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6" r:id="rId1"/>
  </p:sldMasterIdLst>
  <p:notesMasterIdLst>
    <p:notesMasterId r:id="rId21"/>
  </p:notesMasterIdLst>
  <p:sldIdLst>
    <p:sldId id="256" r:id="rId2"/>
    <p:sldId id="258" r:id="rId3"/>
    <p:sldId id="260" r:id="rId4"/>
    <p:sldId id="261" r:id="rId5"/>
    <p:sldId id="276" r:id="rId6"/>
    <p:sldId id="262" r:id="rId7"/>
    <p:sldId id="277" r:id="rId8"/>
    <p:sldId id="278" r:id="rId9"/>
    <p:sldId id="263" r:id="rId10"/>
    <p:sldId id="264" r:id="rId11"/>
    <p:sldId id="280" r:id="rId12"/>
    <p:sldId id="283" r:id="rId13"/>
    <p:sldId id="284" r:id="rId14"/>
    <p:sldId id="285" r:id="rId15"/>
    <p:sldId id="272" r:id="rId16"/>
    <p:sldId id="281" r:id="rId17"/>
    <p:sldId id="282" r:id="rId18"/>
    <p:sldId id="286" r:id="rId19"/>
    <p:sldId id="271" r:id="rId20"/>
  </p:sldIdLst>
  <p:sldSz cx="12192000" cy="6858000"/>
  <p:notesSz cx="6858000" cy="9144000"/>
  <p:embeddedFontLst>
    <p:embeddedFont>
      <p:font typeface="Lato" panose="020B0604020202020204" charset="0"/>
      <p:regular r:id="rId22"/>
      <p:bold r:id="rId23"/>
      <p:italic r:id="rId24"/>
      <p:boldItalic r:id="rId25"/>
    </p:embeddedFont>
    <p:embeddedFont>
      <p:font typeface="Emilys Candy" panose="020B0604020202020204" charset="0"/>
      <p:regular r:id="rId26"/>
    </p:embeddedFont>
    <p:embeddedFont>
      <p:font typeface="Happy Monkey" panose="020B0604020202020204" charset="0"/>
      <p:regular r:id="rId27"/>
    </p:embeddedFont>
    <p:embeddedFont>
      <p:font typeface="Calibri" panose="020F0502020204030204" pitchFamily="34" charset="0"/>
      <p:regular r:id="rId28"/>
      <p:bold r:id="rId29"/>
      <p:italic r:id="rId30"/>
      <p:boldItalic r:id="rId31"/>
    </p:embeddedFont>
    <p:embeddedFont>
      <p:font typeface="Merriweather" panose="020B0604020202020204" charset="0"/>
      <p:regular r:id="rId32"/>
      <p:bold r:id="rId33"/>
      <p:italic r:id="rId34"/>
      <p:boldItalic r:id="rId35"/>
    </p:embeddedFont>
    <p:embeddedFont>
      <p:font typeface="Abril Fatface" panose="020B0604020202020204" charset="0"/>
      <p:regular r:id="rId3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BC7A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6" d="100"/>
          <a:sy n="106" d="100"/>
        </p:scale>
        <p:origin x="606" y="10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notesMaster" Target="notesMasters/notesMaster1.xml"/><Relationship Id="rId34" Type="http://schemas.openxmlformats.org/officeDocument/2006/relationships/font" Target="fonts/font13.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font" Target="fonts/font15.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0.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57"/>
        <p:cNvGrpSpPr/>
        <p:nvPr/>
      </p:nvGrpSpPr>
      <p:grpSpPr>
        <a:xfrm>
          <a:off x="0" y="0"/>
          <a:ext cx="0" cy="0"/>
          <a:chOff x="0" y="0"/>
          <a:chExt cx="0" cy="0"/>
        </a:xfrm>
      </p:grpSpPr>
      <p:sp>
        <p:nvSpPr>
          <p:cNvPr id="12758" name="Google Shape;12758;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759" name="Google Shape;12759;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7"/>
        <p:cNvGrpSpPr/>
        <p:nvPr/>
      </p:nvGrpSpPr>
      <p:grpSpPr>
        <a:xfrm>
          <a:off x="0" y="0"/>
          <a:ext cx="0" cy="0"/>
          <a:chOff x="0" y="0"/>
          <a:chExt cx="0" cy="0"/>
        </a:xfrm>
      </p:grpSpPr>
      <p:sp>
        <p:nvSpPr>
          <p:cNvPr id="13628" name="Google Shape;13628;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9" name="Google Shape;13629;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7"/>
        <p:cNvGrpSpPr/>
        <p:nvPr/>
      </p:nvGrpSpPr>
      <p:grpSpPr>
        <a:xfrm>
          <a:off x="0" y="0"/>
          <a:ext cx="0" cy="0"/>
          <a:chOff x="0" y="0"/>
          <a:chExt cx="0" cy="0"/>
        </a:xfrm>
      </p:grpSpPr>
      <p:sp>
        <p:nvSpPr>
          <p:cNvPr id="13628" name="Google Shape;13628;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9" name="Google Shape;13629;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42747050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3"/>
        <p:cNvGrpSpPr/>
        <p:nvPr/>
      </p:nvGrpSpPr>
      <p:grpSpPr>
        <a:xfrm>
          <a:off x="0" y="0"/>
          <a:ext cx="0" cy="0"/>
          <a:chOff x="0" y="0"/>
          <a:chExt cx="0" cy="0"/>
        </a:xfrm>
      </p:grpSpPr>
      <p:sp>
        <p:nvSpPr>
          <p:cNvPr id="14404" name="Google Shape;14404;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405" name="Google Shape;14405;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1066432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7"/>
        <p:cNvGrpSpPr/>
        <p:nvPr/>
      </p:nvGrpSpPr>
      <p:grpSpPr>
        <a:xfrm>
          <a:off x="0" y="0"/>
          <a:ext cx="0" cy="0"/>
          <a:chOff x="0" y="0"/>
          <a:chExt cx="0" cy="0"/>
        </a:xfrm>
      </p:grpSpPr>
      <p:sp>
        <p:nvSpPr>
          <p:cNvPr id="13628" name="Google Shape;13628;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9" name="Google Shape;13629;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31735010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7"/>
        <p:cNvGrpSpPr/>
        <p:nvPr/>
      </p:nvGrpSpPr>
      <p:grpSpPr>
        <a:xfrm>
          <a:off x="0" y="0"/>
          <a:ext cx="0" cy="0"/>
          <a:chOff x="0" y="0"/>
          <a:chExt cx="0" cy="0"/>
        </a:xfrm>
      </p:grpSpPr>
      <p:sp>
        <p:nvSpPr>
          <p:cNvPr id="13628" name="Google Shape;13628;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9" name="Google Shape;13629;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13062058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91"/>
        <p:cNvGrpSpPr/>
        <p:nvPr/>
      </p:nvGrpSpPr>
      <p:grpSpPr>
        <a:xfrm>
          <a:off x="0" y="0"/>
          <a:ext cx="0" cy="0"/>
          <a:chOff x="0" y="0"/>
          <a:chExt cx="0" cy="0"/>
        </a:xfrm>
      </p:grpSpPr>
      <p:sp>
        <p:nvSpPr>
          <p:cNvPr id="14492" name="Google Shape;14492;g25c7537367c_0_7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93" name="Google Shape;14493;g25c7537367c_0_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2"/>
        <p:cNvGrpSpPr/>
        <p:nvPr/>
      </p:nvGrpSpPr>
      <p:grpSpPr>
        <a:xfrm>
          <a:off x="0" y="0"/>
          <a:ext cx="0" cy="0"/>
          <a:chOff x="0" y="0"/>
          <a:chExt cx="0" cy="0"/>
        </a:xfrm>
      </p:grpSpPr>
      <p:sp>
        <p:nvSpPr>
          <p:cNvPr id="13393" name="Google Shape;1339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94" name="Google Shape;1339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573438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8"/>
        <p:cNvGrpSpPr/>
        <p:nvPr/>
      </p:nvGrpSpPr>
      <p:grpSpPr>
        <a:xfrm>
          <a:off x="0" y="0"/>
          <a:ext cx="0" cy="0"/>
          <a:chOff x="0" y="0"/>
          <a:chExt cx="0" cy="0"/>
        </a:xfrm>
      </p:grpSpPr>
      <p:sp>
        <p:nvSpPr>
          <p:cNvPr id="13359" name="Google Shape;13359;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60" name="Google Shape;13360;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5908640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8"/>
        <p:cNvGrpSpPr/>
        <p:nvPr/>
      </p:nvGrpSpPr>
      <p:grpSpPr>
        <a:xfrm>
          <a:off x="0" y="0"/>
          <a:ext cx="0" cy="0"/>
          <a:chOff x="0" y="0"/>
          <a:chExt cx="0" cy="0"/>
        </a:xfrm>
      </p:grpSpPr>
      <p:sp>
        <p:nvSpPr>
          <p:cNvPr id="13359" name="Google Shape;13359;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60" name="Google Shape;13360;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8299290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79"/>
        <p:cNvGrpSpPr/>
        <p:nvPr/>
      </p:nvGrpSpPr>
      <p:grpSpPr>
        <a:xfrm>
          <a:off x="0" y="0"/>
          <a:ext cx="0" cy="0"/>
          <a:chOff x="0" y="0"/>
          <a:chExt cx="0" cy="0"/>
        </a:xfrm>
      </p:grpSpPr>
      <p:sp>
        <p:nvSpPr>
          <p:cNvPr id="14480" name="Google Shape;14480;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481" name="Google Shape;14481;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5"/>
        <p:cNvGrpSpPr/>
        <p:nvPr/>
      </p:nvGrpSpPr>
      <p:grpSpPr>
        <a:xfrm>
          <a:off x="0" y="0"/>
          <a:ext cx="0" cy="0"/>
          <a:chOff x="0" y="0"/>
          <a:chExt cx="0" cy="0"/>
        </a:xfrm>
      </p:grpSpPr>
      <p:sp>
        <p:nvSpPr>
          <p:cNvPr id="13346" name="Google Shape;13346;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47" name="Google Shape;13347;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2"/>
        <p:cNvGrpSpPr/>
        <p:nvPr/>
      </p:nvGrpSpPr>
      <p:grpSpPr>
        <a:xfrm>
          <a:off x="0" y="0"/>
          <a:ext cx="0" cy="0"/>
          <a:chOff x="0" y="0"/>
          <a:chExt cx="0" cy="0"/>
        </a:xfrm>
      </p:grpSpPr>
      <p:sp>
        <p:nvSpPr>
          <p:cNvPr id="13393" name="Google Shape;1339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94" name="Google Shape;1339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8"/>
        <p:cNvGrpSpPr/>
        <p:nvPr/>
      </p:nvGrpSpPr>
      <p:grpSpPr>
        <a:xfrm>
          <a:off x="0" y="0"/>
          <a:ext cx="0" cy="0"/>
          <a:chOff x="0" y="0"/>
          <a:chExt cx="0" cy="0"/>
        </a:xfrm>
      </p:grpSpPr>
      <p:sp>
        <p:nvSpPr>
          <p:cNvPr id="13399" name="Google Shape;1339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00" name="Google Shape;13400;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2"/>
        <p:cNvGrpSpPr/>
        <p:nvPr/>
      </p:nvGrpSpPr>
      <p:grpSpPr>
        <a:xfrm>
          <a:off x="0" y="0"/>
          <a:ext cx="0" cy="0"/>
          <a:chOff x="0" y="0"/>
          <a:chExt cx="0" cy="0"/>
        </a:xfrm>
      </p:grpSpPr>
      <p:sp>
        <p:nvSpPr>
          <p:cNvPr id="13393" name="Google Shape;1339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94" name="Google Shape;1339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1425590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4"/>
        <p:cNvGrpSpPr/>
        <p:nvPr/>
      </p:nvGrpSpPr>
      <p:grpSpPr>
        <a:xfrm>
          <a:off x="0" y="0"/>
          <a:ext cx="0" cy="0"/>
          <a:chOff x="0" y="0"/>
          <a:chExt cx="0" cy="0"/>
        </a:xfrm>
      </p:grpSpPr>
      <p:sp>
        <p:nvSpPr>
          <p:cNvPr id="13405" name="Google Shape;13405;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406" name="Google Shape;13406;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2"/>
        <p:cNvGrpSpPr/>
        <p:nvPr/>
      </p:nvGrpSpPr>
      <p:grpSpPr>
        <a:xfrm>
          <a:off x="0" y="0"/>
          <a:ext cx="0" cy="0"/>
          <a:chOff x="0" y="0"/>
          <a:chExt cx="0" cy="0"/>
        </a:xfrm>
      </p:grpSpPr>
      <p:sp>
        <p:nvSpPr>
          <p:cNvPr id="13393" name="Google Shape;13393;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394" name="Google Shape;13394;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33431125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3"/>
        <p:cNvGrpSpPr/>
        <p:nvPr/>
      </p:nvGrpSpPr>
      <p:grpSpPr>
        <a:xfrm>
          <a:off x="0" y="0"/>
          <a:ext cx="0" cy="0"/>
          <a:chOff x="0" y="0"/>
          <a:chExt cx="0" cy="0"/>
        </a:xfrm>
      </p:grpSpPr>
      <p:sp>
        <p:nvSpPr>
          <p:cNvPr id="14404" name="Google Shape;14404;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405" name="Google Shape;14405;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35408086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18"/>
        <p:cNvGrpSpPr/>
        <p:nvPr/>
      </p:nvGrpSpPr>
      <p:grpSpPr>
        <a:xfrm>
          <a:off x="0" y="0"/>
          <a:ext cx="0" cy="0"/>
          <a:chOff x="0" y="0"/>
          <a:chExt cx="0" cy="0"/>
        </a:xfrm>
      </p:grpSpPr>
      <p:sp>
        <p:nvSpPr>
          <p:cNvPr id="13619" name="Google Shape;1361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620" name="Google Shape;13620;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001 Title 1">
  <p:cSld name="1_001 Title 1">
    <p:bg>
      <p:bgPr>
        <a:gradFill>
          <a:gsLst>
            <a:gs pos="0">
              <a:schemeClr val="accent2"/>
            </a:gs>
            <a:gs pos="100000">
              <a:schemeClr val="accent3"/>
            </a:gs>
          </a:gsLst>
          <a:lin ang="0" scaled="0"/>
        </a:gradFill>
        <a:effectLst/>
      </p:bgPr>
    </p:bg>
    <p:spTree>
      <p:nvGrpSpPr>
        <p:cNvPr id="1" name="Shape 10"/>
        <p:cNvGrpSpPr/>
        <p:nvPr/>
      </p:nvGrpSpPr>
      <p:grpSpPr>
        <a:xfrm>
          <a:off x="0" y="0"/>
          <a:ext cx="0" cy="0"/>
          <a:chOff x="0" y="0"/>
          <a:chExt cx="0" cy="0"/>
        </a:xfrm>
      </p:grpSpPr>
      <p:grpSp>
        <p:nvGrpSpPr>
          <p:cNvPr id="11" name="Google Shape;11;p2"/>
          <p:cNvGrpSpPr/>
          <p:nvPr/>
        </p:nvGrpSpPr>
        <p:grpSpPr>
          <a:xfrm>
            <a:off x="-265207" y="1224561"/>
            <a:ext cx="12479568" cy="3050841"/>
            <a:chOff x="-257148" y="1031908"/>
            <a:chExt cx="12479568" cy="3050841"/>
          </a:xfrm>
        </p:grpSpPr>
        <p:sp>
          <p:nvSpPr>
            <p:cNvPr id="12" name="Google Shape;12;p2"/>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 name="Google Shape;13;p2"/>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 name="Google Shape;14;p2"/>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 name="Google Shape;15;p2"/>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 name="Google Shape;16;p2"/>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7" name="Google Shape;17;p2"/>
          <p:cNvGrpSpPr/>
          <p:nvPr/>
        </p:nvGrpSpPr>
        <p:grpSpPr>
          <a:xfrm>
            <a:off x="0" y="3365304"/>
            <a:ext cx="12190429" cy="2327604"/>
            <a:chOff x="0" y="3128140"/>
            <a:chExt cx="12190429" cy="2564768"/>
          </a:xfrm>
        </p:grpSpPr>
        <p:sp>
          <p:nvSpPr>
            <p:cNvPr id="18" name="Google Shape;18;p2"/>
            <p:cNvSpPr/>
            <p:nvPr/>
          </p:nvSpPr>
          <p:spPr>
            <a:xfrm>
              <a:off x="0" y="3128140"/>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 name="Google Shape;19;p2"/>
            <p:cNvSpPr/>
            <p:nvPr/>
          </p:nvSpPr>
          <p:spPr>
            <a:xfrm>
              <a:off x="4359" y="3133035"/>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solidFill>
              <a:srgbClr val="171717">
                <a:alpha val="392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0" name="Google Shape;20;p2"/>
          <p:cNvSpPr/>
          <p:nvPr/>
        </p:nvSpPr>
        <p:spPr>
          <a:xfrm>
            <a:off x="-8950" y="4619875"/>
            <a:ext cx="12218825" cy="2252500"/>
          </a:xfrm>
          <a:custGeom>
            <a:avLst/>
            <a:gdLst/>
            <a:ahLst/>
            <a:cxnLst/>
            <a:rect l="l" t="t" r="r" b="b"/>
            <a:pathLst>
              <a:path w="488753" h="90100" extrusionOk="0">
                <a:moveTo>
                  <a:pt x="0" y="31464"/>
                </a:moveTo>
                <a:lnTo>
                  <a:pt x="272086" y="0"/>
                </a:lnTo>
                <a:lnTo>
                  <a:pt x="488753" y="34324"/>
                </a:lnTo>
                <a:lnTo>
                  <a:pt x="488038" y="90100"/>
                </a:lnTo>
                <a:lnTo>
                  <a:pt x="0" y="89742"/>
                </a:lnTo>
                <a:close/>
              </a:path>
            </a:pathLst>
          </a:custGeom>
          <a:solidFill>
            <a:schemeClr val="accent1"/>
          </a:solidFill>
          <a:ln>
            <a:noFill/>
          </a:ln>
        </p:spPr>
      </p:sp>
      <p:grpSp>
        <p:nvGrpSpPr>
          <p:cNvPr id="21" name="Google Shape;21;p2"/>
          <p:cNvGrpSpPr/>
          <p:nvPr/>
        </p:nvGrpSpPr>
        <p:grpSpPr>
          <a:xfrm>
            <a:off x="5102096" y="-163768"/>
            <a:ext cx="10271490" cy="6108232"/>
            <a:chOff x="-129330" y="1085207"/>
            <a:chExt cx="9873777" cy="5871721"/>
          </a:xfrm>
        </p:grpSpPr>
        <p:sp>
          <p:nvSpPr>
            <p:cNvPr id="22" name="Google Shape;22;p2"/>
            <p:cNvSpPr/>
            <p:nvPr/>
          </p:nvSpPr>
          <p:spPr>
            <a:xfrm>
              <a:off x="71824" y="1085207"/>
              <a:ext cx="9612557" cy="5871721"/>
            </a:xfrm>
            <a:custGeom>
              <a:avLst/>
              <a:gdLst/>
              <a:ahLst/>
              <a:cxnLst/>
              <a:rect l="l" t="t" r="r" b="b"/>
              <a:pathLst>
                <a:path w="9612557" h="5871721" extrusionOk="0">
                  <a:moveTo>
                    <a:pt x="7960290" y="0"/>
                  </a:moveTo>
                  <a:cubicBezTo>
                    <a:pt x="7960290" y="0"/>
                    <a:pt x="7926274" y="20112"/>
                    <a:pt x="7916107" y="35240"/>
                  </a:cubicBezTo>
                  <a:cubicBezTo>
                    <a:pt x="7905939" y="50368"/>
                    <a:pt x="7895679" y="75034"/>
                    <a:pt x="7888099" y="97347"/>
                  </a:cubicBezTo>
                  <a:cubicBezTo>
                    <a:pt x="7880520" y="119661"/>
                    <a:pt x="7862587" y="144405"/>
                    <a:pt x="7851126" y="154250"/>
                  </a:cubicBezTo>
                  <a:cubicBezTo>
                    <a:pt x="7839572" y="164094"/>
                    <a:pt x="7832361" y="151939"/>
                    <a:pt x="7832361" y="151939"/>
                  </a:cubicBezTo>
                  <a:cubicBezTo>
                    <a:pt x="7832361" y="151939"/>
                    <a:pt x="7836707" y="196011"/>
                    <a:pt x="7841605" y="221837"/>
                  </a:cubicBezTo>
                  <a:cubicBezTo>
                    <a:pt x="7846412" y="247672"/>
                    <a:pt x="7839294" y="336224"/>
                    <a:pt x="7839294" y="336224"/>
                  </a:cubicBezTo>
                  <a:lnTo>
                    <a:pt x="7792154" y="502900"/>
                  </a:lnTo>
                  <a:cubicBezTo>
                    <a:pt x="7792154" y="502900"/>
                    <a:pt x="7719778" y="570044"/>
                    <a:pt x="7691955" y="597349"/>
                  </a:cubicBezTo>
                  <a:cubicBezTo>
                    <a:pt x="7664133" y="624654"/>
                    <a:pt x="7587810" y="648039"/>
                    <a:pt x="7533663" y="689496"/>
                  </a:cubicBezTo>
                  <a:cubicBezTo>
                    <a:pt x="7479524" y="730952"/>
                    <a:pt x="7395234" y="777632"/>
                    <a:pt x="7371035" y="800416"/>
                  </a:cubicBezTo>
                  <a:cubicBezTo>
                    <a:pt x="7366690" y="804511"/>
                    <a:pt x="7357309" y="809281"/>
                    <a:pt x="7350811" y="813708"/>
                  </a:cubicBezTo>
                  <a:cubicBezTo>
                    <a:pt x="7378994" y="759043"/>
                    <a:pt x="7407999" y="704498"/>
                    <a:pt x="7439205" y="652236"/>
                  </a:cubicBezTo>
                  <a:cubicBezTo>
                    <a:pt x="7606269" y="372449"/>
                    <a:pt x="7717652" y="143269"/>
                    <a:pt x="7717652" y="143269"/>
                  </a:cubicBezTo>
                  <a:lnTo>
                    <a:pt x="7596933" y="159740"/>
                  </a:lnTo>
                  <a:cubicBezTo>
                    <a:pt x="7584048" y="187008"/>
                    <a:pt x="7490496" y="427382"/>
                    <a:pt x="7348500" y="659169"/>
                  </a:cubicBezTo>
                  <a:cubicBezTo>
                    <a:pt x="7344497" y="665704"/>
                    <a:pt x="7314345" y="543220"/>
                    <a:pt x="7295933" y="416530"/>
                  </a:cubicBezTo>
                  <a:cubicBezTo>
                    <a:pt x="7284083" y="335013"/>
                    <a:pt x="7285395" y="242607"/>
                    <a:pt x="7274553" y="211438"/>
                  </a:cubicBezTo>
                  <a:cubicBezTo>
                    <a:pt x="7266788" y="189088"/>
                    <a:pt x="7258811" y="113052"/>
                    <a:pt x="7230647" y="157134"/>
                  </a:cubicBezTo>
                  <a:cubicBezTo>
                    <a:pt x="7208398" y="191972"/>
                    <a:pt x="7249022" y="399818"/>
                    <a:pt x="7247691" y="402379"/>
                  </a:cubicBezTo>
                  <a:cubicBezTo>
                    <a:pt x="7240500" y="416253"/>
                    <a:pt x="7305860" y="727394"/>
                    <a:pt x="7298530" y="741490"/>
                  </a:cubicBezTo>
                  <a:cubicBezTo>
                    <a:pt x="7208490" y="914803"/>
                    <a:pt x="7113718" y="1093496"/>
                    <a:pt x="7027006" y="1253628"/>
                  </a:cubicBezTo>
                  <a:lnTo>
                    <a:pt x="7026433" y="1218679"/>
                  </a:lnTo>
                  <a:cubicBezTo>
                    <a:pt x="7026433" y="1218679"/>
                    <a:pt x="7058702" y="1161379"/>
                    <a:pt x="7068888" y="1145018"/>
                  </a:cubicBezTo>
                  <a:cubicBezTo>
                    <a:pt x="7079083" y="1128667"/>
                    <a:pt x="7082633" y="1107102"/>
                    <a:pt x="7086219" y="1096204"/>
                  </a:cubicBezTo>
                  <a:cubicBezTo>
                    <a:pt x="7089806" y="1085306"/>
                    <a:pt x="7121464" y="1047963"/>
                    <a:pt x="7121464" y="1047963"/>
                  </a:cubicBezTo>
                  <a:cubicBezTo>
                    <a:pt x="7121464" y="1047963"/>
                    <a:pt x="7087809" y="1068899"/>
                    <a:pt x="7078131" y="1084363"/>
                  </a:cubicBezTo>
                  <a:cubicBezTo>
                    <a:pt x="7068471" y="1099818"/>
                    <a:pt x="7059238" y="1124775"/>
                    <a:pt x="7052425" y="1147329"/>
                  </a:cubicBezTo>
                  <a:cubicBezTo>
                    <a:pt x="7045613" y="1169883"/>
                    <a:pt x="7028633" y="1195164"/>
                    <a:pt x="7017476" y="1205396"/>
                  </a:cubicBezTo>
                  <a:cubicBezTo>
                    <a:pt x="7006319" y="1215619"/>
                    <a:pt x="6998703" y="1203945"/>
                    <a:pt x="6998703" y="1203945"/>
                  </a:cubicBezTo>
                  <a:cubicBezTo>
                    <a:pt x="6998703" y="1203945"/>
                    <a:pt x="7004517" y="1247916"/>
                    <a:pt x="7010257" y="1273566"/>
                  </a:cubicBezTo>
                  <a:cubicBezTo>
                    <a:pt x="7010710" y="1275618"/>
                    <a:pt x="7010497" y="1281460"/>
                    <a:pt x="7010830" y="1284251"/>
                  </a:cubicBezTo>
                  <a:cubicBezTo>
                    <a:pt x="6892894" y="1501091"/>
                    <a:pt x="6794591" y="1671872"/>
                    <a:pt x="6765881" y="1691828"/>
                  </a:cubicBezTo>
                  <a:cubicBezTo>
                    <a:pt x="6731200" y="1715926"/>
                    <a:pt x="6649350" y="1789318"/>
                    <a:pt x="6556750" y="1869181"/>
                  </a:cubicBezTo>
                  <a:cubicBezTo>
                    <a:pt x="6532162" y="1892585"/>
                    <a:pt x="6471230" y="1923088"/>
                    <a:pt x="6450738" y="1942841"/>
                  </a:cubicBezTo>
                  <a:cubicBezTo>
                    <a:pt x="6429801" y="1963019"/>
                    <a:pt x="6401378" y="2002673"/>
                    <a:pt x="6356575" y="2030940"/>
                  </a:cubicBezTo>
                  <a:cubicBezTo>
                    <a:pt x="6311782" y="2059215"/>
                    <a:pt x="6162733" y="2084394"/>
                    <a:pt x="6114806" y="2095930"/>
                  </a:cubicBezTo>
                  <a:cubicBezTo>
                    <a:pt x="6066870" y="2107475"/>
                    <a:pt x="5978180" y="2130592"/>
                    <a:pt x="5978171" y="2130592"/>
                  </a:cubicBezTo>
                  <a:cubicBezTo>
                    <a:pt x="5978171" y="2130592"/>
                    <a:pt x="5935716" y="2139401"/>
                    <a:pt x="5926472" y="2144457"/>
                  </a:cubicBezTo>
                  <a:cubicBezTo>
                    <a:pt x="5917229" y="2149514"/>
                    <a:pt x="5889490" y="2147350"/>
                    <a:pt x="5889499" y="2147350"/>
                  </a:cubicBezTo>
                  <a:lnTo>
                    <a:pt x="5878518" y="2155725"/>
                  </a:lnTo>
                  <a:cubicBezTo>
                    <a:pt x="5878518" y="2155725"/>
                    <a:pt x="5858950" y="2154431"/>
                    <a:pt x="5848477" y="2157463"/>
                  </a:cubicBezTo>
                  <a:cubicBezTo>
                    <a:pt x="5838004" y="2160485"/>
                    <a:pt x="5784171" y="2157500"/>
                    <a:pt x="5783773" y="2149375"/>
                  </a:cubicBezTo>
                  <a:cubicBezTo>
                    <a:pt x="5783376" y="2141241"/>
                    <a:pt x="5830249" y="2137395"/>
                    <a:pt x="5841258" y="2138107"/>
                  </a:cubicBezTo>
                  <a:cubicBezTo>
                    <a:pt x="5852266" y="2138819"/>
                    <a:pt x="5875338" y="2145899"/>
                    <a:pt x="5875338" y="2145909"/>
                  </a:cubicBezTo>
                  <a:lnTo>
                    <a:pt x="5877649" y="2139263"/>
                  </a:lnTo>
                  <a:lnTo>
                    <a:pt x="5859745" y="2132617"/>
                  </a:lnTo>
                  <a:cubicBezTo>
                    <a:pt x="5859745" y="2132617"/>
                    <a:pt x="5882280" y="2111773"/>
                    <a:pt x="5887761" y="2107484"/>
                  </a:cubicBezTo>
                  <a:cubicBezTo>
                    <a:pt x="5893252" y="2103204"/>
                    <a:pt x="5909141" y="2096512"/>
                    <a:pt x="5909141" y="2096512"/>
                  </a:cubicBezTo>
                  <a:cubicBezTo>
                    <a:pt x="5909141" y="2096512"/>
                    <a:pt x="5926999" y="2095264"/>
                    <a:pt x="5938027" y="2092177"/>
                  </a:cubicBezTo>
                  <a:cubicBezTo>
                    <a:pt x="5949054" y="2089099"/>
                    <a:pt x="5977302" y="2071666"/>
                    <a:pt x="5977311" y="2071666"/>
                  </a:cubicBezTo>
                  <a:lnTo>
                    <a:pt x="5969796" y="2069937"/>
                  </a:lnTo>
                  <a:cubicBezTo>
                    <a:pt x="5969796" y="2069937"/>
                    <a:pt x="5937953" y="2084172"/>
                    <a:pt x="5927046" y="2087269"/>
                  </a:cubicBezTo>
                  <a:cubicBezTo>
                    <a:pt x="5916138" y="2090365"/>
                    <a:pt x="5911738" y="2087269"/>
                    <a:pt x="5911738" y="2087269"/>
                  </a:cubicBezTo>
                  <a:lnTo>
                    <a:pt x="5909714" y="2056645"/>
                  </a:lnTo>
                  <a:lnTo>
                    <a:pt x="5903650" y="2093332"/>
                  </a:lnTo>
                  <a:cubicBezTo>
                    <a:pt x="5903650" y="2093332"/>
                    <a:pt x="5884951" y="2099701"/>
                    <a:pt x="5872168" y="2107484"/>
                  </a:cubicBezTo>
                  <a:cubicBezTo>
                    <a:pt x="5859365" y="2115276"/>
                    <a:pt x="5850224" y="2130019"/>
                    <a:pt x="5850215" y="2130019"/>
                  </a:cubicBezTo>
                  <a:cubicBezTo>
                    <a:pt x="5850215" y="2130019"/>
                    <a:pt x="5823945" y="2128975"/>
                    <a:pt x="5813528" y="2129733"/>
                  </a:cubicBezTo>
                  <a:cubicBezTo>
                    <a:pt x="5803120" y="2130482"/>
                    <a:pt x="5783209" y="2136369"/>
                    <a:pt x="5783200" y="2136369"/>
                  </a:cubicBezTo>
                  <a:cubicBezTo>
                    <a:pt x="5783200" y="2136369"/>
                    <a:pt x="5817475" y="2059585"/>
                    <a:pt x="5828835" y="2044232"/>
                  </a:cubicBezTo>
                  <a:cubicBezTo>
                    <a:pt x="5840185" y="2028869"/>
                    <a:pt x="5867213" y="2003653"/>
                    <a:pt x="5875634" y="1995704"/>
                  </a:cubicBezTo>
                  <a:cubicBezTo>
                    <a:pt x="5884055" y="1987755"/>
                    <a:pt x="5901552" y="1981238"/>
                    <a:pt x="5919826" y="1974037"/>
                  </a:cubicBezTo>
                  <a:cubicBezTo>
                    <a:pt x="5938091" y="1966837"/>
                    <a:pt x="5955395" y="1951040"/>
                    <a:pt x="5962290" y="1945152"/>
                  </a:cubicBezTo>
                  <a:cubicBezTo>
                    <a:pt x="5969168" y="1939255"/>
                    <a:pt x="6006511" y="1885819"/>
                    <a:pt x="6011678" y="1879579"/>
                  </a:cubicBezTo>
                  <a:cubicBezTo>
                    <a:pt x="6016854" y="1873340"/>
                    <a:pt x="6039149" y="1859327"/>
                    <a:pt x="6045185" y="1855316"/>
                  </a:cubicBezTo>
                  <a:cubicBezTo>
                    <a:pt x="6051239" y="1851304"/>
                    <a:pt x="6065696" y="1836542"/>
                    <a:pt x="6065696" y="1836542"/>
                  </a:cubicBezTo>
                  <a:lnTo>
                    <a:pt x="6079274" y="1832790"/>
                  </a:lnTo>
                  <a:cubicBezTo>
                    <a:pt x="6079274" y="1832790"/>
                    <a:pt x="6077860" y="1826143"/>
                    <a:pt x="6077250" y="1821235"/>
                  </a:cubicBezTo>
                  <a:cubicBezTo>
                    <a:pt x="6077111" y="1820108"/>
                    <a:pt x="6090847" y="1799874"/>
                    <a:pt x="6098334" y="1788301"/>
                  </a:cubicBezTo>
                  <a:cubicBezTo>
                    <a:pt x="6106431" y="1789725"/>
                    <a:pt x="6114954" y="1791056"/>
                    <a:pt x="6125491" y="1788884"/>
                  </a:cubicBezTo>
                  <a:cubicBezTo>
                    <a:pt x="6170386" y="1779594"/>
                    <a:pt x="6198865" y="1751614"/>
                    <a:pt x="6198856" y="1751614"/>
                  </a:cubicBezTo>
                  <a:cubicBezTo>
                    <a:pt x="6198856" y="1751614"/>
                    <a:pt x="6175267" y="1760396"/>
                    <a:pt x="6151779" y="1771839"/>
                  </a:cubicBezTo>
                  <a:cubicBezTo>
                    <a:pt x="6142619" y="1776294"/>
                    <a:pt x="6120222" y="1780860"/>
                    <a:pt x="6103825" y="1779927"/>
                  </a:cubicBezTo>
                  <a:cubicBezTo>
                    <a:pt x="6130954" y="1738803"/>
                    <a:pt x="6170664" y="1681318"/>
                    <a:pt x="6173732" y="1678536"/>
                  </a:cubicBezTo>
                  <a:cubicBezTo>
                    <a:pt x="6178031" y="1674636"/>
                    <a:pt x="6192792" y="1668137"/>
                    <a:pt x="6192792" y="1668137"/>
                  </a:cubicBezTo>
                  <a:lnTo>
                    <a:pt x="6193079" y="1661787"/>
                  </a:lnTo>
                  <a:cubicBezTo>
                    <a:pt x="6193079" y="1661787"/>
                    <a:pt x="6175498" y="1664246"/>
                    <a:pt x="6165931" y="1673915"/>
                  </a:cubicBezTo>
                  <a:cubicBezTo>
                    <a:pt x="6159599" y="1680320"/>
                    <a:pt x="6124715" y="1734098"/>
                    <a:pt x="6095164" y="1778771"/>
                  </a:cubicBezTo>
                  <a:cubicBezTo>
                    <a:pt x="6088314" y="1776821"/>
                    <a:pt x="6083776" y="1773503"/>
                    <a:pt x="6085920" y="1766062"/>
                  </a:cubicBezTo>
                  <a:cubicBezTo>
                    <a:pt x="6095746" y="1731833"/>
                    <a:pt x="6142823" y="1675652"/>
                    <a:pt x="6142823" y="1675652"/>
                  </a:cubicBezTo>
                  <a:lnTo>
                    <a:pt x="6130686" y="1576286"/>
                  </a:lnTo>
                  <a:cubicBezTo>
                    <a:pt x="6130686" y="1576286"/>
                    <a:pt x="6120343" y="1568457"/>
                    <a:pt x="6111626" y="1570795"/>
                  </a:cubicBezTo>
                  <a:cubicBezTo>
                    <a:pt x="6102910" y="1573134"/>
                    <a:pt x="6095737" y="1585816"/>
                    <a:pt x="6095737" y="1585816"/>
                  </a:cubicBezTo>
                  <a:cubicBezTo>
                    <a:pt x="6095737" y="1585816"/>
                    <a:pt x="6113974" y="1658127"/>
                    <a:pt x="6105267" y="1690959"/>
                  </a:cubicBezTo>
                  <a:cubicBezTo>
                    <a:pt x="6100063" y="1710592"/>
                    <a:pt x="6107688" y="1729902"/>
                    <a:pt x="6002148" y="1782237"/>
                  </a:cubicBezTo>
                  <a:cubicBezTo>
                    <a:pt x="5959767" y="1803257"/>
                    <a:pt x="5908595" y="1853874"/>
                    <a:pt x="5866677" y="1920306"/>
                  </a:cubicBezTo>
                  <a:cubicBezTo>
                    <a:pt x="5849272" y="1947888"/>
                    <a:pt x="5836470" y="1964683"/>
                    <a:pt x="5821033" y="1975479"/>
                  </a:cubicBezTo>
                  <a:cubicBezTo>
                    <a:pt x="5818103" y="1945069"/>
                    <a:pt x="5815367" y="1915462"/>
                    <a:pt x="5814101" y="1909620"/>
                  </a:cubicBezTo>
                  <a:cubicBezTo>
                    <a:pt x="5811919" y="1899471"/>
                    <a:pt x="5782618" y="1836145"/>
                    <a:pt x="5781462" y="1826430"/>
                  </a:cubicBezTo>
                  <a:cubicBezTo>
                    <a:pt x="5780297" y="1816715"/>
                    <a:pt x="5802556" y="1709733"/>
                    <a:pt x="5802547" y="1709733"/>
                  </a:cubicBezTo>
                  <a:lnTo>
                    <a:pt x="5793599" y="1707708"/>
                  </a:lnTo>
                  <a:cubicBezTo>
                    <a:pt x="5793599" y="1707708"/>
                    <a:pt x="5772182" y="1814506"/>
                    <a:pt x="5768466" y="1816614"/>
                  </a:cubicBezTo>
                  <a:cubicBezTo>
                    <a:pt x="5764751" y="1818721"/>
                    <a:pt x="5760665" y="1805919"/>
                    <a:pt x="5760665" y="1805919"/>
                  </a:cubicBezTo>
                  <a:lnTo>
                    <a:pt x="5758936" y="1813434"/>
                  </a:lnTo>
                  <a:cubicBezTo>
                    <a:pt x="5758936" y="1813434"/>
                    <a:pt x="5791316" y="1881410"/>
                    <a:pt x="5802547" y="1909047"/>
                  </a:cubicBezTo>
                  <a:cubicBezTo>
                    <a:pt x="5807824" y="1922025"/>
                    <a:pt x="5810487" y="1952787"/>
                    <a:pt x="5811790" y="1981543"/>
                  </a:cubicBezTo>
                  <a:cubicBezTo>
                    <a:pt x="5805773" y="1984501"/>
                    <a:pt x="5799395" y="1986960"/>
                    <a:pt x="5791861" y="1988476"/>
                  </a:cubicBezTo>
                  <a:cubicBezTo>
                    <a:pt x="5774530" y="2012139"/>
                    <a:pt x="5742077" y="2044934"/>
                    <a:pt x="5718497" y="2136665"/>
                  </a:cubicBezTo>
                  <a:cubicBezTo>
                    <a:pt x="5716177" y="2145677"/>
                    <a:pt x="5713986" y="2162279"/>
                    <a:pt x="5711851" y="2176523"/>
                  </a:cubicBezTo>
                  <a:cubicBezTo>
                    <a:pt x="5692902" y="2177086"/>
                    <a:pt x="5673241" y="2177669"/>
                    <a:pt x="5636748" y="2178833"/>
                  </a:cubicBezTo>
                  <a:cubicBezTo>
                    <a:pt x="5585383" y="2180479"/>
                    <a:pt x="5485093" y="2174212"/>
                    <a:pt x="5485102" y="2174212"/>
                  </a:cubicBezTo>
                  <a:cubicBezTo>
                    <a:pt x="5485102" y="2174212"/>
                    <a:pt x="5356850" y="2169008"/>
                    <a:pt x="5190174" y="2077739"/>
                  </a:cubicBezTo>
                  <a:cubicBezTo>
                    <a:pt x="5188630" y="2076888"/>
                    <a:pt x="5185256" y="2074947"/>
                    <a:pt x="5183537" y="2073977"/>
                  </a:cubicBezTo>
                  <a:cubicBezTo>
                    <a:pt x="5279428" y="1740975"/>
                    <a:pt x="5334536" y="1549749"/>
                    <a:pt x="5336625" y="1542483"/>
                  </a:cubicBezTo>
                  <a:cubicBezTo>
                    <a:pt x="5369901" y="1522194"/>
                    <a:pt x="5413234" y="1496460"/>
                    <a:pt x="5445817" y="1482115"/>
                  </a:cubicBezTo>
                  <a:cubicBezTo>
                    <a:pt x="5496730" y="1459690"/>
                    <a:pt x="5651001" y="1411477"/>
                    <a:pt x="5730337" y="1418280"/>
                  </a:cubicBezTo>
                  <a:cubicBezTo>
                    <a:pt x="5809673" y="1425074"/>
                    <a:pt x="5898733" y="1430509"/>
                    <a:pt x="5963150" y="1450345"/>
                  </a:cubicBezTo>
                  <a:cubicBezTo>
                    <a:pt x="6027576" y="1470181"/>
                    <a:pt x="6179121" y="1519532"/>
                    <a:pt x="6221105" y="1531798"/>
                  </a:cubicBezTo>
                  <a:cubicBezTo>
                    <a:pt x="6279606" y="1548898"/>
                    <a:pt x="6364081" y="1591593"/>
                    <a:pt x="6364081" y="1591593"/>
                  </a:cubicBezTo>
                  <a:lnTo>
                    <a:pt x="6340400" y="1550867"/>
                  </a:lnTo>
                  <a:lnTo>
                    <a:pt x="6289274" y="1532953"/>
                  </a:lnTo>
                  <a:cubicBezTo>
                    <a:pt x="6289274" y="1532953"/>
                    <a:pt x="6342627" y="1522924"/>
                    <a:pt x="6373907" y="1519671"/>
                  </a:cubicBezTo>
                  <a:cubicBezTo>
                    <a:pt x="6405186" y="1516407"/>
                    <a:pt x="6441448" y="1505131"/>
                    <a:pt x="6472691" y="1509845"/>
                  </a:cubicBezTo>
                  <a:cubicBezTo>
                    <a:pt x="6483644" y="1511499"/>
                    <a:pt x="6541544" y="1493789"/>
                    <a:pt x="6573508" y="1495407"/>
                  </a:cubicBezTo>
                  <a:cubicBezTo>
                    <a:pt x="6605462" y="1497015"/>
                    <a:pt x="6634052" y="1500038"/>
                    <a:pt x="6667670" y="1490489"/>
                  </a:cubicBezTo>
                  <a:cubicBezTo>
                    <a:pt x="6701288" y="1480941"/>
                    <a:pt x="6758948" y="1433014"/>
                    <a:pt x="6758948" y="1433014"/>
                  </a:cubicBezTo>
                  <a:cubicBezTo>
                    <a:pt x="6758948" y="1433014"/>
                    <a:pt x="6682090" y="1461382"/>
                    <a:pt x="6664204" y="1467094"/>
                  </a:cubicBezTo>
                  <a:cubicBezTo>
                    <a:pt x="6646318" y="1472807"/>
                    <a:pt x="6616730" y="1472973"/>
                    <a:pt x="6590839" y="1473454"/>
                  </a:cubicBezTo>
                  <a:cubicBezTo>
                    <a:pt x="6564948" y="1473925"/>
                    <a:pt x="6464741" y="1483797"/>
                    <a:pt x="6425032" y="1492800"/>
                  </a:cubicBezTo>
                  <a:cubicBezTo>
                    <a:pt x="6385322" y="1501812"/>
                    <a:pt x="6320313" y="1501831"/>
                    <a:pt x="6294183" y="1502626"/>
                  </a:cubicBezTo>
                  <a:cubicBezTo>
                    <a:pt x="6268051" y="1503412"/>
                    <a:pt x="6230052" y="1499160"/>
                    <a:pt x="6230052" y="1499160"/>
                  </a:cubicBezTo>
                  <a:cubicBezTo>
                    <a:pt x="6230052" y="1499160"/>
                    <a:pt x="6293304" y="1442156"/>
                    <a:pt x="6329714" y="1402104"/>
                  </a:cubicBezTo>
                  <a:cubicBezTo>
                    <a:pt x="6366114" y="1362043"/>
                    <a:pt x="6391238" y="1331041"/>
                    <a:pt x="6391238" y="1331041"/>
                  </a:cubicBezTo>
                  <a:cubicBezTo>
                    <a:pt x="6391238" y="1331041"/>
                    <a:pt x="6472912" y="1268510"/>
                    <a:pt x="6509664" y="1226767"/>
                  </a:cubicBezTo>
                  <a:cubicBezTo>
                    <a:pt x="6546425" y="1185024"/>
                    <a:pt x="6603262" y="1049701"/>
                    <a:pt x="6603253" y="1049701"/>
                  </a:cubicBezTo>
                  <a:cubicBezTo>
                    <a:pt x="6603253" y="1049701"/>
                    <a:pt x="6522799" y="1165003"/>
                    <a:pt x="6508509" y="1188351"/>
                  </a:cubicBezTo>
                  <a:cubicBezTo>
                    <a:pt x="6494227" y="1211700"/>
                    <a:pt x="6390656" y="1287135"/>
                    <a:pt x="6390656" y="1287135"/>
                  </a:cubicBezTo>
                  <a:cubicBezTo>
                    <a:pt x="6390656" y="1287135"/>
                    <a:pt x="6356363" y="1336291"/>
                    <a:pt x="6333180" y="1364262"/>
                  </a:cubicBezTo>
                  <a:cubicBezTo>
                    <a:pt x="6309989" y="1392241"/>
                    <a:pt x="6273672" y="1413372"/>
                    <a:pt x="6273672" y="1413372"/>
                  </a:cubicBezTo>
                  <a:cubicBezTo>
                    <a:pt x="6273672" y="1413372"/>
                    <a:pt x="6248179" y="1442267"/>
                    <a:pt x="6231790" y="1455254"/>
                  </a:cubicBezTo>
                  <a:cubicBezTo>
                    <a:pt x="6215401" y="1468231"/>
                    <a:pt x="6197127" y="1487319"/>
                    <a:pt x="6197127" y="1487319"/>
                  </a:cubicBezTo>
                  <a:cubicBezTo>
                    <a:pt x="6197127" y="1487319"/>
                    <a:pt x="6133413" y="1465560"/>
                    <a:pt x="6099490" y="1453516"/>
                  </a:cubicBezTo>
                  <a:cubicBezTo>
                    <a:pt x="6065576" y="1441481"/>
                    <a:pt x="5983116" y="1408094"/>
                    <a:pt x="5972107" y="1392861"/>
                  </a:cubicBezTo>
                  <a:cubicBezTo>
                    <a:pt x="5961098" y="1377628"/>
                    <a:pt x="6057368" y="1344352"/>
                    <a:pt x="6104980" y="1320069"/>
                  </a:cubicBezTo>
                  <a:cubicBezTo>
                    <a:pt x="6152593" y="1295778"/>
                    <a:pt x="6273552" y="1225870"/>
                    <a:pt x="6296494" y="1207707"/>
                  </a:cubicBezTo>
                  <a:cubicBezTo>
                    <a:pt x="6319436" y="1189534"/>
                    <a:pt x="6369682" y="1160788"/>
                    <a:pt x="6362353" y="1151378"/>
                  </a:cubicBezTo>
                  <a:cubicBezTo>
                    <a:pt x="6355032" y="1141968"/>
                    <a:pt x="6279162" y="1189220"/>
                    <a:pt x="6279162" y="1189220"/>
                  </a:cubicBezTo>
                  <a:cubicBezTo>
                    <a:pt x="6279162" y="1189220"/>
                    <a:pt x="6165931" y="1256466"/>
                    <a:pt x="6125491" y="1278474"/>
                  </a:cubicBezTo>
                  <a:cubicBezTo>
                    <a:pt x="6085052" y="1300483"/>
                    <a:pt x="5995150" y="1336587"/>
                    <a:pt x="5930225" y="1343178"/>
                  </a:cubicBezTo>
                  <a:cubicBezTo>
                    <a:pt x="5865300" y="1349759"/>
                    <a:pt x="5792730" y="1362931"/>
                    <a:pt x="5763558" y="1346930"/>
                  </a:cubicBezTo>
                  <a:cubicBezTo>
                    <a:pt x="5734386" y="1330939"/>
                    <a:pt x="5779152" y="1264896"/>
                    <a:pt x="5779152" y="1264896"/>
                  </a:cubicBezTo>
                  <a:cubicBezTo>
                    <a:pt x="5779152" y="1264896"/>
                    <a:pt x="5810080" y="1211053"/>
                    <a:pt x="5828548" y="1175355"/>
                  </a:cubicBezTo>
                  <a:cubicBezTo>
                    <a:pt x="5861362" y="1111918"/>
                    <a:pt x="5918708" y="1010084"/>
                    <a:pt x="5943804" y="979793"/>
                  </a:cubicBezTo>
                  <a:cubicBezTo>
                    <a:pt x="5969621" y="948634"/>
                    <a:pt x="6092844" y="860785"/>
                    <a:pt x="6092853" y="860785"/>
                  </a:cubicBezTo>
                  <a:lnTo>
                    <a:pt x="6050676" y="846347"/>
                  </a:lnTo>
                  <a:cubicBezTo>
                    <a:pt x="6050676" y="846347"/>
                    <a:pt x="6023888" y="865508"/>
                    <a:pt x="5984817" y="888811"/>
                  </a:cubicBezTo>
                  <a:cubicBezTo>
                    <a:pt x="5947455" y="911096"/>
                    <a:pt x="5903937" y="918852"/>
                    <a:pt x="5903937" y="918852"/>
                  </a:cubicBezTo>
                  <a:cubicBezTo>
                    <a:pt x="5903937" y="918852"/>
                    <a:pt x="5862111" y="985173"/>
                    <a:pt x="5835767" y="1034098"/>
                  </a:cubicBezTo>
                  <a:cubicBezTo>
                    <a:pt x="5809423" y="1083032"/>
                    <a:pt x="5751717" y="1189507"/>
                    <a:pt x="5751708" y="1189507"/>
                  </a:cubicBezTo>
                  <a:cubicBezTo>
                    <a:pt x="5751708" y="1189507"/>
                    <a:pt x="5705796" y="1234494"/>
                    <a:pt x="5669100" y="1264609"/>
                  </a:cubicBezTo>
                  <a:cubicBezTo>
                    <a:pt x="5632404" y="1294715"/>
                    <a:pt x="5608445" y="1336532"/>
                    <a:pt x="5608436" y="1336532"/>
                  </a:cubicBezTo>
                  <a:cubicBezTo>
                    <a:pt x="5608436" y="1336532"/>
                    <a:pt x="5560389" y="1356562"/>
                    <a:pt x="5510521" y="1377258"/>
                  </a:cubicBezTo>
                  <a:cubicBezTo>
                    <a:pt x="5466421" y="1395560"/>
                    <a:pt x="5402179" y="1417513"/>
                    <a:pt x="5384867" y="1423475"/>
                  </a:cubicBezTo>
                  <a:lnTo>
                    <a:pt x="5537096" y="1075120"/>
                  </a:lnTo>
                  <a:lnTo>
                    <a:pt x="5576084" y="1060386"/>
                  </a:lnTo>
                  <a:lnTo>
                    <a:pt x="5580133" y="1026592"/>
                  </a:lnTo>
                  <a:lnTo>
                    <a:pt x="5557311" y="1028617"/>
                  </a:lnTo>
                  <a:cubicBezTo>
                    <a:pt x="5557311" y="1028617"/>
                    <a:pt x="5646158" y="875602"/>
                    <a:pt x="5717628" y="728207"/>
                  </a:cubicBezTo>
                  <a:cubicBezTo>
                    <a:pt x="5772635" y="694839"/>
                    <a:pt x="5899860" y="631919"/>
                    <a:pt x="5973845" y="625948"/>
                  </a:cubicBezTo>
                  <a:cubicBezTo>
                    <a:pt x="6053208" y="619542"/>
                    <a:pt x="6141870" y="610105"/>
                    <a:pt x="6208682" y="619015"/>
                  </a:cubicBezTo>
                  <a:cubicBezTo>
                    <a:pt x="6275502" y="627935"/>
                    <a:pt x="6433304" y="651700"/>
                    <a:pt x="6476739" y="656858"/>
                  </a:cubicBezTo>
                  <a:cubicBezTo>
                    <a:pt x="6537255" y="664049"/>
                    <a:pt x="6627526" y="692093"/>
                    <a:pt x="6627517" y="692093"/>
                  </a:cubicBezTo>
                  <a:lnTo>
                    <a:pt x="6597476" y="655989"/>
                  </a:lnTo>
                  <a:lnTo>
                    <a:pt x="6544040" y="646745"/>
                  </a:lnTo>
                  <a:cubicBezTo>
                    <a:pt x="6544040" y="646745"/>
                    <a:pt x="6594897" y="627981"/>
                    <a:pt x="6625206" y="619598"/>
                  </a:cubicBezTo>
                  <a:cubicBezTo>
                    <a:pt x="6655524" y="611223"/>
                    <a:pt x="6689512" y="594114"/>
                    <a:pt x="6721106" y="593596"/>
                  </a:cubicBezTo>
                  <a:cubicBezTo>
                    <a:pt x="6732180" y="593420"/>
                    <a:pt x="6786373" y="566384"/>
                    <a:pt x="6818162" y="562686"/>
                  </a:cubicBezTo>
                  <a:cubicBezTo>
                    <a:pt x="6849949" y="558998"/>
                    <a:pt x="6878742" y="557159"/>
                    <a:pt x="6910309" y="542184"/>
                  </a:cubicBezTo>
                  <a:cubicBezTo>
                    <a:pt x="6941884" y="527210"/>
                    <a:pt x="6990901" y="470548"/>
                    <a:pt x="6990901" y="470548"/>
                  </a:cubicBezTo>
                  <a:cubicBezTo>
                    <a:pt x="6990901" y="470548"/>
                    <a:pt x="6919783" y="511062"/>
                    <a:pt x="6903089" y="519649"/>
                  </a:cubicBezTo>
                  <a:cubicBezTo>
                    <a:pt x="6886387" y="528236"/>
                    <a:pt x="6857196" y="533385"/>
                    <a:pt x="6831740" y="538136"/>
                  </a:cubicBezTo>
                  <a:cubicBezTo>
                    <a:pt x="6806293" y="542887"/>
                    <a:pt x="6709099" y="569194"/>
                    <a:pt x="6671423" y="584639"/>
                  </a:cubicBezTo>
                  <a:cubicBezTo>
                    <a:pt x="6633747" y="600085"/>
                    <a:pt x="6569395" y="611029"/>
                    <a:pt x="6543754" y="616131"/>
                  </a:cubicBezTo>
                  <a:cubicBezTo>
                    <a:pt x="6518103" y="621225"/>
                    <a:pt x="6480205" y="623064"/>
                    <a:pt x="6480205" y="623064"/>
                  </a:cubicBezTo>
                  <a:cubicBezTo>
                    <a:pt x="6480205" y="623064"/>
                    <a:pt x="6532957" y="556512"/>
                    <a:pt x="6562240" y="510988"/>
                  </a:cubicBezTo>
                  <a:cubicBezTo>
                    <a:pt x="6591523" y="465464"/>
                    <a:pt x="6611341" y="430682"/>
                    <a:pt x="6611341" y="430682"/>
                  </a:cubicBezTo>
                  <a:cubicBezTo>
                    <a:pt x="6611350" y="430682"/>
                    <a:pt x="6681369" y="355459"/>
                    <a:pt x="6710707" y="308207"/>
                  </a:cubicBezTo>
                  <a:cubicBezTo>
                    <a:pt x="6740055" y="260964"/>
                    <a:pt x="6773969" y="118145"/>
                    <a:pt x="6773969" y="118145"/>
                  </a:cubicBezTo>
                  <a:cubicBezTo>
                    <a:pt x="6773969" y="118145"/>
                    <a:pt x="6713425" y="245269"/>
                    <a:pt x="6703202" y="270661"/>
                  </a:cubicBezTo>
                  <a:cubicBezTo>
                    <a:pt x="6692969" y="296052"/>
                    <a:pt x="6603549" y="387645"/>
                    <a:pt x="6603549" y="387645"/>
                  </a:cubicBezTo>
                  <a:cubicBezTo>
                    <a:pt x="6603549" y="387645"/>
                    <a:pt x="6577594" y="441718"/>
                    <a:pt x="6559347" y="473146"/>
                  </a:cubicBezTo>
                  <a:cubicBezTo>
                    <a:pt x="6541110" y="504564"/>
                    <a:pt x="6508804" y="531203"/>
                    <a:pt x="6508804" y="531203"/>
                  </a:cubicBezTo>
                  <a:cubicBezTo>
                    <a:pt x="6508804" y="531203"/>
                    <a:pt x="6488441" y="563934"/>
                    <a:pt x="6474428" y="579445"/>
                  </a:cubicBezTo>
                  <a:cubicBezTo>
                    <a:pt x="6460415" y="594964"/>
                    <a:pt x="6445543" y="616991"/>
                    <a:pt x="6445543" y="616991"/>
                  </a:cubicBezTo>
                  <a:cubicBezTo>
                    <a:pt x="6445543" y="616991"/>
                    <a:pt x="6379314" y="605927"/>
                    <a:pt x="6343866" y="599660"/>
                  </a:cubicBezTo>
                  <a:cubicBezTo>
                    <a:pt x="6308417" y="593393"/>
                    <a:pt x="6221484" y="574157"/>
                    <a:pt x="6208099" y="560958"/>
                  </a:cubicBezTo>
                  <a:cubicBezTo>
                    <a:pt x="6194724" y="547758"/>
                    <a:pt x="6284172" y="498898"/>
                    <a:pt x="6327108" y="467082"/>
                  </a:cubicBezTo>
                  <a:cubicBezTo>
                    <a:pt x="6370061" y="435257"/>
                    <a:pt x="6477913" y="346382"/>
                    <a:pt x="6497537" y="324670"/>
                  </a:cubicBezTo>
                  <a:cubicBezTo>
                    <a:pt x="6517160" y="302966"/>
                    <a:pt x="6561778" y="266307"/>
                    <a:pt x="6552997" y="258238"/>
                  </a:cubicBezTo>
                  <a:cubicBezTo>
                    <a:pt x="6544216" y="250168"/>
                    <a:pt x="6477312" y="309363"/>
                    <a:pt x="6477312" y="309363"/>
                  </a:cubicBezTo>
                  <a:cubicBezTo>
                    <a:pt x="6477321" y="309363"/>
                    <a:pt x="6376643" y="394494"/>
                    <a:pt x="6340400" y="422880"/>
                  </a:cubicBezTo>
                  <a:cubicBezTo>
                    <a:pt x="6304156" y="451276"/>
                    <a:pt x="6221650" y="501551"/>
                    <a:pt x="6158712" y="518780"/>
                  </a:cubicBezTo>
                  <a:cubicBezTo>
                    <a:pt x="6095765" y="536019"/>
                    <a:pt x="6026338" y="561226"/>
                    <a:pt x="5994929" y="550272"/>
                  </a:cubicBezTo>
                  <a:cubicBezTo>
                    <a:pt x="5963511" y="539319"/>
                    <a:pt x="5996657" y="466786"/>
                    <a:pt x="5996657" y="466786"/>
                  </a:cubicBezTo>
                  <a:cubicBezTo>
                    <a:pt x="5996657" y="466786"/>
                    <a:pt x="6018139" y="408581"/>
                    <a:pt x="6030460" y="370313"/>
                  </a:cubicBezTo>
                  <a:cubicBezTo>
                    <a:pt x="6052330" y="302328"/>
                    <a:pt x="6092178" y="192305"/>
                    <a:pt x="6111913" y="158289"/>
                  </a:cubicBezTo>
                  <a:cubicBezTo>
                    <a:pt x="6132220" y="123284"/>
                    <a:pt x="6239296" y="16176"/>
                    <a:pt x="6239296" y="16176"/>
                  </a:cubicBezTo>
                  <a:lnTo>
                    <a:pt x="6195390" y="8954"/>
                  </a:lnTo>
                  <a:cubicBezTo>
                    <a:pt x="6195390" y="8951"/>
                    <a:pt x="6172013" y="32374"/>
                    <a:pt x="6137332" y="61816"/>
                  </a:cubicBezTo>
                  <a:cubicBezTo>
                    <a:pt x="6104167" y="89971"/>
                    <a:pt x="6062525" y="104853"/>
                    <a:pt x="6062516" y="104853"/>
                  </a:cubicBezTo>
                  <a:cubicBezTo>
                    <a:pt x="6062516" y="104853"/>
                    <a:pt x="6032179" y="177025"/>
                    <a:pt x="6014284" y="229639"/>
                  </a:cubicBezTo>
                  <a:cubicBezTo>
                    <a:pt x="5996389" y="282252"/>
                    <a:pt x="5957086" y="396888"/>
                    <a:pt x="5957086" y="396888"/>
                  </a:cubicBezTo>
                  <a:cubicBezTo>
                    <a:pt x="5957086" y="396888"/>
                    <a:pt x="5919272" y="448937"/>
                    <a:pt x="5888048" y="484700"/>
                  </a:cubicBezTo>
                  <a:cubicBezTo>
                    <a:pt x="5856842" y="520463"/>
                    <a:pt x="5840102" y="565579"/>
                    <a:pt x="5840102" y="565579"/>
                  </a:cubicBezTo>
                  <a:cubicBezTo>
                    <a:pt x="5840102" y="565579"/>
                    <a:pt x="5804173" y="588115"/>
                    <a:pt x="5771933" y="608330"/>
                  </a:cubicBezTo>
                  <a:cubicBezTo>
                    <a:pt x="5786426" y="571458"/>
                    <a:pt x="5798230" y="537350"/>
                    <a:pt x="5802260" y="512144"/>
                  </a:cubicBezTo>
                  <a:cubicBezTo>
                    <a:pt x="5826284" y="361856"/>
                    <a:pt x="5759223" y="53727"/>
                    <a:pt x="5759223" y="53727"/>
                  </a:cubicBezTo>
                  <a:lnTo>
                    <a:pt x="5684407" y="49972"/>
                  </a:lnTo>
                  <a:cubicBezTo>
                    <a:pt x="5684407" y="49972"/>
                    <a:pt x="5754259" y="303872"/>
                    <a:pt x="5739867" y="481807"/>
                  </a:cubicBezTo>
                  <a:cubicBezTo>
                    <a:pt x="5725475" y="659742"/>
                    <a:pt x="5626636" y="761714"/>
                    <a:pt x="5626636" y="761714"/>
                  </a:cubicBezTo>
                  <a:lnTo>
                    <a:pt x="5368404" y="56326"/>
                  </a:lnTo>
                  <a:lnTo>
                    <a:pt x="5304274" y="55749"/>
                  </a:lnTo>
                  <a:cubicBezTo>
                    <a:pt x="5304274" y="55749"/>
                    <a:pt x="5414269" y="277954"/>
                    <a:pt x="5458813" y="448300"/>
                  </a:cubicBezTo>
                  <a:cubicBezTo>
                    <a:pt x="5463758" y="467202"/>
                    <a:pt x="5310947" y="461767"/>
                    <a:pt x="5316115" y="480365"/>
                  </a:cubicBezTo>
                  <a:cubicBezTo>
                    <a:pt x="5320218" y="495099"/>
                    <a:pt x="5325848" y="483221"/>
                    <a:pt x="5324202" y="502031"/>
                  </a:cubicBezTo>
                  <a:cubicBezTo>
                    <a:pt x="5322594" y="520527"/>
                    <a:pt x="5465839" y="478941"/>
                    <a:pt x="5472096" y="496254"/>
                  </a:cubicBezTo>
                  <a:cubicBezTo>
                    <a:pt x="5526465" y="646644"/>
                    <a:pt x="5573043" y="787309"/>
                    <a:pt x="5572914" y="828146"/>
                  </a:cubicBezTo>
                  <a:cubicBezTo>
                    <a:pt x="5572692" y="895605"/>
                    <a:pt x="5465459" y="1015907"/>
                    <a:pt x="5465459" y="1015907"/>
                  </a:cubicBezTo>
                  <a:cubicBezTo>
                    <a:pt x="5465459" y="1015907"/>
                    <a:pt x="5408409" y="1146830"/>
                    <a:pt x="5377065" y="1203085"/>
                  </a:cubicBezTo>
                  <a:cubicBezTo>
                    <a:pt x="5345730" y="1259340"/>
                    <a:pt x="5287238" y="1256235"/>
                    <a:pt x="5287229" y="1256235"/>
                  </a:cubicBezTo>
                  <a:cubicBezTo>
                    <a:pt x="5287229" y="1256235"/>
                    <a:pt x="5263982" y="1229290"/>
                    <a:pt x="5256615" y="1211460"/>
                  </a:cubicBezTo>
                  <a:cubicBezTo>
                    <a:pt x="5253805" y="1214871"/>
                    <a:pt x="5250376" y="1218586"/>
                    <a:pt x="5247945" y="1221859"/>
                  </a:cubicBezTo>
                  <a:cubicBezTo>
                    <a:pt x="5257890" y="1245364"/>
                    <a:pt x="5268456" y="1267789"/>
                    <a:pt x="5268456" y="1267789"/>
                  </a:cubicBezTo>
                  <a:lnTo>
                    <a:pt x="5270480" y="1283096"/>
                  </a:lnTo>
                  <a:cubicBezTo>
                    <a:pt x="5270499" y="1283586"/>
                    <a:pt x="5277792" y="1318914"/>
                    <a:pt x="5260950" y="1363689"/>
                  </a:cubicBezTo>
                  <a:cubicBezTo>
                    <a:pt x="5244044" y="1408611"/>
                    <a:pt x="5222211" y="1515123"/>
                    <a:pt x="5176309" y="1549416"/>
                  </a:cubicBezTo>
                  <a:cubicBezTo>
                    <a:pt x="5130415" y="1583718"/>
                    <a:pt x="5003864" y="1704824"/>
                    <a:pt x="5003864" y="1704824"/>
                  </a:cubicBezTo>
                  <a:cubicBezTo>
                    <a:pt x="5003864" y="1704824"/>
                    <a:pt x="4965153" y="1489472"/>
                    <a:pt x="4985960" y="1371194"/>
                  </a:cubicBezTo>
                  <a:cubicBezTo>
                    <a:pt x="4998642" y="1299078"/>
                    <a:pt x="5245754" y="1183988"/>
                    <a:pt x="5243036" y="1174773"/>
                  </a:cubicBezTo>
                  <a:cubicBezTo>
                    <a:pt x="5233654" y="1142892"/>
                    <a:pt x="5233802" y="1117871"/>
                    <a:pt x="5233793" y="1117871"/>
                  </a:cubicBezTo>
                  <a:lnTo>
                    <a:pt x="4976421" y="1223883"/>
                  </a:lnTo>
                  <a:lnTo>
                    <a:pt x="4976421" y="850386"/>
                  </a:lnTo>
                  <a:lnTo>
                    <a:pt x="4975848" y="153381"/>
                  </a:lnTo>
                  <a:lnTo>
                    <a:pt x="4459948" y="151939"/>
                  </a:lnTo>
                  <a:cubicBezTo>
                    <a:pt x="4459948" y="151939"/>
                    <a:pt x="4471640" y="225045"/>
                    <a:pt x="4476706" y="257951"/>
                  </a:cubicBezTo>
                  <a:lnTo>
                    <a:pt x="4378782" y="419996"/>
                  </a:lnTo>
                  <a:cubicBezTo>
                    <a:pt x="4378782" y="419996"/>
                    <a:pt x="4367939" y="466971"/>
                    <a:pt x="4358566" y="498852"/>
                  </a:cubicBezTo>
                  <a:cubicBezTo>
                    <a:pt x="4349184" y="530732"/>
                    <a:pt x="4341808" y="545937"/>
                    <a:pt x="4341808" y="545937"/>
                  </a:cubicBezTo>
                  <a:lnTo>
                    <a:pt x="4281726" y="487584"/>
                  </a:lnTo>
                  <a:cubicBezTo>
                    <a:pt x="4281726" y="487584"/>
                    <a:pt x="4216441" y="320917"/>
                    <a:pt x="4216450" y="320917"/>
                  </a:cubicBezTo>
                  <a:lnTo>
                    <a:pt x="4155499" y="162911"/>
                  </a:lnTo>
                  <a:lnTo>
                    <a:pt x="3976695" y="151939"/>
                  </a:lnTo>
                  <a:lnTo>
                    <a:pt x="4055264" y="330742"/>
                  </a:lnTo>
                  <a:lnTo>
                    <a:pt x="4032442" y="328718"/>
                  </a:lnTo>
                  <a:lnTo>
                    <a:pt x="4036490" y="362512"/>
                  </a:lnTo>
                  <a:lnTo>
                    <a:pt x="4075488" y="377246"/>
                  </a:lnTo>
                  <a:lnTo>
                    <a:pt x="4227708" y="725601"/>
                  </a:lnTo>
                  <a:cubicBezTo>
                    <a:pt x="4210395" y="719639"/>
                    <a:pt x="4146154" y="697686"/>
                    <a:pt x="4102063" y="679384"/>
                  </a:cubicBezTo>
                  <a:cubicBezTo>
                    <a:pt x="4052186" y="658688"/>
                    <a:pt x="4004139" y="638657"/>
                    <a:pt x="4004139" y="638657"/>
                  </a:cubicBezTo>
                  <a:cubicBezTo>
                    <a:pt x="4004139" y="638657"/>
                    <a:pt x="3980170" y="596841"/>
                    <a:pt x="3943475" y="566735"/>
                  </a:cubicBezTo>
                  <a:cubicBezTo>
                    <a:pt x="3906778" y="536620"/>
                    <a:pt x="3860866" y="491633"/>
                    <a:pt x="3860866" y="491633"/>
                  </a:cubicBezTo>
                  <a:cubicBezTo>
                    <a:pt x="3860866" y="491633"/>
                    <a:pt x="3803151" y="385158"/>
                    <a:pt x="3776807" y="336224"/>
                  </a:cubicBezTo>
                  <a:cubicBezTo>
                    <a:pt x="3750463" y="287299"/>
                    <a:pt x="3708637" y="220977"/>
                    <a:pt x="3708637" y="220977"/>
                  </a:cubicBezTo>
                  <a:cubicBezTo>
                    <a:pt x="3708637" y="220977"/>
                    <a:pt x="3665129" y="213222"/>
                    <a:pt x="3627758" y="190937"/>
                  </a:cubicBezTo>
                  <a:cubicBezTo>
                    <a:pt x="3588695" y="167625"/>
                    <a:pt x="3561899" y="148473"/>
                    <a:pt x="3561899" y="148473"/>
                  </a:cubicBezTo>
                  <a:lnTo>
                    <a:pt x="3519731" y="162911"/>
                  </a:lnTo>
                  <a:cubicBezTo>
                    <a:pt x="3519731" y="162911"/>
                    <a:pt x="3642963" y="250760"/>
                    <a:pt x="3668780" y="281919"/>
                  </a:cubicBezTo>
                  <a:cubicBezTo>
                    <a:pt x="3693866" y="312210"/>
                    <a:pt x="3751222" y="414044"/>
                    <a:pt x="3784026" y="477481"/>
                  </a:cubicBezTo>
                  <a:cubicBezTo>
                    <a:pt x="3802504" y="513179"/>
                    <a:pt x="3833423" y="567021"/>
                    <a:pt x="3833423" y="567021"/>
                  </a:cubicBezTo>
                  <a:cubicBezTo>
                    <a:pt x="3833423" y="567021"/>
                    <a:pt x="3878198" y="633065"/>
                    <a:pt x="3849026" y="649056"/>
                  </a:cubicBezTo>
                  <a:cubicBezTo>
                    <a:pt x="3819854" y="665057"/>
                    <a:pt x="3747275" y="651885"/>
                    <a:pt x="3682349" y="645304"/>
                  </a:cubicBezTo>
                  <a:cubicBezTo>
                    <a:pt x="3617424" y="638713"/>
                    <a:pt x="3527532" y="602608"/>
                    <a:pt x="3487083" y="580600"/>
                  </a:cubicBezTo>
                  <a:cubicBezTo>
                    <a:pt x="3446644" y="558592"/>
                    <a:pt x="3333412" y="491346"/>
                    <a:pt x="3333412" y="491346"/>
                  </a:cubicBezTo>
                  <a:cubicBezTo>
                    <a:pt x="3333421" y="491346"/>
                    <a:pt x="3257552" y="444094"/>
                    <a:pt x="3250222" y="453504"/>
                  </a:cubicBezTo>
                  <a:cubicBezTo>
                    <a:pt x="3242901" y="462913"/>
                    <a:pt x="3293148" y="491660"/>
                    <a:pt x="3316081" y="509833"/>
                  </a:cubicBezTo>
                  <a:cubicBezTo>
                    <a:pt x="3339023" y="527996"/>
                    <a:pt x="3459982" y="597903"/>
                    <a:pt x="3507594" y="622195"/>
                  </a:cubicBezTo>
                  <a:cubicBezTo>
                    <a:pt x="3555207" y="646477"/>
                    <a:pt x="3651486" y="679753"/>
                    <a:pt x="3640468" y="694987"/>
                  </a:cubicBezTo>
                  <a:cubicBezTo>
                    <a:pt x="3629458" y="710220"/>
                    <a:pt x="3547008" y="743607"/>
                    <a:pt x="3513085" y="755642"/>
                  </a:cubicBezTo>
                  <a:cubicBezTo>
                    <a:pt x="3479162" y="767686"/>
                    <a:pt x="3415447" y="789445"/>
                    <a:pt x="3415447" y="789445"/>
                  </a:cubicBezTo>
                  <a:cubicBezTo>
                    <a:pt x="3415447" y="789445"/>
                    <a:pt x="3397173" y="770357"/>
                    <a:pt x="3380785" y="757379"/>
                  </a:cubicBezTo>
                  <a:cubicBezTo>
                    <a:pt x="3364405" y="744392"/>
                    <a:pt x="3338903" y="715498"/>
                    <a:pt x="3338903" y="715498"/>
                  </a:cubicBezTo>
                  <a:cubicBezTo>
                    <a:pt x="3338903" y="715498"/>
                    <a:pt x="3302586" y="694367"/>
                    <a:pt x="3279403" y="666388"/>
                  </a:cubicBezTo>
                  <a:cubicBezTo>
                    <a:pt x="3256221" y="638417"/>
                    <a:pt x="3221919" y="589261"/>
                    <a:pt x="3221919" y="589261"/>
                  </a:cubicBezTo>
                  <a:cubicBezTo>
                    <a:pt x="3221919" y="589261"/>
                    <a:pt x="3210910" y="580896"/>
                    <a:pt x="3207767" y="578576"/>
                  </a:cubicBezTo>
                  <a:lnTo>
                    <a:pt x="3208923" y="578289"/>
                  </a:lnTo>
                  <a:lnTo>
                    <a:pt x="3197073" y="566448"/>
                  </a:lnTo>
                  <a:lnTo>
                    <a:pt x="3193606" y="567890"/>
                  </a:lnTo>
                  <a:cubicBezTo>
                    <a:pt x="3163288" y="545142"/>
                    <a:pt x="3114594" y="507688"/>
                    <a:pt x="3104066" y="490477"/>
                  </a:cubicBezTo>
                  <a:cubicBezTo>
                    <a:pt x="3102495" y="487898"/>
                    <a:pt x="3096653" y="479699"/>
                    <a:pt x="3093667" y="475170"/>
                  </a:cubicBezTo>
                  <a:cubicBezTo>
                    <a:pt x="3097549" y="457478"/>
                    <a:pt x="3102328" y="434730"/>
                    <a:pt x="3102328" y="434730"/>
                  </a:cubicBezTo>
                  <a:lnTo>
                    <a:pt x="3096551" y="431837"/>
                  </a:lnTo>
                  <a:cubicBezTo>
                    <a:pt x="3096551" y="431837"/>
                    <a:pt x="3091513" y="450934"/>
                    <a:pt x="3087603" y="466500"/>
                  </a:cubicBezTo>
                  <a:cubicBezTo>
                    <a:pt x="3060474" y="426005"/>
                    <a:pt x="3009321" y="351827"/>
                    <a:pt x="3009321" y="351827"/>
                  </a:cubicBezTo>
                  <a:cubicBezTo>
                    <a:pt x="3009321" y="351827"/>
                    <a:pt x="3046553" y="439223"/>
                    <a:pt x="3080375" y="495099"/>
                  </a:cubicBezTo>
                  <a:cubicBezTo>
                    <a:pt x="3080209" y="495709"/>
                    <a:pt x="3079959" y="496883"/>
                    <a:pt x="3079802" y="497410"/>
                  </a:cubicBezTo>
                  <a:cubicBezTo>
                    <a:pt x="3075374" y="512319"/>
                    <a:pt x="3057849" y="524853"/>
                    <a:pt x="3057849" y="524853"/>
                  </a:cubicBezTo>
                  <a:cubicBezTo>
                    <a:pt x="3057849" y="524853"/>
                    <a:pt x="3019138" y="487270"/>
                    <a:pt x="3006724" y="469966"/>
                  </a:cubicBezTo>
                  <a:cubicBezTo>
                    <a:pt x="2994301" y="452672"/>
                    <a:pt x="2964260" y="408442"/>
                    <a:pt x="2964260" y="408442"/>
                  </a:cubicBezTo>
                  <a:lnTo>
                    <a:pt x="2963105" y="424618"/>
                  </a:lnTo>
                  <a:cubicBezTo>
                    <a:pt x="2963105" y="424618"/>
                    <a:pt x="2991103" y="471935"/>
                    <a:pt x="3004413" y="490191"/>
                  </a:cubicBezTo>
                  <a:cubicBezTo>
                    <a:pt x="3017714" y="508437"/>
                    <a:pt x="3053227" y="542767"/>
                    <a:pt x="3053227" y="542758"/>
                  </a:cubicBezTo>
                  <a:cubicBezTo>
                    <a:pt x="3053227" y="542758"/>
                    <a:pt x="3044446" y="561346"/>
                    <a:pt x="3043115" y="584935"/>
                  </a:cubicBezTo>
                  <a:cubicBezTo>
                    <a:pt x="3041793" y="608506"/>
                    <a:pt x="3052072" y="632890"/>
                    <a:pt x="3052072" y="632880"/>
                  </a:cubicBezTo>
                  <a:cubicBezTo>
                    <a:pt x="3052072" y="632880"/>
                    <a:pt x="3043328" y="650424"/>
                    <a:pt x="3029250" y="663208"/>
                  </a:cubicBezTo>
                  <a:cubicBezTo>
                    <a:pt x="3015182" y="676001"/>
                    <a:pt x="3000651" y="698444"/>
                    <a:pt x="3000651" y="698453"/>
                  </a:cubicBezTo>
                  <a:lnTo>
                    <a:pt x="2931039" y="589261"/>
                  </a:lnTo>
                  <a:lnTo>
                    <a:pt x="2922951" y="540447"/>
                  </a:lnTo>
                  <a:cubicBezTo>
                    <a:pt x="2922951" y="540447"/>
                    <a:pt x="2929126" y="448475"/>
                    <a:pt x="2936243" y="407287"/>
                  </a:cubicBezTo>
                  <a:cubicBezTo>
                    <a:pt x="2943351" y="366098"/>
                    <a:pt x="2933350" y="330733"/>
                    <a:pt x="2933350" y="330742"/>
                  </a:cubicBezTo>
                  <a:cubicBezTo>
                    <a:pt x="2933350" y="330733"/>
                    <a:pt x="2907552" y="250898"/>
                    <a:pt x="2903023" y="230794"/>
                  </a:cubicBezTo>
                  <a:cubicBezTo>
                    <a:pt x="2898493" y="210690"/>
                    <a:pt x="2887133" y="122471"/>
                    <a:pt x="2887133" y="122471"/>
                  </a:cubicBezTo>
                  <a:lnTo>
                    <a:pt x="2873555" y="118145"/>
                  </a:lnTo>
                  <a:cubicBezTo>
                    <a:pt x="2873555" y="118145"/>
                    <a:pt x="2887623" y="259199"/>
                    <a:pt x="2890026" y="285099"/>
                  </a:cubicBezTo>
                  <a:cubicBezTo>
                    <a:pt x="2892430" y="310999"/>
                    <a:pt x="2905333" y="377532"/>
                    <a:pt x="2905333" y="377532"/>
                  </a:cubicBezTo>
                  <a:cubicBezTo>
                    <a:pt x="2905333" y="377532"/>
                    <a:pt x="2896441" y="544976"/>
                    <a:pt x="2883380" y="548535"/>
                  </a:cubicBezTo>
                  <a:cubicBezTo>
                    <a:pt x="2870320" y="552084"/>
                    <a:pt x="2794413" y="496541"/>
                    <a:pt x="2794413" y="496541"/>
                  </a:cubicBezTo>
                  <a:lnTo>
                    <a:pt x="2754260" y="404394"/>
                  </a:lnTo>
                  <a:lnTo>
                    <a:pt x="2710936" y="305610"/>
                  </a:lnTo>
                  <a:lnTo>
                    <a:pt x="2700241" y="310518"/>
                  </a:lnTo>
                  <a:lnTo>
                    <a:pt x="2740681" y="412482"/>
                  </a:lnTo>
                  <a:lnTo>
                    <a:pt x="2772747" y="493074"/>
                  </a:lnTo>
                  <a:lnTo>
                    <a:pt x="2734904" y="483258"/>
                  </a:lnTo>
                  <a:lnTo>
                    <a:pt x="2613881" y="439639"/>
                  </a:lnTo>
                  <a:cubicBezTo>
                    <a:pt x="2613881" y="439639"/>
                    <a:pt x="2572082" y="389419"/>
                    <a:pt x="2560436" y="374066"/>
                  </a:cubicBezTo>
                  <a:cubicBezTo>
                    <a:pt x="2548798" y="358713"/>
                    <a:pt x="2529766" y="347510"/>
                    <a:pt x="2520865" y="340272"/>
                  </a:cubicBezTo>
                  <a:cubicBezTo>
                    <a:pt x="2511963" y="333035"/>
                    <a:pt x="2487940" y="290007"/>
                    <a:pt x="2487940" y="290007"/>
                  </a:cubicBezTo>
                  <a:cubicBezTo>
                    <a:pt x="2487940" y="290007"/>
                    <a:pt x="2496009" y="328903"/>
                    <a:pt x="2507000" y="343452"/>
                  </a:cubicBezTo>
                  <a:cubicBezTo>
                    <a:pt x="2517990" y="357992"/>
                    <a:pt x="2538048" y="375545"/>
                    <a:pt x="2556683" y="389956"/>
                  </a:cubicBezTo>
                  <a:cubicBezTo>
                    <a:pt x="2575327" y="404366"/>
                    <a:pt x="2592713" y="429323"/>
                    <a:pt x="2598278" y="443391"/>
                  </a:cubicBezTo>
                  <a:cubicBezTo>
                    <a:pt x="2603852" y="457469"/>
                    <a:pt x="2590190" y="460723"/>
                    <a:pt x="2590190" y="460723"/>
                  </a:cubicBezTo>
                  <a:cubicBezTo>
                    <a:pt x="2590190" y="460723"/>
                    <a:pt x="2632931" y="470789"/>
                    <a:pt x="2658942" y="474588"/>
                  </a:cubicBezTo>
                  <a:cubicBezTo>
                    <a:pt x="2684944" y="478387"/>
                    <a:pt x="2766683" y="513872"/>
                    <a:pt x="2766683" y="513872"/>
                  </a:cubicBezTo>
                  <a:lnTo>
                    <a:pt x="2909086" y="612952"/>
                  </a:lnTo>
                  <a:cubicBezTo>
                    <a:pt x="2909086" y="612952"/>
                    <a:pt x="2948648" y="703130"/>
                    <a:pt x="2965415" y="738310"/>
                  </a:cubicBezTo>
                  <a:cubicBezTo>
                    <a:pt x="2969741" y="747396"/>
                    <a:pt x="2973032" y="759542"/>
                    <a:pt x="2975528" y="773555"/>
                  </a:cubicBezTo>
                  <a:cubicBezTo>
                    <a:pt x="2965452" y="772668"/>
                    <a:pt x="2955626" y="771540"/>
                    <a:pt x="2948371" y="769220"/>
                  </a:cubicBezTo>
                  <a:cubicBezTo>
                    <a:pt x="2930494" y="763508"/>
                    <a:pt x="2853626" y="735140"/>
                    <a:pt x="2853626" y="735140"/>
                  </a:cubicBezTo>
                  <a:cubicBezTo>
                    <a:pt x="2853626" y="735140"/>
                    <a:pt x="2911286" y="783067"/>
                    <a:pt x="2944904" y="792615"/>
                  </a:cubicBezTo>
                  <a:cubicBezTo>
                    <a:pt x="2956819" y="795998"/>
                    <a:pt x="2967680" y="796396"/>
                    <a:pt x="2978698" y="797237"/>
                  </a:cubicBezTo>
                  <a:cubicBezTo>
                    <a:pt x="2983763" y="834441"/>
                    <a:pt x="2988052" y="878477"/>
                    <a:pt x="3001233" y="917983"/>
                  </a:cubicBezTo>
                  <a:cubicBezTo>
                    <a:pt x="3022817" y="982668"/>
                    <a:pt x="3039270" y="1077459"/>
                    <a:pt x="3052941" y="1107758"/>
                  </a:cubicBezTo>
                  <a:cubicBezTo>
                    <a:pt x="3061158" y="1125968"/>
                    <a:pt x="3066870" y="1156785"/>
                    <a:pt x="3072583" y="1186040"/>
                  </a:cubicBezTo>
                  <a:cubicBezTo>
                    <a:pt x="2972154" y="1099985"/>
                    <a:pt x="2883584" y="1019586"/>
                    <a:pt x="2846694" y="993954"/>
                  </a:cubicBezTo>
                  <a:cubicBezTo>
                    <a:pt x="2761775" y="934926"/>
                    <a:pt x="2409075" y="151939"/>
                    <a:pt x="2409075" y="151939"/>
                  </a:cubicBezTo>
                  <a:lnTo>
                    <a:pt x="2269852" y="151939"/>
                  </a:lnTo>
                  <a:cubicBezTo>
                    <a:pt x="2269852" y="151939"/>
                    <a:pt x="2412948" y="479672"/>
                    <a:pt x="2534443" y="710007"/>
                  </a:cubicBezTo>
                  <a:cubicBezTo>
                    <a:pt x="2507240" y="706985"/>
                    <a:pt x="2352959" y="689792"/>
                    <a:pt x="2304801" y="668125"/>
                  </a:cubicBezTo>
                  <a:cubicBezTo>
                    <a:pt x="2276711" y="655480"/>
                    <a:pt x="2221611" y="605150"/>
                    <a:pt x="2221611" y="605150"/>
                  </a:cubicBezTo>
                  <a:cubicBezTo>
                    <a:pt x="2221611" y="605150"/>
                    <a:pt x="2133152" y="563102"/>
                    <a:pt x="2119934" y="546510"/>
                  </a:cubicBezTo>
                  <a:cubicBezTo>
                    <a:pt x="2105209" y="528033"/>
                    <a:pt x="2109258" y="509787"/>
                    <a:pt x="2113870" y="479209"/>
                  </a:cubicBezTo>
                  <a:cubicBezTo>
                    <a:pt x="2118991" y="445175"/>
                    <a:pt x="2146046" y="419174"/>
                    <a:pt x="2154883" y="410466"/>
                  </a:cubicBezTo>
                  <a:cubicBezTo>
                    <a:pt x="2163729" y="401750"/>
                    <a:pt x="2205435" y="361070"/>
                    <a:pt x="2205435" y="361070"/>
                  </a:cubicBezTo>
                  <a:lnTo>
                    <a:pt x="2193881" y="357890"/>
                  </a:lnTo>
                  <a:cubicBezTo>
                    <a:pt x="2193881" y="357890"/>
                    <a:pt x="2159680" y="391712"/>
                    <a:pt x="2150844" y="402952"/>
                  </a:cubicBezTo>
                  <a:cubicBezTo>
                    <a:pt x="2142007" y="414192"/>
                    <a:pt x="2132080" y="433658"/>
                    <a:pt x="2119361" y="435017"/>
                  </a:cubicBezTo>
                  <a:cubicBezTo>
                    <a:pt x="2113621" y="435627"/>
                    <a:pt x="2101992" y="425653"/>
                    <a:pt x="2096825" y="407860"/>
                  </a:cubicBezTo>
                  <a:cubicBezTo>
                    <a:pt x="2092527" y="393052"/>
                    <a:pt x="2091335" y="374935"/>
                    <a:pt x="2091335" y="374935"/>
                  </a:cubicBezTo>
                  <a:lnTo>
                    <a:pt x="2091917" y="300702"/>
                  </a:lnTo>
                  <a:cubicBezTo>
                    <a:pt x="2091917" y="300702"/>
                    <a:pt x="2087517" y="330816"/>
                    <a:pt x="2085558" y="350958"/>
                  </a:cubicBezTo>
                  <a:cubicBezTo>
                    <a:pt x="2084689" y="359924"/>
                    <a:pt x="2083450" y="367309"/>
                    <a:pt x="2081518" y="368576"/>
                  </a:cubicBezTo>
                  <a:cubicBezTo>
                    <a:pt x="2077322" y="371330"/>
                    <a:pt x="2038185" y="347205"/>
                    <a:pt x="2038185" y="347205"/>
                  </a:cubicBezTo>
                  <a:lnTo>
                    <a:pt x="2038768" y="361356"/>
                  </a:lnTo>
                  <a:lnTo>
                    <a:pt x="2080936" y="386776"/>
                  </a:lnTo>
                  <a:cubicBezTo>
                    <a:pt x="2080936" y="386776"/>
                    <a:pt x="2082091" y="409681"/>
                    <a:pt x="2089893" y="424036"/>
                  </a:cubicBezTo>
                  <a:cubicBezTo>
                    <a:pt x="2097694" y="438400"/>
                    <a:pt x="2110376" y="447634"/>
                    <a:pt x="2112132" y="448882"/>
                  </a:cubicBezTo>
                  <a:cubicBezTo>
                    <a:pt x="2114360" y="450462"/>
                    <a:pt x="2103897" y="465668"/>
                    <a:pt x="2099719" y="485855"/>
                  </a:cubicBezTo>
                  <a:cubicBezTo>
                    <a:pt x="2095531" y="506034"/>
                    <a:pt x="2095383" y="523698"/>
                    <a:pt x="2095383" y="523698"/>
                  </a:cubicBezTo>
                  <a:cubicBezTo>
                    <a:pt x="2095383" y="523698"/>
                    <a:pt x="2066470" y="509417"/>
                    <a:pt x="2042521" y="490764"/>
                  </a:cubicBezTo>
                  <a:cubicBezTo>
                    <a:pt x="2018580" y="472120"/>
                    <a:pt x="2003523" y="461592"/>
                    <a:pt x="2003523" y="461592"/>
                  </a:cubicBezTo>
                  <a:cubicBezTo>
                    <a:pt x="2003523" y="461592"/>
                    <a:pt x="1992431" y="444954"/>
                    <a:pt x="1980128" y="425191"/>
                  </a:cubicBezTo>
                  <a:cubicBezTo>
                    <a:pt x="1967825" y="405438"/>
                    <a:pt x="1948932" y="383309"/>
                    <a:pt x="1948932" y="383309"/>
                  </a:cubicBezTo>
                  <a:cubicBezTo>
                    <a:pt x="1948932" y="383309"/>
                    <a:pt x="1942563" y="353287"/>
                    <a:pt x="1938819" y="335068"/>
                  </a:cubicBezTo>
                  <a:cubicBezTo>
                    <a:pt x="1935085" y="316859"/>
                    <a:pt x="1929641" y="287336"/>
                    <a:pt x="1918891" y="272389"/>
                  </a:cubicBezTo>
                  <a:cubicBezTo>
                    <a:pt x="1910664" y="260937"/>
                    <a:pt x="1881141" y="227651"/>
                    <a:pt x="1862275" y="202491"/>
                  </a:cubicBezTo>
                  <a:cubicBezTo>
                    <a:pt x="1843409" y="177321"/>
                    <a:pt x="1843502" y="171581"/>
                    <a:pt x="1843502" y="171581"/>
                  </a:cubicBezTo>
                  <a:lnTo>
                    <a:pt x="1828768" y="171581"/>
                  </a:lnTo>
                  <a:cubicBezTo>
                    <a:pt x="1828768" y="171581"/>
                    <a:pt x="1885060" y="265124"/>
                    <a:pt x="1899535" y="291745"/>
                  </a:cubicBezTo>
                  <a:cubicBezTo>
                    <a:pt x="1905118" y="302005"/>
                    <a:pt x="1905072" y="306553"/>
                    <a:pt x="1912827" y="332758"/>
                  </a:cubicBezTo>
                  <a:cubicBezTo>
                    <a:pt x="1920582" y="358972"/>
                    <a:pt x="1926710" y="381673"/>
                    <a:pt x="1930445" y="396601"/>
                  </a:cubicBezTo>
                  <a:cubicBezTo>
                    <a:pt x="1936518" y="420884"/>
                    <a:pt x="1959534" y="443909"/>
                    <a:pt x="1956733" y="448882"/>
                  </a:cubicBezTo>
                  <a:cubicBezTo>
                    <a:pt x="1954570" y="452727"/>
                    <a:pt x="1904785" y="437642"/>
                    <a:pt x="1884514" y="430682"/>
                  </a:cubicBezTo>
                  <a:cubicBezTo>
                    <a:pt x="1869799" y="425635"/>
                    <a:pt x="1842309" y="410799"/>
                    <a:pt x="1816640" y="392266"/>
                  </a:cubicBezTo>
                  <a:cubicBezTo>
                    <a:pt x="1783771" y="368539"/>
                    <a:pt x="1753665" y="340559"/>
                    <a:pt x="1753665" y="340559"/>
                  </a:cubicBezTo>
                  <a:cubicBezTo>
                    <a:pt x="1753665" y="340559"/>
                    <a:pt x="1795177" y="389096"/>
                    <a:pt x="1814330" y="404976"/>
                  </a:cubicBezTo>
                  <a:cubicBezTo>
                    <a:pt x="1833482" y="420856"/>
                    <a:pt x="1853447" y="432068"/>
                    <a:pt x="1853614" y="436745"/>
                  </a:cubicBezTo>
                  <a:cubicBezTo>
                    <a:pt x="1854132" y="451738"/>
                    <a:pt x="1709473" y="451479"/>
                    <a:pt x="1709473" y="451479"/>
                  </a:cubicBezTo>
                  <a:cubicBezTo>
                    <a:pt x="1709473" y="451479"/>
                    <a:pt x="1680199" y="433464"/>
                    <a:pt x="1649678" y="422594"/>
                  </a:cubicBezTo>
                  <a:cubicBezTo>
                    <a:pt x="1619156" y="411724"/>
                    <a:pt x="1587285" y="407860"/>
                    <a:pt x="1587285" y="407860"/>
                  </a:cubicBezTo>
                  <a:cubicBezTo>
                    <a:pt x="1587285" y="407860"/>
                    <a:pt x="1620542" y="417094"/>
                    <a:pt x="1649391" y="430682"/>
                  </a:cubicBezTo>
                  <a:cubicBezTo>
                    <a:pt x="1678240" y="444269"/>
                    <a:pt x="1704851" y="460723"/>
                    <a:pt x="1704851" y="460723"/>
                  </a:cubicBezTo>
                  <a:lnTo>
                    <a:pt x="1689544" y="471704"/>
                  </a:lnTo>
                  <a:lnTo>
                    <a:pt x="1693010" y="475170"/>
                  </a:lnTo>
                  <a:lnTo>
                    <a:pt x="1716692" y="466500"/>
                  </a:lnTo>
                  <a:cubicBezTo>
                    <a:pt x="1716692" y="466500"/>
                    <a:pt x="1866730" y="463061"/>
                    <a:pt x="1881631" y="457839"/>
                  </a:cubicBezTo>
                  <a:cubicBezTo>
                    <a:pt x="1893943" y="465982"/>
                    <a:pt x="1907013" y="467239"/>
                    <a:pt x="1931600" y="476030"/>
                  </a:cubicBezTo>
                  <a:cubicBezTo>
                    <a:pt x="1956187" y="484829"/>
                    <a:pt x="1989658" y="485855"/>
                    <a:pt x="1989658" y="485855"/>
                  </a:cubicBezTo>
                  <a:lnTo>
                    <a:pt x="2026345" y="514454"/>
                  </a:lnTo>
                  <a:cubicBezTo>
                    <a:pt x="2026345" y="514454"/>
                    <a:pt x="1800529" y="550328"/>
                    <a:pt x="1677408" y="597645"/>
                  </a:cubicBezTo>
                  <a:cubicBezTo>
                    <a:pt x="1554286" y="644952"/>
                    <a:pt x="1415219" y="640996"/>
                    <a:pt x="1326742" y="622768"/>
                  </a:cubicBezTo>
                  <a:cubicBezTo>
                    <a:pt x="1222819" y="601370"/>
                    <a:pt x="1213844" y="547046"/>
                    <a:pt x="1180577" y="530630"/>
                  </a:cubicBezTo>
                  <a:cubicBezTo>
                    <a:pt x="1125449" y="503418"/>
                    <a:pt x="1025991" y="440341"/>
                    <a:pt x="930719" y="404394"/>
                  </a:cubicBezTo>
                  <a:cubicBezTo>
                    <a:pt x="875120" y="383420"/>
                    <a:pt x="773138" y="308374"/>
                    <a:pt x="738919" y="287123"/>
                  </a:cubicBezTo>
                  <a:cubicBezTo>
                    <a:pt x="704700" y="265863"/>
                    <a:pt x="658909" y="216642"/>
                    <a:pt x="658909" y="216642"/>
                  </a:cubicBezTo>
                  <a:lnTo>
                    <a:pt x="622795" y="229925"/>
                  </a:lnTo>
                  <a:cubicBezTo>
                    <a:pt x="622795" y="229925"/>
                    <a:pt x="692296" y="291181"/>
                    <a:pt x="744114" y="326694"/>
                  </a:cubicBezTo>
                  <a:cubicBezTo>
                    <a:pt x="795942" y="362207"/>
                    <a:pt x="838286" y="379557"/>
                    <a:pt x="838286" y="379557"/>
                  </a:cubicBezTo>
                  <a:lnTo>
                    <a:pt x="747876" y="356448"/>
                  </a:lnTo>
                  <a:cubicBezTo>
                    <a:pt x="747876" y="356448"/>
                    <a:pt x="642733" y="388375"/>
                    <a:pt x="600842" y="401223"/>
                  </a:cubicBezTo>
                  <a:cubicBezTo>
                    <a:pt x="558960" y="414071"/>
                    <a:pt x="494007" y="420912"/>
                    <a:pt x="457866" y="411909"/>
                  </a:cubicBezTo>
                  <a:cubicBezTo>
                    <a:pt x="412739" y="400669"/>
                    <a:pt x="397331" y="372070"/>
                    <a:pt x="373806" y="359628"/>
                  </a:cubicBezTo>
                  <a:cubicBezTo>
                    <a:pt x="341575" y="342574"/>
                    <a:pt x="294794" y="323995"/>
                    <a:pt x="275882" y="318033"/>
                  </a:cubicBezTo>
                  <a:cubicBezTo>
                    <a:pt x="265576" y="314779"/>
                    <a:pt x="234721" y="299472"/>
                    <a:pt x="211465" y="282215"/>
                  </a:cubicBezTo>
                  <a:cubicBezTo>
                    <a:pt x="192063" y="267804"/>
                    <a:pt x="178827" y="250723"/>
                    <a:pt x="178827" y="250723"/>
                  </a:cubicBezTo>
                  <a:lnTo>
                    <a:pt x="164093" y="260548"/>
                  </a:lnTo>
                  <a:cubicBezTo>
                    <a:pt x="164093" y="260548"/>
                    <a:pt x="240970" y="311932"/>
                    <a:pt x="239491" y="320048"/>
                  </a:cubicBezTo>
                  <a:cubicBezTo>
                    <a:pt x="238012" y="328164"/>
                    <a:pt x="142140" y="327896"/>
                    <a:pt x="113254" y="336520"/>
                  </a:cubicBezTo>
                  <a:cubicBezTo>
                    <a:pt x="84369" y="345144"/>
                    <a:pt x="77436" y="364823"/>
                    <a:pt x="77436" y="364823"/>
                  </a:cubicBezTo>
                  <a:cubicBezTo>
                    <a:pt x="77436" y="364823"/>
                    <a:pt x="119734" y="353380"/>
                    <a:pt x="164962" y="345181"/>
                  </a:cubicBezTo>
                  <a:cubicBezTo>
                    <a:pt x="201834" y="338498"/>
                    <a:pt x="244603" y="333552"/>
                    <a:pt x="261444" y="335068"/>
                  </a:cubicBezTo>
                  <a:cubicBezTo>
                    <a:pt x="282611" y="336982"/>
                    <a:pt x="307920" y="345153"/>
                    <a:pt x="341741" y="361356"/>
                  </a:cubicBezTo>
                  <a:cubicBezTo>
                    <a:pt x="363334" y="371700"/>
                    <a:pt x="417712" y="418083"/>
                    <a:pt x="437355" y="426347"/>
                  </a:cubicBezTo>
                  <a:cubicBezTo>
                    <a:pt x="456590" y="434444"/>
                    <a:pt x="481288" y="435165"/>
                    <a:pt x="482702" y="445129"/>
                  </a:cubicBezTo>
                  <a:cubicBezTo>
                    <a:pt x="484117" y="455084"/>
                    <a:pt x="442115" y="461240"/>
                    <a:pt x="410780" y="463033"/>
                  </a:cubicBezTo>
                  <a:cubicBezTo>
                    <a:pt x="399050" y="463708"/>
                    <a:pt x="343682" y="467600"/>
                    <a:pt x="281659" y="468238"/>
                  </a:cubicBezTo>
                  <a:cubicBezTo>
                    <a:pt x="199014" y="469088"/>
                    <a:pt x="108383" y="472508"/>
                    <a:pt x="93908" y="471990"/>
                  </a:cubicBezTo>
                  <a:cubicBezTo>
                    <a:pt x="68553" y="471075"/>
                    <a:pt x="43356" y="438483"/>
                    <a:pt x="43356" y="438483"/>
                  </a:cubicBezTo>
                  <a:cubicBezTo>
                    <a:pt x="43356" y="438483"/>
                    <a:pt x="-15191" y="437929"/>
                    <a:pt x="3785" y="440794"/>
                  </a:cubicBezTo>
                  <a:cubicBezTo>
                    <a:pt x="12400" y="442097"/>
                    <a:pt x="31136" y="442060"/>
                    <a:pt x="38448" y="448882"/>
                  </a:cubicBezTo>
                  <a:cubicBezTo>
                    <a:pt x="48920" y="458652"/>
                    <a:pt x="74303" y="476048"/>
                    <a:pt x="83509" y="478054"/>
                  </a:cubicBezTo>
                  <a:cubicBezTo>
                    <a:pt x="131815" y="488601"/>
                    <a:pt x="226282" y="480383"/>
                    <a:pt x="232558" y="490477"/>
                  </a:cubicBezTo>
                  <a:cubicBezTo>
                    <a:pt x="238317" y="499748"/>
                    <a:pt x="198839" y="545863"/>
                    <a:pt x="156874" y="583484"/>
                  </a:cubicBezTo>
                  <a:cubicBezTo>
                    <a:pt x="111812" y="623887"/>
                    <a:pt x="26653" y="630033"/>
                    <a:pt x="38448" y="634905"/>
                  </a:cubicBezTo>
                  <a:cubicBezTo>
                    <a:pt x="59726" y="643686"/>
                    <a:pt x="126851" y="619644"/>
                    <a:pt x="165544" y="589261"/>
                  </a:cubicBezTo>
                  <a:cubicBezTo>
                    <a:pt x="207796" y="556086"/>
                    <a:pt x="250176" y="494794"/>
                    <a:pt x="262599" y="493074"/>
                  </a:cubicBezTo>
                  <a:cubicBezTo>
                    <a:pt x="337341" y="482740"/>
                    <a:pt x="416178" y="477278"/>
                    <a:pt x="451506" y="470253"/>
                  </a:cubicBezTo>
                  <a:cubicBezTo>
                    <a:pt x="486843" y="463228"/>
                    <a:pt x="566974" y="435516"/>
                    <a:pt x="571383" y="440794"/>
                  </a:cubicBezTo>
                  <a:cubicBezTo>
                    <a:pt x="575118" y="445259"/>
                    <a:pt x="517171" y="518928"/>
                    <a:pt x="511302" y="546224"/>
                  </a:cubicBezTo>
                  <a:cubicBezTo>
                    <a:pt x="505645" y="572521"/>
                    <a:pt x="507946" y="592210"/>
                    <a:pt x="518807" y="637789"/>
                  </a:cubicBezTo>
                  <a:cubicBezTo>
                    <a:pt x="528476" y="678339"/>
                    <a:pt x="508122" y="715202"/>
                    <a:pt x="508122" y="715202"/>
                  </a:cubicBezTo>
                  <a:cubicBezTo>
                    <a:pt x="508122" y="715202"/>
                    <a:pt x="535990" y="678552"/>
                    <a:pt x="534410" y="654547"/>
                  </a:cubicBezTo>
                  <a:cubicBezTo>
                    <a:pt x="532145" y="620143"/>
                    <a:pt x="516801" y="572133"/>
                    <a:pt x="525453" y="546510"/>
                  </a:cubicBezTo>
                  <a:cubicBezTo>
                    <a:pt x="536499" y="513798"/>
                    <a:pt x="560744" y="488943"/>
                    <a:pt x="584666" y="463616"/>
                  </a:cubicBezTo>
                  <a:cubicBezTo>
                    <a:pt x="596156" y="451452"/>
                    <a:pt x="639599" y="414940"/>
                    <a:pt x="666997" y="406131"/>
                  </a:cubicBezTo>
                  <a:cubicBezTo>
                    <a:pt x="709202" y="392553"/>
                    <a:pt x="719212" y="388070"/>
                    <a:pt x="799288" y="403821"/>
                  </a:cubicBezTo>
                  <a:cubicBezTo>
                    <a:pt x="848675" y="413535"/>
                    <a:pt x="1043664" y="497659"/>
                    <a:pt x="1086988" y="523984"/>
                  </a:cubicBezTo>
                  <a:cubicBezTo>
                    <a:pt x="1136708" y="554192"/>
                    <a:pt x="1218733" y="643288"/>
                    <a:pt x="1279074" y="660897"/>
                  </a:cubicBezTo>
                  <a:cubicBezTo>
                    <a:pt x="1319162" y="672599"/>
                    <a:pt x="1361081" y="677313"/>
                    <a:pt x="1368910" y="699026"/>
                  </a:cubicBezTo>
                  <a:cubicBezTo>
                    <a:pt x="1376749" y="720748"/>
                    <a:pt x="1263222" y="736896"/>
                    <a:pt x="1229687" y="739179"/>
                  </a:cubicBezTo>
                  <a:cubicBezTo>
                    <a:pt x="1196143" y="741462"/>
                    <a:pt x="977398" y="749190"/>
                    <a:pt x="919452" y="746112"/>
                  </a:cubicBezTo>
                  <a:cubicBezTo>
                    <a:pt x="861505" y="743043"/>
                    <a:pt x="648750" y="743182"/>
                    <a:pt x="469420" y="729649"/>
                  </a:cubicBezTo>
                  <a:cubicBezTo>
                    <a:pt x="444333" y="727754"/>
                    <a:pt x="367317" y="667072"/>
                    <a:pt x="290903" y="645877"/>
                  </a:cubicBezTo>
                  <a:cubicBezTo>
                    <a:pt x="247976" y="633971"/>
                    <a:pt x="205401" y="657431"/>
                    <a:pt x="205401" y="657431"/>
                  </a:cubicBezTo>
                  <a:cubicBezTo>
                    <a:pt x="205401" y="657431"/>
                    <a:pt x="246377" y="651543"/>
                    <a:pt x="288305" y="663208"/>
                  </a:cubicBezTo>
                  <a:cubicBezTo>
                    <a:pt x="306274" y="668209"/>
                    <a:pt x="346197" y="688461"/>
                    <a:pt x="355893" y="693545"/>
                  </a:cubicBezTo>
                  <a:cubicBezTo>
                    <a:pt x="388235" y="710488"/>
                    <a:pt x="448622" y="757093"/>
                    <a:pt x="448622" y="757093"/>
                  </a:cubicBezTo>
                  <a:cubicBezTo>
                    <a:pt x="448622" y="757093"/>
                    <a:pt x="464456" y="753876"/>
                    <a:pt x="486169" y="756224"/>
                  </a:cubicBezTo>
                  <a:cubicBezTo>
                    <a:pt x="521580" y="760051"/>
                    <a:pt x="576661" y="770662"/>
                    <a:pt x="634932" y="773269"/>
                  </a:cubicBezTo>
                  <a:cubicBezTo>
                    <a:pt x="728262" y="777437"/>
                    <a:pt x="860470" y="771614"/>
                    <a:pt x="866589" y="783667"/>
                  </a:cubicBezTo>
                  <a:cubicBezTo>
                    <a:pt x="868789" y="787984"/>
                    <a:pt x="847492" y="822443"/>
                    <a:pt x="818930" y="860212"/>
                  </a:cubicBezTo>
                  <a:cubicBezTo>
                    <a:pt x="802782" y="881564"/>
                    <a:pt x="784332" y="903914"/>
                    <a:pt x="766363" y="922605"/>
                  </a:cubicBezTo>
                  <a:cubicBezTo>
                    <a:pt x="741674" y="948273"/>
                    <a:pt x="716772" y="965900"/>
                    <a:pt x="711476" y="966510"/>
                  </a:cubicBezTo>
                  <a:cubicBezTo>
                    <a:pt x="635320" y="975208"/>
                    <a:pt x="600500" y="982631"/>
                    <a:pt x="556363" y="991061"/>
                  </a:cubicBezTo>
                  <a:cubicBezTo>
                    <a:pt x="521645" y="983833"/>
                    <a:pt x="419154" y="978351"/>
                    <a:pt x="419154" y="978351"/>
                  </a:cubicBezTo>
                  <a:lnTo>
                    <a:pt x="385074" y="976909"/>
                  </a:lnTo>
                  <a:lnTo>
                    <a:pt x="385647" y="981244"/>
                  </a:lnTo>
                  <a:cubicBezTo>
                    <a:pt x="385647" y="981244"/>
                    <a:pt x="402193" y="981383"/>
                    <a:pt x="399799" y="989619"/>
                  </a:cubicBezTo>
                  <a:cubicBezTo>
                    <a:pt x="397765" y="996644"/>
                    <a:pt x="373021" y="1011276"/>
                    <a:pt x="346649" y="1023995"/>
                  </a:cubicBezTo>
                  <a:cubicBezTo>
                    <a:pt x="320287" y="1036705"/>
                    <a:pt x="291772" y="1042482"/>
                    <a:pt x="291772" y="1042482"/>
                  </a:cubicBezTo>
                  <a:lnTo>
                    <a:pt x="252201" y="1077717"/>
                  </a:lnTo>
                  <a:lnTo>
                    <a:pt x="256527" y="1081184"/>
                  </a:lnTo>
                  <a:lnTo>
                    <a:pt x="296393" y="1049701"/>
                  </a:lnTo>
                  <a:cubicBezTo>
                    <a:pt x="296393" y="1049701"/>
                    <a:pt x="332091" y="1041493"/>
                    <a:pt x="349829" y="1032656"/>
                  </a:cubicBezTo>
                  <a:cubicBezTo>
                    <a:pt x="379084" y="1018079"/>
                    <a:pt x="416270" y="997993"/>
                    <a:pt x="416270" y="997993"/>
                  </a:cubicBezTo>
                  <a:cubicBezTo>
                    <a:pt x="416270" y="997993"/>
                    <a:pt x="448484" y="994869"/>
                    <a:pt x="481834" y="997420"/>
                  </a:cubicBezTo>
                  <a:cubicBezTo>
                    <a:pt x="516515" y="1000064"/>
                    <a:pt x="552499" y="1008512"/>
                    <a:pt x="554052" y="1010990"/>
                  </a:cubicBezTo>
                  <a:cubicBezTo>
                    <a:pt x="556548" y="1014983"/>
                    <a:pt x="434757" y="1142708"/>
                    <a:pt x="434757" y="1142708"/>
                  </a:cubicBezTo>
                  <a:lnTo>
                    <a:pt x="441394" y="1147043"/>
                  </a:lnTo>
                  <a:cubicBezTo>
                    <a:pt x="441394" y="1147043"/>
                    <a:pt x="557611" y="1020418"/>
                    <a:pt x="565024" y="1013596"/>
                  </a:cubicBezTo>
                  <a:cubicBezTo>
                    <a:pt x="571217" y="1007893"/>
                    <a:pt x="694163" y="984239"/>
                    <a:pt x="698766" y="988463"/>
                  </a:cubicBezTo>
                  <a:cubicBezTo>
                    <a:pt x="703490" y="992799"/>
                    <a:pt x="658040" y="1064435"/>
                    <a:pt x="658040" y="1064435"/>
                  </a:cubicBezTo>
                  <a:lnTo>
                    <a:pt x="634063" y="1177666"/>
                  </a:lnTo>
                  <a:lnTo>
                    <a:pt x="522856" y="1332492"/>
                  </a:lnTo>
                  <a:lnTo>
                    <a:pt x="360514" y="1559241"/>
                  </a:lnTo>
                  <a:lnTo>
                    <a:pt x="528919" y="1336818"/>
                  </a:lnTo>
                  <a:cubicBezTo>
                    <a:pt x="528919" y="1336818"/>
                    <a:pt x="634654" y="1201579"/>
                    <a:pt x="644175" y="1180263"/>
                  </a:cubicBezTo>
                  <a:cubicBezTo>
                    <a:pt x="650969" y="1165040"/>
                    <a:pt x="649388" y="1114571"/>
                    <a:pt x="668152" y="1066163"/>
                  </a:cubicBezTo>
                  <a:cubicBezTo>
                    <a:pt x="686907" y="1017756"/>
                    <a:pt x="719277" y="986726"/>
                    <a:pt x="719277" y="986726"/>
                  </a:cubicBezTo>
                  <a:cubicBezTo>
                    <a:pt x="719277" y="986726"/>
                    <a:pt x="796755" y="895854"/>
                    <a:pt x="825289" y="891408"/>
                  </a:cubicBezTo>
                  <a:cubicBezTo>
                    <a:pt x="829671" y="890724"/>
                    <a:pt x="833433" y="957581"/>
                    <a:pt x="834819" y="984415"/>
                  </a:cubicBezTo>
                  <a:cubicBezTo>
                    <a:pt x="836252" y="1012256"/>
                    <a:pt x="816619" y="1149067"/>
                    <a:pt x="816619" y="1149067"/>
                  </a:cubicBezTo>
                  <a:lnTo>
                    <a:pt x="825289" y="1155417"/>
                  </a:lnTo>
                  <a:lnTo>
                    <a:pt x="846660" y="997993"/>
                  </a:lnTo>
                  <a:cubicBezTo>
                    <a:pt x="846660" y="997993"/>
                    <a:pt x="853667" y="1015583"/>
                    <a:pt x="882192" y="1047103"/>
                  </a:cubicBezTo>
                  <a:cubicBezTo>
                    <a:pt x="910717" y="1078614"/>
                    <a:pt x="960760" y="1123934"/>
                    <a:pt x="960760" y="1123934"/>
                  </a:cubicBezTo>
                  <a:lnTo>
                    <a:pt x="961916" y="1116133"/>
                  </a:lnTo>
                  <a:cubicBezTo>
                    <a:pt x="961916" y="1116133"/>
                    <a:pt x="918795" y="1074760"/>
                    <a:pt x="889993" y="1040744"/>
                  </a:cubicBezTo>
                  <a:cubicBezTo>
                    <a:pt x="861181" y="1006728"/>
                    <a:pt x="847242" y="976623"/>
                    <a:pt x="847242" y="976623"/>
                  </a:cubicBezTo>
                  <a:cubicBezTo>
                    <a:pt x="847242" y="976623"/>
                    <a:pt x="832259" y="902935"/>
                    <a:pt x="838572" y="882165"/>
                  </a:cubicBezTo>
                  <a:cubicBezTo>
                    <a:pt x="844211" y="863623"/>
                    <a:pt x="913120" y="804104"/>
                    <a:pt x="945157" y="789731"/>
                  </a:cubicBezTo>
                  <a:cubicBezTo>
                    <a:pt x="965151" y="780765"/>
                    <a:pt x="1134942" y="779046"/>
                    <a:pt x="1134942" y="779046"/>
                  </a:cubicBezTo>
                  <a:cubicBezTo>
                    <a:pt x="1134942" y="779046"/>
                    <a:pt x="1231036" y="775459"/>
                    <a:pt x="1279943" y="762001"/>
                  </a:cubicBezTo>
                  <a:cubicBezTo>
                    <a:pt x="1365786" y="738384"/>
                    <a:pt x="1452443" y="722513"/>
                    <a:pt x="1510741" y="713187"/>
                  </a:cubicBezTo>
                  <a:cubicBezTo>
                    <a:pt x="1554027" y="706254"/>
                    <a:pt x="1581794" y="703075"/>
                    <a:pt x="1581794" y="703075"/>
                  </a:cubicBezTo>
                  <a:cubicBezTo>
                    <a:pt x="1581794" y="703075"/>
                    <a:pt x="1572348" y="732524"/>
                    <a:pt x="1528072" y="795795"/>
                  </a:cubicBezTo>
                  <a:cubicBezTo>
                    <a:pt x="1483787" y="859075"/>
                    <a:pt x="1443366" y="911725"/>
                    <a:pt x="1399238" y="957267"/>
                  </a:cubicBezTo>
                  <a:cubicBezTo>
                    <a:pt x="1355119" y="1002809"/>
                    <a:pt x="1316694" y="1034708"/>
                    <a:pt x="1291497" y="1071367"/>
                  </a:cubicBezTo>
                  <a:cubicBezTo>
                    <a:pt x="1264414" y="1110772"/>
                    <a:pt x="1229391" y="1201930"/>
                    <a:pt x="1229391" y="1201930"/>
                  </a:cubicBezTo>
                  <a:lnTo>
                    <a:pt x="1232284" y="1203658"/>
                  </a:lnTo>
                  <a:cubicBezTo>
                    <a:pt x="1232284" y="1203658"/>
                    <a:pt x="1272012" y="1127234"/>
                    <a:pt x="1298430" y="1088116"/>
                  </a:cubicBezTo>
                  <a:cubicBezTo>
                    <a:pt x="1324903" y="1048915"/>
                    <a:pt x="1367182" y="1006664"/>
                    <a:pt x="1367182" y="1006664"/>
                  </a:cubicBezTo>
                  <a:lnTo>
                    <a:pt x="1343491" y="1051143"/>
                  </a:lnTo>
                  <a:lnTo>
                    <a:pt x="1357938" y="1062124"/>
                  </a:lnTo>
                  <a:cubicBezTo>
                    <a:pt x="1357938" y="1062124"/>
                    <a:pt x="1370214" y="1025761"/>
                    <a:pt x="1397223" y="987595"/>
                  </a:cubicBezTo>
                  <a:cubicBezTo>
                    <a:pt x="1424038" y="949688"/>
                    <a:pt x="1474322" y="921255"/>
                    <a:pt x="1488788" y="894005"/>
                  </a:cubicBezTo>
                  <a:cubicBezTo>
                    <a:pt x="1516148" y="842455"/>
                    <a:pt x="1646193" y="732450"/>
                    <a:pt x="1707449" y="680539"/>
                  </a:cubicBezTo>
                  <a:cubicBezTo>
                    <a:pt x="1794087" y="607138"/>
                    <a:pt x="1943386" y="601305"/>
                    <a:pt x="2004392" y="617573"/>
                  </a:cubicBezTo>
                  <a:cubicBezTo>
                    <a:pt x="2065398" y="633842"/>
                    <a:pt x="2190405" y="745335"/>
                    <a:pt x="2256274" y="763729"/>
                  </a:cubicBezTo>
                  <a:cubicBezTo>
                    <a:pt x="2313656" y="779757"/>
                    <a:pt x="2553041" y="826279"/>
                    <a:pt x="2602613" y="835948"/>
                  </a:cubicBezTo>
                  <a:cubicBezTo>
                    <a:pt x="2723766" y="1049100"/>
                    <a:pt x="2857481" y="1284519"/>
                    <a:pt x="2972921" y="1380724"/>
                  </a:cubicBezTo>
                  <a:cubicBezTo>
                    <a:pt x="3036275" y="1433522"/>
                    <a:pt x="3269540" y="1583052"/>
                    <a:pt x="3487666" y="1719845"/>
                  </a:cubicBezTo>
                  <a:cubicBezTo>
                    <a:pt x="3611055" y="1797221"/>
                    <a:pt x="3653399" y="1822788"/>
                    <a:pt x="3726838" y="1868025"/>
                  </a:cubicBezTo>
                  <a:cubicBezTo>
                    <a:pt x="3708758" y="1869624"/>
                    <a:pt x="3701973" y="1870992"/>
                    <a:pt x="3685529" y="1871491"/>
                  </a:cubicBezTo>
                  <a:cubicBezTo>
                    <a:pt x="3641854" y="1872832"/>
                    <a:pt x="3635846" y="1858782"/>
                    <a:pt x="3635846" y="1858782"/>
                  </a:cubicBezTo>
                  <a:cubicBezTo>
                    <a:pt x="3635846" y="1858782"/>
                    <a:pt x="3612164" y="1828741"/>
                    <a:pt x="3598299" y="1811696"/>
                  </a:cubicBezTo>
                  <a:cubicBezTo>
                    <a:pt x="3584425" y="1794661"/>
                    <a:pt x="3551916" y="1783883"/>
                    <a:pt x="3528392" y="1764906"/>
                  </a:cubicBezTo>
                  <a:cubicBezTo>
                    <a:pt x="3504868" y="1745920"/>
                    <a:pt x="3487666" y="1719845"/>
                    <a:pt x="3487666" y="1719845"/>
                  </a:cubicBezTo>
                  <a:lnTo>
                    <a:pt x="3489976" y="1752770"/>
                  </a:lnTo>
                  <a:cubicBezTo>
                    <a:pt x="3489976" y="1752770"/>
                    <a:pt x="3449333" y="1721823"/>
                    <a:pt x="3433647" y="1705693"/>
                  </a:cubicBezTo>
                  <a:cubicBezTo>
                    <a:pt x="3417961" y="1689563"/>
                    <a:pt x="3392810" y="1693982"/>
                    <a:pt x="3372697" y="1694425"/>
                  </a:cubicBezTo>
                  <a:cubicBezTo>
                    <a:pt x="3352592" y="1694869"/>
                    <a:pt x="3314685" y="1685607"/>
                    <a:pt x="3287778" y="1679692"/>
                  </a:cubicBezTo>
                  <a:cubicBezTo>
                    <a:pt x="3260870" y="1673776"/>
                    <a:pt x="3182283" y="1679091"/>
                    <a:pt x="3163565" y="1682871"/>
                  </a:cubicBezTo>
                  <a:cubicBezTo>
                    <a:pt x="3144847" y="1686643"/>
                    <a:pt x="3047820" y="1680228"/>
                    <a:pt x="3037051" y="1677963"/>
                  </a:cubicBezTo>
                  <a:cubicBezTo>
                    <a:pt x="3026283" y="1675689"/>
                    <a:pt x="2999495" y="1655428"/>
                    <a:pt x="2999495" y="1655428"/>
                  </a:cubicBezTo>
                  <a:lnTo>
                    <a:pt x="2995743" y="1660336"/>
                  </a:lnTo>
                  <a:cubicBezTo>
                    <a:pt x="2995743" y="1660336"/>
                    <a:pt x="3018953" y="1679442"/>
                    <a:pt x="3033299" y="1684600"/>
                  </a:cubicBezTo>
                  <a:cubicBezTo>
                    <a:pt x="3047635" y="1689767"/>
                    <a:pt x="3131556" y="1698798"/>
                    <a:pt x="3171949" y="1686911"/>
                  </a:cubicBezTo>
                  <a:cubicBezTo>
                    <a:pt x="3212334" y="1675033"/>
                    <a:pt x="3268237" y="1687678"/>
                    <a:pt x="3298463" y="1696736"/>
                  </a:cubicBezTo>
                  <a:cubicBezTo>
                    <a:pt x="3328698" y="1705795"/>
                    <a:pt x="3404743" y="1717155"/>
                    <a:pt x="3438556" y="1737749"/>
                  </a:cubicBezTo>
                  <a:cubicBezTo>
                    <a:pt x="3472377" y="1758343"/>
                    <a:pt x="3486288" y="1777126"/>
                    <a:pt x="3536193" y="1794947"/>
                  </a:cubicBezTo>
                  <a:cubicBezTo>
                    <a:pt x="3586089" y="1812768"/>
                    <a:pt x="3602052" y="1859068"/>
                    <a:pt x="3602052" y="1859068"/>
                  </a:cubicBezTo>
                  <a:cubicBezTo>
                    <a:pt x="3602052" y="1859068"/>
                    <a:pt x="3571281" y="1878609"/>
                    <a:pt x="3498064" y="1899222"/>
                  </a:cubicBezTo>
                  <a:cubicBezTo>
                    <a:pt x="3424847" y="1919844"/>
                    <a:pt x="3353803" y="1901671"/>
                    <a:pt x="3255999" y="1888250"/>
                  </a:cubicBezTo>
                  <a:cubicBezTo>
                    <a:pt x="3158204" y="1874819"/>
                    <a:pt x="3165580" y="1860187"/>
                    <a:pt x="3111572" y="1810541"/>
                  </a:cubicBezTo>
                  <a:cubicBezTo>
                    <a:pt x="3057572" y="1760904"/>
                    <a:pt x="2905038" y="1764425"/>
                    <a:pt x="2852184" y="1745551"/>
                  </a:cubicBezTo>
                  <a:cubicBezTo>
                    <a:pt x="2799330" y="1726676"/>
                    <a:pt x="2709309" y="1652766"/>
                    <a:pt x="2674822" y="1579457"/>
                  </a:cubicBezTo>
                  <a:cubicBezTo>
                    <a:pt x="2640345" y="1506157"/>
                    <a:pt x="2615461" y="1458267"/>
                    <a:pt x="2557552" y="1412216"/>
                  </a:cubicBezTo>
                  <a:cubicBezTo>
                    <a:pt x="2499642" y="1366157"/>
                    <a:pt x="2404389" y="1362191"/>
                    <a:pt x="2359975" y="1333648"/>
                  </a:cubicBezTo>
                  <a:cubicBezTo>
                    <a:pt x="2315561" y="1305104"/>
                    <a:pt x="2308554" y="1275581"/>
                    <a:pt x="2308554" y="1275581"/>
                  </a:cubicBezTo>
                  <a:lnTo>
                    <a:pt x="2292674" y="1222432"/>
                  </a:lnTo>
                  <a:lnTo>
                    <a:pt x="2299024" y="1207707"/>
                  </a:lnTo>
                  <a:lnTo>
                    <a:pt x="2278809" y="1153689"/>
                  </a:lnTo>
                  <a:lnTo>
                    <a:pt x="2271580" y="1157728"/>
                  </a:lnTo>
                  <a:lnTo>
                    <a:pt x="2288052" y="1206256"/>
                  </a:lnTo>
                  <a:lnTo>
                    <a:pt x="2280251" y="1217523"/>
                  </a:lnTo>
                  <a:lnTo>
                    <a:pt x="2296140" y="1272115"/>
                  </a:lnTo>
                  <a:cubicBezTo>
                    <a:pt x="2296140" y="1272115"/>
                    <a:pt x="2233433" y="1215379"/>
                    <a:pt x="2219882" y="1170733"/>
                  </a:cubicBezTo>
                  <a:cubicBezTo>
                    <a:pt x="2206332" y="1126088"/>
                    <a:pt x="2198789" y="1069343"/>
                    <a:pt x="2198789" y="1069343"/>
                  </a:cubicBezTo>
                  <a:lnTo>
                    <a:pt x="2171355" y="1056347"/>
                  </a:lnTo>
                  <a:cubicBezTo>
                    <a:pt x="2171355" y="1056347"/>
                    <a:pt x="2176291" y="1046013"/>
                    <a:pt x="2199944" y="1019946"/>
                  </a:cubicBezTo>
                  <a:cubicBezTo>
                    <a:pt x="2223608" y="993889"/>
                    <a:pt x="2185220" y="936183"/>
                    <a:pt x="2185220" y="936183"/>
                  </a:cubicBezTo>
                  <a:lnTo>
                    <a:pt x="2193594" y="902380"/>
                  </a:lnTo>
                  <a:lnTo>
                    <a:pt x="2180598" y="898341"/>
                  </a:lnTo>
                  <a:lnTo>
                    <a:pt x="2172797" y="936183"/>
                  </a:lnTo>
                  <a:lnTo>
                    <a:pt x="2194167" y="983842"/>
                  </a:lnTo>
                  <a:lnTo>
                    <a:pt x="2186079" y="1005212"/>
                  </a:lnTo>
                  <a:lnTo>
                    <a:pt x="2159800" y="1042186"/>
                  </a:lnTo>
                  <a:lnTo>
                    <a:pt x="2115312" y="1002615"/>
                  </a:lnTo>
                  <a:lnTo>
                    <a:pt x="2104044" y="963331"/>
                  </a:lnTo>
                  <a:lnTo>
                    <a:pt x="2101161" y="896316"/>
                  </a:lnTo>
                  <a:lnTo>
                    <a:pt x="2085558" y="853279"/>
                  </a:lnTo>
                  <a:lnTo>
                    <a:pt x="2077766" y="855008"/>
                  </a:lnTo>
                  <a:lnTo>
                    <a:pt x="2090762" y="897185"/>
                  </a:lnTo>
                  <a:lnTo>
                    <a:pt x="2092786" y="964486"/>
                  </a:lnTo>
                  <a:lnTo>
                    <a:pt x="2106651" y="1003197"/>
                  </a:lnTo>
                  <a:lnTo>
                    <a:pt x="2069095" y="984415"/>
                  </a:lnTo>
                  <a:lnTo>
                    <a:pt x="1948062" y="914230"/>
                  </a:lnTo>
                  <a:cubicBezTo>
                    <a:pt x="1948062" y="914230"/>
                    <a:pt x="1921109" y="863974"/>
                    <a:pt x="1916293" y="847216"/>
                  </a:cubicBezTo>
                  <a:cubicBezTo>
                    <a:pt x="1911468" y="830448"/>
                    <a:pt x="1912827" y="781930"/>
                    <a:pt x="1912827" y="781930"/>
                  </a:cubicBezTo>
                  <a:lnTo>
                    <a:pt x="1899249" y="783372"/>
                  </a:lnTo>
                  <a:cubicBezTo>
                    <a:pt x="1899249" y="783372"/>
                    <a:pt x="1895967" y="838887"/>
                    <a:pt x="1909074" y="863391"/>
                  </a:cubicBezTo>
                  <a:cubicBezTo>
                    <a:pt x="1922172" y="887886"/>
                    <a:pt x="1935935" y="917983"/>
                    <a:pt x="1935935" y="917983"/>
                  </a:cubicBezTo>
                  <a:lnTo>
                    <a:pt x="1868052" y="909026"/>
                  </a:lnTo>
                  <a:lnTo>
                    <a:pt x="1768113" y="900069"/>
                  </a:lnTo>
                  <a:lnTo>
                    <a:pt x="1772734" y="912206"/>
                  </a:lnTo>
                  <a:lnTo>
                    <a:pt x="1944023" y="930979"/>
                  </a:lnTo>
                  <a:cubicBezTo>
                    <a:pt x="1944023" y="930979"/>
                    <a:pt x="2162370" y="1065886"/>
                    <a:pt x="2183768" y="1091009"/>
                  </a:cubicBezTo>
                  <a:cubicBezTo>
                    <a:pt x="2205176" y="1116133"/>
                    <a:pt x="2176596" y="1153134"/>
                    <a:pt x="2186948" y="1178239"/>
                  </a:cubicBezTo>
                  <a:cubicBezTo>
                    <a:pt x="2197310" y="1203344"/>
                    <a:pt x="2215261" y="1237165"/>
                    <a:pt x="2215261" y="1237165"/>
                  </a:cubicBezTo>
                  <a:cubicBezTo>
                    <a:pt x="2215261" y="1237165"/>
                    <a:pt x="2323334" y="1341135"/>
                    <a:pt x="2368932" y="1376103"/>
                  </a:cubicBezTo>
                  <a:cubicBezTo>
                    <a:pt x="2414520" y="1411079"/>
                    <a:pt x="2501833" y="1421645"/>
                    <a:pt x="2539934" y="1442257"/>
                  </a:cubicBezTo>
                  <a:cubicBezTo>
                    <a:pt x="2578026" y="1462861"/>
                    <a:pt x="2667317" y="1688935"/>
                    <a:pt x="2667317" y="1688935"/>
                  </a:cubicBezTo>
                  <a:lnTo>
                    <a:pt x="2737215" y="1723884"/>
                  </a:lnTo>
                  <a:cubicBezTo>
                    <a:pt x="2737224" y="1723884"/>
                    <a:pt x="2711777" y="1728737"/>
                    <a:pt x="2654321" y="1744978"/>
                  </a:cubicBezTo>
                  <a:cubicBezTo>
                    <a:pt x="2596864" y="1761209"/>
                    <a:pt x="2538778" y="1755081"/>
                    <a:pt x="2538778" y="1755081"/>
                  </a:cubicBezTo>
                  <a:cubicBezTo>
                    <a:pt x="2538778" y="1755081"/>
                    <a:pt x="2451567" y="1696607"/>
                    <a:pt x="2432480" y="1691532"/>
                  </a:cubicBezTo>
                  <a:cubicBezTo>
                    <a:pt x="2413383" y="1686458"/>
                    <a:pt x="2312020" y="1662943"/>
                    <a:pt x="2312020" y="1662943"/>
                  </a:cubicBezTo>
                  <a:cubicBezTo>
                    <a:pt x="2312020" y="1662943"/>
                    <a:pt x="2223885" y="1618538"/>
                    <a:pt x="2206017" y="1606900"/>
                  </a:cubicBezTo>
                  <a:cubicBezTo>
                    <a:pt x="2188141" y="1595263"/>
                    <a:pt x="2116847" y="1540034"/>
                    <a:pt x="2095670" y="1525734"/>
                  </a:cubicBezTo>
                  <a:cubicBezTo>
                    <a:pt x="2074493" y="1511435"/>
                    <a:pt x="1900404" y="1426654"/>
                    <a:pt x="1900404" y="1426654"/>
                  </a:cubicBezTo>
                  <a:lnTo>
                    <a:pt x="1882786" y="1439651"/>
                  </a:lnTo>
                  <a:cubicBezTo>
                    <a:pt x="1882786" y="1439651"/>
                    <a:pt x="2095541" y="1549730"/>
                    <a:pt x="2125424" y="1571665"/>
                  </a:cubicBezTo>
                  <a:cubicBezTo>
                    <a:pt x="2155308" y="1593590"/>
                    <a:pt x="2297582" y="1680847"/>
                    <a:pt x="2297582" y="1680847"/>
                  </a:cubicBezTo>
                  <a:lnTo>
                    <a:pt x="2443738" y="1715510"/>
                  </a:lnTo>
                  <a:lnTo>
                    <a:pt x="2478983" y="1761440"/>
                  </a:lnTo>
                  <a:cubicBezTo>
                    <a:pt x="2478983" y="1761440"/>
                    <a:pt x="2113057" y="1858615"/>
                    <a:pt x="2037030" y="1881021"/>
                  </a:cubicBezTo>
                  <a:cubicBezTo>
                    <a:pt x="1961022" y="1903436"/>
                    <a:pt x="1788855" y="1973668"/>
                    <a:pt x="1727377" y="1986165"/>
                  </a:cubicBezTo>
                  <a:cubicBezTo>
                    <a:pt x="1665909" y="1998662"/>
                    <a:pt x="1612048" y="1973261"/>
                    <a:pt x="1591620" y="1965949"/>
                  </a:cubicBezTo>
                  <a:cubicBezTo>
                    <a:pt x="1571183" y="1958638"/>
                    <a:pt x="1467990" y="1919733"/>
                    <a:pt x="1467990" y="1919733"/>
                  </a:cubicBezTo>
                  <a:cubicBezTo>
                    <a:pt x="1467990" y="1919733"/>
                    <a:pt x="1304650" y="1865982"/>
                    <a:pt x="1277918" y="1852136"/>
                  </a:cubicBezTo>
                  <a:cubicBezTo>
                    <a:pt x="1263822" y="1844843"/>
                    <a:pt x="1230084" y="1830072"/>
                    <a:pt x="1203399" y="1813720"/>
                  </a:cubicBezTo>
                  <a:cubicBezTo>
                    <a:pt x="1176574" y="1797286"/>
                    <a:pt x="1156895" y="1779344"/>
                    <a:pt x="1156895" y="1779344"/>
                  </a:cubicBezTo>
                  <a:cubicBezTo>
                    <a:pt x="1156895" y="1779344"/>
                    <a:pt x="1141292" y="1755996"/>
                    <a:pt x="1132049" y="1734283"/>
                  </a:cubicBezTo>
                  <a:cubicBezTo>
                    <a:pt x="1122815" y="1712570"/>
                    <a:pt x="1101139" y="1690673"/>
                    <a:pt x="1101139" y="1690673"/>
                  </a:cubicBezTo>
                  <a:cubicBezTo>
                    <a:pt x="1101139" y="1690673"/>
                    <a:pt x="1092987" y="1640269"/>
                    <a:pt x="1091323" y="1619610"/>
                  </a:cubicBezTo>
                  <a:cubicBezTo>
                    <a:pt x="1089650" y="1598960"/>
                    <a:pt x="1066190" y="1543934"/>
                    <a:pt x="1066190" y="1543934"/>
                  </a:cubicBezTo>
                  <a:lnTo>
                    <a:pt x="1055791" y="1545949"/>
                  </a:lnTo>
                  <a:cubicBezTo>
                    <a:pt x="1055791" y="1545949"/>
                    <a:pt x="1071292" y="1585465"/>
                    <a:pt x="1078613" y="1614119"/>
                  </a:cubicBezTo>
                  <a:cubicBezTo>
                    <a:pt x="1083068" y="1631561"/>
                    <a:pt x="1084677" y="1680560"/>
                    <a:pt x="1084677" y="1680560"/>
                  </a:cubicBezTo>
                  <a:cubicBezTo>
                    <a:pt x="1084677" y="1680560"/>
                    <a:pt x="1047213" y="1659458"/>
                    <a:pt x="1033265" y="1649937"/>
                  </a:cubicBezTo>
                  <a:cubicBezTo>
                    <a:pt x="1019317" y="1640426"/>
                    <a:pt x="965382" y="1615857"/>
                    <a:pt x="965382" y="1615857"/>
                  </a:cubicBezTo>
                  <a:lnTo>
                    <a:pt x="948623" y="1621634"/>
                  </a:lnTo>
                  <a:cubicBezTo>
                    <a:pt x="948623" y="1621634"/>
                    <a:pt x="984016" y="1634168"/>
                    <a:pt x="1018818" y="1652830"/>
                  </a:cubicBezTo>
                  <a:cubicBezTo>
                    <a:pt x="1054442" y="1671927"/>
                    <a:pt x="1089409" y="1697245"/>
                    <a:pt x="1100566" y="1707708"/>
                  </a:cubicBezTo>
                  <a:cubicBezTo>
                    <a:pt x="1122621" y="1728395"/>
                    <a:pt x="1132918" y="1772412"/>
                    <a:pt x="1132918" y="1772412"/>
                  </a:cubicBezTo>
                  <a:cubicBezTo>
                    <a:pt x="1132918" y="1772412"/>
                    <a:pt x="1075581" y="1764971"/>
                    <a:pt x="1058971" y="1765479"/>
                  </a:cubicBezTo>
                  <a:cubicBezTo>
                    <a:pt x="1042361" y="1765997"/>
                    <a:pt x="962784" y="1769814"/>
                    <a:pt x="962784" y="1769814"/>
                  </a:cubicBezTo>
                  <a:lnTo>
                    <a:pt x="865147" y="1725336"/>
                  </a:lnTo>
                  <a:lnTo>
                    <a:pt x="792355" y="1725336"/>
                  </a:lnTo>
                  <a:cubicBezTo>
                    <a:pt x="792355" y="1725336"/>
                    <a:pt x="713149" y="1688944"/>
                    <a:pt x="697038" y="1682585"/>
                  </a:cubicBezTo>
                  <a:cubicBezTo>
                    <a:pt x="680927" y="1676216"/>
                    <a:pt x="580340" y="1652544"/>
                    <a:pt x="580340" y="1652544"/>
                  </a:cubicBezTo>
                  <a:lnTo>
                    <a:pt x="579471" y="1659763"/>
                  </a:lnTo>
                  <a:cubicBezTo>
                    <a:pt x="579471" y="1659763"/>
                    <a:pt x="671665" y="1684249"/>
                    <a:pt x="697611" y="1693270"/>
                  </a:cubicBezTo>
                  <a:cubicBezTo>
                    <a:pt x="723566" y="1702292"/>
                    <a:pt x="789175" y="1739487"/>
                    <a:pt x="789175" y="1739487"/>
                  </a:cubicBezTo>
                  <a:lnTo>
                    <a:pt x="864574" y="1734865"/>
                  </a:lnTo>
                  <a:cubicBezTo>
                    <a:pt x="864574" y="1734865"/>
                    <a:pt x="901381" y="1756754"/>
                    <a:pt x="914830" y="1763464"/>
                  </a:cubicBezTo>
                  <a:cubicBezTo>
                    <a:pt x="928288" y="1770175"/>
                    <a:pt x="967110" y="1782811"/>
                    <a:pt x="967110" y="1782811"/>
                  </a:cubicBezTo>
                  <a:cubicBezTo>
                    <a:pt x="967120" y="1782811"/>
                    <a:pt x="1056678" y="1778919"/>
                    <a:pt x="1073409" y="1779058"/>
                  </a:cubicBezTo>
                  <a:cubicBezTo>
                    <a:pt x="1090149" y="1779206"/>
                    <a:pt x="1147356" y="1791195"/>
                    <a:pt x="1147356" y="1791195"/>
                  </a:cubicBezTo>
                  <a:cubicBezTo>
                    <a:pt x="1147365" y="1791195"/>
                    <a:pt x="1178183" y="1812648"/>
                    <a:pt x="1189820" y="1819211"/>
                  </a:cubicBezTo>
                  <a:cubicBezTo>
                    <a:pt x="1201458" y="1825765"/>
                    <a:pt x="1245567" y="1850980"/>
                    <a:pt x="1245567" y="1850980"/>
                  </a:cubicBezTo>
                  <a:cubicBezTo>
                    <a:pt x="1245576" y="1850980"/>
                    <a:pt x="1223494" y="1857728"/>
                    <a:pt x="1213511" y="1860806"/>
                  </a:cubicBezTo>
                  <a:cubicBezTo>
                    <a:pt x="1203519" y="1863884"/>
                    <a:pt x="1180863" y="1878711"/>
                    <a:pt x="1180863" y="1878711"/>
                  </a:cubicBezTo>
                  <a:cubicBezTo>
                    <a:pt x="1180872" y="1878711"/>
                    <a:pt x="1175040" y="1877795"/>
                    <a:pt x="1167294" y="1870336"/>
                  </a:cubicBezTo>
                  <a:cubicBezTo>
                    <a:pt x="1159539" y="1862877"/>
                    <a:pt x="1141579" y="1853587"/>
                    <a:pt x="1141579" y="1853587"/>
                  </a:cubicBezTo>
                  <a:lnTo>
                    <a:pt x="1135802" y="1858209"/>
                  </a:lnTo>
                  <a:lnTo>
                    <a:pt x="1170760" y="1883628"/>
                  </a:lnTo>
                  <a:cubicBezTo>
                    <a:pt x="1170760" y="1883628"/>
                    <a:pt x="1145674" y="1880254"/>
                    <a:pt x="1133205" y="1878137"/>
                  </a:cubicBezTo>
                  <a:cubicBezTo>
                    <a:pt x="1120735" y="1876021"/>
                    <a:pt x="1104605" y="1879006"/>
                    <a:pt x="1104605" y="1879006"/>
                  </a:cubicBezTo>
                  <a:lnTo>
                    <a:pt x="1058684" y="1862248"/>
                  </a:lnTo>
                  <a:lnTo>
                    <a:pt x="1054922" y="1868608"/>
                  </a:lnTo>
                  <a:lnTo>
                    <a:pt x="1093634" y="1885643"/>
                  </a:lnTo>
                  <a:cubicBezTo>
                    <a:pt x="1093634" y="1885643"/>
                    <a:pt x="1068778" y="1901200"/>
                    <a:pt x="1063879" y="1901532"/>
                  </a:cubicBezTo>
                  <a:cubicBezTo>
                    <a:pt x="1058980" y="1901865"/>
                    <a:pt x="1035289" y="1895469"/>
                    <a:pt x="1035280" y="1895469"/>
                  </a:cubicBezTo>
                  <a:lnTo>
                    <a:pt x="1032396" y="1903270"/>
                  </a:lnTo>
                  <a:cubicBezTo>
                    <a:pt x="1032396" y="1903270"/>
                    <a:pt x="1056059" y="1909500"/>
                    <a:pt x="1067632" y="1907596"/>
                  </a:cubicBezTo>
                  <a:cubicBezTo>
                    <a:pt x="1079214" y="1905692"/>
                    <a:pt x="1100566" y="1887667"/>
                    <a:pt x="1100566" y="1887667"/>
                  </a:cubicBezTo>
                  <a:cubicBezTo>
                    <a:pt x="1100566" y="1887667"/>
                    <a:pt x="1125486" y="1888037"/>
                    <a:pt x="1138982" y="1887094"/>
                  </a:cubicBezTo>
                  <a:cubicBezTo>
                    <a:pt x="1152477" y="1886142"/>
                    <a:pt x="1169023" y="1894886"/>
                    <a:pt x="1169023" y="1894886"/>
                  </a:cubicBezTo>
                  <a:lnTo>
                    <a:pt x="1151691" y="1977504"/>
                  </a:lnTo>
                  <a:lnTo>
                    <a:pt x="1158910" y="1974037"/>
                  </a:lnTo>
                  <a:cubicBezTo>
                    <a:pt x="1158910" y="1974037"/>
                    <a:pt x="1171074" y="1909620"/>
                    <a:pt x="1179135" y="1892576"/>
                  </a:cubicBezTo>
                  <a:cubicBezTo>
                    <a:pt x="1187195" y="1875540"/>
                    <a:pt x="1242406" y="1858800"/>
                    <a:pt x="1265791" y="1859364"/>
                  </a:cubicBezTo>
                  <a:cubicBezTo>
                    <a:pt x="1288280" y="1859900"/>
                    <a:pt x="1465393" y="1949191"/>
                    <a:pt x="1465393" y="1949191"/>
                  </a:cubicBezTo>
                  <a:cubicBezTo>
                    <a:pt x="1465393" y="1949191"/>
                    <a:pt x="1547483" y="1981229"/>
                    <a:pt x="1595373" y="1991082"/>
                  </a:cubicBezTo>
                  <a:cubicBezTo>
                    <a:pt x="1646757" y="2001647"/>
                    <a:pt x="1738645" y="2002923"/>
                    <a:pt x="1738645" y="2002923"/>
                  </a:cubicBezTo>
                  <a:cubicBezTo>
                    <a:pt x="1738645" y="2002923"/>
                    <a:pt x="1707421" y="2035885"/>
                    <a:pt x="1682029" y="2055490"/>
                  </a:cubicBezTo>
                  <a:cubicBezTo>
                    <a:pt x="1656647" y="2075095"/>
                    <a:pt x="1609737" y="2095089"/>
                    <a:pt x="1583532" y="2115572"/>
                  </a:cubicBezTo>
                  <a:cubicBezTo>
                    <a:pt x="1557336" y="2136055"/>
                    <a:pt x="1525364" y="2199918"/>
                    <a:pt x="1460189" y="2259140"/>
                  </a:cubicBezTo>
                  <a:cubicBezTo>
                    <a:pt x="1395023" y="2318353"/>
                    <a:pt x="1186483" y="2445856"/>
                    <a:pt x="1184329" y="2445163"/>
                  </a:cubicBezTo>
                  <a:cubicBezTo>
                    <a:pt x="1182185" y="2444460"/>
                    <a:pt x="1125791" y="2444109"/>
                    <a:pt x="1107499" y="2444007"/>
                  </a:cubicBezTo>
                  <a:cubicBezTo>
                    <a:pt x="1089197" y="2443896"/>
                    <a:pt x="1078327" y="2435623"/>
                    <a:pt x="1078327" y="2435623"/>
                  </a:cubicBezTo>
                  <a:lnTo>
                    <a:pt x="1010157" y="2398363"/>
                  </a:lnTo>
                  <a:lnTo>
                    <a:pt x="946026" y="2324999"/>
                  </a:lnTo>
                  <a:lnTo>
                    <a:pt x="939676" y="2342034"/>
                  </a:lnTo>
                  <a:lnTo>
                    <a:pt x="1010443" y="2409918"/>
                  </a:lnTo>
                  <a:lnTo>
                    <a:pt x="1065035" y="2442556"/>
                  </a:lnTo>
                  <a:cubicBezTo>
                    <a:pt x="1065035" y="2442556"/>
                    <a:pt x="1027266" y="2467328"/>
                    <a:pt x="1009288" y="2474621"/>
                  </a:cubicBezTo>
                  <a:cubicBezTo>
                    <a:pt x="991309" y="2481914"/>
                    <a:pt x="972314" y="2489069"/>
                    <a:pt x="972314" y="2489069"/>
                  </a:cubicBezTo>
                  <a:cubicBezTo>
                    <a:pt x="972314" y="2489069"/>
                    <a:pt x="928954" y="2483523"/>
                    <a:pt x="918583" y="2482996"/>
                  </a:cubicBezTo>
                  <a:cubicBezTo>
                    <a:pt x="908221" y="2482469"/>
                    <a:pt x="853879" y="2498312"/>
                    <a:pt x="853879" y="2498312"/>
                  </a:cubicBezTo>
                  <a:lnTo>
                    <a:pt x="853593" y="2505818"/>
                  </a:lnTo>
                  <a:cubicBezTo>
                    <a:pt x="853593" y="2505818"/>
                    <a:pt x="909765" y="2494014"/>
                    <a:pt x="926670" y="2491380"/>
                  </a:cubicBezTo>
                  <a:cubicBezTo>
                    <a:pt x="943586" y="2488736"/>
                    <a:pt x="964226" y="2500040"/>
                    <a:pt x="964226" y="2500040"/>
                  </a:cubicBezTo>
                  <a:cubicBezTo>
                    <a:pt x="964226" y="2500040"/>
                    <a:pt x="945213" y="2556360"/>
                    <a:pt x="933899" y="2576881"/>
                  </a:cubicBezTo>
                  <a:cubicBezTo>
                    <a:pt x="922576" y="2597392"/>
                    <a:pt x="892877" y="2647934"/>
                    <a:pt x="892877" y="2647934"/>
                  </a:cubicBezTo>
                  <a:lnTo>
                    <a:pt x="909635" y="2641584"/>
                  </a:lnTo>
                  <a:cubicBezTo>
                    <a:pt x="909635" y="2641584"/>
                    <a:pt x="943420" y="2591494"/>
                    <a:pt x="955270" y="2569652"/>
                  </a:cubicBezTo>
                  <a:cubicBezTo>
                    <a:pt x="967120" y="2547819"/>
                    <a:pt x="984155" y="2496288"/>
                    <a:pt x="984155" y="2496288"/>
                  </a:cubicBezTo>
                  <a:cubicBezTo>
                    <a:pt x="984155" y="2496288"/>
                    <a:pt x="1006894" y="2496288"/>
                    <a:pt x="1030954" y="2486462"/>
                  </a:cubicBezTo>
                  <a:cubicBezTo>
                    <a:pt x="1055005" y="2476645"/>
                    <a:pt x="1074564" y="2454979"/>
                    <a:pt x="1074564" y="2454979"/>
                  </a:cubicBezTo>
                  <a:cubicBezTo>
                    <a:pt x="1074574" y="2454979"/>
                    <a:pt x="1096231" y="2455127"/>
                    <a:pt x="1115587" y="2463067"/>
                  </a:cubicBezTo>
                  <a:cubicBezTo>
                    <a:pt x="1134942" y="2471007"/>
                    <a:pt x="1163828" y="2474908"/>
                    <a:pt x="1163828" y="2474908"/>
                  </a:cubicBezTo>
                  <a:lnTo>
                    <a:pt x="1088143" y="2595654"/>
                  </a:lnTo>
                  <a:lnTo>
                    <a:pt x="1043664" y="2626850"/>
                  </a:lnTo>
                  <a:cubicBezTo>
                    <a:pt x="1043664" y="2626850"/>
                    <a:pt x="949012" y="2663851"/>
                    <a:pt x="904718" y="2676247"/>
                  </a:cubicBezTo>
                  <a:cubicBezTo>
                    <a:pt x="860433" y="2688633"/>
                    <a:pt x="829911" y="2715531"/>
                    <a:pt x="829911" y="2715531"/>
                  </a:cubicBezTo>
                  <a:cubicBezTo>
                    <a:pt x="829911" y="2715531"/>
                    <a:pt x="763118" y="2778654"/>
                    <a:pt x="745269" y="2792648"/>
                  </a:cubicBezTo>
                  <a:cubicBezTo>
                    <a:pt x="727430" y="2806643"/>
                    <a:pt x="645044" y="2859663"/>
                    <a:pt x="645044" y="2859663"/>
                  </a:cubicBezTo>
                  <a:lnTo>
                    <a:pt x="647355" y="2875266"/>
                  </a:lnTo>
                  <a:cubicBezTo>
                    <a:pt x="647355" y="2875266"/>
                    <a:pt x="780755" y="2794848"/>
                    <a:pt x="805351" y="2780235"/>
                  </a:cubicBezTo>
                  <a:cubicBezTo>
                    <a:pt x="829957" y="2765612"/>
                    <a:pt x="889697" y="2721308"/>
                    <a:pt x="889697" y="2721308"/>
                  </a:cubicBezTo>
                  <a:cubicBezTo>
                    <a:pt x="889706" y="2721308"/>
                    <a:pt x="1060542" y="2650791"/>
                    <a:pt x="1070239" y="2662086"/>
                  </a:cubicBezTo>
                  <a:cubicBezTo>
                    <a:pt x="1079935" y="2673390"/>
                    <a:pt x="1060413" y="2775317"/>
                    <a:pt x="1060413" y="2775317"/>
                  </a:cubicBezTo>
                  <a:lnTo>
                    <a:pt x="987908" y="2858803"/>
                  </a:lnTo>
                  <a:lnTo>
                    <a:pt x="910495" y="2948344"/>
                  </a:lnTo>
                  <a:lnTo>
                    <a:pt x="920320" y="2956718"/>
                  </a:lnTo>
                  <a:lnTo>
                    <a:pt x="1002642" y="2868333"/>
                  </a:lnTo>
                  <a:lnTo>
                    <a:pt x="1067346" y="2798426"/>
                  </a:lnTo>
                  <a:lnTo>
                    <a:pt x="1075433" y="2840603"/>
                  </a:lnTo>
                  <a:lnTo>
                    <a:pt x="1089299" y="2981564"/>
                  </a:lnTo>
                  <a:cubicBezTo>
                    <a:pt x="1089299" y="2981564"/>
                    <a:pt x="1059193" y="3046795"/>
                    <a:pt x="1049441" y="3065624"/>
                  </a:cubicBezTo>
                  <a:cubicBezTo>
                    <a:pt x="1039680" y="3084443"/>
                    <a:pt x="1037397" y="3108809"/>
                    <a:pt x="1034421" y="3121084"/>
                  </a:cubicBezTo>
                  <a:cubicBezTo>
                    <a:pt x="1031435" y="3133350"/>
                    <a:pt x="1000045" y="3177117"/>
                    <a:pt x="1000045" y="3177117"/>
                  </a:cubicBezTo>
                  <a:cubicBezTo>
                    <a:pt x="1000045" y="3177117"/>
                    <a:pt x="1034975" y="3151005"/>
                    <a:pt x="1044237" y="3133211"/>
                  </a:cubicBezTo>
                  <a:cubicBezTo>
                    <a:pt x="1053499" y="3115418"/>
                    <a:pt x="1061541" y="3087198"/>
                    <a:pt x="1067059" y="3061862"/>
                  </a:cubicBezTo>
                  <a:cubicBezTo>
                    <a:pt x="1072577" y="3036535"/>
                    <a:pt x="1089206" y="3007326"/>
                    <a:pt x="1100566" y="2995143"/>
                  </a:cubicBezTo>
                  <a:cubicBezTo>
                    <a:pt x="1111917" y="2982960"/>
                    <a:pt x="1121364" y="2995143"/>
                    <a:pt x="1121364" y="2995143"/>
                  </a:cubicBezTo>
                  <a:cubicBezTo>
                    <a:pt x="1121364" y="2995143"/>
                    <a:pt x="1111094" y="2947678"/>
                    <a:pt x="1102590" y="2920041"/>
                  </a:cubicBezTo>
                  <a:cubicBezTo>
                    <a:pt x="1094077" y="2892403"/>
                    <a:pt x="1091036" y="2794673"/>
                    <a:pt x="1091036" y="2794673"/>
                  </a:cubicBezTo>
                  <a:lnTo>
                    <a:pt x="1122233" y="2606339"/>
                  </a:lnTo>
                  <a:cubicBezTo>
                    <a:pt x="1122233" y="2606339"/>
                    <a:pt x="1193111" y="2524369"/>
                    <a:pt x="1220147" y="2491084"/>
                  </a:cubicBezTo>
                  <a:cubicBezTo>
                    <a:pt x="1247194" y="2457807"/>
                    <a:pt x="1327537" y="2422637"/>
                    <a:pt x="1381620" y="2370633"/>
                  </a:cubicBezTo>
                  <a:cubicBezTo>
                    <a:pt x="1435703" y="2318630"/>
                    <a:pt x="1522045" y="2257273"/>
                    <a:pt x="1545690" y="2229385"/>
                  </a:cubicBezTo>
                  <a:cubicBezTo>
                    <a:pt x="1569334" y="2201489"/>
                    <a:pt x="1637125" y="2161188"/>
                    <a:pt x="1658348" y="2137238"/>
                  </a:cubicBezTo>
                  <a:cubicBezTo>
                    <a:pt x="1679570" y="2113289"/>
                    <a:pt x="1707273" y="2067562"/>
                    <a:pt x="1753952" y="2032677"/>
                  </a:cubicBezTo>
                  <a:cubicBezTo>
                    <a:pt x="1800640" y="1997784"/>
                    <a:pt x="1961770" y="1957048"/>
                    <a:pt x="2013349" y="1940244"/>
                  </a:cubicBezTo>
                  <a:cubicBezTo>
                    <a:pt x="2064926" y="1923430"/>
                    <a:pt x="2160087" y="1890561"/>
                    <a:pt x="2160087" y="1890561"/>
                  </a:cubicBezTo>
                  <a:cubicBezTo>
                    <a:pt x="2160087" y="1890561"/>
                    <a:pt x="2206137" y="1877269"/>
                    <a:pt x="2215834" y="1870919"/>
                  </a:cubicBezTo>
                  <a:cubicBezTo>
                    <a:pt x="2225539" y="1864568"/>
                    <a:pt x="2256274" y="1864559"/>
                    <a:pt x="2256274" y="1864559"/>
                  </a:cubicBezTo>
                  <a:lnTo>
                    <a:pt x="2267541" y="1854160"/>
                  </a:lnTo>
                  <a:cubicBezTo>
                    <a:pt x="2267541" y="1854160"/>
                    <a:pt x="2288958" y="1854049"/>
                    <a:pt x="2300180" y="1849825"/>
                  </a:cubicBezTo>
                  <a:cubicBezTo>
                    <a:pt x="2311410" y="1845601"/>
                    <a:pt x="2370669" y="1844131"/>
                    <a:pt x="2371816" y="1853005"/>
                  </a:cubicBezTo>
                  <a:cubicBezTo>
                    <a:pt x="2372962" y="1861888"/>
                    <a:pt x="2321855" y="1869874"/>
                    <a:pt x="2309709" y="1870049"/>
                  </a:cubicBezTo>
                  <a:cubicBezTo>
                    <a:pt x="2297573" y="1870216"/>
                    <a:pt x="2271580" y="1864846"/>
                    <a:pt x="2271580" y="1864846"/>
                  </a:cubicBezTo>
                  <a:lnTo>
                    <a:pt x="2269852" y="1872074"/>
                  </a:lnTo>
                  <a:lnTo>
                    <a:pt x="2290067" y="1877851"/>
                  </a:lnTo>
                  <a:cubicBezTo>
                    <a:pt x="2290067" y="1877851"/>
                    <a:pt x="2267125" y="1902716"/>
                    <a:pt x="2261477" y="1907892"/>
                  </a:cubicBezTo>
                  <a:cubicBezTo>
                    <a:pt x="2255821" y="1913068"/>
                    <a:pt x="2238942" y="1922043"/>
                    <a:pt x="2238942" y="1922043"/>
                  </a:cubicBezTo>
                  <a:cubicBezTo>
                    <a:pt x="2238942" y="1922043"/>
                    <a:pt x="2219291" y="1924632"/>
                    <a:pt x="2207459" y="1928976"/>
                  </a:cubicBezTo>
                  <a:cubicBezTo>
                    <a:pt x="2195628" y="1933311"/>
                    <a:pt x="2166437" y="1954968"/>
                    <a:pt x="2166437" y="1954968"/>
                  </a:cubicBezTo>
                  <a:lnTo>
                    <a:pt x="2174821" y="1956420"/>
                  </a:lnTo>
                  <a:cubicBezTo>
                    <a:pt x="2174821" y="1956420"/>
                    <a:pt x="2208476" y="1937646"/>
                    <a:pt x="2220169" y="1933311"/>
                  </a:cubicBezTo>
                  <a:cubicBezTo>
                    <a:pt x="2231862" y="1928967"/>
                    <a:pt x="2237214" y="1932156"/>
                    <a:pt x="2237214" y="1932156"/>
                  </a:cubicBezTo>
                  <a:lnTo>
                    <a:pt x="2241835" y="1965663"/>
                  </a:lnTo>
                  <a:lnTo>
                    <a:pt x="2245302" y="1924927"/>
                  </a:lnTo>
                  <a:cubicBezTo>
                    <a:pt x="2245302" y="1924927"/>
                    <a:pt x="2265443" y="1916386"/>
                    <a:pt x="2278809" y="1906737"/>
                  </a:cubicBezTo>
                  <a:cubicBezTo>
                    <a:pt x="2292166" y="1897086"/>
                    <a:pt x="2300762" y="1879866"/>
                    <a:pt x="2300762" y="1879866"/>
                  </a:cubicBezTo>
                  <a:cubicBezTo>
                    <a:pt x="2300762" y="1879866"/>
                    <a:pt x="2329555" y="1878997"/>
                    <a:pt x="2340906" y="1877269"/>
                  </a:cubicBezTo>
                  <a:cubicBezTo>
                    <a:pt x="2352266" y="1875540"/>
                    <a:pt x="2373840" y="1867452"/>
                    <a:pt x="2373840" y="1867452"/>
                  </a:cubicBezTo>
                  <a:cubicBezTo>
                    <a:pt x="2373840" y="1867452"/>
                    <a:pt x="2342496" y="1954478"/>
                    <a:pt x="2331376" y="1972300"/>
                  </a:cubicBezTo>
                  <a:cubicBezTo>
                    <a:pt x="2320256" y="1990130"/>
                    <a:pt x="2292850" y="2020051"/>
                    <a:pt x="2284290" y="2029498"/>
                  </a:cubicBezTo>
                  <a:cubicBezTo>
                    <a:pt x="2275740" y="2038944"/>
                    <a:pt x="2257198" y="2047458"/>
                    <a:pt x="2237787" y="2056941"/>
                  </a:cubicBezTo>
                  <a:cubicBezTo>
                    <a:pt x="2218376" y="2066416"/>
                    <a:pt x="2200924" y="2085115"/>
                    <a:pt x="2193881" y="2092177"/>
                  </a:cubicBezTo>
                  <a:cubicBezTo>
                    <a:pt x="2186847" y="2099239"/>
                    <a:pt x="2150197" y="2161142"/>
                    <a:pt x="2145067" y="2168435"/>
                  </a:cubicBezTo>
                  <a:cubicBezTo>
                    <a:pt x="2139937" y="2175728"/>
                    <a:pt x="2116976" y="2193272"/>
                    <a:pt x="2110691" y="2198189"/>
                  </a:cubicBezTo>
                  <a:cubicBezTo>
                    <a:pt x="2104405" y="2203107"/>
                    <a:pt x="2089606" y="2220429"/>
                    <a:pt x="2089606" y="2220429"/>
                  </a:cubicBezTo>
                  <a:lnTo>
                    <a:pt x="2075455" y="2225919"/>
                  </a:lnTo>
                  <a:cubicBezTo>
                    <a:pt x="2075455" y="2225919"/>
                    <a:pt x="2077239" y="2233000"/>
                    <a:pt x="2078339" y="2238342"/>
                  </a:cubicBezTo>
                  <a:cubicBezTo>
                    <a:pt x="2079439" y="2243676"/>
                    <a:pt x="1989417" y="2398326"/>
                    <a:pt x="1985036" y="2402985"/>
                  </a:cubicBezTo>
                  <a:cubicBezTo>
                    <a:pt x="1980664" y="2407644"/>
                    <a:pt x="1965107" y="2416277"/>
                    <a:pt x="1965107" y="2416277"/>
                  </a:cubicBezTo>
                  <a:lnTo>
                    <a:pt x="1965394" y="2423210"/>
                  </a:lnTo>
                  <a:cubicBezTo>
                    <a:pt x="1965403" y="2423210"/>
                    <a:pt x="1984352" y="2419041"/>
                    <a:pt x="1993993" y="2407607"/>
                  </a:cubicBezTo>
                  <a:cubicBezTo>
                    <a:pt x="2003643" y="2396173"/>
                    <a:pt x="2094071" y="2235199"/>
                    <a:pt x="2097408" y="2224764"/>
                  </a:cubicBezTo>
                  <a:cubicBezTo>
                    <a:pt x="2100745" y="2214319"/>
                    <a:pt x="2150585" y="2178898"/>
                    <a:pt x="2156907" y="2169017"/>
                  </a:cubicBezTo>
                  <a:cubicBezTo>
                    <a:pt x="2163239" y="2159127"/>
                    <a:pt x="2200129" y="2104461"/>
                    <a:pt x="2206590" y="2094774"/>
                  </a:cubicBezTo>
                  <a:cubicBezTo>
                    <a:pt x="2213061" y="2085096"/>
                    <a:pt x="2281739" y="2046598"/>
                    <a:pt x="2287183" y="2042780"/>
                  </a:cubicBezTo>
                  <a:cubicBezTo>
                    <a:pt x="2292618" y="2038972"/>
                    <a:pt x="2336580" y="1993966"/>
                    <a:pt x="2336580" y="1993966"/>
                  </a:cubicBezTo>
                  <a:cubicBezTo>
                    <a:pt x="2336580" y="1993966"/>
                    <a:pt x="2356120" y="2107817"/>
                    <a:pt x="2359392" y="2118752"/>
                  </a:cubicBezTo>
                  <a:cubicBezTo>
                    <a:pt x="2362674" y="2129696"/>
                    <a:pt x="2400322" y="2196590"/>
                    <a:pt x="2402439" y="2207146"/>
                  </a:cubicBezTo>
                  <a:cubicBezTo>
                    <a:pt x="2404556" y="2217702"/>
                    <a:pt x="2389147" y="2336553"/>
                    <a:pt x="2389147" y="2336553"/>
                  </a:cubicBezTo>
                  <a:lnTo>
                    <a:pt x="2399546" y="2338282"/>
                  </a:lnTo>
                  <a:cubicBezTo>
                    <a:pt x="2399546" y="2338282"/>
                    <a:pt x="2413559" y="2219310"/>
                    <a:pt x="2417459" y="2216676"/>
                  </a:cubicBezTo>
                  <a:cubicBezTo>
                    <a:pt x="2421351" y="2214042"/>
                    <a:pt x="2427276" y="2227648"/>
                    <a:pt x="2427276" y="2227648"/>
                  </a:cubicBezTo>
                  <a:lnTo>
                    <a:pt x="2428431" y="2219560"/>
                  </a:lnTo>
                  <a:cubicBezTo>
                    <a:pt x="2428431" y="2219560"/>
                    <a:pt x="2386827" y="2147517"/>
                    <a:pt x="2372102" y="2118179"/>
                  </a:cubicBezTo>
                  <a:cubicBezTo>
                    <a:pt x="2357387" y="2088831"/>
                    <a:pt x="2348994" y="1970858"/>
                    <a:pt x="2348994" y="1970858"/>
                  </a:cubicBezTo>
                  <a:lnTo>
                    <a:pt x="2415148" y="1820653"/>
                  </a:lnTo>
                  <a:cubicBezTo>
                    <a:pt x="2415148" y="1820653"/>
                    <a:pt x="2474491" y="1814192"/>
                    <a:pt x="2530691" y="1807943"/>
                  </a:cubicBezTo>
                  <a:cubicBezTo>
                    <a:pt x="2586881" y="1801695"/>
                    <a:pt x="2697358" y="1799855"/>
                    <a:pt x="2697358" y="1799855"/>
                  </a:cubicBezTo>
                  <a:cubicBezTo>
                    <a:pt x="2697358" y="1799855"/>
                    <a:pt x="2838245" y="1794485"/>
                    <a:pt x="3028963" y="1880162"/>
                  </a:cubicBezTo>
                  <a:cubicBezTo>
                    <a:pt x="3072703" y="1899804"/>
                    <a:pt x="3215855" y="1971144"/>
                    <a:pt x="3215855" y="1971144"/>
                  </a:cubicBezTo>
                  <a:cubicBezTo>
                    <a:pt x="3215855" y="1971144"/>
                    <a:pt x="3327136" y="1975045"/>
                    <a:pt x="3340640" y="1982994"/>
                  </a:cubicBezTo>
                  <a:cubicBezTo>
                    <a:pt x="3359035" y="1993800"/>
                    <a:pt x="3349588" y="2013035"/>
                    <a:pt x="3349588" y="2013035"/>
                  </a:cubicBezTo>
                  <a:cubicBezTo>
                    <a:pt x="3349588" y="2013035"/>
                    <a:pt x="3394908" y="1995177"/>
                    <a:pt x="3457911" y="1986165"/>
                  </a:cubicBezTo>
                  <a:cubicBezTo>
                    <a:pt x="3528031" y="1976145"/>
                    <a:pt x="3618894" y="1974666"/>
                    <a:pt x="3670509" y="1971440"/>
                  </a:cubicBezTo>
                  <a:cubicBezTo>
                    <a:pt x="3768498" y="1965303"/>
                    <a:pt x="3826777" y="1986165"/>
                    <a:pt x="3826777" y="1986165"/>
                  </a:cubicBezTo>
                  <a:lnTo>
                    <a:pt x="3903904" y="1983567"/>
                  </a:lnTo>
                  <a:cubicBezTo>
                    <a:pt x="3931893" y="2008950"/>
                    <a:pt x="4183266" y="2237390"/>
                    <a:pt x="4327074" y="2415695"/>
                  </a:cubicBezTo>
                  <a:cubicBezTo>
                    <a:pt x="4478989" y="2604038"/>
                    <a:pt x="4522895" y="2894270"/>
                    <a:pt x="4538230" y="3015358"/>
                  </a:cubicBezTo>
                  <a:cubicBezTo>
                    <a:pt x="4553573" y="3136456"/>
                    <a:pt x="4511147" y="3629866"/>
                    <a:pt x="4504149" y="3797005"/>
                  </a:cubicBezTo>
                  <a:cubicBezTo>
                    <a:pt x="4497143" y="3964144"/>
                    <a:pt x="4406466" y="4303357"/>
                    <a:pt x="4404783" y="4462527"/>
                  </a:cubicBezTo>
                  <a:cubicBezTo>
                    <a:pt x="4403092" y="4621689"/>
                    <a:pt x="4429546" y="4745042"/>
                    <a:pt x="4266992" y="5027815"/>
                  </a:cubicBezTo>
                  <a:cubicBezTo>
                    <a:pt x="4104448" y="5310588"/>
                    <a:pt x="3775698" y="5310967"/>
                    <a:pt x="3849026" y="5382529"/>
                  </a:cubicBezTo>
                  <a:cubicBezTo>
                    <a:pt x="3943946" y="5475166"/>
                    <a:pt x="4365980" y="5157111"/>
                    <a:pt x="4590510" y="5201997"/>
                  </a:cubicBezTo>
                  <a:cubicBezTo>
                    <a:pt x="4646211" y="5213126"/>
                    <a:pt x="4707845" y="5223340"/>
                    <a:pt x="4714723" y="5323602"/>
                  </a:cubicBezTo>
                  <a:cubicBezTo>
                    <a:pt x="4724668" y="5468631"/>
                    <a:pt x="4679579" y="5575965"/>
                    <a:pt x="4698833" y="5712979"/>
                  </a:cubicBezTo>
                  <a:cubicBezTo>
                    <a:pt x="4718087" y="5849994"/>
                    <a:pt x="4744357" y="5874017"/>
                    <a:pt x="4791553" y="5871558"/>
                  </a:cubicBezTo>
                  <a:cubicBezTo>
                    <a:pt x="4838750" y="5869100"/>
                    <a:pt x="4793162" y="5809655"/>
                    <a:pt x="4806287" y="5673695"/>
                  </a:cubicBezTo>
                  <a:cubicBezTo>
                    <a:pt x="4819422" y="5537734"/>
                    <a:pt x="4751936" y="5498404"/>
                    <a:pt x="4844130" y="5327937"/>
                  </a:cubicBezTo>
                  <a:cubicBezTo>
                    <a:pt x="4873200" y="5274178"/>
                    <a:pt x="4895578" y="5237085"/>
                    <a:pt x="4943782" y="5205463"/>
                  </a:cubicBezTo>
                  <a:cubicBezTo>
                    <a:pt x="5021898" y="5154218"/>
                    <a:pt x="5225585" y="5285991"/>
                    <a:pt x="5322474" y="5287498"/>
                  </a:cubicBezTo>
                  <a:cubicBezTo>
                    <a:pt x="5668749" y="5292878"/>
                    <a:pt x="6018906" y="5469185"/>
                    <a:pt x="6018906" y="5469185"/>
                  </a:cubicBezTo>
                  <a:lnTo>
                    <a:pt x="5926472" y="5379063"/>
                  </a:lnTo>
                  <a:cubicBezTo>
                    <a:pt x="5926472" y="5379063"/>
                    <a:pt x="5228108" y="5109110"/>
                    <a:pt x="5173425" y="4990259"/>
                  </a:cubicBezTo>
                  <a:cubicBezTo>
                    <a:pt x="5106891" y="4845665"/>
                    <a:pt x="5115441" y="4662008"/>
                    <a:pt x="5108434" y="4494879"/>
                  </a:cubicBezTo>
                  <a:cubicBezTo>
                    <a:pt x="5101428" y="4327741"/>
                    <a:pt x="5059010" y="3834330"/>
                    <a:pt x="5074345" y="3713232"/>
                  </a:cubicBezTo>
                  <a:cubicBezTo>
                    <a:pt x="5089680" y="3592144"/>
                    <a:pt x="5133586" y="3301912"/>
                    <a:pt x="5285500" y="3113569"/>
                  </a:cubicBezTo>
                  <a:cubicBezTo>
                    <a:pt x="5429318" y="2935274"/>
                    <a:pt x="5680682" y="2706824"/>
                    <a:pt x="5708671" y="2681441"/>
                  </a:cubicBezTo>
                  <a:lnTo>
                    <a:pt x="5785798" y="2684039"/>
                  </a:lnTo>
                  <a:cubicBezTo>
                    <a:pt x="5785798" y="2684039"/>
                    <a:pt x="5796936" y="2681627"/>
                    <a:pt x="5800531" y="2680573"/>
                  </a:cubicBezTo>
                  <a:lnTo>
                    <a:pt x="5810348" y="2726216"/>
                  </a:lnTo>
                  <a:lnTo>
                    <a:pt x="5803702" y="2739213"/>
                  </a:lnTo>
                  <a:lnTo>
                    <a:pt x="5818149" y="2789478"/>
                  </a:lnTo>
                  <a:lnTo>
                    <a:pt x="5824795" y="2786585"/>
                  </a:lnTo>
                  <a:lnTo>
                    <a:pt x="5813528" y="2741237"/>
                  </a:lnTo>
                  <a:lnTo>
                    <a:pt x="5821329" y="2731411"/>
                  </a:lnTo>
                  <a:lnTo>
                    <a:pt x="5810930" y="2681155"/>
                  </a:lnTo>
                  <a:cubicBezTo>
                    <a:pt x="5810930" y="2681155"/>
                    <a:pt x="5863664" y="2737077"/>
                    <a:pt x="5872741" y="2778497"/>
                  </a:cubicBezTo>
                  <a:cubicBezTo>
                    <a:pt x="5881827" y="2819917"/>
                    <a:pt x="5884304" y="2871799"/>
                    <a:pt x="5884295" y="2871799"/>
                  </a:cubicBezTo>
                  <a:lnTo>
                    <a:pt x="5908559" y="2885664"/>
                  </a:lnTo>
                  <a:cubicBezTo>
                    <a:pt x="5908559" y="2885664"/>
                    <a:pt x="5903271" y="2894362"/>
                    <a:pt x="5879960" y="2916278"/>
                  </a:cubicBezTo>
                  <a:cubicBezTo>
                    <a:pt x="5856657" y="2938204"/>
                    <a:pt x="5887179" y="2993405"/>
                    <a:pt x="5887188" y="2993405"/>
                  </a:cubicBezTo>
                  <a:lnTo>
                    <a:pt x="5877362" y="3023446"/>
                  </a:lnTo>
                  <a:lnTo>
                    <a:pt x="5888917" y="3028068"/>
                  </a:lnTo>
                  <a:lnTo>
                    <a:pt x="5898447" y="2994274"/>
                  </a:lnTo>
                  <a:lnTo>
                    <a:pt x="5882566" y="2949499"/>
                  </a:lnTo>
                  <a:lnTo>
                    <a:pt x="5891227" y="2931012"/>
                  </a:lnTo>
                  <a:lnTo>
                    <a:pt x="5917802" y="2899243"/>
                  </a:lnTo>
                  <a:lnTo>
                    <a:pt x="5955358" y="2938231"/>
                  </a:lnTo>
                  <a:lnTo>
                    <a:pt x="5962864" y="2974632"/>
                  </a:lnTo>
                  <a:lnTo>
                    <a:pt x="5960839" y="3035583"/>
                  </a:lnTo>
                  <a:lnTo>
                    <a:pt x="5971820" y="3075727"/>
                  </a:lnTo>
                  <a:lnTo>
                    <a:pt x="5978753" y="3074571"/>
                  </a:lnTo>
                  <a:lnTo>
                    <a:pt x="5970083" y="3035287"/>
                  </a:lnTo>
                  <a:lnTo>
                    <a:pt x="5972976" y="2974345"/>
                  </a:lnTo>
                  <a:lnTo>
                    <a:pt x="5963150" y="2938231"/>
                  </a:lnTo>
                  <a:lnTo>
                    <a:pt x="5996084" y="2957874"/>
                  </a:lnTo>
                  <a:lnTo>
                    <a:pt x="6100645" y="3030379"/>
                  </a:lnTo>
                  <a:cubicBezTo>
                    <a:pt x="6100645" y="3030379"/>
                    <a:pt x="6121452" y="3077816"/>
                    <a:pt x="6124622" y="3093354"/>
                  </a:cubicBezTo>
                  <a:cubicBezTo>
                    <a:pt x="6127793" y="3108883"/>
                    <a:pt x="6122894" y="3152567"/>
                    <a:pt x="6122894" y="3152567"/>
                  </a:cubicBezTo>
                  <a:lnTo>
                    <a:pt x="6135603" y="3152567"/>
                  </a:lnTo>
                  <a:cubicBezTo>
                    <a:pt x="6135594" y="3152567"/>
                    <a:pt x="6142536" y="3102329"/>
                    <a:pt x="6132424" y="3079193"/>
                  </a:cubicBezTo>
                  <a:cubicBezTo>
                    <a:pt x="6122312" y="3056057"/>
                    <a:pt x="6111922" y="3027781"/>
                    <a:pt x="6111913" y="3027781"/>
                  </a:cubicBezTo>
                  <a:lnTo>
                    <a:pt x="6172864" y="3040491"/>
                  </a:lnTo>
                  <a:lnTo>
                    <a:pt x="6262700" y="3055798"/>
                  </a:lnTo>
                  <a:lnTo>
                    <a:pt x="6259233" y="3044530"/>
                  </a:lnTo>
                  <a:lnTo>
                    <a:pt x="6105563" y="3015358"/>
                  </a:lnTo>
                  <a:cubicBezTo>
                    <a:pt x="6105563" y="3015358"/>
                    <a:pt x="5917488" y="2877604"/>
                    <a:pt x="5899898" y="2853313"/>
                  </a:cubicBezTo>
                  <a:cubicBezTo>
                    <a:pt x="5882298" y="2829012"/>
                    <a:pt x="5910666" y="2797363"/>
                    <a:pt x="5903068" y="2773875"/>
                  </a:cubicBezTo>
                  <a:cubicBezTo>
                    <a:pt x="5895479" y="2750388"/>
                    <a:pt x="5881698" y="2718702"/>
                    <a:pt x="5881698" y="2718702"/>
                  </a:cubicBezTo>
                  <a:cubicBezTo>
                    <a:pt x="5881698" y="2718702"/>
                    <a:pt x="5861057" y="2695723"/>
                    <a:pt x="5840102" y="2672781"/>
                  </a:cubicBezTo>
                  <a:cubicBezTo>
                    <a:pt x="5866150" y="2669185"/>
                    <a:pt x="5899565" y="2666652"/>
                    <a:pt x="5942066" y="2669314"/>
                  </a:cubicBezTo>
                  <a:cubicBezTo>
                    <a:pt x="5993681" y="2672540"/>
                    <a:pt x="6084543" y="2674019"/>
                    <a:pt x="6154663" y="2684039"/>
                  </a:cubicBezTo>
                  <a:cubicBezTo>
                    <a:pt x="6217666" y="2693051"/>
                    <a:pt x="6262986" y="2710910"/>
                    <a:pt x="6262986" y="2710910"/>
                  </a:cubicBezTo>
                  <a:cubicBezTo>
                    <a:pt x="6262986" y="2710910"/>
                    <a:pt x="6253549" y="2691674"/>
                    <a:pt x="6271943" y="2680869"/>
                  </a:cubicBezTo>
                  <a:cubicBezTo>
                    <a:pt x="6285448" y="2672919"/>
                    <a:pt x="6396720" y="2669018"/>
                    <a:pt x="6396729" y="2669018"/>
                  </a:cubicBezTo>
                  <a:cubicBezTo>
                    <a:pt x="6396729" y="2669018"/>
                    <a:pt x="6539881" y="2597678"/>
                    <a:pt x="6583611" y="2578036"/>
                  </a:cubicBezTo>
                  <a:cubicBezTo>
                    <a:pt x="6774338" y="2492359"/>
                    <a:pt x="6915226" y="2497730"/>
                    <a:pt x="6915217" y="2497730"/>
                  </a:cubicBezTo>
                  <a:cubicBezTo>
                    <a:pt x="6915217" y="2497730"/>
                    <a:pt x="6931180" y="2498183"/>
                    <a:pt x="6937170" y="2498312"/>
                  </a:cubicBezTo>
                  <a:cubicBezTo>
                    <a:pt x="6940858" y="2510790"/>
                    <a:pt x="6944685" y="2522576"/>
                    <a:pt x="6944685" y="2522576"/>
                  </a:cubicBezTo>
                  <a:lnTo>
                    <a:pt x="6954215" y="2521707"/>
                  </a:lnTo>
                  <a:cubicBezTo>
                    <a:pt x="6954215" y="2521707"/>
                    <a:pt x="6950573" y="2506113"/>
                    <a:pt x="6948437" y="2498598"/>
                  </a:cubicBezTo>
                  <a:cubicBezTo>
                    <a:pt x="6983091" y="2499449"/>
                    <a:pt x="7040723" y="2501242"/>
                    <a:pt x="7081893" y="2505818"/>
                  </a:cubicBezTo>
                  <a:cubicBezTo>
                    <a:pt x="7138083" y="2512066"/>
                    <a:pt x="7197435" y="2518527"/>
                    <a:pt x="7197435" y="2518527"/>
                  </a:cubicBezTo>
                  <a:lnTo>
                    <a:pt x="7263581" y="2668732"/>
                  </a:lnTo>
                  <a:cubicBezTo>
                    <a:pt x="7263581" y="2668732"/>
                    <a:pt x="7255188" y="2786705"/>
                    <a:pt x="7240472" y="2816053"/>
                  </a:cubicBezTo>
                  <a:cubicBezTo>
                    <a:pt x="7225757" y="2845391"/>
                    <a:pt x="7184143" y="2917434"/>
                    <a:pt x="7184143" y="2917434"/>
                  </a:cubicBezTo>
                  <a:lnTo>
                    <a:pt x="7185299" y="2925522"/>
                  </a:lnTo>
                  <a:cubicBezTo>
                    <a:pt x="7185299" y="2925522"/>
                    <a:pt x="7191224" y="2911916"/>
                    <a:pt x="7195124" y="2914550"/>
                  </a:cubicBezTo>
                  <a:cubicBezTo>
                    <a:pt x="7199016" y="2917184"/>
                    <a:pt x="7213029" y="3036156"/>
                    <a:pt x="7213029" y="3036156"/>
                  </a:cubicBezTo>
                  <a:lnTo>
                    <a:pt x="7223428" y="3034427"/>
                  </a:lnTo>
                  <a:cubicBezTo>
                    <a:pt x="7223428" y="3034427"/>
                    <a:pt x="7208028" y="2915576"/>
                    <a:pt x="7210145" y="2905020"/>
                  </a:cubicBezTo>
                  <a:cubicBezTo>
                    <a:pt x="7212253" y="2894464"/>
                    <a:pt x="7249910" y="2827570"/>
                    <a:pt x="7253182" y="2816626"/>
                  </a:cubicBezTo>
                  <a:cubicBezTo>
                    <a:pt x="7256454" y="2805691"/>
                    <a:pt x="7276004" y="2691840"/>
                    <a:pt x="7276004" y="2691840"/>
                  </a:cubicBezTo>
                  <a:cubicBezTo>
                    <a:pt x="7276004" y="2691840"/>
                    <a:pt x="7319956" y="2736846"/>
                    <a:pt x="7325391" y="2740655"/>
                  </a:cubicBezTo>
                  <a:cubicBezTo>
                    <a:pt x="7330835" y="2744472"/>
                    <a:pt x="7399514" y="2782971"/>
                    <a:pt x="7405984" y="2792648"/>
                  </a:cubicBezTo>
                  <a:cubicBezTo>
                    <a:pt x="7412445" y="2802336"/>
                    <a:pt x="7449345" y="2857001"/>
                    <a:pt x="7455667" y="2866891"/>
                  </a:cubicBezTo>
                  <a:cubicBezTo>
                    <a:pt x="7461999" y="2876772"/>
                    <a:pt x="7511830" y="2912202"/>
                    <a:pt x="7515176" y="2922638"/>
                  </a:cubicBezTo>
                  <a:cubicBezTo>
                    <a:pt x="7518503" y="2933074"/>
                    <a:pt x="7608950" y="3094047"/>
                    <a:pt x="7618563" y="3105481"/>
                  </a:cubicBezTo>
                  <a:cubicBezTo>
                    <a:pt x="7628268" y="3116915"/>
                    <a:pt x="7647217" y="3121084"/>
                    <a:pt x="7647217" y="3121084"/>
                  </a:cubicBezTo>
                  <a:lnTo>
                    <a:pt x="7647495" y="3114151"/>
                  </a:lnTo>
                  <a:cubicBezTo>
                    <a:pt x="7647495" y="3114151"/>
                    <a:pt x="7631873" y="3105518"/>
                    <a:pt x="7627529" y="3100859"/>
                  </a:cubicBezTo>
                  <a:cubicBezTo>
                    <a:pt x="7623185" y="3096210"/>
                    <a:pt x="7533145" y="2941550"/>
                    <a:pt x="7534236" y="2936217"/>
                  </a:cubicBezTo>
                  <a:cubicBezTo>
                    <a:pt x="7535336" y="2930874"/>
                    <a:pt x="7537129" y="2923793"/>
                    <a:pt x="7537129" y="2923793"/>
                  </a:cubicBezTo>
                  <a:lnTo>
                    <a:pt x="7522968" y="2918303"/>
                  </a:lnTo>
                  <a:cubicBezTo>
                    <a:pt x="7522968" y="2918303"/>
                    <a:pt x="7508169" y="2900981"/>
                    <a:pt x="7501884" y="2896063"/>
                  </a:cubicBezTo>
                  <a:cubicBezTo>
                    <a:pt x="7495599" y="2891137"/>
                    <a:pt x="7472638" y="2873602"/>
                    <a:pt x="7467508" y="2866309"/>
                  </a:cubicBezTo>
                  <a:cubicBezTo>
                    <a:pt x="7462378" y="2859016"/>
                    <a:pt x="7425728" y="2797113"/>
                    <a:pt x="7418694" y="2790051"/>
                  </a:cubicBezTo>
                  <a:cubicBezTo>
                    <a:pt x="7411660" y="2782989"/>
                    <a:pt x="7394199" y="2764290"/>
                    <a:pt x="7374788" y="2754815"/>
                  </a:cubicBezTo>
                  <a:cubicBezTo>
                    <a:pt x="7355376" y="2745332"/>
                    <a:pt x="7336834" y="2736818"/>
                    <a:pt x="7328284" y="2727372"/>
                  </a:cubicBezTo>
                  <a:cubicBezTo>
                    <a:pt x="7319734" y="2717925"/>
                    <a:pt x="7292318" y="2688004"/>
                    <a:pt x="7281199" y="2670174"/>
                  </a:cubicBezTo>
                  <a:cubicBezTo>
                    <a:pt x="7270079" y="2652353"/>
                    <a:pt x="7238744" y="2565326"/>
                    <a:pt x="7238735" y="2565326"/>
                  </a:cubicBezTo>
                  <a:cubicBezTo>
                    <a:pt x="7238735" y="2565326"/>
                    <a:pt x="7260318" y="2573414"/>
                    <a:pt x="7271669" y="2575143"/>
                  </a:cubicBezTo>
                  <a:cubicBezTo>
                    <a:pt x="7283019" y="2576871"/>
                    <a:pt x="7311822" y="2577740"/>
                    <a:pt x="7311822" y="2577740"/>
                  </a:cubicBezTo>
                  <a:cubicBezTo>
                    <a:pt x="7311822" y="2577740"/>
                    <a:pt x="7320409" y="2594961"/>
                    <a:pt x="7333775" y="2604611"/>
                  </a:cubicBezTo>
                  <a:cubicBezTo>
                    <a:pt x="7347132" y="2614261"/>
                    <a:pt x="7367282" y="2622802"/>
                    <a:pt x="7367282" y="2622802"/>
                  </a:cubicBezTo>
                  <a:lnTo>
                    <a:pt x="7370748" y="2663537"/>
                  </a:lnTo>
                  <a:lnTo>
                    <a:pt x="7375370" y="2630030"/>
                  </a:lnTo>
                  <a:cubicBezTo>
                    <a:pt x="7375370" y="2630030"/>
                    <a:pt x="7380713" y="2626841"/>
                    <a:pt x="7392406" y="2631185"/>
                  </a:cubicBezTo>
                  <a:cubicBezTo>
                    <a:pt x="7404108" y="2635521"/>
                    <a:pt x="7437763" y="2654294"/>
                    <a:pt x="7437763" y="2654294"/>
                  </a:cubicBezTo>
                  <a:lnTo>
                    <a:pt x="7446137" y="2652843"/>
                  </a:lnTo>
                  <a:cubicBezTo>
                    <a:pt x="7446137" y="2652843"/>
                    <a:pt x="7416946" y="2631185"/>
                    <a:pt x="7405115" y="2626850"/>
                  </a:cubicBezTo>
                  <a:cubicBezTo>
                    <a:pt x="7393293" y="2622515"/>
                    <a:pt x="7373632" y="2619918"/>
                    <a:pt x="7373632" y="2619918"/>
                  </a:cubicBezTo>
                  <a:cubicBezTo>
                    <a:pt x="7373632" y="2619918"/>
                    <a:pt x="7356754" y="2610942"/>
                    <a:pt x="7351106" y="2605766"/>
                  </a:cubicBezTo>
                  <a:cubicBezTo>
                    <a:pt x="7345449" y="2600590"/>
                    <a:pt x="7322507" y="2575725"/>
                    <a:pt x="7322507" y="2575725"/>
                  </a:cubicBezTo>
                  <a:lnTo>
                    <a:pt x="7342723" y="2569948"/>
                  </a:lnTo>
                  <a:lnTo>
                    <a:pt x="7340994" y="2562720"/>
                  </a:lnTo>
                  <a:cubicBezTo>
                    <a:pt x="7340994" y="2562720"/>
                    <a:pt x="7315011" y="2568090"/>
                    <a:pt x="7302865" y="2567924"/>
                  </a:cubicBezTo>
                  <a:cubicBezTo>
                    <a:pt x="7290719" y="2567748"/>
                    <a:pt x="7239622" y="2559762"/>
                    <a:pt x="7240759" y="2550879"/>
                  </a:cubicBezTo>
                  <a:cubicBezTo>
                    <a:pt x="7241905" y="2542005"/>
                    <a:pt x="7301174" y="2543475"/>
                    <a:pt x="7312395" y="2547699"/>
                  </a:cubicBezTo>
                  <a:cubicBezTo>
                    <a:pt x="7323625" y="2551923"/>
                    <a:pt x="7345033" y="2552034"/>
                    <a:pt x="7345033" y="2552034"/>
                  </a:cubicBezTo>
                  <a:lnTo>
                    <a:pt x="7356301" y="2562433"/>
                  </a:lnTo>
                  <a:cubicBezTo>
                    <a:pt x="7356301" y="2562433"/>
                    <a:pt x="7387044" y="2562442"/>
                    <a:pt x="7396741" y="2568793"/>
                  </a:cubicBezTo>
                  <a:cubicBezTo>
                    <a:pt x="7406446" y="2575133"/>
                    <a:pt x="7452488" y="2588435"/>
                    <a:pt x="7452488" y="2588435"/>
                  </a:cubicBezTo>
                  <a:cubicBezTo>
                    <a:pt x="7452488" y="2588435"/>
                    <a:pt x="7547648" y="2621304"/>
                    <a:pt x="7599244" y="2638118"/>
                  </a:cubicBezTo>
                  <a:cubicBezTo>
                    <a:pt x="7650822" y="2654922"/>
                    <a:pt x="7811934" y="2695658"/>
                    <a:pt x="7858613" y="2730552"/>
                  </a:cubicBezTo>
                  <a:cubicBezTo>
                    <a:pt x="7905292" y="2765436"/>
                    <a:pt x="7933022" y="2811163"/>
                    <a:pt x="7954190" y="2835112"/>
                  </a:cubicBezTo>
                  <a:cubicBezTo>
                    <a:pt x="7975450" y="2859062"/>
                    <a:pt x="8043203" y="2899363"/>
                    <a:pt x="8066867" y="2927260"/>
                  </a:cubicBezTo>
                  <a:cubicBezTo>
                    <a:pt x="8090529" y="2955147"/>
                    <a:pt x="8176862" y="3016504"/>
                    <a:pt x="8230936" y="3068507"/>
                  </a:cubicBezTo>
                  <a:cubicBezTo>
                    <a:pt x="8285010" y="3120511"/>
                    <a:pt x="8365427" y="3155682"/>
                    <a:pt x="8392418" y="3188958"/>
                  </a:cubicBezTo>
                  <a:cubicBezTo>
                    <a:pt x="8419500" y="3222243"/>
                    <a:pt x="8490304" y="3304213"/>
                    <a:pt x="8490304" y="3304213"/>
                  </a:cubicBezTo>
                  <a:lnTo>
                    <a:pt x="8521547" y="3492547"/>
                  </a:lnTo>
                  <a:cubicBezTo>
                    <a:pt x="8521547" y="3492547"/>
                    <a:pt x="8518497" y="3590277"/>
                    <a:pt x="8509993" y="3617915"/>
                  </a:cubicBezTo>
                  <a:cubicBezTo>
                    <a:pt x="8501489" y="3645552"/>
                    <a:pt x="8491229" y="3693017"/>
                    <a:pt x="8491229" y="3693017"/>
                  </a:cubicBezTo>
                  <a:cubicBezTo>
                    <a:pt x="8491229" y="3693017"/>
                    <a:pt x="8500657" y="3680834"/>
                    <a:pt x="8512026" y="3693017"/>
                  </a:cubicBezTo>
                  <a:cubicBezTo>
                    <a:pt x="8523395" y="3705200"/>
                    <a:pt x="8540034" y="3734409"/>
                    <a:pt x="8545487" y="3759736"/>
                  </a:cubicBezTo>
                  <a:cubicBezTo>
                    <a:pt x="8551033" y="3785072"/>
                    <a:pt x="8559076" y="3813292"/>
                    <a:pt x="8568319" y="3831085"/>
                  </a:cubicBezTo>
                  <a:cubicBezTo>
                    <a:pt x="8577562" y="3848879"/>
                    <a:pt x="8612502" y="3874991"/>
                    <a:pt x="8612502" y="3874991"/>
                  </a:cubicBezTo>
                  <a:cubicBezTo>
                    <a:pt x="8612502" y="3874991"/>
                    <a:pt x="8581166" y="3831224"/>
                    <a:pt x="8578116" y="3818958"/>
                  </a:cubicBezTo>
                  <a:cubicBezTo>
                    <a:pt x="8575159" y="3806692"/>
                    <a:pt x="8572941" y="3782308"/>
                    <a:pt x="8563142" y="3763498"/>
                  </a:cubicBezTo>
                  <a:cubicBezTo>
                    <a:pt x="8553344" y="3744678"/>
                    <a:pt x="8523303" y="3679438"/>
                    <a:pt x="8523303" y="3679438"/>
                  </a:cubicBezTo>
                  <a:lnTo>
                    <a:pt x="8537168" y="3538477"/>
                  </a:lnTo>
                  <a:lnTo>
                    <a:pt x="8545211" y="3496300"/>
                  </a:lnTo>
                  <a:lnTo>
                    <a:pt x="8609914" y="3566207"/>
                  </a:lnTo>
                  <a:lnTo>
                    <a:pt x="8692272" y="3654592"/>
                  </a:lnTo>
                  <a:lnTo>
                    <a:pt x="8702070" y="3646218"/>
                  </a:lnTo>
                  <a:lnTo>
                    <a:pt x="8624703" y="3556678"/>
                  </a:lnTo>
                  <a:lnTo>
                    <a:pt x="8552143" y="3473191"/>
                  </a:lnTo>
                  <a:cubicBezTo>
                    <a:pt x="8552143" y="3473191"/>
                    <a:pt x="8532639" y="3371265"/>
                    <a:pt x="8542345" y="3359960"/>
                  </a:cubicBezTo>
                  <a:cubicBezTo>
                    <a:pt x="8552051" y="3348665"/>
                    <a:pt x="8722868" y="3419182"/>
                    <a:pt x="8722868" y="3419182"/>
                  </a:cubicBezTo>
                  <a:cubicBezTo>
                    <a:pt x="8722868" y="3419182"/>
                    <a:pt x="8782580" y="3463486"/>
                    <a:pt x="8807260" y="3478109"/>
                  </a:cubicBezTo>
                  <a:cubicBezTo>
                    <a:pt x="8831846" y="3492723"/>
                    <a:pt x="8965229" y="3573140"/>
                    <a:pt x="8965229" y="3573140"/>
                  </a:cubicBezTo>
                  <a:lnTo>
                    <a:pt x="8967540" y="3557537"/>
                  </a:lnTo>
                  <a:cubicBezTo>
                    <a:pt x="8967540" y="3557537"/>
                    <a:pt x="8885181" y="3504517"/>
                    <a:pt x="8867342" y="3490523"/>
                  </a:cubicBezTo>
                  <a:cubicBezTo>
                    <a:pt x="8849502" y="3476528"/>
                    <a:pt x="8782672" y="3413405"/>
                    <a:pt x="8782672" y="3413405"/>
                  </a:cubicBezTo>
                  <a:cubicBezTo>
                    <a:pt x="8782672" y="3413405"/>
                    <a:pt x="8752169" y="3386507"/>
                    <a:pt x="8707894" y="3374121"/>
                  </a:cubicBezTo>
                  <a:cubicBezTo>
                    <a:pt x="8663525" y="3361735"/>
                    <a:pt x="8568873" y="3324724"/>
                    <a:pt x="8568873" y="3324724"/>
                  </a:cubicBezTo>
                  <a:lnTo>
                    <a:pt x="8524413" y="3293528"/>
                  </a:lnTo>
                  <a:lnTo>
                    <a:pt x="8448709" y="3172782"/>
                  </a:lnTo>
                  <a:cubicBezTo>
                    <a:pt x="8448709" y="3172782"/>
                    <a:pt x="8477641" y="3168881"/>
                    <a:pt x="8496959" y="3160941"/>
                  </a:cubicBezTo>
                  <a:cubicBezTo>
                    <a:pt x="8516370" y="3153001"/>
                    <a:pt x="8538001" y="3152853"/>
                    <a:pt x="8538001" y="3152853"/>
                  </a:cubicBezTo>
                  <a:cubicBezTo>
                    <a:pt x="8538001" y="3152853"/>
                    <a:pt x="8557596" y="3174520"/>
                    <a:pt x="8581629" y="3184336"/>
                  </a:cubicBezTo>
                  <a:cubicBezTo>
                    <a:pt x="8605662" y="3194162"/>
                    <a:pt x="8628401" y="3194162"/>
                    <a:pt x="8628401" y="3194162"/>
                  </a:cubicBezTo>
                  <a:cubicBezTo>
                    <a:pt x="8628401" y="3194162"/>
                    <a:pt x="8645408" y="3245694"/>
                    <a:pt x="8657332" y="3267526"/>
                  </a:cubicBezTo>
                  <a:cubicBezTo>
                    <a:pt x="8669163" y="3289369"/>
                    <a:pt x="8702902" y="3339458"/>
                    <a:pt x="8702902" y="3339458"/>
                  </a:cubicBezTo>
                  <a:lnTo>
                    <a:pt x="8719724" y="3345808"/>
                  </a:lnTo>
                  <a:cubicBezTo>
                    <a:pt x="8719724" y="3345808"/>
                    <a:pt x="8689961" y="3295266"/>
                    <a:pt x="8678684" y="3274755"/>
                  </a:cubicBezTo>
                  <a:cubicBezTo>
                    <a:pt x="8667315" y="3254235"/>
                    <a:pt x="8648366" y="3197915"/>
                    <a:pt x="8648366" y="3197915"/>
                  </a:cubicBezTo>
                  <a:cubicBezTo>
                    <a:pt x="8648366" y="3197915"/>
                    <a:pt x="8668978" y="3186610"/>
                    <a:pt x="8685894" y="3189254"/>
                  </a:cubicBezTo>
                  <a:cubicBezTo>
                    <a:pt x="8702809" y="3191888"/>
                    <a:pt x="8759009" y="3203692"/>
                    <a:pt x="8759009" y="3203692"/>
                  </a:cubicBezTo>
                  <a:lnTo>
                    <a:pt x="8758732" y="3196186"/>
                  </a:lnTo>
                  <a:cubicBezTo>
                    <a:pt x="8758732" y="3196186"/>
                    <a:pt x="8704381" y="3180343"/>
                    <a:pt x="8694029" y="3180870"/>
                  </a:cubicBezTo>
                  <a:cubicBezTo>
                    <a:pt x="8683584" y="3181397"/>
                    <a:pt x="8640232" y="3186943"/>
                    <a:pt x="8640232" y="3186943"/>
                  </a:cubicBezTo>
                  <a:cubicBezTo>
                    <a:pt x="8640232" y="3186943"/>
                    <a:pt x="8621283" y="3179788"/>
                    <a:pt x="8603258" y="3172495"/>
                  </a:cubicBezTo>
                  <a:cubicBezTo>
                    <a:pt x="8585327" y="3165202"/>
                    <a:pt x="8547522" y="3140430"/>
                    <a:pt x="8547522" y="3140430"/>
                  </a:cubicBezTo>
                  <a:lnTo>
                    <a:pt x="8602149" y="3107792"/>
                  </a:lnTo>
                  <a:lnTo>
                    <a:pt x="8672861" y="3039909"/>
                  </a:lnTo>
                  <a:lnTo>
                    <a:pt x="8666575" y="3022873"/>
                  </a:lnTo>
                  <a:lnTo>
                    <a:pt x="8602427" y="3096238"/>
                  </a:lnTo>
                  <a:lnTo>
                    <a:pt x="8534210" y="3133498"/>
                  </a:lnTo>
                  <a:cubicBezTo>
                    <a:pt x="8534210" y="3133498"/>
                    <a:pt x="8523395" y="3141770"/>
                    <a:pt x="8505094" y="3141881"/>
                  </a:cubicBezTo>
                  <a:cubicBezTo>
                    <a:pt x="8486792" y="3141983"/>
                    <a:pt x="8430408" y="3142334"/>
                    <a:pt x="8428282" y="3143037"/>
                  </a:cubicBezTo>
                  <a:cubicBezTo>
                    <a:pt x="8426064" y="3143730"/>
                    <a:pt x="8217533" y="3016227"/>
                    <a:pt x="8152368" y="2957014"/>
                  </a:cubicBezTo>
                  <a:cubicBezTo>
                    <a:pt x="8087202" y="2897792"/>
                    <a:pt x="8055220" y="2833929"/>
                    <a:pt x="8029061" y="2813446"/>
                  </a:cubicBezTo>
                  <a:cubicBezTo>
                    <a:pt x="8002810" y="2792963"/>
                    <a:pt x="7955946" y="2772969"/>
                    <a:pt x="7930527" y="2753364"/>
                  </a:cubicBezTo>
                  <a:cubicBezTo>
                    <a:pt x="7905199" y="2733759"/>
                    <a:pt x="7873957" y="2700797"/>
                    <a:pt x="7873957" y="2700797"/>
                  </a:cubicBezTo>
                  <a:cubicBezTo>
                    <a:pt x="7873957" y="2700797"/>
                    <a:pt x="7965836" y="2699521"/>
                    <a:pt x="8017229" y="2688957"/>
                  </a:cubicBezTo>
                  <a:cubicBezTo>
                    <a:pt x="8065110" y="2679103"/>
                    <a:pt x="8147191" y="2647065"/>
                    <a:pt x="8147191" y="2647065"/>
                  </a:cubicBezTo>
                  <a:cubicBezTo>
                    <a:pt x="8147191" y="2647065"/>
                    <a:pt x="8324294" y="2557775"/>
                    <a:pt x="8346755" y="2557239"/>
                  </a:cubicBezTo>
                  <a:cubicBezTo>
                    <a:pt x="8370141" y="2556675"/>
                    <a:pt x="8425416" y="2573414"/>
                    <a:pt x="8433458" y="2590450"/>
                  </a:cubicBezTo>
                  <a:cubicBezTo>
                    <a:pt x="8441499" y="2607495"/>
                    <a:pt x="8453701" y="2671912"/>
                    <a:pt x="8453701" y="2671912"/>
                  </a:cubicBezTo>
                  <a:lnTo>
                    <a:pt x="8460910" y="2675378"/>
                  </a:lnTo>
                  <a:lnTo>
                    <a:pt x="8443534" y="2592761"/>
                  </a:lnTo>
                  <a:cubicBezTo>
                    <a:pt x="8443534" y="2592761"/>
                    <a:pt x="8460079" y="2584016"/>
                    <a:pt x="8473575" y="2584969"/>
                  </a:cubicBezTo>
                  <a:cubicBezTo>
                    <a:pt x="8487070" y="2585911"/>
                    <a:pt x="8512026" y="2585542"/>
                    <a:pt x="8512026" y="2585542"/>
                  </a:cubicBezTo>
                  <a:cubicBezTo>
                    <a:pt x="8512026" y="2585542"/>
                    <a:pt x="8533379" y="2603566"/>
                    <a:pt x="8544933" y="2605470"/>
                  </a:cubicBezTo>
                  <a:cubicBezTo>
                    <a:pt x="8556487" y="2607374"/>
                    <a:pt x="8580150" y="2601135"/>
                    <a:pt x="8580150" y="2601145"/>
                  </a:cubicBezTo>
                  <a:lnTo>
                    <a:pt x="8577285" y="2593343"/>
                  </a:lnTo>
                  <a:cubicBezTo>
                    <a:pt x="8577285" y="2593343"/>
                    <a:pt x="8553621" y="2599739"/>
                    <a:pt x="8548722" y="2599407"/>
                  </a:cubicBezTo>
                  <a:cubicBezTo>
                    <a:pt x="8543824" y="2599074"/>
                    <a:pt x="8518959" y="2583517"/>
                    <a:pt x="8518959" y="2583517"/>
                  </a:cubicBezTo>
                  <a:lnTo>
                    <a:pt x="8557689" y="2566482"/>
                  </a:lnTo>
                  <a:lnTo>
                    <a:pt x="8553899" y="2560122"/>
                  </a:lnTo>
                  <a:lnTo>
                    <a:pt x="8507960" y="2576881"/>
                  </a:lnTo>
                  <a:cubicBezTo>
                    <a:pt x="8507960" y="2576881"/>
                    <a:pt x="8491876" y="2573895"/>
                    <a:pt x="8479397" y="2576012"/>
                  </a:cubicBezTo>
                  <a:cubicBezTo>
                    <a:pt x="8466919" y="2578128"/>
                    <a:pt x="8441777" y="2581493"/>
                    <a:pt x="8441777" y="2581502"/>
                  </a:cubicBezTo>
                  <a:lnTo>
                    <a:pt x="8476810" y="2556083"/>
                  </a:lnTo>
                  <a:lnTo>
                    <a:pt x="8470986" y="2551461"/>
                  </a:lnTo>
                  <a:cubicBezTo>
                    <a:pt x="8470986" y="2551461"/>
                    <a:pt x="8453053" y="2560751"/>
                    <a:pt x="8445289" y="2568210"/>
                  </a:cubicBezTo>
                  <a:cubicBezTo>
                    <a:pt x="8437525" y="2575670"/>
                    <a:pt x="8431702" y="2576585"/>
                    <a:pt x="8431702" y="2576585"/>
                  </a:cubicBezTo>
                  <a:cubicBezTo>
                    <a:pt x="8431702" y="2576585"/>
                    <a:pt x="8409055" y="2561758"/>
                    <a:pt x="8399073" y="2558680"/>
                  </a:cubicBezTo>
                  <a:cubicBezTo>
                    <a:pt x="8389090" y="2555602"/>
                    <a:pt x="8366999" y="2548855"/>
                    <a:pt x="8366999" y="2548855"/>
                  </a:cubicBezTo>
                  <a:cubicBezTo>
                    <a:pt x="8366999" y="2548855"/>
                    <a:pt x="8411089" y="2523639"/>
                    <a:pt x="8422736" y="2517085"/>
                  </a:cubicBezTo>
                  <a:cubicBezTo>
                    <a:pt x="8434382" y="2510522"/>
                    <a:pt x="8465255" y="2489069"/>
                    <a:pt x="8465255" y="2489069"/>
                  </a:cubicBezTo>
                  <a:cubicBezTo>
                    <a:pt x="8465255" y="2489069"/>
                    <a:pt x="8522471" y="2477080"/>
                    <a:pt x="8539202" y="2476932"/>
                  </a:cubicBezTo>
                  <a:cubicBezTo>
                    <a:pt x="8555932" y="2476794"/>
                    <a:pt x="8645501" y="2480685"/>
                    <a:pt x="8645501" y="2480685"/>
                  </a:cubicBezTo>
                  <a:cubicBezTo>
                    <a:pt x="8645501" y="2480685"/>
                    <a:pt x="8684323" y="2468049"/>
                    <a:pt x="8697726" y="2461339"/>
                  </a:cubicBezTo>
                  <a:cubicBezTo>
                    <a:pt x="8711221" y="2454619"/>
                    <a:pt x="8748010" y="2432739"/>
                    <a:pt x="8748010" y="2432739"/>
                  </a:cubicBezTo>
                  <a:lnTo>
                    <a:pt x="8823436" y="2437361"/>
                  </a:lnTo>
                  <a:cubicBezTo>
                    <a:pt x="8823436" y="2437361"/>
                    <a:pt x="8888971" y="2400157"/>
                    <a:pt x="8914945" y="2391144"/>
                  </a:cubicBezTo>
                  <a:cubicBezTo>
                    <a:pt x="8940919" y="2382123"/>
                    <a:pt x="9033075" y="2357637"/>
                    <a:pt x="9033075" y="2357637"/>
                  </a:cubicBezTo>
                  <a:lnTo>
                    <a:pt x="9032243" y="2350418"/>
                  </a:lnTo>
                  <a:cubicBezTo>
                    <a:pt x="9032243" y="2350418"/>
                    <a:pt x="8931675" y="2374090"/>
                    <a:pt x="8915499" y="2380459"/>
                  </a:cubicBezTo>
                  <a:cubicBezTo>
                    <a:pt x="8899416" y="2386818"/>
                    <a:pt x="8820201" y="2423210"/>
                    <a:pt x="8820201" y="2423210"/>
                  </a:cubicBezTo>
                  <a:lnTo>
                    <a:pt x="8747454" y="2423210"/>
                  </a:lnTo>
                  <a:lnTo>
                    <a:pt x="8649753" y="2467689"/>
                  </a:lnTo>
                  <a:cubicBezTo>
                    <a:pt x="8649753" y="2467689"/>
                    <a:pt x="8570260" y="2463871"/>
                    <a:pt x="8553621" y="2463354"/>
                  </a:cubicBezTo>
                  <a:cubicBezTo>
                    <a:pt x="8536984" y="2462845"/>
                    <a:pt x="8479674" y="2470286"/>
                    <a:pt x="8479674" y="2470286"/>
                  </a:cubicBezTo>
                  <a:cubicBezTo>
                    <a:pt x="8479674" y="2470286"/>
                    <a:pt x="8489934" y="2426269"/>
                    <a:pt x="8512026" y="2405583"/>
                  </a:cubicBezTo>
                  <a:cubicBezTo>
                    <a:pt x="8523211" y="2395128"/>
                    <a:pt x="8558150" y="2369801"/>
                    <a:pt x="8593738" y="2350705"/>
                  </a:cubicBezTo>
                  <a:cubicBezTo>
                    <a:pt x="8628585" y="2332042"/>
                    <a:pt x="8663988" y="2319508"/>
                    <a:pt x="8663988" y="2319508"/>
                  </a:cubicBezTo>
                  <a:lnTo>
                    <a:pt x="8647164" y="2313731"/>
                  </a:lnTo>
                  <a:cubicBezTo>
                    <a:pt x="8647164" y="2313731"/>
                    <a:pt x="8593276" y="2338300"/>
                    <a:pt x="8579318" y="2347811"/>
                  </a:cubicBezTo>
                  <a:cubicBezTo>
                    <a:pt x="8565361" y="2357332"/>
                    <a:pt x="8527924" y="2378435"/>
                    <a:pt x="8527924" y="2378435"/>
                  </a:cubicBezTo>
                  <a:cubicBezTo>
                    <a:pt x="8527924" y="2378435"/>
                    <a:pt x="8529496" y="2329436"/>
                    <a:pt x="8533933" y="2311993"/>
                  </a:cubicBezTo>
                  <a:cubicBezTo>
                    <a:pt x="8541328" y="2283339"/>
                    <a:pt x="8556765" y="2243824"/>
                    <a:pt x="8556765" y="2243824"/>
                  </a:cubicBezTo>
                  <a:lnTo>
                    <a:pt x="8546411" y="2241809"/>
                  </a:lnTo>
                  <a:cubicBezTo>
                    <a:pt x="8546411" y="2241809"/>
                    <a:pt x="8522934" y="2296834"/>
                    <a:pt x="8521270" y="2317484"/>
                  </a:cubicBezTo>
                  <a:cubicBezTo>
                    <a:pt x="8519606" y="2338143"/>
                    <a:pt x="8511472" y="2388547"/>
                    <a:pt x="8511472" y="2388547"/>
                  </a:cubicBezTo>
                  <a:cubicBezTo>
                    <a:pt x="8511472" y="2388547"/>
                    <a:pt x="8489750" y="2410445"/>
                    <a:pt x="8480507" y="2432157"/>
                  </a:cubicBezTo>
                  <a:cubicBezTo>
                    <a:pt x="8471264" y="2453879"/>
                    <a:pt x="8455642" y="2477219"/>
                    <a:pt x="8455642" y="2477219"/>
                  </a:cubicBezTo>
                  <a:cubicBezTo>
                    <a:pt x="8455642" y="2477219"/>
                    <a:pt x="8436046" y="2495160"/>
                    <a:pt x="8409147" y="2511595"/>
                  </a:cubicBezTo>
                  <a:cubicBezTo>
                    <a:pt x="8382527" y="2527946"/>
                    <a:pt x="8348789" y="2542717"/>
                    <a:pt x="8334647" y="2550010"/>
                  </a:cubicBezTo>
                  <a:cubicBezTo>
                    <a:pt x="8307933" y="2563857"/>
                    <a:pt x="8144603" y="2617607"/>
                    <a:pt x="8144603" y="2617607"/>
                  </a:cubicBezTo>
                  <a:cubicBezTo>
                    <a:pt x="8144603" y="2617607"/>
                    <a:pt x="8041355" y="2656512"/>
                    <a:pt x="8020926" y="2663824"/>
                  </a:cubicBezTo>
                  <a:cubicBezTo>
                    <a:pt x="8000499" y="2671135"/>
                    <a:pt x="7946703" y="2696536"/>
                    <a:pt x="7885234" y="2684039"/>
                  </a:cubicBezTo>
                  <a:cubicBezTo>
                    <a:pt x="7823766" y="2671542"/>
                    <a:pt x="7651562" y="2601311"/>
                    <a:pt x="7575544" y="2578896"/>
                  </a:cubicBezTo>
                  <a:cubicBezTo>
                    <a:pt x="7499527" y="2556490"/>
                    <a:pt x="7133591" y="2459314"/>
                    <a:pt x="7133591" y="2459314"/>
                  </a:cubicBezTo>
                  <a:lnTo>
                    <a:pt x="7168836" y="2413384"/>
                  </a:lnTo>
                  <a:lnTo>
                    <a:pt x="7239604" y="2396635"/>
                  </a:lnTo>
                  <a:cubicBezTo>
                    <a:pt x="7260817" y="2408337"/>
                    <a:pt x="7280875" y="2419383"/>
                    <a:pt x="7289287" y="2423496"/>
                  </a:cubicBezTo>
                  <a:cubicBezTo>
                    <a:pt x="7303429" y="2430420"/>
                    <a:pt x="7392710" y="2459314"/>
                    <a:pt x="7392701" y="2459314"/>
                  </a:cubicBezTo>
                  <a:lnTo>
                    <a:pt x="7394143" y="2452668"/>
                  </a:lnTo>
                  <a:cubicBezTo>
                    <a:pt x="7394143" y="2452668"/>
                    <a:pt x="7312155" y="2423995"/>
                    <a:pt x="7289287" y="2413966"/>
                  </a:cubicBezTo>
                  <a:cubicBezTo>
                    <a:pt x="7280847" y="2410260"/>
                    <a:pt x="7266872" y="2401266"/>
                    <a:pt x="7253755" y="2393169"/>
                  </a:cubicBezTo>
                  <a:lnTo>
                    <a:pt x="7314992" y="2378721"/>
                  </a:lnTo>
                  <a:cubicBezTo>
                    <a:pt x="7315001" y="2378721"/>
                    <a:pt x="7457276" y="2291464"/>
                    <a:pt x="7487150" y="2269539"/>
                  </a:cubicBezTo>
                  <a:cubicBezTo>
                    <a:pt x="7517034" y="2247604"/>
                    <a:pt x="7729761" y="2137525"/>
                    <a:pt x="7729761" y="2137525"/>
                  </a:cubicBezTo>
                  <a:lnTo>
                    <a:pt x="7712198" y="2124529"/>
                  </a:lnTo>
                  <a:cubicBezTo>
                    <a:pt x="7712198" y="2124529"/>
                    <a:pt x="7538081" y="2209309"/>
                    <a:pt x="7516904" y="2223608"/>
                  </a:cubicBezTo>
                  <a:cubicBezTo>
                    <a:pt x="7495728" y="2237908"/>
                    <a:pt x="7424434" y="2293137"/>
                    <a:pt x="7406566" y="2304774"/>
                  </a:cubicBezTo>
                  <a:cubicBezTo>
                    <a:pt x="7388689" y="2316412"/>
                    <a:pt x="7300554" y="2360817"/>
                    <a:pt x="7300554" y="2360817"/>
                  </a:cubicBezTo>
                  <a:cubicBezTo>
                    <a:pt x="7300554" y="2360817"/>
                    <a:pt x="7261815" y="2370014"/>
                    <a:pt x="7228632" y="2377852"/>
                  </a:cubicBezTo>
                  <a:cubicBezTo>
                    <a:pt x="7220793" y="2372685"/>
                    <a:pt x="7209858" y="2365439"/>
                    <a:pt x="7209849" y="2365439"/>
                  </a:cubicBezTo>
                  <a:lnTo>
                    <a:pt x="7141106" y="2364283"/>
                  </a:lnTo>
                  <a:cubicBezTo>
                    <a:pt x="7141106" y="2364283"/>
                    <a:pt x="7109189" y="2341859"/>
                    <a:pt x="7097487" y="2334815"/>
                  </a:cubicBezTo>
                  <a:cubicBezTo>
                    <a:pt x="7085785" y="2327772"/>
                    <a:pt x="7051557" y="2313445"/>
                    <a:pt x="7051557" y="2313445"/>
                  </a:cubicBezTo>
                  <a:cubicBezTo>
                    <a:pt x="7051557" y="2313445"/>
                    <a:pt x="7007160" y="2311633"/>
                    <a:pt x="6977905" y="2310265"/>
                  </a:cubicBezTo>
                  <a:cubicBezTo>
                    <a:pt x="7007151" y="2241772"/>
                    <a:pt x="7047166" y="2153913"/>
                    <a:pt x="7072650" y="2140132"/>
                  </a:cubicBezTo>
                  <a:cubicBezTo>
                    <a:pt x="7110741" y="2119519"/>
                    <a:pt x="7198055" y="2108954"/>
                    <a:pt x="7243652" y="2073977"/>
                  </a:cubicBezTo>
                  <a:cubicBezTo>
                    <a:pt x="7289240" y="2039009"/>
                    <a:pt x="7397314" y="1935040"/>
                    <a:pt x="7397323" y="1935040"/>
                  </a:cubicBezTo>
                  <a:cubicBezTo>
                    <a:pt x="7397323" y="1935040"/>
                    <a:pt x="7415274" y="1901218"/>
                    <a:pt x="7425626" y="1876113"/>
                  </a:cubicBezTo>
                  <a:cubicBezTo>
                    <a:pt x="7435988" y="1851008"/>
                    <a:pt x="7407398" y="1814007"/>
                    <a:pt x="7428806" y="1788884"/>
                  </a:cubicBezTo>
                  <a:cubicBezTo>
                    <a:pt x="7450204" y="1763760"/>
                    <a:pt x="7668569" y="1628853"/>
                    <a:pt x="7668569" y="1628853"/>
                  </a:cubicBezTo>
                  <a:lnTo>
                    <a:pt x="7839849" y="1610080"/>
                  </a:lnTo>
                  <a:lnTo>
                    <a:pt x="7844471" y="1597943"/>
                  </a:lnTo>
                  <a:lnTo>
                    <a:pt x="7744550" y="1606900"/>
                  </a:lnTo>
                  <a:lnTo>
                    <a:pt x="7676612" y="1615857"/>
                  </a:lnTo>
                  <a:cubicBezTo>
                    <a:pt x="7676612" y="1615857"/>
                    <a:pt x="7690384" y="1585761"/>
                    <a:pt x="7703509" y="1561266"/>
                  </a:cubicBezTo>
                  <a:cubicBezTo>
                    <a:pt x="7716635" y="1536762"/>
                    <a:pt x="7713307" y="1481246"/>
                    <a:pt x="7713307" y="1481246"/>
                  </a:cubicBezTo>
                  <a:lnTo>
                    <a:pt x="7699720" y="1479804"/>
                  </a:lnTo>
                  <a:cubicBezTo>
                    <a:pt x="7699720" y="1479804"/>
                    <a:pt x="7701106" y="1528322"/>
                    <a:pt x="7696299" y="1545090"/>
                  </a:cubicBezTo>
                  <a:cubicBezTo>
                    <a:pt x="7691493" y="1561848"/>
                    <a:pt x="7664503" y="1612104"/>
                    <a:pt x="7664503" y="1612104"/>
                  </a:cubicBezTo>
                  <a:lnTo>
                    <a:pt x="7543479" y="1682289"/>
                  </a:lnTo>
                  <a:lnTo>
                    <a:pt x="7505933" y="1701072"/>
                  </a:lnTo>
                  <a:lnTo>
                    <a:pt x="7519798" y="1662360"/>
                  </a:lnTo>
                  <a:lnTo>
                    <a:pt x="7521813" y="1595059"/>
                  </a:lnTo>
                  <a:lnTo>
                    <a:pt x="7534818" y="1552882"/>
                  </a:lnTo>
                  <a:lnTo>
                    <a:pt x="7527017" y="1551153"/>
                  </a:lnTo>
                  <a:lnTo>
                    <a:pt x="7511414" y="1594190"/>
                  </a:lnTo>
                  <a:lnTo>
                    <a:pt x="7508530" y="1661205"/>
                  </a:lnTo>
                  <a:lnTo>
                    <a:pt x="7497262" y="1700489"/>
                  </a:lnTo>
                  <a:lnTo>
                    <a:pt x="7452783" y="1740060"/>
                  </a:lnTo>
                  <a:lnTo>
                    <a:pt x="7426495" y="1703087"/>
                  </a:lnTo>
                  <a:lnTo>
                    <a:pt x="7418407" y="1681716"/>
                  </a:lnTo>
                  <a:lnTo>
                    <a:pt x="7439778" y="1634057"/>
                  </a:lnTo>
                  <a:lnTo>
                    <a:pt x="7431986" y="1596215"/>
                  </a:lnTo>
                  <a:lnTo>
                    <a:pt x="7418980" y="1600254"/>
                  </a:lnTo>
                  <a:lnTo>
                    <a:pt x="7427364" y="1634057"/>
                  </a:lnTo>
                  <a:cubicBezTo>
                    <a:pt x="7427364" y="1634057"/>
                    <a:pt x="7388967" y="1691763"/>
                    <a:pt x="7412630" y="1717820"/>
                  </a:cubicBezTo>
                  <a:cubicBezTo>
                    <a:pt x="7436293" y="1743887"/>
                    <a:pt x="7441229" y="1754221"/>
                    <a:pt x="7441229" y="1754221"/>
                  </a:cubicBezTo>
                  <a:lnTo>
                    <a:pt x="7413785" y="1767217"/>
                  </a:lnTo>
                  <a:cubicBezTo>
                    <a:pt x="7413785" y="1767217"/>
                    <a:pt x="7406252" y="1823962"/>
                    <a:pt x="7392701" y="1868608"/>
                  </a:cubicBezTo>
                  <a:cubicBezTo>
                    <a:pt x="7379150" y="1913253"/>
                    <a:pt x="7316444" y="1969989"/>
                    <a:pt x="7316444" y="1969989"/>
                  </a:cubicBezTo>
                  <a:lnTo>
                    <a:pt x="7332324" y="1915397"/>
                  </a:lnTo>
                  <a:lnTo>
                    <a:pt x="7324531" y="1904130"/>
                  </a:lnTo>
                  <a:lnTo>
                    <a:pt x="7340994" y="1855602"/>
                  </a:lnTo>
                  <a:lnTo>
                    <a:pt x="7333775" y="1851563"/>
                  </a:lnTo>
                  <a:lnTo>
                    <a:pt x="7313550" y="1905581"/>
                  </a:lnTo>
                  <a:lnTo>
                    <a:pt x="7319910" y="1920306"/>
                  </a:lnTo>
                  <a:lnTo>
                    <a:pt x="7304020" y="1973455"/>
                  </a:lnTo>
                  <a:cubicBezTo>
                    <a:pt x="7304020" y="1973455"/>
                    <a:pt x="7297014" y="2002978"/>
                    <a:pt x="7252600" y="2031522"/>
                  </a:cubicBezTo>
                  <a:cubicBezTo>
                    <a:pt x="7208194" y="2060056"/>
                    <a:pt x="7112942" y="2064031"/>
                    <a:pt x="7055023" y="2110091"/>
                  </a:cubicBezTo>
                  <a:cubicBezTo>
                    <a:pt x="7022338" y="2136083"/>
                    <a:pt x="7000385" y="2164183"/>
                    <a:pt x="6981076" y="2195592"/>
                  </a:cubicBezTo>
                  <a:cubicBezTo>
                    <a:pt x="6975983" y="2194455"/>
                    <a:pt x="6973422" y="2192948"/>
                    <a:pt x="6969522" y="2193281"/>
                  </a:cubicBezTo>
                  <a:cubicBezTo>
                    <a:pt x="6958901" y="2194177"/>
                    <a:pt x="6938039" y="2208874"/>
                    <a:pt x="6938039" y="2208874"/>
                  </a:cubicBezTo>
                  <a:cubicBezTo>
                    <a:pt x="6938039" y="2208874"/>
                    <a:pt x="6915679" y="2206961"/>
                    <a:pt x="6903376" y="2206850"/>
                  </a:cubicBezTo>
                  <a:cubicBezTo>
                    <a:pt x="6891082" y="2206739"/>
                    <a:pt x="6876801" y="2197320"/>
                    <a:pt x="6876801" y="2197320"/>
                  </a:cubicBezTo>
                  <a:lnTo>
                    <a:pt x="6898181" y="2123660"/>
                  </a:lnTo>
                  <a:lnTo>
                    <a:pt x="6891249" y="2126553"/>
                  </a:lnTo>
                  <a:cubicBezTo>
                    <a:pt x="6891249" y="2126553"/>
                    <a:pt x="6875785" y="2183908"/>
                    <a:pt x="6867271" y="2198762"/>
                  </a:cubicBezTo>
                  <a:cubicBezTo>
                    <a:pt x="6858749" y="2213626"/>
                    <a:pt x="6807540" y="2224921"/>
                    <a:pt x="6786392" y="2222739"/>
                  </a:cubicBezTo>
                  <a:cubicBezTo>
                    <a:pt x="6766056" y="2220641"/>
                    <a:pt x="6611914" y="2126840"/>
                    <a:pt x="6611923" y="2126840"/>
                  </a:cubicBezTo>
                  <a:cubicBezTo>
                    <a:pt x="6611923" y="2126840"/>
                    <a:pt x="6597679" y="2120499"/>
                    <a:pt x="6588233" y="2116154"/>
                  </a:cubicBezTo>
                  <a:cubicBezTo>
                    <a:pt x="6607561" y="2102363"/>
                    <a:pt x="6629023" y="2087463"/>
                    <a:pt x="6639654" y="2078598"/>
                  </a:cubicBezTo>
                  <a:cubicBezTo>
                    <a:pt x="6725534" y="2007027"/>
                    <a:pt x="6821517" y="1858227"/>
                    <a:pt x="6914930" y="1699047"/>
                  </a:cubicBezTo>
                  <a:cubicBezTo>
                    <a:pt x="6929054" y="1700535"/>
                    <a:pt x="6958078" y="1703105"/>
                    <a:pt x="6971546" y="1704242"/>
                  </a:cubicBezTo>
                  <a:cubicBezTo>
                    <a:pt x="6988119" y="1705656"/>
                    <a:pt x="6997538" y="1714068"/>
                    <a:pt x="6997547" y="1714068"/>
                  </a:cubicBezTo>
                  <a:lnTo>
                    <a:pt x="7056474" y="1752770"/>
                  </a:lnTo>
                  <a:lnTo>
                    <a:pt x="7109328" y="1823833"/>
                  </a:lnTo>
                  <a:lnTo>
                    <a:pt x="7116260" y="1808526"/>
                  </a:lnTo>
                  <a:lnTo>
                    <a:pt x="7057334" y="1742371"/>
                  </a:lnTo>
                  <a:lnTo>
                    <a:pt x="7010257" y="1708577"/>
                  </a:lnTo>
                  <a:cubicBezTo>
                    <a:pt x="7010257" y="1708577"/>
                    <a:pt x="7046010" y="1688769"/>
                    <a:pt x="7062824" y="1683444"/>
                  </a:cubicBezTo>
                  <a:cubicBezTo>
                    <a:pt x="7079638" y="1678129"/>
                    <a:pt x="7097487" y="1673332"/>
                    <a:pt x="7097487" y="1673342"/>
                  </a:cubicBezTo>
                  <a:cubicBezTo>
                    <a:pt x="7097487" y="1673342"/>
                    <a:pt x="7136373" y="1681365"/>
                    <a:pt x="7145728" y="1682585"/>
                  </a:cubicBezTo>
                  <a:cubicBezTo>
                    <a:pt x="7155082" y="1683796"/>
                    <a:pt x="7205227" y="1673342"/>
                    <a:pt x="7205227" y="1673342"/>
                  </a:cubicBezTo>
                  <a:lnTo>
                    <a:pt x="7206096" y="1666409"/>
                  </a:lnTo>
                  <a:cubicBezTo>
                    <a:pt x="7206096" y="1666409"/>
                    <a:pt x="7154315" y="1673027"/>
                    <a:pt x="7138795" y="1674201"/>
                  </a:cubicBezTo>
                  <a:cubicBezTo>
                    <a:pt x="7123285" y="1675384"/>
                    <a:pt x="7105575" y="1663802"/>
                    <a:pt x="7105575" y="1663802"/>
                  </a:cubicBezTo>
                  <a:cubicBezTo>
                    <a:pt x="7105575" y="1663802"/>
                    <a:pt x="7126779" y="1613990"/>
                    <a:pt x="7138509" y="1596215"/>
                  </a:cubicBezTo>
                  <a:cubicBezTo>
                    <a:pt x="7150229" y="1578440"/>
                    <a:pt x="7180667" y="1534977"/>
                    <a:pt x="7180677" y="1534977"/>
                  </a:cubicBezTo>
                  <a:lnTo>
                    <a:pt x="7165083" y="1539599"/>
                  </a:lnTo>
                  <a:cubicBezTo>
                    <a:pt x="7165083" y="1539599"/>
                    <a:pt x="7130874" y="1582470"/>
                    <a:pt x="7118571" y="1601410"/>
                  </a:cubicBezTo>
                  <a:cubicBezTo>
                    <a:pt x="7106277" y="1620349"/>
                    <a:pt x="7087088" y="1665827"/>
                    <a:pt x="7087088" y="1665827"/>
                  </a:cubicBezTo>
                  <a:cubicBezTo>
                    <a:pt x="7087088" y="1665827"/>
                    <a:pt x="7066549" y="1664135"/>
                    <a:pt x="7044051" y="1671317"/>
                  </a:cubicBezTo>
                  <a:cubicBezTo>
                    <a:pt x="7021552" y="1678490"/>
                    <a:pt x="7002447" y="1696736"/>
                    <a:pt x="7002456" y="1696736"/>
                  </a:cubicBezTo>
                  <a:cubicBezTo>
                    <a:pt x="7002456" y="1696736"/>
                    <a:pt x="6982740" y="1694915"/>
                    <a:pt x="6965769" y="1686338"/>
                  </a:cubicBezTo>
                  <a:cubicBezTo>
                    <a:pt x="6951312" y="1679026"/>
                    <a:pt x="6935275" y="1675551"/>
                    <a:pt x="6929378" y="1674201"/>
                  </a:cubicBezTo>
                  <a:cubicBezTo>
                    <a:pt x="6938445" y="1658617"/>
                    <a:pt x="6947245" y="1643069"/>
                    <a:pt x="6956239" y="1627411"/>
                  </a:cubicBezTo>
                  <a:lnTo>
                    <a:pt x="7000145" y="1568198"/>
                  </a:lnTo>
                  <a:lnTo>
                    <a:pt x="7042609" y="1543065"/>
                  </a:lnTo>
                  <a:cubicBezTo>
                    <a:pt x="7042609" y="1543065"/>
                    <a:pt x="7130994" y="1516454"/>
                    <a:pt x="7172016" y="1508403"/>
                  </a:cubicBezTo>
                  <a:cubicBezTo>
                    <a:pt x="7191501" y="1504576"/>
                    <a:pt x="7208121" y="1497403"/>
                    <a:pt x="7220544" y="1491072"/>
                  </a:cubicBezTo>
                  <a:cubicBezTo>
                    <a:pt x="7275394" y="1479702"/>
                    <a:pt x="7334200" y="1467778"/>
                    <a:pt x="7356301" y="1461604"/>
                  </a:cubicBezTo>
                  <a:cubicBezTo>
                    <a:pt x="7422169" y="1443209"/>
                    <a:pt x="7547186" y="1331716"/>
                    <a:pt x="7608210" y="1315448"/>
                  </a:cubicBezTo>
                  <a:cubicBezTo>
                    <a:pt x="7669216" y="1299179"/>
                    <a:pt x="7818496" y="1305012"/>
                    <a:pt x="7905108" y="1378413"/>
                  </a:cubicBezTo>
                  <a:cubicBezTo>
                    <a:pt x="7966390" y="1430324"/>
                    <a:pt x="8096445" y="1540329"/>
                    <a:pt x="8123805" y="1591880"/>
                  </a:cubicBezTo>
                  <a:cubicBezTo>
                    <a:pt x="8138225" y="1619129"/>
                    <a:pt x="8188509" y="1647562"/>
                    <a:pt x="8215315" y="1685469"/>
                  </a:cubicBezTo>
                  <a:cubicBezTo>
                    <a:pt x="8242398" y="1723635"/>
                    <a:pt x="8254599" y="1759998"/>
                    <a:pt x="8254599" y="1759998"/>
                  </a:cubicBezTo>
                  <a:lnTo>
                    <a:pt x="8269110" y="1749017"/>
                  </a:lnTo>
                  <a:lnTo>
                    <a:pt x="8245356" y="1704538"/>
                  </a:lnTo>
                  <a:cubicBezTo>
                    <a:pt x="8245356" y="1704538"/>
                    <a:pt x="8287690" y="1746789"/>
                    <a:pt x="8314127" y="1785990"/>
                  </a:cubicBezTo>
                  <a:cubicBezTo>
                    <a:pt x="8340563" y="1825108"/>
                    <a:pt x="8380308" y="1901532"/>
                    <a:pt x="8380308" y="1901532"/>
                  </a:cubicBezTo>
                  <a:lnTo>
                    <a:pt x="8383174" y="1899804"/>
                  </a:lnTo>
                  <a:cubicBezTo>
                    <a:pt x="8383174" y="1899804"/>
                    <a:pt x="8348142" y="1808646"/>
                    <a:pt x="8321059" y="1769242"/>
                  </a:cubicBezTo>
                  <a:cubicBezTo>
                    <a:pt x="8295916" y="1732582"/>
                    <a:pt x="8257465" y="1700683"/>
                    <a:pt x="8213374" y="1655141"/>
                  </a:cubicBezTo>
                  <a:cubicBezTo>
                    <a:pt x="8169190" y="1609599"/>
                    <a:pt x="8128797" y="1556949"/>
                    <a:pt x="8084521" y="1493669"/>
                  </a:cubicBezTo>
                  <a:cubicBezTo>
                    <a:pt x="8040246" y="1430398"/>
                    <a:pt x="8030817" y="1400949"/>
                    <a:pt x="8030817" y="1400949"/>
                  </a:cubicBezTo>
                  <a:cubicBezTo>
                    <a:pt x="8030817" y="1400949"/>
                    <a:pt x="8058547" y="1404128"/>
                    <a:pt x="8101806" y="1411061"/>
                  </a:cubicBezTo>
                  <a:cubicBezTo>
                    <a:pt x="8160132" y="1420388"/>
                    <a:pt x="8246835" y="1436258"/>
                    <a:pt x="8332614" y="1459875"/>
                  </a:cubicBezTo>
                  <a:cubicBezTo>
                    <a:pt x="8381510" y="1473333"/>
                    <a:pt x="8477641" y="1476920"/>
                    <a:pt x="8477641" y="1476920"/>
                  </a:cubicBezTo>
                  <a:cubicBezTo>
                    <a:pt x="8477641" y="1476920"/>
                    <a:pt x="8647442" y="1478639"/>
                    <a:pt x="8667408" y="1487605"/>
                  </a:cubicBezTo>
                  <a:cubicBezTo>
                    <a:pt x="8699482" y="1501979"/>
                    <a:pt x="8768345" y="1561497"/>
                    <a:pt x="8773984" y="1580039"/>
                  </a:cubicBezTo>
                  <a:cubicBezTo>
                    <a:pt x="8780269" y="1600809"/>
                    <a:pt x="8765295" y="1674497"/>
                    <a:pt x="8765295" y="1674497"/>
                  </a:cubicBezTo>
                  <a:cubicBezTo>
                    <a:pt x="8765295" y="1674497"/>
                    <a:pt x="8751430" y="1704603"/>
                    <a:pt x="8722590" y="1738618"/>
                  </a:cubicBezTo>
                  <a:cubicBezTo>
                    <a:pt x="8693751" y="1772634"/>
                    <a:pt x="8650677" y="1814007"/>
                    <a:pt x="8650677" y="1814007"/>
                  </a:cubicBezTo>
                  <a:lnTo>
                    <a:pt x="8651786" y="1821808"/>
                  </a:lnTo>
                  <a:cubicBezTo>
                    <a:pt x="8651786" y="1821808"/>
                    <a:pt x="8701885" y="1776488"/>
                    <a:pt x="8730354" y="1744978"/>
                  </a:cubicBezTo>
                  <a:cubicBezTo>
                    <a:pt x="8758917" y="1713458"/>
                    <a:pt x="8765941" y="1695867"/>
                    <a:pt x="8765941" y="1695867"/>
                  </a:cubicBezTo>
                  <a:lnTo>
                    <a:pt x="8787294" y="1853291"/>
                  </a:lnTo>
                  <a:lnTo>
                    <a:pt x="8795982" y="1846941"/>
                  </a:lnTo>
                  <a:cubicBezTo>
                    <a:pt x="8795982" y="1846941"/>
                    <a:pt x="8776295" y="1710130"/>
                    <a:pt x="8777773" y="1682289"/>
                  </a:cubicBezTo>
                  <a:cubicBezTo>
                    <a:pt x="8779160" y="1655456"/>
                    <a:pt x="8782950" y="1588598"/>
                    <a:pt x="8787294" y="1589282"/>
                  </a:cubicBezTo>
                  <a:cubicBezTo>
                    <a:pt x="8815856" y="1593728"/>
                    <a:pt x="8893315" y="1684600"/>
                    <a:pt x="8893315" y="1684600"/>
                  </a:cubicBezTo>
                  <a:cubicBezTo>
                    <a:pt x="8893315" y="1684600"/>
                    <a:pt x="8925667" y="1715630"/>
                    <a:pt x="8944431" y="1764037"/>
                  </a:cubicBezTo>
                  <a:cubicBezTo>
                    <a:pt x="8963195" y="1812454"/>
                    <a:pt x="8961624" y="1862914"/>
                    <a:pt x="8968371" y="1878137"/>
                  </a:cubicBezTo>
                  <a:cubicBezTo>
                    <a:pt x="8977892" y="1899453"/>
                    <a:pt x="9083637" y="2034692"/>
                    <a:pt x="9083637" y="2034692"/>
                  </a:cubicBezTo>
                  <a:lnTo>
                    <a:pt x="9252051" y="2257115"/>
                  </a:lnTo>
                  <a:lnTo>
                    <a:pt x="9089737" y="2030367"/>
                  </a:lnTo>
                  <a:lnTo>
                    <a:pt x="8978539" y="1875540"/>
                  </a:lnTo>
                  <a:lnTo>
                    <a:pt x="8954506" y="1762309"/>
                  </a:lnTo>
                  <a:cubicBezTo>
                    <a:pt x="8954506" y="1762309"/>
                    <a:pt x="8909122" y="1690673"/>
                    <a:pt x="8913835" y="1686338"/>
                  </a:cubicBezTo>
                  <a:cubicBezTo>
                    <a:pt x="8918457" y="1682104"/>
                    <a:pt x="9041394" y="1705767"/>
                    <a:pt x="9047587" y="1711470"/>
                  </a:cubicBezTo>
                  <a:cubicBezTo>
                    <a:pt x="9054981" y="1718292"/>
                    <a:pt x="9171171" y="1844917"/>
                    <a:pt x="9171171" y="1844917"/>
                  </a:cubicBezTo>
                  <a:lnTo>
                    <a:pt x="9177826" y="1840582"/>
                  </a:lnTo>
                  <a:cubicBezTo>
                    <a:pt x="9177826" y="1840582"/>
                    <a:pt x="9055998" y="1712857"/>
                    <a:pt x="9058494" y="1708864"/>
                  </a:cubicBezTo>
                  <a:cubicBezTo>
                    <a:pt x="9060066" y="1706386"/>
                    <a:pt x="9096023" y="1697929"/>
                    <a:pt x="9130778" y="1695295"/>
                  </a:cubicBezTo>
                  <a:cubicBezTo>
                    <a:pt x="9164054" y="1692752"/>
                    <a:pt x="9196313" y="1695867"/>
                    <a:pt x="9196313" y="1695867"/>
                  </a:cubicBezTo>
                  <a:cubicBezTo>
                    <a:pt x="9196313" y="1695867"/>
                    <a:pt x="9233471" y="1715953"/>
                    <a:pt x="9262772" y="1730530"/>
                  </a:cubicBezTo>
                  <a:cubicBezTo>
                    <a:pt x="9280520" y="1739367"/>
                    <a:pt x="9316199" y="1747575"/>
                    <a:pt x="9316199" y="1747575"/>
                  </a:cubicBezTo>
                  <a:lnTo>
                    <a:pt x="9356038" y="1779058"/>
                  </a:lnTo>
                  <a:lnTo>
                    <a:pt x="9360383" y="1775592"/>
                  </a:lnTo>
                  <a:lnTo>
                    <a:pt x="9320821" y="1740356"/>
                  </a:lnTo>
                  <a:cubicBezTo>
                    <a:pt x="9320821" y="1740356"/>
                    <a:pt x="9292259" y="1734579"/>
                    <a:pt x="9265916" y="1721869"/>
                  </a:cubicBezTo>
                  <a:cubicBezTo>
                    <a:pt x="9239572" y="1709150"/>
                    <a:pt x="9214800" y="1694518"/>
                    <a:pt x="9212766" y="1687493"/>
                  </a:cubicBezTo>
                  <a:cubicBezTo>
                    <a:pt x="9210363" y="1679257"/>
                    <a:pt x="9226909" y="1679119"/>
                    <a:pt x="9226909" y="1679119"/>
                  </a:cubicBezTo>
                  <a:lnTo>
                    <a:pt x="9227463" y="1674783"/>
                  </a:lnTo>
                  <a:lnTo>
                    <a:pt x="9193447" y="1676225"/>
                  </a:lnTo>
                  <a:cubicBezTo>
                    <a:pt x="9193447" y="1676225"/>
                    <a:pt x="9090938" y="1681707"/>
                    <a:pt x="9056183" y="1688935"/>
                  </a:cubicBezTo>
                  <a:cubicBezTo>
                    <a:pt x="9012092" y="1680505"/>
                    <a:pt x="8977246" y="1673083"/>
                    <a:pt x="8901080" y="1664385"/>
                  </a:cubicBezTo>
                  <a:cubicBezTo>
                    <a:pt x="8895811" y="1663775"/>
                    <a:pt x="8870947" y="1646147"/>
                    <a:pt x="8846174" y="1620479"/>
                  </a:cubicBezTo>
                  <a:cubicBezTo>
                    <a:pt x="8828243" y="1601789"/>
                    <a:pt x="8809756" y="1579438"/>
                    <a:pt x="8793671" y="1558086"/>
                  </a:cubicBezTo>
                  <a:cubicBezTo>
                    <a:pt x="8765110" y="1520317"/>
                    <a:pt x="8743758" y="1485858"/>
                    <a:pt x="8745976" y="1481542"/>
                  </a:cubicBezTo>
                  <a:cubicBezTo>
                    <a:pt x="8752076" y="1469488"/>
                    <a:pt x="8884349" y="1475312"/>
                    <a:pt x="8977614" y="1471143"/>
                  </a:cubicBezTo>
                  <a:cubicBezTo>
                    <a:pt x="9035941" y="1468536"/>
                    <a:pt x="9091031" y="1457925"/>
                    <a:pt x="9126432" y="1454098"/>
                  </a:cubicBezTo>
                  <a:cubicBezTo>
                    <a:pt x="9148155" y="1451750"/>
                    <a:pt x="9163961" y="1454967"/>
                    <a:pt x="9163961" y="1454967"/>
                  </a:cubicBezTo>
                  <a:cubicBezTo>
                    <a:pt x="9163961" y="1454967"/>
                    <a:pt x="9224321" y="1408362"/>
                    <a:pt x="9256672" y="1391419"/>
                  </a:cubicBezTo>
                  <a:cubicBezTo>
                    <a:pt x="9266377" y="1386335"/>
                    <a:pt x="9306309" y="1366083"/>
                    <a:pt x="9324241" y="1361082"/>
                  </a:cubicBezTo>
                  <a:cubicBezTo>
                    <a:pt x="9366206" y="1349426"/>
                    <a:pt x="9407155" y="1355305"/>
                    <a:pt x="9407155" y="1355305"/>
                  </a:cubicBezTo>
                  <a:cubicBezTo>
                    <a:pt x="9407155" y="1355305"/>
                    <a:pt x="9364634" y="1331845"/>
                    <a:pt x="9321653" y="1343751"/>
                  </a:cubicBezTo>
                  <a:cubicBezTo>
                    <a:pt x="9245303" y="1364946"/>
                    <a:pt x="9168213" y="1425629"/>
                    <a:pt x="9143163" y="1427523"/>
                  </a:cubicBezTo>
                  <a:cubicBezTo>
                    <a:pt x="8963842" y="1441056"/>
                    <a:pt x="8751059" y="1440917"/>
                    <a:pt x="8693105" y="1443986"/>
                  </a:cubicBezTo>
                  <a:cubicBezTo>
                    <a:pt x="8635148" y="1447064"/>
                    <a:pt x="8416450" y="1439336"/>
                    <a:pt x="8382897" y="1437053"/>
                  </a:cubicBezTo>
                  <a:cubicBezTo>
                    <a:pt x="8349343" y="1434770"/>
                    <a:pt x="8235835" y="1418622"/>
                    <a:pt x="8243691" y="1396900"/>
                  </a:cubicBezTo>
                  <a:cubicBezTo>
                    <a:pt x="8251549" y="1375187"/>
                    <a:pt x="8293421" y="1370473"/>
                    <a:pt x="8333538" y="1358771"/>
                  </a:cubicBezTo>
                  <a:cubicBezTo>
                    <a:pt x="8393804" y="1341163"/>
                    <a:pt x="8475885" y="1252066"/>
                    <a:pt x="8525614" y="1221859"/>
                  </a:cubicBezTo>
                  <a:cubicBezTo>
                    <a:pt x="8568873" y="1195533"/>
                    <a:pt x="8763908" y="1111400"/>
                    <a:pt x="8813268" y="1101695"/>
                  </a:cubicBezTo>
                  <a:cubicBezTo>
                    <a:pt x="8893408" y="1085944"/>
                    <a:pt x="8903391" y="1090427"/>
                    <a:pt x="8945540" y="1104006"/>
                  </a:cubicBezTo>
                  <a:cubicBezTo>
                    <a:pt x="8972993" y="1112815"/>
                    <a:pt x="9016437" y="1149326"/>
                    <a:pt x="9027899" y="1161490"/>
                  </a:cubicBezTo>
                  <a:cubicBezTo>
                    <a:pt x="9051839" y="1186817"/>
                    <a:pt x="9076057" y="1211672"/>
                    <a:pt x="9087148" y="1244385"/>
                  </a:cubicBezTo>
                  <a:cubicBezTo>
                    <a:pt x="9095745" y="1270007"/>
                    <a:pt x="9080401" y="1318017"/>
                    <a:pt x="9078182" y="1352421"/>
                  </a:cubicBezTo>
                  <a:cubicBezTo>
                    <a:pt x="9076612" y="1376426"/>
                    <a:pt x="9104434" y="1413076"/>
                    <a:pt x="9104434" y="1413076"/>
                  </a:cubicBezTo>
                  <a:cubicBezTo>
                    <a:pt x="9104434" y="1413076"/>
                    <a:pt x="9084098" y="1376213"/>
                    <a:pt x="9093804" y="1335663"/>
                  </a:cubicBezTo>
                  <a:cubicBezTo>
                    <a:pt x="9104618" y="1290084"/>
                    <a:pt x="9106929" y="1270395"/>
                    <a:pt x="9101291" y="1244098"/>
                  </a:cubicBezTo>
                  <a:cubicBezTo>
                    <a:pt x="9095375" y="1216802"/>
                    <a:pt x="9037420" y="1143133"/>
                    <a:pt x="9041209" y="1138668"/>
                  </a:cubicBezTo>
                  <a:cubicBezTo>
                    <a:pt x="9045646" y="1133390"/>
                    <a:pt x="9125786" y="1161102"/>
                    <a:pt x="9161095" y="1168127"/>
                  </a:cubicBezTo>
                  <a:cubicBezTo>
                    <a:pt x="9196405" y="1175152"/>
                    <a:pt x="9275252" y="1180615"/>
                    <a:pt x="9349938" y="1190949"/>
                  </a:cubicBezTo>
                  <a:cubicBezTo>
                    <a:pt x="9362416" y="1192668"/>
                    <a:pt x="9404751" y="1253961"/>
                    <a:pt x="9446993" y="1287135"/>
                  </a:cubicBezTo>
                  <a:cubicBezTo>
                    <a:pt x="9485723" y="1317518"/>
                    <a:pt x="9552829" y="1341560"/>
                    <a:pt x="9574089" y="1332779"/>
                  </a:cubicBezTo>
                  <a:cubicBezTo>
                    <a:pt x="9585921" y="1327908"/>
                    <a:pt x="9500789" y="1321761"/>
                    <a:pt x="9455682" y="1281358"/>
                  </a:cubicBezTo>
                  <a:cubicBezTo>
                    <a:pt x="9413717" y="1243738"/>
                    <a:pt x="9374248" y="1197622"/>
                    <a:pt x="9379978" y="1188351"/>
                  </a:cubicBezTo>
                  <a:cubicBezTo>
                    <a:pt x="9386264" y="1178257"/>
                    <a:pt x="9480731" y="1186475"/>
                    <a:pt x="9529074" y="1175928"/>
                  </a:cubicBezTo>
                  <a:cubicBezTo>
                    <a:pt x="9538317" y="1173922"/>
                    <a:pt x="9563644" y="1156526"/>
                    <a:pt x="9574089" y="1146756"/>
                  </a:cubicBezTo>
                  <a:cubicBezTo>
                    <a:pt x="9581484" y="1139935"/>
                    <a:pt x="9600155" y="1139971"/>
                    <a:pt x="9608752" y="1138668"/>
                  </a:cubicBezTo>
                  <a:cubicBezTo>
                    <a:pt x="9627794" y="1135803"/>
                    <a:pt x="9569190" y="1136357"/>
                    <a:pt x="9569190" y="1136357"/>
                  </a:cubicBezTo>
                  <a:cubicBezTo>
                    <a:pt x="9569190" y="1136357"/>
                    <a:pt x="9544048" y="1168950"/>
                    <a:pt x="9518629" y="1169865"/>
                  </a:cubicBezTo>
                  <a:cubicBezTo>
                    <a:pt x="9504210" y="1170382"/>
                    <a:pt x="9413532" y="1166953"/>
                    <a:pt x="9330897" y="1166112"/>
                  </a:cubicBezTo>
                  <a:cubicBezTo>
                    <a:pt x="9268873" y="1165474"/>
                    <a:pt x="9213505" y="1161583"/>
                    <a:pt x="9201766" y="1160908"/>
                  </a:cubicBezTo>
                  <a:cubicBezTo>
                    <a:pt x="9170431" y="1159114"/>
                    <a:pt x="9128467" y="1152958"/>
                    <a:pt x="9129854" y="1143003"/>
                  </a:cubicBezTo>
                  <a:cubicBezTo>
                    <a:pt x="9131332" y="1133039"/>
                    <a:pt x="9156012" y="1132318"/>
                    <a:pt x="9175238" y="1124221"/>
                  </a:cubicBezTo>
                  <a:cubicBezTo>
                    <a:pt x="9194834" y="1115957"/>
                    <a:pt x="9249277" y="1069574"/>
                    <a:pt x="9270815" y="1059231"/>
                  </a:cubicBezTo>
                  <a:cubicBezTo>
                    <a:pt x="9304645" y="1043027"/>
                    <a:pt x="9329972" y="1034856"/>
                    <a:pt x="9351139" y="1032943"/>
                  </a:cubicBezTo>
                  <a:cubicBezTo>
                    <a:pt x="9367962" y="1031427"/>
                    <a:pt x="9410758" y="1036372"/>
                    <a:pt x="9447639" y="1043055"/>
                  </a:cubicBezTo>
                  <a:cubicBezTo>
                    <a:pt x="9492840" y="1051254"/>
                    <a:pt x="9535175" y="1062697"/>
                    <a:pt x="9535175" y="1062697"/>
                  </a:cubicBezTo>
                  <a:cubicBezTo>
                    <a:pt x="9535175" y="1062697"/>
                    <a:pt x="9528242" y="1043018"/>
                    <a:pt x="9499311" y="1034394"/>
                  </a:cubicBezTo>
                  <a:cubicBezTo>
                    <a:pt x="9470471" y="1025770"/>
                    <a:pt x="9374525" y="1026038"/>
                    <a:pt x="9373046" y="1017922"/>
                  </a:cubicBezTo>
                  <a:cubicBezTo>
                    <a:pt x="9371567" y="1009806"/>
                    <a:pt x="9448472" y="958423"/>
                    <a:pt x="9448472" y="958423"/>
                  </a:cubicBezTo>
                  <a:lnTo>
                    <a:pt x="9433774" y="948597"/>
                  </a:lnTo>
                  <a:cubicBezTo>
                    <a:pt x="9433774" y="948597"/>
                    <a:pt x="9420557" y="965679"/>
                    <a:pt x="9401146" y="980089"/>
                  </a:cubicBezTo>
                  <a:cubicBezTo>
                    <a:pt x="9377853" y="997346"/>
                    <a:pt x="9346980" y="1012653"/>
                    <a:pt x="9336719" y="1015907"/>
                  </a:cubicBezTo>
                  <a:cubicBezTo>
                    <a:pt x="9317771" y="1021869"/>
                    <a:pt x="9270999" y="1040448"/>
                    <a:pt x="9238740" y="1057502"/>
                  </a:cubicBezTo>
                  <a:cubicBezTo>
                    <a:pt x="9215262" y="1069944"/>
                    <a:pt x="9199825" y="1098543"/>
                    <a:pt x="9154718" y="1109783"/>
                  </a:cubicBezTo>
                  <a:cubicBezTo>
                    <a:pt x="9118576" y="1118786"/>
                    <a:pt x="9053596" y="1111946"/>
                    <a:pt x="9011723" y="1099097"/>
                  </a:cubicBezTo>
                  <a:cubicBezTo>
                    <a:pt x="8969850" y="1086249"/>
                    <a:pt x="8864661" y="1054323"/>
                    <a:pt x="8864661" y="1054323"/>
                  </a:cubicBezTo>
                  <a:lnTo>
                    <a:pt x="8774260" y="1077431"/>
                  </a:lnTo>
                  <a:cubicBezTo>
                    <a:pt x="8774260" y="1077431"/>
                    <a:pt x="8816596" y="1060081"/>
                    <a:pt x="8868451" y="1024568"/>
                  </a:cubicBezTo>
                  <a:cubicBezTo>
                    <a:pt x="8920306" y="989055"/>
                    <a:pt x="8989816" y="927799"/>
                    <a:pt x="8989816" y="927799"/>
                  </a:cubicBezTo>
                  <a:lnTo>
                    <a:pt x="8953674" y="914517"/>
                  </a:lnTo>
                  <a:cubicBezTo>
                    <a:pt x="8953674" y="914517"/>
                    <a:pt x="8907920" y="963747"/>
                    <a:pt x="8873627" y="984997"/>
                  </a:cubicBezTo>
                  <a:cubicBezTo>
                    <a:pt x="8839427" y="1006248"/>
                    <a:pt x="8737472" y="1081295"/>
                    <a:pt x="8681827" y="1102268"/>
                  </a:cubicBezTo>
                  <a:cubicBezTo>
                    <a:pt x="8586621" y="1138215"/>
                    <a:pt x="8487162" y="1201292"/>
                    <a:pt x="8431979" y="1228504"/>
                  </a:cubicBezTo>
                  <a:cubicBezTo>
                    <a:pt x="8398702" y="1244921"/>
                    <a:pt x="8389737" y="1299244"/>
                    <a:pt x="8285842" y="1320642"/>
                  </a:cubicBezTo>
                  <a:cubicBezTo>
                    <a:pt x="8197383" y="1338870"/>
                    <a:pt x="8058270" y="1342826"/>
                    <a:pt x="7935149" y="1295519"/>
                  </a:cubicBezTo>
                  <a:cubicBezTo>
                    <a:pt x="7812026" y="1248202"/>
                    <a:pt x="7586230" y="1212329"/>
                    <a:pt x="7586230" y="1212329"/>
                  </a:cubicBezTo>
                  <a:lnTo>
                    <a:pt x="7622908" y="1183730"/>
                  </a:lnTo>
                  <a:cubicBezTo>
                    <a:pt x="7622908" y="1183730"/>
                    <a:pt x="7656369" y="1182704"/>
                    <a:pt x="7680956" y="1173904"/>
                  </a:cubicBezTo>
                  <a:cubicBezTo>
                    <a:pt x="7705543" y="1165113"/>
                    <a:pt x="7718669" y="1163856"/>
                    <a:pt x="7730962" y="1155713"/>
                  </a:cubicBezTo>
                  <a:cubicBezTo>
                    <a:pt x="7745844" y="1160935"/>
                    <a:pt x="7895864" y="1164374"/>
                    <a:pt x="7895864" y="1164374"/>
                  </a:cubicBezTo>
                  <a:lnTo>
                    <a:pt x="7919527" y="1173044"/>
                  </a:lnTo>
                  <a:lnTo>
                    <a:pt x="7923039" y="1169578"/>
                  </a:lnTo>
                  <a:lnTo>
                    <a:pt x="7907695" y="1158597"/>
                  </a:lnTo>
                  <a:cubicBezTo>
                    <a:pt x="7907695" y="1158597"/>
                    <a:pt x="7934316" y="1142144"/>
                    <a:pt x="7963155" y="1128556"/>
                  </a:cubicBezTo>
                  <a:cubicBezTo>
                    <a:pt x="7991995" y="1114968"/>
                    <a:pt x="8025272" y="1105734"/>
                    <a:pt x="8025272" y="1105734"/>
                  </a:cubicBezTo>
                  <a:cubicBezTo>
                    <a:pt x="8025272" y="1105734"/>
                    <a:pt x="7993381" y="1109598"/>
                    <a:pt x="7962879" y="1120468"/>
                  </a:cubicBezTo>
                  <a:cubicBezTo>
                    <a:pt x="7932375" y="1131338"/>
                    <a:pt x="7903073" y="1149353"/>
                    <a:pt x="7903073" y="1149353"/>
                  </a:cubicBezTo>
                  <a:cubicBezTo>
                    <a:pt x="7903073" y="1149353"/>
                    <a:pt x="7758415" y="1149612"/>
                    <a:pt x="7758970" y="1134620"/>
                  </a:cubicBezTo>
                  <a:cubicBezTo>
                    <a:pt x="7759155" y="1129942"/>
                    <a:pt x="7779120" y="1118730"/>
                    <a:pt x="7798254" y="1102850"/>
                  </a:cubicBezTo>
                  <a:cubicBezTo>
                    <a:pt x="7817387" y="1086970"/>
                    <a:pt x="7858891" y="1038433"/>
                    <a:pt x="7858891" y="1038433"/>
                  </a:cubicBezTo>
                  <a:cubicBezTo>
                    <a:pt x="7858891" y="1038433"/>
                    <a:pt x="7828758" y="1066413"/>
                    <a:pt x="7795943" y="1090141"/>
                  </a:cubicBezTo>
                  <a:cubicBezTo>
                    <a:pt x="7770246" y="1108673"/>
                    <a:pt x="7742794" y="1123500"/>
                    <a:pt x="7728097" y="1128556"/>
                  </a:cubicBezTo>
                  <a:cubicBezTo>
                    <a:pt x="7707762" y="1135516"/>
                    <a:pt x="7658032" y="1150601"/>
                    <a:pt x="7655814" y="1146756"/>
                  </a:cubicBezTo>
                  <a:cubicBezTo>
                    <a:pt x="7653040" y="1141783"/>
                    <a:pt x="7676057" y="1118758"/>
                    <a:pt x="7682157" y="1094476"/>
                  </a:cubicBezTo>
                  <a:cubicBezTo>
                    <a:pt x="7685855" y="1079548"/>
                    <a:pt x="7691955" y="1056846"/>
                    <a:pt x="7699720" y="1030632"/>
                  </a:cubicBezTo>
                  <a:cubicBezTo>
                    <a:pt x="7707484" y="1004427"/>
                    <a:pt x="7707484" y="999879"/>
                    <a:pt x="7713030" y="989619"/>
                  </a:cubicBezTo>
                  <a:cubicBezTo>
                    <a:pt x="7727542" y="962998"/>
                    <a:pt x="7783834" y="869455"/>
                    <a:pt x="7783834" y="869455"/>
                  </a:cubicBezTo>
                  <a:lnTo>
                    <a:pt x="7769045" y="869455"/>
                  </a:lnTo>
                  <a:cubicBezTo>
                    <a:pt x="7769045" y="869455"/>
                    <a:pt x="7769137" y="875195"/>
                    <a:pt x="7750281" y="900365"/>
                  </a:cubicBezTo>
                  <a:cubicBezTo>
                    <a:pt x="7731425" y="925525"/>
                    <a:pt x="7701938" y="958811"/>
                    <a:pt x="7693712" y="970263"/>
                  </a:cubicBezTo>
                  <a:cubicBezTo>
                    <a:pt x="7682897" y="985210"/>
                    <a:pt x="7677443" y="1014733"/>
                    <a:pt x="7673746" y="1032943"/>
                  </a:cubicBezTo>
                  <a:cubicBezTo>
                    <a:pt x="7670049" y="1051161"/>
                    <a:pt x="7663671" y="1081184"/>
                    <a:pt x="7663671" y="1081184"/>
                  </a:cubicBezTo>
                  <a:cubicBezTo>
                    <a:pt x="7663671" y="1081184"/>
                    <a:pt x="7644722" y="1103312"/>
                    <a:pt x="7632428" y="1123065"/>
                  </a:cubicBezTo>
                  <a:cubicBezTo>
                    <a:pt x="7620134" y="1142828"/>
                    <a:pt x="7609043" y="1159466"/>
                    <a:pt x="7609043" y="1159466"/>
                  </a:cubicBezTo>
                  <a:cubicBezTo>
                    <a:pt x="7609043" y="1159466"/>
                    <a:pt x="7593976" y="1169994"/>
                    <a:pt x="7570054" y="1188638"/>
                  </a:cubicBezTo>
                  <a:cubicBezTo>
                    <a:pt x="7546113" y="1207291"/>
                    <a:pt x="7517191" y="1221572"/>
                    <a:pt x="7517191" y="1221572"/>
                  </a:cubicBezTo>
                  <a:cubicBezTo>
                    <a:pt x="7517191" y="1221572"/>
                    <a:pt x="7517052" y="1203908"/>
                    <a:pt x="7512865" y="1183730"/>
                  </a:cubicBezTo>
                  <a:cubicBezTo>
                    <a:pt x="7508678" y="1163542"/>
                    <a:pt x="7498224" y="1148337"/>
                    <a:pt x="7500442" y="1146756"/>
                  </a:cubicBezTo>
                  <a:cubicBezTo>
                    <a:pt x="7502198" y="1145508"/>
                    <a:pt x="7514889" y="1136274"/>
                    <a:pt x="7522682" y="1121910"/>
                  </a:cubicBezTo>
                  <a:cubicBezTo>
                    <a:pt x="7530483" y="1107555"/>
                    <a:pt x="7531638" y="1084650"/>
                    <a:pt x="7531638" y="1084650"/>
                  </a:cubicBezTo>
                  <a:lnTo>
                    <a:pt x="7573807" y="1059231"/>
                  </a:lnTo>
                  <a:lnTo>
                    <a:pt x="7574389" y="1045079"/>
                  </a:lnTo>
                  <a:cubicBezTo>
                    <a:pt x="7574389" y="1045079"/>
                    <a:pt x="7535252" y="1069204"/>
                    <a:pt x="7531056" y="1066450"/>
                  </a:cubicBezTo>
                  <a:cubicBezTo>
                    <a:pt x="7529124" y="1065183"/>
                    <a:pt x="7527895" y="1057798"/>
                    <a:pt x="7527017" y="1048832"/>
                  </a:cubicBezTo>
                  <a:cubicBezTo>
                    <a:pt x="7525057" y="1028691"/>
                    <a:pt x="7520666" y="998576"/>
                    <a:pt x="7520657" y="998576"/>
                  </a:cubicBezTo>
                  <a:lnTo>
                    <a:pt x="7521240" y="1072809"/>
                  </a:lnTo>
                  <a:cubicBezTo>
                    <a:pt x="7521240" y="1072809"/>
                    <a:pt x="7520047" y="1090926"/>
                    <a:pt x="7515749" y="1105734"/>
                  </a:cubicBezTo>
                  <a:cubicBezTo>
                    <a:pt x="7510591" y="1123528"/>
                    <a:pt x="7498954" y="1133501"/>
                    <a:pt x="7493223" y="1132891"/>
                  </a:cubicBezTo>
                  <a:cubicBezTo>
                    <a:pt x="7480495" y="1131532"/>
                    <a:pt x="7470567" y="1112066"/>
                    <a:pt x="7461731" y="1100826"/>
                  </a:cubicBezTo>
                  <a:cubicBezTo>
                    <a:pt x="7452903" y="1089586"/>
                    <a:pt x="7418694" y="1055764"/>
                    <a:pt x="7418694" y="1055764"/>
                  </a:cubicBezTo>
                  <a:lnTo>
                    <a:pt x="7407140" y="1058944"/>
                  </a:lnTo>
                  <a:cubicBezTo>
                    <a:pt x="7407140" y="1058944"/>
                    <a:pt x="7448855" y="1099624"/>
                    <a:pt x="7457691" y="1108341"/>
                  </a:cubicBezTo>
                  <a:cubicBezTo>
                    <a:pt x="7466528" y="1117048"/>
                    <a:pt x="7493583" y="1143050"/>
                    <a:pt x="7498704" y="1177084"/>
                  </a:cubicBezTo>
                  <a:cubicBezTo>
                    <a:pt x="7503316" y="1207661"/>
                    <a:pt x="7507366" y="1225907"/>
                    <a:pt x="7492641" y="1244385"/>
                  </a:cubicBezTo>
                  <a:cubicBezTo>
                    <a:pt x="7479423" y="1260976"/>
                    <a:pt x="7390964" y="1303024"/>
                    <a:pt x="7390964" y="1303024"/>
                  </a:cubicBezTo>
                  <a:cubicBezTo>
                    <a:pt x="7390964" y="1303024"/>
                    <a:pt x="7335864" y="1353355"/>
                    <a:pt x="7307773" y="1366000"/>
                  </a:cubicBezTo>
                  <a:cubicBezTo>
                    <a:pt x="7259615" y="1387666"/>
                    <a:pt x="7105334" y="1404859"/>
                    <a:pt x="7078131" y="1407881"/>
                  </a:cubicBezTo>
                  <a:cubicBezTo>
                    <a:pt x="7086940" y="1391188"/>
                    <a:pt x="7099899" y="1360777"/>
                    <a:pt x="7111352" y="1335376"/>
                  </a:cubicBezTo>
                  <a:lnTo>
                    <a:pt x="7186168" y="1261429"/>
                  </a:lnTo>
                  <a:lnTo>
                    <a:pt x="7177793" y="1253055"/>
                  </a:lnTo>
                  <a:lnTo>
                    <a:pt x="7128110" y="1298689"/>
                  </a:lnTo>
                  <a:cubicBezTo>
                    <a:pt x="7172229" y="1197761"/>
                    <a:pt x="7231321" y="1058140"/>
                    <a:pt x="7302865" y="909895"/>
                  </a:cubicBezTo>
                  <a:cubicBezTo>
                    <a:pt x="7310241" y="906364"/>
                    <a:pt x="7319337" y="903221"/>
                    <a:pt x="7325391" y="899496"/>
                  </a:cubicBezTo>
                  <a:cubicBezTo>
                    <a:pt x="7351143" y="883662"/>
                    <a:pt x="7386443" y="829062"/>
                    <a:pt x="7451332" y="782216"/>
                  </a:cubicBezTo>
                  <a:cubicBezTo>
                    <a:pt x="7516230" y="735371"/>
                    <a:pt x="7717560" y="641569"/>
                    <a:pt x="7719408" y="642410"/>
                  </a:cubicBezTo>
                  <a:cubicBezTo>
                    <a:pt x="7721257" y="643261"/>
                    <a:pt x="7772188" y="649121"/>
                    <a:pt x="7788733" y="651081"/>
                  </a:cubicBezTo>
                  <a:cubicBezTo>
                    <a:pt x="7805279" y="653040"/>
                    <a:pt x="7814430" y="662052"/>
                    <a:pt x="7814430" y="662052"/>
                  </a:cubicBezTo>
                  <a:lnTo>
                    <a:pt x="7871923" y="702492"/>
                  </a:lnTo>
                  <a:lnTo>
                    <a:pt x="7922484" y="775284"/>
                  </a:lnTo>
                  <a:lnTo>
                    <a:pt x="7929972" y="760559"/>
                  </a:lnTo>
                  <a:lnTo>
                    <a:pt x="7872756" y="691807"/>
                  </a:lnTo>
                  <a:lnTo>
                    <a:pt x="7827093" y="656858"/>
                  </a:lnTo>
                  <a:cubicBezTo>
                    <a:pt x="7827093" y="656858"/>
                    <a:pt x="7863604" y="638500"/>
                    <a:pt x="7880613" y="633749"/>
                  </a:cubicBezTo>
                  <a:cubicBezTo>
                    <a:pt x="7897528" y="628989"/>
                    <a:pt x="7915275" y="624219"/>
                    <a:pt x="7915275" y="624219"/>
                  </a:cubicBezTo>
                  <a:cubicBezTo>
                    <a:pt x="7915275" y="624219"/>
                    <a:pt x="7953912" y="633666"/>
                    <a:pt x="7963155" y="635191"/>
                  </a:cubicBezTo>
                  <a:cubicBezTo>
                    <a:pt x="7972491" y="636726"/>
                    <a:pt x="8023237" y="627972"/>
                    <a:pt x="8023237" y="627972"/>
                  </a:cubicBezTo>
                  <a:lnTo>
                    <a:pt x="8024439" y="621326"/>
                  </a:lnTo>
                  <a:cubicBezTo>
                    <a:pt x="8024439" y="621326"/>
                    <a:pt x="7972399" y="626151"/>
                    <a:pt x="7956870" y="626817"/>
                  </a:cubicBezTo>
                  <a:cubicBezTo>
                    <a:pt x="7941249" y="627473"/>
                    <a:pt x="7923871" y="615263"/>
                    <a:pt x="7923871" y="615263"/>
                  </a:cubicBezTo>
                  <a:cubicBezTo>
                    <a:pt x="7923871" y="615263"/>
                    <a:pt x="7946794" y="566199"/>
                    <a:pt x="7959181" y="548821"/>
                  </a:cubicBezTo>
                  <a:cubicBezTo>
                    <a:pt x="7971475" y="531453"/>
                    <a:pt x="8003364" y="488739"/>
                    <a:pt x="8003364" y="488739"/>
                  </a:cubicBezTo>
                  <a:lnTo>
                    <a:pt x="7987743" y="492788"/>
                  </a:lnTo>
                  <a:cubicBezTo>
                    <a:pt x="7987743" y="492788"/>
                    <a:pt x="7951879" y="534928"/>
                    <a:pt x="7938938" y="553443"/>
                  </a:cubicBezTo>
                  <a:cubicBezTo>
                    <a:pt x="7925997" y="571967"/>
                    <a:pt x="7905384" y="616704"/>
                    <a:pt x="7905384" y="616704"/>
                  </a:cubicBezTo>
                  <a:cubicBezTo>
                    <a:pt x="7905384" y="616704"/>
                    <a:pt x="7885142" y="614329"/>
                    <a:pt x="7862402" y="620753"/>
                  </a:cubicBezTo>
                  <a:cubicBezTo>
                    <a:pt x="7839664" y="627168"/>
                    <a:pt x="7819607" y="644721"/>
                    <a:pt x="7819607" y="644721"/>
                  </a:cubicBezTo>
                  <a:cubicBezTo>
                    <a:pt x="7819607" y="644721"/>
                    <a:pt x="7800195" y="642318"/>
                    <a:pt x="7783557" y="633167"/>
                  </a:cubicBezTo>
                  <a:cubicBezTo>
                    <a:pt x="7766826" y="624025"/>
                    <a:pt x="7741038" y="617573"/>
                    <a:pt x="7741038" y="617573"/>
                  </a:cubicBezTo>
                  <a:lnTo>
                    <a:pt x="7821640" y="516183"/>
                  </a:lnTo>
                  <a:lnTo>
                    <a:pt x="7864991" y="492788"/>
                  </a:lnTo>
                  <a:cubicBezTo>
                    <a:pt x="7864991" y="492788"/>
                    <a:pt x="7954282" y="468561"/>
                    <a:pt x="7995507" y="461878"/>
                  </a:cubicBezTo>
                  <a:cubicBezTo>
                    <a:pt x="8036826" y="455204"/>
                    <a:pt x="8066867" y="434435"/>
                    <a:pt x="8066867" y="434435"/>
                  </a:cubicBezTo>
                  <a:cubicBezTo>
                    <a:pt x="8066867" y="434435"/>
                    <a:pt x="8133973" y="384021"/>
                    <a:pt x="8151535" y="373197"/>
                  </a:cubicBezTo>
                  <a:cubicBezTo>
                    <a:pt x="8169098" y="362373"/>
                    <a:pt x="8248868" y="322941"/>
                    <a:pt x="8248868" y="322941"/>
                  </a:cubicBezTo>
                  <a:lnTo>
                    <a:pt x="8248313" y="308494"/>
                  </a:lnTo>
                  <a:cubicBezTo>
                    <a:pt x="8248313" y="308494"/>
                    <a:pt x="8119739" y="367697"/>
                    <a:pt x="8096075" y="378401"/>
                  </a:cubicBezTo>
                  <a:cubicBezTo>
                    <a:pt x="8072320" y="389096"/>
                    <a:pt x="8013717" y="423176"/>
                    <a:pt x="8013717" y="423176"/>
                  </a:cubicBezTo>
                  <a:cubicBezTo>
                    <a:pt x="8013717" y="423176"/>
                    <a:pt x="7852050" y="469319"/>
                    <a:pt x="7844471" y="458125"/>
                  </a:cubicBezTo>
                  <a:cubicBezTo>
                    <a:pt x="7836892" y="446932"/>
                    <a:pt x="7864991" y="357021"/>
                    <a:pt x="7864991" y="357021"/>
                  </a:cubicBezTo>
                  <a:lnTo>
                    <a:pt x="7938938" y="288852"/>
                  </a:lnTo>
                  <a:lnTo>
                    <a:pt x="8018061" y="215773"/>
                  </a:lnTo>
                  <a:lnTo>
                    <a:pt x="8010020" y="207399"/>
                  </a:lnTo>
                  <a:lnTo>
                    <a:pt x="7926830" y="278749"/>
                  </a:lnTo>
                  <a:lnTo>
                    <a:pt x="7860924" y="335364"/>
                  </a:lnTo>
                  <a:lnTo>
                    <a:pt x="7858058" y="296366"/>
                  </a:lnTo>
                  <a:lnTo>
                    <a:pt x="7859815" y="167532"/>
                  </a:lnTo>
                  <a:cubicBezTo>
                    <a:pt x="7859815" y="167532"/>
                    <a:pt x="7893830" y="111619"/>
                    <a:pt x="7904553" y="95610"/>
                  </a:cubicBezTo>
                  <a:cubicBezTo>
                    <a:pt x="7915275" y="79609"/>
                    <a:pt x="7919619" y="58145"/>
                    <a:pt x="7923595" y="47372"/>
                  </a:cubicBezTo>
                  <a:cubicBezTo>
                    <a:pt x="7927569" y="36597"/>
                    <a:pt x="7960290" y="0"/>
                    <a:pt x="7960290" y="0"/>
                  </a:cubicBezTo>
                  <a:close/>
                  <a:moveTo>
                    <a:pt x="4481614" y="288565"/>
                  </a:moveTo>
                  <a:cubicBezTo>
                    <a:pt x="4493742" y="366792"/>
                    <a:pt x="4503013" y="429905"/>
                    <a:pt x="4515704" y="502031"/>
                  </a:cubicBezTo>
                  <a:cubicBezTo>
                    <a:pt x="4536501" y="620300"/>
                    <a:pt x="4589604" y="1427274"/>
                    <a:pt x="4589604" y="1427274"/>
                  </a:cubicBezTo>
                  <a:cubicBezTo>
                    <a:pt x="4589604" y="1427274"/>
                    <a:pt x="4456232" y="1053149"/>
                    <a:pt x="4407223" y="919684"/>
                  </a:cubicBezTo>
                  <a:cubicBezTo>
                    <a:pt x="4369344" y="816500"/>
                    <a:pt x="4368531" y="710737"/>
                    <a:pt x="4351634" y="665814"/>
                  </a:cubicBezTo>
                  <a:cubicBezTo>
                    <a:pt x="4334783" y="621040"/>
                    <a:pt x="4342076" y="585711"/>
                    <a:pt x="4342095" y="585222"/>
                  </a:cubicBezTo>
                  <a:lnTo>
                    <a:pt x="4344119" y="569915"/>
                  </a:lnTo>
                  <a:cubicBezTo>
                    <a:pt x="4344119" y="569915"/>
                    <a:pt x="4368845" y="521295"/>
                    <a:pt x="4377053" y="492788"/>
                  </a:cubicBezTo>
                  <a:cubicBezTo>
                    <a:pt x="4387174" y="457617"/>
                    <a:pt x="4394958" y="411326"/>
                    <a:pt x="4394958" y="411326"/>
                  </a:cubicBezTo>
                  <a:lnTo>
                    <a:pt x="4481614" y="288565"/>
                  </a:lnTo>
                  <a:close/>
                  <a:moveTo>
                    <a:pt x="3084710" y="501745"/>
                  </a:moveTo>
                  <a:cubicBezTo>
                    <a:pt x="3090857" y="511423"/>
                    <a:pt x="3097401" y="522644"/>
                    <a:pt x="3102910" y="528892"/>
                  </a:cubicBezTo>
                  <a:cubicBezTo>
                    <a:pt x="3117052" y="544958"/>
                    <a:pt x="3138719" y="563416"/>
                    <a:pt x="3158944" y="580886"/>
                  </a:cubicBezTo>
                  <a:lnTo>
                    <a:pt x="3113596" y="597931"/>
                  </a:lnTo>
                  <a:lnTo>
                    <a:pt x="3065937" y="629996"/>
                  </a:lnTo>
                  <a:cubicBezTo>
                    <a:pt x="3065937" y="629996"/>
                    <a:pt x="3060289" y="589252"/>
                    <a:pt x="3061315" y="571643"/>
                  </a:cubicBezTo>
                  <a:cubicBezTo>
                    <a:pt x="3062341" y="554044"/>
                    <a:pt x="3063626" y="535825"/>
                    <a:pt x="3063626" y="535825"/>
                  </a:cubicBezTo>
                  <a:cubicBezTo>
                    <a:pt x="3063626" y="535825"/>
                    <a:pt x="3077010" y="514464"/>
                    <a:pt x="3084710" y="501745"/>
                  </a:cubicBezTo>
                  <a:close/>
                  <a:moveTo>
                    <a:pt x="3168483" y="589557"/>
                  </a:moveTo>
                  <a:cubicBezTo>
                    <a:pt x="3196860" y="613543"/>
                    <a:pt x="3221337" y="633167"/>
                    <a:pt x="3221337" y="633167"/>
                  </a:cubicBezTo>
                  <a:cubicBezTo>
                    <a:pt x="3221346" y="633167"/>
                    <a:pt x="3246460" y="664169"/>
                    <a:pt x="3282869" y="704230"/>
                  </a:cubicBezTo>
                  <a:cubicBezTo>
                    <a:pt x="3319270" y="744281"/>
                    <a:pt x="3382522" y="801285"/>
                    <a:pt x="3382522" y="801285"/>
                  </a:cubicBezTo>
                  <a:cubicBezTo>
                    <a:pt x="3382522" y="801285"/>
                    <a:pt x="3344532" y="805537"/>
                    <a:pt x="3318392" y="804752"/>
                  </a:cubicBezTo>
                  <a:cubicBezTo>
                    <a:pt x="3292261" y="803957"/>
                    <a:pt x="3227252" y="803938"/>
                    <a:pt x="3187543" y="794926"/>
                  </a:cubicBezTo>
                  <a:cubicBezTo>
                    <a:pt x="3147981" y="785960"/>
                    <a:pt x="3048652" y="776116"/>
                    <a:pt x="3022318" y="775579"/>
                  </a:cubicBezTo>
                  <a:cubicBezTo>
                    <a:pt x="3020829" y="760642"/>
                    <a:pt x="3016836" y="727348"/>
                    <a:pt x="3017123" y="727052"/>
                  </a:cubicBezTo>
                  <a:cubicBezTo>
                    <a:pt x="3018528" y="725554"/>
                    <a:pt x="3040804" y="679338"/>
                    <a:pt x="3048023" y="664363"/>
                  </a:cubicBezTo>
                  <a:cubicBezTo>
                    <a:pt x="3055252" y="649389"/>
                    <a:pt x="3066510" y="643575"/>
                    <a:pt x="3066510" y="643566"/>
                  </a:cubicBezTo>
                  <a:lnTo>
                    <a:pt x="3123421" y="602266"/>
                  </a:lnTo>
                  <a:lnTo>
                    <a:pt x="3168483" y="589557"/>
                  </a:lnTo>
                  <a:close/>
                  <a:moveTo>
                    <a:pt x="3882237" y="720406"/>
                  </a:moveTo>
                  <a:cubicBezTo>
                    <a:pt x="3961573" y="713603"/>
                    <a:pt x="4115854" y="761816"/>
                    <a:pt x="4166766" y="784240"/>
                  </a:cubicBezTo>
                  <a:cubicBezTo>
                    <a:pt x="4199340" y="798586"/>
                    <a:pt x="4242673" y="824320"/>
                    <a:pt x="4275949" y="844609"/>
                  </a:cubicBezTo>
                  <a:cubicBezTo>
                    <a:pt x="4278445" y="853288"/>
                    <a:pt x="4306258" y="949752"/>
                    <a:pt x="4458792" y="1479517"/>
                  </a:cubicBezTo>
                  <a:cubicBezTo>
                    <a:pt x="4617510" y="2030755"/>
                    <a:pt x="4515288" y="2053586"/>
                    <a:pt x="4430489" y="2091021"/>
                  </a:cubicBezTo>
                  <a:cubicBezTo>
                    <a:pt x="4345690" y="2128466"/>
                    <a:pt x="4063379" y="1830747"/>
                    <a:pt x="3963117" y="1769242"/>
                  </a:cubicBezTo>
                  <a:cubicBezTo>
                    <a:pt x="3952616" y="1762799"/>
                    <a:pt x="3936773" y="1751300"/>
                    <a:pt x="3924128" y="1742667"/>
                  </a:cubicBezTo>
                  <a:cubicBezTo>
                    <a:pt x="3921780" y="1702245"/>
                    <a:pt x="3909736" y="1499622"/>
                    <a:pt x="3894087" y="1438791"/>
                  </a:cubicBezTo>
                  <a:cubicBezTo>
                    <a:pt x="3870498" y="1347060"/>
                    <a:pt x="3838045" y="1314264"/>
                    <a:pt x="3820713" y="1290601"/>
                  </a:cubicBezTo>
                  <a:cubicBezTo>
                    <a:pt x="3787982" y="1284011"/>
                    <a:pt x="3772879" y="1265201"/>
                    <a:pt x="3745898" y="1222432"/>
                  </a:cubicBezTo>
                  <a:cubicBezTo>
                    <a:pt x="3703988" y="1156000"/>
                    <a:pt x="3652817" y="1105383"/>
                    <a:pt x="3610427" y="1084363"/>
                  </a:cubicBezTo>
                  <a:cubicBezTo>
                    <a:pt x="3504895" y="1032027"/>
                    <a:pt x="3512521" y="1012718"/>
                    <a:pt x="3507308" y="993085"/>
                  </a:cubicBezTo>
                  <a:cubicBezTo>
                    <a:pt x="3498600" y="960253"/>
                    <a:pt x="3516838" y="887942"/>
                    <a:pt x="3516838" y="887942"/>
                  </a:cubicBezTo>
                  <a:cubicBezTo>
                    <a:pt x="3516838" y="887942"/>
                    <a:pt x="3509665" y="875260"/>
                    <a:pt x="3500948" y="872921"/>
                  </a:cubicBezTo>
                  <a:cubicBezTo>
                    <a:pt x="3492241" y="870583"/>
                    <a:pt x="3481888" y="878412"/>
                    <a:pt x="3481888" y="878412"/>
                  </a:cubicBezTo>
                  <a:lnTo>
                    <a:pt x="3469752" y="977778"/>
                  </a:lnTo>
                  <a:cubicBezTo>
                    <a:pt x="3469761" y="977778"/>
                    <a:pt x="3516828" y="1033959"/>
                    <a:pt x="3526663" y="1068188"/>
                  </a:cubicBezTo>
                  <a:cubicBezTo>
                    <a:pt x="3533651" y="1092507"/>
                    <a:pt x="3476527" y="1081618"/>
                    <a:pt x="3460804" y="1073965"/>
                  </a:cubicBezTo>
                  <a:cubicBezTo>
                    <a:pt x="3437308" y="1062521"/>
                    <a:pt x="3413719" y="1053740"/>
                    <a:pt x="3413719" y="1053740"/>
                  </a:cubicBezTo>
                  <a:cubicBezTo>
                    <a:pt x="3413719" y="1053740"/>
                    <a:pt x="3442197" y="1081720"/>
                    <a:pt x="3487083" y="1091009"/>
                  </a:cubicBezTo>
                  <a:cubicBezTo>
                    <a:pt x="3536387" y="1101205"/>
                    <a:pt x="3549125" y="1055949"/>
                    <a:pt x="3617073" y="1105447"/>
                  </a:cubicBezTo>
                  <a:cubicBezTo>
                    <a:pt x="3688034" y="1157136"/>
                    <a:pt x="3700318" y="1265053"/>
                    <a:pt x="3763524" y="1283669"/>
                  </a:cubicBezTo>
                  <a:cubicBezTo>
                    <a:pt x="3826731" y="1302285"/>
                    <a:pt x="3863806" y="1463305"/>
                    <a:pt x="3867512" y="1541624"/>
                  </a:cubicBezTo>
                  <a:cubicBezTo>
                    <a:pt x="3870082" y="1596169"/>
                    <a:pt x="3863954" y="1666390"/>
                    <a:pt x="3860866" y="1699334"/>
                  </a:cubicBezTo>
                  <a:cubicBezTo>
                    <a:pt x="3752774" y="1621782"/>
                    <a:pt x="3606775" y="1515539"/>
                    <a:pt x="3465713" y="1462473"/>
                  </a:cubicBezTo>
                  <a:cubicBezTo>
                    <a:pt x="3375137" y="1428402"/>
                    <a:pt x="3252209" y="1335691"/>
                    <a:pt x="3138146" y="1241214"/>
                  </a:cubicBezTo>
                  <a:cubicBezTo>
                    <a:pt x="3136723" y="1220823"/>
                    <a:pt x="3135733" y="1199471"/>
                    <a:pt x="3132083" y="1183147"/>
                  </a:cubicBezTo>
                  <a:cubicBezTo>
                    <a:pt x="3125492" y="1153652"/>
                    <a:pt x="3085357" y="1102619"/>
                    <a:pt x="3062184" y="1026010"/>
                  </a:cubicBezTo>
                  <a:cubicBezTo>
                    <a:pt x="3045786" y="971844"/>
                    <a:pt x="3032624" y="867976"/>
                    <a:pt x="3024915" y="798106"/>
                  </a:cubicBezTo>
                  <a:cubicBezTo>
                    <a:pt x="3029657" y="797847"/>
                    <a:pt x="3034214" y="797773"/>
                    <a:pt x="3039076" y="797532"/>
                  </a:cubicBezTo>
                  <a:cubicBezTo>
                    <a:pt x="3071030" y="795915"/>
                    <a:pt x="3128931" y="813625"/>
                    <a:pt x="3139884" y="811971"/>
                  </a:cubicBezTo>
                  <a:cubicBezTo>
                    <a:pt x="3171127" y="807257"/>
                    <a:pt x="3207388" y="818533"/>
                    <a:pt x="3238668" y="821796"/>
                  </a:cubicBezTo>
                  <a:cubicBezTo>
                    <a:pt x="3269957" y="825050"/>
                    <a:pt x="3323309" y="835079"/>
                    <a:pt x="3323309" y="835079"/>
                  </a:cubicBezTo>
                  <a:lnTo>
                    <a:pt x="3272175" y="852993"/>
                  </a:lnTo>
                  <a:lnTo>
                    <a:pt x="3248493" y="893719"/>
                  </a:lnTo>
                  <a:cubicBezTo>
                    <a:pt x="3248493" y="893719"/>
                    <a:pt x="3332978" y="851024"/>
                    <a:pt x="3391479" y="833924"/>
                  </a:cubicBezTo>
                  <a:cubicBezTo>
                    <a:pt x="3433453" y="821658"/>
                    <a:pt x="3584998" y="772298"/>
                    <a:pt x="3649424" y="752471"/>
                  </a:cubicBezTo>
                  <a:cubicBezTo>
                    <a:pt x="3713850" y="732635"/>
                    <a:pt x="3802910" y="727200"/>
                    <a:pt x="3882237" y="720406"/>
                  </a:cubicBezTo>
                  <a:close/>
                  <a:moveTo>
                    <a:pt x="6067434" y="1781369"/>
                  </a:moveTo>
                  <a:cubicBezTo>
                    <a:pt x="6074884" y="1782977"/>
                    <a:pt x="6081909" y="1785195"/>
                    <a:pt x="6089387" y="1787146"/>
                  </a:cubicBezTo>
                  <a:cubicBezTo>
                    <a:pt x="6077777" y="1804838"/>
                    <a:pt x="6060122" y="1829582"/>
                    <a:pt x="6059050" y="1832207"/>
                  </a:cubicBezTo>
                  <a:cubicBezTo>
                    <a:pt x="6055288" y="1841432"/>
                    <a:pt x="6007435" y="1869920"/>
                    <a:pt x="6000992" y="1878424"/>
                  </a:cubicBezTo>
                  <a:cubicBezTo>
                    <a:pt x="5994559" y="1886928"/>
                    <a:pt x="5957567" y="1933662"/>
                    <a:pt x="5951023" y="1941972"/>
                  </a:cubicBezTo>
                  <a:cubicBezTo>
                    <a:pt x="5944469" y="1950282"/>
                    <a:pt x="5879100" y="1980508"/>
                    <a:pt x="5873896" y="1983567"/>
                  </a:cubicBezTo>
                  <a:cubicBezTo>
                    <a:pt x="5868692" y="1986636"/>
                    <a:pt x="5825951" y="2024007"/>
                    <a:pt x="5825951" y="2024007"/>
                  </a:cubicBezTo>
                  <a:cubicBezTo>
                    <a:pt x="5825951" y="2024007"/>
                    <a:pt x="5824112" y="2006713"/>
                    <a:pt x="5823344" y="1998588"/>
                  </a:cubicBezTo>
                  <a:cubicBezTo>
                    <a:pt x="5831386" y="1990602"/>
                    <a:pt x="5839899" y="1984242"/>
                    <a:pt x="5849059" y="1981543"/>
                  </a:cubicBezTo>
                  <a:cubicBezTo>
                    <a:pt x="5912265" y="1962927"/>
                    <a:pt x="5924541" y="1855011"/>
                    <a:pt x="5995502" y="1803322"/>
                  </a:cubicBezTo>
                  <a:cubicBezTo>
                    <a:pt x="6029480" y="1778577"/>
                    <a:pt x="6049594" y="1777514"/>
                    <a:pt x="6067434" y="1781369"/>
                  </a:cubicBezTo>
                  <a:close/>
                  <a:moveTo>
                    <a:pt x="5812372" y="2011584"/>
                  </a:moveTo>
                  <a:cubicBezTo>
                    <a:pt x="5812548" y="2024728"/>
                    <a:pt x="5812945" y="2044232"/>
                    <a:pt x="5812945" y="2044232"/>
                  </a:cubicBezTo>
                  <a:lnTo>
                    <a:pt x="5761247" y="2140991"/>
                  </a:lnTo>
                  <a:cubicBezTo>
                    <a:pt x="5772644" y="2092149"/>
                    <a:pt x="5789079" y="2042734"/>
                    <a:pt x="5812372" y="2011584"/>
                  </a:cubicBezTo>
                  <a:close/>
                  <a:moveTo>
                    <a:pt x="6250850" y="2105173"/>
                  </a:moveTo>
                  <a:cubicBezTo>
                    <a:pt x="6213673" y="2128402"/>
                    <a:pt x="6178021" y="2148626"/>
                    <a:pt x="6146862" y="2160347"/>
                  </a:cubicBezTo>
                  <a:cubicBezTo>
                    <a:pt x="6045980" y="2198300"/>
                    <a:pt x="5947409" y="2262014"/>
                    <a:pt x="5857147" y="2324416"/>
                  </a:cubicBezTo>
                  <a:cubicBezTo>
                    <a:pt x="5853856" y="2322022"/>
                    <a:pt x="5838947" y="2310838"/>
                    <a:pt x="5838947" y="2310838"/>
                  </a:cubicBezTo>
                  <a:lnTo>
                    <a:pt x="5745644" y="2280797"/>
                  </a:lnTo>
                  <a:cubicBezTo>
                    <a:pt x="5745432" y="2266784"/>
                    <a:pt x="5744461" y="2252448"/>
                    <a:pt x="5745071" y="2239498"/>
                  </a:cubicBezTo>
                  <a:cubicBezTo>
                    <a:pt x="5745423" y="2231900"/>
                    <a:pt x="5747558" y="2220992"/>
                    <a:pt x="5748538" y="2212054"/>
                  </a:cubicBezTo>
                  <a:cubicBezTo>
                    <a:pt x="5828502" y="2197403"/>
                    <a:pt x="6030368" y="2160310"/>
                    <a:pt x="6089091" y="2147924"/>
                  </a:cubicBezTo>
                  <a:cubicBezTo>
                    <a:pt x="6127062" y="2139919"/>
                    <a:pt x="6190768" y="2121710"/>
                    <a:pt x="6250850" y="2105173"/>
                  </a:cubicBezTo>
                  <a:close/>
                  <a:moveTo>
                    <a:pt x="6564838" y="2133485"/>
                  </a:moveTo>
                  <a:cubicBezTo>
                    <a:pt x="6582992" y="2141971"/>
                    <a:pt x="6607588" y="2153414"/>
                    <a:pt x="6607588" y="2153414"/>
                  </a:cubicBezTo>
                  <a:cubicBezTo>
                    <a:pt x="6607588" y="2153414"/>
                    <a:pt x="6751609" y="2214069"/>
                    <a:pt x="6774838" y="2228517"/>
                  </a:cubicBezTo>
                  <a:cubicBezTo>
                    <a:pt x="6787085" y="2236142"/>
                    <a:pt x="6816534" y="2251949"/>
                    <a:pt x="6839541" y="2268670"/>
                  </a:cubicBezTo>
                  <a:cubicBezTo>
                    <a:pt x="6862668" y="2285474"/>
                    <a:pt x="6879408" y="2303046"/>
                    <a:pt x="6879399" y="2303046"/>
                  </a:cubicBezTo>
                  <a:cubicBezTo>
                    <a:pt x="6879399" y="2303046"/>
                    <a:pt x="6888744" y="2321828"/>
                    <a:pt x="6895575" y="2338864"/>
                  </a:cubicBezTo>
                  <a:cubicBezTo>
                    <a:pt x="6853730" y="2387993"/>
                    <a:pt x="6798011" y="2429994"/>
                    <a:pt x="6760390" y="2443425"/>
                  </a:cubicBezTo>
                  <a:cubicBezTo>
                    <a:pt x="6707537" y="2462300"/>
                    <a:pt x="6555012" y="2458778"/>
                    <a:pt x="6501003" y="2508415"/>
                  </a:cubicBezTo>
                  <a:cubicBezTo>
                    <a:pt x="6447003" y="2558061"/>
                    <a:pt x="6454370" y="2572693"/>
                    <a:pt x="6356575" y="2586124"/>
                  </a:cubicBezTo>
                  <a:cubicBezTo>
                    <a:pt x="6258771" y="2599545"/>
                    <a:pt x="6187736" y="2617718"/>
                    <a:pt x="6114510" y="2597096"/>
                  </a:cubicBezTo>
                  <a:cubicBezTo>
                    <a:pt x="6041293" y="2576483"/>
                    <a:pt x="6010522" y="2556943"/>
                    <a:pt x="6010522" y="2556943"/>
                  </a:cubicBezTo>
                  <a:cubicBezTo>
                    <a:pt x="6010522" y="2556943"/>
                    <a:pt x="6025035" y="2519202"/>
                    <a:pt x="6065123" y="2498885"/>
                  </a:cubicBezTo>
                  <a:cubicBezTo>
                    <a:pt x="6115666" y="2529767"/>
                    <a:pt x="6180369" y="2569366"/>
                    <a:pt x="6180369" y="2569366"/>
                  </a:cubicBezTo>
                  <a:lnTo>
                    <a:pt x="6197414" y="2558967"/>
                  </a:lnTo>
                  <a:cubicBezTo>
                    <a:pt x="6197414" y="2558967"/>
                    <a:pt x="6142601" y="2524517"/>
                    <a:pt x="6086494" y="2488486"/>
                  </a:cubicBezTo>
                  <a:cubicBezTo>
                    <a:pt x="6127414" y="2471950"/>
                    <a:pt x="6142915" y="2454572"/>
                    <a:pt x="6174019" y="2435623"/>
                  </a:cubicBezTo>
                  <a:cubicBezTo>
                    <a:pt x="6207831" y="2415029"/>
                    <a:pt x="6283885" y="2403669"/>
                    <a:pt x="6314111" y="2394611"/>
                  </a:cubicBezTo>
                  <a:cubicBezTo>
                    <a:pt x="6344346" y="2385552"/>
                    <a:pt x="6400241" y="2372907"/>
                    <a:pt x="6440635" y="2384785"/>
                  </a:cubicBezTo>
                  <a:cubicBezTo>
                    <a:pt x="6481019" y="2396672"/>
                    <a:pt x="6564948" y="2387641"/>
                    <a:pt x="6579285" y="2382474"/>
                  </a:cubicBezTo>
                  <a:cubicBezTo>
                    <a:pt x="6593622" y="2377316"/>
                    <a:pt x="6616832" y="2358210"/>
                    <a:pt x="6616832" y="2358210"/>
                  </a:cubicBezTo>
                  <a:lnTo>
                    <a:pt x="6613079" y="2353302"/>
                  </a:lnTo>
                  <a:cubicBezTo>
                    <a:pt x="6613079" y="2353302"/>
                    <a:pt x="6586301" y="2373564"/>
                    <a:pt x="6575523" y="2375837"/>
                  </a:cubicBezTo>
                  <a:cubicBezTo>
                    <a:pt x="6564754" y="2378102"/>
                    <a:pt x="6467727" y="2384517"/>
                    <a:pt x="6449009" y="2380745"/>
                  </a:cubicBezTo>
                  <a:cubicBezTo>
                    <a:pt x="6430291" y="2376965"/>
                    <a:pt x="6351713" y="2371650"/>
                    <a:pt x="6324797" y="2377566"/>
                  </a:cubicBezTo>
                  <a:cubicBezTo>
                    <a:pt x="6297889" y="2383482"/>
                    <a:pt x="6259982" y="2392743"/>
                    <a:pt x="6239878" y="2392300"/>
                  </a:cubicBezTo>
                  <a:cubicBezTo>
                    <a:pt x="6219774" y="2391856"/>
                    <a:pt x="6194613" y="2387438"/>
                    <a:pt x="6178927" y="2403568"/>
                  </a:cubicBezTo>
                  <a:cubicBezTo>
                    <a:pt x="6163241" y="2419697"/>
                    <a:pt x="6122598" y="2450644"/>
                    <a:pt x="6122598" y="2450644"/>
                  </a:cubicBezTo>
                  <a:lnTo>
                    <a:pt x="6124909" y="2417719"/>
                  </a:lnTo>
                  <a:cubicBezTo>
                    <a:pt x="6124909" y="2417719"/>
                    <a:pt x="6107716" y="2443795"/>
                    <a:pt x="6084183" y="2462780"/>
                  </a:cubicBezTo>
                  <a:cubicBezTo>
                    <a:pt x="6078489" y="2467374"/>
                    <a:pt x="6071769" y="2470499"/>
                    <a:pt x="6065409" y="2474335"/>
                  </a:cubicBezTo>
                  <a:cubicBezTo>
                    <a:pt x="6059096" y="2470231"/>
                    <a:pt x="6055935" y="2467781"/>
                    <a:pt x="6050102" y="2463936"/>
                  </a:cubicBezTo>
                  <a:cubicBezTo>
                    <a:pt x="6076252" y="2447686"/>
                    <a:pt x="6086346" y="2441900"/>
                    <a:pt x="6124909" y="2417719"/>
                  </a:cubicBezTo>
                  <a:cubicBezTo>
                    <a:pt x="6289700" y="2314378"/>
                    <a:pt x="6462560" y="2204160"/>
                    <a:pt x="6564838" y="2133485"/>
                  </a:cubicBezTo>
                  <a:close/>
                  <a:moveTo>
                    <a:pt x="5157535" y="2164100"/>
                  </a:moveTo>
                  <a:cubicBezTo>
                    <a:pt x="5217931" y="2188290"/>
                    <a:pt x="5305762" y="2196544"/>
                    <a:pt x="5340961" y="2212341"/>
                  </a:cubicBezTo>
                  <a:cubicBezTo>
                    <a:pt x="5387492" y="2233221"/>
                    <a:pt x="5463722" y="2306660"/>
                    <a:pt x="5489723" y="2375542"/>
                  </a:cubicBezTo>
                  <a:cubicBezTo>
                    <a:pt x="5513710" y="2439108"/>
                    <a:pt x="5533056" y="2482524"/>
                    <a:pt x="5574356" y="2524887"/>
                  </a:cubicBezTo>
                  <a:cubicBezTo>
                    <a:pt x="5448230" y="2630631"/>
                    <a:pt x="5250856" y="2819260"/>
                    <a:pt x="5182086" y="2788896"/>
                  </a:cubicBezTo>
                  <a:cubicBezTo>
                    <a:pt x="5097296" y="2751460"/>
                    <a:pt x="4995064" y="2728629"/>
                    <a:pt x="5153782" y="2177391"/>
                  </a:cubicBezTo>
                  <a:cubicBezTo>
                    <a:pt x="5156971" y="2166318"/>
                    <a:pt x="5154457" y="2174794"/>
                    <a:pt x="5157535" y="2164100"/>
                  </a:cubicBezTo>
                  <a:close/>
                  <a:moveTo>
                    <a:pt x="6972415" y="2198762"/>
                  </a:moveTo>
                  <a:cubicBezTo>
                    <a:pt x="6973478" y="2198781"/>
                    <a:pt x="6976047" y="2199844"/>
                    <a:pt x="6978478" y="2200500"/>
                  </a:cubicBezTo>
                  <a:cubicBezTo>
                    <a:pt x="6974411" y="2207294"/>
                    <a:pt x="6970261" y="2215733"/>
                    <a:pt x="6966351" y="2223026"/>
                  </a:cubicBezTo>
                  <a:lnTo>
                    <a:pt x="6944398" y="2211185"/>
                  </a:lnTo>
                  <a:cubicBezTo>
                    <a:pt x="6944398" y="2211185"/>
                    <a:pt x="6967959" y="2198716"/>
                    <a:pt x="6972415" y="2198762"/>
                  </a:cubicBezTo>
                  <a:close/>
                  <a:moveTo>
                    <a:pt x="6874204" y="2207719"/>
                  </a:moveTo>
                  <a:cubicBezTo>
                    <a:pt x="6874204" y="2207719"/>
                    <a:pt x="6896564" y="2212415"/>
                    <a:pt x="6907711" y="2215234"/>
                  </a:cubicBezTo>
                  <a:cubicBezTo>
                    <a:pt x="6918859" y="2218044"/>
                    <a:pt x="6933704" y="2216380"/>
                    <a:pt x="6933704" y="2216389"/>
                  </a:cubicBezTo>
                  <a:lnTo>
                    <a:pt x="6962885" y="2229672"/>
                  </a:lnTo>
                  <a:cubicBezTo>
                    <a:pt x="6954677" y="2245376"/>
                    <a:pt x="6946496" y="2258743"/>
                    <a:pt x="6937752" y="2277331"/>
                  </a:cubicBezTo>
                  <a:cubicBezTo>
                    <a:pt x="6933916" y="2285483"/>
                    <a:pt x="6927233" y="2293220"/>
                    <a:pt x="6922149" y="2301308"/>
                  </a:cubicBezTo>
                  <a:cubicBezTo>
                    <a:pt x="6907397" y="2297306"/>
                    <a:pt x="6888938" y="2292934"/>
                    <a:pt x="6888938" y="2292934"/>
                  </a:cubicBezTo>
                  <a:cubicBezTo>
                    <a:pt x="6888938" y="2292934"/>
                    <a:pt x="6862326" y="2271110"/>
                    <a:pt x="6852251" y="2264335"/>
                  </a:cubicBezTo>
                  <a:cubicBezTo>
                    <a:pt x="6842175" y="2257559"/>
                    <a:pt x="6804306" y="2231696"/>
                    <a:pt x="6804296" y="2231696"/>
                  </a:cubicBezTo>
                  <a:cubicBezTo>
                    <a:pt x="6804296" y="2231696"/>
                    <a:pt x="6824789" y="2227121"/>
                    <a:pt x="6834051" y="2225050"/>
                  </a:cubicBezTo>
                  <a:cubicBezTo>
                    <a:pt x="6843322" y="2222980"/>
                    <a:pt x="6864674" y="2211185"/>
                    <a:pt x="6864674" y="2211185"/>
                  </a:cubicBezTo>
                  <a:cubicBezTo>
                    <a:pt x="6864674" y="2211185"/>
                    <a:pt x="6870017" y="2212248"/>
                    <a:pt x="6876515" y="2219560"/>
                  </a:cubicBezTo>
                  <a:cubicBezTo>
                    <a:pt x="6883003" y="2226871"/>
                    <a:pt x="6898477" y="2236891"/>
                    <a:pt x="6898468" y="2236891"/>
                  </a:cubicBezTo>
                  <a:lnTo>
                    <a:pt x="6903958" y="2233138"/>
                  </a:lnTo>
                  <a:lnTo>
                    <a:pt x="6874204" y="2207719"/>
                  </a:lnTo>
                  <a:close/>
                  <a:moveTo>
                    <a:pt x="5705787" y="2219856"/>
                  </a:moveTo>
                  <a:cubicBezTo>
                    <a:pt x="5704428" y="2232131"/>
                    <a:pt x="5703263" y="2245192"/>
                    <a:pt x="5702025" y="2258271"/>
                  </a:cubicBezTo>
                  <a:lnTo>
                    <a:pt x="5680368" y="2224764"/>
                  </a:lnTo>
                  <a:cubicBezTo>
                    <a:pt x="5680368" y="2224764"/>
                    <a:pt x="5703310" y="2220308"/>
                    <a:pt x="5705787" y="2219856"/>
                  </a:cubicBezTo>
                  <a:close/>
                  <a:moveTo>
                    <a:pt x="5559049" y="2222453"/>
                  </a:moveTo>
                  <a:cubicBezTo>
                    <a:pt x="5596216" y="2220697"/>
                    <a:pt x="5625767" y="2226206"/>
                    <a:pt x="5625767" y="2226206"/>
                  </a:cubicBezTo>
                  <a:cubicBezTo>
                    <a:pt x="5625767" y="2226206"/>
                    <a:pt x="5672936" y="2262504"/>
                    <a:pt x="5700010" y="2279642"/>
                  </a:cubicBezTo>
                  <a:cubicBezTo>
                    <a:pt x="5693955" y="2348782"/>
                    <a:pt x="5689731" y="2418523"/>
                    <a:pt x="5688456" y="2440541"/>
                  </a:cubicBezTo>
                  <a:cubicBezTo>
                    <a:pt x="5675801" y="2449174"/>
                    <a:pt x="5659958" y="2460673"/>
                    <a:pt x="5649458" y="2467116"/>
                  </a:cubicBezTo>
                  <a:cubicBezTo>
                    <a:pt x="5635667" y="2475573"/>
                    <a:pt x="5618021" y="2489041"/>
                    <a:pt x="5598333" y="2504949"/>
                  </a:cubicBezTo>
                  <a:cubicBezTo>
                    <a:pt x="5564437" y="2472283"/>
                    <a:pt x="5504457" y="2276758"/>
                    <a:pt x="5504448" y="2276758"/>
                  </a:cubicBezTo>
                  <a:lnTo>
                    <a:pt x="5443506" y="2240071"/>
                  </a:lnTo>
                  <a:cubicBezTo>
                    <a:pt x="5443506" y="2240071"/>
                    <a:pt x="5466828" y="2237677"/>
                    <a:pt x="5520051" y="2227075"/>
                  </a:cubicBezTo>
                  <a:cubicBezTo>
                    <a:pt x="5533352" y="2224422"/>
                    <a:pt x="5546653" y="2223035"/>
                    <a:pt x="5559049" y="2222453"/>
                  </a:cubicBezTo>
                  <a:close/>
                  <a:moveTo>
                    <a:pt x="5745931" y="2300439"/>
                  </a:moveTo>
                  <a:cubicBezTo>
                    <a:pt x="5778467" y="2310986"/>
                    <a:pt x="5824509" y="2325858"/>
                    <a:pt x="5824500" y="2325858"/>
                  </a:cubicBezTo>
                  <a:cubicBezTo>
                    <a:pt x="5824500" y="2325858"/>
                    <a:pt x="5836525" y="2333623"/>
                    <a:pt x="5840389" y="2335971"/>
                  </a:cubicBezTo>
                  <a:cubicBezTo>
                    <a:pt x="5810727" y="2356722"/>
                    <a:pt x="5777608" y="2378629"/>
                    <a:pt x="5751708" y="2397208"/>
                  </a:cubicBezTo>
                  <a:cubicBezTo>
                    <a:pt x="5749702" y="2375810"/>
                    <a:pt x="5747290" y="2338781"/>
                    <a:pt x="5745931" y="2300439"/>
                  </a:cubicBezTo>
                  <a:close/>
                  <a:moveTo>
                    <a:pt x="6900492" y="2311134"/>
                  </a:moveTo>
                  <a:cubicBezTo>
                    <a:pt x="6900492" y="2311134"/>
                    <a:pt x="6910697" y="2312705"/>
                    <a:pt x="6914357" y="2313445"/>
                  </a:cubicBezTo>
                  <a:cubicBezTo>
                    <a:pt x="6910836" y="2318455"/>
                    <a:pt x="6908414" y="2323548"/>
                    <a:pt x="6904531" y="2328465"/>
                  </a:cubicBezTo>
                  <a:cubicBezTo>
                    <a:pt x="6902405" y="2320137"/>
                    <a:pt x="6900492" y="2311134"/>
                    <a:pt x="6900492" y="2311134"/>
                  </a:cubicBezTo>
                  <a:close/>
                  <a:moveTo>
                    <a:pt x="6972701" y="2322688"/>
                  </a:moveTo>
                  <a:cubicBezTo>
                    <a:pt x="6993111" y="2323548"/>
                    <a:pt x="7054745" y="2325572"/>
                    <a:pt x="7054736" y="2325572"/>
                  </a:cubicBezTo>
                  <a:lnTo>
                    <a:pt x="7139951" y="2372944"/>
                  </a:lnTo>
                  <a:lnTo>
                    <a:pt x="7205810" y="2378148"/>
                  </a:lnTo>
                  <a:cubicBezTo>
                    <a:pt x="7205810" y="2378148"/>
                    <a:pt x="7211652" y="2381171"/>
                    <a:pt x="7212456" y="2381615"/>
                  </a:cubicBezTo>
                  <a:cubicBezTo>
                    <a:pt x="7198997" y="2384822"/>
                    <a:pt x="7185234" y="2388048"/>
                    <a:pt x="7180104" y="2389407"/>
                  </a:cubicBezTo>
                  <a:cubicBezTo>
                    <a:pt x="7161016" y="2394481"/>
                    <a:pt x="7073805" y="2452955"/>
                    <a:pt x="7073805" y="2452955"/>
                  </a:cubicBezTo>
                  <a:cubicBezTo>
                    <a:pt x="7073805" y="2452955"/>
                    <a:pt x="7059413" y="2453454"/>
                    <a:pt x="7043764" y="2453537"/>
                  </a:cubicBezTo>
                  <a:cubicBezTo>
                    <a:pt x="7034456" y="2449193"/>
                    <a:pt x="7019020" y="2442815"/>
                    <a:pt x="6995237" y="2427536"/>
                  </a:cubicBezTo>
                  <a:cubicBezTo>
                    <a:pt x="6974633" y="2414308"/>
                    <a:pt x="6957135" y="2400046"/>
                    <a:pt x="6943243" y="2387965"/>
                  </a:cubicBezTo>
                  <a:lnTo>
                    <a:pt x="6945258" y="2386809"/>
                  </a:lnTo>
                  <a:cubicBezTo>
                    <a:pt x="6945258" y="2386809"/>
                    <a:pt x="6961951" y="2348283"/>
                    <a:pt x="6972701" y="2322688"/>
                  </a:cubicBezTo>
                  <a:close/>
                  <a:moveTo>
                    <a:pt x="6924174" y="2397495"/>
                  </a:moveTo>
                  <a:cubicBezTo>
                    <a:pt x="6924756" y="2404695"/>
                    <a:pt x="6925319" y="2418579"/>
                    <a:pt x="6926198" y="2434764"/>
                  </a:cubicBezTo>
                  <a:cubicBezTo>
                    <a:pt x="6905530" y="2429597"/>
                    <a:pt x="6875359" y="2421758"/>
                    <a:pt x="6875359" y="2421758"/>
                  </a:cubicBezTo>
                  <a:lnTo>
                    <a:pt x="6924174" y="2397495"/>
                  </a:lnTo>
                  <a:close/>
                  <a:moveTo>
                    <a:pt x="6937752" y="2397790"/>
                  </a:moveTo>
                  <a:cubicBezTo>
                    <a:pt x="6937752" y="2397790"/>
                    <a:pt x="6970279" y="2419651"/>
                    <a:pt x="6982231" y="2429273"/>
                  </a:cubicBezTo>
                  <a:cubicBezTo>
                    <a:pt x="6990097" y="2435596"/>
                    <a:pt x="7006116" y="2444220"/>
                    <a:pt x="7020942" y="2452668"/>
                  </a:cubicBezTo>
                  <a:cubicBezTo>
                    <a:pt x="7001864" y="2451439"/>
                    <a:pt x="6980595" y="2449156"/>
                    <a:pt x="6958263" y="2442852"/>
                  </a:cubicBezTo>
                  <a:cubicBezTo>
                    <a:pt x="6944241" y="2438886"/>
                    <a:pt x="6948345" y="2440347"/>
                    <a:pt x="6938039" y="2437648"/>
                  </a:cubicBezTo>
                  <a:cubicBezTo>
                    <a:pt x="6937863" y="2419901"/>
                    <a:pt x="6937752" y="2397790"/>
                    <a:pt x="6937752" y="2397790"/>
                  </a:cubicBezTo>
                  <a:close/>
                  <a:moveTo>
                    <a:pt x="6029305" y="2476932"/>
                  </a:moveTo>
                  <a:cubicBezTo>
                    <a:pt x="6033437" y="2479650"/>
                    <a:pt x="6039491" y="2483180"/>
                    <a:pt x="6045185" y="2486758"/>
                  </a:cubicBezTo>
                  <a:cubicBezTo>
                    <a:pt x="6032484" y="2493903"/>
                    <a:pt x="6021180" y="2501104"/>
                    <a:pt x="6014284" y="2509570"/>
                  </a:cubicBezTo>
                  <a:cubicBezTo>
                    <a:pt x="6000410" y="2526615"/>
                    <a:pt x="5976729" y="2556656"/>
                    <a:pt x="5976729" y="2556656"/>
                  </a:cubicBezTo>
                  <a:cubicBezTo>
                    <a:pt x="5976729" y="2556656"/>
                    <a:pt x="5970730" y="2570706"/>
                    <a:pt x="5927046" y="2569366"/>
                  </a:cubicBezTo>
                  <a:cubicBezTo>
                    <a:pt x="5910611" y="2568867"/>
                    <a:pt x="5903817" y="2567499"/>
                    <a:pt x="5885737" y="2565899"/>
                  </a:cubicBezTo>
                  <a:cubicBezTo>
                    <a:pt x="5929818" y="2538743"/>
                    <a:pt x="5983366" y="2505374"/>
                    <a:pt x="6029305" y="2476932"/>
                  </a:cubicBez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23" name="Google Shape;23;p2"/>
            <p:cNvGrpSpPr/>
            <p:nvPr/>
          </p:nvGrpSpPr>
          <p:grpSpPr>
            <a:xfrm>
              <a:off x="5562230" y="1987827"/>
              <a:ext cx="4182217" cy="2889393"/>
              <a:chOff x="5562230" y="1987827"/>
              <a:chExt cx="4182217" cy="2889393"/>
            </a:xfrm>
          </p:grpSpPr>
          <p:grpSp>
            <p:nvGrpSpPr>
              <p:cNvPr id="24" name="Google Shape;24;p2"/>
              <p:cNvGrpSpPr/>
              <p:nvPr/>
            </p:nvGrpSpPr>
            <p:grpSpPr>
              <a:xfrm>
                <a:off x="7478242" y="1987827"/>
                <a:ext cx="226471" cy="139068"/>
                <a:chOff x="7478242" y="1987827"/>
                <a:chExt cx="226471" cy="139068"/>
              </a:xfrm>
            </p:grpSpPr>
            <p:sp>
              <p:nvSpPr>
                <p:cNvPr id="25" name="Google Shape;25;p2"/>
                <p:cNvSpPr/>
                <p:nvPr/>
              </p:nvSpPr>
              <p:spPr>
                <a:xfrm>
                  <a:off x="7478242" y="1987827"/>
                  <a:ext cx="226471" cy="139068"/>
                </a:xfrm>
                <a:custGeom>
                  <a:avLst/>
                  <a:gdLst/>
                  <a:ahLst/>
                  <a:cxnLst/>
                  <a:rect l="l" t="t" r="r" b="b"/>
                  <a:pathLst>
                    <a:path w="226471" h="139068" extrusionOk="0">
                      <a:moveTo>
                        <a:pt x="137994" y="100522"/>
                      </a:moveTo>
                      <a:cubicBezTo>
                        <a:pt x="137994" y="100522"/>
                        <a:pt x="168035" y="104727"/>
                        <a:pt x="190607" y="93866"/>
                      </a:cubicBezTo>
                      <a:cubicBezTo>
                        <a:pt x="226102" y="76757"/>
                        <a:pt x="226472" y="61034"/>
                        <a:pt x="226472" y="61034"/>
                      </a:cubicBezTo>
                      <a:cubicBezTo>
                        <a:pt x="226472" y="61034"/>
                        <a:pt x="201052" y="73244"/>
                        <a:pt x="194767" y="59333"/>
                      </a:cubicBezTo>
                      <a:cubicBezTo>
                        <a:pt x="191439" y="52114"/>
                        <a:pt x="199296" y="38656"/>
                        <a:pt x="199296" y="38656"/>
                      </a:cubicBezTo>
                      <a:cubicBezTo>
                        <a:pt x="199296" y="38656"/>
                        <a:pt x="190053" y="32740"/>
                        <a:pt x="188759" y="24134"/>
                      </a:cubicBezTo>
                      <a:cubicBezTo>
                        <a:pt x="187465" y="15529"/>
                        <a:pt x="194120" y="4224"/>
                        <a:pt x="194120" y="4224"/>
                      </a:cubicBezTo>
                      <a:cubicBezTo>
                        <a:pt x="194120" y="4224"/>
                        <a:pt x="180181" y="7755"/>
                        <a:pt x="167804" y="14891"/>
                      </a:cubicBezTo>
                      <a:cubicBezTo>
                        <a:pt x="155427" y="22027"/>
                        <a:pt x="144575" y="32759"/>
                        <a:pt x="144575" y="32759"/>
                      </a:cubicBezTo>
                      <a:cubicBezTo>
                        <a:pt x="144575" y="32759"/>
                        <a:pt x="143938" y="26602"/>
                        <a:pt x="142348" y="21158"/>
                      </a:cubicBezTo>
                      <a:cubicBezTo>
                        <a:pt x="140749" y="15714"/>
                        <a:pt x="138179" y="10972"/>
                        <a:pt x="138179" y="10972"/>
                      </a:cubicBezTo>
                      <a:cubicBezTo>
                        <a:pt x="138179" y="10972"/>
                        <a:pt x="131533" y="14096"/>
                        <a:pt x="126551" y="17877"/>
                      </a:cubicBezTo>
                      <a:cubicBezTo>
                        <a:pt x="121578" y="21657"/>
                        <a:pt x="118269" y="26094"/>
                        <a:pt x="118269" y="26094"/>
                      </a:cubicBezTo>
                      <a:cubicBezTo>
                        <a:pt x="118269" y="26094"/>
                        <a:pt x="107288" y="16767"/>
                        <a:pt x="96381" y="10242"/>
                      </a:cubicBezTo>
                      <a:cubicBezTo>
                        <a:pt x="85473" y="3716"/>
                        <a:pt x="74649" y="0"/>
                        <a:pt x="74649" y="0"/>
                      </a:cubicBezTo>
                      <a:cubicBezTo>
                        <a:pt x="74649" y="0"/>
                        <a:pt x="67837" y="13403"/>
                        <a:pt x="64990" y="24874"/>
                      </a:cubicBezTo>
                      <a:cubicBezTo>
                        <a:pt x="62143" y="36336"/>
                        <a:pt x="63262" y="45875"/>
                        <a:pt x="63262" y="45875"/>
                      </a:cubicBezTo>
                      <a:cubicBezTo>
                        <a:pt x="63262" y="45875"/>
                        <a:pt x="57790" y="44951"/>
                        <a:pt x="52521" y="45237"/>
                      </a:cubicBezTo>
                      <a:cubicBezTo>
                        <a:pt x="47242" y="45524"/>
                        <a:pt x="42159" y="47030"/>
                        <a:pt x="42159" y="47030"/>
                      </a:cubicBezTo>
                      <a:cubicBezTo>
                        <a:pt x="42159" y="47030"/>
                        <a:pt x="43906" y="55229"/>
                        <a:pt x="49313" y="61478"/>
                      </a:cubicBezTo>
                      <a:cubicBezTo>
                        <a:pt x="54712" y="67717"/>
                        <a:pt x="63779" y="71997"/>
                        <a:pt x="63779" y="71997"/>
                      </a:cubicBezTo>
                      <a:cubicBezTo>
                        <a:pt x="63779" y="71997"/>
                        <a:pt x="44220" y="72182"/>
                        <a:pt x="28276" y="75722"/>
                      </a:cubicBezTo>
                      <a:cubicBezTo>
                        <a:pt x="12331" y="79262"/>
                        <a:pt x="0" y="86148"/>
                        <a:pt x="0" y="86148"/>
                      </a:cubicBezTo>
                      <a:cubicBezTo>
                        <a:pt x="0" y="86148"/>
                        <a:pt x="17007" y="89661"/>
                        <a:pt x="25447" y="95983"/>
                      </a:cubicBezTo>
                      <a:cubicBezTo>
                        <a:pt x="33877" y="102296"/>
                        <a:pt x="33748" y="111429"/>
                        <a:pt x="33748" y="111429"/>
                      </a:cubicBezTo>
                      <a:cubicBezTo>
                        <a:pt x="33748" y="111429"/>
                        <a:pt x="57725" y="104247"/>
                        <a:pt x="63160" y="124804"/>
                      </a:cubicBezTo>
                      <a:cubicBezTo>
                        <a:pt x="65313" y="132957"/>
                        <a:pt x="56560" y="138854"/>
                        <a:pt x="56560" y="138854"/>
                      </a:cubicBezTo>
                      <a:cubicBezTo>
                        <a:pt x="56560" y="138854"/>
                        <a:pt x="75962" y="141008"/>
                        <a:pt x="96667" y="131681"/>
                      </a:cubicBezTo>
                      <a:cubicBezTo>
                        <a:pt x="117381" y="122345"/>
                        <a:pt x="137994" y="100522"/>
                        <a:pt x="137994" y="10052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 name="Google Shape;26;p2"/>
                <p:cNvSpPr/>
                <p:nvPr/>
              </p:nvSpPr>
              <p:spPr>
                <a:xfrm>
                  <a:off x="7520540" y="2001656"/>
                  <a:ext cx="154595" cy="104958"/>
                </a:xfrm>
                <a:custGeom>
                  <a:avLst/>
                  <a:gdLst/>
                  <a:ahLst/>
                  <a:cxnLst/>
                  <a:rect l="l" t="t" r="r" b="b"/>
                  <a:pathLst>
                    <a:path w="154595" h="104958" extrusionOk="0">
                      <a:moveTo>
                        <a:pt x="37935" y="0"/>
                      </a:moveTo>
                      <a:cubicBezTo>
                        <a:pt x="37935" y="0"/>
                        <a:pt x="47908" y="30568"/>
                        <a:pt x="57179" y="43453"/>
                      </a:cubicBezTo>
                      <a:cubicBezTo>
                        <a:pt x="62346" y="50644"/>
                        <a:pt x="66663" y="54896"/>
                        <a:pt x="66663" y="54896"/>
                      </a:cubicBezTo>
                      <a:cubicBezTo>
                        <a:pt x="66663" y="54896"/>
                        <a:pt x="61543" y="54397"/>
                        <a:pt x="50275" y="51014"/>
                      </a:cubicBezTo>
                      <a:cubicBezTo>
                        <a:pt x="39016" y="47640"/>
                        <a:pt x="21602" y="41373"/>
                        <a:pt x="21602" y="41373"/>
                      </a:cubicBezTo>
                      <a:cubicBezTo>
                        <a:pt x="21602" y="41373"/>
                        <a:pt x="35236" y="49831"/>
                        <a:pt x="47030" y="54203"/>
                      </a:cubicBezTo>
                      <a:cubicBezTo>
                        <a:pt x="58825" y="58575"/>
                        <a:pt x="68780" y="58880"/>
                        <a:pt x="68780" y="58880"/>
                      </a:cubicBezTo>
                      <a:cubicBezTo>
                        <a:pt x="68780" y="58880"/>
                        <a:pt x="72533" y="65711"/>
                        <a:pt x="77709" y="71359"/>
                      </a:cubicBezTo>
                      <a:cubicBezTo>
                        <a:pt x="82876" y="76997"/>
                        <a:pt x="89467" y="81453"/>
                        <a:pt x="89467" y="81453"/>
                      </a:cubicBezTo>
                      <a:lnTo>
                        <a:pt x="62088" y="82081"/>
                      </a:lnTo>
                      <a:cubicBezTo>
                        <a:pt x="62088" y="82081"/>
                        <a:pt x="61348" y="77330"/>
                        <a:pt x="54406" y="72376"/>
                      </a:cubicBezTo>
                      <a:cubicBezTo>
                        <a:pt x="47474" y="67430"/>
                        <a:pt x="34339" y="62291"/>
                        <a:pt x="34339" y="62291"/>
                      </a:cubicBezTo>
                      <a:cubicBezTo>
                        <a:pt x="34339" y="62291"/>
                        <a:pt x="44276" y="69011"/>
                        <a:pt x="49822" y="73651"/>
                      </a:cubicBezTo>
                      <a:cubicBezTo>
                        <a:pt x="55359" y="78300"/>
                        <a:pt x="56514" y="80870"/>
                        <a:pt x="56514" y="80870"/>
                      </a:cubicBezTo>
                      <a:lnTo>
                        <a:pt x="31806" y="78458"/>
                      </a:lnTo>
                      <a:lnTo>
                        <a:pt x="0" y="74002"/>
                      </a:lnTo>
                      <a:lnTo>
                        <a:pt x="29255" y="81453"/>
                      </a:lnTo>
                      <a:cubicBezTo>
                        <a:pt x="29255" y="81453"/>
                        <a:pt x="27240" y="84142"/>
                        <a:pt x="20391" y="86361"/>
                      </a:cubicBezTo>
                      <a:cubicBezTo>
                        <a:pt x="13542" y="88579"/>
                        <a:pt x="1858" y="90326"/>
                        <a:pt x="1858" y="90326"/>
                      </a:cubicBezTo>
                      <a:cubicBezTo>
                        <a:pt x="1858" y="90326"/>
                        <a:pt x="14114" y="90160"/>
                        <a:pt x="22369" y="88136"/>
                      </a:cubicBezTo>
                      <a:cubicBezTo>
                        <a:pt x="30623" y="86120"/>
                        <a:pt x="34884" y="82229"/>
                        <a:pt x="34884" y="82229"/>
                      </a:cubicBezTo>
                      <a:lnTo>
                        <a:pt x="54703" y="83985"/>
                      </a:lnTo>
                      <a:lnTo>
                        <a:pt x="65850" y="85381"/>
                      </a:lnTo>
                      <a:cubicBezTo>
                        <a:pt x="65850" y="85381"/>
                        <a:pt x="62911" y="89439"/>
                        <a:pt x="54554" y="94329"/>
                      </a:cubicBezTo>
                      <a:cubicBezTo>
                        <a:pt x="46189" y="99228"/>
                        <a:pt x="32417" y="104958"/>
                        <a:pt x="32417" y="104958"/>
                      </a:cubicBezTo>
                      <a:cubicBezTo>
                        <a:pt x="32417" y="104958"/>
                        <a:pt x="46522" y="101880"/>
                        <a:pt x="56449" y="97111"/>
                      </a:cubicBezTo>
                      <a:cubicBezTo>
                        <a:pt x="66386" y="92341"/>
                        <a:pt x="72135" y="85889"/>
                        <a:pt x="72135" y="85889"/>
                      </a:cubicBezTo>
                      <a:lnTo>
                        <a:pt x="92471" y="84845"/>
                      </a:lnTo>
                      <a:cubicBezTo>
                        <a:pt x="92471" y="84845"/>
                        <a:pt x="95613" y="88006"/>
                        <a:pt x="102564" y="92850"/>
                      </a:cubicBezTo>
                      <a:cubicBezTo>
                        <a:pt x="109516" y="97693"/>
                        <a:pt x="120265" y="104210"/>
                        <a:pt x="120265" y="104210"/>
                      </a:cubicBezTo>
                      <a:lnTo>
                        <a:pt x="130073" y="97822"/>
                      </a:lnTo>
                      <a:cubicBezTo>
                        <a:pt x="130073" y="97822"/>
                        <a:pt x="117899" y="93811"/>
                        <a:pt x="109691" y="89513"/>
                      </a:cubicBezTo>
                      <a:cubicBezTo>
                        <a:pt x="101474" y="85215"/>
                        <a:pt x="97222" y="80639"/>
                        <a:pt x="97222" y="80639"/>
                      </a:cubicBezTo>
                      <a:lnTo>
                        <a:pt x="105181" y="69214"/>
                      </a:lnTo>
                      <a:cubicBezTo>
                        <a:pt x="105181" y="69214"/>
                        <a:pt x="115070" y="71544"/>
                        <a:pt x="127161" y="69769"/>
                      </a:cubicBezTo>
                      <a:cubicBezTo>
                        <a:pt x="139260" y="67994"/>
                        <a:pt x="154595" y="63363"/>
                        <a:pt x="154595" y="63363"/>
                      </a:cubicBezTo>
                      <a:cubicBezTo>
                        <a:pt x="154595" y="63363"/>
                        <a:pt x="139214" y="66682"/>
                        <a:pt x="127605" y="67144"/>
                      </a:cubicBezTo>
                      <a:cubicBezTo>
                        <a:pt x="116004" y="67606"/>
                        <a:pt x="107260" y="65711"/>
                        <a:pt x="107260" y="65711"/>
                      </a:cubicBezTo>
                      <a:lnTo>
                        <a:pt x="118870" y="47576"/>
                      </a:lnTo>
                      <a:cubicBezTo>
                        <a:pt x="118870" y="47576"/>
                        <a:pt x="124582" y="47391"/>
                        <a:pt x="131395" y="42852"/>
                      </a:cubicBezTo>
                      <a:cubicBezTo>
                        <a:pt x="138197" y="38314"/>
                        <a:pt x="146091" y="29412"/>
                        <a:pt x="146091" y="29412"/>
                      </a:cubicBezTo>
                      <a:cubicBezTo>
                        <a:pt x="146091" y="29412"/>
                        <a:pt x="136118" y="37214"/>
                        <a:pt x="129814" y="40985"/>
                      </a:cubicBezTo>
                      <a:cubicBezTo>
                        <a:pt x="123501" y="44756"/>
                        <a:pt x="120866" y="44498"/>
                        <a:pt x="120866" y="44498"/>
                      </a:cubicBezTo>
                      <a:lnTo>
                        <a:pt x="132051" y="9040"/>
                      </a:lnTo>
                      <a:cubicBezTo>
                        <a:pt x="132051" y="9040"/>
                        <a:pt x="121310" y="33258"/>
                        <a:pt x="114840" y="45422"/>
                      </a:cubicBezTo>
                      <a:cubicBezTo>
                        <a:pt x="109959" y="54601"/>
                        <a:pt x="107445" y="57836"/>
                        <a:pt x="107445" y="57836"/>
                      </a:cubicBezTo>
                      <a:cubicBezTo>
                        <a:pt x="107445" y="57836"/>
                        <a:pt x="104274" y="55386"/>
                        <a:pt x="101511" y="50681"/>
                      </a:cubicBezTo>
                      <a:cubicBezTo>
                        <a:pt x="98747" y="45976"/>
                        <a:pt x="97028" y="39562"/>
                        <a:pt x="97028" y="39562"/>
                      </a:cubicBezTo>
                      <a:cubicBezTo>
                        <a:pt x="97028" y="39562"/>
                        <a:pt x="96510" y="47076"/>
                        <a:pt x="98238" y="52539"/>
                      </a:cubicBezTo>
                      <a:cubicBezTo>
                        <a:pt x="99958" y="58011"/>
                        <a:pt x="103923" y="61422"/>
                        <a:pt x="103923" y="61422"/>
                      </a:cubicBezTo>
                      <a:lnTo>
                        <a:pt x="93506" y="77330"/>
                      </a:lnTo>
                      <a:cubicBezTo>
                        <a:pt x="93506" y="77330"/>
                        <a:pt x="87470" y="71886"/>
                        <a:pt x="82747" y="67153"/>
                      </a:cubicBezTo>
                      <a:cubicBezTo>
                        <a:pt x="78023" y="62430"/>
                        <a:pt x="74668" y="56551"/>
                        <a:pt x="74668" y="56551"/>
                      </a:cubicBezTo>
                      <a:cubicBezTo>
                        <a:pt x="74668" y="56551"/>
                        <a:pt x="79650" y="48842"/>
                        <a:pt x="82210" y="39672"/>
                      </a:cubicBezTo>
                      <a:cubicBezTo>
                        <a:pt x="84762" y="30494"/>
                        <a:pt x="84891" y="19846"/>
                        <a:pt x="84891" y="19846"/>
                      </a:cubicBezTo>
                      <a:cubicBezTo>
                        <a:pt x="84891" y="19846"/>
                        <a:pt x="82358" y="30087"/>
                        <a:pt x="79151" y="38249"/>
                      </a:cubicBezTo>
                      <a:cubicBezTo>
                        <a:pt x="75944" y="46411"/>
                        <a:pt x="72061" y="52475"/>
                        <a:pt x="72061" y="52475"/>
                      </a:cubicBezTo>
                      <a:cubicBezTo>
                        <a:pt x="72061" y="52475"/>
                        <a:pt x="67920" y="50154"/>
                        <a:pt x="61191" y="40162"/>
                      </a:cubicBezTo>
                      <a:cubicBezTo>
                        <a:pt x="52419" y="27148"/>
                        <a:pt x="37935" y="0"/>
                        <a:pt x="37935"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7" name="Google Shape;27;p2"/>
              <p:cNvGrpSpPr/>
              <p:nvPr/>
            </p:nvGrpSpPr>
            <p:grpSpPr>
              <a:xfrm>
                <a:off x="6120801" y="2173074"/>
                <a:ext cx="278416" cy="335718"/>
                <a:chOff x="6120801" y="2173074"/>
                <a:chExt cx="278416" cy="335718"/>
              </a:xfrm>
            </p:grpSpPr>
            <p:sp>
              <p:nvSpPr>
                <p:cNvPr id="28" name="Google Shape;28;p2"/>
                <p:cNvSpPr/>
                <p:nvPr/>
              </p:nvSpPr>
              <p:spPr>
                <a:xfrm>
                  <a:off x="6120801" y="2173074"/>
                  <a:ext cx="278416" cy="335718"/>
                </a:xfrm>
                <a:custGeom>
                  <a:avLst/>
                  <a:gdLst/>
                  <a:ahLst/>
                  <a:cxnLst/>
                  <a:rect l="l" t="t" r="r" b="b"/>
                  <a:pathLst>
                    <a:path w="278416" h="335718" extrusionOk="0">
                      <a:moveTo>
                        <a:pt x="84334" y="227775"/>
                      </a:moveTo>
                      <a:cubicBezTo>
                        <a:pt x="84334" y="227775"/>
                        <a:pt x="41130" y="228237"/>
                        <a:pt x="21053" y="197799"/>
                      </a:cubicBezTo>
                      <a:cubicBezTo>
                        <a:pt x="-10577" y="149872"/>
                        <a:pt x="2816" y="115255"/>
                        <a:pt x="2816" y="115255"/>
                      </a:cubicBezTo>
                      <a:cubicBezTo>
                        <a:pt x="2816" y="115255"/>
                        <a:pt x="25481" y="149484"/>
                        <a:pt x="46094" y="120792"/>
                      </a:cubicBezTo>
                      <a:cubicBezTo>
                        <a:pt x="56798" y="105901"/>
                        <a:pt x="58304" y="74058"/>
                        <a:pt x="58304" y="74058"/>
                      </a:cubicBezTo>
                      <a:cubicBezTo>
                        <a:pt x="58304" y="74058"/>
                        <a:pt x="75645" y="63761"/>
                        <a:pt x="84962" y="45246"/>
                      </a:cubicBezTo>
                      <a:cubicBezTo>
                        <a:pt x="94270" y="26741"/>
                        <a:pt x="95546" y="0"/>
                        <a:pt x="95546" y="0"/>
                      </a:cubicBezTo>
                      <a:cubicBezTo>
                        <a:pt x="95546" y="0"/>
                        <a:pt x="110714" y="11813"/>
                        <a:pt x="120697" y="31095"/>
                      </a:cubicBezTo>
                      <a:cubicBezTo>
                        <a:pt x="130671" y="50367"/>
                        <a:pt x="135468" y="77108"/>
                        <a:pt x="135468" y="77108"/>
                      </a:cubicBezTo>
                      <a:cubicBezTo>
                        <a:pt x="135468" y="77108"/>
                        <a:pt x="141726" y="63779"/>
                        <a:pt x="148630" y="52290"/>
                      </a:cubicBezTo>
                      <a:cubicBezTo>
                        <a:pt x="155535" y="40791"/>
                        <a:pt x="163087" y="31141"/>
                        <a:pt x="163087" y="31141"/>
                      </a:cubicBezTo>
                      <a:cubicBezTo>
                        <a:pt x="163087" y="31141"/>
                        <a:pt x="169077" y="39941"/>
                        <a:pt x="172284" y="49692"/>
                      </a:cubicBezTo>
                      <a:cubicBezTo>
                        <a:pt x="175492" y="59444"/>
                        <a:pt x="175926" y="70157"/>
                        <a:pt x="175926" y="70157"/>
                      </a:cubicBezTo>
                      <a:cubicBezTo>
                        <a:pt x="175926" y="70157"/>
                        <a:pt x="198600" y="52881"/>
                        <a:pt x="218686" y="41743"/>
                      </a:cubicBezTo>
                      <a:cubicBezTo>
                        <a:pt x="238781" y="30614"/>
                        <a:pt x="256288" y="25613"/>
                        <a:pt x="256288" y="25613"/>
                      </a:cubicBezTo>
                      <a:cubicBezTo>
                        <a:pt x="256288" y="25613"/>
                        <a:pt x="253422" y="57013"/>
                        <a:pt x="247044" y="83024"/>
                      </a:cubicBezTo>
                      <a:cubicBezTo>
                        <a:pt x="240666" y="109035"/>
                        <a:pt x="230785" y="129657"/>
                        <a:pt x="230785" y="129657"/>
                      </a:cubicBezTo>
                      <a:cubicBezTo>
                        <a:pt x="230785" y="129657"/>
                        <a:pt x="238790" y="129222"/>
                        <a:pt x="245473" y="131394"/>
                      </a:cubicBezTo>
                      <a:cubicBezTo>
                        <a:pt x="252156" y="133567"/>
                        <a:pt x="257508" y="138345"/>
                        <a:pt x="257508" y="138345"/>
                      </a:cubicBezTo>
                      <a:cubicBezTo>
                        <a:pt x="257508" y="138345"/>
                        <a:pt x="247978" y="155843"/>
                        <a:pt x="235370" y="167961"/>
                      </a:cubicBezTo>
                      <a:cubicBezTo>
                        <a:pt x="222753" y="180089"/>
                        <a:pt x="207058" y="186836"/>
                        <a:pt x="207058" y="186836"/>
                      </a:cubicBezTo>
                      <a:cubicBezTo>
                        <a:pt x="207058" y="186836"/>
                        <a:pt x="232616" y="192955"/>
                        <a:pt x="250455" y="205388"/>
                      </a:cubicBezTo>
                      <a:cubicBezTo>
                        <a:pt x="268295" y="217811"/>
                        <a:pt x="278417" y="236547"/>
                        <a:pt x="278417" y="236547"/>
                      </a:cubicBezTo>
                      <a:cubicBezTo>
                        <a:pt x="278417" y="236547"/>
                        <a:pt x="252960" y="239274"/>
                        <a:pt x="236295" y="250689"/>
                      </a:cubicBezTo>
                      <a:cubicBezTo>
                        <a:pt x="219628" y="262096"/>
                        <a:pt x="211753" y="282181"/>
                        <a:pt x="211753" y="282181"/>
                      </a:cubicBezTo>
                      <a:cubicBezTo>
                        <a:pt x="211753" y="282181"/>
                        <a:pt x="186574" y="259406"/>
                        <a:pt x="161285" y="302951"/>
                      </a:cubicBezTo>
                      <a:cubicBezTo>
                        <a:pt x="151265" y="320209"/>
                        <a:pt x="157569" y="335719"/>
                        <a:pt x="157569" y="335719"/>
                      </a:cubicBezTo>
                      <a:cubicBezTo>
                        <a:pt x="157569" y="335719"/>
                        <a:pt x="130162" y="334776"/>
                        <a:pt x="111167" y="308248"/>
                      </a:cubicBezTo>
                      <a:cubicBezTo>
                        <a:pt x="92181" y="281719"/>
                        <a:pt x="84334" y="227775"/>
                        <a:pt x="84334" y="2277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 name="Google Shape;29;p2"/>
                <p:cNvSpPr/>
                <p:nvPr/>
              </p:nvSpPr>
              <p:spPr>
                <a:xfrm>
                  <a:off x="6148242" y="2219762"/>
                  <a:ext cx="209316" cy="239671"/>
                </a:xfrm>
                <a:custGeom>
                  <a:avLst/>
                  <a:gdLst/>
                  <a:ahLst/>
                  <a:cxnLst/>
                  <a:rect l="l" t="t" r="r" b="b"/>
                  <a:pathLst>
                    <a:path w="209316" h="239671" extrusionOk="0">
                      <a:moveTo>
                        <a:pt x="209316" y="7663"/>
                      </a:moveTo>
                      <a:cubicBezTo>
                        <a:pt x="209316" y="7663"/>
                        <a:pt x="169228" y="71839"/>
                        <a:pt x="145676" y="97425"/>
                      </a:cubicBezTo>
                      <a:cubicBezTo>
                        <a:pt x="132541" y="111697"/>
                        <a:pt x="123122" y="119776"/>
                        <a:pt x="123122" y="119776"/>
                      </a:cubicBezTo>
                      <a:cubicBezTo>
                        <a:pt x="123122" y="119776"/>
                        <a:pt x="130286" y="120173"/>
                        <a:pt x="148079" y="116041"/>
                      </a:cubicBezTo>
                      <a:cubicBezTo>
                        <a:pt x="165863" y="111910"/>
                        <a:pt x="194277" y="103258"/>
                        <a:pt x="194277" y="103258"/>
                      </a:cubicBezTo>
                      <a:cubicBezTo>
                        <a:pt x="194277" y="103258"/>
                        <a:pt x="168904" y="117825"/>
                        <a:pt x="149540" y="123981"/>
                      </a:cubicBezTo>
                      <a:cubicBezTo>
                        <a:pt x="130174" y="130147"/>
                        <a:pt x="116818" y="127901"/>
                        <a:pt x="116818" y="127901"/>
                      </a:cubicBezTo>
                      <a:cubicBezTo>
                        <a:pt x="116818" y="127901"/>
                        <a:pt x="105855" y="141803"/>
                        <a:pt x="94079" y="152682"/>
                      </a:cubicBezTo>
                      <a:cubicBezTo>
                        <a:pt x="82303" y="163552"/>
                        <a:pt x="69704" y="171409"/>
                        <a:pt x="69704" y="171409"/>
                      </a:cubicBezTo>
                      <a:lnTo>
                        <a:pt x="105143" y="180800"/>
                      </a:lnTo>
                      <a:cubicBezTo>
                        <a:pt x="105143" y="180800"/>
                        <a:pt x="110311" y="170568"/>
                        <a:pt x="123796" y="161731"/>
                      </a:cubicBezTo>
                      <a:cubicBezTo>
                        <a:pt x="137282" y="152895"/>
                        <a:pt x="159079" y="145435"/>
                        <a:pt x="159079" y="145435"/>
                      </a:cubicBezTo>
                      <a:cubicBezTo>
                        <a:pt x="159079" y="145435"/>
                        <a:pt x="140093" y="157294"/>
                        <a:pt x="128705" y="165872"/>
                      </a:cubicBezTo>
                      <a:cubicBezTo>
                        <a:pt x="117326" y="174459"/>
                        <a:pt x="113545" y="179765"/>
                        <a:pt x="113545" y="179765"/>
                      </a:cubicBezTo>
                      <a:lnTo>
                        <a:pt x="148153" y="181669"/>
                      </a:lnTo>
                      <a:lnTo>
                        <a:pt x="193889" y="181198"/>
                      </a:lnTo>
                      <a:lnTo>
                        <a:pt x="148855" y="188999"/>
                      </a:lnTo>
                      <a:cubicBezTo>
                        <a:pt x="148855" y="188999"/>
                        <a:pt x="149133" y="195497"/>
                        <a:pt x="156176" y="202365"/>
                      </a:cubicBezTo>
                      <a:cubicBezTo>
                        <a:pt x="163229" y="209233"/>
                        <a:pt x="177047" y="216480"/>
                        <a:pt x="177047" y="216480"/>
                      </a:cubicBezTo>
                      <a:cubicBezTo>
                        <a:pt x="177047" y="216480"/>
                        <a:pt x="161084" y="212542"/>
                        <a:pt x="152017" y="205693"/>
                      </a:cubicBezTo>
                      <a:cubicBezTo>
                        <a:pt x="142949" y="198834"/>
                        <a:pt x="140777" y="189064"/>
                        <a:pt x="140777" y="189064"/>
                      </a:cubicBezTo>
                      <a:lnTo>
                        <a:pt x="113176" y="187123"/>
                      </a:lnTo>
                      <a:lnTo>
                        <a:pt x="97296" y="186919"/>
                      </a:lnTo>
                      <a:cubicBezTo>
                        <a:pt x="97296" y="186919"/>
                        <a:pt x="97573" y="196699"/>
                        <a:pt x="104247" y="209889"/>
                      </a:cubicBezTo>
                      <a:cubicBezTo>
                        <a:pt x="110911" y="223070"/>
                        <a:pt x="123972" y="239671"/>
                        <a:pt x="123972" y="239671"/>
                      </a:cubicBezTo>
                      <a:cubicBezTo>
                        <a:pt x="123972" y="239671"/>
                        <a:pt x="108138" y="228792"/>
                        <a:pt x="99292" y="215426"/>
                      </a:cubicBezTo>
                      <a:cubicBezTo>
                        <a:pt x="90447" y="202060"/>
                        <a:pt x="88589" y="186208"/>
                        <a:pt x="88589" y="186208"/>
                      </a:cubicBezTo>
                      <a:lnTo>
                        <a:pt x="62763" y="177990"/>
                      </a:lnTo>
                      <a:cubicBezTo>
                        <a:pt x="62763" y="177990"/>
                        <a:pt x="55839" y="184008"/>
                        <a:pt x="42436" y="192604"/>
                      </a:cubicBezTo>
                      <a:cubicBezTo>
                        <a:pt x="29024" y="201200"/>
                        <a:pt x="9133" y="212376"/>
                        <a:pt x="9133" y="212376"/>
                      </a:cubicBezTo>
                      <a:lnTo>
                        <a:pt x="1886" y="195497"/>
                      </a:lnTo>
                      <a:cubicBezTo>
                        <a:pt x="1886" y="195497"/>
                        <a:pt x="21417" y="190238"/>
                        <a:pt x="36003" y="183204"/>
                      </a:cubicBezTo>
                      <a:cubicBezTo>
                        <a:pt x="50598" y="176169"/>
                        <a:pt x="60239" y="167360"/>
                        <a:pt x="60239" y="167360"/>
                      </a:cubicBezTo>
                      <a:lnTo>
                        <a:pt x="59842" y="139954"/>
                      </a:lnTo>
                      <a:cubicBezTo>
                        <a:pt x="59842" y="139954"/>
                        <a:pt x="44793" y="142172"/>
                        <a:pt x="30457" y="134750"/>
                      </a:cubicBezTo>
                      <a:cubicBezTo>
                        <a:pt x="16121" y="127327"/>
                        <a:pt x="0" y="112667"/>
                        <a:pt x="0" y="112667"/>
                      </a:cubicBezTo>
                      <a:cubicBezTo>
                        <a:pt x="0" y="112667"/>
                        <a:pt x="17341" y="124462"/>
                        <a:pt x="32185" y="128853"/>
                      </a:cubicBezTo>
                      <a:cubicBezTo>
                        <a:pt x="47039" y="133252"/>
                        <a:pt x="60193" y="131663"/>
                        <a:pt x="60193" y="131663"/>
                      </a:cubicBezTo>
                      <a:lnTo>
                        <a:pt x="60942" y="88450"/>
                      </a:lnTo>
                      <a:cubicBezTo>
                        <a:pt x="60942" y="88450"/>
                        <a:pt x="53584" y="86379"/>
                        <a:pt x="48648" y="74418"/>
                      </a:cubicBezTo>
                      <a:cubicBezTo>
                        <a:pt x="43703" y="62467"/>
                        <a:pt x="41170" y="40615"/>
                        <a:pt x="41170" y="40615"/>
                      </a:cubicBezTo>
                      <a:cubicBezTo>
                        <a:pt x="41170" y="40615"/>
                        <a:pt x="47400" y="60674"/>
                        <a:pt x="52364" y="70795"/>
                      </a:cubicBezTo>
                      <a:cubicBezTo>
                        <a:pt x="57337" y="80916"/>
                        <a:pt x="61034" y="81101"/>
                        <a:pt x="61034" y="81101"/>
                      </a:cubicBezTo>
                      <a:lnTo>
                        <a:pt x="77607" y="0"/>
                      </a:lnTo>
                      <a:cubicBezTo>
                        <a:pt x="77607" y="0"/>
                        <a:pt x="70361" y="56301"/>
                        <a:pt x="68133" y="84900"/>
                      </a:cubicBezTo>
                      <a:cubicBezTo>
                        <a:pt x="66451" y="106474"/>
                        <a:pt x="66913" y="114322"/>
                        <a:pt x="66913" y="114322"/>
                      </a:cubicBezTo>
                      <a:cubicBezTo>
                        <a:pt x="66913" y="114322"/>
                        <a:pt x="73236" y="109867"/>
                        <a:pt x="81018" y="100346"/>
                      </a:cubicBezTo>
                      <a:cubicBezTo>
                        <a:pt x="88811" y="90825"/>
                        <a:pt x="96732" y="77228"/>
                        <a:pt x="96732" y="77228"/>
                      </a:cubicBezTo>
                      <a:cubicBezTo>
                        <a:pt x="96732" y="77228"/>
                        <a:pt x="90780" y="93885"/>
                        <a:pt x="83690" y="105384"/>
                      </a:cubicBezTo>
                      <a:cubicBezTo>
                        <a:pt x="76591" y="116882"/>
                        <a:pt x="68364" y="123214"/>
                        <a:pt x="68364" y="123214"/>
                      </a:cubicBezTo>
                      <a:lnTo>
                        <a:pt x="68022" y="161186"/>
                      </a:lnTo>
                      <a:cubicBezTo>
                        <a:pt x="68022" y="161186"/>
                        <a:pt x="80778" y="150981"/>
                        <a:pt x="91158" y="141987"/>
                      </a:cubicBezTo>
                      <a:cubicBezTo>
                        <a:pt x="101538" y="132994"/>
                        <a:pt x="111133" y="121060"/>
                        <a:pt x="111133" y="121060"/>
                      </a:cubicBezTo>
                      <a:cubicBezTo>
                        <a:pt x="111133" y="121060"/>
                        <a:pt x="111373" y="102694"/>
                        <a:pt x="116106" y="81804"/>
                      </a:cubicBezTo>
                      <a:cubicBezTo>
                        <a:pt x="120848" y="60905"/>
                        <a:pt x="130082" y="37500"/>
                        <a:pt x="130082" y="37500"/>
                      </a:cubicBezTo>
                      <a:cubicBezTo>
                        <a:pt x="130082" y="37500"/>
                        <a:pt x="124370" y="60729"/>
                        <a:pt x="121384" y="79576"/>
                      </a:cubicBezTo>
                      <a:cubicBezTo>
                        <a:pt x="118408" y="98423"/>
                        <a:pt x="118158" y="112880"/>
                        <a:pt x="118158" y="112880"/>
                      </a:cubicBezTo>
                      <a:cubicBezTo>
                        <a:pt x="118158" y="112880"/>
                        <a:pt x="125636" y="108998"/>
                        <a:pt x="143309" y="89023"/>
                      </a:cubicBezTo>
                      <a:cubicBezTo>
                        <a:pt x="166325" y="63012"/>
                        <a:pt x="209316" y="7663"/>
                        <a:pt x="209316"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0" name="Google Shape;30;p2"/>
              <p:cNvGrpSpPr/>
              <p:nvPr/>
            </p:nvGrpSpPr>
            <p:grpSpPr>
              <a:xfrm>
                <a:off x="6758036" y="2077694"/>
                <a:ext cx="150944" cy="285479"/>
                <a:chOff x="6758036" y="2077694"/>
                <a:chExt cx="150944" cy="285479"/>
              </a:xfrm>
            </p:grpSpPr>
            <p:sp>
              <p:nvSpPr>
                <p:cNvPr id="31" name="Google Shape;31;p2"/>
                <p:cNvSpPr/>
                <p:nvPr/>
              </p:nvSpPr>
              <p:spPr>
                <a:xfrm>
                  <a:off x="6768068" y="2077694"/>
                  <a:ext cx="140912" cy="285479"/>
                </a:xfrm>
                <a:custGeom>
                  <a:avLst/>
                  <a:gdLst/>
                  <a:ahLst/>
                  <a:cxnLst/>
                  <a:rect l="l" t="t" r="r" b="b"/>
                  <a:pathLst>
                    <a:path w="140912" h="285479" extrusionOk="0">
                      <a:moveTo>
                        <a:pt x="16570" y="107766"/>
                      </a:moveTo>
                      <a:cubicBezTo>
                        <a:pt x="16570" y="107766"/>
                        <a:pt x="1384" y="68944"/>
                        <a:pt x="4111" y="41574"/>
                      </a:cubicBezTo>
                      <a:cubicBezTo>
                        <a:pt x="8390" y="-1537"/>
                        <a:pt x="24095" y="7"/>
                        <a:pt x="24095" y="7"/>
                      </a:cubicBezTo>
                      <a:cubicBezTo>
                        <a:pt x="24095" y="7"/>
                        <a:pt x="21063" y="30861"/>
                        <a:pt x="37387" y="40733"/>
                      </a:cubicBezTo>
                      <a:cubicBezTo>
                        <a:pt x="45863" y="45854"/>
                        <a:pt x="56548" y="37517"/>
                        <a:pt x="56548" y="37517"/>
                      </a:cubicBezTo>
                      <a:cubicBezTo>
                        <a:pt x="56548" y="37517"/>
                        <a:pt x="65865" y="50032"/>
                        <a:pt x="75016" y="52796"/>
                      </a:cubicBezTo>
                      <a:cubicBezTo>
                        <a:pt x="84167" y="55560"/>
                        <a:pt x="93133" y="48572"/>
                        <a:pt x="93133" y="48572"/>
                      </a:cubicBezTo>
                      <a:cubicBezTo>
                        <a:pt x="93133" y="48572"/>
                        <a:pt x="94649" y="65847"/>
                        <a:pt x="91969" y="80711"/>
                      </a:cubicBezTo>
                      <a:cubicBezTo>
                        <a:pt x="89298" y="95583"/>
                        <a:pt x="82429" y="108034"/>
                        <a:pt x="82429" y="108034"/>
                      </a:cubicBezTo>
                      <a:cubicBezTo>
                        <a:pt x="82429" y="108034"/>
                        <a:pt x="88863" y="109624"/>
                        <a:pt x="94936" y="112360"/>
                      </a:cubicBezTo>
                      <a:cubicBezTo>
                        <a:pt x="101009" y="115087"/>
                        <a:pt x="106712" y="118960"/>
                        <a:pt x="106712" y="118960"/>
                      </a:cubicBezTo>
                      <a:cubicBezTo>
                        <a:pt x="106712" y="118960"/>
                        <a:pt x="105991" y="127039"/>
                        <a:pt x="103994" y="132899"/>
                      </a:cubicBezTo>
                      <a:cubicBezTo>
                        <a:pt x="102007" y="138759"/>
                        <a:pt x="98735" y="142410"/>
                        <a:pt x="98735" y="142410"/>
                      </a:cubicBezTo>
                      <a:cubicBezTo>
                        <a:pt x="98735" y="142410"/>
                        <a:pt x="112138" y="157606"/>
                        <a:pt x="122685" y="172331"/>
                      </a:cubicBezTo>
                      <a:cubicBezTo>
                        <a:pt x="133231" y="187065"/>
                        <a:pt x="140912" y="201337"/>
                        <a:pt x="140912" y="201337"/>
                      </a:cubicBezTo>
                      <a:cubicBezTo>
                        <a:pt x="140912" y="201337"/>
                        <a:pt x="129903" y="208306"/>
                        <a:pt x="119384" y="210469"/>
                      </a:cubicBezTo>
                      <a:cubicBezTo>
                        <a:pt x="108875" y="212632"/>
                        <a:pt x="98855" y="209998"/>
                        <a:pt x="98855" y="209998"/>
                      </a:cubicBezTo>
                      <a:cubicBezTo>
                        <a:pt x="98855" y="209998"/>
                        <a:pt x="101776" y="217078"/>
                        <a:pt x="103412" y="223770"/>
                      </a:cubicBezTo>
                      <a:cubicBezTo>
                        <a:pt x="105048" y="230453"/>
                        <a:pt x="105381" y="236748"/>
                        <a:pt x="105381" y="236748"/>
                      </a:cubicBezTo>
                      <a:cubicBezTo>
                        <a:pt x="105381" y="236748"/>
                        <a:pt x="96489" y="233476"/>
                        <a:pt x="88225" y="225785"/>
                      </a:cubicBezTo>
                      <a:cubicBezTo>
                        <a:pt x="79971" y="218104"/>
                        <a:pt x="72354" y="205995"/>
                        <a:pt x="72354" y="205995"/>
                      </a:cubicBezTo>
                      <a:cubicBezTo>
                        <a:pt x="72354" y="205995"/>
                        <a:pt x="79296" y="230906"/>
                        <a:pt x="81542" y="250779"/>
                      </a:cubicBezTo>
                      <a:cubicBezTo>
                        <a:pt x="83789" y="270643"/>
                        <a:pt x="81339" y="285479"/>
                        <a:pt x="81339" y="285479"/>
                      </a:cubicBezTo>
                      <a:cubicBezTo>
                        <a:pt x="81339" y="285479"/>
                        <a:pt x="71606" y="263360"/>
                        <a:pt x="62159" y="251796"/>
                      </a:cubicBezTo>
                      <a:cubicBezTo>
                        <a:pt x="52721" y="240242"/>
                        <a:pt x="43570" y="239244"/>
                        <a:pt x="43570" y="239244"/>
                      </a:cubicBezTo>
                      <a:cubicBezTo>
                        <a:pt x="43570" y="239244"/>
                        <a:pt x="42073" y="209600"/>
                        <a:pt x="19381" y="200043"/>
                      </a:cubicBezTo>
                      <a:cubicBezTo>
                        <a:pt x="10387" y="196262"/>
                        <a:pt x="7632" y="206661"/>
                        <a:pt x="7632" y="206661"/>
                      </a:cubicBezTo>
                      <a:cubicBezTo>
                        <a:pt x="7632" y="206661"/>
                        <a:pt x="-1611" y="181667"/>
                        <a:pt x="247" y="156460"/>
                      </a:cubicBezTo>
                      <a:cubicBezTo>
                        <a:pt x="2096" y="131263"/>
                        <a:pt x="16570" y="107766"/>
                        <a:pt x="16570"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 name="Google Shape;32;p2"/>
                <p:cNvSpPr/>
                <p:nvPr/>
              </p:nvSpPr>
              <p:spPr>
                <a:xfrm>
                  <a:off x="6758036" y="2113334"/>
                  <a:ext cx="134981" cy="195709"/>
                </a:xfrm>
                <a:custGeom>
                  <a:avLst/>
                  <a:gdLst/>
                  <a:ahLst/>
                  <a:cxnLst/>
                  <a:rect l="l" t="t" r="r" b="b"/>
                  <a:pathLst>
                    <a:path w="134981" h="195709" extrusionOk="0">
                      <a:moveTo>
                        <a:pt x="134981" y="156823"/>
                      </a:moveTo>
                      <a:cubicBezTo>
                        <a:pt x="134981" y="156823"/>
                        <a:pt x="100559" y="140203"/>
                        <a:pt x="84198" y="126745"/>
                      </a:cubicBezTo>
                      <a:cubicBezTo>
                        <a:pt x="75075" y="119239"/>
                        <a:pt x="69215" y="113194"/>
                        <a:pt x="69215" y="113194"/>
                      </a:cubicBezTo>
                      <a:cubicBezTo>
                        <a:pt x="69215" y="113194"/>
                        <a:pt x="71581" y="119785"/>
                        <a:pt x="79096" y="134574"/>
                      </a:cubicBezTo>
                      <a:cubicBezTo>
                        <a:pt x="86601" y="149364"/>
                        <a:pt x="99256" y="172352"/>
                        <a:pt x="99256" y="172352"/>
                      </a:cubicBezTo>
                      <a:cubicBezTo>
                        <a:pt x="99256" y="172352"/>
                        <a:pt x="85779" y="153902"/>
                        <a:pt x="77071" y="138308"/>
                      </a:cubicBezTo>
                      <a:cubicBezTo>
                        <a:pt x="68364" y="122715"/>
                        <a:pt x="64427" y="109987"/>
                        <a:pt x="64427" y="109987"/>
                      </a:cubicBezTo>
                      <a:cubicBezTo>
                        <a:pt x="64427" y="109987"/>
                        <a:pt x="56181" y="104330"/>
                        <a:pt x="48611" y="97018"/>
                      </a:cubicBezTo>
                      <a:cubicBezTo>
                        <a:pt x="41041" y="89707"/>
                        <a:pt x="34154" y="80741"/>
                        <a:pt x="34154" y="80741"/>
                      </a:cubicBezTo>
                      <a:lnTo>
                        <a:pt x="43490" y="115561"/>
                      </a:lnTo>
                      <a:cubicBezTo>
                        <a:pt x="43490" y="115561"/>
                        <a:pt x="48555" y="117104"/>
                        <a:pt x="56070" y="126579"/>
                      </a:cubicBezTo>
                      <a:cubicBezTo>
                        <a:pt x="63585" y="136053"/>
                        <a:pt x="73550" y="153440"/>
                        <a:pt x="73550" y="153440"/>
                      </a:cubicBezTo>
                      <a:cubicBezTo>
                        <a:pt x="73550" y="153440"/>
                        <a:pt x="63160" y="139926"/>
                        <a:pt x="56459" y="132273"/>
                      </a:cubicBezTo>
                      <a:cubicBezTo>
                        <a:pt x="49757" y="124610"/>
                        <a:pt x="46744" y="122817"/>
                        <a:pt x="46744" y="122817"/>
                      </a:cubicBezTo>
                      <a:lnTo>
                        <a:pt x="58187" y="154614"/>
                      </a:lnTo>
                      <a:lnTo>
                        <a:pt x="74261" y="195710"/>
                      </a:lnTo>
                      <a:lnTo>
                        <a:pt x="56098" y="157479"/>
                      </a:lnTo>
                      <a:cubicBezTo>
                        <a:pt x="56098" y="157479"/>
                        <a:pt x="54120" y="159698"/>
                        <a:pt x="54379" y="168146"/>
                      </a:cubicBezTo>
                      <a:cubicBezTo>
                        <a:pt x="54638" y="176594"/>
                        <a:pt x="57143" y="191264"/>
                        <a:pt x="57143" y="191264"/>
                      </a:cubicBezTo>
                      <a:cubicBezTo>
                        <a:pt x="57143" y="191264"/>
                        <a:pt x="52844" y="175670"/>
                        <a:pt x="51874" y="165410"/>
                      </a:cubicBezTo>
                      <a:cubicBezTo>
                        <a:pt x="50903" y="155141"/>
                        <a:pt x="53260" y="150205"/>
                        <a:pt x="53260" y="150205"/>
                      </a:cubicBezTo>
                      <a:lnTo>
                        <a:pt x="44276" y="124730"/>
                      </a:lnTo>
                      <a:lnTo>
                        <a:pt x="38804" y="110338"/>
                      </a:lnTo>
                      <a:cubicBezTo>
                        <a:pt x="38804" y="110338"/>
                        <a:pt x="35790" y="113564"/>
                        <a:pt x="33905" y="123593"/>
                      </a:cubicBezTo>
                      <a:cubicBezTo>
                        <a:pt x="32019" y="133622"/>
                        <a:pt x="31270" y="150454"/>
                        <a:pt x="31270" y="150454"/>
                      </a:cubicBezTo>
                      <a:cubicBezTo>
                        <a:pt x="31270" y="150454"/>
                        <a:pt x="29227" y="132864"/>
                        <a:pt x="30410" y="120820"/>
                      </a:cubicBezTo>
                      <a:cubicBezTo>
                        <a:pt x="31594" y="108767"/>
                        <a:pt x="36003" y="102269"/>
                        <a:pt x="36003" y="102269"/>
                      </a:cubicBezTo>
                      <a:lnTo>
                        <a:pt x="29634" y="76480"/>
                      </a:lnTo>
                      <a:cubicBezTo>
                        <a:pt x="29634" y="76480"/>
                        <a:pt x="25309" y="72071"/>
                        <a:pt x="17895" y="62596"/>
                      </a:cubicBezTo>
                      <a:cubicBezTo>
                        <a:pt x="10491" y="53122"/>
                        <a:pt x="0" y="38582"/>
                        <a:pt x="0" y="38582"/>
                      </a:cubicBezTo>
                      <a:lnTo>
                        <a:pt x="2865" y="26898"/>
                      </a:lnTo>
                      <a:cubicBezTo>
                        <a:pt x="2865" y="26898"/>
                        <a:pt x="11342" y="42917"/>
                        <a:pt x="18662" y="53935"/>
                      </a:cubicBezTo>
                      <a:cubicBezTo>
                        <a:pt x="25983" y="64953"/>
                        <a:pt x="32149" y="70961"/>
                        <a:pt x="32149" y="70961"/>
                      </a:cubicBezTo>
                      <a:lnTo>
                        <a:pt x="40754" y="62273"/>
                      </a:lnTo>
                      <a:cubicBezTo>
                        <a:pt x="40754" y="62273"/>
                        <a:pt x="34810" y="49378"/>
                        <a:pt x="32185" y="34182"/>
                      </a:cubicBezTo>
                      <a:cubicBezTo>
                        <a:pt x="29560" y="18995"/>
                        <a:pt x="28627" y="0"/>
                        <a:pt x="28627" y="0"/>
                      </a:cubicBezTo>
                      <a:cubicBezTo>
                        <a:pt x="28627" y="0"/>
                        <a:pt x="30901" y="19226"/>
                        <a:pt x="34663" y="33951"/>
                      </a:cubicBezTo>
                      <a:cubicBezTo>
                        <a:pt x="38434" y="48685"/>
                        <a:pt x="43518" y="60073"/>
                        <a:pt x="43518" y="60073"/>
                      </a:cubicBezTo>
                      <a:lnTo>
                        <a:pt x="57568" y="47585"/>
                      </a:lnTo>
                      <a:cubicBezTo>
                        <a:pt x="57568" y="47585"/>
                        <a:pt x="55664" y="40329"/>
                        <a:pt x="57762" y="32232"/>
                      </a:cubicBezTo>
                      <a:cubicBezTo>
                        <a:pt x="59851" y="24134"/>
                        <a:pt x="65942" y="15205"/>
                        <a:pt x="65942" y="15205"/>
                      </a:cubicBezTo>
                      <a:cubicBezTo>
                        <a:pt x="65942" y="15205"/>
                        <a:pt x="61709" y="26926"/>
                        <a:pt x="60211" y="34487"/>
                      </a:cubicBezTo>
                      <a:cubicBezTo>
                        <a:pt x="58714" y="42048"/>
                        <a:pt x="59943" y="45440"/>
                        <a:pt x="59943" y="45440"/>
                      </a:cubicBezTo>
                      <a:lnTo>
                        <a:pt x="91583" y="35707"/>
                      </a:lnTo>
                      <a:cubicBezTo>
                        <a:pt x="91583" y="35707"/>
                        <a:pt x="71100" y="46300"/>
                        <a:pt x="61201" y="52992"/>
                      </a:cubicBezTo>
                      <a:cubicBezTo>
                        <a:pt x="53732" y="58048"/>
                        <a:pt x="51393" y="60849"/>
                        <a:pt x="51393" y="60849"/>
                      </a:cubicBezTo>
                      <a:cubicBezTo>
                        <a:pt x="51393" y="60849"/>
                        <a:pt x="55007" y="65193"/>
                        <a:pt x="60757" y="69316"/>
                      </a:cubicBezTo>
                      <a:cubicBezTo>
                        <a:pt x="66506" y="73448"/>
                        <a:pt x="73605" y="76452"/>
                        <a:pt x="73605" y="76452"/>
                      </a:cubicBezTo>
                      <a:cubicBezTo>
                        <a:pt x="73605" y="76452"/>
                        <a:pt x="66219" y="76156"/>
                        <a:pt x="60082" y="73254"/>
                      </a:cubicBezTo>
                      <a:cubicBezTo>
                        <a:pt x="53944" y="70361"/>
                        <a:pt x="49064" y="64870"/>
                        <a:pt x="49064" y="64870"/>
                      </a:cubicBezTo>
                      <a:lnTo>
                        <a:pt x="36826" y="76110"/>
                      </a:lnTo>
                      <a:cubicBezTo>
                        <a:pt x="36826" y="76110"/>
                        <a:pt x="44525" y="84512"/>
                        <a:pt x="51005" y="91130"/>
                      </a:cubicBezTo>
                      <a:cubicBezTo>
                        <a:pt x="57484" y="97758"/>
                        <a:pt x="64630" y="102777"/>
                        <a:pt x="64630" y="102777"/>
                      </a:cubicBezTo>
                      <a:cubicBezTo>
                        <a:pt x="64630" y="102777"/>
                        <a:pt x="70573" y="97407"/>
                        <a:pt x="78892" y="95327"/>
                      </a:cubicBezTo>
                      <a:cubicBezTo>
                        <a:pt x="87202" y="93238"/>
                        <a:pt x="97888" y="94439"/>
                        <a:pt x="97888" y="94439"/>
                      </a:cubicBezTo>
                      <a:cubicBezTo>
                        <a:pt x="97888" y="94439"/>
                        <a:pt x="88487" y="96362"/>
                        <a:pt x="81434" y="99403"/>
                      </a:cubicBezTo>
                      <a:cubicBezTo>
                        <a:pt x="74391" y="102453"/>
                        <a:pt x="69686" y="106631"/>
                        <a:pt x="69686" y="106631"/>
                      </a:cubicBezTo>
                      <a:cubicBezTo>
                        <a:pt x="69686" y="106631"/>
                        <a:pt x="73531" y="112196"/>
                        <a:pt x="86056" y="12204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 name="Google Shape;33;p2"/>
              <p:cNvGrpSpPr/>
              <p:nvPr/>
            </p:nvGrpSpPr>
            <p:grpSpPr>
              <a:xfrm>
                <a:off x="7134306" y="3511495"/>
                <a:ext cx="261346" cy="234384"/>
                <a:chOff x="7134306" y="3511495"/>
                <a:chExt cx="261346" cy="234384"/>
              </a:xfrm>
            </p:grpSpPr>
            <p:sp>
              <p:nvSpPr>
                <p:cNvPr id="34" name="Google Shape;34;p2"/>
                <p:cNvSpPr/>
                <p:nvPr/>
              </p:nvSpPr>
              <p:spPr>
                <a:xfrm>
                  <a:off x="7134306" y="3511495"/>
                  <a:ext cx="261346" cy="234384"/>
                </a:xfrm>
                <a:custGeom>
                  <a:avLst/>
                  <a:gdLst/>
                  <a:ahLst/>
                  <a:cxnLst/>
                  <a:rect l="l" t="t" r="r" b="b"/>
                  <a:pathLst>
                    <a:path w="261346" h="234384" extrusionOk="0">
                      <a:moveTo>
                        <a:pt x="180144" y="79900"/>
                      </a:moveTo>
                      <a:cubicBezTo>
                        <a:pt x="180144" y="79900"/>
                        <a:pt x="220158" y="83264"/>
                        <a:pt x="239763" y="105744"/>
                      </a:cubicBezTo>
                      <a:cubicBezTo>
                        <a:pt x="270618" y="141146"/>
                        <a:pt x="259332" y="163626"/>
                        <a:pt x="259332" y="163626"/>
                      </a:cubicBezTo>
                      <a:cubicBezTo>
                        <a:pt x="259332" y="163626"/>
                        <a:pt x="237222" y="138336"/>
                        <a:pt x="219049" y="156158"/>
                      </a:cubicBezTo>
                      <a:cubicBezTo>
                        <a:pt x="209612" y="165410"/>
                        <a:pt x="209251" y="187012"/>
                        <a:pt x="209251" y="187012"/>
                      </a:cubicBezTo>
                      <a:cubicBezTo>
                        <a:pt x="209251" y="187012"/>
                        <a:pt x="193510" y="192558"/>
                        <a:pt x="185477" y="204399"/>
                      </a:cubicBezTo>
                      <a:cubicBezTo>
                        <a:pt x="177454" y="216239"/>
                        <a:pt x="177130" y="234384"/>
                        <a:pt x="177130" y="234384"/>
                      </a:cubicBezTo>
                      <a:cubicBezTo>
                        <a:pt x="177130" y="234384"/>
                        <a:pt x="162692" y="225030"/>
                        <a:pt x="152820" y="211017"/>
                      </a:cubicBezTo>
                      <a:cubicBezTo>
                        <a:pt x="142948" y="197013"/>
                        <a:pt x="137643" y="178360"/>
                        <a:pt x="137643" y="178360"/>
                      </a:cubicBezTo>
                      <a:cubicBezTo>
                        <a:pt x="137643" y="178360"/>
                        <a:pt x="132273" y="186929"/>
                        <a:pt x="126246" y="194176"/>
                      </a:cubicBezTo>
                      <a:cubicBezTo>
                        <a:pt x="120219" y="201432"/>
                        <a:pt x="113536" y="207375"/>
                        <a:pt x="113536" y="207375"/>
                      </a:cubicBezTo>
                      <a:cubicBezTo>
                        <a:pt x="113536" y="207375"/>
                        <a:pt x="107703" y="200868"/>
                        <a:pt x="104413" y="193935"/>
                      </a:cubicBezTo>
                      <a:cubicBezTo>
                        <a:pt x="101122" y="187012"/>
                        <a:pt x="100373" y="179654"/>
                        <a:pt x="100373" y="179654"/>
                      </a:cubicBezTo>
                      <a:cubicBezTo>
                        <a:pt x="100373" y="179654"/>
                        <a:pt x="79927" y="189517"/>
                        <a:pt x="61672" y="195405"/>
                      </a:cubicBezTo>
                      <a:cubicBezTo>
                        <a:pt x="43407" y="201293"/>
                        <a:pt x="27351" y="203216"/>
                        <a:pt x="27351" y="203216"/>
                      </a:cubicBezTo>
                      <a:cubicBezTo>
                        <a:pt x="27351" y="203216"/>
                        <a:pt x="28987" y="182030"/>
                        <a:pt x="34052" y="164828"/>
                      </a:cubicBezTo>
                      <a:cubicBezTo>
                        <a:pt x="39118" y="147617"/>
                        <a:pt x="47603" y="134389"/>
                        <a:pt x="47603" y="134389"/>
                      </a:cubicBezTo>
                      <a:cubicBezTo>
                        <a:pt x="47603" y="134389"/>
                        <a:pt x="40199" y="134001"/>
                        <a:pt x="33942" y="131949"/>
                      </a:cubicBezTo>
                      <a:cubicBezTo>
                        <a:pt x="27674" y="129906"/>
                        <a:pt x="22554" y="126181"/>
                        <a:pt x="22554" y="126181"/>
                      </a:cubicBezTo>
                      <a:cubicBezTo>
                        <a:pt x="22554" y="126181"/>
                        <a:pt x="30817" y="115052"/>
                        <a:pt x="42112" y="107852"/>
                      </a:cubicBezTo>
                      <a:cubicBezTo>
                        <a:pt x="53408" y="100651"/>
                        <a:pt x="67735" y="97388"/>
                        <a:pt x="67735" y="97388"/>
                      </a:cubicBezTo>
                      <a:cubicBezTo>
                        <a:pt x="67735" y="97388"/>
                        <a:pt x="43860" y="91029"/>
                        <a:pt x="26926" y="81037"/>
                      </a:cubicBezTo>
                      <a:cubicBezTo>
                        <a:pt x="9992" y="71035"/>
                        <a:pt x="0" y="57392"/>
                        <a:pt x="0" y="57392"/>
                      </a:cubicBezTo>
                      <a:cubicBezTo>
                        <a:pt x="0" y="57392"/>
                        <a:pt x="23497" y="57688"/>
                        <a:pt x="38572" y="51328"/>
                      </a:cubicBezTo>
                      <a:cubicBezTo>
                        <a:pt x="53648" y="44960"/>
                        <a:pt x="60294" y="31917"/>
                        <a:pt x="60294" y="31917"/>
                      </a:cubicBezTo>
                      <a:cubicBezTo>
                        <a:pt x="60294" y="31917"/>
                        <a:pt x="84373" y="49609"/>
                        <a:pt x="106391" y="22046"/>
                      </a:cubicBezTo>
                      <a:cubicBezTo>
                        <a:pt x="115117" y="11120"/>
                        <a:pt x="108776" y="0"/>
                        <a:pt x="108776" y="0"/>
                      </a:cubicBezTo>
                      <a:cubicBezTo>
                        <a:pt x="108776" y="0"/>
                        <a:pt x="134204" y="2977"/>
                        <a:pt x="152663" y="22693"/>
                      </a:cubicBezTo>
                      <a:cubicBezTo>
                        <a:pt x="171122" y="42418"/>
                        <a:pt x="180144" y="79900"/>
                        <a:pt x="180144"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 name="Google Shape;35;p2"/>
                <p:cNvSpPr/>
                <p:nvPr/>
              </p:nvSpPr>
              <p:spPr>
                <a:xfrm>
                  <a:off x="7178822" y="3545695"/>
                  <a:ext cx="190570" cy="167508"/>
                </a:xfrm>
                <a:custGeom>
                  <a:avLst/>
                  <a:gdLst/>
                  <a:ahLst/>
                  <a:cxnLst/>
                  <a:rect l="l" t="t" r="r" b="b"/>
                  <a:pathLst>
                    <a:path w="190570" h="167508" extrusionOk="0">
                      <a:moveTo>
                        <a:pt x="0" y="151074"/>
                      </a:moveTo>
                      <a:cubicBezTo>
                        <a:pt x="0" y="151074"/>
                        <a:pt x="35069" y="110689"/>
                        <a:pt x="56061" y="95234"/>
                      </a:cubicBezTo>
                      <a:cubicBezTo>
                        <a:pt x="67772" y="86610"/>
                        <a:pt x="76239" y="81905"/>
                        <a:pt x="76239" y="81905"/>
                      </a:cubicBezTo>
                      <a:cubicBezTo>
                        <a:pt x="76239" y="81905"/>
                        <a:pt x="69584" y="81018"/>
                        <a:pt x="53232" y="82321"/>
                      </a:cubicBezTo>
                      <a:cubicBezTo>
                        <a:pt x="36881" y="83625"/>
                        <a:pt x="10833" y="87119"/>
                        <a:pt x="10833" y="87119"/>
                      </a:cubicBezTo>
                      <a:cubicBezTo>
                        <a:pt x="10833" y="87119"/>
                        <a:pt x="33877" y="79336"/>
                        <a:pt x="51624" y="76775"/>
                      </a:cubicBezTo>
                      <a:cubicBezTo>
                        <a:pt x="69372" y="74224"/>
                        <a:pt x="81822" y="76886"/>
                        <a:pt x="81822" y="76886"/>
                      </a:cubicBezTo>
                      <a:cubicBezTo>
                        <a:pt x="81822" y="76886"/>
                        <a:pt x="91528" y="68336"/>
                        <a:pt x="102093" y="61912"/>
                      </a:cubicBezTo>
                      <a:cubicBezTo>
                        <a:pt x="112649" y="55497"/>
                        <a:pt x="124064" y="51208"/>
                        <a:pt x="124064" y="51208"/>
                      </a:cubicBezTo>
                      <a:lnTo>
                        <a:pt x="90918" y="41789"/>
                      </a:lnTo>
                      <a:cubicBezTo>
                        <a:pt x="90918" y="41789"/>
                        <a:pt x="86462" y="48324"/>
                        <a:pt x="74252" y="53205"/>
                      </a:cubicBezTo>
                      <a:cubicBezTo>
                        <a:pt x="62041" y="58095"/>
                        <a:pt x="42085" y="61330"/>
                        <a:pt x="42085" y="61330"/>
                      </a:cubicBezTo>
                      <a:cubicBezTo>
                        <a:pt x="42085" y="61330"/>
                        <a:pt x="59296" y="54850"/>
                        <a:pt x="69566" y="49960"/>
                      </a:cubicBezTo>
                      <a:cubicBezTo>
                        <a:pt x="79844" y="45080"/>
                        <a:pt x="83172" y="41780"/>
                        <a:pt x="83172" y="41780"/>
                      </a:cubicBezTo>
                      <a:lnTo>
                        <a:pt x="51033" y="37528"/>
                      </a:lnTo>
                      <a:lnTo>
                        <a:pt x="8670" y="33960"/>
                      </a:lnTo>
                      <a:lnTo>
                        <a:pt x="50145" y="32472"/>
                      </a:lnTo>
                      <a:cubicBezTo>
                        <a:pt x="50145" y="32472"/>
                        <a:pt x="49683" y="28017"/>
                        <a:pt x="42926" y="22720"/>
                      </a:cubicBezTo>
                      <a:cubicBezTo>
                        <a:pt x="36170" y="17433"/>
                        <a:pt x="23127" y="11314"/>
                        <a:pt x="23127" y="11314"/>
                      </a:cubicBezTo>
                      <a:cubicBezTo>
                        <a:pt x="23127" y="11314"/>
                        <a:pt x="38045" y="15362"/>
                        <a:pt x="46679" y="20807"/>
                      </a:cubicBezTo>
                      <a:cubicBezTo>
                        <a:pt x="55303" y="26260"/>
                        <a:pt x="57632" y="33110"/>
                        <a:pt x="57632" y="33110"/>
                      </a:cubicBezTo>
                      <a:lnTo>
                        <a:pt x="83273" y="36789"/>
                      </a:lnTo>
                      <a:lnTo>
                        <a:pt x="97998" y="38277"/>
                      </a:lnTo>
                      <a:cubicBezTo>
                        <a:pt x="97998" y="38277"/>
                        <a:pt x="97425" y="31585"/>
                        <a:pt x="90816" y="22018"/>
                      </a:cubicBezTo>
                      <a:cubicBezTo>
                        <a:pt x="84207" y="12442"/>
                        <a:pt x="71562" y="0"/>
                        <a:pt x="71562" y="0"/>
                      </a:cubicBezTo>
                      <a:cubicBezTo>
                        <a:pt x="71562" y="0"/>
                        <a:pt x="86592" y="8781"/>
                        <a:pt x="95225" y="18653"/>
                      </a:cubicBezTo>
                      <a:cubicBezTo>
                        <a:pt x="103849" y="28534"/>
                        <a:pt x="106095" y="39506"/>
                        <a:pt x="106095" y="39506"/>
                      </a:cubicBezTo>
                      <a:lnTo>
                        <a:pt x="130295" y="47317"/>
                      </a:lnTo>
                      <a:cubicBezTo>
                        <a:pt x="130295" y="47317"/>
                        <a:pt x="136506" y="43795"/>
                        <a:pt x="148652" y="39063"/>
                      </a:cubicBezTo>
                      <a:cubicBezTo>
                        <a:pt x="160798" y="34339"/>
                        <a:pt x="178869" y="28405"/>
                        <a:pt x="178869" y="28405"/>
                      </a:cubicBezTo>
                      <a:lnTo>
                        <a:pt x="186134" y="40551"/>
                      </a:lnTo>
                      <a:cubicBezTo>
                        <a:pt x="186134" y="40551"/>
                        <a:pt x="168202" y="42473"/>
                        <a:pt x="154909" y="46032"/>
                      </a:cubicBezTo>
                      <a:cubicBezTo>
                        <a:pt x="141627" y="49591"/>
                        <a:pt x="132975" y="54785"/>
                        <a:pt x="132975" y="54785"/>
                      </a:cubicBezTo>
                      <a:lnTo>
                        <a:pt x="134223" y="73513"/>
                      </a:lnTo>
                      <a:cubicBezTo>
                        <a:pt x="134223" y="73513"/>
                        <a:pt x="148097" y="73281"/>
                        <a:pt x="161630" y="79567"/>
                      </a:cubicBezTo>
                      <a:cubicBezTo>
                        <a:pt x="175152" y="85852"/>
                        <a:pt x="190571" y="97231"/>
                        <a:pt x="190571" y="97231"/>
                      </a:cubicBezTo>
                      <a:cubicBezTo>
                        <a:pt x="190571" y="97231"/>
                        <a:pt x="174117" y="87710"/>
                        <a:pt x="160215" y="83440"/>
                      </a:cubicBezTo>
                      <a:cubicBezTo>
                        <a:pt x="146313" y="79179"/>
                        <a:pt x="134168" y="79142"/>
                        <a:pt x="134168" y="79142"/>
                      </a:cubicBezTo>
                      <a:lnTo>
                        <a:pt x="134879" y="108573"/>
                      </a:lnTo>
                      <a:cubicBezTo>
                        <a:pt x="134879" y="108573"/>
                        <a:pt x="141756" y="110606"/>
                        <a:pt x="146729" y="119193"/>
                      </a:cubicBezTo>
                      <a:cubicBezTo>
                        <a:pt x="151693" y="127771"/>
                        <a:pt x="154752" y="142893"/>
                        <a:pt x="154752" y="142893"/>
                      </a:cubicBezTo>
                      <a:cubicBezTo>
                        <a:pt x="154752" y="142893"/>
                        <a:pt x="148328" y="128677"/>
                        <a:pt x="143392" y="121347"/>
                      </a:cubicBezTo>
                      <a:cubicBezTo>
                        <a:pt x="138465" y="114017"/>
                        <a:pt x="135027" y="113573"/>
                        <a:pt x="135027" y="113573"/>
                      </a:cubicBezTo>
                      <a:lnTo>
                        <a:pt x="122299" y="167508"/>
                      </a:lnTo>
                      <a:cubicBezTo>
                        <a:pt x="122299" y="167508"/>
                        <a:pt x="127189" y="129703"/>
                        <a:pt x="128326" y="110384"/>
                      </a:cubicBezTo>
                      <a:cubicBezTo>
                        <a:pt x="129185" y="95798"/>
                        <a:pt x="128511" y="90400"/>
                        <a:pt x="128511" y="90400"/>
                      </a:cubicBezTo>
                      <a:cubicBezTo>
                        <a:pt x="128511" y="90400"/>
                        <a:pt x="122798" y="92905"/>
                        <a:pt x="115884" y="98738"/>
                      </a:cubicBezTo>
                      <a:cubicBezTo>
                        <a:pt x="108979" y="104570"/>
                        <a:pt x="102074" y="113176"/>
                        <a:pt x="102074" y="113176"/>
                      </a:cubicBezTo>
                      <a:cubicBezTo>
                        <a:pt x="102074" y="113176"/>
                        <a:pt x="107056" y="102315"/>
                        <a:pt x="113250" y="95077"/>
                      </a:cubicBezTo>
                      <a:cubicBezTo>
                        <a:pt x="119452" y="87840"/>
                        <a:pt x="126865" y="84216"/>
                        <a:pt x="126865" y="84216"/>
                      </a:cubicBezTo>
                      <a:lnTo>
                        <a:pt x="125950" y="58335"/>
                      </a:lnTo>
                      <a:cubicBezTo>
                        <a:pt x="125950" y="58335"/>
                        <a:pt x="114470" y="64204"/>
                        <a:pt x="105143" y="69464"/>
                      </a:cubicBezTo>
                      <a:cubicBezTo>
                        <a:pt x="95816" y="74714"/>
                        <a:pt x="87313" y="82044"/>
                        <a:pt x="87313" y="82044"/>
                      </a:cubicBezTo>
                      <a:cubicBezTo>
                        <a:pt x="87313" y="82044"/>
                        <a:pt x="87683" y="94560"/>
                        <a:pt x="83967" y="108406"/>
                      </a:cubicBezTo>
                      <a:cubicBezTo>
                        <a:pt x="80260" y="122262"/>
                        <a:pt x="72459" y="137458"/>
                        <a:pt x="72459" y="137458"/>
                      </a:cubicBezTo>
                      <a:cubicBezTo>
                        <a:pt x="72459" y="137458"/>
                        <a:pt x="76997" y="122086"/>
                        <a:pt x="79151" y="109478"/>
                      </a:cubicBezTo>
                      <a:cubicBezTo>
                        <a:pt x="81305" y="96871"/>
                        <a:pt x="81065" y="87026"/>
                        <a:pt x="81065" y="87026"/>
                      </a:cubicBezTo>
                      <a:cubicBezTo>
                        <a:pt x="81065" y="87026"/>
                        <a:pt x="74261" y="89032"/>
                        <a:pt x="58529" y="101159"/>
                      </a:cubicBezTo>
                      <a:cubicBezTo>
                        <a:pt x="38045" y="116956"/>
                        <a:pt x="0" y="151074"/>
                        <a:pt x="0"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 name="Google Shape;36;p2"/>
              <p:cNvGrpSpPr/>
              <p:nvPr/>
            </p:nvGrpSpPr>
            <p:grpSpPr>
              <a:xfrm>
                <a:off x="7225150" y="2938757"/>
                <a:ext cx="261348" cy="234374"/>
                <a:chOff x="7225150" y="2938757"/>
                <a:chExt cx="261348" cy="234374"/>
              </a:xfrm>
            </p:grpSpPr>
            <p:sp>
              <p:nvSpPr>
                <p:cNvPr id="37" name="Google Shape;37;p2"/>
                <p:cNvSpPr/>
                <p:nvPr/>
              </p:nvSpPr>
              <p:spPr>
                <a:xfrm>
                  <a:off x="7225150" y="2938757"/>
                  <a:ext cx="261348" cy="234374"/>
                </a:xfrm>
                <a:custGeom>
                  <a:avLst/>
                  <a:gdLst/>
                  <a:ahLst/>
                  <a:cxnLst/>
                  <a:rect l="l" t="t" r="r" b="b"/>
                  <a:pathLst>
                    <a:path w="261348" h="234374" extrusionOk="0">
                      <a:moveTo>
                        <a:pt x="180144" y="79890"/>
                      </a:moveTo>
                      <a:cubicBezTo>
                        <a:pt x="180144" y="79890"/>
                        <a:pt x="220167" y="83255"/>
                        <a:pt x="239763" y="105735"/>
                      </a:cubicBezTo>
                      <a:cubicBezTo>
                        <a:pt x="270627" y="141137"/>
                        <a:pt x="259332" y="163617"/>
                        <a:pt x="259332" y="163617"/>
                      </a:cubicBezTo>
                      <a:cubicBezTo>
                        <a:pt x="259332" y="163617"/>
                        <a:pt x="237231" y="138327"/>
                        <a:pt x="219049" y="156157"/>
                      </a:cubicBezTo>
                      <a:cubicBezTo>
                        <a:pt x="209612" y="165401"/>
                        <a:pt x="209251" y="187012"/>
                        <a:pt x="209251" y="187012"/>
                      </a:cubicBezTo>
                      <a:cubicBezTo>
                        <a:pt x="209251" y="187012"/>
                        <a:pt x="193510" y="192558"/>
                        <a:pt x="185486" y="204398"/>
                      </a:cubicBezTo>
                      <a:cubicBezTo>
                        <a:pt x="177454" y="216239"/>
                        <a:pt x="177140" y="234375"/>
                        <a:pt x="177140" y="234375"/>
                      </a:cubicBezTo>
                      <a:cubicBezTo>
                        <a:pt x="177140" y="234375"/>
                        <a:pt x="162702" y="225020"/>
                        <a:pt x="152830" y="211017"/>
                      </a:cubicBezTo>
                      <a:cubicBezTo>
                        <a:pt x="142957" y="197013"/>
                        <a:pt x="137652" y="178360"/>
                        <a:pt x="137652" y="178360"/>
                      </a:cubicBezTo>
                      <a:cubicBezTo>
                        <a:pt x="137652" y="178360"/>
                        <a:pt x="132273" y="186919"/>
                        <a:pt x="126246" y="194175"/>
                      </a:cubicBezTo>
                      <a:cubicBezTo>
                        <a:pt x="120219" y="201431"/>
                        <a:pt x="113536" y="207375"/>
                        <a:pt x="113536" y="207375"/>
                      </a:cubicBezTo>
                      <a:cubicBezTo>
                        <a:pt x="113536" y="207375"/>
                        <a:pt x="107703" y="200858"/>
                        <a:pt x="104413" y="193935"/>
                      </a:cubicBezTo>
                      <a:cubicBezTo>
                        <a:pt x="101122" y="187002"/>
                        <a:pt x="100383" y="179654"/>
                        <a:pt x="100383" y="179654"/>
                      </a:cubicBezTo>
                      <a:cubicBezTo>
                        <a:pt x="100383" y="179654"/>
                        <a:pt x="79927" y="189517"/>
                        <a:pt x="61672" y="195405"/>
                      </a:cubicBezTo>
                      <a:cubicBezTo>
                        <a:pt x="43416" y="201293"/>
                        <a:pt x="27351" y="203206"/>
                        <a:pt x="27351" y="203206"/>
                      </a:cubicBezTo>
                      <a:cubicBezTo>
                        <a:pt x="27351" y="203206"/>
                        <a:pt x="28987" y="182030"/>
                        <a:pt x="34052" y="164818"/>
                      </a:cubicBezTo>
                      <a:cubicBezTo>
                        <a:pt x="39118" y="147616"/>
                        <a:pt x="47613" y="134389"/>
                        <a:pt x="47613" y="134389"/>
                      </a:cubicBezTo>
                      <a:cubicBezTo>
                        <a:pt x="47613" y="134389"/>
                        <a:pt x="40208" y="134001"/>
                        <a:pt x="33942" y="131949"/>
                      </a:cubicBezTo>
                      <a:cubicBezTo>
                        <a:pt x="27684" y="129897"/>
                        <a:pt x="22563" y="126181"/>
                        <a:pt x="22563" y="126181"/>
                      </a:cubicBezTo>
                      <a:cubicBezTo>
                        <a:pt x="22563" y="126181"/>
                        <a:pt x="30826" y="115052"/>
                        <a:pt x="42122" y="107852"/>
                      </a:cubicBezTo>
                      <a:cubicBezTo>
                        <a:pt x="53417" y="100651"/>
                        <a:pt x="67744" y="97379"/>
                        <a:pt x="67744" y="97379"/>
                      </a:cubicBezTo>
                      <a:cubicBezTo>
                        <a:pt x="67744" y="97379"/>
                        <a:pt x="43860" y="91029"/>
                        <a:pt x="26926" y="81027"/>
                      </a:cubicBezTo>
                      <a:cubicBezTo>
                        <a:pt x="9992" y="71026"/>
                        <a:pt x="0" y="57383"/>
                        <a:pt x="0" y="57383"/>
                      </a:cubicBezTo>
                      <a:cubicBezTo>
                        <a:pt x="0" y="57383"/>
                        <a:pt x="23497" y="57688"/>
                        <a:pt x="38572" y="51319"/>
                      </a:cubicBezTo>
                      <a:cubicBezTo>
                        <a:pt x="53648" y="44950"/>
                        <a:pt x="60294" y="31917"/>
                        <a:pt x="60294" y="31917"/>
                      </a:cubicBezTo>
                      <a:cubicBezTo>
                        <a:pt x="60294" y="31917"/>
                        <a:pt x="84373" y="49600"/>
                        <a:pt x="106400" y="22036"/>
                      </a:cubicBezTo>
                      <a:cubicBezTo>
                        <a:pt x="115126" y="11110"/>
                        <a:pt x="108785" y="0"/>
                        <a:pt x="108785" y="0"/>
                      </a:cubicBezTo>
                      <a:cubicBezTo>
                        <a:pt x="108785" y="0"/>
                        <a:pt x="134204" y="2967"/>
                        <a:pt x="152663" y="22692"/>
                      </a:cubicBezTo>
                      <a:cubicBezTo>
                        <a:pt x="171131" y="42408"/>
                        <a:pt x="180144" y="79890"/>
                        <a:pt x="180144" y="798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 name="Google Shape;38;p2"/>
                <p:cNvSpPr/>
                <p:nvPr/>
              </p:nvSpPr>
              <p:spPr>
                <a:xfrm>
                  <a:off x="7269665" y="2972958"/>
                  <a:ext cx="190570" cy="167508"/>
                </a:xfrm>
                <a:custGeom>
                  <a:avLst/>
                  <a:gdLst/>
                  <a:ahLst/>
                  <a:cxnLst/>
                  <a:rect l="l" t="t" r="r" b="b"/>
                  <a:pathLst>
                    <a:path w="190570" h="167508" extrusionOk="0">
                      <a:moveTo>
                        <a:pt x="0" y="151065"/>
                      </a:moveTo>
                      <a:cubicBezTo>
                        <a:pt x="0" y="151065"/>
                        <a:pt x="35069" y="110680"/>
                        <a:pt x="56061" y="95225"/>
                      </a:cubicBezTo>
                      <a:cubicBezTo>
                        <a:pt x="67782" y="86601"/>
                        <a:pt x="76249" y="81896"/>
                        <a:pt x="76249" y="81896"/>
                      </a:cubicBezTo>
                      <a:cubicBezTo>
                        <a:pt x="76249" y="81896"/>
                        <a:pt x="69593" y="81018"/>
                        <a:pt x="53242" y="82321"/>
                      </a:cubicBezTo>
                      <a:cubicBezTo>
                        <a:pt x="36890" y="83625"/>
                        <a:pt x="10842" y="87110"/>
                        <a:pt x="10842" y="87110"/>
                      </a:cubicBezTo>
                      <a:cubicBezTo>
                        <a:pt x="10842" y="87110"/>
                        <a:pt x="33877" y="79327"/>
                        <a:pt x="51624" y="76775"/>
                      </a:cubicBezTo>
                      <a:cubicBezTo>
                        <a:pt x="69372" y="74215"/>
                        <a:pt x="81822" y="76886"/>
                        <a:pt x="81822" y="76886"/>
                      </a:cubicBezTo>
                      <a:cubicBezTo>
                        <a:pt x="81822" y="76886"/>
                        <a:pt x="91528" y="68327"/>
                        <a:pt x="102093" y="61912"/>
                      </a:cubicBezTo>
                      <a:cubicBezTo>
                        <a:pt x="112658" y="55497"/>
                        <a:pt x="124073" y="51208"/>
                        <a:pt x="124073" y="51208"/>
                      </a:cubicBezTo>
                      <a:lnTo>
                        <a:pt x="90927" y="41780"/>
                      </a:lnTo>
                      <a:cubicBezTo>
                        <a:pt x="90927" y="41780"/>
                        <a:pt x="86462" y="48324"/>
                        <a:pt x="74261" y="53205"/>
                      </a:cubicBezTo>
                      <a:cubicBezTo>
                        <a:pt x="62051" y="58085"/>
                        <a:pt x="42085" y="61321"/>
                        <a:pt x="42085" y="61321"/>
                      </a:cubicBezTo>
                      <a:cubicBezTo>
                        <a:pt x="42085" y="61321"/>
                        <a:pt x="59296" y="54850"/>
                        <a:pt x="69575" y="49960"/>
                      </a:cubicBezTo>
                      <a:cubicBezTo>
                        <a:pt x="79844" y="45071"/>
                        <a:pt x="83172" y="41771"/>
                        <a:pt x="83172" y="41771"/>
                      </a:cubicBezTo>
                      <a:lnTo>
                        <a:pt x="51033" y="37528"/>
                      </a:lnTo>
                      <a:lnTo>
                        <a:pt x="8670" y="33960"/>
                      </a:lnTo>
                      <a:lnTo>
                        <a:pt x="50154" y="32463"/>
                      </a:lnTo>
                      <a:cubicBezTo>
                        <a:pt x="50154" y="32463"/>
                        <a:pt x="49683" y="28007"/>
                        <a:pt x="42936" y="22720"/>
                      </a:cubicBezTo>
                      <a:cubicBezTo>
                        <a:pt x="36179" y="17433"/>
                        <a:pt x="23136" y="11314"/>
                        <a:pt x="23136" y="11314"/>
                      </a:cubicBezTo>
                      <a:cubicBezTo>
                        <a:pt x="23136" y="11314"/>
                        <a:pt x="38055" y="15353"/>
                        <a:pt x="46679" y="20807"/>
                      </a:cubicBezTo>
                      <a:cubicBezTo>
                        <a:pt x="55303" y="26251"/>
                        <a:pt x="57642" y="33110"/>
                        <a:pt x="57642" y="33110"/>
                      </a:cubicBezTo>
                      <a:lnTo>
                        <a:pt x="83273" y="36789"/>
                      </a:lnTo>
                      <a:lnTo>
                        <a:pt x="97998" y="38268"/>
                      </a:lnTo>
                      <a:cubicBezTo>
                        <a:pt x="97998" y="38268"/>
                        <a:pt x="97425" y="31575"/>
                        <a:pt x="90816" y="22009"/>
                      </a:cubicBezTo>
                      <a:cubicBezTo>
                        <a:pt x="84207" y="12442"/>
                        <a:pt x="71562" y="0"/>
                        <a:pt x="71562" y="0"/>
                      </a:cubicBezTo>
                      <a:cubicBezTo>
                        <a:pt x="71562" y="0"/>
                        <a:pt x="86592" y="8772"/>
                        <a:pt x="95225" y="18653"/>
                      </a:cubicBezTo>
                      <a:cubicBezTo>
                        <a:pt x="103859" y="28525"/>
                        <a:pt x="106095" y="39497"/>
                        <a:pt x="106095" y="39497"/>
                      </a:cubicBezTo>
                      <a:lnTo>
                        <a:pt x="130295" y="47308"/>
                      </a:lnTo>
                      <a:cubicBezTo>
                        <a:pt x="130295" y="47308"/>
                        <a:pt x="136515" y="43786"/>
                        <a:pt x="148661" y="39063"/>
                      </a:cubicBezTo>
                      <a:cubicBezTo>
                        <a:pt x="160798" y="34339"/>
                        <a:pt x="178878" y="28405"/>
                        <a:pt x="178878" y="28405"/>
                      </a:cubicBezTo>
                      <a:lnTo>
                        <a:pt x="186143" y="40542"/>
                      </a:lnTo>
                      <a:cubicBezTo>
                        <a:pt x="186143" y="40542"/>
                        <a:pt x="168211" y="42464"/>
                        <a:pt x="154919" y="46023"/>
                      </a:cubicBezTo>
                      <a:cubicBezTo>
                        <a:pt x="141627" y="49582"/>
                        <a:pt x="132975" y="54776"/>
                        <a:pt x="132975" y="54776"/>
                      </a:cubicBezTo>
                      <a:lnTo>
                        <a:pt x="134232" y="73513"/>
                      </a:lnTo>
                      <a:cubicBezTo>
                        <a:pt x="134232" y="73513"/>
                        <a:pt x="148097" y="73281"/>
                        <a:pt x="161630" y="79567"/>
                      </a:cubicBezTo>
                      <a:cubicBezTo>
                        <a:pt x="175162" y="85852"/>
                        <a:pt x="190571" y="97222"/>
                        <a:pt x="190571" y="97222"/>
                      </a:cubicBezTo>
                      <a:cubicBezTo>
                        <a:pt x="190571" y="97222"/>
                        <a:pt x="174117" y="87701"/>
                        <a:pt x="160215" y="83440"/>
                      </a:cubicBezTo>
                      <a:cubicBezTo>
                        <a:pt x="146313" y="79169"/>
                        <a:pt x="134177" y="79142"/>
                        <a:pt x="134177" y="79142"/>
                      </a:cubicBezTo>
                      <a:lnTo>
                        <a:pt x="134889" y="108563"/>
                      </a:lnTo>
                      <a:cubicBezTo>
                        <a:pt x="134889" y="108563"/>
                        <a:pt x="141765" y="110606"/>
                        <a:pt x="146729" y="119184"/>
                      </a:cubicBezTo>
                      <a:cubicBezTo>
                        <a:pt x="151702" y="127762"/>
                        <a:pt x="154762" y="142893"/>
                        <a:pt x="154762" y="142893"/>
                      </a:cubicBezTo>
                      <a:cubicBezTo>
                        <a:pt x="154762" y="142893"/>
                        <a:pt x="148328" y="128677"/>
                        <a:pt x="143401" y="121347"/>
                      </a:cubicBezTo>
                      <a:cubicBezTo>
                        <a:pt x="138465" y="114017"/>
                        <a:pt x="135036" y="113573"/>
                        <a:pt x="135036" y="113573"/>
                      </a:cubicBezTo>
                      <a:lnTo>
                        <a:pt x="122299" y="167508"/>
                      </a:lnTo>
                      <a:cubicBezTo>
                        <a:pt x="122299" y="167508"/>
                        <a:pt x="127198" y="129703"/>
                        <a:pt x="128335" y="110375"/>
                      </a:cubicBezTo>
                      <a:cubicBezTo>
                        <a:pt x="129185" y="95798"/>
                        <a:pt x="128511" y="90400"/>
                        <a:pt x="128511" y="90400"/>
                      </a:cubicBezTo>
                      <a:cubicBezTo>
                        <a:pt x="128511" y="90400"/>
                        <a:pt x="122798" y="92905"/>
                        <a:pt x="115893" y="98738"/>
                      </a:cubicBezTo>
                      <a:cubicBezTo>
                        <a:pt x="108979" y="104570"/>
                        <a:pt x="102084" y="113176"/>
                        <a:pt x="102084" y="113176"/>
                      </a:cubicBezTo>
                      <a:cubicBezTo>
                        <a:pt x="102084" y="113176"/>
                        <a:pt x="107056" y="102315"/>
                        <a:pt x="113259" y="95077"/>
                      </a:cubicBezTo>
                      <a:cubicBezTo>
                        <a:pt x="119452" y="87831"/>
                        <a:pt x="126875" y="84207"/>
                        <a:pt x="126875" y="84207"/>
                      </a:cubicBezTo>
                      <a:lnTo>
                        <a:pt x="125959" y="58326"/>
                      </a:lnTo>
                      <a:cubicBezTo>
                        <a:pt x="125959" y="58326"/>
                        <a:pt x="114470" y="64205"/>
                        <a:pt x="105143" y="69455"/>
                      </a:cubicBezTo>
                      <a:cubicBezTo>
                        <a:pt x="95816" y="74705"/>
                        <a:pt x="87313" y="82035"/>
                        <a:pt x="87313" y="82035"/>
                      </a:cubicBezTo>
                      <a:cubicBezTo>
                        <a:pt x="87313" y="82035"/>
                        <a:pt x="87683" y="94550"/>
                        <a:pt x="83976" y="108406"/>
                      </a:cubicBezTo>
                      <a:cubicBezTo>
                        <a:pt x="80260" y="122262"/>
                        <a:pt x="72459" y="137449"/>
                        <a:pt x="72459" y="137449"/>
                      </a:cubicBezTo>
                      <a:cubicBezTo>
                        <a:pt x="72459" y="137449"/>
                        <a:pt x="77006" y="122077"/>
                        <a:pt x="79151" y="109469"/>
                      </a:cubicBezTo>
                      <a:cubicBezTo>
                        <a:pt x="81305" y="96861"/>
                        <a:pt x="81065" y="87017"/>
                        <a:pt x="81065" y="87017"/>
                      </a:cubicBezTo>
                      <a:cubicBezTo>
                        <a:pt x="81065" y="87017"/>
                        <a:pt x="74261" y="89032"/>
                        <a:pt x="58529" y="101159"/>
                      </a:cubicBezTo>
                      <a:cubicBezTo>
                        <a:pt x="38045" y="116956"/>
                        <a:pt x="0" y="151065"/>
                        <a:pt x="0" y="15106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 name="Google Shape;39;p2"/>
              <p:cNvGrpSpPr/>
              <p:nvPr/>
            </p:nvGrpSpPr>
            <p:grpSpPr>
              <a:xfrm>
                <a:off x="7654781" y="2412153"/>
                <a:ext cx="253008" cy="261783"/>
                <a:chOff x="7654781" y="2412153"/>
                <a:chExt cx="253008" cy="261783"/>
              </a:xfrm>
            </p:grpSpPr>
            <p:sp>
              <p:nvSpPr>
                <p:cNvPr id="40" name="Google Shape;40;p2"/>
                <p:cNvSpPr/>
                <p:nvPr/>
              </p:nvSpPr>
              <p:spPr>
                <a:xfrm>
                  <a:off x="7654781" y="2412153"/>
                  <a:ext cx="253008" cy="261783"/>
                </a:xfrm>
                <a:custGeom>
                  <a:avLst/>
                  <a:gdLst/>
                  <a:ahLst/>
                  <a:cxnLst/>
                  <a:rect l="l" t="t" r="r" b="b"/>
                  <a:pathLst>
                    <a:path w="253008" h="261783" extrusionOk="0">
                      <a:moveTo>
                        <a:pt x="160945" y="185413"/>
                      </a:moveTo>
                      <a:cubicBezTo>
                        <a:pt x="160945" y="185413"/>
                        <a:pt x="152626" y="226804"/>
                        <a:pt x="126837" y="244561"/>
                      </a:cubicBezTo>
                      <a:cubicBezTo>
                        <a:pt x="86074" y="272522"/>
                        <a:pt x="63983" y="258029"/>
                        <a:pt x="63983" y="258029"/>
                      </a:cubicBezTo>
                      <a:cubicBezTo>
                        <a:pt x="63983" y="258029"/>
                        <a:pt x="93099" y="237989"/>
                        <a:pt x="76646" y="216859"/>
                      </a:cubicBezTo>
                      <a:cubicBezTo>
                        <a:pt x="68142" y="205896"/>
                        <a:pt x="45588" y="202910"/>
                        <a:pt x="45588" y="202910"/>
                      </a:cubicBezTo>
                      <a:cubicBezTo>
                        <a:pt x="45588" y="202910"/>
                        <a:pt x="41706" y="185810"/>
                        <a:pt x="30337" y="176003"/>
                      </a:cubicBezTo>
                      <a:cubicBezTo>
                        <a:pt x="18875" y="166186"/>
                        <a:pt x="0" y="163672"/>
                        <a:pt x="0" y="163672"/>
                      </a:cubicBezTo>
                      <a:cubicBezTo>
                        <a:pt x="0" y="163672"/>
                        <a:pt x="11480" y="149724"/>
                        <a:pt x="27286" y="141100"/>
                      </a:cubicBezTo>
                      <a:cubicBezTo>
                        <a:pt x="43092" y="132476"/>
                        <a:pt x="63243" y="129185"/>
                        <a:pt x="63243" y="129185"/>
                      </a:cubicBezTo>
                      <a:cubicBezTo>
                        <a:pt x="63243" y="129185"/>
                        <a:pt x="54924" y="122539"/>
                        <a:pt x="48084" y="115376"/>
                      </a:cubicBezTo>
                      <a:cubicBezTo>
                        <a:pt x="41244" y="108203"/>
                        <a:pt x="35883" y="100512"/>
                        <a:pt x="35883" y="100512"/>
                      </a:cubicBezTo>
                      <a:cubicBezTo>
                        <a:pt x="35883" y="100512"/>
                        <a:pt x="43370" y="95207"/>
                        <a:pt x="50949" y="92600"/>
                      </a:cubicBezTo>
                      <a:cubicBezTo>
                        <a:pt x="58621" y="90003"/>
                        <a:pt x="66386" y="90104"/>
                        <a:pt x="66386" y="90104"/>
                      </a:cubicBezTo>
                      <a:cubicBezTo>
                        <a:pt x="66386" y="90104"/>
                        <a:pt x="58529" y="67560"/>
                        <a:pt x="54554" y="47788"/>
                      </a:cubicBezTo>
                      <a:cubicBezTo>
                        <a:pt x="50672" y="28017"/>
                        <a:pt x="50580" y="11009"/>
                        <a:pt x="50580" y="11009"/>
                      </a:cubicBezTo>
                      <a:cubicBezTo>
                        <a:pt x="50580" y="11009"/>
                        <a:pt x="72486" y="15270"/>
                        <a:pt x="89864" y="22628"/>
                      </a:cubicBezTo>
                      <a:cubicBezTo>
                        <a:pt x="107241" y="29985"/>
                        <a:pt x="119997" y="40449"/>
                        <a:pt x="119997" y="40449"/>
                      </a:cubicBezTo>
                      <a:cubicBezTo>
                        <a:pt x="119997" y="40449"/>
                        <a:pt x="121292" y="32758"/>
                        <a:pt x="124157" y="26473"/>
                      </a:cubicBezTo>
                      <a:cubicBezTo>
                        <a:pt x="127115" y="20178"/>
                        <a:pt x="131552" y="15279"/>
                        <a:pt x="131552" y="15279"/>
                      </a:cubicBezTo>
                      <a:cubicBezTo>
                        <a:pt x="131552" y="15279"/>
                        <a:pt x="142182" y="25244"/>
                        <a:pt x="148375" y="37907"/>
                      </a:cubicBezTo>
                      <a:cubicBezTo>
                        <a:pt x="154567" y="50570"/>
                        <a:pt x="156231" y="65924"/>
                        <a:pt x="156231" y="65924"/>
                      </a:cubicBezTo>
                      <a:cubicBezTo>
                        <a:pt x="156231" y="65924"/>
                        <a:pt x="165752" y="41752"/>
                        <a:pt x="178230" y="25271"/>
                      </a:cubicBezTo>
                      <a:cubicBezTo>
                        <a:pt x="190709" y="8790"/>
                        <a:pt x="206146" y="0"/>
                        <a:pt x="206146" y="0"/>
                      </a:cubicBezTo>
                      <a:cubicBezTo>
                        <a:pt x="206146" y="0"/>
                        <a:pt x="203003" y="24504"/>
                        <a:pt x="207809" y="41013"/>
                      </a:cubicBezTo>
                      <a:cubicBezTo>
                        <a:pt x="212708" y="57521"/>
                        <a:pt x="225464" y="66035"/>
                        <a:pt x="225464" y="66035"/>
                      </a:cubicBezTo>
                      <a:cubicBezTo>
                        <a:pt x="225464" y="66035"/>
                        <a:pt x="204112" y="89050"/>
                        <a:pt x="230271" y="115357"/>
                      </a:cubicBezTo>
                      <a:cubicBezTo>
                        <a:pt x="240623" y="125793"/>
                        <a:pt x="253009" y="120506"/>
                        <a:pt x="253009" y="120506"/>
                      </a:cubicBezTo>
                      <a:cubicBezTo>
                        <a:pt x="253009" y="120506"/>
                        <a:pt x="246817" y="146701"/>
                        <a:pt x="223985" y="163598"/>
                      </a:cubicBezTo>
                      <a:cubicBezTo>
                        <a:pt x="201154" y="180504"/>
                        <a:pt x="160945" y="185413"/>
                        <a:pt x="160945"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 name="Google Shape;41;p2"/>
                <p:cNvSpPr/>
                <p:nvPr/>
              </p:nvSpPr>
              <p:spPr>
                <a:xfrm>
                  <a:off x="7690109" y="2443248"/>
                  <a:ext cx="181077" cy="207679"/>
                </a:xfrm>
                <a:custGeom>
                  <a:avLst/>
                  <a:gdLst/>
                  <a:ahLst/>
                  <a:cxnLst/>
                  <a:rect l="l" t="t" r="r" b="b"/>
                  <a:pathLst>
                    <a:path w="181077" h="207679" extrusionOk="0">
                      <a:moveTo>
                        <a:pt x="31889" y="0"/>
                      </a:moveTo>
                      <a:cubicBezTo>
                        <a:pt x="31889" y="0"/>
                        <a:pt x="69880" y="41484"/>
                        <a:pt x="83467" y="65267"/>
                      </a:cubicBezTo>
                      <a:cubicBezTo>
                        <a:pt x="91047" y="78532"/>
                        <a:pt x="94929" y="87951"/>
                        <a:pt x="94929" y="87951"/>
                      </a:cubicBezTo>
                      <a:cubicBezTo>
                        <a:pt x="94929" y="87951"/>
                        <a:pt x="96685" y="81101"/>
                        <a:pt x="97332" y="63872"/>
                      </a:cubicBezTo>
                      <a:cubicBezTo>
                        <a:pt x="97887" y="46642"/>
                        <a:pt x="97425" y="19014"/>
                        <a:pt x="97425" y="19014"/>
                      </a:cubicBezTo>
                      <a:cubicBezTo>
                        <a:pt x="97425" y="19014"/>
                        <a:pt x="102786" y="44017"/>
                        <a:pt x="103248" y="62855"/>
                      </a:cubicBezTo>
                      <a:cubicBezTo>
                        <a:pt x="103803" y="81693"/>
                        <a:pt x="99551" y="94375"/>
                        <a:pt x="99551" y="94375"/>
                      </a:cubicBezTo>
                      <a:cubicBezTo>
                        <a:pt x="99551" y="94375"/>
                        <a:pt x="107315" y="105541"/>
                        <a:pt x="112769" y="117344"/>
                      </a:cubicBezTo>
                      <a:cubicBezTo>
                        <a:pt x="118130" y="129148"/>
                        <a:pt x="121273" y="141581"/>
                        <a:pt x="121273" y="141581"/>
                      </a:cubicBezTo>
                      <a:lnTo>
                        <a:pt x="135138" y="108101"/>
                      </a:lnTo>
                      <a:cubicBezTo>
                        <a:pt x="135138" y="108101"/>
                        <a:pt x="128852" y="102657"/>
                        <a:pt x="125155" y="89319"/>
                      </a:cubicBezTo>
                      <a:cubicBezTo>
                        <a:pt x="121550" y="75990"/>
                        <a:pt x="120533" y="54748"/>
                        <a:pt x="120533" y="54748"/>
                      </a:cubicBezTo>
                      <a:cubicBezTo>
                        <a:pt x="120533" y="54748"/>
                        <a:pt x="125248" y="73503"/>
                        <a:pt x="129130" y="84817"/>
                      </a:cubicBezTo>
                      <a:cubicBezTo>
                        <a:pt x="133012" y="96131"/>
                        <a:pt x="136062" y="100013"/>
                        <a:pt x="136062" y="100013"/>
                      </a:cubicBezTo>
                      <a:lnTo>
                        <a:pt x="144381" y="66959"/>
                      </a:lnTo>
                      <a:lnTo>
                        <a:pt x="153162" y="23155"/>
                      </a:lnTo>
                      <a:lnTo>
                        <a:pt x="149742" y="66645"/>
                      </a:lnTo>
                      <a:cubicBezTo>
                        <a:pt x="149742" y="66645"/>
                        <a:pt x="154456" y="66691"/>
                        <a:pt x="160742" y="60276"/>
                      </a:cubicBezTo>
                      <a:cubicBezTo>
                        <a:pt x="167120" y="53861"/>
                        <a:pt x="175069" y="40976"/>
                        <a:pt x="175069" y="40976"/>
                      </a:cubicBezTo>
                      <a:cubicBezTo>
                        <a:pt x="175069" y="40976"/>
                        <a:pt x="169061" y="56070"/>
                        <a:pt x="162313" y="64426"/>
                      </a:cubicBezTo>
                      <a:cubicBezTo>
                        <a:pt x="155565" y="72773"/>
                        <a:pt x="148171" y="74391"/>
                        <a:pt x="148171" y="74391"/>
                      </a:cubicBezTo>
                      <a:lnTo>
                        <a:pt x="141238" y="100716"/>
                      </a:lnTo>
                      <a:lnTo>
                        <a:pt x="137911" y="115921"/>
                      </a:lnTo>
                      <a:cubicBezTo>
                        <a:pt x="137911" y="115921"/>
                        <a:pt x="144936" y="116124"/>
                        <a:pt x="155751" y="110366"/>
                      </a:cubicBezTo>
                      <a:cubicBezTo>
                        <a:pt x="166565" y="104616"/>
                        <a:pt x="181077" y="92914"/>
                        <a:pt x="181077" y="92914"/>
                      </a:cubicBezTo>
                      <a:cubicBezTo>
                        <a:pt x="181077" y="92914"/>
                        <a:pt x="170078" y="107556"/>
                        <a:pt x="158708" y="115376"/>
                      </a:cubicBezTo>
                      <a:cubicBezTo>
                        <a:pt x="147339" y="123205"/>
                        <a:pt x="135693" y="124222"/>
                        <a:pt x="135693" y="124222"/>
                      </a:cubicBezTo>
                      <a:lnTo>
                        <a:pt x="124600" y="148550"/>
                      </a:lnTo>
                      <a:cubicBezTo>
                        <a:pt x="124600" y="148550"/>
                        <a:pt x="127558" y="155464"/>
                        <a:pt x="130978" y="168719"/>
                      </a:cubicBezTo>
                      <a:cubicBezTo>
                        <a:pt x="134491" y="181974"/>
                        <a:pt x="138465" y="201561"/>
                        <a:pt x="138465" y="201561"/>
                      </a:cubicBezTo>
                      <a:lnTo>
                        <a:pt x="124970" y="207680"/>
                      </a:lnTo>
                      <a:cubicBezTo>
                        <a:pt x="124970" y="207680"/>
                        <a:pt x="125062" y="188722"/>
                        <a:pt x="122937" y="174422"/>
                      </a:cubicBezTo>
                      <a:cubicBezTo>
                        <a:pt x="120810" y="160114"/>
                        <a:pt x="116466" y="150454"/>
                        <a:pt x="116466" y="150454"/>
                      </a:cubicBezTo>
                      <a:lnTo>
                        <a:pt x="96778" y="149511"/>
                      </a:lnTo>
                      <a:cubicBezTo>
                        <a:pt x="96778" y="149511"/>
                        <a:pt x="95299" y="164024"/>
                        <a:pt x="87165" y="177389"/>
                      </a:cubicBezTo>
                      <a:cubicBezTo>
                        <a:pt x="78938" y="190764"/>
                        <a:pt x="65166" y="205489"/>
                        <a:pt x="65166" y="205489"/>
                      </a:cubicBezTo>
                      <a:cubicBezTo>
                        <a:pt x="65166" y="205489"/>
                        <a:pt x="77089" y="189452"/>
                        <a:pt x="83282" y="175448"/>
                      </a:cubicBezTo>
                      <a:cubicBezTo>
                        <a:pt x="89383" y="161445"/>
                        <a:pt x="90862" y="148772"/>
                        <a:pt x="90862" y="148772"/>
                      </a:cubicBezTo>
                      <a:lnTo>
                        <a:pt x="60082" y="145971"/>
                      </a:lnTo>
                      <a:cubicBezTo>
                        <a:pt x="60082" y="145971"/>
                        <a:pt x="57124" y="152913"/>
                        <a:pt x="47510" y="157063"/>
                      </a:cubicBezTo>
                      <a:cubicBezTo>
                        <a:pt x="37990" y="161223"/>
                        <a:pt x="21814" y="162591"/>
                        <a:pt x="21814" y="162591"/>
                      </a:cubicBezTo>
                      <a:cubicBezTo>
                        <a:pt x="21814" y="162591"/>
                        <a:pt x="37436" y="157590"/>
                        <a:pt x="45662" y="153329"/>
                      </a:cubicBezTo>
                      <a:cubicBezTo>
                        <a:pt x="53981" y="149058"/>
                        <a:pt x="54813" y="145528"/>
                        <a:pt x="54813" y="145528"/>
                      </a:cubicBezTo>
                      <a:lnTo>
                        <a:pt x="0" y="125737"/>
                      </a:lnTo>
                      <a:cubicBezTo>
                        <a:pt x="0" y="125737"/>
                        <a:pt x="38914" y="135397"/>
                        <a:pt x="58972" y="138909"/>
                      </a:cubicBezTo>
                      <a:cubicBezTo>
                        <a:pt x="74131" y="141562"/>
                        <a:pt x="79770" y="141507"/>
                        <a:pt x="79770" y="141507"/>
                      </a:cubicBezTo>
                      <a:cubicBezTo>
                        <a:pt x="79770" y="141507"/>
                        <a:pt x="77922" y="135240"/>
                        <a:pt x="72653" y="127318"/>
                      </a:cubicBezTo>
                      <a:cubicBezTo>
                        <a:pt x="67384" y="119406"/>
                        <a:pt x="59157" y="111161"/>
                        <a:pt x="59157" y="111161"/>
                      </a:cubicBezTo>
                      <a:cubicBezTo>
                        <a:pt x="59157" y="111161"/>
                        <a:pt x="69972" y="117668"/>
                        <a:pt x="76720" y="125007"/>
                      </a:cubicBezTo>
                      <a:cubicBezTo>
                        <a:pt x="83560" y="132356"/>
                        <a:pt x="86425" y="140536"/>
                        <a:pt x="86425" y="140536"/>
                      </a:cubicBezTo>
                      <a:lnTo>
                        <a:pt x="113601" y="142699"/>
                      </a:lnTo>
                      <a:cubicBezTo>
                        <a:pt x="113601" y="142699"/>
                        <a:pt x="108887" y="129999"/>
                        <a:pt x="104450" y="119618"/>
                      </a:cubicBezTo>
                      <a:cubicBezTo>
                        <a:pt x="100105" y="109247"/>
                        <a:pt x="93543" y="99486"/>
                        <a:pt x="93543" y="99486"/>
                      </a:cubicBezTo>
                      <a:cubicBezTo>
                        <a:pt x="93543" y="99486"/>
                        <a:pt x="80417" y="98368"/>
                        <a:pt x="66367" y="92822"/>
                      </a:cubicBezTo>
                      <a:cubicBezTo>
                        <a:pt x="52317" y="87276"/>
                        <a:pt x="37436" y="77312"/>
                        <a:pt x="37436" y="77312"/>
                      </a:cubicBezTo>
                      <a:cubicBezTo>
                        <a:pt x="37436" y="77312"/>
                        <a:pt x="52964" y="83902"/>
                        <a:pt x="65813" y="87664"/>
                      </a:cubicBezTo>
                      <a:cubicBezTo>
                        <a:pt x="78753" y="91426"/>
                        <a:pt x="89013" y="92360"/>
                        <a:pt x="89013" y="92360"/>
                      </a:cubicBezTo>
                      <a:cubicBezTo>
                        <a:pt x="89013" y="92360"/>
                        <a:pt x="87719" y="85011"/>
                        <a:pt x="76997" y="67125"/>
                      </a:cubicBezTo>
                      <a:cubicBezTo>
                        <a:pt x="62947" y="43832"/>
                        <a:pt x="31889" y="0"/>
                        <a:pt x="31889"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2" name="Google Shape;42;p2"/>
              <p:cNvGrpSpPr/>
              <p:nvPr/>
            </p:nvGrpSpPr>
            <p:grpSpPr>
              <a:xfrm>
                <a:off x="7376057" y="2122180"/>
                <a:ext cx="259894" cy="253600"/>
                <a:chOff x="7376057" y="2122180"/>
                <a:chExt cx="259894" cy="253600"/>
              </a:xfrm>
            </p:grpSpPr>
            <p:sp>
              <p:nvSpPr>
                <p:cNvPr id="43" name="Google Shape;43;p2"/>
                <p:cNvSpPr/>
                <p:nvPr/>
              </p:nvSpPr>
              <p:spPr>
                <a:xfrm>
                  <a:off x="7376057" y="2122180"/>
                  <a:ext cx="259894" cy="253600"/>
                </a:xfrm>
                <a:custGeom>
                  <a:avLst/>
                  <a:gdLst/>
                  <a:ahLst/>
                  <a:cxnLst/>
                  <a:rect l="l" t="t" r="r" b="b"/>
                  <a:pathLst>
                    <a:path w="259894" h="253600" extrusionOk="0">
                      <a:moveTo>
                        <a:pt x="184720" y="92979"/>
                      </a:moveTo>
                      <a:cubicBezTo>
                        <a:pt x="184720" y="92979"/>
                        <a:pt x="225982" y="101927"/>
                        <a:pt x="243350" y="128021"/>
                      </a:cubicBezTo>
                      <a:cubicBezTo>
                        <a:pt x="270710" y="169117"/>
                        <a:pt x="255884" y="191014"/>
                        <a:pt x="255884" y="191014"/>
                      </a:cubicBezTo>
                      <a:cubicBezTo>
                        <a:pt x="255884" y="191014"/>
                        <a:pt x="236279" y="161648"/>
                        <a:pt x="214908" y="177759"/>
                      </a:cubicBezTo>
                      <a:cubicBezTo>
                        <a:pt x="203816" y="186124"/>
                        <a:pt x="200498" y="208595"/>
                        <a:pt x="200498" y="208595"/>
                      </a:cubicBezTo>
                      <a:cubicBezTo>
                        <a:pt x="200498" y="208595"/>
                        <a:pt x="183342" y="212237"/>
                        <a:pt x="173359" y="223486"/>
                      </a:cubicBezTo>
                      <a:cubicBezTo>
                        <a:pt x="163385" y="234735"/>
                        <a:pt x="160594" y="253601"/>
                        <a:pt x="160594" y="253601"/>
                      </a:cubicBezTo>
                      <a:cubicBezTo>
                        <a:pt x="160594" y="253601"/>
                        <a:pt x="146812" y="241890"/>
                        <a:pt x="138419" y="225945"/>
                      </a:cubicBezTo>
                      <a:cubicBezTo>
                        <a:pt x="130036" y="210009"/>
                        <a:pt x="127040" y="189840"/>
                        <a:pt x="127040" y="189840"/>
                      </a:cubicBezTo>
                      <a:cubicBezTo>
                        <a:pt x="127040" y="189840"/>
                        <a:pt x="120274" y="198039"/>
                        <a:pt x="113010" y="204777"/>
                      </a:cubicBezTo>
                      <a:cubicBezTo>
                        <a:pt x="105744" y="211525"/>
                        <a:pt x="97970" y="216812"/>
                        <a:pt x="97970" y="216812"/>
                      </a:cubicBezTo>
                      <a:cubicBezTo>
                        <a:pt x="97970" y="216812"/>
                        <a:pt x="92767" y="209233"/>
                        <a:pt x="90280" y="201561"/>
                      </a:cubicBezTo>
                      <a:cubicBezTo>
                        <a:pt x="87793" y="193889"/>
                        <a:pt x="88015" y="186134"/>
                        <a:pt x="88015" y="186134"/>
                      </a:cubicBezTo>
                      <a:cubicBezTo>
                        <a:pt x="88015" y="186134"/>
                        <a:pt x="65360" y="193630"/>
                        <a:pt x="45523" y="197290"/>
                      </a:cubicBezTo>
                      <a:cubicBezTo>
                        <a:pt x="25696" y="200942"/>
                        <a:pt x="8689" y="200757"/>
                        <a:pt x="8689" y="200757"/>
                      </a:cubicBezTo>
                      <a:cubicBezTo>
                        <a:pt x="8689" y="200757"/>
                        <a:pt x="13273" y="178905"/>
                        <a:pt x="20899" y="161657"/>
                      </a:cubicBezTo>
                      <a:cubicBezTo>
                        <a:pt x="28515" y="144409"/>
                        <a:pt x="39164" y="131773"/>
                        <a:pt x="39164" y="131773"/>
                      </a:cubicBezTo>
                      <a:cubicBezTo>
                        <a:pt x="39164" y="131773"/>
                        <a:pt x="31492" y="130368"/>
                        <a:pt x="25243" y="127374"/>
                      </a:cubicBezTo>
                      <a:cubicBezTo>
                        <a:pt x="18995" y="124388"/>
                        <a:pt x="14161" y="119812"/>
                        <a:pt x="14161" y="119812"/>
                      </a:cubicBezTo>
                      <a:cubicBezTo>
                        <a:pt x="14161" y="119812"/>
                        <a:pt x="24291" y="109340"/>
                        <a:pt x="37047" y="103369"/>
                      </a:cubicBezTo>
                      <a:cubicBezTo>
                        <a:pt x="49794" y="97397"/>
                        <a:pt x="65175" y="95937"/>
                        <a:pt x="65175" y="95937"/>
                      </a:cubicBezTo>
                      <a:cubicBezTo>
                        <a:pt x="65175" y="95937"/>
                        <a:pt x="41151" y="86065"/>
                        <a:pt x="24855" y="73346"/>
                      </a:cubicBezTo>
                      <a:cubicBezTo>
                        <a:pt x="8559" y="60618"/>
                        <a:pt x="0" y="45043"/>
                        <a:pt x="0" y="45043"/>
                      </a:cubicBezTo>
                      <a:cubicBezTo>
                        <a:pt x="0" y="45043"/>
                        <a:pt x="24458" y="48546"/>
                        <a:pt x="41031" y="43961"/>
                      </a:cubicBezTo>
                      <a:cubicBezTo>
                        <a:pt x="57614" y="39368"/>
                        <a:pt x="66312" y="26686"/>
                        <a:pt x="66312" y="26686"/>
                      </a:cubicBezTo>
                      <a:cubicBezTo>
                        <a:pt x="66312" y="26686"/>
                        <a:pt x="89004" y="48389"/>
                        <a:pt x="115709" y="22655"/>
                      </a:cubicBezTo>
                      <a:cubicBezTo>
                        <a:pt x="126292" y="12451"/>
                        <a:pt x="121189" y="0"/>
                        <a:pt x="121189" y="0"/>
                      </a:cubicBezTo>
                      <a:cubicBezTo>
                        <a:pt x="121189" y="0"/>
                        <a:pt x="147283" y="6554"/>
                        <a:pt x="163848" y="29616"/>
                      </a:cubicBezTo>
                      <a:cubicBezTo>
                        <a:pt x="180412" y="52687"/>
                        <a:pt x="184720" y="92979"/>
                        <a:pt x="184720"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 name="Google Shape;44;p2"/>
                <p:cNvSpPr/>
                <p:nvPr/>
              </p:nvSpPr>
              <p:spPr>
                <a:xfrm>
                  <a:off x="7405080" y="2158830"/>
                  <a:ext cx="209048" cy="181493"/>
                </a:xfrm>
                <a:custGeom>
                  <a:avLst/>
                  <a:gdLst/>
                  <a:ahLst/>
                  <a:cxnLst/>
                  <a:rect l="l" t="t" r="r" b="b"/>
                  <a:pathLst>
                    <a:path w="209048" h="181493" extrusionOk="0">
                      <a:moveTo>
                        <a:pt x="0" y="147737"/>
                      </a:moveTo>
                      <a:cubicBezTo>
                        <a:pt x="0" y="147737"/>
                        <a:pt x="42039" y="110412"/>
                        <a:pt x="66025" y="97148"/>
                      </a:cubicBezTo>
                      <a:cubicBezTo>
                        <a:pt x="79410" y="89753"/>
                        <a:pt x="88875" y="86000"/>
                        <a:pt x="88875" y="86000"/>
                      </a:cubicBezTo>
                      <a:cubicBezTo>
                        <a:pt x="88875" y="86000"/>
                        <a:pt x="82063" y="84179"/>
                        <a:pt x="64833" y="83310"/>
                      </a:cubicBezTo>
                      <a:cubicBezTo>
                        <a:pt x="47613" y="82451"/>
                        <a:pt x="19985" y="82543"/>
                        <a:pt x="19985" y="82543"/>
                      </a:cubicBezTo>
                      <a:cubicBezTo>
                        <a:pt x="19985" y="82543"/>
                        <a:pt x="45061" y="77570"/>
                        <a:pt x="63909" y="77312"/>
                      </a:cubicBezTo>
                      <a:cubicBezTo>
                        <a:pt x="82756" y="77062"/>
                        <a:pt x="95374" y="81536"/>
                        <a:pt x="95374" y="81536"/>
                      </a:cubicBezTo>
                      <a:cubicBezTo>
                        <a:pt x="95374" y="81536"/>
                        <a:pt x="106650" y="73938"/>
                        <a:pt x="118537" y="68678"/>
                      </a:cubicBezTo>
                      <a:cubicBezTo>
                        <a:pt x="130415" y="63428"/>
                        <a:pt x="142894" y="60507"/>
                        <a:pt x="142894" y="60507"/>
                      </a:cubicBezTo>
                      <a:lnTo>
                        <a:pt x="109627" y="46180"/>
                      </a:lnTo>
                      <a:cubicBezTo>
                        <a:pt x="109627" y="46180"/>
                        <a:pt x="104090" y="52391"/>
                        <a:pt x="90696" y="55821"/>
                      </a:cubicBezTo>
                      <a:cubicBezTo>
                        <a:pt x="77312" y="59250"/>
                        <a:pt x="56061" y="59915"/>
                        <a:pt x="56061" y="59915"/>
                      </a:cubicBezTo>
                      <a:cubicBezTo>
                        <a:pt x="56061" y="59915"/>
                        <a:pt x="74890" y="55497"/>
                        <a:pt x="86259" y="51800"/>
                      </a:cubicBezTo>
                      <a:cubicBezTo>
                        <a:pt x="97629" y="48102"/>
                        <a:pt x="101548" y="45117"/>
                        <a:pt x="101548" y="45117"/>
                      </a:cubicBezTo>
                      <a:lnTo>
                        <a:pt x="68623" y="36317"/>
                      </a:lnTo>
                      <a:lnTo>
                        <a:pt x="24957" y="26843"/>
                      </a:lnTo>
                      <a:lnTo>
                        <a:pt x="68392" y="30928"/>
                      </a:lnTo>
                      <a:cubicBezTo>
                        <a:pt x="68392" y="30928"/>
                        <a:pt x="68512" y="26214"/>
                        <a:pt x="62190" y="19790"/>
                      </a:cubicBezTo>
                      <a:cubicBezTo>
                        <a:pt x="55867" y="13357"/>
                        <a:pt x="43102" y="5204"/>
                        <a:pt x="43102" y="5204"/>
                      </a:cubicBezTo>
                      <a:cubicBezTo>
                        <a:pt x="43102" y="5204"/>
                        <a:pt x="58104" y="11453"/>
                        <a:pt x="66358" y="18302"/>
                      </a:cubicBezTo>
                      <a:cubicBezTo>
                        <a:pt x="74613" y="25151"/>
                        <a:pt x="76110" y="32620"/>
                        <a:pt x="76110" y="32620"/>
                      </a:cubicBezTo>
                      <a:lnTo>
                        <a:pt x="102334" y="39931"/>
                      </a:lnTo>
                      <a:lnTo>
                        <a:pt x="117483" y="43481"/>
                      </a:lnTo>
                      <a:cubicBezTo>
                        <a:pt x="117483" y="43481"/>
                        <a:pt x="117789" y="36428"/>
                        <a:pt x="112196" y="25558"/>
                      </a:cubicBezTo>
                      <a:cubicBezTo>
                        <a:pt x="106614" y="14688"/>
                        <a:pt x="95124" y="0"/>
                        <a:pt x="95124" y="0"/>
                      </a:cubicBezTo>
                      <a:cubicBezTo>
                        <a:pt x="95124" y="0"/>
                        <a:pt x="109599" y="11185"/>
                        <a:pt x="117253" y="22656"/>
                      </a:cubicBezTo>
                      <a:cubicBezTo>
                        <a:pt x="124906" y="34117"/>
                        <a:pt x="125747" y="45866"/>
                        <a:pt x="125747" y="45866"/>
                      </a:cubicBezTo>
                      <a:lnTo>
                        <a:pt x="149919" y="57290"/>
                      </a:lnTo>
                      <a:cubicBezTo>
                        <a:pt x="149919" y="57290"/>
                        <a:pt x="156869" y="54471"/>
                        <a:pt x="170171" y="51190"/>
                      </a:cubicBezTo>
                      <a:cubicBezTo>
                        <a:pt x="183472" y="47918"/>
                        <a:pt x="203123" y="44183"/>
                        <a:pt x="203123" y="44183"/>
                      </a:cubicBezTo>
                      <a:lnTo>
                        <a:pt x="209048" y="57826"/>
                      </a:lnTo>
                      <a:cubicBezTo>
                        <a:pt x="209048" y="57826"/>
                        <a:pt x="190090" y="57392"/>
                        <a:pt x="175754" y="59296"/>
                      </a:cubicBezTo>
                      <a:cubicBezTo>
                        <a:pt x="161417" y="61200"/>
                        <a:pt x="151693" y="65443"/>
                        <a:pt x="151693" y="65443"/>
                      </a:cubicBezTo>
                      <a:lnTo>
                        <a:pt x="150455" y="85131"/>
                      </a:lnTo>
                      <a:cubicBezTo>
                        <a:pt x="150455" y="85131"/>
                        <a:pt x="164948" y="86777"/>
                        <a:pt x="178194" y="95170"/>
                      </a:cubicBezTo>
                      <a:cubicBezTo>
                        <a:pt x="191440" y="103563"/>
                        <a:pt x="205961" y="117511"/>
                        <a:pt x="205961" y="117511"/>
                      </a:cubicBezTo>
                      <a:cubicBezTo>
                        <a:pt x="205961" y="117511"/>
                        <a:pt x="190108" y="105356"/>
                        <a:pt x="176197" y="99015"/>
                      </a:cubicBezTo>
                      <a:cubicBezTo>
                        <a:pt x="162286" y="92683"/>
                        <a:pt x="149632" y="90992"/>
                        <a:pt x="149632" y="90992"/>
                      </a:cubicBezTo>
                      <a:lnTo>
                        <a:pt x="146379" y="121763"/>
                      </a:lnTo>
                      <a:cubicBezTo>
                        <a:pt x="146379" y="121763"/>
                        <a:pt x="153265" y="124822"/>
                        <a:pt x="157276" y="134445"/>
                      </a:cubicBezTo>
                      <a:cubicBezTo>
                        <a:pt x="161297" y="144067"/>
                        <a:pt x="162425" y="160243"/>
                        <a:pt x="162425" y="160243"/>
                      </a:cubicBezTo>
                      <a:cubicBezTo>
                        <a:pt x="162425" y="160243"/>
                        <a:pt x="157655" y="144557"/>
                        <a:pt x="153514" y="136247"/>
                      </a:cubicBezTo>
                      <a:cubicBezTo>
                        <a:pt x="149373" y="127928"/>
                        <a:pt x="145852" y="127004"/>
                        <a:pt x="145852" y="127004"/>
                      </a:cubicBezTo>
                      <a:lnTo>
                        <a:pt x="125248" y="181493"/>
                      </a:lnTo>
                      <a:cubicBezTo>
                        <a:pt x="125248" y="181493"/>
                        <a:pt x="135489" y="142755"/>
                        <a:pt x="139298" y="122761"/>
                      </a:cubicBezTo>
                      <a:cubicBezTo>
                        <a:pt x="142173" y="107676"/>
                        <a:pt x="142200" y="101964"/>
                        <a:pt x="142200" y="101964"/>
                      </a:cubicBezTo>
                      <a:cubicBezTo>
                        <a:pt x="142200" y="101964"/>
                        <a:pt x="135905" y="103803"/>
                        <a:pt x="127910" y="108942"/>
                      </a:cubicBezTo>
                      <a:cubicBezTo>
                        <a:pt x="119914" y="114082"/>
                        <a:pt x="111558" y="122114"/>
                        <a:pt x="111558" y="122114"/>
                      </a:cubicBezTo>
                      <a:cubicBezTo>
                        <a:pt x="111558" y="122114"/>
                        <a:pt x="118213" y="111475"/>
                        <a:pt x="125664" y="104764"/>
                      </a:cubicBezTo>
                      <a:cubicBezTo>
                        <a:pt x="133105" y="98063"/>
                        <a:pt x="141331" y="95290"/>
                        <a:pt x="141331" y="95290"/>
                      </a:cubicBezTo>
                      <a:lnTo>
                        <a:pt x="143892" y="68188"/>
                      </a:lnTo>
                      <a:cubicBezTo>
                        <a:pt x="143892" y="68188"/>
                        <a:pt x="131127" y="72755"/>
                        <a:pt x="120691" y="76960"/>
                      </a:cubicBezTo>
                      <a:cubicBezTo>
                        <a:pt x="110255" y="81166"/>
                        <a:pt x="100392" y="87646"/>
                        <a:pt x="100392" y="87646"/>
                      </a:cubicBezTo>
                      <a:cubicBezTo>
                        <a:pt x="100392" y="87646"/>
                        <a:pt x="99080" y="100743"/>
                        <a:pt x="93331" y="114682"/>
                      </a:cubicBezTo>
                      <a:cubicBezTo>
                        <a:pt x="87572" y="128621"/>
                        <a:pt x="77386" y="143392"/>
                        <a:pt x="77386" y="143392"/>
                      </a:cubicBezTo>
                      <a:cubicBezTo>
                        <a:pt x="77386" y="143392"/>
                        <a:pt x="84207" y="127993"/>
                        <a:pt x="88163" y="115145"/>
                      </a:cubicBezTo>
                      <a:cubicBezTo>
                        <a:pt x="92119" y="102287"/>
                        <a:pt x="93201" y="91999"/>
                        <a:pt x="93201" y="91999"/>
                      </a:cubicBezTo>
                      <a:cubicBezTo>
                        <a:pt x="93201" y="91999"/>
                        <a:pt x="85834" y="93164"/>
                        <a:pt x="67791" y="103674"/>
                      </a:cubicBezTo>
                      <a:cubicBezTo>
                        <a:pt x="44295" y="117354"/>
                        <a:pt x="0" y="147737"/>
                        <a:pt x="0" y="14773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5" name="Google Shape;45;p2"/>
              <p:cNvGrpSpPr/>
              <p:nvPr/>
            </p:nvGrpSpPr>
            <p:grpSpPr>
              <a:xfrm>
                <a:off x="7872203" y="2733114"/>
                <a:ext cx="441562" cy="340161"/>
                <a:chOff x="7872203" y="2733114"/>
                <a:chExt cx="441562" cy="340161"/>
              </a:xfrm>
            </p:grpSpPr>
            <p:sp>
              <p:nvSpPr>
                <p:cNvPr id="46" name="Google Shape;46;p2"/>
                <p:cNvSpPr/>
                <p:nvPr/>
              </p:nvSpPr>
              <p:spPr>
                <a:xfrm>
                  <a:off x="7872203" y="2733114"/>
                  <a:ext cx="441562" cy="340161"/>
                </a:xfrm>
                <a:custGeom>
                  <a:avLst/>
                  <a:gdLst/>
                  <a:ahLst/>
                  <a:cxnLst/>
                  <a:rect l="l" t="t" r="r" b="b"/>
                  <a:pathLst>
                    <a:path w="441562" h="340161" extrusionOk="0">
                      <a:moveTo>
                        <a:pt x="274344" y="71291"/>
                      </a:moveTo>
                      <a:cubicBezTo>
                        <a:pt x="274344" y="71291"/>
                        <a:pt x="334240" y="50835"/>
                        <a:pt x="376760" y="70025"/>
                      </a:cubicBezTo>
                      <a:cubicBezTo>
                        <a:pt x="443589" y="100232"/>
                        <a:pt x="441556" y="138823"/>
                        <a:pt x="441556" y="138823"/>
                      </a:cubicBezTo>
                      <a:cubicBezTo>
                        <a:pt x="441556" y="138823"/>
                        <a:pt x="393675" y="117286"/>
                        <a:pt x="378608" y="153696"/>
                      </a:cubicBezTo>
                      <a:cubicBezTo>
                        <a:pt x="370844" y="172589"/>
                        <a:pt x="383970" y="203092"/>
                        <a:pt x="383970" y="203092"/>
                      </a:cubicBezTo>
                      <a:cubicBezTo>
                        <a:pt x="383970" y="203092"/>
                        <a:pt x="364743" y="220766"/>
                        <a:pt x="360676" y="242404"/>
                      </a:cubicBezTo>
                      <a:cubicBezTo>
                        <a:pt x="356517" y="264043"/>
                        <a:pt x="367516" y="289666"/>
                        <a:pt x="367516" y="289666"/>
                      </a:cubicBezTo>
                      <a:cubicBezTo>
                        <a:pt x="367516" y="289666"/>
                        <a:pt x="340803" y="285636"/>
                        <a:pt x="317694" y="272214"/>
                      </a:cubicBezTo>
                      <a:cubicBezTo>
                        <a:pt x="294586" y="258793"/>
                        <a:pt x="275175" y="235989"/>
                        <a:pt x="275175" y="235989"/>
                      </a:cubicBezTo>
                      <a:cubicBezTo>
                        <a:pt x="275175" y="235989"/>
                        <a:pt x="272772" y="251370"/>
                        <a:pt x="268705" y="265319"/>
                      </a:cubicBezTo>
                      <a:cubicBezTo>
                        <a:pt x="264545" y="279276"/>
                        <a:pt x="258629" y="291810"/>
                        <a:pt x="258629" y="291810"/>
                      </a:cubicBezTo>
                      <a:cubicBezTo>
                        <a:pt x="258629" y="291810"/>
                        <a:pt x="246151" y="286347"/>
                        <a:pt x="237000" y="278712"/>
                      </a:cubicBezTo>
                      <a:cubicBezTo>
                        <a:pt x="227849" y="271068"/>
                        <a:pt x="222118" y="261242"/>
                        <a:pt x="222118" y="261242"/>
                      </a:cubicBezTo>
                      <a:cubicBezTo>
                        <a:pt x="222118" y="261242"/>
                        <a:pt x="198825" y="287918"/>
                        <a:pt x="176179" y="307644"/>
                      </a:cubicBezTo>
                      <a:cubicBezTo>
                        <a:pt x="153532" y="327378"/>
                        <a:pt x="131625" y="340162"/>
                        <a:pt x="131625" y="340162"/>
                      </a:cubicBezTo>
                      <a:cubicBezTo>
                        <a:pt x="131625" y="340162"/>
                        <a:pt x="120534" y="309446"/>
                        <a:pt x="117021" y="282151"/>
                      </a:cubicBezTo>
                      <a:cubicBezTo>
                        <a:pt x="113416" y="254855"/>
                        <a:pt x="117391" y="230980"/>
                        <a:pt x="117391" y="230980"/>
                      </a:cubicBezTo>
                      <a:cubicBezTo>
                        <a:pt x="117391" y="230980"/>
                        <a:pt x="106391" y="235093"/>
                        <a:pt x="96131" y="236156"/>
                      </a:cubicBezTo>
                      <a:cubicBezTo>
                        <a:pt x="85779" y="237219"/>
                        <a:pt x="75980" y="235231"/>
                        <a:pt x="75980" y="235231"/>
                      </a:cubicBezTo>
                      <a:cubicBezTo>
                        <a:pt x="75980" y="235231"/>
                        <a:pt x="80879" y="214443"/>
                        <a:pt x="92711" y="197250"/>
                      </a:cubicBezTo>
                      <a:cubicBezTo>
                        <a:pt x="104450" y="180058"/>
                        <a:pt x="123030" y="166470"/>
                        <a:pt x="123030" y="166470"/>
                      </a:cubicBezTo>
                      <a:cubicBezTo>
                        <a:pt x="123030" y="166470"/>
                        <a:pt x="84577" y="172580"/>
                        <a:pt x="53797" y="169215"/>
                      </a:cubicBezTo>
                      <a:cubicBezTo>
                        <a:pt x="23016" y="165851"/>
                        <a:pt x="0" y="153012"/>
                        <a:pt x="0" y="153012"/>
                      </a:cubicBezTo>
                      <a:cubicBezTo>
                        <a:pt x="0" y="153012"/>
                        <a:pt x="34109" y="138657"/>
                        <a:pt x="51855" y="120263"/>
                      </a:cubicBezTo>
                      <a:cubicBezTo>
                        <a:pt x="69603" y="101859"/>
                        <a:pt x="70990" y="79416"/>
                        <a:pt x="70990" y="79416"/>
                      </a:cubicBezTo>
                      <a:cubicBezTo>
                        <a:pt x="70990" y="79416"/>
                        <a:pt x="116929" y="89057"/>
                        <a:pt x="131348" y="36582"/>
                      </a:cubicBezTo>
                      <a:cubicBezTo>
                        <a:pt x="136987" y="15794"/>
                        <a:pt x="120811" y="4193"/>
                        <a:pt x="120811" y="4193"/>
                      </a:cubicBezTo>
                      <a:cubicBezTo>
                        <a:pt x="120811" y="4193"/>
                        <a:pt x="159448" y="-7620"/>
                        <a:pt x="198547" y="8408"/>
                      </a:cubicBezTo>
                      <a:cubicBezTo>
                        <a:pt x="237647" y="24436"/>
                        <a:pt x="274344" y="71291"/>
                        <a:pt x="274344" y="71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 name="Google Shape;47;p2"/>
                <p:cNvSpPr/>
                <p:nvPr/>
              </p:nvSpPr>
              <p:spPr>
                <a:xfrm>
                  <a:off x="7955764" y="2752984"/>
                  <a:ext cx="302627" cy="284353"/>
                </a:xfrm>
                <a:custGeom>
                  <a:avLst/>
                  <a:gdLst/>
                  <a:ahLst/>
                  <a:cxnLst/>
                  <a:rect l="l" t="t" r="r" b="b"/>
                  <a:pathLst>
                    <a:path w="302627" h="284353" extrusionOk="0">
                      <a:moveTo>
                        <a:pt x="61469" y="284354"/>
                      </a:moveTo>
                      <a:cubicBezTo>
                        <a:pt x="61469" y="284354"/>
                        <a:pt x="86610" y="205711"/>
                        <a:pt x="107130" y="170854"/>
                      </a:cubicBezTo>
                      <a:cubicBezTo>
                        <a:pt x="118592" y="151416"/>
                        <a:pt x="127928" y="139492"/>
                        <a:pt x="127928" y="139492"/>
                      </a:cubicBezTo>
                      <a:cubicBezTo>
                        <a:pt x="127928" y="139492"/>
                        <a:pt x="117760" y="142440"/>
                        <a:pt x="94930" y="154549"/>
                      </a:cubicBezTo>
                      <a:cubicBezTo>
                        <a:pt x="72098" y="166649"/>
                        <a:pt x="36696" y="187918"/>
                        <a:pt x="36696" y="187918"/>
                      </a:cubicBezTo>
                      <a:cubicBezTo>
                        <a:pt x="36696" y="187918"/>
                        <a:pt x="65074" y="162526"/>
                        <a:pt x="89106" y="147792"/>
                      </a:cubicBezTo>
                      <a:cubicBezTo>
                        <a:pt x="113139" y="133049"/>
                        <a:pt x="132735" y="128963"/>
                        <a:pt x="132735" y="128963"/>
                      </a:cubicBezTo>
                      <a:cubicBezTo>
                        <a:pt x="132735" y="128963"/>
                        <a:pt x="141423" y="110874"/>
                        <a:pt x="152608" y="95234"/>
                      </a:cubicBezTo>
                      <a:cubicBezTo>
                        <a:pt x="163792" y="79595"/>
                        <a:pt x="177565" y="66414"/>
                        <a:pt x="177565" y="66414"/>
                      </a:cubicBezTo>
                      <a:lnTo>
                        <a:pt x="123769" y="74049"/>
                      </a:lnTo>
                      <a:cubicBezTo>
                        <a:pt x="123769" y="74049"/>
                        <a:pt x="121458" y="86009"/>
                        <a:pt x="106853" y="100531"/>
                      </a:cubicBezTo>
                      <a:cubicBezTo>
                        <a:pt x="92341" y="115052"/>
                        <a:pt x="65535" y="132134"/>
                        <a:pt x="65535" y="132134"/>
                      </a:cubicBezTo>
                      <a:cubicBezTo>
                        <a:pt x="65535" y="132134"/>
                        <a:pt x="86333" y="112242"/>
                        <a:pt x="98072" y="98932"/>
                      </a:cubicBezTo>
                      <a:cubicBezTo>
                        <a:pt x="109811" y="85631"/>
                        <a:pt x="112584" y="78911"/>
                        <a:pt x="112584" y="78911"/>
                      </a:cubicBezTo>
                      <a:lnTo>
                        <a:pt x="63502" y="93164"/>
                      </a:lnTo>
                      <a:lnTo>
                        <a:pt x="0" y="114793"/>
                      </a:lnTo>
                      <a:lnTo>
                        <a:pt x="58973" y="86629"/>
                      </a:lnTo>
                      <a:cubicBezTo>
                        <a:pt x="58973" y="86629"/>
                        <a:pt x="55460" y="80676"/>
                        <a:pt x="42427" y="77515"/>
                      </a:cubicBezTo>
                      <a:cubicBezTo>
                        <a:pt x="29301" y="74344"/>
                        <a:pt x="6655" y="73975"/>
                        <a:pt x="6655" y="73975"/>
                      </a:cubicBezTo>
                      <a:cubicBezTo>
                        <a:pt x="6655" y="73975"/>
                        <a:pt x="30687" y="70259"/>
                        <a:pt x="46587" y="72468"/>
                      </a:cubicBezTo>
                      <a:cubicBezTo>
                        <a:pt x="62485" y="74687"/>
                        <a:pt x="70249" y="82821"/>
                        <a:pt x="70249" y="82821"/>
                      </a:cubicBezTo>
                      <a:lnTo>
                        <a:pt x="109534" y="71858"/>
                      </a:lnTo>
                      <a:lnTo>
                        <a:pt x="131718" y="64676"/>
                      </a:lnTo>
                      <a:cubicBezTo>
                        <a:pt x="131718" y="64676"/>
                        <a:pt x="126726" y="55664"/>
                        <a:pt x="111105" y="46411"/>
                      </a:cubicBezTo>
                      <a:cubicBezTo>
                        <a:pt x="95484" y="37159"/>
                        <a:pt x="69418" y="27666"/>
                        <a:pt x="69418" y="27666"/>
                      </a:cubicBezTo>
                      <a:cubicBezTo>
                        <a:pt x="69418" y="27666"/>
                        <a:pt x="96685" y="30522"/>
                        <a:pt x="115357" y="38933"/>
                      </a:cubicBezTo>
                      <a:cubicBezTo>
                        <a:pt x="134029" y="47345"/>
                        <a:pt x="144196" y="61311"/>
                        <a:pt x="144196" y="61311"/>
                      </a:cubicBezTo>
                      <a:lnTo>
                        <a:pt x="184036" y="57041"/>
                      </a:lnTo>
                      <a:cubicBezTo>
                        <a:pt x="184036" y="57041"/>
                        <a:pt x="190876" y="48195"/>
                        <a:pt x="205387" y="33942"/>
                      </a:cubicBezTo>
                      <a:cubicBezTo>
                        <a:pt x="219900" y="19679"/>
                        <a:pt x="242268" y="0"/>
                        <a:pt x="242268" y="0"/>
                      </a:cubicBezTo>
                      <a:lnTo>
                        <a:pt x="260477" y="12451"/>
                      </a:lnTo>
                      <a:cubicBezTo>
                        <a:pt x="260477" y="12451"/>
                        <a:pt x="235798" y="26418"/>
                        <a:pt x="218790" y="39756"/>
                      </a:cubicBezTo>
                      <a:cubicBezTo>
                        <a:pt x="201875" y="53103"/>
                        <a:pt x="192631" y="65813"/>
                        <a:pt x="192631" y="65813"/>
                      </a:cubicBezTo>
                      <a:lnTo>
                        <a:pt x="206311" y="91278"/>
                      </a:lnTo>
                      <a:cubicBezTo>
                        <a:pt x="206311" y="91278"/>
                        <a:pt x="226185" y="82229"/>
                        <a:pt x="249663" y="82534"/>
                      </a:cubicBezTo>
                      <a:cubicBezTo>
                        <a:pt x="273233" y="82839"/>
                        <a:pt x="302628" y="89088"/>
                        <a:pt x="302628" y="89088"/>
                      </a:cubicBezTo>
                      <a:cubicBezTo>
                        <a:pt x="302628" y="89088"/>
                        <a:pt x="272864" y="86093"/>
                        <a:pt x="250125" y="88857"/>
                      </a:cubicBezTo>
                      <a:cubicBezTo>
                        <a:pt x="227294" y="91620"/>
                        <a:pt x="209731" y="99200"/>
                        <a:pt x="209731" y="99200"/>
                      </a:cubicBezTo>
                      <a:lnTo>
                        <a:pt x="229420" y="139991"/>
                      </a:lnTo>
                      <a:cubicBezTo>
                        <a:pt x="229420" y="139991"/>
                        <a:pt x="240605" y="138521"/>
                        <a:pt x="253176" y="147423"/>
                      </a:cubicBezTo>
                      <a:cubicBezTo>
                        <a:pt x="265747" y="156324"/>
                        <a:pt x="279797" y="175596"/>
                        <a:pt x="279797" y="175596"/>
                      </a:cubicBezTo>
                      <a:cubicBezTo>
                        <a:pt x="279797" y="175596"/>
                        <a:pt x="261495" y="159716"/>
                        <a:pt x="249756" y="152543"/>
                      </a:cubicBezTo>
                      <a:cubicBezTo>
                        <a:pt x="238017" y="145371"/>
                        <a:pt x="232747" y="146914"/>
                        <a:pt x="232747" y="146914"/>
                      </a:cubicBezTo>
                      <a:lnTo>
                        <a:pt x="248462" y="230502"/>
                      </a:lnTo>
                      <a:cubicBezTo>
                        <a:pt x="248462" y="230502"/>
                        <a:pt x="231638" y="174441"/>
                        <a:pt x="221101" y="146655"/>
                      </a:cubicBezTo>
                      <a:cubicBezTo>
                        <a:pt x="213059" y="125673"/>
                        <a:pt x="208715" y="118546"/>
                        <a:pt x="208715" y="118546"/>
                      </a:cubicBezTo>
                      <a:cubicBezTo>
                        <a:pt x="208715" y="118546"/>
                        <a:pt x="202060" y="125645"/>
                        <a:pt x="195774" y="138161"/>
                      </a:cubicBezTo>
                      <a:cubicBezTo>
                        <a:pt x="189489" y="150676"/>
                        <a:pt x="184960" y="167074"/>
                        <a:pt x="184960" y="167074"/>
                      </a:cubicBezTo>
                      <a:cubicBezTo>
                        <a:pt x="184960" y="167074"/>
                        <a:pt x="185237" y="148726"/>
                        <a:pt x="189674" y="134685"/>
                      </a:cubicBezTo>
                      <a:cubicBezTo>
                        <a:pt x="194018" y="120644"/>
                        <a:pt x="202430" y="110902"/>
                        <a:pt x="202430" y="110902"/>
                      </a:cubicBezTo>
                      <a:lnTo>
                        <a:pt x="184775" y="75204"/>
                      </a:lnTo>
                      <a:cubicBezTo>
                        <a:pt x="184775" y="75204"/>
                        <a:pt x="171926" y="90659"/>
                        <a:pt x="161759" y="103886"/>
                      </a:cubicBezTo>
                      <a:cubicBezTo>
                        <a:pt x="151591" y="117114"/>
                        <a:pt x="143919" y="132726"/>
                        <a:pt x="143919" y="132726"/>
                      </a:cubicBezTo>
                      <a:cubicBezTo>
                        <a:pt x="143919" y="132726"/>
                        <a:pt x="152423" y="150029"/>
                        <a:pt x="155751" y="171779"/>
                      </a:cubicBezTo>
                      <a:cubicBezTo>
                        <a:pt x="159171" y="193528"/>
                        <a:pt x="157507" y="219715"/>
                        <a:pt x="157507" y="219715"/>
                      </a:cubicBezTo>
                      <a:cubicBezTo>
                        <a:pt x="157507" y="219715"/>
                        <a:pt x="154364" y="195322"/>
                        <a:pt x="149465" y="176308"/>
                      </a:cubicBezTo>
                      <a:cubicBezTo>
                        <a:pt x="144659" y="157285"/>
                        <a:pt x="138095" y="143642"/>
                        <a:pt x="138095" y="143642"/>
                      </a:cubicBezTo>
                      <a:cubicBezTo>
                        <a:pt x="138095" y="143642"/>
                        <a:pt x="129500" y="150732"/>
                        <a:pt x="114433" y="177621"/>
                      </a:cubicBezTo>
                      <a:cubicBezTo>
                        <a:pt x="94837" y="212634"/>
                        <a:pt x="61469" y="284354"/>
                        <a:pt x="6146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8" name="Google Shape;48;p2"/>
              <p:cNvGrpSpPr/>
              <p:nvPr/>
            </p:nvGrpSpPr>
            <p:grpSpPr>
              <a:xfrm>
                <a:off x="8397585" y="2786029"/>
                <a:ext cx="333789" cy="438301"/>
                <a:chOff x="8397585" y="2786029"/>
                <a:chExt cx="333789" cy="438301"/>
              </a:xfrm>
            </p:grpSpPr>
            <p:sp>
              <p:nvSpPr>
                <p:cNvPr id="49" name="Google Shape;49;p2"/>
                <p:cNvSpPr/>
                <p:nvPr/>
              </p:nvSpPr>
              <p:spPr>
                <a:xfrm>
                  <a:off x="8397585" y="2786029"/>
                  <a:ext cx="333789" cy="438301"/>
                </a:xfrm>
                <a:custGeom>
                  <a:avLst/>
                  <a:gdLst/>
                  <a:ahLst/>
                  <a:cxnLst/>
                  <a:rect l="l" t="t" r="r" b="b"/>
                  <a:pathLst>
                    <a:path w="333789" h="438301" extrusionOk="0">
                      <a:moveTo>
                        <a:pt x="91890" y="154318"/>
                      </a:moveTo>
                      <a:cubicBezTo>
                        <a:pt x="91890" y="154318"/>
                        <a:pt x="81445" y="91879"/>
                        <a:pt x="107327" y="53093"/>
                      </a:cubicBezTo>
                      <a:cubicBezTo>
                        <a:pt x="148090" y="-7987"/>
                        <a:pt x="185803" y="388"/>
                        <a:pt x="185803" y="388"/>
                      </a:cubicBezTo>
                      <a:cubicBezTo>
                        <a:pt x="185803" y="388"/>
                        <a:pt x="156687" y="44118"/>
                        <a:pt x="190240" y="64851"/>
                      </a:cubicBezTo>
                      <a:cubicBezTo>
                        <a:pt x="207525" y="75620"/>
                        <a:pt x="239784" y="67661"/>
                        <a:pt x="239784" y="67661"/>
                      </a:cubicBezTo>
                      <a:cubicBezTo>
                        <a:pt x="239784" y="67661"/>
                        <a:pt x="254112" y="89512"/>
                        <a:pt x="274817" y="97101"/>
                      </a:cubicBezTo>
                      <a:cubicBezTo>
                        <a:pt x="295430" y="104699"/>
                        <a:pt x="322512" y="98035"/>
                        <a:pt x="322512" y="98035"/>
                      </a:cubicBezTo>
                      <a:cubicBezTo>
                        <a:pt x="322512" y="98035"/>
                        <a:pt x="314194" y="123768"/>
                        <a:pt x="297185" y="144362"/>
                      </a:cubicBezTo>
                      <a:cubicBezTo>
                        <a:pt x="280178" y="164966"/>
                        <a:pt x="254481" y="180421"/>
                        <a:pt x="254481" y="180421"/>
                      </a:cubicBezTo>
                      <a:cubicBezTo>
                        <a:pt x="254481" y="180421"/>
                        <a:pt x="269270" y="185246"/>
                        <a:pt x="282396" y="191587"/>
                      </a:cubicBezTo>
                      <a:cubicBezTo>
                        <a:pt x="295430" y="197937"/>
                        <a:pt x="306891" y="205803"/>
                        <a:pt x="306891" y="205803"/>
                      </a:cubicBezTo>
                      <a:cubicBezTo>
                        <a:pt x="306891" y="205803"/>
                        <a:pt x="299404" y="217274"/>
                        <a:pt x="290438" y="225029"/>
                      </a:cubicBezTo>
                      <a:cubicBezTo>
                        <a:pt x="281379" y="232785"/>
                        <a:pt x="270749" y="236824"/>
                        <a:pt x="270749" y="236824"/>
                      </a:cubicBezTo>
                      <a:cubicBezTo>
                        <a:pt x="270749" y="236824"/>
                        <a:pt x="293211" y="264166"/>
                        <a:pt x="309017" y="289724"/>
                      </a:cubicBezTo>
                      <a:cubicBezTo>
                        <a:pt x="324823" y="315291"/>
                        <a:pt x="333790" y="339065"/>
                        <a:pt x="333790" y="339065"/>
                      </a:cubicBezTo>
                      <a:cubicBezTo>
                        <a:pt x="333790" y="339065"/>
                        <a:pt x="301714" y="344916"/>
                        <a:pt x="274169" y="343955"/>
                      </a:cubicBezTo>
                      <a:cubicBezTo>
                        <a:pt x="246717" y="343003"/>
                        <a:pt x="223793" y="335247"/>
                        <a:pt x="223793" y="335247"/>
                      </a:cubicBezTo>
                      <a:cubicBezTo>
                        <a:pt x="223793" y="335247"/>
                        <a:pt x="226012" y="346709"/>
                        <a:pt x="225364" y="357080"/>
                      </a:cubicBezTo>
                      <a:cubicBezTo>
                        <a:pt x="224718" y="367451"/>
                        <a:pt x="221205" y="376741"/>
                        <a:pt x="221205" y="376741"/>
                      </a:cubicBezTo>
                      <a:cubicBezTo>
                        <a:pt x="221205" y="376741"/>
                        <a:pt x="201517" y="368505"/>
                        <a:pt x="186450" y="354094"/>
                      </a:cubicBezTo>
                      <a:cubicBezTo>
                        <a:pt x="171383" y="339675"/>
                        <a:pt x="161031" y="319090"/>
                        <a:pt x="161031" y="319090"/>
                      </a:cubicBezTo>
                      <a:cubicBezTo>
                        <a:pt x="161031" y="319090"/>
                        <a:pt x="160753" y="358060"/>
                        <a:pt x="152435" y="387861"/>
                      </a:cubicBezTo>
                      <a:cubicBezTo>
                        <a:pt x="144116" y="417661"/>
                        <a:pt x="127662" y="438302"/>
                        <a:pt x="127662" y="438302"/>
                      </a:cubicBezTo>
                      <a:cubicBezTo>
                        <a:pt x="127662" y="438302"/>
                        <a:pt x="119065" y="402290"/>
                        <a:pt x="103815" y="381779"/>
                      </a:cubicBezTo>
                      <a:cubicBezTo>
                        <a:pt x="88563" y="361267"/>
                        <a:pt x="66656" y="356257"/>
                        <a:pt x="66656" y="356257"/>
                      </a:cubicBezTo>
                      <a:cubicBezTo>
                        <a:pt x="66656" y="356257"/>
                        <a:pt x="83664" y="312518"/>
                        <a:pt x="34304" y="289742"/>
                      </a:cubicBezTo>
                      <a:cubicBezTo>
                        <a:pt x="14709" y="280721"/>
                        <a:pt x="566" y="294789"/>
                        <a:pt x="566" y="294789"/>
                      </a:cubicBezTo>
                      <a:cubicBezTo>
                        <a:pt x="566" y="294789"/>
                        <a:pt x="-4795" y="254793"/>
                        <a:pt x="17481" y="218827"/>
                      </a:cubicBezTo>
                      <a:cubicBezTo>
                        <a:pt x="39665" y="182861"/>
                        <a:pt x="91890" y="154318"/>
                        <a:pt x="91890" y="15431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 name="Google Shape;50;p2"/>
                <p:cNvSpPr/>
                <p:nvPr/>
              </p:nvSpPr>
              <p:spPr>
                <a:xfrm>
                  <a:off x="8446216" y="2836137"/>
                  <a:ext cx="251881" cy="302720"/>
                </a:xfrm>
                <a:custGeom>
                  <a:avLst/>
                  <a:gdLst/>
                  <a:ahLst/>
                  <a:cxnLst/>
                  <a:rect l="l" t="t" r="r" b="b"/>
                  <a:pathLst>
                    <a:path w="251881" h="302720" extrusionOk="0">
                      <a:moveTo>
                        <a:pt x="251882" y="269805"/>
                      </a:moveTo>
                      <a:cubicBezTo>
                        <a:pt x="251882" y="269805"/>
                        <a:pt x="178397" y="232175"/>
                        <a:pt x="147432" y="206201"/>
                      </a:cubicBezTo>
                      <a:cubicBezTo>
                        <a:pt x="130055" y="191708"/>
                        <a:pt x="119887" y="180634"/>
                        <a:pt x="119887" y="180634"/>
                      </a:cubicBezTo>
                      <a:cubicBezTo>
                        <a:pt x="119887" y="180634"/>
                        <a:pt x="121089" y="191144"/>
                        <a:pt x="129315" y="215602"/>
                      </a:cubicBezTo>
                      <a:cubicBezTo>
                        <a:pt x="137541" y="240060"/>
                        <a:pt x="152701" y="278466"/>
                        <a:pt x="152701" y="278466"/>
                      </a:cubicBezTo>
                      <a:cubicBezTo>
                        <a:pt x="152701" y="278466"/>
                        <a:pt x="132273" y="246345"/>
                        <a:pt x="121736" y="220251"/>
                      </a:cubicBezTo>
                      <a:cubicBezTo>
                        <a:pt x="111105" y="194157"/>
                        <a:pt x="110274" y="174090"/>
                        <a:pt x="110274" y="174090"/>
                      </a:cubicBezTo>
                      <a:cubicBezTo>
                        <a:pt x="110274" y="174090"/>
                        <a:pt x="93820" y="162637"/>
                        <a:pt x="80233" y="149040"/>
                      </a:cubicBezTo>
                      <a:cubicBezTo>
                        <a:pt x="66645" y="135434"/>
                        <a:pt x="55830" y="119692"/>
                        <a:pt x="55830" y="119692"/>
                      </a:cubicBezTo>
                      <a:lnTo>
                        <a:pt x="54629" y="174025"/>
                      </a:lnTo>
                      <a:cubicBezTo>
                        <a:pt x="54629" y="174025"/>
                        <a:pt x="65998" y="178258"/>
                        <a:pt x="78015" y="194980"/>
                      </a:cubicBezTo>
                      <a:cubicBezTo>
                        <a:pt x="89939" y="211701"/>
                        <a:pt x="102417" y="240910"/>
                        <a:pt x="102417" y="240910"/>
                      </a:cubicBezTo>
                      <a:cubicBezTo>
                        <a:pt x="102417" y="240910"/>
                        <a:pt x="86149" y="217173"/>
                        <a:pt x="74964" y="203410"/>
                      </a:cubicBezTo>
                      <a:cubicBezTo>
                        <a:pt x="63779" y="189655"/>
                        <a:pt x="57587" y="185866"/>
                        <a:pt x="57587" y="185866"/>
                      </a:cubicBezTo>
                      <a:lnTo>
                        <a:pt x="63594" y="236621"/>
                      </a:lnTo>
                      <a:lnTo>
                        <a:pt x="74595" y="302720"/>
                      </a:lnTo>
                      <a:lnTo>
                        <a:pt x="56477" y="239967"/>
                      </a:lnTo>
                      <a:cubicBezTo>
                        <a:pt x="56477" y="239967"/>
                        <a:pt x="50007" y="242435"/>
                        <a:pt x="44739" y="254830"/>
                      </a:cubicBezTo>
                      <a:cubicBezTo>
                        <a:pt x="39469" y="267235"/>
                        <a:pt x="35403" y="289558"/>
                        <a:pt x="35403" y="289558"/>
                      </a:cubicBezTo>
                      <a:cubicBezTo>
                        <a:pt x="35403" y="289558"/>
                        <a:pt x="35679" y="265183"/>
                        <a:pt x="40486" y="249857"/>
                      </a:cubicBezTo>
                      <a:cubicBezTo>
                        <a:pt x="45200" y="234541"/>
                        <a:pt x="54536" y="228274"/>
                        <a:pt x="54536" y="228274"/>
                      </a:cubicBezTo>
                      <a:lnTo>
                        <a:pt x="50099" y="187677"/>
                      </a:lnTo>
                      <a:lnTo>
                        <a:pt x="46679" y="164606"/>
                      </a:lnTo>
                      <a:cubicBezTo>
                        <a:pt x="46679" y="164606"/>
                        <a:pt x="36973" y="168119"/>
                        <a:pt x="25235" y="181984"/>
                      </a:cubicBezTo>
                      <a:cubicBezTo>
                        <a:pt x="13589" y="195849"/>
                        <a:pt x="0" y="220057"/>
                        <a:pt x="0" y="220057"/>
                      </a:cubicBezTo>
                      <a:cubicBezTo>
                        <a:pt x="0" y="220057"/>
                        <a:pt x="7210" y="193649"/>
                        <a:pt x="18579" y="176576"/>
                      </a:cubicBezTo>
                      <a:cubicBezTo>
                        <a:pt x="29948" y="159504"/>
                        <a:pt x="45385" y="151758"/>
                        <a:pt x="45385" y="151758"/>
                      </a:cubicBezTo>
                      <a:lnTo>
                        <a:pt x="47696" y="111725"/>
                      </a:lnTo>
                      <a:cubicBezTo>
                        <a:pt x="47696" y="111725"/>
                        <a:pt x="40024" y="103618"/>
                        <a:pt x="28378" y="86934"/>
                      </a:cubicBezTo>
                      <a:cubicBezTo>
                        <a:pt x="16639" y="70250"/>
                        <a:pt x="925" y="44988"/>
                        <a:pt x="925" y="44988"/>
                      </a:cubicBezTo>
                      <a:lnTo>
                        <a:pt x="16176" y="29108"/>
                      </a:lnTo>
                      <a:cubicBezTo>
                        <a:pt x="16176" y="29108"/>
                        <a:pt x="25882" y="55728"/>
                        <a:pt x="36327" y="74631"/>
                      </a:cubicBezTo>
                      <a:cubicBezTo>
                        <a:pt x="46679" y="93524"/>
                        <a:pt x="57771" y="104681"/>
                        <a:pt x="57771" y="104681"/>
                      </a:cubicBezTo>
                      <a:lnTo>
                        <a:pt x="85132" y="95392"/>
                      </a:lnTo>
                      <a:cubicBezTo>
                        <a:pt x="85132" y="95392"/>
                        <a:pt x="79401" y="74298"/>
                        <a:pt x="83560" y="51153"/>
                      </a:cubicBezTo>
                      <a:cubicBezTo>
                        <a:pt x="87719" y="28017"/>
                        <a:pt x="98627" y="0"/>
                        <a:pt x="98627" y="0"/>
                      </a:cubicBezTo>
                      <a:cubicBezTo>
                        <a:pt x="98627" y="0"/>
                        <a:pt x="90863" y="28876"/>
                        <a:pt x="89846" y="51791"/>
                      </a:cubicBezTo>
                      <a:cubicBezTo>
                        <a:pt x="88829" y="74696"/>
                        <a:pt x="93450" y="93257"/>
                        <a:pt x="93450" y="93257"/>
                      </a:cubicBezTo>
                      <a:lnTo>
                        <a:pt x="136895" y="80575"/>
                      </a:lnTo>
                      <a:cubicBezTo>
                        <a:pt x="136895" y="80575"/>
                        <a:pt x="137265" y="69261"/>
                        <a:pt x="148171" y="58298"/>
                      </a:cubicBezTo>
                      <a:cubicBezTo>
                        <a:pt x="158987" y="47326"/>
                        <a:pt x="180246" y="36696"/>
                        <a:pt x="180246" y="36696"/>
                      </a:cubicBezTo>
                      <a:cubicBezTo>
                        <a:pt x="180246" y="36696"/>
                        <a:pt x="161666" y="52114"/>
                        <a:pt x="152608" y="62532"/>
                      </a:cubicBezTo>
                      <a:cubicBezTo>
                        <a:pt x="143642" y="72949"/>
                        <a:pt x="144289" y="78375"/>
                        <a:pt x="144289" y="78375"/>
                      </a:cubicBezTo>
                      <a:lnTo>
                        <a:pt x="229328" y="76563"/>
                      </a:lnTo>
                      <a:cubicBezTo>
                        <a:pt x="229328" y="76563"/>
                        <a:pt x="171280" y="83985"/>
                        <a:pt x="142163" y="89864"/>
                      </a:cubicBezTo>
                      <a:cubicBezTo>
                        <a:pt x="120164" y="94301"/>
                        <a:pt x="112400" y="97462"/>
                        <a:pt x="112400" y="97462"/>
                      </a:cubicBezTo>
                      <a:cubicBezTo>
                        <a:pt x="112400" y="97462"/>
                        <a:pt x="118316" y="105199"/>
                        <a:pt x="129592" y="113453"/>
                      </a:cubicBezTo>
                      <a:cubicBezTo>
                        <a:pt x="140961" y="121707"/>
                        <a:pt x="156398" y="128853"/>
                        <a:pt x="156398" y="128853"/>
                      </a:cubicBezTo>
                      <a:cubicBezTo>
                        <a:pt x="156398" y="128853"/>
                        <a:pt x="138374" y="125534"/>
                        <a:pt x="125156" y="118916"/>
                      </a:cubicBezTo>
                      <a:cubicBezTo>
                        <a:pt x="112030" y="112307"/>
                        <a:pt x="103804" y="102407"/>
                        <a:pt x="103804" y="102407"/>
                      </a:cubicBezTo>
                      <a:lnTo>
                        <a:pt x="65720" y="114008"/>
                      </a:lnTo>
                      <a:cubicBezTo>
                        <a:pt x="65720" y="114008"/>
                        <a:pt x="78846" y="129232"/>
                        <a:pt x="90215" y="141405"/>
                      </a:cubicBezTo>
                      <a:cubicBezTo>
                        <a:pt x="101677" y="153579"/>
                        <a:pt x="115820" y="163682"/>
                        <a:pt x="115820" y="163682"/>
                      </a:cubicBezTo>
                      <a:cubicBezTo>
                        <a:pt x="115820" y="163682"/>
                        <a:pt x="134214" y="158182"/>
                        <a:pt x="156213" y="158385"/>
                      </a:cubicBezTo>
                      <a:cubicBezTo>
                        <a:pt x="178305" y="158598"/>
                        <a:pt x="203817" y="164523"/>
                        <a:pt x="203817" y="164523"/>
                      </a:cubicBezTo>
                      <a:cubicBezTo>
                        <a:pt x="203817" y="164523"/>
                        <a:pt x="179229" y="163635"/>
                        <a:pt x="159726" y="165327"/>
                      </a:cubicBezTo>
                      <a:cubicBezTo>
                        <a:pt x="140130" y="167009"/>
                        <a:pt x="125618" y="171252"/>
                        <a:pt x="125618" y="171252"/>
                      </a:cubicBezTo>
                      <a:cubicBezTo>
                        <a:pt x="125618" y="171252"/>
                        <a:pt x="131164" y="180856"/>
                        <a:pt x="155289" y="200091"/>
                      </a:cubicBezTo>
                      <a:cubicBezTo>
                        <a:pt x="186624" y="225159"/>
                        <a:pt x="251882" y="269805"/>
                        <a:pt x="251882" y="26980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 name="Google Shape;51;p2"/>
              <p:cNvGrpSpPr/>
              <p:nvPr/>
            </p:nvGrpSpPr>
            <p:grpSpPr>
              <a:xfrm>
                <a:off x="8154496" y="3454334"/>
                <a:ext cx="327861" cy="333897"/>
                <a:chOff x="8154496" y="3454334"/>
                <a:chExt cx="327861" cy="333897"/>
              </a:xfrm>
            </p:grpSpPr>
            <p:sp>
              <p:nvSpPr>
                <p:cNvPr id="52" name="Google Shape;52;p2"/>
                <p:cNvSpPr/>
                <p:nvPr/>
              </p:nvSpPr>
              <p:spPr>
                <a:xfrm>
                  <a:off x="8154496" y="3454334"/>
                  <a:ext cx="319680" cy="333897"/>
                </a:xfrm>
                <a:custGeom>
                  <a:avLst/>
                  <a:gdLst/>
                  <a:ahLst/>
                  <a:cxnLst/>
                  <a:rect l="l" t="t" r="r" b="b"/>
                  <a:pathLst>
                    <a:path w="319680" h="333897" extrusionOk="0">
                      <a:moveTo>
                        <a:pt x="265099" y="158783"/>
                      </a:moveTo>
                      <a:cubicBezTo>
                        <a:pt x="265099" y="158783"/>
                        <a:pt x="309653" y="192188"/>
                        <a:pt x="316955" y="232452"/>
                      </a:cubicBezTo>
                      <a:cubicBezTo>
                        <a:pt x="328510" y="295862"/>
                        <a:pt x="299578" y="313341"/>
                        <a:pt x="299578" y="313341"/>
                      </a:cubicBezTo>
                      <a:cubicBezTo>
                        <a:pt x="299578" y="313341"/>
                        <a:pt x="291259" y="267993"/>
                        <a:pt x="257613" y="275036"/>
                      </a:cubicBezTo>
                      <a:cubicBezTo>
                        <a:pt x="240050" y="278697"/>
                        <a:pt x="224613" y="303229"/>
                        <a:pt x="224613" y="303229"/>
                      </a:cubicBezTo>
                      <a:cubicBezTo>
                        <a:pt x="224613" y="303229"/>
                        <a:pt x="202245" y="297978"/>
                        <a:pt x="184590" y="305650"/>
                      </a:cubicBezTo>
                      <a:cubicBezTo>
                        <a:pt x="166935" y="313313"/>
                        <a:pt x="153902" y="333898"/>
                        <a:pt x="153902" y="333898"/>
                      </a:cubicBezTo>
                      <a:cubicBezTo>
                        <a:pt x="153902" y="333898"/>
                        <a:pt x="143550" y="312509"/>
                        <a:pt x="141700" y="289142"/>
                      </a:cubicBezTo>
                      <a:cubicBezTo>
                        <a:pt x="139852" y="265784"/>
                        <a:pt x="146692" y="240448"/>
                        <a:pt x="146692" y="240448"/>
                      </a:cubicBezTo>
                      <a:cubicBezTo>
                        <a:pt x="146692" y="240448"/>
                        <a:pt x="134399" y="246317"/>
                        <a:pt x="122290" y="250199"/>
                      </a:cubicBezTo>
                      <a:cubicBezTo>
                        <a:pt x="110180" y="254072"/>
                        <a:pt x="98165" y="255967"/>
                        <a:pt x="98165" y="255967"/>
                      </a:cubicBezTo>
                      <a:cubicBezTo>
                        <a:pt x="98165" y="255967"/>
                        <a:pt x="95854" y="244191"/>
                        <a:pt x="96870" y="233802"/>
                      </a:cubicBezTo>
                      <a:cubicBezTo>
                        <a:pt x="97794" y="223421"/>
                        <a:pt x="102047" y="214437"/>
                        <a:pt x="102047" y="214437"/>
                      </a:cubicBezTo>
                      <a:cubicBezTo>
                        <a:pt x="102047" y="214437"/>
                        <a:pt x="71266" y="210666"/>
                        <a:pt x="45754" y="203946"/>
                      </a:cubicBezTo>
                      <a:cubicBezTo>
                        <a:pt x="20242" y="197235"/>
                        <a:pt x="0" y="187585"/>
                        <a:pt x="0" y="187585"/>
                      </a:cubicBezTo>
                      <a:cubicBezTo>
                        <a:pt x="0" y="187585"/>
                        <a:pt x="16730" y="164477"/>
                        <a:pt x="34663" y="148458"/>
                      </a:cubicBezTo>
                      <a:cubicBezTo>
                        <a:pt x="52594" y="132448"/>
                        <a:pt x="71729" y="123528"/>
                        <a:pt x="71729" y="123528"/>
                      </a:cubicBezTo>
                      <a:cubicBezTo>
                        <a:pt x="71729" y="123528"/>
                        <a:pt x="63317" y="117622"/>
                        <a:pt x="57401" y="110643"/>
                      </a:cubicBezTo>
                      <a:cubicBezTo>
                        <a:pt x="51485" y="103664"/>
                        <a:pt x="48065" y="95623"/>
                        <a:pt x="48065" y="95623"/>
                      </a:cubicBezTo>
                      <a:cubicBezTo>
                        <a:pt x="48065" y="95623"/>
                        <a:pt x="65535" y="88949"/>
                        <a:pt x="83837" y="89014"/>
                      </a:cubicBezTo>
                      <a:cubicBezTo>
                        <a:pt x="102047" y="89088"/>
                        <a:pt x="121180" y="95909"/>
                        <a:pt x="121180" y="95909"/>
                      </a:cubicBezTo>
                      <a:cubicBezTo>
                        <a:pt x="121180" y="95909"/>
                        <a:pt x="97609" y="70989"/>
                        <a:pt x="84670" y="47021"/>
                      </a:cubicBezTo>
                      <a:cubicBezTo>
                        <a:pt x="71821" y="23044"/>
                        <a:pt x="69603" y="0"/>
                        <a:pt x="69603" y="0"/>
                      </a:cubicBezTo>
                      <a:cubicBezTo>
                        <a:pt x="69603" y="0"/>
                        <a:pt x="96963" y="17692"/>
                        <a:pt x="119055" y="21509"/>
                      </a:cubicBezTo>
                      <a:cubicBezTo>
                        <a:pt x="141146" y="25327"/>
                        <a:pt x="158061" y="15270"/>
                        <a:pt x="158061" y="15270"/>
                      </a:cubicBezTo>
                      <a:cubicBezTo>
                        <a:pt x="158061" y="15270"/>
                        <a:pt x="173960" y="53343"/>
                        <a:pt x="218975" y="37953"/>
                      </a:cubicBezTo>
                      <a:cubicBezTo>
                        <a:pt x="236815" y="31853"/>
                        <a:pt x="237093" y="14410"/>
                        <a:pt x="237093" y="14410"/>
                      </a:cubicBezTo>
                      <a:cubicBezTo>
                        <a:pt x="237093" y="14410"/>
                        <a:pt x="264823" y="36585"/>
                        <a:pt x="272772" y="72847"/>
                      </a:cubicBezTo>
                      <a:cubicBezTo>
                        <a:pt x="280628" y="109109"/>
                        <a:pt x="265099" y="158783"/>
                        <a:pt x="265099"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 name="Google Shape;53;p2"/>
                <p:cNvSpPr/>
                <p:nvPr/>
              </p:nvSpPr>
              <p:spPr>
                <a:xfrm>
                  <a:off x="8187125" y="3490632"/>
                  <a:ext cx="295232" cy="252482"/>
                </a:xfrm>
                <a:custGeom>
                  <a:avLst/>
                  <a:gdLst/>
                  <a:ahLst/>
                  <a:cxnLst/>
                  <a:rect l="l" t="t" r="r" b="b"/>
                  <a:pathLst>
                    <a:path w="295232" h="252482" extrusionOk="0">
                      <a:moveTo>
                        <a:pt x="0" y="143355"/>
                      </a:moveTo>
                      <a:cubicBezTo>
                        <a:pt x="0" y="143355"/>
                        <a:pt x="69325" y="122872"/>
                        <a:pt x="104634" y="120626"/>
                      </a:cubicBezTo>
                      <a:cubicBezTo>
                        <a:pt x="124415" y="119378"/>
                        <a:pt x="137633" y="120228"/>
                        <a:pt x="137633" y="120228"/>
                      </a:cubicBezTo>
                      <a:cubicBezTo>
                        <a:pt x="137633" y="120228"/>
                        <a:pt x="130424" y="114303"/>
                        <a:pt x="110365" y="103729"/>
                      </a:cubicBezTo>
                      <a:cubicBezTo>
                        <a:pt x="90307" y="93155"/>
                        <a:pt x="57308" y="77940"/>
                        <a:pt x="57308" y="77940"/>
                      </a:cubicBezTo>
                      <a:cubicBezTo>
                        <a:pt x="57308" y="77940"/>
                        <a:pt x="89753" y="86009"/>
                        <a:pt x="112306" y="96168"/>
                      </a:cubicBezTo>
                      <a:cubicBezTo>
                        <a:pt x="134953" y="106336"/>
                        <a:pt x="147616" y="118592"/>
                        <a:pt x="147616" y="118592"/>
                      </a:cubicBezTo>
                      <a:cubicBezTo>
                        <a:pt x="147616" y="118592"/>
                        <a:pt x="164994" y="115930"/>
                        <a:pt x="181816" y="116356"/>
                      </a:cubicBezTo>
                      <a:cubicBezTo>
                        <a:pt x="198732" y="116781"/>
                        <a:pt x="215092" y="120293"/>
                        <a:pt x="215092" y="120293"/>
                      </a:cubicBezTo>
                      <a:lnTo>
                        <a:pt x="182740" y="85011"/>
                      </a:lnTo>
                      <a:cubicBezTo>
                        <a:pt x="182740" y="85011"/>
                        <a:pt x="173036" y="89226"/>
                        <a:pt x="155288" y="85815"/>
                      </a:cubicBezTo>
                      <a:cubicBezTo>
                        <a:pt x="137541" y="82414"/>
                        <a:pt x="111937" y="71396"/>
                        <a:pt x="111937" y="71396"/>
                      </a:cubicBezTo>
                      <a:cubicBezTo>
                        <a:pt x="111937" y="71396"/>
                        <a:pt x="136616" y="76665"/>
                        <a:pt x="152053" y="78633"/>
                      </a:cubicBezTo>
                      <a:cubicBezTo>
                        <a:pt x="167490" y="80611"/>
                        <a:pt x="173682" y="79280"/>
                        <a:pt x="173682" y="79280"/>
                      </a:cubicBezTo>
                      <a:lnTo>
                        <a:pt x="139019" y="50681"/>
                      </a:lnTo>
                      <a:lnTo>
                        <a:pt x="91786" y="15325"/>
                      </a:lnTo>
                      <a:lnTo>
                        <a:pt x="141515" y="44220"/>
                      </a:lnTo>
                      <a:cubicBezTo>
                        <a:pt x="141515" y="44220"/>
                        <a:pt x="144011" y="38757"/>
                        <a:pt x="139760" y="27711"/>
                      </a:cubicBezTo>
                      <a:cubicBezTo>
                        <a:pt x="135599" y="16657"/>
                        <a:pt x="124508" y="0"/>
                        <a:pt x="124508" y="0"/>
                      </a:cubicBezTo>
                      <a:cubicBezTo>
                        <a:pt x="124508" y="0"/>
                        <a:pt x="139205" y="15658"/>
                        <a:pt x="145491" y="28275"/>
                      </a:cubicBezTo>
                      <a:cubicBezTo>
                        <a:pt x="151868" y="40902"/>
                        <a:pt x="149835" y="50487"/>
                        <a:pt x="149835" y="50487"/>
                      </a:cubicBezTo>
                      <a:lnTo>
                        <a:pt x="177287" y="73623"/>
                      </a:lnTo>
                      <a:lnTo>
                        <a:pt x="193556" y="86204"/>
                      </a:lnTo>
                      <a:cubicBezTo>
                        <a:pt x="193556" y="86204"/>
                        <a:pt x="197531" y="78088"/>
                        <a:pt x="196422" y="62226"/>
                      </a:cubicBezTo>
                      <a:cubicBezTo>
                        <a:pt x="195312" y="46374"/>
                        <a:pt x="189211" y="22757"/>
                        <a:pt x="189211" y="22757"/>
                      </a:cubicBezTo>
                      <a:cubicBezTo>
                        <a:pt x="189211" y="22757"/>
                        <a:pt x="200673" y="43924"/>
                        <a:pt x="203908" y="61625"/>
                      </a:cubicBezTo>
                      <a:cubicBezTo>
                        <a:pt x="207143" y="79336"/>
                        <a:pt x="202152" y="93580"/>
                        <a:pt x="202152" y="93580"/>
                      </a:cubicBezTo>
                      <a:lnTo>
                        <a:pt x="225076" y="120404"/>
                      </a:lnTo>
                      <a:cubicBezTo>
                        <a:pt x="225076" y="120404"/>
                        <a:pt x="234873" y="120959"/>
                        <a:pt x="252343" y="124490"/>
                      </a:cubicBezTo>
                      <a:cubicBezTo>
                        <a:pt x="269906" y="128030"/>
                        <a:pt x="295233" y="134556"/>
                        <a:pt x="295233" y="134556"/>
                      </a:cubicBezTo>
                      <a:lnTo>
                        <a:pt x="295233" y="153856"/>
                      </a:lnTo>
                      <a:cubicBezTo>
                        <a:pt x="295233" y="153856"/>
                        <a:pt x="272956" y="142828"/>
                        <a:pt x="254839" y="137107"/>
                      </a:cubicBezTo>
                      <a:cubicBezTo>
                        <a:pt x="236815" y="131385"/>
                        <a:pt x="223042" y="130960"/>
                        <a:pt x="223042" y="130960"/>
                      </a:cubicBezTo>
                      <a:lnTo>
                        <a:pt x="211488" y="153384"/>
                      </a:lnTo>
                      <a:cubicBezTo>
                        <a:pt x="211488" y="153384"/>
                        <a:pt x="227848" y="163358"/>
                        <a:pt x="239310" y="180560"/>
                      </a:cubicBezTo>
                      <a:cubicBezTo>
                        <a:pt x="250864" y="197762"/>
                        <a:pt x="260940" y="222192"/>
                        <a:pt x="260940" y="222192"/>
                      </a:cubicBezTo>
                      <a:cubicBezTo>
                        <a:pt x="260940" y="222192"/>
                        <a:pt x="248277" y="199121"/>
                        <a:pt x="234966" y="183962"/>
                      </a:cubicBezTo>
                      <a:cubicBezTo>
                        <a:pt x="221656" y="168812"/>
                        <a:pt x="207421" y="159809"/>
                        <a:pt x="207421" y="159809"/>
                      </a:cubicBezTo>
                      <a:lnTo>
                        <a:pt x="187825" y="194111"/>
                      </a:lnTo>
                      <a:cubicBezTo>
                        <a:pt x="187825" y="194111"/>
                        <a:pt x="194387" y="201524"/>
                        <a:pt x="194295" y="215047"/>
                      </a:cubicBezTo>
                      <a:cubicBezTo>
                        <a:pt x="194111" y="228561"/>
                        <a:pt x="187178" y="248184"/>
                        <a:pt x="187178" y="248184"/>
                      </a:cubicBezTo>
                      <a:cubicBezTo>
                        <a:pt x="187178" y="248184"/>
                        <a:pt x="189582" y="227119"/>
                        <a:pt x="188841" y="215065"/>
                      </a:cubicBezTo>
                      <a:cubicBezTo>
                        <a:pt x="188195" y="203012"/>
                        <a:pt x="184497" y="199971"/>
                        <a:pt x="184497" y="199971"/>
                      </a:cubicBezTo>
                      <a:lnTo>
                        <a:pt x="131994" y="252483"/>
                      </a:lnTo>
                      <a:cubicBezTo>
                        <a:pt x="131994" y="252483"/>
                        <a:pt x="164070" y="212699"/>
                        <a:pt x="178859" y="191356"/>
                      </a:cubicBezTo>
                      <a:cubicBezTo>
                        <a:pt x="190043" y="175245"/>
                        <a:pt x="193002" y="168562"/>
                        <a:pt x="193002" y="168562"/>
                      </a:cubicBezTo>
                      <a:cubicBezTo>
                        <a:pt x="193002" y="168562"/>
                        <a:pt x="184497" y="167212"/>
                        <a:pt x="172388" y="168812"/>
                      </a:cubicBezTo>
                      <a:cubicBezTo>
                        <a:pt x="160187" y="170411"/>
                        <a:pt x="146137" y="175190"/>
                        <a:pt x="146137" y="175190"/>
                      </a:cubicBezTo>
                      <a:cubicBezTo>
                        <a:pt x="146137" y="175190"/>
                        <a:pt x="159541" y="166399"/>
                        <a:pt x="171834" y="162665"/>
                      </a:cubicBezTo>
                      <a:cubicBezTo>
                        <a:pt x="184127" y="158921"/>
                        <a:pt x="195404" y="160243"/>
                        <a:pt x="195404" y="160243"/>
                      </a:cubicBezTo>
                      <a:lnTo>
                        <a:pt x="212320" y="129851"/>
                      </a:lnTo>
                      <a:cubicBezTo>
                        <a:pt x="212320" y="129851"/>
                        <a:pt x="194757" y="128122"/>
                        <a:pt x="180153" y="127272"/>
                      </a:cubicBezTo>
                      <a:cubicBezTo>
                        <a:pt x="165548" y="126422"/>
                        <a:pt x="150481" y="128548"/>
                        <a:pt x="150481" y="128548"/>
                      </a:cubicBezTo>
                      <a:cubicBezTo>
                        <a:pt x="150481" y="128548"/>
                        <a:pt x="142254" y="143189"/>
                        <a:pt x="128205" y="156352"/>
                      </a:cubicBezTo>
                      <a:cubicBezTo>
                        <a:pt x="114248" y="169514"/>
                        <a:pt x="94467" y="181198"/>
                        <a:pt x="94467" y="181198"/>
                      </a:cubicBezTo>
                      <a:cubicBezTo>
                        <a:pt x="94467" y="181198"/>
                        <a:pt x="110550" y="166908"/>
                        <a:pt x="121827" y="154022"/>
                      </a:cubicBezTo>
                      <a:cubicBezTo>
                        <a:pt x="133104" y="141137"/>
                        <a:pt x="139667" y="129666"/>
                        <a:pt x="139667" y="129666"/>
                      </a:cubicBezTo>
                      <a:cubicBezTo>
                        <a:pt x="139667" y="129666"/>
                        <a:pt x="130331" y="126948"/>
                        <a:pt x="103433" y="129259"/>
                      </a:cubicBezTo>
                      <a:cubicBezTo>
                        <a:pt x="68400" y="132273"/>
                        <a:pt x="0" y="143355"/>
                        <a:pt x="0"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4" name="Google Shape;54;p2"/>
              <p:cNvGrpSpPr/>
              <p:nvPr/>
            </p:nvGrpSpPr>
            <p:grpSpPr>
              <a:xfrm>
                <a:off x="8365244" y="3663825"/>
                <a:ext cx="380809" cy="294216"/>
                <a:chOff x="8365244" y="3663825"/>
                <a:chExt cx="380809" cy="294216"/>
              </a:xfrm>
            </p:grpSpPr>
            <p:sp>
              <p:nvSpPr>
                <p:cNvPr id="55" name="Google Shape;55;p2"/>
                <p:cNvSpPr/>
                <p:nvPr/>
              </p:nvSpPr>
              <p:spPr>
                <a:xfrm>
                  <a:off x="8365244" y="3663825"/>
                  <a:ext cx="380809" cy="294216"/>
                </a:xfrm>
                <a:custGeom>
                  <a:avLst/>
                  <a:gdLst/>
                  <a:ahLst/>
                  <a:cxnLst/>
                  <a:rect l="l" t="t" r="r" b="b"/>
                  <a:pathLst>
                    <a:path w="380809" h="294216" extrusionOk="0">
                      <a:moveTo>
                        <a:pt x="251605" y="89439"/>
                      </a:moveTo>
                      <a:cubicBezTo>
                        <a:pt x="251605" y="89439"/>
                        <a:pt x="307158" y="84836"/>
                        <a:pt x="339325" y="110108"/>
                      </a:cubicBezTo>
                      <a:cubicBezTo>
                        <a:pt x="390071" y="149891"/>
                        <a:pt x="379996" y="182150"/>
                        <a:pt x="379996" y="182150"/>
                      </a:cubicBezTo>
                      <a:cubicBezTo>
                        <a:pt x="379996" y="182150"/>
                        <a:pt x="343669" y="153736"/>
                        <a:pt x="323149" y="181392"/>
                      </a:cubicBezTo>
                      <a:cubicBezTo>
                        <a:pt x="312519" y="195747"/>
                        <a:pt x="317233" y="224374"/>
                        <a:pt x="317233" y="224374"/>
                      </a:cubicBezTo>
                      <a:cubicBezTo>
                        <a:pt x="317233" y="224374"/>
                        <a:pt x="296989" y="235263"/>
                        <a:pt x="288855" y="252724"/>
                      </a:cubicBezTo>
                      <a:cubicBezTo>
                        <a:pt x="280814" y="270184"/>
                        <a:pt x="284696" y="294217"/>
                        <a:pt x="284696" y="294217"/>
                      </a:cubicBezTo>
                      <a:cubicBezTo>
                        <a:pt x="284696" y="294217"/>
                        <a:pt x="262697" y="285122"/>
                        <a:pt x="245874" y="268853"/>
                      </a:cubicBezTo>
                      <a:cubicBezTo>
                        <a:pt x="228958" y="252585"/>
                        <a:pt x="217219" y="229134"/>
                        <a:pt x="217219" y="229134"/>
                      </a:cubicBezTo>
                      <a:cubicBezTo>
                        <a:pt x="217219" y="229134"/>
                        <a:pt x="211951" y="241668"/>
                        <a:pt x="205481" y="252613"/>
                      </a:cubicBezTo>
                      <a:cubicBezTo>
                        <a:pt x="199010" y="263557"/>
                        <a:pt x="191246" y="272920"/>
                        <a:pt x="191246" y="272920"/>
                      </a:cubicBezTo>
                      <a:cubicBezTo>
                        <a:pt x="191246" y="272920"/>
                        <a:pt x="181725" y="265646"/>
                        <a:pt x="175624" y="257234"/>
                      </a:cubicBezTo>
                      <a:cubicBezTo>
                        <a:pt x="169432" y="248823"/>
                        <a:pt x="166658" y="239284"/>
                        <a:pt x="166658" y="239284"/>
                      </a:cubicBezTo>
                      <a:cubicBezTo>
                        <a:pt x="166658" y="239284"/>
                        <a:pt x="141054" y="256929"/>
                        <a:pt x="117484" y="268844"/>
                      </a:cubicBezTo>
                      <a:cubicBezTo>
                        <a:pt x="94005" y="280749"/>
                        <a:pt x="72469" y="286915"/>
                        <a:pt x="72469" y="286915"/>
                      </a:cubicBezTo>
                      <a:cubicBezTo>
                        <a:pt x="72469" y="286915"/>
                        <a:pt x="69603" y="258556"/>
                        <a:pt x="72376" y="234681"/>
                      </a:cubicBezTo>
                      <a:cubicBezTo>
                        <a:pt x="75149" y="210805"/>
                        <a:pt x="83653" y="191412"/>
                        <a:pt x="83653" y="191412"/>
                      </a:cubicBezTo>
                      <a:cubicBezTo>
                        <a:pt x="83653" y="191412"/>
                        <a:pt x="73393" y="192577"/>
                        <a:pt x="64335" y="191283"/>
                      </a:cubicBezTo>
                      <a:cubicBezTo>
                        <a:pt x="55276" y="189989"/>
                        <a:pt x="47419" y="186236"/>
                        <a:pt x="47419" y="186236"/>
                      </a:cubicBezTo>
                      <a:cubicBezTo>
                        <a:pt x="47419" y="186236"/>
                        <a:pt x="56015" y="169663"/>
                        <a:pt x="69695" y="157600"/>
                      </a:cubicBezTo>
                      <a:cubicBezTo>
                        <a:pt x="83375" y="145528"/>
                        <a:pt x="102232" y="137976"/>
                        <a:pt x="102232" y="137976"/>
                      </a:cubicBezTo>
                      <a:cubicBezTo>
                        <a:pt x="102232" y="137976"/>
                        <a:pt x="68032" y="134981"/>
                        <a:pt x="42520" y="125600"/>
                      </a:cubicBezTo>
                      <a:cubicBezTo>
                        <a:pt x="16916" y="116217"/>
                        <a:pt x="0" y="100458"/>
                        <a:pt x="0" y="100458"/>
                      </a:cubicBezTo>
                      <a:cubicBezTo>
                        <a:pt x="0" y="100458"/>
                        <a:pt x="32168" y="95540"/>
                        <a:pt x="51301" y="83718"/>
                      </a:cubicBezTo>
                      <a:cubicBezTo>
                        <a:pt x="70343" y="71895"/>
                        <a:pt x="76258" y="53169"/>
                        <a:pt x="76258" y="53169"/>
                      </a:cubicBezTo>
                      <a:cubicBezTo>
                        <a:pt x="76258" y="53169"/>
                        <a:pt x="113416" y="71091"/>
                        <a:pt x="136895" y="29690"/>
                      </a:cubicBezTo>
                      <a:cubicBezTo>
                        <a:pt x="146231" y="13283"/>
                        <a:pt x="134862" y="38"/>
                        <a:pt x="134862" y="38"/>
                      </a:cubicBezTo>
                      <a:cubicBezTo>
                        <a:pt x="134862" y="38"/>
                        <a:pt x="170356" y="-1793"/>
                        <a:pt x="200304" y="20087"/>
                      </a:cubicBezTo>
                      <a:cubicBezTo>
                        <a:pt x="230253" y="41966"/>
                        <a:pt x="251605" y="89439"/>
                        <a:pt x="251605" y="8943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 name="Google Shape;56;p2"/>
                <p:cNvSpPr/>
                <p:nvPr/>
              </p:nvSpPr>
              <p:spPr>
                <a:xfrm>
                  <a:off x="8440578" y="3707399"/>
                  <a:ext cx="263806" cy="215758"/>
                </a:xfrm>
                <a:custGeom>
                  <a:avLst/>
                  <a:gdLst/>
                  <a:ahLst/>
                  <a:cxnLst/>
                  <a:rect l="l" t="t" r="r" b="b"/>
                  <a:pathLst>
                    <a:path w="263806" h="215758" extrusionOk="0">
                      <a:moveTo>
                        <a:pt x="16268" y="215759"/>
                      </a:moveTo>
                      <a:cubicBezTo>
                        <a:pt x="16268" y="215759"/>
                        <a:pt x="54536" y="154475"/>
                        <a:pt x="79493" y="129306"/>
                      </a:cubicBezTo>
                      <a:cubicBezTo>
                        <a:pt x="93450" y="115265"/>
                        <a:pt x="103895" y="107131"/>
                        <a:pt x="103895" y="107131"/>
                      </a:cubicBezTo>
                      <a:cubicBezTo>
                        <a:pt x="103895" y="107131"/>
                        <a:pt x="94559" y="107473"/>
                        <a:pt x="72469" y="112889"/>
                      </a:cubicBezTo>
                      <a:cubicBezTo>
                        <a:pt x="50470" y="118315"/>
                        <a:pt x="15714" y="128816"/>
                        <a:pt x="15714" y="128816"/>
                      </a:cubicBezTo>
                      <a:cubicBezTo>
                        <a:pt x="15714" y="128816"/>
                        <a:pt x="45293" y="113324"/>
                        <a:pt x="68956" y="105929"/>
                      </a:cubicBezTo>
                      <a:cubicBezTo>
                        <a:pt x="92619" y="98544"/>
                        <a:pt x="110274" y="99246"/>
                        <a:pt x="110274" y="99246"/>
                      </a:cubicBezTo>
                      <a:cubicBezTo>
                        <a:pt x="110274" y="99246"/>
                        <a:pt x="121458" y="85751"/>
                        <a:pt x="134399" y="74881"/>
                      </a:cubicBezTo>
                      <a:cubicBezTo>
                        <a:pt x="147247" y="64020"/>
                        <a:pt x="161851" y="55774"/>
                        <a:pt x="161851" y="55774"/>
                      </a:cubicBezTo>
                      <a:lnTo>
                        <a:pt x="114248" y="50820"/>
                      </a:lnTo>
                      <a:cubicBezTo>
                        <a:pt x="114248" y="50820"/>
                        <a:pt x="109719" y="60461"/>
                        <a:pt x="94190" y="69677"/>
                      </a:cubicBezTo>
                      <a:cubicBezTo>
                        <a:pt x="78754" y="78892"/>
                        <a:pt x="52225" y="87673"/>
                        <a:pt x="52225" y="87673"/>
                      </a:cubicBezTo>
                      <a:cubicBezTo>
                        <a:pt x="52225" y="87673"/>
                        <a:pt x="74132" y="75232"/>
                        <a:pt x="87073" y="66451"/>
                      </a:cubicBezTo>
                      <a:cubicBezTo>
                        <a:pt x="99921" y="57669"/>
                        <a:pt x="103619" y="52558"/>
                        <a:pt x="103619" y="52558"/>
                      </a:cubicBezTo>
                      <a:lnTo>
                        <a:pt x="58695" y="54213"/>
                      </a:lnTo>
                      <a:lnTo>
                        <a:pt x="0" y="59084"/>
                      </a:lnTo>
                      <a:lnTo>
                        <a:pt x="56293" y="47733"/>
                      </a:lnTo>
                      <a:cubicBezTo>
                        <a:pt x="56293" y="47733"/>
                        <a:pt x="54536" y="41947"/>
                        <a:pt x="44091" y="36493"/>
                      </a:cubicBezTo>
                      <a:cubicBezTo>
                        <a:pt x="33553" y="31030"/>
                        <a:pt x="14235" y="25900"/>
                        <a:pt x="14235" y="25900"/>
                      </a:cubicBezTo>
                      <a:cubicBezTo>
                        <a:pt x="14235" y="25900"/>
                        <a:pt x="35679" y="27860"/>
                        <a:pt x="48713" y="33110"/>
                      </a:cubicBezTo>
                      <a:cubicBezTo>
                        <a:pt x="61839" y="38360"/>
                        <a:pt x="66645" y="46883"/>
                        <a:pt x="66645" y="46883"/>
                      </a:cubicBezTo>
                      <a:lnTo>
                        <a:pt x="102601" y="45949"/>
                      </a:lnTo>
                      <a:lnTo>
                        <a:pt x="123122" y="44581"/>
                      </a:lnTo>
                      <a:cubicBezTo>
                        <a:pt x="123122" y="44581"/>
                        <a:pt x="120719" y="35864"/>
                        <a:pt x="109350" y="24717"/>
                      </a:cubicBezTo>
                      <a:cubicBezTo>
                        <a:pt x="97979" y="13579"/>
                        <a:pt x="77737" y="0"/>
                        <a:pt x="77737" y="0"/>
                      </a:cubicBezTo>
                      <a:cubicBezTo>
                        <a:pt x="77737" y="0"/>
                        <a:pt x="100383" y="8190"/>
                        <a:pt x="114525" y="19282"/>
                      </a:cubicBezTo>
                      <a:cubicBezTo>
                        <a:pt x="128761" y="30383"/>
                        <a:pt x="134399" y="44368"/>
                        <a:pt x="134399" y="44368"/>
                      </a:cubicBezTo>
                      <a:lnTo>
                        <a:pt x="169432" y="49212"/>
                      </a:lnTo>
                      <a:cubicBezTo>
                        <a:pt x="169432" y="49212"/>
                        <a:pt x="177011" y="43157"/>
                        <a:pt x="192540" y="34164"/>
                      </a:cubicBezTo>
                      <a:cubicBezTo>
                        <a:pt x="207976" y="25179"/>
                        <a:pt x="231269" y="13255"/>
                        <a:pt x="231269" y="13255"/>
                      </a:cubicBezTo>
                      <a:lnTo>
                        <a:pt x="244118" y="27647"/>
                      </a:lnTo>
                      <a:cubicBezTo>
                        <a:pt x="244118" y="27647"/>
                        <a:pt x="220085" y="34247"/>
                        <a:pt x="202708" y="41947"/>
                      </a:cubicBezTo>
                      <a:cubicBezTo>
                        <a:pt x="185422" y="49655"/>
                        <a:pt x="174885" y="58474"/>
                        <a:pt x="174885" y="58474"/>
                      </a:cubicBezTo>
                      <a:lnTo>
                        <a:pt x="181078" y="82941"/>
                      </a:lnTo>
                      <a:cubicBezTo>
                        <a:pt x="181078" y="82941"/>
                        <a:pt x="200027" y="79493"/>
                        <a:pt x="219993" y="84743"/>
                      </a:cubicBezTo>
                      <a:cubicBezTo>
                        <a:pt x="239959" y="89984"/>
                        <a:pt x="263806" y="101529"/>
                        <a:pt x="263806" y="101529"/>
                      </a:cubicBezTo>
                      <a:cubicBezTo>
                        <a:pt x="263806" y="101529"/>
                        <a:pt x="239033" y="92665"/>
                        <a:pt x="218976" y="90178"/>
                      </a:cubicBezTo>
                      <a:cubicBezTo>
                        <a:pt x="198917" y="87692"/>
                        <a:pt x="182371" y="90382"/>
                        <a:pt x="182371" y="90382"/>
                      </a:cubicBezTo>
                      <a:lnTo>
                        <a:pt x="190413" y="129102"/>
                      </a:lnTo>
                      <a:cubicBezTo>
                        <a:pt x="190413" y="129102"/>
                        <a:pt x="200304" y="130239"/>
                        <a:pt x="209177" y="140453"/>
                      </a:cubicBezTo>
                      <a:cubicBezTo>
                        <a:pt x="218052" y="150667"/>
                        <a:pt x="225816" y="169958"/>
                        <a:pt x="225816" y="169958"/>
                      </a:cubicBezTo>
                      <a:cubicBezTo>
                        <a:pt x="225816" y="169958"/>
                        <a:pt x="213614" y="152627"/>
                        <a:pt x="205111" y="144058"/>
                      </a:cubicBezTo>
                      <a:cubicBezTo>
                        <a:pt x="196607" y="135489"/>
                        <a:pt x="191800" y="135684"/>
                        <a:pt x="191800" y="135684"/>
                      </a:cubicBezTo>
                      <a:lnTo>
                        <a:pt x="187363" y="209815"/>
                      </a:lnTo>
                      <a:cubicBezTo>
                        <a:pt x="187363" y="209815"/>
                        <a:pt x="184960" y="158764"/>
                        <a:pt x="181910" y="132975"/>
                      </a:cubicBezTo>
                      <a:cubicBezTo>
                        <a:pt x="179599" y="113518"/>
                        <a:pt x="177288" y="106548"/>
                        <a:pt x="177288" y="106548"/>
                      </a:cubicBezTo>
                      <a:cubicBezTo>
                        <a:pt x="177288" y="106548"/>
                        <a:pt x="170078" y="111142"/>
                        <a:pt x="162129" y="120413"/>
                      </a:cubicBezTo>
                      <a:cubicBezTo>
                        <a:pt x="154087" y="129684"/>
                        <a:pt x="146692" y="142607"/>
                        <a:pt x="146692" y="142607"/>
                      </a:cubicBezTo>
                      <a:cubicBezTo>
                        <a:pt x="146692" y="142607"/>
                        <a:pt x="150852" y="127143"/>
                        <a:pt x="157600" y="116171"/>
                      </a:cubicBezTo>
                      <a:cubicBezTo>
                        <a:pt x="164347" y="105199"/>
                        <a:pt x="173591" y="98738"/>
                        <a:pt x="173591" y="98738"/>
                      </a:cubicBezTo>
                      <a:lnTo>
                        <a:pt x="166103" y="64750"/>
                      </a:lnTo>
                      <a:cubicBezTo>
                        <a:pt x="166103" y="64750"/>
                        <a:pt x="151869" y="75112"/>
                        <a:pt x="140315" y="84161"/>
                      </a:cubicBezTo>
                      <a:cubicBezTo>
                        <a:pt x="128853" y="93210"/>
                        <a:pt x="119055" y="104811"/>
                        <a:pt x="119055" y="104811"/>
                      </a:cubicBezTo>
                      <a:cubicBezTo>
                        <a:pt x="119055" y="104811"/>
                        <a:pt x="122567" y="121264"/>
                        <a:pt x="120811" y="140407"/>
                      </a:cubicBezTo>
                      <a:cubicBezTo>
                        <a:pt x="119055" y="159550"/>
                        <a:pt x="112030" y="181383"/>
                        <a:pt x="112030" y="181383"/>
                      </a:cubicBezTo>
                      <a:cubicBezTo>
                        <a:pt x="112030" y="181383"/>
                        <a:pt x="114525" y="160049"/>
                        <a:pt x="114433" y="142903"/>
                      </a:cubicBezTo>
                      <a:cubicBezTo>
                        <a:pt x="114340" y="125765"/>
                        <a:pt x="111661" y="112806"/>
                        <a:pt x="111661" y="112806"/>
                      </a:cubicBezTo>
                      <a:cubicBezTo>
                        <a:pt x="111661" y="112806"/>
                        <a:pt x="102879" y="117003"/>
                        <a:pt x="84299" y="136589"/>
                      </a:cubicBezTo>
                      <a:cubicBezTo>
                        <a:pt x="60082" y="162082"/>
                        <a:pt x="16268" y="215759"/>
                        <a:pt x="16268" y="21575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7" name="Google Shape;57;p2"/>
              <p:cNvGrpSpPr/>
              <p:nvPr/>
            </p:nvGrpSpPr>
            <p:grpSpPr>
              <a:xfrm>
                <a:off x="9019675" y="4495497"/>
                <a:ext cx="303275" cy="381723"/>
                <a:chOff x="9019675" y="4495497"/>
                <a:chExt cx="303275" cy="381723"/>
              </a:xfrm>
            </p:grpSpPr>
            <p:sp>
              <p:nvSpPr>
                <p:cNvPr id="58" name="Google Shape;58;p2"/>
                <p:cNvSpPr/>
                <p:nvPr/>
              </p:nvSpPr>
              <p:spPr>
                <a:xfrm>
                  <a:off x="9024849" y="4495497"/>
                  <a:ext cx="298101" cy="381723"/>
                </a:xfrm>
                <a:custGeom>
                  <a:avLst/>
                  <a:gdLst/>
                  <a:ahLst/>
                  <a:cxnLst/>
                  <a:rect l="l" t="t" r="r" b="b"/>
                  <a:pathLst>
                    <a:path w="298101" h="381723" extrusionOk="0">
                      <a:moveTo>
                        <a:pt x="46311" y="154410"/>
                      </a:moveTo>
                      <a:cubicBezTo>
                        <a:pt x="46311" y="154410"/>
                        <a:pt x="20338" y="105115"/>
                        <a:pt x="31060" y="65609"/>
                      </a:cubicBezTo>
                      <a:cubicBezTo>
                        <a:pt x="47883" y="3392"/>
                        <a:pt x="81436" y="0"/>
                        <a:pt x="81436" y="0"/>
                      </a:cubicBezTo>
                      <a:cubicBezTo>
                        <a:pt x="81436" y="0"/>
                        <a:pt x="69512" y="44525"/>
                        <a:pt x="102973" y="52632"/>
                      </a:cubicBezTo>
                      <a:cubicBezTo>
                        <a:pt x="120350" y="56837"/>
                        <a:pt x="144846" y="41327"/>
                        <a:pt x="144846" y="41327"/>
                      </a:cubicBezTo>
                      <a:cubicBezTo>
                        <a:pt x="144846" y="41327"/>
                        <a:pt x="162778" y="55645"/>
                        <a:pt x="182004" y="56292"/>
                      </a:cubicBezTo>
                      <a:cubicBezTo>
                        <a:pt x="201322" y="56948"/>
                        <a:pt x="221844" y="43934"/>
                        <a:pt x="221844" y="43934"/>
                      </a:cubicBezTo>
                      <a:cubicBezTo>
                        <a:pt x="221844" y="43934"/>
                        <a:pt x="222120" y="67726"/>
                        <a:pt x="213709" y="89605"/>
                      </a:cubicBezTo>
                      <a:cubicBezTo>
                        <a:pt x="205298" y="111484"/>
                        <a:pt x="188290" y="131459"/>
                        <a:pt x="188290" y="131459"/>
                      </a:cubicBezTo>
                      <a:cubicBezTo>
                        <a:pt x="188290" y="131459"/>
                        <a:pt x="201970" y="131422"/>
                        <a:pt x="214541" y="133123"/>
                      </a:cubicBezTo>
                      <a:cubicBezTo>
                        <a:pt x="227112" y="134814"/>
                        <a:pt x="238759" y="138244"/>
                        <a:pt x="238759" y="138244"/>
                      </a:cubicBezTo>
                      <a:cubicBezTo>
                        <a:pt x="238759" y="138244"/>
                        <a:pt x="235800" y="149872"/>
                        <a:pt x="230439" y="158838"/>
                      </a:cubicBezTo>
                      <a:cubicBezTo>
                        <a:pt x="225171" y="167795"/>
                        <a:pt x="217498" y="174089"/>
                        <a:pt x="217498" y="174089"/>
                      </a:cubicBezTo>
                      <a:cubicBezTo>
                        <a:pt x="217498" y="174089"/>
                        <a:pt x="243658" y="190737"/>
                        <a:pt x="263900" y="207745"/>
                      </a:cubicBezTo>
                      <a:cubicBezTo>
                        <a:pt x="284051" y="224752"/>
                        <a:pt x="298101" y="242130"/>
                        <a:pt x="298101" y="242130"/>
                      </a:cubicBezTo>
                      <a:cubicBezTo>
                        <a:pt x="298101" y="242130"/>
                        <a:pt x="273144" y="255847"/>
                        <a:pt x="250035" y="262613"/>
                      </a:cubicBezTo>
                      <a:cubicBezTo>
                        <a:pt x="227019" y="269389"/>
                        <a:pt x="205852" y="269213"/>
                        <a:pt x="205852" y="269213"/>
                      </a:cubicBezTo>
                      <a:cubicBezTo>
                        <a:pt x="205852" y="269213"/>
                        <a:pt x="210936" y="278161"/>
                        <a:pt x="213247" y="286997"/>
                      </a:cubicBezTo>
                      <a:cubicBezTo>
                        <a:pt x="215558" y="295843"/>
                        <a:pt x="215188" y="304569"/>
                        <a:pt x="215188" y="304569"/>
                      </a:cubicBezTo>
                      <a:cubicBezTo>
                        <a:pt x="215188" y="304569"/>
                        <a:pt x="196608" y="303118"/>
                        <a:pt x="180156" y="295215"/>
                      </a:cubicBezTo>
                      <a:cubicBezTo>
                        <a:pt x="163702" y="287321"/>
                        <a:pt x="149375" y="272975"/>
                        <a:pt x="149375" y="272975"/>
                      </a:cubicBezTo>
                      <a:cubicBezTo>
                        <a:pt x="149375" y="272975"/>
                        <a:pt x="160005" y="305595"/>
                        <a:pt x="161299" y="332780"/>
                      </a:cubicBezTo>
                      <a:cubicBezTo>
                        <a:pt x="162686" y="359964"/>
                        <a:pt x="154829" y="381723"/>
                        <a:pt x="154829" y="381723"/>
                      </a:cubicBezTo>
                      <a:cubicBezTo>
                        <a:pt x="154829" y="381723"/>
                        <a:pt x="137636" y="354012"/>
                        <a:pt x="119334" y="341071"/>
                      </a:cubicBezTo>
                      <a:cubicBezTo>
                        <a:pt x="101032" y="328140"/>
                        <a:pt x="81436" y="329988"/>
                        <a:pt x="81436" y="329988"/>
                      </a:cubicBezTo>
                      <a:cubicBezTo>
                        <a:pt x="81436" y="329988"/>
                        <a:pt x="83377" y="288772"/>
                        <a:pt x="36144" y="283355"/>
                      </a:cubicBezTo>
                      <a:cubicBezTo>
                        <a:pt x="17380" y="281211"/>
                        <a:pt x="9615" y="296832"/>
                        <a:pt x="9615" y="296832"/>
                      </a:cubicBezTo>
                      <a:cubicBezTo>
                        <a:pt x="9615" y="296832"/>
                        <a:pt x="-5913" y="264896"/>
                        <a:pt x="2498" y="228755"/>
                      </a:cubicBezTo>
                      <a:cubicBezTo>
                        <a:pt x="10909" y="192613"/>
                        <a:pt x="46311" y="154410"/>
                        <a:pt x="46311" y="1544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 name="Google Shape;59;p2"/>
                <p:cNvSpPr/>
                <p:nvPr/>
              </p:nvSpPr>
              <p:spPr>
                <a:xfrm>
                  <a:off x="9019675" y="4547611"/>
                  <a:ext cx="270368" cy="259442"/>
                </a:xfrm>
                <a:custGeom>
                  <a:avLst/>
                  <a:gdLst/>
                  <a:ahLst/>
                  <a:cxnLst/>
                  <a:rect l="l" t="t" r="r" b="b"/>
                  <a:pathLst>
                    <a:path w="270368" h="259442" extrusionOk="0">
                      <a:moveTo>
                        <a:pt x="270368" y="183176"/>
                      </a:moveTo>
                      <a:cubicBezTo>
                        <a:pt x="270368" y="183176"/>
                        <a:pt x="199010" y="171954"/>
                        <a:pt x="166103" y="158801"/>
                      </a:cubicBezTo>
                      <a:cubicBezTo>
                        <a:pt x="147801" y="151471"/>
                        <a:pt x="136155" y="145037"/>
                        <a:pt x="136155" y="145037"/>
                      </a:cubicBezTo>
                      <a:cubicBezTo>
                        <a:pt x="136155" y="145037"/>
                        <a:pt x="140130" y="153468"/>
                        <a:pt x="153717" y="171631"/>
                      </a:cubicBezTo>
                      <a:cubicBezTo>
                        <a:pt x="167305" y="189794"/>
                        <a:pt x="190598" y="217690"/>
                        <a:pt x="190598" y="217690"/>
                      </a:cubicBezTo>
                      <a:cubicBezTo>
                        <a:pt x="190598" y="217690"/>
                        <a:pt x="164716" y="196486"/>
                        <a:pt x="148725" y="177611"/>
                      </a:cubicBezTo>
                      <a:cubicBezTo>
                        <a:pt x="132642" y="158745"/>
                        <a:pt x="126450" y="142209"/>
                        <a:pt x="126450" y="142209"/>
                      </a:cubicBezTo>
                      <a:cubicBezTo>
                        <a:pt x="126450" y="142209"/>
                        <a:pt x="109626" y="137162"/>
                        <a:pt x="94559" y="129546"/>
                      </a:cubicBezTo>
                      <a:cubicBezTo>
                        <a:pt x="79585" y="121929"/>
                        <a:pt x="66275" y="111743"/>
                        <a:pt x="66275" y="111743"/>
                      </a:cubicBezTo>
                      <a:lnTo>
                        <a:pt x="80325" y="157470"/>
                      </a:lnTo>
                      <a:cubicBezTo>
                        <a:pt x="80325" y="157470"/>
                        <a:pt x="90954" y="157858"/>
                        <a:pt x="105467" y="168534"/>
                      </a:cubicBezTo>
                      <a:cubicBezTo>
                        <a:pt x="119979" y="179210"/>
                        <a:pt x="138465" y="200174"/>
                        <a:pt x="138465" y="200174"/>
                      </a:cubicBezTo>
                      <a:cubicBezTo>
                        <a:pt x="138465" y="200174"/>
                        <a:pt x="118408" y="184812"/>
                        <a:pt x="105282" y="176410"/>
                      </a:cubicBezTo>
                      <a:cubicBezTo>
                        <a:pt x="92249" y="167998"/>
                        <a:pt x="86056" y="166538"/>
                        <a:pt x="86056" y="166538"/>
                      </a:cubicBezTo>
                      <a:lnTo>
                        <a:pt x="105097" y="207264"/>
                      </a:lnTo>
                      <a:lnTo>
                        <a:pt x="132550" y="259443"/>
                      </a:lnTo>
                      <a:lnTo>
                        <a:pt x="100105" y="212034"/>
                      </a:lnTo>
                      <a:cubicBezTo>
                        <a:pt x="100105" y="212034"/>
                        <a:pt x="95484" y="215870"/>
                        <a:pt x="94559" y="227664"/>
                      </a:cubicBezTo>
                      <a:cubicBezTo>
                        <a:pt x="93635" y="239468"/>
                        <a:pt x="96409" y="259239"/>
                        <a:pt x="96409" y="259239"/>
                      </a:cubicBezTo>
                      <a:cubicBezTo>
                        <a:pt x="96409" y="259239"/>
                        <a:pt x="89845" y="238802"/>
                        <a:pt x="89569" y="224697"/>
                      </a:cubicBezTo>
                      <a:cubicBezTo>
                        <a:pt x="89291" y="210582"/>
                        <a:pt x="95300" y="202799"/>
                        <a:pt x="95300" y="202799"/>
                      </a:cubicBezTo>
                      <a:lnTo>
                        <a:pt x="80325" y="170106"/>
                      </a:lnTo>
                      <a:lnTo>
                        <a:pt x="71082" y="151776"/>
                      </a:lnTo>
                      <a:cubicBezTo>
                        <a:pt x="71082" y="151776"/>
                        <a:pt x="64057" y="157396"/>
                        <a:pt x="58141" y="172185"/>
                      </a:cubicBezTo>
                      <a:cubicBezTo>
                        <a:pt x="52318" y="186975"/>
                        <a:pt x="47789" y="210943"/>
                        <a:pt x="47789" y="210943"/>
                      </a:cubicBezTo>
                      <a:cubicBezTo>
                        <a:pt x="47789" y="210943"/>
                        <a:pt x="46494" y="186892"/>
                        <a:pt x="51116" y="169505"/>
                      </a:cubicBezTo>
                      <a:cubicBezTo>
                        <a:pt x="55830" y="152118"/>
                        <a:pt x="66460" y="141405"/>
                        <a:pt x="66460" y="141405"/>
                      </a:cubicBezTo>
                      <a:lnTo>
                        <a:pt x="57217" y="107343"/>
                      </a:lnTo>
                      <a:cubicBezTo>
                        <a:pt x="57217" y="107343"/>
                        <a:pt x="48713" y="102666"/>
                        <a:pt x="34385" y="91944"/>
                      </a:cubicBezTo>
                      <a:cubicBezTo>
                        <a:pt x="20059" y="81231"/>
                        <a:pt x="0" y="64473"/>
                        <a:pt x="0" y="64473"/>
                      </a:cubicBezTo>
                      <a:lnTo>
                        <a:pt x="8227" y="47012"/>
                      </a:lnTo>
                      <a:cubicBezTo>
                        <a:pt x="8227" y="47012"/>
                        <a:pt x="23664" y="66571"/>
                        <a:pt x="37529" y="79484"/>
                      </a:cubicBezTo>
                      <a:cubicBezTo>
                        <a:pt x="51394" y="92406"/>
                        <a:pt x="63687" y="98691"/>
                        <a:pt x="63687" y="98691"/>
                      </a:cubicBezTo>
                      <a:lnTo>
                        <a:pt x="83745" y="83403"/>
                      </a:lnTo>
                      <a:cubicBezTo>
                        <a:pt x="83745" y="83403"/>
                        <a:pt x="73208" y="67347"/>
                        <a:pt x="70157" y="46882"/>
                      </a:cubicBezTo>
                      <a:cubicBezTo>
                        <a:pt x="67199" y="26427"/>
                        <a:pt x="68494" y="0"/>
                        <a:pt x="68494" y="0"/>
                      </a:cubicBezTo>
                      <a:cubicBezTo>
                        <a:pt x="68494" y="0"/>
                        <a:pt x="70064" y="26279"/>
                        <a:pt x="75611" y="45681"/>
                      </a:cubicBezTo>
                      <a:cubicBezTo>
                        <a:pt x="81157" y="65092"/>
                        <a:pt x="90123" y="79317"/>
                        <a:pt x="90123" y="79317"/>
                      </a:cubicBezTo>
                      <a:lnTo>
                        <a:pt x="122567" y="56773"/>
                      </a:lnTo>
                      <a:cubicBezTo>
                        <a:pt x="122567" y="56773"/>
                        <a:pt x="119794" y="47224"/>
                        <a:pt x="125710" y="35078"/>
                      </a:cubicBezTo>
                      <a:cubicBezTo>
                        <a:pt x="131625" y="22933"/>
                        <a:pt x="146322" y="8199"/>
                        <a:pt x="146322" y="8199"/>
                      </a:cubicBezTo>
                      <a:cubicBezTo>
                        <a:pt x="146322" y="8199"/>
                        <a:pt x="135138" y="26205"/>
                        <a:pt x="130609" y="37380"/>
                      </a:cubicBezTo>
                      <a:cubicBezTo>
                        <a:pt x="126080" y="48555"/>
                        <a:pt x="128113" y="52900"/>
                        <a:pt x="128113" y="52900"/>
                      </a:cubicBezTo>
                      <a:lnTo>
                        <a:pt x="198086" y="27998"/>
                      </a:lnTo>
                      <a:cubicBezTo>
                        <a:pt x="198086" y="27998"/>
                        <a:pt x="151962" y="50173"/>
                        <a:pt x="129500" y="63095"/>
                      </a:cubicBezTo>
                      <a:cubicBezTo>
                        <a:pt x="112492" y="72856"/>
                        <a:pt x="106945" y="77626"/>
                        <a:pt x="106945" y="77626"/>
                      </a:cubicBezTo>
                      <a:cubicBezTo>
                        <a:pt x="106945" y="77626"/>
                        <a:pt x="113970" y="82460"/>
                        <a:pt x="125617" y="86240"/>
                      </a:cubicBezTo>
                      <a:cubicBezTo>
                        <a:pt x="137356" y="90012"/>
                        <a:pt x="152145" y="91740"/>
                        <a:pt x="152145" y="91740"/>
                      </a:cubicBezTo>
                      <a:cubicBezTo>
                        <a:pt x="152145" y="91740"/>
                        <a:pt x="136247" y="93931"/>
                        <a:pt x="123491" y="92027"/>
                      </a:cubicBezTo>
                      <a:cubicBezTo>
                        <a:pt x="110735" y="90114"/>
                        <a:pt x="101214" y="84115"/>
                        <a:pt x="101214" y="84115"/>
                      </a:cubicBezTo>
                      <a:lnTo>
                        <a:pt x="72838" y="104283"/>
                      </a:lnTo>
                      <a:cubicBezTo>
                        <a:pt x="72838" y="104283"/>
                        <a:pt x="87997" y="113379"/>
                        <a:pt x="100753" y="120413"/>
                      </a:cubicBezTo>
                      <a:cubicBezTo>
                        <a:pt x="113601" y="127447"/>
                        <a:pt x="128113" y="131986"/>
                        <a:pt x="128113" y="131986"/>
                      </a:cubicBezTo>
                      <a:cubicBezTo>
                        <a:pt x="128113" y="131986"/>
                        <a:pt x="141885" y="122317"/>
                        <a:pt x="160187" y="116439"/>
                      </a:cubicBezTo>
                      <a:cubicBezTo>
                        <a:pt x="178490" y="110560"/>
                        <a:pt x="201321" y="108471"/>
                        <a:pt x="201321" y="108471"/>
                      </a:cubicBezTo>
                      <a:cubicBezTo>
                        <a:pt x="201321" y="108471"/>
                        <a:pt x="180708" y="114498"/>
                        <a:pt x="164994" y="121282"/>
                      </a:cubicBezTo>
                      <a:cubicBezTo>
                        <a:pt x="149188" y="128067"/>
                        <a:pt x="138373" y="135619"/>
                        <a:pt x="138373" y="135619"/>
                      </a:cubicBezTo>
                      <a:cubicBezTo>
                        <a:pt x="138373" y="135619"/>
                        <a:pt x="145676" y="142089"/>
                        <a:pt x="170910" y="151545"/>
                      </a:cubicBezTo>
                      <a:cubicBezTo>
                        <a:pt x="203909" y="163848"/>
                        <a:pt x="270368" y="183176"/>
                        <a:pt x="270368" y="18317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0" name="Google Shape;60;p2"/>
              <p:cNvGrpSpPr/>
              <p:nvPr/>
            </p:nvGrpSpPr>
            <p:grpSpPr>
              <a:xfrm>
                <a:off x="8613522" y="2113921"/>
                <a:ext cx="440261" cy="341029"/>
                <a:chOff x="8613522" y="2113921"/>
                <a:chExt cx="440261" cy="341029"/>
              </a:xfrm>
            </p:grpSpPr>
            <p:sp>
              <p:nvSpPr>
                <p:cNvPr id="61" name="Google Shape;61;p2"/>
                <p:cNvSpPr/>
                <p:nvPr/>
              </p:nvSpPr>
              <p:spPr>
                <a:xfrm>
                  <a:off x="8613522" y="2113921"/>
                  <a:ext cx="440261" cy="341029"/>
                </a:xfrm>
                <a:custGeom>
                  <a:avLst/>
                  <a:gdLst/>
                  <a:ahLst/>
                  <a:cxnLst/>
                  <a:rect l="l" t="t" r="r" b="b"/>
                  <a:pathLst>
                    <a:path w="440261" h="341029" extrusionOk="0">
                      <a:moveTo>
                        <a:pt x="269906" y="65272"/>
                      </a:moveTo>
                      <a:cubicBezTo>
                        <a:pt x="269906" y="65272"/>
                        <a:pt x="328694" y="41822"/>
                        <a:pt x="372046" y="58830"/>
                      </a:cubicBezTo>
                      <a:cubicBezTo>
                        <a:pt x="440446" y="85608"/>
                        <a:pt x="440262" y="124273"/>
                        <a:pt x="440262" y="124273"/>
                      </a:cubicBezTo>
                      <a:cubicBezTo>
                        <a:pt x="440262" y="124273"/>
                        <a:pt x="391364" y="105176"/>
                        <a:pt x="378238" y="142297"/>
                      </a:cubicBezTo>
                      <a:cubicBezTo>
                        <a:pt x="371398" y="161560"/>
                        <a:pt x="386094" y="191361"/>
                        <a:pt x="386094" y="191361"/>
                      </a:cubicBezTo>
                      <a:cubicBezTo>
                        <a:pt x="386094" y="191361"/>
                        <a:pt x="367793" y="209986"/>
                        <a:pt x="364743" y="231801"/>
                      </a:cubicBezTo>
                      <a:cubicBezTo>
                        <a:pt x="361693" y="253624"/>
                        <a:pt x="373986" y="278655"/>
                        <a:pt x="373986" y="278655"/>
                      </a:cubicBezTo>
                      <a:cubicBezTo>
                        <a:pt x="373986" y="278655"/>
                        <a:pt x="347088" y="275984"/>
                        <a:pt x="323333" y="263746"/>
                      </a:cubicBezTo>
                      <a:cubicBezTo>
                        <a:pt x="299577" y="251517"/>
                        <a:pt x="279057" y="229721"/>
                        <a:pt x="279057" y="229721"/>
                      </a:cubicBezTo>
                      <a:cubicBezTo>
                        <a:pt x="279057" y="229721"/>
                        <a:pt x="277485" y="245204"/>
                        <a:pt x="274065" y="259346"/>
                      </a:cubicBezTo>
                      <a:cubicBezTo>
                        <a:pt x="270645" y="273488"/>
                        <a:pt x="265377" y="286300"/>
                        <a:pt x="265377" y="286300"/>
                      </a:cubicBezTo>
                      <a:cubicBezTo>
                        <a:pt x="265377" y="286300"/>
                        <a:pt x="252621" y="281493"/>
                        <a:pt x="243100" y="274320"/>
                      </a:cubicBezTo>
                      <a:cubicBezTo>
                        <a:pt x="233579" y="267147"/>
                        <a:pt x="227387" y="257617"/>
                        <a:pt x="227387" y="257617"/>
                      </a:cubicBezTo>
                      <a:cubicBezTo>
                        <a:pt x="227387" y="257617"/>
                        <a:pt x="205480" y="285440"/>
                        <a:pt x="183850" y="306293"/>
                      </a:cubicBezTo>
                      <a:cubicBezTo>
                        <a:pt x="162220" y="327146"/>
                        <a:pt x="140869" y="341030"/>
                        <a:pt x="140869" y="341030"/>
                      </a:cubicBezTo>
                      <a:cubicBezTo>
                        <a:pt x="140869" y="341030"/>
                        <a:pt x="128389" y="310905"/>
                        <a:pt x="123399" y="283822"/>
                      </a:cubicBezTo>
                      <a:cubicBezTo>
                        <a:pt x="118499" y="256749"/>
                        <a:pt x="121180" y="232697"/>
                        <a:pt x="121180" y="232697"/>
                      </a:cubicBezTo>
                      <a:cubicBezTo>
                        <a:pt x="121180" y="232697"/>
                        <a:pt x="110458" y="237365"/>
                        <a:pt x="100198" y="238955"/>
                      </a:cubicBezTo>
                      <a:cubicBezTo>
                        <a:pt x="89938" y="240536"/>
                        <a:pt x="80139" y="239038"/>
                        <a:pt x="80139" y="239038"/>
                      </a:cubicBezTo>
                      <a:cubicBezTo>
                        <a:pt x="80139" y="239038"/>
                        <a:pt x="83929" y="218028"/>
                        <a:pt x="94836" y="200263"/>
                      </a:cubicBezTo>
                      <a:cubicBezTo>
                        <a:pt x="105744" y="182497"/>
                        <a:pt x="123584" y="167985"/>
                        <a:pt x="123584" y="167985"/>
                      </a:cubicBezTo>
                      <a:cubicBezTo>
                        <a:pt x="123584" y="167985"/>
                        <a:pt x="85501" y="176036"/>
                        <a:pt x="54627" y="174233"/>
                      </a:cubicBezTo>
                      <a:cubicBezTo>
                        <a:pt x="23662" y="172431"/>
                        <a:pt x="0" y="160775"/>
                        <a:pt x="0" y="160775"/>
                      </a:cubicBezTo>
                      <a:cubicBezTo>
                        <a:pt x="0" y="160775"/>
                        <a:pt x="33368" y="144710"/>
                        <a:pt x="50191" y="125437"/>
                      </a:cubicBezTo>
                      <a:cubicBezTo>
                        <a:pt x="67014" y="106165"/>
                        <a:pt x="67198" y="83676"/>
                        <a:pt x="67198" y="83676"/>
                      </a:cubicBezTo>
                      <a:cubicBezTo>
                        <a:pt x="67198" y="83676"/>
                        <a:pt x="113600" y="90987"/>
                        <a:pt x="125247" y="37856"/>
                      </a:cubicBezTo>
                      <a:cubicBezTo>
                        <a:pt x="129961" y="16791"/>
                        <a:pt x="113139" y="6032"/>
                        <a:pt x="113139" y="6032"/>
                      </a:cubicBezTo>
                      <a:cubicBezTo>
                        <a:pt x="113139" y="6032"/>
                        <a:pt x="151129" y="-7723"/>
                        <a:pt x="190967" y="6309"/>
                      </a:cubicBezTo>
                      <a:cubicBezTo>
                        <a:pt x="230899" y="20340"/>
                        <a:pt x="269906" y="65272"/>
                        <a:pt x="269906" y="6527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 name="Google Shape;62;p2"/>
                <p:cNvSpPr/>
                <p:nvPr/>
              </p:nvSpPr>
              <p:spPr>
                <a:xfrm>
                  <a:off x="8696157" y="2125239"/>
                  <a:ext cx="300872" cy="293134"/>
                </a:xfrm>
                <a:custGeom>
                  <a:avLst/>
                  <a:gdLst/>
                  <a:ahLst/>
                  <a:cxnLst/>
                  <a:rect l="l" t="t" r="r" b="b"/>
                  <a:pathLst>
                    <a:path w="300872" h="293134" extrusionOk="0">
                      <a:moveTo>
                        <a:pt x="69880" y="293135"/>
                      </a:moveTo>
                      <a:cubicBezTo>
                        <a:pt x="69880" y="293135"/>
                        <a:pt x="91047" y="213328"/>
                        <a:pt x="109811" y="177473"/>
                      </a:cubicBezTo>
                      <a:cubicBezTo>
                        <a:pt x="120256" y="157470"/>
                        <a:pt x="128853" y="145093"/>
                        <a:pt x="128853" y="145093"/>
                      </a:cubicBezTo>
                      <a:cubicBezTo>
                        <a:pt x="128853" y="145093"/>
                        <a:pt x="118870" y="148550"/>
                        <a:pt x="96778" y="161796"/>
                      </a:cubicBezTo>
                      <a:cubicBezTo>
                        <a:pt x="74593" y="175042"/>
                        <a:pt x="40301" y="198076"/>
                        <a:pt x="40301" y="198076"/>
                      </a:cubicBezTo>
                      <a:cubicBezTo>
                        <a:pt x="40301" y="198076"/>
                        <a:pt x="67385" y="171280"/>
                        <a:pt x="90585" y="155344"/>
                      </a:cubicBezTo>
                      <a:cubicBezTo>
                        <a:pt x="113786" y="139408"/>
                        <a:pt x="133197" y="134334"/>
                        <a:pt x="133197" y="134334"/>
                      </a:cubicBezTo>
                      <a:cubicBezTo>
                        <a:pt x="133197" y="134334"/>
                        <a:pt x="140961" y="115829"/>
                        <a:pt x="151314" y="99643"/>
                      </a:cubicBezTo>
                      <a:cubicBezTo>
                        <a:pt x="161666" y="83468"/>
                        <a:pt x="174792" y="69603"/>
                        <a:pt x="174792" y="69603"/>
                      </a:cubicBezTo>
                      <a:lnTo>
                        <a:pt x="121458" y="79946"/>
                      </a:lnTo>
                      <a:cubicBezTo>
                        <a:pt x="121458" y="79946"/>
                        <a:pt x="119701" y="92008"/>
                        <a:pt x="105929" y="107251"/>
                      </a:cubicBezTo>
                      <a:cubicBezTo>
                        <a:pt x="92156" y="122493"/>
                        <a:pt x="66275" y="140906"/>
                        <a:pt x="66275" y="140906"/>
                      </a:cubicBezTo>
                      <a:cubicBezTo>
                        <a:pt x="66275" y="140906"/>
                        <a:pt x="86056" y="119979"/>
                        <a:pt x="97055" y="106095"/>
                      </a:cubicBezTo>
                      <a:cubicBezTo>
                        <a:pt x="108147" y="92212"/>
                        <a:pt x="110550" y="85362"/>
                        <a:pt x="110550" y="85362"/>
                      </a:cubicBezTo>
                      <a:lnTo>
                        <a:pt x="62208" y="102084"/>
                      </a:lnTo>
                      <a:lnTo>
                        <a:pt x="0" y="126902"/>
                      </a:lnTo>
                      <a:lnTo>
                        <a:pt x="57401" y="95789"/>
                      </a:lnTo>
                      <a:cubicBezTo>
                        <a:pt x="57401" y="95789"/>
                        <a:pt x="53612" y="90021"/>
                        <a:pt x="40393" y="87516"/>
                      </a:cubicBezTo>
                      <a:cubicBezTo>
                        <a:pt x="27176" y="85020"/>
                        <a:pt x="4437" y="85797"/>
                        <a:pt x="4437" y="85797"/>
                      </a:cubicBezTo>
                      <a:cubicBezTo>
                        <a:pt x="4437" y="85797"/>
                        <a:pt x="28377" y="80870"/>
                        <a:pt x="44369" y="82275"/>
                      </a:cubicBezTo>
                      <a:cubicBezTo>
                        <a:pt x="60359" y="83680"/>
                        <a:pt x="68401" y="91417"/>
                        <a:pt x="68401" y="91417"/>
                      </a:cubicBezTo>
                      <a:lnTo>
                        <a:pt x="107130" y="78476"/>
                      </a:lnTo>
                      <a:lnTo>
                        <a:pt x="128945" y="70185"/>
                      </a:lnTo>
                      <a:cubicBezTo>
                        <a:pt x="128945" y="70185"/>
                        <a:pt x="123491" y="61431"/>
                        <a:pt x="107408" y="52983"/>
                      </a:cubicBezTo>
                      <a:cubicBezTo>
                        <a:pt x="91417" y="44535"/>
                        <a:pt x="64796" y="36373"/>
                        <a:pt x="64796" y="36373"/>
                      </a:cubicBezTo>
                      <a:cubicBezTo>
                        <a:pt x="64796" y="36373"/>
                        <a:pt x="92156" y="37842"/>
                        <a:pt x="111290" y="45302"/>
                      </a:cubicBezTo>
                      <a:cubicBezTo>
                        <a:pt x="130424" y="52752"/>
                        <a:pt x="141239" y="66192"/>
                        <a:pt x="141239" y="66192"/>
                      </a:cubicBezTo>
                      <a:lnTo>
                        <a:pt x="180801" y="59906"/>
                      </a:lnTo>
                      <a:cubicBezTo>
                        <a:pt x="180801" y="59906"/>
                        <a:pt x="187178" y="50737"/>
                        <a:pt x="200951" y="35763"/>
                      </a:cubicBezTo>
                      <a:cubicBezTo>
                        <a:pt x="214723" y="20779"/>
                        <a:pt x="236076" y="0"/>
                        <a:pt x="236076" y="0"/>
                      </a:cubicBezTo>
                      <a:lnTo>
                        <a:pt x="254839" y="11508"/>
                      </a:lnTo>
                      <a:cubicBezTo>
                        <a:pt x="254839" y="11508"/>
                        <a:pt x="230899" y="26713"/>
                        <a:pt x="214631" y="40893"/>
                      </a:cubicBezTo>
                      <a:cubicBezTo>
                        <a:pt x="198455" y="55072"/>
                        <a:pt x="189859" y="68244"/>
                        <a:pt x="189859" y="68244"/>
                      </a:cubicBezTo>
                      <a:lnTo>
                        <a:pt x="204741" y="92979"/>
                      </a:lnTo>
                      <a:cubicBezTo>
                        <a:pt x="204741" y="92979"/>
                        <a:pt x="224152" y="82941"/>
                        <a:pt x="247630" y="82053"/>
                      </a:cubicBezTo>
                      <a:cubicBezTo>
                        <a:pt x="271108" y="81166"/>
                        <a:pt x="300872" y="85917"/>
                        <a:pt x="300872" y="85917"/>
                      </a:cubicBezTo>
                      <a:cubicBezTo>
                        <a:pt x="300872" y="85917"/>
                        <a:pt x="271015" y="84429"/>
                        <a:pt x="248369" y="88339"/>
                      </a:cubicBezTo>
                      <a:cubicBezTo>
                        <a:pt x="225816" y="92258"/>
                        <a:pt x="208622" y="100716"/>
                        <a:pt x="208622" y="100716"/>
                      </a:cubicBezTo>
                      <a:lnTo>
                        <a:pt x="230253" y="140462"/>
                      </a:lnTo>
                      <a:cubicBezTo>
                        <a:pt x="230253" y="140462"/>
                        <a:pt x="241437" y="138429"/>
                        <a:pt x="254470" y="146683"/>
                      </a:cubicBezTo>
                      <a:cubicBezTo>
                        <a:pt x="267504" y="154937"/>
                        <a:pt x="282385" y="173480"/>
                        <a:pt x="282385" y="173480"/>
                      </a:cubicBezTo>
                      <a:cubicBezTo>
                        <a:pt x="282385" y="173480"/>
                        <a:pt x="263343" y="158533"/>
                        <a:pt x="251235" y="151970"/>
                      </a:cubicBezTo>
                      <a:cubicBezTo>
                        <a:pt x="239126" y="145398"/>
                        <a:pt x="234042" y="147201"/>
                        <a:pt x="234042" y="147201"/>
                      </a:cubicBezTo>
                      <a:lnTo>
                        <a:pt x="253915" y="229892"/>
                      </a:lnTo>
                      <a:cubicBezTo>
                        <a:pt x="253915" y="229892"/>
                        <a:pt x="234319" y="174755"/>
                        <a:pt x="222303" y="147533"/>
                      </a:cubicBezTo>
                      <a:cubicBezTo>
                        <a:pt x="213336" y="126985"/>
                        <a:pt x="208531" y="120090"/>
                        <a:pt x="208531" y="120090"/>
                      </a:cubicBezTo>
                      <a:cubicBezTo>
                        <a:pt x="208531" y="120090"/>
                        <a:pt x="202245" y="127522"/>
                        <a:pt x="196607" y="140333"/>
                      </a:cubicBezTo>
                      <a:cubicBezTo>
                        <a:pt x="190968" y="153153"/>
                        <a:pt x="187271" y="169764"/>
                        <a:pt x="187271" y="169764"/>
                      </a:cubicBezTo>
                      <a:cubicBezTo>
                        <a:pt x="187271" y="169764"/>
                        <a:pt x="186624" y="151425"/>
                        <a:pt x="190321" y="137172"/>
                      </a:cubicBezTo>
                      <a:cubicBezTo>
                        <a:pt x="194018" y="122927"/>
                        <a:pt x="201875" y="112769"/>
                        <a:pt x="201875" y="112769"/>
                      </a:cubicBezTo>
                      <a:lnTo>
                        <a:pt x="182464" y="78014"/>
                      </a:lnTo>
                      <a:cubicBezTo>
                        <a:pt x="182464" y="78014"/>
                        <a:pt x="170356" y="94107"/>
                        <a:pt x="160927" y="107824"/>
                      </a:cubicBezTo>
                      <a:cubicBezTo>
                        <a:pt x="151406" y="121550"/>
                        <a:pt x="144566" y="137532"/>
                        <a:pt x="144566" y="137532"/>
                      </a:cubicBezTo>
                      <a:cubicBezTo>
                        <a:pt x="144566" y="137532"/>
                        <a:pt x="153902" y="154383"/>
                        <a:pt x="158339" y="175929"/>
                      </a:cubicBezTo>
                      <a:cubicBezTo>
                        <a:pt x="162868" y="197485"/>
                        <a:pt x="162498" y="223726"/>
                        <a:pt x="162498" y="223726"/>
                      </a:cubicBezTo>
                      <a:cubicBezTo>
                        <a:pt x="162498" y="223726"/>
                        <a:pt x="158154" y="199518"/>
                        <a:pt x="152331" y="180773"/>
                      </a:cubicBezTo>
                      <a:cubicBezTo>
                        <a:pt x="146507" y="162018"/>
                        <a:pt x="139297" y="148726"/>
                        <a:pt x="139297" y="148726"/>
                      </a:cubicBezTo>
                      <a:cubicBezTo>
                        <a:pt x="139297" y="148726"/>
                        <a:pt x="131071" y="156241"/>
                        <a:pt x="117390" y="183860"/>
                      </a:cubicBezTo>
                      <a:cubicBezTo>
                        <a:pt x="99644" y="219817"/>
                        <a:pt x="69880" y="293135"/>
                        <a:pt x="69880" y="29313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 name="Google Shape;63;p2"/>
              <p:cNvGrpSpPr/>
              <p:nvPr/>
            </p:nvGrpSpPr>
            <p:grpSpPr>
              <a:xfrm>
                <a:off x="9382964" y="2185081"/>
                <a:ext cx="243815" cy="338937"/>
                <a:chOff x="9382964" y="2185081"/>
                <a:chExt cx="243815" cy="338937"/>
              </a:xfrm>
            </p:grpSpPr>
            <p:sp>
              <p:nvSpPr>
                <p:cNvPr id="64" name="Google Shape;64;p2"/>
                <p:cNvSpPr/>
                <p:nvPr/>
              </p:nvSpPr>
              <p:spPr>
                <a:xfrm>
                  <a:off x="9382964" y="2185081"/>
                  <a:ext cx="243815" cy="338937"/>
                </a:xfrm>
                <a:custGeom>
                  <a:avLst/>
                  <a:gdLst/>
                  <a:ahLst/>
                  <a:cxnLst/>
                  <a:rect l="l" t="t" r="r" b="b"/>
                  <a:pathLst>
                    <a:path w="243815" h="338937" extrusionOk="0">
                      <a:moveTo>
                        <a:pt x="74106" y="233275"/>
                      </a:moveTo>
                      <a:cubicBezTo>
                        <a:pt x="74106" y="233275"/>
                        <a:pt x="36301" y="236436"/>
                        <a:pt x="18646" y="206598"/>
                      </a:cubicBezTo>
                      <a:cubicBezTo>
                        <a:pt x="-9176" y="159633"/>
                        <a:pt x="2379" y="123454"/>
                        <a:pt x="2379" y="123454"/>
                      </a:cubicBezTo>
                      <a:cubicBezTo>
                        <a:pt x="2379" y="123454"/>
                        <a:pt x="22344" y="156999"/>
                        <a:pt x="40276" y="126412"/>
                      </a:cubicBezTo>
                      <a:cubicBezTo>
                        <a:pt x="49612" y="110541"/>
                        <a:pt x="50814" y="77931"/>
                        <a:pt x="50814" y="77931"/>
                      </a:cubicBezTo>
                      <a:cubicBezTo>
                        <a:pt x="50814" y="77931"/>
                        <a:pt x="65881" y="66349"/>
                        <a:pt x="74015" y="46864"/>
                      </a:cubicBezTo>
                      <a:cubicBezTo>
                        <a:pt x="82056" y="27379"/>
                        <a:pt x="83073" y="0"/>
                        <a:pt x="83073" y="0"/>
                      </a:cubicBezTo>
                      <a:cubicBezTo>
                        <a:pt x="83073" y="0"/>
                        <a:pt x="96383" y="11120"/>
                        <a:pt x="105165" y="30180"/>
                      </a:cubicBezTo>
                      <a:cubicBezTo>
                        <a:pt x="113946" y="49239"/>
                        <a:pt x="118290" y="76249"/>
                        <a:pt x="118290" y="76249"/>
                      </a:cubicBezTo>
                      <a:cubicBezTo>
                        <a:pt x="118290" y="76249"/>
                        <a:pt x="123652" y="62245"/>
                        <a:pt x="129659" y="50081"/>
                      </a:cubicBezTo>
                      <a:cubicBezTo>
                        <a:pt x="135667" y="37916"/>
                        <a:pt x="142231" y="27591"/>
                        <a:pt x="142231" y="27591"/>
                      </a:cubicBezTo>
                      <a:cubicBezTo>
                        <a:pt x="142231" y="27591"/>
                        <a:pt x="147499" y="36197"/>
                        <a:pt x="150364" y="45958"/>
                      </a:cubicBezTo>
                      <a:cubicBezTo>
                        <a:pt x="153230" y="55719"/>
                        <a:pt x="153600" y="66635"/>
                        <a:pt x="153600" y="66635"/>
                      </a:cubicBezTo>
                      <a:cubicBezTo>
                        <a:pt x="153600" y="66635"/>
                        <a:pt x="173381" y="47576"/>
                        <a:pt x="190942" y="34958"/>
                      </a:cubicBezTo>
                      <a:cubicBezTo>
                        <a:pt x="208413" y="22341"/>
                        <a:pt x="223757" y="16148"/>
                        <a:pt x="223757" y="16148"/>
                      </a:cubicBezTo>
                      <a:cubicBezTo>
                        <a:pt x="223757" y="16148"/>
                        <a:pt x="221353" y="48389"/>
                        <a:pt x="215900" y="75343"/>
                      </a:cubicBezTo>
                      <a:cubicBezTo>
                        <a:pt x="210354" y="102296"/>
                        <a:pt x="201850" y="123963"/>
                        <a:pt x="201850" y="123963"/>
                      </a:cubicBezTo>
                      <a:cubicBezTo>
                        <a:pt x="201850" y="123963"/>
                        <a:pt x="208783" y="123020"/>
                        <a:pt x="214699" y="124822"/>
                      </a:cubicBezTo>
                      <a:cubicBezTo>
                        <a:pt x="220522" y="126625"/>
                        <a:pt x="225236" y="131173"/>
                        <a:pt x="225236" y="131173"/>
                      </a:cubicBezTo>
                      <a:cubicBezTo>
                        <a:pt x="225236" y="131173"/>
                        <a:pt x="216917" y="149632"/>
                        <a:pt x="205917" y="162794"/>
                      </a:cubicBezTo>
                      <a:cubicBezTo>
                        <a:pt x="194918" y="175966"/>
                        <a:pt x="181238" y="183832"/>
                        <a:pt x="181238" y="183832"/>
                      </a:cubicBezTo>
                      <a:cubicBezTo>
                        <a:pt x="181238" y="183832"/>
                        <a:pt x="203606" y="188491"/>
                        <a:pt x="219228" y="200073"/>
                      </a:cubicBezTo>
                      <a:cubicBezTo>
                        <a:pt x="234941" y="211645"/>
                        <a:pt x="243815" y="230141"/>
                        <a:pt x="243815" y="230141"/>
                      </a:cubicBezTo>
                      <a:cubicBezTo>
                        <a:pt x="243815" y="230141"/>
                        <a:pt x="221631" y="234513"/>
                        <a:pt x="207026" y="247205"/>
                      </a:cubicBezTo>
                      <a:cubicBezTo>
                        <a:pt x="192514" y="259896"/>
                        <a:pt x="185674" y="280897"/>
                        <a:pt x="185674" y="280897"/>
                      </a:cubicBezTo>
                      <a:cubicBezTo>
                        <a:pt x="185674" y="280897"/>
                        <a:pt x="163582" y="259203"/>
                        <a:pt x="141676" y="305244"/>
                      </a:cubicBezTo>
                      <a:cubicBezTo>
                        <a:pt x="132895" y="323490"/>
                        <a:pt x="138533" y="338936"/>
                        <a:pt x="138533" y="338936"/>
                      </a:cubicBezTo>
                      <a:cubicBezTo>
                        <a:pt x="138533" y="338936"/>
                        <a:pt x="114501" y="339675"/>
                        <a:pt x="97862" y="313775"/>
                      </a:cubicBezTo>
                      <a:cubicBezTo>
                        <a:pt x="81131" y="287866"/>
                        <a:pt x="74106" y="233275"/>
                        <a:pt x="74106"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 name="Google Shape;65;p2"/>
                <p:cNvSpPr/>
                <p:nvPr/>
              </p:nvSpPr>
              <p:spPr>
                <a:xfrm>
                  <a:off x="9407065" y="2231778"/>
                  <a:ext cx="182649" cy="242222"/>
                </a:xfrm>
                <a:custGeom>
                  <a:avLst/>
                  <a:gdLst/>
                  <a:ahLst/>
                  <a:cxnLst/>
                  <a:rect l="l" t="t" r="r" b="b"/>
                  <a:pathLst>
                    <a:path w="182649" h="242222" extrusionOk="0">
                      <a:moveTo>
                        <a:pt x="182649" y="0"/>
                      </a:moveTo>
                      <a:cubicBezTo>
                        <a:pt x="182649" y="0"/>
                        <a:pt x="147801" y="68031"/>
                        <a:pt x="127374" y="95623"/>
                      </a:cubicBezTo>
                      <a:cubicBezTo>
                        <a:pt x="115911" y="111013"/>
                        <a:pt x="107685" y="119840"/>
                        <a:pt x="107685" y="119840"/>
                      </a:cubicBezTo>
                      <a:cubicBezTo>
                        <a:pt x="107685" y="119840"/>
                        <a:pt x="113970" y="119803"/>
                        <a:pt x="129500" y="114479"/>
                      </a:cubicBezTo>
                      <a:cubicBezTo>
                        <a:pt x="145028" y="109155"/>
                        <a:pt x="169893" y="98553"/>
                        <a:pt x="169893" y="98553"/>
                      </a:cubicBezTo>
                      <a:cubicBezTo>
                        <a:pt x="169893" y="98553"/>
                        <a:pt x="147709" y="115006"/>
                        <a:pt x="130794" y="122502"/>
                      </a:cubicBezTo>
                      <a:cubicBezTo>
                        <a:pt x="113878" y="129999"/>
                        <a:pt x="102231" y="128538"/>
                        <a:pt x="102231" y="128538"/>
                      </a:cubicBezTo>
                      <a:cubicBezTo>
                        <a:pt x="102231" y="128538"/>
                        <a:pt x="92619" y="143420"/>
                        <a:pt x="82358" y="155252"/>
                      </a:cubicBezTo>
                      <a:cubicBezTo>
                        <a:pt x="72098" y="167092"/>
                        <a:pt x="61191" y="175892"/>
                        <a:pt x="61191" y="175892"/>
                      </a:cubicBezTo>
                      <a:lnTo>
                        <a:pt x="92156" y="183278"/>
                      </a:lnTo>
                      <a:cubicBezTo>
                        <a:pt x="92156" y="183278"/>
                        <a:pt x="96685" y="172509"/>
                        <a:pt x="108425" y="162646"/>
                      </a:cubicBezTo>
                      <a:cubicBezTo>
                        <a:pt x="120164" y="152784"/>
                        <a:pt x="139205" y="143808"/>
                        <a:pt x="139205" y="143808"/>
                      </a:cubicBezTo>
                      <a:cubicBezTo>
                        <a:pt x="139205" y="143808"/>
                        <a:pt x="122660" y="157100"/>
                        <a:pt x="112769" y="166566"/>
                      </a:cubicBezTo>
                      <a:cubicBezTo>
                        <a:pt x="102786" y="176040"/>
                        <a:pt x="99551" y="181697"/>
                        <a:pt x="99551" y="181697"/>
                      </a:cubicBezTo>
                      <a:lnTo>
                        <a:pt x="129776" y="181493"/>
                      </a:lnTo>
                      <a:lnTo>
                        <a:pt x="169801" y="178157"/>
                      </a:lnTo>
                      <a:lnTo>
                        <a:pt x="130424" y="188925"/>
                      </a:lnTo>
                      <a:cubicBezTo>
                        <a:pt x="130424" y="188925"/>
                        <a:pt x="130701" y="195543"/>
                        <a:pt x="136894" y="202115"/>
                      </a:cubicBezTo>
                      <a:cubicBezTo>
                        <a:pt x="143087" y="208697"/>
                        <a:pt x="155195" y="215232"/>
                        <a:pt x="155195" y="215232"/>
                      </a:cubicBezTo>
                      <a:cubicBezTo>
                        <a:pt x="155195" y="215232"/>
                        <a:pt x="141239" y="212209"/>
                        <a:pt x="133289" y="205776"/>
                      </a:cubicBezTo>
                      <a:cubicBezTo>
                        <a:pt x="125339" y="199342"/>
                        <a:pt x="123399" y="189498"/>
                        <a:pt x="123399" y="189498"/>
                      </a:cubicBezTo>
                      <a:lnTo>
                        <a:pt x="99181" y="189230"/>
                      </a:lnTo>
                      <a:lnTo>
                        <a:pt x="85316" y="190016"/>
                      </a:lnTo>
                      <a:cubicBezTo>
                        <a:pt x="85316" y="190016"/>
                        <a:pt x="85594" y="199980"/>
                        <a:pt x="91510" y="213032"/>
                      </a:cubicBezTo>
                      <a:cubicBezTo>
                        <a:pt x="97333" y="226083"/>
                        <a:pt x="108887" y="242222"/>
                        <a:pt x="108887" y="242222"/>
                      </a:cubicBezTo>
                      <a:cubicBezTo>
                        <a:pt x="108887" y="242222"/>
                        <a:pt x="94930" y="232092"/>
                        <a:pt x="87164" y="218994"/>
                      </a:cubicBezTo>
                      <a:cubicBezTo>
                        <a:pt x="79400" y="205896"/>
                        <a:pt x="77736" y="189831"/>
                        <a:pt x="77736" y="189831"/>
                      </a:cubicBezTo>
                      <a:lnTo>
                        <a:pt x="55090" y="183046"/>
                      </a:lnTo>
                      <a:cubicBezTo>
                        <a:pt x="55090" y="183046"/>
                        <a:pt x="49082" y="189618"/>
                        <a:pt x="37342" y="199241"/>
                      </a:cubicBezTo>
                      <a:cubicBezTo>
                        <a:pt x="25697" y="208854"/>
                        <a:pt x="8319" y="221499"/>
                        <a:pt x="8319" y="221499"/>
                      </a:cubicBezTo>
                      <a:lnTo>
                        <a:pt x="1941" y="204713"/>
                      </a:lnTo>
                      <a:cubicBezTo>
                        <a:pt x="1941" y="204713"/>
                        <a:pt x="18948" y="198122"/>
                        <a:pt x="31704" y="190034"/>
                      </a:cubicBezTo>
                      <a:cubicBezTo>
                        <a:pt x="44460" y="181946"/>
                        <a:pt x="52872" y="172352"/>
                        <a:pt x="52872" y="172352"/>
                      </a:cubicBezTo>
                      <a:lnTo>
                        <a:pt x="52409" y="144391"/>
                      </a:lnTo>
                      <a:cubicBezTo>
                        <a:pt x="52409" y="144391"/>
                        <a:pt x="39284" y="147589"/>
                        <a:pt x="26713" y="140906"/>
                      </a:cubicBezTo>
                      <a:cubicBezTo>
                        <a:pt x="14143" y="134214"/>
                        <a:pt x="0" y="120256"/>
                        <a:pt x="0" y="120256"/>
                      </a:cubicBezTo>
                      <a:cubicBezTo>
                        <a:pt x="0" y="120256"/>
                        <a:pt x="15159" y="131219"/>
                        <a:pt x="28192" y="134777"/>
                      </a:cubicBezTo>
                      <a:cubicBezTo>
                        <a:pt x="41225" y="138345"/>
                        <a:pt x="52687" y="135905"/>
                        <a:pt x="52687" y="135905"/>
                      </a:cubicBezTo>
                      <a:lnTo>
                        <a:pt x="53149" y="91731"/>
                      </a:lnTo>
                      <a:cubicBezTo>
                        <a:pt x="53149" y="91731"/>
                        <a:pt x="46771" y="90077"/>
                        <a:pt x="42427" y="78171"/>
                      </a:cubicBezTo>
                      <a:cubicBezTo>
                        <a:pt x="37990" y="66275"/>
                        <a:pt x="35772" y="44119"/>
                        <a:pt x="35772" y="44119"/>
                      </a:cubicBezTo>
                      <a:cubicBezTo>
                        <a:pt x="35772" y="44119"/>
                        <a:pt x="41225" y="64214"/>
                        <a:pt x="45662" y="74243"/>
                      </a:cubicBezTo>
                      <a:cubicBezTo>
                        <a:pt x="50006" y="84263"/>
                        <a:pt x="53242" y="84226"/>
                        <a:pt x="53242" y="84226"/>
                      </a:cubicBezTo>
                      <a:lnTo>
                        <a:pt x="67476" y="379"/>
                      </a:lnTo>
                      <a:cubicBezTo>
                        <a:pt x="67476" y="379"/>
                        <a:pt x="61284" y="58326"/>
                        <a:pt x="59434" y="87655"/>
                      </a:cubicBezTo>
                      <a:cubicBezTo>
                        <a:pt x="58049" y="109793"/>
                        <a:pt x="58510" y="117779"/>
                        <a:pt x="58510" y="117779"/>
                      </a:cubicBezTo>
                      <a:cubicBezTo>
                        <a:pt x="58510" y="117779"/>
                        <a:pt x="64056" y="112834"/>
                        <a:pt x="70803" y="102629"/>
                      </a:cubicBezTo>
                      <a:cubicBezTo>
                        <a:pt x="77552" y="92424"/>
                        <a:pt x="84485" y="78051"/>
                        <a:pt x="84485" y="78051"/>
                      </a:cubicBezTo>
                      <a:cubicBezTo>
                        <a:pt x="84485" y="78051"/>
                        <a:pt x="79308" y="95429"/>
                        <a:pt x="73114" y="107602"/>
                      </a:cubicBezTo>
                      <a:cubicBezTo>
                        <a:pt x="67014" y="119785"/>
                        <a:pt x="59804" y="126773"/>
                        <a:pt x="59804" y="126773"/>
                      </a:cubicBezTo>
                      <a:lnTo>
                        <a:pt x="59619" y="165558"/>
                      </a:lnTo>
                      <a:cubicBezTo>
                        <a:pt x="59619" y="165558"/>
                        <a:pt x="70803" y="154346"/>
                        <a:pt x="79770" y="144520"/>
                      </a:cubicBezTo>
                      <a:cubicBezTo>
                        <a:pt x="88829" y="134694"/>
                        <a:pt x="97240" y="121911"/>
                        <a:pt x="97240" y="121911"/>
                      </a:cubicBezTo>
                      <a:cubicBezTo>
                        <a:pt x="97240" y="121911"/>
                        <a:pt x="97333" y="103138"/>
                        <a:pt x="101399" y="81508"/>
                      </a:cubicBezTo>
                      <a:cubicBezTo>
                        <a:pt x="105466" y="59878"/>
                        <a:pt x="113509" y="35402"/>
                        <a:pt x="113509" y="35402"/>
                      </a:cubicBezTo>
                      <a:cubicBezTo>
                        <a:pt x="113509" y="35402"/>
                        <a:pt x="108517" y="59481"/>
                        <a:pt x="106021" y="78911"/>
                      </a:cubicBezTo>
                      <a:cubicBezTo>
                        <a:pt x="103525" y="98340"/>
                        <a:pt x="103340" y="113120"/>
                        <a:pt x="103340" y="113120"/>
                      </a:cubicBezTo>
                      <a:cubicBezTo>
                        <a:pt x="103340" y="113120"/>
                        <a:pt x="109811" y="108693"/>
                        <a:pt x="125247" y="87193"/>
                      </a:cubicBezTo>
                      <a:cubicBezTo>
                        <a:pt x="145305" y="59195"/>
                        <a:pt x="182649" y="0"/>
                        <a:pt x="182649"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 name="Google Shape;66;p2"/>
              <p:cNvGrpSpPr/>
              <p:nvPr/>
            </p:nvGrpSpPr>
            <p:grpSpPr>
              <a:xfrm>
                <a:off x="7133686" y="3676221"/>
                <a:ext cx="282006" cy="408741"/>
                <a:chOff x="7133686" y="3676221"/>
                <a:chExt cx="282006" cy="408741"/>
              </a:xfrm>
            </p:grpSpPr>
            <p:sp>
              <p:nvSpPr>
                <p:cNvPr id="67" name="Google Shape;67;p2"/>
                <p:cNvSpPr/>
                <p:nvPr/>
              </p:nvSpPr>
              <p:spPr>
                <a:xfrm>
                  <a:off x="7133686" y="3676221"/>
                  <a:ext cx="282006" cy="408741"/>
                </a:xfrm>
                <a:custGeom>
                  <a:avLst/>
                  <a:gdLst/>
                  <a:ahLst/>
                  <a:cxnLst/>
                  <a:rect l="l" t="t" r="r" b="b"/>
                  <a:pathLst>
                    <a:path w="282006" h="408741" extrusionOk="0">
                      <a:moveTo>
                        <a:pt x="174265" y="268270"/>
                      </a:moveTo>
                      <a:cubicBezTo>
                        <a:pt x="174265" y="268270"/>
                        <a:pt x="212292" y="261476"/>
                        <a:pt x="239689" y="221961"/>
                      </a:cubicBezTo>
                      <a:cubicBezTo>
                        <a:pt x="282847" y="159735"/>
                        <a:pt x="282006" y="120949"/>
                        <a:pt x="282006" y="120949"/>
                      </a:cubicBezTo>
                      <a:cubicBezTo>
                        <a:pt x="282006" y="120949"/>
                        <a:pt x="251114" y="165410"/>
                        <a:pt x="242010" y="134879"/>
                      </a:cubicBezTo>
                      <a:cubicBezTo>
                        <a:pt x="237277" y="119027"/>
                        <a:pt x="246058" y="81517"/>
                        <a:pt x="246058" y="81517"/>
                      </a:cubicBezTo>
                      <a:cubicBezTo>
                        <a:pt x="246058" y="81517"/>
                        <a:pt x="233996" y="72255"/>
                        <a:pt x="231648" y="51874"/>
                      </a:cubicBezTo>
                      <a:cubicBezTo>
                        <a:pt x="229300" y="31492"/>
                        <a:pt x="236658" y="0"/>
                        <a:pt x="236658" y="0"/>
                      </a:cubicBezTo>
                      <a:cubicBezTo>
                        <a:pt x="236658" y="0"/>
                        <a:pt x="219502" y="16592"/>
                        <a:pt x="204565" y="41151"/>
                      </a:cubicBezTo>
                      <a:cubicBezTo>
                        <a:pt x="189628" y="65711"/>
                        <a:pt x="176909" y="98248"/>
                        <a:pt x="176909" y="98248"/>
                      </a:cubicBezTo>
                      <a:cubicBezTo>
                        <a:pt x="176909" y="98248"/>
                        <a:pt x="175605" y="83495"/>
                        <a:pt x="173156" y="71035"/>
                      </a:cubicBezTo>
                      <a:cubicBezTo>
                        <a:pt x="170697" y="58575"/>
                        <a:pt x="167092" y="48417"/>
                        <a:pt x="167092" y="48417"/>
                      </a:cubicBezTo>
                      <a:cubicBezTo>
                        <a:pt x="167092" y="48417"/>
                        <a:pt x="159014" y="59860"/>
                        <a:pt x="153079" y="71978"/>
                      </a:cubicBezTo>
                      <a:cubicBezTo>
                        <a:pt x="147154" y="84087"/>
                        <a:pt x="143374" y="96871"/>
                        <a:pt x="143374" y="96871"/>
                      </a:cubicBezTo>
                      <a:cubicBezTo>
                        <a:pt x="143374" y="96871"/>
                        <a:pt x="128825" y="80232"/>
                        <a:pt x="114608" y="70434"/>
                      </a:cubicBezTo>
                      <a:cubicBezTo>
                        <a:pt x="100392" y="60636"/>
                        <a:pt x="86509" y="57688"/>
                        <a:pt x="86509" y="57688"/>
                      </a:cubicBezTo>
                      <a:cubicBezTo>
                        <a:pt x="86509" y="57688"/>
                        <a:pt x="79068" y="94449"/>
                        <a:pt x="76452" y="124212"/>
                      </a:cubicBezTo>
                      <a:cubicBezTo>
                        <a:pt x="73827" y="153985"/>
                        <a:pt x="76017" y="176761"/>
                        <a:pt x="76017" y="176761"/>
                      </a:cubicBezTo>
                      <a:cubicBezTo>
                        <a:pt x="76017" y="176761"/>
                        <a:pt x="69076" y="177602"/>
                        <a:pt x="62485" y="181318"/>
                      </a:cubicBezTo>
                      <a:cubicBezTo>
                        <a:pt x="55895" y="185024"/>
                        <a:pt x="49637" y="191606"/>
                        <a:pt x="49637" y="191606"/>
                      </a:cubicBezTo>
                      <a:cubicBezTo>
                        <a:pt x="49637" y="191606"/>
                        <a:pt x="52511" y="210739"/>
                        <a:pt x="59804" y="222978"/>
                      </a:cubicBezTo>
                      <a:cubicBezTo>
                        <a:pt x="67097" y="235216"/>
                        <a:pt x="78828" y="240559"/>
                        <a:pt x="78828" y="240559"/>
                      </a:cubicBezTo>
                      <a:cubicBezTo>
                        <a:pt x="78828" y="240559"/>
                        <a:pt x="54305" y="252159"/>
                        <a:pt x="34598" y="269934"/>
                      </a:cubicBezTo>
                      <a:cubicBezTo>
                        <a:pt x="14891" y="287700"/>
                        <a:pt x="0" y="311640"/>
                        <a:pt x="0" y="311640"/>
                      </a:cubicBezTo>
                      <a:cubicBezTo>
                        <a:pt x="0" y="311640"/>
                        <a:pt x="21620" y="310559"/>
                        <a:pt x="32721" y="321253"/>
                      </a:cubicBezTo>
                      <a:cubicBezTo>
                        <a:pt x="43832" y="331957"/>
                        <a:pt x="44414" y="354446"/>
                        <a:pt x="44414" y="354446"/>
                      </a:cubicBezTo>
                      <a:cubicBezTo>
                        <a:pt x="44414" y="354446"/>
                        <a:pt x="73892" y="323157"/>
                        <a:pt x="82414" y="370511"/>
                      </a:cubicBezTo>
                      <a:cubicBezTo>
                        <a:pt x="85788" y="389275"/>
                        <a:pt x="75296" y="408742"/>
                        <a:pt x="75296" y="408742"/>
                      </a:cubicBezTo>
                      <a:cubicBezTo>
                        <a:pt x="75296" y="408742"/>
                        <a:pt x="99810" y="402974"/>
                        <a:pt x="125007" y="368283"/>
                      </a:cubicBezTo>
                      <a:cubicBezTo>
                        <a:pt x="150214" y="333584"/>
                        <a:pt x="174265" y="268270"/>
                        <a:pt x="174265"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8" name="Google Shape;68;p2"/>
                <p:cNvSpPr/>
                <p:nvPr/>
              </p:nvSpPr>
              <p:spPr>
                <a:xfrm>
                  <a:off x="7186882" y="3733206"/>
                  <a:ext cx="193056" cy="292173"/>
                </a:xfrm>
                <a:custGeom>
                  <a:avLst/>
                  <a:gdLst/>
                  <a:ahLst/>
                  <a:cxnLst/>
                  <a:rect l="l" t="t" r="r" b="b"/>
                  <a:pathLst>
                    <a:path w="193056" h="292173" extrusionOk="0">
                      <a:moveTo>
                        <a:pt x="41447" y="31464"/>
                      </a:moveTo>
                      <a:cubicBezTo>
                        <a:pt x="41447" y="31464"/>
                        <a:pt x="56495" y="100780"/>
                        <a:pt x="69177" y="127124"/>
                      </a:cubicBezTo>
                      <a:cubicBezTo>
                        <a:pt x="76258" y="141830"/>
                        <a:pt x="82016" y="149807"/>
                        <a:pt x="82016" y="149807"/>
                      </a:cubicBezTo>
                      <a:cubicBezTo>
                        <a:pt x="82016" y="149807"/>
                        <a:pt x="75564" y="151489"/>
                        <a:pt x="61154" y="149613"/>
                      </a:cubicBezTo>
                      <a:cubicBezTo>
                        <a:pt x="46744" y="147746"/>
                        <a:pt x="24393" y="142302"/>
                        <a:pt x="24393" y="142302"/>
                      </a:cubicBezTo>
                      <a:cubicBezTo>
                        <a:pt x="24393" y="142302"/>
                        <a:pt x="42186" y="155270"/>
                        <a:pt x="57337" y="159291"/>
                      </a:cubicBezTo>
                      <a:cubicBezTo>
                        <a:pt x="72496" y="163312"/>
                        <a:pt x="85011" y="158376"/>
                        <a:pt x="85011" y="158376"/>
                      </a:cubicBezTo>
                      <a:cubicBezTo>
                        <a:pt x="85011" y="158376"/>
                        <a:pt x="90280" y="173008"/>
                        <a:pt x="97231" y="183906"/>
                      </a:cubicBezTo>
                      <a:cubicBezTo>
                        <a:pt x="104191" y="194804"/>
                        <a:pt x="112824" y="201977"/>
                        <a:pt x="112824" y="201977"/>
                      </a:cubicBezTo>
                      <a:lnTo>
                        <a:pt x="78531" y="219132"/>
                      </a:lnTo>
                      <a:cubicBezTo>
                        <a:pt x="78531" y="219132"/>
                        <a:pt x="77210" y="207883"/>
                        <a:pt x="68105" y="199693"/>
                      </a:cubicBezTo>
                      <a:cubicBezTo>
                        <a:pt x="58991" y="191495"/>
                        <a:pt x="42094" y="186355"/>
                        <a:pt x="42094" y="186355"/>
                      </a:cubicBezTo>
                      <a:cubicBezTo>
                        <a:pt x="42094" y="186355"/>
                        <a:pt x="55109" y="197189"/>
                        <a:pt x="62448" y="205434"/>
                      </a:cubicBezTo>
                      <a:cubicBezTo>
                        <a:pt x="69778" y="213679"/>
                        <a:pt x="71442" y="219336"/>
                        <a:pt x="71442" y="219336"/>
                      </a:cubicBezTo>
                      <a:lnTo>
                        <a:pt x="40246" y="227479"/>
                      </a:lnTo>
                      <a:lnTo>
                        <a:pt x="0" y="234680"/>
                      </a:lnTo>
                      <a:lnTo>
                        <a:pt x="37306" y="236288"/>
                      </a:lnTo>
                      <a:cubicBezTo>
                        <a:pt x="37306" y="236288"/>
                        <a:pt x="35005" y="244043"/>
                        <a:pt x="26593" y="253388"/>
                      </a:cubicBezTo>
                      <a:cubicBezTo>
                        <a:pt x="18182" y="262733"/>
                        <a:pt x="3679" y="273668"/>
                        <a:pt x="3679" y="273668"/>
                      </a:cubicBezTo>
                      <a:cubicBezTo>
                        <a:pt x="3679" y="273668"/>
                        <a:pt x="19023" y="266292"/>
                        <a:pt x="29218" y="256624"/>
                      </a:cubicBezTo>
                      <a:cubicBezTo>
                        <a:pt x="39404" y="246955"/>
                        <a:pt x="44423" y="234994"/>
                        <a:pt x="44423" y="234994"/>
                      </a:cubicBezTo>
                      <a:lnTo>
                        <a:pt x="69427" y="227997"/>
                      </a:lnTo>
                      <a:lnTo>
                        <a:pt x="83523" y="225067"/>
                      </a:lnTo>
                      <a:cubicBezTo>
                        <a:pt x="83523" y="225067"/>
                        <a:pt x="80167" y="236704"/>
                        <a:pt x="70093" y="253481"/>
                      </a:cubicBezTo>
                      <a:cubicBezTo>
                        <a:pt x="60017" y="270257"/>
                        <a:pt x="43204" y="292173"/>
                        <a:pt x="43204" y="292173"/>
                      </a:cubicBezTo>
                      <a:cubicBezTo>
                        <a:pt x="43204" y="292173"/>
                        <a:pt x="60645" y="276571"/>
                        <a:pt x="72708" y="259212"/>
                      </a:cubicBezTo>
                      <a:cubicBezTo>
                        <a:pt x="84771" y="241852"/>
                        <a:pt x="91445" y="222737"/>
                        <a:pt x="91445" y="222737"/>
                      </a:cubicBezTo>
                      <a:lnTo>
                        <a:pt x="116873" y="208595"/>
                      </a:lnTo>
                      <a:cubicBezTo>
                        <a:pt x="116873" y="208595"/>
                        <a:pt x="121069" y="214566"/>
                        <a:pt x="130192" y="222488"/>
                      </a:cubicBezTo>
                      <a:cubicBezTo>
                        <a:pt x="139307" y="230409"/>
                        <a:pt x="153329" y="240281"/>
                        <a:pt x="153329" y="240281"/>
                      </a:cubicBezTo>
                      <a:lnTo>
                        <a:pt x="165095" y="219021"/>
                      </a:lnTo>
                      <a:cubicBezTo>
                        <a:pt x="165095" y="219021"/>
                        <a:pt x="149511" y="216110"/>
                        <a:pt x="138854" y="210240"/>
                      </a:cubicBezTo>
                      <a:cubicBezTo>
                        <a:pt x="128196" y="204380"/>
                        <a:pt x="122475" y="195562"/>
                        <a:pt x="122475" y="195562"/>
                      </a:cubicBezTo>
                      <a:lnTo>
                        <a:pt x="131514" y="162997"/>
                      </a:lnTo>
                      <a:cubicBezTo>
                        <a:pt x="131514" y="162997"/>
                        <a:pt x="144104" y="163071"/>
                        <a:pt x="159134" y="151822"/>
                      </a:cubicBezTo>
                      <a:cubicBezTo>
                        <a:pt x="174163" y="140582"/>
                        <a:pt x="193057" y="120459"/>
                        <a:pt x="193057" y="120459"/>
                      </a:cubicBezTo>
                      <a:cubicBezTo>
                        <a:pt x="193057" y="120459"/>
                        <a:pt x="173988" y="137393"/>
                        <a:pt x="159476" y="145130"/>
                      </a:cubicBezTo>
                      <a:cubicBezTo>
                        <a:pt x="144964" y="152867"/>
                        <a:pt x="133835" y="153218"/>
                        <a:pt x="133835" y="153218"/>
                      </a:cubicBezTo>
                      <a:lnTo>
                        <a:pt x="146895" y="102093"/>
                      </a:lnTo>
                      <a:cubicBezTo>
                        <a:pt x="146895" y="102093"/>
                        <a:pt x="154050" y="98386"/>
                        <a:pt x="162212" y="83356"/>
                      </a:cubicBezTo>
                      <a:cubicBezTo>
                        <a:pt x="170374" y="68336"/>
                        <a:pt x="179552" y="41993"/>
                        <a:pt x="179552" y="41993"/>
                      </a:cubicBezTo>
                      <a:cubicBezTo>
                        <a:pt x="179552" y="41993"/>
                        <a:pt x="167675" y="66839"/>
                        <a:pt x="160077" y="79687"/>
                      </a:cubicBezTo>
                      <a:cubicBezTo>
                        <a:pt x="152478" y="92545"/>
                        <a:pt x="149151" y="93386"/>
                        <a:pt x="149151" y="93386"/>
                      </a:cubicBezTo>
                      <a:lnTo>
                        <a:pt x="160243" y="0"/>
                      </a:lnTo>
                      <a:cubicBezTo>
                        <a:pt x="160243" y="0"/>
                        <a:pt x="148781" y="65563"/>
                        <a:pt x="141673" y="99098"/>
                      </a:cubicBezTo>
                      <a:cubicBezTo>
                        <a:pt x="136302" y="124406"/>
                        <a:pt x="133409" y="133788"/>
                        <a:pt x="133409" y="133788"/>
                      </a:cubicBezTo>
                      <a:cubicBezTo>
                        <a:pt x="133409" y="133788"/>
                        <a:pt x="129241" y="129583"/>
                        <a:pt x="125377" y="119609"/>
                      </a:cubicBezTo>
                      <a:cubicBezTo>
                        <a:pt x="121522" y="109645"/>
                        <a:pt x="118842" y="94865"/>
                        <a:pt x="118842" y="94865"/>
                      </a:cubicBezTo>
                      <a:cubicBezTo>
                        <a:pt x="118842" y="94865"/>
                        <a:pt x="118814" y="113601"/>
                        <a:pt x="121430" y="126033"/>
                      </a:cubicBezTo>
                      <a:cubicBezTo>
                        <a:pt x="124046" y="138465"/>
                        <a:pt x="129296" y="144585"/>
                        <a:pt x="129296" y="144585"/>
                      </a:cubicBezTo>
                      <a:lnTo>
                        <a:pt x="117548" y="189563"/>
                      </a:lnTo>
                      <a:cubicBezTo>
                        <a:pt x="117548" y="189563"/>
                        <a:pt x="109525" y="179626"/>
                        <a:pt x="103202" y="170725"/>
                      </a:cubicBezTo>
                      <a:cubicBezTo>
                        <a:pt x="96889" y="161824"/>
                        <a:pt x="92202" y="149299"/>
                        <a:pt x="92202" y="149299"/>
                      </a:cubicBezTo>
                      <a:cubicBezTo>
                        <a:pt x="92202" y="149299"/>
                        <a:pt x="97813" y="127549"/>
                        <a:pt x="100263" y="103572"/>
                      </a:cubicBezTo>
                      <a:cubicBezTo>
                        <a:pt x="102712" y="79595"/>
                        <a:pt x="101982" y="53399"/>
                        <a:pt x="101982" y="53399"/>
                      </a:cubicBezTo>
                      <a:cubicBezTo>
                        <a:pt x="101982" y="53399"/>
                        <a:pt x="99653" y="79983"/>
                        <a:pt x="96307" y="101834"/>
                      </a:cubicBezTo>
                      <a:cubicBezTo>
                        <a:pt x="92961" y="123685"/>
                        <a:pt x="88588" y="140786"/>
                        <a:pt x="88588" y="140786"/>
                      </a:cubicBezTo>
                      <a:cubicBezTo>
                        <a:pt x="88588" y="140786"/>
                        <a:pt x="83209" y="137458"/>
                        <a:pt x="73937" y="116762"/>
                      </a:cubicBezTo>
                      <a:cubicBezTo>
                        <a:pt x="61857" y="89818"/>
                        <a:pt x="41447" y="31464"/>
                        <a:pt x="41447"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9" name="Google Shape;69;p2"/>
              <p:cNvGrpSpPr/>
              <p:nvPr/>
            </p:nvGrpSpPr>
            <p:grpSpPr>
              <a:xfrm>
                <a:off x="7412361" y="3638813"/>
                <a:ext cx="410575" cy="373320"/>
                <a:chOff x="7412361" y="3638813"/>
                <a:chExt cx="410575" cy="373320"/>
              </a:xfrm>
            </p:grpSpPr>
            <p:sp>
              <p:nvSpPr>
                <p:cNvPr id="70" name="Google Shape;70;p2"/>
                <p:cNvSpPr/>
                <p:nvPr/>
              </p:nvSpPr>
              <p:spPr>
                <a:xfrm>
                  <a:off x="7412361" y="3662935"/>
                  <a:ext cx="410575" cy="349198"/>
                </a:xfrm>
                <a:custGeom>
                  <a:avLst/>
                  <a:gdLst/>
                  <a:ahLst/>
                  <a:cxnLst/>
                  <a:rect l="l" t="t" r="r" b="b"/>
                  <a:pathLst>
                    <a:path w="410575" h="349198" extrusionOk="0">
                      <a:moveTo>
                        <a:pt x="142028" y="41579"/>
                      </a:moveTo>
                      <a:cubicBezTo>
                        <a:pt x="142028" y="41579"/>
                        <a:pt x="82898" y="4245"/>
                        <a:pt x="47339" y="11224"/>
                      </a:cubicBezTo>
                      <a:cubicBezTo>
                        <a:pt x="-8666" y="22205"/>
                        <a:pt x="568" y="61148"/>
                        <a:pt x="568" y="61148"/>
                      </a:cubicBezTo>
                      <a:cubicBezTo>
                        <a:pt x="568" y="61148"/>
                        <a:pt x="40675" y="53365"/>
                        <a:pt x="61389" y="93786"/>
                      </a:cubicBezTo>
                      <a:cubicBezTo>
                        <a:pt x="72139" y="114759"/>
                        <a:pt x="65816" y="141334"/>
                        <a:pt x="65816" y="141334"/>
                      </a:cubicBezTo>
                      <a:cubicBezTo>
                        <a:pt x="65816" y="141334"/>
                        <a:pt x="86892" y="164341"/>
                        <a:pt x="94776" y="187005"/>
                      </a:cubicBezTo>
                      <a:cubicBezTo>
                        <a:pt x="102670" y="209670"/>
                        <a:pt x="97373" y="231993"/>
                        <a:pt x="97373" y="231993"/>
                      </a:cubicBezTo>
                      <a:cubicBezTo>
                        <a:pt x="97373" y="231993"/>
                        <a:pt x="121286" y="235588"/>
                        <a:pt x="140059" y="228822"/>
                      </a:cubicBezTo>
                      <a:cubicBezTo>
                        <a:pt x="158823" y="222065"/>
                        <a:pt x="172439" y="204937"/>
                        <a:pt x="172439" y="204937"/>
                      </a:cubicBezTo>
                      <a:cubicBezTo>
                        <a:pt x="172439" y="204937"/>
                        <a:pt x="177513" y="220882"/>
                        <a:pt x="183956" y="235912"/>
                      </a:cubicBezTo>
                      <a:cubicBezTo>
                        <a:pt x="190399" y="250942"/>
                        <a:pt x="198209" y="265056"/>
                        <a:pt x="198209" y="265056"/>
                      </a:cubicBezTo>
                      <a:cubicBezTo>
                        <a:pt x="198209" y="265056"/>
                        <a:pt x="208738" y="263207"/>
                        <a:pt x="215716" y="258207"/>
                      </a:cubicBezTo>
                      <a:cubicBezTo>
                        <a:pt x="222686" y="253215"/>
                        <a:pt x="226097" y="245072"/>
                        <a:pt x="226097" y="245072"/>
                      </a:cubicBezTo>
                      <a:cubicBezTo>
                        <a:pt x="226097" y="245072"/>
                        <a:pt x="252606" y="278191"/>
                        <a:pt x="277286" y="304220"/>
                      </a:cubicBezTo>
                      <a:cubicBezTo>
                        <a:pt x="301874" y="330259"/>
                        <a:pt x="324612" y="349199"/>
                        <a:pt x="324612" y="349199"/>
                      </a:cubicBezTo>
                      <a:cubicBezTo>
                        <a:pt x="324612" y="349199"/>
                        <a:pt x="328957" y="321829"/>
                        <a:pt x="327015" y="295726"/>
                      </a:cubicBezTo>
                      <a:cubicBezTo>
                        <a:pt x="325167" y="269622"/>
                        <a:pt x="317033" y="244795"/>
                        <a:pt x="317033" y="244795"/>
                      </a:cubicBezTo>
                      <a:cubicBezTo>
                        <a:pt x="317033" y="244795"/>
                        <a:pt x="327848" y="251995"/>
                        <a:pt x="337646" y="255988"/>
                      </a:cubicBezTo>
                      <a:cubicBezTo>
                        <a:pt x="347351" y="259981"/>
                        <a:pt x="355947" y="260776"/>
                        <a:pt x="355947" y="260776"/>
                      </a:cubicBezTo>
                      <a:cubicBezTo>
                        <a:pt x="355947" y="260776"/>
                        <a:pt x="347536" y="238722"/>
                        <a:pt x="333393" y="218312"/>
                      </a:cubicBezTo>
                      <a:cubicBezTo>
                        <a:pt x="319344" y="197894"/>
                        <a:pt x="299563" y="179102"/>
                        <a:pt x="299563" y="179102"/>
                      </a:cubicBezTo>
                      <a:cubicBezTo>
                        <a:pt x="299563" y="179102"/>
                        <a:pt x="336259" y="196110"/>
                        <a:pt x="363989" y="201508"/>
                      </a:cubicBezTo>
                      <a:cubicBezTo>
                        <a:pt x="391719" y="206915"/>
                        <a:pt x="410576" y="200713"/>
                        <a:pt x="410576" y="200713"/>
                      </a:cubicBezTo>
                      <a:cubicBezTo>
                        <a:pt x="410576" y="200713"/>
                        <a:pt x="376375" y="176754"/>
                        <a:pt x="356502" y="153442"/>
                      </a:cubicBezTo>
                      <a:cubicBezTo>
                        <a:pt x="336629" y="130121"/>
                        <a:pt x="331175" y="107438"/>
                        <a:pt x="331175" y="107438"/>
                      </a:cubicBezTo>
                      <a:cubicBezTo>
                        <a:pt x="331175" y="107438"/>
                        <a:pt x="290597" y="103963"/>
                        <a:pt x="267396" y="47754"/>
                      </a:cubicBezTo>
                      <a:cubicBezTo>
                        <a:pt x="258152" y="25477"/>
                        <a:pt x="270908" y="18563"/>
                        <a:pt x="270908" y="18563"/>
                      </a:cubicBezTo>
                      <a:cubicBezTo>
                        <a:pt x="270908" y="18563"/>
                        <a:pt x="233094" y="-4139"/>
                        <a:pt x="200049" y="668"/>
                      </a:cubicBezTo>
                      <a:cubicBezTo>
                        <a:pt x="167013" y="5475"/>
                        <a:pt x="142028" y="41579"/>
                        <a:pt x="142028" y="4157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 name="Google Shape;71;p2"/>
                <p:cNvSpPr/>
                <p:nvPr/>
              </p:nvSpPr>
              <p:spPr>
                <a:xfrm>
                  <a:off x="7458332" y="3638813"/>
                  <a:ext cx="284002" cy="333805"/>
                </a:xfrm>
                <a:custGeom>
                  <a:avLst/>
                  <a:gdLst/>
                  <a:ahLst/>
                  <a:cxnLst/>
                  <a:rect l="l" t="t" r="r" b="b"/>
                  <a:pathLst>
                    <a:path w="284002" h="333805" extrusionOk="0">
                      <a:moveTo>
                        <a:pt x="259415" y="333806"/>
                      </a:moveTo>
                      <a:cubicBezTo>
                        <a:pt x="259415" y="333806"/>
                        <a:pt x="221332" y="248554"/>
                        <a:pt x="195774" y="208096"/>
                      </a:cubicBezTo>
                      <a:cubicBezTo>
                        <a:pt x="181521" y="185523"/>
                        <a:pt x="170725" y="171049"/>
                        <a:pt x="170725" y="171049"/>
                      </a:cubicBezTo>
                      <a:cubicBezTo>
                        <a:pt x="170725" y="171049"/>
                        <a:pt x="180661" y="176863"/>
                        <a:pt x="203955" y="195368"/>
                      </a:cubicBezTo>
                      <a:cubicBezTo>
                        <a:pt x="227248" y="213864"/>
                        <a:pt x="263944" y="245051"/>
                        <a:pt x="263944" y="245051"/>
                      </a:cubicBezTo>
                      <a:cubicBezTo>
                        <a:pt x="263944" y="245051"/>
                        <a:pt x="232979" y="211775"/>
                        <a:pt x="208114" y="190312"/>
                      </a:cubicBezTo>
                      <a:cubicBezTo>
                        <a:pt x="183139" y="168849"/>
                        <a:pt x="164227" y="159198"/>
                        <a:pt x="164227" y="159198"/>
                      </a:cubicBezTo>
                      <a:cubicBezTo>
                        <a:pt x="164227" y="159198"/>
                        <a:pt x="152857" y="138789"/>
                        <a:pt x="139566" y="120071"/>
                      </a:cubicBezTo>
                      <a:cubicBezTo>
                        <a:pt x="126283" y="101363"/>
                        <a:pt x="111077" y="84355"/>
                        <a:pt x="111077" y="84355"/>
                      </a:cubicBezTo>
                      <a:lnTo>
                        <a:pt x="162166" y="107232"/>
                      </a:lnTo>
                      <a:cubicBezTo>
                        <a:pt x="162166" y="107232"/>
                        <a:pt x="166556" y="119766"/>
                        <a:pt x="182713" y="138318"/>
                      </a:cubicBezTo>
                      <a:cubicBezTo>
                        <a:pt x="198880" y="156878"/>
                        <a:pt x="226786" y="181447"/>
                        <a:pt x="226786" y="181447"/>
                      </a:cubicBezTo>
                      <a:cubicBezTo>
                        <a:pt x="226786" y="181447"/>
                        <a:pt x="203862" y="155788"/>
                        <a:pt x="190542" y="139233"/>
                      </a:cubicBezTo>
                      <a:cubicBezTo>
                        <a:pt x="177195" y="122687"/>
                        <a:pt x="173406" y="115237"/>
                        <a:pt x="173406" y="115237"/>
                      </a:cubicBezTo>
                      <a:lnTo>
                        <a:pt x="221424" y="143337"/>
                      </a:lnTo>
                      <a:lnTo>
                        <a:pt x="284002" y="182852"/>
                      </a:lnTo>
                      <a:lnTo>
                        <a:pt x="224290" y="138124"/>
                      </a:lnTo>
                      <a:cubicBezTo>
                        <a:pt x="224290" y="138124"/>
                        <a:pt x="226324" y="133197"/>
                        <a:pt x="237878" y="133779"/>
                      </a:cubicBezTo>
                      <a:cubicBezTo>
                        <a:pt x="249340" y="134361"/>
                        <a:pt x="270137" y="140434"/>
                        <a:pt x="270137" y="140434"/>
                      </a:cubicBezTo>
                      <a:cubicBezTo>
                        <a:pt x="270137" y="140434"/>
                        <a:pt x="247214" y="129897"/>
                        <a:pt x="232979" y="127577"/>
                      </a:cubicBezTo>
                      <a:cubicBezTo>
                        <a:pt x="218744" y="125257"/>
                        <a:pt x="213198" y="131154"/>
                        <a:pt x="213198" y="131154"/>
                      </a:cubicBezTo>
                      <a:lnTo>
                        <a:pt x="174847" y="109081"/>
                      </a:lnTo>
                      <a:lnTo>
                        <a:pt x="153005" y="95641"/>
                      </a:lnTo>
                      <a:cubicBezTo>
                        <a:pt x="153005" y="95641"/>
                        <a:pt x="155972" y="88126"/>
                        <a:pt x="168589" y="83366"/>
                      </a:cubicBezTo>
                      <a:cubicBezTo>
                        <a:pt x="181216" y="78606"/>
                        <a:pt x="203511" y="76600"/>
                        <a:pt x="203511" y="76600"/>
                      </a:cubicBezTo>
                      <a:cubicBezTo>
                        <a:pt x="203511" y="76600"/>
                        <a:pt x="178924" y="71691"/>
                        <a:pt x="163265" y="74733"/>
                      </a:cubicBezTo>
                      <a:cubicBezTo>
                        <a:pt x="147607" y="77774"/>
                        <a:pt x="140878" y="88764"/>
                        <a:pt x="140878" y="88764"/>
                      </a:cubicBezTo>
                      <a:lnTo>
                        <a:pt x="103285" y="73189"/>
                      </a:lnTo>
                      <a:cubicBezTo>
                        <a:pt x="103285" y="73189"/>
                        <a:pt x="95382" y="62485"/>
                        <a:pt x="79262" y="44183"/>
                      </a:cubicBezTo>
                      <a:cubicBezTo>
                        <a:pt x="63141" y="25891"/>
                        <a:pt x="38813" y="0"/>
                        <a:pt x="38813" y="0"/>
                      </a:cubicBezTo>
                      <a:lnTo>
                        <a:pt x="24412" y="7191"/>
                      </a:lnTo>
                      <a:cubicBezTo>
                        <a:pt x="24412" y="7191"/>
                        <a:pt x="49821" y="28081"/>
                        <a:pt x="67976" y="46152"/>
                      </a:cubicBezTo>
                      <a:cubicBezTo>
                        <a:pt x="86130" y="64214"/>
                        <a:pt x="97028" y="79465"/>
                        <a:pt x="97028" y="79465"/>
                      </a:cubicBezTo>
                      <a:lnTo>
                        <a:pt x="89263" y="100882"/>
                      </a:lnTo>
                      <a:cubicBezTo>
                        <a:pt x="89263" y="100882"/>
                        <a:pt x="69214" y="86240"/>
                        <a:pt x="47585" y="79863"/>
                      </a:cubicBezTo>
                      <a:cubicBezTo>
                        <a:pt x="25964" y="73485"/>
                        <a:pt x="0" y="71331"/>
                        <a:pt x="0" y="71331"/>
                      </a:cubicBezTo>
                      <a:cubicBezTo>
                        <a:pt x="0" y="71331"/>
                        <a:pt x="26889" y="76812"/>
                        <a:pt x="48408" y="86028"/>
                      </a:cubicBezTo>
                      <a:cubicBezTo>
                        <a:pt x="69935" y="95244"/>
                        <a:pt x="87562" y="107759"/>
                        <a:pt x="87562" y="107759"/>
                      </a:cubicBezTo>
                      <a:lnTo>
                        <a:pt x="77191" y="142699"/>
                      </a:lnTo>
                      <a:cubicBezTo>
                        <a:pt x="77191" y="142699"/>
                        <a:pt x="66561" y="138059"/>
                        <a:pt x="56634" y="143318"/>
                      </a:cubicBezTo>
                      <a:cubicBezTo>
                        <a:pt x="46698" y="148578"/>
                        <a:pt x="37463" y="163756"/>
                        <a:pt x="37463" y="163756"/>
                      </a:cubicBezTo>
                      <a:cubicBezTo>
                        <a:pt x="37463" y="163756"/>
                        <a:pt x="51301" y="153163"/>
                        <a:pt x="60784" y="149382"/>
                      </a:cubicBezTo>
                      <a:cubicBezTo>
                        <a:pt x="70259" y="145601"/>
                        <a:pt x="75389" y="148615"/>
                        <a:pt x="75389" y="148615"/>
                      </a:cubicBezTo>
                      <a:lnTo>
                        <a:pt x="76738" y="227183"/>
                      </a:lnTo>
                      <a:cubicBezTo>
                        <a:pt x="76738" y="227183"/>
                        <a:pt x="81637" y="176280"/>
                        <a:pt x="86120" y="151684"/>
                      </a:cubicBezTo>
                      <a:cubicBezTo>
                        <a:pt x="89503" y="133114"/>
                        <a:pt x="92202" y="127272"/>
                        <a:pt x="92202" y="127272"/>
                      </a:cubicBezTo>
                      <a:cubicBezTo>
                        <a:pt x="92202" y="127272"/>
                        <a:pt x="99689" y="136219"/>
                        <a:pt x="107870" y="150445"/>
                      </a:cubicBezTo>
                      <a:cubicBezTo>
                        <a:pt x="116041" y="164661"/>
                        <a:pt x="123316" y="182233"/>
                        <a:pt x="123316" y="182233"/>
                      </a:cubicBezTo>
                      <a:cubicBezTo>
                        <a:pt x="123316" y="182233"/>
                        <a:pt x="119544" y="163922"/>
                        <a:pt x="112852" y="148726"/>
                      </a:cubicBezTo>
                      <a:cubicBezTo>
                        <a:pt x="106160" y="133530"/>
                        <a:pt x="96547" y="121467"/>
                        <a:pt x="96547" y="121467"/>
                      </a:cubicBezTo>
                      <a:lnTo>
                        <a:pt x="106086" y="91029"/>
                      </a:lnTo>
                      <a:cubicBezTo>
                        <a:pt x="106086" y="91029"/>
                        <a:pt x="120885" y="110042"/>
                        <a:pt x="132744" y="126061"/>
                      </a:cubicBezTo>
                      <a:cubicBezTo>
                        <a:pt x="144612" y="142080"/>
                        <a:pt x="154623" y="159762"/>
                        <a:pt x="154623" y="159762"/>
                      </a:cubicBezTo>
                      <a:cubicBezTo>
                        <a:pt x="154623" y="159762"/>
                        <a:pt x="150112" y="174552"/>
                        <a:pt x="151101" y="195192"/>
                      </a:cubicBezTo>
                      <a:cubicBezTo>
                        <a:pt x="152099" y="215833"/>
                        <a:pt x="158588" y="242315"/>
                        <a:pt x="158588" y="242315"/>
                      </a:cubicBezTo>
                      <a:cubicBezTo>
                        <a:pt x="158588" y="242315"/>
                        <a:pt x="156878" y="218984"/>
                        <a:pt x="157756" y="201468"/>
                      </a:cubicBezTo>
                      <a:cubicBezTo>
                        <a:pt x="158635" y="183962"/>
                        <a:pt x="162110" y="172269"/>
                        <a:pt x="162110" y="172269"/>
                      </a:cubicBezTo>
                      <a:cubicBezTo>
                        <a:pt x="162110" y="172269"/>
                        <a:pt x="171344" y="181752"/>
                        <a:pt x="190312" y="212736"/>
                      </a:cubicBezTo>
                      <a:cubicBezTo>
                        <a:pt x="215046" y="253083"/>
                        <a:pt x="259415" y="333806"/>
                        <a:pt x="259415"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2" name="Google Shape;72;p2"/>
              <p:cNvGrpSpPr/>
              <p:nvPr/>
            </p:nvGrpSpPr>
            <p:grpSpPr>
              <a:xfrm>
                <a:off x="7115708" y="3993739"/>
                <a:ext cx="304125" cy="256596"/>
                <a:chOff x="7115708" y="3993739"/>
                <a:chExt cx="304125" cy="256596"/>
              </a:xfrm>
            </p:grpSpPr>
            <p:sp>
              <p:nvSpPr>
                <p:cNvPr id="73" name="Google Shape;73;p2"/>
                <p:cNvSpPr/>
                <p:nvPr/>
              </p:nvSpPr>
              <p:spPr>
                <a:xfrm>
                  <a:off x="7115708" y="4012061"/>
                  <a:ext cx="304125" cy="238274"/>
                </a:xfrm>
                <a:custGeom>
                  <a:avLst/>
                  <a:gdLst/>
                  <a:ahLst/>
                  <a:cxnLst/>
                  <a:rect l="l" t="t" r="r" b="b"/>
                  <a:pathLst>
                    <a:path w="304125" h="238274" extrusionOk="0">
                      <a:moveTo>
                        <a:pt x="174894" y="27082"/>
                      </a:moveTo>
                      <a:cubicBezTo>
                        <a:pt x="174894" y="27082"/>
                        <a:pt x="212588" y="858"/>
                        <a:pt x="245818" y="5009"/>
                      </a:cubicBezTo>
                      <a:cubicBezTo>
                        <a:pt x="298145" y="11553"/>
                        <a:pt x="304125" y="38063"/>
                        <a:pt x="304125" y="38063"/>
                      </a:cubicBezTo>
                      <a:cubicBezTo>
                        <a:pt x="304125" y="38063"/>
                        <a:pt x="266690" y="33432"/>
                        <a:pt x="263288" y="61134"/>
                      </a:cubicBezTo>
                      <a:cubicBezTo>
                        <a:pt x="261523" y="75508"/>
                        <a:pt x="276525" y="93394"/>
                        <a:pt x="276525" y="93394"/>
                      </a:cubicBezTo>
                      <a:cubicBezTo>
                        <a:pt x="276525" y="93394"/>
                        <a:pt x="266569" y="109311"/>
                        <a:pt x="267882" y="124784"/>
                      </a:cubicBezTo>
                      <a:cubicBezTo>
                        <a:pt x="269194" y="140258"/>
                        <a:pt x="281765" y="155278"/>
                        <a:pt x="281765" y="155278"/>
                      </a:cubicBezTo>
                      <a:cubicBezTo>
                        <a:pt x="281765" y="155278"/>
                        <a:pt x="262401" y="158097"/>
                        <a:pt x="243757" y="153818"/>
                      </a:cubicBezTo>
                      <a:cubicBezTo>
                        <a:pt x="225122" y="149547"/>
                        <a:pt x="207208" y="138169"/>
                        <a:pt x="207208" y="138169"/>
                      </a:cubicBezTo>
                      <a:cubicBezTo>
                        <a:pt x="207208" y="138169"/>
                        <a:pt x="208539" y="149039"/>
                        <a:pt x="208373" y="159317"/>
                      </a:cubicBezTo>
                      <a:cubicBezTo>
                        <a:pt x="208197" y="169605"/>
                        <a:pt x="206515" y="179283"/>
                        <a:pt x="206515" y="179283"/>
                      </a:cubicBezTo>
                      <a:cubicBezTo>
                        <a:pt x="206515" y="179283"/>
                        <a:pt x="196745" y="178202"/>
                        <a:pt x="188934" y="174929"/>
                      </a:cubicBezTo>
                      <a:cubicBezTo>
                        <a:pt x="181114" y="171657"/>
                        <a:pt x="175245" y="166204"/>
                        <a:pt x="175245" y="166204"/>
                      </a:cubicBezTo>
                      <a:cubicBezTo>
                        <a:pt x="175245" y="166204"/>
                        <a:pt x="164199" y="189053"/>
                        <a:pt x="152266" y="207069"/>
                      </a:cubicBezTo>
                      <a:cubicBezTo>
                        <a:pt x="140333" y="225084"/>
                        <a:pt x="127522" y="238274"/>
                        <a:pt x="127522" y="238274"/>
                      </a:cubicBezTo>
                      <a:cubicBezTo>
                        <a:pt x="127522" y="238274"/>
                        <a:pt x="113943" y="219815"/>
                        <a:pt x="106216" y="202114"/>
                      </a:cubicBezTo>
                      <a:cubicBezTo>
                        <a:pt x="98479" y="184404"/>
                        <a:pt x="96593" y="167470"/>
                        <a:pt x="96593" y="167470"/>
                      </a:cubicBezTo>
                      <a:cubicBezTo>
                        <a:pt x="96593" y="167470"/>
                        <a:pt x="89790" y="172517"/>
                        <a:pt x="82811" y="175373"/>
                      </a:cubicBezTo>
                      <a:cubicBezTo>
                        <a:pt x="75832" y="178239"/>
                        <a:pt x="68678" y="178913"/>
                        <a:pt x="68678" y="178913"/>
                      </a:cubicBezTo>
                      <a:cubicBezTo>
                        <a:pt x="68678" y="178913"/>
                        <a:pt x="68077" y="163847"/>
                        <a:pt x="72939" y="149797"/>
                      </a:cubicBezTo>
                      <a:cubicBezTo>
                        <a:pt x="77801" y="135747"/>
                        <a:pt x="88126" y="122714"/>
                        <a:pt x="88126" y="122714"/>
                      </a:cubicBezTo>
                      <a:cubicBezTo>
                        <a:pt x="88126" y="122714"/>
                        <a:pt x="62550" y="134813"/>
                        <a:pt x="40523" y="138917"/>
                      </a:cubicBezTo>
                      <a:cubicBezTo>
                        <a:pt x="18487" y="143021"/>
                        <a:pt x="0" y="139121"/>
                        <a:pt x="0" y="139121"/>
                      </a:cubicBezTo>
                      <a:cubicBezTo>
                        <a:pt x="0" y="139121"/>
                        <a:pt x="20945" y="122353"/>
                        <a:pt x="29736" y="106251"/>
                      </a:cubicBezTo>
                      <a:cubicBezTo>
                        <a:pt x="38517" y="90149"/>
                        <a:pt x="35143" y="74704"/>
                        <a:pt x="35143" y="74704"/>
                      </a:cubicBezTo>
                      <a:cubicBezTo>
                        <a:pt x="35143" y="74704"/>
                        <a:pt x="68928" y="71700"/>
                        <a:pt x="68817" y="33275"/>
                      </a:cubicBezTo>
                      <a:cubicBezTo>
                        <a:pt x="68771" y="18042"/>
                        <a:pt x="55285" y="13568"/>
                        <a:pt x="55285" y="13568"/>
                      </a:cubicBezTo>
                      <a:cubicBezTo>
                        <a:pt x="55285" y="13568"/>
                        <a:pt x="79826" y="-2414"/>
                        <a:pt x="110098" y="313"/>
                      </a:cubicBezTo>
                      <a:cubicBezTo>
                        <a:pt x="140370" y="3040"/>
                        <a:pt x="174894" y="27082"/>
                        <a:pt x="174894" y="2708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4" name="Google Shape;74;p2"/>
                <p:cNvSpPr/>
                <p:nvPr/>
              </p:nvSpPr>
              <p:spPr>
                <a:xfrm>
                  <a:off x="7166981" y="3993739"/>
                  <a:ext cx="209408" cy="229531"/>
                </a:xfrm>
                <a:custGeom>
                  <a:avLst/>
                  <a:gdLst/>
                  <a:ahLst/>
                  <a:cxnLst/>
                  <a:rect l="l" t="t" r="r" b="b"/>
                  <a:pathLst>
                    <a:path w="209408" h="229531" extrusionOk="0">
                      <a:moveTo>
                        <a:pt x="78670" y="229531"/>
                      </a:moveTo>
                      <a:cubicBezTo>
                        <a:pt x="78670" y="229531"/>
                        <a:pt x="80981" y="171206"/>
                        <a:pt x="88542" y="143402"/>
                      </a:cubicBezTo>
                      <a:cubicBezTo>
                        <a:pt x="92767" y="127891"/>
                        <a:pt x="96899" y="117927"/>
                        <a:pt x="96899" y="117927"/>
                      </a:cubicBezTo>
                      <a:cubicBezTo>
                        <a:pt x="96899" y="117927"/>
                        <a:pt x="90400" y="122022"/>
                        <a:pt x="76905" y="134916"/>
                      </a:cubicBezTo>
                      <a:cubicBezTo>
                        <a:pt x="63400" y="147820"/>
                        <a:pt x="42889" y="169524"/>
                        <a:pt x="42889" y="169524"/>
                      </a:cubicBezTo>
                      <a:cubicBezTo>
                        <a:pt x="42889" y="169524"/>
                        <a:pt x="57697" y="146498"/>
                        <a:pt x="71544" y="131561"/>
                      </a:cubicBezTo>
                      <a:cubicBezTo>
                        <a:pt x="85390" y="116633"/>
                        <a:pt x="98266" y="109802"/>
                        <a:pt x="98266" y="109802"/>
                      </a:cubicBezTo>
                      <a:cubicBezTo>
                        <a:pt x="98266" y="109802"/>
                        <a:pt x="100771" y="95789"/>
                        <a:pt x="105531" y="82913"/>
                      </a:cubicBezTo>
                      <a:cubicBezTo>
                        <a:pt x="110301" y="70028"/>
                        <a:pt x="117336" y="58270"/>
                        <a:pt x="117336" y="58270"/>
                      </a:cubicBezTo>
                      <a:lnTo>
                        <a:pt x="81406" y="74576"/>
                      </a:lnTo>
                      <a:cubicBezTo>
                        <a:pt x="81406" y="74576"/>
                        <a:pt x="82109" y="83135"/>
                        <a:pt x="74807" y="95955"/>
                      </a:cubicBezTo>
                      <a:cubicBezTo>
                        <a:pt x="67495" y="108776"/>
                        <a:pt x="52179" y="125867"/>
                        <a:pt x="52179" y="125867"/>
                      </a:cubicBezTo>
                      <a:cubicBezTo>
                        <a:pt x="52179" y="125867"/>
                        <a:pt x="62772" y="108129"/>
                        <a:pt x="68364" y="96704"/>
                      </a:cubicBezTo>
                      <a:cubicBezTo>
                        <a:pt x="73966" y="85279"/>
                        <a:pt x="74566" y="80177"/>
                        <a:pt x="74566" y="80177"/>
                      </a:cubicBezTo>
                      <a:lnTo>
                        <a:pt x="43194" y="99976"/>
                      </a:lnTo>
                      <a:lnTo>
                        <a:pt x="3291" y="127725"/>
                      </a:lnTo>
                      <a:lnTo>
                        <a:pt x="38831" y="96492"/>
                      </a:lnTo>
                      <a:cubicBezTo>
                        <a:pt x="38831" y="96492"/>
                        <a:pt x="35254" y="93192"/>
                        <a:pt x="25548" y="93765"/>
                      </a:cubicBezTo>
                      <a:cubicBezTo>
                        <a:pt x="15843" y="94338"/>
                        <a:pt x="0" y="98793"/>
                        <a:pt x="0" y="98793"/>
                      </a:cubicBezTo>
                      <a:cubicBezTo>
                        <a:pt x="0" y="98793"/>
                        <a:pt x="16028" y="91288"/>
                        <a:pt x="27499" y="89494"/>
                      </a:cubicBezTo>
                      <a:cubicBezTo>
                        <a:pt x="38979" y="87692"/>
                        <a:pt x="45894" y="91593"/>
                        <a:pt x="45894" y="91593"/>
                      </a:cubicBezTo>
                      <a:lnTo>
                        <a:pt x="71119" y="76036"/>
                      </a:lnTo>
                      <a:lnTo>
                        <a:pt x="85168" y="66589"/>
                      </a:lnTo>
                      <a:cubicBezTo>
                        <a:pt x="85168" y="66589"/>
                        <a:pt x="79909" y="61543"/>
                        <a:pt x="67292" y="58529"/>
                      </a:cubicBezTo>
                      <a:cubicBezTo>
                        <a:pt x="54684" y="55506"/>
                        <a:pt x="34709" y="54508"/>
                        <a:pt x="34709" y="54508"/>
                      </a:cubicBezTo>
                      <a:cubicBezTo>
                        <a:pt x="34709" y="54508"/>
                        <a:pt x="54185" y="50793"/>
                        <a:pt x="68808" y="52595"/>
                      </a:cubicBezTo>
                      <a:cubicBezTo>
                        <a:pt x="83422" y="54407"/>
                        <a:pt x="93173" y="61737"/>
                        <a:pt x="93173" y="61737"/>
                      </a:cubicBezTo>
                      <a:lnTo>
                        <a:pt x="120062" y="50589"/>
                      </a:lnTo>
                      <a:cubicBezTo>
                        <a:pt x="120062" y="50589"/>
                        <a:pt x="123057" y="43213"/>
                        <a:pt x="130415" y="30568"/>
                      </a:cubicBezTo>
                      <a:cubicBezTo>
                        <a:pt x="137782" y="17923"/>
                        <a:pt x="149521" y="0"/>
                        <a:pt x="149521" y="0"/>
                      </a:cubicBezTo>
                      <a:lnTo>
                        <a:pt x="164541" y="4650"/>
                      </a:lnTo>
                      <a:cubicBezTo>
                        <a:pt x="164541" y="4650"/>
                        <a:pt x="150085" y="19199"/>
                        <a:pt x="140878" y="31714"/>
                      </a:cubicBezTo>
                      <a:cubicBezTo>
                        <a:pt x="131672" y="44239"/>
                        <a:pt x="127725" y="54739"/>
                        <a:pt x="127725" y="54739"/>
                      </a:cubicBezTo>
                      <a:lnTo>
                        <a:pt x="142108" y="69113"/>
                      </a:lnTo>
                      <a:cubicBezTo>
                        <a:pt x="142108" y="69113"/>
                        <a:pt x="154189" y="58880"/>
                        <a:pt x="170577" y="54213"/>
                      </a:cubicBezTo>
                      <a:cubicBezTo>
                        <a:pt x="186975" y="49554"/>
                        <a:pt x="208641" y="47677"/>
                        <a:pt x="208641" y="47677"/>
                      </a:cubicBezTo>
                      <a:cubicBezTo>
                        <a:pt x="208641" y="47677"/>
                        <a:pt x="187372" y="51818"/>
                        <a:pt x="172075" y="58400"/>
                      </a:cubicBezTo>
                      <a:cubicBezTo>
                        <a:pt x="156786" y="64981"/>
                        <a:pt x="146055" y="73744"/>
                        <a:pt x="146055" y="73744"/>
                      </a:cubicBezTo>
                      <a:lnTo>
                        <a:pt x="167545" y="97231"/>
                      </a:lnTo>
                      <a:cubicBezTo>
                        <a:pt x="167545" y="97231"/>
                        <a:pt x="175060" y="93913"/>
                        <a:pt x="185523" y="97324"/>
                      </a:cubicBezTo>
                      <a:cubicBezTo>
                        <a:pt x="195996" y="100725"/>
                        <a:pt x="209409" y="110846"/>
                        <a:pt x="209409" y="110846"/>
                      </a:cubicBezTo>
                      <a:cubicBezTo>
                        <a:pt x="209409" y="110846"/>
                        <a:pt x="193667" y="103905"/>
                        <a:pt x="184119" y="101492"/>
                      </a:cubicBezTo>
                      <a:cubicBezTo>
                        <a:pt x="174570" y="99080"/>
                        <a:pt x="171224" y="101206"/>
                        <a:pt x="171224" y="101206"/>
                      </a:cubicBezTo>
                      <a:lnTo>
                        <a:pt x="198233" y="154420"/>
                      </a:lnTo>
                      <a:cubicBezTo>
                        <a:pt x="198233" y="154420"/>
                        <a:pt x="175744" y="120035"/>
                        <a:pt x="163044" y="103452"/>
                      </a:cubicBezTo>
                      <a:cubicBezTo>
                        <a:pt x="153468" y="90936"/>
                        <a:pt x="149040" y="87026"/>
                        <a:pt x="149040" y="87026"/>
                      </a:cubicBezTo>
                      <a:cubicBezTo>
                        <a:pt x="149040" y="87026"/>
                        <a:pt x="145777" y="93210"/>
                        <a:pt x="143818" y="102962"/>
                      </a:cubicBezTo>
                      <a:cubicBezTo>
                        <a:pt x="141858" y="112723"/>
                        <a:pt x="141867" y="124739"/>
                        <a:pt x="141867" y="124739"/>
                      </a:cubicBezTo>
                      <a:cubicBezTo>
                        <a:pt x="141867" y="124739"/>
                        <a:pt x="138558" y="112279"/>
                        <a:pt x="138891" y="101880"/>
                      </a:cubicBezTo>
                      <a:cubicBezTo>
                        <a:pt x="139233" y="91491"/>
                        <a:pt x="143207" y="83163"/>
                        <a:pt x="143207" y="83163"/>
                      </a:cubicBezTo>
                      <a:lnTo>
                        <a:pt x="124046" y="62716"/>
                      </a:lnTo>
                      <a:cubicBezTo>
                        <a:pt x="124046" y="62716"/>
                        <a:pt x="118084" y="75823"/>
                        <a:pt x="113573" y="86860"/>
                      </a:cubicBezTo>
                      <a:cubicBezTo>
                        <a:pt x="109072" y="97897"/>
                        <a:pt x="106761" y="110024"/>
                        <a:pt x="106761" y="110024"/>
                      </a:cubicBezTo>
                      <a:cubicBezTo>
                        <a:pt x="106761" y="110024"/>
                        <a:pt x="115967" y="119970"/>
                        <a:pt x="122512" y="133955"/>
                      </a:cubicBezTo>
                      <a:cubicBezTo>
                        <a:pt x="129056" y="147940"/>
                        <a:pt x="132947" y="165983"/>
                        <a:pt x="132947" y="165983"/>
                      </a:cubicBezTo>
                      <a:cubicBezTo>
                        <a:pt x="132947" y="165983"/>
                        <a:pt x="126061" y="150159"/>
                        <a:pt x="119017" y="138318"/>
                      </a:cubicBezTo>
                      <a:cubicBezTo>
                        <a:pt x="111974" y="126468"/>
                        <a:pt x="104783" y="118611"/>
                        <a:pt x="104783" y="118611"/>
                      </a:cubicBezTo>
                      <a:cubicBezTo>
                        <a:pt x="104783" y="118611"/>
                        <a:pt x="100207" y="125183"/>
                        <a:pt x="94930" y="146461"/>
                      </a:cubicBezTo>
                      <a:cubicBezTo>
                        <a:pt x="88052" y="174173"/>
                        <a:pt x="78670" y="229531"/>
                        <a:pt x="78670"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5" name="Google Shape;75;p2"/>
              <p:cNvGrpSpPr/>
              <p:nvPr/>
            </p:nvGrpSpPr>
            <p:grpSpPr>
              <a:xfrm>
                <a:off x="5562230" y="2329758"/>
                <a:ext cx="445780" cy="458665"/>
                <a:chOff x="5562230" y="2329758"/>
                <a:chExt cx="445780" cy="458665"/>
              </a:xfrm>
            </p:grpSpPr>
            <p:sp>
              <p:nvSpPr>
                <p:cNvPr id="76" name="Google Shape;76;p2"/>
                <p:cNvSpPr/>
                <p:nvPr/>
              </p:nvSpPr>
              <p:spPr>
                <a:xfrm>
                  <a:off x="5562230" y="2329758"/>
                  <a:ext cx="419842" cy="458665"/>
                </a:xfrm>
                <a:custGeom>
                  <a:avLst/>
                  <a:gdLst/>
                  <a:ahLst/>
                  <a:cxnLst/>
                  <a:rect l="l" t="t" r="r" b="b"/>
                  <a:pathLst>
                    <a:path w="419842" h="458665" extrusionOk="0">
                      <a:moveTo>
                        <a:pt x="367710" y="210037"/>
                      </a:moveTo>
                      <a:cubicBezTo>
                        <a:pt x="367710" y="210037"/>
                        <a:pt x="411376" y="157036"/>
                        <a:pt x="402004" y="102657"/>
                      </a:cubicBezTo>
                      <a:cubicBezTo>
                        <a:pt x="387232" y="17017"/>
                        <a:pt x="340332" y="0"/>
                        <a:pt x="340332" y="0"/>
                      </a:cubicBezTo>
                      <a:cubicBezTo>
                        <a:pt x="340332" y="0"/>
                        <a:pt x="350804" y="61246"/>
                        <a:pt x="302397" y="58917"/>
                      </a:cubicBezTo>
                      <a:cubicBezTo>
                        <a:pt x="277273" y="57706"/>
                        <a:pt x="244940" y="28664"/>
                        <a:pt x="244940" y="28664"/>
                      </a:cubicBezTo>
                      <a:cubicBezTo>
                        <a:pt x="244940" y="28664"/>
                        <a:pt x="217635" y="40135"/>
                        <a:pt x="190395" y="33692"/>
                      </a:cubicBezTo>
                      <a:cubicBezTo>
                        <a:pt x="163155" y="27240"/>
                        <a:pt x="135998" y="2875"/>
                        <a:pt x="135998" y="2875"/>
                      </a:cubicBezTo>
                      <a:cubicBezTo>
                        <a:pt x="135998" y="2875"/>
                        <a:pt x="132264" y="33110"/>
                        <a:pt x="140943" y="64158"/>
                      </a:cubicBezTo>
                      <a:cubicBezTo>
                        <a:pt x="149613" y="95216"/>
                        <a:pt x="170716" y="127087"/>
                        <a:pt x="170716" y="127087"/>
                      </a:cubicBezTo>
                      <a:cubicBezTo>
                        <a:pt x="170716" y="127087"/>
                        <a:pt x="151536" y="121901"/>
                        <a:pt x="133511" y="119295"/>
                      </a:cubicBezTo>
                      <a:cubicBezTo>
                        <a:pt x="115478" y="116688"/>
                        <a:pt x="98581" y="116661"/>
                        <a:pt x="98581" y="116661"/>
                      </a:cubicBezTo>
                      <a:cubicBezTo>
                        <a:pt x="98581" y="116661"/>
                        <a:pt x="101104" y="132605"/>
                        <a:pt x="107334" y="146036"/>
                      </a:cubicBezTo>
                      <a:cubicBezTo>
                        <a:pt x="113564" y="159476"/>
                        <a:pt x="123510" y="170401"/>
                        <a:pt x="123510" y="170401"/>
                      </a:cubicBezTo>
                      <a:cubicBezTo>
                        <a:pt x="123510" y="170401"/>
                        <a:pt x="84096" y="181688"/>
                        <a:pt x="53223" y="195737"/>
                      </a:cubicBezTo>
                      <a:cubicBezTo>
                        <a:pt x="22342" y="209787"/>
                        <a:pt x="0" y="226601"/>
                        <a:pt x="0" y="226601"/>
                      </a:cubicBezTo>
                      <a:cubicBezTo>
                        <a:pt x="0" y="226601"/>
                        <a:pt x="33258" y="253527"/>
                        <a:pt x="64815" y="270877"/>
                      </a:cubicBezTo>
                      <a:cubicBezTo>
                        <a:pt x="96372" y="288227"/>
                        <a:pt x="126218" y="296009"/>
                        <a:pt x="126218" y="296009"/>
                      </a:cubicBezTo>
                      <a:cubicBezTo>
                        <a:pt x="126218" y="296009"/>
                        <a:pt x="117789" y="305493"/>
                        <a:pt x="113204" y="315864"/>
                      </a:cubicBezTo>
                      <a:cubicBezTo>
                        <a:pt x="108619" y="326244"/>
                        <a:pt x="107889" y="337503"/>
                        <a:pt x="107889" y="337503"/>
                      </a:cubicBezTo>
                      <a:cubicBezTo>
                        <a:pt x="107889" y="337503"/>
                        <a:pt x="134362" y="342698"/>
                        <a:pt x="158718" y="338853"/>
                      </a:cubicBezTo>
                      <a:cubicBezTo>
                        <a:pt x="183065" y="335016"/>
                        <a:pt x="205304" y="322150"/>
                        <a:pt x="205304" y="322150"/>
                      </a:cubicBezTo>
                      <a:cubicBezTo>
                        <a:pt x="205304" y="322150"/>
                        <a:pt x="185672" y="359706"/>
                        <a:pt x="179857" y="393832"/>
                      </a:cubicBezTo>
                      <a:cubicBezTo>
                        <a:pt x="174034" y="427958"/>
                        <a:pt x="182030" y="458665"/>
                        <a:pt x="182030" y="458665"/>
                      </a:cubicBezTo>
                      <a:cubicBezTo>
                        <a:pt x="182030" y="458665"/>
                        <a:pt x="210148" y="429826"/>
                        <a:pt x="237860" y="420277"/>
                      </a:cubicBezTo>
                      <a:cubicBezTo>
                        <a:pt x="265581" y="410738"/>
                        <a:pt x="292904" y="420481"/>
                        <a:pt x="292904" y="420481"/>
                      </a:cubicBezTo>
                      <a:cubicBezTo>
                        <a:pt x="292904" y="420481"/>
                        <a:pt x="296056" y="367220"/>
                        <a:pt x="363505" y="378192"/>
                      </a:cubicBezTo>
                      <a:cubicBezTo>
                        <a:pt x="390237" y="382546"/>
                        <a:pt x="398944" y="405386"/>
                        <a:pt x="398944" y="405386"/>
                      </a:cubicBezTo>
                      <a:cubicBezTo>
                        <a:pt x="398944" y="405386"/>
                        <a:pt x="425445" y="370576"/>
                        <a:pt x="418762" y="321336"/>
                      </a:cubicBezTo>
                      <a:cubicBezTo>
                        <a:pt x="412088" y="272097"/>
                        <a:pt x="367710" y="210037"/>
                        <a:pt x="367710" y="210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 name="Google Shape;77;p2"/>
                <p:cNvSpPr/>
                <p:nvPr/>
              </p:nvSpPr>
              <p:spPr>
                <a:xfrm>
                  <a:off x="5609575" y="2384026"/>
                  <a:ext cx="398435" cy="338769"/>
                </a:xfrm>
                <a:custGeom>
                  <a:avLst/>
                  <a:gdLst/>
                  <a:ahLst/>
                  <a:cxnLst/>
                  <a:rect l="l" t="t" r="r" b="b"/>
                  <a:pathLst>
                    <a:path w="398435" h="338769" extrusionOk="0">
                      <a:moveTo>
                        <a:pt x="0" y="176049"/>
                      </a:moveTo>
                      <a:cubicBezTo>
                        <a:pt x="0" y="176049"/>
                        <a:pt x="102232" y="188740"/>
                        <a:pt x="150556" y="184433"/>
                      </a:cubicBezTo>
                      <a:cubicBezTo>
                        <a:pt x="177519" y="182020"/>
                        <a:pt x="194758" y="178203"/>
                        <a:pt x="194758" y="178203"/>
                      </a:cubicBezTo>
                      <a:cubicBezTo>
                        <a:pt x="194758" y="178203"/>
                        <a:pt x="187973" y="187455"/>
                        <a:pt x="16617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54"/>
                        <a:pt x="234698" y="219761"/>
                      </a:cubicBezTo>
                      <a:cubicBezTo>
                        <a:pt x="212653" y="227868"/>
                        <a:pt x="183629" y="247602"/>
                        <a:pt x="183629" y="247602"/>
                      </a:cubicBezTo>
                      <a:cubicBezTo>
                        <a:pt x="183629" y="247602"/>
                        <a:pt x="214095" y="235613"/>
                        <a:pt x="233793" y="229855"/>
                      </a:cubicBezTo>
                      <a:cubicBezTo>
                        <a:pt x="253490" y="224096"/>
                        <a:pt x="262410" y="224567"/>
                        <a:pt x="262410" y="224567"/>
                      </a:cubicBezTo>
                      <a:lnTo>
                        <a:pt x="229633" y="269250"/>
                      </a:lnTo>
                      <a:lnTo>
                        <a:pt x="183425" y="325357"/>
                      </a:lnTo>
                      <a:lnTo>
                        <a:pt x="236020" y="277227"/>
                      </a:lnTo>
                      <a:cubicBezTo>
                        <a:pt x="236020" y="277227"/>
                        <a:pt x="242038" y="283873"/>
                        <a:pt x="241640" y="299254"/>
                      </a:cubicBezTo>
                      <a:cubicBezTo>
                        <a:pt x="241234" y="314635"/>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0" y="221249"/>
                        <a:pt x="300871" y="242296"/>
                      </a:cubicBezTo>
                      <a:cubicBezTo>
                        <a:pt x="306963" y="263353"/>
                        <a:pt x="309967" y="295621"/>
                        <a:pt x="309967" y="295621"/>
                      </a:cubicBezTo>
                      <a:cubicBezTo>
                        <a:pt x="309967" y="295621"/>
                        <a:pt x="315273" y="265470"/>
                        <a:pt x="311187" y="241548"/>
                      </a:cubicBezTo>
                      <a:cubicBezTo>
                        <a:pt x="307102" y="217635"/>
                        <a:pt x="293616" y="199952"/>
                        <a:pt x="293616" y="199952"/>
                      </a:cubicBezTo>
                      <a:lnTo>
                        <a:pt x="311493" y="160021"/>
                      </a:lnTo>
                      <a:cubicBezTo>
                        <a:pt x="311493" y="160021"/>
                        <a:pt x="324248" y="157304"/>
                        <a:pt x="345979" y="149058"/>
                      </a:cubicBezTo>
                      <a:cubicBezTo>
                        <a:pt x="367720" y="140823"/>
                        <a:pt x="398436" y="127050"/>
                        <a:pt x="398436" y="127050"/>
                      </a:cubicBezTo>
                      <a:lnTo>
                        <a:pt x="389340" y="101696"/>
                      </a:lnTo>
                      <a:cubicBezTo>
                        <a:pt x="389340" y="101696"/>
                        <a:pt x="364716" y="120764"/>
                        <a:pt x="343308" y="131986"/>
                      </a:cubicBezTo>
                      <a:cubicBezTo>
                        <a:pt x="321909" y="143207"/>
                        <a:pt x="303728" y="146581"/>
                        <a:pt x="303728" y="146581"/>
                      </a:cubicBezTo>
                      <a:lnTo>
                        <a:pt x="277597" y="119507"/>
                      </a:lnTo>
                      <a:cubicBezTo>
                        <a:pt x="277597" y="119507"/>
                        <a:pt x="294799" y="103045"/>
                        <a:pt x="301953" y="78097"/>
                      </a:cubicBezTo>
                      <a:cubicBezTo>
                        <a:pt x="309108" y="53149"/>
                        <a:pt x="311049" y="18986"/>
                        <a:pt x="311049" y="18986"/>
                      </a:cubicBezTo>
                      <a:cubicBezTo>
                        <a:pt x="311049" y="18986"/>
                        <a:pt x="305115" y="51892"/>
                        <a:pt x="294522" y="74520"/>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5"/>
                        <a:pt x="218125" y="43148"/>
                      </a:cubicBezTo>
                      <a:cubicBezTo>
                        <a:pt x="222960" y="59111"/>
                        <a:pt x="219437" y="63872"/>
                        <a:pt x="219437" y="63872"/>
                      </a:cubicBezTo>
                      <a:lnTo>
                        <a:pt x="124342" y="5666"/>
                      </a:lnTo>
                      <a:cubicBezTo>
                        <a:pt x="124342" y="5666"/>
                        <a:pt x="186097" y="51338"/>
                        <a:pt x="216008" y="76332"/>
                      </a:cubicBezTo>
                      <a:cubicBezTo>
                        <a:pt x="238571" y="95197"/>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0"/>
                      </a:cubicBezTo>
                      <a:cubicBezTo>
                        <a:pt x="238497" y="117834"/>
                        <a:pt x="252862" y="113813"/>
                        <a:pt x="252862" y="113813"/>
                      </a:cubicBezTo>
                      <a:lnTo>
                        <a:pt x="289955" y="150232"/>
                      </a:lnTo>
                      <a:cubicBezTo>
                        <a:pt x="289955" y="150232"/>
                        <a:pt x="267328" y="156111"/>
                        <a:pt x="248240" y="160225"/>
                      </a:cubicBezTo>
                      <a:cubicBezTo>
                        <a:pt x="229152" y="164338"/>
                        <a:pt x="208003" y="164624"/>
                        <a:pt x="208003" y="164624"/>
                      </a:cubicBezTo>
                      <a:cubicBezTo>
                        <a:pt x="208003" y="164624"/>
                        <a:pt x="189979" y="147099"/>
                        <a:pt x="165012" y="132688"/>
                      </a:cubicBezTo>
                      <a:cubicBezTo>
                        <a:pt x="140046" y="118269"/>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84"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 name="Google Shape;78;p2"/>
              <p:cNvGrpSpPr/>
              <p:nvPr/>
            </p:nvGrpSpPr>
            <p:grpSpPr>
              <a:xfrm>
                <a:off x="6715609" y="3152445"/>
                <a:ext cx="327788" cy="279103"/>
                <a:chOff x="6715609" y="3152445"/>
                <a:chExt cx="327788" cy="279103"/>
              </a:xfrm>
            </p:grpSpPr>
            <p:sp>
              <p:nvSpPr>
                <p:cNvPr id="79" name="Google Shape;79;p2"/>
                <p:cNvSpPr/>
                <p:nvPr/>
              </p:nvSpPr>
              <p:spPr>
                <a:xfrm>
                  <a:off x="6729951" y="3152445"/>
                  <a:ext cx="313446" cy="279103"/>
                </a:xfrm>
                <a:custGeom>
                  <a:avLst/>
                  <a:gdLst/>
                  <a:ahLst/>
                  <a:cxnLst/>
                  <a:rect l="l" t="t" r="r" b="b"/>
                  <a:pathLst>
                    <a:path w="313446" h="279103" extrusionOk="0">
                      <a:moveTo>
                        <a:pt x="47274" y="137412"/>
                      </a:moveTo>
                      <a:cubicBezTo>
                        <a:pt x="47274" y="137412"/>
                        <a:pt x="5328" y="166418"/>
                        <a:pt x="1002" y="199999"/>
                      </a:cubicBezTo>
                      <a:cubicBezTo>
                        <a:pt x="-5802" y="252871"/>
                        <a:pt x="24277" y="266468"/>
                        <a:pt x="24277" y="266468"/>
                      </a:cubicBezTo>
                      <a:cubicBezTo>
                        <a:pt x="24277" y="266468"/>
                        <a:pt x="29203" y="228662"/>
                        <a:pt x="63330" y="233478"/>
                      </a:cubicBezTo>
                      <a:cubicBezTo>
                        <a:pt x="81040" y="235983"/>
                        <a:pt x="98260" y="255829"/>
                        <a:pt x="98260" y="255829"/>
                      </a:cubicBezTo>
                      <a:cubicBezTo>
                        <a:pt x="98260" y="255829"/>
                        <a:pt x="120112" y="250810"/>
                        <a:pt x="138275" y="256633"/>
                      </a:cubicBezTo>
                      <a:cubicBezTo>
                        <a:pt x="156429" y="262447"/>
                        <a:pt x="170904" y="279104"/>
                        <a:pt x="170904" y="279104"/>
                      </a:cubicBezTo>
                      <a:cubicBezTo>
                        <a:pt x="170904" y="279104"/>
                        <a:pt x="179704" y="261070"/>
                        <a:pt x="179796" y="241668"/>
                      </a:cubicBezTo>
                      <a:cubicBezTo>
                        <a:pt x="179879" y="222257"/>
                        <a:pt x="171264" y="201487"/>
                        <a:pt x="171264" y="201487"/>
                      </a:cubicBezTo>
                      <a:cubicBezTo>
                        <a:pt x="171264" y="201487"/>
                        <a:pt x="183919" y="205970"/>
                        <a:pt x="196277" y="208817"/>
                      </a:cubicBezTo>
                      <a:cubicBezTo>
                        <a:pt x="208636" y="211664"/>
                        <a:pt x="220707" y="212875"/>
                        <a:pt x="220707" y="212875"/>
                      </a:cubicBezTo>
                      <a:cubicBezTo>
                        <a:pt x="220707" y="212875"/>
                        <a:pt x="222131" y="203049"/>
                        <a:pt x="220403" y="194471"/>
                      </a:cubicBezTo>
                      <a:cubicBezTo>
                        <a:pt x="218674" y="185903"/>
                        <a:pt x="213784" y="178591"/>
                        <a:pt x="213784" y="178591"/>
                      </a:cubicBezTo>
                      <a:cubicBezTo>
                        <a:pt x="213784" y="178591"/>
                        <a:pt x="244232" y="174533"/>
                        <a:pt x="269152" y="168201"/>
                      </a:cubicBezTo>
                      <a:cubicBezTo>
                        <a:pt x="294063" y="161870"/>
                        <a:pt x="313446" y="153264"/>
                        <a:pt x="313446" y="153264"/>
                      </a:cubicBezTo>
                      <a:cubicBezTo>
                        <a:pt x="313446" y="153264"/>
                        <a:pt x="295126" y="134630"/>
                        <a:pt x="276093" y="121911"/>
                      </a:cubicBezTo>
                      <a:cubicBezTo>
                        <a:pt x="257052" y="109183"/>
                        <a:pt x="237299" y="102380"/>
                        <a:pt x="237299" y="102380"/>
                      </a:cubicBezTo>
                      <a:cubicBezTo>
                        <a:pt x="237299" y="102380"/>
                        <a:pt x="245249" y="97231"/>
                        <a:pt x="250619" y="91269"/>
                      </a:cubicBezTo>
                      <a:cubicBezTo>
                        <a:pt x="255998" y="85316"/>
                        <a:pt x="258808" y="78550"/>
                        <a:pt x="258808" y="78550"/>
                      </a:cubicBezTo>
                      <a:cubicBezTo>
                        <a:pt x="258808" y="78550"/>
                        <a:pt x="240932" y="73540"/>
                        <a:pt x="222750" y="74150"/>
                      </a:cubicBezTo>
                      <a:cubicBezTo>
                        <a:pt x="204569" y="74769"/>
                        <a:pt x="186072" y="80990"/>
                        <a:pt x="186072" y="80990"/>
                      </a:cubicBezTo>
                      <a:cubicBezTo>
                        <a:pt x="186072" y="80990"/>
                        <a:pt x="207711" y="59638"/>
                        <a:pt x="218784" y="39395"/>
                      </a:cubicBezTo>
                      <a:cubicBezTo>
                        <a:pt x="229858" y="19143"/>
                        <a:pt x="230367" y="0"/>
                        <a:pt x="230367" y="0"/>
                      </a:cubicBezTo>
                      <a:cubicBezTo>
                        <a:pt x="230367" y="0"/>
                        <a:pt x="204430" y="15473"/>
                        <a:pt x="182680" y="19300"/>
                      </a:cubicBezTo>
                      <a:cubicBezTo>
                        <a:pt x="160940" y="23127"/>
                        <a:pt x="143386" y="15307"/>
                        <a:pt x="143386" y="15307"/>
                      </a:cubicBezTo>
                      <a:cubicBezTo>
                        <a:pt x="143386" y="15307"/>
                        <a:pt x="130344" y="47326"/>
                        <a:pt x="84358" y="35938"/>
                      </a:cubicBezTo>
                      <a:cubicBezTo>
                        <a:pt x="66131" y="31418"/>
                        <a:pt x="64531" y="16980"/>
                        <a:pt x="64531" y="16980"/>
                      </a:cubicBezTo>
                      <a:cubicBezTo>
                        <a:pt x="64531" y="16980"/>
                        <a:pt x="38539" y="36188"/>
                        <a:pt x="33335" y="66460"/>
                      </a:cubicBezTo>
                      <a:cubicBezTo>
                        <a:pt x="28131" y="96732"/>
                        <a:pt x="47274" y="137412"/>
                        <a:pt x="47274" y="1374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0" name="Google Shape;80;p2"/>
                <p:cNvSpPr/>
                <p:nvPr/>
              </p:nvSpPr>
              <p:spPr>
                <a:xfrm>
                  <a:off x="6715609" y="3185148"/>
                  <a:ext cx="294696" cy="209353"/>
                </a:xfrm>
                <a:custGeom>
                  <a:avLst/>
                  <a:gdLst/>
                  <a:ahLst/>
                  <a:cxnLst/>
                  <a:rect l="l" t="t" r="r" b="b"/>
                  <a:pathLst>
                    <a:path w="294696" h="209353" extrusionOk="0">
                      <a:moveTo>
                        <a:pt x="294697" y="114988"/>
                      </a:moveTo>
                      <a:cubicBezTo>
                        <a:pt x="294697" y="114988"/>
                        <a:pt x="224207" y="100106"/>
                        <a:pt x="188786" y="99320"/>
                      </a:cubicBezTo>
                      <a:cubicBezTo>
                        <a:pt x="169033" y="98876"/>
                        <a:pt x="155936" y="99976"/>
                        <a:pt x="155936" y="99976"/>
                      </a:cubicBezTo>
                      <a:cubicBezTo>
                        <a:pt x="155936" y="99976"/>
                        <a:pt x="162655" y="94856"/>
                        <a:pt x="181882" y="85492"/>
                      </a:cubicBezTo>
                      <a:cubicBezTo>
                        <a:pt x="201108" y="76129"/>
                        <a:pt x="232831" y="62522"/>
                        <a:pt x="232831" y="62522"/>
                      </a:cubicBezTo>
                      <a:cubicBezTo>
                        <a:pt x="232831" y="62522"/>
                        <a:pt x="201117" y="70194"/>
                        <a:pt x="179367" y="79290"/>
                      </a:cubicBezTo>
                      <a:cubicBezTo>
                        <a:pt x="157608" y="88385"/>
                        <a:pt x="145823" y="98922"/>
                        <a:pt x="145823" y="98922"/>
                      </a:cubicBezTo>
                      <a:cubicBezTo>
                        <a:pt x="145823" y="98922"/>
                        <a:pt x="128353" y="97249"/>
                        <a:pt x="111595" y="98109"/>
                      </a:cubicBezTo>
                      <a:cubicBezTo>
                        <a:pt x="94836" y="98969"/>
                        <a:pt x="78781" y="102370"/>
                        <a:pt x="78781" y="102370"/>
                      </a:cubicBezTo>
                      <a:lnTo>
                        <a:pt x="108360" y="72172"/>
                      </a:lnTo>
                      <a:cubicBezTo>
                        <a:pt x="108360" y="72172"/>
                        <a:pt x="118408" y="75361"/>
                        <a:pt x="135813" y="72006"/>
                      </a:cubicBezTo>
                      <a:cubicBezTo>
                        <a:pt x="153208" y="68660"/>
                        <a:pt x="177953" y="58751"/>
                        <a:pt x="177953" y="58751"/>
                      </a:cubicBezTo>
                      <a:cubicBezTo>
                        <a:pt x="177953" y="58751"/>
                        <a:pt x="153745" y="63862"/>
                        <a:pt x="138502" y="65961"/>
                      </a:cubicBezTo>
                      <a:cubicBezTo>
                        <a:pt x="123260" y="68059"/>
                        <a:pt x="116975" y="67153"/>
                        <a:pt x="116975" y="67153"/>
                      </a:cubicBezTo>
                      <a:lnTo>
                        <a:pt x="149465" y="42418"/>
                      </a:lnTo>
                      <a:lnTo>
                        <a:pt x="193861" y="11702"/>
                      </a:lnTo>
                      <a:lnTo>
                        <a:pt x="146507" y="37140"/>
                      </a:lnTo>
                      <a:cubicBezTo>
                        <a:pt x="146507" y="37140"/>
                        <a:pt x="143558" y="32694"/>
                        <a:pt x="146960" y="23414"/>
                      </a:cubicBezTo>
                      <a:cubicBezTo>
                        <a:pt x="150362" y="14124"/>
                        <a:pt x="160123" y="0"/>
                        <a:pt x="160123" y="0"/>
                      </a:cubicBezTo>
                      <a:cubicBezTo>
                        <a:pt x="160123" y="0"/>
                        <a:pt x="146655" y="13412"/>
                        <a:pt x="141294" y="24051"/>
                      </a:cubicBezTo>
                      <a:cubicBezTo>
                        <a:pt x="135933" y="34700"/>
                        <a:pt x="138669" y="42575"/>
                        <a:pt x="138669" y="42575"/>
                      </a:cubicBezTo>
                      <a:lnTo>
                        <a:pt x="112981" y="62578"/>
                      </a:lnTo>
                      <a:lnTo>
                        <a:pt x="97739" y="73476"/>
                      </a:lnTo>
                      <a:cubicBezTo>
                        <a:pt x="97739" y="73476"/>
                        <a:pt x="93173" y="66885"/>
                        <a:pt x="93080" y="53713"/>
                      </a:cubicBezTo>
                      <a:cubicBezTo>
                        <a:pt x="92988" y="40542"/>
                        <a:pt x="97379" y="20798"/>
                        <a:pt x="97379" y="20798"/>
                      </a:cubicBezTo>
                      <a:cubicBezTo>
                        <a:pt x="97379" y="20798"/>
                        <a:pt x="87479" y="38674"/>
                        <a:pt x="85556" y="53445"/>
                      </a:cubicBezTo>
                      <a:cubicBezTo>
                        <a:pt x="83634" y="68207"/>
                        <a:pt x="89679" y="79854"/>
                        <a:pt x="89679" y="79854"/>
                      </a:cubicBezTo>
                      <a:lnTo>
                        <a:pt x="68816" y="102768"/>
                      </a:lnTo>
                      <a:cubicBezTo>
                        <a:pt x="68816" y="102768"/>
                        <a:pt x="59148" y="103517"/>
                        <a:pt x="41946" y="106973"/>
                      </a:cubicBezTo>
                      <a:cubicBezTo>
                        <a:pt x="24745" y="110431"/>
                        <a:pt x="0" y="116605"/>
                        <a:pt x="0" y="116605"/>
                      </a:cubicBezTo>
                      <a:lnTo>
                        <a:pt x="1359" y="132587"/>
                      </a:lnTo>
                      <a:cubicBezTo>
                        <a:pt x="1359" y="132587"/>
                        <a:pt x="22822" y="122780"/>
                        <a:pt x="40393" y="117492"/>
                      </a:cubicBezTo>
                      <a:cubicBezTo>
                        <a:pt x="57965" y="112205"/>
                        <a:pt x="71645" y="111447"/>
                        <a:pt x="71645" y="111447"/>
                      </a:cubicBezTo>
                      <a:lnTo>
                        <a:pt x="84835" y="129666"/>
                      </a:lnTo>
                      <a:cubicBezTo>
                        <a:pt x="84835" y="129666"/>
                        <a:pt x="69205" y="138429"/>
                        <a:pt x="59037" y="153024"/>
                      </a:cubicBezTo>
                      <a:cubicBezTo>
                        <a:pt x="48860" y="167619"/>
                        <a:pt x="40560" y="188158"/>
                        <a:pt x="40560" y="188158"/>
                      </a:cubicBezTo>
                      <a:cubicBezTo>
                        <a:pt x="40560" y="188158"/>
                        <a:pt x="51467" y="168664"/>
                        <a:pt x="63622" y="155705"/>
                      </a:cubicBezTo>
                      <a:cubicBezTo>
                        <a:pt x="75786" y="142755"/>
                        <a:pt x="89282" y="134870"/>
                        <a:pt x="89282" y="134870"/>
                      </a:cubicBezTo>
                      <a:lnTo>
                        <a:pt x="111401" y="162693"/>
                      </a:lnTo>
                      <a:cubicBezTo>
                        <a:pt x="111401" y="162693"/>
                        <a:pt x="105328" y="169034"/>
                        <a:pt x="106474" y="180227"/>
                      </a:cubicBezTo>
                      <a:cubicBezTo>
                        <a:pt x="107620" y="191412"/>
                        <a:pt x="115995" y="207458"/>
                        <a:pt x="115995" y="207458"/>
                      </a:cubicBezTo>
                      <a:cubicBezTo>
                        <a:pt x="115995" y="207458"/>
                        <a:pt x="112085" y="190081"/>
                        <a:pt x="111863" y="180080"/>
                      </a:cubicBezTo>
                      <a:cubicBezTo>
                        <a:pt x="111650" y="170069"/>
                        <a:pt x="115135" y="167444"/>
                        <a:pt x="115135" y="167444"/>
                      </a:cubicBezTo>
                      <a:lnTo>
                        <a:pt x="171307" y="209353"/>
                      </a:lnTo>
                      <a:cubicBezTo>
                        <a:pt x="171307" y="209353"/>
                        <a:pt x="136414" y="177371"/>
                        <a:pt x="120108" y="160132"/>
                      </a:cubicBezTo>
                      <a:cubicBezTo>
                        <a:pt x="107796" y="147127"/>
                        <a:pt x="104348" y="141682"/>
                        <a:pt x="104348" y="141682"/>
                      </a:cubicBezTo>
                      <a:cubicBezTo>
                        <a:pt x="104348" y="141682"/>
                        <a:pt x="112667" y="140315"/>
                        <a:pt x="124896" y="141267"/>
                      </a:cubicBezTo>
                      <a:cubicBezTo>
                        <a:pt x="137135" y="142228"/>
                        <a:pt x="151517" y="145759"/>
                        <a:pt x="151517" y="145759"/>
                      </a:cubicBezTo>
                      <a:cubicBezTo>
                        <a:pt x="151517" y="145759"/>
                        <a:pt x="137523" y="138882"/>
                        <a:pt x="124980" y="136155"/>
                      </a:cubicBezTo>
                      <a:cubicBezTo>
                        <a:pt x="112445" y="133437"/>
                        <a:pt x="101353" y="134861"/>
                        <a:pt x="101353" y="134861"/>
                      </a:cubicBezTo>
                      <a:lnTo>
                        <a:pt x="82219" y="110209"/>
                      </a:lnTo>
                      <a:cubicBezTo>
                        <a:pt x="82219" y="110209"/>
                        <a:pt x="99588" y="108240"/>
                        <a:pt x="114063" y="107094"/>
                      </a:cubicBezTo>
                      <a:cubicBezTo>
                        <a:pt x="128538" y="105948"/>
                        <a:pt x="143716" y="107260"/>
                        <a:pt x="143716" y="107260"/>
                      </a:cubicBezTo>
                      <a:cubicBezTo>
                        <a:pt x="143716" y="107260"/>
                        <a:pt x="153052" y="119138"/>
                        <a:pt x="167970" y="129620"/>
                      </a:cubicBezTo>
                      <a:cubicBezTo>
                        <a:pt x="182898" y="140102"/>
                        <a:pt x="203409" y="149179"/>
                        <a:pt x="203409" y="149179"/>
                      </a:cubicBezTo>
                      <a:cubicBezTo>
                        <a:pt x="203409" y="149179"/>
                        <a:pt x="186383" y="137828"/>
                        <a:pt x="174172" y="127494"/>
                      </a:cubicBezTo>
                      <a:cubicBezTo>
                        <a:pt x="161953" y="117160"/>
                        <a:pt x="154558" y="107852"/>
                        <a:pt x="154558" y="107852"/>
                      </a:cubicBezTo>
                      <a:cubicBezTo>
                        <a:pt x="154558" y="107852"/>
                        <a:pt x="163700" y="105328"/>
                        <a:pt x="190662" y="106428"/>
                      </a:cubicBezTo>
                      <a:cubicBezTo>
                        <a:pt x="225769" y="107870"/>
                        <a:pt x="294697" y="114988"/>
                        <a:pt x="294697" y="11498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81" name="Google Shape;81;p2"/>
              <p:cNvGrpSpPr/>
              <p:nvPr/>
            </p:nvGrpSpPr>
            <p:grpSpPr>
              <a:xfrm>
                <a:off x="7484500" y="3110333"/>
                <a:ext cx="325218" cy="273853"/>
                <a:chOff x="7484500" y="3110333"/>
                <a:chExt cx="325218" cy="273853"/>
              </a:xfrm>
            </p:grpSpPr>
            <p:sp>
              <p:nvSpPr>
                <p:cNvPr id="82" name="Google Shape;82;p2"/>
                <p:cNvSpPr/>
                <p:nvPr/>
              </p:nvSpPr>
              <p:spPr>
                <a:xfrm>
                  <a:off x="7484500" y="3110333"/>
                  <a:ext cx="319647" cy="273853"/>
                </a:xfrm>
                <a:custGeom>
                  <a:avLst/>
                  <a:gdLst/>
                  <a:ahLst/>
                  <a:cxnLst/>
                  <a:rect l="l" t="t" r="r" b="b"/>
                  <a:pathLst>
                    <a:path w="319647" h="273853" extrusionOk="0">
                      <a:moveTo>
                        <a:pt x="261809" y="117114"/>
                      </a:moveTo>
                      <a:cubicBezTo>
                        <a:pt x="261809" y="117114"/>
                        <a:pt x="307194" y="140342"/>
                        <a:pt x="315883" y="173054"/>
                      </a:cubicBezTo>
                      <a:cubicBezTo>
                        <a:pt x="329563" y="224568"/>
                        <a:pt x="301555" y="242019"/>
                        <a:pt x="301555" y="242019"/>
                      </a:cubicBezTo>
                      <a:cubicBezTo>
                        <a:pt x="301555" y="242019"/>
                        <a:pt x="291665" y="205184"/>
                        <a:pt x="258481" y="214456"/>
                      </a:cubicBezTo>
                      <a:cubicBezTo>
                        <a:pt x="241289" y="219271"/>
                        <a:pt x="226777" y="241215"/>
                        <a:pt x="226777" y="241215"/>
                      </a:cubicBezTo>
                      <a:cubicBezTo>
                        <a:pt x="226777" y="241215"/>
                        <a:pt x="204500" y="239117"/>
                        <a:pt x="187307" y="247279"/>
                      </a:cubicBezTo>
                      <a:cubicBezTo>
                        <a:pt x="170032" y="255441"/>
                        <a:pt x="157877" y="273853"/>
                        <a:pt x="157877" y="273853"/>
                      </a:cubicBezTo>
                      <a:cubicBezTo>
                        <a:pt x="157877" y="273853"/>
                        <a:pt x="146775" y="257141"/>
                        <a:pt x="144132" y="237915"/>
                      </a:cubicBezTo>
                      <a:cubicBezTo>
                        <a:pt x="141488" y="218689"/>
                        <a:pt x="147293" y="196958"/>
                        <a:pt x="147293" y="196958"/>
                      </a:cubicBezTo>
                      <a:cubicBezTo>
                        <a:pt x="147293" y="196958"/>
                        <a:pt x="135351" y="203077"/>
                        <a:pt x="123473" y="207523"/>
                      </a:cubicBezTo>
                      <a:cubicBezTo>
                        <a:pt x="111595" y="211978"/>
                        <a:pt x="99782" y="214760"/>
                        <a:pt x="99782" y="214760"/>
                      </a:cubicBezTo>
                      <a:cubicBezTo>
                        <a:pt x="99782" y="214760"/>
                        <a:pt x="97074" y="205203"/>
                        <a:pt x="97665" y="196486"/>
                      </a:cubicBezTo>
                      <a:cubicBezTo>
                        <a:pt x="98247" y="187761"/>
                        <a:pt x="102139" y="179867"/>
                        <a:pt x="102139" y="179867"/>
                      </a:cubicBezTo>
                      <a:cubicBezTo>
                        <a:pt x="102139" y="179867"/>
                        <a:pt x="71414" y="179848"/>
                        <a:pt x="45884" y="176863"/>
                      </a:cubicBezTo>
                      <a:cubicBezTo>
                        <a:pt x="20345" y="173868"/>
                        <a:pt x="0" y="167887"/>
                        <a:pt x="0" y="167887"/>
                      </a:cubicBezTo>
                      <a:cubicBezTo>
                        <a:pt x="0" y="167887"/>
                        <a:pt x="15704" y="146997"/>
                        <a:pt x="32906" y="131884"/>
                      </a:cubicBezTo>
                      <a:cubicBezTo>
                        <a:pt x="50099" y="116762"/>
                        <a:pt x="68789" y="107408"/>
                        <a:pt x="68789" y="107408"/>
                      </a:cubicBezTo>
                      <a:cubicBezTo>
                        <a:pt x="68789" y="107408"/>
                        <a:pt x="60230" y="103359"/>
                        <a:pt x="54120" y="98155"/>
                      </a:cubicBezTo>
                      <a:cubicBezTo>
                        <a:pt x="48001" y="92961"/>
                        <a:pt x="44322" y="86620"/>
                        <a:pt x="44322" y="86620"/>
                      </a:cubicBezTo>
                      <a:cubicBezTo>
                        <a:pt x="44322" y="86620"/>
                        <a:pt x="61385" y="79308"/>
                        <a:pt x="79484" y="77515"/>
                      </a:cubicBezTo>
                      <a:cubicBezTo>
                        <a:pt x="97591" y="75731"/>
                        <a:pt x="116753" y="79465"/>
                        <a:pt x="116753" y="79465"/>
                      </a:cubicBezTo>
                      <a:cubicBezTo>
                        <a:pt x="116753" y="79465"/>
                        <a:pt x="92489" y="61154"/>
                        <a:pt x="78846" y="42538"/>
                      </a:cubicBezTo>
                      <a:cubicBezTo>
                        <a:pt x="65193" y="23922"/>
                        <a:pt x="62171" y="5010"/>
                        <a:pt x="62171" y="5010"/>
                      </a:cubicBezTo>
                      <a:cubicBezTo>
                        <a:pt x="62171" y="5010"/>
                        <a:pt x="89919" y="16934"/>
                        <a:pt x="111983" y="17868"/>
                      </a:cubicBezTo>
                      <a:cubicBezTo>
                        <a:pt x="134047" y="18801"/>
                        <a:pt x="150417" y="8726"/>
                        <a:pt x="150417" y="8726"/>
                      </a:cubicBezTo>
                      <a:cubicBezTo>
                        <a:pt x="150417" y="8726"/>
                        <a:pt x="167564" y="38748"/>
                        <a:pt x="211617" y="21408"/>
                      </a:cubicBezTo>
                      <a:cubicBezTo>
                        <a:pt x="229088" y="14530"/>
                        <a:pt x="228810" y="0"/>
                        <a:pt x="228810" y="0"/>
                      </a:cubicBezTo>
                      <a:cubicBezTo>
                        <a:pt x="228810" y="0"/>
                        <a:pt x="257095" y="15621"/>
                        <a:pt x="266246" y="44941"/>
                      </a:cubicBezTo>
                      <a:cubicBezTo>
                        <a:pt x="275397" y="74270"/>
                        <a:pt x="261809" y="117114"/>
                        <a:pt x="261809"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3" name="Google Shape;83;p2"/>
                <p:cNvSpPr/>
                <p:nvPr/>
              </p:nvSpPr>
              <p:spPr>
                <a:xfrm>
                  <a:off x="7516574" y="3136621"/>
                  <a:ext cx="293144" cy="209010"/>
                </a:xfrm>
                <a:custGeom>
                  <a:avLst/>
                  <a:gdLst/>
                  <a:ahLst/>
                  <a:cxnLst/>
                  <a:rect l="l" t="t" r="r" b="b"/>
                  <a:pathLst>
                    <a:path w="293144" h="209010" extrusionOk="0">
                      <a:moveTo>
                        <a:pt x="0" y="131709"/>
                      </a:moveTo>
                      <a:cubicBezTo>
                        <a:pt x="0" y="131709"/>
                        <a:pt x="67920" y="107676"/>
                        <a:pt x="102916" y="102232"/>
                      </a:cubicBezTo>
                      <a:cubicBezTo>
                        <a:pt x="122447" y="99191"/>
                        <a:pt x="135572" y="98553"/>
                        <a:pt x="135572" y="98553"/>
                      </a:cubicBezTo>
                      <a:cubicBezTo>
                        <a:pt x="135572" y="98553"/>
                        <a:pt x="128234" y="94356"/>
                        <a:pt x="107944" y="87609"/>
                      </a:cubicBezTo>
                      <a:cubicBezTo>
                        <a:pt x="87655" y="80861"/>
                        <a:pt x="54416" y="71562"/>
                        <a:pt x="54416" y="71562"/>
                      </a:cubicBezTo>
                      <a:cubicBezTo>
                        <a:pt x="54416" y="71562"/>
                        <a:pt x="86860" y="74982"/>
                        <a:pt x="109627" y="81138"/>
                      </a:cubicBezTo>
                      <a:cubicBezTo>
                        <a:pt x="132384" y="87285"/>
                        <a:pt x="145463" y="96177"/>
                        <a:pt x="145463" y="96177"/>
                      </a:cubicBezTo>
                      <a:cubicBezTo>
                        <a:pt x="145463" y="96177"/>
                        <a:pt x="162536" y="92212"/>
                        <a:pt x="179266" y="90862"/>
                      </a:cubicBezTo>
                      <a:cubicBezTo>
                        <a:pt x="195997" y="89513"/>
                        <a:pt x="212357" y="90761"/>
                        <a:pt x="212357" y="90761"/>
                      </a:cubicBezTo>
                      <a:lnTo>
                        <a:pt x="179081" y="64722"/>
                      </a:lnTo>
                      <a:cubicBezTo>
                        <a:pt x="179081" y="64722"/>
                        <a:pt x="169560" y="69214"/>
                        <a:pt x="151813" y="68179"/>
                      </a:cubicBezTo>
                      <a:cubicBezTo>
                        <a:pt x="134149" y="67153"/>
                        <a:pt x="108314" y="60590"/>
                        <a:pt x="108314" y="60590"/>
                      </a:cubicBezTo>
                      <a:cubicBezTo>
                        <a:pt x="108314" y="60590"/>
                        <a:pt x="132985" y="62467"/>
                        <a:pt x="148393" y="62541"/>
                      </a:cubicBezTo>
                      <a:cubicBezTo>
                        <a:pt x="163737" y="62615"/>
                        <a:pt x="169838" y="60886"/>
                        <a:pt x="169838" y="60886"/>
                      </a:cubicBezTo>
                      <a:lnTo>
                        <a:pt x="134408" y="40643"/>
                      </a:lnTo>
                      <a:lnTo>
                        <a:pt x="86352" y="16047"/>
                      </a:lnTo>
                      <a:lnTo>
                        <a:pt x="136645" y="35023"/>
                      </a:lnTo>
                      <a:cubicBezTo>
                        <a:pt x="136645" y="35023"/>
                        <a:pt x="138983" y="30226"/>
                        <a:pt x="134389" y="21472"/>
                      </a:cubicBezTo>
                      <a:cubicBezTo>
                        <a:pt x="129786" y="12719"/>
                        <a:pt x="118251" y="0"/>
                        <a:pt x="118251" y="0"/>
                      </a:cubicBezTo>
                      <a:cubicBezTo>
                        <a:pt x="118251" y="0"/>
                        <a:pt x="133364" y="11517"/>
                        <a:pt x="140083" y="21361"/>
                      </a:cubicBezTo>
                      <a:cubicBezTo>
                        <a:pt x="146822" y="31215"/>
                        <a:pt x="145130" y="39386"/>
                        <a:pt x="145130" y="39386"/>
                      </a:cubicBezTo>
                      <a:lnTo>
                        <a:pt x="173258" y="55821"/>
                      </a:lnTo>
                      <a:lnTo>
                        <a:pt x="189803" y="64620"/>
                      </a:lnTo>
                      <a:cubicBezTo>
                        <a:pt x="189803" y="64620"/>
                        <a:pt x="193408" y="57485"/>
                        <a:pt x="191745" y="44415"/>
                      </a:cubicBezTo>
                      <a:cubicBezTo>
                        <a:pt x="190173" y="31353"/>
                        <a:pt x="183148" y="12358"/>
                        <a:pt x="183148" y="12358"/>
                      </a:cubicBezTo>
                      <a:cubicBezTo>
                        <a:pt x="183148" y="12358"/>
                        <a:pt x="195350" y="28775"/>
                        <a:pt x="199232" y="43157"/>
                      </a:cubicBezTo>
                      <a:cubicBezTo>
                        <a:pt x="203021" y="57540"/>
                        <a:pt x="198585" y="69880"/>
                        <a:pt x="198585" y="69880"/>
                      </a:cubicBezTo>
                      <a:lnTo>
                        <a:pt x="222340" y="89846"/>
                      </a:lnTo>
                      <a:cubicBezTo>
                        <a:pt x="222340" y="89846"/>
                        <a:pt x="231953" y="89319"/>
                        <a:pt x="249516" y="90474"/>
                      </a:cubicBezTo>
                      <a:cubicBezTo>
                        <a:pt x="266986" y="91639"/>
                        <a:pt x="292312" y="94495"/>
                        <a:pt x="292312" y="94495"/>
                      </a:cubicBezTo>
                      <a:lnTo>
                        <a:pt x="293144" y="110523"/>
                      </a:lnTo>
                      <a:cubicBezTo>
                        <a:pt x="293144" y="110523"/>
                        <a:pt x="270498" y="103627"/>
                        <a:pt x="252381" y="100707"/>
                      </a:cubicBezTo>
                      <a:cubicBezTo>
                        <a:pt x="234264" y="97776"/>
                        <a:pt x="220676" y="98821"/>
                        <a:pt x="220676" y="98821"/>
                      </a:cubicBezTo>
                      <a:lnTo>
                        <a:pt x="209954" y="118630"/>
                      </a:lnTo>
                      <a:cubicBezTo>
                        <a:pt x="209954" y="118630"/>
                        <a:pt x="226592" y="125248"/>
                        <a:pt x="238609" y="138373"/>
                      </a:cubicBezTo>
                      <a:cubicBezTo>
                        <a:pt x="250625" y="151499"/>
                        <a:pt x="261532" y="170771"/>
                        <a:pt x="261532" y="170771"/>
                      </a:cubicBezTo>
                      <a:cubicBezTo>
                        <a:pt x="261532" y="170771"/>
                        <a:pt x="248221" y="152885"/>
                        <a:pt x="234449" y="141645"/>
                      </a:cubicBezTo>
                      <a:cubicBezTo>
                        <a:pt x="220676" y="130405"/>
                        <a:pt x="206257" y="124360"/>
                        <a:pt x="206257" y="124360"/>
                      </a:cubicBezTo>
                      <a:lnTo>
                        <a:pt x="187955" y="154854"/>
                      </a:lnTo>
                      <a:cubicBezTo>
                        <a:pt x="187955" y="154854"/>
                        <a:pt x="194795" y="160345"/>
                        <a:pt x="195165" y="171585"/>
                      </a:cubicBezTo>
                      <a:cubicBezTo>
                        <a:pt x="195534" y="182834"/>
                        <a:pt x="189341" y="199833"/>
                        <a:pt x="189341" y="199833"/>
                      </a:cubicBezTo>
                      <a:cubicBezTo>
                        <a:pt x="189341" y="199833"/>
                        <a:pt x="190912" y="182094"/>
                        <a:pt x="189803" y="172149"/>
                      </a:cubicBezTo>
                      <a:cubicBezTo>
                        <a:pt x="188694" y="162212"/>
                        <a:pt x="184905" y="160058"/>
                        <a:pt x="184905" y="160058"/>
                      </a:cubicBezTo>
                      <a:lnTo>
                        <a:pt x="134741" y="209011"/>
                      </a:lnTo>
                      <a:cubicBezTo>
                        <a:pt x="134741" y="209011"/>
                        <a:pt x="165124" y="172703"/>
                        <a:pt x="178989" y="153477"/>
                      </a:cubicBezTo>
                      <a:cubicBezTo>
                        <a:pt x="189526" y="138956"/>
                        <a:pt x="192207" y="133105"/>
                        <a:pt x="192207" y="133105"/>
                      </a:cubicBezTo>
                      <a:cubicBezTo>
                        <a:pt x="192207" y="133105"/>
                        <a:pt x="183795" y="132836"/>
                        <a:pt x="171779" y="135397"/>
                      </a:cubicBezTo>
                      <a:cubicBezTo>
                        <a:pt x="159762" y="137957"/>
                        <a:pt x="145990" y="143355"/>
                        <a:pt x="145990" y="143355"/>
                      </a:cubicBezTo>
                      <a:cubicBezTo>
                        <a:pt x="145990" y="143355"/>
                        <a:pt x="158931" y="134695"/>
                        <a:pt x="171040" y="130341"/>
                      </a:cubicBezTo>
                      <a:cubicBezTo>
                        <a:pt x="183056" y="125996"/>
                        <a:pt x="194240" y="125950"/>
                        <a:pt x="194240" y="125950"/>
                      </a:cubicBezTo>
                      <a:lnTo>
                        <a:pt x="209954" y="98987"/>
                      </a:lnTo>
                      <a:cubicBezTo>
                        <a:pt x="209954" y="98987"/>
                        <a:pt x="192484" y="99329"/>
                        <a:pt x="177972" y="100097"/>
                      </a:cubicBezTo>
                      <a:cubicBezTo>
                        <a:pt x="163552" y="100864"/>
                        <a:pt x="148671" y="104164"/>
                        <a:pt x="148671" y="104164"/>
                      </a:cubicBezTo>
                      <a:cubicBezTo>
                        <a:pt x="148671" y="104164"/>
                        <a:pt x="140952" y="117169"/>
                        <a:pt x="127549" y="129527"/>
                      </a:cubicBezTo>
                      <a:cubicBezTo>
                        <a:pt x="114137" y="141876"/>
                        <a:pt x="94994" y="153579"/>
                        <a:pt x="94994" y="153579"/>
                      </a:cubicBezTo>
                      <a:cubicBezTo>
                        <a:pt x="94994" y="153579"/>
                        <a:pt x="110375" y="140083"/>
                        <a:pt x="121125" y="128233"/>
                      </a:cubicBezTo>
                      <a:cubicBezTo>
                        <a:pt x="131866" y="116383"/>
                        <a:pt x="137976" y="106188"/>
                        <a:pt x="137976" y="106188"/>
                      </a:cubicBezTo>
                      <a:cubicBezTo>
                        <a:pt x="137976" y="106188"/>
                        <a:pt x="128576" y="104875"/>
                        <a:pt x="102001" y="109525"/>
                      </a:cubicBezTo>
                      <a:cubicBezTo>
                        <a:pt x="67385" y="115579"/>
                        <a:pt x="0" y="131709"/>
                        <a:pt x="0"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84" name="Google Shape;84;p2"/>
              <p:cNvGrpSpPr/>
              <p:nvPr/>
            </p:nvGrpSpPr>
            <p:grpSpPr>
              <a:xfrm>
                <a:off x="7563133" y="2700316"/>
                <a:ext cx="278844" cy="382600"/>
                <a:chOff x="7563133" y="2700316"/>
                <a:chExt cx="278844" cy="382600"/>
              </a:xfrm>
            </p:grpSpPr>
            <p:sp>
              <p:nvSpPr>
                <p:cNvPr id="85" name="Google Shape;85;p2"/>
                <p:cNvSpPr/>
                <p:nvPr/>
              </p:nvSpPr>
              <p:spPr>
                <a:xfrm>
                  <a:off x="7563133" y="2700316"/>
                  <a:ext cx="278844" cy="382600"/>
                </a:xfrm>
                <a:custGeom>
                  <a:avLst/>
                  <a:gdLst/>
                  <a:ahLst/>
                  <a:cxnLst/>
                  <a:rect l="l" t="t" r="r" b="b"/>
                  <a:pathLst>
                    <a:path w="278844" h="382600" extrusionOk="0">
                      <a:moveTo>
                        <a:pt x="92137" y="131837"/>
                      </a:moveTo>
                      <a:cubicBezTo>
                        <a:pt x="92137" y="131837"/>
                        <a:pt x="93783" y="76599"/>
                        <a:pt x="119766" y="43609"/>
                      </a:cubicBezTo>
                      <a:cubicBezTo>
                        <a:pt x="160622" y="-8329"/>
                        <a:pt x="188444" y="582"/>
                        <a:pt x="188444" y="582"/>
                      </a:cubicBezTo>
                      <a:cubicBezTo>
                        <a:pt x="188444" y="582"/>
                        <a:pt x="159235" y="37767"/>
                        <a:pt x="181881" y="57354"/>
                      </a:cubicBezTo>
                      <a:cubicBezTo>
                        <a:pt x="193620" y="67513"/>
                        <a:pt x="219687" y="61856"/>
                        <a:pt x="219687" y="61856"/>
                      </a:cubicBezTo>
                      <a:cubicBezTo>
                        <a:pt x="219687" y="61856"/>
                        <a:pt x="227359" y="81627"/>
                        <a:pt x="242148" y="89142"/>
                      </a:cubicBezTo>
                      <a:cubicBezTo>
                        <a:pt x="256938" y="96657"/>
                        <a:pt x="278845" y="91924"/>
                        <a:pt x="278845" y="91924"/>
                      </a:cubicBezTo>
                      <a:cubicBezTo>
                        <a:pt x="278845" y="91924"/>
                        <a:pt x="268400" y="114173"/>
                        <a:pt x="252131" y="131551"/>
                      </a:cubicBezTo>
                      <a:cubicBezTo>
                        <a:pt x="235770" y="148937"/>
                        <a:pt x="213586" y="161444"/>
                        <a:pt x="213586" y="161444"/>
                      </a:cubicBezTo>
                      <a:cubicBezTo>
                        <a:pt x="213586" y="161444"/>
                        <a:pt x="224308" y="166287"/>
                        <a:pt x="233367" y="172397"/>
                      </a:cubicBezTo>
                      <a:cubicBezTo>
                        <a:pt x="242518" y="178507"/>
                        <a:pt x="250097" y="185883"/>
                        <a:pt x="250097" y="185883"/>
                      </a:cubicBezTo>
                      <a:cubicBezTo>
                        <a:pt x="250097" y="185883"/>
                        <a:pt x="242610" y="195644"/>
                        <a:pt x="234384" y="202087"/>
                      </a:cubicBezTo>
                      <a:cubicBezTo>
                        <a:pt x="226250" y="208520"/>
                        <a:pt x="217376" y="211626"/>
                        <a:pt x="217376" y="211626"/>
                      </a:cubicBezTo>
                      <a:cubicBezTo>
                        <a:pt x="217376" y="211626"/>
                        <a:pt x="230594" y="236555"/>
                        <a:pt x="238821" y="259645"/>
                      </a:cubicBezTo>
                      <a:cubicBezTo>
                        <a:pt x="246955" y="282735"/>
                        <a:pt x="250282" y="303977"/>
                        <a:pt x="250282" y="303977"/>
                      </a:cubicBezTo>
                      <a:cubicBezTo>
                        <a:pt x="250282" y="303977"/>
                        <a:pt x="224586" y="307785"/>
                        <a:pt x="203511" y="305816"/>
                      </a:cubicBezTo>
                      <a:cubicBezTo>
                        <a:pt x="182436" y="303847"/>
                        <a:pt x="165983" y="296092"/>
                        <a:pt x="165983" y="296092"/>
                      </a:cubicBezTo>
                      <a:cubicBezTo>
                        <a:pt x="165983" y="296092"/>
                        <a:pt x="165983" y="306250"/>
                        <a:pt x="163857" y="315327"/>
                      </a:cubicBezTo>
                      <a:cubicBezTo>
                        <a:pt x="161731" y="324404"/>
                        <a:pt x="157572" y="332409"/>
                        <a:pt x="157572" y="332409"/>
                      </a:cubicBezTo>
                      <a:cubicBezTo>
                        <a:pt x="157572" y="332409"/>
                        <a:pt x="143614" y="324367"/>
                        <a:pt x="134278" y="311094"/>
                      </a:cubicBezTo>
                      <a:cubicBezTo>
                        <a:pt x="124850" y="297830"/>
                        <a:pt x="120044" y="279324"/>
                        <a:pt x="120044" y="279324"/>
                      </a:cubicBezTo>
                      <a:cubicBezTo>
                        <a:pt x="120044" y="279324"/>
                        <a:pt x="113850" y="313525"/>
                        <a:pt x="102758" y="339342"/>
                      </a:cubicBezTo>
                      <a:cubicBezTo>
                        <a:pt x="91740" y="365158"/>
                        <a:pt x="75869" y="382600"/>
                        <a:pt x="75869" y="382600"/>
                      </a:cubicBezTo>
                      <a:cubicBezTo>
                        <a:pt x="75869" y="382600"/>
                        <a:pt x="74816" y="350637"/>
                        <a:pt x="66219" y="332002"/>
                      </a:cubicBezTo>
                      <a:cubicBezTo>
                        <a:pt x="57614" y="313368"/>
                        <a:pt x="41475" y="308062"/>
                        <a:pt x="41475" y="308062"/>
                      </a:cubicBezTo>
                      <a:cubicBezTo>
                        <a:pt x="41475" y="308062"/>
                        <a:pt x="61366" y="270368"/>
                        <a:pt x="26759" y="248350"/>
                      </a:cubicBezTo>
                      <a:cubicBezTo>
                        <a:pt x="13042" y="239615"/>
                        <a:pt x="0" y="251391"/>
                        <a:pt x="0" y="251391"/>
                      </a:cubicBezTo>
                      <a:cubicBezTo>
                        <a:pt x="0" y="251391"/>
                        <a:pt x="2052" y="216053"/>
                        <a:pt x="24744" y="185403"/>
                      </a:cubicBezTo>
                      <a:cubicBezTo>
                        <a:pt x="47437" y="154742"/>
                        <a:pt x="92137" y="131837"/>
                        <a:pt x="92137" y="1318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6" name="Google Shape;86;p2"/>
                <p:cNvSpPr/>
                <p:nvPr/>
              </p:nvSpPr>
              <p:spPr>
                <a:xfrm>
                  <a:off x="7603989" y="2742955"/>
                  <a:ext cx="199166" cy="264748"/>
                </a:xfrm>
                <a:custGeom>
                  <a:avLst/>
                  <a:gdLst/>
                  <a:ahLst/>
                  <a:cxnLst/>
                  <a:rect l="l" t="t" r="r" b="b"/>
                  <a:pathLst>
                    <a:path w="199166" h="264748" extrusionOk="0">
                      <a:moveTo>
                        <a:pt x="186688" y="243156"/>
                      </a:moveTo>
                      <a:cubicBezTo>
                        <a:pt x="186688" y="243156"/>
                        <a:pt x="135849" y="207098"/>
                        <a:pt x="115884" y="183019"/>
                      </a:cubicBezTo>
                      <a:cubicBezTo>
                        <a:pt x="104792" y="169588"/>
                        <a:pt x="98599" y="159439"/>
                        <a:pt x="98599" y="159439"/>
                      </a:cubicBezTo>
                      <a:cubicBezTo>
                        <a:pt x="98599" y="159439"/>
                        <a:pt x="97952" y="168719"/>
                        <a:pt x="100540" y="190524"/>
                      </a:cubicBezTo>
                      <a:cubicBezTo>
                        <a:pt x="103036" y="212329"/>
                        <a:pt x="108859" y="246669"/>
                        <a:pt x="108859" y="246669"/>
                      </a:cubicBezTo>
                      <a:cubicBezTo>
                        <a:pt x="108859" y="246669"/>
                        <a:pt x="98044" y="217635"/>
                        <a:pt x="93885" y="194295"/>
                      </a:cubicBezTo>
                      <a:cubicBezTo>
                        <a:pt x="89725" y="170947"/>
                        <a:pt x="92221" y="153301"/>
                        <a:pt x="92221" y="153301"/>
                      </a:cubicBezTo>
                      <a:cubicBezTo>
                        <a:pt x="92221" y="153301"/>
                        <a:pt x="81314" y="142570"/>
                        <a:pt x="72902" y="130073"/>
                      </a:cubicBezTo>
                      <a:cubicBezTo>
                        <a:pt x="64491" y="117576"/>
                        <a:pt x="58668" y="103304"/>
                        <a:pt x="58668" y="103304"/>
                      </a:cubicBezTo>
                      <a:lnTo>
                        <a:pt x="49276" y="150953"/>
                      </a:lnTo>
                      <a:cubicBezTo>
                        <a:pt x="49276" y="150953"/>
                        <a:pt x="57438" y="155141"/>
                        <a:pt x="64029" y="170309"/>
                      </a:cubicBezTo>
                      <a:cubicBezTo>
                        <a:pt x="70684" y="185477"/>
                        <a:pt x="75860" y="211627"/>
                        <a:pt x="75860" y="211627"/>
                      </a:cubicBezTo>
                      <a:cubicBezTo>
                        <a:pt x="75860" y="211627"/>
                        <a:pt x="66987" y="190127"/>
                        <a:pt x="60424" y="177584"/>
                      </a:cubicBezTo>
                      <a:cubicBezTo>
                        <a:pt x="53917" y="165040"/>
                        <a:pt x="49729" y="161463"/>
                        <a:pt x="49729" y="161463"/>
                      </a:cubicBezTo>
                      <a:lnTo>
                        <a:pt x="46550" y="206266"/>
                      </a:lnTo>
                      <a:lnTo>
                        <a:pt x="44802" y="264748"/>
                      </a:lnTo>
                      <a:lnTo>
                        <a:pt x="40495" y="208909"/>
                      </a:lnTo>
                      <a:cubicBezTo>
                        <a:pt x="40495" y="208909"/>
                        <a:pt x="35134" y="210814"/>
                        <a:pt x="29163" y="221480"/>
                      </a:cubicBezTo>
                      <a:cubicBezTo>
                        <a:pt x="23182" y="232147"/>
                        <a:pt x="16592" y="251577"/>
                        <a:pt x="16592" y="251577"/>
                      </a:cubicBezTo>
                      <a:cubicBezTo>
                        <a:pt x="16592" y="251577"/>
                        <a:pt x="20566" y="230187"/>
                        <a:pt x="26621" y="216942"/>
                      </a:cubicBezTo>
                      <a:cubicBezTo>
                        <a:pt x="32685" y="203687"/>
                        <a:pt x="40819" y="198566"/>
                        <a:pt x="40819" y="198566"/>
                      </a:cubicBezTo>
                      <a:lnTo>
                        <a:pt x="43702" y="162757"/>
                      </a:lnTo>
                      <a:lnTo>
                        <a:pt x="44608" y="142348"/>
                      </a:lnTo>
                      <a:cubicBezTo>
                        <a:pt x="44608" y="142348"/>
                        <a:pt x="36558" y="145038"/>
                        <a:pt x="25410" y="156730"/>
                      </a:cubicBezTo>
                      <a:cubicBezTo>
                        <a:pt x="14253" y="168414"/>
                        <a:pt x="0" y="189110"/>
                        <a:pt x="0" y="189110"/>
                      </a:cubicBezTo>
                      <a:cubicBezTo>
                        <a:pt x="0" y="189110"/>
                        <a:pt x="9687" y="166223"/>
                        <a:pt x="21084" y="151702"/>
                      </a:cubicBezTo>
                      <a:cubicBezTo>
                        <a:pt x="32481" y="137181"/>
                        <a:pt x="45597" y="131025"/>
                        <a:pt x="45597" y="131025"/>
                      </a:cubicBezTo>
                      <a:lnTo>
                        <a:pt x="53565" y="95974"/>
                      </a:lnTo>
                      <a:cubicBezTo>
                        <a:pt x="53565" y="95974"/>
                        <a:pt x="48934" y="88542"/>
                        <a:pt x="42492" y="73420"/>
                      </a:cubicBezTo>
                      <a:cubicBezTo>
                        <a:pt x="36049" y="58289"/>
                        <a:pt x="27794" y="35467"/>
                        <a:pt x="27794" y="35467"/>
                      </a:cubicBezTo>
                      <a:lnTo>
                        <a:pt x="42011" y="22156"/>
                      </a:lnTo>
                      <a:cubicBezTo>
                        <a:pt x="42011" y="22156"/>
                        <a:pt x="45422" y="45930"/>
                        <a:pt x="50524" y="62938"/>
                      </a:cubicBezTo>
                      <a:cubicBezTo>
                        <a:pt x="55627" y="79955"/>
                        <a:pt x="62457" y="90206"/>
                        <a:pt x="62457" y="90206"/>
                      </a:cubicBezTo>
                      <a:lnTo>
                        <a:pt x="84919" y="83181"/>
                      </a:lnTo>
                      <a:cubicBezTo>
                        <a:pt x="84919" y="83181"/>
                        <a:pt x="83810" y="64426"/>
                        <a:pt x="90650" y="44285"/>
                      </a:cubicBezTo>
                      <a:cubicBezTo>
                        <a:pt x="97397" y="24144"/>
                        <a:pt x="110153" y="0"/>
                        <a:pt x="110153" y="0"/>
                      </a:cubicBezTo>
                      <a:cubicBezTo>
                        <a:pt x="110153" y="0"/>
                        <a:pt x="99708" y="25031"/>
                        <a:pt x="95364" y="45098"/>
                      </a:cubicBezTo>
                      <a:cubicBezTo>
                        <a:pt x="91112" y="65166"/>
                        <a:pt x="91759" y="81647"/>
                        <a:pt x="91759" y="81647"/>
                      </a:cubicBezTo>
                      <a:lnTo>
                        <a:pt x="127253" y="72302"/>
                      </a:lnTo>
                      <a:cubicBezTo>
                        <a:pt x="127253" y="72302"/>
                        <a:pt x="129287" y="62393"/>
                        <a:pt x="139362" y="53214"/>
                      </a:cubicBezTo>
                      <a:cubicBezTo>
                        <a:pt x="149437" y="44026"/>
                        <a:pt x="167462" y="35578"/>
                        <a:pt x="167462" y="35578"/>
                      </a:cubicBezTo>
                      <a:cubicBezTo>
                        <a:pt x="167462" y="35578"/>
                        <a:pt x="150732" y="48343"/>
                        <a:pt x="142135" y="57115"/>
                      </a:cubicBezTo>
                      <a:cubicBezTo>
                        <a:pt x="133631" y="65887"/>
                        <a:pt x="133262" y="70675"/>
                        <a:pt x="133262" y="70675"/>
                      </a:cubicBezTo>
                      <a:lnTo>
                        <a:pt x="199167" y="72588"/>
                      </a:lnTo>
                      <a:cubicBezTo>
                        <a:pt x="199167" y="72588"/>
                        <a:pt x="153227" y="76711"/>
                        <a:pt x="129842" y="80676"/>
                      </a:cubicBezTo>
                      <a:cubicBezTo>
                        <a:pt x="112186" y="83671"/>
                        <a:pt x="105716" y="86120"/>
                        <a:pt x="105716" y="86120"/>
                      </a:cubicBezTo>
                      <a:cubicBezTo>
                        <a:pt x="105716" y="86120"/>
                        <a:pt x="109044" y="93155"/>
                        <a:pt x="116531" y="100863"/>
                      </a:cubicBezTo>
                      <a:cubicBezTo>
                        <a:pt x="124018" y="108582"/>
                        <a:pt x="134833" y="115487"/>
                        <a:pt x="134833" y="115487"/>
                      </a:cubicBezTo>
                      <a:cubicBezTo>
                        <a:pt x="134833" y="115487"/>
                        <a:pt x="121338" y="111826"/>
                        <a:pt x="112279" y="105485"/>
                      </a:cubicBezTo>
                      <a:cubicBezTo>
                        <a:pt x="103128" y="99144"/>
                        <a:pt x="98321" y="90114"/>
                        <a:pt x="98321" y="90114"/>
                      </a:cubicBezTo>
                      <a:lnTo>
                        <a:pt x="67171" y="98719"/>
                      </a:lnTo>
                      <a:cubicBezTo>
                        <a:pt x="67171" y="98719"/>
                        <a:pt x="74936" y="112630"/>
                        <a:pt x="81868" y="123778"/>
                      </a:cubicBezTo>
                      <a:cubicBezTo>
                        <a:pt x="88708" y="134935"/>
                        <a:pt x="98137" y="144391"/>
                        <a:pt x="98137" y="144391"/>
                      </a:cubicBezTo>
                      <a:cubicBezTo>
                        <a:pt x="98137" y="144391"/>
                        <a:pt x="113204" y="140314"/>
                        <a:pt x="130119" y="141405"/>
                      </a:cubicBezTo>
                      <a:cubicBezTo>
                        <a:pt x="147127" y="142505"/>
                        <a:pt x="165890" y="148753"/>
                        <a:pt x="165890" y="148753"/>
                      </a:cubicBezTo>
                      <a:cubicBezTo>
                        <a:pt x="165890" y="148753"/>
                        <a:pt x="147034" y="146969"/>
                        <a:pt x="131690" y="147635"/>
                      </a:cubicBezTo>
                      <a:cubicBezTo>
                        <a:pt x="116346" y="148310"/>
                        <a:pt x="104515" y="151443"/>
                        <a:pt x="104515" y="151443"/>
                      </a:cubicBezTo>
                      <a:cubicBezTo>
                        <a:pt x="104515" y="151443"/>
                        <a:pt x="107288" y="160095"/>
                        <a:pt x="122909" y="177981"/>
                      </a:cubicBezTo>
                      <a:cubicBezTo>
                        <a:pt x="143245" y="201274"/>
                        <a:pt x="186688" y="243156"/>
                        <a:pt x="186688"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87" name="Google Shape;87;p2"/>
              <p:cNvGrpSpPr/>
              <p:nvPr/>
            </p:nvGrpSpPr>
            <p:grpSpPr>
              <a:xfrm>
                <a:off x="8104119" y="2349382"/>
                <a:ext cx="306098" cy="547329"/>
                <a:chOff x="8104119" y="2349382"/>
                <a:chExt cx="306098" cy="547329"/>
              </a:xfrm>
            </p:grpSpPr>
            <p:sp>
              <p:nvSpPr>
                <p:cNvPr id="88" name="Google Shape;88;p2"/>
                <p:cNvSpPr/>
                <p:nvPr/>
              </p:nvSpPr>
              <p:spPr>
                <a:xfrm>
                  <a:off x="8104119" y="2349382"/>
                  <a:ext cx="306098" cy="547329"/>
                </a:xfrm>
                <a:custGeom>
                  <a:avLst/>
                  <a:gdLst/>
                  <a:ahLst/>
                  <a:cxnLst/>
                  <a:rect l="l" t="t" r="r" b="b"/>
                  <a:pathLst>
                    <a:path w="306098" h="547329" extrusionOk="0">
                      <a:moveTo>
                        <a:pt x="215093" y="337882"/>
                      </a:moveTo>
                      <a:cubicBezTo>
                        <a:pt x="215093" y="337882"/>
                        <a:pt x="221657" y="411598"/>
                        <a:pt x="195960" y="464886"/>
                      </a:cubicBezTo>
                      <a:cubicBezTo>
                        <a:pt x="155474" y="548788"/>
                        <a:pt x="121089" y="547327"/>
                        <a:pt x="121089" y="547327"/>
                      </a:cubicBezTo>
                      <a:cubicBezTo>
                        <a:pt x="121089" y="547327"/>
                        <a:pt x="150021" y="487273"/>
                        <a:pt x="120256" y="469757"/>
                      </a:cubicBezTo>
                      <a:cubicBezTo>
                        <a:pt x="104728" y="460662"/>
                        <a:pt x="74687" y="477845"/>
                        <a:pt x="74687" y="477845"/>
                      </a:cubicBezTo>
                      <a:cubicBezTo>
                        <a:pt x="74687" y="477845"/>
                        <a:pt x="62578" y="454515"/>
                        <a:pt x="43906" y="450059"/>
                      </a:cubicBezTo>
                      <a:cubicBezTo>
                        <a:pt x="25235" y="445595"/>
                        <a:pt x="0" y="459996"/>
                        <a:pt x="0" y="459996"/>
                      </a:cubicBezTo>
                      <a:cubicBezTo>
                        <a:pt x="0" y="459996"/>
                        <a:pt x="8967" y="426683"/>
                        <a:pt x="25604" y="397631"/>
                      </a:cubicBezTo>
                      <a:cubicBezTo>
                        <a:pt x="42243" y="368579"/>
                        <a:pt x="66645" y="343779"/>
                        <a:pt x="66645" y="343779"/>
                      </a:cubicBezTo>
                      <a:cubicBezTo>
                        <a:pt x="66645" y="343779"/>
                        <a:pt x="53242" y="341320"/>
                        <a:pt x="41504" y="336625"/>
                      </a:cubicBezTo>
                      <a:cubicBezTo>
                        <a:pt x="29764" y="331929"/>
                        <a:pt x="19688" y="324987"/>
                        <a:pt x="19688" y="324987"/>
                      </a:cubicBezTo>
                      <a:cubicBezTo>
                        <a:pt x="19688" y="324987"/>
                        <a:pt x="27084" y="309274"/>
                        <a:pt x="35772" y="297720"/>
                      </a:cubicBezTo>
                      <a:cubicBezTo>
                        <a:pt x="44461" y="286175"/>
                        <a:pt x="54444" y="278789"/>
                        <a:pt x="54444" y="278789"/>
                      </a:cubicBezTo>
                      <a:cubicBezTo>
                        <a:pt x="54444" y="278789"/>
                        <a:pt x="35033" y="250671"/>
                        <a:pt x="21723" y="223172"/>
                      </a:cubicBezTo>
                      <a:cubicBezTo>
                        <a:pt x="8504" y="195664"/>
                        <a:pt x="1387" y="168775"/>
                        <a:pt x="1387" y="168775"/>
                      </a:cubicBezTo>
                      <a:cubicBezTo>
                        <a:pt x="1387" y="168775"/>
                        <a:pt x="31150" y="154198"/>
                        <a:pt x="56478" y="148985"/>
                      </a:cubicBezTo>
                      <a:cubicBezTo>
                        <a:pt x="81712" y="143771"/>
                        <a:pt x="102510" y="147912"/>
                        <a:pt x="102510" y="147912"/>
                      </a:cubicBezTo>
                      <a:cubicBezTo>
                        <a:pt x="102510" y="147912"/>
                        <a:pt x="100938" y="134463"/>
                        <a:pt x="102047" y="121670"/>
                      </a:cubicBezTo>
                      <a:cubicBezTo>
                        <a:pt x="103156" y="108878"/>
                        <a:pt x="106854" y="96741"/>
                        <a:pt x="106854" y="96741"/>
                      </a:cubicBezTo>
                      <a:cubicBezTo>
                        <a:pt x="106854" y="96741"/>
                        <a:pt x="124602" y="102204"/>
                        <a:pt x="137726" y="116291"/>
                      </a:cubicBezTo>
                      <a:cubicBezTo>
                        <a:pt x="150852" y="130368"/>
                        <a:pt x="159448" y="153070"/>
                        <a:pt x="159448" y="153070"/>
                      </a:cubicBezTo>
                      <a:cubicBezTo>
                        <a:pt x="159448" y="153070"/>
                        <a:pt x="161575" y="105504"/>
                        <a:pt x="170726" y="67236"/>
                      </a:cubicBezTo>
                      <a:cubicBezTo>
                        <a:pt x="179877" y="28969"/>
                        <a:pt x="195960" y="0"/>
                        <a:pt x="195960" y="0"/>
                      </a:cubicBezTo>
                      <a:cubicBezTo>
                        <a:pt x="195960" y="0"/>
                        <a:pt x="202152" y="41909"/>
                        <a:pt x="215186" y="63372"/>
                      </a:cubicBezTo>
                      <a:cubicBezTo>
                        <a:pt x="228219" y="84845"/>
                        <a:pt x="248185" y="85871"/>
                        <a:pt x="248185" y="85871"/>
                      </a:cubicBezTo>
                      <a:cubicBezTo>
                        <a:pt x="248185" y="85871"/>
                        <a:pt x="230345" y="143143"/>
                        <a:pt x="274714" y="159439"/>
                      </a:cubicBezTo>
                      <a:cubicBezTo>
                        <a:pt x="292368" y="165891"/>
                        <a:pt x="305956" y="145481"/>
                        <a:pt x="305956" y="145481"/>
                      </a:cubicBezTo>
                      <a:cubicBezTo>
                        <a:pt x="305956" y="145481"/>
                        <a:pt x="309006" y="193001"/>
                        <a:pt x="286822" y="241991"/>
                      </a:cubicBezTo>
                      <a:cubicBezTo>
                        <a:pt x="264638" y="290981"/>
                        <a:pt x="215093" y="337882"/>
                        <a:pt x="215093" y="33788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9" name="Google Shape;89;p2"/>
                <p:cNvSpPr/>
                <p:nvPr/>
              </p:nvSpPr>
              <p:spPr>
                <a:xfrm>
                  <a:off x="8135178" y="2452547"/>
                  <a:ext cx="229512" cy="374624"/>
                </a:xfrm>
                <a:custGeom>
                  <a:avLst/>
                  <a:gdLst/>
                  <a:ahLst/>
                  <a:cxnLst/>
                  <a:rect l="l" t="t" r="r" b="b"/>
                  <a:pathLst>
                    <a:path w="229512" h="374624" extrusionOk="0">
                      <a:moveTo>
                        <a:pt x="0" y="81240"/>
                      </a:moveTo>
                      <a:cubicBezTo>
                        <a:pt x="0" y="81240"/>
                        <a:pt x="65813" y="110079"/>
                        <a:pt x="93080" y="134546"/>
                      </a:cubicBezTo>
                      <a:cubicBezTo>
                        <a:pt x="108332" y="148199"/>
                        <a:pt x="117205" y="159328"/>
                        <a:pt x="117205" y="159328"/>
                      </a:cubicBezTo>
                      <a:cubicBezTo>
                        <a:pt x="117205" y="159328"/>
                        <a:pt x="116559" y="146803"/>
                        <a:pt x="110180" y="118897"/>
                      </a:cubicBezTo>
                      <a:cubicBezTo>
                        <a:pt x="103803" y="90982"/>
                        <a:pt x="91693" y="47686"/>
                        <a:pt x="91693" y="47686"/>
                      </a:cubicBezTo>
                      <a:cubicBezTo>
                        <a:pt x="91693" y="47686"/>
                        <a:pt x="108979" y="82109"/>
                        <a:pt x="117483" y="111457"/>
                      </a:cubicBezTo>
                      <a:cubicBezTo>
                        <a:pt x="125987" y="140804"/>
                        <a:pt x="125710" y="165077"/>
                        <a:pt x="125710" y="165077"/>
                      </a:cubicBezTo>
                      <a:cubicBezTo>
                        <a:pt x="125710" y="165077"/>
                        <a:pt x="140314" y="175227"/>
                        <a:pt x="152145" y="188657"/>
                      </a:cubicBezTo>
                      <a:cubicBezTo>
                        <a:pt x="164070" y="202078"/>
                        <a:pt x="173221" y="218781"/>
                        <a:pt x="173221" y="218781"/>
                      </a:cubicBezTo>
                      <a:lnTo>
                        <a:pt x="177010" y="152248"/>
                      </a:lnTo>
                      <a:cubicBezTo>
                        <a:pt x="177010" y="152248"/>
                        <a:pt x="166657" y="149743"/>
                        <a:pt x="156490" y="132134"/>
                      </a:cubicBezTo>
                      <a:cubicBezTo>
                        <a:pt x="146322" y="114516"/>
                        <a:pt x="136247" y="81804"/>
                        <a:pt x="136247" y="81804"/>
                      </a:cubicBezTo>
                      <a:cubicBezTo>
                        <a:pt x="136247" y="81804"/>
                        <a:pt x="150020" y="106973"/>
                        <a:pt x="159632" y="121153"/>
                      </a:cubicBezTo>
                      <a:cubicBezTo>
                        <a:pt x="169338" y="135323"/>
                        <a:pt x="174791" y="138512"/>
                        <a:pt x="174791" y="138512"/>
                      </a:cubicBezTo>
                      <a:lnTo>
                        <a:pt x="171741" y="78033"/>
                      </a:lnTo>
                      <a:lnTo>
                        <a:pt x="164809" y="0"/>
                      </a:lnTo>
                      <a:lnTo>
                        <a:pt x="178489" y="72292"/>
                      </a:lnTo>
                      <a:cubicBezTo>
                        <a:pt x="178489" y="72292"/>
                        <a:pt x="184590" y="67791"/>
                        <a:pt x="190043" y="51458"/>
                      </a:cubicBezTo>
                      <a:cubicBezTo>
                        <a:pt x="195496" y="35125"/>
                        <a:pt x="200303" y="6960"/>
                        <a:pt x="200303" y="6960"/>
                      </a:cubicBezTo>
                      <a:cubicBezTo>
                        <a:pt x="200303" y="6960"/>
                        <a:pt x="198824" y="36733"/>
                        <a:pt x="193741" y="56523"/>
                      </a:cubicBezTo>
                      <a:cubicBezTo>
                        <a:pt x="188564" y="76304"/>
                        <a:pt x="179691" y="86093"/>
                        <a:pt x="179691" y="86093"/>
                      </a:cubicBezTo>
                      <a:lnTo>
                        <a:pt x="181816" y="134565"/>
                      </a:lnTo>
                      <a:lnTo>
                        <a:pt x="183850" y="161897"/>
                      </a:lnTo>
                      <a:cubicBezTo>
                        <a:pt x="183850" y="161897"/>
                        <a:pt x="193002" y="155353"/>
                        <a:pt x="204371" y="135748"/>
                      </a:cubicBezTo>
                      <a:cubicBezTo>
                        <a:pt x="215832" y="116143"/>
                        <a:pt x="229512" y="83468"/>
                        <a:pt x="229512" y="83468"/>
                      </a:cubicBezTo>
                      <a:cubicBezTo>
                        <a:pt x="229512" y="83468"/>
                        <a:pt x="221563" y="117344"/>
                        <a:pt x="210287" y="140795"/>
                      </a:cubicBezTo>
                      <a:cubicBezTo>
                        <a:pt x="199009" y="164236"/>
                        <a:pt x="184405" y="177260"/>
                        <a:pt x="184405" y="177260"/>
                      </a:cubicBezTo>
                      <a:lnTo>
                        <a:pt x="180337" y="226601"/>
                      </a:lnTo>
                      <a:cubicBezTo>
                        <a:pt x="180337" y="226601"/>
                        <a:pt x="186993" y="234717"/>
                        <a:pt x="196883" y="252344"/>
                      </a:cubicBezTo>
                      <a:cubicBezTo>
                        <a:pt x="206867" y="269971"/>
                        <a:pt x="220176" y="297110"/>
                        <a:pt x="220176" y="297110"/>
                      </a:cubicBezTo>
                      <a:lnTo>
                        <a:pt x="205295" y="320005"/>
                      </a:lnTo>
                      <a:cubicBezTo>
                        <a:pt x="205295" y="320005"/>
                        <a:pt x="197623" y="289807"/>
                        <a:pt x="189026" y="269185"/>
                      </a:cubicBezTo>
                      <a:cubicBezTo>
                        <a:pt x="180337" y="248563"/>
                        <a:pt x="170725" y="237517"/>
                        <a:pt x="170725" y="237517"/>
                      </a:cubicBezTo>
                      <a:lnTo>
                        <a:pt x="145120" y="255182"/>
                      </a:lnTo>
                      <a:cubicBezTo>
                        <a:pt x="145120" y="255182"/>
                        <a:pt x="149279" y="279584"/>
                        <a:pt x="144381" y="308756"/>
                      </a:cubicBezTo>
                      <a:cubicBezTo>
                        <a:pt x="139390" y="337919"/>
                        <a:pt x="127928" y="374624"/>
                        <a:pt x="127928" y="374624"/>
                      </a:cubicBezTo>
                      <a:cubicBezTo>
                        <a:pt x="127928" y="374624"/>
                        <a:pt x="136524" y="337596"/>
                        <a:pt x="138558" y="309440"/>
                      </a:cubicBezTo>
                      <a:cubicBezTo>
                        <a:pt x="140591" y="281285"/>
                        <a:pt x="137264" y="259729"/>
                        <a:pt x="137264" y="259729"/>
                      </a:cubicBezTo>
                      <a:lnTo>
                        <a:pt x="96685" y="285269"/>
                      </a:lnTo>
                      <a:cubicBezTo>
                        <a:pt x="96685" y="285269"/>
                        <a:pt x="95761" y="299143"/>
                        <a:pt x="85224" y="315023"/>
                      </a:cubicBezTo>
                      <a:cubicBezTo>
                        <a:pt x="74686" y="330912"/>
                        <a:pt x="54627" y="348808"/>
                        <a:pt x="54627" y="348808"/>
                      </a:cubicBezTo>
                      <a:cubicBezTo>
                        <a:pt x="54627" y="348808"/>
                        <a:pt x="72468" y="325690"/>
                        <a:pt x="81341" y="310901"/>
                      </a:cubicBezTo>
                      <a:cubicBezTo>
                        <a:pt x="90123" y="296111"/>
                        <a:pt x="89753" y="289659"/>
                        <a:pt x="89753" y="289659"/>
                      </a:cubicBezTo>
                      <a:lnTo>
                        <a:pt x="11369" y="311585"/>
                      </a:lnTo>
                      <a:cubicBezTo>
                        <a:pt x="11369" y="311585"/>
                        <a:pt x="65165" y="289077"/>
                        <a:pt x="92341" y="275147"/>
                      </a:cubicBezTo>
                      <a:cubicBezTo>
                        <a:pt x="112769" y="264638"/>
                        <a:pt x="120071" y="258990"/>
                        <a:pt x="120071" y="258990"/>
                      </a:cubicBezTo>
                      <a:cubicBezTo>
                        <a:pt x="120071" y="258990"/>
                        <a:pt x="114987" y="250920"/>
                        <a:pt x="105005" y="243489"/>
                      </a:cubicBezTo>
                      <a:cubicBezTo>
                        <a:pt x="94928" y="236057"/>
                        <a:pt x="81063" y="230918"/>
                        <a:pt x="81063" y="230918"/>
                      </a:cubicBezTo>
                      <a:cubicBezTo>
                        <a:pt x="81063" y="230918"/>
                        <a:pt x="97517" y="230788"/>
                        <a:pt x="109349" y="235798"/>
                      </a:cubicBezTo>
                      <a:cubicBezTo>
                        <a:pt x="121088" y="240808"/>
                        <a:pt x="128205" y="250967"/>
                        <a:pt x="128205" y="250967"/>
                      </a:cubicBezTo>
                      <a:lnTo>
                        <a:pt x="163792" y="227997"/>
                      </a:lnTo>
                      <a:cubicBezTo>
                        <a:pt x="163792" y="227997"/>
                        <a:pt x="152516" y="212487"/>
                        <a:pt x="142625" y="200285"/>
                      </a:cubicBezTo>
                      <a:cubicBezTo>
                        <a:pt x="132642" y="188093"/>
                        <a:pt x="120164" y="179053"/>
                        <a:pt x="120164" y="179053"/>
                      </a:cubicBezTo>
                      <a:cubicBezTo>
                        <a:pt x="120164" y="179053"/>
                        <a:pt x="102879" y="190044"/>
                        <a:pt x="82635" y="194887"/>
                      </a:cubicBezTo>
                      <a:cubicBezTo>
                        <a:pt x="62393" y="199731"/>
                        <a:pt x="39099" y="198446"/>
                        <a:pt x="39099" y="198446"/>
                      </a:cubicBezTo>
                      <a:cubicBezTo>
                        <a:pt x="39099" y="198446"/>
                        <a:pt x="61745" y="193815"/>
                        <a:pt x="79770" y="187234"/>
                      </a:cubicBezTo>
                      <a:cubicBezTo>
                        <a:pt x="97887" y="180643"/>
                        <a:pt x="111474" y="172093"/>
                        <a:pt x="111474" y="172093"/>
                      </a:cubicBezTo>
                      <a:cubicBezTo>
                        <a:pt x="111474" y="172093"/>
                        <a:pt x="106760" y="161694"/>
                        <a:pt x="85593" y="143817"/>
                      </a:cubicBezTo>
                      <a:cubicBezTo>
                        <a:pt x="57955" y="120533"/>
                        <a:pt x="0" y="81240"/>
                        <a:pt x="0"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90" name="Google Shape;90;p2"/>
              <p:cNvGrpSpPr/>
              <p:nvPr/>
            </p:nvGrpSpPr>
            <p:grpSpPr>
              <a:xfrm>
                <a:off x="8178158" y="2065426"/>
                <a:ext cx="250403" cy="276847"/>
                <a:chOff x="8178158" y="2065426"/>
                <a:chExt cx="250403" cy="276847"/>
              </a:xfrm>
            </p:grpSpPr>
            <p:sp>
              <p:nvSpPr>
                <p:cNvPr id="91" name="Google Shape;91;p2"/>
                <p:cNvSpPr/>
                <p:nvPr/>
              </p:nvSpPr>
              <p:spPr>
                <a:xfrm>
                  <a:off x="8190999" y="2065426"/>
                  <a:ext cx="237562" cy="276847"/>
                </a:xfrm>
                <a:custGeom>
                  <a:avLst/>
                  <a:gdLst/>
                  <a:ahLst/>
                  <a:cxnLst/>
                  <a:rect l="l" t="t" r="r" b="b"/>
                  <a:pathLst>
                    <a:path w="237562" h="276847" extrusionOk="0">
                      <a:moveTo>
                        <a:pt x="33931" y="132004"/>
                      </a:moveTo>
                      <a:cubicBezTo>
                        <a:pt x="33931" y="132004"/>
                        <a:pt x="2689" y="101252"/>
                        <a:pt x="378" y="68105"/>
                      </a:cubicBezTo>
                      <a:cubicBezTo>
                        <a:pt x="-3227" y="15908"/>
                        <a:pt x="20159" y="4243"/>
                        <a:pt x="20159" y="4243"/>
                      </a:cubicBezTo>
                      <a:cubicBezTo>
                        <a:pt x="20159" y="4243"/>
                        <a:pt x="22838" y="41577"/>
                        <a:pt x="48998" y="38748"/>
                      </a:cubicBezTo>
                      <a:cubicBezTo>
                        <a:pt x="62585" y="37278"/>
                        <a:pt x="76358" y="18782"/>
                        <a:pt x="76358" y="18782"/>
                      </a:cubicBezTo>
                      <a:cubicBezTo>
                        <a:pt x="76358" y="18782"/>
                        <a:pt x="92811" y="24911"/>
                        <a:pt x="106862" y="20215"/>
                      </a:cubicBezTo>
                      <a:cubicBezTo>
                        <a:pt x="120912" y="15529"/>
                        <a:pt x="132466" y="0"/>
                        <a:pt x="132466" y="0"/>
                      </a:cubicBezTo>
                      <a:cubicBezTo>
                        <a:pt x="132466" y="0"/>
                        <a:pt x="138658" y="18163"/>
                        <a:pt x="138197" y="37186"/>
                      </a:cubicBezTo>
                      <a:cubicBezTo>
                        <a:pt x="137642" y="56209"/>
                        <a:pt x="130431" y="76101"/>
                        <a:pt x="130431" y="76101"/>
                      </a:cubicBezTo>
                      <a:cubicBezTo>
                        <a:pt x="130431" y="76101"/>
                        <a:pt x="140230" y="72394"/>
                        <a:pt x="149751" y="70296"/>
                      </a:cubicBezTo>
                      <a:cubicBezTo>
                        <a:pt x="159271" y="68188"/>
                        <a:pt x="168514" y="67680"/>
                        <a:pt x="168514" y="67680"/>
                      </a:cubicBezTo>
                      <a:cubicBezTo>
                        <a:pt x="168514" y="67680"/>
                        <a:pt x="169347" y="77385"/>
                        <a:pt x="167775" y="85695"/>
                      </a:cubicBezTo>
                      <a:cubicBezTo>
                        <a:pt x="166203" y="93996"/>
                        <a:pt x="162229" y="100891"/>
                        <a:pt x="162229" y="100891"/>
                      </a:cubicBezTo>
                      <a:cubicBezTo>
                        <a:pt x="162229" y="100891"/>
                        <a:pt x="185338" y="106558"/>
                        <a:pt x="204194" y="114146"/>
                      </a:cubicBezTo>
                      <a:cubicBezTo>
                        <a:pt x="223050" y="121735"/>
                        <a:pt x="237563" y="131237"/>
                        <a:pt x="237563" y="131237"/>
                      </a:cubicBezTo>
                      <a:cubicBezTo>
                        <a:pt x="237563" y="131237"/>
                        <a:pt x="223050" y="148495"/>
                        <a:pt x="208168" y="159901"/>
                      </a:cubicBezTo>
                      <a:cubicBezTo>
                        <a:pt x="193194" y="171317"/>
                        <a:pt x="177942" y="176890"/>
                        <a:pt x="177942" y="176890"/>
                      </a:cubicBezTo>
                      <a:cubicBezTo>
                        <a:pt x="177942" y="176890"/>
                        <a:pt x="183858" y="182372"/>
                        <a:pt x="187833" y="188509"/>
                      </a:cubicBezTo>
                      <a:cubicBezTo>
                        <a:pt x="191715" y="194647"/>
                        <a:pt x="193657" y="201441"/>
                        <a:pt x="193657" y="201441"/>
                      </a:cubicBezTo>
                      <a:cubicBezTo>
                        <a:pt x="193657" y="201441"/>
                        <a:pt x="179884" y="205351"/>
                        <a:pt x="166019" y="203742"/>
                      </a:cubicBezTo>
                      <a:cubicBezTo>
                        <a:pt x="152154" y="202134"/>
                        <a:pt x="138197" y="195007"/>
                        <a:pt x="138197" y="195007"/>
                      </a:cubicBezTo>
                      <a:cubicBezTo>
                        <a:pt x="138197" y="195007"/>
                        <a:pt x="154095" y="217136"/>
                        <a:pt x="161952" y="237591"/>
                      </a:cubicBezTo>
                      <a:cubicBezTo>
                        <a:pt x="169808" y="258047"/>
                        <a:pt x="169623" y="276848"/>
                        <a:pt x="169623" y="276848"/>
                      </a:cubicBezTo>
                      <a:cubicBezTo>
                        <a:pt x="169623" y="276848"/>
                        <a:pt x="150305" y="260238"/>
                        <a:pt x="133759" y="255274"/>
                      </a:cubicBezTo>
                      <a:cubicBezTo>
                        <a:pt x="117307" y="250320"/>
                        <a:pt x="103718" y="257012"/>
                        <a:pt x="103718" y="257012"/>
                      </a:cubicBezTo>
                      <a:cubicBezTo>
                        <a:pt x="103718" y="257012"/>
                        <a:pt x="94660" y="224910"/>
                        <a:pt x="59258" y="233515"/>
                      </a:cubicBezTo>
                      <a:cubicBezTo>
                        <a:pt x="45208" y="236935"/>
                        <a:pt x="43545" y="250994"/>
                        <a:pt x="43545" y="250994"/>
                      </a:cubicBezTo>
                      <a:cubicBezTo>
                        <a:pt x="43545" y="250994"/>
                        <a:pt x="24225" y="230733"/>
                        <a:pt x="21175" y="200775"/>
                      </a:cubicBezTo>
                      <a:cubicBezTo>
                        <a:pt x="18125" y="170817"/>
                        <a:pt x="33931" y="132004"/>
                        <a:pt x="33931"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2" name="Google Shape;92;p2"/>
                <p:cNvSpPr/>
                <p:nvPr/>
              </p:nvSpPr>
              <p:spPr>
                <a:xfrm>
                  <a:off x="8178158" y="2099755"/>
                  <a:ext cx="224984" cy="205766"/>
                </a:xfrm>
                <a:custGeom>
                  <a:avLst/>
                  <a:gdLst/>
                  <a:ahLst/>
                  <a:cxnLst/>
                  <a:rect l="l" t="t" r="r" b="b"/>
                  <a:pathLst>
                    <a:path w="224984" h="205766" extrusionOk="0">
                      <a:moveTo>
                        <a:pt x="224984" y="100540"/>
                      </a:moveTo>
                      <a:cubicBezTo>
                        <a:pt x="224984" y="100540"/>
                        <a:pt x="170726" y="111207"/>
                        <a:pt x="143642" y="110024"/>
                      </a:cubicBezTo>
                      <a:cubicBezTo>
                        <a:pt x="128576" y="109358"/>
                        <a:pt x="118593" y="107556"/>
                        <a:pt x="118593" y="107556"/>
                      </a:cubicBezTo>
                      <a:cubicBezTo>
                        <a:pt x="118593" y="107556"/>
                        <a:pt x="123584" y="112945"/>
                        <a:pt x="138004" y="123186"/>
                      </a:cubicBezTo>
                      <a:cubicBezTo>
                        <a:pt x="152423" y="133428"/>
                        <a:pt x="176179" y="148522"/>
                        <a:pt x="176179" y="148522"/>
                      </a:cubicBezTo>
                      <a:cubicBezTo>
                        <a:pt x="176179" y="148522"/>
                        <a:pt x="152239" y="139251"/>
                        <a:pt x="135878" y="129130"/>
                      </a:cubicBezTo>
                      <a:cubicBezTo>
                        <a:pt x="119517" y="118999"/>
                        <a:pt x="110828" y="108027"/>
                        <a:pt x="110828" y="108027"/>
                      </a:cubicBezTo>
                      <a:cubicBezTo>
                        <a:pt x="110828" y="108027"/>
                        <a:pt x="97425" y="108693"/>
                        <a:pt x="84670" y="106918"/>
                      </a:cubicBezTo>
                      <a:cubicBezTo>
                        <a:pt x="71914" y="105153"/>
                        <a:pt x="59805" y="100928"/>
                        <a:pt x="59805" y="100928"/>
                      </a:cubicBezTo>
                      <a:lnTo>
                        <a:pt x="81435" y="132162"/>
                      </a:lnTo>
                      <a:cubicBezTo>
                        <a:pt x="81435" y="132162"/>
                        <a:pt x="89199" y="129592"/>
                        <a:pt x="102417" y="133844"/>
                      </a:cubicBezTo>
                      <a:cubicBezTo>
                        <a:pt x="115635" y="138096"/>
                        <a:pt x="134214" y="149169"/>
                        <a:pt x="134214" y="149169"/>
                      </a:cubicBezTo>
                      <a:cubicBezTo>
                        <a:pt x="134214" y="149169"/>
                        <a:pt x="115912" y="142819"/>
                        <a:pt x="104265" y="139917"/>
                      </a:cubicBezTo>
                      <a:cubicBezTo>
                        <a:pt x="92711" y="137015"/>
                        <a:pt x="87905" y="137560"/>
                        <a:pt x="87905" y="137560"/>
                      </a:cubicBezTo>
                      <a:lnTo>
                        <a:pt x="111937" y="163608"/>
                      </a:lnTo>
                      <a:lnTo>
                        <a:pt x="144936" y="196163"/>
                      </a:lnTo>
                      <a:lnTo>
                        <a:pt x="109535" y="168618"/>
                      </a:lnTo>
                      <a:cubicBezTo>
                        <a:pt x="109535" y="168618"/>
                        <a:pt x="107131" y="172805"/>
                        <a:pt x="109535" y="182094"/>
                      </a:cubicBezTo>
                      <a:cubicBezTo>
                        <a:pt x="111846" y="191384"/>
                        <a:pt x="118870" y="205767"/>
                        <a:pt x="118870" y="205767"/>
                      </a:cubicBezTo>
                      <a:cubicBezTo>
                        <a:pt x="118870" y="205767"/>
                        <a:pt x="108980" y="191874"/>
                        <a:pt x="105190" y="181152"/>
                      </a:cubicBezTo>
                      <a:cubicBezTo>
                        <a:pt x="101401" y="170420"/>
                        <a:pt x="103711" y="162840"/>
                        <a:pt x="103711" y="162840"/>
                      </a:cubicBezTo>
                      <a:lnTo>
                        <a:pt x="84670" y="141821"/>
                      </a:lnTo>
                      <a:lnTo>
                        <a:pt x="73393" y="130285"/>
                      </a:lnTo>
                      <a:cubicBezTo>
                        <a:pt x="73393" y="130285"/>
                        <a:pt x="69695" y="136497"/>
                        <a:pt x="69233" y="149401"/>
                      </a:cubicBezTo>
                      <a:cubicBezTo>
                        <a:pt x="68771" y="162304"/>
                        <a:pt x="71544" y="181900"/>
                        <a:pt x="71544" y="181900"/>
                      </a:cubicBezTo>
                      <a:cubicBezTo>
                        <a:pt x="71544" y="181900"/>
                        <a:pt x="64520" y="163829"/>
                        <a:pt x="63502" y="149253"/>
                      </a:cubicBezTo>
                      <a:cubicBezTo>
                        <a:pt x="62485" y="134676"/>
                        <a:pt x="67477" y="123593"/>
                        <a:pt x="67477" y="123593"/>
                      </a:cubicBezTo>
                      <a:lnTo>
                        <a:pt x="52133" y="99986"/>
                      </a:lnTo>
                      <a:cubicBezTo>
                        <a:pt x="52133" y="99986"/>
                        <a:pt x="44831" y="98710"/>
                        <a:pt x="31798" y="94366"/>
                      </a:cubicBezTo>
                      <a:cubicBezTo>
                        <a:pt x="18764" y="90021"/>
                        <a:pt x="0" y="82608"/>
                        <a:pt x="0" y="82608"/>
                      </a:cubicBezTo>
                      <a:lnTo>
                        <a:pt x="1572" y="67014"/>
                      </a:lnTo>
                      <a:cubicBezTo>
                        <a:pt x="1572" y="67014"/>
                        <a:pt x="17655" y="77811"/>
                        <a:pt x="30874" y="83967"/>
                      </a:cubicBezTo>
                      <a:cubicBezTo>
                        <a:pt x="44184" y="90123"/>
                        <a:pt x="54629" y="91630"/>
                        <a:pt x="54629" y="91630"/>
                      </a:cubicBezTo>
                      <a:lnTo>
                        <a:pt x="65166" y="74502"/>
                      </a:lnTo>
                      <a:cubicBezTo>
                        <a:pt x="65166" y="74502"/>
                        <a:pt x="53519" y="65055"/>
                        <a:pt x="46217" y="50192"/>
                      </a:cubicBezTo>
                      <a:cubicBezTo>
                        <a:pt x="38823" y="35319"/>
                        <a:pt x="33092" y="14725"/>
                        <a:pt x="33092" y="14725"/>
                      </a:cubicBezTo>
                      <a:cubicBezTo>
                        <a:pt x="33092" y="14725"/>
                        <a:pt x="40856" y="34441"/>
                        <a:pt x="49822" y="47807"/>
                      </a:cubicBezTo>
                      <a:cubicBezTo>
                        <a:pt x="58696" y="61182"/>
                        <a:pt x="68771" y="69658"/>
                        <a:pt x="68771" y="69658"/>
                      </a:cubicBezTo>
                      <a:lnTo>
                        <a:pt x="86426" y="43620"/>
                      </a:lnTo>
                      <a:cubicBezTo>
                        <a:pt x="86426" y="43620"/>
                        <a:pt x="81989" y="37066"/>
                        <a:pt x="83190" y="26159"/>
                      </a:cubicBezTo>
                      <a:cubicBezTo>
                        <a:pt x="84392" y="15252"/>
                        <a:pt x="91325" y="0"/>
                        <a:pt x="91325" y="0"/>
                      </a:cubicBezTo>
                      <a:cubicBezTo>
                        <a:pt x="91325" y="0"/>
                        <a:pt x="87812" y="16814"/>
                        <a:pt x="87350" y="26602"/>
                      </a:cubicBezTo>
                      <a:cubicBezTo>
                        <a:pt x="86888" y="36400"/>
                        <a:pt x="89476" y="39173"/>
                        <a:pt x="89476" y="39173"/>
                      </a:cubicBezTo>
                      <a:lnTo>
                        <a:pt x="133567" y="1211"/>
                      </a:lnTo>
                      <a:cubicBezTo>
                        <a:pt x="133567" y="1211"/>
                        <a:pt x="106022" y="30623"/>
                        <a:pt x="92989" y="46605"/>
                      </a:cubicBezTo>
                      <a:cubicBezTo>
                        <a:pt x="83283" y="58668"/>
                        <a:pt x="80418" y="63816"/>
                        <a:pt x="80418" y="63816"/>
                      </a:cubicBezTo>
                      <a:cubicBezTo>
                        <a:pt x="80418" y="63816"/>
                        <a:pt x="86795" y="65619"/>
                        <a:pt x="96131" y="65360"/>
                      </a:cubicBezTo>
                      <a:cubicBezTo>
                        <a:pt x="105467" y="65101"/>
                        <a:pt x="116559" y="62439"/>
                        <a:pt x="116559" y="62439"/>
                      </a:cubicBezTo>
                      <a:cubicBezTo>
                        <a:pt x="116559" y="62439"/>
                        <a:pt x="105745" y="68401"/>
                        <a:pt x="96039" y="70370"/>
                      </a:cubicBezTo>
                      <a:cubicBezTo>
                        <a:pt x="86426" y="72348"/>
                        <a:pt x="78015" y="70333"/>
                        <a:pt x="78015" y="70333"/>
                      </a:cubicBezTo>
                      <a:lnTo>
                        <a:pt x="62670" y="93432"/>
                      </a:lnTo>
                      <a:cubicBezTo>
                        <a:pt x="62670" y="93432"/>
                        <a:pt x="75796" y="96325"/>
                        <a:pt x="86888" y="98248"/>
                      </a:cubicBezTo>
                      <a:cubicBezTo>
                        <a:pt x="97888" y="100180"/>
                        <a:pt x="109535" y="99736"/>
                        <a:pt x="109535" y="99736"/>
                      </a:cubicBezTo>
                      <a:cubicBezTo>
                        <a:pt x="109535" y="99736"/>
                        <a:pt x="117021" y="88616"/>
                        <a:pt x="128668" y="79169"/>
                      </a:cubicBezTo>
                      <a:cubicBezTo>
                        <a:pt x="140407" y="69723"/>
                        <a:pt x="156306" y="61968"/>
                        <a:pt x="156306" y="61968"/>
                      </a:cubicBezTo>
                      <a:cubicBezTo>
                        <a:pt x="156306" y="61968"/>
                        <a:pt x="142996" y="72145"/>
                        <a:pt x="133382" y="81591"/>
                      </a:cubicBezTo>
                      <a:cubicBezTo>
                        <a:pt x="123676" y="91038"/>
                        <a:pt x="117760" y="99754"/>
                        <a:pt x="117760" y="99754"/>
                      </a:cubicBezTo>
                      <a:cubicBezTo>
                        <a:pt x="117760" y="99754"/>
                        <a:pt x="124693" y="102740"/>
                        <a:pt x="145307" y="103156"/>
                      </a:cubicBezTo>
                      <a:cubicBezTo>
                        <a:pt x="172204" y="103692"/>
                        <a:pt x="224984" y="100540"/>
                        <a:pt x="224984"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93" name="Google Shape;93;p2"/>
              <p:cNvGrpSpPr/>
              <p:nvPr/>
            </p:nvGrpSpPr>
            <p:grpSpPr>
              <a:xfrm>
                <a:off x="8839244" y="2365659"/>
                <a:ext cx="333777" cy="323555"/>
                <a:chOff x="8839244" y="2365659"/>
                <a:chExt cx="333777" cy="323555"/>
              </a:xfrm>
            </p:grpSpPr>
            <p:sp>
              <p:nvSpPr>
                <p:cNvPr id="94" name="Google Shape;94;p2"/>
                <p:cNvSpPr/>
                <p:nvPr/>
              </p:nvSpPr>
              <p:spPr>
                <a:xfrm>
                  <a:off x="8839244" y="2365659"/>
                  <a:ext cx="333777" cy="300431"/>
                </a:xfrm>
                <a:custGeom>
                  <a:avLst/>
                  <a:gdLst/>
                  <a:ahLst/>
                  <a:cxnLst/>
                  <a:rect l="l" t="t" r="r" b="b"/>
                  <a:pathLst>
                    <a:path w="333777" h="300431" extrusionOk="0">
                      <a:moveTo>
                        <a:pt x="146970" y="264730"/>
                      </a:moveTo>
                      <a:cubicBezTo>
                        <a:pt x="146970" y="264730"/>
                        <a:pt x="106946" y="301463"/>
                        <a:pt x="69048" y="300409"/>
                      </a:cubicBezTo>
                      <a:cubicBezTo>
                        <a:pt x="9336" y="298746"/>
                        <a:pt x="0" y="266967"/>
                        <a:pt x="0" y="266967"/>
                      </a:cubicBezTo>
                      <a:cubicBezTo>
                        <a:pt x="0" y="266967"/>
                        <a:pt x="42704" y="268095"/>
                        <a:pt x="43906" y="233719"/>
                      </a:cubicBezTo>
                      <a:cubicBezTo>
                        <a:pt x="44554" y="215869"/>
                        <a:pt x="25882" y="195765"/>
                        <a:pt x="25882" y="195765"/>
                      </a:cubicBezTo>
                      <a:cubicBezTo>
                        <a:pt x="25882" y="195765"/>
                        <a:pt x="35587" y="175032"/>
                        <a:pt x="32629" y="156222"/>
                      </a:cubicBezTo>
                      <a:cubicBezTo>
                        <a:pt x="29672" y="137412"/>
                        <a:pt x="14050" y="120515"/>
                        <a:pt x="14050" y="120515"/>
                      </a:cubicBezTo>
                      <a:cubicBezTo>
                        <a:pt x="14050" y="120515"/>
                        <a:pt x="35587" y="114701"/>
                        <a:pt x="57125" y="117686"/>
                      </a:cubicBezTo>
                      <a:cubicBezTo>
                        <a:pt x="78569" y="120663"/>
                        <a:pt x="99829" y="132448"/>
                        <a:pt x="99829" y="132448"/>
                      </a:cubicBezTo>
                      <a:cubicBezTo>
                        <a:pt x="99829" y="132448"/>
                        <a:pt x="97333" y="119267"/>
                        <a:pt x="96501" y="106641"/>
                      </a:cubicBezTo>
                      <a:cubicBezTo>
                        <a:pt x="95761" y="94014"/>
                        <a:pt x="96686" y="81933"/>
                        <a:pt x="96686" y="81933"/>
                      </a:cubicBezTo>
                      <a:cubicBezTo>
                        <a:pt x="96686" y="81933"/>
                        <a:pt x="107870" y="82081"/>
                        <a:pt x="116929" y="85141"/>
                      </a:cubicBezTo>
                      <a:cubicBezTo>
                        <a:pt x="126080" y="88209"/>
                        <a:pt x="133290" y="94181"/>
                        <a:pt x="133290" y="94181"/>
                      </a:cubicBezTo>
                      <a:cubicBezTo>
                        <a:pt x="133290" y="94181"/>
                        <a:pt x="143550" y="64824"/>
                        <a:pt x="155289" y="41281"/>
                      </a:cubicBezTo>
                      <a:cubicBezTo>
                        <a:pt x="167028" y="17738"/>
                        <a:pt x="180246" y="0"/>
                        <a:pt x="180246" y="0"/>
                      </a:cubicBezTo>
                      <a:cubicBezTo>
                        <a:pt x="180246" y="0"/>
                        <a:pt x="197346" y="21001"/>
                        <a:pt x="207791" y="41761"/>
                      </a:cubicBezTo>
                      <a:cubicBezTo>
                        <a:pt x="218236" y="62531"/>
                        <a:pt x="221933" y="83070"/>
                        <a:pt x="221933" y="83070"/>
                      </a:cubicBezTo>
                      <a:cubicBezTo>
                        <a:pt x="221933" y="83070"/>
                        <a:pt x="229143" y="76054"/>
                        <a:pt x="236722" y="71701"/>
                      </a:cubicBezTo>
                      <a:cubicBezTo>
                        <a:pt x="244395" y="67347"/>
                        <a:pt x="252344" y="65656"/>
                        <a:pt x="252344" y="65656"/>
                      </a:cubicBezTo>
                      <a:cubicBezTo>
                        <a:pt x="252344" y="65656"/>
                        <a:pt x="254470" y="84050"/>
                        <a:pt x="250311" y="101871"/>
                      </a:cubicBezTo>
                      <a:cubicBezTo>
                        <a:pt x="246243" y="119683"/>
                        <a:pt x="235798" y="136922"/>
                        <a:pt x="235798" y="136922"/>
                      </a:cubicBezTo>
                      <a:cubicBezTo>
                        <a:pt x="235798" y="136922"/>
                        <a:pt x="263528" y="118981"/>
                        <a:pt x="288024" y="111272"/>
                      </a:cubicBezTo>
                      <a:cubicBezTo>
                        <a:pt x="312519" y="103572"/>
                        <a:pt x="333778" y="106095"/>
                        <a:pt x="333778" y="106095"/>
                      </a:cubicBezTo>
                      <a:cubicBezTo>
                        <a:pt x="333778" y="106095"/>
                        <a:pt x="311686" y="129204"/>
                        <a:pt x="303275" y="150020"/>
                      </a:cubicBezTo>
                      <a:cubicBezTo>
                        <a:pt x="294956" y="170836"/>
                        <a:pt x="300224" y="189369"/>
                        <a:pt x="300224" y="189369"/>
                      </a:cubicBezTo>
                      <a:cubicBezTo>
                        <a:pt x="300224" y="189369"/>
                        <a:pt x="262327" y="197152"/>
                        <a:pt x="266209" y="244256"/>
                      </a:cubicBezTo>
                      <a:cubicBezTo>
                        <a:pt x="267689" y="262918"/>
                        <a:pt x="283309" y="266782"/>
                        <a:pt x="283309" y="266782"/>
                      </a:cubicBezTo>
                      <a:cubicBezTo>
                        <a:pt x="283309" y="266782"/>
                        <a:pt x="257151" y="289354"/>
                        <a:pt x="222765" y="289687"/>
                      </a:cubicBezTo>
                      <a:cubicBezTo>
                        <a:pt x="188287" y="290020"/>
                        <a:pt x="146970" y="264730"/>
                        <a:pt x="146970"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5" name="Google Shape;95;p2"/>
                <p:cNvSpPr/>
                <p:nvPr/>
              </p:nvSpPr>
              <p:spPr>
                <a:xfrm>
                  <a:off x="8883058" y="2399148"/>
                  <a:ext cx="237647" cy="290066"/>
                </a:xfrm>
                <a:custGeom>
                  <a:avLst/>
                  <a:gdLst/>
                  <a:ahLst/>
                  <a:cxnLst/>
                  <a:rect l="l" t="t" r="r" b="b"/>
                  <a:pathLst>
                    <a:path w="237647" h="290066" extrusionOk="0">
                      <a:moveTo>
                        <a:pt x="136247" y="0"/>
                      </a:moveTo>
                      <a:cubicBezTo>
                        <a:pt x="136247" y="0"/>
                        <a:pt x="139298" y="71793"/>
                        <a:pt x="133382" y="106807"/>
                      </a:cubicBezTo>
                      <a:cubicBezTo>
                        <a:pt x="130147" y="126348"/>
                        <a:pt x="126357" y="139076"/>
                        <a:pt x="126357" y="139076"/>
                      </a:cubicBezTo>
                      <a:cubicBezTo>
                        <a:pt x="126357" y="139076"/>
                        <a:pt x="133382" y="133262"/>
                        <a:pt x="147340" y="115801"/>
                      </a:cubicBezTo>
                      <a:cubicBezTo>
                        <a:pt x="161390" y="98340"/>
                        <a:pt x="182464" y="69242"/>
                        <a:pt x="182464" y="69242"/>
                      </a:cubicBezTo>
                      <a:cubicBezTo>
                        <a:pt x="182464" y="69242"/>
                        <a:pt x="167952" y="99274"/>
                        <a:pt x="153717" y="119267"/>
                      </a:cubicBezTo>
                      <a:cubicBezTo>
                        <a:pt x="139483" y="139251"/>
                        <a:pt x="125618" y="149207"/>
                        <a:pt x="125618" y="149207"/>
                      </a:cubicBezTo>
                      <a:cubicBezTo>
                        <a:pt x="125618" y="149207"/>
                        <a:pt x="124139" y="166677"/>
                        <a:pt x="119979" y="183056"/>
                      </a:cubicBezTo>
                      <a:cubicBezTo>
                        <a:pt x="115820" y="199426"/>
                        <a:pt x="109072" y="214696"/>
                        <a:pt x="109072" y="214696"/>
                      </a:cubicBezTo>
                      <a:lnTo>
                        <a:pt x="148079" y="190340"/>
                      </a:lnTo>
                      <a:cubicBezTo>
                        <a:pt x="148079" y="190340"/>
                        <a:pt x="146416" y="179931"/>
                        <a:pt x="153440" y="163321"/>
                      </a:cubicBezTo>
                      <a:cubicBezTo>
                        <a:pt x="160465" y="146711"/>
                        <a:pt x="176179" y="123898"/>
                        <a:pt x="176179" y="123898"/>
                      </a:cubicBezTo>
                      <a:cubicBezTo>
                        <a:pt x="176179" y="123898"/>
                        <a:pt x="165919" y="146942"/>
                        <a:pt x="160650" y="161630"/>
                      </a:cubicBezTo>
                      <a:cubicBezTo>
                        <a:pt x="155382" y="176308"/>
                        <a:pt x="155196" y="182640"/>
                        <a:pt x="155196" y="182640"/>
                      </a:cubicBezTo>
                      <a:lnTo>
                        <a:pt x="188750" y="154558"/>
                      </a:lnTo>
                      <a:lnTo>
                        <a:pt x="231177" y="115681"/>
                      </a:lnTo>
                      <a:lnTo>
                        <a:pt x="194018" y="158302"/>
                      </a:lnTo>
                      <a:cubicBezTo>
                        <a:pt x="194018" y="158302"/>
                        <a:pt x="198363" y="161907"/>
                        <a:pt x="209270" y="160030"/>
                      </a:cubicBezTo>
                      <a:cubicBezTo>
                        <a:pt x="220178" y="158145"/>
                        <a:pt x="237648" y="150759"/>
                        <a:pt x="237648" y="150759"/>
                      </a:cubicBezTo>
                      <a:cubicBezTo>
                        <a:pt x="237648" y="150759"/>
                        <a:pt x="220270" y="161907"/>
                        <a:pt x="207514" y="165503"/>
                      </a:cubicBezTo>
                      <a:cubicBezTo>
                        <a:pt x="194666" y="169108"/>
                        <a:pt x="186532" y="165161"/>
                        <a:pt x="186532" y="165161"/>
                      </a:cubicBezTo>
                      <a:lnTo>
                        <a:pt x="159541" y="187298"/>
                      </a:lnTo>
                      <a:lnTo>
                        <a:pt x="144566" y="200600"/>
                      </a:lnTo>
                      <a:cubicBezTo>
                        <a:pt x="144566" y="200600"/>
                        <a:pt x="150945" y="206136"/>
                        <a:pt x="165549" y="208309"/>
                      </a:cubicBezTo>
                      <a:cubicBezTo>
                        <a:pt x="180061" y="210481"/>
                        <a:pt x="202708" y="209279"/>
                        <a:pt x="202708" y="209279"/>
                      </a:cubicBezTo>
                      <a:cubicBezTo>
                        <a:pt x="202708" y="209279"/>
                        <a:pt x="181078" y="216202"/>
                        <a:pt x="164347" y="215768"/>
                      </a:cubicBezTo>
                      <a:cubicBezTo>
                        <a:pt x="147709" y="215324"/>
                        <a:pt x="135971" y="207523"/>
                        <a:pt x="135971" y="207523"/>
                      </a:cubicBezTo>
                      <a:lnTo>
                        <a:pt x="106669" y="224457"/>
                      </a:lnTo>
                      <a:cubicBezTo>
                        <a:pt x="106669" y="224457"/>
                        <a:pt x="103988" y="233857"/>
                        <a:pt x="96963" y="250264"/>
                      </a:cubicBezTo>
                      <a:cubicBezTo>
                        <a:pt x="89846" y="266662"/>
                        <a:pt x="78292" y="290066"/>
                        <a:pt x="78292" y="290066"/>
                      </a:cubicBezTo>
                      <a:lnTo>
                        <a:pt x="60915" y="286193"/>
                      </a:lnTo>
                      <a:cubicBezTo>
                        <a:pt x="60915" y="286193"/>
                        <a:pt x="75796" y="266597"/>
                        <a:pt x="85040" y="250125"/>
                      </a:cubicBezTo>
                      <a:cubicBezTo>
                        <a:pt x="94190" y="233654"/>
                        <a:pt x="97610" y="220297"/>
                        <a:pt x="97610" y="220297"/>
                      </a:cubicBezTo>
                      <a:lnTo>
                        <a:pt x="80048" y="204417"/>
                      </a:lnTo>
                      <a:cubicBezTo>
                        <a:pt x="80048" y="204417"/>
                        <a:pt x="67385" y="218430"/>
                        <a:pt x="49268" y="226139"/>
                      </a:cubicBezTo>
                      <a:cubicBezTo>
                        <a:pt x="31243" y="233848"/>
                        <a:pt x="6933" y="238784"/>
                        <a:pt x="6933" y="238784"/>
                      </a:cubicBezTo>
                      <a:cubicBezTo>
                        <a:pt x="6933" y="238784"/>
                        <a:pt x="30596" y="231121"/>
                        <a:pt x="47233" y="221194"/>
                      </a:cubicBezTo>
                      <a:cubicBezTo>
                        <a:pt x="63872" y="211267"/>
                        <a:pt x="75149" y="199213"/>
                        <a:pt x="75149" y="199213"/>
                      </a:cubicBezTo>
                      <a:lnTo>
                        <a:pt x="48620" y="173027"/>
                      </a:lnTo>
                      <a:cubicBezTo>
                        <a:pt x="48620" y="173027"/>
                        <a:pt x="40486" y="178009"/>
                        <a:pt x="28285" y="175106"/>
                      </a:cubicBezTo>
                      <a:cubicBezTo>
                        <a:pt x="16176" y="172195"/>
                        <a:pt x="0" y="161417"/>
                        <a:pt x="0" y="161417"/>
                      </a:cubicBezTo>
                      <a:cubicBezTo>
                        <a:pt x="0" y="161417"/>
                        <a:pt x="18487" y="168017"/>
                        <a:pt x="29487" y="169819"/>
                      </a:cubicBezTo>
                      <a:cubicBezTo>
                        <a:pt x="40486" y="171612"/>
                        <a:pt x="44091" y="168599"/>
                        <a:pt x="44091" y="168599"/>
                      </a:cubicBezTo>
                      <a:lnTo>
                        <a:pt x="8504" y="106622"/>
                      </a:lnTo>
                      <a:cubicBezTo>
                        <a:pt x="8504" y="106622"/>
                        <a:pt x="37159" y="146055"/>
                        <a:pt x="53057" y="164846"/>
                      </a:cubicBezTo>
                      <a:cubicBezTo>
                        <a:pt x="65074" y="179035"/>
                        <a:pt x="70527" y="183296"/>
                        <a:pt x="70527" y="183296"/>
                      </a:cubicBezTo>
                      <a:cubicBezTo>
                        <a:pt x="70527" y="183296"/>
                        <a:pt x="73578" y="175319"/>
                        <a:pt x="74871" y="163118"/>
                      </a:cubicBezTo>
                      <a:cubicBezTo>
                        <a:pt x="76165" y="150907"/>
                        <a:pt x="74964" y="136183"/>
                        <a:pt x="74964" y="136183"/>
                      </a:cubicBezTo>
                      <a:cubicBezTo>
                        <a:pt x="74964" y="136183"/>
                        <a:pt x="79863" y="151055"/>
                        <a:pt x="80510" y="163839"/>
                      </a:cubicBezTo>
                      <a:cubicBezTo>
                        <a:pt x="81157" y="176632"/>
                        <a:pt x="77459" y="187317"/>
                        <a:pt x="77459" y="187317"/>
                      </a:cubicBezTo>
                      <a:lnTo>
                        <a:pt x="101030" y="210074"/>
                      </a:lnTo>
                      <a:cubicBezTo>
                        <a:pt x="101030" y="210074"/>
                        <a:pt x="106484" y="193270"/>
                        <a:pt x="110551" y="179192"/>
                      </a:cubicBezTo>
                      <a:cubicBezTo>
                        <a:pt x="114618" y="165114"/>
                        <a:pt x="116005" y="149955"/>
                        <a:pt x="116005" y="149955"/>
                      </a:cubicBezTo>
                      <a:cubicBezTo>
                        <a:pt x="116005" y="149955"/>
                        <a:pt x="104636" y="138882"/>
                        <a:pt x="95946" y="122521"/>
                      </a:cubicBezTo>
                      <a:cubicBezTo>
                        <a:pt x="87258" y="106169"/>
                        <a:pt x="81065" y="84521"/>
                        <a:pt x="81065" y="84521"/>
                      </a:cubicBezTo>
                      <a:cubicBezTo>
                        <a:pt x="81065" y="84521"/>
                        <a:pt x="90400" y="103091"/>
                        <a:pt x="99459" y="116753"/>
                      </a:cubicBezTo>
                      <a:cubicBezTo>
                        <a:pt x="108517" y="130424"/>
                        <a:pt x="117391" y="139187"/>
                        <a:pt x="117391" y="139187"/>
                      </a:cubicBezTo>
                      <a:cubicBezTo>
                        <a:pt x="117391" y="139187"/>
                        <a:pt x="122013" y="130572"/>
                        <a:pt x="125895" y="103840"/>
                      </a:cubicBezTo>
                      <a:cubicBezTo>
                        <a:pt x="130979" y="69020"/>
                        <a:pt x="136247" y="0"/>
                        <a:pt x="13624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96" name="Google Shape;96;p2"/>
              <p:cNvGrpSpPr/>
              <p:nvPr/>
            </p:nvGrpSpPr>
            <p:grpSpPr>
              <a:xfrm>
                <a:off x="9179030" y="2446454"/>
                <a:ext cx="303090" cy="204307"/>
                <a:chOff x="9179030" y="2446454"/>
                <a:chExt cx="303090" cy="204307"/>
              </a:xfrm>
            </p:grpSpPr>
            <p:sp>
              <p:nvSpPr>
                <p:cNvPr id="97" name="Google Shape;97;p2"/>
                <p:cNvSpPr/>
                <p:nvPr/>
              </p:nvSpPr>
              <p:spPr>
                <a:xfrm>
                  <a:off x="9179030" y="2446454"/>
                  <a:ext cx="303090" cy="204307"/>
                </a:xfrm>
                <a:custGeom>
                  <a:avLst/>
                  <a:gdLst/>
                  <a:ahLst/>
                  <a:cxnLst/>
                  <a:rect l="l" t="t" r="r" b="b"/>
                  <a:pathLst>
                    <a:path w="303090" h="204307" extrusionOk="0">
                      <a:moveTo>
                        <a:pt x="183112" y="36421"/>
                      </a:moveTo>
                      <a:cubicBezTo>
                        <a:pt x="183112" y="36421"/>
                        <a:pt x="222950" y="21040"/>
                        <a:pt x="253546" y="30218"/>
                      </a:cubicBezTo>
                      <a:cubicBezTo>
                        <a:pt x="301796" y="44675"/>
                        <a:pt x="303090" y="67802"/>
                        <a:pt x="303090" y="67802"/>
                      </a:cubicBezTo>
                      <a:cubicBezTo>
                        <a:pt x="303090" y="67802"/>
                        <a:pt x="268613" y="57505"/>
                        <a:pt x="260848" y="80003"/>
                      </a:cubicBezTo>
                      <a:cubicBezTo>
                        <a:pt x="256874" y="91687"/>
                        <a:pt x="268058" y="109175"/>
                        <a:pt x="268058" y="109175"/>
                      </a:cubicBezTo>
                      <a:cubicBezTo>
                        <a:pt x="268058" y="109175"/>
                        <a:pt x="256133" y="120729"/>
                        <a:pt x="254840" y="133855"/>
                      </a:cubicBezTo>
                      <a:cubicBezTo>
                        <a:pt x="253546" y="146981"/>
                        <a:pt x="262974" y="161668"/>
                        <a:pt x="262974" y="161668"/>
                      </a:cubicBezTo>
                      <a:cubicBezTo>
                        <a:pt x="262974" y="161668"/>
                        <a:pt x="244210" y="160679"/>
                        <a:pt x="227387" y="153913"/>
                      </a:cubicBezTo>
                      <a:cubicBezTo>
                        <a:pt x="210472" y="147138"/>
                        <a:pt x="195497" y="134567"/>
                        <a:pt x="195497" y="134567"/>
                      </a:cubicBezTo>
                      <a:cubicBezTo>
                        <a:pt x="195497" y="134567"/>
                        <a:pt x="194942" y="143866"/>
                        <a:pt x="193094" y="152406"/>
                      </a:cubicBezTo>
                      <a:cubicBezTo>
                        <a:pt x="191246" y="160947"/>
                        <a:pt x="188102" y="168730"/>
                        <a:pt x="188102" y="168730"/>
                      </a:cubicBezTo>
                      <a:cubicBezTo>
                        <a:pt x="188102" y="168730"/>
                        <a:pt x="179044" y="166142"/>
                        <a:pt x="172204" y="162066"/>
                      </a:cubicBezTo>
                      <a:cubicBezTo>
                        <a:pt x="165456" y="157999"/>
                        <a:pt x="160742" y="152443"/>
                        <a:pt x="160742" y="152443"/>
                      </a:cubicBezTo>
                      <a:cubicBezTo>
                        <a:pt x="160742" y="152443"/>
                        <a:pt x="146600" y="169581"/>
                        <a:pt x="132457" y="182549"/>
                      </a:cubicBezTo>
                      <a:cubicBezTo>
                        <a:pt x="118223" y="195518"/>
                        <a:pt x="103988" y="204308"/>
                        <a:pt x="103988" y="204308"/>
                      </a:cubicBezTo>
                      <a:cubicBezTo>
                        <a:pt x="103988" y="204308"/>
                        <a:pt x="94283" y="186579"/>
                        <a:pt x="89845" y="170496"/>
                      </a:cubicBezTo>
                      <a:cubicBezTo>
                        <a:pt x="85501" y="154412"/>
                        <a:pt x="86425" y="139965"/>
                        <a:pt x="86425" y="139965"/>
                      </a:cubicBezTo>
                      <a:cubicBezTo>
                        <a:pt x="86425" y="139965"/>
                        <a:pt x="79216" y="142997"/>
                        <a:pt x="72191" y="144180"/>
                      </a:cubicBezTo>
                      <a:cubicBezTo>
                        <a:pt x="65074" y="145363"/>
                        <a:pt x="58234" y="144697"/>
                        <a:pt x="58234" y="144697"/>
                      </a:cubicBezTo>
                      <a:cubicBezTo>
                        <a:pt x="58234" y="144697"/>
                        <a:pt x="60174" y="132043"/>
                        <a:pt x="67014" y="121164"/>
                      </a:cubicBezTo>
                      <a:cubicBezTo>
                        <a:pt x="73947" y="110294"/>
                        <a:pt x="85779" y="101198"/>
                        <a:pt x="85779" y="101198"/>
                      </a:cubicBezTo>
                      <a:cubicBezTo>
                        <a:pt x="85779" y="101198"/>
                        <a:pt x="59712" y="106883"/>
                        <a:pt x="38268" y="106513"/>
                      </a:cubicBezTo>
                      <a:cubicBezTo>
                        <a:pt x="16824" y="106143"/>
                        <a:pt x="0" y="99719"/>
                        <a:pt x="0" y="99719"/>
                      </a:cubicBezTo>
                      <a:cubicBezTo>
                        <a:pt x="0" y="99719"/>
                        <a:pt x="22554" y="89348"/>
                        <a:pt x="33461" y="77433"/>
                      </a:cubicBezTo>
                      <a:cubicBezTo>
                        <a:pt x="44369" y="65519"/>
                        <a:pt x="43628" y="52060"/>
                        <a:pt x="43628" y="52060"/>
                      </a:cubicBezTo>
                      <a:cubicBezTo>
                        <a:pt x="43628" y="52060"/>
                        <a:pt x="75980" y="55369"/>
                        <a:pt x="82174" y="23323"/>
                      </a:cubicBezTo>
                      <a:cubicBezTo>
                        <a:pt x="84577" y="10622"/>
                        <a:pt x="72653" y="4568"/>
                        <a:pt x="72653" y="4568"/>
                      </a:cubicBezTo>
                      <a:cubicBezTo>
                        <a:pt x="72653" y="4568"/>
                        <a:pt x="98350" y="-4528"/>
                        <a:pt x="126450" y="2950"/>
                      </a:cubicBezTo>
                      <a:cubicBezTo>
                        <a:pt x="154549" y="10428"/>
                        <a:pt x="183112" y="36421"/>
                        <a:pt x="183112" y="36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 name="Google Shape;98;p2"/>
                <p:cNvSpPr/>
                <p:nvPr/>
              </p:nvSpPr>
              <p:spPr>
                <a:xfrm>
                  <a:off x="9235322" y="2449478"/>
                  <a:ext cx="206590" cy="179145"/>
                </a:xfrm>
                <a:custGeom>
                  <a:avLst/>
                  <a:gdLst/>
                  <a:ahLst/>
                  <a:cxnLst/>
                  <a:rect l="l" t="t" r="r" b="b"/>
                  <a:pathLst>
                    <a:path w="206590" h="179145" extrusionOk="0">
                      <a:moveTo>
                        <a:pt x="54444" y="179146"/>
                      </a:moveTo>
                      <a:cubicBezTo>
                        <a:pt x="54444" y="179146"/>
                        <a:pt x="66090" y="130923"/>
                        <a:pt x="77830" y="109044"/>
                      </a:cubicBezTo>
                      <a:cubicBezTo>
                        <a:pt x="84299" y="96843"/>
                        <a:pt x="89846" y="89245"/>
                        <a:pt x="89846" y="89245"/>
                      </a:cubicBezTo>
                      <a:cubicBezTo>
                        <a:pt x="89846" y="89245"/>
                        <a:pt x="83006" y="91537"/>
                        <a:pt x="68216" y="99967"/>
                      </a:cubicBezTo>
                      <a:cubicBezTo>
                        <a:pt x="53334" y="108397"/>
                        <a:pt x="30504" y="122955"/>
                        <a:pt x="30504" y="122955"/>
                      </a:cubicBezTo>
                      <a:cubicBezTo>
                        <a:pt x="30504" y="122955"/>
                        <a:pt x="48251" y="106317"/>
                        <a:pt x="63687" y="96251"/>
                      </a:cubicBezTo>
                      <a:cubicBezTo>
                        <a:pt x="79216" y="86185"/>
                        <a:pt x="92434" y="82700"/>
                        <a:pt x="92434" y="82700"/>
                      </a:cubicBezTo>
                      <a:cubicBezTo>
                        <a:pt x="92434" y="82700"/>
                        <a:pt x="97055" y="71460"/>
                        <a:pt x="103711" y="61542"/>
                      </a:cubicBezTo>
                      <a:cubicBezTo>
                        <a:pt x="110274" y="51624"/>
                        <a:pt x="118778" y="43037"/>
                        <a:pt x="118778" y="43037"/>
                      </a:cubicBezTo>
                      <a:lnTo>
                        <a:pt x="82266" y="50441"/>
                      </a:lnTo>
                      <a:cubicBezTo>
                        <a:pt x="82266" y="50441"/>
                        <a:pt x="81527" y="57697"/>
                        <a:pt x="72561" y="67135"/>
                      </a:cubicBezTo>
                      <a:cubicBezTo>
                        <a:pt x="63594" y="76563"/>
                        <a:pt x="46402" y="88163"/>
                        <a:pt x="46402" y="88163"/>
                      </a:cubicBezTo>
                      <a:cubicBezTo>
                        <a:pt x="46402" y="88163"/>
                        <a:pt x="59250" y="75204"/>
                        <a:pt x="66368" y="66645"/>
                      </a:cubicBezTo>
                      <a:cubicBezTo>
                        <a:pt x="73578" y="58085"/>
                        <a:pt x="74965" y="53935"/>
                        <a:pt x="74965" y="53935"/>
                      </a:cubicBezTo>
                      <a:lnTo>
                        <a:pt x="42150" y="65046"/>
                      </a:lnTo>
                      <a:lnTo>
                        <a:pt x="0" y="81314"/>
                      </a:lnTo>
                      <a:lnTo>
                        <a:pt x="38638" y="61385"/>
                      </a:lnTo>
                      <a:cubicBezTo>
                        <a:pt x="38638" y="61385"/>
                        <a:pt x="35772" y="58021"/>
                        <a:pt x="26528" y="56828"/>
                      </a:cubicBezTo>
                      <a:cubicBezTo>
                        <a:pt x="17285" y="55636"/>
                        <a:pt x="1664" y="56625"/>
                        <a:pt x="1664" y="56625"/>
                      </a:cubicBezTo>
                      <a:cubicBezTo>
                        <a:pt x="1664" y="56625"/>
                        <a:pt x="17933" y="53131"/>
                        <a:pt x="29024" y="53602"/>
                      </a:cubicBezTo>
                      <a:cubicBezTo>
                        <a:pt x="40210" y="54074"/>
                        <a:pt x="46033" y="58520"/>
                        <a:pt x="46033" y="58520"/>
                      </a:cubicBezTo>
                      <a:lnTo>
                        <a:pt x="72376" y="49896"/>
                      </a:lnTo>
                      <a:lnTo>
                        <a:pt x="87165" y="44433"/>
                      </a:lnTo>
                      <a:cubicBezTo>
                        <a:pt x="87165" y="44433"/>
                        <a:pt x="83006" y="39321"/>
                        <a:pt x="71636" y="34635"/>
                      </a:cubicBezTo>
                      <a:cubicBezTo>
                        <a:pt x="60174" y="29949"/>
                        <a:pt x="41595" y="25678"/>
                        <a:pt x="41595" y="25678"/>
                      </a:cubicBezTo>
                      <a:cubicBezTo>
                        <a:pt x="41595" y="25678"/>
                        <a:pt x="60545" y="25928"/>
                        <a:pt x="74039" y="29949"/>
                      </a:cubicBezTo>
                      <a:cubicBezTo>
                        <a:pt x="87443" y="33979"/>
                        <a:pt x="95485" y="41762"/>
                        <a:pt x="95485" y="41762"/>
                      </a:cubicBezTo>
                      <a:lnTo>
                        <a:pt x="122660" y="37103"/>
                      </a:lnTo>
                      <a:cubicBezTo>
                        <a:pt x="122660" y="37103"/>
                        <a:pt x="126635" y="31464"/>
                        <a:pt x="135693" y="22193"/>
                      </a:cubicBezTo>
                      <a:cubicBezTo>
                        <a:pt x="144659" y="12922"/>
                        <a:pt x="158616" y="0"/>
                        <a:pt x="158616" y="0"/>
                      </a:cubicBezTo>
                      <a:lnTo>
                        <a:pt x="172020" y="6452"/>
                      </a:lnTo>
                      <a:cubicBezTo>
                        <a:pt x="172020" y="6452"/>
                        <a:pt x="156028" y="16093"/>
                        <a:pt x="145307" y="24948"/>
                      </a:cubicBezTo>
                      <a:cubicBezTo>
                        <a:pt x="134584" y="33803"/>
                        <a:pt x="129223" y="41872"/>
                        <a:pt x="129223" y="41872"/>
                      </a:cubicBezTo>
                      <a:lnTo>
                        <a:pt x="140407" y="56329"/>
                      </a:lnTo>
                      <a:cubicBezTo>
                        <a:pt x="140407" y="56329"/>
                        <a:pt x="153441" y="49886"/>
                        <a:pt x="169617" y="48814"/>
                      </a:cubicBezTo>
                      <a:cubicBezTo>
                        <a:pt x="185885" y="47751"/>
                        <a:pt x="206590" y="49914"/>
                        <a:pt x="206590" y="49914"/>
                      </a:cubicBezTo>
                      <a:cubicBezTo>
                        <a:pt x="206590" y="49914"/>
                        <a:pt x="185885" y="49702"/>
                        <a:pt x="170356" y="52558"/>
                      </a:cubicBezTo>
                      <a:cubicBezTo>
                        <a:pt x="154919" y="55414"/>
                        <a:pt x="143365" y="60877"/>
                        <a:pt x="143365" y="60877"/>
                      </a:cubicBezTo>
                      <a:lnTo>
                        <a:pt x="159818" y="84152"/>
                      </a:lnTo>
                      <a:cubicBezTo>
                        <a:pt x="159818" y="84152"/>
                        <a:pt x="167398" y="82682"/>
                        <a:pt x="176733" y="87313"/>
                      </a:cubicBezTo>
                      <a:cubicBezTo>
                        <a:pt x="185976" y="91953"/>
                        <a:pt x="196977" y="102703"/>
                        <a:pt x="196977" y="102703"/>
                      </a:cubicBezTo>
                      <a:cubicBezTo>
                        <a:pt x="196977" y="102703"/>
                        <a:pt x="183297" y="94208"/>
                        <a:pt x="174700" y="90548"/>
                      </a:cubicBezTo>
                      <a:cubicBezTo>
                        <a:pt x="166104" y="86897"/>
                        <a:pt x="162592" y="88099"/>
                        <a:pt x="162592" y="88099"/>
                      </a:cubicBezTo>
                      <a:lnTo>
                        <a:pt x="179414" y="137098"/>
                      </a:lnTo>
                      <a:cubicBezTo>
                        <a:pt x="179414" y="137098"/>
                        <a:pt x="163793" y="104570"/>
                        <a:pt x="154550" y="88561"/>
                      </a:cubicBezTo>
                      <a:cubicBezTo>
                        <a:pt x="147525" y="76480"/>
                        <a:pt x="144012" y="72459"/>
                        <a:pt x="144012" y="72459"/>
                      </a:cubicBezTo>
                      <a:cubicBezTo>
                        <a:pt x="144012" y="72459"/>
                        <a:pt x="139945" y="77053"/>
                        <a:pt x="136525" y="84845"/>
                      </a:cubicBezTo>
                      <a:cubicBezTo>
                        <a:pt x="133012" y="92646"/>
                        <a:pt x="131071" y="102657"/>
                        <a:pt x="131071" y="102657"/>
                      </a:cubicBezTo>
                      <a:cubicBezTo>
                        <a:pt x="131071" y="102657"/>
                        <a:pt x="130055" y="91703"/>
                        <a:pt x="131996" y="83098"/>
                      </a:cubicBezTo>
                      <a:cubicBezTo>
                        <a:pt x="134029" y="74492"/>
                        <a:pt x="139113" y="68235"/>
                        <a:pt x="139113" y="68235"/>
                      </a:cubicBezTo>
                      <a:lnTo>
                        <a:pt x="124416" y="47890"/>
                      </a:lnTo>
                      <a:cubicBezTo>
                        <a:pt x="124416" y="47890"/>
                        <a:pt x="116651" y="57790"/>
                        <a:pt x="110644" y="66219"/>
                      </a:cubicBezTo>
                      <a:cubicBezTo>
                        <a:pt x="104543" y="74640"/>
                        <a:pt x="100384" y="84355"/>
                        <a:pt x="100384" y="84355"/>
                      </a:cubicBezTo>
                      <a:cubicBezTo>
                        <a:pt x="100384" y="84355"/>
                        <a:pt x="107500" y="94227"/>
                        <a:pt x="111383" y="107010"/>
                      </a:cubicBezTo>
                      <a:cubicBezTo>
                        <a:pt x="115266" y="119803"/>
                        <a:pt x="116005" y="135498"/>
                        <a:pt x="116005" y="135498"/>
                      </a:cubicBezTo>
                      <a:cubicBezTo>
                        <a:pt x="116005" y="135498"/>
                        <a:pt x="112030" y="121125"/>
                        <a:pt x="107316" y="110042"/>
                      </a:cubicBezTo>
                      <a:cubicBezTo>
                        <a:pt x="102602" y="98959"/>
                        <a:pt x="97148" y="91177"/>
                        <a:pt x="97148" y="91177"/>
                      </a:cubicBezTo>
                      <a:cubicBezTo>
                        <a:pt x="97148" y="91177"/>
                        <a:pt x="91787" y="95863"/>
                        <a:pt x="83283" y="112686"/>
                      </a:cubicBezTo>
                      <a:cubicBezTo>
                        <a:pt x="72284" y="134602"/>
                        <a:pt x="54444" y="179146"/>
                        <a:pt x="54444" y="1791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99" name="Google Shape;99;p2"/>
              <p:cNvGrpSpPr/>
              <p:nvPr/>
            </p:nvGrpSpPr>
            <p:grpSpPr>
              <a:xfrm>
                <a:off x="7413288" y="2987703"/>
                <a:ext cx="257687" cy="305722"/>
                <a:chOff x="7413288" y="2987703"/>
                <a:chExt cx="257687" cy="305722"/>
              </a:xfrm>
            </p:grpSpPr>
            <p:sp>
              <p:nvSpPr>
                <p:cNvPr id="100" name="Google Shape;100;p2"/>
                <p:cNvSpPr/>
                <p:nvPr/>
              </p:nvSpPr>
              <p:spPr>
                <a:xfrm>
                  <a:off x="7413288" y="2987703"/>
                  <a:ext cx="257687" cy="305722"/>
                </a:xfrm>
                <a:custGeom>
                  <a:avLst/>
                  <a:gdLst/>
                  <a:ahLst/>
                  <a:cxnLst/>
                  <a:rect l="l" t="t" r="r" b="b"/>
                  <a:pathLst>
                    <a:path w="257687" h="305722" extrusionOk="0">
                      <a:moveTo>
                        <a:pt x="92970" y="96351"/>
                      </a:moveTo>
                      <a:cubicBezTo>
                        <a:pt x="92970" y="96351"/>
                        <a:pt x="100845" y="49894"/>
                        <a:pt x="126958" y="26480"/>
                      </a:cubicBezTo>
                      <a:cubicBezTo>
                        <a:pt x="168073" y="-10373"/>
                        <a:pt x="190885" y="1995"/>
                        <a:pt x="190885" y="1995"/>
                      </a:cubicBezTo>
                      <a:cubicBezTo>
                        <a:pt x="190885" y="1995"/>
                        <a:pt x="161501" y="28403"/>
                        <a:pt x="178601" y="48896"/>
                      </a:cubicBezTo>
                      <a:cubicBezTo>
                        <a:pt x="187474" y="59535"/>
                        <a:pt x="210509" y="59276"/>
                        <a:pt x="210509" y="59276"/>
                      </a:cubicBezTo>
                      <a:cubicBezTo>
                        <a:pt x="210509" y="59276"/>
                        <a:pt x="214751" y="77338"/>
                        <a:pt x="226537" y="86257"/>
                      </a:cubicBezTo>
                      <a:cubicBezTo>
                        <a:pt x="238331" y="95187"/>
                        <a:pt x="257687" y="94983"/>
                        <a:pt x="257687" y="94983"/>
                      </a:cubicBezTo>
                      <a:cubicBezTo>
                        <a:pt x="257687" y="94983"/>
                        <a:pt x="246133" y="112010"/>
                        <a:pt x="230114" y="123878"/>
                      </a:cubicBezTo>
                      <a:cubicBezTo>
                        <a:pt x="214104" y="135756"/>
                        <a:pt x="193602" y="142485"/>
                        <a:pt x="193602" y="142485"/>
                      </a:cubicBezTo>
                      <a:cubicBezTo>
                        <a:pt x="193602" y="142485"/>
                        <a:pt x="202181" y="148437"/>
                        <a:pt x="209289" y="155195"/>
                      </a:cubicBezTo>
                      <a:cubicBezTo>
                        <a:pt x="216388" y="161951"/>
                        <a:pt x="222026" y="169503"/>
                        <a:pt x="222026" y="169503"/>
                      </a:cubicBezTo>
                      <a:cubicBezTo>
                        <a:pt x="222026" y="169503"/>
                        <a:pt x="214446" y="176463"/>
                        <a:pt x="206691" y="180494"/>
                      </a:cubicBezTo>
                      <a:cubicBezTo>
                        <a:pt x="198936" y="184524"/>
                        <a:pt x="191005" y="185614"/>
                        <a:pt x="191005" y="185614"/>
                      </a:cubicBezTo>
                      <a:cubicBezTo>
                        <a:pt x="191005" y="185614"/>
                        <a:pt x="199352" y="208991"/>
                        <a:pt x="203687" y="229955"/>
                      </a:cubicBezTo>
                      <a:cubicBezTo>
                        <a:pt x="208032" y="250919"/>
                        <a:pt x="208355" y="269461"/>
                        <a:pt x="208355" y="269461"/>
                      </a:cubicBezTo>
                      <a:cubicBezTo>
                        <a:pt x="208355" y="269461"/>
                        <a:pt x="185903" y="268232"/>
                        <a:pt x="168063" y="262907"/>
                      </a:cubicBezTo>
                      <a:cubicBezTo>
                        <a:pt x="150233" y="257574"/>
                        <a:pt x="137005" y="248155"/>
                        <a:pt x="137005" y="248155"/>
                      </a:cubicBezTo>
                      <a:cubicBezTo>
                        <a:pt x="137005" y="248155"/>
                        <a:pt x="135804" y="256742"/>
                        <a:pt x="132938" y="264063"/>
                      </a:cubicBezTo>
                      <a:cubicBezTo>
                        <a:pt x="130082" y="271384"/>
                        <a:pt x="125562" y="277429"/>
                        <a:pt x="125562" y="277429"/>
                      </a:cubicBezTo>
                      <a:cubicBezTo>
                        <a:pt x="125562" y="277429"/>
                        <a:pt x="114563" y="268204"/>
                        <a:pt x="108074" y="255346"/>
                      </a:cubicBezTo>
                      <a:cubicBezTo>
                        <a:pt x="101594" y="242489"/>
                        <a:pt x="99635" y="225999"/>
                        <a:pt x="99635" y="225999"/>
                      </a:cubicBezTo>
                      <a:cubicBezTo>
                        <a:pt x="99635" y="225999"/>
                        <a:pt x="90289" y="253858"/>
                        <a:pt x="77802" y="273787"/>
                      </a:cubicBezTo>
                      <a:cubicBezTo>
                        <a:pt x="65304" y="293716"/>
                        <a:pt x="49665" y="305723"/>
                        <a:pt x="49665" y="305723"/>
                      </a:cubicBezTo>
                      <a:cubicBezTo>
                        <a:pt x="49665" y="305723"/>
                        <a:pt x="52503" y="278492"/>
                        <a:pt x="47317" y="261225"/>
                      </a:cubicBezTo>
                      <a:cubicBezTo>
                        <a:pt x="42122" y="243968"/>
                        <a:pt x="28904" y="236675"/>
                        <a:pt x="28904" y="236675"/>
                      </a:cubicBezTo>
                      <a:cubicBezTo>
                        <a:pt x="28904" y="236675"/>
                        <a:pt x="50376" y="208233"/>
                        <a:pt x="23293" y="183590"/>
                      </a:cubicBezTo>
                      <a:cubicBezTo>
                        <a:pt x="12553" y="173820"/>
                        <a:pt x="0" y="181520"/>
                        <a:pt x="0" y="181520"/>
                      </a:cubicBezTo>
                      <a:cubicBezTo>
                        <a:pt x="0" y="181520"/>
                        <a:pt x="5897" y="151978"/>
                        <a:pt x="28932" y="129979"/>
                      </a:cubicBezTo>
                      <a:cubicBezTo>
                        <a:pt x="51976" y="107970"/>
                        <a:pt x="92970" y="96351"/>
                        <a:pt x="92970" y="9635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 name="Google Shape;101;p2"/>
                <p:cNvSpPr/>
                <p:nvPr/>
              </p:nvSpPr>
              <p:spPr>
                <a:xfrm>
                  <a:off x="7450604" y="3018796"/>
                  <a:ext cx="184359" cy="219049"/>
                </a:xfrm>
                <a:custGeom>
                  <a:avLst/>
                  <a:gdLst/>
                  <a:ahLst/>
                  <a:cxnLst/>
                  <a:rect l="l" t="t" r="r" b="b"/>
                  <a:pathLst>
                    <a:path w="184359" h="219049" extrusionOk="0">
                      <a:moveTo>
                        <a:pt x="153708" y="219049"/>
                      </a:moveTo>
                      <a:cubicBezTo>
                        <a:pt x="153708" y="219049"/>
                        <a:pt x="114322" y="179700"/>
                        <a:pt x="100059" y="155862"/>
                      </a:cubicBezTo>
                      <a:cubicBezTo>
                        <a:pt x="92101" y="142570"/>
                        <a:pt x="87978" y="132901"/>
                        <a:pt x="87978" y="132901"/>
                      </a:cubicBezTo>
                      <a:cubicBezTo>
                        <a:pt x="87978" y="132901"/>
                        <a:pt x="86324" y="140638"/>
                        <a:pt x="85972" y="159540"/>
                      </a:cubicBezTo>
                      <a:cubicBezTo>
                        <a:pt x="85612" y="178443"/>
                        <a:pt x="86554" y="208502"/>
                        <a:pt x="86554" y="208502"/>
                      </a:cubicBezTo>
                      <a:cubicBezTo>
                        <a:pt x="86554" y="208502"/>
                        <a:pt x="80703" y="182057"/>
                        <a:pt x="79872" y="161583"/>
                      </a:cubicBezTo>
                      <a:cubicBezTo>
                        <a:pt x="79040" y="141109"/>
                        <a:pt x="83227" y="126597"/>
                        <a:pt x="83227" y="126597"/>
                      </a:cubicBezTo>
                      <a:cubicBezTo>
                        <a:pt x="83227" y="126597"/>
                        <a:pt x="75130" y="115625"/>
                        <a:pt x="69399" y="103590"/>
                      </a:cubicBezTo>
                      <a:cubicBezTo>
                        <a:pt x="63668" y="91565"/>
                        <a:pt x="60313" y="78476"/>
                        <a:pt x="60313" y="78476"/>
                      </a:cubicBezTo>
                      <a:lnTo>
                        <a:pt x="46707" y="117160"/>
                      </a:lnTo>
                      <a:cubicBezTo>
                        <a:pt x="46707" y="117160"/>
                        <a:pt x="53205" y="122123"/>
                        <a:pt x="57124" y="136108"/>
                      </a:cubicBezTo>
                      <a:cubicBezTo>
                        <a:pt x="61034" y="150103"/>
                        <a:pt x="62346" y="173119"/>
                        <a:pt x="62346" y="173119"/>
                      </a:cubicBezTo>
                      <a:cubicBezTo>
                        <a:pt x="62346" y="173119"/>
                        <a:pt x="57272" y="153384"/>
                        <a:pt x="53149" y="141636"/>
                      </a:cubicBezTo>
                      <a:cubicBezTo>
                        <a:pt x="49036" y="129897"/>
                        <a:pt x="45865" y="126135"/>
                        <a:pt x="45865" y="126135"/>
                      </a:cubicBezTo>
                      <a:lnTo>
                        <a:pt x="37889" y="163497"/>
                      </a:lnTo>
                      <a:lnTo>
                        <a:pt x="29542" y="212681"/>
                      </a:lnTo>
                      <a:lnTo>
                        <a:pt x="32388" y="164680"/>
                      </a:lnTo>
                      <a:cubicBezTo>
                        <a:pt x="32388" y="164680"/>
                        <a:pt x="27573" y="165364"/>
                        <a:pt x="21204" y="173350"/>
                      </a:cubicBezTo>
                      <a:cubicBezTo>
                        <a:pt x="14835" y="181345"/>
                        <a:pt x="6905" y="196643"/>
                        <a:pt x="6905" y="196643"/>
                      </a:cubicBezTo>
                      <a:cubicBezTo>
                        <a:pt x="6905" y="196643"/>
                        <a:pt x="12820" y="179229"/>
                        <a:pt x="19559" y="169070"/>
                      </a:cubicBezTo>
                      <a:cubicBezTo>
                        <a:pt x="26307" y="158903"/>
                        <a:pt x="33877" y="155991"/>
                        <a:pt x="33877" y="155991"/>
                      </a:cubicBezTo>
                      <a:lnTo>
                        <a:pt x="40541" y="126181"/>
                      </a:lnTo>
                      <a:lnTo>
                        <a:pt x="43702" y="109072"/>
                      </a:lnTo>
                      <a:cubicBezTo>
                        <a:pt x="43702" y="109072"/>
                        <a:pt x="36493" y="109950"/>
                        <a:pt x="25567" y="117908"/>
                      </a:cubicBezTo>
                      <a:cubicBezTo>
                        <a:pt x="14641" y="125867"/>
                        <a:pt x="0" y="140896"/>
                        <a:pt x="0" y="140896"/>
                      </a:cubicBezTo>
                      <a:cubicBezTo>
                        <a:pt x="0" y="140896"/>
                        <a:pt x="10981" y="123214"/>
                        <a:pt x="22452" y="112908"/>
                      </a:cubicBezTo>
                      <a:cubicBezTo>
                        <a:pt x="33923" y="102601"/>
                        <a:pt x="45884" y="99662"/>
                        <a:pt x="45884" y="99662"/>
                      </a:cubicBezTo>
                      <a:lnTo>
                        <a:pt x="56819" y="71386"/>
                      </a:lnTo>
                      <a:cubicBezTo>
                        <a:pt x="56819" y="71386"/>
                        <a:pt x="53723" y="64297"/>
                        <a:pt x="49970" y="50376"/>
                      </a:cubicBezTo>
                      <a:cubicBezTo>
                        <a:pt x="46226" y="36456"/>
                        <a:pt x="41817" y="15714"/>
                        <a:pt x="41817" y="15714"/>
                      </a:cubicBezTo>
                      <a:lnTo>
                        <a:pt x="55562" y="6914"/>
                      </a:lnTo>
                      <a:cubicBezTo>
                        <a:pt x="55562" y="6914"/>
                        <a:pt x="55701" y="27628"/>
                        <a:pt x="58076" y="42908"/>
                      </a:cubicBezTo>
                      <a:cubicBezTo>
                        <a:pt x="60460" y="58187"/>
                        <a:pt x="65082" y="68040"/>
                        <a:pt x="65082" y="68040"/>
                      </a:cubicBezTo>
                      <a:lnTo>
                        <a:pt x="85224" y="66007"/>
                      </a:lnTo>
                      <a:cubicBezTo>
                        <a:pt x="85224" y="66007"/>
                        <a:pt x="86462" y="49951"/>
                        <a:pt x="94624" y="34080"/>
                      </a:cubicBezTo>
                      <a:cubicBezTo>
                        <a:pt x="102786" y="18209"/>
                        <a:pt x="116586" y="0"/>
                        <a:pt x="116586" y="0"/>
                      </a:cubicBezTo>
                      <a:cubicBezTo>
                        <a:pt x="116586" y="0"/>
                        <a:pt x="104653" y="19356"/>
                        <a:pt x="98608" y="35596"/>
                      </a:cubicBezTo>
                      <a:cubicBezTo>
                        <a:pt x="92563" y="51828"/>
                        <a:pt x="91232" y="65896"/>
                        <a:pt x="91232" y="65896"/>
                      </a:cubicBezTo>
                      <a:lnTo>
                        <a:pt x="122743" y="64149"/>
                      </a:lnTo>
                      <a:cubicBezTo>
                        <a:pt x="122743" y="64149"/>
                        <a:pt x="125654" y="56116"/>
                        <a:pt x="135351" y="50090"/>
                      </a:cubicBezTo>
                      <a:cubicBezTo>
                        <a:pt x="145046" y="44072"/>
                        <a:pt x="161528" y="40051"/>
                        <a:pt x="161528" y="40051"/>
                      </a:cubicBezTo>
                      <a:cubicBezTo>
                        <a:pt x="161528" y="40051"/>
                        <a:pt x="145657" y="47945"/>
                        <a:pt x="137301" y="53879"/>
                      </a:cubicBezTo>
                      <a:cubicBezTo>
                        <a:pt x="128945" y="59823"/>
                        <a:pt x="128104" y="63816"/>
                        <a:pt x="128104" y="63816"/>
                      </a:cubicBezTo>
                      <a:lnTo>
                        <a:pt x="184359" y="76868"/>
                      </a:lnTo>
                      <a:cubicBezTo>
                        <a:pt x="184359" y="76868"/>
                        <a:pt x="144492" y="72394"/>
                        <a:pt x="123972" y="71682"/>
                      </a:cubicBezTo>
                      <a:cubicBezTo>
                        <a:pt x="108489" y="71146"/>
                        <a:pt x="102656" y="72098"/>
                        <a:pt x="102656" y="72098"/>
                      </a:cubicBezTo>
                      <a:cubicBezTo>
                        <a:pt x="102656" y="72098"/>
                        <a:pt x="104718" y="78643"/>
                        <a:pt x="110208" y="86453"/>
                      </a:cubicBezTo>
                      <a:cubicBezTo>
                        <a:pt x="115699" y="94273"/>
                        <a:pt x="124157" y="102001"/>
                        <a:pt x="124157" y="102001"/>
                      </a:cubicBezTo>
                      <a:cubicBezTo>
                        <a:pt x="124157" y="102001"/>
                        <a:pt x="113083" y="96575"/>
                        <a:pt x="106012" y="89624"/>
                      </a:cubicBezTo>
                      <a:cubicBezTo>
                        <a:pt x="98941" y="82673"/>
                        <a:pt x="95863" y="74196"/>
                        <a:pt x="95863" y="74196"/>
                      </a:cubicBezTo>
                      <a:lnTo>
                        <a:pt x="68124" y="76064"/>
                      </a:lnTo>
                      <a:cubicBezTo>
                        <a:pt x="68124" y="76064"/>
                        <a:pt x="73170" y="89189"/>
                        <a:pt x="77783" y="99819"/>
                      </a:cubicBezTo>
                      <a:cubicBezTo>
                        <a:pt x="82395" y="110458"/>
                        <a:pt x="89309" y="120081"/>
                        <a:pt x="89309" y="120081"/>
                      </a:cubicBezTo>
                      <a:cubicBezTo>
                        <a:pt x="89309" y="120081"/>
                        <a:pt x="102721" y="119258"/>
                        <a:pt x="117122" y="123121"/>
                      </a:cubicBezTo>
                      <a:cubicBezTo>
                        <a:pt x="131524" y="126994"/>
                        <a:pt x="146914" y="135545"/>
                        <a:pt x="146914" y="135545"/>
                      </a:cubicBezTo>
                      <a:cubicBezTo>
                        <a:pt x="146914" y="135545"/>
                        <a:pt x="130987" y="130766"/>
                        <a:pt x="117751" y="128668"/>
                      </a:cubicBezTo>
                      <a:cubicBezTo>
                        <a:pt x="104515" y="126579"/>
                        <a:pt x="93968" y="127161"/>
                        <a:pt x="93968" y="127161"/>
                      </a:cubicBezTo>
                      <a:cubicBezTo>
                        <a:pt x="93968" y="127161"/>
                        <a:pt x="95392" y="134981"/>
                        <a:pt x="106659" y="152820"/>
                      </a:cubicBezTo>
                      <a:cubicBezTo>
                        <a:pt x="121337" y="176049"/>
                        <a:pt x="153708" y="219049"/>
                        <a:pt x="153708" y="219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2" name="Google Shape;102;p2"/>
              <p:cNvGrpSpPr/>
              <p:nvPr/>
            </p:nvGrpSpPr>
            <p:grpSpPr>
              <a:xfrm>
                <a:off x="6425034" y="3136528"/>
                <a:ext cx="392316" cy="392527"/>
                <a:chOff x="6425034" y="3136528"/>
                <a:chExt cx="392316" cy="392527"/>
              </a:xfrm>
            </p:grpSpPr>
            <p:sp>
              <p:nvSpPr>
                <p:cNvPr id="103" name="Google Shape;103;p2"/>
                <p:cNvSpPr/>
                <p:nvPr/>
              </p:nvSpPr>
              <p:spPr>
                <a:xfrm>
                  <a:off x="6425034" y="3136528"/>
                  <a:ext cx="392316" cy="392527"/>
                </a:xfrm>
                <a:custGeom>
                  <a:avLst/>
                  <a:gdLst/>
                  <a:ahLst/>
                  <a:cxnLst/>
                  <a:rect l="l" t="t" r="r" b="b"/>
                  <a:pathLst>
                    <a:path w="392316" h="392527" extrusionOk="0">
                      <a:moveTo>
                        <a:pt x="124000" y="261254"/>
                      </a:moveTo>
                      <a:cubicBezTo>
                        <a:pt x="124000" y="261254"/>
                        <a:pt x="121726" y="318951"/>
                        <a:pt x="156712" y="351534"/>
                      </a:cubicBezTo>
                      <a:cubicBezTo>
                        <a:pt x="211812" y="402853"/>
                        <a:pt x="253056" y="391447"/>
                        <a:pt x="253056" y="391447"/>
                      </a:cubicBezTo>
                      <a:cubicBezTo>
                        <a:pt x="253056" y="391447"/>
                        <a:pt x="213707" y="354705"/>
                        <a:pt x="248277" y="332521"/>
                      </a:cubicBezTo>
                      <a:cubicBezTo>
                        <a:pt x="266218" y="321004"/>
                        <a:pt x="303728" y="324987"/>
                        <a:pt x="303728" y="324987"/>
                      </a:cubicBezTo>
                      <a:cubicBezTo>
                        <a:pt x="303728" y="324987"/>
                        <a:pt x="316530" y="303719"/>
                        <a:pt x="338677" y="294752"/>
                      </a:cubicBezTo>
                      <a:cubicBezTo>
                        <a:pt x="360824" y="285777"/>
                        <a:pt x="392316" y="289096"/>
                        <a:pt x="392316" y="289096"/>
                      </a:cubicBezTo>
                      <a:cubicBezTo>
                        <a:pt x="392316" y="289096"/>
                        <a:pt x="379033" y="266588"/>
                        <a:pt x="356757" y="249617"/>
                      </a:cubicBezTo>
                      <a:cubicBezTo>
                        <a:pt x="334490" y="232637"/>
                        <a:pt x="303238" y="221203"/>
                        <a:pt x="303238" y="221203"/>
                      </a:cubicBezTo>
                      <a:cubicBezTo>
                        <a:pt x="303238" y="221203"/>
                        <a:pt x="319164" y="215333"/>
                        <a:pt x="332955" y="208262"/>
                      </a:cubicBezTo>
                      <a:cubicBezTo>
                        <a:pt x="346746" y="201182"/>
                        <a:pt x="358402" y="192900"/>
                        <a:pt x="358402" y="192900"/>
                      </a:cubicBezTo>
                      <a:cubicBezTo>
                        <a:pt x="358402" y="192900"/>
                        <a:pt x="348300" y="183240"/>
                        <a:pt x="336957" y="177112"/>
                      </a:cubicBezTo>
                      <a:cubicBezTo>
                        <a:pt x="325616" y="170984"/>
                        <a:pt x="313036" y="168396"/>
                        <a:pt x="313036" y="168396"/>
                      </a:cubicBezTo>
                      <a:cubicBezTo>
                        <a:pt x="313036" y="168396"/>
                        <a:pt x="334259" y="141322"/>
                        <a:pt x="348161" y="116540"/>
                      </a:cubicBezTo>
                      <a:cubicBezTo>
                        <a:pt x="362063" y="91768"/>
                        <a:pt x="368644" y="69288"/>
                        <a:pt x="368644" y="69288"/>
                      </a:cubicBezTo>
                      <a:cubicBezTo>
                        <a:pt x="368644" y="69288"/>
                        <a:pt x="331597" y="67208"/>
                        <a:pt x="300761" y="70850"/>
                      </a:cubicBezTo>
                      <a:cubicBezTo>
                        <a:pt x="269915" y="74483"/>
                        <a:pt x="245273" y="83828"/>
                        <a:pt x="245273" y="83828"/>
                      </a:cubicBezTo>
                      <a:cubicBezTo>
                        <a:pt x="245273" y="83828"/>
                        <a:pt x="246105" y="73198"/>
                        <a:pt x="243812" y="63853"/>
                      </a:cubicBezTo>
                      <a:cubicBezTo>
                        <a:pt x="241529" y="54508"/>
                        <a:pt x="236122" y="46439"/>
                        <a:pt x="236122" y="46439"/>
                      </a:cubicBezTo>
                      <a:cubicBezTo>
                        <a:pt x="236122" y="46439"/>
                        <a:pt x="215167" y="55895"/>
                        <a:pt x="200406" y="70481"/>
                      </a:cubicBezTo>
                      <a:cubicBezTo>
                        <a:pt x="185635" y="85076"/>
                        <a:pt x="177075" y="104801"/>
                        <a:pt x="177075" y="104801"/>
                      </a:cubicBezTo>
                      <a:cubicBezTo>
                        <a:pt x="177075" y="104801"/>
                        <a:pt x="170892" y="69473"/>
                        <a:pt x="156998" y="43268"/>
                      </a:cubicBezTo>
                      <a:cubicBezTo>
                        <a:pt x="143097" y="17072"/>
                        <a:pt x="121477" y="0"/>
                        <a:pt x="121477" y="0"/>
                      </a:cubicBezTo>
                      <a:cubicBezTo>
                        <a:pt x="121477" y="0"/>
                        <a:pt x="117243" y="33535"/>
                        <a:pt x="103156" y="53676"/>
                      </a:cubicBezTo>
                      <a:cubicBezTo>
                        <a:pt x="89069" y="73827"/>
                        <a:pt x="65129" y="80574"/>
                        <a:pt x="65129" y="80574"/>
                      </a:cubicBezTo>
                      <a:cubicBezTo>
                        <a:pt x="65129" y="80574"/>
                        <a:pt x="90909" y="118555"/>
                        <a:pt x="38683" y="144178"/>
                      </a:cubicBezTo>
                      <a:cubicBezTo>
                        <a:pt x="17978" y="154336"/>
                        <a:pt x="0" y="142995"/>
                        <a:pt x="0" y="142995"/>
                      </a:cubicBezTo>
                      <a:cubicBezTo>
                        <a:pt x="0" y="142995"/>
                        <a:pt x="0" y="179820"/>
                        <a:pt x="30439" y="210213"/>
                      </a:cubicBezTo>
                      <a:cubicBezTo>
                        <a:pt x="60868" y="240614"/>
                        <a:pt x="124000" y="261254"/>
                        <a:pt x="124000" y="2612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 name="Google Shape;104;p2"/>
                <p:cNvSpPr/>
                <p:nvPr/>
              </p:nvSpPr>
              <p:spPr>
                <a:xfrm>
                  <a:off x="6482824" y="3214524"/>
                  <a:ext cx="280009" cy="272226"/>
                </a:xfrm>
                <a:custGeom>
                  <a:avLst/>
                  <a:gdLst/>
                  <a:ahLst/>
                  <a:cxnLst/>
                  <a:rect l="l" t="t" r="r" b="b"/>
                  <a:pathLst>
                    <a:path w="280009" h="272226" extrusionOk="0">
                      <a:moveTo>
                        <a:pt x="276284" y="12007"/>
                      </a:moveTo>
                      <a:cubicBezTo>
                        <a:pt x="276284" y="12007"/>
                        <a:pt x="199194" y="53556"/>
                        <a:pt x="168165" y="80242"/>
                      </a:cubicBezTo>
                      <a:cubicBezTo>
                        <a:pt x="150852" y="95124"/>
                        <a:pt x="140980" y="106206"/>
                        <a:pt x="140980" y="106206"/>
                      </a:cubicBezTo>
                      <a:cubicBezTo>
                        <a:pt x="140980" y="106206"/>
                        <a:pt x="140795" y="96547"/>
                        <a:pt x="146369" y="73531"/>
                      </a:cubicBezTo>
                      <a:cubicBezTo>
                        <a:pt x="151933" y="50515"/>
                        <a:pt x="163256" y="14142"/>
                        <a:pt x="163256" y="14142"/>
                      </a:cubicBezTo>
                      <a:cubicBezTo>
                        <a:pt x="163256" y="14142"/>
                        <a:pt x="145102" y="45339"/>
                        <a:pt x="137079" y="70083"/>
                      </a:cubicBezTo>
                      <a:cubicBezTo>
                        <a:pt x="129056" y="94818"/>
                        <a:pt x="131163" y="113111"/>
                        <a:pt x="131163" y="113111"/>
                      </a:cubicBezTo>
                      <a:cubicBezTo>
                        <a:pt x="131163" y="113111"/>
                        <a:pt x="114368" y="125155"/>
                        <a:pt x="101113" y="138863"/>
                      </a:cubicBezTo>
                      <a:cubicBezTo>
                        <a:pt x="87849" y="152571"/>
                        <a:pt x="78107" y="167943"/>
                        <a:pt x="78107" y="167943"/>
                      </a:cubicBezTo>
                      <a:lnTo>
                        <a:pt x="68493" y="118768"/>
                      </a:lnTo>
                      <a:cubicBezTo>
                        <a:pt x="68493" y="118768"/>
                        <a:pt x="80722" y="113786"/>
                        <a:pt x="91657" y="97407"/>
                      </a:cubicBezTo>
                      <a:cubicBezTo>
                        <a:pt x="102592" y="81037"/>
                        <a:pt x="112242" y="53279"/>
                        <a:pt x="112242" y="53279"/>
                      </a:cubicBezTo>
                      <a:cubicBezTo>
                        <a:pt x="112242" y="53279"/>
                        <a:pt x="97536" y="76443"/>
                        <a:pt x="86980" y="90058"/>
                      </a:cubicBezTo>
                      <a:cubicBezTo>
                        <a:pt x="76433" y="103674"/>
                        <a:pt x="70037" y="107731"/>
                        <a:pt x="70037" y="107731"/>
                      </a:cubicBezTo>
                      <a:lnTo>
                        <a:pt x="69186" y="61071"/>
                      </a:lnTo>
                      <a:lnTo>
                        <a:pt x="71581" y="0"/>
                      </a:lnTo>
                      <a:lnTo>
                        <a:pt x="60599" y="58760"/>
                      </a:lnTo>
                      <a:cubicBezTo>
                        <a:pt x="60599" y="58760"/>
                        <a:pt x="52974" y="57170"/>
                        <a:pt x="45173" y="46448"/>
                      </a:cubicBezTo>
                      <a:cubicBezTo>
                        <a:pt x="37380" y="35735"/>
                        <a:pt x="29412" y="15889"/>
                        <a:pt x="29412" y="15889"/>
                      </a:cubicBezTo>
                      <a:cubicBezTo>
                        <a:pt x="29412" y="15889"/>
                        <a:pt x="33406" y="37972"/>
                        <a:pt x="41096" y="51393"/>
                      </a:cubicBezTo>
                      <a:cubicBezTo>
                        <a:pt x="48796" y="64814"/>
                        <a:pt x="60193" y="69566"/>
                        <a:pt x="60193" y="69566"/>
                      </a:cubicBezTo>
                      <a:lnTo>
                        <a:pt x="61376" y="106835"/>
                      </a:lnTo>
                      <a:lnTo>
                        <a:pt x="60969" y="128122"/>
                      </a:lnTo>
                      <a:cubicBezTo>
                        <a:pt x="60969" y="128122"/>
                        <a:pt x="49489" y="125904"/>
                        <a:pt x="34247" y="114507"/>
                      </a:cubicBezTo>
                      <a:cubicBezTo>
                        <a:pt x="19004" y="103100"/>
                        <a:pt x="0" y="82506"/>
                        <a:pt x="0" y="82506"/>
                      </a:cubicBezTo>
                      <a:cubicBezTo>
                        <a:pt x="0" y="82506"/>
                        <a:pt x="12174" y="105735"/>
                        <a:pt x="27536" y="120081"/>
                      </a:cubicBezTo>
                      <a:cubicBezTo>
                        <a:pt x="42898" y="134436"/>
                        <a:pt x="61459" y="139898"/>
                        <a:pt x="61459" y="139898"/>
                      </a:cubicBezTo>
                      <a:lnTo>
                        <a:pt x="70093" y="175994"/>
                      </a:lnTo>
                      <a:cubicBezTo>
                        <a:pt x="70093" y="175994"/>
                        <a:pt x="62735" y="184119"/>
                        <a:pt x="52086" y="200433"/>
                      </a:cubicBezTo>
                      <a:cubicBezTo>
                        <a:pt x="41429" y="216748"/>
                        <a:pt x="27490" y="241243"/>
                        <a:pt x="27490" y="241243"/>
                      </a:cubicBezTo>
                      <a:lnTo>
                        <a:pt x="47058" y="254119"/>
                      </a:lnTo>
                      <a:cubicBezTo>
                        <a:pt x="47058" y="254119"/>
                        <a:pt x="54027" y="228986"/>
                        <a:pt x="62882" y="210795"/>
                      </a:cubicBezTo>
                      <a:cubicBezTo>
                        <a:pt x="71738" y="192604"/>
                        <a:pt x="82488" y="181364"/>
                        <a:pt x="82488" y="181364"/>
                      </a:cubicBezTo>
                      <a:lnTo>
                        <a:pt x="114701" y="187049"/>
                      </a:lnTo>
                      <a:cubicBezTo>
                        <a:pt x="114701" y="187049"/>
                        <a:pt x="111484" y="206756"/>
                        <a:pt x="119646" y="227331"/>
                      </a:cubicBezTo>
                      <a:cubicBezTo>
                        <a:pt x="127799" y="247907"/>
                        <a:pt x="144390" y="272226"/>
                        <a:pt x="144390" y="272226"/>
                      </a:cubicBezTo>
                      <a:cubicBezTo>
                        <a:pt x="144390" y="272226"/>
                        <a:pt x="131219" y="246807"/>
                        <a:pt x="126643" y="226121"/>
                      </a:cubicBezTo>
                      <a:cubicBezTo>
                        <a:pt x="122068" y="205434"/>
                        <a:pt x="124462" y="188140"/>
                        <a:pt x="124462" y="188140"/>
                      </a:cubicBezTo>
                      <a:lnTo>
                        <a:pt x="175310" y="195275"/>
                      </a:lnTo>
                      <a:cubicBezTo>
                        <a:pt x="175310" y="195275"/>
                        <a:pt x="177454" y="205489"/>
                        <a:pt x="191319" y="214354"/>
                      </a:cubicBezTo>
                      <a:cubicBezTo>
                        <a:pt x="205184" y="223218"/>
                        <a:pt x="230770" y="230714"/>
                        <a:pt x="230770" y="230714"/>
                      </a:cubicBezTo>
                      <a:cubicBezTo>
                        <a:pt x="230770" y="230714"/>
                        <a:pt x="207440" y="218606"/>
                        <a:pt x="195728" y="210056"/>
                      </a:cubicBezTo>
                      <a:cubicBezTo>
                        <a:pt x="184026" y="201515"/>
                        <a:pt x="183961" y="196523"/>
                        <a:pt x="183961" y="196523"/>
                      </a:cubicBezTo>
                      <a:lnTo>
                        <a:pt x="280009" y="189609"/>
                      </a:lnTo>
                      <a:cubicBezTo>
                        <a:pt x="280009" y="189609"/>
                        <a:pt x="213494" y="188722"/>
                        <a:pt x="179784" y="186319"/>
                      </a:cubicBezTo>
                      <a:cubicBezTo>
                        <a:pt x="154337" y="184507"/>
                        <a:pt x="145130" y="182418"/>
                        <a:pt x="145130" y="182418"/>
                      </a:cubicBezTo>
                      <a:cubicBezTo>
                        <a:pt x="145130" y="182418"/>
                        <a:pt x="150621" y="174801"/>
                        <a:pt x="162128" y="166177"/>
                      </a:cubicBezTo>
                      <a:cubicBezTo>
                        <a:pt x="173636" y="157553"/>
                        <a:pt x="189942" y="149511"/>
                        <a:pt x="189942" y="149511"/>
                      </a:cubicBezTo>
                      <a:cubicBezTo>
                        <a:pt x="189942" y="149511"/>
                        <a:pt x="170115" y="154336"/>
                        <a:pt x="156315" y="161657"/>
                      </a:cubicBezTo>
                      <a:cubicBezTo>
                        <a:pt x="142514" y="168978"/>
                        <a:pt x="134731" y="178794"/>
                        <a:pt x="134731" y="178794"/>
                      </a:cubicBezTo>
                      <a:lnTo>
                        <a:pt x="90068" y="172111"/>
                      </a:lnTo>
                      <a:cubicBezTo>
                        <a:pt x="90068" y="172111"/>
                        <a:pt x="102573" y="156971"/>
                        <a:pt x="113564" y="144779"/>
                      </a:cubicBezTo>
                      <a:cubicBezTo>
                        <a:pt x="124554" y="132587"/>
                        <a:pt x="138974" y="122003"/>
                        <a:pt x="138974" y="122003"/>
                      </a:cubicBezTo>
                      <a:cubicBezTo>
                        <a:pt x="138974" y="122003"/>
                        <a:pt x="160585" y="125137"/>
                        <a:pt x="185348" y="122724"/>
                      </a:cubicBezTo>
                      <a:cubicBezTo>
                        <a:pt x="210111" y="120321"/>
                        <a:pt x="238008" y="112372"/>
                        <a:pt x="238008" y="112372"/>
                      </a:cubicBezTo>
                      <a:cubicBezTo>
                        <a:pt x="238008" y="112372"/>
                        <a:pt x="210462" y="115644"/>
                        <a:pt x="188176" y="116087"/>
                      </a:cubicBezTo>
                      <a:cubicBezTo>
                        <a:pt x="165891" y="116531"/>
                        <a:pt x="148874" y="114137"/>
                        <a:pt x="148874" y="114137"/>
                      </a:cubicBezTo>
                      <a:cubicBezTo>
                        <a:pt x="148874" y="114137"/>
                        <a:pt x="153745" y="104866"/>
                        <a:pt x="177944" y="84984"/>
                      </a:cubicBezTo>
                      <a:cubicBezTo>
                        <a:pt x="209464" y="59093"/>
                        <a:pt x="276284" y="12007"/>
                        <a:pt x="276284"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5" name="Google Shape;105;p2"/>
              <p:cNvGrpSpPr/>
              <p:nvPr/>
            </p:nvGrpSpPr>
            <p:grpSpPr>
              <a:xfrm>
                <a:off x="6580193" y="1999114"/>
                <a:ext cx="326604" cy="187258"/>
                <a:chOff x="6580193" y="1999114"/>
                <a:chExt cx="326604" cy="187258"/>
              </a:xfrm>
            </p:grpSpPr>
            <p:sp>
              <p:nvSpPr>
                <p:cNvPr id="106" name="Google Shape;106;p2"/>
                <p:cNvSpPr/>
                <p:nvPr/>
              </p:nvSpPr>
              <p:spPr>
                <a:xfrm>
                  <a:off x="6580193" y="1999114"/>
                  <a:ext cx="326604" cy="187258"/>
                </a:xfrm>
                <a:custGeom>
                  <a:avLst/>
                  <a:gdLst/>
                  <a:ahLst/>
                  <a:cxnLst/>
                  <a:rect l="l" t="t" r="r" b="b"/>
                  <a:pathLst>
                    <a:path w="326604" h="187258" extrusionOk="0">
                      <a:moveTo>
                        <a:pt x="125969" y="146942"/>
                      </a:moveTo>
                      <a:cubicBezTo>
                        <a:pt x="125969" y="146942"/>
                        <a:pt x="142551" y="174959"/>
                        <a:pt x="177842" y="182575"/>
                      </a:cubicBezTo>
                      <a:cubicBezTo>
                        <a:pt x="233432" y="194554"/>
                        <a:pt x="259323" y="179774"/>
                        <a:pt x="259323" y="179774"/>
                      </a:cubicBezTo>
                      <a:cubicBezTo>
                        <a:pt x="259323" y="179774"/>
                        <a:pt x="219595" y="171169"/>
                        <a:pt x="237314" y="152765"/>
                      </a:cubicBezTo>
                      <a:cubicBezTo>
                        <a:pt x="246511" y="143208"/>
                        <a:pt x="274592" y="136608"/>
                        <a:pt x="274592" y="136608"/>
                      </a:cubicBezTo>
                      <a:cubicBezTo>
                        <a:pt x="274592" y="136608"/>
                        <a:pt x="277033" y="123575"/>
                        <a:pt x="290038" y="114276"/>
                      </a:cubicBezTo>
                      <a:cubicBezTo>
                        <a:pt x="303044" y="104986"/>
                        <a:pt x="326605" y="99431"/>
                        <a:pt x="326605" y="99431"/>
                      </a:cubicBezTo>
                      <a:cubicBezTo>
                        <a:pt x="326605" y="99431"/>
                        <a:pt x="310004" y="91713"/>
                        <a:pt x="288726" y="88662"/>
                      </a:cubicBezTo>
                      <a:cubicBezTo>
                        <a:pt x="267448" y="85612"/>
                        <a:pt x="241492" y="87239"/>
                        <a:pt x="241492" y="87239"/>
                      </a:cubicBezTo>
                      <a:cubicBezTo>
                        <a:pt x="241492" y="87239"/>
                        <a:pt x="251032" y="80833"/>
                        <a:pt x="258666" y="74335"/>
                      </a:cubicBezTo>
                      <a:cubicBezTo>
                        <a:pt x="266292" y="67837"/>
                        <a:pt x="272014" y="61256"/>
                        <a:pt x="272014" y="61256"/>
                      </a:cubicBezTo>
                      <a:cubicBezTo>
                        <a:pt x="272014" y="61256"/>
                        <a:pt x="261745" y="58936"/>
                        <a:pt x="251697" y="58585"/>
                      </a:cubicBezTo>
                      <a:cubicBezTo>
                        <a:pt x="241658" y="58233"/>
                        <a:pt x="231842" y="59842"/>
                        <a:pt x="231842" y="59842"/>
                      </a:cubicBezTo>
                      <a:cubicBezTo>
                        <a:pt x="231842" y="59842"/>
                        <a:pt x="238479" y="42131"/>
                        <a:pt x="240605" y="27166"/>
                      </a:cubicBezTo>
                      <a:cubicBezTo>
                        <a:pt x="242721" y="12201"/>
                        <a:pt x="240337" y="0"/>
                        <a:pt x="240337" y="0"/>
                      </a:cubicBezTo>
                      <a:cubicBezTo>
                        <a:pt x="240337" y="0"/>
                        <a:pt x="213198" y="7404"/>
                        <a:pt x="192290" y="16120"/>
                      </a:cubicBezTo>
                      <a:cubicBezTo>
                        <a:pt x="171381" y="24837"/>
                        <a:pt x="156712" y="34875"/>
                        <a:pt x="156712" y="34875"/>
                      </a:cubicBezTo>
                      <a:cubicBezTo>
                        <a:pt x="156712" y="34875"/>
                        <a:pt x="153948" y="29625"/>
                        <a:pt x="149373" y="25687"/>
                      </a:cubicBezTo>
                      <a:cubicBezTo>
                        <a:pt x="144788" y="21740"/>
                        <a:pt x="138373" y="19125"/>
                        <a:pt x="138373" y="19125"/>
                      </a:cubicBezTo>
                      <a:cubicBezTo>
                        <a:pt x="138373" y="19125"/>
                        <a:pt x="126375" y="28377"/>
                        <a:pt x="120423" y="38684"/>
                      </a:cubicBezTo>
                      <a:cubicBezTo>
                        <a:pt x="114470" y="48981"/>
                        <a:pt x="114562" y="60322"/>
                        <a:pt x="114562" y="60322"/>
                      </a:cubicBezTo>
                      <a:cubicBezTo>
                        <a:pt x="114562" y="60322"/>
                        <a:pt x="99006" y="44877"/>
                        <a:pt x="80796" y="35541"/>
                      </a:cubicBezTo>
                      <a:cubicBezTo>
                        <a:pt x="62596" y="26196"/>
                        <a:pt x="41752" y="22951"/>
                        <a:pt x="41752" y="22951"/>
                      </a:cubicBezTo>
                      <a:cubicBezTo>
                        <a:pt x="41752" y="22951"/>
                        <a:pt x="49304" y="39904"/>
                        <a:pt x="45588" y="52696"/>
                      </a:cubicBezTo>
                      <a:cubicBezTo>
                        <a:pt x="41872" y="65489"/>
                        <a:pt x="26889" y="74132"/>
                        <a:pt x="26889" y="74132"/>
                      </a:cubicBezTo>
                      <a:cubicBezTo>
                        <a:pt x="26889" y="74132"/>
                        <a:pt x="57290" y="86398"/>
                        <a:pt x="28035" y="110449"/>
                      </a:cubicBezTo>
                      <a:cubicBezTo>
                        <a:pt x="16444" y="119979"/>
                        <a:pt x="0" y="118648"/>
                        <a:pt x="0" y="118648"/>
                      </a:cubicBezTo>
                      <a:cubicBezTo>
                        <a:pt x="0" y="118648"/>
                        <a:pt x="11628" y="136201"/>
                        <a:pt x="42972" y="143799"/>
                      </a:cubicBezTo>
                      <a:cubicBezTo>
                        <a:pt x="74326" y="151397"/>
                        <a:pt x="125969" y="146942"/>
                        <a:pt x="125969"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 name="Google Shape;107;p2"/>
                <p:cNvSpPr/>
                <p:nvPr/>
              </p:nvSpPr>
              <p:spPr>
                <a:xfrm>
                  <a:off x="6627048" y="2016824"/>
                  <a:ext cx="233986" cy="167351"/>
                </a:xfrm>
                <a:custGeom>
                  <a:avLst/>
                  <a:gdLst/>
                  <a:ahLst/>
                  <a:cxnLst/>
                  <a:rect l="l" t="t" r="r" b="b"/>
                  <a:pathLst>
                    <a:path w="233986" h="167351" extrusionOk="0">
                      <a:moveTo>
                        <a:pt x="175301" y="0"/>
                      </a:moveTo>
                      <a:cubicBezTo>
                        <a:pt x="175301" y="0"/>
                        <a:pt x="133290" y="37269"/>
                        <a:pt x="119517" y="57013"/>
                      </a:cubicBezTo>
                      <a:cubicBezTo>
                        <a:pt x="111835" y="68040"/>
                        <a:pt x="108268" y="75555"/>
                        <a:pt x="108268" y="75555"/>
                      </a:cubicBezTo>
                      <a:cubicBezTo>
                        <a:pt x="108268" y="75555"/>
                        <a:pt x="105098" y="70989"/>
                        <a:pt x="101816" y="58760"/>
                      </a:cubicBezTo>
                      <a:cubicBezTo>
                        <a:pt x="98535" y="46522"/>
                        <a:pt x="95161" y="26612"/>
                        <a:pt x="95161" y="26612"/>
                      </a:cubicBezTo>
                      <a:cubicBezTo>
                        <a:pt x="95161" y="26612"/>
                        <a:pt x="92018" y="45598"/>
                        <a:pt x="94088" y="59213"/>
                      </a:cubicBezTo>
                      <a:cubicBezTo>
                        <a:pt x="96159" y="72829"/>
                        <a:pt x="103433" y="81074"/>
                        <a:pt x="103433" y="81074"/>
                      </a:cubicBezTo>
                      <a:cubicBezTo>
                        <a:pt x="103433" y="81074"/>
                        <a:pt x="95225" y="90622"/>
                        <a:pt x="90068" y="100161"/>
                      </a:cubicBezTo>
                      <a:cubicBezTo>
                        <a:pt x="84910" y="109700"/>
                        <a:pt x="82793" y="119230"/>
                        <a:pt x="82793" y="119230"/>
                      </a:cubicBezTo>
                      <a:lnTo>
                        <a:pt x="60406" y="97970"/>
                      </a:lnTo>
                      <a:cubicBezTo>
                        <a:pt x="60406" y="97970"/>
                        <a:pt x="67579" y="92822"/>
                        <a:pt x="70231" y="82534"/>
                      </a:cubicBezTo>
                      <a:cubicBezTo>
                        <a:pt x="72884" y="72255"/>
                        <a:pt x="71026" y="56837"/>
                        <a:pt x="71026" y="56837"/>
                      </a:cubicBezTo>
                      <a:cubicBezTo>
                        <a:pt x="71026" y="56837"/>
                        <a:pt x="67819" y="71211"/>
                        <a:pt x="64574" y="80094"/>
                      </a:cubicBezTo>
                      <a:cubicBezTo>
                        <a:pt x="61321" y="88967"/>
                        <a:pt x="58030" y="92351"/>
                        <a:pt x="58030" y="92351"/>
                      </a:cubicBezTo>
                      <a:lnTo>
                        <a:pt x="42705" y="70305"/>
                      </a:lnTo>
                      <a:lnTo>
                        <a:pt x="25151" y="40643"/>
                      </a:lnTo>
                      <a:lnTo>
                        <a:pt x="35837" y="71146"/>
                      </a:lnTo>
                      <a:cubicBezTo>
                        <a:pt x="35837" y="71146"/>
                        <a:pt x="29875" y="72117"/>
                        <a:pt x="20918" y="68771"/>
                      </a:cubicBezTo>
                      <a:cubicBezTo>
                        <a:pt x="11961" y="65425"/>
                        <a:pt x="10" y="57771"/>
                        <a:pt x="10" y="57771"/>
                      </a:cubicBezTo>
                      <a:cubicBezTo>
                        <a:pt x="10" y="57771"/>
                        <a:pt x="9826" y="67393"/>
                        <a:pt x="19568" y="72052"/>
                      </a:cubicBezTo>
                      <a:cubicBezTo>
                        <a:pt x="29302" y="76701"/>
                        <a:pt x="38952" y="76387"/>
                        <a:pt x="38952" y="76387"/>
                      </a:cubicBezTo>
                      <a:lnTo>
                        <a:pt x="51550" y="93885"/>
                      </a:lnTo>
                      <a:lnTo>
                        <a:pt x="57975" y="104127"/>
                      </a:lnTo>
                      <a:cubicBezTo>
                        <a:pt x="57975" y="104127"/>
                        <a:pt x="49073" y="105670"/>
                        <a:pt x="34571" y="103692"/>
                      </a:cubicBezTo>
                      <a:cubicBezTo>
                        <a:pt x="20077" y="101705"/>
                        <a:pt x="0" y="96196"/>
                        <a:pt x="0" y="96196"/>
                      </a:cubicBezTo>
                      <a:cubicBezTo>
                        <a:pt x="0" y="96196"/>
                        <a:pt x="16028" y="104515"/>
                        <a:pt x="31539" y="107870"/>
                      </a:cubicBezTo>
                      <a:cubicBezTo>
                        <a:pt x="47049" y="111235"/>
                        <a:pt x="62051" y="109636"/>
                        <a:pt x="62051" y="109636"/>
                      </a:cubicBezTo>
                      <a:lnTo>
                        <a:pt x="79604" y="124887"/>
                      </a:lnTo>
                      <a:cubicBezTo>
                        <a:pt x="79604" y="124887"/>
                        <a:pt x="76905" y="130424"/>
                        <a:pt x="74437" y="140619"/>
                      </a:cubicBezTo>
                      <a:cubicBezTo>
                        <a:pt x="71969" y="150806"/>
                        <a:pt x="69732" y="165641"/>
                        <a:pt x="69732" y="165641"/>
                      </a:cubicBezTo>
                      <a:lnTo>
                        <a:pt x="87784" y="167351"/>
                      </a:lnTo>
                      <a:cubicBezTo>
                        <a:pt x="87784" y="167351"/>
                        <a:pt x="84836" y="153791"/>
                        <a:pt x="85427" y="143106"/>
                      </a:cubicBezTo>
                      <a:cubicBezTo>
                        <a:pt x="86019" y="132430"/>
                        <a:pt x="90169" y="124638"/>
                        <a:pt x="90169" y="124638"/>
                      </a:cubicBezTo>
                      <a:lnTo>
                        <a:pt x="114988" y="120053"/>
                      </a:lnTo>
                      <a:cubicBezTo>
                        <a:pt x="114988" y="120053"/>
                        <a:pt x="118907" y="130174"/>
                        <a:pt x="131228" y="138133"/>
                      </a:cubicBezTo>
                      <a:cubicBezTo>
                        <a:pt x="143550" y="146101"/>
                        <a:pt x="163081" y="153930"/>
                        <a:pt x="163081" y="153930"/>
                      </a:cubicBezTo>
                      <a:cubicBezTo>
                        <a:pt x="163081" y="153930"/>
                        <a:pt x="145648" y="144797"/>
                        <a:pt x="135850" y="135979"/>
                      </a:cubicBezTo>
                      <a:cubicBezTo>
                        <a:pt x="126052" y="127152"/>
                        <a:pt x="122309" y="118361"/>
                        <a:pt x="122309" y="118361"/>
                      </a:cubicBezTo>
                      <a:lnTo>
                        <a:pt x="160918" y="110236"/>
                      </a:lnTo>
                      <a:cubicBezTo>
                        <a:pt x="160918" y="110236"/>
                        <a:pt x="165678" y="114627"/>
                        <a:pt x="178388" y="115709"/>
                      </a:cubicBezTo>
                      <a:cubicBezTo>
                        <a:pt x="191088" y="116799"/>
                        <a:pt x="211757" y="114572"/>
                        <a:pt x="211757" y="114572"/>
                      </a:cubicBezTo>
                      <a:cubicBezTo>
                        <a:pt x="211757" y="114572"/>
                        <a:pt x="191245" y="114091"/>
                        <a:pt x="180181" y="112667"/>
                      </a:cubicBezTo>
                      <a:cubicBezTo>
                        <a:pt x="169117" y="111244"/>
                        <a:pt x="167499" y="108878"/>
                        <a:pt x="167499" y="108878"/>
                      </a:cubicBezTo>
                      <a:lnTo>
                        <a:pt x="233987" y="83828"/>
                      </a:lnTo>
                      <a:cubicBezTo>
                        <a:pt x="233987" y="83828"/>
                        <a:pt x="186153" y="98470"/>
                        <a:pt x="161288" y="104959"/>
                      </a:cubicBezTo>
                      <a:cubicBezTo>
                        <a:pt x="142524" y="109858"/>
                        <a:pt x="135286" y="110948"/>
                        <a:pt x="135286" y="110948"/>
                      </a:cubicBezTo>
                      <a:cubicBezTo>
                        <a:pt x="135286" y="110948"/>
                        <a:pt x="136811" y="106077"/>
                        <a:pt x="142311" y="99357"/>
                      </a:cubicBezTo>
                      <a:cubicBezTo>
                        <a:pt x="147820" y="92637"/>
                        <a:pt x="156943" y="85113"/>
                        <a:pt x="156943" y="85113"/>
                      </a:cubicBezTo>
                      <a:cubicBezTo>
                        <a:pt x="156943" y="85113"/>
                        <a:pt x="144289" y="91907"/>
                        <a:pt x="136737" y="98516"/>
                      </a:cubicBezTo>
                      <a:cubicBezTo>
                        <a:pt x="129176" y="105134"/>
                        <a:pt x="126699" y="111577"/>
                        <a:pt x="126699" y="111577"/>
                      </a:cubicBezTo>
                      <a:lnTo>
                        <a:pt x="92656" y="118509"/>
                      </a:lnTo>
                      <a:cubicBezTo>
                        <a:pt x="92656" y="118509"/>
                        <a:pt x="96825" y="108462"/>
                        <a:pt x="100845" y="100161"/>
                      </a:cubicBezTo>
                      <a:cubicBezTo>
                        <a:pt x="104857" y="91851"/>
                        <a:pt x="111826" y="83542"/>
                        <a:pt x="111826" y="83542"/>
                      </a:cubicBezTo>
                      <a:cubicBezTo>
                        <a:pt x="111826" y="83542"/>
                        <a:pt x="128261" y="80140"/>
                        <a:pt x="145213" y="73383"/>
                      </a:cubicBezTo>
                      <a:cubicBezTo>
                        <a:pt x="162157" y="66626"/>
                        <a:pt x="179599" y="56514"/>
                        <a:pt x="179599" y="56514"/>
                      </a:cubicBezTo>
                      <a:cubicBezTo>
                        <a:pt x="179599" y="56514"/>
                        <a:pt x="160927" y="64315"/>
                        <a:pt x="145140" y="69575"/>
                      </a:cubicBezTo>
                      <a:cubicBezTo>
                        <a:pt x="129343" y="74834"/>
                        <a:pt x="116420" y="77552"/>
                        <a:pt x="116420" y="77552"/>
                      </a:cubicBezTo>
                      <a:cubicBezTo>
                        <a:pt x="116420" y="77552"/>
                        <a:pt x="116975" y="72024"/>
                        <a:pt x="128011" y="57069"/>
                      </a:cubicBezTo>
                      <a:cubicBezTo>
                        <a:pt x="142376" y="37584"/>
                        <a:pt x="175301" y="0"/>
                        <a:pt x="175301"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 name="Google Shape;108;p2"/>
              <p:cNvGrpSpPr/>
              <p:nvPr/>
            </p:nvGrpSpPr>
            <p:grpSpPr>
              <a:xfrm>
                <a:off x="8875664" y="3153841"/>
                <a:ext cx="439706" cy="352292"/>
                <a:chOff x="8875664" y="3153841"/>
                <a:chExt cx="439706" cy="352292"/>
              </a:xfrm>
            </p:grpSpPr>
            <p:sp>
              <p:nvSpPr>
                <p:cNvPr id="109" name="Google Shape;109;p2"/>
                <p:cNvSpPr/>
                <p:nvPr/>
              </p:nvSpPr>
              <p:spPr>
                <a:xfrm>
                  <a:off x="8875664" y="3165080"/>
                  <a:ext cx="439706" cy="341053"/>
                </a:xfrm>
                <a:custGeom>
                  <a:avLst/>
                  <a:gdLst/>
                  <a:ahLst/>
                  <a:cxnLst/>
                  <a:rect l="l" t="t" r="r" b="b"/>
                  <a:pathLst>
                    <a:path w="439706" h="341053" extrusionOk="0">
                      <a:moveTo>
                        <a:pt x="253176" y="49231"/>
                      </a:moveTo>
                      <a:cubicBezTo>
                        <a:pt x="253176" y="49231"/>
                        <a:pt x="307711" y="17582"/>
                        <a:pt x="355685" y="28230"/>
                      </a:cubicBezTo>
                      <a:cubicBezTo>
                        <a:pt x="431202" y="45016"/>
                        <a:pt x="439706" y="83357"/>
                        <a:pt x="439706" y="83357"/>
                      </a:cubicBezTo>
                      <a:cubicBezTo>
                        <a:pt x="439706" y="83357"/>
                        <a:pt x="385633" y="71424"/>
                        <a:pt x="380641" y="110107"/>
                      </a:cubicBezTo>
                      <a:cubicBezTo>
                        <a:pt x="377961" y="130184"/>
                        <a:pt x="399498" y="157628"/>
                        <a:pt x="399498" y="157628"/>
                      </a:cubicBezTo>
                      <a:cubicBezTo>
                        <a:pt x="399498" y="157628"/>
                        <a:pt x="385078" y="178703"/>
                        <a:pt x="386927" y="200767"/>
                      </a:cubicBezTo>
                      <a:cubicBezTo>
                        <a:pt x="388683" y="222840"/>
                        <a:pt x="406801" y="245893"/>
                        <a:pt x="406801" y="245893"/>
                      </a:cubicBezTo>
                      <a:cubicBezTo>
                        <a:pt x="406801" y="245893"/>
                        <a:pt x="378793" y="247094"/>
                        <a:pt x="351894" y="238359"/>
                      </a:cubicBezTo>
                      <a:cubicBezTo>
                        <a:pt x="324996" y="229633"/>
                        <a:pt x="299208" y="210962"/>
                        <a:pt x="299208" y="210962"/>
                      </a:cubicBezTo>
                      <a:cubicBezTo>
                        <a:pt x="299208" y="210962"/>
                        <a:pt x="301056" y="226537"/>
                        <a:pt x="300778" y="241040"/>
                      </a:cubicBezTo>
                      <a:cubicBezTo>
                        <a:pt x="300409" y="255552"/>
                        <a:pt x="298006" y="269010"/>
                        <a:pt x="298006" y="269010"/>
                      </a:cubicBezTo>
                      <a:cubicBezTo>
                        <a:pt x="298006" y="269010"/>
                        <a:pt x="283863" y="266062"/>
                        <a:pt x="272587" y="260312"/>
                      </a:cubicBezTo>
                      <a:cubicBezTo>
                        <a:pt x="261310" y="254563"/>
                        <a:pt x="252898" y="246004"/>
                        <a:pt x="252898" y="246004"/>
                      </a:cubicBezTo>
                      <a:cubicBezTo>
                        <a:pt x="252898" y="246004"/>
                        <a:pt x="236815" y="276719"/>
                        <a:pt x="219437" y="300484"/>
                      </a:cubicBezTo>
                      <a:cubicBezTo>
                        <a:pt x="202152" y="324249"/>
                        <a:pt x="183573" y="341053"/>
                        <a:pt x="183573" y="341053"/>
                      </a:cubicBezTo>
                      <a:cubicBezTo>
                        <a:pt x="183573" y="341053"/>
                        <a:pt x="164070" y="312990"/>
                        <a:pt x="152977" y="286850"/>
                      </a:cubicBezTo>
                      <a:cubicBezTo>
                        <a:pt x="141978" y="260701"/>
                        <a:pt x="139297" y="236483"/>
                        <a:pt x="139297" y="236483"/>
                      </a:cubicBezTo>
                      <a:cubicBezTo>
                        <a:pt x="139297" y="236483"/>
                        <a:pt x="129500" y="242639"/>
                        <a:pt x="119331" y="245680"/>
                      </a:cubicBezTo>
                      <a:cubicBezTo>
                        <a:pt x="109256" y="248712"/>
                        <a:pt x="98904" y="248638"/>
                        <a:pt x="98904" y="248638"/>
                      </a:cubicBezTo>
                      <a:cubicBezTo>
                        <a:pt x="98904" y="248638"/>
                        <a:pt x="98165" y="227258"/>
                        <a:pt x="105282" y="208087"/>
                      </a:cubicBezTo>
                      <a:cubicBezTo>
                        <a:pt x="112306" y="188926"/>
                        <a:pt x="127281" y="171974"/>
                        <a:pt x="127281" y="171974"/>
                      </a:cubicBezTo>
                      <a:cubicBezTo>
                        <a:pt x="127281" y="171974"/>
                        <a:pt x="90308" y="185404"/>
                        <a:pt x="58510" y="188029"/>
                      </a:cubicBezTo>
                      <a:cubicBezTo>
                        <a:pt x="26621" y="190664"/>
                        <a:pt x="0" y="182492"/>
                        <a:pt x="0" y="182492"/>
                      </a:cubicBezTo>
                      <a:cubicBezTo>
                        <a:pt x="0" y="182492"/>
                        <a:pt x="30317" y="161806"/>
                        <a:pt x="43073" y="140287"/>
                      </a:cubicBezTo>
                      <a:cubicBezTo>
                        <a:pt x="55829" y="118778"/>
                        <a:pt x="51115" y="96455"/>
                        <a:pt x="51115" y="96455"/>
                      </a:cubicBezTo>
                      <a:cubicBezTo>
                        <a:pt x="51115" y="96455"/>
                        <a:pt x="99920" y="97075"/>
                        <a:pt x="99920" y="42724"/>
                      </a:cubicBezTo>
                      <a:cubicBezTo>
                        <a:pt x="99920" y="21177"/>
                        <a:pt x="80509" y="12904"/>
                        <a:pt x="80509" y="12904"/>
                      </a:cubicBezTo>
                      <a:cubicBezTo>
                        <a:pt x="80509" y="12904"/>
                        <a:pt x="116004" y="-6155"/>
                        <a:pt x="159725" y="2052"/>
                      </a:cubicBezTo>
                      <a:cubicBezTo>
                        <a:pt x="203447" y="10261"/>
                        <a:pt x="253176" y="49231"/>
                        <a:pt x="253176" y="492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 name="Google Shape;110;p2"/>
                <p:cNvSpPr/>
                <p:nvPr/>
              </p:nvSpPr>
              <p:spPr>
                <a:xfrm>
                  <a:off x="8949979" y="3153841"/>
                  <a:ext cx="302351" cy="314376"/>
                </a:xfrm>
                <a:custGeom>
                  <a:avLst/>
                  <a:gdLst/>
                  <a:ahLst/>
                  <a:cxnLst/>
                  <a:rect l="l" t="t" r="r" b="b"/>
                  <a:pathLst>
                    <a:path w="302351" h="314376" extrusionOk="0">
                      <a:moveTo>
                        <a:pt x="112955" y="314376"/>
                      </a:moveTo>
                      <a:cubicBezTo>
                        <a:pt x="112955" y="314376"/>
                        <a:pt x="116559" y="232230"/>
                        <a:pt x="127651" y="194009"/>
                      </a:cubicBezTo>
                      <a:cubicBezTo>
                        <a:pt x="133845" y="172675"/>
                        <a:pt x="139852" y="159171"/>
                        <a:pt x="139852" y="159171"/>
                      </a:cubicBezTo>
                      <a:cubicBezTo>
                        <a:pt x="139852" y="159171"/>
                        <a:pt x="130424" y="164033"/>
                        <a:pt x="110920" y="180329"/>
                      </a:cubicBezTo>
                      <a:cubicBezTo>
                        <a:pt x="91325" y="196625"/>
                        <a:pt x="61561" y="224364"/>
                        <a:pt x="61561" y="224364"/>
                      </a:cubicBezTo>
                      <a:cubicBezTo>
                        <a:pt x="61561" y="224364"/>
                        <a:pt x="83098" y="193935"/>
                        <a:pt x="103156" y="174811"/>
                      </a:cubicBezTo>
                      <a:cubicBezTo>
                        <a:pt x="123215" y="155695"/>
                        <a:pt x="141887" y="147876"/>
                        <a:pt x="141887" y="147876"/>
                      </a:cubicBezTo>
                      <a:cubicBezTo>
                        <a:pt x="141887" y="147876"/>
                        <a:pt x="145583" y="128436"/>
                        <a:pt x="152516" y="110911"/>
                      </a:cubicBezTo>
                      <a:cubicBezTo>
                        <a:pt x="159448" y="93376"/>
                        <a:pt x="169708" y="77764"/>
                        <a:pt x="169708" y="77764"/>
                      </a:cubicBezTo>
                      <a:lnTo>
                        <a:pt x="117760" y="95650"/>
                      </a:lnTo>
                      <a:cubicBezTo>
                        <a:pt x="117760" y="95650"/>
                        <a:pt x="118686" y="107852"/>
                        <a:pt x="108056" y="124933"/>
                      </a:cubicBezTo>
                      <a:cubicBezTo>
                        <a:pt x="97425" y="142015"/>
                        <a:pt x="75241" y="163968"/>
                        <a:pt x="75241" y="163968"/>
                      </a:cubicBezTo>
                      <a:cubicBezTo>
                        <a:pt x="75241" y="163968"/>
                        <a:pt x="90585" y="140407"/>
                        <a:pt x="98720" y="125063"/>
                      </a:cubicBezTo>
                      <a:cubicBezTo>
                        <a:pt x="106946" y="109719"/>
                        <a:pt x="107778" y="102583"/>
                        <a:pt x="107778" y="102583"/>
                      </a:cubicBezTo>
                      <a:lnTo>
                        <a:pt x="62393" y="126061"/>
                      </a:lnTo>
                      <a:lnTo>
                        <a:pt x="4622" y="159568"/>
                      </a:lnTo>
                      <a:lnTo>
                        <a:pt x="56108" y="120506"/>
                      </a:lnTo>
                      <a:cubicBezTo>
                        <a:pt x="56108" y="120506"/>
                        <a:pt x="50931" y="115329"/>
                        <a:pt x="36973" y="114747"/>
                      </a:cubicBezTo>
                      <a:cubicBezTo>
                        <a:pt x="22924" y="114165"/>
                        <a:pt x="0" y="118167"/>
                        <a:pt x="0" y="118167"/>
                      </a:cubicBezTo>
                      <a:cubicBezTo>
                        <a:pt x="0" y="118167"/>
                        <a:pt x="23201" y="109876"/>
                        <a:pt x="39747" y="108979"/>
                      </a:cubicBezTo>
                      <a:cubicBezTo>
                        <a:pt x="56385" y="108092"/>
                        <a:pt x="66368" y="114599"/>
                        <a:pt x="66368" y="114599"/>
                      </a:cubicBezTo>
                      <a:lnTo>
                        <a:pt x="102879" y="96233"/>
                      </a:lnTo>
                      <a:lnTo>
                        <a:pt x="123215" y="84891"/>
                      </a:lnTo>
                      <a:cubicBezTo>
                        <a:pt x="123215" y="84891"/>
                        <a:pt x="115635" y="77006"/>
                        <a:pt x="97425" y="70924"/>
                      </a:cubicBezTo>
                      <a:cubicBezTo>
                        <a:pt x="79216" y="64833"/>
                        <a:pt x="50377" y="60544"/>
                        <a:pt x="50377" y="60544"/>
                      </a:cubicBezTo>
                      <a:cubicBezTo>
                        <a:pt x="50377" y="60544"/>
                        <a:pt x="78569" y="58095"/>
                        <a:pt x="99644" y="62753"/>
                      </a:cubicBezTo>
                      <a:cubicBezTo>
                        <a:pt x="120719" y="67412"/>
                        <a:pt x="134769" y="79179"/>
                        <a:pt x="134769" y="79179"/>
                      </a:cubicBezTo>
                      <a:lnTo>
                        <a:pt x="173683" y="67292"/>
                      </a:lnTo>
                      <a:cubicBezTo>
                        <a:pt x="173683" y="67292"/>
                        <a:pt x="178027" y="57290"/>
                        <a:pt x="188750" y="40477"/>
                      </a:cubicBezTo>
                      <a:cubicBezTo>
                        <a:pt x="199473" y="23654"/>
                        <a:pt x="216480" y="0"/>
                        <a:pt x="216480" y="0"/>
                      </a:cubicBezTo>
                      <a:lnTo>
                        <a:pt x="238109" y="8726"/>
                      </a:lnTo>
                      <a:cubicBezTo>
                        <a:pt x="238109" y="8726"/>
                        <a:pt x="217219" y="27222"/>
                        <a:pt x="203817" y="43601"/>
                      </a:cubicBezTo>
                      <a:cubicBezTo>
                        <a:pt x="190506" y="59989"/>
                        <a:pt x="184683" y="74261"/>
                        <a:pt x="184683" y="74261"/>
                      </a:cubicBezTo>
                      <a:lnTo>
                        <a:pt x="205388" y="96658"/>
                      </a:lnTo>
                      <a:cubicBezTo>
                        <a:pt x="205388" y="96658"/>
                        <a:pt x="222857" y="83930"/>
                        <a:pt x="246614" y="79696"/>
                      </a:cubicBezTo>
                      <a:cubicBezTo>
                        <a:pt x="270276" y="75454"/>
                        <a:pt x="301611" y="75916"/>
                        <a:pt x="301611" y="75916"/>
                      </a:cubicBezTo>
                      <a:cubicBezTo>
                        <a:pt x="301611" y="75916"/>
                        <a:pt x="270831" y="78716"/>
                        <a:pt x="248739" y="85825"/>
                      </a:cubicBezTo>
                      <a:cubicBezTo>
                        <a:pt x="226648" y="92933"/>
                        <a:pt x="211027" y="103775"/>
                        <a:pt x="211027" y="103775"/>
                      </a:cubicBezTo>
                      <a:lnTo>
                        <a:pt x="241992" y="140083"/>
                      </a:lnTo>
                      <a:cubicBezTo>
                        <a:pt x="241992" y="140083"/>
                        <a:pt x="252807" y="136478"/>
                        <a:pt x="267965" y="142792"/>
                      </a:cubicBezTo>
                      <a:cubicBezTo>
                        <a:pt x="283032" y="149114"/>
                        <a:pt x="302351" y="165364"/>
                        <a:pt x="302351" y="165364"/>
                      </a:cubicBezTo>
                      <a:cubicBezTo>
                        <a:pt x="302351" y="165364"/>
                        <a:pt x="279612" y="153274"/>
                        <a:pt x="265839" y="148495"/>
                      </a:cubicBezTo>
                      <a:cubicBezTo>
                        <a:pt x="252067" y="143707"/>
                        <a:pt x="247260" y="146230"/>
                        <a:pt x="247260" y="146230"/>
                      </a:cubicBezTo>
                      <a:lnTo>
                        <a:pt x="285990" y="225372"/>
                      </a:lnTo>
                      <a:cubicBezTo>
                        <a:pt x="285990" y="225372"/>
                        <a:pt x="253731" y="173517"/>
                        <a:pt x="235429" y="148236"/>
                      </a:cubicBezTo>
                      <a:cubicBezTo>
                        <a:pt x="221657" y="129157"/>
                        <a:pt x="215278" y="122992"/>
                        <a:pt x="215278" y="122992"/>
                      </a:cubicBezTo>
                      <a:cubicBezTo>
                        <a:pt x="215278" y="122992"/>
                        <a:pt x="210564" y="131256"/>
                        <a:pt x="207699" y="144770"/>
                      </a:cubicBezTo>
                      <a:cubicBezTo>
                        <a:pt x="204833" y="158293"/>
                        <a:pt x="204741" y="175282"/>
                        <a:pt x="204741" y="175282"/>
                      </a:cubicBezTo>
                      <a:cubicBezTo>
                        <a:pt x="204741" y="175282"/>
                        <a:pt x="200027" y="157183"/>
                        <a:pt x="200582" y="142533"/>
                      </a:cubicBezTo>
                      <a:cubicBezTo>
                        <a:pt x="201136" y="127891"/>
                        <a:pt x="206867" y="116688"/>
                        <a:pt x="206867" y="116688"/>
                      </a:cubicBezTo>
                      <a:lnTo>
                        <a:pt x="179322" y="85011"/>
                      </a:lnTo>
                      <a:cubicBezTo>
                        <a:pt x="179322" y="85011"/>
                        <a:pt x="170633" y="102685"/>
                        <a:pt x="164070" y="117640"/>
                      </a:cubicBezTo>
                      <a:cubicBezTo>
                        <a:pt x="157507" y="132605"/>
                        <a:pt x="154087" y="149428"/>
                        <a:pt x="154087" y="149428"/>
                      </a:cubicBezTo>
                      <a:cubicBezTo>
                        <a:pt x="154087" y="149428"/>
                        <a:pt x="167397" y="164809"/>
                        <a:pt x="176733" y="185533"/>
                      </a:cubicBezTo>
                      <a:cubicBezTo>
                        <a:pt x="186162" y="206247"/>
                        <a:pt x="191616" y="232313"/>
                        <a:pt x="191616" y="232313"/>
                      </a:cubicBezTo>
                      <a:cubicBezTo>
                        <a:pt x="191616" y="232313"/>
                        <a:pt x="181817" y="208946"/>
                        <a:pt x="171650" y="191190"/>
                      </a:cubicBezTo>
                      <a:cubicBezTo>
                        <a:pt x="161575" y="173433"/>
                        <a:pt x="151221" y="161288"/>
                        <a:pt x="151221" y="161288"/>
                      </a:cubicBezTo>
                      <a:cubicBezTo>
                        <a:pt x="151221" y="161288"/>
                        <a:pt x="144566" y="169911"/>
                        <a:pt x="136802" y="199241"/>
                      </a:cubicBezTo>
                      <a:cubicBezTo>
                        <a:pt x="126727" y="237434"/>
                        <a:pt x="112955" y="314376"/>
                        <a:pt x="112955"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 name="Google Shape;111;p2"/>
              <p:cNvGrpSpPr/>
              <p:nvPr/>
            </p:nvGrpSpPr>
            <p:grpSpPr>
              <a:xfrm>
                <a:off x="8547674" y="3518991"/>
                <a:ext cx="324662" cy="282199"/>
                <a:chOff x="8547674" y="3518991"/>
                <a:chExt cx="324662" cy="282199"/>
              </a:xfrm>
            </p:grpSpPr>
            <p:sp>
              <p:nvSpPr>
                <p:cNvPr id="112" name="Google Shape;112;p2"/>
                <p:cNvSpPr/>
                <p:nvPr/>
              </p:nvSpPr>
              <p:spPr>
                <a:xfrm>
                  <a:off x="8547674" y="3518991"/>
                  <a:ext cx="324662" cy="282199"/>
                </a:xfrm>
                <a:custGeom>
                  <a:avLst/>
                  <a:gdLst/>
                  <a:ahLst/>
                  <a:cxnLst/>
                  <a:rect l="l" t="t" r="r" b="b"/>
                  <a:pathLst>
                    <a:path w="324662" h="282199" extrusionOk="0">
                      <a:moveTo>
                        <a:pt x="70192" y="159661"/>
                      </a:moveTo>
                      <a:cubicBezTo>
                        <a:pt x="70192" y="159661"/>
                        <a:pt x="21572" y="134223"/>
                        <a:pt x="8261" y="100004"/>
                      </a:cubicBezTo>
                      <a:cubicBezTo>
                        <a:pt x="-12720" y="46134"/>
                        <a:pt x="12883" y="28839"/>
                        <a:pt x="12883" y="28839"/>
                      </a:cubicBezTo>
                      <a:cubicBezTo>
                        <a:pt x="12883" y="28839"/>
                        <a:pt x="27857" y="67366"/>
                        <a:pt x="59747" y="58714"/>
                      </a:cubicBezTo>
                      <a:cubicBezTo>
                        <a:pt x="76293" y="54222"/>
                        <a:pt x="87663" y="31862"/>
                        <a:pt x="87663" y="31862"/>
                      </a:cubicBezTo>
                      <a:cubicBezTo>
                        <a:pt x="87663" y="31862"/>
                        <a:pt x="110216" y="34700"/>
                        <a:pt x="126299" y="26732"/>
                      </a:cubicBezTo>
                      <a:cubicBezTo>
                        <a:pt x="142383" y="18764"/>
                        <a:pt x="151996" y="0"/>
                        <a:pt x="151996" y="0"/>
                      </a:cubicBezTo>
                      <a:cubicBezTo>
                        <a:pt x="151996" y="0"/>
                        <a:pt x="165398" y="17683"/>
                        <a:pt x="170760" y="37722"/>
                      </a:cubicBezTo>
                      <a:cubicBezTo>
                        <a:pt x="176121" y="57753"/>
                        <a:pt x="173349" y="80140"/>
                        <a:pt x="173349" y="80140"/>
                      </a:cubicBezTo>
                      <a:cubicBezTo>
                        <a:pt x="173349" y="80140"/>
                        <a:pt x="184440" y="74141"/>
                        <a:pt x="195717" y="69871"/>
                      </a:cubicBezTo>
                      <a:cubicBezTo>
                        <a:pt x="206901" y="65600"/>
                        <a:pt x="218364" y="63058"/>
                        <a:pt x="218364" y="63058"/>
                      </a:cubicBezTo>
                      <a:cubicBezTo>
                        <a:pt x="218364" y="63058"/>
                        <a:pt x="222338" y="73050"/>
                        <a:pt x="222986" y="82090"/>
                      </a:cubicBezTo>
                      <a:cubicBezTo>
                        <a:pt x="223632" y="91130"/>
                        <a:pt x="220859" y="99209"/>
                        <a:pt x="220859" y="99209"/>
                      </a:cubicBezTo>
                      <a:cubicBezTo>
                        <a:pt x="220859" y="99209"/>
                        <a:pt x="251640" y="100124"/>
                        <a:pt x="277521" y="103979"/>
                      </a:cubicBezTo>
                      <a:cubicBezTo>
                        <a:pt x="303495" y="107833"/>
                        <a:pt x="324663" y="114636"/>
                        <a:pt x="324663" y="114636"/>
                      </a:cubicBezTo>
                      <a:cubicBezTo>
                        <a:pt x="324663" y="114636"/>
                        <a:pt x="311907" y="135859"/>
                        <a:pt x="296840" y="151046"/>
                      </a:cubicBezTo>
                      <a:cubicBezTo>
                        <a:pt x="281773" y="166233"/>
                        <a:pt x="264396" y="175393"/>
                        <a:pt x="264396" y="175393"/>
                      </a:cubicBezTo>
                      <a:cubicBezTo>
                        <a:pt x="264396" y="175393"/>
                        <a:pt x="273547" y="179857"/>
                        <a:pt x="280387" y="185431"/>
                      </a:cubicBezTo>
                      <a:cubicBezTo>
                        <a:pt x="287227" y="191005"/>
                        <a:pt x="291756" y="197688"/>
                        <a:pt x="291756" y="197688"/>
                      </a:cubicBezTo>
                      <a:cubicBezTo>
                        <a:pt x="291756" y="197688"/>
                        <a:pt x="275765" y="204787"/>
                        <a:pt x="257925" y="206109"/>
                      </a:cubicBezTo>
                      <a:cubicBezTo>
                        <a:pt x="240086" y="207440"/>
                        <a:pt x="220397" y="203003"/>
                        <a:pt x="220397" y="203003"/>
                      </a:cubicBezTo>
                      <a:cubicBezTo>
                        <a:pt x="220397" y="203003"/>
                        <a:pt x="247296" y="222719"/>
                        <a:pt x="263472" y="242444"/>
                      </a:cubicBezTo>
                      <a:cubicBezTo>
                        <a:pt x="279739" y="262160"/>
                        <a:pt x="285470" y="281886"/>
                        <a:pt x="285470" y="281886"/>
                      </a:cubicBezTo>
                      <a:cubicBezTo>
                        <a:pt x="285470" y="281886"/>
                        <a:pt x="256076" y="268695"/>
                        <a:pt x="233892" y="267078"/>
                      </a:cubicBezTo>
                      <a:cubicBezTo>
                        <a:pt x="211708" y="265470"/>
                        <a:pt x="196734" y="275434"/>
                        <a:pt x="196734" y="275434"/>
                      </a:cubicBezTo>
                      <a:cubicBezTo>
                        <a:pt x="196734" y="275434"/>
                        <a:pt x="175382" y="243775"/>
                        <a:pt x="133787" y="260487"/>
                      </a:cubicBezTo>
                      <a:cubicBezTo>
                        <a:pt x="117241" y="267115"/>
                        <a:pt x="119644" y="282200"/>
                        <a:pt x="119644" y="282200"/>
                      </a:cubicBezTo>
                      <a:cubicBezTo>
                        <a:pt x="119644" y="282200"/>
                        <a:pt x="89141" y="265165"/>
                        <a:pt x="75923" y="234449"/>
                      </a:cubicBezTo>
                      <a:cubicBezTo>
                        <a:pt x="62612" y="203742"/>
                        <a:pt x="70192" y="159661"/>
                        <a:pt x="70192"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 name="Google Shape;113;p2"/>
                <p:cNvSpPr/>
                <p:nvPr/>
              </p:nvSpPr>
              <p:spPr>
                <a:xfrm>
                  <a:off x="8551776" y="3558765"/>
                  <a:ext cx="289871" cy="217431"/>
                </a:xfrm>
                <a:custGeom>
                  <a:avLst/>
                  <a:gdLst/>
                  <a:ahLst/>
                  <a:cxnLst/>
                  <a:rect l="l" t="t" r="r" b="b"/>
                  <a:pathLst>
                    <a:path w="289871" h="217431" extrusionOk="0">
                      <a:moveTo>
                        <a:pt x="289872" y="84189"/>
                      </a:moveTo>
                      <a:cubicBezTo>
                        <a:pt x="289872" y="84189"/>
                        <a:pt x="225353" y="107140"/>
                        <a:pt x="191153" y="111771"/>
                      </a:cubicBezTo>
                      <a:cubicBezTo>
                        <a:pt x="172111" y="114350"/>
                        <a:pt x="159078" y="114627"/>
                        <a:pt x="159078" y="114627"/>
                      </a:cubicBezTo>
                      <a:cubicBezTo>
                        <a:pt x="159078" y="114627"/>
                        <a:pt x="167027" y="119193"/>
                        <a:pt x="188195" y="126800"/>
                      </a:cubicBezTo>
                      <a:cubicBezTo>
                        <a:pt x="209455" y="134399"/>
                        <a:pt x="244025" y="145028"/>
                        <a:pt x="244025" y="145028"/>
                      </a:cubicBezTo>
                      <a:cubicBezTo>
                        <a:pt x="244025" y="145028"/>
                        <a:pt x="211026" y="140527"/>
                        <a:pt x="187456" y="133474"/>
                      </a:cubicBezTo>
                      <a:cubicBezTo>
                        <a:pt x="163885" y="126412"/>
                        <a:pt x="149558" y="116808"/>
                        <a:pt x="149558" y="116808"/>
                      </a:cubicBezTo>
                      <a:cubicBezTo>
                        <a:pt x="149558" y="116808"/>
                        <a:pt x="133012" y="120413"/>
                        <a:pt x="116466" y="121328"/>
                      </a:cubicBezTo>
                      <a:cubicBezTo>
                        <a:pt x="99921" y="122244"/>
                        <a:pt x="83468" y="120459"/>
                        <a:pt x="83468" y="120459"/>
                      </a:cubicBezTo>
                      <a:lnTo>
                        <a:pt x="120349" y="148467"/>
                      </a:lnTo>
                      <a:cubicBezTo>
                        <a:pt x="120349" y="148467"/>
                        <a:pt x="129315" y="144085"/>
                        <a:pt x="147062" y="145676"/>
                      </a:cubicBezTo>
                      <a:cubicBezTo>
                        <a:pt x="164901" y="147265"/>
                        <a:pt x="191615" y="154836"/>
                        <a:pt x="191615" y="154836"/>
                      </a:cubicBezTo>
                      <a:cubicBezTo>
                        <a:pt x="191615" y="154836"/>
                        <a:pt x="166751" y="152164"/>
                        <a:pt x="151314" y="151637"/>
                      </a:cubicBezTo>
                      <a:cubicBezTo>
                        <a:pt x="135970" y="151110"/>
                        <a:pt x="130146" y="152728"/>
                        <a:pt x="130146" y="152728"/>
                      </a:cubicBezTo>
                      <a:lnTo>
                        <a:pt x="168414" y="174773"/>
                      </a:lnTo>
                      <a:lnTo>
                        <a:pt x="219900" y="201718"/>
                      </a:lnTo>
                      <a:lnTo>
                        <a:pt x="166936" y="180541"/>
                      </a:lnTo>
                      <a:cubicBezTo>
                        <a:pt x="166936" y="180541"/>
                        <a:pt x="165271" y="185450"/>
                        <a:pt x="171095" y="194675"/>
                      </a:cubicBezTo>
                      <a:cubicBezTo>
                        <a:pt x="176918" y="203899"/>
                        <a:pt x="190228" y="217432"/>
                        <a:pt x="190228" y="217432"/>
                      </a:cubicBezTo>
                      <a:cubicBezTo>
                        <a:pt x="190228" y="217432"/>
                        <a:pt x="173498" y="205036"/>
                        <a:pt x="165456" y="194619"/>
                      </a:cubicBezTo>
                      <a:cubicBezTo>
                        <a:pt x="157322" y="184202"/>
                        <a:pt x="157876" y="175772"/>
                        <a:pt x="157876" y="175772"/>
                      </a:cubicBezTo>
                      <a:lnTo>
                        <a:pt x="127466" y="157886"/>
                      </a:lnTo>
                      <a:lnTo>
                        <a:pt x="109719" y="148264"/>
                      </a:lnTo>
                      <a:cubicBezTo>
                        <a:pt x="109719" y="148264"/>
                        <a:pt x="107038" y="155566"/>
                        <a:pt x="110550" y="169181"/>
                      </a:cubicBezTo>
                      <a:cubicBezTo>
                        <a:pt x="113970" y="182788"/>
                        <a:pt x="123676" y="202707"/>
                        <a:pt x="123676" y="202707"/>
                      </a:cubicBezTo>
                      <a:cubicBezTo>
                        <a:pt x="123676" y="202707"/>
                        <a:pt x="109165" y="185311"/>
                        <a:pt x="103249" y="170263"/>
                      </a:cubicBezTo>
                      <a:cubicBezTo>
                        <a:pt x="97425" y="155224"/>
                        <a:pt x="100105" y="142542"/>
                        <a:pt x="100105" y="142542"/>
                      </a:cubicBezTo>
                      <a:lnTo>
                        <a:pt x="73669" y="121125"/>
                      </a:lnTo>
                      <a:cubicBezTo>
                        <a:pt x="73669" y="121125"/>
                        <a:pt x="64057" y="121393"/>
                        <a:pt x="46402" y="119674"/>
                      </a:cubicBezTo>
                      <a:cubicBezTo>
                        <a:pt x="28747" y="117954"/>
                        <a:pt x="2957" y="114239"/>
                        <a:pt x="2957" y="114239"/>
                      </a:cubicBezTo>
                      <a:lnTo>
                        <a:pt x="0" y="97582"/>
                      </a:lnTo>
                      <a:cubicBezTo>
                        <a:pt x="0" y="97582"/>
                        <a:pt x="23479" y="105402"/>
                        <a:pt x="41965" y="108970"/>
                      </a:cubicBezTo>
                      <a:cubicBezTo>
                        <a:pt x="60545" y="112538"/>
                        <a:pt x="74039" y="111854"/>
                        <a:pt x="74039" y="111854"/>
                      </a:cubicBezTo>
                      <a:lnTo>
                        <a:pt x="81896" y="91611"/>
                      </a:lnTo>
                      <a:cubicBezTo>
                        <a:pt x="81896" y="91611"/>
                        <a:pt x="64333" y="84253"/>
                        <a:pt x="50468" y="70268"/>
                      </a:cubicBezTo>
                      <a:cubicBezTo>
                        <a:pt x="36603" y="56292"/>
                        <a:pt x="23016" y="35966"/>
                        <a:pt x="23016" y="35966"/>
                      </a:cubicBezTo>
                      <a:cubicBezTo>
                        <a:pt x="23016" y="35966"/>
                        <a:pt x="38914" y="54933"/>
                        <a:pt x="54259" y="67005"/>
                      </a:cubicBezTo>
                      <a:cubicBezTo>
                        <a:pt x="69603" y="79077"/>
                        <a:pt x="84855" y="85769"/>
                        <a:pt x="84855" y="85769"/>
                      </a:cubicBezTo>
                      <a:lnTo>
                        <a:pt x="98811" y="54647"/>
                      </a:lnTo>
                      <a:cubicBezTo>
                        <a:pt x="98811" y="54647"/>
                        <a:pt x="91139" y="48749"/>
                        <a:pt x="89199" y="37066"/>
                      </a:cubicBezTo>
                      <a:cubicBezTo>
                        <a:pt x="87349" y="25382"/>
                        <a:pt x="91139" y="7912"/>
                        <a:pt x="91139" y="7912"/>
                      </a:cubicBezTo>
                      <a:cubicBezTo>
                        <a:pt x="91139" y="7912"/>
                        <a:pt x="91971" y="26279"/>
                        <a:pt x="94467" y="36641"/>
                      </a:cubicBezTo>
                      <a:cubicBezTo>
                        <a:pt x="97055" y="46993"/>
                        <a:pt x="101122" y="49341"/>
                        <a:pt x="101122" y="49341"/>
                      </a:cubicBezTo>
                      <a:lnTo>
                        <a:pt x="144381" y="0"/>
                      </a:lnTo>
                      <a:cubicBezTo>
                        <a:pt x="144381" y="0"/>
                        <a:pt x="119147" y="36789"/>
                        <a:pt x="107963" y="56348"/>
                      </a:cubicBezTo>
                      <a:cubicBezTo>
                        <a:pt x="99459" y="71100"/>
                        <a:pt x="97610" y="77108"/>
                        <a:pt x="97610" y="77108"/>
                      </a:cubicBezTo>
                      <a:cubicBezTo>
                        <a:pt x="97610" y="77108"/>
                        <a:pt x="106114" y="77626"/>
                        <a:pt x="117668" y="75315"/>
                      </a:cubicBezTo>
                      <a:cubicBezTo>
                        <a:pt x="129315" y="73013"/>
                        <a:pt x="142348" y="67809"/>
                        <a:pt x="142348" y="67809"/>
                      </a:cubicBezTo>
                      <a:cubicBezTo>
                        <a:pt x="142348" y="67809"/>
                        <a:pt x="130609" y="76424"/>
                        <a:pt x="119147" y="80584"/>
                      </a:cubicBezTo>
                      <a:cubicBezTo>
                        <a:pt x="107685" y="84752"/>
                        <a:pt x="96593" y="84475"/>
                        <a:pt x="96593" y="84475"/>
                      </a:cubicBezTo>
                      <a:lnTo>
                        <a:pt x="84670" y="111993"/>
                      </a:lnTo>
                      <a:cubicBezTo>
                        <a:pt x="84670" y="111993"/>
                        <a:pt x="102047" y="112159"/>
                        <a:pt x="116466" y="111780"/>
                      </a:cubicBezTo>
                      <a:cubicBezTo>
                        <a:pt x="130794" y="111410"/>
                        <a:pt x="145213" y="108415"/>
                        <a:pt x="145213" y="108415"/>
                      </a:cubicBezTo>
                      <a:cubicBezTo>
                        <a:pt x="145213" y="108415"/>
                        <a:pt x="151036" y="95142"/>
                        <a:pt x="162776" y="82719"/>
                      </a:cubicBezTo>
                      <a:cubicBezTo>
                        <a:pt x="174422" y="70287"/>
                        <a:pt x="191892" y="58695"/>
                        <a:pt x="191892" y="58695"/>
                      </a:cubicBezTo>
                      <a:cubicBezTo>
                        <a:pt x="191892" y="58695"/>
                        <a:pt x="178397" y="72255"/>
                        <a:pt x="169338" y="84244"/>
                      </a:cubicBezTo>
                      <a:cubicBezTo>
                        <a:pt x="160280" y="96223"/>
                        <a:pt x="155565" y="106641"/>
                        <a:pt x="155565" y="106641"/>
                      </a:cubicBezTo>
                      <a:cubicBezTo>
                        <a:pt x="155565" y="106641"/>
                        <a:pt x="165179" y="108267"/>
                        <a:pt x="191061" y="104219"/>
                      </a:cubicBezTo>
                      <a:cubicBezTo>
                        <a:pt x="224798" y="98959"/>
                        <a:pt x="289872" y="84189"/>
                        <a:pt x="289872"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 name="Google Shape;114;p2"/>
              <p:cNvGrpSpPr/>
              <p:nvPr/>
            </p:nvGrpSpPr>
            <p:grpSpPr>
              <a:xfrm>
                <a:off x="8666671" y="4221653"/>
                <a:ext cx="368809" cy="388586"/>
                <a:chOff x="8666671" y="4221653"/>
                <a:chExt cx="368809" cy="388586"/>
              </a:xfrm>
            </p:grpSpPr>
            <p:sp>
              <p:nvSpPr>
                <p:cNvPr id="115" name="Google Shape;115;p2"/>
                <p:cNvSpPr/>
                <p:nvPr/>
              </p:nvSpPr>
              <p:spPr>
                <a:xfrm>
                  <a:off x="8666671" y="4221653"/>
                  <a:ext cx="368809" cy="388586"/>
                </a:xfrm>
                <a:custGeom>
                  <a:avLst/>
                  <a:gdLst/>
                  <a:ahLst/>
                  <a:cxnLst/>
                  <a:rect l="l" t="t" r="r" b="b"/>
                  <a:pathLst>
                    <a:path w="368809" h="388586" extrusionOk="0">
                      <a:moveTo>
                        <a:pt x="244302" y="258029"/>
                      </a:moveTo>
                      <a:cubicBezTo>
                        <a:pt x="244302" y="258029"/>
                        <a:pt x="239865" y="314995"/>
                        <a:pt x="204832" y="347440"/>
                      </a:cubicBezTo>
                      <a:cubicBezTo>
                        <a:pt x="149557" y="398546"/>
                        <a:pt x="113785" y="387602"/>
                        <a:pt x="113785" y="387602"/>
                      </a:cubicBezTo>
                      <a:cubicBezTo>
                        <a:pt x="113785" y="387602"/>
                        <a:pt x="153255" y="351008"/>
                        <a:pt x="124600" y="329369"/>
                      </a:cubicBezTo>
                      <a:cubicBezTo>
                        <a:pt x="109811" y="318138"/>
                        <a:pt x="75610" y="322353"/>
                        <a:pt x="75610" y="322353"/>
                      </a:cubicBezTo>
                      <a:cubicBezTo>
                        <a:pt x="75610" y="322353"/>
                        <a:pt x="66459" y="301454"/>
                        <a:pt x="47602" y="292756"/>
                      </a:cubicBezTo>
                      <a:cubicBezTo>
                        <a:pt x="28654" y="284067"/>
                        <a:pt x="0" y="287589"/>
                        <a:pt x="0" y="287589"/>
                      </a:cubicBezTo>
                      <a:cubicBezTo>
                        <a:pt x="0" y="287589"/>
                        <a:pt x="14419" y="265257"/>
                        <a:pt x="36326" y="248323"/>
                      </a:cubicBezTo>
                      <a:cubicBezTo>
                        <a:pt x="58233" y="231389"/>
                        <a:pt x="87627" y="219854"/>
                        <a:pt x="87627" y="219854"/>
                      </a:cubicBezTo>
                      <a:cubicBezTo>
                        <a:pt x="87627" y="219854"/>
                        <a:pt x="73947" y="214178"/>
                        <a:pt x="62300" y="207301"/>
                      </a:cubicBezTo>
                      <a:cubicBezTo>
                        <a:pt x="50746" y="200415"/>
                        <a:pt x="41133" y="192327"/>
                        <a:pt x="41133" y="192327"/>
                      </a:cubicBezTo>
                      <a:cubicBezTo>
                        <a:pt x="41133" y="192327"/>
                        <a:pt x="51300" y="182704"/>
                        <a:pt x="62208" y="176567"/>
                      </a:cubicBezTo>
                      <a:cubicBezTo>
                        <a:pt x="73022" y="170429"/>
                        <a:pt x="84668" y="167776"/>
                        <a:pt x="84668" y="167776"/>
                      </a:cubicBezTo>
                      <a:cubicBezTo>
                        <a:pt x="84668" y="167776"/>
                        <a:pt x="68585" y="141202"/>
                        <a:pt x="58880" y="116836"/>
                      </a:cubicBezTo>
                      <a:cubicBezTo>
                        <a:pt x="49082" y="92471"/>
                        <a:pt x="45662" y="70324"/>
                        <a:pt x="45662" y="70324"/>
                      </a:cubicBezTo>
                      <a:cubicBezTo>
                        <a:pt x="45662" y="70324"/>
                        <a:pt x="79215" y="67994"/>
                        <a:pt x="106575" y="71349"/>
                      </a:cubicBezTo>
                      <a:cubicBezTo>
                        <a:pt x="133844" y="74696"/>
                        <a:pt x="155010" y="83736"/>
                        <a:pt x="155010" y="83736"/>
                      </a:cubicBezTo>
                      <a:cubicBezTo>
                        <a:pt x="155010" y="83736"/>
                        <a:pt x="155380" y="73245"/>
                        <a:pt x="158523" y="64001"/>
                      </a:cubicBezTo>
                      <a:cubicBezTo>
                        <a:pt x="161574" y="54748"/>
                        <a:pt x="167305" y="46744"/>
                        <a:pt x="167305" y="46744"/>
                      </a:cubicBezTo>
                      <a:cubicBezTo>
                        <a:pt x="167305" y="46744"/>
                        <a:pt x="185144" y="55922"/>
                        <a:pt x="196791" y="70222"/>
                      </a:cubicBezTo>
                      <a:cubicBezTo>
                        <a:pt x="208437" y="84512"/>
                        <a:pt x="213891" y="103923"/>
                        <a:pt x="213891" y="103923"/>
                      </a:cubicBezTo>
                      <a:cubicBezTo>
                        <a:pt x="213891" y="103923"/>
                        <a:pt x="223411" y="68992"/>
                        <a:pt x="238848" y="43010"/>
                      </a:cubicBezTo>
                      <a:cubicBezTo>
                        <a:pt x="254193" y="17026"/>
                        <a:pt x="275544" y="0"/>
                        <a:pt x="275544" y="0"/>
                      </a:cubicBezTo>
                      <a:cubicBezTo>
                        <a:pt x="275544" y="0"/>
                        <a:pt x="275637" y="33091"/>
                        <a:pt x="286082" y="52872"/>
                      </a:cubicBezTo>
                      <a:cubicBezTo>
                        <a:pt x="296434" y="72662"/>
                        <a:pt x="317232" y="79151"/>
                        <a:pt x="317232" y="79151"/>
                      </a:cubicBezTo>
                      <a:cubicBezTo>
                        <a:pt x="317232" y="79151"/>
                        <a:pt x="289872" y="116855"/>
                        <a:pt x="333963" y="141756"/>
                      </a:cubicBezTo>
                      <a:cubicBezTo>
                        <a:pt x="351432" y="151637"/>
                        <a:pt x="368809" y="140296"/>
                        <a:pt x="368809" y="140296"/>
                      </a:cubicBezTo>
                      <a:cubicBezTo>
                        <a:pt x="368809" y="140296"/>
                        <a:pt x="364743" y="176659"/>
                        <a:pt x="334054" y="206913"/>
                      </a:cubicBezTo>
                      <a:cubicBezTo>
                        <a:pt x="303274" y="237166"/>
                        <a:pt x="244302" y="258029"/>
                        <a:pt x="244302"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 name="Google Shape;116;p2"/>
                <p:cNvSpPr/>
                <p:nvPr/>
              </p:nvSpPr>
              <p:spPr>
                <a:xfrm>
                  <a:off x="8718064" y="4298743"/>
                  <a:ext cx="263528" cy="269407"/>
                </a:xfrm>
                <a:custGeom>
                  <a:avLst/>
                  <a:gdLst/>
                  <a:ahLst/>
                  <a:cxnLst/>
                  <a:rect l="l" t="t" r="r" b="b"/>
                  <a:pathLst>
                    <a:path w="263528" h="269407" extrusionOk="0">
                      <a:moveTo>
                        <a:pt x="23108" y="13431"/>
                      </a:moveTo>
                      <a:cubicBezTo>
                        <a:pt x="23108" y="13431"/>
                        <a:pt x="87719" y="53870"/>
                        <a:pt x="112677" y="79983"/>
                      </a:cubicBezTo>
                      <a:cubicBezTo>
                        <a:pt x="126542" y="94560"/>
                        <a:pt x="134214" y="105430"/>
                        <a:pt x="134214" y="105430"/>
                      </a:cubicBezTo>
                      <a:cubicBezTo>
                        <a:pt x="134214" y="105430"/>
                        <a:pt x="135416" y="95882"/>
                        <a:pt x="133012" y="73198"/>
                      </a:cubicBezTo>
                      <a:cubicBezTo>
                        <a:pt x="130516" y="50506"/>
                        <a:pt x="124415" y="14669"/>
                        <a:pt x="124415" y="14669"/>
                      </a:cubicBezTo>
                      <a:cubicBezTo>
                        <a:pt x="124415" y="14669"/>
                        <a:pt x="137264" y="45339"/>
                        <a:pt x="141700" y="69713"/>
                      </a:cubicBezTo>
                      <a:cubicBezTo>
                        <a:pt x="146231" y="94088"/>
                        <a:pt x="142256" y="112168"/>
                        <a:pt x="142256" y="112168"/>
                      </a:cubicBezTo>
                      <a:cubicBezTo>
                        <a:pt x="142256" y="112168"/>
                        <a:pt x="156028" y="123935"/>
                        <a:pt x="166381" y="137366"/>
                      </a:cubicBezTo>
                      <a:cubicBezTo>
                        <a:pt x="176826" y="150806"/>
                        <a:pt x="183851" y="165909"/>
                        <a:pt x="183851" y="165909"/>
                      </a:cubicBezTo>
                      <a:lnTo>
                        <a:pt x="197993" y="117271"/>
                      </a:lnTo>
                      <a:cubicBezTo>
                        <a:pt x="197993" y="117271"/>
                        <a:pt x="187548" y="112436"/>
                        <a:pt x="179507" y="96353"/>
                      </a:cubicBezTo>
                      <a:cubicBezTo>
                        <a:pt x="171557" y="80269"/>
                        <a:pt x="165918" y="52937"/>
                        <a:pt x="165918" y="52937"/>
                      </a:cubicBezTo>
                      <a:cubicBezTo>
                        <a:pt x="165918" y="52937"/>
                        <a:pt x="176548" y="75703"/>
                        <a:pt x="184590" y="89060"/>
                      </a:cubicBezTo>
                      <a:cubicBezTo>
                        <a:pt x="192539" y="102426"/>
                        <a:pt x="197808" y="106382"/>
                        <a:pt x="197808" y="106382"/>
                      </a:cubicBezTo>
                      <a:lnTo>
                        <a:pt x="203724" y="60304"/>
                      </a:lnTo>
                      <a:lnTo>
                        <a:pt x="208438" y="0"/>
                      </a:lnTo>
                      <a:lnTo>
                        <a:pt x="211766" y="57947"/>
                      </a:lnTo>
                      <a:cubicBezTo>
                        <a:pt x="211766" y="57947"/>
                        <a:pt x="218791" y="56320"/>
                        <a:pt x="227018" y="45672"/>
                      </a:cubicBezTo>
                      <a:cubicBezTo>
                        <a:pt x="235152" y="35032"/>
                        <a:pt x="244487" y="15372"/>
                        <a:pt x="244487" y="15372"/>
                      </a:cubicBezTo>
                      <a:cubicBezTo>
                        <a:pt x="244487" y="15372"/>
                        <a:pt x="238479" y="37214"/>
                        <a:pt x="230068" y="50524"/>
                      </a:cubicBezTo>
                      <a:cubicBezTo>
                        <a:pt x="221656" y="63835"/>
                        <a:pt x="210934" y="68614"/>
                        <a:pt x="210934" y="68614"/>
                      </a:cubicBezTo>
                      <a:lnTo>
                        <a:pt x="205665" y="105430"/>
                      </a:lnTo>
                      <a:lnTo>
                        <a:pt x="203724" y="126449"/>
                      </a:lnTo>
                      <a:cubicBezTo>
                        <a:pt x="203724" y="126449"/>
                        <a:pt x="214262" y="124175"/>
                        <a:pt x="229236" y="112797"/>
                      </a:cubicBezTo>
                      <a:cubicBezTo>
                        <a:pt x="244210" y="101418"/>
                        <a:pt x="263528" y="80935"/>
                        <a:pt x="263528" y="80935"/>
                      </a:cubicBezTo>
                      <a:cubicBezTo>
                        <a:pt x="263528" y="80935"/>
                        <a:pt x="250034" y="103970"/>
                        <a:pt x="234689" y="118260"/>
                      </a:cubicBezTo>
                      <a:cubicBezTo>
                        <a:pt x="219252" y="132541"/>
                        <a:pt x="201967" y="138087"/>
                        <a:pt x="201967" y="138087"/>
                      </a:cubicBezTo>
                      <a:lnTo>
                        <a:pt x="190137" y="173794"/>
                      </a:lnTo>
                      <a:cubicBezTo>
                        <a:pt x="190137" y="173794"/>
                        <a:pt x="195868" y="181762"/>
                        <a:pt x="203632" y="197790"/>
                      </a:cubicBezTo>
                      <a:cubicBezTo>
                        <a:pt x="211396" y="213827"/>
                        <a:pt x="221194" y="237915"/>
                        <a:pt x="221194" y="237915"/>
                      </a:cubicBezTo>
                      <a:lnTo>
                        <a:pt x="202245" y="250782"/>
                      </a:lnTo>
                      <a:cubicBezTo>
                        <a:pt x="202245" y="250782"/>
                        <a:pt x="198732" y="226009"/>
                        <a:pt x="192816" y="208115"/>
                      </a:cubicBezTo>
                      <a:cubicBezTo>
                        <a:pt x="186901" y="190219"/>
                        <a:pt x="178397" y="179201"/>
                        <a:pt x="178397" y="179201"/>
                      </a:cubicBezTo>
                      <a:lnTo>
                        <a:pt x="148818" y="185052"/>
                      </a:lnTo>
                      <a:cubicBezTo>
                        <a:pt x="148818" y="185052"/>
                        <a:pt x="149558" y="204500"/>
                        <a:pt x="139945" y="224882"/>
                      </a:cubicBezTo>
                      <a:cubicBezTo>
                        <a:pt x="130331" y="245263"/>
                        <a:pt x="112677" y="269407"/>
                        <a:pt x="112677" y="269407"/>
                      </a:cubicBezTo>
                      <a:cubicBezTo>
                        <a:pt x="112677" y="269407"/>
                        <a:pt x="127374" y="244201"/>
                        <a:pt x="133751" y="223736"/>
                      </a:cubicBezTo>
                      <a:cubicBezTo>
                        <a:pt x="140222" y="203280"/>
                        <a:pt x="139945" y="186208"/>
                        <a:pt x="139945" y="186208"/>
                      </a:cubicBezTo>
                      <a:lnTo>
                        <a:pt x="93450" y="193649"/>
                      </a:lnTo>
                      <a:cubicBezTo>
                        <a:pt x="93450" y="193649"/>
                        <a:pt x="90400" y="203752"/>
                        <a:pt x="76997" y="212616"/>
                      </a:cubicBezTo>
                      <a:cubicBezTo>
                        <a:pt x="63502" y="221471"/>
                        <a:pt x="39654" y="229069"/>
                        <a:pt x="39654" y="229069"/>
                      </a:cubicBezTo>
                      <a:cubicBezTo>
                        <a:pt x="39654" y="229069"/>
                        <a:pt x="62023" y="216933"/>
                        <a:pt x="73484" y="208401"/>
                      </a:cubicBezTo>
                      <a:cubicBezTo>
                        <a:pt x="84947" y="199869"/>
                        <a:pt x="85594" y="194952"/>
                        <a:pt x="85594" y="194952"/>
                      </a:cubicBezTo>
                      <a:lnTo>
                        <a:pt x="0" y="188861"/>
                      </a:lnTo>
                      <a:cubicBezTo>
                        <a:pt x="0" y="188861"/>
                        <a:pt x="59897" y="187465"/>
                        <a:pt x="90400" y="184830"/>
                      </a:cubicBezTo>
                      <a:cubicBezTo>
                        <a:pt x="113509" y="182852"/>
                        <a:pt x="122012" y="180717"/>
                        <a:pt x="122012" y="180717"/>
                      </a:cubicBezTo>
                      <a:cubicBezTo>
                        <a:pt x="122012" y="180717"/>
                        <a:pt x="117945" y="173239"/>
                        <a:pt x="108517" y="164809"/>
                      </a:cubicBezTo>
                      <a:cubicBezTo>
                        <a:pt x="99181" y="156379"/>
                        <a:pt x="85409" y="148559"/>
                        <a:pt x="85409" y="148559"/>
                      </a:cubicBezTo>
                      <a:cubicBezTo>
                        <a:pt x="85409" y="148559"/>
                        <a:pt x="102694" y="153181"/>
                        <a:pt x="114248" y="160308"/>
                      </a:cubicBezTo>
                      <a:cubicBezTo>
                        <a:pt x="125895" y="167425"/>
                        <a:pt x="131810" y="177057"/>
                        <a:pt x="131810" y="177057"/>
                      </a:cubicBezTo>
                      <a:lnTo>
                        <a:pt x="172667" y="170115"/>
                      </a:lnTo>
                      <a:cubicBezTo>
                        <a:pt x="172667" y="170115"/>
                        <a:pt x="163146" y="155261"/>
                        <a:pt x="154549" y="143309"/>
                      </a:cubicBezTo>
                      <a:cubicBezTo>
                        <a:pt x="146046" y="131357"/>
                        <a:pt x="134306" y="121005"/>
                        <a:pt x="134306" y="121005"/>
                      </a:cubicBezTo>
                      <a:cubicBezTo>
                        <a:pt x="134306" y="121005"/>
                        <a:pt x="114525" y="124268"/>
                        <a:pt x="92526" y="122077"/>
                      </a:cubicBezTo>
                      <a:cubicBezTo>
                        <a:pt x="70527" y="119896"/>
                        <a:pt x="46309" y="112261"/>
                        <a:pt x="46309" y="112261"/>
                      </a:cubicBezTo>
                      <a:cubicBezTo>
                        <a:pt x="46309" y="112261"/>
                        <a:pt x="70712" y="115274"/>
                        <a:pt x="90678" y="115542"/>
                      </a:cubicBezTo>
                      <a:cubicBezTo>
                        <a:pt x="110643" y="115810"/>
                        <a:pt x="126265" y="113314"/>
                        <a:pt x="126265" y="113314"/>
                      </a:cubicBezTo>
                      <a:cubicBezTo>
                        <a:pt x="126265" y="113314"/>
                        <a:pt x="122937" y="104201"/>
                        <a:pt x="103341" y="84752"/>
                      </a:cubicBezTo>
                      <a:cubicBezTo>
                        <a:pt x="77922" y="59426"/>
                        <a:pt x="23108" y="13431"/>
                        <a:pt x="23108"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7" name="Google Shape;117;p2"/>
              <p:cNvGrpSpPr/>
              <p:nvPr/>
            </p:nvGrpSpPr>
            <p:grpSpPr>
              <a:xfrm>
                <a:off x="6341567" y="2477522"/>
                <a:ext cx="240604" cy="160740"/>
                <a:chOff x="6341567" y="2477522"/>
                <a:chExt cx="240604" cy="160740"/>
              </a:xfrm>
            </p:grpSpPr>
            <p:sp>
              <p:nvSpPr>
                <p:cNvPr id="118" name="Google Shape;118;p2"/>
                <p:cNvSpPr/>
                <p:nvPr/>
              </p:nvSpPr>
              <p:spPr>
                <a:xfrm>
                  <a:off x="6341567" y="2477522"/>
                  <a:ext cx="240604" cy="160740"/>
                </a:xfrm>
                <a:custGeom>
                  <a:avLst/>
                  <a:gdLst/>
                  <a:ahLst/>
                  <a:cxnLst/>
                  <a:rect l="l" t="t" r="r" b="b"/>
                  <a:pathLst>
                    <a:path w="240604" h="160740" extrusionOk="0">
                      <a:moveTo>
                        <a:pt x="147441" y="125303"/>
                      </a:moveTo>
                      <a:cubicBezTo>
                        <a:pt x="147441" y="125303"/>
                        <a:pt x="134934" y="149521"/>
                        <a:pt x="108831" y="156361"/>
                      </a:cubicBezTo>
                      <a:cubicBezTo>
                        <a:pt x="67735" y="167129"/>
                        <a:pt x="48796" y="154651"/>
                        <a:pt x="48796" y="154651"/>
                      </a:cubicBezTo>
                      <a:cubicBezTo>
                        <a:pt x="48796" y="154651"/>
                        <a:pt x="78171" y="146923"/>
                        <a:pt x="65295" y="131256"/>
                      </a:cubicBezTo>
                      <a:cubicBezTo>
                        <a:pt x="58612" y="123122"/>
                        <a:pt x="37981" y="117686"/>
                        <a:pt x="37981" y="117686"/>
                      </a:cubicBezTo>
                      <a:cubicBezTo>
                        <a:pt x="37981" y="117686"/>
                        <a:pt x="36308" y="106502"/>
                        <a:pt x="26815" y="98627"/>
                      </a:cubicBezTo>
                      <a:cubicBezTo>
                        <a:pt x="17322" y="90751"/>
                        <a:pt x="0" y="86185"/>
                        <a:pt x="0" y="86185"/>
                      </a:cubicBezTo>
                      <a:cubicBezTo>
                        <a:pt x="0" y="86185"/>
                        <a:pt x="12321" y="79410"/>
                        <a:pt x="28035" y="76609"/>
                      </a:cubicBezTo>
                      <a:cubicBezTo>
                        <a:pt x="43758" y="73808"/>
                        <a:pt x="62882" y="74982"/>
                        <a:pt x="62882" y="74982"/>
                      </a:cubicBezTo>
                      <a:cubicBezTo>
                        <a:pt x="62882" y="74982"/>
                        <a:pt x="55913" y="69556"/>
                        <a:pt x="50348" y="64038"/>
                      </a:cubicBezTo>
                      <a:cubicBezTo>
                        <a:pt x="44793" y="58520"/>
                        <a:pt x="40643" y="52909"/>
                        <a:pt x="40643" y="52909"/>
                      </a:cubicBezTo>
                      <a:cubicBezTo>
                        <a:pt x="40643" y="52909"/>
                        <a:pt x="48241" y="50829"/>
                        <a:pt x="55645" y="50441"/>
                      </a:cubicBezTo>
                      <a:cubicBezTo>
                        <a:pt x="63058" y="50053"/>
                        <a:pt x="70277" y="51356"/>
                        <a:pt x="70277" y="51356"/>
                      </a:cubicBezTo>
                      <a:cubicBezTo>
                        <a:pt x="70277" y="51356"/>
                        <a:pt x="65563" y="36188"/>
                        <a:pt x="64149" y="23349"/>
                      </a:cubicBezTo>
                      <a:cubicBezTo>
                        <a:pt x="62735" y="10510"/>
                        <a:pt x="64620" y="0"/>
                        <a:pt x="64620" y="0"/>
                      </a:cubicBezTo>
                      <a:cubicBezTo>
                        <a:pt x="64620" y="0"/>
                        <a:pt x="84558" y="6128"/>
                        <a:pt x="99884" y="13449"/>
                      </a:cubicBezTo>
                      <a:cubicBezTo>
                        <a:pt x="115209" y="20761"/>
                        <a:pt x="125922" y="29265"/>
                        <a:pt x="125922" y="29265"/>
                      </a:cubicBezTo>
                      <a:cubicBezTo>
                        <a:pt x="125922" y="29265"/>
                        <a:pt x="128011" y="24726"/>
                        <a:pt x="131431" y="21297"/>
                      </a:cubicBezTo>
                      <a:cubicBezTo>
                        <a:pt x="134851" y="17877"/>
                        <a:pt x="139602" y="15575"/>
                        <a:pt x="139602" y="15575"/>
                      </a:cubicBezTo>
                      <a:cubicBezTo>
                        <a:pt x="139602" y="15575"/>
                        <a:pt x="148356" y="23423"/>
                        <a:pt x="152645" y="32222"/>
                      </a:cubicBezTo>
                      <a:cubicBezTo>
                        <a:pt x="156925" y="41022"/>
                        <a:pt x="156739" y="50774"/>
                        <a:pt x="156739" y="50774"/>
                      </a:cubicBezTo>
                      <a:cubicBezTo>
                        <a:pt x="156739" y="50774"/>
                        <a:pt x="168368" y="37371"/>
                        <a:pt x="181882" y="29191"/>
                      </a:cubicBezTo>
                      <a:cubicBezTo>
                        <a:pt x="195395" y="21001"/>
                        <a:pt x="210804" y="18043"/>
                        <a:pt x="210804" y="18043"/>
                      </a:cubicBezTo>
                      <a:cubicBezTo>
                        <a:pt x="210804" y="18043"/>
                        <a:pt x="205064" y="32666"/>
                        <a:pt x="207671" y="43638"/>
                      </a:cubicBezTo>
                      <a:cubicBezTo>
                        <a:pt x="210277" y="54601"/>
                        <a:pt x="221240" y="61894"/>
                        <a:pt x="221240" y="61894"/>
                      </a:cubicBezTo>
                      <a:cubicBezTo>
                        <a:pt x="221240" y="61894"/>
                        <a:pt x="198695" y="72699"/>
                        <a:pt x="220020" y="93118"/>
                      </a:cubicBezTo>
                      <a:cubicBezTo>
                        <a:pt x="228477" y="101206"/>
                        <a:pt x="240605" y="99921"/>
                        <a:pt x="240605" y="99921"/>
                      </a:cubicBezTo>
                      <a:cubicBezTo>
                        <a:pt x="240605" y="99921"/>
                        <a:pt x="231860" y="115108"/>
                        <a:pt x="208669" y="121901"/>
                      </a:cubicBezTo>
                      <a:cubicBezTo>
                        <a:pt x="185477" y="128695"/>
                        <a:pt x="147441" y="125303"/>
                        <a:pt x="147441" y="1253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 name="Google Shape;119;p2"/>
                <p:cNvSpPr/>
                <p:nvPr/>
              </p:nvSpPr>
              <p:spPr>
                <a:xfrm>
                  <a:off x="6375286" y="2492589"/>
                  <a:ext cx="172777" cy="143068"/>
                </a:xfrm>
                <a:custGeom>
                  <a:avLst/>
                  <a:gdLst/>
                  <a:ahLst/>
                  <a:cxnLst/>
                  <a:rect l="l" t="t" r="r" b="b"/>
                  <a:pathLst>
                    <a:path w="172777" h="143068" extrusionOk="0">
                      <a:moveTo>
                        <a:pt x="44128" y="0"/>
                      </a:moveTo>
                      <a:cubicBezTo>
                        <a:pt x="44128" y="0"/>
                        <a:pt x="74724" y="31668"/>
                        <a:pt x="84679" y="48528"/>
                      </a:cubicBezTo>
                      <a:cubicBezTo>
                        <a:pt x="90225" y="57928"/>
                        <a:pt x="92776" y="64362"/>
                        <a:pt x="92776" y="64362"/>
                      </a:cubicBezTo>
                      <a:cubicBezTo>
                        <a:pt x="92776" y="64362"/>
                        <a:pt x="95170" y="60415"/>
                        <a:pt x="97712" y="49868"/>
                      </a:cubicBezTo>
                      <a:cubicBezTo>
                        <a:pt x="100254" y="39331"/>
                        <a:pt x="102944" y="22193"/>
                        <a:pt x="102944" y="22193"/>
                      </a:cubicBezTo>
                      <a:cubicBezTo>
                        <a:pt x="102944" y="22193"/>
                        <a:pt x="105060" y="38480"/>
                        <a:pt x="103397" y="50201"/>
                      </a:cubicBezTo>
                      <a:cubicBezTo>
                        <a:pt x="101733" y="61912"/>
                        <a:pt x="96289" y="69057"/>
                        <a:pt x="96289" y="69057"/>
                      </a:cubicBezTo>
                      <a:cubicBezTo>
                        <a:pt x="96289" y="69057"/>
                        <a:pt x="102241" y="77191"/>
                        <a:pt x="105948" y="85344"/>
                      </a:cubicBezTo>
                      <a:cubicBezTo>
                        <a:pt x="109654" y="93497"/>
                        <a:pt x="111115" y="101677"/>
                        <a:pt x="111115" y="101677"/>
                      </a:cubicBezTo>
                      <a:lnTo>
                        <a:pt x="127836" y="83209"/>
                      </a:lnTo>
                      <a:cubicBezTo>
                        <a:pt x="127836" y="83209"/>
                        <a:pt x="122604" y="78846"/>
                        <a:pt x="120756" y="70037"/>
                      </a:cubicBezTo>
                      <a:cubicBezTo>
                        <a:pt x="118898" y="61219"/>
                        <a:pt x="120432" y="47955"/>
                        <a:pt x="120432" y="47955"/>
                      </a:cubicBezTo>
                      <a:cubicBezTo>
                        <a:pt x="120432" y="47955"/>
                        <a:pt x="122641" y="60285"/>
                        <a:pt x="124952" y="67883"/>
                      </a:cubicBezTo>
                      <a:cubicBezTo>
                        <a:pt x="127254" y="75491"/>
                        <a:pt x="129647" y="78365"/>
                        <a:pt x="129647" y="78365"/>
                      </a:cubicBezTo>
                      <a:lnTo>
                        <a:pt x="141174" y="59287"/>
                      </a:lnTo>
                      <a:lnTo>
                        <a:pt x="154420" y="33655"/>
                      </a:lnTo>
                      <a:lnTo>
                        <a:pt x="146230" y="59952"/>
                      </a:lnTo>
                      <a:cubicBezTo>
                        <a:pt x="146230" y="59952"/>
                        <a:pt x="150611" y="60738"/>
                        <a:pt x="157248" y="57790"/>
                      </a:cubicBezTo>
                      <a:cubicBezTo>
                        <a:pt x="163885" y="54841"/>
                        <a:pt x="172777" y="48158"/>
                        <a:pt x="172777" y="48158"/>
                      </a:cubicBezTo>
                      <a:cubicBezTo>
                        <a:pt x="172777" y="48158"/>
                        <a:pt x="165438" y="56514"/>
                        <a:pt x="158219" y="60590"/>
                      </a:cubicBezTo>
                      <a:cubicBezTo>
                        <a:pt x="150991" y="64676"/>
                        <a:pt x="143873" y="64482"/>
                        <a:pt x="143873" y="64482"/>
                      </a:cubicBezTo>
                      <a:lnTo>
                        <a:pt x="134408" y="79632"/>
                      </a:lnTo>
                      <a:lnTo>
                        <a:pt x="129565" y="88487"/>
                      </a:lnTo>
                      <a:cubicBezTo>
                        <a:pt x="129565" y="88487"/>
                        <a:pt x="136118" y="89735"/>
                        <a:pt x="146822" y="87914"/>
                      </a:cubicBezTo>
                      <a:cubicBezTo>
                        <a:pt x="157535" y="86084"/>
                        <a:pt x="172398" y="81175"/>
                        <a:pt x="172398" y="81175"/>
                      </a:cubicBezTo>
                      <a:cubicBezTo>
                        <a:pt x="172398" y="81175"/>
                        <a:pt x="160493" y="88459"/>
                        <a:pt x="149022" y="91482"/>
                      </a:cubicBezTo>
                      <a:cubicBezTo>
                        <a:pt x="137551" y="94495"/>
                        <a:pt x="126514" y="93256"/>
                        <a:pt x="126514" y="93256"/>
                      </a:cubicBezTo>
                      <a:lnTo>
                        <a:pt x="113407" y="106511"/>
                      </a:lnTo>
                      <a:cubicBezTo>
                        <a:pt x="113407" y="106511"/>
                        <a:pt x="115348" y="111244"/>
                        <a:pt x="117058" y="119979"/>
                      </a:cubicBezTo>
                      <a:cubicBezTo>
                        <a:pt x="118778" y="128714"/>
                        <a:pt x="120275" y="141451"/>
                        <a:pt x="120275" y="141451"/>
                      </a:cubicBezTo>
                      <a:lnTo>
                        <a:pt x="106946" y="143069"/>
                      </a:lnTo>
                      <a:cubicBezTo>
                        <a:pt x="106946" y="143069"/>
                        <a:pt x="109266" y="131385"/>
                        <a:pt x="108933" y="122216"/>
                      </a:cubicBezTo>
                      <a:cubicBezTo>
                        <a:pt x="108601" y="113046"/>
                        <a:pt x="105624" y="106382"/>
                        <a:pt x="105624" y="106382"/>
                      </a:cubicBezTo>
                      <a:lnTo>
                        <a:pt x="87378" y="102657"/>
                      </a:lnTo>
                      <a:cubicBezTo>
                        <a:pt x="87378" y="102657"/>
                        <a:pt x="84383" y="111382"/>
                        <a:pt x="75213" y="118334"/>
                      </a:cubicBezTo>
                      <a:cubicBezTo>
                        <a:pt x="66044" y="125284"/>
                        <a:pt x="51569" y="132180"/>
                        <a:pt x="51569" y="132180"/>
                      </a:cubicBezTo>
                      <a:cubicBezTo>
                        <a:pt x="51569" y="132180"/>
                        <a:pt x="64509" y="124185"/>
                        <a:pt x="71831" y="116513"/>
                      </a:cubicBezTo>
                      <a:cubicBezTo>
                        <a:pt x="79142" y="108850"/>
                        <a:pt x="81989" y="101261"/>
                        <a:pt x="81989" y="101261"/>
                      </a:cubicBezTo>
                      <a:lnTo>
                        <a:pt x="53602" y="94615"/>
                      </a:lnTo>
                      <a:cubicBezTo>
                        <a:pt x="53602" y="94615"/>
                        <a:pt x="50053" y="98423"/>
                        <a:pt x="40671" y="99468"/>
                      </a:cubicBezTo>
                      <a:cubicBezTo>
                        <a:pt x="31298" y="100503"/>
                        <a:pt x="16084" y="98775"/>
                        <a:pt x="16084" y="98775"/>
                      </a:cubicBezTo>
                      <a:cubicBezTo>
                        <a:pt x="16084" y="98775"/>
                        <a:pt x="31206" y="98174"/>
                        <a:pt x="39377" y="96861"/>
                      </a:cubicBezTo>
                      <a:cubicBezTo>
                        <a:pt x="47548" y="95539"/>
                        <a:pt x="48768" y="93497"/>
                        <a:pt x="48768" y="93497"/>
                      </a:cubicBezTo>
                      <a:lnTo>
                        <a:pt x="0" y="72533"/>
                      </a:lnTo>
                      <a:cubicBezTo>
                        <a:pt x="0" y="72533"/>
                        <a:pt x="35125" y="84706"/>
                        <a:pt x="53390" y="90077"/>
                      </a:cubicBezTo>
                      <a:cubicBezTo>
                        <a:pt x="67172" y="94125"/>
                        <a:pt x="72505" y="95003"/>
                        <a:pt x="72505" y="95003"/>
                      </a:cubicBezTo>
                      <a:cubicBezTo>
                        <a:pt x="72505" y="95003"/>
                        <a:pt x="71424" y="90825"/>
                        <a:pt x="67431" y="85104"/>
                      </a:cubicBezTo>
                      <a:cubicBezTo>
                        <a:pt x="63447" y="79373"/>
                        <a:pt x="56792" y="72986"/>
                        <a:pt x="56792" y="72986"/>
                      </a:cubicBezTo>
                      <a:cubicBezTo>
                        <a:pt x="56792" y="72986"/>
                        <a:pt x="66054" y="78716"/>
                        <a:pt x="71562" y="84336"/>
                      </a:cubicBezTo>
                      <a:cubicBezTo>
                        <a:pt x="77062" y="89956"/>
                        <a:pt x="78819" y="95475"/>
                        <a:pt x="78819" y="95475"/>
                      </a:cubicBezTo>
                      <a:lnTo>
                        <a:pt x="103850" y="101141"/>
                      </a:lnTo>
                      <a:cubicBezTo>
                        <a:pt x="103850" y="101141"/>
                        <a:pt x="100882" y="92535"/>
                        <a:pt x="98008" y="85436"/>
                      </a:cubicBezTo>
                      <a:cubicBezTo>
                        <a:pt x="95133" y="78337"/>
                        <a:pt x="90077" y="71248"/>
                        <a:pt x="90077" y="71248"/>
                      </a:cubicBezTo>
                      <a:cubicBezTo>
                        <a:pt x="90077" y="71248"/>
                        <a:pt x="77986" y="68466"/>
                        <a:pt x="65563" y="62809"/>
                      </a:cubicBezTo>
                      <a:cubicBezTo>
                        <a:pt x="53140" y="57142"/>
                        <a:pt x="40384" y="48602"/>
                        <a:pt x="40384" y="48602"/>
                      </a:cubicBezTo>
                      <a:cubicBezTo>
                        <a:pt x="40384" y="48602"/>
                        <a:pt x="54064" y="55146"/>
                        <a:pt x="65656" y="59536"/>
                      </a:cubicBezTo>
                      <a:cubicBezTo>
                        <a:pt x="77247" y="63918"/>
                        <a:pt x="86749" y="66145"/>
                        <a:pt x="86749" y="66145"/>
                      </a:cubicBezTo>
                      <a:cubicBezTo>
                        <a:pt x="86749" y="66145"/>
                        <a:pt x="86398" y="61404"/>
                        <a:pt x="78412" y="48639"/>
                      </a:cubicBezTo>
                      <a:cubicBezTo>
                        <a:pt x="68022" y="32019"/>
                        <a:pt x="44128" y="0"/>
                        <a:pt x="4412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0" name="Google Shape;120;p2"/>
              <p:cNvGrpSpPr/>
              <p:nvPr/>
            </p:nvGrpSpPr>
            <p:grpSpPr>
              <a:xfrm>
                <a:off x="7317591" y="3957760"/>
                <a:ext cx="259712" cy="192876"/>
                <a:chOff x="7317591" y="3957760"/>
                <a:chExt cx="259712" cy="192876"/>
              </a:xfrm>
            </p:grpSpPr>
            <p:sp>
              <p:nvSpPr>
                <p:cNvPr id="121" name="Google Shape;121;p2"/>
                <p:cNvSpPr/>
                <p:nvPr/>
              </p:nvSpPr>
              <p:spPr>
                <a:xfrm>
                  <a:off x="7317591" y="3957760"/>
                  <a:ext cx="259712" cy="192876"/>
                </a:xfrm>
                <a:custGeom>
                  <a:avLst/>
                  <a:gdLst/>
                  <a:ahLst/>
                  <a:cxnLst/>
                  <a:rect l="l" t="t" r="r" b="b"/>
                  <a:pathLst>
                    <a:path w="259712" h="192876" extrusionOk="0">
                      <a:moveTo>
                        <a:pt x="73209" y="51277"/>
                      </a:moveTo>
                      <a:cubicBezTo>
                        <a:pt x="73209" y="51277"/>
                        <a:pt x="31475" y="44520"/>
                        <a:pt x="14902" y="58930"/>
                      </a:cubicBezTo>
                      <a:cubicBezTo>
                        <a:pt x="-11192" y="81623"/>
                        <a:pt x="4919" y="103456"/>
                        <a:pt x="4919" y="103456"/>
                      </a:cubicBezTo>
                      <a:cubicBezTo>
                        <a:pt x="4919" y="103456"/>
                        <a:pt x="23637" y="87261"/>
                        <a:pt x="46181" y="106783"/>
                      </a:cubicBezTo>
                      <a:cubicBezTo>
                        <a:pt x="57884" y="116923"/>
                        <a:pt x="62274" y="135383"/>
                        <a:pt x="62274" y="135383"/>
                      </a:cubicBezTo>
                      <a:cubicBezTo>
                        <a:pt x="62274" y="135383"/>
                        <a:pt x="79957" y="143886"/>
                        <a:pt x="90651" y="155884"/>
                      </a:cubicBezTo>
                      <a:cubicBezTo>
                        <a:pt x="101346" y="167882"/>
                        <a:pt x="105043" y="183383"/>
                        <a:pt x="105043" y="183383"/>
                      </a:cubicBezTo>
                      <a:cubicBezTo>
                        <a:pt x="105043" y="183383"/>
                        <a:pt x="118594" y="178900"/>
                        <a:pt x="126451" y="169361"/>
                      </a:cubicBezTo>
                      <a:cubicBezTo>
                        <a:pt x="134298" y="159822"/>
                        <a:pt x="136452" y="145236"/>
                        <a:pt x="136452" y="145236"/>
                      </a:cubicBezTo>
                      <a:cubicBezTo>
                        <a:pt x="136452" y="145236"/>
                        <a:pt x="143727" y="153804"/>
                        <a:pt x="151454" y="161421"/>
                      </a:cubicBezTo>
                      <a:cubicBezTo>
                        <a:pt x="159182" y="169047"/>
                        <a:pt x="167352" y="175702"/>
                        <a:pt x="167352" y="175702"/>
                      </a:cubicBezTo>
                      <a:cubicBezTo>
                        <a:pt x="167352" y="175702"/>
                        <a:pt x="172316" y="171570"/>
                        <a:pt x="174516" y="166468"/>
                      </a:cubicBezTo>
                      <a:cubicBezTo>
                        <a:pt x="176716" y="161365"/>
                        <a:pt x="176143" y="155293"/>
                        <a:pt x="176143" y="155293"/>
                      </a:cubicBezTo>
                      <a:cubicBezTo>
                        <a:pt x="176143" y="155293"/>
                        <a:pt x="199621" y="168594"/>
                        <a:pt x="220031" y="177994"/>
                      </a:cubicBezTo>
                      <a:cubicBezTo>
                        <a:pt x="240449" y="187386"/>
                        <a:pt x="257808" y="192876"/>
                        <a:pt x="257808" y="192876"/>
                      </a:cubicBezTo>
                      <a:cubicBezTo>
                        <a:pt x="257808" y="192876"/>
                        <a:pt x="252142" y="174463"/>
                        <a:pt x="243592" y="158620"/>
                      </a:cubicBezTo>
                      <a:cubicBezTo>
                        <a:pt x="235042" y="142768"/>
                        <a:pt x="223598" y="129476"/>
                        <a:pt x="223598" y="129476"/>
                      </a:cubicBezTo>
                      <a:cubicBezTo>
                        <a:pt x="223598" y="129476"/>
                        <a:pt x="231363" y="130927"/>
                        <a:pt x="237611" y="130687"/>
                      </a:cubicBezTo>
                      <a:cubicBezTo>
                        <a:pt x="243860" y="130446"/>
                        <a:pt x="248592" y="128524"/>
                        <a:pt x="248592" y="128524"/>
                      </a:cubicBezTo>
                      <a:cubicBezTo>
                        <a:pt x="248592" y="128524"/>
                        <a:pt x="237778" y="117071"/>
                        <a:pt x="224495" y="108235"/>
                      </a:cubicBezTo>
                      <a:cubicBezTo>
                        <a:pt x="211203" y="99389"/>
                        <a:pt x="195434" y="93168"/>
                        <a:pt x="195434" y="93168"/>
                      </a:cubicBezTo>
                      <a:cubicBezTo>
                        <a:pt x="195434" y="93168"/>
                        <a:pt x="219522" y="93501"/>
                        <a:pt x="235596" y="89073"/>
                      </a:cubicBezTo>
                      <a:cubicBezTo>
                        <a:pt x="251670" y="84636"/>
                        <a:pt x="259712" y="75439"/>
                        <a:pt x="259712" y="75439"/>
                      </a:cubicBezTo>
                      <a:cubicBezTo>
                        <a:pt x="259712" y="75439"/>
                        <a:pt x="234894" y="70041"/>
                        <a:pt x="217756" y="61010"/>
                      </a:cubicBezTo>
                      <a:cubicBezTo>
                        <a:pt x="200619" y="51970"/>
                        <a:pt x="191173" y="39288"/>
                        <a:pt x="191173" y="39288"/>
                      </a:cubicBezTo>
                      <a:cubicBezTo>
                        <a:pt x="191173" y="39288"/>
                        <a:pt x="168961" y="48541"/>
                        <a:pt x="140547" y="19803"/>
                      </a:cubicBezTo>
                      <a:cubicBezTo>
                        <a:pt x="129279" y="8415"/>
                        <a:pt x="133929" y="485"/>
                        <a:pt x="133929" y="485"/>
                      </a:cubicBezTo>
                      <a:cubicBezTo>
                        <a:pt x="133929" y="485"/>
                        <a:pt x="107576" y="-3102"/>
                        <a:pt x="91686" y="9238"/>
                      </a:cubicBezTo>
                      <a:cubicBezTo>
                        <a:pt x="75806" y="21569"/>
                        <a:pt x="73209" y="51277"/>
                        <a:pt x="73209" y="5127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 name="Google Shape;122;p2"/>
                <p:cNvSpPr/>
                <p:nvPr/>
              </p:nvSpPr>
              <p:spPr>
                <a:xfrm>
                  <a:off x="7336384" y="3983942"/>
                  <a:ext cx="217514" cy="147311"/>
                </a:xfrm>
                <a:custGeom>
                  <a:avLst/>
                  <a:gdLst/>
                  <a:ahLst/>
                  <a:cxnLst/>
                  <a:rect l="l" t="t" r="r" b="b"/>
                  <a:pathLst>
                    <a:path w="217514" h="147311" extrusionOk="0">
                      <a:moveTo>
                        <a:pt x="217515" y="147312"/>
                      </a:moveTo>
                      <a:cubicBezTo>
                        <a:pt x="217515" y="147312"/>
                        <a:pt x="172906" y="104533"/>
                        <a:pt x="147820" y="86352"/>
                      </a:cubicBezTo>
                      <a:cubicBezTo>
                        <a:pt x="133825" y="76202"/>
                        <a:pt x="123991" y="70157"/>
                        <a:pt x="123991" y="70157"/>
                      </a:cubicBezTo>
                      <a:cubicBezTo>
                        <a:pt x="123991" y="70157"/>
                        <a:pt x="130867" y="71008"/>
                        <a:pt x="148420" y="76045"/>
                      </a:cubicBezTo>
                      <a:cubicBezTo>
                        <a:pt x="165964" y="81092"/>
                        <a:pt x="194185" y="90317"/>
                        <a:pt x="194185" y="90317"/>
                      </a:cubicBezTo>
                      <a:cubicBezTo>
                        <a:pt x="194185" y="90317"/>
                        <a:pt x="168359" y="78162"/>
                        <a:pt x="149096" y="71719"/>
                      </a:cubicBezTo>
                      <a:cubicBezTo>
                        <a:pt x="129842" y="65286"/>
                        <a:pt x="117150" y="64556"/>
                        <a:pt x="117150" y="64556"/>
                      </a:cubicBezTo>
                      <a:cubicBezTo>
                        <a:pt x="117150" y="64556"/>
                        <a:pt x="105291" y="54952"/>
                        <a:pt x="92923" y="46956"/>
                      </a:cubicBezTo>
                      <a:cubicBezTo>
                        <a:pt x="80556" y="38961"/>
                        <a:pt x="67680" y="32574"/>
                        <a:pt x="67680" y="32574"/>
                      </a:cubicBezTo>
                      <a:lnTo>
                        <a:pt x="101011" y="32518"/>
                      </a:lnTo>
                      <a:cubicBezTo>
                        <a:pt x="101011" y="32518"/>
                        <a:pt x="106945" y="39146"/>
                        <a:pt x="120774" y="46235"/>
                      </a:cubicBezTo>
                      <a:cubicBezTo>
                        <a:pt x="134601" y="53325"/>
                        <a:pt x="156324" y="60877"/>
                        <a:pt x="156324" y="60877"/>
                      </a:cubicBezTo>
                      <a:cubicBezTo>
                        <a:pt x="156324" y="60877"/>
                        <a:pt x="136912" y="51227"/>
                        <a:pt x="125127" y="44609"/>
                      </a:cubicBezTo>
                      <a:cubicBezTo>
                        <a:pt x="113351" y="37981"/>
                        <a:pt x="109210" y="34376"/>
                        <a:pt x="109210" y="34376"/>
                      </a:cubicBezTo>
                      <a:lnTo>
                        <a:pt x="142440" y="38480"/>
                      </a:lnTo>
                      <a:lnTo>
                        <a:pt x="186614" y="45635"/>
                      </a:lnTo>
                      <a:lnTo>
                        <a:pt x="142440" y="34395"/>
                      </a:lnTo>
                      <a:cubicBezTo>
                        <a:pt x="142440" y="34395"/>
                        <a:pt x="142107" y="30716"/>
                        <a:pt x="148272" y="27841"/>
                      </a:cubicBezTo>
                      <a:cubicBezTo>
                        <a:pt x="154447" y="24967"/>
                        <a:pt x="167111" y="22896"/>
                        <a:pt x="167111" y="22896"/>
                      </a:cubicBezTo>
                      <a:cubicBezTo>
                        <a:pt x="167111" y="22896"/>
                        <a:pt x="152072" y="22757"/>
                        <a:pt x="143956" y="25318"/>
                      </a:cubicBezTo>
                      <a:cubicBezTo>
                        <a:pt x="135831" y="27878"/>
                        <a:pt x="134639" y="33138"/>
                        <a:pt x="134639" y="33138"/>
                      </a:cubicBezTo>
                      <a:lnTo>
                        <a:pt x="108184" y="30106"/>
                      </a:lnTo>
                      <a:lnTo>
                        <a:pt x="92868" y="27832"/>
                      </a:lnTo>
                      <a:cubicBezTo>
                        <a:pt x="92868" y="27832"/>
                        <a:pt x="92240" y="22277"/>
                        <a:pt x="97462" y="15732"/>
                      </a:cubicBezTo>
                      <a:cubicBezTo>
                        <a:pt x="102684" y="9179"/>
                        <a:pt x="113758" y="1636"/>
                        <a:pt x="113758" y="1636"/>
                      </a:cubicBezTo>
                      <a:cubicBezTo>
                        <a:pt x="113758" y="1636"/>
                        <a:pt x="99477" y="5491"/>
                        <a:pt x="92175" y="11813"/>
                      </a:cubicBezTo>
                      <a:cubicBezTo>
                        <a:pt x="84863" y="18136"/>
                        <a:pt x="84530" y="26935"/>
                        <a:pt x="84530" y="26935"/>
                      </a:cubicBezTo>
                      <a:lnTo>
                        <a:pt x="60368" y="27758"/>
                      </a:lnTo>
                      <a:cubicBezTo>
                        <a:pt x="60368" y="27758"/>
                        <a:pt x="53131" y="23266"/>
                        <a:pt x="39404" y="16333"/>
                      </a:cubicBezTo>
                      <a:cubicBezTo>
                        <a:pt x="25669" y="9391"/>
                        <a:pt x="5444" y="0"/>
                        <a:pt x="5444" y="0"/>
                      </a:cubicBezTo>
                      <a:lnTo>
                        <a:pt x="0" y="8578"/>
                      </a:lnTo>
                      <a:cubicBezTo>
                        <a:pt x="0" y="8578"/>
                        <a:pt x="19337" y="14531"/>
                        <a:pt x="34071" y="20752"/>
                      </a:cubicBezTo>
                      <a:cubicBezTo>
                        <a:pt x="48796" y="26972"/>
                        <a:pt x="58908" y="33461"/>
                        <a:pt x="58908" y="33461"/>
                      </a:cubicBezTo>
                      <a:lnTo>
                        <a:pt x="61061" y="49092"/>
                      </a:lnTo>
                      <a:cubicBezTo>
                        <a:pt x="61061" y="49092"/>
                        <a:pt x="46337" y="45561"/>
                        <a:pt x="33183" y="47659"/>
                      </a:cubicBezTo>
                      <a:cubicBezTo>
                        <a:pt x="20030" y="49757"/>
                        <a:pt x="5823" y="55719"/>
                        <a:pt x="5823" y="55719"/>
                      </a:cubicBezTo>
                      <a:cubicBezTo>
                        <a:pt x="5823" y="55719"/>
                        <a:pt x="21472" y="51578"/>
                        <a:pt x="35393" y="51292"/>
                      </a:cubicBezTo>
                      <a:cubicBezTo>
                        <a:pt x="49323" y="51005"/>
                        <a:pt x="62161" y="53889"/>
                        <a:pt x="62161" y="53889"/>
                      </a:cubicBezTo>
                      <a:lnTo>
                        <a:pt x="66866" y="78744"/>
                      </a:lnTo>
                      <a:cubicBezTo>
                        <a:pt x="66866" y="78744"/>
                        <a:pt x="59962" y="78828"/>
                        <a:pt x="56301" y="84928"/>
                      </a:cubicBezTo>
                      <a:cubicBezTo>
                        <a:pt x="52631" y="91038"/>
                        <a:pt x="52197" y="103165"/>
                        <a:pt x="52197" y="103165"/>
                      </a:cubicBezTo>
                      <a:cubicBezTo>
                        <a:pt x="52197" y="103165"/>
                        <a:pt x="56366" y="92619"/>
                        <a:pt x="60220" y="87572"/>
                      </a:cubicBezTo>
                      <a:cubicBezTo>
                        <a:pt x="64084" y="82516"/>
                        <a:pt x="67643" y="82969"/>
                        <a:pt x="67643" y="82969"/>
                      </a:cubicBezTo>
                      <a:lnTo>
                        <a:pt x="91121" y="131903"/>
                      </a:lnTo>
                      <a:cubicBezTo>
                        <a:pt x="91121" y="131903"/>
                        <a:pt x="78929" y="98571"/>
                        <a:pt x="74141" y="81869"/>
                      </a:cubicBezTo>
                      <a:cubicBezTo>
                        <a:pt x="70527" y="69261"/>
                        <a:pt x="70240" y="64833"/>
                        <a:pt x="70240" y="64833"/>
                      </a:cubicBezTo>
                      <a:cubicBezTo>
                        <a:pt x="70240" y="64833"/>
                        <a:pt x="76757" y="68336"/>
                        <a:pt x="85150" y="74955"/>
                      </a:cubicBezTo>
                      <a:cubicBezTo>
                        <a:pt x="93543" y="81573"/>
                        <a:pt x="102444" y="90548"/>
                        <a:pt x="102444" y="90548"/>
                      </a:cubicBezTo>
                      <a:cubicBezTo>
                        <a:pt x="102444" y="90548"/>
                        <a:pt x="95160" y="80121"/>
                        <a:pt x="87257" y="72477"/>
                      </a:cubicBezTo>
                      <a:cubicBezTo>
                        <a:pt x="79354" y="64824"/>
                        <a:pt x="70832" y="59962"/>
                        <a:pt x="70832" y="59962"/>
                      </a:cubicBezTo>
                      <a:lnTo>
                        <a:pt x="67005" y="38166"/>
                      </a:lnTo>
                      <a:cubicBezTo>
                        <a:pt x="67005" y="38166"/>
                        <a:pt x="80250" y="45931"/>
                        <a:pt x="91093" y="52632"/>
                      </a:cubicBezTo>
                      <a:cubicBezTo>
                        <a:pt x="101935" y="59343"/>
                        <a:pt x="112298" y="67615"/>
                        <a:pt x="112298" y="67615"/>
                      </a:cubicBezTo>
                      <a:cubicBezTo>
                        <a:pt x="112298" y="67615"/>
                        <a:pt x="114229" y="78171"/>
                        <a:pt x="120727" y="90853"/>
                      </a:cubicBezTo>
                      <a:cubicBezTo>
                        <a:pt x="127225" y="103526"/>
                        <a:pt x="138299" y="118315"/>
                        <a:pt x="138299" y="118315"/>
                      </a:cubicBezTo>
                      <a:cubicBezTo>
                        <a:pt x="138299" y="118315"/>
                        <a:pt x="130636" y="104154"/>
                        <a:pt x="126024" y="92914"/>
                      </a:cubicBezTo>
                      <a:cubicBezTo>
                        <a:pt x="121411" y="81674"/>
                        <a:pt x="119840" y="73355"/>
                        <a:pt x="119840" y="73355"/>
                      </a:cubicBezTo>
                      <a:cubicBezTo>
                        <a:pt x="119840" y="73355"/>
                        <a:pt x="127411" y="76711"/>
                        <a:pt x="146313" y="90798"/>
                      </a:cubicBezTo>
                      <a:cubicBezTo>
                        <a:pt x="170919" y="109155"/>
                        <a:pt x="217515" y="147312"/>
                        <a:pt x="217515" y="14731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3" name="Google Shape;123;p2"/>
              <p:cNvGrpSpPr/>
              <p:nvPr/>
            </p:nvGrpSpPr>
            <p:grpSpPr>
              <a:xfrm>
                <a:off x="6489424" y="2629035"/>
                <a:ext cx="183628" cy="136381"/>
                <a:chOff x="6489424" y="2629035"/>
                <a:chExt cx="183628" cy="136381"/>
              </a:xfrm>
            </p:grpSpPr>
            <p:sp>
              <p:nvSpPr>
                <p:cNvPr id="124" name="Google Shape;124;p2"/>
                <p:cNvSpPr/>
                <p:nvPr/>
              </p:nvSpPr>
              <p:spPr>
                <a:xfrm>
                  <a:off x="6489424" y="2629035"/>
                  <a:ext cx="183628" cy="136381"/>
                </a:xfrm>
                <a:custGeom>
                  <a:avLst/>
                  <a:gdLst/>
                  <a:ahLst/>
                  <a:cxnLst/>
                  <a:rect l="l" t="t" r="r" b="b"/>
                  <a:pathLst>
                    <a:path w="183628" h="136381" extrusionOk="0">
                      <a:moveTo>
                        <a:pt x="58168" y="27338"/>
                      </a:moveTo>
                      <a:cubicBezTo>
                        <a:pt x="58168" y="27338"/>
                        <a:pt x="30336" y="18547"/>
                        <a:pt x="16176" y="25804"/>
                      </a:cubicBezTo>
                      <a:cubicBezTo>
                        <a:pt x="-6129" y="37219"/>
                        <a:pt x="1127" y="52683"/>
                        <a:pt x="1127" y="52683"/>
                      </a:cubicBezTo>
                      <a:cubicBezTo>
                        <a:pt x="1127" y="52683"/>
                        <a:pt x="17100" y="44549"/>
                        <a:pt x="29246" y="59264"/>
                      </a:cubicBezTo>
                      <a:cubicBezTo>
                        <a:pt x="35550" y="66909"/>
                        <a:pt x="35245" y="78990"/>
                        <a:pt x="35245" y="78990"/>
                      </a:cubicBezTo>
                      <a:cubicBezTo>
                        <a:pt x="35245" y="78990"/>
                        <a:pt x="46013" y="86246"/>
                        <a:pt x="51273" y="94953"/>
                      </a:cubicBezTo>
                      <a:cubicBezTo>
                        <a:pt x="56532" y="103660"/>
                        <a:pt x="56292" y="113800"/>
                        <a:pt x="56292" y="113800"/>
                      </a:cubicBezTo>
                      <a:cubicBezTo>
                        <a:pt x="56292" y="113800"/>
                        <a:pt x="66542" y="112451"/>
                        <a:pt x="73744" y="107311"/>
                      </a:cubicBezTo>
                      <a:cubicBezTo>
                        <a:pt x="80944" y="102181"/>
                        <a:pt x="85104" y="93243"/>
                        <a:pt x="85104" y="93243"/>
                      </a:cubicBezTo>
                      <a:cubicBezTo>
                        <a:pt x="85104" y="93243"/>
                        <a:pt x="88607" y="99427"/>
                        <a:pt x="92600" y="105047"/>
                      </a:cubicBezTo>
                      <a:cubicBezTo>
                        <a:pt x="96593" y="110676"/>
                        <a:pt x="101076" y="115751"/>
                        <a:pt x="101076" y="115751"/>
                      </a:cubicBezTo>
                      <a:cubicBezTo>
                        <a:pt x="101076" y="115751"/>
                        <a:pt x="105282" y="113689"/>
                        <a:pt x="107740" y="110722"/>
                      </a:cubicBezTo>
                      <a:cubicBezTo>
                        <a:pt x="110199" y="107755"/>
                        <a:pt x="110901" y="103882"/>
                        <a:pt x="110901" y="103882"/>
                      </a:cubicBezTo>
                      <a:cubicBezTo>
                        <a:pt x="110901" y="103882"/>
                        <a:pt x="124831" y="114789"/>
                        <a:pt x="137338" y="122914"/>
                      </a:cubicBezTo>
                      <a:cubicBezTo>
                        <a:pt x="149844" y="131039"/>
                        <a:pt x="160927" y="136382"/>
                        <a:pt x="160927" y="136382"/>
                      </a:cubicBezTo>
                      <a:cubicBezTo>
                        <a:pt x="160927" y="136382"/>
                        <a:pt x="160335" y="124199"/>
                        <a:pt x="157266" y="113310"/>
                      </a:cubicBezTo>
                      <a:cubicBezTo>
                        <a:pt x="154198" y="102422"/>
                        <a:pt x="148652" y="92827"/>
                        <a:pt x="148652" y="92827"/>
                      </a:cubicBezTo>
                      <a:cubicBezTo>
                        <a:pt x="148652" y="92827"/>
                        <a:pt x="153791" y="94583"/>
                        <a:pt x="158181" y="95110"/>
                      </a:cubicBezTo>
                      <a:cubicBezTo>
                        <a:pt x="162581" y="95637"/>
                        <a:pt x="166223" y="94944"/>
                        <a:pt x="166223" y="94944"/>
                      </a:cubicBezTo>
                      <a:cubicBezTo>
                        <a:pt x="166223" y="94944"/>
                        <a:pt x="160779" y="86569"/>
                        <a:pt x="153135" y="79572"/>
                      </a:cubicBezTo>
                      <a:cubicBezTo>
                        <a:pt x="145490" y="72575"/>
                        <a:pt x="135646" y="66946"/>
                        <a:pt x="135646" y="66946"/>
                      </a:cubicBezTo>
                      <a:cubicBezTo>
                        <a:pt x="135646" y="66946"/>
                        <a:pt x="152358" y="69783"/>
                        <a:pt x="164356" y="68748"/>
                      </a:cubicBezTo>
                      <a:cubicBezTo>
                        <a:pt x="176354" y="67704"/>
                        <a:pt x="183629" y="62805"/>
                        <a:pt x="183629" y="62805"/>
                      </a:cubicBezTo>
                      <a:cubicBezTo>
                        <a:pt x="183629" y="62805"/>
                        <a:pt x="167333" y="56713"/>
                        <a:pt x="157044" y="49171"/>
                      </a:cubicBezTo>
                      <a:cubicBezTo>
                        <a:pt x="146757" y="41628"/>
                        <a:pt x="142477" y="32634"/>
                        <a:pt x="142477" y="32634"/>
                      </a:cubicBezTo>
                      <a:cubicBezTo>
                        <a:pt x="142477" y="32634"/>
                        <a:pt x="125340" y="36027"/>
                        <a:pt x="110772" y="14887"/>
                      </a:cubicBezTo>
                      <a:cubicBezTo>
                        <a:pt x="105004" y="6503"/>
                        <a:pt x="109691" y="2029"/>
                        <a:pt x="109691" y="2029"/>
                      </a:cubicBezTo>
                      <a:cubicBezTo>
                        <a:pt x="109691" y="2029"/>
                        <a:pt x="91990" y="-3091"/>
                        <a:pt x="78679" y="2935"/>
                      </a:cubicBezTo>
                      <a:cubicBezTo>
                        <a:pt x="65378" y="8953"/>
                        <a:pt x="58168" y="27338"/>
                        <a:pt x="58168" y="273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 name="Google Shape;125;p2"/>
                <p:cNvSpPr/>
                <p:nvPr/>
              </p:nvSpPr>
              <p:spPr>
                <a:xfrm>
                  <a:off x="6508178" y="2635279"/>
                  <a:ext cx="130728" cy="115615"/>
                </a:xfrm>
                <a:custGeom>
                  <a:avLst/>
                  <a:gdLst/>
                  <a:ahLst/>
                  <a:cxnLst/>
                  <a:rect l="l" t="t" r="r" b="b"/>
                  <a:pathLst>
                    <a:path w="130728" h="115615" extrusionOk="0">
                      <a:moveTo>
                        <a:pt x="130729" y="115616"/>
                      </a:moveTo>
                      <a:cubicBezTo>
                        <a:pt x="130729" y="115616"/>
                        <a:pt x="107454" y="83893"/>
                        <a:pt x="93302" y="69732"/>
                      </a:cubicBezTo>
                      <a:cubicBezTo>
                        <a:pt x="85400" y="61838"/>
                        <a:pt x="79650" y="56976"/>
                        <a:pt x="79650" y="56976"/>
                      </a:cubicBezTo>
                      <a:cubicBezTo>
                        <a:pt x="79650" y="56976"/>
                        <a:pt x="84290" y="58251"/>
                        <a:pt x="95586" y="63326"/>
                      </a:cubicBezTo>
                      <a:cubicBezTo>
                        <a:pt x="106891" y="68401"/>
                        <a:pt x="124859" y="77274"/>
                        <a:pt x="124859" y="77274"/>
                      </a:cubicBezTo>
                      <a:cubicBezTo>
                        <a:pt x="124859" y="77274"/>
                        <a:pt x="109090" y="66820"/>
                        <a:pt x="96852" y="60682"/>
                      </a:cubicBezTo>
                      <a:cubicBezTo>
                        <a:pt x="84614" y="54545"/>
                        <a:pt x="75916" y="52706"/>
                        <a:pt x="75916" y="52706"/>
                      </a:cubicBezTo>
                      <a:cubicBezTo>
                        <a:pt x="75916" y="52706"/>
                        <a:pt x="69399" y="45385"/>
                        <a:pt x="62245" y="39007"/>
                      </a:cubicBezTo>
                      <a:cubicBezTo>
                        <a:pt x="55091" y="32638"/>
                        <a:pt x="47289" y="27231"/>
                        <a:pt x="47289" y="27231"/>
                      </a:cubicBezTo>
                      <a:lnTo>
                        <a:pt x="70508" y="30827"/>
                      </a:lnTo>
                      <a:cubicBezTo>
                        <a:pt x="70508" y="30827"/>
                        <a:pt x="73430" y="35633"/>
                        <a:pt x="81767" y="41595"/>
                      </a:cubicBezTo>
                      <a:cubicBezTo>
                        <a:pt x="90104" y="47548"/>
                        <a:pt x="103859" y="54656"/>
                        <a:pt x="103859" y="54656"/>
                      </a:cubicBezTo>
                      <a:cubicBezTo>
                        <a:pt x="103859" y="54656"/>
                        <a:pt x="92092" y="46485"/>
                        <a:pt x="85094" y="41040"/>
                      </a:cubicBezTo>
                      <a:cubicBezTo>
                        <a:pt x="78107" y="35596"/>
                        <a:pt x="75879" y="32878"/>
                        <a:pt x="75879" y="32878"/>
                      </a:cubicBezTo>
                      <a:lnTo>
                        <a:pt x="98267" y="39081"/>
                      </a:lnTo>
                      <a:lnTo>
                        <a:pt x="127725" y="48370"/>
                      </a:lnTo>
                      <a:lnTo>
                        <a:pt x="99006" y="36511"/>
                      </a:lnTo>
                      <a:cubicBezTo>
                        <a:pt x="99006" y="36511"/>
                        <a:pt x="99450" y="34163"/>
                        <a:pt x="104265" y="33027"/>
                      </a:cubicBezTo>
                      <a:cubicBezTo>
                        <a:pt x="109081" y="31889"/>
                        <a:pt x="118278" y="31973"/>
                        <a:pt x="118278" y="31973"/>
                      </a:cubicBezTo>
                      <a:cubicBezTo>
                        <a:pt x="118278" y="31973"/>
                        <a:pt x="107833" y="30244"/>
                        <a:pt x="101714" y="30965"/>
                      </a:cubicBezTo>
                      <a:cubicBezTo>
                        <a:pt x="95595" y="31695"/>
                        <a:pt x="93802" y="34875"/>
                        <a:pt x="93802" y="34875"/>
                      </a:cubicBezTo>
                      <a:lnTo>
                        <a:pt x="75935" y="30087"/>
                      </a:lnTo>
                      <a:lnTo>
                        <a:pt x="65693" y="26990"/>
                      </a:lnTo>
                      <a:cubicBezTo>
                        <a:pt x="65693" y="26990"/>
                        <a:pt x="66257" y="23432"/>
                        <a:pt x="71091" y="19882"/>
                      </a:cubicBezTo>
                      <a:cubicBezTo>
                        <a:pt x="75916" y="16342"/>
                        <a:pt x="84993" y="12802"/>
                        <a:pt x="84993" y="12802"/>
                      </a:cubicBezTo>
                      <a:cubicBezTo>
                        <a:pt x="84993" y="12802"/>
                        <a:pt x="74354" y="13671"/>
                        <a:pt x="68115" y="16851"/>
                      </a:cubicBezTo>
                      <a:cubicBezTo>
                        <a:pt x="61875" y="20030"/>
                        <a:pt x="60045" y="25521"/>
                        <a:pt x="60045" y="25521"/>
                      </a:cubicBezTo>
                      <a:lnTo>
                        <a:pt x="43074" y="23404"/>
                      </a:lnTo>
                      <a:cubicBezTo>
                        <a:pt x="43074" y="23404"/>
                        <a:pt x="38850" y="19799"/>
                        <a:pt x="30549" y="13948"/>
                      </a:cubicBezTo>
                      <a:cubicBezTo>
                        <a:pt x="22258" y="8097"/>
                        <a:pt x="9881" y="0"/>
                        <a:pt x="9881" y="0"/>
                      </a:cubicBezTo>
                      <a:lnTo>
                        <a:pt x="4529" y="4797"/>
                      </a:lnTo>
                      <a:cubicBezTo>
                        <a:pt x="4529" y="4797"/>
                        <a:pt x="16916" y="10630"/>
                        <a:pt x="26030" y="16148"/>
                      </a:cubicBezTo>
                      <a:cubicBezTo>
                        <a:pt x="35153" y="21657"/>
                        <a:pt x="41022" y="26833"/>
                        <a:pt x="41022" y="26833"/>
                      </a:cubicBezTo>
                      <a:lnTo>
                        <a:pt x="39672" y="36890"/>
                      </a:lnTo>
                      <a:cubicBezTo>
                        <a:pt x="39672" y="36890"/>
                        <a:pt x="30060" y="33073"/>
                        <a:pt x="20521" y="32952"/>
                      </a:cubicBezTo>
                      <a:cubicBezTo>
                        <a:pt x="10981" y="32841"/>
                        <a:pt x="0" y="35041"/>
                        <a:pt x="0" y="35041"/>
                      </a:cubicBezTo>
                      <a:cubicBezTo>
                        <a:pt x="0" y="35041"/>
                        <a:pt x="11656" y="34145"/>
                        <a:pt x="21398" y="35476"/>
                      </a:cubicBezTo>
                      <a:cubicBezTo>
                        <a:pt x="31150" y="36816"/>
                        <a:pt x="39562" y="40024"/>
                        <a:pt x="39562" y="40024"/>
                      </a:cubicBezTo>
                      <a:lnTo>
                        <a:pt x="38314" y="56153"/>
                      </a:lnTo>
                      <a:cubicBezTo>
                        <a:pt x="38314" y="56153"/>
                        <a:pt x="33498" y="55451"/>
                        <a:pt x="29828" y="58889"/>
                      </a:cubicBezTo>
                      <a:cubicBezTo>
                        <a:pt x="26168" y="62328"/>
                        <a:pt x="23663" y="69898"/>
                        <a:pt x="23663" y="69898"/>
                      </a:cubicBezTo>
                      <a:cubicBezTo>
                        <a:pt x="23663" y="69898"/>
                        <a:pt x="28479" y="63724"/>
                        <a:pt x="32084" y="60969"/>
                      </a:cubicBezTo>
                      <a:cubicBezTo>
                        <a:pt x="35689" y="58224"/>
                        <a:pt x="38083" y="58889"/>
                        <a:pt x="38083" y="58889"/>
                      </a:cubicBezTo>
                      <a:lnTo>
                        <a:pt x="45523" y="92184"/>
                      </a:lnTo>
                      <a:cubicBezTo>
                        <a:pt x="45523" y="92184"/>
                        <a:pt x="43102" y="69917"/>
                        <a:pt x="42815" y="58899"/>
                      </a:cubicBezTo>
                      <a:cubicBezTo>
                        <a:pt x="42594" y="50589"/>
                        <a:pt x="43204" y="47779"/>
                        <a:pt x="43204" y="47779"/>
                      </a:cubicBezTo>
                      <a:cubicBezTo>
                        <a:pt x="43204" y="47779"/>
                        <a:pt x="47095" y="50681"/>
                        <a:pt x="51735" y="55756"/>
                      </a:cubicBezTo>
                      <a:cubicBezTo>
                        <a:pt x="56375" y="60831"/>
                        <a:pt x="60942" y="67440"/>
                        <a:pt x="60942" y="67440"/>
                      </a:cubicBezTo>
                      <a:cubicBezTo>
                        <a:pt x="60942" y="67440"/>
                        <a:pt x="57771" y="60091"/>
                        <a:pt x="53658" y="54425"/>
                      </a:cubicBezTo>
                      <a:cubicBezTo>
                        <a:pt x="49544" y="48768"/>
                        <a:pt x="44498" y="44784"/>
                        <a:pt x="44498" y="44784"/>
                      </a:cubicBezTo>
                      <a:lnTo>
                        <a:pt x="45792" y="30669"/>
                      </a:lnTo>
                      <a:cubicBezTo>
                        <a:pt x="45792" y="30669"/>
                        <a:pt x="53602" y="36992"/>
                        <a:pt x="59934" y="42381"/>
                      </a:cubicBezTo>
                      <a:cubicBezTo>
                        <a:pt x="66266" y="47779"/>
                        <a:pt x="71978" y="54101"/>
                        <a:pt x="71978" y="54101"/>
                      </a:cubicBezTo>
                      <a:cubicBezTo>
                        <a:pt x="71978" y="54101"/>
                        <a:pt x="71396" y="60941"/>
                        <a:pt x="73614" y="69612"/>
                      </a:cubicBezTo>
                      <a:cubicBezTo>
                        <a:pt x="75833" y="78282"/>
                        <a:pt x="80852" y="88782"/>
                        <a:pt x="80852" y="88782"/>
                      </a:cubicBezTo>
                      <a:cubicBezTo>
                        <a:pt x="80852" y="88782"/>
                        <a:pt x="78098" y="79049"/>
                        <a:pt x="76923" y="71488"/>
                      </a:cubicBezTo>
                      <a:cubicBezTo>
                        <a:pt x="75758" y="63927"/>
                        <a:pt x="76175" y="58529"/>
                        <a:pt x="76175" y="58529"/>
                      </a:cubicBezTo>
                      <a:cubicBezTo>
                        <a:pt x="76175" y="58529"/>
                        <a:pt x="80843" y="61459"/>
                        <a:pt x="91436" y="72366"/>
                      </a:cubicBezTo>
                      <a:cubicBezTo>
                        <a:pt x="105236" y="86573"/>
                        <a:pt x="130729" y="115616"/>
                        <a:pt x="130729" y="1156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 name="Google Shape;126;p2"/>
              <p:cNvGrpSpPr/>
              <p:nvPr/>
            </p:nvGrpSpPr>
            <p:grpSpPr>
              <a:xfrm>
                <a:off x="6312699" y="2638781"/>
                <a:ext cx="248008" cy="191338"/>
                <a:chOff x="6312699" y="2638781"/>
                <a:chExt cx="248008" cy="191338"/>
              </a:xfrm>
            </p:grpSpPr>
            <p:sp>
              <p:nvSpPr>
                <p:cNvPr id="127" name="Google Shape;127;p2"/>
                <p:cNvSpPr/>
                <p:nvPr/>
              </p:nvSpPr>
              <p:spPr>
                <a:xfrm>
                  <a:off x="6312699" y="2638781"/>
                  <a:ext cx="248008" cy="191338"/>
                </a:xfrm>
                <a:custGeom>
                  <a:avLst/>
                  <a:gdLst/>
                  <a:ahLst/>
                  <a:cxnLst/>
                  <a:rect l="l" t="t" r="r" b="b"/>
                  <a:pathLst>
                    <a:path w="248008" h="191338" extrusionOk="0">
                      <a:moveTo>
                        <a:pt x="154512" y="58216"/>
                      </a:moveTo>
                      <a:cubicBezTo>
                        <a:pt x="154512" y="58216"/>
                        <a:pt x="143679" y="28591"/>
                        <a:pt x="117465" y="14698"/>
                      </a:cubicBezTo>
                      <a:cubicBezTo>
                        <a:pt x="76175" y="-7190"/>
                        <a:pt x="55710" y="1850"/>
                        <a:pt x="55710" y="1850"/>
                      </a:cubicBezTo>
                      <a:cubicBezTo>
                        <a:pt x="55710" y="1850"/>
                        <a:pt x="85224" y="17527"/>
                        <a:pt x="70712" y="31549"/>
                      </a:cubicBezTo>
                      <a:cubicBezTo>
                        <a:pt x="63188" y="38823"/>
                        <a:pt x="41568" y="39720"/>
                        <a:pt x="41568" y="39720"/>
                      </a:cubicBezTo>
                      <a:cubicBezTo>
                        <a:pt x="41568" y="39720"/>
                        <a:pt x="38933" y="51570"/>
                        <a:pt x="28544" y="57883"/>
                      </a:cubicBezTo>
                      <a:cubicBezTo>
                        <a:pt x="18145" y="64187"/>
                        <a:pt x="0" y="64954"/>
                        <a:pt x="0" y="64954"/>
                      </a:cubicBezTo>
                      <a:cubicBezTo>
                        <a:pt x="0" y="64954"/>
                        <a:pt x="12081" y="75399"/>
                        <a:pt x="27980" y="82323"/>
                      </a:cubicBezTo>
                      <a:cubicBezTo>
                        <a:pt x="43878" y="89246"/>
                        <a:pt x="63594" y="92647"/>
                        <a:pt x="63594" y="92647"/>
                      </a:cubicBezTo>
                      <a:cubicBezTo>
                        <a:pt x="63594" y="92647"/>
                        <a:pt x="55997" y="96881"/>
                        <a:pt x="49840" y="101567"/>
                      </a:cubicBezTo>
                      <a:cubicBezTo>
                        <a:pt x="43675" y="106254"/>
                        <a:pt x="38961" y="111393"/>
                        <a:pt x="38961" y="111393"/>
                      </a:cubicBezTo>
                      <a:cubicBezTo>
                        <a:pt x="38961" y="111393"/>
                        <a:pt x="46577" y="115534"/>
                        <a:pt x="54148" y="117780"/>
                      </a:cubicBezTo>
                      <a:cubicBezTo>
                        <a:pt x="61718" y="120017"/>
                        <a:pt x="69233" y="120359"/>
                        <a:pt x="69233" y="120359"/>
                      </a:cubicBezTo>
                      <a:cubicBezTo>
                        <a:pt x="69233" y="120359"/>
                        <a:pt x="63141" y="135832"/>
                        <a:pt x="60636" y="149559"/>
                      </a:cubicBezTo>
                      <a:cubicBezTo>
                        <a:pt x="58123" y="163294"/>
                        <a:pt x="59195" y="175274"/>
                        <a:pt x="59195" y="175274"/>
                      </a:cubicBezTo>
                      <a:cubicBezTo>
                        <a:pt x="59195" y="175274"/>
                        <a:pt x="80149" y="173444"/>
                        <a:pt x="96483" y="169182"/>
                      </a:cubicBezTo>
                      <a:cubicBezTo>
                        <a:pt x="112806" y="164912"/>
                        <a:pt x="124508" y="158220"/>
                        <a:pt x="124508" y="158220"/>
                      </a:cubicBezTo>
                      <a:cubicBezTo>
                        <a:pt x="124508" y="158220"/>
                        <a:pt x="126274" y="163711"/>
                        <a:pt x="129500" y="168304"/>
                      </a:cubicBezTo>
                      <a:cubicBezTo>
                        <a:pt x="132726" y="172898"/>
                        <a:pt x="137412" y="176586"/>
                        <a:pt x="137412" y="176586"/>
                      </a:cubicBezTo>
                      <a:cubicBezTo>
                        <a:pt x="137412" y="176586"/>
                        <a:pt x="147044" y="170125"/>
                        <a:pt x="152165" y="161529"/>
                      </a:cubicBezTo>
                      <a:cubicBezTo>
                        <a:pt x="157286" y="152933"/>
                        <a:pt x="157895" y="142201"/>
                        <a:pt x="157895" y="142201"/>
                      </a:cubicBezTo>
                      <a:cubicBezTo>
                        <a:pt x="157895" y="142201"/>
                        <a:pt x="168729" y="159745"/>
                        <a:pt x="181919" y="172030"/>
                      </a:cubicBezTo>
                      <a:cubicBezTo>
                        <a:pt x="195109" y="184314"/>
                        <a:pt x="210666" y="191339"/>
                        <a:pt x="210666" y="191339"/>
                      </a:cubicBezTo>
                      <a:cubicBezTo>
                        <a:pt x="210666" y="191339"/>
                        <a:pt x="205989" y="173887"/>
                        <a:pt x="209575" y="162509"/>
                      </a:cubicBezTo>
                      <a:cubicBezTo>
                        <a:pt x="213152" y="151130"/>
                        <a:pt x="225002" y="145815"/>
                        <a:pt x="225002" y="145815"/>
                      </a:cubicBezTo>
                      <a:cubicBezTo>
                        <a:pt x="225002" y="145815"/>
                        <a:pt x="202763" y="128447"/>
                        <a:pt x="226333" y="111291"/>
                      </a:cubicBezTo>
                      <a:cubicBezTo>
                        <a:pt x="235669" y="104498"/>
                        <a:pt x="248009" y="108879"/>
                        <a:pt x="248009" y="108879"/>
                      </a:cubicBezTo>
                      <a:cubicBezTo>
                        <a:pt x="248009" y="108879"/>
                        <a:pt x="240291" y="90087"/>
                        <a:pt x="217053" y="76952"/>
                      </a:cubicBezTo>
                      <a:cubicBezTo>
                        <a:pt x="193824" y="63817"/>
                        <a:pt x="154512" y="58216"/>
                        <a:pt x="154512" y="5821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 name="Google Shape;128;p2"/>
                <p:cNvSpPr/>
                <p:nvPr/>
              </p:nvSpPr>
              <p:spPr>
                <a:xfrm>
                  <a:off x="6347418" y="2657694"/>
                  <a:ext cx="177601" cy="143087"/>
                </a:xfrm>
                <a:custGeom>
                  <a:avLst/>
                  <a:gdLst/>
                  <a:ahLst/>
                  <a:cxnLst/>
                  <a:rect l="l" t="t" r="r" b="b"/>
                  <a:pathLst>
                    <a:path w="177601" h="143087" extrusionOk="0">
                      <a:moveTo>
                        <a:pt x="39284" y="143087"/>
                      </a:moveTo>
                      <a:cubicBezTo>
                        <a:pt x="39284" y="143087"/>
                        <a:pt x="73290" y="115875"/>
                        <a:pt x="84900" y="99828"/>
                      </a:cubicBezTo>
                      <a:cubicBezTo>
                        <a:pt x="91371" y="90881"/>
                        <a:pt x="94513" y="84457"/>
                        <a:pt x="94513" y="84457"/>
                      </a:cubicBezTo>
                      <a:cubicBezTo>
                        <a:pt x="94513" y="84457"/>
                        <a:pt x="96639" y="89374"/>
                        <a:pt x="98377" y="101548"/>
                      </a:cubicBezTo>
                      <a:cubicBezTo>
                        <a:pt x="100115" y="113730"/>
                        <a:pt x="101464" y="133178"/>
                        <a:pt x="101464" y="133178"/>
                      </a:cubicBezTo>
                      <a:cubicBezTo>
                        <a:pt x="101464" y="133178"/>
                        <a:pt x="104986" y="115838"/>
                        <a:pt x="104246" y="102592"/>
                      </a:cubicBezTo>
                      <a:cubicBezTo>
                        <a:pt x="103507" y="89337"/>
                        <a:pt x="98506" y="80168"/>
                        <a:pt x="98506" y="80168"/>
                      </a:cubicBezTo>
                      <a:cubicBezTo>
                        <a:pt x="98506" y="80168"/>
                        <a:pt x="105282" y="72708"/>
                        <a:pt x="109765" y="64676"/>
                      </a:cubicBezTo>
                      <a:cubicBezTo>
                        <a:pt x="114239" y="56653"/>
                        <a:pt x="116411" y="48047"/>
                        <a:pt x="116411" y="48047"/>
                      </a:cubicBezTo>
                      <a:lnTo>
                        <a:pt x="132051" y="72385"/>
                      </a:lnTo>
                      <a:cubicBezTo>
                        <a:pt x="132051" y="72385"/>
                        <a:pt x="126319" y="75888"/>
                        <a:pt x="123685" y="85094"/>
                      </a:cubicBezTo>
                      <a:cubicBezTo>
                        <a:pt x="121060" y="94301"/>
                        <a:pt x="121532" y="109220"/>
                        <a:pt x="121532" y="109220"/>
                      </a:cubicBezTo>
                      <a:cubicBezTo>
                        <a:pt x="121532" y="109220"/>
                        <a:pt x="124822" y="96251"/>
                        <a:pt x="127817" y="88477"/>
                      </a:cubicBezTo>
                      <a:cubicBezTo>
                        <a:pt x="130812" y="80713"/>
                        <a:pt x="133502" y="78144"/>
                        <a:pt x="133502" y="78144"/>
                      </a:cubicBezTo>
                      <a:lnTo>
                        <a:pt x="143753" y="101880"/>
                      </a:lnTo>
                      <a:lnTo>
                        <a:pt x="155233" y="133234"/>
                      </a:lnTo>
                      <a:lnTo>
                        <a:pt x="149003" y="102389"/>
                      </a:lnTo>
                      <a:cubicBezTo>
                        <a:pt x="149003" y="102389"/>
                        <a:pt x="153560" y="102611"/>
                        <a:pt x="160123" y="107472"/>
                      </a:cubicBezTo>
                      <a:cubicBezTo>
                        <a:pt x="166695" y="112334"/>
                        <a:pt x="175263" y="121837"/>
                        <a:pt x="175263" y="121837"/>
                      </a:cubicBezTo>
                      <a:cubicBezTo>
                        <a:pt x="175263" y="121837"/>
                        <a:pt x="168423" y="110874"/>
                        <a:pt x="161352" y="104626"/>
                      </a:cubicBezTo>
                      <a:cubicBezTo>
                        <a:pt x="154272" y="98387"/>
                        <a:pt x="146960" y="96852"/>
                        <a:pt x="146960" y="96852"/>
                      </a:cubicBezTo>
                      <a:lnTo>
                        <a:pt x="138493" y="77922"/>
                      </a:lnTo>
                      <a:lnTo>
                        <a:pt x="134260" y="67024"/>
                      </a:lnTo>
                      <a:cubicBezTo>
                        <a:pt x="134260" y="67024"/>
                        <a:pt x="141082" y="67264"/>
                        <a:pt x="151915" y="71886"/>
                      </a:cubicBezTo>
                      <a:cubicBezTo>
                        <a:pt x="162757" y="76516"/>
                        <a:pt x="177602" y="85547"/>
                        <a:pt x="177602" y="85547"/>
                      </a:cubicBezTo>
                      <a:cubicBezTo>
                        <a:pt x="177602" y="85547"/>
                        <a:pt x="165992" y="74640"/>
                        <a:pt x="154466" y="68521"/>
                      </a:cubicBezTo>
                      <a:cubicBezTo>
                        <a:pt x="142948" y="62393"/>
                        <a:pt x="131514" y="61053"/>
                        <a:pt x="131514" y="61053"/>
                      </a:cubicBezTo>
                      <a:lnTo>
                        <a:pt x="119165" y="43305"/>
                      </a:lnTo>
                      <a:cubicBezTo>
                        <a:pt x="119165" y="43305"/>
                        <a:pt x="121541" y="38591"/>
                        <a:pt x="124027" y="29431"/>
                      </a:cubicBezTo>
                      <a:cubicBezTo>
                        <a:pt x="126504" y="20280"/>
                        <a:pt x="129093" y="6683"/>
                        <a:pt x="129093" y="6683"/>
                      </a:cubicBezTo>
                      <a:lnTo>
                        <a:pt x="115551" y="1645"/>
                      </a:lnTo>
                      <a:cubicBezTo>
                        <a:pt x="115551" y="1645"/>
                        <a:pt x="116965" y="15011"/>
                        <a:pt x="115865" y="24985"/>
                      </a:cubicBezTo>
                      <a:cubicBezTo>
                        <a:pt x="114775" y="34959"/>
                        <a:pt x="111170" y="41531"/>
                        <a:pt x="111170" y="41531"/>
                      </a:cubicBezTo>
                      <a:lnTo>
                        <a:pt x="92137" y="41151"/>
                      </a:lnTo>
                      <a:cubicBezTo>
                        <a:pt x="92137" y="41151"/>
                        <a:pt x="89780" y="30845"/>
                        <a:pt x="80953" y="20982"/>
                      </a:cubicBezTo>
                      <a:cubicBezTo>
                        <a:pt x="72117" y="11120"/>
                        <a:pt x="57826" y="0"/>
                        <a:pt x="57826" y="0"/>
                      </a:cubicBezTo>
                      <a:cubicBezTo>
                        <a:pt x="57826" y="0"/>
                        <a:pt x="70453" y="11942"/>
                        <a:pt x="77321" y="22147"/>
                      </a:cubicBezTo>
                      <a:cubicBezTo>
                        <a:pt x="84198" y="32342"/>
                        <a:pt x="86490" y="41355"/>
                        <a:pt x="86490" y="41355"/>
                      </a:cubicBezTo>
                      <a:lnTo>
                        <a:pt x="56819" y="41688"/>
                      </a:lnTo>
                      <a:cubicBezTo>
                        <a:pt x="56819" y="41688"/>
                        <a:pt x="53491" y="36641"/>
                        <a:pt x="43952" y="33202"/>
                      </a:cubicBezTo>
                      <a:cubicBezTo>
                        <a:pt x="34413" y="29764"/>
                        <a:pt x="18662" y="27933"/>
                        <a:pt x="18662" y="27933"/>
                      </a:cubicBezTo>
                      <a:cubicBezTo>
                        <a:pt x="18662" y="27933"/>
                        <a:pt x="34136" y="32287"/>
                        <a:pt x="42408" y="35735"/>
                      </a:cubicBezTo>
                      <a:cubicBezTo>
                        <a:pt x="50681" y="39182"/>
                        <a:pt x="51772" y="41725"/>
                        <a:pt x="51772" y="41725"/>
                      </a:cubicBezTo>
                      <a:lnTo>
                        <a:pt x="0" y="52752"/>
                      </a:lnTo>
                      <a:cubicBezTo>
                        <a:pt x="0" y="52752"/>
                        <a:pt x="37038" y="48010"/>
                        <a:pt x="56227" y="46605"/>
                      </a:cubicBezTo>
                      <a:cubicBezTo>
                        <a:pt x="70702" y="45542"/>
                        <a:pt x="76239" y="45893"/>
                        <a:pt x="76239" y="45893"/>
                      </a:cubicBezTo>
                      <a:cubicBezTo>
                        <a:pt x="76239" y="45893"/>
                        <a:pt x="74797" y="50210"/>
                        <a:pt x="70222" y="55506"/>
                      </a:cubicBezTo>
                      <a:cubicBezTo>
                        <a:pt x="65655" y="60803"/>
                        <a:pt x="58307" y="66183"/>
                        <a:pt x="58307" y="66183"/>
                      </a:cubicBezTo>
                      <a:cubicBezTo>
                        <a:pt x="58307" y="66183"/>
                        <a:pt x="68280" y="62171"/>
                        <a:pt x="74390" y="57355"/>
                      </a:cubicBezTo>
                      <a:cubicBezTo>
                        <a:pt x="80509" y="52539"/>
                        <a:pt x="82765" y="46929"/>
                        <a:pt x="82765" y="46929"/>
                      </a:cubicBezTo>
                      <a:lnTo>
                        <a:pt x="108914" y="46855"/>
                      </a:lnTo>
                      <a:cubicBezTo>
                        <a:pt x="108914" y="46855"/>
                        <a:pt x="105152" y="55553"/>
                        <a:pt x="101621" y="62633"/>
                      </a:cubicBezTo>
                      <a:cubicBezTo>
                        <a:pt x="98081" y="69713"/>
                        <a:pt x="92313" y="76239"/>
                        <a:pt x="92313" y="76239"/>
                      </a:cubicBezTo>
                      <a:cubicBezTo>
                        <a:pt x="92313" y="76239"/>
                        <a:pt x="79687" y="76332"/>
                        <a:pt x="66469" y="79493"/>
                      </a:cubicBezTo>
                      <a:cubicBezTo>
                        <a:pt x="53251" y="82654"/>
                        <a:pt x="39460" y="88884"/>
                        <a:pt x="39460" y="88884"/>
                      </a:cubicBezTo>
                      <a:cubicBezTo>
                        <a:pt x="39460" y="88884"/>
                        <a:pt x="54037" y="85067"/>
                        <a:pt x="66293" y="83098"/>
                      </a:cubicBezTo>
                      <a:cubicBezTo>
                        <a:pt x="78550" y="81138"/>
                        <a:pt x="88477" y="81027"/>
                        <a:pt x="88477" y="81027"/>
                      </a:cubicBezTo>
                      <a:cubicBezTo>
                        <a:pt x="88477" y="81027"/>
                        <a:pt x="87728" y="86139"/>
                        <a:pt x="78485" y="98174"/>
                      </a:cubicBezTo>
                      <a:cubicBezTo>
                        <a:pt x="66441" y="113841"/>
                        <a:pt x="39284" y="143087"/>
                        <a:pt x="39284"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9" name="Google Shape;129;p2"/>
              <p:cNvGrpSpPr/>
              <p:nvPr/>
            </p:nvGrpSpPr>
            <p:grpSpPr>
              <a:xfrm>
                <a:off x="5994099" y="2487524"/>
                <a:ext cx="346607" cy="235326"/>
                <a:chOff x="5994099" y="2487524"/>
                <a:chExt cx="346607" cy="235326"/>
              </a:xfrm>
            </p:grpSpPr>
            <p:sp>
              <p:nvSpPr>
                <p:cNvPr id="130" name="Google Shape;130;p2"/>
                <p:cNvSpPr/>
                <p:nvPr/>
              </p:nvSpPr>
              <p:spPr>
                <a:xfrm>
                  <a:off x="5994099" y="2489123"/>
                  <a:ext cx="346607" cy="233727"/>
                </a:xfrm>
                <a:custGeom>
                  <a:avLst/>
                  <a:gdLst/>
                  <a:ahLst/>
                  <a:cxnLst/>
                  <a:rect l="l" t="t" r="r" b="b"/>
                  <a:pathLst>
                    <a:path w="346607" h="233727" extrusionOk="0">
                      <a:moveTo>
                        <a:pt x="141183" y="38055"/>
                      </a:moveTo>
                      <a:cubicBezTo>
                        <a:pt x="141183" y="38055"/>
                        <a:pt x="96676" y="18643"/>
                        <a:pt x="60525" y="27730"/>
                      </a:cubicBezTo>
                      <a:cubicBezTo>
                        <a:pt x="3595" y="42048"/>
                        <a:pt x="0" y="68437"/>
                        <a:pt x="0" y="68437"/>
                      </a:cubicBezTo>
                      <a:cubicBezTo>
                        <a:pt x="0" y="68437"/>
                        <a:pt x="40735" y="58242"/>
                        <a:pt x="47622" y="84336"/>
                      </a:cubicBezTo>
                      <a:cubicBezTo>
                        <a:pt x="51189" y="97877"/>
                        <a:pt x="36687" y="117372"/>
                        <a:pt x="36687" y="117372"/>
                      </a:cubicBezTo>
                      <a:cubicBezTo>
                        <a:pt x="36687" y="117372"/>
                        <a:pt x="49452" y="131135"/>
                        <a:pt x="49757" y="146202"/>
                      </a:cubicBezTo>
                      <a:cubicBezTo>
                        <a:pt x="50062" y="161268"/>
                        <a:pt x="37898" y="177638"/>
                        <a:pt x="37898" y="177638"/>
                      </a:cubicBezTo>
                      <a:cubicBezTo>
                        <a:pt x="37898" y="177638"/>
                        <a:pt x="59564" y="177380"/>
                        <a:pt x="79622" y="170410"/>
                      </a:cubicBezTo>
                      <a:cubicBezTo>
                        <a:pt x="99680" y="163441"/>
                        <a:pt x="118130" y="149751"/>
                        <a:pt x="118130" y="149751"/>
                      </a:cubicBezTo>
                      <a:cubicBezTo>
                        <a:pt x="118130" y="149751"/>
                        <a:pt x="117890" y="160409"/>
                        <a:pt x="119249" y="170262"/>
                      </a:cubicBezTo>
                      <a:cubicBezTo>
                        <a:pt x="120607" y="180116"/>
                        <a:pt x="123556" y="189165"/>
                        <a:pt x="123556" y="189165"/>
                      </a:cubicBezTo>
                      <a:cubicBezTo>
                        <a:pt x="123556" y="189165"/>
                        <a:pt x="134195" y="186623"/>
                        <a:pt x="142431" y="182279"/>
                      </a:cubicBezTo>
                      <a:cubicBezTo>
                        <a:pt x="150676" y="177934"/>
                        <a:pt x="156527" y="171787"/>
                        <a:pt x="156527" y="171787"/>
                      </a:cubicBezTo>
                      <a:cubicBezTo>
                        <a:pt x="156527" y="171787"/>
                        <a:pt x="171298" y="192049"/>
                        <a:pt x="186485" y="207532"/>
                      </a:cubicBezTo>
                      <a:cubicBezTo>
                        <a:pt x="201672" y="223014"/>
                        <a:pt x="217283" y="233727"/>
                        <a:pt x="217283" y="233727"/>
                      </a:cubicBezTo>
                      <a:cubicBezTo>
                        <a:pt x="217283" y="233727"/>
                        <a:pt x="230159" y="213900"/>
                        <a:pt x="236676" y="195700"/>
                      </a:cubicBezTo>
                      <a:cubicBezTo>
                        <a:pt x="243193" y="177509"/>
                        <a:pt x="243350" y="160945"/>
                        <a:pt x="243350" y="160945"/>
                      </a:cubicBezTo>
                      <a:cubicBezTo>
                        <a:pt x="243350" y="160945"/>
                        <a:pt x="251429" y="164744"/>
                        <a:pt x="259443" y="166426"/>
                      </a:cubicBezTo>
                      <a:cubicBezTo>
                        <a:pt x="267457" y="168099"/>
                        <a:pt x="275415" y="167656"/>
                        <a:pt x="275415" y="167656"/>
                      </a:cubicBezTo>
                      <a:cubicBezTo>
                        <a:pt x="275415" y="167656"/>
                        <a:pt x="274371" y="153088"/>
                        <a:pt x="267429" y="140332"/>
                      </a:cubicBezTo>
                      <a:cubicBezTo>
                        <a:pt x="260478" y="127577"/>
                        <a:pt x="247630" y="116641"/>
                        <a:pt x="247630" y="116641"/>
                      </a:cubicBezTo>
                      <a:cubicBezTo>
                        <a:pt x="247630" y="116641"/>
                        <a:pt x="277181" y="124341"/>
                        <a:pt x="301925" y="124905"/>
                      </a:cubicBezTo>
                      <a:cubicBezTo>
                        <a:pt x="326670" y="125460"/>
                        <a:pt x="346608" y="118878"/>
                        <a:pt x="346608" y="118878"/>
                      </a:cubicBezTo>
                      <a:cubicBezTo>
                        <a:pt x="346608" y="118878"/>
                        <a:pt x="321623" y="105984"/>
                        <a:pt x="310115" y="91860"/>
                      </a:cubicBezTo>
                      <a:cubicBezTo>
                        <a:pt x="298616" y="77727"/>
                        <a:pt x="300594" y="62374"/>
                        <a:pt x="300594" y="62374"/>
                      </a:cubicBezTo>
                      <a:cubicBezTo>
                        <a:pt x="300594" y="62374"/>
                        <a:pt x="263020" y="64666"/>
                        <a:pt x="258796" y="27730"/>
                      </a:cubicBezTo>
                      <a:cubicBezTo>
                        <a:pt x="257122" y="13088"/>
                        <a:pt x="271468" y="6720"/>
                        <a:pt x="271468" y="6720"/>
                      </a:cubicBezTo>
                      <a:cubicBezTo>
                        <a:pt x="271468" y="6720"/>
                        <a:pt x="242620" y="-4872"/>
                        <a:pt x="209566" y="2394"/>
                      </a:cubicBezTo>
                      <a:cubicBezTo>
                        <a:pt x="176520" y="9650"/>
                        <a:pt x="141183" y="38055"/>
                        <a:pt x="141183" y="3805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 name="Google Shape;131;p2"/>
                <p:cNvSpPr/>
                <p:nvPr/>
              </p:nvSpPr>
              <p:spPr>
                <a:xfrm>
                  <a:off x="6041850" y="2487524"/>
                  <a:ext cx="235715" cy="209695"/>
                </a:xfrm>
                <a:custGeom>
                  <a:avLst/>
                  <a:gdLst/>
                  <a:ahLst/>
                  <a:cxnLst/>
                  <a:rect l="l" t="t" r="r" b="b"/>
                  <a:pathLst>
                    <a:path w="235715" h="209695" extrusionOk="0">
                      <a:moveTo>
                        <a:pt x="163793" y="209695"/>
                      </a:moveTo>
                      <a:cubicBezTo>
                        <a:pt x="163793" y="209695"/>
                        <a:pt x="154660" y="154004"/>
                        <a:pt x="143180" y="128446"/>
                      </a:cubicBezTo>
                      <a:cubicBezTo>
                        <a:pt x="136774" y="114183"/>
                        <a:pt x="131089" y="105236"/>
                        <a:pt x="131089" y="105236"/>
                      </a:cubicBezTo>
                      <a:cubicBezTo>
                        <a:pt x="131089" y="105236"/>
                        <a:pt x="138706" y="108184"/>
                        <a:pt x="155049" y="118500"/>
                      </a:cubicBezTo>
                      <a:cubicBezTo>
                        <a:pt x="171391" y="128825"/>
                        <a:pt x="196450" y="146535"/>
                        <a:pt x="196450" y="146535"/>
                      </a:cubicBezTo>
                      <a:cubicBezTo>
                        <a:pt x="196450" y="146535"/>
                        <a:pt x="177519" y="126680"/>
                        <a:pt x="160576" y="114461"/>
                      </a:cubicBezTo>
                      <a:cubicBezTo>
                        <a:pt x="143624" y="102232"/>
                        <a:pt x="128658" y="97638"/>
                        <a:pt x="128658" y="97638"/>
                      </a:cubicBezTo>
                      <a:cubicBezTo>
                        <a:pt x="128658" y="97638"/>
                        <a:pt x="124323" y="84568"/>
                        <a:pt x="117613" y="72921"/>
                      </a:cubicBezTo>
                      <a:cubicBezTo>
                        <a:pt x="110902" y="61274"/>
                        <a:pt x="101816" y="51060"/>
                        <a:pt x="101816" y="51060"/>
                      </a:cubicBezTo>
                      <a:lnTo>
                        <a:pt x="143254" y="61210"/>
                      </a:lnTo>
                      <a:cubicBezTo>
                        <a:pt x="143254" y="61210"/>
                        <a:pt x="143448" y="69547"/>
                        <a:pt x="152960" y="80741"/>
                      </a:cubicBezTo>
                      <a:cubicBezTo>
                        <a:pt x="162462" y="91944"/>
                        <a:pt x="181272" y="106012"/>
                        <a:pt x="181272" y="106012"/>
                      </a:cubicBezTo>
                      <a:cubicBezTo>
                        <a:pt x="181272" y="106012"/>
                        <a:pt x="167592" y="90585"/>
                        <a:pt x="160132" y="80473"/>
                      </a:cubicBezTo>
                      <a:cubicBezTo>
                        <a:pt x="152673" y="70351"/>
                        <a:pt x="151434" y="65545"/>
                        <a:pt x="151434" y="65545"/>
                      </a:cubicBezTo>
                      <a:lnTo>
                        <a:pt x="188242" y="79752"/>
                      </a:lnTo>
                      <a:lnTo>
                        <a:pt x="235355" y="100300"/>
                      </a:lnTo>
                      <a:lnTo>
                        <a:pt x="192660" y="75731"/>
                      </a:lnTo>
                      <a:cubicBezTo>
                        <a:pt x="192660" y="75731"/>
                        <a:pt x="196218" y="72015"/>
                        <a:pt x="206987" y="71082"/>
                      </a:cubicBezTo>
                      <a:cubicBezTo>
                        <a:pt x="217746" y="70148"/>
                        <a:pt x="235715" y="71987"/>
                        <a:pt x="235715" y="71987"/>
                      </a:cubicBezTo>
                      <a:cubicBezTo>
                        <a:pt x="235715" y="71987"/>
                        <a:pt x="217201" y="67236"/>
                        <a:pt x="204353" y="67273"/>
                      </a:cubicBezTo>
                      <a:cubicBezTo>
                        <a:pt x="191504" y="67301"/>
                        <a:pt x="184322" y="72117"/>
                        <a:pt x="184322" y="72117"/>
                      </a:cubicBezTo>
                      <a:lnTo>
                        <a:pt x="154762" y="61034"/>
                      </a:lnTo>
                      <a:lnTo>
                        <a:pt x="138216" y="54111"/>
                      </a:lnTo>
                      <a:cubicBezTo>
                        <a:pt x="138216" y="54111"/>
                        <a:pt x="143439" y="48463"/>
                        <a:pt x="156999" y="43620"/>
                      </a:cubicBezTo>
                      <a:cubicBezTo>
                        <a:pt x="170559" y="38785"/>
                        <a:pt x="192457" y="34755"/>
                        <a:pt x="192457" y="34755"/>
                      </a:cubicBezTo>
                      <a:cubicBezTo>
                        <a:pt x="192457" y="34755"/>
                        <a:pt x="170568" y="34173"/>
                        <a:pt x="154660" y="38157"/>
                      </a:cubicBezTo>
                      <a:cubicBezTo>
                        <a:pt x="138753" y="42131"/>
                        <a:pt x="128834" y="50672"/>
                        <a:pt x="128834" y="50672"/>
                      </a:cubicBezTo>
                      <a:lnTo>
                        <a:pt x="97943" y="44091"/>
                      </a:lnTo>
                      <a:cubicBezTo>
                        <a:pt x="97943" y="44091"/>
                        <a:pt x="93811" y="37463"/>
                        <a:pt x="84263" y="26445"/>
                      </a:cubicBezTo>
                      <a:cubicBezTo>
                        <a:pt x="74724" y="15418"/>
                        <a:pt x="59759" y="0"/>
                        <a:pt x="59759" y="0"/>
                      </a:cubicBezTo>
                      <a:lnTo>
                        <a:pt x="43731" y="6766"/>
                      </a:lnTo>
                      <a:cubicBezTo>
                        <a:pt x="43731" y="6766"/>
                        <a:pt x="61311" y="18533"/>
                        <a:pt x="72865" y="29154"/>
                      </a:cubicBezTo>
                      <a:cubicBezTo>
                        <a:pt x="84429" y="39774"/>
                        <a:pt x="89966" y="49249"/>
                        <a:pt x="89966" y="49249"/>
                      </a:cubicBezTo>
                      <a:lnTo>
                        <a:pt x="75740" y="65267"/>
                      </a:lnTo>
                      <a:cubicBezTo>
                        <a:pt x="75740" y="65267"/>
                        <a:pt x="61275" y="57290"/>
                        <a:pt x="42677" y="55331"/>
                      </a:cubicBezTo>
                      <a:cubicBezTo>
                        <a:pt x="24079" y="53362"/>
                        <a:pt x="0" y="54878"/>
                        <a:pt x="0" y="54878"/>
                      </a:cubicBezTo>
                      <a:cubicBezTo>
                        <a:pt x="0" y="54878"/>
                        <a:pt x="23903" y="55599"/>
                        <a:pt x="41503" y="59574"/>
                      </a:cubicBezTo>
                      <a:cubicBezTo>
                        <a:pt x="59093" y="63557"/>
                        <a:pt x="71923" y="70324"/>
                        <a:pt x="71923" y="70324"/>
                      </a:cubicBezTo>
                      <a:lnTo>
                        <a:pt x="50894" y="96196"/>
                      </a:lnTo>
                      <a:cubicBezTo>
                        <a:pt x="50894" y="96196"/>
                        <a:pt x="42233" y="94162"/>
                        <a:pt x="31086" y="99043"/>
                      </a:cubicBezTo>
                      <a:cubicBezTo>
                        <a:pt x="19929" y="103914"/>
                        <a:pt x="6286" y="115709"/>
                        <a:pt x="6286" y="115709"/>
                      </a:cubicBezTo>
                      <a:cubicBezTo>
                        <a:pt x="6286" y="115709"/>
                        <a:pt x="22859" y="106613"/>
                        <a:pt x="33110" y="102832"/>
                      </a:cubicBezTo>
                      <a:cubicBezTo>
                        <a:pt x="43361" y="99052"/>
                        <a:pt x="47280" y="100577"/>
                        <a:pt x="47280" y="100577"/>
                      </a:cubicBezTo>
                      <a:lnTo>
                        <a:pt x="23534" y="155862"/>
                      </a:lnTo>
                      <a:cubicBezTo>
                        <a:pt x="23534" y="155862"/>
                        <a:pt x="44433" y="119369"/>
                        <a:pt x="56551" y="101483"/>
                      </a:cubicBezTo>
                      <a:cubicBezTo>
                        <a:pt x="65693" y="87988"/>
                        <a:pt x="70130" y="83551"/>
                        <a:pt x="70130" y="83551"/>
                      </a:cubicBezTo>
                      <a:cubicBezTo>
                        <a:pt x="70130" y="83551"/>
                        <a:pt x="74428" y="88986"/>
                        <a:pt x="77691" y="98063"/>
                      </a:cubicBezTo>
                      <a:cubicBezTo>
                        <a:pt x="80953" y="107140"/>
                        <a:pt x="82294" y="118685"/>
                        <a:pt x="82294" y="118685"/>
                      </a:cubicBezTo>
                      <a:cubicBezTo>
                        <a:pt x="82294" y="118685"/>
                        <a:pt x="84531" y="106206"/>
                        <a:pt x="82987" y="96270"/>
                      </a:cubicBezTo>
                      <a:cubicBezTo>
                        <a:pt x="81444" y="86333"/>
                        <a:pt x="76120" y="78948"/>
                        <a:pt x="76120" y="78948"/>
                      </a:cubicBezTo>
                      <a:lnTo>
                        <a:pt x="94921" y="56357"/>
                      </a:lnTo>
                      <a:cubicBezTo>
                        <a:pt x="94921" y="56357"/>
                        <a:pt x="102981" y="68031"/>
                        <a:pt x="109192" y="77949"/>
                      </a:cubicBezTo>
                      <a:cubicBezTo>
                        <a:pt x="115404" y="87858"/>
                        <a:pt x="119323" y="99163"/>
                        <a:pt x="119323" y="99163"/>
                      </a:cubicBezTo>
                      <a:cubicBezTo>
                        <a:pt x="119323" y="99163"/>
                        <a:pt x="110311" y="110125"/>
                        <a:pt x="104672" y="124573"/>
                      </a:cubicBezTo>
                      <a:cubicBezTo>
                        <a:pt x="99043" y="139020"/>
                        <a:pt x="96797" y="156952"/>
                        <a:pt x="96797" y="156952"/>
                      </a:cubicBezTo>
                      <a:cubicBezTo>
                        <a:pt x="96797" y="156952"/>
                        <a:pt x="102592" y="140684"/>
                        <a:pt x="109016" y="128224"/>
                      </a:cubicBezTo>
                      <a:cubicBezTo>
                        <a:pt x="115441" y="115764"/>
                        <a:pt x="122475" y="107112"/>
                        <a:pt x="122475" y="107112"/>
                      </a:cubicBezTo>
                      <a:cubicBezTo>
                        <a:pt x="122475" y="107112"/>
                        <a:pt x="128261" y="112723"/>
                        <a:pt x="136488" y="132356"/>
                      </a:cubicBezTo>
                      <a:cubicBezTo>
                        <a:pt x="147201" y="157932"/>
                        <a:pt x="163793" y="209695"/>
                        <a:pt x="163793"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2" name="Google Shape;132;p2"/>
              <p:cNvGrpSpPr/>
              <p:nvPr/>
            </p:nvGrpSpPr>
            <p:grpSpPr>
              <a:xfrm>
                <a:off x="6753913" y="3543070"/>
                <a:ext cx="443182" cy="300899"/>
                <a:chOff x="6753913" y="3543070"/>
                <a:chExt cx="443182" cy="300899"/>
              </a:xfrm>
            </p:grpSpPr>
            <p:sp>
              <p:nvSpPr>
                <p:cNvPr id="133" name="Google Shape;133;p2"/>
                <p:cNvSpPr/>
                <p:nvPr/>
              </p:nvSpPr>
              <p:spPr>
                <a:xfrm>
                  <a:off x="6753913" y="3545111"/>
                  <a:ext cx="443182" cy="298858"/>
                </a:xfrm>
                <a:custGeom>
                  <a:avLst/>
                  <a:gdLst/>
                  <a:ahLst/>
                  <a:cxnLst/>
                  <a:rect l="l" t="t" r="r" b="b"/>
                  <a:pathLst>
                    <a:path w="443182" h="298858" extrusionOk="0">
                      <a:moveTo>
                        <a:pt x="180514" y="48668"/>
                      </a:moveTo>
                      <a:cubicBezTo>
                        <a:pt x="180514" y="48668"/>
                        <a:pt x="123602" y="23840"/>
                        <a:pt x="77376" y="35459"/>
                      </a:cubicBezTo>
                      <a:cubicBezTo>
                        <a:pt x="4594" y="53761"/>
                        <a:pt x="0" y="87508"/>
                        <a:pt x="0" y="87508"/>
                      </a:cubicBezTo>
                      <a:cubicBezTo>
                        <a:pt x="0" y="87508"/>
                        <a:pt x="52086" y="74475"/>
                        <a:pt x="60877" y="107844"/>
                      </a:cubicBezTo>
                      <a:cubicBezTo>
                        <a:pt x="65443" y="125157"/>
                        <a:pt x="46901" y="150077"/>
                        <a:pt x="46901" y="150077"/>
                      </a:cubicBezTo>
                      <a:cubicBezTo>
                        <a:pt x="46901" y="150077"/>
                        <a:pt x="63234" y="167685"/>
                        <a:pt x="63622" y="186948"/>
                      </a:cubicBezTo>
                      <a:cubicBezTo>
                        <a:pt x="64001" y="206212"/>
                        <a:pt x="48454" y="227139"/>
                        <a:pt x="48454" y="227139"/>
                      </a:cubicBezTo>
                      <a:cubicBezTo>
                        <a:pt x="48454" y="227139"/>
                        <a:pt x="76156" y="226806"/>
                        <a:pt x="101806" y="217895"/>
                      </a:cubicBezTo>
                      <a:cubicBezTo>
                        <a:pt x="127457" y="208985"/>
                        <a:pt x="151046" y="191487"/>
                        <a:pt x="151046" y="191487"/>
                      </a:cubicBezTo>
                      <a:cubicBezTo>
                        <a:pt x="151046" y="191487"/>
                        <a:pt x="150741" y="205112"/>
                        <a:pt x="152469" y="217710"/>
                      </a:cubicBezTo>
                      <a:cubicBezTo>
                        <a:pt x="154207" y="230309"/>
                        <a:pt x="157978" y="241873"/>
                        <a:pt x="157978" y="241873"/>
                      </a:cubicBezTo>
                      <a:cubicBezTo>
                        <a:pt x="157978" y="241873"/>
                        <a:pt x="171575" y="238628"/>
                        <a:pt x="182122" y="233073"/>
                      </a:cubicBezTo>
                      <a:cubicBezTo>
                        <a:pt x="192660" y="227518"/>
                        <a:pt x="200137" y="219670"/>
                        <a:pt x="200137" y="219670"/>
                      </a:cubicBezTo>
                      <a:cubicBezTo>
                        <a:pt x="200137" y="219670"/>
                        <a:pt x="219022" y="245570"/>
                        <a:pt x="238442" y="265369"/>
                      </a:cubicBezTo>
                      <a:cubicBezTo>
                        <a:pt x="257862" y="285169"/>
                        <a:pt x="277828" y="298858"/>
                        <a:pt x="277828" y="298858"/>
                      </a:cubicBezTo>
                      <a:cubicBezTo>
                        <a:pt x="277828" y="298858"/>
                        <a:pt x="294281" y="273503"/>
                        <a:pt x="302619" y="250238"/>
                      </a:cubicBezTo>
                      <a:cubicBezTo>
                        <a:pt x="310947" y="226972"/>
                        <a:pt x="311159" y="205796"/>
                        <a:pt x="311159" y="205796"/>
                      </a:cubicBezTo>
                      <a:cubicBezTo>
                        <a:pt x="311159" y="205796"/>
                        <a:pt x="321484" y="210658"/>
                        <a:pt x="331726" y="212802"/>
                      </a:cubicBezTo>
                      <a:cubicBezTo>
                        <a:pt x="341977" y="214947"/>
                        <a:pt x="352153" y="214374"/>
                        <a:pt x="352153" y="214374"/>
                      </a:cubicBezTo>
                      <a:cubicBezTo>
                        <a:pt x="352153" y="214374"/>
                        <a:pt x="350823" y="195748"/>
                        <a:pt x="341940" y="179443"/>
                      </a:cubicBezTo>
                      <a:cubicBezTo>
                        <a:pt x="333057" y="163138"/>
                        <a:pt x="316632" y="149143"/>
                        <a:pt x="316632" y="149143"/>
                      </a:cubicBezTo>
                      <a:cubicBezTo>
                        <a:pt x="316632" y="149143"/>
                        <a:pt x="354409" y="158987"/>
                        <a:pt x="386049" y="159708"/>
                      </a:cubicBezTo>
                      <a:cubicBezTo>
                        <a:pt x="417689" y="160429"/>
                        <a:pt x="443182" y="152009"/>
                        <a:pt x="443182" y="152009"/>
                      </a:cubicBezTo>
                      <a:cubicBezTo>
                        <a:pt x="443182" y="152009"/>
                        <a:pt x="411237" y="135528"/>
                        <a:pt x="396531" y="117457"/>
                      </a:cubicBezTo>
                      <a:cubicBezTo>
                        <a:pt x="381816" y="99395"/>
                        <a:pt x="384348" y="79753"/>
                        <a:pt x="384348" y="79753"/>
                      </a:cubicBezTo>
                      <a:cubicBezTo>
                        <a:pt x="384348" y="79753"/>
                        <a:pt x="336301" y="82693"/>
                        <a:pt x="330903" y="35459"/>
                      </a:cubicBezTo>
                      <a:cubicBezTo>
                        <a:pt x="328768" y="16741"/>
                        <a:pt x="347116" y="8589"/>
                        <a:pt x="347116" y="8589"/>
                      </a:cubicBezTo>
                      <a:cubicBezTo>
                        <a:pt x="347116" y="8589"/>
                        <a:pt x="310216" y="-6229"/>
                        <a:pt x="267956" y="3061"/>
                      </a:cubicBezTo>
                      <a:cubicBezTo>
                        <a:pt x="225695" y="12341"/>
                        <a:pt x="180514" y="48668"/>
                        <a:pt x="180514" y="4866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 name="Google Shape;134;p2"/>
                <p:cNvSpPr/>
                <p:nvPr/>
              </p:nvSpPr>
              <p:spPr>
                <a:xfrm>
                  <a:off x="6814957" y="3543070"/>
                  <a:ext cx="301407" cy="268122"/>
                </a:xfrm>
                <a:custGeom>
                  <a:avLst/>
                  <a:gdLst/>
                  <a:ahLst/>
                  <a:cxnLst/>
                  <a:rect l="l" t="t" r="r" b="b"/>
                  <a:pathLst>
                    <a:path w="301407" h="268122" extrusionOk="0">
                      <a:moveTo>
                        <a:pt x="209445" y="268122"/>
                      </a:moveTo>
                      <a:cubicBezTo>
                        <a:pt x="209445" y="268122"/>
                        <a:pt x="197761" y="196912"/>
                        <a:pt x="183083" y="164236"/>
                      </a:cubicBezTo>
                      <a:cubicBezTo>
                        <a:pt x="174884" y="146008"/>
                        <a:pt x="167619" y="134565"/>
                        <a:pt x="167619" y="134565"/>
                      </a:cubicBezTo>
                      <a:cubicBezTo>
                        <a:pt x="167619" y="134565"/>
                        <a:pt x="177371" y="138327"/>
                        <a:pt x="198261" y="151527"/>
                      </a:cubicBezTo>
                      <a:cubicBezTo>
                        <a:pt x="219151" y="164726"/>
                        <a:pt x="251197" y="187363"/>
                        <a:pt x="251197" y="187363"/>
                      </a:cubicBezTo>
                      <a:cubicBezTo>
                        <a:pt x="251197" y="187363"/>
                        <a:pt x="226989" y="161981"/>
                        <a:pt x="205323" y="146350"/>
                      </a:cubicBezTo>
                      <a:cubicBezTo>
                        <a:pt x="183656" y="130720"/>
                        <a:pt x="164513" y="124850"/>
                        <a:pt x="164513" y="124850"/>
                      </a:cubicBezTo>
                      <a:cubicBezTo>
                        <a:pt x="164513" y="124850"/>
                        <a:pt x="158967" y="108129"/>
                        <a:pt x="150389" y="93238"/>
                      </a:cubicBezTo>
                      <a:cubicBezTo>
                        <a:pt x="141812" y="78347"/>
                        <a:pt x="130192" y="65286"/>
                        <a:pt x="130192" y="65286"/>
                      </a:cubicBezTo>
                      <a:lnTo>
                        <a:pt x="183185" y="78263"/>
                      </a:lnTo>
                      <a:cubicBezTo>
                        <a:pt x="183185" y="78263"/>
                        <a:pt x="183425" y="88921"/>
                        <a:pt x="195580" y="103239"/>
                      </a:cubicBezTo>
                      <a:cubicBezTo>
                        <a:pt x="207735" y="117557"/>
                        <a:pt x="231796" y="135545"/>
                        <a:pt x="231796" y="135545"/>
                      </a:cubicBezTo>
                      <a:cubicBezTo>
                        <a:pt x="231796" y="135545"/>
                        <a:pt x="214298" y="115829"/>
                        <a:pt x="204759" y="102897"/>
                      </a:cubicBezTo>
                      <a:cubicBezTo>
                        <a:pt x="195220" y="89956"/>
                        <a:pt x="193630" y="83809"/>
                        <a:pt x="193630" y="83809"/>
                      </a:cubicBezTo>
                      <a:lnTo>
                        <a:pt x="240707" y="101973"/>
                      </a:lnTo>
                      <a:lnTo>
                        <a:pt x="300945" y="128252"/>
                      </a:lnTo>
                      <a:lnTo>
                        <a:pt x="246354" y="96833"/>
                      </a:lnTo>
                      <a:cubicBezTo>
                        <a:pt x="246354" y="96833"/>
                        <a:pt x="250911" y="92082"/>
                        <a:pt x="264674" y="90890"/>
                      </a:cubicBezTo>
                      <a:cubicBezTo>
                        <a:pt x="278438" y="89688"/>
                        <a:pt x="301407" y="92046"/>
                        <a:pt x="301407" y="92046"/>
                      </a:cubicBezTo>
                      <a:cubicBezTo>
                        <a:pt x="301407" y="92046"/>
                        <a:pt x="277735" y="85973"/>
                        <a:pt x="261301" y="86019"/>
                      </a:cubicBezTo>
                      <a:cubicBezTo>
                        <a:pt x="244875" y="86056"/>
                        <a:pt x="235687" y="92203"/>
                        <a:pt x="235687" y="92203"/>
                      </a:cubicBezTo>
                      <a:lnTo>
                        <a:pt x="197900" y="78042"/>
                      </a:lnTo>
                      <a:lnTo>
                        <a:pt x="176733" y="69186"/>
                      </a:lnTo>
                      <a:cubicBezTo>
                        <a:pt x="176733" y="69186"/>
                        <a:pt x="183407" y="61958"/>
                        <a:pt x="200747" y="55774"/>
                      </a:cubicBezTo>
                      <a:cubicBezTo>
                        <a:pt x="218088" y="49591"/>
                        <a:pt x="246095" y="44442"/>
                        <a:pt x="246095" y="44442"/>
                      </a:cubicBezTo>
                      <a:cubicBezTo>
                        <a:pt x="246095" y="44442"/>
                        <a:pt x="218107" y="43693"/>
                        <a:pt x="197761" y="48786"/>
                      </a:cubicBezTo>
                      <a:cubicBezTo>
                        <a:pt x="177426" y="53870"/>
                        <a:pt x="164745" y="64796"/>
                        <a:pt x="164745" y="64796"/>
                      </a:cubicBezTo>
                      <a:lnTo>
                        <a:pt x="125238" y="56375"/>
                      </a:lnTo>
                      <a:cubicBezTo>
                        <a:pt x="125238" y="56375"/>
                        <a:pt x="119960" y="47899"/>
                        <a:pt x="107750" y="33812"/>
                      </a:cubicBezTo>
                      <a:cubicBezTo>
                        <a:pt x="95548" y="19716"/>
                        <a:pt x="76415" y="0"/>
                        <a:pt x="76415" y="0"/>
                      </a:cubicBezTo>
                      <a:lnTo>
                        <a:pt x="55922" y="8652"/>
                      </a:lnTo>
                      <a:cubicBezTo>
                        <a:pt x="55922" y="8652"/>
                        <a:pt x="78402" y="23691"/>
                        <a:pt x="93182" y="37269"/>
                      </a:cubicBezTo>
                      <a:cubicBezTo>
                        <a:pt x="107962" y="50857"/>
                        <a:pt x="115043" y="62975"/>
                        <a:pt x="115043" y="62975"/>
                      </a:cubicBezTo>
                      <a:lnTo>
                        <a:pt x="96852" y="83458"/>
                      </a:lnTo>
                      <a:cubicBezTo>
                        <a:pt x="96852" y="83458"/>
                        <a:pt x="78356" y="73263"/>
                        <a:pt x="54582" y="70739"/>
                      </a:cubicBezTo>
                      <a:cubicBezTo>
                        <a:pt x="30799" y="68225"/>
                        <a:pt x="0" y="70175"/>
                        <a:pt x="0" y="70175"/>
                      </a:cubicBezTo>
                      <a:cubicBezTo>
                        <a:pt x="0" y="70175"/>
                        <a:pt x="30577" y="71091"/>
                        <a:pt x="53075" y="76175"/>
                      </a:cubicBezTo>
                      <a:cubicBezTo>
                        <a:pt x="75564" y="81268"/>
                        <a:pt x="91972" y="89919"/>
                        <a:pt x="91972" y="89919"/>
                      </a:cubicBezTo>
                      <a:lnTo>
                        <a:pt x="65083" y="123002"/>
                      </a:lnTo>
                      <a:cubicBezTo>
                        <a:pt x="65083" y="123002"/>
                        <a:pt x="54009" y="120404"/>
                        <a:pt x="39755" y="126634"/>
                      </a:cubicBezTo>
                      <a:cubicBezTo>
                        <a:pt x="25493" y="132873"/>
                        <a:pt x="8042" y="147949"/>
                        <a:pt x="8042" y="147949"/>
                      </a:cubicBezTo>
                      <a:cubicBezTo>
                        <a:pt x="8042" y="147949"/>
                        <a:pt x="29236" y="136321"/>
                        <a:pt x="42344" y="131487"/>
                      </a:cubicBezTo>
                      <a:cubicBezTo>
                        <a:pt x="55451" y="126653"/>
                        <a:pt x="60470" y="128612"/>
                        <a:pt x="60470" y="128612"/>
                      </a:cubicBezTo>
                      <a:lnTo>
                        <a:pt x="30105" y="199287"/>
                      </a:lnTo>
                      <a:cubicBezTo>
                        <a:pt x="30105" y="199287"/>
                        <a:pt x="56819" y="152636"/>
                        <a:pt x="72320" y="129768"/>
                      </a:cubicBezTo>
                      <a:cubicBezTo>
                        <a:pt x="84013" y="112501"/>
                        <a:pt x="89670" y="106835"/>
                        <a:pt x="89670" y="106835"/>
                      </a:cubicBezTo>
                      <a:cubicBezTo>
                        <a:pt x="89670" y="106835"/>
                        <a:pt x="95169" y="113786"/>
                        <a:pt x="99339" y="125386"/>
                      </a:cubicBezTo>
                      <a:cubicBezTo>
                        <a:pt x="103516" y="136996"/>
                        <a:pt x="105236" y="151758"/>
                        <a:pt x="105236" y="151758"/>
                      </a:cubicBezTo>
                      <a:cubicBezTo>
                        <a:pt x="105236" y="151758"/>
                        <a:pt x="108092" y="135803"/>
                        <a:pt x="106123" y="123094"/>
                      </a:cubicBezTo>
                      <a:cubicBezTo>
                        <a:pt x="104145" y="110393"/>
                        <a:pt x="97342" y="100937"/>
                        <a:pt x="97342" y="100937"/>
                      </a:cubicBezTo>
                      <a:lnTo>
                        <a:pt x="121374" y="72052"/>
                      </a:lnTo>
                      <a:cubicBezTo>
                        <a:pt x="121374" y="72052"/>
                        <a:pt x="131681" y="86989"/>
                        <a:pt x="139630" y="99662"/>
                      </a:cubicBezTo>
                      <a:cubicBezTo>
                        <a:pt x="147570" y="112344"/>
                        <a:pt x="152580" y="126800"/>
                        <a:pt x="152580" y="126800"/>
                      </a:cubicBezTo>
                      <a:cubicBezTo>
                        <a:pt x="152580" y="126800"/>
                        <a:pt x="141054" y="140814"/>
                        <a:pt x="133853" y="159291"/>
                      </a:cubicBezTo>
                      <a:cubicBezTo>
                        <a:pt x="126643" y="177759"/>
                        <a:pt x="123769" y="200683"/>
                        <a:pt x="123769" y="200683"/>
                      </a:cubicBezTo>
                      <a:cubicBezTo>
                        <a:pt x="123769" y="200683"/>
                        <a:pt x="131191" y="179885"/>
                        <a:pt x="139399" y="163959"/>
                      </a:cubicBezTo>
                      <a:cubicBezTo>
                        <a:pt x="147607" y="148023"/>
                        <a:pt x="156610" y="136959"/>
                        <a:pt x="156610" y="136959"/>
                      </a:cubicBezTo>
                      <a:cubicBezTo>
                        <a:pt x="156610" y="136959"/>
                        <a:pt x="164014" y="144132"/>
                        <a:pt x="174524" y="169237"/>
                      </a:cubicBezTo>
                      <a:cubicBezTo>
                        <a:pt x="188222" y="201940"/>
                        <a:pt x="209445" y="268122"/>
                        <a:pt x="209445" y="26812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 name="Google Shape;135;p2"/>
              <p:cNvGrpSpPr/>
              <p:nvPr/>
            </p:nvGrpSpPr>
            <p:grpSpPr>
              <a:xfrm>
                <a:off x="7402287" y="3345752"/>
                <a:ext cx="243721" cy="362334"/>
                <a:chOff x="7402287" y="3345752"/>
                <a:chExt cx="243721" cy="362334"/>
              </a:xfrm>
            </p:grpSpPr>
            <p:sp>
              <p:nvSpPr>
                <p:cNvPr id="136" name="Google Shape;136;p2"/>
                <p:cNvSpPr/>
                <p:nvPr/>
              </p:nvSpPr>
              <p:spPr>
                <a:xfrm>
                  <a:off x="7402287" y="3345752"/>
                  <a:ext cx="243721" cy="362334"/>
                </a:xfrm>
                <a:custGeom>
                  <a:avLst/>
                  <a:gdLst/>
                  <a:ahLst/>
                  <a:cxnLst/>
                  <a:rect l="l" t="t" r="r" b="b"/>
                  <a:pathLst>
                    <a:path w="243721" h="362334" extrusionOk="0">
                      <a:moveTo>
                        <a:pt x="70011" y="229698"/>
                      </a:moveTo>
                      <a:cubicBezTo>
                        <a:pt x="70011" y="229698"/>
                        <a:pt x="63661" y="280028"/>
                        <a:pt x="83414" y="313581"/>
                      </a:cubicBezTo>
                      <a:cubicBezTo>
                        <a:pt x="114527" y="366426"/>
                        <a:pt x="142035" y="362257"/>
                        <a:pt x="142035" y="362257"/>
                      </a:cubicBezTo>
                      <a:cubicBezTo>
                        <a:pt x="142035" y="362257"/>
                        <a:pt x="119823" y="324424"/>
                        <a:pt x="143949" y="309847"/>
                      </a:cubicBezTo>
                      <a:cubicBezTo>
                        <a:pt x="156474" y="302277"/>
                        <a:pt x="180275" y="311076"/>
                        <a:pt x="180275" y="311076"/>
                      </a:cubicBezTo>
                      <a:cubicBezTo>
                        <a:pt x="180275" y="311076"/>
                        <a:pt x="190314" y="294226"/>
                        <a:pt x="205325" y="289484"/>
                      </a:cubicBezTo>
                      <a:cubicBezTo>
                        <a:pt x="220345" y="284742"/>
                        <a:pt x="240330" y="292109"/>
                        <a:pt x="240330" y="292109"/>
                      </a:cubicBezTo>
                      <a:cubicBezTo>
                        <a:pt x="240330" y="292109"/>
                        <a:pt x="233683" y="270470"/>
                        <a:pt x="220789" y="252418"/>
                      </a:cubicBezTo>
                      <a:cubicBezTo>
                        <a:pt x="207894" y="234366"/>
                        <a:pt x="188751" y="219900"/>
                        <a:pt x="188751" y="219900"/>
                      </a:cubicBezTo>
                      <a:cubicBezTo>
                        <a:pt x="188751" y="219900"/>
                        <a:pt x="199501" y="217007"/>
                        <a:pt x="208976" y="212746"/>
                      </a:cubicBezTo>
                      <a:cubicBezTo>
                        <a:pt x="218450" y="208484"/>
                        <a:pt x="226649" y="202864"/>
                        <a:pt x="226649" y="202864"/>
                      </a:cubicBezTo>
                      <a:cubicBezTo>
                        <a:pt x="226649" y="202864"/>
                        <a:pt x="220973" y="192955"/>
                        <a:pt x="214189" y="185967"/>
                      </a:cubicBezTo>
                      <a:cubicBezTo>
                        <a:pt x="207414" y="178989"/>
                        <a:pt x="199529" y="174931"/>
                        <a:pt x="199529" y="174931"/>
                      </a:cubicBezTo>
                      <a:cubicBezTo>
                        <a:pt x="199529" y="174931"/>
                        <a:pt x="215493" y="154170"/>
                        <a:pt x="226538" y="134380"/>
                      </a:cubicBezTo>
                      <a:cubicBezTo>
                        <a:pt x="237584" y="114599"/>
                        <a:pt x="243721" y="95798"/>
                        <a:pt x="243721" y="95798"/>
                      </a:cubicBezTo>
                      <a:cubicBezTo>
                        <a:pt x="243721" y="95798"/>
                        <a:pt x="220058" y="88736"/>
                        <a:pt x="199899" y="87563"/>
                      </a:cubicBezTo>
                      <a:cubicBezTo>
                        <a:pt x="179739" y="86389"/>
                        <a:pt x="163092" y="91103"/>
                        <a:pt x="163092" y="91103"/>
                      </a:cubicBezTo>
                      <a:cubicBezTo>
                        <a:pt x="163092" y="91103"/>
                        <a:pt x="164524" y="81887"/>
                        <a:pt x="163850" y="73365"/>
                      </a:cubicBezTo>
                      <a:cubicBezTo>
                        <a:pt x="163166" y="64833"/>
                        <a:pt x="160374" y="56985"/>
                        <a:pt x="160374" y="56985"/>
                      </a:cubicBezTo>
                      <a:cubicBezTo>
                        <a:pt x="160374" y="56985"/>
                        <a:pt x="146084" y="62328"/>
                        <a:pt x="135343" y="73041"/>
                      </a:cubicBezTo>
                      <a:cubicBezTo>
                        <a:pt x="124602" y="83763"/>
                        <a:pt x="117420" y="99865"/>
                        <a:pt x="117420" y="99865"/>
                      </a:cubicBezTo>
                      <a:cubicBezTo>
                        <a:pt x="117420" y="99865"/>
                        <a:pt x="116441" y="67976"/>
                        <a:pt x="109711" y="43010"/>
                      </a:cubicBezTo>
                      <a:cubicBezTo>
                        <a:pt x="102991" y="18043"/>
                        <a:pt x="90522" y="0"/>
                        <a:pt x="90522" y="0"/>
                      </a:cubicBezTo>
                      <a:cubicBezTo>
                        <a:pt x="90522" y="0"/>
                        <a:pt x="84958" y="28839"/>
                        <a:pt x="74189" y="44535"/>
                      </a:cubicBezTo>
                      <a:cubicBezTo>
                        <a:pt x="63411" y="60221"/>
                        <a:pt x="47430" y="62763"/>
                        <a:pt x="47430" y="62763"/>
                      </a:cubicBezTo>
                      <a:cubicBezTo>
                        <a:pt x="47430" y="62763"/>
                        <a:pt x="60804" y="99745"/>
                        <a:pt x="25024" y="114858"/>
                      </a:cubicBezTo>
                      <a:cubicBezTo>
                        <a:pt x="10844" y="120848"/>
                        <a:pt x="224" y="108342"/>
                        <a:pt x="224" y="108342"/>
                      </a:cubicBezTo>
                      <a:cubicBezTo>
                        <a:pt x="224" y="108342"/>
                        <a:pt x="-2892" y="140666"/>
                        <a:pt x="14125" y="171659"/>
                      </a:cubicBezTo>
                      <a:cubicBezTo>
                        <a:pt x="31134" y="202642"/>
                        <a:pt x="70011" y="229698"/>
                        <a:pt x="70011" y="22969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 name="Google Shape;137;p2"/>
                <p:cNvSpPr/>
                <p:nvPr/>
              </p:nvSpPr>
              <p:spPr>
                <a:xfrm>
                  <a:off x="7438228" y="3415336"/>
                  <a:ext cx="183776" cy="249274"/>
                </a:xfrm>
                <a:custGeom>
                  <a:avLst/>
                  <a:gdLst/>
                  <a:ahLst/>
                  <a:cxnLst/>
                  <a:rect l="l" t="t" r="r" b="b"/>
                  <a:pathLst>
                    <a:path w="183776" h="249274" extrusionOk="0">
                      <a:moveTo>
                        <a:pt x="183776" y="39515"/>
                      </a:moveTo>
                      <a:cubicBezTo>
                        <a:pt x="183776" y="39515"/>
                        <a:pt x="130645" y="65073"/>
                        <a:pt x="108415" y="84105"/>
                      </a:cubicBezTo>
                      <a:cubicBezTo>
                        <a:pt x="96011" y="94726"/>
                        <a:pt x="88717" y="103054"/>
                        <a:pt x="88717" y="103054"/>
                      </a:cubicBezTo>
                      <a:cubicBezTo>
                        <a:pt x="88717" y="103054"/>
                        <a:pt x="89420" y="94550"/>
                        <a:pt x="94948" y="75130"/>
                      </a:cubicBezTo>
                      <a:cubicBezTo>
                        <a:pt x="100484" y="55719"/>
                        <a:pt x="110856" y="25392"/>
                        <a:pt x="110856" y="25392"/>
                      </a:cubicBezTo>
                      <a:cubicBezTo>
                        <a:pt x="110856" y="25392"/>
                        <a:pt x="96528" y="50201"/>
                        <a:pt x="89272" y="70786"/>
                      </a:cubicBezTo>
                      <a:cubicBezTo>
                        <a:pt x="82007" y="91371"/>
                        <a:pt x="81813" y="107731"/>
                        <a:pt x="81813" y="107731"/>
                      </a:cubicBezTo>
                      <a:cubicBezTo>
                        <a:pt x="81813" y="107731"/>
                        <a:pt x="69990" y="115930"/>
                        <a:pt x="60294" y="126079"/>
                      </a:cubicBezTo>
                      <a:cubicBezTo>
                        <a:pt x="50598" y="136238"/>
                        <a:pt x="43028" y="148347"/>
                        <a:pt x="43028" y="148347"/>
                      </a:cubicBezTo>
                      <a:lnTo>
                        <a:pt x="41003" y="103831"/>
                      </a:lnTo>
                      <a:cubicBezTo>
                        <a:pt x="41003" y="103831"/>
                        <a:pt x="49294" y="101178"/>
                        <a:pt x="57725" y="88357"/>
                      </a:cubicBezTo>
                      <a:cubicBezTo>
                        <a:pt x="66145" y="75527"/>
                        <a:pt x="74705" y="52530"/>
                        <a:pt x="74705" y="52530"/>
                      </a:cubicBezTo>
                      <a:cubicBezTo>
                        <a:pt x="74705" y="52530"/>
                        <a:pt x="63280" y="70786"/>
                        <a:pt x="55340" y="81240"/>
                      </a:cubicBezTo>
                      <a:cubicBezTo>
                        <a:pt x="47390" y="91703"/>
                        <a:pt x="42935" y="94356"/>
                        <a:pt x="42935" y="94356"/>
                      </a:cubicBezTo>
                      <a:lnTo>
                        <a:pt x="46337" y="53279"/>
                      </a:lnTo>
                      <a:lnTo>
                        <a:pt x="53057" y="0"/>
                      </a:lnTo>
                      <a:lnTo>
                        <a:pt x="41003" y="50034"/>
                      </a:lnTo>
                      <a:cubicBezTo>
                        <a:pt x="41003" y="50034"/>
                        <a:pt x="36234" y="47557"/>
                        <a:pt x="32120" y="37047"/>
                      </a:cubicBezTo>
                      <a:cubicBezTo>
                        <a:pt x="28016" y="26528"/>
                        <a:pt x="24568" y="7977"/>
                        <a:pt x="24568" y="7977"/>
                      </a:cubicBezTo>
                      <a:cubicBezTo>
                        <a:pt x="24568" y="7977"/>
                        <a:pt x="25262" y="27933"/>
                        <a:pt x="29080" y="40800"/>
                      </a:cubicBezTo>
                      <a:cubicBezTo>
                        <a:pt x="32897" y="53676"/>
                        <a:pt x="39839" y="59453"/>
                        <a:pt x="39839" y="59453"/>
                      </a:cubicBezTo>
                      <a:lnTo>
                        <a:pt x="37436" y="92341"/>
                      </a:lnTo>
                      <a:lnTo>
                        <a:pt x="35365" y="110967"/>
                      </a:lnTo>
                      <a:cubicBezTo>
                        <a:pt x="35365" y="110967"/>
                        <a:pt x="28165" y="107399"/>
                        <a:pt x="19327" y="95234"/>
                      </a:cubicBezTo>
                      <a:cubicBezTo>
                        <a:pt x="10482" y="83070"/>
                        <a:pt x="0" y="62300"/>
                        <a:pt x="0" y="62300"/>
                      </a:cubicBezTo>
                      <a:cubicBezTo>
                        <a:pt x="0" y="62300"/>
                        <a:pt x="5860" y="84410"/>
                        <a:pt x="14530" y="99181"/>
                      </a:cubicBezTo>
                      <a:cubicBezTo>
                        <a:pt x="23200" y="113952"/>
                        <a:pt x="34690" y="121384"/>
                        <a:pt x="34690" y="121384"/>
                      </a:cubicBezTo>
                      <a:lnTo>
                        <a:pt x="37186" y="154290"/>
                      </a:lnTo>
                      <a:cubicBezTo>
                        <a:pt x="37186" y="154290"/>
                        <a:pt x="31760" y="160372"/>
                        <a:pt x="23524" y="173193"/>
                      </a:cubicBezTo>
                      <a:cubicBezTo>
                        <a:pt x="15288" y="186004"/>
                        <a:pt x="4243" y="205545"/>
                        <a:pt x="4243" y="205545"/>
                      </a:cubicBezTo>
                      <a:lnTo>
                        <a:pt x="15741" y="219613"/>
                      </a:lnTo>
                      <a:cubicBezTo>
                        <a:pt x="15741" y="219613"/>
                        <a:pt x="22350" y="198529"/>
                        <a:pt x="29597" y="183813"/>
                      </a:cubicBezTo>
                      <a:cubicBezTo>
                        <a:pt x="36835" y="169107"/>
                        <a:pt x="44710" y="160761"/>
                        <a:pt x="44710" y="160761"/>
                      </a:cubicBezTo>
                      <a:lnTo>
                        <a:pt x="64953" y="170300"/>
                      </a:lnTo>
                      <a:cubicBezTo>
                        <a:pt x="64953" y="170300"/>
                        <a:pt x="61219" y="187151"/>
                        <a:pt x="64722" y="206367"/>
                      </a:cubicBezTo>
                      <a:cubicBezTo>
                        <a:pt x="68225" y="225584"/>
                        <a:pt x="76840" y="249275"/>
                        <a:pt x="76840" y="249275"/>
                      </a:cubicBezTo>
                      <a:cubicBezTo>
                        <a:pt x="76840" y="249275"/>
                        <a:pt x="70517" y="225104"/>
                        <a:pt x="69334" y="206293"/>
                      </a:cubicBezTo>
                      <a:cubicBezTo>
                        <a:pt x="68142" y="187492"/>
                        <a:pt x="71146" y="172638"/>
                        <a:pt x="71146" y="172638"/>
                      </a:cubicBezTo>
                      <a:lnTo>
                        <a:pt x="103267" y="186097"/>
                      </a:lnTo>
                      <a:cubicBezTo>
                        <a:pt x="103267" y="186097"/>
                        <a:pt x="103775" y="195377"/>
                        <a:pt x="111946" y="205110"/>
                      </a:cubicBezTo>
                      <a:cubicBezTo>
                        <a:pt x="120127" y="214853"/>
                        <a:pt x="135951" y="225057"/>
                        <a:pt x="135951" y="225057"/>
                      </a:cubicBezTo>
                      <a:cubicBezTo>
                        <a:pt x="135951" y="225057"/>
                        <a:pt x="121966" y="211128"/>
                        <a:pt x="115153" y="201968"/>
                      </a:cubicBezTo>
                      <a:cubicBezTo>
                        <a:pt x="108351" y="192807"/>
                        <a:pt x="108720" y="188426"/>
                        <a:pt x="108720" y="188426"/>
                      </a:cubicBezTo>
                      <a:lnTo>
                        <a:pt x="171122" y="195941"/>
                      </a:lnTo>
                      <a:cubicBezTo>
                        <a:pt x="171122" y="195941"/>
                        <a:pt x="128400" y="185745"/>
                        <a:pt x="106899" y="178868"/>
                      </a:cubicBezTo>
                      <a:cubicBezTo>
                        <a:pt x="90677" y="173674"/>
                        <a:pt x="84928" y="170549"/>
                        <a:pt x="84928" y="170549"/>
                      </a:cubicBezTo>
                      <a:cubicBezTo>
                        <a:pt x="84928" y="170549"/>
                        <a:pt x="89115" y="164634"/>
                        <a:pt x="97249" y="158690"/>
                      </a:cubicBezTo>
                      <a:cubicBezTo>
                        <a:pt x="105384" y="152747"/>
                        <a:pt x="116559" y="147995"/>
                        <a:pt x="116559" y="147995"/>
                      </a:cubicBezTo>
                      <a:cubicBezTo>
                        <a:pt x="116559" y="147995"/>
                        <a:pt x="103396" y="149428"/>
                        <a:pt x="93885" y="153902"/>
                      </a:cubicBezTo>
                      <a:cubicBezTo>
                        <a:pt x="84382" y="158376"/>
                        <a:pt x="78540" y="165891"/>
                        <a:pt x="78540" y="165891"/>
                      </a:cubicBezTo>
                      <a:lnTo>
                        <a:pt x="50367" y="153699"/>
                      </a:lnTo>
                      <a:cubicBezTo>
                        <a:pt x="50367" y="153699"/>
                        <a:pt x="59703" y="142181"/>
                        <a:pt x="67809" y="133040"/>
                      </a:cubicBezTo>
                      <a:cubicBezTo>
                        <a:pt x="75915" y="123898"/>
                        <a:pt x="86092" y="116633"/>
                        <a:pt x="86092" y="116633"/>
                      </a:cubicBezTo>
                      <a:cubicBezTo>
                        <a:pt x="86092" y="116633"/>
                        <a:pt x="99736" y="122447"/>
                        <a:pt x="115874" y="123833"/>
                      </a:cubicBezTo>
                      <a:cubicBezTo>
                        <a:pt x="132014" y="125229"/>
                        <a:pt x="150639" y="122197"/>
                        <a:pt x="150639" y="122197"/>
                      </a:cubicBezTo>
                      <a:cubicBezTo>
                        <a:pt x="150639" y="122197"/>
                        <a:pt x="132633" y="121171"/>
                        <a:pt x="118250" y="118408"/>
                      </a:cubicBezTo>
                      <a:cubicBezTo>
                        <a:pt x="103877" y="115644"/>
                        <a:pt x="93126" y="111142"/>
                        <a:pt x="93126" y="111142"/>
                      </a:cubicBezTo>
                      <a:cubicBezTo>
                        <a:pt x="93126" y="111142"/>
                        <a:pt x="97046" y="103683"/>
                        <a:pt x="114303" y="89660"/>
                      </a:cubicBezTo>
                      <a:cubicBezTo>
                        <a:pt x="136783" y="71386"/>
                        <a:pt x="183776" y="39515"/>
                        <a:pt x="183776" y="3951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8" name="Google Shape;138;p2"/>
              <p:cNvGrpSpPr/>
              <p:nvPr/>
            </p:nvGrpSpPr>
            <p:grpSpPr>
              <a:xfrm>
                <a:off x="7372544" y="2758354"/>
                <a:ext cx="211127" cy="206340"/>
                <a:chOff x="7372544" y="2758354"/>
                <a:chExt cx="211127" cy="206340"/>
              </a:xfrm>
            </p:grpSpPr>
            <p:sp>
              <p:nvSpPr>
                <p:cNvPr id="139" name="Google Shape;139;p2"/>
                <p:cNvSpPr/>
                <p:nvPr/>
              </p:nvSpPr>
              <p:spPr>
                <a:xfrm>
                  <a:off x="7372544" y="2758354"/>
                  <a:ext cx="211127" cy="206340"/>
                </a:xfrm>
                <a:custGeom>
                  <a:avLst/>
                  <a:gdLst/>
                  <a:ahLst/>
                  <a:cxnLst/>
                  <a:rect l="l" t="t" r="r" b="b"/>
                  <a:pathLst>
                    <a:path w="211127" h="206340" extrusionOk="0">
                      <a:moveTo>
                        <a:pt x="86111" y="149687"/>
                      </a:moveTo>
                      <a:cubicBezTo>
                        <a:pt x="86111" y="149687"/>
                        <a:pt x="100632" y="182778"/>
                        <a:pt x="124721" y="195414"/>
                      </a:cubicBezTo>
                      <a:cubicBezTo>
                        <a:pt x="162655" y="215306"/>
                        <a:pt x="177657" y="201958"/>
                        <a:pt x="177657" y="201958"/>
                      </a:cubicBezTo>
                      <a:cubicBezTo>
                        <a:pt x="177657" y="201958"/>
                        <a:pt x="150538" y="187696"/>
                        <a:pt x="159716" y="169348"/>
                      </a:cubicBezTo>
                      <a:cubicBezTo>
                        <a:pt x="164477" y="159818"/>
                        <a:pt x="181983" y="155806"/>
                        <a:pt x="181983" y="155806"/>
                      </a:cubicBezTo>
                      <a:cubicBezTo>
                        <a:pt x="181983" y="155806"/>
                        <a:pt x="181863" y="141618"/>
                        <a:pt x="189156" y="132836"/>
                      </a:cubicBezTo>
                      <a:cubicBezTo>
                        <a:pt x="196440" y="124046"/>
                        <a:pt x="211128" y="120672"/>
                        <a:pt x="211128" y="120672"/>
                      </a:cubicBezTo>
                      <a:cubicBezTo>
                        <a:pt x="211128" y="120672"/>
                        <a:pt x="199259" y="110125"/>
                        <a:pt x="184941" y="104219"/>
                      </a:cubicBezTo>
                      <a:cubicBezTo>
                        <a:pt x="170623" y="98322"/>
                        <a:pt x="153855" y="97055"/>
                        <a:pt x="153855" y="97055"/>
                      </a:cubicBezTo>
                      <a:cubicBezTo>
                        <a:pt x="153855" y="97055"/>
                        <a:pt x="159254" y="91066"/>
                        <a:pt x="163395" y="84752"/>
                      </a:cubicBezTo>
                      <a:cubicBezTo>
                        <a:pt x="167526" y="78439"/>
                        <a:pt x="170410" y="71793"/>
                        <a:pt x="170410" y="71793"/>
                      </a:cubicBezTo>
                      <a:cubicBezTo>
                        <a:pt x="170410" y="71793"/>
                        <a:pt x="163385" y="68004"/>
                        <a:pt x="156767" y="66423"/>
                      </a:cubicBezTo>
                      <a:cubicBezTo>
                        <a:pt x="150149" y="64842"/>
                        <a:pt x="143947" y="65471"/>
                        <a:pt x="143947" y="65471"/>
                      </a:cubicBezTo>
                      <a:cubicBezTo>
                        <a:pt x="143947" y="65471"/>
                        <a:pt x="145962" y="46577"/>
                        <a:pt x="145389" y="30207"/>
                      </a:cubicBezTo>
                      <a:cubicBezTo>
                        <a:pt x="144816" y="13837"/>
                        <a:pt x="141645" y="0"/>
                        <a:pt x="141645" y="0"/>
                      </a:cubicBezTo>
                      <a:cubicBezTo>
                        <a:pt x="141645" y="0"/>
                        <a:pt x="124868" y="5010"/>
                        <a:pt x="112335" y="12220"/>
                      </a:cubicBezTo>
                      <a:cubicBezTo>
                        <a:pt x="99801" y="19430"/>
                        <a:pt x="91519" y="28840"/>
                        <a:pt x="91519" y="28840"/>
                      </a:cubicBezTo>
                      <a:cubicBezTo>
                        <a:pt x="91519" y="28840"/>
                        <a:pt x="89032" y="22674"/>
                        <a:pt x="85510" y="17757"/>
                      </a:cubicBezTo>
                      <a:cubicBezTo>
                        <a:pt x="81998" y="12839"/>
                        <a:pt x="77459" y="9169"/>
                        <a:pt x="77459" y="9169"/>
                      </a:cubicBezTo>
                      <a:cubicBezTo>
                        <a:pt x="77459" y="9169"/>
                        <a:pt x="70823" y="18034"/>
                        <a:pt x="68280" y="28765"/>
                      </a:cubicBezTo>
                      <a:cubicBezTo>
                        <a:pt x="65739" y="39506"/>
                        <a:pt x="67291" y="52114"/>
                        <a:pt x="67291" y="52114"/>
                      </a:cubicBezTo>
                      <a:cubicBezTo>
                        <a:pt x="67291" y="52114"/>
                        <a:pt x="55081" y="33119"/>
                        <a:pt x="41946" y="20585"/>
                      </a:cubicBezTo>
                      <a:cubicBezTo>
                        <a:pt x="28821" y="8051"/>
                        <a:pt x="14752" y="1978"/>
                        <a:pt x="14752" y="1978"/>
                      </a:cubicBezTo>
                      <a:cubicBezTo>
                        <a:pt x="14752" y="1978"/>
                        <a:pt x="21916" y="21704"/>
                        <a:pt x="21167" y="35476"/>
                      </a:cubicBezTo>
                      <a:cubicBezTo>
                        <a:pt x="20409" y="49249"/>
                        <a:pt x="11748" y="57078"/>
                        <a:pt x="11748" y="57078"/>
                      </a:cubicBezTo>
                      <a:cubicBezTo>
                        <a:pt x="11748" y="57078"/>
                        <a:pt x="33248" y="74307"/>
                        <a:pt x="17266" y="97555"/>
                      </a:cubicBezTo>
                      <a:cubicBezTo>
                        <a:pt x="10926" y="106770"/>
                        <a:pt x="0" y="103341"/>
                        <a:pt x="0" y="103341"/>
                      </a:cubicBezTo>
                      <a:cubicBezTo>
                        <a:pt x="0" y="103341"/>
                        <a:pt x="9909" y="124222"/>
                        <a:pt x="31409" y="136377"/>
                      </a:cubicBezTo>
                      <a:cubicBezTo>
                        <a:pt x="52918" y="148523"/>
                        <a:pt x="86111" y="149687"/>
                        <a:pt x="86111"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 name="Google Shape;140;p2"/>
                <p:cNvSpPr/>
                <p:nvPr/>
              </p:nvSpPr>
              <p:spPr>
                <a:xfrm>
                  <a:off x="7397538" y="2775871"/>
                  <a:ext cx="156481" cy="175550"/>
                </a:xfrm>
                <a:custGeom>
                  <a:avLst/>
                  <a:gdLst/>
                  <a:ahLst/>
                  <a:cxnLst/>
                  <a:rect l="l" t="t" r="r" b="b"/>
                  <a:pathLst>
                    <a:path w="156481" h="175550" extrusionOk="0">
                      <a:moveTo>
                        <a:pt x="107085" y="0"/>
                      </a:moveTo>
                      <a:cubicBezTo>
                        <a:pt x="107085" y="0"/>
                        <a:pt x="84494" y="36428"/>
                        <a:pt x="78079" y="56736"/>
                      </a:cubicBezTo>
                      <a:cubicBezTo>
                        <a:pt x="74492" y="68068"/>
                        <a:pt x="73152" y="75999"/>
                        <a:pt x="73152" y="75999"/>
                      </a:cubicBezTo>
                      <a:cubicBezTo>
                        <a:pt x="73152" y="75999"/>
                        <a:pt x="70472" y="70555"/>
                        <a:pt x="66728" y="56579"/>
                      </a:cubicBezTo>
                      <a:cubicBezTo>
                        <a:pt x="62975" y="42593"/>
                        <a:pt x="58150" y="20077"/>
                        <a:pt x="58150" y="20077"/>
                      </a:cubicBezTo>
                      <a:cubicBezTo>
                        <a:pt x="58150" y="20077"/>
                        <a:pt x="58594" y="40800"/>
                        <a:pt x="61728" y="56163"/>
                      </a:cubicBezTo>
                      <a:cubicBezTo>
                        <a:pt x="64870" y="71534"/>
                        <a:pt x="70712" y="81554"/>
                        <a:pt x="70712" y="81554"/>
                      </a:cubicBezTo>
                      <a:cubicBezTo>
                        <a:pt x="70712" y="81554"/>
                        <a:pt x="66599" y="91186"/>
                        <a:pt x="64473" y="101178"/>
                      </a:cubicBezTo>
                      <a:cubicBezTo>
                        <a:pt x="62346" y="111161"/>
                        <a:pt x="62217" y="121495"/>
                        <a:pt x="62217" y="121495"/>
                      </a:cubicBezTo>
                      <a:lnTo>
                        <a:pt x="44775" y="95225"/>
                      </a:lnTo>
                      <a:cubicBezTo>
                        <a:pt x="44775" y="95225"/>
                        <a:pt x="48796" y="90354"/>
                        <a:pt x="49184" y="79243"/>
                      </a:cubicBezTo>
                      <a:cubicBezTo>
                        <a:pt x="49573" y="68142"/>
                        <a:pt x="46328" y="50792"/>
                        <a:pt x="46328" y="50792"/>
                      </a:cubicBezTo>
                      <a:cubicBezTo>
                        <a:pt x="46328" y="50792"/>
                        <a:pt x="46115" y="66386"/>
                        <a:pt x="45163" y="75860"/>
                      </a:cubicBezTo>
                      <a:cubicBezTo>
                        <a:pt x="44202" y="85344"/>
                        <a:pt x="42492" y="88708"/>
                        <a:pt x="42492" y="88708"/>
                      </a:cubicBezTo>
                      <a:lnTo>
                        <a:pt x="29570" y="62402"/>
                      </a:lnTo>
                      <a:lnTo>
                        <a:pt x="14198" y="27370"/>
                      </a:lnTo>
                      <a:lnTo>
                        <a:pt x="25189" y="62522"/>
                      </a:lnTo>
                      <a:cubicBezTo>
                        <a:pt x="25189" y="62522"/>
                        <a:pt x="21417" y="62892"/>
                        <a:pt x="15122" y="58113"/>
                      </a:cubicBezTo>
                      <a:cubicBezTo>
                        <a:pt x="8818" y="53343"/>
                        <a:pt x="0" y="43416"/>
                        <a:pt x="0" y="43416"/>
                      </a:cubicBezTo>
                      <a:cubicBezTo>
                        <a:pt x="0" y="43416"/>
                        <a:pt x="7681" y="55275"/>
                        <a:pt x="14660" y="61598"/>
                      </a:cubicBezTo>
                      <a:cubicBezTo>
                        <a:pt x="21639" y="67920"/>
                        <a:pt x="27915" y="68715"/>
                        <a:pt x="27915" y="68715"/>
                      </a:cubicBezTo>
                      <a:lnTo>
                        <a:pt x="38453" y="89651"/>
                      </a:lnTo>
                      <a:lnTo>
                        <a:pt x="43999" y="101788"/>
                      </a:lnTo>
                      <a:cubicBezTo>
                        <a:pt x="43999" y="101788"/>
                        <a:pt x="38379" y="102444"/>
                        <a:pt x="28636" y="98525"/>
                      </a:cubicBezTo>
                      <a:cubicBezTo>
                        <a:pt x="18894" y="94606"/>
                        <a:pt x="5028" y="86102"/>
                        <a:pt x="5028" y="86102"/>
                      </a:cubicBezTo>
                      <a:cubicBezTo>
                        <a:pt x="5028" y="86102"/>
                        <a:pt x="16601" y="97240"/>
                        <a:pt x="27194" y="102814"/>
                      </a:cubicBezTo>
                      <a:cubicBezTo>
                        <a:pt x="37778" y="108379"/>
                        <a:pt x="47382" y="108379"/>
                        <a:pt x="47382" y="108379"/>
                      </a:cubicBezTo>
                      <a:lnTo>
                        <a:pt x="60868" y="127401"/>
                      </a:lnTo>
                      <a:cubicBezTo>
                        <a:pt x="60868" y="127401"/>
                        <a:pt x="59833" y="133234"/>
                        <a:pt x="59555" y="144270"/>
                      </a:cubicBezTo>
                      <a:cubicBezTo>
                        <a:pt x="59278" y="155298"/>
                        <a:pt x="59759" y="171511"/>
                        <a:pt x="59759" y="171511"/>
                      </a:cubicBezTo>
                      <a:lnTo>
                        <a:pt x="71793" y="175550"/>
                      </a:lnTo>
                      <a:cubicBezTo>
                        <a:pt x="71793" y="175550"/>
                        <a:pt x="68077" y="160132"/>
                        <a:pt x="67070" y="148338"/>
                      </a:cubicBezTo>
                      <a:cubicBezTo>
                        <a:pt x="66063" y="136552"/>
                        <a:pt x="67744" y="128381"/>
                        <a:pt x="67744" y="128381"/>
                      </a:cubicBezTo>
                      <a:lnTo>
                        <a:pt x="83384" y="126227"/>
                      </a:lnTo>
                      <a:cubicBezTo>
                        <a:pt x="83384" y="126227"/>
                        <a:pt x="87276" y="137929"/>
                        <a:pt x="96381" y="148236"/>
                      </a:cubicBezTo>
                      <a:cubicBezTo>
                        <a:pt x="105485" y="158542"/>
                        <a:pt x="119295" y="169560"/>
                        <a:pt x="119295" y="169560"/>
                      </a:cubicBezTo>
                      <a:cubicBezTo>
                        <a:pt x="119295" y="169560"/>
                        <a:pt x="106687" y="157350"/>
                        <a:pt x="99117" y="146387"/>
                      </a:cubicBezTo>
                      <a:cubicBezTo>
                        <a:pt x="91556" y="135425"/>
                        <a:pt x="87951" y="125211"/>
                        <a:pt x="87951" y="125211"/>
                      </a:cubicBezTo>
                      <a:lnTo>
                        <a:pt x="112141" y="120765"/>
                      </a:lnTo>
                      <a:cubicBezTo>
                        <a:pt x="112141" y="120765"/>
                        <a:pt x="115829" y="126200"/>
                        <a:pt x="124286" y="128908"/>
                      </a:cubicBezTo>
                      <a:cubicBezTo>
                        <a:pt x="132744" y="131616"/>
                        <a:pt x="145962" y="131598"/>
                        <a:pt x="145962" y="131598"/>
                      </a:cubicBezTo>
                      <a:cubicBezTo>
                        <a:pt x="145962" y="131598"/>
                        <a:pt x="132485" y="128631"/>
                        <a:pt x="125063" y="125737"/>
                      </a:cubicBezTo>
                      <a:cubicBezTo>
                        <a:pt x="117640" y="122844"/>
                        <a:pt x="116263" y="120034"/>
                        <a:pt x="116263" y="120034"/>
                      </a:cubicBezTo>
                      <a:lnTo>
                        <a:pt x="156481" y="100078"/>
                      </a:lnTo>
                      <a:cubicBezTo>
                        <a:pt x="156481" y="100078"/>
                        <a:pt x="127106" y="110671"/>
                        <a:pt x="111688" y="114941"/>
                      </a:cubicBezTo>
                      <a:cubicBezTo>
                        <a:pt x="100060" y="118158"/>
                        <a:pt x="95466" y="118518"/>
                        <a:pt x="95466" y="118518"/>
                      </a:cubicBezTo>
                      <a:cubicBezTo>
                        <a:pt x="95466" y="118518"/>
                        <a:pt x="95826" y="113278"/>
                        <a:pt x="98544" y="106465"/>
                      </a:cubicBezTo>
                      <a:cubicBezTo>
                        <a:pt x="101261" y="99653"/>
                        <a:pt x="106243" y="92378"/>
                        <a:pt x="106243" y="92378"/>
                      </a:cubicBezTo>
                      <a:cubicBezTo>
                        <a:pt x="106243" y="92378"/>
                        <a:pt x="98858" y="98423"/>
                        <a:pt x="94782" y="104884"/>
                      </a:cubicBezTo>
                      <a:cubicBezTo>
                        <a:pt x="90705" y="111336"/>
                        <a:pt x="89938" y="118195"/>
                        <a:pt x="89938" y="118195"/>
                      </a:cubicBezTo>
                      <a:lnTo>
                        <a:pt x="68577" y="121864"/>
                      </a:lnTo>
                      <a:cubicBezTo>
                        <a:pt x="68577" y="121864"/>
                        <a:pt x="69981" y="111198"/>
                        <a:pt x="71516" y="102444"/>
                      </a:cubicBezTo>
                      <a:cubicBezTo>
                        <a:pt x="73050" y="93700"/>
                        <a:pt x="76526" y="85288"/>
                        <a:pt x="76526" y="85288"/>
                      </a:cubicBezTo>
                      <a:cubicBezTo>
                        <a:pt x="76526" y="85288"/>
                        <a:pt x="86832" y="83458"/>
                        <a:pt x="97028" y="77958"/>
                      </a:cubicBezTo>
                      <a:cubicBezTo>
                        <a:pt x="107223" y="72459"/>
                        <a:pt x="117317" y="63298"/>
                        <a:pt x="117317" y="63298"/>
                      </a:cubicBezTo>
                      <a:cubicBezTo>
                        <a:pt x="117317" y="63298"/>
                        <a:pt x="106123" y="69750"/>
                        <a:pt x="96482" y="73725"/>
                      </a:cubicBezTo>
                      <a:cubicBezTo>
                        <a:pt x="86842" y="77690"/>
                        <a:pt x="78744" y="79179"/>
                        <a:pt x="78744" y="79179"/>
                      </a:cubicBezTo>
                      <a:cubicBezTo>
                        <a:pt x="78744" y="79179"/>
                        <a:pt x="78384" y="73106"/>
                        <a:pt x="83634" y="57799"/>
                      </a:cubicBezTo>
                      <a:cubicBezTo>
                        <a:pt x="90483" y="37852"/>
                        <a:pt x="107085" y="0"/>
                        <a:pt x="107085"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1" name="Google Shape;141;p2"/>
              <p:cNvGrpSpPr/>
              <p:nvPr/>
            </p:nvGrpSpPr>
            <p:grpSpPr>
              <a:xfrm>
                <a:off x="7816280" y="2626304"/>
                <a:ext cx="338585" cy="233533"/>
                <a:chOff x="7816280" y="2626304"/>
                <a:chExt cx="338585" cy="233533"/>
              </a:xfrm>
            </p:grpSpPr>
            <p:sp>
              <p:nvSpPr>
                <p:cNvPr id="142" name="Google Shape;142;p2"/>
                <p:cNvSpPr/>
                <p:nvPr/>
              </p:nvSpPr>
              <p:spPr>
                <a:xfrm>
                  <a:off x="7816280" y="2626304"/>
                  <a:ext cx="338585" cy="233533"/>
                </a:xfrm>
                <a:custGeom>
                  <a:avLst/>
                  <a:gdLst/>
                  <a:ahLst/>
                  <a:cxnLst/>
                  <a:rect l="l" t="t" r="r" b="b"/>
                  <a:pathLst>
                    <a:path w="338585" h="233533" extrusionOk="0">
                      <a:moveTo>
                        <a:pt x="129870" y="79872"/>
                      </a:moveTo>
                      <a:cubicBezTo>
                        <a:pt x="129870" y="79872"/>
                        <a:pt x="84393" y="83431"/>
                        <a:pt x="51301" y="105911"/>
                      </a:cubicBezTo>
                      <a:cubicBezTo>
                        <a:pt x="-739" y="141294"/>
                        <a:pt x="1" y="163598"/>
                        <a:pt x="1" y="163598"/>
                      </a:cubicBezTo>
                      <a:cubicBezTo>
                        <a:pt x="1" y="163598"/>
                        <a:pt x="37252" y="138318"/>
                        <a:pt x="47881" y="155945"/>
                      </a:cubicBezTo>
                      <a:cubicBezTo>
                        <a:pt x="53427" y="165105"/>
                        <a:pt x="42612" y="186587"/>
                        <a:pt x="42612" y="186587"/>
                      </a:cubicBezTo>
                      <a:cubicBezTo>
                        <a:pt x="42612" y="186587"/>
                        <a:pt x="56940" y="192022"/>
                        <a:pt x="59620" y="203761"/>
                      </a:cubicBezTo>
                      <a:cubicBezTo>
                        <a:pt x="62301" y="215490"/>
                        <a:pt x="53242" y="233534"/>
                        <a:pt x="53242" y="233534"/>
                      </a:cubicBezTo>
                      <a:cubicBezTo>
                        <a:pt x="53242" y="233534"/>
                        <a:pt x="73856" y="224152"/>
                        <a:pt x="91880" y="210166"/>
                      </a:cubicBezTo>
                      <a:cubicBezTo>
                        <a:pt x="109904" y="196181"/>
                        <a:pt x="125433" y="177593"/>
                        <a:pt x="125433" y="177593"/>
                      </a:cubicBezTo>
                      <a:cubicBezTo>
                        <a:pt x="125433" y="177593"/>
                        <a:pt x="126820" y="186078"/>
                        <a:pt x="129685" y="193270"/>
                      </a:cubicBezTo>
                      <a:cubicBezTo>
                        <a:pt x="132551" y="200452"/>
                        <a:pt x="136710" y="206321"/>
                        <a:pt x="136710" y="206321"/>
                      </a:cubicBezTo>
                      <a:cubicBezTo>
                        <a:pt x="136710" y="206321"/>
                        <a:pt x="146508" y="199814"/>
                        <a:pt x="153718" y="192900"/>
                      </a:cubicBezTo>
                      <a:cubicBezTo>
                        <a:pt x="160835" y="185995"/>
                        <a:pt x="165456" y="178674"/>
                        <a:pt x="165456" y="178674"/>
                      </a:cubicBezTo>
                      <a:cubicBezTo>
                        <a:pt x="165456" y="178674"/>
                        <a:pt x="182742" y="188380"/>
                        <a:pt x="199658" y="194138"/>
                      </a:cubicBezTo>
                      <a:cubicBezTo>
                        <a:pt x="216573" y="199897"/>
                        <a:pt x="233119" y="201709"/>
                        <a:pt x="233119" y="201709"/>
                      </a:cubicBezTo>
                      <a:cubicBezTo>
                        <a:pt x="233119" y="201709"/>
                        <a:pt x="242362" y="180643"/>
                        <a:pt x="245689" y="163561"/>
                      </a:cubicBezTo>
                      <a:cubicBezTo>
                        <a:pt x="249109" y="146470"/>
                        <a:pt x="246614" y="133354"/>
                        <a:pt x="246614" y="133354"/>
                      </a:cubicBezTo>
                      <a:cubicBezTo>
                        <a:pt x="246614" y="133354"/>
                        <a:pt x="254933" y="132929"/>
                        <a:pt x="262882" y="130858"/>
                      </a:cubicBezTo>
                      <a:cubicBezTo>
                        <a:pt x="270739" y="128779"/>
                        <a:pt x="278319" y="125053"/>
                        <a:pt x="278319" y="125053"/>
                      </a:cubicBezTo>
                      <a:cubicBezTo>
                        <a:pt x="278319" y="125053"/>
                        <a:pt x="274991" y="114026"/>
                        <a:pt x="266394" y="106927"/>
                      </a:cubicBezTo>
                      <a:cubicBezTo>
                        <a:pt x="257706" y="99828"/>
                        <a:pt x="243749" y="96658"/>
                        <a:pt x="243749" y="96658"/>
                      </a:cubicBezTo>
                      <a:cubicBezTo>
                        <a:pt x="243749" y="96658"/>
                        <a:pt x="273142" y="90197"/>
                        <a:pt x="296898" y="80158"/>
                      </a:cubicBezTo>
                      <a:cubicBezTo>
                        <a:pt x="320560" y="70120"/>
                        <a:pt x="338586" y="56495"/>
                        <a:pt x="338586" y="56495"/>
                      </a:cubicBezTo>
                      <a:cubicBezTo>
                        <a:pt x="338586" y="56495"/>
                        <a:pt x="312704" y="56921"/>
                        <a:pt x="299485" y="50672"/>
                      </a:cubicBezTo>
                      <a:cubicBezTo>
                        <a:pt x="286360" y="44424"/>
                        <a:pt x="285805" y="31483"/>
                        <a:pt x="285805" y="31483"/>
                      </a:cubicBezTo>
                      <a:cubicBezTo>
                        <a:pt x="285805" y="31483"/>
                        <a:pt x="250311" y="49212"/>
                        <a:pt x="240513" y="21916"/>
                      </a:cubicBezTo>
                      <a:cubicBezTo>
                        <a:pt x="236631" y="11092"/>
                        <a:pt x="249294" y="0"/>
                        <a:pt x="249294" y="0"/>
                      </a:cubicBezTo>
                      <a:cubicBezTo>
                        <a:pt x="249294" y="0"/>
                        <a:pt x="219993" y="3096"/>
                        <a:pt x="189582" y="22813"/>
                      </a:cubicBezTo>
                      <a:cubicBezTo>
                        <a:pt x="159172" y="42529"/>
                        <a:pt x="129870" y="79872"/>
                        <a:pt x="12987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 name="Google Shape;143;p2"/>
                <p:cNvSpPr/>
                <p:nvPr/>
              </p:nvSpPr>
              <p:spPr>
                <a:xfrm>
                  <a:off x="7859447" y="2660366"/>
                  <a:ext cx="231639" cy="166916"/>
                </a:xfrm>
                <a:custGeom>
                  <a:avLst/>
                  <a:gdLst/>
                  <a:ahLst/>
                  <a:cxnLst/>
                  <a:rect l="l" t="t" r="r" b="b"/>
                  <a:pathLst>
                    <a:path w="231639" h="166916" extrusionOk="0">
                      <a:moveTo>
                        <a:pt x="180523" y="149890"/>
                      </a:moveTo>
                      <a:cubicBezTo>
                        <a:pt x="180523" y="149890"/>
                        <a:pt x="163053" y="109913"/>
                        <a:pt x="148079" y="94652"/>
                      </a:cubicBezTo>
                      <a:cubicBezTo>
                        <a:pt x="139760" y="86139"/>
                        <a:pt x="132920" y="81499"/>
                        <a:pt x="132920" y="81499"/>
                      </a:cubicBezTo>
                      <a:cubicBezTo>
                        <a:pt x="132920" y="81499"/>
                        <a:pt x="140684" y="80584"/>
                        <a:pt x="157877" y="81795"/>
                      </a:cubicBezTo>
                      <a:cubicBezTo>
                        <a:pt x="175070" y="82996"/>
                        <a:pt x="201783" y="86333"/>
                        <a:pt x="201783" y="86333"/>
                      </a:cubicBezTo>
                      <a:cubicBezTo>
                        <a:pt x="201783" y="86333"/>
                        <a:pt x="180616" y="78716"/>
                        <a:pt x="162499" y="76267"/>
                      </a:cubicBezTo>
                      <a:cubicBezTo>
                        <a:pt x="144381" y="73817"/>
                        <a:pt x="129407" y="76544"/>
                        <a:pt x="129407" y="76544"/>
                      </a:cubicBezTo>
                      <a:cubicBezTo>
                        <a:pt x="129407" y="76544"/>
                        <a:pt x="123215" y="68087"/>
                        <a:pt x="114988" y="61764"/>
                      </a:cubicBezTo>
                      <a:cubicBezTo>
                        <a:pt x="106761" y="55433"/>
                        <a:pt x="96501" y="51236"/>
                        <a:pt x="96501" y="51236"/>
                      </a:cubicBezTo>
                      <a:lnTo>
                        <a:pt x="137634" y="41678"/>
                      </a:lnTo>
                      <a:cubicBezTo>
                        <a:pt x="137634" y="41678"/>
                        <a:pt x="139113" y="48149"/>
                        <a:pt x="149927" y="52946"/>
                      </a:cubicBezTo>
                      <a:cubicBezTo>
                        <a:pt x="160742" y="57734"/>
                        <a:pt x="180893" y="60840"/>
                        <a:pt x="180893" y="60840"/>
                      </a:cubicBezTo>
                      <a:cubicBezTo>
                        <a:pt x="180893" y="60840"/>
                        <a:pt x="165456" y="54499"/>
                        <a:pt x="156768" y="49692"/>
                      </a:cubicBezTo>
                      <a:cubicBezTo>
                        <a:pt x="148079" y="44886"/>
                        <a:pt x="146138" y="41623"/>
                        <a:pt x="146138" y="41623"/>
                      </a:cubicBezTo>
                      <a:lnTo>
                        <a:pt x="183481" y="37223"/>
                      </a:lnTo>
                      <a:lnTo>
                        <a:pt x="231639" y="33443"/>
                      </a:lnTo>
                      <a:lnTo>
                        <a:pt x="187086" y="32185"/>
                      </a:lnTo>
                      <a:cubicBezTo>
                        <a:pt x="187086" y="32185"/>
                        <a:pt x="189859" y="27748"/>
                        <a:pt x="200027" y="22443"/>
                      </a:cubicBezTo>
                      <a:cubicBezTo>
                        <a:pt x="210102" y="17147"/>
                        <a:pt x="227572" y="10990"/>
                        <a:pt x="227572" y="10990"/>
                      </a:cubicBezTo>
                      <a:cubicBezTo>
                        <a:pt x="227572" y="10990"/>
                        <a:pt x="209177" y="15094"/>
                        <a:pt x="196884" y="20567"/>
                      </a:cubicBezTo>
                      <a:cubicBezTo>
                        <a:pt x="184590" y="26029"/>
                        <a:pt x="178490" y="32860"/>
                        <a:pt x="178490" y="32860"/>
                      </a:cubicBezTo>
                      <a:lnTo>
                        <a:pt x="148634" y="36659"/>
                      </a:lnTo>
                      <a:lnTo>
                        <a:pt x="131718" y="38221"/>
                      </a:lnTo>
                      <a:cubicBezTo>
                        <a:pt x="131718" y="38221"/>
                        <a:pt x="135786" y="31557"/>
                        <a:pt x="147986" y="21999"/>
                      </a:cubicBezTo>
                      <a:cubicBezTo>
                        <a:pt x="160188" y="12451"/>
                        <a:pt x="180431" y="0"/>
                        <a:pt x="180431" y="0"/>
                      </a:cubicBezTo>
                      <a:cubicBezTo>
                        <a:pt x="180431" y="0"/>
                        <a:pt x="159448" y="8818"/>
                        <a:pt x="144936" y="18690"/>
                      </a:cubicBezTo>
                      <a:cubicBezTo>
                        <a:pt x="130331" y="28553"/>
                        <a:pt x="122197" y="39488"/>
                        <a:pt x="122197" y="39488"/>
                      </a:cubicBezTo>
                      <a:lnTo>
                        <a:pt x="91695" y="47391"/>
                      </a:lnTo>
                      <a:cubicBezTo>
                        <a:pt x="91695" y="47391"/>
                        <a:pt x="86795" y="43915"/>
                        <a:pt x="75889" y="39284"/>
                      </a:cubicBezTo>
                      <a:cubicBezTo>
                        <a:pt x="65074" y="34644"/>
                        <a:pt x="48435" y="28849"/>
                        <a:pt x="48435" y="28849"/>
                      </a:cubicBezTo>
                      <a:lnTo>
                        <a:pt x="34201" y="40957"/>
                      </a:lnTo>
                      <a:cubicBezTo>
                        <a:pt x="34201" y="40957"/>
                        <a:pt x="52780" y="42778"/>
                        <a:pt x="65444" y="46244"/>
                      </a:cubicBezTo>
                      <a:cubicBezTo>
                        <a:pt x="78200" y="49711"/>
                        <a:pt x="84947" y="54832"/>
                        <a:pt x="84947" y="54832"/>
                      </a:cubicBezTo>
                      <a:lnTo>
                        <a:pt x="73854" y="73476"/>
                      </a:lnTo>
                      <a:cubicBezTo>
                        <a:pt x="73854" y="73476"/>
                        <a:pt x="58788" y="73318"/>
                        <a:pt x="40764" y="79650"/>
                      </a:cubicBezTo>
                      <a:cubicBezTo>
                        <a:pt x="22739" y="85973"/>
                        <a:pt x="0" y="97379"/>
                        <a:pt x="0" y="97379"/>
                      </a:cubicBezTo>
                      <a:cubicBezTo>
                        <a:pt x="0" y="97379"/>
                        <a:pt x="22924" y="87812"/>
                        <a:pt x="40301" y="83495"/>
                      </a:cubicBezTo>
                      <a:cubicBezTo>
                        <a:pt x="57679" y="79179"/>
                        <a:pt x="70990" y="79068"/>
                        <a:pt x="70990" y="79068"/>
                      </a:cubicBezTo>
                      <a:lnTo>
                        <a:pt x="54999" y="108351"/>
                      </a:lnTo>
                      <a:cubicBezTo>
                        <a:pt x="54999" y="108351"/>
                        <a:pt x="46402" y="110412"/>
                        <a:pt x="36512" y="118981"/>
                      </a:cubicBezTo>
                      <a:cubicBezTo>
                        <a:pt x="26713" y="127540"/>
                        <a:pt x="15529" y="142607"/>
                        <a:pt x="15529" y="142607"/>
                      </a:cubicBezTo>
                      <a:cubicBezTo>
                        <a:pt x="15529" y="142607"/>
                        <a:pt x="29856" y="128427"/>
                        <a:pt x="39099" y="121106"/>
                      </a:cubicBezTo>
                      <a:cubicBezTo>
                        <a:pt x="48250" y="113786"/>
                        <a:pt x="52225" y="113333"/>
                        <a:pt x="52225" y="113333"/>
                      </a:cubicBezTo>
                      <a:lnTo>
                        <a:pt x="38268" y="166917"/>
                      </a:lnTo>
                      <a:cubicBezTo>
                        <a:pt x="38268" y="166917"/>
                        <a:pt x="52503" y="129333"/>
                        <a:pt x="61191" y="110116"/>
                      </a:cubicBezTo>
                      <a:cubicBezTo>
                        <a:pt x="67846" y="95613"/>
                        <a:pt x="71359" y="90243"/>
                        <a:pt x="71359" y="90243"/>
                      </a:cubicBezTo>
                      <a:cubicBezTo>
                        <a:pt x="71359" y="90243"/>
                        <a:pt x="76350" y="92702"/>
                        <a:pt x="80879" y="98469"/>
                      </a:cubicBezTo>
                      <a:cubicBezTo>
                        <a:pt x="85409" y="104238"/>
                        <a:pt x="88460" y="112760"/>
                        <a:pt x="88460" y="112760"/>
                      </a:cubicBezTo>
                      <a:cubicBezTo>
                        <a:pt x="88460" y="112760"/>
                        <a:pt x="88644" y="101982"/>
                        <a:pt x="85594" y="94809"/>
                      </a:cubicBezTo>
                      <a:cubicBezTo>
                        <a:pt x="82636" y="87646"/>
                        <a:pt x="76350" y="84078"/>
                        <a:pt x="76350" y="84078"/>
                      </a:cubicBezTo>
                      <a:lnTo>
                        <a:pt x="90770" y="58326"/>
                      </a:lnTo>
                      <a:cubicBezTo>
                        <a:pt x="90770" y="58326"/>
                        <a:pt x="100290" y="64103"/>
                        <a:pt x="107778" y="69279"/>
                      </a:cubicBezTo>
                      <a:cubicBezTo>
                        <a:pt x="115265" y="74455"/>
                        <a:pt x="120719" y="81702"/>
                        <a:pt x="120719" y="81702"/>
                      </a:cubicBezTo>
                      <a:cubicBezTo>
                        <a:pt x="120719" y="81702"/>
                        <a:pt x="113879" y="94153"/>
                        <a:pt x="110735" y="107916"/>
                      </a:cubicBezTo>
                      <a:cubicBezTo>
                        <a:pt x="107685" y="121670"/>
                        <a:pt x="108332" y="136746"/>
                        <a:pt x="108332" y="136746"/>
                      </a:cubicBezTo>
                      <a:cubicBezTo>
                        <a:pt x="108332" y="136746"/>
                        <a:pt x="111290" y="121476"/>
                        <a:pt x="115450" y="108951"/>
                      </a:cubicBezTo>
                      <a:cubicBezTo>
                        <a:pt x="119610" y="96418"/>
                        <a:pt x="124970" y="86620"/>
                        <a:pt x="124970" y="86620"/>
                      </a:cubicBezTo>
                      <a:cubicBezTo>
                        <a:pt x="124970" y="86620"/>
                        <a:pt x="131440" y="88588"/>
                        <a:pt x="142348" y="100568"/>
                      </a:cubicBezTo>
                      <a:cubicBezTo>
                        <a:pt x="156583" y="116161"/>
                        <a:pt x="180523" y="149890"/>
                        <a:pt x="18052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4" name="Google Shape;144;p2"/>
              <p:cNvGrpSpPr/>
              <p:nvPr/>
            </p:nvGrpSpPr>
            <p:grpSpPr>
              <a:xfrm>
                <a:off x="9047220" y="2894703"/>
                <a:ext cx="287006" cy="359483"/>
                <a:chOff x="9047220" y="2894703"/>
                <a:chExt cx="287006" cy="359483"/>
              </a:xfrm>
            </p:grpSpPr>
            <p:sp>
              <p:nvSpPr>
                <p:cNvPr id="145" name="Google Shape;145;p2"/>
                <p:cNvSpPr/>
                <p:nvPr/>
              </p:nvSpPr>
              <p:spPr>
                <a:xfrm>
                  <a:off x="9047220" y="2894703"/>
                  <a:ext cx="287006" cy="359483"/>
                </a:xfrm>
                <a:custGeom>
                  <a:avLst/>
                  <a:gdLst/>
                  <a:ahLst/>
                  <a:cxnLst/>
                  <a:rect l="l" t="t" r="r" b="b"/>
                  <a:pathLst>
                    <a:path w="287006" h="359483" extrusionOk="0">
                      <a:moveTo>
                        <a:pt x="196053" y="245014"/>
                      </a:moveTo>
                      <a:cubicBezTo>
                        <a:pt x="196053" y="245014"/>
                        <a:pt x="197531" y="299347"/>
                        <a:pt x="171834" y="327271"/>
                      </a:cubicBezTo>
                      <a:cubicBezTo>
                        <a:pt x="131440" y="371251"/>
                        <a:pt x="101308" y="357422"/>
                        <a:pt x="101308" y="357422"/>
                      </a:cubicBezTo>
                      <a:cubicBezTo>
                        <a:pt x="101308" y="357422"/>
                        <a:pt x="130239" y="325921"/>
                        <a:pt x="105005" y="302471"/>
                      </a:cubicBezTo>
                      <a:cubicBezTo>
                        <a:pt x="91972" y="290307"/>
                        <a:pt x="64519" y="291185"/>
                        <a:pt x="64519" y="291185"/>
                      </a:cubicBezTo>
                      <a:cubicBezTo>
                        <a:pt x="64519" y="291185"/>
                        <a:pt x="55275" y="270258"/>
                        <a:pt x="39099" y="260155"/>
                      </a:cubicBezTo>
                      <a:cubicBezTo>
                        <a:pt x="23016" y="250052"/>
                        <a:pt x="0" y="250782"/>
                        <a:pt x="0" y="250782"/>
                      </a:cubicBezTo>
                      <a:cubicBezTo>
                        <a:pt x="0" y="250782"/>
                        <a:pt x="9799" y="230659"/>
                        <a:pt x="26067" y="216415"/>
                      </a:cubicBezTo>
                      <a:cubicBezTo>
                        <a:pt x="42427" y="202180"/>
                        <a:pt x="65259" y="193815"/>
                        <a:pt x="65259" y="193815"/>
                      </a:cubicBezTo>
                      <a:cubicBezTo>
                        <a:pt x="65259" y="193815"/>
                        <a:pt x="53705" y="187095"/>
                        <a:pt x="43628" y="179414"/>
                      </a:cubicBezTo>
                      <a:cubicBezTo>
                        <a:pt x="33553" y="171723"/>
                        <a:pt x="25142" y="163062"/>
                        <a:pt x="25142" y="163062"/>
                      </a:cubicBezTo>
                      <a:cubicBezTo>
                        <a:pt x="25142" y="163062"/>
                        <a:pt x="32537" y="154762"/>
                        <a:pt x="40856" y="149872"/>
                      </a:cubicBezTo>
                      <a:cubicBezTo>
                        <a:pt x="49083" y="144982"/>
                        <a:pt x="58326" y="143503"/>
                        <a:pt x="58326" y="143503"/>
                      </a:cubicBezTo>
                      <a:cubicBezTo>
                        <a:pt x="58326" y="143503"/>
                        <a:pt x="42889" y="116485"/>
                        <a:pt x="32814" y="92166"/>
                      </a:cubicBezTo>
                      <a:cubicBezTo>
                        <a:pt x="22739" y="67856"/>
                        <a:pt x="18025" y="46263"/>
                        <a:pt x="18025" y="46263"/>
                      </a:cubicBezTo>
                      <a:cubicBezTo>
                        <a:pt x="18025" y="46263"/>
                        <a:pt x="45108" y="47123"/>
                        <a:pt x="67662" y="52881"/>
                      </a:cubicBezTo>
                      <a:cubicBezTo>
                        <a:pt x="90123" y="58631"/>
                        <a:pt x="108148" y="69270"/>
                        <a:pt x="108148" y="69270"/>
                      </a:cubicBezTo>
                      <a:cubicBezTo>
                        <a:pt x="108148" y="69270"/>
                        <a:pt x="107500" y="59241"/>
                        <a:pt x="109257" y="50635"/>
                      </a:cubicBezTo>
                      <a:cubicBezTo>
                        <a:pt x="110920" y="42039"/>
                        <a:pt x="114896" y="34875"/>
                        <a:pt x="114896" y="34875"/>
                      </a:cubicBezTo>
                      <a:cubicBezTo>
                        <a:pt x="114896" y="34875"/>
                        <a:pt x="130239" y="45348"/>
                        <a:pt x="140961" y="60165"/>
                      </a:cubicBezTo>
                      <a:cubicBezTo>
                        <a:pt x="151684" y="74973"/>
                        <a:pt x="157877" y="94135"/>
                        <a:pt x="157877" y="94135"/>
                      </a:cubicBezTo>
                      <a:cubicBezTo>
                        <a:pt x="157877" y="94135"/>
                        <a:pt x="162499" y="61450"/>
                        <a:pt x="172759" y="37916"/>
                      </a:cubicBezTo>
                      <a:cubicBezTo>
                        <a:pt x="183019" y="14383"/>
                        <a:pt x="198825" y="0"/>
                        <a:pt x="198825" y="0"/>
                      </a:cubicBezTo>
                      <a:cubicBezTo>
                        <a:pt x="198825" y="0"/>
                        <a:pt x="201783" y="31797"/>
                        <a:pt x="212043" y="51772"/>
                      </a:cubicBezTo>
                      <a:cubicBezTo>
                        <a:pt x="222211" y="71747"/>
                        <a:pt x="239681" y="79909"/>
                        <a:pt x="239681" y="79909"/>
                      </a:cubicBezTo>
                      <a:cubicBezTo>
                        <a:pt x="239681" y="79909"/>
                        <a:pt x="220732" y="113592"/>
                        <a:pt x="258814" y="141618"/>
                      </a:cubicBezTo>
                      <a:cubicBezTo>
                        <a:pt x="273881" y="152719"/>
                        <a:pt x="287007" y="143439"/>
                        <a:pt x="287007" y="143439"/>
                      </a:cubicBezTo>
                      <a:cubicBezTo>
                        <a:pt x="287007" y="143439"/>
                        <a:pt x="286914" y="178009"/>
                        <a:pt x="264545" y="204223"/>
                      </a:cubicBezTo>
                      <a:cubicBezTo>
                        <a:pt x="242269" y="230437"/>
                        <a:pt x="196053" y="245014"/>
                        <a:pt x="196053" y="2450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 name="Google Shape;146;p2"/>
                <p:cNvSpPr/>
                <p:nvPr/>
              </p:nvSpPr>
              <p:spPr>
                <a:xfrm>
                  <a:off x="9087059" y="2963040"/>
                  <a:ext cx="204924" cy="254248"/>
                </a:xfrm>
                <a:custGeom>
                  <a:avLst/>
                  <a:gdLst/>
                  <a:ahLst/>
                  <a:cxnLst/>
                  <a:rect l="l" t="t" r="r" b="b"/>
                  <a:pathLst>
                    <a:path w="204924" h="254248" extrusionOk="0">
                      <a:moveTo>
                        <a:pt x="3420" y="0"/>
                      </a:moveTo>
                      <a:cubicBezTo>
                        <a:pt x="3420" y="0"/>
                        <a:pt x="59527" y="44840"/>
                        <a:pt x="82081" y="72246"/>
                      </a:cubicBezTo>
                      <a:cubicBezTo>
                        <a:pt x="94745" y="87535"/>
                        <a:pt x="101862" y="98691"/>
                        <a:pt x="101862" y="98691"/>
                      </a:cubicBezTo>
                      <a:cubicBezTo>
                        <a:pt x="101862" y="98691"/>
                        <a:pt x="102046" y="89633"/>
                        <a:pt x="98072" y="67606"/>
                      </a:cubicBezTo>
                      <a:cubicBezTo>
                        <a:pt x="94097" y="45579"/>
                        <a:pt x="85963" y="10584"/>
                        <a:pt x="85963" y="10584"/>
                      </a:cubicBezTo>
                      <a:cubicBezTo>
                        <a:pt x="85963" y="10584"/>
                        <a:pt x="99089" y="41235"/>
                        <a:pt x="104819" y="65073"/>
                      </a:cubicBezTo>
                      <a:cubicBezTo>
                        <a:pt x="110643" y="88903"/>
                        <a:pt x="109071" y="105911"/>
                        <a:pt x="109071" y="105911"/>
                      </a:cubicBezTo>
                      <a:cubicBezTo>
                        <a:pt x="109071" y="105911"/>
                        <a:pt x="121273" y="118491"/>
                        <a:pt x="130885" y="132365"/>
                      </a:cubicBezTo>
                      <a:cubicBezTo>
                        <a:pt x="140499" y="146239"/>
                        <a:pt x="147616" y="161398"/>
                        <a:pt x="147616" y="161398"/>
                      </a:cubicBezTo>
                      <a:lnTo>
                        <a:pt x="154826" y="115986"/>
                      </a:lnTo>
                      <a:cubicBezTo>
                        <a:pt x="154826" y="115986"/>
                        <a:pt x="145859" y="110375"/>
                        <a:pt x="137910" y="94171"/>
                      </a:cubicBezTo>
                      <a:cubicBezTo>
                        <a:pt x="129961" y="77977"/>
                        <a:pt x="123029" y="51190"/>
                        <a:pt x="123029" y="51190"/>
                      </a:cubicBezTo>
                      <a:cubicBezTo>
                        <a:pt x="123029" y="51190"/>
                        <a:pt x="133751" y="74049"/>
                        <a:pt x="141330" y="87627"/>
                      </a:cubicBezTo>
                      <a:cubicBezTo>
                        <a:pt x="149003" y="101206"/>
                        <a:pt x="153717" y="105504"/>
                        <a:pt x="153717" y="105504"/>
                      </a:cubicBezTo>
                      <a:lnTo>
                        <a:pt x="154456" y="61774"/>
                      </a:lnTo>
                      <a:lnTo>
                        <a:pt x="152977" y="4270"/>
                      </a:lnTo>
                      <a:lnTo>
                        <a:pt x="160742" y="60258"/>
                      </a:lnTo>
                      <a:cubicBezTo>
                        <a:pt x="160742" y="60258"/>
                        <a:pt x="166381" y="59343"/>
                        <a:pt x="172111" y="49877"/>
                      </a:cubicBezTo>
                      <a:cubicBezTo>
                        <a:pt x="177842" y="40403"/>
                        <a:pt x="183666" y="22378"/>
                        <a:pt x="183666" y="22378"/>
                      </a:cubicBezTo>
                      <a:cubicBezTo>
                        <a:pt x="183666" y="22378"/>
                        <a:pt x="180707" y="42815"/>
                        <a:pt x="175069" y="54822"/>
                      </a:cubicBezTo>
                      <a:cubicBezTo>
                        <a:pt x="169338" y="66830"/>
                        <a:pt x="161019" y="70425"/>
                        <a:pt x="161019" y="70425"/>
                      </a:cubicBezTo>
                      <a:lnTo>
                        <a:pt x="160002" y="105319"/>
                      </a:lnTo>
                      <a:lnTo>
                        <a:pt x="160280" y="125331"/>
                      </a:lnTo>
                      <a:cubicBezTo>
                        <a:pt x="160280" y="125331"/>
                        <a:pt x="168599" y="124120"/>
                        <a:pt x="179783" y="114581"/>
                      </a:cubicBezTo>
                      <a:cubicBezTo>
                        <a:pt x="190967" y="105032"/>
                        <a:pt x="204925" y="87147"/>
                        <a:pt x="204925" y="87147"/>
                      </a:cubicBezTo>
                      <a:cubicBezTo>
                        <a:pt x="204925" y="87147"/>
                        <a:pt x="195959" y="108027"/>
                        <a:pt x="184682" y="120321"/>
                      </a:cubicBezTo>
                      <a:cubicBezTo>
                        <a:pt x="173406" y="132624"/>
                        <a:pt x="159817" y="136349"/>
                        <a:pt x="159817" y="136349"/>
                      </a:cubicBezTo>
                      <a:lnTo>
                        <a:pt x="153440" y="169570"/>
                      </a:lnTo>
                      <a:cubicBezTo>
                        <a:pt x="153440" y="169570"/>
                        <a:pt x="158708" y="177750"/>
                        <a:pt x="166473" y="193870"/>
                      </a:cubicBezTo>
                      <a:cubicBezTo>
                        <a:pt x="174237" y="209991"/>
                        <a:pt x="184312" y="234051"/>
                        <a:pt x="184312" y="234051"/>
                      </a:cubicBezTo>
                      <a:lnTo>
                        <a:pt x="169986" y="244653"/>
                      </a:lnTo>
                      <a:cubicBezTo>
                        <a:pt x="169986" y="244653"/>
                        <a:pt x="164994" y="220528"/>
                        <a:pt x="158524" y="202781"/>
                      </a:cubicBezTo>
                      <a:cubicBezTo>
                        <a:pt x="152145" y="185034"/>
                        <a:pt x="144289" y="173674"/>
                        <a:pt x="144289" y="173674"/>
                      </a:cubicBezTo>
                      <a:lnTo>
                        <a:pt x="120810" y="176558"/>
                      </a:lnTo>
                      <a:cubicBezTo>
                        <a:pt x="120810" y="176558"/>
                        <a:pt x="123029" y="195303"/>
                        <a:pt x="117020" y="213993"/>
                      </a:cubicBezTo>
                      <a:cubicBezTo>
                        <a:pt x="111013" y="232683"/>
                        <a:pt x="98811" y="254248"/>
                        <a:pt x="98811" y="254248"/>
                      </a:cubicBezTo>
                      <a:cubicBezTo>
                        <a:pt x="98811" y="254248"/>
                        <a:pt x="108517" y="231398"/>
                        <a:pt x="111937" y="212329"/>
                      </a:cubicBezTo>
                      <a:cubicBezTo>
                        <a:pt x="115357" y="193260"/>
                        <a:pt x="113693" y="176835"/>
                        <a:pt x="113693" y="176835"/>
                      </a:cubicBezTo>
                      <a:lnTo>
                        <a:pt x="76534" y="179672"/>
                      </a:lnTo>
                      <a:cubicBezTo>
                        <a:pt x="76534" y="179672"/>
                        <a:pt x="74871" y="189101"/>
                        <a:pt x="64704" y="196366"/>
                      </a:cubicBezTo>
                      <a:cubicBezTo>
                        <a:pt x="54536" y="203631"/>
                        <a:pt x="35864" y="208724"/>
                        <a:pt x="35864" y="208724"/>
                      </a:cubicBezTo>
                      <a:cubicBezTo>
                        <a:pt x="35864" y="208724"/>
                        <a:pt x="52964" y="199139"/>
                        <a:pt x="61560" y="192003"/>
                      </a:cubicBezTo>
                      <a:cubicBezTo>
                        <a:pt x="70064" y="184867"/>
                        <a:pt x="70157" y="180190"/>
                        <a:pt x="70157" y="180190"/>
                      </a:cubicBezTo>
                      <a:lnTo>
                        <a:pt x="0" y="166408"/>
                      </a:lnTo>
                      <a:cubicBezTo>
                        <a:pt x="0" y="166408"/>
                        <a:pt x="48620" y="170623"/>
                        <a:pt x="73299" y="170928"/>
                      </a:cubicBezTo>
                      <a:cubicBezTo>
                        <a:pt x="91879" y="171159"/>
                        <a:pt x="98626" y="169902"/>
                        <a:pt x="98626" y="169902"/>
                      </a:cubicBezTo>
                      <a:cubicBezTo>
                        <a:pt x="98626" y="169902"/>
                        <a:pt x="94559" y="162332"/>
                        <a:pt x="86240" y="153366"/>
                      </a:cubicBezTo>
                      <a:cubicBezTo>
                        <a:pt x="77828" y="144391"/>
                        <a:pt x="65998" y="135609"/>
                        <a:pt x="65998" y="135609"/>
                      </a:cubicBezTo>
                      <a:cubicBezTo>
                        <a:pt x="65998" y="135609"/>
                        <a:pt x="80417" y="141645"/>
                        <a:pt x="90492" y="149567"/>
                      </a:cubicBezTo>
                      <a:cubicBezTo>
                        <a:pt x="100568" y="157488"/>
                        <a:pt x="106206" y="167286"/>
                        <a:pt x="106206" y="167286"/>
                      </a:cubicBezTo>
                      <a:lnTo>
                        <a:pt x="138836" y="164403"/>
                      </a:lnTo>
                      <a:cubicBezTo>
                        <a:pt x="138836" y="164403"/>
                        <a:pt x="129776" y="149253"/>
                        <a:pt x="121734" y="136977"/>
                      </a:cubicBezTo>
                      <a:cubicBezTo>
                        <a:pt x="113785" y="124693"/>
                        <a:pt x="103248" y="113656"/>
                        <a:pt x="103248" y="113656"/>
                      </a:cubicBezTo>
                      <a:cubicBezTo>
                        <a:pt x="103248" y="113656"/>
                        <a:pt x="87534" y="114960"/>
                        <a:pt x="69418" y="110819"/>
                      </a:cubicBezTo>
                      <a:cubicBezTo>
                        <a:pt x="51300" y="106687"/>
                        <a:pt x="30965" y="97102"/>
                        <a:pt x="30965" y="97102"/>
                      </a:cubicBezTo>
                      <a:cubicBezTo>
                        <a:pt x="30965" y="97102"/>
                        <a:pt x="51115" y="102269"/>
                        <a:pt x="67383" y="104376"/>
                      </a:cubicBezTo>
                      <a:cubicBezTo>
                        <a:pt x="83652" y="106483"/>
                        <a:pt x="96131" y="105531"/>
                        <a:pt x="96131" y="105531"/>
                      </a:cubicBezTo>
                      <a:cubicBezTo>
                        <a:pt x="96131" y="105531"/>
                        <a:pt x="92526" y="96455"/>
                        <a:pt x="74964" y="75962"/>
                      </a:cubicBezTo>
                      <a:cubicBezTo>
                        <a:pt x="52040" y="49267"/>
                        <a:pt x="3420" y="0"/>
                        <a:pt x="342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7" name="Google Shape;147;p2"/>
              <p:cNvGrpSpPr/>
              <p:nvPr/>
            </p:nvGrpSpPr>
            <p:grpSpPr>
              <a:xfrm>
                <a:off x="8614120" y="3183632"/>
                <a:ext cx="237140" cy="179563"/>
                <a:chOff x="8614120" y="3183632"/>
                <a:chExt cx="237140" cy="179563"/>
              </a:xfrm>
            </p:grpSpPr>
            <p:sp>
              <p:nvSpPr>
                <p:cNvPr id="148" name="Google Shape;148;p2"/>
                <p:cNvSpPr/>
                <p:nvPr/>
              </p:nvSpPr>
              <p:spPr>
                <a:xfrm>
                  <a:off x="8614120" y="3183632"/>
                  <a:ext cx="237140" cy="179563"/>
                </a:xfrm>
                <a:custGeom>
                  <a:avLst/>
                  <a:gdLst/>
                  <a:ahLst/>
                  <a:cxnLst/>
                  <a:rect l="l" t="t" r="r" b="b"/>
                  <a:pathLst>
                    <a:path w="237140" h="179563" extrusionOk="0">
                      <a:moveTo>
                        <a:pt x="86936" y="140536"/>
                      </a:moveTo>
                      <a:cubicBezTo>
                        <a:pt x="86936" y="140536"/>
                        <a:pt x="53937" y="150685"/>
                        <a:pt x="31937" y="140074"/>
                      </a:cubicBezTo>
                      <a:cubicBezTo>
                        <a:pt x="-2633" y="123371"/>
                        <a:pt x="48" y="102990"/>
                        <a:pt x="48" y="102990"/>
                      </a:cubicBezTo>
                      <a:cubicBezTo>
                        <a:pt x="48" y="102990"/>
                        <a:pt x="24821" y="114904"/>
                        <a:pt x="34341" y="95826"/>
                      </a:cubicBezTo>
                      <a:cubicBezTo>
                        <a:pt x="39240" y="85927"/>
                        <a:pt x="33509" y="69658"/>
                        <a:pt x="33509" y="69658"/>
                      </a:cubicBezTo>
                      <a:cubicBezTo>
                        <a:pt x="33509" y="69658"/>
                        <a:pt x="44509" y="60526"/>
                        <a:pt x="47559" y="49138"/>
                      </a:cubicBezTo>
                      <a:cubicBezTo>
                        <a:pt x="50702" y="37741"/>
                        <a:pt x="45803" y="24079"/>
                        <a:pt x="45803" y="24079"/>
                      </a:cubicBezTo>
                      <a:cubicBezTo>
                        <a:pt x="45803" y="24079"/>
                        <a:pt x="59945" y="26510"/>
                        <a:pt x="71777" y="33859"/>
                      </a:cubicBezTo>
                      <a:cubicBezTo>
                        <a:pt x="83609" y="41207"/>
                        <a:pt x="93129" y="53473"/>
                        <a:pt x="93129" y="53473"/>
                      </a:cubicBezTo>
                      <a:cubicBezTo>
                        <a:pt x="93129" y="53473"/>
                        <a:pt x="94978" y="45367"/>
                        <a:pt x="97750" y="38037"/>
                      </a:cubicBezTo>
                      <a:cubicBezTo>
                        <a:pt x="100616" y="30707"/>
                        <a:pt x="104221" y="24153"/>
                        <a:pt x="104221" y="24153"/>
                      </a:cubicBezTo>
                      <a:cubicBezTo>
                        <a:pt x="104221" y="24153"/>
                        <a:pt x="110691" y="27176"/>
                        <a:pt x="115313" y="31317"/>
                      </a:cubicBezTo>
                      <a:cubicBezTo>
                        <a:pt x="119935" y="35458"/>
                        <a:pt x="122523" y="40717"/>
                        <a:pt x="122523" y="40717"/>
                      </a:cubicBezTo>
                      <a:cubicBezTo>
                        <a:pt x="122523" y="40717"/>
                        <a:pt x="136110" y="26871"/>
                        <a:pt x="149051" y="16694"/>
                      </a:cubicBezTo>
                      <a:cubicBezTo>
                        <a:pt x="161992" y="6517"/>
                        <a:pt x="174286" y="0"/>
                        <a:pt x="174286" y="0"/>
                      </a:cubicBezTo>
                      <a:cubicBezTo>
                        <a:pt x="174286" y="0"/>
                        <a:pt x="178907" y="16352"/>
                        <a:pt x="179739" y="30827"/>
                      </a:cubicBezTo>
                      <a:cubicBezTo>
                        <a:pt x="180479" y="45293"/>
                        <a:pt x="177428" y="57864"/>
                        <a:pt x="177428" y="57864"/>
                      </a:cubicBezTo>
                      <a:cubicBezTo>
                        <a:pt x="177428" y="57864"/>
                        <a:pt x="183529" y="55812"/>
                        <a:pt x="189075" y="55368"/>
                      </a:cubicBezTo>
                      <a:cubicBezTo>
                        <a:pt x="194622" y="54915"/>
                        <a:pt x="199797" y="56080"/>
                        <a:pt x="199797" y="56080"/>
                      </a:cubicBezTo>
                      <a:cubicBezTo>
                        <a:pt x="199797" y="56080"/>
                        <a:pt x="196285" y="67014"/>
                        <a:pt x="189352" y="75971"/>
                      </a:cubicBezTo>
                      <a:cubicBezTo>
                        <a:pt x="182327" y="84919"/>
                        <a:pt x="171790" y="91898"/>
                        <a:pt x="171790" y="91898"/>
                      </a:cubicBezTo>
                      <a:cubicBezTo>
                        <a:pt x="171790" y="91898"/>
                        <a:pt x="192680" y="89097"/>
                        <a:pt x="209041" y="91214"/>
                      </a:cubicBezTo>
                      <a:cubicBezTo>
                        <a:pt x="225309" y="93330"/>
                        <a:pt x="237141" y="100374"/>
                        <a:pt x="237141" y="100374"/>
                      </a:cubicBezTo>
                      <a:cubicBezTo>
                        <a:pt x="237141" y="100374"/>
                        <a:pt x="218284" y="107584"/>
                        <a:pt x="208024" y="117114"/>
                      </a:cubicBezTo>
                      <a:cubicBezTo>
                        <a:pt x="197764" y="126644"/>
                        <a:pt x="196192" y="138493"/>
                        <a:pt x="196192" y="138493"/>
                      </a:cubicBezTo>
                      <a:cubicBezTo>
                        <a:pt x="196192" y="138493"/>
                        <a:pt x="171975" y="132883"/>
                        <a:pt x="162085" y="160456"/>
                      </a:cubicBezTo>
                      <a:cubicBezTo>
                        <a:pt x="158202" y="171391"/>
                        <a:pt x="166429" y="177694"/>
                        <a:pt x="166429" y="177694"/>
                      </a:cubicBezTo>
                      <a:cubicBezTo>
                        <a:pt x="166429" y="177694"/>
                        <a:pt x="145261" y="183518"/>
                        <a:pt x="124926" y="174607"/>
                      </a:cubicBezTo>
                      <a:cubicBezTo>
                        <a:pt x="104683" y="165706"/>
                        <a:pt x="86936" y="140536"/>
                        <a:pt x="86936" y="1405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 name="Google Shape;149;p2"/>
                <p:cNvSpPr/>
                <p:nvPr/>
              </p:nvSpPr>
              <p:spPr>
                <a:xfrm>
                  <a:off x="8642638" y="3202480"/>
                  <a:ext cx="163145" cy="148291"/>
                </a:xfrm>
                <a:custGeom>
                  <a:avLst/>
                  <a:gdLst/>
                  <a:ahLst/>
                  <a:cxnLst/>
                  <a:rect l="l" t="t" r="r" b="b"/>
                  <a:pathLst>
                    <a:path w="163145" h="148291" extrusionOk="0">
                      <a:moveTo>
                        <a:pt x="137080" y="0"/>
                      </a:moveTo>
                      <a:cubicBezTo>
                        <a:pt x="137080" y="0"/>
                        <a:pt x="120441" y="41290"/>
                        <a:pt x="108056" y="59481"/>
                      </a:cubicBezTo>
                      <a:cubicBezTo>
                        <a:pt x="101123" y="69630"/>
                        <a:pt x="95670" y="75833"/>
                        <a:pt x="95670" y="75833"/>
                      </a:cubicBezTo>
                      <a:cubicBezTo>
                        <a:pt x="95670" y="75833"/>
                        <a:pt x="101216" y="74391"/>
                        <a:pt x="113879" y="68244"/>
                      </a:cubicBezTo>
                      <a:cubicBezTo>
                        <a:pt x="126635" y="62097"/>
                        <a:pt x="146416" y="51245"/>
                        <a:pt x="146416" y="51245"/>
                      </a:cubicBezTo>
                      <a:cubicBezTo>
                        <a:pt x="146416" y="51245"/>
                        <a:pt x="130240" y="64352"/>
                        <a:pt x="116744" y="71876"/>
                      </a:cubicBezTo>
                      <a:cubicBezTo>
                        <a:pt x="103249" y="79400"/>
                        <a:pt x="92619" y="81342"/>
                        <a:pt x="92619" y="81342"/>
                      </a:cubicBezTo>
                      <a:cubicBezTo>
                        <a:pt x="92619" y="81342"/>
                        <a:pt x="87258" y="90807"/>
                        <a:pt x="80603" y="98950"/>
                      </a:cubicBezTo>
                      <a:cubicBezTo>
                        <a:pt x="73947" y="107094"/>
                        <a:pt x="66090" y="113906"/>
                        <a:pt x="66090" y="113906"/>
                      </a:cubicBezTo>
                      <a:lnTo>
                        <a:pt x="95207" y="110468"/>
                      </a:lnTo>
                      <a:cubicBezTo>
                        <a:pt x="95207" y="110468"/>
                        <a:pt x="96963" y="104173"/>
                        <a:pt x="105282" y="96658"/>
                      </a:cubicBezTo>
                      <a:cubicBezTo>
                        <a:pt x="113694" y="89143"/>
                        <a:pt x="128761" y="80408"/>
                        <a:pt x="128761" y="80408"/>
                      </a:cubicBezTo>
                      <a:cubicBezTo>
                        <a:pt x="128761" y="80408"/>
                        <a:pt x="116836" y="90696"/>
                        <a:pt x="109996" y="97601"/>
                      </a:cubicBezTo>
                      <a:cubicBezTo>
                        <a:pt x="103156" y="104506"/>
                        <a:pt x="101401" y="108027"/>
                        <a:pt x="101401" y="108027"/>
                      </a:cubicBezTo>
                      <a:lnTo>
                        <a:pt x="128298" y="101030"/>
                      </a:lnTo>
                      <a:lnTo>
                        <a:pt x="163146" y="90299"/>
                      </a:lnTo>
                      <a:lnTo>
                        <a:pt x="130424" y="104533"/>
                      </a:lnTo>
                      <a:cubicBezTo>
                        <a:pt x="130424" y="104533"/>
                        <a:pt x="131996" y="107722"/>
                        <a:pt x="138928" y="109534"/>
                      </a:cubicBezTo>
                      <a:cubicBezTo>
                        <a:pt x="145768" y="111355"/>
                        <a:pt x="157970" y="111808"/>
                        <a:pt x="157970" y="111808"/>
                      </a:cubicBezTo>
                      <a:cubicBezTo>
                        <a:pt x="157970" y="111808"/>
                        <a:pt x="144844" y="113500"/>
                        <a:pt x="136432" y="112159"/>
                      </a:cubicBezTo>
                      <a:cubicBezTo>
                        <a:pt x="128022" y="110810"/>
                        <a:pt x="124231" y="106428"/>
                        <a:pt x="124231" y="106428"/>
                      </a:cubicBezTo>
                      <a:lnTo>
                        <a:pt x="102694" y="111790"/>
                      </a:lnTo>
                      <a:lnTo>
                        <a:pt x="90493" y="115330"/>
                      </a:lnTo>
                      <a:cubicBezTo>
                        <a:pt x="90493" y="115330"/>
                        <a:pt x="92896" y="120155"/>
                        <a:pt x="100845" y="125220"/>
                      </a:cubicBezTo>
                      <a:cubicBezTo>
                        <a:pt x="108795" y="130276"/>
                        <a:pt x="122382" y="135582"/>
                        <a:pt x="122382" y="135582"/>
                      </a:cubicBezTo>
                      <a:cubicBezTo>
                        <a:pt x="122382" y="135582"/>
                        <a:pt x="107963" y="133779"/>
                        <a:pt x="98257" y="129121"/>
                      </a:cubicBezTo>
                      <a:cubicBezTo>
                        <a:pt x="88552" y="124471"/>
                        <a:pt x="83745" y="116975"/>
                        <a:pt x="83745" y="116975"/>
                      </a:cubicBezTo>
                      <a:lnTo>
                        <a:pt x="62209" y="118796"/>
                      </a:lnTo>
                      <a:cubicBezTo>
                        <a:pt x="62209" y="118796"/>
                        <a:pt x="58234" y="123390"/>
                        <a:pt x="49822" y="130766"/>
                      </a:cubicBezTo>
                      <a:cubicBezTo>
                        <a:pt x="41411" y="138142"/>
                        <a:pt x="28655" y="148291"/>
                        <a:pt x="28655" y="148291"/>
                      </a:cubicBezTo>
                      <a:lnTo>
                        <a:pt x="19503" y="141516"/>
                      </a:lnTo>
                      <a:cubicBezTo>
                        <a:pt x="19503" y="141516"/>
                        <a:pt x="33277" y="134408"/>
                        <a:pt x="42889" y="127540"/>
                      </a:cubicBezTo>
                      <a:cubicBezTo>
                        <a:pt x="52503" y="120672"/>
                        <a:pt x="57956" y="114054"/>
                        <a:pt x="57956" y="114054"/>
                      </a:cubicBezTo>
                      <a:lnTo>
                        <a:pt x="51671" y="100448"/>
                      </a:lnTo>
                      <a:cubicBezTo>
                        <a:pt x="51671" y="100448"/>
                        <a:pt x="40671" y="105005"/>
                        <a:pt x="28100" y="104589"/>
                      </a:cubicBezTo>
                      <a:cubicBezTo>
                        <a:pt x="15437" y="104164"/>
                        <a:pt x="0" y="100540"/>
                        <a:pt x="0" y="100540"/>
                      </a:cubicBezTo>
                      <a:cubicBezTo>
                        <a:pt x="0" y="100540"/>
                        <a:pt x="15807" y="102454"/>
                        <a:pt x="28100" y="101243"/>
                      </a:cubicBezTo>
                      <a:cubicBezTo>
                        <a:pt x="40393" y="100032"/>
                        <a:pt x="50099" y="96223"/>
                        <a:pt x="50099" y="96223"/>
                      </a:cubicBezTo>
                      <a:lnTo>
                        <a:pt x="41319" y="74446"/>
                      </a:lnTo>
                      <a:cubicBezTo>
                        <a:pt x="41319" y="74446"/>
                        <a:pt x="35218" y="75093"/>
                        <a:pt x="28839" y="70250"/>
                      </a:cubicBezTo>
                      <a:cubicBezTo>
                        <a:pt x="22462" y="65406"/>
                        <a:pt x="15714" y="55072"/>
                        <a:pt x="15714" y="55072"/>
                      </a:cubicBezTo>
                      <a:cubicBezTo>
                        <a:pt x="15714" y="55072"/>
                        <a:pt x="24865" y="63668"/>
                        <a:pt x="30874" y="67588"/>
                      </a:cubicBezTo>
                      <a:cubicBezTo>
                        <a:pt x="36881" y="71507"/>
                        <a:pt x="39747" y="70749"/>
                        <a:pt x="39747" y="70749"/>
                      </a:cubicBezTo>
                      <a:lnTo>
                        <a:pt x="34755" y="26399"/>
                      </a:lnTo>
                      <a:cubicBezTo>
                        <a:pt x="34755" y="26399"/>
                        <a:pt x="41503" y="56209"/>
                        <a:pt x="46033" y="71017"/>
                      </a:cubicBezTo>
                      <a:cubicBezTo>
                        <a:pt x="49453" y="82192"/>
                        <a:pt x="51486" y="86010"/>
                        <a:pt x="51486" y="86010"/>
                      </a:cubicBezTo>
                      <a:cubicBezTo>
                        <a:pt x="51486" y="86010"/>
                        <a:pt x="55368" y="82331"/>
                        <a:pt x="59250" y="75786"/>
                      </a:cubicBezTo>
                      <a:cubicBezTo>
                        <a:pt x="63133" y="69233"/>
                        <a:pt x="66183" y="60618"/>
                        <a:pt x="66183" y="60618"/>
                      </a:cubicBezTo>
                      <a:cubicBezTo>
                        <a:pt x="66183" y="60618"/>
                        <a:pt x="65259" y="70315"/>
                        <a:pt x="62393" y="77690"/>
                      </a:cubicBezTo>
                      <a:cubicBezTo>
                        <a:pt x="59435" y="85067"/>
                        <a:pt x="54536" y="90123"/>
                        <a:pt x="54536" y="90123"/>
                      </a:cubicBezTo>
                      <a:lnTo>
                        <a:pt x="62578" y="109183"/>
                      </a:lnTo>
                      <a:cubicBezTo>
                        <a:pt x="62578" y="109183"/>
                        <a:pt x="70065" y="101159"/>
                        <a:pt x="76074" y="94273"/>
                      </a:cubicBezTo>
                      <a:cubicBezTo>
                        <a:pt x="81989" y="87396"/>
                        <a:pt x="86795" y="79234"/>
                        <a:pt x="86795" y="79234"/>
                      </a:cubicBezTo>
                      <a:cubicBezTo>
                        <a:pt x="86795" y="79234"/>
                        <a:pt x="82914" y="69991"/>
                        <a:pt x="81989" y="58455"/>
                      </a:cubicBezTo>
                      <a:cubicBezTo>
                        <a:pt x="81065" y="46929"/>
                        <a:pt x="83006" y="33101"/>
                        <a:pt x="83006" y="33101"/>
                      </a:cubicBezTo>
                      <a:cubicBezTo>
                        <a:pt x="83006" y="33101"/>
                        <a:pt x="83745" y="46032"/>
                        <a:pt x="85594" y="56135"/>
                      </a:cubicBezTo>
                      <a:cubicBezTo>
                        <a:pt x="87350" y="66238"/>
                        <a:pt x="90308" y="73531"/>
                        <a:pt x="90308" y="73531"/>
                      </a:cubicBezTo>
                      <a:cubicBezTo>
                        <a:pt x="90308" y="73531"/>
                        <a:pt x="95207" y="69871"/>
                        <a:pt x="104358" y="55830"/>
                      </a:cubicBezTo>
                      <a:cubicBezTo>
                        <a:pt x="116282" y="37537"/>
                        <a:pt x="137080" y="0"/>
                        <a:pt x="13708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0" name="Google Shape;150;p2"/>
              <p:cNvGrpSpPr/>
              <p:nvPr/>
            </p:nvGrpSpPr>
            <p:grpSpPr>
              <a:xfrm>
                <a:off x="8697359" y="3378326"/>
                <a:ext cx="309375" cy="203557"/>
                <a:chOff x="8697359" y="3378326"/>
                <a:chExt cx="309375" cy="203557"/>
              </a:xfrm>
            </p:grpSpPr>
            <p:sp>
              <p:nvSpPr>
                <p:cNvPr id="151" name="Google Shape;151;p2"/>
                <p:cNvSpPr/>
                <p:nvPr/>
              </p:nvSpPr>
              <p:spPr>
                <a:xfrm>
                  <a:off x="8813361" y="3378326"/>
                  <a:ext cx="193373" cy="203557"/>
                </a:xfrm>
                <a:custGeom>
                  <a:avLst/>
                  <a:gdLst/>
                  <a:ahLst/>
                  <a:cxnLst/>
                  <a:rect l="l" t="t" r="r" b="b"/>
                  <a:pathLst>
                    <a:path w="193373" h="203557" extrusionOk="0">
                      <a:moveTo>
                        <a:pt x="27917" y="94587"/>
                      </a:moveTo>
                      <a:cubicBezTo>
                        <a:pt x="27917" y="94587"/>
                        <a:pt x="2406" y="71396"/>
                        <a:pt x="372" y="47076"/>
                      </a:cubicBezTo>
                      <a:cubicBezTo>
                        <a:pt x="-2863" y="8763"/>
                        <a:pt x="16086" y="721"/>
                        <a:pt x="16086" y="721"/>
                      </a:cubicBezTo>
                      <a:cubicBezTo>
                        <a:pt x="16086" y="721"/>
                        <a:pt x="18397" y="28118"/>
                        <a:pt x="39656" y="26602"/>
                      </a:cubicBezTo>
                      <a:cubicBezTo>
                        <a:pt x="50656" y="25817"/>
                        <a:pt x="61748" y="12562"/>
                        <a:pt x="61748" y="12562"/>
                      </a:cubicBezTo>
                      <a:cubicBezTo>
                        <a:pt x="61748" y="12562"/>
                        <a:pt x="75243" y="17405"/>
                        <a:pt x="86613" y="14263"/>
                      </a:cubicBezTo>
                      <a:cubicBezTo>
                        <a:pt x="97982" y="11120"/>
                        <a:pt x="107225" y="0"/>
                        <a:pt x="107225" y="0"/>
                      </a:cubicBezTo>
                      <a:cubicBezTo>
                        <a:pt x="107225" y="0"/>
                        <a:pt x="112401" y="13431"/>
                        <a:pt x="112032" y="27351"/>
                      </a:cubicBezTo>
                      <a:cubicBezTo>
                        <a:pt x="111755" y="41281"/>
                        <a:pt x="106024" y="55691"/>
                        <a:pt x="106024" y="55691"/>
                      </a:cubicBezTo>
                      <a:cubicBezTo>
                        <a:pt x="106024" y="55691"/>
                        <a:pt x="113973" y="53186"/>
                        <a:pt x="121645" y="51846"/>
                      </a:cubicBezTo>
                      <a:cubicBezTo>
                        <a:pt x="129410" y="50515"/>
                        <a:pt x="136896" y="50330"/>
                        <a:pt x="136896" y="50330"/>
                      </a:cubicBezTo>
                      <a:cubicBezTo>
                        <a:pt x="136896" y="50330"/>
                        <a:pt x="137635" y="57466"/>
                        <a:pt x="136342" y="63511"/>
                      </a:cubicBezTo>
                      <a:cubicBezTo>
                        <a:pt x="135141" y="69556"/>
                        <a:pt x="131997" y="74529"/>
                        <a:pt x="131997" y="74529"/>
                      </a:cubicBezTo>
                      <a:cubicBezTo>
                        <a:pt x="131997" y="74529"/>
                        <a:pt x="150761" y="79169"/>
                        <a:pt x="166106" y="85122"/>
                      </a:cubicBezTo>
                      <a:cubicBezTo>
                        <a:pt x="181450" y="91084"/>
                        <a:pt x="193373" y="98359"/>
                        <a:pt x="193373" y="98359"/>
                      </a:cubicBezTo>
                      <a:cubicBezTo>
                        <a:pt x="193373" y="98359"/>
                        <a:pt x="181634" y="110680"/>
                        <a:pt x="169526" y="118722"/>
                      </a:cubicBezTo>
                      <a:cubicBezTo>
                        <a:pt x="157509" y="126763"/>
                        <a:pt x="145123" y="130526"/>
                        <a:pt x="145123" y="130526"/>
                      </a:cubicBezTo>
                      <a:cubicBezTo>
                        <a:pt x="145123" y="130526"/>
                        <a:pt x="149930" y="134667"/>
                        <a:pt x="153165" y="139251"/>
                      </a:cubicBezTo>
                      <a:cubicBezTo>
                        <a:pt x="156400" y="143827"/>
                        <a:pt x="158064" y="148837"/>
                        <a:pt x="158064" y="148837"/>
                      </a:cubicBezTo>
                      <a:cubicBezTo>
                        <a:pt x="158064" y="148837"/>
                        <a:pt x="146879" y="151406"/>
                        <a:pt x="135602" y="149936"/>
                      </a:cubicBezTo>
                      <a:cubicBezTo>
                        <a:pt x="124325" y="148467"/>
                        <a:pt x="112956" y="142949"/>
                        <a:pt x="112956" y="142949"/>
                      </a:cubicBezTo>
                      <a:cubicBezTo>
                        <a:pt x="112956" y="142949"/>
                        <a:pt x="125990" y="159494"/>
                        <a:pt x="132460" y="174644"/>
                      </a:cubicBezTo>
                      <a:cubicBezTo>
                        <a:pt x="138930" y="189794"/>
                        <a:pt x="138930" y="203557"/>
                        <a:pt x="138930" y="203557"/>
                      </a:cubicBezTo>
                      <a:cubicBezTo>
                        <a:pt x="138930" y="203557"/>
                        <a:pt x="123124" y="190986"/>
                        <a:pt x="109629" y="187002"/>
                      </a:cubicBezTo>
                      <a:cubicBezTo>
                        <a:pt x="96225" y="183019"/>
                        <a:pt x="85226" y="187631"/>
                        <a:pt x="85226" y="187631"/>
                      </a:cubicBezTo>
                      <a:cubicBezTo>
                        <a:pt x="85226" y="187631"/>
                        <a:pt x="77739" y="163931"/>
                        <a:pt x="48992" y="169477"/>
                      </a:cubicBezTo>
                      <a:cubicBezTo>
                        <a:pt x="37623" y="171677"/>
                        <a:pt x="36328" y="181946"/>
                        <a:pt x="36328" y="181946"/>
                      </a:cubicBezTo>
                      <a:cubicBezTo>
                        <a:pt x="36328" y="181946"/>
                        <a:pt x="20523" y="166695"/>
                        <a:pt x="17934" y="144686"/>
                      </a:cubicBezTo>
                      <a:cubicBezTo>
                        <a:pt x="15253" y="122678"/>
                        <a:pt x="27917" y="94587"/>
                        <a:pt x="27917" y="9458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 name="Google Shape;152;p2"/>
                <p:cNvSpPr/>
                <p:nvPr/>
              </p:nvSpPr>
              <p:spPr>
                <a:xfrm>
                  <a:off x="8697359" y="3402321"/>
                  <a:ext cx="288670" cy="151295"/>
                </a:xfrm>
                <a:custGeom>
                  <a:avLst/>
                  <a:gdLst/>
                  <a:ahLst/>
                  <a:cxnLst/>
                  <a:rect l="l" t="t" r="r" b="b"/>
                  <a:pathLst>
                    <a:path w="288670" h="151295" extrusionOk="0">
                      <a:moveTo>
                        <a:pt x="288670" y="76480"/>
                      </a:moveTo>
                      <a:cubicBezTo>
                        <a:pt x="288670" y="76480"/>
                        <a:pt x="244672" y="83144"/>
                        <a:pt x="222672" y="81693"/>
                      </a:cubicBezTo>
                      <a:cubicBezTo>
                        <a:pt x="210379" y="80889"/>
                        <a:pt x="202337" y="79355"/>
                        <a:pt x="202337" y="79355"/>
                      </a:cubicBezTo>
                      <a:cubicBezTo>
                        <a:pt x="202337" y="79355"/>
                        <a:pt x="206404" y="83412"/>
                        <a:pt x="218143" y="91223"/>
                      </a:cubicBezTo>
                      <a:cubicBezTo>
                        <a:pt x="229882" y="99024"/>
                        <a:pt x="249293" y="110588"/>
                        <a:pt x="249293" y="110588"/>
                      </a:cubicBezTo>
                      <a:cubicBezTo>
                        <a:pt x="249293" y="110588"/>
                        <a:pt x="229790" y="103285"/>
                        <a:pt x="216480" y="95521"/>
                      </a:cubicBezTo>
                      <a:cubicBezTo>
                        <a:pt x="203169" y="87757"/>
                        <a:pt x="196051" y="79539"/>
                        <a:pt x="196051" y="79539"/>
                      </a:cubicBezTo>
                      <a:cubicBezTo>
                        <a:pt x="196051" y="79539"/>
                        <a:pt x="185145" y="79743"/>
                        <a:pt x="174792" y="78171"/>
                      </a:cubicBezTo>
                      <a:cubicBezTo>
                        <a:pt x="164347" y="76600"/>
                        <a:pt x="154456" y="73254"/>
                        <a:pt x="154456" y="73254"/>
                      </a:cubicBezTo>
                      <a:lnTo>
                        <a:pt x="172296" y="96593"/>
                      </a:lnTo>
                      <a:cubicBezTo>
                        <a:pt x="172296" y="96593"/>
                        <a:pt x="178581" y="94874"/>
                        <a:pt x="189304" y="98266"/>
                      </a:cubicBezTo>
                      <a:cubicBezTo>
                        <a:pt x="200027" y="101659"/>
                        <a:pt x="215186" y="110172"/>
                        <a:pt x="215186" y="110172"/>
                      </a:cubicBezTo>
                      <a:cubicBezTo>
                        <a:pt x="215186" y="110172"/>
                        <a:pt x="200304" y="105125"/>
                        <a:pt x="190876" y="102759"/>
                      </a:cubicBezTo>
                      <a:cubicBezTo>
                        <a:pt x="181447" y="100383"/>
                        <a:pt x="177565" y="100679"/>
                        <a:pt x="177565" y="100679"/>
                      </a:cubicBezTo>
                      <a:lnTo>
                        <a:pt x="197253" y="120266"/>
                      </a:lnTo>
                      <a:lnTo>
                        <a:pt x="224152" y="144816"/>
                      </a:lnTo>
                      <a:lnTo>
                        <a:pt x="195312" y="123889"/>
                      </a:lnTo>
                      <a:cubicBezTo>
                        <a:pt x="195312" y="123889"/>
                        <a:pt x="193372" y="126902"/>
                        <a:pt x="195312" y="133761"/>
                      </a:cubicBezTo>
                      <a:cubicBezTo>
                        <a:pt x="197253" y="140610"/>
                        <a:pt x="203076" y="151296"/>
                        <a:pt x="203076" y="151296"/>
                      </a:cubicBezTo>
                      <a:cubicBezTo>
                        <a:pt x="203076" y="151296"/>
                        <a:pt x="194942" y="140915"/>
                        <a:pt x="191800" y="132975"/>
                      </a:cubicBezTo>
                      <a:cubicBezTo>
                        <a:pt x="188657" y="125035"/>
                        <a:pt x="190506" y="119535"/>
                        <a:pt x="190506" y="119535"/>
                      </a:cubicBezTo>
                      <a:lnTo>
                        <a:pt x="174977" y="103739"/>
                      </a:lnTo>
                      <a:lnTo>
                        <a:pt x="165734" y="95050"/>
                      </a:lnTo>
                      <a:cubicBezTo>
                        <a:pt x="165734" y="95050"/>
                        <a:pt x="162776" y="99524"/>
                        <a:pt x="162405" y="108961"/>
                      </a:cubicBezTo>
                      <a:cubicBezTo>
                        <a:pt x="162129" y="118398"/>
                        <a:pt x="164532" y="132809"/>
                        <a:pt x="164532" y="132809"/>
                      </a:cubicBezTo>
                      <a:cubicBezTo>
                        <a:pt x="164532" y="132809"/>
                        <a:pt x="158709" y="119424"/>
                        <a:pt x="157784" y="108730"/>
                      </a:cubicBezTo>
                      <a:cubicBezTo>
                        <a:pt x="156860" y="98026"/>
                        <a:pt x="160835" y="90021"/>
                        <a:pt x="160835" y="90021"/>
                      </a:cubicBezTo>
                      <a:lnTo>
                        <a:pt x="148356" y="72394"/>
                      </a:lnTo>
                      <a:cubicBezTo>
                        <a:pt x="148356" y="72394"/>
                        <a:pt x="142348" y="71313"/>
                        <a:pt x="131718" y="67856"/>
                      </a:cubicBezTo>
                      <a:cubicBezTo>
                        <a:pt x="121088" y="64399"/>
                        <a:pt x="0" y="39386"/>
                        <a:pt x="0" y="39386"/>
                      </a:cubicBezTo>
                      <a:lnTo>
                        <a:pt x="9336" y="36031"/>
                      </a:lnTo>
                      <a:cubicBezTo>
                        <a:pt x="9336" y="36031"/>
                        <a:pt x="120164" y="55433"/>
                        <a:pt x="130979" y="60221"/>
                      </a:cubicBezTo>
                      <a:cubicBezTo>
                        <a:pt x="141793" y="65009"/>
                        <a:pt x="150205" y="66331"/>
                        <a:pt x="150205" y="66331"/>
                      </a:cubicBezTo>
                      <a:lnTo>
                        <a:pt x="158802" y="54009"/>
                      </a:lnTo>
                      <a:cubicBezTo>
                        <a:pt x="158802" y="54009"/>
                        <a:pt x="149188" y="46846"/>
                        <a:pt x="143180" y="35800"/>
                      </a:cubicBezTo>
                      <a:cubicBezTo>
                        <a:pt x="137171" y="24754"/>
                        <a:pt x="132365" y="9549"/>
                        <a:pt x="132365" y="9549"/>
                      </a:cubicBezTo>
                      <a:cubicBezTo>
                        <a:pt x="132365" y="9549"/>
                        <a:pt x="138743" y="24153"/>
                        <a:pt x="146046" y="34136"/>
                      </a:cubicBezTo>
                      <a:cubicBezTo>
                        <a:pt x="153347" y="44119"/>
                        <a:pt x="161574" y="50543"/>
                        <a:pt x="161574" y="50543"/>
                      </a:cubicBezTo>
                      <a:lnTo>
                        <a:pt x="175902" y="31843"/>
                      </a:lnTo>
                      <a:cubicBezTo>
                        <a:pt x="175902" y="31843"/>
                        <a:pt x="172204" y="26944"/>
                        <a:pt x="173128" y="18986"/>
                      </a:cubicBezTo>
                      <a:cubicBezTo>
                        <a:pt x="174052" y="11028"/>
                        <a:pt x="179599" y="0"/>
                        <a:pt x="179599" y="0"/>
                      </a:cubicBezTo>
                      <a:cubicBezTo>
                        <a:pt x="179599" y="0"/>
                        <a:pt x="176826" y="12238"/>
                        <a:pt x="176456" y="19402"/>
                      </a:cubicBezTo>
                      <a:cubicBezTo>
                        <a:pt x="176179" y="26566"/>
                        <a:pt x="178305" y="28645"/>
                        <a:pt x="178305" y="28645"/>
                      </a:cubicBezTo>
                      <a:lnTo>
                        <a:pt x="213892" y="1784"/>
                      </a:lnTo>
                      <a:cubicBezTo>
                        <a:pt x="213892" y="1784"/>
                        <a:pt x="191707" y="22739"/>
                        <a:pt x="181262" y="34173"/>
                      </a:cubicBezTo>
                      <a:cubicBezTo>
                        <a:pt x="173313" y="42797"/>
                        <a:pt x="171095" y="46513"/>
                        <a:pt x="171095" y="46513"/>
                      </a:cubicBezTo>
                      <a:cubicBezTo>
                        <a:pt x="171095" y="46513"/>
                        <a:pt x="176271" y="47964"/>
                        <a:pt x="183851" y="47973"/>
                      </a:cubicBezTo>
                      <a:cubicBezTo>
                        <a:pt x="191430" y="47982"/>
                        <a:pt x="200397" y="46263"/>
                        <a:pt x="200397" y="46263"/>
                      </a:cubicBezTo>
                      <a:cubicBezTo>
                        <a:pt x="200397" y="46263"/>
                        <a:pt x="191615" y="50404"/>
                        <a:pt x="183758" y="51643"/>
                      </a:cubicBezTo>
                      <a:cubicBezTo>
                        <a:pt x="175994" y="52881"/>
                        <a:pt x="169154" y="51227"/>
                        <a:pt x="169154" y="51227"/>
                      </a:cubicBezTo>
                      <a:lnTo>
                        <a:pt x="156767" y="67828"/>
                      </a:lnTo>
                      <a:cubicBezTo>
                        <a:pt x="156767" y="67828"/>
                        <a:pt x="167490" y="70222"/>
                        <a:pt x="176456" y="71867"/>
                      </a:cubicBezTo>
                      <a:cubicBezTo>
                        <a:pt x="185422" y="73513"/>
                        <a:pt x="194850" y="73439"/>
                        <a:pt x="194850" y="73439"/>
                      </a:cubicBezTo>
                      <a:cubicBezTo>
                        <a:pt x="194850" y="73439"/>
                        <a:pt x="200858" y="65443"/>
                        <a:pt x="210379" y="58779"/>
                      </a:cubicBezTo>
                      <a:cubicBezTo>
                        <a:pt x="219808" y="52114"/>
                        <a:pt x="232656" y="46762"/>
                        <a:pt x="232656" y="46762"/>
                      </a:cubicBezTo>
                      <a:cubicBezTo>
                        <a:pt x="232656" y="46762"/>
                        <a:pt x="221933" y="53935"/>
                        <a:pt x="214169" y="60655"/>
                      </a:cubicBezTo>
                      <a:cubicBezTo>
                        <a:pt x="206404" y="67366"/>
                        <a:pt x="201598" y="73624"/>
                        <a:pt x="201598" y="73624"/>
                      </a:cubicBezTo>
                      <a:cubicBezTo>
                        <a:pt x="201598" y="73624"/>
                        <a:pt x="207237" y="75962"/>
                        <a:pt x="223967" y="76701"/>
                      </a:cubicBezTo>
                      <a:cubicBezTo>
                        <a:pt x="245781" y="77663"/>
                        <a:pt x="288670" y="76480"/>
                        <a:pt x="288670" y="764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3" name="Google Shape;153;p2"/>
              <p:cNvGrpSpPr/>
              <p:nvPr/>
            </p:nvGrpSpPr>
            <p:grpSpPr>
              <a:xfrm>
                <a:off x="8381790" y="3218942"/>
                <a:ext cx="274897" cy="233783"/>
                <a:chOff x="8381790" y="3218942"/>
                <a:chExt cx="274897" cy="233783"/>
              </a:xfrm>
            </p:grpSpPr>
            <p:sp>
              <p:nvSpPr>
                <p:cNvPr id="154" name="Google Shape;154;p2"/>
                <p:cNvSpPr/>
                <p:nvPr/>
              </p:nvSpPr>
              <p:spPr>
                <a:xfrm>
                  <a:off x="8381790" y="3218942"/>
                  <a:ext cx="182042" cy="233783"/>
                </a:xfrm>
                <a:custGeom>
                  <a:avLst/>
                  <a:gdLst/>
                  <a:ahLst/>
                  <a:cxnLst/>
                  <a:rect l="l" t="t" r="r" b="b"/>
                  <a:pathLst>
                    <a:path w="182042" h="233783" extrusionOk="0">
                      <a:moveTo>
                        <a:pt x="152516" y="142126"/>
                      </a:moveTo>
                      <a:cubicBezTo>
                        <a:pt x="152516" y="142126"/>
                        <a:pt x="167675" y="173054"/>
                        <a:pt x="160650" y="196440"/>
                      </a:cubicBezTo>
                      <a:cubicBezTo>
                        <a:pt x="149651" y="233247"/>
                        <a:pt x="129037" y="233783"/>
                        <a:pt x="129037" y="233783"/>
                      </a:cubicBezTo>
                      <a:cubicBezTo>
                        <a:pt x="129037" y="233783"/>
                        <a:pt x="136987" y="207440"/>
                        <a:pt x="116651" y="201043"/>
                      </a:cubicBezTo>
                      <a:cubicBezTo>
                        <a:pt x="106021" y="197716"/>
                        <a:pt x="90862" y="205988"/>
                        <a:pt x="90862" y="205988"/>
                      </a:cubicBezTo>
                      <a:cubicBezTo>
                        <a:pt x="90862" y="205988"/>
                        <a:pt x="80140" y="196532"/>
                        <a:pt x="68401" y="195275"/>
                      </a:cubicBezTo>
                      <a:cubicBezTo>
                        <a:pt x="56662" y="194018"/>
                        <a:pt x="43999" y="200951"/>
                        <a:pt x="43999" y="200951"/>
                      </a:cubicBezTo>
                      <a:cubicBezTo>
                        <a:pt x="43999" y="200951"/>
                        <a:pt x="44091" y="186577"/>
                        <a:pt x="49544" y="173738"/>
                      </a:cubicBezTo>
                      <a:cubicBezTo>
                        <a:pt x="54906" y="160908"/>
                        <a:pt x="65535" y="149604"/>
                        <a:pt x="65535" y="149604"/>
                      </a:cubicBezTo>
                      <a:cubicBezTo>
                        <a:pt x="65535" y="149604"/>
                        <a:pt x="57310" y="149022"/>
                        <a:pt x="49637" y="147432"/>
                      </a:cubicBezTo>
                      <a:cubicBezTo>
                        <a:pt x="41965" y="145833"/>
                        <a:pt x="34848" y="143245"/>
                        <a:pt x="34848" y="143245"/>
                      </a:cubicBezTo>
                      <a:cubicBezTo>
                        <a:pt x="34848" y="143245"/>
                        <a:pt x="36881" y="136358"/>
                        <a:pt x="40208" y="131182"/>
                      </a:cubicBezTo>
                      <a:cubicBezTo>
                        <a:pt x="43536" y="126015"/>
                        <a:pt x="48343" y="122558"/>
                        <a:pt x="48343" y="122558"/>
                      </a:cubicBezTo>
                      <a:cubicBezTo>
                        <a:pt x="48343" y="122558"/>
                        <a:pt x="32537" y="111327"/>
                        <a:pt x="20520" y="100152"/>
                      </a:cubicBezTo>
                      <a:cubicBezTo>
                        <a:pt x="8412" y="88977"/>
                        <a:pt x="0" y="77857"/>
                        <a:pt x="0" y="77857"/>
                      </a:cubicBezTo>
                      <a:cubicBezTo>
                        <a:pt x="0" y="77857"/>
                        <a:pt x="15437" y="70693"/>
                        <a:pt x="29579" y="67643"/>
                      </a:cubicBezTo>
                      <a:cubicBezTo>
                        <a:pt x="43813" y="64583"/>
                        <a:pt x="56662" y="65637"/>
                        <a:pt x="56662" y="65637"/>
                      </a:cubicBezTo>
                      <a:cubicBezTo>
                        <a:pt x="56662" y="65637"/>
                        <a:pt x="53705" y="60008"/>
                        <a:pt x="52410" y="54564"/>
                      </a:cubicBezTo>
                      <a:cubicBezTo>
                        <a:pt x="51116" y="49129"/>
                        <a:pt x="51394" y="43869"/>
                        <a:pt x="51394" y="43869"/>
                      </a:cubicBezTo>
                      <a:cubicBezTo>
                        <a:pt x="51394" y="43869"/>
                        <a:pt x="62763" y="45588"/>
                        <a:pt x="72745" y="51097"/>
                      </a:cubicBezTo>
                      <a:cubicBezTo>
                        <a:pt x="82636" y="56606"/>
                        <a:pt x="91232" y="65905"/>
                        <a:pt x="91232" y="65905"/>
                      </a:cubicBezTo>
                      <a:cubicBezTo>
                        <a:pt x="91232" y="65905"/>
                        <a:pt x="85131" y="45736"/>
                        <a:pt x="84670" y="29255"/>
                      </a:cubicBezTo>
                      <a:cubicBezTo>
                        <a:pt x="84207" y="12784"/>
                        <a:pt x="89291" y="0"/>
                        <a:pt x="89291" y="0"/>
                      </a:cubicBezTo>
                      <a:cubicBezTo>
                        <a:pt x="89291" y="0"/>
                        <a:pt x="99366" y="17498"/>
                        <a:pt x="110366" y="26131"/>
                      </a:cubicBezTo>
                      <a:cubicBezTo>
                        <a:pt x="121458" y="34764"/>
                        <a:pt x="133382" y="34533"/>
                        <a:pt x="133382" y="34533"/>
                      </a:cubicBezTo>
                      <a:cubicBezTo>
                        <a:pt x="133382" y="34533"/>
                        <a:pt x="131625" y="59333"/>
                        <a:pt x="160465" y="64722"/>
                      </a:cubicBezTo>
                      <a:cubicBezTo>
                        <a:pt x="171834" y="66867"/>
                        <a:pt x="176733" y="57780"/>
                        <a:pt x="176733" y="57780"/>
                      </a:cubicBezTo>
                      <a:cubicBezTo>
                        <a:pt x="176733" y="57780"/>
                        <a:pt x="185791" y="77755"/>
                        <a:pt x="180246" y="99200"/>
                      </a:cubicBezTo>
                      <a:cubicBezTo>
                        <a:pt x="174607" y="120654"/>
                        <a:pt x="152516" y="142126"/>
                        <a:pt x="152516" y="14212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 name="Google Shape;155;p2"/>
                <p:cNvSpPr/>
                <p:nvPr/>
              </p:nvSpPr>
              <p:spPr>
                <a:xfrm>
                  <a:off x="8401756" y="3262543"/>
                  <a:ext cx="254931" cy="180412"/>
                </a:xfrm>
                <a:custGeom>
                  <a:avLst/>
                  <a:gdLst/>
                  <a:ahLst/>
                  <a:cxnLst/>
                  <a:rect l="l" t="t" r="r" b="b"/>
                  <a:pathLst>
                    <a:path w="254931" h="180412" extrusionOk="0">
                      <a:moveTo>
                        <a:pt x="0" y="39857"/>
                      </a:moveTo>
                      <a:cubicBezTo>
                        <a:pt x="0" y="39857"/>
                        <a:pt x="43443" y="49840"/>
                        <a:pt x="63317" y="59259"/>
                      </a:cubicBezTo>
                      <a:cubicBezTo>
                        <a:pt x="74501" y="64509"/>
                        <a:pt x="81433" y="68918"/>
                        <a:pt x="81433" y="68918"/>
                      </a:cubicBezTo>
                      <a:cubicBezTo>
                        <a:pt x="81433" y="68918"/>
                        <a:pt x="79123" y="63650"/>
                        <a:pt x="71081" y="52068"/>
                      </a:cubicBezTo>
                      <a:cubicBezTo>
                        <a:pt x="63039" y="40486"/>
                        <a:pt x="49174" y="22600"/>
                        <a:pt x="49174" y="22600"/>
                      </a:cubicBezTo>
                      <a:cubicBezTo>
                        <a:pt x="49174" y="22600"/>
                        <a:pt x="64704" y="36567"/>
                        <a:pt x="74225" y="48685"/>
                      </a:cubicBezTo>
                      <a:cubicBezTo>
                        <a:pt x="83744" y="60794"/>
                        <a:pt x="87349" y="71063"/>
                        <a:pt x="87349" y="71063"/>
                      </a:cubicBezTo>
                      <a:cubicBezTo>
                        <a:pt x="87349" y="71063"/>
                        <a:pt x="97517" y="74862"/>
                        <a:pt x="106669" y="80140"/>
                      </a:cubicBezTo>
                      <a:cubicBezTo>
                        <a:pt x="115727" y="85409"/>
                        <a:pt x="123676" y="92156"/>
                        <a:pt x="123676" y="92156"/>
                      </a:cubicBezTo>
                      <a:lnTo>
                        <a:pt x="115727" y="63918"/>
                      </a:lnTo>
                      <a:cubicBezTo>
                        <a:pt x="115727" y="63918"/>
                        <a:pt x="109256" y="63206"/>
                        <a:pt x="100475" y="56107"/>
                      </a:cubicBezTo>
                      <a:cubicBezTo>
                        <a:pt x="91786" y="49008"/>
                        <a:pt x="80787" y="35522"/>
                        <a:pt x="80787" y="35522"/>
                      </a:cubicBezTo>
                      <a:cubicBezTo>
                        <a:pt x="80787" y="35522"/>
                        <a:pt x="92804" y="45690"/>
                        <a:pt x="100660" y="51356"/>
                      </a:cubicBezTo>
                      <a:cubicBezTo>
                        <a:pt x="108610" y="57022"/>
                        <a:pt x="112307" y="58187"/>
                        <a:pt x="112307" y="58187"/>
                      </a:cubicBezTo>
                      <a:lnTo>
                        <a:pt x="101214" y="32740"/>
                      </a:lnTo>
                      <a:lnTo>
                        <a:pt x="85131" y="0"/>
                      </a:lnTo>
                      <a:lnTo>
                        <a:pt x="104358" y="30078"/>
                      </a:lnTo>
                      <a:cubicBezTo>
                        <a:pt x="104358" y="30078"/>
                        <a:pt x="107223" y="27980"/>
                        <a:pt x="107962" y="20890"/>
                      </a:cubicBezTo>
                      <a:cubicBezTo>
                        <a:pt x="108702" y="13809"/>
                        <a:pt x="107223" y="1747"/>
                        <a:pt x="107223" y="1747"/>
                      </a:cubicBezTo>
                      <a:cubicBezTo>
                        <a:pt x="107223" y="1747"/>
                        <a:pt x="110920" y="14373"/>
                        <a:pt x="110920" y="22905"/>
                      </a:cubicBezTo>
                      <a:cubicBezTo>
                        <a:pt x="110920" y="31437"/>
                        <a:pt x="107130" y="35873"/>
                        <a:pt x="107130" y="35873"/>
                      </a:cubicBezTo>
                      <a:lnTo>
                        <a:pt x="115820" y="56283"/>
                      </a:lnTo>
                      <a:lnTo>
                        <a:pt x="121273" y="67763"/>
                      </a:lnTo>
                      <a:cubicBezTo>
                        <a:pt x="121273" y="67763"/>
                        <a:pt x="125617" y="64694"/>
                        <a:pt x="129407" y="56024"/>
                      </a:cubicBezTo>
                      <a:cubicBezTo>
                        <a:pt x="133105" y="47354"/>
                        <a:pt x="136247" y="33091"/>
                        <a:pt x="136247" y="33091"/>
                      </a:cubicBezTo>
                      <a:cubicBezTo>
                        <a:pt x="136247" y="33091"/>
                        <a:pt x="136710" y="47677"/>
                        <a:pt x="133659" y="57956"/>
                      </a:cubicBezTo>
                      <a:cubicBezTo>
                        <a:pt x="130609" y="68244"/>
                        <a:pt x="123954" y="74243"/>
                        <a:pt x="123954" y="74243"/>
                      </a:cubicBezTo>
                      <a:lnTo>
                        <a:pt x="129130" y="95225"/>
                      </a:lnTo>
                      <a:cubicBezTo>
                        <a:pt x="129130" y="95225"/>
                        <a:pt x="134306" y="98432"/>
                        <a:pt x="142902" y="105541"/>
                      </a:cubicBezTo>
                      <a:cubicBezTo>
                        <a:pt x="146600" y="108600"/>
                        <a:pt x="173591" y="114359"/>
                        <a:pt x="196607" y="129611"/>
                      </a:cubicBezTo>
                      <a:cubicBezTo>
                        <a:pt x="227109" y="149881"/>
                        <a:pt x="254932" y="180412"/>
                        <a:pt x="254932" y="180412"/>
                      </a:cubicBezTo>
                      <a:lnTo>
                        <a:pt x="245042" y="180107"/>
                      </a:lnTo>
                      <a:cubicBezTo>
                        <a:pt x="245042" y="180107"/>
                        <a:pt x="220917" y="151859"/>
                        <a:pt x="193463" y="134509"/>
                      </a:cubicBezTo>
                      <a:cubicBezTo>
                        <a:pt x="170910" y="120228"/>
                        <a:pt x="144474" y="116725"/>
                        <a:pt x="140776" y="112926"/>
                      </a:cubicBezTo>
                      <a:cubicBezTo>
                        <a:pt x="132457" y="104506"/>
                        <a:pt x="125063" y="100161"/>
                        <a:pt x="125063" y="100161"/>
                      </a:cubicBezTo>
                      <a:lnTo>
                        <a:pt x="112676" y="108489"/>
                      </a:lnTo>
                      <a:cubicBezTo>
                        <a:pt x="112676" y="108489"/>
                        <a:pt x="118870" y="118657"/>
                        <a:pt x="120441" y="131145"/>
                      </a:cubicBezTo>
                      <a:cubicBezTo>
                        <a:pt x="122012" y="143633"/>
                        <a:pt x="120810" y="159531"/>
                        <a:pt x="120810" y="159531"/>
                      </a:cubicBezTo>
                      <a:cubicBezTo>
                        <a:pt x="120810" y="159531"/>
                        <a:pt x="120256" y="143596"/>
                        <a:pt x="117113" y="131625"/>
                      </a:cubicBezTo>
                      <a:cubicBezTo>
                        <a:pt x="113970" y="119664"/>
                        <a:pt x="108702" y="110671"/>
                        <a:pt x="108702" y="110671"/>
                      </a:cubicBezTo>
                      <a:lnTo>
                        <a:pt x="88551" y="122826"/>
                      </a:lnTo>
                      <a:cubicBezTo>
                        <a:pt x="88551" y="122826"/>
                        <a:pt x="90215" y="128714"/>
                        <a:pt x="86425" y="135785"/>
                      </a:cubicBezTo>
                      <a:cubicBezTo>
                        <a:pt x="82635" y="142847"/>
                        <a:pt x="73484" y="151083"/>
                        <a:pt x="73484" y="151083"/>
                      </a:cubicBezTo>
                      <a:cubicBezTo>
                        <a:pt x="73484" y="151083"/>
                        <a:pt x="80509" y="140712"/>
                        <a:pt x="83468" y="134167"/>
                      </a:cubicBezTo>
                      <a:cubicBezTo>
                        <a:pt x="86333" y="127623"/>
                        <a:pt x="85131" y="124915"/>
                        <a:pt x="85131" y="124915"/>
                      </a:cubicBezTo>
                      <a:lnTo>
                        <a:pt x="42149" y="136811"/>
                      </a:lnTo>
                      <a:cubicBezTo>
                        <a:pt x="42149" y="136811"/>
                        <a:pt x="70527" y="125488"/>
                        <a:pt x="84485" y="118694"/>
                      </a:cubicBezTo>
                      <a:cubicBezTo>
                        <a:pt x="94930" y="113564"/>
                        <a:pt x="98442" y="110930"/>
                        <a:pt x="98442" y="110930"/>
                      </a:cubicBezTo>
                      <a:cubicBezTo>
                        <a:pt x="98442" y="110930"/>
                        <a:pt x="94189" y="107694"/>
                        <a:pt x="87072" y="104894"/>
                      </a:cubicBezTo>
                      <a:cubicBezTo>
                        <a:pt x="80048" y="102084"/>
                        <a:pt x="70988" y="100383"/>
                        <a:pt x="70988" y="100383"/>
                      </a:cubicBezTo>
                      <a:cubicBezTo>
                        <a:pt x="70988" y="100383"/>
                        <a:pt x="80787" y="99773"/>
                        <a:pt x="88459" y="101492"/>
                      </a:cubicBezTo>
                      <a:cubicBezTo>
                        <a:pt x="96224" y="103221"/>
                        <a:pt x="101955" y="107269"/>
                        <a:pt x="101955" y="107269"/>
                      </a:cubicBezTo>
                      <a:lnTo>
                        <a:pt x="119516" y="96371"/>
                      </a:lnTo>
                      <a:cubicBezTo>
                        <a:pt x="119516" y="96371"/>
                        <a:pt x="110458" y="90197"/>
                        <a:pt x="102694" y="85372"/>
                      </a:cubicBezTo>
                      <a:cubicBezTo>
                        <a:pt x="95022" y="80556"/>
                        <a:pt x="86148" y="77154"/>
                        <a:pt x="86148" y="77154"/>
                      </a:cubicBezTo>
                      <a:cubicBezTo>
                        <a:pt x="86148" y="77154"/>
                        <a:pt x="77645" y="82377"/>
                        <a:pt x="66459" y="85104"/>
                      </a:cubicBezTo>
                      <a:cubicBezTo>
                        <a:pt x="55183" y="87830"/>
                        <a:pt x="41225" y="88071"/>
                        <a:pt x="41225" y="88071"/>
                      </a:cubicBezTo>
                      <a:cubicBezTo>
                        <a:pt x="41225" y="88071"/>
                        <a:pt x="53888" y="85353"/>
                        <a:pt x="63594" y="81961"/>
                      </a:cubicBezTo>
                      <a:cubicBezTo>
                        <a:pt x="73299" y="78569"/>
                        <a:pt x="79955" y="74502"/>
                        <a:pt x="79955" y="74502"/>
                      </a:cubicBezTo>
                      <a:cubicBezTo>
                        <a:pt x="79955" y="74502"/>
                        <a:pt x="75610" y="70268"/>
                        <a:pt x="60267" y="63428"/>
                      </a:cubicBezTo>
                      <a:cubicBezTo>
                        <a:pt x="40393" y="54517"/>
                        <a:pt x="0" y="39857"/>
                        <a:pt x="0" y="3985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6" name="Google Shape;156;p2"/>
              <p:cNvGrpSpPr/>
              <p:nvPr/>
            </p:nvGrpSpPr>
            <p:grpSpPr>
              <a:xfrm>
                <a:off x="8503803" y="4472362"/>
                <a:ext cx="335811" cy="310797"/>
                <a:chOff x="8503803" y="4472362"/>
                <a:chExt cx="335811" cy="310797"/>
              </a:xfrm>
            </p:grpSpPr>
            <p:sp>
              <p:nvSpPr>
                <p:cNvPr id="157" name="Google Shape;157;p2"/>
                <p:cNvSpPr/>
                <p:nvPr/>
              </p:nvSpPr>
              <p:spPr>
                <a:xfrm>
                  <a:off x="8503803" y="4472362"/>
                  <a:ext cx="335811" cy="310797"/>
                </a:xfrm>
                <a:custGeom>
                  <a:avLst/>
                  <a:gdLst/>
                  <a:ahLst/>
                  <a:cxnLst/>
                  <a:rect l="l" t="t" r="r" b="b"/>
                  <a:pathLst>
                    <a:path w="335811" h="310797" extrusionOk="0">
                      <a:moveTo>
                        <a:pt x="143826" y="87931"/>
                      </a:moveTo>
                      <a:cubicBezTo>
                        <a:pt x="143826" y="87931"/>
                        <a:pt x="172573" y="38063"/>
                        <a:pt x="212689" y="18097"/>
                      </a:cubicBezTo>
                      <a:cubicBezTo>
                        <a:pt x="276007" y="-13339"/>
                        <a:pt x="297266" y="5730"/>
                        <a:pt x="297266" y="5730"/>
                      </a:cubicBezTo>
                      <a:cubicBezTo>
                        <a:pt x="297266" y="5730"/>
                        <a:pt x="252066" y="28274"/>
                        <a:pt x="263343" y="55053"/>
                      </a:cubicBezTo>
                      <a:cubicBezTo>
                        <a:pt x="269167" y="68955"/>
                        <a:pt x="296064" y="74029"/>
                        <a:pt x="296064" y="74029"/>
                      </a:cubicBezTo>
                      <a:cubicBezTo>
                        <a:pt x="296064" y="74029"/>
                        <a:pt x="293384" y="95104"/>
                        <a:pt x="303274" y="107786"/>
                      </a:cubicBezTo>
                      <a:cubicBezTo>
                        <a:pt x="313257" y="120459"/>
                        <a:pt x="335811" y="124738"/>
                        <a:pt x="335811" y="124738"/>
                      </a:cubicBezTo>
                      <a:cubicBezTo>
                        <a:pt x="335811" y="124738"/>
                        <a:pt x="315291" y="140988"/>
                        <a:pt x="291628" y="150472"/>
                      </a:cubicBezTo>
                      <a:cubicBezTo>
                        <a:pt x="268058" y="159956"/>
                        <a:pt x="241437" y="162673"/>
                        <a:pt x="241437" y="162673"/>
                      </a:cubicBezTo>
                      <a:cubicBezTo>
                        <a:pt x="241437" y="162673"/>
                        <a:pt x="248831" y="171297"/>
                        <a:pt x="254284" y="180466"/>
                      </a:cubicBezTo>
                      <a:cubicBezTo>
                        <a:pt x="259646" y="189627"/>
                        <a:pt x="263066" y="199341"/>
                        <a:pt x="263066" y="199341"/>
                      </a:cubicBezTo>
                      <a:cubicBezTo>
                        <a:pt x="263066" y="199341"/>
                        <a:pt x="251327" y="205331"/>
                        <a:pt x="240604" y="208003"/>
                      </a:cubicBezTo>
                      <a:cubicBezTo>
                        <a:pt x="229882" y="210683"/>
                        <a:pt x="220269" y="210054"/>
                        <a:pt x="220269" y="210054"/>
                      </a:cubicBezTo>
                      <a:cubicBezTo>
                        <a:pt x="220269" y="210054"/>
                        <a:pt x="220084" y="238016"/>
                        <a:pt x="216294" y="262344"/>
                      </a:cubicBezTo>
                      <a:cubicBezTo>
                        <a:pt x="212597" y="286673"/>
                        <a:pt x="205110" y="307387"/>
                        <a:pt x="205110" y="307387"/>
                      </a:cubicBezTo>
                      <a:cubicBezTo>
                        <a:pt x="205110" y="307387"/>
                        <a:pt x="179598" y="300787"/>
                        <a:pt x="161111" y="290712"/>
                      </a:cubicBezTo>
                      <a:cubicBezTo>
                        <a:pt x="142625" y="280637"/>
                        <a:pt x="131163" y="267077"/>
                        <a:pt x="131163" y="267077"/>
                      </a:cubicBezTo>
                      <a:cubicBezTo>
                        <a:pt x="131163" y="267077"/>
                        <a:pt x="126171" y="276357"/>
                        <a:pt x="119794" y="283835"/>
                      </a:cubicBezTo>
                      <a:cubicBezTo>
                        <a:pt x="113323" y="291313"/>
                        <a:pt x="105559" y="296988"/>
                        <a:pt x="105559" y="296988"/>
                      </a:cubicBezTo>
                      <a:cubicBezTo>
                        <a:pt x="105559" y="296988"/>
                        <a:pt x="96685" y="284158"/>
                        <a:pt x="94559" y="268343"/>
                      </a:cubicBezTo>
                      <a:cubicBezTo>
                        <a:pt x="92434" y="252537"/>
                        <a:pt x="97055" y="233727"/>
                        <a:pt x="97055" y="233727"/>
                      </a:cubicBezTo>
                      <a:cubicBezTo>
                        <a:pt x="97055" y="233727"/>
                        <a:pt x="74501" y="262548"/>
                        <a:pt x="51578" y="281820"/>
                      </a:cubicBezTo>
                      <a:cubicBezTo>
                        <a:pt x="28654" y="301083"/>
                        <a:pt x="5453" y="310798"/>
                        <a:pt x="5453" y="310798"/>
                      </a:cubicBezTo>
                      <a:cubicBezTo>
                        <a:pt x="5453" y="310798"/>
                        <a:pt x="20242" y="281164"/>
                        <a:pt x="21444" y="260745"/>
                      </a:cubicBezTo>
                      <a:cubicBezTo>
                        <a:pt x="22646" y="240336"/>
                        <a:pt x="10353" y="229151"/>
                        <a:pt x="10353" y="229151"/>
                      </a:cubicBezTo>
                      <a:cubicBezTo>
                        <a:pt x="10353" y="229151"/>
                        <a:pt x="47326" y="202493"/>
                        <a:pt x="26158" y="168773"/>
                      </a:cubicBezTo>
                      <a:cubicBezTo>
                        <a:pt x="17839" y="155408"/>
                        <a:pt x="0" y="161055"/>
                        <a:pt x="0" y="161055"/>
                      </a:cubicBezTo>
                      <a:cubicBezTo>
                        <a:pt x="0" y="161055"/>
                        <a:pt x="19226" y="129554"/>
                        <a:pt x="55275" y="110439"/>
                      </a:cubicBezTo>
                      <a:cubicBezTo>
                        <a:pt x="91323" y="91314"/>
                        <a:pt x="143826" y="87931"/>
                        <a:pt x="143826" y="879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 name="Google Shape;158;p2"/>
                <p:cNvSpPr/>
                <p:nvPr/>
              </p:nvSpPr>
              <p:spPr>
                <a:xfrm>
                  <a:off x="8535692" y="4495349"/>
                  <a:ext cx="256595" cy="258869"/>
                </a:xfrm>
                <a:custGeom>
                  <a:avLst/>
                  <a:gdLst/>
                  <a:ahLst/>
                  <a:cxnLst/>
                  <a:rect l="l" t="t" r="r" b="b"/>
                  <a:pathLst>
                    <a:path w="256595" h="258869" extrusionOk="0">
                      <a:moveTo>
                        <a:pt x="161204" y="258870"/>
                      </a:moveTo>
                      <a:cubicBezTo>
                        <a:pt x="161204" y="258870"/>
                        <a:pt x="131996" y="205924"/>
                        <a:pt x="125432" y="176086"/>
                      </a:cubicBezTo>
                      <a:cubicBezTo>
                        <a:pt x="121827" y="159439"/>
                        <a:pt x="121088" y="147728"/>
                        <a:pt x="121088" y="147728"/>
                      </a:cubicBezTo>
                      <a:cubicBezTo>
                        <a:pt x="121088" y="147728"/>
                        <a:pt x="115912" y="155954"/>
                        <a:pt x="107500" y="176900"/>
                      </a:cubicBezTo>
                      <a:cubicBezTo>
                        <a:pt x="99181" y="197836"/>
                        <a:pt x="87627" y="231510"/>
                        <a:pt x="87627" y="231510"/>
                      </a:cubicBezTo>
                      <a:cubicBezTo>
                        <a:pt x="87627" y="231510"/>
                        <a:pt x="91971" y="200729"/>
                        <a:pt x="99551" y="177750"/>
                      </a:cubicBezTo>
                      <a:cubicBezTo>
                        <a:pt x="107223" y="154771"/>
                        <a:pt x="118223" y="139612"/>
                        <a:pt x="118223" y="139612"/>
                      </a:cubicBezTo>
                      <a:cubicBezTo>
                        <a:pt x="118223" y="139612"/>
                        <a:pt x="113416" y="125516"/>
                        <a:pt x="111845" y="110791"/>
                      </a:cubicBezTo>
                      <a:cubicBezTo>
                        <a:pt x="110181" y="96076"/>
                        <a:pt x="111845" y="80732"/>
                        <a:pt x="111845" y="80732"/>
                      </a:cubicBezTo>
                      <a:lnTo>
                        <a:pt x="79678" y="120607"/>
                      </a:lnTo>
                      <a:cubicBezTo>
                        <a:pt x="79678" y="120607"/>
                        <a:pt x="85224" y="127642"/>
                        <a:pt x="83837" y="144113"/>
                      </a:cubicBezTo>
                      <a:cubicBezTo>
                        <a:pt x="82543" y="160585"/>
                        <a:pt x="74410" y="186503"/>
                        <a:pt x="74410" y="186503"/>
                      </a:cubicBezTo>
                      <a:cubicBezTo>
                        <a:pt x="74410" y="186503"/>
                        <a:pt x="76812" y="163367"/>
                        <a:pt x="76904" y="149345"/>
                      </a:cubicBezTo>
                      <a:cubicBezTo>
                        <a:pt x="77089" y="135314"/>
                        <a:pt x="74964" y="130396"/>
                        <a:pt x="74964" y="130396"/>
                      </a:cubicBezTo>
                      <a:lnTo>
                        <a:pt x="50007" y="170115"/>
                      </a:lnTo>
                      <a:lnTo>
                        <a:pt x="19596" y="222885"/>
                      </a:lnTo>
                      <a:lnTo>
                        <a:pt x="43074" y="170152"/>
                      </a:lnTo>
                      <a:cubicBezTo>
                        <a:pt x="43074" y="170152"/>
                        <a:pt x="37251" y="169782"/>
                        <a:pt x="26436" y="177195"/>
                      </a:cubicBezTo>
                      <a:cubicBezTo>
                        <a:pt x="15713" y="184599"/>
                        <a:pt x="0" y="199777"/>
                        <a:pt x="0" y="199777"/>
                      </a:cubicBezTo>
                      <a:cubicBezTo>
                        <a:pt x="0" y="199777"/>
                        <a:pt x="14235" y="181780"/>
                        <a:pt x="26343" y="172047"/>
                      </a:cubicBezTo>
                      <a:cubicBezTo>
                        <a:pt x="38453" y="162304"/>
                        <a:pt x="48528" y="160825"/>
                        <a:pt x="48528" y="160825"/>
                      </a:cubicBezTo>
                      <a:lnTo>
                        <a:pt x="68770" y="129213"/>
                      </a:lnTo>
                      <a:lnTo>
                        <a:pt x="79678" y="110911"/>
                      </a:lnTo>
                      <a:cubicBezTo>
                        <a:pt x="79678" y="110911"/>
                        <a:pt x="70897" y="110209"/>
                        <a:pt x="54813" y="116522"/>
                      </a:cubicBezTo>
                      <a:cubicBezTo>
                        <a:pt x="38822" y="122826"/>
                        <a:pt x="15437" y="136146"/>
                        <a:pt x="15437" y="136146"/>
                      </a:cubicBezTo>
                      <a:cubicBezTo>
                        <a:pt x="15437" y="136146"/>
                        <a:pt x="35679" y="119027"/>
                        <a:pt x="53334" y="110227"/>
                      </a:cubicBezTo>
                      <a:cubicBezTo>
                        <a:pt x="70988" y="101428"/>
                        <a:pt x="86148" y="100947"/>
                        <a:pt x="86148" y="100947"/>
                      </a:cubicBezTo>
                      <a:lnTo>
                        <a:pt x="110735" y="72025"/>
                      </a:lnTo>
                      <a:cubicBezTo>
                        <a:pt x="110735" y="72025"/>
                        <a:pt x="110089" y="63419"/>
                        <a:pt x="111567" y="47058"/>
                      </a:cubicBezTo>
                      <a:cubicBezTo>
                        <a:pt x="113139" y="30697"/>
                        <a:pt x="116744" y="6591"/>
                        <a:pt x="116744" y="6591"/>
                      </a:cubicBezTo>
                      <a:lnTo>
                        <a:pt x="136340" y="0"/>
                      </a:lnTo>
                      <a:cubicBezTo>
                        <a:pt x="136340" y="0"/>
                        <a:pt x="127835" y="23081"/>
                        <a:pt x="124138" y="40634"/>
                      </a:cubicBezTo>
                      <a:cubicBezTo>
                        <a:pt x="120534" y="58196"/>
                        <a:pt x="121736" y="70231"/>
                        <a:pt x="121736" y="70231"/>
                      </a:cubicBezTo>
                      <a:lnTo>
                        <a:pt x="145953" y="72653"/>
                      </a:lnTo>
                      <a:cubicBezTo>
                        <a:pt x="145953" y="72653"/>
                        <a:pt x="154179" y="55072"/>
                        <a:pt x="170355" y="39312"/>
                      </a:cubicBezTo>
                      <a:cubicBezTo>
                        <a:pt x="186531" y="23561"/>
                        <a:pt x="210194" y="6507"/>
                        <a:pt x="210194" y="6507"/>
                      </a:cubicBezTo>
                      <a:cubicBezTo>
                        <a:pt x="210194" y="6507"/>
                        <a:pt x="188195" y="25271"/>
                        <a:pt x="174330" y="41928"/>
                      </a:cubicBezTo>
                      <a:cubicBezTo>
                        <a:pt x="160465" y="58594"/>
                        <a:pt x="152978" y="73929"/>
                        <a:pt x="152978" y="73929"/>
                      </a:cubicBezTo>
                      <a:lnTo>
                        <a:pt x="190413" y="79318"/>
                      </a:lnTo>
                      <a:cubicBezTo>
                        <a:pt x="190413" y="79318"/>
                        <a:pt x="197161" y="71054"/>
                        <a:pt x="210933" y="66608"/>
                      </a:cubicBezTo>
                      <a:cubicBezTo>
                        <a:pt x="224706" y="62171"/>
                        <a:pt x="245596" y="61533"/>
                        <a:pt x="245596" y="61533"/>
                      </a:cubicBezTo>
                      <a:cubicBezTo>
                        <a:pt x="245596" y="61533"/>
                        <a:pt x="223782" y="66617"/>
                        <a:pt x="211581" y="71285"/>
                      </a:cubicBezTo>
                      <a:cubicBezTo>
                        <a:pt x="199379" y="75953"/>
                        <a:pt x="196792" y="80196"/>
                        <a:pt x="196792" y="80196"/>
                      </a:cubicBezTo>
                      <a:lnTo>
                        <a:pt x="256596" y="107815"/>
                      </a:lnTo>
                      <a:cubicBezTo>
                        <a:pt x="256596" y="107815"/>
                        <a:pt x="212227" y="93552"/>
                        <a:pt x="188657" y="87988"/>
                      </a:cubicBezTo>
                      <a:cubicBezTo>
                        <a:pt x="170910" y="83782"/>
                        <a:pt x="163700" y="83486"/>
                        <a:pt x="163700" y="83486"/>
                      </a:cubicBezTo>
                      <a:cubicBezTo>
                        <a:pt x="163700" y="83486"/>
                        <a:pt x="163331" y="91241"/>
                        <a:pt x="166473" y="101224"/>
                      </a:cubicBezTo>
                      <a:cubicBezTo>
                        <a:pt x="169523" y="111198"/>
                        <a:pt x="176087" y="121763"/>
                        <a:pt x="176087" y="121763"/>
                      </a:cubicBezTo>
                      <a:cubicBezTo>
                        <a:pt x="176087" y="121763"/>
                        <a:pt x="165549" y="113148"/>
                        <a:pt x="160187" y="103766"/>
                      </a:cubicBezTo>
                      <a:cubicBezTo>
                        <a:pt x="154919" y="94393"/>
                        <a:pt x="154919" y="84235"/>
                        <a:pt x="154919" y="84235"/>
                      </a:cubicBezTo>
                      <a:lnTo>
                        <a:pt x="121919" y="79863"/>
                      </a:lnTo>
                      <a:cubicBezTo>
                        <a:pt x="121919" y="79863"/>
                        <a:pt x="122197" y="95641"/>
                        <a:pt x="123121" y="108545"/>
                      </a:cubicBezTo>
                      <a:cubicBezTo>
                        <a:pt x="124046" y="121458"/>
                        <a:pt x="128020" y="133770"/>
                        <a:pt x="128020" y="133770"/>
                      </a:cubicBezTo>
                      <a:cubicBezTo>
                        <a:pt x="128020" y="133770"/>
                        <a:pt x="143919" y="135979"/>
                        <a:pt x="159078" y="143633"/>
                      </a:cubicBezTo>
                      <a:cubicBezTo>
                        <a:pt x="174145" y="151277"/>
                        <a:pt x="188472" y="164384"/>
                        <a:pt x="188472" y="164384"/>
                      </a:cubicBezTo>
                      <a:cubicBezTo>
                        <a:pt x="188472" y="164384"/>
                        <a:pt x="171926" y="155353"/>
                        <a:pt x="157415" y="149946"/>
                      </a:cubicBezTo>
                      <a:cubicBezTo>
                        <a:pt x="142902" y="144529"/>
                        <a:pt x="130424" y="142727"/>
                        <a:pt x="130424" y="142727"/>
                      </a:cubicBezTo>
                      <a:cubicBezTo>
                        <a:pt x="130424" y="142727"/>
                        <a:pt x="128852" y="151767"/>
                        <a:pt x="134399" y="174238"/>
                      </a:cubicBezTo>
                      <a:cubicBezTo>
                        <a:pt x="141700" y="203502"/>
                        <a:pt x="161204" y="258870"/>
                        <a:pt x="161204" y="2588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9" name="Google Shape;159;p2"/>
              <p:cNvGrpSpPr/>
              <p:nvPr/>
            </p:nvGrpSpPr>
            <p:grpSpPr>
              <a:xfrm>
                <a:off x="7890320" y="2061950"/>
                <a:ext cx="248437" cy="204112"/>
                <a:chOff x="7890320" y="2061950"/>
                <a:chExt cx="248437" cy="204112"/>
              </a:xfrm>
            </p:grpSpPr>
            <p:sp>
              <p:nvSpPr>
                <p:cNvPr id="160" name="Google Shape;160;p2"/>
                <p:cNvSpPr/>
                <p:nvPr/>
              </p:nvSpPr>
              <p:spPr>
                <a:xfrm>
                  <a:off x="7890320" y="2061950"/>
                  <a:ext cx="248437" cy="204112"/>
                </a:xfrm>
                <a:custGeom>
                  <a:avLst/>
                  <a:gdLst/>
                  <a:ahLst/>
                  <a:cxnLst/>
                  <a:rect l="l" t="t" r="r" b="b"/>
                  <a:pathLst>
                    <a:path w="248437" h="204112" extrusionOk="0">
                      <a:moveTo>
                        <a:pt x="170911" y="133299"/>
                      </a:moveTo>
                      <a:cubicBezTo>
                        <a:pt x="170911" y="133299"/>
                        <a:pt x="208808" y="129370"/>
                        <a:pt x="227573" y="109460"/>
                      </a:cubicBezTo>
                      <a:cubicBezTo>
                        <a:pt x="257151" y="78097"/>
                        <a:pt x="246614" y="58982"/>
                        <a:pt x="246614" y="58982"/>
                      </a:cubicBezTo>
                      <a:cubicBezTo>
                        <a:pt x="246614" y="58982"/>
                        <a:pt x="225446" y="81388"/>
                        <a:pt x="208438" y="66460"/>
                      </a:cubicBezTo>
                      <a:cubicBezTo>
                        <a:pt x="199565" y="58714"/>
                        <a:pt x="199380" y="40070"/>
                        <a:pt x="199380" y="40070"/>
                      </a:cubicBezTo>
                      <a:cubicBezTo>
                        <a:pt x="199380" y="40070"/>
                        <a:pt x="184498" y="35689"/>
                        <a:pt x="177011" y="25669"/>
                      </a:cubicBezTo>
                      <a:cubicBezTo>
                        <a:pt x="169524" y="15658"/>
                        <a:pt x="169432" y="0"/>
                        <a:pt x="169432" y="0"/>
                      </a:cubicBezTo>
                      <a:cubicBezTo>
                        <a:pt x="169432" y="0"/>
                        <a:pt x="155659" y="8448"/>
                        <a:pt x="146138" y="20798"/>
                      </a:cubicBezTo>
                      <a:cubicBezTo>
                        <a:pt x="136710" y="33138"/>
                        <a:pt x="131442" y="49387"/>
                        <a:pt x="131442" y="49387"/>
                      </a:cubicBezTo>
                      <a:cubicBezTo>
                        <a:pt x="131442" y="49387"/>
                        <a:pt x="126450" y="42122"/>
                        <a:pt x="120811" y="36021"/>
                      </a:cubicBezTo>
                      <a:cubicBezTo>
                        <a:pt x="115173" y="29912"/>
                        <a:pt x="108887" y="24948"/>
                        <a:pt x="108887" y="24948"/>
                      </a:cubicBezTo>
                      <a:cubicBezTo>
                        <a:pt x="108887" y="24948"/>
                        <a:pt x="103341" y="30725"/>
                        <a:pt x="100106" y="36789"/>
                      </a:cubicBezTo>
                      <a:cubicBezTo>
                        <a:pt x="96964" y="42852"/>
                        <a:pt x="96224" y="49221"/>
                        <a:pt x="96224" y="49221"/>
                      </a:cubicBezTo>
                      <a:cubicBezTo>
                        <a:pt x="96224" y="49221"/>
                        <a:pt x="76905" y="41235"/>
                        <a:pt x="59620" y="36613"/>
                      </a:cubicBezTo>
                      <a:cubicBezTo>
                        <a:pt x="42428" y="32001"/>
                        <a:pt x="27176" y="30753"/>
                        <a:pt x="27176" y="30753"/>
                      </a:cubicBezTo>
                      <a:cubicBezTo>
                        <a:pt x="27176" y="30753"/>
                        <a:pt x="28563" y="49008"/>
                        <a:pt x="33184" y="63733"/>
                      </a:cubicBezTo>
                      <a:cubicBezTo>
                        <a:pt x="37899" y="78458"/>
                        <a:pt x="45755" y="89661"/>
                        <a:pt x="45755" y="89661"/>
                      </a:cubicBezTo>
                      <a:cubicBezTo>
                        <a:pt x="45755" y="89661"/>
                        <a:pt x="38730" y="90178"/>
                        <a:pt x="32814" y="92110"/>
                      </a:cubicBezTo>
                      <a:cubicBezTo>
                        <a:pt x="26899" y="94042"/>
                        <a:pt x="21999" y="97388"/>
                        <a:pt x="21999" y="97388"/>
                      </a:cubicBezTo>
                      <a:cubicBezTo>
                        <a:pt x="21999" y="97388"/>
                        <a:pt x="29672" y="106779"/>
                        <a:pt x="40395" y="112704"/>
                      </a:cubicBezTo>
                      <a:cubicBezTo>
                        <a:pt x="51024" y="118629"/>
                        <a:pt x="64520" y="121088"/>
                        <a:pt x="64520" y="121088"/>
                      </a:cubicBezTo>
                      <a:cubicBezTo>
                        <a:pt x="64520" y="121088"/>
                        <a:pt x="41873" y="127189"/>
                        <a:pt x="25697" y="136256"/>
                      </a:cubicBezTo>
                      <a:cubicBezTo>
                        <a:pt x="9613" y="145324"/>
                        <a:pt x="0" y="157359"/>
                        <a:pt x="0" y="157359"/>
                      </a:cubicBezTo>
                      <a:cubicBezTo>
                        <a:pt x="0" y="157359"/>
                        <a:pt x="22277" y="156490"/>
                        <a:pt x="36512" y="161602"/>
                      </a:cubicBezTo>
                      <a:cubicBezTo>
                        <a:pt x="50747" y="166713"/>
                        <a:pt x="56939" y="177796"/>
                        <a:pt x="56939" y="177796"/>
                      </a:cubicBezTo>
                      <a:cubicBezTo>
                        <a:pt x="56939" y="177796"/>
                        <a:pt x="79863" y="161907"/>
                        <a:pt x="100476" y="185145"/>
                      </a:cubicBezTo>
                      <a:cubicBezTo>
                        <a:pt x="108702" y="194351"/>
                        <a:pt x="102602" y="204112"/>
                        <a:pt x="102602" y="204112"/>
                      </a:cubicBezTo>
                      <a:cubicBezTo>
                        <a:pt x="102602" y="204112"/>
                        <a:pt x="126635" y="200895"/>
                        <a:pt x="144290" y="183388"/>
                      </a:cubicBezTo>
                      <a:cubicBezTo>
                        <a:pt x="162036" y="165891"/>
                        <a:pt x="170911" y="133299"/>
                        <a:pt x="170911"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 name="Google Shape;161;p2"/>
                <p:cNvSpPr/>
                <p:nvPr/>
              </p:nvSpPr>
              <p:spPr>
                <a:xfrm>
                  <a:off x="7933672" y="2090420"/>
                  <a:ext cx="180060" cy="145925"/>
                </a:xfrm>
                <a:custGeom>
                  <a:avLst/>
                  <a:gdLst/>
                  <a:ahLst/>
                  <a:cxnLst/>
                  <a:rect l="l" t="t" r="r" b="b"/>
                  <a:pathLst>
                    <a:path w="180060" h="145925" extrusionOk="0">
                      <a:moveTo>
                        <a:pt x="0" y="17341"/>
                      </a:moveTo>
                      <a:cubicBezTo>
                        <a:pt x="0" y="17341"/>
                        <a:pt x="32814" y="51301"/>
                        <a:pt x="52594" y="64112"/>
                      </a:cubicBezTo>
                      <a:cubicBezTo>
                        <a:pt x="63594" y="71248"/>
                        <a:pt x="71544" y="75093"/>
                        <a:pt x="71544" y="75093"/>
                      </a:cubicBezTo>
                      <a:cubicBezTo>
                        <a:pt x="71544" y="75093"/>
                        <a:pt x="65258" y="76027"/>
                        <a:pt x="49822" y="75324"/>
                      </a:cubicBezTo>
                      <a:cubicBezTo>
                        <a:pt x="34293" y="74622"/>
                        <a:pt x="9706" y="72274"/>
                        <a:pt x="9706" y="72274"/>
                      </a:cubicBezTo>
                      <a:cubicBezTo>
                        <a:pt x="9706" y="72274"/>
                        <a:pt x="31428" y="78402"/>
                        <a:pt x="48250" y="80158"/>
                      </a:cubicBezTo>
                      <a:cubicBezTo>
                        <a:pt x="64981" y="81906"/>
                        <a:pt x="76812" y="79280"/>
                        <a:pt x="76812" y="79280"/>
                      </a:cubicBezTo>
                      <a:cubicBezTo>
                        <a:pt x="76812" y="79280"/>
                        <a:pt x="85964" y="86416"/>
                        <a:pt x="95854" y="91685"/>
                      </a:cubicBezTo>
                      <a:cubicBezTo>
                        <a:pt x="105836" y="96963"/>
                        <a:pt x="116651" y="100364"/>
                        <a:pt x="116651" y="100364"/>
                      </a:cubicBezTo>
                      <a:lnTo>
                        <a:pt x="85131" y="109349"/>
                      </a:lnTo>
                      <a:cubicBezTo>
                        <a:pt x="85131" y="109349"/>
                        <a:pt x="80972" y="103821"/>
                        <a:pt x="69418" y="99921"/>
                      </a:cubicBezTo>
                      <a:cubicBezTo>
                        <a:pt x="57956" y="96020"/>
                        <a:pt x="39007" y="93737"/>
                        <a:pt x="39007" y="93737"/>
                      </a:cubicBezTo>
                      <a:cubicBezTo>
                        <a:pt x="39007" y="93737"/>
                        <a:pt x="55275" y="98886"/>
                        <a:pt x="64981" y="102842"/>
                      </a:cubicBezTo>
                      <a:cubicBezTo>
                        <a:pt x="74686" y="106798"/>
                        <a:pt x="77830" y="109562"/>
                        <a:pt x="77830" y="109562"/>
                      </a:cubicBezTo>
                      <a:lnTo>
                        <a:pt x="47326" y="114054"/>
                      </a:lnTo>
                      <a:lnTo>
                        <a:pt x="7118" y="118223"/>
                      </a:lnTo>
                      <a:lnTo>
                        <a:pt x="46402" y="118444"/>
                      </a:lnTo>
                      <a:cubicBezTo>
                        <a:pt x="46402" y="118444"/>
                        <a:pt x="45939" y="122308"/>
                        <a:pt x="39469" y="127041"/>
                      </a:cubicBezTo>
                      <a:cubicBezTo>
                        <a:pt x="33091" y="131783"/>
                        <a:pt x="20613" y="137403"/>
                        <a:pt x="20613" y="137403"/>
                      </a:cubicBezTo>
                      <a:cubicBezTo>
                        <a:pt x="20613" y="137403"/>
                        <a:pt x="34848" y="133530"/>
                        <a:pt x="43074" y="128603"/>
                      </a:cubicBezTo>
                      <a:cubicBezTo>
                        <a:pt x="51209" y="123676"/>
                        <a:pt x="53519" y="117696"/>
                        <a:pt x="53519" y="117696"/>
                      </a:cubicBezTo>
                      <a:lnTo>
                        <a:pt x="77830" y="113869"/>
                      </a:lnTo>
                      <a:lnTo>
                        <a:pt x="91787" y="112205"/>
                      </a:lnTo>
                      <a:cubicBezTo>
                        <a:pt x="91787" y="112205"/>
                        <a:pt x="91232" y="118001"/>
                        <a:pt x="84855" y="126431"/>
                      </a:cubicBezTo>
                      <a:cubicBezTo>
                        <a:pt x="78476" y="134861"/>
                        <a:pt x="66459" y="145925"/>
                        <a:pt x="66459" y="145925"/>
                      </a:cubicBezTo>
                      <a:cubicBezTo>
                        <a:pt x="66459" y="145925"/>
                        <a:pt x="80694" y="137957"/>
                        <a:pt x="89014" y="129213"/>
                      </a:cubicBezTo>
                      <a:cubicBezTo>
                        <a:pt x="97240" y="120469"/>
                        <a:pt x="99459" y="110939"/>
                        <a:pt x="99459" y="110939"/>
                      </a:cubicBezTo>
                      <a:lnTo>
                        <a:pt x="122475" y="103572"/>
                      </a:lnTo>
                      <a:cubicBezTo>
                        <a:pt x="122475" y="103572"/>
                        <a:pt x="128298" y="106456"/>
                        <a:pt x="139760" y="110218"/>
                      </a:cubicBezTo>
                      <a:cubicBezTo>
                        <a:pt x="151314" y="113989"/>
                        <a:pt x="168321" y="118648"/>
                        <a:pt x="168321" y="118648"/>
                      </a:cubicBezTo>
                      <a:lnTo>
                        <a:pt x="175346" y="107981"/>
                      </a:lnTo>
                      <a:cubicBezTo>
                        <a:pt x="175346" y="107981"/>
                        <a:pt x="158339" y="106779"/>
                        <a:pt x="145768" y="104043"/>
                      </a:cubicBezTo>
                      <a:cubicBezTo>
                        <a:pt x="133197" y="101317"/>
                        <a:pt x="125063" y="97055"/>
                        <a:pt x="125063" y="97055"/>
                      </a:cubicBezTo>
                      <a:lnTo>
                        <a:pt x="126450" y="80852"/>
                      </a:lnTo>
                      <a:cubicBezTo>
                        <a:pt x="126450" y="80852"/>
                        <a:pt x="139575" y="80695"/>
                        <a:pt x="152423" y="74917"/>
                      </a:cubicBezTo>
                      <a:cubicBezTo>
                        <a:pt x="165364" y="69140"/>
                        <a:pt x="180061" y="58926"/>
                        <a:pt x="180061" y="58926"/>
                      </a:cubicBezTo>
                      <a:cubicBezTo>
                        <a:pt x="180061" y="58926"/>
                        <a:pt x="164347" y="67569"/>
                        <a:pt x="151129" y="71608"/>
                      </a:cubicBezTo>
                      <a:cubicBezTo>
                        <a:pt x="137911" y="75648"/>
                        <a:pt x="126450" y="75990"/>
                        <a:pt x="126450" y="75990"/>
                      </a:cubicBezTo>
                      <a:lnTo>
                        <a:pt x="127374" y="50570"/>
                      </a:lnTo>
                      <a:cubicBezTo>
                        <a:pt x="127374" y="50570"/>
                        <a:pt x="133936" y="48629"/>
                        <a:pt x="138651" y="41096"/>
                      </a:cubicBezTo>
                      <a:cubicBezTo>
                        <a:pt x="143457" y="33563"/>
                        <a:pt x="146507" y="20428"/>
                        <a:pt x="146507" y="20428"/>
                      </a:cubicBezTo>
                      <a:cubicBezTo>
                        <a:pt x="146507" y="20428"/>
                        <a:pt x="140315" y="32860"/>
                        <a:pt x="135508" y="39321"/>
                      </a:cubicBezTo>
                      <a:cubicBezTo>
                        <a:pt x="130794" y="45773"/>
                        <a:pt x="127559" y="46245"/>
                        <a:pt x="127559" y="46245"/>
                      </a:cubicBezTo>
                      <a:lnTo>
                        <a:pt x="116005" y="0"/>
                      </a:lnTo>
                      <a:cubicBezTo>
                        <a:pt x="116005" y="0"/>
                        <a:pt x="120256" y="32518"/>
                        <a:pt x="121180" y="49175"/>
                      </a:cubicBezTo>
                      <a:cubicBezTo>
                        <a:pt x="121828" y="61736"/>
                        <a:pt x="121180" y="66414"/>
                        <a:pt x="121180" y="66414"/>
                      </a:cubicBezTo>
                      <a:cubicBezTo>
                        <a:pt x="121180" y="66414"/>
                        <a:pt x="115820" y="64398"/>
                        <a:pt x="109256" y="59536"/>
                      </a:cubicBezTo>
                      <a:cubicBezTo>
                        <a:pt x="102786" y="54684"/>
                        <a:pt x="96316" y="47428"/>
                        <a:pt x="96316" y="47428"/>
                      </a:cubicBezTo>
                      <a:cubicBezTo>
                        <a:pt x="96316" y="47428"/>
                        <a:pt x="100938" y="56680"/>
                        <a:pt x="106761" y="62772"/>
                      </a:cubicBezTo>
                      <a:cubicBezTo>
                        <a:pt x="112585" y="68863"/>
                        <a:pt x="119609" y="71803"/>
                        <a:pt x="119609" y="71803"/>
                      </a:cubicBezTo>
                      <a:lnTo>
                        <a:pt x="118499" y="94171"/>
                      </a:lnTo>
                      <a:cubicBezTo>
                        <a:pt x="118499" y="94171"/>
                        <a:pt x="107685" y="89393"/>
                        <a:pt x="98811" y="85094"/>
                      </a:cubicBezTo>
                      <a:cubicBezTo>
                        <a:pt x="90030" y="80796"/>
                        <a:pt x="82081" y="74696"/>
                        <a:pt x="82081" y="74696"/>
                      </a:cubicBezTo>
                      <a:cubicBezTo>
                        <a:pt x="82081" y="74696"/>
                        <a:pt x="82544" y="63881"/>
                        <a:pt x="79123" y="52012"/>
                      </a:cubicBezTo>
                      <a:cubicBezTo>
                        <a:pt x="75703" y="40144"/>
                        <a:pt x="68494" y="27231"/>
                        <a:pt x="68494" y="27231"/>
                      </a:cubicBezTo>
                      <a:cubicBezTo>
                        <a:pt x="68494" y="27231"/>
                        <a:pt x="72653" y="40384"/>
                        <a:pt x="74593" y="51217"/>
                      </a:cubicBezTo>
                      <a:cubicBezTo>
                        <a:pt x="76535" y="62042"/>
                        <a:pt x="76165" y="70555"/>
                        <a:pt x="76165" y="70555"/>
                      </a:cubicBezTo>
                      <a:cubicBezTo>
                        <a:pt x="76165" y="70555"/>
                        <a:pt x="69788" y="68993"/>
                        <a:pt x="54998" y="58926"/>
                      </a:cubicBezTo>
                      <a:cubicBezTo>
                        <a:pt x="35679" y="45810"/>
                        <a:pt x="0" y="17341"/>
                        <a:pt x="0" y="173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2" name="Google Shape;162;p2"/>
              <p:cNvGrpSpPr/>
              <p:nvPr/>
            </p:nvGrpSpPr>
            <p:grpSpPr>
              <a:xfrm>
                <a:off x="8664729" y="2773671"/>
                <a:ext cx="391733" cy="303968"/>
                <a:chOff x="8664729" y="2773671"/>
                <a:chExt cx="391733" cy="303968"/>
              </a:xfrm>
            </p:grpSpPr>
            <p:sp>
              <p:nvSpPr>
                <p:cNvPr id="163" name="Google Shape;163;p2"/>
                <p:cNvSpPr/>
                <p:nvPr/>
              </p:nvSpPr>
              <p:spPr>
                <a:xfrm>
                  <a:off x="8664729" y="2793609"/>
                  <a:ext cx="391733" cy="284030"/>
                </a:xfrm>
                <a:custGeom>
                  <a:avLst/>
                  <a:gdLst/>
                  <a:ahLst/>
                  <a:cxnLst/>
                  <a:rect l="l" t="t" r="r" b="b"/>
                  <a:pathLst>
                    <a:path w="391733" h="284030" extrusionOk="0">
                      <a:moveTo>
                        <a:pt x="199010" y="33609"/>
                      </a:moveTo>
                      <a:cubicBezTo>
                        <a:pt x="199010" y="33609"/>
                        <a:pt x="241068" y="3115"/>
                        <a:pt x="288116" y="8689"/>
                      </a:cubicBezTo>
                      <a:cubicBezTo>
                        <a:pt x="362156" y="17461"/>
                        <a:pt x="379902" y="49119"/>
                        <a:pt x="379902" y="49119"/>
                      </a:cubicBezTo>
                      <a:cubicBezTo>
                        <a:pt x="379902" y="49119"/>
                        <a:pt x="326938" y="42908"/>
                        <a:pt x="332300" y="75805"/>
                      </a:cubicBezTo>
                      <a:cubicBezTo>
                        <a:pt x="335165" y="92877"/>
                        <a:pt x="362156" y="114442"/>
                        <a:pt x="362156" y="114442"/>
                      </a:cubicBezTo>
                      <a:cubicBezTo>
                        <a:pt x="362156" y="114442"/>
                        <a:pt x="354299" y="133197"/>
                        <a:pt x="361693" y="151638"/>
                      </a:cubicBezTo>
                      <a:cubicBezTo>
                        <a:pt x="369088" y="170069"/>
                        <a:pt x="391734" y="188186"/>
                        <a:pt x="391734" y="188186"/>
                      </a:cubicBezTo>
                      <a:cubicBezTo>
                        <a:pt x="391734" y="188186"/>
                        <a:pt x="366222" y="191181"/>
                        <a:pt x="339140" y="185736"/>
                      </a:cubicBezTo>
                      <a:cubicBezTo>
                        <a:pt x="312056" y="180292"/>
                        <a:pt x="283402" y="166408"/>
                        <a:pt x="283402" y="166408"/>
                      </a:cubicBezTo>
                      <a:cubicBezTo>
                        <a:pt x="283402" y="166408"/>
                        <a:pt x="289225" y="179377"/>
                        <a:pt x="292645" y="191606"/>
                      </a:cubicBezTo>
                      <a:cubicBezTo>
                        <a:pt x="296158" y="203835"/>
                        <a:pt x="297360" y="215324"/>
                        <a:pt x="297360" y="215324"/>
                      </a:cubicBezTo>
                      <a:cubicBezTo>
                        <a:pt x="297360" y="215324"/>
                        <a:pt x="283587" y="213845"/>
                        <a:pt x="271755" y="209806"/>
                      </a:cubicBezTo>
                      <a:cubicBezTo>
                        <a:pt x="259831" y="205767"/>
                        <a:pt x="249848" y="199167"/>
                        <a:pt x="249848" y="199167"/>
                      </a:cubicBezTo>
                      <a:cubicBezTo>
                        <a:pt x="249848" y="199167"/>
                        <a:pt x="243008" y="226139"/>
                        <a:pt x="233117" y="247362"/>
                      </a:cubicBezTo>
                      <a:cubicBezTo>
                        <a:pt x="223320" y="268576"/>
                        <a:pt x="210564" y="284030"/>
                        <a:pt x="210564" y="284030"/>
                      </a:cubicBezTo>
                      <a:cubicBezTo>
                        <a:pt x="210564" y="284030"/>
                        <a:pt x="185330" y="261800"/>
                        <a:pt x="168322" y="240586"/>
                      </a:cubicBezTo>
                      <a:cubicBezTo>
                        <a:pt x="151314" y="219373"/>
                        <a:pt x="142626" y="199185"/>
                        <a:pt x="142626" y="199185"/>
                      </a:cubicBezTo>
                      <a:cubicBezTo>
                        <a:pt x="142626" y="199185"/>
                        <a:pt x="135138" y="205055"/>
                        <a:pt x="126542" y="208327"/>
                      </a:cubicBezTo>
                      <a:cubicBezTo>
                        <a:pt x="118038" y="211599"/>
                        <a:pt x="108517" y="212265"/>
                        <a:pt x="108517" y="212265"/>
                      </a:cubicBezTo>
                      <a:cubicBezTo>
                        <a:pt x="108517" y="212265"/>
                        <a:pt x="102232" y="194333"/>
                        <a:pt x="103803" y="177704"/>
                      </a:cubicBezTo>
                      <a:cubicBezTo>
                        <a:pt x="105375" y="161075"/>
                        <a:pt x="114803" y="145759"/>
                        <a:pt x="114803" y="145759"/>
                      </a:cubicBezTo>
                      <a:cubicBezTo>
                        <a:pt x="114803" y="145759"/>
                        <a:pt x="84114" y="159670"/>
                        <a:pt x="55460" y="164135"/>
                      </a:cubicBezTo>
                      <a:cubicBezTo>
                        <a:pt x="26806" y="168599"/>
                        <a:pt x="0" y="163617"/>
                        <a:pt x="0" y="163617"/>
                      </a:cubicBezTo>
                      <a:cubicBezTo>
                        <a:pt x="0" y="163617"/>
                        <a:pt x="22647" y="144058"/>
                        <a:pt x="28839" y="125063"/>
                      </a:cubicBezTo>
                      <a:cubicBezTo>
                        <a:pt x="35033" y="106059"/>
                        <a:pt x="24865" y="87618"/>
                        <a:pt x="24865" y="87618"/>
                      </a:cubicBezTo>
                      <a:cubicBezTo>
                        <a:pt x="24865" y="87618"/>
                        <a:pt x="69973" y="84688"/>
                        <a:pt x="55923" y="38961"/>
                      </a:cubicBezTo>
                      <a:cubicBezTo>
                        <a:pt x="50377" y="20835"/>
                        <a:pt x="30319" y="15242"/>
                        <a:pt x="30319" y="15242"/>
                      </a:cubicBezTo>
                      <a:cubicBezTo>
                        <a:pt x="30319" y="15242"/>
                        <a:pt x="58141" y="-3300"/>
                        <a:pt x="100568" y="518"/>
                      </a:cubicBezTo>
                      <a:cubicBezTo>
                        <a:pt x="142995" y="4335"/>
                        <a:pt x="199010" y="33609"/>
                        <a:pt x="19901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 name="Google Shape;164;p2"/>
                <p:cNvSpPr/>
                <p:nvPr/>
              </p:nvSpPr>
              <p:spPr>
                <a:xfrm>
                  <a:off x="8713720" y="2773671"/>
                  <a:ext cx="291627" cy="271810"/>
                </a:xfrm>
                <a:custGeom>
                  <a:avLst/>
                  <a:gdLst/>
                  <a:ahLst/>
                  <a:cxnLst/>
                  <a:rect l="l" t="t" r="r" b="b"/>
                  <a:pathLst>
                    <a:path w="291627" h="271810" extrusionOk="0">
                      <a:moveTo>
                        <a:pt x="155104" y="271810"/>
                      </a:moveTo>
                      <a:cubicBezTo>
                        <a:pt x="155104" y="271810"/>
                        <a:pt x="137171" y="202439"/>
                        <a:pt x="137449" y="169496"/>
                      </a:cubicBezTo>
                      <a:cubicBezTo>
                        <a:pt x="137634" y="151120"/>
                        <a:pt x="139667" y="139335"/>
                        <a:pt x="139667" y="139335"/>
                      </a:cubicBezTo>
                      <a:cubicBezTo>
                        <a:pt x="139667" y="139335"/>
                        <a:pt x="132272" y="144086"/>
                        <a:pt x="118407" y="159180"/>
                      </a:cubicBezTo>
                      <a:cubicBezTo>
                        <a:pt x="104634" y="174274"/>
                        <a:pt x="84392" y="199712"/>
                        <a:pt x="84392" y="199712"/>
                      </a:cubicBezTo>
                      <a:cubicBezTo>
                        <a:pt x="84392" y="199712"/>
                        <a:pt x="96315" y="172592"/>
                        <a:pt x="109904" y="155085"/>
                      </a:cubicBezTo>
                      <a:cubicBezTo>
                        <a:pt x="123399" y="137578"/>
                        <a:pt x="138558" y="129694"/>
                        <a:pt x="138558" y="129694"/>
                      </a:cubicBezTo>
                      <a:cubicBezTo>
                        <a:pt x="138558" y="129694"/>
                        <a:pt x="136894" y="113074"/>
                        <a:pt x="138743" y="97832"/>
                      </a:cubicBezTo>
                      <a:cubicBezTo>
                        <a:pt x="140684" y="82599"/>
                        <a:pt x="146045" y="68734"/>
                        <a:pt x="146045" y="68734"/>
                      </a:cubicBezTo>
                      <a:lnTo>
                        <a:pt x="102694" y="87461"/>
                      </a:lnTo>
                      <a:cubicBezTo>
                        <a:pt x="102694" y="87461"/>
                        <a:pt x="106760" y="97656"/>
                        <a:pt x="101399" y="112778"/>
                      </a:cubicBezTo>
                      <a:cubicBezTo>
                        <a:pt x="96039" y="127891"/>
                        <a:pt x="81250" y="147931"/>
                        <a:pt x="81250" y="147931"/>
                      </a:cubicBezTo>
                      <a:cubicBezTo>
                        <a:pt x="81250" y="147931"/>
                        <a:pt x="89383" y="127022"/>
                        <a:pt x="92895" y="113536"/>
                      </a:cubicBezTo>
                      <a:cubicBezTo>
                        <a:pt x="96408" y="100050"/>
                        <a:pt x="95391" y="93987"/>
                        <a:pt x="95391" y="93987"/>
                      </a:cubicBezTo>
                      <a:lnTo>
                        <a:pt x="59619" y="116956"/>
                      </a:lnTo>
                      <a:lnTo>
                        <a:pt x="14974" y="149225"/>
                      </a:lnTo>
                      <a:lnTo>
                        <a:pt x="52318" y="112723"/>
                      </a:lnTo>
                      <a:cubicBezTo>
                        <a:pt x="52318" y="112723"/>
                        <a:pt x="46309" y="108730"/>
                        <a:pt x="33183" y="109229"/>
                      </a:cubicBezTo>
                      <a:cubicBezTo>
                        <a:pt x="20150" y="109728"/>
                        <a:pt x="0" y="114729"/>
                        <a:pt x="0" y="114729"/>
                      </a:cubicBezTo>
                      <a:cubicBezTo>
                        <a:pt x="0" y="114729"/>
                        <a:pt x="19226" y="106105"/>
                        <a:pt x="34293" y="104182"/>
                      </a:cubicBezTo>
                      <a:cubicBezTo>
                        <a:pt x="49359" y="102259"/>
                        <a:pt x="60267" y="107029"/>
                        <a:pt x="60267" y="107029"/>
                      </a:cubicBezTo>
                      <a:lnTo>
                        <a:pt x="89199" y="88995"/>
                      </a:lnTo>
                      <a:lnTo>
                        <a:pt x="105005" y="78023"/>
                      </a:lnTo>
                      <a:cubicBezTo>
                        <a:pt x="105005" y="78023"/>
                        <a:pt x="95946" y="71923"/>
                        <a:pt x="77552" y="68087"/>
                      </a:cubicBezTo>
                      <a:cubicBezTo>
                        <a:pt x="59250" y="64251"/>
                        <a:pt x="31520" y="62689"/>
                        <a:pt x="31520" y="62689"/>
                      </a:cubicBezTo>
                      <a:cubicBezTo>
                        <a:pt x="31520" y="62689"/>
                        <a:pt x="56847" y="58631"/>
                        <a:pt x="77552" y="61062"/>
                      </a:cubicBezTo>
                      <a:cubicBezTo>
                        <a:pt x="98165" y="63484"/>
                        <a:pt x="114155" y="72394"/>
                        <a:pt x="114155" y="72394"/>
                      </a:cubicBezTo>
                      <a:lnTo>
                        <a:pt x="146970" y="59638"/>
                      </a:lnTo>
                      <a:cubicBezTo>
                        <a:pt x="146970" y="59638"/>
                        <a:pt x="148355" y="50922"/>
                        <a:pt x="153902" y="36012"/>
                      </a:cubicBezTo>
                      <a:cubicBezTo>
                        <a:pt x="159448" y="21103"/>
                        <a:pt x="168969" y="0"/>
                        <a:pt x="168969" y="0"/>
                      </a:cubicBezTo>
                      <a:lnTo>
                        <a:pt x="191245" y="5814"/>
                      </a:lnTo>
                      <a:cubicBezTo>
                        <a:pt x="191245" y="5814"/>
                        <a:pt x="176733" y="22850"/>
                        <a:pt x="168599" y="37584"/>
                      </a:cubicBezTo>
                      <a:cubicBezTo>
                        <a:pt x="160557" y="52308"/>
                        <a:pt x="158985" y="64722"/>
                        <a:pt x="158985" y="64722"/>
                      </a:cubicBezTo>
                      <a:lnTo>
                        <a:pt x="183851" y="82099"/>
                      </a:lnTo>
                      <a:cubicBezTo>
                        <a:pt x="183851" y="82099"/>
                        <a:pt x="196699" y="70157"/>
                        <a:pt x="217497" y="64916"/>
                      </a:cubicBezTo>
                      <a:cubicBezTo>
                        <a:pt x="238202" y="59684"/>
                        <a:pt x="267226" y="57854"/>
                        <a:pt x="267226" y="57854"/>
                      </a:cubicBezTo>
                      <a:cubicBezTo>
                        <a:pt x="267226" y="57854"/>
                        <a:pt x="239587" y="62383"/>
                        <a:pt x="221009" y="69926"/>
                      </a:cubicBezTo>
                      <a:cubicBezTo>
                        <a:pt x="202522" y="77469"/>
                        <a:pt x="190968" y="87692"/>
                        <a:pt x="190968" y="87692"/>
                      </a:cubicBezTo>
                      <a:lnTo>
                        <a:pt x="228866" y="116050"/>
                      </a:lnTo>
                      <a:cubicBezTo>
                        <a:pt x="228866" y="116050"/>
                        <a:pt x="238017" y="112252"/>
                        <a:pt x="253545" y="116494"/>
                      </a:cubicBezTo>
                      <a:cubicBezTo>
                        <a:pt x="269074" y="120746"/>
                        <a:pt x="291166" y="133049"/>
                        <a:pt x="291166" y="133049"/>
                      </a:cubicBezTo>
                      <a:cubicBezTo>
                        <a:pt x="291166" y="133049"/>
                        <a:pt x="267041" y="124481"/>
                        <a:pt x="253083" y="121439"/>
                      </a:cubicBezTo>
                      <a:cubicBezTo>
                        <a:pt x="239218" y="118389"/>
                        <a:pt x="235336" y="120857"/>
                        <a:pt x="235336" y="120857"/>
                      </a:cubicBezTo>
                      <a:lnTo>
                        <a:pt x="291628" y="184692"/>
                      </a:lnTo>
                      <a:cubicBezTo>
                        <a:pt x="291628" y="184692"/>
                        <a:pt x="248369" y="143346"/>
                        <a:pt x="224983" y="123371"/>
                      </a:cubicBezTo>
                      <a:cubicBezTo>
                        <a:pt x="207328" y="108295"/>
                        <a:pt x="199842" y="103553"/>
                        <a:pt x="199842" y="103553"/>
                      </a:cubicBezTo>
                      <a:cubicBezTo>
                        <a:pt x="199842" y="103553"/>
                        <a:pt x="197623" y="110846"/>
                        <a:pt x="198455" y="122419"/>
                      </a:cubicBezTo>
                      <a:cubicBezTo>
                        <a:pt x="199286" y="134001"/>
                        <a:pt x="203724" y="148291"/>
                        <a:pt x="203724" y="148291"/>
                      </a:cubicBezTo>
                      <a:cubicBezTo>
                        <a:pt x="203724" y="148291"/>
                        <a:pt x="194665" y="133400"/>
                        <a:pt x="191337" y="121042"/>
                      </a:cubicBezTo>
                      <a:cubicBezTo>
                        <a:pt x="188010" y="108683"/>
                        <a:pt x="190506" y="98849"/>
                        <a:pt x="190506" y="98849"/>
                      </a:cubicBezTo>
                      <a:lnTo>
                        <a:pt x="156860" y="74150"/>
                      </a:lnTo>
                      <a:cubicBezTo>
                        <a:pt x="156860" y="74150"/>
                        <a:pt x="153440" y="89633"/>
                        <a:pt x="151221" y="102685"/>
                      </a:cubicBezTo>
                      <a:cubicBezTo>
                        <a:pt x="149096" y="115727"/>
                        <a:pt x="150297" y="130119"/>
                        <a:pt x="150297" y="130119"/>
                      </a:cubicBezTo>
                      <a:cubicBezTo>
                        <a:pt x="150297" y="130119"/>
                        <a:pt x="166473" y="142126"/>
                        <a:pt x="180523" y="158893"/>
                      </a:cubicBezTo>
                      <a:cubicBezTo>
                        <a:pt x="194572" y="175670"/>
                        <a:pt x="206404" y="197207"/>
                        <a:pt x="206404" y="197207"/>
                      </a:cubicBezTo>
                      <a:cubicBezTo>
                        <a:pt x="206404" y="197207"/>
                        <a:pt x="191245" y="178240"/>
                        <a:pt x="177287" y="164014"/>
                      </a:cubicBezTo>
                      <a:cubicBezTo>
                        <a:pt x="163422" y="149789"/>
                        <a:pt x="150666" y="140305"/>
                        <a:pt x="150666" y="140305"/>
                      </a:cubicBezTo>
                      <a:cubicBezTo>
                        <a:pt x="150666" y="140305"/>
                        <a:pt x="146785" y="148033"/>
                        <a:pt x="147246" y="173258"/>
                      </a:cubicBezTo>
                      <a:cubicBezTo>
                        <a:pt x="147894" y="206099"/>
                        <a:pt x="155104" y="271810"/>
                        <a:pt x="155104" y="27181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5" name="Google Shape;165;p2"/>
              <p:cNvGrpSpPr/>
              <p:nvPr/>
            </p:nvGrpSpPr>
            <p:grpSpPr>
              <a:xfrm>
                <a:off x="9009507" y="2551053"/>
                <a:ext cx="298745" cy="389598"/>
                <a:chOff x="9009507" y="2551053"/>
                <a:chExt cx="298745" cy="389598"/>
              </a:xfrm>
            </p:grpSpPr>
            <p:sp>
              <p:nvSpPr>
                <p:cNvPr id="166" name="Google Shape;166;p2"/>
                <p:cNvSpPr/>
                <p:nvPr/>
              </p:nvSpPr>
              <p:spPr>
                <a:xfrm>
                  <a:off x="9021713" y="2551053"/>
                  <a:ext cx="286539" cy="389598"/>
                </a:xfrm>
                <a:custGeom>
                  <a:avLst/>
                  <a:gdLst/>
                  <a:ahLst/>
                  <a:cxnLst/>
                  <a:rect l="l" t="t" r="r" b="b"/>
                  <a:pathLst>
                    <a:path w="286539" h="389598" extrusionOk="0">
                      <a:moveTo>
                        <a:pt x="44086" y="220806"/>
                      </a:moveTo>
                      <a:cubicBezTo>
                        <a:pt x="44086" y="220806"/>
                        <a:pt x="5449" y="185977"/>
                        <a:pt x="1104" y="138845"/>
                      </a:cubicBezTo>
                      <a:cubicBezTo>
                        <a:pt x="-5736" y="64620"/>
                        <a:pt x="21440" y="40615"/>
                        <a:pt x="21440" y="40615"/>
                      </a:cubicBezTo>
                      <a:cubicBezTo>
                        <a:pt x="21440" y="40615"/>
                        <a:pt x="26431" y="93681"/>
                        <a:pt x="57490" y="81563"/>
                      </a:cubicBezTo>
                      <a:cubicBezTo>
                        <a:pt x="73573" y="75269"/>
                        <a:pt x="89101" y="44341"/>
                        <a:pt x="89101" y="44341"/>
                      </a:cubicBezTo>
                      <a:cubicBezTo>
                        <a:pt x="89101" y="44341"/>
                        <a:pt x="109067" y="48121"/>
                        <a:pt x="125521" y="37038"/>
                      </a:cubicBezTo>
                      <a:cubicBezTo>
                        <a:pt x="141973" y="25946"/>
                        <a:pt x="155006" y="0"/>
                        <a:pt x="155006" y="0"/>
                      </a:cubicBezTo>
                      <a:cubicBezTo>
                        <a:pt x="155006" y="0"/>
                        <a:pt x="163233" y="24319"/>
                        <a:pt x="163603" y="51929"/>
                      </a:cubicBezTo>
                      <a:cubicBezTo>
                        <a:pt x="163880" y="79539"/>
                        <a:pt x="156301" y="110449"/>
                        <a:pt x="156301" y="110449"/>
                      </a:cubicBezTo>
                      <a:cubicBezTo>
                        <a:pt x="156301" y="110449"/>
                        <a:pt x="167762" y="102112"/>
                        <a:pt x="179039" y="96149"/>
                      </a:cubicBezTo>
                      <a:cubicBezTo>
                        <a:pt x="190224" y="90188"/>
                        <a:pt x="201223" y="86610"/>
                        <a:pt x="201223" y="86610"/>
                      </a:cubicBezTo>
                      <a:cubicBezTo>
                        <a:pt x="201223" y="86610"/>
                        <a:pt x="202702" y="100374"/>
                        <a:pt x="201223" y="112843"/>
                      </a:cubicBezTo>
                      <a:cubicBezTo>
                        <a:pt x="199744" y="125312"/>
                        <a:pt x="195400" y="136488"/>
                        <a:pt x="195400" y="136488"/>
                      </a:cubicBezTo>
                      <a:cubicBezTo>
                        <a:pt x="195400" y="136488"/>
                        <a:pt x="223222" y="137560"/>
                        <a:pt x="245961" y="142727"/>
                      </a:cubicBezTo>
                      <a:cubicBezTo>
                        <a:pt x="268793" y="147894"/>
                        <a:pt x="286539" y="157146"/>
                        <a:pt x="286539" y="157146"/>
                      </a:cubicBezTo>
                      <a:cubicBezTo>
                        <a:pt x="286539" y="157146"/>
                        <a:pt x="270087" y="186513"/>
                        <a:pt x="252893" y="207560"/>
                      </a:cubicBezTo>
                      <a:cubicBezTo>
                        <a:pt x="235701" y="228616"/>
                        <a:pt x="217769" y="241354"/>
                        <a:pt x="217769" y="241354"/>
                      </a:cubicBezTo>
                      <a:cubicBezTo>
                        <a:pt x="217769" y="241354"/>
                        <a:pt x="225071" y="247454"/>
                        <a:pt x="230062" y="255108"/>
                      </a:cubicBezTo>
                      <a:cubicBezTo>
                        <a:pt x="235054" y="262761"/>
                        <a:pt x="237735" y="271958"/>
                        <a:pt x="237735" y="271958"/>
                      </a:cubicBezTo>
                      <a:cubicBezTo>
                        <a:pt x="237735" y="271958"/>
                        <a:pt x="221467" y="281840"/>
                        <a:pt x="204921" y="283781"/>
                      </a:cubicBezTo>
                      <a:cubicBezTo>
                        <a:pt x="188282" y="285722"/>
                        <a:pt x="171367" y="279714"/>
                        <a:pt x="171367" y="279714"/>
                      </a:cubicBezTo>
                      <a:cubicBezTo>
                        <a:pt x="171367" y="279714"/>
                        <a:pt x="191333" y="306769"/>
                        <a:pt x="201686" y="333880"/>
                      </a:cubicBezTo>
                      <a:cubicBezTo>
                        <a:pt x="212038" y="361000"/>
                        <a:pt x="212777" y="388184"/>
                        <a:pt x="212777" y="388184"/>
                      </a:cubicBezTo>
                      <a:cubicBezTo>
                        <a:pt x="212777" y="388184"/>
                        <a:pt x="188930" y="370151"/>
                        <a:pt x="169056" y="368052"/>
                      </a:cubicBezTo>
                      <a:cubicBezTo>
                        <a:pt x="149183" y="365963"/>
                        <a:pt x="133285" y="379810"/>
                        <a:pt x="133285" y="379810"/>
                      </a:cubicBezTo>
                      <a:cubicBezTo>
                        <a:pt x="133285" y="379810"/>
                        <a:pt x="120991" y="336246"/>
                        <a:pt x="79211" y="359548"/>
                      </a:cubicBezTo>
                      <a:cubicBezTo>
                        <a:pt x="62665" y="368792"/>
                        <a:pt x="61371" y="389599"/>
                        <a:pt x="61371" y="389599"/>
                      </a:cubicBezTo>
                      <a:cubicBezTo>
                        <a:pt x="61371" y="389599"/>
                        <a:pt x="37431" y="366269"/>
                        <a:pt x="32254" y="323971"/>
                      </a:cubicBezTo>
                      <a:cubicBezTo>
                        <a:pt x="27171" y="281673"/>
                        <a:pt x="44086" y="220806"/>
                        <a:pt x="44086"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 name="Google Shape;167;p2"/>
                <p:cNvSpPr/>
                <p:nvPr/>
              </p:nvSpPr>
              <p:spPr>
                <a:xfrm>
                  <a:off x="9009507" y="2605950"/>
                  <a:ext cx="268704" cy="299771"/>
                </a:xfrm>
                <a:custGeom>
                  <a:avLst/>
                  <a:gdLst/>
                  <a:ahLst/>
                  <a:cxnLst/>
                  <a:rect l="l" t="t" r="r" b="b"/>
                  <a:pathLst>
                    <a:path w="268704" h="299771" extrusionOk="0">
                      <a:moveTo>
                        <a:pt x="268704" y="115311"/>
                      </a:moveTo>
                      <a:cubicBezTo>
                        <a:pt x="268704" y="115311"/>
                        <a:pt x="204556" y="147367"/>
                        <a:pt x="172296" y="153957"/>
                      </a:cubicBezTo>
                      <a:cubicBezTo>
                        <a:pt x="154271" y="157636"/>
                        <a:pt x="142348" y="158089"/>
                        <a:pt x="142348" y="158089"/>
                      </a:cubicBezTo>
                      <a:cubicBezTo>
                        <a:pt x="142348" y="158089"/>
                        <a:pt x="148540" y="164347"/>
                        <a:pt x="166196" y="174709"/>
                      </a:cubicBezTo>
                      <a:cubicBezTo>
                        <a:pt x="183851" y="185071"/>
                        <a:pt x="212968" y="199536"/>
                        <a:pt x="212968" y="199536"/>
                      </a:cubicBezTo>
                      <a:cubicBezTo>
                        <a:pt x="212968" y="199536"/>
                        <a:pt x="183943" y="193519"/>
                        <a:pt x="163977" y="183924"/>
                      </a:cubicBezTo>
                      <a:cubicBezTo>
                        <a:pt x="144011" y="174330"/>
                        <a:pt x="133105" y="161149"/>
                        <a:pt x="133105" y="161149"/>
                      </a:cubicBezTo>
                      <a:cubicBezTo>
                        <a:pt x="133105" y="161149"/>
                        <a:pt x="117205" y="166233"/>
                        <a:pt x="101955" y="167591"/>
                      </a:cubicBezTo>
                      <a:cubicBezTo>
                        <a:pt x="86610" y="168959"/>
                        <a:pt x="72006" y="166593"/>
                        <a:pt x="72006" y="166593"/>
                      </a:cubicBezTo>
                      <a:lnTo>
                        <a:pt x="99366" y="205018"/>
                      </a:lnTo>
                      <a:cubicBezTo>
                        <a:pt x="99366" y="205018"/>
                        <a:pt x="108425" y="198917"/>
                        <a:pt x="124323" y="201006"/>
                      </a:cubicBezTo>
                      <a:cubicBezTo>
                        <a:pt x="140221" y="203095"/>
                        <a:pt x="162961" y="213374"/>
                        <a:pt x="162961" y="213374"/>
                      </a:cubicBezTo>
                      <a:cubicBezTo>
                        <a:pt x="162961" y="213374"/>
                        <a:pt x="140776" y="209834"/>
                        <a:pt x="126911" y="209205"/>
                      </a:cubicBezTo>
                      <a:cubicBezTo>
                        <a:pt x="112954" y="208567"/>
                        <a:pt x="107223" y="210841"/>
                        <a:pt x="107223" y="210841"/>
                      </a:cubicBezTo>
                      <a:lnTo>
                        <a:pt x="137171" y="241039"/>
                      </a:lnTo>
                      <a:lnTo>
                        <a:pt x="178027" y="277902"/>
                      </a:lnTo>
                      <a:lnTo>
                        <a:pt x="134583" y="249007"/>
                      </a:lnTo>
                      <a:cubicBezTo>
                        <a:pt x="134583" y="249007"/>
                        <a:pt x="131903" y="255792"/>
                        <a:pt x="135138" y="268483"/>
                      </a:cubicBezTo>
                      <a:cubicBezTo>
                        <a:pt x="138373" y="281174"/>
                        <a:pt x="147431" y="299772"/>
                        <a:pt x="147431" y="299772"/>
                      </a:cubicBezTo>
                      <a:cubicBezTo>
                        <a:pt x="147431" y="299772"/>
                        <a:pt x="134953" y="282764"/>
                        <a:pt x="129961" y="268436"/>
                      </a:cubicBezTo>
                      <a:cubicBezTo>
                        <a:pt x="124970" y="254109"/>
                        <a:pt x="127374" y="242472"/>
                        <a:pt x="127374" y="242472"/>
                      </a:cubicBezTo>
                      <a:lnTo>
                        <a:pt x="103710" y="217968"/>
                      </a:lnTo>
                      <a:lnTo>
                        <a:pt x="89660" y="204796"/>
                      </a:lnTo>
                      <a:cubicBezTo>
                        <a:pt x="89660" y="204796"/>
                        <a:pt x="85501" y="214890"/>
                        <a:pt x="85594" y="233654"/>
                      </a:cubicBezTo>
                      <a:cubicBezTo>
                        <a:pt x="85686" y="252418"/>
                        <a:pt x="89938" y="279843"/>
                        <a:pt x="89938" y="279843"/>
                      </a:cubicBezTo>
                      <a:cubicBezTo>
                        <a:pt x="89938" y="279843"/>
                        <a:pt x="80694" y="255921"/>
                        <a:pt x="78754" y="235197"/>
                      </a:cubicBezTo>
                      <a:cubicBezTo>
                        <a:pt x="76812" y="214483"/>
                        <a:pt x="82174" y="196958"/>
                        <a:pt x="82174" y="196958"/>
                      </a:cubicBezTo>
                      <a:lnTo>
                        <a:pt x="62854" y="167564"/>
                      </a:lnTo>
                      <a:cubicBezTo>
                        <a:pt x="62854" y="167564"/>
                        <a:pt x="54073" y="167989"/>
                        <a:pt x="38360" y="165724"/>
                      </a:cubicBezTo>
                      <a:cubicBezTo>
                        <a:pt x="22646" y="163450"/>
                        <a:pt x="0" y="158487"/>
                        <a:pt x="0" y="158487"/>
                      </a:cubicBezTo>
                      <a:lnTo>
                        <a:pt x="1017" y="135517"/>
                      </a:lnTo>
                      <a:cubicBezTo>
                        <a:pt x="1017" y="135517"/>
                        <a:pt x="20705" y="146165"/>
                        <a:pt x="36788" y="150981"/>
                      </a:cubicBezTo>
                      <a:cubicBezTo>
                        <a:pt x="52872" y="155797"/>
                        <a:pt x="65350" y="154771"/>
                        <a:pt x="65350" y="154771"/>
                      </a:cubicBezTo>
                      <a:lnTo>
                        <a:pt x="77182" y="126791"/>
                      </a:lnTo>
                      <a:cubicBezTo>
                        <a:pt x="77182" y="126791"/>
                        <a:pt x="62763" y="116734"/>
                        <a:pt x="53334" y="97527"/>
                      </a:cubicBezTo>
                      <a:cubicBezTo>
                        <a:pt x="43906" y="78319"/>
                        <a:pt x="36049" y="50358"/>
                        <a:pt x="36049" y="50358"/>
                      </a:cubicBezTo>
                      <a:cubicBezTo>
                        <a:pt x="36049" y="50358"/>
                        <a:pt x="46217" y="76424"/>
                        <a:pt x="57493" y="92998"/>
                      </a:cubicBezTo>
                      <a:cubicBezTo>
                        <a:pt x="68770" y="109562"/>
                        <a:pt x="81157" y="118703"/>
                        <a:pt x="81157" y="118703"/>
                      </a:cubicBezTo>
                      <a:lnTo>
                        <a:pt x="100937" y="75685"/>
                      </a:lnTo>
                      <a:cubicBezTo>
                        <a:pt x="100937" y="75685"/>
                        <a:pt x="95299" y="67587"/>
                        <a:pt x="96224" y="51476"/>
                      </a:cubicBezTo>
                      <a:cubicBezTo>
                        <a:pt x="97148" y="35365"/>
                        <a:pt x="104542" y="11240"/>
                        <a:pt x="104542" y="11240"/>
                      </a:cubicBezTo>
                      <a:cubicBezTo>
                        <a:pt x="104542" y="11240"/>
                        <a:pt x="101214" y="36576"/>
                        <a:pt x="101122" y="50857"/>
                      </a:cubicBezTo>
                      <a:cubicBezTo>
                        <a:pt x="101122" y="65129"/>
                        <a:pt x="104265" y="68345"/>
                        <a:pt x="104265" y="68345"/>
                      </a:cubicBezTo>
                      <a:lnTo>
                        <a:pt x="155011" y="0"/>
                      </a:lnTo>
                      <a:cubicBezTo>
                        <a:pt x="155011" y="0"/>
                        <a:pt x="123584" y="50922"/>
                        <a:pt x="108887" y="77968"/>
                      </a:cubicBezTo>
                      <a:cubicBezTo>
                        <a:pt x="97887" y="98386"/>
                        <a:pt x="94745" y="106678"/>
                        <a:pt x="94745" y="106678"/>
                      </a:cubicBezTo>
                      <a:cubicBezTo>
                        <a:pt x="94745" y="106678"/>
                        <a:pt x="102416" y="107343"/>
                        <a:pt x="113509" y="104089"/>
                      </a:cubicBezTo>
                      <a:cubicBezTo>
                        <a:pt x="124693" y="100845"/>
                        <a:pt x="137726" y="93589"/>
                        <a:pt x="137726" y="93589"/>
                      </a:cubicBezTo>
                      <a:cubicBezTo>
                        <a:pt x="137726" y="93589"/>
                        <a:pt x="125063" y="105541"/>
                        <a:pt x="113693" y="111355"/>
                      </a:cubicBezTo>
                      <a:cubicBezTo>
                        <a:pt x="102231" y="117169"/>
                        <a:pt x="92156" y="116845"/>
                        <a:pt x="92156" y="116845"/>
                      </a:cubicBezTo>
                      <a:lnTo>
                        <a:pt x="75056" y="154900"/>
                      </a:lnTo>
                      <a:cubicBezTo>
                        <a:pt x="75056" y="154900"/>
                        <a:pt x="90862" y="155020"/>
                        <a:pt x="104080" y="154420"/>
                      </a:cubicBezTo>
                      <a:cubicBezTo>
                        <a:pt x="117298" y="153819"/>
                        <a:pt x="131163" y="149604"/>
                        <a:pt x="131163" y="149604"/>
                      </a:cubicBezTo>
                      <a:cubicBezTo>
                        <a:pt x="131163" y="149604"/>
                        <a:pt x="139482" y="131256"/>
                        <a:pt x="152977" y="114035"/>
                      </a:cubicBezTo>
                      <a:cubicBezTo>
                        <a:pt x="166381" y="96806"/>
                        <a:pt x="184960" y="80713"/>
                        <a:pt x="184960" y="80713"/>
                      </a:cubicBezTo>
                      <a:cubicBezTo>
                        <a:pt x="184960" y="80713"/>
                        <a:pt x="169616" y="99505"/>
                        <a:pt x="158616" y="116097"/>
                      </a:cubicBezTo>
                      <a:cubicBezTo>
                        <a:pt x="147616" y="132688"/>
                        <a:pt x="140961" y="147090"/>
                        <a:pt x="140961" y="147090"/>
                      </a:cubicBezTo>
                      <a:cubicBezTo>
                        <a:pt x="140961" y="147090"/>
                        <a:pt x="149373" y="149280"/>
                        <a:pt x="173960" y="143540"/>
                      </a:cubicBezTo>
                      <a:cubicBezTo>
                        <a:pt x="205942" y="136081"/>
                        <a:pt x="268704" y="115311"/>
                        <a:pt x="268704"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8" name="Google Shape;168;p2"/>
              <p:cNvGrpSpPr/>
              <p:nvPr/>
            </p:nvGrpSpPr>
            <p:grpSpPr>
              <a:xfrm>
                <a:off x="9310748" y="3195344"/>
                <a:ext cx="322501" cy="447581"/>
                <a:chOff x="9310748" y="3195344"/>
                <a:chExt cx="322501" cy="447581"/>
              </a:xfrm>
            </p:grpSpPr>
            <p:sp>
              <p:nvSpPr>
                <p:cNvPr id="169" name="Google Shape;169;p2"/>
                <p:cNvSpPr/>
                <p:nvPr/>
              </p:nvSpPr>
              <p:spPr>
                <a:xfrm>
                  <a:off x="9311207" y="3195344"/>
                  <a:ext cx="322042" cy="447581"/>
                </a:xfrm>
                <a:custGeom>
                  <a:avLst/>
                  <a:gdLst/>
                  <a:ahLst/>
                  <a:cxnLst/>
                  <a:rect l="l" t="t" r="r" b="b"/>
                  <a:pathLst>
                    <a:path w="322042" h="447581" extrusionOk="0">
                      <a:moveTo>
                        <a:pt x="72841" y="159161"/>
                      </a:moveTo>
                      <a:cubicBezTo>
                        <a:pt x="72841" y="159161"/>
                        <a:pt x="56018" y="95807"/>
                        <a:pt x="75984" y="55719"/>
                      </a:cubicBezTo>
                      <a:cubicBezTo>
                        <a:pt x="107504" y="-7395"/>
                        <a:pt x="144015" y="295"/>
                        <a:pt x="144015" y="295"/>
                      </a:cubicBezTo>
                      <a:cubicBezTo>
                        <a:pt x="144015" y="295"/>
                        <a:pt x="121554" y="45477"/>
                        <a:pt x="155476" y="65849"/>
                      </a:cubicBezTo>
                      <a:cubicBezTo>
                        <a:pt x="173132" y="76424"/>
                        <a:pt x="202617" y="67587"/>
                        <a:pt x="202617" y="67587"/>
                      </a:cubicBezTo>
                      <a:cubicBezTo>
                        <a:pt x="202617" y="67587"/>
                        <a:pt x="218609" y="89522"/>
                        <a:pt x="238944" y="96796"/>
                      </a:cubicBezTo>
                      <a:cubicBezTo>
                        <a:pt x="259279" y="104061"/>
                        <a:pt x="284052" y="96676"/>
                        <a:pt x="284052" y="96676"/>
                      </a:cubicBezTo>
                      <a:cubicBezTo>
                        <a:pt x="284052" y="96676"/>
                        <a:pt x="279153" y="123075"/>
                        <a:pt x="265473" y="144427"/>
                      </a:cubicBezTo>
                      <a:cubicBezTo>
                        <a:pt x="251700" y="165788"/>
                        <a:pt x="229238" y="182103"/>
                        <a:pt x="229238" y="182103"/>
                      </a:cubicBezTo>
                      <a:cubicBezTo>
                        <a:pt x="229238" y="182103"/>
                        <a:pt x="243751" y="186688"/>
                        <a:pt x="256783" y="192853"/>
                      </a:cubicBezTo>
                      <a:cubicBezTo>
                        <a:pt x="269909" y="199028"/>
                        <a:pt x="281556" y="206774"/>
                        <a:pt x="281556" y="206774"/>
                      </a:cubicBezTo>
                      <a:cubicBezTo>
                        <a:pt x="281556" y="206774"/>
                        <a:pt x="275825" y="218633"/>
                        <a:pt x="268154" y="226730"/>
                      </a:cubicBezTo>
                      <a:cubicBezTo>
                        <a:pt x="260573" y="234827"/>
                        <a:pt x="250961" y="239181"/>
                        <a:pt x="250961" y="239181"/>
                      </a:cubicBezTo>
                      <a:cubicBezTo>
                        <a:pt x="250961" y="239181"/>
                        <a:pt x="275363" y="266523"/>
                        <a:pt x="293110" y="292201"/>
                      </a:cubicBezTo>
                      <a:cubicBezTo>
                        <a:pt x="310858" y="317879"/>
                        <a:pt x="322042" y="341893"/>
                        <a:pt x="322042" y="341893"/>
                      </a:cubicBezTo>
                      <a:cubicBezTo>
                        <a:pt x="322042" y="341893"/>
                        <a:pt x="292464" y="348567"/>
                        <a:pt x="266397" y="348216"/>
                      </a:cubicBezTo>
                      <a:cubicBezTo>
                        <a:pt x="240331" y="347855"/>
                        <a:pt x="217869" y="340470"/>
                        <a:pt x="217869" y="340470"/>
                      </a:cubicBezTo>
                      <a:cubicBezTo>
                        <a:pt x="217869" y="340470"/>
                        <a:pt x="221289" y="352088"/>
                        <a:pt x="221844" y="362672"/>
                      </a:cubicBezTo>
                      <a:cubicBezTo>
                        <a:pt x="222398" y="373247"/>
                        <a:pt x="220180" y="382786"/>
                        <a:pt x="220180" y="382786"/>
                      </a:cubicBezTo>
                      <a:cubicBezTo>
                        <a:pt x="220180" y="382786"/>
                        <a:pt x="200584" y="374836"/>
                        <a:pt x="184778" y="360500"/>
                      </a:cubicBezTo>
                      <a:cubicBezTo>
                        <a:pt x="168971" y="346154"/>
                        <a:pt x="156863" y="325422"/>
                        <a:pt x="156863" y="325422"/>
                      </a:cubicBezTo>
                      <a:cubicBezTo>
                        <a:pt x="156863" y="325422"/>
                        <a:pt x="161022" y="365112"/>
                        <a:pt x="156493" y="395653"/>
                      </a:cubicBezTo>
                      <a:cubicBezTo>
                        <a:pt x="152056" y="426193"/>
                        <a:pt x="138930" y="447582"/>
                        <a:pt x="138930" y="447582"/>
                      </a:cubicBezTo>
                      <a:cubicBezTo>
                        <a:pt x="138930" y="447582"/>
                        <a:pt x="126730" y="411098"/>
                        <a:pt x="110000" y="390550"/>
                      </a:cubicBezTo>
                      <a:cubicBezTo>
                        <a:pt x="93269" y="370002"/>
                        <a:pt x="72009" y="365390"/>
                        <a:pt x="72009" y="365390"/>
                      </a:cubicBezTo>
                      <a:cubicBezTo>
                        <a:pt x="72009" y="365390"/>
                        <a:pt x="83101" y="320458"/>
                        <a:pt x="33926" y="298375"/>
                      </a:cubicBezTo>
                      <a:cubicBezTo>
                        <a:pt x="14423" y="289622"/>
                        <a:pt x="2683" y="304273"/>
                        <a:pt x="2683" y="304273"/>
                      </a:cubicBezTo>
                      <a:cubicBezTo>
                        <a:pt x="2683" y="304273"/>
                        <a:pt x="-6836" y="263657"/>
                        <a:pt x="9986" y="226527"/>
                      </a:cubicBezTo>
                      <a:cubicBezTo>
                        <a:pt x="26810" y="189405"/>
                        <a:pt x="72841" y="159161"/>
                        <a:pt x="72841" y="1591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 name="Google Shape;170;p2"/>
                <p:cNvSpPr/>
                <p:nvPr/>
              </p:nvSpPr>
              <p:spPr>
                <a:xfrm>
                  <a:off x="9310748" y="3247135"/>
                  <a:ext cx="289040" cy="308839"/>
                </a:xfrm>
                <a:custGeom>
                  <a:avLst/>
                  <a:gdLst/>
                  <a:ahLst/>
                  <a:cxnLst/>
                  <a:rect l="l" t="t" r="r" b="b"/>
                  <a:pathLst>
                    <a:path w="289040" h="308839" extrusionOk="0">
                      <a:moveTo>
                        <a:pt x="289040" y="271348"/>
                      </a:moveTo>
                      <a:cubicBezTo>
                        <a:pt x="289040" y="271348"/>
                        <a:pt x="215371" y="234661"/>
                        <a:pt x="183204" y="208909"/>
                      </a:cubicBezTo>
                      <a:cubicBezTo>
                        <a:pt x="165179" y="194536"/>
                        <a:pt x="154272" y="183490"/>
                        <a:pt x="154272" y="183490"/>
                      </a:cubicBezTo>
                      <a:cubicBezTo>
                        <a:pt x="154272" y="183490"/>
                        <a:pt x="156676" y="194166"/>
                        <a:pt x="167212" y="218883"/>
                      </a:cubicBezTo>
                      <a:cubicBezTo>
                        <a:pt x="177750" y="243609"/>
                        <a:pt x="196422" y="282385"/>
                        <a:pt x="196422" y="282385"/>
                      </a:cubicBezTo>
                      <a:cubicBezTo>
                        <a:pt x="196422" y="282385"/>
                        <a:pt x="173498" y="250135"/>
                        <a:pt x="160557" y="223791"/>
                      </a:cubicBezTo>
                      <a:cubicBezTo>
                        <a:pt x="147524" y="197457"/>
                        <a:pt x="144474" y="177038"/>
                        <a:pt x="144474" y="177038"/>
                      </a:cubicBezTo>
                      <a:cubicBezTo>
                        <a:pt x="144474" y="177038"/>
                        <a:pt x="127651" y="165743"/>
                        <a:pt x="113324" y="152192"/>
                      </a:cubicBezTo>
                      <a:cubicBezTo>
                        <a:pt x="98905" y="138651"/>
                        <a:pt x="86980" y="122853"/>
                        <a:pt x="86980" y="122853"/>
                      </a:cubicBezTo>
                      <a:lnTo>
                        <a:pt x="91972" y="178221"/>
                      </a:lnTo>
                      <a:cubicBezTo>
                        <a:pt x="91972" y="178221"/>
                        <a:pt x="103249" y="182270"/>
                        <a:pt x="116374" y="199037"/>
                      </a:cubicBezTo>
                      <a:cubicBezTo>
                        <a:pt x="129592" y="215795"/>
                        <a:pt x="144659" y="245263"/>
                        <a:pt x="144659" y="245263"/>
                      </a:cubicBezTo>
                      <a:cubicBezTo>
                        <a:pt x="144659" y="245263"/>
                        <a:pt x="126635" y="221452"/>
                        <a:pt x="114525" y="207689"/>
                      </a:cubicBezTo>
                      <a:cubicBezTo>
                        <a:pt x="102416" y="193926"/>
                        <a:pt x="96131" y="190210"/>
                        <a:pt x="96131" y="190210"/>
                      </a:cubicBezTo>
                      <a:lnTo>
                        <a:pt x="107593" y="241769"/>
                      </a:lnTo>
                      <a:lnTo>
                        <a:pt x="125433" y="308839"/>
                      </a:lnTo>
                      <a:lnTo>
                        <a:pt x="101216" y="245337"/>
                      </a:lnTo>
                      <a:cubicBezTo>
                        <a:pt x="101216" y="245337"/>
                        <a:pt x="95392" y="247990"/>
                        <a:pt x="91880" y="260737"/>
                      </a:cubicBezTo>
                      <a:cubicBezTo>
                        <a:pt x="88275" y="273483"/>
                        <a:pt x="86980" y="296314"/>
                        <a:pt x="86980" y="296314"/>
                      </a:cubicBezTo>
                      <a:cubicBezTo>
                        <a:pt x="86980" y="296314"/>
                        <a:pt x="84485" y="271478"/>
                        <a:pt x="87258" y="255773"/>
                      </a:cubicBezTo>
                      <a:cubicBezTo>
                        <a:pt x="90030" y="240059"/>
                        <a:pt x="98072" y="233469"/>
                        <a:pt x="98072" y="233469"/>
                      </a:cubicBezTo>
                      <a:lnTo>
                        <a:pt x="89291" y="192225"/>
                      </a:lnTo>
                      <a:lnTo>
                        <a:pt x="83468" y="168802"/>
                      </a:lnTo>
                      <a:cubicBezTo>
                        <a:pt x="83468" y="168802"/>
                        <a:pt x="74686" y="172601"/>
                        <a:pt x="65259" y="186984"/>
                      </a:cubicBezTo>
                      <a:cubicBezTo>
                        <a:pt x="55738" y="201366"/>
                        <a:pt x="45663" y="226324"/>
                        <a:pt x="45663" y="226324"/>
                      </a:cubicBezTo>
                      <a:cubicBezTo>
                        <a:pt x="45663" y="226324"/>
                        <a:pt x="49544" y="199268"/>
                        <a:pt x="58326" y="181623"/>
                      </a:cubicBezTo>
                      <a:cubicBezTo>
                        <a:pt x="67107" y="163977"/>
                        <a:pt x="80787" y="155751"/>
                        <a:pt x="80787" y="155751"/>
                      </a:cubicBezTo>
                      <a:lnTo>
                        <a:pt x="78384" y="114923"/>
                      </a:lnTo>
                      <a:cubicBezTo>
                        <a:pt x="78384" y="114923"/>
                        <a:pt x="70249" y="106835"/>
                        <a:pt x="57310" y="90104"/>
                      </a:cubicBezTo>
                      <a:cubicBezTo>
                        <a:pt x="44461" y="73374"/>
                        <a:pt x="0" y="6461"/>
                        <a:pt x="0" y="6461"/>
                      </a:cubicBezTo>
                      <a:lnTo>
                        <a:pt x="2033" y="2791"/>
                      </a:lnTo>
                      <a:cubicBezTo>
                        <a:pt x="2033" y="2791"/>
                        <a:pt x="51486" y="58390"/>
                        <a:pt x="63409" y="77395"/>
                      </a:cubicBezTo>
                      <a:cubicBezTo>
                        <a:pt x="75426" y="96408"/>
                        <a:pt x="87073" y="107528"/>
                        <a:pt x="87073" y="107528"/>
                      </a:cubicBezTo>
                      <a:lnTo>
                        <a:pt x="111845" y="97453"/>
                      </a:lnTo>
                      <a:cubicBezTo>
                        <a:pt x="111845" y="97453"/>
                        <a:pt x="104080" y="76091"/>
                        <a:pt x="105375" y="52437"/>
                      </a:cubicBezTo>
                      <a:cubicBezTo>
                        <a:pt x="106669" y="28774"/>
                        <a:pt x="113786" y="0"/>
                        <a:pt x="113786" y="0"/>
                      </a:cubicBezTo>
                      <a:cubicBezTo>
                        <a:pt x="113786" y="0"/>
                        <a:pt x="109719" y="29588"/>
                        <a:pt x="111383" y="52937"/>
                      </a:cubicBezTo>
                      <a:cubicBezTo>
                        <a:pt x="113046" y="76295"/>
                        <a:pt x="119517" y="95096"/>
                        <a:pt x="119517" y="95096"/>
                      </a:cubicBezTo>
                      <a:lnTo>
                        <a:pt x="159078" y="81203"/>
                      </a:lnTo>
                      <a:cubicBezTo>
                        <a:pt x="159078" y="81203"/>
                        <a:pt x="158154" y="69676"/>
                        <a:pt x="167120" y="58261"/>
                      </a:cubicBezTo>
                      <a:cubicBezTo>
                        <a:pt x="176087" y="46845"/>
                        <a:pt x="194942" y="35540"/>
                        <a:pt x="194942" y="35540"/>
                      </a:cubicBezTo>
                      <a:cubicBezTo>
                        <a:pt x="194942" y="35540"/>
                        <a:pt x="179136" y="51661"/>
                        <a:pt x="171834" y="62476"/>
                      </a:cubicBezTo>
                      <a:cubicBezTo>
                        <a:pt x="164532" y="73291"/>
                        <a:pt x="165734" y="78790"/>
                        <a:pt x="165734" y="78790"/>
                      </a:cubicBezTo>
                      <a:lnTo>
                        <a:pt x="245781" y="75037"/>
                      </a:lnTo>
                      <a:cubicBezTo>
                        <a:pt x="245781" y="75037"/>
                        <a:pt x="191800" y="83902"/>
                        <a:pt x="164994" y="90548"/>
                      </a:cubicBezTo>
                      <a:cubicBezTo>
                        <a:pt x="144751" y="95558"/>
                        <a:pt x="137819" y="98950"/>
                        <a:pt x="137819" y="98950"/>
                      </a:cubicBezTo>
                      <a:cubicBezTo>
                        <a:pt x="137819" y="98950"/>
                        <a:pt x="144289" y="106696"/>
                        <a:pt x="155843" y="114849"/>
                      </a:cubicBezTo>
                      <a:cubicBezTo>
                        <a:pt x="167490" y="123001"/>
                        <a:pt x="182834" y="129934"/>
                        <a:pt x="182834" y="129934"/>
                      </a:cubicBezTo>
                      <a:cubicBezTo>
                        <a:pt x="182834" y="129934"/>
                        <a:pt x="165456" y="126958"/>
                        <a:pt x="152331" y="120515"/>
                      </a:cubicBezTo>
                      <a:cubicBezTo>
                        <a:pt x="139206" y="114081"/>
                        <a:pt x="130239" y="104182"/>
                        <a:pt x="130239" y="104182"/>
                      </a:cubicBezTo>
                      <a:lnTo>
                        <a:pt x="95669" y="116845"/>
                      </a:lnTo>
                      <a:cubicBezTo>
                        <a:pt x="95669" y="116845"/>
                        <a:pt x="109811" y="132051"/>
                        <a:pt x="121921" y="144196"/>
                      </a:cubicBezTo>
                      <a:cubicBezTo>
                        <a:pt x="134029" y="156333"/>
                        <a:pt x="148542" y="166306"/>
                        <a:pt x="148542" y="166306"/>
                      </a:cubicBezTo>
                      <a:cubicBezTo>
                        <a:pt x="148542" y="166306"/>
                        <a:pt x="165364" y="160298"/>
                        <a:pt x="186069" y="160012"/>
                      </a:cubicBezTo>
                      <a:cubicBezTo>
                        <a:pt x="206867" y="159734"/>
                        <a:pt x="231732" y="165197"/>
                        <a:pt x="231732" y="165197"/>
                      </a:cubicBezTo>
                      <a:cubicBezTo>
                        <a:pt x="231732" y="165197"/>
                        <a:pt x="208438" y="164846"/>
                        <a:pt x="190137" y="167000"/>
                      </a:cubicBezTo>
                      <a:cubicBezTo>
                        <a:pt x="171834" y="169153"/>
                        <a:pt x="158616" y="173803"/>
                        <a:pt x="158616" y="173803"/>
                      </a:cubicBezTo>
                      <a:cubicBezTo>
                        <a:pt x="158616" y="173803"/>
                        <a:pt x="164994" y="183453"/>
                        <a:pt x="189952" y="202513"/>
                      </a:cubicBezTo>
                      <a:cubicBezTo>
                        <a:pt x="222303" y="227331"/>
                        <a:pt x="289040" y="271348"/>
                        <a:pt x="28904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1" name="Google Shape;171;p2"/>
              <p:cNvGrpSpPr/>
              <p:nvPr/>
            </p:nvGrpSpPr>
            <p:grpSpPr>
              <a:xfrm>
                <a:off x="9408326" y="2451245"/>
                <a:ext cx="336121" cy="244513"/>
                <a:chOff x="9408326" y="2451245"/>
                <a:chExt cx="336121" cy="244513"/>
              </a:xfrm>
            </p:grpSpPr>
            <p:sp>
              <p:nvSpPr>
                <p:cNvPr id="172" name="Google Shape;172;p2"/>
                <p:cNvSpPr/>
                <p:nvPr/>
              </p:nvSpPr>
              <p:spPr>
                <a:xfrm>
                  <a:off x="9408326" y="2451245"/>
                  <a:ext cx="336121" cy="244513"/>
                </a:xfrm>
                <a:custGeom>
                  <a:avLst/>
                  <a:gdLst/>
                  <a:ahLst/>
                  <a:cxnLst/>
                  <a:rect l="l" t="t" r="r" b="b"/>
                  <a:pathLst>
                    <a:path w="336121" h="244513" extrusionOk="0">
                      <a:moveTo>
                        <a:pt x="121491" y="52843"/>
                      </a:moveTo>
                      <a:cubicBezTo>
                        <a:pt x="121491" y="52843"/>
                        <a:pt x="74441" y="38894"/>
                        <a:pt x="43754" y="53231"/>
                      </a:cubicBezTo>
                      <a:cubicBezTo>
                        <a:pt x="-4589" y="75822"/>
                        <a:pt x="126" y="103570"/>
                        <a:pt x="126" y="103570"/>
                      </a:cubicBezTo>
                      <a:cubicBezTo>
                        <a:pt x="126" y="103570"/>
                        <a:pt x="34696" y="87459"/>
                        <a:pt x="49022" y="113470"/>
                      </a:cubicBezTo>
                      <a:cubicBezTo>
                        <a:pt x="56417" y="126965"/>
                        <a:pt x="48930" y="149085"/>
                        <a:pt x="48930" y="149085"/>
                      </a:cubicBezTo>
                      <a:cubicBezTo>
                        <a:pt x="48930" y="149085"/>
                        <a:pt x="64921" y="161554"/>
                        <a:pt x="69820" y="177073"/>
                      </a:cubicBezTo>
                      <a:cubicBezTo>
                        <a:pt x="74719" y="192593"/>
                        <a:pt x="68433" y="211172"/>
                        <a:pt x="68433" y="211172"/>
                      </a:cubicBezTo>
                      <a:cubicBezTo>
                        <a:pt x="68433" y="211172"/>
                        <a:pt x="88399" y="207928"/>
                        <a:pt x="104853" y="197982"/>
                      </a:cubicBezTo>
                      <a:cubicBezTo>
                        <a:pt x="121213" y="188027"/>
                        <a:pt x="134154" y="171370"/>
                        <a:pt x="134154" y="171370"/>
                      </a:cubicBezTo>
                      <a:cubicBezTo>
                        <a:pt x="134154" y="171370"/>
                        <a:pt x="137204" y="182407"/>
                        <a:pt x="141456" y="192399"/>
                      </a:cubicBezTo>
                      <a:cubicBezTo>
                        <a:pt x="145709" y="202391"/>
                        <a:pt x="151162" y="211329"/>
                        <a:pt x="151162" y="211329"/>
                      </a:cubicBezTo>
                      <a:cubicBezTo>
                        <a:pt x="151162" y="211329"/>
                        <a:pt x="160220" y="207244"/>
                        <a:pt x="166506" y="201633"/>
                      </a:cubicBezTo>
                      <a:cubicBezTo>
                        <a:pt x="172791" y="196013"/>
                        <a:pt x="176396" y="188868"/>
                        <a:pt x="176396" y="188868"/>
                      </a:cubicBezTo>
                      <a:cubicBezTo>
                        <a:pt x="176396" y="188868"/>
                        <a:pt x="196177" y="207771"/>
                        <a:pt x="214941" y="221682"/>
                      </a:cubicBezTo>
                      <a:cubicBezTo>
                        <a:pt x="233704" y="235593"/>
                        <a:pt x="251452" y="244513"/>
                        <a:pt x="251452" y="244513"/>
                      </a:cubicBezTo>
                      <a:cubicBezTo>
                        <a:pt x="251452" y="244513"/>
                        <a:pt x="257276" y="222274"/>
                        <a:pt x="257831" y="202585"/>
                      </a:cubicBezTo>
                      <a:cubicBezTo>
                        <a:pt x="258292" y="182897"/>
                        <a:pt x="253393" y="165769"/>
                        <a:pt x="253393" y="165769"/>
                      </a:cubicBezTo>
                      <a:cubicBezTo>
                        <a:pt x="253393" y="165769"/>
                        <a:pt x="261990" y="168588"/>
                        <a:pt x="269939" y="169226"/>
                      </a:cubicBezTo>
                      <a:cubicBezTo>
                        <a:pt x="277888" y="169854"/>
                        <a:pt x="285098" y="168301"/>
                        <a:pt x="285098" y="168301"/>
                      </a:cubicBezTo>
                      <a:cubicBezTo>
                        <a:pt x="285098" y="168301"/>
                        <a:pt x="279737" y="153401"/>
                        <a:pt x="269385" y="141182"/>
                      </a:cubicBezTo>
                      <a:cubicBezTo>
                        <a:pt x="259124" y="128962"/>
                        <a:pt x="243873" y="119413"/>
                        <a:pt x="243873" y="119413"/>
                      </a:cubicBezTo>
                      <a:cubicBezTo>
                        <a:pt x="243873" y="119413"/>
                        <a:pt x="273544" y="123323"/>
                        <a:pt x="296652" y="120513"/>
                      </a:cubicBezTo>
                      <a:cubicBezTo>
                        <a:pt x="319668" y="117703"/>
                        <a:pt x="336122" y="108173"/>
                        <a:pt x="336122" y="108173"/>
                      </a:cubicBezTo>
                      <a:cubicBezTo>
                        <a:pt x="336122" y="108173"/>
                        <a:pt x="309131" y="98274"/>
                        <a:pt x="294156" y="85259"/>
                      </a:cubicBezTo>
                      <a:cubicBezTo>
                        <a:pt x="279182" y="72245"/>
                        <a:pt x="276409" y="56106"/>
                        <a:pt x="276409" y="56106"/>
                      </a:cubicBezTo>
                      <a:cubicBezTo>
                        <a:pt x="276409" y="56106"/>
                        <a:pt x="242301" y="63630"/>
                        <a:pt x="227142" y="26055"/>
                      </a:cubicBezTo>
                      <a:cubicBezTo>
                        <a:pt x="221134" y="11164"/>
                        <a:pt x="232503" y="2614"/>
                        <a:pt x="232503" y="2614"/>
                      </a:cubicBezTo>
                      <a:cubicBezTo>
                        <a:pt x="232503" y="2614"/>
                        <a:pt x="202278" y="-5400"/>
                        <a:pt x="173900" y="6635"/>
                      </a:cubicBezTo>
                      <a:cubicBezTo>
                        <a:pt x="145524" y="18661"/>
                        <a:pt x="121491" y="52843"/>
                        <a:pt x="121491" y="5284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 name="Google Shape;173;p2"/>
                <p:cNvSpPr/>
                <p:nvPr/>
              </p:nvSpPr>
              <p:spPr>
                <a:xfrm>
                  <a:off x="9448012" y="2467752"/>
                  <a:ext cx="231546" cy="202318"/>
                </a:xfrm>
                <a:custGeom>
                  <a:avLst/>
                  <a:gdLst/>
                  <a:ahLst/>
                  <a:cxnLst/>
                  <a:rect l="l" t="t" r="r" b="b"/>
                  <a:pathLst>
                    <a:path w="231546" h="202318" extrusionOk="0">
                      <a:moveTo>
                        <a:pt x="198640" y="202319"/>
                      </a:moveTo>
                      <a:cubicBezTo>
                        <a:pt x="198640" y="202319"/>
                        <a:pt x="173221" y="146045"/>
                        <a:pt x="154826" y="121227"/>
                      </a:cubicBezTo>
                      <a:cubicBezTo>
                        <a:pt x="144566" y="107380"/>
                        <a:pt x="136617" y="98913"/>
                        <a:pt x="136617" y="98913"/>
                      </a:cubicBezTo>
                      <a:cubicBezTo>
                        <a:pt x="136617" y="98913"/>
                        <a:pt x="144566" y="100910"/>
                        <a:pt x="162776" y="109330"/>
                      </a:cubicBezTo>
                      <a:cubicBezTo>
                        <a:pt x="181078" y="117751"/>
                        <a:pt x="209640" y="132605"/>
                        <a:pt x="209640" y="132605"/>
                      </a:cubicBezTo>
                      <a:cubicBezTo>
                        <a:pt x="209640" y="132605"/>
                        <a:pt x="186069" y="114701"/>
                        <a:pt x="166658" y="104394"/>
                      </a:cubicBezTo>
                      <a:cubicBezTo>
                        <a:pt x="147247" y="94097"/>
                        <a:pt x="132088" y="91398"/>
                        <a:pt x="132088" y="91398"/>
                      </a:cubicBezTo>
                      <a:cubicBezTo>
                        <a:pt x="132088" y="91398"/>
                        <a:pt x="124046" y="78495"/>
                        <a:pt x="114340" y="67384"/>
                      </a:cubicBezTo>
                      <a:cubicBezTo>
                        <a:pt x="104543" y="56274"/>
                        <a:pt x="93081" y="46965"/>
                        <a:pt x="93081" y="46965"/>
                      </a:cubicBezTo>
                      <a:lnTo>
                        <a:pt x="134491" y="51772"/>
                      </a:lnTo>
                      <a:cubicBezTo>
                        <a:pt x="134491" y="51772"/>
                        <a:pt x="137172" y="60350"/>
                        <a:pt x="149373" y="70619"/>
                      </a:cubicBezTo>
                      <a:cubicBezTo>
                        <a:pt x="161574" y="80879"/>
                        <a:pt x="183297" y="92831"/>
                        <a:pt x="183297" y="92831"/>
                      </a:cubicBezTo>
                      <a:cubicBezTo>
                        <a:pt x="183297" y="92831"/>
                        <a:pt x="165919" y="78781"/>
                        <a:pt x="155936" y="69353"/>
                      </a:cubicBezTo>
                      <a:cubicBezTo>
                        <a:pt x="145953" y="59925"/>
                        <a:pt x="143365" y="55127"/>
                        <a:pt x="143365" y="55127"/>
                      </a:cubicBezTo>
                      <a:lnTo>
                        <a:pt x="181725" y="64759"/>
                      </a:lnTo>
                      <a:lnTo>
                        <a:pt x="231547" y="79521"/>
                      </a:lnTo>
                      <a:lnTo>
                        <a:pt x="184591" y="59999"/>
                      </a:lnTo>
                      <a:cubicBezTo>
                        <a:pt x="184591" y="59999"/>
                        <a:pt x="186717" y="55673"/>
                        <a:pt x="196422" y="53232"/>
                      </a:cubicBezTo>
                      <a:cubicBezTo>
                        <a:pt x="206128" y="50792"/>
                        <a:pt x="223320" y="50228"/>
                        <a:pt x="223320" y="50228"/>
                      </a:cubicBezTo>
                      <a:cubicBezTo>
                        <a:pt x="223320" y="50228"/>
                        <a:pt x="204741" y="47862"/>
                        <a:pt x="192816" y="49655"/>
                      </a:cubicBezTo>
                      <a:cubicBezTo>
                        <a:pt x="180986" y="51449"/>
                        <a:pt x="175809" y="57401"/>
                        <a:pt x="175809" y="57401"/>
                      </a:cubicBezTo>
                      <a:lnTo>
                        <a:pt x="145029" y="50016"/>
                      </a:lnTo>
                      <a:lnTo>
                        <a:pt x="127651" y="45126"/>
                      </a:lnTo>
                      <a:cubicBezTo>
                        <a:pt x="127651" y="45126"/>
                        <a:pt x="130794" y="38582"/>
                        <a:pt x="141794" y="31723"/>
                      </a:cubicBezTo>
                      <a:cubicBezTo>
                        <a:pt x="152886" y="24865"/>
                        <a:pt x="171928" y="17710"/>
                        <a:pt x="171928" y="17710"/>
                      </a:cubicBezTo>
                      <a:cubicBezTo>
                        <a:pt x="171928" y="17710"/>
                        <a:pt x="151499" y="20104"/>
                        <a:pt x="138004" y="26399"/>
                      </a:cubicBezTo>
                      <a:cubicBezTo>
                        <a:pt x="124509" y="32685"/>
                        <a:pt x="117945" y="42871"/>
                        <a:pt x="117945" y="42871"/>
                      </a:cubicBezTo>
                      <a:lnTo>
                        <a:pt x="87350" y="40301"/>
                      </a:lnTo>
                      <a:cubicBezTo>
                        <a:pt x="87350" y="40301"/>
                        <a:pt x="81527" y="34025"/>
                        <a:pt x="69325" y="23949"/>
                      </a:cubicBezTo>
                      <a:cubicBezTo>
                        <a:pt x="57125" y="13874"/>
                        <a:pt x="38638" y="0"/>
                        <a:pt x="38638" y="0"/>
                      </a:cubicBezTo>
                      <a:lnTo>
                        <a:pt x="25882" y="9179"/>
                      </a:lnTo>
                      <a:cubicBezTo>
                        <a:pt x="25882" y="9179"/>
                        <a:pt x="45663" y="18921"/>
                        <a:pt x="59620" y="28303"/>
                      </a:cubicBezTo>
                      <a:cubicBezTo>
                        <a:pt x="73485" y="37694"/>
                        <a:pt x="81527" y="46725"/>
                        <a:pt x="81527" y="46725"/>
                      </a:cubicBezTo>
                      <a:lnTo>
                        <a:pt x="73208" y="65221"/>
                      </a:lnTo>
                      <a:cubicBezTo>
                        <a:pt x="73208" y="65221"/>
                        <a:pt x="57402" y="58963"/>
                        <a:pt x="39654" y="59481"/>
                      </a:cubicBezTo>
                      <a:cubicBezTo>
                        <a:pt x="21814" y="59999"/>
                        <a:pt x="0" y="64870"/>
                        <a:pt x="0" y="64870"/>
                      </a:cubicBezTo>
                      <a:cubicBezTo>
                        <a:pt x="0" y="64870"/>
                        <a:pt x="22369" y="62328"/>
                        <a:pt x="39839" y="64029"/>
                      </a:cubicBezTo>
                      <a:cubicBezTo>
                        <a:pt x="57310" y="65730"/>
                        <a:pt x="71267" y="70971"/>
                        <a:pt x="71267" y="70971"/>
                      </a:cubicBezTo>
                      <a:lnTo>
                        <a:pt x="59620" y="100568"/>
                      </a:lnTo>
                      <a:cubicBezTo>
                        <a:pt x="59620" y="100568"/>
                        <a:pt x="51024" y="99653"/>
                        <a:pt x="42243" y="106216"/>
                      </a:cubicBezTo>
                      <a:cubicBezTo>
                        <a:pt x="33368" y="112788"/>
                        <a:pt x="24310" y="126828"/>
                        <a:pt x="24310" y="126828"/>
                      </a:cubicBezTo>
                      <a:cubicBezTo>
                        <a:pt x="24310" y="126828"/>
                        <a:pt x="36881" y="115163"/>
                        <a:pt x="45200" y="109857"/>
                      </a:cubicBezTo>
                      <a:cubicBezTo>
                        <a:pt x="53519" y="104552"/>
                        <a:pt x="57679" y="105587"/>
                        <a:pt x="57679" y="105587"/>
                      </a:cubicBezTo>
                      <a:lnTo>
                        <a:pt x="52503" y="165937"/>
                      </a:lnTo>
                      <a:cubicBezTo>
                        <a:pt x="52503" y="165937"/>
                        <a:pt x="60730" y="125386"/>
                        <a:pt x="66553" y="105254"/>
                      </a:cubicBezTo>
                      <a:cubicBezTo>
                        <a:pt x="70897" y="90058"/>
                        <a:pt x="73578" y="84873"/>
                        <a:pt x="73578" y="84873"/>
                      </a:cubicBezTo>
                      <a:cubicBezTo>
                        <a:pt x="73578" y="84873"/>
                        <a:pt x="79216" y="89892"/>
                        <a:pt x="85040" y="98821"/>
                      </a:cubicBezTo>
                      <a:cubicBezTo>
                        <a:pt x="90770" y="107750"/>
                        <a:pt x="95577" y="119489"/>
                        <a:pt x="95577" y="119489"/>
                      </a:cubicBezTo>
                      <a:cubicBezTo>
                        <a:pt x="95577" y="119489"/>
                        <a:pt x="93820" y="106289"/>
                        <a:pt x="89384" y="96242"/>
                      </a:cubicBezTo>
                      <a:cubicBezTo>
                        <a:pt x="84947" y="86194"/>
                        <a:pt x="77737" y="79289"/>
                        <a:pt x="77737" y="79289"/>
                      </a:cubicBezTo>
                      <a:lnTo>
                        <a:pt x="88275" y="53380"/>
                      </a:lnTo>
                      <a:cubicBezTo>
                        <a:pt x="88275" y="53380"/>
                        <a:pt x="99274" y="64343"/>
                        <a:pt x="108056" y="73725"/>
                      </a:cubicBezTo>
                      <a:cubicBezTo>
                        <a:pt x="116836" y="83116"/>
                        <a:pt x="123861" y="94255"/>
                        <a:pt x="123861" y="94255"/>
                      </a:cubicBezTo>
                      <a:cubicBezTo>
                        <a:pt x="123861" y="94255"/>
                        <a:pt x="118870" y="106816"/>
                        <a:pt x="118038" y="122502"/>
                      </a:cubicBezTo>
                      <a:cubicBezTo>
                        <a:pt x="117206" y="138198"/>
                        <a:pt x="120626" y="157026"/>
                        <a:pt x="120626" y="157026"/>
                      </a:cubicBezTo>
                      <a:cubicBezTo>
                        <a:pt x="120626" y="157026"/>
                        <a:pt x="120996" y="139427"/>
                        <a:pt x="123215" y="125682"/>
                      </a:cubicBezTo>
                      <a:cubicBezTo>
                        <a:pt x="125341" y="111937"/>
                        <a:pt x="129222" y="102028"/>
                        <a:pt x="129222" y="102028"/>
                      </a:cubicBezTo>
                      <a:cubicBezTo>
                        <a:pt x="129222" y="102028"/>
                        <a:pt x="136247" y="107029"/>
                        <a:pt x="149836" y="126181"/>
                      </a:cubicBezTo>
                      <a:cubicBezTo>
                        <a:pt x="167490" y="151129"/>
                        <a:pt x="198640" y="202319"/>
                        <a:pt x="198640"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4" name="Google Shape;174;p2"/>
              <p:cNvGrpSpPr/>
              <p:nvPr/>
            </p:nvGrpSpPr>
            <p:grpSpPr>
              <a:xfrm>
                <a:off x="7736511" y="3200138"/>
                <a:ext cx="365852" cy="245146"/>
                <a:chOff x="7736511" y="3200138"/>
                <a:chExt cx="365852" cy="245146"/>
              </a:xfrm>
            </p:grpSpPr>
            <p:sp>
              <p:nvSpPr>
                <p:cNvPr id="175" name="Google Shape;175;p2"/>
                <p:cNvSpPr/>
                <p:nvPr/>
              </p:nvSpPr>
              <p:spPr>
                <a:xfrm>
                  <a:off x="7736511" y="3200138"/>
                  <a:ext cx="365852" cy="245146"/>
                </a:xfrm>
                <a:custGeom>
                  <a:avLst/>
                  <a:gdLst/>
                  <a:ahLst/>
                  <a:cxnLst/>
                  <a:rect l="l" t="t" r="r" b="b"/>
                  <a:pathLst>
                    <a:path w="365852" h="245146" extrusionOk="0">
                      <a:moveTo>
                        <a:pt x="141516" y="53938"/>
                      </a:moveTo>
                      <a:cubicBezTo>
                        <a:pt x="141516" y="53938"/>
                        <a:pt x="92711" y="40396"/>
                        <a:pt x="56569" y="55102"/>
                      </a:cubicBezTo>
                      <a:cubicBezTo>
                        <a:pt x="-184" y="78266"/>
                        <a:pt x="0" y="106089"/>
                        <a:pt x="0" y="106089"/>
                      </a:cubicBezTo>
                      <a:cubicBezTo>
                        <a:pt x="0" y="106089"/>
                        <a:pt x="40671" y="89571"/>
                        <a:pt x="51578" y="115545"/>
                      </a:cubicBezTo>
                      <a:cubicBezTo>
                        <a:pt x="57216" y="129031"/>
                        <a:pt x="45108" y="151317"/>
                        <a:pt x="45108" y="151317"/>
                      </a:cubicBezTo>
                      <a:cubicBezTo>
                        <a:pt x="45108" y="151317"/>
                        <a:pt x="60359" y="163684"/>
                        <a:pt x="62855" y="179222"/>
                      </a:cubicBezTo>
                      <a:cubicBezTo>
                        <a:pt x="65443" y="194761"/>
                        <a:pt x="55183" y="213478"/>
                        <a:pt x="55183" y="213478"/>
                      </a:cubicBezTo>
                      <a:cubicBezTo>
                        <a:pt x="55183" y="213478"/>
                        <a:pt x="77552" y="210021"/>
                        <a:pt x="97333" y="199872"/>
                      </a:cubicBezTo>
                      <a:cubicBezTo>
                        <a:pt x="117021" y="189713"/>
                        <a:pt x="134121" y="172854"/>
                        <a:pt x="134121" y="172854"/>
                      </a:cubicBezTo>
                      <a:cubicBezTo>
                        <a:pt x="134121" y="172854"/>
                        <a:pt x="135416" y="183909"/>
                        <a:pt x="138281" y="193901"/>
                      </a:cubicBezTo>
                      <a:cubicBezTo>
                        <a:pt x="141146" y="203893"/>
                        <a:pt x="145491" y="212813"/>
                        <a:pt x="145491" y="212813"/>
                      </a:cubicBezTo>
                      <a:cubicBezTo>
                        <a:pt x="145491" y="212813"/>
                        <a:pt x="156120" y="208626"/>
                        <a:pt x="163978" y="202922"/>
                      </a:cubicBezTo>
                      <a:cubicBezTo>
                        <a:pt x="171927" y="197219"/>
                        <a:pt x="177103" y="190009"/>
                        <a:pt x="177103" y="190009"/>
                      </a:cubicBezTo>
                      <a:cubicBezTo>
                        <a:pt x="177103" y="190009"/>
                        <a:pt x="195313" y="208792"/>
                        <a:pt x="213245" y="222583"/>
                      </a:cubicBezTo>
                      <a:cubicBezTo>
                        <a:pt x="231269" y="236365"/>
                        <a:pt x="249016" y="245146"/>
                        <a:pt x="249016" y="245146"/>
                      </a:cubicBezTo>
                      <a:cubicBezTo>
                        <a:pt x="249016" y="245146"/>
                        <a:pt x="259369" y="222749"/>
                        <a:pt x="263437" y="202978"/>
                      </a:cubicBezTo>
                      <a:cubicBezTo>
                        <a:pt x="267503" y="183197"/>
                        <a:pt x="265285" y="166041"/>
                        <a:pt x="265285" y="166041"/>
                      </a:cubicBezTo>
                      <a:cubicBezTo>
                        <a:pt x="265285" y="166041"/>
                        <a:pt x="274158" y="168796"/>
                        <a:pt x="282755" y="169351"/>
                      </a:cubicBezTo>
                      <a:cubicBezTo>
                        <a:pt x="291259" y="169905"/>
                        <a:pt x="299392" y="168278"/>
                        <a:pt x="299392" y="168278"/>
                      </a:cubicBezTo>
                      <a:cubicBezTo>
                        <a:pt x="299392" y="168278"/>
                        <a:pt x="296157" y="153359"/>
                        <a:pt x="287099" y="141195"/>
                      </a:cubicBezTo>
                      <a:cubicBezTo>
                        <a:pt x="278041" y="129022"/>
                        <a:pt x="263159" y="119593"/>
                        <a:pt x="263159" y="119593"/>
                      </a:cubicBezTo>
                      <a:cubicBezTo>
                        <a:pt x="263159" y="119593"/>
                        <a:pt x="294863" y="123217"/>
                        <a:pt x="320560" y="120167"/>
                      </a:cubicBezTo>
                      <a:cubicBezTo>
                        <a:pt x="346257" y="117116"/>
                        <a:pt x="365853" y="107383"/>
                        <a:pt x="365853" y="107383"/>
                      </a:cubicBezTo>
                      <a:cubicBezTo>
                        <a:pt x="365853" y="107383"/>
                        <a:pt x="338123" y="97715"/>
                        <a:pt x="324165" y="84783"/>
                      </a:cubicBezTo>
                      <a:cubicBezTo>
                        <a:pt x="310207" y="71861"/>
                        <a:pt x="310022" y="55685"/>
                        <a:pt x="310022" y="55685"/>
                      </a:cubicBezTo>
                      <a:cubicBezTo>
                        <a:pt x="310022" y="55685"/>
                        <a:pt x="271478" y="63579"/>
                        <a:pt x="261680" y="25995"/>
                      </a:cubicBezTo>
                      <a:cubicBezTo>
                        <a:pt x="257797" y="11095"/>
                        <a:pt x="271662" y="2397"/>
                        <a:pt x="271662" y="2397"/>
                      </a:cubicBezTo>
                      <a:cubicBezTo>
                        <a:pt x="271662" y="2397"/>
                        <a:pt x="240143" y="-5349"/>
                        <a:pt x="207051" y="7009"/>
                      </a:cubicBezTo>
                      <a:cubicBezTo>
                        <a:pt x="173960" y="19377"/>
                        <a:pt x="141516" y="53938"/>
                        <a:pt x="141516" y="539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 name="Google Shape;176;p2"/>
                <p:cNvSpPr/>
                <p:nvPr/>
              </p:nvSpPr>
              <p:spPr>
                <a:xfrm>
                  <a:off x="7783652" y="3218009"/>
                  <a:ext cx="250124" cy="201606"/>
                </a:xfrm>
                <a:custGeom>
                  <a:avLst/>
                  <a:gdLst/>
                  <a:ahLst/>
                  <a:cxnLst/>
                  <a:rect l="l" t="t" r="r" b="b"/>
                  <a:pathLst>
                    <a:path w="250124" h="201606" extrusionOk="0">
                      <a:moveTo>
                        <a:pt x="192169" y="201607"/>
                      </a:moveTo>
                      <a:cubicBezTo>
                        <a:pt x="192169" y="201607"/>
                        <a:pt x="174515" y="145352"/>
                        <a:pt x="158893" y="120598"/>
                      </a:cubicBezTo>
                      <a:cubicBezTo>
                        <a:pt x="150205" y="106798"/>
                        <a:pt x="142995" y="98377"/>
                        <a:pt x="142995" y="98377"/>
                      </a:cubicBezTo>
                      <a:cubicBezTo>
                        <a:pt x="142995" y="98377"/>
                        <a:pt x="151314" y="100300"/>
                        <a:pt x="169708" y="108582"/>
                      </a:cubicBezTo>
                      <a:cubicBezTo>
                        <a:pt x="188102" y="116855"/>
                        <a:pt x="216664" y="131487"/>
                        <a:pt x="216664" y="131487"/>
                      </a:cubicBezTo>
                      <a:cubicBezTo>
                        <a:pt x="216664" y="131487"/>
                        <a:pt x="194203" y="113740"/>
                        <a:pt x="174792" y="103581"/>
                      </a:cubicBezTo>
                      <a:cubicBezTo>
                        <a:pt x="155473" y="93432"/>
                        <a:pt x="139390" y="90871"/>
                        <a:pt x="139390" y="90871"/>
                      </a:cubicBezTo>
                      <a:cubicBezTo>
                        <a:pt x="139390" y="90871"/>
                        <a:pt x="132920" y="77986"/>
                        <a:pt x="124323" y="66931"/>
                      </a:cubicBezTo>
                      <a:cubicBezTo>
                        <a:pt x="115635" y="55867"/>
                        <a:pt x="104727" y="46633"/>
                        <a:pt x="104727" y="46633"/>
                      </a:cubicBezTo>
                      <a:lnTo>
                        <a:pt x="149096" y="51051"/>
                      </a:lnTo>
                      <a:cubicBezTo>
                        <a:pt x="149096" y="51051"/>
                        <a:pt x="150574" y="59638"/>
                        <a:pt x="162036" y="69824"/>
                      </a:cubicBezTo>
                      <a:cubicBezTo>
                        <a:pt x="173498" y="80020"/>
                        <a:pt x="195035" y="91805"/>
                        <a:pt x="195035" y="91805"/>
                      </a:cubicBezTo>
                      <a:cubicBezTo>
                        <a:pt x="195035" y="91805"/>
                        <a:pt x="178581" y="77866"/>
                        <a:pt x="169431" y="68493"/>
                      </a:cubicBezTo>
                      <a:cubicBezTo>
                        <a:pt x="160187" y="59130"/>
                        <a:pt x="158154" y="54332"/>
                        <a:pt x="158154" y="54332"/>
                      </a:cubicBezTo>
                      <a:lnTo>
                        <a:pt x="198362" y="63622"/>
                      </a:lnTo>
                      <a:lnTo>
                        <a:pt x="250125" y="77958"/>
                      </a:lnTo>
                      <a:lnTo>
                        <a:pt x="202337" y="58815"/>
                      </a:lnTo>
                      <a:cubicBezTo>
                        <a:pt x="202337" y="58815"/>
                        <a:pt x="205480" y="54453"/>
                        <a:pt x="216479" y="51901"/>
                      </a:cubicBezTo>
                      <a:cubicBezTo>
                        <a:pt x="227479" y="49350"/>
                        <a:pt x="246336" y="48620"/>
                        <a:pt x="246336" y="48620"/>
                      </a:cubicBezTo>
                      <a:cubicBezTo>
                        <a:pt x="246336" y="48620"/>
                        <a:pt x="226462" y="46429"/>
                        <a:pt x="213151" y="48352"/>
                      </a:cubicBezTo>
                      <a:cubicBezTo>
                        <a:pt x="199934" y="50265"/>
                        <a:pt x="193187" y="56301"/>
                        <a:pt x="193187" y="56301"/>
                      </a:cubicBezTo>
                      <a:lnTo>
                        <a:pt x="161019" y="49184"/>
                      </a:lnTo>
                      <a:lnTo>
                        <a:pt x="142810" y="44451"/>
                      </a:lnTo>
                      <a:cubicBezTo>
                        <a:pt x="142810" y="44451"/>
                        <a:pt x="147431" y="37833"/>
                        <a:pt x="160742" y="30845"/>
                      </a:cubicBezTo>
                      <a:cubicBezTo>
                        <a:pt x="174052" y="23848"/>
                        <a:pt x="196144" y="16472"/>
                        <a:pt x="196144" y="16472"/>
                      </a:cubicBezTo>
                      <a:cubicBezTo>
                        <a:pt x="196144" y="16472"/>
                        <a:pt x="173406" y="19078"/>
                        <a:pt x="157506" y="25530"/>
                      </a:cubicBezTo>
                      <a:cubicBezTo>
                        <a:pt x="141608" y="31982"/>
                        <a:pt x="132642" y="42270"/>
                        <a:pt x="132642" y="42270"/>
                      </a:cubicBezTo>
                      <a:lnTo>
                        <a:pt x="99736" y="39996"/>
                      </a:lnTo>
                      <a:cubicBezTo>
                        <a:pt x="99736" y="39996"/>
                        <a:pt x="94467" y="33748"/>
                        <a:pt x="83005" y="23746"/>
                      </a:cubicBezTo>
                      <a:cubicBezTo>
                        <a:pt x="71544" y="13754"/>
                        <a:pt x="53796" y="0"/>
                        <a:pt x="53796" y="0"/>
                      </a:cubicBezTo>
                      <a:lnTo>
                        <a:pt x="38175" y="9354"/>
                      </a:lnTo>
                      <a:cubicBezTo>
                        <a:pt x="38175" y="9354"/>
                        <a:pt x="58048" y="18939"/>
                        <a:pt x="71636" y="28229"/>
                      </a:cubicBezTo>
                      <a:cubicBezTo>
                        <a:pt x="85131" y="37509"/>
                        <a:pt x="92249" y="46503"/>
                        <a:pt x="92249" y="46503"/>
                      </a:cubicBezTo>
                      <a:lnTo>
                        <a:pt x="79862" y="65166"/>
                      </a:lnTo>
                      <a:cubicBezTo>
                        <a:pt x="79862" y="65166"/>
                        <a:pt x="63779" y="59037"/>
                        <a:pt x="44183" y="59730"/>
                      </a:cubicBezTo>
                      <a:cubicBezTo>
                        <a:pt x="24680" y="60433"/>
                        <a:pt x="0" y="65535"/>
                        <a:pt x="0" y="65535"/>
                      </a:cubicBezTo>
                      <a:cubicBezTo>
                        <a:pt x="0" y="65535"/>
                        <a:pt x="24865" y="62772"/>
                        <a:pt x="43628" y="64297"/>
                      </a:cubicBezTo>
                      <a:cubicBezTo>
                        <a:pt x="62393" y="65831"/>
                        <a:pt x="76627" y="70952"/>
                        <a:pt x="76627" y="70952"/>
                      </a:cubicBezTo>
                      <a:lnTo>
                        <a:pt x="58695" y="100799"/>
                      </a:lnTo>
                      <a:cubicBezTo>
                        <a:pt x="58695" y="100799"/>
                        <a:pt x="49452" y="99967"/>
                        <a:pt x="38637" y="106650"/>
                      </a:cubicBezTo>
                      <a:cubicBezTo>
                        <a:pt x="27822" y="113323"/>
                        <a:pt x="15436" y="127521"/>
                        <a:pt x="15436" y="127521"/>
                      </a:cubicBezTo>
                      <a:cubicBezTo>
                        <a:pt x="15436" y="127521"/>
                        <a:pt x="31243" y="115690"/>
                        <a:pt x="41318" y="110273"/>
                      </a:cubicBezTo>
                      <a:cubicBezTo>
                        <a:pt x="51301" y="104857"/>
                        <a:pt x="55645" y="105864"/>
                        <a:pt x="55645" y="105864"/>
                      </a:cubicBezTo>
                      <a:lnTo>
                        <a:pt x="39192" y="166519"/>
                      </a:lnTo>
                      <a:cubicBezTo>
                        <a:pt x="39192" y="166519"/>
                        <a:pt x="55460" y="125710"/>
                        <a:pt x="65350" y="105439"/>
                      </a:cubicBezTo>
                      <a:cubicBezTo>
                        <a:pt x="72838" y="90132"/>
                        <a:pt x="76720" y="84891"/>
                        <a:pt x="76720" y="84891"/>
                      </a:cubicBezTo>
                      <a:cubicBezTo>
                        <a:pt x="76720" y="84891"/>
                        <a:pt x="81989" y="89882"/>
                        <a:pt x="86703" y="98793"/>
                      </a:cubicBezTo>
                      <a:cubicBezTo>
                        <a:pt x="91416" y="107703"/>
                        <a:pt x="94467" y="119443"/>
                        <a:pt x="94467" y="119443"/>
                      </a:cubicBezTo>
                      <a:cubicBezTo>
                        <a:pt x="94467" y="119443"/>
                        <a:pt x="95022" y="106206"/>
                        <a:pt x="91879" y="96159"/>
                      </a:cubicBezTo>
                      <a:cubicBezTo>
                        <a:pt x="88829" y="86111"/>
                        <a:pt x="82266" y="79243"/>
                        <a:pt x="82266" y="79243"/>
                      </a:cubicBezTo>
                      <a:lnTo>
                        <a:pt x="98442" y="53121"/>
                      </a:lnTo>
                      <a:cubicBezTo>
                        <a:pt x="98442" y="53121"/>
                        <a:pt x="108425" y="64020"/>
                        <a:pt x="116374" y="73364"/>
                      </a:cubicBezTo>
                      <a:cubicBezTo>
                        <a:pt x="124230" y="82700"/>
                        <a:pt x="129961" y="93820"/>
                        <a:pt x="129961" y="93820"/>
                      </a:cubicBezTo>
                      <a:cubicBezTo>
                        <a:pt x="129961" y="93820"/>
                        <a:pt x="122197" y="106483"/>
                        <a:pt x="118499" y="122253"/>
                      </a:cubicBezTo>
                      <a:cubicBezTo>
                        <a:pt x="114802" y="138022"/>
                        <a:pt x="115079" y="156897"/>
                        <a:pt x="115079" y="156897"/>
                      </a:cubicBezTo>
                      <a:cubicBezTo>
                        <a:pt x="115079" y="156897"/>
                        <a:pt x="118685" y="139223"/>
                        <a:pt x="123491" y="125395"/>
                      </a:cubicBezTo>
                      <a:cubicBezTo>
                        <a:pt x="128390" y="111558"/>
                        <a:pt x="134306" y="101575"/>
                        <a:pt x="134306" y="101575"/>
                      </a:cubicBezTo>
                      <a:cubicBezTo>
                        <a:pt x="134306" y="101575"/>
                        <a:pt x="141146" y="106530"/>
                        <a:pt x="152516" y="125626"/>
                      </a:cubicBezTo>
                      <a:cubicBezTo>
                        <a:pt x="167397" y="150510"/>
                        <a:pt x="192169" y="201607"/>
                        <a:pt x="192169"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7" name="Google Shape;177;p2"/>
              <p:cNvGrpSpPr/>
              <p:nvPr/>
            </p:nvGrpSpPr>
            <p:grpSpPr>
              <a:xfrm>
                <a:off x="6563278" y="2127444"/>
                <a:ext cx="208937" cy="237059"/>
                <a:chOff x="6563278" y="2127444"/>
                <a:chExt cx="208937" cy="237059"/>
              </a:xfrm>
            </p:grpSpPr>
            <p:sp>
              <p:nvSpPr>
                <p:cNvPr id="178" name="Google Shape;178;p2"/>
                <p:cNvSpPr/>
                <p:nvPr/>
              </p:nvSpPr>
              <p:spPr>
                <a:xfrm>
                  <a:off x="6563278" y="2127444"/>
                  <a:ext cx="208937" cy="237059"/>
                </a:xfrm>
                <a:custGeom>
                  <a:avLst/>
                  <a:gdLst/>
                  <a:ahLst/>
                  <a:cxnLst/>
                  <a:rect l="l" t="t" r="r" b="b"/>
                  <a:pathLst>
                    <a:path w="208937" h="237059" extrusionOk="0">
                      <a:moveTo>
                        <a:pt x="131903" y="73304"/>
                      </a:moveTo>
                      <a:cubicBezTo>
                        <a:pt x="131903" y="73304"/>
                        <a:pt x="124185" y="36913"/>
                        <a:pt x="102564" y="19267"/>
                      </a:cubicBezTo>
                      <a:cubicBezTo>
                        <a:pt x="68521" y="-8527"/>
                        <a:pt x="50644" y="1927"/>
                        <a:pt x="50644" y="1927"/>
                      </a:cubicBezTo>
                      <a:cubicBezTo>
                        <a:pt x="50644" y="1927"/>
                        <a:pt x="74964" y="21837"/>
                        <a:pt x="61903" y="38530"/>
                      </a:cubicBezTo>
                      <a:cubicBezTo>
                        <a:pt x="55127" y="47192"/>
                        <a:pt x="36669" y="47700"/>
                        <a:pt x="36669" y="47700"/>
                      </a:cubicBezTo>
                      <a:cubicBezTo>
                        <a:pt x="36669" y="47700"/>
                        <a:pt x="33831" y="62064"/>
                        <a:pt x="24662" y="69468"/>
                      </a:cubicBezTo>
                      <a:cubicBezTo>
                        <a:pt x="15492" y="76872"/>
                        <a:pt x="0" y="77306"/>
                        <a:pt x="0" y="77306"/>
                      </a:cubicBezTo>
                      <a:cubicBezTo>
                        <a:pt x="0" y="77306"/>
                        <a:pt x="9752" y="90367"/>
                        <a:pt x="22942" y="99241"/>
                      </a:cubicBezTo>
                      <a:cubicBezTo>
                        <a:pt x="36123" y="108105"/>
                        <a:pt x="52743" y="112782"/>
                        <a:pt x="52743" y="112782"/>
                      </a:cubicBezTo>
                      <a:cubicBezTo>
                        <a:pt x="52743" y="112782"/>
                        <a:pt x="46060" y="117746"/>
                        <a:pt x="40569" y="123292"/>
                      </a:cubicBezTo>
                      <a:cubicBezTo>
                        <a:pt x="35088" y="128829"/>
                        <a:pt x="30808" y="134957"/>
                        <a:pt x="30808" y="134957"/>
                      </a:cubicBezTo>
                      <a:cubicBezTo>
                        <a:pt x="30808" y="134957"/>
                        <a:pt x="37094" y="140217"/>
                        <a:pt x="43425" y="143156"/>
                      </a:cubicBezTo>
                      <a:cubicBezTo>
                        <a:pt x="49748" y="146096"/>
                        <a:pt x="56135" y="146715"/>
                        <a:pt x="56135" y="146715"/>
                      </a:cubicBezTo>
                      <a:cubicBezTo>
                        <a:pt x="56135" y="146715"/>
                        <a:pt x="50164" y="165405"/>
                        <a:pt x="47326" y="182061"/>
                      </a:cubicBezTo>
                      <a:cubicBezTo>
                        <a:pt x="44498" y="198727"/>
                        <a:pt x="44793" y="213359"/>
                        <a:pt x="44793" y="213359"/>
                      </a:cubicBezTo>
                      <a:cubicBezTo>
                        <a:pt x="44793" y="213359"/>
                        <a:pt x="62735" y="211696"/>
                        <a:pt x="76859" y="206945"/>
                      </a:cubicBezTo>
                      <a:cubicBezTo>
                        <a:pt x="90974" y="202194"/>
                        <a:pt x="101270" y="194364"/>
                        <a:pt x="101270" y="194364"/>
                      </a:cubicBezTo>
                      <a:cubicBezTo>
                        <a:pt x="101270" y="194364"/>
                        <a:pt x="102500" y="201094"/>
                        <a:pt x="105014" y="206778"/>
                      </a:cubicBezTo>
                      <a:cubicBezTo>
                        <a:pt x="107528" y="212463"/>
                        <a:pt x="111327" y="217094"/>
                        <a:pt x="111327" y="217094"/>
                      </a:cubicBezTo>
                      <a:cubicBezTo>
                        <a:pt x="111327" y="217094"/>
                        <a:pt x="119859" y="209477"/>
                        <a:pt x="124656" y="199143"/>
                      </a:cubicBezTo>
                      <a:cubicBezTo>
                        <a:pt x="129453" y="188800"/>
                        <a:pt x="130516" y="175739"/>
                        <a:pt x="130516" y="175739"/>
                      </a:cubicBezTo>
                      <a:cubicBezTo>
                        <a:pt x="130516" y="175739"/>
                        <a:pt x="138845" y="197415"/>
                        <a:pt x="149456" y="212749"/>
                      </a:cubicBezTo>
                      <a:cubicBezTo>
                        <a:pt x="160068" y="228075"/>
                        <a:pt x="172953" y="237060"/>
                        <a:pt x="172953" y="237060"/>
                      </a:cubicBezTo>
                      <a:cubicBezTo>
                        <a:pt x="172953" y="237060"/>
                        <a:pt x="169856" y="215670"/>
                        <a:pt x="173480" y="201907"/>
                      </a:cubicBezTo>
                      <a:cubicBezTo>
                        <a:pt x="177112" y="188134"/>
                        <a:pt x="187465" y="181978"/>
                        <a:pt x="187465" y="181978"/>
                      </a:cubicBezTo>
                      <a:cubicBezTo>
                        <a:pt x="187465" y="181978"/>
                        <a:pt x="169412" y="160210"/>
                        <a:pt x="190349" y="139939"/>
                      </a:cubicBezTo>
                      <a:cubicBezTo>
                        <a:pt x="198649" y="131916"/>
                        <a:pt x="208937" y="137592"/>
                        <a:pt x="208937" y="137592"/>
                      </a:cubicBezTo>
                      <a:cubicBezTo>
                        <a:pt x="208937" y="137592"/>
                        <a:pt x="203317" y="114483"/>
                        <a:pt x="184202" y="97845"/>
                      </a:cubicBezTo>
                      <a:cubicBezTo>
                        <a:pt x="165086" y="81207"/>
                        <a:pt x="131903" y="73304"/>
                        <a:pt x="131903" y="7330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 name="Google Shape;179;p2"/>
                <p:cNvSpPr/>
                <p:nvPr/>
              </p:nvSpPr>
              <p:spPr>
                <a:xfrm>
                  <a:off x="6592496" y="2151176"/>
                  <a:ext cx="149548" cy="173858"/>
                </a:xfrm>
                <a:custGeom>
                  <a:avLst/>
                  <a:gdLst/>
                  <a:ahLst/>
                  <a:cxnLst/>
                  <a:rect l="l" t="t" r="r" b="b"/>
                  <a:pathLst>
                    <a:path w="149548" h="173858" extrusionOk="0">
                      <a:moveTo>
                        <a:pt x="28867" y="173859"/>
                      </a:moveTo>
                      <a:cubicBezTo>
                        <a:pt x="28867" y="173859"/>
                        <a:pt x="59204" y="141618"/>
                        <a:pt x="69898" y="122382"/>
                      </a:cubicBezTo>
                      <a:cubicBezTo>
                        <a:pt x="75861" y="111651"/>
                        <a:pt x="78864" y="103905"/>
                        <a:pt x="78864" y="103905"/>
                      </a:cubicBezTo>
                      <a:cubicBezTo>
                        <a:pt x="78864" y="103905"/>
                        <a:pt x="80426" y="109959"/>
                        <a:pt x="81286" y="124850"/>
                      </a:cubicBezTo>
                      <a:cubicBezTo>
                        <a:pt x="82146" y="139741"/>
                        <a:pt x="82312" y="163478"/>
                        <a:pt x="82312" y="163478"/>
                      </a:cubicBezTo>
                      <a:cubicBezTo>
                        <a:pt x="82312" y="163478"/>
                        <a:pt x="86185" y="142440"/>
                        <a:pt x="86231" y="126274"/>
                      </a:cubicBezTo>
                      <a:cubicBezTo>
                        <a:pt x="86277" y="110098"/>
                        <a:pt x="82478" y="98793"/>
                        <a:pt x="82478" y="98793"/>
                      </a:cubicBezTo>
                      <a:cubicBezTo>
                        <a:pt x="82478" y="98793"/>
                        <a:pt x="88635" y="89892"/>
                        <a:pt x="92849" y="80223"/>
                      </a:cubicBezTo>
                      <a:cubicBezTo>
                        <a:pt x="97074" y="70564"/>
                        <a:pt x="99357" y="60137"/>
                        <a:pt x="99357" y="60137"/>
                      </a:cubicBezTo>
                      <a:lnTo>
                        <a:pt x="111438" y="90225"/>
                      </a:lnTo>
                      <a:cubicBezTo>
                        <a:pt x="111438" y="90225"/>
                        <a:pt x="106382" y="94338"/>
                        <a:pt x="103674" y="105485"/>
                      </a:cubicBezTo>
                      <a:cubicBezTo>
                        <a:pt x="100965" y="116633"/>
                        <a:pt x="100614" y="134824"/>
                        <a:pt x="100614" y="134824"/>
                      </a:cubicBezTo>
                      <a:cubicBezTo>
                        <a:pt x="100614" y="134824"/>
                        <a:pt x="104071" y="119110"/>
                        <a:pt x="107020" y="109719"/>
                      </a:cubicBezTo>
                      <a:cubicBezTo>
                        <a:pt x="109959" y="100337"/>
                        <a:pt x="112381" y="97277"/>
                        <a:pt x="112381" y="97277"/>
                      </a:cubicBezTo>
                      <a:lnTo>
                        <a:pt x="119905" y="126486"/>
                      </a:lnTo>
                      <a:lnTo>
                        <a:pt x="128085" y="165013"/>
                      </a:lnTo>
                      <a:lnTo>
                        <a:pt x="124342" y="127253"/>
                      </a:lnTo>
                      <a:cubicBezTo>
                        <a:pt x="124342" y="127253"/>
                        <a:pt x="128215" y="127642"/>
                        <a:pt x="133557" y="133742"/>
                      </a:cubicBezTo>
                      <a:cubicBezTo>
                        <a:pt x="138900" y="139843"/>
                        <a:pt x="145722" y="151665"/>
                        <a:pt x="145722" y="151665"/>
                      </a:cubicBezTo>
                      <a:cubicBezTo>
                        <a:pt x="145722" y="151665"/>
                        <a:pt x="140453" y="138124"/>
                        <a:pt x="134750" y="130313"/>
                      </a:cubicBezTo>
                      <a:cubicBezTo>
                        <a:pt x="129038" y="122512"/>
                        <a:pt x="122890" y="120441"/>
                        <a:pt x="122890" y="120441"/>
                      </a:cubicBezTo>
                      <a:lnTo>
                        <a:pt x="116642" y="97148"/>
                      </a:lnTo>
                      <a:lnTo>
                        <a:pt x="113583" y="83754"/>
                      </a:lnTo>
                      <a:cubicBezTo>
                        <a:pt x="113583" y="83754"/>
                        <a:pt x="119387" y="84226"/>
                        <a:pt x="128381" y="90160"/>
                      </a:cubicBezTo>
                      <a:cubicBezTo>
                        <a:pt x="137366" y="96094"/>
                        <a:pt x="149549" y="107500"/>
                        <a:pt x="149549" y="107500"/>
                      </a:cubicBezTo>
                      <a:cubicBezTo>
                        <a:pt x="149549" y="107500"/>
                        <a:pt x="140222" y="93894"/>
                        <a:pt x="130720" y="86120"/>
                      </a:cubicBezTo>
                      <a:cubicBezTo>
                        <a:pt x="121218" y="78347"/>
                        <a:pt x="111558" y="76396"/>
                        <a:pt x="111558" y="76396"/>
                      </a:cubicBezTo>
                      <a:lnTo>
                        <a:pt x="101945" y="54443"/>
                      </a:lnTo>
                      <a:cubicBezTo>
                        <a:pt x="101945" y="54443"/>
                        <a:pt x="104210" y="48750"/>
                        <a:pt x="106779" y="37667"/>
                      </a:cubicBezTo>
                      <a:cubicBezTo>
                        <a:pt x="109358" y="26575"/>
                        <a:pt x="112251" y="10075"/>
                        <a:pt x="112251" y="10075"/>
                      </a:cubicBezTo>
                      <a:lnTo>
                        <a:pt x="100984" y="3568"/>
                      </a:lnTo>
                      <a:cubicBezTo>
                        <a:pt x="100984" y="3568"/>
                        <a:pt x="101502" y="19901"/>
                        <a:pt x="100069" y="32028"/>
                      </a:cubicBezTo>
                      <a:cubicBezTo>
                        <a:pt x="98627" y="44146"/>
                        <a:pt x="95225" y="52059"/>
                        <a:pt x="95225" y="52059"/>
                      </a:cubicBezTo>
                      <a:lnTo>
                        <a:pt x="79040" y="51079"/>
                      </a:lnTo>
                      <a:cubicBezTo>
                        <a:pt x="79040" y="51079"/>
                        <a:pt x="77561" y="38452"/>
                        <a:pt x="70536" y="26187"/>
                      </a:cubicBezTo>
                      <a:cubicBezTo>
                        <a:pt x="63521" y="13930"/>
                        <a:pt x="51920" y="0"/>
                        <a:pt x="51920" y="0"/>
                      </a:cubicBezTo>
                      <a:cubicBezTo>
                        <a:pt x="51920" y="0"/>
                        <a:pt x="62060" y="14891"/>
                        <a:pt x="67394" y="27508"/>
                      </a:cubicBezTo>
                      <a:cubicBezTo>
                        <a:pt x="72727" y="40125"/>
                        <a:pt x="74225" y="51171"/>
                        <a:pt x="74225" y="51171"/>
                      </a:cubicBezTo>
                      <a:lnTo>
                        <a:pt x="48943" y="50765"/>
                      </a:lnTo>
                      <a:cubicBezTo>
                        <a:pt x="48943" y="50765"/>
                        <a:pt x="46365" y="44525"/>
                        <a:pt x="38415" y="40070"/>
                      </a:cubicBezTo>
                      <a:cubicBezTo>
                        <a:pt x="30466" y="35624"/>
                        <a:pt x="17156" y="32962"/>
                        <a:pt x="17156" y="32962"/>
                      </a:cubicBezTo>
                      <a:cubicBezTo>
                        <a:pt x="17156" y="32962"/>
                        <a:pt x="30106" y="38693"/>
                        <a:pt x="36973" y="43120"/>
                      </a:cubicBezTo>
                      <a:cubicBezTo>
                        <a:pt x="43841" y="47548"/>
                        <a:pt x="44636" y="50672"/>
                        <a:pt x="44636" y="50672"/>
                      </a:cubicBezTo>
                      <a:lnTo>
                        <a:pt x="0" y="62698"/>
                      </a:lnTo>
                      <a:cubicBezTo>
                        <a:pt x="0" y="62698"/>
                        <a:pt x="31779" y="57937"/>
                        <a:pt x="48186" y="56745"/>
                      </a:cubicBezTo>
                      <a:cubicBezTo>
                        <a:pt x="60563" y="55848"/>
                        <a:pt x="65267" y="56412"/>
                        <a:pt x="65267" y="56412"/>
                      </a:cubicBezTo>
                      <a:cubicBezTo>
                        <a:pt x="65267" y="56412"/>
                        <a:pt x="63816" y="61635"/>
                        <a:pt x="59656" y="67966"/>
                      </a:cubicBezTo>
                      <a:cubicBezTo>
                        <a:pt x="55497" y="74307"/>
                        <a:pt x="48962" y="80658"/>
                        <a:pt x="48962" y="80658"/>
                      </a:cubicBezTo>
                      <a:cubicBezTo>
                        <a:pt x="48962" y="80658"/>
                        <a:pt x="57660" y="76036"/>
                        <a:pt x="63114" y="70342"/>
                      </a:cubicBezTo>
                      <a:cubicBezTo>
                        <a:pt x="68558" y="64639"/>
                        <a:pt x="70767" y="57854"/>
                        <a:pt x="70767" y="57854"/>
                      </a:cubicBezTo>
                      <a:lnTo>
                        <a:pt x="93035" y="58474"/>
                      </a:lnTo>
                      <a:cubicBezTo>
                        <a:pt x="93035" y="58474"/>
                        <a:pt x="89393" y="68983"/>
                        <a:pt x="86019" y="77506"/>
                      </a:cubicBezTo>
                      <a:cubicBezTo>
                        <a:pt x="82654" y="86037"/>
                        <a:pt x="77413" y="93839"/>
                        <a:pt x="77413" y="93839"/>
                      </a:cubicBezTo>
                      <a:cubicBezTo>
                        <a:pt x="77413" y="93839"/>
                        <a:pt x="66645" y="93608"/>
                        <a:pt x="55238" y="97092"/>
                      </a:cubicBezTo>
                      <a:cubicBezTo>
                        <a:pt x="43823" y="100586"/>
                        <a:pt x="31760" y="107805"/>
                        <a:pt x="31760" y="107805"/>
                      </a:cubicBezTo>
                      <a:cubicBezTo>
                        <a:pt x="31760" y="107805"/>
                        <a:pt x="44368" y="103553"/>
                        <a:pt x="54906" y="101492"/>
                      </a:cubicBezTo>
                      <a:cubicBezTo>
                        <a:pt x="65443" y="99431"/>
                        <a:pt x="73901" y="99560"/>
                        <a:pt x="73901" y="99560"/>
                      </a:cubicBezTo>
                      <a:cubicBezTo>
                        <a:pt x="73901" y="99560"/>
                        <a:pt x="72995" y="105772"/>
                        <a:pt x="64519" y="120192"/>
                      </a:cubicBezTo>
                      <a:cubicBezTo>
                        <a:pt x="53473" y="138956"/>
                        <a:pt x="28867" y="173859"/>
                        <a:pt x="28867" y="17385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180" name="Google Shape;180;p2"/>
            <p:cNvGrpSpPr/>
            <p:nvPr/>
          </p:nvGrpSpPr>
          <p:grpSpPr>
            <a:xfrm>
              <a:off x="4023753" y="2616672"/>
              <a:ext cx="278422" cy="335718"/>
              <a:chOff x="4023753" y="2616672"/>
              <a:chExt cx="278422" cy="335718"/>
            </a:xfrm>
          </p:grpSpPr>
          <p:sp>
            <p:nvSpPr>
              <p:cNvPr id="181" name="Google Shape;181;p2"/>
              <p:cNvSpPr/>
              <p:nvPr/>
            </p:nvSpPr>
            <p:spPr>
              <a:xfrm>
                <a:off x="4023753" y="2616672"/>
                <a:ext cx="278422" cy="335718"/>
              </a:xfrm>
              <a:custGeom>
                <a:avLst/>
                <a:gdLst/>
                <a:ahLst/>
                <a:cxnLst/>
                <a:rect l="l" t="t" r="r" b="b"/>
                <a:pathLst>
                  <a:path w="278422" h="335718" extrusionOk="0">
                    <a:moveTo>
                      <a:pt x="84330" y="227775"/>
                    </a:moveTo>
                    <a:cubicBezTo>
                      <a:pt x="84330" y="227775"/>
                      <a:pt x="41136" y="228237"/>
                      <a:pt x="21050" y="197799"/>
                    </a:cubicBezTo>
                    <a:cubicBezTo>
                      <a:pt x="-10571" y="149863"/>
                      <a:pt x="2813" y="115255"/>
                      <a:pt x="2813" y="115255"/>
                    </a:cubicBezTo>
                    <a:cubicBezTo>
                      <a:pt x="2813" y="115255"/>
                      <a:pt x="25477" y="149484"/>
                      <a:pt x="46100" y="120792"/>
                    </a:cubicBezTo>
                    <a:cubicBezTo>
                      <a:pt x="56794" y="105901"/>
                      <a:pt x="58301" y="74058"/>
                      <a:pt x="58301" y="74058"/>
                    </a:cubicBezTo>
                    <a:cubicBezTo>
                      <a:pt x="58301" y="74058"/>
                      <a:pt x="75651" y="63761"/>
                      <a:pt x="84959" y="45246"/>
                    </a:cubicBezTo>
                    <a:cubicBezTo>
                      <a:pt x="94267" y="26732"/>
                      <a:pt x="95551" y="0"/>
                      <a:pt x="95551" y="0"/>
                    </a:cubicBezTo>
                    <a:cubicBezTo>
                      <a:pt x="95551" y="0"/>
                      <a:pt x="110711" y="11813"/>
                      <a:pt x="120694" y="31095"/>
                    </a:cubicBezTo>
                    <a:cubicBezTo>
                      <a:pt x="130677" y="50367"/>
                      <a:pt x="135465" y="77108"/>
                      <a:pt x="135465" y="77108"/>
                    </a:cubicBezTo>
                    <a:cubicBezTo>
                      <a:pt x="135465" y="77108"/>
                      <a:pt x="141723" y="63779"/>
                      <a:pt x="148636" y="52280"/>
                    </a:cubicBezTo>
                    <a:cubicBezTo>
                      <a:pt x="155541" y="40791"/>
                      <a:pt x="163084" y="31141"/>
                      <a:pt x="163084" y="31141"/>
                    </a:cubicBezTo>
                    <a:cubicBezTo>
                      <a:pt x="163084" y="31141"/>
                      <a:pt x="169073" y="39931"/>
                      <a:pt x="172281" y="49692"/>
                    </a:cubicBezTo>
                    <a:cubicBezTo>
                      <a:pt x="175488" y="59444"/>
                      <a:pt x="175923" y="70157"/>
                      <a:pt x="175923" y="70157"/>
                    </a:cubicBezTo>
                    <a:cubicBezTo>
                      <a:pt x="175923" y="70157"/>
                      <a:pt x="198597" y="52881"/>
                      <a:pt x="218683" y="41743"/>
                    </a:cubicBezTo>
                    <a:cubicBezTo>
                      <a:pt x="238778" y="30605"/>
                      <a:pt x="256285" y="25613"/>
                      <a:pt x="256285" y="25613"/>
                    </a:cubicBezTo>
                    <a:cubicBezTo>
                      <a:pt x="256285" y="25613"/>
                      <a:pt x="253419" y="57013"/>
                      <a:pt x="247041" y="83024"/>
                    </a:cubicBezTo>
                    <a:cubicBezTo>
                      <a:pt x="240672" y="109035"/>
                      <a:pt x="230782" y="129647"/>
                      <a:pt x="230782" y="129647"/>
                    </a:cubicBezTo>
                    <a:cubicBezTo>
                      <a:pt x="230782" y="129647"/>
                      <a:pt x="238787" y="129213"/>
                      <a:pt x="245470" y="131385"/>
                    </a:cubicBezTo>
                    <a:cubicBezTo>
                      <a:pt x="252153" y="133557"/>
                      <a:pt x="257514" y="138336"/>
                      <a:pt x="257514" y="138336"/>
                    </a:cubicBezTo>
                    <a:cubicBezTo>
                      <a:pt x="257514" y="138336"/>
                      <a:pt x="247984" y="155834"/>
                      <a:pt x="235367" y="167961"/>
                    </a:cubicBezTo>
                    <a:cubicBezTo>
                      <a:pt x="222759" y="180089"/>
                      <a:pt x="207064" y="186836"/>
                      <a:pt x="207064" y="186836"/>
                    </a:cubicBezTo>
                    <a:cubicBezTo>
                      <a:pt x="207064" y="186836"/>
                      <a:pt x="232612" y="192955"/>
                      <a:pt x="250452" y="205388"/>
                    </a:cubicBezTo>
                    <a:cubicBezTo>
                      <a:pt x="268292" y="217811"/>
                      <a:pt x="278423" y="236538"/>
                      <a:pt x="278423" y="236538"/>
                    </a:cubicBezTo>
                    <a:cubicBezTo>
                      <a:pt x="278423" y="236538"/>
                      <a:pt x="252966" y="239274"/>
                      <a:pt x="236301" y="250680"/>
                    </a:cubicBezTo>
                    <a:cubicBezTo>
                      <a:pt x="219634" y="262095"/>
                      <a:pt x="211759" y="282181"/>
                      <a:pt x="211759" y="282181"/>
                    </a:cubicBezTo>
                    <a:cubicBezTo>
                      <a:pt x="211759" y="282181"/>
                      <a:pt x="186571" y="259406"/>
                      <a:pt x="161281" y="302951"/>
                    </a:cubicBezTo>
                    <a:cubicBezTo>
                      <a:pt x="151262" y="320209"/>
                      <a:pt x="157566" y="335719"/>
                      <a:pt x="157566" y="335719"/>
                    </a:cubicBezTo>
                    <a:cubicBezTo>
                      <a:pt x="157566" y="335719"/>
                      <a:pt x="130159" y="334776"/>
                      <a:pt x="111173" y="308248"/>
                    </a:cubicBezTo>
                    <a:cubicBezTo>
                      <a:pt x="92178" y="281719"/>
                      <a:pt x="84330" y="227775"/>
                      <a:pt x="84330" y="2277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 name="Google Shape;182;p2"/>
              <p:cNvSpPr/>
              <p:nvPr/>
            </p:nvSpPr>
            <p:spPr>
              <a:xfrm>
                <a:off x="4051190" y="2663351"/>
                <a:ext cx="209315" cy="239680"/>
              </a:xfrm>
              <a:custGeom>
                <a:avLst/>
                <a:gdLst/>
                <a:ahLst/>
                <a:cxnLst/>
                <a:rect l="l" t="t" r="r" b="b"/>
                <a:pathLst>
                  <a:path w="209315" h="239680" extrusionOk="0">
                    <a:moveTo>
                      <a:pt x="209316" y="7663"/>
                    </a:moveTo>
                    <a:cubicBezTo>
                      <a:pt x="209316" y="7663"/>
                      <a:pt x="169227" y="71849"/>
                      <a:pt x="145685" y="97434"/>
                    </a:cubicBezTo>
                    <a:cubicBezTo>
                      <a:pt x="132541" y="111706"/>
                      <a:pt x="123122" y="119776"/>
                      <a:pt x="123122" y="119776"/>
                    </a:cubicBezTo>
                    <a:cubicBezTo>
                      <a:pt x="123122" y="119776"/>
                      <a:pt x="130285" y="120182"/>
                      <a:pt x="148078" y="116050"/>
                    </a:cubicBezTo>
                    <a:cubicBezTo>
                      <a:pt x="165863" y="111919"/>
                      <a:pt x="194277" y="103258"/>
                      <a:pt x="194277" y="103258"/>
                    </a:cubicBezTo>
                    <a:cubicBezTo>
                      <a:pt x="194277" y="103258"/>
                      <a:pt x="168904" y="117834"/>
                      <a:pt x="149539" y="123991"/>
                    </a:cubicBezTo>
                    <a:cubicBezTo>
                      <a:pt x="130174" y="130156"/>
                      <a:pt x="116818" y="127910"/>
                      <a:pt x="116818" y="127910"/>
                    </a:cubicBezTo>
                    <a:cubicBezTo>
                      <a:pt x="116818" y="127910"/>
                      <a:pt x="105855" y="141812"/>
                      <a:pt x="94079" y="152691"/>
                    </a:cubicBezTo>
                    <a:cubicBezTo>
                      <a:pt x="82303" y="163561"/>
                      <a:pt x="69704" y="171409"/>
                      <a:pt x="69704" y="171409"/>
                    </a:cubicBezTo>
                    <a:lnTo>
                      <a:pt x="105152" y="180800"/>
                    </a:lnTo>
                    <a:cubicBezTo>
                      <a:pt x="105152" y="180800"/>
                      <a:pt x="110320" y="170577"/>
                      <a:pt x="123796" y="161740"/>
                    </a:cubicBezTo>
                    <a:cubicBezTo>
                      <a:pt x="137282" y="152904"/>
                      <a:pt x="159088" y="145444"/>
                      <a:pt x="159088" y="145444"/>
                    </a:cubicBezTo>
                    <a:cubicBezTo>
                      <a:pt x="159088" y="145444"/>
                      <a:pt x="140093" y="157304"/>
                      <a:pt x="128714" y="165881"/>
                    </a:cubicBezTo>
                    <a:cubicBezTo>
                      <a:pt x="117326" y="174459"/>
                      <a:pt x="113545" y="179774"/>
                      <a:pt x="113545" y="179774"/>
                    </a:cubicBezTo>
                    <a:lnTo>
                      <a:pt x="148162" y="181678"/>
                    </a:lnTo>
                    <a:lnTo>
                      <a:pt x="193889" y="181198"/>
                    </a:lnTo>
                    <a:lnTo>
                      <a:pt x="148855" y="189008"/>
                    </a:lnTo>
                    <a:cubicBezTo>
                      <a:pt x="148855" y="189008"/>
                      <a:pt x="149132" y="195497"/>
                      <a:pt x="156185" y="202374"/>
                    </a:cubicBezTo>
                    <a:cubicBezTo>
                      <a:pt x="163229" y="209242"/>
                      <a:pt x="177047" y="216480"/>
                      <a:pt x="177047" y="216480"/>
                    </a:cubicBezTo>
                    <a:cubicBezTo>
                      <a:pt x="177047" y="216480"/>
                      <a:pt x="161084" y="212551"/>
                      <a:pt x="152016" y="205693"/>
                    </a:cubicBezTo>
                    <a:cubicBezTo>
                      <a:pt x="142948" y="198843"/>
                      <a:pt x="140776" y="189073"/>
                      <a:pt x="140776" y="189073"/>
                    </a:cubicBezTo>
                    <a:lnTo>
                      <a:pt x="113185" y="187123"/>
                    </a:lnTo>
                    <a:lnTo>
                      <a:pt x="97296" y="186929"/>
                    </a:lnTo>
                    <a:cubicBezTo>
                      <a:pt x="97296" y="186929"/>
                      <a:pt x="97573" y="196708"/>
                      <a:pt x="104247" y="209889"/>
                    </a:cubicBezTo>
                    <a:cubicBezTo>
                      <a:pt x="110920" y="223079"/>
                      <a:pt x="123981" y="239680"/>
                      <a:pt x="123981" y="239680"/>
                    </a:cubicBezTo>
                    <a:cubicBezTo>
                      <a:pt x="123981" y="239680"/>
                      <a:pt x="108148" y="228801"/>
                      <a:pt x="99292" y="215426"/>
                    </a:cubicBezTo>
                    <a:cubicBezTo>
                      <a:pt x="90446" y="202060"/>
                      <a:pt x="88588" y="186217"/>
                      <a:pt x="88588" y="186217"/>
                    </a:cubicBezTo>
                    <a:lnTo>
                      <a:pt x="62762" y="177990"/>
                    </a:lnTo>
                    <a:cubicBezTo>
                      <a:pt x="62762" y="177990"/>
                      <a:pt x="55839" y="184017"/>
                      <a:pt x="42436" y="192613"/>
                    </a:cubicBezTo>
                    <a:cubicBezTo>
                      <a:pt x="29033" y="201210"/>
                      <a:pt x="9142" y="212385"/>
                      <a:pt x="9142" y="212385"/>
                    </a:cubicBezTo>
                    <a:lnTo>
                      <a:pt x="1885" y="195506"/>
                    </a:lnTo>
                    <a:cubicBezTo>
                      <a:pt x="1885" y="195506"/>
                      <a:pt x="21426" y="190247"/>
                      <a:pt x="36012" y="183213"/>
                    </a:cubicBezTo>
                    <a:cubicBezTo>
                      <a:pt x="50598" y="176179"/>
                      <a:pt x="60239" y="167370"/>
                      <a:pt x="60239" y="167370"/>
                    </a:cubicBezTo>
                    <a:lnTo>
                      <a:pt x="59842" y="139963"/>
                    </a:lnTo>
                    <a:cubicBezTo>
                      <a:pt x="59842" y="139963"/>
                      <a:pt x="44802" y="142181"/>
                      <a:pt x="30457" y="134759"/>
                    </a:cubicBezTo>
                    <a:cubicBezTo>
                      <a:pt x="16120" y="127327"/>
                      <a:pt x="0" y="112677"/>
                      <a:pt x="0" y="112677"/>
                    </a:cubicBezTo>
                    <a:cubicBezTo>
                      <a:pt x="0" y="112677"/>
                      <a:pt x="17340" y="124471"/>
                      <a:pt x="32194" y="128862"/>
                    </a:cubicBezTo>
                    <a:cubicBezTo>
                      <a:pt x="47039" y="133262"/>
                      <a:pt x="60192" y="131672"/>
                      <a:pt x="60192" y="131672"/>
                    </a:cubicBezTo>
                    <a:lnTo>
                      <a:pt x="60941" y="88459"/>
                    </a:lnTo>
                    <a:cubicBezTo>
                      <a:pt x="60941" y="88459"/>
                      <a:pt x="53593" y="86389"/>
                      <a:pt x="48648" y="74428"/>
                    </a:cubicBezTo>
                    <a:cubicBezTo>
                      <a:pt x="43702" y="62467"/>
                      <a:pt x="41170" y="40624"/>
                      <a:pt x="41170" y="40624"/>
                    </a:cubicBezTo>
                    <a:cubicBezTo>
                      <a:pt x="41170" y="40624"/>
                      <a:pt x="47400" y="60683"/>
                      <a:pt x="52373" y="70804"/>
                    </a:cubicBezTo>
                    <a:cubicBezTo>
                      <a:pt x="57337" y="80926"/>
                      <a:pt x="61034" y="81110"/>
                      <a:pt x="61034" y="81110"/>
                    </a:cubicBezTo>
                    <a:lnTo>
                      <a:pt x="77616" y="0"/>
                    </a:lnTo>
                    <a:cubicBezTo>
                      <a:pt x="77616" y="0"/>
                      <a:pt x="70361" y="56311"/>
                      <a:pt x="68133" y="84900"/>
                    </a:cubicBezTo>
                    <a:cubicBezTo>
                      <a:pt x="66460" y="106483"/>
                      <a:pt x="66913" y="114331"/>
                      <a:pt x="66913" y="114331"/>
                    </a:cubicBezTo>
                    <a:cubicBezTo>
                      <a:pt x="66913" y="114331"/>
                      <a:pt x="73235" y="109876"/>
                      <a:pt x="81018" y="100355"/>
                    </a:cubicBezTo>
                    <a:cubicBezTo>
                      <a:pt x="88810" y="90835"/>
                      <a:pt x="96732" y="77237"/>
                      <a:pt x="96732" y="77237"/>
                    </a:cubicBezTo>
                    <a:cubicBezTo>
                      <a:pt x="96732" y="77237"/>
                      <a:pt x="90779" y="93894"/>
                      <a:pt x="83690" y="105393"/>
                    </a:cubicBezTo>
                    <a:cubicBezTo>
                      <a:pt x="76600" y="116882"/>
                      <a:pt x="68373" y="123223"/>
                      <a:pt x="68373" y="123223"/>
                    </a:cubicBezTo>
                    <a:lnTo>
                      <a:pt x="68031" y="161195"/>
                    </a:lnTo>
                    <a:cubicBezTo>
                      <a:pt x="68031" y="161195"/>
                      <a:pt x="80778" y="150990"/>
                      <a:pt x="91158" y="141997"/>
                    </a:cubicBezTo>
                    <a:cubicBezTo>
                      <a:pt x="101538" y="133003"/>
                      <a:pt x="111133" y="121070"/>
                      <a:pt x="111133" y="121070"/>
                    </a:cubicBezTo>
                    <a:cubicBezTo>
                      <a:pt x="111133" y="121070"/>
                      <a:pt x="111373" y="102703"/>
                      <a:pt x="116115" y="81813"/>
                    </a:cubicBezTo>
                    <a:cubicBezTo>
                      <a:pt x="120848" y="60914"/>
                      <a:pt x="130082" y="37500"/>
                      <a:pt x="130082" y="37500"/>
                    </a:cubicBezTo>
                    <a:cubicBezTo>
                      <a:pt x="130082" y="37500"/>
                      <a:pt x="124370" y="60738"/>
                      <a:pt x="121384" y="79585"/>
                    </a:cubicBezTo>
                    <a:cubicBezTo>
                      <a:pt x="118408" y="98432"/>
                      <a:pt x="118158" y="112889"/>
                      <a:pt x="118158" y="112889"/>
                    </a:cubicBezTo>
                    <a:cubicBezTo>
                      <a:pt x="118158" y="112889"/>
                      <a:pt x="125636" y="109007"/>
                      <a:pt x="143309" y="89032"/>
                    </a:cubicBezTo>
                    <a:cubicBezTo>
                      <a:pt x="166325" y="63021"/>
                      <a:pt x="209316" y="7663"/>
                      <a:pt x="209316"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3" name="Google Shape;183;p2"/>
            <p:cNvGrpSpPr/>
            <p:nvPr/>
          </p:nvGrpSpPr>
          <p:grpSpPr>
            <a:xfrm>
              <a:off x="2768839" y="1725845"/>
              <a:ext cx="150944" cy="285478"/>
              <a:chOff x="2768839" y="1725845"/>
              <a:chExt cx="150944" cy="285478"/>
            </a:xfrm>
          </p:grpSpPr>
          <p:sp>
            <p:nvSpPr>
              <p:cNvPr id="184" name="Google Shape;184;p2"/>
              <p:cNvSpPr/>
              <p:nvPr/>
            </p:nvSpPr>
            <p:spPr>
              <a:xfrm>
                <a:off x="2778864" y="1725845"/>
                <a:ext cx="140919" cy="285478"/>
              </a:xfrm>
              <a:custGeom>
                <a:avLst/>
                <a:gdLst/>
                <a:ahLst/>
                <a:cxnLst/>
                <a:rect l="l" t="t" r="r" b="b"/>
                <a:pathLst>
                  <a:path w="140919" h="285478" extrusionOk="0">
                    <a:moveTo>
                      <a:pt x="16577" y="107766"/>
                    </a:moveTo>
                    <a:cubicBezTo>
                      <a:pt x="16577" y="107766"/>
                      <a:pt x="1391" y="68944"/>
                      <a:pt x="4108" y="41565"/>
                    </a:cubicBezTo>
                    <a:cubicBezTo>
                      <a:pt x="8397" y="-1537"/>
                      <a:pt x="24092" y="7"/>
                      <a:pt x="24092" y="7"/>
                    </a:cubicBezTo>
                    <a:cubicBezTo>
                      <a:pt x="24092" y="7"/>
                      <a:pt x="21060" y="30861"/>
                      <a:pt x="37393" y="40724"/>
                    </a:cubicBezTo>
                    <a:cubicBezTo>
                      <a:pt x="45869" y="45845"/>
                      <a:pt x="56555" y="37516"/>
                      <a:pt x="56555" y="37516"/>
                    </a:cubicBezTo>
                    <a:cubicBezTo>
                      <a:pt x="56555" y="37516"/>
                      <a:pt x="65872" y="50023"/>
                      <a:pt x="75023" y="52786"/>
                    </a:cubicBezTo>
                    <a:cubicBezTo>
                      <a:pt x="84165" y="55550"/>
                      <a:pt x="93140" y="48572"/>
                      <a:pt x="93140" y="48572"/>
                    </a:cubicBezTo>
                    <a:cubicBezTo>
                      <a:pt x="93140" y="48572"/>
                      <a:pt x="94656" y="65847"/>
                      <a:pt x="91975" y="80711"/>
                    </a:cubicBezTo>
                    <a:cubicBezTo>
                      <a:pt x="89304" y="95574"/>
                      <a:pt x="82436" y="108034"/>
                      <a:pt x="82436" y="108034"/>
                    </a:cubicBezTo>
                    <a:cubicBezTo>
                      <a:pt x="82436" y="108034"/>
                      <a:pt x="88870" y="109624"/>
                      <a:pt x="94943" y="112360"/>
                    </a:cubicBezTo>
                    <a:cubicBezTo>
                      <a:pt x="101006" y="115087"/>
                      <a:pt x="106719" y="118960"/>
                      <a:pt x="106719" y="118960"/>
                    </a:cubicBezTo>
                    <a:cubicBezTo>
                      <a:pt x="106719" y="118960"/>
                      <a:pt x="105998" y="127038"/>
                      <a:pt x="104001" y="132899"/>
                    </a:cubicBezTo>
                    <a:cubicBezTo>
                      <a:pt x="102005" y="138759"/>
                      <a:pt x="98742" y="142410"/>
                      <a:pt x="98742" y="142410"/>
                    </a:cubicBezTo>
                    <a:cubicBezTo>
                      <a:pt x="98742" y="142410"/>
                      <a:pt x="112145" y="157597"/>
                      <a:pt x="122691" y="172331"/>
                    </a:cubicBezTo>
                    <a:cubicBezTo>
                      <a:pt x="133229" y="187065"/>
                      <a:pt x="140919" y="201327"/>
                      <a:pt x="140919" y="201327"/>
                    </a:cubicBezTo>
                    <a:cubicBezTo>
                      <a:pt x="140919" y="201327"/>
                      <a:pt x="129910" y="208306"/>
                      <a:pt x="119391" y="210469"/>
                    </a:cubicBezTo>
                    <a:cubicBezTo>
                      <a:pt x="108872" y="212632"/>
                      <a:pt x="98853" y="209988"/>
                      <a:pt x="98853" y="209988"/>
                    </a:cubicBezTo>
                    <a:cubicBezTo>
                      <a:pt x="98853" y="209988"/>
                      <a:pt x="101783" y="217078"/>
                      <a:pt x="103419" y="223761"/>
                    </a:cubicBezTo>
                    <a:cubicBezTo>
                      <a:pt x="105046" y="230453"/>
                      <a:pt x="105388" y="236739"/>
                      <a:pt x="105388" y="236739"/>
                    </a:cubicBezTo>
                    <a:cubicBezTo>
                      <a:pt x="105388" y="236739"/>
                      <a:pt x="96486" y="233466"/>
                      <a:pt x="88232" y="225785"/>
                    </a:cubicBezTo>
                    <a:cubicBezTo>
                      <a:pt x="79978" y="218095"/>
                      <a:pt x="72361" y="205995"/>
                      <a:pt x="72361" y="205995"/>
                    </a:cubicBezTo>
                    <a:cubicBezTo>
                      <a:pt x="72361" y="205995"/>
                      <a:pt x="79294" y="230906"/>
                      <a:pt x="81540" y="250770"/>
                    </a:cubicBezTo>
                    <a:cubicBezTo>
                      <a:pt x="83786" y="270643"/>
                      <a:pt x="81336" y="285479"/>
                      <a:pt x="81336" y="285479"/>
                    </a:cubicBezTo>
                    <a:cubicBezTo>
                      <a:pt x="81336" y="285479"/>
                      <a:pt x="71612" y="263350"/>
                      <a:pt x="62166" y="251796"/>
                    </a:cubicBezTo>
                    <a:cubicBezTo>
                      <a:pt x="52728" y="240233"/>
                      <a:pt x="43577" y="239244"/>
                      <a:pt x="43577" y="239244"/>
                    </a:cubicBezTo>
                    <a:cubicBezTo>
                      <a:pt x="43577" y="239244"/>
                      <a:pt x="42071" y="209600"/>
                      <a:pt x="19378" y="200043"/>
                    </a:cubicBezTo>
                    <a:cubicBezTo>
                      <a:pt x="10384" y="196253"/>
                      <a:pt x="7639" y="206661"/>
                      <a:pt x="7639" y="206661"/>
                    </a:cubicBezTo>
                    <a:cubicBezTo>
                      <a:pt x="7639" y="206661"/>
                      <a:pt x="-1604" y="181657"/>
                      <a:pt x="244" y="156460"/>
                    </a:cubicBezTo>
                    <a:cubicBezTo>
                      <a:pt x="2102" y="131253"/>
                      <a:pt x="16577" y="107766"/>
                      <a:pt x="16577"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 name="Google Shape;185;p2"/>
              <p:cNvSpPr/>
              <p:nvPr/>
            </p:nvSpPr>
            <p:spPr>
              <a:xfrm>
                <a:off x="2768839" y="1761476"/>
                <a:ext cx="134980" cy="195719"/>
              </a:xfrm>
              <a:custGeom>
                <a:avLst/>
                <a:gdLst/>
                <a:ahLst/>
                <a:cxnLst/>
                <a:rect l="l" t="t" r="r" b="b"/>
                <a:pathLst>
                  <a:path w="134980" h="195719" extrusionOk="0">
                    <a:moveTo>
                      <a:pt x="134981" y="156823"/>
                    </a:moveTo>
                    <a:cubicBezTo>
                      <a:pt x="134981" y="156823"/>
                      <a:pt x="100559" y="140203"/>
                      <a:pt x="84198" y="126754"/>
                    </a:cubicBezTo>
                    <a:cubicBezTo>
                      <a:pt x="75065" y="119249"/>
                      <a:pt x="69214" y="113204"/>
                      <a:pt x="69214" y="113204"/>
                    </a:cubicBezTo>
                    <a:cubicBezTo>
                      <a:pt x="69214" y="113204"/>
                      <a:pt x="71581" y="119794"/>
                      <a:pt x="79096" y="134574"/>
                    </a:cubicBezTo>
                    <a:cubicBezTo>
                      <a:pt x="86601" y="149364"/>
                      <a:pt x="99255" y="172352"/>
                      <a:pt x="99255" y="172352"/>
                    </a:cubicBezTo>
                    <a:cubicBezTo>
                      <a:pt x="99255" y="172352"/>
                      <a:pt x="85769" y="153902"/>
                      <a:pt x="77071" y="138318"/>
                    </a:cubicBezTo>
                    <a:cubicBezTo>
                      <a:pt x="68364" y="122724"/>
                      <a:pt x="64426" y="109996"/>
                      <a:pt x="64426" y="109996"/>
                    </a:cubicBezTo>
                    <a:cubicBezTo>
                      <a:pt x="64426" y="109996"/>
                      <a:pt x="56172" y="104339"/>
                      <a:pt x="48611" y="97028"/>
                    </a:cubicBezTo>
                    <a:cubicBezTo>
                      <a:pt x="41041" y="89716"/>
                      <a:pt x="34154" y="80741"/>
                      <a:pt x="34154" y="80741"/>
                    </a:cubicBezTo>
                    <a:lnTo>
                      <a:pt x="43490" y="115561"/>
                    </a:lnTo>
                    <a:cubicBezTo>
                      <a:pt x="43490" y="115561"/>
                      <a:pt x="48556" y="117114"/>
                      <a:pt x="56061" y="126588"/>
                    </a:cubicBezTo>
                    <a:cubicBezTo>
                      <a:pt x="63576" y="136053"/>
                      <a:pt x="73549" y="153449"/>
                      <a:pt x="73549" y="153449"/>
                    </a:cubicBezTo>
                    <a:cubicBezTo>
                      <a:pt x="73549" y="153449"/>
                      <a:pt x="63151" y="139935"/>
                      <a:pt x="56449" y="132273"/>
                    </a:cubicBezTo>
                    <a:cubicBezTo>
                      <a:pt x="49757" y="124619"/>
                      <a:pt x="46744" y="122826"/>
                      <a:pt x="46744" y="122826"/>
                    </a:cubicBezTo>
                    <a:lnTo>
                      <a:pt x="58187" y="154623"/>
                    </a:lnTo>
                    <a:lnTo>
                      <a:pt x="74252" y="195719"/>
                    </a:lnTo>
                    <a:lnTo>
                      <a:pt x="56089" y="157479"/>
                    </a:lnTo>
                    <a:cubicBezTo>
                      <a:pt x="56089" y="157479"/>
                      <a:pt x="54111" y="159707"/>
                      <a:pt x="54379" y="168155"/>
                    </a:cubicBezTo>
                    <a:cubicBezTo>
                      <a:pt x="54638" y="176604"/>
                      <a:pt x="57143" y="191273"/>
                      <a:pt x="57143" y="191273"/>
                    </a:cubicBezTo>
                    <a:cubicBezTo>
                      <a:pt x="57143" y="191273"/>
                      <a:pt x="52835" y="175680"/>
                      <a:pt x="51865" y="165410"/>
                    </a:cubicBezTo>
                    <a:cubicBezTo>
                      <a:pt x="50894" y="155150"/>
                      <a:pt x="53251" y="150214"/>
                      <a:pt x="53251" y="150214"/>
                    </a:cubicBezTo>
                    <a:lnTo>
                      <a:pt x="44276" y="124739"/>
                    </a:lnTo>
                    <a:lnTo>
                      <a:pt x="38804" y="110347"/>
                    </a:lnTo>
                    <a:cubicBezTo>
                      <a:pt x="38804" y="110347"/>
                      <a:pt x="35781" y="113573"/>
                      <a:pt x="33896" y="123602"/>
                    </a:cubicBezTo>
                    <a:cubicBezTo>
                      <a:pt x="32010" y="133631"/>
                      <a:pt x="31261" y="150464"/>
                      <a:pt x="31261" y="150464"/>
                    </a:cubicBezTo>
                    <a:cubicBezTo>
                      <a:pt x="31261" y="150464"/>
                      <a:pt x="29228" y="132873"/>
                      <a:pt x="30411" y="120820"/>
                    </a:cubicBezTo>
                    <a:cubicBezTo>
                      <a:pt x="31594" y="108776"/>
                      <a:pt x="36003" y="102278"/>
                      <a:pt x="36003" y="102278"/>
                    </a:cubicBezTo>
                    <a:lnTo>
                      <a:pt x="29634" y="76480"/>
                    </a:lnTo>
                    <a:cubicBezTo>
                      <a:pt x="29634" y="76480"/>
                      <a:pt x="25299" y="72071"/>
                      <a:pt x="17895" y="62596"/>
                    </a:cubicBezTo>
                    <a:cubicBezTo>
                      <a:pt x="10482" y="53122"/>
                      <a:pt x="0" y="38582"/>
                      <a:pt x="0" y="38582"/>
                    </a:cubicBezTo>
                    <a:lnTo>
                      <a:pt x="2856" y="26908"/>
                    </a:lnTo>
                    <a:cubicBezTo>
                      <a:pt x="2856" y="26908"/>
                      <a:pt x="11332" y="42926"/>
                      <a:pt x="18653" y="53944"/>
                    </a:cubicBezTo>
                    <a:cubicBezTo>
                      <a:pt x="25974" y="64953"/>
                      <a:pt x="32148" y="70971"/>
                      <a:pt x="32148" y="70971"/>
                    </a:cubicBezTo>
                    <a:lnTo>
                      <a:pt x="40745" y="62282"/>
                    </a:lnTo>
                    <a:cubicBezTo>
                      <a:pt x="40745" y="62282"/>
                      <a:pt x="34801" y="49387"/>
                      <a:pt x="32186" y="34191"/>
                    </a:cubicBezTo>
                    <a:cubicBezTo>
                      <a:pt x="29560" y="19004"/>
                      <a:pt x="28627" y="0"/>
                      <a:pt x="28627" y="0"/>
                    </a:cubicBezTo>
                    <a:cubicBezTo>
                      <a:pt x="28627" y="0"/>
                      <a:pt x="30901" y="19236"/>
                      <a:pt x="34663" y="33960"/>
                    </a:cubicBezTo>
                    <a:cubicBezTo>
                      <a:pt x="38434" y="48694"/>
                      <a:pt x="43518" y="60073"/>
                      <a:pt x="43518" y="60073"/>
                    </a:cubicBezTo>
                    <a:lnTo>
                      <a:pt x="57559" y="47594"/>
                    </a:lnTo>
                    <a:cubicBezTo>
                      <a:pt x="57559" y="47594"/>
                      <a:pt x="55664" y="40338"/>
                      <a:pt x="57753" y="32241"/>
                    </a:cubicBezTo>
                    <a:cubicBezTo>
                      <a:pt x="59851" y="24144"/>
                      <a:pt x="65942" y="15205"/>
                      <a:pt x="65942" y="15205"/>
                    </a:cubicBezTo>
                    <a:cubicBezTo>
                      <a:pt x="65942" y="15205"/>
                      <a:pt x="61709" y="26935"/>
                      <a:pt x="60211" y="34487"/>
                    </a:cubicBezTo>
                    <a:cubicBezTo>
                      <a:pt x="58714" y="42048"/>
                      <a:pt x="59934" y="45440"/>
                      <a:pt x="59934" y="45440"/>
                    </a:cubicBezTo>
                    <a:lnTo>
                      <a:pt x="91583" y="35716"/>
                    </a:lnTo>
                    <a:cubicBezTo>
                      <a:pt x="91583" y="35716"/>
                      <a:pt x="71091" y="46309"/>
                      <a:pt x="61200" y="53002"/>
                    </a:cubicBezTo>
                    <a:cubicBezTo>
                      <a:pt x="53732" y="58058"/>
                      <a:pt x="51384" y="60849"/>
                      <a:pt x="51384" y="60849"/>
                    </a:cubicBezTo>
                    <a:cubicBezTo>
                      <a:pt x="51384" y="60849"/>
                      <a:pt x="55007" y="65194"/>
                      <a:pt x="60757" y="69325"/>
                    </a:cubicBezTo>
                    <a:cubicBezTo>
                      <a:pt x="66506" y="73448"/>
                      <a:pt x="73596" y="76461"/>
                      <a:pt x="73596" y="76461"/>
                    </a:cubicBezTo>
                    <a:cubicBezTo>
                      <a:pt x="73596" y="76461"/>
                      <a:pt x="66210" y="76156"/>
                      <a:pt x="60082" y="73263"/>
                    </a:cubicBezTo>
                    <a:cubicBezTo>
                      <a:pt x="53944" y="70370"/>
                      <a:pt x="49055" y="64870"/>
                      <a:pt x="49055" y="64870"/>
                    </a:cubicBezTo>
                    <a:lnTo>
                      <a:pt x="36826" y="76119"/>
                    </a:lnTo>
                    <a:cubicBezTo>
                      <a:pt x="36826" y="76119"/>
                      <a:pt x="44516" y="84512"/>
                      <a:pt x="51005" y="91140"/>
                    </a:cubicBezTo>
                    <a:cubicBezTo>
                      <a:pt x="57485" y="97767"/>
                      <a:pt x="64630" y="102786"/>
                      <a:pt x="64630" y="102786"/>
                    </a:cubicBezTo>
                    <a:cubicBezTo>
                      <a:pt x="64630" y="102786"/>
                      <a:pt x="70573" y="97416"/>
                      <a:pt x="78883" y="95327"/>
                    </a:cubicBezTo>
                    <a:cubicBezTo>
                      <a:pt x="87202" y="93247"/>
                      <a:pt x="97888" y="94449"/>
                      <a:pt x="97888" y="94449"/>
                    </a:cubicBezTo>
                    <a:cubicBezTo>
                      <a:pt x="97888" y="94449"/>
                      <a:pt x="88487" y="96362"/>
                      <a:pt x="81434" y="99412"/>
                    </a:cubicBezTo>
                    <a:cubicBezTo>
                      <a:pt x="74381" y="102463"/>
                      <a:pt x="69686" y="106632"/>
                      <a:pt x="69686" y="106632"/>
                    </a:cubicBezTo>
                    <a:cubicBezTo>
                      <a:pt x="69686" y="106632"/>
                      <a:pt x="73531" y="112196"/>
                      <a:pt x="86047" y="12205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6" name="Google Shape;186;p2"/>
            <p:cNvGrpSpPr/>
            <p:nvPr/>
          </p:nvGrpSpPr>
          <p:grpSpPr>
            <a:xfrm>
              <a:off x="7105855" y="1923771"/>
              <a:ext cx="261354" cy="234384"/>
              <a:chOff x="7105855" y="1923771"/>
              <a:chExt cx="261354" cy="234384"/>
            </a:xfrm>
          </p:grpSpPr>
          <p:sp>
            <p:nvSpPr>
              <p:cNvPr id="187" name="Google Shape;187;p2"/>
              <p:cNvSpPr/>
              <p:nvPr/>
            </p:nvSpPr>
            <p:spPr>
              <a:xfrm>
                <a:off x="7105855" y="1923771"/>
                <a:ext cx="261354" cy="234384"/>
              </a:xfrm>
              <a:custGeom>
                <a:avLst/>
                <a:gdLst/>
                <a:ahLst/>
                <a:cxnLst/>
                <a:rect l="l" t="t" r="r" b="b"/>
                <a:pathLst>
                  <a:path w="261354" h="234384" extrusionOk="0">
                    <a:moveTo>
                      <a:pt x="180153" y="79900"/>
                    </a:moveTo>
                    <a:cubicBezTo>
                      <a:pt x="180153" y="79900"/>
                      <a:pt x="220167" y="83264"/>
                      <a:pt x="239763" y="105744"/>
                    </a:cubicBezTo>
                    <a:cubicBezTo>
                      <a:pt x="270627" y="141146"/>
                      <a:pt x="259341" y="163626"/>
                      <a:pt x="259341" y="163626"/>
                    </a:cubicBezTo>
                    <a:cubicBezTo>
                      <a:pt x="259341" y="163626"/>
                      <a:pt x="237231" y="138336"/>
                      <a:pt x="219058" y="156158"/>
                    </a:cubicBezTo>
                    <a:cubicBezTo>
                      <a:pt x="209621" y="165410"/>
                      <a:pt x="209251" y="187012"/>
                      <a:pt x="209251" y="187012"/>
                    </a:cubicBezTo>
                    <a:cubicBezTo>
                      <a:pt x="209251" y="187012"/>
                      <a:pt x="193519" y="192558"/>
                      <a:pt x="185486" y="204408"/>
                    </a:cubicBezTo>
                    <a:cubicBezTo>
                      <a:pt x="177463" y="216249"/>
                      <a:pt x="177140" y="234384"/>
                      <a:pt x="177140" y="234384"/>
                    </a:cubicBezTo>
                    <a:cubicBezTo>
                      <a:pt x="177140" y="234384"/>
                      <a:pt x="162702" y="225030"/>
                      <a:pt x="152830" y="211026"/>
                    </a:cubicBezTo>
                    <a:cubicBezTo>
                      <a:pt x="142958" y="197022"/>
                      <a:pt x="137652" y="178360"/>
                      <a:pt x="137652" y="178360"/>
                    </a:cubicBezTo>
                    <a:cubicBezTo>
                      <a:pt x="137652" y="178360"/>
                      <a:pt x="132282" y="186929"/>
                      <a:pt x="126255" y="194185"/>
                    </a:cubicBezTo>
                    <a:cubicBezTo>
                      <a:pt x="120228" y="201432"/>
                      <a:pt x="113545" y="207375"/>
                      <a:pt x="113545" y="207375"/>
                    </a:cubicBezTo>
                    <a:cubicBezTo>
                      <a:pt x="113545" y="207375"/>
                      <a:pt x="107713" y="200868"/>
                      <a:pt x="104422" y="193935"/>
                    </a:cubicBezTo>
                    <a:cubicBezTo>
                      <a:pt x="101131" y="187012"/>
                      <a:pt x="100383" y="179663"/>
                      <a:pt x="100383" y="179663"/>
                    </a:cubicBezTo>
                    <a:cubicBezTo>
                      <a:pt x="100383" y="179663"/>
                      <a:pt x="79936" y="189517"/>
                      <a:pt x="61672" y="195414"/>
                    </a:cubicBezTo>
                    <a:cubicBezTo>
                      <a:pt x="43416" y="201302"/>
                      <a:pt x="27360" y="203215"/>
                      <a:pt x="27360" y="203215"/>
                    </a:cubicBezTo>
                    <a:cubicBezTo>
                      <a:pt x="27360" y="203215"/>
                      <a:pt x="28996" y="182030"/>
                      <a:pt x="34062" y="164828"/>
                    </a:cubicBezTo>
                    <a:cubicBezTo>
                      <a:pt x="39127" y="147617"/>
                      <a:pt x="47613" y="134389"/>
                      <a:pt x="47613" y="134389"/>
                    </a:cubicBezTo>
                    <a:cubicBezTo>
                      <a:pt x="47613" y="134389"/>
                      <a:pt x="40208" y="134010"/>
                      <a:pt x="33951" y="131958"/>
                    </a:cubicBezTo>
                    <a:cubicBezTo>
                      <a:pt x="27684" y="129906"/>
                      <a:pt x="22563" y="126191"/>
                      <a:pt x="22563" y="126191"/>
                    </a:cubicBezTo>
                    <a:cubicBezTo>
                      <a:pt x="22563" y="126191"/>
                      <a:pt x="30826" y="115052"/>
                      <a:pt x="42122" y="107861"/>
                    </a:cubicBezTo>
                    <a:cubicBezTo>
                      <a:pt x="53417" y="100660"/>
                      <a:pt x="67744" y="97388"/>
                      <a:pt x="67744" y="97388"/>
                    </a:cubicBezTo>
                    <a:cubicBezTo>
                      <a:pt x="67744" y="97388"/>
                      <a:pt x="43869" y="91038"/>
                      <a:pt x="26935" y="81037"/>
                    </a:cubicBezTo>
                    <a:cubicBezTo>
                      <a:pt x="10001" y="71035"/>
                      <a:pt x="0" y="57392"/>
                      <a:pt x="0" y="57392"/>
                    </a:cubicBezTo>
                    <a:cubicBezTo>
                      <a:pt x="0" y="57392"/>
                      <a:pt x="23506" y="57697"/>
                      <a:pt x="38581" y="51328"/>
                    </a:cubicBezTo>
                    <a:cubicBezTo>
                      <a:pt x="53658" y="44960"/>
                      <a:pt x="60304" y="31927"/>
                      <a:pt x="60304" y="31927"/>
                    </a:cubicBezTo>
                    <a:cubicBezTo>
                      <a:pt x="60304" y="31927"/>
                      <a:pt x="84382" y="49609"/>
                      <a:pt x="106400" y="22046"/>
                    </a:cubicBezTo>
                    <a:cubicBezTo>
                      <a:pt x="115126" y="11120"/>
                      <a:pt x="108785" y="0"/>
                      <a:pt x="108785" y="0"/>
                    </a:cubicBezTo>
                    <a:cubicBezTo>
                      <a:pt x="108785" y="0"/>
                      <a:pt x="134213" y="2976"/>
                      <a:pt x="152672" y="22692"/>
                    </a:cubicBezTo>
                    <a:cubicBezTo>
                      <a:pt x="171131" y="42418"/>
                      <a:pt x="180153" y="79900"/>
                      <a:pt x="180153"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 name="Google Shape;188;p2"/>
              <p:cNvSpPr/>
              <p:nvPr/>
            </p:nvSpPr>
            <p:spPr>
              <a:xfrm>
                <a:off x="7150379" y="1957981"/>
                <a:ext cx="190570" cy="167508"/>
              </a:xfrm>
              <a:custGeom>
                <a:avLst/>
                <a:gdLst/>
                <a:ahLst/>
                <a:cxnLst/>
                <a:rect l="l" t="t" r="r" b="b"/>
                <a:pathLst>
                  <a:path w="190570" h="167508" extrusionOk="0">
                    <a:moveTo>
                      <a:pt x="0" y="151064"/>
                    </a:moveTo>
                    <a:cubicBezTo>
                      <a:pt x="0" y="151064"/>
                      <a:pt x="35069" y="110680"/>
                      <a:pt x="56061" y="95225"/>
                    </a:cubicBezTo>
                    <a:cubicBezTo>
                      <a:pt x="67773" y="86601"/>
                      <a:pt x="76240" y="81896"/>
                      <a:pt x="76240" y="81896"/>
                    </a:cubicBezTo>
                    <a:cubicBezTo>
                      <a:pt x="76240" y="81896"/>
                      <a:pt x="69584" y="81009"/>
                      <a:pt x="53233" y="82312"/>
                    </a:cubicBezTo>
                    <a:cubicBezTo>
                      <a:pt x="36882" y="83616"/>
                      <a:pt x="10833" y="87109"/>
                      <a:pt x="10833" y="87109"/>
                    </a:cubicBezTo>
                    <a:cubicBezTo>
                      <a:pt x="10833" y="87109"/>
                      <a:pt x="33877" y="79327"/>
                      <a:pt x="51624" y="76766"/>
                    </a:cubicBezTo>
                    <a:cubicBezTo>
                      <a:pt x="69372" y="74215"/>
                      <a:pt x="81823" y="76886"/>
                      <a:pt x="81823" y="76886"/>
                    </a:cubicBezTo>
                    <a:cubicBezTo>
                      <a:pt x="81823" y="76886"/>
                      <a:pt x="91528" y="68327"/>
                      <a:pt x="102093" y="61912"/>
                    </a:cubicBezTo>
                    <a:cubicBezTo>
                      <a:pt x="112649" y="55488"/>
                      <a:pt x="124064" y="51208"/>
                      <a:pt x="124064" y="51208"/>
                    </a:cubicBezTo>
                    <a:lnTo>
                      <a:pt x="90918" y="41780"/>
                    </a:lnTo>
                    <a:cubicBezTo>
                      <a:pt x="90918" y="41780"/>
                      <a:pt x="86462" y="48315"/>
                      <a:pt x="74252" y="53205"/>
                    </a:cubicBezTo>
                    <a:cubicBezTo>
                      <a:pt x="62042" y="58085"/>
                      <a:pt x="42085" y="61321"/>
                      <a:pt x="42085" y="61321"/>
                    </a:cubicBezTo>
                    <a:cubicBezTo>
                      <a:pt x="42085" y="61321"/>
                      <a:pt x="59297" y="54841"/>
                      <a:pt x="69566" y="49960"/>
                    </a:cubicBezTo>
                    <a:cubicBezTo>
                      <a:pt x="79835" y="45071"/>
                      <a:pt x="83172" y="41771"/>
                      <a:pt x="83172" y="41771"/>
                    </a:cubicBezTo>
                    <a:lnTo>
                      <a:pt x="51033" y="37519"/>
                    </a:lnTo>
                    <a:lnTo>
                      <a:pt x="8671" y="33951"/>
                    </a:lnTo>
                    <a:lnTo>
                      <a:pt x="50146" y="32463"/>
                    </a:lnTo>
                    <a:cubicBezTo>
                      <a:pt x="50146" y="32463"/>
                      <a:pt x="49683" y="28007"/>
                      <a:pt x="42927" y="22720"/>
                    </a:cubicBezTo>
                    <a:cubicBezTo>
                      <a:pt x="36170" y="17433"/>
                      <a:pt x="23127" y="11314"/>
                      <a:pt x="23127" y="11314"/>
                    </a:cubicBezTo>
                    <a:cubicBezTo>
                      <a:pt x="23127" y="11314"/>
                      <a:pt x="38046" y="15353"/>
                      <a:pt x="46679" y="20807"/>
                    </a:cubicBezTo>
                    <a:cubicBezTo>
                      <a:pt x="55303" y="26251"/>
                      <a:pt x="57633" y="33110"/>
                      <a:pt x="57633" y="33110"/>
                    </a:cubicBezTo>
                    <a:lnTo>
                      <a:pt x="83264" y="36779"/>
                    </a:lnTo>
                    <a:lnTo>
                      <a:pt x="97999" y="38268"/>
                    </a:lnTo>
                    <a:cubicBezTo>
                      <a:pt x="97999" y="38268"/>
                      <a:pt x="97416" y="31575"/>
                      <a:pt x="90807" y="22008"/>
                    </a:cubicBezTo>
                    <a:cubicBezTo>
                      <a:pt x="84198" y="12442"/>
                      <a:pt x="71562" y="0"/>
                      <a:pt x="71562" y="0"/>
                    </a:cubicBezTo>
                    <a:cubicBezTo>
                      <a:pt x="71562" y="0"/>
                      <a:pt x="86583" y="8772"/>
                      <a:pt x="95216" y="18653"/>
                    </a:cubicBezTo>
                    <a:cubicBezTo>
                      <a:pt x="103850" y="28525"/>
                      <a:pt x="106087" y="39497"/>
                      <a:pt x="106087" y="39497"/>
                    </a:cubicBezTo>
                    <a:lnTo>
                      <a:pt x="130295" y="47308"/>
                    </a:lnTo>
                    <a:cubicBezTo>
                      <a:pt x="130295" y="47308"/>
                      <a:pt x="136506" y="43786"/>
                      <a:pt x="148652" y="39062"/>
                    </a:cubicBezTo>
                    <a:cubicBezTo>
                      <a:pt x="160798" y="34330"/>
                      <a:pt x="178869" y="28405"/>
                      <a:pt x="178869" y="28405"/>
                    </a:cubicBezTo>
                    <a:lnTo>
                      <a:pt x="186134" y="40541"/>
                    </a:lnTo>
                    <a:cubicBezTo>
                      <a:pt x="186134" y="40541"/>
                      <a:pt x="168202" y="42464"/>
                      <a:pt x="154910" y="46023"/>
                    </a:cubicBezTo>
                    <a:cubicBezTo>
                      <a:pt x="141627" y="49581"/>
                      <a:pt x="132976" y="54776"/>
                      <a:pt x="132976" y="54776"/>
                    </a:cubicBezTo>
                    <a:lnTo>
                      <a:pt x="134223" y="73503"/>
                    </a:lnTo>
                    <a:cubicBezTo>
                      <a:pt x="134223" y="73503"/>
                      <a:pt x="148098" y="73272"/>
                      <a:pt x="161630" y="79558"/>
                    </a:cubicBezTo>
                    <a:cubicBezTo>
                      <a:pt x="175153" y="85852"/>
                      <a:pt x="190571" y="97222"/>
                      <a:pt x="190571" y="97222"/>
                    </a:cubicBezTo>
                    <a:cubicBezTo>
                      <a:pt x="190571" y="97222"/>
                      <a:pt x="174118" y="87701"/>
                      <a:pt x="160215" y="83440"/>
                    </a:cubicBezTo>
                    <a:cubicBezTo>
                      <a:pt x="146314" y="79169"/>
                      <a:pt x="134168" y="79133"/>
                      <a:pt x="134168" y="79133"/>
                    </a:cubicBezTo>
                    <a:lnTo>
                      <a:pt x="134880" y="108563"/>
                    </a:lnTo>
                    <a:cubicBezTo>
                      <a:pt x="134880" y="108563"/>
                      <a:pt x="141756" y="110597"/>
                      <a:pt x="146729" y="119184"/>
                    </a:cubicBezTo>
                    <a:cubicBezTo>
                      <a:pt x="151693" y="127762"/>
                      <a:pt x="154752" y="142884"/>
                      <a:pt x="154752" y="142884"/>
                    </a:cubicBezTo>
                    <a:cubicBezTo>
                      <a:pt x="154752" y="142884"/>
                      <a:pt x="148328" y="128668"/>
                      <a:pt x="143392" y="121338"/>
                    </a:cubicBezTo>
                    <a:cubicBezTo>
                      <a:pt x="138466" y="114008"/>
                      <a:pt x="135027" y="113564"/>
                      <a:pt x="135027" y="113564"/>
                    </a:cubicBezTo>
                    <a:lnTo>
                      <a:pt x="122299" y="167508"/>
                    </a:lnTo>
                    <a:cubicBezTo>
                      <a:pt x="122299" y="167508"/>
                      <a:pt x="127189" y="129694"/>
                      <a:pt x="128326" y="110375"/>
                    </a:cubicBezTo>
                    <a:cubicBezTo>
                      <a:pt x="129185" y="95789"/>
                      <a:pt x="128511" y="90400"/>
                      <a:pt x="128511" y="90400"/>
                    </a:cubicBezTo>
                    <a:cubicBezTo>
                      <a:pt x="128511" y="90400"/>
                      <a:pt x="122798" y="92905"/>
                      <a:pt x="115885" y="98738"/>
                    </a:cubicBezTo>
                    <a:cubicBezTo>
                      <a:pt x="108980" y="104570"/>
                      <a:pt x="102075" y="113167"/>
                      <a:pt x="102075" y="113167"/>
                    </a:cubicBezTo>
                    <a:cubicBezTo>
                      <a:pt x="102075" y="113167"/>
                      <a:pt x="107057" y="102315"/>
                      <a:pt x="113250" y="95068"/>
                    </a:cubicBezTo>
                    <a:cubicBezTo>
                      <a:pt x="119452" y="87830"/>
                      <a:pt x="126866" y="84207"/>
                      <a:pt x="126866" y="84207"/>
                    </a:cubicBezTo>
                    <a:lnTo>
                      <a:pt x="125950" y="58326"/>
                    </a:lnTo>
                    <a:cubicBezTo>
                      <a:pt x="125950" y="58326"/>
                      <a:pt x="114470" y="64204"/>
                      <a:pt x="105143" y="69455"/>
                    </a:cubicBezTo>
                    <a:cubicBezTo>
                      <a:pt x="95817" y="74705"/>
                      <a:pt x="87313" y="82035"/>
                      <a:pt x="87313" y="82035"/>
                    </a:cubicBezTo>
                    <a:cubicBezTo>
                      <a:pt x="87313" y="82035"/>
                      <a:pt x="87683" y="94550"/>
                      <a:pt x="83967" y="108406"/>
                    </a:cubicBezTo>
                    <a:cubicBezTo>
                      <a:pt x="80251" y="122253"/>
                      <a:pt x="72459" y="137449"/>
                      <a:pt x="72459" y="137449"/>
                    </a:cubicBezTo>
                    <a:cubicBezTo>
                      <a:pt x="72459" y="137449"/>
                      <a:pt x="76997" y="122077"/>
                      <a:pt x="79151" y="109469"/>
                    </a:cubicBezTo>
                    <a:cubicBezTo>
                      <a:pt x="81305" y="96861"/>
                      <a:pt x="81065" y="87017"/>
                      <a:pt x="81065" y="87017"/>
                    </a:cubicBezTo>
                    <a:cubicBezTo>
                      <a:pt x="81065" y="87017"/>
                      <a:pt x="74252" y="89032"/>
                      <a:pt x="58529" y="101159"/>
                    </a:cubicBezTo>
                    <a:cubicBezTo>
                      <a:pt x="38046" y="116947"/>
                      <a:pt x="0" y="151064"/>
                      <a:pt x="0"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9" name="Google Shape;189;p2"/>
            <p:cNvGrpSpPr/>
            <p:nvPr/>
          </p:nvGrpSpPr>
          <p:grpSpPr>
            <a:xfrm>
              <a:off x="5296964" y="2212783"/>
              <a:ext cx="261355" cy="234374"/>
              <a:chOff x="5296964" y="2212783"/>
              <a:chExt cx="261355" cy="234374"/>
            </a:xfrm>
          </p:grpSpPr>
          <p:sp>
            <p:nvSpPr>
              <p:cNvPr id="190" name="Google Shape;190;p2"/>
              <p:cNvSpPr/>
              <p:nvPr/>
            </p:nvSpPr>
            <p:spPr>
              <a:xfrm>
                <a:off x="5296964" y="2212783"/>
                <a:ext cx="261355" cy="234374"/>
              </a:xfrm>
              <a:custGeom>
                <a:avLst/>
                <a:gdLst/>
                <a:ahLst/>
                <a:cxnLst/>
                <a:rect l="l" t="t" r="r" b="b"/>
                <a:pathLst>
                  <a:path w="261355" h="234374" extrusionOk="0">
                    <a:moveTo>
                      <a:pt x="180144" y="79890"/>
                    </a:moveTo>
                    <a:cubicBezTo>
                      <a:pt x="180144" y="79890"/>
                      <a:pt x="220168" y="83255"/>
                      <a:pt x="239764" y="105735"/>
                    </a:cubicBezTo>
                    <a:cubicBezTo>
                      <a:pt x="270627" y="141137"/>
                      <a:pt x="259341" y="163617"/>
                      <a:pt x="259341" y="163617"/>
                    </a:cubicBezTo>
                    <a:cubicBezTo>
                      <a:pt x="259341" y="163617"/>
                      <a:pt x="237231" y="138327"/>
                      <a:pt x="219049" y="156157"/>
                    </a:cubicBezTo>
                    <a:cubicBezTo>
                      <a:pt x="209612" y="165410"/>
                      <a:pt x="209251" y="187012"/>
                      <a:pt x="209251" y="187012"/>
                    </a:cubicBezTo>
                    <a:cubicBezTo>
                      <a:pt x="209251" y="187012"/>
                      <a:pt x="193510" y="192558"/>
                      <a:pt x="185487" y="204398"/>
                    </a:cubicBezTo>
                    <a:cubicBezTo>
                      <a:pt x="177454" y="216239"/>
                      <a:pt x="177140" y="234375"/>
                      <a:pt x="177140" y="234375"/>
                    </a:cubicBezTo>
                    <a:cubicBezTo>
                      <a:pt x="177140" y="234375"/>
                      <a:pt x="162702" y="225020"/>
                      <a:pt x="152830" y="211017"/>
                    </a:cubicBezTo>
                    <a:cubicBezTo>
                      <a:pt x="142958" y="197013"/>
                      <a:pt x="137652" y="178360"/>
                      <a:pt x="137652" y="178360"/>
                    </a:cubicBezTo>
                    <a:cubicBezTo>
                      <a:pt x="137652" y="178360"/>
                      <a:pt x="132273" y="186919"/>
                      <a:pt x="126246" y="194175"/>
                    </a:cubicBezTo>
                    <a:cubicBezTo>
                      <a:pt x="120220" y="201431"/>
                      <a:pt x="113536" y="207375"/>
                      <a:pt x="113536" y="207375"/>
                    </a:cubicBezTo>
                    <a:cubicBezTo>
                      <a:pt x="113536" y="207375"/>
                      <a:pt x="107704" y="200858"/>
                      <a:pt x="104413" y="193935"/>
                    </a:cubicBezTo>
                    <a:cubicBezTo>
                      <a:pt x="101122" y="187002"/>
                      <a:pt x="100383" y="179654"/>
                      <a:pt x="100383" y="179654"/>
                    </a:cubicBezTo>
                    <a:cubicBezTo>
                      <a:pt x="100383" y="179654"/>
                      <a:pt x="79928" y="189517"/>
                      <a:pt x="61672" y="195405"/>
                    </a:cubicBezTo>
                    <a:cubicBezTo>
                      <a:pt x="43416" y="201293"/>
                      <a:pt x="27352" y="203206"/>
                      <a:pt x="27352" y="203206"/>
                    </a:cubicBezTo>
                    <a:cubicBezTo>
                      <a:pt x="27352" y="203206"/>
                      <a:pt x="28988" y="182030"/>
                      <a:pt x="34053" y="164818"/>
                    </a:cubicBezTo>
                    <a:cubicBezTo>
                      <a:pt x="39118" y="147617"/>
                      <a:pt x="47613" y="134389"/>
                      <a:pt x="47613" y="134389"/>
                    </a:cubicBezTo>
                    <a:cubicBezTo>
                      <a:pt x="47613" y="134389"/>
                      <a:pt x="40209" y="134001"/>
                      <a:pt x="33942" y="131949"/>
                    </a:cubicBezTo>
                    <a:cubicBezTo>
                      <a:pt x="27684" y="129897"/>
                      <a:pt x="22563" y="126181"/>
                      <a:pt x="22563" y="126181"/>
                    </a:cubicBezTo>
                    <a:cubicBezTo>
                      <a:pt x="22563" y="126181"/>
                      <a:pt x="30827" y="115052"/>
                      <a:pt x="42122" y="107852"/>
                    </a:cubicBezTo>
                    <a:cubicBezTo>
                      <a:pt x="53418" y="100651"/>
                      <a:pt x="67745" y="97379"/>
                      <a:pt x="67745" y="97379"/>
                    </a:cubicBezTo>
                    <a:cubicBezTo>
                      <a:pt x="67745" y="97379"/>
                      <a:pt x="43869" y="91029"/>
                      <a:pt x="26926" y="81027"/>
                    </a:cubicBezTo>
                    <a:cubicBezTo>
                      <a:pt x="9992" y="71026"/>
                      <a:pt x="0" y="57383"/>
                      <a:pt x="0" y="57383"/>
                    </a:cubicBezTo>
                    <a:cubicBezTo>
                      <a:pt x="0" y="57383"/>
                      <a:pt x="23506" y="57688"/>
                      <a:pt x="38573" y="51319"/>
                    </a:cubicBezTo>
                    <a:cubicBezTo>
                      <a:pt x="53649" y="44950"/>
                      <a:pt x="60295" y="31917"/>
                      <a:pt x="60295" y="31917"/>
                    </a:cubicBezTo>
                    <a:cubicBezTo>
                      <a:pt x="60295" y="31917"/>
                      <a:pt x="84374" y="49600"/>
                      <a:pt x="106401" y="22036"/>
                    </a:cubicBezTo>
                    <a:cubicBezTo>
                      <a:pt x="115126" y="11110"/>
                      <a:pt x="108786" y="0"/>
                      <a:pt x="108786" y="0"/>
                    </a:cubicBezTo>
                    <a:cubicBezTo>
                      <a:pt x="108786" y="0"/>
                      <a:pt x="134205" y="2967"/>
                      <a:pt x="152673" y="22692"/>
                    </a:cubicBezTo>
                    <a:cubicBezTo>
                      <a:pt x="171132" y="42409"/>
                      <a:pt x="180144" y="79890"/>
                      <a:pt x="180144" y="798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 name="Google Shape;191;p2"/>
              <p:cNvSpPr/>
              <p:nvPr/>
            </p:nvSpPr>
            <p:spPr>
              <a:xfrm>
                <a:off x="5341490" y="2246984"/>
                <a:ext cx="190561" cy="167508"/>
              </a:xfrm>
              <a:custGeom>
                <a:avLst/>
                <a:gdLst/>
                <a:ahLst/>
                <a:cxnLst/>
                <a:rect l="l" t="t" r="r" b="b"/>
                <a:pathLst>
                  <a:path w="190561" h="167508" extrusionOk="0">
                    <a:moveTo>
                      <a:pt x="0" y="151064"/>
                    </a:moveTo>
                    <a:cubicBezTo>
                      <a:pt x="0" y="151064"/>
                      <a:pt x="35060" y="110680"/>
                      <a:pt x="56052" y="95225"/>
                    </a:cubicBezTo>
                    <a:cubicBezTo>
                      <a:pt x="67773" y="86601"/>
                      <a:pt x="76239" y="81896"/>
                      <a:pt x="76239" y="81896"/>
                    </a:cubicBezTo>
                    <a:cubicBezTo>
                      <a:pt x="76239" y="81896"/>
                      <a:pt x="69584" y="81018"/>
                      <a:pt x="53233" y="82321"/>
                    </a:cubicBezTo>
                    <a:cubicBezTo>
                      <a:pt x="36881" y="83625"/>
                      <a:pt x="10833" y="87109"/>
                      <a:pt x="10833" y="87109"/>
                    </a:cubicBezTo>
                    <a:cubicBezTo>
                      <a:pt x="10833" y="87109"/>
                      <a:pt x="33868" y="79327"/>
                      <a:pt x="51615" y="76775"/>
                    </a:cubicBezTo>
                    <a:cubicBezTo>
                      <a:pt x="69362" y="74215"/>
                      <a:pt x="81813" y="76886"/>
                      <a:pt x="81813" y="76886"/>
                    </a:cubicBezTo>
                    <a:cubicBezTo>
                      <a:pt x="81813" y="76886"/>
                      <a:pt x="91528" y="68336"/>
                      <a:pt x="102084" y="61912"/>
                    </a:cubicBezTo>
                    <a:cubicBezTo>
                      <a:pt x="112649" y="55497"/>
                      <a:pt x="124064" y="51208"/>
                      <a:pt x="124064" y="51208"/>
                    </a:cubicBezTo>
                    <a:lnTo>
                      <a:pt x="90918" y="41780"/>
                    </a:lnTo>
                    <a:cubicBezTo>
                      <a:pt x="90918" y="41780"/>
                      <a:pt x="86462" y="48324"/>
                      <a:pt x="74252" y="53205"/>
                    </a:cubicBezTo>
                    <a:cubicBezTo>
                      <a:pt x="62042" y="58085"/>
                      <a:pt x="42076" y="61321"/>
                      <a:pt x="42076" y="61321"/>
                    </a:cubicBezTo>
                    <a:cubicBezTo>
                      <a:pt x="42076" y="61321"/>
                      <a:pt x="59287" y="54850"/>
                      <a:pt x="69566" y="49960"/>
                    </a:cubicBezTo>
                    <a:cubicBezTo>
                      <a:pt x="79835" y="45071"/>
                      <a:pt x="83172" y="41771"/>
                      <a:pt x="83172" y="41771"/>
                    </a:cubicBezTo>
                    <a:lnTo>
                      <a:pt x="51024" y="37528"/>
                    </a:lnTo>
                    <a:lnTo>
                      <a:pt x="8670" y="33960"/>
                    </a:lnTo>
                    <a:lnTo>
                      <a:pt x="50145" y="32463"/>
                    </a:lnTo>
                    <a:cubicBezTo>
                      <a:pt x="50145" y="32463"/>
                      <a:pt x="49674" y="28007"/>
                      <a:pt x="42926" y="22720"/>
                    </a:cubicBezTo>
                    <a:cubicBezTo>
                      <a:pt x="36170" y="17433"/>
                      <a:pt x="23127" y="11314"/>
                      <a:pt x="23127" y="11314"/>
                    </a:cubicBezTo>
                    <a:cubicBezTo>
                      <a:pt x="23127" y="11314"/>
                      <a:pt x="38046" y="15353"/>
                      <a:pt x="46670" y="20807"/>
                    </a:cubicBezTo>
                    <a:cubicBezTo>
                      <a:pt x="55294" y="26251"/>
                      <a:pt x="57632" y="33110"/>
                      <a:pt x="57632" y="33110"/>
                    </a:cubicBezTo>
                    <a:lnTo>
                      <a:pt x="83264" y="36789"/>
                    </a:lnTo>
                    <a:lnTo>
                      <a:pt x="97998" y="38268"/>
                    </a:lnTo>
                    <a:cubicBezTo>
                      <a:pt x="97998" y="38268"/>
                      <a:pt x="97416" y="31575"/>
                      <a:pt x="90807" y="22008"/>
                    </a:cubicBezTo>
                    <a:cubicBezTo>
                      <a:pt x="84198" y="12442"/>
                      <a:pt x="71553" y="0"/>
                      <a:pt x="71553" y="0"/>
                    </a:cubicBezTo>
                    <a:cubicBezTo>
                      <a:pt x="71553" y="0"/>
                      <a:pt x="86583" y="8781"/>
                      <a:pt x="95216" y="18653"/>
                    </a:cubicBezTo>
                    <a:cubicBezTo>
                      <a:pt x="103849" y="28525"/>
                      <a:pt x="106086" y="39497"/>
                      <a:pt x="106086" y="39497"/>
                    </a:cubicBezTo>
                    <a:lnTo>
                      <a:pt x="130286" y="47308"/>
                    </a:lnTo>
                    <a:cubicBezTo>
                      <a:pt x="130286" y="47308"/>
                      <a:pt x="136506" y="43786"/>
                      <a:pt x="148652" y="39062"/>
                    </a:cubicBezTo>
                    <a:cubicBezTo>
                      <a:pt x="160798" y="34339"/>
                      <a:pt x="178869" y="28405"/>
                      <a:pt x="178869" y="28405"/>
                    </a:cubicBezTo>
                    <a:lnTo>
                      <a:pt x="186134" y="40541"/>
                    </a:lnTo>
                    <a:cubicBezTo>
                      <a:pt x="186134" y="40541"/>
                      <a:pt x="168202" y="42464"/>
                      <a:pt x="154910" y="46023"/>
                    </a:cubicBezTo>
                    <a:cubicBezTo>
                      <a:pt x="141617" y="49581"/>
                      <a:pt x="132966" y="54776"/>
                      <a:pt x="132966" y="54776"/>
                    </a:cubicBezTo>
                    <a:lnTo>
                      <a:pt x="134223" y="73513"/>
                    </a:lnTo>
                    <a:cubicBezTo>
                      <a:pt x="134223" y="73513"/>
                      <a:pt x="148098" y="73281"/>
                      <a:pt x="161620" y="79567"/>
                    </a:cubicBezTo>
                    <a:cubicBezTo>
                      <a:pt x="175153" y="85852"/>
                      <a:pt x="190562" y="97231"/>
                      <a:pt x="190562" y="97231"/>
                    </a:cubicBezTo>
                    <a:cubicBezTo>
                      <a:pt x="190562" y="97231"/>
                      <a:pt x="174108" y="87701"/>
                      <a:pt x="160206" y="83440"/>
                    </a:cubicBezTo>
                    <a:cubicBezTo>
                      <a:pt x="146304" y="79169"/>
                      <a:pt x="134168" y="79142"/>
                      <a:pt x="134168" y="79142"/>
                    </a:cubicBezTo>
                    <a:lnTo>
                      <a:pt x="134879" y="108563"/>
                    </a:lnTo>
                    <a:cubicBezTo>
                      <a:pt x="134879" y="108563"/>
                      <a:pt x="141756" y="110606"/>
                      <a:pt x="146720" y="119184"/>
                    </a:cubicBezTo>
                    <a:cubicBezTo>
                      <a:pt x="151693" y="127762"/>
                      <a:pt x="154752" y="142893"/>
                      <a:pt x="154752" y="142893"/>
                    </a:cubicBezTo>
                    <a:cubicBezTo>
                      <a:pt x="154752" y="142893"/>
                      <a:pt x="148319" y="128677"/>
                      <a:pt x="143392" y="121347"/>
                    </a:cubicBezTo>
                    <a:cubicBezTo>
                      <a:pt x="138465" y="114017"/>
                      <a:pt x="135027" y="113573"/>
                      <a:pt x="135027" y="113573"/>
                    </a:cubicBezTo>
                    <a:lnTo>
                      <a:pt x="122299" y="167508"/>
                    </a:lnTo>
                    <a:cubicBezTo>
                      <a:pt x="122299" y="167508"/>
                      <a:pt x="127189" y="129703"/>
                      <a:pt x="128326" y="110375"/>
                    </a:cubicBezTo>
                    <a:cubicBezTo>
                      <a:pt x="129176" y="95798"/>
                      <a:pt x="128501" y="90400"/>
                      <a:pt x="128501" y="90400"/>
                    </a:cubicBezTo>
                    <a:cubicBezTo>
                      <a:pt x="128501" y="90400"/>
                      <a:pt x="122789" y="92905"/>
                      <a:pt x="115884" y="98738"/>
                    </a:cubicBezTo>
                    <a:cubicBezTo>
                      <a:pt x="108970" y="104570"/>
                      <a:pt x="102075" y="113176"/>
                      <a:pt x="102075" y="113176"/>
                    </a:cubicBezTo>
                    <a:cubicBezTo>
                      <a:pt x="102075" y="113176"/>
                      <a:pt x="107047" y="102315"/>
                      <a:pt x="113250" y="95077"/>
                    </a:cubicBezTo>
                    <a:cubicBezTo>
                      <a:pt x="119443" y="87830"/>
                      <a:pt x="126866" y="84207"/>
                      <a:pt x="126866" y="84207"/>
                    </a:cubicBezTo>
                    <a:lnTo>
                      <a:pt x="125950" y="58326"/>
                    </a:lnTo>
                    <a:cubicBezTo>
                      <a:pt x="125950" y="58326"/>
                      <a:pt x="114461" y="64204"/>
                      <a:pt x="105134" y="69455"/>
                    </a:cubicBezTo>
                    <a:cubicBezTo>
                      <a:pt x="95807" y="74714"/>
                      <a:pt x="87304" y="82035"/>
                      <a:pt x="87304" y="82035"/>
                    </a:cubicBezTo>
                    <a:cubicBezTo>
                      <a:pt x="87304" y="82035"/>
                      <a:pt x="87673" y="94550"/>
                      <a:pt x="83967" y="108406"/>
                    </a:cubicBezTo>
                    <a:cubicBezTo>
                      <a:pt x="80251" y="122262"/>
                      <a:pt x="72450" y="137449"/>
                      <a:pt x="72450" y="137449"/>
                    </a:cubicBezTo>
                    <a:cubicBezTo>
                      <a:pt x="72450" y="137449"/>
                      <a:pt x="76997" y="122077"/>
                      <a:pt x="79151" y="109469"/>
                    </a:cubicBezTo>
                    <a:cubicBezTo>
                      <a:pt x="81295" y="96870"/>
                      <a:pt x="81055" y="87017"/>
                      <a:pt x="81055" y="87017"/>
                    </a:cubicBezTo>
                    <a:cubicBezTo>
                      <a:pt x="81055" y="87017"/>
                      <a:pt x="74252" y="89032"/>
                      <a:pt x="58520" y="101159"/>
                    </a:cubicBezTo>
                    <a:cubicBezTo>
                      <a:pt x="38036" y="116956"/>
                      <a:pt x="0" y="151064"/>
                      <a:pt x="0"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2" name="Google Shape;192;p2"/>
            <p:cNvGrpSpPr/>
            <p:nvPr/>
          </p:nvGrpSpPr>
          <p:grpSpPr>
            <a:xfrm>
              <a:off x="3822740" y="2481090"/>
              <a:ext cx="252990" cy="261783"/>
              <a:chOff x="3822740" y="2481090"/>
              <a:chExt cx="252990" cy="261783"/>
            </a:xfrm>
          </p:grpSpPr>
          <p:sp>
            <p:nvSpPr>
              <p:cNvPr id="193" name="Google Shape;193;p2"/>
              <p:cNvSpPr/>
              <p:nvPr/>
            </p:nvSpPr>
            <p:spPr>
              <a:xfrm>
                <a:off x="3822740" y="2481090"/>
                <a:ext cx="252990" cy="261783"/>
              </a:xfrm>
              <a:custGeom>
                <a:avLst/>
                <a:gdLst/>
                <a:ahLst/>
                <a:cxnLst/>
                <a:rect l="l" t="t" r="r" b="b"/>
                <a:pathLst>
                  <a:path w="252990" h="261783" extrusionOk="0">
                    <a:moveTo>
                      <a:pt x="160964" y="185413"/>
                    </a:moveTo>
                    <a:cubicBezTo>
                      <a:pt x="160964" y="185413"/>
                      <a:pt x="152636" y="226795"/>
                      <a:pt x="126801" y="244561"/>
                    </a:cubicBezTo>
                    <a:cubicBezTo>
                      <a:pt x="86112" y="272522"/>
                      <a:pt x="64001" y="258029"/>
                      <a:pt x="64001" y="258029"/>
                    </a:cubicBezTo>
                    <a:cubicBezTo>
                      <a:pt x="64001" y="258029"/>
                      <a:pt x="93072" y="237989"/>
                      <a:pt x="76646" y="216859"/>
                    </a:cubicBezTo>
                    <a:cubicBezTo>
                      <a:pt x="68115" y="205887"/>
                      <a:pt x="45597" y="202910"/>
                      <a:pt x="45597" y="202910"/>
                    </a:cubicBezTo>
                    <a:cubicBezTo>
                      <a:pt x="45597" y="202910"/>
                      <a:pt x="41706" y="185810"/>
                      <a:pt x="30300" y="176003"/>
                    </a:cubicBezTo>
                    <a:cubicBezTo>
                      <a:pt x="18903" y="166186"/>
                      <a:pt x="0" y="163672"/>
                      <a:pt x="0" y="163672"/>
                    </a:cubicBezTo>
                    <a:cubicBezTo>
                      <a:pt x="0" y="163672"/>
                      <a:pt x="11508" y="149724"/>
                      <a:pt x="27323" y="141100"/>
                    </a:cubicBezTo>
                    <a:cubicBezTo>
                      <a:pt x="43130" y="132476"/>
                      <a:pt x="63253" y="129176"/>
                      <a:pt x="63253" y="129176"/>
                    </a:cubicBezTo>
                    <a:cubicBezTo>
                      <a:pt x="63253" y="129176"/>
                      <a:pt x="54961" y="122539"/>
                      <a:pt x="48112" y="115376"/>
                    </a:cubicBezTo>
                    <a:cubicBezTo>
                      <a:pt x="41253" y="108203"/>
                      <a:pt x="35855" y="100512"/>
                      <a:pt x="35855" y="100512"/>
                    </a:cubicBezTo>
                    <a:cubicBezTo>
                      <a:pt x="35855" y="100512"/>
                      <a:pt x="43361" y="95197"/>
                      <a:pt x="50986" y="92600"/>
                    </a:cubicBezTo>
                    <a:cubicBezTo>
                      <a:pt x="58622" y="90003"/>
                      <a:pt x="66386" y="90104"/>
                      <a:pt x="66386" y="90104"/>
                    </a:cubicBezTo>
                    <a:cubicBezTo>
                      <a:pt x="66386" y="90104"/>
                      <a:pt x="58547" y="67560"/>
                      <a:pt x="54601" y="47788"/>
                    </a:cubicBezTo>
                    <a:cubicBezTo>
                      <a:pt x="50644" y="28017"/>
                      <a:pt x="50580" y="11009"/>
                      <a:pt x="50580" y="11009"/>
                    </a:cubicBezTo>
                    <a:cubicBezTo>
                      <a:pt x="50580" y="11009"/>
                      <a:pt x="72505" y="15270"/>
                      <a:pt x="89864" y="22628"/>
                    </a:cubicBezTo>
                    <a:cubicBezTo>
                      <a:pt x="107223" y="29986"/>
                      <a:pt x="120007" y="40449"/>
                      <a:pt x="120007" y="40449"/>
                    </a:cubicBezTo>
                    <a:cubicBezTo>
                      <a:pt x="120007" y="40449"/>
                      <a:pt x="121301" y="32759"/>
                      <a:pt x="124203" y="26464"/>
                    </a:cubicBezTo>
                    <a:cubicBezTo>
                      <a:pt x="127096" y="20178"/>
                      <a:pt x="131598" y="15279"/>
                      <a:pt x="131598" y="15279"/>
                    </a:cubicBezTo>
                    <a:cubicBezTo>
                      <a:pt x="131598" y="15279"/>
                      <a:pt x="142218" y="25244"/>
                      <a:pt x="148384" y="37907"/>
                    </a:cubicBezTo>
                    <a:cubicBezTo>
                      <a:pt x="154540" y="50571"/>
                      <a:pt x="156232" y="65924"/>
                      <a:pt x="156232" y="65924"/>
                    </a:cubicBezTo>
                    <a:cubicBezTo>
                      <a:pt x="156232" y="65924"/>
                      <a:pt x="165743" y="41752"/>
                      <a:pt x="178221" y="25271"/>
                    </a:cubicBezTo>
                    <a:cubicBezTo>
                      <a:pt x="190700" y="8790"/>
                      <a:pt x="206146" y="0"/>
                      <a:pt x="206146" y="0"/>
                    </a:cubicBezTo>
                    <a:cubicBezTo>
                      <a:pt x="206146" y="0"/>
                      <a:pt x="203003" y="24504"/>
                      <a:pt x="207837" y="41013"/>
                    </a:cubicBezTo>
                    <a:cubicBezTo>
                      <a:pt x="212671" y="57522"/>
                      <a:pt x="225492" y="66035"/>
                      <a:pt x="225492" y="66035"/>
                    </a:cubicBezTo>
                    <a:cubicBezTo>
                      <a:pt x="225492" y="66035"/>
                      <a:pt x="204121" y="89051"/>
                      <a:pt x="230253" y="115357"/>
                    </a:cubicBezTo>
                    <a:cubicBezTo>
                      <a:pt x="240614" y="125793"/>
                      <a:pt x="252991" y="120506"/>
                      <a:pt x="252991" y="120506"/>
                    </a:cubicBezTo>
                    <a:cubicBezTo>
                      <a:pt x="252991" y="120506"/>
                      <a:pt x="246826" y="146701"/>
                      <a:pt x="224004" y="163598"/>
                    </a:cubicBezTo>
                    <a:cubicBezTo>
                      <a:pt x="201191" y="180504"/>
                      <a:pt x="160964" y="185413"/>
                      <a:pt x="160964"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 name="Google Shape;194;p2"/>
              <p:cNvSpPr/>
              <p:nvPr/>
            </p:nvSpPr>
            <p:spPr>
              <a:xfrm>
                <a:off x="3858096" y="2512185"/>
                <a:ext cx="181031" cy="207680"/>
              </a:xfrm>
              <a:custGeom>
                <a:avLst/>
                <a:gdLst/>
                <a:ahLst/>
                <a:cxnLst/>
                <a:rect l="l" t="t" r="r" b="b"/>
                <a:pathLst>
                  <a:path w="181031" h="207680" extrusionOk="0">
                    <a:moveTo>
                      <a:pt x="31890" y="0"/>
                    </a:moveTo>
                    <a:cubicBezTo>
                      <a:pt x="31890" y="0"/>
                      <a:pt x="69843" y="41484"/>
                      <a:pt x="83458" y="65267"/>
                    </a:cubicBezTo>
                    <a:cubicBezTo>
                      <a:pt x="91047" y="78532"/>
                      <a:pt x="94948" y="87941"/>
                      <a:pt x="94948" y="87941"/>
                    </a:cubicBezTo>
                    <a:cubicBezTo>
                      <a:pt x="94948" y="87941"/>
                      <a:pt x="96667" y="81101"/>
                      <a:pt x="97277" y="63872"/>
                    </a:cubicBezTo>
                    <a:cubicBezTo>
                      <a:pt x="97888" y="46633"/>
                      <a:pt x="97379" y="19014"/>
                      <a:pt x="97379" y="19014"/>
                    </a:cubicBezTo>
                    <a:cubicBezTo>
                      <a:pt x="97379" y="19014"/>
                      <a:pt x="102731" y="44008"/>
                      <a:pt x="103258" y="62855"/>
                    </a:cubicBezTo>
                    <a:cubicBezTo>
                      <a:pt x="103794" y="81693"/>
                      <a:pt x="99505" y="94375"/>
                      <a:pt x="99505" y="94375"/>
                    </a:cubicBezTo>
                    <a:cubicBezTo>
                      <a:pt x="99505" y="94375"/>
                      <a:pt x="107269" y="105541"/>
                      <a:pt x="112704" y="117345"/>
                    </a:cubicBezTo>
                    <a:cubicBezTo>
                      <a:pt x="118140" y="129148"/>
                      <a:pt x="121236" y="141581"/>
                      <a:pt x="121236" y="141581"/>
                    </a:cubicBezTo>
                    <a:lnTo>
                      <a:pt x="135073" y="108101"/>
                    </a:lnTo>
                    <a:cubicBezTo>
                      <a:pt x="135073" y="108101"/>
                      <a:pt x="128779" y="102657"/>
                      <a:pt x="125146" y="89319"/>
                    </a:cubicBezTo>
                    <a:cubicBezTo>
                      <a:pt x="121513" y="75980"/>
                      <a:pt x="120543" y="54748"/>
                      <a:pt x="120543" y="54748"/>
                    </a:cubicBezTo>
                    <a:cubicBezTo>
                      <a:pt x="120543" y="54748"/>
                      <a:pt x="125229" y="73503"/>
                      <a:pt x="129102" y="84817"/>
                    </a:cubicBezTo>
                    <a:cubicBezTo>
                      <a:pt x="132966" y="96131"/>
                      <a:pt x="136016" y="100013"/>
                      <a:pt x="136016" y="100013"/>
                    </a:cubicBezTo>
                    <a:lnTo>
                      <a:pt x="144316" y="66959"/>
                    </a:lnTo>
                    <a:lnTo>
                      <a:pt x="153144" y="23155"/>
                    </a:lnTo>
                    <a:lnTo>
                      <a:pt x="149705" y="66645"/>
                    </a:lnTo>
                    <a:cubicBezTo>
                      <a:pt x="149705" y="66645"/>
                      <a:pt x="154420" y="66691"/>
                      <a:pt x="160751" y="60276"/>
                    </a:cubicBezTo>
                    <a:cubicBezTo>
                      <a:pt x="167093" y="53861"/>
                      <a:pt x="175051" y="40976"/>
                      <a:pt x="175051" y="40976"/>
                    </a:cubicBezTo>
                    <a:cubicBezTo>
                      <a:pt x="175051" y="40976"/>
                      <a:pt x="169033" y="56070"/>
                      <a:pt x="162304" y="64426"/>
                    </a:cubicBezTo>
                    <a:cubicBezTo>
                      <a:pt x="155575" y="72773"/>
                      <a:pt x="148134" y="74391"/>
                      <a:pt x="148134" y="74391"/>
                    </a:cubicBezTo>
                    <a:lnTo>
                      <a:pt x="141211" y="100716"/>
                    </a:lnTo>
                    <a:lnTo>
                      <a:pt x="137883" y="115912"/>
                    </a:lnTo>
                    <a:cubicBezTo>
                      <a:pt x="137883" y="115912"/>
                      <a:pt x="144946" y="116115"/>
                      <a:pt x="155732" y="110366"/>
                    </a:cubicBezTo>
                    <a:cubicBezTo>
                      <a:pt x="166519" y="104616"/>
                      <a:pt x="181032" y="92914"/>
                      <a:pt x="181032" y="92914"/>
                    </a:cubicBezTo>
                    <a:cubicBezTo>
                      <a:pt x="181032" y="92914"/>
                      <a:pt x="170060" y="107547"/>
                      <a:pt x="158708" y="115376"/>
                    </a:cubicBezTo>
                    <a:cubicBezTo>
                      <a:pt x="147358" y="123205"/>
                      <a:pt x="135628" y="124222"/>
                      <a:pt x="135628" y="124222"/>
                    </a:cubicBezTo>
                    <a:lnTo>
                      <a:pt x="124564" y="148550"/>
                    </a:lnTo>
                    <a:cubicBezTo>
                      <a:pt x="124564" y="148550"/>
                      <a:pt x="127484" y="155464"/>
                      <a:pt x="130960" y="168719"/>
                    </a:cubicBezTo>
                    <a:cubicBezTo>
                      <a:pt x="134436" y="181974"/>
                      <a:pt x="138456" y="201552"/>
                      <a:pt x="138456" y="201552"/>
                    </a:cubicBezTo>
                    <a:lnTo>
                      <a:pt x="124906" y="207680"/>
                    </a:lnTo>
                    <a:cubicBezTo>
                      <a:pt x="124906" y="207680"/>
                      <a:pt x="125053" y="188722"/>
                      <a:pt x="122937" y="174413"/>
                    </a:cubicBezTo>
                    <a:cubicBezTo>
                      <a:pt x="120820" y="160114"/>
                      <a:pt x="116439" y="150454"/>
                      <a:pt x="116439" y="150454"/>
                    </a:cubicBezTo>
                    <a:lnTo>
                      <a:pt x="96722" y="149502"/>
                    </a:lnTo>
                    <a:cubicBezTo>
                      <a:pt x="96722" y="149502"/>
                      <a:pt x="95299" y="164023"/>
                      <a:pt x="87100" y="177390"/>
                    </a:cubicBezTo>
                    <a:cubicBezTo>
                      <a:pt x="78911" y="190765"/>
                      <a:pt x="65175" y="205489"/>
                      <a:pt x="65175" y="205489"/>
                    </a:cubicBezTo>
                    <a:cubicBezTo>
                      <a:pt x="65175" y="205489"/>
                      <a:pt x="77099" y="189452"/>
                      <a:pt x="83228" y="175448"/>
                    </a:cubicBezTo>
                    <a:cubicBezTo>
                      <a:pt x="89356" y="161445"/>
                      <a:pt x="90853" y="148772"/>
                      <a:pt x="90853" y="148772"/>
                    </a:cubicBezTo>
                    <a:lnTo>
                      <a:pt x="60036" y="145971"/>
                    </a:lnTo>
                    <a:cubicBezTo>
                      <a:pt x="60036" y="145971"/>
                      <a:pt x="57087" y="152913"/>
                      <a:pt x="47520" y="157063"/>
                    </a:cubicBezTo>
                    <a:cubicBezTo>
                      <a:pt x="37962" y="161223"/>
                      <a:pt x="21805" y="162591"/>
                      <a:pt x="21805" y="162591"/>
                    </a:cubicBezTo>
                    <a:cubicBezTo>
                      <a:pt x="21805" y="162591"/>
                      <a:pt x="37426" y="157590"/>
                      <a:pt x="45671" y="153329"/>
                    </a:cubicBezTo>
                    <a:cubicBezTo>
                      <a:pt x="53917" y="149059"/>
                      <a:pt x="54794" y="145527"/>
                      <a:pt x="54794" y="145527"/>
                    </a:cubicBezTo>
                    <a:lnTo>
                      <a:pt x="0" y="125737"/>
                    </a:lnTo>
                    <a:cubicBezTo>
                      <a:pt x="0" y="125737"/>
                      <a:pt x="38896" y="135397"/>
                      <a:pt x="58935" y="138909"/>
                    </a:cubicBezTo>
                    <a:cubicBezTo>
                      <a:pt x="74058" y="141562"/>
                      <a:pt x="79779" y="141507"/>
                      <a:pt x="79779" y="141507"/>
                    </a:cubicBezTo>
                    <a:cubicBezTo>
                      <a:pt x="79779" y="141507"/>
                      <a:pt x="77848" y="135231"/>
                      <a:pt x="72588" y="127318"/>
                    </a:cubicBezTo>
                    <a:cubicBezTo>
                      <a:pt x="67329" y="119406"/>
                      <a:pt x="59176" y="111161"/>
                      <a:pt x="59176" y="111161"/>
                    </a:cubicBezTo>
                    <a:cubicBezTo>
                      <a:pt x="59176" y="111161"/>
                      <a:pt x="69917" y="117668"/>
                      <a:pt x="76729" y="125007"/>
                    </a:cubicBezTo>
                    <a:cubicBezTo>
                      <a:pt x="83551" y="132356"/>
                      <a:pt x="86444" y="140536"/>
                      <a:pt x="86444" y="140536"/>
                    </a:cubicBezTo>
                    <a:lnTo>
                      <a:pt x="113573" y="142699"/>
                    </a:lnTo>
                    <a:cubicBezTo>
                      <a:pt x="113573" y="142699"/>
                      <a:pt x="108822" y="129989"/>
                      <a:pt x="104460" y="119618"/>
                    </a:cubicBezTo>
                    <a:cubicBezTo>
                      <a:pt x="100096" y="109247"/>
                      <a:pt x="93469" y="99486"/>
                      <a:pt x="93469" y="99486"/>
                    </a:cubicBezTo>
                    <a:cubicBezTo>
                      <a:pt x="93469" y="99486"/>
                      <a:pt x="80353" y="98368"/>
                      <a:pt x="66331" y="92822"/>
                    </a:cubicBezTo>
                    <a:cubicBezTo>
                      <a:pt x="52317" y="87276"/>
                      <a:pt x="37389" y="77302"/>
                      <a:pt x="37389" y="77302"/>
                    </a:cubicBezTo>
                    <a:cubicBezTo>
                      <a:pt x="37389" y="77302"/>
                      <a:pt x="52890" y="83902"/>
                      <a:pt x="65804" y="87664"/>
                    </a:cubicBezTo>
                    <a:cubicBezTo>
                      <a:pt x="78707" y="91426"/>
                      <a:pt x="89014" y="92360"/>
                      <a:pt x="89014" y="92360"/>
                    </a:cubicBezTo>
                    <a:cubicBezTo>
                      <a:pt x="89014" y="92360"/>
                      <a:pt x="87738" y="85011"/>
                      <a:pt x="76960" y="67125"/>
                    </a:cubicBezTo>
                    <a:cubicBezTo>
                      <a:pt x="62938" y="43832"/>
                      <a:pt x="31890" y="0"/>
                      <a:pt x="3189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5" name="Google Shape;195;p2"/>
            <p:cNvGrpSpPr/>
            <p:nvPr/>
          </p:nvGrpSpPr>
          <p:grpSpPr>
            <a:xfrm>
              <a:off x="3829173" y="1280926"/>
              <a:ext cx="441535" cy="340162"/>
              <a:chOff x="3829173" y="1280926"/>
              <a:chExt cx="441535" cy="340162"/>
            </a:xfrm>
          </p:grpSpPr>
          <p:sp>
            <p:nvSpPr>
              <p:cNvPr id="196" name="Google Shape;196;p2"/>
              <p:cNvSpPr/>
              <p:nvPr/>
            </p:nvSpPr>
            <p:spPr>
              <a:xfrm>
                <a:off x="3829173" y="1280926"/>
                <a:ext cx="441535" cy="340162"/>
              </a:xfrm>
              <a:custGeom>
                <a:avLst/>
                <a:gdLst/>
                <a:ahLst/>
                <a:cxnLst/>
                <a:rect l="l" t="t" r="r" b="b"/>
                <a:pathLst>
                  <a:path w="441535" h="340162" extrusionOk="0">
                    <a:moveTo>
                      <a:pt x="274315" y="71291"/>
                    </a:moveTo>
                    <a:cubicBezTo>
                      <a:pt x="274315" y="71291"/>
                      <a:pt x="334222" y="50845"/>
                      <a:pt x="376713" y="70025"/>
                    </a:cubicBezTo>
                    <a:cubicBezTo>
                      <a:pt x="443626" y="100232"/>
                      <a:pt x="441528" y="138832"/>
                      <a:pt x="441528" y="138832"/>
                    </a:cubicBezTo>
                    <a:cubicBezTo>
                      <a:pt x="441528" y="138832"/>
                      <a:pt x="393639" y="117286"/>
                      <a:pt x="378646" y="153696"/>
                    </a:cubicBezTo>
                    <a:cubicBezTo>
                      <a:pt x="370862" y="172598"/>
                      <a:pt x="383979" y="203092"/>
                      <a:pt x="383979" y="203092"/>
                    </a:cubicBezTo>
                    <a:cubicBezTo>
                      <a:pt x="383979" y="203092"/>
                      <a:pt x="364762" y="220765"/>
                      <a:pt x="360640" y="242404"/>
                    </a:cubicBezTo>
                    <a:cubicBezTo>
                      <a:pt x="356526" y="264043"/>
                      <a:pt x="367526" y="289666"/>
                      <a:pt x="367526" y="289666"/>
                    </a:cubicBezTo>
                    <a:cubicBezTo>
                      <a:pt x="367526" y="289666"/>
                      <a:pt x="340766" y="285635"/>
                      <a:pt x="317676" y="272214"/>
                    </a:cubicBezTo>
                    <a:cubicBezTo>
                      <a:pt x="294577" y="258793"/>
                      <a:pt x="275129" y="235989"/>
                      <a:pt x="275129" y="235989"/>
                    </a:cubicBezTo>
                    <a:cubicBezTo>
                      <a:pt x="275129" y="235989"/>
                      <a:pt x="272781" y="251370"/>
                      <a:pt x="268658" y="265328"/>
                    </a:cubicBezTo>
                    <a:cubicBezTo>
                      <a:pt x="264546" y="279276"/>
                      <a:pt x="258648" y="291810"/>
                      <a:pt x="258648" y="291810"/>
                    </a:cubicBezTo>
                    <a:cubicBezTo>
                      <a:pt x="258648" y="291810"/>
                      <a:pt x="246114" y="286357"/>
                      <a:pt x="236981" y="278712"/>
                    </a:cubicBezTo>
                    <a:cubicBezTo>
                      <a:pt x="227858" y="271068"/>
                      <a:pt x="222137" y="261242"/>
                      <a:pt x="222137" y="261242"/>
                    </a:cubicBezTo>
                    <a:cubicBezTo>
                      <a:pt x="222137" y="261242"/>
                      <a:pt x="198834" y="287919"/>
                      <a:pt x="176197" y="307644"/>
                    </a:cubicBezTo>
                    <a:cubicBezTo>
                      <a:pt x="153560" y="327378"/>
                      <a:pt x="131580" y="340162"/>
                      <a:pt x="131580" y="340162"/>
                    </a:cubicBezTo>
                    <a:cubicBezTo>
                      <a:pt x="131580" y="340162"/>
                      <a:pt x="120562" y="309446"/>
                      <a:pt x="117012" y="282151"/>
                    </a:cubicBezTo>
                    <a:cubicBezTo>
                      <a:pt x="113454" y="254855"/>
                      <a:pt x="117363" y="230979"/>
                      <a:pt x="117363" y="230979"/>
                    </a:cubicBezTo>
                    <a:cubicBezTo>
                      <a:pt x="117363" y="230979"/>
                      <a:pt x="106428" y="235102"/>
                      <a:pt x="96095" y="236165"/>
                    </a:cubicBezTo>
                    <a:cubicBezTo>
                      <a:pt x="85751" y="237228"/>
                      <a:pt x="76008" y="235231"/>
                      <a:pt x="76008" y="235231"/>
                    </a:cubicBezTo>
                    <a:cubicBezTo>
                      <a:pt x="76008" y="235231"/>
                      <a:pt x="80917" y="214443"/>
                      <a:pt x="92684" y="197250"/>
                    </a:cubicBezTo>
                    <a:cubicBezTo>
                      <a:pt x="104441" y="180058"/>
                      <a:pt x="123066" y="166470"/>
                      <a:pt x="123066" y="166470"/>
                    </a:cubicBezTo>
                    <a:cubicBezTo>
                      <a:pt x="123066" y="166470"/>
                      <a:pt x="84577" y="172580"/>
                      <a:pt x="53806" y="169215"/>
                    </a:cubicBezTo>
                    <a:cubicBezTo>
                      <a:pt x="23044" y="165851"/>
                      <a:pt x="0" y="153012"/>
                      <a:pt x="0" y="153012"/>
                    </a:cubicBezTo>
                    <a:cubicBezTo>
                      <a:pt x="0" y="153012"/>
                      <a:pt x="34127" y="138666"/>
                      <a:pt x="51865" y="120262"/>
                    </a:cubicBezTo>
                    <a:cubicBezTo>
                      <a:pt x="69612" y="101859"/>
                      <a:pt x="70980" y="79416"/>
                      <a:pt x="70980" y="79416"/>
                    </a:cubicBezTo>
                    <a:cubicBezTo>
                      <a:pt x="70980" y="79416"/>
                      <a:pt x="116910" y="89057"/>
                      <a:pt x="131302" y="36591"/>
                    </a:cubicBezTo>
                    <a:cubicBezTo>
                      <a:pt x="137005" y="15794"/>
                      <a:pt x="120829" y="4193"/>
                      <a:pt x="120829" y="4193"/>
                    </a:cubicBezTo>
                    <a:cubicBezTo>
                      <a:pt x="120829" y="4193"/>
                      <a:pt x="159411" y="-7620"/>
                      <a:pt x="198520" y="8408"/>
                    </a:cubicBezTo>
                    <a:cubicBezTo>
                      <a:pt x="237629" y="24436"/>
                      <a:pt x="274315" y="71291"/>
                      <a:pt x="274315" y="71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 name="Google Shape;197;p2"/>
              <p:cNvSpPr/>
              <p:nvPr/>
            </p:nvSpPr>
            <p:spPr>
              <a:xfrm>
                <a:off x="3912770" y="1300805"/>
                <a:ext cx="302591" cy="284344"/>
              </a:xfrm>
              <a:custGeom>
                <a:avLst/>
                <a:gdLst/>
                <a:ahLst/>
                <a:cxnLst/>
                <a:rect l="l" t="t" r="r" b="b"/>
                <a:pathLst>
                  <a:path w="302591" h="284344" extrusionOk="0">
                    <a:moveTo>
                      <a:pt x="61441" y="284345"/>
                    </a:moveTo>
                    <a:cubicBezTo>
                      <a:pt x="61441" y="284345"/>
                      <a:pt x="86565" y="205702"/>
                      <a:pt x="107122" y="170854"/>
                    </a:cubicBezTo>
                    <a:cubicBezTo>
                      <a:pt x="118584" y="151406"/>
                      <a:pt x="127845" y="139482"/>
                      <a:pt x="127845" y="139482"/>
                    </a:cubicBezTo>
                    <a:cubicBezTo>
                      <a:pt x="127845" y="139482"/>
                      <a:pt x="117677" y="142431"/>
                      <a:pt x="94893" y="154540"/>
                    </a:cubicBezTo>
                    <a:cubicBezTo>
                      <a:pt x="72099" y="166649"/>
                      <a:pt x="36696" y="187908"/>
                      <a:pt x="36696" y="187908"/>
                    </a:cubicBezTo>
                    <a:cubicBezTo>
                      <a:pt x="36696" y="187908"/>
                      <a:pt x="65046" y="162517"/>
                      <a:pt x="89060" y="147783"/>
                    </a:cubicBezTo>
                    <a:cubicBezTo>
                      <a:pt x="113065" y="133040"/>
                      <a:pt x="132726" y="128954"/>
                      <a:pt x="132726" y="128954"/>
                    </a:cubicBezTo>
                    <a:cubicBezTo>
                      <a:pt x="132726" y="128954"/>
                      <a:pt x="141340" y="110865"/>
                      <a:pt x="152544" y="95225"/>
                    </a:cubicBezTo>
                    <a:cubicBezTo>
                      <a:pt x="163737" y="79595"/>
                      <a:pt x="177510" y="66414"/>
                      <a:pt x="177510" y="66414"/>
                    </a:cubicBezTo>
                    <a:lnTo>
                      <a:pt x="123704" y="74039"/>
                    </a:lnTo>
                    <a:cubicBezTo>
                      <a:pt x="123704" y="74039"/>
                      <a:pt x="121393" y="86000"/>
                      <a:pt x="106853" y="100522"/>
                    </a:cubicBezTo>
                    <a:cubicBezTo>
                      <a:pt x="92304" y="115043"/>
                      <a:pt x="65527" y="132125"/>
                      <a:pt x="65527" y="132125"/>
                    </a:cubicBezTo>
                    <a:cubicBezTo>
                      <a:pt x="65527" y="132125"/>
                      <a:pt x="86287" y="112233"/>
                      <a:pt x="98035" y="98923"/>
                    </a:cubicBezTo>
                    <a:cubicBezTo>
                      <a:pt x="109784" y="85621"/>
                      <a:pt x="112510" y="78901"/>
                      <a:pt x="112510" y="78901"/>
                    </a:cubicBezTo>
                    <a:lnTo>
                      <a:pt x="63419" y="93155"/>
                    </a:lnTo>
                    <a:lnTo>
                      <a:pt x="0" y="114784"/>
                    </a:lnTo>
                    <a:lnTo>
                      <a:pt x="58945" y="86620"/>
                    </a:lnTo>
                    <a:cubicBezTo>
                      <a:pt x="58945" y="86620"/>
                      <a:pt x="55460" y="80667"/>
                      <a:pt x="42372" y="77506"/>
                    </a:cubicBezTo>
                    <a:cubicBezTo>
                      <a:pt x="29274" y="74335"/>
                      <a:pt x="6582" y="73965"/>
                      <a:pt x="6582" y="73965"/>
                    </a:cubicBezTo>
                    <a:cubicBezTo>
                      <a:pt x="6582" y="73965"/>
                      <a:pt x="30679" y="70250"/>
                      <a:pt x="46577" y="72459"/>
                    </a:cubicBezTo>
                    <a:cubicBezTo>
                      <a:pt x="62467" y="74677"/>
                      <a:pt x="70166" y="82811"/>
                      <a:pt x="70166" y="82811"/>
                    </a:cubicBezTo>
                    <a:lnTo>
                      <a:pt x="109497" y="71849"/>
                    </a:lnTo>
                    <a:lnTo>
                      <a:pt x="131700" y="64667"/>
                    </a:lnTo>
                    <a:cubicBezTo>
                      <a:pt x="131700" y="64667"/>
                      <a:pt x="126644" y="55654"/>
                      <a:pt x="111059" y="46402"/>
                    </a:cubicBezTo>
                    <a:cubicBezTo>
                      <a:pt x="95475" y="37149"/>
                      <a:pt x="69362" y="27665"/>
                      <a:pt x="69362" y="27665"/>
                    </a:cubicBezTo>
                    <a:cubicBezTo>
                      <a:pt x="69362" y="27665"/>
                      <a:pt x="96603" y="30512"/>
                      <a:pt x="115302" y="38924"/>
                    </a:cubicBezTo>
                    <a:cubicBezTo>
                      <a:pt x="134001" y="47335"/>
                      <a:pt x="144169" y="61302"/>
                      <a:pt x="144169" y="61302"/>
                    </a:cubicBezTo>
                    <a:lnTo>
                      <a:pt x="184036" y="57032"/>
                    </a:lnTo>
                    <a:cubicBezTo>
                      <a:pt x="184036" y="57032"/>
                      <a:pt x="190793" y="48186"/>
                      <a:pt x="205342" y="33932"/>
                    </a:cubicBezTo>
                    <a:cubicBezTo>
                      <a:pt x="219890" y="19670"/>
                      <a:pt x="242241" y="0"/>
                      <a:pt x="242241" y="0"/>
                    </a:cubicBezTo>
                    <a:lnTo>
                      <a:pt x="260395" y="12442"/>
                    </a:lnTo>
                    <a:cubicBezTo>
                      <a:pt x="260395" y="12442"/>
                      <a:pt x="235715" y="26408"/>
                      <a:pt x="218781" y="39756"/>
                    </a:cubicBezTo>
                    <a:cubicBezTo>
                      <a:pt x="201838" y="53094"/>
                      <a:pt x="192632" y="65813"/>
                      <a:pt x="192632" y="65813"/>
                    </a:cubicBezTo>
                    <a:lnTo>
                      <a:pt x="206266" y="91269"/>
                    </a:lnTo>
                    <a:cubicBezTo>
                      <a:pt x="206266" y="91269"/>
                      <a:pt x="226148" y="82229"/>
                      <a:pt x="249654" y="82534"/>
                    </a:cubicBezTo>
                    <a:cubicBezTo>
                      <a:pt x="273151" y="82839"/>
                      <a:pt x="302591" y="89078"/>
                      <a:pt x="302591" y="89078"/>
                    </a:cubicBezTo>
                    <a:cubicBezTo>
                      <a:pt x="302591" y="89078"/>
                      <a:pt x="272818" y="86084"/>
                      <a:pt x="250052" y="88847"/>
                    </a:cubicBezTo>
                    <a:cubicBezTo>
                      <a:pt x="227286" y="91611"/>
                      <a:pt x="209732" y="99191"/>
                      <a:pt x="209732" y="99191"/>
                    </a:cubicBezTo>
                    <a:lnTo>
                      <a:pt x="229347" y="139982"/>
                    </a:lnTo>
                    <a:cubicBezTo>
                      <a:pt x="229347" y="139982"/>
                      <a:pt x="240568" y="138512"/>
                      <a:pt x="253157" y="147413"/>
                    </a:cubicBezTo>
                    <a:cubicBezTo>
                      <a:pt x="265747" y="156315"/>
                      <a:pt x="279714" y="175587"/>
                      <a:pt x="279714" y="175587"/>
                    </a:cubicBezTo>
                    <a:cubicBezTo>
                      <a:pt x="279714" y="175587"/>
                      <a:pt x="261458" y="159707"/>
                      <a:pt x="249710" y="152534"/>
                    </a:cubicBezTo>
                    <a:cubicBezTo>
                      <a:pt x="237961" y="145361"/>
                      <a:pt x="232720" y="146905"/>
                      <a:pt x="232720" y="146905"/>
                    </a:cubicBezTo>
                    <a:lnTo>
                      <a:pt x="248397" y="230493"/>
                    </a:lnTo>
                    <a:cubicBezTo>
                      <a:pt x="248397" y="230493"/>
                      <a:pt x="231593" y="174432"/>
                      <a:pt x="221028" y="146646"/>
                    </a:cubicBezTo>
                    <a:cubicBezTo>
                      <a:pt x="213060" y="125673"/>
                      <a:pt x="208679" y="118537"/>
                      <a:pt x="208679" y="118537"/>
                    </a:cubicBezTo>
                    <a:cubicBezTo>
                      <a:pt x="208679" y="118537"/>
                      <a:pt x="202005" y="125636"/>
                      <a:pt x="195710" y="138151"/>
                    </a:cubicBezTo>
                    <a:cubicBezTo>
                      <a:pt x="189425" y="150676"/>
                      <a:pt x="184896" y="167065"/>
                      <a:pt x="184896" y="167065"/>
                    </a:cubicBezTo>
                    <a:cubicBezTo>
                      <a:pt x="184896" y="167065"/>
                      <a:pt x="185219" y="148726"/>
                      <a:pt x="189600" y="134676"/>
                    </a:cubicBezTo>
                    <a:cubicBezTo>
                      <a:pt x="193972" y="120635"/>
                      <a:pt x="202393" y="110893"/>
                      <a:pt x="202393" y="110893"/>
                    </a:cubicBezTo>
                    <a:lnTo>
                      <a:pt x="184729" y="75195"/>
                    </a:lnTo>
                    <a:cubicBezTo>
                      <a:pt x="184729" y="75195"/>
                      <a:pt x="171862" y="90650"/>
                      <a:pt x="161713" y="103877"/>
                    </a:cubicBezTo>
                    <a:cubicBezTo>
                      <a:pt x="151564" y="117104"/>
                      <a:pt x="143910" y="132716"/>
                      <a:pt x="143910" y="132716"/>
                    </a:cubicBezTo>
                    <a:cubicBezTo>
                      <a:pt x="143910" y="132716"/>
                      <a:pt x="152349" y="150020"/>
                      <a:pt x="155732" y="171770"/>
                    </a:cubicBezTo>
                    <a:cubicBezTo>
                      <a:pt x="159125" y="193519"/>
                      <a:pt x="157461" y="219706"/>
                      <a:pt x="157461" y="219706"/>
                    </a:cubicBezTo>
                    <a:cubicBezTo>
                      <a:pt x="157461" y="219706"/>
                      <a:pt x="154309" y="195312"/>
                      <a:pt x="149456" y="176299"/>
                    </a:cubicBezTo>
                    <a:cubicBezTo>
                      <a:pt x="144594" y="157276"/>
                      <a:pt x="138032" y="143633"/>
                      <a:pt x="138032" y="143633"/>
                    </a:cubicBezTo>
                    <a:cubicBezTo>
                      <a:pt x="138032" y="143633"/>
                      <a:pt x="129481" y="150732"/>
                      <a:pt x="114424" y="177611"/>
                    </a:cubicBezTo>
                    <a:cubicBezTo>
                      <a:pt x="94818" y="212625"/>
                      <a:pt x="61441" y="284345"/>
                      <a:pt x="61441" y="2843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8" name="Google Shape;198;p2"/>
            <p:cNvGrpSpPr/>
            <p:nvPr/>
          </p:nvGrpSpPr>
          <p:grpSpPr>
            <a:xfrm>
              <a:off x="5316318" y="2688133"/>
              <a:ext cx="333780" cy="438301"/>
              <a:chOff x="5316318" y="2688133"/>
              <a:chExt cx="333780" cy="438301"/>
            </a:xfrm>
          </p:grpSpPr>
          <p:sp>
            <p:nvSpPr>
              <p:cNvPr id="199" name="Google Shape;199;p2"/>
              <p:cNvSpPr/>
              <p:nvPr/>
            </p:nvSpPr>
            <p:spPr>
              <a:xfrm>
                <a:off x="5316318" y="2688133"/>
                <a:ext cx="333780" cy="438301"/>
              </a:xfrm>
              <a:custGeom>
                <a:avLst/>
                <a:gdLst/>
                <a:ahLst/>
                <a:cxnLst/>
                <a:rect l="l" t="t" r="r" b="b"/>
                <a:pathLst>
                  <a:path w="333780" h="438301" extrusionOk="0">
                    <a:moveTo>
                      <a:pt x="91826" y="154318"/>
                    </a:moveTo>
                    <a:cubicBezTo>
                      <a:pt x="91826" y="154318"/>
                      <a:pt x="81437" y="91879"/>
                      <a:pt x="107309" y="53093"/>
                    </a:cubicBezTo>
                    <a:cubicBezTo>
                      <a:pt x="148035" y="-7987"/>
                      <a:pt x="185776" y="388"/>
                      <a:pt x="185776" y="388"/>
                    </a:cubicBezTo>
                    <a:cubicBezTo>
                      <a:pt x="185776" y="388"/>
                      <a:pt x="156705" y="44118"/>
                      <a:pt x="190167" y="64851"/>
                    </a:cubicBezTo>
                    <a:cubicBezTo>
                      <a:pt x="207544" y="75620"/>
                      <a:pt x="239775" y="67661"/>
                      <a:pt x="239775" y="67661"/>
                    </a:cubicBezTo>
                    <a:cubicBezTo>
                      <a:pt x="239775" y="67661"/>
                      <a:pt x="254066" y="89503"/>
                      <a:pt x="274752" y="97101"/>
                    </a:cubicBezTo>
                    <a:cubicBezTo>
                      <a:pt x="295430" y="104699"/>
                      <a:pt x="322495" y="98035"/>
                      <a:pt x="322495" y="98035"/>
                    </a:cubicBezTo>
                    <a:cubicBezTo>
                      <a:pt x="322495" y="98035"/>
                      <a:pt x="314148" y="123768"/>
                      <a:pt x="297140" y="144363"/>
                    </a:cubicBezTo>
                    <a:cubicBezTo>
                      <a:pt x="280123" y="164966"/>
                      <a:pt x="254454" y="180421"/>
                      <a:pt x="254454" y="180421"/>
                    </a:cubicBezTo>
                    <a:cubicBezTo>
                      <a:pt x="254454" y="180421"/>
                      <a:pt x="269244" y="185246"/>
                      <a:pt x="282332" y="191587"/>
                    </a:cubicBezTo>
                    <a:cubicBezTo>
                      <a:pt x="295430" y="197937"/>
                      <a:pt x="306827" y="205803"/>
                      <a:pt x="306827" y="205803"/>
                    </a:cubicBezTo>
                    <a:cubicBezTo>
                      <a:pt x="306827" y="205803"/>
                      <a:pt x="299395" y="217274"/>
                      <a:pt x="290364" y="225029"/>
                    </a:cubicBezTo>
                    <a:cubicBezTo>
                      <a:pt x="281343" y="232785"/>
                      <a:pt x="270704" y="236824"/>
                      <a:pt x="270704" y="236824"/>
                    </a:cubicBezTo>
                    <a:cubicBezTo>
                      <a:pt x="270704" y="236824"/>
                      <a:pt x="293221" y="264166"/>
                      <a:pt x="308990" y="289724"/>
                    </a:cubicBezTo>
                    <a:cubicBezTo>
                      <a:pt x="324759" y="315291"/>
                      <a:pt x="333781" y="339065"/>
                      <a:pt x="333781" y="339065"/>
                    </a:cubicBezTo>
                    <a:cubicBezTo>
                      <a:pt x="333781" y="339065"/>
                      <a:pt x="301678" y="344907"/>
                      <a:pt x="274170" y="343955"/>
                    </a:cubicBezTo>
                    <a:cubicBezTo>
                      <a:pt x="246662" y="343003"/>
                      <a:pt x="223738" y="335247"/>
                      <a:pt x="223738" y="335247"/>
                    </a:cubicBezTo>
                    <a:cubicBezTo>
                      <a:pt x="223738" y="335247"/>
                      <a:pt x="226012" y="346709"/>
                      <a:pt x="225374" y="357080"/>
                    </a:cubicBezTo>
                    <a:cubicBezTo>
                      <a:pt x="224737" y="367451"/>
                      <a:pt x="221178" y="376741"/>
                      <a:pt x="221178" y="376741"/>
                    </a:cubicBezTo>
                    <a:cubicBezTo>
                      <a:pt x="221178" y="376741"/>
                      <a:pt x="201471" y="368505"/>
                      <a:pt x="186432" y="354095"/>
                    </a:cubicBezTo>
                    <a:cubicBezTo>
                      <a:pt x="171393" y="339675"/>
                      <a:pt x="161031" y="319090"/>
                      <a:pt x="161031" y="319090"/>
                    </a:cubicBezTo>
                    <a:cubicBezTo>
                      <a:pt x="161031" y="319090"/>
                      <a:pt x="160763" y="358060"/>
                      <a:pt x="152426" y="387861"/>
                    </a:cubicBezTo>
                    <a:cubicBezTo>
                      <a:pt x="144079" y="417661"/>
                      <a:pt x="127654" y="438302"/>
                      <a:pt x="127654" y="438302"/>
                    </a:cubicBezTo>
                    <a:cubicBezTo>
                      <a:pt x="127654" y="438302"/>
                      <a:pt x="119067" y="402290"/>
                      <a:pt x="103806" y="381779"/>
                    </a:cubicBezTo>
                    <a:cubicBezTo>
                      <a:pt x="88554" y="361267"/>
                      <a:pt x="66629" y="356257"/>
                      <a:pt x="66629" y="356257"/>
                    </a:cubicBezTo>
                    <a:cubicBezTo>
                      <a:pt x="66629" y="356257"/>
                      <a:pt x="83646" y="312509"/>
                      <a:pt x="34231" y="289742"/>
                    </a:cubicBezTo>
                    <a:cubicBezTo>
                      <a:pt x="14644" y="280721"/>
                      <a:pt x="567" y="294789"/>
                      <a:pt x="567" y="294789"/>
                    </a:cubicBezTo>
                    <a:cubicBezTo>
                      <a:pt x="567" y="294789"/>
                      <a:pt x="-4785" y="254793"/>
                      <a:pt x="17408" y="218827"/>
                    </a:cubicBezTo>
                    <a:cubicBezTo>
                      <a:pt x="39611" y="182861"/>
                      <a:pt x="91826" y="154318"/>
                      <a:pt x="91826" y="15431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 name="Google Shape;200;p2"/>
              <p:cNvSpPr/>
              <p:nvPr/>
            </p:nvSpPr>
            <p:spPr>
              <a:xfrm>
                <a:off x="5364894" y="2738241"/>
                <a:ext cx="251946" cy="302720"/>
              </a:xfrm>
              <a:custGeom>
                <a:avLst/>
                <a:gdLst/>
                <a:ahLst/>
                <a:cxnLst/>
                <a:rect l="l" t="t" r="r" b="b"/>
                <a:pathLst>
                  <a:path w="251946" h="302720" extrusionOk="0">
                    <a:moveTo>
                      <a:pt x="251947" y="269805"/>
                    </a:moveTo>
                    <a:cubicBezTo>
                      <a:pt x="251947" y="269805"/>
                      <a:pt x="178462" y="232175"/>
                      <a:pt x="147432" y="206201"/>
                    </a:cubicBezTo>
                    <a:cubicBezTo>
                      <a:pt x="130119" y="191708"/>
                      <a:pt x="119868" y="180634"/>
                      <a:pt x="119868" y="180634"/>
                    </a:cubicBezTo>
                    <a:cubicBezTo>
                      <a:pt x="119868" y="180634"/>
                      <a:pt x="121116" y="191144"/>
                      <a:pt x="129343" y="215602"/>
                    </a:cubicBezTo>
                    <a:cubicBezTo>
                      <a:pt x="137569" y="240060"/>
                      <a:pt x="152765" y="278466"/>
                      <a:pt x="152765" y="278466"/>
                    </a:cubicBezTo>
                    <a:cubicBezTo>
                      <a:pt x="152765" y="278466"/>
                      <a:pt x="132347" y="246345"/>
                      <a:pt x="121726" y="220251"/>
                    </a:cubicBezTo>
                    <a:cubicBezTo>
                      <a:pt x="111105" y="194157"/>
                      <a:pt x="110283" y="174090"/>
                      <a:pt x="110283" y="174090"/>
                    </a:cubicBezTo>
                    <a:cubicBezTo>
                      <a:pt x="110283" y="174090"/>
                      <a:pt x="93839" y="162637"/>
                      <a:pt x="80242" y="149040"/>
                    </a:cubicBezTo>
                    <a:cubicBezTo>
                      <a:pt x="66645" y="135434"/>
                      <a:pt x="55895" y="119692"/>
                      <a:pt x="55895" y="119692"/>
                    </a:cubicBezTo>
                    <a:lnTo>
                      <a:pt x="54638" y="174025"/>
                    </a:lnTo>
                    <a:cubicBezTo>
                      <a:pt x="54638" y="174025"/>
                      <a:pt x="66063" y="178258"/>
                      <a:pt x="78014" y="194980"/>
                    </a:cubicBezTo>
                    <a:cubicBezTo>
                      <a:pt x="89956" y="211701"/>
                      <a:pt x="102435" y="240910"/>
                      <a:pt x="102435" y="240910"/>
                    </a:cubicBezTo>
                    <a:cubicBezTo>
                      <a:pt x="102435" y="240910"/>
                      <a:pt x="86204" y="217173"/>
                      <a:pt x="74992" y="203410"/>
                    </a:cubicBezTo>
                    <a:cubicBezTo>
                      <a:pt x="63779" y="189655"/>
                      <a:pt x="57596" y="185866"/>
                      <a:pt x="57596" y="185866"/>
                    </a:cubicBezTo>
                    <a:lnTo>
                      <a:pt x="63641" y="236621"/>
                    </a:lnTo>
                    <a:lnTo>
                      <a:pt x="74631" y="302720"/>
                    </a:lnTo>
                    <a:lnTo>
                      <a:pt x="56468" y="239967"/>
                    </a:lnTo>
                    <a:cubicBezTo>
                      <a:pt x="56468" y="239967"/>
                      <a:pt x="50026" y="242435"/>
                      <a:pt x="44766" y="254830"/>
                    </a:cubicBezTo>
                    <a:cubicBezTo>
                      <a:pt x="39507" y="267226"/>
                      <a:pt x="35430" y="289558"/>
                      <a:pt x="35430" y="289558"/>
                    </a:cubicBezTo>
                    <a:cubicBezTo>
                      <a:pt x="35430" y="289558"/>
                      <a:pt x="35698" y="265183"/>
                      <a:pt x="40477" y="249857"/>
                    </a:cubicBezTo>
                    <a:cubicBezTo>
                      <a:pt x="45255" y="234541"/>
                      <a:pt x="54545" y="228274"/>
                      <a:pt x="54545" y="228274"/>
                    </a:cubicBezTo>
                    <a:lnTo>
                      <a:pt x="50146" y="187677"/>
                    </a:lnTo>
                    <a:lnTo>
                      <a:pt x="46698" y="164597"/>
                    </a:lnTo>
                    <a:cubicBezTo>
                      <a:pt x="46698" y="164597"/>
                      <a:pt x="36973" y="168119"/>
                      <a:pt x="25299" y="181984"/>
                    </a:cubicBezTo>
                    <a:cubicBezTo>
                      <a:pt x="13625" y="195849"/>
                      <a:pt x="0" y="220057"/>
                      <a:pt x="0" y="220057"/>
                    </a:cubicBezTo>
                    <a:cubicBezTo>
                      <a:pt x="0" y="220057"/>
                      <a:pt x="7265" y="193649"/>
                      <a:pt x="18616" y="176576"/>
                    </a:cubicBezTo>
                    <a:cubicBezTo>
                      <a:pt x="29967" y="159504"/>
                      <a:pt x="45413" y="151758"/>
                      <a:pt x="45413" y="151758"/>
                    </a:cubicBezTo>
                    <a:lnTo>
                      <a:pt x="47705" y="111725"/>
                    </a:lnTo>
                    <a:cubicBezTo>
                      <a:pt x="47705" y="111725"/>
                      <a:pt x="40089" y="103618"/>
                      <a:pt x="28396" y="86934"/>
                    </a:cubicBezTo>
                    <a:cubicBezTo>
                      <a:pt x="16703" y="70250"/>
                      <a:pt x="943" y="44988"/>
                      <a:pt x="943" y="44988"/>
                    </a:cubicBezTo>
                    <a:lnTo>
                      <a:pt x="16185" y="29108"/>
                    </a:lnTo>
                    <a:cubicBezTo>
                      <a:pt x="16185" y="29108"/>
                      <a:pt x="25937" y="55728"/>
                      <a:pt x="36336" y="74622"/>
                    </a:cubicBezTo>
                    <a:cubicBezTo>
                      <a:pt x="46735" y="93524"/>
                      <a:pt x="57771" y="104681"/>
                      <a:pt x="57771" y="104681"/>
                    </a:cubicBezTo>
                    <a:lnTo>
                      <a:pt x="85123" y="95392"/>
                    </a:lnTo>
                    <a:cubicBezTo>
                      <a:pt x="85123" y="95392"/>
                      <a:pt x="79437" y="74298"/>
                      <a:pt x="83579" y="51153"/>
                    </a:cubicBezTo>
                    <a:cubicBezTo>
                      <a:pt x="87720" y="28017"/>
                      <a:pt x="98691" y="0"/>
                      <a:pt x="98691" y="0"/>
                    </a:cubicBezTo>
                    <a:cubicBezTo>
                      <a:pt x="98691" y="0"/>
                      <a:pt x="90872" y="28876"/>
                      <a:pt x="89882" y="51791"/>
                    </a:cubicBezTo>
                    <a:cubicBezTo>
                      <a:pt x="88884" y="74696"/>
                      <a:pt x="93506" y="93257"/>
                      <a:pt x="93506" y="93257"/>
                    </a:cubicBezTo>
                    <a:lnTo>
                      <a:pt x="136950" y="80575"/>
                    </a:lnTo>
                    <a:cubicBezTo>
                      <a:pt x="136950" y="80575"/>
                      <a:pt x="137329" y="69261"/>
                      <a:pt x="148171" y="58298"/>
                    </a:cubicBezTo>
                    <a:cubicBezTo>
                      <a:pt x="159005" y="47326"/>
                      <a:pt x="180302" y="36696"/>
                      <a:pt x="180302" y="36696"/>
                    </a:cubicBezTo>
                    <a:cubicBezTo>
                      <a:pt x="180302" y="36696"/>
                      <a:pt x="161648" y="52114"/>
                      <a:pt x="152654" y="62532"/>
                    </a:cubicBezTo>
                    <a:cubicBezTo>
                      <a:pt x="143661" y="72949"/>
                      <a:pt x="144326" y="78375"/>
                      <a:pt x="144326" y="78375"/>
                    </a:cubicBezTo>
                    <a:lnTo>
                      <a:pt x="229356" y="76554"/>
                    </a:lnTo>
                    <a:cubicBezTo>
                      <a:pt x="229356" y="76554"/>
                      <a:pt x="171298" y="83985"/>
                      <a:pt x="142163" y="89864"/>
                    </a:cubicBezTo>
                    <a:cubicBezTo>
                      <a:pt x="120164" y="94301"/>
                      <a:pt x="112409" y="97462"/>
                      <a:pt x="112409" y="97462"/>
                    </a:cubicBezTo>
                    <a:cubicBezTo>
                      <a:pt x="112409" y="97462"/>
                      <a:pt x="118325" y="105199"/>
                      <a:pt x="129647" y="113453"/>
                    </a:cubicBezTo>
                    <a:cubicBezTo>
                      <a:pt x="140971" y="121708"/>
                      <a:pt x="156407" y="128853"/>
                      <a:pt x="156407" y="128853"/>
                    </a:cubicBezTo>
                    <a:cubicBezTo>
                      <a:pt x="156407" y="128853"/>
                      <a:pt x="138364" y="125534"/>
                      <a:pt x="125220" y="118916"/>
                    </a:cubicBezTo>
                    <a:cubicBezTo>
                      <a:pt x="112076" y="112307"/>
                      <a:pt x="103840" y="102407"/>
                      <a:pt x="103840" y="102407"/>
                    </a:cubicBezTo>
                    <a:lnTo>
                      <a:pt x="65739" y="114008"/>
                    </a:lnTo>
                    <a:cubicBezTo>
                      <a:pt x="65739" y="114008"/>
                      <a:pt x="78892" y="129232"/>
                      <a:pt x="90280" y="141405"/>
                    </a:cubicBezTo>
                    <a:cubicBezTo>
                      <a:pt x="101668" y="153569"/>
                      <a:pt x="115820" y="163682"/>
                      <a:pt x="115820" y="163682"/>
                    </a:cubicBezTo>
                    <a:cubicBezTo>
                      <a:pt x="115820" y="163682"/>
                      <a:pt x="134279" y="158172"/>
                      <a:pt x="156287" y="158385"/>
                    </a:cubicBezTo>
                    <a:cubicBezTo>
                      <a:pt x="178295" y="158598"/>
                      <a:pt x="203863" y="164513"/>
                      <a:pt x="203863" y="164513"/>
                    </a:cubicBezTo>
                    <a:cubicBezTo>
                      <a:pt x="203863" y="164513"/>
                      <a:pt x="179275" y="163635"/>
                      <a:pt x="159726" y="165327"/>
                    </a:cubicBezTo>
                    <a:cubicBezTo>
                      <a:pt x="140166" y="167009"/>
                      <a:pt x="125627" y="171252"/>
                      <a:pt x="125627" y="171252"/>
                    </a:cubicBezTo>
                    <a:cubicBezTo>
                      <a:pt x="125627" y="171252"/>
                      <a:pt x="131237" y="180856"/>
                      <a:pt x="155298" y="200091"/>
                    </a:cubicBezTo>
                    <a:cubicBezTo>
                      <a:pt x="186642" y="225150"/>
                      <a:pt x="251947" y="269805"/>
                      <a:pt x="251947" y="26980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1" name="Google Shape;201;p2"/>
            <p:cNvGrpSpPr/>
            <p:nvPr/>
          </p:nvGrpSpPr>
          <p:grpSpPr>
            <a:xfrm>
              <a:off x="4837717" y="2119915"/>
              <a:ext cx="327862" cy="333898"/>
              <a:chOff x="4837717" y="2119915"/>
              <a:chExt cx="327862" cy="333898"/>
            </a:xfrm>
          </p:grpSpPr>
          <p:sp>
            <p:nvSpPr>
              <p:cNvPr id="202" name="Google Shape;202;p2"/>
              <p:cNvSpPr/>
              <p:nvPr/>
            </p:nvSpPr>
            <p:spPr>
              <a:xfrm>
                <a:off x="4837717" y="2119915"/>
                <a:ext cx="319647" cy="333898"/>
              </a:xfrm>
              <a:custGeom>
                <a:avLst/>
                <a:gdLst/>
                <a:ahLst/>
                <a:cxnLst/>
                <a:rect l="l" t="t" r="r" b="b"/>
                <a:pathLst>
                  <a:path w="319647" h="333898" extrusionOk="0">
                    <a:moveTo>
                      <a:pt x="265053" y="158783"/>
                    </a:moveTo>
                    <a:cubicBezTo>
                      <a:pt x="265053" y="158783"/>
                      <a:pt x="309634" y="192179"/>
                      <a:pt x="316936" y="232452"/>
                    </a:cubicBezTo>
                    <a:cubicBezTo>
                      <a:pt x="328454" y="295862"/>
                      <a:pt x="299550" y="313341"/>
                      <a:pt x="299550" y="313341"/>
                    </a:cubicBezTo>
                    <a:cubicBezTo>
                      <a:pt x="299550" y="313341"/>
                      <a:pt x="291259" y="267993"/>
                      <a:pt x="257520" y="275036"/>
                    </a:cubicBezTo>
                    <a:cubicBezTo>
                      <a:pt x="240013" y="278688"/>
                      <a:pt x="224540" y="303219"/>
                      <a:pt x="224540" y="303219"/>
                    </a:cubicBezTo>
                    <a:cubicBezTo>
                      <a:pt x="224540" y="303219"/>
                      <a:pt x="202217" y="297978"/>
                      <a:pt x="184553" y="305641"/>
                    </a:cubicBezTo>
                    <a:cubicBezTo>
                      <a:pt x="166889" y="313313"/>
                      <a:pt x="153884" y="333898"/>
                      <a:pt x="153884" y="333898"/>
                    </a:cubicBezTo>
                    <a:cubicBezTo>
                      <a:pt x="153884" y="333898"/>
                      <a:pt x="143475" y="312500"/>
                      <a:pt x="141655" y="289142"/>
                    </a:cubicBezTo>
                    <a:cubicBezTo>
                      <a:pt x="139843" y="265775"/>
                      <a:pt x="146618" y="240448"/>
                      <a:pt x="146618" y="240448"/>
                    </a:cubicBezTo>
                    <a:cubicBezTo>
                      <a:pt x="146618" y="240448"/>
                      <a:pt x="134352" y="246317"/>
                      <a:pt x="122234" y="250190"/>
                    </a:cubicBezTo>
                    <a:cubicBezTo>
                      <a:pt x="110116" y="254072"/>
                      <a:pt x="98137" y="255958"/>
                      <a:pt x="98137" y="255958"/>
                    </a:cubicBezTo>
                    <a:cubicBezTo>
                      <a:pt x="98137" y="255958"/>
                      <a:pt x="95835" y="244182"/>
                      <a:pt x="96805" y="233802"/>
                    </a:cubicBezTo>
                    <a:cubicBezTo>
                      <a:pt x="97776" y="223421"/>
                      <a:pt x="102028" y="214437"/>
                      <a:pt x="102028" y="214437"/>
                    </a:cubicBezTo>
                    <a:cubicBezTo>
                      <a:pt x="102028" y="214437"/>
                      <a:pt x="71174" y="210656"/>
                      <a:pt x="45671" y="203946"/>
                    </a:cubicBezTo>
                    <a:cubicBezTo>
                      <a:pt x="20169" y="197235"/>
                      <a:pt x="0" y="187576"/>
                      <a:pt x="0" y="187576"/>
                    </a:cubicBezTo>
                    <a:cubicBezTo>
                      <a:pt x="0" y="187576"/>
                      <a:pt x="16675" y="164467"/>
                      <a:pt x="34607" y="148458"/>
                    </a:cubicBezTo>
                    <a:cubicBezTo>
                      <a:pt x="52530" y="132439"/>
                      <a:pt x="71710" y="123528"/>
                      <a:pt x="71710" y="123528"/>
                    </a:cubicBezTo>
                    <a:cubicBezTo>
                      <a:pt x="71710" y="123528"/>
                      <a:pt x="63298" y="117613"/>
                      <a:pt x="57383" y="110643"/>
                    </a:cubicBezTo>
                    <a:cubicBezTo>
                      <a:pt x="51467" y="103664"/>
                      <a:pt x="48056" y="95613"/>
                      <a:pt x="48056" y="95613"/>
                    </a:cubicBezTo>
                    <a:cubicBezTo>
                      <a:pt x="48056" y="95613"/>
                      <a:pt x="65498" y="88940"/>
                      <a:pt x="83763" y="89014"/>
                    </a:cubicBezTo>
                    <a:cubicBezTo>
                      <a:pt x="102019" y="89088"/>
                      <a:pt x="121088" y="95900"/>
                      <a:pt x="121088" y="95900"/>
                    </a:cubicBezTo>
                    <a:cubicBezTo>
                      <a:pt x="121088" y="95900"/>
                      <a:pt x="97526" y="70989"/>
                      <a:pt x="84641" y="47012"/>
                    </a:cubicBezTo>
                    <a:cubicBezTo>
                      <a:pt x="71756" y="23035"/>
                      <a:pt x="69547" y="0"/>
                      <a:pt x="69547" y="0"/>
                    </a:cubicBezTo>
                    <a:cubicBezTo>
                      <a:pt x="69547" y="0"/>
                      <a:pt x="96889" y="17692"/>
                      <a:pt x="118999" y="21509"/>
                    </a:cubicBezTo>
                    <a:cubicBezTo>
                      <a:pt x="141109" y="25327"/>
                      <a:pt x="157987" y="15261"/>
                      <a:pt x="157987" y="15261"/>
                    </a:cubicBezTo>
                    <a:cubicBezTo>
                      <a:pt x="157987" y="15261"/>
                      <a:pt x="173886" y="53334"/>
                      <a:pt x="218910" y="37944"/>
                    </a:cubicBezTo>
                    <a:cubicBezTo>
                      <a:pt x="236760" y="31843"/>
                      <a:pt x="237074" y="14401"/>
                      <a:pt x="237074" y="14401"/>
                    </a:cubicBezTo>
                    <a:cubicBezTo>
                      <a:pt x="237074" y="14401"/>
                      <a:pt x="264804" y="36576"/>
                      <a:pt x="272707" y="72838"/>
                    </a:cubicBezTo>
                    <a:cubicBezTo>
                      <a:pt x="280601" y="109100"/>
                      <a:pt x="265053" y="158783"/>
                      <a:pt x="265053"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 name="Google Shape;203;p2"/>
              <p:cNvSpPr/>
              <p:nvPr/>
            </p:nvSpPr>
            <p:spPr>
              <a:xfrm>
                <a:off x="4870346" y="2156214"/>
                <a:ext cx="295233" cy="252482"/>
              </a:xfrm>
              <a:custGeom>
                <a:avLst/>
                <a:gdLst/>
                <a:ahLst/>
                <a:cxnLst/>
                <a:rect l="l" t="t" r="r" b="b"/>
                <a:pathLst>
                  <a:path w="295233" h="252482" extrusionOk="0">
                    <a:moveTo>
                      <a:pt x="0" y="143355"/>
                    </a:moveTo>
                    <a:cubicBezTo>
                      <a:pt x="0" y="143355"/>
                      <a:pt x="69251" y="122872"/>
                      <a:pt x="104635" y="120626"/>
                    </a:cubicBezTo>
                    <a:cubicBezTo>
                      <a:pt x="124370" y="119369"/>
                      <a:pt x="137579" y="120219"/>
                      <a:pt x="137579" y="120219"/>
                    </a:cubicBezTo>
                    <a:cubicBezTo>
                      <a:pt x="137579" y="120219"/>
                      <a:pt x="130396" y="114294"/>
                      <a:pt x="110320" y="103729"/>
                    </a:cubicBezTo>
                    <a:cubicBezTo>
                      <a:pt x="90234" y="93155"/>
                      <a:pt x="57272" y="77931"/>
                      <a:pt x="57272" y="77931"/>
                    </a:cubicBezTo>
                    <a:cubicBezTo>
                      <a:pt x="57272" y="77931"/>
                      <a:pt x="89707" y="86010"/>
                      <a:pt x="112289" y="96168"/>
                    </a:cubicBezTo>
                    <a:cubicBezTo>
                      <a:pt x="134880" y="106327"/>
                      <a:pt x="147617" y="118583"/>
                      <a:pt x="147617" y="118583"/>
                    </a:cubicBezTo>
                    <a:cubicBezTo>
                      <a:pt x="147617" y="118583"/>
                      <a:pt x="164957" y="115930"/>
                      <a:pt x="181808" y="116355"/>
                    </a:cubicBezTo>
                    <a:cubicBezTo>
                      <a:pt x="198668" y="116781"/>
                      <a:pt x="215028" y="120284"/>
                      <a:pt x="215028" y="120284"/>
                    </a:cubicBezTo>
                    <a:lnTo>
                      <a:pt x="182742" y="85002"/>
                    </a:lnTo>
                    <a:cubicBezTo>
                      <a:pt x="182742" y="85002"/>
                      <a:pt x="172962" y="89217"/>
                      <a:pt x="155243" y="85816"/>
                    </a:cubicBezTo>
                    <a:cubicBezTo>
                      <a:pt x="137523" y="82414"/>
                      <a:pt x="111873" y="71396"/>
                      <a:pt x="111873" y="71396"/>
                    </a:cubicBezTo>
                    <a:cubicBezTo>
                      <a:pt x="111873" y="71396"/>
                      <a:pt x="136561" y="76665"/>
                      <a:pt x="152007" y="78633"/>
                    </a:cubicBezTo>
                    <a:cubicBezTo>
                      <a:pt x="167462" y="80602"/>
                      <a:pt x="173665" y="79271"/>
                      <a:pt x="173665" y="79271"/>
                    </a:cubicBezTo>
                    <a:lnTo>
                      <a:pt x="138947" y="50681"/>
                    </a:lnTo>
                    <a:lnTo>
                      <a:pt x="91769" y="15316"/>
                    </a:lnTo>
                    <a:lnTo>
                      <a:pt x="141433" y="44220"/>
                    </a:lnTo>
                    <a:cubicBezTo>
                      <a:pt x="141433" y="44220"/>
                      <a:pt x="143993" y="38758"/>
                      <a:pt x="139760" y="27702"/>
                    </a:cubicBezTo>
                    <a:cubicBezTo>
                      <a:pt x="135526" y="16647"/>
                      <a:pt x="124499" y="0"/>
                      <a:pt x="124499" y="0"/>
                    </a:cubicBezTo>
                    <a:cubicBezTo>
                      <a:pt x="124499" y="0"/>
                      <a:pt x="139177" y="15649"/>
                      <a:pt x="145491" y="28276"/>
                    </a:cubicBezTo>
                    <a:cubicBezTo>
                      <a:pt x="151804" y="40893"/>
                      <a:pt x="149770" y="50487"/>
                      <a:pt x="149770" y="50487"/>
                    </a:cubicBezTo>
                    <a:lnTo>
                      <a:pt x="177251" y="73624"/>
                    </a:lnTo>
                    <a:lnTo>
                      <a:pt x="193492" y="86194"/>
                    </a:lnTo>
                    <a:cubicBezTo>
                      <a:pt x="193492" y="86194"/>
                      <a:pt x="197475" y="78088"/>
                      <a:pt x="196394" y="62226"/>
                    </a:cubicBezTo>
                    <a:cubicBezTo>
                      <a:pt x="195312" y="46365"/>
                      <a:pt x="189166" y="22757"/>
                      <a:pt x="189166" y="22757"/>
                    </a:cubicBezTo>
                    <a:cubicBezTo>
                      <a:pt x="189166" y="22757"/>
                      <a:pt x="200665" y="43915"/>
                      <a:pt x="203900" y="61626"/>
                    </a:cubicBezTo>
                    <a:cubicBezTo>
                      <a:pt x="207144" y="79336"/>
                      <a:pt x="202116" y="93580"/>
                      <a:pt x="202116" y="93580"/>
                    </a:cubicBezTo>
                    <a:lnTo>
                      <a:pt x="225048" y="120404"/>
                    </a:lnTo>
                    <a:cubicBezTo>
                      <a:pt x="225048" y="120404"/>
                      <a:pt x="234791" y="120950"/>
                      <a:pt x="252316" y="124490"/>
                    </a:cubicBezTo>
                    <a:cubicBezTo>
                      <a:pt x="269851" y="128030"/>
                      <a:pt x="295169" y="134556"/>
                      <a:pt x="295169" y="134556"/>
                    </a:cubicBezTo>
                    <a:lnTo>
                      <a:pt x="295233" y="153847"/>
                    </a:lnTo>
                    <a:cubicBezTo>
                      <a:pt x="295233" y="153847"/>
                      <a:pt x="272864" y="142829"/>
                      <a:pt x="254803" y="137098"/>
                    </a:cubicBezTo>
                    <a:cubicBezTo>
                      <a:pt x="236751" y="131376"/>
                      <a:pt x="222987" y="130960"/>
                      <a:pt x="222987" y="130960"/>
                    </a:cubicBezTo>
                    <a:lnTo>
                      <a:pt x="211405" y="153385"/>
                    </a:lnTo>
                    <a:cubicBezTo>
                      <a:pt x="211405" y="153385"/>
                      <a:pt x="227831" y="163358"/>
                      <a:pt x="239311" y="180560"/>
                    </a:cubicBezTo>
                    <a:cubicBezTo>
                      <a:pt x="250782" y="197762"/>
                      <a:pt x="260931" y="222192"/>
                      <a:pt x="260931" y="222192"/>
                    </a:cubicBezTo>
                    <a:cubicBezTo>
                      <a:pt x="260931" y="222192"/>
                      <a:pt x="248277" y="199111"/>
                      <a:pt x="234948" y="183962"/>
                    </a:cubicBezTo>
                    <a:cubicBezTo>
                      <a:pt x="221628" y="168802"/>
                      <a:pt x="207412" y="159799"/>
                      <a:pt x="207412" y="159799"/>
                    </a:cubicBezTo>
                    <a:lnTo>
                      <a:pt x="187742" y="194111"/>
                    </a:lnTo>
                    <a:cubicBezTo>
                      <a:pt x="187742" y="194111"/>
                      <a:pt x="194388" y="201524"/>
                      <a:pt x="194231" y="215038"/>
                    </a:cubicBezTo>
                    <a:cubicBezTo>
                      <a:pt x="194074" y="228561"/>
                      <a:pt x="187123" y="248175"/>
                      <a:pt x="187123" y="248175"/>
                    </a:cubicBezTo>
                    <a:cubicBezTo>
                      <a:pt x="187123" y="248175"/>
                      <a:pt x="189499" y="227110"/>
                      <a:pt x="188824" y="215056"/>
                    </a:cubicBezTo>
                    <a:cubicBezTo>
                      <a:pt x="188149" y="203003"/>
                      <a:pt x="184433" y="199962"/>
                      <a:pt x="184433" y="199962"/>
                    </a:cubicBezTo>
                    <a:lnTo>
                      <a:pt x="131922" y="252483"/>
                    </a:lnTo>
                    <a:cubicBezTo>
                      <a:pt x="131922" y="252483"/>
                      <a:pt x="164005" y="212699"/>
                      <a:pt x="178795" y="191356"/>
                    </a:cubicBezTo>
                    <a:cubicBezTo>
                      <a:pt x="189961" y="175245"/>
                      <a:pt x="192928" y="168553"/>
                      <a:pt x="192928" y="168553"/>
                    </a:cubicBezTo>
                    <a:cubicBezTo>
                      <a:pt x="192928" y="168553"/>
                      <a:pt x="184489" y="167213"/>
                      <a:pt x="172324" y="168812"/>
                    </a:cubicBezTo>
                    <a:cubicBezTo>
                      <a:pt x="160160" y="170401"/>
                      <a:pt x="146073" y="175190"/>
                      <a:pt x="146073" y="175190"/>
                    </a:cubicBezTo>
                    <a:cubicBezTo>
                      <a:pt x="146073" y="175190"/>
                      <a:pt x="159476" y="166399"/>
                      <a:pt x="171788" y="162656"/>
                    </a:cubicBezTo>
                    <a:cubicBezTo>
                      <a:pt x="184100" y="158921"/>
                      <a:pt x="195322" y="160234"/>
                      <a:pt x="195322" y="160234"/>
                    </a:cubicBezTo>
                    <a:lnTo>
                      <a:pt x="212283" y="129851"/>
                    </a:lnTo>
                    <a:cubicBezTo>
                      <a:pt x="212283" y="129851"/>
                      <a:pt x="194721" y="128122"/>
                      <a:pt x="180135" y="127263"/>
                    </a:cubicBezTo>
                    <a:cubicBezTo>
                      <a:pt x="165539" y="126412"/>
                      <a:pt x="150455" y="128547"/>
                      <a:pt x="150455" y="128547"/>
                    </a:cubicBezTo>
                    <a:cubicBezTo>
                      <a:pt x="150455" y="128547"/>
                      <a:pt x="142173" y="143189"/>
                      <a:pt x="128169" y="156352"/>
                    </a:cubicBezTo>
                    <a:cubicBezTo>
                      <a:pt x="114165" y="169514"/>
                      <a:pt x="94430" y="181198"/>
                      <a:pt x="94430" y="181198"/>
                    </a:cubicBezTo>
                    <a:cubicBezTo>
                      <a:pt x="94430" y="181198"/>
                      <a:pt x="110467" y="166908"/>
                      <a:pt x="121772" y="154022"/>
                    </a:cubicBezTo>
                    <a:cubicBezTo>
                      <a:pt x="133086" y="141137"/>
                      <a:pt x="139667" y="129657"/>
                      <a:pt x="139667" y="129657"/>
                    </a:cubicBezTo>
                    <a:cubicBezTo>
                      <a:pt x="139667" y="129657"/>
                      <a:pt x="130286" y="126948"/>
                      <a:pt x="103387" y="129259"/>
                    </a:cubicBezTo>
                    <a:cubicBezTo>
                      <a:pt x="68373" y="132273"/>
                      <a:pt x="0" y="143355"/>
                      <a:pt x="0"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4" name="Google Shape;204;p2"/>
            <p:cNvGrpSpPr/>
            <p:nvPr/>
          </p:nvGrpSpPr>
          <p:grpSpPr>
            <a:xfrm>
              <a:off x="5293767" y="1500138"/>
              <a:ext cx="380815" cy="294225"/>
              <a:chOff x="5293767" y="1500138"/>
              <a:chExt cx="380815" cy="294225"/>
            </a:xfrm>
          </p:grpSpPr>
          <p:sp>
            <p:nvSpPr>
              <p:cNvPr id="205" name="Google Shape;205;p2"/>
              <p:cNvSpPr/>
              <p:nvPr/>
            </p:nvSpPr>
            <p:spPr>
              <a:xfrm>
                <a:off x="5293767" y="1500138"/>
                <a:ext cx="380815" cy="294225"/>
              </a:xfrm>
              <a:custGeom>
                <a:avLst/>
                <a:gdLst/>
                <a:ahLst/>
                <a:cxnLst/>
                <a:rect l="l" t="t" r="r" b="b"/>
                <a:pathLst>
                  <a:path w="380815" h="294225" extrusionOk="0">
                    <a:moveTo>
                      <a:pt x="251623" y="89448"/>
                    </a:moveTo>
                    <a:cubicBezTo>
                      <a:pt x="251623" y="89448"/>
                      <a:pt x="307129" y="84845"/>
                      <a:pt x="339333" y="110116"/>
                    </a:cubicBezTo>
                    <a:cubicBezTo>
                      <a:pt x="390023" y="149900"/>
                      <a:pt x="380013" y="182150"/>
                      <a:pt x="380013" y="182150"/>
                    </a:cubicBezTo>
                    <a:cubicBezTo>
                      <a:pt x="380013" y="182150"/>
                      <a:pt x="343705" y="153745"/>
                      <a:pt x="323157" y="181401"/>
                    </a:cubicBezTo>
                    <a:cubicBezTo>
                      <a:pt x="312490" y="195756"/>
                      <a:pt x="317195" y="224383"/>
                      <a:pt x="317195" y="224383"/>
                    </a:cubicBezTo>
                    <a:cubicBezTo>
                      <a:pt x="317195" y="224383"/>
                      <a:pt x="297017" y="235272"/>
                      <a:pt x="288892" y="252732"/>
                    </a:cubicBezTo>
                    <a:cubicBezTo>
                      <a:pt x="280776" y="270184"/>
                      <a:pt x="284705" y="294226"/>
                      <a:pt x="284705" y="294226"/>
                    </a:cubicBezTo>
                    <a:cubicBezTo>
                      <a:pt x="284705" y="294226"/>
                      <a:pt x="262715" y="285130"/>
                      <a:pt x="245855" y="268862"/>
                    </a:cubicBezTo>
                    <a:cubicBezTo>
                      <a:pt x="228995" y="252594"/>
                      <a:pt x="217247" y="229143"/>
                      <a:pt x="217247" y="229143"/>
                    </a:cubicBezTo>
                    <a:cubicBezTo>
                      <a:pt x="217247" y="229143"/>
                      <a:pt x="211968" y="241677"/>
                      <a:pt x="205480" y="252621"/>
                    </a:cubicBezTo>
                    <a:cubicBezTo>
                      <a:pt x="198982" y="263566"/>
                      <a:pt x="191282" y="272929"/>
                      <a:pt x="191282" y="272929"/>
                    </a:cubicBezTo>
                    <a:cubicBezTo>
                      <a:pt x="191282" y="272929"/>
                      <a:pt x="181743" y="265645"/>
                      <a:pt x="175578" y="257234"/>
                    </a:cubicBezTo>
                    <a:cubicBezTo>
                      <a:pt x="169412" y="248832"/>
                      <a:pt x="166621" y="239292"/>
                      <a:pt x="166621" y="239292"/>
                    </a:cubicBezTo>
                    <a:cubicBezTo>
                      <a:pt x="166621" y="239292"/>
                      <a:pt x="141044" y="256938"/>
                      <a:pt x="117510" y="268853"/>
                    </a:cubicBezTo>
                    <a:cubicBezTo>
                      <a:pt x="93977" y="280758"/>
                      <a:pt x="72486" y="286923"/>
                      <a:pt x="72486" y="286923"/>
                    </a:cubicBezTo>
                    <a:cubicBezTo>
                      <a:pt x="72486" y="286923"/>
                      <a:pt x="69630" y="258565"/>
                      <a:pt x="72403" y="234689"/>
                    </a:cubicBezTo>
                    <a:cubicBezTo>
                      <a:pt x="75185" y="210814"/>
                      <a:pt x="83606" y="191421"/>
                      <a:pt x="83606" y="191421"/>
                    </a:cubicBezTo>
                    <a:cubicBezTo>
                      <a:pt x="83606" y="191421"/>
                      <a:pt x="73392" y="192586"/>
                      <a:pt x="64343" y="191292"/>
                    </a:cubicBezTo>
                    <a:cubicBezTo>
                      <a:pt x="55284" y="189998"/>
                      <a:pt x="47390" y="186245"/>
                      <a:pt x="47390" y="186245"/>
                    </a:cubicBezTo>
                    <a:cubicBezTo>
                      <a:pt x="47390" y="186245"/>
                      <a:pt x="56015" y="169671"/>
                      <a:pt x="69713" y="157609"/>
                    </a:cubicBezTo>
                    <a:cubicBezTo>
                      <a:pt x="83421" y="145537"/>
                      <a:pt x="102213" y="137976"/>
                      <a:pt x="102213" y="137976"/>
                    </a:cubicBezTo>
                    <a:cubicBezTo>
                      <a:pt x="102213" y="137976"/>
                      <a:pt x="68050" y="134981"/>
                      <a:pt x="42501" y="125608"/>
                    </a:cubicBezTo>
                    <a:cubicBezTo>
                      <a:pt x="16943" y="116226"/>
                      <a:pt x="0" y="100457"/>
                      <a:pt x="0" y="100457"/>
                    </a:cubicBezTo>
                    <a:cubicBezTo>
                      <a:pt x="0" y="100457"/>
                      <a:pt x="32194" y="95549"/>
                      <a:pt x="51263" y="83727"/>
                    </a:cubicBezTo>
                    <a:cubicBezTo>
                      <a:pt x="70332" y="71904"/>
                      <a:pt x="76276" y="53177"/>
                      <a:pt x="76276" y="53177"/>
                    </a:cubicBezTo>
                    <a:cubicBezTo>
                      <a:pt x="76276" y="53177"/>
                      <a:pt x="113443" y="71100"/>
                      <a:pt x="136903" y="29699"/>
                    </a:cubicBezTo>
                    <a:cubicBezTo>
                      <a:pt x="146202" y="13292"/>
                      <a:pt x="134860" y="37"/>
                      <a:pt x="134860" y="37"/>
                    </a:cubicBezTo>
                    <a:cubicBezTo>
                      <a:pt x="134860" y="37"/>
                      <a:pt x="170327" y="-1784"/>
                      <a:pt x="200304" y="20095"/>
                    </a:cubicBezTo>
                    <a:cubicBezTo>
                      <a:pt x="230280" y="41974"/>
                      <a:pt x="251623" y="89448"/>
                      <a:pt x="251623"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 name="Google Shape;206;p2"/>
              <p:cNvSpPr/>
              <p:nvPr/>
            </p:nvSpPr>
            <p:spPr>
              <a:xfrm>
                <a:off x="5369054" y="1543711"/>
                <a:ext cx="263833" cy="215758"/>
              </a:xfrm>
              <a:custGeom>
                <a:avLst/>
                <a:gdLst/>
                <a:ahLst/>
                <a:cxnLst/>
                <a:rect l="l" t="t" r="r" b="b"/>
                <a:pathLst>
                  <a:path w="263833" h="215758" extrusionOk="0">
                    <a:moveTo>
                      <a:pt x="16342" y="215759"/>
                    </a:moveTo>
                    <a:cubicBezTo>
                      <a:pt x="16342" y="215759"/>
                      <a:pt x="54545" y="154475"/>
                      <a:pt x="79521" y="129315"/>
                    </a:cubicBezTo>
                    <a:cubicBezTo>
                      <a:pt x="93450" y="115274"/>
                      <a:pt x="103895" y="107140"/>
                      <a:pt x="103895" y="107140"/>
                    </a:cubicBezTo>
                    <a:cubicBezTo>
                      <a:pt x="103895" y="107140"/>
                      <a:pt x="94588" y="107482"/>
                      <a:pt x="72551" y="112898"/>
                    </a:cubicBezTo>
                    <a:cubicBezTo>
                      <a:pt x="50524" y="118315"/>
                      <a:pt x="15760" y="128825"/>
                      <a:pt x="15760" y="128825"/>
                    </a:cubicBezTo>
                    <a:cubicBezTo>
                      <a:pt x="15760" y="128825"/>
                      <a:pt x="45376" y="113333"/>
                      <a:pt x="69011" y="105938"/>
                    </a:cubicBezTo>
                    <a:cubicBezTo>
                      <a:pt x="92655" y="98543"/>
                      <a:pt x="110311" y="99255"/>
                      <a:pt x="110311" y="99255"/>
                    </a:cubicBezTo>
                    <a:cubicBezTo>
                      <a:pt x="110311" y="99255"/>
                      <a:pt x="121523" y="85760"/>
                      <a:pt x="134408" y="74890"/>
                    </a:cubicBezTo>
                    <a:cubicBezTo>
                      <a:pt x="147303" y="64020"/>
                      <a:pt x="161870" y="55784"/>
                      <a:pt x="161870" y="55784"/>
                    </a:cubicBezTo>
                    <a:lnTo>
                      <a:pt x="114294" y="50829"/>
                    </a:lnTo>
                    <a:cubicBezTo>
                      <a:pt x="114294" y="50829"/>
                      <a:pt x="109784" y="60470"/>
                      <a:pt x="94273" y="69686"/>
                    </a:cubicBezTo>
                    <a:cubicBezTo>
                      <a:pt x="78763" y="78901"/>
                      <a:pt x="52253" y="87683"/>
                      <a:pt x="52253" y="87683"/>
                    </a:cubicBezTo>
                    <a:cubicBezTo>
                      <a:pt x="52253" y="87683"/>
                      <a:pt x="74225" y="75241"/>
                      <a:pt x="87082" y="66460"/>
                    </a:cubicBezTo>
                    <a:cubicBezTo>
                      <a:pt x="99948" y="57679"/>
                      <a:pt x="103711" y="52567"/>
                      <a:pt x="103711" y="52567"/>
                    </a:cubicBezTo>
                    <a:lnTo>
                      <a:pt x="58760" y="54222"/>
                    </a:lnTo>
                    <a:lnTo>
                      <a:pt x="0" y="59084"/>
                    </a:lnTo>
                    <a:lnTo>
                      <a:pt x="56329" y="47733"/>
                    </a:lnTo>
                    <a:cubicBezTo>
                      <a:pt x="56329" y="47733"/>
                      <a:pt x="54619" y="41956"/>
                      <a:pt x="44119" y="36493"/>
                    </a:cubicBezTo>
                    <a:cubicBezTo>
                      <a:pt x="33609" y="31039"/>
                      <a:pt x="14318" y="25900"/>
                      <a:pt x="14318" y="25900"/>
                    </a:cubicBezTo>
                    <a:cubicBezTo>
                      <a:pt x="14318" y="25900"/>
                      <a:pt x="35679" y="27869"/>
                      <a:pt x="48778" y="33119"/>
                    </a:cubicBezTo>
                    <a:cubicBezTo>
                      <a:pt x="61884" y="38369"/>
                      <a:pt x="66719" y="46892"/>
                      <a:pt x="66719" y="46892"/>
                    </a:cubicBezTo>
                    <a:lnTo>
                      <a:pt x="102638" y="45949"/>
                    </a:lnTo>
                    <a:lnTo>
                      <a:pt x="123131" y="44581"/>
                    </a:lnTo>
                    <a:cubicBezTo>
                      <a:pt x="123131" y="44581"/>
                      <a:pt x="120728" y="35873"/>
                      <a:pt x="109386" y="24726"/>
                    </a:cubicBezTo>
                    <a:cubicBezTo>
                      <a:pt x="98054" y="13578"/>
                      <a:pt x="77783" y="0"/>
                      <a:pt x="77783" y="0"/>
                    </a:cubicBezTo>
                    <a:cubicBezTo>
                      <a:pt x="77783" y="0"/>
                      <a:pt x="100429" y="8199"/>
                      <a:pt x="114608" y="19291"/>
                    </a:cubicBezTo>
                    <a:cubicBezTo>
                      <a:pt x="128779" y="30383"/>
                      <a:pt x="134482" y="44377"/>
                      <a:pt x="134482" y="44377"/>
                    </a:cubicBezTo>
                    <a:lnTo>
                      <a:pt x="169440" y="49221"/>
                    </a:lnTo>
                    <a:cubicBezTo>
                      <a:pt x="169440" y="49221"/>
                      <a:pt x="177085" y="43167"/>
                      <a:pt x="192549" y="34173"/>
                    </a:cubicBezTo>
                    <a:cubicBezTo>
                      <a:pt x="208013" y="25179"/>
                      <a:pt x="231278" y="13255"/>
                      <a:pt x="231278" y="13255"/>
                    </a:cubicBezTo>
                    <a:lnTo>
                      <a:pt x="244136" y="27656"/>
                    </a:lnTo>
                    <a:cubicBezTo>
                      <a:pt x="244136" y="27656"/>
                      <a:pt x="220085" y="34247"/>
                      <a:pt x="202781" y="41956"/>
                    </a:cubicBezTo>
                    <a:cubicBezTo>
                      <a:pt x="185478" y="49665"/>
                      <a:pt x="174903" y="58483"/>
                      <a:pt x="174903" y="58483"/>
                    </a:cubicBezTo>
                    <a:lnTo>
                      <a:pt x="181124" y="82941"/>
                    </a:lnTo>
                    <a:cubicBezTo>
                      <a:pt x="181124" y="82941"/>
                      <a:pt x="200027" y="79502"/>
                      <a:pt x="220029" y="84743"/>
                    </a:cubicBezTo>
                    <a:cubicBezTo>
                      <a:pt x="240032" y="89993"/>
                      <a:pt x="263834" y="101538"/>
                      <a:pt x="263834" y="101538"/>
                    </a:cubicBezTo>
                    <a:cubicBezTo>
                      <a:pt x="263834" y="101538"/>
                      <a:pt x="239052" y="92674"/>
                      <a:pt x="219031" y="90188"/>
                    </a:cubicBezTo>
                    <a:cubicBezTo>
                      <a:pt x="199000" y="87692"/>
                      <a:pt x="182400" y="90391"/>
                      <a:pt x="182400" y="90391"/>
                    </a:cubicBezTo>
                    <a:lnTo>
                      <a:pt x="190460" y="129111"/>
                    </a:lnTo>
                    <a:cubicBezTo>
                      <a:pt x="190460" y="129111"/>
                      <a:pt x="200350" y="130248"/>
                      <a:pt x="209205" y="140462"/>
                    </a:cubicBezTo>
                    <a:cubicBezTo>
                      <a:pt x="218060" y="150676"/>
                      <a:pt x="225880" y="169958"/>
                      <a:pt x="225880" y="169958"/>
                    </a:cubicBezTo>
                    <a:cubicBezTo>
                      <a:pt x="225880" y="169958"/>
                      <a:pt x="213679" y="152636"/>
                      <a:pt x="205175" y="144067"/>
                    </a:cubicBezTo>
                    <a:cubicBezTo>
                      <a:pt x="196671" y="135498"/>
                      <a:pt x="191865" y="135693"/>
                      <a:pt x="191865" y="135693"/>
                    </a:cubicBezTo>
                    <a:lnTo>
                      <a:pt x="187446" y="209824"/>
                    </a:lnTo>
                    <a:cubicBezTo>
                      <a:pt x="187446" y="209824"/>
                      <a:pt x="185034" y="158773"/>
                      <a:pt x="181937" y="132984"/>
                    </a:cubicBezTo>
                    <a:cubicBezTo>
                      <a:pt x="179599" y="113527"/>
                      <a:pt x="177380" y="106548"/>
                      <a:pt x="177380" y="106548"/>
                    </a:cubicBezTo>
                    <a:cubicBezTo>
                      <a:pt x="177380" y="106548"/>
                      <a:pt x="170171" y="111151"/>
                      <a:pt x="162129" y="120423"/>
                    </a:cubicBezTo>
                    <a:cubicBezTo>
                      <a:pt x="154096" y="129694"/>
                      <a:pt x="146729" y="142616"/>
                      <a:pt x="146729" y="142616"/>
                    </a:cubicBezTo>
                    <a:cubicBezTo>
                      <a:pt x="146729" y="142616"/>
                      <a:pt x="150926" y="127142"/>
                      <a:pt x="157646" y="116180"/>
                    </a:cubicBezTo>
                    <a:cubicBezTo>
                      <a:pt x="164375" y="105208"/>
                      <a:pt x="173646" y="98747"/>
                      <a:pt x="173646" y="98747"/>
                    </a:cubicBezTo>
                    <a:lnTo>
                      <a:pt x="166159" y="64759"/>
                    </a:lnTo>
                    <a:cubicBezTo>
                      <a:pt x="166159" y="64759"/>
                      <a:pt x="151878" y="75121"/>
                      <a:pt x="140398" y="84170"/>
                    </a:cubicBezTo>
                    <a:cubicBezTo>
                      <a:pt x="128917" y="93219"/>
                      <a:pt x="119055" y="104820"/>
                      <a:pt x="119055" y="104820"/>
                    </a:cubicBezTo>
                    <a:cubicBezTo>
                      <a:pt x="119055" y="104820"/>
                      <a:pt x="122576" y="121273"/>
                      <a:pt x="120839" y="140416"/>
                    </a:cubicBezTo>
                    <a:cubicBezTo>
                      <a:pt x="119101" y="159550"/>
                      <a:pt x="112094" y="181383"/>
                      <a:pt x="112094" y="181383"/>
                    </a:cubicBezTo>
                    <a:cubicBezTo>
                      <a:pt x="112094" y="181383"/>
                      <a:pt x="114608" y="160058"/>
                      <a:pt x="114507" y="142912"/>
                    </a:cubicBezTo>
                    <a:cubicBezTo>
                      <a:pt x="114414" y="125774"/>
                      <a:pt x="111715" y="112815"/>
                      <a:pt x="111715" y="112815"/>
                    </a:cubicBezTo>
                    <a:cubicBezTo>
                      <a:pt x="111715" y="112815"/>
                      <a:pt x="102897" y="117012"/>
                      <a:pt x="84318" y="136589"/>
                    </a:cubicBezTo>
                    <a:cubicBezTo>
                      <a:pt x="60128" y="162092"/>
                      <a:pt x="16342" y="215759"/>
                      <a:pt x="16342" y="21575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7" name="Google Shape;207;p2"/>
            <p:cNvGrpSpPr/>
            <p:nvPr/>
          </p:nvGrpSpPr>
          <p:grpSpPr>
            <a:xfrm>
              <a:off x="7748990" y="1644862"/>
              <a:ext cx="303273" cy="381714"/>
              <a:chOff x="7748990" y="1644862"/>
              <a:chExt cx="303273" cy="381714"/>
            </a:xfrm>
          </p:grpSpPr>
          <p:sp>
            <p:nvSpPr>
              <p:cNvPr id="208" name="Google Shape;208;p2"/>
              <p:cNvSpPr/>
              <p:nvPr/>
            </p:nvSpPr>
            <p:spPr>
              <a:xfrm>
                <a:off x="7754219" y="1644862"/>
                <a:ext cx="298044" cy="381714"/>
              </a:xfrm>
              <a:custGeom>
                <a:avLst/>
                <a:gdLst/>
                <a:ahLst/>
                <a:cxnLst/>
                <a:rect l="l" t="t" r="r" b="b"/>
                <a:pathLst>
                  <a:path w="298044" h="381714" extrusionOk="0">
                    <a:moveTo>
                      <a:pt x="46255" y="154401"/>
                    </a:moveTo>
                    <a:cubicBezTo>
                      <a:pt x="46255" y="154401"/>
                      <a:pt x="20374" y="105116"/>
                      <a:pt x="31004" y="65600"/>
                    </a:cubicBezTo>
                    <a:cubicBezTo>
                      <a:pt x="47827" y="3383"/>
                      <a:pt x="81473" y="0"/>
                      <a:pt x="81473" y="0"/>
                    </a:cubicBezTo>
                    <a:cubicBezTo>
                      <a:pt x="81473" y="0"/>
                      <a:pt x="69456" y="44516"/>
                      <a:pt x="102917" y="52632"/>
                    </a:cubicBezTo>
                    <a:cubicBezTo>
                      <a:pt x="120387" y="56837"/>
                      <a:pt x="144883" y="41318"/>
                      <a:pt x="144883" y="41318"/>
                    </a:cubicBezTo>
                    <a:cubicBezTo>
                      <a:pt x="144883" y="41318"/>
                      <a:pt x="162722" y="55636"/>
                      <a:pt x="182041" y="56292"/>
                    </a:cubicBezTo>
                    <a:cubicBezTo>
                      <a:pt x="201267" y="56939"/>
                      <a:pt x="221879" y="43934"/>
                      <a:pt x="221879" y="43934"/>
                    </a:cubicBezTo>
                    <a:cubicBezTo>
                      <a:pt x="221879" y="43934"/>
                      <a:pt x="222064" y="67726"/>
                      <a:pt x="213653" y="89605"/>
                    </a:cubicBezTo>
                    <a:cubicBezTo>
                      <a:pt x="205334" y="111484"/>
                      <a:pt x="188326" y="131459"/>
                      <a:pt x="188326" y="131459"/>
                    </a:cubicBezTo>
                    <a:cubicBezTo>
                      <a:pt x="188326" y="131459"/>
                      <a:pt x="201914" y="131422"/>
                      <a:pt x="214485" y="133114"/>
                    </a:cubicBezTo>
                    <a:cubicBezTo>
                      <a:pt x="227149" y="134815"/>
                      <a:pt x="238703" y="138244"/>
                      <a:pt x="238703" y="138244"/>
                    </a:cubicBezTo>
                    <a:cubicBezTo>
                      <a:pt x="238703" y="138244"/>
                      <a:pt x="235744" y="149872"/>
                      <a:pt x="230476" y="158838"/>
                    </a:cubicBezTo>
                    <a:cubicBezTo>
                      <a:pt x="225114" y="167795"/>
                      <a:pt x="217443" y="174090"/>
                      <a:pt x="217443" y="174090"/>
                    </a:cubicBezTo>
                    <a:cubicBezTo>
                      <a:pt x="217443" y="174090"/>
                      <a:pt x="243694" y="190737"/>
                      <a:pt x="263845" y="207745"/>
                    </a:cubicBezTo>
                    <a:cubicBezTo>
                      <a:pt x="283995" y="224752"/>
                      <a:pt x="298045" y="242121"/>
                      <a:pt x="298045" y="242121"/>
                    </a:cubicBezTo>
                    <a:cubicBezTo>
                      <a:pt x="298045" y="242121"/>
                      <a:pt x="273088" y="255838"/>
                      <a:pt x="249980" y="262613"/>
                    </a:cubicBezTo>
                    <a:cubicBezTo>
                      <a:pt x="226964" y="269389"/>
                      <a:pt x="205796" y="269213"/>
                      <a:pt x="205796" y="269213"/>
                    </a:cubicBezTo>
                    <a:cubicBezTo>
                      <a:pt x="205796" y="269213"/>
                      <a:pt x="210880" y="278161"/>
                      <a:pt x="213191" y="286997"/>
                    </a:cubicBezTo>
                    <a:cubicBezTo>
                      <a:pt x="215594" y="295834"/>
                      <a:pt x="215224" y="304569"/>
                      <a:pt x="215224" y="304569"/>
                    </a:cubicBezTo>
                    <a:cubicBezTo>
                      <a:pt x="215224" y="304569"/>
                      <a:pt x="196553" y="303118"/>
                      <a:pt x="180099" y="295215"/>
                    </a:cubicBezTo>
                    <a:cubicBezTo>
                      <a:pt x="163647" y="287312"/>
                      <a:pt x="149319" y="272975"/>
                      <a:pt x="149319" y="272975"/>
                    </a:cubicBezTo>
                    <a:cubicBezTo>
                      <a:pt x="149319" y="272975"/>
                      <a:pt x="159949" y="305586"/>
                      <a:pt x="161243" y="332771"/>
                    </a:cubicBezTo>
                    <a:cubicBezTo>
                      <a:pt x="162630" y="359965"/>
                      <a:pt x="154772" y="381714"/>
                      <a:pt x="154772" y="381714"/>
                    </a:cubicBezTo>
                    <a:cubicBezTo>
                      <a:pt x="154772" y="381714"/>
                      <a:pt x="137672" y="354002"/>
                      <a:pt x="119278" y="341071"/>
                    </a:cubicBezTo>
                    <a:cubicBezTo>
                      <a:pt x="100977" y="328140"/>
                      <a:pt x="81381" y="329988"/>
                      <a:pt x="81381" y="329988"/>
                    </a:cubicBezTo>
                    <a:cubicBezTo>
                      <a:pt x="81381" y="329988"/>
                      <a:pt x="83414" y="288772"/>
                      <a:pt x="36088" y="283355"/>
                    </a:cubicBezTo>
                    <a:cubicBezTo>
                      <a:pt x="17416" y="281202"/>
                      <a:pt x="9652" y="296823"/>
                      <a:pt x="9652" y="296823"/>
                    </a:cubicBezTo>
                    <a:cubicBezTo>
                      <a:pt x="9652" y="296823"/>
                      <a:pt x="-5969" y="264896"/>
                      <a:pt x="2534" y="228755"/>
                    </a:cubicBezTo>
                    <a:cubicBezTo>
                      <a:pt x="10946" y="192613"/>
                      <a:pt x="46255" y="154401"/>
                      <a:pt x="46255"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 name="Google Shape;209;p2"/>
              <p:cNvSpPr/>
              <p:nvPr/>
            </p:nvSpPr>
            <p:spPr>
              <a:xfrm>
                <a:off x="7748990" y="1696976"/>
                <a:ext cx="270368" cy="259442"/>
              </a:xfrm>
              <a:custGeom>
                <a:avLst/>
                <a:gdLst/>
                <a:ahLst/>
                <a:cxnLst/>
                <a:rect l="l" t="t" r="r" b="b"/>
                <a:pathLst>
                  <a:path w="270368" h="259442" extrusionOk="0">
                    <a:moveTo>
                      <a:pt x="270368" y="183167"/>
                    </a:moveTo>
                    <a:cubicBezTo>
                      <a:pt x="270368" y="183167"/>
                      <a:pt x="199101" y="171954"/>
                      <a:pt x="166103" y="158801"/>
                    </a:cubicBezTo>
                    <a:cubicBezTo>
                      <a:pt x="147801" y="151462"/>
                      <a:pt x="136247" y="145028"/>
                      <a:pt x="136247" y="145028"/>
                    </a:cubicBezTo>
                    <a:cubicBezTo>
                      <a:pt x="136247" y="145028"/>
                      <a:pt x="140130" y="153468"/>
                      <a:pt x="153717" y="171631"/>
                    </a:cubicBezTo>
                    <a:cubicBezTo>
                      <a:pt x="167397" y="189794"/>
                      <a:pt x="190598" y="217691"/>
                      <a:pt x="190598" y="217691"/>
                    </a:cubicBezTo>
                    <a:cubicBezTo>
                      <a:pt x="190598" y="217691"/>
                      <a:pt x="164809" y="196477"/>
                      <a:pt x="148725" y="177611"/>
                    </a:cubicBezTo>
                    <a:cubicBezTo>
                      <a:pt x="132735" y="158736"/>
                      <a:pt x="126449" y="142209"/>
                      <a:pt x="126449" y="142209"/>
                    </a:cubicBezTo>
                    <a:cubicBezTo>
                      <a:pt x="126449" y="142209"/>
                      <a:pt x="109626" y="137162"/>
                      <a:pt x="94559" y="129546"/>
                    </a:cubicBezTo>
                    <a:cubicBezTo>
                      <a:pt x="79585" y="121929"/>
                      <a:pt x="66275" y="111743"/>
                      <a:pt x="66275" y="111743"/>
                    </a:cubicBezTo>
                    <a:lnTo>
                      <a:pt x="80325" y="157461"/>
                    </a:lnTo>
                    <a:cubicBezTo>
                      <a:pt x="80325" y="157461"/>
                      <a:pt x="90954" y="157858"/>
                      <a:pt x="105467" y="168525"/>
                    </a:cubicBezTo>
                    <a:cubicBezTo>
                      <a:pt x="120071" y="179201"/>
                      <a:pt x="138465" y="200165"/>
                      <a:pt x="138465" y="200165"/>
                    </a:cubicBezTo>
                    <a:cubicBezTo>
                      <a:pt x="138465" y="200165"/>
                      <a:pt x="118408" y="184812"/>
                      <a:pt x="105374" y="176400"/>
                    </a:cubicBezTo>
                    <a:cubicBezTo>
                      <a:pt x="92249" y="167998"/>
                      <a:pt x="86056" y="166538"/>
                      <a:pt x="86056" y="166538"/>
                    </a:cubicBezTo>
                    <a:lnTo>
                      <a:pt x="105097" y="207264"/>
                    </a:lnTo>
                    <a:lnTo>
                      <a:pt x="132550" y="259443"/>
                    </a:lnTo>
                    <a:lnTo>
                      <a:pt x="100105" y="212034"/>
                    </a:lnTo>
                    <a:cubicBezTo>
                      <a:pt x="100105" y="212034"/>
                      <a:pt x="95484" y="215860"/>
                      <a:pt x="94559" y="227664"/>
                    </a:cubicBezTo>
                    <a:cubicBezTo>
                      <a:pt x="93635" y="239468"/>
                      <a:pt x="96408" y="259240"/>
                      <a:pt x="96408" y="259240"/>
                    </a:cubicBezTo>
                    <a:cubicBezTo>
                      <a:pt x="96408" y="259240"/>
                      <a:pt x="89938" y="238802"/>
                      <a:pt x="89568" y="224688"/>
                    </a:cubicBezTo>
                    <a:cubicBezTo>
                      <a:pt x="89291" y="210582"/>
                      <a:pt x="95299" y="202790"/>
                      <a:pt x="95299" y="202790"/>
                    </a:cubicBezTo>
                    <a:lnTo>
                      <a:pt x="80417" y="170106"/>
                    </a:lnTo>
                    <a:lnTo>
                      <a:pt x="71082" y="151776"/>
                    </a:lnTo>
                    <a:cubicBezTo>
                      <a:pt x="71082" y="151776"/>
                      <a:pt x="64056" y="157387"/>
                      <a:pt x="58233" y="172176"/>
                    </a:cubicBezTo>
                    <a:cubicBezTo>
                      <a:pt x="52410" y="186975"/>
                      <a:pt x="47788" y="210934"/>
                      <a:pt x="47788" y="210934"/>
                    </a:cubicBezTo>
                    <a:cubicBezTo>
                      <a:pt x="47788" y="210934"/>
                      <a:pt x="46494" y="186882"/>
                      <a:pt x="51116" y="169505"/>
                    </a:cubicBezTo>
                    <a:cubicBezTo>
                      <a:pt x="55830" y="152118"/>
                      <a:pt x="66460" y="141405"/>
                      <a:pt x="66460" y="141405"/>
                    </a:cubicBezTo>
                    <a:lnTo>
                      <a:pt x="57308" y="107334"/>
                    </a:lnTo>
                    <a:cubicBezTo>
                      <a:pt x="57308" y="107334"/>
                      <a:pt x="48712" y="102657"/>
                      <a:pt x="34385" y="91944"/>
                    </a:cubicBezTo>
                    <a:cubicBezTo>
                      <a:pt x="20058" y="81231"/>
                      <a:pt x="0" y="64463"/>
                      <a:pt x="0" y="64463"/>
                    </a:cubicBezTo>
                    <a:lnTo>
                      <a:pt x="8226" y="47012"/>
                    </a:lnTo>
                    <a:cubicBezTo>
                      <a:pt x="8226" y="47012"/>
                      <a:pt x="23663" y="66562"/>
                      <a:pt x="37528" y="79484"/>
                    </a:cubicBezTo>
                    <a:cubicBezTo>
                      <a:pt x="51393" y="92406"/>
                      <a:pt x="63686" y="98682"/>
                      <a:pt x="63686" y="98682"/>
                    </a:cubicBezTo>
                    <a:lnTo>
                      <a:pt x="83745" y="83403"/>
                    </a:lnTo>
                    <a:cubicBezTo>
                      <a:pt x="83745" y="83403"/>
                      <a:pt x="73207" y="67347"/>
                      <a:pt x="70249" y="46882"/>
                    </a:cubicBezTo>
                    <a:cubicBezTo>
                      <a:pt x="67199" y="26418"/>
                      <a:pt x="68586" y="0"/>
                      <a:pt x="68586" y="0"/>
                    </a:cubicBezTo>
                    <a:cubicBezTo>
                      <a:pt x="68586" y="0"/>
                      <a:pt x="70064" y="26270"/>
                      <a:pt x="75611" y="45681"/>
                    </a:cubicBezTo>
                    <a:cubicBezTo>
                      <a:pt x="81156" y="65083"/>
                      <a:pt x="90123" y="79317"/>
                      <a:pt x="90123" y="79317"/>
                    </a:cubicBezTo>
                    <a:lnTo>
                      <a:pt x="122567" y="56764"/>
                    </a:lnTo>
                    <a:cubicBezTo>
                      <a:pt x="122567" y="56764"/>
                      <a:pt x="119794" y="47215"/>
                      <a:pt x="125710" y="35079"/>
                    </a:cubicBezTo>
                    <a:cubicBezTo>
                      <a:pt x="131625" y="22933"/>
                      <a:pt x="146322" y="8199"/>
                      <a:pt x="146322" y="8199"/>
                    </a:cubicBezTo>
                    <a:cubicBezTo>
                      <a:pt x="146322" y="8199"/>
                      <a:pt x="135138" y="26205"/>
                      <a:pt x="130609" y="37380"/>
                    </a:cubicBezTo>
                    <a:cubicBezTo>
                      <a:pt x="126079" y="48555"/>
                      <a:pt x="128113" y="52900"/>
                      <a:pt x="128113" y="52900"/>
                    </a:cubicBezTo>
                    <a:lnTo>
                      <a:pt x="198085" y="27989"/>
                    </a:lnTo>
                    <a:cubicBezTo>
                      <a:pt x="198085" y="27989"/>
                      <a:pt x="152053" y="50164"/>
                      <a:pt x="129499" y="63095"/>
                    </a:cubicBezTo>
                    <a:cubicBezTo>
                      <a:pt x="112492" y="72856"/>
                      <a:pt x="106945" y="77626"/>
                      <a:pt x="106945" y="77626"/>
                    </a:cubicBezTo>
                    <a:cubicBezTo>
                      <a:pt x="106945" y="77626"/>
                      <a:pt x="113970" y="82460"/>
                      <a:pt x="125710" y="86241"/>
                    </a:cubicBezTo>
                    <a:cubicBezTo>
                      <a:pt x="137356" y="90012"/>
                      <a:pt x="152145" y="91731"/>
                      <a:pt x="152145" y="91731"/>
                    </a:cubicBezTo>
                    <a:cubicBezTo>
                      <a:pt x="152145" y="91731"/>
                      <a:pt x="136247" y="93931"/>
                      <a:pt x="123491" y="92018"/>
                    </a:cubicBezTo>
                    <a:cubicBezTo>
                      <a:pt x="110828" y="90114"/>
                      <a:pt x="101214" y="84115"/>
                      <a:pt x="101214" y="84115"/>
                    </a:cubicBezTo>
                    <a:lnTo>
                      <a:pt x="72838" y="104274"/>
                    </a:lnTo>
                    <a:cubicBezTo>
                      <a:pt x="72838" y="104274"/>
                      <a:pt x="87996" y="113379"/>
                      <a:pt x="100752" y="120413"/>
                    </a:cubicBezTo>
                    <a:cubicBezTo>
                      <a:pt x="113601" y="127438"/>
                      <a:pt x="128113" y="131986"/>
                      <a:pt x="128113" y="131986"/>
                    </a:cubicBezTo>
                    <a:cubicBezTo>
                      <a:pt x="128113" y="131986"/>
                      <a:pt x="141885" y="122317"/>
                      <a:pt x="160187" y="116439"/>
                    </a:cubicBezTo>
                    <a:cubicBezTo>
                      <a:pt x="178489" y="110560"/>
                      <a:pt x="201321" y="108471"/>
                      <a:pt x="201321" y="108471"/>
                    </a:cubicBezTo>
                    <a:cubicBezTo>
                      <a:pt x="201321" y="108471"/>
                      <a:pt x="180707" y="114498"/>
                      <a:pt x="164994" y="121282"/>
                    </a:cubicBezTo>
                    <a:cubicBezTo>
                      <a:pt x="149281" y="128067"/>
                      <a:pt x="138373" y="135609"/>
                      <a:pt x="138373" y="135609"/>
                    </a:cubicBezTo>
                    <a:cubicBezTo>
                      <a:pt x="138373" y="135609"/>
                      <a:pt x="145676" y="142089"/>
                      <a:pt x="171002" y="151536"/>
                    </a:cubicBezTo>
                    <a:cubicBezTo>
                      <a:pt x="203908" y="163848"/>
                      <a:pt x="270368" y="183167"/>
                      <a:pt x="270368"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0" name="Google Shape;210;p2"/>
            <p:cNvGrpSpPr/>
            <p:nvPr/>
          </p:nvGrpSpPr>
          <p:grpSpPr>
            <a:xfrm>
              <a:off x="5242762" y="3281989"/>
              <a:ext cx="440242" cy="341027"/>
              <a:chOff x="5242762" y="3281989"/>
              <a:chExt cx="440242" cy="341027"/>
            </a:xfrm>
          </p:grpSpPr>
          <p:sp>
            <p:nvSpPr>
              <p:cNvPr id="211" name="Google Shape;211;p2"/>
              <p:cNvSpPr/>
              <p:nvPr/>
            </p:nvSpPr>
            <p:spPr>
              <a:xfrm>
                <a:off x="5242762" y="3281989"/>
                <a:ext cx="440242" cy="341027"/>
              </a:xfrm>
              <a:custGeom>
                <a:avLst/>
                <a:gdLst/>
                <a:ahLst/>
                <a:cxnLst/>
                <a:rect l="l" t="t" r="r" b="b"/>
                <a:pathLst>
                  <a:path w="440242" h="341027" extrusionOk="0">
                    <a:moveTo>
                      <a:pt x="269832" y="65279"/>
                    </a:moveTo>
                    <a:cubicBezTo>
                      <a:pt x="269832" y="65279"/>
                      <a:pt x="328629" y="41819"/>
                      <a:pt x="372036" y="58827"/>
                    </a:cubicBezTo>
                    <a:cubicBezTo>
                      <a:pt x="440391" y="85615"/>
                      <a:pt x="440243" y="124270"/>
                      <a:pt x="440243" y="124270"/>
                    </a:cubicBezTo>
                    <a:cubicBezTo>
                      <a:pt x="440243" y="124270"/>
                      <a:pt x="391318" y="105183"/>
                      <a:pt x="378192" y="142304"/>
                    </a:cubicBezTo>
                    <a:cubicBezTo>
                      <a:pt x="371380" y="161567"/>
                      <a:pt x="386021" y="191368"/>
                      <a:pt x="386021" y="191368"/>
                    </a:cubicBezTo>
                    <a:cubicBezTo>
                      <a:pt x="386021" y="191368"/>
                      <a:pt x="367719" y="209984"/>
                      <a:pt x="364706" y="231808"/>
                    </a:cubicBezTo>
                    <a:cubicBezTo>
                      <a:pt x="361693" y="253631"/>
                      <a:pt x="373968" y="278653"/>
                      <a:pt x="373968" y="278653"/>
                    </a:cubicBezTo>
                    <a:cubicBezTo>
                      <a:pt x="373968" y="278653"/>
                      <a:pt x="347042" y="275982"/>
                      <a:pt x="323296" y="263753"/>
                    </a:cubicBezTo>
                    <a:cubicBezTo>
                      <a:pt x="299550" y="251514"/>
                      <a:pt x="278974" y="229719"/>
                      <a:pt x="278974" y="229719"/>
                    </a:cubicBezTo>
                    <a:cubicBezTo>
                      <a:pt x="278974" y="229719"/>
                      <a:pt x="277412" y="245201"/>
                      <a:pt x="274001" y="259343"/>
                    </a:cubicBezTo>
                    <a:cubicBezTo>
                      <a:pt x="270590" y="273495"/>
                      <a:pt x="265330" y="286307"/>
                      <a:pt x="265330" y="286307"/>
                    </a:cubicBezTo>
                    <a:cubicBezTo>
                      <a:pt x="265330" y="286307"/>
                      <a:pt x="252538" y="281491"/>
                      <a:pt x="243036" y="274318"/>
                    </a:cubicBezTo>
                    <a:cubicBezTo>
                      <a:pt x="233533" y="267154"/>
                      <a:pt x="227331" y="257624"/>
                      <a:pt x="227331" y="257624"/>
                    </a:cubicBezTo>
                    <a:cubicBezTo>
                      <a:pt x="227331" y="257624"/>
                      <a:pt x="205406" y="285447"/>
                      <a:pt x="183795" y="306291"/>
                    </a:cubicBezTo>
                    <a:cubicBezTo>
                      <a:pt x="162175" y="327144"/>
                      <a:pt x="140869" y="341027"/>
                      <a:pt x="140869" y="341027"/>
                    </a:cubicBezTo>
                    <a:cubicBezTo>
                      <a:pt x="140869" y="341027"/>
                      <a:pt x="128316" y="310912"/>
                      <a:pt x="123390" y="283829"/>
                    </a:cubicBezTo>
                    <a:cubicBezTo>
                      <a:pt x="118463" y="256746"/>
                      <a:pt x="121153" y="232704"/>
                      <a:pt x="121153" y="232704"/>
                    </a:cubicBezTo>
                    <a:cubicBezTo>
                      <a:pt x="121153" y="232704"/>
                      <a:pt x="110440" y="237363"/>
                      <a:pt x="100170" y="238953"/>
                    </a:cubicBezTo>
                    <a:cubicBezTo>
                      <a:pt x="89901" y="240533"/>
                      <a:pt x="80075" y="239045"/>
                      <a:pt x="80075" y="239045"/>
                    </a:cubicBezTo>
                    <a:cubicBezTo>
                      <a:pt x="80075" y="239045"/>
                      <a:pt x="83920" y="218026"/>
                      <a:pt x="94800" y="200260"/>
                    </a:cubicBezTo>
                    <a:cubicBezTo>
                      <a:pt x="105679" y="182503"/>
                      <a:pt x="123584" y="167991"/>
                      <a:pt x="123584" y="167991"/>
                    </a:cubicBezTo>
                    <a:cubicBezTo>
                      <a:pt x="123584" y="167991"/>
                      <a:pt x="85455" y="176033"/>
                      <a:pt x="54563" y="174231"/>
                    </a:cubicBezTo>
                    <a:cubicBezTo>
                      <a:pt x="23663" y="172428"/>
                      <a:pt x="0" y="160772"/>
                      <a:pt x="0" y="160772"/>
                    </a:cubicBezTo>
                    <a:cubicBezTo>
                      <a:pt x="0" y="160772"/>
                      <a:pt x="33350" y="144716"/>
                      <a:pt x="50145" y="125435"/>
                    </a:cubicBezTo>
                    <a:cubicBezTo>
                      <a:pt x="66931" y="106163"/>
                      <a:pt x="67162" y="83674"/>
                      <a:pt x="67162" y="83674"/>
                    </a:cubicBezTo>
                    <a:cubicBezTo>
                      <a:pt x="67162" y="83674"/>
                      <a:pt x="113527" y="90985"/>
                      <a:pt x="125238" y="37854"/>
                    </a:cubicBezTo>
                    <a:cubicBezTo>
                      <a:pt x="129888" y="16798"/>
                      <a:pt x="113139" y="6038"/>
                      <a:pt x="113139" y="6038"/>
                    </a:cubicBezTo>
                    <a:cubicBezTo>
                      <a:pt x="113139" y="6038"/>
                      <a:pt x="151083" y="-7725"/>
                      <a:pt x="190949" y="6306"/>
                    </a:cubicBezTo>
                    <a:cubicBezTo>
                      <a:pt x="230816" y="20338"/>
                      <a:pt x="269832" y="65279"/>
                      <a:pt x="269832" y="652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 name="Google Shape;212;p2"/>
              <p:cNvSpPr/>
              <p:nvPr/>
            </p:nvSpPr>
            <p:spPr>
              <a:xfrm>
                <a:off x="5325323" y="3293314"/>
                <a:ext cx="300899" cy="293125"/>
              </a:xfrm>
              <a:custGeom>
                <a:avLst/>
                <a:gdLst/>
                <a:ahLst/>
                <a:cxnLst/>
                <a:rect l="l" t="t" r="r" b="b"/>
                <a:pathLst>
                  <a:path w="300899" h="293125" extrusionOk="0">
                    <a:moveTo>
                      <a:pt x="69936" y="293126"/>
                    </a:moveTo>
                    <a:cubicBezTo>
                      <a:pt x="69936" y="293126"/>
                      <a:pt x="91047" y="213318"/>
                      <a:pt x="109811" y="177463"/>
                    </a:cubicBezTo>
                    <a:cubicBezTo>
                      <a:pt x="120284" y="157461"/>
                      <a:pt x="128927" y="145093"/>
                      <a:pt x="128927" y="145093"/>
                    </a:cubicBezTo>
                    <a:cubicBezTo>
                      <a:pt x="128927" y="145093"/>
                      <a:pt x="118925" y="148550"/>
                      <a:pt x="96778" y="161796"/>
                    </a:cubicBezTo>
                    <a:cubicBezTo>
                      <a:pt x="74631" y="175042"/>
                      <a:pt x="40348" y="198067"/>
                      <a:pt x="40348" y="198067"/>
                    </a:cubicBezTo>
                    <a:cubicBezTo>
                      <a:pt x="40348" y="198067"/>
                      <a:pt x="67375" y="171280"/>
                      <a:pt x="90613" y="155344"/>
                    </a:cubicBezTo>
                    <a:cubicBezTo>
                      <a:pt x="113842" y="139408"/>
                      <a:pt x="133280" y="134325"/>
                      <a:pt x="133280" y="134325"/>
                    </a:cubicBezTo>
                    <a:cubicBezTo>
                      <a:pt x="133280" y="134325"/>
                      <a:pt x="140961" y="115820"/>
                      <a:pt x="151351" y="99644"/>
                    </a:cubicBezTo>
                    <a:cubicBezTo>
                      <a:pt x="161741" y="83459"/>
                      <a:pt x="174839" y="69603"/>
                      <a:pt x="174839" y="69603"/>
                    </a:cubicBezTo>
                    <a:lnTo>
                      <a:pt x="121477" y="79946"/>
                    </a:lnTo>
                    <a:cubicBezTo>
                      <a:pt x="121477" y="79946"/>
                      <a:pt x="119785" y="92009"/>
                      <a:pt x="105994" y="107242"/>
                    </a:cubicBezTo>
                    <a:cubicBezTo>
                      <a:pt x="92203" y="122484"/>
                      <a:pt x="66322" y="140897"/>
                      <a:pt x="66322" y="140897"/>
                    </a:cubicBezTo>
                    <a:cubicBezTo>
                      <a:pt x="66322" y="140897"/>
                      <a:pt x="86047" y="119979"/>
                      <a:pt x="97111" y="106096"/>
                    </a:cubicBezTo>
                    <a:cubicBezTo>
                      <a:pt x="108166" y="92212"/>
                      <a:pt x="110551" y="85363"/>
                      <a:pt x="110551" y="85363"/>
                    </a:cubicBezTo>
                    <a:lnTo>
                      <a:pt x="62245" y="102074"/>
                    </a:lnTo>
                    <a:lnTo>
                      <a:pt x="0" y="126893"/>
                    </a:lnTo>
                    <a:lnTo>
                      <a:pt x="57448" y="95780"/>
                    </a:lnTo>
                    <a:cubicBezTo>
                      <a:pt x="57448" y="95780"/>
                      <a:pt x="53658" y="90012"/>
                      <a:pt x="40431" y="87516"/>
                    </a:cubicBezTo>
                    <a:cubicBezTo>
                      <a:pt x="27194" y="85021"/>
                      <a:pt x="4511" y="85788"/>
                      <a:pt x="4511" y="85788"/>
                    </a:cubicBezTo>
                    <a:cubicBezTo>
                      <a:pt x="4511" y="85788"/>
                      <a:pt x="28387" y="80861"/>
                      <a:pt x="44369" y="82266"/>
                    </a:cubicBezTo>
                    <a:cubicBezTo>
                      <a:pt x="60359" y="83671"/>
                      <a:pt x="68456" y="91408"/>
                      <a:pt x="68456" y="91408"/>
                    </a:cubicBezTo>
                    <a:lnTo>
                      <a:pt x="107186" y="78467"/>
                    </a:lnTo>
                    <a:lnTo>
                      <a:pt x="129001" y="70176"/>
                    </a:lnTo>
                    <a:cubicBezTo>
                      <a:pt x="129001" y="70176"/>
                      <a:pt x="123492" y="61432"/>
                      <a:pt x="107454" y="52974"/>
                    </a:cubicBezTo>
                    <a:cubicBezTo>
                      <a:pt x="91427" y="44525"/>
                      <a:pt x="64870" y="36373"/>
                      <a:pt x="64870" y="36373"/>
                    </a:cubicBezTo>
                    <a:cubicBezTo>
                      <a:pt x="64870" y="36373"/>
                      <a:pt x="92212" y="37843"/>
                      <a:pt x="111318" y="45293"/>
                    </a:cubicBezTo>
                    <a:cubicBezTo>
                      <a:pt x="130415" y="52752"/>
                      <a:pt x="141276" y="66183"/>
                      <a:pt x="141276" y="66183"/>
                    </a:cubicBezTo>
                    <a:lnTo>
                      <a:pt x="180875" y="59906"/>
                    </a:lnTo>
                    <a:cubicBezTo>
                      <a:pt x="180875" y="59906"/>
                      <a:pt x="187178" y="50728"/>
                      <a:pt x="200988" y="35753"/>
                    </a:cubicBezTo>
                    <a:cubicBezTo>
                      <a:pt x="214798" y="20779"/>
                      <a:pt x="236122" y="0"/>
                      <a:pt x="236122" y="0"/>
                    </a:cubicBezTo>
                    <a:lnTo>
                      <a:pt x="254886" y="11508"/>
                    </a:lnTo>
                    <a:cubicBezTo>
                      <a:pt x="254886" y="11508"/>
                      <a:pt x="230946" y="26704"/>
                      <a:pt x="214705" y="40883"/>
                    </a:cubicBezTo>
                    <a:cubicBezTo>
                      <a:pt x="198455" y="55072"/>
                      <a:pt x="189905" y="68235"/>
                      <a:pt x="189905" y="68235"/>
                    </a:cubicBezTo>
                    <a:lnTo>
                      <a:pt x="204806" y="92970"/>
                    </a:lnTo>
                    <a:cubicBezTo>
                      <a:pt x="204806" y="92970"/>
                      <a:pt x="224207" y="82932"/>
                      <a:pt x="247695" y="82053"/>
                    </a:cubicBezTo>
                    <a:cubicBezTo>
                      <a:pt x="271192" y="81166"/>
                      <a:pt x="300900" y="85917"/>
                      <a:pt x="300900" y="85917"/>
                    </a:cubicBezTo>
                    <a:cubicBezTo>
                      <a:pt x="300900" y="85917"/>
                      <a:pt x="271016" y="84429"/>
                      <a:pt x="248425" y="88339"/>
                    </a:cubicBezTo>
                    <a:cubicBezTo>
                      <a:pt x="225825" y="92249"/>
                      <a:pt x="208679" y="100716"/>
                      <a:pt x="208679" y="100716"/>
                    </a:cubicBezTo>
                    <a:lnTo>
                      <a:pt x="230326" y="140453"/>
                    </a:lnTo>
                    <a:cubicBezTo>
                      <a:pt x="230326" y="140453"/>
                      <a:pt x="241455" y="138419"/>
                      <a:pt x="254479" y="146674"/>
                    </a:cubicBezTo>
                    <a:cubicBezTo>
                      <a:pt x="267513" y="154928"/>
                      <a:pt x="282432" y="173471"/>
                      <a:pt x="282432" y="173471"/>
                    </a:cubicBezTo>
                    <a:cubicBezTo>
                      <a:pt x="282432" y="173471"/>
                      <a:pt x="263390" y="158533"/>
                      <a:pt x="251300" y="151961"/>
                    </a:cubicBezTo>
                    <a:cubicBezTo>
                      <a:pt x="239200" y="145398"/>
                      <a:pt x="234052" y="147201"/>
                      <a:pt x="234052" y="147201"/>
                    </a:cubicBezTo>
                    <a:lnTo>
                      <a:pt x="253934" y="229883"/>
                    </a:lnTo>
                    <a:cubicBezTo>
                      <a:pt x="253934" y="229883"/>
                      <a:pt x="234311" y="174755"/>
                      <a:pt x="222359" y="147534"/>
                    </a:cubicBezTo>
                    <a:cubicBezTo>
                      <a:pt x="213337" y="126985"/>
                      <a:pt x="208595" y="120081"/>
                      <a:pt x="208595" y="120081"/>
                    </a:cubicBezTo>
                    <a:cubicBezTo>
                      <a:pt x="208595" y="120081"/>
                      <a:pt x="202291" y="127512"/>
                      <a:pt x="196644" y="140333"/>
                    </a:cubicBezTo>
                    <a:cubicBezTo>
                      <a:pt x="190996" y="153153"/>
                      <a:pt x="187298" y="169755"/>
                      <a:pt x="187298" y="169755"/>
                    </a:cubicBezTo>
                    <a:cubicBezTo>
                      <a:pt x="187298" y="169755"/>
                      <a:pt x="186698" y="151416"/>
                      <a:pt x="190358" y="137172"/>
                    </a:cubicBezTo>
                    <a:cubicBezTo>
                      <a:pt x="194019" y="122918"/>
                      <a:pt x="201940" y="112760"/>
                      <a:pt x="201940" y="112760"/>
                    </a:cubicBezTo>
                    <a:lnTo>
                      <a:pt x="182492" y="78014"/>
                    </a:lnTo>
                    <a:cubicBezTo>
                      <a:pt x="182492" y="78014"/>
                      <a:pt x="170420" y="94098"/>
                      <a:pt x="160955" y="107824"/>
                    </a:cubicBezTo>
                    <a:cubicBezTo>
                      <a:pt x="151480" y="121541"/>
                      <a:pt x="144631" y="137523"/>
                      <a:pt x="144631" y="137523"/>
                    </a:cubicBezTo>
                    <a:cubicBezTo>
                      <a:pt x="144631" y="137523"/>
                      <a:pt x="153930" y="154383"/>
                      <a:pt x="158413" y="175929"/>
                    </a:cubicBezTo>
                    <a:cubicBezTo>
                      <a:pt x="162896" y="197475"/>
                      <a:pt x="162563" y="223717"/>
                      <a:pt x="162563" y="223717"/>
                    </a:cubicBezTo>
                    <a:cubicBezTo>
                      <a:pt x="162563" y="223717"/>
                      <a:pt x="158182" y="199518"/>
                      <a:pt x="152377" y="180763"/>
                    </a:cubicBezTo>
                    <a:cubicBezTo>
                      <a:pt x="146563" y="162018"/>
                      <a:pt x="139316" y="148717"/>
                      <a:pt x="139316" y="148717"/>
                    </a:cubicBezTo>
                    <a:cubicBezTo>
                      <a:pt x="139316" y="148717"/>
                      <a:pt x="131127" y="156241"/>
                      <a:pt x="117456" y="183851"/>
                    </a:cubicBezTo>
                    <a:cubicBezTo>
                      <a:pt x="99653" y="219808"/>
                      <a:pt x="69936" y="293126"/>
                      <a:pt x="69936"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3" name="Google Shape;213;p2"/>
            <p:cNvGrpSpPr/>
            <p:nvPr/>
          </p:nvGrpSpPr>
          <p:grpSpPr>
            <a:xfrm>
              <a:off x="6198285" y="3880767"/>
              <a:ext cx="243831" cy="338937"/>
              <a:chOff x="6198285" y="3880767"/>
              <a:chExt cx="243831" cy="338937"/>
            </a:xfrm>
          </p:grpSpPr>
          <p:sp>
            <p:nvSpPr>
              <p:cNvPr id="214" name="Google Shape;214;p2"/>
              <p:cNvSpPr/>
              <p:nvPr/>
            </p:nvSpPr>
            <p:spPr>
              <a:xfrm>
                <a:off x="6198285" y="3880767"/>
                <a:ext cx="243831" cy="338937"/>
              </a:xfrm>
              <a:custGeom>
                <a:avLst/>
                <a:gdLst/>
                <a:ahLst/>
                <a:cxnLst/>
                <a:rect l="l" t="t" r="r" b="b"/>
                <a:pathLst>
                  <a:path w="243831" h="338937" extrusionOk="0">
                    <a:moveTo>
                      <a:pt x="74077" y="233275"/>
                    </a:moveTo>
                    <a:cubicBezTo>
                      <a:pt x="74077" y="233275"/>
                      <a:pt x="36299" y="236436"/>
                      <a:pt x="18626" y="206608"/>
                    </a:cubicBezTo>
                    <a:cubicBezTo>
                      <a:pt x="-9197" y="159633"/>
                      <a:pt x="2395" y="123454"/>
                      <a:pt x="2395" y="123454"/>
                    </a:cubicBezTo>
                    <a:cubicBezTo>
                      <a:pt x="2395" y="123454"/>
                      <a:pt x="22332" y="156998"/>
                      <a:pt x="40256" y="126422"/>
                    </a:cubicBezTo>
                    <a:cubicBezTo>
                      <a:pt x="49563" y="110551"/>
                      <a:pt x="50774" y="77940"/>
                      <a:pt x="50774" y="77940"/>
                    </a:cubicBezTo>
                    <a:cubicBezTo>
                      <a:pt x="50774" y="77940"/>
                      <a:pt x="65906" y="66349"/>
                      <a:pt x="73975" y="46864"/>
                    </a:cubicBezTo>
                    <a:cubicBezTo>
                      <a:pt x="82054" y="27379"/>
                      <a:pt x="83080" y="0"/>
                      <a:pt x="83080" y="0"/>
                    </a:cubicBezTo>
                    <a:cubicBezTo>
                      <a:pt x="83080" y="0"/>
                      <a:pt x="96390" y="11120"/>
                      <a:pt x="105181" y="30189"/>
                    </a:cubicBezTo>
                    <a:cubicBezTo>
                      <a:pt x="113971" y="49249"/>
                      <a:pt x="118260" y="76258"/>
                      <a:pt x="118260" y="76258"/>
                    </a:cubicBezTo>
                    <a:cubicBezTo>
                      <a:pt x="118260" y="76258"/>
                      <a:pt x="123686" y="62254"/>
                      <a:pt x="129685" y="50090"/>
                    </a:cubicBezTo>
                    <a:cubicBezTo>
                      <a:pt x="135684" y="37926"/>
                      <a:pt x="142256" y="27601"/>
                      <a:pt x="142256" y="27601"/>
                    </a:cubicBezTo>
                    <a:cubicBezTo>
                      <a:pt x="142256" y="27601"/>
                      <a:pt x="147515" y="36206"/>
                      <a:pt x="150362" y="45967"/>
                    </a:cubicBezTo>
                    <a:cubicBezTo>
                      <a:pt x="153200" y="55728"/>
                      <a:pt x="153616" y="66635"/>
                      <a:pt x="153616" y="66635"/>
                    </a:cubicBezTo>
                    <a:cubicBezTo>
                      <a:pt x="153616" y="66635"/>
                      <a:pt x="173378" y="47585"/>
                      <a:pt x="190913" y="34968"/>
                    </a:cubicBezTo>
                    <a:cubicBezTo>
                      <a:pt x="208438" y="22341"/>
                      <a:pt x="223736" y="16157"/>
                      <a:pt x="223736" y="16157"/>
                    </a:cubicBezTo>
                    <a:cubicBezTo>
                      <a:pt x="223736" y="16157"/>
                      <a:pt x="221342" y="48398"/>
                      <a:pt x="215851" y="75352"/>
                    </a:cubicBezTo>
                    <a:cubicBezTo>
                      <a:pt x="210370" y="102306"/>
                      <a:pt x="201802" y="123972"/>
                      <a:pt x="201802" y="123972"/>
                    </a:cubicBezTo>
                    <a:cubicBezTo>
                      <a:pt x="201802" y="123972"/>
                      <a:pt x="208799" y="123029"/>
                      <a:pt x="214650" y="124832"/>
                    </a:cubicBezTo>
                    <a:cubicBezTo>
                      <a:pt x="220501" y="126634"/>
                      <a:pt x="225206" y="131182"/>
                      <a:pt x="225206" y="131182"/>
                    </a:cubicBezTo>
                    <a:cubicBezTo>
                      <a:pt x="225206" y="131182"/>
                      <a:pt x="216933" y="149641"/>
                      <a:pt x="205943" y="162803"/>
                    </a:cubicBezTo>
                    <a:cubicBezTo>
                      <a:pt x="194962" y="175966"/>
                      <a:pt x="181254" y="183832"/>
                      <a:pt x="181254" y="183832"/>
                    </a:cubicBezTo>
                    <a:cubicBezTo>
                      <a:pt x="181254" y="183832"/>
                      <a:pt x="203622" y="188500"/>
                      <a:pt x="219271" y="200073"/>
                    </a:cubicBezTo>
                    <a:cubicBezTo>
                      <a:pt x="234911" y="211655"/>
                      <a:pt x="243831" y="230150"/>
                      <a:pt x="243831" y="230150"/>
                    </a:cubicBezTo>
                    <a:cubicBezTo>
                      <a:pt x="243831" y="230150"/>
                      <a:pt x="221582" y="234523"/>
                      <a:pt x="207052" y="247214"/>
                    </a:cubicBezTo>
                    <a:cubicBezTo>
                      <a:pt x="192512" y="259896"/>
                      <a:pt x="185700" y="280897"/>
                      <a:pt x="185700" y="280897"/>
                    </a:cubicBezTo>
                    <a:cubicBezTo>
                      <a:pt x="185700" y="280897"/>
                      <a:pt x="163589" y="259212"/>
                      <a:pt x="141636" y="305244"/>
                    </a:cubicBezTo>
                    <a:cubicBezTo>
                      <a:pt x="132930" y="323499"/>
                      <a:pt x="138494" y="338936"/>
                      <a:pt x="138494" y="338936"/>
                    </a:cubicBezTo>
                    <a:cubicBezTo>
                      <a:pt x="138494" y="338936"/>
                      <a:pt x="114526" y="339684"/>
                      <a:pt x="97832" y="313775"/>
                    </a:cubicBezTo>
                    <a:cubicBezTo>
                      <a:pt x="81130" y="287876"/>
                      <a:pt x="74077" y="233275"/>
                      <a:pt x="74077"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 name="Google Shape;215;p2"/>
              <p:cNvSpPr/>
              <p:nvPr/>
            </p:nvSpPr>
            <p:spPr>
              <a:xfrm>
                <a:off x="6222364" y="3927474"/>
                <a:ext cx="182676" cy="242212"/>
              </a:xfrm>
              <a:custGeom>
                <a:avLst/>
                <a:gdLst/>
                <a:ahLst/>
                <a:cxnLst/>
                <a:rect l="l" t="t" r="r" b="b"/>
                <a:pathLst>
                  <a:path w="182676" h="242212" extrusionOk="0">
                    <a:moveTo>
                      <a:pt x="182677" y="0"/>
                    </a:moveTo>
                    <a:cubicBezTo>
                      <a:pt x="182677" y="0"/>
                      <a:pt x="147848" y="68031"/>
                      <a:pt x="127346" y="95613"/>
                    </a:cubicBezTo>
                    <a:cubicBezTo>
                      <a:pt x="115903" y="111013"/>
                      <a:pt x="107694" y="119840"/>
                      <a:pt x="107694" y="119840"/>
                    </a:cubicBezTo>
                    <a:cubicBezTo>
                      <a:pt x="107694" y="119840"/>
                      <a:pt x="113961" y="119803"/>
                      <a:pt x="129509" y="114479"/>
                    </a:cubicBezTo>
                    <a:cubicBezTo>
                      <a:pt x="145046" y="109155"/>
                      <a:pt x="169865" y="98543"/>
                      <a:pt x="169865" y="98543"/>
                    </a:cubicBezTo>
                    <a:cubicBezTo>
                      <a:pt x="169865" y="98543"/>
                      <a:pt x="147727" y="114997"/>
                      <a:pt x="130812" y="122493"/>
                    </a:cubicBezTo>
                    <a:cubicBezTo>
                      <a:pt x="113896" y="129999"/>
                      <a:pt x="102213" y="128538"/>
                      <a:pt x="102213" y="128538"/>
                    </a:cubicBezTo>
                    <a:cubicBezTo>
                      <a:pt x="102213" y="128538"/>
                      <a:pt x="92674" y="143411"/>
                      <a:pt x="82413" y="155251"/>
                    </a:cubicBezTo>
                    <a:cubicBezTo>
                      <a:pt x="72153" y="167083"/>
                      <a:pt x="61163" y="175883"/>
                      <a:pt x="61163" y="175883"/>
                    </a:cubicBezTo>
                    <a:lnTo>
                      <a:pt x="92193" y="183268"/>
                    </a:lnTo>
                    <a:cubicBezTo>
                      <a:pt x="92193" y="183268"/>
                      <a:pt x="96676" y="172509"/>
                      <a:pt x="108434" y="162646"/>
                    </a:cubicBezTo>
                    <a:cubicBezTo>
                      <a:pt x="120191" y="152774"/>
                      <a:pt x="139233" y="143808"/>
                      <a:pt x="139233" y="143808"/>
                    </a:cubicBezTo>
                    <a:cubicBezTo>
                      <a:pt x="139233" y="143808"/>
                      <a:pt x="122669" y="157091"/>
                      <a:pt x="112741" y="166565"/>
                    </a:cubicBezTo>
                    <a:cubicBezTo>
                      <a:pt x="102823" y="176040"/>
                      <a:pt x="99532" y="181687"/>
                      <a:pt x="99532" y="181687"/>
                    </a:cubicBezTo>
                    <a:lnTo>
                      <a:pt x="129804" y="181484"/>
                    </a:lnTo>
                    <a:lnTo>
                      <a:pt x="169801" y="178147"/>
                    </a:lnTo>
                    <a:lnTo>
                      <a:pt x="130442" y="188925"/>
                    </a:lnTo>
                    <a:cubicBezTo>
                      <a:pt x="130442" y="188925"/>
                      <a:pt x="130710" y="195543"/>
                      <a:pt x="136894" y="202115"/>
                    </a:cubicBezTo>
                    <a:cubicBezTo>
                      <a:pt x="143087" y="208687"/>
                      <a:pt x="155196" y="215223"/>
                      <a:pt x="155196" y="215223"/>
                    </a:cubicBezTo>
                    <a:cubicBezTo>
                      <a:pt x="155196" y="215223"/>
                      <a:pt x="141220" y="212200"/>
                      <a:pt x="133271" y="205766"/>
                    </a:cubicBezTo>
                    <a:cubicBezTo>
                      <a:pt x="125312" y="199333"/>
                      <a:pt x="123380" y="189489"/>
                      <a:pt x="123380" y="189489"/>
                    </a:cubicBezTo>
                    <a:lnTo>
                      <a:pt x="99236" y="189221"/>
                    </a:lnTo>
                    <a:lnTo>
                      <a:pt x="85344" y="190016"/>
                    </a:lnTo>
                    <a:cubicBezTo>
                      <a:pt x="85344" y="190016"/>
                      <a:pt x="85630" y="199980"/>
                      <a:pt x="91509" y="213023"/>
                    </a:cubicBezTo>
                    <a:cubicBezTo>
                      <a:pt x="97388" y="226074"/>
                      <a:pt x="108868" y="242213"/>
                      <a:pt x="108868" y="242213"/>
                    </a:cubicBezTo>
                    <a:cubicBezTo>
                      <a:pt x="108868" y="242213"/>
                      <a:pt x="94985" y="232091"/>
                      <a:pt x="87193" y="218994"/>
                    </a:cubicBezTo>
                    <a:cubicBezTo>
                      <a:pt x="79409" y="205896"/>
                      <a:pt x="77727" y="189831"/>
                      <a:pt x="77727" y="189831"/>
                    </a:cubicBezTo>
                    <a:lnTo>
                      <a:pt x="55118" y="183037"/>
                    </a:lnTo>
                    <a:cubicBezTo>
                      <a:pt x="55118" y="183037"/>
                      <a:pt x="49082" y="189618"/>
                      <a:pt x="37389" y="199231"/>
                    </a:cubicBezTo>
                    <a:cubicBezTo>
                      <a:pt x="25696" y="208845"/>
                      <a:pt x="8346" y="221499"/>
                      <a:pt x="8346" y="221499"/>
                    </a:cubicBezTo>
                    <a:lnTo>
                      <a:pt x="1941" y="204704"/>
                    </a:lnTo>
                    <a:cubicBezTo>
                      <a:pt x="1941" y="204704"/>
                      <a:pt x="19004" y="198122"/>
                      <a:pt x="31741" y="190034"/>
                    </a:cubicBezTo>
                    <a:cubicBezTo>
                      <a:pt x="44470" y="181937"/>
                      <a:pt x="52872" y="172342"/>
                      <a:pt x="52872" y="172342"/>
                    </a:cubicBezTo>
                    <a:lnTo>
                      <a:pt x="52428" y="144391"/>
                    </a:lnTo>
                    <a:cubicBezTo>
                      <a:pt x="52428" y="144391"/>
                      <a:pt x="39284" y="147589"/>
                      <a:pt x="26713" y="140896"/>
                    </a:cubicBezTo>
                    <a:cubicBezTo>
                      <a:pt x="14151" y="134214"/>
                      <a:pt x="0" y="120247"/>
                      <a:pt x="0" y="120247"/>
                    </a:cubicBezTo>
                    <a:cubicBezTo>
                      <a:pt x="0" y="120247"/>
                      <a:pt x="15205" y="131209"/>
                      <a:pt x="28211" y="134777"/>
                    </a:cubicBezTo>
                    <a:cubicBezTo>
                      <a:pt x="41206" y="138345"/>
                      <a:pt x="52705" y="135905"/>
                      <a:pt x="52705" y="135905"/>
                    </a:cubicBezTo>
                    <a:lnTo>
                      <a:pt x="53205" y="91731"/>
                    </a:lnTo>
                    <a:cubicBezTo>
                      <a:pt x="53205" y="91731"/>
                      <a:pt x="46771" y="90077"/>
                      <a:pt x="42408" y="78171"/>
                    </a:cubicBezTo>
                    <a:cubicBezTo>
                      <a:pt x="38045" y="66265"/>
                      <a:pt x="35753" y="44118"/>
                      <a:pt x="35753" y="44118"/>
                    </a:cubicBezTo>
                    <a:cubicBezTo>
                      <a:pt x="35753" y="44118"/>
                      <a:pt x="41271" y="64214"/>
                      <a:pt x="45653" y="74233"/>
                    </a:cubicBezTo>
                    <a:cubicBezTo>
                      <a:pt x="50025" y="84263"/>
                      <a:pt x="53270" y="84216"/>
                      <a:pt x="53270" y="84216"/>
                    </a:cubicBezTo>
                    <a:lnTo>
                      <a:pt x="67476" y="370"/>
                    </a:lnTo>
                    <a:cubicBezTo>
                      <a:pt x="67476" y="370"/>
                      <a:pt x="61329" y="58316"/>
                      <a:pt x="59490" y="87655"/>
                    </a:cubicBezTo>
                    <a:cubicBezTo>
                      <a:pt x="58094" y="109793"/>
                      <a:pt x="58520" y="117779"/>
                      <a:pt x="58520" y="117779"/>
                    </a:cubicBezTo>
                    <a:cubicBezTo>
                      <a:pt x="58520" y="117779"/>
                      <a:pt x="64029" y="112834"/>
                      <a:pt x="70813" y="102629"/>
                    </a:cubicBezTo>
                    <a:cubicBezTo>
                      <a:pt x="77589" y="92424"/>
                      <a:pt x="84466" y="78042"/>
                      <a:pt x="84466" y="78042"/>
                    </a:cubicBezTo>
                    <a:cubicBezTo>
                      <a:pt x="84466" y="78042"/>
                      <a:pt x="79317" y="95419"/>
                      <a:pt x="73161" y="107602"/>
                    </a:cubicBezTo>
                    <a:cubicBezTo>
                      <a:pt x="66996" y="119785"/>
                      <a:pt x="59823" y="126763"/>
                      <a:pt x="59823" y="126763"/>
                    </a:cubicBezTo>
                    <a:lnTo>
                      <a:pt x="59666" y="165558"/>
                    </a:lnTo>
                    <a:cubicBezTo>
                      <a:pt x="59666" y="165558"/>
                      <a:pt x="70776" y="154346"/>
                      <a:pt x="79826" y="144520"/>
                    </a:cubicBezTo>
                    <a:cubicBezTo>
                      <a:pt x="88865" y="134685"/>
                      <a:pt x="97212" y="121901"/>
                      <a:pt x="97212" y="121901"/>
                    </a:cubicBezTo>
                    <a:cubicBezTo>
                      <a:pt x="97212" y="121901"/>
                      <a:pt x="97360" y="103128"/>
                      <a:pt x="101427" y="81508"/>
                    </a:cubicBezTo>
                    <a:cubicBezTo>
                      <a:pt x="105504" y="59878"/>
                      <a:pt x="113490" y="35393"/>
                      <a:pt x="113490" y="35393"/>
                    </a:cubicBezTo>
                    <a:cubicBezTo>
                      <a:pt x="113490" y="35393"/>
                      <a:pt x="108581" y="59481"/>
                      <a:pt x="106040" y="78911"/>
                    </a:cubicBezTo>
                    <a:cubicBezTo>
                      <a:pt x="103498" y="98340"/>
                      <a:pt x="103331" y="113111"/>
                      <a:pt x="103331" y="113111"/>
                    </a:cubicBezTo>
                    <a:cubicBezTo>
                      <a:pt x="103331" y="113111"/>
                      <a:pt x="109857" y="108683"/>
                      <a:pt x="125238" y="87193"/>
                    </a:cubicBezTo>
                    <a:cubicBezTo>
                      <a:pt x="145278" y="59194"/>
                      <a:pt x="182677" y="0"/>
                      <a:pt x="182677"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6" name="Google Shape;216;p2"/>
            <p:cNvGrpSpPr/>
            <p:nvPr/>
          </p:nvGrpSpPr>
          <p:grpSpPr>
            <a:xfrm>
              <a:off x="8013982" y="1520991"/>
              <a:ext cx="410512" cy="373330"/>
              <a:chOff x="8013982" y="1520991"/>
              <a:chExt cx="410512" cy="373330"/>
            </a:xfrm>
          </p:grpSpPr>
          <p:sp>
            <p:nvSpPr>
              <p:cNvPr id="217" name="Google Shape;217;p2"/>
              <p:cNvSpPr/>
              <p:nvPr/>
            </p:nvSpPr>
            <p:spPr>
              <a:xfrm>
                <a:off x="8013982" y="1545116"/>
                <a:ext cx="410512" cy="349205"/>
              </a:xfrm>
              <a:custGeom>
                <a:avLst/>
                <a:gdLst/>
                <a:ahLst/>
                <a:cxnLst/>
                <a:rect l="l" t="t" r="r" b="b"/>
                <a:pathLst>
                  <a:path w="410512" h="349205" extrusionOk="0">
                    <a:moveTo>
                      <a:pt x="141993" y="41586"/>
                    </a:moveTo>
                    <a:cubicBezTo>
                      <a:pt x="141993" y="41586"/>
                      <a:pt x="82835" y="4252"/>
                      <a:pt x="47340" y="11231"/>
                    </a:cubicBezTo>
                    <a:cubicBezTo>
                      <a:pt x="-8674" y="22212"/>
                      <a:pt x="569" y="61145"/>
                      <a:pt x="569" y="61145"/>
                    </a:cubicBezTo>
                    <a:cubicBezTo>
                      <a:pt x="569" y="61145"/>
                      <a:pt x="40593" y="53362"/>
                      <a:pt x="61390" y="93783"/>
                    </a:cubicBezTo>
                    <a:cubicBezTo>
                      <a:pt x="72113" y="114766"/>
                      <a:pt x="65735" y="141331"/>
                      <a:pt x="65735" y="141331"/>
                    </a:cubicBezTo>
                    <a:cubicBezTo>
                      <a:pt x="65735" y="141331"/>
                      <a:pt x="86809" y="164347"/>
                      <a:pt x="94759" y="187012"/>
                    </a:cubicBezTo>
                    <a:cubicBezTo>
                      <a:pt x="102616" y="209677"/>
                      <a:pt x="97347" y="231990"/>
                      <a:pt x="97347" y="231990"/>
                    </a:cubicBezTo>
                    <a:cubicBezTo>
                      <a:pt x="97347" y="231990"/>
                      <a:pt x="121287" y="235595"/>
                      <a:pt x="140051" y="228829"/>
                    </a:cubicBezTo>
                    <a:cubicBezTo>
                      <a:pt x="158816" y="222063"/>
                      <a:pt x="172403" y="204935"/>
                      <a:pt x="172403" y="204935"/>
                    </a:cubicBezTo>
                    <a:cubicBezTo>
                      <a:pt x="172403" y="204935"/>
                      <a:pt x="177487" y="220880"/>
                      <a:pt x="183957" y="235919"/>
                    </a:cubicBezTo>
                    <a:cubicBezTo>
                      <a:pt x="190336" y="250948"/>
                      <a:pt x="198192" y="265063"/>
                      <a:pt x="198192" y="265063"/>
                    </a:cubicBezTo>
                    <a:cubicBezTo>
                      <a:pt x="198192" y="265063"/>
                      <a:pt x="208730" y="263214"/>
                      <a:pt x="215662" y="258214"/>
                    </a:cubicBezTo>
                    <a:cubicBezTo>
                      <a:pt x="222688" y="253213"/>
                      <a:pt x="226108" y="245079"/>
                      <a:pt x="226108" y="245079"/>
                    </a:cubicBezTo>
                    <a:cubicBezTo>
                      <a:pt x="226108" y="245079"/>
                      <a:pt x="252636" y="278198"/>
                      <a:pt x="277224" y="304227"/>
                    </a:cubicBezTo>
                    <a:cubicBezTo>
                      <a:pt x="301810" y="330256"/>
                      <a:pt x="324550" y="349205"/>
                      <a:pt x="324550" y="349205"/>
                    </a:cubicBezTo>
                    <a:cubicBezTo>
                      <a:pt x="324550" y="349205"/>
                      <a:pt x="328894" y="321826"/>
                      <a:pt x="326952" y="295723"/>
                    </a:cubicBezTo>
                    <a:cubicBezTo>
                      <a:pt x="325104" y="269629"/>
                      <a:pt x="316969" y="244802"/>
                      <a:pt x="316969" y="244802"/>
                    </a:cubicBezTo>
                    <a:cubicBezTo>
                      <a:pt x="316969" y="244802"/>
                      <a:pt x="327877" y="251993"/>
                      <a:pt x="337582" y="255995"/>
                    </a:cubicBezTo>
                    <a:cubicBezTo>
                      <a:pt x="347288" y="259988"/>
                      <a:pt x="355976" y="260774"/>
                      <a:pt x="355976" y="260774"/>
                    </a:cubicBezTo>
                    <a:cubicBezTo>
                      <a:pt x="355976" y="260774"/>
                      <a:pt x="347473" y="238729"/>
                      <a:pt x="333330" y="218310"/>
                    </a:cubicBezTo>
                    <a:cubicBezTo>
                      <a:pt x="319280" y="197901"/>
                      <a:pt x="299499" y="179109"/>
                      <a:pt x="299499" y="179109"/>
                    </a:cubicBezTo>
                    <a:cubicBezTo>
                      <a:pt x="299499" y="179109"/>
                      <a:pt x="336195" y="196117"/>
                      <a:pt x="363925" y="201515"/>
                    </a:cubicBezTo>
                    <a:cubicBezTo>
                      <a:pt x="391655" y="206913"/>
                      <a:pt x="410512" y="200720"/>
                      <a:pt x="410512" y="200720"/>
                    </a:cubicBezTo>
                    <a:cubicBezTo>
                      <a:pt x="410512" y="200720"/>
                      <a:pt x="376312" y="176761"/>
                      <a:pt x="356439" y="153440"/>
                    </a:cubicBezTo>
                    <a:cubicBezTo>
                      <a:pt x="336565" y="130128"/>
                      <a:pt x="331112" y="107445"/>
                      <a:pt x="331112" y="107445"/>
                    </a:cubicBezTo>
                    <a:cubicBezTo>
                      <a:pt x="331112" y="107445"/>
                      <a:pt x="290534" y="103970"/>
                      <a:pt x="267333" y="47761"/>
                    </a:cubicBezTo>
                    <a:cubicBezTo>
                      <a:pt x="258182" y="25484"/>
                      <a:pt x="270845" y="18570"/>
                      <a:pt x="270845" y="18570"/>
                    </a:cubicBezTo>
                    <a:cubicBezTo>
                      <a:pt x="270845" y="18570"/>
                      <a:pt x="233040" y="-4132"/>
                      <a:pt x="200041" y="666"/>
                    </a:cubicBezTo>
                    <a:cubicBezTo>
                      <a:pt x="166950" y="5472"/>
                      <a:pt x="141993" y="41586"/>
                      <a:pt x="141993" y="4158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 name="Google Shape;218;p2"/>
              <p:cNvSpPr/>
              <p:nvPr/>
            </p:nvSpPr>
            <p:spPr>
              <a:xfrm>
                <a:off x="8059937" y="1520991"/>
                <a:ext cx="283955" cy="333814"/>
              </a:xfrm>
              <a:custGeom>
                <a:avLst/>
                <a:gdLst/>
                <a:ahLst/>
                <a:cxnLst/>
                <a:rect l="l" t="t" r="r" b="b"/>
                <a:pathLst>
                  <a:path w="283955" h="333814" extrusionOk="0">
                    <a:moveTo>
                      <a:pt x="259368" y="333815"/>
                    </a:moveTo>
                    <a:cubicBezTo>
                      <a:pt x="259368" y="333815"/>
                      <a:pt x="221286" y="248563"/>
                      <a:pt x="195774" y="208105"/>
                    </a:cubicBezTo>
                    <a:cubicBezTo>
                      <a:pt x="181540" y="185524"/>
                      <a:pt x="170725" y="171058"/>
                      <a:pt x="170725" y="171058"/>
                    </a:cubicBezTo>
                    <a:cubicBezTo>
                      <a:pt x="170725" y="171058"/>
                      <a:pt x="180615" y="176872"/>
                      <a:pt x="203908" y="195377"/>
                    </a:cubicBezTo>
                    <a:cubicBezTo>
                      <a:pt x="227294" y="213873"/>
                      <a:pt x="263897" y="245060"/>
                      <a:pt x="263897" y="245060"/>
                    </a:cubicBezTo>
                    <a:cubicBezTo>
                      <a:pt x="263897" y="245060"/>
                      <a:pt x="233025" y="211784"/>
                      <a:pt x="208068" y="190321"/>
                    </a:cubicBezTo>
                    <a:cubicBezTo>
                      <a:pt x="183111" y="168858"/>
                      <a:pt x="164162" y="159208"/>
                      <a:pt x="164162" y="159208"/>
                    </a:cubicBezTo>
                    <a:cubicBezTo>
                      <a:pt x="164162" y="159208"/>
                      <a:pt x="152792" y="138789"/>
                      <a:pt x="139575" y="120081"/>
                    </a:cubicBezTo>
                    <a:cubicBezTo>
                      <a:pt x="126264" y="101372"/>
                      <a:pt x="111105" y="84364"/>
                      <a:pt x="111105" y="84364"/>
                    </a:cubicBezTo>
                    <a:lnTo>
                      <a:pt x="162128" y="107232"/>
                    </a:lnTo>
                    <a:cubicBezTo>
                      <a:pt x="162128" y="107232"/>
                      <a:pt x="166566" y="119776"/>
                      <a:pt x="182742" y="138327"/>
                    </a:cubicBezTo>
                    <a:cubicBezTo>
                      <a:pt x="198825" y="156888"/>
                      <a:pt x="226831" y="181457"/>
                      <a:pt x="226831" y="181457"/>
                    </a:cubicBezTo>
                    <a:cubicBezTo>
                      <a:pt x="226831" y="181457"/>
                      <a:pt x="203908" y="155797"/>
                      <a:pt x="190506" y="139242"/>
                    </a:cubicBezTo>
                    <a:cubicBezTo>
                      <a:pt x="177195" y="122687"/>
                      <a:pt x="173406" y="115237"/>
                      <a:pt x="173406" y="115237"/>
                    </a:cubicBezTo>
                    <a:lnTo>
                      <a:pt x="221378" y="143346"/>
                    </a:lnTo>
                    <a:lnTo>
                      <a:pt x="283956" y="182862"/>
                    </a:lnTo>
                    <a:lnTo>
                      <a:pt x="224244" y="138133"/>
                    </a:lnTo>
                    <a:cubicBezTo>
                      <a:pt x="224244" y="138133"/>
                      <a:pt x="226370" y="133206"/>
                      <a:pt x="237832" y="133788"/>
                    </a:cubicBezTo>
                    <a:cubicBezTo>
                      <a:pt x="249293" y="134362"/>
                      <a:pt x="270183" y="140444"/>
                      <a:pt x="270183" y="140444"/>
                    </a:cubicBezTo>
                    <a:cubicBezTo>
                      <a:pt x="270183" y="140444"/>
                      <a:pt x="247260" y="129906"/>
                      <a:pt x="233025" y="127586"/>
                    </a:cubicBezTo>
                    <a:cubicBezTo>
                      <a:pt x="218697" y="125266"/>
                      <a:pt x="213151" y="131163"/>
                      <a:pt x="213151" y="131163"/>
                    </a:cubicBezTo>
                    <a:lnTo>
                      <a:pt x="174791" y="109090"/>
                    </a:lnTo>
                    <a:lnTo>
                      <a:pt x="152977" y="95650"/>
                    </a:lnTo>
                    <a:cubicBezTo>
                      <a:pt x="152977" y="95650"/>
                      <a:pt x="155936" y="88136"/>
                      <a:pt x="168599" y="83375"/>
                    </a:cubicBezTo>
                    <a:cubicBezTo>
                      <a:pt x="181170" y="78615"/>
                      <a:pt x="203447" y="76609"/>
                      <a:pt x="203447" y="76609"/>
                    </a:cubicBezTo>
                    <a:cubicBezTo>
                      <a:pt x="203447" y="76609"/>
                      <a:pt x="178859" y="71701"/>
                      <a:pt x="163237" y="74742"/>
                    </a:cubicBezTo>
                    <a:cubicBezTo>
                      <a:pt x="147616" y="77783"/>
                      <a:pt x="140869" y="88764"/>
                      <a:pt x="140869" y="88764"/>
                    </a:cubicBezTo>
                    <a:lnTo>
                      <a:pt x="103248" y="73189"/>
                    </a:lnTo>
                    <a:cubicBezTo>
                      <a:pt x="103248" y="73189"/>
                      <a:pt x="95391" y="62494"/>
                      <a:pt x="79215" y="44193"/>
                    </a:cubicBezTo>
                    <a:cubicBezTo>
                      <a:pt x="63132" y="25900"/>
                      <a:pt x="38822" y="0"/>
                      <a:pt x="38822" y="0"/>
                    </a:cubicBezTo>
                    <a:lnTo>
                      <a:pt x="24403" y="7201"/>
                    </a:lnTo>
                    <a:cubicBezTo>
                      <a:pt x="24403" y="7201"/>
                      <a:pt x="49822" y="28091"/>
                      <a:pt x="67939" y="46161"/>
                    </a:cubicBezTo>
                    <a:cubicBezTo>
                      <a:pt x="86148" y="64223"/>
                      <a:pt x="96963" y="79465"/>
                      <a:pt x="96963" y="79465"/>
                    </a:cubicBezTo>
                    <a:lnTo>
                      <a:pt x="89198" y="100882"/>
                    </a:lnTo>
                    <a:cubicBezTo>
                      <a:pt x="89198" y="100882"/>
                      <a:pt x="69233" y="86250"/>
                      <a:pt x="47602" y="79872"/>
                    </a:cubicBezTo>
                    <a:cubicBezTo>
                      <a:pt x="25973" y="73494"/>
                      <a:pt x="0" y="71340"/>
                      <a:pt x="0" y="71340"/>
                    </a:cubicBezTo>
                    <a:cubicBezTo>
                      <a:pt x="0" y="71340"/>
                      <a:pt x="26897" y="76822"/>
                      <a:pt x="48435" y="86028"/>
                    </a:cubicBezTo>
                    <a:cubicBezTo>
                      <a:pt x="69879" y="95244"/>
                      <a:pt x="87534" y="107769"/>
                      <a:pt x="87534" y="107769"/>
                    </a:cubicBezTo>
                    <a:lnTo>
                      <a:pt x="77182" y="142708"/>
                    </a:lnTo>
                    <a:cubicBezTo>
                      <a:pt x="77182" y="142708"/>
                      <a:pt x="66552" y="138059"/>
                      <a:pt x="56569" y="143328"/>
                    </a:cubicBezTo>
                    <a:cubicBezTo>
                      <a:pt x="46678" y="148587"/>
                      <a:pt x="37435" y="163765"/>
                      <a:pt x="37435" y="163765"/>
                    </a:cubicBezTo>
                    <a:cubicBezTo>
                      <a:pt x="37435" y="163765"/>
                      <a:pt x="51300" y="153172"/>
                      <a:pt x="60728" y="149391"/>
                    </a:cubicBezTo>
                    <a:cubicBezTo>
                      <a:pt x="70249" y="145602"/>
                      <a:pt x="75333" y="148624"/>
                      <a:pt x="75333" y="148624"/>
                    </a:cubicBezTo>
                    <a:lnTo>
                      <a:pt x="76719" y="227193"/>
                    </a:lnTo>
                    <a:cubicBezTo>
                      <a:pt x="76719" y="227193"/>
                      <a:pt x="81619" y="176290"/>
                      <a:pt x="86055" y="151684"/>
                    </a:cubicBezTo>
                    <a:cubicBezTo>
                      <a:pt x="89475" y="133123"/>
                      <a:pt x="92156" y="127281"/>
                      <a:pt x="92156" y="127281"/>
                    </a:cubicBezTo>
                    <a:cubicBezTo>
                      <a:pt x="92156" y="127281"/>
                      <a:pt x="99643" y="136229"/>
                      <a:pt x="107869" y="150445"/>
                    </a:cubicBezTo>
                    <a:cubicBezTo>
                      <a:pt x="116004" y="164671"/>
                      <a:pt x="123306" y="182242"/>
                      <a:pt x="123306" y="182242"/>
                    </a:cubicBezTo>
                    <a:cubicBezTo>
                      <a:pt x="123306" y="182242"/>
                      <a:pt x="119516" y="163931"/>
                      <a:pt x="112861" y="148735"/>
                    </a:cubicBezTo>
                    <a:cubicBezTo>
                      <a:pt x="106114" y="133539"/>
                      <a:pt x="96500" y="121467"/>
                      <a:pt x="96500" y="121467"/>
                    </a:cubicBezTo>
                    <a:lnTo>
                      <a:pt x="106021" y="91038"/>
                    </a:lnTo>
                    <a:cubicBezTo>
                      <a:pt x="106021" y="91038"/>
                      <a:pt x="120903" y="110052"/>
                      <a:pt x="132735" y="126070"/>
                    </a:cubicBezTo>
                    <a:cubicBezTo>
                      <a:pt x="144566" y="142089"/>
                      <a:pt x="154641" y="159772"/>
                      <a:pt x="154641" y="159772"/>
                    </a:cubicBezTo>
                    <a:cubicBezTo>
                      <a:pt x="154641" y="159772"/>
                      <a:pt x="150112" y="174561"/>
                      <a:pt x="151129" y="195202"/>
                    </a:cubicBezTo>
                    <a:cubicBezTo>
                      <a:pt x="152053" y="215842"/>
                      <a:pt x="158523" y="242324"/>
                      <a:pt x="158523" y="242324"/>
                    </a:cubicBezTo>
                    <a:cubicBezTo>
                      <a:pt x="158523" y="242324"/>
                      <a:pt x="156860" y="218994"/>
                      <a:pt x="157691" y="201478"/>
                    </a:cubicBezTo>
                    <a:cubicBezTo>
                      <a:pt x="158615" y="183971"/>
                      <a:pt x="162128" y="172278"/>
                      <a:pt x="162128" y="172278"/>
                    </a:cubicBezTo>
                    <a:cubicBezTo>
                      <a:pt x="162128" y="172278"/>
                      <a:pt x="171279" y="181762"/>
                      <a:pt x="190321" y="212736"/>
                    </a:cubicBezTo>
                    <a:cubicBezTo>
                      <a:pt x="215001" y="253083"/>
                      <a:pt x="259368" y="333815"/>
                      <a:pt x="259368" y="33381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9" name="Google Shape;219;p2"/>
            <p:cNvGrpSpPr/>
            <p:nvPr/>
          </p:nvGrpSpPr>
          <p:grpSpPr>
            <a:xfrm>
              <a:off x="3139027" y="2902523"/>
              <a:ext cx="445779" cy="458674"/>
              <a:chOff x="3139027" y="2902523"/>
              <a:chExt cx="445779" cy="458674"/>
            </a:xfrm>
          </p:grpSpPr>
          <p:sp>
            <p:nvSpPr>
              <p:cNvPr id="220" name="Google Shape;220;p2"/>
              <p:cNvSpPr/>
              <p:nvPr/>
            </p:nvSpPr>
            <p:spPr>
              <a:xfrm>
                <a:off x="3139027" y="2902523"/>
                <a:ext cx="419848" cy="458674"/>
              </a:xfrm>
              <a:custGeom>
                <a:avLst/>
                <a:gdLst/>
                <a:ahLst/>
                <a:cxnLst/>
                <a:rect l="l" t="t" r="r" b="b"/>
                <a:pathLst>
                  <a:path w="419848" h="458674" extrusionOk="0">
                    <a:moveTo>
                      <a:pt x="367710" y="210046"/>
                    </a:moveTo>
                    <a:cubicBezTo>
                      <a:pt x="367710" y="210046"/>
                      <a:pt x="411376" y="157045"/>
                      <a:pt x="402003" y="102657"/>
                    </a:cubicBezTo>
                    <a:cubicBezTo>
                      <a:pt x="387242" y="17017"/>
                      <a:pt x="340332" y="0"/>
                      <a:pt x="340332" y="0"/>
                    </a:cubicBezTo>
                    <a:cubicBezTo>
                      <a:pt x="340332" y="0"/>
                      <a:pt x="350804" y="61256"/>
                      <a:pt x="302406" y="58917"/>
                    </a:cubicBezTo>
                    <a:cubicBezTo>
                      <a:pt x="277283" y="57706"/>
                      <a:pt x="244940" y="28664"/>
                      <a:pt x="244940" y="28664"/>
                    </a:cubicBezTo>
                    <a:cubicBezTo>
                      <a:pt x="244940" y="28664"/>
                      <a:pt x="217635" y="40135"/>
                      <a:pt x="190395" y="33692"/>
                    </a:cubicBezTo>
                    <a:cubicBezTo>
                      <a:pt x="163154" y="27249"/>
                      <a:pt x="135997" y="2884"/>
                      <a:pt x="135997" y="2884"/>
                    </a:cubicBezTo>
                    <a:cubicBezTo>
                      <a:pt x="135997" y="2884"/>
                      <a:pt x="132263" y="33110"/>
                      <a:pt x="140943" y="64167"/>
                    </a:cubicBezTo>
                    <a:cubicBezTo>
                      <a:pt x="149622" y="95216"/>
                      <a:pt x="170716" y="127096"/>
                      <a:pt x="170716" y="127096"/>
                    </a:cubicBezTo>
                    <a:cubicBezTo>
                      <a:pt x="170716" y="127096"/>
                      <a:pt x="151536" y="121901"/>
                      <a:pt x="133511" y="119295"/>
                    </a:cubicBezTo>
                    <a:cubicBezTo>
                      <a:pt x="115477" y="116688"/>
                      <a:pt x="98581" y="116661"/>
                      <a:pt x="98581" y="116661"/>
                    </a:cubicBezTo>
                    <a:cubicBezTo>
                      <a:pt x="98581" y="116661"/>
                      <a:pt x="101104" y="132605"/>
                      <a:pt x="107334" y="146036"/>
                    </a:cubicBezTo>
                    <a:cubicBezTo>
                      <a:pt x="113564" y="159476"/>
                      <a:pt x="123510" y="170401"/>
                      <a:pt x="123510" y="170401"/>
                    </a:cubicBezTo>
                    <a:cubicBezTo>
                      <a:pt x="123510" y="170401"/>
                      <a:pt x="84106" y="181688"/>
                      <a:pt x="53224" y="195737"/>
                    </a:cubicBezTo>
                    <a:cubicBezTo>
                      <a:pt x="22341" y="209787"/>
                      <a:pt x="0" y="226601"/>
                      <a:pt x="0" y="226601"/>
                    </a:cubicBezTo>
                    <a:cubicBezTo>
                      <a:pt x="0" y="226601"/>
                      <a:pt x="33258" y="253527"/>
                      <a:pt x="64814" y="270877"/>
                    </a:cubicBezTo>
                    <a:cubicBezTo>
                      <a:pt x="96371" y="288227"/>
                      <a:pt x="126218" y="296009"/>
                      <a:pt x="126218" y="296009"/>
                    </a:cubicBezTo>
                    <a:cubicBezTo>
                      <a:pt x="126218" y="296009"/>
                      <a:pt x="117788" y="305493"/>
                      <a:pt x="113203" y="315864"/>
                    </a:cubicBezTo>
                    <a:cubicBezTo>
                      <a:pt x="108619" y="326245"/>
                      <a:pt x="107889" y="337512"/>
                      <a:pt x="107889" y="337512"/>
                    </a:cubicBezTo>
                    <a:cubicBezTo>
                      <a:pt x="107889" y="337512"/>
                      <a:pt x="134361" y="342698"/>
                      <a:pt x="158718" y="338862"/>
                    </a:cubicBezTo>
                    <a:cubicBezTo>
                      <a:pt x="183074" y="335016"/>
                      <a:pt x="205305" y="322150"/>
                      <a:pt x="205305" y="322150"/>
                    </a:cubicBezTo>
                    <a:cubicBezTo>
                      <a:pt x="205305" y="322150"/>
                      <a:pt x="185672" y="359706"/>
                      <a:pt x="179857" y="393832"/>
                    </a:cubicBezTo>
                    <a:cubicBezTo>
                      <a:pt x="174034" y="427968"/>
                      <a:pt x="182039" y="458674"/>
                      <a:pt x="182039" y="458674"/>
                    </a:cubicBezTo>
                    <a:cubicBezTo>
                      <a:pt x="182039" y="458674"/>
                      <a:pt x="210148" y="429826"/>
                      <a:pt x="237860" y="420287"/>
                    </a:cubicBezTo>
                    <a:cubicBezTo>
                      <a:pt x="265581" y="410738"/>
                      <a:pt x="292904" y="420481"/>
                      <a:pt x="292904" y="420481"/>
                    </a:cubicBezTo>
                    <a:cubicBezTo>
                      <a:pt x="292904" y="420481"/>
                      <a:pt x="296056" y="367220"/>
                      <a:pt x="363505" y="378192"/>
                    </a:cubicBezTo>
                    <a:cubicBezTo>
                      <a:pt x="390236" y="382546"/>
                      <a:pt x="398944" y="405386"/>
                      <a:pt x="398944" y="405386"/>
                    </a:cubicBezTo>
                    <a:cubicBezTo>
                      <a:pt x="398944" y="405386"/>
                      <a:pt x="425445" y="370576"/>
                      <a:pt x="418771" y="321336"/>
                    </a:cubicBezTo>
                    <a:cubicBezTo>
                      <a:pt x="412088" y="272097"/>
                      <a:pt x="367710" y="210046"/>
                      <a:pt x="367710"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 name="Google Shape;221;p2"/>
              <p:cNvSpPr/>
              <p:nvPr/>
            </p:nvSpPr>
            <p:spPr>
              <a:xfrm>
                <a:off x="3186371" y="2956791"/>
                <a:ext cx="398435" cy="338769"/>
              </a:xfrm>
              <a:custGeom>
                <a:avLst/>
                <a:gdLst/>
                <a:ahLst/>
                <a:cxnLst/>
                <a:rect l="l" t="t" r="r" b="b"/>
                <a:pathLst>
                  <a:path w="398435" h="338769" extrusionOk="0">
                    <a:moveTo>
                      <a:pt x="0" y="176049"/>
                    </a:moveTo>
                    <a:cubicBezTo>
                      <a:pt x="0" y="176049"/>
                      <a:pt x="102232" y="188740"/>
                      <a:pt x="150556" y="184433"/>
                    </a:cubicBezTo>
                    <a:cubicBezTo>
                      <a:pt x="177519" y="182030"/>
                      <a:pt x="194758" y="178203"/>
                      <a:pt x="194758" y="178203"/>
                    </a:cubicBezTo>
                    <a:cubicBezTo>
                      <a:pt x="194758" y="178203"/>
                      <a:pt x="187973" y="187455"/>
                      <a:pt x="16618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64"/>
                      <a:pt x="234699" y="219761"/>
                    </a:cubicBezTo>
                    <a:cubicBezTo>
                      <a:pt x="212653" y="227868"/>
                      <a:pt x="183629" y="247602"/>
                      <a:pt x="183629" y="247602"/>
                    </a:cubicBezTo>
                    <a:cubicBezTo>
                      <a:pt x="183629" y="247602"/>
                      <a:pt x="214095" y="235613"/>
                      <a:pt x="233793" y="229855"/>
                    </a:cubicBezTo>
                    <a:cubicBezTo>
                      <a:pt x="253490" y="224105"/>
                      <a:pt x="262410" y="224577"/>
                      <a:pt x="262410" y="224577"/>
                    </a:cubicBezTo>
                    <a:lnTo>
                      <a:pt x="229633" y="269250"/>
                    </a:lnTo>
                    <a:lnTo>
                      <a:pt x="183425" y="325357"/>
                    </a:lnTo>
                    <a:lnTo>
                      <a:pt x="236020" y="277227"/>
                    </a:lnTo>
                    <a:cubicBezTo>
                      <a:pt x="236020" y="277227"/>
                      <a:pt x="242038" y="283873"/>
                      <a:pt x="241640" y="299254"/>
                    </a:cubicBezTo>
                    <a:cubicBezTo>
                      <a:pt x="241234" y="314644"/>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1" y="221249"/>
                      <a:pt x="300872" y="242296"/>
                    </a:cubicBezTo>
                    <a:cubicBezTo>
                      <a:pt x="306963" y="263353"/>
                      <a:pt x="309977" y="295621"/>
                      <a:pt x="309977" y="295621"/>
                    </a:cubicBezTo>
                    <a:cubicBezTo>
                      <a:pt x="309977" y="295621"/>
                      <a:pt x="315273" y="265470"/>
                      <a:pt x="311187" y="241548"/>
                    </a:cubicBezTo>
                    <a:cubicBezTo>
                      <a:pt x="307102" y="217635"/>
                      <a:pt x="293616" y="199952"/>
                      <a:pt x="293616" y="199952"/>
                    </a:cubicBezTo>
                    <a:lnTo>
                      <a:pt x="311493" y="160021"/>
                    </a:lnTo>
                    <a:cubicBezTo>
                      <a:pt x="311493" y="160021"/>
                      <a:pt x="324248" y="157304"/>
                      <a:pt x="345979" y="149059"/>
                    </a:cubicBezTo>
                    <a:cubicBezTo>
                      <a:pt x="367720" y="140823"/>
                      <a:pt x="398436" y="127050"/>
                      <a:pt x="398436" y="127050"/>
                    </a:cubicBezTo>
                    <a:lnTo>
                      <a:pt x="389340" y="101695"/>
                    </a:lnTo>
                    <a:cubicBezTo>
                      <a:pt x="389340" y="101695"/>
                      <a:pt x="364716" y="120765"/>
                      <a:pt x="343308" y="131986"/>
                    </a:cubicBezTo>
                    <a:cubicBezTo>
                      <a:pt x="321910" y="143208"/>
                      <a:pt x="303728" y="146581"/>
                      <a:pt x="303728" y="146581"/>
                    </a:cubicBezTo>
                    <a:lnTo>
                      <a:pt x="277597" y="119507"/>
                    </a:lnTo>
                    <a:cubicBezTo>
                      <a:pt x="277597" y="119507"/>
                      <a:pt x="294799" y="103045"/>
                      <a:pt x="301953" y="78097"/>
                    </a:cubicBezTo>
                    <a:cubicBezTo>
                      <a:pt x="309117" y="53159"/>
                      <a:pt x="311049" y="18986"/>
                      <a:pt x="311049" y="18986"/>
                    </a:cubicBezTo>
                    <a:cubicBezTo>
                      <a:pt x="311049" y="18986"/>
                      <a:pt x="305115" y="51892"/>
                      <a:pt x="294522" y="74529"/>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6"/>
                      <a:pt x="218125" y="43148"/>
                    </a:cubicBezTo>
                    <a:cubicBezTo>
                      <a:pt x="222960" y="59111"/>
                      <a:pt x="219438" y="63872"/>
                      <a:pt x="219438" y="63872"/>
                    </a:cubicBezTo>
                    <a:lnTo>
                      <a:pt x="124342" y="5675"/>
                    </a:lnTo>
                    <a:cubicBezTo>
                      <a:pt x="124342" y="5675"/>
                      <a:pt x="186097" y="51347"/>
                      <a:pt x="216008" y="76332"/>
                    </a:cubicBezTo>
                    <a:cubicBezTo>
                      <a:pt x="238571" y="95198"/>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9"/>
                    </a:cubicBezTo>
                    <a:cubicBezTo>
                      <a:pt x="238497" y="117844"/>
                      <a:pt x="252862" y="113813"/>
                      <a:pt x="252862" y="113813"/>
                    </a:cubicBezTo>
                    <a:lnTo>
                      <a:pt x="289964" y="150232"/>
                    </a:lnTo>
                    <a:cubicBezTo>
                      <a:pt x="289964" y="150232"/>
                      <a:pt x="267328" y="156111"/>
                      <a:pt x="248240" y="160224"/>
                    </a:cubicBezTo>
                    <a:cubicBezTo>
                      <a:pt x="229152" y="164338"/>
                      <a:pt x="208004" y="164624"/>
                      <a:pt x="208004" y="164624"/>
                    </a:cubicBezTo>
                    <a:cubicBezTo>
                      <a:pt x="208004" y="164624"/>
                      <a:pt x="189979" y="147099"/>
                      <a:pt x="165013" y="132689"/>
                    </a:cubicBezTo>
                    <a:cubicBezTo>
                      <a:pt x="140046" y="118278"/>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93"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2" name="Google Shape;222;p2"/>
            <p:cNvGrpSpPr/>
            <p:nvPr/>
          </p:nvGrpSpPr>
          <p:grpSpPr>
            <a:xfrm>
              <a:off x="3191233" y="2097666"/>
              <a:ext cx="327789" cy="279112"/>
              <a:chOff x="3191233" y="2097666"/>
              <a:chExt cx="327789" cy="279112"/>
            </a:xfrm>
          </p:grpSpPr>
          <p:sp>
            <p:nvSpPr>
              <p:cNvPr id="223" name="Google Shape;223;p2"/>
              <p:cNvSpPr/>
              <p:nvPr/>
            </p:nvSpPr>
            <p:spPr>
              <a:xfrm>
                <a:off x="3205576" y="2097666"/>
                <a:ext cx="313446" cy="279112"/>
              </a:xfrm>
              <a:custGeom>
                <a:avLst/>
                <a:gdLst/>
                <a:ahLst/>
                <a:cxnLst/>
                <a:rect l="l" t="t" r="r" b="b"/>
                <a:pathLst>
                  <a:path w="313446" h="279112" extrusionOk="0">
                    <a:moveTo>
                      <a:pt x="47274" y="137421"/>
                    </a:moveTo>
                    <a:cubicBezTo>
                      <a:pt x="47274" y="137421"/>
                      <a:pt x="5327" y="166427"/>
                      <a:pt x="1002" y="200008"/>
                    </a:cubicBezTo>
                    <a:cubicBezTo>
                      <a:pt x="-5802" y="252871"/>
                      <a:pt x="24277" y="266477"/>
                      <a:pt x="24277" y="266477"/>
                    </a:cubicBezTo>
                    <a:cubicBezTo>
                      <a:pt x="24277" y="266477"/>
                      <a:pt x="29203" y="228672"/>
                      <a:pt x="63330" y="233488"/>
                    </a:cubicBezTo>
                    <a:cubicBezTo>
                      <a:pt x="81040" y="235983"/>
                      <a:pt x="98270" y="255838"/>
                      <a:pt x="98270" y="255838"/>
                    </a:cubicBezTo>
                    <a:cubicBezTo>
                      <a:pt x="98270" y="255838"/>
                      <a:pt x="120112" y="250819"/>
                      <a:pt x="138275" y="256633"/>
                    </a:cubicBezTo>
                    <a:cubicBezTo>
                      <a:pt x="156429" y="262456"/>
                      <a:pt x="170904" y="279113"/>
                      <a:pt x="170904" y="279113"/>
                    </a:cubicBezTo>
                    <a:cubicBezTo>
                      <a:pt x="170904" y="279113"/>
                      <a:pt x="179704" y="261079"/>
                      <a:pt x="179796" y="241677"/>
                    </a:cubicBezTo>
                    <a:cubicBezTo>
                      <a:pt x="179879" y="222266"/>
                      <a:pt x="171264" y="201487"/>
                      <a:pt x="171264" y="201487"/>
                    </a:cubicBezTo>
                    <a:cubicBezTo>
                      <a:pt x="171264" y="201487"/>
                      <a:pt x="183919" y="205979"/>
                      <a:pt x="196277" y="208826"/>
                    </a:cubicBezTo>
                    <a:cubicBezTo>
                      <a:pt x="208636" y="211673"/>
                      <a:pt x="220707" y="212875"/>
                      <a:pt x="220707" y="212875"/>
                    </a:cubicBezTo>
                    <a:cubicBezTo>
                      <a:pt x="220707" y="212875"/>
                      <a:pt x="222131" y="203049"/>
                      <a:pt x="220402" y="194481"/>
                    </a:cubicBezTo>
                    <a:cubicBezTo>
                      <a:pt x="218674" y="185912"/>
                      <a:pt x="213784" y="178600"/>
                      <a:pt x="213784" y="178600"/>
                    </a:cubicBezTo>
                    <a:cubicBezTo>
                      <a:pt x="213784" y="178600"/>
                      <a:pt x="244231" y="174543"/>
                      <a:pt x="269152" y="168211"/>
                    </a:cubicBezTo>
                    <a:cubicBezTo>
                      <a:pt x="294063" y="161879"/>
                      <a:pt x="313446" y="153274"/>
                      <a:pt x="313446" y="153274"/>
                    </a:cubicBezTo>
                    <a:cubicBezTo>
                      <a:pt x="313446" y="153274"/>
                      <a:pt x="295126" y="134639"/>
                      <a:pt x="276093" y="121911"/>
                    </a:cubicBezTo>
                    <a:cubicBezTo>
                      <a:pt x="257052" y="109192"/>
                      <a:pt x="237299" y="102380"/>
                      <a:pt x="237299" y="102380"/>
                    </a:cubicBezTo>
                    <a:cubicBezTo>
                      <a:pt x="237299" y="102380"/>
                      <a:pt x="245249" y="97240"/>
                      <a:pt x="250619" y="91278"/>
                    </a:cubicBezTo>
                    <a:cubicBezTo>
                      <a:pt x="255998" y="85326"/>
                      <a:pt x="258808" y="78550"/>
                      <a:pt x="258808" y="78550"/>
                    </a:cubicBezTo>
                    <a:cubicBezTo>
                      <a:pt x="258808" y="78550"/>
                      <a:pt x="240932" y="73549"/>
                      <a:pt x="222750" y="74160"/>
                    </a:cubicBezTo>
                    <a:cubicBezTo>
                      <a:pt x="204569" y="74770"/>
                      <a:pt x="186072" y="81000"/>
                      <a:pt x="186072" y="81000"/>
                    </a:cubicBezTo>
                    <a:cubicBezTo>
                      <a:pt x="186072" y="81000"/>
                      <a:pt x="207711" y="59647"/>
                      <a:pt x="218784" y="39395"/>
                    </a:cubicBezTo>
                    <a:cubicBezTo>
                      <a:pt x="229858" y="19152"/>
                      <a:pt x="230366" y="0"/>
                      <a:pt x="230366" y="0"/>
                    </a:cubicBezTo>
                    <a:cubicBezTo>
                      <a:pt x="230366" y="0"/>
                      <a:pt x="204430" y="15483"/>
                      <a:pt x="182680" y="19309"/>
                    </a:cubicBezTo>
                    <a:cubicBezTo>
                      <a:pt x="160940" y="23136"/>
                      <a:pt x="143386" y="15316"/>
                      <a:pt x="143386" y="15316"/>
                    </a:cubicBezTo>
                    <a:cubicBezTo>
                      <a:pt x="143386" y="15316"/>
                      <a:pt x="130344" y="47326"/>
                      <a:pt x="84358" y="35938"/>
                    </a:cubicBezTo>
                    <a:cubicBezTo>
                      <a:pt x="66130" y="31428"/>
                      <a:pt x="64531" y="16989"/>
                      <a:pt x="64531" y="16989"/>
                    </a:cubicBezTo>
                    <a:cubicBezTo>
                      <a:pt x="64531" y="16989"/>
                      <a:pt x="38539" y="36197"/>
                      <a:pt x="33335" y="66469"/>
                    </a:cubicBezTo>
                    <a:cubicBezTo>
                      <a:pt x="28131" y="96741"/>
                      <a:pt x="47274" y="137421"/>
                      <a:pt x="47274"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 name="Google Shape;224;p2"/>
              <p:cNvSpPr/>
              <p:nvPr/>
            </p:nvSpPr>
            <p:spPr>
              <a:xfrm>
                <a:off x="3191233" y="2130379"/>
                <a:ext cx="294697" cy="209353"/>
              </a:xfrm>
              <a:custGeom>
                <a:avLst/>
                <a:gdLst/>
                <a:ahLst/>
                <a:cxnLst/>
                <a:rect l="l" t="t" r="r" b="b"/>
                <a:pathLst>
                  <a:path w="294697" h="209353" extrusionOk="0">
                    <a:moveTo>
                      <a:pt x="294697" y="114978"/>
                    </a:moveTo>
                    <a:cubicBezTo>
                      <a:pt x="294697" y="114978"/>
                      <a:pt x="224207" y="100106"/>
                      <a:pt x="188787" y="99311"/>
                    </a:cubicBezTo>
                    <a:cubicBezTo>
                      <a:pt x="169034" y="98876"/>
                      <a:pt x="155936" y="99976"/>
                      <a:pt x="155936" y="99976"/>
                    </a:cubicBezTo>
                    <a:cubicBezTo>
                      <a:pt x="155936" y="99976"/>
                      <a:pt x="162656" y="94846"/>
                      <a:pt x="181882" y="85483"/>
                    </a:cubicBezTo>
                    <a:cubicBezTo>
                      <a:pt x="201108" y="76128"/>
                      <a:pt x="232831" y="62522"/>
                      <a:pt x="232831" y="62522"/>
                    </a:cubicBezTo>
                    <a:cubicBezTo>
                      <a:pt x="232831" y="62522"/>
                      <a:pt x="201117" y="70185"/>
                      <a:pt x="179368" y="79290"/>
                    </a:cubicBezTo>
                    <a:cubicBezTo>
                      <a:pt x="157609" y="88385"/>
                      <a:pt x="145823" y="98922"/>
                      <a:pt x="145823" y="98922"/>
                    </a:cubicBezTo>
                    <a:cubicBezTo>
                      <a:pt x="145823" y="98922"/>
                      <a:pt x="128354" y="97240"/>
                      <a:pt x="111595" y="98100"/>
                    </a:cubicBezTo>
                    <a:cubicBezTo>
                      <a:pt x="94837" y="98969"/>
                      <a:pt x="78781" y="102361"/>
                      <a:pt x="78781" y="102361"/>
                    </a:cubicBezTo>
                    <a:lnTo>
                      <a:pt x="108360" y="72163"/>
                    </a:lnTo>
                    <a:cubicBezTo>
                      <a:pt x="108360" y="72163"/>
                      <a:pt x="118408" y="75361"/>
                      <a:pt x="135813" y="72006"/>
                    </a:cubicBezTo>
                    <a:cubicBezTo>
                      <a:pt x="153209" y="68651"/>
                      <a:pt x="177953" y="58751"/>
                      <a:pt x="177953" y="58751"/>
                    </a:cubicBezTo>
                    <a:cubicBezTo>
                      <a:pt x="177953" y="58751"/>
                      <a:pt x="153745" y="63862"/>
                      <a:pt x="138503" y="65961"/>
                    </a:cubicBezTo>
                    <a:cubicBezTo>
                      <a:pt x="123260" y="68059"/>
                      <a:pt x="116975" y="67144"/>
                      <a:pt x="116975" y="67144"/>
                    </a:cubicBezTo>
                    <a:lnTo>
                      <a:pt x="149466" y="42409"/>
                    </a:lnTo>
                    <a:lnTo>
                      <a:pt x="193861" y="11702"/>
                    </a:lnTo>
                    <a:lnTo>
                      <a:pt x="146508" y="37131"/>
                    </a:lnTo>
                    <a:cubicBezTo>
                      <a:pt x="146508" y="37131"/>
                      <a:pt x="143559" y="32694"/>
                      <a:pt x="146961" y="23404"/>
                    </a:cubicBezTo>
                    <a:cubicBezTo>
                      <a:pt x="150362" y="14124"/>
                      <a:pt x="160123" y="0"/>
                      <a:pt x="160123" y="0"/>
                    </a:cubicBezTo>
                    <a:cubicBezTo>
                      <a:pt x="160123" y="0"/>
                      <a:pt x="146656" y="13403"/>
                      <a:pt x="141294" y="24051"/>
                    </a:cubicBezTo>
                    <a:cubicBezTo>
                      <a:pt x="135933" y="34700"/>
                      <a:pt x="138669" y="42575"/>
                      <a:pt x="138669" y="42575"/>
                    </a:cubicBezTo>
                    <a:lnTo>
                      <a:pt x="112982" y="62568"/>
                    </a:lnTo>
                    <a:lnTo>
                      <a:pt x="97740" y="73476"/>
                    </a:lnTo>
                    <a:cubicBezTo>
                      <a:pt x="97740" y="73476"/>
                      <a:pt x="93173" y="66876"/>
                      <a:pt x="93081" y="53713"/>
                    </a:cubicBezTo>
                    <a:cubicBezTo>
                      <a:pt x="92988" y="40541"/>
                      <a:pt x="97379" y="20798"/>
                      <a:pt x="97379" y="20798"/>
                    </a:cubicBezTo>
                    <a:cubicBezTo>
                      <a:pt x="97379" y="20798"/>
                      <a:pt x="87480" y="38674"/>
                      <a:pt x="85557" y="53436"/>
                    </a:cubicBezTo>
                    <a:cubicBezTo>
                      <a:pt x="83634" y="68207"/>
                      <a:pt x="89688" y="79854"/>
                      <a:pt x="89688" y="79854"/>
                    </a:cubicBezTo>
                    <a:lnTo>
                      <a:pt x="68817" y="102759"/>
                    </a:lnTo>
                    <a:cubicBezTo>
                      <a:pt x="68817" y="102759"/>
                      <a:pt x="59149" y="103507"/>
                      <a:pt x="41947" y="106973"/>
                    </a:cubicBezTo>
                    <a:cubicBezTo>
                      <a:pt x="24745" y="110431"/>
                      <a:pt x="0" y="116596"/>
                      <a:pt x="0" y="116596"/>
                    </a:cubicBezTo>
                    <a:lnTo>
                      <a:pt x="1359" y="132587"/>
                    </a:lnTo>
                    <a:cubicBezTo>
                      <a:pt x="1359" y="132587"/>
                      <a:pt x="22822" y="122780"/>
                      <a:pt x="40393" y="117492"/>
                    </a:cubicBezTo>
                    <a:cubicBezTo>
                      <a:pt x="57965" y="112205"/>
                      <a:pt x="71646" y="111438"/>
                      <a:pt x="71646" y="111438"/>
                    </a:cubicBezTo>
                    <a:lnTo>
                      <a:pt x="84836" y="129666"/>
                    </a:lnTo>
                    <a:cubicBezTo>
                      <a:pt x="84836" y="129666"/>
                      <a:pt x="69205" y="138419"/>
                      <a:pt x="59038" y="153015"/>
                    </a:cubicBezTo>
                    <a:cubicBezTo>
                      <a:pt x="48861" y="167610"/>
                      <a:pt x="40560" y="188158"/>
                      <a:pt x="40560" y="188158"/>
                    </a:cubicBezTo>
                    <a:cubicBezTo>
                      <a:pt x="40560" y="188158"/>
                      <a:pt x="51467" y="168664"/>
                      <a:pt x="63622" y="155705"/>
                    </a:cubicBezTo>
                    <a:cubicBezTo>
                      <a:pt x="75787" y="142755"/>
                      <a:pt x="89282" y="134861"/>
                      <a:pt x="89282" y="134861"/>
                    </a:cubicBezTo>
                    <a:lnTo>
                      <a:pt x="111401" y="162683"/>
                    </a:lnTo>
                    <a:cubicBezTo>
                      <a:pt x="111401" y="162683"/>
                      <a:pt x="105328" y="169033"/>
                      <a:pt x="106475" y="180218"/>
                    </a:cubicBezTo>
                    <a:cubicBezTo>
                      <a:pt x="107621" y="191412"/>
                      <a:pt x="115995" y="207449"/>
                      <a:pt x="115995" y="207449"/>
                    </a:cubicBezTo>
                    <a:cubicBezTo>
                      <a:pt x="115995" y="207449"/>
                      <a:pt x="112085" y="190081"/>
                      <a:pt x="111864" y="180070"/>
                    </a:cubicBezTo>
                    <a:cubicBezTo>
                      <a:pt x="111651" y="170069"/>
                      <a:pt x="115135" y="167434"/>
                      <a:pt x="115135" y="167434"/>
                    </a:cubicBezTo>
                    <a:lnTo>
                      <a:pt x="171307" y="209353"/>
                    </a:lnTo>
                    <a:cubicBezTo>
                      <a:pt x="171307" y="209353"/>
                      <a:pt x="136423" y="177362"/>
                      <a:pt x="120108" y="160132"/>
                    </a:cubicBezTo>
                    <a:cubicBezTo>
                      <a:pt x="107797" y="147127"/>
                      <a:pt x="104348" y="141673"/>
                      <a:pt x="104348" y="141673"/>
                    </a:cubicBezTo>
                    <a:cubicBezTo>
                      <a:pt x="104348" y="141673"/>
                      <a:pt x="112668" y="140305"/>
                      <a:pt x="124897" y="141266"/>
                    </a:cubicBezTo>
                    <a:cubicBezTo>
                      <a:pt x="137135" y="142218"/>
                      <a:pt x="151518" y="145759"/>
                      <a:pt x="151518" y="145759"/>
                    </a:cubicBezTo>
                    <a:cubicBezTo>
                      <a:pt x="151518" y="145759"/>
                      <a:pt x="137523" y="138882"/>
                      <a:pt x="124980" y="136155"/>
                    </a:cubicBezTo>
                    <a:cubicBezTo>
                      <a:pt x="112446" y="133428"/>
                      <a:pt x="101354" y="134861"/>
                      <a:pt x="101354" y="134861"/>
                    </a:cubicBezTo>
                    <a:lnTo>
                      <a:pt x="82220" y="110199"/>
                    </a:lnTo>
                    <a:cubicBezTo>
                      <a:pt x="82220" y="110199"/>
                      <a:pt x="99588" y="108240"/>
                      <a:pt x="114063" y="107094"/>
                    </a:cubicBezTo>
                    <a:cubicBezTo>
                      <a:pt x="128548" y="105948"/>
                      <a:pt x="143716" y="107260"/>
                      <a:pt x="143716" y="107260"/>
                    </a:cubicBezTo>
                    <a:cubicBezTo>
                      <a:pt x="143716" y="107260"/>
                      <a:pt x="153052" y="119138"/>
                      <a:pt x="167970" y="129611"/>
                    </a:cubicBezTo>
                    <a:cubicBezTo>
                      <a:pt x="182899" y="140093"/>
                      <a:pt x="203410" y="149179"/>
                      <a:pt x="203410" y="149179"/>
                    </a:cubicBezTo>
                    <a:cubicBezTo>
                      <a:pt x="203410" y="149179"/>
                      <a:pt x="186383" y="137828"/>
                      <a:pt x="174173" y="127494"/>
                    </a:cubicBezTo>
                    <a:cubicBezTo>
                      <a:pt x="161953" y="117160"/>
                      <a:pt x="154558" y="107852"/>
                      <a:pt x="154558" y="107852"/>
                    </a:cubicBezTo>
                    <a:cubicBezTo>
                      <a:pt x="154558" y="107852"/>
                      <a:pt x="163700" y="105319"/>
                      <a:pt x="190663" y="106428"/>
                    </a:cubicBezTo>
                    <a:cubicBezTo>
                      <a:pt x="225770" y="107861"/>
                      <a:pt x="294697" y="114978"/>
                      <a:pt x="294697"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5" name="Google Shape;225;p2"/>
            <p:cNvGrpSpPr/>
            <p:nvPr/>
          </p:nvGrpSpPr>
          <p:grpSpPr>
            <a:xfrm>
              <a:off x="6831632" y="2253962"/>
              <a:ext cx="325171" cy="273844"/>
              <a:chOff x="6831632" y="2253962"/>
              <a:chExt cx="325171" cy="273844"/>
            </a:xfrm>
          </p:grpSpPr>
          <p:sp>
            <p:nvSpPr>
              <p:cNvPr id="226" name="Google Shape;226;p2"/>
              <p:cNvSpPr/>
              <p:nvPr/>
            </p:nvSpPr>
            <p:spPr>
              <a:xfrm>
                <a:off x="6831632" y="2253962"/>
                <a:ext cx="319649" cy="273844"/>
              </a:xfrm>
              <a:custGeom>
                <a:avLst/>
                <a:gdLst/>
                <a:ahLst/>
                <a:cxnLst/>
                <a:rect l="l" t="t" r="r" b="b"/>
                <a:pathLst>
                  <a:path w="319649" h="273844" extrusionOk="0">
                    <a:moveTo>
                      <a:pt x="261772" y="117104"/>
                    </a:moveTo>
                    <a:cubicBezTo>
                      <a:pt x="261772" y="117104"/>
                      <a:pt x="307176" y="140333"/>
                      <a:pt x="315873" y="173045"/>
                    </a:cubicBezTo>
                    <a:cubicBezTo>
                      <a:pt x="329581" y="224568"/>
                      <a:pt x="301565" y="242010"/>
                      <a:pt x="301565" y="242010"/>
                    </a:cubicBezTo>
                    <a:cubicBezTo>
                      <a:pt x="301565" y="242010"/>
                      <a:pt x="291692" y="205175"/>
                      <a:pt x="258509" y="214446"/>
                    </a:cubicBezTo>
                    <a:cubicBezTo>
                      <a:pt x="241279" y="219262"/>
                      <a:pt x="226813" y="241206"/>
                      <a:pt x="226813" y="241206"/>
                    </a:cubicBezTo>
                    <a:cubicBezTo>
                      <a:pt x="226813" y="241206"/>
                      <a:pt x="204500" y="239108"/>
                      <a:pt x="187261" y="247269"/>
                    </a:cubicBezTo>
                    <a:cubicBezTo>
                      <a:pt x="170031" y="255431"/>
                      <a:pt x="157876" y="273844"/>
                      <a:pt x="157876" y="273844"/>
                    </a:cubicBezTo>
                    <a:cubicBezTo>
                      <a:pt x="157876" y="273844"/>
                      <a:pt x="146775" y="257132"/>
                      <a:pt x="144131" y="237906"/>
                    </a:cubicBezTo>
                    <a:cubicBezTo>
                      <a:pt x="141488" y="218680"/>
                      <a:pt x="147293" y="196948"/>
                      <a:pt x="147293" y="196948"/>
                    </a:cubicBezTo>
                    <a:cubicBezTo>
                      <a:pt x="147293" y="196948"/>
                      <a:pt x="135341" y="203068"/>
                      <a:pt x="123464" y="207514"/>
                    </a:cubicBezTo>
                    <a:cubicBezTo>
                      <a:pt x="111586" y="211969"/>
                      <a:pt x="99782" y="214751"/>
                      <a:pt x="99782" y="214751"/>
                    </a:cubicBezTo>
                    <a:cubicBezTo>
                      <a:pt x="99782" y="214751"/>
                      <a:pt x="97073" y="205194"/>
                      <a:pt x="97665" y="196477"/>
                    </a:cubicBezTo>
                    <a:cubicBezTo>
                      <a:pt x="98247" y="187751"/>
                      <a:pt x="102139" y="179857"/>
                      <a:pt x="102139" y="179857"/>
                    </a:cubicBezTo>
                    <a:cubicBezTo>
                      <a:pt x="102139" y="179857"/>
                      <a:pt x="71414" y="179848"/>
                      <a:pt x="45884" y="176853"/>
                    </a:cubicBezTo>
                    <a:cubicBezTo>
                      <a:pt x="20345" y="173859"/>
                      <a:pt x="0" y="167878"/>
                      <a:pt x="0" y="167878"/>
                    </a:cubicBezTo>
                    <a:cubicBezTo>
                      <a:pt x="0" y="167878"/>
                      <a:pt x="15704" y="146988"/>
                      <a:pt x="32897" y="131875"/>
                    </a:cubicBezTo>
                    <a:cubicBezTo>
                      <a:pt x="50099" y="116753"/>
                      <a:pt x="68789" y="107399"/>
                      <a:pt x="68789" y="107399"/>
                    </a:cubicBezTo>
                    <a:cubicBezTo>
                      <a:pt x="68789" y="107399"/>
                      <a:pt x="60230" y="103350"/>
                      <a:pt x="54110" y="98146"/>
                    </a:cubicBezTo>
                    <a:cubicBezTo>
                      <a:pt x="48001" y="92951"/>
                      <a:pt x="44322" y="86610"/>
                      <a:pt x="44322" y="86610"/>
                    </a:cubicBezTo>
                    <a:cubicBezTo>
                      <a:pt x="44322" y="86610"/>
                      <a:pt x="61376" y="79299"/>
                      <a:pt x="79484" y="77515"/>
                    </a:cubicBezTo>
                    <a:cubicBezTo>
                      <a:pt x="97591" y="75722"/>
                      <a:pt x="116753" y="79456"/>
                      <a:pt x="116753" y="79456"/>
                    </a:cubicBezTo>
                    <a:cubicBezTo>
                      <a:pt x="116753" y="79456"/>
                      <a:pt x="92489" y="61145"/>
                      <a:pt x="78837" y="42529"/>
                    </a:cubicBezTo>
                    <a:cubicBezTo>
                      <a:pt x="65193" y="23913"/>
                      <a:pt x="62170" y="5001"/>
                      <a:pt x="62170" y="5001"/>
                    </a:cubicBezTo>
                    <a:cubicBezTo>
                      <a:pt x="62170" y="5001"/>
                      <a:pt x="89919" y="16925"/>
                      <a:pt x="111983" y="17858"/>
                    </a:cubicBezTo>
                    <a:cubicBezTo>
                      <a:pt x="134038" y="18792"/>
                      <a:pt x="150408" y="8726"/>
                      <a:pt x="150408" y="8726"/>
                    </a:cubicBezTo>
                    <a:cubicBezTo>
                      <a:pt x="150408" y="8726"/>
                      <a:pt x="167564" y="38739"/>
                      <a:pt x="211645" y="21398"/>
                    </a:cubicBezTo>
                    <a:cubicBezTo>
                      <a:pt x="229115" y="14521"/>
                      <a:pt x="228791" y="0"/>
                      <a:pt x="228791" y="0"/>
                    </a:cubicBezTo>
                    <a:cubicBezTo>
                      <a:pt x="228791" y="0"/>
                      <a:pt x="257095" y="15612"/>
                      <a:pt x="266236" y="44932"/>
                    </a:cubicBezTo>
                    <a:cubicBezTo>
                      <a:pt x="275387" y="74261"/>
                      <a:pt x="261772" y="117104"/>
                      <a:pt x="261772" y="1171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 name="Google Shape;227;p2"/>
              <p:cNvSpPr/>
              <p:nvPr/>
            </p:nvSpPr>
            <p:spPr>
              <a:xfrm>
                <a:off x="6863697" y="2280251"/>
                <a:ext cx="293106" cy="209001"/>
              </a:xfrm>
              <a:custGeom>
                <a:avLst/>
                <a:gdLst/>
                <a:ahLst/>
                <a:cxnLst/>
                <a:rect l="l" t="t" r="r" b="b"/>
                <a:pathLst>
                  <a:path w="293106" h="209001" extrusionOk="0">
                    <a:moveTo>
                      <a:pt x="0" y="131699"/>
                    </a:moveTo>
                    <a:cubicBezTo>
                      <a:pt x="0" y="131699"/>
                      <a:pt x="67929" y="107667"/>
                      <a:pt x="102924" y="102222"/>
                    </a:cubicBezTo>
                    <a:cubicBezTo>
                      <a:pt x="122456" y="99181"/>
                      <a:pt x="135581" y="98543"/>
                      <a:pt x="135581" y="98543"/>
                    </a:cubicBezTo>
                    <a:cubicBezTo>
                      <a:pt x="135581" y="98543"/>
                      <a:pt x="128242" y="94356"/>
                      <a:pt x="107953" y="87599"/>
                    </a:cubicBezTo>
                    <a:cubicBezTo>
                      <a:pt x="87664" y="80852"/>
                      <a:pt x="54415" y="71553"/>
                      <a:pt x="54415" y="71553"/>
                    </a:cubicBezTo>
                    <a:cubicBezTo>
                      <a:pt x="54415" y="71553"/>
                      <a:pt x="86869" y="74973"/>
                      <a:pt x="109635" y="81129"/>
                    </a:cubicBezTo>
                    <a:cubicBezTo>
                      <a:pt x="132393" y="87276"/>
                      <a:pt x="145472" y="96168"/>
                      <a:pt x="145472" y="96168"/>
                    </a:cubicBezTo>
                    <a:cubicBezTo>
                      <a:pt x="145472" y="96168"/>
                      <a:pt x="162563" y="92212"/>
                      <a:pt x="179293" y="90853"/>
                    </a:cubicBezTo>
                    <a:cubicBezTo>
                      <a:pt x="196015" y="89504"/>
                      <a:pt x="212375" y="90751"/>
                      <a:pt x="212375" y="90751"/>
                    </a:cubicBezTo>
                    <a:lnTo>
                      <a:pt x="179081" y="64713"/>
                    </a:lnTo>
                    <a:cubicBezTo>
                      <a:pt x="179081" y="64713"/>
                      <a:pt x="169533" y="69205"/>
                      <a:pt x="151850" y="68170"/>
                    </a:cubicBezTo>
                    <a:cubicBezTo>
                      <a:pt x="134158" y="67144"/>
                      <a:pt x="108323" y="60581"/>
                      <a:pt x="108323" y="60581"/>
                    </a:cubicBezTo>
                    <a:cubicBezTo>
                      <a:pt x="108323" y="60581"/>
                      <a:pt x="132994" y="62467"/>
                      <a:pt x="148384" y="62531"/>
                    </a:cubicBezTo>
                    <a:cubicBezTo>
                      <a:pt x="163774" y="62605"/>
                      <a:pt x="169875" y="60877"/>
                      <a:pt x="169875" y="60877"/>
                    </a:cubicBezTo>
                    <a:lnTo>
                      <a:pt x="134417" y="40634"/>
                    </a:lnTo>
                    <a:lnTo>
                      <a:pt x="86360" y="16037"/>
                    </a:lnTo>
                    <a:lnTo>
                      <a:pt x="136654" y="35014"/>
                    </a:lnTo>
                    <a:cubicBezTo>
                      <a:pt x="136654" y="35014"/>
                      <a:pt x="138992" y="30217"/>
                      <a:pt x="134389" y="21463"/>
                    </a:cubicBezTo>
                    <a:cubicBezTo>
                      <a:pt x="129795" y="12710"/>
                      <a:pt x="118260" y="0"/>
                      <a:pt x="118260" y="0"/>
                    </a:cubicBezTo>
                    <a:cubicBezTo>
                      <a:pt x="118260" y="0"/>
                      <a:pt x="133372" y="11508"/>
                      <a:pt x="140093" y="21361"/>
                    </a:cubicBezTo>
                    <a:cubicBezTo>
                      <a:pt x="146812" y="31206"/>
                      <a:pt x="145139" y="39377"/>
                      <a:pt x="145139" y="39377"/>
                    </a:cubicBezTo>
                    <a:lnTo>
                      <a:pt x="173230" y="55811"/>
                    </a:lnTo>
                    <a:lnTo>
                      <a:pt x="189785" y="64620"/>
                    </a:lnTo>
                    <a:cubicBezTo>
                      <a:pt x="189785" y="64620"/>
                      <a:pt x="193445" y="57475"/>
                      <a:pt x="191790" y="44405"/>
                    </a:cubicBezTo>
                    <a:cubicBezTo>
                      <a:pt x="190145" y="31344"/>
                      <a:pt x="183194" y="12349"/>
                      <a:pt x="183194" y="12349"/>
                    </a:cubicBezTo>
                    <a:cubicBezTo>
                      <a:pt x="183194" y="12349"/>
                      <a:pt x="195368" y="28765"/>
                      <a:pt x="199213" y="43148"/>
                    </a:cubicBezTo>
                    <a:cubicBezTo>
                      <a:pt x="203067" y="57531"/>
                      <a:pt x="198603" y="69880"/>
                      <a:pt x="198603" y="69880"/>
                    </a:cubicBezTo>
                    <a:lnTo>
                      <a:pt x="222312" y="89836"/>
                    </a:lnTo>
                    <a:cubicBezTo>
                      <a:pt x="222312" y="89836"/>
                      <a:pt x="231990" y="89309"/>
                      <a:pt x="249497" y="90465"/>
                    </a:cubicBezTo>
                    <a:cubicBezTo>
                      <a:pt x="267013" y="91629"/>
                      <a:pt x="292349" y="94486"/>
                      <a:pt x="292349" y="94486"/>
                    </a:cubicBezTo>
                    <a:lnTo>
                      <a:pt x="293107" y="110514"/>
                    </a:lnTo>
                    <a:cubicBezTo>
                      <a:pt x="293107" y="110514"/>
                      <a:pt x="270535" y="103618"/>
                      <a:pt x="252418" y="100697"/>
                    </a:cubicBezTo>
                    <a:cubicBezTo>
                      <a:pt x="234310" y="97767"/>
                      <a:pt x="220648" y="98812"/>
                      <a:pt x="220648" y="98812"/>
                    </a:cubicBezTo>
                    <a:lnTo>
                      <a:pt x="209972" y="118620"/>
                    </a:lnTo>
                    <a:cubicBezTo>
                      <a:pt x="209972" y="118620"/>
                      <a:pt x="226619" y="125238"/>
                      <a:pt x="238627" y="138364"/>
                    </a:cubicBezTo>
                    <a:cubicBezTo>
                      <a:pt x="250634" y="151489"/>
                      <a:pt x="261569" y="170762"/>
                      <a:pt x="261569" y="170762"/>
                    </a:cubicBezTo>
                    <a:cubicBezTo>
                      <a:pt x="261569" y="170762"/>
                      <a:pt x="248184" y="152876"/>
                      <a:pt x="234430" y="141636"/>
                    </a:cubicBezTo>
                    <a:cubicBezTo>
                      <a:pt x="220667" y="130396"/>
                      <a:pt x="206256" y="124351"/>
                      <a:pt x="206256" y="124351"/>
                    </a:cubicBezTo>
                    <a:lnTo>
                      <a:pt x="187991" y="154845"/>
                    </a:lnTo>
                    <a:cubicBezTo>
                      <a:pt x="187991" y="154845"/>
                      <a:pt x="194850" y="160335"/>
                      <a:pt x="195183" y="171585"/>
                    </a:cubicBezTo>
                    <a:cubicBezTo>
                      <a:pt x="195515" y="182824"/>
                      <a:pt x="189332" y="199832"/>
                      <a:pt x="189332" y="199832"/>
                    </a:cubicBezTo>
                    <a:cubicBezTo>
                      <a:pt x="189332" y="199832"/>
                      <a:pt x="190921" y="182085"/>
                      <a:pt x="189821" y="172148"/>
                    </a:cubicBezTo>
                    <a:cubicBezTo>
                      <a:pt x="188712" y="162203"/>
                      <a:pt x="184914" y="160049"/>
                      <a:pt x="184914" y="160049"/>
                    </a:cubicBezTo>
                    <a:lnTo>
                      <a:pt x="134750" y="209002"/>
                    </a:lnTo>
                    <a:cubicBezTo>
                      <a:pt x="134750" y="209002"/>
                      <a:pt x="165123" y="172694"/>
                      <a:pt x="179016" y="153468"/>
                    </a:cubicBezTo>
                    <a:cubicBezTo>
                      <a:pt x="189507" y="138956"/>
                      <a:pt x="192207" y="133095"/>
                      <a:pt x="192207" y="133095"/>
                    </a:cubicBezTo>
                    <a:cubicBezTo>
                      <a:pt x="192207" y="133095"/>
                      <a:pt x="183786" y="132836"/>
                      <a:pt x="171788" y="135388"/>
                    </a:cubicBezTo>
                    <a:cubicBezTo>
                      <a:pt x="159780" y="137948"/>
                      <a:pt x="145990" y="143355"/>
                      <a:pt x="145990" y="143355"/>
                    </a:cubicBezTo>
                    <a:cubicBezTo>
                      <a:pt x="145990" y="143355"/>
                      <a:pt x="158958" y="134694"/>
                      <a:pt x="171030" y="130341"/>
                    </a:cubicBezTo>
                    <a:cubicBezTo>
                      <a:pt x="183101" y="125987"/>
                      <a:pt x="194277" y="125941"/>
                      <a:pt x="194277" y="125941"/>
                    </a:cubicBezTo>
                    <a:lnTo>
                      <a:pt x="210000" y="98978"/>
                    </a:lnTo>
                    <a:cubicBezTo>
                      <a:pt x="210000" y="98978"/>
                      <a:pt x="192521" y="99320"/>
                      <a:pt x="178027" y="100087"/>
                    </a:cubicBezTo>
                    <a:cubicBezTo>
                      <a:pt x="163524" y="100864"/>
                      <a:pt x="148652" y="104154"/>
                      <a:pt x="148652" y="104154"/>
                    </a:cubicBezTo>
                    <a:cubicBezTo>
                      <a:pt x="148652" y="104154"/>
                      <a:pt x="140961" y="117160"/>
                      <a:pt x="127549" y="129518"/>
                    </a:cubicBezTo>
                    <a:cubicBezTo>
                      <a:pt x="114146" y="141867"/>
                      <a:pt x="95003" y="153579"/>
                      <a:pt x="95003" y="153579"/>
                    </a:cubicBezTo>
                    <a:cubicBezTo>
                      <a:pt x="95003" y="153579"/>
                      <a:pt x="110384" y="140074"/>
                      <a:pt x="121134" y="128224"/>
                    </a:cubicBezTo>
                    <a:cubicBezTo>
                      <a:pt x="131875" y="116374"/>
                      <a:pt x="137985" y="106179"/>
                      <a:pt x="137985" y="106179"/>
                    </a:cubicBezTo>
                    <a:cubicBezTo>
                      <a:pt x="137985" y="106179"/>
                      <a:pt x="128584" y="104875"/>
                      <a:pt x="102009" y="109515"/>
                    </a:cubicBezTo>
                    <a:cubicBezTo>
                      <a:pt x="67393" y="115570"/>
                      <a:pt x="0" y="131699"/>
                      <a:pt x="0" y="1316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8" name="Google Shape;228;p2"/>
            <p:cNvGrpSpPr/>
            <p:nvPr/>
          </p:nvGrpSpPr>
          <p:grpSpPr>
            <a:xfrm>
              <a:off x="6755799" y="1282968"/>
              <a:ext cx="278854" cy="382599"/>
              <a:chOff x="6755799" y="1282968"/>
              <a:chExt cx="278854" cy="382599"/>
            </a:xfrm>
          </p:grpSpPr>
          <p:sp>
            <p:nvSpPr>
              <p:cNvPr id="229" name="Google Shape;229;p2"/>
              <p:cNvSpPr/>
              <p:nvPr/>
            </p:nvSpPr>
            <p:spPr>
              <a:xfrm>
                <a:off x="6755799" y="1282968"/>
                <a:ext cx="278854" cy="382599"/>
              </a:xfrm>
              <a:custGeom>
                <a:avLst/>
                <a:gdLst/>
                <a:ahLst/>
                <a:cxnLst/>
                <a:rect l="l" t="t" r="r" b="b"/>
                <a:pathLst>
                  <a:path w="278854" h="382599" extrusionOk="0">
                    <a:moveTo>
                      <a:pt x="92147" y="131836"/>
                    </a:moveTo>
                    <a:cubicBezTo>
                      <a:pt x="92147" y="131836"/>
                      <a:pt x="93783" y="76597"/>
                      <a:pt x="119748" y="43617"/>
                    </a:cubicBezTo>
                    <a:cubicBezTo>
                      <a:pt x="160622" y="-8321"/>
                      <a:pt x="188445" y="580"/>
                      <a:pt x="188445" y="580"/>
                    </a:cubicBezTo>
                    <a:cubicBezTo>
                      <a:pt x="188445" y="580"/>
                      <a:pt x="159245" y="37775"/>
                      <a:pt x="181873" y="57353"/>
                    </a:cubicBezTo>
                    <a:cubicBezTo>
                      <a:pt x="193611" y="67520"/>
                      <a:pt x="219715" y="61854"/>
                      <a:pt x="219715" y="61854"/>
                    </a:cubicBezTo>
                    <a:cubicBezTo>
                      <a:pt x="219715" y="61854"/>
                      <a:pt x="227369" y="81626"/>
                      <a:pt x="242149" y="89141"/>
                    </a:cubicBezTo>
                    <a:cubicBezTo>
                      <a:pt x="256938" y="96665"/>
                      <a:pt x="278854" y="91932"/>
                      <a:pt x="278854" y="91932"/>
                    </a:cubicBezTo>
                    <a:cubicBezTo>
                      <a:pt x="278854" y="91932"/>
                      <a:pt x="268428" y="114181"/>
                      <a:pt x="252122" y="131559"/>
                    </a:cubicBezTo>
                    <a:cubicBezTo>
                      <a:pt x="235807" y="148936"/>
                      <a:pt x="213605" y="161442"/>
                      <a:pt x="213605" y="161442"/>
                    </a:cubicBezTo>
                    <a:cubicBezTo>
                      <a:pt x="213605" y="161442"/>
                      <a:pt x="224272" y="166295"/>
                      <a:pt x="233395" y="172405"/>
                    </a:cubicBezTo>
                    <a:cubicBezTo>
                      <a:pt x="242518" y="178515"/>
                      <a:pt x="250098" y="185882"/>
                      <a:pt x="250098" y="185882"/>
                    </a:cubicBezTo>
                    <a:cubicBezTo>
                      <a:pt x="250098" y="185882"/>
                      <a:pt x="242592" y="195652"/>
                      <a:pt x="234421" y="202085"/>
                    </a:cubicBezTo>
                    <a:cubicBezTo>
                      <a:pt x="226259" y="208519"/>
                      <a:pt x="217423" y="211625"/>
                      <a:pt x="217423" y="211625"/>
                    </a:cubicBezTo>
                    <a:cubicBezTo>
                      <a:pt x="217423" y="211625"/>
                      <a:pt x="230567" y="236563"/>
                      <a:pt x="238784" y="259644"/>
                    </a:cubicBezTo>
                    <a:cubicBezTo>
                      <a:pt x="247001" y="282734"/>
                      <a:pt x="250292" y="303975"/>
                      <a:pt x="250292" y="303975"/>
                    </a:cubicBezTo>
                    <a:cubicBezTo>
                      <a:pt x="250292" y="303975"/>
                      <a:pt x="224614" y="307783"/>
                      <a:pt x="203530" y="305814"/>
                    </a:cubicBezTo>
                    <a:cubicBezTo>
                      <a:pt x="182446" y="303846"/>
                      <a:pt x="165965" y="296100"/>
                      <a:pt x="165965" y="296100"/>
                    </a:cubicBezTo>
                    <a:cubicBezTo>
                      <a:pt x="165965" y="296100"/>
                      <a:pt x="165946" y="306249"/>
                      <a:pt x="163848" y="315326"/>
                    </a:cubicBezTo>
                    <a:cubicBezTo>
                      <a:pt x="161750" y="324412"/>
                      <a:pt x="157572" y="332408"/>
                      <a:pt x="157572" y="332408"/>
                    </a:cubicBezTo>
                    <a:cubicBezTo>
                      <a:pt x="157572" y="332408"/>
                      <a:pt x="143633" y="324366"/>
                      <a:pt x="134260" y="311102"/>
                    </a:cubicBezTo>
                    <a:cubicBezTo>
                      <a:pt x="124887" y="297828"/>
                      <a:pt x="120071" y="279332"/>
                      <a:pt x="120071" y="279332"/>
                    </a:cubicBezTo>
                    <a:cubicBezTo>
                      <a:pt x="120071" y="279332"/>
                      <a:pt x="113842" y="313523"/>
                      <a:pt x="102796" y="339340"/>
                    </a:cubicBezTo>
                    <a:cubicBezTo>
                      <a:pt x="91750" y="365157"/>
                      <a:pt x="75879" y="382599"/>
                      <a:pt x="75879" y="382599"/>
                    </a:cubicBezTo>
                    <a:cubicBezTo>
                      <a:pt x="75879" y="382599"/>
                      <a:pt x="74816" y="350636"/>
                      <a:pt x="66219" y="332001"/>
                    </a:cubicBezTo>
                    <a:cubicBezTo>
                      <a:pt x="57623" y="313366"/>
                      <a:pt x="41475" y="308070"/>
                      <a:pt x="41475" y="308070"/>
                    </a:cubicBezTo>
                    <a:cubicBezTo>
                      <a:pt x="41475" y="308070"/>
                      <a:pt x="61376" y="270366"/>
                      <a:pt x="26760" y="248348"/>
                    </a:cubicBezTo>
                    <a:cubicBezTo>
                      <a:pt x="13042" y="239623"/>
                      <a:pt x="0" y="251389"/>
                      <a:pt x="0" y="251389"/>
                    </a:cubicBezTo>
                    <a:cubicBezTo>
                      <a:pt x="0" y="251389"/>
                      <a:pt x="2052" y="216061"/>
                      <a:pt x="24745" y="185401"/>
                    </a:cubicBezTo>
                    <a:cubicBezTo>
                      <a:pt x="47437" y="154750"/>
                      <a:pt x="92147" y="131836"/>
                      <a:pt x="92147" y="1318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 name="Google Shape;230;p2"/>
              <p:cNvSpPr/>
              <p:nvPr/>
            </p:nvSpPr>
            <p:spPr>
              <a:xfrm>
                <a:off x="6796654" y="1325605"/>
                <a:ext cx="199176" cy="264748"/>
              </a:xfrm>
              <a:custGeom>
                <a:avLst/>
                <a:gdLst/>
                <a:ahLst/>
                <a:cxnLst/>
                <a:rect l="l" t="t" r="r" b="b"/>
                <a:pathLst>
                  <a:path w="199176" h="264748" extrusionOk="0">
                    <a:moveTo>
                      <a:pt x="186726" y="243156"/>
                    </a:moveTo>
                    <a:cubicBezTo>
                      <a:pt x="186726" y="243156"/>
                      <a:pt x="135850" y="207098"/>
                      <a:pt x="115912" y="183019"/>
                    </a:cubicBezTo>
                    <a:cubicBezTo>
                      <a:pt x="104792" y="169588"/>
                      <a:pt x="98599" y="159439"/>
                      <a:pt x="98599" y="159439"/>
                    </a:cubicBezTo>
                    <a:cubicBezTo>
                      <a:pt x="98599" y="159439"/>
                      <a:pt x="97934" y="168719"/>
                      <a:pt x="100504" y="190524"/>
                    </a:cubicBezTo>
                    <a:cubicBezTo>
                      <a:pt x="103064" y="212339"/>
                      <a:pt x="108850" y="246678"/>
                      <a:pt x="108850" y="246678"/>
                    </a:cubicBezTo>
                    <a:cubicBezTo>
                      <a:pt x="108850" y="246678"/>
                      <a:pt x="98063" y="217635"/>
                      <a:pt x="93904" y="194296"/>
                    </a:cubicBezTo>
                    <a:cubicBezTo>
                      <a:pt x="89744" y="170956"/>
                      <a:pt x="92212" y="153301"/>
                      <a:pt x="92212" y="153301"/>
                    </a:cubicBezTo>
                    <a:cubicBezTo>
                      <a:pt x="92212" y="153301"/>
                      <a:pt x="81296" y="142570"/>
                      <a:pt x="72903" y="130073"/>
                    </a:cubicBezTo>
                    <a:cubicBezTo>
                      <a:pt x="64519" y="117576"/>
                      <a:pt x="58649" y="103313"/>
                      <a:pt x="58649" y="103313"/>
                    </a:cubicBezTo>
                    <a:lnTo>
                      <a:pt x="49277" y="150953"/>
                    </a:lnTo>
                    <a:cubicBezTo>
                      <a:pt x="49277" y="150953"/>
                      <a:pt x="57439" y="155141"/>
                      <a:pt x="64075" y="170309"/>
                    </a:cubicBezTo>
                    <a:cubicBezTo>
                      <a:pt x="70712" y="185477"/>
                      <a:pt x="75823" y="211636"/>
                      <a:pt x="75823" y="211636"/>
                    </a:cubicBezTo>
                    <a:cubicBezTo>
                      <a:pt x="75823" y="211636"/>
                      <a:pt x="66969" y="190127"/>
                      <a:pt x="60442" y="177593"/>
                    </a:cubicBezTo>
                    <a:cubicBezTo>
                      <a:pt x="53926" y="165050"/>
                      <a:pt x="49739" y="161472"/>
                      <a:pt x="49739" y="161472"/>
                    </a:cubicBezTo>
                    <a:lnTo>
                      <a:pt x="46550" y="206275"/>
                    </a:lnTo>
                    <a:lnTo>
                      <a:pt x="44812" y="264748"/>
                    </a:lnTo>
                    <a:lnTo>
                      <a:pt x="40496" y="208919"/>
                    </a:lnTo>
                    <a:cubicBezTo>
                      <a:pt x="40496" y="208919"/>
                      <a:pt x="35143" y="210813"/>
                      <a:pt x="29163" y="221480"/>
                    </a:cubicBezTo>
                    <a:cubicBezTo>
                      <a:pt x="23192" y="232147"/>
                      <a:pt x="16592" y="251586"/>
                      <a:pt x="16592" y="251586"/>
                    </a:cubicBezTo>
                    <a:cubicBezTo>
                      <a:pt x="16592" y="251586"/>
                      <a:pt x="20576" y="230197"/>
                      <a:pt x="26631" y="216942"/>
                    </a:cubicBezTo>
                    <a:cubicBezTo>
                      <a:pt x="32685" y="203687"/>
                      <a:pt x="40819" y="198575"/>
                      <a:pt x="40819" y="198575"/>
                    </a:cubicBezTo>
                    <a:lnTo>
                      <a:pt x="43703" y="162757"/>
                    </a:lnTo>
                    <a:lnTo>
                      <a:pt x="44609" y="142357"/>
                    </a:lnTo>
                    <a:cubicBezTo>
                      <a:pt x="44609" y="142357"/>
                      <a:pt x="36567" y="145047"/>
                      <a:pt x="25410" y="156731"/>
                    </a:cubicBezTo>
                    <a:cubicBezTo>
                      <a:pt x="14263" y="168423"/>
                      <a:pt x="0" y="189110"/>
                      <a:pt x="0" y="189110"/>
                    </a:cubicBezTo>
                    <a:cubicBezTo>
                      <a:pt x="0" y="189110"/>
                      <a:pt x="9687" y="166233"/>
                      <a:pt x="21094" y="151711"/>
                    </a:cubicBezTo>
                    <a:cubicBezTo>
                      <a:pt x="32491" y="137190"/>
                      <a:pt x="45607" y="131025"/>
                      <a:pt x="45607" y="131025"/>
                    </a:cubicBezTo>
                    <a:lnTo>
                      <a:pt x="53566" y="95974"/>
                    </a:lnTo>
                    <a:cubicBezTo>
                      <a:pt x="53566" y="95974"/>
                      <a:pt x="48944" y="88551"/>
                      <a:pt x="42501" y="73420"/>
                    </a:cubicBezTo>
                    <a:cubicBezTo>
                      <a:pt x="36058" y="58289"/>
                      <a:pt x="27805" y="35467"/>
                      <a:pt x="27805" y="35467"/>
                    </a:cubicBezTo>
                    <a:lnTo>
                      <a:pt x="42021" y="22156"/>
                    </a:lnTo>
                    <a:cubicBezTo>
                      <a:pt x="42021" y="22156"/>
                      <a:pt x="45432" y="45930"/>
                      <a:pt x="50524" y="62947"/>
                    </a:cubicBezTo>
                    <a:cubicBezTo>
                      <a:pt x="55627" y="79955"/>
                      <a:pt x="62421" y="90215"/>
                      <a:pt x="62421" y="90215"/>
                    </a:cubicBezTo>
                    <a:lnTo>
                      <a:pt x="84965" y="83181"/>
                    </a:lnTo>
                    <a:cubicBezTo>
                      <a:pt x="84965" y="83181"/>
                      <a:pt x="83847" y="64426"/>
                      <a:pt x="90613" y="44285"/>
                    </a:cubicBezTo>
                    <a:cubicBezTo>
                      <a:pt x="97388" y="24144"/>
                      <a:pt x="110190" y="0"/>
                      <a:pt x="110190" y="0"/>
                    </a:cubicBezTo>
                    <a:cubicBezTo>
                      <a:pt x="110190" y="0"/>
                      <a:pt x="99690" y="25031"/>
                      <a:pt x="95383" y="45108"/>
                    </a:cubicBezTo>
                    <a:cubicBezTo>
                      <a:pt x="91075" y="65175"/>
                      <a:pt x="91759" y="81656"/>
                      <a:pt x="91759" y="81656"/>
                    </a:cubicBezTo>
                    <a:lnTo>
                      <a:pt x="127245" y="72311"/>
                    </a:lnTo>
                    <a:cubicBezTo>
                      <a:pt x="127245" y="72311"/>
                      <a:pt x="129297" y="62402"/>
                      <a:pt x="139353" y="53214"/>
                    </a:cubicBezTo>
                    <a:cubicBezTo>
                      <a:pt x="149419" y="44035"/>
                      <a:pt x="167490" y="35578"/>
                      <a:pt x="167490" y="35578"/>
                    </a:cubicBezTo>
                    <a:cubicBezTo>
                      <a:pt x="167490" y="35578"/>
                      <a:pt x="150714" y="48343"/>
                      <a:pt x="142163" y="57115"/>
                    </a:cubicBezTo>
                    <a:cubicBezTo>
                      <a:pt x="133613" y="65896"/>
                      <a:pt x="133280" y="70684"/>
                      <a:pt x="133280" y="70684"/>
                    </a:cubicBezTo>
                    <a:lnTo>
                      <a:pt x="199176" y="72588"/>
                    </a:lnTo>
                    <a:cubicBezTo>
                      <a:pt x="199176" y="72588"/>
                      <a:pt x="153237" y="76720"/>
                      <a:pt x="129833" y="80685"/>
                    </a:cubicBezTo>
                    <a:cubicBezTo>
                      <a:pt x="112178" y="83671"/>
                      <a:pt x="105707" y="86120"/>
                      <a:pt x="105707" y="86120"/>
                    </a:cubicBezTo>
                    <a:cubicBezTo>
                      <a:pt x="105707" y="86120"/>
                      <a:pt x="109072" y="93164"/>
                      <a:pt x="116532" y="100873"/>
                    </a:cubicBezTo>
                    <a:cubicBezTo>
                      <a:pt x="123991" y="108582"/>
                      <a:pt x="134796" y="115496"/>
                      <a:pt x="134796" y="115496"/>
                    </a:cubicBezTo>
                    <a:cubicBezTo>
                      <a:pt x="134796" y="115496"/>
                      <a:pt x="121384" y="111835"/>
                      <a:pt x="112270" y="105485"/>
                    </a:cubicBezTo>
                    <a:cubicBezTo>
                      <a:pt x="103147" y="99144"/>
                      <a:pt x="98322" y="90114"/>
                      <a:pt x="98322" y="90114"/>
                    </a:cubicBezTo>
                    <a:lnTo>
                      <a:pt x="67135" y="98719"/>
                    </a:lnTo>
                    <a:cubicBezTo>
                      <a:pt x="67135" y="98719"/>
                      <a:pt x="74927" y="112630"/>
                      <a:pt x="81832" y="123787"/>
                    </a:cubicBezTo>
                    <a:cubicBezTo>
                      <a:pt x="88737" y="134935"/>
                      <a:pt x="98100" y="144391"/>
                      <a:pt x="98100" y="144391"/>
                    </a:cubicBezTo>
                    <a:cubicBezTo>
                      <a:pt x="98100" y="144391"/>
                      <a:pt x="113186" y="140323"/>
                      <a:pt x="130138" y="141414"/>
                    </a:cubicBezTo>
                    <a:cubicBezTo>
                      <a:pt x="147090" y="142505"/>
                      <a:pt x="165900" y="148753"/>
                      <a:pt x="165900" y="148753"/>
                    </a:cubicBezTo>
                    <a:cubicBezTo>
                      <a:pt x="165900" y="148753"/>
                      <a:pt x="147071" y="146970"/>
                      <a:pt x="131718" y="147644"/>
                    </a:cubicBezTo>
                    <a:cubicBezTo>
                      <a:pt x="116365" y="148319"/>
                      <a:pt x="104497" y="151443"/>
                      <a:pt x="104497" y="151443"/>
                    </a:cubicBezTo>
                    <a:cubicBezTo>
                      <a:pt x="104497" y="151443"/>
                      <a:pt x="107334" y="160104"/>
                      <a:pt x="122928" y="177981"/>
                    </a:cubicBezTo>
                    <a:cubicBezTo>
                      <a:pt x="143236" y="201274"/>
                      <a:pt x="186726" y="243156"/>
                      <a:pt x="186726"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1" name="Google Shape;231;p2"/>
            <p:cNvGrpSpPr/>
            <p:nvPr/>
          </p:nvGrpSpPr>
          <p:grpSpPr>
            <a:xfrm>
              <a:off x="4311326" y="2148440"/>
              <a:ext cx="306144" cy="547328"/>
              <a:chOff x="4311326" y="2148440"/>
              <a:chExt cx="306144" cy="547328"/>
            </a:xfrm>
          </p:grpSpPr>
          <p:sp>
            <p:nvSpPr>
              <p:cNvPr id="232" name="Google Shape;232;p2"/>
              <p:cNvSpPr/>
              <p:nvPr/>
            </p:nvSpPr>
            <p:spPr>
              <a:xfrm>
                <a:off x="4311326" y="2148440"/>
                <a:ext cx="306144" cy="547328"/>
              </a:xfrm>
              <a:custGeom>
                <a:avLst/>
                <a:gdLst/>
                <a:ahLst/>
                <a:cxnLst/>
                <a:rect l="l" t="t" r="r" b="b"/>
                <a:pathLst>
                  <a:path w="306144" h="547328" extrusionOk="0">
                    <a:moveTo>
                      <a:pt x="215130" y="337882"/>
                    </a:moveTo>
                    <a:cubicBezTo>
                      <a:pt x="215130" y="337882"/>
                      <a:pt x="221656" y="411598"/>
                      <a:pt x="195950" y="464886"/>
                    </a:cubicBezTo>
                    <a:cubicBezTo>
                      <a:pt x="155473" y="548788"/>
                      <a:pt x="121134" y="547327"/>
                      <a:pt x="121134" y="547327"/>
                    </a:cubicBezTo>
                    <a:cubicBezTo>
                      <a:pt x="121134" y="547327"/>
                      <a:pt x="150029" y="487273"/>
                      <a:pt x="120228" y="469757"/>
                    </a:cubicBezTo>
                    <a:cubicBezTo>
                      <a:pt x="104755" y="460662"/>
                      <a:pt x="74686" y="477845"/>
                      <a:pt x="74686" y="477845"/>
                    </a:cubicBezTo>
                    <a:cubicBezTo>
                      <a:pt x="74686" y="477845"/>
                      <a:pt x="62587" y="454515"/>
                      <a:pt x="43915" y="450060"/>
                    </a:cubicBezTo>
                    <a:cubicBezTo>
                      <a:pt x="25243" y="445595"/>
                      <a:pt x="0" y="459996"/>
                      <a:pt x="0" y="459996"/>
                    </a:cubicBezTo>
                    <a:cubicBezTo>
                      <a:pt x="0" y="459996"/>
                      <a:pt x="8938" y="426683"/>
                      <a:pt x="25604" y="397631"/>
                    </a:cubicBezTo>
                    <a:cubicBezTo>
                      <a:pt x="42270" y="368579"/>
                      <a:pt x="66663" y="343779"/>
                      <a:pt x="66663" y="343779"/>
                    </a:cubicBezTo>
                    <a:cubicBezTo>
                      <a:pt x="66663" y="343779"/>
                      <a:pt x="53279" y="341330"/>
                      <a:pt x="41530" y="336625"/>
                    </a:cubicBezTo>
                    <a:cubicBezTo>
                      <a:pt x="29791" y="331929"/>
                      <a:pt x="19679" y="324987"/>
                      <a:pt x="19679" y="324987"/>
                    </a:cubicBezTo>
                    <a:cubicBezTo>
                      <a:pt x="19679" y="324987"/>
                      <a:pt x="27073" y="309274"/>
                      <a:pt x="35762" y="297720"/>
                    </a:cubicBezTo>
                    <a:cubicBezTo>
                      <a:pt x="44461" y="286175"/>
                      <a:pt x="54443" y="278789"/>
                      <a:pt x="54443" y="278789"/>
                    </a:cubicBezTo>
                    <a:cubicBezTo>
                      <a:pt x="54443" y="278789"/>
                      <a:pt x="35051" y="250671"/>
                      <a:pt x="21777" y="223172"/>
                    </a:cubicBezTo>
                    <a:cubicBezTo>
                      <a:pt x="8504" y="195664"/>
                      <a:pt x="1349" y="168775"/>
                      <a:pt x="1349" y="168775"/>
                    </a:cubicBezTo>
                    <a:cubicBezTo>
                      <a:pt x="1349" y="168775"/>
                      <a:pt x="31196" y="154207"/>
                      <a:pt x="56477" y="148985"/>
                    </a:cubicBezTo>
                    <a:cubicBezTo>
                      <a:pt x="81757" y="143771"/>
                      <a:pt x="102481" y="147912"/>
                      <a:pt x="102481" y="147912"/>
                    </a:cubicBezTo>
                    <a:cubicBezTo>
                      <a:pt x="102481" y="147912"/>
                      <a:pt x="100946" y="134463"/>
                      <a:pt x="102047" y="121670"/>
                    </a:cubicBezTo>
                    <a:cubicBezTo>
                      <a:pt x="103137" y="108878"/>
                      <a:pt x="106862" y="96741"/>
                      <a:pt x="106862" y="96741"/>
                    </a:cubicBezTo>
                    <a:cubicBezTo>
                      <a:pt x="106862" y="96741"/>
                      <a:pt x="124609" y="102204"/>
                      <a:pt x="137753" y="116291"/>
                    </a:cubicBezTo>
                    <a:cubicBezTo>
                      <a:pt x="150898" y="130368"/>
                      <a:pt x="159438" y="153070"/>
                      <a:pt x="159438" y="153070"/>
                    </a:cubicBezTo>
                    <a:cubicBezTo>
                      <a:pt x="159438" y="153070"/>
                      <a:pt x="161583" y="105504"/>
                      <a:pt x="170716" y="67236"/>
                    </a:cubicBezTo>
                    <a:cubicBezTo>
                      <a:pt x="179848" y="28969"/>
                      <a:pt x="195987" y="0"/>
                      <a:pt x="195987" y="0"/>
                    </a:cubicBezTo>
                    <a:cubicBezTo>
                      <a:pt x="195987" y="0"/>
                      <a:pt x="202134" y="41909"/>
                      <a:pt x="215185" y="63372"/>
                    </a:cubicBezTo>
                    <a:cubicBezTo>
                      <a:pt x="228228" y="84845"/>
                      <a:pt x="248175" y="85871"/>
                      <a:pt x="248175" y="85871"/>
                    </a:cubicBezTo>
                    <a:cubicBezTo>
                      <a:pt x="248175" y="85871"/>
                      <a:pt x="230372" y="143143"/>
                      <a:pt x="274759" y="159439"/>
                    </a:cubicBezTo>
                    <a:cubicBezTo>
                      <a:pt x="292358" y="165900"/>
                      <a:pt x="306010" y="145481"/>
                      <a:pt x="306010" y="145481"/>
                    </a:cubicBezTo>
                    <a:cubicBezTo>
                      <a:pt x="306010" y="145481"/>
                      <a:pt x="308996" y="193001"/>
                      <a:pt x="286803" y="241991"/>
                    </a:cubicBezTo>
                    <a:cubicBezTo>
                      <a:pt x="264609" y="290981"/>
                      <a:pt x="215130" y="337882"/>
                      <a:pt x="215130" y="33788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 name="Google Shape;233;p2"/>
              <p:cNvSpPr/>
              <p:nvPr/>
            </p:nvSpPr>
            <p:spPr>
              <a:xfrm>
                <a:off x="4342365" y="2251605"/>
                <a:ext cx="229559" cy="374624"/>
              </a:xfrm>
              <a:custGeom>
                <a:avLst/>
                <a:gdLst/>
                <a:ahLst/>
                <a:cxnLst/>
                <a:rect l="l" t="t" r="r" b="b"/>
                <a:pathLst>
                  <a:path w="229559" h="374624" extrusionOk="0">
                    <a:moveTo>
                      <a:pt x="0" y="81240"/>
                    </a:moveTo>
                    <a:cubicBezTo>
                      <a:pt x="0" y="81240"/>
                      <a:pt x="65822" y="110079"/>
                      <a:pt x="93136" y="134546"/>
                    </a:cubicBezTo>
                    <a:cubicBezTo>
                      <a:pt x="108369" y="148199"/>
                      <a:pt x="117271" y="159328"/>
                      <a:pt x="117271" y="159328"/>
                    </a:cubicBezTo>
                    <a:cubicBezTo>
                      <a:pt x="117271" y="159328"/>
                      <a:pt x="116633" y="146803"/>
                      <a:pt x="110255" y="118897"/>
                    </a:cubicBezTo>
                    <a:cubicBezTo>
                      <a:pt x="103868" y="90982"/>
                      <a:pt x="91750" y="47686"/>
                      <a:pt x="91750" y="47686"/>
                    </a:cubicBezTo>
                    <a:cubicBezTo>
                      <a:pt x="91750" y="47686"/>
                      <a:pt x="108980" y="82109"/>
                      <a:pt x="117492" y="111457"/>
                    </a:cubicBezTo>
                    <a:cubicBezTo>
                      <a:pt x="125996" y="140804"/>
                      <a:pt x="125784" y="165077"/>
                      <a:pt x="125784" y="165077"/>
                    </a:cubicBezTo>
                    <a:cubicBezTo>
                      <a:pt x="125784" y="165077"/>
                      <a:pt x="140361" y="175236"/>
                      <a:pt x="152220" y="188657"/>
                    </a:cubicBezTo>
                    <a:cubicBezTo>
                      <a:pt x="164070" y="202078"/>
                      <a:pt x="173212" y="218781"/>
                      <a:pt x="173212" y="218781"/>
                    </a:cubicBezTo>
                    <a:lnTo>
                      <a:pt x="177020" y="152247"/>
                    </a:lnTo>
                    <a:cubicBezTo>
                      <a:pt x="177020" y="152247"/>
                      <a:pt x="166704" y="149743"/>
                      <a:pt x="156509" y="132134"/>
                    </a:cubicBezTo>
                    <a:cubicBezTo>
                      <a:pt x="146323" y="114516"/>
                      <a:pt x="136257" y="81804"/>
                      <a:pt x="136257" y="81804"/>
                    </a:cubicBezTo>
                    <a:cubicBezTo>
                      <a:pt x="136257" y="81804"/>
                      <a:pt x="150048" y="106973"/>
                      <a:pt x="159707" y="121153"/>
                    </a:cubicBezTo>
                    <a:cubicBezTo>
                      <a:pt x="169357" y="135323"/>
                      <a:pt x="174866" y="138512"/>
                      <a:pt x="174866" y="138512"/>
                    </a:cubicBezTo>
                    <a:lnTo>
                      <a:pt x="171770" y="78033"/>
                    </a:lnTo>
                    <a:lnTo>
                      <a:pt x="164874" y="0"/>
                    </a:lnTo>
                    <a:lnTo>
                      <a:pt x="178545" y="72292"/>
                    </a:lnTo>
                    <a:cubicBezTo>
                      <a:pt x="178545" y="72292"/>
                      <a:pt x="184590" y="67791"/>
                      <a:pt x="190044" y="51458"/>
                    </a:cubicBezTo>
                    <a:cubicBezTo>
                      <a:pt x="195488" y="35125"/>
                      <a:pt x="200332" y="6960"/>
                      <a:pt x="200332" y="6960"/>
                    </a:cubicBezTo>
                    <a:cubicBezTo>
                      <a:pt x="200332" y="6960"/>
                      <a:pt x="198890" y="36733"/>
                      <a:pt x="193741" y="56523"/>
                    </a:cubicBezTo>
                    <a:cubicBezTo>
                      <a:pt x="188602" y="76304"/>
                      <a:pt x="179746" y="86102"/>
                      <a:pt x="179746" y="86102"/>
                    </a:cubicBezTo>
                    <a:lnTo>
                      <a:pt x="181808" y="134565"/>
                    </a:lnTo>
                    <a:lnTo>
                      <a:pt x="183869" y="161898"/>
                    </a:lnTo>
                    <a:cubicBezTo>
                      <a:pt x="183869" y="161898"/>
                      <a:pt x="192993" y="155353"/>
                      <a:pt x="204417" y="135748"/>
                    </a:cubicBezTo>
                    <a:cubicBezTo>
                      <a:pt x="215842" y="116143"/>
                      <a:pt x="229559" y="83468"/>
                      <a:pt x="229559" y="83468"/>
                    </a:cubicBezTo>
                    <a:cubicBezTo>
                      <a:pt x="229559" y="83468"/>
                      <a:pt x="221591" y="117344"/>
                      <a:pt x="210305" y="140795"/>
                    </a:cubicBezTo>
                    <a:cubicBezTo>
                      <a:pt x="199019" y="164236"/>
                      <a:pt x="184424" y="177260"/>
                      <a:pt x="184424" y="177260"/>
                    </a:cubicBezTo>
                    <a:lnTo>
                      <a:pt x="180357" y="226601"/>
                    </a:lnTo>
                    <a:cubicBezTo>
                      <a:pt x="180357" y="226601"/>
                      <a:pt x="186984" y="234717"/>
                      <a:pt x="196930" y="252344"/>
                    </a:cubicBezTo>
                    <a:cubicBezTo>
                      <a:pt x="206885" y="269971"/>
                      <a:pt x="220168" y="297109"/>
                      <a:pt x="220168" y="297109"/>
                    </a:cubicBezTo>
                    <a:lnTo>
                      <a:pt x="205360" y="320005"/>
                    </a:lnTo>
                    <a:cubicBezTo>
                      <a:pt x="205360" y="320005"/>
                      <a:pt x="197679" y="289807"/>
                      <a:pt x="189027" y="269185"/>
                    </a:cubicBezTo>
                    <a:cubicBezTo>
                      <a:pt x="180375" y="248563"/>
                      <a:pt x="170753" y="237518"/>
                      <a:pt x="170753" y="237518"/>
                    </a:cubicBezTo>
                    <a:lnTo>
                      <a:pt x="145112" y="255191"/>
                    </a:lnTo>
                    <a:cubicBezTo>
                      <a:pt x="145112" y="255191"/>
                      <a:pt x="149317" y="279584"/>
                      <a:pt x="144372" y="308756"/>
                    </a:cubicBezTo>
                    <a:cubicBezTo>
                      <a:pt x="139436" y="337919"/>
                      <a:pt x="127975" y="374624"/>
                      <a:pt x="127975" y="374624"/>
                    </a:cubicBezTo>
                    <a:cubicBezTo>
                      <a:pt x="127975" y="374624"/>
                      <a:pt x="136580" y="337605"/>
                      <a:pt x="138604" y="309440"/>
                    </a:cubicBezTo>
                    <a:cubicBezTo>
                      <a:pt x="140638" y="281285"/>
                      <a:pt x="137292" y="259729"/>
                      <a:pt x="137292" y="259729"/>
                    </a:cubicBezTo>
                    <a:lnTo>
                      <a:pt x="96667" y="285269"/>
                    </a:lnTo>
                    <a:cubicBezTo>
                      <a:pt x="96667" y="285269"/>
                      <a:pt x="95771" y="299143"/>
                      <a:pt x="85252" y="315023"/>
                    </a:cubicBezTo>
                    <a:cubicBezTo>
                      <a:pt x="74733" y="330913"/>
                      <a:pt x="54610" y="348808"/>
                      <a:pt x="54610" y="348808"/>
                    </a:cubicBezTo>
                    <a:cubicBezTo>
                      <a:pt x="54610" y="348808"/>
                      <a:pt x="72542" y="325690"/>
                      <a:pt x="81323" y="310901"/>
                    </a:cubicBezTo>
                    <a:cubicBezTo>
                      <a:pt x="90114" y="296111"/>
                      <a:pt x="89772" y="289659"/>
                      <a:pt x="89772" y="289659"/>
                    </a:cubicBezTo>
                    <a:lnTo>
                      <a:pt x="11388" y="311585"/>
                    </a:lnTo>
                    <a:cubicBezTo>
                      <a:pt x="11388" y="311585"/>
                      <a:pt x="65203" y="289077"/>
                      <a:pt x="92323" y="275147"/>
                    </a:cubicBezTo>
                    <a:cubicBezTo>
                      <a:pt x="112797" y="264637"/>
                      <a:pt x="120090" y="258990"/>
                      <a:pt x="120090" y="258990"/>
                    </a:cubicBezTo>
                    <a:cubicBezTo>
                      <a:pt x="120090" y="258990"/>
                      <a:pt x="115015" y="250920"/>
                      <a:pt x="104995" y="243489"/>
                    </a:cubicBezTo>
                    <a:cubicBezTo>
                      <a:pt x="94966" y="236057"/>
                      <a:pt x="81101" y="230918"/>
                      <a:pt x="81101" y="230918"/>
                    </a:cubicBezTo>
                    <a:cubicBezTo>
                      <a:pt x="81101" y="230918"/>
                      <a:pt x="97564" y="230788"/>
                      <a:pt x="109340" y="235798"/>
                    </a:cubicBezTo>
                    <a:cubicBezTo>
                      <a:pt x="121116" y="240808"/>
                      <a:pt x="128215" y="250967"/>
                      <a:pt x="128215" y="250967"/>
                    </a:cubicBezTo>
                    <a:lnTo>
                      <a:pt x="163867" y="227997"/>
                    </a:lnTo>
                    <a:cubicBezTo>
                      <a:pt x="163867" y="227997"/>
                      <a:pt x="152497" y="212486"/>
                      <a:pt x="142607" y="200285"/>
                    </a:cubicBezTo>
                    <a:cubicBezTo>
                      <a:pt x="132707" y="188093"/>
                      <a:pt x="120173" y="179053"/>
                      <a:pt x="120173" y="179053"/>
                    </a:cubicBezTo>
                    <a:cubicBezTo>
                      <a:pt x="120173" y="179053"/>
                      <a:pt x="102916" y="190044"/>
                      <a:pt x="82654" y="194887"/>
                    </a:cubicBezTo>
                    <a:cubicBezTo>
                      <a:pt x="62402" y="199740"/>
                      <a:pt x="39146" y="198446"/>
                      <a:pt x="39146" y="198446"/>
                    </a:cubicBezTo>
                    <a:cubicBezTo>
                      <a:pt x="39146" y="198446"/>
                      <a:pt x="61737" y="193815"/>
                      <a:pt x="79826" y="187234"/>
                    </a:cubicBezTo>
                    <a:cubicBezTo>
                      <a:pt x="97915" y="180643"/>
                      <a:pt x="111512" y="172093"/>
                      <a:pt x="111512" y="172093"/>
                    </a:cubicBezTo>
                    <a:cubicBezTo>
                      <a:pt x="111512" y="172093"/>
                      <a:pt x="106817" y="161694"/>
                      <a:pt x="85594" y="143817"/>
                    </a:cubicBezTo>
                    <a:cubicBezTo>
                      <a:pt x="57956" y="120533"/>
                      <a:pt x="0" y="81240"/>
                      <a:pt x="0"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4" name="Google Shape;234;p2"/>
            <p:cNvGrpSpPr/>
            <p:nvPr/>
          </p:nvGrpSpPr>
          <p:grpSpPr>
            <a:xfrm>
              <a:off x="5631750" y="1982254"/>
              <a:ext cx="250394" cy="276838"/>
              <a:chOff x="5631750" y="1982254"/>
              <a:chExt cx="250394" cy="276838"/>
            </a:xfrm>
          </p:grpSpPr>
          <p:sp>
            <p:nvSpPr>
              <p:cNvPr id="235" name="Google Shape;235;p2"/>
              <p:cNvSpPr/>
              <p:nvPr/>
            </p:nvSpPr>
            <p:spPr>
              <a:xfrm>
                <a:off x="5644585" y="1982254"/>
                <a:ext cx="237559" cy="276838"/>
              </a:xfrm>
              <a:custGeom>
                <a:avLst/>
                <a:gdLst/>
                <a:ahLst/>
                <a:cxnLst/>
                <a:rect l="l" t="t" r="r" b="b"/>
                <a:pathLst>
                  <a:path w="237559" h="276838" extrusionOk="0">
                    <a:moveTo>
                      <a:pt x="33863" y="132004"/>
                    </a:moveTo>
                    <a:cubicBezTo>
                      <a:pt x="33863" y="132004"/>
                      <a:pt x="2694" y="101243"/>
                      <a:pt x="384" y="68096"/>
                    </a:cubicBezTo>
                    <a:cubicBezTo>
                      <a:pt x="-3249" y="15908"/>
                      <a:pt x="20118" y="4243"/>
                      <a:pt x="20118" y="4243"/>
                    </a:cubicBezTo>
                    <a:cubicBezTo>
                      <a:pt x="20118" y="4243"/>
                      <a:pt x="22761" y="41577"/>
                      <a:pt x="48958" y="38748"/>
                    </a:cubicBezTo>
                    <a:cubicBezTo>
                      <a:pt x="62554" y="37278"/>
                      <a:pt x="76290" y="18773"/>
                      <a:pt x="76290" y="18773"/>
                    </a:cubicBezTo>
                    <a:cubicBezTo>
                      <a:pt x="76290" y="18773"/>
                      <a:pt x="92826" y="24911"/>
                      <a:pt x="106858" y="20215"/>
                    </a:cubicBezTo>
                    <a:cubicBezTo>
                      <a:pt x="120898" y="15520"/>
                      <a:pt x="132443" y="0"/>
                      <a:pt x="132443" y="0"/>
                    </a:cubicBezTo>
                    <a:cubicBezTo>
                      <a:pt x="132443" y="0"/>
                      <a:pt x="138627" y="18163"/>
                      <a:pt x="138119" y="37186"/>
                    </a:cubicBezTo>
                    <a:cubicBezTo>
                      <a:pt x="137620" y="56209"/>
                      <a:pt x="130428" y="76091"/>
                      <a:pt x="130428" y="76091"/>
                    </a:cubicBezTo>
                    <a:cubicBezTo>
                      <a:pt x="130428" y="76091"/>
                      <a:pt x="140217" y="72394"/>
                      <a:pt x="149738" y="70287"/>
                    </a:cubicBezTo>
                    <a:cubicBezTo>
                      <a:pt x="159258" y="68188"/>
                      <a:pt x="168511" y="67671"/>
                      <a:pt x="168511" y="67671"/>
                    </a:cubicBezTo>
                    <a:cubicBezTo>
                      <a:pt x="168511" y="67671"/>
                      <a:pt x="169306" y="77385"/>
                      <a:pt x="167735" y="85686"/>
                    </a:cubicBezTo>
                    <a:cubicBezTo>
                      <a:pt x="166163" y="93987"/>
                      <a:pt x="162207" y="100891"/>
                      <a:pt x="162207" y="100891"/>
                    </a:cubicBezTo>
                    <a:cubicBezTo>
                      <a:pt x="162207" y="100891"/>
                      <a:pt x="185343" y="106558"/>
                      <a:pt x="204181" y="114137"/>
                    </a:cubicBezTo>
                    <a:cubicBezTo>
                      <a:pt x="223019" y="121726"/>
                      <a:pt x="237559" y="131237"/>
                      <a:pt x="237559" y="131237"/>
                    </a:cubicBezTo>
                    <a:cubicBezTo>
                      <a:pt x="237559" y="131237"/>
                      <a:pt x="223028" y="148485"/>
                      <a:pt x="208109" y="159901"/>
                    </a:cubicBezTo>
                    <a:cubicBezTo>
                      <a:pt x="193200" y="171307"/>
                      <a:pt x="177921" y="176890"/>
                      <a:pt x="177921" y="176890"/>
                    </a:cubicBezTo>
                    <a:cubicBezTo>
                      <a:pt x="177921" y="176890"/>
                      <a:pt x="183837" y="182372"/>
                      <a:pt x="187765" y="188509"/>
                    </a:cubicBezTo>
                    <a:cubicBezTo>
                      <a:pt x="191693" y="194647"/>
                      <a:pt x="193634" y="201431"/>
                      <a:pt x="193634" y="201431"/>
                    </a:cubicBezTo>
                    <a:cubicBezTo>
                      <a:pt x="193634" y="201431"/>
                      <a:pt x="179843" y="205341"/>
                      <a:pt x="165978" y="203733"/>
                    </a:cubicBezTo>
                    <a:cubicBezTo>
                      <a:pt x="152113" y="202134"/>
                      <a:pt x="138174" y="195007"/>
                      <a:pt x="138174" y="195007"/>
                    </a:cubicBezTo>
                    <a:cubicBezTo>
                      <a:pt x="138174" y="195007"/>
                      <a:pt x="154064" y="217127"/>
                      <a:pt x="161920" y="237582"/>
                    </a:cubicBezTo>
                    <a:cubicBezTo>
                      <a:pt x="169777" y="258047"/>
                      <a:pt x="169601" y="276839"/>
                      <a:pt x="169601" y="276839"/>
                    </a:cubicBezTo>
                    <a:cubicBezTo>
                      <a:pt x="169601" y="276839"/>
                      <a:pt x="150255" y="260228"/>
                      <a:pt x="133765" y="255274"/>
                    </a:cubicBezTo>
                    <a:cubicBezTo>
                      <a:pt x="117275" y="250310"/>
                      <a:pt x="103641" y="257003"/>
                      <a:pt x="103641" y="257003"/>
                    </a:cubicBezTo>
                    <a:cubicBezTo>
                      <a:pt x="103641" y="257003"/>
                      <a:pt x="94629" y="224910"/>
                      <a:pt x="59180" y="233515"/>
                    </a:cubicBezTo>
                    <a:cubicBezTo>
                      <a:pt x="45131" y="236926"/>
                      <a:pt x="43485" y="250994"/>
                      <a:pt x="43485" y="250994"/>
                    </a:cubicBezTo>
                    <a:cubicBezTo>
                      <a:pt x="43485" y="250994"/>
                      <a:pt x="24203" y="230724"/>
                      <a:pt x="21125" y="200766"/>
                    </a:cubicBezTo>
                    <a:cubicBezTo>
                      <a:pt x="18047" y="170808"/>
                      <a:pt x="33863" y="132004"/>
                      <a:pt x="33863"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 name="Google Shape;236;p2"/>
              <p:cNvSpPr/>
              <p:nvPr/>
            </p:nvSpPr>
            <p:spPr>
              <a:xfrm>
                <a:off x="5631750" y="2016583"/>
                <a:ext cx="224965" cy="205757"/>
              </a:xfrm>
              <a:custGeom>
                <a:avLst/>
                <a:gdLst/>
                <a:ahLst/>
                <a:cxnLst/>
                <a:rect l="l" t="t" r="r" b="b"/>
                <a:pathLst>
                  <a:path w="224965" h="205757" extrusionOk="0">
                    <a:moveTo>
                      <a:pt x="224965" y="100540"/>
                    </a:moveTo>
                    <a:cubicBezTo>
                      <a:pt x="224965" y="100540"/>
                      <a:pt x="170698" y="111207"/>
                      <a:pt x="143642" y="110015"/>
                    </a:cubicBezTo>
                    <a:cubicBezTo>
                      <a:pt x="128538" y="109349"/>
                      <a:pt x="118574" y="107547"/>
                      <a:pt x="118574" y="107547"/>
                    </a:cubicBezTo>
                    <a:cubicBezTo>
                      <a:pt x="118574" y="107547"/>
                      <a:pt x="123556" y="112945"/>
                      <a:pt x="137958" y="123186"/>
                    </a:cubicBezTo>
                    <a:cubicBezTo>
                      <a:pt x="152359" y="133428"/>
                      <a:pt x="176179" y="148513"/>
                      <a:pt x="176179" y="148513"/>
                    </a:cubicBezTo>
                    <a:cubicBezTo>
                      <a:pt x="176179" y="148513"/>
                      <a:pt x="152192" y="139242"/>
                      <a:pt x="135850" y="129121"/>
                    </a:cubicBezTo>
                    <a:cubicBezTo>
                      <a:pt x="119508" y="118999"/>
                      <a:pt x="110819" y="108018"/>
                      <a:pt x="110819" y="108018"/>
                    </a:cubicBezTo>
                    <a:cubicBezTo>
                      <a:pt x="110819" y="108018"/>
                      <a:pt x="97434" y="108693"/>
                      <a:pt x="84661" y="106918"/>
                    </a:cubicBezTo>
                    <a:cubicBezTo>
                      <a:pt x="71895" y="105143"/>
                      <a:pt x="59740" y="100919"/>
                      <a:pt x="59740" y="100919"/>
                    </a:cubicBezTo>
                    <a:lnTo>
                      <a:pt x="81425" y="132162"/>
                    </a:lnTo>
                    <a:cubicBezTo>
                      <a:pt x="81425" y="132162"/>
                      <a:pt x="89199" y="129583"/>
                      <a:pt x="102380" y="133835"/>
                    </a:cubicBezTo>
                    <a:cubicBezTo>
                      <a:pt x="115570" y="138087"/>
                      <a:pt x="134168" y="149169"/>
                      <a:pt x="134168" y="149169"/>
                    </a:cubicBezTo>
                    <a:cubicBezTo>
                      <a:pt x="134168" y="149169"/>
                      <a:pt x="115838" y="142819"/>
                      <a:pt x="104256" y="139917"/>
                    </a:cubicBezTo>
                    <a:cubicBezTo>
                      <a:pt x="92684" y="137015"/>
                      <a:pt x="87858" y="137560"/>
                      <a:pt x="87858" y="137560"/>
                    </a:cubicBezTo>
                    <a:lnTo>
                      <a:pt x="111928" y="163598"/>
                    </a:lnTo>
                    <a:lnTo>
                      <a:pt x="144927" y="196163"/>
                    </a:lnTo>
                    <a:lnTo>
                      <a:pt x="109525" y="168608"/>
                    </a:lnTo>
                    <a:cubicBezTo>
                      <a:pt x="109525" y="168608"/>
                      <a:pt x="107140" y="172805"/>
                      <a:pt x="109460" y="182085"/>
                    </a:cubicBezTo>
                    <a:cubicBezTo>
                      <a:pt x="111790" y="191375"/>
                      <a:pt x="118824" y="205757"/>
                      <a:pt x="118824" y="205757"/>
                    </a:cubicBezTo>
                    <a:cubicBezTo>
                      <a:pt x="118824" y="205757"/>
                      <a:pt x="108933" y="191874"/>
                      <a:pt x="105153" y="181142"/>
                    </a:cubicBezTo>
                    <a:cubicBezTo>
                      <a:pt x="101372" y="170411"/>
                      <a:pt x="103692" y="162840"/>
                      <a:pt x="103692" y="162840"/>
                    </a:cubicBezTo>
                    <a:lnTo>
                      <a:pt x="84679" y="141821"/>
                    </a:lnTo>
                    <a:lnTo>
                      <a:pt x="73356" y="130285"/>
                    </a:lnTo>
                    <a:cubicBezTo>
                      <a:pt x="73356" y="130285"/>
                      <a:pt x="69677" y="136497"/>
                      <a:pt x="69215" y="149401"/>
                    </a:cubicBezTo>
                    <a:cubicBezTo>
                      <a:pt x="68762" y="162304"/>
                      <a:pt x="71535" y="181891"/>
                      <a:pt x="71535" y="181891"/>
                    </a:cubicBezTo>
                    <a:cubicBezTo>
                      <a:pt x="71535" y="181891"/>
                      <a:pt x="64500" y="163820"/>
                      <a:pt x="63465" y="149244"/>
                    </a:cubicBezTo>
                    <a:cubicBezTo>
                      <a:pt x="62430" y="134667"/>
                      <a:pt x="67394" y="123593"/>
                      <a:pt x="67394" y="123593"/>
                    </a:cubicBezTo>
                    <a:lnTo>
                      <a:pt x="52142" y="99976"/>
                    </a:lnTo>
                    <a:cubicBezTo>
                      <a:pt x="52142" y="99976"/>
                      <a:pt x="44784" y="98710"/>
                      <a:pt x="31752" y="94366"/>
                    </a:cubicBezTo>
                    <a:cubicBezTo>
                      <a:pt x="18709" y="90021"/>
                      <a:pt x="0" y="82599"/>
                      <a:pt x="0" y="82599"/>
                    </a:cubicBezTo>
                    <a:lnTo>
                      <a:pt x="1516" y="67005"/>
                    </a:lnTo>
                    <a:cubicBezTo>
                      <a:pt x="1516" y="67005"/>
                      <a:pt x="17618" y="77811"/>
                      <a:pt x="30873" y="83967"/>
                    </a:cubicBezTo>
                    <a:cubicBezTo>
                      <a:pt x="44137" y="90123"/>
                      <a:pt x="54555" y="91630"/>
                      <a:pt x="54555" y="91630"/>
                    </a:cubicBezTo>
                    <a:lnTo>
                      <a:pt x="65166" y="74502"/>
                    </a:lnTo>
                    <a:cubicBezTo>
                      <a:pt x="65166" y="74502"/>
                      <a:pt x="53492" y="65055"/>
                      <a:pt x="46153" y="50182"/>
                    </a:cubicBezTo>
                    <a:cubicBezTo>
                      <a:pt x="38822" y="35319"/>
                      <a:pt x="33082" y="14725"/>
                      <a:pt x="33082" y="14725"/>
                    </a:cubicBezTo>
                    <a:cubicBezTo>
                      <a:pt x="33082" y="14725"/>
                      <a:pt x="40837" y="34432"/>
                      <a:pt x="49739" y="47807"/>
                    </a:cubicBezTo>
                    <a:cubicBezTo>
                      <a:pt x="58640" y="61173"/>
                      <a:pt x="68706" y="69649"/>
                      <a:pt x="68706" y="69649"/>
                    </a:cubicBezTo>
                    <a:lnTo>
                      <a:pt x="86416" y="43610"/>
                    </a:lnTo>
                    <a:cubicBezTo>
                      <a:pt x="86416" y="43610"/>
                      <a:pt x="81971" y="37057"/>
                      <a:pt x="83181" y="26159"/>
                    </a:cubicBezTo>
                    <a:cubicBezTo>
                      <a:pt x="84383" y="15252"/>
                      <a:pt x="91251" y="0"/>
                      <a:pt x="91251" y="0"/>
                    </a:cubicBezTo>
                    <a:cubicBezTo>
                      <a:pt x="91251" y="0"/>
                      <a:pt x="87748" y="16805"/>
                      <a:pt x="87286" y="26602"/>
                    </a:cubicBezTo>
                    <a:cubicBezTo>
                      <a:pt x="86833" y="36391"/>
                      <a:pt x="89411" y="39164"/>
                      <a:pt x="89411" y="39164"/>
                    </a:cubicBezTo>
                    <a:lnTo>
                      <a:pt x="133539" y="1202"/>
                    </a:lnTo>
                    <a:cubicBezTo>
                      <a:pt x="133539" y="1202"/>
                      <a:pt x="105957" y="30614"/>
                      <a:pt x="92998" y="46596"/>
                    </a:cubicBezTo>
                    <a:cubicBezTo>
                      <a:pt x="83209" y="58658"/>
                      <a:pt x="80417" y="63816"/>
                      <a:pt x="80417" y="63816"/>
                    </a:cubicBezTo>
                    <a:cubicBezTo>
                      <a:pt x="80417" y="63816"/>
                      <a:pt x="86731" y="65619"/>
                      <a:pt x="96095" y="65360"/>
                    </a:cubicBezTo>
                    <a:cubicBezTo>
                      <a:pt x="105467" y="65101"/>
                      <a:pt x="116550" y="62430"/>
                      <a:pt x="116550" y="62430"/>
                    </a:cubicBezTo>
                    <a:cubicBezTo>
                      <a:pt x="116550" y="62430"/>
                      <a:pt x="105661" y="68392"/>
                      <a:pt x="96011" y="70370"/>
                    </a:cubicBezTo>
                    <a:cubicBezTo>
                      <a:pt x="86352" y="72348"/>
                      <a:pt x="77931" y="70333"/>
                      <a:pt x="77931" y="70333"/>
                    </a:cubicBezTo>
                    <a:lnTo>
                      <a:pt x="62596" y="93432"/>
                    </a:lnTo>
                    <a:cubicBezTo>
                      <a:pt x="62596" y="93432"/>
                      <a:pt x="75796" y="96316"/>
                      <a:pt x="86814" y="98248"/>
                    </a:cubicBezTo>
                    <a:cubicBezTo>
                      <a:pt x="97832" y="100170"/>
                      <a:pt x="109460" y="99727"/>
                      <a:pt x="109460" y="99727"/>
                    </a:cubicBezTo>
                    <a:cubicBezTo>
                      <a:pt x="109460" y="99727"/>
                      <a:pt x="116938" y="88607"/>
                      <a:pt x="128640" y="79169"/>
                    </a:cubicBezTo>
                    <a:cubicBezTo>
                      <a:pt x="140342" y="69723"/>
                      <a:pt x="156268" y="61958"/>
                      <a:pt x="156268" y="61958"/>
                    </a:cubicBezTo>
                    <a:cubicBezTo>
                      <a:pt x="156268" y="61958"/>
                      <a:pt x="142940" y="72145"/>
                      <a:pt x="133308" y="81591"/>
                    </a:cubicBezTo>
                    <a:cubicBezTo>
                      <a:pt x="123676" y="91038"/>
                      <a:pt x="117751" y="99745"/>
                      <a:pt x="117751" y="99745"/>
                    </a:cubicBezTo>
                    <a:cubicBezTo>
                      <a:pt x="117751" y="99745"/>
                      <a:pt x="124665" y="102740"/>
                      <a:pt x="145278" y="103147"/>
                    </a:cubicBezTo>
                    <a:cubicBezTo>
                      <a:pt x="172130" y="103692"/>
                      <a:pt x="224965" y="100540"/>
                      <a:pt x="224965"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7" name="Google Shape;237;p2"/>
            <p:cNvGrpSpPr/>
            <p:nvPr/>
          </p:nvGrpSpPr>
          <p:grpSpPr>
            <a:xfrm>
              <a:off x="5453732" y="4201059"/>
              <a:ext cx="333741" cy="323555"/>
              <a:chOff x="5453732" y="4201059"/>
              <a:chExt cx="333741" cy="323555"/>
            </a:xfrm>
          </p:grpSpPr>
          <p:sp>
            <p:nvSpPr>
              <p:cNvPr id="238" name="Google Shape;238;p2"/>
              <p:cNvSpPr/>
              <p:nvPr/>
            </p:nvSpPr>
            <p:spPr>
              <a:xfrm>
                <a:off x="5453732" y="4201059"/>
                <a:ext cx="333741" cy="300432"/>
              </a:xfrm>
              <a:custGeom>
                <a:avLst/>
                <a:gdLst/>
                <a:ahLst/>
                <a:cxnLst/>
                <a:rect l="l" t="t" r="r" b="b"/>
                <a:pathLst>
                  <a:path w="333741" h="300432" extrusionOk="0">
                    <a:moveTo>
                      <a:pt x="146979" y="264730"/>
                    </a:moveTo>
                    <a:cubicBezTo>
                      <a:pt x="146979" y="264730"/>
                      <a:pt x="106927" y="301472"/>
                      <a:pt x="69011" y="300409"/>
                    </a:cubicBezTo>
                    <a:cubicBezTo>
                      <a:pt x="9299" y="298746"/>
                      <a:pt x="0" y="266967"/>
                      <a:pt x="0" y="266967"/>
                    </a:cubicBezTo>
                    <a:cubicBezTo>
                      <a:pt x="0" y="266967"/>
                      <a:pt x="42723" y="268095"/>
                      <a:pt x="43906" y="233719"/>
                    </a:cubicBezTo>
                    <a:cubicBezTo>
                      <a:pt x="44525" y="215870"/>
                      <a:pt x="25872" y="195765"/>
                      <a:pt x="25872" y="195765"/>
                    </a:cubicBezTo>
                    <a:cubicBezTo>
                      <a:pt x="25872" y="195765"/>
                      <a:pt x="35587" y="175032"/>
                      <a:pt x="32629" y="156222"/>
                    </a:cubicBezTo>
                    <a:cubicBezTo>
                      <a:pt x="29662" y="137412"/>
                      <a:pt x="14022" y="120515"/>
                      <a:pt x="14022" y="120515"/>
                    </a:cubicBezTo>
                    <a:cubicBezTo>
                      <a:pt x="14022" y="120515"/>
                      <a:pt x="35624" y="114701"/>
                      <a:pt x="57078" y="117686"/>
                    </a:cubicBezTo>
                    <a:cubicBezTo>
                      <a:pt x="78541" y="120672"/>
                      <a:pt x="99847" y="132448"/>
                      <a:pt x="99847" y="132448"/>
                    </a:cubicBezTo>
                    <a:cubicBezTo>
                      <a:pt x="99847" y="132448"/>
                      <a:pt x="97305" y="119267"/>
                      <a:pt x="96519" y="106641"/>
                    </a:cubicBezTo>
                    <a:cubicBezTo>
                      <a:pt x="95724" y="94014"/>
                      <a:pt x="96704" y="81933"/>
                      <a:pt x="96704" y="81933"/>
                    </a:cubicBezTo>
                    <a:cubicBezTo>
                      <a:pt x="96704" y="81933"/>
                      <a:pt x="107824" y="82081"/>
                      <a:pt x="116965" y="85150"/>
                    </a:cubicBezTo>
                    <a:cubicBezTo>
                      <a:pt x="126107" y="88209"/>
                      <a:pt x="133253" y="94181"/>
                      <a:pt x="133253" y="94181"/>
                    </a:cubicBezTo>
                    <a:cubicBezTo>
                      <a:pt x="133253" y="94181"/>
                      <a:pt x="143550" y="64824"/>
                      <a:pt x="155298" y="41281"/>
                    </a:cubicBezTo>
                    <a:cubicBezTo>
                      <a:pt x="167046" y="17738"/>
                      <a:pt x="180246" y="0"/>
                      <a:pt x="180246" y="0"/>
                    </a:cubicBezTo>
                    <a:cubicBezTo>
                      <a:pt x="180246" y="0"/>
                      <a:pt x="197346" y="21001"/>
                      <a:pt x="207773" y="41762"/>
                    </a:cubicBezTo>
                    <a:cubicBezTo>
                      <a:pt x="218189" y="62531"/>
                      <a:pt x="221942" y="83070"/>
                      <a:pt x="221942" y="83070"/>
                    </a:cubicBezTo>
                    <a:cubicBezTo>
                      <a:pt x="221942" y="83070"/>
                      <a:pt x="229152" y="76064"/>
                      <a:pt x="236760" y="71701"/>
                    </a:cubicBezTo>
                    <a:cubicBezTo>
                      <a:pt x="244367" y="67347"/>
                      <a:pt x="252371" y="65656"/>
                      <a:pt x="252371" y="65656"/>
                    </a:cubicBezTo>
                    <a:cubicBezTo>
                      <a:pt x="252371" y="65656"/>
                      <a:pt x="254498" y="84050"/>
                      <a:pt x="250347" y="101871"/>
                    </a:cubicBezTo>
                    <a:cubicBezTo>
                      <a:pt x="246206" y="119683"/>
                      <a:pt x="235798" y="136922"/>
                      <a:pt x="235798" y="136922"/>
                    </a:cubicBezTo>
                    <a:cubicBezTo>
                      <a:pt x="235798" y="136922"/>
                      <a:pt x="263519" y="118981"/>
                      <a:pt x="288005" y="111272"/>
                    </a:cubicBezTo>
                    <a:cubicBezTo>
                      <a:pt x="312482" y="103572"/>
                      <a:pt x="333741" y="106105"/>
                      <a:pt x="333741" y="106105"/>
                    </a:cubicBezTo>
                    <a:cubicBezTo>
                      <a:pt x="333741" y="106105"/>
                      <a:pt x="311687" y="129204"/>
                      <a:pt x="303312" y="150020"/>
                    </a:cubicBezTo>
                    <a:cubicBezTo>
                      <a:pt x="294928" y="170836"/>
                      <a:pt x="300224" y="189369"/>
                      <a:pt x="300224" y="189369"/>
                    </a:cubicBezTo>
                    <a:cubicBezTo>
                      <a:pt x="300224" y="189369"/>
                      <a:pt x="262363" y="197152"/>
                      <a:pt x="266172" y="244256"/>
                    </a:cubicBezTo>
                    <a:cubicBezTo>
                      <a:pt x="267688" y="262928"/>
                      <a:pt x="283337" y="266782"/>
                      <a:pt x="283337" y="266782"/>
                    </a:cubicBezTo>
                    <a:cubicBezTo>
                      <a:pt x="283337" y="266782"/>
                      <a:pt x="257151" y="289354"/>
                      <a:pt x="222719" y="289687"/>
                    </a:cubicBezTo>
                    <a:cubicBezTo>
                      <a:pt x="188278" y="290029"/>
                      <a:pt x="146979" y="264730"/>
                      <a:pt x="146979"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 name="Google Shape;239;p2"/>
              <p:cNvSpPr/>
              <p:nvPr/>
            </p:nvSpPr>
            <p:spPr>
              <a:xfrm>
                <a:off x="5497573" y="4234548"/>
                <a:ext cx="237619" cy="290066"/>
              </a:xfrm>
              <a:custGeom>
                <a:avLst/>
                <a:gdLst/>
                <a:ahLst/>
                <a:cxnLst/>
                <a:rect l="l" t="t" r="r" b="b"/>
                <a:pathLst>
                  <a:path w="237619" h="290066" extrusionOk="0">
                    <a:moveTo>
                      <a:pt x="136257" y="0"/>
                    </a:moveTo>
                    <a:cubicBezTo>
                      <a:pt x="136257" y="0"/>
                      <a:pt x="139242" y="71803"/>
                      <a:pt x="133364" y="106807"/>
                    </a:cubicBezTo>
                    <a:cubicBezTo>
                      <a:pt x="130082" y="126348"/>
                      <a:pt x="126366" y="139076"/>
                      <a:pt x="126366" y="139076"/>
                    </a:cubicBezTo>
                    <a:cubicBezTo>
                      <a:pt x="126366" y="139076"/>
                      <a:pt x="133308" y="133262"/>
                      <a:pt x="147321" y="115801"/>
                    </a:cubicBezTo>
                    <a:cubicBezTo>
                      <a:pt x="161334" y="98340"/>
                      <a:pt x="182409" y="69242"/>
                      <a:pt x="182409" y="69242"/>
                    </a:cubicBezTo>
                    <a:cubicBezTo>
                      <a:pt x="182409" y="69242"/>
                      <a:pt x="167897" y="99274"/>
                      <a:pt x="153690" y="119267"/>
                    </a:cubicBezTo>
                    <a:cubicBezTo>
                      <a:pt x="139492" y="139251"/>
                      <a:pt x="125599" y="149206"/>
                      <a:pt x="125599" y="149206"/>
                    </a:cubicBezTo>
                    <a:cubicBezTo>
                      <a:pt x="125599" y="149206"/>
                      <a:pt x="124120" y="166677"/>
                      <a:pt x="119970" y="183056"/>
                    </a:cubicBezTo>
                    <a:cubicBezTo>
                      <a:pt x="115820" y="199426"/>
                      <a:pt x="109007" y="214696"/>
                      <a:pt x="109007" y="214696"/>
                    </a:cubicBezTo>
                    <a:lnTo>
                      <a:pt x="148014" y="190340"/>
                    </a:lnTo>
                    <a:cubicBezTo>
                      <a:pt x="148014" y="190340"/>
                      <a:pt x="146397" y="179931"/>
                      <a:pt x="153422" y="163321"/>
                    </a:cubicBezTo>
                    <a:cubicBezTo>
                      <a:pt x="160447" y="146711"/>
                      <a:pt x="176114" y="123898"/>
                      <a:pt x="176114" y="123898"/>
                    </a:cubicBezTo>
                    <a:cubicBezTo>
                      <a:pt x="176114" y="123898"/>
                      <a:pt x="165845" y="146942"/>
                      <a:pt x="160622" y="161630"/>
                    </a:cubicBezTo>
                    <a:cubicBezTo>
                      <a:pt x="155391" y="176317"/>
                      <a:pt x="155206" y="182649"/>
                      <a:pt x="155206" y="182649"/>
                    </a:cubicBezTo>
                    <a:lnTo>
                      <a:pt x="188731" y="154558"/>
                    </a:lnTo>
                    <a:lnTo>
                      <a:pt x="231130" y="115681"/>
                    </a:lnTo>
                    <a:lnTo>
                      <a:pt x="193991" y="158302"/>
                    </a:lnTo>
                    <a:cubicBezTo>
                      <a:pt x="193991" y="158302"/>
                      <a:pt x="198344" y="161916"/>
                      <a:pt x="209251" y="160031"/>
                    </a:cubicBezTo>
                    <a:cubicBezTo>
                      <a:pt x="220158" y="158145"/>
                      <a:pt x="237620" y="150759"/>
                      <a:pt x="237620" y="150759"/>
                    </a:cubicBezTo>
                    <a:cubicBezTo>
                      <a:pt x="237620" y="150759"/>
                      <a:pt x="220242" y="161907"/>
                      <a:pt x="207458" y="165502"/>
                    </a:cubicBezTo>
                    <a:cubicBezTo>
                      <a:pt x="194675" y="169108"/>
                      <a:pt x="186485" y="165161"/>
                      <a:pt x="186485" y="165161"/>
                    </a:cubicBezTo>
                    <a:lnTo>
                      <a:pt x="159494" y="187298"/>
                    </a:lnTo>
                    <a:lnTo>
                      <a:pt x="144539" y="200600"/>
                    </a:lnTo>
                    <a:cubicBezTo>
                      <a:pt x="144539" y="200600"/>
                      <a:pt x="150953" y="206137"/>
                      <a:pt x="165484" y="208309"/>
                    </a:cubicBezTo>
                    <a:cubicBezTo>
                      <a:pt x="180024" y="210481"/>
                      <a:pt x="202670" y="209279"/>
                      <a:pt x="202670" y="209279"/>
                    </a:cubicBezTo>
                    <a:cubicBezTo>
                      <a:pt x="202670" y="209279"/>
                      <a:pt x="181032" y="216212"/>
                      <a:pt x="164347" y="215768"/>
                    </a:cubicBezTo>
                    <a:cubicBezTo>
                      <a:pt x="147672" y="215324"/>
                      <a:pt x="135952" y="207523"/>
                      <a:pt x="135952" y="207523"/>
                    </a:cubicBezTo>
                    <a:lnTo>
                      <a:pt x="106659" y="224457"/>
                    </a:lnTo>
                    <a:cubicBezTo>
                      <a:pt x="106659" y="224457"/>
                      <a:pt x="103988" y="233857"/>
                      <a:pt x="96889" y="250264"/>
                    </a:cubicBezTo>
                    <a:cubicBezTo>
                      <a:pt x="89781" y="266662"/>
                      <a:pt x="78245" y="290066"/>
                      <a:pt x="78245" y="290066"/>
                    </a:cubicBezTo>
                    <a:lnTo>
                      <a:pt x="60840" y="286193"/>
                    </a:lnTo>
                    <a:cubicBezTo>
                      <a:pt x="60840" y="286193"/>
                      <a:pt x="75777" y="266597"/>
                      <a:pt x="84965" y="250125"/>
                    </a:cubicBezTo>
                    <a:cubicBezTo>
                      <a:pt x="94162" y="233654"/>
                      <a:pt x="97610" y="220297"/>
                      <a:pt x="97610" y="220297"/>
                    </a:cubicBezTo>
                    <a:lnTo>
                      <a:pt x="79992" y="204417"/>
                    </a:lnTo>
                    <a:cubicBezTo>
                      <a:pt x="79992" y="204417"/>
                      <a:pt x="67338" y="218430"/>
                      <a:pt x="49276" y="226139"/>
                    </a:cubicBezTo>
                    <a:cubicBezTo>
                      <a:pt x="31206" y="233857"/>
                      <a:pt x="6923" y="238784"/>
                      <a:pt x="6923" y="238784"/>
                    </a:cubicBezTo>
                    <a:cubicBezTo>
                      <a:pt x="6923" y="238784"/>
                      <a:pt x="30549" y="231121"/>
                      <a:pt x="47178" y="221194"/>
                    </a:cubicBezTo>
                    <a:cubicBezTo>
                      <a:pt x="63816" y="211267"/>
                      <a:pt x="75102" y="199222"/>
                      <a:pt x="75102" y="199222"/>
                    </a:cubicBezTo>
                    <a:lnTo>
                      <a:pt x="48584" y="173027"/>
                    </a:lnTo>
                    <a:cubicBezTo>
                      <a:pt x="48584" y="173027"/>
                      <a:pt x="40412" y="178009"/>
                      <a:pt x="28267" y="175106"/>
                    </a:cubicBezTo>
                    <a:cubicBezTo>
                      <a:pt x="16121" y="172204"/>
                      <a:pt x="0" y="161417"/>
                      <a:pt x="0" y="161417"/>
                    </a:cubicBezTo>
                    <a:cubicBezTo>
                      <a:pt x="0" y="161417"/>
                      <a:pt x="18450" y="168017"/>
                      <a:pt x="29459" y="169819"/>
                    </a:cubicBezTo>
                    <a:cubicBezTo>
                      <a:pt x="40467" y="171612"/>
                      <a:pt x="44045" y="168599"/>
                      <a:pt x="44045" y="168599"/>
                    </a:cubicBezTo>
                    <a:lnTo>
                      <a:pt x="8448" y="106622"/>
                    </a:lnTo>
                    <a:cubicBezTo>
                      <a:pt x="8448" y="106622"/>
                      <a:pt x="37140" y="146055"/>
                      <a:pt x="53066" y="164846"/>
                    </a:cubicBezTo>
                    <a:cubicBezTo>
                      <a:pt x="65083" y="179035"/>
                      <a:pt x="70453" y="183296"/>
                      <a:pt x="70453" y="183296"/>
                    </a:cubicBezTo>
                    <a:cubicBezTo>
                      <a:pt x="70453" y="183296"/>
                      <a:pt x="73550" y="175319"/>
                      <a:pt x="74825" y="163118"/>
                    </a:cubicBezTo>
                    <a:cubicBezTo>
                      <a:pt x="76101" y="150907"/>
                      <a:pt x="74936" y="136183"/>
                      <a:pt x="74936" y="136183"/>
                    </a:cubicBezTo>
                    <a:cubicBezTo>
                      <a:pt x="74936" y="136183"/>
                      <a:pt x="79863" y="151055"/>
                      <a:pt x="80482" y="163839"/>
                    </a:cubicBezTo>
                    <a:cubicBezTo>
                      <a:pt x="81102" y="176632"/>
                      <a:pt x="77413" y="187326"/>
                      <a:pt x="77413" y="187326"/>
                    </a:cubicBezTo>
                    <a:lnTo>
                      <a:pt x="101002" y="210074"/>
                    </a:lnTo>
                    <a:cubicBezTo>
                      <a:pt x="101002" y="210074"/>
                      <a:pt x="106484" y="193270"/>
                      <a:pt x="110514" y="179192"/>
                    </a:cubicBezTo>
                    <a:cubicBezTo>
                      <a:pt x="114544" y="165114"/>
                      <a:pt x="115986" y="149955"/>
                      <a:pt x="115986" y="149955"/>
                    </a:cubicBezTo>
                    <a:cubicBezTo>
                      <a:pt x="115986" y="149955"/>
                      <a:pt x="104645" y="138882"/>
                      <a:pt x="95910" y="122521"/>
                    </a:cubicBezTo>
                    <a:cubicBezTo>
                      <a:pt x="87183" y="106170"/>
                      <a:pt x="81065" y="84521"/>
                      <a:pt x="81065" y="84521"/>
                    </a:cubicBezTo>
                    <a:cubicBezTo>
                      <a:pt x="81065" y="84521"/>
                      <a:pt x="90354" y="103091"/>
                      <a:pt x="99440" y="116753"/>
                    </a:cubicBezTo>
                    <a:cubicBezTo>
                      <a:pt x="108527" y="130424"/>
                      <a:pt x="117400" y="139187"/>
                      <a:pt x="117400" y="139187"/>
                    </a:cubicBezTo>
                    <a:cubicBezTo>
                      <a:pt x="117400" y="139187"/>
                      <a:pt x="121939" y="130572"/>
                      <a:pt x="125858" y="103840"/>
                    </a:cubicBezTo>
                    <a:cubicBezTo>
                      <a:pt x="130969" y="69030"/>
                      <a:pt x="136257" y="0"/>
                      <a:pt x="13625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40" name="Google Shape;240;p2"/>
            <p:cNvGrpSpPr/>
            <p:nvPr/>
          </p:nvGrpSpPr>
          <p:grpSpPr>
            <a:xfrm>
              <a:off x="5994376" y="4142149"/>
              <a:ext cx="303099" cy="204308"/>
              <a:chOff x="5994376" y="4142149"/>
              <a:chExt cx="303099" cy="204308"/>
            </a:xfrm>
          </p:grpSpPr>
          <p:sp>
            <p:nvSpPr>
              <p:cNvPr id="241" name="Google Shape;241;p2"/>
              <p:cNvSpPr/>
              <p:nvPr/>
            </p:nvSpPr>
            <p:spPr>
              <a:xfrm>
                <a:off x="5994376" y="4142149"/>
                <a:ext cx="303099" cy="204308"/>
              </a:xfrm>
              <a:custGeom>
                <a:avLst/>
                <a:gdLst/>
                <a:ahLst/>
                <a:cxnLst/>
                <a:rect l="l" t="t" r="r" b="b"/>
                <a:pathLst>
                  <a:path w="303099" h="204308" extrusionOk="0">
                    <a:moveTo>
                      <a:pt x="183102" y="36412"/>
                    </a:moveTo>
                    <a:cubicBezTo>
                      <a:pt x="183102" y="36412"/>
                      <a:pt x="222904" y="21040"/>
                      <a:pt x="253536" y="30218"/>
                    </a:cubicBezTo>
                    <a:cubicBezTo>
                      <a:pt x="301787" y="44675"/>
                      <a:pt x="303099" y="67802"/>
                      <a:pt x="303099" y="67802"/>
                    </a:cubicBezTo>
                    <a:cubicBezTo>
                      <a:pt x="303099" y="67802"/>
                      <a:pt x="268576" y="57505"/>
                      <a:pt x="260848" y="80003"/>
                    </a:cubicBezTo>
                    <a:cubicBezTo>
                      <a:pt x="256836" y="91687"/>
                      <a:pt x="268058" y="109175"/>
                      <a:pt x="268058" y="109175"/>
                    </a:cubicBezTo>
                    <a:cubicBezTo>
                      <a:pt x="268058" y="109175"/>
                      <a:pt x="256079" y="120729"/>
                      <a:pt x="254793" y="133846"/>
                    </a:cubicBezTo>
                    <a:cubicBezTo>
                      <a:pt x="253499" y="146971"/>
                      <a:pt x="262909" y="161659"/>
                      <a:pt x="262909" y="161659"/>
                    </a:cubicBezTo>
                    <a:cubicBezTo>
                      <a:pt x="262909" y="161659"/>
                      <a:pt x="244192" y="160679"/>
                      <a:pt x="227322" y="153904"/>
                    </a:cubicBezTo>
                    <a:cubicBezTo>
                      <a:pt x="210453" y="147129"/>
                      <a:pt x="195433" y="134567"/>
                      <a:pt x="195433" y="134567"/>
                    </a:cubicBezTo>
                    <a:cubicBezTo>
                      <a:pt x="195433" y="134567"/>
                      <a:pt x="194915" y="143866"/>
                      <a:pt x="193075" y="152397"/>
                    </a:cubicBezTo>
                    <a:cubicBezTo>
                      <a:pt x="191236" y="160938"/>
                      <a:pt x="188066" y="168721"/>
                      <a:pt x="188066" y="168721"/>
                    </a:cubicBezTo>
                    <a:cubicBezTo>
                      <a:pt x="188066" y="168721"/>
                      <a:pt x="179044" y="166133"/>
                      <a:pt x="172213" y="162066"/>
                    </a:cubicBezTo>
                    <a:cubicBezTo>
                      <a:pt x="165383" y="157989"/>
                      <a:pt x="160742" y="152434"/>
                      <a:pt x="160742" y="152434"/>
                    </a:cubicBezTo>
                    <a:cubicBezTo>
                      <a:pt x="160742" y="152434"/>
                      <a:pt x="146600" y="169581"/>
                      <a:pt x="132411" y="182549"/>
                    </a:cubicBezTo>
                    <a:cubicBezTo>
                      <a:pt x="118232" y="195517"/>
                      <a:pt x="104006" y="204308"/>
                      <a:pt x="104006" y="204308"/>
                    </a:cubicBezTo>
                    <a:cubicBezTo>
                      <a:pt x="104006" y="204308"/>
                      <a:pt x="94218" y="186579"/>
                      <a:pt x="89827" y="170486"/>
                    </a:cubicBezTo>
                    <a:cubicBezTo>
                      <a:pt x="85427" y="154403"/>
                      <a:pt x="86407" y="139965"/>
                      <a:pt x="86407" y="139965"/>
                    </a:cubicBezTo>
                    <a:cubicBezTo>
                      <a:pt x="86407" y="139965"/>
                      <a:pt x="79169" y="142997"/>
                      <a:pt x="72126" y="144180"/>
                    </a:cubicBezTo>
                    <a:cubicBezTo>
                      <a:pt x="65083" y="145363"/>
                      <a:pt x="58233" y="144698"/>
                      <a:pt x="58233" y="144698"/>
                    </a:cubicBezTo>
                    <a:cubicBezTo>
                      <a:pt x="58233" y="144698"/>
                      <a:pt x="60128" y="132034"/>
                      <a:pt x="66996" y="121164"/>
                    </a:cubicBezTo>
                    <a:cubicBezTo>
                      <a:pt x="73873" y="110284"/>
                      <a:pt x="85723" y="101198"/>
                      <a:pt x="85723" y="101198"/>
                    </a:cubicBezTo>
                    <a:cubicBezTo>
                      <a:pt x="85723" y="101198"/>
                      <a:pt x="59657" y="106883"/>
                      <a:pt x="38221" y="106513"/>
                    </a:cubicBezTo>
                    <a:cubicBezTo>
                      <a:pt x="16795" y="106143"/>
                      <a:pt x="0" y="99710"/>
                      <a:pt x="0" y="99710"/>
                    </a:cubicBezTo>
                    <a:cubicBezTo>
                      <a:pt x="0" y="99710"/>
                      <a:pt x="22480" y="89339"/>
                      <a:pt x="33387" y="77424"/>
                    </a:cubicBezTo>
                    <a:cubicBezTo>
                      <a:pt x="44294" y="65509"/>
                      <a:pt x="43629" y="52060"/>
                      <a:pt x="43629" y="52060"/>
                    </a:cubicBezTo>
                    <a:cubicBezTo>
                      <a:pt x="43629" y="52060"/>
                      <a:pt x="75953" y="55370"/>
                      <a:pt x="82118" y="23323"/>
                    </a:cubicBezTo>
                    <a:cubicBezTo>
                      <a:pt x="84558" y="10613"/>
                      <a:pt x="72588" y="4568"/>
                      <a:pt x="72588" y="4568"/>
                    </a:cubicBezTo>
                    <a:cubicBezTo>
                      <a:pt x="72588" y="4568"/>
                      <a:pt x="98322" y="-4527"/>
                      <a:pt x="126403" y="2950"/>
                    </a:cubicBezTo>
                    <a:cubicBezTo>
                      <a:pt x="154485" y="10428"/>
                      <a:pt x="183102" y="36412"/>
                      <a:pt x="183102" y="364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 name="Google Shape;242;p2"/>
              <p:cNvSpPr/>
              <p:nvPr/>
            </p:nvSpPr>
            <p:spPr>
              <a:xfrm>
                <a:off x="6050650" y="4145174"/>
                <a:ext cx="206570" cy="179136"/>
              </a:xfrm>
              <a:custGeom>
                <a:avLst/>
                <a:gdLst/>
                <a:ahLst/>
                <a:cxnLst/>
                <a:rect l="l" t="t" r="r" b="b"/>
                <a:pathLst>
                  <a:path w="206570" h="179136" extrusionOk="0">
                    <a:moveTo>
                      <a:pt x="54434" y="179136"/>
                    </a:moveTo>
                    <a:cubicBezTo>
                      <a:pt x="54434" y="179136"/>
                      <a:pt x="66118" y="130914"/>
                      <a:pt x="77783" y="109044"/>
                    </a:cubicBezTo>
                    <a:cubicBezTo>
                      <a:pt x="84290" y="96843"/>
                      <a:pt x="89818" y="89235"/>
                      <a:pt x="89818" y="89235"/>
                    </a:cubicBezTo>
                    <a:cubicBezTo>
                      <a:pt x="89818" y="89235"/>
                      <a:pt x="83024" y="91537"/>
                      <a:pt x="68197" y="99967"/>
                    </a:cubicBezTo>
                    <a:cubicBezTo>
                      <a:pt x="53362" y="108397"/>
                      <a:pt x="30494" y="122955"/>
                      <a:pt x="30494" y="122955"/>
                    </a:cubicBezTo>
                    <a:cubicBezTo>
                      <a:pt x="30494" y="122955"/>
                      <a:pt x="48213" y="106308"/>
                      <a:pt x="63696" y="96251"/>
                    </a:cubicBezTo>
                    <a:cubicBezTo>
                      <a:pt x="79178" y="86185"/>
                      <a:pt x="92425" y="82700"/>
                      <a:pt x="92425" y="82700"/>
                    </a:cubicBezTo>
                    <a:cubicBezTo>
                      <a:pt x="92425" y="82700"/>
                      <a:pt x="97064" y="71460"/>
                      <a:pt x="103665" y="61542"/>
                    </a:cubicBezTo>
                    <a:cubicBezTo>
                      <a:pt x="110255" y="51624"/>
                      <a:pt x="118805" y="43037"/>
                      <a:pt x="118805" y="43037"/>
                    </a:cubicBezTo>
                    <a:lnTo>
                      <a:pt x="82284" y="50441"/>
                    </a:lnTo>
                    <a:cubicBezTo>
                      <a:pt x="82284" y="50441"/>
                      <a:pt x="81554" y="57697"/>
                      <a:pt x="72570" y="67125"/>
                    </a:cubicBezTo>
                    <a:cubicBezTo>
                      <a:pt x="63594" y="76553"/>
                      <a:pt x="46365" y="88163"/>
                      <a:pt x="46365" y="88163"/>
                    </a:cubicBezTo>
                    <a:cubicBezTo>
                      <a:pt x="46365" y="88163"/>
                      <a:pt x="59250" y="75195"/>
                      <a:pt x="66386" y="66645"/>
                    </a:cubicBezTo>
                    <a:cubicBezTo>
                      <a:pt x="73522" y="58085"/>
                      <a:pt x="74927" y="53935"/>
                      <a:pt x="74927" y="53935"/>
                    </a:cubicBezTo>
                    <a:lnTo>
                      <a:pt x="42131" y="65036"/>
                    </a:lnTo>
                    <a:lnTo>
                      <a:pt x="0" y="81305"/>
                    </a:lnTo>
                    <a:lnTo>
                      <a:pt x="38582" y="61376"/>
                    </a:lnTo>
                    <a:cubicBezTo>
                      <a:pt x="38582" y="61376"/>
                      <a:pt x="35753" y="58020"/>
                      <a:pt x="26510" y="56828"/>
                    </a:cubicBezTo>
                    <a:cubicBezTo>
                      <a:pt x="17276" y="55636"/>
                      <a:pt x="1617" y="56616"/>
                      <a:pt x="1617" y="56616"/>
                    </a:cubicBezTo>
                    <a:cubicBezTo>
                      <a:pt x="1617" y="56616"/>
                      <a:pt x="17941" y="53121"/>
                      <a:pt x="29052" y="53593"/>
                    </a:cubicBezTo>
                    <a:cubicBezTo>
                      <a:pt x="40153" y="54073"/>
                      <a:pt x="46041" y="58510"/>
                      <a:pt x="46041" y="58510"/>
                    </a:cubicBezTo>
                    <a:lnTo>
                      <a:pt x="72348" y="49886"/>
                    </a:lnTo>
                    <a:lnTo>
                      <a:pt x="87128" y="44424"/>
                    </a:lnTo>
                    <a:cubicBezTo>
                      <a:pt x="87128" y="44424"/>
                      <a:pt x="82996" y="39321"/>
                      <a:pt x="71599" y="34635"/>
                    </a:cubicBezTo>
                    <a:cubicBezTo>
                      <a:pt x="60211" y="29948"/>
                      <a:pt x="41549" y="25678"/>
                      <a:pt x="41549" y="25678"/>
                    </a:cubicBezTo>
                    <a:cubicBezTo>
                      <a:pt x="41549" y="25678"/>
                      <a:pt x="60507" y="25928"/>
                      <a:pt x="73993" y="29948"/>
                    </a:cubicBezTo>
                    <a:cubicBezTo>
                      <a:pt x="87470" y="33969"/>
                      <a:pt x="95466" y="41761"/>
                      <a:pt x="95466" y="41761"/>
                    </a:cubicBezTo>
                    <a:lnTo>
                      <a:pt x="122632" y="37094"/>
                    </a:lnTo>
                    <a:cubicBezTo>
                      <a:pt x="122632" y="37094"/>
                      <a:pt x="126643" y="31464"/>
                      <a:pt x="135646" y="22193"/>
                    </a:cubicBezTo>
                    <a:cubicBezTo>
                      <a:pt x="144649" y="12913"/>
                      <a:pt x="158635" y="0"/>
                      <a:pt x="158635" y="0"/>
                    </a:cubicBezTo>
                    <a:lnTo>
                      <a:pt x="172038" y="6452"/>
                    </a:lnTo>
                    <a:cubicBezTo>
                      <a:pt x="172038" y="6452"/>
                      <a:pt x="156037" y="16093"/>
                      <a:pt x="145324" y="24948"/>
                    </a:cubicBezTo>
                    <a:cubicBezTo>
                      <a:pt x="134602" y="33803"/>
                      <a:pt x="129176" y="41872"/>
                      <a:pt x="129176" y="41872"/>
                    </a:cubicBezTo>
                    <a:lnTo>
                      <a:pt x="140379" y="56329"/>
                    </a:lnTo>
                    <a:cubicBezTo>
                      <a:pt x="140379" y="56329"/>
                      <a:pt x="153431" y="49877"/>
                      <a:pt x="169644" y="48814"/>
                    </a:cubicBezTo>
                    <a:cubicBezTo>
                      <a:pt x="185856" y="47742"/>
                      <a:pt x="206571" y="49905"/>
                      <a:pt x="206571" y="49905"/>
                    </a:cubicBezTo>
                    <a:cubicBezTo>
                      <a:pt x="206571" y="49905"/>
                      <a:pt x="185856" y="49701"/>
                      <a:pt x="170374" y="52558"/>
                    </a:cubicBezTo>
                    <a:cubicBezTo>
                      <a:pt x="154891" y="55414"/>
                      <a:pt x="143337" y="60867"/>
                      <a:pt x="143337" y="60867"/>
                    </a:cubicBezTo>
                    <a:lnTo>
                      <a:pt x="159762" y="84142"/>
                    </a:lnTo>
                    <a:cubicBezTo>
                      <a:pt x="159762" y="84142"/>
                      <a:pt x="167388" y="82673"/>
                      <a:pt x="176696" y="87313"/>
                    </a:cubicBezTo>
                    <a:cubicBezTo>
                      <a:pt x="186004" y="91953"/>
                      <a:pt x="197004" y="102703"/>
                      <a:pt x="197004" y="102703"/>
                    </a:cubicBezTo>
                    <a:cubicBezTo>
                      <a:pt x="197004" y="102703"/>
                      <a:pt x="183287" y="94199"/>
                      <a:pt x="174690" y="90548"/>
                    </a:cubicBezTo>
                    <a:cubicBezTo>
                      <a:pt x="166085" y="86897"/>
                      <a:pt x="162581" y="88089"/>
                      <a:pt x="162581" y="88089"/>
                    </a:cubicBezTo>
                    <a:lnTo>
                      <a:pt x="179358" y="137098"/>
                    </a:lnTo>
                    <a:cubicBezTo>
                      <a:pt x="179358" y="137098"/>
                      <a:pt x="163774" y="104570"/>
                      <a:pt x="154512" y="88561"/>
                    </a:cubicBezTo>
                    <a:cubicBezTo>
                      <a:pt x="147524" y="76479"/>
                      <a:pt x="143993" y="72459"/>
                      <a:pt x="143993" y="72459"/>
                    </a:cubicBezTo>
                    <a:cubicBezTo>
                      <a:pt x="143993" y="72459"/>
                      <a:pt x="139907" y="77043"/>
                      <a:pt x="136469" y="84845"/>
                    </a:cubicBezTo>
                    <a:cubicBezTo>
                      <a:pt x="133031" y="92637"/>
                      <a:pt x="131080" y="102657"/>
                      <a:pt x="131080" y="102657"/>
                    </a:cubicBezTo>
                    <a:cubicBezTo>
                      <a:pt x="131080" y="102657"/>
                      <a:pt x="129999" y="91703"/>
                      <a:pt x="132005" y="83098"/>
                    </a:cubicBezTo>
                    <a:cubicBezTo>
                      <a:pt x="134020" y="74492"/>
                      <a:pt x="139122" y="68234"/>
                      <a:pt x="139122" y="68234"/>
                    </a:cubicBezTo>
                    <a:lnTo>
                      <a:pt x="124406" y="47890"/>
                    </a:lnTo>
                    <a:cubicBezTo>
                      <a:pt x="124406" y="47890"/>
                      <a:pt x="116642" y="57789"/>
                      <a:pt x="110597" y="66210"/>
                    </a:cubicBezTo>
                    <a:cubicBezTo>
                      <a:pt x="104551" y="74640"/>
                      <a:pt x="100392" y="84355"/>
                      <a:pt x="100392" y="84355"/>
                    </a:cubicBezTo>
                    <a:cubicBezTo>
                      <a:pt x="100392" y="84355"/>
                      <a:pt x="107445" y="94218"/>
                      <a:pt x="111336" y="107010"/>
                    </a:cubicBezTo>
                    <a:cubicBezTo>
                      <a:pt x="115219" y="119794"/>
                      <a:pt x="115949" y="135498"/>
                      <a:pt x="115949" y="135498"/>
                    </a:cubicBezTo>
                    <a:cubicBezTo>
                      <a:pt x="115949" y="135498"/>
                      <a:pt x="112030" y="121125"/>
                      <a:pt x="107334" y="110042"/>
                    </a:cubicBezTo>
                    <a:cubicBezTo>
                      <a:pt x="102629" y="98959"/>
                      <a:pt x="97129" y="91167"/>
                      <a:pt x="97129" y="91167"/>
                    </a:cubicBezTo>
                    <a:cubicBezTo>
                      <a:pt x="97129" y="91167"/>
                      <a:pt x="91750" y="95854"/>
                      <a:pt x="83301" y="112686"/>
                    </a:cubicBezTo>
                    <a:cubicBezTo>
                      <a:pt x="72302" y="134602"/>
                      <a:pt x="54434" y="179136"/>
                      <a:pt x="54434"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43" name="Google Shape;243;p2"/>
            <p:cNvGrpSpPr/>
            <p:nvPr/>
          </p:nvGrpSpPr>
          <p:grpSpPr>
            <a:xfrm>
              <a:off x="6402684" y="1447194"/>
              <a:ext cx="257667" cy="305722"/>
              <a:chOff x="6402684" y="1447194"/>
              <a:chExt cx="257667" cy="305722"/>
            </a:xfrm>
          </p:grpSpPr>
          <p:sp>
            <p:nvSpPr>
              <p:cNvPr id="244" name="Google Shape;244;p2"/>
              <p:cNvSpPr/>
              <p:nvPr/>
            </p:nvSpPr>
            <p:spPr>
              <a:xfrm>
                <a:off x="6402684" y="1447194"/>
                <a:ext cx="257667" cy="305722"/>
              </a:xfrm>
              <a:custGeom>
                <a:avLst/>
                <a:gdLst/>
                <a:ahLst/>
                <a:cxnLst/>
                <a:rect l="l" t="t" r="r" b="b"/>
                <a:pathLst>
                  <a:path w="257667" h="305722" extrusionOk="0">
                    <a:moveTo>
                      <a:pt x="92979" y="96351"/>
                    </a:moveTo>
                    <a:cubicBezTo>
                      <a:pt x="92979" y="96351"/>
                      <a:pt x="100845" y="49885"/>
                      <a:pt x="126958" y="26481"/>
                    </a:cubicBezTo>
                    <a:cubicBezTo>
                      <a:pt x="168072" y="-10373"/>
                      <a:pt x="190885" y="1995"/>
                      <a:pt x="190885" y="1995"/>
                    </a:cubicBezTo>
                    <a:cubicBezTo>
                      <a:pt x="190885" y="1995"/>
                      <a:pt x="161500" y="28394"/>
                      <a:pt x="178600" y="48896"/>
                    </a:cubicBezTo>
                    <a:cubicBezTo>
                      <a:pt x="187474" y="59535"/>
                      <a:pt x="210508" y="59276"/>
                      <a:pt x="210508" y="59276"/>
                    </a:cubicBezTo>
                    <a:cubicBezTo>
                      <a:pt x="210508" y="59276"/>
                      <a:pt x="214751" y="77328"/>
                      <a:pt x="226545" y="86257"/>
                    </a:cubicBezTo>
                    <a:cubicBezTo>
                      <a:pt x="238331" y="95187"/>
                      <a:pt x="257668" y="94983"/>
                      <a:pt x="257668" y="94983"/>
                    </a:cubicBezTo>
                    <a:cubicBezTo>
                      <a:pt x="257668" y="94983"/>
                      <a:pt x="246132" y="112000"/>
                      <a:pt x="230123" y="123878"/>
                    </a:cubicBezTo>
                    <a:cubicBezTo>
                      <a:pt x="214104" y="135756"/>
                      <a:pt x="193611" y="142485"/>
                      <a:pt x="193611" y="142485"/>
                    </a:cubicBezTo>
                    <a:cubicBezTo>
                      <a:pt x="193611" y="142485"/>
                      <a:pt x="202180" y="148437"/>
                      <a:pt x="209288" y="155194"/>
                    </a:cubicBezTo>
                    <a:cubicBezTo>
                      <a:pt x="216387" y="161942"/>
                      <a:pt x="222025" y="169503"/>
                      <a:pt x="222025" y="169503"/>
                    </a:cubicBezTo>
                    <a:cubicBezTo>
                      <a:pt x="222025" y="169503"/>
                      <a:pt x="214446" y="176463"/>
                      <a:pt x="206691" y="180493"/>
                    </a:cubicBezTo>
                    <a:cubicBezTo>
                      <a:pt x="198935" y="184514"/>
                      <a:pt x="191005" y="185614"/>
                      <a:pt x="191005" y="185614"/>
                    </a:cubicBezTo>
                    <a:cubicBezTo>
                      <a:pt x="191005" y="185614"/>
                      <a:pt x="199351" y="208991"/>
                      <a:pt x="203686" y="229955"/>
                    </a:cubicBezTo>
                    <a:cubicBezTo>
                      <a:pt x="208031" y="250919"/>
                      <a:pt x="208354" y="269461"/>
                      <a:pt x="208354" y="269461"/>
                    </a:cubicBezTo>
                    <a:cubicBezTo>
                      <a:pt x="208354" y="269461"/>
                      <a:pt x="185903" y="268232"/>
                      <a:pt x="168063" y="262898"/>
                    </a:cubicBezTo>
                    <a:cubicBezTo>
                      <a:pt x="150232" y="257574"/>
                      <a:pt x="137005" y="248155"/>
                      <a:pt x="137005" y="248155"/>
                    </a:cubicBezTo>
                    <a:cubicBezTo>
                      <a:pt x="137005" y="248155"/>
                      <a:pt x="135803" y="256742"/>
                      <a:pt x="132947" y="264063"/>
                    </a:cubicBezTo>
                    <a:cubicBezTo>
                      <a:pt x="130082" y="271384"/>
                      <a:pt x="125562" y="277429"/>
                      <a:pt x="125562" y="277429"/>
                    </a:cubicBezTo>
                    <a:cubicBezTo>
                      <a:pt x="125562" y="277429"/>
                      <a:pt x="114562" y="268204"/>
                      <a:pt x="108073" y="255346"/>
                    </a:cubicBezTo>
                    <a:cubicBezTo>
                      <a:pt x="101594" y="242489"/>
                      <a:pt x="99634" y="225999"/>
                      <a:pt x="99634" y="225999"/>
                    </a:cubicBezTo>
                    <a:cubicBezTo>
                      <a:pt x="99634" y="225999"/>
                      <a:pt x="90289" y="253858"/>
                      <a:pt x="77801" y="273787"/>
                    </a:cubicBezTo>
                    <a:cubicBezTo>
                      <a:pt x="65313" y="293716"/>
                      <a:pt x="49664" y="305723"/>
                      <a:pt x="49664" y="305723"/>
                    </a:cubicBezTo>
                    <a:cubicBezTo>
                      <a:pt x="49664" y="305723"/>
                      <a:pt x="52502" y="278492"/>
                      <a:pt x="47316" y="261225"/>
                    </a:cubicBezTo>
                    <a:cubicBezTo>
                      <a:pt x="42122" y="243968"/>
                      <a:pt x="28913" y="236675"/>
                      <a:pt x="28913" y="236675"/>
                    </a:cubicBezTo>
                    <a:cubicBezTo>
                      <a:pt x="28913" y="236675"/>
                      <a:pt x="50376" y="208233"/>
                      <a:pt x="23293" y="183590"/>
                    </a:cubicBezTo>
                    <a:cubicBezTo>
                      <a:pt x="12552" y="173820"/>
                      <a:pt x="0" y="181520"/>
                      <a:pt x="0" y="181520"/>
                    </a:cubicBezTo>
                    <a:cubicBezTo>
                      <a:pt x="0" y="181520"/>
                      <a:pt x="5897" y="151978"/>
                      <a:pt x="28932" y="129969"/>
                    </a:cubicBezTo>
                    <a:cubicBezTo>
                      <a:pt x="51975" y="107970"/>
                      <a:pt x="92979" y="96351"/>
                      <a:pt x="92979" y="9635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 name="Google Shape;245;p2"/>
              <p:cNvSpPr/>
              <p:nvPr/>
            </p:nvSpPr>
            <p:spPr>
              <a:xfrm>
                <a:off x="6439999" y="1478287"/>
                <a:ext cx="184359" cy="219040"/>
              </a:xfrm>
              <a:custGeom>
                <a:avLst/>
                <a:gdLst/>
                <a:ahLst/>
                <a:cxnLst/>
                <a:rect l="l" t="t" r="r" b="b"/>
                <a:pathLst>
                  <a:path w="184359" h="219040" extrusionOk="0">
                    <a:moveTo>
                      <a:pt x="153717" y="219040"/>
                    </a:moveTo>
                    <a:cubicBezTo>
                      <a:pt x="153717" y="219040"/>
                      <a:pt x="114322" y="179691"/>
                      <a:pt x="100060" y="155862"/>
                    </a:cubicBezTo>
                    <a:cubicBezTo>
                      <a:pt x="92101" y="142570"/>
                      <a:pt x="87978" y="132901"/>
                      <a:pt x="87978" y="132901"/>
                    </a:cubicBezTo>
                    <a:cubicBezTo>
                      <a:pt x="87978" y="132901"/>
                      <a:pt x="86333" y="140638"/>
                      <a:pt x="85972" y="159540"/>
                    </a:cubicBezTo>
                    <a:cubicBezTo>
                      <a:pt x="85612" y="178434"/>
                      <a:pt x="86555" y="208503"/>
                      <a:pt x="86555" y="208503"/>
                    </a:cubicBezTo>
                    <a:cubicBezTo>
                      <a:pt x="86555" y="208503"/>
                      <a:pt x="80704" y="182057"/>
                      <a:pt x="79872" y="161583"/>
                    </a:cubicBezTo>
                    <a:cubicBezTo>
                      <a:pt x="79040" y="141109"/>
                      <a:pt x="83227" y="126597"/>
                      <a:pt x="83227" y="126597"/>
                    </a:cubicBezTo>
                    <a:cubicBezTo>
                      <a:pt x="83227" y="126597"/>
                      <a:pt x="75130" y="115625"/>
                      <a:pt x="69399" y="103590"/>
                    </a:cubicBezTo>
                    <a:cubicBezTo>
                      <a:pt x="63677" y="91565"/>
                      <a:pt x="60313" y="78476"/>
                      <a:pt x="60313" y="78476"/>
                    </a:cubicBezTo>
                    <a:lnTo>
                      <a:pt x="46707" y="117160"/>
                    </a:lnTo>
                    <a:cubicBezTo>
                      <a:pt x="46707" y="117160"/>
                      <a:pt x="53214" y="122123"/>
                      <a:pt x="57124" y="136109"/>
                    </a:cubicBezTo>
                    <a:cubicBezTo>
                      <a:pt x="61034" y="150094"/>
                      <a:pt x="62346" y="173119"/>
                      <a:pt x="62346" y="173119"/>
                    </a:cubicBezTo>
                    <a:cubicBezTo>
                      <a:pt x="62346" y="173119"/>
                      <a:pt x="57272" y="153384"/>
                      <a:pt x="53158" y="141636"/>
                    </a:cubicBezTo>
                    <a:cubicBezTo>
                      <a:pt x="49036" y="129897"/>
                      <a:pt x="45865" y="126135"/>
                      <a:pt x="45865" y="126135"/>
                    </a:cubicBezTo>
                    <a:lnTo>
                      <a:pt x="37889" y="163497"/>
                    </a:lnTo>
                    <a:lnTo>
                      <a:pt x="29542" y="212681"/>
                    </a:lnTo>
                    <a:lnTo>
                      <a:pt x="32388" y="164680"/>
                    </a:lnTo>
                    <a:cubicBezTo>
                      <a:pt x="32388" y="164680"/>
                      <a:pt x="27582" y="165364"/>
                      <a:pt x="21204" y="173350"/>
                    </a:cubicBezTo>
                    <a:cubicBezTo>
                      <a:pt x="14835" y="181336"/>
                      <a:pt x="6905" y="196634"/>
                      <a:pt x="6905" y="196634"/>
                    </a:cubicBezTo>
                    <a:cubicBezTo>
                      <a:pt x="6905" y="196634"/>
                      <a:pt x="12820" y="179229"/>
                      <a:pt x="19568" y="169070"/>
                    </a:cubicBezTo>
                    <a:cubicBezTo>
                      <a:pt x="26307" y="158903"/>
                      <a:pt x="33877" y="155991"/>
                      <a:pt x="33877" y="155991"/>
                    </a:cubicBezTo>
                    <a:lnTo>
                      <a:pt x="40541" y="126181"/>
                    </a:lnTo>
                    <a:lnTo>
                      <a:pt x="43712" y="109072"/>
                    </a:lnTo>
                    <a:cubicBezTo>
                      <a:pt x="43712" y="109072"/>
                      <a:pt x="36493" y="109950"/>
                      <a:pt x="25567" y="117908"/>
                    </a:cubicBezTo>
                    <a:cubicBezTo>
                      <a:pt x="14641" y="125867"/>
                      <a:pt x="0" y="140897"/>
                      <a:pt x="0" y="140897"/>
                    </a:cubicBezTo>
                    <a:cubicBezTo>
                      <a:pt x="0" y="140897"/>
                      <a:pt x="10981" y="123214"/>
                      <a:pt x="22452" y="112908"/>
                    </a:cubicBezTo>
                    <a:cubicBezTo>
                      <a:pt x="33923" y="102601"/>
                      <a:pt x="45884" y="99662"/>
                      <a:pt x="45884" y="99662"/>
                    </a:cubicBezTo>
                    <a:lnTo>
                      <a:pt x="56819" y="71386"/>
                    </a:lnTo>
                    <a:cubicBezTo>
                      <a:pt x="56819" y="71386"/>
                      <a:pt x="53723" y="64297"/>
                      <a:pt x="49970" y="50376"/>
                    </a:cubicBezTo>
                    <a:cubicBezTo>
                      <a:pt x="46226" y="36456"/>
                      <a:pt x="41817" y="15714"/>
                      <a:pt x="41817" y="15714"/>
                    </a:cubicBezTo>
                    <a:lnTo>
                      <a:pt x="55562" y="6914"/>
                    </a:lnTo>
                    <a:cubicBezTo>
                      <a:pt x="55562" y="6914"/>
                      <a:pt x="55701" y="27619"/>
                      <a:pt x="58076" y="42908"/>
                    </a:cubicBezTo>
                    <a:cubicBezTo>
                      <a:pt x="60461" y="58187"/>
                      <a:pt x="65083" y="68040"/>
                      <a:pt x="65083" y="68040"/>
                    </a:cubicBezTo>
                    <a:lnTo>
                      <a:pt x="85224" y="66007"/>
                    </a:lnTo>
                    <a:cubicBezTo>
                      <a:pt x="85224" y="66007"/>
                      <a:pt x="86462" y="49942"/>
                      <a:pt x="94624" y="34080"/>
                    </a:cubicBezTo>
                    <a:cubicBezTo>
                      <a:pt x="102786" y="18209"/>
                      <a:pt x="116586" y="0"/>
                      <a:pt x="116586" y="0"/>
                    </a:cubicBezTo>
                    <a:cubicBezTo>
                      <a:pt x="116586" y="0"/>
                      <a:pt x="104653" y="19356"/>
                      <a:pt x="98608" y="35596"/>
                    </a:cubicBezTo>
                    <a:cubicBezTo>
                      <a:pt x="92572" y="51828"/>
                      <a:pt x="91232" y="65896"/>
                      <a:pt x="91232" y="65896"/>
                    </a:cubicBezTo>
                    <a:lnTo>
                      <a:pt x="122743" y="64149"/>
                    </a:lnTo>
                    <a:cubicBezTo>
                      <a:pt x="122743" y="64149"/>
                      <a:pt x="125654" y="56116"/>
                      <a:pt x="135351" y="50090"/>
                    </a:cubicBezTo>
                    <a:cubicBezTo>
                      <a:pt x="145047" y="44063"/>
                      <a:pt x="161537" y="40051"/>
                      <a:pt x="161537" y="40051"/>
                    </a:cubicBezTo>
                    <a:cubicBezTo>
                      <a:pt x="161537" y="40051"/>
                      <a:pt x="145657" y="47936"/>
                      <a:pt x="137301" y="53880"/>
                    </a:cubicBezTo>
                    <a:cubicBezTo>
                      <a:pt x="128945" y="59823"/>
                      <a:pt x="128104" y="63816"/>
                      <a:pt x="128104" y="63816"/>
                    </a:cubicBezTo>
                    <a:lnTo>
                      <a:pt x="184359" y="76868"/>
                    </a:lnTo>
                    <a:cubicBezTo>
                      <a:pt x="184359" y="76868"/>
                      <a:pt x="144492" y="72385"/>
                      <a:pt x="123972" y="71682"/>
                    </a:cubicBezTo>
                    <a:cubicBezTo>
                      <a:pt x="108489" y="71146"/>
                      <a:pt x="102657" y="72098"/>
                      <a:pt x="102657" y="72098"/>
                    </a:cubicBezTo>
                    <a:cubicBezTo>
                      <a:pt x="102657" y="72098"/>
                      <a:pt x="104718" y="78633"/>
                      <a:pt x="110208" y="86453"/>
                    </a:cubicBezTo>
                    <a:cubicBezTo>
                      <a:pt x="115699" y="94273"/>
                      <a:pt x="124157" y="102001"/>
                      <a:pt x="124157" y="102001"/>
                    </a:cubicBezTo>
                    <a:cubicBezTo>
                      <a:pt x="124157" y="102001"/>
                      <a:pt x="113092" y="96575"/>
                      <a:pt x="106012" y="89624"/>
                    </a:cubicBezTo>
                    <a:cubicBezTo>
                      <a:pt x="98941" y="82673"/>
                      <a:pt x="95863" y="74187"/>
                      <a:pt x="95863" y="74187"/>
                    </a:cubicBezTo>
                    <a:lnTo>
                      <a:pt x="68124" y="76064"/>
                    </a:lnTo>
                    <a:cubicBezTo>
                      <a:pt x="68124" y="76064"/>
                      <a:pt x="73171" y="89180"/>
                      <a:pt x="77783" y="99819"/>
                    </a:cubicBezTo>
                    <a:cubicBezTo>
                      <a:pt x="82395" y="110458"/>
                      <a:pt x="89318" y="120081"/>
                      <a:pt x="89318" y="120081"/>
                    </a:cubicBezTo>
                    <a:cubicBezTo>
                      <a:pt x="89318" y="120081"/>
                      <a:pt x="102721" y="119258"/>
                      <a:pt x="117122" y="123122"/>
                    </a:cubicBezTo>
                    <a:cubicBezTo>
                      <a:pt x="131524" y="126985"/>
                      <a:pt x="146923" y="135545"/>
                      <a:pt x="146923" y="135545"/>
                    </a:cubicBezTo>
                    <a:cubicBezTo>
                      <a:pt x="146923" y="135545"/>
                      <a:pt x="130987" y="130766"/>
                      <a:pt x="117751" y="128668"/>
                    </a:cubicBezTo>
                    <a:cubicBezTo>
                      <a:pt x="104515" y="126569"/>
                      <a:pt x="93968" y="127161"/>
                      <a:pt x="93968" y="127161"/>
                    </a:cubicBezTo>
                    <a:cubicBezTo>
                      <a:pt x="93968" y="127161"/>
                      <a:pt x="95392" y="134981"/>
                      <a:pt x="106659" y="152821"/>
                    </a:cubicBezTo>
                    <a:cubicBezTo>
                      <a:pt x="121347" y="176049"/>
                      <a:pt x="153717" y="219040"/>
                      <a:pt x="153717"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46" name="Google Shape;246;p2"/>
            <p:cNvGrpSpPr/>
            <p:nvPr/>
          </p:nvGrpSpPr>
          <p:grpSpPr>
            <a:xfrm>
              <a:off x="3862237" y="2069788"/>
              <a:ext cx="392316" cy="392525"/>
              <a:chOff x="3862237" y="2069788"/>
              <a:chExt cx="392316" cy="392525"/>
            </a:xfrm>
          </p:grpSpPr>
          <p:sp>
            <p:nvSpPr>
              <p:cNvPr id="247" name="Google Shape;247;p2"/>
              <p:cNvSpPr/>
              <p:nvPr/>
            </p:nvSpPr>
            <p:spPr>
              <a:xfrm>
                <a:off x="3862237" y="2069788"/>
                <a:ext cx="392316" cy="392525"/>
              </a:xfrm>
              <a:custGeom>
                <a:avLst/>
                <a:gdLst/>
                <a:ahLst/>
                <a:cxnLst/>
                <a:rect l="l" t="t" r="r" b="b"/>
                <a:pathLst>
                  <a:path w="392316" h="392525" extrusionOk="0">
                    <a:moveTo>
                      <a:pt x="124000" y="261245"/>
                    </a:moveTo>
                    <a:cubicBezTo>
                      <a:pt x="124000" y="261245"/>
                      <a:pt x="121726" y="318942"/>
                      <a:pt x="156712" y="351534"/>
                    </a:cubicBezTo>
                    <a:cubicBezTo>
                      <a:pt x="211812" y="402844"/>
                      <a:pt x="253056" y="391447"/>
                      <a:pt x="253056" y="391447"/>
                    </a:cubicBezTo>
                    <a:cubicBezTo>
                      <a:pt x="253056" y="391447"/>
                      <a:pt x="213707" y="354696"/>
                      <a:pt x="248277" y="332521"/>
                    </a:cubicBezTo>
                    <a:cubicBezTo>
                      <a:pt x="266218" y="321004"/>
                      <a:pt x="303728" y="324978"/>
                      <a:pt x="303728" y="324978"/>
                    </a:cubicBezTo>
                    <a:cubicBezTo>
                      <a:pt x="303728" y="324978"/>
                      <a:pt x="316530" y="303719"/>
                      <a:pt x="338677" y="294743"/>
                    </a:cubicBezTo>
                    <a:cubicBezTo>
                      <a:pt x="360824" y="285777"/>
                      <a:pt x="392316" y="289096"/>
                      <a:pt x="392316" y="289096"/>
                    </a:cubicBezTo>
                    <a:cubicBezTo>
                      <a:pt x="392316" y="289096"/>
                      <a:pt x="379033" y="266588"/>
                      <a:pt x="356757" y="249617"/>
                    </a:cubicBezTo>
                    <a:cubicBezTo>
                      <a:pt x="334490" y="232637"/>
                      <a:pt x="303238" y="221203"/>
                      <a:pt x="303238" y="221203"/>
                    </a:cubicBezTo>
                    <a:cubicBezTo>
                      <a:pt x="303238" y="221203"/>
                      <a:pt x="319164" y="215333"/>
                      <a:pt x="332955" y="208253"/>
                    </a:cubicBezTo>
                    <a:cubicBezTo>
                      <a:pt x="346746" y="201182"/>
                      <a:pt x="358402" y="192900"/>
                      <a:pt x="358402" y="192900"/>
                    </a:cubicBezTo>
                    <a:cubicBezTo>
                      <a:pt x="358402" y="192900"/>
                      <a:pt x="348300" y="183240"/>
                      <a:pt x="336957" y="177112"/>
                    </a:cubicBezTo>
                    <a:cubicBezTo>
                      <a:pt x="325616" y="170984"/>
                      <a:pt x="313036" y="168396"/>
                      <a:pt x="313036" y="168396"/>
                    </a:cubicBezTo>
                    <a:cubicBezTo>
                      <a:pt x="313036" y="168396"/>
                      <a:pt x="334259" y="141313"/>
                      <a:pt x="348161" y="116540"/>
                    </a:cubicBezTo>
                    <a:cubicBezTo>
                      <a:pt x="362063" y="91759"/>
                      <a:pt x="368644" y="69288"/>
                      <a:pt x="368644" y="69288"/>
                    </a:cubicBezTo>
                    <a:cubicBezTo>
                      <a:pt x="368644" y="69288"/>
                      <a:pt x="331597" y="67208"/>
                      <a:pt x="300761" y="70841"/>
                    </a:cubicBezTo>
                    <a:cubicBezTo>
                      <a:pt x="269915" y="74474"/>
                      <a:pt x="245272" y="83819"/>
                      <a:pt x="245272" y="83819"/>
                    </a:cubicBezTo>
                    <a:cubicBezTo>
                      <a:pt x="245272" y="83819"/>
                      <a:pt x="246105" y="73198"/>
                      <a:pt x="243821" y="63844"/>
                    </a:cubicBezTo>
                    <a:cubicBezTo>
                      <a:pt x="241529" y="54499"/>
                      <a:pt x="236122" y="46439"/>
                      <a:pt x="236122" y="46439"/>
                    </a:cubicBezTo>
                    <a:cubicBezTo>
                      <a:pt x="236122" y="46439"/>
                      <a:pt x="215167" y="55895"/>
                      <a:pt x="200406" y="70481"/>
                    </a:cubicBezTo>
                    <a:cubicBezTo>
                      <a:pt x="185635" y="85076"/>
                      <a:pt x="177075" y="104792"/>
                      <a:pt x="177075" y="104792"/>
                    </a:cubicBezTo>
                    <a:cubicBezTo>
                      <a:pt x="177075" y="104792"/>
                      <a:pt x="170891" y="69464"/>
                      <a:pt x="156998" y="43268"/>
                    </a:cubicBezTo>
                    <a:cubicBezTo>
                      <a:pt x="143097" y="17063"/>
                      <a:pt x="121477" y="0"/>
                      <a:pt x="121477" y="0"/>
                    </a:cubicBezTo>
                    <a:cubicBezTo>
                      <a:pt x="121477" y="0"/>
                      <a:pt x="117243" y="33535"/>
                      <a:pt x="103156" y="53676"/>
                    </a:cubicBezTo>
                    <a:cubicBezTo>
                      <a:pt x="89069" y="73817"/>
                      <a:pt x="65129" y="80574"/>
                      <a:pt x="65129" y="80574"/>
                    </a:cubicBezTo>
                    <a:cubicBezTo>
                      <a:pt x="65129" y="80574"/>
                      <a:pt x="90909" y="118546"/>
                      <a:pt x="38683" y="144178"/>
                    </a:cubicBezTo>
                    <a:cubicBezTo>
                      <a:pt x="17978" y="154336"/>
                      <a:pt x="0" y="142995"/>
                      <a:pt x="0" y="142995"/>
                    </a:cubicBezTo>
                    <a:cubicBezTo>
                      <a:pt x="0" y="142995"/>
                      <a:pt x="0" y="179820"/>
                      <a:pt x="30439" y="210213"/>
                    </a:cubicBezTo>
                    <a:cubicBezTo>
                      <a:pt x="60868" y="240605"/>
                      <a:pt x="124000" y="261245"/>
                      <a:pt x="124000" y="2612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 name="Google Shape;248;p2"/>
              <p:cNvSpPr/>
              <p:nvPr/>
            </p:nvSpPr>
            <p:spPr>
              <a:xfrm>
                <a:off x="3920027" y="2147784"/>
                <a:ext cx="280009" cy="272226"/>
              </a:xfrm>
              <a:custGeom>
                <a:avLst/>
                <a:gdLst/>
                <a:ahLst/>
                <a:cxnLst/>
                <a:rect l="l" t="t" r="r" b="b"/>
                <a:pathLst>
                  <a:path w="280009" h="272226" extrusionOk="0">
                    <a:moveTo>
                      <a:pt x="276284" y="12007"/>
                    </a:moveTo>
                    <a:cubicBezTo>
                      <a:pt x="276284" y="12007"/>
                      <a:pt x="199194" y="53547"/>
                      <a:pt x="168165" y="80232"/>
                    </a:cubicBezTo>
                    <a:cubicBezTo>
                      <a:pt x="150852" y="95123"/>
                      <a:pt x="140980" y="106206"/>
                      <a:pt x="140980" y="106206"/>
                    </a:cubicBezTo>
                    <a:cubicBezTo>
                      <a:pt x="140980" y="106206"/>
                      <a:pt x="140795" y="96547"/>
                      <a:pt x="146368" y="73531"/>
                    </a:cubicBezTo>
                    <a:cubicBezTo>
                      <a:pt x="151933" y="50515"/>
                      <a:pt x="163256" y="14142"/>
                      <a:pt x="163256" y="14142"/>
                    </a:cubicBezTo>
                    <a:cubicBezTo>
                      <a:pt x="163256" y="14142"/>
                      <a:pt x="145102" y="45330"/>
                      <a:pt x="137079" y="70074"/>
                    </a:cubicBezTo>
                    <a:cubicBezTo>
                      <a:pt x="129056" y="94819"/>
                      <a:pt x="131163" y="113111"/>
                      <a:pt x="131163" y="113111"/>
                    </a:cubicBezTo>
                    <a:cubicBezTo>
                      <a:pt x="131163" y="113111"/>
                      <a:pt x="114368" y="125155"/>
                      <a:pt x="101113" y="138863"/>
                    </a:cubicBezTo>
                    <a:cubicBezTo>
                      <a:pt x="87849" y="152571"/>
                      <a:pt x="78107" y="167933"/>
                      <a:pt x="78107" y="167933"/>
                    </a:cubicBezTo>
                    <a:lnTo>
                      <a:pt x="68493" y="118768"/>
                    </a:lnTo>
                    <a:cubicBezTo>
                      <a:pt x="68493" y="118768"/>
                      <a:pt x="80722" y="113777"/>
                      <a:pt x="91657" y="97407"/>
                    </a:cubicBezTo>
                    <a:cubicBezTo>
                      <a:pt x="102592" y="81037"/>
                      <a:pt x="112242" y="53279"/>
                      <a:pt x="112242" y="53279"/>
                    </a:cubicBezTo>
                    <a:cubicBezTo>
                      <a:pt x="112242" y="53279"/>
                      <a:pt x="97536" y="76443"/>
                      <a:pt x="86980" y="90058"/>
                    </a:cubicBezTo>
                    <a:cubicBezTo>
                      <a:pt x="76433" y="103674"/>
                      <a:pt x="70046" y="107732"/>
                      <a:pt x="70046" y="107732"/>
                    </a:cubicBezTo>
                    <a:lnTo>
                      <a:pt x="69186" y="61071"/>
                    </a:lnTo>
                    <a:lnTo>
                      <a:pt x="71581" y="0"/>
                    </a:lnTo>
                    <a:lnTo>
                      <a:pt x="60599" y="58760"/>
                    </a:lnTo>
                    <a:cubicBezTo>
                      <a:pt x="60599" y="58760"/>
                      <a:pt x="52974" y="57170"/>
                      <a:pt x="45172" y="46448"/>
                    </a:cubicBezTo>
                    <a:cubicBezTo>
                      <a:pt x="37380" y="35735"/>
                      <a:pt x="29412" y="15880"/>
                      <a:pt x="29412" y="15880"/>
                    </a:cubicBezTo>
                    <a:cubicBezTo>
                      <a:pt x="29412" y="15880"/>
                      <a:pt x="33406" y="37972"/>
                      <a:pt x="41096" y="51393"/>
                    </a:cubicBezTo>
                    <a:cubicBezTo>
                      <a:pt x="48796" y="64805"/>
                      <a:pt x="60192" y="69556"/>
                      <a:pt x="60192" y="69556"/>
                    </a:cubicBezTo>
                    <a:lnTo>
                      <a:pt x="61376" y="106835"/>
                    </a:lnTo>
                    <a:lnTo>
                      <a:pt x="60969" y="128122"/>
                    </a:lnTo>
                    <a:cubicBezTo>
                      <a:pt x="60969" y="128122"/>
                      <a:pt x="49489" y="125904"/>
                      <a:pt x="34247" y="114498"/>
                    </a:cubicBezTo>
                    <a:cubicBezTo>
                      <a:pt x="19004" y="103101"/>
                      <a:pt x="0" y="82506"/>
                      <a:pt x="0" y="82506"/>
                    </a:cubicBezTo>
                    <a:cubicBezTo>
                      <a:pt x="0" y="82506"/>
                      <a:pt x="12174" y="105735"/>
                      <a:pt x="27536" y="120081"/>
                    </a:cubicBezTo>
                    <a:cubicBezTo>
                      <a:pt x="42898" y="134426"/>
                      <a:pt x="61459" y="139898"/>
                      <a:pt x="61459" y="139898"/>
                    </a:cubicBezTo>
                    <a:lnTo>
                      <a:pt x="70093" y="175994"/>
                    </a:lnTo>
                    <a:cubicBezTo>
                      <a:pt x="70093" y="175994"/>
                      <a:pt x="62735" y="184109"/>
                      <a:pt x="52086" y="200424"/>
                    </a:cubicBezTo>
                    <a:cubicBezTo>
                      <a:pt x="41429" y="216739"/>
                      <a:pt x="27490" y="241243"/>
                      <a:pt x="27490" y="241243"/>
                    </a:cubicBezTo>
                    <a:lnTo>
                      <a:pt x="47058" y="254119"/>
                    </a:lnTo>
                    <a:cubicBezTo>
                      <a:pt x="47058" y="254119"/>
                      <a:pt x="54027" y="228977"/>
                      <a:pt x="62882" y="210795"/>
                    </a:cubicBezTo>
                    <a:cubicBezTo>
                      <a:pt x="71738" y="192604"/>
                      <a:pt x="82488" y="181364"/>
                      <a:pt x="82488" y="181364"/>
                    </a:cubicBezTo>
                    <a:lnTo>
                      <a:pt x="114701" y="187049"/>
                    </a:lnTo>
                    <a:cubicBezTo>
                      <a:pt x="114701" y="187049"/>
                      <a:pt x="111484" y="206756"/>
                      <a:pt x="119646" y="227331"/>
                    </a:cubicBezTo>
                    <a:cubicBezTo>
                      <a:pt x="127799" y="247907"/>
                      <a:pt x="144390" y="272226"/>
                      <a:pt x="144390" y="272226"/>
                    </a:cubicBezTo>
                    <a:cubicBezTo>
                      <a:pt x="144390" y="272226"/>
                      <a:pt x="131219" y="246807"/>
                      <a:pt x="126643" y="226121"/>
                    </a:cubicBezTo>
                    <a:cubicBezTo>
                      <a:pt x="122068" y="205434"/>
                      <a:pt x="124462" y="188130"/>
                      <a:pt x="124462" y="188130"/>
                    </a:cubicBezTo>
                    <a:lnTo>
                      <a:pt x="175310" y="195266"/>
                    </a:lnTo>
                    <a:cubicBezTo>
                      <a:pt x="175310" y="195266"/>
                      <a:pt x="177454" y="205489"/>
                      <a:pt x="191319" y="214354"/>
                    </a:cubicBezTo>
                    <a:cubicBezTo>
                      <a:pt x="205184" y="223209"/>
                      <a:pt x="230770" y="230714"/>
                      <a:pt x="230770" y="230714"/>
                    </a:cubicBezTo>
                    <a:cubicBezTo>
                      <a:pt x="230770" y="230714"/>
                      <a:pt x="207440" y="218606"/>
                      <a:pt x="195728" y="210056"/>
                    </a:cubicBezTo>
                    <a:cubicBezTo>
                      <a:pt x="184026" y="201505"/>
                      <a:pt x="183961" y="196523"/>
                      <a:pt x="183961" y="196523"/>
                    </a:cubicBezTo>
                    <a:lnTo>
                      <a:pt x="280009" y="189609"/>
                    </a:lnTo>
                    <a:cubicBezTo>
                      <a:pt x="280009" y="189609"/>
                      <a:pt x="213494" y="188713"/>
                      <a:pt x="179784" y="186309"/>
                    </a:cubicBezTo>
                    <a:cubicBezTo>
                      <a:pt x="154336" y="184498"/>
                      <a:pt x="145130" y="182418"/>
                      <a:pt x="145130" y="182418"/>
                    </a:cubicBezTo>
                    <a:cubicBezTo>
                      <a:pt x="145130" y="182418"/>
                      <a:pt x="150621" y="174801"/>
                      <a:pt x="162128" y="166168"/>
                    </a:cubicBezTo>
                    <a:cubicBezTo>
                      <a:pt x="173636" y="157544"/>
                      <a:pt x="189942" y="149511"/>
                      <a:pt x="189942" y="149511"/>
                    </a:cubicBezTo>
                    <a:cubicBezTo>
                      <a:pt x="189942" y="149511"/>
                      <a:pt x="170115" y="154337"/>
                      <a:pt x="156315" y="161657"/>
                    </a:cubicBezTo>
                    <a:cubicBezTo>
                      <a:pt x="142514" y="168978"/>
                      <a:pt x="134731" y="178794"/>
                      <a:pt x="134731" y="178794"/>
                    </a:cubicBezTo>
                    <a:lnTo>
                      <a:pt x="90068" y="172102"/>
                    </a:lnTo>
                    <a:cubicBezTo>
                      <a:pt x="90068" y="172102"/>
                      <a:pt x="102573" y="156971"/>
                      <a:pt x="113564" y="144779"/>
                    </a:cubicBezTo>
                    <a:cubicBezTo>
                      <a:pt x="124554" y="132587"/>
                      <a:pt x="138974" y="121994"/>
                      <a:pt x="138974" y="121994"/>
                    </a:cubicBezTo>
                    <a:cubicBezTo>
                      <a:pt x="138974" y="121994"/>
                      <a:pt x="160585" y="125127"/>
                      <a:pt x="185348" y="122724"/>
                    </a:cubicBezTo>
                    <a:cubicBezTo>
                      <a:pt x="210111" y="120321"/>
                      <a:pt x="238007" y="112372"/>
                      <a:pt x="238007" y="112372"/>
                    </a:cubicBezTo>
                    <a:cubicBezTo>
                      <a:pt x="238007" y="112372"/>
                      <a:pt x="210462" y="115644"/>
                      <a:pt x="188176" y="116087"/>
                    </a:cubicBezTo>
                    <a:cubicBezTo>
                      <a:pt x="165890" y="116531"/>
                      <a:pt x="148874" y="114137"/>
                      <a:pt x="148874" y="114137"/>
                    </a:cubicBezTo>
                    <a:cubicBezTo>
                      <a:pt x="148874" y="114137"/>
                      <a:pt x="153745" y="104866"/>
                      <a:pt x="177944" y="84984"/>
                    </a:cubicBezTo>
                    <a:cubicBezTo>
                      <a:pt x="209464" y="59093"/>
                      <a:pt x="276284" y="12007"/>
                      <a:pt x="276284"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49" name="Google Shape;249;p2"/>
            <p:cNvGrpSpPr/>
            <p:nvPr/>
          </p:nvGrpSpPr>
          <p:grpSpPr>
            <a:xfrm>
              <a:off x="3507921" y="2413642"/>
              <a:ext cx="326595" cy="187264"/>
              <a:chOff x="3507921" y="2413642"/>
              <a:chExt cx="326595" cy="187264"/>
            </a:xfrm>
          </p:grpSpPr>
          <p:sp>
            <p:nvSpPr>
              <p:cNvPr id="250" name="Google Shape;250;p2"/>
              <p:cNvSpPr/>
              <p:nvPr/>
            </p:nvSpPr>
            <p:spPr>
              <a:xfrm>
                <a:off x="3507921" y="2413642"/>
                <a:ext cx="326595" cy="187264"/>
              </a:xfrm>
              <a:custGeom>
                <a:avLst/>
                <a:gdLst/>
                <a:ahLst/>
                <a:cxnLst/>
                <a:rect l="l" t="t" r="r" b="b"/>
                <a:pathLst>
                  <a:path w="326595" h="187264" extrusionOk="0">
                    <a:moveTo>
                      <a:pt x="125969" y="146942"/>
                    </a:moveTo>
                    <a:cubicBezTo>
                      <a:pt x="125969" y="146942"/>
                      <a:pt x="142542" y="174968"/>
                      <a:pt x="177842" y="182575"/>
                    </a:cubicBezTo>
                    <a:cubicBezTo>
                      <a:pt x="233423" y="194564"/>
                      <a:pt x="259313" y="179783"/>
                      <a:pt x="259313" y="179783"/>
                    </a:cubicBezTo>
                    <a:cubicBezTo>
                      <a:pt x="259313" y="179783"/>
                      <a:pt x="219585" y="171178"/>
                      <a:pt x="237305" y="152765"/>
                    </a:cubicBezTo>
                    <a:cubicBezTo>
                      <a:pt x="246502" y="143217"/>
                      <a:pt x="274583" y="136617"/>
                      <a:pt x="274583" y="136617"/>
                    </a:cubicBezTo>
                    <a:cubicBezTo>
                      <a:pt x="274583" y="136617"/>
                      <a:pt x="277023" y="123575"/>
                      <a:pt x="290029" y="114285"/>
                    </a:cubicBezTo>
                    <a:cubicBezTo>
                      <a:pt x="303035" y="104986"/>
                      <a:pt x="326595" y="99440"/>
                      <a:pt x="326595" y="99440"/>
                    </a:cubicBezTo>
                    <a:cubicBezTo>
                      <a:pt x="326595" y="99440"/>
                      <a:pt x="310004" y="91713"/>
                      <a:pt x="288725" y="88672"/>
                    </a:cubicBezTo>
                    <a:cubicBezTo>
                      <a:pt x="267447" y="85621"/>
                      <a:pt x="241483" y="87248"/>
                      <a:pt x="241483" y="87248"/>
                    </a:cubicBezTo>
                    <a:cubicBezTo>
                      <a:pt x="241483" y="87248"/>
                      <a:pt x="251022" y="80843"/>
                      <a:pt x="258657" y="74344"/>
                    </a:cubicBezTo>
                    <a:cubicBezTo>
                      <a:pt x="266283" y="67846"/>
                      <a:pt x="272005" y="61256"/>
                      <a:pt x="272005" y="61256"/>
                    </a:cubicBezTo>
                    <a:cubicBezTo>
                      <a:pt x="272005" y="61256"/>
                      <a:pt x="261735" y="58936"/>
                      <a:pt x="251688" y="58584"/>
                    </a:cubicBezTo>
                    <a:cubicBezTo>
                      <a:pt x="241649" y="58233"/>
                      <a:pt x="231833" y="59851"/>
                      <a:pt x="231833" y="59851"/>
                    </a:cubicBezTo>
                    <a:cubicBezTo>
                      <a:pt x="231833" y="59851"/>
                      <a:pt x="238469" y="42131"/>
                      <a:pt x="240596" y="27176"/>
                    </a:cubicBezTo>
                    <a:cubicBezTo>
                      <a:pt x="242712" y="12210"/>
                      <a:pt x="240328" y="0"/>
                      <a:pt x="240328" y="0"/>
                    </a:cubicBezTo>
                    <a:cubicBezTo>
                      <a:pt x="240328" y="0"/>
                      <a:pt x="213189" y="7404"/>
                      <a:pt x="192281" y="16120"/>
                    </a:cubicBezTo>
                    <a:cubicBezTo>
                      <a:pt x="171372" y="24846"/>
                      <a:pt x="156703" y="34884"/>
                      <a:pt x="156703" y="34884"/>
                    </a:cubicBezTo>
                    <a:cubicBezTo>
                      <a:pt x="156703" y="34884"/>
                      <a:pt x="153948" y="29625"/>
                      <a:pt x="149364" y="25687"/>
                    </a:cubicBezTo>
                    <a:cubicBezTo>
                      <a:pt x="144779" y="21750"/>
                      <a:pt x="138373" y="19134"/>
                      <a:pt x="138373" y="19134"/>
                    </a:cubicBezTo>
                    <a:cubicBezTo>
                      <a:pt x="138373" y="19134"/>
                      <a:pt x="126366" y="28386"/>
                      <a:pt x="120413" y="38683"/>
                    </a:cubicBezTo>
                    <a:cubicBezTo>
                      <a:pt x="114461" y="48990"/>
                      <a:pt x="114553" y="60331"/>
                      <a:pt x="114553" y="60331"/>
                    </a:cubicBezTo>
                    <a:cubicBezTo>
                      <a:pt x="114553" y="60331"/>
                      <a:pt x="98996" y="44886"/>
                      <a:pt x="80787" y="35541"/>
                    </a:cubicBezTo>
                    <a:cubicBezTo>
                      <a:pt x="62587" y="26205"/>
                      <a:pt x="41743" y="22960"/>
                      <a:pt x="41743" y="22960"/>
                    </a:cubicBezTo>
                    <a:cubicBezTo>
                      <a:pt x="41743" y="22960"/>
                      <a:pt x="49294" y="39904"/>
                      <a:pt x="45579" y="52706"/>
                    </a:cubicBezTo>
                    <a:cubicBezTo>
                      <a:pt x="41863" y="65498"/>
                      <a:pt x="26879" y="74141"/>
                      <a:pt x="26879" y="74141"/>
                    </a:cubicBezTo>
                    <a:cubicBezTo>
                      <a:pt x="26879" y="74141"/>
                      <a:pt x="57281" y="86407"/>
                      <a:pt x="28026" y="110458"/>
                    </a:cubicBezTo>
                    <a:cubicBezTo>
                      <a:pt x="16434" y="119988"/>
                      <a:pt x="0" y="118657"/>
                      <a:pt x="0" y="118657"/>
                    </a:cubicBezTo>
                    <a:cubicBezTo>
                      <a:pt x="0" y="118657"/>
                      <a:pt x="11619" y="136210"/>
                      <a:pt x="42963" y="143808"/>
                    </a:cubicBezTo>
                    <a:cubicBezTo>
                      <a:pt x="74316" y="151406"/>
                      <a:pt x="125969" y="146942"/>
                      <a:pt x="125969"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 name="Google Shape;251;p2"/>
              <p:cNvSpPr/>
              <p:nvPr/>
            </p:nvSpPr>
            <p:spPr>
              <a:xfrm>
                <a:off x="3554766" y="2431352"/>
                <a:ext cx="233995" cy="167360"/>
              </a:xfrm>
              <a:custGeom>
                <a:avLst/>
                <a:gdLst/>
                <a:ahLst/>
                <a:cxnLst/>
                <a:rect l="l" t="t" r="r" b="b"/>
                <a:pathLst>
                  <a:path w="233995" h="167360" extrusionOk="0">
                    <a:moveTo>
                      <a:pt x="175300" y="0"/>
                    </a:moveTo>
                    <a:cubicBezTo>
                      <a:pt x="175300" y="0"/>
                      <a:pt x="133289" y="37269"/>
                      <a:pt x="119517" y="57022"/>
                    </a:cubicBezTo>
                    <a:cubicBezTo>
                      <a:pt x="111835" y="68040"/>
                      <a:pt x="108277" y="75565"/>
                      <a:pt x="108277" y="75565"/>
                    </a:cubicBezTo>
                    <a:cubicBezTo>
                      <a:pt x="108277" y="75565"/>
                      <a:pt x="105097" y="70998"/>
                      <a:pt x="101815" y="58760"/>
                    </a:cubicBezTo>
                    <a:cubicBezTo>
                      <a:pt x="98534" y="46531"/>
                      <a:pt x="95160" y="26621"/>
                      <a:pt x="95160" y="26621"/>
                    </a:cubicBezTo>
                    <a:cubicBezTo>
                      <a:pt x="95160" y="26621"/>
                      <a:pt x="92017" y="45607"/>
                      <a:pt x="94088" y="59222"/>
                    </a:cubicBezTo>
                    <a:cubicBezTo>
                      <a:pt x="96158" y="72838"/>
                      <a:pt x="103433" y="81074"/>
                      <a:pt x="103433" y="81074"/>
                    </a:cubicBezTo>
                    <a:cubicBezTo>
                      <a:pt x="103433" y="81074"/>
                      <a:pt x="95225" y="90622"/>
                      <a:pt x="90067" y="100161"/>
                    </a:cubicBezTo>
                    <a:cubicBezTo>
                      <a:pt x="84909" y="109700"/>
                      <a:pt x="82802" y="119230"/>
                      <a:pt x="82802" y="119230"/>
                    </a:cubicBezTo>
                    <a:lnTo>
                      <a:pt x="60405" y="97970"/>
                    </a:lnTo>
                    <a:cubicBezTo>
                      <a:pt x="60405" y="97970"/>
                      <a:pt x="67578" y="92822"/>
                      <a:pt x="70231" y="82543"/>
                    </a:cubicBezTo>
                    <a:cubicBezTo>
                      <a:pt x="72884" y="72255"/>
                      <a:pt x="71026" y="56837"/>
                      <a:pt x="71026" y="56837"/>
                    </a:cubicBezTo>
                    <a:cubicBezTo>
                      <a:pt x="71026" y="56837"/>
                      <a:pt x="67818" y="71211"/>
                      <a:pt x="64574" y="80094"/>
                    </a:cubicBezTo>
                    <a:cubicBezTo>
                      <a:pt x="61330" y="88977"/>
                      <a:pt x="58039" y="92360"/>
                      <a:pt x="58039" y="92360"/>
                    </a:cubicBezTo>
                    <a:lnTo>
                      <a:pt x="42704" y="70305"/>
                    </a:lnTo>
                    <a:lnTo>
                      <a:pt x="25151" y="40643"/>
                    </a:lnTo>
                    <a:lnTo>
                      <a:pt x="35836" y="71146"/>
                    </a:lnTo>
                    <a:cubicBezTo>
                      <a:pt x="35836" y="71146"/>
                      <a:pt x="29875" y="72117"/>
                      <a:pt x="20918" y="68780"/>
                    </a:cubicBezTo>
                    <a:cubicBezTo>
                      <a:pt x="11970" y="65434"/>
                      <a:pt x="9" y="57771"/>
                      <a:pt x="9" y="57771"/>
                    </a:cubicBezTo>
                    <a:cubicBezTo>
                      <a:pt x="9" y="57771"/>
                      <a:pt x="9826" y="67403"/>
                      <a:pt x="19568" y="72052"/>
                    </a:cubicBezTo>
                    <a:cubicBezTo>
                      <a:pt x="29301" y="76711"/>
                      <a:pt x="38951" y="76387"/>
                      <a:pt x="38951" y="76387"/>
                    </a:cubicBezTo>
                    <a:lnTo>
                      <a:pt x="51560" y="93894"/>
                    </a:lnTo>
                    <a:lnTo>
                      <a:pt x="57984" y="104136"/>
                    </a:lnTo>
                    <a:cubicBezTo>
                      <a:pt x="57984" y="104136"/>
                      <a:pt x="49073" y="105679"/>
                      <a:pt x="34579" y="103692"/>
                    </a:cubicBezTo>
                    <a:cubicBezTo>
                      <a:pt x="20077" y="101714"/>
                      <a:pt x="0" y="96196"/>
                      <a:pt x="0" y="96196"/>
                    </a:cubicBezTo>
                    <a:cubicBezTo>
                      <a:pt x="0" y="96196"/>
                      <a:pt x="16028" y="104515"/>
                      <a:pt x="31538" y="107879"/>
                    </a:cubicBezTo>
                    <a:cubicBezTo>
                      <a:pt x="47048" y="111235"/>
                      <a:pt x="62050" y="109636"/>
                      <a:pt x="62050" y="109636"/>
                    </a:cubicBezTo>
                    <a:lnTo>
                      <a:pt x="79604" y="124887"/>
                    </a:lnTo>
                    <a:cubicBezTo>
                      <a:pt x="79604" y="124887"/>
                      <a:pt x="76905" y="130433"/>
                      <a:pt x="74437" y="140619"/>
                    </a:cubicBezTo>
                    <a:cubicBezTo>
                      <a:pt x="71969" y="150815"/>
                      <a:pt x="69732" y="165650"/>
                      <a:pt x="69732" y="165650"/>
                    </a:cubicBezTo>
                    <a:lnTo>
                      <a:pt x="87784" y="167360"/>
                    </a:lnTo>
                    <a:cubicBezTo>
                      <a:pt x="87784" y="167360"/>
                      <a:pt x="84835" y="153791"/>
                      <a:pt x="85427" y="143115"/>
                    </a:cubicBezTo>
                    <a:cubicBezTo>
                      <a:pt x="86028" y="132439"/>
                      <a:pt x="90169" y="124647"/>
                      <a:pt x="90169" y="124647"/>
                    </a:cubicBezTo>
                    <a:lnTo>
                      <a:pt x="114988" y="120053"/>
                    </a:lnTo>
                    <a:cubicBezTo>
                      <a:pt x="114988" y="120053"/>
                      <a:pt x="118906" y="130184"/>
                      <a:pt x="131228" y="138142"/>
                    </a:cubicBezTo>
                    <a:cubicBezTo>
                      <a:pt x="143549" y="146101"/>
                      <a:pt x="163090" y="153939"/>
                      <a:pt x="163090" y="153939"/>
                    </a:cubicBezTo>
                    <a:cubicBezTo>
                      <a:pt x="163090" y="153939"/>
                      <a:pt x="145647" y="144807"/>
                      <a:pt x="135849" y="135979"/>
                    </a:cubicBezTo>
                    <a:cubicBezTo>
                      <a:pt x="126061" y="127152"/>
                      <a:pt x="122308" y="118361"/>
                      <a:pt x="122308" y="118361"/>
                    </a:cubicBezTo>
                    <a:lnTo>
                      <a:pt x="160918" y="110246"/>
                    </a:lnTo>
                    <a:cubicBezTo>
                      <a:pt x="160918" y="110246"/>
                      <a:pt x="165678" y="114636"/>
                      <a:pt x="178387" y="115718"/>
                    </a:cubicBezTo>
                    <a:cubicBezTo>
                      <a:pt x="191097" y="116799"/>
                      <a:pt x="211756" y="114581"/>
                      <a:pt x="211756" y="114581"/>
                    </a:cubicBezTo>
                    <a:cubicBezTo>
                      <a:pt x="211756" y="114581"/>
                      <a:pt x="191254" y="114091"/>
                      <a:pt x="180190" y="112667"/>
                    </a:cubicBezTo>
                    <a:cubicBezTo>
                      <a:pt x="169116" y="111244"/>
                      <a:pt x="167499" y="108887"/>
                      <a:pt x="167499" y="108887"/>
                    </a:cubicBezTo>
                    <a:lnTo>
                      <a:pt x="233996" y="83828"/>
                    </a:lnTo>
                    <a:cubicBezTo>
                      <a:pt x="233996" y="83828"/>
                      <a:pt x="186152" y="98470"/>
                      <a:pt x="161287" y="104968"/>
                    </a:cubicBezTo>
                    <a:cubicBezTo>
                      <a:pt x="142524" y="109867"/>
                      <a:pt x="135286" y="110957"/>
                      <a:pt x="135286" y="110957"/>
                    </a:cubicBezTo>
                    <a:cubicBezTo>
                      <a:pt x="135286" y="110957"/>
                      <a:pt x="136811" y="106077"/>
                      <a:pt x="142320" y="99357"/>
                    </a:cubicBezTo>
                    <a:cubicBezTo>
                      <a:pt x="147820" y="92637"/>
                      <a:pt x="156943" y="85113"/>
                      <a:pt x="156943" y="85113"/>
                    </a:cubicBezTo>
                    <a:cubicBezTo>
                      <a:pt x="156943" y="85113"/>
                      <a:pt x="144298" y="91907"/>
                      <a:pt x="136737" y="98525"/>
                    </a:cubicBezTo>
                    <a:cubicBezTo>
                      <a:pt x="129176" y="105143"/>
                      <a:pt x="126708" y="111586"/>
                      <a:pt x="126708" y="111586"/>
                    </a:cubicBezTo>
                    <a:lnTo>
                      <a:pt x="92655" y="118518"/>
                    </a:lnTo>
                    <a:cubicBezTo>
                      <a:pt x="92655" y="118518"/>
                      <a:pt x="96824" y="108462"/>
                      <a:pt x="100845" y="100161"/>
                    </a:cubicBezTo>
                    <a:cubicBezTo>
                      <a:pt x="104857" y="91861"/>
                      <a:pt x="111826" y="83541"/>
                      <a:pt x="111826" y="83541"/>
                    </a:cubicBezTo>
                    <a:cubicBezTo>
                      <a:pt x="111826" y="83541"/>
                      <a:pt x="128270" y="80140"/>
                      <a:pt x="145213" y="73383"/>
                    </a:cubicBezTo>
                    <a:cubicBezTo>
                      <a:pt x="162156" y="66626"/>
                      <a:pt x="179599" y="56523"/>
                      <a:pt x="179599" y="56523"/>
                    </a:cubicBezTo>
                    <a:cubicBezTo>
                      <a:pt x="179599" y="56523"/>
                      <a:pt x="160927" y="64325"/>
                      <a:pt x="145139" y="69584"/>
                    </a:cubicBezTo>
                    <a:cubicBezTo>
                      <a:pt x="129342" y="74844"/>
                      <a:pt x="116420" y="77552"/>
                      <a:pt x="116420" y="77552"/>
                    </a:cubicBezTo>
                    <a:cubicBezTo>
                      <a:pt x="116420" y="77552"/>
                      <a:pt x="116975" y="72034"/>
                      <a:pt x="128011" y="57069"/>
                    </a:cubicBezTo>
                    <a:cubicBezTo>
                      <a:pt x="142375" y="37583"/>
                      <a:pt x="175300" y="0"/>
                      <a:pt x="17530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52" name="Google Shape;252;p2"/>
            <p:cNvGrpSpPr/>
            <p:nvPr/>
          </p:nvGrpSpPr>
          <p:grpSpPr>
            <a:xfrm>
              <a:off x="6059320" y="1696745"/>
              <a:ext cx="439725" cy="352301"/>
              <a:chOff x="6059320" y="1696745"/>
              <a:chExt cx="439725" cy="352301"/>
            </a:xfrm>
          </p:grpSpPr>
          <p:sp>
            <p:nvSpPr>
              <p:cNvPr id="253" name="Google Shape;253;p2"/>
              <p:cNvSpPr/>
              <p:nvPr/>
            </p:nvSpPr>
            <p:spPr>
              <a:xfrm>
                <a:off x="6059320" y="1707984"/>
                <a:ext cx="439725" cy="341062"/>
              </a:xfrm>
              <a:custGeom>
                <a:avLst/>
                <a:gdLst/>
                <a:ahLst/>
                <a:cxnLst/>
                <a:rect l="l" t="t" r="r" b="b"/>
                <a:pathLst>
                  <a:path w="439725" h="341062" extrusionOk="0">
                    <a:moveTo>
                      <a:pt x="253167" y="49240"/>
                    </a:moveTo>
                    <a:cubicBezTo>
                      <a:pt x="253167" y="49240"/>
                      <a:pt x="307749" y="17581"/>
                      <a:pt x="355713" y="28239"/>
                    </a:cubicBezTo>
                    <a:cubicBezTo>
                      <a:pt x="431231" y="45016"/>
                      <a:pt x="439726" y="83357"/>
                      <a:pt x="439726" y="83357"/>
                    </a:cubicBezTo>
                    <a:cubicBezTo>
                      <a:pt x="439726" y="83357"/>
                      <a:pt x="385689" y="71433"/>
                      <a:pt x="380624" y="110107"/>
                    </a:cubicBezTo>
                    <a:cubicBezTo>
                      <a:pt x="377998" y="130184"/>
                      <a:pt x="399554" y="157637"/>
                      <a:pt x="399554" y="157637"/>
                    </a:cubicBezTo>
                    <a:cubicBezTo>
                      <a:pt x="399554" y="157637"/>
                      <a:pt x="385097" y="178712"/>
                      <a:pt x="386909" y="200776"/>
                    </a:cubicBezTo>
                    <a:cubicBezTo>
                      <a:pt x="388712" y="222840"/>
                      <a:pt x="406801" y="245892"/>
                      <a:pt x="406801" y="245892"/>
                    </a:cubicBezTo>
                    <a:cubicBezTo>
                      <a:pt x="406801" y="245892"/>
                      <a:pt x="378812" y="247094"/>
                      <a:pt x="351914" y="238368"/>
                    </a:cubicBezTo>
                    <a:cubicBezTo>
                      <a:pt x="325025" y="229633"/>
                      <a:pt x="299226" y="210962"/>
                      <a:pt x="299226" y="210962"/>
                    </a:cubicBezTo>
                    <a:cubicBezTo>
                      <a:pt x="299226" y="210962"/>
                      <a:pt x="301094" y="226537"/>
                      <a:pt x="300780" y="241049"/>
                    </a:cubicBezTo>
                    <a:cubicBezTo>
                      <a:pt x="300474" y="255561"/>
                      <a:pt x="297988" y="269010"/>
                      <a:pt x="297988" y="269010"/>
                    </a:cubicBezTo>
                    <a:cubicBezTo>
                      <a:pt x="297988" y="269010"/>
                      <a:pt x="283901" y="266071"/>
                      <a:pt x="272633" y="260321"/>
                    </a:cubicBezTo>
                    <a:cubicBezTo>
                      <a:pt x="261365" y="254572"/>
                      <a:pt x="252917" y="246013"/>
                      <a:pt x="252917" y="246013"/>
                    </a:cubicBezTo>
                    <a:cubicBezTo>
                      <a:pt x="252917" y="246013"/>
                      <a:pt x="236834" y="276728"/>
                      <a:pt x="219502" y="300484"/>
                    </a:cubicBezTo>
                    <a:cubicBezTo>
                      <a:pt x="202171" y="324249"/>
                      <a:pt x="183601" y="341062"/>
                      <a:pt x="183601" y="341062"/>
                    </a:cubicBezTo>
                    <a:cubicBezTo>
                      <a:pt x="183601" y="341062"/>
                      <a:pt x="164097" y="312990"/>
                      <a:pt x="153033" y="286850"/>
                    </a:cubicBezTo>
                    <a:cubicBezTo>
                      <a:pt x="141969" y="260710"/>
                      <a:pt x="139335" y="236483"/>
                      <a:pt x="139335" y="236483"/>
                    </a:cubicBezTo>
                    <a:cubicBezTo>
                      <a:pt x="139335" y="236483"/>
                      <a:pt x="129481" y="242639"/>
                      <a:pt x="119387" y="245680"/>
                    </a:cubicBezTo>
                    <a:cubicBezTo>
                      <a:pt x="109284" y="248721"/>
                      <a:pt x="98959" y="248638"/>
                      <a:pt x="98959" y="248638"/>
                    </a:cubicBezTo>
                    <a:cubicBezTo>
                      <a:pt x="98959" y="248638"/>
                      <a:pt x="98174" y="227258"/>
                      <a:pt x="105273" y="208096"/>
                    </a:cubicBezTo>
                    <a:cubicBezTo>
                      <a:pt x="112371" y="188926"/>
                      <a:pt x="127346" y="171973"/>
                      <a:pt x="127346" y="171973"/>
                    </a:cubicBezTo>
                    <a:cubicBezTo>
                      <a:pt x="127346" y="171973"/>
                      <a:pt x="90354" y="185404"/>
                      <a:pt x="58520" y="188038"/>
                    </a:cubicBezTo>
                    <a:cubicBezTo>
                      <a:pt x="26676" y="190663"/>
                      <a:pt x="0" y="182492"/>
                      <a:pt x="0" y="182492"/>
                    </a:cubicBezTo>
                    <a:cubicBezTo>
                      <a:pt x="0" y="182492"/>
                      <a:pt x="30346" y="161806"/>
                      <a:pt x="43121" y="140296"/>
                    </a:cubicBezTo>
                    <a:cubicBezTo>
                      <a:pt x="55895" y="118787"/>
                      <a:pt x="51097" y="96455"/>
                      <a:pt x="51097" y="96455"/>
                    </a:cubicBezTo>
                    <a:cubicBezTo>
                      <a:pt x="51097" y="96455"/>
                      <a:pt x="99902" y="97074"/>
                      <a:pt x="99948" y="42723"/>
                    </a:cubicBezTo>
                    <a:cubicBezTo>
                      <a:pt x="99967" y="21186"/>
                      <a:pt x="80529" y="12904"/>
                      <a:pt x="80529" y="12904"/>
                    </a:cubicBezTo>
                    <a:cubicBezTo>
                      <a:pt x="80529" y="12904"/>
                      <a:pt x="116050" y="-6156"/>
                      <a:pt x="159744" y="2053"/>
                    </a:cubicBezTo>
                    <a:cubicBezTo>
                      <a:pt x="203438" y="10261"/>
                      <a:pt x="253167" y="49240"/>
                      <a:pt x="253167" y="4924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 name="Google Shape;254;p2"/>
              <p:cNvSpPr/>
              <p:nvPr/>
            </p:nvSpPr>
            <p:spPr>
              <a:xfrm>
                <a:off x="6133683" y="1696745"/>
                <a:ext cx="302332" cy="314376"/>
              </a:xfrm>
              <a:custGeom>
                <a:avLst/>
                <a:gdLst/>
                <a:ahLst/>
                <a:cxnLst/>
                <a:rect l="l" t="t" r="r" b="b"/>
                <a:pathLst>
                  <a:path w="302332" h="314376" extrusionOk="0">
                    <a:moveTo>
                      <a:pt x="112889" y="314376"/>
                    </a:moveTo>
                    <a:cubicBezTo>
                      <a:pt x="112889" y="314376"/>
                      <a:pt x="116541" y="232230"/>
                      <a:pt x="127614" y="194009"/>
                    </a:cubicBezTo>
                    <a:cubicBezTo>
                      <a:pt x="133798" y="172675"/>
                      <a:pt x="139825" y="159180"/>
                      <a:pt x="139825" y="159180"/>
                    </a:cubicBezTo>
                    <a:cubicBezTo>
                      <a:pt x="139825" y="159180"/>
                      <a:pt x="130415" y="164033"/>
                      <a:pt x="110846" y="180329"/>
                    </a:cubicBezTo>
                    <a:cubicBezTo>
                      <a:pt x="91278" y="196625"/>
                      <a:pt x="61543" y="224364"/>
                      <a:pt x="61543" y="224364"/>
                    </a:cubicBezTo>
                    <a:cubicBezTo>
                      <a:pt x="61543" y="224364"/>
                      <a:pt x="83061" y="193935"/>
                      <a:pt x="103129" y="174820"/>
                    </a:cubicBezTo>
                    <a:cubicBezTo>
                      <a:pt x="123205" y="155695"/>
                      <a:pt x="141840" y="147885"/>
                      <a:pt x="141840" y="147885"/>
                    </a:cubicBezTo>
                    <a:cubicBezTo>
                      <a:pt x="141840" y="147885"/>
                      <a:pt x="145528" y="128437"/>
                      <a:pt x="152479" y="110911"/>
                    </a:cubicBezTo>
                    <a:cubicBezTo>
                      <a:pt x="159439" y="93386"/>
                      <a:pt x="169662" y="77774"/>
                      <a:pt x="169662" y="77774"/>
                    </a:cubicBezTo>
                    <a:lnTo>
                      <a:pt x="117687" y="95650"/>
                    </a:lnTo>
                    <a:cubicBezTo>
                      <a:pt x="117687" y="95650"/>
                      <a:pt x="118657" y="107861"/>
                      <a:pt x="108027" y="124933"/>
                    </a:cubicBezTo>
                    <a:cubicBezTo>
                      <a:pt x="97407" y="142015"/>
                      <a:pt x="75195" y="163968"/>
                      <a:pt x="75195" y="163968"/>
                    </a:cubicBezTo>
                    <a:cubicBezTo>
                      <a:pt x="75195" y="163968"/>
                      <a:pt x="90594" y="140407"/>
                      <a:pt x="98738" y="125063"/>
                    </a:cubicBezTo>
                    <a:cubicBezTo>
                      <a:pt x="106882" y="109719"/>
                      <a:pt x="107778" y="102583"/>
                      <a:pt x="107778" y="102583"/>
                    </a:cubicBezTo>
                    <a:lnTo>
                      <a:pt x="62375" y="126070"/>
                    </a:lnTo>
                    <a:lnTo>
                      <a:pt x="4594" y="159568"/>
                    </a:lnTo>
                    <a:lnTo>
                      <a:pt x="56080" y="120506"/>
                    </a:lnTo>
                    <a:cubicBezTo>
                      <a:pt x="56080" y="120506"/>
                      <a:pt x="50941" y="115329"/>
                      <a:pt x="36918" y="114747"/>
                    </a:cubicBezTo>
                    <a:cubicBezTo>
                      <a:pt x="22905" y="114165"/>
                      <a:pt x="0" y="118176"/>
                      <a:pt x="0" y="118176"/>
                    </a:cubicBezTo>
                    <a:cubicBezTo>
                      <a:pt x="0" y="118176"/>
                      <a:pt x="23183" y="109876"/>
                      <a:pt x="39765" y="108979"/>
                    </a:cubicBezTo>
                    <a:cubicBezTo>
                      <a:pt x="56339" y="108092"/>
                      <a:pt x="66312" y="114599"/>
                      <a:pt x="66312" y="114599"/>
                    </a:cubicBezTo>
                    <a:lnTo>
                      <a:pt x="102814" y="96233"/>
                    </a:lnTo>
                    <a:lnTo>
                      <a:pt x="123159" y="84900"/>
                    </a:lnTo>
                    <a:cubicBezTo>
                      <a:pt x="123159" y="84900"/>
                      <a:pt x="115598" y="77006"/>
                      <a:pt x="97398" y="70924"/>
                    </a:cubicBezTo>
                    <a:cubicBezTo>
                      <a:pt x="79198" y="64833"/>
                      <a:pt x="50358" y="60553"/>
                      <a:pt x="50358" y="60553"/>
                    </a:cubicBezTo>
                    <a:cubicBezTo>
                      <a:pt x="50358" y="60553"/>
                      <a:pt x="78513" y="58095"/>
                      <a:pt x="99607" y="62753"/>
                    </a:cubicBezTo>
                    <a:cubicBezTo>
                      <a:pt x="120709" y="67412"/>
                      <a:pt x="134750" y="79179"/>
                      <a:pt x="134750" y="79179"/>
                    </a:cubicBezTo>
                    <a:lnTo>
                      <a:pt x="173637" y="67292"/>
                    </a:lnTo>
                    <a:cubicBezTo>
                      <a:pt x="173637" y="67292"/>
                      <a:pt x="178000" y="57300"/>
                      <a:pt x="188704" y="40477"/>
                    </a:cubicBezTo>
                    <a:cubicBezTo>
                      <a:pt x="199407" y="23654"/>
                      <a:pt x="216452" y="0"/>
                      <a:pt x="216452" y="0"/>
                    </a:cubicBezTo>
                    <a:lnTo>
                      <a:pt x="238109" y="8726"/>
                    </a:lnTo>
                    <a:cubicBezTo>
                      <a:pt x="238109" y="8726"/>
                      <a:pt x="217155" y="27222"/>
                      <a:pt x="203798" y="43601"/>
                    </a:cubicBezTo>
                    <a:cubicBezTo>
                      <a:pt x="190441" y="59989"/>
                      <a:pt x="184683" y="74261"/>
                      <a:pt x="184683" y="74261"/>
                    </a:cubicBezTo>
                    <a:lnTo>
                      <a:pt x="205379" y="96658"/>
                    </a:lnTo>
                    <a:cubicBezTo>
                      <a:pt x="205379" y="96658"/>
                      <a:pt x="222867" y="83930"/>
                      <a:pt x="246567" y="79696"/>
                    </a:cubicBezTo>
                    <a:cubicBezTo>
                      <a:pt x="270267" y="75463"/>
                      <a:pt x="301556" y="75925"/>
                      <a:pt x="301556" y="75925"/>
                    </a:cubicBezTo>
                    <a:cubicBezTo>
                      <a:pt x="301556" y="75925"/>
                      <a:pt x="270822" y="78716"/>
                      <a:pt x="248712" y="85825"/>
                    </a:cubicBezTo>
                    <a:cubicBezTo>
                      <a:pt x="226592" y="92933"/>
                      <a:pt x="211036" y="103775"/>
                      <a:pt x="211036" y="103775"/>
                    </a:cubicBezTo>
                    <a:lnTo>
                      <a:pt x="241946" y="140083"/>
                    </a:lnTo>
                    <a:cubicBezTo>
                      <a:pt x="241946" y="140083"/>
                      <a:pt x="252815" y="136478"/>
                      <a:pt x="267910" y="142801"/>
                    </a:cubicBezTo>
                    <a:cubicBezTo>
                      <a:pt x="283004" y="149114"/>
                      <a:pt x="302332" y="165364"/>
                      <a:pt x="302332" y="165364"/>
                    </a:cubicBezTo>
                    <a:cubicBezTo>
                      <a:pt x="302332" y="165364"/>
                      <a:pt x="279630" y="153274"/>
                      <a:pt x="265849" y="148495"/>
                    </a:cubicBezTo>
                    <a:cubicBezTo>
                      <a:pt x="252076" y="143707"/>
                      <a:pt x="247242" y="146239"/>
                      <a:pt x="247242" y="146239"/>
                    </a:cubicBezTo>
                    <a:lnTo>
                      <a:pt x="285944" y="225372"/>
                    </a:lnTo>
                    <a:cubicBezTo>
                      <a:pt x="285944" y="225372"/>
                      <a:pt x="253666" y="173517"/>
                      <a:pt x="235420" y="148236"/>
                    </a:cubicBezTo>
                    <a:cubicBezTo>
                      <a:pt x="221647" y="129157"/>
                      <a:pt x="215287" y="122992"/>
                      <a:pt x="215287" y="122992"/>
                    </a:cubicBezTo>
                    <a:cubicBezTo>
                      <a:pt x="215287" y="122992"/>
                      <a:pt x="210537" y="131256"/>
                      <a:pt x="207652" y="144779"/>
                    </a:cubicBezTo>
                    <a:cubicBezTo>
                      <a:pt x="204768" y="158293"/>
                      <a:pt x="204722" y="175282"/>
                      <a:pt x="204722" y="175282"/>
                    </a:cubicBezTo>
                    <a:cubicBezTo>
                      <a:pt x="204722" y="175282"/>
                      <a:pt x="200008" y="157183"/>
                      <a:pt x="200554" y="142542"/>
                    </a:cubicBezTo>
                    <a:cubicBezTo>
                      <a:pt x="201089" y="127891"/>
                      <a:pt x="206876" y="116688"/>
                      <a:pt x="206876" y="116688"/>
                    </a:cubicBezTo>
                    <a:lnTo>
                      <a:pt x="179331" y="85011"/>
                    </a:lnTo>
                    <a:cubicBezTo>
                      <a:pt x="179331" y="85011"/>
                      <a:pt x="170633" y="102694"/>
                      <a:pt x="164070" y="117650"/>
                    </a:cubicBezTo>
                    <a:cubicBezTo>
                      <a:pt x="157507" y="132605"/>
                      <a:pt x="154105" y="149428"/>
                      <a:pt x="154105" y="149428"/>
                    </a:cubicBezTo>
                    <a:cubicBezTo>
                      <a:pt x="154105" y="149428"/>
                      <a:pt x="167342" y="164809"/>
                      <a:pt x="176715" y="185533"/>
                    </a:cubicBezTo>
                    <a:cubicBezTo>
                      <a:pt x="186088" y="206256"/>
                      <a:pt x="191615" y="232323"/>
                      <a:pt x="191615" y="232323"/>
                    </a:cubicBezTo>
                    <a:cubicBezTo>
                      <a:pt x="191615" y="232323"/>
                      <a:pt x="181753" y="208946"/>
                      <a:pt x="171649" y="191190"/>
                    </a:cubicBezTo>
                    <a:cubicBezTo>
                      <a:pt x="161547" y="173433"/>
                      <a:pt x="151203" y="161287"/>
                      <a:pt x="151203" y="161287"/>
                    </a:cubicBezTo>
                    <a:cubicBezTo>
                      <a:pt x="151203" y="161287"/>
                      <a:pt x="144557" y="169912"/>
                      <a:pt x="136811" y="199241"/>
                    </a:cubicBezTo>
                    <a:cubicBezTo>
                      <a:pt x="126736" y="237444"/>
                      <a:pt x="112889" y="314376"/>
                      <a:pt x="112889"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55" name="Google Shape;255;p2"/>
            <p:cNvGrpSpPr/>
            <p:nvPr/>
          </p:nvGrpSpPr>
          <p:grpSpPr>
            <a:xfrm>
              <a:off x="5893276" y="1271901"/>
              <a:ext cx="324642" cy="282190"/>
              <a:chOff x="5893276" y="1271901"/>
              <a:chExt cx="324642" cy="282190"/>
            </a:xfrm>
          </p:grpSpPr>
          <p:sp>
            <p:nvSpPr>
              <p:cNvPr id="256" name="Google Shape;256;p2"/>
              <p:cNvSpPr/>
              <p:nvPr/>
            </p:nvSpPr>
            <p:spPr>
              <a:xfrm>
                <a:off x="5893276" y="1271901"/>
                <a:ext cx="324642" cy="282190"/>
              </a:xfrm>
              <a:custGeom>
                <a:avLst/>
                <a:gdLst/>
                <a:ahLst/>
                <a:cxnLst/>
                <a:rect l="l" t="t" r="r" b="b"/>
                <a:pathLst>
                  <a:path w="324642" h="282190" extrusionOk="0">
                    <a:moveTo>
                      <a:pt x="70209" y="159661"/>
                    </a:moveTo>
                    <a:cubicBezTo>
                      <a:pt x="70209" y="159661"/>
                      <a:pt x="21561" y="134214"/>
                      <a:pt x="8251" y="100004"/>
                    </a:cubicBezTo>
                    <a:cubicBezTo>
                      <a:pt x="-12694" y="46124"/>
                      <a:pt x="12845" y="28830"/>
                      <a:pt x="12845" y="28830"/>
                    </a:cubicBezTo>
                    <a:cubicBezTo>
                      <a:pt x="12845" y="28830"/>
                      <a:pt x="27893" y="67356"/>
                      <a:pt x="59755" y="58705"/>
                    </a:cubicBezTo>
                    <a:cubicBezTo>
                      <a:pt x="76292" y="54222"/>
                      <a:pt x="87651" y="31862"/>
                      <a:pt x="87651" y="31862"/>
                    </a:cubicBezTo>
                    <a:cubicBezTo>
                      <a:pt x="87651" y="31862"/>
                      <a:pt x="110251" y="34690"/>
                      <a:pt x="126326" y="26732"/>
                    </a:cubicBezTo>
                    <a:cubicBezTo>
                      <a:pt x="142400" y="18764"/>
                      <a:pt x="151958" y="0"/>
                      <a:pt x="151958" y="0"/>
                    </a:cubicBezTo>
                    <a:cubicBezTo>
                      <a:pt x="151958" y="0"/>
                      <a:pt x="165397" y="17673"/>
                      <a:pt x="170750" y="37713"/>
                    </a:cubicBezTo>
                    <a:cubicBezTo>
                      <a:pt x="176101" y="57743"/>
                      <a:pt x="173356" y="80131"/>
                      <a:pt x="173356" y="80131"/>
                    </a:cubicBezTo>
                    <a:cubicBezTo>
                      <a:pt x="173356" y="80131"/>
                      <a:pt x="184439" y="74132"/>
                      <a:pt x="195679" y="69861"/>
                    </a:cubicBezTo>
                    <a:cubicBezTo>
                      <a:pt x="206919" y="65591"/>
                      <a:pt x="218325" y="63049"/>
                      <a:pt x="218325" y="63049"/>
                    </a:cubicBezTo>
                    <a:cubicBezTo>
                      <a:pt x="218325" y="63049"/>
                      <a:pt x="222383" y="73041"/>
                      <a:pt x="223021" y="82081"/>
                    </a:cubicBezTo>
                    <a:cubicBezTo>
                      <a:pt x="223659" y="91121"/>
                      <a:pt x="220895" y="99200"/>
                      <a:pt x="220895" y="99200"/>
                    </a:cubicBezTo>
                    <a:cubicBezTo>
                      <a:pt x="220895" y="99200"/>
                      <a:pt x="251592" y="100115"/>
                      <a:pt x="277529" y="103969"/>
                    </a:cubicBezTo>
                    <a:cubicBezTo>
                      <a:pt x="303466" y="107824"/>
                      <a:pt x="324642" y="114627"/>
                      <a:pt x="324642" y="114627"/>
                    </a:cubicBezTo>
                    <a:cubicBezTo>
                      <a:pt x="324642" y="114627"/>
                      <a:pt x="311895" y="135850"/>
                      <a:pt x="296838" y="151037"/>
                    </a:cubicBezTo>
                    <a:cubicBezTo>
                      <a:pt x="281781" y="166233"/>
                      <a:pt x="264422" y="175393"/>
                      <a:pt x="264422" y="175393"/>
                    </a:cubicBezTo>
                    <a:cubicBezTo>
                      <a:pt x="264422" y="175393"/>
                      <a:pt x="273545" y="179848"/>
                      <a:pt x="280385" y="185422"/>
                    </a:cubicBezTo>
                    <a:cubicBezTo>
                      <a:pt x="287234" y="190996"/>
                      <a:pt x="291800" y="197688"/>
                      <a:pt x="291800" y="197688"/>
                    </a:cubicBezTo>
                    <a:cubicBezTo>
                      <a:pt x="291800" y="197688"/>
                      <a:pt x="275782" y="204778"/>
                      <a:pt x="257942" y="206109"/>
                    </a:cubicBezTo>
                    <a:cubicBezTo>
                      <a:pt x="240102" y="207430"/>
                      <a:pt x="220433" y="202994"/>
                      <a:pt x="220433" y="202994"/>
                    </a:cubicBezTo>
                    <a:cubicBezTo>
                      <a:pt x="220433" y="202994"/>
                      <a:pt x="247257" y="222719"/>
                      <a:pt x="263516" y="242435"/>
                    </a:cubicBezTo>
                    <a:cubicBezTo>
                      <a:pt x="279766" y="262160"/>
                      <a:pt x="285459" y="281876"/>
                      <a:pt x="285459" y="281876"/>
                    </a:cubicBezTo>
                    <a:cubicBezTo>
                      <a:pt x="285459" y="281876"/>
                      <a:pt x="256047" y="268686"/>
                      <a:pt x="233872" y="267078"/>
                    </a:cubicBezTo>
                    <a:cubicBezTo>
                      <a:pt x="211698" y="265460"/>
                      <a:pt x="196751" y="275434"/>
                      <a:pt x="196751" y="275434"/>
                    </a:cubicBezTo>
                    <a:cubicBezTo>
                      <a:pt x="196751" y="275434"/>
                      <a:pt x="175389" y="243766"/>
                      <a:pt x="133776" y="260478"/>
                    </a:cubicBezTo>
                    <a:cubicBezTo>
                      <a:pt x="117286" y="267106"/>
                      <a:pt x="119652" y="282191"/>
                      <a:pt x="119652" y="282191"/>
                    </a:cubicBezTo>
                    <a:cubicBezTo>
                      <a:pt x="119652" y="282191"/>
                      <a:pt x="89177" y="265155"/>
                      <a:pt x="75903" y="234449"/>
                    </a:cubicBezTo>
                    <a:cubicBezTo>
                      <a:pt x="62630" y="203733"/>
                      <a:pt x="70209" y="159661"/>
                      <a:pt x="70209"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 name="Google Shape;257;p2"/>
              <p:cNvSpPr/>
              <p:nvPr/>
            </p:nvSpPr>
            <p:spPr>
              <a:xfrm>
                <a:off x="5897349" y="1311666"/>
                <a:ext cx="289918" cy="217440"/>
              </a:xfrm>
              <a:custGeom>
                <a:avLst/>
                <a:gdLst/>
                <a:ahLst/>
                <a:cxnLst/>
                <a:rect l="l" t="t" r="r" b="b"/>
                <a:pathLst>
                  <a:path w="289918" h="217440" extrusionOk="0">
                    <a:moveTo>
                      <a:pt x="289918" y="84189"/>
                    </a:moveTo>
                    <a:cubicBezTo>
                      <a:pt x="289918" y="84189"/>
                      <a:pt x="225427" y="107140"/>
                      <a:pt x="191218" y="111771"/>
                    </a:cubicBezTo>
                    <a:cubicBezTo>
                      <a:pt x="172130" y="114359"/>
                      <a:pt x="159106" y="114627"/>
                      <a:pt x="159106" y="114627"/>
                    </a:cubicBezTo>
                    <a:cubicBezTo>
                      <a:pt x="159106" y="114627"/>
                      <a:pt x="167028" y="119202"/>
                      <a:pt x="188260" y="126801"/>
                    </a:cubicBezTo>
                    <a:cubicBezTo>
                      <a:pt x="209483" y="134398"/>
                      <a:pt x="244006" y="145028"/>
                      <a:pt x="244006" y="145028"/>
                    </a:cubicBezTo>
                    <a:cubicBezTo>
                      <a:pt x="244006" y="145028"/>
                      <a:pt x="211100" y="140527"/>
                      <a:pt x="187483" y="133474"/>
                    </a:cubicBezTo>
                    <a:cubicBezTo>
                      <a:pt x="163876" y="126422"/>
                      <a:pt x="149558" y="116808"/>
                      <a:pt x="149558" y="116808"/>
                    </a:cubicBezTo>
                    <a:cubicBezTo>
                      <a:pt x="149558" y="116808"/>
                      <a:pt x="133031" y="120423"/>
                      <a:pt x="116503" y="121338"/>
                    </a:cubicBezTo>
                    <a:cubicBezTo>
                      <a:pt x="99977" y="122253"/>
                      <a:pt x="83458" y="120469"/>
                      <a:pt x="83458" y="120469"/>
                    </a:cubicBezTo>
                    <a:lnTo>
                      <a:pt x="120395" y="148476"/>
                    </a:lnTo>
                    <a:cubicBezTo>
                      <a:pt x="120395" y="148476"/>
                      <a:pt x="129306" y="144095"/>
                      <a:pt x="147127" y="145685"/>
                    </a:cubicBezTo>
                    <a:cubicBezTo>
                      <a:pt x="164948" y="147275"/>
                      <a:pt x="191689" y="154836"/>
                      <a:pt x="191689" y="154836"/>
                    </a:cubicBezTo>
                    <a:cubicBezTo>
                      <a:pt x="191689" y="154836"/>
                      <a:pt x="166769" y="152164"/>
                      <a:pt x="151379" y="151637"/>
                    </a:cubicBezTo>
                    <a:cubicBezTo>
                      <a:pt x="135998" y="151111"/>
                      <a:pt x="130138" y="152728"/>
                      <a:pt x="130138" y="152728"/>
                    </a:cubicBezTo>
                    <a:lnTo>
                      <a:pt x="168423" y="174783"/>
                    </a:lnTo>
                    <a:lnTo>
                      <a:pt x="219909" y="201718"/>
                    </a:lnTo>
                    <a:lnTo>
                      <a:pt x="166981" y="180551"/>
                    </a:lnTo>
                    <a:cubicBezTo>
                      <a:pt x="166981" y="180551"/>
                      <a:pt x="165318" y="185459"/>
                      <a:pt x="171150" y="194684"/>
                    </a:cubicBezTo>
                    <a:cubicBezTo>
                      <a:pt x="176973" y="203899"/>
                      <a:pt x="190294" y="217441"/>
                      <a:pt x="190294" y="217441"/>
                    </a:cubicBezTo>
                    <a:cubicBezTo>
                      <a:pt x="190294" y="217441"/>
                      <a:pt x="173563" y="205036"/>
                      <a:pt x="165466" y="194628"/>
                    </a:cubicBezTo>
                    <a:cubicBezTo>
                      <a:pt x="157369" y="184211"/>
                      <a:pt x="157886" y="175772"/>
                      <a:pt x="157886" y="175772"/>
                    </a:cubicBezTo>
                    <a:lnTo>
                      <a:pt x="127494" y="157886"/>
                    </a:lnTo>
                    <a:lnTo>
                      <a:pt x="109719" y="148264"/>
                    </a:lnTo>
                    <a:cubicBezTo>
                      <a:pt x="109719" y="148264"/>
                      <a:pt x="107066" y="155566"/>
                      <a:pt x="110551" y="169181"/>
                    </a:cubicBezTo>
                    <a:cubicBezTo>
                      <a:pt x="114036" y="182788"/>
                      <a:pt x="123658" y="202707"/>
                      <a:pt x="123658" y="202707"/>
                    </a:cubicBezTo>
                    <a:cubicBezTo>
                      <a:pt x="123658" y="202707"/>
                      <a:pt x="109192" y="185311"/>
                      <a:pt x="103313" y="170272"/>
                    </a:cubicBezTo>
                    <a:cubicBezTo>
                      <a:pt x="97434" y="155224"/>
                      <a:pt x="100161" y="142542"/>
                      <a:pt x="100161" y="142542"/>
                    </a:cubicBezTo>
                    <a:lnTo>
                      <a:pt x="73660" y="121125"/>
                    </a:lnTo>
                    <a:cubicBezTo>
                      <a:pt x="73660" y="121125"/>
                      <a:pt x="64066" y="121393"/>
                      <a:pt x="46402" y="119674"/>
                    </a:cubicBezTo>
                    <a:cubicBezTo>
                      <a:pt x="28738" y="117955"/>
                      <a:pt x="3014" y="114248"/>
                      <a:pt x="3014" y="114248"/>
                    </a:cubicBezTo>
                    <a:lnTo>
                      <a:pt x="0" y="97591"/>
                    </a:lnTo>
                    <a:cubicBezTo>
                      <a:pt x="0" y="97591"/>
                      <a:pt x="23525" y="105402"/>
                      <a:pt x="42039" y="108970"/>
                    </a:cubicBezTo>
                    <a:cubicBezTo>
                      <a:pt x="60554" y="112538"/>
                      <a:pt x="74049" y="111863"/>
                      <a:pt x="74049" y="111863"/>
                    </a:cubicBezTo>
                    <a:lnTo>
                      <a:pt x="81933" y="91611"/>
                    </a:lnTo>
                    <a:cubicBezTo>
                      <a:pt x="81933" y="91611"/>
                      <a:pt x="64371" y="84253"/>
                      <a:pt x="50524" y="70277"/>
                    </a:cubicBezTo>
                    <a:cubicBezTo>
                      <a:pt x="36678" y="56292"/>
                      <a:pt x="23025" y="35975"/>
                      <a:pt x="23025" y="35975"/>
                    </a:cubicBezTo>
                    <a:cubicBezTo>
                      <a:pt x="23025" y="35975"/>
                      <a:pt x="38924" y="54933"/>
                      <a:pt x="54259" y="67005"/>
                    </a:cubicBezTo>
                    <a:cubicBezTo>
                      <a:pt x="69584" y="79077"/>
                      <a:pt x="84845" y="85769"/>
                      <a:pt x="84845" y="85769"/>
                    </a:cubicBezTo>
                    <a:lnTo>
                      <a:pt x="98803" y="54647"/>
                    </a:lnTo>
                    <a:cubicBezTo>
                      <a:pt x="98803" y="54647"/>
                      <a:pt x="91177" y="48750"/>
                      <a:pt x="89254" y="37066"/>
                    </a:cubicBezTo>
                    <a:cubicBezTo>
                      <a:pt x="87341" y="25382"/>
                      <a:pt x="91121" y="7922"/>
                      <a:pt x="91121" y="7922"/>
                    </a:cubicBezTo>
                    <a:cubicBezTo>
                      <a:pt x="91121" y="7922"/>
                      <a:pt x="92036" y="26288"/>
                      <a:pt x="94541" y="36641"/>
                    </a:cubicBezTo>
                    <a:cubicBezTo>
                      <a:pt x="97037" y="46993"/>
                      <a:pt x="101141" y="49341"/>
                      <a:pt x="101141" y="49341"/>
                    </a:cubicBezTo>
                    <a:lnTo>
                      <a:pt x="144372" y="0"/>
                    </a:lnTo>
                    <a:cubicBezTo>
                      <a:pt x="144372" y="0"/>
                      <a:pt x="119138" y="36798"/>
                      <a:pt x="107953" y="56348"/>
                    </a:cubicBezTo>
                    <a:cubicBezTo>
                      <a:pt x="99524" y="71109"/>
                      <a:pt x="97647" y="77108"/>
                      <a:pt x="97647" y="77108"/>
                    </a:cubicBezTo>
                    <a:cubicBezTo>
                      <a:pt x="97647" y="77108"/>
                      <a:pt x="106096" y="77626"/>
                      <a:pt x="117733" y="75324"/>
                    </a:cubicBezTo>
                    <a:cubicBezTo>
                      <a:pt x="129370" y="73013"/>
                      <a:pt x="142394" y="67819"/>
                      <a:pt x="142394" y="67819"/>
                    </a:cubicBezTo>
                    <a:cubicBezTo>
                      <a:pt x="142394" y="67819"/>
                      <a:pt x="130646" y="76424"/>
                      <a:pt x="119202" y="80593"/>
                    </a:cubicBezTo>
                    <a:cubicBezTo>
                      <a:pt x="107750" y="84752"/>
                      <a:pt x="96584" y="84475"/>
                      <a:pt x="96584" y="84475"/>
                    </a:cubicBezTo>
                    <a:lnTo>
                      <a:pt x="84679" y="112002"/>
                    </a:lnTo>
                    <a:cubicBezTo>
                      <a:pt x="84679" y="112002"/>
                      <a:pt x="102093" y="112159"/>
                      <a:pt x="116476" y="111780"/>
                    </a:cubicBezTo>
                    <a:cubicBezTo>
                      <a:pt x="130859" y="111410"/>
                      <a:pt x="145251" y="108425"/>
                      <a:pt x="145251" y="108425"/>
                    </a:cubicBezTo>
                    <a:cubicBezTo>
                      <a:pt x="145251" y="108425"/>
                      <a:pt x="151102" y="95151"/>
                      <a:pt x="162767" y="82719"/>
                    </a:cubicBezTo>
                    <a:cubicBezTo>
                      <a:pt x="174422" y="70287"/>
                      <a:pt x="191902" y="58695"/>
                      <a:pt x="191902" y="58695"/>
                    </a:cubicBezTo>
                    <a:cubicBezTo>
                      <a:pt x="191902" y="58695"/>
                      <a:pt x="178434" y="72255"/>
                      <a:pt x="169366" y="84244"/>
                    </a:cubicBezTo>
                    <a:cubicBezTo>
                      <a:pt x="160289" y="96233"/>
                      <a:pt x="155621" y="106641"/>
                      <a:pt x="155621" y="106641"/>
                    </a:cubicBezTo>
                    <a:cubicBezTo>
                      <a:pt x="155621" y="106641"/>
                      <a:pt x="165198" y="108268"/>
                      <a:pt x="191107" y="104228"/>
                    </a:cubicBezTo>
                    <a:cubicBezTo>
                      <a:pt x="224845" y="98959"/>
                      <a:pt x="289918" y="84189"/>
                      <a:pt x="289918"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58" name="Google Shape;258;p2"/>
            <p:cNvGrpSpPr/>
            <p:nvPr/>
          </p:nvGrpSpPr>
          <p:grpSpPr>
            <a:xfrm>
              <a:off x="7332206" y="1214001"/>
              <a:ext cx="368902" cy="388577"/>
              <a:chOff x="7332206" y="1214001"/>
              <a:chExt cx="368902" cy="388577"/>
            </a:xfrm>
          </p:grpSpPr>
          <p:sp>
            <p:nvSpPr>
              <p:cNvPr id="259" name="Google Shape;259;p2"/>
              <p:cNvSpPr/>
              <p:nvPr/>
            </p:nvSpPr>
            <p:spPr>
              <a:xfrm>
                <a:off x="7332206" y="1214001"/>
                <a:ext cx="368902" cy="388577"/>
              </a:xfrm>
              <a:custGeom>
                <a:avLst/>
                <a:gdLst/>
                <a:ahLst/>
                <a:cxnLst/>
                <a:rect l="l" t="t" r="r" b="b"/>
                <a:pathLst>
                  <a:path w="368902" h="388577" extrusionOk="0">
                    <a:moveTo>
                      <a:pt x="244265" y="258029"/>
                    </a:moveTo>
                    <a:cubicBezTo>
                      <a:pt x="244265" y="258029"/>
                      <a:pt x="239902" y="314986"/>
                      <a:pt x="204833" y="347440"/>
                    </a:cubicBezTo>
                    <a:cubicBezTo>
                      <a:pt x="149604" y="398537"/>
                      <a:pt x="113804" y="387593"/>
                      <a:pt x="113804" y="387593"/>
                    </a:cubicBezTo>
                    <a:cubicBezTo>
                      <a:pt x="113804" y="387593"/>
                      <a:pt x="153255" y="351008"/>
                      <a:pt x="124647" y="329360"/>
                    </a:cubicBezTo>
                    <a:cubicBezTo>
                      <a:pt x="109793" y="318129"/>
                      <a:pt x="75638" y="322344"/>
                      <a:pt x="75638" y="322344"/>
                    </a:cubicBezTo>
                    <a:cubicBezTo>
                      <a:pt x="75638" y="322344"/>
                      <a:pt x="66497" y="301445"/>
                      <a:pt x="47585" y="292756"/>
                    </a:cubicBezTo>
                    <a:cubicBezTo>
                      <a:pt x="28673" y="284067"/>
                      <a:pt x="0" y="287589"/>
                      <a:pt x="0" y="287589"/>
                    </a:cubicBezTo>
                    <a:cubicBezTo>
                      <a:pt x="0" y="287589"/>
                      <a:pt x="14438" y="265257"/>
                      <a:pt x="36345" y="248323"/>
                    </a:cubicBezTo>
                    <a:cubicBezTo>
                      <a:pt x="58243" y="231389"/>
                      <a:pt x="87609" y="219853"/>
                      <a:pt x="87609" y="219853"/>
                    </a:cubicBezTo>
                    <a:cubicBezTo>
                      <a:pt x="87609" y="219853"/>
                      <a:pt x="73947" y="214178"/>
                      <a:pt x="62337" y="207292"/>
                    </a:cubicBezTo>
                    <a:cubicBezTo>
                      <a:pt x="50727" y="200415"/>
                      <a:pt x="41170" y="192327"/>
                      <a:pt x="41170" y="192327"/>
                    </a:cubicBezTo>
                    <a:cubicBezTo>
                      <a:pt x="41170" y="192327"/>
                      <a:pt x="51319" y="182704"/>
                      <a:pt x="62199" y="176567"/>
                    </a:cubicBezTo>
                    <a:cubicBezTo>
                      <a:pt x="73069" y="170429"/>
                      <a:pt x="84669" y="167767"/>
                      <a:pt x="84669" y="167767"/>
                    </a:cubicBezTo>
                    <a:cubicBezTo>
                      <a:pt x="84669" y="167767"/>
                      <a:pt x="68595" y="141192"/>
                      <a:pt x="58853" y="116836"/>
                    </a:cubicBezTo>
                    <a:cubicBezTo>
                      <a:pt x="49110" y="92471"/>
                      <a:pt x="45699" y="70324"/>
                      <a:pt x="45699" y="70324"/>
                    </a:cubicBezTo>
                    <a:cubicBezTo>
                      <a:pt x="45699" y="70324"/>
                      <a:pt x="79225" y="67985"/>
                      <a:pt x="106548" y="71340"/>
                    </a:cubicBezTo>
                    <a:cubicBezTo>
                      <a:pt x="133862" y="74696"/>
                      <a:pt x="154974" y="83736"/>
                      <a:pt x="154974" y="83736"/>
                    </a:cubicBezTo>
                    <a:cubicBezTo>
                      <a:pt x="154974" y="83736"/>
                      <a:pt x="155409" y="73244"/>
                      <a:pt x="158505" y="63992"/>
                    </a:cubicBezTo>
                    <a:cubicBezTo>
                      <a:pt x="161592" y="54748"/>
                      <a:pt x="167351" y="46744"/>
                      <a:pt x="167351" y="46744"/>
                    </a:cubicBezTo>
                    <a:cubicBezTo>
                      <a:pt x="167351" y="46744"/>
                      <a:pt x="185135" y="55922"/>
                      <a:pt x="196791" y="70213"/>
                    </a:cubicBezTo>
                    <a:cubicBezTo>
                      <a:pt x="208438" y="84512"/>
                      <a:pt x="213947" y="103923"/>
                      <a:pt x="213947" y="103923"/>
                    </a:cubicBezTo>
                    <a:cubicBezTo>
                      <a:pt x="213947" y="103923"/>
                      <a:pt x="223422" y="68983"/>
                      <a:pt x="238830" y="43009"/>
                    </a:cubicBezTo>
                    <a:cubicBezTo>
                      <a:pt x="254230" y="17026"/>
                      <a:pt x="275563" y="0"/>
                      <a:pt x="275563" y="0"/>
                    </a:cubicBezTo>
                    <a:cubicBezTo>
                      <a:pt x="275563" y="0"/>
                      <a:pt x="275637" y="33082"/>
                      <a:pt x="286064" y="52872"/>
                    </a:cubicBezTo>
                    <a:cubicBezTo>
                      <a:pt x="296490" y="72662"/>
                      <a:pt x="317251" y="79142"/>
                      <a:pt x="317251" y="79142"/>
                    </a:cubicBezTo>
                    <a:cubicBezTo>
                      <a:pt x="317251" y="79142"/>
                      <a:pt x="289872" y="116845"/>
                      <a:pt x="333963" y="141756"/>
                    </a:cubicBezTo>
                    <a:cubicBezTo>
                      <a:pt x="351433" y="151628"/>
                      <a:pt x="368903" y="140287"/>
                      <a:pt x="368903" y="140287"/>
                    </a:cubicBezTo>
                    <a:cubicBezTo>
                      <a:pt x="368903" y="140287"/>
                      <a:pt x="364743" y="176659"/>
                      <a:pt x="334055" y="206903"/>
                    </a:cubicBezTo>
                    <a:cubicBezTo>
                      <a:pt x="303302" y="237157"/>
                      <a:pt x="244265" y="258029"/>
                      <a:pt x="244265"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 name="Google Shape;260;p2"/>
              <p:cNvSpPr/>
              <p:nvPr/>
            </p:nvSpPr>
            <p:spPr>
              <a:xfrm>
                <a:off x="7383599" y="1291090"/>
                <a:ext cx="263574" cy="269397"/>
              </a:xfrm>
              <a:custGeom>
                <a:avLst/>
                <a:gdLst/>
                <a:ahLst/>
                <a:cxnLst/>
                <a:rect l="l" t="t" r="r" b="b"/>
                <a:pathLst>
                  <a:path w="263574" h="269397" extrusionOk="0">
                    <a:moveTo>
                      <a:pt x="23081" y="13431"/>
                    </a:moveTo>
                    <a:cubicBezTo>
                      <a:pt x="23081" y="13431"/>
                      <a:pt x="87747" y="53861"/>
                      <a:pt x="112677" y="79983"/>
                    </a:cubicBezTo>
                    <a:cubicBezTo>
                      <a:pt x="126588" y="94550"/>
                      <a:pt x="134232" y="105421"/>
                      <a:pt x="134232" y="105421"/>
                    </a:cubicBezTo>
                    <a:cubicBezTo>
                      <a:pt x="134232" y="105421"/>
                      <a:pt x="135471" y="95881"/>
                      <a:pt x="133021" y="73189"/>
                    </a:cubicBezTo>
                    <a:cubicBezTo>
                      <a:pt x="130572" y="50496"/>
                      <a:pt x="124434" y="14669"/>
                      <a:pt x="124434" y="14669"/>
                    </a:cubicBezTo>
                    <a:cubicBezTo>
                      <a:pt x="124434" y="14669"/>
                      <a:pt x="137282" y="45339"/>
                      <a:pt x="141747" y="69704"/>
                    </a:cubicBezTo>
                    <a:cubicBezTo>
                      <a:pt x="146212" y="94079"/>
                      <a:pt x="142283" y="112159"/>
                      <a:pt x="142283" y="112159"/>
                    </a:cubicBezTo>
                    <a:cubicBezTo>
                      <a:pt x="142283" y="112159"/>
                      <a:pt x="156037" y="123926"/>
                      <a:pt x="166436" y="137366"/>
                    </a:cubicBezTo>
                    <a:cubicBezTo>
                      <a:pt x="176835" y="150796"/>
                      <a:pt x="183878" y="165900"/>
                      <a:pt x="183878" y="165900"/>
                    </a:cubicBezTo>
                    <a:lnTo>
                      <a:pt x="197993" y="117271"/>
                    </a:lnTo>
                    <a:cubicBezTo>
                      <a:pt x="197993" y="117271"/>
                      <a:pt x="187548" y="112436"/>
                      <a:pt x="179543" y="96353"/>
                    </a:cubicBezTo>
                    <a:cubicBezTo>
                      <a:pt x="171529" y="80269"/>
                      <a:pt x="165946" y="52927"/>
                      <a:pt x="165946" y="52927"/>
                    </a:cubicBezTo>
                    <a:cubicBezTo>
                      <a:pt x="165946" y="52927"/>
                      <a:pt x="176585" y="75694"/>
                      <a:pt x="184553" y="89060"/>
                    </a:cubicBezTo>
                    <a:cubicBezTo>
                      <a:pt x="192521" y="102417"/>
                      <a:pt x="197817" y="106382"/>
                      <a:pt x="197817" y="106382"/>
                    </a:cubicBezTo>
                    <a:lnTo>
                      <a:pt x="203770" y="60294"/>
                    </a:lnTo>
                    <a:lnTo>
                      <a:pt x="208401" y="0"/>
                    </a:lnTo>
                    <a:lnTo>
                      <a:pt x="211747" y="57947"/>
                    </a:lnTo>
                    <a:cubicBezTo>
                      <a:pt x="211747" y="57947"/>
                      <a:pt x="218781" y="56320"/>
                      <a:pt x="226980" y="45671"/>
                    </a:cubicBezTo>
                    <a:cubicBezTo>
                      <a:pt x="235179" y="35023"/>
                      <a:pt x="244542" y="15362"/>
                      <a:pt x="244542" y="15362"/>
                    </a:cubicBezTo>
                    <a:cubicBezTo>
                      <a:pt x="244542" y="15362"/>
                      <a:pt x="238506" y="37205"/>
                      <a:pt x="230095" y="50515"/>
                    </a:cubicBezTo>
                    <a:cubicBezTo>
                      <a:pt x="221693" y="63825"/>
                      <a:pt x="210915" y="68604"/>
                      <a:pt x="210915" y="68604"/>
                    </a:cubicBezTo>
                    <a:lnTo>
                      <a:pt x="205711" y="105430"/>
                    </a:lnTo>
                    <a:lnTo>
                      <a:pt x="203715" y="126449"/>
                    </a:lnTo>
                    <a:cubicBezTo>
                      <a:pt x="203715" y="126449"/>
                      <a:pt x="214280" y="124166"/>
                      <a:pt x="229245" y="112797"/>
                    </a:cubicBezTo>
                    <a:cubicBezTo>
                      <a:pt x="244210" y="101418"/>
                      <a:pt x="263575" y="80935"/>
                      <a:pt x="263575" y="80935"/>
                    </a:cubicBezTo>
                    <a:cubicBezTo>
                      <a:pt x="263575" y="80935"/>
                      <a:pt x="250061" y="103960"/>
                      <a:pt x="234662" y="118250"/>
                    </a:cubicBezTo>
                    <a:cubicBezTo>
                      <a:pt x="219253" y="132541"/>
                      <a:pt x="201958" y="138087"/>
                      <a:pt x="201958" y="138087"/>
                    </a:cubicBezTo>
                    <a:lnTo>
                      <a:pt x="190191" y="173794"/>
                    </a:lnTo>
                    <a:cubicBezTo>
                      <a:pt x="190191" y="173794"/>
                      <a:pt x="195904" y="181762"/>
                      <a:pt x="203668" y="197790"/>
                    </a:cubicBezTo>
                    <a:cubicBezTo>
                      <a:pt x="211423" y="213818"/>
                      <a:pt x="221231" y="237906"/>
                      <a:pt x="221231" y="237906"/>
                    </a:cubicBezTo>
                    <a:lnTo>
                      <a:pt x="202217" y="250773"/>
                    </a:lnTo>
                    <a:cubicBezTo>
                      <a:pt x="202217" y="250773"/>
                      <a:pt x="198751" y="226000"/>
                      <a:pt x="192807" y="208105"/>
                    </a:cubicBezTo>
                    <a:cubicBezTo>
                      <a:pt x="186864" y="190210"/>
                      <a:pt x="178453" y="179201"/>
                      <a:pt x="178453" y="179201"/>
                    </a:cubicBezTo>
                    <a:lnTo>
                      <a:pt x="148874" y="185052"/>
                    </a:lnTo>
                    <a:cubicBezTo>
                      <a:pt x="148874" y="185052"/>
                      <a:pt x="149567" y="204491"/>
                      <a:pt x="139945" y="224873"/>
                    </a:cubicBezTo>
                    <a:cubicBezTo>
                      <a:pt x="130331" y="245254"/>
                      <a:pt x="112723" y="269398"/>
                      <a:pt x="112723" y="269398"/>
                    </a:cubicBezTo>
                    <a:cubicBezTo>
                      <a:pt x="112723" y="269398"/>
                      <a:pt x="127383" y="244200"/>
                      <a:pt x="133788" y="223736"/>
                    </a:cubicBezTo>
                    <a:cubicBezTo>
                      <a:pt x="140204" y="203271"/>
                      <a:pt x="139972" y="186198"/>
                      <a:pt x="139972" y="186198"/>
                    </a:cubicBezTo>
                    <a:lnTo>
                      <a:pt x="93469" y="193639"/>
                    </a:lnTo>
                    <a:cubicBezTo>
                      <a:pt x="93469" y="193639"/>
                      <a:pt x="90409" y="203752"/>
                      <a:pt x="76970" y="212607"/>
                    </a:cubicBezTo>
                    <a:cubicBezTo>
                      <a:pt x="63521" y="221462"/>
                      <a:pt x="39682" y="229069"/>
                      <a:pt x="39682" y="229069"/>
                    </a:cubicBezTo>
                    <a:cubicBezTo>
                      <a:pt x="39682" y="229069"/>
                      <a:pt x="62005" y="216933"/>
                      <a:pt x="73475" y="208401"/>
                    </a:cubicBezTo>
                    <a:cubicBezTo>
                      <a:pt x="84947" y="199869"/>
                      <a:pt x="85556" y="194943"/>
                      <a:pt x="85556" y="194943"/>
                    </a:cubicBezTo>
                    <a:lnTo>
                      <a:pt x="0" y="188851"/>
                    </a:lnTo>
                    <a:cubicBezTo>
                      <a:pt x="0" y="188851"/>
                      <a:pt x="59879" y="187455"/>
                      <a:pt x="90447" y="184830"/>
                    </a:cubicBezTo>
                    <a:cubicBezTo>
                      <a:pt x="113527" y="182843"/>
                      <a:pt x="122031" y="180717"/>
                      <a:pt x="122031" y="180717"/>
                    </a:cubicBezTo>
                    <a:cubicBezTo>
                      <a:pt x="122031" y="180717"/>
                      <a:pt x="117936" y="173230"/>
                      <a:pt x="108554" y="164800"/>
                    </a:cubicBezTo>
                    <a:cubicBezTo>
                      <a:pt x="99172" y="156370"/>
                      <a:pt x="85409" y="148559"/>
                      <a:pt x="85409" y="148559"/>
                    </a:cubicBezTo>
                    <a:cubicBezTo>
                      <a:pt x="85409" y="148559"/>
                      <a:pt x="102685" y="153172"/>
                      <a:pt x="114285" y="160298"/>
                    </a:cubicBezTo>
                    <a:cubicBezTo>
                      <a:pt x="125876" y="167425"/>
                      <a:pt x="131783" y="177057"/>
                      <a:pt x="131783" y="177057"/>
                    </a:cubicBezTo>
                    <a:lnTo>
                      <a:pt x="172676" y="170106"/>
                    </a:lnTo>
                    <a:cubicBezTo>
                      <a:pt x="172676" y="170106"/>
                      <a:pt x="163108" y="155261"/>
                      <a:pt x="154586" y="143300"/>
                    </a:cubicBezTo>
                    <a:cubicBezTo>
                      <a:pt x="146055" y="131348"/>
                      <a:pt x="134278" y="120996"/>
                      <a:pt x="134278" y="120996"/>
                    </a:cubicBezTo>
                    <a:cubicBezTo>
                      <a:pt x="134278" y="120996"/>
                      <a:pt x="114498" y="124259"/>
                      <a:pt x="92508" y="122077"/>
                    </a:cubicBezTo>
                    <a:cubicBezTo>
                      <a:pt x="70527" y="119886"/>
                      <a:pt x="46328" y="112251"/>
                      <a:pt x="46328" y="112251"/>
                    </a:cubicBezTo>
                    <a:cubicBezTo>
                      <a:pt x="46328" y="112251"/>
                      <a:pt x="70730" y="115274"/>
                      <a:pt x="90705" y="115542"/>
                    </a:cubicBezTo>
                    <a:cubicBezTo>
                      <a:pt x="110689" y="115801"/>
                      <a:pt x="126246" y="113314"/>
                      <a:pt x="126246" y="113314"/>
                    </a:cubicBezTo>
                    <a:cubicBezTo>
                      <a:pt x="126246" y="113314"/>
                      <a:pt x="122909" y="104191"/>
                      <a:pt x="103359" y="84743"/>
                    </a:cubicBezTo>
                    <a:cubicBezTo>
                      <a:pt x="77903" y="59416"/>
                      <a:pt x="23081" y="13431"/>
                      <a:pt x="23081"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61" name="Google Shape;261;p2"/>
            <p:cNvGrpSpPr/>
            <p:nvPr/>
          </p:nvGrpSpPr>
          <p:grpSpPr>
            <a:xfrm>
              <a:off x="2484892" y="1577431"/>
              <a:ext cx="200169" cy="244699"/>
              <a:chOff x="2484892" y="1577431"/>
              <a:chExt cx="200169" cy="244699"/>
            </a:xfrm>
          </p:grpSpPr>
          <p:sp>
            <p:nvSpPr>
              <p:cNvPr id="262" name="Google Shape;262;p2"/>
              <p:cNvSpPr/>
              <p:nvPr/>
            </p:nvSpPr>
            <p:spPr>
              <a:xfrm>
                <a:off x="2484892" y="1577431"/>
                <a:ext cx="200169" cy="244699"/>
              </a:xfrm>
              <a:custGeom>
                <a:avLst/>
                <a:gdLst/>
                <a:ahLst/>
                <a:cxnLst/>
                <a:rect l="l" t="t" r="r" b="b"/>
                <a:pathLst>
                  <a:path w="200169" h="244699" extrusionOk="0">
                    <a:moveTo>
                      <a:pt x="136441" y="154632"/>
                    </a:moveTo>
                    <a:cubicBezTo>
                      <a:pt x="136441" y="154632"/>
                      <a:pt x="166695" y="145722"/>
                      <a:pt x="182242" y="120441"/>
                    </a:cubicBezTo>
                    <a:cubicBezTo>
                      <a:pt x="206728" y="80639"/>
                      <a:pt x="199019" y="59638"/>
                      <a:pt x="199019" y="59638"/>
                    </a:cubicBezTo>
                    <a:cubicBezTo>
                      <a:pt x="199019" y="59638"/>
                      <a:pt x="181484" y="88080"/>
                      <a:pt x="168423" y="72708"/>
                    </a:cubicBezTo>
                    <a:cubicBezTo>
                      <a:pt x="161639" y="64731"/>
                      <a:pt x="162129" y="43102"/>
                      <a:pt x="162129" y="43102"/>
                    </a:cubicBezTo>
                    <a:cubicBezTo>
                      <a:pt x="162129" y="43102"/>
                      <a:pt x="150473" y="39710"/>
                      <a:pt x="144844" y="28932"/>
                    </a:cubicBezTo>
                    <a:cubicBezTo>
                      <a:pt x="139214" y="18163"/>
                      <a:pt x="139612" y="0"/>
                      <a:pt x="139612" y="0"/>
                    </a:cubicBezTo>
                    <a:cubicBezTo>
                      <a:pt x="139612" y="0"/>
                      <a:pt x="128409" y="11388"/>
                      <a:pt x="120478" y="26815"/>
                    </a:cubicBezTo>
                    <a:cubicBezTo>
                      <a:pt x="112556" y="42233"/>
                      <a:pt x="107907" y="61690"/>
                      <a:pt x="107907" y="61690"/>
                    </a:cubicBezTo>
                    <a:cubicBezTo>
                      <a:pt x="107907" y="61690"/>
                      <a:pt x="104164" y="53843"/>
                      <a:pt x="99875" y="47391"/>
                    </a:cubicBezTo>
                    <a:cubicBezTo>
                      <a:pt x="95595" y="40948"/>
                      <a:pt x="90770" y="35910"/>
                      <a:pt x="90770" y="35910"/>
                    </a:cubicBezTo>
                    <a:cubicBezTo>
                      <a:pt x="90770" y="35910"/>
                      <a:pt x="86148" y="43250"/>
                      <a:pt x="83431" y="50663"/>
                    </a:cubicBezTo>
                    <a:cubicBezTo>
                      <a:pt x="80704" y="58067"/>
                      <a:pt x="79890" y="65545"/>
                      <a:pt x="79890" y="65545"/>
                    </a:cubicBezTo>
                    <a:cubicBezTo>
                      <a:pt x="79890" y="65545"/>
                      <a:pt x="64833" y="58483"/>
                      <a:pt x="51292" y="55100"/>
                    </a:cubicBezTo>
                    <a:cubicBezTo>
                      <a:pt x="37750" y="51717"/>
                      <a:pt x="25724" y="52012"/>
                      <a:pt x="25724" y="52012"/>
                    </a:cubicBezTo>
                    <a:cubicBezTo>
                      <a:pt x="25724" y="52012"/>
                      <a:pt x="26214" y="73050"/>
                      <a:pt x="29422" y="89615"/>
                    </a:cubicBezTo>
                    <a:cubicBezTo>
                      <a:pt x="32629" y="106188"/>
                      <a:pt x="38563" y="118287"/>
                      <a:pt x="38563" y="118287"/>
                    </a:cubicBezTo>
                    <a:cubicBezTo>
                      <a:pt x="38563" y="118287"/>
                      <a:pt x="32971" y="119692"/>
                      <a:pt x="28183" y="122623"/>
                    </a:cubicBezTo>
                    <a:cubicBezTo>
                      <a:pt x="23395" y="125543"/>
                      <a:pt x="19411" y="129989"/>
                      <a:pt x="19411" y="129989"/>
                    </a:cubicBezTo>
                    <a:cubicBezTo>
                      <a:pt x="19411" y="129989"/>
                      <a:pt x="25244" y="140009"/>
                      <a:pt x="33498" y="145675"/>
                    </a:cubicBezTo>
                    <a:cubicBezTo>
                      <a:pt x="41743" y="151342"/>
                      <a:pt x="52419" y="152636"/>
                      <a:pt x="52419" y="152636"/>
                    </a:cubicBezTo>
                    <a:cubicBezTo>
                      <a:pt x="52419" y="152636"/>
                      <a:pt x="34219" y="162313"/>
                      <a:pt x="21112" y="174700"/>
                    </a:cubicBezTo>
                    <a:cubicBezTo>
                      <a:pt x="8005" y="187076"/>
                      <a:pt x="0" y="202152"/>
                      <a:pt x="0" y="202152"/>
                    </a:cubicBezTo>
                    <a:cubicBezTo>
                      <a:pt x="0" y="202152"/>
                      <a:pt x="17710" y="198594"/>
                      <a:pt x="28839" y="202901"/>
                    </a:cubicBezTo>
                    <a:cubicBezTo>
                      <a:pt x="39968" y="207209"/>
                      <a:pt x="44516" y="219373"/>
                      <a:pt x="44516" y="219373"/>
                    </a:cubicBezTo>
                    <a:cubicBezTo>
                      <a:pt x="44516" y="219373"/>
                      <a:pt x="63271" y="198289"/>
                      <a:pt x="78883" y="222904"/>
                    </a:cubicBezTo>
                    <a:cubicBezTo>
                      <a:pt x="85067" y="232656"/>
                      <a:pt x="79900" y="244700"/>
                      <a:pt x="79900" y="244700"/>
                    </a:cubicBezTo>
                    <a:cubicBezTo>
                      <a:pt x="79900" y="244700"/>
                      <a:pt x="99154" y="238192"/>
                      <a:pt x="113740" y="215842"/>
                    </a:cubicBezTo>
                    <a:cubicBezTo>
                      <a:pt x="128335" y="193501"/>
                      <a:pt x="136441" y="154632"/>
                      <a:pt x="136441" y="1546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 name="Google Shape;263;p2"/>
              <p:cNvSpPr/>
              <p:nvPr/>
            </p:nvSpPr>
            <p:spPr>
              <a:xfrm>
                <a:off x="2522910" y="1611650"/>
                <a:ext cx="141608" cy="175134"/>
              </a:xfrm>
              <a:custGeom>
                <a:avLst/>
                <a:gdLst/>
                <a:ahLst/>
                <a:cxnLst/>
                <a:rect l="l" t="t" r="r" b="b"/>
                <a:pathLst>
                  <a:path w="141608" h="175134" extrusionOk="0">
                    <a:moveTo>
                      <a:pt x="0" y="33424"/>
                    </a:moveTo>
                    <a:cubicBezTo>
                      <a:pt x="0" y="33424"/>
                      <a:pt x="24985" y="69104"/>
                      <a:pt x="40255" y="81711"/>
                    </a:cubicBezTo>
                    <a:cubicBezTo>
                      <a:pt x="48768" y="88746"/>
                      <a:pt x="54989" y="92295"/>
                      <a:pt x="54989" y="92295"/>
                    </a:cubicBezTo>
                    <a:cubicBezTo>
                      <a:pt x="54989" y="92295"/>
                      <a:pt x="49942" y="94098"/>
                      <a:pt x="37676" y="95059"/>
                    </a:cubicBezTo>
                    <a:cubicBezTo>
                      <a:pt x="25410" y="96011"/>
                      <a:pt x="5916" y="96113"/>
                      <a:pt x="5916" y="96113"/>
                    </a:cubicBezTo>
                    <a:cubicBezTo>
                      <a:pt x="5916" y="96113"/>
                      <a:pt x="22988" y="100734"/>
                      <a:pt x="36262" y="100845"/>
                    </a:cubicBezTo>
                    <a:cubicBezTo>
                      <a:pt x="49535" y="100956"/>
                      <a:pt x="59010" y="96556"/>
                      <a:pt x="59010" y="96556"/>
                    </a:cubicBezTo>
                    <a:cubicBezTo>
                      <a:pt x="59010" y="96556"/>
                      <a:pt x="66016" y="103794"/>
                      <a:pt x="73744" y="108776"/>
                    </a:cubicBezTo>
                    <a:cubicBezTo>
                      <a:pt x="81471" y="113758"/>
                      <a:pt x="89919" y="116476"/>
                      <a:pt x="89919" y="116476"/>
                    </a:cubicBezTo>
                    <a:lnTo>
                      <a:pt x="64630" y="130526"/>
                    </a:lnTo>
                    <a:cubicBezTo>
                      <a:pt x="64630" y="130526"/>
                      <a:pt x="61496" y="124582"/>
                      <a:pt x="52475" y="121365"/>
                    </a:cubicBezTo>
                    <a:cubicBezTo>
                      <a:pt x="43453" y="118158"/>
                      <a:pt x="28544" y="117677"/>
                      <a:pt x="28544" y="117677"/>
                    </a:cubicBezTo>
                    <a:cubicBezTo>
                      <a:pt x="28544" y="117677"/>
                      <a:pt x="41272" y="121791"/>
                      <a:pt x="48833" y="125275"/>
                    </a:cubicBezTo>
                    <a:cubicBezTo>
                      <a:pt x="56403" y="128751"/>
                      <a:pt x="58788" y="131607"/>
                      <a:pt x="58788" y="131607"/>
                    </a:cubicBezTo>
                    <a:lnTo>
                      <a:pt x="34441" y="140314"/>
                    </a:lnTo>
                    <a:lnTo>
                      <a:pt x="2422" y="149761"/>
                    </a:lnTo>
                    <a:lnTo>
                      <a:pt x="33600" y="145518"/>
                    </a:lnTo>
                    <a:cubicBezTo>
                      <a:pt x="33600" y="145518"/>
                      <a:pt x="33091" y="150057"/>
                      <a:pt x="27813" y="156296"/>
                    </a:cubicBezTo>
                    <a:cubicBezTo>
                      <a:pt x="22545" y="162535"/>
                      <a:pt x="12506" y="170485"/>
                      <a:pt x="12506" y="170485"/>
                    </a:cubicBezTo>
                    <a:cubicBezTo>
                      <a:pt x="12506" y="170485"/>
                      <a:pt x="23885" y="164366"/>
                      <a:pt x="30577" y="157701"/>
                    </a:cubicBezTo>
                    <a:cubicBezTo>
                      <a:pt x="37260" y="151037"/>
                      <a:pt x="39257" y="143836"/>
                      <a:pt x="39257" y="143836"/>
                    </a:cubicBezTo>
                    <a:lnTo>
                      <a:pt x="58686" y="136598"/>
                    </a:lnTo>
                    <a:lnTo>
                      <a:pt x="69834" y="133068"/>
                    </a:lnTo>
                    <a:cubicBezTo>
                      <a:pt x="69834" y="133068"/>
                      <a:pt x="69159" y="139871"/>
                      <a:pt x="63853" y="150380"/>
                    </a:cubicBezTo>
                    <a:cubicBezTo>
                      <a:pt x="58538" y="160899"/>
                      <a:pt x="48583" y="175134"/>
                      <a:pt x="48583" y="175134"/>
                    </a:cubicBezTo>
                    <a:cubicBezTo>
                      <a:pt x="48583" y="175134"/>
                      <a:pt x="60202" y="164245"/>
                      <a:pt x="67051" y="153144"/>
                    </a:cubicBezTo>
                    <a:cubicBezTo>
                      <a:pt x="73901" y="142043"/>
                      <a:pt x="75971" y="130720"/>
                      <a:pt x="75971" y="130720"/>
                    </a:cubicBezTo>
                    <a:lnTo>
                      <a:pt x="94467" y="119526"/>
                    </a:lnTo>
                    <a:cubicBezTo>
                      <a:pt x="94467" y="119526"/>
                      <a:pt x="99024" y="122197"/>
                      <a:pt x="108009" y="125266"/>
                    </a:cubicBezTo>
                    <a:cubicBezTo>
                      <a:pt x="116984" y="128326"/>
                      <a:pt x="130378" y="131783"/>
                      <a:pt x="130378" y="131783"/>
                    </a:cubicBezTo>
                    <a:lnTo>
                      <a:pt x="136284" y="118592"/>
                    </a:lnTo>
                    <a:cubicBezTo>
                      <a:pt x="136284" y="118592"/>
                      <a:pt x="122844" y="119138"/>
                      <a:pt x="112963" y="117409"/>
                    </a:cubicBezTo>
                    <a:cubicBezTo>
                      <a:pt x="103082" y="115681"/>
                      <a:pt x="96750" y="111660"/>
                      <a:pt x="96750" y="111660"/>
                    </a:cubicBezTo>
                    <a:lnTo>
                      <a:pt x="98350" y="92692"/>
                    </a:lnTo>
                    <a:cubicBezTo>
                      <a:pt x="98350" y="92692"/>
                      <a:pt x="108785" y="91001"/>
                      <a:pt x="119193" y="82821"/>
                    </a:cubicBezTo>
                    <a:cubicBezTo>
                      <a:pt x="129601" y="74640"/>
                      <a:pt x="141608" y="61089"/>
                      <a:pt x="141608" y="61089"/>
                    </a:cubicBezTo>
                    <a:cubicBezTo>
                      <a:pt x="141608" y="61089"/>
                      <a:pt x="128890" y="72921"/>
                      <a:pt x="118269" y="79123"/>
                    </a:cubicBezTo>
                    <a:cubicBezTo>
                      <a:pt x="107648" y="85335"/>
                      <a:pt x="98507" y="87045"/>
                      <a:pt x="98507" y="87045"/>
                    </a:cubicBezTo>
                    <a:lnTo>
                      <a:pt x="100078" y="57420"/>
                    </a:lnTo>
                    <a:cubicBezTo>
                      <a:pt x="100078" y="57420"/>
                      <a:pt x="105328" y="54416"/>
                      <a:pt x="109368" y="45117"/>
                    </a:cubicBezTo>
                    <a:cubicBezTo>
                      <a:pt x="113416" y="35818"/>
                      <a:pt x="116244" y="20215"/>
                      <a:pt x="116244" y="20215"/>
                    </a:cubicBezTo>
                    <a:cubicBezTo>
                      <a:pt x="116244" y="20215"/>
                      <a:pt x="110911" y="35374"/>
                      <a:pt x="106937" y="43416"/>
                    </a:cubicBezTo>
                    <a:cubicBezTo>
                      <a:pt x="102971" y="51449"/>
                      <a:pt x="100364" y="52373"/>
                      <a:pt x="100364" y="52373"/>
                    </a:cubicBezTo>
                    <a:lnTo>
                      <a:pt x="92674" y="0"/>
                    </a:lnTo>
                    <a:cubicBezTo>
                      <a:pt x="92674" y="0"/>
                      <a:pt x="95031" y="37269"/>
                      <a:pt x="95207" y="56505"/>
                    </a:cubicBezTo>
                    <a:cubicBezTo>
                      <a:pt x="95336" y="71017"/>
                      <a:pt x="94643" y="76526"/>
                      <a:pt x="94643" y="76526"/>
                    </a:cubicBezTo>
                    <a:cubicBezTo>
                      <a:pt x="94643" y="76526"/>
                      <a:pt x="90428" y="74807"/>
                      <a:pt x="85427" y="69908"/>
                    </a:cubicBezTo>
                    <a:cubicBezTo>
                      <a:pt x="80426" y="65009"/>
                      <a:pt x="75537" y="57327"/>
                      <a:pt x="75537" y="57327"/>
                    </a:cubicBezTo>
                    <a:cubicBezTo>
                      <a:pt x="75537" y="57327"/>
                      <a:pt x="78901" y="67541"/>
                      <a:pt x="83320" y="73947"/>
                    </a:cubicBezTo>
                    <a:cubicBezTo>
                      <a:pt x="87729" y="80362"/>
                      <a:pt x="93182" y="82969"/>
                      <a:pt x="93182" y="82969"/>
                    </a:cubicBezTo>
                    <a:lnTo>
                      <a:pt x="91592" y="109072"/>
                    </a:lnTo>
                    <a:cubicBezTo>
                      <a:pt x="91592" y="109072"/>
                      <a:pt x="83144" y="104764"/>
                      <a:pt x="76304" y="100780"/>
                    </a:cubicBezTo>
                    <a:cubicBezTo>
                      <a:pt x="69473" y="96797"/>
                      <a:pt x="63326" y="90622"/>
                      <a:pt x="63326" y="90622"/>
                    </a:cubicBezTo>
                    <a:cubicBezTo>
                      <a:pt x="63326" y="90622"/>
                      <a:pt x="64038" y="78014"/>
                      <a:pt x="61736" y="64620"/>
                    </a:cubicBezTo>
                    <a:cubicBezTo>
                      <a:pt x="59425" y="51227"/>
                      <a:pt x="54083" y="37066"/>
                      <a:pt x="54083" y="37066"/>
                    </a:cubicBezTo>
                    <a:cubicBezTo>
                      <a:pt x="54083" y="37066"/>
                      <a:pt x="56967" y="51865"/>
                      <a:pt x="58141" y="64214"/>
                    </a:cubicBezTo>
                    <a:cubicBezTo>
                      <a:pt x="59324" y="76572"/>
                      <a:pt x="58797" y="86490"/>
                      <a:pt x="58797" y="86490"/>
                    </a:cubicBezTo>
                    <a:cubicBezTo>
                      <a:pt x="58797" y="86490"/>
                      <a:pt x="53741" y="85409"/>
                      <a:pt x="42325" y="75417"/>
                    </a:cubicBezTo>
                    <a:cubicBezTo>
                      <a:pt x="27453" y="62402"/>
                      <a:pt x="0" y="33424"/>
                      <a:pt x="0" y="334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64" name="Google Shape;264;p2"/>
            <p:cNvGrpSpPr/>
            <p:nvPr/>
          </p:nvGrpSpPr>
          <p:grpSpPr>
            <a:xfrm>
              <a:off x="2497759" y="1867368"/>
              <a:ext cx="346607" cy="235326"/>
              <a:chOff x="2497759" y="1867368"/>
              <a:chExt cx="346607" cy="235326"/>
            </a:xfrm>
          </p:grpSpPr>
          <p:sp>
            <p:nvSpPr>
              <p:cNvPr id="265" name="Google Shape;265;p2"/>
              <p:cNvSpPr/>
              <p:nvPr/>
            </p:nvSpPr>
            <p:spPr>
              <a:xfrm>
                <a:off x="2497759" y="1868967"/>
                <a:ext cx="346607" cy="233727"/>
              </a:xfrm>
              <a:custGeom>
                <a:avLst/>
                <a:gdLst/>
                <a:ahLst/>
                <a:cxnLst/>
                <a:rect l="l" t="t" r="r" b="b"/>
                <a:pathLst>
                  <a:path w="346607" h="233727" extrusionOk="0">
                    <a:moveTo>
                      <a:pt x="141183" y="38054"/>
                    </a:moveTo>
                    <a:cubicBezTo>
                      <a:pt x="141183" y="38054"/>
                      <a:pt x="96677" y="18644"/>
                      <a:pt x="60526" y="27730"/>
                    </a:cubicBezTo>
                    <a:cubicBezTo>
                      <a:pt x="3596" y="42048"/>
                      <a:pt x="0" y="68437"/>
                      <a:pt x="0" y="68437"/>
                    </a:cubicBezTo>
                    <a:cubicBezTo>
                      <a:pt x="0" y="68437"/>
                      <a:pt x="40736" y="58242"/>
                      <a:pt x="47622" y="84336"/>
                    </a:cubicBezTo>
                    <a:cubicBezTo>
                      <a:pt x="51190" y="97878"/>
                      <a:pt x="36687" y="117372"/>
                      <a:pt x="36687" y="117372"/>
                    </a:cubicBezTo>
                    <a:cubicBezTo>
                      <a:pt x="36687" y="117372"/>
                      <a:pt x="49461" y="131135"/>
                      <a:pt x="49757" y="146202"/>
                    </a:cubicBezTo>
                    <a:cubicBezTo>
                      <a:pt x="50062" y="161269"/>
                      <a:pt x="37898" y="177639"/>
                      <a:pt x="37898" y="177639"/>
                    </a:cubicBezTo>
                    <a:cubicBezTo>
                      <a:pt x="37898" y="177639"/>
                      <a:pt x="59564" y="177380"/>
                      <a:pt x="79622" y="170410"/>
                    </a:cubicBezTo>
                    <a:cubicBezTo>
                      <a:pt x="99690" y="163441"/>
                      <a:pt x="118140" y="149751"/>
                      <a:pt x="118140" y="149751"/>
                    </a:cubicBezTo>
                    <a:cubicBezTo>
                      <a:pt x="118140" y="149751"/>
                      <a:pt x="117899" y="160409"/>
                      <a:pt x="119249" y="170262"/>
                    </a:cubicBezTo>
                    <a:cubicBezTo>
                      <a:pt x="120607" y="180116"/>
                      <a:pt x="123556" y="189165"/>
                      <a:pt x="123556" y="189165"/>
                    </a:cubicBezTo>
                    <a:cubicBezTo>
                      <a:pt x="123556" y="189165"/>
                      <a:pt x="134195" y="186623"/>
                      <a:pt x="142440" y="182279"/>
                    </a:cubicBezTo>
                    <a:cubicBezTo>
                      <a:pt x="150676" y="177934"/>
                      <a:pt x="156527" y="171797"/>
                      <a:pt x="156527" y="171797"/>
                    </a:cubicBezTo>
                    <a:cubicBezTo>
                      <a:pt x="156527" y="171797"/>
                      <a:pt x="171298" y="192049"/>
                      <a:pt x="186485" y="207532"/>
                    </a:cubicBezTo>
                    <a:cubicBezTo>
                      <a:pt x="201672" y="223014"/>
                      <a:pt x="217284" y="233727"/>
                      <a:pt x="217284" y="233727"/>
                    </a:cubicBezTo>
                    <a:cubicBezTo>
                      <a:pt x="217284" y="233727"/>
                      <a:pt x="230160" y="213900"/>
                      <a:pt x="236677" y="195709"/>
                    </a:cubicBezTo>
                    <a:cubicBezTo>
                      <a:pt x="243193" y="177509"/>
                      <a:pt x="243359" y="160945"/>
                      <a:pt x="243359" y="160945"/>
                    </a:cubicBezTo>
                    <a:cubicBezTo>
                      <a:pt x="243359" y="160945"/>
                      <a:pt x="251429" y="164753"/>
                      <a:pt x="259443" y="166426"/>
                    </a:cubicBezTo>
                    <a:cubicBezTo>
                      <a:pt x="267457" y="168099"/>
                      <a:pt x="275416" y="167656"/>
                      <a:pt x="275416" y="167656"/>
                    </a:cubicBezTo>
                    <a:cubicBezTo>
                      <a:pt x="275416" y="167656"/>
                      <a:pt x="274371" y="153088"/>
                      <a:pt x="267429" y="140332"/>
                    </a:cubicBezTo>
                    <a:cubicBezTo>
                      <a:pt x="260478" y="127576"/>
                      <a:pt x="247630" y="116642"/>
                      <a:pt x="247630" y="116642"/>
                    </a:cubicBezTo>
                    <a:cubicBezTo>
                      <a:pt x="247630" y="116642"/>
                      <a:pt x="277181" y="124341"/>
                      <a:pt x="301925" y="124905"/>
                    </a:cubicBezTo>
                    <a:cubicBezTo>
                      <a:pt x="326670" y="125460"/>
                      <a:pt x="346608" y="118888"/>
                      <a:pt x="346608" y="118888"/>
                    </a:cubicBezTo>
                    <a:cubicBezTo>
                      <a:pt x="346608" y="118888"/>
                      <a:pt x="321623" y="105984"/>
                      <a:pt x="310115" y="91860"/>
                    </a:cubicBezTo>
                    <a:cubicBezTo>
                      <a:pt x="298616" y="77727"/>
                      <a:pt x="300594" y="62374"/>
                      <a:pt x="300594" y="62374"/>
                    </a:cubicBezTo>
                    <a:cubicBezTo>
                      <a:pt x="300594" y="62374"/>
                      <a:pt x="263020" y="64666"/>
                      <a:pt x="258796" y="27730"/>
                    </a:cubicBezTo>
                    <a:cubicBezTo>
                      <a:pt x="257123" y="13088"/>
                      <a:pt x="271478" y="6719"/>
                      <a:pt x="271478" y="6719"/>
                    </a:cubicBezTo>
                    <a:cubicBezTo>
                      <a:pt x="271478" y="6719"/>
                      <a:pt x="242620" y="-4872"/>
                      <a:pt x="209575" y="2394"/>
                    </a:cubicBezTo>
                    <a:cubicBezTo>
                      <a:pt x="176521" y="9650"/>
                      <a:pt x="141183" y="38054"/>
                      <a:pt x="141183" y="3805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 name="Google Shape;266;p2"/>
              <p:cNvSpPr/>
              <p:nvPr/>
            </p:nvSpPr>
            <p:spPr>
              <a:xfrm>
                <a:off x="2545510" y="1867368"/>
                <a:ext cx="235715" cy="209695"/>
              </a:xfrm>
              <a:custGeom>
                <a:avLst/>
                <a:gdLst/>
                <a:ahLst/>
                <a:cxnLst/>
                <a:rect l="l" t="t" r="r" b="b"/>
                <a:pathLst>
                  <a:path w="235715" h="209695" extrusionOk="0">
                    <a:moveTo>
                      <a:pt x="163801" y="209695"/>
                    </a:moveTo>
                    <a:cubicBezTo>
                      <a:pt x="163801" y="209695"/>
                      <a:pt x="154660" y="154004"/>
                      <a:pt x="143180" y="128446"/>
                    </a:cubicBezTo>
                    <a:cubicBezTo>
                      <a:pt x="136774" y="114183"/>
                      <a:pt x="131089" y="105245"/>
                      <a:pt x="131089" y="105245"/>
                    </a:cubicBezTo>
                    <a:cubicBezTo>
                      <a:pt x="131089" y="105245"/>
                      <a:pt x="138706" y="108184"/>
                      <a:pt x="155048" y="118509"/>
                    </a:cubicBezTo>
                    <a:cubicBezTo>
                      <a:pt x="171390" y="128825"/>
                      <a:pt x="196449" y="146535"/>
                      <a:pt x="196449" y="146535"/>
                    </a:cubicBezTo>
                    <a:cubicBezTo>
                      <a:pt x="196449" y="146535"/>
                      <a:pt x="177519" y="126680"/>
                      <a:pt x="160576" y="114461"/>
                    </a:cubicBezTo>
                    <a:cubicBezTo>
                      <a:pt x="143623" y="102232"/>
                      <a:pt x="128658" y="97647"/>
                      <a:pt x="128658" y="97647"/>
                    </a:cubicBezTo>
                    <a:cubicBezTo>
                      <a:pt x="128658" y="97647"/>
                      <a:pt x="124323" y="84568"/>
                      <a:pt x="117613" y="72921"/>
                    </a:cubicBezTo>
                    <a:cubicBezTo>
                      <a:pt x="110902" y="61274"/>
                      <a:pt x="101816" y="51060"/>
                      <a:pt x="101816" y="51060"/>
                    </a:cubicBezTo>
                    <a:lnTo>
                      <a:pt x="143254" y="61210"/>
                    </a:lnTo>
                    <a:cubicBezTo>
                      <a:pt x="143254" y="61210"/>
                      <a:pt x="143448" y="69547"/>
                      <a:pt x="152959" y="80741"/>
                    </a:cubicBezTo>
                    <a:cubicBezTo>
                      <a:pt x="162461" y="91944"/>
                      <a:pt x="181281" y="106012"/>
                      <a:pt x="181281" y="106012"/>
                    </a:cubicBezTo>
                    <a:cubicBezTo>
                      <a:pt x="181281" y="106012"/>
                      <a:pt x="167591" y="90585"/>
                      <a:pt x="160132" y="80473"/>
                    </a:cubicBezTo>
                    <a:cubicBezTo>
                      <a:pt x="152673" y="70361"/>
                      <a:pt x="151434" y="65545"/>
                      <a:pt x="151434" y="65545"/>
                    </a:cubicBezTo>
                    <a:lnTo>
                      <a:pt x="188241" y="79752"/>
                    </a:lnTo>
                    <a:lnTo>
                      <a:pt x="235355" y="100300"/>
                    </a:lnTo>
                    <a:lnTo>
                      <a:pt x="192659" y="75731"/>
                    </a:lnTo>
                    <a:cubicBezTo>
                      <a:pt x="192659" y="75731"/>
                      <a:pt x="196227" y="72015"/>
                      <a:pt x="206987" y="71082"/>
                    </a:cubicBezTo>
                    <a:cubicBezTo>
                      <a:pt x="217755" y="70148"/>
                      <a:pt x="235715" y="71987"/>
                      <a:pt x="235715" y="71987"/>
                    </a:cubicBezTo>
                    <a:cubicBezTo>
                      <a:pt x="235715" y="71987"/>
                      <a:pt x="217200" y="67236"/>
                      <a:pt x="204352" y="67273"/>
                    </a:cubicBezTo>
                    <a:cubicBezTo>
                      <a:pt x="191504" y="67301"/>
                      <a:pt x="184322" y="72117"/>
                      <a:pt x="184322" y="72117"/>
                    </a:cubicBezTo>
                    <a:lnTo>
                      <a:pt x="154771" y="61034"/>
                    </a:lnTo>
                    <a:lnTo>
                      <a:pt x="138216" y="54111"/>
                    </a:lnTo>
                    <a:cubicBezTo>
                      <a:pt x="138216" y="54111"/>
                      <a:pt x="143439" y="48463"/>
                      <a:pt x="156998" y="43619"/>
                    </a:cubicBezTo>
                    <a:cubicBezTo>
                      <a:pt x="170559" y="38785"/>
                      <a:pt x="192456" y="34755"/>
                      <a:pt x="192456" y="34755"/>
                    </a:cubicBezTo>
                    <a:cubicBezTo>
                      <a:pt x="192456" y="34755"/>
                      <a:pt x="170568" y="34173"/>
                      <a:pt x="154660" y="38157"/>
                    </a:cubicBezTo>
                    <a:cubicBezTo>
                      <a:pt x="138761" y="42131"/>
                      <a:pt x="128834" y="50672"/>
                      <a:pt x="128834" y="50672"/>
                    </a:cubicBezTo>
                    <a:lnTo>
                      <a:pt x="97943" y="44091"/>
                    </a:lnTo>
                    <a:cubicBezTo>
                      <a:pt x="97943" y="44091"/>
                      <a:pt x="93811" y="37463"/>
                      <a:pt x="84272" y="26445"/>
                    </a:cubicBezTo>
                    <a:cubicBezTo>
                      <a:pt x="74723" y="15418"/>
                      <a:pt x="59758" y="0"/>
                      <a:pt x="59758" y="0"/>
                    </a:cubicBezTo>
                    <a:lnTo>
                      <a:pt x="43730" y="6766"/>
                    </a:lnTo>
                    <a:cubicBezTo>
                      <a:pt x="43730" y="6766"/>
                      <a:pt x="61311" y="18533"/>
                      <a:pt x="72865" y="29154"/>
                    </a:cubicBezTo>
                    <a:cubicBezTo>
                      <a:pt x="84429" y="39774"/>
                      <a:pt x="89966" y="49249"/>
                      <a:pt x="89966" y="49249"/>
                    </a:cubicBezTo>
                    <a:lnTo>
                      <a:pt x="75740" y="65267"/>
                    </a:lnTo>
                    <a:cubicBezTo>
                      <a:pt x="75740" y="65267"/>
                      <a:pt x="61274" y="57290"/>
                      <a:pt x="42677" y="55331"/>
                    </a:cubicBezTo>
                    <a:cubicBezTo>
                      <a:pt x="24088" y="53362"/>
                      <a:pt x="0" y="54878"/>
                      <a:pt x="0" y="54878"/>
                    </a:cubicBezTo>
                    <a:cubicBezTo>
                      <a:pt x="0" y="54878"/>
                      <a:pt x="23903" y="55599"/>
                      <a:pt x="41503" y="59573"/>
                    </a:cubicBezTo>
                    <a:cubicBezTo>
                      <a:pt x="59093" y="63557"/>
                      <a:pt x="71923" y="70333"/>
                      <a:pt x="71923" y="70333"/>
                    </a:cubicBezTo>
                    <a:lnTo>
                      <a:pt x="50894" y="96196"/>
                    </a:lnTo>
                    <a:cubicBezTo>
                      <a:pt x="50894" y="96196"/>
                      <a:pt x="42233" y="94162"/>
                      <a:pt x="31086" y="99043"/>
                    </a:cubicBezTo>
                    <a:cubicBezTo>
                      <a:pt x="19938" y="103914"/>
                      <a:pt x="6285" y="115708"/>
                      <a:pt x="6285" y="115708"/>
                    </a:cubicBezTo>
                    <a:cubicBezTo>
                      <a:pt x="6285" y="115708"/>
                      <a:pt x="22859" y="106613"/>
                      <a:pt x="33110" y="102832"/>
                    </a:cubicBezTo>
                    <a:cubicBezTo>
                      <a:pt x="43360" y="99052"/>
                      <a:pt x="47289" y="100586"/>
                      <a:pt x="47289" y="100586"/>
                    </a:cubicBezTo>
                    <a:lnTo>
                      <a:pt x="23543" y="155862"/>
                    </a:lnTo>
                    <a:cubicBezTo>
                      <a:pt x="23543" y="155862"/>
                      <a:pt x="44433" y="119369"/>
                      <a:pt x="56551" y="101483"/>
                    </a:cubicBezTo>
                    <a:cubicBezTo>
                      <a:pt x="65702" y="87988"/>
                      <a:pt x="70129" y="83551"/>
                      <a:pt x="70129" y="83551"/>
                    </a:cubicBezTo>
                    <a:cubicBezTo>
                      <a:pt x="70129" y="83551"/>
                      <a:pt x="74428" y="88986"/>
                      <a:pt x="77690" y="98063"/>
                    </a:cubicBezTo>
                    <a:cubicBezTo>
                      <a:pt x="80953" y="107140"/>
                      <a:pt x="82303" y="118685"/>
                      <a:pt x="82303" y="118685"/>
                    </a:cubicBezTo>
                    <a:cubicBezTo>
                      <a:pt x="82303" y="118685"/>
                      <a:pt x="84530" y="106206"/>
                      <a:pt x="82987" y="96270"/>
                    </a:cubicBezTo>
                    <a:cubicBezTo>
                      <a:pt x="81443" y="86333"/>
                      <a:pt x="76128" y="78948"/>
                      <a:pt x="76128" y="78948"/>
                    </a:cubicBezTo>
                    <a:lnTo>
                      <a:pt x="94920" y="56357"/>
                    </a:lnTo>
                    <a:cubicBezTo>
                      <a:pt x="94920" y="56357"/>
                      <a:pt x="102980" y="68031"/>
                      <a:pt x="109192" y="77949"/>
                    </a:cubicBezTo>
                    <a:cubicBezTo>
                      <a:pt x="115403" y="87858"/>
                      <a:pt x="119323" y="99163"/>
                      <a:pt x="119323" y="99163"/>
                    </a:cubicBezTo>
                    <a:cubicBezTo>
                      <a:pt x="119323" y="99163"/>
                      <a:pt x="110310" y="110125"/>
                      <a:pt x="104672" y="124573"/>
                    </a:cubicBezTo>
                    <a:cubicBezTo>
                      <a:pt x="99043" y="139020"/>
                      <a:pt x="96796" y="156952"/>
                      <a:pt x="96796" y="156952"/>
                    </a:cubicBezTo>
                    <a:cubicBezTo>
                      <a:pt x="96796" y="156952"/>
                      <a:pt x="102601" y="140684"/>
                      <a:pt x="109016" y="128224"/>
                    </a:cubicBezTo>
                    <a:cubicBezTo>
                      <a:pt x="115440" y="115764"/>
                      <a:pt x="122475" y="107112"/>
                      <a:pt x="122475" y="107112"/>
                    </a:cubicBezTo>
                    <a:cubicBezTo>
                      <a:pt x="122475" y="107112"/>
                      <a:pt x="128261" y="112723"/>
                      <a:pt x="136487" y="132356"/>
                    </a:cubicBezTo>
                    <a:cubicBezTo>
                      <a:pt x="147201" y="157932"/>
                      <a:pt x="163801" y="209695"/>
                      <a:pt x="163801"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67" name="Google Shape;267;p2"/>
            <p:cNvGrpSpPr/>
            <p:nvPr/>
          </p:nvGrpSpPr>
          <p:grpSpPr>
            <a:xfrm>
              <a:off x="4380038" y="1387646"/>
              <a:ext cx="243713" cy="362325"/>
              <a:chOff x="4380038" y="1387646"/>
              <a:chExt cx="243713" cy="362325"/>
            </a:xfrm>
          </p:grpSpPr>
          <p:sp>
            <p:nvSpPr>
              <p:cNvPr id="268" name="Google Shape;268;p2"/>
              <p:cNvSpPr/>
              <p:nvPr/>
            </p:nvSpPr>
            <p:spPr>
              <a:xfrm>
                <a:off x="4380038" y="1387646"/>
                <a:ext cx="243713" cy="362325"/>
              </a:xfrm>
              <a:custGeom>
                <a:avLst/>
                <a:gdLst/>
                <a:ahLst/>
                <a:cxnLst/>
                <a:rect l="l" t="t" r="r" b="b"/>
                <a:pathLst>
                  <a:path w="243713" h="362325" extrusionOk="0">
                    <a:moveTo>
                      <a:pt x="70003" y="229688"/>
                    </a:moveTo>
                    <a:cubicBezTo>
                      <a:pt x="70003" y="229688"/>
                      <a:pt x="63653" y="280019"/>
                      <a:pt x="83406" y="313581"/>
                    </a:cubicBezTo>
                    <a:cubicBezTo>
                      <a:pt x="114520" y="366426"/>
                      <a:pt x="142028" y="362248"/>
                      <a:pt x="142028" y="362248"/>
                    </a:cubicBezTo>
                    <a:cubicBezTo>
                      <a:pt x="142028" y="362248"/>
                      <a:pt x="119816" y="324424"/>
                      <a:pt x="143941" y="309847"/>
                    </a:cubicBezTo>
                    <a:cubicBezTo>
                      <a:pt x="156466" y="302277"/>
                      <a:pt x="180267" y="311076"/>
                      <a:pt x="180267" y="311076"/>
                    </a:cubicBezTo>
                    <a:cubicBezTo>
                      <a:pt x="180267" y="311076"/>
                      <a:pt x="190306" y="294216"/>
                      <a:pt x="205326" y="289475"/>
                    </a:cubicBezTo>
                    <a:cubicBezTo>
                      <a:pt x="220338" y="284733"/>
                      <a:pt x="240322" y="292109"/>
                      <a:pt x="240322" y="292109"/>
                    </a:cubicBezTo>
                    <a:cubicBezTo>
                      <a:pt x="240322" y="292109"/>
                      <a:pt x="233676" y="270470"/>
                      <a:pt x="220781" y="252418"/>
                    </a:cubicBezTo>
                    <a:cubicBezTo>
                      <a:pt x="207887" y="234366"/>
                      <a:pt x="188743" y="219900"/>
                      <a:pt x="188743" y="219900"/>
                    </a:cubicBezTo>
                    <a:cubicBezTo>
                      <a:pt x="188743" y="219900"/>
                      <a:pt x="199494" y="217007"/>
                      <a:pt x="208968" y="212745"/>
                    </a:cubicBezTo>
                    <a:cubicBezTo>
                      <a:pt x="218443" y="208484"/>
                      <a:pt x="226642" y="202864"/>
                      <a:pt x="226642" y="202864"/>
                    </a:cubicBezTo>
                    <a:cubicBezTo>
                      <a:pt x="226642" y="202864"/>
                      <a:pt x="220966" y="192946"/>
                      <a:pt x="214181" y="185967"/>
                    </a:cubicBezTo>
                    <a:cubicBezTo>
                      <a:pt x="207406" y="178979"/>
                      <a:pt x="199521" y="174931"/>
                      <a:pt x="199521" y="174931"/>
                    </a:cubicBezTo>
                    <a:cubicBezTo>
                      <a:pt x="199521" y="174931"/>
                      <a:pt x="215485" y="154161"/>
                      <a:pt x="226530" y="134380"/>
                    </a:cubicBezTo>
                    <a:cubicBezTo>
                      <a:pt x="237576" y="114599"/>
                      <a:pt x="243714" y="95798"/>
                      <a:pt x="243714" y="95798"/>
                    </a:cubicBezTo>
                    <a:cubicBezTo>
                      <a:pt x="243714" y="95798"/>
                      <a:pt x="220051" y="88727"/>
                      <a:pt x="199891" y="87553"/>
                    </a:cubicBezTo>
                    <a:cubicBezTo>
                      <a:pt x="179731" y="86379"/>
                      <a:pt x="163084" y="91103"/>
                      <a:pt x="163084" y="91103"/>
                    </a:cubicBezTo>
                    <a:cubicBezTo>
                      <a:pt x="163084" y="91103"/>
                      <a:pt x="164517" y="81887"/>
                      <a:pt x="163842" y="73355"/>
                    </a:cubicBezTo>
                    <a:cubicBezTo>
                      <a:pt x="163158" y="64833"/>
                      <a:pt x="160366" y="56985"/>
                      <a:pt x="160366" y="56985"/>
                    </a:cubicBezTo>
                    <a:cubicBezTo>
                      <a:pt x="160366" y="56985"/>
                      <a:pt x="146076" y="62319"/>
                      <a:pt x="135335" y="73041"/>
                    </a:cubicBezTo>
                    <a:cubicBezTo>
                      <a:pt x="124594" y="83754"/>
                      <a:pt x="117413" y="99856"/>
                      <a:pt x="117413" y="99856"/>
                    </a:cubicBezTo>
                    <a:cubicBezTo>
                      <a:pt x="117413" y="99856"/>
                      <a:pt x="116433" y="67976"/>
                      <a:pt x="109713" y="43009"/>
                    </a:cubicBezTo>
                    <a:cubicBezTo>
                      <a:pt x="102983" y="18043"/>
                      <a:pt x="90514" y="0"/>
                      <a:pt x="90514" y="0"/>
                    </a:cubicBezTo>
                    <a:cubicBezTo>
                      <a:pt x="90514" y="0"/>
                      <a:pt x="84950" y="28839"/>
                      <a:pt x="74181" y="44525"/>
                    </a:cubicBezTo>
                    <a:cubicBezTo>
                      <a:pt x="63403" y="60221"/>
                      <a:pt x="47431" y="62762"/>
                      <a:pt x="47431" y="62762"/>
                    </a:cubicBezTo>
                    <a:cubicBezTo>
                      <a:pt x="47431" y="62762"/>
                      <a:pt x="60797" y="99745"/>
                      <a:pt x="25016" y="114849"/>
                    </a:cubicBezTo>
                    <a:cubicBezTo>
                      <a:pt x="10836" y="120839"/>
                      <a:pt x="225" y="108332"/>
                      <a:pt x="225" y="108332"/>
                    </a:cubicBezTo>
                    <a:cubicBezTo>
                      <a:pt x="225" y="108332"/>
                      <a:pt x="-2899" y="140666"/>
                      <a:pt x="14118" y="171649"/>
                    </a:cubicBezTo>
                    <a:cubicBezTo>
                      <a:pt x="31126" y="202642"/>
                      <a:pt x="70003" y="229688"/>
                      <a:pt x="70003"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 name="Google Shape;269;p2"/>
              <p:cNvSpPr/>
              <p:nvPr/>
            </p:nvSpPr>
            <p:spPr>
              <a:xfrm>
                <a:off x="4415970" y="1457231"/>
                <a:ext cx="183776" cy="249275"/>
              </a:xfrm>
              <a:custGeom>
                <a:avLst/>
                <a:gdLst/>
                <a:ahLst/>
                <a:cxnLst/>
                <a:rect l="l" t="t" r="r" b="b"/>
                <a:pathLst>
                  <a:path w="183776" h="249275" extrusionOk="0">
                    <a:moveTo>
                      <a:pt x="183777" y="39506"/>
                    </a:moveTo>
                    <a:cubicBezTo>
                      <a:pt x="183777" y="39506"/>
                      <a:pt x="130645" y="65064"/>
                      <a:pt x="108415" y="84105"/>
                    </a:cubicBezTo>
                    <a:cubicBezTo>
                      <a:pt x="96011" y="94726"/>
                      <a:pt x="88718" y="103054"/>
                      <a:pt x="88718" y="103054"/>
                    </a:cubicBezTo>
                    <a:cubicBezTo>
                      <a:pt x="88718" y="103054"/>
                      <a:pt x="89420" y="94550"/>
                      <a:pt x="94957" y="75130"/>
                    </a:cubicBezTo>
                    <a:cubicBezTo>
                      <a:pt x="100484" y="55710"/>
                      <a:pt x="110856" y="25382"/>
                      <a:pt x="110856" y="25382"/>
                    </a:cubicBezTo>
                    <a:cubicBezTo>
                      <a:pt x="110856" y="25382"/>
                      <a:pt x="96528" y="50201"/>
                      <a:pt x="89273" y="70786"/>
                    </a:cubicBezTo>
                    <a:cubicBezTo>
                      <a:pt x="82007" y="91371"/>
                      <a:pt x="81813" y="107722"/>
                      <a:pt x="81813" y="107722"/>
                    </a:cubicBezTo>
                    <a:cubicBezTo>
                      <a:pt x="81813" y="107722"/>
                      <a:pt x="69991" y="115921"/>
                      <a:pt x="60295" y="126080"/>
                    </a:cubicBezTo>
                    <a:cubicBezTo>
                      <a:pt x="50598" y="136238"/>
                      <a:pt x="43028" y="148347"/>
                      <a:pt x="43028" y="148347"/>
                    </a:cubicBezTo>
                    <a:lnTo>
                      <a:pt x="41003" y="103821"/>
                    </a:lnTo>
                    <a:cubicBezTo>
                      <a:pt x="41003" y="103821"/>
                      <a:pt x="49295" y="101178"/>
                      <a:pt x="57725" y="88348"/>
                    </a:cubicBezTo>
                    <a:cubicBezTo>
                      <a:pt x="66146" y="75528"/>
                      <a:pt x="74705" y="52521"/>
                      <a:pt x="74705" y="52521"/>
                    </a:cubicBezTo>
                    <a:cubicBezTo>
                      <a:pt x="74705" y="52521"/>
                      <a:pt x="63280" y="70776"/>
                      <a:pt x="55340" y="81240"/>
                    </a:cubicBezTo>
                    <a:cubicBezTo>
                      <a:pt x="47391" y="91694"/>
                      <a:pt x="42936" y="94356"/>
                      <a:pt x="42936" y="94356"/>
                    </a:cubicBezTo>
                    <a:lnTo>
                      <a:pt x="46337" y="53279"/>
                    </a:lnTo>
                    <a:lnTo>
                      <a:pt x="53057" y="0"/>
                    </a:lnTo>
                    <a:lnTo>
                      <a:pt x="41013" y="50025"/>
                    </a:lnTo>
                    <a:cubicBezTo>
                      <a:pt x="41013" y="50025"/>
                      <a:pt x="36234" y="47557"/>
                      <a:pt x="32120" y="37038"/>
                    </a:cubicBezTo>
                    <a:cubicBezTo>
                      <a:pt x="28017" y="26528"/>
                      <a:pt x="24578" y="7977"/>
                      <a:pt x="24578" y="7977"/>
                    </a:cubicBezTo>
                    <a:cubicBezTo>
                      <a:pt x="24578" y="7977"/>
                      <a:pt x="25271" y="27933"/>
                      <a:pt x="29080" y="40800"/>
                    </a:cubicBezTo>
                    <a:cubicBezTo>
                      <a:pt x="32897" y="53667"/>
                      <a:pt x="39839" y="59453"/>
                      <a:pt x="39839" y="59453"/>
                    </a:cubicBezTo>
                    <a:lnTo>
                      <a:pt x="37436" y="92341"/>
                    </a:lnTo>
                    <a:lnTo>
                      <a:pt x="35375" y="110967"/>
                    </a:lnTo>
                    <a:cubicBezTo>
                      <a:pt x="35375" y="110967"/>
                      <a:pt x="28165" y="107399"/>
                      <a:pt x="19328" y="95234"/>
                    </a:cubicBezTo>
                    <a:cubicBezTo>
                      <a:pt x="10482" y="83070"/>
                      <a:pt x="0" y="62300"/>
                      <a:pt x="0" y="62300"/>
                    </a:cubicBezTo>
                    <a:cubicBezTo>
                      <a:pt x="0" y="62300"/>
                      <a:pt x="5860" y="84410"/>
                      <a:pt x="14531" y="99181"/>
                    </a:cubicBezTo>
                    <a:cubicBezTo>
                      <a:pt x="23210" y="113952"/>
                      <a:pt x="34690" y="121384"/>
                      <a:pt x="34690" y="121384"/>
                    </a:cubicBezTo>
                    <a:lnTo>
                      <a:pt x="37186" y="154281"/>
                    </a:lnTo>
                    <a:cubicBezTo>
                      <a:pt x="37186" y="154281"/>
                      <a:pt x="31760" y="160372"/>
                      <a:pt x="23524" y="173184"/>
                    </a:cubicBezTo>
                    <a:cubicBezTo>
                      <a:pt x="15288" y="186004"/>
                      <a:pt x="4243" y="205535"/>
                      <a:pt x="4243" y="205535"/>
                    </a:cubicBezTo>
                    <a:lnTo>
                      <a:pt x="15741" y="219613"/>
                    </a:lnTo>
                    <a:cubicBezTo>
                      <a:pt x="15741" y="219613"/>
                      <a:pt x="22360" y="198529"/>
                      <a:pt x="29598" y="183814"/>
                    </a:cubicBezTo>
                    <a:cubicBezTo>
                      <a:pt x="36835" y="169098"/>
                      <a:pt x="44710" y="160761"/>
                      <a:pt x="44710" y="160761"/>
                    </a:cubicBezTo>
                    <a:lnTo>
                      <a:pt x="64953" y="170300"/>
                    </a:lnTo>
                    <a:cubicBezTo>
                      <a:pt x="64953" y="170300"/>
                      <a:pt x="61219" y="187141"/>
                      <a:pt x="64722" y="206367"/>
                    </a:cubicBezTo>
                    <a:cubicBezTo>
                      <a:pt x="68235" y="225584"/>
                      <a:pt x="76850" y="249275"/>
                      <a:pt x="76850" y="249275"/>
                    </a:cubicBezTo>
                    <a:cubicBezTo>
                      <a:pt x="76850" y="249275"/>
                      <a:pt x="70527" y="225104"/>
                      <a:pt x="69334" y="206293"/>
                    </a:cubicBezTo>
                    <a:cubicBezTo>
                      <a:pt x="68142" y="187483"/>
                      <a:pt x="71146" y="172638"/>
                      <a:pt x="71146" y="172638"/>
                    </a:cubicBezTo>
                    <a:lnTo>
                      <a:pt x="103267" y="186097"/>
                    </a:lnTo>
                    <a:cubicBezTo>
                      <a:pt x="103267" y="186097"/>
                      <a:pt x="103775" y="195368"/>
                      <a:pt x="111956" y="205110"/>
                    </a:cubicBezTo>
                    <a:cubicBezTo>
                      <a:pt x="120127" y="214853"/>
                      <a:pt x="135961" y="225057"/>
                      <a:pt x="135961" y="225057"/>
                    </a:cubicBezTo>
                    <a:cubicBezTo>
                      <a:pt x="135961" y="225057"/>
                      <a:pt x="121966" y="211128"/>
                      <a:pt x="115154" y="201968"/>
                    </a:cubicBezTo>
                    <a:cubicBezTo>
                      <a:pt x="108351" y="192807"/>
                      <a:pt x="108730" y="188417"/>
                      <a:pt x="108730" y="188417"/>
                    </a:cubicBezTo>
                    <a:lnTo>
                      <a:pt x="171122" y="195941"/>
                    </a:lnTo>
                    <a:cubicBezTo>
                      <a:pt x="171122" y="195941"/>
                      <a:pt x="128400" y="185745"/>
                      <a:pt x="106900" y="178868"/>
                    </a:cubicBezTo>
                    <a:cubicBezTo>
                      <a:pt x="90677" y="173674"/>
                      <a:pt x="84928" y="170540"/>
                      <a:pt x="84928" y="170540"/>
                    </a:cubicBezTo>
                    <a:cubicBezTo>
                      <a:pt x="84928" y="170540"/>
                      <a:pt x="89115" y="164634"/>
                      <a:pt x="97249" y="158690"/>
                    </a:cubicBezTo>
                    <a:cubicBezTo>
                      <a:pt x="105384" y="152747"/>
                      <a:pt x="116559" y="147996"/>
                      <a:pt x="116559" y="147996"/>
                    </a:cubicBezTo>
                    <a:cubicBezTo>
                      <a:pt x="116559" y="147996"/>
                      <a:pt x="103396" y="149428"/>
                      <a:pt x="93894" y="153902"/>
                    </a:cubicBezTo>
                    <a:cubicBezTo>
                      <a:pt x="84382" y="158376"/>
                      <a:pt x="78541" y="165891"/>
                      <a:pt x="78541" y="165891"/>
                    </a:cubicBezTo>
                    <a:lnTo>
                      <a:pt x="50367" y="153699"/>
                    </a:lnTo>
                    <a:cubicBezTo>
                      <a:pt x="50367" y="153699"/>
                      <a:pt x="59703" y="142182"/>
                      <a:pt x="67809" y="133040"/>
                    </a:cubicBezTo>
                    <a:cubicBezTo>
                      <a:pt x="75916" y="123889"/>
                      <a:pt x="86093" y="116633"/>
                      <a:pt x="86093" y="116633"/>
                    </a:cubicBezTo>
                    <a:cubicBezTo>
                      <a:pt x="86093" y="116633"/>
                      <a:pt x="99736" y="122438"/>
                      <a:pt x="115875" y="123833"/>
                    </a:cubicBezTo>
                    <a:cubicBezTo>
                      <a:pt x="132014" y="125220"/>
                      <a:pt x="150639" y="122197"/>
                      <a:pt x="150639" y="122197"/>
                    </a:cubicBezTo>
                    <a:cubicBezTo>
                      <a:pt x="150639" y="122197"/>
                      <a:pt x="132633" y="121171"/>
                      <a:pt x="118250" y="118408"/>
                    </a:cubicBezTo>
                    <a:cubicBezTo>
                      <a:pt x="103877" y="115634"/>
                      <a:pt x="93127" y="111133"/>
                      <a:pt x="93127" y="111133"/>
                    </a:cubicBezTo>
                    <a:cubicBezTo>
                      <a:pt x="93127" y="111133"/>
                      <a:pt x="97046" y="103683"/>
                      <a:pt x="114304" y="89651"/>
                    </a:cubicBezTo>
                    <a:cubicBezTo>
                      <a:pt x="136783" y="71386"/>
                      <a:pt x="183777" y="39506"/>
                      <a:pt x="183777"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70" name="Google Shape;270;p2"/>
            <p:cNvGrpSpPr/>
            <p:nvPr/>
          </p:nvGrpSpPr>
          <p:grpSpPr>
            <a:xfrm>
              <a:off x="3518781" y="2827356"/>
              <a:ext cx="211136" cy="206340"/>
              <a:chOff x="3518781" y="2827356"/>
              <a:chExt cx="211136" cy="206340"/>
            </a:xfrm>
          </p:grpSpPr>
          <p:sp>
            <p:nvSpPr>
              <p:cNvPr id="271" name="Google Shape;271;p2"/>
              <p:cNvSpPr/>
              <p:nvPr/>
            </p:nvSpPr>
            <p:spPr>
              <a:xfrm>
                <a:off x="3518781" y="2827356"/>
                <a:ext cx="211136" cy="206340"/>
              </a:xfrm>
              <a:custGeom>
                <a:avLst/>
                <a:gdLst/>
                <a:ahLst/>
                <a:cxnLst/>
                <a:rect l="l" t="t" r="r" b="b"/>
                <a:pathLst>
                  <a:path w="211136" h="206340" extrusionOk="0">
                    <a:moveTo>
                      <a:pt x="86120" y="149687"/>
                    </a:moveTo>
                    <a:cubicBezTo>
                      <a:pt x="86120" y="149687"/>
                      <a:pt x="100642" y="182778"/>
                      <a:pt x="124730" y="195414"/>
                    </a:cubicBezTo>
                    <a:cubicBezTo>
                      <a:pt x="162664" y="215306"/>
                      <a:pt x="177657" y="201958"/>
                      <a:pt x="177657" y="201958"/>
                    </a:cubicBezTo>
                    <a:cubicBezTo>
                      <a:pt x="177657" y="201958"/>
                      <a:pt x="150547" y="187696"/>
                      <a:pt x="159725" y="169348"/>
                    </a:cubicBezTo>
                    <a:cubicBezTo>
                      <a:pt x="164486" y="159818"/>
                      <a:pt x="181983" y="155815"/>
                      <a:pt x="181983" y="155815"/>
                    </a:cubicBezTo>
                    <a:cubicBezTo>
                      <a:pt x="181983" y="155815"/>
                      <a:pt x="181872" y="141617"/>
                      <a:pt x="189156" y="132836"/>
                    </a:cubicBezTo>
                    <a:cubicBezTo>
                      <a:pt x="196449" y="124055"/>
                      <a:pt x="211137" y="120672"/>
                      <a:pt x="211137" y="120672"/>
                    </a:cubicBezTo>
                    <a:cubicBezTo>
                      <a:pt x="211137" y="120672"/>
                      <a:pt x="199259" y="110135"/>
                      <a:pt x="184941" y="104228"/>
                    </a:cubicBezTo>
                    <a:cubicBezTo>
                      <a:pt x="170623" y="98322"/>
                      <a:pt x="153855" y="97055"/>
                      <a:pt x="153855" y="97055"/>
                    </a:cubicBezTo>
                    <a:cubicBezTo>
                      <a:pt x="153855" y="97055"/>
                      <a:pt x="159263" y="91066"/>
                      <a:pt x="163395" y="84752"/>
                    </a:cubicBezTo>
                    <a:cubicBezTo>
                      <a:pt x="167536" y="78439"/>
                      <a:pt x="170410" y="71802"/>
                      <a:pt x="170410" y="71802"/>
                    </a:cubicBezTo>
                    <a:cubicBezTo>
                      <a:pt x="170410" y="71802"/>
                      <a:pt x="163385" y="68003"/>
                      <a:pt x="156777" y="66423"/>
                    </a:cubicBezTo>
                    <a:cubicBezTo>
                      <a:pt x="150158" y="64842"/>
                      <a:pt x="143947" y="65480"/>
                      <a:pt x="143947" y="65480"/>
                    </a:cubicBezTo>
                    <a:cubicBezTo>
                      <a:pt x="143947" y="65480"/>
                      <a:pt x="145962" y="46577"/>
                      <a:pt x="145389" y="30207"/>
                    </a:cubicBezTo>
                    <a:cubicBezTo>
                      <a:pt x="144816" y="13846"/>
                      <a:pt x="141655" y="0"/>
                      <a:pt x="141655" y="0"/>
                    </a:cubicBezTo>
                    <a:cubicBezTo>
                      <a:pt x="141655" y="0"/>
                      <a:pt x="124868" y="5010"/>
                      <a:pt x="112335" y="12220"/>
                    </a:cubicBezTo>
                    <a:cubicBezTo>
                      <a:pt x="99810" y="19429"/>
                      <a:pt x="91528" y="28839"/>
                      <a:pt x="91528" y="28839"/>
                    </a:cubicBezTo>
                    <a:cubicBezTo>
                      <a:pt x="91528" y="28839"/>
                      <a:pt x="89032" y="22674"/>
                      <a:pt x="85520" y="17756"/>
                    </a:cubicBezTo>
                    <a:cubicBezTo>
                      <a:pt x="82007" y="12839"/>
                      <a:pt x="77468" y="9169"/>
                      <a:pt x="77468" y="9169"/>
                    </a:cubicBezTo>
                    <a:cubicBezTo>
                      <a:pt x="77468" y="9169"/>
                      <a:pt x="70832" y="18034"/>
                      <a:pt x="68280" y="28774"/>
                    </a:cubicBezTo>
                    <a:cubicBezTo>
                      <a:pt x="65739" y="39506"/>
                      <a:pt x="67291" y="52123"/>
                      <a:pt x="67291" y="52123"/>
                    </a:cubicBezTo>
                    <a:cubicBezTo>
                      <a:pt x="67291" y="52123"/>
                      <a:pt x="55090" y="33119"/>
                      <a:pt x="41956" y="20585"/>
                    </a:cubicBezTo>
                    <a:cubicBezTo>
                      <a:pt x="28821" y="8051"/>
                      <a:pt x="14762" y="1987"/>
                      <a:pt x="14762" y="1987"/>
                    </a:cubicBezTo>
                    <a:cubicBezTo>
                      <a:pt x="14762" y="1987"/>
                      <a:pt x="21925" y="21703"/>
                      <a:pt x="21167" y="35476"/>
                    </a:cubicBezTo>
                    <a:cubicBezTo>
                      <a:pt x="20418" y="49258"/>
                      <a:pt x="11748" y="57078"/>
                      <a:pt x="11748" y="57078"/>
                    </a:cubicBezTo>
                    <a:cubicBezTo>
                      <a:pt x="11748" y="57078"/>
                      <a:pt x="33248" y="74307"/>
                      <a:pt x="17266" y="97554"/>
                    </a:cubicBezTo>
                    <a:cubicBezTo>
                      <a:pt x="10935" y="106779"/>
                      <a:pt x="0" y="103341"/>
                      <a:pt x="0" y="103341"/>
                    </a:cubicBezTo>
                    <a:cubicBezTo>
                      <a:pt x="0" y="103341"/>
                      <a:pt x="9909" y="124222"/>
                      <a:pt x="31418" y="136377"/>
                    </a:cubicBezTo>
                    <a:cubicBezTo>
                      <a:pt x="52918" y="148522"/>
                      <a:pt x="86120" y="149687"/>
                      <a:pt x="86120"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 name="Google Shape;272;p2"/>
              <p:cNvSpPr/>
              <p:nvPr/>
            </p:nvSpPr>
            <p:spPr>
              <a:xfrm>
                <a:off x="3543775" y="2844872"/>
                <a:ext cx="156481" cy="175550"/>
              </a:xfrm>
              <a:custGeom>
                <a:avLst/>
                <a:gdLst/>
                <a:ahLst/>
                <a:cxnLst/>
                <a:rect l="l" t="t" r="r" b="b"/>
                <a:pathLst>
                  <a:path w="156481" h="175550" extrusionOk="0">
                    <a:moveTo>
                      <a:pt x="107094" y="0"/>
                    </a:moveTo>
                    <a:cubicBezTo>
                      <a:pt x="107094" y="0"/>
                      <a:pt x="84494" y="36428"/>
                      <a:pt x="78079" y="56736"/>
                    </a:cubicBezTo>
                    <a:cubicBezTo>
                      <a:pt x="74502" y="68077"/>
                      <a:pt x="73152" y="76008"/>
                      <a:pt x="73152" y="76008"/>
                    </a:cubicBezTo>
                    <a:cubicBezTo>
                      <a:pt x="73152" y="76008"/>
                      <a:pt x="70481" y="70555"/>
                      <a:pt x="66728" y="56579"/>
                    </a:cubicBezTo>
                    <a:cubicBezTo>
                      <a:pt x="62975" y="42593"/>
                      <a:pt x="58159" y="20086"/>
                      <a:pt x="58159" y="20086"/>
                    </a:cubicBezTo>
                    <a:cubicBezTo>
                      <a:pt x="58159" y="20086"/>
                      <a:pt x="58594" y="40800"/>
                      <a:pt x="61737" y="56172"/>
                    </a:cubicBezTo>
                    <a:cubicBezTo>
                      <a:pt x="64870" y="71534"/>
                      <a:pt x="70712" y="81554"/>
                      <a:pt x="70712" y="81554"/>
                    </a:cubicBezTo>
                    <a:cubicBezTo>
                      <a:pt x="70712" y="81554"/>
                      <a:pt x="66599" y="91195"/>
                      <a:pt x="64473" y="101178"/>
                    </a:cubicBezTo>
                    <a:cubicBezTo>
                      <a:pt x="62356" y="111161"/>
                      <a:pt x="62217" y="121504"/>
                      <a:pt x="62217" y="121504"/>
                    </a:cubicBezTo>
                    <a:lnTo>
                      <a:pt x="44784" y="95225"/>
                    </a:lnTo>
                    <a:cubicBezTo>
                      <a:pt x="44784" y="95225"/>
                      <a:pt x="48796" y="90363"/>
                      <a:pt x="49184" y="79253"/>
                    </a:cubicBezTo>
                    <a:cubicBezTo>
                      <a:pt x="49572" y="68142"/>
                      <a:pt x="46337" y="50792"/>
                      <a:pt x="46337" y="50792"/>
                    </a:cubicBezTo>
                    <a:cubicBezTo>
                      <a:pt x="46337" y="50792"/>
                      <a:pt x="46124" y="66386"/>
                      <a:pt x="45163" y="75860"/>
                    </a:cubicBezTo>
                    <a:cubicBezTo>
                      <a:pt x="44202" y="85344"/>
                      <a:pt x="42492" y="88708"/>
                      <a:pt x="42492" y="88708"/>
                    </a:cubicBezTo>
                    <a:lnTo>
                      <a:pt x="29570" y="62402"/>
                    </a:lnTo>
                    <a:lnTo>
                      <a:pt x="14198" y="27370"/>
                    </a:lnTo>
                    <a:lnTo>
                      <a:pt x="25189" y="62522"/>
                    </a:lnTo>
                    <a:cubicBezTo>
                      <a:pt x="25189" y="62522"/>
                      <a:pt x="21417" y="62892"/>
                      <a:pt x="15122" y="58122"/>
                    </a:cubicBezTo>
                    <a:cubicBezTo>
                      <a:pt x="8828" y="53343"/>
                      <a:pt x="0" y="43425"/>
                      <a:pt x="0" y="43425"/>
                    </a:cubicBezTo>
                    <a:cubicBezTo>
                      <a:pt x="0" y="43425"/>
                      <a:pt x="7691" y="55275"/>
                      <a:pt x="14670" y="61598"/>
                    </a:cubicBezTo>
                    <a:cubicBezTo>
                      <a:pt x="21648" y="67929"/>
                      <a:pt x="27915" y="68715"/>
                      <a:pt x="27915" y="68715"/>
                    </a:cubicBezTo>
                    <a:lnTo>
                      <a:pt x="38462" y="89651"/>
                    </a:lnTo>
                    <a:lnTo>
                      <a:pt x="44008" y="101788"/>
                    </a:lnTo>
                    <a:cubicBezTo>
                      <a:pt x="44008" y="101788"/>
                      <a:pt x="38378" y="102453"/>
                      <a:pt x="28636" y="98525"/>
                    </a:cubicBezTo>
                    <a:cubicBezTo>
                      <a:pt x="18894" y="94606"/>
                      <a:pt x="5037" y="86102"/>
                      <a:pt x="5037" y="86102"/>
                    </a:cubicBezTo>
                    <a:cubicBezTo>
                      <a:pt x="5037" y="86102"/>
                      <a:pt x="16610" y="97240"/>
                      <a:pt x="27194" y="102814"/>
                    </a:cubicBezTo>
                    <a:cubicBezTo>
                      <a:pt x="37787" y="108388"/>
                      <a:pt x="47391" y="108388"/>
                      <a:pt x="47391" y="108388"/>
                    </a:cubicBezTo>
                    <a:lnTo>
                      <a:pt x="60877" y="127411"/>
                    </a:lnTo>
                    <a:cubicBezTo>
                      <a:pt x="60877" y="127411"/>
                      <a:pt x="59833" y="133243"/>
                      <a:pt x="59555" y="144270"/>
                    </a:cubicBezTo>
                    <a:cubicBezTo>
                      <a:pt x="59278" y="155298"/>
                      <a:pt x="59768" y="171520"/>
                      <a:pt x="59768" y="171520"/>
                    </a:cubicBezTo>
                    <a:lnTo>
                      <a:pt x="71793" y="175550"/>
                    </a:lnTo>
                    <a:cubicBezTo>
                      <a:pt x="71793" y="175550"/>
                      <a:pt x="68087" y="160132"/>
                      <a:pt x="67079" y="148338"/>
                    </a:cubicBezTo>
                    <a:cubicBezTo>
                      <a:pt x="66063" y="136552"/>
                      <a:pt x="67754" y="128381"/>
                      <a:pt x="67754" y="128381"/>
                    </a:cubicBezTo>
                    <a:lnTo>
                      <a:pt x="83384" y="126227"/>
                    </a:lnTo>
                    <a:cubicBezTo>
                      <a:pt x="83384" y="126227"/>
                      <a:pt x="87276" y="137939"/>
                      <a:pt x="96381" y="148245"/>
                    </a:cubicBezTo>
                    <a:cubicBezTo>
                      <a:pt x="105495" y="158542"/>
                      <a:pt x="119295" y="169560"/>
                      <a:pt x="119295" y="169560"/>
                    </a:cubicBezTo>
                    <a:cubicBezTo>
                      <a:pt x="119295" y="169560"/>
                      <a:pt x="106696" y="157350"/>
                      <a:pt x="99126" y="146387"/>
                    </a:cubicBezTo>
                    <a:cubicBezTo>
                      <a:pt x="91556" y="135425"/>
                      <a:pt x="87951" y="125211"/>
                      <a:pt x="87951" y="125211"/>
                    </a:cubicBezTo>
                    <a:lnTo>
                      <a:pt x="112150" y="120765"/>
                    </a:lnTo>
                    <a:cubicBezTo>
                      <a:pt x="112150" y="120765"/>
                      <a:pt x="115829" y="126209"/>
                      <a:pt x="124286" y="128917"/>
                    </a:cubicBezTo>
                    <a:cubicBezTo>
                      <a:pt x="132744" y="131625"/>
                      <a:pt x="145971" y="131607"/>
                      <a:pt x="145971" y="131607"/>
                    </a:cubicBezTo>
                    <a:cubicBezTo>
                      <a:pt x="145971" y="131607"/>
                      <a:pt x="132494" y="128631"/>
                      <a:pt x="125063" y="125737"/>
                    </a:cubicBezTo>
                    <a:cubicBezTo>
                      <a:pt x="117640" y="122853"/>
                      <a:pt x="116272" y="120034"/>
                      <a:pt x="116272" y="120034"/>
                    </a:cubicBezTo>
                    <a:lnTo>
                      <a:pt x="156481" y="100078"/>
                    </a:lnTo>
                    <a:cubicBezTo>
                      <a:pt x="156481" y="100078"/>
                      <a:pt x="127105" y="110680"/>
                      <a:pt x="111697" y="114941"/>
                    </a:cubicBezTo>
                    <a:cubicBezTo>
                      <a:pt x="100060" y="118167"/>
                      <a:pt x="95466" y="118518"/>
                      <a:pt x="95466" y="118518"/>
                    </a:cubicBezTo>
                    <a:cubicBezTo>
                      <a:pt x="95466" y="118518"/>
                      <a:pt x="95826" y="113287"/>
                      <a:pt x="98544" y="106474"/>
                    </a:cubicBezTo>
                    <a:cubicBezTo>
                      <a:pt x="101270" y="99662"/>
                      <a:pt x="106252" y="92378"/>
                      <a:pt x="106252" y="92378"/>
                    </a:cubicBezTo>
                    <a:cubicBezTo>
                      <a:pt x="106252" y="92378"/>
                      <a:pt x="98867" y="98423"/>
                      <a:pt x="94791" y="104884"/>
                    </a:cubicBezTo>
                    <a:cubicBezTo>
                      <a:pt x="90705" y="111336"/>
                      <a:pt x="89938" y="118204"/>
                      <a:pt x="89938" y="118204"/>
                    </a:cubicBezTo>
                    <a:lnTo>
                      <a:pt x="68577" y="121864"/>
                    </a:lnTo>
                    <a:cubicBezTo>
                      <a:pt x="68577" y="121864"/>
                      <a:pt x="69981" y="111198"/>
                      <a:pt x="71525" y="102453"/>
                    </a:cubicBezTo>
                    <a:cubicBezTo>
                      <a:pt x="73059" y="93700"/>
                      <a:pt x="76526" y="85288"/>
                      <a:pt x="76526" y="85288"/>
                    </a:cubicBezTo>
                    <a:cubicBezTo>
                      <a:pt x="76526" y="85288"/>
                      <a:pt x="86832" y="83458"/>
                      <a:pt x="97037" y="77958"/>
                    </a:cubicBezTo>
                    <a:cubicBezTo>
                      <a:pt x="107232" y="72459"/>
                      <a:pt x="117317" y="63298"/>
                      <a:pt x="117317" y="63298"/>
                    </a:cubicBezTo>
                    <a:cubicBezTo>
                      <a:pt x="117317" y="63298"/>
                      <a:pt x="106132" y="69750"/>
                      <a:pt x="96482" y="73725"/>
                    </a:cubicBezTo>
                    <a:cubicBezTo>
                      <a:pt x="86842" y="77700"/>
                      <a:pt x="78754" y="79179"/>
                      <a:pt x="78754" y="79179"/>
                    </a:cubicBezTo>
                    <a:cubicBezTo>
                      <a:pt x="78754" y="79179"/>
                      <a:pt x="78384" y="73115"/>
                      <a:pt x="83643" y="57799"/>
                    </a:cubicBezTo>
                    <a:cubicBezTo>
                      <a:pt x="90483" y="37861"/>
                      <a:pt x="107094" y="0"/>
                      <a:pt x="10709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73" name="Google Shape;273;p2"/>
            <p:cNvGrpSpPr/>
            <p:nvPr/>
          </p:nvGrpSpPr>
          <p:grpSpPr>
            <a:xfrm>
              <a:off x="7991117" y="1216228"/>
              <a:ext cx="237233" cy="179563"/>
              <a:chOff x="7991117" y="1216228"/>
              <a:chExt cx="237233" cy="179563"/>
            </a:xfrm>
          </p:grpSpPr>
          <p:sp>
            <p:nvSpPr>
              <p:cNvPr id="274" name="Google Shape;274;p2"/>
              <p:cNvSpPr/>
              <p:nvPr/>
            </p:nvSpPr>
            <p:spPr>
              <a:xfrm>
                <a:off x="7991117" y="1216228"/>
                <a:ext cx="237233" cy="179563"/>
              </a:xfrm>
              <a:custGeom>
                <a:avLst/>
                <a:gdLst/>
                <a:ahLst/>
                <a:cxnLst/>
                <a:rect l="l" t="t" r="r" b="b"/>
                <a:pathLst>
                  <a:path w="237233" h="179563" extrusionOk="0">
                    <a:moveTo>
                      <a:pt x="86936" y="140536"/>
                    </a:moveTo>
                    <a:cubicBezTo>
                      <a:pt x="86936" y="140536"/>
                      <a:pt x="54029" y="150676"/>
                      <a:pt x="32031" y="140074"/>
                    </a:cubicBezTo>
                    <a:cubicBezTo>
                      <a:pt x="-2632" y="123362"/>
                      <a:pt x="48" y="102990"/>
                      <a:pt x="48" y="102990"/>
                    </a:cubicBezTo>
                    <a:cubicBezTo>
                      <a:pt x="48" y="102990"/>
                      <a:pt x="24913" y="114904"/>
                      <a:pt x="34342" y="95826"/>
                    </a:cubicBezTo>
                    <a:cubicBezTo>
                      <a:pt x="39332" y="85917"/>
                      <a:pt x="33509" y="69658"/>
                      <a:pt x="33509" y="69658"/>
                    </a:cubicBezTo>
                    <a:cubicBezTo>
                      <a:pt x="33509" y="69658"/>
                      <a:pt x="44509" y="60526"/>
                      <a:pt x="47652" y="49138"/>
                    </a:cubicBezTo>
                    <a:cubicBezTo>
                      <a:pt x="50702" y="37741"/>
                      <a:pt x="45896" y="24079"/>
                      <a:pt x="45896" y="24079"/>
                    </a:cubicBezTo>
                    <a:cubicBezTo>
                      <a:pt x="45896" y="24079"/>
                      <a:pt x="60037" y="26510"/>
                      <a:pt x="71869" y="33858"/>
                    </a:cubicBezTo>
                    <a:cubicBezTo>
                      <a:pt x="83701" y="41207"/>
                      <a:pt x="93222" y="53473"/>
                      <a:pt x="93222" y="53473"/>
                    </a:cubicBezTo>
                    <a:cubicBezTo>
                      <a:pt x="93222" y="53473"/>
                      <a:pt x="95070" y="45366"/>
                      <a:pt x="97844" y="38036"/>
                    </a:cubicBezTo>
                    <a:cubicBezTo>
                      <a:pt x="100616" y="30706"/>
                      <a:pt x="104314" y="24153"/>
                      <a:pt x="104314" y="24153"/>
                    </a:cubicBezTo>
                    <a:cubicBezTo>
                      <a:pt x="104314" y="24153"/>
                      <a:pt x="110783" y="27175"/>
                      <a:pt x="115313" y="31317"/>
                    </a:cubicBezTo>
                    <a:cubicBezTo>
                      <a:pt x="119934" y="35458"/>
                      <a:pt x="122615" y="40708"/>
                      <a:pt x="122615" y="40708"/>
                    </a:cubicBezTo>
                    <a:cubicBezTo>
                      <a:pt x="122615" y="40708"/>
                      <a:pt x="136203" y="26870"/>
                      <a:pt x="149051" y="16694"/>
                    </a:cubicBezTo>
                    <a:cubicBezTo>
                      <a:pt x="161992" y="6517"/>
                      <a:pt x="174285" y="0"/>
                      <a:pt x="174285" y="0"/>
                    </a:cubicBezTo>
                    <a:cubicBezTo>
                      <a:pt x="174285" y="0"/>
                      <a:pt x="179000" y="16351"/>
                      <a:pt x="179740" y="30817"/>
                    </a:cubicBezTo>
                    <a:cubicBezTo>
                      <a:pt x="180571" y="45283"/>
                      <a:pt x="177521" y="57863"/>
                      <a:pt x="177521" y="57863"/>
                    </a:cubicBezTo>
                    <a:cubicBezTo>
                      <a:pt x="177521" y="57863"/>
                      <a:pt x="183529" y="55811"/>
                      <a:pt x="189076" y="55359"/>
                    </a:cubicBezTo>
                    <a:cubicBezTo>
                      <a:pt x="194714" y="54915"/>
                      <a:pt x="199797" y="56070"/>
                      <a:pt x="199797" y="56070"/>
                    </a:cubicBezTo>
                    <a:cubicBezTo>
                      <a:pt x="199797" y="56070"/>
                      <a:pt x="196377" y="67005"/>
                      <a:pt x="189352" y="75962"/>
                    </a:cubicBezTo>
                    <a:cubicBezTo>
                      <a:pt x="182327" y="84919"/>
                      <a:pt x="171791" y="91897"/>
                      <a:pt x="171791" y="91897"/>
                    </a:cubicBezTo>
                    <a:cubicBezTo>
                      <a:pt x="171791" y="91897"/>
                      <a:pt x="192680" y="89097"/>
                      <a:pt x="209040" y="91214"/>
                    </a:cubicBezTo>
                    <a:cubicBezTo>
                      <a:pt x="225401" y="93330"/>
                      <a:pt x="237233" y="100374"/>
                      <a:pt x="237233" y="100374"/>
                    </a:cubicBezTo>
                    <a:cubicBezTo>
                      <a:pt x="237233" y="100374"/>
                      <a:pt x="218376" y="107584"/>
                      <a:pt x="208116" y="117113"/>
                    </a:cubicBezTo>
                    <a:cubicBezTo>
                      <a:pt x="197856" y="126643"/>
                      <a:pt x="196192" y="138493"/>
                      <a:pt x="196192" y="138493"/>
                    </a:cubicBezTo>
                    <a:cubicBezTo>
                      <a:pt x="196192" y="138493"/>
                      <a:pt x="171974" y="132883"/>
                      <a:pt x="162177" y="160456"/>
                    </a:cubicBezTo>
                    <a:cubicBezTo>
                      <a:pt x="158202" y="171391"/>
                      <a:pt x="166429" y="177694"/>
                      <a:pt x="166429" y="177694"/>
                    </a:cubicBezTo>
                    <a:cubicBezTo>
                      <a:pt x="166429" y="177694"/>
                      <a:pt x="145262" y="183518"/>
                      <a:pt x="125019" y="174607"/>
                    </a:cubicBezTo>
                    <a:cubicBezTo>
                      <a:pt x="104684" y="165706"/>
                      <a:pt x="86936" y="140536"/>
                      <a:pt x="86936" y="1405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 name="Google Shape;275;p2"/>
              <p:cNvSpPr/>
              <p:nvPr/>
            </p:nvSpPr>
            <p:spPr>
              <a:xfrm>
                <a:off x="8019636" y="1235075"/>
                <a:ext cx="163144" cy="148291"/>
              </a:xfrm>
              <a:custGeom>
                <a:avLst/>
                <a:gdLst/>
                <a:ahLst/>
                <a:cxnLst/>
                <a:rect l="l" t="t" r="r" b="b"/>
                <a:pathLst>
                  <a:path w="163144" h="148291" extrusionOk="0">
                    <a:moveTo>
                      <a:pt x="137171" y="0"/>
                    </a:moveTo>
                    <a:cubicBezTo>
                      <a:pt x="137171" y="0"/>
                      <a:pt x="120440" y="41281"/>
                      <a:pt x="108054" y="59481"/>
                    </a:cubicBezTo>
                    <a:cubicBezTo>
                      <a:pt x="101122" y="69630"/>
                      <a:pt x="95669" y="75833"/>
                      <a:pt x="95669" y="75833"/>
                    </a:cubicBezTo>
                    <a:cubicBezTo>
                      <a:pt x="95669" y="75833"/>
                      <a:pt x="101214" y="74391"/>
                      <a:pt x="113970" y="68235"/>
                    </a:cubicBezTo>
                    <a:cubicBezTo>
                      <a:pt x="126634" y="62088"/>
                      <a:pt x="146507" y="51245"/>
                      <a:pt x="146507" y="51245"/>
                    </a:cubicBezTo>
                    <a:cubicBezTo>
                      <a:pt x="146507" y="51245"/>
                      <a:pt x="130239" y="64352"/>
                      <a:pt x="116835" y="71876"/>
                    </a:cubicBezTo>
                    <a:cubicBezTo>
                      <a:pt x="103340" y="79401"/>
                      <a:pt x="92618" y="81342"/>
                      <a:pt x="92618" y="81342"/>
                    </a:cubicBezTo>
                    <a:cubicBezTo>
                      <a:pt x="92618" y="81342"/>
                      <a:pt x="87257" y="90807"/>
                      <a:pt x="80602" y="98950"/>
                    </a:cubicBezTo>
                    <a:cubicBezTo>
                      <a:pt x="74038" y="107094"/>
                      <a:pt x="66089" y="113906"/>
                      <a:pt x="66089" y="113906"/>
                    </a:cubicBezTo>
                    <a:lnTo>
                      <a:pt x="95206" y="110468"/>
                    </a:lnTo>
                    <a:cubicBezTo>
                      <a:pt x="95206" y="110468"/>
                      <a:pt x="96963" y="104173"/>
                      <a:pt x="105373" y="96658"/>
                    </a:cubicBezTo>
                    <a:cubicBezTo>
                      <a:pt x="113693" y="89143"/>
                      <a:pt x="128759" y="80408"/>
                      <a:pt x="128759" y="80408"/>
                    </a:cubicBezTo>
                    <a:cubicBezTo>
                      <a:pt x="128759" y="80408"/>
                      <a:pt x="116835" y="90696"/>
                      <a:pt x="109995" y="97601"/>
                    </a:cubicBezTo>
                    <a:cubicBezTo>
                      <a:pt x="103155" y="104506"/>
                      <a:pt x="101399" y="108027"/>
                      <a:pt x="101399" y="108027"/>
                    </a:cubicBezTo>
                    <a:lnTo>
                      <a:pt x="128298" y="101030"/>
                    </a:lnTo>
                    <a:lnTo>
                      <a:pt x="163145" y="90298"/>
                    </a:lnTo>
                    <a:lnTo>
                      <a:pt x="130424" y="104533"/>
                    </a:lnTo>
                    <a:cubicBezTo>
                      <a:pt x="130424" y="104533"/>
                      <a:pt x="132087" y="107722"/>
                      <a:pt x="138927" y="109534"/>
                    </a:cubicBezTo>
                    <a:cubicBezTo>
                      <a:pt x="145859" y="111355"/>
                      <a:pt x="157969" y="111799"/>
                      <a:pt x="157969" y="111799"/>
                    </a:cubicBezTo>
                    <a:cubicBezTo>
                      <a:pt x="157969" y="111799"/>
                      <a:pt x="144935" y="113499"/>
                      <a:pt x="136524" y="112150"/>
                    </a:cubicBezTo>
                    <a:cubicBezTo>
                      <a:pt x="128113" y="110810"/>
                      <a:pt x="124230" y="106419"/>
                      <a:pt x="124230" y="106419"/>
                    </a:cubicBezTo>
                    <a:lnTo>
                      <a:pt x="102786" y="111780"/>
                    </a:lnTo>
                    <a:lnTo>
                      <a:pt x="90584" y="115330"/>
                    </a:lnTo>
                    <a:cubicBezTo>
                      <a:pt x="90584" y="115330"/>
                      <a:pt x="92895" y="120155"/>
                      <a:pt x="100844" y="125220"/>
                    </a:cubicBezTo>
                    <a:cubicBezTo>
                      <a:pt x="108886" y="130276"/>
                      <a:pt x="122475" y="135582"/>
                      <a:pt x="122475" y="135582"/>
                    </a:cubicBezTo>
                    <a:cubicBezTo>
                      <a:pt x="122475" y="135582"/>
                      <a:pt x="107962" y="133770"/>
                      <a:pt x="98348" y="129121"/>
                    </a:cubicBezTo>
                    <a:cubicBezTo>
                      <a:pt x="88644" y="124471"/>
                      <a:pt x="83744" y="116975"/>
                      <a:pt x="83744" y="116975"/>
                    </a:cubicBezTo>
                    <a:lnTo>
                      <a:pt x="62208" y="118787"/>
                    </a:lnTo>
                    <a:cubicBezTo>
                      <a:pt x="62208" y="118787"/>
                      <a:pt x="58233" y="123390"/>
                      <a:pt x="49913" y="130766"/>
                    </a:cubicBezTo>
                    <a:cubicBezTo>
                      <a:pt x="41503" y="138142"/>
                      <a:pt x="28747" y="148291"/>
                      <a:pt x="28747" y="148291"/>
                    </a:cubicBezTo>
                    <a:lnTo>
                      <a:pt x="19503" y="141516"/>
                    </a:lnTo>
                    <a:cubicBezTo>
                      <a:pt x="19503" y="141516"/>
                      <a:pt x="33276" y="134408"/>
                      <a:pt x="42888" y="127540"/>
                    </a:cubicBezTo>
                    <a:cubicBezTo>
                      <a:pt x="52502" y="120672"/>
                      <a:pt x="57955" y="114054"/>
                      <a:pt x="57955" y="114054"/>
                    </a:cubicBezTo>
                    <a:lnTo>
                      <a:pt x="51670" y="100448"/>
                    </a:lnTo>
                    <a:cubicBezTo>
                      <a:pt x="51670" y="100448"/>
                      <a:pt x="40670" y="105005"/>
                      <a:pt x="28099" y="104589"/>
                    </a:cubicBezTo>
                    <a:cubicBezTo>
                      <a:pt x="15528" y="104164"/>
                      <a:pt x="0" y="100540"/>
                      <a:pt x="0" y="100540"/>
                    </a:cubicBezTo>
                    <a:cubicBezTo>
                      <a:pt x="0" y="100540"/>
                      <a:pt x="15806" y="102454"/>
                      <a:pt x="28099" y="101243"/>
                    </a:cubicBezTo>
                    <a:cubicBezTo>
                      <a:pt x="40486" y="100032"/>
                      <a:pt x="50191" y="96223"/>
                      <a:pt x="50191" y="96223"/>
                    </a:cubicBezTo>
                    <a:lnTo>
                      <a:pt x="41318" y="74446"/>
                    </a:lnTo>
                    <a:cubicBezTo>
                      <a:pt x="41318" y="74446"/>
                      <a:pt x="35217" y="75093"/>
                      <a:pt x="28839" y="70250"/>
                    </a:cubicBezTo>
                    <a:cubicBezTo>
                      <a:pt x="22461" y="65406"/>
                      <a:pt x="15806" y="55063"/>
                      <a:pt x="15806" y="55063"/>
                    </a:cubicBezTo>
                    <a:cubicBezTo>
                      <a:pt x="15806" y="55063"/>
                      <a:pt x="24864" y="63659"/>
                      <a:pt x="30873" y="67588"/>
                    </a:cubicBezTo>
                    <a:cubicBezTo>
                      <a:pt x="36881" y="71507"/>
                      <a:pt x="39746" y="70749"/>
                      <a:pt x="39746" y="70749"/>
                    </a:cubicBezTo>
                    <a:lnTo>
                      <a:pt x="34754" y="26390"/>
                    </a:lnTo>
                    <a:cubicBezTo>
                      <a:pt x="34754" y="26390"/>
                      <a:pt x="41503" y="56209"/>
                      <a:pt x="46032" y="71017"/>
                    </a:cubicBezTo>
                    <a:cubicBezTo>
                      <a:pt x="49452" y="82192"/>
                      <a:pt x="51485" y="86010"/>
                      <a:pt x="51485" y="86010"/>
                    </a:cubicBezTo>
                    <a:cubicBezTo>
                      <a:pt x="51485" y="86010"/>
                      <a:pt x="55368" y="82331"/>
                      <a:pt x="59249" y="75786"/>
                    </a:cubicBezTo>
                    <a:cubicBezTo>
                      <a:pt x="63132" y="69233"/>
                      <a:pt x="66274" y="60618"/>
                      <a:pt x="66274" y="60618"/>
                    </a:cubicBezTo>
                    <a:cubicBezTo>
                      <a:pt x="66274" y="60618"/>
                      <a:pt x="65350" y="70314"/>
                      <a:pt x="62393" y="77691"/>
                    </a:cubicBezTo>
                    <a:cubicBezTo>
                      <a:pt x="59434" y="85067"/>
                      <a:pt x="54535" y="90123"/>
                      <a:pt x="54535" y="90123"/>
                    </a:cubicBezTo>
                    <a:lnTo>
                      <a:pt x="62577" y="109183"/>
                    </a:lnTo>
                    <a:cubicBezTo>
                      <a:pt x="62577" y="109183"/>
                      <a:pt x="70064" y="101150"/>
                      <a:pt x="76073" y="94273"/>
                    </a:cubicBezTo>
                    <a:cubicBezTo>
                      <a:pt x="82081" y="87396"/>
                      <a:pt x="86794" y="79225"/>
                      <a:pt x="86794" y="79225"/>
                    </a:cubicBezTo>
                    <a:cubicBezTo>
                      <a:pt x="86794" y="79225"/>
                      <a:pt x="83005" y="69991"/>
                      <a:pt x="82081" y="58455"/>
                    </a:cubicBezTo>
                    <a:cubicBezTo>
                      <a:pt x="81063" y="46919"/>
                      <a:pt x="83098" y="33101"/>
                      <a:pt x="83098" y="33101"/>
                    </a:cubicBezTo>
                    <a:cubicBezTo>
                      <a:pt x="83098" y="33101"/>
                      <a:pt x="83744" y="46023"/>
                      <a:pt x="85593" y="56135"/>
                    </a:cubicBezTo>
                    <a:cubicBezTo>
                      <a:pt x="87442" y="66238"/>
                      <a:pt x="90399" y="73531"/>
                      <a:pt x="90399" y="73531"/>
                    </a:cubicBezTo>
                    <a:cubicBezTo>
                      <a:pt x="90399" y="73531"/>
                      <a:pt x="95299" y="69871"/>
                      <a:pt x="104449" y="55830"/>
                    </a:cubicBezTo>
                    <a:cubicBezTo>
                      <a:pt x="116374" y="37537"/>
                      <a:pt x="137171" y="0"/>
                      <a:pt x="137171"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76" name="Google Shape;276;p2"/>
            <p:cNvGrpSpPr/>
            <p:nvPr/>
          </p:nvGrpSpPr>
          <p:grpSpPr>
            <a:xfrm>
              <a:off x="8206905" y="1396197"/>
              <a:ext cx="309284" cy="203557"/>
              <a:chOff x="8206905" y="1396197"/>
              <a:chExt cx="309284" cy="203557"/>
            </a:xfrm>
          </p:grpSpPr>
          <p:sp>
            <p:nvSpPr>
              <p:cNvPr id="277" name="Google Shape;277;p2"/>
              <p:cNvSpPr/>
              <p:nvPr/>
            </p:nvSpPr>
            <p:spPr>
              <a:xfrm>
                <a:off x="8322907" y="1396197"/>
                <a:ext cx="193282" cy="203557"/>
              </a:xfrm>
              <a:custGeom>
                <a:avLst/>
                <a:gdLst/>
                <a:ahLst/>
                <a:cxnLst/>
                <a:rect l="l" t="t" r="r" b="b"/>
                <a:pathLst>
                  <a:path w="193282" h="203557" extrusionOk="0">
                    <a:moveTo>
                      <a:pt x="27826" y="94587"/>
                    </a:moveTo>
                    <a:cubicBezTo>
                      <a:pt x="27826" y="94587"/>
                      <a:pt x="2407" y="71405"/>
                      <a:pt x="373" y="47076"/>
                    </a:cubicBezTo>
                    <a:cubicBezTo>
                      <a:pt x="-2862" y="8772"/>
                      <a:pt x="15994" y="721"/>
                      <a:pt x="15994" y="721"/>
                    </a:cubicBezTo>
                    <a:cubicBezTo>
                      <a:pt x="15994" y="721"/>
                      <a:pt x="18397" y="28118"/>
                      <a:pt x="39658" y="26602"/>
                    </a:cubicBezTo>
                    <a:cubicBezTo>
                      <a:pt x="50657" y="25817"/>
                      <a:pt x="61749" y="12562"/>
                      <a:pt x="61749" y="12562"/>
                    </a:cubicBezTo>
                    <a:cubicBezTo>
                      <a:pt x="61749" y="12562"/>
                      <a:pt x="75152" y="17405"/>
                      <a:pt x="86521" y="14263"/>
                    </a:cubicBezTo>
                    <a:cubicBezTo>
                      <a:pt x="97983" y="11129"/>
                      <a:pt x="107226" y="0"/>
                      <a:pt x="107226" y="0"/>
                    </a:cubicBezTo>
                    <a:cubicBezTo>
                      <a:pt x="107226" y="0"/>
                      <a:pt x="112310" y="13431"/>
                      <a:pt x="112033" y="27360"/>
                    </a:cubicBezTo>
                    <a:cubicBezTo>
                      <a:pt x="111755" y="41281"/>
                      <a:pt x="106024" y="55691"/>
                      <a:pt x="106024" y="55691"/>
                    </a:cubicBezTo>
                    <a:cubicBezTo>
                      <a:pt x="106024" y="55691"/>
                      <a:pt x="113973" y="53195"/>
                      <a:pt x="121646" y="51855"/>
                    </a:cubicBezTo>
                    <a:cubicBezTo>
                      <a:pt x="129410" y="50515"/>
                      <a:pt x="136898" y="50339"/>
                      <a:pt x="136898" y="50339"/>
                    </a:cubicBezTo>
                    <a:cubicBezTo>
                      <a:pt x="136898" y="50339"/>
                      <a:pt x="137545" y="57466"/>
                      <a:pt x="136343" y="63511"/>
                    </a:cubicBezTo>
                    <a:cubicBezTo>
                      <a:pt x="135141" y="69556"/>
                      <a:pt x="131906" y="74529"/>
                      <a:pt x="131906" y="74529"/>
                    </a:cubicBezTo>
                    <a:cubicBezTo>
                      <a:pt x="131906" y="74529"/>
                      <a:pt x="150763" y="79169"/>
                      <a:pt x="166106" y="85131"/>
                    </a:cubicBezTo>
                    <a:cubicBezTo>
                      <a:pt x="181451" y="91084"/>
                      <a:pt x="193282" y="98359"/>
                      <a:pt x="193282" y="98359"/>
                    </a:cubicBezTo>
                    <a:cubicBezTo>
                      <a:pt x="193282" y="98359"/>
                      <a:pt x="181543" y="110680"/>
                      <a:pt x="169526" y="118731"/>
                    </a:cubicBezTo>
                    <a:cubicBezTo>
                      <a:pt x="157511" y="126773"/>
                      <a:pt x="145124" y="130526"/>
                      <a:pt x="145124" y="130526"/>
                    </a:cubicBezTo>
                    <a:cubicBezTo>
                      <a:pt x="145124" y="130526"/>
                      <a:pt x="149930" y="134667"/>
                      <a:pt x="153166" y="139251"/>
                    </a:cubicBezTo>
                    <a:cubicBezTo>
                      <a:pt x="156401" y="143827"/>
                      <a:pt x="157972" y="148837"/>
                      <a:pt x="157972" y="148837"/>
                    </a:cubicBezTo>
                    <a:cubicBezTo>
                      <a:pt x="157972" y="148837"/>
                      <a:pt x="146788" y="151416"/>
                      <a:pt x="135511" y="149946"/>
                    </a:cubicBezTo>
                    <a:cubicBezTo>
                      <a:pt x="124235" y="148467"/>
                      <a:pt x="112957" y="142958"/>
                      <a:pt x="112957" y="142958"/>
                    </a:cubicBezTo>
                    <a:cubicBezTo>
                      <a:pt x="112957" y="142958"/>
                      <a:pt x="125898" y="159494"/>
                      <a:pt x="132460" y="174644"/>
                    </a:cubicBezTo>
                    <a:cubicBezTo>
                      <a:pt x="138931" y="189803"/>
                      <a:pt x="138839" y="203557"/>
                      <a:pt x="138839" y="203557"/>
                    </a:cubicBezTo>
                    <a:cubicBezTo>
                      <a:pt x="138839" y="203557"/>
                      <a:pt x="123033" y="190986"/>
                      <a:pt x="109629" y="187003"/>
                    </a:cubicBezTo>
                    <a:cubicBezTo>
                      <a:pt x="96227" y="183019"/>
                      <a:pt x="85227" y="187631"/>
                      <a:pt x="85227" y="187631"/>
                    </a:cubicBezTo>
                    <a:cubicBezTo>
                      <a:pt x="85227" y="187631"/>
                      <a:pt x="77740" y="163931"/>
                      <a:pt x="48993" y="169486"/>
                    </a:cubicBezTo>
                    <a:cubicBezTo>
                      <a:pt x="37532" y="171686"/>
                      <a:pt x="36330" y="181946"/>
                      <a:pt x="36330" y="181946"/>
                    </a:cubicBezTo>
                    <a:cubicBezTo>
                      <a:pt x="36330" y="181946"/>
                      <a:pt x="20523" y="166695"/>
                      <a:pt x="17843" y="144686"/>
                    </a:cubicBezTo>
                    <a:cubicBezTo>
                      <a:pt x="15255" y="122678"/>
                      <a:pt x="27826" y="94587"/>
                      <a:pt x="27826" y="9458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 name="Google Shape;278;p2"/>
              <p:cNvSpPr/>
              <p:nvPr/>
            </p:nvSpPr>
            <p:spPr>
              <a:xfrm>
                <a:off x="8206905" y="1420192"/>
                <a:ext cx="288671" cy="151295"/>
              </a:xfrm>
              <a:custGeom>
                <a:avLst/>
                <a:gdLst/>
                <a:ahLst/>
                <a:cxnLst/>
                <a:rect l="l" t="t" r="r" b="b"/>
                <a:pathLst>
                  <a:path w="288671" h="151295" extrusionOk="0">
                    <a:moveTo>
                      <a:pt x="288671" y="76480"/>
                    </a:moveTo>
                    <a:cubicBezTo>
                      <a:pt x="288671" y="76480"/>
                      <a:pt x="244673" y="83144"/>
                      <a:pt x="222674" y="81693"/>
                    </a:cubicBezTo>
                    <a:cubicBezTo>
                      <a:pt x="210379" y="80889"/>
                      <a:pt x="202245" y="79354"/>
                      <a:pt x="202245" y="79354"/>
                    </a:cubicBezTo>
                    <a:cubicBezTo>
                      <a:pt x="202245" y="79354"/>
                      <a:pt x="206405" y="83412"/>
                      <a:pt x="218144" y="91223"/>
                    </a:cubicBezTo>
                    <a:cubicBezTo>
                      <a:pt x="229884" y="99033"/>
                      <a:pt x="249294" y="110588"/>
                      <a:pt x="249294" y="110588"/>
                    </a:cubicBezTo>
                    <a:cubicBezTo>
                      <a:pt x="249294" y="110588"/>
                      <a:pt x="229791" y="103285"/>
                      <a:pt x="216480" y="95521"/>
                    </a:cubicBezTo>
                    <a:cubicBezTo>
                      <a:pt x="203078" y="87766"/>
                      <a:pt x="195960" y="79539"/>
                      <a:pt x="195960" y="79539"/>
                    </a:cubicBezTo>
                    <a:cubicBezTo>
                      <a:pt x="195960" y="79539"/>
                      <a:pt x="185145" y="79743"/>
                      <a:pt x="174700" y="78171"/>
                    </a:cubicBezTo>
                    <a:cubicBezTo>
                      <a:pt x="164347" y="76600"/>
                      <a:pt x="154457" y="73254"/>
                      <a:pt x="154457" y="73254"/>
                    </a:cubicBezTo>
                    <a:lnTo>
                      <a:pt x="172204" y="96593"/>
                    </a:lnTo>
                    <a:cubicBezTo>
                      <a:pt x="172204" y="96593"/>
                      <a:pt x="178582" y="94874"/>
                      <a:pt x="189305" y="98266"/>
                    </a:cubicBezTo>
                    <a:cubicBezTo>
                      <a:pt x="200027" y="101668"/>
                      <a:pt x="215186" y="110172"/>
                      <a:pt x="215186" y="110172"/>
                    </a:cubicBezTo>
                    <a:cubicBezTo>
                      <a:pt x="215186" y="110172"/>
                      <a:pt x="200212" y="105134"/>
                      <a:pt x="190876" y="102759"/>
                    </a:cubicBezTo>
                    <a:cubicBezTo>
                      <a:pt x="181447" y="100383"/>
                      <a:pt x="177473" y="100688"/>
                      <a:pt x="177473" y="100688"/>
                    </a:cubicBezTo>
                    <a:lnTo>
                      <a:pt x="197162" y="120275"/>
                    </a:lnTo>
                    <a:lnTo>
                      <a:pt x="224152" y="144825"/>
                    </a:lnTo>
                    <a:lnTo>
                      <a:pt x="195221" y="123889"/>
                    </a:lnTo>
                    <a:cubicBezTo>
                      <a:pt x="195221" y="123889"/>
                      <a:pt x="193372" y="126911"/>
                      <a:pt x="195312" y="133761"/>
                    </a:cubicBezTo>
                    <a:cubicBezTo>
                      <a:pt x="197254" y="140610"/>
                      <a:pt x="202985" y="151295"/>
                      <a:pt x="202985" y="151295"/>
                    </a:cubicBezTo>
                    <a:cubicBezTo>
                      <a:pt x="202985" y="151295"/>
                      <a:pt x="194943" y="140915"/>
                      <a:pt x="191800" y="132975"/>
                    </a:cubicBezTo>
                    <a:cubicBezTo>
                      <a:pt x="188657" y="125035"/>
                      <a:pt x="190507" y="119535"/>
                      <a:pt x="190507" y="119535"/>
                    </a:cubicBezTo>
                    <a:lnTo>
                      <a:pt x="174977" y="103738"/>
                    </a:lnTo>
                    <a:lnTo>
                      <a:pt x="165642" y="95050"/>
                    </a:lnTo>
                    <a:cubicBezTo>
                      <a:pt x="165642" y="95050"/>
                      <a:pt x="162684" y="99523"/>
                      <a:pt x="162407" y="108961"/>
                    </a:cubicBezTo>
                    <a:cubicBezTo>
                      <a:pt x="162129" y="118398"/>
                      <a:pt x="164440" y="132809"/>
                      <a:pt x="164440" y="132809"/>
                    </a:cubicBezTo>
                    <a:cubicBezTo>
                      <a:pt x="164440" y="132809"/>
                      <a:pt x="158709" y="119424"/>
                      <a:pt x="157785" y="108730"/>
                    </a:cubicBezTo>
                    <a:cubicBezTo>
                      <a:pt x="156861" y="98035"/>
                      <a:pt x="160835" y="90021"/>
                      <a:pt x="160835" y="90021"/>
                    </a:cubicBezTo>
                    <a:lnTo>
                      <a:pt x="148264" y="72403"/>
                    </a:lnTo>
                    <a:cubicBezTo>
                      <a:pt x="148264" y="72403"/>
                      <a:pt x="142348" y="71313"/>
                      <a:pt x="131718" y="67856"/>
                    </a:cubicBezTo>
                    <a:cubicBezTo>
                      <a:pt x="121089" y="64399"/>
                      <a:pt x="0" y="39386"/>
                      <a:pt x="0" y="39386"/>
                    </a:cubicBezTo>
                    <a:lnTo>
                      <a:pt x="9336" y="36031"/>
                    </a:lnTo>
                    <a:cubicBezTo>
                      <a:pt x="9336" y="36031"/>
                      <a:pt x="120164" y="55433"/>
                      <a:pt x="130979" y="60221"/>
                    </a:cubicBezTo>
                    <a:cubicBezTo>
                      <a:pt x="141702" y="65009"/>
                      <a:pt x="150205" y="66340"/>
                      <a:pt x="150205" y="66340"/>
                    </a:cubicBezTo>
                    <a:lnTo>
                      <a:pt x="158709" y="54018"/>
                    </a:lnTo>
                    <a:cubicBezTo>
                      <a:pt x="158709" y="54018"/>
                      <a:pt x="149188" y="46845"/>
                      <a:pt x="143181" y="35800"/>
                    </a:cubicBezTo>
                    <a:cubicBezTo>
                      <a:pt x="137172" y="24754"/>
                      <a:pt x="132366" y="9548"/>
                      <a:pt x="132366" y="9548"/>
                    </a:cubicBezTo>
                    <a:cubicBezTo>
                      <a:pt x="132366" y="9548"/>
                      <a:pt x="138743" y="24153"/>
                      <a:pt x="146046" y="34136"/>
                    </a:cubicBezTo>
                    <a:cubicBezTo>
                      <a:pt x="153348" y="44119"/>
                      <a:pt x="161575" y="50543"/>
                      <a:pt x="161575" y="50543"/>
                    </a:cubicBezTo>
                    <a:lnTo>
                      <a:pt x="175809" y="31843"/>
                    </a:lnTo>
                    <a:cubicBezTo>
                      <a:pt x="175809" y="31843"/>
                      <a:pt x="172204" y="26954"/>
                      <a:pt x="173129" y="18986"/>
                    </a:cubicBezTo>
                    <a:cubicBezTo>
                      <a:pt x="174053" y="11027"/>
                      <a:pt x="179507" y="0"/>
                      <a:pt x="179507" y="0"/>
                    </a:cubicBezTo>
                    <a:cubicBezTo>
                      <a:pt x="179507" y="0"/>
                      <a:pt x="176734" y="12238"/>
                      <a:pt x="176457" y="19402"/>
                    </a:cubicBezTo>
                    <a:cubicBezTo>
                      <a:pt x="176087" y="26566"/>
                      <a:pt x="178212" y="28654"/>
                      <a:pt x="178212" y="28654"/>
                    </a:cubicBezTo>
                    <a:lnTo>
                      <a:pt x="213892" y="1784"/>
                    </a:lnTo>
                    <a:cubicBezTo>
                      <a:pt x="213892" y="1784"/>
                      <a:pt x="191616" y="22739"/>
                      <a:pt x="181171" y="34173"/>
                    </a:cubicBezTo>
                    <a:cubicBezTo>
                      <a:pt x="173313" y="42797"/>
                      <a:pt x="171095" y="46513"/>
                      <a:pt x="171095" y="46513"/>
                    </a:cubicBezTo>
                    <a:cubicBezTo>
                      <a:pt x="171095" y="46513"/>
                      <a:pt x="176179" y="47964"/>
                      <a:pt x="183851" y="47973"/>
                    </a:cubicBezTo>
                    <a:cubicBezTo>
                      <a:pt x="191431" y="47982"/>
                      <a:pt x="200397" y="46272"/>
                      <a:pt x="200397" y="46272"/>
                    </a:cubicBezTo>
                    <a:cubicBezTo>
                      <a:pt x="200397" y="46272"/>
                      <a:pt x="191616" y="50404"/>
                      <a:pt x="183758" y="51643"/>
                    </a:cubicBezTo>
                    <a:cubicBezTo>
                      <a:pt x="175902" y="52891"/>
                      <a:pt x="169062" y="51236"/>
                      <a:pt x="169062" y="51236"/>
                    </a:cubicBezTo>
                    <a:lnTo>
                      <a:pt x="156768" y="67828"/>
                    </a:lnTo>
                    <a:cubicBezTo>
                      <a:pt x="156768" y="67828"/>
                      <a:pt x="167491" y="70222"/>
                      <a:pt x="176457" y="71867"/>
                    </a:cubicBezTo>
                    <a:cubicBezTo>
                      <a:pt x="185422" y="73513"/>
                      <a:pt x="194851" y="73439"/>
                      <a:pt x="194851" y="73439"/>
                    </a:cubicBezTo>
                    <a:cubicBezTo>
                      <a:pt x="194851" y="73439"/>
                      <a:pt x="200859" y="65452"/>
                      <a:pt x="210287" y="58779"/>
                    </a:cubicBezTo>
                    <a:cubicBezTo>
                      <a:pt x="219808" y="52114"/>
                      <a:pt x="232656" y="46762"/>
                      <a:pt x="232656" y="46762"/>
                    </a:cubicBezTo>
                    <a:cubicBezTo>
                      <a:pt x="232656" y="46762"/>
                      <a:pt x="221933" y="53944"/>
                      <a:pt x="214077" y="60655"/>
                    </a:cubicBezTo>
                    <a:cubicBezTo>
                      <a:pt x="206313" y="67375"/>
                      <a:pt x="201598" y="73623"/>
                      <a:pt x="201598" y="73623"/>
                    </a:cubicBezTo>
                    <a:cubicBezTo>
                      <a:pt x="201598" y="73623"/>
                      <a:pt x="207237" y="75962"/>
                      <a:pt x="223968" y="76701"/>
                    </a:cubicBezTo>
                    <a:cubicBezTo>
                      <a:pt x="245782" y="77672"/>
                      <a:pt x="288671" y="76480"/>
                      <a:pt x="288671" y="764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79" name="Google Shape;279;p2"/>
            <p:cNvGrpSpPr/>
            <p:nvPr/>
          </p:nvGrpSpPr>
          <p:grpSpPr>
            <a:xfrm>
              <a:off x="7709797" y="1222098"/>
              <a:ext cx="274898" cy="233783"/>
              <a:chOff x="7709797" y="1222098"/>
              <a:chExt cx="274898" cy="233783"/>
            </a:xfrm>
          </p:grpSpPr>
          <p:sp>
            <p:nvSpPr>
              <p:cNvPr id="280" name="Google Shape;280;p2"/>
              <p:cNvSpPr/>
              <p:nvPr/>
            </p:nvSpPr>
            <p:spPr>
              <a:xfrm>
                <a:off x="7709797" y="1222098"/>
                <a:ext cx="182002" cy="233783"/>
              </a:xfrm>
              <a:custGeom>
                <a:avLst/>
                <a:gdLst/>
                <a:ahLst/>
                <a:cxnLst/>
                <a:rect l="l" t="t" r="r" b="b"/>
                <a:pathLst>
                  <a:path w="182002" h="233783" extrusionOk="0">
                    <a:moveTo>
                      <a:pt x="152516" y="142126"/>
                    </a:moveTo>
                    <a:cubicBezTo>
                      <a:pt x="152516" y="142126"/>
                      <a:pt x="167675" y="173054"/>
                      <a:pt x="160650" y="196431"/>
                    </a:cubicBezTo>
                    <a:cubicBezTo>
                      <a:pt x="149558" y="233247"/>
                      <a:pt x="129038" y="233783"/>
                      <a:pt x="129038" y="233783"/>
                    </a:cubicBezTo>
                    <a:cubicBezTo>
                      <a:pt x="129038" y="233783"/>
                      <a:pt x="136894" y="207440"/>
                      <a:pt x="116559" y="201034"/>
                    </a:cubicBezTo>
                    <a:cubicBezTo>
                      <a:pt x="106022" y="197716"/>
                      <a:pt x="90862" y="205979"/>
                      <a:pt x="90862" y="205979"/>
                    </a:cubicBezTo>
                    <a:cubicBezTo>
                      <a:pt x="90862" y="205979"/>
                      <a:pt x="80140" y="196533"/>
                      <a:pt x="68401" y="195275"/>
                    </a:cubicBezTo>
                    <a:cubicBezTo>
                      <a:pt x="56662" y="194018"/>
                      <a:pt x="43906" y="200951"/>
                      <a:pt x="43906" y="200951"/>
                    </a:cubicBezTo>
                    <a:cubicBezTo>
                      <a:pt x="43906" y="200951"/>
                      <a:pt x="44091" y="186577"/>
                      <a:pt x="49452" y="173738"/>
                    </a:cubicBezTo>
                    <a:cubicBezTo>
                      <a:pt x="54906" y="160899"/>
                      <a:pt x="65536" y="149604"/>
                      <a:pt x="65536" y="149604"/>
                    </a:cubicBezTo>
                    <a:cubicBezTo>
                      <a:pt x="65536" y="149604"/>
                      <a:pt x="57216" y="149012"/>
                      <a:pt x="49545" y="147423"/>
                    </a:cubicBezTo>
                    <a:cubicBezTo>
                      <a:pt x="41873" y="145833"/>
                      <a:pt x="34848" y="143244"/>
                      <a:pt x="34848" y="143244"/>
                    </a:cubicBezTo>
                    <a:cubicBezTo>
                      <a:pt x="34848" y="143244"/>
                      <a:pt x="36789" y="136349"/>
                      <a:pt x="40209" y="131182"/>
                    </a:cubicBezTo>
                    <a:cubicBezTo>
                      <a:pt x="43536" y="126006"/>
                      <a:pt x="48343" y="122558"/>
                      <a:pt x="48343" y="122558"/>
                    </a:cubicBezTo>
                    <a:cubicBezTo>
                      <a:pt x="48343" y="122558"/>
                      <a:pt x="32537" y="111327"/>
                      <a:pt x="20428" y="100152"/>
                    </a:cubicBezTo>
                    <a:cubicBezTo>
                      <a:pt x="8319" y="88977"/>
                      <a:pt x="0" y="77848"/>
                      <a:pt x="0" y="77848"/>
                    </a:cubicBezTo>
                    <a:cubicBezTo>
                      <a:pt x="0" y="77848"/>
                      <a:pt x="15437" y="70693"/>
                      <a:pt x="29579" y="67634"/>
                    </a:cubicBezTo>
                    <a:cubicBezTo>
                      <a:pt x="43722" y="64583"/>
                      <a:pt x="56662" y="65637"/>
                      <a:pt x="56662" y="65637"/>
                    </a:cubicBezTo>
                    <a:cubicBezTo>
                      <a:pt x="56662" y="65637"/>
                      <a:pt x="53704" y="60008"/>
                      <a:pt x="52318" y="54564"/>
                    </a:cubicBezTo>
                    <a:cubicBezTo>
                      <a:pt x="51024" y="49119"/>
                      <a:pt x="51393" y="43869"/>
                      <a:pt x="51393" y="43869"/>
                    </a:cubicBezTo>
                    <a:cubicBezTo>
                      <a:pt x="51393" y="43869"/>
                      <a:pt x="62763" y="45579"/>
                      <a:pt x="72653" y="51088"/>
                    </a:cubicBezTo>
                    <a:cubicBezTo>
                      <a:pt x="82636" y="56597"/>
                      <a:pt x="91140" y="65905"/>
                      <a:pt x="91140" y="65905"/>
                    </a:cubicBezTo>
                    <a:cubicBezTo>
                      <a:pt x="91140" y="65905"/>
                      <a:pt x="85132" y="45736"/>
                      <a:pt x="84670" y="29255"/>
                    </a:cubicBezTo>
                    <a:cubicBezTo>
                      <a:pt x="84207" y="12784"/>
                      <a:pt x="89291" y="0"/>
                      <a:pt x="89291" y="0"/>
                    </a:cubicBezTo>
                    <a:cubicBezTo>
                      <a:pt x="89291" y="0"/>
                      <a:pt x="99366" y="17498"/>
                      <a:pt x="110366" y="26131"/>
                    </a:cubicBezTo>
                    <a:cubicBezTo>
                      <a:pt x="121365" y="34764"/>
                      <a:pt x="133382" y="34533"/>
                      <a:pt x="133382" y="34533"/>
                    </a:cubicBezTo>
                    <a:cubicBezTo>
                      <a:pt x="133382" y="34533"/>
                      <a:pt x="131626" y="59324"/>
                      <a:pt x="160373" y="64722"/>
                    </a:cubicBezTo>
                    <a:cubicBezTo>
                      <a:pt x="171742" y="66857"/>
                      <a:pt x="176734" y="57771"/>
                      <a:pt x="176734" y="57771"/>
                    </a:cubicBezTo>
                    <a:cubicBezTo>
                      <a:pt x="176734" y="57771"/>
                      <a:pt x="185792" y="77755"/>
                      <a:pt x="180154" y="99200"/>
                    </a:cubicBezTo>
                    <a:cubicBezTo>
                      <a:pt x="174608" y="120644"/>
                      <a:pt x="152516" y="142126"/>
                      <a:pt x="152516" y="14212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 name="Google Shape;281;p2"/>
              <p:cNvSpPr/>
              <p:nvPr/>
            </p:nvSpPr>
            <p:spPr>
              <a:xfrm>
                <a:off x="7729763" y="1265689"/>
                <a:ext cx="254932" cy="180421"/>
              </a:xfrm>
              <a:custGeom>
                <a:avLst/>
                <a:gdLst/>
                <a:ahLst/>
                <a:cxnLst/>
                <a:rect l="l" t="t" r="r" b="b"/>
                <a:pathLst>
                  <a:path w="254932" h="180421" extrusionOk="0">
                    <a:moveTo>
                      <a:pt x="0" y="39867"/>
                    </a:moveTo>
                    <a:cubicBezTo>
                      <a:pt x="0" y="39867"/>
                      <a:pt x="43351" y="49840"/>
                      <a:pt x="63317" y="59259"/>
                    </a:cubicBezTo>
                    <a:cubicBezTo>
                      <a:pt x="74409" y="64519"/>
                      <a:pt x="81434" y="68919"/>
                      <a:pt x="81434" y="68919"/>
                    </a:cubicBezTo>
                    <a:cubicBezTo>
                      <a:pt x="81434" y="68919"/>
                      <a:pt x="79123" y="63650"/>
                      <a:pt x="71082" y="52077"/>
                    </a:cubicBezTo>
                    <a:cubicBezTo>
                      <a:pt x="62947" y="40495"/>
                      <a:pt x="49175" y="22609"/>
                      <a:pt x="49175" y="22609"/>
                    </a:cubicBezTo>
                    <a:cubicBezTo>
                      <a:pt x="49175" y="22609"/>
                      <a:pt x="64611" y="36576"/>
                      <a:pt x="74224" y="48685"/>
                    </a:cubicBezTo>
                    <a:cubicBezTo>
                      <a:pt x="83745" y="60803"/>
                      <a:pt x="87350" y="71072"/>
                      <a:pt x="87350" y="71072"/>
                    </a:cubicBezTo>
                    <a:cubicBezTo>
                      <a:pt x="87350" y="71072"/>
                      <a:pt x="97517" y="74871"/>
                      <a:pt x="106576" y="80140"/>
                    </a:cubicBezTo>
                    <a:cubicBezTo>
                      <a:pt x="115635" y="85418"/>
                      <a:pt x="123676" y="92166"/>
                      <a:pt x="123676" y="92166"/>
                    </a:cubicBezTo>
                    <a:lnTo>
                      <a:pt x="115635" y="63927"/>
                    </a:lnTo>
                    <a:cubicBezTo>
                      <a:pt x="115635" y="63927"/>
                      <a:pt x="109164" y="63215"/>
                      <a:pt x="100475" y="56116"/>
                    </a:cubicBezTo>
                    <a:cubicBezTo>
                      <a:pt x="91694" y="49018"/>
                      <a:pt x="80694" y="35532"/>
                      <a:pt x="80694" y="35532"/>
                    </a:cubicBezTo>
                    <a:cubicBezTo>
                      <a:pt x="80694" y="35532"/>
                      <a:pt x="92803" y="45699"/>
                      <a:pt x="100660" y="51365"/>
                    </a:cubicBezTo>
                    <a:cubicBezTo>
                      <a:pt x="108517" y="57032"/>
                      <a:pt x="112307" y="58196"/>
                      <a:pt x="112307" y="58196"/>
                    </a:cubicBezTo>
                    <a:lnTo>
                      <a:pt x="101215" y="32740"/>
                    </a:lnTo>
                    <a:lnTo>
                      <a:pt x="85132" y="0"/>
                    </a:lnTo>
                    <a:lnTo>
                      <a:pt x="104265" y="30087"/>
                    </a:lnTo>
                    <a:cubicBezTo>
                      <a:pt x="104265" y="30087"/>
                      <a:pt x="107223" y="27980"/>
                      <a:pt x="107870" y="20899"/>
                    </a:cubicBezTo>
                    <a:cubicBezTo>
                      <a:pt x="108610" y="13810"/>
                      <a:pt x="107130" y="1747"/>
                      <a:pt x="107130" y="1747"/>
                    </a:cubicBezTo>
                    <a:cubicBezTo>
                      <a:pt x="107130" y="1747"/>
                      <a:pt x="110920" y="14383"/>
                      <a:pt x="110828" y="22914"/>
                    </a:cubicBezTo>
                    <a:cubicBezTo>
                      <a:pt x="110828" y="31446"/>
                      <a:pt x="107130" y="35883"/>
                      <a:pt x="107130" y="35883"/>
                    </a:cubicBezTo>
                    <a:lnTo>
                      <a:pt x="115819" y="56292"/>
                    </a:lnTo>
                    <a:lnTo>
                      <a:pt x="121180" y="67772"/>
                    </a:lnTo>
                    <a:cubicBezTo>
                      <a:pt x="121180" y="67772"/>
                      <a:pt x="125617" y="64704"/>
                      <a:pt x="129315" y="56033"/>
                    </a:cubicBezTo>
                    <a:cubicBezTo>
                      <a:pt x="133104" y="47363"/>
                      <a:pt x="136247" y="33101"/>
                      <a:pt x="136247" y="33101"/>
                    </a:cubicBezTo>
                    <a:cubicBezTo>
                      <a:pt x="136247" y="33101"/>
                      <a:pt x="136709" y="47677"/>
                      <a:pt x="133659" y="57965"/>
                    </a:cubicBezTo>
                    <a:cubicBezTo>
                      <a:pt x="130516" y="68253"/>
                      <a:pt x="123861" y="74243"/>
                      <a:pt x="123861" y="74243"/>
                    </a:cubicBezTo>
                    <a:lnTo>
                      <a:pt x="129038" y="95225"/>
                    </a:lnTo>
                    <a:cubicBezTo>
                      <a:pt x="129038" y="95225"/>
                      <a:pt x="134214" y="98433"/>
                      <a:pt x="142810" y="105550"/>
                    </a:cubicBezTo>
                    <a:cubicBezTo>
                      <a:pt x="146507" y="108610"/>
                      <a:pt x="173590" y="114368"/>
                      <a:pt x="196513" y="129620"/>
                    </a:cubicBezTo>
                    <a:cubicBezTo>
                      <a:pt x="227110" y="149881"/>
                      <a:pt x="254932" y="180421"/>
                      <a:pt x="254932" y="180421"/>
                    </a:cubicBezTo>
                    <a:lnTo>
                      <a:pt x="244949" y="180107"/>
                    </a:lnTo>
                    <a:cubicBezTo>
                      <a:pt x="244949" y="180107"/>
                      <a:pt x="220824" y="151868"/>
                      <a:pt x="193371" y="134519"/>
                    </a:cubicBezTo>
                    <a:cubicBezTo>
                      <a:pt x="170818" y="120238"/>
                      <a:pt x="144474" y="116734"/>
                      <a:pt x="140776" y="112935"/>
                    </a:cubicBezTo>
                    <a:cubicBezTo>
                      <a:pt x="132458" y="104506"/>
                      <a:pt x="125062" y="100161"/>
                      <a:pt x="125062" y="100161"/>
                    </a:cubicBezTo>
                    <a:lnTo>
                      <a:pt x="112584" y="108489"/>
                    </a:lnTo>
                    <a:cubicBezTo>
                      <a:pt x="112584" y="108489"/>
                      <a:pt x="118870" y="118657"/>
                      <a:pt x="120349" y="131154"/>
                    </a:cubicBezTo>
                    <a:cubicBezTo>
                      <a:pt x="121920" y="143642"/>
                      <a:pt x="120811" y="159540"/>
                      <a:pt x="120811" y="159540"/>
                    </a:cubicBezTo>
                    <a:cubicBezTo>
                      <a:pt x="120811" y="159540"/>
                      <a:pt x="120164" y="143605"/>
                      <a:pt x="117113" y="131635"/>
                    </a:cubicBezTo>
                    <a:cubicBezTo>
                      <a:pt x="113971" y="119674"/>
                      <a:pt x="108702" y="110671"/>
                      <a:pt x="108702" y="110671"/>
                    </a:cubicBezTo>
                    <a:lnTo>
                      <a:pt x="88552" y="122826"/>
                    </a:lnTo>
                    <a:cubicBezTo>
                      <a:pt x="88552" y="122826"/>
                      <a:pt x="90123" y="128723"/>
                      <a:pt x="86333" y="135785"/>
                    </a:cubicBezTo>
                    <a:cubicBezTo>
                      <a:pt x="82543" y="142856"/>
                      <a:pt x="73392" y="151092"/>
                      <a:pt x="73392" y="151092"/>
                    </a:cubicBezTo>
                    <a:cubicBezTo>
                      <a:pt x="73392" y="151092"/>
                      <a:pt x="80510" y="140721"/>
                      <a:pt x="83375" y="134177"/>
                    </a:cubicBezTo>
                    <a:cubicBezTo>
                      <a:pt x="86333" y="127632"/>
                      <a:pt x="85132" y="124915"/>
                      <a:pt x="85132" y="124915"/>
                    </a:cubicBezTo>
                    <a:lnTo>
                      <a:pt x="42150" y="136820"/>
                    </a:lnTo>
                    <a:cubicBezTo>
                      <a:pt x="42150" y="136820"/>
                      <a:pt x="70527" y="125497"/>
                      <a:pt x="84392" y="118703"/>
                    </a:cubicBezTo>
                    <a:cubicBezTo>
                      <a:pt x="94930" y="113573"/>
                      <a:pt x="98350" y="110939"/>
                      <a:pt x="98350" y="110939"/>
                    </a:cubicBezTo>
                    <a:cubicBezTo>
                      <a:pt x="98350" y="110939"/>
                      <a:pt x="94097" y="107704"/>
                      <a:pt x="87072" y="104894"/>
                    </a:cubicBezTo>
                    <a:cubicBezTo>
                      <a:pt x="79955" y="102093"/>
                      <a:pt x="70989" y="100392"/>
                      <a:pt x="70989" y="100392"/>
                    </a:cubicBezTo>
                    <a:cubicBezTo>
                      <a:pt x="70989" y="100392"/>
                      <a:pt x="80694" y="99782"/>
                      <a:pt x="88459" y="101501"/>
                    </a:cubicBezTo>
                    <a:cubicBezTo>
                      <a:pt x="96223" y="103221"/>
                      <a:pt x="101954" y="107279"/>
                      <a:pt x="101954" y="107279"/>
                    </a:cubicBezTo>
                    <a:lnTo>
                      <a:pt x="119517" y="96371"/>
                    </a:lnTo>
                    <a:cubicBezTo>
                      <a:pt x="119517" y="96371"/>
                      <a:pt x="110458" y="90206"/>
                      <a:pt x="102694" y="85381"/>
                    </a:cubicBezTo>
                    <a:cubicBezTo>
                      <a:pt x="94930" y="80556"/>
                      <a:pt x="86148" y="77164"/>
                      <a:pt x="86148" y="77164"/>
                    </a:cubicBezTo>
                    <a:cubicBezTo>
                      <a:pt x="86148" y="77164"/>
                      <a:pt x="77644" y="82386"/>
                      <a:pt x="66367" y="85113"/>
                    </a:cubicBezTo>
                    <a:cubicBezTo>
                      <a:pt x="55091" y="87840"/>
                      <a:pt x="41133" y="88080"/>
                      <a:pt x="41133" y="88080"/>
                    </a:cubicBezTo>
                    <a:cubicBezTo>
                      <a:pt x="41133" y="88080"/>
                      <a:pt x="53796" y="85362"/>
                      <a:pt x="63502" y="81970"/>
                    </a:cubicBezTo>
                    <a:cubicBezTo>
                      <a:pt x="73207" y="78578"/>
                      <a:pt x="79955" y="74511"/>
                      <a:pt x="79955" y="74511"/>
                    </a:cubicBezTo>
                    <a:cubicBezTo>
                      <a:pt x="79955" y="74511"/>
                      <a:pt x="75611" y="70277"/>
                      <a:pt x="60267" y="63428"/>
                    </a:cubicBezTo>
                    <a:cubicBezTo>
                      <a:pt x="40301" y="54527"/>
                      <a:pt x="0" y="39867"/>
                      <a:pt x="0"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82" name="Google Shape;282;p2"/>
            <p:cNvGrpSpPr/>
            <p:nvPr/>
          </p:nvGrpSpPr>
          <p:grpSpPr>
            <a:xfrm>
              <a:off x="7370501" y="1837625"/>
              <a:ext cx="335875" cy="310796"/>
              <a:chOff x="7370501" y="1837625"/>
              <a:chExt cx="335875" cy="310796"/>
            </a:xfrm>
          </p:grpSpPr>
          <p:sp>
            <p:nvSpPr>
              <p:cNvPr id="283" name="Google Shape;283;p2"/>
              <p:cNvSpPr/>
              <p:nvPr/>
            </p:nvSpPr>
            <p:spPr>
              <a:xfrm>
                <a:off x="7370501" y="1837625"/>
                <a:ext cx="335875" cy="310796"/>
              </a:xfrm>
              <a:custGeom>
                <a:avLst/>
                <a:gdLst/>
                <a:ahLst/>
                <a:cxnLst/>
                <a:rect l="l" t="t" r="r" b="b"/>
                <a:pathLst>
                  <a:path w="335875" h="310796" extrusionOk="0">
                    <a:moveTo>
                      <a:pt x="143864" y="87930"/>
                    </a:moveTo>
                    <a:cubicBezTo>
                      <a:pt x="143864" y="87930"/>
                      <a:pt x="172555" y="38062"/>
                      <a:pt x="212745" y="18105"/>
                    </a:cubicBezTo>
                    <a:cubicBezTo>
                      <a:pt x="276025" y="-13341"/>
                      <a:pt x="297331" y="5728"/>
                      <a:pt x="297331" y="5728"/>
                    </a:cubicBezTo>
                    <a:cubicBezTo>
                      <a:pt x="297331" y="5728"/>
                      <a:pt x="252085" y="28273"/>
                      <a:pt x="263334" y="55051"/>
                    </a:cubicBezTo>
                    <a:cubicBezTo>
                      <a:pt x="269167" y="68953"/>
                      <a:pt x="296037" y="74028"/>
                      <a:pt x="296037" y="74028"/>
                    </a:cubicBezTo>
                    <a:cubicBezTo>
                      <a:pt x="296037" y="74028"/>
                      <a:pt x="293357" y="95102"/>
                      <a:pt x="303340" y="107784"/>
                    </a:cubicBezTo>
                    <a:cubicBezTo>
                      <a:pt x="313322" y="120457"/>
                      <a:pt x="335876" y="124737"/>
                      <a:pt x="335876" y="124737"/>
                    </a:cubicBezTo>
                    <a:cubicBezTo>
                      <a:pt x="335876" y="124737"/>
                      <a:pt x="315263" y="140987"/>
                      <a:pt x="291693" y="150470"/>
                    </a:cubicBezTo>
                    <a:cubicBezTo>
                      <a:pt x="268076" y="159954"/>
                      <a:pt x="241418" y="162671"/>
                      <a:pt x="241418" y="162671"/>
                    </a:cubicBezTo>
                    <a:cubicBezTo>
                      <a:pt x="241418" y="162671"/>
                      <a:pt x="248887" y="171295"/>
                      <a:pt x="254304" y="180465"/>
                    </a:cubicBezTo>
                    <a:cubicBezTo>
                      <a:pt x="259720" y="189634"/>
                      <a:pt x="263084" y="199349"/>
                      <a:pt x="263084" y="199349"/>
                    </a:cubicBezTo>
                    <a:cubicBezTo>
                      <a:pt x="263084" y="199349"/>
                      <a:pt x="251355" y="205330"/>
                      <a:pt x="240651" y="208010"/>
                    </a:cubicBezTo>
                    <a:cubicBezTo>
                      <a:pt x="229938" y="210681"/>
                      <a:pt x="220270" y="210053"/>
                      <a:pt x="220270" y="210053"/>
                    </a:cubicBezTo>
                    <a:cubicBezTo>
                      <a:pt x="220270" y="210053"/>
                      <a:pt x="220131" y="238014"/>
                      <a:pt x="216359" y="262343"/>
                    </a:cubicBezTo>
                    <a:cubicBezTo>
                      <a:pt x="212588" y="286671"/>
                      <a:pt x="205175" y="307386"/>
                      <a:pt x="205175" y="307386"/>
                    </a:cubicBezTo>
                    <a:cubicBezTo>
                      <a:pt x="205175" y="307386"/>
                      <a:pt x="179599" y="300795"/>
                      <a:pt x="161103" y="290711"/>
                    </a:cubicBezTo>
                    <a:cubicBezTo>
                      <a:pt x="142616" y="280635"/>
                      <a:pt x="131210" y="267075"/>
                      <a:pt x="131210" y="267075"/>
                    </a:cubicBezTo>
                    <a:cubicBezTo>
                      <a:pt x="131210" y="267075"/>
                      <a:pt x="126200" y="276356"/>
                      <a:pt x="119794" y="283834"/>
                    </a:cubicBezTo>
                    <a:cubicBezTo>
                      <a:pt x="113398" y="291311"/>
                      <a:pt x="105596" y="296987"/>
                      <a:pt x="105596" y="296987"/>
                    </a:cubicBezTo>
                    <a:cubicBezTo>
                      <a:pt x="105596" y="296987"/>
                      <a:pt x="96686" y="284157"/>
                      <a:pt x="94559" y="268351"/>
                    </a:cubicBezTo>
                    <a:cubicBezTo>
                      <a:pt x="92434" y="252535"/>
                      <a:pt x="97092" y="233725"/>
                      <a:pt x="97092" y="233725"/>
                    </a:cubicBezTo>
                    <a:cubicBezTo>
                      <a:pt x="97092" y="233725"/>
                      <a:pt x="74520" y="262546"/>
                      <a:pt x="51624" y="281818"/>
                    </a:cubicBezTo>
                    <a:cubicBezTo>
                      <a:pt x="28719" y="301082"/>
                      <a:pt x="5491" y="310796"/>
                      <a:pt x="5491" y="310796"/>
                    </a:cubicBezTo>
                    <a:cubicBezTo>
                      <a:pt x="5491" y="310796"/>
                      <a:pt x="20243" y="281162"/>
                      <a:pt x="21472" y="260753"/>
                    </a:cubicBezTo>
                    <a:cubicBezTo>
                      <a:pt x="22693" y="240334"/>
                      <a:pt x="10408" y="229150"/>
                      <a:pt x="10408" y="229150"/>
                    </a:cubicBezTo>
                    <a:cubicBezTo>
                      <a:pt x="10408" y="229150"/>
                      <a:pt x="47317" y="202492"/>
                      <a:pt x="26196" y="168772"/>
                    </a:cubicBezTo>
                    <a:cubicBezTo>
                      <a:pt x="17821" y="155406"/>
                      <a:pt x="0" y="161054"/>
                      <a:pt x="0" y="161054"/>
                    </a:cubicBezTo>
                    <a:cubicBezTo>
                      <a:pt x="0" y="161054"/>
                      <a:pt x="19273" y="129553"/>
                      <a:pt x="55303" y="110437"/>
                    </a:cubicBezTo>
                    <a:cubicBezTo>
                      <a:pt x="91325" y="91313"/>
                      <a:pt x="143864" y="87930"/>
                      <a:pt x="143864" y="879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 name="Google Shape;284;p2"/>
              <p:cNvSpPr/>
              <p:nvPr/>
            </p:nvSpPr>
            <p:spPr>
              <a:xfrm>
                <a:off x="7402465" y="1860620"/>
                <a:ext cx="256586" cy="258860"/>
              </a:xfrm>
              <a:custGeom>
                <a:avLst/>
                <a:gdLst/>
                <a:ahLst/>
                <a:cxnLst/>
                <a:rect l="l" t="t" r="r" b="b"/>
                <a:pathLst>
                  <a:path w="256586" h="258860" extrusionOk="0">
                    <a:moveTo>
                      <a:pt x="161195" y="258860"/>
                    </a:moveTo>
                    <a:cubicBezTo>
                      <a:pt x="161195" y="258860"/>
                      <a:pt x="131958" y="205914"/>
                      <a:pt x="125405" y="176077"/>
                    </a:cubicBezTo>
                    <a:cubicBezTo>
                      <a:pt x="121754" y="159429"/>
                      <a:pt x="121024" y="147718"/>
                      <a:pt x="121024" y="147718"/>
                    </a:cubicBezTo>
                    <a:cubicBezTo>
                      <a:pt x="121024" y="147718"/>
                      <a:pt x="115847" y="155945"/>
                      <a:pt x="107491" y="176890"/>
                    </a:cubicBezTo>
                    <a:cubicBezTo>
                      <a:pt x="99126" y="197836"/>
                      <a:pt x="87581" y="231500"/>
                      <a:pt x="87581" y="231500"/>
                    </a:cubicBezTo>
                    <a:cubicBezTo>
                      <a:pt x="87581" y="231500"/>
                      <a:pt x="91898" y="200720"/>
                      <a:pt x="99542" y="177741"/>
                    </a:cubicBezTo>
                    <a:cubicBezTo>
                      <a:pt x="107186" y="154771"/>
                      <a:pt x="118149" y="139603"/>
                      <a:pt x="118149" y="139603"/>
                    </a:cubicBezTo>
                    <a:cubicBezTo>
                      <a:pt x="118149" y="139603"/>
                      <a:pt x="113351" y="125506"/>
                      <a:pt x="111752" y="110782"/>
                    </a:cubicBezTo>
                    <a:cubicBezTo>
                      <a:pt x="110153" y="96066"/>
                      <a:pt x="111762" y="80722"/>
                      <a:pt x="111762" y="80722"/>
                    </a:cubicBezTo>
                    <a:lnTo>
                      <a:pt x="79669" y="120598"/>
                    </a:lnTo>
                    <a:cubicBezTo>
                      <a:pt x="79669" y="120598"/>
                      <a:pt x="85141" y="127632"/>
                      <a:pt x="83810" y="144104"/>
                    </a:cubicBezTo>
                    <a:cubicBezTo>
                      <a:pt x="82469" y="160576"/>
                      <a:pt x="74326" y="186494"/>
                      <a:pt x="74326" y="186494"/>
                    </a:cubicBezTo>
                    <a:cubicBezTo>
                      <a:pt x="74326" y="186494"/>
                      <a:pt x="76729" y="163358"/>
                      <a:pt x="76877" y="149336"/>
                    </a:cubicBezTo>
                    <a:cubicBezTo>
                      <a:pt x="77025" y="135304"/>
                      <a:pt x="74917" y="130387"/>
                      <a:pt x="74917" y="130387"/>
                    </a:cubicBezTo>
                    <a:lnTo>
                      <a:pt x="49942" y="170106"/>
                    </a:lnTo>
                    <a:lnTo>
                      <a:pt x="19568" y="222876"/>
                    </a:lnTo>
                    <a:lnTo>
                      <a:pt x="43046" y="170143"/>
                    </a:lnTo>
                    <a:cubicBezTo>
                      <a:pt x="43046" y="170143"/>
                      <a:pt x="37177" y="169773"/>
                      <a:pt x="26408" y="177186"/>
                    </a:cubicBezTo>
                    <a:cubicBezTo>
                      <a:pt x="15649" y="184590"/>
                      <a:pt x="0" y="199768"/>
                      <a:pt x="0" y="199768"/>
                    </a:cubicBezTo>
                    <a:cubicBezTo>
                      <a:pt x="0" y="199768"/>
                      <a:pt x="14188" y="181771"/>
                      <a:pt x="26297" y="172038"/>
                    </a:cubicBezTo>
                    <a:cubicBezTo>
                      <a:pt x="38406" y="162295"/>
                      <a:pt x="48435" y="160816"/>
                      <a:pt x="48435" y="160816"/>
                    </a:cubicBezTo>
                    <a:lnTo>
                      <a:pt x="68715" y="129204"/>
                    </a:lnTo>
                    <a:lnTo>
                      <a:pt x="79585" y="110902"/>
                    </a:lnTo>
                    <a:cubicBezTo>
                      <a:pt x="79585" y="110902"/>
                      <a:pt x="70841" y="110199"/>
                      <a:pt x="54794" y="116513"/>
                    </a:cubicBezTo>
                    <a:cubicBezTo>
                      <a:pt x="38748" y="122816"/>
                      <a:pt x="15409" y="136136"/>
                      <a:pt x="15409" y="136136"/>
                    </a:cubicBezTo>
                    <a:cubicBezTo>
                      <a:pt x="15409" y="136136"/>
                      <a:pt x="35605" y="119027"/>
                      <a:pt x="53279" y="110218"/>
                    </a:cubicBezTo>
                    <a:cubicBezTo>
                      <a:pt x="70943" y="101418"/>
                      <a:pt x="86074" y="100938"/>
                      <a:pt x="86074" y="100938"/>
                    </a:cubicBezTo>
                    <a:lnTo>
                      <a:pt x="110670" y="72024"/>
                    </a:lnTo>
                    <a:cubicBezTo>
                      <a:pt x="110670" y="72024"/>
                      <a:pt x="110061" y="63409"/>
                      <a:pt x="111549" y="47049"/>
                    </a:cubicBezTo>
                    <a:cubicBezTo>
                      <a:pt x="113046" y="30697"/>
                      <a:pt x="116651" y="6581"/>
                      <a:pt x="116651" y="6581"/>
                    </a:cubicBezTo>
                    <a:lnTo>
                      <a:pt x="136321" y="0"/>
                    </a:lnTo>
                    <a:cubicBezTo>
                      <a:pt x="136321" y="0"/>
                      <a:pt x="127771" y="23071"/>
                      <a:pt x="124111" y="40624"/>
                    </a:cubicBezTo>
                    <a:cubicBezTo>
                      <a:pt x="120450" y="58187"/>
                      <a:pt x="121680" y="70222"/>
                      <a:pt x="121680" y="70222"/>
                    </a:cubicBezTo>
                    <a:lnTo>
                      <a:pt x="145953" y="72644"/>
                    </a:lnTo>
                    <a:cubicBezTo>
                      <a:pt x="145953" y="72644"/>
                      <a:pt x="154142" y="55063"/>
                      <a:pt x="170300" y="39312"/>
                    </a:cubicBezTo>
                    <a:cubicBezTo>
                      <a:pt x="186457" y="23552"/>
                      <a:pt x="210148" y="6507"/>
                      <a:pt x="210148" y="6507"/>
                    </a:cubicBezTo>
                    <a:cubicBezTo>
                      <a:pt x="210148" y="6507"/>
                      <a:pt x="188140" y="25262"/>
                      <a:pt x="174293" y="41919"/>
                    </a:cubicBezTo>
                    <a:cubicBezTo>
                      <a:pt x="160446" y="58584"/>
                      <a:pt x="152978" y="73919"/>
                      <a:pt x="152978" y="73919"/>
                    </a:cubicBezTo>
                    <a:lnTo>
                      <a:pt x="190330" y="79308"/>
                    </a:lnTo>
                    <a:cubicBezTo>
                      <a:pt x="190330" y="79308"/>
                      <a:pt x="197096" y="71044"/>
                      <a:pt x="210896" y="66608"/>
                    </a:cubicBezTo>
                    <a:cubicBezTo>
                      <a:pt x="224706" y="62162"/>
                      <a:pt x="245550" y="61524"/>
                      <a:pt x="245550" y="61524"/>
                    </a:cubicBezTo>
                    <a:cubicBezTo>
                      <a:pt x="245550" y="61524"/>
                      <a:pt x="223782" y="66608"/>
                      <a:pt x="211571" y="71276"/>
                    </a:cubicBezTo>
                    <a:cubicBezTo>
                      <a:pt x="199361" y="75943"/>
                      <a:pt x="196699" y="80186"/>
                      <a:pt x="196699" y="80186"/>
                    </a:cubicBezTo>
                    <a:lnTo>
                      <a:pt x="256586" y="107805"/>
                    </a:lnTo>
                    <a:cubicBezTo>
                      <a:pt x="256586" y="107805"/>
                      <a:pt x="212144" y="93543"/>
                      <a:pt x="188602" y="87978"/>
                    </a:cubicBezTo>
                    <a:cubicBezTo>
                      <a:pt x="170827" y="83782"/>
                      <a:pt x="163644" y="83477"/>
                      <a:pt x="163644" y="83477"/>
                    </a:cubicBezTo>
                    <a:cubicBezTo>
                      <a:pt x="163644" y="83477"/>
                      <a:pt x="163293" y="91232"/>
                      <a:pt x="166390" y="101215"/>
                    </a:cubicBezTo>
                    <a:cubicBezTo>
                      <a:pt x="169486" y="111188"/>
                      <a:pt x="176058" y="121754"/>
                      <a:pt x="176058" y="121754"/>
                    </a:cubicBezTo>
                    <a:cubicBezTo>
                      <a:pt x="176058" y="121754"/>
                      <a:pt x="165475" y="113139"/>
                      <a:pt x="160178" y="103757"/>
                    </a:cubicBezTo>
                    <a:cubicBezTo>
                      <a:pt x="154882" y="94384"/>
                      <a:pt x="154873" y="84226"/>
                      <a:pt x="154873" y="84226"/>
                    </a:cubicBezTo>
                    <a:lnTo>
                      <a:pt x="121846" y="79853"/>
                    </a:lnTo>
                    <a:cubicBezTo>
                      <a:pt x="121846" y="79853"/>
                      <a:pt x="122197" y="95632"/>
                      <a:pt x="123084" y="108536"/>
                    </a:cubicBezTo>
                    <a:cubicBezTo>
                      <a:pt x="123972" y="121449"/>
                      <a:pt x="127965" y="133761"/>
                      <a:pt x="127965" y="133761"/>
                    </a:cubicBezTo>
                    <a:cubicBezTo>
                      <a:pt x="127965" y="133761"/>
                      <a:pt x="143892" y="135970"/>
                      <a:pt x="159004" y="143623"/>
                    </a:cubicBezTo>
                    <a:cubicBezTo>
                      <a:pt x="174117" y="151268"/>
                      <a:pt x="188408" y="164375"/>
                      <a:pt x="188408" y="164375"/>
                    </a:cubicBezTo>
                    <a:cubicBezTo>
                      <a:pt x="188408" y="164375"/>
                      <a:pt x="171899" y="155353"/>
                      <a:pt x="157396" y="149937"/>
                    </a:cubicBezTo>
                    <a:cubicBezTo>
                      <a:pt x="142893" y="144520"/>
                      <a:pt x="130396" y="142727"/>
                      <a:pt x="130396" y="142727"/>
                    </a:cubicBezTo>
                    <a:cubicBezTo>
                      <a:pt x="130396" y="142727"/>
                      <a:pt x="128760" y="151758"/>
                      <a:pt x="134362" y="174228"/>
                    </a:cubicBezTo>
                    <a:cubicBezTo>
                      <a:pt x="141655" y="203493"/>
                      <a:pt x="161195" y="258860"/>
                      <a:pt x="161195"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85" name="Google Shape;285;p2"/>
            <p:cNvGrpSpPr/>
            <p:nvPr/>
          </p:nvGrpSpPr>
          <p:grpSpPr>
            <a:xfrm>
              <a:off x="1438968" y="3320357"/>
              <a:ext cx="365066" cy="364644"/>
              <a:chOff x="1438968" y="3320357"/>
              <a:chExt cx="365066" cy="364644"/>
            </a:xfrm>
          </p:grpSpPr>
          <p:sp>
            <p:nvSpPr>
              <p:cNvPr id="286" name="Google Shape;286;p2"/>
              <p:cNvSpPr/>
              <p:nvPr/>
            </p:nvSpPr>
            <p:spPr>
              <a:xfrm>
                <a:off x="1438968" y="3320357"/>
                <a:ext cx="365066" cy="364644"/>
              </a:xfrm>
              <a:custGeom>
                <a:avLst/>
                <a:gdLst/>
                <a:ahLst/>
                <a:cxnLst/>
                <a:rect l="l" t="t" r="r" b="b"/>
                <a:pathLst>
                  <a:path w="365066" h="364644" extrusionOk="0">
                    <a:moveTo>
                      <a:pt x="122669" y="128736"/>
                    </a:moveTo>
                    <a:cubicBezTo>
                      <a:pt x="122669" y="128736"/>
                      <a:pt x="126458" y="76880"/>
                      <a:pt x="160992" y="44501"/>
                    </a:cubicBezTo>
                    <a:cubicBezTo>
                      <a:pt x="215370" y="-6477"/>
                      <a:pt x="251050" y="299"/>
                      <a:pt x="251050" y="299"/>
                    </a:cubicBezTo>
                    <a:cubicBezTo>
                      <a:pt x="251050" y="299"/>
                      <a:pt x="212200" y="36801"/>
                      <a:pt x="240836" y="53874"/>
                    </a:cubicBezTo>
                    <a:cubicBezTo>
                      <a:pt x="255690" y="62728"/>
                      <a:pt x="289586" y="55953"/>
                      <a:pt x="289586" y="55953"/>
                    </a:cubicBezTo>
                    <a:cubicBezTo>
                      <a:pt x="289586" y="55953"/>
                      <a:pt x="298875" y="74042"/>
                      <a:pt x="317741" y="80254"/>
                    </a:cubicBezTo>
                    <a:cubicBezTo>
                      <a:pt x="336606" y="86466"/>
                      <a:pt x="365067" y="80790"/>
                      <a:pt x="365067" y="80790"/>
                    </a:cubicBezTo>
                    <a:cubicBezTo>
                      <a:pt x="365067" y="80790"/>
                      <a:pt x="350934" y="102225"/>
                      <a:pt x="329332" y="119437"/>
                    </a:cubicBezTo>
                    <a:cubicBezTo>
                      <a:pt x="307730" y="136648"/>
                      <a:pt x="278669" y="149616"/>
                      <a:pt x="278669" y="149616"/>
                    </a:cubicBezTo>
                    <a:cubicBezTo>
                      <a:pt x="278669" y="149616"/>
                      <a:pt x="292303" y="153563"/>
                      <a:pt x="303903" y="158767"/>
                    </a:cubicBezTo>
                    <a:cubicBezTo>
                      <a:pt x="315504" y="163980"/>
                      <a:pt x="325071" y="170460"/>
                      <a:pt x="325071" y="170460"/>
                    </a:cubicBezTo>
                    <a:cubicBezTo>
                      <a:pt x="325071" y="170460"/>
                      <a:pt x="315079" y="180036"/>
                      <a:pt x="304329" y="186534"/>
                    </a:cubicBezTo>
                    <a:cubicBezTo>
                      <a:pt x="293588" y="193023"/>
                      <a:pt x="282089" y="196434"/>
                      <a:pt x="282089" y="196434"/>
                    </a:cubicBezTo>
                    <a:cubicBezTo>
                      <a:pt x="282089" y="196434"/>
                      <a:pt x="298311" y="219052"/>
                      <a:pt x="308220" y="240220"/>
                    </a:cubicBezTo>
                    <a:cubicBezTo>
                      <a:pt x="318138" y="261396"/>
                      <a:pt x="321734" y="281112"/>
                      <a:pt x="321734" y="281112"/>
                    </a:cubicBezTo>
                    <a:cubicBezTo>
                      <a:pt x="321734" y="281112"/>
                      <a:pt x="288448" y="286131"/>
                      <a:pt x="261273" y="285475"/>
                    </a:cubicBezTo>
                    <a:cubicBezTo>
                      <a:pt x="234107" y="284819"/>
                      <a:pt x="213041" y="278487"/>
                      <a:pt x="213041" y="278487"/>
                    </a:cubicBezTo>
                    <a:cubicBezTo>
                      <a:pt x="213041" y="278487"/>
                      <a:pt x="212718" y="288008"/>
                      <a:pt x="209732" y="296632"/>
                    </a:cubicBezTo>
                    <a:cubicBezTo>
                      <a:pt x="206746" y="305256"/>
                      <a:pt x="201099" y="312993"/>
                      <a:pt x="201099" y="312993"/>
                    </a:cubicBezTo>
                    <a:cubicBezTo>
                      <a:pt x="201099" y="312993"/>
                      <a:pt x="183342" y="306245"/>
                      <a:pt x="171631" y="294340"/>
                    </a:cubicBezTo>
                    <a:cubicBezTo>
                      <a:pt x="159919" y="282434"/>
                      <a:pt x="154263" y="265371"/>
                      <a:pt x="154263" y="265371"/>
                    </a:cubicBezTo>
                    <a:cubicBezTo>
                      <a:pt x="154263" y="265371"/>
                      <a:pt x="145186" y="297769"/>
                      <a:pt x="130128" y="322587"/>
                    </a:cubicBezTo>
                    <a:cubicBezTo>
                      <a:pt x="115071" y="347396"/>
                      <a:pt x="94042" y="364645"/>
                      <a:pt x="94042" y="364645"/>
                    </a:cubicBezTo>
                    <a:cubicBezTo>
                      <a:pt x="94042" y="364645"/>
                      <a:pt x="93645" y="334752"/>
                      <a:pt x="83098" y="317772"/>
                    </a:cubicBezTo>
                    <a:cubicBezTo>
                      <a:pt x="72560" y="300791"/>
                      <a:pt x="51864" y="296734"/>
                      <a:pt x="51864" y="296734"/>
                    </a:cubicBezTo>
                    <a:cubicBezTo>
                      <a:pt x="51864" y="296734"/>
                      <a:pt x="78707" y="260287"/>
                      <a:pt x="34663" y="241606"/>
                    </a:cubicBezTo>
                    <a:cubicBezTo>
                      <a:pt x="17211" y="234202"/>
                      <a:pt x="0" y="245969"/>
                      <a:pt x="0" y="245969"/>
                    </a:cubicBezTo>
                    <a:cubicBezTo>
                      <a:pt x="0" y="245969"/>
                      <a:pt x="3725" y="212739"/>
                      <a:pt x="33969" y="182735"/>
                    </a:cubicBezTo>
                    <a:cubicBezTo>
                      <a:pt x="64214" y="152722"/>
                      <a:pt x="122669" y="128736"/>
                      <a:pt x="122669" y="1287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 name="Google Shape;287;p2"/>
              <p:cNvSpPr/>
              <p:nvPr/>
            </p:nvSpPr>
            <p:spPr>
              <a:xfrm>
                <a:off x="1492349" y="3362177"/>
                <a:ext cx="260838" cy="251780"/>
              </a:xfrm>
              <a:custGeom>
                <a:avLst/>
                <a:gdLst/>
                <a:ahLst/>
                <a:cxnLst/>
                <a:rect l="l" t="t" r="r" b="b"/>
                <a:pathLst>
                  <a:path w="260838" h="251780" extrusionOk="0">
                    <a:moveTo>
                      <a:pt x="239579" y="223541"/>
                    </a:moveTo>
                    <a:cubicBezTo>
                      <a:pt x="239579" y="223541"/>
                      <a:pt x="174940" y="192622"/>
                      <a:pt x="149927" y="171178"/>
                    </a:cubicBezTo>
                    <a:cubicBezTo>
                      <a:pt x="135970" y="159226"/>
                      <a:pt x="128270" y="150066"/>
                      <a:pt x="128270" y="150066"/>
                    </a:cubicBezTo>
                    <a:cubicBezTo>
                      <a:pt x="128270" y="150066"/>
                      <a:pt x="127133" y="158792"/>
                      <a:pt x="129786" y="179090"/>
                    </a:cubicBezTo>
                    <a:cubicBezTo>
                      <a:pt x="132430" y="199379"/>
                      <a:pt x="138873" y="231232"/>
                      <a:pt x="138873" y="231232"/>
                    </a:cubicBezTo>
                    <a:cubicBezTo>
                      <a:pt x="138873" y="231232"/>
                      <a:pt x="125811" y="204630"/>
                      <a:pt x="121144" y="182991"/>
                    </a:cubicBezTo>
                    <a:cubicBezTo>
                      <a:pt x="116476" y="161352"/>
                      <a:pt x="120201" y="144668"/>
                      <a:pt x="120201" y="144668"/>
                    </a:cubicBezTo>
                    <a:cubicBezTo>
                      <a:pt x="120201" y="144668"/>
                      <a:pt x="106428" y="135231"/>
                      <a:pt x="95974" y="123991"/>
                    </a:cubicBezTo>
                    <a:cubicBezTo>
                      <a:pt x="85510" y="112760"/>
                      <a:pt x="78365" y="99717"/>
                      <a:pt x="78365" y="99717"/>
                    </a:cubicBezTo>
                    <a:lnTo>
                      <a:pt x="64814" y="144899"/>
                    </a:lnTo>
                    <a:cubicBezTo>
                      <a:pt x="64814" y="144899"/>
                      <a:pt x="75232" y="148356"/>
                      <a:pt x="83347" y="162193"/>
                    </a:cubicBezTo>
                    <a:cubicBezTo>
                      <a:pt x="91454" y="176040"/>
                      <a:pt x="97268" y="200258"/>
                      <a:pt x="97268" y="200258"/>
                    </a:cubicBezTo>
                    <a:cubicBezTo>
                      <a:pt x="97268" y="200258"/>
                      <a:pt x="86472" y="180606"/>
                      <a:pt x="78430" y="169228"/>
                    </a:cubicBezTo>
                    <a:cubicBezTo>
                      <a:pt x="70388" y="157840"/>
                      <a:pt x="65083" y="154725"/>
                      <a:pt x="65083" y="154725"/>
                    </a:cubicBezTo>
                    <a:lnTo>
                      <a:pt x="59611" y="196884"/>
                    </a:lnTo>
                    <a:lnTo>
                      <a:pt x="55590" y="251780"/>
                    </a:lnTo>
                    <a:lnTo>
                      <a:pt x="51707" y="199703"/>
                    </a:lnTo>
                    <a:cubicBezTo>
                      <a:pt x="51707" y="199703"/>
                      <a:pt x="44738" y="201792"/>
                      <a:pt x="36696" y="212126"/>
                    </a:cubicBezTo>
                    <a:cubicBezTo>
                      <a:pt x="28654" y="222451"/>
                      <a:pt x="19541" y="241039"/>
                      <a:pt x="19541" y="241039"/>
                    </a:cubicBezTo>
                    <a:cubicBezTo>
                      <a:pt x="19541" y="241039"/>
                      <a:pt x="25327" y="220769"/>
                      <a:pt x="33553" y="208013"/>
                    </a:cubicBezTo>
                    <a:cubicBezTo>
                      <a:pt x="41780" y="195248"/>
                      <a:pt x="52438" y="189997"/>
                      <a:pt x="52438" y="189997"/>
                    </a:cubicBezTo>
                    <a:lnTo>
                      <a:pt x="57253" y="156268"/>
                    </a:lnTo>
                    <a:lnTo>
                      <a:pt x="59037" y="137098"/>
                    </a:lnTo>
                    <a:cubicBezTo>
                      <a:pt x="59037" y="137098"/>
                      <a:pt x="48565" y="140074"/>
                      <a:pt x="33803" y="151656"/>
                    </a:cubicBezTo>
                    <a:cubicBezTo>
                      <a:pt x="19041" y="163238"/>
                      <a:pt x="0" y="183435"/>
                      <a:pt x="0" y="183435"/>
                    </a:cubicBezTo>
                    <a:cubicBezTo>
                      <a:pt x="0" y="183435"/>
                      <a:pt x="13209" y="161445"/>
                      <a:pt x="28377" y="147191"/>
                    </a:cubicBezTo>
                    <a:cubicBezTo>
                      <a:pt x="43545" y="132947"/>
                      <a:pt x="60673" y="126431"/>
                      <a:pt x="60673" y="126431"/>
                    </a:cubicBezTo>
                    <a:lnTo>
                      <a:pt x="72024" y="93136"/>
                    </a:lnTo>
                    <a:cubicBezTo>
                      <a:pt x="72024" y="93136"/>
                      <a:pt x="66266" y="86435"/>
                      <a:pt x="58409" y="72625"/>
                    </a:cubicBezTo>
                    <a:cubicBezTo>
                      <a:pt x="50543" y="58806"/>
                      <a:pt x="40569" y="37889"/>
                      <a:pt x="40569" y="37889"/>
                    </a:cubicBezTo>
                    <a:lnTo>
                      <a:pt x="59343" y="24615"/>
                    </a:lnTo>
                    <a:cubicBezTo>
                      <a:pt x="59343" y="24615"/>
                      <a:pt x="63021" y="46698"/>
                      <a:pt x="69094" y="62356"/>
                    </a:cubicBezTo>
                    <a:cubicBezTo>
                      <a:pt x="75167" y="78005"/>
                      <a:pt x="83634" y="87230"/>
                      <a:pt x="83634" y="87230"/>
                    </a:cubicBezTo>
                    <a:lnTo>
                      <a:pt x="112963" y="79373"/>
                    </a:lnTo>
                    <a:cubicBezTo>
                      <a:pt x="112963" y="79373"/>
                      <a:pt x="112094" y="61866"/>
                      <a:pt x="121449" y="42603"/>
                    </a:cubicBezTo>
                    <a:cubicBezTo>
                      <a:pt x="130812" y="23349"/>
                      <a:pt x="148079" y="0"/>
                      <a:pt x="148079" y="0"/>
                    </a:cubicBezTo>
                    <a:cubicBezTo>
                      <a:pt x="148079" y="0"/>
                      <a:pt x="133752" y="24051"/>
                      <a:pt x="127577" y="43102"/>
                    </a:cubicBezTo>
                    <a:cubicBezTo>
                      <a:pt x="121402" y="62152"/>
                      <a:pt x="121800" y="77561"/>
                      <a:pt x="121800" y="77561"/>
                    </a:cubicBezTo>
                    <a:lnTo>
                      <a:pt x="167924" y="66793"/>
                    </a:lnTo>
                    <a:cubicBezTo>
                      <a:pt x="167924" y="66793"/>
                      <a:pt x="170864" y="57392"/>
                      <a:pt x="184137" y="48223"/>
                    </a:cubicBezTo>
                    <a:cubicBezTo>
                      <a:pt x="197420" y="39044"/>
                      <a:pt x="221018" y="30106"/>
                      <a:pt x="221018" y="30106"/>
                    </a:cubicBezTo>
                    <a:cubicBezTo>
                      <a:pt x="221018" y="30106"/>
                      <a:pt x="198963" y="43010"/>
                      <a:pt x="187650" y="51717"/>
                    </a:cubicBezTo>
                    <a:cubicBezTo>
                      <a:pt x="176336" y="60424"/>
                      <a:pt x="175772" y="64925"/>
                      <a:pt x="175772" y="64925"/>
                    </a:cubicBezTo>
                    <a:lnTo>
                      <a:pt x="260839" y="62994"/>
                    </a:lnTo>
                    <a:cubicBezTo>
                      <a:pt x="260839" y="62994"/>
                      <a:pt x="201357" y="69464"/>
                      <a:pt x="171012" y="74492"/>
                    </a:cubicBezTo>
                    <a:cubicBezTo>
                      <a:pt x="148107" y="78291"/>
                      <a:pt x="139667" y="80953"/>
                      <a:pt x="139667" y="80953"/>
                    </a:cubicBezTo>
                    <a:cubicBezTo>
                      <a:pt x="139667" y="80953"/>
                      <a:pt x="143808" y="87359"/>
                      <a:pt x="153218" y="94162"/>
                    </a:cubicBezTo>
                    <a:cubicBezTo>
                      <a:pt x="162619" y="100965"/>
                      <a:pt x="176364" y="106835"/>
                      <a:pt x="176364" y="106835"/>
                    </a:cubicBezTo>
                    <a:cubicBezTo>
                      <a:pt x="176364" y="106835"/>
                      <a:pt x="159152" y="104164"/>
                      <a:pt x="147561" y="98738"/>
                    </a:cubicBezTo>
                    <a:cubicBezTo>
                      <a:pt x="135979" y="93302"/>
                      <a:pt x="130017" y="85113"/>
                      <a:pt x="130017" y="85113"/>
                    </a:cubicBezTo>
                    <a:lnTo>
                      <a:pt x="89467" y="94939"/>
                    </a:lnTo>
                    <a:cubicBezTo>
                      <a:pt x="89467" y="94939"/>
                      <a:pt x="99108" y="107537"/>
                      <a:pt x="107685" y="117594"/>
                    </a:cubicBezTo>
                    <a:cubicBezTo>
                      <a:pt x="116272" y="127660"/>
                      <a:pt x="128076" y="135988"/>
                      <a:pt x="128076" y="135988"/>
                    </a:cubicBezTo>
                    <a:cubicBezTo>
                      <a:pt x="128076" y="135988"/>
                      <a:pt x="147690" y="131321"/>
                      <a:pt x="169560" y="131385"/>
                    </a:cubicBezTo>
                    <a:cubicBezTo>
                      <a:pt x="191421" y="131450"/>
                      <a:pt x="215537" y="136247"/>
                      <a:pt x="215537" y="136247"/>
                    </a:cubicBezTo>
                    <a:cubicBezTo>
                      <a:pt x="215537" y="136247"/>
                      <a:pt x="191264" y="135637"/>
                      <a:pt x="171409" y="137135"/>
                    </a:cubicBezTo>
                    <a:cubicBezTo>
                      <a:pt x="151564" y="138632"/>
                      <a:pt x="136127" y="142237"/>
                      <a:pt x="136127" y="142237"/>
                    </a:cubicBezTo>
                    <a:cubicBezTo>
                      <a:pt x="136127" y="142237"/>
                      <a:pt x="139538" y="150186"/>
                      <a:pt x="159134" y="166066"/>
                    </a:cubicBezTo>
                    <a:cubicBezTo>
                      <a:pt x="184664" y="186744"/>
                      <a:pt x="239579" y="223541"/>
                      <a:pt x="239579" y="2235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88" name="Google Shape;288;p2"/>
            <p:cNvGrpSpPr/>
            <p:nvPr/>
          </p:nvGrpSpPr>
          <p:grpSpPr>
            <a:xfrm>
              <a:off x="6739789" y="1630296"/>
              <a:ext cx="322520" cy="447580"/>
              <a:chOff x="6739789" y="1630296"/>
              <a:chExt cx="322520" cy="447580"/>
            </a:xfrm>
          </p:grpSpPr>
          <p:sp>
            <p:nvSpPr>
              <p:cNvPr id="289" name="Google Shape;289;p2"/>
              <p:cNvSpPr/>
              <p:nvPr/>
            </p:nvSpPr>
            <p:spPr>
              <a:xfrm>
                <a:off x="6740223" y="1630296"/>
                <a:ext cx="322086" cy="447580"/>
              </a:xfrm>
              <a:custGeom>
                <a:avLst/>
                <a:gdLst/>
                <a:ahLst/>
                <a:cxnLst/>
                <a:rect l="l" t="t" r="r" b="b"/>
                <a:pathLst>
                  <a:path w="322086" h="447580" extrusionOk="0">
                    <a:moveTo>
                      <a:pt x="72876" y="159169"/>
                    </a:moveTo>
                    <a:cubicBezTo>
                      <a:pt x="72876" y="159169"/>
                      <a:pt x="55988" y="95806"/>
                      <a:pt x="75991" y="55727"/>
                    </a:cubicBezTo>
                    <a:cubicBezTo>
                      <a:pt x="107483" y="-7387"/>
                      <a:pt x="144032" y="294"/>
                      <a:pt x="144032" y="294"/>
                    </a:cubicBezTo>
                    <a:cubicBezTo>
                      <a:pt x="144032" y="294"/>
                      <a:pt x="121570" y="45485"/>
                      <a:pt x="155493" y="65848"/>
                    </a:cubicBezTo>
                    <a:cubicBezTo>
                      <a:pt x="173111" y="76423"/>
                      <a:pt x="202616" y="67595"/>
                      <a:pt x="202616" y="67595"/>
                    </a:cubicBezTo>
                    <a:cubicBezTo>
                      <a:pt x="202616" y="67595"/>
                      <a:pt x="218579" y="89530"/>
                      <a:pt x="238942" y="96795"/>
                    </a:cubicBezTo>
                    <a:cubicBezTo>
                      <a:pt x="259315" y="104070"/>
                      <a:pt x="284096" y="96675"/>
                      <a:pt x="284096" y="96675"/>
                    </a:cubicBezTo>
                    <a:cubicBezTo>
                      <a:pt x="284096" y="96675"/>
                      <a:pt x="279142" y="123074"/>
                      <a:pt x="265434" y="144435"/>
                    </a:cubicBezTo>
                    <a:cubicBezTo>
                      <a:pt x="251716" y="165788"/>
                      <a:pt x="229246" y="182102"/>
                      <a:pt x="229246" y="182102"/>
                    </a:cubicBezTo>
                    <a:cubicBezTo>
                      <a:pt x="229246" y="182102"/>
                      <a:pt x="243749" y="186687"/>
                      <a:pt x="256819" y="192861"/>
                    </a:cubicBezTo>
                    <a:cubicBezTo>
                      <a:pt x="269899" y="199027"/>
                      <a:pt x="281545" y="206782"/>
                      <a:pt x="281545" y="206782"/>
                    </a:cubicBezTo>
                    <a:cubicBezTo>
                      <a:pt x="281545" y="206782"/>
                      <a:pt x="275832" y="218632"/>
                      <a:pt x="268198" y="226738"/>
                    </a:cubicBezTo>
                    <a:cubicBezTo>
                      <a:pt x="260563" y="234835"/>
                      <a:pt x="250986" y="239180"/>
                      <a:pt x="250986" y="239180"/>
                    </a:cubicBezTo>
                    <a:cubicBezTo>
                      <a:pt x="250986" y="239180"/>
                      <a:pt x="275324" y="266531"/>
                      <a:pt x="293099" y="292209"/>
                    </a:cubicBezTo>
                    <a:cubicBezTo>
                      <a:pt x="310874" y="317887"/>
                      <a:pt x="322087" y="341892"/>
                      <a:pt x="322087" y="341892"/>
                    </a:cubicBezTo>
                    <a:cubicBezTo>
                      <a:pt x="322087" y="341892"/>
                      <a:pt x="292470" y="348575"/>
                      <a:pt x="266404" y="348215"/>
                    </a:cubicBezTo>
                    <a:cubicBezTo>
                      <a:pt x="240347" y="347863"/>
                      <a:pt x="217849" y="340478"/>
                      <a:pt x="217849" y="340478"/>
                    </a:cubicBezTo>
                    <a:cubicBezTo>
                      <a:pt x="217849" y="340478"/>
                      <a:pt x="221296" y="352097"/>
                      <a:pt x="221870" y="362671"/>
                    </a:cubicBezTo>
                    <a:cubicBezTo>
                      <a:pt x="222443" y="373255"/>
                      <a:pt x="220141" y="382785"/>
                      <a:pt x="220141" y="382785"/>
                    </a:cubicBezTo>
                    <a:cubicBezTo>
                      <a:pt x="220141" y="382785"/>
                      <a:pt x="200610" y="374845"/>
                      <a:pt x="184786" y="360499"/>
                    </a:cubicBezTo>
                    <a:cubicBezTo>
                      <a:pt x="168961" y="346163"/>
                      <a:pt x="156852" y="325421"/>
                      <a:pt x="156852" y="325421"/>
                    </a:cubicBezTo>
                    <a:cubicBezTo>
                      <a:pt x="156852" y="325421"/>
                      <a:pt x="161030" y="365121"/>
                      <a:pt x="156538" y="395652"/>
                    </a:cubicBezTo>
                    <a:cubicBezTo>
                      <a:pt x="152046" y="426192"/>
                      <a:pt x="138892" y="447581"/>
                      <a:pt x="138892" y="447581"/>
                    </a:cubicBezTo>
                    <a:cubicBezTo>
                      <a:pt x="138892" y="447581"/>
                      <a:pt x="126700" y="411097"/>
                      <a:pt x="109988" y="390549"/>
                    </a:cubicBezTo>
                    <a:cubicBezTo>
                      <a:pt x="93267" y="370001"/>
                      <a:pt x="72016" y="365389"/>
                      <a:pt x="72016" y="365389"/>
                    </a:cubicBezTo>
                    <a:cubicBezTo>
                      <a:pt x="72016" y="365389"/>
                      <a:pt x="83108" y="320457"/>
                      <a:pt x="33906" y="298384"/>
                    </a:cubicBezTo>
                    <a:cubicBezTo>
                      <a:pt x="14402" y="289630"/>
                      <a:pt x="2719" y="304272"/>
                      <a:pt x="2719" y="304272"/>
                    </a:cubicBezTo>
                    <a:cubicBezTo>
                      <a:pt x="2719" y="304272"/>
                      <a:pt x="-6876" y="263656"/>
                      <a:pt x="9984" y="226535"/>
                    </a:cubicBezTo>
                    <a:cubicBezTo>
                      <a:pt x="26853" y="189414"/>
                      <a:pt x="72876" y="159169"/>
                      <a:pt x="72876" y="1591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6739789" y="1682085"/>
                <a:ext cx="288975" cy="308839"/>
              </a:xfrm>
              <a:custGeom>
                <a:avLst/>
                <a:gdLst/>
                <a:ahLst/>
                <a:cxnLst/>
                <a:rect l="l" t="t" r="r" b="b"/>
                <a:pathLst>
                  <a:path w="288975" h="308839" extrusionOk="0">
                    <a:moveTo>
                      <a:pt x="288975" y="271348"/>
                    </a:moveTo>
                    <a:cubicBezTo>
                      <a:pt x="288975" y="271348"/>
                      <a:pt x="215380" y="234671"/>
                      <a:pt x="183157" y="208918"/>
                    </a:cubicBezTo>
                    <a:cubicBezTo>
                      <a:pt x="165189" y="194545"/>
                      <a:pt x="154263" y="183490"/>
                      <a:pt x="154263" y="183490"/>
                    </a:cubicBezTo>
                    <a:cubicBezTo>
                      <a:pt x="154263" y="183490"/>
                      <a:pt x="156629" y="194166"/>
                      <a:pt x="167157" y="218892"/>
                    </a:cubicBezTo>
                    <a:cubicBezTo>
                      <a:pt x="177694" y="243618"/>
                      <a:pt x="196394" y="282394"/>
                      <a:pt x="196394" y="282394"/>
                    </a:cubicBezTo>
                    <a:cubicBezTo>
                      <a:pt x="196394" y="282394"/>
                      <a:pt x="173480" y="250135"/>
                      <a:pt x="160502" y="223800"/>
                    </a:cubicBezTo>
                    <a:cubicBezTo>
                      <a:pt x="147524" y="197466"/>
                      <a:pt x="144465" y="177038"/>
                      <a:pt x="144465" y="177038"/>
                    </a:cubicBezTo>
                    <a:cubicBezTo>
                      <a:pt x="144465" y="177038"/>
                      <a:pt x="127660" y="165743"/>
                      <a:pt x="113287" y="152201"/>
                    </a:cubicBezTo>
                    <a:cubicBezTo>
                      <a:pt x="98923" y="138660"/>
                      <a:pt x="86989" y="122863"/>
                      <a:pt x="86989" y="122863"/>
                    </a:cubicBezTo>
                    <a:lnTo>
                      <a:pt x="91963" y="178221"/>
                    </a:lnTo>
                    <a:cubicBezTo>
                      <a:pt x="91963" y="178221"/>
                      <a:pt x="103221" y="182279"/>
                      <a:pt x="116392" y="199037"/>
                    </a:cubicBezTo>
                    <a:cubicBezTo>
                      <a:pt x="129565" y="215796"/>
                      <a:pt x="144649" y="245273"/>
                      <a:pt x="144649" y="245273"/>
                    </a:cubicBezTo>
                    <a:cubicBezTo>
                      <a:pt x="144649" y="245273"/>
                      <a:pt x="126643" y="221462"/>
                      <a:pt x="114507" y="207698"/>
                    </a:cubicBezTo>
                    <a:cubicBezTo>
                      <a:pt x="102370" y="193935"/>
                      <a:pt x="96104" y="190210"/>
                      <a:pt x="96104" y="190210"/>
                    </a:cubicBezTo>
                    <a:lnTo>
                      <a:pt x="107565" y="241769"/>
                    </a:lnTo>
                    <a:lnTo>
                      <a:pt x="125433" y="308839"/>
                    </a:lnTo>
                    <a:lnTo>
                      <a:pt x="101178" y="245337"/>
                    </a:lnTo>
                    <a:cubicBezTo>
                      <a:pt x="101178" y="245337"/>
                      <a:pt x="95373" y="248000"/>
                      <a:pt x="91824" y="260746"/>
                    </a:cubicBezTo>
                    <a:cubicBezTo>
                      <a:pt x="88265" y="273483"/>
                      <a:pt x="86952" y="296315"/>
                      <a:pt x="86952" y="296315"/>
                    </a:cubicBezTo>
                    <a:cubicBezTo>
                      <a:pt x="86952" y="296315"/>
                      <a:pt x="84447" y="271487"/>
                      <a:pt x="87211" y="255773"/>
                    </a:cubicBezTo>
                    <a:cubicBezTo>
                      <a:pt x="89984" y="240069"/>
                      <a:pt x="98035" y="233478"/>
                      <a:pt x="98035" y="233478"/>
                    </a:cubicBezTo>
                    <a:lnTo>
                      <a:pt x="89282" y="192234"/>
                    </a:lnTo>
                    <a:lnTo>
                      <a:pt x="83403" y="168802"/>
                    </a:lnTo>
                    <a:cubicBezTo>
                      <a:pt x="83403" y="168802"/>
                      <a:pt x="74631" y="172611"/>
                      <a:pt x="65193" y="186984"/>
                    </a:cubicBezTo>
                    <a:cubicBezTo>
                      <a:pt x="55756" y="201367"/>
                      <a:pt x="45644" y="226324"/>
                      <a:pt x="45644" y="226324"/>
                    </a:cubicBezTo>
                    <a:cubicBezTo>
                      <a:pt x="45644" y="226324"/>
                      <a:pt x="49498" y="199268"/>
                      <a:pt x="58270" y="181632"/>
                    </a:cubicBezTo>
                    <a:cubicBezTo>
                      <a:pt x="67042" y="163987"/>
                      <a:pt x="80732" y="155751"/>
                      <a:pt x="80732" y="155751"/>
                    </a:cubicBezTo>
                    <a:lnTo>
                      <a:pt x="78356" y="114932"/>
                    </a:lnTo>
                    <a:cubicBezTo>
                      <a:pt x="78356" y="114932"/>
                      <a:pt x="70249" y="106844"/>
                      <a:pt x="57328" y="90114"/>
                    </a:cubicBezTo>
                    <a:cubicBezTo>
                      <a:pt x="44405" y="73383"/>
                      <a:pt x="0" y="6461"/>
                      <a:pt x="0" y="6461"/>
                    </a:cubicBezTo>
                    <a:lnTo>
                      <a:pt x="1997" y="2792"/>
                    </a:lnTo>
                    <a:cubicBezTo>
                      <a:pt x="1997" y="2792"/>
                      <a:pt x="51467" y="58390"/>
                      <a:pt x="63419" y="77404"/>
                    </a:cubicBezTo>
                    <a:cubicBezTo>
                      <a:pt x="75370" y="96408"/>
                      <a:pt x="87054" y="107528"/>
                      <a:pt x="87054" y="107528"/>
                    </a:cubicBezTo>
                    <a:lnTo>
                      <a:pt x="111799" y="97453"/>
                    </a:lnTo>
                    <a:cubicBezTo>
                      <a:pt x="111799" y="97453"/>
                      <a:pt x="104053" y="76101"/>
                      <a:pt x="105328" y="52438"/>
                    </a:cubicBezTo>
                    <a:cubicBezTo>
                      <a:pt x="106613" y="28784"/>
                      <a:pt x="113786" y="0"/>
                      <a:pt x="113786" y="0"/>
                    </a:cubicBezTo>
                    <a:cubicBezTo>
                      <a:pt x="113786" y="0"/>
                      <a:pt x="109682" y="29588"/>
                      <a:pt x="111346" y="52946"/>
                    </a:cubicBezTo>
                    <a:cubicBezTo>
                      <a:pt x="113010" y="76304"/>
                      <a:pt x="119470" y="95096"/>
                      <a:pt x="119470" y="95096"/>
                    </a:cubicBezTo>
                    <a:lnTo>
                      <a:pt x="159014" y="81203"/>
                    </a:lnTo>
                    <a:cubicBezTo>
                      <a:pt x="159014" y="81203"/>
                      <a:pt x="158090" y="69676"/>
                      <a:pt x="167074" y="58270"/>
                    </a:cubicBezTo>
                    <a:cubicBezTo>
                      <a:pt x="176058" y="46855"/>
                      <a:pt x="194933" y="35550"/>
                      <a:pt x="194933" y="35550"/>
                    </a:cubicBezTo>
                    <a:cubicBezTo>
                      <a:pt x="194933" y="35550"/>
                      <a:pt x="179090" y="51670"/>
                      <a:pt x="171788" y="62476"/>
                    </a:cubicBezTo>
                    <a:cubicBezTo>
                      <a:pt x="164486" y="73291"/>
                      <a:pt x="165724" y="78800"/>
                      <a:pt x="165724" y="78800"/>
                    </a:cubicBezTo>
                    <a:lnTo>
                      <a:pt x="245735" y="75047"/>
                    </a:lnTo>
                    <a:cubicBezTo>
                      <a:pt x="245735" y="75047"/>
                      <a:pt x="191809" y="83911"/>
                      <a:pt x="164985" y="90557"/>
                    </a:cubicBezTo>
                    <a:cubicBezTo>
                      <a:pt x="144742" y="95567"/>
                      <a:pt x="137782" y="98959"/>
                      <a:pt x="137782" y="98959"/>
                    </a:cubicBezTo>
                    <a:cubicBezTo>
                      <a:pt x="137782" y="98959"/>
                      <a:pt x="144243" y="106705"/>
                      <a:pt x="155862" y="114858"/>
                    </a:cubicBezTo>
                    <a:cubicBezTo>
                      <a:pt x="167481" y="123001"/>
                      <a:pt x="182852" y="129943"/>
                      <a:pt x="182852" y="129943"/>
                    </a:cubicBezTo>
                    <a:cubicBezTo>
                      <a:pt x="182852" y="129943"/>
                      <a:pt x="165447" y="126958"/>
                      <a:pt x="152303" y="120524"/>
                    </a:cubicBezTo>
                    <a:cubicBezTo>
                      <a:pt x="139150" y="114082"/>
                      <a:pt x="130257" y="104182"/>
                      <a:pt x="130257" y="104182"/>
                    </a:cubicBezTo>
                    <a:lnTo>
                      <a:pt x="95632" y="116845"/>
                    </a:lnTo>
                    <a:cubicBezTo>
                      <a:pt x="95632" y="116845"/>
                      <a:pt x="109765" y="132060"/>
                      <a:pt x="121892" y="144206"/>
                    </a:cubicBezTo>
                    <a:cubicBezTo>
                      <a:pt x="134020" y="156342"/>
                      <a:pt x="148513" y="166316"/>
                      <a:pt x="148513" y="166316"/>
                    </a:cubicBezTo>
                    <a:cubicBezTo>
                      <a:pt x="148513" y="166316"/>
                      <a:pt x="165299" y="160298"/>
                      <a:pt x="186088" y="160021"/>
                    </a:cubicBezTo>
                    <a:cubicBezTo>
                      <a:pt x="206876" y="159744"/>
                      <a:pt x="231666" y="165197"/>
                      <a:pt x="231666" y="165197"/>
                    </a:cubicBezTo>
                    <a:cubicBezTo>
                      <a:pt x="231666" y="165197"/>
                      <a:pt x="208373" y="164855"/>
                      <a:pt x="190118" y="167009"/>
                    </a:cubicBezTo>
                    <a:cubicBezTo>
                      <a:pt x="171852" y="169163"/>
                      <a:pt x="158626" y="173812"/>
                      <a:pt x="158626" y="173812"/>
                    </a:cubicBezTo>
                    <a:cubicBezTo>
                      <a:pt x="158626" y="173812"/>
                      <a:pt x="165003" y="183462"/>
                      <a:pt x="189887" y="202522"/>
                    </a:cubicBezTo>
                    <a:cubicBezTo>
                      <a:pt x="222294" y="227341"/>
                      <a:pt x="288975" y="271348"/>
                      <a:pt x="288975"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91" name="Google Shape;291;p2"/>
            <p:cNvGrpSpPr/>
            <p:nvPr/>
          </p:nvGrpSpPr>
          <p:grpSpPr>
            <a:xfrm>
              <a:off x="6223654" y="4146939"/>
              <a:ext cx="336111" cy="244514"/>
              <a:chOff x="6223654" y="4146939"/>
              <a:chExt cx="336111" cy="244514"/>
            </a:xfrm>
          </p:grpSpPr>
          <p:sp>
            <p:nvSpPr>
              <p:cNvPr id="292" name="Google Shape;292;p2"/>
              <p:cNvSpPr/>
              <p:nvPr/>
            </p:nvSpPr>
            <p:spPr>
              <a:xfrm>
                <a:off x="6223654" y="4146939"/>
                <a:ext cx="336111" cy="244514"/>
              </a:xfrm>
              <a:custGeom>
                <a:avLst/>
                <a:gdLst/>
                <a:ahLst/>
                <a:cxnLst/>
                <a:rect l="l" t="t" r="r" b="b"/>
                <a:pathLst>
                  <a:path w="336111" h="244514" extrusionOk="0">
                    <a:moveTo>
                      <a:pt x="121490" y="52844"/>
                    </a:moveTo>
                    <a:cubicBezTo>
                      <a:pt x="121490" y="52844"/>
                      <a:pt x="74414" y="38887"/>
                      <a:pt x="43735" y="53233"/>
                    </a:cubicBezTo>
                    <a:cubicBezTo>
                      <a:pt x="-4571" y="75814"/>
                      <a:pt x="124" y="103572"/>
                      <a:pt x="124" y="103572"/>
                    </a:cubicBezTo>
                    <a:cubicBezTo>
                      <a:pt x="124" y="103572"/>
                      <a:pt x="34713" y="87461"/>
                      <a:pt x="49013" y="113472"/>
                    </a:cubicBezTo>
                    <a:cubicBezTo>
                      <a:pt x="56435" y="126967"/>
                      <a:pt x="48948" y="149086"/>
                      <a:pt x="48948" y="149086"/>
                    </a:cubicBezTo>
                    <a:cubicBezTo>
                      <a:pt x="48948" y="149086"/>
                      <a:pt x="64948" y="161555"/>
                      <a:pt x="69810" y="177075"/>
                    </a:cubicBezTo>
                    <a:cubicBezTo>
                      <a:pt x="74672" y="192595"/>
                      <a:pt x="68405" y="211165"/>
                      <a:pt x="68405" y="211165"/>
                    </a:cubicBezTo>
                    <a:cubicBezTo>
                      <a:pt x="68405" y="211165"/>
                      <a:pt x="88371" y="207929"/>
                      <a:pt x="104806" y="197974"/>
                    </a:cubicBezTo>
                    <a:cubicBezTo>
                      <a:pt x="121240" y="188029"/>
                      <a:pt x="134144" y="171372"/>
                      <a:pt x="134144" y="171372"/>
                    </a:cubicBezTo>
                    <a:cubicBezTo>
                      <a:pt x="134144" y="171372"/>
                      <a:pt x="137166" y="182409"/>
                      <a:pt x="141419" y="192401"/>
                    </a:cubicBezTo>
                    <a:cubicBezTo>
                      <a:pt x="145661" y="202384"/>
                      <a:pt x="151143" y="211322"/>
                      <a:pt x="151143" y="211322"/>
                    </a:cubicBezTo>
                    <a:cubicBezTo>
                      <a:pt x="151143" y="211322"/>
                      <a:pt x="160211" y="207246"/>
                      <a:pt x="166515" y="201626"/>
                    </a:cubicBezTo>
                    <a:cubicBezTo>
                      <a:pt x="172819" y="196015"/>
                      <a:pt x="176368" y="188870"/>
                      <a:pt x="176368" y="188870"/>
                    </a:cubicBezTo>
                    <a:cubicBezTo>
                      <a:pt x="176368" y="188870"/>
                      <a:pt x="196185" y="207763"/>
                      <a:pt x="214950" y="221674"/>
                    </a:cubicBezTo>
                    <a:cubicBezTo>
                      <a:pt x="233704" y="235586"/>
                      <a:pt x="251405" y="244515"/>
                      <a:pt x="251405" y="244515"/>
                    </a:cubicBezTo>
                    <a:cubicBezTo>
                      <a:pt x="251405" y="244515"/>
                      <a:pt x="257285" y="222266"/>
                      <a:pt x="257783" y="202578"/>
                    </a:cubicBezTo>
                    <a:cubicBezTo>
                      <a:pt x="258274" y="182899"/>
                      <a:pt x="253384" y="165761"/>
                      <a:pt x="253384" y="165761"/>
                    </a:cubicBezTo>
                    <a:cubicBezTo>
                      <a:pt x="253384" y="165761"/>
                      <a:pt x="262008" y="168590"/>
                      <a:pt x="269938" y="169218"/>
                    </a:cubicBezTo>
                    <a:cubicBezTo>
                      <a:pt x="277860" y="169856"/>
                      <a:pt x="285089" y="168294"/>
                      <a:pt x="285089" y="168294"/>
                    </a:cubicBezTo>
                    <a:cubicBezTo>
                      <a:pt x="285089" y="168294"/>
                      <a:pt x="279690" y="153394"/>
                      <a:pt x="269384" y="141174"/>
                    </a:cubicBezTo>
                    <a:cubicBezTo>
                      <a:pt x="259077" y="128954"/>
                      <a:pt x="243863" y="119415"/>
                      <a:pt x="243863" y="119415"/>
                    </a:cubicBezTo>
                    <a:cubicBezTo>
                      <a:pt x="243863" y="119415"/>
                      <a:pt x="273543" y="123325"/>
                      <a:pt x="296605" y="120506"/>
                    </a:cubicBezTo>
                    <a:cubicBezTo>
                      <a:pt x="319668" y="117696"/>
                      <a:pt x="336112" y="108166"/>
                      <a:pt x="336112" y="108166"/>
                    </a:cubicBezTo>
                    <a:cubicBezTo>
                      <a:pt x="336112" y="108166"/>
                      <a:pt x="309075" y="98276"/>
                      <a:pt x="294138" y="85261"/>
                    </a:cubicBezTo>
                    <a:cubicBezTo>
                      <a:pt x="279200" y="72246"/>
                      <a:pt x="276353" y="56107"/>
                      <a:pt x="276353" y="56107"/>
                    </a:cubicBezTo>
                    <a:cubicBezTo>
                      <a:pt x="276353" y="56107"/>
                      <a:pt x="242292" y="63631"/>
                      <a:pt x="227151" y="26057"/>
                    </a:cubicBezTo>
                    <a:cubicBezTo>
                      <a:pt x="221152" y="11166"/>
                      <a:pt x="232484" y="2616"/>
                      <a:pt x="232484" y="2616"/>
                    </a:cubicBezTo>
                    <a:cubicBezTo>
                      <a:pt x="232484" y="2616"/>
                      <a:pt x="202277" y="-5398"/>
                      <a:pt x="173909" y="6628"/>
                    </a:cubicBezTo>
                    <a:cubicBezTo>
                      <a:pt x="145541" y="18662"/>
                      <a:pt x="121490" y="52844"/>
                      <a:pt x="121490"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6263340" y="4163439"/>
                <a:ext cx="231546" cy="202318"/>
              </a:xfrm>
              <a:custGeom>
                <a:avLst/>
                <a:gdLst/>
                <a:ahLst/>
                <a:cxnLst/>
                <a:rect l="l" t="t" r="r" b="b"/>
                <a:pathLst>
                  <a:path w="231546" h="202318" extrusionOk="0">
                    <a:moveTo>
                      <a:pt x="198621" y="202319"/>
                    </a:moveTo>
                    <a:cubicBezTo>
                      <a:pt x="198621" y="202319"/>
                      <a:pt x="173230" y="146054"/>
                      <a:pt x="154826" y="121227"/>
                    </a:cubicBezTo>
                    <a:cubicBezTo>
                      <a:pt x="144566" y="107380"/>
                      <a:pt x="136589" y="98922"/>
                      <a:pt x="136589" y="98922"/>
                    </a:cubicBezTo>
                    <a:cubicBezTo>
                      <a:pt x="136589" y="98922"/>
                      <a:pt x="144538" y="100910"/>
                      <a:pt x="162794" y="109340"/>
                    </a:cubicBezTo>
                    <a:cubicBezTo>
                      <a:pt x="181050" y="117760"/>
                      <a:pt x="209612" y="132615"/>
                      <a:pt x="209612" y="132615"/>
                    </a:cubicBezTo>
                    <a:cubicBezTo>
                      <a:pt x="209612" y="132615"/>
                      <a:pt x="186059" y="114701"/>
                      <a:pt x="166667" y="104404"/>
                    </a:cubicBezTo>
                    <a:cubicBezTo>
                      <a:pt x="147274" y="94097"/>
                      <a:pt x="132032" y="91408"/>
                      <a:pt x="132032" y="91408"/>
                    </a:cubicBezTo>
                    <a:cubicBezTo>
                      <a:pt x="132032" y="91408"/>
                      <a:pt x="124037" y="78495"/>
                      <a:pt x="114294" y="67394"/>
                    </a:cubicBezTo>
                    <a:cubicBezTo>
                      <a:pt x="104542" y="56283"/>
                      <a:pt x="93035" y="46965"/>
                      <a:pt x="93035" y="46965"/>
                    </a:cubicBezTo>
                    <a:lnTo>
                      <a:pt x="134454" y="51781"/>
                    </a:lnTo>
                    <a:cubicBezTo>
                      <a:pt x="134454" y="51781"/>
                      <a:pt x="137171" y="60359"/>
                      <a:pt x="149364" y="70619"/>
                    </a:cubicBezTo>
                    <a:cubicBezTo>
                      <a:pt x="161565" y="80889"/>
                      <a:pt x="183250" y="92840"/>
                      <a:pt x="183250" y="92840"/>
                    </a:cubicBezTo>
                    <a:cubicBezTo>
                      <a:pt x="183250" y="92840"/>
                      <a:pt x="165900" y="78781"/>
                      <a:pt x="155927" y="69362"/>
                    </a:cubicBezTo>
                    <a:cubicBezTo>
                      <a:pt x="145944" y="59934"/>
                      <a:pt x="143337" y="55127"/>
                      <a:pt x="143337" y="55127"/>
                    </a:cubicBezTo>
                    <a:lnTo>
                      <a:pt x="181706" y="64768"/>
                    </a:lnTo>
                    <a:lnTo>
                      <a:pt x="231546" y="79530"/>
                    </a:lnTo>
                    <a:lnTo>
                      <a:pt x="184572" y="60008"/>
                    </a:lnTo>
                    <a:cubicBezTo>
                      <a:pt x="184572" y="60008"/>
                      <a:pt x="186744" y="55682"/>
                      <a:pt x="196412" y="53233"/>
                    </a:cubicBezTo>
                    <a:cubicBezTo>
                      <a:pt x="206081" y="50792"/>
                      <a:pt x="223264" y="50238"/>
                      <a:pt x="223264" y="50238"/>
                    </a:cubicBezTo>
                    <a:cubicBezTo>
                      <a:pt x="223264" y="50238"/>
                      <a:pt x="204694" y="47872"/>
                      <a:pt x="192816" y="49665"/>
                    </a:cubicBezTo>
                    <a:cubicBezTo>
                      <a:pt x="180939" y="51458"/>
                      <a:pt x="175763" y="57411"/>
                      <a:pt x="175763" y="57411"/>
                    </a:cubicBezTo>
                    <a:lnTo>
                      <a:pt x="145047" y="50016"/>
                    </a:lnTo>
                    <a:lnTo>
                      <a:pt x="127632" y="45135"/>
                    </a:lnTo>
                    <a:cubicBezTo>
                      <a:pt x="127632" y="45135"/>
                      <a:pt x="130738" y="38582"/>
                      <a:pt x="141812" y="31723"/>
                    </a:cubicBezTo>
                    <a:cubicBezTo>
                      <a:pt x="152885" y="24874"/>
                      <a:pt x="171917" y="17710"/>
                      <a:pt x="171917" y="17710"/>
                    </a:cubicBezTo>
                    <a:cubicBezTo>
                      <a:pt x="171917" y="17710"/>
                      <a:pt x="151499" y="20114"/>
                      <a:pt x="137994" y="26399"/>
                    </a:cubicBezTo>
                    <a:cubicBezTo>
                      <a:pt x="124490" y="32694"/>
                      <a:pt x="117908" y="42871"/>
                      <a:pt x="117908" y="42871"/>
                    </a:cubicBezTo>
                    <a:lnTo>
                      <a:pt x="87322" y="40301"/>
                    </a:lnTo>
                    <a:cubicBezTo>
                      <a:pt x="87322" y="40301"/>
                      <a:pt x="81489" y="34025"/>
                      <a:pt x="69307" y="23950"/>
                    </a:cubicBezTo>
                    <a:cubicBezTo>
                      <a:pt x="57124" y="13874"/>
                      <a:pt x="38591" y="0"/>
                      <a:pt x="38591" y="0"/>
                    </a:cubicBezTo>
                    <a:lnTo>
                      <a:pt x="25826" y="9188"/>
                    </a:lnTo>
                    <a:cubicBezTo>
                      <a:pt x="25826" y="9188"/>
                      <a:pt x="45662" y="18921"/>
                      <a:pt x="59592" y="28313"/>
                    </a:cubicBezTo>
                    <a:cubicBezTo>
                      <a:pt x="73513" y="37694"/>
                      <a:pt x="81517" y="46725"/>
                      <a:pt x="81517" y="46725"/>
                    </a:cubicBezTo>
                    <a:lnTo>
                      <a:pt x="73226" y="65221"/>
                    </a:lnTo>
                    <a:cubicBezTo>
                      <a:pt x="73226" y="65221"/>
                      <a:pt x="57420" y="58973"/>
                      <a:pt x="39626" y="59490"/>
                    </a:cubicBezTo>
                    <a:cubicBezTo>
                      <a:pt x="21823" y="60008"/>
                      <a:pt x="0" y="64870"/>
                      <a:pt x="0" y="64870"/>
                    </a:cubicBezTo>
                    <a:cubicBezTo>
                      <a:pt x="0" y="64870"/>
                      <a:pt x="22341" y="62337"/>
                      <a:pt x="39820" y="64038"/>
                    </a:cubicBezTo>
                    <a:cubicBezTo>
                      <a:pt x="57309" y="65739"/>
                      <a:pt x="71238" y="70971"/>
                      <a:pt x="71238" y="70971"/>
                    </a:cubicBezTo>
                    <a:lnTo>
                      <a:pt x="59647" y="100568"/>
                    </a:lnTo>
                    <a:cubicBezTo>
                      <a:pt x="59647" y="100568"/>
                      <a:pt x="51023" y="99653"/>
                      <a:pt x="42196" y="106225"/>
                    </a:cubicBezTo>
                    <a:cubicBezTo>
                      <a:pt x="33359" y="112788"/>
                      <a:pt x="24319" y="126838"/>
                      <a:pt x="24319" y="126838"/>
                    </a:cubicBezTo>
                    <a:cubicBezTo>
                      <a:pt x="24319" y="126838"/>
                      <a:pt x="36890" y="115172"/>
                      <a:pt x="45218" y="109867"/>
                    </a:cubicBezTo>
                    <a:cubicBezTo>
                      <a:pt x="53547" y="104552"/>
                      <a:pt x="57651" y="105596"/>
                      <a:pt x="57651" y="105596"/>
                    </a:cubicBezTo>
                    <a:lnTo>
                      <a:pt x="52493" y="165946"/>
                    </a:lnTo>
                    <a:cubicBezTo>
                      <a:pt x="52493" y="165946"/>
                      <a:pt x="60719" y="125396"/>
                      <a:pt x="66497" y="105254"/>
                    </a:cubicBezTo>
                    <a:cubicBezTo>
                      <a:pt x="70850" y="90068"/>
                      <a:pt x="73595" y="84873"/>
                      <a:pt x="73595" y="84873"/>
                    </a:cubicBezTo>
                    <a:cubicBezTo>
                      <a:pt x="73595" y="84873"/>
                      <a:pt x="79225" y="89901"/>
                      <a:pt x="85011" y="98830"/>
                    </a:cubicBezTo>
                    <a:cubicBezTo>
                      <a:pt x="90788" y="107759"/>
                      <a:pt x="95548" y="119498"/>
                      <a:pt x="95548" y="119498"/>
                    </a:cubicBezTo>
                    <a:cubicBezTo>
                      <a:pt x="95548" y="119498"/>
                      <a:pt x="93820" y="106299"/>
                      <a:pt x="89365" y="96251"/>
                    </a:cubicBezTo>
                    <a:cubicBezTo>
                      <a:pt x="84919" y="86195"/>
                      <a:pt x="77746" y="79290"/>
                      <a:pt x="77746" y="79290"/>
                    </a:cubicBezTo>
                    <a:lnTo>
                      <a:pt x="88265" y="53390"/>
                    </a:lnTo>
                    <a:cubicBezTo>
                      <a:pt x="88265" y="53390"/>
                      <a:pt x="99274" y="64343"/>
                      <a:pt x="108036" y="73734"/>
                    </a:cubicBezTo>
                    <a:cubicBezTo>
                      <a:pt x="116799" y="83116"/>
                      <a:pt x="123861" y="94255"/>
                      <a:pt x="123861" y="94255"/>
                    </a:cubicBezTo>
                    <a:cubicBezTo>
                      <a:pt x="123861" y="94255"/>
                      <a:pt x="118851" y="106816"/>
                      <a:pt x="118037" y="122512"/>
                    </a:cubicBezTo>
                    <a:cubicBezTo>
                      <a:pt x="117215" y="138207"/>
                      <a:pt x="120589" y="157026"/>
                      <a:pt x="120589" y="157026"/>
                    </a:cubicBezTo>
                    <a:cubicBezTo>
                      <a:pt x="120589" y="157026"/>
                      <a:pt x="121014" y="139436"/>
                      <a:pt x="123168" y="125691"/>
                    </a:cubicBezTo>
                    <a:cubicBezTo>
                      <a:pt x="125312" y="111937"/>
                      <a:pt x="129194" y="102038"/>
                      <a:pt x="129194" y="102038"/>
                    </a:cubicBezTo>
                    <a:cubicBezTo>
                      <a:pt x="129194" y="102038"/>
                      <a:pt x="136247" y="107038"/>
                      <a:pt x="149835" y="126191"/>
                    </a:cubicBezTo>
                    <a:cubicBezTo>
                      <a:pt x="167517" y="151138"/>
                      <a:pt x="198621" y="202319"/>
                      <a:pt x="198621"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94" name="Google Shape;294;p2"/>
            <p:cNvGrpSpPr/>
            <p:nvPr/>
          </p:nvGrpSpPr>
          <p:grpSpPr>
            <a:xfrm>
              <a:off x="5881922" y="2955038"/>
              <a:ext cx="365889" cy="245149"/>
              <a:chOff x="5881922" y="2955038"/>
              <a:chExt cx="365889" cy="245149"/>
            </a:xfrm>
          </p:grpSpPr>
          <p:sp>
            <p:nvSpPr>
              <p:cNvPr id="295" name="Google Shape;295;p2"/>
              <p:cNvSpPr/>
              <p:nvPr/>
            </p:nvSpPr>
            <p:spPr>
              <a:xfrm>
                <a:off x="5881922" y="2955038"/>
                <a:ext cx="365889" cy="245149"/>
              </a:xfrm>
              <a:custGeom>
                <a:avLst/>
                <a:gdLst/>
                <a:ahLst/>
                <a:cxnLst/>
                <a:rect l="l" t="t" r="r" b="b"/>
                <a:pathLst>
                  <a:path w="365889" h="245149" extrusionOk="0">
                    <a:moveTo>
                      <a:pt x="141562" y="53942"/>
                    </a:moveTo>
                    <a:cubicBezTo>
                      <a:pt x="141562" y="53942"/>
                      <a:pt x="92674" y="40391"/>
                      <a:pt x="56616" y="55106"/>
                    </a:cubicBezTo>
                    <a:cubicBezTo>
                      <a:pt x="-157" y="78261"/>
                      <a:pt x="0" y="106083"/>
                      <a:pt x="0" y="106083"/>
                    </a:cubicBezTo>
                    <a:cubicBezTo>
                      <a:pt x="0" y="106083"/>
                      <a:pt x="40634" y="89566"/>
                      <a:pt x="51578" y="115549"/>
                    </a:cubicBezTo>
                    <a:cubicBezTo>
                      <a:pt x="57263" y="129025"/>
                      <a:pt x="45126" y="151311"/>
                      <a:pt x="45126" y="151311"/>
                    </a:cubicBezTo>
                    <a:cubicBezTo>
                      <a:pt x="45126" y="151311"/>
                      <a:pt x="60350" y="163679"/>
                      <a:pt x="62883" y="179217"/>
                    </a:cubicBezTo>
                    <a:cubicBezTo>
                      <a:pt x="65407" y="194755"/>
                      <a:pt x="55229" y="213473"/>
                      <a:pt x="55229" y="213473"/>
                    </a:cubicBezTo>
                    <a:cubicBezTo>
                      <a:pt x="55229" y="213473"/>
                      <a:pt x="77598" y="210025"/>
                      <a:pt x="97324" y="199866"/>
                    </a:cubicBezTo>
                    <a:cubicBezTo>
                      <a:pt x="117049" y="189708"/>
                      <a:pt x="134121" y="172857"/>
                      <a:pt x="134121" y="172857"/>
                    </a:cubicBezTo>
                    <a:cubicBezTo>
                      <a:pt x="134121" y="172857"/>
                      <a:pt x="135434" y="183913"/>
                      <a:pt x="138281" y="193895"/>
                    </a:cubicBezTo>
                    <a:cubicBezTo>
                      <a:pt x="141137" y="203888"/>
                      <a:pt x="145509" y="212816"/>
                      <a:pt x="145509" y="212816"/>
                    </a:cubicBezTo>
                    <a:cubicBezTo>
                      <a:pt x="145509" y="212816"/>
                      <a:pt x="156139" y="208620"/>
                      <a:pt x="164024" y="202926"/>
                    </a:cubicBezTo>
                    <a:cubicBezTo>
                      <a:pt x="171917" y="197223"/>
                      <a:pt x="177066" y="190013"/>
                      <a:pt x="177066" y="190013"/>
                    </a:cubicBezTo>
                    <a:cubicBezTo>
                      <a:pt x="177066" y="190013"/>
                      <a:pt x="195312" y="208796"/>
                      <a:pt x="213291" y="222577"/>
                    </a:cubicBezTo>
                    <a:cubicBezTo>
                      <a:pt x="231279" y="236359"/>
                      <a:pt x="248998" y="245150"/>
                      <a:pt x="248998" y="245150"/>
                    </a:cubicBezTo>
                    <a:cubicBezTo>
                      <a:pt x="248998" y="245150"/>
                      <a:pt x="259397" y="222753"/>
                      <a:pt x="263473" y="202972"/>
                    </a:cubicBezTo>
                    <a:cubicBezTo>
                      <a:pt x="267540" y="183201"/>
                      <a:pt x="265276" y="166045"/>
                      <a:pt x="265276" y="166045"/>
                    </a:cubicBezTo>
                    <a:cubicBezTo>
                      <a:pt x="265276" y="166045"/>
                      <a:pt x="274186" y="168790"/>
                      <a:pt x="282718" y="169345"/>
                    </a:cubicBezTo>
                    <a:cubicBezTo>
                      <a:pt x="291259" y="169909"/>
                      <a:pt x="299420" y="168273"/>
                      <a:pt x="299420" y="168273"/>
                    </a:cubicBezTo>
                    <a:cubicBezTo>
                      <a:pt x="299420" y="168273"/>
                      <a:pt x="296204" y="153363"/>
                      <a:pt x="287145" y="141190"/>
                    </a:cubicBezTo>
                    <a:cubicBezTo>
                      <a:pt x="278087" y="129016"/>
                      <a:pt x="263196" y="119588"/>
                      <a:pt x="263196" y="119588"/>
                    </a:cubicBezTo>
                    <a:cubicBezTo>
                      <a:pt x="263196" y="119588"/>
                      <a:pt x="294891" y="123221"/>
                      <a:pt x="320560" y="120161"/>
                    </a:cubicBezTo>
                    <a:cubicBezTo>
                      <a:pt x="346238" y="117111"/>
                      <a:pt x="365890" y="107378"/>
                      <a:pt x="365890" y="107378"/>
                    </a:cubicBezTo>
                    <a:cubicBezTo>
                      <a:pt x="365890" y="107378"/>
                      <a:pt x="338160" y="97709"/>
                      <a:pt x="324184" y="84787"/>
                    </a:cubicBezTo>
                    <a:cubicBezTo>
                      <a:pt x="310217" y="71864"/>
                      <a:pt x="310004" y="55679"/>
                      <a:pt x="310004" y="55679"/>
                    </a:cubicBezTo>
                    <a:cubicBezTo>
                      <a:pt x="310004" y="55679"/>
                      <a:pt x="271478" y="63573"/>
                      <a:pt x="261689" y="25990"/>
                    </a:cubicBezTo>
                    <a:cubicBezTo>
                      <a:pt x="257807" y="11089"/>
                      <a:pt x="271719" y="2401"/>
                      <a:pt x="271719" y="2401"/>
                    </a:cubicBezTo>
                    <a:cubicBezTo>
                      <a:pt x="271719" y="2401"/>
                      <a:pt x="240171" y="-5355"/>
                      <a:pt x="207052" y="7013"/>
                    </a:cubicBezTo>
                    <a:cubicBezTo>
                      <a:pt x="173933" y="19371"/>
                      <a:pt x="141562" y="53942"/>
                      <a:pt x="141562"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5929082" y="2972911"/>
                <a:ext cx="250097" cy="201607"/>
              </a:xfrm>
              <a:custGeom>
                <a:avLst/>
                <a:gdLst/>
                <a:ahLst/>
                <a:cxnLst/>
                <a:rect l="l" t="t" r="r" b="b"/>
                <a:pathLst>
                  <a:path w="250097" h="201607" extrusionOk="0">
                    <a:moveTo>
                      <a:pt x="192142" y="201607"/>
                    </a:moveTo>
                    <a:cubicBezTo>
                      <a:pt x="192142" y="201607"/>
                      <a:pt x="174515" y="145343"/>
                      <a:pt x="158884" y="120598"/>
                    </a:cubicBezTo>
                    <a:cubicBezTo>
                      <a:pt x="150167" y="106789"/>
                      <a:pt x="142976" y="98368"/>
                      <a:pt x="142976" y="98368"/>
                    </a:cubicBezTo>
                    <a:cubicBezTo>
                      <a:pt x="142976" y="98368"/>
                      <a:pt x="151286" y="100291"/>
                      <a:pt x="169708" y="108573"/>
                    </a:cubicBezTo>
                    <a:cubicBezTo>
                      <a:pt x="188121" y="116855"/>
                      <a:pt x="216636" y="131487"/>
                      <a:pt x="216636" y="131487"/>
                    </a:cubicBezTo>
                    <a:cubicBezTo>
                      <a:pt x="216636" y="131487"/>
                      <a:pt x="194147" y="113731"/>
                      <a:pt x="174829" y="103572"/>
                    </a:cubicBezTo>
                    <a:cubicBezTo>
                      <a:pt x="155501" y="93423"/>
                      <a:pt x="139343" y="90871"/>
                      <a:pt x="139343" y="90871"/>
                    </a:cubicBezTo>
                    <a:cubicBezTo>
                      <a:pt x="139343" y="90871"/>
                      <a:pt x="132938" y="77986"/>
                      <a:pt x="124286" y="66922"/>
                    </a:cubicBezTo>
                    <a:cubicBezTo>
                      <a:pt x="115644" y="55867"/>
                      <a:pt x="104746" y="46624"/>
                      <a:pt x="104746" y="46624"/>
                    </a:cubicBezTo>
                    <a:lnTo>
                      <a:pt x="149096" y="51051"/>
                    </a:lnTo>
                    <a:cubicBezTo>
                      <a:pt x="149096" y="51051"/>
                      <a:pt x="150519" y="59638"/>
                      <a:pt x="161999" y="69825"/>
                    </a:cubicBezTo>
                    <a:cubicBezTo>
                      <a:pt x="173470" y="80011"/>
                      <a:pt x="194998" y="91796"/>
                      <a:pt x="194998" y="91796"/>
                    </a:cubicBezTo>
                    <a:cubicBezTo>
                      <a:pt x="194998" y="91796"/>
                      <a:pt x="178581" y="77857"/>
                      <a:pt x="169375" y="68493"/>
                    </a:cubicBezTo>
                    <a:cubicBezTo>
                      <a:pt x="160178" y="59121"/>
                      <a:pt x="158191" y="54323"/>
                      <a:pt x="158191" y="54323"/>
                    </a:cubicBezTo>
                    <a:lnTo>
                      <a:pt x="198344" y="63622"/>
                    </a:lnTo>
                    <a:lnTo>
                      <a:pt x="250097" y="77949"/>
                    </a:lnTo>
                    <a:lnTo>
                      <a:pt x="202328" y="58816"/>
                    </a:lnTo>
                    <a:cubicBezTo>
                      <a:pt x="202328" y="58816"/>
                      <a:pt x="205471" y="54444"/>
                      <a:pt x="216461" y="51892"/>
                    </a:cubicBezTo>
                    <a:cubicBezTo>
                      <a:pt x="227460" y="49351"/>
                      <a:pt x="246308" y="48620"/>
                      <a:pt x="246308" y="48620"/>
                    </a:cubicBezTo>
                    <a:cubicBezTo>
                      <a:pt x="246308" y="48620"/>
                      <a:pt x="226462" y="46420"/>
                      <a:pt x="213180" y="48343"/>
                    </a:cubicBezTo>
                    <a:cubicBezTo>
                      <a:pt x="199897" y="50266"/>
                      <a:pt x="193167" y="56292"/>
                      <a:pt x="193167" y="56292"/>
                    </a:cubicBezTo>
                    <a:lnTo>
                      <a:pt x="160973" y="49175"/>
                    </a:lnTo>
                    <a:lnTo>
                      <a:pt x="142838" y="44442"/>
                    </a:lnTo>
                    <a:cubicBezTo>
                      <a:pt x="142838" y="44442"/>
                      <a:pt x="147413" y="37833"/>
                      <a:pt x="160724" y="30836"/>
                    </a:cubicBezTo>
                    <a:cubicBezTo>
                      <a:pt x="174043" y="23839"/>
                      <a:pt x="196098" y="16462"/>
                      <a:pt x="196098" y="16462"/>
                    </a:cubicBezTo>
                    <a:cubicBezTo>
                      <a:pt x="196098" y="16462"/>
                      <a:pt x="173377" y="19069"/>
                      <a:pt x="157507" y="25521"/>
                    </a:cubicBezTo>
                    <a:cubicBezTo>
                      <a:pt x="141645" y="31973"/>
                      <a:pt x="132633" y="42261"/>
                      <a:pt x="132633" y="42261"/>
                    </a:cubicBezTo>
                    <a:lnTo>
                      <a:pt x="99717" y="39987"/>
                    </a:lnTo>
                    <a:cubicBezTo>
                      <a:pt x="99717" y="39987"/>
                      <a:pt x="94467" y="33748"/>
                      <a:pt x="82978" y="23746"/>
                    </a:cubicBezTo>
                    <a:cubicBezTo>
                      <a:pt x="71488" y="13745"/>
                      <a:pt x="53750" y="0"/>
                      <a:pt x="53750" y="0"/>
                    </a:cubicBezTo>
                    <a:lnTo>
                      <a:pt x="38166" y="9345"/>
                    </a:lnTo>
                    <a:cubicBezTo>
                      <a:pt x="38166" y="9345"/>
                      <a:pt x="58076" y="18930"/>
                      <a:pt x="71590" y="28220"/>
                    </a:cubicBezTo>
                    <a:cubicBezTo>
                      <a:pt x="85103" y="37510"/>
                      <a:pt x="92221" y="46503"/>
                      <a:pt x="92221" y="46503"/>
                    </a:cubicBezTo>
                    <a:lnTo>
                      <a:pt x="79862" y="65157"/>
                    </a:lnTo>
                    <a:cubicBezTo>
                      <a:pt x="79862" y="65157"/>
                      <a:pt x="63733" y="59028"/>
                      <a:pt x="44211" y="59731"/>
                    </a:cubicBezTo>
                    <a:cubicBezTo>
                      <a:pt x="24689" y="60424"/>
                      <a:pt x="0" y="65526"/>
                      <a:pt x="0" y="65526"/>
                    </a:cubicBezTo>
                    <a:cubicBezTo>
                      <a:pt x="0" y="65526"/>
                      <a:pt x="24827" y="62763"/>
                      <a:pt x="43610" y="64297"/>
                    </a:cubicBezTo>
                    <a:cubicBezTo>
                      <a:pt x="62393" y="65831"/>
                      <a:pt x="76655" y="70952"/>
                      <a:pt x="76655" y="70952"/>
                    </a:cubicBezTo>
                    <a:lnTo>
                      <a:pt x="58704" y="100790"/>
                    </a:lnTo>
                    <a:cubicBezTo>
                      <a:pt x="58704" y="100790"/>
                      <a:pt x="49452" y="99958"/>
                      <a:pt x="38628" y="106641"/>
                    </a:cubicBezTo>
                    <a:cubicBezTo>
                      <a:pt x="27813" y="113324"/>
                      <a:pt x="15436" y="127522"/>
                      <a:pt x="15436" y="127522"/>
                    </a:cubicBezTo>
                    <a:cubicBezTo>
                      <a:pt x="15436" y="127522"/>
                      <a:pt x="31233" y="115681"/>
                      <a:pt x="41281" y="110264"/>
                    </a:cubicBezTo>
                    <a:cubicBezTo>
                      <a:pt x="51328" y="104848"/>
                      <a:pt x="55617" y="105855"/>
                      <a:pt x="55617" y="105855"/>
                    </a:cubicBezTo>
                    <a:lnTo>
                      <a:pt x="39173" y="166519"/>
                    </a:lnTo>
                    <a:cubicBezTo>
                      <a:pt x="39173" y="166519"/>
                      <a:pt x="55423" y="125710"/>
                      <a:pt x="65332" y="105430"/>
                    </a:cubicBezTo>
                    <a:cubicBezTo>
                      <a:pt x="72810" y="90132"/>
                      <a:pt x="76738" y="84891"/>
                      <a:pt x="76738" y="84891"/>
                    </a:cubicBezTo>
                    <a:cubicBezTo>
                      <a:pt x="76738" y="84891"/>
                      <a:pt x="81979" y="89882"/>
                      <a:pt x="86693" y="98793"/>
                    </a:cubicBezTo>
                    <a:cubicBezTo>
                      <a:pt x="91398" y="107694"/>
                      <a:pt x="94486" y="119443"/>
                      <a:pt x="94486" y="119443"/>
                    </a:cubicBezTo>
                    <a:cubicBezTo>
                      <a:pt x="94486" y="119443"/>
                      <a:pt x="94966" y="106206"/>
                      <a:pt x="91907" y="96159"/>
                    </a:cubicBezTo>
                    <a:cubicBezTo>
                      <a:pt x="88856" y="86102"/>
                      <a:pt x="82266" y="79243"/>
                      <a:pt x="82266" y="79243"/>
                    </a:cubicBezTo>
                    <a:lnTo>
                      <a:pt x="98395" y="53122"/>
                    </a:lnTo>
                    <a:cubicBezTo>
                      <a:pt x="98395" y="53122"/>
                      <a:pt x="108443" y="64010"/>
                      <a:pt x="116318" y="73355"/>
                    </a:cubicBezTo>
                    <a:cubicBezTo>
                      <a:pt x="124203" y="82701"/>
                      <a:pt x="129915" y="93811"/>
                      <a:pt x="129915" y="93811"/>
                    </a:cubicBezTo>
                    <a:cubicBezTo>
                      <a:pt x="129915" y="93811"/>
                      <a:pt x="122197" y="106474"/>
                      <a:pt x="118499" y="122244"/>
                    </a:cubicBezTo>
                    <a:cubicBezTo>
                      <a:pt x="114793" y="138013"/>
                      <a:pt x="115098" y="156888"/>
                      <a:pt x="115098" y="156888"/>
                    </a:cubicBezTo>
                    <a:cubicBezTo>
                      <a:pt x="115098" y="156888"/>
                      <a:pt x="118712" y="139214"/>
                      <a:pt x="123519" y="125386"/>
                    </a:cubicBezTo>
                    <a:cubicBezTo>
                      <a:pt x="128335" y="111558"/>
                      <a:pt x="134343" y="101575"/>
                      <a:pt x="134343" y="101575"/>
                    </a:cubicBezTo>
                    <a:cubicBezTo>
                      <a:pt x="134343" y="101575"/>
                      <a:pt x="141155" y="106521"/>
                      <a:pt x="152543" y="125627"/>
                    </a:cubicBezTo>
                    <a:cubicBezTo>
                      <a:pt x="167379" y="150501"/>
                      <a:pt x="192142" y="201607"/>
                      <a:pt x="192142"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97" name="Google Shape;297;p2"/>
            <p:cNvGrpSpPr/>
            <p:nvPr/>
          </p:nvGrpSpPr>
          <p:grpSpPr>
            <a:xfrm>
              <a:off x="-129330" y="1296405"/>
              <a:ext cx="4951757" cy="2889383"/>
              <a:chOff x="-129330" y="1296405"/>
              <a:chExt cx="4951757" cy="2889383"/>
            </a:xfrm>
          </p:grpSpPr>
          <p:grpSp>
            <p:nvGrpSpPr>
              <p:cNvPr id="298" name="Google Shape;298;p2"/>
              <p:cNvGrpSpPr/>
              <p:nvPr/>
            </p:nvGrpSpPr>
            <p:grpSpPr>
              <a:xfrm>
                <a:off x="2123504" y="1296405"/>
                <a:ext cx="226499" cy="139059"/>
                <a:chOff x="2123504" y="1296405"/>
                <a:chExt cx="226499" cy="139059"/>
              </a:xfrm>
            </p:grpSpPr>
            <p:sp>
              <p:nvSpPr>
                <p:cNvPr id="299" name="Google Shape;299;p2"/>
                <p:cNvSpPr/>
                <p:nvPr/>
              </p:nvSpPr>
              <p:spPr>
                <a:xfrm>
                  <a:off x="2123504" y="1296405"/>
                  <a:ext cx="226499" cy="139059"/>
                </a:xfrm>
                <a:custGeom>
                  <a:avLst/>
                  <a:gdLst/>
                  <a:ahLst/>
                  <a:cxnLst/>
                  <a:rect l="l" t="t" r="r" b="b"/>
                  <a:pathLst>
                    <a:path w="226499" h="139059" extrusionOk="0">
                      <a:moveTo>
                        <a:pt x="88505" y="100512"/>
                      </a:moveTo>
                      <a:cubicBezTo>
                        <a:pt x="88505" y="100512"/>
                        <a:pt x="58464" y="104718"/>
                        <a:pt x="35892" y="93857"/>
                      </a:cubicBezTo>
                      <a:cubicBezTo>
                        <a:pt x="361" y="76748"/>
                        <a:pt x="0" y="61034"/>
                        <a:pt x="0" y="61034"/>
                      </a:cubicBezTo>
                      <a:cubicBezTo>
                        <a:pt x="0" y="61034"/>
                        <a:pt x="25428" y="73244"/>
                        <a:pt x="31779" y="59333"/>
                      </a:cubicBezTo>
                      <a:cubicBezTo>
                        <a:pt x="35069" y="52105"/>
                        <a:pt x="27185" y="38647"/>
                        <a:pt x="27185" y="38647"/>
                      </a:cubicBezTo>
                      <a:cubicBezTo>
                        <a:pt x="27185" y="38647"/>
                        <a:pt x="36410" y="32731"/>
                        <a:pt x="37713" y="24125"/>
                      </a:cubicBezTo>
                      <a:cubicBezTo>
                        <a:pt x="39016" y="15520"/>
                        <a:pt x="32407" y="4224"/>
                        <a:pt x="32407" y="4224"/>
                      </a:cubicBezTo>
                      <a:cubicBezTo>
                        <a:pt x="32407" y="4224"/>
                        <a:pt x="46318" y="7755"/>
                        <a:pt x="58695" y="14882"/>
                      </a:cubicBezTo>
                      <a:cubicBezTo>
                        <a:pt x="71072" y="22018"/>
                        <a:pt x="81924" y="32758"/>
                        <a:pt x="81924" y="32758"/>
                      </a:cubicBezTo>
                      <a:cubicBezTo>
                        <a:pt x="81924" y="32758"/>
                        <a:pt x="82553" y="26602"/>
                        <a:pt x="84152" y="21158"/>
                      </a:cubicBezTo>
                      <a:cubicBezTo>
                        <a:pt x="85751" y="15705"/>
                        <a:pt x="88311" y="10972"/>
                        <a:pt x="88311" y="10972"/>
                      </a:cubicBezTo>
                      <a:cubicBezTo>
                        <a:pt x="88311" y="10972"/>
                        <a:pt x="94966" y="14087"/>
                        <a:pt x="99939" y="17867"/>
                      </a:cubicBezTo>
                      <a:cubicBezTo>
                        <a:pt x="104921" y="21648"/>
                        <a:pt x="108230" y="26094"/>
                        <a:pt x="108230" y="26094"/>
                      </a:cubicBezTo>
                      <a:cubicBezTo>
                        <a:pt x="108230" y="26094"/>
                        <a:pt x="119212" y="16758"/>
                        <a:pt x="130119" y="10242"/>
                      </a:cubicBezTo>
                      <a:cubicBezTo>
                        <a:pt x="141017" y="3716"/>
                        <a:pt x="151850" y="0"/>
                        <a:pt x="151850" y="0"/>
                      </a:cubicBezTo>
                      <a:cubicBezTo>
                        <a:pt x="151850" y="0"/>
                        <a:pt x="158653" y="13394"/>
                        <a:pt x="161500" y="24865"/>
                      </a:cubicBezTo>
                      <a:cubicBezTo>
                        <a:pt x="164347" y="36336"/>
                        <a:pt x="163238" y="45875"/>
                        <a:pt x="163238" y="45875"/>
                      </a:cubicBezTo>
                      <a:cubicBezTo>
                        <a:pt x="163238" y="45875"/>
                        <a:pt x="168700" y="44950"/>
                        <a:pt x="173979" y="45237"/>
                      </a:cubicBezTo>
                      <a:cubicBezTo>
                        <a:pt x="179257" y="45524"/>
                        <a:pt x="184340" y="47021"/>
                        <a:pt x="184340" y="47021"/>
                      </a:cubicBezTo>
                      <a:cubicBezTo>
                        <a:pt x="184340" y="47021"/>
                        <a:pt x="182593" y="55229"/>
                        <a:pt x="177186" y="61468"/>
                      </a:cubicBezTo>
                      <a:cubicBezTo>
                        <a:pt x="171779" y="67708"/>
                        <a:pt x="162720" y="71987"/>
                        <a:pt x="162720" y="71987"/>
                      </a:cubicBezTo>
                      <a:cubicBezTo>
                        <a:pt x="162720" y="71987"/>
                        <a:pt x="182279" y="72181"/>
                        <a:pt x="198224" y="75712"/>
                      </a:cubicBezTo>
                      <a:cubicBezTo>
                        <a:pt x="214169" y="79253"/>
                        <a:pt x="226499" y="86148"/>
                        <a:pt x="226499" y="86148"/>
                      </a:cubicBezTo>
                      <a:cubicBezTo>
                        <a:pt x="226499" y="86148"/>
                        <a:pt x="209492" y="89651"/>
                        <a:pt x="201052" y="95974"/>
                      </a:cubicBezTo>
                      <a:cubicBezTo>
                        <a:pt x="192613" y="102296"/>
                        <a:pt x="192752" y="111429"/>
                        <a:pt x="192752" y="111429"/>
                      </a:cubicBezTo>
                      <a:cubicBezTo>
                        <a:pt x="192752" y="111429"/>
                        <a:pt x="168775" y="104237"/>
                        <a:pt x="163339" y="124804"/>
                      </a:cubicBezTo>
                      <a:cubicBezTo>
                        <a:pt x="161176" y="132947"/>
                        <a:pt x="169930" y="138845"/>
                        <a:pt x="169930" y="138845"/>
                      </a:cubicBezTo>
                      <a:cubicBezTo>
                        <a:pt x="169930" y="138845"/>
                        <a:pt x="150537" y="140998"/>
                        <a:pt x="129823" y="131672"/>
                      </a:cubicBezTo>
                      <a:cubicBezTo>
                        <a:pt x="109118" y="122345"/>
                        <a:pt x="88505" y="100512"/>
                        <a:pt x="88505" y="1005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2153074" y="1310233"/>
                  <a:ext cx="154623" cy="104949"/>
                </a:xfrm>
                <a:custGeom>
                  <a:avLst/>
                  <a:gdLst/>
                  <a:ahLst/>
                  <a:cxnLst/>
                  <a:rect l="l" t="t" r="r" b="b"/>
                  <a:pathLst>
                    <a:path w="154623" h="104949" extrusionOk="0">
                      <a:moveTo>
                        <a:pt x="116698" y="0"/>
                      </a:moveTo>
                      <a:cubicBezTo>
                        <a:pt x="116698" y="0"/>
                        <a:pt x="106715" y="30568"/>
                        <a:pt x="97453" y="43453"/>
                      </a:cubicBezTo>
                      <a:cubicBezTo>
                        <a:pt x="92286" y="50635"/>
                        <a:pt x="87969" y="54887"/>
                        <a:pt x="87969" y="54887"/>
                      </a:cubicBezTo>
                      <a:cubicBezTo>
                        <a:pt x="87969" y="54887"/>
                        <a:pt x="93090" y="54388"/>
                        <a:pt x="104348" y="51014"/>
                      </a:cubicBezTo>
                      <a:cubicBezTo>
                        <a:pt x="115616" y="47631"/>
                        <a:pt x="133031" y="41373"/>
                        <a:pt x="133031" y="41373"/>
                      </a:cubicBezTo>
                      <a:cubicBezTo>
                        <a:pt x="133031" y="41373"/>
                        <a:pt x="119396" y="49822"/>
                        <a:pt x="107602" y="54194"/>
                      </a:cubicBezTo>
                      <a:cubicBezTo>
                        <a:pt x="95807" y="58575"/>
                        <a:pt x="85852" y="58880"/>
                        <a:pt x="85852" y="58880"/>
                      </a:cubicBezTo>
                      <a:cubicBezTo>
                        <a:pt x="85852" y="58880"/>
                        <a:pt x="82099" y="65711"/>
                        <a:pt x="76923" y="71350"/>
                      </a:cubicBezTo>
                      <a:cubicBezTo>
                        <a:pt x="71756" y="76997"/>
                        <a:pt x="65166" y="81443"/>
                        <a:pt x="65166" y="81443"/>
                      </a:cubicBezTo>
                      <a:lnTo>
                        <a:pt x="92545" y="82081"/>
                      </a:lnTo>
                      <a:cubicBezTo>
                        <a:pt x="92545" y="82081"/>
                        <a:pt x="93284" y="77321"/>
                        <a:pt x="100216" y="72376"/>
                      </a:cubicBezTo>
                      <a:cubicBezTo>
                        <a:pt x="107158" y="67430"/>
                        <a:pt x="120284" y="62282"/>
                        <a:pt x="120284" y="62282"/>
                      </a:cubicBezTo>
                      <a:cubicBezTo>
                        <a:pt x="120284" y="62282"/>
                        <a:pt x="110357" y="69002"/>
                        <a:pt x="104810" y="73651"/>
                      </a:cubicBezTo>
                      <a:cubicBezTo>
                        <a:pt x="99274" y="78301"/>
                        <a:pt x="98118" y="80870"/>
                        <a:pt x="98118" y="80870"/>
                      </a:cubicBezTo>
                      <a:lnTo>
                        <a:pt x="122826" y="78448"/>
                      </a:lnTo>
                      <a:lnTo>
                        <a:pt x="154623" y="74002"/>
                      </a:lnTo>
                      <a:lnTo>
                        <a:pt x="125368" y="81453"/>
                      </a:lnTo>
                      <a:cubicBezTo>
                        <a:pt x="125368" y="81453"/>
                        <a:pt x="127383" y="84142"/>
                        <a:pt x="134232" y="86361"/>
                      </a:cubicBezTo>
                      <a:cubicBezTo>
                        <a:pt x="141082" y="88579"/>
                        <a:pt x="152765" y="90317"/>
                        <a:pt x="152765" y="90317"/>
                      </a:cubicBezTo>
                      <a:cubicBezTo>
                        <a:pt x="152765" y="90317"/>
                        <a:pt x="140518" y="90160"/>
                        <a:pt x="132263" y="88135"/>
                      </a:cubicBezTo>
                      <a:cubicBezTo>
                        <a:pt x="124009" y="86111"/>
                        <a:pt x="119748" y="82229"/>
                        <a:pt x="119748" y="82229"/>
                      </a:cubicBezTo>
                      <a:lnTo>
                        <a:pt x="99930" y="83976"/>
                      </a:lnTo>
                      <a:lnTo>
                        <a:pt x="88782" y="85372"/>
                      </a:lnTo>
                      <a:cubicBezTo>
                        <a:pt x="88782" y="85372"/>
                        <a:pt x="91722" y="89430"/>
                        <a:pt x="100078" y="94329"/>
                      </a:cubicBezTo>
                      <a:cubicBezTo>
                        <a:pt x="108443" y="99228"/>
                        <a:pt x="122216" y="104949"/>
                        <a:pt x="122216" y="104949"/>
                      </a:cubicBezTo>
                      <a:cubicBezTo>
                        <a:pt x="122216" y="104949"/>
                        <a:pt x="108110" y="101871"/>
                        <a:pt x="98174" y="97102"/>
                      </a:cubicBezTo>
                      <a:cubicBezTo>
                        <a:pt x="88246" y="92332"/>
                        <a:pt x="82497" y="85880"/>
                        <a:pt x="82497" y="85880"/>
                      </a:cubicBezTo>
                      <a:lnTo>
                        <a:pt x="62161" y="84845"/>
                      </a:lnTo>
                      <a:cubicBezTo>
                        <a:pt x="62161" y="84845"/>
                        <a:pt x="59019" y="88006"/>
                        <a:pt x="52068" y="92850"/>
                      </a:cubicBezTo>
                      <a:cubicBezTo>
                        <a:pt x="45117" y="97684"/>
                        <a:pt x="34367" y="104210"/>
                        <a:pt x="34367" y="104210"/>
                      </a:cubicBezTo>
                      <a:lnTo>
                        <a:pt x="24559" y="97822"/>
                      </a:lnTo>
                      <a:cubicBezTo>
                        <a:pt x="24559" y="97822"/>
                        <a:pt x="36724" y="93811"/>
                        <a:pt x="44941" y="89513"/>
                      </a:cubicBezTo>
                      <a:cubicBezTo>
                        <a:pt x="53149" y="85215"/>
                        <a:pt x="57411" y="80630"/>
                        <a:pt x="57411" y="80630"/>
                      </a:cubicBezTo>
                      <a:lnTo>
                        <a:pt x="49452" y="69214"/>
                      </a:lnTo>
                      <a:cubicBezTo>
                        <a:pt x="49452" y="69214"/>
                        <a:pt x="39562" y="71534"/>
                        <a:pt x="27462" y="69760"/>
                      </a:cubicBezTo>
                      <a:cubicBezTo>
                        <a:pt x="15372" y="67994"/>
                        <a:pt x="0" y="63363"/>
                        <a:pt x="0" y="63363"/>
                      </a:cubicBezTo>
                      <a:cubicBezTo>
                        <a:pt x="0" y="63363"/>
                        <a:pt x="15418" y="66682"/>
                        <a:pt x="27018" y="67135"/>
                      </a:cubicBezTo>
                      <a:cubicBezTo>
                        <a:pt x="38628" y="67597"/>
                        <a:pt x="47363" y="65711"/>
                        <a:pt x="47363" y="65711"/>
                      </a:cubicBezTo>
                      <a:lnTo>
                        <a:pt x="35762" y="47566"/>
                      </a:lnTo>
                      <a:cubicBezTo>
                        <a:pt x="35762" y="47566"/>
                        <a:pt x="30041" y="47391"/>
                        <a:pt x="23238" y="42843"/>
                      </a:cubicBezTo>
                      <a:cubicBezTo>
                        <a:pt x="16425" y="38304"/>
                        <a:pt x="8531" y="29403"/>
                        <a:pt x="8531" y="29403"/>
                      </a:cubicBezTo>
                      <a:cubicBezTo>
                        <a:pt x="8531" y="29403"/>
                        <a:pt x="18505" y="37214"/>
                        <a:pt x="24818" y="40985"/>
                      </a:cubicBezTo>
                      <a:cubicBezTo>
                        <a:pt x="31131" y="44756"/>
                        <a:pt x="33766" y="44488"/>
                        <a:pt x="33766" y="44488"/>
                      </a:cubicBezTo>
                      <a:lnTo>
                        <a:pt x="22581" y="9031"/>
                      </a:lnTo>
                      <a:cubicBezTo>
                        <a:pt x="22581" y="9031"/>
                        <a:pt x="33313" y="33248"/>
                        <a:pt x="39783" y="45413"/>
                      </a:cubicBezTo>
                      <a:cubicBezTo>
                        <a:pt x="44673" y="54601"/>
                        <a:pt x="47187" y="57836"/>
                        <a:pt x="47187" y="57836"/>
                      </a:cubicBezTo>
                      <a:cubicBezTo>
                        <a:pt x="47187" y="57836"/>
                        <a:pt x="50349" y="55386"/>
                        <a:pt x="53121" y="50681"/>
                      </a:cubicBezTo>
                      <a:cubicBezTo>
                        <a:pt x="55885" y="45976"/>
                        <a:pt x="57605" y="39552"/>
                        <a:pt x="57605" y="39552"/>
                      </a:cubicBezTo>
                      <a:cubicBezTo>
                        <a:pt x="57605" y="39552"/>
                        <a:pt x="58122" y="47067"/>
                        <a:pt x="56394" y="52539"/>
                      </a:cubicBezTo>
                      <a:cubicBezTo>
                        <a:pt x="54674" y="58002"/>
                        <a:pt x="50700" y="61422"/>
                        <a:pt x="50700" y="61422"/>
                      </a:cubicBezTo>
                      <a:lnTo>
                        <a:pt x="61117" y="77330"/>
                      </a:lnTo>
                      <a:cubicBezTo>
                        <a:pt x="61117" y="77330"/>
                        <a:pt x="67162" y="71876"/>
                        <a:pt x="71885" y="67153"/>
                      </a:cubicBezTo>
                      <a:cubicBezTo>
                        <a:pt x="76609" y="62430"/>
                        <a:pt x="79964" y="56542"/>
                        <a:pt x="79964" y="56542"/>
                      </a:cubicBezTo>
                      <a:cubicBezTo>
                        <a:pt x="79964" y="56542"/>
                        <a:pt x="74973" y="48842"/>
                        <a:pt x="72422" y="39663"/>
                      </a:cubicBezTo>
                      <a:cubicBezTo>
                        <a:pt x="69861" y="30485"/>
                        <a:pt x="69741" y="19836"/>
                        <a:pt x="69741" y="19836"/>
                      </a:cubicBezTo>
                      <a:cubicBezTo>
                        <a:pt x="69741" y="19836"/>
                        <a:pt x="72274" y="30087"/>
                        <a:pt x="75481" y="38240"/>
                      </a:cubicBezTo>
                      <a:cubicBezTo>
                        <a:pt x="78689" y="46402"/>
                        <a:pt x="82571" y="52475"/>
                        <a:pt x="82571" y="52475"/>
                      </a:cubicBezTo>
                      <a:cubicBezTo>
                        <a:pt x="82571" y="52475"/>
                        <a:pt x="86712" y="50155"/>
                        <a:pt x="93441" y="40162"/>
                      </a:cubicBezTo>
                      <a:cubicBezTo>
                        <a:pt x="102213" y="27138"/>
                        <a:pt x="116698" y="0"/>
                        <a:pt x="11669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01" name="Google Shape;301;p2"/>
              <p:cNvGrpSpPr/>
              <p:nvPr/>
            </p:nvGrpSpPr>
            <p:grpSpPr>
              <a:xfrm>
                <a:off x="3429019" y="1481642"/>
                <a:ext cx="278422" cy="335728"/>
                <a:chOff x="3429019" y="1481642"/>
                <a:chExt cx="278422" cy="335728"/>
              </a:xfrm>
            </p:grpSpPr>
            <p:sp>
              <p:nvSpPr>
                <p:cNvPr id="302" name="Google Shape;302;p2"/>
                <p:cNvSpPr/>
                <p:nvPr/>
              </p:nvSpPr>
              <p:spPr>
                <a:xfrm>
                  <a:off x="3429019" y="1481642"/>
                  <a:ext cx="278422" cy="335728"/>
                </a:xfrm>
                <a:custGeom>
                  <a:avLst/>
                  <a:gdLst/>
                  <a:ahLst/>
                  <a:cxnLst/>
                  <a:rect l="l" t="t" r="r" b="b"/>
                  <a:pathLst>
                    <a:path w="278422" h="335728" extrusionOk="0">
                      <a:moveTo>
                        <a:pt x="194092" y="227784"/>
                      </a:moveTo>
                      <a:cubicBezTo>
                        <a:pt x="194092" y="227784"/>
                        <a:pt x="237296" y="228246"/>
                        <a:pt x="257372" y="197808"/>
                      </a:cubicBezTo>
                      <a:cubicBezTo>
                        <a:pt x="288994" y="149872"/>
                        <a:pt x="275609" y="115255"/>
                        <a:pt x="275609" y="115255"/>
                      </a:cubicBezTo>
                      <a:cubicBezTo>
                        <a:pt x="275609" y="115255"/>
                        <a:pt x="252945" y="149493"/>
                        <a:pt x="232332" y="120802"/>
                      </a:cubicBezTo>
                      <a:cubicBezTo>
                        <a:pt x="221628" y="105910"/>
                        <a:pt x="220121" y="74058"/>
                        <a:pt x="220121" y="74058"/>
                      </a:cubicBezTo>
                      <a:cubicBezTo>
                        <a:pt x="220121" y="74058"/>
                        <a:pt x="202772" y="63770"/>
                        <a:pt x="193464" y="45255"/>
                      </a:cubicBezTo>
                      <a:cubicBezTo>
                        <a:pt x="184155" y="26741"/>
                        <a:pt x="182880" y="0"/>
                        <a:pt x="182880" y="0"/>
                      </a:cubicBezTo>
                      <a:cubicBezTo>
                        <a:pt x="182880" y="0"/>
                        <a:pt x="167711" y="11822"/>
                        <a:pt x="157728" y="31095"/>
                      </a:cubicBezTo>
                      <a:cubicBezTo>
                        <a:pt x="147746" y="50376"/>
                        <a:pt x="142958" y="77117"/>
                        <a:pt x="142958" y="77117"/>
                      </a:cubicBezTo>
                      <a:cubicBezTo>
                        <a:pt x="142958" y="77117"/>
                        <a:pt x="136700" y="63779"/>
                        <a:pt x="129795" y="52290"/>
                      </a:cubicBezTo>
                      <a:cubicBezTo>
                        <a:pt x="122881" y="40800"/>
                        <a:pt x="115338" y="31150"/>
                        <a:pt x="115338" y="31150"/>
                      </a:cubicBezTo>
                      <a:cubicBezTo>
                        <a:pt x="115338" y="31150"/>
                        <a:pt x="109349" y="39941"/>
                        <a:pt x="106141" y="49692"/>
                      </a:cubicBezTo>
                      <a:cubicBezTo>
                        <a:pt x="102934" y="59453"/>
                        <a:pt x="102500" y="70166"/>
                        <a:pt x="102500" y="70166"/>
                      </a:cubicBezTo>
                      <a:cubicBezTo>
                        <a:pt x="102500" y="70166"/>
                        <a:pt x="79826" y="52891"/>
                        <a:pt x="59740" y="41752"/>
                      </a:cubicBezTo>
                      <a:cubicBezTo>
                        <a:pt x="39645" y="30614"/>
                        <a:pt x="22137" y="25623"/>
                        <a:pt x="22137" y="25623"/>
                      </a:cubicBezTo>
                      <a:cubicBezTo>
                        <a:pt x="22137" y="25623"/>
                        <a:pt x="25003" y="57022"/>
                        <a:pt x="31381" y="83033"/>
                      </a:cubicBezTo>
                      <a:cubicBezTo>
                        <a:pt x="37759" y="109044"/>
                        <a:pt x="47640" y="129657"/>
                        <a:pt x="47640" y="129657"/>
                      </a:cubicBezTo>
                      <a:cubicBezTo>
                        <a:pt x="47640" y="129657"/>
                        <a:pt x="39635" y="129222"/>
                        <a:pt x="32953" y="131394"/>
                      </a:cubicBezTo>
                      <a:cubicBezTo>
                        <a:pt x="26269" y="133567"/>
                        <a:pt x="20908" y="138345"/>
                        <a:pt x="20908" y="138345"/>
                      </a:cubicBezTo>
                      <a:cubicBezTo>
                        <a:pt x="20908" y="138345"/>
                        <a:pt x="30438" y="155843"/>
                        <a:pt x="43055" y="167970"/>
                      </a:cubicBezTo>
                      <a:cubicBezTo>
                        <a:pt x="55663" y="180088"/>
                        <a:pt x="71359" y="186836"/>
                        <a:pt x="71359" y="186836"/>
                      </a:cubicBezTo>
                      <a:cubicBezTo>
                        <a:pt x="71359" y="186836"/>
                        <a:pt x="45810" y="192964"/>
                        <a:pt x="27970" y="205387"/>
                      </a:cubicBezTo>
                      <a:cubicBezTo>
                        <a:pt x="10131" y="217820"/>
                        <a:pt x="0" y="236547"/>
                        <a:pt x="0" y="236547"/>
                      </a:cubicBezTo>
                      <a:cubicBezTo>
                        <a:pt x="0" y="236547"/>
                        <a:pt x="25456" y="239283"/>
                        <a:pt x="42122" y="250689"/>
                      </a:cubicBezTo>
                      <a:cubicBezTo>
                        <a:pt x="58788" y="262105"/>
                        <a:pt x="66663" y="282191"/>
                        <a:pt x="66663" y="282191"/>
                      </a:cubicBezTo>
                      <a:cubicBezTo>
                        <a:pt x="66663" y="282191"/>
                        <a:pt x="91851" y="259415"/>
                        <a:pt x="117141" y="302960"/>
                      </a:cubicBezTo>
                      <a:cubicBezTo>
                        <a:pt x="127161" y="320218"/>
                        <a:pt x="120857" y="335728"/>
                        <a:pt x="120857" y="335728"/>
                      </a:cubicBezTo>
                      <a:cubicBezTo>
                        <a:pt x="120857" y="335728"/>
                        <a:pt x="148263" y="334785"/>
                        <a:pt x="167249" y="308257"/>
                      </a:cubicBezTo>
                      <a:cubicBezTo>
                        <a:pt x="186244" y="281728"/>
                        <a:pt x="194092" y="227784"/>
                        <a:pt x="194092" y="2277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3470688" y="1528330"/>
                  <a:ext cx="209315" cy="239680"/>
                </a:xfrm>
                <a:custGeom>
                  <a:avLst/>
                  <a:gdLst/>
                  <a:ahLst/>
                  <a:cxnLst/>
                  <a:rect l="l" t="t" r="r" b="b"/>
                  <a:pathLst>
                    <a:path w="209315" h="239680" extrusionOk="0">
                      <a:moveTo>
                        <a:pt x="0" y="7663"/>
                      </a:moveTo>
                      <a:cubicBezTo>
                        <a:pt x="0" y="7663"/>
                        <a:pt x="40088" y="71849"/>
                        <a:pt x="63631" y="97425"/>
                      </a:cubicBezTo>
                      <a:cubicBezTo>
                        <a:pt x="76775" y="111706"/>
                        <a:pt x="86195" y="119775"/>
                        <a:pt x="86195" y="119775"/>
                      </a:cubicBezTo>
                      <a:cubicBezTo>
                        <a:pt x="86195" y="119775"/>
                        <a:pt x="79031" y="120173"/>
                        <a:pt x="61237" y="116041"/>
                      </a:cubicBezTo>
                      <a:cubicBezTo>
                        <a:pt x="43453" y="111919"/>
                        <a:pt x="15039" y="103258"/>
                        <a:pt x="15039" y="103258"/>
                      </a:cubicBezTo>
                      <a:cubicBezTo>
                        <a:pt x="15039" y="103258"/>
                        <a:pt x="40412" y="117825"/>
                        <a:pt x="59777" y="123991"/>
                      </a:cubicBezTo>
                      <a:cubicBezTo>
                        <a:pt x="79142" y="130156"/>
                        <a:pt x="92499" y="127910"/>
                        <a:pt x="92499" y="127910"/>
                      </a:cubicBezTo>
                      <a:cubicBezTo>
                        <a:pt x="92499" y="127910"/>
                        <a:pt x="103461" y="141812"/>
                        <a:pt x="115237" y="152682"/>
                      </a:cubicBezTo>
                      <a:cubicBezTo>
                        <a:pt x="127013" y="163561"/>
                        <a:pt x="139612" y="171409"/>
                        <a:pt x="139612" y="171409"/>
                      </a:cubicBezTo>
                      <a:lnTo>
                        <a:pt x="104172" y="180800"/>
                      </a:lnTo>
                      <a:cubicBezTo>
                        <a:pt x="104172" y="180800"/>
                        <a:pt x="99006" y="170577"/>
                        <a:pt x="85520" y="161740"/>
                      </a:cubicBezTo>
                      <a:cubicBezTo>
                        <a:pt x="72033" y="152895"/>
                        <a:pt x="50238" y="145444"/>
                        <a:pt x="50238" y="145444"/>
                      </a:cubicBezTo>
                      <a:cubicBezTo>
                        <a:pt x="50238" y="145444"/>
                        <a:pt x="69224" y="157294"/>
                        <a:pt x="80602" y="165881"/>
                      </a:cubicBezTo>
                      <a:cubicBezTo>
                        <a:pt x="91990" y="174459"/>
                        <a:pt x="95770" y="179765"/>
                        <a:pt x="95770" y="179765"/>
                      </a:cubicBezTo>
                      <a:lnTo>
                        <a:pt x="61154" y="181678"/>
                      </a:lnTo>
                      <a:lnTo>
                        <a:pt x="15427" y="181198"/>
                      </a:lnTo>
                      <a:lnTo>
                        <a:pt x="60461" y="188999"/>
                      </a:lnTo>
                      <a:cubicBezTo>
                        <a:pt x="60461" y="188999"/>
                        <a:pt x="60183" y="195497"/>
                        <a:pt x="53131" y="202365"/>
                      </a:cubicBezTo>
                      <a:cubicBezTo>
                        <a:pt x="46087" y="209242"/>
                        <a:pt x="32268" y="216480"/>
                        <a:pt x="32268" y="216480"/>
                      </a:cubicBezTo>
                      <a:cubicBezTo>
                        <a:pt x="32268" y="216480"/>
                        <a:pt x="48232" y="212542"/>
                        <a:pt x="57299" y="205693"/>
                      </a:cubicBezTo>
                      <a:cubicBezTo>
                        <a:pt x="66367" y="198843"/>
                        <a:pt x="68539" y="189064"/>
                        <a:pt x="68539" y="189064"/>
                      </a:cubicBezTo>
                      <a:lnTo>
                        <a:pt x="96131" y="187123"/>
                      </a:lnTo>
                      <a:lnTo>
                        <a:pt x="112021" y="186929"/>
                      </a:lnTo>
                      <a:cubicBezTo>
                        <a:pt x="112021" y="186929"/>
                        <a:pt x="111743" y="196699"/>
                        <a:pt x="105069" y="209889"/>
                      </a:cubicBezTo>
                      <a:cubicBezTo>
                        <a:pt x="98395" y="223079"/>
                        <a:pt x="85335" y="239680"/>
                        <a:pt x="85335" y="239680"/>
                      </a:cubicBezTo>
                      <a:cubicBezTo>
                        <a:pt x="85335" y="239680"/>
                        <a:pt x="101169" y="228792"/>
                        <a:pt x="110024" y="215426"/>
                      </a:cubicBezTo>
                      <a:cubicBezTo>
                        <a:pt x="118870" y="202060"/>
                        <a:pt x="120727" y="186217"/>
                        <a:pt x="120727" y="186217"/>
                      </a:cubicBezTo>
                      <a:lnTo>
                        <a:pt x="146553" y="177990"/>
                      </a:lnTo>
                      <a:cubicBezTo>
                        <a:pt x="146553" y="177990"/>
                        <a:pt x="153477" y="184017"/>
                        <a:pt x="166880" y="192613"/>
                      </a:cubicBezTo>
                      <a:cubicBezTo>
                        <a:pt x="180282" y="201210"/>
                        <a:pt x="200174" y="212385"/>
                        <a:pt x="200174" y="212385"/>
                      </a:cubicBezTo>
                      <a:lnTo>
                        <a:pt x="207430" y="195497"/>
                      </a:lnTo>
                      <a:cubicBezTo>
                        <a:pt x="207430" y="195497"/>
                        <a:pt x="187899" y="190247"/>
                        <a:pt x="173304" y="183213"/>
                      </a:cubicBezTo>
                      <a:cubicBezTo>
                        <a:pt x="158717" y="176179"/>
                        <a:pt x="149077" y="167360"/>
                        <a:pt x="149077" y="167360"/>
                      </a:cubicBezTo>
                      <a:lnTo>
                        <a:pt x="149474" y="139963"/>
                      </a:lnTo>
                      <a:cubicBezTo>
                        <a:pt x="149474" y="139963"/>
                        <a:pt x="164513" y="142182"/>
                        <a:pt x="178859" y="134750"/>
                      </a:cubicBezTo>
                      <a:cubicBezTo>
                        <a:pt x="193196" y="127327"/>
                        <a:pt x="209316" y="112677"/>
                        <a:pt x="209316" y="112677"/>
                      </a:cubicBezTo>
                      <a:cubicBezTo>
                        <a:pt x="209316" y="112677"/>
                        <a:pt x="191975" y="124462"/>
                        <a:pt x="177121" y="128862"/>
                      </a:cubicBezTo>
                      <a:cubicBezTo>
                        <a:pt x="162276" y="133262"/>
                        <a:pt x="149123" y="131672"/>
                        <a:pt x="149123" y="131672"/>
                      </a:cubicBezTo>
                      <a:lnTo>
                        <a:pt x="148375" y="88459"/>
                      </a:lnTo>
                      <a:cubicBezTo>
                        <a:pt x="148375" y="88459"/>
                        <a:pt x="155723" y="86388"/>
                        <a:pt x="160668" y="74428"/>
                      </a:cubicBezTo>
                      <a:cubicBezTo>
                        <a:pt x="165613" y="62467"/>
                        <a:pt x="168146" y="40625"/>
                        <a:pt x="168146" y="40625"/>
                      </a:cubicBezTo>
                      <a:cubicBezTo>
                        <a:pt x="168146" y="40625"/>
                        <a:pt x="161916" y="60683"/>
                        <a:pt x="156943" y="70804"/>
                      </a:cubicBezTo>
                      <a:cubicBezTo>
                        <a:pt x="151980" y="80926"/>
                        <a:pt x="148282" y="81110"/>
                        <a:pt x="148282" y="81110"/>
                      </a:cubicBezTo>
                      <a:lnTo>
                        <a:pt x="131708" y="0"/>
                      </a:lnTo>
                      <a:cubicBezTo>
                        <a:pt x="131708" y="0"/>
                        <a:pt x="138955" y="56311"/>
                        <a:pt x="141183" y="84900"/>
                      </a:cubicBezTo>
                      <a:cubicBezTo>
                        <a:pt x="142856" y="106484"/>
                        <a:pt x="142403" y="114331"/>
                        <a:pt x="142403" y="114331"/>
                      </a:cubicBezTo>
                      <a:cubicBezTo>
                        <a:pt x="142403" y="114331"/>
                        <a:pt x="136081" y="109867"/>
                        <a:pt x="128298" y="100355"/>
                      </a:cubicBezTo>
                      <a:cubicBezTo>
                        <a:pt x="120506" y="90835"/>
                        <a:pt x="112584" y="77238"/>
                        <a:pt x="112584" y="77238"/>
                      </a:cubicBezTo>
                      <a:cubicBezTo>
                        <a:pt x="112584" y="77238"/>
                        <a:pt x="118537" y="93894"/>
                        <a:pt x="125627" y="105384"/>
                      </a:cubicBezTo>
                      <a:cubicBezTo>
                        <a:pt x="132716" y="116882"/>
                        <a:pt x="140943" y="123223"/>
                        <a:pt x="140943" y="123223"/>
                      </a:cubicBezTo>
                      <a:lnTo>
                        <a:pt x="141285" y="161186"/>
                      </a:lnTo>
                      <a:cubicBezTo>
                        <a:pt x="141285" y="161186"/>
                        <a:pt x="128538" y="150990"/>
                        <a:pt x="118158" y="141997"/>
                      </a:cubicBezTo>
                      <a:cubicBezTo>
                        <a:pt x="107777" y="133003"/>
                        <a:pt x="98183" y="121070"/>
                        <a:pt x="98183" y="121070"/>
                      </a:cubicBezTo>
                      <a:cubicBezTo>
                        <a:pt x="98183" y="121070"/>
                        <a:pt x="97943" y="102694"/>
                        <a:pt x="93201" y="81804"/>
                      </a:cubicBezTo>
                      <a:cubicBezTo>
                        <a:pt x="88468" y="60914"/>
                        <a:pt x="79234" y="37500"/>
                        <a:pt x="79234" y="37500"/>
                      </a:cubicBezTo>
                      <a:cubicBezTo>
                        <a:pt x="79234" y="37500"/>
                        <a:pt x="84947" y="60738"/>
                        <a:pt x="87932" y="79585"/>
                      </a:cubicBezTo>
                      <a:cubicBezTo>
                        <a:pt x="90908" y="98433"/>
                        <a:pt x="91158" y="112889"/>
                        <a:pt x="91158" y="112889"/>
                      </a:cubicBezTo>
                      <a:cubicBezTo>
                        <a:pt x="91158" y="112889"/>
                        <a:pt x="83680" y="109007"/>
                        <a:pt x="66007" y="89032"/>
                      </a:cubicBezTo>
                      <a:cubicBezTo>
                        <a:pt x="42991" y="63012"/>
                        <a:pt x="0" y="7663"/>
                        <a:pt x="0"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04" name="Google Shape;304;p2"/>
              <p:cNvGrpSpPr/>
              <p:nvPr/>
            </p:nvGrpSpPr>
            <p:grpSpPr>
              <a:xfrm>
                <a:off x="2919257" y="1386272"/>
                <a:ext cx="150953" cy="285478"/>
                <a:chOff x="2919257" y="1386272"/>
                <a:chExt cx="150953" cy="285478"/>
              </a:xfrm>
            </p:grpSpPr>
            <p:sp>
              <p:nvSpPr>
                <p:cNvPr id="305" name="Google Shape;305;p2"/>
                <p:cNvSpPr/>
                <p:nvPr/>
              </p:nvSpPr>
              <p:spPr>
                <a:xfrm>
                  <a:off x="2919257" y="1386272"/>
                  <a:ext cx="140919" cy="285478"/>
                </a:xfrm>
                <a:custGeom>
                  <a:avLst/>
                  <a:gdLst/>
                  <a:ahLst/>
                  <a:cxnLst/>
                  <a:rect l="l" t="t" r="r" b="b"/>
                  <a:pathLst>
                    <a:path w="140919" h="285478" extrusionOk="0">
                      <a:moveTo>
                        <a:pt x="124351" y="107766"/>
                      </a:moveTo>
                      <a:cubicBezTo>
                        <a:pt x="124351" y="107766"/>
                        <a:pt x="139529" y="68944"/>
                        <a:pt x="136811" y="41565"/>
                      </a:cubicBezTo>
                      <a:cubicBezTo>
                        <a:pt x="132532" y="-1537"/>
                        <a:pt x="116827" y="7"/>
                        <a:pt x="116827" y="7"/>
                      </a:cubicBezTo>
                      <a:cubicBezTo>
                        <a:pt x="116827" y="7"/>
                        <a:pt x="119859" y="30861"/>
                        <a:pt x="103526" y="40724"/>
                      </a:cubicBezTo>
                      <a:cubicBezTo>
                        <a:pt x="95049" y="45845"/>
                        <a:pt x="84373" y="37517"/>
                        <a:pt x="84373" y="37517"/>
                      </a:cubicBezTo>
                      <a:cubicBezTo>
                        <a:pt x="84373" y="37517"/>
                        <a:pt x="75047" y="50023"/>
                        <a:pt x="65905" y="52787"/>
                      </a:cubicBezTo>
                      <a:cubicBezTo>
                        <a:pt x="56754" y="55550"/>
                        <a:pt x="47779" y="48572"/>
                        <a:pt x="47779" y="48572"/>
                      </a:cubicBezTo>
                      <a:cubicBezTo>
                        <a:pt x="47779" y="48572"/>
                        <a:pt x="46272" y="65847"/>
                        <a:pt x="48944" y="80711"/>
                      </a:cubicBezTo>
                      <a:cubicBezTo>
                        <a:pt x="51624" y="95574"/>
                        <a:pt x="58483" y="108034"/>
                        <a:pt x="58483" y="108034"/>
                      </a:cubicBezTo>
                      <a:cubicBezTo>
                        <a:pt x="58483" y="108034"/>
                        <a:pt x="52050" y="109624"/>
                        <a:pt x="45986" y="112351"/>
                      </a:cubicBezTo>
                      <a:cubicBezTo>
                        <a:pt x="39913" y="115087"/>
                        <a:pt x="34210" y="118960"/>
                        <a:pt x="34210" y="118960"/>
                      </a:cubicBezTo>
                      <a:cubicBezTo>
                        <a:pt x="34210" y="118960"/>
                        <a:pt x="34931" y="127039"/>
                        <a:pt x="36927" y="132899"/>
                      </a:cubicBezTo>
                      <a:cubicBezTo>
                        <a:pt x="38914" y="138759"/>
                        <a:pt x="42187" y="142410"/>
                        <a:pt x="42187" y="142410"/>
                      </a:cubicBezTo>
                      <a:cubicBezTo>
                        <a:pt x="42187" y="142410"/>
                        <a:pt x="28784" y="157597"/>
                        <a:pt x="18237" y="172331"/>
                      </a:cubicBezTo>
                      <a:cubicBezTo>
                        <a:pt x="7690" y="187056"/>
                        <a:pt x="0" y="201327"/>
                        <a:pt x="0" y="201327"/>
                      </a:cubicBezTo>
                      <a:cubicBezTo>
                        <a:pt x="0" y="201327"/>
                        <a:pt x="11018" y="208297"/>
                        <a:pt x="21537" y="210469"/>
                      </a:cubicBezTo>
                      <a:cubicBezTo>
                        <a:pt x="32047" y="212632"/>
                        <a:pt x="42067" y="209988"/>
                        <a:pt x="42067" y="209988"/>
                      </a:cubicBezTo>
                      <a:cubicBezTo>
                        <a:pt x="42067" y="209988"/>
                        <a:pt x="39146" y="217078"/>
                        <a:pt x="37510" y="223761"/>
                      </a:cubicBezTo>
                      <a:cubicBezTo>
                        <a:pt x="35874" y="230453"/>
                        <a:pt x="35531" y="236739"/>
                        <a:pt x="35531" y="236739"/>
                      </a:cubicBezTo>
                      <a:cubicBezTo>
                        <a:pt x="35531" y="236739"/>
                        <a:pt x="44433" y="233467"/>
                        <a:pt x="52696" y="225785"/>
                      </a:cubicBezTo>
                      <a:cubicBezTo>
                        <a:pt x="60951" y="218095"/>
                        <a:pt x="68567" y="205995"/>
                        <a:pt x="68567" y="205995"/>
                      </a:cubicBezTo>
                      <a:cubicBezTo>
                        <a:pt x="68567" y="205995"/>
                        <a:pt x="61625" y="230897"/>
                        <a:pt x="59379" y="250770"/>
                      </a:cubicBezTo>
                      <a:cubicBezTo>
                        <a:pt x="57133" y="270643"/>
                        <a:pt x="59583" y="285479"/>
                        <a:pt x="59583" y="285479"/>
                      </a:cubicBezTo>
                      <a:cubicBezTo>
                        <a:pt x="59583" y="285479"/>
                        <a:pt x="69316" y="263350"/>
                        <a:pt x="78753" y="251796"/>
                      </a:cubicBezTo>
                      <a:cubicBezTo>
                        <a:pt x="88200" y="240233"/>
                        <a:pt x="97342" y="239244"/>
                        <a:pt x="97342" y="239244"/>
                      </a:cubicBezTo>
                      <a:cubicBezTo>
                        <a:pt x="97342" y="239244"/>
                        <a:pt x="98849" y="209600"/>
                        <a:pt x="121541" y="200043"/>
                      </a:cubicBezTo>
                      <a:cubicBezTo>
                        <a:pt x="130535" y="196253"/>
                        <a:pt x="133289" y="206661"/>
                        <a:pt x="133289" y="206661"/>
                      </a:cubicBezTo>
                      <a:cubicBezTo>
                        <a:pt x="133289" y="206661"/>
                        <a:pt x="142524" y="181658"/>
                        <a:pt x="140675" y="156460"/>
                      </a:cubicBezTo>
                      <a:cubicBezTo>
                        <a:pt x="138826" y="131253"/>
                        <a:pt x="124351" y="107766"/>
                        <a:pt x="124351"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2935220" y="1421902"/>
                  <a:ext cx="134990" cy="195719"/>
                </a:xfrm>
                <a:custGeom>
                  <a:avLst/>
                  <a:gdLst/>
                  <a:ahLst/>
                  <a:cxnLst/>
                  <a:rect l="l" t="t" r="r" b="b"/>
                  <a:pathLst>
                    <a:path w="134990" h="195719" extrusionOk="0">
                      <a:moveTo>
                        <a:pt x="0" y="156823"/>
                      </a:moveTo>
                      <a:cubicBezTo>
                        <a:pt x="0" y="156823"/>
                        <a:pt x="34432" y="140203"/>
                        <a:pt x="50793" y="126754"/>
                      </a:cubicBezTo>
                      <a:cubicBezTo>
                        <a:pt x="59916" y="119240"/>
                        <a:pt x="65767" y="113204"/>
                        <a:pt x="65767" y="113204"/>
                      </a:cubicBezTo>
                      <a:cubicBezTo>
                        <a:pt x="65767" y="113204"/>
                        <a:pt x="63400" y="119785"/>
                        <a:pt x="55895" y="134574"/>
                      </a:cubicBezTo>
                      <a:cubicBezTo>
                        <a:pt x="48380" y="149364"/>
                        <a:pt x="35735" y="172352"/>
                        <a:pt x="35735" y="172352"/>
                      </a:cubicBezTo>
                      <a:cubicBezTo>
                        <a:pt x="35735" y="172352"/>
                        <a:pt x="49212" y="153902"/>
                        <a:pt x="57919" y="138318"/>
                      </a:cubicBezTo>
                      <a:cubicBezTo>
                        <a:pt x="66626" y="122724"/>
                        <a:pt x="70555" y="109996"/>
                        <a:pt x="70555" y="109996"/>
                      </a:cubicBezTo>
                      <a:cubicBezTo>
                        <a:pt x="70555" y="109996"/>
                        <a:pt x="78809" y="104339"/>
                        <a:pt x="86379" y="97028"/>
                      </a:cubicBezTo>
                      <a:cubicBezTo>
                        <a:pt x="93950" y="89716"/>
                        <a:pt x="100836" y="80741"/>
                        <a:pt x="100836" y="80741"/>
                      </a:cubicBezTo>
                      <a:lnTo>
                        <a:pt x="91491" y="115561"/>
                      </a:lnTo>
                      <a:cubicBezTo>
                        <a:pt x="91491" y="115561"/>
                        <a:pt x="86435" y="117113"/>
                        <a:pt x="78920" y="126588"/>
                      </a:cubicBezTo>
                      <a:cubicBezTo>
                        <a:pt x="71405" y="136053"/>
                        <a:pt x="61441" y="153449"/>
                        <a:pt x="61441" y="153449"/>
                      </a:cubicBezTo>
                      <a:cubicBezTo>
                        <a:pt x="61441" y="153449"/>
                        <a:pt x="71830" y="139926"/>
                        <a:pt x="78532" y="132273"/>
                      </a:cubicBezTo>
                      <a:cubicBezTo>
                        <a:pt x="85233" y="124619"/>
                        <a:pt x="88237" y="122826"/>
                        <a:pt x="88237" y="122826"/>
                      </a:cubicBezTo>
                      <a:lnTo>
                        <a:pt x="76803" y="154623"/>
                      </a:lnTo>
                      <a:lnTo>
                        <a:pt x="60729" y="195719"/>
                      </a:lnTo>
                      <a:lnTo>
                        <a:pt x="78892" y="157479"/>
                      </a:lnTo>
                      <a:cubicBezTo>
                        <a:pt x="78892" y="157479"/>
                        <a:pt x="80870" y="159707"/>
                        <a:pt x="80611" y="168155"/>
                      </a:cubicBezTo>
                      <a:cubicBezTo>
                        <a:pt x="80343" y="176604"/>
                        <a:pt x="77848" y="191264"/>
                        <a:pt x="77848" y="191264"/>
                      </a:cubicBezTo>
                      <a:cubicBezTo>
                        <a:pt x="77848" y="191264"/>
                        <a:pt x="82146" y="175680"/>
                        <a:pt x="83116" y="165410"/>
                      </a:cubicBezTo>
                      <a:cubicBezTo>
                        <a:pt x="84087" y="155150"/>
                        <a:pt x="81730" y="150214"/>
                        <a:pt x="81730" y="150214"/>
                      </a:cubicBezTo>
                      <a:lnTo>
                        <a:pt x="90715" y="124730"/>
                      </a:lnTo>
                      <a:lnTo>
                        <a:pt x="96187" y="110347"/>
                      </a:lnTo>
                      <a:cubicBezTo>
                        <a:pt x="96187" y="110347"/>
                        <a:pt x="99200" y="113573"/>
                        <a:pt x="101085" y="123602"/>
                      </a:cubicBezTo>
                      <a:cubicBezTo>
                        <a:pt x="102971" y="133631"/>
                        <a:pt x="103720" y="150464"/>
                        <a:pt x="103720" y="150464"/>
                      </a:cubicBezTo>
                      <a:cubicBezTo>
                        <a:pt x="103720" y="150464"/>
                        <a:pt x="105763" y="132873"/>
                        <a:pt x="104580" y="120820"/>
                      </a:cubicBezTo>
                      <a:cubicBezTo>
                        <a:pt x="103396" y="108776"/>
                        <a:pt x="98987" y="102278"/>
                        <a:pt x="98987" y="102278"/>
                      </a:cubicBezTo>
                      <a:lnTo>
                        <a:pt x="105356" y="76480"/>
                      </a:lnTo>
                      <a:cubicBezTo>
                        <a:pt x="105356" y="76480"/>
                        <a:pt x="109682" y="72071"/>
                        <a:pt x="117095" y="62596"/>
                      </a:cubicBezTo>
                      <a:cubicBezTo>
                        <a:pt x="124499" y="53122"/>
                        <a:pt x="134990" y="38582"/>
                        <a:pt x="134990" y="38582"/>
                      </a:cubicBezTo>
                      <a:lnTo>
                        <a:pt x="132125" y="26908"/>
                      </a:lnTo>
                      <a:cubicBezTo>
                        <a:pt x="132125" y="26908"/>
                        <a:pt x="123649" y="42926"/>
                        <a:pt x="116328" y="53944"/>
                      </a:cubicBezTo>
                      <a:cubicBezTo>
                        <a:pt x="109007" y="64953"/>
                        <a:pt x="102842" y="70971"/>
                        <a:pt x="102842" y="70971"/>
                      </a:cubicBezTo>
                      <a:lnTo>
                        <a:pt x="94236" y="62282"/>
                      </a:lnTo>
                      <a:cubicBezTo>
                        <a:pt x="94236" y="62282"/>
                        <a:pt x="100180" y="49387"/>
                        <a:pt x="102805" y="34191"/>
                      </a:cubicBezTo>
                      <a:cubicBezTo>
                        <a:pt x="105430" y="18995"/>
                        <a:pt x="106364" y="0"/>
                        <a:pt x="106364" y="0"/>
                      </a:cubicBezTo>
                      <a:cubicBezTo>
                        <a:pt x="106364" y="0"/>
                        <a:pt x="104090" y="19236"/>
                        <a:pt x="100318" y="33960"/>
                      </a:cubicBezTo>
                      <a:cubicBezTo>
                        <a:pt x="96556" y="48685"/>
                        <a:pt x="91473" y="60073"/>
                        <a:pt x="91473" y="60073"/>
                      </a:cubicBezTo>
                      <a:lnTo>
                        <a:pt x="77423" y="47594"/>
                      </a:lnTo>
                      <a:cubicBezTo>
                        <a:pt x="77423" y="47594"/>
                        <a:pt x="79327" y="40338"/>
                        <a:pt x="77228" y="32241"/>
                      </a:cubicBezTo>
                      <a:cubicBezTo>
                        <a:pt x="75130" y="24144"/>
                        <a:pt x="69048" y="15205"/>
                        <a:pt x="69048" y="15205"/>
                      </a:cubicBezTo>
                      <a:cubicBezTo>
                        <a:pt x="69048" y="15205"/>
                        <a:pt x="73272" y="26935"/>
                        <a:pt x="74779" y="34487"/>
                      </a:cubicBezTo>
                      <a:cubicBezTo>
                        <a:pt x="76276" y="42048"/>
                        <a:pt x="75047" y="45440"/>
                        <a:pt x="75047" y="45440"/>
                      </a:cubicBezTo>
                      <a:lnTo>
                        <a:pt x="43407" y="35716"/>
                      </a:lnTo>
                      <a:cubicBezTo>
                        <a:pt x="43407" y="35716"/>
                        <a:pt x="63890" y="46309"/>
                        <a:pt x="73790" y="53002"/>
                      </a:cubicBezTo>
                      <a:cubicBezTo>
                        <a:pt x="81259" y="58048"/>
                        <a:pt x="83597" y="60849"/>
                        <a:pt x="83597" y="60849"/>
                      </a:cubicBezTo>
                      <a:cubicBezTo>
                        <a:pt x="83597" y="60849"/>
                        <a:pt x="79974" y="65194"/>
                        <a:pt x="74234" y="69325"/>
                      </a:cubicBezTo>
                      <a:cubicBezTo>
                        <a:pt x="68484" y="73448"/>
                        <a:pt x="61385" y="76461"/>
                        <a:pt x="61385" y="76461"/>
                      </a:cubicBezTo>
                      <a:cubicBezTo>
                        <a:pt x="61385" y="76461"/>
                        <a:pt x="68771" y="76156"/>
                        <a:pt x="74908" y="73263"/>
                      </a:cubicBezTo>
                      <a:cubicBezTo>
                        <a:pt x="81046" y="70361"/>
                        <a:pt x="85927" y="64870"/>
                        <a:pt x="85927" y="64870"/>
                      </a:cubicBezTo>
                      <a:lnTo>
                        <a:pt x="98155" y="76119"/>
                      </a:lnTo>
                      <a:cubicBezTo>
                        <a:pt x="98155" y="76119"/>
                        <a:pt x="90465" y="84512"/>
                        <a:pt x="83985" y="91140"/>
                      </a:cubicBezTo>
                      <a:cubicBezTo>
                        <a:pt x="77506" y="97758"/>
                        <a:pt x="70351" y="102786"/>
                        <a:pt x="70351" y="102786"/>
                      </a:cubicBezTo>
                      <a:cubicBezTo>
                        <a:pt x="70351" y="102786"/>
                        <a:pt x="64408" y="97416"/>
                        <a:pt x="56098" y="95327"/>
                      </a:cubicBezTo>
                      <a:cubicBezTo>
                        <a:pt x="47788" y="93247"/>
                        <a:pt x="37103" y="94449"/>
                        <a:pt x="37103" y="94449"/>
                      </a:cubicBezTo>
                      <a:cubicBezTo>
                        <a:pt x="37103" y="94449"/>
                        <a:pt x="46503" y="96362"/>
                        <a:pt x="53556" y="99412"/>
                      </a:cubicBezTo>
                      <a:cubicBezTo>
                        <a:pt x="60600" y="102453"/>
                        <a:pt x="65304" y="106632"/>
                        <a:pt x="65304" y="106632"/>
                      </a:cubicBezTo>
                      <a:cubicBezTo>
                        <a:pt x="65304" y="106632"/>
                        <a:pt x="61459" y="112196"/>
                        <a:pt x="48934" y="122059"/>
                      </a:cubicBezTo>
                      <a:cubicBezTo>
                        <a:pt x="32620" y="134898"/>
                        <a:pt x="0" y="156823"/>
                        <a:pt x="0"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07" name="Google Shape;307;p2"/>
              <p:cNvGrpSpPr/>
              <p:nvPr/>
            </p:nvGrpSpPr>
            <p:grpSpPr>
              <a:xfrm>
                <a:off x="2432594" y="2820063"/>
                <a:ext cx="261346" cy="234383"/>
                <a:chOff x="2432594" y="2820063"/>
                <a:chExt cx="261346" cy="234383"/>
              </a:xfrm>
            </p:grpSpPr>
            <p:sp>
              <p:nvSpPr>
                <p:cNvPr id="308" name="Google Shape;308;p2"/>
                <p:cNvSpPr/>
                <p:nvPr/>
              </p:nvSpPr>
              <p:spPr>
                <a:xfrm>
                  <a:off x="2432594" y="2820063"/>
                  <a:ext cx="261346" cy="234383"/>
                </a:xfrm>
                <a:custGeom>
                  <a:avLst/>
                  <a:gdLst/>
                  <a:ahLst/>
                  <a:cxnLst/>
                  <a:rect l="l" t="t" r="r" b="b"/>
                  <a:pathLst>
                    <a:path w="261346" h="234383" extrusionOk="0">
                      <a:moveTo>
                        <a:pt x="81203" y="79899"/>
                      </a:moveTo>
                      <a:cubicBezTo>
                        <a:pt x="81203" y="79899"/>
                        <a:pt x="41179" y="83264"/>
                        <a:pt x="21583" y="105744"/>
                      </a:cubicBezTo>
                      <a:cubicBezTo>
                        <a:pt x="-9271" y="141146"/>
                        <a:pt x="2014" y="163626"/>
                        <a:pt x="2014" y="163626"/>
                      </a:cubicBezTo>
                      <a:cubicBezTo>
                        <a:pt x="2014" y="163626"/>
                        <a:pt x="24125" y="138336"/>
                        <a:pt x="42297" y="156167"/>
                      </a:cubicBezTo>
                      <a:cubicBezTo>
                        <a:pt x="51735" y="165410"/>
                        <a:pt x="52095" y="187021"/>
                        <a:pt x="52095" y="187021"/>
                      </a:cubicBezTo>
                      <a:cubicBezTo>
                        <a:pt x="52095" y="187021"/>
                        <a:pt x="67837" y="192567"/>
                        <a:pt x="75860" y="204408"/>
                      </a:cubicBezTo>
                      <a:cubicBezTo>
                        <a:pt x="83892" y="216248"/>
                        <a:pt x="84206" y="234384"/>
                        <a:pt x="84206" y="234384"/>
                      </a:cubicBezTo>
                      <a:cubicBezTo>
                        <a:pt x="84206" y="234384"/>
                        <a:pt x="98645" y="225030"/>
                        <a:pt x="108526" y="211026"/>
                      </a:cubicBezTo>
                      <a:cubicBezTo>
                        <a:pt x="118398" y="197022"/>
                        <a:pt x="123703" y="178360"/>
                        <a:pt x="123703" y="178360"/>
                      </a:cubicBezTo>
                      <a:cubicBezTo>
                        <a:pt x="123703" y="178360"/>
                        <a:pt x="129074" y="186929"/>
                        <a:pt x="135101" y="194185"/>
                      </a:cubicBezTo>
                      <a:cubicBezTo>
                        <a:pt x="141127" y="201441"/>
                        <a:pt x="147810" y="207384"/>
                        <a:pt x="147810" y="207384"/>
                      </a:cubicBezTo>
                      <a:cubicBezTo>
                        <a:pt x="147810" y="207384"/>
                        <a:pt x="153643" y="200867"/>
                        <a:pt x="156933" y="193944"/>
                      </a:cubicBezTo>
                      <a:cubicBezTo>
                        <a:pt x="160224" y="187012"/>
                        <a:pt x="160973" y="179663"/>
                        <a:pt x="160973" y="179663"/>
                      </a:cubicBezTo>
                      <a:cubicBezTo>
                        <a:pt x="160973" y="179663"/>
                        <a:pt x="181419" y="189526"/>
                        <a:pt x="199675" y="195414"/>
                      </a:cubicBezTo>
                      <a:cubicBezTo>
                        <a:pt x="217930" y="201302"/>
                        <a:pt x="233995" y="203215"/>
                        <a:pt x="233995" y="203215"/>
                      </a:cubicBezTo>
                      <a:cubicBezTo>
                        <a:pt x="233995" y="203215"/>
                        <a:pt x="232359" y="182039"/>
                        <a:pt x="227294" y="164828"/>
                      </a:cubicBezTo>
                      <a:cubicBezTo>
                        <a:pt x="222229" y="147626"/>
                        <a:pt x="213734" y="134389"/>
                        <a:pt x="213734" y="134389"/>
                      </a:cubicBezTo>
                      <a:cubicBezTo>
                        <a:pt x="213734" y="134389"/>
                        <a:pt x="221147" y="134010"/>
                        <a:pt x="227405" y="131958"/>
                      </a:cubicBezTo>
                      <a:cubicBezTo>
                        <a:pt x="233672" y="129906"/>
                        <a:pt x="238793" y="126190"/>
                        <a:pt x="238793" y="126190"/>
                      </a:cubicBezTo>
                      <a:cubicBezTo>
                        <a:pt x="238793" y="126190"/>
                        <a:pt x="230520" y="115061"/>
                        <a:pt x="219225" y="107861"/>
                      </a:cubicBezTo>
                      <a:cubicBezTo>
                        <a:pt x="207929" y="100660"/>
                        <a:pt x="193611" y="97388"/>
                        <a:pt x="193611" y="97388"/>
                      </a:cubicBezTo>
                      <a:cubicBezTo>
                        <a:pt x="193611" y="97388"/>
                        <a:pt x="217487" y="91038"/>
                        <a:pt x="234421" y="81037"/>
                      </a:cubicBezTo>
                      <a:cubicBezTo>
                        <a:pt x="251354" y="71035"/>
                        <a:pt x="261346" y="57392"/>
                        <a:pt x="261346" y="57392"/>
                      </a:cubicBezTo>
                      <a:cubicBezTo>
                        <a:pt x="261346" y="57392"/>
                        <a:pt x="237850" y="57697"/>
                        <a:pt x="222774" y="51328"/>
                      </a:cubicBezTo>
                      <a:cubicBezTo>
                        <a:pt x="207698" y="44960"/>
                        <a:pt x="201052" y="31926"/>
                        <a:pt x="201052" y="31926"/>
                      </a:cubicBezTo>
                      <a:cubicBezTo>
                        <a:pt x="201052" y="31926"/>
                        <a:pt x="176973" y="49609"/>
                        <a:pt x="154955" y="22045"/>
                      </a:cubicBezTo>
                      <a:cubicBezTo>
                        <a:pt x="146220" y="11120"/>
                        <a:pt x="152561" y="0"/>
                        <a:pt x="152561" y="0"/>
                      </a:cubicBezTo>
                      <a:cubicBezTo>
                        <a:pt x="152561" y="0"/>
                        <a:pt x="127142" y="2976"/>
                        <a:pt x="108683" y="22702"/>
                      </a:cubicBezTo>
                      <a:cubicBezTo>
                        <a:pt x="90224" y="42418"/>
                        <a:pt x="81203" y="79899"/>
                        <a:pt x="81203" y="7989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2458854" y="2854273"/>
                  <a:ext cx="190570" cy="167508"/>
                </a:xfrm>
                <a:custGeom>
                  <a:avLst/>
                  <a:gdLst/>
                  <a:ahLst/>
                  <a:cxnLst/>
                  <a:rect l="l" t="t" r="r" b="b"/>
                  <a:pathLst>
                    <a:path w="190570" h="167508" extrusionOk="0">
                      <a:moveTo>
                        <a:pt x="190571" y="151064"/>
                      </a:moveTo>
                      <a:cubicBezTo>
                        <a:pt x="190571" y="151064"/>
                        <a:pt x="155501" y="110680"/>
                        <a:pt x="134509" y="95225"/>
                      </a:cubicBezTo>
                      <a:cubicBezTo>
                        <a:pt x="122798" y="86601"/>
                        <a:pt x="114322" y="81896"/>
                        <a:pt x="114322" y="81896"/>
                      </a:cubicBezTo>
                      <a:cubicBezTo>
                        <a:pt x="114322" y="81896"/>
                        <a:pt x="120977" y="81018"/>
                        <a:pt x="137329" y="82321"/>
                      </a:cubicBezTo>
                      <a:cubicBezTo>
                        <a:pt x="153680" y="83625"/>
                        <a:pt x="179728" y="87110"/>
                        <a:pt x="179728" y="87110"/>
                      </a:cubicBezTo>
                      <a:cubicBezTo>
                        <a:pt x="179728" y="87110"/>
                        <a:pt x="156694" y="79327"/>
                        <a:pt x="138946" y="76775"/>
                      </a:cubicBezTo>
                      <a:cubicBezTo>
                        <a:pt x="121199" y="74215"/>
                        <a:pt x="108748" y="76886"/>
                        <a:pt x="108748" y="76886"/>
                      </a:cubicBezTo>
                      <a:cubicBezTo>
                        <a:pt x="108748" y="76886"/>
                        <a:pt x="99043" y="68327"/>
                        <a:pt x="88477" y="61912"/>
                      </a:cubicBezTo>
                      <a:cubicBezTo>
                        <a:pt x="77922" y="55497"/>
                        <a:pt x="66506" y="51208"/>
                        <a:pt x="66506" y="51208"/>
                      </a:cubicBezTo>
                      <a:lnTo>
                        <a:pt x="99653" y="41780"/>
                      </a:lnTo>
                      <a:cubicBezTo>
                        <a:pt x="99653" y="41780"/>
                        <a:pt x="104108" y="48315"/>
                        <a:pt x="116318" y="53205"/>
                      </a:cubicBezTo>
                      <a:cubicBezTo>
                        <a:pt x="128520" y="58085"/>
                        <a:pt x="148485" y="61321"/>
                        <a:pt x="148485" y="61321"/>
                      </a:cubicBezTo>
                      <a:cubicBezTo>
                        <a:pt x="148485" y="61321"/>
                        <a:pt x="131274" y="54850"/>
                        <a:pt x="121005" y="49960"/>
                      </a:cubicBezTo>
                      <a:cubicBezTo>
                        <a:pt x="110726" y="45071"/>
                        <a:pt x="107399" y="41771"/>
                        <a:pt x="107399" y="41771"/>
                      </a:cubicBezTo>
                      <a:lnTo>
                        <a:pt x="139538" y="37528"/>
                      </a:lnTo>
                      <a:lnTo>
                        <a:pt x="181900" y="33960"/>
                      </a:lnTo>
                      <a:lnTo>
                        <a:pt x="140425" y="32463"/>
                      </a:lnTo>
                      <a:cubicBezTo>
                        <a:pt x="140425" y="32463"/>
                        <a:pt x="140887" y="28007"/>
                        <a:pt x="147644" y="22720"/>
                      </a:cubicBezTo>
                      <a:cubicBezTo>
                        <a:pt x="154392" y="17433"/>
                        <a:pt x="167434" y="11314"/>
                        <a:pt x="167434" y="11314"/>
                      </a:cubicBezTo>
                      <a:cubicBezTo>
                        <a:pt x="167434" y="11314"/>
                        <a:pt x="152516" y="15353"/>
                        <a:pt x="143891" y="20807"/>
                      </a:cubicBezTo>
                      <a:cubicBezTo>
                        <a:pt x="135267" y="26251"/>
                        <a:pt x="132929" y="33110"/>
                        <a:pt x="132929" y="33110"/>
                      </a:cubicBezTo>
                      <a:lnTo>
                        <a:pt x="107297" y="36779"/>
                      </a:lnTo>
                      <a:lnTo>
                        <a:pt x="92572" y="38268"/>
                      </a:lnTo>
                      <a:cubicBezTo>
                        <a:pt x="92572" y="38268"/>
                        <a:pt x="93145" y="31575"/>
                        <a:pt x="99754" y="22009"/>
                      </a:cubicBezTo>
                      <a:cubicBezTo>
                        <a:pt x="106363" y="12442"/>
                        <a:pt x="119008" y="0"/>
                        <a:pt x="119008" y="0"/>
                      </a:cubicBezTo>
                      <a:cubicBezTo>
                        <a:pt x="119008" y="0"/>
                        <a:pt x="103979" y="8772"/>
                        <a:pt x="95345" y="18653"/>
                      </a:cubicBezTo>
                      <a:cubicBezTo>
                        <a:pt x="86712" y="28525"/>
                        <a:pt x="84475" y="39497"/>
                        <a:pt x="84475" y="39497"/>
                      </a:cubicBezTo>
                      <a:lnTo>
                        <a:pt x="60276" y="47308"/>
                      </a:lnTo>
                      <a:cubicBezTo>
                        <a:pt x="60276" y="47308"/>
                        <a:pt x="54055" y="43786"/>
                        <a:pt x="41919" y="39063"/>
                      </a:cubicBezTo>
                      <a:cubicBezTo>
                        <a:pt x="29773" y="34339"/>
                        <a:pt x="11702" y="28405"/>
                        <a:pt x="11702" y="28405"/>
                      </a:cubicBezTo>
                      <a:lnTo>
                        <a:pt x="4437" y="40541"/>
                      </a:lnTo>
                      <a:cubicBezTo>
                        <a:pt x="4437" y="40541"/>
                        <a:pt x="22369" y="42464"/>
                        <a:pt x="35652" y="46023"/>
                      </a:cubicBezTo>
                      <a:cubicBezTo>
                        <a:pt x="48943" y="49582"/>
                        <a:pt x="57595" y="54776"/>
                        <a:pt x="57595" y="54776"/>
                      </a:cubicBezTo>
                      <a:lnTo>
                        <a:pt x="56338" y="73513"/>
                      </a:lnTo>
                      <a:cubicBezTo>
                        <a:pt x="56338" y="73513"/>
                        <a:pt x="42473" y="73281"/>
                        <a:pt x="28941" y="79567"/>
                      </a:cubicBezTo>
                      <a:cubicBezTo>
                        <a:pt x="15409" y="85852"/>
                        <a:pt x="0" y="97222"/>
                        <a:pt x="0" y="97222"/>
                      </a:cubicBezTo>
                      <a:cubicBezTo>
                        <a:pt x="0" y="97222"/>
                        <a:pt x="16453" y="87701"/>
                        <a:pt x="30355" y="83440"/>
                      </a:cubicBezTo>
                      <a:cubicBezTo>
                        <a:pt x="44257" y="79169"/>
                        <a:pt x="56403" y="79142"/>
                        <a:pt x="56403" y="79142"/>
                      </a:cubicBezTo>
                      <a:lnTo>
                        <a:pt x="55682" y="108563"/>
                      </a:lnTo>
                      <a:cubicBezTo>
                        <a:pt x="55682" y="108563"/>
                        <a:pt x="48805" y="110606"/>
                        <a:pt x="43841" y="119184"/>
                      </a:cubicBezTo>
                      <a:cubicBezTo>
                        <a:pt x="38868" y="127762"/>
                        <a:pt x="35818" y="142893"/>
                        <a:pt x="35818" y="142893"/>
                      </a:cubicBezTo>
                      <a:cubicBezTo>
                        <a:pt x="35818" y="142893"/>
                        <a:pt x="42242" y="128668"/>
                        <a:pt x="47169" y="121338"/>
                      </a:cubicBezTo>
                      <a:cubicBezTo>
                        <a:pt x="52105" y="114008"/>
                        <a:pt x="55534" y="113573"/>
                        <a:pt x="55534" y="113573"/>
                      </a:cubicBezTo>
                      <a:lnTo>
                        <a:pt x="68271" y="167508"/>
                      </a:lnTo>
                      <a:cubicBezTo>
                        <a:pt x="68271" y="167508"/>
                        <a:pt x="63372" y="129703"/>
                        <a:pt x="62236" y="110375"/>
                      </a:cubicBezTo>
                      <a:cubicBezTo>
                        <a:pt x="61385" y="95789"/>
                        <a:pt x="62060" y="90400"/>
                        <a:pt x="62060" y="90400"/>
                      </a:cubicBezTo>
                      <a:cubicBezTo>
                        <a:pt x="62060" y="90400"/>
                        <a:pt x="67772" y="92905"/>
                        <a:pt x="74677" y="98738"/>
                      </a:cubicBezTo>
                      <a:cubicBezTo>
                        <a:pt x="81591" y="104570"/>
                        <a:pt x="88487" y="113176"/>
                        <a:pt x="88487" y="113176"/>
                      </a:cubicBezTo>
                      <a:cubicBezTo>
                        <a:pt x="88487" y="113176"/>
                        <a:pt x="83514" y="102315"/>
                        <a:pt x="77321" y="95077"/>
                      </a:cubicBezTo>
                      <a:cubicBezTo>
                        <a:pt x="71118" y="87831"/>
                        <a:pt x="63696" y="84207"/>
                        <a:pt x="63696" y="84207"/>
                      </a:cubicBezTo>
                      <a:lnTo>
                        <a:pt x="64611" y="58326"/>
                      </a:lnTo>
                      <a:cubicBezTo>
                        <a:pt x="64611" y="58326"/>
                        <a:pt x="76101" y="64205"/>
                        <a:pt x="85427" y="69455"/>
                      </a:cubicBezTo>
                      <a:cubicBezTo>
                        <a:pt x="94754" y="74705"/>
                        <a:pt x="103258" y="82035"/>
                        <a:pt x="103258" y="82035"/>
                      </a:cubicBezTo>
                      <a:cubicBezTo>
                        <a:pt x="103258" y="82035"/>
                        <a:pt x="102888" y="94550"/>
                        <a:pt x="106604" y="108406"/>
                      </a:cubicBezTo>
                      <a:cubicBezTo>
                        <a:pt x="110310" y="122262"/>
                        <a:pt x="118112" y="137449"/>
                        <a:pt x="118112" y="137449"/>
                      </a:cubicBezTo>
                      <a:cubicBezTo>
                        <a:pt x="118112" y="137449"/>
                        <a:pt x="113564" y="122077"/>
                        <a:pt x="111419" y="109469"/>
                      </a:cubicBezTo>
                      <a:cubicBezTo>
                        <a:pt x="109266" y="96861"/>
                        <a:pt x="109506" y="87017"/>
                        <a:pt x="109506" y="87017"/>
                      </a:cubicBezTo>
                      <a:cubicBezTo>
                        <a:pt x="109506" y="87017"/>
                        <a:pt x="116309" y="89032"/>
                        <a:pt x="132042" y="101159"/>
                      </a:cubicBezTo>
                      <a:cubicBezTo>
                        <a:pt x="152525" y="116956"/>
                        <a:pt x="190571" y="151064"/>
                        <a:pt x="190571"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0" name="Google Shape;310;p2"/>
              <p:cNvGrpSpPr/>
              <p:nvPr/>
            </p:nvGrpSpPr>
            <p:grpSpPr>
              <a:xfrm>
                <a:off x="2341742" y="2247326"/>
                <a:ext cx="261354" cy="234383"/>
                <a:chOff x="2341742" y="2247326"/>
                <a:chExt cx="261354" cy="234383"/>
              </a:xfrm>
            </p:grpSpPr>
            <p:sp>
              <p:nvSpPr>
                <p:cNvPr id="311" name="Google Shape;311;p2"/>
                <p:cNvSpPr/>
                <p:nvPr/>
              </p:nvSpPr>
              <p:spPr>
                <a:xfrm>
                  <a:off x="2341742" y="2247326"/>
                  <a:ext cx="261354" cy="234383"/>
                </a:xfrm>
                <a:custGeom>
                  <a:avLst/>
                  <a:gdLst/>
                  <a:ahLst/>
                  <a:cxnLst/>
                  <a:rect l="l" t="t" r="r" b="b"/>
                  <a:pathLst>
                    <a:path w="261354" h="234383" extrusionOk="0">
                      <a:moveTo>
                        <a:pt x="81211" y="79900"/>
                      </a:moveTo>
                      <a:cubicBezTo>
                        <a:pt x="81211" y="79900"/>
                        <a:pt x="41187" y="83264"/>
                        <a:pt x="21591" y="105744"/>
                      </a:cubicBezTo>
                      <a:cubicBezTo>
                        <a:pt x="-9272" y="141146"/>
                        <a:pt x="2014" y="163626"/>
                        <a:pt x="2014" y="163626"/>
                      </a:cubicBezTo>
                      <a:cubicBezTo>
                        <a:pt x="2014" y="163626"/>
                        <a:pt x="24124" y="138336"/>
                        <a:pt x="42306" y="156157"/>
                      </a:cubicBezTo>
                      <a:cubicBezTo>
                        <a:pt x="51743" y="165410"/>
                        <a:pt x="52103" y="187012"/>
                        <a:pt x="52103" y="187012"/>
                      </a:cubicBezTo>
                      <a:cubicBezTo>
                        <a:pt x="52103" y="187012"/>
                        <a:pt x="67845" y="192558"/>
                        <a:pt x="75868" y="204398"/>
                      </a:cubicBezTo>
                      <a:cubicBezTo>
                        <a:pt x="83901" y="216239"/>
                        <a:pt x="84215" y="234384"/>
                        <a:pt x="84215" y="234384"/>
                      </a:cubicBezTo>
                      <a:cubicBezTo>
                        <a:pt x="84215" y="234384"/>
                        <a:pt x="98653" y="225030"/>
                        <a:pt x="108525" y="211026"/>
                      </a:cubicBezTo>
                      <a:cubicBezTo>
                        <a:pt x="118397" y="197013"/>
                        <a:pt x="123703" y="178360"/>
                        <a:pt x="123703" y="178360"/>
                      </a:cubicBezTo>
                      <a:cubicBezTo>
                        <a:pt x="123703" y="178360"/>
                        <a:pt x="129073" y="186929"/>
                        <a:pt x="135100" y="194175"/>
                      </a:cubicBezTo>
                      <a:cubicBezTo>
                        <a:pt x="141126" y="201431"/>
                        <a:pt x="147809" y="207375"/>
                        <a:pt x="147809" y="207375"/>
                      </a:cubicBezTo>
                      <a:cubicBezTo>
                        <a:pt x="147809" y="207375"/>
                        <a:pt x="153651" y="200867"/>
                        <a:pt x="156942" y="193935"/>
                      </a:cubicBezTo>
                      <a:cubicBezTo>
                        <a:pt x="160223" y="187012"/>
                        <a:pt x="160972" y="179663"/>
                        <a:pt x="160972" y="179663"/>
                      </a:cubicBezTo>
                      <a:cubicBezTo>
                        <a:pt x="160972" y="179663"/>
                        <a:pt x="181427" y="189517"/>
                        <a:pt x="199683" y="195405"/>
                      </a:cubicBezTo>
                      <a:cubicBezTo>
                        <a:pt x="217939" y="201293"/>
                        <a:pt x="234004" y="203215"/>
                        <a:pt x="234004" y="203215"/>
                      </a:cubicBezTo>
                      <a:cubicBezTo>
                        <a:pt x="234004" y="203215"/>
                        <a:pt x="232368" y="182030"/>
                        <a:pt x="227302" y="164828"/>
                      </a:cubicBezTo>
                      <a:cubicBezTo>
                        <a:pt x="222237" y="147617"/>
                        <a:pt x="213742" y="134389"/>
                        <a:pt x="213742" y="134389"/>
                      </a:cubicBezTo>
                      <a:cubicBezTo>
                        <a:pt x="213742" y="134389"/>
                        <a:pt x="221146" y="134001"/>
                        <a:pt x="227413" y="131949"/>
                      </a:cubicBezTo>
                      <a:cubicBezTo>
                        <a:pt x="233671" y="129906"/>
                        <a:pt x="238792" y="126181"/>
                        <a:pt x="238792" y="126181"/>
                      </a:cubicBezTo>
                      <a:cubicBezTo>
                        <a:pt x="238792" y="126181"/>
                        <a:pt x="230528" y="115052"/>
                        <a:pt x="219233" y="107852"/>
                      </a:cubicBezTo>
                      <a:cubicBezTo>
                        <a:pt x="207937" y="100660"/>
                        <a:pt x="193610" y="97388"/>
                        <a:pt x="193610" y="97388"/>
                      </a:cubicBezTo>
                      <a:cubicBezTo>
                        <a:pt x="193610" y="97388"/>
                        <a:pt x="217486" y="91029"/>
                        <a:pt x="234429" y="81037"/>
                      </a:cubicBezTo>
                      <a:cubicBezTo>
                        <a:pt x="251363" y="71035"/>
                        <a:pt x="261355" y="57392"/>
                        <a:pt x="261355" y="57392"/>
                      </a:cubicBezTo>
                      <a:cubicBezTo>
                        <a:pt x="261355" y="57392"/>
                        <a:pt x="237849" y="57697"/>
                        <a:pt x="222773" y="51328"/>
                      </a:cubicBezTo>
                      <a:cubicBezTo>
                        <a:pt x="207706" y="44960"/>
                        <a:pt x="201051" y="31917"/>
                        <a:pt x="201051" y="31917"/>
                      </a:cubicBezTo>
                      <a:cubicBezTo>
                        <a:pt x="201051" y="31917"/>
                        <a:pt x="176972" y="49609"/>
                        <a:pt x="154955" y="22045"/>
                      </a:cubicBezTo>
                      <a:cubicBezTo>
                        <a:pt x="146229" y="11120"/>
                        <a:pt x="152570" y="0"/>
                        <a:pt x="152570" y="0"/>
                      </a:cubicBezTo>
                      <a:cubicBezTo>
                        <a:pt x="152570" y="0"/>
                        <a:pt x="127151" y="2976"/>
                        <a:pt x="108682" y="22692"/>
                      </a:cubicBezTo>
                      <a:cubicBezTo>
                        <a:pt x="90223" y="42418"/>
                        <a:pt x="81211" y="79900"/>
                        <a:pt x="81211"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2368010" y="2281526"/>
                  <a:ext cx="190561" cy="167508"/>
                </a:xfrm>
                <a:custGeom>
                  <a:avLst/>
                  <a:gdLst/>
                  <a:ahLst/>
                  <a:cxnLst/>
                  <a:rect l="l" t="t" r="r" b="b"/>
                  <a:pathLst>
                    <a:path w="190561" h="167508" extrusionOk="0">
                      <a:moveTo>
                        <a:pt x="190561" y="151074"/>
                      </a:moveTo>
                      <a:cubicBezTo>
                        <a:pt x="190561" y="151074"/>
                        <a:pt x="155501" y="110689"/>
                        <a:pt x="134500" y="95234"/>
                      </a:cubicBezTo>
                      <a:cubicBezTo>
                        <a:pt x="122789" y="86610"/>
                        <a:pt x="114322" y="81905"/>
                        <a:pt x="114322" y="81905"/>
                      </a:cubicBezTo>
                      <a:cubicBezTo>
                        <a:pt x="114322" y="81905"/>
                        <a:pt x="120977" y="81018"/>
                        <a:pt x="137329" y="82321"/>
                      </a:cubicBezTo>
                      <a:cubicBezTo>
                        <a:pt x="153680" y="83625"/>
                        <a:pt x="179728" y="87119"/>
                        <a:pt x="179728" y="87119"/>
                      </a:cubicBezTo>
                      <a:cubicBezTo>
                        <a:pt x="179728" y="87119"/>
                        <a:pt x="156684" y="79336"/>
                        <a:pt x="138946" y="76775"/>
                      </a:cubicBezTo>
                      <a:cubicBezTo>
                        <a:pt x="121199" y="74224"/>
                        <a:pt x="108739" y="76886"/>
                        <a:pt x="108739" y="76886"/>
                      </a:cubicBezTo>
                      <a:cubicBezTo>
                        <a:pt x="108739" y="76886"/>
                        <a:pt x="99033" y="68336"/>
                        <a:pt x="88477" y="61921"/>
                      </a:cubicBezTo>
                      <a:cubicBezTo>
                        <a:pt x="77912" y="55497"/>
                        <a:pt x="66497" y="51217"/>
                        <a:pt x="66497" y="51217"/>
                      </a:cubicBezTo>
                      <a:lnTo>
                        <a:pt x="99643" y="41789"/>
                      </a:lnTo>
                      <a:cubicBezTo>
                        <a:pt x="99643" y="41789"/>
                        <a:pt x="104099" y="48324"/>
                        <a:pt x="116309" y="53205"/>
                      </a:cubicBezTo>
                      <a:cubicBezTo>
                        <a:pt x="128520" y="58095"/>
                        <a:pt x="148485" y="61330"/>
                        <a:pt x="148485" y="61330"/>
                      </a:cubicBezTo>
                      <a:cubicBezTo>
                        <a:pt x="148485" y="61330"/>
                        <a:pt x="131265" y="54850"/>
                        <a:pt x="120996" y="49960"/>
                      </a:cubicBezTo>
                      <a:cubicBezTo>
                        <a:pt x="110726" y="45080"/>
                        <a:pt x="107389" y="41780"/>
                        <a:pt x="107389" y="41780"/>
                      </a:cubicBezTo>
                      <a:lnTo>
                        <a:pt x="139529" y="37528"/>
                      </a:lnTo>
                      <a:lnTo>
                        <a:pt x="181891" y="33960"/>
                      </a:lnTo>
                      <a:lnTo>
                        <a:pt x="140416" y="32472"/>
                      </a:lnTo>
                      <a:cubicBezTo>
                        <a:pt x="140416" y="32472"/>
                        <a:pt x="140887" y="28017"/>
                        <a:pt x="147635" y="22720"/>
                      </a:cubicBezTo>
                      <a:cubicBezTo>
                        <a:pt x="154392" y="17433"/>
                        <a:pt x="167434" y="11314"/>
                        <a:pt x="167434" y="11314"/>
                      </a:cubicBezTo>
                      <a:cubicBezTo>
                        <a:pt x="167434" y="11314"/>
                        <a:pt x="152516" y="15362"/>
                        <a:pt x="143891" y="20807"/>
                      </a:cubicBezTo>
                      <a:cubicBezTo>
                        <a:pt x="135258" y="26260"/>
                        <a:pt x="132929" y="33110"/>
                        <a:pt x="132929" y="33110"/>
                      </a:cubicBezTo>
                      <a:lnTo>
                        <a:pt x="107297" y="36789"/>
                      </a:lnTo>
                      <a:lnTo>
                        <a:pt x="92563" y="38277"/>
                      </a:lnTo>
                      <a:cubicBezTo>
                        <a:pt x="92563" y="38277"/>
                        <a:pt x="93145" y="31585"/>
                        <a:pt x="99754" y="22018"/>
                      </a:cubicBezTo>
                      <a:cubicBezTo>
                        <a:pt x="106363" y="12451"/>
                        <a:pt x="118999" y="0"/>
                        <a:pt x="118999" y="0"/>
                      </a:cubicBezTo>
                      <a:cubicBezTo>
                        <a:pt x="118999" y="0"/>
                        <a:pt x="103979" y="8781"/>
                        <a:pt x="95345" y="18653"/>
                      </a:cubicBezTo>
                      <a:cubicBezTo>
                        <a:pt x="86712" y="28534"/>
                        <a:pt x="84475" y="39506"/>
                        <a:pt x="84475" y="39506"/>
                      </a:cubicBezTo>
                      <a:lnTo>
                        <a:pt x="60276" y="47317"/>
                      </a:lnTo>
                      <a:cubicBezTo>
                        <a:pt x="60276" y="47317"/>
                        <a:pt x="54055" y="43795"/>
                        <a:pt x="41909" y="39062"/>
                      </a:cubicBezTo>
                      <a:cubicBezTo>
                        <a:pt x="29764" y="34339"/>
                        <a:pt x="11693" y="28405"/>
                        <a:pt x="11693" y="28405"/>
                      </a:cubicBezTo>
                      <a:lnTo>
                        <a:pt x="4428" y="40551"/>
                      </a:lnTo>
                      <a:cubicBezTo>
                        <a:pt x="4428" y="40551"/>
                        <a:pt x="22360" y="42473"/>
                        <a:pt x="35652" y="46032"/>
                      </a:cubicBezTo>
                      <a:cubicBezTo>
                        <a:pt x="48943" y="49591"/>
                        <a:pt x="57586" y="54785"/>
                        <a:pt x="57586" y="54785"/>
                      </a:cubicBezTo>
                      <a:lnTo>
                        <a:pt x="56338" y="73513"/>
                      </a:lnTo>
                      <a:cubicBezTo>
                        <a:pt x="56338" y="73513"/>
                        <a:pt x="42464" y="73281"/>
                        <a:pt x="28941" y="79567"/>
                      </a:cubicBezTo>
                      <a:cubicBezTo>
                        <a:pt x="15409" y="85852"/>
                        <a:pt x="0" y="97231"/>
                        <a:pt x="0" y="97231"/>
                      </a:cubicBezTo>
                      <a:cubicBezTo>
                        <a:pt x="0" y="97231"/>
                        <a:pt x="16453" y="87710"/>
                        <a:pt x="30355" y="83440"/>
                      </a:cubicBezTo>
                      <a:cubicBezTo>
                        <a:pt x="44257" y="79179"/>
                        <a:pt x="56394" y="79142"/>
                        <a:pt x="56394" y="79142"/>
                      </a:cubicBezTo>
                      <a:lnTo>
                        <a:pt x="55682" y="108573"/>
                      </a:lnTo>
                      <a:cubicBezTo>
                        <a:pt x="55682" y="108573"/>
                        <a:pt x="48805" y="110606"/>
                        <a:pt x="43832" y="119193"/>
                      </a:cubicBezTo>
                      <a:cubicBezTo>
                        <a:pt x="38868" y="127771"/>
                        <a:pt x="35809" y="142893"/>
                        <a:pt x="35809" y="142893"/>
                      </a:cubicBezTo>
                      <a:cubicBezTo>
                        <a:pt x="35809" y="142893"/>
                        <a:pt x="42233" y="128677"/>
                        <a:pt x="47169" y="121347"/>
                      </a:cubicBezTo>
                      <a:cubicBezTo>
                        <a:pt x="52095" y="114017"/>
                        <a:pt x="55534" y="113573"/>
                        <a:pt x="55534" y="113573"/>
                      </a:cubicBezTo>
                      <a:lnTo>
                        <a:pt x="68262" y="167508"/>
                      </a:lnTo>
                      <a:cubicBezTo>
                        <a:pt x="68262" y="167508"/>
                        <a:pt x="63372" y="129703"/>
                        <a:pt x="62236" y="110384"/>
                      </a:cubicBezTo>
                      <a:cubicBezTo>
                        <a:pt x="61376" y="95798"/>
                        <a:pt x="62051" y="90409"/>
                        <a:pt x="62051" y="90409"/>
                      </a:cubicBezTo>
                      <a:cubicBezTo>
                        <a:pt x="62051" y="90409"/>
                        <a:pt x="67772" y="92905"/>
                        <a:pt x="74677" y="98738"/>
                      </a:cubicBezTo>
                      <a:cubicBezTo>
                        <a:pt x="81582" y="104570"/>
                        <a:pt x="88487" y="113176"/>
                        <a:pt x="88487" y="113176"/>
                      </a:cubicBezTo>
                      <a:cubicBezTo>
                        <a:pt x="88487" y="113176"/>
                        <a:pt x="83514" y="102324"/>
                        <a:pt x="77311" y="95077"/>
                      </a:cubicBezTo>
                      <a:cubicBezTo>
                        <a:pt x="71118" y="87840"/>
                        <a:pt x="63696" y="84216"/>
                        <a:pt x="63696" y="84216"/>
                      </a:cubicBezTo>
                      <a:lnTo>
                        <a:pt x="64611" y="58335"/>
                      </a:lnTo>
                      <a:cubicBezTo>
                        <a:pt x="64611" y="58335"/>
                        <a:pt x="76101" y="64204"/>
                        <a:pt x="85427" y="69464"/>
                      </a:cubicBezTo>
                      <a:cubicBezTo>
                        <a:pt x="94745" y="74714"/>
                        <a:pt x="103258" y="82044"/>
                        <a:pt x="103258" y="82044"/>
                      </a:cubicBezTo>
                      <a:cubicBezTo>
                        <a:pt x="103258" y="82044"/>
                        <a:pt x="102888" y="94560"/>
                        <a:pt x="106594" y="108406"/>
                      </a:cubicBezTo>
                      <a:cubicBezTo>
                        <a:pt x="110310" y="122262"/>
                        <a:pt x="118103" y="137458"/>
                        <a:pt x="118103" y="137458"/>
                      </a:cubicBezTo>
                      <a:cubicBezTo>
                        <a:pt x="118103" y="137458"/>
                        <a:pt x="113564" y="122086"/>
                        <a:pt x="111410" y="109478"/>
                      </a:cubicBezTo>
                      <a:cubicBezTo>
                        <a:pt x="109266" y="96870"/>
                        <a:pt x="109497" y="87026"/>
                        <a:pt x="109497" y="87026"/>
                      </a:cubicBezTo>
                      <a:cubicBezTo>
                        <a:pt x="109497" y="87026"/>
                        <a:pt x="116309" y="89032"/>
                        <a:pt x="132032" y="101159"/>
                      </a:cubicBezTo>
                      <a:cubicBezTo>
                        <a:pt x="152525" y="116956"/>
                        <a:pt x="190561" y="151074"/>
                        <a:pt x="190561"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3" name="Google Shape;313;p2"/>
              <p:cNvGrpSpPr/>
              <p:nvPr/>
            </p:nvGrpSpPr>
            <p:grpSpPr>
              <a:xfrm>
                <a:off x="1920474" y="1720722"/>
                <a:ext cx="252990" cy="261791"/>
                <a:chOff x="1920474" y="1720722"/>
                <a:chExt cx="252990" cy="261791"/>
              </a:xfrm>
            </p:grpSpPr>
            <p:sp>
              <p:nvSpPr>
                <p:cNvPr id="314" name="Google Shape;314;p2"/>
                <p:cNvSpPr/>
                <p:nvPr/>
              </p:nvSpPr>
              <p:spPr>
                <a:xfrm>
                  <a:off x="1920474" y="1720722"/>
                  <a:ext cx="252990" cy="261791"/>
                </a:xfrm>
                <a:custGeom>
                  <a:avLst/>
                  <a:gdLst/>
                  <a:ahLst/>
                  <a:cxnLst/>
                  <a:rect l="l" t="t" r="r" b="b"/>
                  <a:pathLst>
                    <a:path w="252990" h="261791" extrusionOk="0">
                      <a:moveTo>
                        <a:pt x="92027" y="185413"/>
                      </a:moveTo>
                      <a:cubicBezTo>
                        <a:pt x="92027" y="185413"/>
                        <a:pt x="100355" y="226805"/>
                        <a:pt x="126190" y="244561"/>
                      </a:cubicBezTo>
                      <a:cubicBezTo>
                        <a:pt x="166870" y="272532"/>
                        <a:pt x="188990" y="258038"/>
                        <a:pt x="188990" y="258038"/>
                      </a:cubicBezTo>
                      <a:cubicBezTo>
                        <a:pt x="188990" y="258038"/>
                        <a:pt x="159919" y="237989"/>
                        <a:pt x="176345" y="216868"/>
                      </a:cubicBezTo>
                      <a:cubicBezTo>
                        <a:pt x="184876" y="205896"/>
                        <a:pt x="207393" y="202920"/>
                        <a:pt x="207393" y="202920"/>
                      </a:cubicBezTo>
                      <a:cubicBezTo>
                        <a:pt x="207393" y="202920"/>
                        <a:pt x="211285" y="185810"/>
                        <a:pt x="222682" y="176003"/>
                      </a:cubicBezTo>
                      <a:cubicBezTo>
                        <a:pt x="234088" y="166196"/>
                        <a:pt x="252991" y="163682"/>
                        <a:pt x="252991" y="163682"/>
                      </a:cubicBezTo>
                      <a:cubicBezTo>
                        <a:pt x="252991" y="163682"/>
                        <a:pt x="241483" y="149724"/>
                        <a:pt x="225668" y="141100"/>
                      </a:cubicBezTo>
                      <a:cubicBezTo>
                        <a:pt x="209852" y="132485"/>
                        <a:pt x="189738" y="129185"/>
                        <a:pt x="189738" y="129185"/>
                      </a:cubicBezTo>
                      <a:cubicBezTo>
                        <a:pt x="189738" y="129185"/>
                        <a:pt x="198030" y="122549"/>
                        <a:pt x="204879" y="115376"/>
                      </a:cubicBezTo>
                      <a:cubicBezTo>
                        <a:pt x="211728" y="108212"/>
                        <a:pt x="217136" y="100512"/>
                        <a:pt x="217136" y="100512"/>
                      </a:cubicBezTo>
                      <a:cubicBezTo>
                        <a:pt x="217136" y="100512"/>
                        <a:pt x="209630" y="95207"/>
                        <a:pt x="202004" y="92609"/>
                      </a:cubicBezTo>
                      <a:cubicBezTo>
                        <a:pt x="194369" y="90003"/>
                        <a:pt x="186605" y="90114"/>
                        <a:pt x="186605" y="90114"/>
                      </a:cubicBezTo>
                      <a:cubicBezTo>
                        <a:pt x="186605" y="90114"/>
                        <a:pt x="194443" y="67569"/>
                        <a:pt x="198390" y="47788"/>
                      </a:cubicBezTo>
                      <a:cubicBezTo>
                        <a:pt x="202346" y="28017"/>
                        <a:pt x="202411" y="11018"/>
                        <a:pt x="202411" y="11018"/>
                      </a:cubicBezTo>
                      <a:cubicBezTo>
                        <a:pt x="202411" y="11018"/>
                        <a:pt x="180486" y="15270"/>
                        <a:pt x="163127" y="22637"/>
                      </a:cubicBezTo>
                      <a:cubicBezTo>
                        <a:pt x="145768" y="29995"/>
                        <a:pt x="132975" y="40458"/>
                        <a:pt x="132975" y="40458"/>
                      </a:cubicBezTo>
                      <a:cubicBezTo>
                        <a:pt x="132975" y="40458"/>
                        <a:pt x="131681" y="32768"/>
                        <a:pt x="128788" y="26473"/>
                      </a:cubicBezTo>
                      <a:cubicBezTo>
                        <a:pt x="125895" y="20178"/>
                        <a:pt x="121393" y="15279"/>
                        <a:pt x="121393" y="15279"/>
                      </a:cubicBezTo>
                      <a:cubicBezTo>
                        <a:pt x="121393" y="15279"/>
                        <a:pt x="110763" y="25253"/>
                        <a:pt x="104607" y="37916"/>
                      </a:cubicBezTo>
                      <a:cubicBezTo>
                        <a:pt x="98451" y="50580"/>
                        <a:pt x="96759" y="65933"/>
                        <a:pt x="96759" y="65933"/>
                      </a:cubicBezTo>
                      <a:cubicBezTo>
                        <a:pt x="96759" y="65933"/>
                        <a:pt x="87248" y="41762"/>
                        <a:pt x="74769" y="25281"/>
                      </a:cubicBezTo>
                      <a:cubicBezTo>
                        <a:pt x="62291" y="8800"/>
                        <a:pt x="46836" y="0"/>
                        <a:pt x="46836" y="0"/>
                      </a:cubicBezTo>
                      <a:cubicBezTo>
                        <a:pt x="46836" y="0"/>
                        <a:pt x="49988" y="24504"/>
                        <a:pt x="45144" y="41013"/>
                      </a:cubicBezTo>
                      <a:cubicBezTo>
                        <a:pt x="40310" y="57522"/>
                        <a:pt x="27499" y="66035"/>
                        <a:pt x="27499" y="66035"/>
                      </a:cubicBezTo>
                      <a:cubicBezTo>
                        <a:pt x="27499" y="66035"/>
                        <a:pt x="48870" y="89051"/>
                        <a:pt x="22739" y="115366"/>
                      </a:cubicBezTo>
                      <a:cubicBezTo>
                        <a:pt x="12377" y="125793"/>
                        <a:pt x="0" y="120515"/>
                        <a:pt x="0" y="120515"/>
                      </a:cubicBezTo>
                      <a:cubicBezTo>
                        <a:pt x="0" y="120515"/>
                        <a:pt x="6165" y="146701"/>
                        <a:pt x="28987" y="163608"/>
                      </a:cubicBezTo>
                      <a:cubicBezTo>
                        <a:pt x="51800" y="180514"/>
                        <a:pt x="92027" y="185413"/>
                        <a:pt x="92027"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1957078" y="1751826"/>
                  <a:ext cx="181031" cy="207679"/>
                </a:xfrm>
                <a:custGeom>
                  <a:avLst/>
                  <a:gdLst/>
                  <a:ahLst/>
                  <a:cxnLst/>
                  <a:rect l="l" t="t" r="r" b="b"/>
                  <a:pathLst>
                    <a:path w="181031" h="207679" extrusionOk="0">
                      <a:moveTo>
                        <a:pt x="149142" y="0"/>
                      </a:moveTo>
                      <a:cubicBezTo>
                        <a:pt x="149142" y="0"/>
                        <a:pt x="111188" y="41475"/>
                        <a:pt x="97573" y="65258"/>
                      </a:cubicBezTo>
                      <a:cubicBezTo>
                        <a:pt x="89975" y="78532"/>
                        <a:pt x="86083" y="87941"/>
                        <a:pt x="86083" y="87941"/>
                      </a:cubicBezTo>
                      <a:cubicBezTo>
                        <a:pt x="86083" y="87941"/>
                        <a:pt x="84364" y="81101"/>
                        <a:pt x="83754" y="63862"/>
                      </a:cubicBezTo>
                      <a:cubicBezTo>
                        <a:pt x="83144" y="46633"/>
                        <a:pt x="83652" y="19014"/>
                        <a:pt x="83652" y="19014"/>
                      </a:cubicBezTo>
                      <a:cubicBezTo>
                        <a:pt x="83652" y="19014"/>
                        <a:pt x="78301" y="44008"/>
                        <a:pt x="77764" y="62846"/>
                      </a:cubicBezTo>
                      <a:cubicBezTo>
                        <a:pt x="77237" y="81693"/>
                        <a:pt x="81517" y="94375"/>
                        <a:pt x="81517" y="94375"/>
                      </a:cubicBezTo>
                      <a:cubicBezTo>
                        <a:pt x="81517" y="94375"/>
                        <a:pt x="73753" y="105541"/>
                        <a:pt x="68327" y="117335"/>
                      </a:cubicBezTo>
                      <a:cubicBezTo>
                        <a:pt x="62892" y="129139"/>
                        <a:pt x="59795" y="141581"/>
                        <a:pt x="59795" y="141581"/>
                      </a:cubicBezTo>
                      <a:lnTo>
                        <a:pt x="45958" y="108101"/>
                      </a:lnTo>
                      <a:cubicBezTo>
                        <a:pt x="45958" y="108101"/>
                        <a:pt x="52253" y="102657"/>
                        <a:pt x="55876" y="89319"/>
                      </a:cubicBezTo>
                      <a:cubicBezTo>
                        <a:pt x="59509" y="75980"/>
                        <a:pt x="60489" y="54748"/>
                        <a:pt x="60489" y="54748"/>
                      </a:cubicBezTo>
                      <a:cubicBezTo>
                        <a:pt x="60489" y="54748"/>
                        <a:pt x="55793" y="73503"/>
                        <a:pt x="51929" y="84817"/>
                      </a:cubicBezTo>
                      <a:cubicBezTo>
                        <a:pt x="48065" y="96131"/>
                        <a:pt x="45015" y="100004"/>
                        <a:pt x="45015" y="100004"/>
                      </a:cubicBezTo>
                      <a:lnTo>
                        <a:pt x="36715" y="66959"/>
                      </a:lnTo>
                      <a:lnTo>
                        <a:pt x="27887" y="23145"/>
                      </a:lnTo>
                      <a:lnTo>
                        <a:pt x="31317" y="66645"/>
                      </a:lnTo>
                      <a:cubicBezTo>
                        <a:pt x="31317" y="66645"/>
                        <a:pt x="26612" y="66691"/>
                        <a:pt x="20280" y="60276"/>
                      </a:cubicBezTo>
                      <a:cubicBezTo>
                        <a:pt x="13939" y="53861"/>
                        <a:pt x="5980" y="40976"/>
                        <a:pt x="5980" y="40976"/>
                      </a:cubicBezTo>
                      <a:cubicBezTo>
                        <a:pt x="5980" y="40976"/>
                        <a:pt x="11998" y="56070"/>
                        <a:pt x="18727" y="64417"/>
                      </a:cubicBezTo>
                      <a:cubicBezTo>
                        <a:pt x="25456" y="72773"/>
                        <a:pt x="32897" y="74381"/>
                        <a:pt x="32897" y="74381"/>
                      </a:cubicBezTo>
                      <a:lnTo>
                        <a:pt x="39820" y="100707"/>
                      </a:lnTo>
                      <a:lnTo>
                        <a:pt x="43139" y="115912"/>
                      </a:lnTo>
                      <a:cubicBezTo>
                        <a:pt x="43139" y="115912"/>
                        <a:pt x="36086" y="116115"/>
                        <a:pt x="25299" y="110366"/>
                      </a:cubicBezTo>
                      <a:cubicBezTo>
                        <a:pt x="14512" y="104616"/>
                        <a:pt x="0" y="92914"/>
                        <a:pt x="0" y="92914"/>
                      </a:cubicBezTo>
                      <a:cubicBezTo>
                        <a:pt x="0" y="92914"/>
                        <a:pt x="10972" y="107547"/>
                        <a:pt x="22323" y="115376"/>
                      </a:cubicBezTo>
                      <a:cubicBezTo>
                        <a:pt x="33674" y="123196"/>
                        <a:pt x="45403" y="124212"/>
                        <a:pt x="45403" y="124212"/>
                      </a:cubicBezTo>
                      <a:lnTo>
                        <a:pt x="56468" y="148550"/>
                      </a:lnTo>
                      <a:cubicBezTo>
                        <a:pt x="56468" y="148550"/>
                        <a:pt x="53538" y="155464"/>
                        <a:pt x="50071" y="168719"/>
                      </a:cubicBezTo>
                      <a:cubicBezTo>
                        <a:pt x="46596" y="181965"/>
                        <a:pt x="42575" y="201552"/>
                        <a:pt x="42575" y="201552"/>
                      </a:cubicBezTo>
                      <a:lnTo>
                        <a:pt x="56126" y="207680"/>
                      </a:lnTo>
                      <a:cubicBezTo>
                        <a:pt x="56126" y="207680"/>
                        <a:pt x="55978" y="188722"/>
                        <a:pt x="58095" y="174413"/>
                      </a:cubicBezTo>
                      <a:cubicBezTo>
                        <a:pt x="60211" y="160104"/>
                        <a:pt x="64593" y="150454"/>
                        <a:pt x="64593" y="150454"/>
                      </a:cubicBezTo>
                      <a:lnTo>
                        <a:pt x="84299" y="149502"/>
                      </a:lnTo>
                      <a:cubicBezTo>
                        <a:pt x="84299" y="149502"/>
                        <a:pt x="85732" y="164014"/>
                        <a:pt x="93922" y="177389"/>
                      </a:cubicBezTo>
                      <a:cubicBezTo>
                        <a:pt x="102121" y="190755"/>
                        <a:pt x="115856" y="205489"/>
                        <a:pt x="115856" y="205489"/>
                      </a:cubicBezTo>
                      <a:cubicBezTo>
                        <a:pt x="115856" y="205489"/>
                        <a:pt x="103923" y="189452"/>
                        <a:pt x="97804" y="175448"/>
                      </a:cubicBezTo>
                      <a:cubicBezTo>
                        <a:pt x="91676" y="161445"/>
                        <a:pt x="90178" y="148763"/>
                        <a:pt x="90178" y="148763"/>
                      </a:cubicBezTo>
                      <a:lnTo>
                        <a:pt x="120986" y="145971"/>
                      </a:lnTo>
                      <a:cubicBezTo>
                        <a:pt x="120986" y="145971"/>
                        <a:pt x="123944" y="152904"/>
                        <a:pt x="133502" y="157063"/>
                      </a:cubicBezTo>
                      <a:cubicBezTo>
                        <a:pt x="143069" y="161214"/>
                        <a:pt x="159226" y="162591"/>
                        <a:pt x="159226" y="162591"/>
                      </a:cubicBezTo>
                      <a:cubicBezTo>
                        <a:pt x="159226" y="162591"/>
                        <a:pt x="143605" y="157590"/>
                        <a:pt x="135360" y="153320"/>
                      </a:cubicBezTo>
                      <a:cubicBezTo>
                        <a:pt x="127115" y="149058"/>
                        <a:pt x="126236" y="145518"/>
                        <a:pt x="126236" y="145518"/>
                      </a:cubicBezTo>
                      <a:lnTo>
                        <a:pt x="181031" y="125737"/>
                      </a:lnTo>
                      <a:cubicBezTo>
                        <a:pt x="181031" y="125737"/>
                        <a:pt x="142135" y="135397"/>
                        <a:pt x="122095" y="138909"/>
                      </a:cubicBezTo>
                      <a:cubicBezTo>
                        <a:pt x="106964" y="141553"/>
                        <a:pt x="101252" y="141497"/>
                        <a:pt x="101252" y="141497"/>
                      </a:cubicBezTo>
                      <a:cubicBezTo>
                        <a:pt x="101252" y="141497"/>
                        <a:pt x="103184" y="135230"/>
                        <a:pt x="108443" y="127318"/>
                      </a:cubicBezTo>
                      <a:cubicBezTo>
                        <a:pt x="113703" y="119396"/>
                        <a:pt x="121855" y="111161"/>
                        <a:pt x="121855" y="111161"/>
                      </a:cubicBezTo>
                      <a:cubicBezTo>
                        <a:pt x="121855" y="111161"/>
                        <a:pt x="111114" y="117659"/>
                        <a:pt x="104302" y="125007"/>
                      </a:cubicBezTo>
                      <a:cubicBezTo>
                        <a:pt x="97480" y="132346"/>
                        <a:pt x="94587" y="140536"/>
                        <a:pt x="94587" y="140536"/>
                      </a:cubicBezTo>
                      <a:lnTo>
                        <a:pt x="67449" y="142690"/>
                      </a:lnTo>
                      <a:cubicBezTo>
                        <a:pt x="67449" y="142690"/>
                        <a:pt x="72209" y="129989"/>
                        <a:pt x="76572" y="119618"/>
                      </a:cubicBezTo>
                      <a:cubicBezTo>
                        <a:pt x="80935" y="109247"/>
                        <a:pt x="87562" y="99486"/>
                        <a:pt x="87562" y="99486"/>
                      </a:cubicBezTo>
                      <a:cubicBezTo>
                        <a:pt x="87562" y="99486"/>
                        <a:pt x="100679" y="98368"/>
                        <a:pt x="114692" y="92822"/>
                      </a:cubicBezTo>
                      <a:cubicBezTo>
                        <a:pt x="128714" y="87276"/>
                        <a:pt x="143642" y="77302"/>
                        <a:pt x="143642" y="77302"/>
                      </a:cubicBezTo>
                      <a:cubicBezTo>
                        <a:pt x="143642" y="77302"/>
                        <a:pt x="128141" y="83893"/>
                        <a:pt x="115228" y="87664"/>
                      </a:cubicBezTo>
                      <a:cubicBezTo>
                        <a:pt x="102324" y="91426"/>
                        <a:pt x="92009" y="92360"/>
                        <a:pt x="92009" y="92360"/>
                      </a:cubicBezTo>
                      <a:cubicBezTo>
                        <a:pt x="92009" y="92360"/>
                        <a:pt x="93293" y="85011"/>
                        <a:pt x="104062" y="67125"/>
                      </a:cubicBezTo>
                      <a:cubicBezTo>
                        <a:pt x="118093" y="43832"/>
                        <a:pt x="149142" y="0"/>
                        <a:pt x="149142"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6" name="Google Shape;316;p2"/>
              <p:cNvGrpSpPr/>
              <p:nvPr/>
            </p:nvGrpSpPr>
            <p:grpSpPr>
              <a:xfrm>
                <a:off x="2192290" y="1430758"/>
                <a:ext cx="259899" cy="253601"/>
                <a:chOff x="2192290" y="1430758"/>
                <a:chExt cx="259899" cy="253601"/>
              </a:xfrm>
            </p:grpSpPr>
            <p:sp>
              <p:nvSpPr>
                <p:cNvPr id="317" name="Google Shape;317;p2"/>
                <p:cNvSpPr/>
                <p:nvPr/>
              </p:nvSpPr>
              <p:spPr>
                <a:xfrm>
                  <a:off x="2192290" y="1430758"/>
                  <a:ext cx="259899" cy="253601"/>
                </a:xfrm>
                <a:custGeom>
                  <a:avLst/>
                  <a:gdLst/>
                  <a:ahLst/>
                  <a:cxnLst/>
                  <a:rect l="l" t="t" r="r" b="b"/>
                  <a:pathLst>
                    <a:path w="259899" h="253601" extrusionOk="0">
                      <a:moveTo>
                        <a:pt x="75179" y="92979"/>
                      </a:moveTo>
                      <a:cubicBezTo>
                        <a:pt x="75179" y="92979"/>
                        <a:pt x="33917" y="101917"/>
                        <a:pt x="16549" y="128021"/>
                      </a:cubicBezTo>
                      <a:cubicBezTo>
                        <a:pt x="-10811" y="169107"/>
                        <a:pt x="4006" y="191014"/>
                        <a:pt x="4006" y="191014"/>
                      </a:cubicBezTo>
                      <a:cubicBezTo>
                        <a:pt x="4006" y="191014"/>
                        <a:pt x="23620" y="161648"/>
                        <a:pt x="44991" y="177759"/>
                      </a:cubicBezTo>
                      <a:cubicBezTo>
                        <a:pt x="56083" y="186115"/>
                        <a:pt x="59392" y="208586"/>
                        <a:pt x="59392" y="208586"/>
                      </a:cubicBezTo>
                      <a:cubicBezTo>
                        <a:pt x="59392" y="208586"/>
                        <a:pt x="76557" y="212228"/>
                        <a:pt x="86530" y="223486"/>
                      </a:cubicBezTo>
                      <a:cubicBezTo>
                        <a:pt x="96513" y="234735"/>
                        <a:pt x="99305" y="253601"/>
                        <a:pt x="99305" y="253601"/>
                      </a:cubicBezTo>
                      <a:cubicBezTo>
                        <a:pt x="99305" y="253601"/>
                        <a:pt x="113087" y="241880"/>
                        <a:pt x="121470" y="225945"/>
                      </a:cubicBezTo>
                      <a:cubicBezTo>
                        <a:pt x="129863" y="210000"/>
                        <a:pt x="132858" y="189840"/>
                        <a:pt x="132858" y="189840"/>
                      </a:cubicBezTo>
                      <a:cubicBezTo>
                        <a:pt x="132858" y="189840"/>
                        <a:pt x="139624" y="198039"/>
                        <a:pt x="146889" y="204777"/>
                      </a:cubicBezTo>
                      <a:cubicBezTo>
                        <a:pt x="154155" y="211516"/>
                        <a:pt x="161929" y="216803"/>
                        <a:pt x="161929" y="216803"/>
                      </a:cubicBezTo>
                      <a:cubicBezTo>
                        <a:pt x="161929" y="216803"/>
                        <a:pt x="167123" y="209224"/>
                        <a:pt x="169619" y="201561"/>
                      </a:cubicBezTo>
                      <a:cubicBezTo>
                        <a:pt x="172106" y="193889"/>
                        <a:pt x="171884" y="186124"/>
                        <a:pt x="171884" y="186124"/>
                      </a:cubicBezTo>
                      <a:cubicBezTo>
                        <a:pt x="171884" y="186124"/>
                        <a:pt x="194539" y="193621"/>
                        <a:pt x="214366" y="197281"/>
                      </a:cubicBezTo>
                      <a:cubicBezTo>
                        <a:pt x="234202" y="200942"/>
                        <a:pt x="251201" y="200757"/>
                        <a:pt x="251201" y="200757"/>
                      </a:cubicBezTo>
                      <a:cubicBezTo>
                        <a:pt x="251201" y="200757"/>
                        <a:pt x="246616" y="178896"/>
                        <a:pt x="239000" y="161648"/>
                      </a:cubicBezTo>
                      <a:cubicBezTo>
                        <a:pt x="231383" y="144400"/>
                        <a:pt x="220735" y="131764"/>
                        <a:pt x="220735" y="131764"/>
                      </a:cubicBezTo>
                      <a:cubicBezTo>
                        <a:pt x="220735" y="131764"/>
                        <a:pt x="228398" y="130359"/>
                        <a:pt x="234655" y="127374"/>
                      </a:cubicBezTo>
                      <a:cubicBezTo>
                        <a:pt x="240904" y="124379"/>
                        <a:pt x="245729" y="119812"/>
                        <a:pt x="245729" y="119812"/>
                      </a:cubicBezTo>
                      <a:cubicBezTo>
                        <a:pt x="245729" y="119812"/>
                        <a:pt x="235608" y="109331"/>
                        <a:pt x="222852" y="103359"/>
                      </a:cubicBezTo>
                      <a:cubicBezTo>
                        <a:pt x="210105" y="97397"/>
                        <a:pt x="194724" y="95928"/>
                        <a:pt x="194724" y="95928"/>
                      </a:cubicBezTo>
                      <a:cubicBezTo>
                        <a:pt x="194724" y="95928"/>
                        <a:pt x="218748" y="86065"/>
                        <a:pt x="235044" y="73337"/>
                      </a:cubicBezTo>
                      <a:cubicBezTo>
                        <a:pt x="251340" y="60618"/>
                        <a:pt x="259899" y="45034"/>
                        <a:pt x="259899" y="45034"/>
                      </a:cubicBezTo>
                      <a:cubicBezTo>
                        <a:pt x="259899" y="45034"/>
                        <a:pt x="235441" y="48546"/>
                        <a:pt x="218868" y="43952"/>
                      </a:cubicBezTo>
                      <a:cubicBezTo>
                        <a:pt x="202285" y="39368"/>
                        <a:pt x="193587" y="26676"/>
                        <a:pt x="193587" y="26676"/>
                      </a:cubicBezTo>
                      <a:cubicBezTo>
                        <a:pt x="193587" y="26676"/>
                        <a:pt x="170895" y="48389"/>
                        <a:pt x="144191" y="22646"/>
                      </a:cubicBezTo>
                      <a:cubicBezTo>
                        <a:pt x="133607" y="12451"/>
                        <a:pt x="138709" y="0"/>
                        <a:pt x="138709" y="0"/>
                      </a:cubicBezTo>
                      <a:cubicBezTo>
                        <a:pt x="138709" y="0"/>
                        <a:pt x="112615" y="6554"/>
                        <a:pt x="96051" y="29616"/>
                      </a:cubicBezTo>
                      <a:cubicBezTo>
                        <a:pt x="79487" y="52678"/>
                        <a:pt x="75179" y="92979"/>
                        <a:pt x="75179"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2214117" y="1467398"/>
                  <a:ext cx="209038" cy="181502"/>
                </a:xfrm>
                <a:custGeom>
                  <a:avLst/>
                  <a:gdLst/>
                  <a:ahLst/>
                  <a:cxnLst/>
                  <a:rect l="l" t="t" r="r" b="b"/>
                  <a:pathLst>
                    <a:path w="209038" h="181502" extrusionOk="0">
                      <a:moveTo>
                        <a:pt x="209039" y="147746"/>
                      </a:moveTo>
                      <a:cubicBezTo>
                        <a:pt x="209039" y="147746"/>
                        <a:pt x="167000" y="110412"/>
                        <a:pt x="143023" y="97157"/>
                      </a:cubicBezTo>
                      <a:cubicBezTo>
                        <a:pt x="129638" y="89762"/>
                        <a:pt x="120173" y="86009"/>
                        <a:pt x="120173" y="86009"/>
                      </a:cubicBezTo>
                      <a:cubicBezTo>
                        <a:pt x="120173" y="86009"/>
                        <a:pt x="126985" y="84179"/>
                        <a:pt x="144206" y="83320"/>
                      </a:cubicBezTo>
                      <a:cubicBezTo>
                        <a:pt x="161436" y="82451"/>
                        <a:pt x="189055" y="82553"/>
                        <a:pt x="189055" y="82553"/>
                      </a:cubicBezTo>
                      <a:cubicBezTo>
                        <a:pt x="189055" y="82553"/>
                        <a:pt x="163987" y="77570"/>
                        <a:pt x="145140" y="77321"/>
                      </a:cubicBezTo>
                      <a:cubicBezTo>
                        <a:pt x="126292" y="77062"/>
                        <a:pt x="113675" y="81536"/>
                        <a:pt x="113675" y="81536"/>
                      </a:cubicBezTo>
                      <a:cubicBezTo>
                        <a:pt x="113675" y="81536"/>
                        <a:pt x="102398" y="73938"/>
                        <a:pt x="90511" y="68687"/>
                      </a:cubicBezTo>
                      <a:cubicBezTo>
                        <a:pt x="78633" y="63428"/>
                        <a:pt x="66155" y="60516"/>
                        <a:pt x="66155" y="60516"/>
                      </a:cubicBezTo>
                      <a:lnTo>
                        <a:pt x="99422" y="46189"/>
                      </a:lnTo>
                      <a:cubicBezTo>
                        <a:pt x="99422" y="46189"/>
                        <a:pt x="104959" y="52391"/>
                        <a:pt x="118343" y="55830"/>
                      </a:cubicBezTo>
                      <a:cubicBezTo>
                        <a:pt x="131737" y="59259"/>
                        <a:pt x="152978" y="59915"/>
                        <a:pt x="152978" y="59915"/>
                      </a:cubicBezTo>
                      <a:cubicBezTo>
                        <a:pt x="152978" y="59915"/>
                        <a:pt x="134158" y="55506"/>
                        <a:pt x="122789" y="51809"/>
                      </a:cubicBezTo>
                      <a:cubicBezTo>
                        <a:pt x="111420" y="48112"/>
                        <a:pt x="107500" y="45126"/>
                        <a:pt x="107500" y="45126"/>
                      </a:cubicBezTo>
                      <a:lnTo>
                        <a:pt x="140416" y="36326"/>
                      </a:lnTo>
                      <a:lnTo>
                        <a:pt x="184091" y="26852"/>
                      </a:lnTo>
                      <a:lnTo>
                        <a:pt x="140656" y="30928"/>
                      </a:lnTo>
                      <a:cubicBezTo>
                        <a:pt x="140656" y="30928"/>
                        <a:pt x="140536" y="26223"/>
                        <a:pt x="146859" y="19790"/>
                      </a:cubicBezTo>
                      <a:cubicBezTo>
                        <a:pt x="153181" y="13366"/>
                        <a:pt x="165946" y="5213"/>
                        <a:pt x="165946" y="5213"/>
                      </a:cubicBezTo>
                      <a:cubicBezTo>
                        <a:pt x="165946" y="5213"/>
                        <a:pt x="150944" y="11453"/>
                        <a:pt x="142690" y="18311"/>
                      </a:cubicBezTo>
                      <a:cubicBezTo>
                        <a:pt x="134436" y="25160"/>
                        <a:pt x="132938" y="32620"/>
                        <a:pt x="132938" y="32620"/>
                      </a:cubicBezTo>
                      <a:lnTo>
                        <a:pt x="106715" y="39931"/>
                      </a:lnTo>
                      <a:lnTo>
                        <a:pt x="91565" y="43490"/>
                      </a:lnTo>
                      <a:cubicBezTo>
                        <a:pt x="91565" y="43490"/>
                        <a:pt x="91260" y="36428"/>
                        <a:pt x="96843" y="25558"/>
                      </a:cubicBezTo>
                      <a:cubicBezTo>
                        <a:pt x="102435" y="14688"/>
                        <a:pt x="113925" y="0"/>
                        <a:pt x="113925" y="0"/>
                      </a:cubicBezTo>
                      <a:cubicBezTo>
                        <a:pt x="113925" y="0"/>
                        <a:pt x="99449" y="11194"/>
                        <a:pt x="91796" y="22655"/>
                      </a:cubicBezTo>
                      <a:cubicBezTo>
                        <a:pt x="84143" y="34126"/>
                        <a:pt x="83292" y="45865"/>
                        <a:pt x="83292" y="45865"/>
                      </a:cubicBezTo>
                      <a:lnTo>
                        <a:pt x="59130" y="57300"/>
                      </a:lnTo>
                      <a:cubicBezTo>
                        <a:pt x="59130" y="57300"/>
                        <a:pt x="52170" y="54471"/>
                        <a:pt x="38869" y="51199"/>
                      </a:cubicBezTo>
                      <a:cubicBezTo>
                        <a:pt x="25567" y="47918"/>
                        <a:pt x="5925" y="44192"/>
                        <a:pt x="5925" y="44192"/>
                      </a:cubicBezTo>
                      <a:lnTo>
                        <a:pt x="0" y="57836"/>
                      </a:lnTo>
                      <a:cubicBezTo>
                        <a:pt x="0" y="57836"/>
                        <a:pt x="18958" y="57401"/>
                        <a:pt x="33295" y="59305"/>
                      </a:cubicBezTo>
                      <a:cubicBezTo>
                        <a:pt x="47631" y="61210"/>
                        <a:pt x="57346" y="65443"/>
                        <a:pt x="57346" y="65443"/>
                      </a:cubicBezTo>
                      <a:lnTo>
                        <a:pt x="58594" y="85141"/>
                      </a:lnTo>
                      <a:cubicBezTo>
                        <a:pt x="58594" y="85141"/>
                        <a:pt x="44100" y="86786"/>
                        <a:pt x="30854" y="95179"/>
                      </a:cubicBezTo>
                      <a:cubicBezTo>
                        <a:pt x="17600" y="103572"/>
                        <a:pt x="3087" y="117520"/>
                        <a:pt x="3087" y="117520"/>
                      </a:cubicBezTo>
                      <a:cubicBezTo>
                        <a:pt x="3087" y="117520"/>
                        <a:pt x="18940" y="105356"/>
                        <a:pt x="32851" y="99024"/>
                      </a:cubicBezTo>
                      <a:cubicBezTo>
                        <a:pt x="46762" y="92683"/>
                        <a:pt x="59416" y="91001"/>
                        <a:pt x="59416" y="91001"/>
                      </a:cubicBezTo>
                      <a:lnTo>
                        <a:pt x="62670" y="121772"/>
                      </a:lnTo>
                      <a:cubicBezTo>
                        <a:pt x="62670" y="121772"/>
                        <a:pt x="55775" y="124832"/>
                        <a:pt x="51763" y="134454"/>
                      </a:cubicBezTo>
                      <a:cubicBezTo>
                        <a:pt x="47751" y="144067"/>
                        <a:pt x="46624" y="160252"/>
                        <a:pt x="46624" y="160252"/>
                      </a:cubicBezTo>
                      <a:cubicBezTo>
                        <a:pt x="46624" y="160252"/>
                        <a:pt x="51384" y="144557"/>
                        <a:pt x="55534" y="136247"/>
                      </a:cubicBezTo>
                      <a:cubicBezTo>
                        <a:pt x="59675" y="127937"/>
                        <a:pt x="63197" y="127013"/>
                        <a:pt x="63197" y="127013"/>
                      </a:cubicBezTo>
                      <a:lnTo>
                        <a:pt x="83800" y="181503"/>
                      </a:lnTo>
                      <a:cubicBezTo>
                        <a:pt x="83800" y="181503"/>
                        <a:pt x="73559" y="142755"/>
                        <a:pt x="69751" y="122770"/>
                      </a:cubicBezTo>
                      <a:cubicBezTo>
                        <a:pt x="66876" y="107685"/>
                        <a:pt x="66848" y="101973"/>
                        <a:pt x="66848" y="101973"/>
                      </a:cubicBezTo>
                      <a:cubicBezTo>
                        <a:pt x="66848" y="101973"/>
                        <a:pt x="73143" y="103803"/>
                        <a:pt x="81138" y="108942"/>
                      </a:cubicBezTo>
                      <a:cubicBezTo>
                        <a:pt x="89134" y="114091"/>
                        <a:pt x="97490" y="122114"/>
                        <a:pt x="97490" y="122114"/>
                      </a:cubicBezTo>
                      <a:cubicBezTo>
                        <a:pt x="97490" y="122114"/>
                        <a:pt x="90825" y="111475"/>
                        <a:pt x="83385" y="104773"/>
                      </a:cubicBezTo>
                      <a:cubicBezTo>
                        <a:pt x="75944" y="98063"/>
                        <a:pt x="67717" y="95290"/>
                        <a:pt x="67717" y="95290"/>
                      </a:cubicBezTo>
                      <a:lnTo>
                        <a:pt x="65147" y="68188"/>
                      </a:lnTo>
                      <a:cubicBezTo>
                        <a:pt x="65147" y="68188"/>
                        <a:pt x="77922" y="72754"/>
                        <a:pt x="88358" y="76960"/>
                      </a:cubicBezTo>
                      <a:cubicBezTo>
                        <a:pt x="98793" y="81175"/>
                        <a:pt x="108656" y="87655"/>
                        <a:pt x="108656" y="87655"/>
                      </a:cubicBezTo>
                      <a:cubicBezTo>
                        <a:pt x="108656" y="87655"/>
                        <a:pt x="109968" y="100753"/>
                        <a:pt x="115718" y="114682"/>
                      </a:cubicBezTo>
                      <a:cubicBezTo>
                        <a:pt x="121476" y="128621"/>
                        <a:pt x="131663" y="143402"/>
                        <a:pt x="131663" y="143402"/>
                      </a:cubicBezTo>
                      <a:cubicBezTo>
                        <a:pt x="131663" y="143402"/>
                        <a:pt x="124841" y="127993"/>
                        <a:pt x="120885" y="115145"/>
                      </a:cubicBezTo>
                      <a:cubicBezTo>
                        <a:pt x="116929" y="102296"/>
                        <a:pt x="115847" y="91999"/>
                        <a:pt x="115847" y="91999"/>
                      </a:cubicBezTo>
                      <a:cubicBezTo>
                        <a:pt x="115847" y="91999"/>
                        <a:pt x="123214" y="93173"/>
                        <a:pt x="141257" y="103673"/>
                      </a:cubicBezTo>
                      <a:cubicBezTo>
                        <a:pt x="164754" y="117354"/>
                        <a:pt x="209039" y="147746"/>
                        <a:pt x="209039" y="14774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19" name="Google Shape;319;p2"/>
              <p:cNvGrpSpPr/>
              <p:nvPr/>
            </p:nvGrpSpPr>
            <p:grpSpPr>
              <a:xfrm>
                <a:off x="1514498" y="2041686"/>
                <a:ext cx="441535" cy="340168"/>
                <a:chOff x="1514498" y="2041686"/>
                <a:chExt cx="441535" cy="340168"/>
              </a:xfrm>
            </p:grpSpPr>
            <p:sp>
              <p:nvSpPr>
                <p:cNvPr id="320" name="Google Shape;320;p2"/>
                <p:cNvSpPr/>
                <p:nvPr/>
              </p:nvSpPr>
              <p:spPr>
                <a:xfrm>
                  <a:off x="1514498" y="2041686"/>
                  <a:ext cx="441535" cy="340168"/>
                </a:xfrm>
                <a:custGeom>
                  <a:avLst/>
                  <a:gdLst/>
                  <a:ahLst/>
                  <a:cxnLst/>
                  <a:rect l="l" t="t" r="r" b="b"/>
                  <a:pathLst>
                    <a:path w="441535" h="340168" extrusionOk="0">
                      <a:moveTo>
                        <a:pt x="167220" y="71288"/>
                      </a:moveTo>
                      <a:cubicBezTo>
                        <a:pt x="167220" y="71288"/>
                        <a:pt x="107314" y="50841"/>
                        <a:pt x="64822" y="70021"/>
                      </a:cubicBezTo>
                      <a:cubicBezTo>
                        <a:pt x="-2091" y="100229"/>
                        <a:pt x="7" y="138829"/>
                        <a:pt x="7" y="138829"/>
                      </a:cubicBezTo>
                      <a:cubicBezTo>
                        <a:pt x="7" y="138829"/>
                        <a:pt x="47906" y="117292"/>
                        <a:pt x="62890" y="153692"/>
                      </a:cubicBezTo>
                      <a:cubicBezTo>
                        <a:pt x="70673" y="172595"/>
                        <a:pt x="57557" y="203098"/>
                        <a:pt x="57557" y="203098"/>
                      </a:cubicBezTo>
                      <a:cubicBezTo>
                        <a:pt x="57557" y="203098"/>
                        <a:pt x="76783" y="220762"/>
                        <a:pt x="80896" y="242401"/>
                      </a:cubicBezTo>
                      <a:cubicBezTo>
                        <a:pt x="85009" y="264049"/>
                        <a:pt x="74010" y="289662"/>
                        <a:pt x="74010" y="289662"/>
                      </a:cubicBezTo>
                      <a:cubicBezTo>
                        <a:pt x="74010" y="289662"/>
                        <a:pt x="100769" y="285632"/>
                        <a:pt x="123868" y="272211"/>
                      </a:cubicBezTo>
                      <a:cubicBezTo>
                        <a:pt x="146967" y="258799"/>
                        <a:pt x="166407" y="235986"/>
                        <a:pt x="166407" y="235986"/>
                      </a:cubicBezTo>
                      <a:cubicBezTo>
                        <a:pt x="166407" y="235986"/>
                        <a:pt x="168754" y="251367"/>
                        <a:pt x="172877" y="265325"/>
                      </a:cubicBezTo>
                      <a:cubicBezTo>
                        <a:pt x="176999" y="279282"/>
                        <a:pt x="182887" y="291807"/>
                        <a:pt x="182887" y="291807"/>
                      </a:cubicBezTo>
                      <a:cubicBezTo>
                        <a:pt x="182887" y="291807"/>
                        <a:pt x="195431" y="286353"/>
                        <a:pt x="204554" y="278709"/>
                      </a:cubicBezTo>
                      <a:cubicBezTo>
                        <a:pt x="213677" y="271074"/>
                        <a:pt x="219399" y="261239"/>
                        <a:pt x="219399" y="261239"/>
                      </a:cubicBezTo>
                      <a:cubicBezTo>
                        <a:pt x="219399" y="261239"/>
                        <a:pt x="242701" y="287915"/>
                        <a:pt x="265338" y="307650"/>
                      </a:cubicBezTo>
                      <a:cubicBezTo>
                        <a:pt x="287984" y="327375"/>
                        <a:pt x="309965" y="340168"/>
                        <a:pt x="309965" y="340168"/>
                      </a:cubicBezTo>
                      <a:cubicBezTo>
                        <a:pt x="309965" y="340168"/>
                        <a:pt x="320974" y="309452"/>
                        <a:pt x="324533" y="282157"/>
                      </a:cubicBezTo>
                      <a:cubicBezTo>
                        <a:pt x="328082" y="254861"/>
                        <a:pt x="324172" y="230985"/>
                        <a:pt x="324172" y="230985"/>
                      </a:cubicBezTo>
                      <a:cubicBezTo>
                        <a:pt x="324172" y="230985"/>
                        <a:pt x="335107" y="235099"/>
                        <a:pt x="345450" y="236162"/>
                      </a:cubicBezTo>
                      <a:cubicBezTo>
                        <a:pt x="355784" y="237225"/>
                        <a:pt x="365527" y="235237"/>
                        <a:pt x="365527" y="235237"/>
                      </a:cubicBezTo>
                      <a:cubicBezTo>
                        <a:pt x="365527" y="235237"/>
                        <a:pt x="360619" y="214440"/>
                        <a:pt x="348852" y="197247"/>
                      </a:cubicBezTo>
                      <a:cubicBezTo>
                        <a:pt x="337094" y="180064"/>
                        <a:pt x="318478" y="166476"/>
                        <a:pt x="318478" y="166476"/>
                      </a:cubicBezTo>
                      <a:cubicBezTo>
                        <a:pt x="318478" y="166476"/>
                        <a:pt x="356958" y="172576"/>
                        <a:pt x="387730" y="169212"/>
                      </a:cubicBezTo>
                      <a:cubicBezTo>
                        <a:pt x="418491" y="165847"/>
                        <a:pt x="441535" y="153018"/>
                        <a:pt x="441535" y="153018"/>
                      </a:cubicBezTo>
                      <a:cubicBezTo>
                        <a:pt x="441535" y="153018"/>
                        <a:pt x="407418" y="138663"/>
                        <a:pt x="389671" y="120259"/>
                      </a:cubicBezTo>
                      <a:cubicBezTo>
                        <a:pt x="371923" y="101865"/>
                        <a:pt x="370565" y="79413"/>
                        <a:pt x="370565" y="79413"/>
                      </a:cubicBezTo>
                      <a:cubicBezTo>
                        <a:pt x="370565" y="79413"/>
                        <a:pt x="324625" y="89053"/>
                        <a:pt x="310233" y="36588"/>
                      </a:cubicBezTo>
                      <a:cubicBezTo>
                        <a:pt x="304530" y="15791"/>
                        <a:pt x="320715" y="4199"/>
                        <a:pt x="320715" y="4199"/>
                      </a:cubicBezTo>
                      <a:cubicBezTo>
                        <a:pt x="320715" y="4199"/>
                        <a:pt x="282124" y="-7623"/>
                        <a:pt x="243015" y="8405"/>
                      </a:cubicBezTo>
                      <a:cubicBezTo>
                        <a:pt x="203916" y="24433"/>
                        <a:pt x="167220" y="71288"/>
                        <a:pt x="167220" y="7128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1569845" y="2061562"/>
                  <a:ext cx="302590" cy="284353"/>
                </a:xfrm>
                <a:custGeom>
                  <a:avLst/>
                  <a:gdLst/>
                  <a:ahLst/>
                  <a:cxnLst/>
                  <a:rect l="l" t="t" r="r" b="b"/>
                  <a:pathLst>
                    <a:path w="302590" h="284353" extrusionOk="0">
                      <a:moveTo>
                        <a:pt x="241159" y="284354"/>
                      </a:moveTo>
                      <a:cubicBezTo>
                        <a:pt x="241159" y="284354"/>
                        <a:pt x="216027" y="205711"/>
                        <a:pt x="195479" y="170854"/>
                      </a:cubicBezTo>
                      <a:cubicBezTo>
                        <a:pt x="184008" y="151406"/>
                        <a:pt x="174755" y="139482"/>
                        <a:pt x="174755" y="139482"/>
                      </a:cubicBezTo>
                      <a:cubicBezTo>
                        <a:pt x="174755" y="139482"/>
                        <a:pt x="184914" y="142431"/>
                        <a:pt x="207708" y="154540"/>
                      </a:cubicBezTo>
                      <a:cubicBezTo>
                        <a:pt x="230493" y="166649"/>
                        <a:pt x="265895" y="187918"/>
                        <a:pt x="265895" y="187918"/>
                      </a:cubicBezTo>
                      <a:cubicBezTo>
                        <a:pt x="265895" y="187918"/>
                        <a:pt x="237545" y="162526"/>
                        <a:pt x="213540" y="147783"/>
                      </a:cubicBezTo>
                      <a:cubicBezTo>
                        <a:pt x="189526" y="133040"/>
                        <a:pt x="169865" y="128954"/>
                        <a:pt x="169865" y="128954"/>
                      </a:cubicBezTo>
                      <a:cubicBezTo>
                        <a:pt x="169865" y="128954"/>
                        <a:pt x="161251" y="110865"/>
                        <a:pt x="150057" y="95225"/>
                      </a:cubicBezTo>
                      <a:cubicBezTo>
                        <a:pt x="138854" y="79595"/>
                        <a:pt x="125081" y="66414"/>
                        <a:pt x="125081" y="66414"/>
                      </a:cubicBezTo>
                      <a:lnTo>
                        <a:pt x="178896" y="74049"/>
                      </a:lnTo>
                      <a:cubicBezTo>
                        <a:pt x="178896" y="74049"/>
                        <a:pt x="181198" y="86009"/>
                        <a:pt x="195747" y="100531"/>
                      </a:cubicBezTo>
                      <a:cubicBezTo>
                        <a:pt x="210287" y="115052"/>
                        <a:pt x="237065" y="132125"/>
                        <a:pt x="237065" y="132125"/>
                      </a:cubicBezTo>
                      <a:cubicBezTo>
                        <a:pt x="237065" y="132125"/>
                        <a:pt x="216304" y="112233"/>
                        <a:pt x="204556" y="98932"/>
                      </a:cubicBezTo>
                      <a:cubicBezTo>
                        <a:pt x="192817" y="85621"/>
                        <a:pt x="190081" y="78901"/>
                        <a:pt x="190081" y="78901"/>
                      </a:cubicBezTo>
                      <a:lnTo>
                        <a:pt x="239172" y="93155"/>
                      </a:lnTo>
                      <a:lnTo>
                        <a:pt x="302591" y="114793"/>
                      </a:lnTo>
                      <a:lnTo>
                        <a:pt x="243646" y="86619"/>
                      </a:lnTo>
                      <a:cubicBezTo>
                        <a:pt x="243646" y="86619"/>
                        <a:pt x="247131" y="80667"/>
                        <a:pt x="260229" y="77506"/>
                      </a:cubicBezTo>
                      <a:cubicBezTo>
                        <a:pt x="273317" y="74344"/>
                        <a:pt x="296009" y="73965"/>
                        <a:pt x="296009" y="73965"/>
                      </a:cubicBezTo>
                      <a:cubicBezTo>
                        <a:pt x="296009" y="73965"/>
                        <a:pt x="271912" y="70259"/>
                        <a:pt x="256023" y="72468"/>
                      </a:cubicBezTo>
                      <a:cubicBezTo>
                        <a:pt x="240124" y="74677"/>
                        <a:pt x="232424" y="82811"/>
                        <a:pt x="232424" y="82811"/>
                      </a:cubicBezTo>
                      <a:lnTo>
                        <a:pt x="193094" y="71849"/>
                      </a:lnTo>
                      <a:lnTo>
                        <a:pt x="170891" y="64676"/>
                      </a:lnTo>
                      <a:cubicBezTo>
                        <a:pt x="170891" y="64676"/>
                        <a:pt x="175948" y="55654"/>
                        <a:pt x="191532" y="46402"/>
                      </a:cubicBezTo>
                      <a:cubicBezTo>
                        <a:pt x="207116" y="37149"/>
                        <a:pt x="233229" y="27665"/>
                        <a:pt x="233229" y="27665"/>
                      </a:cubicBezTo>
                      <a:cubicBezTo>
                        <a:pt x="233229" y="27665"/>
                        <a:pt x="205988" y="30512"/>
                        <a:pt x="187289" y="38924"/>
                      </a:cubicBezTo>
                      <a:cubicBezTo>
                        <a:pt x="168590" y="47335"/>
                        <a:pt x="158431" y="61302"/>
                        <a:pt x="158431" y="61302"/>
                      </a:cubicBezTo>
                      <a:lnTo>
                        <a:pt x="118555" y="57032"/>
                      </a:lnTo>
                      <a:cubicBezTo>
                        <a:pt x="118555" y="57032"/>
                        <a:pt x="111799" y="48195"/>
                        <a:pt x="97249" y="33932"/>
                      </a:cubicBezTo>
                      <a:cubicBezTo>
                        <a:pt x="82700" y="19679"/>
                        <a:pt x="60350" y="0"/>
                        <a:pt x="60350" y="0"/>
                      </a:cubicBezTo>
                      <a:lnTo>
                        <a:pt x="42196" y="12442"/>
                      </a:lnTo>
                      <a:cubicBezTo>
                        <a:pt x="42196" y="12442"/>
                        <a:pt x="66876" y="26408"/>
                        <a:pt x="83819" y="39756"/>
                      </a:cubicBezTo>
                      <a:cubicBezTo>
                        <a:pt x="100762" y="53094"/>
                        <a:pt x="109968" y="65813"/>
                        <a:pt x="109968" y="65813"/>
                      </a:cubicBezTo>
                      <a:lnTo>
                        <a:pt x="96334" y="91278"/>
                      </a:lnTo>
                      <a:cubicBezTo>
                        <a:pt x="96334" y="91278"/>
                        <a:pt x="76452" y="82229"/>
                        <a:pt x="52946" y="82534"/>
                      </a:cubicBezTo>
                      <a:cubicBezTo>
                        <a:pt x="29440" y="82839"/>
                        <a:pt x="0" y="89088"/>
                        <a:pt x="0" y="89088"/>
                      </a:cubicBezTo>
                      <a:cubicBezTo>
                        <a:pt x="0" y="89088"/>
                        <a:pt x="29773" y="86083"/>
                        <a:pt x="52539" y="88847"/>
                      </a:cubicBezTo>
                      <a:cubicBezTo>
                        <a:pt x="75306" y="91611"/>
                        <a:pt x="92859" y="99200"/>
                        <a:pt x="92859" y="99200"/>
                      </a:cubicBezTo>
                      <a:lnTo>
                        <a:pt x="73245" y="139991"/>
                      </a:lnTo>
                      <a:cubicBezTo>
                        <a:pt x="73245" y="139991"/>
                        <a:pt x="62032" y="138521"/>
                        <a:pt x="49433" y="147422"/>
                      </a:cubicBezTo>
                      <a:cubicBezTo>
                        <a:pt x="36844" y="156324"/>
                        <a:pt x="22877" y="175596"/>
                        <a:pt x="22877" y="175596"/>
                      </a:cubicBezTo>
                      <a:cubicBezTo>
                        <a:pt x="22877" y="175596"/>
                        <a:pt x="41133" y="159707"/>
                        <a:pt x="52881" y="152543"/>
                      </a:cubicBezTo>
                      <a:cubicBezTo>
                        <a:pt x="64630" y="145370"/>
                        <a:pt x="69871" y="146905"/>
                        <a:pt x="69871" y="146905"/>
                      </a:cubicBezTo>
                      <a:lnTo>
                        <a:pt x="54194" y="230492"/>
                      </a:lnTo>
                      <a:cubicBezTo>
                        <a:pt x="54194" y="230492"/>
                        <a:pt x="70998" y="174441"/>
                        <a:pt x="81564" y="146646"/>
                      </a:cubicBezTo>
                      <a:cubicBezTo>
                        <a:pt x="89531" y="125673"/>
                        <a:pt x="93922" y="118537"/>
                        <a:pt x="93922" y="118537"/>
                      </a:cubicBezTo>
                      <a:cubicBezTo>
                        <a:pt x="93922" y="118537"/>
                        <a:pt x="100586" y="125645"/>
                        <a:pt x="106881" y="138161"/>
                      </a:cubicBezTo>
                      <a:cubicBezTo>
                        <a:pt x="113167" y="150676"/>
                        <a:pt x="117705" y="167074"/>
                        <a:pt x="117705" y="167074"/>
                      </a:cubicBezTo>
                      <a:cubicBezTo>
                        <a:pt x="117705" y="167074"/>
                        <a:pt x="117372" y="148726"/>
                        <a:pt x="113000" y="134685"/>
                      </a:cubicBezTo>
                      <a:cubicBezTo>
                        <a:pt x="108619" y="120635"/>
                        <a:pt x="100198" y="110893"/>
                        <a:pt x="100198" y="110893"/>
                      </a:cubicBezTo>
                      <a:lnTo>
                        <a:pt x="117862" y="75204"/>
                      </a:lnTo>
                      <a:cubicBezTo>
                        <a:pt x="117862" y="75204"/>
                        <a:pt x="130738" y="90659"/>
                        <a:pt x="140878" y="103886"/>
                      </a:cubicBezTo>
                      <a:cubicBezTo>
                        <a:pt x="151027" y="117104"/>
                        <a:pt x="158690" y="132725"/>
                        <a:pt x="158690" y="132725"/>
                      </a:cubicBezTo>
                      <a:cubicBezTo>
                        <a:pt x="158690" y="132725"/>
                        <a:pt x="150242" y="150029"/>
                        <a:pt x="146859" y="171779"/>
                      </a:cubicBezTo>
                      <a:cubicBezTo>
                        <a:pt x="143476" y="193519"/>
                        <a:pt x="145139" y="219715"/>
                        <a:pt x="145139" y="219715"/>
                      </a:cubicBezTo>
                      <a:cubicBezTo>
                        <a:pt x="145139" y="219715"/>
                        <a:pt x="148282" y="195322"/>
                        <a:pt x="153144" y="176299"/>
                      </a:cubicBezTo>
                      <a:cubicBezTo>
                        <a:pt x="157997" y="157276"/>
                        <a:pt x="164560" y="143633"/>
                        <a:pt x="164560" y="143633"/>
                      </a:cubicBezTo>
                      <a:cubicBezTo>
                        <a:pt x="164560" y="143633"/>
                        <a:pt x="173110" y="150732"/>
                        <a:pt x="188167" y="177611"/>
                      </a:cubicBezTo>
                      <a:cubicBezTo>
                        <a:pt x="207772" y="212625"/>
                        <a:pt x="241159" y="284354"/>
                        <a:pt x="24115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2" name="Google Shape;322;p2"/>
              <p:cNvGrpSpPr/>
              <p:nvPr/>
            </p:nvGrpSpPr>
            <p:grpSpPr>
              <a:xfrm>
                <a:off x="1096853" y="2094606"/>
                <a:ext cx="333780" cy="438302"/>
                <a:chOff x="1096853" y="2094606"/>
                <a:chExt cx="333780" cy="438302"/>
              </a:xfrm>
            </p:grpSpPr>
            <p:sp>
              <p:nvSpPr>
                <p:cNvPr id="323" name="Google Shape;323;p2"/>
                <p:cNvSpPr/>
                <p:nvPr/>
              </p:nvSpPr>
              <p:spPr>
                <a:xfrm>
                  <a:off x="1096853" y="2094606"/>
                  <a:ext cx="333780" cy="438302"/>
                </a:xfrm>
                <a:custGeom>
                  <a:avLst/>
                  <a:gdLst/>
                  <a:ahLst/>
                  <a:cxnLst/>
                  <a:rect l="l" t="t" r="r" b="b"/>
                  <a:pathLst>
                    <a:path w="333780" h="438302" extrusionOk="0">
                      <a:moveTo>
                        <a:pt x="241954" y="154319"/>
                      </a:moveTo>
                      <a:cubicBezTo>
                        <a:pt x="241954" y="154319"/>
                        <a:pt x="252334" y="91871"/>
                        <a:pt x="226472" y="53085"/>
                      </a:cubicBezTo>
                      <a:cubicBezTo>
                        <a:pt x="185745" y="-7995"/>
                        <a:pt x="148005" y="389"/>
                        <a:pt x="148005" y="389"/>
                      </a:cubicBezTo>
                      <a:cubicBezTo>
                        <a:pt x="148005" y="389"/>
                        <a:pt x="177075" y="44119"/>
                        <a:pt x="143605" y="64852"/>
                      </a:cubicBezTo>
                      <a:cubicBezTo>
                        <a:pt x="126236" y="75611"/>
                        <a:pt x="94005" y="67653"/>
                        <a:pt x="94005" y="67653"/>
                      </a:cubicBezTo>
                      <a:cubicBezTo>
                        <a:pt x="94005" y="67653"/>
                        <a:pt x="79715" y="89504"/>
                        <a:pt x="59028" y="97102"/>
                      </a:cubicBezTo>
                      <a:cubicBezTo>
                        <a:pt x="38351" y="104691"/>
                        <a:pt x="11286" y="98027"/>
                        <a:pt x="11286" y="98027"/>
                      </a:cubicBezTo>
                      <a:cubicBezTo>
                        <a:pt x="11286" y="98027"/>
                        <a:pt x="19633" y="123769"/>
                        <a:pt x="36641" y="144364"/>
                      </a:cubicBezTo>
                      <a:cubicBezTo>
                        <a:pt x="53648" y="164958"/>
                        <a:pt x="79327" y="180413"/>
                        <a:pt x="79327" y="180413"/>
                      </a:cubicBezTo>
                      <a:cubicBezTo>
                        <a:pt x="79327" y="180413"/>
                        <a:pt x="64537" y="185238"/>
                        <a:pt x="51448" y="191588"/>
                      </a:cubicBezTo>
                      <a:cubicBezTo>
                        <a:pt x="38351" y="197938"/>
                        <a:pt x="26954" y="205795"/>
                        <a:pt x="26954" y="205795"/>
                      </a:cubicBezTo>
                      <a:cubicBezTo>
                        <a:pt x="26954" y="205795"/>
                        <a:pt x="34385" y="217275"/>
                        <a:pt x="43416" y="225031"/>
                      </a:cubicBezTo>
                      <a:cubicBezTo>
                        <a:pt x="52438" y="232786"/>
                        <a:pt x="63077" y="236816"/>
                        <a:pt x="63077" y="236816"/>
                      </a:cubicBezTo>
                      <a:cubicBezTo>
                        <a:pt x="63077" y="236816"/>
                        <a:pt x="40560" y="264167"/>
                        <a:pt x="24790" y="289725"/>
                      </a:cubicBezTo>
                      <a:cubicBezTo>
                        <a:pt x="9021" y="315283"/>
                        <a:pt x="0" y="339057"/>
                        <a:pt x="0" y="339057"/>
                      </a:cubicBezTo>
                      <a:cubicBezTo>
                        <a:pt x="0" y="339057"/>
                        <a:pt x="32102" y="344908"/>
                        <a:pt x="59611" y="343956"/>
                      </a:cubicBezTo>
                      <a:cubicBezTo>
                        <a:pt x="87119" y="343004"/>
                        <a:pt x="110042" y="335248"/>
                        <a:pt x="110042" y="335248"/>
                      </a:cubicBezTo>
                      <a:cubicBezTo>
                        <a:pt x="110042" y="335248"/>
                        <a:pt x="107768" y="346701"/>
                        <a:pt x="108406" y="357081"/>
                      </a:cubicBezTo>
                      <a:cubicBezTo>
                        <a:pt x="109044" y="367452"/>
                        <a:pt x="112602" y="376733"/>
                        <a:pt x="112602" y="376733"/>
                      </a:cubicBezTo>
                      <a:cubicBezTo>
                        <a:pt x="112602" y="376733"/>
                        <a:pt x="132310" y="368497"/>
                        <a:pt x="147348" y="354086"/>
                      </a:cubicBezTo>
                      <a:cubicBezTo>
                        <a:pt x="162387" y="339676"/>
                        <a:pt x="172749" y="319082"/>
                        <a:pt x="172749" y="319082"/>
                      </a:cubicBezTo>
                      <a:cubicBezTo>
                        <a:pt x="172749" y="319082"/>
                        <a:pt x="173017" y="358052"/>
                        <a:pt x="181355" y="387862"/>
                      </a:cubicBezTo>
                      <a:cubicBezTo>
                        <a:pt x="189701" y="417662"/>
                        <a:pt x="206127" y="438303"/>
                        <a:pt x="206127" y="438303"/>
                      </a:cubicBezTo>
                      <a:cubicBezTo>
                        <a:pt x="206127" y="438303"/>
                        <a:pt x="214714" y="402291"/>
                        <a:pt x="229966" y="381780"/>
                      </a:cubicBezTo>
                      <a:cubicBezTo>
                        <a:pt x="245227" y="361269"/>
                        <a:pt x="267152" y="356249"/>
                        <a:pt x="267152" y="356249"/>
                      </a:cubicBezTo>
                      <a:cubicBezTo>
                        <a:pt x="267152" y="356249"/>
                        <a:pt x="250135" y="312510"/>
                        <a:pt x="299550" y="289743"/>
                      </a:cubicBezTo>
                      <a:cubicBezTo>
                        <a:pt x="319127" y="280722"/>
                        <a:pt x="333214" y="294790"/>
                        <a:pt x="333214" y="294790"/>
                      </a:cubicBezTo>
                      <a:cubicBezTo>
                        <a:pt x="333214" y="294790"/>
                        <a:pt x="338566" y="254785"/>
                        <a:pt x="316373" y="218828"/>
                      </a:cubicBezTo>
                      <a:cubicBezTo>
                        <a:pt x="294170" y="182862"/>
                        <a:pt x="241954" y="154319"/>
                        <a:pt x="241954" y="15431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1130111" y="2144706"/>
                  <a:ext cx="251946" cy="302720"/>
                </a:xfrm>
                <a:custGeom>
                  <a:avLst/>
                  <a:gdLst/>
                  <a:ahLst/>
                  <a:cxnLst/>
                  <a:rect l="l" t="t" r="r" b="b"/>
                  <a:pathLst>
                    <a:path w="251946" h="302720" extrusionOk="0">
                      <a:moveTo>
                        <a:pt x="0" y="269814"/>
                      </a:moveTo>
                      <a:cubicBezTo>
                        <a:pt x="0" y="269814"/>
                        <a:pt x="73485" y="232175"/>
                        <a:pt x="104515" y="206201"/>
                      </a:cubicBezTo>
                      <a:cubicBezTo>
                        <a:pt x="121828" y="191717"/>
                        <a:pt x="132078" y="180634"/>
                        <a:pt x="132078" y="180634"/>
                      </a:cubicBezTo>
                      <a:cubicBezTo>
                        <a:pt x="132078" y="180634"/>
                        <a:pt x="130831" y="191144"/>
                        <a:pt x="122604" y="215601"/>
                      </a:cubicBezTo>
                      <a:cubicBezTo>
                        <a:pt x="114377" y="240059"/>
                        <a:pt x="99181" y="278466"/>
                        <a:pt x="99181" y="278466"/>
                      </a:cubicBezTo>
                      <a:cubicBezTo>
                        <a:pt x="99181" y="278466"/>
                        <a:pt x="119600" y="246354"/>
                        <a:pt x="130221" y="220260"/>
                      </a:cubicBezTo>
                      <a:cubicBezTo>
                        <a:pt x="140841" y="194166"/>
                        <a:pt x="141664" y="174090"/>
                        <a:pt x="141664" y="174090"/>
                      </a:cubicBezTo>
                      <a:cubicBezTo>
                        <a:pt x="141664" y="174090"/>
                        <a:pt x="158108" y="162637"/>
                        <a:pt x="171705" y="149040"/>
                      </a:cubicBezTo>
                      <a:cubicBezTo>
                        <a:pt x="185302" y="135443"/>
                        <a:pt x="196052" y="119702"/>
                        <a:pt x="196052" y="119702"/>
                      </a:cubicBezTo>
                      <a:lnTo>
                        <a:pt x="197309" y="174034"/>
                      </a:lnTo>
                      <a:cubicBezTo>
                        <a:pt x="197309" y="174034"/>
                        <a:pt x="185884" y="178258"/>
                        <a:pt x="173932" y="194980"/>
                      </a:cubicBezTo>
                      <a:cubicBezTo>
                        <a:pt x="161990" y="211701"/>
                        <a:pt x="149511" y="240910"/>
                        <a:pt x="149511" y="240910"/>
                      </a:cubicBezTo>
                      <a:cubicBezTo>
                        <a:pt x="149511" y="240910"/>
                        <a:pt x="165743" y="217182"/>
                        <a:pt x="176955" y="203419"/>
                      </a:cubicBezTo>
                      <a:cubicBezTo>
                        <a:pt x="188167" y="189655"/>
                        <a:pt x="194351" y="185866"/>
                        <a:pt x="194351" y="185866"/>
                      </a:cubicBezTo>
                      <a:lnTo>
                        <a:pt x="188306" y="236621"/>
                      </a:lnTo>
                      <a:lnTo>
                        <a:pt x="177316" y="302720"/>
                      </a:lnTo>
                      <a:lnTo>
                        <a:pt x="195479" y="239967"/>
                      </a:lnTo>
                      <a:cubicBezTo>
                        <a:pt x="195479" y="239967"/>
                        <a:pt x="201921" y="242435"/>
                        <a:pt x="207181" y="254840"/>
                      </a:cubicBezTo>
                      <a:cubicBezTo>
                        <a:pt x="212440" y="267235"/>
                        <a:pt x="216517" y="289567"/>
                        <a:pt x="216517" y="289567"/>
                      </a:cubicBezTo>
                      <a:cubicBezTo>
                        <a:pt x="216517" y="289567"/>
                        <a:pt x="216248" y="265183"/>
                        <a:pt x="211470" y="249867"/>
                      </a:cubicBezTo>
                      <a:cubicBezTo>
                        <a:pt x="206691" y="234541"/>
                        <a:pt x="197401" y="228283"/>
                        <a:pt x="197401" y="228283"/>
                      </a:cubicBezTo>
                      <a:lnTo>
                        <a:pt x="201801" y="187686"/>
                      </a:lnTo>
                      <a:lnTo>
                        <a:pt x="205249" y="164606"/>
                      </a:lnTo>
                      <a:cubicBezTo>
                        <a:pt x="205249" y="164606"/>
                        <a:pt x="214973" y="168128"/>
                        <a:pt x="226647" y="181993"/>
                      </a:cubicBezTo>
                      <a:cubicBezTo>
                        <a:pt x="238322" y="195848"/>
                        <a:pt x="251946" y="220057"/>
                        <a:pt x="251946" y="220057"/>
                      </a:cubicBezTo>
                      <a:cubicBezTo>
                        <a:pt x="251946" y="220057"/>
                        <a:pt x="244681" y="193658"/>
                        <a:pt x="233330" y="176576"/>
                      </a:cubicBezTo>
                      <a:cubicBezTo>
                        <a:pt x="221979" y="159504"/>
                        <a:pt x="206534" y="151758"/>
                        <a:pt x="206534" y="151758"/>
                      </a:cubicBezTo>
                      <a:lnTo>
                        <a:pt x="204242" y="111725"/>
                      </a:lnTo>
                      <a:cubicBezTo>
                        <a:pt x="204242" y="111725"/>
                        <a:pt x="211858" y="103618"/>
                        <a:pt x="223551" y="86934"/>
                      </a:cubicBezTo>
                      <a:cubicBezTo>
                        <a:pt x="235244" y="70250"/>
                        <a:pt x="251004" y="44988"/>
                        <a:pt x="251004" y="44988"/>
                      </a:cubicBezTo>
                      <a:lnTo>
                        <a:pt x="235761" y="29107"/>
                      </a:lnTo>
                      <a:cubicBezTo>
                        <a:pt x="235761" y="29107"/>
                        <a:pt x="226009" y="55737"/>
                        <a:pt x="215611" y="74631"/>
                      </a:cubicBezTo>
                      <a:cubicBezTo>
                        <a:pt x="205212" y="93524"/>
                        <a:pt x="194175" y="104690"/>
                        <a:pt x="194175" y="104690"/>
                      </a:cubicBezTo>
                      <a:lnTo>
                        <a:pt x="166824" y="95391"/>
                      </a:lnTo>
                      <a:cubicBezTo>
                        <a:pt x="166824" y="95391"/>
                        <a:pt x="172509" y="74298"/>
                        <a:pt x="168368" y="51162"/>
                      </a:cubicBezTo>
                      <a:cubicBezTo>
                        <a:pt x="164227" y="28026"/>
                        <a:pt x="153255" y="0"/>
                        <a:pt x="153255" y="0"/>
                      </a:cubicBezTo>
                      <a:cubicBezTo>
                        <a:pt x="153255" y="0"/>
                        <a:pt x="161075" y="28886"/>
                        <a:pt x="162064" y="51791"/>
                      </a:cubicBezTo>
                      <a:cubicBezTo>
                        <a:pt x="163062" y="74705"/>
                        <a:pt x="158440" y="93266"/>
                        <a:pt x="158440" y="93266"/>
                      </a:cubicBezTo>
                      <a:lnTo>
                        <a:pt x="114997" y="80574"/>
                      </a:lnTo>
                      <a:cubicBezTo>
                        <a:pt x="114997" y="80574"/>
                        <a:pt x="114618" y="69270"/>
                        <a:pt x="103775" y="58298"/>
                      </a:cubicBezTo>
                      <a:cubicBezTo>
                        <a:pt x="92933" y="47335"/>
                        <a:pt x="71645" y="36705"/>
                        <a:pt x="71645" y="36705"/>
                      </a:cubicBezTo>
                      <a:cubicBezTo>
                        <a:pt x="71645" y="36705"/>
                        <a:pt x="90299" y="52114"/>
                        <a:pt x="99292" y="62541"/>
                      </a:cubicBezTo>
                      <a:cubicBezTo>
                        <a:pt x="108286" y="72958"/>
                        <a:pt x="107621" y="78375"/>
                        <a:pt x="107621" y="78375"/>
                      </a:cubicBezTo>
                      <a:lnTo>
                        <a:pt x="22591" y="76563"/>
                      </a:lnTo>
                      <a:cubicBezTo>
                        <a:pt x="22591" y="76563"/>
                        <a:pt x="80639" y="83985"/>
                        <a:pt x="109784" y="89873"/>
                      </a:cubicBezTo>
                      <a:cubicBezTo>
                        <a:pt x="131783" y="94310"/>
                        <a:pt x="139538" y="97462"/>
                        <a:pt x="139538" y="97462"/>
                      </a:cubicBezTo>
                      <a:cubicBezTo>
                        <a:pt x="139538" y="97462"/>
                        <a:pt x="133622" y="105208"/>
                        <a:pt x="122299" y="113462"/>
                      </a:cubicBezTo>
                      <a:cubicBezTo>
                        <a:pt x="110976" y="121707"/>
                        <a:pt x="95539" y="128853"/>
                        <a:pt x="95539" y="128853"/>
                      </a:cubicBezTo>
                      <a:cubicBezTo>
                        <a:pt x="95539" y="128853"/>
                        <a:pt x="113582" y="125534"/>
                        <a:pt x="126726" y="118925"/>
                      </a:cubicBezTo>
                      <a:cubicBezTo>
                        <a:pt x="139871" y="112316"/>
                        <a:pt x="148107" y="102417"/>
                        <a:pt x="148107" y="102417"/>
                      </a:cubicBezTo>
                      <a:lnTo>
                        <a:pt x="186198" y="114008"/>
                      </a:lnTo>
                      <a:cubicBezTo>
                        <a:pt x="186198" y="114008"/>
                        <a:pt x="173054" y="129232"/>
                        <a:pt x="161666" y="141405"/>
                      </a:cubicBezTo>
                      <a:cubicBezTo>
                        <a:pt x="150279" y="153579"/>
                        <a:pt x="136127" y="163681"/>
                        <a:pt x="136127" y="163681"/>
                      </a:cubicBezTo>
                      <a:cubicBezTo>
                        <a:pt x="136127" y="163681"/>
                        <a:pt x="117668" y="158182"/>
                        <a:pt x="95660" y="158394"/>
                      </a:cubicBezTo>
                      <a:cubicBezTo>
                        <a:pt x="73651" y="158598"/>
                        <a:pt x="48084" y="164523"/>
                        <a:pt x="48084" y="164523"/>
                      </a:cubicBezTo>
                      <a:cubicBezTo>
                        <a:pt x="48084" y="164523"/>
                        <a:pt x="72662" y="163645"/>
                        <a:pt x="92221" y="165327"/>
                      </a:cubicBezTo>
                      <a:cubicBezTo>
                        <a:pt x="111780" y="167009"/>
                        <a:pt x="126320" y="171261"/>
                        <a:pt x="126320" y="171261"/>
                      </a:cubicBezTo>
                      <a:cubicBezTo>
                        <a:pt x="126320" y="171261"/>
                        <a:pt x="120709" y="180856"/>
                        <a:pt x="96649" y="200100"/>
                      </a:cubicBezTo>
                      <a:cubicBezTo>
                        <a:pt x="65304" y="225159"/>
                        <a:pt x="0" y="269814"/>
                        <a:pt x="0" y="2698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5" name="Google Shape;325;p2"/>
              <p:cNvGrpSpPr/>
              <p:nvPr/>
            </p:nvGrpSpPr>
            <p:grpSpPr>
              <a:xfrm>
                <a:off x="1345841" y="2762911"/>
                <a:ext cx="327862" cy="333898"/>
                <a:chOff x="1345841" y="2762911"/>
                <a:chExt cx="327862" cy="333898"/>
              </a:xfrm>
            </p:grpSpPr>
            <p:sp>
              <p:nvSpPr>
                <p:cNvPr id="326" name="Google Shape;326;p2"/>
                <p:cNvSpPr/>
                <p:nvPr/>
              </p:nvSpPr>
              <p:spPr>
                <a:xfrm>
                  <a:off x="1354059" y="2762911"/>
                  <a:ext cx="319644" cy="333898"/>
                </a:xfrm>
                <a:custGeom>
                  <a:avLst/>
                  <a:gdLst/>
                  <a:ahLst/>
                  <a:cxnLst/>
                  <a:rect l="l" t="t" r="r" b="b"/>
                  <a:pathLst>
                    <a:path w="319644" h="333898" extrusionOk="0">
                      <a:moveTo>
                        <a:pt x="54591" y="158783"/>
                      </a:moveTo>
                      <a:cubicBezTo>
                        <a:pt x="54591" y="158783"/>
                        <a:pt x="10010" y="192179"/>
                        <a:pt x="2708" y="232452"/>
                      </a:cubicBezTo>
                      <a:cubicBezTo>
                        <a:pt x="-8800" y="295862"/>
                        <a:pt x="20095" y="313332"/>
                        <a:pt x="20095" y="313332"/>
                      </a:cubicBezTo>
                      <a:cubicBezTo>
                        <a:pt x="20095" y="313332"/>
                        <a:pt x="28386" y="267993"/>
                        <a:pt x="62124" y="275036"/>
                      </a:cubicBezTo>
                      <a:cubicBezTo>
                        <a:pt x="79631" y="278687"/>
                        <a:pt x="95114" y="303220"/>
                        <a:pt x="95114" y="303220"/>
                      </a:cubicBezTo>
                      <a:cubicBezTo>
                        <a:pt x="95114" y="303220"/>
                        <a:pt x="117427" y="297978"/>
                        <a:pt x="135091" y="305641"/>
                      </a:cubicBezTo>
                      <a:cubicBezTo>
                        <a:pt x="152756" y="313313"/>
                        <a:pt x="165761" y="333898"/>
                        <a:pt x="165761" y="333898"/>
                      </a:cubicBezTo>
                      <a:cubicBezTo>
                        <a:pt x="165761" y="333898"/>
                        <a:pt x="176178" y="312500"/>
                        <a:pt x="177990" y="289142"/>
                      </a:cubicBezTo>
                      <a:cubicBezTo>
                        <a:pt x="179802" y="265774"/>
                        <a:pt x="173026" y="240448"/>
                        <a:pt x="173026" y="240448"/>
                      </a:cubicBezTo>
                      <a:cubicBezTo>
                        <a:pt x="173026" y="240448"/>
                        <a:pt x="185292" y="246317"/>
                        <a:pt x="197410" y="250190"/>
                      </a:cubicBezTo>
                      <a:cubicBezTo>
                        <a:pt x="209528" y="254072"/>
                        <a:pt x="221508" y="255958"/>
                        <a:pt x="221508" y="255958"/>
                      </a:cubicBezTo>
                      <a:cubicBezTo>
                        <a:pt x="221508" y="255958"/>
                        <a:pt x="223809" y="244182"/>
                        <a:pt x="222839" y="233802"/>
                      </a:cubicBezTo>
                      <a:cubicBezTo>
                        <a:pt x="221868" y="223421"/>
                        <a:pt x="217616" y="214428"/>
                        <a:pt x="217616" y="214428"/>
                      </a:cubicBezTo>
                      <a:cubicBezTo>
                        <a:pt x="217616" y="214428"/>
                        <a:pt x="248471" y="210656"/>
                        <a:pt x="273973" y="203946"/>
                      </a:cubicBezTo>
                      <a:cubicBezTo>
                        <a:pt x="299485" y="197235"/>
                        <a:pt x="319644" y="187576"/>
                        <a:pt x="319644" y="187576"/>
                      </a:cubicBezTo>
                      <a:cubicBezTo>
                        <a:pt x="319644" y="187576"/>
                        <a:pt x="302970" y="164467"/>
                        <a:pt x="285037" y="148458"/>
                      </a:cubicBezTo>
                      <a:cubicBezTo>
                        <a:pt x="267115" y="132439"/>
                        <a:pt x="247934" y="123519"/>
                        <a:pt x="247934" y="123519"/>
                      </a:cubicBezTo>
                      <a:cubicBezTo>
                        <a:pt x="247934" y="123519"/>
                        <a:pt x="256355" y="117613"/>
                        <a:pt x="262262" y="110643"/>
                      </a:cubicBezTo>
                      <a:cubicBezTo>
                        <a:pt x="268177" y="103664"/>
                        <a:pt x="271588" y="95613"/>
                        <a:pt x="271588" y="95613"/>
                      </a:cubicBezTo>
                      <a:cubicBezTo>
                        <a:pt x="271588" y="95613"/>
                        <a:pt x="254146" y="88940"/>
                        <a:pt x="235881" y="89014"/>
                      </a:cubicBezTo>
                      <a:cubicBezTo>
                        <a:pt x="217626" y="89088"/>
                        <a:pt x="198556" y="95900"/>
                        <a:pt x="198556" y="95900"/>
                      </a:cubicBezTo>
                      <a:cubicBezTo>
                        <a:pt x="198556" y="95900"/>
                        <a:pt x="222118" y="70989"/>
                        <a:pt x="235003" y="47012"/>
                      </a:cubicBezTo>
                      <a:cubicBezTo>
                        <a:pt x="247888" y="23035"/>
                        <a:pt x="250097" y="0"/>
                        <a:pt x="250097" y="0"/>
                      </a:cubicBezTo>
                      <a:cubicBezTo>
                        <a:pt x="250097" y="0"/>
                        <a:pt x="222756" y="17692"/>
                        <a:pt x="200645" y="21509"/>
                      </a:cubicBezTo>
                      <a:cubicBezTo>
                        <a:pt x="178535" y="25318"/>
                        <a:pt x="161657" y="15261"/>
                        <a:pt x="161657" y="15261"/>
                      </a:cubicBezTo>
                      <a:cubicBezTo>
                        <a:pt x="161657" y="15261"/>
                        <a:pt x="145758" y="53334"/>
                        <a:pt x="100734" y="37944"/>
                      </a:cubicBezTo>
                      <a:cubicBezTo>
                        <a:pt x="82885" y="31843"/>
                        <a:pt x="82580" y="14401"/>
                        <a:pt x="82580" y="14401"/>
                      </a:cubicBezTo>
                      <a:cubicBezTo>
                        <a:pt x="82580" y="14401"/>
                        <a:pt x="54841" y="36576"/>
                        <a:pt x="46937" y="72838"/>
                      </a:cubicBezTo>
                      <a:cubicBezTo>
                        <a:pt x="39044" y="109100"/>
                        <a:pt x="54591" y="158783"/>
                        <a:pt x="54591"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1345841" y="2799210"/>
                  <a:ext cx="295233" cy="252482"/>
                </a:xfrm>
                <a:custGeom>
                  <a:avLst/>
                  <a:gdLst/>
                  <a:ahLst/>
                  <a:cxnLst/>
                  <a:rect l="l" t="t" r="r" b="b"/>
                  <a:pathLst>
                    <a:path w="295233" h="252482" extrusionOk="0">
                      <a:moveTo>
                        <a:pt x="295233" y="143355"/>
                      </a:moveTo>
                      <a:cubicBezTo>
                        <a:pt x="295233" y="143355"/>
                        <a:pt x="225982" y="122872"/>
                        <a:pt x="190598" y="120626"/>
                      </a:cubicBezTo>
                      <a:cubicBezTo>
                        <a:pt x="170864" y="119369"/>
                        <a:pt x="157655" y="120219"/>
                        <a:pt x="157655" y="120219"/>
                      </a:cubicBezTo>
                      <a:cubicBezTo>
                        <a:pt x="157655" y="120219"/>
                        <a:pt x="164837" y="114294"/>
                        <a:pt x="184914" y="103720"/>
                      </a:cubicBezTo>
                      <a:cubicBezTo>
                        <a:pt x="204999" y="93155"/>
                        <a:pt x="237961" y="77931"/>
                        <a:pt x="237961" y="77931"/>
                      </a:cubicBezTo>
                      <a:cubicBezTo>
                        <a:pt x="237961" y="77931"/>
                        <a:pt x="205536" y="86000"/>
                        <a:pt x="182945" y="96168"/>
                      </a:cubicBezTo>
                      <a:cubicBezTo>
                        <a:pt x="160363" y="106326"/>
                        <a:pt x="147617" y="118583"/>
                        <a:pt x="147617" y="118583"/>
                      </a:cubicBezTo>
                      <a:cubicBezTo>
                        <a:pt x="147617" y="118583"/>
                        <a:pt x="130276" y="115930"/>
                        <a:pt x="113425" y="116356"/>
                      </a:cubicBezTo>
                      <a:cubicBezTo>
                        <a:pt x="96575" y="116781"/>
                        <a:pt x="80205" y="120284"/>
                        <a:pt x="80205" y="120284"/>
                      </a:cubicBezTo>
                      <a:lnTo>
                        <a:pt x="112492" y="85002"/>
                      </a:lnTo>
                      <a:cubicBezTo>
                        <a:pt x="112492" y="85002"/>
                        <a:pt x="122271" y="89217"/>
                        <a:pt x="139991" y="85815"/>
                      </a:cubicBezTo>
                      <a:cubicBezTo>
                        <a:pt x="157710" y="82414"/>
                        <a:pt x="183361" y="71386"/>
                        <a:pt x="183361" y="71386"/>
                      </a:cubicBezTo>
                      <a:cubicBezTo>
                        <a:pt x="183361" y="71386"/>
                        <a:pt x="158672" y="76665"/>
                        <a:pt x="143226" y="78633"/>
                      </a:cubicBezTo>
                      <a:cubicBezTo>
                        <a:pt x="127780" y="80602"/>
                        <a:pt x="121569" y="79271"/>
                        <a:pt x="121569" y="79271"/>
                      </a:cubicBezTo>
                      <a:lnTo>
                        <a:pt x="156287" y="50681"/>
                      </a:lnTo>
                      <a:lnTo>
                        <a:pt x="203465" y="15316"/>
                      </a:lnTo>
                      <a:lnTo>
                        <a:pt x="153800" y="44220"/>
                      </a:lnTo>
                      <a:cubicBezTo>
                        <a:pt x="153800" y="44220"/>
                        <a:pt x="151240" y="38757"/>
                        <a:pt x="155473" y="27702"/>
                      </a:cubicBezTo>
                      <a:cubicBezTo>
                        <a:pt x="159707" y="16647"/>
                        <a:pt x="170734" y="0"/>
                        <a:pt x="170734" y="0"/>
                      </a:cubicBezTo>
                      <a:cubicBezTo>
                        <a:pt x="170734" y="0"/>
                        <a:pt x="156065" y="15649"/>
                        <a:pt x="149743" y="28275"/>
                      </a:cubicBezTo>
                      <a:cubicBezTo>
                        <a:pt x="143429" y="40893"/>
                        <a:pt x="145472" y="50478"/>
                        <a:pt x="145472" y="50478"/>
                      </a:cubicBezTo>
                      <a:lnTo>
                        <a:pt x="117982" y="73623"/>
                      </a:lnTo>
                      <a:lnTo>
                        <a:pt x="101751" y="86195"/>
                      </a:lnTo>
                      <a:cubicBezTo>
                        <a:pt x="101751" y="86195"/>
                        <a:pt x="97758" y="78088"/>
                        <a:pt x="98840" y="62226"/>
                      </a:cubicBezTo>
                      <a:cubicBezTo>
                        <a:pt x="99921" y="46365"/>
                        <a:pt x="106068" y="22757"/>
                        <a:pt x="106068" y="22757"/>
                      </a:cubicBezTo>
                      <a:cubicBezTo>
                        <a:pt x="106068" y="22757"/>
                        <a:pt x="94569" y="43915"/>
                        <a:pt x="91334" y="61625"/>
                      </a:cubicBezTo>
                      <a:cubicBezTo>
                        <a:pt x="88089" y="79327"/>
                        <a:pt x="93118" y="93580"/>
                        <a:pt x="93118" y="93580"/>
                      </a:cubicBezTo>
                      <a:lnTo>
                        <a:pt x="70185" y="120404"/>
                      </a:lnTo>
                      <a:cubicBezTo>
                        <a:pt x="70185" y="120404"/>
                        <a:pt x="60442" y="120949"/>
                        <a:pt x="42917" y="124490"/>
                      </a:cubicBezTo>
                      <a:cubicBezTo>
                        <a:pt x="25382" y="128030"/>
                        <a:pt x="65" y="134556"/>
                        <a:pt x="65" y="134556"/>
                      </a:cubicBezTo>
                      <a:lnTo>
                        <a:pt x="0" y="153847"/>
                      </a:lnTo>
                      <a:cubicBezTo>
                        <a:pt x="0" y="153847"/>
                        <a:pt x="22369" y="142828"/>
                        <a:pt x="40431" y="137098"/>
                      </a:cubicBezTo>
                      <a:cubicBezTo>
                        <a:pt x="58483" y="131376"/>
                        <a:pt x="72246" y="130960"/>
                        <a:pt x="72246" y="130960"/>
                      </a:cubicBezTo>
                      <a:lnTo>
                        <a:pt x="83828" y="153384"/>
                      </a:lnTo>
                      <a:cubicBezTo>
                        <a:pt x="83828" y="153384"/>
                        <a:pt x="67412" y="163358"/>
                        <a:pt x="55932" y="180560"/>
                      </a:cubicBezTo>
                      <a:cubicBezTo>
                        <a:pt x="44452" y="197762"/>
                        <a:pt x="34302" y="222192"/>
                        <a:pt x="34302" y="222192"/>
                      </a:cubicBezTo>
                      <a:cubicBezTo>
                        <a:pt x="34302" y="222192"/>
                        <a:pt x="46956" y="199112"/>
                        <a:pt x="60285" y="183962"/>
                      </a:cubicBezTo>
                      <a:cubicBezTo>
                        <a:pt x="73614" y="168802"/>
                        <a:pt x="87821" y="159799"/>
                        <a:pt x="87821" y="159799"/>
                      </a:cubicBezTo>
                      <a:lnTo>
                        <a:pt x="107491" y="194111"/>
                      </a:lnTo>
                      <a:cubicBezTo>
                        <a:pt x="107491" y="194111"/>
                        <a:pt x="100845" y="201524"/>
                        <a:pt x="101002" y="215038"/>
                      </a:cubicBezTo>
                      <a:cubicBezTo>
                        <a:pt x="101159" y="228561"/>
                        <a:pt x="108111" y="248175"/>
                        <a:pt x="108111" y="248175"/>
                      </a:cubicBezTo>
                      <a:cubicBezTo>
                        <a:pt x="108111" y="248175"/>
                        <a:pt x="105735" y="227110"/>
                        <a:pt x="106410" y="215056"/>
                      </a:cubicBezTo>
                      <a:cubicBezTo>
                        <a:pt x="107085" y="203003"/>
                        <a:pt x="110800" y="199962"/>
                        <a:pt x="110800" y="199962"/>
                      </a:cubicBezTo>
                      <a:lnTo>
                        <a:pt x="163312" y="252483"/>
                      </a:lnTo>
                      <a:cubicBezTo>
                        <a:pt x="163312" y="252483"/>
                        <a:pt x="131237" y="212690"/>
                        <a:pt x="116439" y="191347"/>
                      </a:cubicBezTo>
                      <a:cubicBezTo>
                        <a:pt x="105273" y="175245"/>
                        <a:pt x="102306" y="168553"/>
                        <a:pt x="102306" y="168553"/>
                      </a:cubicBezTo>
                      <a:cubicBezTo>
                        <a:pt x="102306" y="168553"/>
                        <a:pt x="110745" y="167212"/>
                        <a:pt x="122909" y="168812"/>
                      </a:cubicBezTo>
                      <a:cubicBezTo>
                        <a:pt x="135073" y="170401"/>
                        <a:pt x="149160" y="175190"/>
                        <a:pt x="149160" y="175190"/>
                      </a:cubicBezTo>
                      <a:cubicBezTo>
                        <a:pt x="149160" y="175190"/>
                        <a:pt x="135757" y="166399"/>
                        <a:pt x="123445" y="162656"/>
                      </a:cubicBezTo>
                      <a:cubicBezTo>
                        <a:pt x="111133" y="158921"/>
                        <a:pt x="99912" y="160234"/>
                        <a:pt x="99912" y="160234"/>
                      </a:cubicBezTo>
                      <a:lnTo>
                        <a:pt x="82950" y="129851"/>
                      </a:lnTo>
                      <a:cubicBezTo>
                        <a:pt x="82950" y="129851"/>
                        <a:pt x="100513" y="128122"/>
                        <a:pt x="115108" y="127263"/>
                      </a:cubicBezTo>
                      <a:cubicBezTo>
                        <a:pt x="129694" y="126412"/>
                        <a:pt x="144779" y="128548"/>
                        <a:pt x="144779" y="128548"/>
                      </a:cubicBezTo>
                      <a:cubicBezTo>
                        <a:pt x="144779" y="128548"/>
                        <a:pt x="153061" y="143189"/>
                        <a:pt x="167065" y="156352"/>
                      </a:cubicBezTo>
                      <a:cubicBezTo>
                        <a:pt x="181078" y="169514"/>
                        <a:pt x="200803" y="181198"/>
                        <a:pt x="200803" y="181198"/>
                      </a:cubicBezTo>
                      <a:cubicBezTo>
                        <a:pt x="200803" y="181198"/>
                        <a:pt x="184766" y="166908"/>
                        <a:pt x="173461" y="154022"/>
                      </a:cubicBezTo>
                      <a:cubicBezTo>
                        <a:pt x="162156" y="141137"/>
                        <a:pt x="155575" y="129657"/>
                        <a:pt x="155575" y="129657"/>
                      </a:cubicBezTo>
                      <a:cubicBezTo>
                        <a:pt x="155575" y="129657"/>
                        <a:pt x="164948" y="126948"/>
                        <a:pt x="191846" y="129259"/>
                      </a:cubicBezTo>
                      <a:cubicBezTo>
                        <a:pt x="226869" y="132273"/>
                        <a:pt x="295233" y="143355"/>
                        <a:pt x="295233"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8" name="Google Shape;328;p2"/>
              <p:cNvGrpSpPr/>
              <p:nvPr/>
            </p:nvGrpSpPr>
            <p:grpSpPr>
              <a:xfrm>
                <a:off x="1082184" y="2972394"/>
                <a:ext cx="380817" cy="294216"/>
                <a:chOff x="1082184" y="2972394"/>
                <a:chExt cx="380817" cy="294216"/>
              </a:xfrm>
            </p:grpSpPr>
            <p:sp>
              <p:nvSpPr>
                <p:cNvPr id="329" name="Google Shape;329;p2"/>
                <p:cNvSpPr/>
                <p:nvPr/>
              </p:nvSpPr>
              <p:spPr>
                <a:xfrm>
                  <a:off x="1082184" y="2972394"/>
                  <a:ext cx="380817" cy="294216"/>
                </a:xfrm>
                <a:custGeom>
                  <a:avLst/>
                  <a:gdLst/>
                  <a:ahLst/>
                  <a:cxnLst/>
                  <a:rect l="l" t="t" r="r" b="b"/>
                  <a:pathLst>
                    <a:path w="380817" h="294216" extrusionOk="0">
                      <a:moveTo>
                        <a:pt x="129185" y="89448"/>
                      </a:moveTo>
                      <a:cubicBezTo>
                        <a:pt x="129185" y="89448"/>
                        <a:pt x="73679" y="84845"/>
                        <a:pt x="41484" y="110107"/>
                      </a:cubicBezTo>
                      <a:cubicBezTo>
                        <a:pt x="-9216" y="149900"/>
                        <a:pt x="804" y="182150"/>
                        <a:pt x="804" y="182150"/>
                      </a:cubicBezTo>
                      <a:cubicBezTo>
                        <a:pt x="804" y="182150"/>
                        <a:pt x="37103" y="153745"/>
                        <a:pt x="57660" y="181401"/>
                      </a:cubicBezTo>
                      <a:cubicBezTo>
                        <a:pt x="68327" y="195756"/>
                        <a:pt x="63622" y="224383"/>
                        <a:pt x="63622" y="224383"/>
                      </a:cubicBezTo>
                      <a:cubicBezTo>
                        <a:pt x="63622" y="224383"/>
                        <a:pt x="83800" y="235262"/>
                        <a:pt x="91916" y="252723"/>
                      </a:cubicBezTo>
                      <a:cubicBezTo>
                        <a:pt x="100041" y="270184"/>
                        <a:pt x="96113" y="294217"/>
                        <a:pt x="96113" y="294217"/>
                      </a:cubicBezTo>
                      <a:cubicBezTo>
                        <a:pt x="96113" y="294217"/>
                        <a:pt x="118093" y="285130"/>
                        <a:pt x="134962" y="268862"/>
                      </a:cubicBezTo>
                      <a:cubicBezTo>
                        <a:pt x="151822" y="252585"/>
                        <a:pt x="163561" y="229143"/>
                        <a:pt x="163561" y="229143"/>
                      </a:cubicBezTo>
                      <a:cubicBezTo>
                        <a:pt x="163561" y="229143"/>
                        <a:pt x="168848" y="241668"/>
                        <a:pt x="175337" y="252621"/>
                      </a:cubicBezTo>
                      <a:cubicBezTo>
                        <a:pt x="181826" y="263566"/>
                        <a:pt x="189526" y="272929"/>
                        <a:pt x="189526" y="272929"/>
                      </a:cubicBezTo>
                      <a:cubicBezTo>
                        <a:pt x="189526" y="272929"/>
                        <a:pt x="199074" y="265645"/>
                        <a:pt x="205240" y="257234"/>
                      </a:cubicBezTo>
                      <a:cubicBezTo>
                        <a:pt x="211405" y="248822"/>
                        <a:pt x="214187" y="239283"/>
                        <a:pt x="214187" y="239283"/>
                      </a:cubicBezTo>
                      <a:cubicBezTo>
                        <a:pt x="214187" y="239283"/>
                        <a:pt x="239764" y="256938"/>
                        <a:pt x="263297" y="268844"/>
                      </a:cubicBezTo>
                      <a:cubicBezTo>
                        <a:pt x="286831" y="280758"/>
                        <a:pt x="308322" y="286924"/>
                        <a:pt x="308322" y="286924"/>
                      </a:cubicBezTo>
                      <a:cubicBezTo>
                        <a:pt x="308322" y="286924"/>
                        <a:pt x="311187" y="258565"/>
                        <a:pt x="308405" y="234689"/>
                      </a:cubicBezTo>
                      <a:cubicBezTo>
                        <a:pt x="305632" y="210814"/>
                        <a:pt x="297211" y="191412"/>
                        <a:pt x="297211" y="191412"/>
                      </a:cubicBezTo>
                      <a:cubicBezTo>
                        <a:pt x="297211" y="191412"/>
                        <a:pt x="307416" y="192577"/>
                        <a:pt x="316474" y="191292"/>
                      </a:cubicBezTo>
                      <a:cubicBezTo>
                        <a:pt x="325524" y="189998"/>
                        <a:pt x="333417" y="186245"/>
                        <a:pt x="333417" y="186245"/>
                      </a:cubicBezTo>
                      <a:cubicBezTo>
                        <a:pt x="333417" y="186245"/>
                        <a:pt x="324803" y="169672"/>
                        <a:pt x="311095" y="157600"/>
                      </a:cubicBezTo>
                      <a:cubicBezTo>
                        <a:pt x="297396" y="145537"/>
                        <a:pt x="278604" y="137976"/>
                        <a:pt x="278604" y="137976"/>
                      </a:cubicBezTo>
                      <a:cubicBezTo>
                        <a:pt x="278604" y="137976"/>
                        <a:pt x="312768" y="134981"/>
                        <a:pt x="338316" y="125599"/>
                      </a:cubicBezTo>
                      <a:cubicBezTo>
                        <a:pt x="363874" y="116226"/>
                        <a:pt x="380817" y="100457"/>
                        <a:pt x="380817" y="100457"/>
                      </a:cubicBezTo>
                      <a:cubicBezTo>
                        <a:pt x="380817" y="100457"/>
                        <a:pt x="348623" y="95540"/>
                        <a:pt x="329554" y="83717"/>
                      </a:cubicBezTo>
                      <a:cubicBezTo>
                        <a:pt x="310485" y="71904"/>
                        <a:pt x="304532" y="53177"/>
                        <a:pt x="304532" y="53177"/>
                      </a:cubicBezTo>
                      <a:cubicBezTo>
                        <a:pt x="304532" y="53177"/>
                        <a:pt x="267364" y="71091"/>
                        <a:pt x="243905" y="29699"/>
                      </a:cubicBezTo>
                      <a:cubicBezTo>
                        <a:pt x="234606" y="13292"/>
                        <a:pt x="245957" y="37"/>
                        <a:pt x="245957" y="37"/>
                      </a:cubicBezTo>
                      <a:cubicBezTo>
                        <a:pt x="245957" y="37"/>
                        <a:pt x="210490" y="-1784"/>
                        <a:pt x="180514" y="20095"/>
                      </a:cubicBezTo>
                      <a:cubicBezTo>
                        <a:pt x="150537" y="41974"/>
                        <a:pt x="129185" y="89448"/>
                        <a:pt x="129185"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1123871" y="3015967"/>
                  <a:ext cx="263833" cy="215758"/>
                </a:xfrm>
                <a:custGeom>
                  <a:avLst/>
                  <a:gdLst/>
                  <a:ahLst/>
                  <a:cxnLst/>
                  <a:rect l="l" t="t" r="r" b="b"/>
                  <a:pathLst>
                    <a:path w="263833" h="215758" extrusionOk="0">
                      <a:moveTo>
                        <a:pt x="247491" y="215758"/>
                      </a:moveTo>
                      <a:cubicBezTo>
                        <a:pt x="247491" y="215758"/>
                        <a:pt x="209288" y="154475"/>
                        <a:pt x="184322" y="129315"/>
                      </a:cubicBezTo>
                      <a:cubicBezTo>
                        <a:pt x="170383" y="115274"/>
                        <a:pt x="159947" y="107140"/>
                        <a:pt x="159947" y="107140"/>
                      </a:cubicBezTo>
                      <a:cubicBezTo>
                        <a:pt x="159947" y="107140"/>
                        <a:pt x="169255" y="107472"/>
                        <a:pt x="191282" y="112898"/>
                      </a:cubicBezTo>
                      <a:cubicBezTo>
                        <a:pt x="213318" y="118315"/>
                        <a:pt x="248083" y="128815"/>
                        <a:pt x="248083" y="128815"/>
                      </a:cubicBezTo>
                      <a:cubicBezTo>
                        <a:pt x="248083" y="128815"/>
                        <a:pt x="218467" y="113323"/>
                        <a:pt x="194822" y="105938"/>
                      </a:cubicBezTo>
                      <a:cubicBezTo>
                        <a:pt x="171187" y="98543"/>
                        <a:pt x="153523" y="99255"/>
                        <a:pt x="153523" y="99255"/>
                      </a:cubicBezTo>
                      <a:cubicBezTo>
                        <a:pt x="153523" y="99255"/>
                        <a:pt x="142320" y="85760"/>
                        <a:pt x="129425" y="74890"/>
                      </a:cubicBezTo>
                      <a:cubicBezTo>
                        <a:pt x="116540" y="64020"/>
                        <a:pt x="101973" y="55774"/>
                        <a:pt x="101973" y="55774"/>
                      </a:cubicBezTo>
                      <a:lnTo>
                        <a:pt x="149539" y="50820"/>
                      </a:lnTo>
                      <a:cubicBezTo>
                        <a:pt x="149539" y="50820"/>
                        <a:pt x="154059" y="60470"/>
                        <a:pt x="169570" y="69676"/>
                      </a:cubicBezTo>
                      <a:cubicBezTo>
                        <a:pt x="185080" y="78892"/>
                        <a:pt x="211581" y="87683"/>
                        <a:pt x="211581" y="87683"/>
                      </a:cubicBezTo>
                      <a:cubicBezTo>
                        <a:pt x="211581" y="87683"/>
                        <a:pt x="189618" y="75232"/>
                        <a:pt x="176751" y="66451"/>
                      </a:cubicBezTo>
                      <a:cubicBezTo>
                        <a:pt x="163894" y="57679"/>
                        <a:pt x="160132" y="52558"/>
                        <a:pt x="160132" y="52558"/>
                      </a:cubicBezTo>
                      <a:lnTo>
                        <a:pt x="205082" y="54222"/>
                      </a:lnTo>
                      <a:lnTo>
                        <a:pt x="263833" y="59084"/>
                      </a:lnTo>
                      <a:lnTo>
                        <a:pt x="207513" y="47733"/>
                      </a:lnTo>
                      <a:cubicBezTo>
                        <a:pt x="207513" y="47733"/>
                        <a:pt x="209223" y="41956"/>
                        <a:pt x="219724" y="36493"/>
                      </a:cubicBezTo>
                      <a:cubicBezTo>
                        <a:pt x="230224" y="31030"/>
                        <a:pt x="249525" y="25900"/>
                        <a:pt x="249525" y="25900"/>
                      </a:cubicBezTo>
                      <a:cubicBezTo>
                        <a:pt x="249525" y="25900"/>
                        <a:pt x="228163" y="27869"/>
                        <a:pt x="215056" y="33119"/>
                      </a:cubicBezTo>
                      <a:cubicBezTo>
                        <a:pt x="201958" y="38360"/>
                        <a:pt x="197115" y="46892"/>
                        <a:pt x="197115" y="46892"/>
                      </a:cubicBezTo>
                      <a:lnTo>
                        <a:pt x="161204" y="45949"/>
                      </a:lnTo>
                      <a:lnTo>
                        <a:pt x="140712" y="44581"/>
                      </a:lnTo>
                      <a:cubicBezTo>
                        <a:pt x="140712" y="44581"/>
                        <a:pt x="143115" y="35873"/>
                        <a:pt x="154447" y="24726"/>
                      </a:cubicBezTo>
                      <a:cubicBezTo>
                        <a:pt x="165789" y="13578"/>
                        <a:pt x="186060" y="0"/>
                        <a:pt x="186060" y="0"/>
                      </a:cubicBezTo>
                      <a:cubicBezTo>
                        <a:pt x="186060" y="0"/>
                        <a:pt x="163404" y="8199"/>
                        <a:pt x="149234" y="19291"/>
                      </a:cubicBezTo>
                      <a:cubicBezTo>
                        <a:pt x="135055" y="30383"/>
                        <a:pt x="129352" y="44377"/>
                        <a:pt x="129352" y="44377"/>
                      </a:cubicBezTo>
                      <a:lnTo>
                        <a:pt x="94402" y="49221"/>
                      </a:lnTo>
                      <a:cubicBezTo>
                        <a:pt x="94402" y="49221"/>
                        <a:pt x="86749" y="43157"/>
                        <a:pt x="71294" y="34173"/>
                      </a:cubicBezTo>
                      <a:cubicBezTo>
                        <a:pt x="55830" y="25179"/>
                        <a:pt x="32564" y="13255"/>
                        <a:pt x="32564" y="13255"/>
                      </a:cubicBezTo>
                      <a:lnTo>
                        <a:pt x="19707" y="27647"/>
                      </a:lnTo>
                      <a:cubicBezTo>
                        <a:pt x="19707" y="27647"/>
                        <a:pt x="43749" y="34247"/>
                        <a:pt x="61062" y="41956"/>
                      </a:cubicBezTo>
                      <a:cubicBezTo>
                        <a:pt x="78365" y="49664"/>
                        <a:pt x="88939" y="58473"/>
                        <a:pt x="88939" y="58473"/>
                      </a:cubicBezTo>
                      <a:lnTo>
                        <a:pt x="82719" y="82941"/>
                      </a:lnTo>
                      <a:cubicBezTo>
                        <a:pt x="82719" y="82941"/>
                        <a:pt x="63816" y="79502"/>
                        <a:pt x="43813" y="84743"/>
                      </a:cubicBezTo>
                      <a:cubicBezTo>
                        <a:pt x="23801" y="89993"/>
                        <a:pt x="0" y="101529"/>
                        <a:pt x="0" y="101529"/>
                      </a:cubicBezTo>
                      <a:cubicBezTo>
                        <a:pt x="0" y="101529"/>
                        <a:pt x="24781" y="92674"/>
                        <a:pt x="44812" y="90178"/>
                      </a:cubicBezTo>
                      <a:cubicBezTo>
                        <a:pt x="64833" y="87692"/>
                        <a:pt x="81443" y="90391"/>
                        <a:pt x="81443" y="90391"/>
                      </a:cubicBezTo>
                      <a:lnTo>
                        <a:pt x="73383" y="129102"/>
                      </a:lnTo>
                      <a:cubicBezTo>
                        <a:pt x="73383" y="129102"/>
                        <a:pt x="63493" y="130239"/>
                        <a:pt x="54637" y="140453"/>
                      </a:cubicBezTo>
                      <a:cubicBezTo>
                        <a:pt x="45782" y="150667"/>
                        <a:pt x="37962" y="169958"/>
                        <a:pt x="37962" y="169958"/>
                      </a:cubicBezTo>
                      <a:cubicBezTo>
                        <a:pt x="37962" y="169958"/>
                        <a:pt x="50164" y="152626"/>
                        <a:pt x="58668" y="144058"/>
                      </a:cubicBezTo>
                      <a:cubicBezTo>
                        <a:pt x="67172" y="135489"/>
                        <a:pt x="71969" y="135683"/>
                        <a:pt x="71969" y="135683"/>
                      </a:cubicBezTo>
                      <a:lnTo>
                        <a:pt x="76387" y="209824"/>
                      </a:lnTo>
                      <a:cubicBezTo>
                        <a:pt x="76387" y="209824"/>
                        <a:pt x="78800" y="158764"/>
                        <a:pt x="81905" y="132984"/>
                      </a:cubicBezTo>
                      <a:cubicBezTo>
                        <a:pt x="84244" y="113527"/>
                        <a:pt x="86462" y="106548"/>
                        <a:pt x="86462" y="106548"/>
                      </a:cubicBezTo>
                      <a:cubicBezTo>
                        <a:pt x="86462" y="106548"/>
                        <a:pt x="93672" y="111151"/>
                        <a:pt x="101705" y="120422"/>
                      </a:cubicBezTo>
                      <a:cubicBezTo>
                        <a:pt x="109746" y="129684"/>
                        <a:pt x="117104" y="142616"/>
                        <a:pt x="117104" y="142616"/>
                      </a:cubicBezTo>
                      <a:cubicBezTo>
                        <a:pt x="117104" y="142616"/>
                        <a:pt x="112917" y="127142"/>
                        <a:pt x="106188" y="116171"/>
                      </a:cubicBezTo>
                      <a:cubicBezTo>
                        <a:pt x="99468" y="105208"/>
                        <a:pt x="90197" y="98737"/>
                        <a:pt x="90197" y="98737"/>
                      </a:cubicBezTo>
                      <a:lnTo>
                        <a:pt x="97675" y="64759"/>
                      </a:lnTo>
                      <a:cubicBezTo>
                        <a:pt x="97675" y="64759"/>
                        <a:pt x="111965" y="75111"/>
                        <a:pt x="123445" y="84161"/>
                      </a:cubicBezTo>
                      <a:cubicBezTo>
                        <a:pt x="134925" y="93219"/>
                        <a:pt x="144788" y="104820"/>
                        <a:pt x="144788" y="104820"/>
                      </a:cubicBezTo>
                      <a:cubicBezTo>
                        <a:pt x="144788" y="104820"/>
                        <a:pt x="141266" y="121264"/>
                        <a:pt x="143004" y="140407"/>
                      </a:cubicBezTo>
                      <a:cubicBezTo>
                        <a:pt x="144742" y="159550"/>
                        <a:pt x="151739" y="181382"/>
                        <a:pt x="151739" y="181382"/>
                      </a:cubicBezTo>
                      <a:cubicBezTo>
                        <a:pt x="151739" y="181382"/>
                        <a:pt x="149234" y="160049"/>
                        <a:pt x="149327" y="142912"/>
                      </a:cubicBezTo>
                      <a:cubicBezTo>
                        <a:pt x="149428" y="125765"/>
                        <a:pt x="152118" y="112815"/>
                        <a:pt x="152118" y="112815"/>
                      </a:cubicBezTo>
                      <a:cubicBezTo>
                        <a:pt x="152118" y="112815"/>
                        <a:pt x="160936" y="117012"/>
                        <a:pt x="179515" y="136589"/>
                      </a:cubicBezTo>
                      <a:cubicBezTo>
                        <a:pt x="203715" y="162091"/>
                        <a:pt x="247491" y="215758"/>
                        <a:pt x="247491" y="21575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1" name="Google Shape;331;p2"/>
              <p:cNvGrpSpPr/>
              <p:nvPr/>
            </p:nvGrpSpPr>
            <p:grpSpPr>
              <a:xfrm>
                <a:off x="505305" y="3804075"/>
                <a:ext cx="303275" cy="381713"/>
                <a:chOff x="505305" y="3804075"/>
                <a:chExt cx="303275" cy="381713"/>
              </a:xfrm>
            </p:grpSpPr>
            <p:sp>
              <p:nvSpPr>
                <p:cNvPr id="332" name="Google Shape;332;p2"/>
                <p:cNvSpPr/>
                <p:nvPr/>
              </p:nvSpPr>
              <p:spPr>
                <a:xfrm>
                  <a:off x="505305" y="3804075"/>
                  <a:ext cx="298059" cy="381713"/>
                </a:xfrm>
                <a:custGeom>
                  <a:avLst/>
                  <a:gdLst/>
                  <a:ahLst/>
                  <a:cxnLst/>
                  <a:rect l="l" t="t" r="r" b="b"/>
                  <a:pathLst>
                    <a:path w="298059" h="381713" extrusionOk="0">
                      <a:moveTo>
                        <a:pt x="251780" y="154401"/>
                      </a:moveTo>
                      <a:cubicBezTo>
                        <a:pt x="251780" y="154401"/>
                        <a:pt x="277708" y="105106"/>
                        <a:pt x="267032" y="65600"/>
                      </a:cubicBezTo>
                      <a:cubicBezTo>
                        <a:pt x="250218" y="3383"/>
                        <a:pt x="216618" y="0"/>
                        <a:pt x="216618" y="0"/>
                      </a:cubicBezTo>
                      <a:cubicBezTo>
                        <a:pt x="216618" y="0"/>
                        <a:pt x="228579" y="44516"/>
                        <a:pt x="195091" y="52632"/>
                      </a:cubicBezTo>
                      <a:cubicBezTo>
                        <a:pt x="177704" y="56837"/>
                        <a:pt x="153200" y="41318"/>
                        <a:pt x="153200" y="41318"/>
                      </a:cubicBezTo>
                      <a:cubicBezTo>
                        <a:pt x="153200" y="41318"/>
                        <a:pt x="135295" y="55636"/>
                        <a:pt x="116051" y="56292"/>
                      </a:cubicBezTo>
                      <a:cubicBezTo>
                        <a:pt x="96806" y="56939"/>
                        <a:pt x="76221" y="43934"/>
                        <a:pt x="76221" y="43934"/>
                      </a:cubicBezTo>
                      <a:cubicBezTo>
                        <a:pt x="76221" y="43934"/>
                        <a:pt x="75990" y="67717"/>
                        <a:pt x="84383" y="89605"/>
                      </a:cubicBezTo>
                      <a:cubicBezTo>
                        <a:pt x="92766" y="111484"/>
                        <a:pt x="109756" y="131459"/>
                        <a:pt x="109756" y="131459"/>
                      </a:cubicBezTo>
                      <a:cubicBezTo>
                        <a:pt x="109756" y="131459"/>
                        <a:pt x="96159" y="131422"/>
                        <a:pt x="83551" y="133114"/>
                      </a:cubicBezTo>
                      <a:cubicBezTo>
                        <a:pt x="70934" y="134814"/>
                        <a:pt x="59305" y="138244"/>
                        <a:pt x="59305" y="138244"/>
                      </a:cubicBezTo>
                      <a:cubicBezTo>
                        <a:pt x="59305" y="138244"/>
                        <a:pt x="62282" y="149872"/>
                        <a:pt x="67615" y="158829"/>
                      </a:cubicBezTo>
                      <a:cubicBezTo>
                        <a:pt x="72949" y="167795"/>
                        <a:pt x="80639" y="174089"/>
                        <a:pt x="80639" y="174089"/>
                      </a:cubicBezTo>
                      <a:cubicBezTo>
                        <a:pt x="80639" y="174089"/>
                        <a:pt x="54388" y="190737"/>
                        <a:pt x="34237" y="207745"/>
                      </a:cubicBezTo>
                      <a:cubicBezTo>
                        <a:pt x="14078" y="224752"/>
                        <a:pt x="0" y="242121"/>
                        <a:pt x="0" y="242121"/>
                      </a:cubicBezTo>
                      <a:cubicBezTo>
                        <a:pt x="0" y="242121"/>
                        <a:pt x="24985" y="255838"/>
                        <a:pt x="48047" y="262613"/>
                      </a:cubicBezTo>
                      <a:cubicBezTo>
                        <a:pt x="71109" y="269379"/>
                        <a:pt x="92258" y="269213"/>
                        <a:pt x="92258" y="269213"/>
                      </a:cubicBezTo>
                      <a:cubicBezTo>
                        <a:pt x="92258" y="269213"/>
                        <a:pt x="87193" y="278161"/>
                        <a:pt x="84845" y="286997"/>
                      </a:cubicBezTo>
                      <a:cubicBezTo>
                        <a:pt x="82497" y="295834"/>
                        <a:pt x="82867" y="304569"/>
                        <a:pt x="82867" y="304569"/>
                      </a:cubicBezTo>
                      <a:cubicBezTo>
                        <a:pt x="82867" y="304569"/>
                        <a:pt x="101492" y="303108"/>
                        <a:pt x="117955" y="295215"/>
                      </a:cubicBezTo>
                      <a:cubicBezTo>
                        <a:pt x="134417" y="287312"/>
                        <a:pt x="148717" y="272966"/>
                        <a:pt x="148717" y="272966"/>
                      </a:cubicBezTo>
                      <a:cubicBezTo>
                        <a:pt x="148717" y="272966"/>
                        <a:pt x="138124" y="305586"/>
                        <a:pt x="136765" y="332771"/>
                      </a:cubicBezTo>
                      <a:cubicBezTo>
                        <a:pt x="135415" y="359955"/>
                        <a:pt x="143309" y="381714"/>
                        <a:pt x="143309" y="381714"/>
                      </a:cubicBezTo>
                      <a:cubicBezTo>
                        <a:pt x="143309" y="381714"/>
                        <a:pt x="160409" y="354002"/>
                        <a:pt x="178748" y="341071"/>
                      </a:cubicBezTo>
                      <a:cubicBezTo>
                        <a:pt x="197078" y="328140"/>
                        <a:pt x="216637" y="329979"/>
                        <a:pt x="216637" y="329979"/>
                      </a:cubicBezTo>
                      <a:cubicBezTo>
                        <a:pt x="216637" y="329979"/>
                        <a:pt x="214668" y="288772"/>
                        <a:pt x="261938" y="283346"/>
                      </a:cubicBezTo>
                      <a:cubicBezTo>
                        <a:pt x="280675" y="281202"/>
                        <a:pt x="288448" y="296823"/>
                        <a:pt x="288448" y="296823"/>
                      </a:cubicBezTo>
                      <a:cubicBezTo>
                        <a:pt x="288448" y="296823"/>
                        <a:pt x="303977" y="264896"/>
                        <a:pt x="295557" y="228755"/>
                      </a:cubicBezTo>
                      <a:cubicBezTo>
                        <a:pt x="287136" y="192604"/>
                        <a:pt x="251780" y="154401"/>
                        <a:pt x="251780"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538184" y="3856189"/>
                  <a:ext cx="270396" cy="259442"/>
                </a:xfrm>
                <a:custGeom>
                  <a:avLst/>
                  <a:gdLst/>
                  <a:ahLst/>
                  <a:cxnLst/>
                  <a:rect l="l" t="t" r="r" b="b"/>
                  <a:pathLst>
                    <a:path w="270396" h="259442" extrusionOk="0">
                      <a:moveTo>
                        <a:pt x="0" y="183167"/>
                      </a:moveTo>
                      <a:cubicBezTo>
                        <a:pt x="0" y="183167"/>
                        <a:pt x="71340" y="171954"/>
                        <a:pt x="104256" y="158801"/>
                      </a:cubicBezTo>
                      <a:cubicBezTo>
                        <a:pt x="122632" y="151462"/>
                        <a:pt x="134195" y="145028"/>
                        <a:pt x="134195" y="145028"/>
                      </a:cubicBezTo>
                      <a:cubicBezTo>
                        <a:pt x="134195" y="145028"/>
                        <a:pt x="130248" y="153468"/>
                        <a:pt x="116642" y="171631"/>
                      </a:cubicBezTo>
                      <a:cubicBezTo>
                        <a:pt x="103045" y="189794"/>
                        <a:pt x="79798" y="217681"/>
                        <a:pt x="79798" y="217681"/>
                      </a:cubicBezTo>
                      <a:cubicBezTo>
                        <a:pt x="79798" y="217681"/>
                        <a:pt x="105633" y="196477"/>
                        <a:pt x="121670" y="177611"/>
                      </a:cubicBezTo>
                      <a:cubicBezTo>
                        <a:pt x="137708" y="158736"/>
                        <a:pt x="143956" y="142200"/>
                        <a:pt x="143956" y="142200"/>
                      </a:cubicBezTo>
                      <a:cubicBezTo>
                        <a:pt x="143956" y="142200"/>
                        <a:pt x="160761" y="137162"/>
                        <a:pt x="175800" y="129546"/>
                      </a:cubicBezTo>
                      <a:cubicBezTo>
                        <a:pt x="190848" y="121929"/>
                        <a:pt x="204131" y="111734"/>
                        <a:pt x="204131" y="111734"/>
                      </a:cubicBezTo>
                      <a:lnTo>
                        <a:pt x="190099" y="157461"/>
                      </a:lnTo>
                      <a:cubicBezTo>
                        <a:pt x="190099" y="157461"/>
                        <a:pt x="179451" y="157849"/>
                        <a:pt x="164911" y="168525"/>
                      </a:cubicBezTo>
                      <a:cubicBezTo>
                        <a:pt x="150371" y="179201"/>
                        <a:pt x="131921" y="200165"/>
                        <a:pt x="131921" y="200165"/>
                      </a:cubicBezTo>
                      <a:cubicBezTo>
                        <a:pt x="131921" y="200165"/>
                        <a:pt x="151961" y="184812"/>
                        <a:pt x="165077" y="176400"/>
                      </a:cubicBezTo>
                      <a:cubicBezTo>
                        <a:pt x="178184" y="167998"/>
                        <a:pt x="184359" y="166528"/>
                        <a:pt x="184359" y="166528"/>
                      </a:cubicBezTo>
                      <a:lnTo>
                        <a:pt x="165271" y="207255"/>
                      </a:lnTo>
                      <a:lnTo>
                        <a:pt x="137828" y="259443"/>
                      </a:lnTo>
                      <a:lnTo>
                        <a:pt x="170290" y="212024"/>
                      </a:lnTo>
                      <a:cubicBezTo>
                        <a:pt x="170290" y="212024"/>
                        <a:pt x="174940" y="215860"/>
                        <a:pt x="175864" y="227664"/>
                      </a:cubicBezTo>
                      <a:cubicBezTo>
                        <a:pt x="176779" y="239468"/>
                        <a:pt x="173960" y="259230"/>
                        <a:pt x="173960" y="259230"/>
                      </a:cubicBezTo>
                      <a:cubicBezTo>
                        <a:pt x="173960" y="259230"/>
                        <a:pt x="180504" y="238802"/>
                        <a:pt x="180791" y="224688"/>
                      </a:cubicBezTo>
                      <a:cubicBezTo>
                        <a:pt x="181078" y="210582"/>
                        <a:pt x="175125" y="202790"/>
                        <a:pt x="175125" y="202790"/>
                      </a:cubicBezTo>
                      <a:lnTo>
                        <a:pt x="190025" y="170097"/>
                      </a:lnTo>
                      <a:lnTo>
                        <a:pt x="199296" y="151776"/>
                      </a:lnTo>
                      <a:cubicBezTo>
                        <a:pt x="199296" y="151776"/>
                        <a:pt x="206377" y="157387"/>
                        <a:pt x="212200" y="172176"/>
                      </a:cubicBezTo>
                      <a:cubicBezTo>
                        <a:pt x="218033" y="186965"/>
                        <a:pt x="222608" y="210934"/>
                        <a:pt x="222608" y="210934"/>
                      </a:cubicBezTo>
                      <a:cubicBezTo>
                        <a:pt x="222608" y="210934"/>
                        <a:pt x="223911" y="186882"/>
                        <a:pt x="219243" y="169496"/>
                      </a:cubicBezTo>
                      <a:cubicBezTo>
                        <a:pt x="214575" y="152118"/>
                        <a:pt x="203918" y="141405"/>
                        <a:pt x="203918" y="141405"/>
                      </a:cubicBezTo>
                      <a:lnTo>
                        <a:pt x="213124" y="107334"/>
                      </a:lnTo>
                      <a:cubicBezTo>
                        <a:pt x="213124" y="107334"/>
                        <a:pt x="221684" y="102657"/>
                        <a:pt x="236002" y="91944"/>
                      </a:cubicBezTo>
                      <a:cubicBezTo>
                        <a:pt x="250320" y="81221"/>
                        <a:pt x="270396" y="64463"/>
                        <a:pt x="270396" y="64463"/>
                      </a:cubicBezTo>
                      <a:lnTo>
                        <a:pt x="262170" y="47012"/>
                      </a:lnTo>
                      <a:cubicBezTo>
                        <a:pt x="262170" y="47012"/>
                        <a:pt x="246696" y="66561"/>
                        <a:pt x="232840" y="79484"/>
                      </a:cubicBezTo>
                      <a:cubicBezTo>
                        <a:pt x="218985" y="92397"/>
                        <a:pt x="206737" y="98682"/>
                        <a:pt x="206737" y="98682"/>
                      </a:cubicBezTo>
                      <a:lnTo>
                        <a:pt x="186651" y="83403"/>
                      </a:lnTo>
                      <a:cubicBezTo>
                        <a:pt x="186651" y="83403"/>
                        <a:pt x="197207" y="67347"/>
                        <a:pt x="200193" y="46882"/>
                      </a:cubicBezTo>
                      <a:cubicBezTo>
                        <a:pt x="203178" y="26418"/>
                        <a:pt x="201857" y="0"/>
                        <a:pt x="201857" y="0"/>
                      </a:cubicBezTo>
                      <a:cubicBezTo>
                        <a:pt x="201857" y="0"/>
                        <a:pt x="200331" y="26269"/>
                        <a:pt x="194795" y="45681"/>
                      </a:cubicBezTo>
                      <a:cubicBezTo>
                        <a:pt x="189267" y="65082"/>
                        <a:pt x="180292" y="79317"/>
                        <a:pt x="180292" y="79317"/>
                      </a:cubicBezTo>
                      <a:lnTo>
                        <a:pt x="147801" y="56763"/>
                      </a:lnTo>
                      <a:cubicBezTo>
                        <a:pt x="147801" y="56763"/>
                        <a:pt x="150621" y="47215"/>
                        <a:pt x="144677" y="35069"/>
                      </a:cubicBezTo>
                      <a:cubicBezTo>
                        <a:pt x="138743" y="22933"/>
                        <a:pt x="124046" y="8199"/>
                        <a:pt x="124046" y="8199"/>
                      </a:cubicBezTo>
                      <a:cubicBezTo>
                        <a:pt x="124046" y="8199"/>
                        <a:pt x="135221" y="26205"/>
                        <a:pt x="139787" y="37380"/>
                      </a:cubicBezTo>
                      <a:cubicBezTo>
                        <a:pt x="144354" y="48555"/>
                        <a:pt x="142292" y="52900"/>
                        <a:pt x="142292" y="52900"/>
                      </a:cubicBezTo>
                      <a:lnTo>
                        <a:pt x="72329" y="27989"/>
                      </a:lnTo>
                      <a:cubicBezTo>
                        <a:pt x="72329" y="27989"/>
                        <a:pt x="118380" y="50164"/>
                        <a:pt x="140906" y="63095"/>
                      </a:cubicBezTo>
                      <a:cubicBezTo>
                        <a:pt x="157904" y="72856"/>
                        <a:pt x="163450" y="77626"/>
                        <a:pt x="163450" y="77626"/>
                      </a:cubicBezTo>
                      <a:cubicBezTo>
                        <a:pt x="163450" y="77626"/>
                        <a:pt x="156398" y="82460"/>
                        <a:pt x="144733" y="86231"/>
                      </a:cubicBezTo>
                      <a:cubicBezTo>
                        <a:pt x="133058" y="90012"/>
                        <a:pt x="118278" y="91731"/>
                        <a:pt x="118278" y="91731"/>
                      </a:cubicBezTo>
                      <a:cubicBezTo>
                        <a:pt x="118278" y="91731"/>
                        <a:pt x="134158" y="93922"/>
                        <a:pt x="146886" y="92018"/>
                      </a:cubicBezTo>
                      <a:cubicBezTo>
                        <a:pt x="159605" y="90114"/>
                        <a:pt x="169181" y="84115"/>
                        <a:pt x="169181" y="84115"/>
                      </a:cubicBezTo>
                      <a:lnTo>
                        <a:pt x="197540" y="104274"/>
                      </a:lnTo>
                      <a:cubicBezTo>
                        <a:pt x="197540" y="104274"/>
                        <a:pt x="182418" y="113379"/>
                        <a:pt x="169607" y="120404"/>
                      </a:cubicBezTo>
                      <a:cubicBezTo>
                        <a:pt x="156786" y="127438"/>
                        <a:pt x="142255" y="131986"/>
                        <a:pt x="142255" y="131986"/>
                      </a:cubicBezTo>
                      <a:cubicBezTo>
                        <a:pt x="142255" y="131986"/>
                        <a:pt x="128492" y="122317"/>
                        <a:pt x="110190" y="116430"/>
                      </a:cubicBezTo>
                      <a:cubicBezTo>
                        <a:pt x="91888" y="110551"/>
                        <a:pt x="69057" y="108462"/>
                        <a:pt x="69057" y="108462"/>
                      </a:cubicBezTo>
                      <a:cubicBezTo>
                        <a:pt x="69057" y="108462"/>
                        <a:pt x="89670" y="114498"/>
                        <a:pt x="105411" y="121282"/>
                      </a:cubicBezTo>
                      <a:cubicBezTo>
                        <a:pt x="121162" y="128067"/>
                        <a:pt x="132023" y="135609"/>
                        <a:pt x="132023" y="135609"/>
                      </a:cubicBezTo>
                      <a:cubicBezTo>
                        <a:pt x="132023" y="135609"/>
                        <a:pt x="124721" y="142089"/>
                        <a:pt x="99431" y="151536"/>
                      </a:cubicBezTo>
                      <a:cubicBezTo>
                        <a:pt x="66506" y="163839"/>
                        <a:pt x="0" y="183167"/>
                        <a:pt x="0"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4" name="Google Shape;334;p2"/>
              <p:cNvGrpSpPr/>
              <p:nvPr/>
            </p:nvGrpSpPr>
            <p:grpSpPr>
              <a:xfrm>
                <a:off x="774444" y="1422496"/>
                <a:ext cx="440242" cy="341023"/>
                <a:chOff x="774444" y="1422496"/>
                <a:chExt cx="440242" cy="341023"/>
              </a:xfrm>
            </p:grpSpPr>
            <p:sp>
              <p:nvSpPr>
                <p:cNvPr id="335" name="Google Shape;335;p2"/>
                <p:cNvSpPr/>
                <p:nvPr/>
              </p:nvSpPr>
              <p:spPr>
                <a:xfrm>
                  <a:off x="774444" y="1422496"/>
                  <a:ext cx="440242" cy="341023"/>
                </a:xfrm>
                <a:custGeom>
                  <a:avLst/>
                  <a:gdLst/>
                  <a:ahLst/>
                  <a:cxnLst/>
                  <a:rect l="l" t="t" r="r" b="b"/>
                  <a:pathLst>
                    <a:path w="440242" h="341023" extrusionOk="0">
                      <a:moveTo>
                        <a:pt x="170411" y="65275"/>
                      </a:moveTo>
                      <a:cubicBezTo>
                        <a:pt x="170411" y="65275"/>
                        <a:pt x="111613" y="41815"/>
                        <a:pt x="68207" y="58823"/>
                      </a:cubicBezTo>
                      <a:cubicBezTo>
                        <a:pt x="-148" y="85610"/>
                        <a:pt x="0" y="124266"/>
                        <a:pt x="0" y="124266"/>
                      </a:cubicBezTo>
                      <a:cubicBezTo>
                        <a:pt x="0" y="124266"/>
                        <a:pt x="48916" y="105179"/>
                        <a:pt x="62051" y="142300"/>
                      </a:cubicBezTo>
                      <a:cubicBezTo>
                        <a:pt x="68863" y="161563"/>
                        <a:pt x="54222" y="191364"/>
                        <a:pt x="54222" y="191364"/>
                      </a:cubicBezTo>
                      <a:cubicBezTo>
                        <a:pt x="54222" y="191364"/>
                        <a:pt x="72524" y="209980"/>
                        <a:pt x="75537" y="231803"/>
                      </a:cubicBezTo>
                      <a:cubicBezTo>
                        <a:pt x="78550" y="253627"/>
                        <a:pt x="66275" y="278649"/>
                        <a:pt x="66275" y="278649"/>
                      </a:cubicBezTo>
                      <a:cubicBezTo>
                        <a:pt x="66275" y="278649"/>
                        <a:pt x="93201" y="275978"/>
                        <a:pt x="116947" y="263749"/>
                      </a:cubicBezTo>
                      <a:cubicBezTo>
                        <a:pt x="140693" y="251510"/>
                        <a:pt x="161269" y="229724"/>
                        <a:pt x="161269" y="229724"/>
                      </a:cubicBezTo>
                      <a:cubicBezTo>
                        <a:pt x="161269" y="229724"/>
                        <a:pt x="162831" y="245197"/>
                        <a:pt x="166242" y="259349"/>
                      </a:cubicBezTo>
                      <a:cubicBezTo>
                        <a:pt x="169653" y="273491"/>
                        <a:pt x="174903" y="286302"/>
                        <a:pt x="174903" y="286302"/>
                      </a:cubicBezTo>
                      <a:cubicBezTo>
                        <a:pt x="174903" y="286302"/>
                        <a:pt x="187705" y="281487"/>
                        <a:pt x="197198" y="274314"/>
                      </a:cubicBezTo>
                      <a:cubicBezTo>
                        <a:pt x="206700" y="267150"/>
                        <a:pt x="212912" y="257620"/>
                        <a:pt x="212912" y="257620"/>
                      </a:cubicBezTo>
                      <a:cubicBezTo>
                        <a:pt x="212912" y="257620"/>
                        <a:pt x="234837" y="285443"/>
                        <a:pt x="256448" y="306296"/>
                      </a:cubicBezTo>
                      <a:cubicBezTo>
                        <a:pt x="278059" y="327140"/>
                        <a:pt x="299365" y="341023"/>
                        <a:pt x="299365" y="341023"/>
                      </a:cubicBezTo>
                      <a:cubicBezTo>
                        <a:pt x="299365" y="341023"/>
                        <a:pt x="311917" y="310908"/>
                        <a:pt x="316853" y="283825"/>
                      </a:cubicBezTo>
                      <a:cubicBezTo>
                        <a:pt x="321780" y="256742"/>
                        <a:pt x="319081" y="232700"/>
                        <a:pt x="319081" y="232700"/>
                      </a:cubicBezTo>
                      <a:cubicBezTo>
                        <a:pt x="319081" y="232700"/>
                        <a:pt x="329794" y="237368"/>
                        <a:pt x="340064" y="238949"/>
                      </a:cubicBezTo>
                      <a:cubicBezTo>
                        <a:pt x="350342" y="240529"/>
                        <a:pt x="360168" y="239041"/>
                        <a:pt x="360168" y="239041"/>
                      </a:cubicBezTo>
                      <a:cubicBezTo>
                        <a:pt x="360168" y="239041"/>
                        <a:pt x="356323" y="218022"/>
                        <a:pt x="345443" y="200265"/>
                      </a:cubicBezTo>
                      <a:cubicBezTo>
                        <a:pt x="334564" y="182499"/>
                        <a:pt x="316659" y="167987"/>
                        <a:pt x="316659" y="167987"/>
                      </a:cubicBezTo>
                      <a:cubicBezTo>
                        <a:pt x="316659" y="167987"/>
                        <a:pt x="354788" y="176029"/>
                        <a:pt x="385680" y="174227"/>
                      </a:cubicBezTo>
                      <a:cubicBezTo>
                        <a:pt x="416580" y="172424"/>
                        <a:pt x="440243" y="160768"/>
                        <a:pt x="440243" y="160768"/>
                      </a:cubicBezTo>
                      <a:cubicBezTo>
                        <a:pt x="440243" y="160768"/>
                        <a:pt x="406893" y="144712"/>
                        <a:pt x="390098" y="125440"/>
                      </a:cubicBezTo>
                      <a:cubicBezTo>
                        <a:pt x="373312" y="106158"/>
                        <a:pt x="373081" y="83669"/>
                        <a:pt x="373081" y="83669"/>
                      </a:cubicBezTo>
                      <a:cubicBezTo>
                        <a:pt x="373081" y="83669"/>
                        <a:pt x="326716" y="90981"/>
                        <a:pt x="314995" y="37850"/>
                      </a:cubicBezTo>
                      <a:cubicBezTo>
                        <a:pt x="310355" y="16794"/>
                        <a:pt x="327104" y="6034"/>
                        <a:pt x="327104" y="6034"/>
                      </a:cubicBezTo>
                      <a:cubicBezTo>
                        <a:pt x="327104" y="6034"/>
                        <a:pt x="289160" y="-7720"/>
                        <a:pt x="249294" y="6302"/>
                      </a:cubicBezTo>
                      <a:cubicBezTo>
                        <a:pt x="209427" y="20334"/>
                        <a:pt x="170411" y="65275"/>
                        <a:pt x="170411" y="65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831226" y="1433817"/>
                  <a:ext cx="300890" cy="293125"/>
                </a:xfrm>
                <a:custGeom>
                  <a:avLst/>
                  <a:gdLst/>
                  <a:ahLst/>
                  <a:cxnLst/>
                  <a:rect l="l" t="t" r="r" b="b"/>
                  <a:pathLst>
                    <a:path w="300890" h="293125" extrusionOk="0">
                      <a:moveTo>
                        <a:pt x="230964" y="293126"/>
                      </a:moveTo>
                      <a:cubicBezTo>
                        <a:pt x="230964" y="293126"/>
                        <a:pt x="209843" y="213318"/>
                        <a:pt x="191079" y="177463"/>
                      </a:cubicBezTo>
                      <a:cubicBezTo>
                        <a:pt x="180615" y="157470"/>
                        <a:pt x="171973" y="145093"/>
                        <a:pt x="171973" y="145093"/>
                      </a:cubicBezTo>
                      <a:cubicBezTo>
                        <a:pt x="171973" y="145093"/>
                        <a:pt x="181974" y="148550"/>
                        <a:pt x="204121" y="161796"/>
                      </a:cubicBezTo>
                      <a:cubicBezTo>
                        <a:pt x="226268" y="175042"/>
                        <a:pt x="260552" y="198067"/>
                        <a:pt x="260552" y="198067"/>
                      </a:cubicBezTo>
                      <a:cubicBezTo>
                        <a:pt x="260552" y="198067"/>
                        <a:pt x="233515" y="171280"/>
                        <a:pt x="210287" y="155344"/>
                      </a:cubicBezTo>
                      <a:cubicBezTo>
                        <a:pt x="187058" y="139408"/>
                        <a:pt x="167619" y="134325"/>
                        <a:pt x="167619" y="134325"/>
                      </a:cubicBezTo>
                      <a:cubicBezTo>
                        <a:pt x="167619" y="134325"/>
                        <a:pt x="159929" y="115829"/>
                        <a:pt x="149539" y="99643"/>
                      </a:cubicBezTo>
                      <a:cubicBezTo>
                        <a:pt x="139150" y="83458"/>
                        <a:pt x="126061" y="69603"/>
                        <a:pt x="126061" y="69603"/>
                      </a:cubicBezTo>
                      <a:lnTo>
                        <a:pt x="179414" y="79946"/>
                      </a:lnTo>
                      <a:cubicBezTo>
                        <a:pt x="179414" y="79946"/>
                        <a:pt x="181114" y="92009"/>
                        <a:pt x="194906" y="107242"/>
                      </a:cubicBezTo>
                      <a:cubicBezTo>
                        <a:pt x="208697" y="122484"/>
                        <a:pt x="234578" y="140897"/>
                        <a:pt x="234578" y="140897"/>
                      </a:cubicBezTo>
                      <a:cubicBezTo>
                        <a:pt x="234578" y="140897"/>
                        <a:pt x="214843" y="119979"/>
                        <a:pt x="203788" y="106095"/>
                      </a:cubicBezTo>
                      <a:cubicBezTo>
                        <a:pt x="192733" y="92212"/>
                        <a:pt x="190349" y="85362"/>
                        <a:pt x="190349" y="85362"/>
                      </a:cubicBezTo>
                      <a:lnTo>
                        <a:pt x="238654" y="102084"/>
                      </a:lnTo>
                      <a:lnTo>
                        <a:pt x="300890" y="126893"/>
                      </a:lnTo>
                      <a:lnTo>
                        <a:pt x="243452" y="95780"/>
                      </a:lnTo>
                      <a:cubicBezTo>
                        <a:pt x="243452" y="95780"/>
                        <a:pt x="247232" y="90012"/>
                        <a:pt x="260469" y="87516"/>
                      </a:cubicBezTo>
                      <a:cubicBezTo>
                        <a:pt x="273705" y="85020"/>
                        <a:pt x="296389" y="85788"/>
                        <a:pt x="296389" y="85788"/>
                      </a:cubicBezTo>
                      <a:cubicBezTo>
                        <a:pt x="296389" y="85788"/>
                        <a:pt x="272513" y="80861"/>
                        <a:pt x="256522" y="82266"/>
                      </a:cubicBezTo>
                      <a:cubicBezTo>
                        <a:pt x="240540" y="83671"/>
                        <a:pt x="232443" y="91408"/>
                        <a:pt x="232443" y="91408"/>
                      </a:cubicBezTo>
                      <a:lnTo>
                        <a:pt x="193713" y="78467"/>
                      </a:lnTo>
                      <a:lnTo>
                        <a:pt x="171899" y="70176"/>
                      </a:lnTo>
                      <a:cubicBezTo>
                        <a:pt x="171899" y="70176"/>
                        <a:pt x="177408" y="61432"/>
                        <a:pt x="193445" y="52974"/>
                      </a:cubicBezTo>
                      <a:cubicBezTo>
                        <a:pt x="209473" y="44525"/>
                        <a:pt x="236029" y="36373"/>
                        <a:pt x="236029" y="36373"/>
                      </a:cubicBezTo>
                      <a:cubicBezTo>
                        <a:pt x="236029" y="36373"/>
                        <a:pt x="208678" y="37842"/>
                        <a:pt x="189581" y="45293"/>
                      </a:cubicBezTo>
                      <a:cubicBezTo>
                        <a:pt x="170475" y="52752"/>
                        <a:pt x="159624" y="66183"/>
                        <a:pt x="159624" y="66183"/>
                      </a:cubicBezTo>
                      <a:lnTo>
                        <a:pt x="120016" y="59906"/>
                      </a:lnTo>
                      <a:cubicBezTo>
                        <a:pt x="120016" y="59906"/>
                        <a:pt x="113721" y="50728"/>
                        <a:pt x="99911" y="35753"/>
                      </a:cubicBezTo>
                      <a:cubicBezTo>
                        <a:pt x="86102" y="20779"/>
                        <a:pt x="64777" y="0"/>
                        <a:pt x="64777" y="0"/>
                      </a:cubicBezTo>
                      <a:lnTo>
                        <a:pt x="46013" y="11508"/>
                      </a:lnTo>
                      <a:cubicBezTo>
                        <a:pt x="46013" y="11508"/>
                        <a:pt x="69954" y="26704"/>
                        <a:pt x="86194" y="40893"/>
                      </a:cubicBezTo>
                      <a:cubicBezTo>
                        <a:pt x="102444" y="55072"/>
                        <a:pt x="110994" y="68235"/>
                        <a:pt x="110994" y="68235"/>
                      </a:cubicBezTo>
                      <a:lnTo>
                        <a:pt x="96085" y="92979"/>
                      </a:lnTo>
                      <a:cubicBezTo>
                        <a:pt x="96085" y="92979"/>
                        <a:pt x="76692" y="82931"/>
                        <a:pt x="53196" y="82053"/>
                      </a:cubicBezTo>
                      <a:cubicBezTo>
                        <a:pt x="29708" y="81166"/>
                        <a:pt x="0" y="85917"/>
                        <a:pt x="0" y="85917"/>
                      </a:cubicBezTo>
                      <a:cubicBezTo>
                        <a:pt x="0" y="85917"/>
                        <a:pt x="29884" y="84429"/>
                        <a:pt x="52475" y="88339"/>
                      </a:cubicBezTo>
                      <a:cubicBezTo>
                        <a:pt x="75074" y="92249"/>
                        <a:pt x="92221" y="100716"/>
                        <a:pt x="92221" y="100716"/>
                      </a:cubicBezTo>
                      <a:lnTo>
                        <a:pt x="70573" y="140453"/>
                      </a:lnTo>
                      <a:cubicBezTo>
                        <a:pt x="70573" y="140453"/>
                        <a:pt x="59444" y="138419"/>
                        <a:pt x="46411" y="146674"/>
                      </a:cubicBezTo>
                      <a:cubicBezTo>
                        <a:pt x="33387" y="154928"/>
                        <a:pt x="18468" y="173470"/>
                        <a:pt x="18468" y="173470"/>
                      </a:cubicBezTo>
                      <a:cubicBezTo>
                        <a:pt x="18468" y="173470"/>
                        <a:pt x="37500" y="158533"/>
                        <a:pt x="49600" y="151961"/>
                      </a:cubicBezTo>
                      <a:cubicBezTo>
                        <a:pt x="61690" y="145398"/>
                        <a:pt x="66848" y="147201"/>
                        <a:pt x="66848" y="147201"/>
                      </a:cubicBezTo>
                      <a:lnTo>
                        <a:pt x="46965" y="229883"/>
                      </a:lnTo>
                      <a:cubicBezTo>
                        <a:pt x="46965" y="229883"/>
                        <a:pt x="66589" y="174755"/>
                        <a:pt x="78541" y="147533"/>
                      </a:cubicBezTo>
                      <a:cubicBezTo>
                        <a:pt x="87562" y="126985"/>
                        <a:pt x="92304" y="120081"/>
                        <a:pt x="92304" y="120081"/>
                      </a:cubicBezTo>
                      <a:cubicBezTo>
                        <a:pt x="92304" y="120081"/>
                        <a:pt x="98599" y="127512"/>
                        <a:pt x="104256" y="140333"/>
                      </a:cubicBezTo>
                      <a:cubicBezTo>
                        <a:pt x="109903" y="153153"/>
                        <a:pt x="113601" y="169754"/>
                        <a:pt x="113601" y="169754"/>
                      </a:cubicBezTo>
                      <a:cubicBezTo>
                        <a:pt x="113601" y="169754"/>
                        <a:pt x="114202" y="151416"/>
                        <a:pt x="110541" y="137172"/>
                      </a:cubicBezTo>
                      <a:cubicBezTo>
                        <a:pt x="106881" y="122918"/>
                        <a:pt x="98959" y="112760"/>
                        <a:pt x="98959" y="112760"/>
                      </a:cubicBezTo>
                      <a:lnTo>
                        <a:pt x="118408" y="78014"/>
                      </a:lnTo>
                      <a:cubicBezTo>
                        <a:pt x="118408" y="78014"/>
                        <a:pt x="130479" y="94098"/>
                        <a:pt x="139944" y="107824"/>
                      </a:cubicBezTo>
                      <a:cubicBezTo>
                        <a:pt x="149410" y="121541"/>
                        <a:pt x="156268" y="137523"/>
                        <a:pt x="156268" y="137523"/>
                      </a:cubicBezTo>
                      <a:cubicBezTo>
                        <a:pt x="156268" y="137523"/>
                        <a:pt x="146960" y="154383"/>
                        <a:pt x="142477" y="175929"/>
                      </a:cubicBezTo>
                      <a:cubicBezTo>
                        <a:pt x="137994" y="197475"/>
                        <a:pt x="138336" y="223717"/>
                        <a:pt x="138336" y="223717"/>
                      </a:cubicBezTo>
                      <a:cubicBezTo>
                        <a:pt x="138336" y="223717"/>
                        <a:pt x="142718" y="199518"/>
                        <a:pt x="148522" y="180763"/>
                      </a:cubicBezTo>
                      <a:cubicBezTo>
                        <a:pt x="154336" y="162018"/>
                        <a:pt x="161583" y="148717"/>
                        <a:pt x="161583" y="148717"/>
                      </a:cubicBezTo>
                      <a:cubicBezTo>
                        <a:pt x="161583" y="148717"/>
                        <a:pt x="169764" y="156241"/>
                        <a:pt x="183444" y="183851"/>
                      </a:cubicBezTo>
                      <a:cubicBezTo>
                        <a:pt x="201247" y="219807"/>
                        <a:pt x="230964" y="293126"/>
                        <a:pt x="230964"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7" name="Google Shape;337;p2"/>
              <p:cNvGrpSpPr/>
              <p:nvPr/>
            </p:nvGrpSpPr>
            <p:grpSpPr>
              <a:xfrm>
                <a:off x="201439" y="1493649"/>
                <a:ext cx="243836" cy="338937"/>
                <a:chOff x="201439" y="1493649"/>
                <a:chExt cx="243836" cy="338937"/>
              </a:xfrm>
            </p:grpSpPr>
            <p:sp>
              <p:nvSpPr>
                <p:cNvPr id="338" name="Google Shape;338;p2"/>
                <p:cNvSpPr/>
                <p:nvPr/>
              </p:nvSpPr>
              <p:spPr>
                <a:xfrm>
                  <a:off x="201439" y="1493649"/>
                  <a:ext cx="243836" cy="338937"/>
                </a:xfrm>
                <a:custGeom>
                  <a:avLst/>
                  <a:gdLst/>
                  <a:ahLst/>
                  <a:cxnLst/>
                  <a:rect l="l" t="t" r="r" b="b"/>
                  <a:pathLst>
                    <a:path w="243836" h="338937" extrusionOk="0">
                      <a:moveTo>
                        <a:pt x="169764" y="233275"/>
                      </a:moveTo>
                      <a:cubicBezTo>
                        <a:pt x="169764" y="233275"/>
                        <a:pt x="207541" y="236436"/>
                        <a:pt x="225205" y="206608"/>
                      </a:cubicBezTo>
                      <a:cubicBezTo>
                        <a:pt x="253028" y="159633"/>
                        <a:pt x="241446" y="123454"/>
                        <a:pt x="241446" y="123454"/>
                      </a:cubicBezTo>
                      <a:cubicBezTo>
                        <a:pt x="241446" y="123454"/>
                        <a:pt x="221508" y="156999"/>
                        <a:pt x="203576" y="126422"/>
                      </a:cubicBezTo>
                      <a:cubicBezTo>
                        <a:pt x="194268" y="110551"/>
                        <a:pt x="193066" y="77940"/>
                        <a:pt x="193066" y="77940"/>
                      </a:cubicBezTo>
                      <a:cubicBezTo>
                        <a:pt x="193066" y="77940"/>
                        <a:pt x="177935" y="66349"/>
                        <a:pt x="169856" y="46864"/>
                      </a:cubicBezTo>
                      <a:cubicBezTo>
                        <a:pt x="161777" y="27379"/>
                        <a:pt x="160751" y="0"/>
                        <a:pt x="160751" y="0"/>
                      </a:cubicBezTo>
                      <a:cubicBezTo>
                        <a:pt x="160751" y="0"/>
                        <a:pt x="147450" y="11120"/>
                        <a:pt x="138651" y="30180"/>
                      </a:cubicBezTo>
                      <a:cubicBezTo>
                        <a:pt x="129860" y="49249"/>
                        <a:pt x="125580" y="76258"/>
                        <a:pt x="125580" y="76258"/>
                      </a:cubicBezTo>
                      <a:cubicBezTo>
                        <a:pt x="125580" y="76258"/>
                        <a:pt x="120145" y="62254"/>
                        <a:pt x="114146" y="50090"/>
                      </a:cubicBezTo>
                      <a:cubicBezTo>
                        <a:pt x="108147" y="37926"/>
                        <a:pt x="101585" y="27601"/>
                        <a:pt x="101585" y="27601"/>
                      </a:cubicBezTo>
                      <a:cubicBezTo>
                        <a:pt x="101585" y="27601"/>
                        <a:pt x="96316" y="36206"/>
                        <a:pt x="93478" y="45967"/>
                      </a:cubicBezTo>
                      <a:cubicBezTo>
                        <a:pt x="90631" y="55728"/>
                        <a:pt x="90215" y="66635"/>
                        <a:pt x="90215" y="66635"/>
                      </a:cubicBezTo>
                      <a:cubicBezTo>
                        <a:pt x="90215" y="66635"/>
                        <a:pt x="70453" y="47585"/>
                        <a:pt x="52927" y="34968"/>
                      </a:cubicBezTo>
                      <a:cubicBezTo>
                        <a:pt x="35393" y="22341"/>
                        <a:pt x="20104" y="16157"/>
                        <a:pt x="20104" y="16157"/>
                      </a:cubicBezTo>
                      <a:cubicBezTo>
                        <a:pt x="20104" y="16157"/>
                        <a:pt x="22498" y="48398"/>
                        <a:pt x="27980" y="75352"/>
                      </a:cubicBezTo>
                      <a:cubicBezTo>
                        <a:pt x="33461" y="102306"/>
                        <a:pt x="42039" y="123972"/>
                        <a:pt x="42039" y="123972"/>
                      </a:cubicBezTo>
                      <a:cubicBezTo>
                        <a:pt x="42039" y="123972"/>
                        <a:pt x="35032" y="123029"/>
                        <a:pt x="29181" y="124832"/>
                      </a:cubicBezTo>
                      <a:cubicBezTo>
                        <a:pt x="23330" y="126634"/>
                        <a:pt x="18625" y="131182"/>
                        <a:pt x="18625" y="131182"/>
                      </a:cubicBezTo>
                      <a:cubicBezTo>
                        <a:pt x="18625" y="131182"/>
                        <a:pt x="26898" y="149641"/>
                        <a:pt x="37889" y="162803"/>
                      </a:cubicBezTo>
                      <a:cubicBezTo>
                        <a:pt x="48879" y="175966"/>
                        <a:pt x="62577" y="183832"/>
                        <a:pt x="62577" y="183832"/>
                      </a:cubicBezTo>
                      <a:cubicBezTo>
                        <a:pt x="62577" y="183832"/>
                        <a:pt x="40209" y="188500"/>
                        <a:pt x="24569" y="200073"/>
                      </a:cubicBezTo>
                      <a:cubicBezTo>
                        <a:pt x="8920" y="211655"/>
                        <a:pt x="0" y="230151"/>
                        <a:pt x="0" y="230151"/>
                      </a:cubicBezTo>
                      <a:cubicBezTo>
                        <a:pt x="0" y="230151"/>
                        <a:pt x="22249" y="234523"/>
                        <a:pt x="36789" y="247214"/>
                      </a:cubicBezTo>
                      <a:cubicBezTo>
                        <a:pt x="51319" y="259896"/>
                        <a:pt x="58131" y="280897"/>
                        <a:pt x="58131" y="280897"/>
                      </a:cubicBezTo>
                      <a:cubicBezTo>
                        <a:pt x="58131" y="280897"/>
                        <a:pt x="80242" y="259212"/>
                        <a:pt x="102204" y="305244"/>
                      </a:cubicBezTo>
                      <a:cubicBezTo>
                        <a:pt x="110902" y="323490"/>
                        <a:pt x="105337" y="338936"/>
                        <a:pt x="105337" y="338936"/>
                      </a:cubicBezTo>
                      <a:cubicBezTo>
                        <a:pt x="105337" y="338936"/>
                        <a:pt x="129305" y="339684"/>
                        <a:pt x="146008" y="313775"/>
                      </a:cubicBezTo>
                      <a:cubicBezTo>
                        <a:pt x="162711" y="287875"/>
                        <a:pt x="169764" y="233275"/>
                        <a:pt x="169764"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238523" y="1540356"/>
                  <a:ext cx="182667" cy="242213"/>
                </a:xfrm>
                <a:custGeom>
                  <a:avLst/>
                  <a:gdLst/>
                  <a:ahLst/>
                  <a:cxnLst/>
                  <a:rect l="l" t="t" r="r" b="b"/>
                  <a:pathLst>
                    <a:path w="182667" h="242213" extrusionOk="0">
                      <a:moveTo>
                        <a:pt x="0" y="0"/>
                      </a:moveTo>
                      <a:cubicBezTo>
                        <a:pt x="0" y="0"/>
                        <a:pt x="34820" y="68031"/>
                        <a:pt x="55331" y="95613"/>
                      </a:cubicBezTo>
                      <a:cubicBezTo>
                        <a:pt x="66765" y="111013"/>
                        <a:pt x="74982" y="119840"/>
                        <a:pt x="74982" y="119840"/>
                      </a:cubicBezTo>
                      <a:cubicBezTo>
                        <a:pt x="74982" y="119840"/>
                        <a:pt x="68706" y="119803"/>
                        <a:pt x="53168" y="114479"/>
                      </a:cubicBezTo>
                      <a:cubicBezTo>
                        <a:pt x="37621" y="109155"/>
                        <a:pt x="12811" y="98544"/>
                        <a:pt x="12811" y="98544"/>
                      </a:cubicBezTo>
                      <a:cubicBezTo>
                        <a:pt x="12811" y="98544"/>
                        <a:pt x="34949" y="114997"/>
                        <a:pt x="51855" y="122493"/>
                      </a:cubicBezTo>
                      <a:cubicBezTo>
                        <a:pt x="68771" y="129989"/>
                        <a:pt x="80464" y="128529"/>
                        <a:pt x="80464" y="128529"/>
                      </a:cubicBezTo>
                      <a:cubicBezTo>
                        <a:pt x="80464" y="128529"/>
                        <a:pt x="90003" y="143411"/>
                        <a:pt x="100263" y="155252"/>
                      </a:cubicBezTo>
                      <a:cubicBezTo>
                        <a:pt x="110523" y="167083"/>
                        <a:pt x="121504" y="175883"/>
                        <a:pt x="121504" y="175883"/>
                      </a:cubicBezTo>
                      <a:lnTo>
                        <a:pt x="90483" y="183268"/>
                      </a:lnTo>
                      <a:cubicBezTo>
                        <a:pt x="90483" y="183268"/>
                        <a:pt x="86000" y="172509"/>
                        <a:pt x="74234" y="162646"/>
                      </a:cubicBezTo>
                      <a:cubicBezTo>
                        <a:pt x="62476" y="152774"/>
                        <a:pt x="43435" y="143808"/>
                        <a:pt x="43435" y="143808"/>
                      </a:cubicBezTo>
                      <a:cubicBezTo>
                        <a:pt x="43435" y="143808"/>
                        <a:pt x="59999" y="157091"/>
                        <a:pt x="69926" y="166566"/>
                      </a:cubicBezTo>
                      <a:cubicBezTo>
                        <a:pt x="79854" y="176040"/>
                        <a:pt x="83144" y="181688"/>
                        <a:pt x="83144" y="181688"/>
                      </a:cubicBezTo>
                      <a:lnTo>
                        <a:pt x="52863" y="181484"/>
                      </a:lnTo>
                      <a:lnTo>
                        <a:pt x="12876" y="178147"/>
                      </a:lnTo>
                      <a:lnTo>
                        <a:pt x="52225" y="188925"/>
                      </a:lnTo>
                      <a:cubicBezTo>
                        <a:pt x="52225" y="188925"/>
                        <a:pt x="51957" y="195534"/>
                        <a:pt x="45773" y="202115"/>
                      </a:cubicBezTo>
                      <a:cubicBezTo>
                        <a:pt x="39589" y="208687"/>
                        <a:pt x="27471" y="215223"/>
                        <a:pt x="27471" y="215223"/>
                      </a:cubicBezTo>
                      <a:cubicBezTo>
                        <a:pt x="27471" y="215223"/>
                        <a:pt x="41447" y="212200"/>
                        <a:pt x="49406" y="205767"/>
                      </a:cubicBezTo>
                      <a:cubicBezTo>
                        <a:pt x="57355" y="199333"/>
                        <a:pt x="59296" y="189489"/>
                        <a:pt x="59296" y="189489"/>
                      </a:cubicBezTo>
                      <a:lnTo>
                        <a:pt x="83431" y="189221"/>
                      </a:lnTo>
                      <a:lnTo>
                        <a:pt x="97323" y="190016"/>
                      </a:lnTo>
                      <a:cubicBezTo>
                        <a:pt x="97323" y="190016"/>
                        <a:pt x="97046" y="199980"/>
                        <a:pt x="91167" y="213023"/>
                      </a:cubicBezTo>
                      <a:cubicBezTo>
                        <a:pt x="85289" y="226074"/>
                        <a:pt x="73808" y="242213"/>
                        <a:pt x="73808" y="242213"/>
                      </a:cubicBezTo>
                      <a:cubicBezTo>
                        <a:pt x="73808" y="242213"/>
                        <a:pt x="87692" y="232082"/>
                        <a:pt x="95475" y="218994"/>
                      </a:cubicBezTo>
                      <a:cubicBezTo>
                        <a:pt x="103258" y="205896"/>
                        <a:pt x="104940" y="189822"/>
                        <a:pt x="104940" y="189822"/>
                      </a:cubicBezTo>
                      <a:lnTo>
                        <a:pt x="127558" y="183037"/>
                      </a:lnTo>
                      <a:cubicBezTo>
                        <a:pt x="127558" y="183037"/>
                        <a:pt x="133585" y="189618"/>
                        <a:pt x="145278" y="199232"/>
                      </a:cubicBezTo>
                      <a:cubicBezTo>
                        <a:pt x="156971" y="208845"/>
                        <a:pt x="174330" y="221490"/>
                        <a:pt x="174330" y="221490"/>
                      </a:cubicBezTo>
                      <a:lnTo>
                        <a:pt x="180726" y="204704"/>
                      </a:lnTo>
                      <a:cubicBezTo>
                        <a:pt x="180726" y="204704"/>
                        <a:pt x="163663" y="198122"/>
                        <a:pt x="150935" y="190034"/>
                      </a:cubicBezTo>
                      <a:cubicBezTo>
                        <a:pt x="138198" y="181937"/>
                        <a:pt x="129805" y="172343"/>
                        <a:pt x="129805" y="172343"/>
                      </a:cubicBezTo>
                      <a:lnTo>
                        <a:pt x="130239" y="144391"/>
                      </a:lnTo>
                      <a:cubicBezTo>
                        <a:pt x="130239" y="144391"/>
                        <a:pt x="143392" y="147589"/>
                        <a:pt x="155954" y="140897"/>
                      </a:cubicBezTo>
                      <a:cubicBezTo>
                        <a:pt x="168525" y="134214"/>
                        <a:pt x="182667" y="120247"/>
                        <a:pt x="182667" y="120247"/>
                      </a:cubicBezTo>
                      <a:cubicBezTo>
                        <a:pt x="182667" y="120247"/>
                        <a:pt x="167462" y="131210"/>
                        <a:pt x="154466" y="134778"/>
                      </a:cubicBezTo>
                      <a:cubicBezTo>
                        <a:pt x="141460" y="138346"/>
                        <a:pt x="129962" y="135896"/>
                        <a:pt x="129962" y="135896"/>
                      </a:cubicBezTo>
                      <a:lnTo>
                        <a:pt x="129463" y="91731"/>
                      </a:lnTo>
                      <a:cubicBezTo>
                        <a:pt x="129463" y="91731"/>
                        <a:pt x="135896" y="90077"/>
                        <a:pt x="140268" y="78171"/>
                      </a:cubicBezTo>
                      <a:cubicBezTo>
                        <a:pt x="144631" y="66266"/>
                        <a:pt x="146923" y="44119"/>
                        <a:pt x="146923" y="44119"/>
                      </a:cubicBezTo>
                      <a:cubicBezTo>
                        <a:pt x="146923" y="44119"/>
                        <a:pt x="141405" y="64214"/>
                        <a:pt x="137024" y="74234"/>
                      </a:cubicBezTo>
                      <a:cubicBezTo>
                        <a:pt x="132642" y="84263"/>
                        <a:pt x="129407" y="84216"/>
                        <a:pt x="129407" y="84216"/>
                      </a:cubicBezTo>
                      <a:lnTo>
                        <a:pt x="115200" y="370"/>
                      </a:lnTo>
                      <a:cubicBezTo>
                        <a:pt x="115200" y="370"/>
                        <a:pt x="121338" y="58316"/>
                        <a:pt x="123186" y="87655"/>
                      </a:cubicBezTo>
                      <a:cubicBezTo>
                        <a:pt x="124573" y="109793"/>
                        <a:pt x="124148" y="117779"/>
                        <a:pt x="124148" y="117779"/>
                      </a:cubicBezTo>
                      <a:cubicBezTo>
                        <a:pt x="124148" y="117779"/>
                        <a:pt x="118639" y="112834"/>
                        <a:pt x="111863" y="102629"/>
                      </a:cubicBezTo>
                      <a:cubicBezTo>
                        <a:pt x="105088" y="92424"/>
                        <a:pt x="98201" y="78042"/>
                        <a:pt x="98201" y="78042"/>
                      </a:cubicBezTo>
                      <a:cubicBezTo>
                        <a:pt x="98201" y="78042"/>
                        <a:pt x="103350" y="95419"/>
                        <a:pt x="109515" y="107602"/>
                      </a:cubicBezTo>
                      <a:cubicBezTo>
                        <a:pt x="115672" y="119785"/>
                        <a:pt x="122844" y="126764"/>
                        <a:pt x="122844" y="126764"/>
                      </a:cubicBezTo>
                      <a:lnTo>
                        <a:pt x="123011" y="165558"/>
                      </a:lnTo>
                      <a:cubicBezTo>
                        <a:pt x="123011" y="165558"/>
                        <a:pt x="111891" y="154346"/>
                        <a:pt x="102851" y="144511"/>
                      </a:cubicBezTo>
                      <a:cubicBezTo>
                        <a:pt x="93802" y="134685"/>
                        <a:pt x="85455" y="121902"/>
                        <a:pt x="85455" y="121902"/>
                      </a:cubicBezTo>
                      <a:cubicBezTo>
                        <a:pt x="85455" y="121902"/>
                        <a:pt x="85307" y="103128"/>
                        <a:pt x="81240" y="81508"/>
                      </a:cubicBezTo>
                      <a:cubicBezTo>
                        <a:pt x="77173" y="59878"/>
                        <a:pt x="69177" y="35393"/>
                        <a:pt x="69177" y="35393"/>
                      </a:cubicBezTo>
                      <a:cubicBezTo>
                        <a:pt x="69177" y="35393"/>
                        <a:pt x="74095" y="59481"/>
                        <a:pt x="76637" y="78911"/>
                      </a:cubicBezTo>
                      <a:cubicBezTo>
                        <a:pt x="79169" y="98340"/>
                        <a:pt x="79336" y="113111"/>
                        <a:pt x="79336" y="113111"/>
                      </a:cubicBezTo>
                      <a:cubicBezTo>
                        <a:pt x="79336" y="113111"/>
                        <a:pt x="72810" y="108683"/>
                        <a:pt x="57429" y="87193"/>
                      </a:cubicBezTo>
                      <a:cubicBezTo>
                        <a:pt x="37389" y="59195"/>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0" name="Google Shape;340;p2"/>
              <p:cNvGrpSpPr/>
              <p:nvPr/>
            </p:nvGrpSpPr>
            <p:grpSpPr>
              <a:xfrm>
                <a:off x="2412553" y="2984789"/>
                <a:ext cx="282007" cy="408750"/>
                <a:chOff x="2412553" y="2984789"/>
                <a:chExt cx="282007" cy="408750"/>
              </a:xfrm>
            </p:grpSpPr>
            <p:sp>
              <p:nvSpPr>
                <p:cNvPr id="341" name="Google Shape;341;p2"/>
                <p:cNvSpPr/>
                <p:nvPr/>
              </p:nvSpPr>
              <p:spPr>
                <a:xfrm>
                  <a:off x="2412553" y="2984789"/>
                  <a:ext cx="282007" cy="408750"/>
                </a:xfrm>
                <a:custGeom>
                  <a:avLst/>
                  <a:gdLst/>
                  <a:ahLst/>
                  <a:cxnLst/>
                  <a:rect l="l" t="t" r="r" b="b"/>
                  <a:pathLst>
                    <a:path w="282007" h="408750" extrusionOk="0">
                      <a:moveTo>
                        <a:pt x="107742" y="268270"/>
                      </a:moveTo>
                      <a:cubicBezTo>
                        <a:pt x="107742" y="268270"/>
                        <a:pt x="69715" y="261476"/>
                        <a:pt x="42308" y="221961"/>
                      </a:cubicBezTo>
                      <a:cubicBezTo>
                        <a:pt x="-840" y="159744"/>
                        <a:pt x="1" y="120959"/>
                        <a:pt x="1" y="120959"/>
                      </a:cubicBezTo>
                      <a:cubicBezTo>
                        <a:pt x="1" y="120959"/>
                        <a:pt x="30892" y="165410"/>
                        <a:pt x="39997" y="134879"/>
                      </a:cubicBezTo>
                      <a:cubicBezTo>
                        <a:pt x="44730" y="119036"/>
                        <a:pt x="35949" y="81517"/>
                        <a:pt x="35949" y="81517"/>
                      </a:cubicBezTo>
                      <a:cubicBezTo>
                        <a:pt x="35949" y="81517"/>
                        <a:pt x="48011" y="72256"/>
                        <a:pt x="50359" y="51883"/>
                      </a:cubicBezTo>
                      <a:cubicBezTo>
                        <a:pt x="52707" y="31502"/>
                        <a:pt x="45349" y="0"/>
                        <a:pt x="45349" y="0"/>
                      </a:cubicBezTo>
                      <a:cubicBezTo>
                        <a:pt x="45349" y="0"/>
                        <a:pt x="62505" y="16592"/>
                        <a:pt x="77442" y="41151"/>
                      </a:cubicBezTo>
                      <a:cubicBezTo>
                        <a:pt x="92370" y="65720"/>
                        <a:pt x="105089" y="98248"/>
                        <a:pt x="105089" y="98248"/>
                      </a:cubicBezTo>
                      <a:cubicBezTo>
                        <a:pt x="105089" y="98248"/>
                        <a:pt x="106392" y="83496"/>
                        <a:pt x="108851" y="71045"/>
                      </a:cubicBezTo>
                      <a:cubicBezTo>
                        <a:pt x="111300" y="58585"/>
                        <a:pt x="114905" y="48417"/>
                        <a:pt x="114905" y="48417"/>
                      </a:cubicBezTo>
                      <a:cubicBezTo>
                        <a:pt x="114905" y="48417"/>
                        <a:pt x="122993" y="59869"/>
                        <a:pt x="128918" y="71978"/>
                      </a:cubicBezTo>
                      <a:cubicBezTo>
                        <a:pt x="134853" y="84096"/>
                        <a:pt x="138633" y="96880"/>
                        <a:pt x="138633" y="96880"/>
                      </a:cubicBezTo>
                      <a:cubicBezTo>
                        <a:pt x="138633" y="96880"/>
                        <a:pt x="153182" y="80232"/>
                        <a:pt x="167398" y="70444"/>
                      </a:cubicBezTo>
                      <a:cubicBezTo>
                        <a:pt x="181615" y="60646"/>
                        <a:pt x="195498" y="57697"/>
                        <a:pt x="195498" y="57697"/>
                      </a:cubicBezTo>
                      <a:cubicBezTo>
                        <a:pt x="195498" y="57697"/>
                        <a:pt x="202930" y="94458"/>
                        <a:pt x="205555" y="124222"/>
                      </a:cubicBezTo>
                      <a:cubicBezTo>
                        <a:pt x="208180" y="153985"/>
                        <a:pt x="205990" y="176761"/>
                        <a:pt x="205990" y="176761"/>
                      </a:cubicBezTo>
                      <a:cubicBezTo>
                        <a:pt x="205990" y="176761"/>
                        <a:pt x="212922" y="177611"/>
                        <a:pt x="219522" y="181318"/>
                      </a:cubicBezTo>
                      <a:cubicBezTo>
                        <a:pt x="226112" y="185034"/>
                        <a:pt x="232361" y="191615"/>
                        <a:pt x="232361" y="191615"/>
                      </a:cubicBezTo>
                      <a:cubicBezTo>
                        <a:pt x="232361" y="191615"/>
                        <a:pt x="229496" y="210749"/>
                        <a:pt x="222202" y="222987"/>
                      </a:cubicBezTo>
                      <a:cubicBezTo>
                        <a:pt x="214909" y="235225"/>
                        <a:pt x="203180" y="240559"/>
                        <a:pt x="203180" y="240559"/>
                      </a:cubicBezTo>
                      <a:cubicBezTo>
                        <a:pt x="203180" y="240559"/>
                        <a:pt x="227702" y="252168"/>
                        <a:pt x="247409" y="269934"/>
                      </a:cubicBezTo>
                      <a:cubicBezTo>
                        <a:pt x="267116" y="287709"/>
                        <a:pt x="282007" y="311640"/>
                        <a:pt x="282007" y="311640"/>
                      </a:cubicBezTo>
                      <a:cubicBezTo>
                        <a:pt x="282007" y="311640"/>
                        <a:pt x="260387" y="310559"/>
                        <a:pt x="249276" y="321263"/>
                      </a:cubicBezTo>
                      <a:cubicBezTo>
                        <a:pt x="238175" y="331966"/>
                        <a:pt x="237593" y="354456"/>
                        <a:pt x="237593" y="354456"/>
                      </a:cubicBezTo>
                      <a:cubicBezTo>
                        <a:pt x="237593" y="354456"/>
                        <a:pt x="208106" y="323157"/>
                        <a:pt x="199593" y="370511"/>
                      </a:cubicBezTo>
                      <a:cubicBezTo>
                        <a:pt x="196210" y="389284"/>
                        <a:pt x="206701" y="408751"/>
                        <a:pt x="206701" y="408751"/>
                      </a:cubicBezTo>
                      <a:cubicBezTo>
                        <a:pt x="206701" y="408751"/>
                        <a:pt x="182197" y="402983"/>
                        <a:pt x="156991" y="368284"/>
                      </a:cubicBezTo>
                      <a:cubicBezTo>
                        <a:pt x="131793" y="333593"/>
                        <a:pt x="107742" y="268270"/>
                        <a:pt x="107742"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2448307" y="3041784"/>
                  <a:ext cx="193057" cy="292164"/>
                </a:xfrm>
                <a:custGeom>
                  <a:avLst/>
                  <a:gdLst/>
                  <a:ahLst/>
                  <a:cxnLst/>
                  <a:rect l="l" t="t" r="r" b="b"/>
                  <a:pathLst>
                    <a:path w="193057" h="292164" extrusionOk="0">
                      <a:moveTo>
                        <a:pt x="151610" y="31464"/>
                      </a:moveTo>
                      <a:cubicBezTo>
                        <a:pt x="151610" y="31464"/>
                        <a:pt x="136562" y="100780"/>
                        <a:pt x="123880" y="127124"/>
                      </a:cubicBezTo>
                      <a:cubicBezTo>
                        <a:pt x="116799" y="141821"/>
                        <a:pt x="111032" y="149798"/>
                        <a:pt x="111032" y="149798"/>
                      </a:cubicBezTo>
                      <a:cubicBezTo>
                        <a:pt x="111032" y="149798"/>
                        <a:pt x="117493" y="151489"/>
                        <a:pt x="131903" y="149613"/>
                      </a:cubicBezTo>
                      <a:cubicBezTo>
                        <a:pt x="146304" y="147737"/>
                        <a:pt x="168664" y="142292"/>
                        <a:pt x="168664" y="142292"/>
                      </a:cubicBezTo>
                      <a:cubicBezTo>
                        <a:pt x="168664" y="142292"/>
                        <a:pt x="150870" y="155261"/>
                        <a:pt x="135720" y="159282"/>
                      </a:cubicBezTo>
                      <a:cubicBezTo>
                        <a:pt x="120561" y="163302"/>
                        <a:pt x="108046" y="158376"/>
                        <a:pt x="108046" y="158376"/>
                      </a:cubicBezTo>
                      <a:cubicBezTo>
                        <a:pt x="108046" y="158376"/>
                        <a:pt x="102777" y="172999"/>
                        <a:pt x="95817" y="183897"/>
                      </a:cubicBezTo>
                      <a:cubicBezTo>
                        <a:pt x="88866" y="194794"/>
                        <a:pt x="80233" y="201967"/>
                        <a:pt x="80233" y="201967"/>
                      </a:cubicBezTo>
                      <a:lnTo>
                        <a:pt x="114525" y="219132"/>
                      </a:lnTo>
                      <a:cubicBezTo>
                        <a:pt x="114525" y="219132"/>
                        <a:pt x="115847" y="207883"/>
                        <a:pt x="124952" y="199684"/>
                      </a:cubicBezTo>
                      <a:cubicBezTo>
                        <a:pt x="134066" y="191486"/>
                        <a:pt x="150954" y="186346"/>
                        <a:pt x="150954" y="186346"/>
                      </a:cubicBezTo>
                      <a:cubicBezTo>
                        <a:pt x="150954" y="186346"/>
                        <a:pt x="137939" y="197189"/>
                        <a:pt x="130609" y="205434"/>
                      </a:cubicBezTo>
                      <a:cubicBezTo>
                        <a:pt x="123270" y="213679"/>
                        <a:pt x="121615" y="219327"/>
                        <a:pt x="121615" y="219327"/>
                      </a:cubicBezTo>
                      <a:lnTo>
                        <a:pt x="152802" y="227470"/>
                      </a:lnTo>
                      <a:lnTo>
                        <a:pt x="193057" y="234671"/>
                      </a:lnTo>
                      <a:lnTo>
                        <a:pt x="155751" y="236279"/>
                      </a:lnTo>
                      <a:cubicBezTo>
                        <a:pt x="155751" y="236279"/>
                        <a:pt x="158052" y="244034"/>
                        <a:pt x="166464" y="253379"/>
                      </a:cubicBezTo>
                      <a:cubicBezTo>
                        <a:pt x="174866" y="262724"/>
                        <a:pt x="189378" y="273668"/>
                        <a:pt x="189378" y="273668"/>
                      </a:cubicBezTo>
                      <a:cubicBezTo>
                        <a:pt x="189378" y="273668"/>
                        <a:pt x="174025" y="266283"/>
                        <a:pt x="163839" y="256614"/>
                      </a:cubicBezTo>
                      <a:cubicBezTo>
                        <a:pt x="153653" y="246946"/>
                        <a:pt x="148624" y="234985"/>
                        <a:pt x="148624" y="234985"/>
                      </a:cubicBezTo>
                      <a:lnTo>
                        <a:pt x="123630" y="227997"/>
                      </a:lnTo>
                      <a:lnTo>
                        <a:pt x="109534" y="225067"/>
                      </a:lnTo>
                      <a:cubicBezTo>
                        <a:pt x="109534" y="225067"/>
                        <a:pt x="112880" y="236704"/>
                        <a:pt x="122965" y="253481"/>
                      </a:cubicBezTo>
                      <a:cubicBezTo>
                        <a:pt x="133040" y="270257"/>
                        <a:pt x="149854" y="292164"/>
                        <a:pt x="149854" y="292164"/>
                      </a:cubicBezTo>
                      <a:cubicBezTo>
                        <a:pt x="149854" y="292164"/>
                        <a:pt x="132402" y="276561"/>
                        <a:pt x="120349" y="259202"/>
                      </a:cubicBezTo>
                      <a:cubicBezTo>
                        <a:pt x="108286" y="241852"/>
                        <a:pt x="101612" y="222737"/>
                        <a:pt x="101612" y="222737"/>
                      </a:cubicBezTo>
                      <a:lnTo>
                        <a:pt x="76184" y="208595"/>
                      </a:lnTo>
                      <a:cubicBezTo>
                        <a:pt x="76184" y="208595"/>
                        <a:pt x="71978" y="214566"/>
                        <a:pt x="62864" y="222488"/>
                      </a:cubicBezTo>
                      <a:cubicBezTo>
                        <a:pt x="53750" y="230400"/>
                        <a:pt x="39719" y="240281"/>
                        <a:pt x="39719" y="240281"/>
                      </a:cubicBezTo>
                      <a:lnTo>
                        <a:pt x="27961" y="219021"/>
                      </a:lnTo>
                      <a:cubicBezTo>
                        <a:pt x="27961" y="219021"/>
                        <a:pt x="43546" y="216101"/>
                        <a:pt x="54203" y="210240"/>
                      </a:cubicBezTo>
                      <a:cubicBezTo>
                        <a:pt x="64861" y="204371"/>
                        <a:pt x="70583" y="195562"/>
                        <a:pt x="70583" y="195562"/>
                      </a:cubicBezTo>
                      <a:lnTo>
                        <a:pt x="61533" y="162988"/>
                      </a:lnTo>
                      <a:cubicBezTo>
                        <a:pt x="61533" y="162988"/>
                        <a:pt x="48944" y="163062"/>
                        <a:pt x="33923" y="151822"/>
                      </a:cubicBezTo>
                      <a:cubicBezTo>
                        <a:pt x="18894" y="140582"/>
                        <a:pt x="0" y="120459"/>
                        <a:pt x="0" y="120459"/>
                      </a:cubicBezTo>
                      <a:cubicBezTo>
                        <a:pt x="0" y="120459"/>
                        <a:pt x="19069" y="137393"/>
                        <a:pt x="33581" y="145130"/>
                      </a:cubicBezTo>
                      <a:cubicBezTo>
                        <a:pt x="48093" y="152867"/>
                        <a:pt x="59213" y="153218"/>
                        <a:pt x="59213" y="153218"/>
                      </a:cubicBezTo>
                      <a:lnTo>
                        <a:pt x="46152" y="102084"/>
                      </a:lnTo>
                      <a:cubicBezTo>
                        <a:pt x="46152" y="102084"/>
                        <a:pt x="39007" y="98377"/>
                        <a:pt x="30845" y="83356"/>
                      </a:cubicBezTo>
                      <a:cubicBezTo>
                        <a:pt x="22683" y="68336"/>
                        <a:pt x="13505" y="41993"/>
                        <a:pt x="13505" y="41993"/>
                      </a:cubicBezTo>
                      <a:cubicBezTo>
                        <a:pt x="13505" y="41993"/>
                        <a:pt x="25382" y="66839"/>
                        <a:pt x="32981" y="79687"/>
                      </a:cubicBezTo>
                      <a:cubicBezTo>
                        <a:pt x="40579" y="92535"/>
                        <a:pt x="43906" y="93386"/>
                        <a:pt x="43906" y="93386"/>
                      </a:cubicBezTo>
                      <a:lnTo>
                        <a:pt x="32814" y="0"/>
                      </a:lnTo>
                      <a:cubicBezTo>
                        <a:pt x="32814" y="0"/>
                        <a:pt x="44276" y="65554"/>
                        <a:pt x="51384" y="99089"/>
                      </a:cubicBezTo>
                      <a:cubicBezTo>
                        <a:pt x="56754" y="124406"/>
                        <a:pt x="59647" y="133788"/>
                        <a:pt x="59647" y="133788"/>
                      </a:cubicBezTo>
                      <a:cubicBezTo>
                        <a:pt x="59647" y="133788"/>
                        <a:pt x="63816" y="129573"/>
                        <a:pt x="67671" y="119609"/>
                      </a:cubicBezTo>
                      <a:cubicBezTo>
                        <a:pt x="71535" y="109636"/>
                        <a:pt x="74215" y="94855"/>
                        <a:pt x="74215" y="94855"/>
                      </a:cubicBezTo>
                      <a:cubicBezTo>
                        <a:pt x="74215" y="94855"/>
                        <a:pt x="74243" y="113601"/>
                        <a:pt x="71627" y="126033"/>
                      </a:cubicBezTo>
                      <a:cubicBezTo>
                        <a:pt x="69011" y="138465"/>
                        <a:pt x="63752" y="144585"/>
                        <a:pt x="63752" y="144585"/>
                      </a:cubicBezTo>
                      <a:lnTo>
                        <a:pt x="75509" y="189563"/>
                      </a:lnTo>
                      <a:cubicBezTo>
                        <a:pt x="75509" y="189563"/>
                        <a:pt x="83532" y="179626"/>
                        <a:pt x="89846" y="170725"/>
                      </a:cubicBezTo>
                      <a:cubicBezTo>
                        <a:pt x="96168" y="161814"/>
                        <a:pt x="100854" y="149299"/>
                        <a:pt x="100854" y="149299"/>
                      </a:cubicBezTo>
                      <a:cubicBezTo>
                        <a:pt x="100854" y="149299"/>
                        <a:pt x="95234" y="127549"/>
                        <a:pt x="92794" y="103572"/>
                      </a:cubicBezTo>
                      <a:cubicBezTo>
                        <a:pt x="90345" y="79595"/>
                        <a:pt x="91075" y="53390"/>
                        <a:pt x="91075" y="53390"/>
                      </a:cubicBezTo>
                      <a:cubicBezTo>
                        <a:pt x="91075" y="53390"/>
                        <a:pt x="93395" y="79983"/>
                        <a:pt x="96750" y="101825"/>
                      </a:cubicBezTo>
                      <a:cubicBezTo>
                        <a:pt x="100097" y="123676"/>
                        <a:pt x="104469" y="140786"/>
                        <a:pt x="104469" y="140786"/>
                      </a:cubicBezTo>
                      <a:cubicBezTo>
                        <a:pt x="104469" y="140786"/>
                        <a:pt x="109839" y="137449"/>
                        <a:pt x="119119" y="116762"/>
                      </a:cubicBezTo>
                      <a:cubicBezTo>
                        <a:pt x="131191" y="89809"/>
                        <a:pt x="151610" y="31464"/>
                        <a:pt x="151610"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3" name="Google Shape;343;p2"/>
              <p:cNvGrpSpPr/>
              <p:nvPr/>
            </p:nvGrpSpPr>
            <p:grpSpPr>
              <a:xfrm>
                <a:off x="2005346" y="2947381"/>
                <a:ext cx="410531" cy="373330"/>
                <a:chOff x="2005346" y="2947381"/>
                <a:chExt cx="410531" cy="373330"/>
              </a:xfrm>
            </p:grpSpPr>
            <p:sp>
              <p:nvSpPr>
                <p:cNvPr id="344" name="Google Shape;344;p2"/>
                <p:cNvSpPr/>
                <p:nvPr/>
              </p:nvSpPr>
              <p:spPr>
                <a:xfrm>
                  <a:off x="2005346" y="2971504"/>
                  <a:ext cx="410531" cy="349207"/>
                </a:xfrm>
                <a:custGeom>
                  <a:avLst/>
                  <a:gdLst/>
                  <a:ahLst/>
                  <a:cxnLst/>
                  <a:rect l="l" t="t" r="r" b="b"/>
                  <a:pathLst>
                    <a:path w="410531" h="349207" extrusionOk="0">
                      <a:moveTo>
                        <a:pt x="268501" y="41588"/>
                      </a:moveTo>
                      <a:cubicBezTo>
                        <a:pt x="268501" y="41588"/>
                        <a:pt x="327631" y="4254"/>
                        <a:pt x="363200" y="11224"/>
                      </a:cubicBezTo>
                      <a:cubicBezTo>
                        <a:pt x="419205" y="22214"/>
                        <a:pt x="409962" y="61147"/>
                        <a:pt x="409962" y="61147"/>
                      </a:cubicBezTo>
                      <a:cubicBezTo>
                        <a:pt x="409962" y="61147"/>
                        <a:pt x="369864" y="53364"/>
                        <a:pt x="349150" y="93786"/>
                      </a:cubicBezTo>
                      <a:cubicBezTo>
                        <a:pt x="338390" y="114768"/>
                        <a:pt x="344722" y="141333"/>
                        <a:pt x="344722" y="141333"/>
                      </a:cubicBezTo>
                      <a:cubicBezTo>
                        <a:pt x="344722" y="141333"/>
                        <a:pt x="323647" y="164350"/>
                        <a:pt x="315763" y="187014"/>
                      </a:cubicBezTo>
                      <a:cubicBezTo>
                        <a:pt x="307869" y="209679"/>
                        <a:pt x="313165" y="231992"/>
                        <a:pt x="313165" y="231992"/>
                      </a:cubicBezTo>
                      <a:cubicBezTo>
                        <a:pt x="313165" y="231992"/>
                        <a:pt x="289244" y="235597"/>
                        <a:pt x="270480" y="228831"/>
                      </a:cubicBezTo>
                      <a:cubicBezTo>
                        <a:pt x="251716" y="222065"/>
                        <a:pt x="238091" y="204937"/>
                        <a:pt x="238091" y="204937"/>
                      </a:cubicBezTo>
                      <a:cubicBezTo>
                        <a:pt x="238091" y="204937"/>
                        <a:pt x="233016" y="220882"/>
                        <a:pt x="226574" y="235911"/>
                      </a:cubicBezTo>
                      <a:cubicBezTo>
                        <a:pt x="220131" y="250941"/>
                        <a:pt x="212329" y="265065"/>
                        <a:pt x="212329" y="265065"/>
                      </a:cubicBezTo>
                      <a:cubicBezTo>
                        <a:pt x="212329" y="265065"/>
                        <a:pt x="201792" y="263207"/>
                        <a:pt x="194822" y="258216"/>
                      </a:cubicBezTo>
                      <a:cubicBezTo>
                        <a:pt x="187853" y="253215"/>
                        <a:pt x="184433" y="245081"/>
                        <a:pt x="184433" y="245081"/>
                      </a:cubicBezTo>
                      <a:cubicBezTo>
                        <a:pt x="184433" y="245081"/>
                        <a:pt x="157895" y="278200"/>
                        <a:pt x="133280" y="304229"/>
                      </a:cubicBezTo>
                      <a:cubicBezTo>
                        <a:pt x="108656" y="330259"/>
                        <a:pt x="85963" y="349208"/>
                        <a:pt x="85963" y="349208"/>
                      </a:cubicBezTo>
                      <a:cubicBezTo>
                        <a:pt x="85963" y="349208"/>
                        <a:pt x="81619" y="321829"/>
                        <a:pt x="83505" y="295725"/>
                      </a:cubicBezTo>
                      <a:cubicBezTo>
                        <a:pt x="85390" y="269622"/>
                        <a:pt x="93515" y="244804"/>
                        <a:pt x="93515" y="244804"/>
                      </a:cubicBezTo>
                      <a:cubicBezTo>
                        <a:pt x="93515" y="244804"/>
                        <a:pt x="82645" y="251995"/>
                        <a:pt x="72912" y="255988"/>
                      </a:cubicBezTo>
                      <a:cubicBezTo>
                        <a:pt x="63169" y="259981"/>
                        <a:pt x="54564" y="260776"/>
                        <a:pt x="54564" y="260776"/>
                      </a:cubicBezTo>
                      <a:cubicBezTo>
                        <a:pt x="54564" y="260776"/>
                        <a:pt x="63021" y="238731"/>
                        <a:pt x="77127" y="218312"/>
                      </a:cubicBezTo>
                      <a:cubicBezTo>
                        <a:pt x="91232" y="197894"/>
                        <a:pt x="110976" y="179111"/>
                        <a:pt x="110976" y="179111"/>
                      </a:cubicBezTo>
                      <a:cubicBezTo>
                        <a:pt x="110976" y="179111"/>
                        <a:pt x="74317" y="196110"/>
                        <a:pt x="46577" y="201517"/>
                      </a:cubicBezTo>
                      <a:cubicBezTo>
                        <a:pt x="18829" y="206915"/>
                        <a:pt x="0" y="200713"/>
                        <a:pt x="0" y="200713"/>
                      </a:cubicBezTo>
                      <a:cubicBezTo>
                        <a:pt x="0" y="200713"/>
                        <a:pt x="34191" y="176763"/>
                        <a:pt x="54046" y="153442"/>
                      </a:cubicBezTo>
                      <a:cubicBezTo>
                        <a:pt x="73892" y="130121"/>
                        <a:pt x="79400" y="107438"/>
                        <a:pt x="79400" y="107438"/>
                      </a:cubicBezTo>
                      <a:cubicBezTo>
                        <a:pt x="79400" y="107438"/>
                        <a:pt x="119951" y="103962"/>
                        <a:pt x="143152" y="47763"/>
                      </a:cubicBezTo>
                      <a:cubicBezTo>
                        <a:pt x="152349" y="25486"/>
                        <a:pt x="139612" y="18572"/>
                        <a:pt x="139612" y="18572"/>
                      </a:cubicBezTo>
                      <a:cubicBezTo>
                        <a:pt x="139612" y="18572"/>
                        <a:pt x="177445" y="-4139"/>
                        <a:pt x="210481" y="668"/>
                      </a:cubicBezTo>
                      <a:cubicBezTo>
                        <a:pt x="243526" y="5474"/>
                        <a:pt x="268501" y="41588"/>
                        <a:pt x="268501" y="415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2085939" y="2947381"/>
                  <a:ext cx="283974" cy="333805"/>
                </a:xfrm>
                <a:custGeom>
                  <a:avLst/>
                  <a:gdLst/>
                  <a:ahLst/>
                  <a:cxnLst/>
                  <a:rect l="l" t="t" r="r" b="b"/>
                  <a:pathLst>
                    <a:path w="283974" h="333805" extrusionOk="0">
                      <a:moveTo>
                        <a:pt x="24587" y="333806"/>
                      </a:moveTo>
                      <a:cubicBezTo>
                        <a:pt x="24587" y="333806"/>
                        <a:pt x="62642" y="248563"/>
                        <a:pt x="88200" y="208096"/>
                      </a:cubicBezTo>
                      <a:cubicBezTo>
                        <a:pt x="102453" y="185524"/>
                        <a:pt x="113250" y="171058"/>
                        <a:pt x="113250" y="171058"/>
                      </a:cubicBezTo>
                      <a:cubicBezTo>
                        <a:pt x="113250" y="171058"/>
                        <a:pt x="103313" y="176872"/>
                        <a:pt x="80001" y="195368"/>
                      </a:cubicBezTo>
                      <a:cubicBezTo>
                        <a:pt x="56690" y="213873"/>
                        <a:pt x="20012" y="245060"/>
                        <a:pt x="20012" y="245060"/>
                      </a:cubicBezTo>
                      <a:cubicBezTo>
                        <a:pt x="20012" y="245060"/>
                        <a:pt x="50968" y="211784"/>
                        <a:pt x="75897" y="190321"/>
                      </a:cubicBezTo>
                      <a:cubicBezTo>
                        <a:pt x="100836" y="168858"/>
                        <a:pt x="119748" y="159208"/>
                        <a:pt x="119748" y="159208"/>
                      </a:cubicBezTo>
                      <a:cubicBezTo>
                        <a:pt x="119748" y="159208"/>
                        <a:pt x="131117" y="138789"/>
                        <a:pt x="144400" y="120081"/>
                      </a:cubicBezTo>
                      <a:cubicBezTo>
                        <a:pt x="157692" y="101363"/>
                        <a:pt x="172888" y="84364"/>
                        <a:pt x="172888" y="84364"/>
                      </a:cubicBezTo>
                      <a:lnTo>
                        <a:pt x="121809" y="107232"/>
                      </a:lnTo>
                      <a:cubicBezTo>
                        <a:pt x="121809" y="107232"/>
                        <a:pt x="117418" y="119766"/>
                        <a:pt x="101252" y="138327"/>
                      </a:cubicBezTo>
                      <a:cubicBezTo>
                        <a:pt x="85094" y="156879"/>
                        <a:pt x="57161" y="181457"/>
                        <a:pt x="57161" y="181457"/>
                      </a:cubicBezTo>
                      <a:cubicBezTo>
                        <a:pt x="57161" y="181457"/>
                        <a:pt x="80075" y="155797"/>
                        <a:pt x="93432" y="139242"/>
                      </a:cubicBezTo>
                      <a:cubicBezTo>
                        <a:pt x="106779" y="122687"/>
                        <a:pt x="110569" y="115237"/>
                        <a:pt x="110569" y="115237"/>
                      </a:cubicBezTo>
                      <a:lnTo>
                        <a:pt x="62587" y="143346"/>
                      </a:lnTo>
                      <a:lnTo>
                        <a:pt x="0" y="182852"/>
                      </a:lnTo>
                      <a:lnTo>
                        <a:pt x="59703" y="138124"/>
                      </a:lnTo>
                      <a:cubicBezTo>
                        <a:pt x="59703" y="138124"/>
                        <a:pt x="57605" y="133206"/>
                        <a:pt x="46134" y="133788"/>
                      </a:cubicBezTo>
                      <a:cubicBezTo>
                        <a:pt x="34653" y="134362"/>
                        <a:pt x="13791" y="140444"/>
                        <a:pt x="13791" y="140444"/>
                      </a:cubicBezTo>
                      <a:cubicBezTo>
                        <a:pt x="13791" y="140444"/>
                        <a:pt x="36724" y="129906"/>
                        <a:pt x="50968" y="127586"/>
                      </a:cubicBezTo>
                      <a:cubicBezTo>
                        <a:pt x="65212" y="125266"/>
                        <a:pt x="70767" y="131154"/>
                        <a:pt x="70767" y="131154"/>
                      </a:cubicBezTo>
                      <a:lnTo>
                        <a:pt x="109127" y="109090"/>
                      </a:lnTo>
                      <a:lnTo>
                        <a:pt x="130969" y="95650"/>
                      </a:lnTo>
                      <a:cubicBezTo>
                        <a:pt x="130969" y="95650"/>
                        <a:pt x="128002" y="88136"/>
                        <a:pt x="115376" y="83375"/>
                      </a:cubicBezTo>
                      <a:cubicBezTo>
                        <a:pt x="102758" y="78615"/>
                        <a:pt x="80463" y="76609"/>
                        <a:pt x="80463" y="76609"/>
                      </a:cubicBezTo>
                      <a:cubicBezTo>
                        <a:pt x="80463" y="76609"/>
                        <a:pt x="105051" y="71701"/>
                        <a:pt x="120709" y="74742"/>
                      </a:cubicBezTo>
                      <a:cubicBezTo>
                        <a:pt x="136367" y="77774"/>
                        <a:pt x="143096" y="88764"/>
                        <a:pt x="143096" y="88764"/>
                      </a:cubicBezTo>
                      <a:lnTo>
                        <a:pt x="180689" y="73189"/>
                      </a:lnTo>
                      <a:cubicBezTo>
                        <a:pt x="180689" y="73189"/>
                        <a:pt x="188592" y="62485"/>
                        <a:pt x="204704" y="44193"/>
                      </a:cubicBezTo>
                      <a:cubicBezTo>
                        <a:pt x="220824" y="25891"/>
                        <a:pt x="245162" y="0"/>
                        <a:pt x="245162" y="0"/>
                      </a:cubicBezTo>
                      <a:lnTo>
                        <a:pt x="259554" y="7201"/>
                      </a:lnTo>
                      <a:cubicBezTo>
                        <a:pt x="259554" y="7201"/>
                        <a:pt x="234153" y="28091"/>
                        <a:pt x="215999" y="46152"/>
                      </a:cubicBezTo>
                      <a:cubicBezTo>
                        <a:pt x="197845" y="64223"/>
                        <a:pt x="186947" y="79465"/>
                        <a:pt x="186947" y="79465"/>
                      </a:cubicBezTo>
                      <a:lnTo>
                        <a:pt x="194711" y="100882"/>
                      </a:lnTo>
                      <a:cubicBezTo>
                        <a:pt x="194711" y="100882"/>
                        <a:pt x="214760" y="86250"/>
                        <a:pt x="236381" y="79872"/>
                      </a:cubicBezTo>
                      <a:cubicBezTo>
                        <a:pt x="258010" y="73494"/>
                        <a:pt x="283975" y="71331"/>
                        <a:pt x="283975" y="71331"/>
                      </a:cubicBezTo>
                      <a:cubicBezTo>
                        <a:pt x="283975" y="71331"/>
                        <a:pt x="257086" y="76812"/>
                        <a:pt x="235558" y="86028"/>
                      </a:cubicBezTo>
                      <a:cubicBezTo>
                        <a:pt x="214039" y="95244"/>
                        <a:pt x="196412" y="107768"/>
                        <a:pt x="196412" y="107768"/>
                      </a:cubicBezTo>
                      <a:lnTo>
                        <a:pt x="206783" y="142708"/>
                      </a:lnTo>
                      <a:cubicBezTo>
                        <a:pt x="206783" y="142708"/>
                        <a:pt x="217413" y="138059"/>
                        <a:pt x="227341" y="143318"/>
                      </a:cubicBezTo>
                      <a:cubicBezTo>
                        <a:pt x="237268" y="148587"/>
                        <a:pt x="246511" y="163756"/>
                        <a:pt x="246511" y="163756"/>
                      </a:cubicBezTo>
                      <a:cubicBezTo>
                        <a:pt x="246511" y="163756"/>
                        <a:pt x="232674" y="153172"/>
                        <a:pt x="223190" y="149382"/>
                      </a:cubicBezTo>
                      <a:cubicBezTo>
                        <a:pt x="213716" y="145602"/>
                        <a:pt x="208586" y="148624"/>
                        <a:pt x="208586" y="148624"/>
                      </a:cubicBezTo>
                      <a:lnTo>
                        <a:pt x="207236" y="227193"/>
                      </a:lnTo>
                      <a:cubicBezTo>
                        <a:pt x="207236" y="227193"/>
                        <a:pt x="202337" y="176289"/>
                        <a:pt x="197854" y="151684"/>
                      </a:cubicBezTo>
                      <a:cubicBezTo>
                        <a:pt x="194462" y="133114"/>
                        <a:pt x="191772" y="127281"/>
                        <a:pt x="191772" y="127281"/>
                      </a:cubicBezTo>
                      <a:cubicBezTo>
                        <a:pt x="191772" y="127281"/>
                        <a:pt x="184276" y="136229"/>
                        <a:pt x="176104" y="150445"/>
                      </a:cubicBezTo>
                      <a:cubicBezTo>
                        <a:pt x="167933" y="164671"/>
                        <a:pt x="160649" y="182242"/>
                        <a:pt x="160649" y="182242"/>
                      </a:cubicBezTo>
                      <a:cubicBezTo>
                        <a:pt x="160649" y="182242"/>
                        <a:pt x="164430" y="163922"/>
                        <a:pt x="171122" y="148735"/>
                      </a:cubicBezTo>
                      <a:cubicBezTo>
                        <a:pt x="177815" y="133539"/>
                        <a:pt x="187428" y="121467"/>
                        <a:pt x="187428" y="121467"/>
                      </a:cubicBezTo>
                      <a:lnTo>
                        <a:pt x="177889" y="91038"/>
                      </a:lnTo>
                      <a:cubicBezTo>
                        <a:pt x="177889" y="91038"/>
                        <a:pt x="163090" y="110042"/>
                        <a:pt x="151221" y="126070"/>
                      </a:cubicBezTo>
                      <a:cubicBezTo>
                        <a:pt x="139362" y="142089"/>
                        <a:pt x="129342" y="159772"/>
                        <a:pt x="129342" y="159772"/>
                      </a:cubicBezTo>
                      <a:cubicBezTo>
                        <a:pt x="129342" y="159772"/>
                        <a:pt x="133853" y="174561"/>
                        <a:pt x="132864" y="195202"/>
                      </a:cubicBezTo>
                      <a:cubicBezTo>
                        <a:pt x="131875" y="215833"/>
                        <a:pt x="125386" y="242324"/>
                        <a:pt x="125386" y="242324"/>
                      </a:cubicBezTo>
                      <a:cubicBezTo>
                        <a:pt x="125386" y="242324"/>
                        <a:pt x="127096" y="218985"/>
                        <a:pt x="126218" y="201478"/>
                      </a:cubicBezTo>
                      <a:cubicBezTo>
                        <a:pt x="125340" y="183962"/>
                        <a:pt x="121864" y="172278"/>
                        <a:pt x="121864" y="172278"/>
                      </a:cubicBezTo>
                      <a:cubicBezTo>
                        <a:pt x="121864" y="172278"/>
                        <a:pt x="112630" y="181762"/>
                        <a:pt x="93663" y="212736"/>
                      </a:cubicBezTo>
                      <a:cubicBezTo>
                        <a:pt x="68946" y="253083"/>
                        <a:pt x="24587" y="333806"/>
                        <a:pt x="24587"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6" name="Google Shape;346;p2"/>
              <p:cNvGrpSpPr/>
              <p:nvPr/>
            </p:nvGrpSpPr>
            <p:grpSpPr>
              <a:xfrm>
                <a:off x="2408413" y="3302317"/>
                <a:ext cx="304125" cy="256595"/>
                <a:chOff x="2408413" y="3302317"/>
                <a:chExt cx="304125" cy="256595"/>
              </a:xfrm>
            </p:grpSpPr>
            <p:sp>
              <p:nvSpPr>
                <p:cNvPr id="347" name="Google Shape;347;p2"/>
                <p:cNvSpPr/>
                <p:nvPr/>
              </p:nvSpPr>
              <p:spPr>
                <a:xfrm>
                  <a:off x="2408413" y="3320631"/>
                  <a:ext cx="304125" cy="238281"/>
                </a:xfrm>
                <a:custGeom>
                  <a:avLst/>
                  <a:gdLst/>
                  <a:ahLst/>
                  <a:cxnLst/>
                  <a:rect l="l" t="t" r="r" b="b"/>
                  <a:pathLst>
                    <a:path w="304125" h="238281" extrusionOk="0">
                      <a:moveTo>
                        <a:pt x="129222" y="27089"/>
                      </a:moveTo>
                      <a:cubicBezTo>
                        <a:pt x="129222" y="27089"/>
                        <a:pt x="91528" y="866"/>
                        <a:pt x="58298" y="5016"/>
                      </a:cubicBezTo>
                      <a:cubicBezTo>
                        <a:pt x="5980" y="11561"/>
                        <a:pt x="0" y="38061"/>
                        <a:pt x="0" y="38061"/>
                      </a:cubicBezTo>
                      <a:cubicBezTo>
                        <a:pt x="0" y="38061"/>
                        <a:pt x="37436" y="33440"/>
                        <a:pt x="40837" y="61132"/>
                      </a:cubicBezTo>
                      <a:cubicBezTo>
                        <a:pt x="42602" y="75515"/>
                        <a:pt x="27601" y="93401"/>
                        <a:pt x="27601" y="93401"/>
                      </a:cubicBezTo>
                      <a:cubicBezTo>
                        <a:pt x="27601" y="93401"/>
                        <a:pt x="37556" y="109318"/>
                        <a:pt x="36243" y="124782"/>
                      </a:cubicBezTo>
                      <a:cubicBezTo>
                        <a:pt x="34931" y="140256"/>
                        <a:pt x="22350" y="155285"/>
                        <a:pt x="22350" y="155285"/>
                      </a:cubicBezTo>
                      <a:cubicBezTo>
                        <a:pt x="22350" y="155285"/>
                        <a:pt x="41725" y="158105"/>
                        <a:pt x="60368" y="153825"/>
                      </a:cubicBezTo>
                      <a:cubicBezTo>
                        <a:pt x="79003" y="149545"/>
                        <a:pt x="96907" y="138167"/>
                        <a:pt x="96907" y="138167"/>
                      </a:cubicBezTo>
                      <a:cubicBezTo>
                        <a:pt x="96907" y="138167"/>
                        <a:pt x="95576" y="149046"/>
                        <a:pt x="95752" y="159325"/>
                      </a:cubicBezTo>
                      <a:cubicBezTo>
                        <a:pt x="95928" y="169604"/>
                        <a:pt x="97610" y="179291"/>
                        <a:pt x="97610" y="179291"/>
                      </a:cubicBezTo>
                      <a:cubicBezTo>
                        <a:pt x="97610" y="179291"/>
                        <a:pt x="107371" y="178200"/>
                        <a:pt x="115191" y="174928"/>
                      </a:cubicBezTo>
                      <a:cubicBezTo>
                        <a:pt x="123002" y="171655"/>
                        <a:pt x="128871" y="166202"/>
                        <a:pt x="128871" y="166202"/>
                      </a:cubicBezTo>
                      <a:cubicBezTo>
                        <a:pt x="128871" y="166202"/>
                        <a:pt x="139926" y="189052"/>
                        <a:pt x="151859" y="207067"/>
                      </a:cubicBezTo>
                      <a:cubicBezTo>
                        <a:pt x="163792" y="225091"/>
                        <a:pt x="176604" y="238282"/>
                        <a:pt x="176604" y="238282"/>
                      </a:cubicBezTo>
                      <a:cubicBezTo>
                        <a:pt x="176604" y="238282"/>
                        <a:pt x="190182" y="219814"/>
                        <a:pt x="197910" y="202112"/>
                      </a:cubicBezTo>
                      <a:cubicBezTo>
                        <a:pt x="205637" y="184411"/>
                        <a:pt x="207523" y="167477"/>
                        <a:pt x="207523" y="167477"/>
                      </a:cubicBezTo>
                      <a:cubicBezTo>
                        <a:pt x="207523" y="167477"/>
                        <a:pt x="214335" y="172515"/>
                        <a:pt x="221314" y="175381"/>
                      </a:cubicBezTo>
                      <a:cubicBezTo>
                        <a:pt x="228293" y="178237"/>
                        <a:pt x="235447" y="178911"/>
                        <a:pt x="235447" y="178911"/>
                      </a:cubicBezTo>
                      <a:cubicBezTo>
                        <a:pt x="235447" y="178911"/>
                        <a:pt x="236048" y="163854"/>
                        <a:pt x="231186" y="149804"/>
                      </a:cubicBezTo>
                      <a:cubicBezTo>
                        <a:pt x="226324" y="135754"/>
                        <a:pt x="215999" y="122721"/>
                        <a:pt x="215999" y="122721"/>
                      </a:cubicBezTo>
                      <a:cubicBezTo>
                        <a:pt x="215999" y="122721"/>
                        <a:pt x="241575" y="134821"/>
                        <a:pt x="263602" y="138915"/>
                      </a:cubicBezTo>
                      <a:cubicBezTo>
                        <a:pt x="285629" y="143020"/>
                        <a:pt x="304125" y="139128"/>
                        <a:pt x="304125" y="139128"/>
                      </a:cubicBezTo>
                      <a:cubicBezTo>
                        <a:pt x="304125" y="139128"/>
                        <a:pt x="283170" y="122361"/>
                        <a:pt x="274389" y="106259"/>
                      </a:cubicBezTo>
                      <a:cubicBezTo>
                        <a:pt x="265599" y="90147"/>
                        <a:pt x="268982" y="74702"/>
                        <a:pt x="268982" y="74702"/>
                      </a:cubicBezTo>
                      <a:cubicBezTo>
                        <a:pt x="268982" y="74702"/>
                        <a:pt x="235198" y="71698"/>
                        <a:pt x="235308" y="33273"/>
                      </a:cubicBezTo>
                      <a:cubicBezTo>
                        <a:pt x="235355" y="18049"/>
                        <a:pt x="248831" y="13566"/>
                        <a:pt x="248831" y="13566"/>
                      </a:cubicBezTo>
                      <a:cubicBezTo>
                        <a:pt x="248831" y="13566"/>
                        <a:pt x="224290" y="-2406"/>
                        <a:pt x="194027" y="311"/>
                      </a:cubicBezTo>
                      <a:cubicBezTo>
                        <a:pt x="163756" y="3038"/>
                        <a:pt x="129222" y="27089"/>
                        <a:pt x="129222" y="270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2451847" y="3302317"/>
                  <a:ext cx="209417" cy="229531"/>
                </a:xfrm>
                <a:custGeom>
                  <a:avLst/>
                  <a:gdLst/>
                  <a:ahLst/>
                  <a:cxnLst/>
                  <a:rect l="l" t="t" r="r" b="b"/>
                  <a:pathLst>
                    <a:path w="209417" h="229531" extrusionOk="0">
                      <a:moveTo>
                        <a:pt x="130747" y="229531"/>
                      </a:moveTo>
                      <a:cubicBezTo>
                        <a:pt x="130747" y="229531"/>
                        <a:pt x="128436" y="171206"/>
                        <a:pt x="120875" y="143402"/>
                      </a:cubicBezTo>
                      <a:cubicBezTo>
                        <a:pt x="116651" y="127891"/>
                        <a:pt x="112519" y="117918"/>
                        <a:pt x="112519" y="117918"/>
                      </a:cubicBezTo>
                      <a:cubicBezTo>
                        <a:pt x="112519" y="117918"/>
                        <a:pt x="119008" y="122013"/>
                        <a:pt x="132513" y="134916"/>
                      </a:cubicBezTo>
                      <a:cubicBezTo>
                        <a:pt x="146017" y="147811"/>
                        <a:pt x="166528" y="169514"/>
                        <a:pt x="166528" y="169514"/>
                      </a:cubicBezTo>
                      <a:cubicBezTo>
                        <a:pt x="166528" y="169514"/>
                        <a:pt x="151711" y="146489"/>
                        <a:pt x="137874" y="131561"/>
                      </a:cubicBezTo>
                      <a:cubicBezTo>
                        <a:pt x="124027" y="116633"/>
                        <a:pt x="111142" y="109793"/>
                        <a:pt x="111142" y="109793"/>
                      </a:cubicBezTo>
                      <a:cubicBezTo>
                        <a:pt x="111142" y="109793"/>
                        <a:pt x="108647" y="95789"/>
                        <a:pt x="103877" y="82904"/>
                      </a:cubicBezTo>
                      <a:cubicBezTo>
                        <a:pt x="99117" y="70028"/>
                        <a:pt x="92082" y="58270"/>
                        <a:pt x="92082" y="58270"/>
                      </a:cubicBezTo>
                      <a:lnTo>
                        <a:pt x="128002" y="74576"/>
                      </a:lnTo>
                      <a:cubicBezTo>
                        <a:pt x="128002" y="74576"/>
                        <a:pt x="127299" y="83135"/>
                        <a:pt x="134611" y="95955"/>
                      </a:cubicBezTo>
                      <a:cubicBezTo>
                        <a:pt x="141922" y="108776"/>
                        <a:pt x="157239" y="125858"/>
                        <a:pt x="157239" y="125858"/>
                      </a:cubicBezTo>
                      <a:cubicBezTo>
                        <a:pt x="157239" y="125858"/>
                        <a:pt x="146646" y="108120"/>
                        <a:pt x="141045" y="96695"/>
                      </a:cubicBezTo>
                      <a:cubicBezTo>
                        <a:pt x="135452" y="85279"/>
                        <a:pt x="134851" y="80177"/>
                        <a:pt x="134851" y="80177"/>
                      </a:cubicBezTo>
                      <a:lnTo>
                        <a:pt x="166214" y="99967"/>
                      </a:lnTo>
                      <a:lnTo>
                        <a:pt x="206118" y="127725"/>
                      </a:lnTo>
                      <a:lnTo>
                        <a:pt x="170586" y="96482"/>
                      </a:lnTo>
                      <a:cubicBezTo>
                        <a:pt x="170586" y="96482"/>
                        <a:pt x="174154" y="93183"/>
                        <a:pt x="183869" y="93765"/>
                      </a:cubicBezTo>
                      <a:cubicBezTo>
                        <a:pt x="193574" y="94338"/>
                        <a:pt x="209417" y="98784"/>
                        <a:pt x="209417" y="98784"/>
                      </a:cubicBezTo>
                      <a:cubicBezTo>
                        <a:pt x="209417" y="98784"/>
                        <a:pt x="193390" y="91288"/>
                        <a:pt x="181919" y="89485"/>
                      </a:cubicBezTo>
                      <a:cubicBezTo>
                        <a:pt x="170438" y="87692"/>
                        <a:pt x="163524" y="91593"/>
                        <a:pt x="163524" y="91593"/>
                      </a:cubicBezTo>
                      <a:lnTo>
                        <a:pt x="138299" y="76036"/>
                      </a:lnTo>
                      <a:lnTo>
                        <a:pt x="124249" y="66580"/>
                      </a:lnTo>
                      <a:cubicBezTo>
                        <a:pt x="124249" y="66580"/>
                        <a:pt x="129509" y="61543"/>
                        <a:pt x="142117" y="58520"/>
                      </a:cubicBezTo>
                      <a:cubicBezTo>
                        <a:pt x="154734" y="55497"/>
                        <a:pt x="174709" y="54499"/>
                        <a:pt x="174709" y="54499"/>
                      </a:cubicBezTo>
                      <a:cubicBezTo>
                        <a:pt x="174709" y="54499"/>
                        <a:pt x="155233" y="50783"/>
                        <a:pt x="140610" y="52595"/>
                      </a:cubicBezTo>
                      <a:cubicBezTo>
                        <a:pt x="125996" y="54397"/>
                        <a:pt x="116235" y="61727"/>
                        <a:pt x="116235" y="61727"/>
                      </a:cubicBezTo>
                      <a:lnTo>
                        <a:pt x="89356" y="50580"/>
                      </a:lnTo>
                      <a:cubicBezTo>
                        <a:pt x="89356" y="50580"/>
                        <a:pt x="86361" y="43213"/>
                        <a:pt x="78994" y="30568"/>
                      </a:cubicBezTo>
                      <a:cubicBezTo>
                        <a:pt x="71636" y="17914"/>
                        <a:pt x="59897" y="0"/>
                        <a:pt x="59897" y="0"/>
                      </a:cubicBezTo>
                      <a:lnTo>
                        <a:pt x="44876" y="4640"/>
                      </a:lnTo>
                      <a:cubicBezTo>
                        <a:pt x="44876" y="4640"/>
                        <a:pt x="59333" y="19189"/>
                        <a:pt x="68539" y="31714"/>
                      </a:cubicBezTo>
                      <a:cubicBezTo>
                        <a:pt x="77736" y="44239"/>
                        <a:pt x="81693" y="54730"/>
                        <a:pt x="81693" y="54730"/>
                      </a:cubicBezTo>
                      <a:lnTo>
                        <a:pt x="67301" y="69104"/>
                      </a:lnTo>
                      <a:cubicBezTo>
                        <a:pt x="67301" y="69104"/>
                        <a:pt x="55229" y="58880"/>
                        <a:pt x="38831" y="54213"/>
                      </a:cubicBezTo>
                      <a:cubicBezTo>
                        <a:pt x="22443" y="49545"/>
                        <a:pt x="776" y="47668"/>
                        <a:pt x="776" y="47668"/>
                      </a:cubicBezTo>
                      <a:cubicBezTo>
                        <a:pt x="776" y="47668"/>
                        <a:pt x="22045" y="51809"/>
                        <a:pt x="37334" y="58400"/>
                      </a:cubicBezTo>
                      <a:cubicBezTo>
                        <a:pt x="52622" y="64981"/>
                        <a:pt x="63363" y="73735"/>
                        <a:pt x="63363" y="73735"/>
                      </a:cubicBezTo>
                      <a:lnTo>
                        <a:pt x="41872" y="97231"/>
                      </a:lnTo>
                      <a:cubicBezTo>
                        <a:pt x="41872" y="97231"/>
                        <a:pt x="34357" y="93913"/>
                        <a:pt x="23894" y="97314"/>
                      </a:cubicBezTo>
                      <a:cubicBezTo>
                        <a:pt x="13421" y="100716"/>
                        <a:pt x="0" y="110846"/>
                        <a:pt x="0" y="110846"/>
                      </a:cubicBezTo>
                      <a:cubicBezTo>
                        <a:pt x="0" y="110846"/>
                        <a:pt x="15751" y="103896"/>
                        <a:pt x="25299" y="101483"/>
                      </a:cubicBezTo>
                      <a:cubicBezTo>
                        <a:pt x="34847" y="99080"/>
                        <a:pt x="38193" y="101206"/>
                        <a:pt x="38193" y="101206"/>
                      </a:cubicBezTo>
                      <a:lnTo>
                        <a:pt x="11184" y="154420"/>
                      </a:lnTo>
                      <a:cubicBezTo>
                        <a:pt x="11184" y="154420"/>
                        <a:pt x="33673" y="120035"/>
                        <a:pt x="46365" y="103452"/>
                      </a:cubicBezTo>
                      <a:cubicBezTo>
                        <a:pt x="55950" y="90936"/>
                        <a:pt x="60368" y="87026"/>
                        <a:pt x="60368" y="87026"/>
                      </a:cubicBezTo>
                      <a:cubicBezTo>
                        <a:pt x="60368" y="87026"/>
                        <a:pt x="63640" y="93201"/>
                        <a:pt x="65600" y="102962"/>
                      </a:cubicBezTo>
                      <a:cubicBezTo>
                        <a:pt x="67560" y="112723"/>
                        <a:pt x="67550" y="124730"/>
                        <a:pt x="67550" y="124730"/>
                      </a:cubicBezTo>
                      <a:cubicBezTo>
                        <a:pt x="67550" y="124730"/>
                        <a:pt x="70850" y="112270"/>
                        <a:pt x="70518" y="101880"/>
                      </a:cubicBezTo>
                      <a:cubicBezTo>
                        <a:pt x="70185" y="91482"/>
                        <a:pt x="66210" y="83163"/>
                        <a:pt x="66210" y="83163"/>
                      </a:cubicBezTo>
                      <a:lnTo>
                        <a:pt x="85362" y="62707"/>
                      </a:lnTo>
                      <a:cubicBezTo>
                        <a:pt x="85362" y="62707"/>
                        <a:pt x="91334" y="75814"/>
                        <a:pt x="95835" y="86851"/>
                      </a:cubicBezTo>
                      <a:cubicBezTo>
                        <a:pt x="100346" y="97888"/>
                        <a:pt x="102657" y="110024"/>
                        <a:pt x="102657" y="110024"/>
                      </a:cubicBezTo>
                      <a:cubicBezTo>
                        <a:pt x="102657" y="110024"/>
                        <a:pt x="93450" y="119961"/>
                        <a:pt x="86906" y="133955"/>
                      </a:cubicBezTo>
                      <a:cubicBezTo>
                        <a:pt x="80362" y="147940"/>
                        <a:pt x="76470" y="165974"/>
                        <a:pt x="76470" y="165974"/>
                      </a:cubicBezTo>
                      <a:cubicBezTo>
                        <a:pt x="76470" y="165974"/>
                        <a:pt x="83356" y="150149"/>
                        <a:pt x="90400" y="138309"/>
                      </a:cubicBezTo>
                      <a:cubicBezTo>
                        <a:pt x="97443" y="126468"/>
                        <a:pt x="104635" y="118611"/>
                        <a:pt x="104635" y="118611"/>
                      </a:cubicBezTo>
                      <a:cubicBezTo>
                        <a:pt x="104635" y="118611"/>
                        <a:pt x="109210" y="125174"/>
                        <a:pt x="114488" y="146452"/>
                      </a:cubicBezTo>
                      <a:cubicBezTo>
                        <a:pt x="121365" y="174164"/>
                        <a:pt x="130747" y="229531"/>
                        <a:pt x="130747"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9" name="Google Shape;349;p2"/>
              <p:cNvGrpSpPr/>
              <p:nvPr/>
            </p:nvGrpSpPr>
            <p:grpSpPr>
              <a:xfrm>
                <a:off x="3820235" y="1638326"/>
                <a:ext cx="445779" cy="458674"/>
                <a:chOff x="3820235" y="1638326"/>
                <a:chExt cx="445779" cy="458674"/>
              </a:xfrm>
            </p:grpSpPr>
            <p:sp>
              <p:nvSpPr>
                <p:cNvPr id="350" name="Google Shape;350;p2"/>
                <p:cNvSpPr/>
                <p:nvPr/>
              </p:nvSpPr>
              <p:spPr>
                <a:xfrm>
                  <a:off x="3846166" y="1638326"/>
                  <a:ext cx="419848" cy="458674"/>
                </a:xfrm>
                <a:custGeom>
                  <a:avLst/>
                  <a:gdLst/>
                  <a:ahLst/>
                  <a:cxnLst/>
                  <a:rect l="l" t="t" r="r" b="b"/>
                  <a:pathLst>
                    <a:path w="419848" h="458674" extrusionOk="0">
                      <a:moveTo>
                        <a:pt x="52138" y="210046"/>
                      </a:moveTo>
                      <a:cubicBezTo>
                        <a:pt x="52138" y="210046"/>
                        <a:pt x="8472" y="157045"/>
                        <a:pt x="17845" y="102657"/>
                      </a:cubicBezTo>
                      <a:cubicBezTo>
                        <a:pt x="32607" y="17026"/>
                        <a:pt x="79517" y="0"/>
                        <a:pt x="79517" y="0"/>
                      </a:cubicBezTo>
                      <a:cubicBezTo>
                        <a:pt x="79517" y="0"/>
                        <a:pt x="69044" y="61256"/>
                        <a:pt x="117442" y="58926"/>
                      </a:cubicBezTo>
                      <a:cubicBezTo>
                        <a:pt x="142566" y="57716"/>
                        <a:pt x="174899" y="28673"/>
                        <a:pt x="174899" y="28673"/>
                      </a:cubicBezTo>
                      <a:cubicBezTo>
                        <a:pt x="174899" y="28673"/>
                        <a:pt x="202213" y="40144"/>
                        <a:pt x="229454" y="33692"/>
                      </a:cubicBezTo>
                      <a:cubicBezTo>
                        <a:pt x="256694" y="27249"/>
                        <a:pt x="283851" y="2884"/>
                        <a:pt x="283851" y="2884"/>
                      </a:cubicBezTo>
                      <a:cubicBezTo>
                        <a:pt x="283851" y="2884"/>
                        <a:pt x="287585" y="33110"/>
                        <a:pt x="278906" y="64167"/>
                      </a:cubicBezTo>
                      <a:cubicBezTo>
                        <a:pt x="270226" y="95216"/>
                        <a:pt x="249133" y="127096"/>
                        <a:pt x="249133" y="127096"/>
                      </a:cubicBezTo>
                      <a:cubicBezTo>
                        <a:pt x="249133" y="127096"/>
                        <a:pt x="268304" y="121902"/>
                        <a:pt x="286337" y="119295"/>
                      </a:cubicBezTo>
                      <a:cubicBezTo>
                        <a:pt x="304371" y="116688"/>
                        <a:pt x="321268" y="116670"/>
                        <a:pt x="321268" y="116670"/>
                      </a:cubicBezTo>
                      <a:cubicBezTo>
                        <a:pt x="321268" y="116670"/>
                        <a:pt x="318745" y="132605"/>
                        <a:pt x="312514" y="146045"/>
                      </a:cubicBezTo>
                      <a:cubicBezTo>
                        <a:pt x="306285" y="159476"/>
                        <a:pt x="296339" y="170411"/>
                        <a:pt x="296339" y="170411"/>
                      </a:cubicBezTo>
                      <a:cubicBezTo>
                        <a:pt x="296339" y="170411"/>
                        <a:pt x="335743" y="181688"/>
                        <a:pt x="366625" y="195738"/>
                      </a:cubicBezTo>
                      <a:cubicBezTo>
                        <a:pt x="397498" y="209787"/>
                        <a:pt x="419848" y="226601"/>
                        <a:pt x="419848" y="226601"/>
                      </a:cubicBezTo>
                      <a:cubicBezTo>
                        <a:pt x="419848" y="226601"/>
                        <a:pt x="386591" y="253527"/>
                        <a:pt x="355034" y="270886"/>
                      </a:cubicBezTo>
                      <a:cubicBezTo>
                        <a:pt x="323477" y="288236"/>
                        <a:pt x="293631" y="296010"/>
                        <a:pt x="293631" y="296010"/>
                      </a:cubicBezTo>
                      <a:cubicBezTo>
                        <a:pt x="293631" y="296010"/>
                        <a:pt x="302060" y="305493"/>
                        <a:pt x="306645" y="315874"/>
                      </a:cubicBezTo>
                      <a:cubicBezTo>
                        <a:pt x="311221" y="326245"/>
                        <a:pt x="311960" y="337512"/>
                        <a:pt x="311960" y="337512"/>
                      </a:cubicBezTo>
                      <a:cubicBezTo>
                        <a:pt x="311960" y="337512"/>
                        <a:pt x="285487" y="342698"/>
                        <a:pt x="261131" y="338862"/>
                      </a:cubicBezTo>
                      <a:cubicBezTo>
                        <a:pt x="236775" y="335026"/>
                        <a:pt x="214544" y="322150"/>
                        <a:pt x="214544" y="322150"/>
                      </a:cubicBezTo>
                      <a:cubicBezTo>
                        <a:pt x="214544" y="322150"/>
                        <a:pt x="234177" y="359706"/>
                        <a:pt x="239991" y="393841"/>
                      </a:cubicBezTo>
                      <a:cubicBezTo>
                        <a:pt x="245814" y="427968"/>
                        <a:pt x="237810" y="458674"/>
                        <a:pt x="237810" y="458674"/>
                      </a:cubicBezTo>
                      <a:cubicBezTo>
                        <a:pt x="237810" y="458674"/>
                        <a:pt x="209701" y="429835"/>
                        <a:pt x="181980" y="420287"/>
                      </a:cubicBezTo>
                      <a:cubicBezTo>
                        <a:pt x="154268" y="410738"/>
                        <a:pt x="126945" y="420490"/>
                        <a:pt x="126945" y="420490"/>
                      </a:cubicBezTo>
                      <a:cubicBezTo>
                        <a:pt x="126945" y="420490"/>
                        <a:pt x="123793" y="367230"/>
                        <a:pt x="56344" y="378202"/>
                      </a:cubicBezTo>
                      <a:cubicBezTo>
                        <a:pt x="29612" y="382546"/>
                        <a:pt x="20905" y="405396"/>
                        <a:pt x="20905" y="405396"/>
                      </a:cubicBezTo>
                      <a:cubicBezTo>
                        <a:pt x="20905" y="405396"/>
                        <a:pt x="-5596" y="370585"/>
                        <a:pt x="1078" y="321336"/>
                      </a:cubicBezTo>
                      <a:cubicBezTo>
                        <a:pt x="7761" y="272097"/>
                        <a:pt x="52138" y="210046"/>
                        <a:pt x="52138"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3820235" y="1692604"/>
                  <a:ext cx="398435" cy="338760"/>
                </a:xfrm>
                <a:custGeom>
                  <a:avLst/>
                  <a:gdLst/>
                  <a:ahLst/>
                  <a:cxnLst/>
                  <a:rect l="l" t="t" r="r" b="b"/>
                  <a:pathLst>
                    <a:path w="398435" h="338760" extrusionOk="0">
                      <a:moveTo>
                        <a:pt x="398435" y="176040"/>
                      </a:moveTo>
                      <a:cubicBezTo>
                        <a:pt x="398435" y="176040"/>
                        <a:pt x="296204" y="188731"/>
                        <a:pt x="247880" y="184424"/>
                      </a:cubicBezTo>
                      <a:cubicBezTo>
                        <a:pt x="220917" y="182020"/>
                        <a:pt x="203678" y="178194"/>
                        <a:pt x="203678" y="178194"/>
                      </a:cubicBezTo>
                      <a:cubicBezTo>
                        <a:pt x="203678" y="178194"/>
                        <a:pt x="210462" y="187455"/>
                        <a:pt x="232249" y="205452"/>
                      </a:cubicBezTo>
                      <a:cubicBezTo>
                        <a:pt x="254045" y="223458"/>
                        <a:pt x="290852" y="250209"/>
                        <a:pt x="290852" y="250209"/>
                      </a:cubicBezTo>
                      <a:cubicBezTo>
                        <a:pt x="290852" y="250209"/>
                        <a:pt x="251364" y="232951"/>
                        <a:pt x="226028" y="214973"/>
                      </a:cubicBezTo>
                      <a:cubicBezTo>
                        <a:pt x="200692" y="196995"/>
                        <a:pt x="189499" y="178286"/>
                        <a:pt x="189499" y="178286"/>
                      </a:cubicBezTo>
                      <a:cubicBezTo>
                        <a:pt x="189499" y="178286"/>
                        <a:pt x="165077" y="178221"/>
                        <a:pt x="142764" y="174200"/>
                      </a:cubicBezTo>
                      <a:cubicBezTo>
                        <a:pt x="120459" y="170189"/>
                        <a:pt x="100263" y="162221"/>
                        <a:pt x="100263" y="162221"/>
                      </a:cubicBezTo>
                      <a:lnTo>
                        <a:pt x="126625" y="215186"/>
                      </a:lnTo>
                      <a:cubicBezTo>
                        <a:pt x="126625" y="215186"/>
                        <a:pt x="141691" y="211655"/>
                        <a:pt x="163737" y="219761"/>
                      </a:cubicBezTo>
                      <a:cubicBezTo>
                        <a:pt x="185782" y="227858"/>
                        <a:pt x="214807" y="247593"/>
                        <a:pt x="214807" y="247593"/>
                      </a:cubicBezTo>
                      <a:cubicBezTo>
                        <a:pt x="214807" y="247593"/>
                        <a:pt x="184340" y="235613"/>
                        <a:pt x="164643" y="229855"/>
                      </a:cubicBezTo>
                      <a:cubicBezTo>
                        <a:pt x="144946" y="224096"/>
                        <a:pt x="136025" y="224568"/>
                        <a:pt x="136025" y="224568"/>
                      </a:cubicBezTo>
                      <a:lnTo>
                        <a:pt x="168803" y="269241"/>
                      </a:lnTo>
                      <a:lnTo>
                        <a:pt x="215010" y="325357"/>
                      </a:lnTo>
                      <a:lnTo>
                        <a:pt x="162415" y="277218"/>
                      </a:lnTo>
                      <a:cubicBezTo>
                        <a:pt x="162415" y="277218"/>
                        <a:pt x="156398" y="283864"/>
                        <a:pt x="156795" y="299254"/>
                      </a:cubicBezTo>
                      <a:cubicBezTo>
                        <a:pt x="157202" y="314635"/>
                        <a:pt x="164014" y="338760"/>
                        <a:pt x="164014" y="338760"/>
                      </a:cubicBezTo>
                      <a:cubicBezTo>
                        <a:pt x="164014" y="338760"/>
                        <a:pt x="151850" y="315199"/>
                        <a:pt x="149419" y="297322"/>
                      </a:cubicBezTo>
                      <a:cubicBezTo>
                        <a:pt x="146979" y="279455"/>
                        <a:pt x="154263" y="267281"/>
                        <a:pt x="154263" y="267281"/>
                      </a:cubicBezTo>
                      <a:lnTo>
                        <a:pt x="128538" y="231260"/>
                      </a:lnTo>
                      <a:lnTo>
                        <a:pt x="112834" y="211414"/>
                      </a:lnTo>
                      <a:cubicBezTo>
                        <a:pt x="112834" y="211414"/>
                        <a:pt x="103655" y="221240"/>
                        <a:pt x="97564" y="242296"/>
                      </a:cubicBezTo>
                      <a:cubicBezTo>
                        <a:pt x="91472" y="263343"/>
                        <a:pt x="88459" y="295612"/>
                        <a:pt x="88459" y="295612"/>
                      </a:cubicBezTo>
                      <a:cubicBezTo>
                        <a:pt x="88459" y="295612"/>
                        <a:pt x="83163" y="265460"/>
                        <a:pt x="87248" y="241548"/>
                      </a:cubicBezTo>
                      <a:cubicBezTo>
                        <a:pt x="91334" y="217626"/>
                        <a:pt x="104810" y="199943"/>
                        <a:pt x="104810" y="199943"/>
                      </a:cubicBezTo>
                      <a:lnTo>
                        <a:pt x="86934" y="160012"/>
                      </a:lnTo>
                      <a:cubicBezTo>
                        <a:pt x="86934" y="160012"/>
                        <a:pt x="74187" y="157294"/>
                        <a:pt x="52456" y="149058"/>
                      </a:cubicBezTo>
                      <a:cubicBezTo>
                        <a:pt x="30716" y="140813"/>
                        <a:pt x="0" y="127050"/>
                        <a:pt x="0" y="127050"/>
                      </a:cubicBezTo>
                      <a:lnTo>
                        <a:pt x="9096" y="101696"/>
                      </a:lnTo>
                      <a:cubicBezTo>
                        <a:pt x="9096" y="101696"/>
                        <a:pt x="33720" y="120765"/>
                        <a:pt x="55127" y="131977"/>
                      </a:cubicBezTo>
                      <a:cubicBezTo>
                        <a:pt x="76526" y="143198"/>
                        <a:pt x="94698" y="146581"/>
                        <a:pt x="94698" y="146581"/>
                      </a:cubicBezTo>
                      <a:lnTo>
                        <a:pt x="120839" y="119507"/>
                      </a:lnTo>
                      <a:cubicBezTo>
                        <a:pt x="120839" y="119507"/>
                        <a:pt x="103637" y="103036"/>
                        <a:pt x="96482" y="78097"/>
                      </a:cubicBezTo>
                      <a:cubicBezTo>
                        <a:pt x="89319" y="53149"/>
                        <a:pt x="87387" y="18986"/>
                        <a:pt x="87387" y="18986"/>
                      </a:cubicBezTo>
                      <a:cubicBezTo>
                        <a:pt x="87387" y="18986"/>
                        <a:pt x="93321" y="51883"/>
                        <a:pt x="103914" y="74520"/>
                      </a:cubicBezTo>
                      <a:cubicBezTo>
                        <a:pt x="114516" y="97157"/>
                        <a:pt x="129213" y="111891"/>
                        <a:pt x="129213" y="111891"/>
                      </a:cubicBezTo>
                      <a:lnTo>
                        <a:pt x="171788" y="70878"/>
                      </a:lnTo>
                      <a:cubicBezTo>
                        <a:pt x="171788" y="70878"/>
                        <a:pt x="166436" y="59777"/>
                        <a:pt x="173073" y="42057"/>
                      </a:cubicBezTo>
                      <a:cubicBezTo>
                        <a:pt x="179701" y="24338"/>
                        <a:pt x="198317" y="0"/>
                        <a:pt x="198317" y="0"/>
                      </a:cubicBezTo>
                      <a:cubicBezTo>
                        <a:pt x="198317" y="0"/>
                        <a:pt x="185135" y="27176"/>
                        <a:pt x="180311" y="43139"/>
                      </a:cubicBezTo>
                      <a:cubicBezTo>
                        <a:pt x="175476" y="59102"/>
                        <a:pt x="178998" y="63862"/>
                        <a:pt x="178998" y="63862"/>
                      </a:cubicBezTo>
                      <a:lnTo>
                        <a:pt x="274094" y="5666"/>
                      </a:lnTo>
                      <a:cubicBezTo>
                        <a:pt x="274094" y="5666"/>
                        <a:pt x="212338" y="51338"/>
                        <a:pt x="182427" y="76332"/>
                      </a:cubicBezTo>
                      <a:cubicBezTo>
                        <a:pt x="159855" y="95188"/>
                        <a:pt x="152719" y="103369"/>
                        <a:pt x="152719" y="103369"/>
                      </a:cubicBezTo>
                      <a:cubicBezTo>
                        <a:pt x="152719" y="103369"/>
                        <a:pt x="163358" y="106862"/>
                        <a:pt x="180366" y="107260"/>
                      </a:cubicBezTo>
                      <a:cubicBezTo>
                        <a:pt x="197364" y="107657"/>
                        <a:pt x="218458" y="104265"/>
                        <a:pt x="218458" y="104265"/>
                      </a:cubicBezTo>
                      <a:cubicBezTo>
                        <a:pt x="218458" y="104265"/>
                        <a:pt x="196375" y="113065"/>
                        <a:pt x="178157" y="115450"/>
                      </a:cubicBezTo>
                      <a:cubicBezTo>
                        <a:pt x="159938" y="117834"/>
                        <a:pt x="145564" y="113804"/>
                        <a:pt x="145564" y="113804"/>
                      </a:cubicBezTo>
                      <a:lnTo>
                        <a:pt x="108471" y="150223"/>
                      </a:lnTo>
                      <a:cubicBezTo>
                        <a:pt x="108471" y="150223"/>
                        <a:pt x="131108" y="156102"/>
                        <a:pt x="150196" y="160215"/>
                      </a:cubicBezTo>
                      <a:cubicBezTo>
                        <a:pt x="169283" y="164329"/>
                        <a:pt x="190432" y="164624"/>
                        <a:pt x="190432" y="164624"/>
                      </a:cubicBezTo>
                      <a:cubicBezTo>
                        <a:pt x="190432" y="164624"/>
                        <a:pt x="208456" y="147099"/>
                        <a:pt x="233423" y="132679"/>
                      </a:cubicBezTo>
                      <a:cubicBezTo>
                        <a:pt x="258380" y="118269"/>
                        <a:pt x="290288" y="106973"/>
                        <a:pt x="290288" y="106973"/>
                      </a:cubicBezTo>
                      <a:cubicBezTo>
                        <a:pt x="290288" y="106973"/>
                        <a:pt x="262077" y="122447"/>
                        <a:pt x="240854" y="137051"/>
                      </a:cubicBezTo>
                      <a:cubicBezTo>
                        <a:pt x="219622" y="151656"/>
                        <a:pt x="205378" y="165373"/>
                        <a:pt x="205378" y="165373"/>
                      </a:cubicBezTo>
                      <a:cubicBezTo>
                        <a:pt x="205378" y="165373"/>
                        <a:pt x="216618" y="170864"/>
                        <a:pt x="253638" y="173341"/>
                      </a:cubicBezTo>
                      <a:cubicBezTo>
                        <a:pt x="301842" y="176576"/>
                        <a:pt x="398435" y="176040"/>
                        <a:pt x="398435" y="176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2" name="Google Shape;352;p2"/>
              <p:cNvGrpSpPr/>
              <p:nvPr/>
            </p:nvGrpSpPr>
            <p:grpSpPr>
              <a:xfrm>
                <a:off x="2784849" y="2461014"/>
                <a:ext cx="327787" cy="279112"/>
                <a:chOff x="2784849" y="2461014"/>
                <a:chExt cx="327787" cy="279112"/>
              </a:xfrm>
            </p:grpSpPr>
            <p:sp>
              <p:nvSpPr>
                <p:cNvPr id="353" name="Google Shape;353;p2"/>
                <p:cNvSpPr/>
                <p:nvPr/>
              </p:nvSpPr>
              <p:spPr>
                <a:xfrm>
                  <a:off x="2784849" y="2461014"/>
                  <a:ext cx="313436" cy="279112"/>
                </a:xfrm>
                <a:custGeom>
                  <a:avLst/>
                  <a:gdLst/>
                  <a:ahLst/>
                  <a:cxnLst/>
                  <a:rect l="l" t="t" r="r" b="b"/>
                  <a:pathLst>
                    <a:path w="313436" h="279112" extrusionOk="0">
                      <a:moveTo>
                        <a:pt x="266172" y="137421"/>
                      </a:moveTo>
                      <a:cubicBezTo>
                        <a:pt x="266172" y="137421"/>
                        <a:pt x="308118" y="166427"/>
                        <a:pt x="312435" y="199999"/>
                      </a:cubicBezTo>
                      <a:cubicBezTo>
                        <a:pt x="319238" y="252871"/>
                        <a:pt x="289169" y="266477"/>
                        <a:pt x="289169" y="266477"/>
                      </a:cubicBezTo>
                      <a:cubicBezTo>
                        <a:pt x="289169" y="266477"/>
                        <a:pt x="284234" y="228662"/>
                        <a:pt x="250116" y="233487"/>
                      </a:cubicBezTo>
                      <a:cubicBezTo>
                        <a:pt x="232406" y="235983"/>
                        <a:pt x="215176" y="255838"/>
                        <a:pt x="215176" y="255838"/>
                      </a:cubicBezTo>
                      <a:cubicBezTo>
                        <a:pt x="215176" y="255838"/>
                        <a:pt x="193334" y="250819"/>
                        <a:pt x="175171" y="256633"/>
                      </a:cubicBezTo>
                      <a:cubicBezTo>
                        <a:pt x="157008" y="262456"/>
                        <a:pt x="142533" y="279113"/>
                        <a:pt x="142533" y="279113"/>
                      </a:cubicBezTo>
                      <a:cubicBezTo>
                        <a:pt x="142533" y="279113"/>
                        <a:pt x="133742" y="261079"/>
                        <a:pt x="133650" y="241668"/>
                      </a:cubicBezTo>
                      <a:cubicBezTo>
                        <a:pt x="133557" y="222266"/>
                        <a:pt x="142181" y="201487"/>
                        <a:pt x="142181" y="201487"/>
                      </a:cubicBezTo>
                      <a:cubicBezTo>
                        <a:pt x="142181" y="201487"/>
                        <a:pt x="129527" y="205979"/>
                        <a:pt x="117169" y="208826"/>
                      </a:cubicBezTo>
                      <a:cubicBezTo>
                        <a:pt x="104810" y="211673"/>
                        <a:pt x="92739" y="212875"/>
                        <a:pt x="92739" y="212875"/>
                      </a:cubicBezTo>
                      <a:cubicBezTo>
                        <a:pt x="92739" y="212875"/>
                        <a:pt x="91306" y="203049"/>
                        <a:pt x="93044" y="194480"/>
                      </a:cubicBezTo>
                      <a:cubicBezTo>
                        <a:pt x="94772" y="185912"/>
                        <a:pt x="99662" y="178591"/>
                        <a:pt x="99662" y="178591"/>
                      </a:cubicBezTo>
                      <a:cubicBezTo>
                        <a:pt x="99662" y="178591"/>
                        <a:pt x="69214" y="174543"/>
                        <a:pt x="44294" y="168211"/>
                      </a:cubicBezTo>
                      <a:cubicBezTo>
                        <a:pt x="19374" y="161879"/>
                        <a:pt x="0" y="153273"/>
                        <a:pt x="0" y="153273"/>
                      </a:cubicBezTo>
                      <a:cubicBezTo>
                        <a:pt x="0" y="153273"/>
                        <a:pt x="18311" y="134639"/>
                        <a:pt x="37352" y="121911"/>
                      </a:cubicBezTo>
                      <a:cubicBezTo>
                        <a:pt x="56394" y="109192"/>
                        <a:pt x="76147" y="102380"/>
                        <a:pt x="76147" y="102380"/>
                      </a:cubicBezTo>
                      <a:cubicBezTo>
                        <a:pt x="76147" y="102380"/>
                        <a:pt x="68197" y="97231"/>
                        <a:pt x="62827" y="91278"/>
                      </a:cubicBezTo>
                      <a:cubicBezTo>
                        <a:pt x="57447" y="85316"/>
                        <a:pt x="54637" y="78550"/>
                        <a:pt x="54637" y="78550"/>
                      </a:cubicBezTo>
                      <a:cubicBezTo>
                        <a:pt x="54637" y="78550"/>
                        <a:pt x="72505" y="73549"/>
                        <a:pt x="90696" y="74159"/>
                      </a:cubicBezTo>
                      <a:cubicBezTo>
                        <a:pt x="108878" y="74770"/>
                        <a:pt x="127374" y="80990"/>
                        <a:pt x="127374" y="80990"/>
                      </a:cubicBezTo>
                      <a:cubicBezTo>
                        <a:pt x="127374" y="80990"/>
                        <a:pt x="105735" y="59647"/>
                        <a:pt x="94661" y="39395"/>
                      </a:cubicBezTo>
                      <a:cubicBezTo>
                        <a:pt x="83588" y="19152"/>
                        <a:pt x="83079" y="0"/>
                        <a:pt x="83079" y="0"/>
                      </a:cubicBezTo>
                      <a:cubicBezTo>
                        <a:pt x="83079" y="0"/>
                        <a:pt x="109016" y="15483"/>
                        <a:pt x="130766" y="19309"/>
                      </a:cubicBezTo>
                      <a:cubicBezTo>
                        <a:pt x="152506" y="23136"/>
                        <a:pt x="170059" y="15316"/>
                        <a:pt x="170059" y="15316"/>
                      </a:cubicBezTo>
                      <a:cubicBezTo>
                        <a:pt x="170059" y="15316"/>
                        <a:pt x="183102" y="47326"/>
                        <a:pt x="229088" y="35938"/>
                      </a:cubicBezTo>
                      <a:cubicBezTo>
                        <a:pt x="247315" y="31427"/>
                        <a:pt x="248905" y="16989"/>
                        <a:pt x="248905" y="16989"/>
                      </a:cubicBezTo>
                      <a:cubicBezTo>
                        <a:pt x="248905" y="16989"/>
                        <a:pt x="274907" y="36188"/>
                        <a:pt x="280111" y="66469"/>
                      </a:cubicBezTo>
                      <a:cubicBezTo>
                        <a:pt x="285315" y="96741"/>
                        <a:pt x="266172" y="137421"/>
                        <a:pt x="266172"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2817940" y="2493726"/>
                  <a:ext cx="294696" cy="209353"/>
                </a:xfrm>
                <a:custGeom>
                  <a:avLst/>
                  <a:gdLst/>
                  <a:ahLst/>
                  <a:cxnLst/>
                  <a:rect l="l" t="t" r="r" b="b"/>
                  <a:pathLst>
                    <a:path w="294696" h="209353" extrusionOk="0">
                      <a:moveTo>
                        <a:pt x="0" y="114978"/>
                      </a:moveTo>
                      <a:cubicBezTo>
                        <a:pt x="0" y="114978"/>
                        <a:pt x="70490" y="100106"/>
                        <a:pt x="105901" y="99311"/>
                      </a:cubicBezTo>
                      <a:cubicBezTo>
                        <a:pt x="125664" y="98867"/>
                        <a:pt x="138761" y="99967"/>
                        <a:pt x="138761" y="99967"/>
                      </a:cubicBezTo>
                      <a:cubicBezTo>
                        <a:pt x="138761" y="99967"/>
                        <a:pt x="132032" y="94846"/>
                        <a:pt x="112806" y="85483"/>
                      </a:cubicBezTo>
                      <a:cubicBezTo>
                        <a:pt x="93589" y="76119"/>
                        <a:pt x="61856" y="62522"/>
                        <a:pt x="61856" y="62522"/>
                      </a:cubicBezTo>
                      <a:cubicBezTo>
                        <a:pt x="61856" y="62522"/>
                        <a:pt x="93580" y="70185"/>
                        <a:pt x="115329" y="79280"/>
                      </a:cubicBezTo>
                      <a:cubicBezTo>
                        <a:pt x="137088" y="88385"/>
                        <a:pt x="148874" y="98913"/>
                        <a:pt x="148874" y="98913"/>
                      </a:cubicBezTo>
                      <a:cubicBezTo>
                        <a:pt x="148874" y="98913"/>
                        <a:pt x="166344" y="97240"/>
                        <a:pt x="183102" y="98100"/>
                      </a:cubicBezTo>
                      <a:cubicBezTo>
                        <a:pt x="199860" y="98960"/>
                        <a:pt x="215907" y="102361"/>
                        <a:pt x="215907" y="102361"/>
                      </a:cubicBezTo>
                      <a:lnTo>
                        <a:pt x="186337" y="72163"/>
                      </a:lnTo>
                      <a:cubicBezTo>
                        <a:pt x="186337" y="72163"/>
                        <a:pt x="176280" y="75361"/>
                        <a:pt x="158884" y="72006"/>
                      </a:cubicBezTo>
                      <a:cubicBezTo>
                        <a:pt x="141488" y="68651"/>
                        <a:pt x="116744" y="58751"/>
                        <a:pt x="116744" y="58751"/>
                      </a:cubicBezTo>
                      <a:cubicBezTo>
                        <a:pt x="116744" y="58751"/>
                        <a:pt x="140952" y="63862"/>
                        <a:pt x="156195" y="65961"/>
                      </a:cubicBezTo>
                      <a:cubicBezTo>
                        <a:pt x="171437" y="68059"/>
                        <a:pt x="177713" y="67144"/>
                        <a:pt x="177713" y="67144"/>
                      </a:cubicBezTo>
                      <a:lnTo>
                        <a:pt x="145232" y="42409"/>
                      </a:lnTo>
                      <a:lnTo>
                        <a:pt x="100836" y="11702"/>
                      </a:lnTo>
                      <a:lnTo>
                        <a:pt x="148190" y="37131"/>
                      </a:lnTo>
                      <a:cubicBezTo>
                        <a:pt x="148190" y="37131"/>
                        <a:pt x="151138" y="32685"/>
                        <a:pt x="147737" y="23404"/>
                      </a:cubicBezTo>
                      <a:cubicBezTo>
                        <a:pt x="144335" y="14124"/>
                        <a:pt x="134574" y="0"/>
                        <a:pt x="134574" y="0"/>
                      </a:cubicBezTo>
                      <a:cubicBezTo>
                        <a:pt x="134574" y="0"/>
                        <a:pt x="148033" y="13403"/>
                        <a:pt x="153403" y="24051"/>
                      </a:cubicBezTo>
                      <a:cubicBezTo>
                        <a:pt x="158764" y="34690"/>
                        <a:pt x="156028" y="42575"/>
                        <a:pt x="156028" y="42575"/>
                      </a:cubicBezTo>
                      <a:lnTo>
                        <a:pt x="181706" y="62568"/>
                      </a:lnTo>
                      <a:lnTo>
                        <a:pt x="196958" y="73475"/>
                      </a:lnTo>
                      <a:cubicBezTo>
                        <a:pt x="196958" y="73475"/>
                        <a:pt x="201524" y="66876"/>
                        <a:pt x="201616" y="53713"/>
                      </a:cubicBezTo>
                      <a:cubicBezTo>
                        <a:pt x="201700" y="40541"/>
                        <a:pt x="197309" y="20798"/>
                        <a:pt x="197309" y="20798"/>
                      </a:cubicBezTo>
                      <a:cubicBezTo>
                        <a:pt x="197309" y="20798"/>
                        <a:pt x="207218" y="38674"/>
                        <a:pt x="209140" y="53436"/>
                      </a:cubicBezTo>
                      <a:cubicBezTo>
                        <a:pt x="211063" y="68197"/>
                        <a:pt x="205008" y="79853"/>
                        <a:pt x="205008" y="79853"/>
                      </a:cubicBezTo>
                      <a:lnTo>
                        <a:pt x="225880" y="102758"/>
                      </a:lnTo>
                      <a:cubicBezTo>
                        <a:pt x="225880" y="102758"/>
                        <a:pt x="235549" y="103507"/>
                        <a:pt x="252751" y="106964"/>
                      </a:cubicBezTo>
                      <a:cubicBezTo>
                        <a:pt x="269952" y="110431"/>
                        <a:pt x="294697" y="116596"/>
                        <a:pt x="294697" y="116596"/>
                      </a:cubicBezTo>
                      <a:lnTo>
                        <a:pt x="293338" y="132587"/>
                      </a:lnTo>
                      <a:cubicBezTo>
                        <a:pt x="293338" y="132587"/>
                        <a:pt x="271866" y="122780"/>
                        <a:pt x="254303" y="117492"/>
                      </a:cubicBezTo>
                      <a:cubicBezTo>
                        <a:pt x="236732" y="112205"/>
                        <a:pt x="223052" y="111438"/>
                        <a:pt x="223052" y="111438"/>
                      </a:cubicBezTo>
                      <a:lnTo>
                        <a:pt x="209861" y="129666"/>
                      </a:lnTo>
                      <a:cubicBezTo>
                        <a:pt x="209861" y="129666"/>
                        <a:pt x="225492" y="138419"/>
                        <a:pt x="235660" y="153015"/>
                      </a:cubicBezTo>
                      <a:cubicBezTo>
                        <a:pt x="245827" y="167610"/>
                        <a:pt x="254137" y="188149"/>
                        <a:pt x="254137" y="188149"/>
                      </a:cubicBezTo>
                      <a:cubicBezTo>
                        <a:pt x="254137" y="188149"/>
                        <a:pt x="243230" y="168654"/>
                        <a:pt x="231066" y="155704"/>
                      </a:cubicBezTo>
                      <a:cubicBezTo>
                        <a:pt x="218911" y="142745"/>
                        <a:pt x="205415" y="134861"/>
                        <a:pt x="205415" y="134861"/>
                      </a:cubicBezTo>
                      <a:lnTo>
                        <a:pt x="183296" y="162683"/>
                      </a:lnTo>
                      <a:cubicBezTo>
                        <a:pt x="183296" y="162683"/>
                        <a:pt x="189369" y="169024"/>
                        <a:pt x="188223" y="180218"/>
                      </a:cubicBezTo>
                      <a:cubicBezTo>
                        <a:pt x="187067" y="191412"/>
                        <a:pt x="178702" y="207449"/>
                        <a:pt x="178702" y="207449"/>
                      </a:cubicBezTo>
                      <a:cubicBezTo>
                        <a:pt x="178702" y="207449"/>
                        <a:pt x="182612" y="190071"/>
                        <a:pt x="182834" y="180070"/>
                      </a:cubicBezTo>
                      <a:cubicBezTo>
                        <a:pt x="183046" y="170069"/>
                        <a:pt x="179562" y="167434"/>
                        <a:pt x="179562" y="167434"/>
                      </a:cubicBezTo>
                      <a:lnTo>
                        <a:pt x="123390" y="209353"/>
                      </a:lnTo>
                      <a:cubicBezTo>
                        <a:pt x="123390" y="209353"/>
                        <a:pt x="158274" y="177362"/>
                        <a:pt x="174589" y="160132"/>
                      </a:cubicBezTo>
                      <a:cubicBezTo>
                        <a:pt x="186892" y="147127"/>
                        <a:pt x="190340" y="141673"/>
                        <a:pt x="190340" y="141673"/>
                      </a:cubicBezTo>
                      <a:cubicBezTo>
                        <a:pt x="190340" y="141673"/>
                        <a:pt x="182030" y="140305"/>
                        <a:pt x="169791" y="141266"/>
                      </a:cubicBezTo>
                      <a:cubicBezTo>
                        <a:pt x="157562" y="142218"/>
                        <a:pt x="143180" y="145759"/>
                        <a:pt x="143180" y="145759"/>
                      </a:cubicBezTo>
                      <a:cubicBezTo>
                        <a:pt x="143180" y="145759"/>
                        <a:pt x="157174" y="138882"/>
                        <a:pt x="169717" y="136155"/>
                      </a:cubicBezTo>
                      <a:cubicBezTo>
                        <a:pt x="182252" y="133428"/>
                        <a:pt x="193334" y="134852"/>
                        <a:pt x="193334" y="134852"/>
                      </a:cubicBezTo>
                      <a:lnTo>
                        <a:pt x="212468" y="110199"/>
                      </a:lnTo>
                      <a:cubicBezTo>
                        <a:pt x="212468" y="110199"/>
                        <a:pt x="195100" y="108240"/>
                        <a:pt x="180624" y="107093"/>
                      </a:cubicBezTo>
                      <a:cubicBezTo>
                        <a:pt x="166150" y="105947"/>
                        <a:pt x="150972" y="107251"/>
                        <a:pt x="150972" y="107251"/>
                      </a:cubicBezTo>
                      <a:cubicBezTo>
                        <a:pt x="150972" y="107251"/>
                        <a:pt x="141645" y="119128"/>
                        <a:pt x="126726" y="129610"/>
                      </a:cubicBezTo>
                      <a:cubicBezTo>
                        <a:pt x="111799" y="140092"/>
                        <a:pt x="91288" y="149179"/>
                        <a:pt x="91288" y="149179"/>
                      </a:cubicBezTo>
                      <a:cubicBezTo>
                        <a:pt x="91288" y="149179"/>
                        <a:pt x="108314" y="137818"/>
                        <a:pt x="120524" y="127494"/>
                      </a:cubicBezTo>
                      <a:cubicBezTo>
                        <a:pt x="132735" y="117160"/>
                        <a:pt x="140139" y="107851"/>
                        <a:pt x="140139" y="107851"/>
                      </a:cubicBezTo>
                      <a:cubicBezTo>
                        <a:pt x="140139" y="107851"/>
                        <a:pt x="130997" y="105319"/>
                        <a:pt x="104034" y="106428"/>
                      </a:cubicBezTo>
                      <a:cubicBezTo>
                        <a:pt x="68918" y="107861"/>
                        <a:pt x="0" y="114978"/>
                        <a:pt x="0"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5" name="Google Shape;355;p2"/>
              <p:cNvGrpSpPr/>
              <p:nvPr/>
            </p:nvGrpSpPr>
            <p:grpSpPr>
              <a:xfrm>
                <a:off x="2018574" y="2418910"/>
                <a:ext cx="325162" cy="273853"/>
                <a:chOff x="2018574" y="2418910"/>
                <a:chExt cx="325162" cy="273853"/>
              </a:xfrm>
            </p:grpSpPr>
            <p:sp>
              <p:nvSpPr>
                <p:cNvPr id="356" name="Google Shape;356;p2"/>
                <p:cNvSpPr/>
                <p:nvPr/>
              </p:nvSpPr>
              <p:spPr>
                <a:xfrm>
                  <a:off x="2024087" y="2418910"/>
                  <a:ext cx="319649" cy="273853"/>
                </a:xfrm>
                <a:custGeom>
                  <a:avLst/>
                  <a:gdLst/>
                  <a:ahLst/>
                  <a:cxnLst/>
                  <a:rect l="l" t="t" r="r" b="b"/>
                  <a:pathLst>
                    <a:path w="319649" h="273853" extrusionOk="0">
                      <a:moveTo>
                        <a:pt x="57886" y="117114"/>
                      </a:moveTo>
                      <a:cubicBezTo>
                        <a:pt x="57886" y="117114"/>
                        <a:pt x="12483" y="140342"/>
                        <a:pt x="3776" y="173054"/>
                      </a:cubicBezTo>
                      <a:cubicBezTo>
                        <a:pt x="-9932" y="224568"/>
                        <a:pt x="18094" y="242010"/>
                        <a:pt x="18094" y="242010"/>
                      </a:cubicBezTo>
                      <a:cubicBezTo>
                        <a:pt x="18094" y="242010"/>
                        <a:pt x="27956" y="205184"/>
                        <a:pt x="61149" y="214456"/>
                      </a:cubicBezTo>
                      <a:cubicBezTo>
                        <a:pt x="78379" y="219262"/>
                        <a:pt x="92836" y="241215"/>
                        <a:pt x="92836" y="241215"/>
                      </a:cubicBezTo>
                      <a:cubicBezTo>
                        <a:pt x="92836" y="241215"/>
                        <a:pt x="115159" y="239108"/>
                        <a:pt x="132388" y="247269"/>
                      </a:cubicBezTo>
                      <a:cubicBezTo>
                        <a:pt x="149627" y="255431"/>
                        <a:pt x="161782" y="273853"/>
                        <a:pt x="161782" y="273853"/>
                      </a:cubicBezTo>
                      <a:cubicBezTo>
                        <a:pt x="161782" y="273853"/>
                        <a:pt x="172874" y="257132"/>
                        <a:pt x="175518" y="237906"/>
                      </a:cubicBezTo>
                      <a:cubicBezTo>
                        <a:pt x="178170" y="218680"/>
                        <a:pt x="172356" y="196948"/>
                        <a:pt x="172356" y="196948"/>
                      </a:cubicBezTo>
                      <a:cubicBezTo>
                        <a:pt x="172356" y="196948"/>
                        <a:pt x="184308" y="203067"/>
                        <a:pt x="196186" y="207523"/>
                      </a:cubicBezTo>
                      <a:cubicBezTo>
                        <a:pt x="208064" y="211969"/>
                        <a:pt x="219867" y="214751"/>
                        <a:pt x="219867" y="214751"/>
                      </a:cubicBezTo>
                      <a:cubicBezTo>
                        <a:pt x="219867" y="214751"/>
                        <a:pt x="222585" y="205203"/>
                        <a:pt x="221993" y="196477"/>
                      </a:cubicBezTo>
                      <a:cubicBezTo>
                        <a:pt x="221402" y="187751"/>
                        <a:pt x="217519" y="179857"/>
                        <a:pt x="217519" y="179857"/>
                      </a:cubicBezTo>
                      <a:cubicBezTo>
                        <a:pt x="217519" y="179857"/>
                        <a:pt x="248244" y="179848"/>
                        <a:pt x="273774" y="176853"/>
                      </a:cubicBezTo>
                      <a:cubicBezTo>
                        <a:pt x="299305" y="173859"/>
                        <a:pt x="319649" y="167887"/>
                        <a:pt x="319649" y="167887"/>
                      </a:cubicBezTo>
                      <a:cubicBezTo>
                        <a:pt x="319649" y="167887"/>
                        <a:pt x="303954" y="146997"/>
                        <a:pt x="286752" y="131875"/>
                      </a:cubicBezTo>
                      <a:cubicBezTo>
                        <a:pt x="269560" y="116753"/>
                        <a:pt x="250869" y="107408"/>
                        <a:pt x="250869" y="107408"/>
                      </a:cubicBezTo>
                      <a:cubicBezTo>
                        <a:pt x="250869" y="107408"/>
                        <a:pt x="259429" y="103350"/>
                        <a:pt x="265539" y="98155"/>
                      </a:cubicBezTo>
                      <a:cubicBezTo>
                        <a:pt x="271658" y="92961"/>
                        <a:pt x="275328" y="86620"/>
                        <a:pt x="275328" y="86620"/>
                      </a:cubicBezTo>
                      <a:cubicBezTo>
                        <a:pt x="275328" y="86620"/>
                        <a:pt x="258274" y="79308"/>
                        <a:pt x="240166" y="77515"/>
                      </a:cubicBezTo>
                      <a:cubicBezTo>
                        <a:pt x="222058" y="75722"/>
                        <a:pt x="202906" y="79456"/>
                        <a:pt x="202906" y="79456"/>
                      </a:cubicBezTo>
                      <a:cubicBezTo>
                        <a:pt x="202906" y="79456"/>
                        <a:pt x="227169" y="61145"/>
                        <a:pt x="240813" y="42529"/>
                      </a:cubicBezTo>
                      <a:cubicBezTo>
                        <a:pt x="254456" y="23922"/>
                        <a:pt x="257479" y="5001"/>
                        <a:pt x="257479" y="5001"/>
                      </a:cubicBezTo>
                      <a:cubicBezTo>
                        <a:pt x="257479" y="5001"/>
                        <a:pt x="229730" y="16934"/>
                        <a:pt x="207675" y="17858"/>
                      </a:cubicBezTo>
                      <a:cubicBezTo>
                        <a:pt x="185611" y="18792"/>
                        <a:pt x="169241" y="8726"/>
                        <a:pt x="169241" y="8726"/>
                      </a:cubicBezTo>
                      <a:cubicBezTo>
                        <a:pt x="169241" y="8726"/>
                        <a:pt x="152095" y="38748"/>
                        <a:pt x="108013" y="21398"/>
                      </a:cubicBezTo>
                      <a:cubicBezTo>
                        <a:pt x="90543" y="14521"/>
                        <a:pt x="90858" y="0"/>
                        <a:pt x="90858" y="0"/>
                      </a:cubicBezTo>
                      <a:cubicBezTo>
                        <a:pt x="90858" y="0"/>
                        <a:pt x="62564" y="15612"/>
                        <a:pt x="53413" y="44941"/>
                      </a:cubicBezTo>
                      <a:cubicBezTo>
                        <a:pt x="44271" y="74261"/>
                        <a:pt x="57886" y="117114"/>
                        <a:pt x="57886"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2018574" y="2445198"/>
                  <a:ext cx="293098" cy="209001"/>
                </a:xfrm>
                <a:custGeom>
                  <a:avLst/>
                  <a:gdLst/>
                  <a:ahLst/>
                  <a:cxnLst/>
                  <a:rect l="l" t="t" r="r" b="b"/>
                  <a:pathLst>
                    <a:path w="293098" h="209001" extrusionOk="0">
                      <a:moveTo>
                        <a:pt x="293098" y="131709"/>
                      </a:moveTo>
                      <a:cubicBezTo>
                        <a:pt x="293098" y="131709"/>
                        <a:pt x="225178" y="107676"/>
                        <a:pt x="190182" y="102222"/>
                      </a:cubicBezTo>
                      <a:cubicBezTo>
                        <a:pt x="170651" y="99181"/>
                        <a:pt x="157526" y="98553"/>
                        <a:pt x="157526" y="98553"/>
                      </a:cubicBezTo>
                      <a:cubicBezTo>
                        <a:pt x="157526" y="98553"/>
                        <a:pt x="164865" y="94356"/>
                        <a:pt x="185154" y="87609"/>
                      </a:cubicBezTo>
                      <a:cubicBezTo>
                        <a:pt x="205443" y="80861"/>
                        <a:pt x="238682" y="71553"/>
                        <a:pt x="238682" y="71553"/>
                      </a:cubicBezTo>
                      <a:cubicBezTo>
                        <a:pt x="238682" y="71553"/>
                        <a:pt x="206238" y="74973"/>
                        <a:pt x="183472" y="81129"/>
                      </a:cubicBezTo>
                      <a:cubicBezTo>
                        <a:pt x="160705" y="87285"/>
                        <a:pt x="147635" y="96177"/>
                        <a:pt x="147635" y="96177"/>
                      </a:cubicBezTo>
                      <a:cubicBezTo>
                        <a:pt x="147635" y="96177"/>
                        <a:pt x="130535" y="92212"/>
                        <a:pt x="113814" y="90853"/>
                      </a:cubicBezTo>
                      <a:cubicBezTo>
                        <a:pt x="97083" y="89504"/>
                        <a:pt x="80732" y="90761"/>
                        <a:pt x="80732" y="90761"/>
                      </a:cubicBezTo>
                      <a:lnTo>
                        <a:pt x="114026" y="64722"/>
                      </a:lnTo>
                      <a:cubicBezTo>
                        <a:pt x="114026" y="64722"/>
                        <a:pt x="123565" y="69214"/>
                        <a:pt x="141257" y="68179"/>
                      </a:cubicBezTo>
                      <a:cubicBezTo>
                        <a:pt x="158949" y="67144"/>
                        <a:pt x="184784" y="60590"/>
                        <a:pt x="184784" y="60590"/>
                      </a:cubicBezTo>
                      <a:cubicBezTo>
                        <a:pt x="184784" y="60590"/>
                        <a:pt x="160114" y="62467"/>
                        <a:pt x="144724" y="62541"/>
                      </a:cubicBezTo>
                      <a:cubicBezTo>
                        <a:pt x="129333" y="62615"/>
                        <a:pt x="123233" y="60877"/>
                        <a:pt x="123233" y="60877"/>
                      </a:cubicBezTo>
                      <a:lnTo>
                        <a:pt x="158690" y="40634"/>
                      </a:lnTo>
                      <a:lnTo>
                        <a:pt x="206737" y="16046"/>
                      </a:lnTo>
                      <a:lnTo>
                        <a:pt x="156453" y="35023"/>
                      </a:lnTo>
                      <a:cubicBezTo>
                        <a:pt x="156453" y="35023"/>
                        <a:pt x="154115" y="30226"/>
                        <a:pt x="158709" y="21472"/>
                      </a:cubicBezTo>
                      <a:cubicBezTo>
                        <a:pt x="163312" y="12710"/>
                        <a:pt x="174838" y="0"/>
                        <a:pt x="174838" y="0"/>
                      </a:cubicBezTo>
                      <a:cubicBezTo>
                        <a:pt x="174838" y="0"/>
                        <a:pt x="159725" y="11517"/>
                        <a:pt x="153006" y="21361"/>
                      </a:cubicBezTo>
                      <a:cubicBezTo>
                        <a:pt x="146295" y="31206"/>
                        <a:pt x="147968" y="39377"/>
                        <a:pt x="147968" y="39377"/>
                      </a:cubicBezTo>
                      <a:lnTo>
                        <a:pt x="119877" y="55821"/>
                      </a:lnTo>
                      <a:lnTo>
                        <a:pt x="103322" y="64620"/>
                      </a:lnTo>
                      <a:cubicBezTo>
                        <a:pt x="103322" y="64620"/>
                        <a:pt x="99662" y="57475"/>
                        <a:pt x="101308" y="44414"/>
                      </a:cubicBezTo>
                      <a:cubicBezTo>
                        <a:pt x="102953" y="31344"/>
                        <a:pt x="109904" y="12349"/>
                        <a:pt x="109904" y="12349"/>
                      </a:cubicBezTo>
                      <a:cubicBezTo>
                        <a:pt x="109904" y="12349"/>
                        <a:pt x="97739" y="28775"/>
                        <a:pt x="93885" y="43148"/>
                      </a:cubicBezTo>
                      <a:cubicBezTo>
                        <a:pt x="90031" y="57531"/>
                        <a:pt x="94495" y="69880"/>
                        <a:pt x="94495" y="69880"/>
                      </a:cubicBezTo>
                      <a:lnTo>
                        <a:pt x="70795" y="89846"/>
                      </a:lnTo>
                      <a:cubicBezTo>
                        <a:pt x="70795" y="89846"/>
                        <a:pt x="61117" y="89309"/>
                        <a:pt x="43601" y="90474"/>
                      </a:cubicBezTo>
                      <a:cubicBezTo>
                        <a:pt x="26094" y="91639"/>
                        <a:pt x="749" y="94495"/>
                        <a:pt x="749" y="94495"/>
                      </a:cubicBezTo>
                      <a:lnTo>
                        <a:pt x="0" y="110523"/>
                      </a:lnTo>
                      <a:cubicBezTo>
                        <a:pt x="0" y="110523"/>
                        <a:pt x="22572" y="103627"/>
                        <a:pt x="40680" y="100697"/>
                      </a:cubicBezTo>
                      <a:cubicBezTo>
                        <a:pt x="58797" y="97776"/>
                        <a:pt x="72450" y="98821"/>
                        <a:pt x="72450" y="98821"/>
                      </a:cubicBezTo>
                      <a:lnTo>
                        <a:pt x="83126" y="118620"/>
                      </a:lnTo>
                      <a:cubicBezTo>
                        <a:pt x="83126" y="118620"/>
                        <a:pt x="66488" y="125238"/>
                        <a:pt x="54481" y="138373"/>
                      </a:cubicBezTo>
                      <a:cubicBezTo>
                        <a:pt x="42473" y="151499"/>
                        <a:pt x="31529" y="170762"/>
                        <a:pt x="31529" y="170762"/>
                      </a:cubicBezTo>
                      <a:cubicBezTo>
                        <a:pt x="31529" y="170762"/>
                        <a:pt x="44914" y="152876"/>
                        <a:pt x="58677" y="141636"/>
                      </a:cubicBezTo>
                      <a:cubicBezTo>
                        <a:pt x="72440" y="130396"/>
                        <a:pt x="86851" y="124360"/>
                        <a:pt x="86851" y="124360"/>
                      </a:cubicBezTo>
                      <a:lnTo>
                        <a:pt x="105116" y="154854"/>
                      </a:lnTo>
                      <a:cubicBezTo>
                        <a:pt x="105116" y="154854"/>
                        <a:pt x="98257" y="160335"/>
                        <a:pt x="97924" y="171585"/>
                      </a:cubicBezTo>
                      <a:cubicBezTo>
                        <a:pt x="97592" y="182834"/>
                        <a:pt x="103775" y="199832"/>
                        <a:pt x="103775" y="199832"/>
                      </a:cubicBezTo>
                      <a:cubicBezTo>
                        <a:pt x="103775" y="199832"/>
                        <a:pt x="102186" y="182094"/>
                        <a:pt x="103285" y="172149"/>
                      </a:cubicBezTo>
                      <a:cubicBezTo>
                        <a:pt x="104385" y="162202"/>
                        <a:pt x="108184" y="160049"/>
                        <a:pt x="108184" y="160049"/>
                      </a:cubicBezTo>
                      <a:lnTo>
                        <a:pt x="158348" y="209002"/>
                      </a:lnTo>
                      <a:cubicBezTo>
                        <a:pt x="158348" y="209002"/>
                        <a:pt x="127984" y="172694"/>
                        <a:pt x="114082" y="153467"/>
                      </a:cubicBezTo>
                      <a:cubicBezTo>
                        <a:pt x="103590" y="138955"/>
                        <a:pt x="100891" y="133095"/>
                        <a:pt x="100891" y="133095"/>
                      </a:cubicBezTo>
                      <a:cubicBezTo>
                        <a:pt x="100891" y="133095"/>
                        <a:pt x="109312" y="132836"/>
                        <a:pt x="121319" y="135397"/>
                      </a:cubicBezTo>
                      <a:cubicBezTo>
                        <a:pt x="133317" y="137957"/>
                        <a:pt x="147118" y="143355"/>
                        <a:pt x="147118" y="143355"/>
                      </a:cubicBezTo>
                      <a:cubicBezTo>
                        <a:pt x="147118" y="143355"/>
                        <a:pt x="134149" y="134694"/>
                        <a:pt x="122068" y="130341"/>
                      </a:cubicBezTo>
                      <a:cubicBezTo>
                        <a:pt x="109996" y="125987"/>
                        <a:pt x="98821" y="125941"/>
                        <a:pt x="98821" y="125941"/>
                      </a:cubicBezTo>
                      <a:lnTo>
                        <a:pt x="83107" y="98987"/>
                      </a:lnTo>
                      <a:cubicBezTo>
                        <a:pt x="83107" y="98987"/>
                        <a:pt x="100577" y="99320"/>
                        <a:pt x="115080" y="100096"/>
                      </a:cubicBezTo>
                      <a:cubicBezTo>
                        <a:pt x="129583" y="100864"/>
                        <a:pt x="144456" y="104163"/>
                        <a:pt x="144456" y="104163"/>
                      </a:cubicBezTo>
                      <a:cubicBezTo>
                        <a:pt x="144456" y="104163"/>
                        <a:pt x="152137" y="117169"/>
                        <a:pt x="165549" y="129518"/>
                      </a:cubicBezTo>
                      <a:cubicBezTo>
                        <a:pt x="178961" y="141876"/>
                        <a:pt x="198095" y="153579"/>
                        <a:pt x="198095" y="153579"/>
                      </a:cubicBezTo>
                      <a:cubicBezTo>
                        <a:pt x="198095" y="153579"/>
                        <a:pt x="182714" y="140083"/>
                        <a:pt x="171973" y="128233"/>
                      </a:cubicBezTo>
                      <a:cubicBezTo>
                        <a:pt x="161223" y="116383"/>
                        <a:pt x="155122" y="106179"/>
                        <a:pt x="155122" y="106179"/>
                      </a:cubicBezTo>
                      <a:cubicBezTo>
                        <a:pt x="155122" y="106179"/>
                        <a:pt x="164513" y="104875"/>
                        <a:pt x="191097" y="109525"/>
                      </a:cubicBezTo>
                      <a:cubicBezTo>
                        <a:pt x="225714" y="115570"/>
                        <a:pt x="293098" y="131709"/>
                        <a:pt x="293098"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8" name="Google Shape;358;p2"/>
              <p:cNvGrpSpPr/>
              <p:nvPr/>
            </p:nvGrpSpPr>
            <p:grpSpPr>
              <a:xfrm>
                <a:off x="1986268" y="2008886"/>
                <a:ext cx="278844" cy="382599"/>
                <a:chOff x="1986268" y="2008886"/>
                <a:chExt cx="278844" cy="382599"/>
              </a:xfrm>
            </p:grpSpPr>
            <p:sp>
              <p:nvSpPr>
                <p:cNvPr id="359" name="Google Shape;359;p2"/>
                <p:cNvSpPr/>
                <p:nvPr/>
              </p:nvSpPr>
              <p:spPr>
                <a:xfrm>
                  <a:off x="1986268" y="2008886"/>
                  <a:ext cx="278844" cy="382599"/>
                </a:xfrm>
                <a:custGeom>
                  <a:avLst/>
                  <a:gdLst/>
                  <a:ahLst/>
                  <a:cxnLst/>
                  <a:rect l="l" t="t" r="r" b="b"/>
                  <a:pathLst>
                    <a:path w="278844" h="382599" extrusionOk="0">
                      <a:moveTo>
                        <a:pt x="186697" y="131845"/>
                      </a:moveTo>
                      <a:cubicBezTo>
                        <a:pt x="186697" y="131845"/>
                        <a:pt x="185061" y="76597"/>
                        <a:pt x="159106" y="43617"/>
                      </a:cubicBezTo>
                      <a:cubicBezTo>
                        <a:pt x="118232" y="-8321"/>
                        <a:pt x="90400" y="580"/>
                        <a:pt x="90400" y="580"/>
                      </a:cubicBezTo>
                      <a:cubicBezTo>
                        <a:pt x="90400" y="580"/>
                        <a:pt x="119600" y="37775"/>
                        <a:pt x="96981" y="57353"/>
                      </a:cubicBezTo>
                      <a:cubicBezTo>
                        <a:pt x="85233" y="67520"/>
                        <a:pt x="59130" y="61854"/>
                        <a:pt x="59130" y="61854"/>
                      </a:cubicBezTo>
                      <a:cubicBezTo>
                        <a:pt x="59130" y="61854"/>
                        <a:pt x="51476" y="81626"/>
                        <a:pt x="36696" y="89150"/>
                      </a:cubicBezTo>
                      <a:cubicBezTo>
                        <a:pt x="21916" y="96665"/>
                        <a:pt x="0" y="91932"/>
                        <a:pt x="0" y="91932"/>
                      </a:cubicBezTo>
                      <a:cubicBezTo>
                        <a:pt x="0" y="91932"/>
                        <a:pt x="10417" y="114181"/>
                        <a:pt x="26732" y="131559"/>
                      </a:cubicBezTo>
                      <a:cubicBezTo>
                        <a:pt x="43037" y="148936"/>
                        <a:pt x="65240" y="161442"/>
                        <a:pt x="65240" y="161442"/>
                      </a:cubicBezTo>
                      <a:cubicBezTo>
                        <a:pt x="65240" y="161442"/>
                        <a:pt x="54573" y="166295"/>
                        <a:pt x="45450" y="172405"/>
                      </a:cubicBezTo>
                      <a:cubicBezTo>
                        <a:pt x="36326" y="178515"/>
                        <a:pt x="28756" y="185882"/>
                        <a:pt x="28756" y="185882"/>
                      </a:cubicBezTo>
                      <a:cubicBezTo>
                        <a:pt x="28756" y="185882"/>
                        <a:pt x="36262" y="195652"/>
                        <a:pt x="44424" y="202085"/>
                      </a:cubicBezTo>
                      <a:cubicBezTo>
                        <a:pt x="52595" y="208528"/>
                        <a:pt x="61422" y="211634"/>
                        <a:pt x="61422" y="211634"/>
                      </a:cubicBezTo>
                      <a:cubicBezTo>
                        <a:pt x="61422" y="211634"/>
                        <a:pt x="48278" y="236563"/>
                        <a:pt x="40061" y="259644"/>
                      </a:cubicBezTo>
                      <a:cubicBezTo>
                        <a:pt x="31843" y="282734"/>
                        <a:pt x="28562" y="303975"/>
                        <a:pt x="28562" y="303975"/>
                      </a:cubicBezTo>
                      <a:cubicBezTo>
                        <a:pt x="28562" y="303975"/>
                        <a:pt x="54240" y="307792"/>
                        <a:pt x="75315" y="305815"/>
                      </a:cubicBezTo>
                      <a:cubicBezTo>
                        <a:pt x="96399" y="303846"/>
                        <a:pt x="112880" y="296100"/>
                        <a:pt x="112880" y="296100"/>
                      </a:cubicBezTo>
                      <a:cubicBezTo>
                        <a:pt x="112880" y="296100"/>
                        <a:pt x="112899" y="306249"/>
                        <a:pt x="114997" y="315326"/>
                      </a:cubicBezTo>
                      <a:cubicBezTo>
                        <a:pt x="117095" y="324412"/>
                        <a:pt x="121273" y="332417"/>
                        <a:pt x="121273" y="332417"/>
                      </a:cubicBezTo>
                      <a:cubicBezTo>
                        <a:pt x="121273" y="332417"/>
                        <a:pt x="135212" y="324375"/>
                        <a:pt x="144585" y="311102"/>
                      </a:cubicBezTo>
                      <a:cubicBezTo>
                        <a:pt x="153967" y="297828"/>
                        <a:pt x="158783" y="279332"/>
                        <a:pt x="158783" y="279332"/>
                      </a:cubicBezTo>
                      <a:cubicBezTo>
                        <a:pt x="158783" y="279332"/>
                        <a:pt x="165003" y="313523"/>
                        <a:pt x="176049" y="339340"/>
                      </a:cubicBezTo>
                      <a:cubicBezTo>
                        <a:pt x="187104" y="365166"/>
                        <a:pt x="202966" y="382599"/>
                        <a:pt x="202966" y="382599"/>
                      </a:cubicBezTo>
                      <a:cubicBezTo>
                        <a:pt x="202966" y="382599"/>
                        <a:pt x="204029" y="350636"/>
                        <a:pt x="212625" y="332001"/>
                      </a:cubicBezTo>
                      <a:cubicBezTo>
                        <a:pt x="221231" y="313376"/>
                        <a:pt x="237370" y="308070"/>
                        <a:pt x="237370" y="308070"/>
                      </a:cubicBezTo>
                      <a:cubicBezTo>
                        <a:pt x="237370" y="308070"/>
                        <a:pt x="217478" y="270366"/>
                        <a:pt x="252085" y="248348"/>
                      </a:cubicBezTo>
                      <a:cubicBezTo>
                        <a:pt x="265802" y="239623"/>
                        <a:pt x="278845" y="251390"/>
                        <a:pt x="278845" y="251390"/>
                      </a:cubicBezTo>
                      <a:cubicBezTo>
                        <a:pt x="278845" y="251390"/>
                        <a:pt x="276793" y="216061"/>
                        <a:pt x="254100" y="185401"/>
                      </a:cubicBezTo>
                      <a:cubicBezTo>
                        <a:pt x="231408" y="154750"/>
                        <a:pt x="186697" y="131845"/>
                        <a:pt x="186697" y="1318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2025081" y="2051524"/>
                  <a:ext cx="199176" cy="264748"/>
                </a:xfrm>
                <a:custGeom>
                  <a:avLst/>
                  <a:gdLst/>
                  <a:ahLst/>
                  <a:cxnLst/>
                  <a:rect l="l" t="t" r="r" b="b"/>
                  <a:pathLst>
                    <a:path w="199176" h="264748" extrusionOk="0">
                      <a:moveTo>
                        <a:pt x="12451" y="243156"/>
                      </a:moveTo>
                      <a:cubicBezTo>
                        <a:pt x="12451" y="243156"/>
                        <a:pt x="63335" y="207098"/>
                        <a:pt x="83264" y="183019"/>
                      </a:cubicBezTo>
                      <a:cubicBezTo>
                        <a:pt x="94384" y="169588"/>
                        <a:pt x="100577" y="159439"/>
                        <a:pt x="100577" y="159439"/>
                      </a:cubicBezTo>
                      <a:cubicBezTo>
                        <a:pt x="100577" y="159439"/>
                        <a:pt x="101243" y="168719"/>
                        <a:pt x="98673" y="190524"/>
                      </a:cubicBezTo>
                      <a:cubicBezTo>
                        <a:pt x="96113" y="212339"/>
                        <a:pt x="90326" y="246678"/>
                        <a:pt x="90326" y="246678"/>
                      </a:cubicBezTo>
                      <a:cubicBezTo>
                        <a:pt x="90326" y="246678"/>
                        <a:pt x="101113" y="217644"/>
                        <a:pt x="105273" y="194295"/>
                      </a:cubicBezTo>
                      <a:cubicBezTo>
                        <a:pt x="109432" y="170956"/>
                        <a:pt x="106964" y="153301"/>
                        <a:pt x="106964" y="153301"/>
                      </a:cubicBezTo>
                      <a:cubicBezTo>
                        <a:pt x="106964" y="153301"/>
                        <a:pt x="117881" y="142570"/>
                        <a:pt x="126274" y="130073"/>
                      </a:cubicBezTo>
                      <a:cubicBezTo>
                        <a:pt x="134657" y="117575"/>
                        <a:pt x="140527" y="103313"/>
                        <a:pt x="140527" y="103313"/>
                      </a:cubicBezTo>
                      <a:lnTo>
                        <a:pt x="149900" y="150953"/>
                      </a:lnTo>
                      <a:cubicBezTo>
                        <a:pt x="149900" y="150953"/>
                        <a:pt x="141738" y="155141"/>
                        <a:pt x="135101" y="170309"/>
                      </a:cubicBezTo>
                      <a:cubicBezTo>
                        <a:pt x="128464" y="185477"/>
                        <a:pt x="123353" y="211636"/>
                        <a:pt x="123353" y="211636"/>
                      </a:cubicBezTo>
                      <a:cubicBezTo>
                        <a:pt x="123353" y="211636"/>
                        <a:pt x="132208" y="190136"/>
                        <a:pt x="138734" y="177593"/>
                      </a:cubicBezTo>
                      <a:cubicBezTo>
                        <a:pt x="145259" y="165049"/>
                        <a:pt x="149447" y="161472"/>
                        <a:pt x="149447" y="161472"/>
                      </a:cubicBezTo>
                      <a:lnTo>
                        <a:pt x="152626" y="206275"/>
                      </a:lnTo>
                      <a:lnTo>
                        <a:pt x="154373" y="264748"/>
                      </a:lnTo>
                      <a:lnTo>
                        <a:pt x="158681" y="208918"/>
                      </a:lnTo>
                      <a:cubicBezTo>
                        <a:pt x="158681" y="208918"/>
                        <a:pt x="164033" y="210813"/>
                        <a:pt x="170013" y="221480"/>
                      </a:cubicBezTo>
                      <a:cubicBezTo>
                        <a:pt x="175984" y="232147"/>
                        <a:pt x="182584" y="251586"/>
                        <a:pt x="182584" y="251586"/>
                      </a:cubicBezTo>
                      <a:cubicBezTo>
                        <a:pt x="182584" y="251586"/>
                        <a:pt x="178610" y="230197"/>
                        <a:pt x="172546" y="216942"/>
                      </a:cubicBezTo>
                      <a:cubicBezTo>
                        <a:pt x="166491" y="203687"/>
                        <a:pt x="158357" y="198575"/>
                        <a:pt x="158357" y="198575"/>
                      </a:cubicBezTo>
                      <a:lnTo>
                        <a:pt x="155473" y="162757"/>
                      </a:lnTo>
                      <a:lnTo>
                        <a:pt x="154568" y="142357"/>
                      </a:lnTo>
                      <a:cubicBezTo>
                        <a:pt x="154568" y="142357"/>
                        <a:pt x="162618" y="145047"/>
                        <a:pt x="173766" y="156730"/>
                      </a:cubicBezTo>
                      <a:cubicBezTo>
                        <a:pt x="184923" y="168423"/>
                        <a:pt x="199176" y="189110"/>
                        <a:pt x="199176" y="189110"/>
                      </a:cubicBezTo>
                      <a:cubicBezTo>
                        <a:pt x="199176" y="189110"/>
                        <a:pt x="189489" y="166233"/>
                        <a:pt x="178092" y="151711"/>
                      </a:cubicBezTo>
                      <a:cubicBezTo>
                        <a:pt x="166686" y="137190"/>
                        <a:pt x="153578" y="131025"/>
                        <a:pt x="153578" y="131025"/>
                      </a:cubicBezTo>
                      <a:lnTo>
                        <a:pt x="145611" y="95983"/>
                      </a:lnTo>
                      <a:cubicBezTo>
                        <a:pt x="145611" y="95983"/>
                        <a:pt x="150242" y="88551"/>
                        <a:pt x="156675" y="73420"/>
                      </a:cubicBezTo>
                      <a:cubicBezTo>
                        <a:pt x="163118" y="58298"/>
                        <a:pt x="171381" y="35467"/>
                        <a:pt x="171381" y="35467"/>
                      </a:cubicBezTo>
                      <a:lnTo>
                        <a:pt x="157156" y="22156"/>
                      </a:lnTo>
                      <a:cubicBezTo>
                        <a:pt x="157156" y="22156"/>
                        <a:pt x="153754" y="45930"/>
                        <a:pt x="148652" y="62947"/>
                      </a:cubicBezTo>
                      <a:cubicBezTo>
                        <a:pt x="143549" y="79964"/>
                        <a:pt x="136756" y="90215"/>
                        <a:pt x="136756" y="90215"/>
                      </a:cubicBezTo>
                      <a:lnTo>
                        <a:pt x="114220" y="83181"/>
                      </a:lnTo>
                      <a:cubicBezTo>
                        <a:pt x="114220" y="83181"/>
                        <a:pt x="115339" y="64435"/>
                        <a:pt x="108563" y="44285"/>
                      </a:cubicBezTo>
                      <a:cubicBezTo>
                        <a:pt x="101788" y="24144"/>
                        <a:pt x="88986" y="0"/>
                        <a:pt x="88986" y="0"/>
                      </a:cubicBezTo>
                      <a:cubicBezTo>
                        <a:pt x="88986" y="0"/>
                        <a:pt x="99496" y="25031"/>
                        <a:pt x="103803" y="45108"/>
                      </a:cubicBezTo>
                      <a:cubicBezTo>
                        <a:pt x="108111" y="65175"/>
                        <a:pt x="107417" y="81656"/>
                        <a:pt x="107417" y="81656"/>
                      </a:cubicBezTo>
                      <a:lnTo>
                        <a:pt x="71932" y="72311"/>
                      </a:lnTo>
                      <a:cubicBezTo>
                        <a:pt x="71932" y="72311"/>
                        <a:pt x="69889" y="62402"/>
                        <a:pt x="59823" y="53214"/>
                      </a:cubicBezTo>
                      <a:cubicBezTo>
                        <a:pt x="49766" y="44035"/>
                        <a:pt x="31686" y="35578"/>
                        <a:pt x="31686" y="35578"/>
                      </a:cubicBezTo>
                      <a:cubicBezTo>
                        <a:pt x="31686" y="35578"/>
                        <a:pt x="48463" y="48343"/>
                        <a:pt x="57013" y="57124"/>
                      </a:cubicBezTo>
                      <a:cubicBezTo>
                        <a:pt x="65572" y="65896"/>
                        <a:pt x="65896" y="70684"/>
                        <a:pt x="65896" y="70684"/>
                      </a:cubicBezTo>
                      <a:lnTo>
                        <a:pt x="0" y="72588"/>
                      </a:lnTo>
                      <a:cubicBezTo>
                        <a:pt x="0" y="72588"/>
                        <a:pt x="45949" y="76720"/>
                        <a:pt x="69344" y="80685"/>
                      </a:cubicBezTo>
                      <a:cubicBezTo>
                        <a:pt x="87008" y="83671"/>
                        <a:pt x="93478" y="86130"/>
                        <a:pt x="93478" y="86130"/>
                      </a:cubicBezTo>
                      <a:cubicBezTo>
                        <a:pt x="93478" y="86130"/>
                        <a:pt x="90104" y="93164"/>
                        <a:pt x="82645" y="100873"/>
                      </a:cubicBezTo>
                      <a:cubicBezTo>
                        <a:pt x="75186" y="108582"/>
                        <a:pt x="64380" y="115496"/>
                        <a:pt x="64380" y="115496"/>
                      </a:cubicBezTo>
                      <a:cubicBezTo>
                        <a:pt x="64380" y="115496"/>
                        <a:pt x="77792" y="111835"/>
                        <a:pt x="86906" y="105485"/>
                      </a:cubicBezTo>
                      <a:cubicBezTo>
                        <a:pt x="96029" y="99144"/>
                        <a:pt x="100854" y="90114"/>
                        <a:pt x="100854" y="90114"/>
                      </a:cubicBezTo>
                      <a:lnTo>
                        <a:pt x="132042" y="98728"/>
                      </a:lnTo>
                      <a:cubicBezTo>
                        <a:pt x="132042" y="98728"/>
                        <a:pt x="124259" y="112630"/>
                        <a:pt x="117345" y="123787"/>
                      </a:cubicBezTo>
                      <a:cubicBezTo>
                        <a:pt x="110440" y="134944"/>
                        <a:pt x="101085" y="144391"/>
                        <a:pt x="101085" y="144391"/>
                      </a:cubicBezTo>
                      <a:cubicBezTo>
                        <a:pt x="101085" y="144391"/>
                        <a:pt x="85991" y="140324"/>
                        <a:pt x="69039" y="141414"/>
                      </a:cubicBezTo>
                      <a:cubicBezTo>
                        <a:pt x="52086" y="142505"/>
                        <a:pt x="33276" y="148753"/>
                        <a:pt x="33276" y="148753"/>
                      </a:cubicBezTo>
                      <a:cubicBezTo>
                        <a:pt x="33276" y="148753"/>
                        <a:pt x="52105" y="146969"/>
                        <a:pt x="67458" y="147644"/>
                      </a:cubicBezTo>
                      <a:cubicBezTo>
                        <a:pt x="82811" y="148319"/>
                        <a:pt x="94689" y="151443"/>
                        <a:pt x="94689" y="151443"/>
                      </a:cubicBezTo>
                      <a:cubicBezTo>
                        <a:pt x="94689" y="151443"/>
                        <a:pt x="91842" y="160104"/>
                        <a:pt x="76248" y="177981"/>
                      </a:cubicBezTo>
                      <a:cubicBezTo>
                        <a:pt x="55941" y="201274"/>
                        <a:pt x="12451" y="243156"/>
                        <a:pt x="12451"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1" name="Google Shape;361;p2"/>
              <p:cNvGrpSpPr/>
              <p:nvPr/>
            </p:nvGrpSpPr>
            <p:grpSpPr>
              <a:xfrm>
                <a:off x="1417990" y="1657950"/>
                <a:ext cx="306144" cy="547329"/>
                <a:chOff x="1417990" y="1657950"/>
                <a:chExt cx="306144" cy="547329"/>
              </a:xfrm>
            </p:grpSpPr>
            <p:sp>
              <p:nvSpPr>
                <p:cNvPr id="362" name="Google Shape;362;p2"/>
                <p:cNvSpPr/>
                <p:nvPr/>
              </p:nvSpPr>
              <p:spPr>
                <a:xfrm>
                  <a:off x="1417990" y="1657950"/>
                  <a:ext cx="306144" cy="547329"/>
                </a:xfrm>
                <a:custGeom>
                  <a:avLst/>
                  <a:gdLst/>
                  <a:ahLst/>
                  <a:cxnLst/>
                  <a:rect l="l" t="t" r="r" b="b"/>
                  <a:pathLst>
                    <a:path w="306144" h="547329" extrusionOk="0">
                      <a:moveTo>
                        <a:pt x="91006" y="337891"/>
                      </a:moveTo>
                      <a:cubicBezTo>
                        <a:pt x="91006" y="337891"/>
                        <a:pt x="84480" y="411607"/>
                        <a:pt x="110186" y="464886"/>
                      </a:cubicBezTo>
                      <a:cubicBezTo>
                        <a:pt x="150672" y="548788"/>
                        <a:pt x="185011" y="547327"/>
                        <a:pt x="185011" y="547327"/>
                      </a:cubicBezTo>
                      <a:cubicBezTo>
                        <a:pt x="185011" y="547327"/>
                        <a:pt x="156107" y="487273"/>
                        <a:pt x="185917" y="469757"/>
                      </a:cubicBezTo>
                      <a:cubicBezTo>
                        <a:pt x="201390" y="460671"/>
                        <a:pt x="231459" y="477845"/>
                        <a:pt x="231459" y="477845"/>
                      </a:cubicBezTo>
                      <a:cubicBezTo>
                        <a:pt x="231459" y="477845"/>
                        <a:pt x="243549" y="454524"/>
                        <a:pt x="262221" y="450060"/>
                      </a:cubicBezTo>
                      <a:cubicBezTo>
                        <a:pt x="280892" y="445595"/>
                        <a:pt x="306145" y="459996"/>
                        <a:pt x="306145" y="459996"/>
                      </a:cubicBezTo>
                      <a:cubicBezTo>
                        <a:pt x="306145" y="459996"/>
                        <a:pt x="297207" y="426683"/>
                        <a:pt x="280541" y="397631"/>
                      </a:cubicBezTo>
                      <a:cubicBezTo>
                        <a:pt x="263875" y="368579"/>
                        <a:pt x="239473" y="343789"/>
                        <a:pt x="239473" y="343789"/>
                      </a:cubicBezTo>
                      <a:cubicBezTo>
                        <a:pt x="239473" y="343789"/>
                        <a:pt x="252857" y="341330"/>
                        <a:pt x="264605" y="336634"/>
                      </a:cubicBezTo>
                      <a:cubicBezTo>
                        <a:pt x="276354" y="331929"/>
                        <a:pt x="286466" y="324987"/>
                        <a:pt x="286466" y="324987"/>
                      </a:cubicBezTo>
                      <a:cubicBezTo>
                        <a:pt x="286466" y="324987"/>
                        <a:pt x="279071" y="309274"/>
                        <a:pt x="270373" y="297729"/>
                      </a:cubicBezTo>
                      <a:cubicBezTo>
                        <a:pt x="261684" y="286184"/>
                        <a:pt x="251702" y="278798"/>
                        <a:pt x="251702" y="278798"/>
                      </a:cubicBezTo>
                      <a:cubicBezTo>
                        <a:pt x="251702" y="278798"/>
                        <a:pt x="271094" y="250680"/>
                        <a:pt x="284368" y="223172"/>
                      </a:cubicBezTo>
                      <a:cubicBezTo>
                        <a:pt x="297641" y="195673"/>
                        <a:pt x="304795" y="168784"/>
                        <a:pt x="304795" y="168784"/>
                      </a:cubicBezTo>
                      <a:cubicBezTo>
                        <a:pt x="304795" y="168784"/>
                        <a:pt x="274949" y="154207"/>
                        <a:pt x="249668" y="148994"/>
                      </a:cubicBezTo>
                      <a:cubicBezTo>
                        <a:pt x="224378" y="143771"/>
                        <a:pt x="203655" y="147912"/>
                        <a:pt x="203655" y="147912"/>
                      </a:cubicBezTo>
                      <a:cubicBezTo>
                        <a:pt x="203655" y="147912"/>
                        <a:pt x="205189" y="134473"/>
                        <a:pt x="204098" y="121680"/>
                      </a:cubicBezTo>
                      <a:cubicBezTo>
                        <a:pt x="203008" y="108887"/>
                        <a:pt x="199283" y="96741"/>
                        <a:pt x="199283" y="96741"/>
                      </a:cubicBezTo>
                      <a:cubicBezTo>
                        <a:pt x="199283" y="96741"/>
                        <a:pt x="181526" y="102213"/>
                        <a:pt x="168382" y="116291"/>
                      </a:cubicBezTo>
                      <a:cubicBezTo>
                        <a:pt x="155238" y="130378"/>
                        <a:pt x="146697" y="153070"/>
                        <a:pt x="146697" y="153070"/>
                      </a:cubicBezTo>
                      <a:cubicBezTo>
                        <a:pt x="146697" y="153070"/>
                        <a:pt x="144562" y="105504"/>
                        <a:pt x="135429" y="67236"/>
                      </a:cubicBezTo>
                      <a:cubicBezTo>
                        <a:pt x="126288" y="28969"/>
                        <a:pt x="110158" y="0"/>
                        <a:pt x="110158" y="0"/>
                      </a:cubicBezTo>
                      <a:cubicBezTo>
                        <a:pt x="110158" y="0"/>
                        <a:pt x="104011" y="41909"/>
                        <a:pt x="90959" y="63382"/>
                      </a:cubicBezTo>
                      <a:cubicBezTo>
                        <a:pt x="77908" y="84845"/>
                        <a:pt x="57970" y="85871"/>
                        <a:pt x="57970" y="85871"/>
                      </a:cubicBezTo>
                      <a:cubicBezTo>
                        <a:pt x="57970" y="85871"/>
                        <a:pt x="75773" y="143143"/>
                        <a:pt x="31377" y="159439"/>
                      </a:cubicBezTo>
                      <a:cubicBezTo>
                        <a:pt x="13787" y="165900"/>
                        <a:pt x="134" y="145481"/>
                        <a:pt x="134" y="145481"/>
                      </a:cubicBezTo>
                      <a:cubicBezTo>
                        <a:pt x="134" y="145481"/>
                        <a:pt x="-2851" y="193002"/>
                        <a:pt x="19342" y="241991"/>
                      </a:cubicBezTo>
                      <a:cubicBezTo>
                        <a:pt x="41535" y="290981"/>
                        <a:pt x="91006" y="337891"/>
                        <a:pt x="91006" y="337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1463528" y="1761125"/>
                  <a:ext cx="229568" cy="374615"/>
                </a:xfrm>
                <a:custGeom>
                  <a:avLst/>
                  <a:gdLst/>
                  <a:ahLst/>
                  <a:cxnLst/>
                  <a:rect l="l" t="t" r="r" b="b"/>
                  <a:pathLst>
                    <a:path w="229568" h="374615" extrusionOk="0">
                      <a:moveTo>
                        <a:pt x="229568" y="81240"/>
                      </a:moveTo>
                      <a:cubicBezTo>
                        <a:pt x="229568" y="81240"/>
                        <a:pt x="163737" y="110079"/>
                        <a:pt x="136432" y="134546"/>
                      </a:cubicBezTo>
                      <a:cubicBezTo>
                        <a:pt x="121199" y="148190"/>
                        <a:pt x="112298" y="159319"/>
                        <a:pt x="112298" y="159319"/>
                      </a:cubicBezTo>
                      <a:cubicBezTo>
                        <a:pt x="112298" y="159319"/>
                        <a:pt x="112935" y="146794"/>
                        <a:pt x="119313" y="118888"/>
                      </a:cubicBezTo>
                      <a:cubicBezTo>
                        <a:pt x="125691" y="90982"/>
                        <a:pt x="137818" y="47686"/>
                        <a:pt x="137818" y="47686"/>
                      </a:cubicBezTo>
                      <a:cubicBezTo>
                        <a:pt x="137818" y="47686"/>
                        <a:pt x="120580" y="82109"/>
                        <a:pt x="112076" y="111457"/>
                      </a:cubicBezTo>
                      <a:cubicBezTo>
                        <a:pt x="103562" y="140804"/>
                        <a:pt x="103784" y="165077"/>
                        <a:pt x="103784" y="165077"/>
                      </a:cubicBezTo>
                      <a:cubicBezTo>
                        <a:pt x="103784" y="165077"/>
                        <a:pt x="89207" y="175227"/>
                        <a:pt x="77348" y="188648"/>
                      </a:cubicBezTo>
                      <a:cubicBezTo>
                        <a:pt x="65489" y="202078"/>
                        <a:pt x="56357" y="218772"/>
                        <a:pt x="56357" y="218772"/>
                      </a:cubicBezTo>
                      <a:lnTo>
                        <a:pt x="52549" y="152247"/>
                      </a:lnTo>
                      <a:cubicBezTo>
                        <a:pt x="52549" y="152247"/>
                        <a:pt x="62864" y="149743"/>
                        <a:pt x="73050" y="132125"/>
                      </a:cubicBezTo>
                      <a:cubicBezTo>
                        <a:pt x="83246" y="114516"/>
                        <a:pt x="93302" y="81795"/>
                        <a:pt x="93302" y="81795"/>
                      </a:cubicBezTo>
                      <a:cubicBezTo>
                        <a:pt x="93302" y="81795"/>
                        <a:pt x="79511" y="106964"/>
                        <a:pt x="69861" y="121144"/>
                      </a:cubicBezTo>
                      <a:cubicBezTo>
                        <a:pt x="60211" y="135323"/>
                        <a:pt x="54702" y="138503"/>
                        <a:pt x="54702" y="138503"/>
                      </a:cubicBezTo>
                      <a:lnTo>
                        <a:pt x="57789" y="78033"/>
                      </a:lnTo>
                      <a:lnTo>
                        <a:pt x="64694" y="0"/>
                      </a:lnTo>
                      <a:lnTo>
                        <a:pt x="51023" y="72283"/>
                      </a:lnTo>
                      <a:cubicBezTo>
                        <a:pt x="51023" y="72283"/>
                        <a:pt x="44969" y="67782"/>
                        <a:pt x="39524" y="51449"/>
                      </a:cubicBezTo>
                      <a:cubicBezTo>
                        <a:pt x="34080" y="35116"/>
                        <a:pt x="29237" y="6951"/>
                        <a:pt x="29237" y="6951"/>
                      </a:cubicBezTo>
                      <a:cubicBezTo>
                        <a:pt x="29237" y="6951"/>
                        <a:pt x="30678" y="36733"/>
                        <a:pt x="35818" y="56514"/>
                      </a:cubicBezTo>
                      <a:cubicBezTo>
                        <a:pt x="40966" y="76304"/>
                        <a:pt x="49822" y="86093"/>
                        <a:pt x="49822" y="86093"/>
                      </a:cubicBezTo>
                      <a:lnTo>
                        <a:pt x="47751" y="134565"/>
                      </a:lnTo>
                      <a:lnTo>
                        <a:pt x="45699" y="161898"/>
                      </a:lnTo>
                      <a:cubicBezTo>
                        <a:pt x="45699" y="161898"/>
                        <a:pt x="36576" y="155353"/>
                        <a:pt x="25151" y="135739"/>
                      </a:cubicBezTo>
                      <a:cubicBezTo>
                        <a:pt x="13726" y="116134"/>
                        <a:pt x="0" y="83468"/>
                        <a:pt x="0" y="83468"/>
                      </a:cubicBezTo>
                      <a:cubicBezTo>
                        <a:pt x="0" y="83468"/>
                        <a:pt x="7977" y="117345"/>
                        <a:pt x="19263" y="140786"/>
                      </a:cubicBezTo>
                      <a:cubicBezTo>
                        <a:pt x="30540" y="164236"/>
                        <a:pt x="45135" y="177260"/>
                        <a:pt x="45135" y="177260"/>
                      </a:cubicBezTo>
                      <a:lnTo>
                        <a:pt x="49202" y="226592"/>
                      </a:lnTo>
                      <a:cubicBezTo>
                        <a:pt x="49202" y="226592"/>
                        <a:pt x="42584" y="234708"/>
                        <a:pt x="32629" y="252335"/>
                      </a:cubicBezTo>
                      <a:cubicBezTo>
                        <a:pt x="22683" y="269971"/>
                        <a:pt x="9400" y="297110"/>
                        <a:pt x="9400" y="297110"/>
                      </a:cubicBezTo>
                      <a:lnTo>
                        <a:pt x="24208" y="319996"/>
                      </a:lnTo>
                      <a:cubicBezTo>
                        <a:pt x="24208" y="319996"/>
                        <a:pt x="31889" y="289798"/>
                        <a:pt x="40541" y="269176"/>
                      </a:cubicBezTo>
                      <a:cubicBezTo>
                        <a:pt x="49193" y="248554"/>
                        <a:pt x="58815" y="237508"/>
                        <a:pt x="58815" y="237508"/>
                      </a:cubicBezTo>
                      <a:lnTo>
                        <a:pt x="84447" y="255182"/>
                      </a:lnTo>
                      <a:cubicBezTo>
                        <a:pt x="84447" y="255182"/>
                        <a:pt x="80251" y="279575"/>
                        <a:pt x="85187" y="308747"/>
                      </a:cubicBezTo>
                      <a:cubicBezTo>
                        <a:pt x="90123" y="337919"/>
                        <a:pt x="101594" y="374615"/>
                        <a:pt x="101594" y="374615"/>
                      </a:cubicBezTo>
                      <a:cubicBezTo>
                        <a:pt x="101594" y="374615"/>
                        <a:pt x="92988" y="337595"/>
                        <a:pt x="90955" y="309440"/>
                      </a:cubicBezTo>
                      <a:cubicBezTo>
                        <a:pt x="88930" y="281276"/>
                        <a:pt x="92276" y="259720"/>
                        <a:pt x="92276" y="259720"/>
                      </a:cubicBezTo>
                      <a:lnTo>
                        <a:pt x="132892" y="285260"/>
                      </a:lnTo>
                      <a:cubicBezTo>
                        <a:pt x="132892" y="285260"/>
                        <a:pt x="133798" y="299134"/>
                        <a:pt x="144316" y="315023"/>
                      </a:cubicBezTo>
                      <a:cubicBezTo>
                        <a:pt x="154826" y="330903"/>
                        <a:pt x="174949" y="348798"/>
                        <a:pt x="174949" y="348798"/>
                      </a:cubicBezTo>
                      <a:cubicBezTo>
                        <a:pt x="174949" y="348798"/>
                        <a:pt x="157026" y="325681"/>
                        <a:pt x="148236" y="310901"/>
                      </a:cubicBezTo>
                      <a:cubicBezTo>
                        <a:pt x="139445" y="296111"/>
                        <a:pt x="139797" y="289659"/>
                        <a:pt x="139797" y="289659"/>
                      </a:cubicBezTo>
                      <a:lnTo>
                        <a:pt x="218171" y="311585"/>
                      </a:lnTo>
                      <a:cubicBezTo>
                        <a:pt x="218171" y="311585"/>
                        <a:pt x="164365" y="289068"/>
                        <a:pt x="137236" y="275138"/>
                      </a:cubicBezTo>
                      <a:cubicBezTo>
                        <a:pt x="116771" y="264628"/>
                        <a:pt x="109478" y="258981"/>
                        <a:pt x="109478" y="258981"/>
                      </a:cubicBezTo>
                      <a:cubicBezTo>
                        <a:pt x="109478" y="258981"/>
                        <a:pt x="114553" y="250920"/>
                        <a:pt x="124573" y="243489"/>
                      </a:cubicBezTo>
                      <a:cubicBezTo>
                        <a:pt x="134592" y="236048"/>
                        <a:pt x="148457" y="230918"/>
                        <a:pt x="148457" y="230918"/>
                      </a:cubicBezTo>
                      <a:cubicBezTo>
                        <a:pt x="148457" y="230918"/>
                        <a:pt x="132004" y="230779"/>
                        <a:pt x="120228" y="235789"/>
                      </a:cubicBezTo>
                      <a:cubicBezTo>
                        <a:pt x="108452" y="240808"/>
                        <a:pt x="101344" y="250967"/>
                        <a:pt x="101344" y="250967"/>
                      </a:cubicBezTo>
                      <a:lnTo>
                        <a:pt x="65702" y="227997"/>
                      </a:lnTo>
                      <a:cubicBezTo>
                        <a:pt x="65702" y="227997"/>
                        <a:pt x="77062" y="212477"/>
                        <a:pt x="86961" y="200285"/>
                      </a:cubicBezTo>
                      <a:cubicBezTo>
                        <a:pt x="96852" y="188084"/>
                        <a:pt x="109395" y="179053"/>
                        <a:pt x="109395" y="179053"/>
                      </a:cubicBezTo>
                      <a:cubicBezTo>
                        <a:pt x="109395" y="179053"/>
                        <a:pt x="126653" y="190034"/>
                        <a:pt x="146905" y="194887"/>
                      </a:cubicBezTo>
                      <a:cubicBezTo>
                        <a:pt x="167166" y="199731"/>
                        <a:pt x="190413" y="198437"/>
                        <a:pt x="190413" y="198437"/>
                      </a:cubicBezTo>
                      <a:cubicBezTo>
                        <a:pt x="190413" y="198437"/>
                        <a:pt x="167822" y="193815"/>
                        <a:pt x="149733" y="187224"/>
                      </a:cubicBezTo>
                      <a:cubicBezTo>
                        <a:pt x="131644" y="180634"/>
                        <a:pt x="118056" y="172093"/>
                        <a:pt x="118056" y="172093"/>
                      </a:cubicBezTo>
                      <a:cubicBezTo>
                        <a:pt x="118056" y="172093"/>
                        <a:pt x="122752" y="161685"/>
                        <a:pt x="143965" y="143808"/>
                      </a:cubicBezTo>
                      <a:cubicBezTo>
                        <a:pt x="171603" y="120524"/>
                        <a:pt x="229568" y="81240"/>
                        <a:pt x="229568"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4" name="Google Shape;364;p2"/>
              <p:cNvGrpSpPr/>
              <p:nvPr/>
            </p:nvGrpSpPr>
            <p:grpSpPr>
              <a:xfrm>
                <a:off x="1399656" y="1374003"/>
                <a:ext cx="250384" cy="276838"/>
                <a:chOff x="1399656" y="1374003"/>
                <a:chExt cx="250384" cy="276838"/>
              </a:xfrm>
            </p:grpSpPr>
            <p:sp>
              <p:nvSpPr>
                <p:cNvPr id="365" name="Google Shape;365;p2"/>
                <p:cNvSpPr/>
                <p:nvPr/>
              </p:nvSpPr>
              <p:spPr>
                <a:xfrm>
                  <a:off x="1399656" y="1374003"/>
                  <a:ext cx="237559" cy="276838"/>
                </a:xfrm>
                <a:custGeom>
                  <a:avLst/>
                  <a:gdLst/>
                  <a:ahLst/>
                  <a:cxnLst/>
                  <a:rect l="l" t="t" r="r" b="b"/>
                  <a:pathLst>
                    <a:path w="237559" h="276838" extrusionOk="0">
                      <a:moveTo>
                        <a:pt x="203696" y="132004"/>
                      </a:moveTo>
                      <a:cubicBezTo>
                        <a:pt x="203696" y="132004"/>
                        <a:pt x="234865" y="101243"/>
                        <a:pt x="237176" y="68096"/>
                      </a:cubicBezTo>
                      <a:cubicBezTo>
                        <a:pt x="240808" y="15908"/>
                        <a:pt x="217441" y="4243"/>
                        <a:pt x="217441" y="4243"/>
                      </a:cubicBezTo>
                      <a:cubicBezTo>
                        <a:pt x="217441" y="4243"/>
                        <a:pt x="214797" y="41577"/>
                        <a:pt x="188602" y="38748"/>
                      </a:cubicBezTo>
                      <a:cubicBezTo>
                        <a:pt x="175005" y="37279"/>
                        <a:pt x="161269" y="18773"/>
                        <a:pt x="161269" y="18773"/>
                      </a:cubicBezTo>
                      <a:cubicBezTo>
                        <a:pt x="161269" y="18773"/>
                        <a:pt x="144733" y="24911"/>
                        <a:pt x="130692" y="20215"/>
                      </a:cubicBezTo>
                      <a:cubicBezTo>
                        <a:pt x="116661" y="15520"/>
                        <a:pt x="105115" y="0"/>
                        <a:pt x="105115" y="0"/>
                      </a:cubicBezTo>
                      <a:cubicBezTo>
                        <a:pt x="105115" y="0"/>
                        <a:pt x="98932" y="18163"/>
                        <a:pt x="99431" y="37186"/>
                      </a:cubicBezTo>
                      <a:cubicBezTo>
                        <a:pt x="99939" y="56209"/>
                        <a:pt x="107131" y="76091"/>
                        <a:pt x="107131" y="76091"/>
                      </a:cubicBezTo>
                      <a:cubicBezTo>
                        <a:pt x="107131" y="76091"/>
                        <a:pt x="97342" y="72394"/>
                        <a:pt x="87821" y="70287"/>
                      </a:cubicBezTo>
                      <a:cubicBezTo>
                        <a:pt x="78300" y="68188"/>
                        <a:pt x="69048" y="67671"/>
                        <a:pt x="69048" y="67671"/>
                      </a:cubicBezTo>
                      <a:cubicBezTo>
                        <a:pt x="69048" y="67671"/>
                        <a:pt x="68244" y="77385"/>
                        <a:pt x="69824" y="85686"/>
                      </a:cubicBezTo>
                      <a:cubicBezTo>
                        <a:pt x="71396" y="93987"/>
                        <a:pt x="75343" y="100891"/>
                        <a:pt x="75343" y="100891"/>
                      </a:cubicBezTo>
                      <a:cubicBezTo>
                        <a:pt x="75343" y="100891"/>
                        <a:pt x="52216" y="106558"/>
                        <a:pt x="33378" y="114137"/>
                      </a:cubicBezTo>
                      <a:cubicBezTo>
                        <a:pt x="14540" y="121726"/>
                        <a:pt x="0" y="131237"/>
                        <a:pt x="0" y="131237"/>
                      </a:cubicBezTo>
                      <a:cubicBezTo>
                        <a:pt x="0" y="131237"/>
                        <a:pt x="14530" y="148485"/>
                        <a:pt x="29440" y="159901"/>
                      </a:cubicBezTo>
                      <a:cubicBezTo>
                        <a:pt x="44349" y="171307"/>
                        <a:pt x="59638" y="176890"/>
                        <a:pt x="59638" y="176890"/>
                      </a:cubicBezTo>
                      <a:cubicBezTo>
                        <a:pt x="59638" y="176890"/>
                        <a:pt x="53722" y="182372"/>
                        <a:pt x="49794" y="188509"/>
                      </a:cubicBezTo>
                      <a:cubicBezTo>
                        <a:pt x="45865" y="194647"/>
                        <a:pt x="43915" y="201431"/>
                        <a:pt x="43915" y="201431"/>
                      </a:cubicBezTo>
                      <a:cubicBezTo>
                        <a:pt x="43915" y="201431"/>
                        <a:pt x="57715" y="205341"/>
                        <a:pt x="71581" y="203742"/>
                      </a:cubicBezTo>
                      <a:cubicBezTo>
                        <a:pt x="85446" y="202134"/>
                        <a:pt x="99385" y="195007"/>
                        <a:pt x="99385" y="195007"/>
                      </a:cubicBezTo>
                      <a:cubicBezTo>
                        <a:pt x="99385" y="195007"/>
                        <a:pt x="83486" y="217127"/>
                        <a:pt x="75629" y="237582"/>
                      </a:cubicBezTo>
                      <a:cubicBezTo>
                        <a:pt x="67772" y="258047"/>
                        <a:pt x="67957" y="276839"/>
                        <a:pt x="67957" y="276839"/>
                      </a:cubicBezTo>
                      <a:cubicBezTo>
                        <a:pt x="67957" y="276839"/>
                        <a:pt x="87303" y="260228"/>
                        <a:pt x="103794" y="255274"/>
                      </a:cubicBezTo>
                      <a:cubicBezTo>
                        <a:pt x="120284" y="250310"/>
                        <a:pt x="133909" y="257003"/>
                        <a:pt x="133909" y="257003"/>
                      </a:cubicBezTo>
                      <a:cubicBezTo>
                        <a:pt x="133909" y="257003"/>
                        <a:pt x="142930" y="224910"/>
                        <a:pt x="178369" y="233515"/>
                      </a:cubicBezTo>
                      <a:cubicBezTo>
                        <a:pt x="192419" y="236926"/>
                        <a:pt x="194064" y="250994"/>
                        <a:pt x="194064" y="250994"/>
                      </a:cubicBezTo>
                      <a:cubicBezTo>
                        <a:pt x="194064" y="250994"/>
                        <a:pt x="213346" y="230724"/>
                        <a:pt x="216424" y="200766"/>
                      </a:cubicBezTo>
                      <a:cubicBezTo>
                        <a:pt x="219511" y="170808"/>
                        <a:pt x="203696" y="132004"/>
                        <a:pt x="203696"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1425085" y="1408333"/>
                  <a:ext cx="224955" cy="205757"/>
                </a:xfrm>
                <a:custGeom>
                  <a:avLst/>
                  <a:gdLst/>
                  <a:ahLst/>
                  <a:cxnLst/>
                  <a:rect l="l" t="t" r="r" b="b"/>
                  <a:pathLst>
                    <a:path w="224955" h="205757" extrusionOk="0">
                      <a:moveTo>
                        <a:pt x="0" y="100540"/>
                      </a:moveTo>
                      <a:cubicBezTo>
                        <a:pt x="0" y="100540"/>
                        <a:pt x="54259" y="111207"/>
                        <a:pt x="81323" y="110014"/>
                      </a:cubicBezTo>
                      <a:cubicBezTo>
                        <a:pt x="96418" y="109349"/>
                        <a:pt x="106391" y="107547"/>
                        <a:pt x="106391" y="107547"/>
                      </a:cubicBezTo>
                      <a:cubicBezTo>
                        <a:pt x="106391" y="107547"/>
                        <a:pt x="101409" y="112945"/>
                        <a:pt x="87008" y="123186"/>
                      </a:cubicBezTo>
                      <a:cubicBezTo>
                        <a:pt x="72597" y="133428"/>
                        <a:pt x="48777" y="148513"/>
                        <a:pt x="48777" y="148513"/>
                      </a:cubicBezTo>
                      <a:cubicBezTo>
                        <a:pt x="48777" y="148513"/>
                        <a:pt x="72773" y="139242"/>
                        <a:pt x="89106" y="129121"/>
                      </a:cubicBezTo>
                      <a:cubicBezTo>
                        <a:pt x="105449" y="118999"/>
                        <a:pt x="114137" y="108018"/>
                        <a:pt x="114137" y="108018"/>
                      </a:cubicBezTo>
                      <a:cubicBezTo>
                        <a:pt x="114137" y="108018"/>
                        <a:pt x="127531" y="108693"/>
                        <a:pt x="140305" y="106918"/>
                      </a:cubicBezTo>
                      <a:cubicBezTo>
                        <a:pt x="153070" y="105143"/>
                        <a:pt x="165225" y="100919"/>
                        <a:pt x="165225" y="100919"/>
                      </a:cubicBezTo>
                      <a:lnTo>
                        <a:pt x="143531" y="132162"/>
                      </a:lnTo>
                      <a:cubicBezTo>
                        <a:pt x="143531" y="132162"/>
                        <a:pt x="135767" y="129583"/>
                        <a:pt x="122576" y="133835"/>
                      </a:cubicBezTo>
                      <a:cubicBezTo>
                        <a:pt x="109395" y="138087"/>
                        <a:pt x="90789" y="149169"/>
                        <a:pt x="90789" y="149169"/>
                      </a:cubicBezTo>
                      <a:cubicBezTo>
                        <a:pt x="90789" y="149169"/>
                        <a:pt x="109127" y="142819"/>
                        <a:pt x="120700" y="139917"/>
                      </a:cubicBezTo>
                      <a:cubicBezTo>
                        <a:pt x="132282" y="137014"/>
                        <a:pt x="137098" y="137560"/>
                        <a:pt x="137098" y="137560"/>
                      </a:cubicBezTo>
                      <a:lnTo>
                        <a:pt x="113028" y="163598"/>
                      </a:lnTo>
                      <a:lnTo>
                        <a:pt x="80039" y="196163"/>
                      </a:lnTo>
                      <a:lnTo>
                        <a:pt x="115441" y="168608"/>
                      </a:lnTo>
                      <a:cubicBezTo>
                        <a:pt x="115441" y="168608"/>
                        <a:pt x="117825" y="172805"/>
                        <a:pt x="115496" y="182085"/>
                      </a:cubicBezTo>
                      <a:cubicBezTo>
                        <a:pt x="113176" y="191375"/>
                        <a:pt x="106142" y="205757"/>
                        <a:pt x="106142" y="205757"/>
                      </a:cubicBezTo>
                      <a:cubicBezTo>
                        <a:pt x="106142" y="205757"/>
                        <a:pt x="116023" y="191874"/>
                        <a:pt x="119803" y="181142"/>
                      </a:cubicBezTo>
                      <a:cubicBezTo>
                        <a:pt x="123584" y="170411"/>
                        <a:pt x="121264" y="162840"/>
                        <a:pt x="121264" y="162840"/>
                      </a:cubicBezTo>
                      <a:lnTo>
                        <a:pt x="140287" y="141821"/>
                      </a:lnTo>
                      <a:lnTo>
                        <a:pt x="151600" y="130285"/>
                      </a:lnTo>
                      <a:cubicBezTo>
                        <a:pt x="151600" y="130285"/>
                        <a:pt x="155289" y="136497"/>
                        <a:pt x="155741" y="149400"/>
                      </a:cubicBezTo>
                      <a:cubicBezTo>
                        <a:pt x="156204" y="162304"/>
                        <a:pt x="153431" y="181891"/>
                        <a:pt x="153431" y="181891"/>
                      </a:cubicBezTo>
                      <a:cubicBezTo>
                        <a:pt x="153431" y="181891"/>
                        <a:pt x="160465" y="163820"/>
                        <a:pt x="161500" y="149243"/>
                      </a:cubicBezTo>
                      <a:cubicBezTo>
                        <a:pt x="162526" y="134667"/>
                        <a:pt x="157563" y="123593"/>
                        <a:pt x="157563" y="123593"/>
                      </a:cubicBezTo>
                      <a:lnTo>
                        <a:pt x="172823" y="99976"/>
                      </a:lnTo>
                      <a:cubicBezTo>
                        <a:pt x="172823" y="99976"/>
                        <a:pt x="180181" y="98710"/>
                        <a:pt x="193214" y="94366"/>
                      </a:cubicBezTo>
                      <a:cubicBezTo>
                        <a:pt x="206247" y="90021"/>
                        <a:pt x="224956" y="82599"/>
                        <a:pt x="224956" y="82599"/>
                      </a:cubicBezTo>
                      <a:lnTo>
                        <a:pt x="223449" y="67005"/>
                      </a:lnTo>
                      <a:cubicBezTo>
                        <a:pt x="223449" y="67005"/>
                        <a:pt x="207347" y="77811"/>
                        <a:pt x="194092" y="83967"/>
                      </a:cubicBezTo>
                      <a:cubicBezTo>
                        <a:pt x="180828" y="90123"/>
                        <a:pt x="170411" y="91629"/>
                        <a:pt x="170411" y="91629"/>
                      </a:cubicBezTo>
                      <a:lnTo>
                        <a:pt x="159800" y="74502"/>
                      </a:lnTo>
                      <a:cubicBezTo>
                        <a:pt x="159800" y="74502"/>
                        <a:pt x="171474" y="65055"/>
                        <a:pt x="178813" y="50182"/>
                      </a:cubicBezTo>
                      <a:cubicBezTo>
                        <a:pt x="186143" y="35319"/>
                        <a:pt x="191883" y="14725"/>
                        <a:pt x="191883" y="14725"/>
                      </a:cubicBezTo>
                      <a:cubicBezTo>
                        <a:pt x="191883" y="14725"/>
                        <a:pt x="184128" y="34431"/>
                        <a:pt x="175227" y="47807"/>
                      </a:cubicBezTo>
                      <a:cubicBezTo>
                        <a:pt x="166325" y="61173"/>
                        <a:pt x="156250" y="69649"/>
                        <a:pt x="156250" y="69649"/>
                      </a:cubicBezTo>
                      <a:lnTo>
                        <a:pt x="138540" y="43610"/>
                      </a:lnTo>
                      <a:cubicBezTo>
                        <a:pt x="138540" y="43610"/>
                        <a:pt x="142995" y="37057"/>
                        <a:pt x="141784" y="26159"/>
                      </a:cubicBezTo>
                      <a:cubicBezTo>
                        <a:pt x="140573" y="15251"/>
                        <a:pt x="133715" y="0"/>
                        <a:pt x="133715" y="0"/>
                      </a:cubicBezTo>
                      <a:cubicBezTo>
                        <a:pt x="133715" y="0"/>
                        <a:pt x="137209" y="16804"/>
                        <a:pt x="137671" y="26602"/>
                      </a:cubicBezTo>
                      <a:cubicBezTo>
                        <a:pt x="138133" y="36391"/>
                        <a:pt x="135554" y="39164"/>
                        <a:pt x="135554" y="39164"/>
                      </a:cubicBezTo>
                      <a:lnTo>
                        <a:pt x="91426" y="1202"/>
                      </a:lnTo>
                      <a:cubicBezTo>
                        <a:pt x="91426" y="1202"/>
                        <a:pt x="119008" y="30614"/>
                        <a:pt x="131968" y="46596"/>
                      </a:cubicBezTo>
                      <a:cubicBezTo>
                        <a:pt x="141747" y="58658"/>
                        <a:pt x="144539" y="63816"/>
                        <a:pt x="144539" y="63816"/>
                      </a:cubicBezTo>
                      <a:cubicBezTo>
                        <a:pt x="144539" y="63816"/>
                        <a:pt x="138235" y="65619"/>
                        <a:pt x="128862" y="65360"/>
                      </a:cubicBezTo>
                      <a:cubicBezTo>
                        <a:pt x="119498" y="65101"/>
                        <a:pt x="108406" y="62430"/>
                        <a:pt x="108406" y="62430"/>
                      </a:cubicBezTo>
                      <a:cubicBezTo>
                        <a:pt x="108406" y="62430"/>
                        <a:pt x="119295" y="68392"/>
                        <a:pt x="128954" y="70370"/>
                      </a:cubicBezTo>
                      <a:cubicBezTo>
                        <a:pt x="138614" y="72348"/>
                        <a:pt x="147034" y="70333"/>
                        <a:pt x="147034" y="70333"/>
                      </a:cubicBezTo>
                      <a:lnTo>
                        <a:pt x="162369" y="93432"/>
                      </a:lnTo>
                      <a:cubicBezTo>
                        <a:pt x="162369" y="93432"/>
                        <a:pt x="149160" y="96316"/>
                        <a:pt x="138142" y="98248"/>
                      </a:cubicBezTo>
                      <a:cubicBezTo>
                        <a:pt x="127124" y="100170"/>
                        <a:pt x="115496" y="99727"/>
                        <a:pt x="115496" y="99727"/>
                      </a:cubicBezTo>
                      <a:cubicBezTo>
                        <a:pt x="115496" y="99727"/>
                        <a:pt x="108027" y="88607"/>
                        <a:pt x="96325" y="79169"/>
                      </a:cubicBezTo>
                      <a:cubicBezTo>
                        <a:pt x="84623" y="69723"/>
                        <a:pt x="68687" y="61958"/>
                        <a:pt x="68687" y="61958"/>
                      </a:cubicBezTo>
                      <a:cubicBezTo>
                        <a:pt x="68687" y="61958"/>
                        <a:pt x="82026" y="72144"/>
                        <a:pt x="91657" y="81591"/>
                      </a:cubicBezTo>
                      <a:cubicBezTo>
                        <a:pt x="101280" y="91038"/>
                        <a:pt x="107205" y="99745"/>
                        <a:pt x="107205" y="99745"/>
                      </a:cubicBezTo>
                      <a:cubicBezTo>
                        <a:pt x="107205" y="99745"/>
                        <a:pt x="100300" y="102740"/>
                        <a:pt x="79687" y="103147"/>
                      </a:cubicBezTo>
                      <a:cubicBezTo>
                        <a:pt x="52835" y="103692"/>
                        <a:pt x="0" y="100540"/>
                        <a:pt x="0"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7" name="Google Shape;367;p2"/>
              <p:cNvGrpSpPr/>
              <p:nvPr/>
            </p:nvGrpSpPr>
            <p:grpSpPr>
              <a:xfrm>
                <a:off x="655260" y="1674237"/>
                <a:ext cx="333731" cy="323545"/>
                <a:chOff x="655260" y="1674237"/>
                <a:chExt cx="333731" cy="323545"/>
              </a:xfrm>
            </p:grpSpPr>
            <p:sp>
              <p:nvSpPr>
                <p:cNvPr id="368" name="Google Shape;368;p2"/>
                <p:cNvSpPr/>
                <p:nvPr/>
              </p:nvSpPr>
              <p:spPr>
                <a:xfrm>
                  <a:off x="655260" y="1674237"/>
                  <a:ext cx="333731" cy="300431"/>
                </a:xfrm>
                <a:custGeom>
                  <a:avLst/>
                  <a:gdLst/>
                  <a:ahLst/>
                  <a:cxnLst/>
                  <a:rect l="l" t="t" r="r" b="b"/>
                  <a:pathLst>
                    <a:path w="333731" h="300431" extrusionOk="0">
                      <a:moveTo>
                        <a:pt x="186753" y="264730"/>
                      </a:moveTo>
                      <a:cubicBezTo>
                        <a:pt x="186753" y="264730"/>
                        <a:pt x="226805" y="301463"/>
                        <a:pt x="264721" y="300409"/>
                      </a:cubicBezTo>
                      <a:cubicBezTo>
                        <a:pt x="324433" y="298746"/>
                        <a:pt x="333732" y="266967"/>
                        <a:pt x="333732" y="266967"/>
                      </a:cubicBezTo>
                      <a:cubicBezTo>
                        <a:pt x="333732" y="266967"/>
                        <a:pt x="291018" y="268085"/>
                        <a:pt x="289826" y="233709"/>
                      </a:cubicBezTo>
                      <a:cubicBezTo>
                        <a:pt x="289206" y="215869"/>
                        <a:pt x="307859" y="195756"/>
                        <a:pt x="307859" y="195756"/>
                      </a:cubicBezTo>
                      <a:cubicBezTo>
                        <a:pt x="307859" y="195756"/>
                        <a:pt x="298145" y="175032"/>
                        <a:pt x="301103" y="156222"/>
                      </a:cubicBezTo>
                      <a:cubicBezTo>
                        <a:pt x="304070" y="137412"/>
                        <a:pt x="319710" y="120515"/>
                        <a:pt x="319710" y="120515"/>
                      </a:cubicBezTo>
                      <a:cubicBezTo>
                        <a:pt x="319710" y="120515"/>
                        <a:pt x="298108" y="114701"/>
                        <a:pt x="276654" y="117677"/>
                      </a:cubicBezTo>
                      <a:cubicBezTo>
                        <a:pt x="255200" y="120663"/>
                        <a:pt x="233885" y="132439"/>
                        <a:pt x="233885" y="132439"/>
                      </a:cubicBezTo>
                      <a:cubicBezTo>
                        <a:pt x="233885" y="132439"/>
                        <a:pt x="236427" y="119267"/>
                        <a:pt x="237222" y="106641"/>
                      </a:cubicBezTo>
                      <a:cubicBezTo>
                        <a:pt x="238008" y="94014"/>
                        <a:pt x="237037" y="81933"/>
                        <a:pt x="237037" y="81933"/>
                      </a:cubicBezTo>
                      <a:cubicBezTo>
                        <a:pt x="237037" y="81933"/>
                        <a:pt x="225908" y="82081"/>
                        <a:pt x="216766" y="85141"/>
                      </a:cubicBezTo>
                      <a:cubicBezTo>
                        <a:pt x="207624" y="88200"/>
                        <a:pt x="200479" y="94181"/>
                        <a:pt x="200479" y="94181"/>
                      </a:cubicBezTo>
                      <a:cubicBezTo>
                        <a:pt x="200479" y="94181"/>
                        <a:pt x="190192" y="64824"/>
                        <a:pt x="178443" y="41272"/>
                      </a:cubicBezTo>
                      <a:cubicBezTo>
                        <a:pt x="166695" y="17729"/>
                        <a:pt x="153486" y="0"/>
                        <a:pt x="153486" y="0"/>
                      </a:cubicBezTo>
                      <a:cubicBezTo>
                        <a:pt x="153486" y="0"/>
                        <a:pt x="136386" y="20992"/>
                        <a:pt x="125969" y="41761"/>
                      </a:cubicBezTo>
                      <a:cubicBezTo>
                        <a:pt x="115542" y="62531"/>
                        <a:pt x="111789" y="83070"/>
                        <a:pt x="111789" y="83070"/>
                      </a:cubicBezTo>
                      <a:cubicBezTo>
                        <a:pt x="111789" y="83070"/>
                        <a:pt x="104589" y="76054"/>
                        <a:pt x="96981" y="71701"/>
                      </a:cubicBezTo>
                      <a:cubicBezTo>
                        <a:pt x="89374" y="67347"/>
                        <a:pt x="81360" y="65646"/>
                        <a:pt x="81360" y="65646"/>
                      </a:cubicBezTo>
                      <a:cubicBezTo>
                        <a:pt x="81360" y="65646"/>
                        <a:pt x="79243" y="84041"/>
                        <a:pt x="83384" y="101862"/>
                      </a:cubicBezTo>
                      <a:cubicBezTo>
                        <a:pt x="87525" y="119683"/>
                        <a:pt x="97933" y="136922"/>
                        <a:pt x="97933" y="136922"/>
                      </a:cubicBezTo>
                      <a:cubicBezTo>
                        <a:pt x="97933" y="136922"/>
                        <a:pt x="70213" y="118981"/>
                        <a:pt x="45736" y="111272"/>
                      </a:cubicBezTo>
                      <a:cubicBezTo>
                        <a:pt x="21250" y="103563"/>
                        <a:pt x="0" y="106095"/>
                        <a:pt x="0" y="106095"/>
                      </a:cubicBezTo>
                      <a:cubicBezTo>
                        <a:pt x="0" y="106095"/>
                        <a:pt x="22045" y="129194"/>
                        <a:pt x="30420" y="150010"/>
                      </a:cubicBezTo>
                      <a:cubicBezTo>
                        <a:pt x="38804" y="170827"/>
                        <a:pt x="33507" y="189360"/>
                        <a:pt x="33507" y="189360"/>
                      </a:cubicBezTo>
                      <a:cubicBezTo>
                        <a:pt x="33507" y="189360"/>
                        <a:pt x="71368" y="197142"/>
                        <a:pt x="67560" y="244247"/>
                      </a:cubicBezTo>
                      <a:cubicBezTo>
                        <a:pt x="66053" y="262918"/>
                        <a:pt x="50404" y="266773"/>
                        <a:pt x="50404" y="266773"/>
                      </a:cubicBezTo>
                      <a:cubicBezTo>
                        <a:pt x="50404" y="266773"/>
                        <a:pt x="76581" y="289345"/>
                        <a:pt x="111022" y="289687"/>
                      </a:cubicBezTo>
                      <a:cubicBezTo>
                        <a:pt x="145463" y="290020"/>
                        <a:pt x="186753" y="264730"/>
                        <a:pt x="186753"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707532" y="1707716"/>
                  <a:ext cx="237619" cy="290066"/>
                </a:xfrm>
                <a:custGeom>
                  <a:avLst/>
                  <a:gdLst/>
                  <a:ahLst/>
                  <a:cxnLst/>
                  <a:rect l="l" t="t" r="r" b="b"/>
                  <a:pathLst>
                    <a:path w="237619" h="290066" extrusionOk="0">
                      <a:moveTo>
                        <a:pt x="101363" y="0"/>
                      </a:moveTo>
                      <a:cubicBezTo>
                        <a:pt x="101363" y="0"/>
                        <a:pt x="98377" y="71803"/>
                        <a:pt x="104256" y="106816"/>
                      </a:cubicBezTo>
                      <a:cubicBezTo>
                        <a:pt x="107537" y="126348"/>
                        <a:pt x="111253" y="139076"/>
                        <a:pt x="111253" y="139076"/>
                      </a:cubicBezTo>
                      <a:cubicBezTo>
                        <a:pt x="111253" y="139076"/>
                        <a:pt x="104311" y="133262"/>
                        <a:pt x="90298" y="115801"/>
                      </a:cubicBezTo>
                      <a:cubicBezTo>
                        <a:pt x="76285" y="98349"/>
                        <a:pt x="55211" y="69242"/>
                        <a:pt x="55211" y="69242"/>
                      </a:cubicBezTo>
                      <a:cubicBezTo>
                        <a:pt x="55211" y="69242"/>
                        <a:pt x="69723" y="99274"/>
                        <a:pt x="83930" y="119267"/>
                      </a:cubicBezTo>
                      <a:cubicBezTo>
                        <a:pt x="98137" y="139261"/>
                        <a:pt x="112020" y="149206"/>
                        <a:pt x="112020" y="149206"/>
                      </a:cubicBezTo>
                      <a:cubicBezTo>
                        <a:pt x="112020" y="149206"/>
                        <a:pt x="113499" y="166686"/>
                        <a:pt x="117649" y="183056"/>
                      </a:cubicBezTo>
                      <a:cubicBezTo>
                        <a:pt x="121800" y="199435"/>
                        <a:pt x="128612" y="214705"/>
                        <a:pt x="128612" y="214705"/>
                      </a:cubicBezTo>
                      <a:lnTo>
                        <a:pt x="89605" y="190349"/>
                      </a:lnTo>
                      <a:cubicBezTo>
                        <a:pt x="89605" y="190349"/>
                        <a:pt x="91223" y="179941"/>
                        <a:pt x="84198" y="163330"/>
                      </a:cubicBezTo>
                      <a:cubicBezTo>
                        <a:pt x="77173" y="146720"/>
                        <a:pt x="61515" y="123907"/>
                        <a:pt x="61515" y="123907"/>
                      </a:cubicBezTo>
                      <a:cubicBezTo>
                        <a:pt x="61515" y="123907"/>
                        <a:pt x="71775" y="146942"/>
                        <a:pt x="77006" y="161630"/>
                      </a:cubicBezTo>
                      <a:cubicBezTo>
                        <a:pt x="82229" y="176317"/>
                        <a:pt x="82423" y="182649"/>
                        <a:pt x="82423" y="182649"/>
                      </a:cubicBezTo>
                      <a:lnTo>
                        <a:pt x="48897" y="154558"/>
                      </a:lnTo>
                      <a:lnTo>
                        <a:pt x="6498" y="115681"/>
                      </a:lnTo>
                      <a:lnTo>
                        <a:pt x="43629" y="158302"/>
                      </a:lnTo>
                      <a:cubicBezTo>
                        <a:pt x="43629" y="158302"/>
                        <a:pt x="39275" y="161916"/>
                        <a:pt x="28377" y="160030"/>
                      </a:cubicBezTo>
                      <a:cubicBezTo>
                        <a:pt x="17470" y="158145"/>
                        <a:pt x="0" y="150769"/>
                        <a:pt x="0" y="150769"/>
                      </a:cubicBezTo>
                      <a:cubicBezTo>
                        <a:pt x="0" y="150769"/>
                        <a:pt x="17377" y="161907"/>
                        <a:pt x="30161" y="165512"/>
                      </a:cubicBezTo>
                      <a:cubicBezTo>
                        <a:pt x="42954" y="169107"/>
                        <a:pt x="51134" y="165170"/>
                        <a:pt x="51134" y="165170"/>
                      </a:cubicBezTo>
                      <a:lnTo>
                        <a:pt x="78125" y="187308"/>
                      </a:lnTo>
                      <a:lnTo>
                        <a:pt x="93081" y="200600"/>
                      </a:lnTo>
                      <a:cubicBezTo>
                        <a:pt x="93081" y="200600"/>
                        <a:pt x="86666" y="206146"/>
                        <a:pt x="72135" y="208318"/>
                      </a:cubicBezTo>
                      <a:cubicBezTo>
                        <a:pt x="57605" y="210490"/>
                        <a:pt x="34949" y="209288"/>
                        <a:pt x="34949" y="209288"/>
                      </a:cubicBezTo>
                      <a:cubicBezTo>
                        <a:pt x="34949" y="209288"/>
                        <a:pt x="56588" y="216212"/>
                        <a:pt x="73272" y="215768"/>
                      </a:cubicBezTo>
                      <a:cubicBezTo>
                        <a:pt x="89947" y="215334"/>
                        <a:pt x="101668" y="207523"/>
                        <a:pt x="101668" y="207523"/>
                      </a:cubicBezTo>
                      <a:lnTo>
                        <a:pt x="130960" y="224457"/>
                      </a:lnTo>
                      <a:cubicBezTo>
                        <a:pt x="130960" y="224457"/>
                        <a:pt x="133631" y="233866"/>
                        <a:pt x="140730" y="250264"/>
                      </a:cubicBezTo>
                      <a:cubicBezTo>
                        <a:pt x="147838" y="266671"/>
                        <a:pt x="159374" y="290066"/>
                        <a:pt x="159374" y="290066"/>
                      </a:cubicBezTo>
                      <a:lnTo>
                        <a:pt x="176779" y="286202"/>
                      </a:lnTo>
                      <a:cubicBezTo>
                        <a:pt x="176779" y="286202"/>
                        <a:pt x="161842" y="266597"/>
                        <a:pt x="152654" y="250125"/>
                      </a:cubicBezTo>
                      <a:cubicBezTo>
                        <a:pt x="143466" y="233654"/>
                        <a:pt x="140009" y="220306"/>
                        <a:pt x="140009" y="220306"/>
                      </a:cubicBezTo>
                      <a:lnTo>
                        <a:pt x="157627" y="204426"/>
                      </a:lnTo>
                      <a:cubicBezTo>
                        <a:pt x="157627" y="204426"/>
                        <a:pt x="170281" y="218439"/>
                        <a:pt x="188352" y="226148"/>
                      </a:cubicBezTo>
                      <a:cubicBezTo>
                        <a:pt x="206414" y="233857"/>
                        <a:pt x="230696" y="238793"/>
                        <a:pt x="230696" y="238793"/>
                      </a:cubicBezTo>
                      <a:cubicBezTo>
                        <a:pt x="230696" y="238793"/>
                        <a:pt x="207079" y="231130"/>
                        <a:pt x="190441" y="221203"/>
                      </a:cubicBezTo>
                      <a:cubicBezTo>
                        <a:pt x="173812" y="211266"/>
                        <a:pt x="162526" y="199222"/>
                        <a:pt x="162526" y="199222"/>
                      </a:cubicBezTo>
                      <a:lnTo>
                        <a:pt x="189036" y="173027"/>
                      </a:lnTo>
                      <a:cubicBezTo>
                        <a:pt x="189036" y="173027"/>
                        <a:pt x="197207" y="178009"/>
                        <a:pt x="209353" y="175106"/>
                      </a:cubicBezTo>
                      <a:cubicBezTo>
                        <a:pt x="221499" y="172204"/>
                        <a:pt x="237619" y="161417"/>
                        <a:pt x="237619" y="161417"/>
                      </a:cubicBezTo>
                      <a:cubicBezTo>
                        <a:pt x="237619" y="161417"/>
                        <a:pt x="219169" y="168026"/>
                        <a:pt x="208161" y="169819"/>
                      </a:cubicBezTo>
                      <a:cubicBezTo>
                        <a:pt x="197152" y="171612"/>
                        <a:pt x="193575" y="168599"/>
                        <a:pt x="193575" y="168599"/>
                      </a:cubicBezTo>
                      <a:lnTo>
                        <a:pt x="229171" y="106631"/>
                      </a:lnTo>
                      <a:cubicBezTo>
                        <a:pt x="229171" y="106631"/>
                        <a:pt x="200489" y="146064"/>
                        <a:pt x="184562" y="164856"/>
                      </a:cubicBezTo>
                      <a:cubicBezTo>
                        <a:pt x="172537" y="179035"/>
                        <a:pt x="167175" y="183296"/>
                        <a:pt x="167175" y="183296"/>
                      </a:cubicBezTo>
                      <a:cubicBezTo>
                        <a:pt x="167175" y="183296"/>
                        <a:pt x="164079" y="175319"/>
                        <a:pt x="162794" y="163118"/>
                      </a:cubicBezTo>
                      <a:cubicBezTo>
                        <a:pt x="161518" y="150916"/>
                        <a:pt x="162683" y="136183"/>
                        <a:pt x="162683" y="136183"/>
                      </a:cubicBezTo>
                      <a:cubicBezTo>
                        <a:pt x="162683" y="136183"/>
                        <a:pt x="157757" y="151064"/>
                        <a:pt x="157137" y="163848"/>
                      </a:cubicBezTo>
                      <a:cubicBezTo>
                        <a:pt x="156518" y="176631"/>
                        <a:pt x="160206" y="187326"/>
                        <a:pt x="160206" y="187326"/>
                      </a:cubicBezTo>
                      <a:lnTo>
                        <a:pt x="136617" y="210074"/>
                      </a:lnTo>
                      <a:cubicBezTo>
                        <a:pt x="136617" y="210074"/>
                        <a:pt x="131136" y="193279"/>
                        <a:pt x="127105" y="179201"/>
                      </a:cubicBezTo>
                      <a:cubicBezTo>
                        <a:pt x="123085" y="165114"/>
                        <a:pt x="121633" y="149955"/>
                        <a:pt x="121633" y="149955"/>
                      </a:cubicBezTo>
                      <a:cubicBezTo>
                        <a:pt x="121633" y="149955"/>
                        <a:pt x="132975" y="138891"/>
                        <a:pt x="141710" y="122530"/>
                      </a:cubicBezTo>
                      <a:cubicBezTo>
                        <a:pt x="150436" y="106169"/>
                        <a:pt x="156564" y="84531"/>
                        <a:pt x="156564" y="84531"/>
                      </a:cubicBezTo>
                      <a:cubicBezTo>
                        <a:pt x="156564" y="84531"/>
                        <a:pt x="147265" y="103091"/>
                        <a:pt x="138179" y="116762"/>
                      </a:cubicBezTo>
                      <a:cubicBezTo>
                        <a:pt x="129093" y="130424"/>
                        <a:pt x="120219" y="139187"/>
                        <a:pt x="120219" y="139187"/>
                      </a:cubicBezTo>
                      <a:cubicBezTo>
                        <a:pt x="120219" y="139187"/>
                        <a:pt x="115681" y="130581"/>
                        <a:pt x="111761" y="103849"/>
                      </a:cubicBezTo>
                      <a:cubicBezTo>
                        <a:pt x="106650" y="69029"/>
                        <a:pt x="101363" y="0"/>
                        <a:pt x="1013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0" name="Google Shape;370;p2"/>
              <p:cNvGrpSpPr/>
              <p:nvPr/>
            </p:nvGrpSpPr>
            <p:grpSpPr>
              <a:xfrm>
                <a:off x="346088" y="1755028"/>
                <a:ext cx="303090" cy="204311"/>
                <a:chOff x="346088" y="1755028"/>
                <a:chExt cx="303090" cy="204311"/>
              </a:xfrm>
            </p:grpSpPr>
            <p:sp>
              <p:nvSpPr>
                <p:cNvPr id="371" name="Google Shape;371;p2"/>
                <p:cNvSpPr/>
                <p:nvPr/>
              </p:nvSpPr>
              <p:spPr>
                <a:xfrm>
                  <a:off x="346088" y="1755028"/>
                  <a:ext cx="303090" cy="204311"/>
                </a:xfrm>
                <a:custGeom>
                  <a:avLst/>
                  <a:gdLst/>
                  <a:ahLst/>
                  <a:cxnLst/>
                  <a:rect l="l" t="t" r="r" b="b"/>
                  <a:pathLst>
                    <a:path w="303090" h="204311" extrusionOk="0">
                      <a:moveTo>
                        <a:pt x="119988" y="36415"/>
                      </a:moveTo>
                      <a:cubicBezTo>
                        <a:pt x="119988" y="36415"/>
                        <a:pt x="80196" y="21044"/>
                        <a:pt x="49554" y="30222"/>
                      </a:cubicBezTo>
                      <a:cubicBezTo>
                        <a:pt x="1313" y="44679"/>
                        <a:pt x="0" y="67806"/>
                        <a:pt x="0" y="67806"/>
                      </a:cubicBezTo>
                      <a:cubicBezTo>
                        <a:pt x="0" y="67806"/>
                        <a:pt x="34524" y="57509"/>
                        <a:pt x="42242" y="80007"/>
                      </a:cubicBezTo>
                      <a:cubicBezTo>
                        <a:pt x="46254" y="91691"/>
                        <a:pt x="35042" y="109179"/>
                        <a:pt x="35042" y="109179"/>
                      </a:cubicBezTo>
                      <a:cubicBezTo>
                        <a:pt x="35042" y="109179"/>
                        <a:pt x="47012" y="120733"/>
                        <a:pt x="48306" y="133850"/>
                      </a:cubicBezTo>
                      <a:cubicBezTo>
                        <a:pt x="49591" y="146975"/>
                        <a:pt x="40190" y="161663"/>
                        <a:pt x="40190" y="161663"/>
                      </a:cubicBezTo>
                      <a:cubicBezTo>
                        <a:pt x="40190" y="161663"/>
                        <a:pt x="58899" y="160683"/>
                        <a:pt x="75768" y="153908"/>
                      </a:cubicBezTo>
                      <a:cubicBezTo>
                        <a:pt x="92637" y="147132"/>
                        <a:pt x="107658" y="134571"/>
                        <a:pt x="107658" y="134571"/>
                      </a:cubicBezTo>
                      <a:cubicBezTo>
                        <a:pt x="107658" y="134571"/>
                        <a:pt x="108175" y="143870"/>
                        <a:pt x="110015" y="152401"/>
                      </a:cubicBezTo>
                      <a:cubicBezTo>
                        <a:pt x="111863" y="160942"/>
                        <a:pt x="115024" y="168725"/>
                        <a:pt x="115024" y="168725"/>
                      </a:cubicBezTo>
                      <a:cubicBezTo>
                        <a:pt x="115024" y="168725"/>
                        <a:pt x="124046" y="166137"/>
                        <a:pt x="130877" y="162070"/>
                      </a:cubicBezTo>
                      <a:cubicBezTo>
                        <a:pt x="137717" y="157993"/>
                        <a:pt x="142357" y="152438"/>
                        <a:pt x="142357" y="152438"/>
                      </a:cubicBezTo>
                      <a:cubicBezTo>
                        <a:pt x="142357" y="152438"/>
                        <a:pt x="156499" y="169585"/>
                        <a:pt x="170679" y="182553"/>
                      </a:cubicBezTo>
                      <a:cubicBezTo>
                        <a:pt x="184867" y="195512"/>
                        <a:pt x="199093" y="204312"/>
                        <a:pt x="199093" y="204312"/>
                      </a:cubicBezTo>
                      <a:cubicBezTo>
                        <a:pt x="199093" y="204312"/>
                        <a:pt x="208872" y="186583"/>
                        <a:pt x="213272" y="170490"/>
                      </a:cubicBezTo>
                      <a:cubicBezTo>
                        <a:pt x="217672" y="154407"/>
                        <a:pt x="216683" y="139969"/>
                        <a:pt x="216683" y="139969"/>
                      </a:cubicBezTo>
                      <a:cubicBezTo>
                        <a:pt x="216683" y="139969"/>
                        <a:pt x="223921" y="143001"/>
                        <a:pt x="230964" y="144184"/>
                      </a:cubicBezTo>
                      <a:cubicBezTo>
                        <a:pt x="238008" y="145367"/>
                        <a:pt x="244857" y="144701"/>
                        <a:pt x="244857" y="144701"/>
                      </a:cubicBezTo>
                      <a:cubicBezTo>
                        <a:pt x="244857" y="144701"/>
                        <a:pt x="242971" y="132038"/>
                        <a:pt x="236094" y="121168"/>
                      </a:cubicBezTo>
                      <a:cubicBezTo>
                        <a:pt x="229217" y="110288"/>
                        <a:pt x="217367" y="101202"/>
                        <a:pt x="217367" y="101202"/>
                      </a:cubicBezTo>
                      <a:cubicBezTo>
                        <a:pt x="217367" y="101202"/>
                        <a:pt x="243443" y="106887"/>
                        <a:pt x="264869" y="106517"/>
                      </a:cubicBezTo>
                      <a:cubicBezTo>
                        <a:pt x="286304" y="106147"/>
                        <a:pt x="303090" y="99714"/>
                        <a:pt x="303090" y="99714"/>
                      </a:cubicBezTo>
                      <a:cubicBezTo>
                        <a:pt x="303090" y="99714"/>
                        <a:pt x="280610" y="89343"/>
                        <a:pt x="269712" y="77428"/>
                      </a:cubicBezTo>
                      <a:cubicBezTo>
                        <a:pt x="258805" y="65513"/>
                        <a:pt x="259461" y="52064"/>
                        <a:pt x="259461" y="52064"/>
                      </a:cubicBezTo>
                      <a:cubicBezTo>
                        <a:pt x="259461" y="52064"/>
                        <a:pt x="227137" y="55373"/>
                        <a:pt x="220972" y="23327"/>
                      </a:cubicBezTo>
                      <a:cubicBezTo>
                        <a:pt x="218532" y="10617"/>
                        <a:pt x="230511" y="4572"/>
                        <a:pt x="230511" y="4572"/>
                      </a:cubicBezTo>
                      <a:cubicBezTo>
                        <a:pt x="230511" y="4572"/>
                        <a:pt x="204778" y="-4533"/>
                        <a:pt x="176696" y="2954"/>
                      </a:cubicBezTo>
                      <a:cubicBezTo>
                        <a:pt x="148615" y="10432"/>
                        <a:pt x="119988" y="36415"/>
                        <a:pt x="119988" y="3641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386334" y="1758056"/>
                  <a:ext cx="206579" cy="179136"/>
                </a:xfrm>
                <a:custGeom>
                  <a:avLst/>
                  <a:gdLst/>
                  <a:ahLst/>
                  <a:cxnLst/>
                  <a:rect l="l" t="t" r="r" b="b"/>
                  <a:pathLst>
                    <a:path w="206579" h="179136" extrusionOk="0">
                      <a:moveTo>
                        <a:pt x="152146" y="179136"/>
                      </a:moveTo>
                      <a:cubicBezTo>
                        <a:pt x="152146" y="179136"/>
                        <a:pt x="140462" y="130914"/>
                        <a:pt x="128797" y="109044"/>
                      </a:cubicBezTo>
                      <a:cubicBezTo>
                        <a:pt x="122281" y="96833"/>
                        <a:pt x="116762" y="89236"/>
                        <a:pt x="116762" y="89236"/>
                      </a:cubicBezTo>
                      <a:cubicBezTo>
                        <a:pt x="116762" y="89236"/>
                        <a:pt x="123556" y="91537"/>
                        <a:pt x="138383" y="99967"/>
                      </a:cubicBezTo>
                      <a:cubicBezTo>
                        <a:pt x="153209" y="108397"/>
                        <a:pt x="176077" y="122955"/>
                        <a:pt x="176077" y="122955"/>
                      </a:cubicBezTo>
                      <a:cubicBezTo>
                        <a:pt x="176077" y="122955"/>
                        <a:pt x="158367" y="106308"/>
                        <a:pt x="142884" y="96242"/>
                      </a:cubicBezTo>
                      <a:cubicBezTo>
                        <a:pt x="127401" y="86185"/>
                        <a:pt x="114146" y="82700"/>
                        <a:pt x="114146" y="82700"/>
                      </a:cubicBezTo>
                      <a:cubicBezTo>
                        <a:pt x="114146" y="82700"/>
                        <a:pt x="109506" y="71460"/>
                        <a:pt x="102916" y="61542"/>
                      </a:cubicBezTo>
                      <a:cubicBezTo>
                        <a:pt x="96316" y="51624"/>
                        <a:pt x="87775" y="43028"/>
                        <a:pt x="87775" y="43028"/>
                      </a:cubicBezTo>
                      <a:lnTo>
                        <a:pt x="124286" y="50441"/>
                      </a:lnTo>
                      <a:cubicBezTo>
                        <a:pt x="124286" y="50441"/>
                        <a:pt x="125026" y="57697"/>
                        <a:pt x="134001" y="67125"/>
                      </a:cubicBezTo>
                      <a:cubicBezTo>
                        <a:pt x="142986" y="76554"/>
                        <a:pt x="160206" y="88163"/>
                        <a:pt x="160206" y="88163"/>
                      </a:cubicBezTo>
                      <a:cubicBezTo>
                        <a:pt x="160206" y="88163"/>
                        <a:pt x="147330" y="75195"/>
                        <a:pt x="140185" y="66645"/>
                      </a:cubicBezTo>
                      <a:cubicBezTo>
                        <a:pt x="133049" y="58085"/>
                        <a:pt x="131653" y="53935"/>
                        <a:pt x="131653" y="53935"/>
                      </a:cubicBezTo>
                      <a:lnTo>
                        <a:pt x="164440" y="65036"/>
                      </a:lnTo>
                      <a:lnTo>
                        <a:pt x="206580" y="81305"/>
                      </a:lnTo>
                      <a:lnTo>
                        <a:pt x="167989" y="61376"/>
                      </a:lnTo>
                      <a:cubicBezTo>
                        <a:pt x="167989" y="61376"/>
                        <a:pt x="170817" y="58011"/>
                        <a:pt x="180061" y="56828"/>
                      </a:cubicBezTo>
                      <a:cubicBezTo>
                        <a:pt x="189304" y="55636"/>
                        <a:pt x="204962" y="56616"/>
                        <a:pt x="204962" y="56616"/>
                      </a:cubicBezTo>
                      <a:cubicBezTo>
                        <a:pt x="204962" y="56616"/>
                        <a:pt x="188629" y="53122"/>
                        <a:pt x="177528" y="53593"/>
                      </a:cubicBezTo>
                      <a:cubicBezTo>
                        <a:pt x="166418" y="54074"/>
                        <a:pt x="160539" y="58511"/>
                        <a:pt x="160539" y="58511"/>
                      </a:cubicBezTo>
                      <a:lnTo>
                        <a:pt x="134232" y="49886"/>
                      </a:lnTo>
                      <a:lnTo>
                        <a:pt x="119443" y="44424"/>
                      </a:lnTo>
                      <a:cubicBezTo>
                        <a:pt x="119443" y="44424"/>
                        <a:pt x="123575" y="39321"/>
                        <a:pt x="134972" y="34635"/>
                      </a:cubicBezTo>
                      <a:cubicBezTo>
                        <a:pt x="146369" y="29939"/>
                        <a:pt x="165031" y="25678"/>
                        <a:pt x="165031" y="25678"/>
                      </a:cubicBezTo>
                      <a:cubicBezTo>
                        <a:pt x="165031" y="25678"/>
                        <a:pt x="146064" y="25928"/>
                        <a:pt x="132587" y="29949"/>
                      </a:cubicBezTo>
                      <a:cubicBezTo>
                        <a:pt x="119101" y="33969"/>
                        <a:pt x="111105" y="41762"/>
                        <a:pt x="111105" y="41762"/>
                      </a:cubicBezTo>
                      <a:lnTo>
                        <a:pt x="83948" y="37094"/>
                      </a:lnTo>
                      <a:cubicBezTo>
                        <a:pt x="83948" y="37094"/>
                        <a:pt x="79927" y="31464"/>
                        <a:pt x="70924" y="22193"/>
                      </a:cubicBezTo>
                      <a:cubicBezTo>
                        <a:pt x="61921" y="12913"/>
                        <a:pt x="47936" y="0"/>
                        <a:pt x="47936" y="0"/>
                      </a:cubicBezTo>
                      <a:lnTo>
                        <a:pt x="34542" y="6452"/>
                      </a:lnTo>
                      <a:cubicBezTo>
                        <a:pt x="34542" y="6452"/>
                        <a:pt x="50543" y="16093"/>
                        <a:pt x="61256" y="24948"/>
                      </a:cubicBezTo>
                      <a:cubicBezTo>
                        <a:pt x="71969" y="33803"/>
                        <a:pt x="77404" y="41872"/>
                        <a:pt x="77404" y="41872"/>
                      </a:cubicBezTo>
                      <a:lnTo>
                        <a:pt x="66192" y="56329"/>
                      </a:lnTo>
                      <a:cubicBezTo>
                        <a:pt x="66192" y="56329"/>
                        <a:pt x="53140" y="49877"/>
                        <a:pt x="36937" y="48814"/>
                      </a:cubicBezTo>
                      <a:cubicBezTo>
                        <a:pt x="20724" y="47742"/>
                        <a:pt x="0" y="49905"/>
                        <a:pt x="0" y="49905"/>
                      </a:cubicBezTo>
                      <a:cubicBezTo>
                        <a:pt x="0" y="49905"/>
                        <a:pt x="20724" y="49702"/>
                        <a:pt x="36206" y="52558"/>
                      </a:cubicBezTo>
                      <a:cubicBezTo>
                        <a:pt x="51689" y="55414"/>
                        <a:pt x="63234" y="60868"/>
                        <a:pt x="63234" y="60868"/>
                      </a:cubicBezTo>
                      <a:lnTo>
                        <a:pt x="46808" y="84142"/>
                      </a:lnTo>
                      <a:cubicBezTo>
                        <a:pt x="46808" y="84142"/>
                        <a:pt x="39192" y="82673"/>
                        <a:pt x="29884" y="87313"/>
                      </a:cubicBezTo>
                      <a:cubicBezTo>
                        <a:pt x="20567" y="91953"/>
                        <a:pt x="9576" y="102703"/>
                        <a:pt x="9576" y="102703"/>
                      </a:cubicBezTo>
                      <a:cubicBezTo>
                        <a:pt x="9576" y="102703"/>
                        <a:pt x="23284" y="94199"/>
                        <a:pt x="31890" y="90548"/>
                      </a:cubicBezTo>
                      <a:cubicBezTo>
                        <a:pt x="40495" y="86897"/>
                        <a:pt x="43989" y="88089"/>
                        <a:pt x="43989" y="88089"/>
                      </a:cubicBezTo>
                      <a:lnTo>
                        <a:pt x="27222" y="137098"/>
                      </a:lnTo>
                      <a:cubicBezTo>
                        <a:pt x="27222" y="137098"/>
                        <a:pt x="42806" y="104570"/>
                        <a:pt x="52068" y="88561"/>
                      </a:cubicBezTo>
                      <a:cubicBezTo>
                        <a:pt x="59056" y="76480"/>
                        <a:pt x="62578" y="72459"/>
                        <a:pt x="62578" y="72459"/>
                      </a:cubicBezTo>
                      <a:cubicBezTo>
                        <a:pt x="62578" y="72459"/>
                        <a:pt x="66672" y="77044"/>
                        <a:pt x="70111" y="84845"/>
                      </a:cubicBezTo>
                      <a:cubicBezTo>
                        <a:pt x="73549" y="92637"/>
                        <a:pt x="75491" y="102657"/>
                        <a:pt x="75491" y="102657"/>
                      </a:cubicBezTo>
                      <a:cubicBezTo>
                        <a:pt x="75491" y="102657"/>
                        <a:pt x="76581" y="91703"/>
                        <a:pt x="74566" y="83098"/>
                      </a:cubicBezTo>
                      <a:cubicBezTo>
                        <a:pt x="72560" y="74483"/>
                        <a:pt x="67449" y="68235"/>
                        <a:pt x="67449" y="68235"/>
                      </a:cubicBezTo>
                      <a:lnTo>
                        <a:pt x="82174" y="47890"/>
                      </a:lnTo>
                      <a:cubicBezTo>
                        <a:pt x="82174" y="47890"/>
                        <a:pt x="89929" y="57790"/>
                        <a:pt x="95974" y="66210"/>
                      </a:cubicBezTo>
                      <a:cubicBezTo>
                        <a:pt x="102019" y="74640"/>
                        <a:pt x="106179" y="84355"/>
                        <a:pt x="106179" y="84355"/>
                      </a:cubicBezTo>
                      <a:cubicBezTo>
                        <a:pt x="106179" y="84355"/>
                        <a:pt x="99126" y="94218"/>
                        <a:pt x="95244" y="107010"/>
                      </a:cubicBezTo>
                      <a:cubicBezTo>
                        <a:pt x="91352" y="119794"/>
                        <a:pt x="90631" y="135498"/>
                        <a:pt x="90631" y="135498"/>
                      </a:cubicBezTo>
                      <a:cubicBezTo>
                        <a:pt x="90631" y="135498"/>
                        <a:pt x="94541" y="121125"/>
                        <a:pt x="99246" y="110042"/>
                      </a:cubicBezTo>
                      <a:cubicBezTo>
                        <a:pt x="103951" y="98959"/>
                        <a:pt x="109441" y="91167"/>
                        <a:pt x="109441" y="91167"/>
                      </a:cubicBezTo>
                      <a:cubicBezTo>
                        <a:pt x="109441" y="91167"/>
                        <a:pt x="114830" y="95854"/>
                        <a:pt x="123279" y="112686"/>
                      </a:cubicBezTo>
                      <a:cubicBezTo>
                        <a:pt x="134278" y="134602"/>
                        <a:pt x="152146" y="179136"/>
                        <a:pt x="152146"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3" name="Google Shape;373;p2"/>
              <p:cNvGrpSpPr/>
              <p:nvPr/>
            </p:nvGrpSpPr>
            <p:grpSpPr>
              <a:xfrm>
                <a:off x="2157289" y="2296280"/>
                <a:ext cx="257668" cy="305713"/>
                <a:chOff x="2157289" y="2296280"/>
                <a:chExt cx="257668" cy="305713"/>
              </a:xfrm>
            </p:grpSpPr>
            <p:sp>
              <p:nvSpPr>
                <p:cNvPr id="374" name="Google Shape;374;p2"/>
                <p:cNvSpPr/>
                <p:nvPr/>
              </p:nvSpPr>
              <p:spPr>
                <a:xfrm>
                  <a:off x="2157289" y="2296280"/>
                  <a:ext cx="257668" cy="305713"/>
                </a:xfrm>
                <a:custGeom>
                  <a:avLst/>
                  <a:gdLst/>
                  <a:ahLst/>
                  <a:cxnLst/>
                  <a:rect l="l" t="t" r="r" b="b"/>
                  <a:pathLst>
                    <a:path w="257668" h="305713" extrusionOk="0">
                      <a:moveTo>
                        <a:pt x="164689" y="96342"/>
                      </a:moveTo>
                      <a:cubicBezTo>
                        <a:pt x="164689" y="96342"/>
                        <a:pt x="156814" y="49885"/>
                        <a:pt x="130710" y="26481"/>
                      </a:cubicBezTo>
                      <a:cubicBezTo>
                        <a:pt x="89596" y="-10373"/>
                        <a:pt x="66783" y="1995"/>
                        <a:pt x="66783" y="1995"/>
                      </a:cubicBezTo>
                      <a:cubicBezTo>
                        <a:pt x="66783" y="1995"/>
                        <a:pt x="96168" y="28394"/>
                        <a:pt x="79068" y="48896"/>
                      </a:cubicBezTo>
                      <a:cubicBezTo>
                        <a:pt x="70194" y="59535"/>
                        <a:pt x="47160" y="59276"/>
                        <a:pt x="47160" y="59276"/>
                      </a:cubicBezTo>
                      <a:cubicBezTo>
                        <a:pt x="47160" y="59276"/>
                        <a:pt x="42917" y="77328"/>
                        <a:pt x="31122" y="86257"/>
                      </a:cubicBezTo>
                      <a:cubicBezTo>
                        <a:pt x="19337" y="95187"/>
                        <a:pt x="0" y="94983"/>
                        <a:pt x="0" y="94983"/>
                      </a:cubicBezTo>
                      <a:cubicBezTo>
                        <a:pt x="0" y="94983"/>
                        <a:pt x="11536" y="112000"/>
                        <a:pt x="27545" y="123878"/>
                      </a:cubicBezTo>
                      <a:cubicBezTo>
                        <a:pt x="43564" y="135746"/>
                        <a:pt x="64056" y="142485"/>
                        <a:pt x="64056" y="142485"/>
                      </a:cubicBezTo>
                      <a:cubicBezTo>
                        <a:pt x="64056" y="142485"/>
                        <a:pt x="55488" y="148438"/>
                        <a:pt x="48380" y="155185"/>
                      </a:cubicBezTo>
                      <a:cubicBezTo>
                        <a:pt x="41281" y="161942"/>
                        <a:pt x="35642" y="169494"/>
                        <a:pt x="35642" y="169494"/>
                      </a:cubicBezTo>
                      <a:cubicBezTo>
                        <a:pt x="35642" y="169494"/>
                        <a:pt x="43222" y="176454"/>
                        <a:pt x="50977" y="180484"/>
                      </a:cubicBezTo>
                      <a:cubicBezTo>
                        <a:pt x="58732" y="184514"/>
                        <a:pt x="66663" y="185605"/>
                        <a:pt x="66663" y="185605"/>
                      </a:cubicBezTo>
                      <a:cubicBezTo>
                        <a:pt x="66663" y="185605"/>
                        <a:pt x="58316" y="208991"/>
                        <a:pt x="53972" y="229955"/>
                      </a:cubicBezTo>
                      <a:cubicBezTo>
                        <a:pt x="49637" y="250910"/>
                        <a:pt x="49304" y="269461"/>
                        <a:pt x="49304" y="269461"/>
                      </a:cubicBezTo>
                      <a:cubicBezTo>
                        <a:pt x="49304" y="269461"/>
                        <a:pt x="71765" y="268222"/>
                        <a:pt x="89596" y="262898"/>
                      </a:cubicBezTo>
                      <a:cubicBezTo>
                        <a:pt x="107436" y="257574"/>
                        <a:pt x="120663" y="248155"/>
                        <a:pt x="120663" y="248155"/>
                      </a:cubicBezTo>
                      <a:cubicBezTo>
                        <a:pt x="120663" y="248155"/>
                        <a:pt x="121864" y="256742"/>
                        <a:pt x="124721" y="264063"/>
                      </a:cubicBezTo>
                      <a:cubicBezTo>
                        <a:pt x="127586" y="271374"/>
                        <a:pt x="132106" y="277429"/>
                        <a:pt x="132106" y="277429"/>
                      </a:cubicBezTo>
                      <a:cubicBezTo>
                        <a:pt x="132106" y="277429"/>
                        <a:pt x="143106" y="268204"/>
                        <a:pt x="149595" y="255346"/>
                      </a:cubicBezTo>
                      <a:cubicBezTo>
                        <a:pt x="156074" y="242489"/>
                        <a:pt x="158034" y="225999"/>
                        <a:pt x="158034" y="225999"/>
                      </a:cubicBezTo>
                      <a:cubicBezTo>
                        <a:pt x="158034" y="225999"/>
                        <a:pt x="167370" y="253849"/>
                        <a:pt x="179867" y="273787"/>
                      </a:cubicBezTo>
                      <a:cubicBezTo>
                        <a:pt x="192354" y="293716"/>
                        <a:pt x="208003" y="305713"/>
                        <a:pt x="208003" y="305713"/>
                      </a:cubicBezTo>
                      <a:cubicBezTo>
                        <a:pt x="208003" y="305713"/>
                        <a:pt x="205166" y="278482"/>
                        <a:pt x="210351" y="261225"/>
                      </a:cubicBezTo>
                      <a:cubicBezTo>
                        <a:pt x="215546" y="243959"/>
                        <a:pt x="228755" y="236675"/>
                        <a:pt x="228755" y="236675"/>
                      </a:cubicBezTo>
                      <a:cubicBezTo>
                        <a:pt x="228755" y="236675"/>
                        <a:pt x="207292" y="208224"/>
                        <a:pt x="234375" y="183581"/>
                      </a:cubicBezTo>
                      <a:cubicBezTo>
                        <a:pt x="245116" y="173820"/>
                        <a:pt x="257668" y="181510"/>
                        <a:pt x="257668" y="181510"/>
                      </a:cubicBezTo>
                      <a:cubicBezTo>
                        <a:pt x="257668" y="181510"/>
                        <a:pt x="251771" y="151969"/>
                        <a:pt x="228736" y="129969"/>
                      </a:cubicBezTo>
                      <a:cubicBezTo>
                        <a:pt x="205693" y="107970"/>
                        <a:pt x="164689" y="96342"/>
                        <a:pt x="164689" y="963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2193282" y="2327373"/>
                  <a:ext cx="184359" cy="219040"/>
                </a:xfrm>
                <a:custGeom>
                  <a:avLst/>
                  <a:gdLst/>
                  <a:ahLst/>
                  <a:cxnLst/>
                  <a:rect l="l" t="t" r="r" b="b"/>
                  <a:pathLst>
                    <a:path w="184359" h="219040" extrusionOk="0">
                      <a:moveTo>
                        <a:pt x="30642" y="219040"/>
                      </a:moveTo>
                      <a:cubicBezTo>
                        <a:pt x="30642" y="219040"/>
                        <a:pt x="70037" y="179691"/>
                        <a:pt x="84299" y="155862"/>
                      </a:cubicBezTo>
                      <a:cubicBezTo>
                        <a:pt x="92249" y="142560"/>
                        <a:pt x="96372" y="132901"/>
                        <a:pt x="96372" y="132901"/>
                      </a:cubicBezTo>
                      <a:cubicBezTo>
                        <a:pt x="96372" y="132901"/>
                        <a:pt x="98026" y="140638"/>
                        <a:pt x="98387" y="159531"/>
                      </a:cubicBezTo>
                      <a:cubicBezTo>
                        <a:pt x="98747" y="178434"/>
                        <a:pt x="97804" y="208493"/>
                        <a:pt x="97804" y="208493"/>
                      </a:cubicBezTo>
                      <a:cubicBezTo>
                        <a:pt x="97804" y="208493"/>
                        <a:pt x="103646" y="182057"/>
                        <a:pt x="104487" y="161583"/>
                      </a:cubicBezTo>
                      <a:cubicBezTo>
                        <a:pt x="105319" y="141100"/>
                        <a:pt x="101132" y="126597"/>
                        <a:pt x="101132" y="126597"/>
                      </a:cubicBezTo>
                      <a:cubicBezTo>
                        <a:pt x="101132" y="126597"/>
                        <a:pt x="109229" y="115625"/>
                        <a:pt x="114960" y="103590"/>
                      </a:cubicBezTo>
                      <a:cubicBezTo>
                        <a:pt x="120681" y="91556"/>
                        <a:pt x="124037" y="78467"/>
                        <a:pt x="124037" y="78467"/>
                      </a:cubicBezTo>
                      <a:lnTo>
                        <a:pt x="137652" y="117160"/>
                      </a:lnTo>
                      <a:cubicBezTo>
                        <a:pt x="137652" y="117160"/>
                        <a:pt x="131145" y="122114"/>
                        <a:pt x="127235" y="136109"/>
                      </a:cubicBezTo>
                      <a:cubicBezTo>
                        <a:pt x="123325" y="150094"/>
                        <a:pt x="122013" y="173110"/>
                        <a:pt x="122013" y="173110"/>
                      </a:cubicBezTo>
                      <a:cubicBezTo>
                        <a:pt x="122013" y="173110"/>
                        <a:pt x="127078" y="153375"/>
                        <a:pt x="131200" y="141636"/>
                      </a:cubicBezTo>
                      <a:cubicBezTo>
                        <a:pt x="135323" y="129888"/>
                        <a:pt x="138493" y="126135"/>
                        <a:pt x="138493" y="126135"/>
                      </a:cubicBezTo>
                      <a:lnTo>
                        <a:pt x="146470" y="163497"/>
                      </a:lnTo>
                      <a:lnTo>
                        <a:pt x="154808" y="212671"/>
                      </a:lnTo>
                      <a:lnTo>
                        <a:pt x="151970" y="164680"/>
                      </a:lnTo>
                      <a:cubicBezTo>
                        <a:pt x="151970" y="164680"/>
                        <a:pt x="156777" y="165355"/>
                        <a:pt x="163155" y="173350"/>
                      </a:cubicBezTo>
                      <a:cubicBezTo>
                        <a:pt x="169523" y="181336"/>
                        <a:pt x="177454" y="196634"/>
                        <a:pt x="177454" y="196634"/>
                      </a:cubicBezTo>
                      <a:cubicBezTo>
                        <a:pt x="177454" y="196634"/>
                        <a:pt x="171539" y="179229"/>
                        <a:pt x="164791" y="169061"/>
                      </a:cubicBezTo>
                      <a:cubicBezTo>
                        <a:pt x="158052" y="158903"/>
                        <a:pt x="150482" y="155982"/>
                        <a:pt x="150482" y="155982"/>
                      </a:cubicBezTo>
                      <a:lnTo>
                        <a:pt x="143808" y="126181"/>
                      </a:lnTo>
                      <a:lnTo>
                        <a:pt x="140647" y="109072"/>
                      </a:lnTo>
                      <a:cubicBezTo>
                        <a:pt x="140647" y="109072"/>
                        <a:pt x="147857" y="109950"/>
                        <a:pt x="158792" y="117908"/>
                      </a:cubicBezTo>
                      <a:cubicBezTo>
                        <a:pt x="169718" y="125858"/>
                        <a:pt x="184359" y="140897"/>
                        <a:pt x="184359" y="140897"/>
                      </a:cubicBezTo>
                      <a:cubicBezTo>
                        <a:pt x="184359" y="140897"/>
                        <a:pt x="173378" y="123214"/>
                        <a:pt x="161907" y="112908"/>
                      </a:cubicBezTo>
                      <a:cubicBezTo>
                        <a:pt x="150436" y="102592"/>
                        <a:pt x="138475" y="99662"/>
                        <a:pt x="138475" y="99662"/>
                      </a:cubicBezTo>
                      <a:lnTo>
                        <a:pt x="127540" y="71387"/>
                      </a:lnTo>
                      <a:cubicBezTo>
                        <a:pt x="127540" y="71387"/>
                        <a:pt x="130636" y="64288"/>
                        <a:pt x="134389" y="50376"/>
                      </a:cubicBezTo>
                      <a:cubicBezTo>
                        <a:pt x="138133" y="36456"/>
                        <a:pt x="142542" y="15705"/>
                        <a:pt x="142542" y="15705"/>
                      </a:cubicBezTo>
                      <a:lnTo>
                        <a:pt x="128797" y="6914"/>
                      </a:lnTo>
                      <a:cubicBezTo>
                        <a:pt x="128797" y="6914"/>
                        <a:pt x="128658" y="27619"/>
                        <a:pt x="126274" y="42899"/>
                      </a:cubicBezTo>
                      <a:cubicBezTo>
                        <a:pt x="123898" y="58187"/>
                        <a:pt x="119277" y="68040"/>
                        <a:pt x="119277" y="68040"/>
                      </a:cubicBezTo>
                      <a:lnTo>
                        <a:pt x="99135" y="66007"/>
                      </a:lnTo>
                      <a:cubicBezTo>
                        <a:pt x="99135" y="66007"/>
                        <a:pt x="97897" y="49942"/>
                        <a:pt x="89735" y="34071"/>
                      </a:cubicBezTo>
                      <a:cubicBezTo>
                        <a:pt x="81573" y="18209"/>
                        <a:pt x="67772" y="0"/>
                        <a:pt x="67772" y="0"/>
                      </a:cubicBezTo>
                      <a:cubicBezTo>
                        <a:pt x="67772" y="0"/>
                        <a:pt x="79706" y="19356"/>
                        <a:pt x="85751" y="35587"/>
                      </a:cubicBezTo>
                      <a:cubicBezTo>
                        <a:pt x="91787" y="51828"/>
                        <a:pt x="93127" y="65896"/>
                        <a:pt x="93127" y="65896"/>
                      </a:cubicBezTo>
                      <a:lnTo>
                        <a:pt x="61616" y="64140"/>
                      </a:lnTo>
                      <a:cubicBezTo>
                        <a:pt x="61616" y="64140"/>
                        <a:pt x="58705" y="56107"/>
                        <a:pt x="49008" y="50090"/>
                      </a:cubicBezTo>
                      <a:cubicBezTo>
                        <a:pt x="39312" y="44063"/>
                        <a:pt x="22822" y="40052"/>
                        <a:pt x="22822" y="40052"/>
                      </a:cubicBezTo>
                      <a:cubicBezTo>
                        <a:pt x="22822" y="40052"/>
                        <a:pt x="38702" y="47936"/>
                        <a:pt x="47058" y="53880"/>
                      </a:cubicBezTo>
                      <a:cubicBezTo>
                        <a:pt x="55414" y="59823"/>
                        <a:pt x="56255" y="63816"/>
                        <a:pt x="56255" y="63816"/>
                      </a:cubicBezTo>
                      <a:lnTo>
                        <a:pt x="0" y="76868"/>
                      </a:lnTo>
                      <a:cubicBezTo>
                        <a:pt x="0" y="76868"/>
                        <a:pt x="39867" y="72385"/>
                        <a:pt x="60387" y="71673"/>
                      </a:cubicBezTo>
                      <a:cubicBezTo>
                        <a:pt x="75870" y="71146"/>
                        <a:pt x="81702" y="72098"/>
                        <a:pt x="81702" y="72098"/>
                      </a:cubicBezTo>
                      <a:cubicBezTo>
                        <a:pt x="81702" y="72098"/>
                        <a:pt x="79641" y="78633"/>
                        <a:pt x="74150" y="86453"/>
                      </a:cubicBezTo>
                      <a:cubicBezTo>
                        <a:pt x="68651" y="94273"/>
                        <a:pt x="60202" y="101991"/>
                        <a:pt x="60202" y="101991"/>
                      </a:cubicBezTo>
                      <a:cubicBezTo>
                        <a:pt x="60202" y="101991"/>
                        <a:pt x="71267" y="96575"/>
                        <a:pt x="78338" y="89624"/>
                      </a:cubicBezTo>
                      <a:cubicBezTo>
                        <a:pt x="85418" y="82664"/>
                        <a:pt x="88496" y="74187"/>
                        <a:pt x="88496" y="74187"/>
                      </a:cubicBezTo>
                      <a:lnTo>
                        <a:pt x="116235" y="76064"/>
                      </a:lnTo>
                      <a:cubicBezTo>
                        <a:pt x="116235" y="76064"/>
                        <a:pt x="111189" y="89180"/>
                        <a:pt x="106576" y="99819"/>
                      </a:cubicBezTo>
                      <a:cubicBezTo>
                        <a:pt x="101964" y="110458"/>
                        <a:pt x="95040" y="120081"/>
                        <a:pt x="95040" y="120081"/>
                      </a:cubicBezTo>
                      <a:cubicBezTo>
                        <a:pt x="95040" y="120081"/>
                        <a:pt x="81637" y="119258"/>
                        <a:pt x="67236" y="123122"/>
                      </a:cubicBezTo>
                      <a:cubicBezTo>
                        <a:pt x="52835" y="126985"/>
                        <a:pt x="37436" y="135545"/>
                        <a:pt x="37436" y="135545"/>
                      </a:cubicBezTo>
                      <a:cubicBezTo>
                        <a:pt x="37436" y="135545"/>
                        <a:pt x="53371" y="130766"/>
                        <a:pt x="66608" y="128668"/>
                      </a:cubicBezTo>
                      <a:cubicBezTo>
                        <a:pt x="79844" y="126569"/>
                        <a:pt x="90391" y="127161"/>
                        <a:pt x="90391" y="127161"/>
                      </a:cubicBezTo>
                      <a:cubicBezTo>
                        <a:pt x="90391" y="127161"/>
                        <a:pt x="88967" y="134981"/>
                        <a:pt x="77700" y="152811"/>
                      </a:cubicBezTo>
                      <a:cubicBezTo>
                        <a:pt x="63012" y="176049"/>
                        <a:pt x="30642" y="219040"/>
                        <a:pt x="30642"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6" name="Google Shape;376;p2"/>
              <p:cNvGrpSpPr/>
              <p:nvPr/>
            </p:nvGrpSpPr>
            <p:grpSpPr>
              <a:xfrm>
                <a:off x="3010895" y="2445097"/>
                <a:ext cx="392316" cy="392534"/>
                <a:chOff x="3010895" y="2445097"/>
                <a:chExt cx="392316" cy="392534"/>
              </a:xfrm>
            </p:grpSpPr>
            <p:sp>
              <p:nvSpPr>
                <p:cNvPr id="377" name="Google Shape;377;p2"/>
                <p:cNvSpPr/>
                <p:nvPr/>
              </p:nvSpPr>
              <p:spPr>
                <a:xfrm>
                  <a:off x="3010895" y="2445097"/>
                  <a:ext cx="392316" cy="392534"/>
                </a:xfrm>
                <a:custGeom>
                  <a:avLst/>
                  <a:gdLst/>
                  <a:ahLst/>
                  <a:cxnLst/>
                  <a:rect l="l" t="t" r="r" b="b"/>
                  <a:pathLst>
                    <a:path w="392316" h="392534" extrusionOk="0">
                      <a:moveTo>
                        <a:pt x="268316" y="261255"/>
                      </a:moveTo>
                      <a:cubicBezTo>
                        <a:pt x="268316" y="261255"/>
                        <a:pt x="270590" y="318952"/>
                        <a:pt x="235604" y="351544"/>
                      </a:cubicBezTo>
                      <a:cubicBezTo>
                        <a:pt x="180504" y="402854"/>
                        <a:pt x="139261" y="391457"/>
                        <a:pt x="139261" y="391457"/>
                      </a:cubicBezTo>
                      <a:cubicBezTo>
                        <a:pt x="139261" y="391457"/>
                        <a:pt x="178610" y="354705"/>
                        <a:pt x="144039" y="332521"/>
                      </a:cubicBezTo>
                      <a:cubicBezTo>
                        <a:pt x="126098" y="321013"/>
                        <a:pt x="88589" y="324987"/>
                        <a:pt x="88589" y="324987"/>
                      </a:cubicBezTo>
                      <a:cubicBezTo>
                        <a:pt x="88589" y="324987"/>
                        <a:pt x="75786" y="303728"/>
                        <a:pt x="53639" y="294752"/>
                      </a:cubicBezTo>
                      <a:cubicBezTo>
                        <a:pt x="31492" y="285786"/>
                        <a:pt x="0" y="289105"/>
                        <a:pt x="0" y="289105"/>
                      </a:cubicBezTo>
                      <a:cubicBezTo>
                        <a:pt x="0" y="289105"/>
                        <a:pt x="13283" y="266597"/>
                        <a:pt x="35550" y="249617"/>
                      </a:cubicBezTo>
                      <a:cubicBezTo>
                        <a:pt x="57827" y="232646"/>
                        <a:pt x="89078" y="221212"/>
                        <a:pt x="89078" y="221212"/>
                      </a:cubicBezTo>
                      <a:cubicBezTo>
                        <a:pt x="89078" y="221212"/>
                        <a:pt x="73152" y="215343"/>
                        <a:pt x="59361" y="208262"/>
                      </a:cubicBezTo>
                      <a:cubicBezTo>
                        <a:pt x="45570" y="201191"/>
                        <a:pt x="33914" y="192909"/>
                        <a:pt x="33914" y="192909"/>
                      </a:cubicBezTo>
                      <a:cubicBezTo>
                        <a:pt x="33914" y="192909"/>
                        <a:pt x="44017" y="183241"/>
                        <a:pt x="55359" y="177121"/>
                      </a:cubicBezTo>
                      <a:cubicBezTo>
                        <a:pt x="66700" y="170993"/>
                        <a:pt x="79280" y="168396"/>
                        <a:pt x="79280" y="168396"/>
                      </a:cubicBezTo>
                      <a:cubicBezTo>
                        <a:pt x="79280" y="168396"/>
                        <a:pt x="58058" y="141322"/>
                        <a:pt x="44146" y="116550"/>
                      </a:cubicBezTo>
                      <a:cubicBezTo>
                        <a:pt x="30244" y="91768"/>
                        <a:pt x="23672" y="69288"/>
                        <a:pt x="23672" y="69288"/>
                      </a:cubicBezTo>
                      <a:cubicBezTo>
                        <a:pt x="23672" y="69288"/>
                        <a:pt x="60720" y="67218"/>
                        <a:pt x="91556" y="70850"/>
                      </a:cubicBezTo>
                      <a:cubicBezTo>
                        <a:pt x="122401" y="74483"/>
                        <a:pt x="147043" y="83828"/>
                        <a:pt x="147043" y="83828"/>
                      </a:cubicBezTo>
                      <a:cubicBezTo>
                        <a:pt x="147043" y="83828"/>
                        <a:pt x="146212" y="73198"/>
                        <a:pt x="148494" y="63853"/>
                      </a:cubicBezTo>
                      <a:cubicBezTo>
                        <a:pt x="150787" y="54508"/>
                        <a:pt x="156185" y="46439"/>
                        <a:pt x="156185" y="46439"/>
                      </a:cubicBezTo>
                      <a:cubicBezTo>
                        <a:pt x="156185" y="46439"/>
                        <a:pt x="177149" y="55904"/>
                        <a:pt x="191911" y="70490"/>
                      </a:cubicBezTo>
                      <a:cubicBezTo>
                        <a:pt x="206672" y="85076"/>
                        <a:pt x="215241" y="104801"/>
                        <a:pt x="215241" y="104801"/>
                      </a:cubicBezTo>
                      <a:cubicBezTo>
                        <a:pt x="215241" y="104801"/>
                        <a:pt x="221416" y="69473"/>
                        <a:pt x="235317" y="43277"/>
                      </a:cubicBezTo>
                      <a:cubicBezTo>
                        <a:pt x="249220" y="17072"/>
                        <a:pt x="270831" y="0"/>
                        <a:pt x="270831" y="0"/>
                      </a:cubicBezTo>
                      <a:cubicBezTo>
                        <a:pt x="270831" y="0"/>
                        <a:pt x="275073" y="33535"/>
                        <a:pt x="289160" y="53685"/>
                      </a:cubicBezTo>
                      <a:cubicBezTo>
                        <a:pt x="303247" y="73827"/>
                        <a:pt x="327178" y="80584"/>
                        <a:pt x="327178" y="80584"/>
                      </a:cubicBezTo>
                      <a:cubicBezTo>
                        <a:pt x="327178" y="80584"/>
                        <a:pt x="301408" y="118555"/>
                        <a:pt x="353633" y="144187"/>
                      </a:cubicBezTo>
                      <a:cubicBezTo>
                        <a:pt x="374338" y="154346"/>
                        <a:pt x="392316" y="142995"/>
                        <a:pt x="392316" y="142995"/>
                      </a:cubicBezTo>
                      <a:cubicBezTo>
                        <a:pt x="392316" y="142995"/>
                        <a:pt x="392316" y="179830"/>
                        <a:pt x="361878" y="210222"/>
                      </a:cubicBezTo>
                      <a:cubicBezTo>
                        <a:pt x="331440" y="240614"/>
                        <a:pt x="268316" y="261255"/>
                        <a:pt x="268316" y="2612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3065413" y="2523102"/>
                  <a:ext cx="279999" cy="272217"/>
                </a:xfrm>
                <a:custGeom>
                  <a:avLst/>
                  <a:gdLst/>
                  <a:ahLst/>
                  <a:cxnLst/>
                  <a:rect l="l" t="t" r="r" b="b"/>
                  <a:pathLst>
                    <a:path w="279999" h="272217" extrusionOk="0">
                      <a:moveTo>
                        <a:pt x="3725" y="12007"/>
                      </a:moveTo>
                      <a:cubicBezTo>
                        <a:pt x="3725" y="12007"/>
                        <a:pt x="80815" y="53547"/>
                        <a:pt x="111845" y="80232"/>
                      </a:cubicBezTo>
                      <a:cubicBezTo>
                        <a:pt x="129157" y="95124"/>
                        <a:pt x="139029" y="106206"/>
                        <a:pt x="139029" y="106206"/>
                      </a:cubicBezTo>
                      <a:cubicBezTo>
                        <a:pt x="139029" y="106206"/>
                        <a:pt x="139214" y="96547"/>
                        <a:pt x="133640" y="73531"/>
                      </a:cubicBezTo>
                      <a:cubicBezTo>
                        <a:pt x="128076" y="50506"/>
                        <a:pt x="116753" y="14133"/>
                        <a:pt x="116753" y="14133"/>
                      </a:cubicBezTo>
                      <a:cubicBezTo>
                        <a:pt x="116753" y="14133"/>
                        <a:pt x="134897" y="45330"/>
                        <a:pt x="142921" y="70074"/>
                      </a:cubicBezTo>
                      <a:cubicBezTo>
                        <a:pt x="150953" y="94818"/>
                        <a:pt x="148846" y="113111"/>
                        <a:pt x="148846" y="113111"/>
                      </a:cubicBezTo>
                      <a:cubicBezTo>
                        <a:pt x="148846" y="113111"/>
                        <a:pt x="165632" y="125155"/>
                        <a:pt x="178896" y="138863"/>
                      </a:cubicBezTo>
                      <a:cubicBezTo>
                        <a:pt x="192160" y="152571"/>
                        <a:pt x="201894" y="167933"/>
                        <a:pt x="201894" y="167933"/>
                      </a:cubicBezTo>
                      <a:lnTo>
                        <a:pt x="211516" y="118768"/>
                      </a:lnTo>
                      <a:cubicBezTo>
                        <a:pt x="211516" y="118768"/>
                        <a:pt x="199287" y="113777"/>
                        <a:pt x="188352" y="97407"/>
                      </a:cubicBezTo>
                      <a:cubicBezTo>
                        <a:pt x="177417" y="81027"/>
                        <a:pt x="167767" y="53279"/>
                        <a:pt x="167767" y="53279"/>
                      </a:cubicBezTo>
                      <a:cubicBezTo>
                        <a:pt x="167767" y="53279"/>
                        <a:pt x="182473" y="76443"/>
                        <a:pt x="193020" y="90058"/>
                      </a:cubicBezTo>
                      <a:cubicBezTo>
                        <a:pt x="203576" y="103664"/>
                        <a:pt x="209963" y="107731"/>
                        <a:pt x="209963" y="107731"/>
                      </a:cubicBezTo>
                      <a:lnTo>
                        <a:pt x="210823" y="61071"/>
                      </a:lnTo>
                      <a:lnTo>
                        <a:pt x="208419" y="0"/>
                      </a:lnTo>
                      <a:lnTo>
                        <a:pt x="219410" y="58760"/>
                      </a:lnTo>
                      <a:cubicBezTo>
                        <a:pt x="219410" y="58760"/>
                        <a:pt x="227035" y="57170"/>
                        <a:pt x="234837" y="46448"/>
                      </a:cubicBezTo>
                      <a:cubicBezTo>
                        <a:pt x="242629" y="35726"/>
                        <a:pt x="250588" y="15880"/>
                        <a:pt x="250588" y="15880"/>
                      </a:cubicBezTo>
                      <a:cubicBezTo>
                        <a:pt x="250588" y="15880"/>
                        <a:pt x="246604" y="37972"/>
                        <a:pt x="238913" y="51384"/>
                      </a:cubicBezTo>
                      <a:cubicBezTo>
                        <a:pt x="231214" y="64805"/>
                        <a:pt x="219807" y="69556"/>
                        <a:pt x="219807" y="69556"/>
                      </a:cubicBezTo>
                      <a:lnTo>
                        <a:pt x="218633" y="106826"/>
                      </a:lnTo>
                      <a:lnTo>
                        <a:pt x="219040" y="128113"/>
                      </a:lnTo>
                      <a:cubicBezTo>
                        <a:pt x="219040" y="128113"/>
                        <a:pt x="230520" y="125904"/>
                        <a:pt x="245762" y="114498"/>
                      </a:cubicBezTo>
                      <a:cubicBezTo>
                        <a:pt x="261005" y="103091"/>
                        <a:pt x="280000" y="82506"/>
                        <a:pt x="280000" y="82506"/>
                      </a:cubicBezTo>
                      <a:cubicBezTo>
                        <a:pt x="280000" y="82506"/>
                        <a:pt x="267836" y="105735"/>
                        <a:pt x="252473" y="120081"/>
                      </a:cubicBezTo>
                      <a:cubicBezTo>
                        <a:pt x="237111" y="134426"/>
                        <a:pt x="218550" y="139898"/>
                        <a:pt x="218550" y="139898"/>
                      </a:cubicBezTo>
                      <a:lnTo>
                        <a:pt x="209917" y="175984"/>
                      </a:lnTo>
                      <a:cubicBezTo>
                        <a:pt x="209917" y="175984"/>
                        <a:pt x="217275" y="184109"/>
                        <a:pt x="227923" y="200424"/>
                      </a:cubicBezTo>
                      <a:cubicBezTo>
                        <a:pt x="238571" y="216738"/>
                        <a:pt x="252510" y="241243"/>
                        <a:pt x="252510" y="241243"/>
                      </a:cubicBezTo>
                      <a:lnTo>
                        <a:pt x="232951" y="254119"/>
                      </a:lnTo>
                      <a:cubicBezTo>
                        <a:pt x="232951" y="254119"/>
                        <a:pt x="225982" y="228977"/>
                        <a:pt x="217126" y="210786"/>
                      </a:cubicBezTo>
                      <a:cubicBezTo>
                        <a:pt x="208272" y="192604"/>
                        <a:pt x="197521" y="181364"/>
                        <a:pt x="197521" y="181364"/>
                      </a:cubicBezTo>
                      <a:lnTo>
                        <a:pt x="165308" y="187040"/>
                      </a:lnTo>
                      <a:cubicBezTo>
                        <a:pt x="165308" y="187040"/>
                        <a:pt x="168516" y="206746"/>
                        <a:pt x="160363" y="227331"/>
                      </a:cubicBezTo>
                      <a:cubicBezTo>
                        <a:pt x="152211" y="247907"/>
                        <a:pt x="135618" y="272217"/>
                        <a:pt x="135618" y="272217"/>
                      </a:cubicBezTo>
                      <a:cubicBezTo>
                        <a:pt x="135618" y="272217"/>
                        <a:pt x="148791" y="246807"/>
                        <a:pt x="153366" y="226121"/>
                      </a:cubicBezTo>
                      <a:cubicBezTo>
                        <a:pt x="157941" y="205434"/>
                        <a:pt x="155547" y="188130"/>
                        <a:pt x="155547" y="188130"/>
                      </a:cubicBezTo>
                      <a:lnTo>
                        <a:pt x="104691" y="195266"/>
                      </a:lnTo>
                      <a:cubicBezTo>
                        <a:pt x="104691" y="195266"/>
                        <a:pt x="102555" y="205489"/>
                        <a:pt x="88690" y="214344"/>
                      </a:cubicBezTo>
                      <a:cubicBezTo>
                        <a:pt x="74825" y="223209"/>
                        <a:pt x="49230" y="230705"/>
                        <a:pt x="49230" y="230705"/>
                      </a:cubicBezTo>
                      <a:cubicBezTo>
                        <a:pt x="49230" y="230705"/>
                        <a:pt x="72570" y="218597"/>
                        <a:pt x="84272" y="210056"/>
                      </a:cubicBezTo>
                      <a:cubicBezTo>
                        <a:pt x="95983" y="201505"/>
                        <a:pt x="96047" y="196523"/>
                        <a:pt x="96047" y="196523"/>
                      </a:cubicBezTo>
                      <a:lnTo>
                        <a:pt x="0" y="189609"/>
                      </a:lnTo>
                      <a:cubicBezTo>
                        <a:pt x="0" y="189609"/>
                        <a:pt x="66515" y="188713"/>
                        <a:pt x="100226" y="186309"/>
                      </a:cubicBezTo>
                      <a:cubicBezTo>
                        <a:pt x="125673" y="184498"/>
                        <a:pt x="134879" y="182418"/>
                        <a:pt x="134879" y="182418"/>
                      </a:cubicBezTo>
                      <a:cubicBezTo>
                        <a:pt x="134879" y="182418"/>
                        <a:pt x="129389" y="174792"/>
                        <a:pt x="117880" y="166168"/>
                      </a:cubicBezTo>
                      <a:cubicBezTo>
                        <a:pt x="106372" y="157544"/>
                        <a:pt x="90067" y="149502"/>
                        <a:pt x="90067" y="149502"/>
                      </a:cubicBezTo>
                      <a:cubicBezTo>
                        <a:pt x="90067" y="149502"/>
                        <a:pt x="109885" y="154336"/>
                        <a:pt x="123695" y="161657"/>
                      </a:cubicBezTo>
                      <a:cubicBezTo>
                        <a:pt x="137495" y="168978"/>
                        <a:pt x="145278" y="178785"/>
                        <a:pt x="145278" y="178785"/>
                      </a:cubicBezTo>
                      <a:lnTo>
                        <a:pt x="189942" y="172102"/>
                      </a:lnTo>
                      <a:cubicBezTo>
                        <a:pt x="189942" y="172102"/>
                        <a:pt x="177436" y="156962"/>
                        <a:pt x="166445" y="144779"/>
                      </a:cubicBezTo>
                      <a:cubicBezTo>
                        <a:pt x="155455" y="132587"/>
                        <a:pt x="141035" y="121994"/>
                        <a:pt x="141035" y="121994"/>
                      </a:cubicBezTo>
                      <a:cubicBezTo>
                        <a:pt x="141035" y="121994"/>
                        <a:pt x="119415" y="125128"/>
                        <a:pt x="94661" y="122724"/>
                      </a:cubicBezTo>
                      <a:cubicBezTo>
                        <a:pt x="69898" y="120312"/>
                        <a:pt x="41993" y="112372"/>
                        <a:pt x="41993" y="112372"/>
                      </a:cubicBezTo>
                      <a:cubicBezTo>
                        <a:pt x="41993" y="112372"/>
                        <a:pt x="69547" y="115644"/>
                        <a:pt x="91833" y="116087"/>
                      </a:cubicBezTo>
                      <a:cubicBezTo>
                        <a:pt x="114118" y="116522"/>
                        <a:pt x="131126" y="114137"/>
                        <a:pt x="131126" y="114137"/>
                      </a:cubicBezTo>
                      <a:cubicBezTo>
                        <a:pt x="131126" y="114137"/>
                        <a:pt x="126264" y="104866"/>
                        <a:pt x="102065" y="84984"/>
                      </a:cubicBezTo>
                      <a:cubicBezTo>
                        <a:pt x="70545" y="59093"/>
                        <a:pt x="3725" y="12007"/>
                        <a:pt x="3725"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9" name="Google Shape;379;p2"/>
              <p:cNvGrpSpPr/>
              <p:nvPr/>
            </p:nvGrpSpPr>
            <p:grpSpPr>
              <a:xfrm>
                <a:off x="2921438" y="1307682"/>
                <a:ext cx="326604" cy="187260"/>
                <a:chOff x="2921438" y="1307682"/>
                <a:chExt cx="326604" cy="187260"/>
              </a:xfrm>
            </p:grpSpPr>
            <p:sp>
              <p:nvSpPr>
                <p:cNvPr id="380" name="Google Shape;380;p2"/>
                <p:cNvSpPr/>
                <p:nvPr/>
              </p:nvSpPr>
              <p:spPr>
                <a:xfrm>
                  <a:off x="2921438" y="1307682"/>
                  <a:ext cx="326604" cy="187260"/>
                </a:xfrm>
                <a:custGeom>
                  <a:avLst/>
                  <a:gdLst/>
                  <a:ahLst/>
                  <a:cxnLst/>
                  <a:rect l="l" t="t" r="r" b="b"/>
                  <a:pathLst>
                    <a:path w="326604" h="187260" extrusionOk="0">
                      <a:moveTo>
                        <a:pt x="200637" y="146942"/>
                      </a:moveTo>
                      <a:cubicBezTo>
                        <a:pt x="200637" y="146942"/>
                        <a:pt x="184063" y="174968"/>
                        <a:pt x="148763" y="182575"/>
                      </a:cubicBezTo>
                      <a:cubicBezTo>
                        <a:pt x="93183" y="194554"/>
                        <a:pt x="67292" y="179783"/>
                        <a:pt x="67292" y="179783"/>
                      </a:cubicBezTo>
                      <a:cubicBezTo>
                        <a:pt x="67292" y="179783"/>
                        <a:pt x="107020" y="171178"/>
                        <a:pt x="89300" y="152765"/>
                      </a:cubicBezTo>
                      <a:cubicBezTo>
                        <a:pt x="80103" y="143217"/>
                        <a:pt x="52022" y="136608"/>
                        <a:pt x="52022" y="136608"/>
                      </a:cubicBezTo>
                      <a:cubicBezTo>
                        <a:pt x="52022" y="136608"/>
                        <a:pt x="49582" y="123575"/>
                        <a:pt x="36576" y="114285"/>
                      </a:cubicBezTo>
                      <a:cubicBezTo>
                        <a:pt x="23571" y="104986"/>
                        <a:pt x="0" y="99440"/>
                        <a:pt x="0" y="99440"/>
                      </a:cubicBezTo>
                      <a:cubicBezTo>
                        <a:pt x="0" y="99440"/>
                        <a:pt x="16601" y="91713"/>
                        <a:pt x="37880" y="88662"/>
                      </a:cubicBezTo>
                      <a:cubicBezTo>
                        <a:pt x="59158" y="85621"/>
                        <a:pt x="85113" y="87248"/>
                        <a:pt x="85113" y="87248"/>
                      </a:cubicBezTo>
                      <a:cubicBezTo>
                        <a:pt x="85113" y="87248"/>
                        <a:pt x="75574" y="80843"/>
                        <a:pt x="67948" y="74344"/>
                      </a:cubicBezTo>
                      <a:cubicBezTo>
                        <a:pt x="60322" y="67846"/>
                        <a:pt x="54601" y="61256"/>
                        <a:pt x="54601" y="61256"/>
                      </a:cubicBezTo>
                      <a:cubicBezTo>
                        <a:pt x="54601" y="61256"/>
                        <a:pt x="64870" y="58936"/>
                        <a:pt x="74918" y="58584"/>
                      </a:cubicBezTo>
                      <a:cubicBezTo>
                        <a:pt x="84956" y="58233"/>
                        <a:pt x="94772" y="59851"/>
                        <a:pt x="94772" y="59851"/>
                      </a:cubicBezTo>
                      <a:cubicBezTo>
                        <a:pt x="94772" y="59851"/>
                        <a:pt x="88136" y="42131"/>
                        <a:pt x="86010" y="27166"/>
                      </a:cubicBezTo>
                      <a:cubicBezTo>
                        <a:pt x="83884" y="12210"/>
                        <a:pt x="86278" y="0"/>
                        <a:pt x="86278" y="0"/>
                      </a:cubicBezTo>
                      <a:cubicBezTo>
                        <a:pt x="86278" y="0"/>
                        <a:pt x="113416" y="7404"/>
                        <a:pt x="134325" y="16120"/>
                      </a:cubicBezTo>
                      <a:cubicBezTo>
                        <a:pt x="155233" y="24846"/>
                        <a:pt x="169902" y="34884"/>
                        <a:pt x="169902" y="34884"/>
                      </a:cubicBezTo>
                      <a:cubicBezTo>
                        <a:pt x="169902" y="34884"/>
                        <a:pt x="172657" y="29625"/>
                        <a:pt x="177242" y="25687"/>
                      </a:cubicBezTo>
                      <a:cubicBezTo>
                        <a:pt x="181826" y="21750"/>
                        <a:pt x="188232" y="19125"/>
                        <a:pt x="188232" y="19125"/>
                      </a:cubicBezTo>
                      <a:cubicBezTo>
                        <a:pt x="188232" y="19125"/>
                        <a:pt x="200239" y="28386"/>
                        <a:pt x="206192" y="38683"/>
                      </a:cubicBezTo>
                      <a:cubicBezTo>
                        <a:pt x="212145" y="48990"/>
                        <a:pt x="212052" y="60331"/>
                        <a:pt x="212052" y="60331"/>
                      </a:cubicBezTo>
                      <a:cubicBezTo>
                        <a:pt x="212052" y="60331"/>
                        <a:pt x="227609" y="44886"/>
                        <a:pt x="245809" y="35541"/>
                      </a:cubicBezTo>
                      <a:cubicBezTo>
                        <a:pt x="264018" y="26205"/>
                        <a:pt x="284862" y="22961"/>
                        <a:pt x="284862" y="22961"/>
                      </a:cubicBezTo>
                      <a:cubicBezTo>
                        <a:pt x="284862" y="22961"/>
                        <a:pt x="277311" y="39904"/>
                        <a:pt x="281026" y="52706"/>
                      </a:cubicBezTo>
                      <a:cubicBezTo>
                        <a:pt x="284742" y="65498"/>
                        <a:pt x="299726" y="74141"/>
                        <a:pt x="299726" y="74141"/>
                      </a:cubicBezTo>
                      <a:cubicBezTo>
                        <a:pt x="299726" y="74141"/>
                        <a:pt x="269324" y="86407"/>
                        <a:pt x="298579" y="110458"/>
                      </a:cubicBezTo>
                      <a:cubicBezTo>
                        <a:pt x="310171" y="119988"/>
                        <a:pt x="326605" y="118657"/>
                        <a:pt x="326605" y="118657"/>
                      </a:cubicBezTo>
                      <a:cubicBezTo>
                        <a:pt x="326605" y="118657"/>
                        <a:pt x="314986" y="136210"/>
                        <a:pt x="283642" y="143808"/>
                      </a:cubicBezTo>
                      <a:cubicBezTo>
                        <a:pt x="252289" y="151397"/>
                        <a:pt x="200637" y="146942"/>
                        <a:pt x="200637"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2967202" y="1325392"/>
                  <a:ext cx="233995" cy="167351"/>
                </a:xfrm>
                <a:custGeom>
                  <a:avLst/>
                  <a:gdLst/>
                  <a:ahLst/>
                  <a:cxnLst/>
                  <a:rect l="l" t="t" r="r" b="b"/>
                  <a:pathLst>
                    <a:path w="233995" h="167351" extrusionOk="0">
                      <a:moveTo>
                        <a:pt x="58695" y="0"/>
                      </a:moveTo>
                      <a:cubicBezTo>
                        <a:pt x="58695" y="0"/>
                        <a:pt x="100706" y="37269"/>
                        <a:pt x="114479" y="57022"/>
                      </a:cubicBezTo>
                      <a:cubicBezTo>
                        <a:pt x="122160" y="68040"/>
                        <a:pt x="125719" y="75565"/>
                        <a:pt x="125719" y="75565"/>
                      </a:cubicBezTo>
                      <a:cubicBezTo>
                        <a:pt x="125719" y="75565"/>
                        <a:pt x="128899" y="70998"/>
                        <a:pt x="132180" y="58760"/>
                      </a:cubicBezTo>
                      <a:cubicBezTo>
                        <a:pt x="135452" y="46531"/>
                        <a:pt x="138835" y="26621"/>
                        <a:pt x="138835" y="26621"/>
                      </a:cubicBezTo>
                      <a:cubicBezTo>
                        <a:pt x="138835" y="26621"/>
                        <a:pt x="141969" y="45607"/>
                        <a:pt x="139907" y="59222"/>
                      </a:cubicBezTo>
                      <a:cubicBezTo>
                        <a:pt x="137837" y="72838"/>
                        <a:pt x="130563" y="81074"/>
                        <a:pt x="130563" y="81074"/>
                      </a:cubicBezTo>
                      <a:cubicBezTo>
                        <a:pt x="130563" y="81074"/>
                        <a:pt x="138761" y="90622"/>
                        <a:pt x="143928" y="100161"/>
                      </a:cubicBezTo>
                      <a:cubicBezTo>
                        <a:pt x="149086" y="109700"/>
                        <a:pt x="151194" y="119230"/>
                        <a:pt x="151194" y="119230"/>
                      </a:cubicBezTo>
                      <a:lnTo>
                        <a:pt x="173590" y="97970"/>
                      </a:lnTo>
                      <a:cubicBezTo>
                        <a:pt x="173590" y="97970"/>
                        <a:pt x="166418" y="92822"/>
                        <a:pt x="163765" y="82543"/>
                      </a:cubicBezTo>
                      <a:cubicBezTo>
                        <a:pt x="161103" y="72255"/>
                        <a:pt x="162970" y="56837"/>
                        <a:pt x="162970" y="56837"/>
                      </a:cubicBezTo>
                      <a:cubicBezTo>
                        <a:pt x="162970" y="56837"/>
                        <a:pt x="166177" y="71211"/>
                        <a:pt x="169421" y="80094"/>
                      </a:cubicBezTo>
                      <a:cubicBezTo>
                        <a:pt x="172666" y="88977"/>
                        <a:pt x="175957" y="92360"/>
                        <a:pt x="175957" y="92360"/>
                      </a:cubicBezTo>
                      <a:lnTo>
                        <a:pt x="191291" y="70305"/>
                      </a:lnTo>
                      <a:lnTo>
                        <a:pt x="208844" y="40643"/>
                      </a:lnTo>
                      <a:lnTo>
                        <a:pt x="198159" y="71146"/>
                      </a:lnTo>
                      <a:cubicBezTo>
                        <a:pt x="198159" y="71146"/>
                        <a:pt x="204121" y="72117"/>
                        <a:pt x="213078" y="68771"/>
                      </a:cubicBezTo>
                      <a:cubicBezTo>
                        <a:pt x="222026" y="65434"/>
                        <a:pt x="233987" y="57771"/>
                        <a:pt x="233987" y="57771"/>
                      </a:cubicBezTo>
                      <a:cubicBezTo>
                        <a:pt x="233987" y="57771"/>
                        <a:pt x="224161" y="67403"/>
                        <a:pt x="214427" y="72052"/>
                      </a:cubicBezTo>
                      <a:cubicBezTo>
                        <a:pt x="204694" y="76711"/>
                        <a:pt x="195044" y="76387"/>
                        <a:pt x="195044" y="76387"/>
                      </a:cubicBezTo>
                      <a:lnTo>
                        <a:pt x="182436" y="93894"/>
                      </a:lnTo>
                      <a:lnTo>
                        <a:pt x="176012" y="104136"/>
                      </a:lnTo>
                      <a:cubicBezTo>
                        <a:pt x="176012" y="104136"/>
                        <a:pt x="184923" y="105679"/>
                        <a:pt x="199416" y="103692"/>
                      </a:cubicBezTo>
                      <a:cubicBezTo>
                        <a:pt x="213910" y="101714"/>
                        <a:pt x="233996" y="96196"/>
                        <a:pt x="233996" y="96196"/>
                      </a:cubicBezTo>
                      <a:cubicBezTo>
                        <a:pt x="233996" y="96196"/>
                        <a:pt x="217967" y="104515"/>
                        <a:pt x="202457" y="107879"/>
                      </a:cubicBezTo>
                      <a:cubicBezTo>
                        <a:pt x="186947" y="111235"/>
                        <a:pt x="171945" y="109636"/>
                        <a:pt x="171945" y="109636"/>
                      </a:cubicBezTo>
                      <a:lnTo>
                        <a:pt x="154392" y="124887"/>
                      </a:lnTo>
                      <a:cubicBezTo>
                        <a:pt x="154392" y="124887"/>
                        <a:pt x="157091" y="130433"/>
                        <a:pt x="159559" y="140619"/>
                      </a:cubicBezTo>
                      <a:cubicBezTo>
                        <a:pt x="162027" y="150806"/>
                        <a:pt x="164264" y="165650"/>
                        <a:pt x="164264" y="165650"/>
                      </a:cubicBezTo>
                      <a:lnTo>
                        <a:pt x="146212" y="167351"/>
                      </a:lnTo>
                      <a:cubicBezTo>
                        <a:pt x="146212" y="167351"/>
                        <a:pt x="149160" y="153791"/>
                        <a:pt x="148569" y="143115"/>
                      </a:cubicBezTo>
                      <a:cubicBezTo>
                        <a:pt x="147968" y="132439"/>
                        <a:pt x="143827" y="124647"/>
                        <a:pt x="143827" y="124647"/>
                      </a:cubicBezTo>
                      <a:lnTo>
                        <a:pt x="119008" y="120053"/>
                      </a:lnTo>
                      <a:cubicBezTo>
                        <a:pt x="119008" y="120053"/>
                        <a:pt x="115089" y="130174"/>
                        <a:pt x="102768" y="138142"/>
                      </a:cubicBezTo>
                      <a:cubicBezTo>
                        <a:pt x="90437" y="146101"/>
                        <a:pt x="70906" y="153939"/>
                        <a:pt x="70906" y="153939"/>
                      </a:cubicBezTo>
                      <a:cubicBezTo>
                        <a:pt x="70906" y="153939"/>
                        <a:pt x="88348" y="144807"/>
                        <a:pt x="98137" y="135979"/>
                      </a:cubicBezTo>
                      <a:cubicBezTo>
                        <a:pt x="107935" y="127152"/>
                        <a:pt x="111678" y="118361"/>
                        <a:pt x="111678" y="118361"/>
                      </a:cubicBezTo>
                      <a:lnTo>
                        <a:pt x="73078" y="110246"/>
                      </a:lnTo>
                      <a:cubicBezTo>
                        <a:pt x="73078" y="110246"/>
                        <a:pt x="68318" y="114636"/>
                        <a:pt x="55608" y="115718"/>
                      </a:cubicBezTo>
                      <a:cubicBezTo>
                        <a:pt x="42898" y="116799"/>
                        <a:pt x="22239" y="114581"/>
                        <a:pt x="22239" y="114581"/>
                      </a:cubicBezTo>
                      <a:cubicBezTo>
                        <a:pt x="22239" y="114581"/>
                        <a:pt x="42741" y="114091"/>
                        <a:pt x="53805" y="112667"/>
                      </a:cubicBezTo>
                      <a:cubicBezTo>
                        <a:pt x="64870" y="111244"/>
                        <a:pt x="66497" y="108887"/>
                        <a:pt x="66497" y="108887"/>
                      </a:cubicBezTo>
                      <a:lnTo>
                        <a:pt x="0" y="83828"/>
                      </a:lnTo>
                      <a:cubicBezTo>
                        <a:pt x="0" y="83828"/>
                        <a:pt x="47844" y="98470"/>
                        <a:pt x="72708" y="104958"/>
                      </a:cubicBezTo>
                      <a:cubicBezTo>
                        <a:pt x="91472" y="109867"/>
                        <a:pt x="98710" y="110957"/>
                        <a:pt x="98710" y="110957"/>
                      </a:cubicBezTo>
                      <a:cubicBezTo>
                        <a:pt x="98710" y="110957"/>
                        <a:pt x="97185" y="106077"/>
                        <a:pt x="91676" y="99357"/>
                      </a:cubicBezTo>
                      <a:cubicBezTo>
                        <a:pt x="86176" y="92637"/>
                        <a:pt x="77053" y="85113"/>
                        <a:pt x="77053" y="85113"/>
                      </a:cubicBezTo>
                      <a:cubicBezTo>
                        <a:pt x="77053" y="85113"/>
                        <a:pt x="89697" y="91907"/>
                        <a:pt x="97259" y="98525"/>
                      </a:cubicBezTo>
                      <a:cubicBezTo>
                        <a:pt x="104820" y="105143"/>
                        <a:pt x="107288" y="111586"/>
                        <a:pt x="107288" y="111586"/>
                      </a:cubicBezTo>
                      <a:lnTo>
                        <a:pt x="141331" y="118509"/>
                      </a:lnTo>
                      <a:cubicBezTo>
                        <a:pt x="141331" y="118509"/>
                        <a:pt x="137172" y="108462"/>
                        <a:pt x="133151" y="100161"/>
                      </a:cubicBezTo>
                      <a:cubicBezTo>
                        <a:pt x="129139" y="91861"/>
                        <a:pt x="122169" y="83541"/>
                        <a:pt x="122169" y="83541"/>
                      </a:cubicBezTo>
                      <a:cubicBezTo>
                        <a:pt x="122169" y="83541"/>
                        <a:pt x="105726" y="80140"/>
                        <a:pt x="88782" y="73383"/>
                      </a:cubicBezTo>
                      <a:cubicBezTo>
                        <a:pt x="71839" y="66626"/>
                        <a:pt x="54397" y="56523"/>
                        <a:pt x="54397" y="56523"/>
                      </a:cubicBezTo>
                      <a:cubicBezTo>
                        <a:pt x="54397" y="56523"/>
                        <a:pt x="73069" y="64325"/>
                        <a:pt x="88856" y="69584"/>
                      </a:cubicBezTo>
                      <a:cubicBezTo>
                        <a:pt x="104653" y="74834"/>
                        <a:pt x="117566" y="77552"/>
                        <a:pt x="117566" y="77552"/>
                      </a:cubicBezTo>
                      <a:cubicBezTo>
                        <a:pt x="117566" y="77552"/>
                        <a:pt x="117021" y="72034"/>
                        <a:pt x="105984" y="57069"/>
                      </a:cubicBezTo>
                      <a:cubicBezTo>
                        <a:pt x="91620" y="37584"/>
                        <a:pt x="58695" y="0"/>
                        <a:pt x="58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2" name="Google Shape;382;p2"/>
              <p:cNvGrpSpPr/>
              <p:nvPr/>
            </p:nvGrpSpPr>
            <p:grpSpPr>
              <a:xfrm>
                <a:off x="512876" y="2462410"/>
                <a:ext cx="439725" cy="352301"/>
                <a:chOff x="512876" y="2462410"/>
                <a:chExt cx="439725" cy="352301"/>
              </a:xfrm>
            </p:grpSpPr>
            <p:sp>
              <p:nvSpPr>
                <p:cNvPr id="383" name="Google Shape;383;p2"/>
                <p:cNvSpPr/>
                <p:nvPr/>
              </p:nvSpPr>
              <p:spPr>
                <a:xfrm>
                  <a:off x="512876" y="2473655"/>
                  <a:ext cx="439725" cy="341056"/>
                </a:xfrm>
                <a:custGeom>
                  <a:avLst/>
                  <a:gdLst/>
                  <a:ahLst/>
                  <a:cxnLst/>
                  <a:rect l="l" t="t" r="r" b="b"/>
                  <a:pathLst>
                    <a:path w="439725" h="341056" extrusionOk="0">
                      <a:moveTo>
                        <a:pt x="186550" y="49234"/>
                      </a:moveTo>
                      <a:cubicBezTo>
                        <a:pt x="186550" y="49234"/>
                        <a:pt x="131977" y="17576"/>
                        <a:pt x="84013" y="28233"/>
                      </a:cubicBezTo>
                      <a:cubicBezTo>
                        <a:pt x="8495" y="45010"/>
                        <a:pt x="0" y="83361"/>
                        <a:pt x="0" y="83361"/>
                      </a:cubicBezTo>
                      <a:cubicBezTo>
                        <a:pt x="0" y="83361"/>
                        <a:pt x="54037" y="71427"/>
                        <a:pt x="59102" y="110102"/>
                      </a:cubicBezTo>
                      <a:cubicBezTo>
                        <a:pt x="61727" y="130178"/>
                        <a:pt x="40172" y="157631"/>
                        <a:pt x="40172" y="157631"/>
                      </a:cubicBezTo>
                      <a:cubicBezTo>
                        <a:pt x="40172" y="157631"/>
                        <a:pt x="54628" y="178706"/>
                        <a:pt x="52817" y="200770"/>
                      </a:cubicBezTo>
                      <a:cubicBezTo>
                        <a:pt x="51005" y="222834"/>
                        <a:pt x="32925" y="245896"/>
                        <a:pt x="32925" y="245896"/>
                      </a:cubicBezTo>
                      <a:cubicBezTo>
                        <a:pt x="32925" y="245896"/>
                        <a:pt x="60914" y="247097"/>
                        <a:pt x="87812" y="238362"/>
                      </a:cubicBezTo>
                      <a:cubicBezTo>
                        <a:pt x="114701" y="229628"/>
                        <a:pt x="140499" y="210965"/>
                        <a:pt x="140499" y="210965"/>
                      </a:cubicBezTo>
                      <a:cubicBezTo>
                        <a:pt x="140499" y="210965"/>
                        <a:pt x="138632" y="226531"/>
                        <a:pt x="138946" y="241043"/>
                      </a:cubicBezTo>
                      <a:cubicBezTo>
                        <a:pt x="139251" y="255555"/>
                        <a:pt x="141738" y="269004"/>
                        <a:pt x="141738" y="269004"/>
                      </a:cubicBezTo>
                      <a:cubicBezTo>
                        <a:pt x="141738" y="269004"/>
                        <a:pt x="155825" y="266065"/>
                        <a:pt x="167092" y="260315"/>
                      </a:cubicBezTo>
                      <a:cubicBezTo>
                        <a:pt x="178360" y="254566"/>
                        <a:pt x="186809" y="246007"/>
                        <a:pt x="186809" y="246007"/>
                      </a:cubicBezTo>
                      <a:cubicBezTo>
                        <a:pt x="186809" y="246007"/>
                        <a:pt x="202892" y="276723"/>
                        <a:pt x="220223" y="300487"/>
                      </a:cubicBezTo>
                      <a:cubicBezTo>
                        <a:pt x="237554" y="324243"/>
                        <a:pt x="256124" y="341056"/>
                        <a:pt x="256124" y="341056"/>
                      </a:cubicBezTo>
                      <a:cubicBezTo>
                        <a:pt x="256124" y="341056"/>
                        <a:pt x="275628" y="312993"/>
                        <a:pt x="286692" y="286844"/>
                      </a:cubicBezTo>
                      <a:cubicBezTo>
                        <a:pt x="297757" y="260704"/>
                        <a:pt x="300391" y="236477"/>
                        <a:pt x="300391" y="236477"/>
                      </a:cubicBezTo>
                      <a:cubicBezTo>
                        <a:pt x="300391" y="236477"/>
                        <a:pt x="310244" y="242633"/>
                        <a:pt x="320338" y="245674"/>
                      </a:cubicBezTo>
                      <a:cubicBezTo>
                        <a:pt x="330432" y="248715"/>
                        <a:pt x="340766" y="248641"/>
                        <a:pt x="340766" y="248641"/>
                      </a:cubicBezTo>
                      <a:cubicBezTo>
                        <a:pt x="340766" y="248641"/>
                        <a:pt x="341552" y="227252"/>
                        <a:pt x="334453" y="208090"/>
                      </a:cubicBezTo>
                      <a:cubicBezTo>
                        <a:pt x="327354" y="188920"/>
                        <a:pt x="312380" y="171977"/>
                        <a:pt x="312380" y="171977"/>
                      </a:cubicBezTo>
                      <a:cubicBezTo>
                        <a:pt x="312380" y="171977"/>
                        <a:pt x="349372" y="185398"/>
                        <a:pt x="381206" y="188033"/>
                      </a:cubicBezTo>
                      <a:cubicBezTo>
                        <a:pt x="413040" y="190658"/>
                        <a:pt x="439725" y="182496"/>
                        <a:pt x="439725" y="182496"/>
                      </a:cubicBezTo>
                      <a:cubicBezTo>
                        <a:pt x="439725" y="182496"/>
                        <a:pt x="409379" y="161800"/>
                        <a:pt x="396605" y="140290"/>
                      </a:cubicBezTo>
                      <a:cubicBezTo>
                        <a:pt x="383831" y="118781"/>
                        <a:pt x="388628" y="96449"/>
                        <a:pt x="388628" y="96449"/>
                      </a:cubicBezTo>
                      <a:cubicBezTo>
                        <a:pt x="388628" y="96449"/>
                        <a:pt x="339823" y="97069"/>
                        <a:pt x="339777" y="42717"/>
                      </a:cubicBezTo>
                      <a:cubicBezTo>
                        <a:pt x="339758" y="21180"/>
                        <a:pt x="359197" y="12908"/>
                        <a:pt x="359197" y="12908"/>
                      </a:cubicBezTo>
                      <a:cubicBezTo>
                        <a:pt x="359197" y="12908"/>
                        <a:pt x="323675" y="-6161"/>
                        <a:pt x="279982" y="2056"/>
                      </a:cubicBezTo>
                      <a:cubicBezTo>
                        <a:pt x="236288" y="10264"/>
                        <a:pt x="186550" y="49234"/>
                        <a:pt x="186550" y="492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575906" y="2462410"/>
                  <a:ext cx="302332" cy="314376"/>
                </a:xfrm>
                <a:custGeom>
                  <a:avLst/>
                  <a:gdLst/>
                  <a:ahLst/>
                  <a:cxnLst/>
                  <a:rect l="l" t="t" r="r" b="b"/>
                  <a:pathLst>
                    <a:path w="302332" h="314376" extrusionOk="0">
                      <a:moveTo>
                        <a:pt x="189443" y="314376"/>
                      </a:moveTo>
                      <a:cubicBezTo>
                        <a:pt x="189443" y="314376"/>
                        <a:pt x="185792" y="232239"/>
                        <a:pt x="174718" y="194009"/>
                      </a:cubicBezTo>
                      <a:cubicBezTo>
                        <a:pt x="168534" y="172684"/>
                        <a:pt x="162508" y="159180"/>
                        <a:pt x="162508" y="159180"/>
                      </a:cubicBezTo>
                      <a:cubicBezTo>
                        <a:pt x="162508" y="159180"/>
                        <a:pt x="171917" y="164033"/>
                        <a:pt x="191486" y="180338"/>
                      </a:cubicBezTo>
                      <a:cubicBezTo>
                        <a:pt x="211054" y="196634"/>
                        <a:pt x="240790" y="224364"/>
                        <a:pt x="240790" y="224364"/>
                      </a:cubicBezTo>
                      <a:cubicBezTo>
                        <a:pt x="240790" y="224364"/>
                        <a:pt x="219271" y="193935"/>
                        <a:pt x="199195" y="174820"/>
                      </a:cubicBezTo>
                      <a:cubicBezTo>
                        <a:pt x="179127" y="155695"/>
                        <a:pt x="160493" y="147885"/>
                        <a:pt x="160493" y="147885"/>
                      </a:cubicBezTo>
                      <a:cubicBezTo>
                        <a:pt x="160493" y="147885"/>
                        <a:pt x="156805" y="128446"/>
                        <a:pt x="149844" y="110911"/>
                      </a:cubicBezTo>
                      <a:cubicBezTo>
                        <a:pt x="142893" y="93386"/>
                        <a:pt x="132670" y="77774"/>
                        <a:pt x="132670" y="77774"/>
                      </a:cubicBezTo>
                      <a:lnTo>
                        <a:pt x="184645" y="95660"/>
                      </a:lnTo>
                      <a:cubicBezTo>
                        <a:pt x="184645" y="95660"/>
                        <a:pt x="183675" y="107861"/>
                        <a:pt x="194296" y="124933"/>
                      </a:cubicBezTo>
                      <a:cubicBezTo>
                        <a:pt x="204925" y="142015"/>
                        <a:pt x="227137" y="163968"/>
                        <a:pt x="227137" y="163968"/>
                      </a:cubicBezTo>
                      <a:cubicBezTo>
                        <a:pt x="227137" y="163968"/>
                        <a:pt x="211738" y="140407"/>
                        <a:pt x="203594" y="125063"/>
                      </a:cubicBezTo>
                      <a:cubicBezTo>
                        <a:pt x="195451" y="109719"/>
                        <a:pt x="194554" y="102592"/>
                        <a:pt x="194554" y="102592"/>
                      </a:cubicBezTo>
                      <a:lnTo>
                        <a:pt x="239958" y="126070"/>
                      </a:lnTo>
                      <a:lnTo>
                        <a:pt x="297738" y="159568"/>
                      </a:lnTo>
                      <a:lnTo>
                        <a:pt x="246252" y="120515"/>
                      </a:lnTo>
                      <a:cubicBezTo>
                        <a:pt x="246252" y="120515"/>
                        <a:pt x="251383" y="115329"/>
                        <a:pt x="265405" y="114747"/>
                      </a:cubicBezTo>
                      <a:cubicBezTo>
                        <a:pt x="279427" y="114165"/>
                        <a:pt x="302332" y="118176"/>
                        <a:pt x="302332" y="118176"/>
                      </a:cubicBezTo>
                      <a:cubicBezTo>
                        <a:pt x="302332" y="118176"/>
                        <a:pt x="279150" y="109876"/>
                        <a:pt x="262567" y="108989"/>
                      </a:cubicBezTo>
                      <a:cubicBezTo>
                        <a:pt x="245994" y="108092"/>
                        <a:pt x="236020" y="114609"/>
                        <a:pt x="236020" y="114609"/>
                      </a:cubicBezTo>
                      <a:lnTo>
                        <a:pt x="199518" y="96242"/>
                      </a:lnTo>
                      <a:lnTo>
                        <a:pt x="179173" y="84900"/>
                      </a:lnTo>
                      <a:cubicBezTo>
                        <a:pt x="179173" y="84900"/>
                        <a:pt x="186734" y="77016"/>
                        <a:pt x="204935" y="70924"/>
                      </a:cubicBezTo>
                      <a:cubicBezTo>
                        <a:pt x="223135" y="64842"/>
                        <a:pt x="251974" y="60553"/>
                        <a:pt x="251974" y="60553"/>
                      </a:cubicBezTo>
                      <a:cubicBezTo>
                        <a:pt x="251974" y="60553"/>
                        <a:pt x="223819" y="58095"/>
                        <a:pt x="202726" y="62753"/>
                      </a:cubicBezTo>
                      <a:cubicBezTo>
                        <a:pt x="181623" y="67412"/>
                        <a:pt x="167582" y="79188"/>
                        <a:pt x="167582" y="79188"/>
                      </a:cubicBezTo>
                      <a:lnTo>
                        <a:pt x="128695" y="67292"/>
                      </a:lnTo>
                      <a:cubicBezTo>
                        <a:pt x="128695" y="67292"/>
                        <a:pt x="124333" y="57300"/>
                        <a:pt x="113629" y="40477"/>
                      </a:cubicBezTo>
                      <a:cubicBezTo>
                        <a:pt x="102925" y="23654"/>
                        <a:pt x="85880" y="0"/>
                        <a:pt x="85880" y="0"/>
                      </a:cubicBezTo>
                      <a:lnTo>
                        <a:pt x="64214" y="8735"/>
                      </a:lnTo>
                      <a:cubicBezTo>
                        <a:pt x="64214" y="8735"/>
                        <a:pt x="85178" y="27222"/>
                        <a:pt x="98534" y="43610"/>
                      </a:cubicBezTo>
                      <a:cubicBezTo>
                        <a:pt x="111891" y="59989"/>
                        <a:pt x="117650" y="74261"/>
                        <a:pt x="117650" y="74261"/>
                      </a:cubicBezTo>
                      <a:lnTo>
                        <a:pt x="96954" y="96658"/>
                      </a:lnTo>
                      <a:cubicBezTo>
                        <a:pt x="96954" y="96658"/>
                        <a:pt x="79465" y="83930"/>
                        <a:pt x="55765" y="79696"/>
                      </a:cubicBezTo>
                      <a:cubicBezTo>
                        <a:pt x="32065" y="75463"/>
                        <a:pt x="776" y="75925"/>
                        <a:pt x="776" y="75925"/>
                      </a:cubicBezTo>
                      <a:cubicBezTo>
                        <a:pt x="776" y="75925"/>
                        <a:pt x="31511" y="78716"/>
                        <a:pt x="53621" y="85825"/>
                      </a:cubicBezTo>
                      <a:cubicBezTo>
                        <a:pt x="75740" y="92933"/>
                        <a:pt x="91297" y="103775"/>
                        <a:pt x="91297" y="103775"/>
                      </a:cubicBezTo>
                      <a:lnTo>
                        <a:pt x="60387" y="140083"/>
                      </a:lnTo>
                      <a:cubicBezTo>
                        <a:pt x="60387" y="140083"/>
                        <a:pt x="49517" y="136478"/>
                        <a:pt x="34422" y="142801"/>
                      </a:cubicBezTo>
                      <a:cubicBezTo>
                        <a:pt x="19328" y="149123"/>
                        <a:pt x="0" y="165364"/>
                        <a:pt x="0" y="165364"/>
                      </a:cubicBezTo>
                      <a:cubicBezTo>
                        <a:pt x="0" y="165364"/>
                        <a:pt x="22702" y="153273"/>
                        <a:pt x="36474" y="148495"/>
                      </a:cubicBezTo>
                      <a:cubicBezTo>
                        <a:pt x="50247" y="143716"/>
                        <a:pt x="55091" y="146239"/>
                        <a:pt x="55091" y="146239"/>
                      </a:cubicBezTo>
                      <a:lnTo>
                        <a:pt x="16388" y="225372"/>
                      </a:lnTo>
                      <a:cubicBezTo>
                        <a:pt x="16388" y="225372"/>
                        <a:pt x="48666" y="173516"/>
                        <a:pt x="66913" y="148236"/>
                      </a:cubicBezTo>
                      <a:cubicBezTo>
                        <a:pt x="80685" y="129158"/>
                        <a:pt x="87045" y="122992"/>
                        <a:pt x="87045" y="122992"/>
                      </a:cubicBezTo>
                      <a:cubicBezTo>
                        <a:pt x="87045" y="122992"/>
                        <a:pt x="91796" y="131265"/>
                        <a:pt x="94680" y="144779"/>
                      </a:cubicBezTo>
                      <a:cubicBezTo>
                        <a:pt x="97564" y="158293"/>
                        <a:pt x="97610" y="175282"/>
                        <a:pt x="97610" y="175282"/>
                      </a:cubicBezTo>
                      <a:cubicBezTo>
                        <a:pt x="97610" y="175282"/>
                        <a:pt x="102324" y="157193"/>
                        <a:pt x="101779" y="142542"/>
                      </a:cubicBezTo>
                      <a:cubicBezTo>
                        <a:pt x="101243" y="127891"/>
                        <a:pt x="95456" y="116688"/>
                        <a:pt x="95456" y="116688"/>
                      </a:cubicBezTo>
                      <a:lnTo>
                        <a:pt x="123002" y="85011"/>
                      </a:lnTo>
                      <a:cubicBezTo>
                        <a:pt x="123002" y="85011"/>
                        <a:pt x="131690" y="102694"/>
                        <a:pt x="138262" y="117650"/>
                      </a:cubicBezTo>
                      <a:cubicBezTo>
                        <a:pt x="144825" y="132605"/>
                        <a:pt x="148227" y="149428"/>
                        <a:pt x="148227" y="149428"/>
                      </a:cubicBezTo>
                      <a:cubicBezTo>
                        <a:pt x="148227" y="149428"/>
                        <a:pt x="134990" y="164809"/>
                        <a:pt x="125617" y="185533"/>
                      </a:cubicBezTo>
                      <a:cubicBezTo>
                        <a:pt x="116235" y="206257"/>
                        <a:pt x="110717" y="232323"/>
                        <a:pt x="110717" y="232323"/>
                      </a:cubicBezTo>
                      <a:cubicBezTo>
                        <a:pt x="110717" y="232323"/>
                        <a:pt x="120580" y="208956"/>
                        <a:pt x="130683" y="191190"/>
                      </a:cubicBezTo>
                      <a:cubicBezTo>
                        <a:pt x="140786" y="173433"/>
                        <a:pt x="151129" y="161287"/>
                        <a:pt x="151129" y="161287"/>
                      </a:cubicBezTo>
                      <a:cubicBezTo>
                        <a:pt x="151129" y="161287"/>
                        <a:pt x="157775" y="169912"/>
                        <a:pt x="165512" y="199241"/>
                      </a:cubicBezTo>
                      <a:cubicBezTo>
                        <a:pt x="175596" y="237444"/>
                        <a:pt x="189443" y="314376"/>
                        <a:pt x="189443"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5" name="Google Shape;385;p2"/>
              <p:cNvGrpSpPr/>
              <p:nvPr/>
            </p:nvGrpSpPr>
            <p:grpSpPr>
              <a:xfrm>
                <a:off x="955929" y="2827569"/>
                <a:ext cx="324642" cy="282190"/>
                <a:chOff x="955929" y="2827569"/>
                <a:chExt cx="324642" cy="282190"/>
              </a:xfrm>
            </p:grpSpPr>
            <p:sp>
              <p:nvSpPr>
                <p:cNvPr id="386" name="Google Shape;386;p2"/>
                <p:cNvSpPr/>
                <p:nvPr/>
              </p:nvSpPr>
              <p:spPr>
                <a:xfrm>
                  <a:off x="955929" y="2827569"/>
                  <a:ext cx="324642" cy="282190"/>
                </a:xfrm>
                <a:custGeom>
                  <a:avLst/>
                  <a:gdLst/>
                  <a:ahLst/>
                  <a:cxnLst/>
                  <a:rect l="l" t="t" r="r" b="b"/>
                  <a:pathLst>
                    <a:path w="324642" h="282190" extrusionOk="0">
                      <a:moveTo>
                        <a:pt x="254433" y="159661"/>
                      </a:moveTo>
                      <a:cubicBezTo>
                        <a:pt x="254433" y="159661"/>
                        <a:pt x="303081" y="134214"/>
                        <a:pt x="316391" y="100004"/>
                      </a:cubicBezTo>
                      <a:cubicBezTo>
                        <a:pt x="337337" y="46125"/>
                        <a:pt x="311797" y="28839"/>
                        <a:pt x="311797" y="28839"/>
                      </a:cubicBezTo>
                      <a:cubicBezTo>
                        <a:pt x="311797" y="28839"/>
                        <a:pt x="296749" y="67357"/>
                        <a:pt x="264887" y="58714"/>
                      </a:cubicBezTo>
                      <a:cubicBezTo>
                        <a:pt x="248351" y="54222"/>
                        <a:pt x="236991" y="31862"/>
                        <a:pt x="236991" y="31862"/>
                      </a:cubicBezTo>
                      <a:cubicBezTo>
                        <a:pt x="236991" y="31862"/>
                        <a:pt x="214391" y="34691"/>
                        <a:pt x="198316" y="26732"/>
                      </a:cubicBezTo>
                      <a:cubicBezTo>
                        <a:pt x="182242" y="18764"/>
                        <a:pt x="172685" y="0"/>
                        <a:pt x="172685" y="0"/>
                      </a:cubicBezTo>
                      <a:cubicBezTo>
                        <a:pt x="172685" y="0"/>
                        <a:pt x="159245" y="17683"/>
                        <a:pt x="153893" y="37713"/>
                      </a:cubicBezTo>
                      <a:cubicBezTo>
                        <a:pt x="148541" y="57743"/>
                        <a:pt x="151286" y="80140"/>
                        <a:pt x="151286" y="80140"/>
                      </a:cubicBezTo>
                      <a:cubicBezTo>
                        <a:pt x="151286" y="80140"/>
                        <a:pt x="140203" y="74132"/>
                        <a:pt x="128963" y="69861"/>
                      </a:cubicBezTo>
                      <a:cubicBezTo>
                        <a:pt x="117723" y="65591"/>
                        <a:pt x="106317" y="63049"/>
                        <a:pt x="106317" y="63049"/>
                      </a:cubicBezTo>
                      <a:cubicBezTo>
                        <a:pt x="106317" y="63049"/>
                        <a:pt x="102259" y="73041"/>
                        <a:pt x="101621" y="82081"/>
                      </a:cubicBezTo>
                      <a:cubicBezTo>
                        <a:pt x="100974" y="91121"/>
                        <a:pt x="103748" y="99200"/>
                        <a:pt x="103748" y="99200"/>
                      </a:cubicBezTo>
                      <a:cubicBezTo>
                        <a:pt x="103748" y="99200"/>
                        <a:pt x="73050" y="100115"/>
                        <a:pt x="47113" y="103970"/>
                      </a:cubicBezTo>
                      <a:cubicBezTo>
                        <a:pt x="21176" y="107824"/>
                        <a:pt x="0" y="114627"/>
                        <a:pt x="0" y="114627"/>
                      </a:cubicBezTo>
                      <a:cubicBezTo>
                        <a:pt x="0" y="114627"/>
                        <a:pt x="12747" y="135850"/>
                        <a:pt x="27804" y="151046"/>
                      </a:cubicBezTo>
                      <a:cubicBezTo>
                        <a:pt x="42861" y="166233"/>
                        <a:pt x="60220" y="175393"/>
                        <a:pt x="60220" y="175393"/>
                      </a:cubicBezTo>
                      <a:cubicBezTo>
                        <a:pt x="60220" y="175393"/>
                        <a:pt x="51097" y="179848"/>
                        <a:pt x="44257" y="185422"/>
                      </a:cubicBezTo>
                      <a:cubicBezTo>
                        <a:pt x="37408" y="190996"/>
                        <a:pt x="32841" y="197688"/>
                        <a:pt x="32841" y="197688"/>
                      </a:cubicBezTo>
                      <a:cubicBezTo>
                        <a:pt x="32841" y="197688"/>
                        <a:pt x="48860" y="204778"/>
                        <a:pt x="66700" y="206109"/>
                      </a:cubicBezTo>
                      <a:cubicBezTo>
                        <a:pt x="84540" y="207430"/>
                        <a:pt x="104210" y="202994"/>
                        <a:pt x="104210" y="202994"/>
                      </a:cubicBezTo>
                      <a:cubicBezTo>
                        <a:pt x="104210" y="202994"/>
                        <a:pt x="77385" y="222719"/>
                        <a:pt x="61126" y="242435"/>
                      </a:cubicBezTo>
                      <a:cubicBezTo>
                        <a:pt x="44867" y="262160"/>
                        <a:pt x="39182" y="281886"/>
                        <a:pt x="39182" y="281886"/>
                      </a:cubicBezTo>
                      <a:cubicBezTo>
                        <a:pt x="39182" y="281886"/>
                        <a:pt x="68595" y="268686"/>
                        <a:pt x="90770" y="267078"/>
                      </a:cubicBezTo>
                      <a:cubicBezTo>
                        <a:pt x="112945" y="265460"/>
                        <a:pt x="127891" y="275434"/>
                        <a:pt x="127891" y="275434"/>
                      </a:cubicBezTo>
                      <a:cubicBezTo>
                        <a:pt x="127891" y="275434"/>
                        <a:pt x="149253" y="243766"/>
                        <a:pt x="190866" y="260487"/>
                      </a:cubicBezTo>
                      <a:cubicBezTo>
                        <a:pt x="207356" y="267106"/>
                        <a:pt x="204990" y="282191"/>
                        <a:pt x="204990" y="282191"/>
                      </a:cubicBezTo>
                      <a:cubicBezTo>
                        <a:pt x="204990" y="282191"/>
                        <a:pt x="235466" y="265155"/>
                        <a:pt x="248739" y="234449"/>
                      </a:cubicBezTo>
                      <a:cubicBezTo>
                        <a:pt x="262013" y="203742"/>
                        <a:pt x="254433" y="159661"/>
                        <a:pt x="254433"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986579" y="2867334"/>
                  <a:ext cx="289918" cy="217441"/>
                </a:xfrm>
                <a:custGeom>
                  <a:avLst/>
                  <a:gdLst/>
                  <a:ahLst/>
                  <a:cxnLst/>
                  <a:rect l="l" t="t" r="r" b="b"/>
                  <a:pathLst>
                    <a:path w="289918" h="217441" extrusionOk="0">
                      <a:moveTo>
                        <a:pt x="0" y="84189"/>
                      </a:moveTo>
                      <a:cubicBezTo>
                        <a:pt x="0" y="84189"/>
                        <a:pt x="64491" y="107140"/>
                        <a:pt x="98701" y="111771"/>
                      </a:cubicBezTo>
                      <a:cubicBezTo>
                        <a:pt x="117788" y="114359"/>
                        <a:pt x="130812" y="114636"/>
                        <a:pt x="130812" y="114636"/>
                      </a:cubicBezTo>
                      <a:cubicBezTo>
                        <a:pt x="130812" y="114636"/>
                        <a:pt x="122891" y="119202"/>
                        <a:pt x="101659" y="126801"/>
                      </a:cubicBezTo>
                      <a:cubicBezTo>
                        <a:pt x="80436" y="134399"/>
                        <a:pt x="45903" y="145028"/>
                        <a:pt x="45903" y="145028"/>
                      </a:cubicBezTo>
                      <a:cubicBezTo>
                        <a:pt x="45903" y="145028"/>
                        <a:pt x="78818" y="140527"/>
                        <a:pt x="102426" y="133474"/>
                      </a:cubicBezTo>
                      <a:cubicBezTo>
                        <a:pt x="126043" y="126422"/>
                        <a:pt x="140361" y="116808"/>
                        <a:pt x="140361" y="116808"/>
                      </a:cubicBezTo>
                      <a:cubicBezTo>
                        <a:pt x="140361" y="116808"/>
                        <a:pt x="156888" y="120423"/>
                        <a:pt x="173415" y="121338"/>
                      </a:cubicBezTo>
                      <a:cubicBezTo>
                        <a:pt x="189942" y="122253"/>
                        <a:pt x="206460" y="120469"/>
                        <a:pt x="206460" y="120469"/>
                      </a:cubicBezTo>
                      <a:lnTo>
                        <a:pt x="169524" y="148476"/>
                      </a:lnTo>
                      <a:cubicBezTo>
                        <a:pt x="169524" y="148476"/>
                        <a:pt x="160613" y="144095"/>
                        <a:pt x="142792" y="145685"/>
                      </a:cubicBezTo>
                      <a:cubicBezTo>
                        <a:pt x="124970" y="147275"/>
                        <a:pt x="98229" y="154836"/>
                        <a:pt x="98229" y="154836"/>
                      </a:cubicBezTo>
                      <a:cubicBezTo>
                        <a:pt x="98229" y="154836"/>
                        <a:pt x="123150" y="152164"/>
                        <a:pt x="138540" y="151637"/>
                      </a:cubicBezTo>
                      <a:cubicBezTo>
                        <a:pt x="153921" y="151110"/>
                        <a:pt x="159781" y="152728"/>
                        <a:pt x="159781" y="152728"/>
                      </a:cubicBezTo>
                      <a:lnTo>
                        <a:pt x="121495" y="174783"/>
                      </a:lnTo>
                      <a:lnTo>
                        <a:pt x="70009" y="201718"/>
                      </a:lnTo>
                      <a:lnTo>
                        <a:pt x="122937" y="180551"/>
                      </a:lnTo>
                      <a:cubicBezTo>
                        <a:pt x="122937" y="180551"/>
                        <a:pt x="124601" y="185459"/>
                        <a:pt x="118768" y="194684"/>
                      </a:cubicBezTo>
                      <a:cubicBezTo>
                        <a:pt x="112945" y="203899"/>
                        <a:pt x="99625" y="217441"/>
                        <a:pt x="99625" y="217441"/>
                      </a:cubicBezTo>
                      <a:cubicBezTo>
                        <a:pt x="99625" y="217441"/>
                        <a:pt x="116356" y="205046"/>
                        <a:pt x="124453" y="194628"/>
                      </a:cubicBezTo>
                      <a:cubicBezTo>
                        <a:pt x="132550" y="184211"/>
                        <a:pt x="132033" y="175772"/>
                        <a:pt x="132033" y="175772"/>
                      </a:cubicBezTo>
                      <a:lnTo>
                        <a:pt x="162415" y="157886"/>
                      </a:lnTo>
                      <a:lnTo>
                        <a:pt x="180200" y="148264"/>
                      </a:lnTo>
                      <a:cubicBezTo>
                        <a:pt x="180200" y="148264"/>
                        <a:pt x="182852" y="155566"/>
                        <a:pt x="179368" y="169181"/>
                      </a:cubicBezTo>
                      <a:cubicBezTo>
                        <a:pt x="175883" y="182797"/>
                        <a:pt x="166260" y="202716"/>
                        <a:pt x="166260" y="202716"/>
                      </a:cubicBezTo>
                      <a:cubicBezTo>
                        <a:pt x="166260" y="202716"/>
                        <a:pt x="180726" y="185311"/>
                        <a:pt x="186605" y="170272"/>
                      </a:cubicBezTo>
                      <a:cubicBezTo>
                        <a:pt x="192484" y="155233"/>
                        <a:pt x="189757" y="142542"/>
                        <a:pt x="189757" y="142542"/>
                      </a:cubicBezTo>
                      <a:lnTo>
                        <a:pt x="216258" y="121125"/>
                      </a:lnTo>
                      <a:cubicBezTo>
                        <a:pt x="216258" y="121125"/>
                        <a:pt x="225853" y="121393"/>
                        <a:pt x="243517" y="119674"/>
                      </a:cubicBezTo>
                      <a:cubicBezTo>
                        <a:pt x="261181" y="117955"/>
                        <a:pt x="286905" y="114248"/>
                        <a:pt x="286905" y="114248"/>
                      </a:cubicBezTo>
                      <a:lnTo>
                        <a:pt x="289918" y="97592"/>
                      </a:lnTo>
                      <a:cubicBezTo>
                        <a:pt x="289918" y="97592"/>
                        <a:pt x="266394" y="105411"/>
                        <a:pt x="247880" y="108979"/>
                      </a:cubicBezTo>
                      <a:cubicBezTo>
                        <a:pt x="229365" y="112547"/>
                        <a:pt x="215861" y="111863"/>
                        <a:pt x="215861" y="111863"/>
                      </a:cubicBezTo>
                      <a:lnTo>
                        <a:pt x="207985" y="91611"/>
                      </a:lnTo>
                      <a:cubicBezTo>
                        <a:pt x="207985" y="91611"/>
                        <a:pt x="225547" y="84253"/>
                        <a:pt x="239394" y="70277"/>
                      </a:cubicBezTo>
                      <a:cubicBezTo>
                        <a:pt x="253241" y="56292"/>
                        <a:pt x="266893" y="35975"/>
                        <a:pt x="266893" y="35975"/>
                      </a:cubicBezTo>
                      <a:cubicBezTo>
                        <a:pt x="266893" y="35975"/>
                        <a:pt x="250995" y="54933"/>
                        <a:pt x="235660" y="67005"/>
                      </a:cubicBezTo>
                      <a:cubicBezTo>
                        <a:pt x="220325" y="79077"/>
                        <a:pt x="205073" y="85769"/>
                        <a:pt x="205073" y="85769"/>
                      </a:cubicBezTo>
                      <a:lnTo>
                        <a:pt x="191116" y="54656"/>
                      </a:lnTo>
                      <a:cubicBezTo>
                        <a:pt x="191116" y="54656"/>
                        <a:pt x="198742" y="48750"/>
                        <a:pt x="200664" y="37075"/>
                      </a:cubicBezTo>
                      <a:cubicBezTo>
                        <a:pt x="202578" y="25392"/>
                        <a:pt x="198788" y="7922"/>
                        <a:pt x="198788" y="7922"/>
                      </a:cubicBezTo>
                      <a:cubicBezTo>
                        <a:pt x="198788" y="7922"/>
                        <a:pt x="197882" y="26288"/>
                        <a:pt x="195377" y="36641"/>
                      </a:cubicBezTo>
                      <a:cubicBezTo>
                        <a:pt x="192881" y="47002"/>
                        <a:pt x="188777" y="49341"/>
                        <a:pt x="188777" y="49341"/>
                      </a:cubicBezTo>
                      <a:lnTo>
                        <a:pt x="145546" y="0"/>
                      </a:lnTo>
                      <a:cubicBezTo>
                        <a:pt x="145546" y="0"/>
                        <a:pt x="170781" y="36798"/>
                        <a:pt x="181956" y="56348"/>
                      </a:cubicBezTo>
                      <a:cubicBezTo>
                        <a:pt x="190395" y="71109"/>
                        <a:pt x="192272" y="77108"/>
                        <a:pt x="192272" y="77108"/>
                      </a:cubicBezTo>
                      <a:cubicBezTo>
                        <a:pt x="192272" y="77108"/>
                        <a:pt x="183814" y="77626"/>
                        <a:pt x="172186" y="75324"/>
                      </a:cubicBezTo>
                      <a:cubicBezTo>
                        <a:pt x="160548" y="73023"/>
                        <a:pt x="147524" y="67819"/>
                        <a:pt x="147524" y="67819"/>
                      </a:cubicBezTo>
                      <a:cubicBezTo>
                        <a:pt x="147524" y="67819"/>
                        <a:pt x="159273" y="76424"/>
                        <a:pt x="170716" y="80593"/>
                      </a:cubicBezTo>
                      <a:cubicBezTo>
                        <a:pt x="182168" y="84752"/>
                        <a:pt x="193334" y="84475"/>
                        <a:pt x="193334" y="84475"/>
                      </a:cubicBezTo>
                      <a:lnTo>
                        <a:pt x="205240" y="112002"/>
                      </a:lnTo>
                      <a:cubicBezTo>
                        <a:pt x="205240" y="112002"/>
                        <a:pt x="187825" y="112159"/>
                        <a:pt x="173443" y="111789"/>
                      </a:cubicBezTo>
                      <a:cubicBezTo>
                        <a:pt x="159060" y="111410"/>
                        <a:pt x="144668" y="108425"/>
                        <a:pt x="144668" y="108425"/>
                      </a:cubicBezTo>
                      <a:cubicBezTo>
                        <a:pt x="144668" y="108425"/>
                        <a:pt x="138817" y="95151"/>
                        <a:pt x="127152" y="82719"/>
                      </a:cubicBezTo>
                      <a:cubicBezTo>
                        <a:pt x="115496" y="70287"/>
                        <a:pt x="98017" y="58695"/>
                        <a:pt x="98017" y="58695"/>
                      </a:cubicBezTo>
                      <a:cubicBezTo>
                        <a:pt x="98017" y="58695"/>
                        <a:pt x="111484" y="72256"/>
                        <a:pt x="120552" y="84244"/>
                      </a:cubicBezTo>
                      <a:cubicBezTo>
                        <a:pt x="129629" y="96233"/>
                        <a:pt x="134297" y="106641"/>
                        <a:pt x="134297" y="106641"/>
                      </a:cubicBezTo>
                      <a:cubicBezTo>
                        <a:pt x="134297" y="106641"/>
                        <a:pt x="124721" y="108268"/>
                        <a:pt x="98812" y="104228"/>
                      </a:cubicBezTo>
                      <a:cubicBezTo>
                        <a:pt x="65073" y="98959"/>
                        <a:pt x="0" y="84189"/>
                        <a:pt x="0"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8" name="Google Shape;388;p2"/>
              <p:cNvGrpSpPr/>
              <p:nvPr/>
            </p:nvGrpSpPr>
            <p:grpSpPr>
              <a:xfrm>
                <a:off x="792718" y="3530231"/>
                <a:ext cx="368865" cy="388584"/>
                <a:chOff x="792718" y="3530231"/>
                <a:chExt cx="368865" cy="388584"/>
              </a:xfrm>
            </p:grpSpPr>
            <p:sp>
              <p:nvSpPr>
                <p:cNvPr id="389" name="Google Shape;389;p2"/>
                <p:cNvSpPr/>
                <p:nvPr/>
              </p:nvSpPr>
              <p:spPr>
                <a:xfrm>
                  <a:off x="792718" y="3530231"/>
                  <a:ext cx="368865" cy="388584"/>
                </a:xfrm>
                <a:custGeom>
                  <a:avLst/>
                  <a:gdLst/>
                  <a:ahLst/>
                  <a:cxnLst/>
                  <a:rect l="l" t="t" r="r" b="b"/>
                  <a:pathLst>
                    <a:path w="368865" h="388584" extrusionOk="0">
                      <a:moveTo>
                        <a:pt x="124591" y="258029"/>
                      </a:moveTo>
                      <a:cubicBezTo>
                        <a:pt x="124591" y="258029"/>
                        <a:pt x="128963" y="314986"/>
                        <a:pt x="164033" y="347440"/>
                      </a:cubicBezTo>
                      <a:cubicBezTo>
                        <a:pt x="219262" y="398537"/>
                        <a:pt x="255061" y="387602"/>
                        <a:pt x="255061" y="387602"/>
                      </a:cubicBezTo>
                      <a:cubicBezTo>
                        <a:pt x="255061" y="387602"/>
                        <a:pt x="215611" y="351008"/>
                        <a:pt x="244219" y="329360"/>
                      </a:cubicBezTo>
                      <a:cubicBezTo>
                        <a:pt x="259073" y="318129"/>
                        <a:pt x="293227" y="322344"/>
                        <a:pt x="293227" y="322344"/>
                      </a:cubicBezTo>
                      <a:cubicBezTo>
                        <a:pt x="293227" y="322344"/>
                        <a:pt x="302369" y="301445"/>
                        <a:pt x="321281" y="292756"/>
                      </a:cubicBezTo>
                      <a:cubicBezTo>
                        <a:pt x="340193" y="284067"/>
                        <a:pt x="368866" y="287589"/>
                        <a:pt x="368866" y="287589"/>
                      </a:cubicBezTo>
                      <a:cubicBezTo>
                        <a:pt x="368866" y="287589"/>
                        <a:pt x="354428" y="265257"/>
                        <a:pt x="332521" y="248323"/>
                      </a:cubicBezTo>
                      <a:cubicBezTo>
                        <a:pt x="310614" y="231389"/>
                        <a:pt x="281257" y="219854"/>
                        <a:pt x="281257" y="219854"/>
                      </a:cubicBezTo>
                      <a:cubicBezTo>
                        <a:pt x="281257" y="219854"/>
                        <a:pt x="294919" y="214178"/>
                        <a:pt x="306529" y="207292"/>
                      </a:cubicBezTo>
                      <a:cubicBezTo>
                        <a:pt x="318138" y="200415"/>
                        <a:pt x="327696" y="192327"/>
                        <a:pt x="327696" y="192327"/>
                      </a:cubicBezTo>
                      <a:cubicBezTo>
                        <a:pt x="327696" y="192327"/>
                        <a:pt x="317537" y="182704"/>
                        <a:pt x="306667" y="176567"/>
                      </a:cubicBezTo>
                      <a:cubicBezTo>
                        <a:pt x="295788" y="170429"/>
                        <a:pt x="284197" y="167776"/>
                        <a:pt x="284197" y="167776"/>
                      </a:cubicBezTo>
                      <a:cubicBezTo>
                        <a:pt x="284197" y="167776"/>
                        <a:pt x="300262" y="141192"/>
                        <a:pt x="310013" y="116836"/>
                      </a:cubicBezTo>
                      <a:cubicBezTo>
                        <a:pt x="319756" y="92471"/>
                        <a:pt x="323167" y="70324"/>
                        <a:pt x="323167" y="70324"/>
                      </a:cubicBezTo>
                      <a:cubicBezTo>
                        <a:pt x="323167" y="70324"/>
                        <a:pt x="289641" y="67985"/>
                        <a:pt x="262317" y="71340"/>
                      </a:cubicBezTo>
                      <a:cubicBezTo>
                        <a:pt x="235003" y="74696"/>
                        <a:pt x="213892" y="83736"/>
                        <a:pt x="213892" y="83736"/>
                      </a:cubicBezTo>
                      <a:cubicBezTo>
                        <a:pt x="213892" y="83736"/>
                        <a:pt x="213457" y="73245"/>
                        <a:pt x="210360" y="63992"/>
                      </a:cubicBezTo>
                      <a:cubicBezTo>
                        <a:pt x="207273" y="54748"/>
                        <a:pt x="201515" y="46744"/>
                        <a:pt x="201515" y="46744"/>
                      </a:cubicBezTo>
                      <a:cubicBezTo>
                        <a:pt x="201515" y="46744"/>
                        <a:pt x="183721" y="55922"/>
                        <a:pt x="172074" y="70213"/>
                      </a:cubicBezTo>
                      <a:cubicBezTo>
                        <a:pt x="160428" y="84512"/>
                        <a:pt x="154919" y="103923"/>
                        <a:pt x="154919" y="103923"/>
                      </a:cubicBezTo>
                      <a:cubicBezTo>
                        <a:pt x="154919" y="103923"/>
                        <a:pt x="145445" y="68983"/>
                        <a:pt x="130036" y="43010"/>
                      </a:cubicBezTo>
                      <a:cubicBezTo>
                        <a:pt x="114636" y="17026"/>
                        <a:pt x="93302" y="0"/>
                        <a:pt x="93302" y="0"/>
                      </a:cubicBezTo>
                      <a:cubicBezTo>
                        <a:pt x="93302" y="0"/>
                        <a:pt x="93219" y="33082"/>
                        <a:pt x="82802" y="52872"/>
                      </a:cubicBezTo>
                      <a:cubicBezTo>
                        <a:pt x="72376" y="72662"/>
                        <a:pt x="51606" y="79151"/>
                        <a:pt x="51606" y="79151"/>
                      </a:cubicBezTo>
                      <a:cubicBezTo>
                        <a:pt x="51606" y="79151"/>
                        <a:pt x="78994" y="116845"/>
                        <a:pt x="34903" y="141756"/>
                      </a:cubicBezTo>
                      <a:cubicBezTo>
                        <a:pt x="17424" y="151628"/>
                        <a:pt x="0" y="140287"/>
                        <a:pt x="0" y="140287"/>
                      </a:cubicBezTo>
                      <a:cubicBezTo>
                        <a:pt x="0" y="140287"/>
                        <a:pt x="4095" y="176659"/>
                        <a:pt x="34829" y="206904"/>
                      </a:cubicBezTo>
                      <a:cubicBezTo>
                        <a:pt x="65563" y="237157"/>
                        <a:pt x="124591" y="258029"/>
                        <a:pt x="124591"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846616" y="3607321"/>
                  <a:ext cx="263574" cy="269398"/>
                </a:xfrm>
                <a:custGeom>
                  <a:avLst/>
                  <a:gdLst/>
                  <a:ahLst/>
                  <a:cxnLst/>
                  <a:rect l="l" t="t" r="r" b="b"/>
                  <a:pathLst>
                    <a:path w="263574" h="269398" extrusionOk="0">
                      <a:moveTo>
                        <a:pt x="240494" y="13431"/>
                      </a:moveTo>
                      <a:cubicBezTo>
                        <a:pt x="240494" y="13431"/>
                        <a:pt x="175818" y="53861"/>
                        <a:pt x="150889" y="79983"/>
                      </a:cubicBezTo>
                      <a:cubicBezTo>
                        <a:pt x="136987" y="94550"/>
                        <a:pt x="129343" y="105421"/>
                        <a:pt x="129343" y="105421"/>
                      </a:cubicBezTo>
                      <a:cubicBezTo>
                        <a:pt x="129343" y="105421"/>
                        <a:pt x="128104" y="95882"/>
                        <a:pt x="130554" y="73189"/>
                      </a:cubicBezTo>
                      <a:cubicBezTo>
                        <a:pt x="133003" y="50497"/>
                        <a:pt x="139140" y="14669"/>
                        <a:pt x="139140" y="14669"/>
                      </a:cubicBezTo>
                      <a:cubicBezTo>
                        <a:pt x="139140" y="14669"/>
                        <a:pt x="126292" y="45339"/>
                        <a:pt x="121828" y="69713"/>
                      </a:cubicBezTo>
                      <a:cubicBezTo>
                        <a:pt x="117363" y="94079"/>
                        <a:pt x="121292" y="112159"/>
                        <a:pt x="121292" y="112159"/>
                      </a:cubicBezTo>
                      <a:cubicBezTo>
                        <a:pt x="121292" y="112159"/>
                        <a:pt x="107537" y="123926"/>
                        <a:pt x="97139" y="137366"/>
                      </a:cubicBezTo>
                      <a:cubicBezTo>
                        <a:pt x="86740" y="150796"/>
                        <a:pt x="79696" y="165900"/>
                        <a:pt x="79696" y="165900"/>
                      </a:cubicBezTo>
                      <a:lnTo>
                        <a:pt x="65582" y="117271"/>
                      </a:lnTo>
                      <a:cubicBezTo>
                        <a:pt x="65582" y="117271"/>
                        <a:pt x="76027" y="112436"/>
                        <a:pt x="84031" y="96353"/>
                      </a:cubicBezTo>
                      <a:cubicBezTo>
                        <a:pt x="92046" y="80270"/>
                        <a:pt x="97629" y="52928"/>
                        <a:pt x="97629" y="52928"/>
                      </a:cubicBezTo>
                      <a:cubicBezTo>
                        <a:pt x="97629" y="52928"/>
                        <a:pt x="86989" y="75694"/>
                        <a:pt x="79022" y="89060"/>
                      </a:cubicBezTo>
                      <a:cubicBezTo>
                        <a:pt x="71045" y="102417"/>
                        <a:pt x="65748" y="106382"/>
                        <a:pt x="65748" y="106382"/>
                      </a:cubicBezTo>
                      <a:lnTo>
                        <a:pt x="59796" y="60295"/>
                      </a:lnTo>
                      <a:lnTo>
                        <a:pt x="55165" y="0"/>
                      </a:lnTo>
                      <a:lnTo>
                        <a:pt x="51828" y="57947"/>
                      </a:lnTo>
                      <a:cubicBezTo>
                        <a:pt x="51828" y="57947"/>
                        <a:pt x="44793" y="56320"/>
                        <a:pt x="36595" y="45672"/>
                      </a:cubicBezTo>
                      <a:cubicBezTo>
                        <a:pt x="28396" y="35023"/>
                        <a:pt x="19032" y="15363"/>
                        <a:pt x="19032" y="15363"/>
                      </a:cubicBezTo>
                      <a:cubicBezTo>
                        <a:pt x="19032" y="15363"/>
                        <a:pt x="25068" y="37204"/>
                        <a:pt x="33480" y="50515"/>
                      </a:cubicBezTo>
                      <a:cubicBezTo>
                        <a:pt x="41882" y="63835"/>
                        <a:pt x="52660" y="68604"/>
                        <a:pt x="52660" y="68604"/>
                      </a:cubicBezTo>
                      <a:lnTo>
                        <a:pt x="57864" y="105430"/>
                      </a:lnTo>
                      <a:lnTo>
                        <a:pt x="59860" y="126449"/>
                      </a:lnTo>
                      <a:cubicBezTo>
                        <a:pt x="59860" y="126449"/>
                        <a:pt x="49295" y="124176"/>
                        <a:pt x="34330" y="112797"/>
                      </a:cubicBezTo>
                      <a:cubicBezTo>
                        <a:pt x="19365" y="101418"/>
                        <a:pt x="0" y="80935"/>
                        <a:pt x="0" y="80935"/>
                      </a:cubicBezTo>
                      <a:cubicBezTo>
                        <a:pt x="0" y="80935"/>
                        <a:pt x="13514" y="103960"/>
                        <a:pt x="28913" y="118250"/>
                      </a:cubicBezTo>
                      <a:cubicBezTo>
                        <a:pt x="44322" y="132541"/>
                        <a:pt x="61616" y="138087"/>
                        <a:pt x="61616" y="138087"/>
                      </a:cubicBezTo>
                      <a:lnTo>
                        <a:pt x="73383" y="173794"/>
                      </a:lnTo>
                      <a:cubicBezTo>
                        <a:pt x="73383" y="173794"/>
                        <a:pt x="67671" y="181762"/>
                        <a:pt x="59906" y="197790"/>
                      </a:cubicBezTo>
                      <a:cubicBezTo>
                        <a:pt x="52151" y="213818"/>
                        <a:pt x="42344" y="237915"/>
                        <a:pt x="42344" y="237915"/>
                      </a:cubicBezTo>
                      <a:lnTo>
                        <a:pt x="61357" y="250773"/>
                      </a:lnTo>
                      <a:cubicBezTo>
                        <a:pt x="61357" y="250773"/>
                        <a:pt x="64824" y="226000"/>
                        <a:pt x="70767" y="208105"/>
                      </a:cubicBezTo>
                      <a:cubicBezTo>
                        <a:pt x="76711" y="190210"/>
                        <a:pt x="85122" y="179201"/>
                        <a:pt x="85122" y="179201"/>
                      </a:cubicBezTo>
                      <a:lnTo>
                        <a:pt x="114701" y="185052"/>
                      </a:lnTo>
                      <a:cubicBezTo>
                        <a:pt x="114701" y="185052"/>
                        <a:pt x="114008" y="204491"/>
                        <a:pt x="123621" y="224873"/>
                      </a:cubicBezTo>
                      <a:cubicBezTo>
                        <a:pt x="133243" y="245254"/>
                        <a:pt x="150852" y="269398"/>
                        <a:pt x="150852" y="269398"/>
                      </a:cubicBezTo>
                      <a:cubicBezTo>
                        <a:pt x="150852" y="269398"/>
                        <a:pt x="136192" y="244201"/>
                        <a:pt x="129777" y="223736"/>
                      </a:cubicBezTo>
                      <a:cubicBezTo>
                        <a:pt x="123371" y="203271"/>
                        <a:pt x="123602" y="186198"/>
                        <a:pt x="123602" y="186198"/>
                      </a:cubicBezTo>
                      <a:lnTo>
                        <a:pt x="170106" y="193639"/>
                      </a:lnTo>
                      <a:cubicBezTo>
                        <a:pt x="170106" y="193639"/>
                        <a:pt x="173156" y="203752"/>
                        <a:pt x="186605" y="212607"/>
                      </a:cubicBezTo>
                      <a:cubicBezTo>
                        <a:pt x="200054" y="221462"/>
                        <a:pt x="223893" y="229069"/>
                        <a:pt x="223893" y="229069"/>
                      </a:cubicBezTo>
                      <a:cubicBezTo>
                        <a:pt x="223893" y="229069"/>
                        <a:pt x="201570" y="216933"/>
                        <a:pt x="190099" y="208401"/>
                      </a:cubicBezTo>
                      <a:cubicBezTo>
                        <a:pt x="178628" y="199869"/>
                        <a:pt x="178009" y="194943"/>
                        <a:pt x="178009" y="194943"/>
                      </a:cubicBezTo>
                      <a:lnTo>
                        <a:pt x="263575" y="188851"/>
                      </a:lnTo>
                      <a:cubicBezTo>
                        <a:pt x="263575" y="188851"/>
                        <a:pt x="203696" y="187455"/>
                        <a:pt x="173119" y="184830"/>
                      </a:cubicBezTo>
                      <a:cubicBezTo>
                        <a:pt x="150048" y="182843"/>
                        <a:pt x="141544" y="180717"/>
                        <a:pt x="141544" y="180717"/>
                      </a:cubicBezTo>
                      <a:cubicBezTo>
                        <a:pt x="141544" y="180717"/>
                        <a:pt x="145639" y="173230"/>
                        <a:pt x="155021" y="164800"/>
                      </a:cubicBezTo>
                      <a:cubicBezTo>
                        <a:pt x="164403" y="156370"/>
                        <a:pt x="178166" y="148559"/>
                        <a:pt x="178166" y="148559"/>
                      </a:cubicBezTo>
                      <a:cubicBezTo>
                        <a:pt x="178166" y="148559"/>
                        <a:pt x="160881" y="153181"/>
                        <a:pt x="149290" y="160299"/>
                      </a:cubicBezTo>
                      <a:cubicBezTo>
                        <a:pt x="137698" y="167425"/>
                        <a:pt x="131792" y="177057"/>
                        <a:pt x="131792" y="177057"/>
                      </a:cubicBezTo>
                      <a:lnTo>
                        <a:pt x="90899" y="170106"/>
                      </a:lnTo>
                      <a:cubicBezTo>
                        <a:pt x="90899" y="170106"/>
                        <a:pt x="100466" y="155261"/>
                        <a:pt x="108989" y="143300"/>
                      </a:cubicBezTo>
                      <a:cubicBezTo>
                        <a:pt x="117511" y="131348"/>
                        <a:pt x="129296" y="120996"/>
                        <a:pt x="129296" y="120996"/>
                      </a:cubicBezTo>
                      <a:cubicBezTo>
                        <a:pt x="129296" y="120996"/>
                        <a:pt x="149077" y="124259"/>
                        <a:pt x="171058" y="122077"/>
                      </a:cubicBezTo>
                      <a:cubicBezTo>
                        <a:pt x="193048" y="119886"/>
                        <a:pt x="217247" y="112252"/>
                        <a:pt x="217247" y="112252"/>
                      </a:cubicBezTo>
                      <a:cubicBezTo>
                        <a:pt x="217247" y="112252"/>
                        <a:pt x="192844" y="115274"/>
                        <a:pt x="172860" y="115542"/>
                      </a:cubicBezTo>
                      <a:cubicBezTo>
                        <a:pt x="152885" y="115801"/>
                        <a:pt x="137329" y="113314"/>
                        <a:pt x="137329" y="113314"/>
                      </a:cubicBezTo>
                      <a:cubicBezTo>
                        <a:pt x="137329" y="113314"/>
                        <a:pt x="140666" y="104191"/>
                        <a:pt x="160215" y="84743"/>
                      </a:cubicBezTo>
                      <a:cubicBezTo>
                        <a:pt x="185662" y="59416"/>
                        <a:pt x="240494" y="13431"/>
                        <a:pt x="240494"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1" name="Google Shape;391;p2"/>
              <p:cNvGrpSpPr/>
              <p:nvPr/>
            </p:nvGrpSpPr>
            <p:grpSpPr>
              <a:xfrm>
                <a:off x="3246065" y="1786100"/>
                <a:ext cx="240614" cy="160740"/>
                <a:chOff x="3246065" y="1786100"/>
                <a:chExt cx="240614" cy="160740"/>
              </a:xfrm>
            </p:grpSpPr>
            <p:sp>
              <p:nvSpPr>
                <p:cNvPr id="392" name="Google Shape;392;p2"/>
                <p:cNvSpPr/>
                <p:nvPr/>
              </p:nvSpPr>
              <p:spPr>
                <a:xfrm>
                  <a:off x="3246065" y="1786100"/>
                  <a:ext cx="240614" cy="160740"/>
                </a:xfrm>
                <a:custGeom>
                  <a:avLst/>
                  <a:gdLst/>
                  <a:ahLst/>
                  <a:cxnLst/>
                  <a:rect l="l" t="t" r="r" b="b"/>
                  <a:pathLst>
                    <a:path w="240614" h="160740" extrusionOk="0">
                      <a:moveTo>
                        <a:pt x="93164" y="125294"/>
                      </a:moveTo>
                      <a:cubicBezTo>
                        <a:pt x="93164" y="125294"/>
                        <a:pt x="105670" y="149521"/>
                        <a:pt x="131774" y="156361"/>
                      </a:cubicBezTo>
                      <a:cubicBezTo>
                        <a:pt x="172879" y="167129"/>
                        <a:pt x="191818" y="154651"/>
                        <a:pt x="191818" y="154651"/>
                      </a:cubicBezTo>
                      <a:cubicBezTo>
                        <a:pt x="191818" y="154651"/>
                        <a:pt x="162443" y="146914"/>
                        <a:pt x="175319" y="131247"/>
                      </a:cubicBezTo>
                      <a:cubicBezTo>
                        <a:pt x="182002" y="123122"/>
                        <a:pt x="202633" y="117687"/>
                        <a:pt x="202633" y="117687"/>
                      </a:cubicBezTo>
                      <a:cubicBezTo>
                        <a:pt x="202633" y="117687"/>
                        <a:pt x="204306" y="106502"/>
                        <a:pt x="213799" y="98627"/>
                      </a:cubicBezTo>
                      <a:cubicBezTo>
                        <a:pt x="223292" y="90751"/>
                        <a:pt x="240614" y="86176"/>
                        <a:pt x="240614" y="86176"/>
                      </a:cubicBezTo>
                      <a:cubicBezTo>
                        <a:pt x="240614" y="86176"/>
                        <a:pt x="228293" y="79401"/>
                        <a:pt x="212570" y="76600"/>
                      </a:cubicBezTo>
                      <a:cubicBezTo>
                        <a:pt x="196856" y="73799"/>
                        <a:pt x="177732" y="74982"/>
                        <a:pt x="177732" y="74982"/>
                      </a:cubicBezTo>
                      <a:cubicBezTo>
                        <a:pt x="177732" y="74982"/>
                        <a:pt x="184701" y="69556"/>
                        <a:pt x="190256" y="64038"/>
                      </a:cubicBezTo>
                      <a:cubicBezTo>
                        <a:pt x="195821" y="58520"/>
                        <a:pt x="199962" y="52909"/>
                        <a:pt x="199962" y="52909"/>
                      </a:cubicBezTo>
                      <a:cubicBezTo>
                        <a:pt x="199962" y="52909"/>
                        <a:pt x="192373" y="50829"/>
                        <a:pt x="184960" y="50441"/>
                      </a:cubicBezTo>
                      <a:cubicBezTo>
                        <a:pt x="177556" y="50053"/>
                        <a:pt x="170337" y="51356"/>
                        <a:pt x="170337" y="51356"/>
                      </a:cubicBezTo>
                      <a:cubicBezTo>
                        <a:pt x="170337" y="51356"/>
                        <a:pt x="175051" y="36188"/>
                        <a:pt x="176465" y="23349"/>
                      </a:cubicBezTo>
                      <a:cubicBezTo>
                        <a:pt x="177880" y="10510"/>
                        <a:pt x="175994" y="0"/>
                        <a:pt x="175994" y="0"/>
                      </a:cubicBezTo>
                      <a:cubicBezTo>
                        <a:pt x="175994" y="0"/>
                        <a:pt x="156056" y="6128"/>
                        <a:pt x="140731" y="13440"/>
                      </a:cubicBezTo>
                      <a:cubicBezTo>
                        <a:pt x="125405" y="20761"/>
                        <a:pt x="114692" y="29255"/>
                        <a:pt x="114692" y="29255"/>
                      </a:cubicBezTo>
                      <a:cubicBezTo>
                        <a:pt x="114692" y="29255"/>
                        <a:pt x="112603" y="24717"/>
                        <a:pt x="109183" y="21297"/>
                      </a:cubicBezTo>
                      <a:cubicBezTo>
                        <a:pt x="105763" y="17877"/>
                        <a:pt x="101012" y="15566"/>
                        <a:pt x="101012" y="15566"/>
                      </a:cubicBezTo>
                      <a:cubicBezTo>
                        <a:pt x="101012" y="15566"/>
                        <a:pt x="92258" y="23423"/>
                        <a:pt x="87969" y="32222"/>
                      </a:cubicBezTo>
                      <a:cubicBezTo>
                        <a:pt x="83690" y="41022"/>
                        <a:pt x="83875" y="50774"/>
                        <a:pt x="83875" y="50774"/>
                      </a:cubicBezTo>
                      <a:cubicBezTo>
                        <a:pt x="83875" y="50774"/>
                        <a:pt x="72247" y="37362"/>
                        <a:pt x="58732" y="29181"/>
                      </a:cubicBezTo>
                      <a:cubicBezTo>
                        <a:pt x="45209" y="21001"/>
                        <a:pt x="29810" y="18034"/>
                        <a:pt x="29810" y="18034"/>
                      </a:cubicBezTo>
                      <a:cubicBezTo>
                        <a:pt x="29810" y="18034"/>
                        <a:pt x="35550" y="32666"/>
                        <a:pt x="32944" y="43629"/>
                      </a:cubicBezTo>
                      <a:cubicBezTo>
                        <a:pt x="30328" y="54591"/>
                        <a:pt x="19374" y="61894"/>
                        <a:pt x="19374" y="61894"/>
                      </a:cubicBezTo>
                      <a:cubicBezTo>
                        <a:pt x="19374" y="61894"/>
                        <a:pt x="41919" y="72690"/>
                        <a:pt x="20594" y="93108"/>
                      </a:cubicBezTo>
                      <a:cubicBezTo>
                        <a:pt x="12136" y="101206"/>
                        <a:pt x="0" y="99912"/>
                        <a:pt x="0" y="99912"/>
                      </a:cubicBezTo>
                      <a:cubicBezTo>
                        <a:pt x="0" y="99912"/>
                        <a:pt x="8754" y="115099"/>
                        <a:pt x="31945" y="121892"/>
                      </a:cubicBezTo>
                      <a:cubicBezTo>
                        <a:pt x="55137" y="128686"/>
                        <a:pt x="93164" y="125294"/>
                        <a:pt x="93164" y="125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3280183" y="1801158"/>
                  <a:ext cx="172776" cy="143078"/>
                </a:xfrm>
                <a:custGeom>
                  <a:avLst/>
                  <a:gdLst/>
                  <a:ahLst/>
                  <a:cxnLst/>
                  <a:rect l="l" t="t" r="r" b="b"/>
                  <a:pathLst>
                    <a:path w="172776" h="143078" extrusionOk="0">
                      <a:moveTo>
                        <a:pt x="128649" y="0"/>
                      </a:moveTo>
                      <a:cubicBezTo>
                        <a:pt x="128649" y="0"/>
                        <a:pt x="98053" y="31668"/>
                        <a:pt x="88098" y="48528"/>
                      </a:cubicBezTo>
                      <a:cubicBezTo>
                        <a:pt x="82552" y="57937"/>
                        <a:pt x="80001" y="64371"/>
                        <a:pt x="80001" y="64371"/>
                      </a:cubicBezTo>
                      <a:cubicBezTo>
                        <a:pt x="80001" y="64371"/>
                        <a:pt x="77607" y="60415"/>
                        <a:pt x="75065" y="49877"/>
                      </a:cubicBezTo>
                      <a:cubicBezTo>
                        <a:pt x="72523" y="39331"/>
                        <a:pt x="69834" y="22193"/>
                        <a:pt x="69834" y="22193"/>
                      </a:cubicBezTo>
                      <a:cubicBezTo>
                        <a:pt x="69834" y="22193"/>
                        <a:pt x="67707" y="38489"/>
                        <a:pt x="69371" y="50201"/>
                      </a:cubicBezTo>
                      <a:cubicBezTo>
                        <a:pt x="71035" y="61921"/>
                        <a:pt x="76489" y="69066"/>
                        <a:pt x="76489" y="69066"/>
                      </a:cubicBezTo>
                      <a:cubicBezTo>
                        <a:pt x="76489" y="69066"/>
                        <a:pt x="70536" y="77201"/>
                        <a:pt x="66829" y="85353"/>
                      </a:cubicBezTo>
                      <a:cubicBezTo>
                        <a:pt x="63123" y="93506"/>
                        <a:pt x="61662" y="101677"/>
                        <a:pt x="61662" y="101677"/>
                      </a:cubicBezTo>
                      <a:lnTo>
                        <a:pt x="44932" y="83218"/>
                      </a:lnTo>
                      <a:cubicBezTo>
                        <a:pt x="44932" y="83218"/>
                        <a:pt x="50173" y="78855"/>
                        <a:pt x="52022" y="70037"/>
                      </a:cubicBezTo>
                      <a:cubicBezTo>
                        <a:pt x="53879" y="61228"/>
                        <a:pt x="52345" y="47964"/>
                        <a:pt x="52345" y="47964"/>
                      </a:cubicBezTo>
                      <a:cubicBezTo>
                        <a:pt x="52345" y="47964"/>
                        <a:pt x="50127" y="60285"/>
                        <a:pt x="47825" y="67893"/>
                      </a:cubicBezTo>
                      <a:cubicBezTo>
                        <a:pt x="45523" y="75491"/>
                        <a:pt x="43129" y="78375"/>
                        <a:pt x="43129" y="78375"/>
                      </a:cubicBezTo>
                      <a:lnTo>
                        <a:pt x="31603" y="59296"/>
                      </a:lnTo>
                      <a:lnTo>
                        <a:pt x="18357" y="33655"/>
                      </a:lnTo>
                      <a:lnTo>
                        <a:pt x="26546" y="59962"/>
                      </a:lnTo>
                      <a:cubicBezTo>
                        <a:pt x="26546" y="59962"/>
                        <a:pt x="22165" y="60738"/>
                        <a:pt x="15529" y="57790"/>
                      </a:cubicBezTo>
                      <a:cubicBezTo>
                        <a:pt x="8892" y="54841"/>
                        <a:pt x="0" y="48158"/>
                        <a:pt x="0" y="48158"/>
                      </a:cubicBezTo>
                      <a:cubicBezTo>
                        <a:pt x="0" y="48158"/>
                        <a:pt x="7339" y="56514"/>
                        <a:pt x="14558" y="60600"/>
                      </a:cubicBezTo>
                      <a:cubicBezTo>
                        <a:pt x="21787" y="64676"/>
                        <a:pt x="28895" y="64491"/>
                        <a:pt x="28895" y="64491"/>
                      </a:cubicBezTo>
                      <a:lnTo>
                        <a:pt x="38369" y="79632"/>
                      </a:lnTo>
                      <a:lnTo>
                        <a:pt x="43213" y="88487"/>
                      </a:lnTo>
                      <a:cubicBezTo>
                        <a:pt x="43213" y="88487"/>
                        <a:pt x="36659" y="89744"/>
                        <a:pt x="25946" y="87914"/>
                      </a:cubicBezTo>
                      <a:cubicBezTo>
                        <a:pt x="15242" y="86084"/>
                        <a:pt x="379" y="81175"/>
                        <a:pt x="379" y="81175"/>
                      </a:cubicBezTo>
                      <a:cubicBezTo>
                        <a:pt x="379" y="81175"/>
                        <a:pt x="12284" y="88459"/>
                        <a:pt x="23755" y="91482"/>
                      </a:cubicBezTo>
                      <a:cubicBezTo>
                        <a:pt x="35226" y="94504"/>
                        <a:pt x="46263" y="93256"/>
                        <a:pt x="46263" y="93256"/>
                      </a:cubicBezTo>
                      <a:lnTo>
                        <a:pt x="59361" y="106511"/>
                      </a:lnTo>
                      <a:cubicBezTo>
                        <a:pt x="59361" y="106511"/>
                        <a:pt x="57429" y="111253"/>
                        <a:pt x="55719" y="119988"/>
                      </a:cubicBezTo>
                      <a:cubicBezTo>
                        <a:pt x="54000" y="128723"/>
                        <a:pt x="52502" y="141451"/>
                        <a:pt x="52502" y="141451"/>
                      </a:cubicBezTo>
                      <a:lnTo>
                        <a:pt x="65831" y="143078"/>
                      </a:lnTo>
                      <a:cubicBezTo>
                        <a:pt x="65831" y="143078"/>
                        <a:pt x="63511" y="131395"/>
                        <a:pt x="63844" y="122225"/>
                      </a:cubicBezTo>
                      <a:cubicBezTo>
                        <a:pt x="64177" y="113056"/>
                        <a:pt x="67144" y="106391"/>
                        <a:pt x="67144" y="106391"/>
                      </a:cubicBezTo>
                      <a:lnTo>
                        <a:pt x="85399" y="102657"/>
                      </a:lnTo>
                      <a:cubicBezTo>
                        <a:pt x="85399" y="102657"/>
                        <a:pt x="88394" y="111392"/>
                        <a:pt x="97564" y="118343"/>
                      </a:cubicBezTo>
                      <a:cubicBezTo>
                        <a:pt x="106733" y="125285"/>
                        <a:pt x="121208" y="132180"/>
                        <a:pt x="121208" y="132180"/>
                      </a:cubicBezTo>
                      <a:cubicBezTo>
                        <a:pt x="121208" y="132180"/>
                        <a:pt x="108258" y="124185"/>
                        <a:pt x="100946" y="116522"/>
                      </a:cubicBezTo>
                      <a:cubicBezTo>
                        <a:pt x="93635" y="108850"/>
                        <a:pt x="90788" y="101270"/>
                        <a:pt x="90788" y="101270"/>
                      </a:cubicBezTo>
                      <a:lnTo>
                        <a:pt x="119165" y="94615"/>
                      </a:lnTo>
                      <a:cubicBezTo>
                        <a:pt x="119165" y="94615"/>
                        <a:pt x="122715" y="98433"/>
                        <a:pt x="132097" y="99468"/>
                      </a:cubicBezTo>
                      <a:cubicBezTo>
                        <a:pt x="141479" y="100512"/>
                        <a:pt x="156693" y="98775"/>
                        <a:pt x="156693" y="98775"/>
                      </a:cubicBezTo>
                      <a:cubicBezTo>
                        <a:pt x="156693" y="98775"/>
                        <a:pt x="141571" y="98183"/>
                        <a:pt x="133400" y="96861"/>
                      </a:cubicBezTo>
                      <a:cubicBezTo>
                        <a:pt x="125220" y="95549"/>
                        <a:pt x="124000" y="93506"/>
                        <a:pt x="124000" y="93506"/>
                      </a:cubicBezTo>
                      <a:lnTo>
                        <a:pt x="172777" y="72542"/>
                      </a:lnTo>
                      <a:cubicBezTo>
                        <a:pt x="172777" y="72542"/>
                        <a:pt x="137652" y="84716"/>
                        <a:pt x="119387" y="90086"/>
                      </a:cubicBezTo>
                      <a:cubicBezTo>
                        <a:pt x="105605" y="94134"/>
                        <a:pt x="100272" y="95013"/>
                        <a:pt x="100272" y="95013"/>
                      </a:cubicBezTo>
                      <a:cubicBezTo>
                        <a:pt x="100272" y="95013"/>
                        <a:pt x="101344" y="90835"/>
                        <a:pt x="105337" y="85104"/>
                      </a:cubicBezTo>
                      <a:cubicBezTo>
                        <a:pt x="109331" y="79382"/>
                        <a:pt x="115986" y="72986"/>
                        <a:pt x="115986" y="72986"/>
                      </a:cubicBezTo>
                      <a:cubicBezTo>
                        <a:pt x="115986" y="72986"/>
                        <a:pt x="106724" y="78717"/>
                        <a:pt x="101214" y="84337"/>
                      </a:cubicBezTo>
                      <a:cubicBezTo>
                        <a:pt x="95706" y="89966"/>
                        <a:pt x="93959" y="95475"/>
                        <a:pt x="93959" y="95475"/>
                      </a:cubicBezTo>
                      <a:lnTo>
                        <a:pt x="68928" y="101141"/>
                      </a:lnTo>
                      <a:cubicBezTo>
                        <a:pt x="68928" y="101141"/>
                        <a:pt x="71894" y="92545"/>
                        <a:pt x="74769" y="85446"/>
                      </a:cubicBezTo>
                      <a:cubicBezTo>
                        <a:pt x="77644" y="78347"/>
                        <a:pt x="82700" y="71257"/>
                        <a:pt x="82700" y="71257"/>
                      </a:cubicBezTo>
                      <a:cubicBezTo>
                        <a:pt x="82700" y="71257"/>
                        <a:pt x="94781" y="68475"/>
                        <a:pt x="107214" y="62809"/>
                      </a:cubicBezTo>
                      <a:cubicBezTo>
                        <a:pt x="119637" y="57152"/>
                        <a:pt x="132393" y="48611"/>
                        <a:pt x="132393" y="48611"/>
                      </a:cubicBezTo>
                      <a:cubicBezTo>
                        <a:pt x="132393" y="48611"/>
                        <a:pt x="118703" y="55155"/>
                        <a:pt x="107112" y="59537"/>
                      </a:cubicBezTo>
                      <a:cubicBezTo>
                        <a:pt x="95530" y="63927"/>
                        <a:pt x="86028" y="66146"/>
                        <a:pt x="86028" y="66146"/>
                      </a:cubicBezTo>
                      <a:cubicBezTo>
                        <a:pt x="86028" y="66146"/>
                        <a:pt x="86379" y="61404"/>
                        <a:pt x="94365" y="48639"/>
                      </a:cubicBezTo>
                      <a:cubicBezTo>
                        <a:pt x="104755" y="32019"/>
                        <a:pt x="128649" y="0"/>
                        <a:pt x="12864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4" name="Google Shape;394;p2"/>
              <p:cNvGrpSpPr/>
              <p:nvPr/>
            </p:nvGrpSpPr>
            <p:grpSpPr>
              <a:xfrm>
                <a:off x="2250943" y="3266331"/>
                <a:ext cx="259706" cy="192883"/>
                <a:chOff x="2250943" y="3266331"/>
                <a:chExt cx="259706" cy="192883"/>
              </a:xfrm>
            </p:grpSpPr>
            <p:sp>
              <p:nvSpPr>
                <p:cNvPr id="395" name="Google Shape;395;p2"/>
                <p:cNvSpPr/>
                <p:nvPr/>
              </p:nvSpPr>
              <p:spPr>
                <a:xfrm>
                  <a:off x="2250943" y="3266331"/>
                  <a:ext cx="259706" cy="192883"/>
                </a:xfrm>
                <a:custGeom>
                  <a:avLst/>
                  <a:gdLst/>
                  <a:ahLst/>
                  <a:cxnLst/>
                  <a:rect l="l" t="t" r="r" b="b"/>
                  <a:pathLst>
                    <a:path w="259706" h="192883" extrusionOk="0">
                      <a:moveTo>
                        <a:pt x="186494" y="51284"/>
                      </a:moveTo>
                      <a:cubicBezTo>
                        <a:pt x="186494" y="51284"/>
                        <a:pt x="228228" y="44527"/>
                        <a:pt x="244801" y="58937"/>
                      </a:cubicBezTo>
                      <a:cubicBezTo>
                        <a:pt x="270905" y="81620"/>
                        <a:pt x="254784" y="103453"/>
                        <a:pt x="254784" y="103453"/>
                      </a:cubicBezTo>
                      <a:cubicBezTo>
                        <a:pt x="254784" y="103453"/>
                        <a:pt x="236076" y="87259"/>
                        <a:pt x="213531" y="106790"/>
                      </a:cubicBezTo>
                      <a:cubicBezTo>
                        <a:pt x="201829" y="116921"/>
                        <a:pt x="197438" y="135380"/>
                        <a:pt x="197438" y="135380"/>
                      </a:cubicBezTo>
                      <a:cubicBezTo>
                        <a:pt x="197438" y="135380"/>
                        <a:pt x="179747" y="143884"/>
                        <a:pt x="169061" y="155882"/>
                      </a:cubicBezTo>
                      <a:cubicBezTo>
                        <a:pt x="158367" y="167880"/>
                        <a:pt x="154660" y="183381"/>
                        <a:pt x="154660" y="183381"/>
                      </a:cubicBezTo>
                      <a:cubicBezTo>
                        <a:pt x="154660" y="183381"/>
                        <a:pt x="141118" y="178898"/>
                        <a:pt x="133262" y="169359"/>
                      </a:cubicBezTo>
                      <a:cubicBezTo>
                        <a:pt x="125414" y="159829"/>
                        <a:pt x="123260" y="145233"/>
                        <a:pt x="123260" y="145233"/>
                      </a:cubicBezTo>
                      <a:cubicBezTo>
                        <a:pt x="123260" y="145233"/>
                        <a:pt x="115986" y="153811"/>
                        <a:pt x="108258" y="161428"/>
                      </a:cubicBezTo>
                      <a:cubicBezTo>
                        <a:pt x="100531" y="169044"/>
                        <a:pt x="92360" y="175709"/>
                        <a:pt x="92360" y="175709"/>
                      </a:cubicBezTo>
                      <a:cubicBezTo>
                        <a:pt x="92360" y="175709"/>
                        <a:pt x="87387" y="171568"/>
                        <a:pt x="85196" y="166465"/>
                      </a:cubicBezTo>
                      <a:cubicBezTo>
                        <a:pt x="82996" y="161363"/>
                        <a:pt x="83569" y="155299"/>
                        <a:pt x="83569" y="155299"/>
                      </a:cubicBezTo>
                      <a:cubicBezTo>
                        <a:pt x="83569" y="155299"/>
                        <a:pt x="60091" y="168601"/>
                        <a:pt x="39682" y="177992"/>
                      </a:cubicBezTo>
                      <a:cubicBezTo>
                        <a:pt x="19263" y="187392"/>
                        <a:pt x="1904" y="192883"/>
                        <a:pt x="1904" y="192883"/>
                      </a:cubicBezTo>
                      <a:cubicBezTo>
                        <a:pt x="1904" y="192883"/>
                        <a:pt x="7570" y="174470"/>
                        <a:pt x="16121" y="158618"/>
                      </a:cubicBezTo>
                      <a:cubicBezTo>
                        <a:pt x="24671" y="142765"/>
                        <a:pt x="36114" y="129483"/>
                        <a:pt x="36114" y="129483"/>
                      </a:cubicBezTo>
                      <a:cubicBezTo>
                        <a:pt x="36114" y="129483"/>
                        <a:pt x="28340" y="130934"/>
                        <a:pt x="22092" y="130693"/>
                      </a:cubicBezTo>
                      <a:cubicBezTo>
                        <a:pt x="15843" y="130453"/>
                        <a:pt x="11120" y="128521"/>
                        <a:pt x="11120" y="128521"/>
                      </a:cubicBezTo>
                      <a:cubicBezTo>
                        <a:pt x="11120" y="128521"/>
                        <a:pt x="21925" y="117069"/>
                        <a:pt x="35217" y="108232"/>
                      </a:cubicBezTo>
                      <a:cubicBezTo>
                        <a:pt x="48509" y="99395"/>
                        <a:pt x="64278" y="93175"/>
                        <a:pt x="64278" y="93175"/>
                      </a:cubicBezTo>
                      <a:cubicBezTo>
                        <a:pt x="64278" y="93175"/>
                        <a:pt x="40181" y="93508"/>
                        <a:pt x="24116" y="89071"/>
                      </a:cubicBezTo>
                      <a:cubicBezTo>
                        <a:pt x="8042" y="84643"/>
                        <a:pt x="0" y="75437"/>
                        <a:pt x="0" y="75437"/>
                      </a:cubicBezTo>
                      <a:cubicBezTo>
                        <a:pt x="0" y="75437"/>
                        <a:pt x="24818" y="70048"/>
                        <a:pt x="41956" y="61008"/>
                      </a:cubicBezTo>
                      <a:cubicBezTo>
                        <a:pt x="59084" y="51968"/>
                        <a:pt x="68540" y="39286"/>
                        <a:pt x="68540" y="39286"/>
                      </a:cubicBezTo>
                      <a:cubicBezTo>
                        <a:pt x="68540" y="39286"/>
                        <a:pt x="90751" y="48538"/>
                        <a:pt x="119165" y="19810"/>
                      </a:cubicBezTo>
                      <a:cubicBezTo>
                        <a:pt x="130433" y="8422"/>
                        <a:pt x="125784" y="482"/>
                        <a:pt x="125784" y="482"/>
                      </a:cubicBezTo>
                      <a:cubicBezTo>
                        <a:pt x="125784" y="482"/>
                        <a:pt x="152137" y="-3095"/>
                        <a:pt x="168017" y="9236"/>
                      </a:cubicBezTo>
                      <a:cubicBezTo>
                        <a:pt x="183906" y="21576"/>
                        <a:pt x="186494" y="51284"/>
                        <a:pt x="186494" y="5128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2274347" y="3292519"/>
                  <a:ext cx="217505" cy="147302"/>
                </a:xfrm>
                <a:custGeom>
                  <a:avLst/>
                  <a:gdLst/>
                  <a:ahLst/>
                  <a:cxnLst/>
                  <a:rect l="l" t="t" r="r" b="b"/>
                  <a:pathLst>
                    <a:path w="217505" h="147302" extrusionOk="0">
                      <a:moveTo>
                        <a:pt x="0" y="147302"/>
                      </a:moveTo>
                      <a:cubicBezTo>
                        <a:pt x="0" y="147302"/>
                        <a:pt x="44608" y="104533"/>
                        <a:pt x="69695" y="86342"/>
                      </a:cubicBezTo>
                      <a:cubicBezTo>
                        <a:pt x="83689" y="76193"/>
                        <a:pt x="93524" y="70157"/>
                        <a:pt x="93524" y="70157"/>
                      </a:cubicBezTo>
                      <a:cubicBezTo>
                        <a:pt x="93524" y="70157"/>
                        <a:pt x="86647" y="71008"/>
                        <a:pt x="69094" y="76045"/>
                      </a:cubicBezTo>
                      <a:cubicBezTo>
                        <a:pt x="51550" y="81083"/>
                        <a:pt x="23330" y="90308"/>
                        <a:pt x="23330" y="90308"/>
                      </a:cubicBezTo>
                      <a:cubicBezTo>
                        <a:pt x="23330" y="90308"/>
                        <a:pt x="49156" y="78153"/>
                        <a:pt x="68419" y="71719"/>
                      </a:cubicBezTo>
                      <a:cubicBezTo>
                        <a:pt x="87673" y="65277"/>
                        <a:pt x="100355" y="64556"/>
                        <a:pt x="100355" y="64556"/>
                      </a:cubicBezTo>
                      <a:cubicBezTo>
                        <a:pt x="100355" y="64556"/>
                        <a:pt x="112224" y="54943"/>
                        <a:pt x="124591" y="46947"/>
                      </a:cubicBezTo>
                      <a:cubicBezTo>
                        <a:pt x="136959" y="38952"/>
                        <a:pt x="149835" y="32564"/>
                        <a:pt x="149835" y="32564"/>
                      </a:cubicBezTo>
                      <a:lnTo>
                        <a:pt x="116494" y="32518"/>
                      </a:lnTo>
                      <a:cubicBezTo>
                        <a:pt x="116494" y="32518"/>
                        <a:pt x="110569" y="39146"/>
                        <a:pt x="96741" y="46235"/>
                      </a:cubicBezTo>
                      <a:cubicBezTo>
                        <a:pt x="82913" y="53325"/>
                        <a:pt x="61182" y="60868"/>
                        <a:pt x="61182" y="60868"/>
                      </a:cubicBezTo>
                      <a:cubicBezTo>
                        <a:pt x="61182" y="60868"/>
                        <a:pt x="80602" y="51227"/>
                        <a:pt x="92378" y="44599"/>
                      </a:cubicBezTo>
                      <a:cubicBezTo>
                        <a:pt x="104163" y="37972"/>
                        <a:pt x="108295" y="34367"/>
                        <a:pt x="108295" y="34367"/>
                      </a:cubicBezTo>
                      <a:lnTo>
                        <a:pt x="75065" y="38480"/>
                      </a:lnTo>
                      <a:lnTo>
                        <a:pt x="30891" y="45625"/>
                      </a:lnTo>
                      <a:lnTo>
                        <a:pt x="75074" y="34385"/>
                      </a:lnTo>
                      <a:cubicBezTo>
                        <a:pt x="75074" y="34385"/>
                        <a:pt x="75407" y="30716"/>
                        <a:pt x="69233" y="27841"/>
                      </a:cubicBezTo>
                      <a:cubicBezTo>
                        <a:pt x="63067" y="24967"/>
                        <a:pt x="50395" y="22896"/>
                        <a:pt x="50395" y="22896"/>
                      </a:cubicBezTo>
                      <a:cubicBezTo>
                        <a:pt x="50395" y="22896"/>
                        <a:pt x="65443" y="22748"/>
                        <a:pt x="73559" y="25308"/>
                      </a:cubicBezTo>
                      <a:cubicBezTo>
                        <a:pt x="81684" y="27869"/>
                        <a:pt x="82876" y="33138"/>
                        <a:pt x="82876" y="33138"/>
                      </a:cubicBezTo>
                      <a:lnTo>
                        <a:pt x="109331" y="30106"/>
                      </a:lnTo>
                      <a:lnTo>
                        <a:pt x="124637" y="27823"/>
                      </a:lnTo>
                      <a:cubicBezTo>
                        <a:pt x="124637" y="27823"/>
                        <a:pt x="125275" y="22277"/>
                        <a:pt x="120053" y="15723"/>
                      </a:cubicBezTo>
                      <a:cubicBezTo>
                        <a:pt x="114830" y="9179"/>
                        <a:pt x="103757" y="1636"/>
                        <a:pt x="103757" y="1636"/>
                      </a:cubicBezTo>
                      <a:cubicBezTo>
                        <a:pt x="103757" y="1636"/>
                        <a:pt x="118038" y="5491"/>
                        <a:pt x="125340" y="11813"/>
                      </a:cubicBezTo>
                      <a:cubicBezTo>
                        <a:pt x="132642" y="18136"/>
                        <a:pt x="132984" y="26926"/>
                        <a:pt x="132984" y="26926"/>
                      </a:cubicBezTo>
                      <a:lnTo>
                        <a:pt x="157146" y="27749"/>
                      </a:lnTo>
                      <a:cubicBezTo>
                        <a:pt x="157146" y="27749"/>
                        <a:pt x="164384" y="23266"/>
                        <a:pt x="178110" y="16324"/>
                      </a:cubicBezTo>
                      <a:cubicBezTo>
                        <a:pt x="191837" y="9391"/>
                        <a:pt x="212070" y="0"/>
                        <a:pt x="212070" y="0"/>
                      </a:cubicBezTo>
                      <a:lnTo>
                        <a:pt x="217506" y="8578"/>
                      </a:lnTo>
                      <a:cubicBezTo>
                        <a:pt x="217506" y="8578"/>
                        <a:pt x="198168" y="14521"/>
                        <a:pt x="183444" y="20742"/>
                      </a:cubicBezTo>
                      <a:cubicBezTo>
                        <a:pt x="168719" y="26963"/>
                        <a:pt x="158598" y="33461"/>
                        <a:pt x="158598" y="33461"/>
                      </a:cubicBezTo>
                      <a:lnTo>
                        <a:pt x="156453" y="49092"/>
                      </a:lnTo>
                      <a:cubicBezTo>
                        <a:pt x="156453" y="49092"/>
                        <a:pt x="171178" y="45561"/>
                        <a:pt x="184331" y="47650"/>
                      </a:cubicBezTo>
                      <a:cubicBezTo>
                        <a:pt x="197484" y="49748"/>
                        <a:pt x="211691" y="55719"/>
                        <a:pt x="211691" y="55719"/>
                      </a:cubicBezTo>
                      <a:cubicBezTo>
                        <a:pt x="211691" y="55719"/>
                        <a:pt x="196042" y="51569"/>
                        <a:pt x="182113" y="51292"/>
                      </a:cubicBezTo>
                      <a:cubicBezTo>
                        <a:pt x="168192" y="51005"/>
                        <a:pt x="155344" y="53889"/>
                        <a:pt x="155344" y="53889"/>
                      </a:cubicBezTo>
                      <a:lnTo>
                        <a:pt x="150648" y="78744"/>
                      </a:lnTo>
                      <a:cubicBezTo>
                        <a:pt x="150648" y="78744"/>
                        <a:pt x="157544" y="78828"/>
                        <a:pt x="161213" y="84928"/>
                      </a:cubicBezTo>
                      <a:cubicBezTo>
                        <a:pt x="164883" y="91029"/>
                        <a:pt x="165308" y="103156"/>
                        <a:pt x="165308" y="103156"/>
                      </a:cubicBezTo>
                      <a:cubicBezTo>
                        <a:pt x="165308" y="103156"/>
                        <a:pt x="161149" y="92609"/>
                        <a:pt x="157285" y="87563"/>
                      </a:cubicBezTo>
                      <a:cubicBezTo>
                        <a:pt x="153431" y="82516"/>
                        <a:pt x="149872" y="82969"/>
                        <a:pt x="149872" y="82969"/>
                      </a:cubicBezTo>
                      <a:lnTo>
                        <a:pt x="126394" y="131894"/>
                      </a:lnTo>
                      <a:cubicBezTo>
                        <a:pt x="126394" y="131894"/>
                        <a:pt x="138586" y="98562"/>
                        <a:pt x="143374" y="81859"/>
                      </a:cubicBezTo>
                      <a:cubicBezTo>
                        <a:pt x="146988" y="69251"/>
                        <a:pt x="147265" y="64824"/>
                        <a:pt x="147265" y="64824"/>
                      </a:cubicBezTo>
                      <a:cubicBezTo>
                        <a:pt x="147265" y="64824"/>
                        <a:pt x="140758" y="68327"/>
                        <a:pt x="132365" y="74955"/>
                      </a:cubicBezTo>
                      <a:cubicBezTo>
                        <a:pt x="123972" y="81573"/>
                        <a:pt x="115071" y="90548"/>
                        <a:pt x="115071" y="90548"/>
                      </a:cubicBezTo>
                      <a:cubicBezTo>
                        <a:pt x="115071" y="90548"/>
                        <a:pt x="122354" y="80112"/>
                        <a:pt x="130257" y="72468"/>
                      </a:cubicBezTo>
                      <a:cubicBezTo>
                        <a:pt x="138161" y="64824"/>
                        <a:pt x="146683" y="59953"/>
                        <a:pt x="146683" y="59953"/>
                      </a:cubicBezTo>
                      <a:lnTo>
                        <a:pt x="150510" y="38166"/>
                      </a:lnTo>
                      <a:cubicBezTo>
                        <a:pt x="150510" y="38166"/>
                        <a:pt x="137264" y="45921"/>
                        <a:pt x="126422" y="52632"/>
                      </a:cubicBezTo>
                      <a:cubicBezTo>
                        <a:pt x="115570" y="59343"/>
                        <a:pt x="105208" y="67615"/>
                        <a:pt x="105208" y="67615"/>
                      </a:cubicBezTo>
                      <a:cubicBezTo>
                        <a:pt x="105208" y="67615"/>
                        <a:pt x="103285" y="78171"/>
                        <a:pt x="96787" y="90844"/>
                      </a:cubicBezTo>
                      <a:cubicBezTo>
                        <a:pt x="90289" y="103517"/>
                        <a:pt x="79215" y="118315"/>
                        <a:pt x="79215" y="118315"/>
                      </a:cubicBezTo>
                      <a:cubicBezTo>
                        <a:pt x="79215" y="118315"/>
                        <a:pt x="86878" y="104145"/>
                        <a:pt x="91491" y="92914"/>
                      </a:cubicBezTo>
                      <a:cubicBezTo>
                        <a:pt x="96103" y="81674"/>
                        <a:pt x="97675" y="73355"/>
                        <a:pt x="97675" y="73355"/>
                      </a:cubicBezTo>
                      <a:cubicBezTo>
                        <a:pt x="97675" y="73355"/>
                        <a:pt x="90104" y="76701"/>
                        <a:pt x="71202" y="90798"/>
                      </a:cubicBezTo>
                      <a:cubicBezTo>
                        <a:pt x="46596" y="109155"/>
                        <a:pt x="0" y="147302"/>
                        <a:pt x="0" y="14730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7" name="Google Shape;397;p2"/>
              <p:cNvGrpSpPr/>
              <p:nvPr/>
            </p:nvGrpSpPr>
            <p:grpSpPr>
              <a:xfrm>
                <a:off x="3155193" y="1937607"/>
                <a:ext cx="183625" cy="136377"/>
                <a:chOff x="3155193" y="1937607"/>
                <a:chExt cx="183625" cy="136377"/>
              </a:xfrm>
            </p:grpSpPr>
            <p:sp>
              <p:nvSpPr>
                <p:cNvPr id="398" name="Google Shape;398;p2"/>
                <p:cNvSpPr/>
                <p:nvPr/>
              </p:nvSpPr>
              <p:spPr>
                <a:xfrm>
                  <a:off x="3155193" y="1937607"/>
                  <a:ext cx="183625" cy="136377"/>
                </a:xfrm>
                <a:custGeom>
                  <a:avLst/>
                  <a:gdLst/>
                  <a:ahLst/>
                  <a:cxnLst/>
                  <a:rect l="l" t="t" r="r" b="b"/>
                  <a:pathLst>
                    <a:path w="183625" h="136377" extrusionOk="0">
                      <a:moveTo>
                        <a:pt x="125460" y="27334"/>
                      </a:moveTo>
                      <a:cubicBezTo>
                        <a:pt x="125460" y="27334"/>
                        <a:pt x="153292" y="18553"/>
                        <a:pt x="167453" y="25799"/>
                      </a:cubicBezTo>
                      <a:cubicBezTo>
                        <a:pt x="189748" y="37215"/>
                        <a:pt x="182501" y="52688"/>
                        <a:pt x="182501" y="52688"/>
                      </a:cubicBezTo>
                      <a:cubicBezTo>
                        <a:pt x="182501" y="52688"/>
                        <a:pt x="166528" y="44545"/>
                        <a:pt x="154383" y="59270"/>
                      </a:cubicBezTo>
                      <a:cubicBezTo>
                        <a:pt x="148079" y="66914"/>
                        <a:pt x="148384" y="78986"/>
                        <a:pt x="148384" y="78986"/>
                      </a:cubicBezTo>
                      <a:cubicBezTo>
                        <a:pt x="148384" y="78986"/>
                        <a:pt x="137615" y="86251"/>
                        <a:pt x="132356" y="94958"/>
                      </a:cubicBezTo>
                      <a:cubicBezTo>
                        <a:pt x="127087" y="103656"/>
                        <a:pt x="127337" y="113796"/>
                        <a:pt x="127337" y="113796"/>
                      </a:cubicBezTo>
                      <a:cubicBezTo>
                        <a:pt x="127337" y="113796"/>
                        <a:pt x="117086" y="112456"/>
                        <a:pt x="109885" y="107317"/>
                      </a:cubicBezTo>
                      <a:cubicBezTo>
                        <a:pt x="102685" y="102177"/>
                        <a:pt x="98525" y="93248"/>
                        <a:pt x="98525" y="93248"/>
                      </a:cubicBezTo>
                      <a:cubicBezTo>
                        <a:pt x="98525" y="93248"/>
                        <a:pt x="95022" y="99423"/>
                        <a:pt x="91029" y="105052"/>
                      </a:cubicBezTo>
                      <a:cubicBezTo>
                        <a:pt x="87036" y="110681"/>
                        <a:pt x="82553" y="115747"/>
                        <a:pt x="82553" y="115747"/>
                      </a:cubicBezTo>
                      <a:cubicBezTo>
                        <a:pt x="82553" y="115747"/>
                        <a:pt x="78347" y="113695"/>
                        <a:pt x="75888" y="110727"/>
                      </a:cubicBezTo>
                      <a:cubicBezTo>
                        <a:pt x="73430" y="107760"/>
                        <a:pt x="72718" y="103887"/>
                        <a:pt x="72718" y="103887"/>
                      </a:cubicBezTo>
                      <a:cubicBezTo>
                        <a:pt x="72718" y="103887"/>
                        <a:pt x="58797" y="114794"/>
                        <a:pt x="46291" y="122919"/>
                      </a:cubicBezTo>
                      <a:cubicBezTo>
                        <a:pt x="33785" y="131044"/>
                        <a:pt x="22702" y="136378"/>
                        <a:pt x="22702" y="136378"/>
                      </a:cubicBezTo>
                      <a:cubicBezTo>
                        <a:pt x="22702" y="136378"/>
                        <a:pt x="23293" y="124195"/>
                        <a:pt x="26362" y="113306"/>
                      </a:cubicBezTo>
                      <a:cubicBezTo>
                        <a:pt x="29431" y="102418"/>
                        <a:pt x="34977" y="92823"/>
                        <a:pt x="34977" y="92823"/>
                      </a:cubicBezTo>
                      <a:cubicBezTo>
                        <a:pt x="34977" y="92823"/>
                        <a:pt x="29838" y="94579"/>
                        <a:pt x="25438" y="95115"/>
                      </a:cubicBezTo>
                      <a:cubicBezTo>
                        <a:pt x="21047" y="95642"/>
                        <a:pt x="17405" y="94940"/>
                        <a:pt x="17405" y="94940"/>
                      </a:cubicBezTo>
                      <a:cubicBezTo>
                        <a:pt x="17405" y="94940"/>
                        <a:pt x="22849" y="86575"/>
                        <a:pt x="30494" y="79577"/>
                      </a:cubicBezTo>
                      <a:cubicBezTo>
                        <a:pt x="38138" y="72580"/>
                        <a:pt x="47982" y="66951"/>
                        <a:pt x="47982" y="66951"/>
                      </a:cubicBezTo>
                      <a:cubicBezTo>
                        <a:pt x="47982" y="66951"/>
                        <a:pt x="31270" y="69779"/>
                        <a:pt x="19273" y="68744"/>
                      </a:cubicBezTo>
                      <a:cubicBezTo>
                        <a:pt x="7274" y="67709"/>
                        <a:pt x="0" y="62801"/>
                        <a:pt x="0" y="62801"/>
                      </a:cubicBezTo>
                      <a:cubicBezTo>
                        <a:pt x="0" y="62801"/>
                        <a:pt x="16296" y="56718"/>
                        <a:pt x="26584" y="49176"/>
                      </a:cubicBezTo>
                      <a:cubicBezTo>
                        <a:pt x="36872" y="41633"/>
                        <a:pt x="41142" y="32630"/>
                        <a:pt x="41142" y="32630"/>
                      </a:cubicBezTo>
                      <a:cubicBezTo>
                        <a:pt x="41142" y="32630"/>
                        <a:pt x="58289" y="36032"/>
                        <a:pt x="72847" y="14883"/>
                      </a:cubicBezTo>
                      <a:cubicBezTo>
                        <a:pt x="78624" y="6508"/>
                        <a:pt x="73938" y="2025"/>
                        <a:pt x="73938" y="2025"/>
                      </a:cubicBezTo>
                      <a:cubicBezTo>
                        <a:pt x="73938" y="2025"/>
                        <a:pt x="91639" y="-3086"/>
                        <a:pt x="104940" y="2931"/>
                      </a:cubicBezTo>
                      <a:cubicBezTo>
                        <a:pt x="118251" y="8958"/>
                        <a:pt x="125460" y="27334"/>
                        <a:pt x="125460" y="273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3189339" y="1943848"/>
                  <a:ext cx="130719" cy="115625"/>
                </a:xfrm>
                <a:custGeom>
                  <a:avLst/>
                  <a:gdLst/>
                  <a:ahLst/>
                  <a:cxnLst/>
                  <a:rect l="l" t="t" r="r" b="b"/>
                  <a:pathLst>
                    <a:path w="130719" h="115625" extrusionOk="0">
                      <a:moveTo>
                        <a:pt x="0" y="115625"/>
                      </a:moveTo>
                      <a:cubicBezTo>
                        <a:pt x="0" y="115625"/>
                        <a:pt x="23265" y="83893"/>
                        <a:pt x="37426" y="69741"/>
                      </a:cubicBezTo>
                      <a:cubicBezTo>
                        <a:pt x="45329" y="61838"/>
                        <a:pt x="51079" y="56976"/>
                        <a:pt x="51079" y="56976"/>
                      </a:cubicBezTo>
                      <a:cubicBezTo>
                        <a:pt x="51079" y="56976"/>
                        <a:pt x="46439" y="58261"/>
                        <a:pt x="35134" y="63335"/>
                      </a:cubicBezTo>
                      <a:cubicBezTo>
                        <a:pt x="23838" y="68410"/>
                        <a:pt x="5869" y="77275"/>
                        <a:pt x="5869" y="77275"/>
                      </a:cubicBezTo>
                      <a:cubicBezTo>
                        <a:pt x="5869" y="77275"/>
                        <a:pt x="21639" y="66830"/>
                        <a:pt x="33877" y="60692"/>
                      </a:cubicBezTo>
                      <a:cubicBezTo>
                        <a:pt x="46115" y="54545"/>
                        <a:pt x="54813" y="52715"/>
                        <a:pt x="54813" y="52715"/>
                      </a:cubicBezTo>
                      <a:cubicBezTo>
                        <a:pt x="54813" y="52715"/>
                        <a:pt x="61320" y="45385"/>
                        <a:pt x="68484" y="39016"/>
                      </a:cubicBezTo>
                      <a:cubicBezTo>
                        <a:pt x="75638" y="32648"/>
                        <a:pt x="83440" y="27231"/>
                        <a:pt x="83440" y="27231"/>
                      </a:cubicBezTo>
                      <a:lnTo>
                        <a:pt x="60220" y="30827"/>
                      </a:lnTo>
                      <a:cubicBezTo>
                        <a:pt x="60220" y="30827"/>
                        <a:pt x="57299" y="35642"/>
                        <a:pt x="48962" y="41595"/>
                      </a:cubicBezTo>
                      <a:cubicBezTo>
                        <a:pt x="40624" y="47557"/>
                        <a:pt x="26870" y="54656"/>
                        <a:pt x="26870" y="54656"/>
                      </a:cubicBezTo>
                      <a:cubicBezTo>
                        <a:pt x="26870" y="54656"/>
                        <a:pt x="38637" y="46485"/>
                        <a:pt x="45625" y="41041"/>
                      </a:cubicBezTo>
                      <a:cubicBezTo>
                        <a:pt x="52622" y="35596"/>
                        <a:pt x="54850" y="32888"/>
                        <a:pt x="54850" y="32888"/>
                      </a:cubicBezTo>
                      <a:lnTo>
                        <a:pt x="32462" y="39081"/>
                      </a:lnTo>
                      <a:lnTo>
                        <a:pt x="3004" y="48380"/>
                      </a:lnTo>
                      <a:lnTo>
                        <a:pt x="31714" y="36511"/>
                      </a:lnTo>
                      <a:cubicBezTo>
                        <a:pt x="31714" y="36511"/>
                        <a:pt x="31279" y="34163"/>
                        <a:pt x="26464" y="33027"/>
                      </a:cubicBezTo>
                      <a:cubicBezTo>
                        <a:pt x="21648" y="31899"/>
                        <a:pt x="12451" y="31973"/>
                        <a:pt x="12451" y="31973"/>
                      </a:cubicBezTo>
                      <a:cubicBezTo>
                        <a:pt x="12451" y="31973"/>
                        <a:pt x="22896" y="30244"/>
                        <a:pt x="29015" y="30975"/>
                      </a:cubicBezTo>
                      <a:cubicBezTo>
                        <a:pt x="35134" y="31696"/>
                        <a:pt x="36927" y="34875"/>
                        <a:pt x="36927" y="34875"/>
                      </a:cubicBezTo>
                      <a:lnTo>
                        <a:pt x="54785" y="30096"/>
                      </a:lnTo>
                      <a:lnTo>
                        <a:pt x="65036" y="27000"/>
                      </a:lnTo>
                      <a:cubicBezTo>
                        <a:pt x="65036" y="27000"/>
                        <a:pt x="64463" y="23441"/>
                        <a:pt x="59638" y="19892"/>
                      </a:cubicBezTo>
                      <a:cubicBezTo>
                        <a:pt x="54813" y="16342"/>
                        <a:pt x="45727" y="12811"/>
                        <a:pt x="45727" y="12811"/>
                      </a:cubicBezTo>
                      <a:cubicBezTo>
                        <a:pt x="45727" y="12811"/>
                        <a:pt x="56375" y="13680"/>
                        <a:pt x="62605" y="16860"/>
                      </a:cubicBezTo>
                      <a:cubicBezTo>
                        <a:pt x="68845" y="20030"/>
                        <a:pt x="70684" y="25521"/>
                        <a:pt x="70684" y="25521"/>
                      </a:cubicBezTo>
                      <a:lnTo>
                        <a:pt x="87655" y="23413"/>
                      </a:lnTo>
                      <a:cubicBezTo>
                        <a:pt x="87655" y="23413"/>
                        <a:pt x="91879" y="19808"/>
                        <a:pt x="100170" y="13957"/>
                      </a:cubicBezTo>
                      <a:cubicBezTo>
                        <a:pt x="108471" y="8097"/>
                        <a:pt x="120848" y="0"/>
                        <a:pt x="120848" y="0"/>
                      </a:cubicBezTo>
                      <a:lnTo>
                        <a:pt x="126199" y="4797"/>
                      </a:lnTo>
                      <a:cubicBezTo>
                        <a:pt x="126199" y="4797"/>
                        <a:pt x="113813" y="10639"/>
                        <a:pt x="104690" y="16148"/>
                      </a:cubicBezTo>
                      <a:cubicBezTo>
                        <a:pt x="95567" y="21657"/>
                        <a:pt x="89706" y="26843"/>
                        <a:pt x="89706" y="26843"/>
                      </a:cubicBezTo>
                      <a:lnTo>
                        <a:pt x="91056" y="36890"/>
                      </a:lnTo>
                      <a:cubicBezTo>
                        <a:pt x="91056" y="36890"/>
                        <a:pt x="100669" y="33073"/>
                        <a:pt x="110208" y="32962"/>
                      </a:cubicBezTo>
                      <a:cubicBezTo>
                        <a:pt x="119747" y="32842"/>
                        <a:pt x="130719" y="35051"/>
                        <a:pt x="130719" y="35051"/>
                      </a:cubicBezTo>
                      <a:cubicBezTo>
                        <a:pt x="130719" y="35051"/>
                        <a:pt x="119073" y="34145"/>
                        <a:pt x="109331" y="35485"/>
                      </a:cubicBezTo>
                      <a:cubicBezTo>
                        <a:pt x="99578" y="36816"/>
                        <a:pt x="91158" y="40033"/>
                        <a:pt x="91158" y="40033"/>
                      </a:cubicBezTo>
                      <a:lnTo>
                        <a:pt x="92405" y="56153"/>
                      </a:lnTo>
                      <a:cubicBezTo>
                        <a:pt x="92405" y="56153"/>
                        <a:pt x="97231" y="55460"/>
                        <a:pt x="100891" y="58890"/>
                      </a:cubicBezTo>
                      <a:cubicBezTo>
                        <a:pt x="104561" y="62328"/>
                        <a:pt x="107065" y="69898"/>
                        <a:pt x="107065" y="69898"/>
                      </a:cubicBezTo>
                      <a:cubicBezTo>
                        <a:pt x="107065" y="69898"/>
                        <a:pt x="102250" y="63733"/>
                        <a:pt x="98645" y="60978"/>
                      </a:cubicBezTo>
                      <a:cubicBezTo>
                        <a:pt x="95031" y="58224"/>
                        <a:pt x="92646" y="58890"/>
                        <a:pt x="92646" y="58890"/>
                      </a:cubicBezTo>
                      <a:lnTo>
                        <a:pt x="85196" y="92193"/>
                      </a:lnTo>
                      <a:cubicBezTo>
                        <a:pt x="85196" y="92193"/>
                        <a:pt x="87618" y="69926"/>
                        <a:pt x="87914" y="58908"/>
                      </a:cubicBezTo>
                      <a:cubicBezTo>
                        <a:pt x="88135" y="50589"/>
                        <a:pt x="87525" y="47779"/>
                        <a:pt x="87525" y="47779"/>
                      </a:cubicBezTo>
                      <a:cubicBezTo>
                        <a:pt x="87525" y="47779"/>
                        <a:pt x="83634" y="50691"/>
                        <a:pt x="78993" y="55765"/>
                      </a:cubicBezTo>
                      <a:cubicBezTo>
                        <a:pt x="74354" y="60840"/>
                        <a:pt x="69787" y="67440"/>
                        <a:pt x="69787" y="67440"/>
                      </a:cubicBezTo>
                      <a:cubicBezTo>
                        <a:pt x="69787" y="67440"/>
                        <a:pt x="72958" y="60100"/>
                        <a:pt x="77071" y="54434"/>
                      </a:cubicBezTo>
                      <a:cubicBezTo>
                        <a:pt x="81184" y="48768"/>
                        <a:pt x="86231" y="44784"/>
                        <a:pt x="86231" y="44784"/>
                      </a:cubicBezTo>
                      <a:lnTo>
                        <a:pt x="84937" y="30679"/>
                      </a:lnTo>
                      <a:cubicBezTo>
                        <a:pt x="84937" y="30679"/>
                        <a:pt x="77117" y="36992"/>
                        <a:pt x="70795" y="42390"/>
                      </a:cubicBezTo>
                      <a:cubicBezTo>
                        <a:pt x="64463" y="47779"/>
                        <a:pt x="58750" y="54111"/>
                        <a:pt x="58750" y="54111"/>
                      </a:cubicBezTo>
                      <a:cubicBezTo>
                        <a:pt x="58750" y="54111"/>
                        <a:pt x="59333" y="60951"/>
                        <a:pt x="57114" y="69621"/>
                      </a:cubicBezTo>
                      <a:cubicBezTo>
                        <a:pt x="54896" y="78291"/>
                        <a:pt x="49877" y="88792"/>
                        <a:pt x="49877" y="88792"/>
                      </a:cubicBezTo>
                      <a:cubicBezTo>
                        <a:pt x="49877" y="88792"/>
                        <a:pt x="52631" y="79058"/>
                        <a:pt x="53796" y="71497"/>
                      </a:cubicBezTo>
                      <a:cubicBezTo>
                        <a:pt x="54970" y="63927"/>
                        <a:pt x="54545" y="58538"/>
                        <a:pt x="54545" y="58538"/>
                      </a:cubicBezTo>
                      <a:cubicBezTo>
                        <a:pt x="54545" y="58538"/>
                        <a:pt x="49886" y="61459"/>
                        <a:pt x="39293" y="72376"/>
                      </a:cubicBezTo>
                      <a:cubicBezTo>
                        <a:pt x="25493" y="86583"/>
                        <a:pt x="0" y="115625"/>
                        <a:pt x="0" y="1156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0" name="Google Shape;400;p2"/>
              <p:cNvGrpSpPr/>
              <p:nvPr/>
            </p:nvGrpSpPr>
            <p:grpSpPr>
              <a:xfrm>
                <a:off x="4521178" y="2755993"/>
                <a:ext cx="301249" cy="223739"/>
                <a:chOff x="4521178" y="2755993"/>
                <a:chExt cx="301249" cy="223739"/>
              </a:xfrm>
            </p:grpSpPr>
            <p:sp>
              <p:nvSpPr>
                <p:cNvPr id="401" name="Google Shape;401;p2"/>
                <p:cNvSpPr/>
                <p:nvPr/>
              </p:nvSpPr>
              <p:spPr>
                <a:xfrm>
                  <a:off x="4521178" y="2755993"/>
                  <a:ext cx="301249" cy="223739"/>
                </a:xfrm>
                <a:custGeom>
                  <a:avLst/>
                  <a:gdLst/>
                  <a:ahLst/>
                  <a:cxnLst/>
                  <a:rect l="l" t="t" r="r" b="b"/>
                  <a:pathLst>
                    <a:path w="301249" h="223739" extrusionOk="0">
                      <a:moveTo>
                        <a:pt x="205822" y="44853"/>
                      </a:moveTo>
                      <a:cubicBezTo>
                        <a:pt x="205822" y="44853"/>
                        <a:pt x="251475" y="30433"/>
                        <a:pt x="274713" y="42330"/>
                      </a:cubicBezTo>
                      <a:cubicBezTo>
                        <a:pt x="311298" y="61057"/>
                        <a:pt x="299402" y="86439"/>
                        <a:pt x="299402" y="86439"/>
                      </a:cubicBezTo>
                      <a:cubicBezTo>
                        <a:pt x="299402" y="86439"/>
                        <a:pt x="273197" y="73082"/>
                        <a:pt x="253277" y="97235"/>
                      </a:cubicBezTo>
                      <a:cubicBezTo>
                        <a:pt x="242934" y="109769"/>
                        <a:pt x="243433" y="129578"/>
                        <a:pt x="243433" y="129578"/>
                      </a:cubicBezTo>
                      <a:cubicBezTo>
                        <a:pt x="243433" y="129578"/>
                        <a:pt x="225760" y="141502"/>
                        <a:pt x="217136" y="155773"/>
                      </a:cubicBezTo>
                      <a:cubicBezTo>
                        <a:pt x="208503" y="170055"/>
                        <a:pt x="208900" y="186693"/>
                        <a:pt x="208900" y="186693"/>
                      </a:cubicBezTo>
                      <a:cubicBezTo>
                        <a:pt x="208900" y="186693"/>
                        <a:pt x="192086" y="184483"/>
                        <a:pt x="180273" y="176053"/>
                      </a:cubicBezTo>
                      <a:cubicBezTo>
                        <a:pt x="168451" y="167624"/>
                        <a:pt x="161629" y="152973"/>
                        <a:pt x="161629" y="152973"/>
                      </a:cubicBezTo>
                      <a:cubicBezTo>
                        <a:pt x="161629" y="152973"/>
                        <a:pt x="155880" y="163113"/>
                        <a:pt x="149336" y="172338"/>
                      </a:cubicBezTo>
                      <a:cubicBezTo>
                        <a:pt x="142782" y="181572"/>
                        <a:pt x="135434" y="189891"/>
                        <a:pt x="135434" y="189891"/>
                      </a:cubicBezTo>
                      <a:cubicBezTo>
                        <a:pt x="135434" y="189891"/>
                        <a:pt x="128529" y="186517"/>
                        <a:pt x="124489" y="181655"/>
                      </a:cubicBezTo>
                      <a:cubicBezTo>
                        <a:pt x="120459" y="176784"/>
                        <a:pt x="119304" y="170424"/>
                        <a:pt x="119304" y="170424"/>
                      </a:cubicBezTo>
                      <a:cubicBezTo>
                        <a:pt x="119304" y="170424"/>
                        <a:pt x="96464" y="188329"/>
                        <a:pt x="75944" y="201657"/>
                      </a:cubicBezTo>
                      <a:cubicBezTo>
                        <a:pt x="55432" y="214977"/>
                        <a:pt x="37241" y="223740"/>
                        <a:pt x="37241" y="223740"/>
                      </a:cubicBezTo>
                      <a:cubicBezTo>
                        <a:pt x="37241" y="223740"/>
                        <a:pt x="38212" y="203756"/>
                        <a:pt x="43249" y="185888"/>
                      </a:cubicBezTo>
                      <a:cubicBezTo>
                        <a:pt x="48287" y="168030"/>
                        <a:pt x="57383" y="152289"/>
                        <a:pt x="57383" y="152289"/>
                      </a:cubicBezTo>
                      <a:cubicBezTo>
                        <a:pt x="57383" y="152289"/>
                        <a:pt x="48943" y="155173"/>
                        <a:pt x="41743" y="156041"/>
                      </a:cubicBezTo>
                      <a:cubicBezTo>
                        <a:pt x="34533" y="156910"/>
                        <a:pt x="28553" y="155764"/>
                        <a:pt x="28553" y="155764"/>
                      </a:cubicBezTo>
                      <a:cubicBezTo>
                        <a:pt x="28553" y="155764"/>
                        <a:pt x="37482" y="142029"/>
                        <a:pt x="50025" y="130548"/>
                      </a:cubicBezTo>
                      <a:cubicBezTo>
                        <a:pt x="62568" y="119068"/>
                        <a:pt x="78725" y="109834"/>
                        <a:pt x="78725" y="109834"/>
                      </a:cubicBezTo>
                      <a:cubicBezTo>
                        <a:pt x="78725" y="109834"/>
                        <a:pt x="51301" y="114483"/>
                        <a:pt x="31621" y="112783"/>
                      </a:cubicBezTo>
                      <a:cubicBezTo>
                        <a:pt x="11942" y="111082"/>
                        <a:pt x="0" y="103031"/>
                        <a:pt x="0" y="103031"/>
                      </a:cubicBezTo>
                      <a:cubicBezTo>
                        <a:pt x="0" y="103031"/>
                        <a:pt x="26741" y="93048"/>
                        <a:pt x="43619" y="80671"/>
                      </a:cubicBezTo>
                      <a:cubicBezTo>
                        <a:pt x="60489" y="68294"/>
                        <a:pt x="67504" y="53533"/>
                        <a:pt x="67504" y="53533"/>
                      </a:cubicBezTo>
                      <a:cubicBezTo>
                        <a:pt x="67504" y="53533"/>
                        <a:pt x="95632" y="59106"/>
                        <a:pt x="119517" y="24425"/>
                      </a:cubicBezTo>
                      <a:cubicBezTo>
                        <a:pt x="128982" y="10671"/>
                        <a:pt x="121301" y="3332"/>
                        <a:pt x="121301" y="3332"/>
                      </a:cubicBezTo>
                      <a:cubicBezTo>
                        <a:pt x="121301" y="3332"/>
                        <a:pt x="150343" y="-5070"/>
                        <a:pt x="172167" y="4811"/>
                      </a:cubicBezTo>
                      <a:cubicBezTo>
                        <a:pt x="193991" y="14692"/>
                        <a:pt x="205822" y="44853"/>
                        <a:pt x="205822" y="4485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4577193" y="2766239"/>
                  <a:ext cx="214464" cy="189673"/>
                </a:xfrm>
                <a:custGeom>
                  <a:avLst/>
                  <a:gdLst/>
                  <a:ahLst/>
                  <a:cxnLst/>
                  <a:rect l="l" t="t" r="r" b="b"/>
                  <a:pathLst>
                    <a:path w="214464" h="189673" extrusionOk="0">
                      <a:moveTo>
                        <a:pt x="0" y="189674"/>
                      </a:moveTo>
                      <a:cubicBezTo>
                        <a:pt x="0" y="189674"/>
                        <a:pt x="38175" y="137624"/>
                        <a:pt x="61404" y="114405"/>
                      </a:cubicBezTo>
                      <a:cubicBezTo>
                        <a:pt x="74363" y="101446"/>
                        <a:pt x="83800" y="93469"/>
                        <a:pt x="83800" y="93469"/>
                      </a:cubicBezTo>
                      <a:cubicBezTo>
                        <a:pt x="83800" y="93469"/>
                        <a:pt x="76193" y="95567"/>
                        <a:pt x="57651" y="103895"/>
                      </a:cubicBezTo>
                      <a:cubicBezTo>
                        <a:pt x="39108" y="112214"/>
                        <a:pt x="9632" y="126763"/>
                        <a:pt x="9632" y="126763"/>
                      </a:cubicBezTo>
                      <a:cubicBezTo>
                        <a:pt x="9632" y="126763"/>
                        <a:pt x="35504" y="109626"/>
                        <a:pt x="55580" y="99551"/>
                      </a:cubicBezTo>
                      <a:cubicBezTo>
                        <a:pt x="75657" y="89476"/>
                        <a:pt x="89929" y="86472"/>
                        <a:pt x="89929" y="86472"/>
                      </a:cubicBezTo>
                      <a:cubicBezTo>
                        <a:pt x="89929" y="86472"/>
                        <a:pt x="100605" y="74455"/>
                        <a:pt x="112353" y="64001"/>
                      </a:cubicBezTo>
                      <a:cubicBezTo>
                        <a:pt x="124092" y="53547"/>
                        <a:pt x="136894" y="44673"/>
                        <a:pt x="136894" y="44673"/>
                      </a:cubicBezTo>
                      <a:lnTo>
                        <a:pt x="98802" y="50570"/>
                      </a:lnTo>
                      <a:cubicBezTo>
                        <a:pt x="98802" y="50570"/>
                        <a:pt x="94005" y="58455"/>
                        <a:pt x="80325" y="68234"/>
                      </a:cubicBezTo>
                      <a:cubicBezTo>
                        <a:pt x="66644" y="78005"/>
                        <a:pt x="44081" y="89660"/>
                        <a:pt x="44081" y="89660"/>
                      </a:cubicBezTo>
                      <a:cubicBezTo>
                        <a:pt x="44081" y="89660"/>
                        <a:pt x="63382" y="76258"/>
                        <a:pt x="74862" y="67329"/>
                      </a:cubicBezTo>
                      <a:cubicBezTo>
                        <a:pt x="86333" y="58400"/>
                        <a:pt x="89984" y="53944"/>
                        <a:pt x="89984" y="53944"/>
                      </a:cubicBezTo>
                      <a:lnTo>
                        <a:pt x="53260" y="64112"/>
                      </a:lnTo>
                      <a:lnTo>
                        <a:pt x="4926" y="79354"/>
                      </a:lnTo>
                      <a:lnTo>
                        <a:pt x="52040" y="59897"/>
                      </a:lnTo>
                      <a:cubicBezTo>
                        <a:pt x="52040" y="59897"/>
                        <a:pt x="51319" y="56042"/>
                        <a:pt x="43416" y="54185"/>
                      </a:cubicBezTo>
                      <a:cubicBezTo>
                        <a:pt x="35513" y="52317"/>
                        <a:pt x="20427" y="52447"/>
                        <a:pt x="20427" y="52447"/>
                      </a:cubicBezTo>
                      <a:cubicBezTo>
                        <a:pt x="20427" y="52447"/>
                        <a:pt x="37556" y="49609"/>
                        <a:pt x="47603" y="50801"/>
                      </a:cubicBezTo>
                      <a:cubicBezTo>
                        <a:pt x="57641" y="51994"/>
                        <a:pt x="60581" y="57207"/>
                        <a:pt x="60581" y="57207"/>
                      </a:cubicBezTo>
                      <a:lnTo>
                        <a:pt x="89892" y="49360"/>
                      </a:lnTo>
                      <a:lnTo>
                        <a:pt x="106705" y="44285"/>
                      </a:lnTo>
                      <a:cubicBezTo>
                        <a:pt x="106705" y="44285"/>
                        <a:pt x="105762" y="38443"/>
                        <a:pt x="97841" y="32629"/>
                      </a:cubicBezTo>
                      <a:cubicBezTo>
                        <a:pt x="89929" y="26806"/>
                        <a:pt x="75028" y="21010"/>
                        <a:pt x="75028" y="21010"/>
                      </a:cubicBezTo>
                      <a:cubicBezTo>
                        <a:pt x="75028" y="21010"/>
                        <a:pt x="92489" y="22434"/>
                        <a:pt x="102721" y="27647"/>
                      </a:cubicBezTo>
                      <a:cubicBezTo>
                        <a:pt x="112954" y="32860"/>
                        <a:pt x="115958" y="41863"/>
                        <a:pt x="115958" y="41863"/>
                      </a:cubicBezTo>
                      <a:lnTo>
                        <a:pt x="143808" y="38406"/>
                      </a:lnTo>
                      <a:cubicBezTo>
                        <a:pt x="143808" y="38406"/>
                        <a:pt x="150732" y="32490"/>
                        <a:pt x="164347" y="22886"/>
                      </a:cubicBezTo>
                      <a:cubicBezTo>
                        <a:pt x="177953" y="13283"/>
                        <a:pt x="198261" y="0"/>
                        <a:pt x="198261" y="0"/>
                      </a:cubicBezTo>
                      <a:lnTo>
                        <a:pt x="207033" y="7866"/>
                      </a:lnTo>
                      <a:cubicBezTo>
                        <a:pt x="207033" y="7866"/>
                        <a:pt x="186725" y="17442"/>
                        <a:pt x="171760" y="26482"/>
                      </a:cubicBezTo>
                      <a:cubicBezTo>
                        <a:pt x="156795" y="35522"/>
                        <a:pt x="147173" y="44026"/>
                        <a:pt x="147173" y="44026"/>
                      </a:cubicBezTo>
                      <a:lnTo>
                        <a:pt x="149382" y="60516"/>
                      </a:lnTo>
                      <a:cubicBezTo>
                        <a:pt x="149382" y="60516"/>
                        <a:pt x="165151" y="54249"/>
                        <a:pt x="180800" y="54064"/>
                      </a:cubicBezTo>
                      <a:cubicBezTo>
                        <a:pt x="196458" y="53879"/>
                        <a:pt x="214464" y="57494"/>
                        <a:pt x="214464" y="57494"/>
                      </a:cubicBezTo>
                      <a:cubicBezTo>
                        <a:pt x="214464" y="57494"/>
                        <a:pt x="195349" y="56015"/>
                        <a:pt x="179358" y="58205"/>
                      </a:cubicBezTo>
                      <a:cubicBezTo>
                        <a:pt x="163367" y="60396"/>
                        <a:pt x="149558" y="65665"/>
                        <a:pt x="149558" y="65665"/>
                      </a:cubicBezTo>
                      <a:lnTo>
                        <a:pt x="151609" y="92119"/>
                      </a:lnTo>
                      <a:cubicBezTo>
                        <a:pt x="151609" y="92119"/>
                        <a:pt x="159512" y="90973"/>
                        <a:pt x="165530" y="96612"/>
                      </a:cubicBezTo>
                      <a:cubicBezTo>
                        <a:pt x="171538" y="102250"/>
                        <a:pt x="175652" y="114673"/>
                        <a:pt x="175652" y="114673"/>
                      </a:cubicBezTo>
                      <a:cubicBezTo>
                        <a:pt x="175652" y="114673"/>
                        <a:pt x="167749" y="104542"/>
                        <a:pt x="161823" y="100032"/>
                      </a:cubicBezTo>
                      <a:cubicBezTo>
                        <a:pt x="155908" y="95511"/>
                        <a:pt x="151989" y="96612"/>
                        <a:pt x="151989" y="96612"/>
                      </a:cubicBezTo>
                      <a:lnTo>
                        <a:pt x="139778" y="151231"/>
                      </a:lnTo>
                      <a:cubicBezTo>
                        <a:pt x="139778" y="151231"/>
                        <a:pt x="143753" y="114701"/>
                        <a:pt x="144234" y="96630"/>
                      </a:cubicBezTo>
                      <a:cubicBezTo>
                        <a:pt x="144594" y="82996"/>
                        <a:pt x="143595" y="78384"/>
                        <a:pt x="143595" y="78384"/>
                      </a:cubicBezTo>
                      <a:cubicBezTo>
                        <a:pt x="143595" y="78384"/>
                        <a:pt x="137199" y="83153"/>
                        <a:pt x="129592" y="91472"/>
                      </a:cubicBezTo>
                      <a:cubicBezTo>
                        <a:pt x="121975" y="99801"/>
                        <a:pt x="114497" y="110634"/>
                        <a:pt x="114497" y="110634"/>
                      </a:cubicBezTo>
                      <a:cubicBezTo>
                        <a:pt x="114497" y="110634"/>
                        <a:pt x="119692" y="98590"/>
                        <a:pt x="126440" y="89291"/>
                      </a:cubicBezTo>
                      <a:cubicBezTo>
                        <a:pt x="133188" y="80001"/>
                        <a:pt x="141470" y="73466"/>
                        <a:pt x="141470" y="73466"/>
                      </a:cubicBezTo>
                      <a:lnTo>
                        <a:pt x="139343" y="50321"/>
                      </a:lnTo>
                      <a:cubicBezTo>
                        <a:pt x="139343" y="50321"/>
                        <a:pt x="126523" y="60682"/>
                        <a:pt x="116143" y="69528"/>
                      </a:cubicBezTo>
                      <a:cubicBezTo>
                        <a:pt x="105753" y="78384"/>
                        <a:pt x="96390" y="88764"/>
                        <a:pt x="96390" y="88764"/>
                      </a:cubicBezTo>
                      <a:cubicBezTo>
                        <a:pt x="96390" y="88764"/>
                        <a:pt x="97332" y="99985"/>
                        <a:pt x="93700" y="114202"/>
                      </a:cubicBezTo>
                      <a:cubicBezTo>
                        <a:pt x="90058" y="128427"/>
                        <a:pt x="81831" y="145657"/>
                        <a:pt x="81831" y="145657"/>
                      </a:cubicBezTo>
                      <a:cubicBezTo>
                        <a:pt x="81831" y="145657"/>
                        <a:pt x="86351" y="129684"/>
                        <a:pt x="88265" y="117280"/>
                      </a:cubicBezTo>
                      <a:cubicBezTo>
                        <a:pt x="90178" y="104875"/>
                        <a:pt x="89494" y="96020"/>
                        <a:pt x="89494" y="96020"/>
                      </a:cubicBezTo>
                      <a:cubicBezTo>
                        <a:pt x="89494" y="96020"/>
                        <a:pt x="81841" y="100827"/>
                        <a:pt x="64463" y="118722"/>
                      </a:cubicBezTo>
                      <a:cubicBezTo>
                        <a:pt x="41826" y="142034"/>
                        <a:pt x="0" y="189674"/>
                        <a:pt x="0" y="18967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3" name="Google Shape;403;p2"/>
              <p:cNvGrpSpPr/>
              <p:nvPr/>
            </p:nvGrpSpPr>
            <p:grpSpPr>
              <a:xfrm>
                <a:off x="3267528" y="1947353"/>
                <a:ext cx="248017" cy="191335"/>
                <a:chOff x="3267528" y="1947353"/>
                <a:chExt cx="248017" cy="191335"/>
              </a:xfrm>
            </p:grpSpPr>
            <p:sp>
              <p:nvSpPr>
                <p:cNvPr id="404" name="Google Shape;404;p2"/>
                <p:cNvSpPr/>
                <p:nvPr/>
              </p:nvSpPr>
              <p:spPr>
                <a:xfrm>
                  <a:off x="3267528" y="1947353"/>
                  <a:ext cx="248017" cy="191335"/>
                </a:xfrm>
                <a:custGeom>
                  <a:avLst/>
                  <a:gdLst/>
                  <a:ahLst/>
                  <a:cxnLst/>
                  <a:rect l="l" t="t" r="r" b="b"/>
                  <a:pathLst>
                    <a:path w="248017" h="191335" extrusionOk="0">
                      <a:moveTo>
                        <a:pt x="93497" y="58213"/>
                      </a:moveTo>
                      <a:cubicBezTo>
                        <a:pt x="93497" y="58213"/>
                        <a:pt x="104330" y="28597"/>
                        <a:pt x="130553" y="14695"/>
                      </a:cubicBezTo>
                      <a:cubicBezTo>
                        <a:pt x="171834" y="-7184"/>
                        <a:pt x="192299" y="1847"/>
                        <a:pt x="192299" y="1847"/>
                      </a:cubicBezTo>
                      <a:cubicBezTo>
                        <a:pt x="192299" y="1847"/>
                        <a:pt x="162794" y="17533"/>
                        <a:pt x="177306" y="31546"/>
                      </a:cubicBezTo>
                      <a:cubicBezTo>
                        <a:pt x="184830" y="38830"/>
                        <a:pt x="206451" y="39726"/>
                        <a:pt x="206451" y="39726"/>
                      </a:cubicBezTo>
                      <a:cubicBezTo>
                        <a:pt x="206451" y="39726"/>
                        <a:pt x="209085" y="51576"/>
                        <a:pt x="219475" y="57880"/>
                      </a:cubicBezTo>
                      <a:cubicBezTo>
                        <a:pt x="229864" y="64193"/>
                        <a:pt x="248018" y="64951"/>
                        <a:pt x="248018" y="64951"/>
                      </a:cubicBezTo>
                      <a:cubicBezTo>
                        <a:pt x="248018" y="64951"/>
                        <a:pt x="235937" y="75406"/>
                        <a:pt x="220038" y="82329"/>
                      </a:cubicBezTo>
                      <a:cubicBezTo>
                        <a:pt x="204140" y="89252"/>
                        <a:pt x="184423" y="92644"/>
                        <a:pt x="184423" y="92644"/>
                      </a:cubicBezTo>
                      <a:cubicBezTo>
                        <a:pt x="184423" y="92644"/>
                        <a:pt x="192022" y="96887"/>
                        <a:pt x="198178" y="101573"/>
                      </a:cubicBezTo>
                      <a:cubicBezTo>
                        <a:pt x="204343" y="106260"/>
                        <a:pt x="209057" y="111399"/>
                        <a:pt x="209057" y="111399"/>
                      </a:cubicBezTo>
                      <a:cubicBezTo>
                        <a:pt x="209057" y="111399"/>
                        <a:pt x="201440" y="115540"/>
                        <a:pt x="193870" y="117777"/>
                      </a:cubicBezTo>
                      <a:cubicBezTo>
                        <a:pt x="186300" y="120023"/>
                        <a:pt x="178785" y="120356"/>
                        <a:pt x="178785" y="120356"/>
                      </a:cubicBezTo>
                      <a:cubicBezTo>
                        <a:pt x="178785" y="120356"/>
                        <a:pt x="184867" y="135839"/>
                        <a:pt x="187381" y="149565"/>
                      </a:cubicBezTo>
                      <a:cubicBezTo>
                        <a:pt x="189896" y="163291"/>
                        <a:pt x="188823" y="175280"/>
                        <a:pt x="188823" y="175280"/>
                      </a:cubicBezTo>
                      <a:cubicBezTo>
                        <a:pt x="188823" y="175280"/>
                        <a:pt x="167859" y="173441"/>
                        <a:pt x="151536" y="169179"/>
                      </a:cubicBezTo>
                      <a:cubicBezTo>
                        <a:pt x="135203" y="164918"/>
                        <a:pt x="123510" y="158226"/>
                        <a:pt x="123510" y="158226"/>
                      </a:cubicBezTo>
                      <a:cubicBezTo>
                        <a:pt x="123510" y="158226"/>
                        <a:pt x="121745" y="163717"/>
                        <a:pt x="118519" y="168301"/>
                      </a:cubicBezTo>
                      <a:cubicBezTo>
                        <a:pt x="115293" y="172895"/>
                        <a:pt x="110606" y="176593"/>
                        <a:pt x="110606" y="176593"/>
                      </a:cubicBezTo>
                      <a:cubicBezTo>
                        <a:pt x="110606" y="176593"/>
                        <a:pt x="100975" y="170131"/>
                        <a:pt x="95854" y="161526"/>
                      </a:cubicBezTo>
                      <a:cubicBezTo>
                        <a:pt x="90733" y="152930"/>
                        <a:pt x="90113" y="142198"/>
                        <a:pt x="90113" y="142198"/>
                      </a:cubicBezTo>
                      <a:cubicBezTo>
                        <a:pt x="90113" y="142198"/>
                        <a:pt x="79290" y="159742"/>
                        <a:pt x="66099" y="172026"/>
                      </a:cubicBezTo>
                      <a:cubicBezTo>
                        <a:pt x="52900" y="184311"/>
                        <a:pt x="37343" y="191336"/>
                        <a:pt x="37343" y="191336"/>
                      </a:cubicBezTo>
                      <a:cubicBezTo>
                        <a:pt x="37343" y="191336"/>
                        <a:pt x="42030" y="173894"/>
                        <a:pt x="38443" y="162515"/>
                      </a:cubicBezTo>
                      <a:cubicBezTo>
                        <a:pt x="34866" y="151136"/>
                        <a:pt x="23016" y="145812"/>
                        <a:pt x="23016" y="145812"/>
                      </a:cubicBezTo>
                      <a:cubicBezTo>
                        <a:pt x="23016" y="145812"/>
                        <a:pt x="45255" y="128453"/>
                        <a:pt x="21685" y="111297"/>
                      </a:cubicBezTo>
                      <a:cubicBezTo>
                        <a:pt x="12349" y="104494"/>
                        <a:pt x="0" y="108876"/>
                        <a:pt x="0" y="108876"/>
                      </a:cubicBezTo>
                      <a:cubicBezTo>
                        <a:pt x="0" y="108876"/>
                        <a:pt x="7727" y="90084"/>
                        <a:pt x="30956" y="76949"/>
                      </a:cubicBezTo>
                      <a:cubicBezTo>
                        <a:pt x="54194" y="63824"/>
                        <a:pt x="93497" y="58213"/>
                        <a:pt x="93497" y="58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3303226" y="1966272"/>
                  <a:ext cx="177601" cy="143087"/>
                </a:xfrm>
                <a:custGeom>
                  <a:avLst/>
                  <a:gdLst/>
                  <a:ahLst/>
                  <a:cxnLst/>
                  <a:rect l="l" t="t" r="r" b="b"/>
                  <a:pathLst>
                    <a:path w="177601" h="143087" extrusionOk="0">
                      <a:moveTo>
                        <a:pt x="138318" y="143087"/>
                      </a:moveTo>
                      <a:cubicBezTo>
                        <a:pt x="138318" y="143087"/>
                        <a:pt x="104302" y="115866"/>
                        <a:pt x="92702" y="99828"/>
                      </a:cubicBezTo>
                      <a:cubicBezTo>
                        <a:pt x="86231" y="90881"/>
                        <a:pt x="83079" y="84447"/>
                        <a:pt x="83079" y="84447"/>
                      </a:cubicBezTo>
                      <a:cubicBezTo>
                        <a:pt x="83079" y="84447"/>
                        <a:pt x="80962" y="89365"/>
                        <a:pt x="79216" y="101548"/>
                      </a:cubicBezTo>
                      <a:cubicBezTo>
                        <a:pt x="77478" y="113730"/>
                        <a:pt x="76129" y="133169"/>
                        <a:pt x="76129" y="133169"/>
                      </a:cubicBezTo>
                      <a:cubicBezTo>
                        <a:pt x="76129" y="133169"/>
                        <a:pt x="72616" y="115838"/>
                        <a:pt x="73355" y="102583"/>
                      </a:cubicBezTo>
                      <a:cubicBezTo>
                        <a:pt x="74095" y="89328"/>
                        <a:pt x="79096" y="80158"/>
                        <a:pt x="79096" y="80158"/>
                      </a:cubicBezTo>
                      <a:cubicBezTo>
                        <a:pt x="79096" y="80158"/>
                        <a:pt x="72311" y="72699"/>
                        <a:pt x="67837" y="64676"/>
                      </a:cubicBezTo>
                      <a:cubicBezTo>
                        <a:pt x="63363" y="56643"/>
                        <a:pt x="61191" y="48038"/>
                        <a:pt x="61191" y="48038"/>
                      </a:cubicBezTo>
                      <a:lnTo>
                        <a:pt x="45551" y="72385"/>
                      </a:lnTo>
                      <a:cubicBezTo>
                        <a:pt x="45551" y="72385"/>
                        <a:pt x="51282" y="75879"/>
                        <a:pt x="53907" y="85094"/>
                      </a:cubicBezTo>
                      <a:cubicBezTo>
                        <a:pt x="56542" y="94301"/>
                        <a:pt x="56061" y="109220"/>
                        <a:pt x="56061" y="109220"/>
                      </a:cubicBezTo>
                      <a:cubicBezTo>
                        <a:pt x="56061" y="109220"/>
                        <a:pt x="52770" y="96242"/>
                        <a:pt x="49785" y="88478"/>
                      </a:cubicBezTo>
                      <a:cubicBezTo>
                        <a:pt x="46790" y="80704"/>
                        <a:pt x="44100" y="78134"/>
                        <a:pt x="44100" y="78134"/>
                      </a:cubicBezTo>
                      <a:lnTo>
                        <a:pt x="33840" y="101880"/>
                      </a:lnTo>
                      <a:lnTo>
                        <a:pt x="22369" y="133234"/>
                      </a:lnTo>
                      <a:lnTo>
                        <a:pt x="28599" y="102389"/>
                      </a:lnTo>
                      <a:cubicBezTo>
                        <a:pt x="28599" y="102389"/>
                        <a:pt x="24042" y="102601"/>
                        <a:pt x="17470" y="107463"/>
                      </a:cubicBezTo>
                      <a:cubicBezTo>
                        <a:pt x="10907" y="112325"/>
                        <a:pt x="2338" y="121837"/>
                        <a:pt x="2338" y="121837"/>
                      </a:cubicBezTo>
                      <a:cubicBezTo>
                        <a:pt x="2338" y="121837"/>
                        <a:pt x="9169" y="110874"/>
                        <a:pt x="16250" y="104626"/>
                      </a:cubicBezTo>
                      <a:cubicBezTo>
                        <a:pt x="23330" y="98377"/>
                        <a:pt x="30642" y="96843"/>
                        <a:pt x="30642" y="96843"/>
                      </a:cubicBezTo>
                      <a:lnTo>
                        <a:pt x="39109" y="77922"/>
                      </a:lnTo>
                      <a:lnTo>
                        <a:pt x="43342" y="67024"/>
                      </a:lnTo>
                      <a:cubicBezTo>
                        <a:pt x="43342" y="67024"/>
                        <a:pt x="36520" y="67255"/>
                        <a:pt x="25678" y="71886"/>
                      </a:cubicBezTo>
                      <a:cubicBezTo>
                        <a:pt x="14845" y="76517"/>
                        <a:pt x="0" y="85538"/>
                        <a:pt x="0" y="85538"/>
                      </a:cubicBezTo>
                      <a:cubicBezTo>
                        <a:pt x="0" y="85538"/>
                        <a:pt x="11609" y="74640"/>
                        <a:pt x="23136" y="68512"/>
                      </a:cubicBezTo>
                      <a:cubicBezTo>
                        <a:pt x="34654" y="62393"/>
                        <a:pt x="46088" y="61052"/>
                        <a:pt x="46088" y="61052"/>
                      </a:cubicBezTo>
                      <a:lnTo>
                        <a:pt x="58437" y="43305"/>
                      </a:lnTo>
                      <a:cubicBezTo>
                        <a:pt x="58437" y="43305"/>
                        <a:pt x="56061" y="38582"/>
                        <a:pt x="53575" y="29431"/>
                      </a:cubicBezTo>
                      <a:cubicBezTo>
                        <a:pt x="51097" y="20271"/>
                        <a:pt x="48509" y="6683"/>
                        <a:pt x="48509" y="6683"/>
                      </a:cubicBezTo>
                      <a:lnTo>
                        <a:pt x="62041" y="1636"/>
                      </a:lnTo>
                      <a:cubicBezTo>
                        <a:pt x="62041" y="1636"/>
                        <a:pt x="60636" y="15011"/>
                        <a:pt x="61727" y="24985"/>
                      </a:cubicBezTo>
                      <a:cubicBezTo>
                        <a:pt x="62827" y="34958"/>
                        <a:pt x="66432" y="41530"/>
                        <a:pt x="66432" y="41530"/>
                      </a:cubicBezTo>
                      <a:lnTo>
                        <a:pt x="85464" y="41151"/>
                      </a:lnTo>
                      <a:cubicBezTo>
                        <a:pt x="85464" y="41151"/>
                        <a:pt x="87821" y="30836"/>
                        <a:pt x="96649" y="20973"/>
                      </a:cubicBezTo>
                      <a:cubicBezTo>
                        <a:pt x="105485" y="11110"/>
                        <a:pt x="119766" y="0"/>
                        <a:pt x="119766" y="0"/>
                      </a:cubicBezTo>
                      <a:cubicBezTo>
                        <a:pt x="119766" y="0"/>
                        <a:pt x="107149" y="11942"/>
                        <a:pt x="100272" y="22138"/>
                      </a:cubicBezTo>
                      <a:cubicBezTo>
                        <a:pt x="93404" y="32333"/>
                        <a:pt x="91103" y="41355"/>
                        <a:pt x="91103" y="41355"/>
                      </a:cubicBezTo>
                      <a:lnTo>
                        <a:pt x="120774" y="41678"/>
                      </a:lnTo>
                      <a:cubicBezTo>
                        <a:pt x="120774" y="41678"/>
                        <a:pt x="124101" y="36631"/>
                        <a:pt x="133650" y="33193"/>
                      </a:cubicBezTo>
                      <a:cubicBezTo>
                        <a:pt x="143189" y="29754"/>
                        <a:pt x="158940" y="27924"/>
                        <a:pt x="158940" y="27924"/>
                      </a:cubicBezTo>
                      <a:cubicBezTo>
                        <a:pt x="158940" y="27924"/>
                        <a:pt x="143466" y="32287"/>
                        <a:pt x="135193" y="35735"/>
                      </a:cubicBezTo>
                      <a:cubicBezTo>
                        <a:pt x="126911" y="39183"/>
                        <a:pt x="125830" y="41715"/>
                        <a:pt x="125830" y="41715"/>
                      </a:cubicBezTo>
                      <a:lnTo>
                        <a:pt x="177602" y="52743"/>
                      </a:lnTo>
                      <a:cubicBezTo>
                        <a:pt x="177602" y="52743"/>
                        <a:pt x="140564" y="48010"/>
                        <a:pt x="121374" y="46605"/>
                      </a:cubicBezTo>
                      <a:cubicBezTo>
                        <a:pt x="106900" y="45542"/>
                        <a:pt x="101353" y="45884"/>
                        <a:pt x="101353" y="45884"/>
                      </a:cubicBezTo>
                      <a:cubicBezTo>
                        <a:pt x="101353" y="45884"/>
                        <a:pt x="102805" y="50201"/>
                        <a:pt x="107371" y="55497"/>
                      </a:cubicBezTo>
                      <a:cubicBezTo>
                        <a:pt x="111947" y="60803"/>
                        <a:pt x="119295" y="66173"/>
                        <a:pt x="119295" y="66173"/>
                      </a:cubicBezTo>
                      <a:cubicBezTo>
                        <a:pt x="119295" y="66173"/>
                        <a:pt x="109321" y="62162"/>
                        <a:pt x="103202" y="57355"/>
                      </a:cubicBezTo>
                      <a:cubicBezTo>
                        <a:pt x="97092" y="52539"/>
                        <a:pt x="94837" y="46919"/>
                        <a:pt x="94837" y="46919"/>
                      </a:cubicBezTo>
                      <a:lnTo>
                        <a:pt x="68687" y="46845"/>
                      </a:lnTo>
                      <a:cubicBezTo>
                        <a:pt x="68687" y="46845"/>
                        <a:pt x="72440" y="55553"/>
                        <a:pt x="75980" y="62624"/>
                      </a:cubicBezTo>
                      <a:cubicBezTo>
                        <a:pt x="79511" y="69704"/>
                        <a:pt x="85288" y="76239"/>
                        <a:pt x="85288" y="76239"/>
                      </a:cubicBezTo>
                      <a:cubicBezTo>
                        <a:pt x="85288" y="76239"/>
                        <a:pt x="97915" y="76323"/>
                        <a:pt x="111133" y="79484"/>
                      </a:cubicBezTo>
                      <a:cubicBezTo>
                        <a:pt x="124351" y="82645"/>
                        <a:pt x="138142" y="88884"/>
                        <a:pt x="138142" y="88884"/>
                      </a:cubicBezTo>
                      <a:cubicBezTo>
                        <a:pt x="138142" y="88884"/>
                        <a:pt x="123565" y="85057"/>
                        <a:pt x="111309" y="83098"/>
                      </a:cubicBezTo>
                      <a:cubicBezTo>
                        <a:pt x="99052" y="81129"/>
                        <a:pt x="89124" y="81018"/>
                        <a:pt x="89124" y="81018"/>
                      </a:cubicBezTo>
                      <a:cubicBezTo>
                        <a:pt x="89124" y="81018"/>
                        <a:pt x="89873" y="86130"/>
                        <a:pt x="99117" y="98165"/>
                      </a:cubicBezTo>
                      <a:cubicBezTo>
                        <a:pt x="111161" y="113841"/>
                        <a:pt x="138318" y="143087"/>
                        <a:pt x="138318"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6" name="Google Shape;406;p2"/>
              <p:cNvGrpSpPr/>
              <p:nvPr/>
            </p:nvGrpSpPr>
            <p:grpSpPr>
              <a:xfrm>
                <a:off x="3487539" y="1796102"/>
                <a:ext cx="346607" cy="235326"/>
                <a:chOff x="3487539" y="1796102"/>
                <a:chExt cx="346607" cy="235326"/>
              </a:xfrm>
            </p:grpSpPr>
            <p:sp>
              <p:nvSpPr>
                <p:cNvPr id="407" name="Google Shape;407;p2"/>
                <p:cNvSpPr/>
                <p:nvPr/>
              </p:nvSpPr>
              <p:spPr>
                <a:xfrm>
                  <a:off x="3487539" y="1797692"/>
                  <a:ext cx="346607" cy="233736"/>
                </a:xfrm>
                <a:custGeom>
                  <a:avLst/>
                  <a:gdLst/>
                  <a:ahLst/>
                  <a:cxnLst/>
                  <a:rect l="l" t="t" r="r" b="b"/>
                  <a:pathLst>
                    <a:path w="346607" h="233736" extrusionOk="0">
                      <a:moveTo>
                        <a:pt x="205425" y="38064"/>
                      </a:moveTo>
                      <a:cubicBezTo>
                        <a:pt x="205425" y="38064"/>
                        <a:pt x="249931" y="18644"/>
                        <a:pt x="286082" y="27739"/>
                      </a:cubicBezTo>
                      <a:cubicBezTo>
                        <a:pt x="343012" y="42048"/>
                        <a:pt x="346608" y="68437"/>
                        <a:pt x="346608" y="68437"/>
                      </a:cubicBezTo>
                      <a:cubicBezTo>
                        <a:pt x="346608" y="68437"/>
                        <a:pt x="305872" y="58251"/>
                        <a:pt x="298986" y="84345"/>
                      </a:cubicBezTo>
                      <a:cubicBezTo>
                        <a:pt x="295418" y="97887"/>
                        <a:pt x="309921" y="117372"/>
                        <a:pt x="309921" y="117372"/>
                      </a:cubicBezTo>
                      <a:cubicBezTo>
                        <a:pt x="309921" y="117372"/>
                        <a:pt x="297146" y="131144"/>
                        <a:pt x="296851" y="146211"/>
                      </a:cubicBezTo>
                      <a:cubicBezTo>
                        <a:pt x="296545" y="161278"/>
                        <a:pt x="308710" y="177648"/>
                        <a:pt x="308710" y="177648"/>
                      </a:cubicBezTo>
                      <a:cubicBezTo>
                        <a:pt x="308710" y="177648"/>
                        <a:pt x="287044" y="177380"/>
                        <a:pt x="266976" y="170410"/>
                      </a:cubicBezTo>
                      <a:cubicBezTo>
                        <a:pt x="246918" y="163441"/>
                        <a:pt x="228468" y="149761"/>
                        <a:pt x="228468" y="149761"/>
                      </a:cubicBezTo>
                      <a:cubicBezTo>
                        <a:pt x="228468" y="149761"/>
                        <a:pt x="228708" y="160418"/>
                        <a:pt x="227359" y="170262"/>
                      </a:cubicBezTo>
                      <a:cubicBezTo>
                        <a:pt x="226000" y="180116"/>
                        <a:pt x="223052" y="189165"/>
                        <a:pt x="223052" y="189165"/>
                      </a:cubicBezTo>
                      <a:cubicBezTo>
                        <a:pt x="223052" y="189165"/>
                        <a:pt x="212412" y="186623"/>
                        <a:pt x="204168" y="182279"/>
                      </a:cubicBezTo>
                      <a:cubicBezTo>
                        <a:pt x="195931" y="177934"/>
                        <a:pt x="190080" y="171797"/>
                        <a:pt x="190080" y="171797"/>
                      </a:cubicBezTo>
                      <a:cubicBezTo>
                        <a:pt x="190080" y="171797"/>
                        <a:pt x="175310" y="192058"/>
                        <a:pt x="160123" y="207541"/>
                      </a:cubicBezTo>
                      <a:cubicBezTo>
                        <a:pt x="144936" y="223024"/>
                        <a:pt x="129324" y="233737"/>
                        <a:pt x="129324" y="233737"/>
                      </a:cubicBezTo>
                      <a:cubicBezTo>
                        <a:pt x="129324" y="233737"/>
                        <a:pt x="116448" y="213910"/>
                        <a:pt x="109931" y="195709"/>
                      </a:cubicBezTo>
                      <a:cubicBezTo>
                        <a:pt x="103415" y="177509"/>
                        <a:pt x="103248" y="160945"/>
                        <a:pt x="103248" y="160945"/>
                      </a:cubicBezTo>
                      <a:cubicBezTo>
                        <a:pt x="103248" y="160945"/>
                        <a:pt x="95179" y="164753"/>
                        <a:pt x="87165" y="166426"/>
                      </a:cubicBezTo>
                      <a:cubicBezTo>
                        <a:pt x="79151" y="168109"/>
                        <a:pt x="71192" y="167656"/>
                        <a:pt x="71192" y="167656"/>
                      </a:cubicBezTo>
                      <a:cubicBezTo>
                        <a:pt x="71192" y="167656"/>
                        <a:pt x="72237" y="153097"/>
                        <a:pt x="79178" y="140342"/>
                      </a:cubicBezTo>
                      <a:cubicBezTo>
                        <a:pt x="86130" y="127586"/>
                        <a:pt x="98978" y="116642"/>
                        <a:pt x="98978" y="116642"/>
                      </a:cubicBezTo>
                      <a:cubicBezTo>
                        <a:pt x="98978" y="116642"/>
                        <a:pt x="69427" y="124341"/>
                        <a:pt x="44682" y="124905"/>
                      </a:cubicBezTo>
                      <a:cubicBezTo>
                        <a:pt x="19938" y="125469"/>
                        <a:pt x="0" y="118888"/>
                        <a:pt x="0" y="118888"/>
                      </a:cubicBezTo>
                      <a:cubicBezTo>
                        <a:pt x="0" y="118888"/>
                        <a:pt x="24985" y="105993"/>
                        <a:pt x="36483" y="91860"/>
                      </a:cubicBezTo>
                      <a:cubicBezTo>
                        <a:pt x="47992" y="77736"/>
                        <a:pt x="46013" y="62374"/>
                        <a:pt x="46013" y="62374"/>
                      </a:cubicBezTo>
                      <a:cubicBezTo>
                        <a:pt x="46013" y="62374"/>
                        <a:pt x="83587" y="64675"/>
                        <a:pt x="87812" y="27730"/>
                      </a:cubicBezTo>
                      <a:cubicBezTo>
                        <a:pt x="89485" y="13088"/>
                        <a:pt x="75130" y="6719"/>
                        <a:pt x="75130" y="6719"/>
                      </a:cubicBezTo>
                      <a:cubicBezTo>
                        <a:pt x="75130" y="6719"/>
                        <a:pt x="103988" y="-4872"/>
                        <a:pt x="137033" y="2394"/>
                      </a:cubicBezTo>
                      <a:cubicBezTo>
                        <a:pt x="170087" y="9659"/>
                        <a:pt x="205425" y="38064"/>
                        <a:pt x="205425" y="3806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3550680" y="1796102"/>
                  <a:ext cx="235714" cy="209685"/>
                </a:xfrm>
                <a:custGeom>
                  <a:avLst/>
                  <a:gdLst/>
                  <a:ahLst/>
                  <a:cxnLst/>
                  <a:rect l="l" t="t" r="r" b="b"/>
                  <a:pathLst>
                    <a:path w="235714" h="209685" extrusionOk="0">
                      <a:moveTo>
                        <a:pt x="71913" y="209686"/>
                      </a:moveTo>
                      <a:cubicBezTo>
                        <a:pt x="71913" y="209686"/>
                        <a:pt x="81055" y="153995"/>
                        <a:pt x="92535" y="128437"/>
                      </a:cubicBezTo>
                      <a:cubicBezTo>
                        <a:pt x="98941" y="114183"/>
                        <a:pt x="104625" y="105236"/>
                        <a:pt x="104625" y="105236"/>
                      </a:cubicBezTo>
                      <a:cubicBezTo>
                        <a:pt x="104625" y="105236"/>
                        <a:pt x="97000" y="108175"/>
                        <a:pt x="80667" y="118500"/>
                      </a:cubicBezTo>
                      <a:cubicBezTo>
                        <a:pt x="64324" y="128825"/>
                        <a:pt x="39266" y="146526"/>
                        <a:pt x="39266" y="146526"/>
                      </a:cubicBezTo>
                      <a:cubicBezTo>
                        <a:pt x="39266" y="146526"/>
                        <a:pt x="58196" y="126680"/>
                        <a:pt x="75139" y="114451"/>
                      </a:cubicBezTo>
                      <a:cubicBezTo>
                        <a:pt x="92092" y="102232"/>
                        <a:pt x="107056" y="97638"/>
                        <a:pt x="107056" y="97638"/>
                      </a:cubicBezTo>
                      <a:cubicBezTo>
                        <a:pt x="107056" y="97638"/>
                        <a:pt x="111392" y="84568"/>
                        <a:pt x="118102" y="72921"/>
                      </a:cubicBezTo>
                      <a:cubicBezTo>
                        <a:pt x="124813" y="61274"/>
                        <a:pt x="133900" y="51051"/>
                        <a:pt x="133900" y="51051"/>
                      </a:cubicBezTo>
                      <a:lnTo>
                        <a:pt x="92461" y="61210"/>
                      </a:lnTo>
                      <a:cubicBezTo>
                        <a:pt x="92461" y="61210"/>
                        <a:pt x="92267" y="69538"/>
                        <a:pt x="82756" y="80741"/>
                      </a:cubicBezTo>
                      <a:cubicBezTo>
                        <a:pt x="73254" y="91935"/>
                        <a:pt x="54434" y="106003"/>
                        <a:pt x="54434" y="106003"/>
                      </a:cubicBezTo>
                      <a:cubicBezTo>
                        <a:pt x="54434" y="106003"/>
                        <a:pt x="68124" y="90585"/>
                        <a:pt x="75583" y="80464"/>
                      </a:cubicBezTo>
                      <a:cubicBezTo>
                        <a:pt x="83042" y="70351"/>
                        <a:pt x="84281" y="65535"/>
                        <a:pt x="84281" y="65535"/>
                      </a:cubicBezTo>
                      <a:lnTo>
                        <a:pt x="47474" y="79752"/>
                      </a:lnTo>
                      <a:lnTo>
                        <a:pt x="361" y="100300"/>
                      </a:lnTo>
                      <a:lnTo>
                        <a:pt x="43056" y="75731"/>
                      </a:lnTo>
                      <a:cubicBezTo>
                        <a:pt x="43056" y="75731"/>
                        <a:pt x="39487" y="72015"/>
                        <a:pt x="28728" y="71072"/>
                      </a:cubicBezTo>
                      <a:cubicBezTo>
                        <a:pt x="17960" y="70139"/>
                        <a:pt x="0" y="71978"/>
                        <a:pt x="0" y="71978"/>
                      </a:cubicBezTo>
                      <a:cubicBezTo>
                        <a:pt x="0" y="71978"/>
                        <a:pt x="18514" y="67236"/>
                        <a:pt x="31363" y="67264"/>
                      </a:cubicBezTo>
                      <a:cubicBezTo>
                        <a:pt x="44211" y="67301"/>
                        <a:pt x="51393" y="72108"/>
                        <a:pt x="51393" y="72108"/>
                      </a:cubicBezTo>
                      <a:lnTo>
                        <a:pt x="80944" y="61034"/>
                      </a:lnTo>
                      <a:lnTo>
                        <a:pt x="97499" y="54101"/>
                      </a:lnTo>
                      <a:cubicBezTo>
                        <a:pt x="97499" y="54101"/>
                        <a:pt x="92276" y="48454"/>
                        <a:pt x="78716" y="43620"/>
                      </a:cubicBezTo>
                      <a:cubicBezTo>
                        <a:pt x="65157" y="38776"/>
                        <a:pt x="43259" y="34755"/>
                        <a:pt x="43259" y="34755"/>
                      </a:cubicBezTo>
                      <a:cubicBezTo>
                        <a:pt x="43259" y="34755"/>
                        <a:pt x="65147" y="34173"/>
                        <a:pt x="81055" y="38147"/>
                      </a:cubicBezTo>
                      <a:cubicBezTo>
                        <a:pt x="96954" y="42131"/>
                        <a:pt x="106881" y="50672"/>
                        <a:pt x="106881" y="50672"/>
                      </a:cubicBezTo>
                      <a:lnTo>
                        <a:pt x="137772" y="44082"/>
                      </a:lnTo>
                      <a:cubicBezTo>
                        <a:pt x="137772" y="44082"/>
                        <a:pt x="141904" y="37463"/>
                        <a:pt x="151443" y="26436"/>
                      </a:cubicBezTo>
                      <a:cubicBezTo>
                        <a:pt x="160992" y="15418"/>
                        <a:pt x="175957" y="0"/>
                        <a:pt x="175957" y="0"/>
                      </a:cubicBezTo>
                      <a:lnTo>
                        <a:pt x="191985" y="6766"/>
                      </a:lnTo>
                      <a:cubicBezTo>
                        <a:pt x="191985" y="6766"/>
                        <a:pt x="174404" y="18524"/>
                        <a:pt x="162840" y="29144"/>
                      </a:cubicBezTo>
                      <a:cubicBezTo>
                        <a:pt x="151286" y="39765"/>
                        <a:pt x="145749" y="49249"/>
                        <a:pt x="145749" y="49249"/>
                      </a:cubicBezTo>
                      <a:lnTo>
                        <a:pt x="159975" y="65267"/>
                      </a:lnTo>
                      <a:cubicBezTo>
                        <a:pt x="159975" y="65267"/>
                        <a:pt x="174441" y="57290"/>
                        <a:pt x="193038" y="55322"/>
                      </a:cubicBezTo>
                      <a:cubicBezTo>
                        <a:pt x="211627" y="53353"/>
                        <a:pt x="235715" y="54878"/>
                        <a:pt x="235715" y="54878"/>
                      </a:cubicBezTo>
                      <a:cubicBezTo>
                        <a:pt x="235715" y="54878"/>
                        <a:pt x="211803" y="55590"/>
                        <a:pt x="194212" y="59574"/>
                      </a:cubicBezTo>
                      <a:cubicBezTo>
                        <a:pt x="176622" y="63557"/>
                        <a:pt x="163792" y="70324"/>
                        <a:pt x="163792" y="70324"/>
                      </a:cubicBezTo>
                      <a:lnTo>
                        <a:pt x="184821" y="96196"/>
                      </a:lnTo>
                      <a:cubicBezTo>
                        <a:pt x="184821" y="96196"/>
                        <a:pt x="193482" y="94162"/>
                        <a:pt x="204630" y="99033"/>
                      </a:cubicBezTo>
                      <a:cubicBezTo>
                        <a:pt x="215777" y="103914"/>
                        <a:pt x="229429" y="115699"/>
                        <a:pt x="229429" y="115699"/>
                      </a:cubicBezTo>
                      <a:cubicBezTo>
                        <a:pt x="229429" y="115699"/>
                        <a:pt x="212856" y="106604"/>
                        <a:pt x="202605" y="102823"/>
                      </a:cubicBezTo>
                      <a:cubicBezTo>
                        <a:pt x="192354" y="99043"/>
                        <a:pt x="188426" y="100577"/>
                        <a:pt x="188426" y="100577"/>
                      </a:cubicBezTo>
                      <a:lnTo>
                        <a:pt x="212172" y="155852"/>
                      </a:lnTo>
                      <a:cubicBezTo>
                        <a:pt x="212172" y="155852"/>
                        <a:pt x="191282" y="119369"/>
                        <a:pt x="179164" y="101483"/>
                      </a:cubicBezTo>
                      <a:cubicBezTo>
                        <a:pt x="170013" y="87988"/>
                        <a:pt x="165586" y="83551"/>
                        <a:pt x="165586" y="83551"/>
                      </a:cubicBezTo>
                      <a:cubicBezTo>
                        <a:pt x="165586" y="83551"/>
                        <a:pt x="161287" y="88986"/>
                        <a:pt x="158025" y="98063"/>
                      </a:cubicBezTo>
                      <a:cubicBezTo>
                        <a:pt x="154762" y="107140"/>
                        <a:pt x="153412" y="118685"/>
                        <a:pt x="153412" y="118685"/>
                      </a:cubicBezTo>
                      <a:cubicBezTo>
                        <a:pt x="153412" y="118685"/>
                        <a:pt x="151175" y="106197"/>
                        <a:pt x="152728" y="96270"/>
                      </a:cubicBezTo>
                      <a:cubicBezTo>
                        <a:pt x="154272" y="86333"/>
                        <a:pt x="159587" y="78938"/>
                        <a:pt x="159587" y="78938"/>
                      </a:cubicBezTo>
                      <a:lnTo>
                        <a:pt x="140795" y="56348"/>
                      </a:lnTo>
                      <a:cubicBezTo>
                        <a:pt x="140795" y="56348"/>
                        <a:pt x="132735" y="68031"/>
                        <a:pt x="126523" y="77940"/>
                      </a:cubicBezTo>
                      <a:cubicBezTo>
                        <a:pt x="120312" y="87858"/>
                        <a:pt x="116392" y="99163"/>
                        <a:pt x="116392" y="99163"/>
                      </a:cubicBezTo>
                      <a:cubicBezTo>
                        <a:pt x="116392" y="99163"/>
                        <a:pt x="125405" y="110125"/>
                        <a:pt x="131043" y="124573"/>
                      </a:cubicBezTo>
                      <a:cubicBezTo>
                        <a:pt x="136673" y="139020"/>
                        <a:pt x="138918" y="156943"/>
                        <a:pt x="138918" y="156943"/>
                      </a:cubicBezTo>
                      <a:cubicBezTo>
                        <a:pt x="138918" y="156943"/>
                        <a:pt x="133114" y="140684"/>
                        <a:pt x="126699" y="128224"/>
                      </a:cubicBezTo>
                      <a:cubicBezTo>
                        <a:pt x="120275" y="115764"/>
                        <a:pt x="113240" y="107112"/>
                        <a:pt x="113240" y="107112"/>
                      </a:cubicBezTo>
                      <a:cubicBezTo>
                        <a:pt x="113240" y="107112"/>
                        <a:pt x="107454" y="112714"/>
                        <a:pt x="99227" y="132356"/>
                      </a:cubicBezTo>
                      <a:cubicBezTo>
                        <a:pt x="88514" y="157923"/>
                        <a:pt x="71913" y="209686"/>
                        <a:pt x="71913" y="20968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9" name="Google Shape;409;p2"/>
              <p:cNvGrpSpPr/>
              <p:nvPr/>
            </p:nvGrpSpPr>
            <p:grpSpPr>
              <a:xfrm>
                <a:off x="2631150" y="2851638"/>
                <a:ext cx="443182" cy="300909"/>
                <a:chOff x="2631150" y="2851638"/>
                <a:chExt cx="443182" cy="300909"/>
              </a:xfrm>
            </p:grpSpPr>
            <p:sp>
              <p:nvSpPr>
                <p:cNvPr id="410" name="Google Shape;410;p2"/>
                <p:cNvSpPr/>
                <p:nvPr/>
              </p:nvSpPr>
              <p:spPr>
                <a:xfrm>
                  <a:off x="2631150" y="2853685"/>
                  <a:ext cx="443182" cy="298862"/>
                </a:xfrm>
                <a:custGeom>
                  <a:avLst/>
                  <a:gdLst/>
                  <a:ahLst/>
                  <a:cxnLst/>
                  <a:rect l="l" t="t" r="r" b="b"/>
                  <a:pathLst>
                    <a:path w="443182" h="298862" extrusionOk="0">
                      <a:moveTo>
                        <a:pt x="262660" y="48663"/>
                      </a:moveTo>
                      <a:cubicBezTo>
                        <a:pt x="262660" y="48663"/>
                        <a:pt x="319571" y="23835"/>
                        <a:pt x="365797" y="35463"/>
                      </a:cubicBezTo>
                      <a:cubicBezTo>
                        <a:pt x="438589" y="53765"/>
                        <a:pt x="443183" y="87503"/>
                        <a:pt x="443183" y="87503"/>
                      </a:cubicBezTo>
                      <a:cubicBezTo>
                        <a:pt x="443183" y="87503"/>
                        <a:pt x="391096" y="74479"/>
                        <a:pt x="382296" y="107839"/>
                      </a:cubicBezTo>
                      <a:cubicBezTo>
                        <a:pt x="377730" y="125161"/>
                        <a:pt x="396282" y="150081"/>
                        <a:pt x="396282" y="150081"/>
                      </a:cubicBezTo>
                      <a:cubicBezTo>
                        <a:pt x="396282" y="150081"/>
                        <a:pt x="379949" y="167680"/>
                        <a:pt x="379561" y="186944"/>
                      </a:cubicBezTo>
                      <a:cubicBezTo>
                        <a:pt x="379172" y="206216"/>
                        <a:pt x="394729" y="227143"/>
                        <a:pt x="394729" y="227143"/>
                      </a:cubicBezTo>
                      <a:cubicBezTo>
                        <a:pt x="394729" y="227143"/>
                        <a:pt x="367026" y="226810"/>
                        <a:pt x="341376" y="217890"/>
                      </a:cubicBezTo>
                      <a:cubicBezTo>
                        <a:pt x="315726" y="208980"/>
                        <a:pt x="292137" y="191491"/>
                        <a:pt x="292137" y="191491"/>
                      </a:cubicBezTo>
                      <a:cubicBezTo>
                        <a:pt x="292137" y="191491"/>
                        <a:pt x="292442" y="205116"/>
                        <a:pt x="290704" y="217705"/>
                      </a:cubicBezTo>
                      <a:cubicBezTo>
                        <a:pt x="288975" y="230304"/>
                        <a:pt x="285204" y="241877"/>
                        <a:pt x="285204" y="241877"/>
                      </a:cubicBezTo>
                      <a:cubicBezTo>
                        <a:pt x="285204" y="241877"/>
                        <a:pt x="271607" y="238623"/>
                        <a:pt x="261061" y="233068"/>
                      </a:cubicBezTo>
                      <a:cubicBezTo>
                        <a:pt x="250523" y="227522"/>
                        <a:pt x="243045" y="219665"/>
                        <a:pt x="243045" y="219665"/>
                      </a:cubicBezTo>
                      <a:cubicBezTo>
                        <a:pt x="243045" y="219665"/>
                        <a:pt x="224161" y="245565"/>
                        <a:pt x="204741" y="265364"/>
                      </a:cubicBezTo>
                      <a:cubicBezTo>
                        <a:pt x="185320" y="285163"/>
                        <a:pt x="165355" y="298862"/>
                        <a:pt x="165355" y="298862"/>
                      </a:cubicBezTo>
                      <a:cubicBezTo>
                        <a:pt x="165355" y="298862"/>
                        <a:pt x="148901" y="273508"/>
                        <a:pt x="140564" y="250242"/>
                      </a:cubicBezTo>
                      <a:cubicBezTo>
                        <a:pt x="132227" y="226976"/>
                        <a:pt x="132023" y="205791"/>
                        <a:pt x="132023" y="205791"/>
                      </a:cubicBezTo>
                      <a:cubicBezTo>
                        <a:pt x="132023" y="205791"/>
                        <a:pt x="121698" y="210662"/>
                        <a:pt x="111447" y="212806"/>
                      </a:cubicBezTo>
                      <a:cubicBezTo>
                        <a:pt x="101206" y="214951"/>
                        <a:pt x="91020" y="214368"/>
                        <a:pt x="91020" y="214368"/>
                      </a:cubicBezTo>
                      <a:cubicBezTo>
                        <a:pt x="91020" y="214368"/>
                        <a:pt x="92360" y="195752"/>
                        <a:pt x="101243" y="179438"/>
                      </a:cubicBezTo>
                      <a:cubicBezTo>
                        <a:pt x="110125" y="163132"/>
                        <a:pt x="126551" y="149138"/>
                        <a:pt x="126551" y="149138"/>
                      </a:cubicBezTo>
                      <a:cubicBezTo>
                        <a:pt x="126551" y="149138"/>
                        <a:pt x="88764" y="158991"/>
                        <a:pt x="57133" y="159712"/>
                      </a:cubicBezTo>
                      <a:cubicBezTo>
                        <a:pt x="25493" y="160424"/>
                        <a:pt x="0" y="152013"/>
                        <a:pt x="0" y="152013"/>
                      </a:cubicBezTo>
                      <a:cubicBezTo>
                        <a:pt x="0" y="152013"/>
                        <a:pt x="31945" y="135522"/>
                        <a:pt x="46651" y="117461"/>
                      </a:cubicBezTo>
                      <a:cubicBezTo>
                        <a:pt x="61367" y="99390"/>
                        <a:pt x="58834" y="79748"/>
                        <a:pt x="58834" y="79748"/>
                      </a:cubicBezTo>
                      <a:cubicBezTo>
                        <a:pt x="58834" y="79748"/>
                        <a:pt x="106881" y="82687"/>
                        <a:pt x="112279" y="35454"/>
                      </a:cubicBezTo>
                      <a:cubicBezTo>
                        <a:pt x="114415" y="16736"/>
                        <a:pt x="96066" y="8593"/>
                        <a:pt x="96066" y="8593"/>
                      </a:cubicBezTo>
                      <a:cubicBezTo>
                        <a:pt x="96066" y="8593"/>
                        <a:pt x="132957" y="-6224"/>
                        <a:pt x="175217" y="3056"/>
                      </a:cubicBezTo>
                      <a:cubicBezTo>
                        <a:pt x="217478" y="12345"/>
                        <a:pt x="262660" y="48663"/>
                        <a:pt x="262660" y="4866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2711882" y="2851638"/>
                  <a:ext cx="301398" cy="268131"/>
                </a:xfrm>
                <a:custGeom>
                  <a:avLst/>
                  <a:gdLst/>
                  <a:ahLst/>
                  <a:cxnLst/>
                  <a:rect l="l" t="t" r="r" b="b"/>
                  <a:pathLst>
                    <a:path w="301398" h="268131" extrusionOk="0">
                      <a:moveTo>
                        <a:pt x="91962" y="268132"/>
                      </a:moveTo>
                      <a:cubicBezTo>
                        <a:pt x="91962" y="268132"/>
                        <a:pt x="103646" y="196921"/>
                        <a:pt x="118324" y="164236"/>
                      </a:cubicBezTo>
                      <a:cubicBezTo>
                        <a:pt x="126514" y="146008"/>
                        <a:pt x="133788" y="134565"/>
                        <a:pt x="133788" y="134565"/>
                      </a:cubicBezTo>
                      <a:cubicBezTo>
                        <a:pt x="133788" y="134565"/>
                        <a:pt x="124037" y="138327"/>
                        <a:pt x="103147" y="151527"/>
                      </a:cubicBezTo>
                      <a:cubicBezTo>
                        <a:pt x="82248" y="164726"/>
                        <a:pt x="50210" y="187372"/>
                        <a:pt x="50210" y="187372"/>
                      </a:cubicBezTo>
                      <a:cubicBezTo>
                        <a:pt x="50210" y="187372"/>
                        <a:pt x="74409" y="161981"/>
                        <a:pt x="96085" y="146360"/>
                      </a:cubicBezTo>
                      <a:cubicBezTo>
                        <a:pt x="117751" y="130729"/>
                        <a:pt x="136885" y="124850"/>
                        <a:pt x="136885" y="124850"/>
                      </a:cubicBezTo>
                      <a:cubicBezTo>
                        <a:pt x="136885" y="124850"/>
                        <a:pt x="142440" y="108138"/>
                        <a:pt x="151018" y="93247"/>
                      </a:cubicBezTo>
                      <a:cubicBezTo>
                        <a:pt x="159596" y="78356"/>
                        <a:pt x="171215" y="65286"/>
                        <a:pt x="171215" y="65286"/>
                      </a:cubicBezTo>
                      <a:lnTo>
                        <a:pt x="118223" y="78273"/>
                      </a:lnTo>
                      <a:cubicBezTo>
                        <a:pt x="118223" y="78273"/>
                        <a:pt x="117973" y="88921"/>
                        <a:pt x="105818" y="103249"/>
                      </a:cubicBezTo>
                      <a:cubicBezTo>
                        <a:pt x="93672" y="117566"/>
                        <a:pt x="69612" y="135554"/>
                        <a:pt x="69612" y="135554"/>
                      </a:cubicBezTo>
                      <a:cubicBezTo>
                        <a:pt x="69612" y="135554"/>
                        <a:pt x="87110" y="115838"/>
                        <a:pt x="96649" y="102897"/>
                      </a:cubicBezTo>
                      <a:cubicBezTo>
                        <a:pt x="106188" y="89966"/>
                        <a:pt x="107768" y="83810"/>
                        <a:pt x="107768" y="83810"/>
                      </a:cubicBezTo>
                      <a:lnTo>
                        <a:pt x="60701" y="101982"/>
                      </a:lnTo>
                      <a:lnTo>
                        <a:pt x="462" y="128252"/>
                      </a:lnTo>
                      <a:lnTo>
                        <a:pt x="55053" y="96843"/>
                      </a:lnTo>
                      <a:cubicBezTo>
                        <a:pt x="55053" y="96843"/>
                        <a:pt x="50497" y="92092"/>
                        <a:pt x="36733" y="90890"/>
                      </a:cubicBezTo>
                      <a:cubicBezTo>
                        <a:pt x="22970" y="89688"/>
                        <a:pt x="0" y="92055"/>
                        <a:pt x="0" y="92055"/>
                      </a:cubicBezTo>
                      <a:cubicBezTo>
                        <a:pt x="0" y="92055"/>
                        <a:pt x="23672" y="85982"/>
                        <a:pt x="40098" y="86019"/>
                      </a:cubicBezTo>
                      <a:cubicBezTo>
                        <a:pt x="56532" y="86065"/>
                        <a:pt x="65711" y="92212"/>
                        <a:pt x="65711" y="92212"/>
                      </a:cubicBezTo>
                      <a:lnTo>
                        <a:pt x="103507" y="78051"/>
                      </a:lnTo>
                      <a:lnTo>
                        <a:pt x="124675" y="69196"/>
                      </a:lnTo>
                      <a:cubicBezTo>
                        <a:pt x="124675" y="69196"/>
                        <a:pt x="117991" y="61968"/>
                        <a:pt x="100660" y="55784"/>
                      </a:cubicBezTo>
                      <a:cubicBezTo>
                        <a:pt x="83320" y="49591"/>
                        <a:pt x="55312" y="44451"/>
                        <a:pt x="55312" y="44451"/>
                      </a:cubicBezTo>
                      <a:cubicBezTo>
                        <a:pt x="55312" y="44451"/>
                        <a:pt x="83301" y="43703"/>
                        <a:pt x="103637" y="48787"/>
                      </a:cubicBezTo>
                      <a:cubicBezTo>
                        <a:pt x="123981" y="53880"/>
                        <a:pt x="136663" y="64796"/>
                        <a:pt x="136663" y="64796"/>
                      </a:cubicBezTo>
                      <a:lnTo>
                        <a:pt x="176169" y="56375"/>
                      </a:lnTo>
                      <a:cubicBezTo>
                        <a:pt x="176169" y="56375"/>
                        <a:pt x="181447" y="47908"/>
                        <a:pt x="193649" y="33812"/>
                      </a:cubicBezTo>
                      <a:cubicBezTo>
                        <a:pt x="205859" y="19716"/>
                        <a:pt x="224993" y="0"/>
                        <a:pt x="224993" y="0"/>
                      </a:cubicBezTo>
                      <a:lnTo>
                        <a:pt x="245485" y="8652"/>
                      </a:lnTo>
                      <a:cubicBezTo>
                        <a:pt x="245485" y="8652"/>
                        <a:pt x="223006" y="23700"/>
                        <a:pt x="208225" y="37278"/>
                      </a:cubicBezTo>
                      <a:cubicBezTo>
                        <a:pt x="193445" y="50857"/>
                        <a:pt x="186365" y="62975"/>
                        <a:pt x="186365" y="62975"/>
                      </a:cubicBezTo>
                      <a:lnTo>
                        <a:pt x="204556" y="83468"/>
                      </a:lnTo>
                      <a:cubicBezTo>
                        <a:pt x="204556" y="83468"/>
                        <a:pt x="223052" y="73263"/>
                        <a:pt x="246826" y="70749"/>
                      </a:cubicBezTo>
                      <a:cubicBezTo>
                        <a:pt x="270609" y="68234"/>
                        <a:pt x="301398" y="70176"/>
                        <a:pt x="301398" y="70176"/>
                      </a:cubicBezTo>
                      <a:cubicBezTo>
                        <a:pt x="301398" y="70176"/>
                        <a:pt x="270831" y="71091"/>
                        <a:pt x="248332" y="76184"/>
                      </a:cubicBezTo>
                      <a:cubicBezTo>
                        <a:pt x="225834" y="81268"/>
                        <a:pt x="209436" y="89929"/>
                        <a:pt x="209436" y="89929"/>
                      </a:cubicBezTo>
                      <a:lnTo>
                        <a:pt x="236325" y="123002"/>
                      </a:lnTo>
                      <a:cubicBezTo>
                        <a:pt x="236325" y="123002"/>
                        <a:pt x="247399" y="120404"/>
                        <a:pt x="261652" y="126643"/>
                      </a:cubicBezTo>
                      <a:cubicBezTo>
                        <a:pt x="275915" y="132873"/>
                        <a:pt x="293357" y="147949"/>
                        <a:pt x="293357" y="147949"/>
                      </a:cubicBezTo>
                      <a:cubicBezTo>
                        <a:pt x="293357" y="147949"/>
                        <a:pt x="272171" y="136321"/>
                        <a:pt x="259064" y="131487"/>
                      </a:cubicBezTo>
                      <a:cubicBezTo>
                        <a:pt x="245957" y="126653"/>
                        <a:pt x="240938" y="128612"/>
                        <a:pt x="240938" y="128612"/>
                      </a:cubicBezTo>
                      <a:lnTo>
                        <a:pt x="271302" y="199296"/>
                      </a:lnTo>
                      <a:cubicBezTo>
                        <a:pt x="271302" y="199296"/>
                        <a:pt x="244589" y="152636"/>
                        <a:pt x="229088" y="129768"/>
                      </a:cubicBezTo>
                      <a:cubicBezTo>
                        <a:pt x="217395" y="112510"/>
                        <a:pt x="211729" y="106835"/>
                        <a:pt x="211729" y="106835"/>
                      </a:cubicBezTo>
                      <a:cubicBezTo>
                        <a:pt x="211729" y="106835"/>
                        <a:pt x="206238" y="113786"/>
                        <a:pt x="202060" y="125396"/>
                      </a:cubicBezTo>
                      <a:cubicBezTo>
                        <a:pt x="197891" y="136996"/>
                        <a:pt x="196172" y="151767"/>
                        <a:pt x="196172" y="151767"/>
                      </a:cubicBezTo>
                      <a:cubicBezTo>
                        <a:pt x="196172" y="151767"/>
                        <a:pt x="193306" y="135804"/>
                        <a:pt x="195285" y="123103"/>
                      </a:cubicBezTo>
                      <a:cubicBezTo>
                        <a:pt x="197253" y="110393"/>
                        <a:pt x="204066" y="100947"/>
                        <a:pt x="204066" y="100947"/>
                      </a:cubicBezTo>
                      <a:lnTo>
                        <a:pt x="180024" y="72061"/>
                      </a:lnTo>
                      <a:cubicBezTo>
                        <a:pt x="180024" y="72061"/>
                        <a:pt x="169717" y="86999"/>
                        <a:pt x="161778" y="99671"/>
                      </a:cubicBezTo>
                      <a:cubicBezTo>
                        <a:pt x="153837" y="112344"/>
                        <a:pt x="148828" y="126801"/>
                        <a:pt x="148828" y="126801"/>
                      </a:cubicBezTo>
                      <a:cubicBezTo>
                        <a:pt x="148828" y="126801"/>
                        <a:pt x="160354" y="140823"/>
                        <a:pt x="167555" y="159291"/>
                      </a:cubicBezTo>
                      <a:cubicBezTo>
                        <a:pt x="174755" y="177759"/>
                        <a:pt x="177630" y="200683"/>
                        <a:pt x="177630" y="200683"/>
                      </a:cubicBezTo>
                      <a:cubicBezTo>
                        <a:pt x="177630" y="200683"/>
                        <a:pt x="170217" y="179894"/>
                        <a:pt x="161999" y="163959"/>
                      </a:cubicBezTo>
                      <a:cubicBezTo>
                        <a:pt x="153791" y="148033"/>
                        <a:pt x="144797" y="136968"/>
                        <a:pt x="144797" y="136968"/>
                      </a:cubicBezTo>
                      <a:cubicBezTo>
                        <a:pt x="144797" y="136968"/>
                        <a:pt x="137394" y="144132"/>
                        <a:pt x="126875" y="169246"/>
                      </a:cubicBezTo>
                      <a:cubicBezTo>
                        <a:pt x="113185" y="201940"/>
                        <a:pt x="91962" y="268132"/>
                        <a:pt x="91962" y="26813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2" name="Google Shape;412;p2"/>
              <p:cNvGrpSpPr/>
              <p:nvPr/>
            </p:nvGrpSpPr>
            <p:grpSpPr>
              <a:xfrm>
                <a:off x="2182237" y="2654330"/>
                <a:ext cx="243713" cy="362324"/>
                <a:chOff x="2182237" y="2654330"/>
                <a:chExt cx="243713" cy="362324"/>
              </a:xfrm>
            </p:grpSpPr>
            <p:sp>
              <p:nvSpPr>
                <p:cNvPr id="413" name="Google Shape;413;p2"/>
                <p:cNvSpPr/>
                <p:nvPr/>
              </p:nvSpPr>
              <p:spPr>
                <a:xfrm>
                  <a:off x="2182237" y="2654330"/>
                  <a:ext cx="243713" cy="362324"/>
                </a:xfrm>
                <a:custGeom>
                  <a:avLst/>
                  <a:gdLst/>
                  <a:ahLst/>
                  <a:cxnLst/>
                  <a:rect l="l" t="t" r="r" b="b"/>
                  <a:pathLst>
                    <a:path w="243713" h="362324" extrusionOk="0">
                      <a:moveTo>
                        <a:pt x="173711" y="229688"/>
                      </a:moveTo>
                      <a:cubicBezTo>
                        <a:pt x="173711" y="229688"/>
                        <a:pt x="180061" y="280019"/>
                        <a:pt x="160308" y="313581"/>
                      </a:cubicBezTo>
                      <a:cubicBezTo>
                        <a:pt x="129194" y="366416"/>
                        <a:pt x="101686" y="362248"/>
                        <a:pt x="101686" y="362248"/>
                      </a:cubicBezTo>
                      <a:cubicBezTo>
                        <a:pt x="101686" y="362248"/>
                        <a:pt x="123898" y="324424"/>
                        <a:pt x="99773" y="309838"/>
                      </a:cubicBezTo>
                      <a:cubicBezTo>
                        <a:pt x="87248" y="302277"/>
                        <a:pt x="63437" y="311076"/>
                        <a:pt x="63437" y="311076"/>
                      </a:cubicBezTo>
                      <a:cubicBezTo>
                        <a:pt x="63437" y="311076"/>
                        <a:pt x="53399" y="294217"/>
                        <a:pt x="38388" y="289475"/>
                      </a:cubicBezTo>
                      <a:cubicBezTo>
                        <a:pt x="23376" y="284733"/>
                        <a:pt x="3392" y="292109"/>
                        <a:pt x="3392" y="292109"/>
                      </a:cubicBezTo>
                      <a:cubicBezTo>
                        <a:pt x="3392" y="292109"/>
                        <a:pt x="10029" y="270461"/>
                        <a:pt x="22923" y="252418"/>
                      </a:cubicBezTo>
                      <a:cubicBezTo>
                        <a:pt x="35818" y="234366"/>
                        <a:pt x="54970" y="219900"/>
                        <a:pt x="54970" y="219900"/>
                      </a:cubicBezTo>
                      <a:cubicBezTo>
                        <a:pt x="54970" y="219900"/>
                        <a:pt x="44220" y="216997"/>
                        <a:pt x="34746" y="212746"/>
                      </a:cubicBezTo>
                      <a:cubicBezTo>
                        <a:pt x="25271" y="208484"/>
                        <a:pt x="17072" y="202864"/>
                        <a:pt x="17072" y="202864"/>
                      </a:cubicBezTo>
                      <a:cubicBezTo>
                        <a:pt x="17072" y="202864"/>
                        <a:pt x="22748" y="192946"/>
                        <a:pt x="29532" y="185967"/>
                      </a:cubicBezTo>
                      <a:cubicBezTo>
                        <a:pt x="36308" y="178979"/>
                        <a:pt x="44183" y="174922"/>
                        <a:pt x="44183" y="174922"/>
                      </a:cubicBezTo>
                      <a:cubicBezTo>
                        <a:pt x="44183" y="174922"/>
                        <a:pt x="28229" y="154161"/>
                        <a:pt x="17183" y="134380"/>
                      </a:cubicBezTo>
                      <a:cubicBezTo>
                        <a:pt x="6138" y="114599"/>
                        <a:pt x="0" y="95789"/>
                        <a:pt x="0" y="95789"/>
                      </a:cubicBezTo>
                      <a:cubicBezTo>
                        <a:pt x="0" y="95789"/>
                        <a:pt x="23663" y="88727"/>
                        <a:pt x="43823" y="87553"/>
                      </a:cubicBezTo>
                      <a:cubicBezTo>
                        <a:pt x="63983" y="86379"/>
                        <a:pt x="80630" y="91093"/>
                        <a:pt x="80630" y="91093"/>
                      </a:cubicBezTo>
                      <a:cubicBezTo>
                        <a:pt x="80630" y="91093"/>
                        <a:pt x="79197" y="81887"/>
                        <a:pt x="79872" y="73355"/>
                      </a:cubicBezTo>
                      <a:cubicBezTo>
                        <a:pt x="80556" y="64833"/>
                        <a:pt x="83347" y="56985"/>
                        <a:pt x="83347" y="56985"/>
                      </a:cubicBezTo>
                      <a:cubicBezTo>
                        <a:pt x="83347" y="56985"/>
                        <a:pt x="97638" y="62319"/>
                        <a:pt x="108378" y="73041"/>
                      </a:cubicBezTo>
                      <a:cubicBezTo>
                        <a:pt x="119110" y="83754"/>
                        <a:pt x="126301" y="99856"/>
                        <a:pt x="126301" y="99856"/>
                      </a:cubicBezTo>
                      <a:cubicBezTo>
                        <a:pt x="126301" y="99856"/>
                        <a:pt x="127281" y="67976"/>
                        <a:pt x="134001" y="43010"/>
                      </a:cubicBezTo>
                      <a:cubicBezTo>
                        <a:pt x="140730" y="18043"/>
                        <a:pt x="153199" y="0"/>
                        <a:pt x="153199" y="0"/>
                      </a:cubicBezTo>
                      <a:cubicBezTo>
                        <a:pt x="153199" y="0"/>
                        <a:pt x="158764" y="28840"/>
                        <a:pt x="169532" y="44525"/>
                      </a:cubicBezTo>
                      <a:cubicBezTo>
                        <a:pt x="180310" y="60221"/>
                        <a:pt x="196283" y="62763"/>
                        <a:pt x="196283" y="62763"/>
                      </a:cubicBezTo>
                      <a:cubicBezTo>
                        <a:pt x="196283" y="62763"/>
                        <a:pt x="182917" y="99745"/>
                        <a:pt x="218698" y="114849"/>
                      </a:cubicBezTo>
                      <a:cubicBezTo>
                        <a:pt x="232877" y="120839"/>
                        <a:pt x="243489" y="108332"/>
                        <a:pt x="243489" y="108332"/>
                      </a:cubicBezTo>
                      <a:cubicBezTo>
                        <a:pt x="243489" y="108332"/>
                        <a:pt x="246613" y="140666"/>
                        <a:pt x="229596" y="171649"/>
                      </a:cubicBezTo>
                      <a:cubicBezTo>
                        <a:pt x="212588" y="202642"/>
                        <a:pt x="173711" y="229688"/>
                        <a:pt x="173711"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2206242" y="2723914"/>
                  <a:ext cx="183776" cy="249274"/>
                </a:xfrm>
                <a:custGeom>
                  <a:avLst/>
                  <a:gdLst/>
                  <a:ahLst/>
                  <a:cxnLst/>
                  <a:rect l="l" t="t" r="r" b="b"/>
                  <a:pathLst>
                    <a:path w="183776" h="249274" extrusionOk="0">
                      <a:moveTo>
                        <a:pt x="0" y="39506"/>
                      </a:moveTo>
                      <a:cubicBezTo>
                        <a:pt x="0" y="39506"/>
                        <a:pt x="53131" y="65064"/>
                        <a:pt x="75361" y="84105"/>
                      </a:cubicBezTo>
                      <a:cubicBezTo>
                        <a:pt x="87766" y="94717"/>
                        <a:pt x="95059" y="103054"/>
                        <a:pt x="95059" y="103054"/>
                      </a:cubicBezTo>
                      <a:cubicBezTo>
                        <a:pt x="95059" y="103054"/>
                        <a:pt x="94356" y="94550"/>
                        <a:pt x="88820" y="75130"/>
                      </a:cubicBezTo>
                      <a:cubicBezTo>
                        <a:pt x="83283" y="55710"/>
                        <a:pt x="72921" y="25382"/>
                        <a:pt x="72921" y="25382"/>
                      </a:cubicBezTo>
                      <a:cubicBezTo>
                        <a:pt x="72921" y="25382"/>
                        <a:pt x="87248" y="50201"/>
                        <a:pt x="94504" y="70786"/>
                      </a:cubicBezTo>
                      <a:cubicBezTo>
                        <a:pt x="101760" y="91371"/>
                        <a:pt x="101964" y="107722"/>
                        <a:pt x="101964" y="107722"/>
                      </a:cubicBezTo>
                      <a:cubicBezTo>
                        <a:pt x="101964" y="107722"/>
                        <a:pt x="113786" y="115921"/>
                        <a:pt x="123482" y="126079"/>
                      </a:cubicBezTo>
                      <a:cubicBezTo>
                        <a:pt x="133178" y="136238"/>
                        <a:pt x="140749" y="148347"/>
                        <a:pt x="140749" y="148347"/>
                      </a:cubicBezTo>
                      <a:lnTo>
                        <a:pt x="142773" y="103821"/>
                      </a:lnTo>
                      <a:cubicBezTo>
                        <a:pt x="142773" y="103821"/>
                        <a:pt x="134482" y="101178"/>
                        <a:pt x="126052" y="88348"/>
                      </a:cubicBezTo>
                      <a:cubicBezTo>
                        <a:pt x="117631" y="75527"/>
                        <a:pt x="109072" y="52521"/>
                        <a:pt x="109072" y="52521"/>
                      </a:cubicBezTo>
                      <a:cubicBezTo>
                        <a:pt x="109072" y="52521"/>
                        <a:pt x="120497" y="70776"/>
                        <a:pt x="128436" y="81240"/>
                      </a:cubicBezTo>
                      <a:cubicBezTo>
                        <a:pt x="136377" y="91694"/>
                        <a:pt x="140841" y="94356"/>
                        <a:pt x="140841" y="94356"/>
                      </a:cubicBezTo>
                      <a:lnTo>
                        <a:pt x="137440" y="53270"/>
                      </a:lnTo>
                      <a:lnTo>
                        <a:pt x="130720" y="0"/>
                      </a:lnTo>
                      <a:lnTo>
                        <a:pt x="142764" y="50025"/>
                      </a:lnTo>
                      <a:cubicBezTo>
                        <a:pt x="142764" y="50025"/>
                        <a:pt x="147543" y="47548"/>
                        <a:pt x="151647" y="37038"/>
                      </a:cubicBezTo>
                      <a:cubicBezTo>
                        <a:pt x="155760" y="26528"/>
                        <a:pt x="159198" y="7977"/>
                        <a:pt x="159198" y="7977"/>
                      </a:cubicBezTo>
                      <a:cubicBezTo>
                        <a:pt x="159198" y="7977"/>
                        <a:pt x="158505" y="27933"/>
                        <a:pt x="154697" y="40800"/>
                      </a:cubicBezTo>
                      <a:cubicBezTo>
                        <a:pt x="150879" y="53667"/>
                        <a:pt x="143938" y="59453"/>
                        <a:pt x="143938" y="59453"/>
                      </a:cubicBezTo>
                      <a:lnTo>
                        <a:pt x="146341" y="92341"/>
                      </a:lnTo>
                      <a:lnTo>
                        <a:pt x="148402" y="110967"/>
                      </a:lnTo>
                      <a:cubicBezTo>
                        <a:pt x="148402" y="110967"/>
                        <a:pt x="155603" y="107399"/>
                        <a:pt x="164449" y="95234"/>
                      </a:cubicBezTo>
                      <a:cubicBezTo>
                        <a:pt x="173295" y="83061"/>
                        <a:pt x="183777" y="62300"/>
                        <a:pt x="183777" y="62300"/>
                      </a:cubicBezTo>
                      <a:cubicBezTo>
                        <a:pt x="183777" y="62300"/>
                        <a:pt x="177916" y="84410"/>
                        <a:pt x="169246" y="99181"/>
                      </a:cubicBezTo>
                      <a:cubicBezTo>
                        <a:pt x="160567" y="113952"/>
                        <a:pt x="149086" y="121384"/>
                        <a:pt x="149086" y="121384"/>
                      </a:cubicBezTo>
                      <a:lnTo>
                        <a:pt x="146591" y="154281"/>
                      </a:lnTo>
                      <a:cubicBezTo>
                        <a:pt x="146591" y="154281"/>
                        <a:pt x="152017" y="160372"/>
                        <a:pt x="160252" y="173184"/>
                      </a:cubicBezTo>
                      <a:cubicBezTo>
                        <a:pt x="168488" y="186004"/>
                        <a:pt x="179534" y="205535"/>
                        <a:pt x="179534" y="205535"/>
                      </a:cubicBezTo>
                      <a:lnTo>
                        <a:pt x="168035" y="219604"/>
                      </a:lnTo>
                      <a:cubicBezTo>
                        <a:pt x="168035" y="219604"/>
                        <a:pt x="161417" y="198529"/>
                        <a:pt x="154179" y="183813"/>
                      </a:cubicBezTo>
                      <a:cubicBezTo>
                        <a:pt x="146933" y="169098"/>
                        <a:pt x="139067" y="160751"/>
                        <a:pt x="139067" y="160751"/>
                      </a:cubicBezTo>
                      <a:lnTo>
                        <a:pt x="118824" y="170300"/>
                      </a:lnTo>
                      <a:cubicBezTo>
                        <a:pt x="118824" y="170300"/>
                        <a:pt x="122558" y="187141"/>
                        <a:pt x="119055" y="206358"/>
                      </a:cubicBezTo>
                      <a:cubicBezTo>
                        <a:pt x="115542" y="225575"/>
                        <a:pt x="106927" y="249275"/>
                        <a:pt x="106927" y="249275"/>
                      </a:cubicBezTo>
                      <a:cubicBezTo>
                        <a:pt x="106927" y="249275"/>
                        <a:pt x="113250" y="225094"/>
                        <a:pt x="114442" y="206293"/>
                      </a:cubicBezTo>
                      <a:cubicBezTo>
                        <a:pt x="115635" y="187483"/>
                        <a:pt x="112630" y="172638"/>
                        <a:pt x="112630" y="172638"/>
                      </a:cubicBezTo>
                      <a:lnTo>
                        <a:pt x="80510" y="186097"/>
                      </a:lnTo>
                      <a:cubicBezTo>
                        <a:pt x="80510" y="186097"/>
                        <a:pt x="79992" y="195368"/>
                        <a:pt x="71821" y="205110"/>
                      </a:cubicBezTo>
                      <a:cubicBezTo>
                        <a:pt x="63650" y="214853"/>
                        <a:pt x="47816" y="225057"/>
                        <a:pt x="47816" y="225057"/>
                      </a:cubicBezTo>
                      <a:cubicBezTo>
                        <a:pt x="47816" y="225057"/>
                        <a:pt x="61810" y="211128"/>
                        <a:pt x="68623" y="201968"/>
                      </a:cubicBezTo>
                      <a:cubicBezTo>
                        <a:pt x="75426" y="192807"/>
                        <a:pt x="75047" y="188417"/>
                        <a:pt x="75047" y="188417"/>
                      </a:cubicBezTo>
                      <a:lnTo>
                        <a:pt x="12654" y="195941"/>
                      </a:lnTo>
                      <a:cubicBezTo>
                        <a:pt x="12654" y="195941"/>
                        <a:pt x="55377" y="185745"/>
                        <a:pt x="76877" y="178868"/>
                      </a:cubicBezTo>
                      <a:cubicBezTo>
                        <a:pt x="93090" y="173674"/>
                        <a:pt x="98849" y="170540"/>
                        <a:pt x="98849" y="170540"/>
                      </a:cubicBezTo>
                      <a:cubicBezTo>
                        <a:pt x="98849" y="170540"/>
                        <a:pt x="94661" y="164634"/>
                        <a:pt x="86527" y="158690"/>
                      </a:cubicBezTo>
                      <a:cubicBezTo>
                        <a:pt x="78393" y="152747"/>
                        <a:pt x="67218" y="147995"/>
                        <a:pt x="67218" y="147995"/>
                      </a:cubicBezTo>
                      <a:cubicBezTo>
                        <a:pt x="67218" y="147995"/>
                        <a:pt x="80380" y="149428"/>
                        <a:pt x="89882" y="153902"/>
                      </a:cubicBezTo>
                      <a:cubicBezTo>
                        <a:pt x="99394" y="158376"/>
                        <a:pt x="105227" y="165891"/>
                        <a:pt x="105227" y="165891"/>
                      </a:cubicBezTo>
                      <a:lnTo>
                        <a:pt x="133410" y="153699"/>
                      </a:lnTo>
                      <a:cubicBezTo>
                        <a:pt x="133410" y="153699"/>
                        <a:pt x="124074" y="142181"/>
                        <a:pt x="115967" y="133031"/>
                      </a:cubicBezTo>
                      <a:cubicBezTo>
                        <a:pt x="107861" y="123889"/>
                        <a:pt x="97684" y="116633"/>
                        <a:pt x="97684" y="116633"/>
                      </a:cubicBezTo>
                      <a:cubicBezTo>
                        <a:pt x="97684" y="116633"/>
                        <a:pt x="84041" y="122438"/>
                        <a:pt x="67902" y="123833"/>
                      </a:cubicBezTo>
                      <a:cubicBezTo>
                        <a:pt x="51763" y="125220"/>
                        <a:pt x="33137" y="122197"/>
                        <a:pt x="33137" y="122197"/>
                      </a:cubicBezTo>
                      <a:cubicBezTo>
                        <a:pt x="33137" y="122197"/>
                        <a:pt x="51143" y="121171"/>
                        <a:pt x="65517" y="118408"/>
                      </a:cubicBezTo>
                      <a:cubicBezTo>
                        <a:pt x="79900" y="115635"/>
                        <a:pt x="90650" y="111133"/>
                        <a:pt x="90650" y="111133"/>
                      </a:cubicBezTo>
                      <a:cubicBezTo>
                        <a:pt x="90650" y="111133"/>
                        <a:pt x="86730" y="103683"/>
                        <a:pt x="69473" y="89651"/>
                      </a:cubicBezTo>
                      <a:cubicBezTo>
                        <a:pt x="46993" y="71386"/>
                        <a:pt x="0" y="39506"/>
                        <a:pt x="0"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5" name="Google Shape;415;p2"/>
              <p:cNvGrpSpPr/>
              <p:nvPr/>
            </p:nvGrpSpPr>
            <p:grpSpPr>
              <a:xfrm>
                <a:off x="2244565" y="2066923"/>
                <a:ext cx="211137" cy="206344"/>
                <a:chOff x="2244565" y="2066923"/>
                <a:chExt cx="211137" cy="206344"/>
              </a:xfrm>
            </p:grpSpPr>
            <p:sp>
              <p:nvSpPr>
                <p:cNvPr id="416" name="Google Shape;416;p2"/>
                <p:cNvSpPr/>
                <p:nvPr/>
              </p:nvSpPr>
              <p:spPr>
                <a:xfrm>
                  <a:off x="2244565" y="2066923"/>
                  <a:ext cx="211137" cy="206344"/>
                </a:xfrm>
                <a:custGeom>
                  <a:avLst/>
                  <a:gdLst/>
                  <a:ahLst/>
                  <a:cxnLst/>
                  <a:rect l="l" t="t" r="r" b="b"/>
                  <a:pathLst>
                    <a:path w="211137" h="206344" extrusionOk="0">
                      <a:moveTo>
                        <a:pt x="125016" y="149687"/>
                      </a:moveTo>
                      <a:cubicBezTo>
                        <a:pt x="125016" y="149687"/>
                        <a:pt x="110505" y="182788"/>
                        <a:pt x="86407" y="195414"/>
                      </a:cubicBezTo>
                      <a:cubicBezTo>
                        <a:pt x="48481" y="215315"/>
                        <a:pt x="33480" y="201958"/>
                        <a:pt x="33480" y="201958"/>
                      </a:cubicBezTo>
                      <a:cubicBezTo>
                        <a:pt x="33480" y="201958"/>
                        <a:pt x="60600" y="187696"/>
                        <a:pt x="51421" y="169348"/>
                      </a:cubicBezTo>
                      <a:cubicBezTo>
                        <a:pt x="46651" y="159827"/>
                        <a:pt x="29154" y="155815"/>
                        <a:pt x="29154" y="155815"/>
                      </a:cubicBezTo>
                      <a:cubicBezTo>
                        <a:pt x="29154" y="155815"/>
                        <a:pt x="29265" y="141627"/>
                        <a:pt x="21981" y="132836"/>
                      </a:cubicBezTo>
                      <a:cubicBezTo>
                        <a:pt x="14688" y="124055"/>
                        <a:pt x="0" y="120681"/>
                        <a:pt x="0" y="120681"/>
                      </a:cubicBezTo>
                      <a:cubicBezTo>
                        <a:pt x="0" y="120681"/>
                        <a:pt x="11878" y="110135"/>
                        <a:pt x="26196" y="104228"/>
                      </a:cubicBezTo>
                      <a:cubicBezTo>
                        <a:pt x="40514" y="98322"/>
                        <a:pt x="57281" y="97055"/>
                        <a:pt x="57281" y="97055"/>
                      </a:cubicBezTo>
                      <a:cubicBezTo>
                        <a:pt x="57281" y="97055"/>
                        <a:pt x="51883" y="91066"/>
                        <a:pt x="47742" y="84752"/>
                      </a:cubicBezTo>
                      <a:cubicBezTo>
                        <a:pt x="43601" y="78439"/>
                        <a:pt x="40726" y="71802"/>
                        <a:pt x="40726" y="71802"/>
                      </a:cubicBezTo>
                      <a:cubicBezTo>
                        <a:pt x="40726" y="71802"/>
                        <a:pt x="47751" y="68003"/>
                        <a:pt x="54370" y="66423"/>
                      </a:cubicBezTo>
                      <a:cubicBezTo>
                        <a:pt x="60979" y="64851"/>
                        <a:pt x="67190" y="65480"/>
                        <a:pt x="67190" y="65480"/>
                      </a:cubicBezTo>
                      <a:cubicBezTo>
                        <a:pt x="67190" y="65480"/>
                        <a:pt x="65175" y="46587"/>
                        <a:pt x="65748" y="30217"/>
                      </a:cubicBezTo>
                      <a:cubicBezTo>
                        <a:pt x="66321" y="13846"/>
                        <a:pt x="69482" y="0"/>
                        <a:pt x="69482" y="0"/>
                      </a:cubicBezTo>
                      <a:cubicBezTo>
                        <a:pt x="69482" y="0"/>
                        <a:pt x="86268" y="5010"/>
                        <a:pt x="98802" y="12220"/>
                      </a:cubicBezTo>
                      <a:cubicBezTo>
                        <a:pt x="111336" y="19429"/>
                        <a:pt x="119618" y="28848"/>
                        <a:pt x="119618" y="28848"/>
                      </a:cubicBezTo>
                      <a:cubicBezTo>
                        <a:pt x="119618" y="28848"/>
                        <a:pt x="122105" y="22683"/>
                        <a:pt x="125627" y="17766"/>
                      </a:cubicBezTo>
                      <a:cubicBezTo>
                        <a:pt x="129139" y="12848"/>
                        <a:pt x="133678" y="9179"/>
                        <a:pt x="133678" y="9179"/>
                      </a:cubicBezTo>
                      <a:cubicBezTo>
                        <a:pt x="133678" y="9179"/>
                        <a:pt x="140314" y="18034"/>
                        <a:pt x="142856" y="28775"/>
                      </a:cubicBezTo>
                      <a:cubicBezTo>
                        <a:pt x="145398" y="39506"/>
                        <a:pt x="143845" y="52123"/>
                        <a:pt x="143845" y="52123"/>
                      </a:cubicBezTo>
                      <a:cubicBezTo>
                        <a:pt x="143845" y="52123"/>
                        <a:pt x="156056" y="33128"/>
                        <a:pt x="169181" y="20594"/>
                      </a:cubicBezTo>
                      <a:cubicBezTo>
                        <a:pt x="182316" y="8060"/>
                        <a:pt x="196375" y="1987"/>
                        <a:pt x="196375" y="1987"/>
                      </a:cubicBezTo>
                      <a:cubicBezTo>
                        <a:pt x="196375" y="1987"/>
                        <a:pt x="189212" y="21703"/>
                        <a:pt x="189970" y="35485"/>
                      </a:cubicBezTo>
                      <a:cubicBezTo>
                        <a:pt x="190718" y="49258"/>
                        <a:pt x="199389" y="57087"/>
                        <a:pt x="199389" y="57087"/>
                      </a:cubicBezTo>
                      <a:cubicBezTo>
                        <a:pt x="199389" y="57087"/>
                        <a:pt x="177889" y="74307"/>
                        <a:pt x="193870" y="97564"/>
                      </a:cubicBezTo>
                      <a:cubicBezTo>
                        <a:pt x="200211" y="106779"/>
                        <a:pt x="211137" y="103350"/>
                        <a:pt x="211137" y="103350"/>
                      </a:cubicBezTo>
                      <a:cubicBezTo>
                        <a:pt x="211137" y="103350"/>
                        <a:pt x="201228" y="124231"/>
                        <a:pt x="179728" y="136377"/>
                      </a:cubicBezTo>
                      <a:cubicBezTo>
                        <a:pt x="158219" y="148532"/>
                        <a:pt x="125016" y="149687"/>
                        <a:pt x="125016"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2274227" y="2084448"/>
                  <a:ext cx="156480" cy="175540"/>
                </a:xfrm>
                <a:custGeom>
                  <a:avLst/>
                  <a:gdLst/>
                  <a:ahLst/>
                  <a:cxnLst/>
                  <a:rect l="l" t="t" r="r" b="b"/>
                  <a:pathLst>
                    <a:path w="156480" h="175540" extrusionOk="0">
                      <a:moveTo>
                        <a:pt x="49396" y="0"/>
                      </a:moveTo>
                      <a:cubicBezTo>
                        <a:pt x="49396" y="0"/>
                        <a:pt x="71987" y="36419"/>
                        <a:pt x="78402" y="56736"/>
                      </a:cubicBezTo>
                      <a:cubicBezTo>
                        <a:pt x="81979" y="68068"/>
                        <a:pt x="83329" y="75999"/>
                        <a:pt x="83329" y="75999"/>
                      </a:cubicBezTo>
                      <a:cubicBezTo>
                        <a:pt x="83329" y="75999"/>
                        <a:pt x="86000" y="70555"/>
                        <a:pt x="89753" y="56569"/>
                      </a:cubicBezTo>
                      <a:cubicBezTo>
                        <a:pt x="93506" y="42593"/>
                        <a:pt x="98331" y="20077"/>
                        <a:pt x="98331" y="20077"/>
                      </a:cubicBezTo>
                      <a:cubicBezTo>
                        <a:pt x="98331" y="20077"/>
                        <a:pt x="97887" y="40791"/>
                        <a:pt x="94754" y="56163"/>
                      </a:cubicBezTo>
                      <a:cubicBezTo>
                        <a:pt x="91611" y="71534"/>
                        <a:pt x="85769" y="81554"/>
                        <a:pt x="85769" y="81554"/>
                      </a:cubicBezTo>
                      <a:cubicBezTo>
                        <a:pt x="85769" y="81554"/>
                        <a:pt x="89882" y="91186"/>
                        <a:pt x="92008" y="101169"/>
                      </a:cubicBezTo>
                      <a:cubicBezTo>
                        <a:pt x="94134" y="111151"/>
                        <a:pt x="94264" y="121495"/>
                        <a:pt x="94264" y="121495"/>
                      </a:cubicBezTo>
                      <a:lnTo>
                        <a:pt x="111697" y="95225"/>
                      </a:lnTo>
                      <a:cubicBezTo>
                        <a:pt x="111697" y="95225"/>
                        <a:pt x="107685" y="90354"/>
                        <a:pt x="107297" y="79243"/>
                      </a:cubicBezTo>
                      <a:cubicBezTo>
                        <a:pt x="106909" y="68133"/>
                        <a:pt x="110153" y="50783"/>
                        <a:pt x="110153" y="50783"/>
                      </a:cubicBezTo>
                      <a:cubicBezTo>
                        <a:pt x="110153" y="50783"/>
                        <a:pt x="110357" y="66377"/>
                        <a:pt x="111318" y="75860"/>
                      </a:cubicBezTo>
                      <a:cubicBezTo>
                        <a:pt x="112279" y="85335"/>
                        <a:pt x="113989" y="88709"/>
                        <a:pt x="113989" y="88709"/>
                      </a:cubicBezTo>
                      <a:lnTo>
                        <a:pt x="126911" y="62393"/>
                      </a:lnTo>
                      <a:lnTo>
                        <a:pt x="142283" y="27370"/>
                      </a:lnTo>
                      <a:lnTo>
                        <a:pt x="131293" y="62513"/>
                      </a:lnTo>
                      <a:cubicBezTo>
                        <a:pt x="131293" y="62513"/>
                        <a:pt x="135064" y="62892"/>
                        <a:pt x="141359" y="58113"/>
                      </a:cubicBezTo>
                      <a:cubicBezTo>
                        <a:pt x="147654" y="53334"/>
                        <a:pt x="156481" y="43416"/>
                        <a:pt x="156481" y="43416"/>
                      </a:cubicBezTo>
                      <a:cubicBezTo>
                        <a:pt x="156481" y="43416"/>
                        <a:pt x="148800" y="55275"/>
                        <a:pt x="141821" y="61598"/>
                      </a:cubicBezTo>
                      <a:cubicBezTo>
                        <a:pt x="134842" y="67920"/>
                        <a:pt x="128566" y="68706"/>
                        <a:pt x="128566" y="68706"/>
                      </a:cubicBezTo>
                      <a:lnTo>
                        <a:pt x="118028" y="89642"/>
                      </a:lnTo>
                      <a:lnTo>
                        <a:pt x="112483" y="101779"/>
                      </a:lnTo>
                      <a:cubicBezTo>
                        <a:pt x="112483" y="101779"/>
                        <a:pt x="118102" y="102444"/>
                        <a:pt x="127845" y="98525"/>
                      </a:cubicBezTo>
                      <a:cubicBezTo>
                        <a:pt x="137587" y="94597"/>
                        <a:pt x="151452" y="86102"/>
                        <a:pt x="151452" y="86102"/>
                      </a:cubicBezTo>
                      <a:cubicBezTo>
                        <a:pt x="151452" y="86102"/>
                        <a:pt x="139871" y="97240"/>
                        <a:pt x="129287" y="102805"/>
                      </a:cubicBezTo>
                      <a:cubicBezTo>
                        <a:pt x="118694" y="108378"/>
                        <a:pt x="109099" y="108378"/>
                        <a:pt x="109099" y="108378"/>
                      </a:cubicBezTo>
                      <a:lnTo>
                        <a:pt x="95613" y="127401"/>
                      </a:lnTo>
                      <a:cubicBezTo>
                        <a:pt x="95613" y="127401"/>
                        <a:pt x="96649" y="133234"/>
                        <a:pt x="96926" y="144261"/>
                      </a:cubicBezTo>
                      <a:cubicBezTo>
                        <a:pt x="97203" y="155289"/>
                        <a:pt x="96722" y="171511"/>
                        <a:pt x="96722" y="171511"/>
                      </a:cubicBezTo>
                      <a:lnTo>
                        <a:pt x="84688" y="175541"/>
                      </a:lnTo>
                      <a:cubicBezTo>
                        <a:pt x="84688" y="175541"/>
                        <a:pt x="88394" y="160123"/>
                        <a:pt x="89411" y="148338"/>
                      </a:cubicBezTo>
                      <a:cubicBezTo>
                        <a:pt x="90418" y="136543"/>
                        <a:pt x="88736" y="128381"/>
                        <a:pt x="88736" y="128381"/>
                      </a:cubicBezTo>
                      <a:lnTo>
                        <a:pt x="73096" y="126218"/>
                      </a:lnTo>
                      <a:cubicBezTo>
                        <a:pt x="73096" y="126218"/>
                        <a:pt x="69205" y="137929"/>
                        <a:pt x="60100" y="148236"/>
                      </a:cubicBezTo>
                      <a:cubicBezTo>
                        <a:pt x="50996" y="158542"/>
                        <a:pt x="37186" y="169551"/>
                        <a:pt x="37186" y="169551"/>
                      </a:cubicBezTo>
                      <a:cubicBezTo>
                        <a:pt x="37186" y="169551"/>
                        <a:pt x="49794" y="157341"/>
                        <a:pt x="57355" y="146378"/>
                      </a:cubicBezTo>
                      <a:cubicBezTo>
                        <a:pt x="64925" y="135415"/>
                        <a:pt x="68530" y="125201"/>
                        <a:pt x="68530" y="125201"/>
                      </a:cubicBezTo>
                      <a:lnTo>
                        <a:pt x="44340" y="120765"/>
                      </a:lnTo>
                      <a:cubicBezTo>
                        <a:pt x="44340" y="120765"/>
                        <a:pt x="40652" y="126200"/>
                        <a:pt x="32195" y="128908"/>
                      </a:cubicBezTo>
                      <a:cubicBezTo>
                        <a:pt x="23737" y="131616"/>
                        <a:pt x="10510" y="131598"/>
                        <a:pt x="10510" y="131598"/>
                      </a:cubicBezTo>
                      <a:cubicBezTo>
                        <a:pt x="10510" y="131598"/>
                        <a:pt x="23996" y="128631"/>
                        <a:pt x="31418" y="125737"/>
                      </a:cubicBezTo>
                      <a:cubicBezTo>
                        <a:pt x="38841" y="122844"/>
                        <a:pt x="40209" y="120025"/>
                        <a:pt x="40209" y="120025"/>
                      </a:cubicBezTo>
                      <a:lnTo>
                        <a:pt x="0" y="100069"/>
                      </a:lnTo>
                      <a:cubicBezTo>
                        <a:pt x="0" y="100069"/>
                        <a:pt x="29375" y="110671"/>
                        <a:pt x="44784" y="114932"/>
                      </a:cubicBezTo>
                      <a:cubicBezTo>
                        <a:pt x="56422" y="118158"/>
                        <a:pt x="61015" y="118509"/>
                        <a:pt x="61015" y="118509"/>
                      </a:cubicBezTo>
                      <a:cubicBezTo>
                        <a:pt x="61015" y="118509"/>
                        <a:pt x="60655" y="113277"/>
                        <a:pt x="57937" y="106465"/>
                      </a:cubicBezTo>
                      <a:cubicBezTo>
                        <a:pt x="55211" y="99653"/>
                        <a:pt x="50238" y="92369"/>
                        <a:pt x="50238" y="92369"/>
                      </a:cubicBezTo>
                      <a:cubicBezTo>
                        <a:pt x="50238" y="92369"/>
                        <a:pt x="57623" y="98423"/>
                        <a:pt x="61699" y="104875"/>
                      </a:cubicBezTo>
                      <a:cubicBezTo>
                        <a:pt x="65776" y="111327"/>
                        <a:pt x="66543" y="118195"/>
                        <a:pt x="66543" y="118195"/>
                      </a:cubicBezTo>
                      <a:lnTo>
                        <a:pt x="87904" y="121864"/>
                      </a:lnTo>
                      <a:cubicBezTo>
                        <a:pt x="87904" y="121864"/>
                        <a:pt x="86499" y="111188"/>
                        <a:pt x="84965" y="102444"/>
                      </a:cubicBezTo>
                      <a:cubicBezTo>
                        <a:pt x="83421" y="93700"/>
                        <a:pt x="79955" y="85288"/>
                        <a:pt x="79955" y="85288"/>
                      </a:cubicBezTo>
                      <a:cubicBezTo>
                        <a:pt x="79955" y="85288"/>
                        <a:pt x="69649" y="83449"/>
                        <a:pt x="59453" y="77949"/>
                      </a:cubicBezTo>
                      <a:cubicBezTo>
                        <a:pt x="49249" y="72459"/>
                        <a:pt x="39164" y="63289"/>
                        <a:pt x="39164" y="63289"/>
                      </a:cubicBezTo>
                      <a:cubicBezTo>
                        <a:pt x="39164" y="63289"/>
                        <a:pt x="50358" y="69750"/>
                        <a:pt x="59999" y="73716"/>
                      </a:cubicBezTo>
                      <a:cubicBezTo>
                        <a:pt x="69639" y="77690"/>
                        <a:pt x="77737" y="79179"/>
                        <a:pt x="77737" y="79179"/>
                      </a:cubicBezTo>
                      <a:cubicBezTo>
                        <a:pt x="77737" y="79179"/>
                        <a:pt x="78097" y="73106"/>
                        <a:pt x="72847" y="57790"/>
                      </a:cubicBezTo>
                      <a:cubicBezTo>
                        <a:pt x="65997" y="37852"/>
                        <a:pt x="49396" y="0"/>
                        <a:pt x="49396"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8" name="Google Shape;418;p2"/>
              <p:cNvGrpSpPr/>
              <p:nvPr/>
            </p:nvGrpSpPr>
            <p:grpSpPr>
              <a:xfrm>
                <a:off x="1673408" y="1934872"/>
                <a:ext cx="338603" cy="233542"/>
                <a:chOff x="1673408" y="1934872"/>
                <a:chExt cx="338603" cy="233542"/>
              </a:xfrm>
            </p:grpSpPr>
            <p:sp>
              <p:nvSpPr>
                <p:cNvPr id="419" name="Google Shape;419;p2"/>
                <p:cNvSpPr/>
                <p:nvPr/>
              </p:nvSpPr>
              <p:spPr>
                <a:xfrm>
                  <a:off x="1673408" y="1934872"/>
                  <a:ext cx="338603" cy="233542"/>
                </a:xfrm>
                <a:custGeom>
                  <a:avLst/>
                  <a:gdLst/>
                  <a:ahLst/>
                  <a:cxnLst/>
                  <a:rect l="l" t="t" r="r" b="b"/>
                  <a:pathLst>
                    <a:path w="338603" h="233542" extrusionOk="0">
                      <a:moveTo>
                        <a:pt x="208660" y="79872"/>
                      </a:moveTo>
                      <a:cubicBezTo>
                        <a:pt x="208660" y="79872"/>
                        <a:pt x="254165" y="83440"/>
                        <a:pt x="287228" y="105911"/>
                      </a:cubicBezTo>
                      <a:cubicBezTo>
                        <a:pt x="339305" y="141294"/>
                        <a:pt x="338603" y="163598"/>
                        <a:pt x="338603" y="163598"/>
                      </a:cubicBezTo>
                      <a:cubicBezTo>
                        <a:pt x="338603" y="163598"/>
                        <a:pt x="301334" y="138318"/>
                        <a:pt x="290676" y="155954"/>
                      </a:cubicBezTo>
                      <a:cubicBezTo>
                        <a:pt x="285149" y="165105"/>
                        <a:pt x="295936" y="186596"/>
                        <a:pt x="295936" y="186596"/>
                      </a:cubicBezTo>
                      <a:cubicBezTo>
                        <a:pt x="295936" y="186596"/>
                        <a:pt x="281590" y="192031"/>
                        <a:pt x="278946" y="203761"/>
                      </a:cubicBezTo>
                      <a:cubicBezTo>
                        <a:pt x="276293" y="215500"/>
                        <a:pt x="285333" y="233543"/>
                        <a:pt x="285333" y="233543"/>
                      </a:cubicBezTo>
                      <a:cubicBezTo>
                        <a:pt x="285333" y="233543"/>
                        <a:pt x="264702" y="224161"/>
                        <a:pt x="246659" y="210166"/>
                      </a:cubicBezTo>
                      <a:cubicBezTo>
                        <a:pt x="228607" y="196181"/>
                        <a:pt x="213152" y="177593"/>
                        <a:pt x="213152" y="177593"/>
                      </a:cubicBezTo>
                      <a:cubicBezTo>
                        <a:pt x="213152" y="177593"/>
                        <a:pt x="211710" y="186087"/>
                        <a:pt x="208872" y="193270"/>
                      </a:cubicBezTo>
                      <a:cubicBezTo>
                        <a:pt x="206034" y="200452"/>
                        <a:pt x="201801" y="206330"/>
                        <a:pt x="201801" y="206330"/>
                      </a:cubicBezTo>
                      <a:cubicBezTo>
                        <a:pt x="201801" y="206330"/>
                        <a:pt x="192059" y="199823"/>
                        <a:pt x="184867" y="192909"/>
                      </a:cubicBezTo>
                      <a:cubicBezTo>
                        <a:pt x="177685" y="185995"/>
                        <a:pt x="173063" y="178684"/>
                        <a:pt x="173063" y="178684"/>
                      </a:cubicBezTo>
                      <a:cubicBezTo>
                        <a:pt x="173063" y="178684"/>
                        <a:pt x="155806" y="188380"/>
                        <a:pt x="138891" y="194138"/>
                      </a:cubicBezTo>
                      <a:cubicBezTo>
                        <a:pt x="121966" y="199897"/>
                        <a:pt x="105393" y="201718"/>
                        <a:pt x="105393" y="201718"/>
                      </a:cubicBezTo>
                      <a:cubicBezTo>
                        <a:pt x="105393" y="201718"/>
                        <a:pt x="96223" y="180652"/>
                        <a:pt x="92849" y="163561"/>
                      </a:cubicBezTo>
                      <a:cubicBezTo>
                        <a:pt x="89485" y="146470"/>
                        <a:pt x="91925" y="133363"/>
                        <a:pt x="91925" y="133363"/>
                      </a:cubicBezTo>
                      <a:cubicBezTo>
                        <a:pt x="91925" y="133363"/>
                        <a:pt x="83625" y="132938"/>
                        <a:pt x="75712" y="130858"/>
                      </a:cubicBezTo>
                      <a:cubicBezTo>
                        <a:pt x="67809" y="128788"/>
                        <a:pt x="60285" y="125063"/>
                        <a:pt x="60285" y="125063"/>
                      </a:cubicBezTo>
                      <a:cubicBezTo>
                        <a:pt x="60285" y="125063"/>
                        <a:pt x="63557" y="114035"/>
                        <a:pt x="72181" y="106937"/>
                      </a:cubicBezTo>
                      <a:cubicBezTo>
                        <a:pt x="80806" y="99828"/>
                        <a:pt x="94781" y="96658"/>
                        <a:pt x="94781" y="96658"/>
                      </a:cubicBezTo>
                      <a:cubicBezTo>
                        <a:pt x="94781" y="96658"/>
                        <a:pt x="65388" y="90206"/>
                        <a:pt x="41687" y="80168"/>
                      </a:cubicBezTo>
                      <a:cubicBezTo>
                        <a:pt x="17987" y="70129"/>
                        <a:pt x="0" y="56495"/>
                        <a:pt x="0" y="56495"/>
                      </a:cubicBezTo>
                      <a:cubicBezTo>
                        <a:pt x="0" y="56495"/>
                        <a:pt x="25854" y="56930"/>
                        <a:pt x="39044" y="50672"/>
                      </a:cubicBezTo>
                      <a:cubicBezTo>
                        <a:pt x="52234" y="44424"/>
                        <a:pt x="52752" y="31492"/>
                        <a:pt x="52752" y="31492"/>
                      </a:cubicBezTo>
                      <a:cubicBezTo>
                        <a:pt x="52752" y="31492"/>
                        <a:pt x="88246" y="49221"/>
                        <a:pt x="98063" y="21916"/>
                      </a:cubicBezTo>
                      <a:cubicBezTo>
                        <a:pt x="101945" y="11101"/>
                        <a:pt x="89254" y="0"/>
                        <a:pt x="89254" y="0"/>
                      </a:cubicBezTo>
                      <a:cubicBezTo>
                        <a:pt x="89254" y="0"/>
                        <a:pt x="118602" y="3097"/>
                        <a:pt x="148994" y="22813"/>
                      </a:cubicBezTo>
                      <a:cubicBezTo>
                        <a:pt x="179395" y="42538"/>
                        <a:pt x="208660" y="79872"/>
                        <a:pt x="20866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1737150" y="1968943"/>
                  <a:ext cx="231675" cy="166916"/>
                </a:xfrm>
                <a:custGeom>
                  <a:avLst/>
                  <a:gdLst/>
                  <a:ahLst/>
                  <a:cxnLst/>
                  <a:rect l="l" t="t" r="r" b="b"/>
                  <a:pathLst>
                    <a:path w="231675" h="166916" extrusionOk="0">
                      <a:moveTo>
                        <a:pt x="51143" y="149890"/>
                      </a:moveTo>
                      <a:cubicBezTo>
                        <a:pt x="51143" y="149890"/>
                        <a:pt x="68586" y="109904"/>
                        <a:pt x="83541" y="94643"/>
                      </a:cubicBezTo>
                      <a:cubicBezTo>
                        <a:pt x="91888" y="86130"/>
                        <a:pt x="98719" y="81499"/>
                        <a:pt x="98719" y="81499"/>
                      </a:cubicBezTo>
                      <a:cubicBezTo>
                        <a:pt x="98719" y="81499"/>
                        <a:pt x="90982" y="80584"/>
                        <a:pt x="73771" y="81785"/>
                      </a:cubicBezTo>
                      <a:cubicBezTo>
                        <a:pt x="56569" y="82996"/>
                        <a:pt x="29884" y="86324"/>
                        <a:pt x="29884" y="86324"/>
                      </a:cubicBezTo>
                      <a:cubicBezTo>
                        <a:pt x="29884" y="86324"/>
                        <a:pt x="51051" y="78707"/>
                        <a:pt x="69140" y="76267"/>
                      </a:cubicBezTo>
                      <a:cubicBezTo>
                        <a:pt x="87220" y="73817"/>
                        <a:pt x="102222" y="76544"/>
                        <a:pt x="102222" y="76544"/>
                      </a:cubicBezTo>
                      <a:cubicBezTo>
                        <a:pt x="102222" y="76544"/>
                        <a:pt x="108406" y="68087"/>
                        <a:pt x="116633" y="61755"/>
                      </a:cubicBezTo>
                      <a:cubicBezTo>
                        <a:pt x="124859" y="55423"/>
                        <a:pt x="135129" y="51227"/>
                        <a:pt x="135129" y="51227"/>
                      </a:cubicBezTo>
                      <a:lnTo>
                        <a:pt x="94005" y="41669"/>
                      </a:lnTo>
                      <a:cubicBezTo>
                        <a:pt x="94005" y="41669"/>
                        <a:pt x="92508" y="48149"/>
                        <a:pt x="81684" y="52937"/>
                      </a:cubicBezTo>
                      <a:cubicBezTo>
                        <a:pt x="70860" y="57734"/>
                        <a:pt x="50709" y="60840"/>
                        <a:pt x="50709" y="60840"/>
                      </a:cubicBezTo>
                      <a:cubicBezTo>
                        <a:pt x="50709" y="60840"/>
                        <a:pt x="66183" y="54490"/>
                        <a:pt x="74880" y="49692"/>
                      </a:cubicBezTo>
                      <a:cubicBezTo>
                        <a:pt x="83588" y="44886"/>
                        <a:pt x="85519" y="41614"/>
                        <a:pt x="85519" y="41614"/>
                      </a:cubicBezTo>
                      <a:lnTo>
                        <a:pt x="48176" y="37214"/>
                      </a:lnTo>
                      <a:lnTo>
                        <a:pt x="0" y="33433"/>
                      </a:lnTo>
                      <a:lnTo>
                        <a:pt x="44590" y="32176"/>
                      </a:lnTo>
                      <a:cubicBezTo>
                        <a:pt x="44590" y="32176"/>
                        <a:pt x="41771" y="27739"/>
                        <a:pt x="31649" y="22443"/>
                      </a:cubicBezTo>
                      <a:cubicBezTo>
                        <a:pt x="21528" y="17146"/>
                        <a:pt x="4095" y="10990"/>
                        <a:pt x="4095" y="10990"/>
                      </a:cubicBezTo>
                      <a:cubicBezTo>
                        <a:pt x="4095" y="10990"/>
                        <a:pt x="22498" y="15094"/>
                        <a:pt x="34755" y="20557"/>
                      </a:cubicBezTo>
                      <a:cubicBezTo>
                        <a:pt x="47012" y="26029"/>
                        <a:pt x="53112" y="32860"/>
                        <a:pt x="53112" y="32860"/>
                      </a:cubicBezTo>
                      <a:lnTo>
                        <a:pt x="83042" y="36659"/>
                      </a:lnTo>
                      <a:lnTo>
                        <a:pt x="99921" y="38212"/>
                      </a:lnTo>
                      <a:cubicBezTo>
                        <a:pt x="99921" y="38212"/>
                        <a:pt x="95826" y="31548"/>
                        <a:pt x="83643" y="21999"/>
                      </a:cubicBezTo>
                      <a:cubicBezTo>
                        <a:pt x="71470" y="12442"/>
                        <a:pt x="51199" y="0"/>
                        <a:pt x="51199" y="0"/>
                      </a:cubicBezTo>
                      <a:cubicBezTo>
                        <a:pt x="51199" y="0"/>
                        <a:pt x="72181" y="8809"/>
                        <a:pt x="86730" y="18681"/>
                      </a:cubicBezTo>
                      <a:cubicBezTo>
                        <a:pt x="101280" y="28553"/>
                        <a:pt x="109414" y="39478"/>
                        <a:pt x="109414" y="39478"/>
                      </a:cubicBezTo>
                      <a:lnTo>
                        <a:pt x="139917" y="47381"/>
                      </a:lnTo>
                      <a:cubicBezTo>
                        <a:pt x="139917" y="47381"/>
                        <a:pt x="144899" y="43915"/>
                        <a:pt x="155732" y="39275"/>
                      </a:cubicBezTo>
                      <a:cubicBezTo>
                        <a:pt x="166565" y="34644"/>
                        <a:pt x="183259" y="28839"/>
                        <a:pt x="183259" y="28839"/>
                      </a:cubicBezTo>
                      <a:lnTo>
                        <a:pt x="197484" y="40957"/>
                      </a:lnTo>
                      <a:cubicBezTo>
                        <a:pt x="197484" y="40957"/>
                        <a:pt x="178868" y="42769"/>
                        <a:pt x="166177" y="46245"/>
                      </a:cubicBezTo>
                      <a:cubicBezTo>
                        <a:pt x="153486" y="49711"/>
                        <a:pt x="146720" y="54822"/>
                        <a:pt x="146720" y="54822"/>
                      </a:cubicBezTo>
                      <a:lnTo>
                        <a:pt x="157784" y="73466"/>
                      </a:lnTo>
                      <a:cubicBezTo>
                        <a:pt x="157784" y="73466"/>
                        <a:pt x="172832" y="73318"/>
                        <a:pt x="190885" y="79641"/>
                      </a:cubicBezTo>
                      <a:cubicBezTo>
                        <a:pt x="208937" y="85973"/>
                        <a:pt x="231676" y="97370"/>
                        <a:pt x="231676" y="97370"/>
                      </a:cubicBezTo>
                      <a:cubicBezTo>
                        <a:pt x="231676" y="97370"/>
                        <a:pt x="208752" y="87803"/>
                        <a:pt x="191338" y="83486"/>
                      </a:cubicBezTo>
                      <a:cubicBezTo>
                        <a:pt x="173932" y="79169"/>
                        <a:pt x="160631" y="79068"/>
                        <a:pt x="160631" y="79068"/>
                      </a:cubicBezTo>
                      <a:lnTo>
                        <a:pt x="176650" y="108341"/>
                      </a:lnTo>
                      <a:cubicBezTo>
                        <a:pt x="176650" y="108341"/>
                        <a:pt x="185219" y="110412"/>
                        <a:pt x="195100" y="118971"/>
                      </a:cubicBezTo>
                      <a:cubicBezTo>
                        <a:pt x="204972" y="127540"/>
                        <a:pt x="216147" y="142607"/>
                        <a:pt x="216147" y="142607"/>
                      </a:cubicBezTo>
                      <a:cubicBezTo>
                        <a:pt x="216147" y="142607"/>
                        <a:pt x="201755" y="128427"/>
                        <a:pt x="192576" y="121107"/>
                      </a:cubicBezTo>
                      <a:cubicBezTo>
                        <a:pt x="183388" y="113786"/>
                        <a:pt x="179395" y="113324"/>
                        <a:pt x="179395" y="113324"/>
                      </a:cubicBezTo>
                      <a:lnTo>
                        <a:pt x="193399" y="166917"/>
                      </a:lnTo>
                      <a:cubicBezTo>
                        <a:pt x="193399" y="166917"/>
                        <a:pt x="179173" y="129333"/>
                        <a:pt x="170420" y="110116"/>
                      </a:cubicBezTo>
                      <a:cubicBezTo>
                        <a:pt x="163802" y="95613"/>
                        <a:pt x="160271" y="90243"/>
                        <a:pt x="160271" y="90243"/>
                      </a:cubicBezTo>
                      <a:cubicBezTo>
                        <a:pt x="160271" y="90243"/>
                        <a:pt x="155325" y="92702"/>
                        <a:pt x="150787" y="98470"/>
                      </a:cubicBezTo>
                      <a:cubicBezTo>
                        <a:pt x="146248" y="104228"/>
                        <a:pt x="143161" y="112751"/>
                        <a:pt x="143161" y="112751"/>
                      </a:cubicBezTo>
                      <a:cubicBezTo>
                        <a:pt x="143161" y="112751"/>
                        <a:pt x="142976" y="101973"/>
                        <a:pt x="146008" y="94809"/>
                      </a:cubicBezTo>
                      <a:cubicBezTo>
                        <a:pt x="149040" y="87636"/>
                        <a:pt x="155270" y="84068"/>
                        <a:pt x="155270" y="84068"/>
                      </a:cubicBezTo>
                      <a:lnTo>
                        <a:pt x="140878" y="58316"/>
                      </a:lnTo>
                      <a:cubicBezTo>
                        <a:pt x="140878" y="58316"/>
                        <a:pt x="131357" y="64103"/>
                        <a:pt x="123880" y="69279"/>
                      </a:cubicBezTo>
                      <a:cubicBezTo>
                        <a:pt x="116402" y="74455"/>
                        <a:pt x="110893" y="81693"/>
                        <a:pt x="110893" y="81693"/>
                      </a:cubicBezTo>
                      <a:cubicBezTo>
                        <a:pt x="110893" y="81693"/>
                        <a:pt x="117770" y="94144"/>
                        <a:pt x="120885" y="107907"/>
                      </a:cubicBezTo>
                      <a:cubicBezTo>
                        <a:pt x="124000" y="121670"/>
                        <a:pt x="123334" y="136737"/>
                        <a:pt x="123334" y="136737"/>
                      </a:cubicBezTo>
                      <a:cubicBezTo>
                        <a:pt x="123334" y="136737"/>
                        <a:pt x="120339" y="121476"/>
                        <a:pt x="116171" y="108942"/>
                      </a:cubicBezTo>
                      <a:cubicBezTo>
                        <a:pt x="111993" y="96418"/>
                        <a:pt x="106641" y="86620"/>
                        <a:pt x="106641" y="86620"/>
                      </a:cubicBezTo>
                      <a:cubicBezTo>
                        <a:pt x="106641" y="86620"/>
                        <a:pt x="100235" y="88579"/>
                        <a:pt x="89309" y="100559"/>
                      </a:cubicBezTo>
                      <a:cubicBezTo>
                        <a:pt x="75084" y="116161"/>
                        <a:pt x="51143" y="149890"/>
                        <a:pt x="5114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21" name="Google Shape;421;p2"/>
              <p:cNvGrpSpPr/>
              <p:nvPr/>
            </p:nvGrpSpPr>
            <p:grpSpPr>
              <a:xfrm>
                <a:off x="493982" y="2203272"/>
                <a:ext cx="287052" cy="359486"/>
                <a:chOff x="493982" y="2203272"/>
                <a:chExt cx="287052" cy="359486"/>
              </a:xfrm>
            </p:grpSpPr>
            <p:sp>
              <p:nvSpPr>
                <p:cNvPr id="422" name="Google Shape;422;p2"/>
                <p:cNvSpPr/>
                <p:nvPr/>
              </p:nvSpPr>
              <p:spPr>
                <a:xfrm>
                  <a:off x="493982" y="2203272"/>
                  <a:ext cx="287052" cy="359486"/>
                </a:xfrm>
                <a:custGeom>
                  <a:avLst/>
                  <a:gdLst/>
                  <a:ahLst/>
                  <a:cxnLst/>
                  <a:rect l="l" t="t" r="r" b="b"/>
                  <a:pathLst>
                    <a:path w="287052" h="359486" extrusionOk="0">
                      <a:moveTo>
                        <a:pt x="90982" y="245023"/>
                      </a:moveTo>
                      <a:cubicBezTo>
                        <a:pt x="90982" y="245023"/>
                        <a:pt x="89531" y="299346"/>
                        <a:pt x="115200" y="327280"/>
                      </a:cubicBezTo>
                      <a:cubicBezTo>
                        <a:pt x="155621" y="371260"/>
                        <a:pt x="185709" y="357422"/>
                        <a:pt x="185709" y="357422"/>
                      </a:cubicBezTo>
                      <a:cubicBezTo>
                        <a:pt x="185709" y="357422"/>
                        <a:pt x="156832" y="325921"/>
                        <a:pt x="182002" y="302480"/>
                      </a:cubicBezTo>
                      <a:cubicBezTo>
                        <a:pt x="195072" y="290306"/>
                        <a:pt x="222479" y="291194"/>
                        <a:pt x="222479" y="291194"/>
                      </a:cubicBezTo>
                      <a:cubicBezTo>
                        <a:pt x="222479" y="291194"/>
                        <a:pt x="231750" y="270267"/>
                        <a:pt x="247898" y="260164"/>
                      </a:cubicBezTo>
                      <a:cubicBezTo>
                        <a:pt x="264037" y="250061"/>
                        <a:pt x="287053" y="250782"/>
                        <a:pt x="287053" y="250782"/>
                      </a:cubicBezTo>
                      <a:cubicBezTo>
                        <a:pt x="287053" y="250782"/>
                        <a:pt x="277273" y="230668"/>
                        <a:pt x="260940" y="216424"/>
                      </a:cubicBezTo>
                      <a:cubicBezTo>
                        <a:pt x="244616" y="202180"/>
                        <a:pt x="221748" y="193824"/>
                        <a:pt x="221748" y="193824"/>
                      </a:cubicBezTo>
                      <a:cubicBezTo>
                        <a:pt x="221748" y="193824"/>
                        <a:pt x="233367" y="187104"/>
                        <a:pt x="243415" y="179414"/>
                      </a:cubicBezTo>
                      <a:cubicBezTo>
                        <a:pt x="253462" y="171723"/>
                        <a:pt x="261939" y="163071"/>
                        <a:pt x="261939" y="163071"/>
                      </a:cubicBezTo>
                      <a:cubicBezTo>
                        <a:pt x="261939" y="163071"/>
                        <a:pt x="254525" y="154771"/>
                        <a:pt x="246225" y="149881"/>
                      </a:cubicBezTo>
                      <a:cubicBezTo>
                        <a:pt x="237915" y="144991"/>
                        <a:pt x="228718" y="143513"/>
                        <a:pt x="228718" y="143513"/>
                      </a:cubicBezTo>
                      <a:cubicBezTo>
                        <a:pt x="228718" y="143513"/>
                        <a:pt x="244127" y="116485"/>
                        <a:pt x="254193" y="92175"/>
                      </a:cubicBezTo>
                      <a:cubicBezTo>
                        <a:pt x="264259" y="67865"/>
                        <a:pt x="268982" y="46263"/>
                        <a:pt x="268982" y="46263"/>
                      </a:cubicBezTo>
                      <a:cubicBezTo>
                        <a:pt x="268982" y="46263"/>
                        <a:pt x="241918" y="47132"/>
                        <a:pt x="219410" y="52881"/>
                      </a:cubicBezTo>
                      <a:cubicBezTo>
                        <a:pt x="196893" y="58640"/>
                        <a:pt x="178924" y="69279"/>
                        <a:pt x="178924" y="69279"/>
                      </a:cubicBezTo>
                      <a:cubicBezTo>
                        <a:pt x="178924" y="69279"/>
                        <a:pt x="179497" y="59241"/>
                        <a:pt x="177796" y="50644"/>
                      </a:cubicBezTo>
                      <a:cubicBezTo>
                        <a:pt x="176095" y="42048"/>
                        <a:pt x="172112" y="34884"/>
                        <a:pt x="172112" y="34884"/>
                      </a:cubicBezTo>
                      <a:cubicBezTo>
                        <a:pt x="172112" y="34884"/>
                        <a:pt x="156841" y="45348"/>
                        <a:pt x="146110" y="60165"/>
                      </a:cubicBezTo>
                      <a:cubicBezTo>
                        <a:pt x="135378" y="74982"/>
                        <a:pt x="129195" y="94144"/>
                        <a:pt x="129195" y="94144"/>
                      </a:cubicBezTo>
                      <a:cubicBezTo>
                        <a:pt x="129195" y="94144"/>
                        <a:pt x="124554" y="61450"/>
                        <a:pt x="114313" y="37916"/>
                      </a:cubicBezTo>
                      <a:cubicBezTo>
                        <a:pt x="104071" y="14383"/>
                        <a:pt x="88219" y="0"/>
                        <a:pt x="88219" y="0"/>
                      </a:cubicBezTo>
                      <a:cubicBezTo>
                        <a:pt x="88219" y="0"/>
                        <a:pt x="85242" y="31797"/>
                        <a:pt x="75028" y="51781"/>
                      </a:cubicBezTo>
                      <a:cubicBezTo>
                        <a:pt x="64805" y="71756"/>
                        <a:pt x="47345" y="79918"/>
                        <a:pt x="47345" y="79918"/>
                      </a:cubicBezTo>
                      <a:cubicBezTo>
                        <a:pt x="47345" y="79918"/>
                        <a:pt x="66312" y="113601"/>
                        <a:pt x="28257" y="141618"/>
                      </a:cubicBezTo>
                      <a:cubicBezTo>
                        <a:pt x="13172" y="152728"/>
                        <a:pt x="0" y="143448"/>
                        <a:pt x="0" y="143448"/>
                      </a:cubicBezTo>
                      <a:cubicBezTo>
                        <a:pt x="0" y="143448"/>
                        <a:pt x="129" y="178009"/>
                        <a:pt x="22471" y="204223"/>
                      </a:cubicBezTo>
                      <a:cubicBezTo>
                        <a:pt x="44803" y="230446"/>
                        <a:pt x="90982" y="245023"/>
                        <a:pt x="90982" y="2450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536252" y="2271608"/>
                  <a:ext cx="204888" cy="254257"/>
                </a:xfrm>
                <a:custGeom>
                  <a:avLst/>
                  <a:gdLst/>
                  <a:ahLst/>
                  <a:cxnLst/>
                  <a:rect l="l" t="t" r="r" b="b"/>
                  <a:pathLst>
                    <a:path w="204888" h="254257" extrusionOk="0">
                      <a:moveTo>
                        <a:pt x="201533" y="0"/>
                      </a:moveTo>
                      <a:cubicBezTo>
                        <a:pt x="201533" y="0"/>
                        <a:pt x="145380" y="44849"/>
                        <a:pt x="122816" y="72255"/>
                      </a:cubicBezTo>
                      <a:cubicBezTo>
                        <a:pt x="110218" y="87544"/>
                        <a:pt x="103045" y="98691"/>
                        <a:pt x="103045" y="98691"/>
                      </a:cubicBezTo>
                      <a:cubicBezTo>
                        <a:pt x="103045" y="98691"/>
                        <a:pt x="102879" y="89642"/>
                        <a:pt x="106872" y="67615"/>
                      </a:cubicBezTo>
                      <a:cubicBezTo>
                        <a:pt x="110856" y="45588"/>
                        <a:pt x="118999" y="10584"/>
                        <a:pt x="118999" y="10584"/>
                      </a:cubicBezTo>
                      <a:cubicBezTo>
                        <a:pt x="118999" y="10584"/>
                        <a:pt x="105846" y="41244"/>
                        <a:pt x="100078" y="65073"/>
                      </a:cubicBezTo>
                      <a:cubicBezTo>
                        <a:pt x="94301" y="88912"/>
                        <a:pt x="95909" y="105920"/>
                        <a:pt x="95909" y="105920"/>
                      </a:cubicBezTo>
                      <a:cubicBezTo>
                        <a:pt x="95909" y="105920"/>
                        <a:pt x="83689" y="118500"/>
                        <a:pt x="74048" y="132374"/>
                      </a:cubicBezTo>
                      <a:cubicBezTo>
                        <a:pt x="64408" y="146239"/>
                        <a:pt x="57355" y="161408"/>
                        <a:pt x="57355" y="161408"/>
                      </a:cubicBezTo>
                      <a:lnTo>
                        <a:pt x="50154" y="115986"/>
                      </a:lnTo>
                      <a:cubicBezTo>
                        <a:pt x="50154" y="115986"/>
                        <a:pt x="59065" y="110375"/>
                        <a:pt x="66996" y="94181"/>
                      </a:cubicBezTo>
                      <a:cubicBezTo>
                        <a:pt x="74927" y="77977"/>
                        <a:pt x="81868" y="51199"/>
                        <a:pt x="81868" y="51199"/>
                      </a:cubicBezTo>
                      <a:cubicBezTo>
                        <a:pt x="81868" y="51199"/>
                        <a:pt x="71211" y="74058"/>
                        <a:pt x="63557" y="87636"/>
                      </a:cubicBezTo>
                      <a:cubicBezTo>
                        <a:pt x="55904" y="101215"/>
                        <a:pt x="51245" y="105513"/>
                        <a:pt x="51245" y="105513"/>
                      </a:cubicBezTo>
                      <a:lnTo>
                        <a:pt x="50460" y="61783"/>
                      </a:lnTo>
                      <a:lnTo>
                        <a:pt x="51994" y="4270"/>
                      </a:lnTo>
                      <a:lnTo>
                        <a:pt x="44174" y="60257"/>
                      </a:lnTo>
                      <a:cubicBezTo>
                        <a:pt x="44174" y="60257"/>
                        <a:pt x="38600" y="59352"/>
                        <a:pt x="32869" y="49877"/>
                      </a:cubicBezTo>
                      <a:cubicBezTo>
                        <a:pt x="27138" y="40412"/>
                        <a:pt x="21250" y="22387"/>
                        <a:pt x="21250" y="22387"/>
                      </a:cubicBezTo>
                      <a:cubicBezTo>
                        <a:pt x="21250" y="22387"/>
                        <a:pt x="24236" y="42815"/>
                        <a:pt x="29902" y="54822"/>
                      </a:cubicBezTo>
                      <a:cubicBezTo>
                        <a:pt x="35578" y="66839"/>
                        <a:pt x="43924" y="70425"/>
                        <a:pt x="43924" y="70425"/>
                      </a:cubicBezTo>
                      <a:lnTo>
                        <a:pt x="44913" y="105319"/>
                      </a:lnTo>
                      <a:lnTo>
                        <a:pt x="44692" y="125331"/>
                      </a:lnTo>
                      <a:cubicBezTo>
                        <a:pt x="44692" y="125331"/>
                        <a:pt x="36299" y="124129"/>
                        <a:pt x="25123" y="114581"/>
                      </a:cubicBezTo>
                      <a:cubicBezTo>
                        <a:pt x="13957" y="105042"/>
                        <a:pt x="0" y="87156"/>
                        <a:pt x="0" y="87156"/>
                      </a:cubicBezTo>
                      <a:cubicBezTo>
                        <a:pt x="0" y="87156"/>
                        <a:pt x="8975" y="108027"/>
                        <a:pt x="20243" y="120330"/>
                      </a:cubicBezTo>
                      <a:cubicBezTo>
                        <a:pt x="31520" y="132633"/>
                        <a:pt x="45089" y="136358"/>
                        <a:pt x="45089" y="136358"/>
                      </a:cubicBezTo>
                      <a:lnTo>
                        <a:pt x="51522" y="169579"/>
                      </a:lnTo>
                      <a:cubicBezTo>
                        <a:pt x="51522" y="169579"/>
                        <a:pt x="46180" y="177759"/>
                        <a:pt x="38462" y="193880"/>
                      </a:cubicBezTo>
                      <a:cubicBezTo>
                        <a:pt x="30734" y="210000"/>
                        <a:pt x="20640" y="234060"/>
                        <a:pt x="20640" y="234060"/>
                      </a:cubicBezTo>
                      <a:lnTo>
                        <a:pt x="34977" y="244653"/>
                      </a:lnTo>
                      <a:cubicBezTo>
                        <a:pt x="34977" y="244653"/>
                        <a:pt x="39978" y="220528"/>
                        <a:pt x="46383" y="202790"/>
                      </a:cubicBezTo>
                      <a:cubicBezTo>
                        <a:pt x="52789" y="185043"/>
                        <a:pt x="60600" y="173683"/>
                        <a:pt x="60600" y="173683"/>
                      </a:cubicBezTo>
                      <a:lnTo>
                        <a:pt x="84142" y="176567"/>
                      </a:lnTo>
                      <a:cubicBezTo>
                        <a:pt x="84142" y="176567"/>
                        <a:pt x="81868" y="195303"/>
                        <a:pt x="87895" y="214002"/>
                      </a:cubicBezTo>
                      <a:cubicBezTo>
                        <a:pt x="93931" y="232692"/>
                        <a:pt x="106132" y="254257"/>
                        <a:pt x="106132" y="254257"/>
                      </a:cubicBezTo>
                      <a:cubicBezTo>
                        <a:pt x="106132" y="254257"/>
                        <a:pt x="96418" y="231398"/>
                        <a:pt x="93007" y="212329"/>
                      </a:cubicBezTo>
                      <a:cubicBezTo>
                        <a:pt x="89587" y="193260"/>
                        <a:pt x="91278" y="176844"/>
                        <a:pt x="91278" y="176844"/>
                      </a:cubicBezTo>
                      <a:lnTo>
                        <a:pt x="128446" y="179682"/>
                      </a:lnTo>
                      <a:cubicBezTo>
                        <a:pt x="128446" y="179682"/>
                        <a:pt x="130045" y="189110"/>
                        <a:pt x="140203" y="196375"/>
                      </a:cubicBezTo>
                      <a:cubicBezTo>
                        <a:pt x="150362" y="203641"/>
                        <a:pt x="169080" y="208734"/>
                        <a:pt x="169080" y="208734"/>
                      </a:cubicBezTo>
                      <a:cubicBezTo>
                        <a:pt x="169080" y="208734"/>
                        <a:pt x="151989" y="199139"/>
                        <a:pt x="143411" y="192003"/>
                      </a:cubicBezTo>
                      <a:cubicBezTo>
                        <a:pt x="134833" y="184876"/>
                        <a:pt x="134759" y="180199"/>
                        <a:pt x="134759" y="180199"/>
                      </a:cubicBezTo>
                      <a:lnTo>
                        <a:pt x="204888" y="166418"/>
                      </a:lnTo>
                      <a:cubicBezTo>
                        <a:pt x="204888" y="166418"/>
                        <a:pt x="156305" y="170623"/>
                        <a:pt x="131672" y="170938"/>
                      </a:cubicBezTo>
                      <a:cubicBezTo>
                        <a:pt x="113083" y="171169"/>
                        <a:pt x="106354" y="169911"/>
                        <a:pt x="106354" y="169911"/>
                      </a:cubicBezTo>
                      <a:cubicBezTo>
                        <a:pt x="106354" y="169911"/>
                        <a:pt x="110338" y="162341"/>
                        <a:pt x="118712" y="153366"/>
                      </a:cubicBezTo>
                      <a:cubicBezTo>
                        <a:pt x="127087" y="144400"/>
                        <a:pt x="138965" y="135619"/>
                        <a:pt x="138965" y="135619"/>
                      </a:cubicBezTo>
                      <a:cubicBezTo>
                        <a:pt x="138965" y="135619"/>
                        <a:pt x="124508" y="141655"/>
                        <a:pt x="114451" y="149576"/>
                      </a:cubicBezTo>
                      <a:cubicBezTo>
                        <a:pt x="104394" y="157498"/>
                        <a:pt x="98747" y="167296"/>
                        <a:pt x="98747" y="167296"/>
                      </a:cubicBezTo>
                      <a:lnTo>
                        <a:pt x="66099" y="164412"/>
                      </a:lnTo>
                      <a:cubicBezTo>
                        <a:pt x="66099" y="164412"/>
                        <a:pt x="75176" y="149253"/>
                        <a:pt x="83163" y="136977"/>
                      </a:cubicBezTo>
                      <a:cubicBezTo>
                        <a:pt x="91149" y="124702"/>
                        <a:pt x="101640" y="113666"/>
                        <a:pt x="101640" y="113666"/>
                      </a:cubicBezTo>
                      <a:cubicBezTo>
                        <a:pt x="101640" y="113666"/>
                        <a:pt x="117437" y="114969"/>
                        <a:pt x="135517" y="110828"/>
                      </a:cubicBezTo>
                      <a:cubicBezTo>
                        <a:pt x="153588" y="106687"/>
                        <a:pt x="173942" y="97111"/>
                        <a:pt x="173942" y="97111"/>
                      </a:cubicBezTo>
                      <a:cubicBezTo>
                        <a:pt x="173942" y="97111"/>
                        <a:pt x="153828" y="102278"/>
                        <a:pt x="137560" y="104376"/>
                      </a:cubicBezTo>
                      <a:cubicBezTo>
                        <a:pt x="121282" y="106483"/>
                        <a:pt x="108850" y="105541"/>
                        <a:pt x="108850" y="105541"/>
                      </a:cubicBezTo>
                      <a:cubicBezTo>
                        <a:pt x="108850" y="105541"/>
                        <a:pt x="112372" y="96464"/>
                        <a:pt x="129971" y="75962"/>
                      </a:cubicBezTo>
                      <a:cubicBezTo>
                        <a:pt x="152904" y="49267"/>
                        <a:pt x="201533" y="0"/>
                        <a:pt x="20153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24" name="Google Shape;424;p2"/>
              <p:cNvGrpSpPr/>
              <p:nvPr/>
            </p:nvGrpSpPr>
            <p:grpSpPr>
              <a:xfrm>
                <a:off x="976948" y="2492201"/>
                <a:ext cx="237177" cy="179569"/>
                <a:chOff x="976948" y="2492201"/>
                <a:chExt cx="237177" cy="179569"/>
              </a:xfrm>
            </p:grpSpPr>
            <p:sp>
              <p:nvSpPr>
                <p:cNvPr id="425" name="Google Shape;425;p2"/>
                <p:cNvSpPr/>
                <p:nvPr/>
              </p:nvSpPr>
              <p:spPr>
                <a:xfrm>
                  <a:off x="976948" y="2492201"/>
                  <a:ext cx="237177" cy="179569"/>
                </a:xfrm>
                <a:custGeom>
                  <a:avLst/>
                  <a:gdLst/>
                  <a:ahLst/>
                  <a:cxnLst/>
                  <a:rect l="l" t="t" r="r" b="b"/>
                  <a:pathLst>
                    <a:path w="237177" h="179569" extrusionOk="0">
                      <a:moveTo>
                        <a:pt x="150288" y="140545"/>
                      </a:moveTo>
                      <a:cubicBezTo>
                        <a:pt x="150288" y="140545"/>
                        <a:pt x="183213" y="150686"/>
                        <a:pt x="205194" y="140074"/>
                      </a:cubicBezTo>
                      <a:cubicBezTo>
                        <a:pt x="239819" y="123371"/>
                        <a:pt x="237129" y="102990"/>
                        <a:pt x="237129" y="102990"/>
                      </a:cubicBezTo>
                      <a:cubicBezTo>
                        <a:pt x="237129" y="102990"/>
                        <a:pt x="212348" y="114904"/>
                        <a:pt x="202836" y="95826"/>
                      </a:cubicBezTo>
                      <a:cubicBezTo>
                        <a:pt x="197901" y="85926"/>
                        <a:pt x="203687" y="69658"/>
                        <a:pt x="203687" y="69658"/>
                      </a:cubicBezTo>
                      <a:cubicBezTo>
                        <a:pt x="203687" y="69658"/>
                        <a:pt x="192669" y="60535"/>
                        <a:pt x="189591" y="49138"/>
                      </a:cubicBezTo>
                      <a:cubicBezTo>
                        <a:pt x="186503" y="37750"/>
                        <a:pt x="191356" y="24088"/>
                        <a:pt x="191356" y="24088"/>
                      </a:cubicBezTo>
                      <a:cubicBezTo>
                        <a:pt x="191356" y="24088"/>
                        <a:pt x="177186" y="26510"/>
                        <a:pt x="165355" y="33859"/>
                      </a:cubicBezTo>
                      <a:cubicBezTo>
                        <a:pt x="153523" y="41207"/>
                        <a:pt x="144039" y="53482"/>
                        <a:pt x="144039" y="53482"/>
                      </a:cubicBezTo>
                      <a:cubicBezTo>
                        <a:pt x="144039" y="53482"/>
                        <a:pt x="142154" y="45376"/>
                        <a:pt x="139381" y="38046"/>
                      </a:cubicBezTo>
                      <a:cubicBezTo>
                        <a:pt x="136608" y="30716"/>
                        <a:pt x="132938" y="24162"/>
                        <a:pt x="132938" y="24162"/>
                      </a:cubicBezTo>
                      <a:cubicBezTo>
                        <a:pt x="132938" y="24162"/>
                        <a:pt x="126440" y="27176"/>
                        <a:pt x="121865" y="31317"/>
                      </a:cubicBezTo>
                      <a:cubicBezTo>
                        <a:pt x="117289" y="35458"/>
                        <a:pt x="114618" y="40717"/>
                        <a:pt x="114618" y="40717"/>
                      </a:cubicBezTo>
                      <a:cubicBezTo>
                        <a:pt x="114618" y="40717"/>
                        <a:pt x="101058" y="26880"/>
                        <a:pt x="88126" y="16694"/>
                      </a:cubicBezTo>
                      <a:cubicBezTo>
                        <a:pt x="75195" y="6517"/>
                        <a:pt x="62892" y="0"/>
                        <a:pt x="62892" y="0"/>
                      </a:cubicBezTo>
                      <a:cubicBezTo>
                        <a:pt x="62892" y="0"/>
                        <a:pt x="58242" y="16361"/>
                        <a:pt x="57447" y="30827"/>
                      </a:cubicBezTo>
                      <a:cubicBezTo>
                        <a:pt x="56653" y="45293"/>
                        <a:pt x="59712" y="57873"/>
                        <a:pt x="59712" y="57873"/>
                      </a:cubicBezTo>
                      <a:cubicBezTo>
                        <a:pt x="59712" y="57873"/>
                        <a:pt x="53686" y="55812"/>
                        <a:pt x="48103" y="55368"/>
                      </a:cubicBezTo>
                      <a:cubicBezTo>
                        <a:pt x="42529" y="54924"/>
                        <a:pt x="37390" y="56080"/>
                        <a:pt x="37390" y="56080"/>
                      </a:cubicBezTo>
                      <a:cubicBezTo>
                        <a:pt x="37390" y="56080"/>
                        <a:pt x="40856" y="67014"/>
                        <a:pt x="47862" y="75971"/>
                      </a:cubicBezTo>
                      <a:cubicBezTo>
                        <a:pt x="54859" y="84928"/>
                        <a:pt x="65388" y="91907"/>
                        <a:pt x="65388" y="91907"/>
                      </a:cubicBezTo>
                      <a:cubicBezTo>
                        <a:pt x="65388" y="91907"/>
                        <a:pt x="44516" y="89106"/>
                        <a:pt x="28174" y="91223"/>
                      </a:cubicBezTo>
                      <a:cubicBezTo>
                        <a:pt x="11822" y="93340"/>
                        <a:pt x="0" y="100374"/>
                        <a:pt x="0" y="100374"/>
                      </a:cubicBezTo>
                      <a:cubicBezTo>
                        <a:pt x="0" y="100374"/>
                        <a:pt x="18866" y="107583"/>
                        <a:pt x="29117" y="117113"/>
                      </a:cubicBezTo>
                      <a:cubicBezTo>
                        <a:pt x="39368" y="126643"/>
                        <a:pt x="41013" y="138494"/>
                        <a:pt x="41013" y="138494"/>
                      </a:cubicBezTo>
                      <a:cubicBezTo>
                        <a:pt x="41013" y="138494"/>
                        <a:pt x="65231" y="132892"/>
                        <a:pt x="75075" y="160465"/>
                      </a:cubicBezTo>
                      <a:cubicBezTo>
                        <a:pt x="78975" y="171391"/>
                        <a:pt x="70777" y="177704"/>
                        <a:pt x="70777" y="177704"/>
                      </a:cubicBezTo>
                      <a:cubicBezTo>
                        <a:pt x="70777" y="177704"/>
                        <a:pt x="91925" y="183518"/>
                        <a:pt x="112233" y="174616"/>
                      </a:cubicBezTo>
                      <a:cubicBezTo>
                        <a:pt x="132532" y="165715"/>
                        <a:pt x="150288" y="140545"/>
                        <a:pt x="150288" y="1405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1022481" y="2511048"/>
                  <a:ext cx="163154" cy="148300"/>
                </a:xfrm>
                <a:custGeom>
                  <a:avLst/>
                  <a:gdLst/>
                  <a:ahLst/>
                  <a:cxnLst/>
                  <a:rect l="l" t="t" r="r" b="b"/>
                  <a:pathLst>
                    <a:path w="163154" h="148300" extrusionOk="0">
                      <a:moveTo>
                        <a:pt x="26029" y="0"/>
                      </a:moveTo>
                      <a:cubicBezTo>
                        <a:pt x="26029" y="0"/>
                        <a:pt x="42686" y="41290"/>
                        <a:pt x="55109" y="59490"/>
                      </a:cubicBezTo>
                      <a:cubicBezTo>
                        <a:pt x="62051" y="69639"/>
                        <a:pt x="67486" y="75842"/>
                        <a:pt x="67486" y="75842"/>
                      </a:cubicBezTo>
                      <a:cubicBezTo>
                        <a:pt x="67486" y="75842"/>
                        <a:pt x="61921" y="74391"/>
                        <a:pt x="49221" y="68244"/>
                      </a:cubicBezTo>
                      <a:cubicBezTo>
                        <a:pt x="36521" y="62097"/>
                        <a:pt x="16694" y="51245"/>
                        <a:pt x="16694" y="51245"/>
                      </a:cubicBezTo>
                      <a:cubicBezTo>
                        <a:pt x="16694" y="51245"/>
                        <a:pt x="32916" y="64352"/>
                        <a:pt x="46374" y="71876"/>
                      </a:cubicBezTo>
                      <a:cubicBezTo>
                        <a:pt x="59833" y="79410"/>
                        <a:pt x="70536" y="81351"/>
                        <a:pt x="70536" y="81351"/>
                      </a:cubicBezTo>
                      <a:cubicBezTo>
                        <a:pt x="70536" y="81351"/>
                        <a:pt x="75888" y="90816"/>
                        <a:pt x="82516" y="98960"/>
                      </a:cubicBezTo>
                      <a:cubicBezTo>
                        <a:pt x="89152" y="107094"/>
                        <a:pt x="97065" y="113915"/>
                        <a:pt x="97065" y="113915"/>
                      </a:cubicBezTo>
                      <a:lnTo>
                        <a:pt x="67929" y="110477"/>
                      </a:lnTo>
                      <a:cubicBezTo>
                        <a:pt x="67929" y="110477"/>
                        <a:pt x="66210" y="104173"/>
                        <a:pt x="57827" y="96658"/>
                      </a:cubicBezTo>
                      <a:cubicBezTo>
                        <a:pt x="49443" y="89143"/>
                        <a:pt x="34404" y="80417"/>
                        <a:pt x="34404" y="80417"/>
                      </a:cubicBezTo>
                      <a:cubicBezTo>
                        <a:pt x="34404" y="80417"/>
                        <a:pt x="46337" y="90705"/>
                        <a:pt x="53168" y="97601"/>
                      </a:cubicBezTo>
                      <a:cubicBezTo>
                        <a:pt x="59999" y="104506"/>
                        <a:pt x="61737" y="108027"/>
                        <a:pt x="61737" y="108027"/>
                      </a:cubicBezTo>
                      <a:lnTo>
                        <a:pt x="34857" y="101039"/>
                      </a:lnTo>
                      <a:lnTo>
                        <a:pt x="0" y="90308"/>
                      </a:lnTo>
                      <a:lnTo>
                        <a:pt x="32722" y="104543"/>
                      </a:lnTo>
                      <a:cubicBezTo>
                        <a:pt x="32722" y="104543"/>
                        <a:pt x="31095" y="107722"/>
                        <a:pt x="24218" y="109543"/>
                      </a:cubicBezTo>
                      <a:cubicBezTo>
                        <a:pt x="17331" y="111364"/>
                        <a:pt x="5186" y="111808"/>
                        <a:pt x="5186" y="111808"/>
                      </a:cubicBezTo>
                      <a:cubicBezTo>
                        <a:pt x="5186" y="111808"/>
                        <a:pt x="18246" y="113509"/>
                        <a:pt x="26667" y="112159"/>
                      </a:cubicBezTo>
                      <a:cubicBezTo>
                        <a:pt x="35097" y="110819"/>
                        <a:pt x="38887" y="106428"/>
                        <a:pt x="38887" y="106428"/>
                      </a:cubicBezTo>
                      <a:lnTo>
                        <a:pt x="60405" y="111789"/>
                      </a:lnTo>
                      <a:lnTo>
                        <a:pt x="72597" y="115339"/>
                      </a:lnTo>
                      <a:cubicBezTo>
                        <a:pt x="72597" y="115339"/>
                        <a:pt x="70250" y="120164"/>
                        <a:pt x="62273" y="125220"/>
                      </a:cubicBezTo>
                      <a:cubicBezTo>
                        <a:pt x="54305" y="130285"/>
                        <a:pt x="40699" y="135591"/>
                        <a:pt x="40699" y="135591"/>
                      </a:cubicBezTo>
                      <a:cubicBezTo>
                        <a:pt x="40699" y="135591"/>
                        <a:pt x="55174" y="133779"/>
                        <a:pt x="64852" y="129130"/>
                      </a:cubicBezTo>
                      <a:cubicBezTo>
                        <a:pt x="74529" y="124471"/>
                        <a:pt x="79410" y="116984"/>
                        <a:pt x="79410" y="116984"/>
                      </a:cubicBezTo>
                      <a:lnTo>
                        <a:pt x="100947" y="118796"/>
                      </a:lnTo>
                      <a:cubicBezTo>
                        <a:pt x="100947" y="118796"/>
                        <a:pt x="104922" y="123399"/>
                        <a:pt x="113296" y="130775"/>
                      </a:cubicBezTo>
                      <a:cubicBezTo>
                        <a:pt x="121671" y="138142"/>
                        <a:pt x="134445" y="148300"/>
                        <a:pt x="134445" y="148300"/>
                      </a:cubicBezTo>
                      <a:lnTo>
                        <a:pt x="143661" y="141525"/>
                      </a:lnTo>
                      <a:cubicBezTo>
                        <a:pt x="143661" y="141525"/>
                        <a:pt x="129879" y="134408"/>
                        <a:pt x="120256" y="127549"/>
                      </a:cubicBezTo>
                      <a:cubicBezTo>
                        <a:pt x="110643" y="120682"/>
                        <a:pt x="105190" y="114063"/>
                        <a:pt x="105190" y="114063"/>
                      </a:cubicBezTo>
                      <a:lnTo>
                        <a:pt x="111466" y="100457"/>
                      </a:lnTo>
                      <a:cubicBezTo>
                        <a:pt x="111466" y="100457"/>
                        <a:pt x="122484" y="105014"/>
                        <a:pt x="135064" y="104589"/>
                      </a:cubicBezTo>
                      <a:cubicBezTo>
                        <a:pt x="147645" y="104173"/>
                        <a:pt x="163155" y="100540"/>
                        <a:pt x="163155" y="100540"/>
                      </a:cubicBezTo>
                      <a:cubicBezTo>
                        <a:pt x="163155" y="100540"/>
                        <a:pt x="147330" y="102463"/>
                        <a:pt x="135018" y="101252"/>
                      </a:cubicBezTo>
                      <a:cubicBezTo>
                        <a:pt x="122715" y="100041"/>
                        <a:pt x="113000" y="96224"/>
                        <a:pt x="113000" y="96224"/>
                      </a:cubicBezTo>
                      <a:lnTo>
                        <a:pt x="121855" y="74446"/>
                      </a:lnTo>
                      <a:cubicBezTo>
                        <a:pt x="121855" y="74446"/>
                        <a:pt x="127919" y="75102"/>
                        <a:pt x="134306" y="70259"/>
                      </a:cubicBezTo>
                      <a:cubicBezTo>
                        <a:pt x="140693" y="65415"/>
                        <a:pt x="147395" y="55072"/>
                        <a:pt x="147395" y="55072"/>
                      </a:cubicBezTo>
                      <a:cubicBezTo>
                        <a:pt x="147395" y="55072"/>
                        <a:pt x="138253" y="63668"/>
                        <a:pt x="132254" y="67587"/>
                      </a:cubicBezTo>
                      <a:cubicBezTo>
                        <a:pt x="126246" y="71507"/>
                        <a:pt x="123381" y="70758"/>
                        <a:pt x="123381" y="70758"/>
                      </a:cubicBezTo>
                      <a:lnTo>
                        <a:pt x="128381" y="26399"/>
                      </a:lnTo>
                      <a:cubicBezTo>
                        <a:pt x="128381" y="26399"/>
                        <a:pt x="121652" y="56218"/>
                        <a:pt x="117123" y="71026"/>
                      </a:cubicBezTo>
                      <a:cubicBezTo>
                        <a:pt x="113703" y="82192"/>
                        <a:pt x="111651" y="86019"/>
                        <a:pt x="111651" y="86019"/>
                      </a:cubicBezTo>
                      <a:cubicBezTo>
                        <a:pt x="111651" y="86019"/>
                        <a:pt x="107787" y="82331"/>
                        <a:pt x="103905" y="75786"/>
                      </a:cubicBezTo>
                      <a:cubicBezTo>
                        <a:pt x="100032" y="69242"/>
                        <a:pt x="96935" y="60627"/>
                        <a:pt x="96935" y="60627"/>
                      </a:cubicBezTo>
                      <a:cubicBezTo>
                        <a:pt x="96935" y="60627"/>
                        <a:pt x="97860" y="70324"/>
                        <a:pt x="100771" y="77691"/>
                      </a:cubicBezTo>
                      <a:cubicBezTo>
                        <a:pt x="103683" y="85067"/>
                        <a:pt x="108591" y="90123"/>
                        <a:pt x="108591" y="90123"/>
                      </a:cubicBezTo>
                      <a:lnTo>
                        <a:pt x="100577" y="109183"/>
                      </a:lnTo>
                      <a:cubicBezTo>
                        <a:pt x="100577" y="109183"/>
                        <a:pt x="93053" y="101160"/>
                        <a:pt x="87082" y="94282"/>
                      </a:cubicBezTo>
                      <a:cubicBezTo>
                        <a:pt x="81111" y="87405"/>
                        <a:pt x="76369" y="79234"/>
                        <a:pt x="76369" y="79234"/>
                      </a:cubicBezTo>
                      <a:cubicBezTo>
                        <a:pt x="76369" y="79234"/>
                        <a:pt x="80196" y="69991"/>
                        <a:pt x="81120" y="58464"/>
                      </a:cubicBezTo>
                      <a:cubicBezTo>
                        <a:pt x="82053" y="46929"/>
                        <a:pt x="80103" y="33110"/>
                        <a:pt x="80103" y="33110"/>
                      </a:cubicBezTo>
                      <a:cubicBezTo>
                        <a:pt x="80103" y="33110"/>
                        <a:pt x="79401" y="46032"/>
                        <a:pt x="77570" y="56144"/>
                      </a:cubicBezTo>
                      <a:cubicBezTo>
                        <a:pt x="75749" y="66247"/>
                        <a:pt x="72782" y="73531"/>
                        <a:pt x="72782" y="73531"/>
                      </a:cubicBezTo>
                      <a:cubicBezTo>
                        <a:pt x="72782" y="73531"/>
                        <a:pt x="67911" y="69880"/>
                        <a:pt x="58751" y="55830"/>
                      </a:cubicBezTo>
                      <a:cubicBezTo>
                        <a:pt x="46827" y="37547"/>
                        <a:pt x="26029" y="0"/>
                        <a:pt x="260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27" name="Google Shape;427;p2"/>
              <p:cNvGrpSpPr/>
              <p:nvPr/>
            </p:nvGrpSpPr>
            <p:grpSpPr>
              <a:xfrm>
                <a:off x="821558" y="2686894"/>
                <a:ext cx="309338" cy="203566"/>
                <a:chOff x="821558" y="2686894"/>
                <a:chExt cx="309338" cy="203566"/>
              </a:xfrm>
            </p:grpSpPr>
            <p:sp>
              <p:nvSpPr>
                <p:cNvPr id="428" name="Google Shape;428;p2"/>
                <p:cNvSpPr/>
                <p:nvPr/>
              </p:nvSpPr>
              <p:spPr>
                <a:xfrm>
                  <a:off x="821558" y="2686894"/>
                  <a:ext cx="193344" cy="203566"/>
                </a:xfrm>
                <a:custGeom>
                  <a:avLst/>
                  <a:gdLst/>
                  <a:ahLst/>
                  <a:cxnLst/>
                  <a:rect l="l" t="t" r="r" b="b"/>
                  <a:pathLst>
                    <a:path w="193344" h="203566" extrusionOk="0">
                      <a:moveTo>
                        <a:pt x="165447" y="94597"/>
                      </a:moveTo>
                      <a:cubicBezTo>
                        <a:pt x="165447" y="94597"/>
                        <a:pt x="190931" y="71405"/>
                        <a:pt x="192974" y="47076"/>
                      </a:cubicBezTo>
                      <a:cubicBezTo>
                        <a:pt x="196200" y="8772"/>
                        <a:pt x="177288" y="721"/>
                        <a:pt x="177288" y="721"/>
                      </a:cubicBezTo>
                      <a:cubicBezTo>
                        <a:pt x="177288" y="721"/>
                        <a:pt x="174940" y="28128"/>
                        <a:pt x="153671" y="26612"/>
                      </a:cubicBezTo>
                      <a:cubicBezTo>
                        <a:pt x="142634" y="25826"/>
                        <a:pt x="131579" y="12562"/>
                        <a:pt x="131579" y="12562"/>
                      </a:cubicBezTo>
                      <a:cubicBezTo>
                        <a:pt x="131579" y="12562"/>
                        <a:pt x="118121" y="17405"/>
                        <a:pt x="106742" y="14263"/>
                      </a:cubicBezTo>
                      <a:cubicBezTo>
                        <a:pt x="95364" y="11129"/>
                        <a:pt x="86065" y="0"/>
                        <a:pt x="86065" y="0"/>
                      </a:cubicBezTo>
                      <a:cubicBezTo>
                        <a:pt x="86065" y="0"/>
                        <a:pt x="80954" y="13440"/>
                        <a:pt x="81259" y="27360"/>
                      </a:cubicBezTo>
                      <a:cubicBezTo>
                        <a:pt x="81573" y="41281"/>
                        <a:pt x="87304" y="55691"/>
                        <a:pt x="87304" y="55691"/>
                      </a:cubicBezTo>
                      <a:cubicBezTo>
                        <a:pt x="87304" y="55691"/>
                        <a:pt x="79373" y="53196"/>
                        <a:pt x="71645" y="51855"/>
                      </a:cubicBezTo>
                      <a:cubicBezTo>
                        <a:pt x="63927" y="50515"/>
                        <a:pt x="56412" y="50340"/>
                        <a:pt x="56412" y="50340"/>
                      </a:cubicBezTo>
                      <a:cubicBezTo>
                        <a:pt x="56412" y="50340"/>
                        <a:pt x="55719" y="57466"/>
                        <a:pt x="56948" y="63511"/>
                      </a:cubicBezTo>
                      <a:cubicBezTo>
                        <a:pt x="58187" y="69566"/>
                        <a:pt x="61357" y="74529"/>
                        <a:pt x="61357" y="74529"/>
                      </a:cubicBezTo>
                      <a:cubicBezTo>
                        <a:pt x="61357" y="74529"/>
                        <a:pt x="42538" y="79169"/>
                        <a:pt x="27203" y="85131"/>
                      </a:cubicBezTo>
                      <a:cubicBezTo>
                        <a:pt x="11859" y="91084"/>
                        <a:pt x="0" y="98359"/>
                        <a:pt x="0" y="98359"/>
                      </a:cubicBezTo>
                      <a:cubicBezTo>
                        <a:pt x="0" y="98359"/>
                        <a:pt x="11711" y="110689"/>
                        <a:pt x="23765" y="118731"/>
                      </a:cubicBezTo>
                      <a:cubicBezTo>
                        <a:pt x="35818" y="126773"/>
                        <a:pt x="48204" y="130526"/>
                        <a:pt x="48204" y="130526"/>
                      </a:cubicBezTo>
                      <a:cubicBezTo>
                        <a:pt x="48204" y="130526"/>
                        <a:pt x="43370" y="134676"/>
                        <a:pt x="40144" y="139251"/>
                      </a:cubicBezTo>
                      <a:cubicBezTo>
                        <a:pt x="36918" y="143827"/>
                        <a:pt x="35310" y="148846"/>
                        <a:pt x="35310" y="148846"/>
                      </a:cubicBezTo>
                      <a:cubicBezTo>
                        <a:pt x="35310" y="148846"/>
                        <a:pt x="46485" y="151416"/>
                        <a:pt x="57762" y="149946"/>
                      </a:cubicBezTo>
                      <a:cubicBezTo>
                        <a:pt x="69030" y="148476"/>
                        <a:pt x="80390" y="142958"/>
                        <a:pt x="80390" y="142958"/>
                      </a:cubicBezTo>
                      <a:cubicBezTo>
                        <a:pt x="80390" y="142958"/>
                        <a:pt x="67366" y="159494"/>
                        <a:pt x="60877" y="174653"/>
                      </a:cubicBezTo>
                      <a:cubicBezTo>
                        <a:pt x="54388" y="189803"/>
                        <a:pt x="54434" y="203567"/>
                        <a:pt x="54434" y="203567"/>
                      </a:cubicBezTo>
                      <a:cubicBezTo>
                        <a:pt x="54434" y="203567"/>
                        <a:pt x="70231" y="190986"/>
                        <a:pt x="83653" y="187002"/>
                      </a:cubicBezTo>
                      <a:cubicBezTo>
                        <a:pt x="97074" y="183028"/>
                        <a:pt x="108111" y="187640"/>
                        <a:pt x="108111" y="187640"/>
                      </a:cubicBezTo>
                      <a:cubicBezTo>
                        <a:pt x="108111" y="187640"/>
                        <a:pt x="115598" y="163931"/>
                        <a:pt x="144344" y="169486"/>
                      </a:cubicBezTo>
                      <a:cubicBezTo>
                        <a:pt x="155741" y="171686"/>
                        <a:pt x="156999" y="181956"/>
                        <a:pt x="156999" y="181956"/>
                      </a:cubicBezTo>
                      <a:cubicBezTo>
                        <a:pt x="156999" y="181956"/>
                        <a:pt x="172768" y="166695"/>
                        <a:pt x="175430" y="144687"/>
                      </a:cubicBezTo>
                      <a:cubicBezTo>
                        <a:pt x="178092" y="122687"/>
                        <a:pt x="165447" y="94597"/>
                        <a:pt x="165447" y="9459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842189" y="2710890"/>
                  <a:ext cx="288707" cy="151295"/>
                </a:xfrm>
                <a:custGeom>
                  <a:avLst/>
                  <a:gdLst/>
                  <a:ahLst/>
                  <a:cxnLst/>
                  <a:rect l="l" t="t" r="r" b="b"/>
                  <a:pathLst>
                    <a:path w="288707" h="151295" extrusionOk="0">
                      <a:moveTo>
                        <a:pt x="0" y="76489"/>
                      </a:moveTo>
                      <a:cubicBezTo>
                        <a:pt x="0" y="76489"/>
                        <a:pt x="44017" y="83144"/>
                        <a:pt x="66007" y="81702"/>
                      </a:cubicBezTo>
                      <a:cubicBezTo>
                        <a:pt x="78273" y="80889"/>
                        <a:pt x="86379" y="79364"/>
                        <a:pt x="86379" y="79364"/>
                      </a:cubicBezTo>
                      <a:cubicBezTo>
                        <a:pt x="86379" y="79364"/>
                        <a:pt x="82303" y="83412"/>
                        <a:pt x="70555" y="91223"/>
                      </a:cubicBezTo>
                      <a:cubicBezTo>
                        <a:pt x="58797" y="99033"/>
                        <a:pt x="39377" y="110588"/>
                        <a:pt x="39377" y="110588"/>
                      </a:cubicBezTo>
                      <a:cubicBezTo>
                        <a:pt x="39377" y="110588"/>
                        <a:pt x="58908" y="103295"/>
                        <a:pt x="72237" y="95530"/>
                      </a:cubicBezTo>
                      <a:cubicBezTo>
                        <a:pt x="85556" y="87766"/>
                        <a:pt x="92674" y="79539"/>
                        <a:pt x="92674" y="79539"/>
                      </a:cubicBezTo>
                      <a:cubicBezTo>
                        <a:pt x="92674" y="79539"/>
                        <a:pt x="103544" y="79752"/>
                        <a:pt x="113934" y="78180"/>
                      </a:cubicBezTo>
                      <a:cubicBezTo>
                        <a:pt x="124314" y="76609"/>
                        <a:pt x="134204" y="73254"/>
                        <a:pt x="134204" y="73254"/>
                      </a:cubicBezTo>
                      <a:lnTo>
                        <a:pt x="116420" y="96593"/>
                      </a:lnTo>
                      <a:cubicBezTo>
                        <a:pt x="116420" y="96593"/>
                        <a:pt x="110125" y="94874"/>
                        <a:pt x="99394" y="98275"/>
                      </a:cubicBezTo>
                      <a:cubicBezTo>
                        <a:pt x="88662" y="101668"/>
                        <a:pt x="73494" y="110172"/>
                        <a:pt x="73494" y="110172"/>
                      </a:cubicBezTo>
                      <a:cubicBezTo>
                        <a:pt x="73494" y="110172"/>
                        <a:pt x="88422" y="105134"/>
                        <a:pt x="97841" y="102759"/>
                      </a:cubicBezTo>
                      <a:cubicBezTo>
                        <a:pt x="107260" y="100392"/>
                        <a:pt x="111170" y="100688"/>
                        <a:pt x="111170" y="100688"/>
                      </a:cubicBezTo>
                      <a:lnTo>
                        <a:pt x="91481" y="120275"/>
                      </a:lnTo>
                      <a:lnTo>
                        <a:pt x="64509" y="144825"/>
                      </a:lnTo>
                      <a:lnTo>
                        <a:pt x="93413" y="123889"/>
                      </a:lnTo>
                      <a:cubicBezTo>
                        <a:pt x="93413" y="123889"/>
                        <a:pt x="95327" y="126911"/>
                        <a:pt x="93395" y="133761"/>
                      </a:cubicBezTo>
                      <a:cubicBezTo>
                        <a:pt x="91454" y="140619"/>
                        <a:pt x="85667" y="151295"/>
                        <a:pt x="85667" y="151295"/>
                      </a:cubicBezTo>
                      <a:cubicBezTo>
                        <a:pt x="85667" y="151295"/>
                        <a:pt x="93765" y="140915"/>
                        <a:pt x="96898" y="132975"/>
                      </a:cubicBezTo>
                      <a:cubicBezTo>
                        <a:pt x="100022" y="125035"/>
                        <a:pt x="98174" y="119544"/>
                        <a:pt x="98174" y="119544"/>
                      </a:cubicBezTo>
                      <a:lnTo>
                        <a:pt x="113730" y="103738"/>
                      </a:lnTo>
                      <a:lnTo>
                        <a:pt x="122992" y="95049"/>
                      </a:lnTo>
                      <a:cubicBezTo>
                        <a:pt x="122992" y="95049"/>
                        <a:pt x="125950" y="99523"/>
                        <a:pt x="126246" y="108961"/>
                      </a:cubicBezTo>
                      <a:cubicBezTo>
                        <a:pt x="126551" y="118408"/>
                        <a:pt x="124203" y="132818"/>
                        <a:pt x="124203" y="132818"/>
                      </a:cubicBezTo>
                      <a:cubicBezTo>
                        <a:pt x="124203" y="132818"/>
                        <a:pt x="130008" y="119433"/>
                        <a:pt x="130923" y="108730"/>
                      </a:cubicBezTo>
                      <a:cubicBezTo>
                        <a:pt x="131838" y="98035"/>
                        <a:pt x="127863" y="90021"/>
                        <a:pt x="127863" y="90021"/>
                      </a:cubicBezTo>
                      <a:lnTo>
                        <a:pt x="140379" y="72403"/>
                      </a:lnTo>
                      <a:cubicBezTo>
                        <a:pt x="140379" y="72403"/>
                        <a:pt x="146369" y="71322"/>
                        <a:pt x="156971" y="67856"/>
                      </a:cubicBezTo>
                      <a:cubicBezTo>
                        <a:pt x="167582" y="64398"/>
                        <a:pt x="288707" y="39386"/>
                        <a:pt x="288707" y="39386"/>
                      </a:cubicBezTo>
                      <a:lnTo>
                        <a:pt x="279372" y="36030"/>
                      </a:lnTo>
                      <a:cubicBezTo>
                        <a:pt x="279372" y="36030"/>
                        <a:pt x="168543" y="55432"/>
                        <a:pt x="157738" y="60220"/>
                      </a:cubicBezTo>
                      <a:cubicBezTo>
                        <a:pt x="146933" y="65018"/>
                        <a:pt x="138465" y="66340"/>
                        <a:pt x="138465" y="66340"/>
                      </a:cubicBezTo>
                      <a:lnTo>
                        <a:pt x="129934" y="54018"/>
                      </a:lnTo>
                      <a:cubicBezTo>
                        <a:pt x="129934" y="54018"/>
                        <a:pt x="139473" y="46845"/>
                        <a:pt x="145509" y="35799"/>
                      </a:cubicBezTo>
                      <a:cubicBezTo>
                        <a:pt x="151545" y="24754"/>
                        <a:pt x="156305" y="9548"/>
                        <a:pt x="156305" y="9548"/>
                      </a:cubicBezTo>
                      <a:cubicBezTo>
                        <a:pt x="156305" y="9548"/>
                        <a:pt x="149909" y="24153"/>
                        <a:pt x="142606" y="34136"/>
                      </a:cubicBezTo>
                      <a:cubicBezTo>
                        <a:pt x="135304" y="44118"/>
                        <a:pt x="127078" y="50543"/>
                        <a:pt x="127078" y="50543"/>
                      </a:cubicBezTo>
                      <a:lnTo>
                        <a:pt x="112834" y="31843"/>
                      </a:lnTo>
                      <a:cubicBezTo>
                        <a:pt x="112834" y="31843"/>
                        <a:pt x="116485" y="26954"/>
                        <a:pt x="115560" y="18995"/>
                      </a:cubicBezTo>
                      <a:cubicBezTo>
                        <a:pt x="114636" y="11027"/>
                        <a:pt x="109136" y="0"/>
                        <a:pt x="109136" y="0"/>
                      </a:cubicBezTo>
                      <a:cubicBezTo>
                        <a:pt x="109136" y="0"/>
                        <a:pt x="111891" y="12238"/>
                        <a:pt x="112214" y="19402"/>
                      </a:cubicBezTo>
                      <a:cubicBezTo>
                        <a:pt x="112538" y="26565"/>
                        <a:pt x="110430" y="28654"/>
                        <a:pt x="110430" y="28654"/>
                      </a:cubicBezTo>
                      <a:lnTo>
                        <a:pt x="74788" y="1784"/>
                      </a:lnTo>
                      <a:cubicBezTo>
                        <a:pt x="74788" y="1784"/>
                        <a:pt x="97037" y="22739"/>
                        <a:pt x="107482" y="34173"/>
                      </a:cubicBezTo>
                      <a:cubicBezTo>
                        <a:pt x="115357" y="42797"/>
                        <a:pt x="117603" y="46512"/>
                        <a:pt x="117603" y="46512"/>
                      </a:cubicBezTo>
                      <a:cubicBezTo>
                        <a:pt x="117603" y="46512"/>
                        <a:pt x="112473" y="47973"/>
                        <a:pt x="104857" y="47982"/>
                      </a:cubicBezTo>
                      <a:cubicBezTo>
                        <a:pt x="97249" y="47991"/>
                        <a:pt x="88255" y="46272"/>
                        <a:pt x="88255" y="46272"/>
                      </a:cubicBezTo>
                      <a:cubicBezTo>
                        <a:pt x="88255" y="46272"/>
                        <a:pt x="97074" y="50404"/>
                        <a:pt x="104903" y="51652"/>
                      </a:cubicBezTo>
                      <a:cubicBezTo>
                        <a:pt x="112741" y="52890"/>
                        <a:pt x="119591" y="51236"/>
                        <a:pt x="119591" y="51236"/>
                      </a:cubicBezTo>
                      <a:lnTo>
                        <a:pt x="131921" y="67828"/>
                      </a:lnTo>
                      <a:cubicBezTo>
                        <a:pt x="131921" y="67828"/>
                        <a:pt x="121180" y="70222"/>
                        <a:pt x="112224" y="71867"/>
                      </a:cubicBezTo>
                      <a:cubicBezTo>
                        <a:pt x="103267" y="73522"/>
                        <a:pt x="93820" y="73439"/>
                        <a:pt x="93820" y="73439"/>
                      </a:cubicBezTo>
                      <a:cubicBezTo>
                        <a:pt x="93820" y="73439"/>
                        <a:pt x="87812" y="65452"/>
                        <a:pt x="78356" y="58788"/>
                      </a:cubicBezTo>
                      <a:cubicBezTo>
                        <a:pt x="68900" y="52114"/>
                        <a:pt x="56005" y="46771"/>
                        <a:pt x="56005" y="46771"/>
                      </a:cubicBezTo>
                      <a:cubicBezTo>
                        <a:pt x="56005" y="46771"/>
                        <a:pt x="66774" y="53944"/>
                        <a:pt x="74547" y="60655"/>
                      </a:cubicBezTo>
                      <a:cubicBezTo>
                        <a:pt x="82321" y="67375"/>
                        <a:pt x="87091" y="73633"/>
                        <a:pt x="87091" y="73633"/>
                      </a:cubicBezTo>
                      <a:cubicBezTo>
                        <a:pt x="87091" y="73633"/>
                        <a:pt x="81462" y="75962"/>
                        <a:pt x="64713" y="76701"/>
                      </a:cubicBezTo>
                      <a:cubicBezTo>
                        <a:pt x="42898" y="77672"/>
                        <a:pt x="0" y="76489"/>
                        <a:pt x="0" y="764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30" name="Google Shape;430;p2"/>
              <p:cNvGrpSpPr/>
              <p:nvPr/>
            </p:nvGrpSpPr>
            <p:grpSpPr>
              <a:xfrm>
                <a:off x="1171549" y="2527511"/>
                <a:ext cx="274870" cy="233792"/>
                <a:chOff x="1171549" y="2527511"/>
                <a:chExt cx="274870" cy="233792"/>
              </a:xfrm>
            </p:grpSpPr>
            <p:sp>
              <p:nvSpPr>
                <p:cNvPr id="431" name="Google Shape;431;p2"/>
                <p:cNvSpPr/>
                <p:nvPr/>
              </p:nvSpPr>
              <p:spPr>
                <a:xfrm>
                  <a:off x="1264401" y="2527511"/>
                  <a:ext cx="182018" cy="233792"/>
                </a:xfrm>
                <a:custGeom>
                  <a:avLst/>
                  <a:gdLst/>
                  <a:ahLst/>
                  <a:cxnLst/>
                  <a:rect l="l" t="t" r="r" b="b"/>
                  <a:pathLst>
                    <a:path w="182018" h="233792" extrusionOk="0">
                      <a:moveTo>
                        <a:pt x="29521" y="142135"/>
                      </a:moveTo>
                      <a:cubicBezTo>
                        <a:pt x="29521" y="142135"/>
                        <a:pt x="14334" y="173064"/>
                        <a:pt x="21368" y="196440"/>
                      </a:cubicBezTo>
                      <a:cubicBezTo>
                        <a:pt x="32442" y="233256"/>
                        <a:pt x="52990" y="233792"/>
                        <a:pt x="52990" y="233792"/>
                      </a:cubicBezTo>
                      <a:cubicBezTo>
                        <a:pt x="52990" y="233792"/>
                        <a:pt x="45105" y="207449"/>
                        <a:pt x="65441" y="201043"/>
                      </a:cubicBezTo>
                      <a:cubicBezTo>
                        <a:pt x="75997" y="197725"/>
                        <a:pt x="91156" y="205988"/>
                        <a:pt x="91156" y="205988"/>
                      </a:cubicBezTo>
                      <a:cubicBezTo>
                        <a:pt x="91156" y="205988"/>
                        <a:pt x="101897" y="196542"/>
                        <a:pt x="113627" y="195285"/>
                      </a:cubicBezTo>
                      <a:cubicBezTo>
                        <a:pt x="125366" y="194028"/>
                        <a:pt x="138093" y="200960"/>
                        <a:pt x="138093" y="200960"/>
                      </a:cubicBezTo>
                      <a:cubicBezTo>
                        <a:pt x="138093" y="200960"/>
                        <a:pt x="137918" y="186577"/>
                        <a:pt x="132520" y="173748"/>
                      </a:cubicBezTo>
                      <a:cubicBezTo>
                        <a:pt x="127112" y="160909"/>
                        <a:pt x="116483" y="149613"/>
                        <a:pt x="116483" y="149613"/>
                      </a:cubicBezTo>
                      <a:cubicBezTo>
                        <a:pt x="116483" y="149613"/>
                        <a:pt x="124783" y="149022"/>
                        <a:pt x="132455" y="147432"/>
                      </a:cubicBezTo>
                      <a:cubicBezTo>
                        <a:pt x="140136" y="145842"/>
                        <a:pt x="147180" y="143244"/>
                        <a:pt x="147180" y="143244"/>
                      </a:cubicBezTo>
                      <a:cubicBezTo>
                        <a:pt x="147180" y="143244"/>
                        <a:pt x="145220" y="136358"/>
                        <a:pt x="141846" y="131191"/>
                      </a:cubicBezTo>
                      <a:cubicBezTo>
                        <a:pt x="138473" y="126015"/>
                        <a:pt x="133703" y="122558"/>
                        <a:pt x="133703" y="122558"/>
                      </a:cubicBezTo>
                      <a:cubicBezTo>
                        <a:pt x="133703" y="122558"/>
                        <a:pt x="149500" y="111327"/>
                        <a:pt x="161581" y="100152"/>
                      </a:cubicBezTo>
                      <a:cubicBezTo>
                        <a:pt x="173653" y="88977"/>
                        <a:pt x="182018" y="77857"/>
                        <a:pt x="182018" y="77857"/>
                      </a:cubicBezTo>
                      <a:cubicBezTo>
                        <a:pt x="182018" y="77857"/>
                        <a:pt x="166591" y="70693"/>
                        <a:pt x="152430" y="67643"/>
                      </a:cubicBezTo>
                      <a:cubicBezTo>
                        <a:pt x="138269" y="64593"/>
                        <a:pt x="125366" y="65646"/>
                        <a:pt x="125366" y="65646"/>
                      </a:cubicBezTo>
                      <a:cubicBezTo>
                        <a:pt x="125366" y="65646"/>
                        <a:pt x="128342" y="60017"/>
                        <a:pt x="129654" y="54573"/>
                      </a:cubicBezTo>
                      <a:cubicBezTo>
                        <a:pt x="130976" y="49129"/>
                        <a:pt x="130634" y="43878"/>
                        <a:pt x="130634" y="43878"/>
                      </a:cubicBezTo>
                      <a:cubicBezTo>
                        <a:pt x="130634" y="43878"/>
                        <a:pt x="119293" y="45588"/>
                        <a:pt x="109347" y="51097"/>
                      </a:cubicBezTo>
                      <a:cubicBezTo>
                        <a:pt x="99401" y="56606"/>
                        <a:pt x="90869" y="65914"/>
                        <a:pt x="90869" y="65914"/>
                      </a:cubicBezTo>
                      <a:cubicBezTo>
                        <a:pt x="90869" y="65914"/>
                        <a:pt x="96905" y="45736"/>
                        <a:pt x="97376" y="29265"/>
                      </a:cubicBezTo>
                      <a:cubicBezTo>
                        <a:pt x="97848" y="12784"/>
                        <a:pt x="92746" y="0"/>
                        <a:pt x="92746" y="0"/>
                      </a:cubicBezTo>
                      <a:cubicBezTo>
                        <a:pt x="92746" y="0"/>
                        <a:pt x="82670" y="17507"/>
                        <a:pt x="71652" y="26140"/>
                      </a:cubicBezTo>
                      <a:cubicBezTo>
                        <a:pt x="60634" y="34773"/>
                        <a:pt x="48673" y="34533"/>
                        <a:pt x="48673" y="34533"/>
                      </a:cubicBezTo>
                      <a:cubicBezTo>
                        <a:pt x="48673" y="34533"/>
                        <a:pt x="50411" y="59333"/>
                        <a:pt x="21636" y="64731"/>
                      </a:cubicBezTo>
                      <a:cubicBezTo>
                        <a:pt x="10230" y="66866"/>
                        <a:pt x="5285" y="57780"/>
                        <a:pt x="5285" y="57780"/>
                      </a:cubicBezTo>
                      <a:cubicBezTo>
                        <a:pt x="5285" y="57780"/>
                        <a:pt x="-3783" y="77765"/>
                        <a:pt x="1837" y="99209"/>
                      </a:cubicBezTo>
                      <a:cubicBezTo>
                        <a:pt x="7448" y="120654"/>
                        <a:pt x="29521" y="142135"/>
                        <a:pt x="29521" y="14213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1171549" y="2571112"/>
                  <a:ext cx="254894" cy="180421"/>
                </a:xfrm>
                <a:custGeom>
                  <a:avLst/>
                  <a:gdLst/>
                  <a:ahLst/>
                  <a:cxnLst/>
                  <a:rect l="l" t="t" r="r" b="b"/>
                  <a:pathLst>
                    <a:path w="254894" h="180421" extrusionOk="0">
                      <a:moveTo>
                        <a:pt x="254895" y="39867"/>
                      </a:moveTo>
                      <a:cubicBezTo>
                        <a:pt x="254895" y="39867"/>
                        <a:pt x="211507" y="49840"/>
                        <a:pt x="191587" y="59259"/>
                      </a:cubicBezTo>
                      <a:cubicBezTo>
                        <a:pt x="180477" y="64519"/>
                        <a:pt x="173498" y="68918"/>
                        <a:pt x="173498" y="68918"/>
                      </a:cubicBezTo>
                      <a:cubicBezTo>
                        <a:pt x="173498" y="68918"/>
                        <a:pt x="175800" y="63650"/>
                        <a:pt x="183869" y="52068"/>
                      </a:cubicBezTo>
                      <a:cubicBezTo>
                        <a:pt x="191929" y="40495"/>
                        <a:pt x="205748" y="22609"/>
                        <a:pt x="205748" y="22609"/>
                      </a:cubicBezTo>
                      <a:cubicBezTo>
                        <a:pt x="205748" y="22609"/>
                        <a:pt x="190265" y="36567"/>
                        <a:pt x="180717" y="48685"/>
                      </a:cubicBezTo>
                      <a:cubicBezTo>
                        <a:pt x="171178" y="60803"/>
                        <a:pt x="167582" y="71063"/>
                        <a:pt x="167582" y="71063"/>
                      </a:cubicBezTo>
                      <a:cubicBezTo>
                        <a:pt x="167582" y="71063"/>
                        <a:pt x="157396" y="74862"/>
                        <a:pt x="148310" y="80140"/>
                      </a:cubicBezTo>
                      <a:cubicBezTo>
                        <a:pt x="139233" y="85418"/>
                        <a:pt x="131265" y="92166"/>
                        <a:pt x="131265" y="92166"/>
                      </a:cubicBezTo>
                      <a:lnTo>
                        <a:pt x="139224" y="63927"/>
                      </a:lnTo>
                      <a:cubicBezTo>
                        <a:pt x="139224" y="63927"/>
                        <a:pt x="145713" y="63215"/>
                        <a:pt x="154457" y="56107"/>
                      </a:cubicBezTo>
                      <a:cubicBezTo>
                        <a:pt x="163192" y="49008"/>
                        <a:pt x="174173" y="35522"/>
                        <a:pt x="174173" y="35522"/>
                      </a:cubicBezTo>
                      <a:cubicBezTo>
                        <a:pt x="174173" y="35522"/>
                        <a:pt x="162138" y="45699"/>
                        <a:pt x="154253" y="51365"/>
                      </a:cubicBezTo>
                      <a:cubicBezTo>
                        <a:pt x="146359" y="57032"/>
                        <a:pt x="142616" y="58187"/>
                        <a:pt x="142616" y="58187"/>
                      </a:cubicBezTo>
                      <a:lnTo>
                        <a:pt x="153727" y="32740"/>
                      </a:lnTo>
                      <a:lnTo>
                        <a:pt x="169791" y="0"/>
                      </a:lnTo>
                      <a:lnTo>
                        <a:pt x="150602" y="30087"/>
                      </a:lnTo>
                      <a:cubicBezTo>
                        <a:pt x="150602" y="30087"/>
                        <a:pt x="147718" y="27980"/>
                        <a:pt x="146997" y="20899"/>
                      </a:cubicBezTo>
                      <a:cubicBezTo>
                        <a:pt x="146285" y="13810"/>
                        <a:pt x="147746" y="1747"/>
                        <a:pt x="147746" y="1747"/>
                      </a:cubicBezTo>
                      <a:cubicBezTo>
                        <a:pt x="147746" y="1747"/>
                        <a:pt x="144021" y="14383"/>
                        <a:pt x="144030" y="22914"/>
                      </a:cubicBezTo>
                      <a:cubicBezTo>
                        <a:pt x="144039" y="31446"/>
                        <a:pt x="147774" y="35883"/>
                        <a:pt x="147774" y="35883"/>
                      </a:cubicBezTo>
                      <a:lnTo>
                        <a:pt x="139104" y="56292"/>
                      </a:lnTo>
                      <a:lnTo>
                        <a:pt x="133687" y="67772"/>
                      </a:lnTo>
                      <a:cubicBezTo>
                        <a:pt x="133687" y="67772"/>
                        <a:pt x="129296" y="64704"/>
                        <a:pt x="125543" y="56033"/>
                      </a:cubicBezTo>
                      <a:cubicBezTo>
                        <a:pt x="121800" y="47363"/>
                        <a:pt x="118694" y="33100"/>
                        <a:pt x="118694" y="33100"/>
                      </a:cubicBezTo>
                      <a:cubicBezTo>
                        <a:pt x="118694" y="33100"/>
                        <a:pt x="118204" y="47677"/>
                        <a:pt x="121282" y="57965"/>
                      </a:cubicBezTo>
                      <a:cubicBezTo>
                        <a:pt x="124360" y="68253"/>
                        <a:pt x="130997" y="74243"/>
                        <a:pt x="130997" y="74243"/>
                      </a:cubicBezTo>
                      <a:lnTo>
                        <a:pt x="125830" y="95225"/>
                      </a:lnTo>
                      <a:cubicBezTo>
                        <a:pt x="125830" y="95225"/>
                        <a:pt x="120663" y="98433"/>
                        <a:pt x="112067" y="105550"/>
                      </a:cubicBezTo>
                      <a:cubicBezTo>
                        <a:pt x="108379" y="108600"/>
                        <a:pt x="81332" y="114368"/>
                        <a:pt x="58353" y="129620"/>
                      </a:cubicBezTo>
                      <a:cubicBezTo>
                        <a:pt x="27832" y="149881"/>
                        <a:pt x="0" y="180421"/>
                        <a:pt x="0" y="180421"/>
                      </a:cubicBezTo>
                      <a:lnTo>
                        <a:pt x="9918" y="180107"/>
                      </a:lnTo>
                      <a:cubicBezTo>
                        <a:pt x="9918" y="180107"/>
                        <a:pt x="34052" y="151868"/>
                        <a:pt x="61487" y="134509"/>
                      </a:cubicBezTo>
                      <a:cubicBezTo>
                        <a:pt x="84068" y="120228"/>
                        <a:pt x="110421" y="116734"/>
                        <a:pt x="114165" y="112936"/>
                      </a:cubicBezTo>
                      <a:cubicBezTo>
                        <a:pt x="122447" y="104506"/>
                        <a:pt x="129842" y="100161"/>
                        <a:pt x="129842" y="100161"/>
                      </a:cubicBezTo>
                      <a:lnTo>
                        <a:pt x="142302" y="108489"/>
                      </a:lnTo>
                      <a:cubicBezTo>
                        <a:pt x="142302" y="108489"/>
                        <a:pt x="136062" y="118657"/>
                        <a:pt x="134509" y="131154"/>
                      </a:cubicBezTo>
                      <a:cubicBezTo>
                        <a:pt x="132957" y="143642"/>
                        <a:pt x="134103" y="159531"/>
                        <a:pt x="134103" y="159531"/>
                      </a:cubicBezTo>
                      <a:cubicBezTo>
                        <a:pt x="134103" y="159531"/>
                        <a:pt x="134694" y="143605"/>
                        <a:pt x="137819" y="131635"/>
                      </a:cubicBezTo>
                      <a:cubicBezTo>
                        <a:pt x="140943" y="119665"/>
                        <a:pt x="146230" y="110671"/>
                        <a:pt x="146230" y="110671"/>
                      </a:cubicBezTo>
                      <a:lnTo>
                        <a:pt x="166353" y="122826"/>
                      </a:lnTo>
                      <a:cubicBezTo>
                        <a:pt x="166353" y="122826"/>
                        <a:pt x="164754" y="128723"/>
                        <a:pt x="168544" y="135785"/>
                      </a:cubicBezTo>
                      <a:cubicBezTo>
                        <a:pt x="172324" y="142856"/>
                        <a:pt x="181484" y="151092"/>
                        <a:pt x="181484" y="151092"/>
                      </a:cubicBezTo>
                      <a:cubicBezTo>
                        <a:pt x="181484" y="151092"/>
                        <a:pt x="174422" y="140721"/>
                        <a:pt x="171492" y="134177"/>
                      </a:cubicBezTo>
                      <a:cubicBezTo>
                        <a:pt x="168562" y="127633"/>
                        <a:pt x="169764" y="124915"/>
                        <a:pt x="169764" y="124915"/>
                      </a:cubicBezTo>
                      <a:lnTo>
                        <a:pt x="212782" y="136811"/>
                      </a:lnTo>
                      <a:cubicBezTo>
                        <a:pt x="212782" y="136811"/>
                        <a:pt x="184387" y="125497"/>
                        <a:pt x="170475" y="118694"/>
                      </a:cubicBezTo>
                      <a:cubicBezTo>
                        <a:pt x="159975" y="113573"/>
                        <a:pt x="156527" y="110939"/>
                        <a:pt x="156527" y="110939"/>
                      </a:cubicBezTo>
                      <a:cubicBezTo>
                        <a:pt x="156527" y="110939"/>
                        <a:pt x="160770" y="107704"/>
                        <a:pt x="167841" y="104894"/>
                      </a:cubicBezTo>
                      <a:cubicBezTo>
                        <a:pt x="174912" y="102093"/>
                        <a:pt x="183906" y="100383"/>
                        <a:pt x="183906" y="100383"/>
                      </a:cubicBezTo>
                      <a:cubicBezTo>
                        <a:pt x="183906" y="100383"/>
                        <a:pt x="174191" y="99782"/>
                        <a:pt x="166455" y="101501"/>
                      </a:cubicBezTo>
                      <a:cubicBezTo>
                        <a:pt x="158708" y="103221"/>
                        <a:pt x="152950" y="107278"/>
                        <a:pt x="152950" y="107278"/>
                      </a:cubicBezTo>
                      <a:lnTo>
                        <a:pt x="135378" y="96371"/>
                      </a:lnTo>
                      <a:cubicBezTo>
                        <a:pt x="135378" y="96371"/>
                        <a:pt x="144483" y="90197"/>
                        <a:pt x="152220" y="85381"/>
                      </a:cubicBezTo>
                      <a:cubicBezTo>
                        <a:pt x="159947" y="80556"/>
                        <a:pt x="168756" y="77164"/>
                        <a:pt x="168756" y="77164"/>
                      </a:cubicBezTo>
                      <a:cubicBezTo>
                        <a:pt x="168756" y="77164"/>
                        <a:pt x="177278" y="82377"/>
                        <a:pt x="188528" y="85113"/>
                      </a:cubicBezTo>
                      <a:cubicBezTo>
                        <a:pt x="199768" y="87840"/>
                        <a:pt x="213725" y="88071"/>
                        <a:pt x="213725" y="88071"/>
                      </a:cubicBezTo>
                      <a:cubicBezTo>
                        <a:pt x="213725" y="88071"/>
                        <a:pt x="201071" y="85363"/>
                        <a:pt x="191375" y="81970"/>
                      </a:cubicBezTo>
                      <a:cubicBezTo>
                        <a:pt x="181678" y="78578"/>
                        <a:pt x="174949" y="74511"/>
                        <a:pt x="174949" y="74511"/>
                      </a:cubicBezTo>
                      <a:cubicBezTo>
                        <a:pt x="174949" y="74511"/>
                        <a:pt x="179321" y="70268"/>
                        <a:pt x="194628" y="63428"/>
                      </a:cubicBezTo>
                      <a:cubicBezTo>
                        <a:pt x="214566" y="54517"/>
                        <a:pt x="254895" y="39867"/>
                        <a:pt x="254895"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33" name="Google Shape;433;p2"/>
              <p:cNvGrpSpPr/>
              <p:nvPr/>
            </p:nvGrpSpPr>
            <p:grpSpPr>
              <a:xfrm>
                <a:off x="-129330" y="3191651"/>
                <a:ext cx="335881" cy="290588"/>
                <a:chOff x="-129330" y="3191651"/>
                <a:chExt cx="335881" cy="290588"/>
              </a:xfrm>
            </p:grpSpPr>
            <p:sp>
              <p:nvSpPr>
                <p:cNvPr id="434" name="Google Shape;434;p2"/>
                <p:cNvSpPr/>
                <p:nvPr/>
              </p:nvSpPr>
              <p:spPr>
                <a:xfrm>
                  <a:off x="-129330" y="3191651"/>
                  <a:ext cx="335881" cy="290588"/>
                </a:xfrm>
                <a:custGeom>
                  <a:avLst/>
                  <a:gdLst/>
                  <a:ahLst/>
                  <a:cxnLst/>
                  <a:rect l="l" t="t" r="r" b="b"/>
                  <a:pathLst>
                    <a:path w="335881" h="290588" extrusionOk="0">
                      <a:moveTo>
                        <a:pt x="96848" y="83555"/>
                      </a:moveTo>
                      <a:cubicBezTo>
                        <a:pt x="96848" y="83555"/>
                        <a:pt x="43449" y="76013"/>
                        <a:pt x="21117" y="99592"/>
                      </a:cubicBezTo>
                      <a:cubicBezTo>
                        <a:pt x="-14045" y="136723"/>
                        <a:pt x="5320" y="169519"/>
                        <a:pt x="5320" y="169519"/>
                      </a:cubicBezTo>
                      <a:cubicBezTo>
                        <a:pt x="5320" y="169519"/>
                        <a:pt x="30517" y="143018"/>
                        <a:pt x="58331" y="171774"/>
                      </a:cubicBezTo>
                      <a:cubicBezTo>
                        <a:pt x="72760" y="186702"/>
                        <a:pt x="77215" y="215089"/>
                        <a:pt x="77215" y="215089"/>
                      </a:cubicBezTo>
                      <a:cubicBezTo>
                        <a:pt x="77215" y="215089"/>
                        <a:pt x="99473" y="227049"/>
                        <a:pt x="112488" y="244944"/>
                      </a:cubicBezTo>
                      <a:cubicBezTo>
                        <a:pt x="125493" y="262849"/>
                        <a:pt x="129246" y="286678"/>
                        <a:pt x="129246" y="286678"/>
                      </a:cubicBezTo>
                      <a:cubicBezTo>
                        <a:pt x="129246" y="286678"/>
                        <a:pt x="147021" y="278748"/>
                        <a:pt x="157780" y="263357"/>
                      </a:cubicBezTo>
                      <a:cubicBezTo>
                        <a:pt x="168539" y="247976"/>
                        <a:pt x="172274" y="225136"/>
                        <a:pt x="172274" y="225136"/>
                      </a:cubicBezTo>
                      <a:cubicBezTo>
                        <a:pt x="172274" y="225136"/>
                        <a:pt x="181101" y="237947"/>
                        <a:pt x="190566" y="249243"/>
                      </a:cubicBezTo>
                      <a:cubicBezTo>
                        <a:pt x="200031" y="260538"/>
                        <a:pt x="210144" y="270317"/>
                        <a:pt x="210144" y="270317"/>
                      </a:cubicBezTo>
                      <a:cubicBezTo>
                        <a:pt x="210144" y="270317"/>
                        <a:pt x="216817" y="263533"/>
                        <a:pt x="219988" y="255445"/>
                      </a:cubicBezTo>
                      <a:cubicBezTo>
                        <a:pt x="223158" y="247357"/>
                        <a:pt x="222816" y="237957"/>
                        <a:pt x="222816" y="237957"/>
                      </a:cubicBezTo>
                      <a:cubicBezTo>
                        <a:pt x="222816" y="237957"/>
                        <a:pt x="252238" y="256970"/>
                        <a:pt x="277953" y="270133"/>
                      </a:cubicBezTo>
                      <a:cubicBezTo>
                        <a:pt x="303677" y="283286"/>
                        <a:pt x="325713" y="290588"/>
                        <a:pt x="325713" y="290588"/>
                      </a:cubicBezTo>
                      <a:cubicBezTo>
                        <a:pt x="325713" y="290588"/>
                        <a:pt x="319622" y="262368"/>
                        <a:pt x="309621" y="238335"/>
                      </a:cubicBezTo>
                      <a:cubicBezTo>
                        <a:pt x="299629" y="214303"/>
                        <a:pt x="285745" y="194448"/>
                        <a:pt x="285745" y="194448"/>
                      </a:cubicBezTo>
                      <a:cubicBezTo>
                        <a:pt x="285745" y="194448"/>
                        <a:pt x="295673" y="196158"/>
                        <a:pt x="303742" y="195335"/>
                      </a:cubicBezTo>
                      <a:cubicBezTo>
                        <a:pt x="311821" y="194522"/>
                        <a:pt x="318051" y="191185"/>
                        <a:pt x="318051" y="191185"/>
                      </a:cubicBezTo>
                      <a:cubicBezTo>
                        <a:pt x="318051" y="191185"/>
                        <a:pt x="304851" y="174150"/>
                        <a:pt x="288287" y="161347"/>
                      </a:cubicBezTo>
                      <a:cubicBezTo>
                        <a:pt x="271723" y="148555"/>
                        <a:pt x="251785" y="139995"/>
                        <a:pt x="251785" y="139995"/>
                      </a:cubicBezTo>
                      <a:cubicBezTo>
                        <a:pt x="251785" y="139995"/>
                        <a:pt x="282843" y="138803"/>
                        <a:pt x="303871" y="130770"/>
                      </a:cubicBezTo>
                      <a:cubicBezTo>
                        <a:pt x="324900" y="122738"/>
                        <a:pt x="335881" y="107856"/>
                        <a:pt x="335881" y="107856"/>
                      </a:cubicBezTo>
                      <a:cubicBezTo>
                        <a:pt x="335881" y="107856"/>
                        <a:pt x="304214" y="101238"/>
                        <a:pt x="282704" y="88408"/>
                      </a:cubicBezTo>
                      <a:cubicBezTo>
                        <a:pt x="261186" y="75569"/>
                        <a:pt x="249816" y="56519"/>
                        <a:pt x="249816" y="56519"/>
                      </a:cubicBezTo>
                      <a:cubicBezTo>
                        <a:pt x="249816" y="56519"/>
                        <a:pt x="220561" y="72491"/>
                        <a:pt x="185778" y="29833"/>
                      </a:cubicBezTo>
                      <a:cubicBezTo>
                        <a:pt x="171996" y="12927"/>
                        <a:pt x="178522" y="263"/>
                        <a:pt x="178522" y="263"/>
                      </a:cubicBezTo>
                      <a:cubicBezTo>
                        <a:pt x="178522" y="263"/>
                        <a:pt x="144747" y="-3434"/>
                        <a:pt x="123450" y="16874"/>
                      </a:cubicBezTo>
                      <a:cubicBezTo>
                        <a:pt x="102144" y="37181"/>
                        <a:pt x="96848" y="83555"/>
                        <a:pt x="96848" y="835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101604" y="3234508"/>
                  <a:ext cx="271523" cy="219123"/>
                </a:xfrm>
                <a:custGeom>
                  <a:avLst/>
                  <a:gdLst/>
                  <a:ahLst/>
                  <a:cxnLst/>
                  <a:rect l="l" t="t" r="r" b="b"/>
                  <a:pathLst>
                    <a:path w="271523" h="219123" extrusionOk="0">
                      <a:moveTo>
                        <a:pt x="271524" y="219123"/>
                      </a:moveTo>
                      <a:cubicBezTo>
                        <a:pt x="271524" y="219123"/>
                        <a:pt x="216785" y="155788"/>
                        <a:pt x="185607" y="129287"/>
                      </a:cubicBezTo>
                      <a:cubicBezTo>
                        <a:pt x="168220" y="114507"/>
                        <a:pt x="155917" y="105818"/>
                        <a:pt x="155917" y="105818"/>
                      </a:cubicBezTo>
                      <a:cubicBezTo>
                        <a:pt x="155917" y="105818"/>
                        <a:pt x="164745" y="106650"/>
                        <a:pt x="187049" y="113231"/>
                      </a:cubicBezTo>
                      <a:cubicBezTo>
                        <a:pt x="209362" y="119822"/>
                        <a:pt x="245162" y="132162"/>
                        <a:pt x="245162" y="132162"/>
                      </a:cubicBezTo>
                      <a:cubicBezTo>
                        <a:pt x="245162" y="132162"/>
                        <a:pt x="212634" y="115099"/>
                        <a:pt x="188213" y="106456"/>
                      </a:cubicBezTo>
                      <a:cubicBezTo>
                        <a:pt x="163792" y="97813"/>
                        <a:pt x="147469" y="97592"/>
                        <a:pt x="147469" y="97592"/>
                      </a:cubicBezTo>
                      <a:cubicBezTo>
                        <a:pt x="147469" y="97592"/>
                        <a:pt x="132799" y="83496"/>
                        <a:pt x="117363" y="71941"/>
                      </a:cubicBezTo>
                      <a:cubicBezTo>
                        <a:pt x="101936" y="60387"/>
                        <a:pt x="85741" y="51365"/>
                        <a:pt x="85741" y="51365"/>
                      </a:cubicBezTo>
                      <a:lnTo>
                        <a:pt x="128751" y="48925"/>
                      </a:lnTo>
                      <a:cubicBezTo>
                        <a:pt x="128751" y="48925"/>
                        <a:pt x="135970" y="58806"/>
                        <a:pt x="153338" y="68854"/>
                      </a:cubicBezTo>
                      <a:cubicBezTo>
                        <a:pt x="170716" y="78892"/>
                        <a:pt x="198252" y="89079"/>
                        <a:pt x="198252" y="89079"/>
                      </a:cubicBezTo>
                      <a:cubicBezTo>
                        <a:pt x="198252" y="89079"/>
                        <a:pt x="173831" y="75463"/>
                        <a:pt x="159069" y="65998"/>
                      </a:cubicBezTo>
                      <a:cubicBezTo>
                        <a:pt x="144307" y="56542"/>
                        <a:pt x="139205" y="51227"/>
                        <a:pt x="139205" y="51227"/>
                      </a:cubicBezTo>
                      <a:lnTo>
                        <a:pt x="181808" y="55257"/>
                      </a:lnTo>
                      <a:lnTo>
                        <a:pt x="238331" y="63225"/>
                      </a:lnTo>
                      <a:lnTo>
                        <a:pt x="182076" y="48897"/>
                      </a:lnTo>
                      <a:cubicBezTo>
                        <a:pt x="182076" y="48897"/>
                        <a:pt x="181891" y="43204"/>
                        <a:pt x="190034" y="38295"/>
                      </a:cubicBezTo>
                      <a:cubicBezTo>
                        <a:pt x="198178" y="33387"/>
                        <a:pt x="214659" y="29265"/>
                        <a:pt x="214659" y="29265"/>
                      </a:cubicBezTo>
                      <a:cubicBezTo>
                        <a:pt x="214659" y="29265"/>
                        <a:pt x="195266" y="30106"/>
                        <a:pt x="184627" y="34672"/>
                      </a:cubicBezTo>
                      <a:cubicBezTo>
                        <a:pt x="173979" y="39229"/>
                        <a:pt x="172084" y="47502"/>
                        <a:pt x="172084" y="47502"/>
                      </a:cubicBezTo>
                      <a:lnTo>
                        <a:pt x="138161" y="44664"/>
                      </a:lnTo>
                      <a:lnTo>
                        <a:pt x="118555" y="42215"/>
                      </a:lnTo>
                      <a:cubicBezTo>
                        <a:pt x="118555" y="42215"/>
                        <a:pt x="118102" y="33618"/>
                        <a:pt x="125266" y="23071"/>
                      </a:cubicBezTo>
                      <a:cubicBezTo>
                        <a:pt x="132439" y="12516"/>
                        <a:pt x="147219" y="0"/>
                        <a:pt x="147219" y="0"/>
                      </a:cubicBezTo>
                      <a:cubicBezTo>
                        <a:pt x="147219" y="0"/>
                        <a:pt x="128547" y="7007"/>
                        <a:pt x="118703" y="17359"/>
                      </a:cubicBezTo>
                      <a:cubicBezTo>
                        <a:pt x="108859" y="27712"/>
                        <a:pt x="107852" y="41401"/>
                        <a:pt x="107852" y="41401"/>
                      </a:cubicBezTo>
                      <a:lnTo>
                        <a:pt x="76618" y="44405"/>
                      </a:lnTo>
                      <a:cubicBezTo>
                        <a:pt x="76618" y="44405"/>
                        <a:pt x="67578" y="37944"/>
                        <a:pt x="50321" y="28128"/>
                      </a:cubicBezTo>
                      <a:cubicBezTo>
                        <a:pt x="33063" y="18321"/>
                        <a:pt x="7579" y="5158"/>
                        <a:pt x="7579" y="5158"/>
                      </a:cubicBezTo>
                      <a:lnTo>
                        <a:pt x="0" y="18884"/>
                      </a:lnTo>
                      <a:cubicBezTo>
                        <a:pt x="0" y="18884"/>
                        <a:pt x="24560" y="26750"/>
                        <a:pt x="43148" y="35375"/>
                      </a:cubicBezTo>
                      <a:cubicBezTo>
                        <a:pt x="61746" y="43999"/>
                        <a:pt x="74372" y="53381"/>
                        <a:pt x="74372" y="53381"/>
                      </a:cubicBezTo>
                      <a:lnTo>
                        <a:pt x="76119" y="77524"/>
                      </a:lnTo>
                      <a:cubicBezTo>
                        <a:pt x="76119" y="77524"/>
                        <a:pt x="57346" y="73087"/>
                        <a:pt x="40236" y="77275"/>
                      </a:cubicBezTo>
                      <a:cubicBezTo>
                        <a:pt x="23136" y="81471"/>
                        <a:pt x="4418" y="91759"/>
                        <a:pt x="4418" y="91759"/>
                      </a:cubicBezTo>
                      <a:cubicBezTo>
                        <a:pt x="4418" y="91759"/>
                        <a:pt x="24874" y="84207"/>
                        <a:pt x="42861" y="82775"/>
                      </a:cubicBezTo>
                      <a:cubicBezTo>
                        <a:pt x="60840" y="81342"/>
                        <a:pt x="77228" y="84919"/>
                        <a:pt x="77228" y="84919"/>
                      </a:cubicBezTo>
                      <a:lnTo>
                        <a:pt x="81665" y="123224"/>
                      </a:lnTo>
                      <a:cubicBezTo>
                        <a:pt x="81665" y="123224"/>
                        <a:pt x="72755" y="123843"/>
                        <a:pt x="67615" y="133594"/>
                      </a:cubicBezTo>
                      <a:cubicBezTo>
                        <a:pt x="62485" y="143337"/>
                        <a:pt x="61136" y="162231"/>
                        <a:pt x="61136" y="162231"/>
                      </a:cubicBezTo>
                      <a:cubicBezTo>
                        <a:pt x="61136" y="162231"/>
                        <a:pt x="67199" y="145537"/>
                        <a:pt x="72514" y="137412"/>
                      </a:cubicBezTo>
                      <a:cubicBezTo>
                        <a:pt x="77820" y="129287"/>
                        <a:pt x="82377" y="129731"/>
                        <a:pt x="82377" y="129731"/>
                      </a:cubicBezTo>
                      <a:lnTo>
                        <a:pt x="109460" y="204140"/>
                      </a:lnTo>
                      <a:cubicBezTo>
                        <a:pt x="109460" y="204140"/>
                        <a:pt x="95918" y="153191"/>
                        <a:pt x="90844" y="127549"/>
                      </a:cubicBezTo>
                      <a:cubicBezTo>
                        <a:pt x="87008" y="108203"/>
                        <a:pt x="86934" y="101344"/>
                        <a:pt x="86934" y="101344"/>
                      </a:cubicBezTo>
                      <a:cubicBezTo>
                        <a:pt x="86934" y="101344"/>
                        <a:pt x="95105" y="106327"/>
                        <a:pt x="105494" y="116032"/>
                      </a:cubicBezTo>
                      <a:cubicBezTo>
                        <a:pt x="115893" y="125728"/>
                        <a:pt x="126782" y="139048"/>
                        <a:pt x="126782" y="139048"/>
                      </a:cubicBezTo>
                      <a:cubicBezTo>
                        <a:pt x="126782" y="139048"/>
                        <a:pt x="118075" y="123353"/>
                        <a:pt x="108378" y="112021"/>
                      </a:cubicBezTo>
                      <a:cubicBezTo>
                        <a:pt x="98691" y="100688"/>
                        <a:pt x="88006" y="93728"/>
                        <a:pt x="88006" y="93728"/>
                      </a:cubicBezTo>
                      <a:lnTo>
                        <a:pt x="84494" y="60128"/>
                      </a:lnTo>
                      <a:cubicBezTo>
                        <a:pt x="84494" y="60128"/>
                        <a:pt x="101076" y="71248"/>
                        <a:pt x="114627" y="80907"/>
                      </a:cubicBezTo>
                      <a:cubicBezTo>
                        <a:pt x="128187" y="90567"/>
                        <a:pt x="141007" y="102694"/>
                        <a:pt x="141007" y="102694"/>
                      </a:cubicBezTo>
                      <a:cubicBezTo>
                        <a:pt x="141007" y="102694"/>
                        <a:pt x="142801" y="118971"/>
                        <a:pt x="150353" y="138216"/>
                      </a:cubicBezTo>
                      <a:cubicBezTo>
                        <a:pt x="157904" y="157452"/>
                        <a:pt x="171224" y="179673"/>
                        <a:pt x="171224" y="179673"/>
                      </a:cubicBezTo>
                      <a:cubicBezTo>
                        <a:pt x="171224" y="179673"/>
                        <a:pt x="162267" y="158191"/>
                        <a:pt x="157054" y="141045"/>
                      </a:cubicBezTo>
                      <a:cubicBezTo>
                        <a:pt x="151841" y="123898"/>
                        <a:pt x="150353" y="111087"/>
                        <a:pt x="150353" y="111087"/>
                      </a:cubicBezTo>
                      <a:cubicBezTo>
                        <a:pt x="150353" y="111087"/>
                        <a:pt x="159910" y="115745"/>
                        <a:pt x="183370" y="136321"/>
                      </a:cubicBezTo>
                      <a:cubicBezTo>
                        <a:pt x="213919" y="163109"/>
                        <a:pt x="271524" y="219123"/>
                        <a:pt x="271524" y="2191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36" name="Google Shape;436;p2"/>
              <p:cNvGrpSpPr/>
              <p:nvPr/>
            </p:nvGrpSpPr>
            <p:grpSpPr>
              <a:xfrm>
                <a:off x="988622" y="3780940"/>
                <a:ext cx="335848" cy="310797"/>
                <a:chOff x="988622" y="3780940"/>
                <a:chExt cx="335848" cy="310797"/>
              </a:xfrm>
            </p:grpSpPr>
            <p:sp>
              <p:nvSpPr>
                <p:cNvPr id="437" name="Google Shape;437;p2"/>
                <p:cNvSpPr/>
                <p:nvPr/>
              </p:nvSpPr>
              <p:spPr>
                <a:xfrm>
                  <a:off x="988622" y="3780940"/>
                  <a:ext cx="335848" cy="310797"/>
                </a:xfrm>
                <a:custGeom>
                  <a:avLst/>
                  <a:gdLst/>
                  <a:ahLst/>
                  <a:cxnLst/>
                  <a:rect l="l" t="t" r="r" b="b"/>
                  <a:pathLst>
                    <a:path w="335848" h="310797" extrusionOk="0">
                      <a:moveTo>
                        <a:pt x="191976" y="87922"/>
                      </a:moveTo>
                      <a:cubicBezTo>
                        <a:pt x="191976" y="87922"/>
                        <a:pt x="163293" y="38063"/>
                        <a:pt x="123103" y="18097"/>
                      </a:cubicBezTo>
                      <a:cubicBezTo>
                        <a:pt x="59823" y="-13339"/>
                        <a:pt x="38517" y="5730"/>
                        <a:pt x="38517" y="5730"/>
                      </a:cubicBezTo>
                      <a:cubicBezTo>
                        <a:pt x="38517" y="5730"/>
                        <a:pt x="83763" y="28265"/>
                        <a:pt x="72514" y="55053"/>
                      </a:cubicBezTo>
                      <a:cubicBezTo>
                        <a:pt x="66673" y="68955"/>
                        <a:pt x="39793" y="74029"/>
                        <a:pt x="39793" y="74029"/>
                      </a:cubicBezTo>
                      <a:cubicBezTo>
                        <a:pt x="39793" y="74029"/>
                        <a:pt x="42455" y="95104"/>
                        <a:pt x="32509" y="107777"/>
                      </a:cubicBezTo>
                      <a:cubicBezTo>
                        <a:pt x="22554" y="120459"/>
                        <a:pt x="0" y="124729"/>
                        <a:pt x="0" y="124729"/>
                      </a:cubicBezTo>
                      <a:cubicBezTo>
                        <a:pt x="0" y="124729"/>
                        <a:pt x="20557" y="140979"/>
                        <a:pt x="44165" y="150472"/>
                      </a:cubicBezTo>
                      <a:cubicBezTo>
                        <a:pt x="67772" y="159956"/>
                        <a:pt x="94421" y="162673"/>
                        <a:pt x="94421" y="162673"/>
                      </a:cubicBezTo>
                      <a:cubicBezTo>
                        <a:pt x="94421" y="162673"/>
                        <a:pt x="86962" y="171288"/>
                        <a:pt x="81545" y="180457"/>
                      </a:cubicBezTo>
                      <a:cubicBezTo>
                        <a:pt x="76128" y="189627"/>
                        <a:pt x="72755" y="199341"/>
                        <a:pt x="72755" y="199341"/>
                      </a:cubicBezTo>
                      <a:cubicBezTo>
                        <a:pt x="72755" y="199341"/>
                        <a:pt x="84494" y="205322"/>
                        <a:pt x="95198" y="208003"/>
                      </a:cubicBezTo>
                      <a:cubicBezTo>
                        <a:pt x="105901" y="210683"/>
                        <a:pt x="115579" y="210054"/>
                        <a:pt x="115579" y="210054"/>
                      </a:cubicBezTo>
                      <a:cubicBezTo>
                        <a:pt x="115579" y="210054"/>
                        <a:pt x="115709" y="238006"/>
                        <a:pt x="119489" y="262335"/>
                      </a:cubicBezTo>
                      <a:cubicBezTo>
                        <a:pt x="123260" y="286673"/>
                        <a:pt x="130673" y="307378"/>
                        <a:pt x="130673" y="307378"/>
                      </a:cubicBezTo>
                      <a:cubicBezTo>
                        <a:pt x="130673" y="307378"/>
                        <a:pt x="156250" y="300787"/>
                        <a:pt x="174746" y="290712"/>
                      </a:cubicBezTo>
                      <a:cubicBezTo>
                        <a:pt x="193233" y="280628"/>
                        <a:pt x="204639" y="267077"/>
                        <a:pt x="204639" y="267077"/>
                      </a:cubicBezTo>
                      <a:cubicBezTo>
                        <a:pt x="204639" y="267077"/>
                        <a:pt x="209649" y="276348"/>
                        <a:pt x="216054" y="283826"/>
                      </a:cubicBezTo>
                      <a:cubicBezTo>
                        <a:pt x="222451" y="291304"/>
                        <a:pt x="230243" y="296979"/>
                        <a:pt x="230243" y="296979"/>
                      </a:cubicBezTo>
                      <a:cubicBezTo>
                        <a:pt x="230243" y="296979"/>
                        <a:pt x="239154" y="284158"/>
                        <a:pt x="241289" y="268343"/>
                      </a:cubicBezTo>
                      <a:cubicBezTo>
                        <a:pt x="243415" y="252528"/>
                        <a:pt x="238756" y="233727"/>
                        <a:pt x="238756" y="233727"/>
                      </a:cubicBezTo>
                      <a:cubicBezTo>
                        <a:pt x="238756" y="233727"/>
                        <a:pt x="261328" y="262548"/>
                        <a:pt x="284224" y="281811"/>
                      </a:cubicBezTo>
                      <a:cubicBezTo>
                        <a:pt x="307120" y="301083"/>
                        <a:pt x="330349" y="310798"/>
                        <a:pt x="330349" y="310798"/>
                      </a:cubicBezTo>
                      <a:cubicBezTo>
                        <a:pt x="330349" y="310798"/>
                        <a:pt x="315606" y="281155"/>
                        <a:pt x="314376" y="260745"/>
                      </a:cubicBezTo>
                      <a:cubicBezTo>
                        <a:pt x="313147" y="240336"/>
                        <a:pt x="325441" y="229142"/>
                        <a:pt x="325441" y="229142"/>
                      </a:cubicBezTo>
                      <a:cubicBezTo>
                        <a:pt x="325441" y="229142"/>
                        <a:pt x="288532" y="202493"/>
                        <a:pt x="309653" y="168773"/>
                      </a:cubicBezTo>
                      <a:cubicBezTo>
                        <a:pt x="318018" y="155408"/>
                        <a:pt x="335849" y="161046"/>
                        <a:pt x="335849" y="161046"/>
                      </a:cubicBezTo>
                      <a:cubicBezTo>
                        <a:pt x="335849" y="161046"/>
                        <a:pt x="316576" y="129545"/>
                        <a:pt x="280546" y="110430"/>
                      </a:cubicBezTo>
                      <a:cubicBezTo>
                        <a:pt x="244515" y="91314"/>
                        <a:pt x="191976" y="87922"/>
                        <a:pt x="191976" y="879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1035911" y="3803927"/>
                  <a:ext cx="256595" cy="258860"/>
                </a:xfrm>
                <a:custGeom>
                  <a:avLst/>
                  <a:gdLst/>
                  <a:ahLst/>
                  <a:cxnLst/>
                  <a:rect l="l" t="t" r="r" b="b"/>
                  <a:pathLst>
                    <a:path w="256595" h="258860" extrusionOk="0">
                      <a:moveTo>
                        <a:pt x="95401" y="258860"/>
                      </a:moveTo>
                      <a:cubicBezTo>
                        <a:pt x="95401" y="258860"/>
                        <a:pt x="124628" y="205914"/>
                        <a:pt x="131182" y="176077"/>
                      </a:cubicBezTo>
                      <a:cubicBezTo>
                        <a:pt x="134842" y="159429"/>
                        <a:pt x="135573" y="147727"/>
                        <a:pt x="135573" y="147727"/>
                      </a:cubicBezTo>
                      <a:cubicBezTo>
                        <a:pt x="135573" y="147727"/>
                        <a:pt x="140749" y="155945"/>
                        <a:pt x="149105" y="176890"/>
                      </a:cubicBezTo>
                      <a:cubicBezTo>
                        <a:pt x="157470" y="197836"/>
                        <a:pt x="169015" y="231500"/>
                        <a:pt x="169015" y="231500"/>
                      </a:cubicBezTo>
                      <a:cubicBezTo>
                        <a:pt x="169015" y="231500"/>
                        <a:pt x="164689" y="200720"/>
                        <a:pt x="157054" y="177750"/>
                      </a:cubicBezTo>
                      <a:cubicBezTo>
                        <a:pt x="149410" y="154771"/>
                        <a:pt x="138447" y="139603"/>
                        <a:pt x="138447" y="139603"/>
                      </a:cubicBezTo>
                      <a:cubicBezTo>
                        <a:pt x="138447" y="139603"/>
                        <a:pt x="143245" y="125506"/>
                        <a:pt x="144844" y="110791"/>
                      </a:cubicBezTo>
                      <a:cubicBezTo>
                        <a:pt x="146434" y="96066"/>
                        <a:pt x="144834" y="80722"/>
                        <a:pt x="144834" y="80722"/>
                      </a:cubicBezTo>
                      <a:lnTo>
                        <a:pt x="176927" y="120607"/>
                      </a:lnTo>
                      <a:cubicBezTo>
                        <a:pt x="176927" y="120607"/>
                        <a:pt x="171446" y="127632"/>
                        <a:pt x="172786" y="144104"/>
                      </a:cubicBezTo>
                      <a:cubicBezTo>
                        <a:pt x="174117" y="160585"/>
                        <a:pt x="182270" y="186503"/>
                        <a:pt x="182270" y="186503"/>
                      </a:cubicBezTo>
                      <a:cubicBezTo>
                        <a:pt x="182270" y="186503"/>
                        <a:pt x="179867" y="163367"/>
                        <a:pt x="179719" y="149336"/>
                      </a:cubicBezTo>
                      <a:cubicBezTo>
                        <a:pt x="179571" y="135313"/>
                        <a:pt x="181678" y="130396"/>
                        <a:pt x="181678" y="130396"/>
                      </a:cubicBezTo>
                      <a:lnTo>
                        <a:pt x="206654" y="170106"/>
                      </a:lnTo>
                      <a:lnTo>
                        <a:pt x="237028" y="222885"/>
                      </a:lnTo>
                      <a:lnTo>
                        <a:pt x="213540" y="170142"/>
                      </a:lnTo>
                      <a:cubicBezTo>
                        <a:pt x="213540" y="170142"/>
                        <a:pt x="219419" y="169782"/>
                        <a:pt x="230178" y="177186"/>
                      </a:cubicBezTo>
                      <a:cubicBezTo>
                        <a:pt x="240947" y="184590"/>
                        <a:pt x="256596" y="199768"/>
                        <a:pt x="256596" y="199768"/>
                      </a:cubicBezTo>
                      <a:cubicBezTo>
                        <a:pt x="256596" y="199768"/>
                        <a:pt x="242398" y="181780"/>
                        <a:pt x="230289" y="172038"/>
                      </a:cubicBezTo>
                      <a:cubicBezTo>
                        <a:pt x="218180" y="162304"/>
                        <a:pt x="208161" y="160816"/>
                        <a:pt x="208161" y="160816"/>
                      </a:cubicBezTo>
                      <a:lnTo>
                        <a:pt x="187872" y="129204"/>
                      </a:lnTo>
                      <a:lnTo>
                        <a:pt x="177001" y="110911"/>
                      </a:lnTo>
                      <a:cubicBezTo>
                        <a:pt x="177001" y="110911"/>
                        <a:pt x="185755" y="110208"/>
                        <a:pt x="201801" y="116512"/>
                      </a:cubicBezTo>
                      <a:cubicBezTo>
                        <a:pt x="217848" y="122826"/>
                        <a:pt x="241178" y="136145"/>
                        <a:pt x="241178" y="136145"/>
                      </a:cubicBezTo>
                      <a:cubicBezTo>
                        <a:pt x="241178" y="136145"/>
                        <a:pt x="220981" y="119027"/>
                        <a:pt x="203317" y="110227"/>
                      </a:cubicBezTo>
                      <a:cubicBezTo>
                        <a:pt x="185653" y="101427"/>
                        <a:pt x="170513" y="100937"/>
                        <a:pt x="170513" y="100937"/>
                      </a:cubicBezTo>
                      <a:lnTo>
                        <a:pt x="145925" y="72024"/>
                      </a:lnTo>
                      <a:cubicBezTo>
                        <a:pt x="145925" y="72024"/>
                        <a:pt x="146535" y="63409"/>
                        <a:pt x="145038" y="47058"/>
                      </a:cubicBezTo>
                      <a:cubicBezTo>
                        <a:pt x="143549" y="30697"/>
                        <a:pt x="139945" y="6590"/>
                        <a:pt x="139945" y="6590"/>
                      </a:cubicBezTo>
                      <a:lnTo>
                        <a:pt x="120266" y="0"/>
                      </a:lnTo>
                      <a:cubicBezTo>
                        <a:pt x="120266" y="0"/>
                        <a:pt x="128816" y="23071"/>
                        <a:pt x="132476" y="40634"/>
                      </a:cubicBezTo>
                      <a:cubicBezTo>
                        <a:pt x="136136" y="58187"/>
                        <a:pt x="134907" y="70231"/>
                        <a:pt x="134907" y="70231"/>
                      </a:cubicBezTo>
                      <a:lnTo>
                        <a:pt x="110643" y="72653"/>
                      </a:lnTo>
                      <a:cubicBezTo>
                        <a:pt x="110643" y="72653"/>
                        <a:pt x="102454" y="55072"/>
                        <a:pt x="86296" y="39312"/>
                      </a:cubicBezTo>
                      <a:cubicBezTo>
                        <a:pt x="70139" y="23552"/>
                        <a:pt x="46439" y="6507"/>
                        <a:pt x="46439" y="6507"/>
                      </a:cubicBezTo>
                      <a:cubicBezTo>
                        <a:pt x="46439" y="6507"/>
                        <a:pt x="68447" y="25271"/>
                        <a:pt x="82303" y="41928"/>
                      </a:cubicBezTo>
                      <a:cubicBezTo>
                        <a:pt x="96150" y="58584"/>
                        <a:pt x="103618" y="73928"/>
                        <a:pt x="103618" y="73928"/>
                      </a:cubicBezTo>
                      <a:lnTo>
                        <a:pt x="66266" y="79308"/>
                      </a:lnTo>
                      <a:cubicBezTo>
                        <a:pt x="66266" y="79308"/>
                        <a:pt x="59500" y="71054"/>
                        <a:pt x="45699" y="66608"/>
                      </a:cubicBezTo>
                      <a:cubicBezTo>
                        <a:pt x="31890" y="62161"/>
                        <a:pt x="11046" y="61533"/>
                        <a:pt x="11046" y="61533"/>
                      </a:cubicBezTo>
                      <a:cubicBezTo>
                        <a:pt x="11046" y="61533"/>
                        <a:pt x="32814" y="66617"/>
                        <a:pt x="45024" y="71276"/>
                      </a:cubicBezTo>
                      <a:cubicBezTo>
                        <a:pt x="57235" y="75943"/>
                        <a:pt x="59888" y="80195"/>
                        <a:pt x="59888" y="80195"/>
                      </a:cubicBezTo>
                      <a:lnTo>
                        <a:pt x="0" y="107805"/>
                      </a:lnTo>
                      <a:cubicBezTo>
                        <a:pt x="0" y="107805"/>
                        <a:pt x="44442" y="93543"/>
                        <a:pt x="67994" y="87978"/>
                      </a:cubicBezTo>
                      <a:cubicBezTo>
                        <a:pt x="85769" y="83782"/>
                        <a:pt x="92951" y="83486"/>
                        <a:pt x="92951" y="83486"/>
                      </a:cubicBezTo>
                      <a:cubicBezTo>
                        <a:pt x="92951" y="83486"/>
                        <a:pt x="93302" y="91241"/>
                        <a:pt x="90206" y="101215"/>
                      </a:cubicBezTo>
                      <a:cubicBezTo>
                        <a:pt x="87110" y="111198"/>
                        <a:pt x="80538" y="121754"/>
                        <a:pt x="80538" y="121754"/>
                      </a:cubicBezTo>
                      <a:cubicBezTo>
                        <a:pt x="80538" y="121754"/>
                        <a:pt x="91112" y="113148"/>
                        <a:pt x="96409" y="103766"/>
                      </a:cubicBezTo>
                      <a:cubicBezTo>
                        <a:pt x="101705" y="94384"/>
                        <a:pt x="101723" y="84235"/>
                        <a:pt x="101723" y="84235"/>
                      </a:cubicBezTo>
                      <a:lnTo>
                        <a:pt x="134750" y="79863"/>
                      </a:lnTo>
                      <a:cubicBezTo>
                        <a:pt x="134750" y="79863"/>
                        <a:pt x="134399" y="95632"/>
                        <a:pt x="133511" y="108545"/>
                      </a:cubicBezTo>
                      <a:cubicBezTo>
                        <a:pt x="132624" y="121448"/>
                        <a:pt x="128631" y="133770"/>
                        <a:pt x="128631" y="133770"/>
                      </a:cubicBezTo>
                      <a:cubicBezTo>
                        <a:pt x="128631" y="133770"/>
                        <a:pt x="112695" y="135970"/>
                        <a:pt x="97592" y="143623"/>
                      </a:cubicBezTo>
                      <a:cubicBezTo>
                        <a:pt x="82479" y="151277"/>
                        <a:pt x="68188" y="164375"/>
                        <a:pt x="68188" y="164375"/>
                      </a:cubicBezTo>
                      <a:cubicBezTo>
                        <a:pt x="68188" y="164375"/>
                        <a:pt x="84688" y="155353"/>
                        <a:pt x="99191" y="149936"/>
                      </a:cubicBezTo>
                      <a:cubicBezTo>
                        <a:pt x="113694" y="144529"/>
                        <a:pt x="126200" y="142727"/>
                        <a:pt x="126200" y="142727"/>
                      </a:cubicBezTo>
                      <a:cubicBezTo>
                        <a:pt x="126200" y="142727"/>
                        <a:pt x="127836" y="151758"/>
                        <a:pt x="122234" y="174228"/>
                      </a:cubicBezTo>
                      <a:cubicBezTo>
                        <a:pt x="114941" y="203493"/>
                        <a:pt x="95401" y="258860"/>
                        <a:pt x="95401"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39" name="Google Shape;439;p2"/>
              <p:cNvGrpSpPr/>
              <p:nvPr/>
            </p:nvGrpSpPr>
            <p:grpSpPr>
              <a:xfrm>
                <a:off x="1689476" y="1370528"/>
                <a:ext cx="248440" cy="204102"/>
                <a:chOff x="1689476" y="1370528"/>
                <a:chExt cx="248440" cy="204102"/>
              </a:xfrm>
            </p:grpSpPr>
            <p:sp>
              <p:nvSpPr>
                <p:cNvPr id="440" name="Google Shape;440;p2"/>
                <p:cNvSpPr/>
                <p:nvPr/>
              </p:nvSpPr>
              <p:spPr>
                <a:xfrm>
                  <a:off x="1689476" y="1370528"/>
                  <a:ext cx="248440" cy="204102"/>
                </a:xfrm>
                <a:custGeom>
                  <a:avLst/>
                  <a:gdLst/>
                  <a:ahLst/>
                  <a:cxnLst/>
                  <a:rect l="l" t="t" r="r" b="b"/>
                  <a:pathLst>
                    <a:path w="248440" h="204102" extrusionOk="0">
                      <a:moveTo>
                        <a:pt x="77577" y="133299"/>
                      </a:moveTo>
                      <a:cubicBezTo>
                        <a:pt x="77577" y="133299"/>
                        <a:pt x="39633" y="129361"/>
                        <a:pt x="20869" y="109451"/>
                      </a:cubicBezTo>
                      <a:cubicBezTo>
                        <a:pt x="-8683" y="78097"/>
                        <a:pt x="1809" y="58973"/>
                        <a:pt x="1809" y="58973"/>
                      </a:cubicBezTo>
                      <a:cubicBezTo>
                        <a:pt x="1809" y="58973"/>
                        <a:pt x="22976" y="81379"/>
                        <a:pt x="40039" y="66460"/>
                      </a:cubicBezTo>
                      <a:cubicBezTo>
                        <a:pt x="48904" y="58714"/>
                        <a:pt x="49052" y="40070"/>
                        <a:pt x="49052" y="40070"/>
                      </a:cubicBezTo>
                      <a:cubicBezTo>
                        <a:pt x="49052" y="40070"/>
                        <a:pt x="63915" y="35689"/>
                        <a:pt x="71411" y="25669"/>
                      </a:cubicBezTo>
                      <a:cubicBezTo>
                        <a:pt x="78917" y="15649"/>
                        <a:pt x="79056" y="0"/>
                        <a:pt x="79056" y="0"/>
                      </a:cubicBezTo>
                      <a:cubicBezTo>
                        <a:pt x="79056" y="0"/>
                        <a:pt x="92819" y="8448"/>
                        <a:pt x="102293" y="20788"/>
                      </a:cubicBezTo>
                      <a:cubicBezTo>
                        <a:pt x="111777" y="33137"/>
                        <a:pt x="116963" y="49378"/>
                        <a:pt x="116963" y="49378"/>
                      </a:cubicBezTo>
                      <a:cubicBezTo>
                        <a:pt x="116963" y="49378"/>
                        <a:pt x="121982" y="42122"/>
                        <a:pt x="127620" y="36012"/>
                      </a:cubicBezTo>
                      <a:cubicBezTo>
                        <a:pt x="133268" y="29902"/>
                        <a:pt x="139544" y="24948"/>
                        <a:pt x="139544" y="24948"/>
                      </a:cubicBezTo>
                      <a:cubicBezTo>
                        <a:pt x="139544" y="24948"/>
                        <a:pt x="145137" y="30716"/>
                        <a:pt x="148316" y="36779"/>
                      </a:cubicBezTo>
                      <a:cubicBezTo>
                        <a:pt x="151487" y="42852"/>
                        <a:pt x="152263" y="49212"/>
                        <a:pt x="152263" y="49212"/>
                      </a:cubicBezTo>
                      <a:cubicBezTo>
                        <a:pt x="152263" y="49212"/>
                        <a:pt x="171554" y="41225"/>
                        <a:pt x="188793" y="36613"/>
                      </a:cubicBezTo>
                      <a:cubicBezTo>
                        <a:pt x="206041" y="31991"/>
                        <a:pt x="221237" y="30753"/>
                        <a:pt x="221237" y="30753"/>
                      </a:cubicBezTo>
                      <a:cubicBezTo>
                        <a:pt x="221237" y="30753"/>
                        <a:pt x="219878" y="48999"/>
                        <a:pt x="215229" y="63724"/>
                      </a:cubicBezTo>
                      <a:cubicBezTo>
                        <a:pt x="210589" y="78448"/>
                        <a:pt x="202658" y="89651"/>
                        <a:pt x="202658" y="89651"/>
                      </a:cubicBezTo>
                      <a:cubicBezTo>
                        <a:pt x="202658" y="89651"/>
                        <a:pt x="209674" y="90178"/>
                        <a:pt x="215626" y="92110"/>
                      </a:cubicBezTo>
                      <a:cubicBezTo>
                        <a:pt x="221579" y="94042"/>
                        <a:pt x="226459" y="97379"/>
                        <a:pt x="226459" y="97379"/>
                      </a:cubicBezTo>
                      <a:cubicBezTo>
                        <a:pt x="226459" y="97379"/>
                        <a:pt x="218732" y="106779"/>
                        <a:pt x="208093" y="112704"/>
                      </a:cubicBezTo>
                      <a:cubicBezTo>
                        <a:pt x="197454" y="118629"/>
                        <a:pt x="183912" y="121079"/>
                        <a:pt x="183912" y="121079"/>
                      </a:cubicBezTo>
                      <a:cubicBezTo>
                        <a:pt x="183912" y="121079"/>
                        <a:pt x="206586" y="127179"/>
                        <a:pt x="222725" y="136247"/>
                      </a:cubicBezTo>
                      <a:cubicBezTo>
                        <a:pt x="238855" y="145315"/>
                        <a:pt x="248440" y="157350"/>
                        <a:pt x="248440" y="157350"/>
                      </a:cubicBezTo>
                      <a:cubicBezTo>
                        <a:pt x="248440" y="157350"/>
                        <a:pt x="226173" y="156490"/>
                        <a:pt x="211948" y="161602"/>
                      </a:cubicBezTo>
                      <a:cubicBezTo>
                        <a:pt x="197722" y="166704"/>
                        <a:pt x="191547" y="177796"/>
                        <a:pt x="191547" y="177796"/>
                      </a:cubicBezTo>
                      <a:cubicBezTo>
                        <a:pt x="191547" y="177796"/>
                        <a:pt x="168578" y="161907"/>
                        <a:pt x="147956" y="185135"/>
                      </a:cubicBezTo>
                      <a:cubicBezTo>
                        <a:pt x="139785" y="194342"/>
                        <a:pt x="145894" y="204103"/>
                        <a:pt x="145894" y="204103"/>
                      </a:cubicBezTo>
                      <a:cubicBezTo>
                        <a:pt x="145894" y="204103"/>
                        <a:pt x="121778" y="200886"/>
                        <a:pt x="104114" y="183388"/>
                      </a:cubicBezTo>
                      <a:cubicBezTo>
                        <a:pt x="86450" y="165891"/>
                        <a:pt x="77577" y="133299"/>
                        <a:pt x="77577"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1714541" y="1398997"/>
                  <a:ext cx="180070" cy="145915"/>
                </a:xfrm>
                <a:custGeom>
                  <a:avLst/>
                  <a:gdLst/>
                  <a:ahLst/>
                  <a:cxnLst/>
                  <a:rect l="l" t="t" r="r" b="b"/>
                  <a:pathLst>
                    <a:path w="180070" h="145915" extrusionOk="0">
                      <a:moveTo>
                        <a:pt x="180070" y="17331"/>
                      </a:moveTo>
                      <a:cubicBezTo>
                        <a:pt x="180070" y="17331"/>
                        <a:pt x="147201" y="51301"/>
                        <a:pt x="127447" y="64103"/>
                      </a:cubicBezTo>
                      <a:cubicBezTo>
                        <a:pt x="116430" y="71248"/>
                        <a:pt x="108452" y="75093"/>
                        <a:pt x="108452" y="75093"/>
                      </a:cubicBezTo>
                      <a:cubicBezTo>
                        <a:pt x="108452" y="75093"/>
                        <a:pt x="114756" y="76027"/>
                        <a:pt x="130239" y="75324"/>
                      </a:cubicBezTo>
                      <a:cubicBezTo>
                        <a:pt x="145722" y="74613"/>
                        <a:pt x="170364" y="72274"/>
                        <a:pt x="170364" y="72274"/>
                      </a:cubicBezTo>
                      <a:cubicBezTo>
                        <a:pt x="170364" y="72274"/>
                        <a:pt x="148606" y="78402"/>
                        <a:pt x="131820" y="80149"/>
                      </a:cubicBezTo>
                      <a:cubicBezTo>
                        <a:pt x="115024" y="81906"/>
                        <a:pt x="103212" y="79280"/>
                        <a:pt x="103212" y="79280"/>
                      </a:cubicBezTo>
                      <a:cubicBezTo>
                        <a:pt x="103212" y="79280"/>
                        <a:pt x="94088" y="86416"/>
                        <a:pt x="84142" y="91685"/>
                      </a:cubicBezTo>
                      <a:cubicBezTo>
                        <a:pt x="74187" y="96954"/>
                        <a:pt x="63410" y="100364"/>
                        <a:pt x="63410" y="100364"/>
                      </a:cubicBezTo>
                      <a:lnTo>
                        <a:pt x="94902" y="109349"/>
                      </a:lnTo>
                      <a:cubicBezTo>
                        <a:pt x="94902" y="109349"/>
                        <a:pt x="99061" y="103822"/>
                        <a:pt x="110588" y="99912"/>
                      </a:cubicBezTo>
                      <a:cubicBezTo>
                        <a:pt x="122114" y="96011"/>
                        <a:pt x="140989" y="93737"/>
                        <a:pt x="140989" y="93737"/>
                      </a:cubicBezTo>
                      <a:cubicBezTo>
                        <a:pt x="140989" y="93737"/>
                        <a:pt x="124739" y="98886"/>
                        <a:pt x="115052" y="102842"/>
                      </a:cubicBezTo>
                      <a:cubicBezTo>
                        <a:pt x="105365" y="106789"/>
                        <a:pt x="102241" y="109552"/>
                        <a:pt x="102241" y="109552"/>
                      </a:cubicBezTo>
                      <a:lnTo>
                        <a:pt x="132726" y="114054"/>
                      </a:lnTo>
                      <a:lnTo>
                        <a:pt x="172888" y="118213"/>
                      </a:lnTo>
                      <a:lnTo>
                        <a:pt x="133613" y="118444"/>
                      </a:lnTo>
                      <a:cubicBezTo>
                        <a:pt x="133613" y="118444"/>
                        <a:pt x="134094" y="122299"/>
                        <a:pt x="140536" y="127041"/>
                      </a:cubicBezTo>
                      <a:cubicBezTo>
                        <a:pt x="146979" y="131773"/>
                        <a:pt x="159393" y="137393"/>
                        <a:pt x="159393" y="137393"/>
                      </a:cubicBezTo>
                      <a:cubicBezTo>
                        <a:pt x="159393" y="137393"/>
                        <a:pt x="145223" y="133521"/>
                        <a:pt x="137005" y="128594"/>
                      </a:cubicBezTo>
                      <a:cubicBezTo>
                        <a:pt x="128779" y="123667"/>
                        <a:pt x="126505" y="117696"/>
                        <a:pt x="126505" y="117696"/>
                      </a:cubicBezTo>
                      <a:lnTo>
                        <a:pt x="102195" y="113860"/>
                      </a:lnTo>
                      <a:lnTo>
                        <a:pt x="88228" y="112196"/>
                      </a:lnTo>
                      <a:cubicBezTo>
                        <a:pt x="88228" y="112196"/>
                        <a:pt x="88829" y="117992"/>
                        <a:pt x="95179" y="126422"/>
                      </a:cubicBezTo>
                      <a:cubicBezTo>
                        <a:pt x="101520" y="134852"/>
                        <a:pt x="113610" y="145916"/>
                        <a:pt x="113610" y="145916"/>
                      </a:cubicBezTo>
                      <a:cubicBezTo>
                        <a:pt x="113610" y="145916"/>
                        <a:pt x="99292" y="137957"/>
                        <a:pt x="91029" y="129213"/>
                      </a:cubicBezTo>
                      <a:cubicBezTo>
                        <a:pt x="82765" y="120460"/>
                        <a:pt x="80547" y="110930"/>
                        <a:pt x="80547" y="110930"/>
                      </a:cubicBezTo>
                      <a:lnTo>
                        <a:pt x="57549" y="103563"/>
                      </a:lnTo>
                      <a:cubicBezTo>
                        <a:pt x="57549" y="103563"/>
                        <a:pt x="51689" y="106447"/>
                        <a:pt x="40227" y="110218"/>
                      </a:cubicBezTo>
                      <a:cubicBezTo>
                        <a:pt x="28765" y="113980"/>
                        <a:pt x="11693" y="118639"/>
                        <a:pt x="11693" y="118639"/>
                      </a:cubicBezTo>
                      <a:lnTo>
                        <a:pt x="4705" y="107972"/>
                      </a:lnTo>
                      <a:cubicBezTo>
                        <a:pt x="4705" y="107972"/>
                        <a:pt x="21676" y="106770"/>
                        <a:pt x="34238" y="104043"/>
                      </a:cubicBezTo>
                      <a:cubicBezTo>
                        <a:pt x="46790" y="101317"/>
                        <a:pt x="54943" y="97055"/>
                        <a:pt x="54943" y="97055"/>
                      </a:cubicBezTo>
                      <a:lnTo>
                        <a:pt x="53593" y="80843"/>
                      </a:lnTo>
                      <a:cubicBezTo>
                        <a:pt x="53593" y="80843"/>
                        <a:pt x="40449" y="80695"/>
                        <a:pt x="27573" y="74917"/>
                      </a:cubicBezTo>
                      <a:cubicBezTo>
                        <a:pt x="14706" y="69140"/>
                        <a:pt x="0" y="58926"/>
                        <a:pt x="0" y="58926"/>
                      </a:cubicBezTo>
                      <a:cubicBezTo>
                        <a:pt x="0" y="58926"/>
                        <a:pt x="15677" y="67569"/>
                        <a:pt x="28886" y="71608"/>
                      </a:cubicBezTo>
                      <a:cubicBezTo>
                        <a:pt x="42085" y="75648"/>
                        <a:pt x="53593" y="75990"/>
                        <a:pt x="53593" y="75990"/>
                      </a:cubicBezTo>
                      <a:lnTo>
                        <a:pt x="52660" y="50561"/>
                      </a:lnTo>
                      <a:cubicBezTo>
                        <a:pt x="52660" y="50561"/>
                        <a:pt x="46125" y="48629"/>
                        <a:pt x="41336" y="41087"/>
                      </a:cubicBezTo>
                      <a:cubicBezTo>
                        <a:pt x="36558" y="33553"/>
                        <a:pt x="33526" y="20419"/>
                        <a:pt x="33526" y="20419"/>
                      </a:cubicBezTo>
                      <a:cubicBezTo>
                        <a:pt x="33526" y="20419"/>
                        <a:pt x="39737" y="32860"/>
                        <a:pt x="44479" y="39312"/>
                      </a:cubicBezTo>
                      <a:cubicBezTo>
                        <a:pt x="49212" y="45773"/>
                        <a:pt x="52475" y="46235"/>
                        <a:pt x="52475" y="46235"/>
                      </a:cubicBezTo>
                      <a:lnTo>
                        <a:pt x="64057" y="0"/>
                      </a:lnTo>
                      <a:cubicBezTo>
                        <a:pt x="64057" y="0"/>
                        <a:pt x="59758" y="32518"/>
                        <a:pt x="58853" y="49165"/>
                      </a:cubicBezTo>
                      <a:cubicBezTo>
                        <a:pt x="58168" y="61736"/>
                        <a:pt x="58853" y="66414"/>
                        <a:pt x="58853" y="66414"/>
                      </a:cubicBezTo>
                      <a:cubicBezTo>
                        <a:pt x="58853" y="66414"/>
                        <a:pt x="64251" y="64398"/>
                        <a:pt x="70740" y="59537"/>
                      </a:cubicBezTo>
                      <a:cubicBezTo>
                        <a:pt x="77238" y="54675"/>
                        <a:pt x="83699" y="47428"/>
                        <a:pt x="83699" y="47428"/>
                      </a:cubicBezTo>
                      <a:cubicBezTo>
                        <a:pt x="83699" y="47428"/>
                        <a:pt x="79077" y="56671"/>
                        <a:pt x="73272" y="62763"/>
                      </a:cubicBezTo>
                      <a:cubicBezTo>
                        <a:pt x="67458" y="68863"/>
                        <a:pt x="60461" y="71803"/>
                        <a:pt x="60461" y="71803"/>
                      </a:cubicBezTo>
                      <a:lnTo>
                        <a:pt x="61561" y="94162"/>
                      </a:lnTo>
                      <a:cubicBezTo>
                        <a:pt x="61561" y="94162"/>
                        <a:pt x="72394" y="89393"/>
                        <a:pt x="81185" y="85095"/>
                      </a:cubicBezTo>
                      <a:cubicBezTo>
                        <a:pt x="89966" y="80796"/>
                        <a:pt x="97961" y="74686"/>
                        <a:pt x="97961" y="74686"/>
                      </a:cubicBezTo>
                      <a:cubicBezTo>
                        <a:pt x="97961" y="74686"/>
                        <a:pt x="97499" y="63872"/>
                        <a:pt x="100891" y="52012"/>
                      </a:cubicBezTo>
                      <a:cubicBezTo>
                        <a:pt x="104293" y="40144"/>
                        <a:pt x="111540" y="27231"/>
                        <a:pt x="111540" y="27231"/>
                      </a:cubicBezTo>
                      <a:cubicBezTo>
                        <a:pt x="111540" y="27231"/>
                        <a:pt x="107371" y="40384"/>
                        <a:pt x="105449" y="51208"/>
                      </a:cubicBezTo>
                      <a:cubicBezTo>
                        <a:pt x="103526" y="62042"/>
                        <a:pt x="103840" y="70545"/>
                        <a:pt x="103840" y="70545"/>
                      </a:cubicBezTo>
                      <a:cubicBezTo>
                        <a:pt x="103840" y="70545"/>
                        <a:pt x="110264" y="68983"/>
                        <a:pt x="125063" y="58917"/>
                      </a:cubicBezTo>
                      <a:cubicBezTo>
                        <a:pt x="144326" y="45810"/>
                        <a:pt x="180070" y="17331"/>
                        <a:pt x="180070" y="173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42" name="Google Shape;442;p2"/>
              <p:cNvGrpSpPr/>
              <p:nvPr/>
            </p:nvGrpSpPr>
            <p:grpSpPr>
              <a:xfrm>
                <a:off x="771782" y="2082248"/>
                <a:ext cx="391687" cy="303959"/>
                <a:chOff x="771782" y="2082248"/>
                <a:chExt cx="391687" cy="303959"/>
              </a:xfrm>
            </p:grpSpPr>
            <p:sp>
              <p:nvSpPr>
                <p:cNvPr id="443" name="Google Shape;443;p2"/>
                <p:cNvSpPr/>
                <p:nvPr/>
              </p:nvSpPr>
              <p:spPr>
                <a:xfrm>
                  <a:off x="771782" y="2102177"/>
                  <a:ext cx="391687" cy="284030"/>
                </a:xfrm>
                <a:custGeom>
                  <a:avLst/>
                  <a:gdLst/>
                  <a:ahLst/>
                  <a:cxnLst/>
                  <a:rect l="l" t="t" r="r" b="b"/>
                  <a:pathLst>
                    <a:path w="391687" h="284030" extrusionOk="0">
                      <a:moveTo>
                        <a:pt x="192770" y="33609"/>
                      </a:moveTo>
                      <a:cubicBezTo>
                        <a:pt x="192770" y="33609"/>
                        <a:pt x="150649" y="3115"/>
                        <a:pt x="103646" y="8689"/>
                      </a:cubicBezTo>
                      <a:cubicBezTo>
                        <a:pt x="29625" y="17470"/>
                        <a:pt x="11831" y="49129"/>
                        <a:pt x="11831" y="49129"/>
                      </a:cubicBezTo>
                      <a:cubicBezTo>
                        <a:pt x="11831" y="49129"/>
                        <a:pt x="64768" y="42908"/>
                        <a:pt x="59398" y="75805"/>
                      </a:cubicBezTo>
                      <a:cubicBezTo>
                        <a:pt x="56606" y="92887"/>
                        <a:pt x="29597" y="114451"/>
                        <a:pt x="29597" y="114451"/>
                      </a:cubicBezTo>
                      <a:cubicBezTo>
                        <a:pt x="29597" y="114451"/>
                        <a:pt x="37463" y="133206"/>
                        <a:pt x="30059" y="151637"/>
                      </a:cubicBezTo>
                      <a:cubicBezTo>
                        <a:pt x="22665" y="170078"/>
                        <a:pt x="0" y="188195"/>
                        <a:pt x="0" y="188195"/>
                      </a:cubicBezTo>
                      <a:cubicBezTo>
                        <a:pt x="0" y="188195"/>
                        <a:pt x="25503" y="191181"/>
                        <a:pt x="52576" y="185736"/>
                      </a:cubicBezTo>
                      <a:cubicBezTo>
                        <a:pt x="79650" y="180292"/>
                        <a:pt x="108295" y="166408"/>
                        <a:pt x="108295" y="166408"/>
                      </a:cubicBezTo>
                      <a:cubicBezTo>
                        <a:pt x="108295" y="166408"/>
                        <a:pt x="102527" y="179377"/>
                        <a:pt x="99043" y="191606"/>
                      </a:cubicBezTo>
                      <a:cubicBezTo>
                        <a:pt x="95558" y="203844"/>
                        <a:pt x="94356" y="215333"/>
                        <a:pt x="94356" y="215333"/>
                      </a:cubicBezTo>
                      <a:cubicBezTo>
                        <a:pt x="94356" y="215333"/>
                        <a:pt x="108120" y="213855"/>
                        <a:pt x="120007" y="209815"/>
                      </a:cubicBezTo>
                      <a:cubicBezTo>
                        <a:pt x="131894" y="205776"/>
                        <a:pt x="141904" y="199167"/>
                        <a:pt x="141904" y="199167"/>
                      </a:cubicBezTo>
                      <a:cubicBezTo>
                        <a:pt x="141904" y="199167"/>
                        <a:pt x="148763" y="226148"/>
                        <a:pt x="158579" y="247362"/>
                      </a:cubicBezTo>
                      <a:cubicBezTo>
                        <a:pt x="168396" y="268584"/>
                        <a:pt x="181161" y="284030"/>
                        <a:pt x="181161" y="284030"/>
                      </a:cubicBezTo>
                      <a:cubicBezTo>
                        <a:pt x="181161" y="284030"/>
                        <a:pt x="206441" y="261800"/>
                        <a:pt x="223431" y="240586"/>
                      </a:cubicBezTo>
                      <a:cubicBezTo>
                        <a:pt x="240429" y="219382"/>
                        <a:pt x="249146" y="199185"/>
                        <a:pt x="249146" y="199185"/>
                      </a:cubicBezTo>
                      <a:cubicBezTo>
                        <a:pt x="249146" y="199185"/>
                        <a:pt x="256642" y="205064"/>
                        <a:pt x="265164" y="208336"/>
                      </a:cubicBezTo>
                      <a:cubicBezTo>
                        <a:pt x="273687" y="211599"/>
                        <a:pt x="283235" y="212274"/>
                        <a:pt x="283235" y="212274"/>
                      </a:cubicBezTo>
                      <a:cubicBezTo>
                        <a:pt x="283235" y="212274"/>
                        <a:pt x="289511" y="194333"/>
                        <a:pt x="287940" y="177713"/>
                      </a:cubicBezTo>
                      <a:cubicBezTo>
                        <a:pt x="286369" y="161084"/>
                        <a:pt x="276959" y="145768"/>
                        <a:pt x="276959" y="145768"/>
                      </a:cubicBezTo>
                      <a:cubicBezTo>
                        <a:pt x="276959" y="145768"/>
                        <a:pt x="307591" y="159679"/>
                        <a:pt x="336274" y="164144"/>
                      </a:cubicBezTo>
                      <a:cubicBezTo>
                        <a:pt x="364956" y="168608"/>
                        <a:pt x="391688" y="163617"/>
                        <a:pt x="391688" y="163617"/>
                      </a:cubicBezTo>
                      <a:cubicBezTo>
                        <a:pt x="391688" y="163617"/>
                        <a:pt x="369069" y="144067"/>
                        <a:pt x="362876" y="125063"/>
                      </a:cubicBezTo>
                      <a:cubicBezTo>
                        <a:pt x="356674" y="106068"/>
                        <a:pt x="366897" y="87618"/>
                        <a:pt x="366897" y="87618"/>
                      </a:cubicBezTo>
                      <a:cubicBezTo>
                        <a:pt x="366897" y="87618"/>
                        <a:pt x="321725" y="84688"/>
                        <a:pt x="335793" y="38961"/>
                      </a:cubicBezTo>
                      <a:cubicBezTo>
                        <a:pt x="341367" y="20835"/>
                        <a:pt x="361443" y="15251"/>
                        <a:pt x="361443" y="15251"/>
                      </a:cubicBezTo>
                      <a:cubicBezTo>
                        <a:pt x="361443" y="15251"/>
                        <a:pt x="333630" y="-3300"/>
                        <a:pt x="291194" y="518"/>
                      </a:cubicBezTo>
                      <a:cubicBezTo>
                        <a:pt x="248758" y="4335"/>
                        <a:pt x="192770" y="33609"/>
                        <a:pt x="19277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822907" y="2082248"/>
                  <a:ext cx="291591" cy="271801"/>
                </a:xfrm>
                <a:custGeom>
                  <a:avLst/>
                  <a:gdLst/>
                  <a:ahLst/>
                  <a:cxnLst/>
                  <a:rect l="l" t="t" r="r" b="b"/>
                  <a:pathLst>
                    <a:path w="291591" h="271801" extrusionOk="0">
                      <a:moveTo>
                        <a:pt x="136515" y="271801"/>
                      </a:moveTo>
                      <a:cubicBezTo>
                        <a:pt x="136515" y="271801"/>
                        <a:pt x="154485" y="202439"/>
                        <a:pt x="154189" y="169496"/>
                      </a:cubicBezTo>
                      <a:cubicBezTo>
                        <a:pt x="154022" y="151120"/>
                        <a:pt x="151970" y="139325"/>
                        <a:pt x="151970" y="139325"/>
                      </a:cubicBezTo>
                      <a:cubicBezTo>
                        <a:pt x="151970" y="139325"/>
                        <a:pt x="159383" y="144086"/>
                        <a:pt x="173202" y="159180"/>
                      </a:cubicBezTo>
                      <a:cubicBezTo>
                        <a:pt x="187021" y="174265"/>
                        <a:pt x="207246" y="199703"/>
                        <a:pt x="207246" y="199703"/>
                      </a:cubicBezTo>
                      <a:cubicBezTo>
                        <a:pt x="207246" y="199703"/>
                        <a:pt x="195303" y="172583"/>
                        <a:pt x="181753" y="155085"/>
                      </a:cubicBezTo>
                      <a:cubicBezTo>
                        <a:pt x="168202" y="137578"/>
                        <a:pt x="153042" y="129684"/>
                        <a:pt x="153042" y="129684"/>
                      </a:cubicBezTo>
                      <a:cubicBezTo>
                        <a:pt x="153042" y="129684"/>
                        <a:pt x="154688" y="113065"/>
                        <a:pt x="152830" y="97832"/>
                      </a:cubicBezTo>
                      <a:cubicBezTo>
                        <a:pt x="150963" y="82589"/>
                        <a:pt x="145592" y="68734"/>
                        <a:pt x="145592" y="68734"/>
                      </a:cubicBezTo>
                      <a:lnTo>
                        <a:pt x="188888" y="87451"/>
                      </a:lnTo>
                      <a:cubicBezTo>
                        <a:pt x="188888" y="87451"/>
                        <a:pt x="184821" y="97647"/>
                        <a:pt x="190192" y="112769"/>
                      </a:cubicBezTo>
                      <a:cubicBezTo>
                        <a:pt x="195553" y="127891"/>
                        <a:pt x="210342" y="147931"/>
                        <a:pt x="210342" y="147931"/>
                      </a:cubicBezTo>
                      <a:cubicBezTo>
                        <a:pt x="210342" y="147931"/>
                        <a:pt x="202264" y="127022"/>
                        <a:pt x="198732" y="113536"/>
                      </a:cubicBezTo>
                      <a:cubicBezTo>
                        <a:pt x="195202" y="100050"/>
                        <a:pt x="196227" y="93987"/>
                        <a:pt x="196227" y="93987"/>
                      </a:cubicBezTo>
                      <a:lnTo>
                        <a:pt x="232009" y="116947"/>
                      </a:lnTo>
                      <a:lnTo>
                        <a:pt x="276599" y="149216"/>
                      </a:lnTo>
                      <a:lnTo>
                        <a:pt x="239255" y="112723"/>
                      </a:lnTo>
                      <a:cubicBezTo>
                        <a:pt x="239255" y="112723"/>
                        <a:pt x="245338" y="108730"/>
                        <a:pt x="258426" y="109229"/>
                      </a:cubicBezTo>
                      <a:cubicBezTo>
                        <a:pt x="271506" y="109728"/>
                        <a:pt x="291591" y="114720"/>
                        <a:pt x="291591" y="114720"/>
                      </a:cubicBezTo>
                      <a:cubicBezTo>
                        <a:pt x="291591" y="114720"/>
                        <a:pt x="272365" y="106095"/>
                        <a:pt x="257299" y="104173"/>
                      </a:cubicBezTo>
                      <a:cubicBezTo>
                        <a:pt x="242241" y="102250"/>
                        <a:pt x="231352" y="107029"/>
                        <a:pt x="231352" y="107029"/>
                      </a:cubicBezTo>
                      <a:lnTo>
                        <a:pt x="202448" y="88995"/>
                      </a:lnTo>
                      <a:lnTo>
                        <a:pt x="186633" y="78014"/>
                      </a:lnTo>
                      <a:cubicBezTo>
                        <a:pt x="186633" y="78014"/>
                        <a:pt x="195655" y="71913"/>
                        <a:pt x="214021" y="68077"/>
                      </a:cubicBezTo>
                      <a:cubicBezTo>
                        <a:pt x="232397" y="64251"/>
                        <a:pt x="260108" y="62679"/>
                        <a:pt x="260108" y="62679"/>
                      </a:cubicBezTo>
                      <a:cubicBezTo>
                        <a:pt x="260108" y="62679"/>
                        <a:pt x="234782" y="58622"/>
                        <a:pt x="214104" y="61052"/>
                      </a:cubicBezTo>
                      <a:cubicBezTo>
                        <a:pt x="193436" y="63483"/>
                        <a:pt x="177426" y="72394"/>
                        <a:pt x="177426" y="72394"/>
                      </a:cubicBezTo>
                      <a:lnTo>
                        <a:pt x="144640" y="59638"/>
                      </a:lnTo>
                      <a:cubicBezTo>
                        <a:pt x="144640" y="59638"/>
                        <a:pt x="143217" y="50922"/>
                        <a:pt x="137717" y="36012"/>
                      </a:cubicBezTo>
                      <a:cubicBezTo>
                        <a:pt x="132208" y="21103"/>
                        <a:pt x="122623" y="0"/>
                        <a:pt x="122623" y="0"/>
                      </a:cubicBezTo>
                      <a:lnTo>
                        <a:pt x="100383" y="5814"/>
                      </a:lnTo>
                      <a:cubicBezTo>
                        <a:pt x="100383" y="5814"/>
                        <a:pt x="114905" y="22850"/>
                        <a:pt x="122974" y="37574"/>
                      </a:cubicBezTo>
                      <a:cubicBezTo>
                        <a:pt x="131043" y="52308"/>
                        <a:pt x="132642" y="64722"/>
                        <a:pt x="132642" y="64722"/>
                      </a:cubicBezTo>
                      <a:lnTo>
                        <a:pt x="107741" y="82100"/>
                      </a:lnTo>
                      <a:cubicBezTo>
                        <a:pt x="107741" y="82100"/>
                        <a:pt x="94911" y="70157"/>
                        <a:pt x="74150" y="64916"/>
                      </a:cubicBezTo>
                      <a:cubicBezTo>
                        <a:pt x="53390" y="59675"/>
                        <a:pt x="24412" y="57854"/>
                        <a:pt x="24412" y="57854"/>
                      </a:cubicBezTo>
                      <a:cubicBezTo>
                        <a:pt x="24412" y="57854"/>
                        <a:pt x="52031" y="62374"/>
                        <a:pt x="70583" y="69926"/>
                      </a:cubicBezTo>
                      <a:cubicBezTo>
                        <a:pt x="89134" y="77469"/>
                        <a:pt x="100670" y="87683"/>
                        <a:pt x="100670" y="87683"/>
                      </a:cubicBezTo>
                      <a:lnTo>
                        <a:pt x="62735" y="116051"/>
                      </a:lnTo>
                      <a:cubicBezTo>
                        <a:pt x="62735" y="116051"/>
                        <a:pt x="53649" y="112242"/>
                        <a:pt x="38083" y="116494"/>
                      </a:cubicBezTo>
                      <a:cubicBezTo>
                        <a:pt x="22517" y="120746"/>
                        <a:pt x="472" y="133049"/>
                        <a:pt x="472" y="133049"/>
                      </a:cubicBezTo>
                      <a:cubicBezTo>
                        <a:pt x="472" y="133049"/>
                        <a:pt x="24550" y="124481"/>
                        <a:pt x="38499" y="121430"/>
                      </a:cubicBezTo>
                      <a:cubicBezTo>
                        <a:pt x="52447" y="118380"/>
                        <a:pt x="56255" y="120848"/>
                        <a:pt x="56255" y="120848"/>
                      </a:cubicBezTo>
                      <a:lnTo>
                        <a:pt x="0" y="184682"/>
                      </a:lnTo>
                      <a:cubicBezTo>
                        <a:pt x="0" y="184682"/>
                        <a:pt x="43241" y="143346"/>
                        <a:pt x="66636" y="123362"/>
                      </a:cubicBezTo>
                      <a:cubicBezTo>
                        <a:pt x="84290" y="108286"/>
                        <a:pt x="91759" y="103553"/>
                        <a:pt x="91759" y="103553"/>
                      </a:cubicBezTo>
                      <a:cubicBezTo>
                        <a:pt x="91759" y="103553"/>
                        <a:pt x="93996" y="110846"/>
                        <a:pt x="93146" y="122419"/>
                      </a:cubicBezTo>
                      <a:cubicBezTo>
                        <a:pt x="92295" y="133992"/>
                        <a:pt x="87932" y="148291"/>
                        <a:pt x="87932" y="148291"/>
                      </a:cubicBezTo>
                      <a:cubicBezTo>
                        <a:pt x="87932" y="148291"/>
                        <a:pt x="96972" y="133400"/>
                        <a:pt x="100282" y="121042"/>
                      </a:cubicBezTo>
                      <a:cubicBezTo>
                        <a:pt x="103581" y="108674"/>
                        <a:pt x="101159" y="98839"/>
                        <a:pt x="101159" y="98839"/>
                      </a:cubicBezTo>
                      <a:lnTo>
                        <a:pt x="134796" y="74141"/>
                      </a:lnTo>
                      <a:cubicBezTo>
                        <a:pt x="134796" y="74141"/>
                        <a:pt x="138216" y="89633"/>
                        <a:pt x="140388" y="102675"/>
                      </a:cubicBezTo>
                      <a:cubicBezTo>
                        <a:pt x="142560" y="115727"/>
                        <a:pt x="141331" y="130119"/>
                        <a:pt x="141331" y="130119"/>
                      </a:cubicBezTo>
                      <a:cubicBezTo>
                        <a:pt x="141331" y="130119"/>
                        <a:pt x="125128" y="142126"/>
                        <a:pt x="111096" y="158893"/>
                      </a:cubicBezTo>
                      <a:cubicBezTo>
                        <a:pt x="97074" y="175661"/>
                        <a:pt x="85215" y="197198"/>
                        <a:pt x="85215" y="197198"/>
                      </a:cubicBezTo>
                      <a:cubicBezTo>
                        <a:pt x="85215" y="197198"/>
                        <a:pt x="100374" y="178240"/>
                        <a:pt x="114304" y="164014"/>
                      </a:cubicBezTo>
                      <a:cubicBezTo>
                        <a:pt x="128233" y="149789"/>
                        <a:pt x="140924" y="140296"/>
                        <a:pt x="140924" y="140296"/>
                      </a:cubicBezTo>
                      <a:cubicBezTo>
                        <a:pt x="140924" y="140296"/>
                        <a:pt x="144816" y="148023"/>
                        <a:pt x="144345" y="173248"/>
                      </a:cubicBezTo>
                      <a:cubicBezTo>
                        <a:pt x="143725" y="206099"/>
                        <a:pt x="136515" y="271801"/>
                        <a:pt x="136515" y="271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45" name="Google Shape;445;p2"/>
              <p:cNvGrpSpPr/>
              <p:nvPr/>
            </p:nvGrpSpPr>
            <p:grpSpPr>
              <a:xfrm>
                <a:off x="519965" y="1859622"/>
                <a:ext cx="298810" cy="389598"/>
                <a:chOff x="519965" y="1859622"/>
                <a:chExt cx="298810" cy="389598"/>
              </a:xfrm>
            </p:grpSpPr>
            <p:sp>
              <p:nvSpPr>
                <p:cNvPr id="446" name="Google Shape;446;p2"/>
                <p:cNvSpPr/>
                <p:nvPr/>
              </p:nvSpPr>
              <p:spPr>
                <a:xfrm>
                  <a:off x="519965" y="1859622"/>
                  <a:ext cx="286575" cy="389598"/>
                </a:xfrm>
                <a:custGeom>
                  <a:avLst/>
                  <a:gdLst/>
                  <a:ahLst/>
                  <a:cxnLst/>
                  <a:rect l="l" t="t" r="r" b="b"/>
                  <a:pathLst>
                    <a:path w="286575" h="389598" extrusionOk="0">
                      <a:moveTo>
                        <a:pt x="242481" y="220806"/>
                      </a:moveTo>
                      <a:cubicBezTo>
                        <a:pt x="242481" y="220806"/>
                        <a:pt x="281091" y="185986"/>
                        <a:pt x="285463" y="138854"/>
                      </a:cubicBezTo>
                      <a:cubicBezTo>
                        <a:pt x="292340" y="64630"/>
                        <a:pt x="265091" y="40624"/>
                        <a:pt x="265091" y="40624"/>
                      </a:cubicBezTo>
                      <a:cubicBezTo>
                        <a:pt x="265091" y="40624"/>
                        <a:pt x="260118" y="93691"/>
                        <a:pt x="229069" y="81563"/>
                      </a:cubicBezTo>
                      <a:cubicBezTo>
                        <a:pt x="212949" y="75269"/>
                        <a:pt x="197494" y="44350"/>
                        <a:pt x="197494" y="44350"/>
                      </a:cubicBezTo>
                      <a:cubicBezTo>
                        <a:pt x="197494" y="44350"/>
                        <a:pt x="177519" y="48130"/>
                        <a:pt x="161029" y="37038"/>
                      </a:cubicBezTo>
                      <a:cubicBezTo>
                        <a:pt x="144548" y="25955"/>
                        <a:pt x="131561" y="0"/>
                        <a:pt x="131561" y="0"/>
                      </a:cubicBezTo>
                      <a:cubicBezTo>
                        <a:pt x="131561" y="0"/>
                        <a:pt x="123316" y="24319"/>
                        <a:pt x="122983" y="51929"/>
                      </a:cubicBezTo>
                      <a:cubicBezTo>
                        <a:pt x="122650" y="79548"/>
                        <a:pt x="130248" y="110458"/>
                        <a:pt x="130248" y="110458"/>
                      </a:cubicBezTo>
                      <a:cubicBezTo>
                        <a:pt x="130248" y="110458"/>
                        <a:pt x="118768" y="102111"/>
                        <a:pt x="107537" y="96149"/>
                      </a:cubicBezTo>
                      <a:cubicBezTo>
                        <a:pt x="96307" y="90187"/>
                        <a:pt x="85316" y="86610"/>
                        <a:pt x="85316" y="86610"/>
                      </a:cubicBezTo>
                      <a:cubicBezTo>
                        <a:pt x="85316" y="86610"/>
                        <a:pt x="83884" y="100383"/>
                        <a:pt x="85353" y="112852"/>
                      </a:cubicBezTo>
                      <a:cubicBezTo>
                        <a:pt x="86823" y="125322"/>
                        <a:pt x="91195" y="136487"/>
                        <a:pt x="91195" y="136487"/>
                      </a:cubicBezTo>
                      <a:cubicBezTo>
                        <a:pt x="91195" y="136487"/>
                        <a:pt x="63373" y="137560"/>
                        <a:pt x="40578" y="142727"/>
                      </a:cubicBezTo>
                      <a:cubicBezTo>
                        <a:pt x="17775" y="147894"/>
                        <a:pt x="0" y="157156"/>
                        <a:pt x="0" y="157156"/>
                      </a:cubicBezTo>
                      <a:cubicBezTo>
                        <a:pt x="0" y="157156"/>
                        <a:pt x="16462" y="186522"/>
                        <a:pt x="33655" y="207569"/>
                      </a:cubicBezTo>
                      <a:cubicBezTo>
                        <a:pt x="50857" y="228616"/>
                        <a:pt x="68780" y="241363"/>
                        <a:pt x="68780" y="241363"/>
                      </a:cubicBezTo>
                      <a:cubicBezTo>
                        <a:pt x="68780" y="241363"/>
                        <a:pt x="61468" y="247463"/>
                        <a:pt x="56486" y="255117"/>
                      </a:cubicBezTo>
                      <a:cubicBezTo>
                        <a:pt x="51513" y="262761"/>
                        <a:pt x="48860" y="271967"/>
                        <a:pt x="48860" y="271967"/>
                      </a:cubicBezTo>
                      <a:cubicBezTo>
                        <a:pt x="48860" y="271967"/>
                        <a:pt x="65092" y="281849"/>
                        <a:pt x="81684" y="283780"/>
                      </a:cubicBezTo>
                      <a:cubicBezTo>
                        <a:pt x="98266" y="285722"/>
                        <a:pt x="115209" y="279714"/>
                        <a:pt x="115209" y="279714"/>
                      </a:cubicBezTo>
                      <a:cubicBezTo>
                        <a:pt x="115209" y="279714"/>
                        <a:pt x="95207" y="306769"/>
                        <a:pt x="84854" y="333889"/>
                      </a:cubicBezTo>
                      <a:cubicBezTo>
                        <a:pt x="74502" y="361009"/>
                        <a:pt x="73799" y="388184"/>
                        <a:pt x="73799" y="388184"/>
                      </a:cubicBezTo>
                      <a:cubicBezTo>
                        <a:pt x="73799" y="388184"/>
                        <a:pt x="97638" y="370151"/>
                        <a:pt x="117511" y="368062"/>
                      </a:cubicBezTo>
                      <a:cubicBezTo>
                        <a:pt x="137384" y="365963"/>
                        <a:pt x="153292" y="379810"/>
                        <a:pt x="153292" y="379810"/>
                      </a:cubicBezTo>
                      <a:cubicBezTo>
                        <a:pt x="153292" y="379810"/>
                        <a:pt x="165595" y="336246"/>
                        <a:pt x="207375" y="359558"/>
                      </a:cubicBezTo>
                      <a:cubicBezTo>
                        <a:pt x="223939" y="368792"/>
                        <a:pt x="225205" y="389599"/>
                        <a:pt x="225205" y="389599"/>
                      </a:cubicBezTo>
                      <a:cubicBezTo>
                        <a:pt x="225205" y="389599"/>
                        <a:pt x="249155" y="366268"/>
                        <a:pt x="254285" y="323971"/>
                      </a:cubicBezTo>
                      <a:cubicBezTo>
                        <a:pt x="259415" y="281673"/>
                        <a:pt x="242481" y="220806"/>
                        <a:pt x="242481"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550062" y="1914518"/>
                  <a:ext cx="268713" cy="299780"/>
                </a:xfrm>
                <a:custGeom>
                  <a:avLst/>
                  <a:gdLst/>
                  <a:ahLst/>
                  <a:cxnLst/>
                  <a:rect l="l" t="t" r="r" b="b"/>
                  <a:pathLst>
                    <a:path w="268713" h="299780" extrusionOk="0">
                      <a:moveTo>
                        <a:pt x="0" y="115311"/>
                      </a:moveTo>
                      <a:cubicBezTo>
                        <a:pt x="0" y="115311"/>
                        <a:pt x="64084" y="147367"/>
                        <a:pt x="96362" y="153958"/>
                      </a:cubicBezTo>
                      <a:cubicBezTo>
                        <a:pt x="114368" y="157646"/>
                        <a:pt x="126329" y="158099"/>
                        <a:pt x="126329" y="158099"/>
                      </a:cubicBezTo>
                      <a:cubicBezTo>
                        <a:pt x="126329" y="158099"/>
                        <a:pt x="120127" y="164356"/>
                        <a:pt x="102481" y="174718"/>
                      </a:cubicBezTo>
                      <a:cubicBezTo>
                        <a:pt x="84836" y="185080"/>
                        <a:pt x="55737" y="199546"/>
                        <a:pt x="55737" y="199546"/>
                      </a:cubicBezTo>
                      <a:cubicBezTo>
                        <a:pt x="55737" y="199546"/>
                        <a:pt x="84752" y="193528"/>
                        <a:pt x="104700" y="183934"/>
                      </a:cubicBezTo>
                      <a:cubicBezTo>
                        <a:pt x="124647" y="174330"/>
                        <a:pt x="135536" y="161158"/>
                        <a:pt x="135536" y="161158"/>
                      </a:cubicBezTo>
                      <a:cubicBezTo>
                        <a:pt x="135536" y="161158"/>
                        <a:pt x="151443" y="166242"/>
                        <a:pt x="166732" y="167601"/>
                      </a:cubicBezTo>
                      <a:cubicBezTo>
                        <a:pt x="182020" y="168959"/>
                        <a:pt x="196699" y="166602"/>
                        <a:pt x="196699" y="166602"/>
                      </a:cubicBezTo>
                      <a:lnTo>
                        <a:pt x="169348" y="205027"/>
                      </a:lnTo>
                      <a:cubicBezTo>
                        <a:pt x="169348" y="205027"/>
                        <a:pt x="160225" y="198926"/>
                        <a:pt x="144317" y="201015"/>
                      </a:cubicBezTo>
                      <a:cubicBezTo>
                        <a:pt x="128409" y="203104"/>
                        <a:pt x="105726" y="213383"/>
                        <a:pt x="105726" y="213383"/>
                      </a:cubicBezTo>
                      <a:cubicBezTo>
                        <a:pt x="105726" y="213383"/>
                        <a:pt x="127864" y="209843"/>
                        <a:pt x="141784" y="209205"/>
                      </a:cubicBezTo>
                      <a:cubicBezTo>
                        <a:pt x="155714" y="208577"/>
                        <a:pt x="161426" y="210841"/>
                        <a:pt x="161426" y="210841"/>
                      </a:cubicBezTo>
                      <a:lnTo>
                        <a:pt x="131496" y="241039"/>
                      </a:lnTo>
                      <a:lnTo>
                        <a:pt x="90622" y="277911"/>
                      </a:lnTo>
                      <a:lnTo>
                        <a:pt x="134121" y="249007"/>
                      </a:lnTo>
                      <a:cubicBezTo>
                        <a:pt x="134121" y="249007"/>
                        <a:pt x="136756" y="255792"/>
                        <a:pt x="133530" y="268483"/>
                      </a:cubicBezTo>
                      <a:cubicBezTo>
                        <a:pt x="130313" y="281174"/>
                        <a:pt x="121236" y="299781"/>
                        <a:pt x="121236" y="299781"/>
                      </a:cubicBezTo>
                      <a:cubicBezTo>
                        <a:pt x="121236" y="299781"/>
                        <a:pt x="133678" y="282773"/>
                        <a:pt x="138706" y="268446"/>
                      </a:cubicBezTo>
                      <a:cubicBezTo>
                        <a:pt x="143734" y="254119"/>
                        <a:pt x="141340" y="242472"/>
                        <a:pt x="141340" y="242472"/>
                      </a:cubicBezTo>
                      <a:lnTo>
                        <a:pt x="165003" y="217977"/>
                      </a:lnTo>
                      <a:lnTo>
                        <a:pt x="179044" y="204796"/>
                      </a:lnTo>
                      <a:cubicBezTo>
                        <a:pt x="179044" y="204796"/>
                        <a:pt x="183130" y="214899"/>
                        <a:pt x="183046" y="233654"/>
                      </a:cubicBezTo>
                      <a:cubicBezTo>
                        <a:pt x="182954" y="252418"/>
                        <a:pt x="178702" y="279852"/>
                        <a:pt x="178702" y="279852"/>
                      </a:cubicBezTo>
                      <a:cubicBezTo>
                        <a:pt x="178702" y="279852"/>
                        <a:pt x="187955" y="255930"/>
                        <a:pt x="189896" y="235207"/>
                      </a:cubicBezTo>
                      <a:cubicBezTo>
                        <a:pt x="191846" y="214483"/>
                        <a:pt x="186476" y="196967"/>
                        <a:pt x="186476" y="196967"/>
                      </a:cubicBezTo>
                      <a:lnTo>
                        <a:pt x="205794" y="167573"/>
                      </a:lnTo>
                      <a:cubicBezTo>
                        <a:pt x="205794" y="167573"/>
                        <a:pt x="214613" y="167998"/>
                        <a:pt x="230345" y="165724"/>
                      </a:cubicBezTo>
                      <a:cubicBezTo>
                        <a:pt x="246077" y="163460"/>
                        <a:pt x="268714" y="158496"/>
                        <a:pt x="268714" y="158496"/>
                      </a:cubicBezTo>
                      <a:lnTo>
                        <a:pt x="267679" y="135526"/>
                      </a:lnTo>
                      <a:cubicBezTo>
                        <a:pt x="267679" y="135526"/>
                        <a:pt x="247981" y="146175"/>
                        <a:pt x="231888" y="150981"/>
                      </a:cubicBezTo>
                      <a:cubicBezTo>
                        <a:pt x="215805" y="155797"/>
                        <a:pt x="203326" y="154780"/>
                        <a:pt x="203326" y="154780"/>
                      </a:cubicBezTo>
                      <a:lnTo>
                        <a:pt x="191532" y="126791"/>
                      </a:lnTo>
                      <a:cubicBezTo>
                        <a:pt x="191532" y="126791"/>
                        <a:pt x="205887" y="116744"/>
                        <a:pt x="215352" y="97536"/>
                      </a:cubicBezTo>
                      <a:cubicBezTo>
                        <a:pt x="224808" y="78319"/>
                        <a:pt x="232646" y="50358"/>
                        <a:pt x="232646" y="50358"/>
                      </a:cubicBezTo>
                      <a:cubicBezTo>
                        <a:pt x="232646" y="50358"/>
                        <a:pt x="222451" y="76433"/>
                        <a:pt x="211202" y="92998"/>
                      </a:cubicBezTo>
                      <a:cubicBezTo>
                        <a:pt x="199943" y="109562"/>
                        <a:pt x="187548" y="118713"/>
                        <a:pt x="187548" y="118713"/>
                      </a:cubicBezTo>
                      <a:lnTo>
                        <a:pt x="167730" y="75685"/>
                      </a:lnTo>
                      <a:cubicBezTo>
                        <a:pt x="167730" y="75685"/>
                        <a:pt x="173350" y="67597"/>
                        <a:pt x="172444" y="51485"/>
                      </a:cubicBezTo>
                      <a:cubicBezTo>
                        <a:pt x="171538" y="35374"/>
                        <a:pt x="164107" y="11249"/>
                        <a:pt x="164107" y="11249"/>
                      </a:cubicBezTo>
                      <a:cubicBezTo>
                        <a:pt x="164107" y="11249"/>
                        <a:pt x="167462" y="36585"/>
                        <a:pt x="167527" y="50857"/>
                      </a:cubicBezTo>
                      <a:cubicBezTo>
                        <a:pt x="167601" y="65138"/>
                        <a:pt x="164393" y="68345"/>
                        <a:pt x="164393" y="68345"/>
                      </a:cubicBezTo>
                      <a:lnTo>
                        <a:pt x="113703" y="0"/>
                      </a:lnTo>
                      <a:cubicBezTo>
                        <a:pt x="113703" y="0"/>
                        <a:pt x="145112" y="50922"/>
                        <a:pt x="159762" y="77977"/>
                      </a:cubicBezTo>
                      <a:cubicBezTo>
                        <a:pt x="170818" y="98386"/>
                        <a:pt x="173886" y="106687"/>
                        <a:pt x="173886" y="106687"/>
                      </a:cubicBezTo>
                      <a:cubicBezTo>
                        <a:pt x="173886" y="106687"/>
                        <a:pt x="166288" y="107343"/>
                        <a:pt x="155150" y="104099"/>
                      </a:cubicBezTo>
                      <a:cubicBezTo>
                        <a:pt x="144003" y="100845"/>
                        <a:pt x="130932" y="93589"/>
                        <a:pt x="130932" y="93589"/>
                      </a:cubicBezTo>
                      <a:cubicBezTo>
                        <a:pt x="130932" y="93589"/>
                        <a:pt x="143614" y="105541"/>
                        <a:pt x="155011" y="111364"/>
                      </a:cubicBezTo>
                      <a:cubicBezTo>
                        <a:pt x="166408" y="117178"/>
                        <a:pt x="176530" y="116855"/>
                        <a:pt x="176530" y="116855"/>
                      </a:cubicBezTo>
                      <a:lnTo>
                        <a:pt x="193658" y="154910"/>
                      </a:lnTo>
                      <a:cubicBezTo>
                        <a:pt x="193658" y="154910"/>
                        <a:pt x="177805" y="155020"/>
                        <a:pt x="164587" y="154420"/>
                      </a:cubicBezTo>
                      <a:cubicBezTo>
                        <a:pt x="151379" y="153819"/>
                        <a:pt x="137560" y="149613"/>
                        <a:pt x="137560" y="149613"/>
                      </a:cubicBezTo>
                      <a:cubicBezTo>
                        <a:pt x="137560" y="149613"/>
                        <a:pt x="129204" y="131265"/>
                        <a:pt x="115727" y="114035"/>
                      </a:cubicBezTo>
                      <a:cubicBezTo>
                        <a:pt x="102259" y="96815"/>
                        <a:pt x="83671" y="80722"/>
                        <a:pt x="83671" y="80722"/>
                      </a:cubicBezTo>
                      <a:cubicBezTo>
                        <a:pt x="83671" y="80722"/>
                        <a:pt x="99052" y="99514"/>
                        <a:pt x="110052" y="116106"/>
                      </a:cubicBezTo>
                      <a:cubicBezTo>
                        <a:pt x="121051" y="132698"/>
                        <a:pt x="127688" y="147090"/>
                        <a:pt x="127688" y="147090"/>
                      </a:cubicBezTo>
                      <a:cubicBezTo>
                        <a:pt x="127688" y="147090"/>
                        <a:pt x="119313" y="149280"/>
                        <a:pt x="94745" y="143549"/>
                      </a:cubicBezTo>
                      <a:cubicBezTo>
                        <a:pt x="62753" y="136081"/>
                        <a:pt x="0" y="115311"/>
                        <a:pt x="0"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48" name="Google Shape;448;p2"/>
              <p:cNvGrpSpPr/>
              <p:nvPr/>
            </p:nvGrpSpPr>
            <p:grpSpPr>
              <a:xfrm>
                <a:off x="194950" y="2503913"/>
                <a:ext cx="322528" cy="447581"/>
                <a:chOff x="194950" y="2503913"/>
                <a:chExt cx="322528" cy="447581"/>
              </a:xfrm>
            </p:grpSpPr>
            <p:sp>
              <p:nvSpPr>
                <p:cNvPr id="449" name="Google Shape;449;p2"/>
                <p:cNvSpPr/>
                <p:nvPr/>
              </p:nvSpPr>
              <p:spPr>
                <a:xfrm>
                  <a:off x="194950" y="2503913"/>
                  <a:ext cx="322094" cy="447581"/>
                </a:xfrm>
                <a:custGeom>
                  <a:avLst/>
                  <a:gdLst/>
                  <a:ahLst/>
                  <a:cxnLst/>
                  <a:rect l="l" t="t" r="r" b="b"/>
                  <a:pathLst>
                    <a:path w="322094" h="447581" extrusionOk="0">
                      <a:moveTo>
                        <a:pt x="249220" y="159170"/>
                      </a:moveTo>
                      <a:cubicBezTo>
                        <a:pt x="249220" y="159170"/>
                        <a:pt x="266107" y="95807"/>
                        <a:pt x="246105" y="55728"/>
                      </a:cubicBezTo>
                      <a:cubicBezTo>
                        <a:pt x="214613" y="-7395"/>
                        <a:pt x="178055" y="295"/>
                        <a:pt x="178055" y="295"/>
                      </a:cubicBezTo>
                      <a:cubicBezTo>
                        <a:pt x="178055" y="295"/>
                        <a:pt x="200526" y="45486"/>
                        <a:pt x="166593" y="65849"/>
                      </a:cubicBezTo>
                      <a:cubicBezTo>
                        <a:pt x="148985" y="76424"/>
                        <a:pt x="119480" y="67596"/>
                        <a:pt x="119480" y="67596"/>
                      </a:cubicBezTo>
                      <a:cubicBezTo>
                        <a:pt x="119480" y="67596"/>
                        <a:pt x="103517" y="89531"/>
                        <a:pt x="83144" y="96796"/>
                      </a:cubicBezTo>
                      <a:cubicBezTo>
                        <a:pt x="62772" y="104071"/>
                        <a:pt x="38000" y="96676"/>
                        <a:pt x="38000" y="96676"/>
                      </a:cubicBezTo>
                      <a:cubicBezTo>
                        <a:pt x="38000" y="96676"/>
                        <a:pt x="42945" y="123075"/>
                        <a:pt x="56662" y="144436"/>
                      </a:cubicBezTo>
                      <a:cubicBezTo>
                        <a:pt x="70370" y="165789"/>
                        <a:pt x="92840" y="182103"/>
                        <a:pt x="92840" y="182103"/>
                      </a:cubicBezTo>
                      <a:cubicBezTo>
                        <a:pt x="92840" y="182103"/>
                        <a:pt x="78338" y="186688"/>
                        <a:pt x="65267" y="192862"/>
                      </a:cubicBezTo>
                      <a:cubicBezTo>
                        <a:pt x="52197" y="199027"/>
                        <a:pt x="40551" y="206783"/>
                        <a:pt x="40551" y="206783"/>
                      </a:cubicBezTo>
                      <a:cubicBezTo>
                        <a:pt x="40551" y="206783"/>
                        <a:pt x="46254" y="218633"/>
                        <a:pt x="53898" y="226739"/>
                      </a:cubicBezTo>
                      <a:cubicBezTo>
                        <a:pt x="61533" y="234836"/>
                        <a:pt x="71100" y="239181"/>
                        <a:pt x="71100" y="239181"/>
                      </a:cubicBezTo>
                      <a:cubicBezTo>
                        <a:pt x="71100" y="239181"/>
                        <a:pt x="46762" y="266532"/>
                        <a:pt x="28987" y="292210"/>
                      </a:cubicBezTo>
                      <a:cubicBezTo>
                        <a:pt x="11212" y="317888"/>
                        <a:pt x="0" y="341893"/>
                        <a:pt x="0" y="341893"/>
                      </a:cubicBezTo>
                      <a:cubicBezTo>
                        <a:pt x="0" y="341893"/>
                        <a:pt x="29625" y="348576"/>
                        <a:pt x="55682" y="348216"/>
                      </a:cubicBezTo>
                      <a:cubicBezTo>
                        <a:pt x="81748" y="347864"/>
                        <a:pt x="104247" y="340479"/>
                        <a:pt x="104247" y="340479"/>
                      </a:cubicBezTo>
                      <a:cubicBezTo>
                        <a:pt x="104247" y="340479"/>
                        <a:pt x="100799" y="352098"/>
                        <a:pt x="100226" y="362672"/>
                      </a:cubicBezTo>
                      <a:cubicBezTo>
                        <a:pt x="99653" y="373256"/>
                        <a:pt x="101954" y="382786"/>
                        <a:pt x="101954" y="382786"/>
                      </a:cubicBezTo>
                      <a:cubicBezTo>
                        <a:pt x="101954" y="382786"/>
                        <a:pt x="121486" y="374845"/>
                        <a:pt x="137301" y="360500"/>
                      </a:cubicBezTo>
                      <a:cubicBezTo>
                        <a:pt x="153126" y="346163"/>
                        <a:pt x="165244" y="325421"/>
                        <a:pt x="165244" y="325421"/>
                      </a:cubicBezTo>
                      <a:cubicBezTo>
                        <a:pt x="165244" y="325421"/>
                        <a:pt x="161066" y="365112"/>
                        <a:pt x="165558" y="395652"/>
                      </a:cubicBezTo>
                      <a:cubicBezTo>
                        <a:pt x="170041" y="426193"/>
                        <a:pt x="183204" y="447582"/>
                        <a:pt x="183204" y="447582"/>
                      </a:cubicBezTo>
                      <a:cubicBezTo>
                        <a:pt x="183204" y="447582"/>
                        <a:pt x="195386" y="411098"/>
                        <a:pt x="212108" y="390550"/>
                      </a:cubicBezTo>
                      <a:cubicBezTo>
                        <a:pt x="228829" y="370002"/>
                        <a:pt x="250079" y="365390"/>
                        <a:pt x="250079" y="365390"/>
                      </a:cubicBezTo>
                      <a:cubicBezTo>
                        <a:pt x="250079" y="365390"/>
                        <a:pt x="238987" y="320458"/>
                        <a:pt x="288190" y="298385"/>
                      </a:cubicBezTo>
                      <a:cubicBezTo>
                        <a:pt x="307684" y="289631"/>
                        <a:pt x="319377" y="304273"/>
                        <a:pt x="319377" y="304273"/>
                      </a:cubicBezTo>
                      <a:cubicBezTo>
                        <a:pt x="319377" y="304273"/>
                        <a:pt x="328972" y="263657"/>
                        <a:pt x="312102" y="226536"/>
                      </a:cubicBezTo>
                      <a:cubicBezTo>
                        <a:pt x="295242" y="189405"/>
                        <a:pt x="249220" y="159170"/>
                        <a:pt x="249220" y="1591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228503" y="2555703"/>
                  <a:ext cx="288975" cy="308839"/>
                </a:xfrm>
                <a:custGeom>
                  <a:avLst/>
                  <a:gdLst/>
                  <a:ahLst/>
                  <a:cxnLst/>
                  <a:rect l="l" t="t" r="r" b="b"/>
                  <a:pathLst>
                    <a:path w="288975" h="308839" extrusionOk="0">
                      <a:moveTo>
                        <a:pt x="0" y="271348"/>
                      </a:moveTo>
                      <a:cubicBezTo>
                        <a:pt x="0" y="271348"/>
                        <a:pt x="73586" y="234671"/>
                        <a:pt x="105809" y="208909"/>
                      </a:cubicBezTo>
                      <a:cubicBezTo>
                        <a:pt x="123787" y="194545"/>
                        <a:pt x="134713" y="183490"/>
                        <a:pt x="134713" y="183490"/>
                      </a:cubicBezTo>
                      <a:cubicBezTo>
                        <a:pt x="134713" y="183490"/>
                        <a:pt x="132346" y="194166"/>
                        <a:pt x="121809" y="218892"/>
                      </a:cubicBezTo>
                      <a:cubicBezTo>
                        <a:pt x="111281" y="243618"/>
                        <a:pt x="92582" y="282385"/>
                        <a:pt x="92582" y="282385"/>
                      </a:cubicBezTo>
                      <a:cubicBezTo>
                        <a:pt x="92582" y="282385"/>
                        <a:pt x="115487" y="250135"/>
                        <a:pt x="128464" y="223800"/>
                      </a:cubicBezTo>
                      <a:cubicBezTo>
                        <a:pt x="141451" y="197466"/>
                        <a:pt x="144502" y="177038"/>
                        <a:pt x="144502" y="177038"/>
                      </a:cubicBezTo>
                      <a:cubicBezTo>
                        <a:pt x="144502" y="177038"/>
                        <a:pt x="161306" y="165743"/>
                        <a:pt x="175679" y="152201"/>
                      </a:cubicBezTo>
                      <a:cubicBezTo>
                        <a:pt x="190053" y="138660"/>
                        <a:pt x="201986" y="122863"/>
                        <a:pt x="201986" y="122863"/>
                      </a:cubicBezTo>
                      <a:lnTo>
                        <a:pt x="197004" y="178221"/>
                      </a:lnTo>
                      <a:cubicBezTo>
                        <a:pt x="197004" y="178221"/>
                        <a:pt x="185745" y="182279"/>
                        <a:pt x="172574" y="199037"/>
                      </a:cubicBezTo>
                      <a:cubicBezTo>
                        <a:pt x="159402" y="215796"/>
                        <a:pt x="144317" y="245263"/>
                        <a:pt x="144317" y="245263"/>
                      </a:cubicBezTo>
                      <a:cubicBezTo>
                        <a:pt x="144317" y="245263"/>
                        <a:pt x="162332" y="221462"/>
                        <a:pt x="174469" y="207698"/>
                      </a:cubicBezTo>
                      <a:cubicBezTo>
                        <a:pt x="186605" y="193935"/>
                        <a:pt x="192863" y="190210"/>
                        <a:pt x="192863" y="190210"/>
                      </a:cubicBezTo>
                      <a:lnTo>
                        <a:pt x="181410" y="241770"/>
                      </a:lnTo>
                      <a:lnTo>
                        <a:pt x="163543" y="308839"/>
                      </a:lnTo>
                      <a:lnTo>
                        <a:pt x="187797" y="245337"/>
                      </a:lnTo>
                      <a:cubicBezTo>
                        <a:pt x="187797" y="245337"/>
                        <a:pt x="193593" y="247999"/>
                        <a:pt x="197152" y="260737"/>
                      </a:cubicBezTo>
                      <a:cubicBezTo>
                        <a:pt x="200701" y="273484"/>
                        <a:pt x="202014" y="296315"/>
                        <a:pt x="202014" y="296315"/>
                      </a:cubicBezTo>
                      <a:cubicBezTo>
                        <a:pt x="202014" y="296315"/>
                        <a:pt x="204528" y="271487"/>
                        <a:pt x="201755" y="255773"/>
                      </a:cubicBezTo>
                      <a:cubicBezTo>
                        <a:pt x="198982" y="240069"/>
                        <a:pt x="190940" y="233478"/>
                        <a:pt x="190940" y="233478"/>
                      </a:cubicBezTo>
                      <a:lnTo>
                        <a:pt x="199684" y="192234"/>
                      </a:lnTo>
                      <a:lnTo>
                        <a:pt x="205563" y="168802"/>
                      </a:lnTo>
                      <a:cubicBezTo>
                        <a:pt x="205563" y="168802"/>
                        <a:pt x="214335" y="172601"/>
                        <a:pt x="223782" y="186984"/>
                      </a:cubicBezTo>
                      <a:cubicBezTo>
                        <a:pt x="233219" y="201367"/>
                        <a:pt x="243322" y="226324"/>
                        <a:pt x="243322" y="226324"/>
                      </a:cubicBezTo>
                      <a:cubicBezTo>
                        <a:pt x="243322" y="226324"/>
                        <a:pt x="239468" y="199268"/>
                        <a:pt x="230696" y="181632"/>
                      </a:cubicBezTo>
                      <a:cubicBezTo>
                        <a:pt x="221924" y="163987"/>
                        <a:pt x="208235" y="155751"/>
                        <a:pt x="208235" y="155751"/>
                      </a:cubicBezTo>
                      <a:lnTo>
                        <a:pt x="210610" y="114932"/>
                      </a:lnTo>
                      <a:cubicBezTo>
                        <a:pt x="210610" y="114932"/>
                        <a:pt x="218717" y="106844"/>
                        <a:pt x="231639" y="90114"/>
                      </a:cubicBezTo>
                      <a:cubicBezTo>
                        <a:pt x="244561" y="73383"/>
                        <a:pt x="288975" y="6461"/>
                        <a:pt x="288975" y="6461"/>
                      </a:cubicBezTo>
                      <a:lnTo>
                        <a:pt x="286970" y="2792"/>
                      </a:lnTo>
                      <a:cubicBezTo>
                        <a:pt x="286970" y="2792"/>
                        <a:pt x="237499" y="58390"/>
                        <a:pt x="225547" y="77404"/>
                      </a:cubicBezTo>
                      <a:cubicBezTo>
                        <a:pt x="213596" y="96408"/>
                        <a:pt x="201912" y="107528"/>
                        <a:pt x="201912" y="107528"/>
                      </a:cubicBezTo>
                      <a:lnTo>
                        <a:pt x="177168" y="97453"/>
                      </a:lnTo>
                      <a:cubicBezTo>
                        <a:pt x="177168" y="97453"/>
                        <a:pt x="184923" y="76101"/>
                        <a:pt x="183638" y="52438"/>
                      </a:cubicBezTo>
                      <a:cubicBezTo>
                        <a:pt x="182362" y="28784"/>
                        <a:pt x="175190" y="0"/>
                        <a:pt x="175190" y="0"/>
                      </a:cubicBezTo>
                      <a:cubicBezTo>
                        <a:pt x="175190" y="0"/>
                        <a:pt x="179294" y="29588"/>
                        <a:pt x="177630" y="52946"/>
                      </a:cubicBezTo>
                      <a:cubicBezTo>
                        <a:pt x="175966" y="76304"/>
                        <a:pt x="169505" y="95096"/>
                        <a:pt x="169505" y="95096"/>
                      </a:cubicBezTo>
                      <a:lnTo>
                        <a:pt x="129953" y="81203"/>
                      </a:lnTo>
                      <a:cubicBezTo>
                        <a:pt x="129953" y="81203"/>
                        <a:pt x="130877" y="69676"/>
                        <a:pt x="121892" y="58261"/>
                      </a:cubicBezTo>
                      <a:cubicBezTo>
                        <a:pt x="112917" y="46855"/>
                        <a:pt x="94033" y="35550"/>
                        <a:pt x="94033" y="35550"/>
                      </a:cubicBezTo>
                      <a:cubicBezTo>
                        <a:pt x="94033" y="35550"/>
                        <a:pt x="109876" y="51670"/>
                        <a:pt x="117187" y="62476"/>
                      </a:cubicBezTo>
                      <a:cubicBezTo>
                        <a:pt x="124490" y="73291"/>
                        <a:pt x="123242" y="78800"/>
                        <a:pt x="123242" y="78800"/>
                      </a:cubicBezTo>
                      <a:lnTo>
                        <a:pt x="43240" y="75047"/>
                      </a:lnTo>
                      <a:cubicBezTo>
                        <a:pt x="43240" y="75047"/>
                        <a:pt x="97157" y="83911"/>
                        <a:pt x="123981" y="90548"/>
                      </a:cubicBezTo>
                      <a:cubicBezTo>
                        <a:pt x="144234" y="95567"/>
                        <a:pt x="151185" y="98950"/>
                        <a:pt x="151185" y="98950"/>
                      </a:cubicBezTo>
                      <a:cubicBezTo>
                        <a:pt x="151185" y="98950"/>
                        <a:pt x="144723" y="106705"/>
                        <a:pt x="133114" y="114858"/>
                      </a:cubicBezTo>
                      <a:cubicBezTo>
                        <a:pt x="121495" y="123002"/>
                        <a:pt x="106123" y="129934"/>
                        <a:pt x="106123" y="129934"/>
                      </a:cubicBezTo>
                      <a:cubicBezTo>
                        <a:pt x="106123" y="129934"/>
                        <a:pt x="123519" y="126958"/>
                        <a:pt x="136672" y="120524"/>
                      </a:cubicBezTo>
                      <a:cubicBezTo>
                        <a:pt x="149816" y="114081"/>
                        <a:pt x="158709" y="104182"/>
                        <a:pt x="158709" y="104182"/>
                      </a:cubicBezTo>
                      <a:lnTo>
                        <a:pt x="193334" y="116845"/>
                      </a:lnTo>
                      <a:cubicBezTo>
                        <a:pt x="193334" y="116845"/>
                        <a:pt x="179210" y="132060"/>
                        <a:pt x="167083" y="144197"/>
                      </a:cubicBezTo>
                      <a:cubicBezTo>
                        <a:pt x="154956" y="156342"/>
                        <a:pt x="140453" y="166316"/>
                        <a:pt x="140453" y="166316"/>
                      </a:cubicBezTo>
                      <a:cubicBezTo>
                        <a:pt x="140453" y="166316"/>
                        <a:pt x="123676" y="160298"/>
                        <a:pt x="102888" y="160021"/>
                      </a:cubicBezTo>
                      <a:cubicBezTo>
                        <a:pt x="82100" y="159744"/>
                        <a:pt x="57309" y="165198"/>
                        <a:pt x="57309" y="165198"/>
                      </a:cubicBezTo>
                      <a:cubicBezTo>
                        <a:pt x="57309" y="165198"/>
                        <a:pt x="80593" y="164855"/>
                        <a:pt x="98858" y="167009"/>
                      </a:cubicBezTo>
                      <a:cubicBezTo>
                        <a:pt x="117113" y="169163"/>
                        <a:pt x="130341" y="173812"/>
                        <a:pt x="130341" y="173812"/>
                      </a:cubicBezTo>
                      <a:cubicBezTo>
                        <a:pt x="130341" y="173812"/>
                        <a:pt x="123963" y="183462"/>
                        <a:pt x="99080" y="202522"/>
                      </a:cubicBezTo>
                      <a:cubicBezTo>
                        <a:pt x="66672" y="227341"/>
                        <a:pt x="0" y="271348"/>
                        <a:pt x="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51" name="Google Shape;451;p2"/>
              <p:cNvGrpSpPr/>
              <p:nvPr/>
            </p:nvGrpSpPr>
            <p:grpSpPr>
              <a:xfrm>
                <a:off x="83799" y="1759821"/>
                <a:ext cx="336102" cy="244505"/>
                <a:chOff x="83799" y="1759821"/>
                <a:chExt cx="336102" cy="244505"/>
              </a:xfrm>
            </p:grpSpPr>
            <p:sp>
              <p:nvSpPr>
                <p:cNvPr id="452" name="Google Shape;452;p2"/>
                <p:cNvSpPr/>
                <p:nvPr/>
              </p:nvSpPr>
              <p:spPr>
                <a:xfrm>
                  <a:off x="83799" y="1759821"/>
                  <a:ext cx="336102" cy="244505"/>
                </a:xfrm>
                <a:custGeom>
                  <a:avLst/>
                  <a:gdLst/>
                  <a:ahLst/>
                  <a:cxnLst/>
                  <a:rect l="l" t="t" r="r" b="b"/>
                  <a:pathLst>
                    <a:path w="336102" h="244505" extrusionOk="0">
                      <a:moveTo>
                        <a:pt x="214613" y="52844"/>
                      </a:moveTo>
                      <a:cubicBezTo>
                        <a:pt x="214613" y="52844"/>
                        <a:pt x="261689" y="38887"/>
                        <a:pt x="292368" y="53233"/>
                      </a:cubicBezTo>
                      <a:cubicBezTo>
                        <a:pt x="340683" y="75814"/>
                        <a:pt x="335978" y="103563"/>
                        <a:pt x="335978" y="103563"/>
                      </a:cubicBezTo>
                      <a:cubicBezTo>
                        <a:pt x="335978" y="103563"/>
                        <a:pt x="301398" y="87461"/>
                        <a:pt x="287090" y="113472"/>
                      </a:cubicBezTo>
                      <a:cubicBezTo>
                        <a:pt x="279667" y="126967"/>
                        <a:pt x="287154" y="149086"/>
                        <a:pt x="287154" y="149086"/>
                      </a:cubicBezTo>
                      <a:cubicBezTo>
                        <a:pt x="287154" y="149086"/>
                        <a:pt x="271154" y="161556"/>
                        <a:pt x="266292" y="177075"/>
                      </a:cubicBezTo>
                      <a:cubicBezTo>
                        <a:pt x="261430" y="192595"/>
                        <a:pt x="267706" y="211165"/>
                        <a:pt x="267706" y="211165"/>
                      </a:cubicBezTo>
                      <a:cubicBezTo>
                        <a:pt x="267706" y="211165"/>
                        <a:pt x="247741" y="207930"/>
                        <a:pt x="231306" y="197975"/>
                      </a:cubicBezTo>
                      <a:cubicBezTo>
                        <a:pt x="214871" y="188029"/>
                        <a:pt x="201958" y="171372"/>
                        <a:pt x="201958" y="171372"/>
                      </a:cubicBezTo>
                      <a:cubicBezTo>
                        <a:pt x="201958" y="171372"/>
                        <a:pt x="198945" y="182409"/>
                        <a:pt x="194693" y="192401"/>
                      </a:cubicBezTo>
                      <a:cubicBezTo>
                        <a:pt x="190441" y="202384"/>
                        <a:pt x="184960" y="211322"/>
                        <a:pt x="184960" y="211322"/>
                      </a:cubicBezTo>
                      <a:cubicBezTo>
                        <a:pt x="184960" y="211322"/>
                        <a:pt x="175892" y="207246"/>
                        <a:pt x="169588" y="201626"/>
                      </a:cubicBezTo>
                      <a:cubicBezTo>
                        <a:pt x="163284" y="196015"/>
                        <a:pt x="159744" y="188870"/>
                        <a:pt x="159744" y="188870"/>
                      </a:cubicBezTo>
                      <a:cubicBezTo>
                        <a:pt x="159744" y="188870"/>
                        <a:pt x="139917" y="207763"/>
                        <a:pt x="121162" y="221675"/>
                      </a:cubicBezTo>
                      <a:cubicBezTo>
                        <a:pt x="102398" y="235586"/>
                        <a:pt x="84697" y="244506"/>
                        <a:pt x="84697" y="244506"/>
                      </a:cubicBezTo>
                      <a:cubicBezTo>
                        <a:pt x="84697" y="244506"/>
                        <a:pt x="78818" y="222266"/>
                        <a:pt x="78328" y="202578"/>
                      </a:cubicBezTo>
                      <a:cubicBezTo>
                        <a:pt x="77829" y="182889"/>
                        <a:pt x="82719" y="165761"/>
                        <a:pt x="82719" y="165761"/>
                      </a:cubicBezTo>
                      <a:cubicBezTo>
                        <a:pt x="82719" y="165761"/>
                        <a:pt x="74095" y="168590"/>
                        <a:pt x="66173" y="169218"/>
                      </a:cubicBezTo>
                      <a:cubicBezTo>
                        <a:pt x="58242" y="169856"/>
                        <a:pt x="51014" y="168294"/>
                        <a:pt x="51014" y="168294"/>
                      </a:cubicBezTo>
                      <a:cubicBezTo>
                        <a:pt x="51014" y="168294"/>
                        <a:pt x="56412" y="153394"/>
                        <a:pt x="66719" y="141174"/>
                      </a:cubicBezTo>
                      <a:cubicBezTo>
                        <a:pt x="77025" y="128954"/>
                        <a:pt x="92240" y="119415"/>
                        <a:pt x="92240" y="119415"/>
                      </a:cubicBezTo>
                      <a:cubicBezTo>
                        <a:pt x="92240" y="119415"/>
                        <a:pt x="62559" y="123325"/>
                        <a:pt x="39497" y="120506"/>
                      </a:cubicBezTo>
                      <a:cubicBezTo>
                        <a:pt x="16435" y="117696"/>
                        <a:pt x="0" y="108166"/>
                        <a:pt x="0" y="108166"/>
                      </a:cubicBezTo>
                      <a:cubicBezTo>
                        <a:pt x="0" y="108166"/>
                        <a:pt x="27028" y="98276"/>
                        <a:pt x="41974" y="85261"/>
                      </a:cubicBezTo>
                      <a:cubicBezTo>
                        <a:pt x="56911" y="72246"/>
                        <a:pt x="59758" y="56107"/>
                        <a:pt x="59758" y="56107"/>
                      </a:cubicBezTo>
                      <a:cubicBezTo>
                        <a:pt x="59758" y="56107"/>
                        <a:pt x="93811" y="63631"/>
                        <a:pt x="108952" y="26057"/>
                      </a:cubicBezTo>
                      <a:cubicBezTo>
                        <a:pt x="114951" y="11166"/>
                        <a:pt x="103618" y="2616"/>
                        <a:pt x="103618" y="2616"/>
                      </a:cubicBezTo>
                      <a:cubicBezTo>
                        <a:pt x="103618" y="2616"/>
                        <a:pt x="133835" y="-5398"/>
                        <a:pt x="162203" y="6628"/>
                      </a:cubicBezTo>
                      <a:cubicBezTo>
                        <a:pt x="190561" y="18663"/>
                        <a:pt x="214613" y="52844"/>
                        <a:pt x="214613"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148678" y="1776321"/>
                  <a:ext cx="231537" cy="202318"/>
                </a:xfrm>
                <a:custGeom>
                  <a:avLst/>
                  <a:gdLst/>
                  <a:ahLst/>
                  <a:cxnLst/>
                  <a:rect l="l" t="t" r="r" b="b"/>
                  <a:pathLst>
                    <a:path w="231537" h="202318" extrusionOk="0">
                      <a:moveTo>
                        <a:pt x="32925" y="202319"/>
                      </a:moveTo>
                      <a:cubicBezTo>
                        <a:pt x="32925" y="202319"/>
                        <a:pt x="58316" y="146055"/>
                        <a:pt x="76711" y="121227"/>
                      </a:cubicBezTo>
                      <a:cubicBezTo>
                        <a:pt x="86971" y="107380"/>
                        <a:pt x="94957" y="98922"/>
                        <a:pt x="94957" y="98922"/>
                      </a:cubicBezTo>
                      <a:cubicBezTo>
                        <a:pt x="94957" y="98922"/>
                        <a:pt x="87008" y="100910"/>
                        <a:pt x="68752" y="109340"/>
                      </a:cubicBezTo>
                      <a:cubicBezTo>
                        <a:pt x="50496" y="117761"/>
                        <a:pt x="21925" y="132615"/>
                        <a:pt x="21925" y="132615"/>
                      </a:cubicBezTo>
                      <a:cubicBezTo>
                        <a:pt x="21925" y="132615"/>
                        <a:pt x="45477" y="114701"/>
                        <a:pt x="64870" y="104404"/>
                      </a:cubicBezTo>
                      <a:cubicBezTo>
                        <a:pt x="84272" y="94098"/>
                        <a:pt x="99514" y="91408"/>
                        <a:pt x="99514" y="91408"/>
                      </a:cubicBezTo>
                      <a:cubicBezTo>
                        <a:pt x="99514" y="91408"/>
                        <a:pt x="107500" y="78495"/>
                        <a:pt x="117252" y="67384"/>
                      </a:cubicBezTo>
                      <a:cubicBezTo>
                        <a:pt x="127004" y="56283"/>
                        <a:pt x="138512" y="46966"/>
                        <a:pt x="138512" y="46966"/>
                      </a:cubicBezTo>
                      <a:lnTo>
                        <a:pt x="97083" y="51781"/>
                      </a:lnTo>
                      <a:cubicBezTo>
                        <a:pt x="97083" y="51781"/>
                        <a:pt x="94375" y="60359"/>
                        <a:pt x="82174" y="70619"/>
                      </a:cubicBezTo>
                      <a:cubicBezTo>
                        <a:pt x="69972" y="80889"/>
                        <a:pt x="48287" y="92840"/>
                        <a:pt x="48287" y="92840"/>
                      </a:cubicBezTo>
                      <a:cubicBezTo>
                        <a:pt x="48287" y="92840"/>
                        <a:pt x="65637" y="78781"/>
                        <a:pt x="75620" y="69362"/>
                      </a:cubicBezTo>
                      <a:cubicBezTo>
                        <a:pt x="85594" y="59934"/>
                        <a:pt x="88209" y="55127"/>
                        <a:pt x="88209" y="55127"/>
                      </a:cubicBezTo>
                      <a:lnTo>
                        <a:pt x="49831" y="64768"/>
                      </a:lnTo>
                      <a:lnTo>
                        <a:pt x="0" y="79530"/>
                      </a:lnTo>
                      <a:lnTo>
                        <a:pt x="46965" y="60008"/>
                      </a:lnTo>
                      <a:cubicBezTo>
                        <a:pt x="46965" y="60008"/>
                        <a:pt x="44803" y="55682"/>
                        <a:pt x="35125" y="53233"/>
                      </a:cubicBezTo>
                      <a:cubicBezTo>
                        <a:pt x="25456" y="50792"/>
                        <a:pt x="8273" y="50238"/>
                        <a:pt x="8273" y="50238"/>
                      </a:cubicBezTo>
                      <a:cubicBezTo>
                        <a:pt x="8273" y="50238"/>
                        <a:pt x="26843" y="47871"/>
                        <a:pt x="38720" y="49665"/>
                      </a:cubicBezTo>
                      <a:cubicBezTo>
                        <a:pt x="50598" y="51458"/>
                        <a:pt x="55784" y="57411"/>
                        <a:pt x="55784" y="57411"/>
                      </a:cubicBezTo>
                      <a:lnTo>
                        <a:pt x="86490" y="50016"/>
                      </a:lnTo>
                      <a:lnTo>
                        <a:pt x="103914" y="45135"/>
                      </a:lnTo>
                      <a:cubicBezTo>
                        <a:pt x="103914" y="45135"/>
                        <a:pt x="100799" y="38582"/>
                        <a:pt x="89725" y="31723"/>
                      </a:cubicBezTo>
                      <a:cubicBezTo>
                        <a:pt x="78652" y="24874"/>
                        <a:pt x="59620" y="17710"/>
                        <a:pt x="59620" y="17710"/>
                      </a:cubicBezTo>
                      <a:cubicBezTo>
                        <a:pt x="59620" y="17710"/>
                        <a:pt x="80048" y="20114"/>
                        <a:pt x="93552" y="26399"/>
                      </a:cubicBezTo>
                      <a:cubicBezTo>
                        <a:pt x="107057" y="32694"/>
                        <a:pt x="113629" y="42871"/>
                        <a:pt x="113629" y="42871"/>
                      </a:cubicBezTo>
                      <a:lnTo>
                        <a:pt x="144215" y="40301"/>
                      </a:lnTo>
                      <a:cubicBezTo>
                        <a:pt x="144215" y="40301"/>
                        <a:pt x="150048" y="34025"/>
                        <a:pt x="162230" y="23950"/>
                      </a:cubicBezTo>
                      <a:cubicBezTo>
                        <a:pt x="174413" y="13874"/>
                        <a:pt x="192946" y="0"/>
                        <a:pt x="192946" y="0"/>
                      </a:cubicBezTo>
                      <a:lnTo>
                        <a:pt x="205711" y="9188"/>
                      </a:lnTo>
                      <a:cubicBezTo>
                        <a:pt x="205711" y="9188"/>
                        <a:pt x="185875" y="18921"/>
                        <a:pt x="171954" y="28312"/>
                      </a:cubicBezTo>
                      <a:cubicBezTo>
                        <a:pt x="158034" y="37694"/>
                        <a:pt x="150020" y="46725"/>
                        <a:pt x="150020" y="46725"/>
                      </a:cubicBezTo>
                      <a:lnTo>
                        <a:pt x="158311" y="65221"/>
                      </a:lnTo>
                      <a:cubicBezTo>
                        <a:pt x="158311" y="65221"/>
                        <a:pt x="174117" y="58973"/>
                        <a:pt x="191920" y="59490"/>
                      </a:cubicBezTo>
                      <a:cubicBezTo>
                        <a:pt x="209723" y="59999"/>
                        <a:pt x="231537" y="64870"/>
                        <a:pt x="231537" y="64870"/>
                      </a:cubicBezTo>
                      <a:cubicBezTo>
                        <a:pt x="231537" y="64870"/>
                        <a:pt x="209205" y="62337"/>
                        <a:pt x="191717" y="64038"/>
                      </a:cubicBezTo>
                      <a:cubicBezTo>
                        <a:pt x="174228" y="65739"/>
                        <a:pt x="160308" y="70971"/>
                        <a:pt x="160308" y="70971"/>
                      </a:cubicBezTo>
                      <a:lnTo>
                        <a:pt x="171890" y="100568"/>
                      </a:lnTo>
                      <a:cubicBezTo>
                        <a:pt x="171890" y="100568"/>
                        <a:pt x="180514" y="99653"/>
                        <a:pt x="189350" y="106225"/>
                      </a:cubicBezTo>
                      <a:cubicBezTo>
                        <a:pt x="198178" y="112788"/>
                        <a:pt x="207218" y="126837"/>
                        <a:pt x="207218" y="126837"/>
                      </a:cubicBezTo>
                      <a:cubicBezTo>
                        <a:pt x="207218" y="126837"/>
                        <a:pt x="194656" y="115172"/>
                        <a:pt x="186319" y="109858"/>
                      </a:cubicBezTo>
                      <a:cubicBezTo>
                        <a:pt x="177990" y="104552"/>
                        <a:pt x="173895" y="105596"/>
                        <a:pt x="173895" y="105596"/>
                      </a:cubicBezTo>
                      <a:lnTo>
                        <a:pt x="179044" y="165946"/>
                      </a:lnTo>
                      <a:cubicBezTo>
                        <a:pt x="179044" y="165946"/>
                        <a:pt x="170817" y="125386"/>
                        <a:pt x="165050" y="105254"/>
                      </a:cubicBezTo>
                      <a:cubicBezTo>
                        <a:pt x="160696" y="90067"/>
                        <a:pt x="157941" y="84873"/>
                        <a:pt x="157941" y="84873"/>
                      </a:cubicBezTo>
                      <a:cubicBezTo>
                        <a:pt x="157941" y="84873"/>
                        <a:pt x="152312" y="89901"/>
                        <a:pt x="146535" y="98830"/>
                      </a:cubicBezTo>
                      <a:cubicBezTo>
                        <a:pt x="140758" y="107759"/>
                        <a:pt x="135998" y="119498"/>
                        <a:pt x="135998" y="119498"/>
                      </a:cubicBezTo>
                      <a:cubicBezTo>
                        <a:pt x="135998" y="119498"/>
                        <a:pt x="137726" y="106299"/>
                        <a:pt x="142172" y="96251"/>
                      </a:cubicBezTo>
                      <a:cubicBezTo>
                        <a:pt x="146628" y="86194"/>
                        <a:pt x="153800" y="79290"/>
                        <a:pt x="153800" y="79290"/>
                      </a:cubicBezTo>
                      <a:lnTo>
                        <a:pt x="143281" y="53381"/>
                      </a:lnTo>
                      <a:cubicBezTo>
                        <a:pt x="143281" y="53381"/>
                        <a:pt x="132273" y="64343"/>
                        <a:pt x="123510" y="73734"/>
                      </a:cubicBezTo>
                      <a:cubicBezTo>
                        <a:pt x="114747" y="83116"/>
                        <a:pt x="107685" y="94255"/>
                        <a:pt x="107685" y="94255"/>
                      </a:cubicBezTo>
                      <a:cubicBezTo>
                        <a:pt x="107685" y="94255"/>
                        <a:pt x="112686" y="106816"/>
                        <a:pt x="113509" y="122512"/>
                      </a:cubicBezTo>
                      <a:cubicBezTo>
                        <a:pt x="114322" y="138207"/>
                        <a:pt x="110948" y="157026"/>
                        <a:pt x="110948" y="157026"/>
                      </a:cubicBezTo>
                      <a:cubicBezTo>
                        <a:pt x="110948" y="157026"/>
                        <a:pt x="110523" y="139436"/>
                        <a:pt x="108379" y="125682"/>
                      </a:cubicBezTo>
                      <a:cubicBezTo>
                        <a:pt x="106225" y="111937"/>
                        <a:pt x="102352" y="102038"/>
                        <a:pt x="102352" y="102038"/>
                      </a:cubicBezTo>
                      <a:cubicBezTo>
                        <a:pt x="102352" y="102038"/>
                        <a:pt x="95290" y="107038"/>
                        <a:pt x="81711" y="126191"/>
                      </a:cubicBezTo>
                      <a:cubicBezTo>
                        <a:pt x="64020" y="151138"/>
                        <a:pt x="32925" y="202319"/>
                        <a:pt x="32925"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54" name="Google Shape;454;p2"/>
              <p:cNvGrpSpPr/>
              <p:nvPr/>
            </p:nvGrpSpPr>
            <p:grpSpPr>
              <a:xfrm>
                <a:off x="1725846" y="2508712"/>
                <a:ext cx="365898" cy="245149"/>
                <a:chOff x="1725846" y="2508712"/>
                <a:chExt cx="365898" cy="245149"/>
              </a:xfrm>
            </p:grpSpPr>
            <p:sp>
              <p:nvSpPr>
                <p:cNvPr id="455" name="Google Shape;455;p2"/>
                <p:cNvSpPr/>
                <p:nvPr/>
              </p:nvSpPr>
              <p:spPr>
                <a:xfrm>
                  <a:off x="1725846" y="2508712"/>
                  <a:ext cx="365898" cy="245149"/>
                </a:xfrm>
                <a:custGeom>
                  <a:avLst/>
                  <a:gdLst/>
                  <a:ahLst/>
                  <a:cxnLst/>
                  <a:rect l="l" t="t" r="r" b="b"/>
                  <a:pathLst>
                    <a:path w="365898" h="245149" extrusionOk="0">
                      <a:moveTo>
                        <a:pt x="224336" y="53942"/>
                      </a:moveTo>
                      <a:cubicBezTo>
                        <a:pt x="224336" y="53942"/>
                        <a:pt x="273225" y="40391"/>
                        <a:pt x="309274" y="55106"/>
                      </a:cubicBezTo>
                      <a:cubicBezTo>
                        <a:pt x="366056" y="78261"/>
                        <a:pt x="365899" y="106093"/>
                        <a:pt x="365899" y="106093"/>
                      </a:cubicBezTo>
                      <a:cubicBezTo>
                        <a:pt x="365899" y="106093"/>
                        <a:pt x="325265" y="89565"/>
                        <a:pt x="314311" y="115549"/>
                      </a:cubicBezTo>
                      <a:cubicBezTo>
                        <a:pt x="308627" y="129035"/>
                        <a:pt x="320772" y="151320"/>
                        <a:pt x="320772" y="151320"/>
                      </a:cubicBezTo>
                      <a:cubicBezTo>
                        <a:pt x="320772" y="151320"/>
                        <a:pt x="305539" y="163679"/>
                        <a:pt x="303016" y="179217"/>
                      </a:cubicBezTo>
                      <a:cubicBezTo>
                        <a:pt x="300492" y="194764"/>
                        <a:pt x="310669" y="213473"/>
                        <a:pt x="310669" y="213473"/>
                      </a:cubicBezTo>
                      <a:cubicBezTo>
                        <a:pt x="310669" y="213473"/>
                        <a:pt x="288291" y="210025"/>
                        <a:pt x="268575" y="199867"/>
                      </a:cubicBezTo>
                      <a:cubicBezTo>
                        <a:pt x="248850" y="189718"/>
                        <a:pt x="231777" y="172858"/>
                        <a:pt x="231777" y="172858"/>
                      </a:cubicBezTo>
                      <a:cubicBezTo>
                        <a:pt x="231777" y="172858"/>
                        <a:pt x="230455" y="183913"/>
                        <a:pt x="227609" y="193905"/>
                      </a:cubicBezTo>
                      <a:cubicBezTo>
                        <a:pt x="224762" y="203888"/>
                        <a:pt x="220380" y="212817"/>
                        <a:pt x="220380" y="212817"/>
                      </a:cubicBezTo>
                      <a:cubicBezTo>
                        <a:pt x="220380" y="212817"/>
                        <a:pt x="209760" y="208620"/>
                        <a:pt x="201866" y="202926"/>
                      </a:cubicBezTo>
                      <a:cubicBezTo>
                        <a:pt x="193981" y="197223"/>
                        <a:pt x="188833" y="190013"/>
                        <a:pt x="188833" y="190013"/>
                      </a:cubicBezTo>
                      <a:cubicBezTo>
                        <a:pt x="188833" y="190013"/>
                        <a:pt x="170586" y="208796"/>
                        <a:pt x="152598" y="222578"/>
                      </a:cubicBezTo>
                      <a:cubicBezTo>
                        <a:pt x="134620" y="236369"/>
                        <a:pt x="116901" y="245150"/>
                        <a:pt x="116901" y="245150"/>
                      </a:cubicBezTo>
                      <a:cubicBezTo>
                        <a:pt x="116901" y="245150"/>
                        <a:pt x="106493" y="222753"/>
                        <a:pt x="102426" y="202972"/>
                      </a:cubicBezTo>
                      <a:cubicBezTo>
                        <a:pt x="98359" y="183201"/>
                        <a:pt x="100623" y="166045"/>
                        <a:pt x="100623" y="166045"/>
                      </a:cubicBezTo>
                      <a:cubicBezTo>
                        <a:pt x="100623" y="166045"/>
                        <a:pt x="91713" y="168791"/>
                        <a:pt x="83172" y="169345"/>
                      </a:cubicBezTo>
                      <a:cubicBezTo>
                        <a:pt x="74640" y="169909"/>
                        <a:pt x="66469" y="168273"/>
                        <a:pt x="66469" y="168273"/>
                      </a:cubicBezTo>
                      <a:cubicBezTo>
                        <a:pt x="66469" y="168273"/>
                        <a:pt x="69686" y="153363"/>
                        <a:pt x="78744" y="141190"/>
                      </a:cubicBezTo>
                      <a:cubicBezTo>
                        <a:pt x="87803" y="129016"/>
                        <a:pt x="102703" y="119588"/>
                        <a:pt x="102703" y="119588"/>
                      </a:cubicBezTo>
                      <a:cubicBezTo>
                        <a:pt x="102703" y="119588"/>
                        <a:pt x="71007" y="123221"/>
                        <a:pt x="45329" y="120161"/>
                      </a:cubicBezTo>
                      <a:cubicBezTo>
                        <a:pt x="19660" y="117111"/>
                        <a:pt x="0" y="107377"/>
                        <a:pt x="0" y="107377"/>
                      </a:cubicBezTo>
                      <a:cubicBezTo>
                        <a:pt x="0" y="107377"/>
                        <a:pt x="27739" y="97709"/>
                        <a:pt x="41706" y="84787"/>
                      </a:cubicBezTo>
                      <a:cubicBezTo>
                        <a:pt x="55682" y="71864"/>
                        <a:pt x="55895" y="55689"/>
                        <a:pt x="55895" y="55689"/>
                      </a:cubicBezTo>
                      <a:cubicBezTo>
                        <a:pt x="55895" y="55689"/>
                        <a:pt x="94421" y="63582"/>
                        <a:pt x="104210" y="25990"/>
                      </a:cubicBezTo>
                      <a:cubicBezTo>
                        <a:pt x="108083" y="11099"/>
                        <a:pt x="94181" y="2401"/>
                        <a:pt x="94181" y="2401"/>
                      </a:cubicBezTo>
                      <a:cubicBezTo>
                        <a:pt x="94181" y="2401"/>
                        <a:pt x="125719" y="-5355"/>
                        <a:pt x="158838" y="7013"/>
                      </a:cubicBezTo>
                      <a:cubicBezTo>
                        <a:pt x="191957" y="19371"/>
                        <a:pt x="224336" y="53942"/>
                        <a:pt x="224336"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1794487" y="2526586"/>
                  <a:ext cx="250097" cy="201606"/>
                </a:xfrm>
                <a:custGeom>
                  <a:avLst/>
                  <a:gdLst/>
                  <a:ahLst/>
                  <a:cxnLst/>
                  <a:rect l="l" t="t" r="r" b="b"/>
                  <a:pathLst>
                    <a:path w="250097" h="201606" extrusionOk="0">
                      <a:moveTo>
                        <a:pt x="57956" y="201607"/>
                      </a:moveTo>
                      <a:cubicBezTo>
                        <a:pt x="57956" y="201607"/>
                        <a:pt x="75583" y="145343"/>
                        <a:pt x="91204" y="120598"/>
                      </a:cubicBezTo>
                      <a:cubicBezTo>
                        <a:pt x="99930" y="106789"/>
                        <a:pt x="107121" y="98368"/>
                        <a:pt x="107121" y="98368"/>
                      </a:cubicBezTo>
                      <a:cubicBezTo>
                        <a:pt x="107121" y="98368"/>
                        <a:pt x="98802" y="100290"/>
                        <a:pt x="80389" y="108573"/>
                      </a:cubicBezTo>
                      <a:cubicBezTo>
                        <a:pt x="61967" y="116855"/>
                        <a:pt x="33461" y="131487"/>
                        <a:pt x="33461" y="131487"/>
                      </a:cubicBezTo>
                      <a:cubicBezTo>
                        <a:pt x="33461" y="131487"/>
                        <a:pt x="55950" y="113730"/>
                        <a:pt x="75269" y="103581"/>
                      </a:cubicBezTo>
                      <a:cubicBezTo>
                        <a:pt x="94596" y="93423"/>
                        <a:pt x="110745" y="90872"/>
                        <a:pt x="110745" y="90872"/>
                      </a:cubicBezTo>
                      <a:cubicBezTo>
                        <a:pt x="110745" y="90872"/>
                        <a:pt x="117150" y="77986"/>
                        <a:pt x="125802" y="66922"/>
                      </a:cubicBezTo>
                      <a:cubicBezTo>
                        <a:pt x="134454" y="55867"/>
                        <a:pt x="145352" y="46633"/>
                        <a:pt x="145352" y="46633"/>
                      </a:cubicBezTo>
                      <a:lnTo>
                        <a:pt x="101002" y="51051"/>
                      </a:lnTo>
                      <a:cubicBezTo>
                        <a:pt x="101002" y="51051"/>
                        <a:pt x="99570" y="59638"/>
                        <a:pt x="88099" y="69824"/>
                      </a:cubicBezTo>
                      <a:cubicBezTo>
                        <a:pt x="76627" y="80010"/>
                        <a:pt x="55100" y="91796"/>
                        <a:pt x="55100" y="91796"/>
                      </a:cubicBezTo>
                      <a:cubicBezTo>
                        <a:pt x="55100" y="91796"/>
                        <a:pt x="71516" y="77857"/>
                        <a:pt x="80713" y="68494"/>
                      </a:cubicBezTo>
                      <a:cubicBezTo>
                        <a:pt x="89919" y="59121"/>
                        <a:pt x="91907" y="54323"/>
                        <a:pt x="91907" y="54323"/>
                      </a:cubicBezTo>
                      <a:lnTo>
                        <a:pt x="51744" y="63622"/>
                      </a:lnTo>
                      <a:lnTo>
                        <a:pt x="0" y="77959"/>
                      </a:lnTo>
                      <a:lnTo>
                        <a:pt x="47770" y="58816"/>
                      </a:lnTo>
                      <a:cubicBezTo>
                        <a:pt x="47770" y="58816"/>
                        <a:pt x="44627" y="54443"/>
                        <a:pt x="33636" y="51902"/>
                      </a:cubicBezTo>
                      <a:cubicBezTo>
                        <a:pt x="22637" y="49350"/>
                        <a:pt x="3781" y="48620"/>
                        <a:pt x="3781" y="48620"/>
                      </a:cubicBezTo>
                      <a:cubicBezTo>
                        <a:pt x="3781" y="48620"/>
                        <a:pt x="23626" y="46430"/>
                        <a:pt x="36918" y="48343"/>
                      </a:cubicBezTo>
                      <a:cubicBezTo>
                        <a:pt x="50201" y="50265"/>
                        <a:pt x="56921" y="56292"/>
                        <a:pt x="56921" y="56292"/>
                      </a:cubicBezTo>
                      <a:lnTo>
                        <a:pt x="89115" y="49175"/>
                      </a:lnTo>
                      <a:lnTo>
                        <a:pt x="107251" y="44442"/>
                      </a:lnTo>
                      <a:cubicBezTo>
                        <a:pt x="107251" y="44442"/>
                        <a:pt x="102684" y="37833"/>
                        <a:pt x="89374" y="30836"/>
                      </a:cubicBezTo>
                      <a:cubicBezTo>
                        <a:pt x="76054" y="23839"/>
                        <a:pt x="53991" y="16462"/>
                        <a:pt x="53991" y="16462"/>
                      </a:cubicBezTo>
                      <a:cubicBezTo>
                        <a:pt x="53991" y="16462"/>
                        <a:pt x="76720" y="19078"/>
                        <a:pt x="92581" y="25521"/>
                      </a:cubicBezTo>
                      <a:cubicBezTo>
                        <a:pt x="108452" y="31973"/>
                        <a:pt x="117464" y="42270"/>
                        <a:pt x="117464" y="42270"/>
                      </a:cubicBezTo>
                      <a:lnTo>
                        <a:pt x="150380" y="39987"/>
                      </a:lnTo>
                      <a:cubicBezTo>
                        <a:pt x="150380" y="39987"/>
                        <a:pt x="155621" y="33748"/>
                        <a:pt x="167111" y="23746"/>
                      </a:cubicBezTo>
                      <a:cubicBezTo>
                        <a:pt x="178610" y="13745"/>
                        <a:pt x="196348" y="0"/>
                        <a:pt x="196348" y="0"/>
                      </a:cubicBezTo>
                      <a:lnTo>
                        <a:pt x="211932" y="9345"/>
                      </a:lnTo>
                      <a:cubicBezTo>
                        <a:pt x="211932" y="9345"/>
                        <a:pt x="192022" y="18930"/>
                        <a:pt x="178508" y="28220"/>
                      </a:cubicBezTo>
                      <a:cubicBezTo>
                        <a:pt x="164994" y="37510"/>
                        <a:pt x="157867" y="46503"/>
                        <a:pt x="157867" y="46503"/>
                      </a:cubicBezTo>
                      <a:lnTo>
                        <a:pt x="170235" y="65156"/>
                      </a:lnTo>
                      <a:cubicBezTo>
                        <a:pt x="170235" y="65156"/>
                        <a:pt x="186365" y="59028"/>
                        <a:pt x="205887" y="59731"/>
                      </a:cubicBezTo>
                      <a:cubicBezTo>
                        <a:pt x="225409" y="60424"/>
                        <a:pt x="250098" y="65536"/>
                        <a:pt x="250098" y="65536"/>
                      </a:cubicBezTo>
                      <a:cubicBezTo>
                        <a:pt x="250098" y="65536"/>
                        <a:pt x="225261" y="62762"/>
                        <a:pt x="206478" y="64297"/>
                      </a:cubicBezTo>
                      <a:cubicBezTo>
                        <a:pt x="187696" y="65831"/>
                        <a:pt x="173442" y="70952"/>
                        <a:pt x="173442" y="70952"/>
                      </a:cubicBezTo>
                      <a:lnTo>
                        <a:pt x="191393" y="100790"/>
                      </a:lnTo>
                      <a:cubicBezTo>
                        <a:pt x="191393" y="100790"/>
                        <a:pt x="200646" y="99958"/>
                        <a:pt x="211460" y="106641"/>
                      </a:cubicBezTo>
                      <a:cubicBezTo>
                        <a:pt x="222275" y="113324"/>
                        <a:pt x="234661" y="127522"/>
                        <a:pt x="234661" y="127522"/>
                      </a:cubicBezTo>
                      <a:cubicBezTo>
                        <a:pt x="234661" y="127522"/>
                        <a:pt x="218855" y="115681"/>
                        <a:pt x="208808" y="110264"/>
                      </a:cubicBezTo>
                      <a:cubicBezTo>
                        <a:pt x="198769" y="104848"/>
                        <a:pt x="194480" y="105855"/>
                        <a:pt x="194480" y="105855"/>
                      </a:cubicBezTo>
                      <a:lnTo>
                        <a:pt x="210924" y="166519"/>
                      </a:lnTo>
                      <a:cubicBezTo>
                        <a:pt x="210924" y="166519"/>
                        <a:pt x="194675" y="125710"/>
                        <a:pt x="184765" y="105430"/>
                      </a:cubicBezTo>
                      <a:cubicBezTo>
                        <a:pt x="177288" y="90132"/>
                        <a:pt x="173359" y="84891"/>
                        <a:pt x="173359" y="84891"/>
                      </a:cubicBezTo>
                      <a:cubicBezTo>
                        <a:pt x="173359" y="84891"/>
                        <a:pt x="168109" y="89883"/>
                        <a:pt x="163404" y="98793"/>
                      </a:cubicBezTo>
                      <a:cubicBezTo>
                        <a:pt x="158699" y="107704"/>
                        <a:pt x="155612" y="119443"/>
                        <a:pt x="155612" y="119443"/>
                      </a:cubicBezTo>
                      <a:cubicBezTo>
                        <a:pt x="155612" y="119443"/>
                        <a:pt x="155131" y="106206"/>
                        <a:pt x="158182" y="96159"/>
                      </a:cubicBezTo>
                      <a:cubicBezTo>
                        <a:pt x="161241" y="86102"/>
                        <a:pt x="167832" y="79244"/>
                        <a:pt x="167832" y="79244"/>
                      </a:cubicBezTo>
                      <a:lnTo>
                        <a:pt x="151702" y="53122"/>
                      </a:lnTo>
                      <a:cubicBezTo>
                        <a:pt x="151702" y="53122"/>
                        <a:pt x="141654" y="64020"/>
                        <a:pt x="133770" y="73355"/>
                      </a:cubicBezTo>
                      <a:cubicBezTo>
                        <a:pt x="125895" y="82700"/>
                        <a:pt x="120182" y="93811"/>
                        <a:pt x="120182" y="93811"/>
                      </a:cubicBezTo>
                      <a:cubicBezTo>
                        <a:pt x="120182" y="93811"/>
                        <a:pt x="127891" y="106484"/>
                        <a:pt x="131598" y="122243"/>
                      </a:cubicBezTo>
                      <a:cubicBezTo>
                        <a:pt x="135304" y="138013"/>
                        <a:pt x="134999" y="156888"/>
                        <a:pt x="134999" y="156888"/>
                      </a:cubicBezTo>
                      <a:cubicBezTo>
                        <a:pt x="134999" y="156888"/>
                        <a:pt x="131385" y="139214"/>
                        <a:pt x="126569" y="125386"/>
                      </a:cubicBezTo>
                      <a:cubicBezTo>
                        <a:pt x="121763" y="111558"/>
                        <a:pt x="115754" y="101575"/>
                        <a:pt x="115754" y="101575"/>
                      </a:cubicBezTo>
                      <a:cubicBezTo>
                        <a:pt x="115754" y="101575"/>
                        <a:pt x="108942" y="106521"/>
                        <a:pt x="97554" y="125627"/>
                      </a:cubicBezTo>
                      <a:cubicBezTo>
                        <a:pt x="82719" y="150500"/>
                        <a:pt x="57956" y="201607"/>
                        <a:pt x="57956"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57" name="Google Shape;457;p2"/>
              <p:cNvGrpSpPr/>
              <p:nvPr/>
            </p:nvGrpSpPr>
            <p:grpSpPr>
              <a:xfrm>
                <a:off x="3056031" y="1436013"/>
                <a:ext cx="208937" cy="237059"/>
                <a:chOff x="3056031" y="1436013"/>
                <a:chExt cx="208937" cy="237059"/>
              </a:xfrm>
            </p:grpSpPr>
            <p:sp>
              <p:nvSpPr>
                <p:cNvPr id="458" name="Google Shape;458;p2"/>
                <p:cNvSpPr/>
                <p:nvPr/>
              </p:nvSpPr>
              <p:spPr>
                <a:xfrm>
                  <a:off x="3056031" y="1436013"/>
                  <a:ext cx="208937" cy="237059"/>
                </a:xfrm>
                <a:custGeom>
                  <a:avLst/>
                  <a:gdLst/>
                  <a:ahLst/>
                  <a:cxnLst/>
                  <a:rect l="l" t="t" r="r" b="b"/>
                  <a:pathLst>
                    <a:path w="208937" h="237059" extrusionOk="0">
                      <a:moveTo>
                        <a:pt x="77034" y="73313"/>
                      </a:moveTo>
                      <a:cubicBezTo>
                        <a:pt x="77034" y="73313"/>
                        <a:pt x="84752" y="36913"/>
                        <a:pt x="106373" y="19267"/>
                      </a:cubicBezTo>
                      <a:cubicBezTo>
                        <a:pt x="140407" y="-8527"/>
                        <a:pt x="158293" y="1927"/>
                        <a:pt x="158293" y="1927"/>
                      </a:cubicBezTo>
                      <a:cubicBezTo>
                        <a:pt x="158293" y="1927"/>
                        <a:pt x="133964" y="21846"/>
                        <a:pt x="147034" y="38531"/>
                      </a:cubicBezTo>
                      <a:cubicBezTo>
                        <a:pt x="153809" y="47192"/>
                        <a:pt x="172260" y="47700"/>
                        <a:pt x="172260" y="47700"/>
                      </a:cubicBezTo>
                      <a:cubicBezTo>
                        <a:pt x="172260" y="47700"/>
                        <a:pt x="175106" y="62064"/>
                        <a:pt x="184276" y="69468"/>
                      </a:cubicBezTo>
                      <a:cubicBezTo>
                        <a:pt x="193445" y="76872"/>
                        <a:pt x="208937" y="77316"/>
                        <a:pt x="208937" y="77316"/>
                      </a:cubicBezTo>
                      <a:cubicBezTo>
                        <a:pt x="208937" y="77316"/>
                        <a:pt x="199176" y="90376"/>
                        <a:pt x="185995" y="99241"/>
                      </a:cubicBezTo>
                      <a:cubicBezTo>
                        <a:pt x="172814" y="108115"/>
                        <a:pt x="156194" y="112792"/>
                        <a:pt x="156194" y="112792"/>
                      </a:cubicBezTo>
                      <a:cubicBezTo>
                        <a:pt x="156194" y="112792"/>
                        <a:pt x="162877" y="117746"/>
                        <a:pt x="168359" y="123292"/>
                      </a:cubicBezTo>
                      <a:cubicBezTo>
                        <a:pt x="173840" y="128838"/>
                        <a:pt x="178120" y="134967"/>
                        <a:pt x="178120" y="134967"/>
                      </a:cubicBezTo>
                      <a:cubicBezTo>
                        <a:pt x="178120" y="134967"/>
                        <a:pt x="171844" y="140226"/>
                        <a:pt x="165511" y="143156"/>
                      </a:cubicBezTo>
                      <a:cubicBezTo>
                        <a:pt x="159180" y="146096"/>
                        <a:pt x="152802" y="146715"/>
                        <a:pt x="152802" y="146715"/>
                      </a:cubicBezTo>
                      <a:cubicBezTo>
                        <a:pt x="152802" y="146715"/>
                        <a:pt x="158774" y="165405"/>
                        <a:pt x="161602" y="182071"/>
                      </a:cubicBezTo>
                      <a:cubicBezTo>
                        <a:pt x="164440" y="198737"/>
                        <a:pt x="164134" y="213369"/>
                        <a:pt x="164134" y="213369"/>
                      </a:cubicBezTo>
                      <a:cubicBezTo>
                        <a:pt x="164134" y="213369"/>
                        <a:pt x="146202" y="211705"/>
                        <a:pt x="132079" y="206954"/>
                      </a:cubicBezTo>
                      <a:cubicBezTo>
                        <a:pt x="117964" y="202203"/>
                        <a:pt x="107667" y="194364"/>
                        <a:pt x="107667" y="194364"/>
                      </a:cubicBezTo>
                      <a:cubicBezTo>
                        <a:pt x="107667" y="194364"/>
                        <a:pt x="106437" y="201103"/>
                        <a:pt x="103923" y="206788"/>
                      </a:cubicBezTo>
                      <a:cubicBezTo>
                        <a:pt x="101409" y="212463"/>
                        <a:pt x="97610" y="217094"/>
                        <a:pt x="97610" y="217094"/>
                      </a:cubicBezTo>
                      <a:cubicBezTo>
                        <a:pt x="97610" y="217094"/>
                        <a:pt x="89078" y="209487"/>
                        <a:pt x="84281" y="199143"/>
                      </a:cubicBezTo>
                      <a:cubicBezTo>
                        <a:pt x="79484" y="188809"/>
                        <a:pt x="78411" y="175748"/>
                        <a:pt x="78411" y="175748"/>
                      </a:cubicBezTo>
                      <a:cubicBezTo>
                        <a:pt x="78411" y="175748"/>
                        <a:pt x="70093" y="197424"/>
                        <a:pt x="59481" y="212749"/>
                      </a:cubicBezTo>
                      <a:cubicBezTo>
                        <a:pt x="48870" y="228075"/>
                        <a:pt x="35984" y="237060"/>
                        <a:pt x="35984" y="237060"/>
                      </a:cubicBezTo>
                      <a:cubicBezTo>
                        <a:pt x="35984" y="237060"/>
                        <a:pt x="39081" y="215680"/>
                        <a:pt x="35458" y="201907"/>
                      </a:cubicBezTo>
                      <a:cubicBezTo>
                        <a:pt x="31825" y="188134"/>
                        <a:pt x="21463" y="181978"/>
                        <a:pt x="21463" y="181978"/>
                      </a:cubicBezTo>
                      <a:cubicBezTo>
                        <a:pt x="21463" y="181978"/>
                        <a:pt x="39525" y="160210"/>
                        <a:pt x="18589" y="139949"/>
                      </a:cubicBezTo>
                      <a:cubicBezTo>
                        <a:pt x="10288" y="131916"/>
                        <a:pt x="0" y="137601"/>
                        <a:pt x="0" y="137601"/>
                      </a:cubicBezTo>
                      <a:cubicBezTo>
                        <a:pt x="0" y="137601"/>
                        <a:pt x="5620" y="114483"/>
                        <a:pt x="24735" y="97845"/>
                      </a:cubicBezTo>
                      <a:cubicBezTo>
                        <a:pt x="43851" y="81207"/>
                        <a:pt x="77034" y="73313"/>
                        <a:pt x="77034" y="733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3086201" y="1459745"/>
                  <a:ext cx="149548" cy="173858"/>
                </a:xfrm>
                <a:custGeom>
                  <a:avLst/>
                  <a:gdLst/>
                  <a:ahLst/>
                  <a:cxnLst/>
                  <a:rect l="l" t="t" r="r" b="b"/>
                  <a:pathLst>
                    <a:path w="149548" h="173858" extrusionOk="0">
                      <a:moveTo>
                        <a:pt x="120681" y="173858"/>
                      </a:moveTo>
                      <a:cubicBezTo>
                        <a:pt x="120681" y="173858"/>
                        <a:pt x="90345" y="141618"/>
                        <a:pt x="79650" y="122391"/>
                      </a:cubicBezTo>
                      <a:cubicBezTo>
                        <a:pt x="73688" y="111660"/>
                        <a:pt x="70684" y="103914"/>
                        <a:pt x="70684" y="103914"/>
                      </a:cubicBezTo>
                      <a:cubicBezTo>
                        <a:pt x="70684" y="103914"/>
                        <a:pt x="69122" y="109959"/>
                        <a:pt x="68262" y="124850"/>
                      </a:cubicBezTo>
                      <a:cubicBezTo>
                        <a:pt x="67394" y="139741"/>
                        <a:pt x="67236" y="163478"/>
                        <a:pt x="67236" y="163478"/>
                      </a:cubicBezTo>
                      <a:cubicBezTo>
                        <a:pt x="67236" y="163478"/>
                        <a:pt x="63363" y="142449"/>
                        <a:pt x="63317" y="126274"/>
                      </a:cubicBezTo>
                      <a:cubicBezTo>
                        <a:pt x="63271" y="110107"/>
                        <a:pt x="67061" y="98793"/>
                        <a:pt x="67061" y="98793"/>
                      </a:cubicBezTo>
                      <a:cubicBezTo>
                        <a:pt x="67061" y="98793"/>
                        <a:pt x="60914" y="89892"/>
                        <a:pt x="56699" y="80232"/>
                      </a:cubicBezTo>
                      <a:cubicBezTo>
                        <a:pt x="52475" y="70564"/>
                        <a:pt x="50191" y="60147"/>
                        <a:pt x="50191" y="60147"/>
                      </a:cubicBezTo>
                      <a:lnTo>
                        <a:pt x="38110" y="90234"/>
                      </a:lnTo>
                      <a:cubicBezTo>
                        <a:pt x="38110" y="90234"/>
                        <a:pt x="43166" y="94338"/>
                        <a:pt x="45875" y="105485"/>
                      </a:cubicBezTo>
                      <a:cubicBezTo>
                        <a:pt x="48583" y="116642"/>
                        <a:pt x="48934" y="134833"/>
                        <a:pt x="48934" y="134833"/>
                      </a:cubicBezTo>
                      <a:cubicBezTo>
                        <a:pt x="48934" y="134833"/>
                        <a:pt x="45468" y="119119"/>
                        <a:pt x="42529" y="109728"/>
                      </a:cubicBezTo>
                      <a:cubicBezTo>
                        <a:pt x="39589" y="100337"/>
                        <a:pt x="37168" y="97277"/>
                        <a:pt x="37168" y="97277"/>
                      </a:cubicBezTo>
                      <a:lnTo>
                        <a:pt x="29643" y="126495"/>
                      </a:lnTo>
                      <a:lnTo>
                        <a:pt x="21463" y="165012"/>
                      </a:lnTo>
                      <a:lnTo>
                        <a:pt x="25207" y="127253"/>
                      </a:lnTo>
                      <a:cubicBezTo>
                        <a:pt x="25207" y="127253"/>
                        <a:pt x="21334" y="127642"/>
                        <a:pt x="15991" y="133752"/>
                      </a:cubicBezTo>
                      <a:cubicBezTo>
                        <a:pt x="10639" y="139852"/>
                        <a:pt x="3827" y="151665"/>
                        <a:pt x="3827" y="151665"/>
                      </a:cubicBezTo>
                      <a:cubicBezTo>
                        <a:pt x="3827" y="151665"/>
                        <a:pt x="9096" y="138124"/>
                        <a:pt x="14798" y="130322"/>
                      </a:cubicBezTo>
                      <a:cubicBezTo>
                        <a:pt x="20511" y="122512"/>
                        <a:pt x="26658" y="120450"/>
                        <a:pt x="26658" y="120450"/>
                      </a:cubicBezTo>
                      <a:lnTo>
                        <a:pt x="32906" y="97148"/>
                      </a:lnTo>
                      <a:lnTo>
                        <a:pt x="35957" y="83763"/>
                      </a:lnTo>
                      <a:cubicBezTo>
                        <a:pt x="35957" y="83763"/>
                        <a:pt x="30161" y="84226"/>
                        <a:pt x="21167" y="90169"/>
                      </a:cubicBezTo>
                      <a:cubicBezTo>
                        <a:pt x="12173" y="96103"/>
                        <a:pt x="0" y="107500"/>
                        <a:pt x="0" y="107500"/>
                      </a:cubicBezTo>
                      <a:cubicBezTo>
                        <a:pt x="0" y="107500"/>
                        <a:pt x="9327" y="93903"/>
                        <a:pt x="18829" y="86130"/>
                      </a:cubicBezTo>
                      <a:cubicBezTo>
                        <a:pt x="28322" y="78347"/>
                        <a:pt x="37990" y="76406"/>
                        <a:pt x="37990" y="76406"/>
                      </a:cubicBezTo>
                      <a:lnTo>
                        <a:pt x="47603" y="54443"/>
                      </a:lnTo>
                      <a:cubicBezTo>
                        <a:pt x="47603" y="54443"/>
                        <a:pt x="45339" y="48759"/>
                        <a:pt x="42760" y="37667"/>
                      </a:cubicBezTo>
                      <a:cubicBezTo>
                        <a:pt x="40181" y="26575"/>
                        <a:pt x="37288" y="10085"/>
                        <a:pt x="37288" y="10085"/>
                      </a:cubicBezTo>
                      <a:lnTo>
                        <a:pt x="48565" y="3568"/>
                      </a:lnTo>
                      <a:cubicBezTo>
                        <a:pt x="48565" y="3568"/>
                        <a:pt x="48038" y="19901"/>
                        <a:pt x="49480" y="32028"/>
                      </a:cubicBezTo>
                      <a:cubicBezTo>
                        <a:pt x="50922" y="44155"/>
                        <a:pt x="54323" y="52068"/>
                        <a:pt x="54323" y="52068"/>
                      </a:cubicBezTo>
                      <a:lnTo>
                        <a:pt x="70508" y="51079"/>
                      </a:lnTo>
                      <a:cubicBezTo>
                        <a:pt x="70508" y="51079"/>
                        <a:pt x="71988" y="38452"/>
                        <a:pt x="79012" y="26196"/>
                      </a:cubicBezTo>
                      <a:cubicBezTo>
                        <a:pt x="86028" y="13930"/>
                        <a:pt x="97629" y="0"/>
                        <a:pt x="97629" y="0"/>
                      </a:cubicBezTo>
                      <a:cubicBezTo>
                        <a:pt x="97629" y="0"/>
                        <a:pt x="87489" y="14900"/>
                        <a:pt x="82155" y="27508"/>
                      </a:cubicBezTo>
                      <a:cubicBezTo>
                        <a:pt x="76821" y="40125"/>
                        <a:pt x="75324" y="51181"/>
                        <a:pt x="75324" y="51181"/>
                      </a:cubicBezTo>
                      <a:lnTo>
                        <a:pt x="100605" y="50774"/>
                      </a:lnTo>
                      <a:cubicBezTo>
                        <a:pt x="100605" y="50774"/>
                        <a:pt x="103184" y="44525"/>
                        <a:pt x="111123" y="40079"/>
                      </a:cubicBezTo>
                      <a:cubicBezTo>
                        <a:pt x="119073" y="35624"/>
                        <a:pt x="132393" y="32971"/>
                        <a:pt x="132393" y="32971"/>
                      </a:cubicBezTo>
                      <a:cubicBezTo>
                        <a:pt x="132393" y="32971"/>
                        <a:pt x="119443" y="38702"/>
                        <a:pt x="112575" y="43130"/>
                      </a:cubicBezTo>
                      <a:cubicBezTo>
                        <a:pt x="105698" y="47557"/>
                        <a:pt x="104903" y="50672"/>
                        <a:pt x="104903" y="50672"/>
                      </a:cubicBezTo>
                      <a:lnTo>
                        <a:pt x="149549" y="62707"/>
                      </a:lnTo>
                      <a:cubicBezTo>
                        <a:pt x="149549" y="62707"/>
                        <a:pt x="117769" y="57937"/>
                        <a:pt x="101363" y="56745"/>
                      </a:cubicBezTo>
                      <a:cubicBezTo>
                        <a:pt x="88976" y="55848"/>
                        <a:pt x="84281" y="56421"/>
                        <a:pt x="84281" y="56421"/>
                      </a:cubicBezTo>
                      <a:cubicBezTo>
                        <a:pt x="84281" y="56421"/>
                        <a:pt x="85732" y="61644"/>
                        <a:pt x="89892" y="67976"/>
                      </a:cubicBezTo>
                      <a:cubicBezTo>
                        <a:pt x="94051" y="74307"/>
                        <a:pt x="100586" y="80658"/>
                        <a:pt x="100586" y="80658"/>
                      </a:cubicBezTo>
                      <a:cubicBezTo>
                        <a:pt x="100586" y="80658"/>
                        <a:pt x="91888" y="76045"/>
                        <a:pt x="86435" y="70342"/>
                      </a:cubicBezTo>
                      <a:cubicBezTo>
                        <a:pt x="80991" y="64639"/>
                        <a:pt x="78781" y="57863"/>
                        <a:pt x="78781" y="57863"/>
                      </a:cubicBezTo>
                      <a:lnTo>
                        <a:pt x="56514" y="58483"/>
                      </a:lnTo>
                      <a:cubicBezTo>
                        <a:pt x="56514" y="58483"/>
                        <a:pt x="60156" y="68983"/>
                        <a:pt x="63521" y="77515"/>
                      </a:cubicBezTo>
                      <a:cubicBezTo>
                        <a:pt x="66894" y="86046"/>
                        <a:pt x="72135" y="93848"/>
                        <a:pt x="72135" y="93848"/>
                      </a:cubicBezTo>
                      <a:cubicBezTo>
                        <a:pt x="72135" y="93848"/>
                        <a:pt x="82895" y="93608"/>
                        <a:pt x="94310" y="97101"/>
                      </a:cubicBezTo>
                      <a:cubicBezTo>
                        <a:pt x="105726" y="100596"/>
                        <a:pt x="117788" y="107815"/>
                        <a:pt x="117788" y="107815"/>
                      </a:cubicBezTo>
                      <a:cubicBezTo>
                        <a:pt x="117788" y="107815"/>
                        <a:pt x="105180" y="103553"/>
                        <a:pt x="94643" y="101492"/>
                      </a:cubicBezTo>
                      <a:cubicBezTo>
                        <a:pt x="84105" y="99431"/>
                        <a:pt x="75648" y="99570"/>
                        <a:pt x="75648" y="99570"/>
                      </a:cubicBezTo>
                      <a:cubicBezTo>
                        <a:pt x="75648" y="99570"/>
                        <a:pt x="76544" y="105781"/>
                        <a:pt x="85029" y="120191"/>
                      </a:cubicBezTo>
                      <a:cubicBezTo>
                        <a:pt x="96075" y="138965"/>
                        <a:pt x="120681" y="173858"/>
                        <a:pt x="120681" y="17385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460" name="Google Shape;460;p2"/>
          <p:cNvGrpSpPr/>
          <p:nvPr/>
        </p:nvGrpSpPr>
        <p:grpSpPr>
          <a:xfrm>
            <a:off x="7010938" y="3858878"/>
            <a:ext cx="5324019" cy="1766693"/>
            <a:chOff x="7010938" y="3926111"/>
            <a:chExt cx="5324019" cy="1699459"/>
          </a:xfrm>
        </p:grpSpPr>
        <p:grpSp>
          <p:nvGrpSpPr>
            <p:cNvPr id="461" name="Google Shape;461;p2"/>
            <p:cNvGrpSpPr/>
            <p:nvPr/>
          </p:nvGrpSpPr>
          <p:grpSpPr>
            <a:xfrm rot="159229">
              <a:off x="7126479" y="4045429"/>
              <a:ext cx="5182611" cy="1237379"/>
              <a:chOff x="7201291" y="4045235"/>
              <a:chExt cx="5182754" cy="1163505"/>
            </a:xfrm>
          </p:grpSpPr>
          <p:sp>
            <p:nvSpPr>
              <p:cNvPr id="462" name="Google Shape;462;p2"/>
              <p:cNvSpPr/>
              <p:nvPr/>
            </p:nvSpPr>
            <p:spPr>
              <a:xfrm rot="190790">
                <a:off x="7231846" y="4209754"/>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 name="Google Shape;463;p2"/>
              <p:cNvSpPr/>
              <p:nvPr/>
            </p:nvSpPr>
            <p:spPr>
              <a:xfrm rot="190790">
                <a:off x="7259175" y="4520303"/>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 name="Google Shape;464;p2"/>
              <p:cNvSpPr/>
              <p:nvPr/>
            </p:nvSpPr>
            <p:spPr>
              <a:xfrm rot="190790">
                <a:off x="7275326" y="4746979"/>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65" name="Google Shape;465;p2"/>
              <p:cNvGrpSpPr/>
              <p:nvPr/>
            </p:nvGrpSpPr>
            <p:grpSpPr>
              <a:xfrm rot="195272">
                <a:off x="7221516" y="4190512"/>
                <a:ext cx="5142304" cy="858589"/>
                <a:chOff x="4605926" y="2395009"/>
                <a:chExt cx="7602563" cy="2311144"/>
              </a:xfrm>
            </p:grpSpPr>
            <p:sp>
              <p:nvSpPr>
                <p:cNvPr id="466" name="Google Shape;466;p2"/>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 name="Google Shape;467;p2"/>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 name="Google Shape;468;p2"/>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69" name="Google Shape;469;p2"/>
            <p:cNvSpPr/>
            <p:nvPr/>
          </p:nvSpPr>
          <p:spPr>
            <a:xfrm rot="254184">
              <a:off x="9874111" y="416990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 name="Google Shape;470;p2"/>
            <p:cNvSpPr/>
            <p:nvPr/>
          </p:nvSpPr>
          <p:spPr>
            <a:xfrm rot="254184">
              <a:off x="11615115" y="4157802"/>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71" name="Google Shape;471;p2"/>
            <p:cNvGrpSpPr/>
            <p:nvPr/>
          </p:nvGrpSpPr>
          <p:grpSpPr>
            <a:xfrm>
              <a:off x="8251333" y="4090179"/>
              <a:ext cx="363196" cy="930230"/>
              <a:chOff x="8251273" y="4396520"/>
              <a:chExt cx="363196" cy="852718"/>
            </a:xfrm>
          </p:grpSpPr>
          <p:sp>
            <p:nvSpPr>
              <p:cNvPr id="472" name="Google Shape;472;p2"/>
              <p:cNvSpPr/>
              <p:nvPr/>
            </p:nvSpPr>
            <p:spPr>
              <a:xfrm rot="254184">
                <a:off x="8312438" y="4405588"/>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 name="Google Shape;473;p2"/>
              <p:cNvSpPr/>
              <p:nvPr/>
            </p:nvSpPr>
            <p:spPr>
              <a:xfrm rot="254184">
                <a:off x="8281735" y="4405410"/>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74" name="Google Shape;474;p2"/>
            <p:cNvGrpSpPr/>
            <p:nvPr/>
          </p:nvGrpSpPr>
          <p:grpSpPr>
            <a:xfrm>
              <a:off x="7010938" y="4047821"/>
              <a:ext cx="291615" cy="740039"/>
              <a:chOff x="7010970" y="4362416"/>
              <a:chExt cx="291615" cy="654033"/>
            </a:xfrm>
          </p:grpSpPr>
          <p:sp>
            <p:nvSpPr>
              <p:cNvPr id="475" name="Google Shape;475;p2"/>
              <p:cNvSpPr/>
              <p:nvPr/>
            </p:nvSpPr>
            <p:spPr>
              <a:xfrm rot="254184">
                <a:off x="7065003" y="4369631"/>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 name="Google Shape;476;p2"/>
              <p:cNvSpPr/>
              <p:nvPr/>
            </p:nvSpPr>
            <p:spPr>
              <a:xfrm rot="254184">
                <a:off x="7034308" y="4369455"/>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77" name="Google Shape;477;p2"/>
            <p:cNvSpPr/>
            <p:nvPr/>
          </p:nvSpPr>
          <p:spPr>
            <a:xfrm rot="254184">
              <a:off x="9843408" y="416972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 name="Google Shape;478;p2"/>
            <p:cNvSpPr/>
            <p:nvPr/>
          </p:nvSpPr>
          <p:spPr>
            <a:xfrm rot="254184">
              <a:off x="11584412" y="4157626"/>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79" name="Google Shape;479;p2"/>
          <p:cNvSpPr txBox="1">
            <a:spLocks noGrp="1"/>
          </p:cNvSpPr>
          <p:nvPr>
            <p:ph type="subTitle" idx="1"/>
          </p:nvPr>
        </p:nvSpPr>
        <p:spPr>
          <a:xfrm>
            <a:off x="209550" y="6087225"/>
            <a:ext cx="10725300" cy="586500"/>
          </a:xfrm>
          <a:prstGeom prst="rect">
            <a:avLst/>
          </a:prstGeom>
          <a:noFill/>
          <a:ln>
            <a:noFill/>
          </a:ln>
        </p:spPr>
        <p:txBody>
          <a:bodyPr spcFirstLastPara="1" wrap="square" lIns="121900" tIns="121900" rIns="121900" bIns="121900" anchor="ctr" anchorCtr="0">
            <a:noAutofit/>
          </a:bodyPr>
          <a:lstStyle>
            <a:lvl1pPr lvl="0" algn="l">
              <a:lnSpc>
                <a:spcPct val="100000"/>
              </a:lnSpc>
              <a:spcBef>
                <a:spcPts val="0"/>
              </a:spcBef>
              <a:spcAft>
                <a:spcPts val="0"/>
              </a:spcAft>
              <a:buClr>
                <a:schemeClr val="lt2"/>
              </a:buClr>
              <a:buSzPts val="1900"/>
              <a:buNone/>
              <a:defRPr>
                <a:solidFill>
                  <a:schemeClr val="lt2"/>
                </a:solidFill>
              </a:defRPr>
            </a:lvl1pPr>
            <a:lvl2pPr lvl="1" algn="l">
              <a:lnSpc>
                <a:spcPct val="115000"/>
              </a:lnSpc>
              <a:spcBef>
                <a:spcPts val="0"/>
              </a:spcBef>
              <a:spcAft>
                <a:spcPts val="0"/>
              </a:spcAft>
              <a:buClr>
                <a:schemeClr val="lt2"/>
              </a:buClr>
              <a:buSzPts val="1900"/>
              <a:buNone/>
              <a:defRPr>
                <a:solidFill>
                  <a:schemeClr val="lt2"/>
                </a:solidFill>
              </a:defRPr>
            </a:lvl2pPr>
            <a:lvl3pPr lvl="2" algn="l">
              <a:lnSpc>
                <a:spcPct val="115000"/>
              </a:lnSpc>
              <a:spcBef>
                <a:spcPts val="2100"/>
              </a:spcBef>
              <a:spcAft>
                <a:spcPts val="0"/>
              </a:spcAft>
              <a:buClr>
                <a:schemeClr val="lt2"/>
              </a:buClr>
              <a:buSzPts val="1900"/>
              <a:buNone/>
              <a:defRPr>
                <a:solidFill>
                  <a:schemeClr val="lt2"/>
                </a:solidFill>
              </a:defRPr>
            </a:lvl3pPr>
            <a:lvl4pPr lvl="3" algn="l">
              <a:lnSpc>
                <a:spcPct val="115000"/>
              </a:lnSpc>
              <a:spcBef>
                <a:spcPts val="2100"/>
              </a:spcBef>
              <a:spcAft>
                <a:spcPts val="0"/>
              </a:spcAft>
              <a:buClr>
                <a:schemeClr val="lt2"/>
              </a:buClr>
              <a:buSzPts val="1900"/>
              <a:buNone/>
              <a:defRPr>
                <a:solidFill>
                  <a:schemeClr val="lt2"/>
                </a:solidFill>
              </a:defRPr>
            </a:lvl4pPr>
            <a:lvl5pPr lvl="4" algn="l">
              <a:lnSpc>
                <a:spcPct val="115000"/>
              </a:lnSpc>
              <a:spcBef>
                <a:spcPts val="2100"/>
              </a:spcBef>
              <a:spcAft>
                <a:spcPts val="0"/>
              </a:spcAft>
              <a:buClr>
                <a:schemeClr val="lt2"/>
              </a:buClr>
              <a:buSzPts val="1900"/>
              <a:buNone/>
              <a:defRPr>
                <a:solidFill>
                  <a:schemeClr val="lt2"/>
                </a:solidFill>
              </a:defRPr>
            </a:lvl5pPr>
            <a:lvl6pPr lvl="5" algn="l">
              <a:lnSpc>
                <a:spcPct val="115000"/>
              </a:lnSpc>
              <a:spcBef>
                <a:spcPts val="2100"/>
              </a:spcBef>
              <a:spcAft>
                <a:spcPts val="0"/>
              </a:spcAft>
              <a:buClr>
                <a:schemeClr val="lt2"/>
              </a:buClr>
              <a:buSzPts val="1900"/>
              <a:buNone/>
              <a:defRPr>
                <a:solidFill>
                  <a:schemeClr val="lt2"/>
                </a:solidFill>
              </a:defRPr>
            </a:lvl6pPr>
            <a:lvl7pPr lvl="6" algn="l">
              <a:lnSpc>
                <a:spcPct val="115000"/>
              </a:lnSpc>
              <a:spcBef>
                <a:spcPts val="2100"/>
              </a:spcBef>
              <a:spcAft>
                <a:spcPts val="0"/>
              </a:spcAft>
              <a:buClr>
                <a:schemeClr val="lt2"/>
              </a:buClr>
              <a:buSzPts val="1900"/>
              <a:buNone/>
              <a:defRPr>
                <a:solidFill>
                  <a:schemeClr val="lt2"/>
                </a:solidFill>
              </a:defRPr>
            </a:lvl7pPr>
            <a:lvl8pPr lvl="7" algn="l">
              <a:lnSpc>
                <a:spcPct val="115000"/>
              </a:lnSpc>
              <a:spcBef>
                <a:spcPts val="2100"/>
              </a:spcBef>
              <a:spcAft>
                <a:spcPts val="0"/>
              </a:spcAft>
              <a:buClr>
                <a:schemeClr val="lt2"/>
              </a:buClr>
              <a:buSzPts val="1900"/>
              <a:buNone/>
              <a:defRPr>
                <a:solidFill>
                  <a:schemeClr val="lt2"/>
                </a:solidFill>
              </a:defRPr>
            </a:lvl8pPr>
            <a:lvl9pPr lvl="8" algn="l">
              <a:lnSpc>
                <a:spcPct val="115000"/>
              </a:lnSpc>
              <a:spcBef>
                <a:spcPts val="2100"/>
              </a:spcBef>
              <a:spcAft>
                <a:spcPts val="2100"/>
              </a:spcAft>
              <a:buClr>
                <a:schemeClr val="lt2"/>
              </a:buClr>
              <a:buSzPts val="1900"/>
              <a:buNone/>
              <a:defRPr>
                <a:solidFill>
                  <a:schemeClr val="lt2"/>
                </a:solidFill>
              </a:defRPr>
            </a:lvl9pPr>
          </a:lstStyle>
          <a:p>
            <a:endParaRPr/>
          </a:p>
        </p:txBody>
      </p:sp>
      <p:sp>
        <p:nvSpPr>
          <p:cNvPr id="480" name="Google Shape;480;p2"/>
          <p:cNvSpPr txBox="1">
            <a:spLocks noGrp="1"/>
          </p:cNvSpPr>
          <p:nvPr>
            <p:ph type="title"/>
          </p:nvPr>
        </p:nvSpPr>
        <p:spPr>
          <a:xfrm>
            <a:off x="240700" y="902650"/>
            <a:ext cx="6032400" cy="2526900"/>
          </a:xfrm>
          <a:prstGeom prst="rect">
            <a:avLst/>
          </a:prstGeom>
          <a:noFill/>
          <a:ln>
            <a:noFill/>
          </a:ln>
        </p:spPr>
        <p:txBody>
          <a:bodyPr spcFirstLastPara="1" wrap="square" lIns="121900" tIns="121900" rIns="121900" bIns="121900" anchor="ctr" anchorCtr="0">
            <a:noAutofit/>
          </a:bodyPr>
          <a:lstStyle>
            <a:lvl1pPr marR="0" lvl="0" algn="l">
              <a:lnSpc>
                <a:spcPct val="80000"/>
              </a:lnSpc>
              <a:spcBef>
                <a:spcPts val="0"/>
              </a:spcBef>
              <a:spcAft>
                <a:spcPts val="0"/>
              </a:spcAft>
              <a:buClr>
                <a:schemeClr val="dk1"/>
              </a:buClr>
              <a:buSzPts val="9000"/>
              <a:buFont typeface="Aldrich"/>
              <a:buNone/>
              <a:defRPr sz="6000"/>
            </a:lvl1pPr>
            <a:lvl2pPr lvl="1"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a:endParaRPr/>
          </a:p>
        </p:txBody>
      </p:sp>
      <p:grpSp>
        <p:nvGrpSpPr>
          <p:cNvPr id="481" name="Google Shape;481;p2"/>
          <p:cNvGrpSpPr/>
          <p:nvPr/>
        </p:nvGrpSpPr>
        <p:grpSpPr>
          <a:xfrm>
            <a:off x="9919875" y="4869983"/>
            <a:ext cx="2411220" cy="1165385"/>
            <a:chOff x="8210612" y="3292686"/>
            <a:chExt cx="4153179" cy="2007305"/>
          </a:xfrm>
        </p:grpSpPr>
        <p:grpSp>
          <p:nvGrpSpPr>
            <p:cNvPr id="482" name="Google Shape;482;p2"/>
            <p:cNvGrpSpPr/>
            <p:nvPr/>
          </p:nvGrpSpPr>
          <p:grpSpPr>
            <a:xfrm>
              <a:off x="8210612" y="3292686"/>
              <a:ext cx="1064056" cy="968692"/>
              <a:chOff x="6963404" y="4025675"/>
              <a:chExt cx="1064056" cy="968692"/>
            </a:xfrm>
          </p:grpSpPr>
          <p:sp>
            <p:nvSpPr>
              <p:cNvPr id="483" name="Google Shape;483;p2"/>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 name="Google Shape;484;p2"/>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 name="Google Shape;485;p2"/>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86" name="Google Shape;486;p2"/>
              <p:cNvGrpSpPr/>
              <p:nvPr/>
            </p:nvGrpSpPr>
            <p:grpSpPr>
              <a:xfrm>
                <a:off x="7412627" y="4025675"/>
                <a:ext cx="166766" cy="320739"/>
                <a:chOff x="7412627" y="4025675"/>
                <a:chExt cx="166766" cy="320739"/>
              </a:xfrm>
            </p:grpSpPr>
            <p:grpSp>
              <p:nvGrpSpPr>
                <p:cNvPr id="487" name="Google Shape;487;p2"/>
                <p:cNvGrpSpPr/>
                <p:nvPr/>
              </p:nvGrpSpPr>
              <p:grpSpPr>
                <a:xfrm>
                  <a:off x="7412627" y="4025675"/>
                  <a:ext cx="166766" cy="313565"/>
                  <a:chOff x="7412627" y="4025675"/>
                  <a:chExt cx="166766" cy="313565"/>
                </a:xfrm>
              </p:grpSpPr>
              <p:sp>
                <p:nvSpPr>
                  <p:cNvPr id="488" name="Google Shape;488;p2"/>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 name="Google Shape;489;p2"/>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 name="Google Shape;490;p2"/>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91" name="Google Shape;491;p2"/>
                <p:cNvGrpSpPr/>
                <p:nvPr/>
              </p:nvGrpSpPr>
              <p:grpSpPr>
                <a:xfrm>
                  <a:off x="7466109" y="4035285"/>
                  <a:ext cx="87959" cy="311129"/>
                  <a:chOff x="7466109" y="4035285"/>
                  <a:chExt cx="87959" cy="311129"/>
                </a:xfrm>
              </p:grpSpPr>
              <p:sp>
                <p:nvSpPr>
                  <p:cNvPr id="492" name="Google Shape;492;p2"/>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 name="Google Shape;493;p2"/>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94" name="Google Shape;494;p2"/>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 name="Google Shape;495;p2"/>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 name="Google Shape;496;p2"/>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 name="Google Shape;497;p2"/>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 name="Google Shape;498;p2"/>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 name="Google Shape;499;p2"/>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 name="Google Shape;500;p2"/>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 name="Google Shape;501;p2"/>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 name="Google Shape;502;p2"/>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 name="Google Shape;503;p2"/>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 name="Google Shape;504;p2"/>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 name="Google Shape;505;p2"/>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 name="Google Shape;506;p2"/>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 name="Google Shape;507;p2"/>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 name="Google Shape;508;p2"/>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 name="Google Shape;509;p2"/>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 name="Google Shape;510;p2"/>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 name="Google Shape;511;p2"/>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2" name="Google Shape;512;p2"/>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3" name="Google Shape;513;p2"/>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4" name="Google Shape;514;p2"/>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5" name="Google Shape;515;p2"/>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6" name="Google Shape;516;p2"/>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7" name="Google Shape;517;p2"/>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8" name="Google Shape;518;p2"/>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9" name="Google Shape;519;p2"/>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0" name="Google Shape;520;p2"/>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1" name="Google Shape;521;p2"/>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2" name="Google Shape;522;p2"/>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3" name="Google Shape;523;p2"/>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4" name="Google Shape;524;p2"/>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5" name="Google Shape;525;p2"/>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6" name="Google Shape;526;p2"/>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7" name="Google Shape;527;p2"/>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8" name="Google Shape;528;p2"/>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 name="Google Shape;529;p2"/>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0" name="Google Shape;530;p2"/>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 name="Google Shape;531;p2"/>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 name="Google Shape;532;p2"/>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 name="Google Shape;533;p2"/>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 name="Google Shape;534;p2"/>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 name="Google Shape;535;p2"/>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 name="Google Shape;536;p2"/>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 name="Google Shape;537;p2"/>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 name="Google Shape;538;p2"/>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 name="Google Shape;539;p2"/>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 name="Google Shape;540;p2"/>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 name="Google Shape;541;p2"/>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 name="Google Shape;542;p2"/>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 name="Google Shape;543;p2"/>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 name="Google Shape;544;p2"/>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 name="Google Shape;545;p2"/>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 name="Google Shape;546;p2"/>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 name="Google Shape;547;p2"/>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 name="Google Shape;548;p2"/>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 name="Google Shape;549;p2"/>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 name="Google Shape;550;p2"/>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 name="Google Shape;551;p2"/>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 name="Google Shape;552;p2"/>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 name="Google Shape;553;p2"/>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 name="Google Shape;554;p2"/>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 name="Google Shape;555;p2"/>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 name="Google Shape;556;p2"/>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 name="Google Shape;557;p2"/>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 name="Google Shape;558;p2"/>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 name="Google Shape;559;p2"/>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 name="Google Shape;560;p2"/>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 name="Google Shape;561;p2"/>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 name="Google Shape;562;p2"/>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63" name="Google Shape;563;p2"/>
            <p:cNvGrpSpPr/>
            <p:nvPr/>
          </p:nvGrpSpPr>
          <p:grpSpPr>
            <a:xfrm>
              <a:off x="8850307" y="3468237"/>
              <a:ext cx="1312501" cy="1115930"/>
              <a:chOff x="7766853" y="4104562"/>
              <a:chExt cx="1312501" cy="1115930"/>
            </a:xfrm>
          </p:grpSpPr>
          <p:sp>
            <p:nvSpPr>
              <p:cNvPr id="564" name="Google Shape;564;p2"/>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5" name="Google Shape;565;p2"/>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 name="Google Shape;566;p2"/>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 name="Google Shape;567;p2"/>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 name="Google Shape;568;p2"/>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 name="Google Shape;569;p2"/>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 name="Google Shape;570;p2"/>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1" name="Google Shape;571;p2"/>
              <p:cNvGrpSpPr/>
              <p:nvPr/>
            </p:nvGrpSpPr>
            <p:grpSpPr>
              <a:xfrm>
                <a:off x="8305759" y="4104562"/>
                <a:ext cx="342550" cy="368025"/>
                <a:chOff x="8305759" y="4104562"/>
                <a:chExt cx="342550" cy="368025"/>
              </a:xfrm>
            </p:grpSpPr>
            <p:sp>
              <p:nvSpPr>
                <p:cNvPr id="572" name="Google Shape;572;p2"/>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 name="Google Shape;573;p2"/>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 name="Google Shape;574;p2"/>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 name="Google Shape;575;p2"/>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6" name="Google Shape;576;p2"/>
                <p:cNvGrpSpPr/>
                <p:nvPr/>
              </p:nvGrpSpPr>
              <p:grpSpPr>
                <a:xfrm>
                  <a:off x="8331239" y="4111407"/>
                  <a:ext cx="316911" cy="360661"/>
                  <a:chOff x="8331239" y="4111407"/>
                  <a:chExt cx="316911" cy="360661"/>
                </a:xfrm>
              </p:grpSpPr>
              <p:sp>
                <p:nvSpPr>
                  <p:cNvPr id="577" name="Google Shape;577;p2"/>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 name="Google Shape;578;p2"/>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 name="Google Shape;579;p2"/>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 name="Google Shape;580;p2"/>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81" name="Google Shape;581;p2"/>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 name="Google Shape;582;p2"/>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 name="Google Shape;583;p2"/>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 name="Google Shape;584;p2"/>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 name="Google Shape;585;p2"/>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 name="Google Shape;586;p2"/>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 name="Google Shape;587;p2"/>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 name="Google Shape;588;p2"/>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 name="Google Shape;589;p2"/>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 name="Google Shape;590;p2"/>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 name="Google Shape;591;p2"/>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 name="Google Shape;592;p2"/>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 name="Google Shape;593;p2"/>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 name="Google Shape;594;p2"/>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 name="Google Shape;595;p2"/>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 name="Google Shape;596;p2"/>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 name="Google Shape;597;p2"/>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 name="Google Shape;598;p2"/>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 name="Google Shape;599;p2"/>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 name="Google Shape;600;p2"/>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 name="Google Shape;601;p2"/>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 name="Google Shape;602;p2"/>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 name="Google Shape;603;p2"/>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 name="Google Shape;604;p2"/>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 name="Google Shape;605;p2"/>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 name="Google Shape;606;p2"/>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 name="Google Shape;607;p2"/>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 name="Google Shape;608;p2"/>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 name="Google Shape;609;p2"/>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 name="Google Shape;610;p2"/>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 name="Google Shape;611;p2"/>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 name="Google Shape;612;p2"/>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 name="Google Shape;613;p2"/>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 name="Google Shape;614;p2"/>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 name="Google Shape;615;p2"/>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 name="Google Shape;616;p2"/>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 name="Google Shape;617;p2"/>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 name="Google Shape;618;p2"/>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 name="Google Shape;619;p2"/>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 name="Google Shape;620;p2"/>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 name="Google Shape;621;p2"/>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2" name="Google Shape;622;p2"/>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3" name="Google Shape;623;p2"/>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4" name="Google Shape;624;p2"/>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5" name="Google Shape;625;p2"/>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6" name="Google Shape;626;p2"/>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7" name="Google Shape;627;p2"/>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8" name="Google Shape;628;p2"/>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9" name="Google Shape;629;p2"/>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0" name="Google Shape;630;p2"/>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1" name="Google Shape;631;p2"/>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2" name="Google Shape;632;p2"/>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3" name="Google Shape;633;p2"/>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4" name="Google Shape;634;p2"/>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5" name="Google Shape;635;p2"/>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6" name="Google Shape;636;p2"/>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7" name="Google Shape;637;p2"/>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8" name="Google Shape;638;p2"/>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9" name="Google Shape;639;p2"/>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0" name="Google Shape;640;p2"/>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1" name="Google Shape;641;p2"/>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2" name="Google Shape;642;p2"/>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3" name="Google Shape;643;p2"/>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4" name="Google Shape;644;p2"/>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5" name="Google Shape;645;p2"/>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46" name="Google Shape;646;p2"/>
            <p:cNvGrpSpPr/>
            <p:nvPr/>
          </p:nvGrpSpPr>
          <p:grpSpPr>
            <a:xfrm>
              <a:off x="9796791" y="3450320"/>
              <a:ext cx="1369151" cy="1348401"/>
              <a:chOff x="8711573" y="4106516"/>
              <a:chExt cx="1369151" cy="1348401"/>
            </a:xfrm>
          </p:grpSpPr>
          <p:sp>
            <p:nvSpPr>
              <p:cNvPr id="647" name="Google Shape;647;p2"/>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8" name="Google Shape;648;p2"/>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9" name="Google Shape;649;p2"/>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0" name="Google Shape;650;p2"/>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1" name="Google Shape;651;p2"/>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2" name="Google Shape;652;p2"/>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3" name="Google Shape;653;p2"/>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54" name="Google Shape;654;p2"/>
              <p:cNvGrpSpPr/>
              <p:nvPr/>
            </p:nvGrpSpPr>
            <p:grpSpPr>
              <a:xfrm>
                <a:off x="9230376" y="4106516"/>
                <a:ext cx="267242" cy="528467"/>
                <a:chOff x="9230376" y="4106516"/>
                <a:chExt cx="267242" cy="528467"/>
              </a:xfrm>
            </p:grpSpPr>
            <p:sp>
              <p:nvSpPr>
                <p:cNvPr id="655" name="Google Shape;655;p2"/>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6" name="Google Shape;656;p2"/>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7" name="Google Shape;657;p2"/>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8" name="Google Shape;658;p2"/>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59" name="Google Shape;659;p2"/>
                <p:cNvGrpSpPr/>
                <p:nvPr/>
              </p:nvGrpSpPr>
              <p:grpSpPr>
                <a:xfrm>
                  <a:off x="9233545" y="4130559"/>
                  <a:ext cx="255055" cy="504424"/>
                  <a:chOff x="9233545" y="4130559"/>
                  <a:chExt cx="255055" cy="504424"/>
                </a:xfrm>
              </p:grpSpPr>
              <p:sp>
                <p:nvSpPr>
                  <p:cNvPr id="660" name="Google Shape;660;p2"/>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1" name="Google Shape;661;p2"/>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2" name="Google Shape;662;p2"/>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3" name="Google Shape;663;p2"/>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64" name="Google Shape;664;p2"/>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5" name="Google Shape;665;p2"/>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6" name="Google Shape;666;p2"/>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7" name="Google Shape;667;p2"/>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8" name="Google Shape;668;p2"/>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9" name="Google Shape;669;p2"/>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0" name="Google Shape;670;p2"/>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1" name="Google Shape;671;p2"/>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2" name="Google Shape;672;p2"/>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3" name="Google Shape;673;p2"/>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4" name="Google Shape;674;p2"/>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5" name="Google Shape;675;p2"/>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6" name="Google Shape;676;p2"/>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7" name="Google Shape;677;p2"/>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8" name="Google Shape;678;p2"/>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9" name="Google Shape;679;p2"/>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0" name="Google Shape;680;p2"/>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1" name="Google Shape;681;p2"/>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2" name="Google Shape;682;p2"/>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3" name="Google Shape;683;p2"/>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4" name="Google Shape;684;p2"/>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5" name="Google Shape;685;p2"/>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6" name="Google Shape;686;p2"/>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7" name="Google Shape;687;p2"/>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8" name="Google Shape;688;p2"/>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9" name="Google Shape;689;p2"/>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0" name="Google Shape;690;p2"/>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1" name="Google Shape;691;p2"/>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2" name="Google Shape;692;p2"/>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3" name="Google Shape;693;p2"/>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4" name="Google Shape;694;p2"/>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5" name="Google Shape;695;p2"/>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6" name="Google Shape;696;p2"/>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7" name="Google Shape;697;p2"/>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8" name="Google Shape;698;p2"/>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9" name="Google Shape;699;p2"/>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0" name="Google Shape;700;p2"/>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1" name="Google Shape;701;p2"/>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2" name="Google Shape;702;p2"/>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3" name="Google Shape;703;p2"/>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4" name="Google Shape;704;p2"/>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5" name="Google Shape;705;p2"/>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6" name="Google Shape;706;p2"/>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7" name="Google Shape;707;p2"/>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8" name="Google Shape;708;p2"/>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9" name="Google Shape;709;p2"/>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0" name="Google Shape;710;p2"/>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1" name="Google Shape;711;p2"/>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2" name="Google Shape;712;p2"/>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3" name="Google Shape;713;p2"/>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4" name="Google Shape;714;p2"/>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5" name="Google Shape;715;p2"/>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6" name="Google Shape;716;p2"/>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7" name="Google Shape;717;p2"/>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8" name="Google Shape;718;p2"/>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9" name="Google Shape;719;p2"/>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0" name="Google Shape;720;p2"/>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1" name="Google Shape;721;p2"/>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2" name="Google Shape;722;p2"/>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3" name="Google Shape;723;p2"/>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4" name="Google Shape;724;p2"/>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5" name="Google Shape;725;p2"/>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6" name="Google Shape;726;p2"/>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7" name="Google Shape;727;p2"/>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8" name="Google Shape;728;p2"/>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29" name="Google Shape;729;p2"/>
            <p:cNvGrpSpPr/>
            <p:nvPr/>
          </p:nvGrpSpPr>
          <p:grpSpPr>
            <a:xfrm>
              <a:off x="10641157" y="3575989"/>
              <a:ext cx="1722634" cy="1724002"/>
              <a:chOff x="9757563" y="4011198"/>
              <a:chExt cx="1722634" cy="1724002"/>
            </a:xfrm>
          </p:grpSpPr>
          <p:sp>
            <p:nvSpPr>
              <p:cNvPr id="730" name="Google Shape;730;p2"/>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1" name="Google Shape;731;p2"/>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2" name="Google Shape;732;p2"/>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33" name="Google Shape;733;p2"/>
              <p:cNvGrpSpPr/>
              <p:nvPr/>
            </p:nvGrpSpPr>
            <p:grpSpPr>
              <a:xfrm>
                <a:off x="10484877" y="4011198"/>
                <a:ext cx="269949" cy="570829"/>
                <a:chOff x="10484877" y="4011198"/>
                <a:chExt cx="269949" cy="570829"/>
              </a:xfrm>
            </p:grpSpPr>
            <p:grpSp>
              <p:nvGrpSpPr>
                <p:cNvPr id="734" name="Google Shape;734;p2"/>
                <p:cNvGrpSpPr/>
                <p:nvPr/>
              </p:nvGrpSpPr>
              <p:grpSpPr>
                <a:xfrm>
                  <a:off x="10484877" y="4011198"/>
                  <a:ext cx="269949" cy="558063"/>
                  <a:chOff x="10484877" y="4011198"/>
                  <a:chExt cx="269949" cy="558063"/>
                </a:xfrm>
              </p:grpSpPr>
              <p:sp>
                <p:nvSpPr>
                  <p:cNvPr id="735" name="Google Shape;735;p2"/>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6" name="Google Shape;736;p2"/>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7" name="Google Shape;737;p2"/>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38" name="Google Shape;738;p2"/>
                <p:cNvGrpSpPr/>
                <p:nvPr/>
              </p:nvGrpSpPr>
              <p:grpSpPr>
                <a:xfrm>
                  <a:off x="10571428" y="4028301"/>
                  <a:ext cx="142375" cy="553726"/>
                  <a:chOff x="10571428" y="4028301"/>
                  <a:chExt cx="142375" cy="553726"/>
                </a:xfrm>
              </p:grpSpPr>
              <p:sp>
                <p:nvSpPr>
                  <p:cNvPr id="739" name="Google Shape;739;p2"/>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0" name="Google Shape;740;p2"/>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741" name="Google Shape;741;p2"/>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2" name="Google Shape;742;p2"/>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3" name="Google Shape;743;p2"/>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4" name="Google Shape;744;p2"/>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5" name="Google Shape;745;p2"/>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6" name="Google Shape;746;p2"/>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7" name="Google Shape;747;p2"/>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8" name="Google Shape;748;p2"/>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9" name="Google Shape;749;p2"/>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0" name="Google Shape;750;p2"/>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1" name="Google Shape;751;p2"/>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2" name="Google Shape;752;p2"/>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3" name="Google Shape;753;p2"/>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4" name="Google Shape;754;p2"/>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5" name="Google Shape;755;p2"/>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6" name="Google Shape;756;p2"/>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7" name="Google Shape;757;p2"/>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8" name="Google Shape;758;p2"/>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9" name="Google Shape;759;p2"/>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0" name="Google Shape;760;p2"/>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1" name="Google Shape;761;p2"/>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2" name="Google Shape;762;p2"/>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3" name="Google Shape;763;p2"/>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4" name="Google Shape;764;p2"/>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5" name="Google Shape;765;p2"/>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6" name="Google Shape;766;p2"/>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 name="Google Shape;767;p2"/>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8" name="Google Shape;768;p2"/>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9" name="Google Shape;769;p2"/>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0" name="Google Shape;770;p2"/>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1" name="Google Shape;771;p2"/>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2" name="Google Shape;772;p2"/>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3" name="Google Shape;773;p2"/>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4" name="Google Shape;774;p2"/>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5" name="Google Shape;775;p2"/>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6" name="Google Shape;776;p2"/>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7" name="Google Shape;777;p2"/>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8" name="Google Shape;778;p2"/>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9" name="Google Shape;779;p2"/>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0" name="Google Shape;780;p2"/>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1" name="Google Shape;781;p2"/>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2" name="Google Shape;782;p2"/>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3" name="Google Shape;783;p2"/>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4" name="Google Shape;784;p2"/>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 name="Google Shape;785;p2"/>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 name="Google Shape;786;p2"/>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7" name="Google Shape;787;p2"/>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8" name="Google Shape;788;p2"/>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9" name="Google Shape;789;p2"/>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 name="Google Shape;790;p2"/>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 name="Google Shape;791;p2"/>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 name="Google Shape;792;p2"/>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 name="Google Shape;793;p2"/>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 name="Google Shape;794;p2"/>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 name="Google Shape;795;p2"/>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 name="Google Shape;796;p2"/>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 name="Google Shape;797;p2"/>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 name="Google Shape;798;p2"/>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 name="Google Shape;799;p2"/>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 name="Google Shape;800;p2"/>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 name="Google Shape;801;p2"/>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 name="Google Shape;802;p2"/>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 name="Google Shape;803;p2"/>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 name="Google Shape;804;p2"/>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 name="Google Shape;805;p2"/>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 name="Google Shape;806;p2"/>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 name="Google Shape;807;p2"/>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 name="Google Shape;808;p2"/>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 name="Google Shape;809;p2"/>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10" name="Google Shape;810;p2"/>
          <p:cNvGrpSpPr/>
          <p:nvPr/>
        </p:nvGrpSpPr>
        <p:grpSpPr>
          <a:xfrm rot="-5400000">
            <a:off x="8279949" y="1686162"/>
            <a:ext cx="464541" cy="484094"/>
            <a:chOff x="209832" y="792807"/>
            <a:chExt cx="597404" cy="622549"/>
          </a:xfrm>
        </p:grpSpPr>
        <p:sp>
          <p:nvSpPr>
            <p:cNvPr id="811" name="Google Shape;811;p2"/>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 name="Google Shape;812;p2"/>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3" name="Google Shape;813;p2"/>
          <p:cNvGrpSpPr/>
          <p:nvPr/>
        </p:nvGrpSpPr>
        <p:grpSpPr>
          <a:xfrm>
            <a:off x="6313974" y="1346962"/>
            <a:ext cx="464541" cy="484094"/>
            <a:chOff x="209832" y="792807"/>
            <a:chExt cx="597404" cy="622549"/>
          </a:xfrm>
        </p:grpSpPr>
        <p:sp>
          <p:nvSpPr>
            <p:cNvPr id="814" name="Google Shape;814;p2"/>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 name="Google Shape;815;p2"/>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6" name="Google Shape;816;p2"/>
          <p:cNvGrpSpPr/>
          <p:nvPr/>
        </p:nvGrpSpPr>
        <p:grpSpPr>
          <a:xfrm>
            <a:off x="567539" y="286727"/>
            <a:ext cx="622433" cy="558467"/>
            <a:chOff x="567539" y="286727"/>
            <a:chExt cx="622433" cy="558467"/>
          </a:xfrm>
        </p:grpSpPr>
        <p:sp>
          <p:nvSpPr>
            <p:cNvPr id="817" name="Google Shape;817;p2"/>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 name="Google Shape;818;p2"/>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9" name="Google Shape;819;p2"/>
          <p:cNvGrpSpPr/>
          <p:nvPr/>
        </p:nvGrpSpPr>
        <p:grpSpPr>
          <a:xfrm>
            <a:off x="209832" y="792807"/>
            <a:ext cx="597404" cy="622549"/>
            <a:chOff x="209832" y="792807"/>
            <a:chExt cx="597404" cy="622549"/>
          </a:xfrm>
        </p:grpSpPr>
        <p:sp>
          <p:nvSpPr>
            <p:cNvPr id="820" name="Google Shape;820;p2"/>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 name="Google Shape;821;p2"/>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22" name="Google Shape;822;p2"/>
          <p:cNvGrpSpPr/>
          <p:nvPr/>
        </p:nvGrpSpPr>
        <p:grpSpPr>
          <a:xfrm>
            <a:off x="-152064" y="3934565"/>
            <a:ext cx="6359683" cy="1584630"/>
            <a:chOff x="-152064" y="3934565"/>
            <a:chExt cx="6359683" cy="1584630"/>
          </a:xfrm>
        </p:grpSpPr>
        <p:grpSp>
          <p:nvGrpSpPr>
            <p:cNvPr id="823" name="Google Shape;823;p2"/>
            <p:cNvGrpSpPr/>
            <p:nvPr/>
          </p:nvGrpSpPr>
          <p:grpSpPr>
            <a:xfrm>
              <a:off x="-152064" y="3934565"/>
              <a:ext cx="6333628" cy="1289383"/>
              <a:chOff x="-571040" y="6580080"/>
              <a:chExt cx="5153480" cy="1163536"/>
            </a:xfrm>
          </p:grpSpPr>
          <p:sp>
            <p:nvSpPr>
              <p:cNvPr id="824" name="Google Shape;824;p2"/>
              <p:cNvSpPr/>
              <p:nvPr/>
            </p:nvSpPr>
            <p:spPr>
              <a:xfrm rot="-190790" flipH="1">
                <a:off x="-560553" y="6744589"/>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 name="Google Shape;825;p2"/>
              <p:cNvSpPr/>
              <p:nvPr/>
            </p:nvSpPr>
            <p:spPr>
              <a:xfrm rot="-190790" flipH="1">
                <a:off x="-543720" y="7055162"/>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 name="Google Shape;826;p2"/>
              <p:cNvSpPr/>
              <p:nvPr/>
            </p:nvSpPr>
            <p:spPr>
              <a:xfrm rot="-190790" flipH="1">
                <a:off x="-523750" y="7281855"/>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 name="Google Shape;827;p2"/>
              <p:cNvSpPr/>
              <p:nvPr/>
            </p:nvSpPr>
            <p:spPr>
              <a:xfrm rot="-190790" flipH="1">
                <a:off x="-567686" y="6722425"/>
                <a:ext cx="5139643" cy="263572"/>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 name="Google Shape;828;p2"/>
              <p:cNvSpPr/>
              <p:nvPr/>
            </p:nvSpPr>
            <p:spPr>
              <a:xfrm rot="-190790" flipH="1">
                <a:off x="-550852" y="7032995"/>
                <a:ext cx="5095465" cy="235507"/>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 name="Google Shape;829;p2"/>
              <p:cNvSpPr/>
              <p:nvPr/>
            </p:nvSpPr>
            <p:spPr>
              <a:xfrm rot="-190790" flipH="1">
                <a:off x="-530884" y="7259690"/>
                <a:ext cx="5059332" cy="321686"/>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30" name="Google Shape;830;p2"/>
            <p:cNvGrpSpPr/>
            <p:nvPr/>
          </p:nvGrpSpPr>
          <p:grpSpPr>
            <a:xfrm>
              <a:off x="4244129" y="4038506"/>
              <a:ext cx="347775" cy="982193"/>
              <a:chOff x="3579895" y="3994576"/>
              <a:chExt cx="347775" cy="847802"/>
            </a:xfrm>
          </p:grpSpPr>
          <p:sp>
            <p:nvSpPr>
              <p:cNvPr id="831" name="Google Shape;831;p2"/>
              <p:cNvSpPr/>
              <p:nvPr/>
            </p:nvSpPr>
            <p:spPr>
              <a:xfrm rot="-190790" flipH="1">
                <a:off x="3602808" y="4001457"/>
                <a:ext cx="271245" cy="833678"/>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 name="Google Shape;832;p2"/>
              <p:cNvSpPr/>
              <p:nvPr/>
            </p:nvSpPr>
            <p:spPr>
              <a:xfrm rot="-190790" flipH="1">
                <a:off x="3633511" y="4001817"/>
                <a:ext cx="271245" cy="833680"/>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33" name="Google Shape;833;p2"/>
            <p:cNvGrpSpPr/>
            <p:nvPr/>
          </p:nvGrpSpPr>
          <p:grpSpPr>
            <a:xfrm>
              <a:off x="85768" y="3996692"/>
              <a:ext cx="550613" cy="1522503"/>
              <a:chOff x="85768" y="3911699"/>
              <a:chExt cx="550613" cy="1474136"/>
            </a:xfrm>
          </p:grpSpPr>
          <p:sp>
            <p:nvSpPr>
              <p:cNvPr id="834" name="Google Shape;834;p2"/>
              <p:cNvSpPr/>
              <p:nvPr/>
            </p:nvSpPr>
            <p:spPr>
              <a:xfrm rot="-190790" flipH="1">
                <a:off x="125689" y="3922787"/>
                <a:ext cx="440067" cy="1451598"/>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 name="Google Shape;835;p2"/>
              <p:cNvSpPr/>
              <p:nvPr/>
            </p:nvSpPr>
            <p:spPr>
              <a:xfrm rot="-190790" flipH="1">
                <a:off x="156392" y="3923150"/>
                <a:ext cx="440067" cy="1451597"/>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36" name="Google Shape;836;p2"/>
            <p:cNvGrpSpPr/>
            <p:nvPr/>
          </p:nvGrpSpPr>
          <p:grpSpPr>
            <a:xfrm>
              <a:off x="2317568" y="4023799"/>
              <a:ext cx="422961" cy="1252661"/>
              <a:chOff x="1947310" y="3957968"/>
              <a:chExt cx="422961" cy="1081263"/>
            </a:xfrm>
          </p:grpSpPr>
          <p:sp>
            <p:nvSpPr>
              <p:cNvPr id="837" name="Google Shape;837;p2"/>
              <p:cNvSpPr/>
              <p:nvPr/>
            </p:nvSpPr>
            <p:spPr>
              <a:xfrm rot="-190790" flipH="1">
                <a:off x="1976564" y="3966405"/>
                <a:ext cx="333749" cy="1064028"/>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 name="Google Shape;838;p2"/>
              <p:cNvSpPr/>
              <p:nvPr/>
            </p:nvSpPr>
            <p:spPr>
              <a:xfrm rot="-190790" flipH="1">
                <a:off x="2007268" y="3966768"/>
                <a:ext cx="333749" cy="106402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39" name="Google Shape;839;p2"/>
            <p:cNvGrpSpPr/>
            <p:nvPr/>
          </p:nvGrpSpPr>
          <p:grpSpPr>
            <a:xfrm>
              <a:off x="5936385" y="4010206"/>
              <a:ext cx="271234" cy="794688"/>
              <a:chOff x="4892432" y="3982465"/>
              <a:chExt cx="279796" cy="650200"/>
            </a:xfrm>
          </p:grpSpPr>
          <p:sp>
            <p:nvSpPr>
              <p:cNvPr id="840" name="Google Shape;840;p2"/>
              <p:cNvSpPr/>
              <p:nvPr/>
            </p:nvSpPr>
            <p:spPr>
              <a:xfrm rot="-190790" flipH="1">
                <a:off x="4909989" y="3987908"/>
                <a:ext cx="213988" cy="638951"/>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 name="Google Shape;841;p2"/>
              <p:cNvSpPr/>
              <p:nvPr/>
            </p:nvSpPr>
            <p:spPr>
              <a:xfrm rot="-190790" flipH="1">
                <a:off x="4940688" y="3988271"/>
                <a:ext cx="213984" cy="638951"/>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42" name="Google Shape;842;p2"/>
          <p:cNvGrpSpPr/>
          <p:nvPr/>
        </p:nvGrpSpPr>
        <p:grpSpPr>
          <a:xfrm>
            <a:off x="5428195" y="2939211"/>
            <a:ext cx="3559037" cy="3492498"/>
            <a:chOff x="245344" y="865553"/>
            <a:chExt cx="5139403" cy="5043318"/>
          </a:xfrm>
        </p:grpSpPr>
        <p:grpSp>
          <p:nvGrpSpPr>
            <p:cNvPr id="843" name="Google Shape;843;p2"/>
            <p:cNvGrpSpPr/>
            <p:nvPr/>
          </p:nvGrpSpPr>
          <p:grpSpPr>
            <a:xfrm>
              <a:off x="245344" y="865553"/>
              <a:ext cx="5139403" cy="5043318"/>
              <a:chOff x="245344" y="865553"/>
              <a:chExt cx="5139403" cy="5043318"/>
            </a:xfrm>
          </p:grpSpPr>
          <p:grpSp>
            <p:nvGrpSpPr>
              <p:cNvPr id="844" name="Google Shape;844;p2"/>
              <p:cNvGrpSpPr/>
              <p:nvPr/>
            </p:nvGrpSpPr>
            <p:grpSpPr>
              <a:xfrm>
                <a:off x="602010" y="2128867"/>
                <a:ext cx="483004" cy="522931"/>
                <a:chOff x="602010" y="2128867"/>
                <a:chExt cx="483004" cy="522931"/>
              </a:xfrm>
            </p:grpSpPr>
            <p:sp>
              <p:nvSpPr>
                <p:cNvPr id="845" name="Google Shape;845;p2"/>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 name="Google Shape;846;p2"/>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47" name="Google Shape;847;p2"/>
              <p:cNvGrpSpPr/>
              <p:nvPr/>
            </p:nvGrpSpPr>
            <p:grpSpPr>
              <a:xfrm>
                <a:off x="4534884" y="2128867"/>
                <a:ext cx="483004" cy="522931"/>
                <a:chOff x="4534884" y="2128867"/>
                <a:chExt cx="483004" cy="522931"/>
              </a:xfrm>
            </p:grpSpPr>
            <p:sp>
              <p:nvSpPr>
                <p:cNvPr id="848" name="Google Shape;848;p2"/>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 name="Google Shape;849;p2"/>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0" name="Google Shape;850;p2"/>
              <p:cNvGrpSpPr/>
              <p:nvPr/>
            </p:nvGrpSpPr>
            <p:grpSpPr>
              <a:xfrm>
                <a:off x="245344" y="2677404"/>
                <a:ext cx="5139403" cy="3231467"/>
                <a:chOff x="245344" y="2677404"/>
                <a:chExt cx="5139403" cy="3231467"/>
              </a:xfrm>
            </p:grpSpPr>
            <p:grpSp>
              <p:nvGrpSpPr>
                <p:cNvPr id="851" name="Google Shape;851;p2"/>
                <p:cNvGrpSpPr/>
                <p:nvPr/>
              </p:nvGrpSpPr>
              <p:grpSpPr>
                <a:xfrm>
                  <a:off x="245344" y="3381506"/>
                  <a:ext cx="5139403" cy="1488631"/>
                  <a:chOff x="245344" y="3381506"/>
                  <a:chExt cx="5139403" cy="1488631"/>
                </a:xfrm>
              </p:grpSpPr>
              <p:sp>
                <p:nvSpPr>
                  <p:cNvPr id="852" name="Google Shape;852;p2"/>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 name="Google Shape;853;p2"/>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4" name="Google Shape;854;p2"/>
                <p:cNvGrpSpPr/>
                <p:nvPr/>
              </p:nvGrpSpPr>
              <p:grpSpPr>
                <a:xfrm>
                  <a:off x="701589" y="4363259"/>
                  <a:ext cx="4226913" cy="1545612"/>
                  <a:chOff x="701589" y="4363259"/>
                  <a:chExt cx="4226913" cy="1545612"/>
                </a:xfrm>
              </p:grpSpPr>
              <p:grpSp>
                <p:nvGrpSpPr>
                  <p:cNvPr id="855" name="Google Shape;855;p2"/>
                  <p:cNvGrpSpPr/>
                  <p:nvPr/>
                </p:nvGrpSpPr>
                <p:grpSpPr>
                  <a:xfrm>
                    <a:off x="701589" y="4373966"/>
                    <a:ext cx="764070" cy="1534905"/>
                    <a:chOff x="701589" y="4373966"/>
                    <a:chExt cx="764070" cy="1534905"/>
                  </a:xfrm>
                </p:grpSpPr>
                <p:sp>
                  <p:nvSpPr>
                    <p:cNvPr id="856" name="Google Shape;856;p2"/>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57" name="Google Shape;857;p2"/>
                    <p:cNvGrpSpPr/>
                    <p:nvPr/>
                  </p:nvGrpSpPr>
                  <p:grpSpPr>
                    <a:xfrm>
                      <a:off x="711780" y="5034413"/>
                      <a:ext cx="706322" cy="847600"/>
                      <a:chOff x="711780" y="5034413"/>
                      <a:chExt cx="706322" cy="847600"/>
                    </a:xfrm>
                  </p:grpSpPr>
                  <p:sp>
                    <p:nvSpPr>
                      <p:cNvPr id="858" name="Google Shape;858;p2"/>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 name="Google Shape;859;p2"/>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 name="Google Shape;860;p2"/>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 name="Google Shape;861;p2"/>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 name="Google Shape;862;p2"/>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 name="Google Shape;863;p2"/>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 name="Google Shape;864;p2"/>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 name="Google Shape;865;p2"/>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 name="Google Shape;866;p2"/>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 name="Google Shape;867;p2"/>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 name="Google Shape;868;p2"/>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 name="Google Shape;869;p2"/>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 name="Google Shape;870;p2"/>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 name="Google Shape;871;p2"/>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 name="Google Shape;872;p2"/>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 name="Google Shape;873;p2"/>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 name="Google Shape;874;p2"/>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 name="Google Shape;875;p2"/>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76" name="Google Shape;876;p2"/>
                  <p:cNvGrpSpPr/>
                  <p:nvPr/>
                </p:nvGrpSpPr>
                <p:grpSpPr>
                  <a:xfrm>
                    <a:off x="4164433" y="4363259"/>
                    <a:ext cx="764069" cy="1534911"/>
                    <a:chOff x="4164433" y="4363259"/>
                    <a:chExt cx="764069" cy="1534911"/>
                  </a:xfrm>
                </p:grpSpPr>
                <p:sp>
                  <p:nvSpPr>
                    <p:cNvPr id="877" name="Google Shape;877;p2"/>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78" name="Google Shape;878;p2"/>
                    <p:cNvGrpSpPr/>
                    <p:nvPr/>
                  </p:nvGrpSpPr>
                  <p:grpSpPr>
                    <a:xfrm>
                      <a:off x="4174623" y="5023707"/>
                      <a:ext cx="706322" cy="847600"/>
                      <a:chOff x="4174623" y="5023707"/>
                      <a:chExt cx="706322" cy="847600"/>
                    </a:xfrm>
                  </p:grpSpPr>
                  <p:sp>
                    <p:nvSpPr>
                      <p:cNvPr id="879" name="Google Shape;879;p2"/>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0" name="Google Shape;880;p2"/>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1" name="Google Shape;881;p2"/>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2" name="Google Shape;882;p2"/>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3" name="Google Shape;883;p2"/>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4" name="Google Shape;884;p2"/>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5" name="Google Shape;885;p2"/>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6" name="Google Shape;886;p2"/>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7" name="Google Shape;887;p2"/>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8" name="Google Shape;888;p2"/>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9" name="Google Shape;889;p2"/>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0" name="Google Shape;890;p2"/>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1" name="Google Shape;891;p2"/>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2" name="Google Shape;892;p2"/>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3" name="Google Shape;893;p2"/>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4" name="Google Shape;894;p2"/>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5" name="Google Shape;895;p2"/>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6" name="Google Shape;896;p2"/>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897" name="Google Shape;897;p2"/>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8" name="Google Shape;898;p2"/>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9" name="Google Shape;899;p2"/>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0" name="Google Shape;900;p2"/>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1" name="Google Shape;901;p2"/>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02" name="Google Shape;902;p2"/>
              <p:cNvGrpSpPr/>
              <p:nvPr/>
            </p:nvGrpSpPr>
            <p:grpSpPr>
              <a:xfrm>
                <a:off x="2810836" y="1277124"/>
                <a:ext cx="1770040" cy="1504907"/>
                <a:chOff x="2810836" y="1277124"/>
                <a:chExt cx="1770040" cy="1504907"/>
              </a:xfrm>
            </p:grpSpPr>
            <p:sp>
              <p:nvSpPr>
                <p:cNvPr id="903" name="Google Shape;903;p2"/>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4" name="Google Shape;904;p2"/>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5" name="Google Shape;905;p2"/>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6" name="Google Shape;906;p2"/>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7" name="Google Shape;907;p2"/>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8" name="Google Shape;908;p2"/>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9" name="Google Shape;909;p2"/>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10" name="Google Shape;910;p2"/>
                <p:cNvGrpSpPr/>
                <p:nvPr/>
              </p:nvGrpSpPr>
              <p:grpSpPr>
                <a:xfrm>
                  <a:off x="3537583" y="1277124"/>
                  <a:ext cx="462008" cy="496302"/>
                  <a:chOff x="3537583" y="1277124"/>
                  <a:chExt cx="462008" cy="496302"/>
                </a:xfrm>
              </p:grpSpPr>
              <p:sp>
                <p:nvSpPr>
                  <p:cNvPr id="911" name="Google Shape;911;p2"/>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2" name="Google Shape;912;p2"/>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3" name="Google Shape;913;p2"/>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4" name="Google Shape;914;p2"/>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15" name="Google Shape;915;p2"/>
                  <p:cNvGrpSpPr/>
                  <p:nvPr/>
                </p:nvGrpSpPr>
                <p:grpSpPr>
                  <a:xfrm>
                    <a:off x="3572007" y="1286349"/>
                    <a:ext cx="427359" cy="486383"/>
                    <a:chOff x="3572007" y="1286349"/>
                    <a:chExt cx="427359" cy="486383"/>
                  </a:xfrm>
                </p:grpSpPr>
                <p:sp>
                  <p:nvSpPr>
                    <p:cNvPr id="916" name="Google Shape;916;p2"/>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7" name="Google Shape;917;p2"/>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8" name="Google Shape;918;p2"/>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9" name="Google Shape;919;p2"/>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920" name="Google Shape;920;p2"/>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1" name="Google Shape;921;p2"/>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2" name="Google Shape;922;p2"/>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3" name="Google Shape;923;p2"/>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4" name="Google Shape;924;p2"/>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5" name="Google Shape;925;p2"/>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6" name="Google Shape;926;p2"/>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7" name="Google Shape;927;p2"/>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8" name="Google Shape;928;p2"/>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9" name="Google Shape;929;p2"/>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0" name="Google Shape;930;p2"/>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1" name="Google Shape;931;p2"/>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2" name="Google Shape;932;p2"/>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3" name="Google Shape;933;p2"/>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4" name="Google Shape;934;p2"/>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5" name="Google Shape;935;p2"/>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6" name="Google Shape;936;p2"/>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7" name="Google Shape;937;p2"/>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8" name="Google Shape;938;p2"/>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9" name="Google Shape;939;p2"/>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0" name="Google Shape;940;p2"/>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1" name="Google Shape;941;p2"/>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2" name="Google Shape;942;p2"/>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3" name="Google Shape;943;p2"/>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4" name="Google Shape;944;p2"/>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5" name="Google Shape;945;p2"/>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6" name="Google Shape;946;p2"/>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7" name="Google Shape;947;p2"/>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8" name="Google Shape;948;p2"/>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9" name="Google Shape;949;p2"/>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0" name="Google Shape;950;p2"/>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1" name="Google Shape;951;p2"/>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2" name="Google Shape;952;p2"/>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3" name="Google Shape;953;p2"/>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4" name="Google Shape;954;p2"/>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5" name="Google Shape;955;p2"/>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6" name="Google Shape;956;p2"/>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7" name="Google Shape;957;p2"/>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8" name="Google Shape;958;p2"/>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9" name="Google Shape;959;p2"/>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0" name="Google Shape;960;p2"/>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1" name="Google Shape;961;p2"/>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2" name="Google Shape;962;p2"/>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3" name="Google Shape;963;p2"/>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4" name="Google Shape;964;p2"/>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5" name="Google Shape;965;p2"/>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6" name="Google Shape;966;p2"/>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7" name="Google Shape;967;p2"/>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8" name="Google Shape;968;p2"/>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9" name="Google Shape;969;p2"/>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0" name="Google Shape;970;p2"/>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1" name="Google Shape;971;p2"/>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2" name="Google Shape;972;p2"/>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3" name="Google Shape;973;p2"/>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4" name="Google Shape;974;p2"/>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5" name="Google Shape;975;p2"/>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6" name="Google Shape;976;p2"/>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7" name="Google Shape;977;p2"/>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8" name="Google Shape;978;p2"/>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9" name="Google Shape;979;p2"/>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0" name="Google Shape;980;p2"/>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1" name="Google Shape;981;p2"/>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2" name="Google Shape;982;p2"/>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3" name="Google Shape;983;p2"/>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4" name="Google Shape;984;p2"/>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85" name="Google Shape;985;p2"/>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6" name="Google Shape;986;p2"/>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87" name="Google Shape;987;p2"/>
              <p:cNvGrpSpPr/>
              <p:nvPr/>
            </p:nvGrpSpPr>
            <p:grpSpPr>
              <a:xfrm>
                <a:off x="2979756" y="1286202"/>
                <a:ext cx="1275339" cy="1256021"/>
                <a:chOff x="2979756" y="1286202"/>
                <a:chExt cx="1275339" cy="1256021"/>
              </a:xfrm>
            </p:grpSpPr>
            <p:sp>
              <p:nvSpPr>
                <p:cNvPr id="988" name="Google Shape;988;p2"/>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9" name="Google Shape;989;p2"/>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0" name="Google Shape;990;p2"/>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1" name="Google Shape;991;p2"/>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2" name="Google Shape;992;p2"/>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3" name="Google Shape;993;p2"/>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4" name="Google Shape;994;p2"/>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95" name="Google Shape;995;p2"/>
                <p:cNvGrpSpPr/>
                <p:nvPr/>
              </p:nvGrpSpPr>
              <p:grpSpPr>
                <a:xfrm>
                  <a:off x="3463007" y="1286202"/>
                  <a:ext cx="248947" cy="492262"/>
                  <a:chOff x="3463007" y="1286202"/>
                  <a:chExt cx="248947" cy="492262"/>
                </a:xfrm>
              </p:grpSpPr>
              <p:sp>
                <p:nvSpPr>
                  <p:cNvPr id="996" name="Google Shape;996;p2"/>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7" name="Google Shape;997;p2"/>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8" name="Google Shape;998;p2"/>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9" name="Google Shape;999;p2"/>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00" name="Google Shape;1000;p2"/>
                  <p:cNvGrpSpPr/>
                  <p:nvPr/>
                </p:nvGrpSpPr>
                <p:grpSpPr>
                  <a:xfrm>
                    <a:off x="3465986" y="1308593"/>
                    <a:ext cx="237592" cy="469871"/>
                    <a:chOff x="3465986" y="1308593"/>
                    <a:chExt cx="237592" cy="469871"/>
                  </a:xfrm>
                </p:grpSpPr>
                <p:sp>
                  <p:nvSpPr>
                    <p:cNvPr id="1001" name="Google Shape;1001;p2"/>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2" name="Google Shape;1002;p2"/>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3" name="Google Shape;1003;p2"/>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4" name="Google Shape;1004;p2"/>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005" name="Google Shape;1005;p2"/>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6" name="Google Shape;1006;p2"/>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7" name="Google Shape;1007;p2"/>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8" name="Google Shape;1008;p2"/>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9" name="Google Shape;1009;p2"/>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0" name="Google Shape;1010;p2"/>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1" name="Google Shape;1011;p2"/>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2" name="Google Shape;1012;p2"/>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3" name="Google Shape;1013;p2"/>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4" name="Google Shape;1014;p2"/>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5" name="Google Shape;1015;p2"/>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6" name="Google Shape;1016;p2"/>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7" name="Google Shape;1017;p2"/>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8" name="Google Shape;1018;p2"/>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9" name="Google Shape;1019;p2"/>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0" name="Google Shape;1020;p2"/>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1" name="Google Shape;1021;p2"/>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2" name="Google Shape;1022;p2"/>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3" name="Google Shape;1023;p2"/>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4" name="Google Shape;1024;p2"/>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5" name="Google Shape;1025;p2"/>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6" name="Google Shape;1026;p2"/>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7" name="Google Shape;1027;p2"/>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8" name="Google Shape;1028;p2"/>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9" name="Google Shape;1029;p2"/>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0" name="Google Shape;1030;p2"/>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1" name="Google Shape;1031;p2"/>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2" name="Google Shape;1032;p2"/>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3" name="Google Shape;1033;p2"/>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4" name="Google Shape;1034;p2"/>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5" name="Google Shape;1035;p2"/>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6" name="Google Shape;1036;p2"/>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7" name="Google Shape;1037;p2"/>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8" name="Google Shape;1038;p2"/>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9" name="Google Shape;1039;p2"/>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0" name="Google Shape;1040;p2"/>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1" name="Google Shape;1041;p2"/>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2" name="Google Shape;1042;p2"/>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3" name="Google Shape;1043;p2"/>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4" name="Google Shape;1044;p2"/>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5" name="Google Shape;1045;p2"/>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6" name="Google Shape;1046;p2"/>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7" name="Google Shape;1047;p2"/>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8" name="Google Shape;1048;p2"/>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9" name="Google Shape;1049;p2"/>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0" name="Google Shape;1050;p2"/>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1" name="Google Shape;1051;p2"/>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2" name="Google Shape;1052;p2"/>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3" name="Google Shape;1053;p2"/>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4" name="Google Shape;1054;p2"/>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5" name="Google Shape;1055;p2"/>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6" name="Google Shape;1056;p2"/>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7" name="Google Shape;1057;p2"/>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8" name="Google Shape;1058;p2"/>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9" name="Google Shape;1059;p2"/>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0" name="Google Shape;1060;p2"/>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1" name="Google Shape;1061;p2"/>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2" name="Google Shape;1062;p2"/>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3" name="Google Shape;1063;p2"/>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4" name="Google Shape;1064;p2"/>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5" name="Google Shape;1065;p2"/>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6" name="Google Shape;1066;p2"/>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7" name="Google Shape;1067;p2"/>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8" name="Google Shape;1068;p2"/>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 name="Google Shape;1069;p2"/>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70" name="Google Shape;1070;p2"/>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71" name="Google Shape;1071;p2"/>
              <p:cNvGrpSpPr/>
              <p:nvPr/>
            </p:nvGrpSpPr>
            <p:grpSpPr>
              <a:xfrm>
                <a:off x="1818621" y="1194964"/>
                <a:ext cx="1412171" cy="1200646"/>
                <a:chOff x="1818621" y="1194964"/>
                <a:chExt cx="1412171" cy="1200646"/>
              </a:xfrm>
            </p:grpSpPr>
            <p:sp>
              <p:nvSpPr>
                <p:cNvPr id="1072" name="Google Shape;1072;p2"/>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3" name="Google Shape;1073;p2"/>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4" name="Google Shape;1074;p2"/>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5" name="Google Shape;1075;p2"/>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6" name="Google Shape;1076;p2"/>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7" name="Google Shape;1077;p2"/>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8" name="Google Shape;1078;p2"/>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79" name="Google Shape;1079;p2"/>
                <p:cNvGrpSpPr/>
                <p:nvPr/>
              </p:nvGrpSpPr>
              <p:grpSpPr>
                <a:xfrm>
                  <a:off x="2398435" y="1194964"/>
                  <a:ext cx="368597" cy="395963"/>
                  <a:chOff x="2398435" y="1194964"/>
                  <a:chExt cx="368597" cy="395963"/>
                </a:xfrm>
              </p:grpSpPr>
              <p:sp>
                <p:nvSpPr>
                  <p:cNvPr id="1080" name="Google Shape;1080;p2"/>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1" name="Google Shape;1081;p2"/>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2" name="Google Shape;1082;p2"/>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3" name="Google Shape;1083;p2"/>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84" name="Google Shape;1084;p2"/>
                  <p:cNvGrpSpPr/>
                  <p:nvPr/>
                </p:nvGrpSpPr>
                <p:grpSpPr>
                  <a:xfrm>
                    <a:off x="2425898" y="1202327"/>
                    <a:ext cx="340955" cy="388046"/>
                    <a:chOff x="2425898" y="1202327"/>
                    <a:chExt cx="340955" cy="388046"/>
                  </a:xfrm>
                </p:grpSpPr>
                <p:sp>
                  <p:nvSpPr>
                    <p:cNvPr id="1085" name="Google Shape;1085;p2"/>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6" name="Google Shape;1086;p2"/>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7" name="Google Shape;1087;p2"/>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8" name="Google Shape;1088;p2"/>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089" name="Google Shape;1089;p2"/>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0" name="Google Shape;1090;p2"/>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1" name="Google Shape;1091;p2"/>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2" name="Google Shape;1092;p2"/>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3" name="Google Shape;1093;p2"/>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4" name="Google Shape;1094;p2"/>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5" name="Google Shape;1095;p2"/>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6" name="Google Shape;1096;p2"/>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7" name="Google Shape;1097;p2"/>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8" name="Google Shape;1098;p2"/>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9" name="Google Shape;1099;p2"/>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0" name="Google Shape;1100;p2"/>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1" name="Google Shape;1101;p2"/>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2" name="Google Shape;1102;p2"/>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3" name="Google Shape;1103;p2"/>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4" name="Google Shape;1104;p2"/>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5" name="Google Shape;1105;p2"/>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6" name="Google Shape;1106;p2"/>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7" name="Google Shape;1107;p2"/>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8" name="Google Shape;1108;p2"/>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9" name="Google Shape;1109;p2"/>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0" name="Google Shape;1110;p2"/>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1" name="Google Shape;1111;p2"/>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2" name="Google Shape;1112;p2"/>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3" name="Google Shape;1113;p2"/>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4" name="Google Shape;1114;p2"/>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5" name="Google Shape;1115;p2"/>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6" name="Google Shape;1116;p2"/>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7" name="Google Shape;1117;p2"/>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8" name="Google Shape;1118;p2"/>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9" name="Google Shape;1119;p2"/>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0" name="Google Shape;1120;p2"/>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1" name="Google Shape;1121;p2"/>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2" name="Google Shape;1122;p2"/>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3" name="Google Shape;1123;p2"/>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4" name="Google Shape;1124;p2"/>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5" name="Google Shape;1125;p2"/>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6" name="Google Shape;1126;p2"/>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7" name="Google Shape;1127;p2"/>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8" name="Google Shape;1128;p2"/>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9" name="Google Shape;1129;p2"/>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0" name="Google Shape;1130;p2"/>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1" name="Google Shape;1131;p2"/>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2" name="Google Shape;1132;p2"/>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3" name="Google Shape;1133;p2"/>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4" name="Google Shape;1134;p2"/>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5" name="Google Shape;1135;p2"/>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6" name="Google Shape;1136;p2"/>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7" name="Google Shape;1137;p2"/>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8" name="Google Shape;1138;p2"/>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9" name="Google Shape;1139;p2"/>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0" name="Google Shape;1140;p2"/>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1" name="Google Shape;1141;p2"/>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2" name="Google Shape;1142;p2"/>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3" name="Google Shape;1143;p2"/>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4" name="Google Shape;1144;p2"/>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5" name="Google Shape;1145;p2"/>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6" name="Google Shape;1146;p2"/>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7" name="Google Shape;1147;p2"/>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8" name="Google Shape;1148;p2"/>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9" name="Google Shape;1149;p2"/>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0" name="Google Shape;1150;p2"/>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1" name="Google Shape;1151;p2"/>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2" name="Google Shape;1152;p2"/>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3" name="Google Shape;1153;p2"/>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54" name="Google Shape;1154;p2"/>
              <p:cNvGrpSpPr/>
              <p:nvPr/>
            </p:nvGrpSpPr>
            <p:grpSpPr>
              <a:xfrm>
                <a:off x="858328" y="1344266"/>
                <a:ext cx="1968299" cy="1791934"/>
                <a:chOff x="858328" y="1344266"/>
                <a:chExt cx="1968299" cy="1791934"/>
              </a:xfrm>
            </p:grpSpPr>
            <p:sp>
              <p:nvSpPr>
                <p:cNvPr id="1155" name="Google Shape;1155;p2"/>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6" name="Google Shape;1156;p2"/>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7" name="Google Shape;1157;p2"/>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58" name="Google Shape;1158;p2"/>
                <p:cNvGrpSpPr/>
                <p:nvPr/>
              </p:nvGrpSpPr>
              <p:grpSpPr>
                <a:xfrm>
                  <a:off x="1689346" y="1344266"/>
                  <a:ext cx="308465" cy="593322"/>
                  <a:chOff x="1689346" y="1344266"/>
                  <a:chExt cx="308465" cy="593322"/>
                </a:xfrm>
              </p:grpSpPr>
              <p:grpSp>
                <p:nvGrpSpPr>
                  <p:cNvPr id="1159" name="Google Shape;1159;p2"/>
                  <p:cNvGrpSpPr/>
                  <p:nvPr/>
                </p:nvGrpSpPr>
                <p:grpSpPr>
                  <a:xfrm>
                    <a:off x="1689346" y="1344266"/>
                    <a:ext cx="308465" cy="580053"/>
                    <a:chOff x="1689346" y="1344266"/>
                    <a:chExt cx="308465" cy="580053"/>
                  </a:xfrm>
                </p:grpSpPr>
                <p:sp>
                  <p:nvSpPr>
                    <p:cNvPr id="1160" name="Google Shape;1160;p2"/>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1" name="Google Shape;1161;p2"/>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 name="Google Shape;1162;p2"/>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63" name="Google Shape;1163;p2"/>
                  <p:cNvGrpSpPr/>
                  <p:nvPr/>
                </p:nvGrpSpPr>
                <p:grpSpPr>
                  <a:xfrm>
                    <a:off x="1788243" y="1362042"/>
                    <a:ext cx="162679" cy="575546"/>
                    <a:chOff x="1788243" y="1362042"/>
                    <a:chExt cx="162679" cy="575546"/>
                  </a:xfrm>
                </p:grpSpPr>
                <p:sp>
                  <p:nvSpPr>
                    <p:cNvPr id="1164" name="Google Shape;1164;p2"/>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 name="Google Shape;1165;p2"/>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66" name="Google Shape;1166;p2"/>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 name="Google Shape;1167;p2"/>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 name="Google Shape;1168;p2"/>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 name="Google Shape;1169;p2"/>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 name="Google Shape;1170;p2"/>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 name="Google Shape;1171;p2"/>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 name="Google Shape;1172;p2"/>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 name="Google Shape;1173;p2"/>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 name="Google Shape;1174;p2"/>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 name="Google Shape;1175;p2"/>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 name="Google Shape;1176;p2"/>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 name="Google Shape;1177;p2"/>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 name="Google Shape;1178;p2"/>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 name="Google Shape;1179;p2"/>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 name="Google Shape;1180;p2"/>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 name="Google Shape;1181;p2"/>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 name="Google Shape;1182;p2"/>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 name="Google Shape;1183;p2"/>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 name="Google Shape;1184;p2"/>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 name="Google Shape;1185;p2"/>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 name="Google Shape;1186;p2"/>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 name="Google Shape;1187;p2"/>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 name="Google Shape;1188;p2"/>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9" name="Google Shape;1189;p2"/>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 name="Google Shape;1190;p2"/>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 name="Google Shape;1191;p2"/>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 name="Google Shape;1192;p2"/>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 name="Google Shape;1193;p2"/>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 name="Google Shape;1194;p2"/>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 name="Google Shape;1195;p2"/>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 name="Google Shape;1196;p2"/>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7" name="Google Shape;1197;p2"/>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 name="Google Shape;1198;p2"/>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 name="Google Shape;1199;p2"/>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 name="Google Shape;1200;p2"/>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 name="Google Shape;1201;p2"/>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 name="Google Shape;1202;p2"/>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 name="Google Shape;1203;p2"/>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 name="Google Shape;1204;p2"/>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 name="Google Shape;1205;p2"/>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 name="Google Shape;1206;p2"/>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 name="Google Shape;1207;p2"/>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 name="Google Shape;1208;p2"/>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 name="Google Shape;1209;p2"/>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 name="Google Shape;1210;p2"/>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 name="Google Shape;1211;p2"/>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 name="Google Shape;1212;p2"/>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 name="Google Shape;1213;p2"/>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 name="Google Shape;1214;p2"/>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 name="Google Shape;1215;p2"/>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 name="Google Shape;1216;p2"/>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 name="Google Shape;1217;p2"/>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 name="Google Shape;1218;p2"/>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 name="Google Shape;1219;p2"/>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 name="Google Shape;1220;p2"/>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 name="Google Shape;1221;p2"/>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 name="Google Shape;1222;p2"/>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 name="Google Shape;1223;p2"/>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 name="Google Shape;1224;p2"/>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 name="Google Shape;1225;p2"/>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 name="Google Shape;1226;p2"/>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 name="Google Shape;1227;p2"/>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8" name="Google Shape;1228;p2"/>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 name="Google Shape;1229;p2"/>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 name="Google Shape;1230;p2"/>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 name="Google Shape;1231;p2"/>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 name="Google Shape;1232;p2"/>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 name="Google Shape;1233;p2"/>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 name="Google Shape;1234;p2"/>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35" name="Google Shape;1235;p2"/>
              <p:cNvGrpSpPr/>
              <p:nvPr/>
            </p:nvGrpSpPr>
            <p:grpSpPr>
              <a:xfrm>
                <a:off x="3367918" y="1871929"/>
                <a:ext cx="1268845" cy="1155155"/>
                <a:chOff x="3367918" y="1871929"/>
                <a:chExt cx="1268845" cy="1155155"/>
              </a:xfrm>
            </p:grpSpPr>
            <p:sp>
              <p:nvSpPr>
                <p:cNvPr id="1236" name="Google Shape;1236;p2"/>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 name="Google Shape;1237;p2"/>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 name="Google Shape;1238;p2"/>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39" name="Google Shape;1239;p2"/>
                <p:cNvGrpSpPr/>
                <p:nvPr/>
              </p:nvGrpSpPr>
              <p:grpSpPr>
                <a:xfrm>
                  <a:off x="3903628" y="1871929"/>
                  <a:ext cx="198848" cy="382474"/>
                  <a:chOff x="3903628" y="1871929"/>
                  <a:chExt cx="198848" cy="382474"/>
                </a:xfrm>
              </p:grpSpPr>
              <p:grpSp>
                <p:nvGrpSpPr>
                  <p:cNvPr id="1240" name="Google Shape;1240;p2"/>
                  <p:cNvGrpSpPr/>
                  <p:nvPr/>
                </p:nvGrpSpPr>
                <p:grpSpPr>
                  <a:xfrm>
                    <a:off x="3903628" y="1871929"/>
                    <a:ext cx="198848" cy="373925"/>
                    <a:chOff x="3903628" y="1871929"/>
                    <a:chExt cx="198848" cy="373925"/>
                  </a:xfrm>
                </p:grpSpPr>
                <p:sp>
                  <p:nvSpPr>
                    <p:cNvPr id="1241" name="Google Shape;1241;p2"/>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 name="Google Shape;1242;p2"/>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 name="Google Shape;1243;p2"/>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44" name="Google Shape;1244;p2"/>
                  <p:cNvGrpSpPr/>
                  <p:nvPr/>
                </p:nvGrpSpPr>
                <p:grpSpPr>
                  <a:xfrm>
                    <a:off x="3967377" y="1883388"/>
                    <a:ext cx="104872" cy="371015"/>
                    <a:chOff x="3967377" y="1883388"/>
                    <a:chExt cx="104872" cy="371015"/>
                  </a:xfrm>
                </p:grpSpPr>
                <p:sp>
                  <p:nvSpPr>
                    <p:cNvPr id="1245" name="Google Shape;1245;p2"/>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 name="Google Shape;1246;p2"/>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47" name="Google Shape;1247;p2"/>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 name="Google Shape;1248;p2"/>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 name="Google Shape;1249;p2"/>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 name="Google Shape;1250;p2"/>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 name="Google Shape;1251;p2"/>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 name="Google Shape;1252;p2"/>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 name="Google Shape;1253;p2"/>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4" name="Google Shape;1254;p2"/>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5" name="Google Shape;1255;p2"/>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6" name="Google Shape;1256;p2"/>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7" name="Google Shape;1257;p2"/>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8" name="Google Shape;1258;p2"/>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9" name="Google Shape;1259;p2"/>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0" name="Google Shape;1260;p2"/>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1" name="Google Shape;1261;p2"/>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2" name="Google Shape;1262;p2"/>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3" name="Google Shape;1263;p2"/>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4" name="Google Shape;1264;p2"/>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5" name="Google Shape;1265;p2"/>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6" name="Google Shape;1266;p2"/>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7" name="Google Shape;1267;p2"/>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8" name="Google Shape;1268;p2"/>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9" name="Google Shape;1269;p2"/>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0" name="Google Shape;1270;p2"/>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1" name="Google Shape;1271;p2"/>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2" name="Google Shape;1272;p2"/>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3" name="Google Shape;1273;p2"/>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4" name="Google Shape;1274;p2"/>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5" name="Google Shape;1275;p2"/>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6" name="Google Shape;1276;p2"/>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7" name="Google Shape;1277;p2"/>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8" name="Google Shape;1278;p2"/>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9" name="Google Shape;1279;p2"/>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0" name="Google Shape;1280;p2"/>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1" name="Google Shape;1281;p2"/>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2" name="Google Shape;1282;p2"/>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3" name="Google Shape;1283;p2"/>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4" name="Google Shape;1284;p2"/>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5" name="Google Shape;1285;p2"/>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6" name="Google Shape;1286;p2"/>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7" name="Google Shape;1287;p2"/>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8" name="Google Shape;1288;p2"/>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9" name="Google Shape;1289;p2"/>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0" name="Google Shape;1290;p2"/>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1" name="Google Shape;1291;p2"/>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2" name="Google Shape;1292;p2"/>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3" name="Google Shape;1293;p2"/>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4" name="Google Shape;1294;p2"/>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5" name="Google Shape;1295;p2"/>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6" name="Google Shape;1296;p2"/>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7" name="Google Shape;1297;p2"/>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8" name="Google Shape;1298;p2"/>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9" name="Google Shape;1299;p2"/>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0" name="Google Shape;1300;p2"/>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1" name="Google Shape;1301;p2"/>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2" name="Google Shape;1302;p2"/>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3" name="Google Shape;1303;p2"/>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4" name="Google Shape;1304;p2"/>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5" name="Google Shape;1305;p2"/>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6" name="Google Shape;1306;p2"/>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7" name="Google Shape;1307;p2"/>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8" name="Google Shape;1308;p2"/>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9" name="Google Shape;1309;p2"/>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0" name="Google Shape;1310;p2"/>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1" name="Google Shape;1311;p2"/>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2" name="Google Shape;1312;p2"/>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3" name="Google Shape;1313;p2"/>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4" name="Google Shape;1314;p2"/>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5" name="Google Shape;1315;p2"/>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16" name="Google Shape;1316;p2"/>
              <p:cNvGrpSpPr/>
              <p:nvPr/>
            </p:nvGrpSpPr>
            <p:grpSpPr>
              <a:xfrm>
                <a:off x="2070779" y="1840674"/>
                <a:ext cx="1520761" cy="1256027"/>
                <a:chOff x="2070779" y="1840674"/>
                <a:chExt cx="1520761" cy="1256027"/>
              </a:xfrm>
            </p:grpSpPr>
            <p:sp>
              <p:nvSpPr>
                <p:cNvPr id="1317" name="Google Shape;1317;p2"/>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8" name="Google Shape;1318;p2"/>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9" name="Google Shape;1319;p2"/>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0" name="Google Shape;1320;p2"/>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1" name="Google Shape;1321;p2"/>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2" name="Google Shape;1322;p2"/>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3" name="Google Shape;1323;p2"/>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24" name="Google Shape;1324;p2"/>
                <p:cNvGrpSpPr/>
                <p:nvPr/>
              </p:nvGrpSpPr>
              <p:grpSpPr>
                <a:xfrm>
                  <a:off x="2647026" y="1840674"/>
                  <a:ext cx="296851" cy="492265"/>
                  <a:chOff x="2647026" y="1840674"/>
                  <a:chExt cx="296851" cy="492265"/>
                </a:xfrm>
              </p:grpSpPr>
              <p:sp>
                <p:nvSpPr>
                  <p:cNvPr id="1325" name="Google Shape;1325;p2"/>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6" name="Google Shape;1326;p2"/>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7" name="Google Shape;1327;p2"/>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8" name="Google Shape;1328;p2"/>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29" name="Google Shape;1329;p2"/>
                  <p:cNvGrpSpPr/>
                  <p:nvPr/>
                </p:nvGrpSpPr>
                <p:grpSpPr>
                  <a:xfrm>
                    <a:off x="2650577" y="1863072"/>
                    <a:ext cx="283310" cy="469867"/>
                    <a:chOff x="2650577" y="1863072"/>
                    <a:chExt cx="283310" cy="469867"/>
                  </a:xfrm>
                </p:grpSpPr>
                <p:sp>
                  <p:nvSpPr>
                    <p:cNvPr id="1330" name="Google Shape;1330;p2"/>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1" name="Google Shape;1331;p2"/>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2" name="Google Shape;1332;p2"/>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3" name="Google Shape;1333;p2"/>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334" name="Google Shape;1334;p2"/>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5" name="Google Shape;1335;p2"/>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6" name="Google Shape;1336;p2"/>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 name="Google Shape;1337;p2"/>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 name="Google Shape;1338;p2"/>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9" name="Google Shape;1339;p2"/>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0" name="Google Shape;1340;p2"/>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1" name="Google Shape;1341;p2"/>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2" name="Google Shape;1342;p2"/>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3" name="Google Shape;1343;p2"/>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4" name="Google Shape;1344;p2"/>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5" name="Google Shape;1345;p2"/>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6" name="Google Shape;1346;p2"/>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7" name="Google Shape;1347;p2"/>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8" name="Google Shape;1348;p2"/>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9" name="Google Shape;1349;p2"/>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0" name="Google Shape;1350;p2"/>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1" name="Google Shape;1351;p2"/>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2" name="Google Shape;1352;p2"/>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3" name="Google Shape;1353;p2"/>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4" name="Google Shape;1354;p2"/>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5" name="Google Shape;1355;p2"/>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6" name="Google Shape;1356;p2"/>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7" name="Google Shape;1357;p2"/>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8" name="Google Shape;1358;p2"/>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9" name="Google Shape;1359;p2"/>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0" name="Google Shape;1360;p2"/>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1" name="Google Shape;1361;p2"/>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2" name="Google Shape;1362;p2"/>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3" name="Google Shape;1363;p2"/>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4" name="Google Shape;1364;p2"/>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5" name="Google Shape;1365;p2"/>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6" name="Google Shape;1366;p2"/>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7" name="Google Shape;1367;p2"/>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8" name="Google Shape;1368;p2"/>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9" name="Google Shape;1369;p2"/>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0" name="Google Shape;1370;p2"/>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1" name="Google Shape;1371;p2"/>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2" name="Google Shape;1372;p2"/>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3" name="Google Shape;1373;p2"/>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4" name="Google Shape;1374;p2"/>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5" name="Google Shape;1375;p2"/>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6" name="Google Shape;1376;p2"/>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7" name="Google Shape;1377;p2"/>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8" name="Google Shape;1378;p2"/>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9" name="Google Shape;1379;p2"/>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0" name="Google Shape;1380;p2"/>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1" name="Google Shape;1381;p2"/>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2" name="Google Shape;1382;p2"/>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3" name="Google Shape;1383;p2"/>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4" name="Google Shape;1384;p2"/>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5" name="Google Shape;1385;p2"/>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6" name="Google Shape;1386;p2"/>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7" name="Google Shape;1387;p2"/>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8" name="Google Shape;1388;p2"/>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9" name="Google Shape;1389;p2"/>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0" name="Google Shape;1390;p2"/>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1" name="Google Shape;1391;p2"/>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2" name="Google Shape;1392;p2"/>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3" name="Google Shape;1393;p2"/>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4" name="Google Shape;1394;p2"/>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5" name="Google Shape;1395;p2"/>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6" name="Google Shape;1396;p2"/>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7" name="Google Shape;1397;p2"/>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8" name="Google Shape;1398;p2"/>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99" name="Google Shape;1399;p2"/>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0" name="Google Shape;1400;p2"/>
              <p:cNvSpPr/>
              <p:nvPr/>
            </p:nvSpPr>
            <p:spPr>
              <a:xfrm>
                <a:off x="1507255" y="2964906"/>
                <a:ext cx="2665173"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1" name="Google Shape;1401;p2"/>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2" name="Google Shape;1402;p2"/>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3" name="Google Shape;1403;p2"/>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4" name="Google Shape;1404;p2"/>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5" name="Google Shape;1405;p2"/>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6" name="Google Shape;1406;p2"/>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7" name="Google Shape;1407;p2"/>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08" name="Google Shape;1408;p2"/>
            <p:cNvGrpSpPr/>
            <p:nvPr/>
          </p:nvGrpSpPr>
          <p:grpSpPr>
            <a:xfrm>
              <a:off x="1713967" y="3303389"/>
              <a:ext cx="2252137" cy="721122"/>
              <a:chOff x="1713967" y="3303389"/>
              <a:chExt cx="2252137" cy="721122"/>
            </a:xfrm>
          </p:grpSpPr>
          <p:sp>
            <p:nvSpPr>
              <p:cNvPr id="1409" name="Google Shape;1409;p2"/>
              <p:cNvSpPr/>
              <p:nvPr/>
            </p:nvSpPr>
            <p:spPr>
              <a:xfrm>
                <a:off x="1713967" y="3303389"/>
                <a:ext cx="268248" cy="549039"/>
              </a:xfrm>
              <a:custGeom>
                <a:avLst/>
                <a:gdLst/>
                <a:ahLst/>
                <a:cxnLst/>
                <a:rect l="l" t="t" r="r" b="b"/>
                <a:pathLst>
                  <a:path w="268248" h="549039" extrusionOk="0">
                    <a:moveTo>
                      <a:pt x="55643" y="549040"/>
                    </a:moveTo>
                    <a:cubicBezTo>
                      <a:pt x="64325" y="549040"/>
                      <a:pt x="70114" y="546470"/>
                      <a:pt x="72048" y="541001"/>
                    </a:cubicBezTo>
                    <a:lnTo>
                      <a:pt x="72691" y="541323"/>
                    </a:lnTo>
                    <a:cubicBezTo>
                      <a:pt x="74619" y="536175"/>
                      <a:pt x="75904" y="530707"/>
                      <a:pt x="75904" y="524917"/>
                    </a:cubicBezTo>
                    <a:cubicBezTo>
                      <a:pt x="75904" y="517520"/>
                      <a:pt x="74619" y="508511"/>
                      <a:pt x="72048" y="497580"/>
                    </a:cubicBezTo>
                    <a:cubicBezTo>
                      <a:pt x="66259" y="471523"/>
                      <a:pt x="63361" y="427781"/>
                      <a:pt x="63361" y="366669"/>
                    </a:cubicBezTo>
                    <a:cubicBezTo>
                      <a:pt x="63361" y="345444"/>
                      <a:pt x="64003" y="324213"/>
                      <a:pt x="64973" y="302987"/>
                    </a:cubicBezTo>
                    <a:cubicBezTo>
                      <a:pt x="66580" y="302017"/>
                      <a:pt x="67223" y="300411"/>
                      <a:pt x="67223" y="298483"/>
                    </a:cubicBezTo>
                    <a:cubicBezTo>
                      <a:pt x="67223" y="296549"/>
                      <a:pt x="66580" y="294621"/>
                      <a:pt x="65616" y="292693"/>
                    </a:cubicBezTo>
                    <a:lnTo>
                      <a:pt x="72048" y="292693"/>
                    </a:lnTo>
                    <a:cubicBezTo>
                      <a:pt x="80409" y="292693"/>
                      <a:pt x="88769" y="292371"/>
                      <a:pt x="97136" y="291729"/>
                    </a:cubicBezTo>
                    <a:cubicBezTo>
                      <a:pt x="108073" y="291086"/>
                      <a:pt x="117397" y="290438"/>
                      <a:pt x="125115" y="290438"/>
                    </a:cubicBezTo>
                    <a:lnTo>
                      <a:pt x="145382" y="290765"/>
                    </a:lnTo>
                    <a:cubicBezTo>
                      <a:pt x="159211" y="290765"/>
                      <a:pt x="172719" y="290116"/>
                      <a:pt x="186233" y="288510"/>
                    </a:cubicBezTo>
                    <a:cubicBezTo>
                      <a:pt x="185584" y="310384"/>
                      <a:pt x="185263" y="332252"/>
                      <a:pt x="185263" y="353804"/>
                    </a:cubicBezTo>
                    <a:cubicBezTo>
                      <a:pt x="185263" y="388544"/>
                      <a:pt x="186233" y="423277"/>
                      <a:pt x="187839" y="458015"/>
                    </a:cubicBezTo>
                    <a:cubicBezTo>
                      <a:pt x="188160" y="462841"/>
                      <a:pt x="188160" y="467667"/>
                      <a:pt x="188160" y="472493"/>
                    </a:cubicBezTo>
                    <a:lnTo>
                      <a:pt x="187839" y="481175"/>
                    </a:lnTo>
                    <a:cubicBezTo>
                      <a:pt x="187839" y="496610"/>
                      <a:pt x="190731" y="511409"/>
                      <a:pt x="196842" y="524917"/>
                    </a:cubicBezTo>
                    <a:cubicBezTo>
                      <a:pt x="199740" y="529743"/>
                      <a:pt x="204887" y="534247"/>
                      <a:pt x="211962" y="538424"/>
                    </a:cubicBezTo>
                    <a:cubicBezTo>
                      <a:pt x="218716" y="542608"/>
                      <a:pt x="224185" y="545184"/>
                      <a:pt x="228362" y="545506"/>
                    </a:cubicBezTo>
                    <a:cubicBezTo>
                      <a:pt x="232545" y="546148"/>
                      <a:pt x="234800" y="546148"/>
                      <a:pt x="235443" y="546148"/>
                    </a:cubicBezTo>
                    <a:cubicBezTo>
                      <a:pt x="241876" y="546148"/>
                      <a:pt x="247023" y="543572"/>
                      <a:pt x="250557" y="537782"/>
                    </a:cubicBezTo>
                    <a:cubicBezTo>
                      <a:pt x="253455" y="531671"/>
                      <a:pt x="255062" y="524595"/>
                      <a:pt x="255062" y="516556"/>
                    </a:cubicBezTo>
                    <a:cubicBezTo>
                      <a:pt x="254741" y="508511"/>
                      <a:pt x="254098" y="500472"/>
                      <a:pt x="253134" y="492433"/>
                    </a:cubicBezTo>
                    <a:cubicBezTo>
                      <a:pt x="250236" y="473136"/>
                      <a:pt x="248629" y="431000"/>
                      <a:pt x="248629" y="366027"/>
                    </a:cubicBezTo>
                    <a:cubicBezTo>
                      <a:pt x="248629" y="298161"/>
                      <a:pt x="251843" y="229326"/>
                      <a:pt x="258275" y="159854"/>
                    </a:cubicBezTo>
                    <a:lnTo>
                      <a:pt x="264708" y="98742"/>
                    </a:lnTo>
                    <a:cubicBezTo>
                      <a:pt x="267284" y="81694"/>
                      <a:pt x="268248" y="68829"/>
                      <a:pt x="268248" y="59499"/>
                    </a:cubicBezTo>
                    <a:cubicBezTo>
                      <a:pt x="268248" y="49211"/>
                      <a:pt x="267284" y="38595"/>
                      <a:pt x="265356" y="28301"/>
                    </a:cubicBezTo>
                    <a:cubicBezTo>
                      <a:pt x="263744" y="23153"/>
                      <a:pt x="260209" y="18655"/>
                      <a:pt x="254741" y="14472"/>
                    </a:cubicBezTo>
                    <a:cubicBezTo>
                      <a:pt x="248951" y="10610"/>
                      <a:pt x="244125" y="8361"/>
                      <a:pt x="240584" y="8039"/>
                    </a:cubicBezTo>
                    <a:cubicBezTo>
                      <a:pt x="236728" y="7718"/>
                      <a:pt x="234473" y="7718"/>
                      <a:pt x="233831" y="7718"/>
                    </a:cubicBezTo>
                    <a:cubicBezTo>
                      <a:pt x="228362" y="7718"/>
                      <a:pt x="224185" y="9646"/>
                      <a:pt x="220644" y="14150"/>
                    </a:cubicBezTo>
                    <a:cubicBezTo>
                      <a:pt x="211320" y="30234"/>
                      <a:pt x="205530" y="50496"/>
                      <a:pt x="203275" y="74941"/>
                    </a:cubicBezTo>
                    <a:cubicBezTo>
                      <a:pt x="195557" y="128334"/>
                      <a:pt x="190088" y="191374"/>
                      <a:pt x="187197" y="264065"/>
                    </a:cubicBezTo>
                    <a:cubicBezTo>
                      <a:pt x="177545" y="262459"/>
                      <a:pt x="167893" y="261495"/>
                      <a:pt x="158247" y="261495"/>
                    </a:cubicBezTo>
                    <a:cubicBezTo>
                      <a:pt x="150208" y="261495"/>
                      <a:pt x="137665" y="262459"/>
                      <a:pt x="120295" y="264386"/>
                    </a:cubicBezTo>
                    <a:cubicBezTo>
                      <a:pt x="100670" y="265350"/>
                      <a:pt x="82979" y="266642"/>
                      <a:pt x="66901" y="268570"/>
                    </a:cubicBezTo>
                    <a:cubicBezTo>
                      <a:pt x="69793" y="225791"/>
                      <a:pt x="76868" y="161461"/>
                      <a:pt x="87805" y="75905"/>
                    </a:cubicBezTo>
                    <a:cubicBezTo>
                      <a:pt x="89739" y="67223"/>
                      <a:pt x="90703" y="58856"/>
                      <a:pt x="90703" y="50175"/>
                    </a:cubicBezTo>
                    <a:cubicBezTo>
                      <a:pt x="90703" y="39559"/>
                      <a:pt x="89091" y="28622"/>
                      <a:pt x="86199" y="18012"/>
                    </a:cubicBezTo>
                    <a:cubicBezTo>
                      <a:pt x="84592" y="14150"/>
                      <a:pt x="80730" y="10288"/>
                      <a:pt x="75262" y="6754"/>
                    </a:cubicBezTo>
                    <a:cubicBezTo>
                      <a:pt x="69793" y="3213"/>
                      <a:pt x="64973" y="1285"/>
                      <a:pt x="61111" y="643"/>
                    </a:cubicBezTo>
                    <a:cubicBezTo>
                      <a:pt x="57250" y="321"/>
                      <a:pt x="54679" y="0"/>
                      <a:pt x="53394" y="0"/>
                    </a:cubicBezTo>
                    <a:cubicBezTo>
                      <a:pt x="48889" y="0"/>
                      <a:pt x="45349" y="1285"/>
                      <a:pt x="42778" y="4177"/>
                    </a:cubicBezTo>
                    <a:cubicBezTo>
                      <a:pt x="32484" y="18655"/>
                      <a:pt x="27015" y="34733"/>
                      <a:pt x="26372" y="53066"/>
                    </a:cubicBezTo>
                    <a:cubicBezTo>
                      <a:pt x="8682" y="168857"/>
                      <a:pt x="0" y="268248"/>
                      <a:pt x="0" y="351555"/>
                    </a:cubicBezTo>
                    <a:cubicBezTo>
                      <a:pt x="0" y="390793"/>
                      <a:pt x="2249" y="431643"/>
                      <a:pt x="6432" y="474421"/>
                    </a:cubicBezTo>
                    <a:cubicBezTo>
                      <a:pt x="6754" y="494040"/>
                      <a:pt x="10937" y="512052"/>
                      <a:pt x="18976" y="528458"/>
                    </a:cubicBezTo>
                    <a:cubicBezTo>
                      <a:pt x="23159" y="534890"/>
                      <a:pt x="28949" y="540037"/>
                      <a:pt x="35703" y="543572"/>
                    </a:cubicBezTo>
                    <a:cubicBezTo>
                      <a:pt x="42778" y="547112"/>
                      <a:pt x="49210" y="549040"/>
                      <a:pt x="55643" y="549040"/>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0" name="Google Shape;1410;p2"/>
              <p:cNvSpPr/>
              <p:nvPr/>
            </p:nvSpPr>
            <p:spPr>
              <a:xfrm>
                <a:off x="2007945" y="3493156"/>
                <a:ext cx="236407" cy="302665"/>
              </a:xfrm>
              <a:custGeom>
                <a:avLst/>
                <a:gdLst/>
                <a:ahLst/>
                <a:cxnLst/>
                <a:rect l="l" t="t" r="r" b="b"/>
                <a:pathLst>
                  <a:path w="236407" h="302665" extrusionOk="0">
                    <a:moveTo>
                      <a:pt x="209392" y="302666"/>
                    </a:moveTo>
                    <a:cubicBezTo>
                      <a:pt x="219686"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5" y="7717"/>
                    </a:lnTo>
                    <a:cubicBezTo>
                      <a:pt x="226761" y="5790"/>
                      <a:pt x="225149" y="4183"/>
                      <a:pt x="222578" y="2570"/>
                    </a:cubicBezTo>
                    <a:cubicBezTo>
                      <a:pt x="220008" y="964"/>
                      <a:pt x="217110" y="0"/>
                      <a:pt x="213897" y="0"/>
                    </a:cubicBezTo>
                    <a:cubicBezTo>
                      <a:pt x="211963" y="0"/>
                      <a:pt x="210356" y="642"/>
                      <a:pt x="209071" y="1606"/>
                    </a:cubicBezTo>
                    <a:lnTo>
                      <a:pt x="204566" y="5147"/>
                    </a:lnTo>
                    <a:cubicBezTo>
                      <a:pt x="196848" y="9973"/>
                      <a:pt x="190416" y="16406"/>
                      <a:pt x="184947" y="24445"/>
                    </a:cubicBezTo>
                    <a:cubicBezTo>
                      <a:pt x="180121"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7"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8" y="286581"/>
                      <a:pt x="94244" y="282726"/>
                      <a:pt x="100998" y="274359"/>
                    </a:cubicBezTo>
                    <a:cubicBezTo>
                      <a:pt x="104538" y="268569"/>
                      <a:pt x="107751"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6"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0" y="21225"/>
                    </a:cubicBezTo>
                    <a:lnTo>
                      <a:pt x="128013" y="20904"/>
                    </a:lnTo>
                    <a:cubicBezTo>
                      <a:pt x="140557" y="20904"/>
                      <a:pt x="149244" y="27336"/>
                      <a:pt x="153749" y="40207"/>
                    </a:cubicBezTo>
                    <a:cubicBezTo>
                      <a:pt x="158896" y="55322"/>
                      <a:pt x="162109" y="71406"/>
                      <a:pt x="163073" y="88126"/>
                    </a:cubicBezTo>
                    <a:lnTo>
                      <a:pt x="163395" y="90061"/>
                    </a:lnTo>
                    <a:lnTo>
                      <a:pt x="136058" y="146667"/>
                    </a:lnTo>
                    <a:cubicBezTo>
                      <a:pt x="125442" y="170148"/>
                      <a:pt x="113541" y="192665"/>
                      <a:pt x="100355" y="214854"/>
                    </a:cubicBezTo>
                    <a:lnTo>
                      <a:pt x="96493" y="220965"/>
                    </a:lnTo>
                    <a:cubicBezTo>
                      <a:pt x="88775" y="234801"/>
                      <a:pt x="81379" y="244125"/>
                      <a:pt x="74304"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1" name="Google Shape;1411;p2"/>
              <p:cNvSpPr/>
              <p:nvPr/>
            </p:nvSpPr>
            <p:spPr>
              <a:xfrm>
                <a:off x="2270088" y="3497018"/>
                <a:ext cx="215175" cy="527493"/>
              </a:xfrm>
              <a:custGeom>
                <a:avLst/>
                <a:gdLst/>
                <a:ahLst/>
                <a:cxnLst/>
                <a:rect l="l" t="t" r="r" b="b"/>
                <a:pathLst>
                  <a:path w="215175" h="527493" extrusionOk="0">
                    <a:moveTo>
                      <a:pt x="56607" y="527494"/>
                    </a:moveTo>
                    <a:cubicBezTo>
                      <a:pt x="66901" y="527494"/>
                      <a:pt x="72043" y="523310"/>
                      <a:pt x="72364" y="514623"/>
                    </a:cubicBezTo>
                    <a:cubicBezTo>
                      <a:pt x="66253" y="438397"/>
                      <a:pt x="63361" y="359273"/>
                      <a:pt x="63361" y="277894"/>
                    </a:cubicBezTo>
                    <a:cubicBezTo>
                      <a:pt x="79766" y="290116"/>
                      <a:pt x="98743" y="296228"/>
                      <a:pt x="119968" y="296228"/>
                    </a:cubicBezTo>
                    <a:cubicBezTo>
                      <a:pt x="147310" y="296228"/>
                      <a:pt x="168536" y="284326"/>
                      <a:pt x="183656" y="260203"/>
                    </a:cubicBezTo>
                    <a:cubicBezTo>
                      <a:pt x="200062" y="227077"/>
                      <a:pt x="209386" y="191695"/>
                      <a:pt x="212284" y="154386"/>
                    </a:cubicBezTo>
                    <a:cubicBezTo>
                      <a:pt x="214212" y="141842"/>
                      <a:pt x="215176" y="129620"/>
                      <a:pt x="215176" y="117076"/>
                    </a:cubicBezTo>
                    <a:cubicBezTo>
                      <a:pt x="215176" y="92310"/>
                      <a:pt x="211314" y="67544"/>
                      <a:pt x="203596" y="43421"/>
                    </a:cubicBezTo>
                    <a:cubicBezTo>
                      <a:pt x="194593" y="17042"/>
                      <a:pt x="179473" y="3535"/>
                      <a:pt x="157926" y="2892"/>
                    </a:cubicBezTo>
                    <a:cubicBezTo>
                      <a:pt x="135731" y="3535"/>
                      <a:pt x="114821" y="18655"/>
                      <a:pt x="94559" y="47598"/>
                    </a:cubicBezTo>
                    <a:cubicBezTo>
                      <a:pt x="84586" y="61112"/>
                      <a:pt x="76547" y="75905"/>
                      <a:pt x="70115" y="91989"/>
                    </a:cubicBezTo>
                    <a:cubicBezTo>
                      <a:pt x="70436" y="86199"/>
                      <a:pt x="70757" y="80409"/>
                      <a:pt x="70757" y="74619"/>
                    </a:cubicBezTo>
                    <a:cubicBezTo>
                      <a:pt x="70757" y="64003"/>
                      <a:pt x="70115" y="53709"/>
                      <a:pt x="68508" y="43742"/>
                    </a:cubicBezTo>
                    <a:cubicBezTo>
                      <a:pt x="66253" y="27979"/>
                      <a:pt x="60469" y="14472"/>
                      <a:pt x="51138" y="3535"/>
                    </a:cubicBezTo>
                    <a:cubicBezTo>
                      <a:pt x="48889" y="1286"/>
                      <a:pt x="46313" y="0"/>
                      <a:pt x="43421" y="0"/>
                    </a:cubicBezTo>
                    <a:cubicBezTo>
                      <a:pt x="42457" y="0"/>
                      <a:pt x="41808" y="0"/>
                      <a:pt x="41165" y="322"/>
                    </a:cubicBezTo>
                    <a:cubicBezTo>
                      <a:pt x="27015" y="6754"/>
                      <a:pt x="18012" y="19619"/>
                      <a:pt x="13829" y="38916"/>
                    </a:cubicBezTo>
                    <a:cubicBezTo>
                      <a:pt x="9646" y="58535"/>
                      <a:pt x="7075" y="78475"/>
                      <a:pt x="6111" y="99385"/>
                    </a:cubicBezTo>
                    <a:cubicBezTo>
                      <a:pt x="1928" y="152136"/>
                      <a:pt x="0" y="209386"/>
                      <a:pt x="0" y="270819"/>
                    </a:cubicBezTo>
                    <a:cubicBezTo>
                      <a:pt x="0" y="347051"/>
                      <a:pt x="3213" y="423277"/>
                      <a:pt x="9325" y="499508"/>
                    </a:cubicBezTo>
                    <a:cubicBezTo>
                      <a:pt x="10610" y="507548"/>
                      <a:pt x="16400" y="513980"/>
                      <a:pt x="26694" y="519448"/>
                    </a:cubicBezTo>
                    <a:cubicBezTo>
                      <a:pt x="36667" y="524917"/>
                      <a:pt x="46955" y="527494"/>
                      <a:pt x="56607" y="527494"/>
                    </a:cubicBezTo>
                    <a:close/>
                    <a:moveTo>
                      <a:pt x="81052" y="261173"/>
                    </a:moveTo>
                    <a:cubicBezTo>
                      <a:pt x="74619" y="261173"/>
                      <a:pt x="69151" y="258918"/>
                      <a:pt x="63682" y="254741"/>
                    </a:cubicBezTo>
                    <a:cubicBezTo>
                      <a:pt x="63682" y="248951"/>
                      <a:pt x="63682" y="245410"/>
                      <a:pt x="64003" y="243804"/>
                    </a:cubicBezTo>
                    <a:cubicBezTo>
                      <a:pt x="65289" y="243161"/>
                      <a:pt x="67223" y="230939"/>
                      <a:pt x="70436" y="207137"/>
                    </a:cubicBezTo>
                    <a:cubicBezTo>
                      <a:pt x="73977" y="171434"/>
                      <a:pt x="81373" y="136373"/>
                      <a:pt x="92631" y="101956"/>
                    </a:cubicBezTo>
                    <a:cubicBezTo>
                      <a:pt x="103247" y="69472"/>
                      <a:pt x="119647" y="44385"/>
                      <a:pt x="141199" y="26694"/>
                    </a:cubicBezTo>
                    <a:cubicBezTo>
                      <a:pt x="148596" y="20583"/>
                      <a:pt x="154064" y="17042"/>
                      <a:pt x="157278" y="16721"/>
                    </a:cubicBezTo>
                    <a:cubicBezTo>
                      <a:pt x="160497" y="16400"/>
                      <a:pt x="162425" y="16400"/>
                      <a:pt x="162746" y="16400"/>
                    </a:cubicBezTo>
                    <a:cubicBezTo>
                      <a:pt x="166929" y="16400"/>
                      <a:pt x="169178" y="19940"/>
                      <a:pt x="169178" y="27658"/>
                    </a:cubicBezTo>
                    <a:cubicBezTo>
                      <a:pt x="169178" y="32162"/>
                      <a:pt x="167893" y="38916"/>
                      <a:pt x="165323" y="47598"/>
                    </a:cubicBezTo>
                    <a:cubicBezTo>
                      <a:pt x="162746" y="57571"/>
                      <a:pt x="161139" y="68508"/>
                      <a:pt x="159854" y="80731"/>
                    </a:cubicBezTo>
                    <a:cubicBezTo>
                      <a:pt x="157605" y="106139"/>
                      <a:pt x="151166" y="139593"/>
                      <a:pt x="140878" y="181080"/>
                    </a:cubicBezTo>
                    <a:cubicBezTo>
                      <a:pt x="137980" y="194272"/>
                      <a:pt x="134446" y="206494"/>
                      <a:pt x="130584" y="217425"/>
                    </a:cubicBezTo>
                    <a:cubicBezTo>
                      <a:pt x="126722" y="228684"/>
                      <a:pt x="121259" y="238014"/>
                      <a:pt x="113857" y="245731"/>
                    </a:cubicBezTo>
                    <a:cubicBezTo>
                      <a:pt x="103890" y="256026"/>
                      <a:pt x="92953" y="261173"/>
                      <a:pt x="81052"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2" name="Google Shape;1412;p2"/>
              <p:cNvSpPr/>
              <p:nvPr/>
            </p:nvSpPr>
            <p:spPr>
              <a:xfrm>
                <a:off x="2510994" y="3497018"/>
                <a:ext cx="215181" cy="527493"/>
              </a:xfrm>
              <a:custGeom>
                <a:avLst/>
                <a:gdLst/>
                <a:ahLst/>
                <a:cxnLst/>
                <a:rect l="l" t="t" r="r" b="b"/>
                <a:pathLst>
                  <a:path w="215181" h="527493" extrusionOk="0">
                    <a:moveTo>
                      <a:pt x="56613" y="527494"/>
                    </a:moveTo>
                    <a:cubicBezTo>
                      <a:pt x="66901" y="527494"/>
                      <a:pt x="72049" y="523310"/>
                      <a:pt x="72370" y="514623"/>
                    </a:cubicBezTo>
                    <a:cubicBezTo>
                      <a:pt x="66259" y="438397"/>
                      <a:pt x="63367" y="359273"/>
                      <a:pt x="63367" y="277894"/>
                    </a:cubicBezTo>
                    <a:cubicBezTo>
                      <a:pt x="79766" y="290116"/>
                      <a:pt x="98749" y="296228"/>
                      <a:pt x="119974" y="296228"/>
                    </a:cubicBezTo>
                    <a:cubicBezTo>
                      <a:pt x="147316" y="296228"/>
                      <a:pt x="168542" y="284326"/>
                      <a:pt x="183662" y="260203"/>
                    </a:cubicBezTo>
                    <a:cubicBezTo>
                      <a:pt x="200062" y="227077"/>
                      <a:pt x="209392" y="191695"/>
                      <a:pt x="212284" y="154386"/>
                    </a:cubicBezTo>
                    <a:cubicBezTo>
                      <a:pt x="214218" y="141842"/>
                      <a:pt x="215182" y="129620"/>
                      <a:pt x="215182" y="117076"/>
                    </a:cubicBezTo>
                    <a:cubicBezTo>
                      <a:pt x="215182" y="92310"/>
                      <a:pt x="211320" y="67544"/>
                      <a:pt x="203602" y="43421"/>
                    </a:cubicBezTo>
                    <a:cubicBezTo>
                      <a:pt x="194593" y="17042"/>
                      <a:pt x="179479" y="3535"/>
                      <a:pt x="157926" y="2892"/>
                    </a:cubicBezTo>
                    <a:cubicBezTo>
                      <a:pt x="135737" y="3535"/>
                      <a:pt x="114827" y="18655"/>
                      <a:pt x="94565" y="47598"/>
                    </a:cubicBezTo>
                    <a:cubicBezTo>
                      <a:pt x="84592" y="61112"/>
                      <a:pt x="76553" y="75905"/>
                      <a:pt x="70121" y="91989"/>
                    </a:cubicBezTo>
                    <a:cubicBezTo>
                      <a:pt x="70442" y="86199"/>
                      <a:pt x="70763" y="80409"/>
                      <a:pt x="70763" y="74619"/>
                    </a:cubicBezTo>
                    <a:cubicBezTo>
                      <a:pt x="70763" y="64003"/>
                      <a:pt x="70121" y="53709"/>
                      <a:pt x="68514" y="43742"/>
                    </a:cubicBezTo>
                    <a:cubicBezTo>
                      <a:pt x="66259" y="27979"/>
                      <a:pt x="60469" y="14472"/>
                      <a:pt x="51144" y="3535"/>
                    </a:cubicBezTo>
                    <a:cubicBezTo>
                      <a:pt x="48889" y="1286"/>
                      <a:pt x="46319" y="0"/>
                      <a:pt x="43421" y="0"/>
                    </a:cubicBezTo>
                    <a:cubicBezTo>
                      <a:pt x="42457" y="0"/>
                      <a:pt x="41814" y="0"/>
                      <a:pt x="41171" y="322"/>
                    </a:cubicBezTo>
                    <a:cubicBezTo>
                      <a:pt x="27021" y="6754"/>
                      <a:pt x="18012" y="19619"/>
                      <a:pt x="13835" y="38916"/>
                    </a:cubicBezTo>
                    <a:cubicBezTo>
                      <a:pt x="9652" y="58535"/>
                      <a:pt x="7075" y="78475"/>
                      <a:pt x="6111" y="99385"/>
                    </a:cubicBezTo>
                    <a:cubicBezTo>
                      <a:pt x="1934" y="152136"/>
                      <a:pt x="0" y="209386"/>
                      <a:pt x="0" y="270819"/>
                    </a:cubicBezTo>
                    <a:cubicBezTo>
                      <a:pt x="0" y="347051"/>
                      <a:pt x="3219" y="423277"/>
                      <a:pt x="9330" y="499508"/>
                    </a:cubicBezTo>
                    <a:cubicBezTo>
                      <a:pt x="10616" y="507548"/>
                      <a:pt x="16406" y="513980"/>
                      <a:pt x="26700" y="519448"/>
                    </a:cubicBezTo>
                    <a:cubicBezTo>
                      <a:pt x="36667" y="524917"/>
                      <a:pt x="46961" y="527494"/>
                      <a:pt x="56613" y="527494"/>
                    </a:cubicBezTo>
                    <a:close/>
                    <a:moveTo>
                      <a:pt x="81058" y="261173"/>
                    </a:moveTo>
                    <a:cubicBezTo>
                      <a:pt x="74625" y="261173"/>
                      <a:pt x="69157" y="258918"/>
                      <a:pt x="63688" y="254741"/>
                    </a:cubicBezTo>
                    <a:cubicBezTo>
                      <a:pt x="63688" y="248951"/>
                      <a:pt x="63688" y="245410"/>
                      <a:pt x="64009" y="243804"/>
                    </a:cubicBezTo>
                    <a:cubicBezTo>
                      <a:pt x="65295" y="243161"/>
                      <a:pt x="67223" y="230939"/>
                      <a:pt x="70442" y="207137"/>
                    </a:cubicBezTo>
                    <a:cubicBezTo>
                      <a:pt x="73976" y="171434"/>
                      <a:pt x="81379" y="136373"/>
                      <a:pt x="92637" y="101956"/>
                    </a:cubicBezTo>
                    <a:cubicBezTo>
                      <a:pt x="103247" y="69472"/>
                      <a:pt x="119653" y="44385"/>
                      <a:pt x="141205" y="26694"/>
                    </a:cubicBezTo>
                    <a:cubicBezTo>
                      <a:pt x="148602" y="20583"/>
                      <a:pt x="154070" y="17042"/>
                      <a:pt x="157283" y="16721"/>
                    </a:cubicBezTo>
                    <a:cubicBezTo>
                      <a:pt x="160503" y="16400"/>
                      <a:pt x="162431" y="16400"/>
                      <a:pt x="162752" y="16400"/>
                    </a:cubicBezTo>
                    <a:cubicBezTo>
                      <a:pt x="166935" y="16400"/>
                      <a:pt x="169184" y="19940"/>
                      <a:pt x="169184" y="27658"/>
                    </a:cubicBezTo>
                    <a:cubicBezTo>
                      <a:pt x="169184" y="32162"/>
                      <a:pt x="167899" y="38916"/>
                      <a:pt x="165329" y="47598"/>
                    </a:cubicBezTo>
                    <a:cubicBezTo>
                      <a:pt x="162752" y="57571"/>
                      <a:pt x="161145" y="68508"/>
                      <a:pt x="159860" y="80731"/>
                    </a:cubicBezTo>
                    <a:cubicBezTo>
                      <a:pt x="157605" y="106139"/>
                      <a:pt x="151172" y="139593"/>
                      <a:pt x="140884" y="181080"/>
                    </a:cubicBezTo>
                    <a:cubicBezTo>
                      <a:pt x="137986" y="194272"/>
                      <a:pt x="134445" y="206494"/>
                      <a:pt x="130589" y="217425"/>
                    </a:cubicBezTo>
                    <a:cubicBezTo>
                      <a:pt x="126728" y="228684"/>
                      <a:pt x="121259" y="238014"/>
                      <a:pt x="113863" y="245731"/>
                    </a:cubicBezTo>
                    <a:cubicBezTo>
                      <a:pt x="103890" y="256026"/>
                      <a:pt x="92959" y="261173"/>
                      <a:pt x="81058"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3" name="Google Shape;1413;p2"/>
              <p:cNvSpPr/>
              <p:nvPr/>
            </p:nvSpPr>
            <p:spPr>
              <a:xfrm>
                <a:off x="2751906" y="3500231"/>
                <a:ext cx="209713" cy="513343"/>
              </a:xfrm>
              <a:custGeom>
                <a:avLst/>
                <a:gdLst/>
                <a:ahLst/>
                <a:cxnLst/>
                <a:rect l="l" t="t" r="r" b="b"/>
                <a:pathLst>
                  <a:path w="209713" h="513343" extrusionOk="0">
                    <a:moveTo>
                      <a:pt x="116433" y="513343"/>
                    </a:moveTo>
                    <a:cubicBezTo>
                      <a:pt x="119974" y="513343"/>
                      <a:pt x="123508" y="513022"/>
                      <a:pt x="126728" y="512379"/>
                    </a:cubicBezTo>
                    <a:cubicBezTo>
                      <a:pt x="172076" y="501442"/>
                      <a:pt x="198134" y="463811"/>
                      <a:pt x="204566" y="399480"/>
                    </a:cubicBezTo>
                    <a:cubicBezTo>
                      <a:pt x="208101" y="362814"/>
                      <a:pt x="209713" y="326146"/>
                      <a:pt x="209713" y="289480"/>
                    </a:cubicBezTo>
                    <a:cubicBezTo>
                      <a:pt x="209713" y="264714"/>
                      <a:pt x="209064" y="240269"/>
                      <a:pt x="207458" y="215824"/>
                    </a:cubicBezTo>
                    <a:cubicBezTo>
                      <a:pt x="207458" y="211320"/>
                      <a:pt x="207137" y="200383"/>
                      <a:pt x="206494" y="182692"/>
                    </a:cubicBezTo>
                    <a:cubicBezTo>
                      <a:pt x="205530" y="153421"/>
                      <a:pt x="204245" y="123830"/>
                      <a:pt x="202632" y="94244"/>
                    </a:cubicBezTo>
                    <a:cubicBezTo>
                      <a:pt x="201989" y="67223"/>
                      <a:pt x="199740" y="40529"/>
                      <a:pt x="196200" y="14471"/>
                    </a:cubicBezTo>
                    <a:cubicBezTo>
                      <a:pt x="195236" y="10294"/>
                      <a:pt x="191701" y="7075"/>
                      <a:pt x="186233" y="4183"/>
                    </a:cubicBezTo>
                    <a:cubicBezTo>
                      <a:pt x="180764" y="1285"/>
                      <a:pt x="175617" y="0"/>
                      <a:pt x="170470" y="0"/>
                    </a:cubicBezTo>
                    <a:cubicBezTo>
                      <a:pt x="165965" y="0"/>
                      <a:pt x="163395" y="1606"/>
                      <a:pt x="162752" y="5147"/>
                    </a:cubicBezTo>
                    <a:cubicBezTo>
                      <a:pt x="150851" y="41814"/>
                      <a:pt x="144740" y="79766"/>
                      <a:pt x="144740" y="118367"/>
                    </a:cubicBezTo>
                    <a:cubicBezTo>
                      <a:pt x="144740" y="125763"/>
                      <a:pt x="145061" y="133160"/>
                      <a:pt x="145382" y="140878"/>
                    </a:cubicBezTo>
                    <a:lnTo>
                      <a:pt x="145382" y="161467"/>
                    </a:lnTo>
                    <a:cubicBezTo>
                      <a:pt x="134445" y="206815"/>
                      <a:pt x="117397" y="233515"/>
                      <a:pt x="93595" y="241233"/>
                    </a:cubicBezTo>
                    <a:cubicBezTo>
                      <a:pt x="91346" y="241876"/>
                      <a:pt x="89418" y="242197"/>
                      <a:pt x="87805" y="242197"/>
                    </a:cubicBezTo>
                    <a:cubicBezTo>
                      <a:pt x="84913" y="242197"/>
                      <a:pt x="82022" y="239626"/>
                      <a:pt x="79124" y="233837"/>
                    </a:cubicBezTo>
                    <a:cubicBezTo>
                      <a:pt x="68829" y="214212"/>
                      <a:pt x="63039" y="185268"/>
                      <a:pt x="61754" y="147631"/>
                    </a:cubicBezTo>
                    <a:cubicBezTo>
                      <a:pt x="61433" y="138307"/>
                      <a:pt x="61111" y="128656"/>
                      <a:pt x="61111" y="119331"/>
                    </a:cubicBezTo>
                    <a:cubicBezTo>
                      <a:pt x="61111" y="107430"/>
                      <a:pt x="61433" y="95529"/>
                      <a:pt x="62075" y="83628"/>
                    </a:cubicBezTo>
                    <a:lnTo>
                      <a:pt x="62075" y="72370"/>
                    </a:lnTo>
                    <a:cubicBezTo>
                      <a:pt x="62075" y="57898"/>
                      <a:pt x="61433" y="39886"/>
                      <a:pt x="59505" y="18012"/>
                    </a:cubicBezTo>
                    <a:cubicBezTo>
                      <a:pt x="59184" y="14471"/>
                      <a:pt x="56607" y="11258"/>
                      <a:pt x="52430" y="8360"/>
                    </a:cubicBezTo>
                    <a:cubicBezTo>
                      <a:pt x="48246" y="5468"/>
                      <a:pt x="43742" y="4183"/>
                      <a:pt x="39237" y="4183"/>
                    </a:cubicBezTo>
                    <a:cubicBezTo>
                      <a:pt x="35060" y="4183"/>
                      <a:pt x="31841" y="5468"/>
                      <a:pt x="29913" y="8360"/>
                    </a:cubicBezTo>
                    <a:cubicBezTo>
                      <a:pt x="14472" y="30877"/>
                      <a:pt x="5147" y="55643"/>
                      <a:pt x="2249" y="82986"/>
                    </a:cubicBezTo>
                    <a:cubicBezTo>
                      <a:pt x="643" y="96172"/>
                      <a:pt x="0" y="109037"/>
                      <a:pt x="0" y="122223"/>
                    </a:cubicBezTo>
                    <a:cubicBezTo>
                      <a:pt x="0" y="135409"/>
                      <a:pt x="643" y="148602"/>
                      <a:pt x="2249" y="161788"/>
                    </a:cubicBezTo>
                    <a:cubicBezTo>
                      <a:pt x="4826" y="189125"/>
                      <a:pt x="13186" y="213569"/>
                      <a:pt x="27342" y="235765"/>
                    </a:cubicBezTo>
                    <a:cubicBezTo>
                      <a:pt x="41171" y="257960"/>
                      <a:pt x="62718" y="271146"/>
                      <a:pt x="91989" y="275323"/>
                    </a:cubicBezTo>
                    <a:cubicBezTo>
                      <a:pt x="95208" y="275651"/>
                      <a:pt x="98100" y="275972"/>
                      <a:pt x="100998" y="275972"/>
                    </a:cubicBezTo>
                    <a:cubicBezTo>
                      <a:pt x="121259" y="275972"/>
                      <a:pt x="134445" y="267284"/>
                      <a:pt x="141199" y="249915"/>
                    </a:cubicBezTo>
                    <a:cubicBezTo>
                      <a:pt x="143454" y="243804"/>
                      <a:pt x="145382" y="237371"/>
                      <a:pt x="147310" y="230939"/>
                    </a:cubicBezTo>
                    <a:cubicBezTo>
                      <a:pt x="147632" y="250557"/>
                      <a:pt x="147953" y="274681"/>
                      <a:pt x="147953" y="303309"/>
                    </a:cubicBezTo>
                    <a:lnTo>
                      <a:pt x="148274" y="322606"/>
                    </a:lnTo>
                    <a:cubicBezTo>
                      <a:pt x="148274" y="358951"/>
                      <a:pt x="143133" y="394012"/>
                      <a:pt x="132839" y="428108"/>
                    </a:cubicBezTo>
                    <a:cubicBezTo>
                      <a:pt x="126728" y="446442"/>
                      <a:pt x="115148" y="460913"/>
                      <a:pt x="98742" y="470886"/>
                    </a:cubicBezTo>
                    <a:cubicBezTo>
                      <a:pt x="93595" y="473457"/>
                      <a:pt x="88775" y="474742"/>
                      <a:pt x="84271" y="474742"/>
                    </a:cubicBezTo>
                    <a:cubicBezTo>
                      <a:pt x="74619" y="474742"/>
                      <a:pt x="65295" y="467667"/>
                      <a:pt x="56607" y="453517"/>
                    </a:cubicBezTo>
                    <a:cubicBezTo>
                      <a:pt x="54036" y="450298"/>
                      <a:pt x="51138" y="448691"/>
                      <a:pt x="48246" y="448370"/>
                    </a:cubicBezTo>
                    <a:cubicBezTo>
                      <a:pt x="46640" y="448370"/>
                      <a:pt x="45027" y="449012"/>
                      <a:pt x="44063" y="450298"/>
                    </a:cubicBezTo>
                    <a:cubicBezTo>
                      <a:pt x="40207" y="456730"/>
                      <a:pt x="38273" y="463163"/>
                      <a:pt x="38273" y="468631"/>
                    </a:cubicBezTo>
                    <a:cubicBezTo>
                      <a:pt x="38273" y="475385"/>
                      <a:pt x="40850" y="481175"/>
                      <a:pt x="46319" y="486643"/>
                    </a:cubicBezTo>
                    <a:cubicBezTo>
                      <a:pt x="56286" y="496616"/>
                      <a:pt x="68508" y="503691"/>
                      <a:pt x="82343" y="507553"/>
                    </a:cubicBezTo>
                    <a:cubicBezTo>
                      <a:pt x="96172" y="511409"/>
                      <a:pt x="107430" y="513343"/>
                      <a:pt x="116433" y="51334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4" name="Google Shape;1414;p2"/>
              <p:cNvSpPr/>
              <p:nvPr/>
            </p:nvSpPr>
            <p:spPr>
              <a:xfrm>
                <a:off x="3170041" y="3316575"/>
                <a:ext cx="265356" cy="549682"/>
              </a:xfrm>
              <a:custGeom>
                <a:avLst/>
                <a:gdLst/>
                <a:ahLst/>
                <a:cxnLst/>
                <a:rect l="l" t="t" r="r" b="b"/>
                <a:pathLst>
                  <a:path w="265356" h="549682" extrusionOk="0">
                    <a:moveTo>
                      <a:pt x="75910" y="549683"/>
                    </a:moveTo>
                    <a:cubicBezTo>
                      <a:pt x="81052" y="549683"/>
                      <a:pt x="85556" y="548398"/>
                      <a:pt x="90061" y="545827"/>
                    </a:cubicBezTo>
                    <a:cubicBezTo>
                      <a:pt x="94244" y="542929"/>
                      <a:pt x="96172" y="539716"/>
                      <a:pt x="96172" y="536497"/>
                    </a:cubicBezTo>
                    <a:cubicBezTo>
                      <a:pt x="96172" y="532641"/>
                      <a:pt x="94244" y="528779"/>
                      <a:pt x="90382" y="524917"/>
                    </a:cubicBezTo>
                    <a:lnTo>
                      <a:pt x="91025" y="524917"/>
                    </a:lnTo>
                    <a:cubicBezTo>
                      <a:pt x="82343" y="514629"/>
                      <a:pt x="78160" y="498866"/>
                      <a:pt x="78160" y="477640"/>
                    </a:cubicBezTo>
                    <a:cubicBezTo>
                      <a:pt x="69793" y="382432"/>
                      <a:pt x="64973" y="310384"/>
                      <a:pt x="64331" y="261173"/>
                    </a:cubicBezTo>
                    <a:lnTo>
                      <a:pt x="64009" y="259888"/>
                    </a:lnTo>
                    <a:cubicBezTo>
                      <a:pt x="65295" y="259888"/>
                      <a:pt x="66580" y="260209"/>
                      <a:pt x="67544" y="260531"/>
                    </a:cubicBezTo>
                    <a:cubicBezTo>
                      <a:pt x="76232" y="261816"/>
                      <a:pt x="84913" y="262459"/>
                      <a:pt x="93916" y="262459"/>
                    </a:cubicBezTo>
                    <a:cubicBezTo>
                      <a:pt x="100677" y="262459"/>
                      <a:pt x="107430" y="262137"/>
                      <a:pt x="114184" y="261816"/>
                    </a:cubicBezTo>
                    <a:lnTo>
                      <a:pt x="144740" y="262780"/>
                    </a:lnTo>
                    <a:cubicBezTo>
                      <a:pt x="149566" y="262780"/>
                      <a:pt x="154385" y="262780"/>
                      <a:pt x="159211" y="262459"/>
                    </a:cubicBezTo>
                    <a:cubicBezTo>
                      <a:pt x="168863" y="261816"/>
                      <a:pt x="177545" y="258918"/>
                      <a:pt x="184941" y="254098"/>
                    </a:cubicBezTo>
                    <a:cubicBezTo>
                      <a:pt x="185911" y="253456"/>
                      <a:pt x="186233" y="252485"/>
                      <a:pt x="186233" y="251843"/>
                    </a:cubicBezTo>
                    <a:cubicBezTo>
                      <a:pt x="186233" y="250557"/>
                      <a:pt x="184941" y="248951"/>
                      <a:pt x="182692" y="247017"/>
                    </a:cubicBezTo>
                    <a:cubicBezTo>
                      <a:pt x="181086" y="246053"/>
                      <a:pt x="180122" y="245410"/>
                      <a:pt x="179158" y="245089"/>
                    </a:cubicBezTo>
                    <a:cubicBezTo>
                      <a:pt x="162109" y="240263"/>
                      <a:pt x="145061" y="237692"/>
                      <a:pt x="127692" y="237692"/>
                    </a:cubicBezTo>
                    <a:cubicBezTo>
                      <a:pt x="122545" y="237692"/>
                      <a:pt x="117397" y="238014"/>
                      <a:pt x="112250" y="238335"/>
                    </a:cubicBezTo>
                    <a:cubicBezTo>
                      <a:pt x="108073" y="238656"/>
                      <a:pt x="99706" y="238656"/>
                      <a:pt x="87805" y="238656"/>
                    </a:cubicBezTo>
                    <a:lnTo>
                      <a:pt x="77517" y="238335"/>
                    </a:lnTo>
                    <a:cubicBezTo>
                      <a:pt x="72691" y="238335"/>
                      <a:pt x="68187" y="238335"/>
                      <a:pt x="63682" y="238978"/>
                    </a:cubicBezTo>
                    <a:lnTo>
                      <a:pt x="63682" y="227077"/>
                    </a:lnTo>
                    <a:cubicBezTo>
                      <a:pt x="63682" y="162752"/>
                      <a:pt x="66580" y="112571"/>
                      <a:pt x="72691" y="76226"/>
                    </a:cubicBezTo>
                    <a:cubicBezTo>
                      <a:pt x="74298" y="66259"/>
                      <a:pt x="75262" y="56607"/>
                      <a:pt x="75910" y="46955"/>
                    </a:cubicBezTo>
                    <a:lnTo>
                      <a:pt x="98742" y="47283"/>
                    </a:lnTo>
                    <a:lnTo>
                      <a:pt x="161467" y="45991"/>
                    </a:lnTo>
                    <a:lnTo>
                      <a:pt x="185590" y="46313"/>
                    </a:lnTo>
                    <a:cubicBezTo>
                      <a:pt x="191380" y="46634"/>
                      <a:pt x="197170" y="46955"/>
                      <a:pt x="202954" y="46955"/>
                    </a:cubicBezTo>
                    <a:cubicBezTo>
                      <a:pt x="223221" y="46955"/>
                      <a:pt x="243161" y="44706"/>
                      <a:pt x="262780" y="40523"/>
                    </a:cubicBezTo>
                    <a:cubicBezTo>
                      <a:pt x="264392" y="40202"/>
                      <a:pt x="265356" y="39559"/>
                      <a:pt x="265356" y="38273"/>
                    </a:cubicBezTo>
                    <a:cubicBezTo>
                      <a:pt x="265035" y="29592"/>
                      <a:pt x="241876" y="25409"/>
                      <a:pt x="195878" y="25409"/>
                    </a:cubicBezTo>
                    <a:cubicBezTo>
                      <a:pt x="188803" y="25409"/>
                      <a:pt x="173046" y="25730"/>
                      <a:pt x="148596" y="26373"/>
                    </a:cubicBezTo>
                    <a:lnTo>
                      <a:pt x="104854" y="26051"/>
                    </a:lnTo>
                    <a:lnTo>
                      <a:pt x="74941" y="26373"/>
                    </a:lnTo>
                    <a:lnTo>
                      <a:pt x="74298" y="22511"/>
                    </a:lnTo>
                    <a:cubicBezTo>
                      <a:pt x="73012" y="16727"/>
                      <a:pt x="69151" y="11580"/>
                      <a:pt x="62718" y="7397"/>
                    </a:cubicBezTo>
                    <a:cubicBezTo>
                      <a:pt x="56286" y="3213"/>
                      <a:pt x="51138" y="643"/>
                      <a:pt x="46961" y="322"/>
                    </a:cubicBezTo>
                    <a:cubicBezTo>
                      <a:pt x="43099" y="0"/>
                      <a:pt x="40529" y="0"/>
                      <a:pt x="39886" y="0"/>
                    </a:cubicBezTo>
                    <a:cubicBezTo>
                      <a:pt x="33775" y="0"/>
                      <a:pt x="28949" y="2249"/>
                      <a:pt x="25408" y="6754"/>
                    </a:cubicBezTo>
                    <a:cubicBezTo>
                      <a:pt x="15442" y="23802"/>
                      <a:pt x="10294" y="42136"/>
                      <a:pt x="9330" y="62076"/>
                    </a:cubicBezTo>
                    <a:lnTo>
                      <a:pt x="8682" y="69472"/>
                    </a:lnTo>
                    <a:cubicBezTo>
                      <a:pt x="2892" y="115469"/>
                      <a:pt x="0" y="163716"/>
                      <a:pt x="0" y="214533"/>
                    </a:cubicBezTo>
                    <a:cubicBezTo>
                      <a:pt x="0" y="268248"/>
                      <a:pt x="3862" y="339012"/>
                      <a:pt x="11580" y="426496"/>
                    </a:cubicBezTo>
                    <a:cubicBezTo>
                      <a:pt x="12543" y="450298"/>
                      <a:pt x="14472" y="470238"/>
                      <a:pt x="17369" y="486643"/>
                    </a:cubicBezTo>
                    <a:cubicBezTo>
                      <a:pt x="20261" y="503049"/>
                      <a:pt x="27015" y="517842"/>
                      <a:pt x="37631" y="531028"/>
                    </a:cubicBezTo>
                    <a:cubicBezTo>
                      <a:pt x="43421" y="537460"/>
                      <a:pt x="50175" y="542286"/>
                      <a:pt x="57898" y="545184"/>
                    </a:cubicBezTo>
                    <a:cubicBezTo>
                      <a:pt x="65616" y="548076"/>
                      <a:pt x="71406" y="549683"/>
                      <a:pt x="75910" y="5496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5" name="Google Shape;1415;p2"/>
              <p:cNvSpPr/>
              <p:nvPr/>
            </p:nvSpPr>
            <p:spPr>
              <a:xfrm>
                <a:off x="3377499" y="3493156"/>
                <a:ext cx="236407" cy="302665"/>
              </a:xfrm>
              <a:custGeom>
                <a:avLst/>
                <a:gdLst/>
                <a:ahLst/>
                <a:cxnLst/>
                <a:rect l="l" t="t" r="r" b="b"/>
                <a:pathLst>
                  <a:path w="236407" h="302665" extrusionOk="0">
                    <a:moveTo>
                      <a:pt x="209392" y="302666"/>
                    </a:moveTo>
                    <a:cubicBezTo>
                      <a:pt x="219680"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6" y="7717"/>
                    </a:lnTo>
                    <a:cubicBezTo>
                      <a:pt x="226762" y="5790"/>
                      <a:pt x="225149" y="4183"/>
                      <a:pt x="222578" y="2570"/>
                    </a:cubicBezTo>
                    <a:cubicBezTo>
                      <a:pt x="220002" y="964"/>
                      <a:pt x="217110" y="0"/>
                      <a:pt x="213891" y="0"/>
                    </a:cubicBezTo>
                    <a:cubicBezTo>
                      <a:pt x="211962" y="0"/>
                      <a:pt x="210356" y="642"/>
                      <a:pt x="209071" y="1606"/>
                    </a:cubicBezTo>
                    <a:lnTo>
                      <a:pt x="204566" y="5147"/>
                    </a:lnTo>
                    <a:cubicBezTo>
                      <a:pt x="196848" y="9973"/>
                      <a:pt x="190416" y="16406"/>
                      <a:pt x="184947" y="24445"/>
                    </a:cubicBezTo>
                    <a:cubicBezTo>
                      <a:pt x="180122"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8"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7" y="286581"/>
                      <a:pt x="94244" y="282726"/>
                      <a:pt x="100998" y="274359"/>
                    </a:cubicBezTo>
                    <a:cubicBezTo>
                      <a:pt x="104532" y="268569"/>
                      <a:pt x="107752"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7"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1" y="21225"/>
                    </a:cubicBezTo>
                    <a:lnTo>
                      <a:pt x="128013" y="20904"/>
                    </a:lnTo>
                    <a:cubicBezTo>
                      <a:pt x="140557" y="20904"/>
                      <a:pt x="149244" y="27336"/>
                      <a:pt x="153749" y="40207"/>
                    </a:cubicBezTo>
                    <a:cubicBezTo>
                      <a:pt x="158890" y="55322"/>
                      <a:pt x="162109" y="71406"/>
                      <a:pt x="163073" y="88126"/>
                    </a:cubicBezTo>
                    <a:lnTo>
                      <a:pt x="163395" y="90061"/>
                    </a:lnTo>
                    <a:lnTo>
                      <a:pt x="136058" y="146667"/>
                    </a:lnTo>
                    <a:cubicBezTo>
                      <a:pt x="125442" y="170148"/>
                      <a:pt x="113542" y="192665"/>
                      <a:pt x="100355" y="214854"/>
                    </a:cubicBezTo>
                    <a:lnTo>
                      <a:pt x="96493" y="220965"/>
                    </a:lnTo>
                    <a:cubicBezTo>
                      <a:pt x="88775" y="234801"/>
                      <a:pt x="81379" y="244125"/>
                      <a:pt x="74298"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6" name="Google Shape;1416;p2"/>
              <p:cNvSpPr/>
              <p:nvPr/>
            </p:nvSpPr>
            <p:spPr>
              <a:xfrm>
                <a:off x="3648966" y="3332011"/>
                <a:ext cx="146025" cy="447405"/>
              </a:xfrm>
              <a:custGeom>
                <a:avLst/>
                <a:gdLst/>
                <a:ahLst/>
                <a:cxnLst/>
                <a:rect l="l" t="t" r="r" b="b"/>
                <a:pathLst>
                  <a:path w="146025" h="447405" extrusionOk="0">
                    <a:moveTo>
                      <a:pt x="89097" y="447406"/>
                    </a:moveTo>
                    <a:cubicBezTo>
                      <a:pt x="100355" y="447406"/>
                      <a:pt x="111607" y="444514"/>
                      <a:pt x="122223" y="439045"/>
                    </a:cubicBezTo>
                    <a:cubicBezTo>
                      <a:pt x="137986" y="431000"/>
                      <a:pt x="145704" y="417493"/>
                      <a:pt x="146025" y="398516"/>
                    </a:cubicBezTo>
                    <a:cubicBezTo>
                      <a:pt x="146025" y="397552"/>
                      <a:pt x="145383" y="396267"/>
                      <a:pt x="144097" y="395303"/>
                    </a:cubicBezTo>
                    <a:cubicBezTo>
                      <a:pt x="142485" y="394333"/>
                      <a:pt x="141521" y="394012"/>
                      <a:pt x="140557" y="393691"/>
                    </a:cubicBezTo>
                    <a:cubicBezTo>
                      <a:pt x="139593" y="393369"/>
                      <a:pt x="138950" y="393369"/>
                      <a:pt x="138629" y="393369"/>
                    </a:cubicBezTo>
                    <a:cubicBezTo>
                      <a:pt x="137344" y="393369"/>
                      <a:pt x="136373" y="393691"/>
                      <a:pt x="135731" y="394333"/>
                    </a:cubicBezTo>
                    <a:cubicBezTo>
                      <a:pt x="121581" y="409453"/>
                      <a:pt x="107430" y="417171"/>
                      <a:pt x="92953" y="417493"/>
                    </a:cubicBezTo>
                    <a:cubicBezTo>
                      <a:pt x="87484" y="417493"/>
                      <a:pt x="83628" y="415886"/>
                      <a:pt x="81052" y="412988"/>
                    </a:cubicBezTo>
                    <a:cubicBezTo>
                      <a:pt x="78481" y="410096"/>
                      <a:pt x="75910" y="405913"/>
                      <a:pt x="73655" y="399802"/>
                    </a:cubicBezTo>
                    <a:cubicBezTo>
                      <a:pt x="66902" y="378576"/>
                      <a:pt x="63361" y="356060"/>
                      <a:pt x="63361" y="332900"/>
                    </a:cubicBezTo>
                    <a:cubicBezTo>
                      <a:pt x="63361" y="325504"/>
                      <a:pt x="63682" y="318107"/>
                      <a:pt x="64331" y="310711"/>
                    </a:cubicBezTo>
                    <a:cubicBezTo>
                      <a:pt x="64652" y="302023"/>
                      <a:pt x="64974" y="293663"/>
                      <a:pt x="64974" y="285618"/>
                    </a:cubicBezTo>
                    <a:lnTo>
                      <a:pt x="64652" y="248951"/>
                    </a:lnTo>
                    <a:cubicBezTo>
                      <a:pt x="64652" y="199097"/>
                      <a:pt x="65938" y="156641"/>
                      <a:pt x="68187" y="121902"/>
                    </a:cubicBezTo>
                    <a:cubicBezTo>
                      <a:pt x="69793" y="109358"/>
                      <a:pt x="70763" y="96815"/>
                      <a:pt x="70763" y="84592"/>
                    </a:cubicBezTo>
                    <a:cubicBezTo>
                      <a:pt x="70763" y="60469"/>
                      <a:pt x="67544" y="36988"/>
                      <a:pt x="61112" y="14156"/>
                    </a:cubicBezTo>
                    <a:cubicBezTo>
                      <a:pt x="59827" y="11258"/>
                      <a:pt x="56928" y="8366"/>
                      <a:pt x="52751" y="5468"/>
                    </a:cubicBezTo>
                    <a:cubicBezTo>
                      <a:pt x="48568" y="2898"/>
                      <a:pt x="45027" y="1291"/>
                      <a:pt x="42136" y="964"/>
                    </a:cubicBezTo>
                    <a:cubicBezTo>
                      <a:pt x="39238" y="321"/>
                      <a:pt x="37310" y="0"/>
                      <a:pt x="36346" y="0"/>
                    </a:cubicBezTo>
                    <a:cubicBezTo>
                      <a:pt x="32805"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49" y="344480"/>
                    </a:cubicBezTo>
                    <a:cubicBezTo>
                      <a:pt x="3541" y="367961"/>
                      <a:pt x="9652" y="388865"/>
                      <a:pt x="20904"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7" name="Google Shape;1417;p2"/>
              <p:cNvSpPr/>
              <p:nvPr/>
            </p:nvSpPr>
            <p:spPr>
              <a:xfrm>
                <a:off x="3820079" y="3332011"/>
                <a:ext cx="146025" cy="447405"/>
              </a:xfrm>
              <a:custGeom>
                <a:avLst/>
                <a:gdLst/>
                <a:ahLst/>
                <a:cxnLst/>
                <a:rect l="l" t="t" r="r" b="b"/>
                <a:pathLst>
                  <a:path w="146025" h="447405" extrusionOk="0">
                    <a:moveTo>
                      <a:pt x="89097" y="447406"/>
                    </a:moveTo>
                    <a:cubicBezTo>
                      <a:pt x="100355" y="447406"/>
                      <a:pt x="111614" y="444514"/>
                      <a:pt x="122223" y="439045"/>
                    </a:cubicBezTo>
                    <a:cubicBezTo>
                      <a:pt x="137986" y="431000"/>
                      <a:pt x="145704" y="417493"/>
                      <a:pt x="146025" y="398516"/>
                    </a:cubicBezTo>
                    <a:cubicBezTo>
                      <a:pt x="146025" y="397552"/>
                      <a:pt x="145383" y="396267"/>
                      <a:pt x="144097" y="395303"/>
                    </a:cubicBezTo>
                    <a:cubicBezTo>
                      <a:pt x="142491" y="394333"/>
                      <a:pt x="141527" y="394012"/>
                      <a:pt x="140557" y="393691"/>
                    </a:cubicBezTo>
                    <a:cubicBezTo>
                      <a:pt x="139593" y="393369"/>
                      <a:pt x="138950" y="393369"/>
                      <a:pt x="138629" y="393369"/>
                    </a:cubicBezTo>
                    <a:cubicBezTo>
                      <a:pt x="137344" y="393369"/>
                      <a:pt x="136379" y="393691"/>
                      <a:pt x="135737" y="394333"/>
                    </a:cubicBezTo>
                    <a:cubicBezTo>
                      <a:pt x="121581" y="409453"/>
                      <a:pt x="107430" y="417171"/>
                      <a:pt x="92959" y="417493"/>
                    </a:cubicBezTo>
                    <a:cubicBezTo>
                      <a:pt x="87490" y="417493"/>
                      <a:pt x="83628" y="415886"/>
                      <a:pt x="81058" y="412988"/>
                    </a:cubicBezTo>
                    <a:cubicBezTo>
                      <a:pt x="78481" y="410096"/>
                      <a:pt x="75910" y="405913"/>
                      <a:pt x="73655" y="399802"/>
                    </a:cubicBezTo>
                    <a:cubicBezTo>
                      <a:pt x="66902" y="378576"/>
                      <a:pt x="63367" y="356060"/>
                      <a:pt x="63367" y="332900"/>
                    </a:cubicBezTo>
                    <a:cubicBezTo>
                      <a:pt x="63367" y="325504"/>
                      <a:pt x="63688" y="318107"/>
                      <a:pt x="64331" y="310711"/>
                    </a:cubicBezTo>
                    <a:cubicBezTo>
                      <a:pt x="64652" y="302023"/>
                      <a:pt x="64974" y="293663"/>
                      <a:pt x="64974" y="285618"/>
                    </a:cubicBezTo>
                    <a:lnTo>
                      <a:pt x="64652" y="248951"/>
                    </a:lnTo>
                    <a:cubicBezTo>
                      <a:pt x="64652" y="199097"/>
                      <a:pt x="65938" y="156641"/>
                      <a:pt x="68187" y="121902"/>
                    </a:cubicBezTo>
                    <a:cubicBezTo>
                      <a:pt x="69799" y="109358"/>
                      <a:pt x="70763" y="96815"/>
                      <a:pt x="70763" y="84592"/>
                    </a:cubicBezTo>
                    <a:cubicBezTo>
                      <a:pt x="70763" y="60469"/>
                      <a:pt x="67544" y="36988"/>
                      <a:pt x="61112" y="14156"/>
                    </a:cubicBezTo>
                    <a:cubicBezTo>
                      <a:pt x="59827" y="11258"/>
                      <a:pt x="56935" y="8366"/>
                      <a:pt x="52751" y="5468"/>
                    </a:cubicBezTo>
                    <a:cubicBezTo>
                      <a:pt x="48568" y="2898"/>
                      <a:pt x="45034" y="1291"/>
                      <a:pt x="42136" y="964"/>
                    </a:cubicBezTo>
                    <a:cubicBezTo>
                      <a:pt x="39244" y="321"/>
                      <a:pt x="37310" y="0"/>
                      <a:pt x="36346" y="0"/>
                    </a:cubicBezTo>
                    <a:cubicBezTo>
                      <a:pt x="32811"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55" y="344480"/>
                    </a:cubicBezTo>
                    <a:cubicBezTo>
                      <a:pt x="3541" y="367961"/>
                      <a:pt x="9652" y="388865"/>
                      <a:pt x="20910"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ustom Layout 1">
  <p:cSld name="CUSTOM_25">
    <p:spTree>
      <p:nvGrpSpPr>
        <p:cNvPr id="1" name="Shape 10692"/>
        <p:cNvGrpSpPr/>
        <p:nvPr/>
      </p:nvGrpSpPr>
      <p:grpSpPr>
        <a:xfrm>
          <a:off x="0" y="0"/>
          <a:ext cx="0" cy="0"/>
          <a:chOff x="0" y="0"/>
          <a:chExt cx="0" cy="0"/>
        </a:xfrm>
      </p:grpSpPr>
      <p:grpSp>
        <p:nvGrpSpPr>
          <p:cNvPr id="10693" name="Google Shape;10693;p17"/>
          <p:cNvGrpSpPr/>
          <p:nvPr/>
        </p:nvGrpSpPr>
        <p:grpSpPr>
          <a:xfrm>
            <a:off x="-198982" y="2947736"/>
            <a:ext cx="12479568" cy="3050841"/>
            <a:chOff x="-257148" y="1031908"/>
            <a:chExt cx="12479568" cy="3050841"/>
          </a:xfrm>
        </p:grpSpPr>
        <p:sp>
          <p:nvSpPr>
            <p:cNvPr id="10694" name="Google Shape;10694;p17"/>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7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5" name="Google Shape;10695;p17"/>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7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6" name="Google Shape;10696;p17"/>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7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7" name="Google Shape;10697;p17"/>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7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8" name="Google Shape;10698;p17"/>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7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699" name="Google Shape;10699;p17"/>
          <p:cNvSpPr/>
          <p:nvPr/>
        </p:nvSpPr>
        <p:spPr>
          <a:xfrm>
            <a:off x="4066161" y="1277700"/>
            <a:ext cx="3560700" cy="2052900"/>
          </a:xfrm>
          <a:prstGeom prst="frame">
            <a:avLst>
              <a:gd name="adj1" fmla="val 7058"/>
            </a:avLst>
          </a:prstGeom>
          <a:solidFill>
            <a:srgbClr val="724430"/>
          </a:solidFill>
          <a:ln>
            <a:noFill/>
          </a:ln>
          <a:effectLst>
            <a:outerShdw dist="57150" dir="7860000" algn="bl" rotWithShape="0">
              <a:srgbClr val="382319"/>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10700" name="Google Shape;10700;p17"/>
          <p:cNvSpPr/>
          <p:nvPr/>
        </p:nvSpPr>
        <p:spPr>
          <a:xfrm>
            <a:off x="7857175" y="1277725"/>
            <a:ext cx="3572400" cy="4426500"/>
          </a:xfrm>
          <a:prstGeom prst="frame">
            <a:avLst>
              <a:gd name="adj1" fmla="val 4559"/>
            </a:avLst>
          </a:prstGeom>
          <a:solidFill>
            <a:srgbClr val="724430"/>
          </a:solidFill>
          <a:ln>
            <a:noFill/>
          </a:ln>
          <a:effectLst>
            <a:outerShdw dist="57150" dir="7860000" algn="bl" rotWithShape="0">
              <a:srgbClr val="382319"/>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10701" name="Google Shape;10701;p17"/>
          <p:cNvSpPr/>
          <p:nvPr/>
        </p:nvSpPr>
        <p:spPr>
          <a:xfrm>
            <a:off x="380025" y="1277746"/>
            <a:ext cx="3412200" cy="4426500"/>
          </a:xfrm>
          <a:prstGeom prst="frame">
            <a:avLst>
              <a:gd name="adj1" fmla="val 5550"/>
            </a:avLst>
          </a:prstGeom>
          <a:solidFill>
            <a:srgbClr val="724430"/>
          </a:solidFill>
          <a:ln>
            <a:noFill/>
          </a:ln>
          <a:effectLst>
            <a:outerShdw dist="57150" dir="7860000" algn="bl" rotWithShape="0">
              <a:srgbClr val="382319"/>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sp>
        <p:nvSpPr>
          <p:cNvPr id="10702" name="Google Shape;10702;p17"/>
          <p:cNvSpPr/>
          <p:nvPr/>
        </p:nvSpPr>
        <p:spPr>
          <a:xfrm>
            <a:off x="4066161" y="3651041"/>
            <a:ext cx="3560700" cy="2052900"/>
          </a:xfrm>
          <a:prstGeom prst="frame">
            <a:avLst>
              <a:gd name="adj1" fmla="val 8135"/>
            </a:avLst>
          </a:prstGeom>
          <a:solidFill>
            <a:srgbClr val="724430"/>
          </a:solidFill>
          <a:ln>
            <a:noFill/>
          </a:ln>
          <a:effectLst>
            <a:outerShdw dist="57150" dir="7860000" algn="bl" rotWithShape="0">
              <a:srgbClr val="382319"/>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a:p>
        </p:txBody>
      </p:sp>
      <p:grpSp>
        <p:nvGrpSpPr>
          <p:cNvPr id="10703" name="Google Shape;10703;p17"/>
          <p:cNvGrpSpPr/>
          <p:nvPr/>
        </p:nvGrpSpPr>
        <p:grpSpPr>
          <a:xfrm>
            <a:off x="-34600" y="5258943"/>
            <a:ext cx="12365560" cy="1618971"/>
            <a:chOff x="-132760" y="7147520"/>
            <a:chExt cx="12365560" cy="1885813"/>
          </a:xfrm>
        </p:grpSpPr>
        <p:sp>
          <p:nvSpPr>
            <p:cNvPr id="10704" name="Google Shape;10704;p17"/>
            <p:cNvSpPr/>
            <p:nvPr/>
          </p:nvSpPr>
          <p:spPr>
            <a:xfrm>
              <a:off x="-132760" y="7166911"/>
              <a:ext cx="12365560" cy="1866422"/>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05" name="Google Shape;10705;p17"/>
            <p:cNvSpPr/>
            <p:nvPr/>
          </p:nvSpPr>
          <p:spPr>
            <a:xfrm>
              <a:off x="-132760" y="7147520"/>
              <a:ext cx="12365560" cy="1866422"/>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solidFill>
              <a:srgbClr val="171717">
                <a:alpha val="3920"/>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706" name="Google Shape;10706;p17"/>
          <p:cNvSpPr/>
          <p:nvPr/>
        </p:nvSpPr>
        <p:spPr>
          <a:xfrm>
            <a:off x="40640" y="5597781"/>
            <a:ext cx="12305122" cy="1273563"/>
          </a:xfrm>
          <a:custGeom>
            <a:avLst/>
            <a:gdLst/>
            <a:ahLst/>
            <a:cxnLst/>
            <a:rect l="l" t="t" r="r" b="b"/>
            <a:pathLst>
              <a:path w="921732" h="95398" extrusionOk="0">
                <a:moveTo>
                  <a:pt x="0" y="95398"/>
                </a:moveTo>
                <a:lnTo>
                  <a:pt x="765154" y="0"/>
                </a:lnTo>
                <a:lnTo>
                  <a:pt x="921732" y="39549"/>
                </a:lnTo>
                <a:cubicBezTo>
                  <a:pt x="921494" y="58141"/>
                  <a:pt x="921255" y="76733"/>
                  <a:pt x="921017" y="95325"/>
                </a:cubicBezTo>
                <a:lnTo>
                  <a:pt x="432979" y="94967"/>
                </a:lnTo>
                <a:lnTo>
                  <a:pt x="0" y="953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8" name="Google Shape;10708;p17"/>
          <p:cNvGrpSpPr/>
          <p:nvPr/>
        </p:nvGrpSpPr>
        <p:grpSpPr>
          <a:xfrm rot="-171442">
            <a:off x="-183041" y="5516410"/>
            <a:ext cx="7018985" cy="1131338"/>
            <a:chOff x="-571040" y="6580080"/>
            <a:chExt cx="5153086" cy="1163562"/>
          </a:xfrm>
        </p:grpSpPr>
        <p:sp>
          <p:nvSpPr>
            <p:cNvPr id="10709" name="Google Shape;10709;p17"/>
            <p:cNvSpPr/>
            <p:nvPr/>
          </p:nvSpPr>
          <p:spPr>
            <a:xfrm rot="-190790" flipH="1">
              <a:off x="-560750" y="6744600"/>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0" name="Google Shape;10710;p17"/>
            <p:cNvSpPr/>
            <p:nvPr/>
          </p:nvSpPr>
          <p:spPr>
            <a:xfrm rot="-190790" flipH="1">
              <a:off x="-543896" y="7055171"/>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1" name="Google Shape;10711;p17"/>
            <p:cNvSpPr/>
            <p:nvPr/>
          </p:nvSpPr>
          <p:spPr>
            <a:xfrm rot="-190790" flipH="1">
              <a:off x="-523990" y="7281868"/>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2" name="Google Shape;10712;p17"/>
            <p:cNvSpPr/>
            <p:nvPr/>
          </p:nvSpPr>
          <p:spPr>
            <a:xfrm rot="-190790" flipH="1">
              <a:off x="-567883" y="6722436"/>
              <a:ext cx="5139643" cy="263572"/>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3" name="Google Shape;10713;p17"/>
            <p:cNvSpPr/>
            <p:nvPr/>
          </p:nvSpPr>
          <p:spPr>
            <a:xfrm rot="-190790" flipH="1">
              <a:off x="-551028" y="7033004"/>
              <a:ext cx="5095465" cy="235507"/>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4" name="Google Shape;10714;p17"/>
            <p:cNvSpPr/>
            <p:nvPr/>
          </p:nvSpPr>
          <p:spPr>
            <a:xfrm rot="-190790" flipH="1">
              <a:off x="-531124" y="7259703"/>
              <a:ext cx="5059332" cy="321686"/>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15" name="Google Shape;10715;p17"/>
          <p:cNvGrpSpPr/>
          <p:nvPr/>
        </p:nvGrpSpPr>
        <p:grpSpPr>
          <a:xfrm>
            <a:off x="3423923" y="5628278"/>
            <a:ext cx="274312" cy="914429"/>
            <a:chOff x="3579895" y="3994576"/>
            <a:chExt cx="346529" cy="847871"/>
          </a:xfrm>
        </p:grpSpPr>
        <p:sp>
          <p:nvSpPr>
            <p:cNvPr id="10716" name="Google Shape;10716;p17"/>
            <p:cNvSpPr/>
            <p:nvPr/>
          </p:nvSpPr>
          <p:spPr>
            <a:xfrm rot="-190790" flipH="1">
              <a:off x="3602185" y="4001491"/>
              <a:ext cx="271245" cy="833678"/>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17" name="Google Shape;10717;p17"/>
            <p:cNvSpPr/>
            <p:nvPr/>
          </p:nvSpPr>
          <p:spPr>
            <a:xfrm rot="-190790" flipH="1">
              <a:off x="3632888" y="4001851"/>
              <a:ext cx="271245" cy="833680"/>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18" name="Google Shape;10718;p17"/>
          <p:cNvGrpSpPr/>
          <p:nvPr/>
        </p:nvGrpSpPr>
        <p:grpSpPr>
          <a:xfrm>
            <a:off x="45724" y="5796547"/>
            <a:ext cx="395317" cy="1131343"/>
            <a:chOff x="85768" y="3911699"/>
            <a:chExt cx="548443" cy="1474255"/>
          </a:xfrm>
        </p:grpSpPr>
        <p:sp>
          <p:nvSpPr>
            <p:cNvPr id="10719" name="Google Shape;10719;p17"/>
            <p:cNvSpPr/>
            <p:nvPr/>
          </p:nvSpPr>
          <p:spPr>
            <a:xfrm rot="-190790" flipH="1">
              <a:off x="124604" y="3922846"/>
              <a:ext cx="440067" cy="1451598"/>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20" name="Google Shape;10720;p17"/>
            <p:cNvSpPr/>
            <p:nvPr/>
          </p:nvSpPr>
          <p:spPr>
            <a:xfrm rot="-190790" flipH="1">
              <a:off x="155307" y="3923209"/>
              <a:ext cx="440067" cy="1451597"/>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21" name="Google Shape;10721;p17"/>
          <p:cNvGrpSpPr/>
          <p:nvPr/>
        </p:nvGrpSpPr>
        <p:grpSpPr>
          <a:xfrm>
            <a:off x="1654417" y="5704166"/>
            <a:ext cx="303723" cy="1052586"/>
            <a:chOff x="1947311" y="3957968"/>
            <a:chExt cx="421370" cy="1081350"/>
          </a:xfrm>
        </p:grpSpPr>
        <p:sp>
          <p:nvSpPr>
            <p:cNvPr id="10722" name="Google Shape;10722;p17"/>
            <p:cNvSpPr/>
            <p:nvPr/>
          </p:nvSpPr>
          <p:spPr>
            <a:xfrm rot="-190790" flipH="1">
              <a:off x="1975769" y="3966449"/>
              <a:ext cx="333749" cy="1064028"/>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23" name="Google Shape;10723;p17"/>
            <p:cNvSpPr/>
            <p:nvPr/>
          </p:nvSpPr>
          <p:spPr>
            <a:xfrm rot="-190790" flipH="1">
              <a:off x="2006473" y="3966812"/>
              <a:ext cx="333749" cy="106402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24" name="Google Shape;10724;p17"/>
          <p:cNvGrpSpPr/>
          <p:nvPr/>
        </p:nvGrpSpPr>
        <p:grpSpPr>
          <a:xfrm>
            <a:off x="5153871" y="5523476"/>
            <a:ext cx="194826" cy="822959"/>
            <a:chOff x="4892433" y="3982465"/>
            <a:chExt cx="278841" cy="650252"/>
          </a:xfrm>
        </p:grpSpPr>
        <p:sp>
          <p:nvSpPr>
            <p:cNvPr id="10725" name="Google Shape;10725;p17"/>
            <p:cNvSpPr/>
            <p:nvPr/>
          </p:nvSpPr>
          <p:spPr>
            <a:xfrm rot="-190790" flipH="1">
              <a:off x="4909512" y="3987934"/>
              <a:ext cx="213988" cy="638951"/>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26" name="Google Shape;10726;p17"/>
            <p:cNvSpPr/>
            <p:nvPr/>
          </p:nvSpPr>
          <p:spPr>
            <a:xfrm rot="-190790" flipH="1">
              <a:off x="4940211" y="3988297"/>
              <a:ext cx="213984" cy="638951"/>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27" name="Google Shape;10727;p17"/>
          <p:cNvGrpSpPr/>
          <p:nvPr/>
        </p:nvGrpSpPr>
        <p:grpSpPr>
          <a:xfrm>
            <a:off x="6681096" y="5399501"/>
            <a:ext cx="194826" cy="822959"/>
            <a:chOff x="4892433" y="3982465"/>
            <a:chExt cx="278841" cy="650252"/>
          </a:xfrm>
        </p:grpSpPr>
        <p:sp>
          <p:nvSpPr>
            <p:cNvPr id="10728" name="Google Shape;10728;p17"/>
            <p:cNvSpPr/>
            <p:nvPr/>
          </p:nvSpPr>
          <p:spPr>
            <a:xfrm rot="-190790" flipH="1">
              <a:off x="4909512" y="3987934"/>
              <a:ext cx="213988" cy="638951"/>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29" name="Google Shape;10729;p17"/>
            <p:cNvSpPr/>
            <p:nvPr/>
          </p:nvSpPr>
          <p:spPr>
            <a:xfrm rot="-190790" flipH="1">
              <a:off x="4940211" y="3988297"/>
              <a:ext cx="213984" cy="638951"/>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30" name="Google Shape;10730;p17"/>
          <p:cNvGrpSpPr/>
          <p:nvPr/>
        </p:nvGrpSpPr>
        <p:grpSpPr>
          <a:xfrm>
            <a:off x="10038170" y="2395298"/>
            <a:ext cx="3883563" cy="3570974"/>
            <a:chOff x="2551711" y="827841"/>
            <a:chExt cx="6946098" cy="6387005"/>
          </a:xfrm>
        </p:grpSpPr>
        <p:grpSp>
          <p:nvGrpSpPr>
            <p:cNvPr id="10731" name="Google Shape;10731;p17"/>
            <p:cNvGrpSpPr/>
            <p:nvPr/>
          </p:nvGrpSpPr>
          <p:grpSpPr>
            <a:xfrm>
              <a:off x="2551711" y="3198248"/>
              <a:ext cx="6905823" cy="2562094"/>
              <a:chOff x="2551711" y="3198248"/>
              <a:chExt cx="6905823" cy="2562094"/>
            </a:xfrm>
          </p:grpSpPr>
          <p:grpSp>
            <p:nvGrpSpPr>
              <p:cNvPr id="10732" name="Google Shape;10732;p17"/>
              <p:cNvGrpSpPr/>
              <p:nvPr/>
            </p:nvGrpSpPr>
            <p:grpSpPr>
              <a:xfrm>
                <a:off x="6532453" y="3739474"/>
                <a:ext cx="2925081" cy="2020868"/>
                <a:chOff x="6532453" y="3739474"/>
                <a:chExt cx="2925081" cy="2020868"/>
              </a:xfrm>
            </p:grpSpPr>
            <p:grpSp>
              <p:nvGrpSpPr>
                <p:cNvPr id="10733" name="Google Shape;10733;p17"/>
                <p:cNvGrpSpPr/>
                <p:nvPr/>
              </p:nvGrpSpPr>
              <p:grpSpPr>
                <a:xfrm>
                  <a:off x="7872528" y="3739474"/>
                  <a:ext cx="158421" cy="97261"/>
                  <a:chOff x="7872528" y="3739474"/>
                  <a:chExt cx="158421" cy="97261"/>
                </a:xfrm>
              </p:grpSpPr>
              <p:sp>
                <p:nvSpPr>
                  <p:cNvPr id="10734" name="Google Shape;10734;p17"/>
                  <p:cNvSpPr/>
                  <p:nvPr/>
                </p:nvSpPr>
                <p:spPr>
                  <a:xfrm>
                    <a:off x="7872528" y="3739474"/>
                    <a:ext cx="158421" cy="97261"/>
                  </a:xfrm>
                  <a:custGeom>
                    <a:avLst/>
                    <a:gdLst/>
                    <a:ahLst/>
                    <a:cxnLst/>
                    <a:rect l="l" t="t" r="r" b="b"/>
                    <a:pathLst>
                      <a:path w="158421" h="97261" extrusionOk="0">
                        <a:moveTo>
                          <a:pt x="96519" y="70305"/>
                        </a:moveTo>
                        <a:cubicBezTo>
                          <a:pt x="96519" y="70305"/>
                          <a:pt x="117529" y="73245"/>
                          <a:pt x="133317" y="65647"/>
                        </a:cubicBezTo>
                        <a:cubicBezTo>
                          <a:pt x="158163" y="53686"/>
                          <a:pt x="158422" y="42686"/>
                          <a:pt x="158422" y="42686"/>
                        </a:cubicBezTo>
                        <a:cubicBezTo>
                          <a:pt x="158422" y="42686"/>
                          <a:pt x="140638" y="51227"/>
                          <a:pt x="136192" y="41494"/>
                        </a:cubicBezTo>
                        <a:cubicBezTo>
                          <a:pt x="133890" y="36447"/>
                          <a:pt x="139408" y="27037"/>
                          <a:pt x="139408" y="27037"/>
                        </a:cubicBezTo>
                        <a:cubicBezTo>
                          <a:pt x="139408" y="27037"/>
                          <a:pt x="132956" y="22896"/>
                          <a:pt x="132041" y="16879"/>
                        </a:cubicBezTo>
                        <a:cubicBezTo>
                          <a:pt x="131126" y="10852"/>
                          <a:pt x="135748" y="2949"/>
                          <a:pt x="135748" y="2949"/>
                        </a:cubicBezTo>
                        <a:cubicBezTo>
                          <a:pt x="135748" y="2949"/>
                          <a:pt x="126024" y="5426"/>
                          <a:pt x="117363" y="10408"/>
                        </a:cubicBezTo>
                        <a:cubicBezTo>
                          <a:pt x="108711" y="15400"/>
                          <a:pt x="101122" y="22914"/>
                          <a:pt x="101122" y="22914"/>
                        </a:cubicBezTo>
                        <a:cubicBezTo>
                          <a:pt x="101122" y="22914"/>
                          <a:pt x="100678" y="18607"/>
                          <a:pt x="99560" y="14799"/>
                        </a:cubicBezTo>
                        <a:cubicBezTo>
                          <a:pt x="98442" y="10991"/>
                          <a:pt x="96649" y="7672"/>
                          <a:pt x="96649" y="7672"/>
                        </a:cubicBezTo>
                        <a:cubicBezTo>
                          <a:pt x="96649" y="7672"/>
                          <a:pt x="91999" y="9854"/>
                          <a:pt x="88514" y="12497"/>
                        </a:cubicBezTo>
                        <a:cubicBezTo>
                          <a:pt x="85039" y="15141"/>
                          <a:pt x="82719" y="18246"/>
                          <a:pt x="82719" y="18246"/>
                        </a:cubicBezTo>
                        <a:cubicBezTo>
                          <a:pt x="82719" y="18246"/>
                          <a:pt x="75037" y="11721"/>
                          <a:pt x="67412" y="7164"/>
                        </a:cubicBezTo>
                        <a:cubicBezTo>
                          <a:pt x="59786" y="2597"/>
                          <a:pt x="52216" y="0"/>
                          <a:pt x="52216" y="0"/>
                        </a:cubicBezTo>
                        <a:cubicBezTo>
                          <a:pt x="52216" y="0"/>
                          <a:pt x="47455" y="9373"/>
                          <a:pt x="45459" y="17387"/>
                        </a:cubicBezTo>
                        <a:cubicBezTo>
                          <a:pt x="43472" y="25410"/>
                          <a:pt x="44248" y="32084"/>
                          <a:pt x="44248" y="32084"/>
                        </a:cubicBezTo>
                        <a:cubicBezTo>
                          <a:pt x="44248" y="32084"/>
                          <a:pt x="40430" y="31437"/>
                          <a:pt x="36733" y="31640"/>
                        </a:cubicBezTo>
                        <a:cubicBezTo>
                          <a:pt x="33045" y="31843"/>
                          <a:pt x="29495" y="32888"/>
                          <a:pt x="29495" y="32888"/>
                        </a:cubicBezTo>
                        <a:cubicBezTo>
                          <a:pt x="29495" y="32888"/>
                          <a:pt x="30716" y="38628"/>
                          <a:pt x="34496" y="42991"/>
                        </a:cubicBezTo>
                        <a:cubicBezTo>
                          <a:pt x="38277" y="47354"/>
                          <a:pt x="44617" y="50349"/>
                          <a:pt x="44617" y="50349"/>
                        </a:cubicBezTo>
                        <a:cubicBezTo>
                          <a:pt x="44617" y="50349"/>
                          <a:pt x="30928" y="50478"/>
                          <a:pt x="19781" y="52955"/>
                        </a:cubicBezTo>
                        <a:cubicBezTo>
                          <a:pt x="8624" y="55433"/>
                          <a:pt x="0" y="60248"/>
                          <a:pt x="0" y="60248"/>
                        </a:cubicBezTo>
                        <a:cubicBezTo>
                          <a:pt x="0" y="60248"/>
                          <a:pt x="11896" y="62707"/>
                          <a:pt x="17802" y="67126"/>
                        </a:cubicBezTo>
                        <a:cubicBezTo>
                          <a:pt x="23700" y="71544"/>
                          <a:pt x="23608" y="77931"/>
                          <a:pt x="23608" y="77931"/>
                        </a:cubicBezTo>
                        <a:cubicBezTo>
                          <a:pt x="23608" y="77931"/>
                          <a:pt x="40375" y="72912"/>
                          <a:pt x="44183" y="87285"/>
                        </a:cubicBezTo>
                        <a:cubicBezTo>
                          <a:pt x="45690" y="92988"/>
                          <a:pt x="39561" y="97111"/>
                          <a:pt x="39561" y="97111"/>
                        </a:cubicBezTo>
                        <a:cubicBezTo>
                          <a:pt x="39561" y="97111"/>
                          <a:pt x="53131" y="98618"/>
                          <a:pt x="67615" y="92092"/>
                        </a:cubicBezTo>
                        <a:cubicBezTo>
                          <a:pt x="82100" y="85566"/>
                          <a:pt x="96519" y="70305"/>
                          <a:pt x="96519"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35" name="Google Shape;10735;p17"/>
                  <p:cNvSpPr/>
                  <p:nvPr/>
                </p:nvSpPr>
                <p:spPr>
                  <a:xfrm>
                    <a:off x="7902116" y="3749143"/>
                    <a:ext cx="108147" cy="73410"/>
                  </a:xfrm>
                  <a:custGeom>
                    <a:avLst/>
                    <a:gdLst/>
                    <a:ahLst/>
                    <a:cxnLst/>
                    <a:rect l="l" t="t" r="r" b="b"/>
                    <a:pathLst>
                      <a:path w="108147" h="73410" extrusionOk="0">
                        <a:moveTo>
                          <a:pt x="26528" y="0"/>
                        </a:moveTo>
                        <a:cubicBezTo>
                          <a:pt x="26528" y="0"/>
                          <a:pt x="33507" y="21380"/>
                          <a:pt x="39987" y="30392"/>
                        </a:cubicBezTo>
                        <a:cubicBezTo>
                          <a:pt x="43601" y="35421"/>
                          <a:pt x="46624" y="38397"/>
                          <a:pt x="46624" y="38397"/>
                        </a:cubicBezTo>
                        <a:cubicBezTo>
                          <a:pt x="46624" y="38397"/>
                          <a:pt x="43046" y="38046"/>
                          <a:pt x="35162" y="35679"/>
                        </a:cubicBezTo>
                        <a:cubicBezTo>
                          <a:pt x="27287" y="33322"/>
                          <a:pt x="15113" y="28941"/>
                          <a:pt x="15113" y="28941"/>
                        </a:cubicBezTo>
                        <a:cubicBezTo>
                          <a:pt x="15113" y="28941"/>
                          <a:pt x="24643" y="34847"/>
                          <a:pt x="32888" y="37907"/>
                        </a:cubicBezTo>
                        <a:cubicBezTo>
                          <a:pt x="41142" y="40966"/>
                          <a:pt x="48102" y="41179"/>
                          <a:pt x="48102" y="41179"/>
                        </a:cubicBezTo>
                        <a:cubicBezTo>
                          <a:pt x="48102" y="41179"/>
                          <a:pt x="50727" y="45958"/>
                          <a:pt x="54351" y="49905"/>
                        </a:cubicBezTo>
                        <a:cubicBezTo>
                          <a:pt x="57965" y="53852"/>
                          <a:pt x="62578" y="56967"/>
                          <a:pt x="62578" y="56967"/>
                        </a:cubicBezTo>
                        <a:lnTo>
                          <a:pt x="43425" y="57411"/>
                        </a:lnTo>
                        <a:cubicBezTo>
                          <a:pt x="43425" y="57411"/>
                          <a:pt x="42908" y="54083"/>
                          <a:pt x="38055" y="50626"/>
                        </a:cubicBezTo>
                        <a:cubicBezTo>
                          <a:pt x="33202" y="47160"/>
                          <a:pt x="24024" y="43564"/>
                          <a:pt x="24024" y="43564"/>
                        </a:cubicBezTo>
                        <a:cubicBezTo>
                          <a:pt x="24024" y="43564"/>
                          <a:pt x="30965" y="48269"/>
                          <a:pt x="34848" y="51513"/>
                        </a:cubicBezTo>
                        <a:cubicBezTo>
                          <a:pt x="38721" y="54767"/>
                          <a:pt x="39525" y="56560"/>
                          <a:pt x="39525" y="56560"/>
                        </a:cubicBezTo>
                        <a:lnTo>
                          <a:pt x="22240" y="54869"/>
                        </a:lnTo>
                        <a:lnTo>
                          <a:pt x="0" y="51763"/>
                        </a:lnTo>
                        <a:lnTo>
                          <a:pt x="20465" y="56967"/>
                        </a:lnTo>
                        <a:cubicBezTo>
                          <a:pt x="20465" y="56967"/>
                          <a:pt x="19050" y="58853"/>
                          <a:pt x="14263" y="60405"/>
                        </a:cubicBezTo>
                        <a:cubicBezTo>
                          <a:pt x="9475" y="61958"/>
                          <a:pt x="1303" y="63178"/>
                          <a:pt x="1303" y="63178"/>
                        </a:cubicBezTo>
                        <a:cubicBezTo>
                          <a:pt x="1303" y="63178"/>
                          <a:pt x="9872" y="63058"/>
                          <a:pt x="15640" y="61644"/>
                        </a:cubicBezTo>
                        <a:cubicBezTo>
                          <a:pt x="21417" y="60230"/>
                          <a:pt x="24403" y="57512"/>
                          <a:pt x="24403" y="57512"/>
                        </a:cubicBezTo>
                        <a:lnTo>
                          <a:pt x="38258" y="58741"/>
                        </a:lnTo>
                        <a:lnTo>
                          <a:pt x="46060" y="59712"/>
                        </a:lnTo>
                        <a:cubicBezTo>
                          <a:pt x="46060" y="59712"/>
                          <a:pt x="43999" y="62550"/>
                          <a:pt x="38157" y="65979"/>
                        </a:cubicBezTo>
                        <a:cubicBezTo>
                          <a:pt x="32306" y="69399"/>
                          <a:pt x="22665" y="73411"/>
                          <a:pt x="22665" y="73411"/>
                        </a:cubicBezTo>
                        <a:cubicBezTo>
                          <a:pt x="22665" y="73411"/>
                          <a:pt x="32537" y="71257"/>
                          <a:pt x="39488" y="67920"/>
                        </a:cubicBezTo>
                        <a:cubicBezTo>
                          <a:pt x="46430" y="64583"/>
                          <a:pt x="50450" y="60073"/>
                          <a:pt x="50450" y="60073"/>
                        </a:cubicBezTo>
                        <a:lnTo>
                          <a:pt x="64676" y="59342"/>
                        </a:lnTo>
                        <a:cubicBezTo>
                          <a:pt x="64676" y="59342"/>
                          <a:pt x="66876" y="61552"/>
                          <a:pt x="71738" y="64944"/>
                        </a:cubicBezTo>
                        <a:cubicBezTo>
                          <a:pt x="76591" y="68327"/>
                          <a:pt x="84114" y="72884"/>
                          <a:pt x="84114" y="72884"/>
                        </a:cubicBezTo>
                        <a:lnTo>
                          <a:pt x="90973" y="68419"/>
                        </a:lnTo>
                        <a:cubicBezTo>
                          <a:pt x="90973" y="68419"/>
                          <a:pt x="82460" y="65609"/>
                          <a:pt x="76720" y="62605"/>
                        </a:cubicBezTo>
                        <a:cubicBezTo>
                          <a:pt x="70970" y="59601"/>
                          <a:pt x="67994" y="56403"/>
                          <a:pt x="67994" y="56403"/>
                        </a:cubicBezTo>
                        <a:lnTo>
                          <a:pt x="73568" y="48408"/>
                        </a:lnTo>
                        <a:cubicBezTo>
                          <a:pt x="73568" y="48408"/>
                          <a:pt x="80482" y="50034"/>
                          <a:pt x="88940" y="48796"/>
                        </a:cubicBezTo>
                        <a:cubicBezTo>
                          <a:pt x="97397" y="47557"/>
                          <a:pt x="108148" y="44322"/>
                          <a:pt x="108148" y="44322"/>
                        </a:cubicBezTo>
                        <a:cubicBezTo>
                          <a:pt x="108148" y="44322"/>
                          <a:pt x="97370" y="46642"/>
                          <a:pt x="89254" y="46965"/>
                        </a:cubicBezTo>
                        <a:cubicBezTo>
                          <a:pt x="81138" y="47280"/>
                          <a:pt x="75019" y="45958"/>
                          <a:pt x="75019" y="45958"/>
                        </a:cubicBezTo>
                        <a:lnTo>
                          <a:pt x="83144" y="33276"/>
                        </a:lnTo>
                        <a:cubicBezTo>
                          <a:pt x="83144" y="33276"/>
                          <a:pt x="87137" y="33147"/>
                          <a:pt x="91898" y="29967"/>
                        </a:cubicBezTo>
                        <a:cubicBezTo>
                          <a:pt x="96658" y="26796"/>
                          <a:pt x="102185" y="20566"/>
                          <a:pt x="102185" y="20566"/>
                        </a:cubicBezTo>
                        <a:cubicBezTo>
                          <a:pt x="102185" y="20566"/>
                          <a:pt x="95207" y="26029"/>
                          <a:pt x="90789" y="28664"/>
                        </a:cubicBezTo>
                        <a:cubicBezTo>
                          <a:pt x="86380" y="31307"/>
                          <a:pt x="84540" y="31122"/>
                          <a:pt x="84540" y="31122"/>
                        </a:cubicBezTo>
                        <a:lnTo>
                          <a:pt x="92360" y="6322"/>
                        </a:lnTo>
                        <a:cubicBezTo>
                          <a:pt x="92360" y="6322"/>
                          <a:pt x="84845" y="23256"/>
                          <a:pt x="80325" y="31769"/>
                        </a:cubicBezTo>
                        <a:cubicBezTo>
                          <a:pt x="76905" y="38184"/>
                          <a:pt x="75149" y="40458"/>
                          <a:pt x="75149" y="40458"/>
                        </a:cubicBezTo>
                        <a:cubicBezTo>
                          <a:pt x="75149" y="40458"/>
                          <a:pt x="72930" y="38739"/>
                          <a:pt x="70999" y="35448"/>
                        </a:cubicBezTo>
                        <a:cubicBezTo>
                          <a:pt x="69066" y="32158"/>
                          <a:pt x="67865" y="27665"/>
                          <a:pt x="67865" y="27665"/>
                        </a:cubicBezTo>
                        <a:cubicBezTo>
                          <a:pt x="67865" y="27665"/>
                          <a:pt x="67504" y="32925"/>
                          <a:pt x="68706" y="36751"/>
                        </a:cubicBezTo>
                        <a:cubicBezTo>
                          <a:pt x="69917" y="40569"/>
                          <a:pt x="72690" y="42963"/>
                          <a:pt x="72690" y="42963"/>
                        </a:cubicBezTo>
                        <a:lnTo>
                          <a:pt x="65406" y="54083"/>
                        </a:lnTo>
                        <a:cubicBezTo>
                          <a:pt x="65406" y="54083"/>
                          <a:pt x="61172" y="50275"/>
                          <a:pt x="57873" y="46975"/>
                        </a:cubicBezTo>
                        <a:cubicBezTo>
                          <a:pt x="54564" y="43666"/>
                          <a:pt x="52225" y="39552"/>
                          <a:pt x="52225" y="39552"/>
                        </a:cubicBezTo>
                        <a:cubicBezTo>
                          <a:pt x="52225" y="39552"/>
                          <a:pt x="55710" y="34163"/>
                          <a:pt x="57494" y="27748"/>
                        </a:cubicBezTo>
                        <a:cubicBezTo>
                          <a:pt x="59287" y="21324"/>
                          <a:pt x="59370" y="13874"/>
                          <a:pt x="59370" y="13874"/>
                        </a:cubicBezTo>
                        <a:cubicBezTo>
                          <a:pt x="59370" y="13874"/>
                          <a:pt x="57605" y="21047"/>
                          <a:pt x="55359" y="26750"/>
                        </a:cubicBezTo>
                        <a:cubicBezTo>
                          <a:pt x="53113" y="32453"/>
                          <a:pt x="50395" y="36705"/>
                          <a:pt x="50395" y="36705"/>
                        </a:cubicBezTo>
                        <a:cubicBezTo>
                          <a:pt x="50395" y="36705"/>
                          <a:pt x="47501" y="35078"/>
                          <a:pt x="42797" y="28091"/>
                        </a:cubicBezTo>
                        <a:cubicBezTo>
                          <a:pt x="36659" y="18986"/>
                          <a:pt x="26528" y="0"/>
                          <a:pt x="2652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36" name="Google Shape;10736;p17"/>
                <p:cNvGrpSpPr/>
                <p:nvPr/>
              </p:nvGrpSpPr>
              <p:grpSpPr>
                <a:xfrm>
                  <a:off x="6923124" y="3869039"/>
                  <a:ext cx="194729" cy="234800"/>
                  <a:chOff x="6923124" y="3869039"/>
                  <a:chExt cx="194729" cy="234800"/>
                </a:xfrm>
              </p:grpSpPr>
              <p:sp>
                <p:nvSpPr>
                  <p:cNvPr id="10737" name="Google Shape;10737;p17"/>
                  <p:cNvSpPr/>
                  <p:nvPr/>
                </p:nvSpPr>
                <p:spPr>
                  <a:xfrm>
                    <a:off x="6923124" y="3869039"/>
                    <a:ext cx="194729" cy="234800"/>
                  </a:xfrm>
                  <a:custGeom>
                    <a:avLst/>
                    <a:gdLst/>
                    <a:ahLst/>
                    <a:cxnLst/>
                    <a:rect l="l" t="t" r="r" b="b"/>
                    <a:pathLst>
                      <a:path w="194729" h="234800" extrusionOk="0">
                        <a:moveTo>
                          <a:pt x="58982" y="159310"/>
                        </a:moveTo>
                        <a:cubicBezTo>
                          <a:pt x="58982" y="159310"/>
                          <a:pt x="28765" y="159624"/>
                          <a:pt x="14724" y="138336"/>
                        </a:cubicBezTo>
                        <a:cubicBezTo>
                          <a:pt x="-7395" y="104820"/>
                          <a:pt x="1968" y="80602"/>
                          <a:pt x="1968" y="80602"/>
                        </a:cubicBezTo>
                        <a:cubicBezTo>
                          <a:pt x="1968" y="80602"/>
                          <a:pt x="17821" y="104552"/>
                          <a:pt x="32240" y="84485"/>
                        </a:cubicBezTo>
                        <a:cubicBezTo>
                          <a:pt x="39728" y="74067"/>
                          <a:pt x="40781" y="51791"/>
                          <a:pt x="40781" y="51791"/>
                        </a:cubicBezTo>
                        <a:cubicBezTo>
                          <a:pt x="40781" y="51791"/>
                          <a:pt x="52908" y="44590"/>
                          <a:pt x="59425" y="31649"/>
                        </a:cubicBezTo>
                        <a:cubicBezTo>
                          <a:pt x="65933" y="18699"/>
                          <a:pt x="66829" y="0"/>
                          <a:pt x="66829" y="0"/>
                        </a:cubicBezTo>
                        <a:cubicBezTo>
                          <a:pt x="66829" y="0"/>
                          <a:pt x="77431" y="8264"/>
                          <a:pt x="84410" y="21741"/>
                        </a:cubicBezTo>
                        <a:cubicBezTo>
                          <a:pt x="91398" y="35227"/>
                          <a:pt x="94744" y="53926"/>
                          <a:pt x="94744" y="53926"/>
                        </a:cubicBezTo>
                        <a:cubicBezTo>
                          <a:pt x="94744" y="53926"/>
                          <a:pt x="99125" y="44599"/>
                          <a:pt x="103950" y="36567"/>
                        </a:cubicBezTo>
                        <a:cubicBezTo>
                          <a:pt x="108785" y="28525"/>
                          <a:pt x="114063" y="21778"/>
                          <a:pt x="114063" y="21778"/>
                        </a:cubicBezTo>
                        <a:cubicBezTo>
                          <a:pt x="114063" y="21778"/>
                          <a:pt x="118250" y="27933"/>
                          <a:pt x="120496" y="34755"/>
                        </a:cubicBezTo>
                        <a:cubicBezTo>
                          <a:pt x="122742" y="41577"/>
                          <a:pt x="123038" y="49064"/>
                          <a:pt x="123038" y="49064"/>
                        </a:cubicBezTo>
                        <a:cubicBezTo>
                          <a:pt x="123038" y="49064"/>
                          <a:pt x="138900" y="36983"/>
                          <a:pt x="152950" y="29191"/>
                        </a:cubicBezTo>
                        <a:cubicBezTo>
                          <a:pt x="166999" y="21408"/>
                          <a:pt x="179247" y="17914"/>
                          <a:pt x="179247" y="17914"/>
                        </a:cubicBezTo>
                        <a:cubicBezTo>
                          <a:pt x="179247" y="17914"/>
                          <a:pt x="177241" y="39876"/>
                          <a:pt x="172786" y="58067"/>
                        </a:cubicBezTo>
                        <a:cubicBezTo>
                          <a:pt x="168321" y="76258"/>
                          <a:pt x="161416" y="90677"/>
                          <a:pt x="161416" y="90677"/>
                        </a:cubicBezTo>
                        <a:cubicBezTo>
                          <a:pt x="161416" y="90677"/>
                          <a:pt x="167009" y="90372"/>
                          <a:pt x="171686" y="91888"/>
                        </a:cubicBezTo>
                        <a:cubicBezTo>
                          <a:pt x="176363" y="93414"/>
                          <a:pt x="180107" y="96750"/>
                          <a:pt x="180107" y="96750"/>
                        </a:cubicBezTo>
                        <a:cubicBezTo>
                          <a:pt x="180107" y="96750"/>
                          <a:pt x="173442" y="108989"/>
                          <a:pt x="164615" y="117474"/>
                        </a:cubicBezTo>
                        <a:cubicBezTo>
                          <a:pt x="155797" y="125950"/>
                          <a:pt x="144825" y="130674"/>
                          <a:pt x="144825" y="130674"/>
                        </a:cubicBezTo>
                        <a:cubicBezTo>
                          <a:pt x="144825" y="130674"/>
                          <a:pt x="162692" y="134953"/>
                          <a:pt x="175171" y="143642"/>
                        </a:cubicBezTo>
                        <a:cubicBezTo>
                          <a:pt x="187649" y="152340"/>
                          <a:pt x="194729" y="165438"/>
                          <a:pt x="194729" y="165438"/>
                        </a:cubicBezTo>
                        <a:cubicBezTo>
                          <a:pt x="194729" y="165438"/>
                          <a:pt x="176927" y="167351"/>
                          <a:pt x="165271" y="175328"/>
                        </a:cubicBezTo>
                        <a:cubicBezTo>
                          <a:pt x="153615" y="183305"/>
                          <a:pt x="148106" y="197355"/>
                          <a:pt x="148106" y="197355"/>
                        </a:cubicBezTo>
                        <a:cubicBezTo>
                          <a:pt x="148106" y="197355"/>
                          <a:pt x="130488" y="181429"/>
                          <a:pt x="112806" y="211886"/>
                        </a:cubicBezTo>
                        <a:cubicBezTo>
                          <a:pt x="105790" y="223958"/>
                          <a:pt x="110199" y="234800"/>
                          <a:pt x="110199" y="234800"/>
                        </a:cubicBezTo>
                        <a:cubicBezTo>
                          <a:pt x="110199" y="234800"/>
                          <a:pt x="91037" y="234144"/>
                          <a:pt x="77755" y="215592"/>
                        </a:cubicBezTo>
                        <a:cubicBezTo>
                          <a:pt x="64472" y="197041"/>
                          <a:pt x="58982" y="159310"/>
                          <a:pt x="58982"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38" name="Google Shape;10738;p17"/>
                  <p:cNvSpPr/>
                  <p:nvPr/>
                </p:nvSpPr>
                <p:spPr>
                  <a:xfrm>
                    <a:off x="6942313" y="3901686"/>
                    <a:ext cx="146395" cy="167637"/>
                  </a:xfrm>
                  <a:custGeom>
                    <a:avLst/>
                    <a:gdLst/>
                    <a:ahLst/>
                    <a:cxnLst/>
                    <a:rect l="l" t="t" r="r" b="b"/>
                    <a:pathLst>
                      <a:path w="146395" h="167637" extrusionOk="0">
                        <a:moveTo>
                          <a:pt x="146396" y="5361"/>
                        </a:moveTo>
                        <a:cubicBezTo>
                          <a:pt x="146396" y="5361"/>
                          <a:pt x="118361" y="50247"/>
                          <a:pt x="101889" y="68142"/>
                        </a:cubicBezTo>
                        <a:cubicBezTo>
                          <a:pt x="92702" y="78125"/>
                          <a:pt x="86111" y="83773"/>
                          <a:pt x="86111" y="83773"/>
                        </a:cubicBezTo>
                        <a:cubicBezTo>
                          <a:pt x="86111" y="83773"/>
                          <a:pt x="91121" y="84050"/>
                          <a:pt x="103572" y="81166"/>
                        </a:cubicBezTo>
                        <a:cubicBezTo>
                          <a:pt x="116013" y="78273"/>
                          <a:pt x="135877" y="72218"/>
                          <a:pt x="135877" y="72218"/>
                        </a:cubicBezTo>
                        <a:cubicBezTo>
                          <a:pt x="135877" y="72218"/>
                          <a:pt x="118140" y="82414"/>
                          <a:pt x="104589" y="86721"/>
                        </a:cubicBezTo>
                        <a:cubicBezTo>
                          <a:pt x="91047" y="91029"/>
                          <a:pt x="81702" y="89457"/>
                          <a:pt x="81702" y="89457"/>
                        </a:cubicBezTo>
                        <a:cubicBezTo>
                          <a:pt x="81702" y="89457"/>
                          <a:pt x="74039" y="99181"/>
                          <a:pt x="65803" y="106789"/>
                        </a:cubicBezTo>
                        <a:cubicBezTo>
                          <a:pt x="57567" y="114396"/>
                          <a:pt x="48758" y="119886"/>
                          <a:pt x="48758" y="119886"/>
                        </a:cubicBezTo>
                        <a:lnTo>
                          <a:pt x="73540" y="126449"/>
                        </a:lnTo>
                        <a:cubicBezTo>
                          <a:pt x="73540" y="126449"/>
                          <a:pt x="77154" y="119304"/>
                          <a:pt x="86592" y="113120"/>
                        </a:cubicBezTo>
                        <a:cubicBezTo>
                          <a:pt x="96020" y="106937"/>
                          <a:pt x="111262" y="101723"/>
                          <a:pt x="111262" y="101723"/>
                        </a:cubicBezTo>
                        <a:cubicBezTo>
                          <a:pt x="111262" y="101723"/>
                          <a:pt x="97988" y="110015"/>
                          <a:pt x="90021" y="116013"/>
                        </a:cubicBezTo>
                        <a:cubicBezTo>
                          <a:pt x="82063" y="122022"/>
                          <a:pt x="79419" y="125728"/>
                          <a:pt x="79419" y="125728"/>
                        </a:cubicBezTo>
                        <a:lnTo>
                          <a:pt x="103627" y="127069"/>
                        </a:lnTo>
                        <a:lnTo>
                          <a:pt x="135609" y="126736"/>
                        </a:lnTo>
                        <a:lnTo>
                          <a:pt x="104117" y="132189"/>
                        </a:lnTo>
                        <a:cubicBezTo>
                          <a:pt x="104117" y="132189"/>
                          <a:pt x="104311" y="136737"/>
                          <a:pt x="109238" y="141535"/>
                        </a:cubicBezTo>
                        <a:cubicBezTo>
                          <a:pt x="114164" y="146341"/>
                          <a:pt x="123833" y="151406"/>
                          <a:pt x="123833" y="151406"/>
                        </a:cubicBezTo>
                        <a:cubicBezTo>
                          <a:pt x="123833" y="151406"/>
                          <a:pt x="112667" y="148661"/>
                          <a:pt x="106326" y="143864"/>
                        </a:cubicBezTo>
                        <a:cubicBezTo>
                          <a:pt x="99985" y="139067"/>
                          <a:pt x="98460" y="132236"/>
                          <a:pt x="98460" y="132236"/>
                        </a:cubicBezTo>
                        <a:lnTo>
                          <a:pt x="79160" y="130877"/>
                        </a:lnTo>
                        <a:lnTo>
                          <a:pt x="68050" y="130738"/>
                        </a:lnTo>
                        <a:cubicBezTo>
                          <a:pt x="68050" y="130738"/>
                          <a:pt x="68244" y="137578"/>
                          <a:pt x="72912" y="146803"/>
                        </a:cubicBezTo>
                        <a:cubicBezTo>
                          <a:pt x="77580" y="156019"/>
                          <a:pt x="86712" y="167638"/>
                          <a:pt x="86712" y="167638"/>
                        </a:cubicBezTo>
                        <a:cubicBezTo>
                          <a:pt x="86712" y="167638"/>
                          <a:pt x="75638" y="160021"/>
                          <a:pt x="69445" y="150676"/>
                        </a:cubicBezTo>
                        <a:cubicBezTo>
                          <a:pt x="63262" y="141322"/>
                          <a:pt x="61958" y="130239"/>
                          <a:pt x="61958" y="130239"/>
                        </a:cubicBezTo>
                        <a:lnTo>
                          <a:pt x="43896" y="124490"/>
                        </a:lnTo>
                        <a:cubicBezTo>
                          <a:pt x="43896" y="124490"/>
                          <a:pt x="39053" y="128705"/>
                          <a:pt x="29680" y="134713"/>
                        </a:cubicBezTo>
                        <a:cubicBezTo>
                          <a:pt x="20307" y="140730"/>
                          <a:pt x="6396" y="148541"/>
                          <a:pt x="6396" y="148541"/>
                        </a:cubicBezTo>
                        <a:lnTo>
                          <a:pt x="1322" y="136737"/>
                        </a:lnTo>
                        <a:cubicBezTo>
                          <a:pt x="1322" y="136737"/>
                          <a:pt x="14983" y="133058"/>
                          <a:pt x="25188" y="128141"/>
                        </a:cubicBezTo>
                        <a:cubicBezTo>
                          <a:pt x="35393" y="123214"/>
                          <a:pt x="42131" y="117058"/>
                          <a:pt x="42131" y="117058"/>
                        </a:cubicBezTo>
                        <a:lnTo>
                          <a:pt x="41854" y="97887"/>
                        </a:lnTo>
                        <a:cubicBezTo>
                          <a:pt x="41854" y="97887"/>
                          <a:pt x="31335" y="99440"/>
                          <a:pt x="21306" y="94245"/>
                        </a:cubicBezTo>
                        <a:cubicBezTo>
                          <a:pt x="11277" y="89051"/>
                          <a:pt x="0" y="78809"/>
                          <a:pt x="0" y="78809"/>
                        </a:cubicBezTo>
                        <a:cubicBezTo>
                          <a:pt x="0" y="78809"/>
                          <a:pt x="12136" y="87054"/>
                          <a:pt x="22517" y="90123"/>
                        </a:cubicBezTo>
                        <a:cubicBezTo>
                          <a:pt x="32897" y="93201"/>
                          <a:pt x="42103" y="92092"/>
                          <a:pt x="42103" y="92092"/>
                        </a:cubicBezTo>
                        <a:lnTo>
                          <a:pt x="42621" y="61866"/>
                        </a:lnTo>
                        <a:cubicBezTo>
                          <a:pt x="42621" y="61866"/>
                          <a:pt x="37482" y="60415"/>
                          <a:pt x="34025" y="52059"/>
                        </a:cubicBezTo>
                        <a:cubicBezTo>
                          <a:pt x="30568" y="43693"/>
                          <a:pt x="28793" y="28414"/>
                          <a:pt x="28793" y="28414"/>
                        </a:cubicBezTo>
                        <a:cubicBezTo>
                          <a:pt x="28793" y="28414"/>
                          <a:pt x="33156" y="42436"/>
                          <a:pt x="36631" y="49517"/>
                        </a:cubicBezTo>
                        <a:cubicBezTo>
                          <a:pt x="40097" y="56597"/>
                          <a:pt x="42695" y="56726"/>
                          <a:pt x="42695" y="56726"/>
                        </a:cubicBezTo>
                        <a:lnTo>
                          <a:pt x="54286" y="0"/>
                        </a:lnTo>
                        <a:cubicBezTo>
                          <a:pt x="54286" y="0"/>
                          <a:pt x="49211" y="39386"/>
                          <a:pt x="47659" y="59379"/>
                        </a:cubicBezTo>
                        <a:cubicBezTo>
                          <a:pt x="46485" y="74474"/>
                          <a:pt x="46799" y="79964"/>
                          <a:pt x="46799" y="79964"/>
                        </a:cubicBezTo>
                        <a:cubicBezTo>
                          <a:pt x="46799" y="79964"/>
                          <a:pt x="51217" y="76840"/>
                          <a:pt x="56671" y="70185"/>
                        </a:cubicBezTo>
                        <a:cubicBezTo>
                          <a:pt x="62115" y="63530"/>
                          <a:pt x="67652" y="54018"/>
                          <a:pt x="67652" y="54018"/>
                        </a:cubicBezTo>
                        <a:cubicBezTo>
                          <a:pt x="67652" y="54018"/>
                          <a:pt x="63492" y="65665"/>
                          <a:pt x="58529" y="73707"/>
                        </a:cubicBezTo>
                        <a:cubicBezTo>
                          <a:pt x="53574" y="81748"/>
                          <a:pt x="47816" y="86185"/>
                          <a:pt x="47816" y="86185"/>
                        </a:cubicBezTo>
                        <a:lnTo>
                          <a:pt x="47584" y="112732"/>
                        </a:lnTo>
                        <a:cubicBezTo>
                          <a:pt x="47584" y="112732"/>
                          <a:pt x="56495" y="105605"/>
                          <a:pt x="63760" y="99311"/>
                        </a:cubicBezTo>
                        <a:cubicBezTo>
                          <a:pt x="71017" y="93025"/>
                          <a:pt x="77727" y="84679"/>
                          <a:pt x="77727" y="84679"/>
                        </a:cubicBezTo>
                        <a:cubicBezTo>
                          <a:pt x="77727" y="84679"/>
                          <a:pt x="77894" y="71830"/>
                          <a:pt x="81212" y="57216"/>
                        </a:cubicBezTo>
                        <a:cubicBezTo>
                          <a:pt x="84521" y="42603"/>
                          <a:pt x="90982" y="26233"/>
                          <a:pt x="90982" y="26233"/>
                        </a:cubicBezTo>
                        <a:cubicBezTo>
                          <a:pt x="90982" y="26233"/>
                          <a:pt x="86989" y="42483"/>
                          <a:pt x="84900" y="55664"/>
                        </a:cubicBezTo>
                        <a:cubicBezTo>
                          <a:pt x="82820" y="68845"/>
                          <a:pt x="82645" y="78957"/>
                          <a:pt x="82645" y="78957"/>
                        </a:cubicBezTo>
                        <a:cubicBezTo>
                          <a:pt x="82645" y="78957"/>
                          <a:pt x="87876" y="76239"/>
                          <a:pt x="100235" y="62273"/>
                        </a:cubicBezTo>
                        <a:cubicBezTo>
                          <a:pt x="116327" y="44072"/>
                          <a:pt x="146396" y="5361"/>
                          <a:pt x="146396"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39" name="Google Shape;10739;p17"/>
                <p:cNvGrpSpPr/>
                <p:nvPr/>
              </p:nvGrpSpPr>
              <p:grpSpPr>
                <a:xfrm>
                  <a:off x="7368811" y="3802325"/>
                  <a:ext cx="105577" cy="199670"/>
                  <a:chOff x="7368811" y="3802325"/>
                  <a:chExt cx="105577" cy="199670"/>
                </a:xfrm>
              </p:grpSpPr>
              <p:sp>
                <p:nvSpPr>
                  <p:cNvPr id="10740" name="Google Shape;10740;p17"/>
                  <p:cNvSpPr/>
                  <p:nvPr/>
                </p:nvSpPr>
                <p:spPr>
                  <a:xfrm>
                    <a:off x="7375831" y="3802325"/>
                    <a:ext cx="98557" cy="199670"/>
                  </a:xfrm>
                  <a:custGeom>
                    <a:avLst/>
                    <a:gdLst/>
                    <a:ahLst/>
                    <a:cxnLst/>
                    <a:rect l="l" t="t" r="r" b="b"/>
                    <a:pathLst>
                      <a:path w="98557" h="199670" extrusionOk="0">
                        <a:moveTo>
                          <a:pt x="11587" y="75375"/>
                        </a:moveTo>
                        <a:cubicBezTo>
                          <a:pt x="11587" y="75375"/>
                          <a:pt x="966" y="48227"/>
                          <a:pt x="2870" y="29075"/>
                        </a:cubicBezTo>
                        <a:cubicBezTo>
                          <a:pt x="5865" y="-1067"/>
                          <a:pt x="16846" y="5"/>
                          <a:pt x="16846" y="5"/>
                        </a:cubicBezTo>
                        <a:cubicBezTo>
                          <a:pt x="16846" y="5"/>
                          <a:pt x="14729" y="21588"/>
                          <a:pt x="26145" y="28483"/>
                        </a:cubicBezTo>
                        <a:cubicBezTo>
                          <a:pt x="32079" y="32070"/>
                          <a:pt x="39548" y="26237"/>
                          <a:pt x="39548" y="26237"/>
                        </a:cubicBezTo>
                        <a:cubicBezTo>
                          <a:pt x="39548" y="26237"/>
                          <a:pt x="46064" y="34991"/>
                          <a:pt x="52461" y="36923"/>
                        </a:cubicBezTo>
                        <a:cubicBezTo>
                          <a:pt x="58867" y="38855"/>
                          <a:pt x="65143" y="33974"/>
                          <a:pt x="65143" y="33974"/>
                        </a:cubicBezTo>
                        <a:cubicBezTo>
                          <a:pt x="65143" y="33974"/>
                          <a:pt x="66196" y="46055"/>
                          <a:pt x="64320" y="56454"/>
                        </a:cubicBezTo>
                        <a:cubicBezTo>
                          <a:pt x="62453" y="66853"/>
                          <a:pt x="57656" y="75560"/>
                          <a:pt x="57656" y="75560"/>
                        </a:cubicBezTo>
                        <a:cubicBezTo>
                          <a:pt x="57656" y="75560"/>
                          <a:pt x="62148" y="76678"/>
                          <a:pt x="66400" y="78583"/>
                        </a:cubicBezTo>
                        <a:cubicBezTo>
                          <a:pt x="70642" y="80496"/>
                          <a:pt x="74636" y="83204"/>
                          <a:pt x="74636" y="83204"/>
                        </a:cubicBezTo>
                        <a:cubicBezTo>
                          <a:pt x="74636" y="83204"/>
                          <a:pt x="74127" y="88852"/>
                          <a:pt x="72732" y="92956"/>
                        </a:cubicBezTo>
                        <a:cubicBezTo>
                          <a:pt x="71336" y="97051"/>
                          <a:pt x="69053" y="99602"/>
                          <a:pt x="69053" y="99602"/>
                        </a:cubicBezTo>
                        <a:cubicBezTo>
                          <a:pt x="69053" y="99602"/>
                          <a:pt x="78425" y="110232"/>
                          <a:pt x="85802" y="120529"/>
                        </a:cubicBezTo>
                        <a:cubicBezTo>
                          <a:pt x="93178" y="130835"/>
                          <a:pt x="98558" y="140818"/>
                          <a:pt x="98558" y="140818"/>
                        </a:cubicBezTo>
                        <a:cubicBezTo>
                          <a:pt x="98558" y="140818"/>
                          <a:pt x="90849" y="145689"/>
                          <a:pt x="83500" y="147205"/>
                        </a:cubicBezTo>
                        <a:cubicBezTo>
                          <a:pt x="76143" y="148721"/>
                          <a:pt x="69136" y="146873"/>
                          <a:pt x="69136" y="146873"/>
                        </a:cubicBezTo>
                        <a:cubicBezTo>
                          <a:pt x="69136" y="146873"/>
                          <a:pt x="71178" y="151827"/>
                          <a:pt x="72325" y="156504"/>
                        </a:cubicBezTo>
                        <a:cubicBezTo>
                          <a:pt x="73471" y="161181"/>
                          <a:pt x="73702" y="165581"/>
                          <a:pt x="73702" y="165581"/>
                        </a:cubicBezTo>
                        <a:cubicBezTo>
                          <a:pt x="73702" y="165581"/>
                          <a:pt x="67481" y="163298"/>
                          <a:pt x="61704" y="157918"/>
                        </a:cubicBezTo>
                        <a:cubicBezTo>
                          <a:pt x="55927" y="152539"/>
                          <a:pt x="50603" y="144081"/>
                          <a:pt x="50603" y="144081"/>
                        </a:cubicBezTo>
                        <a:cubicBezTo>
                          <a:pt x="50603" y="144081"/>
                          <a:pt x="55456" y="161495"/>
                          <a:pt x="57027" y="175398"/>
                        </a:cubicBezTo>
                        <a:cubicBezTo>
                          <a:pt x="58599" y="189290"/>
                          <a:pt x="56889" y="199671"/>
                          <a:pt x="56889" y="199671"/>
                        </a:cubicBezTo>
                        <a:cubicBezTo>
                          <a:pt x="56889" y="199671"/>
                          <a:pt x="50076" y="184197"/>
                          <a:pt x="43477" y="176109"/>
                        </a:cubicBezTo>
                        <a:cubicBezTo>
                          <a:pt x="36876" y="168021"/>
                          <a:pt x="30471" y="167337"/>
                          <a:pt x="30471" y="167337"/>
                        </a:cubicBezTo>
                        <a:cubicBezTo>
                          <a:pt x="30471" y="167337"/>
                          <a:pt x="29426" y="146595"/>
                          <a:pt x="13556" y="139912"/>
                        </a:cubicBezTo>
                        <a:cubicBezTo>
                          <a:pt x="7261" y="137269"/>
                          <a:pt x="5338" y="144543"/>
                          <a:pt x="5338" y="144543"/>
                        </a:cubicBezTo>
                        <a:cubicBezTo>
                          <a:pt x="5338" y="144543"/>
                          <a:pt x="-1123" y="127055"/>
                          <a:pt x="171" y="109428"/>
                        </a:cubicBezTo>
                        <a:cubicBezTo>
                          <a:pt x="1465" y="91810"/>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41" name="Google Shape;10741;p17"/>
                  <p:cNvSpPr/>
                  <p:nvPr/>
                </p:nvSpPr>
                <p:spPr>
                  <a:xfrm>
                    <a:off x="7368811" y="3827249"/>
                    <a:ext cx="94411" cy="136885"/>
                  </a:xfrm>
                  <a:custGeom>
                    <a:avLst/>
                    <a:gdLst/>
                    <a:ahLst/>
                    <a:cxnLst/>
                    <a:rect l="l" t="t" r="r" b="b"/>
                    <a:pathLst>
                      <a:path w="94411" h="136885" extrusionOk="0">
                        <a:moveTo>
                          <a:pt x="94412" y="109682"/>
                        </a:moveTo>
                        <a:cubicBezTo>
                          <a:pt x="94412" y="109682"/>
                          <a:pt x="70333" y="98063"/>
                          <a:pt x="58889" y="88653"/>
                        </a:cubicBezTo>
                        <a:cubicBezTo>
                          <a:pt x="52511" y="83403"/>
                          <a:pt x="48417" y="79179"/>
                          <a:pt x="48417" y="79179"/>
                        </a:cubicBezTo>
                        <a:cubicBezTo>
                          <a:pt x="48417" y="79179"/>
                          <a:pt x="50071" y="83782"/>
                          <a:pt x="55321" y="94125"/>
                        </a:cubicBezTo>
                        <a:cubicBezTo>
                          <a:pt x="60572" y="104469"/>
                          <a:pt x="69418" y="120543"/>
                          <a:pt x="69418" y="120543"/>
                        </a:cubicBezTo>
                        <a:cubicBezTo>
                          <a:pt x="69418" y="120543"/>
                          <a:pt x="59998" y="107639"/>
                          <a:pt x="53907" y="96741"/>
                        </a:cubicBezTo>
                        <a:cubicBezTo>
                          <a:pt x="47816" y="85834"/>
                          <a:pt x="45061" y="76933"/>
                          <a:pt x="45061" y="76933"/>
                        </a:cubicBezTo>
                        <a:cubicBezTo>
                          <a:pt x="45061" y="76933"/>
                          <a:pt x="39293" y="72977"/>
                          <a:pt x="33997" y="67856"/>
                        </a:cubicBezTo>
                        <a:cubicBezTo>
                          <a:pt x="28710" y="62744"/>
                          <a:pt x="23885" y="56477"/>
                          <a:pt x="23885" y="56477"/>
                        </a:cubicBezTo>
                        <a:lnTo>
                          <a:pt x="30420" y="80824"/>
                        </a:lnTo>
                        <a:cubicBezTo>
                          <a:pt x="30420" y="80824"/>
                          <a:pt x="33960" y="81906"/>
                          <a:pt x="39219" y="88533"/>
                        </a:cubicBezTo>
                        <a:cubicBezTo>
                          <a:pt x="44470" y="95161"/>
                          <a:pt x="51439" y="107325"/>
                          <a:pt x="51439" y="107325"/>
                        </a:cubicBezTo>
                        <a:cubicBezTo>
                          <a:pt x="51439" y="107325"/>
                          <a:pt x="44174" y="97869"/>
                          <a:pt x="39487" y="92517"/>
                        </a:cubicBezTo>
                        <a:cubicBezTo>
                          <a:pt x="34801" y="87156"/>
                          <a:pt x="32694" y="85899"/>
                          <a:pt x="32694" y="85899"/>
                        </a:cubicBezTo>
                        <a:lnTo>
                          <a:pt x="40699" y="108148"/>
                        </a:lnTo>
                        <a:lnTo>
                          <a:pt x="51938" y="136885"/>
                        </a:lnTo>
                        <a:lnTo>
                          <a:pt x="39238" y="110144"/>
                        </a:lnTo>
                        <a:cubicBezTo>
                          <a:pt x="39238" y="110144"/>
                          <a:pt x="37851" y="111697"/>
                          <a:pt x="38036" y="117604"/>
                        </a:cubicBezTo>
                        <a:cubicBezTo>
                          <a:pt x="38221" y="123519"/>
                          <a:pt x="39968" y="133770"/>
                          <a:pt x="39968" y="133770"/>
                        </a:cubicBezTo>
                        <a:cubicBezTo>
                          <a:pt x="39968" y="133770"/>
                          <a:pt x="36955" y="122872"/>
                          <a:pt x="36280" y="115690"/>
                        </a:cubicBezTo>
                        <a:cubicBezTo>
                          <a:pt x="35605" y="108508"/>
                          <a:pt x="37250" y="105060"/>
                          <a:pt x="37250" y="105060"/>
                        </a:cubicBezTo>
                        <a:lnTo>
                          <a:pt x="30965" y="87239"/>
                        </a:lnTo>
                        <a:lnTo>
                          <a:pt x="27138" y="77173"/>
                        </a:lnTo>
                        <a:cubicBezTo>
                          <a:pt x="27138" y="77173"/>
                          <a:pt x="25031" y="79437"/>
                          <a:pt x="23709" y="86444"/>
                        </a:cubicBezTo>
                        <a:cubicBezTo>
                          <a:pt x="22396" y="93460"/>
                          <a:pt x="21869" y="105236"/>
                          <a:pt x="21869" y="105236"/>
                        </a:cubicBezTo>
                        <a:cubicBezTo>
                          <a:pt x="21869" y="105236"/>
                          <a:pt x="20446" y="92933"/>
                          <a:pt x="21269" y="84503"/>
                        </a:cubicBezTo>
                        <a:cubicBezTo>
                          <a:pt x="22101" y="76082"/>
                          <a:pt x="25179" y="71535"/>
                          <a:pt x="25179" y="71535"/>
                        </a:cubicBezTo>
                        <a:lnTo>
                          <a:pt x="20733" y="53492"/>
                        </a:lnTo>
                        <a:cubicBezTo>
                          <a:pt x="20733" y="53492"/>
                          <a:pt x="17701" y="50404"/>
                          <a:pt x="12516" y="43777"/>
                        </a:cubicBezTo>
                        <a:cubicBezTo>
                          <a:pt x="7339" y="37159"/>
                          <a:pt x="0" y="26981"/>
                          <a:pt x="0" y="26981"/>
                        </a:cubicBezTo>
                        <a:lnTo>
                          <a:pt x="2006" y="18820"/>
                        </a:lnTo>
                        <a:cubicBezTo>
                          <a:pt x="2006" y="18820"/>
                          <a:pt x="7931" y="30023"/>
                          <a:pt x="13052" y="37722"/>
                        </a:cubicBezTo>
                        <a:cubicBezTo>
                          <a:pt x="18172" y="45431"/>
                          <a:pt x="22489" y="49637"/>
                          <a:pt x="22489" y="49637"/>
                        </a:cubicBezTo>
                        <a:lnTo>
                          <a:pt x="28506" y="43555"/>
                        </a:lnTo>
                        <a:cubicBezTo>
                          <a:pt x="28506" y="43555"/>
                          <a:pt x="24347" y="34542"/>
                          <a:pt x="22508" y="23913"/>
                        </a:cubicBezTo>
                        <a:cubicBezTo>
                          <a:pt x="20677" y="13292"/>
                          <a:pt x="20021" y="0"/>
                          <a:pt x="20021" y="0"/>
                        </a:cubicBezTo>
                        <a:cubicBezTo>
                          <a:pt x="20021" y="0"/>
                          <a:pt x="21611" y="13449"/>
                          <a:pt x="24245" y="23756"/>
                        </a:cubicBezTo>
                        <a:cubicBezTo>
                          <a:pt x="26879" y="34053"/>
                          <a:pt x="30438" y="42011"/>
                          <a:pt x="30438" y="42011"/>
                        </a:cubicBezTo>
                        <a:lnTo>
                          <a:pt x="40264" y="33285"/>
                        </a:lnTo>
                        <a:cubicBezTo>
                          <a:pt x="40264" y="33285"/>
                          <a:pt x="38933" y="28211"/>
                          <a:pt x="40402" y="22545"/>
                        </a:cubicBezTo>
                        <a:cubicBezTo>
                          <a:pt x="41863" y="16888"/>
                          <a:pt x="46124" y="10639"/>
                          <a:pt x="46124" y="10639"/>
                        </a:cubicBezTo>
                        <a:cubicBezTo>
                          <a:pt x="46124" y="10639"/>
                          <a:pt x="43166" y="18838"/>
                          <a:pt x="42112" y="24125"/>
                        </a:cubicBezTo>
                        <a:cubicBezTo>
                          <a:pt x="41068" y="29412"/>
                          <a:pt x="41928" y="31788"/>
                          <a:pt x="41928" y="31788"/>
                        </a:cubicBezTo>
                        <a:lnTo>
                          <a:pt x="64056" y="24976"/>
                        </a:lnTo>
                        <a:cubicBezTo>
                          <a:pt x="64056" y="24976"/>
                          <a:pt x="49729" y="32389"/>
                          <a:pt x="42806" y="37066"/>
                        </a:cubicBezTo>
                        <a:cubicBezTo>
                          <a:pt x="37583" y="40606"/>
                          <a:pt x="35947" y="42556"/>
                          <a:pt x="35947" y="42556"/>
                        </a:cubicBezTo>
                        <a:cubicBezTo>
                          <a:pt x="35947" y="42556"/>
                          <a:pt x="38480" y="45598"/>
                          <a:pt x="42501" y="48481"/>
                        </a:cubicBezTo>
                        <a:cubicBezTo>
                          <a:pt x="46512" y="51375"/>
                          <a:pt x="51476" y="53473"/>
                          <a:pt x="51476" y="53473"/>
                        </a:cubicBezTo>
                        <a:cubicBezTo>
                          <a:pt x="51476" y="53473"/>
                          <a:pt x="46309" y="53260"/>
                          <a:pt x="42020" y="51236"/>
                        </a:cubicBezTo>
                        <a:cubicBezTo>
                          <a:pt x="37731" y="49212"/>
                          <a:pt x="34311" y="45376"/>
                          <a:pt x="34311" y="45376"/>
                        </a:cubicBezTo>
                        <a:lnTo>
                          <a:pt x="25761" y="53242"/>
                        </a:lnTo>
                        <a:cubicBezTo>
                          <a:pt x="25761" y="53242"/>
                          <a:pt x="31141" y="59112"/>
                          <a:pt x="35670" y="63742"/>
                        </a:cubicBezTo>
                        <a:cubicBezTo>
                          <a:pt x="40208" y="68373"/>
                          <a:pt x="45209" y="71886"/>
                          <a:pt x="45209" y="71886"/>
                        </a:cubicBezTo>
                        <a:cubicBezTo>
                          <a:pt x="45209" y="71886"/>
                          <a:pt x="49359" y="68133"/>
                          <a:pt x="55174" y="66673"/>
                        </a:cubicBezTo>
                        <a:cubicBezTo>
                          <a:pt x="60997" y="65212"/>
                          <a:pt x="68465" y="66053"/>
                          <a:pt x="68465" y="66053"/>
                        </a:cubicBezTo>
                        <a:cubicBezTo>
                          <a:pt x="68465" y="66053"/>
                          <a:pt x="61893" y="67394"/>
                          <a:pt x="56958" y="69529"/>
                        </a:cubicBezTo>
                        <a:cubicBezTo>
                          <a:pt x="52031" y="71664"/>
                          <a:pt x="48740" y="74585"/>
                          <a:pt x="48740" y="74585"/>
                        </a:cubicBezTo>
                        <a:cubicBezTo>
                          <a:pt x="48740" y="74585"/>
                          <a:pt x="51430" y="78476"/>
                          <a:pt x="60183" y="8537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42" name="Google Shape;10742;p17"/>
                <p:cNvGrpSpPr/>
                <p:nvPr/>
              </p:nvGrpSpPr>
              <p:grpSpPr>
                <a:xfrm>
                  <a:off x="7631979" y="4805142"/>
                  <a:ext cx="182791" cy="163930"/>
                  <a:chOff x="7631979" y="4805142"/>
                  <a:chExt cx="182791" cy="163930"/>
                </a:xfrm>
              </p:grpSpPr>
              <p:sp>
                <p:nvSpPr>
                  <p:cNvPr id="10743" name="Google Shape;10743;p17"/>
                  <p:cNvSpPr/>
                  <p:nvPr/>
                </p:nvSpPr>
                <p:spPr>
                  <a:xfrm>
                    <a:off x="7631979" y="4805142"/>
                    <a:ext cx="182791" cy="163930"/>
                  </a:xfrm>
                  <a:custGeom>
                    <a:avLst/>
                    <a:gdLst/>
                    <a:ahLst/>
                    <a:cxnLst/>
                    <a:rect l="l" t="t" r="r" b="b"/>
                    <a:pathLst>
                      <a:path w="182791" h="163930" extrusionOk="0">
                        <a:moveTo>
                          <a:pt x="125996" y="55876"/>
                        </a:moveTo>
                        <a:cubicBezTo>
                          <a:pt x="125996" y="55876"/>
                          <a:pt x="153985" y="58233"/>
                          <a:pt x="167693" y="73956"/>
                        </a:cubicBezTo>
                        <a:cubicBezTo>
                          <a:pt x="189276" y="98719"/>
                          <a:pt x="181382" y="114442"/>
                          <a:pt x="181382" y="114442"/>
                        </a:cubicBezTo>
                        <a:cubicBezTo>
                          <a:pt x="181382" y="114442"/>
                          <a:pt x="165918" y="96750"/>
                          <a:pt x="153199" y="109219"/>
                        </a:cubicBezTo>
                        <a:cubicBezTo>
                          <a:pt x="146609" y="115690"/>
                          <a:pt x="146350" y="130803"/>
                          <a:pt x="146350" y="130803"/>
                        </a:cubicBezTo>
                        <a:cubicBezTo>
                          <a:pt x="146350" y="130803"/>
                          <a:pt x="135341" y="134675"/>
                          <a:pt x="129730" y="142957"/>
                        </a:cubicBezTo>
                        <a:cubicBezTo>
                          <a:pt x="124111" y="151240"/>
                          <a:pt x="123888" y="163931"/>
                          <a:pt x="123888" y="163931"/>
                        </a:cubicBezTo>
                        <a:cubicBezTo>
                          <a:pt x="123888" y="163931"/>
                          <a:pt x="113795" y="157387"/>
                          <a:pt x="106890" y="147589"/>
                        </a:cubicBezTo>
                        <a:cubicBezTo>
                          <a:pt x="99985" y="137791"/>
                          <a:pt x="96269" y="124748"/>
                          <a:pt x="96269" y="124748"/>
                        </a:cubicBezTo>
                        <a:cubicBezTo>
                          <a:pt x="96269" y="124748"/>
                          <a:pt x="92517" y="130738"/>
                          <a:pt x="88302" y="135813"/>
                        </a:cubicBezTo>
                        <a:cubicBezTo>
                          <a:pt x="84087" y="140887"/>
                          <a:pt x="79410" y="145037"/>
                          <a:pt x="79410" y="145037"/>
                        </a:cubicBezTo>
                        <a:cubicBezTo>
                          <a:pt x="79410" y="145037"/>
                          <a:pt x="75324" y="140490"/>
                          <a:pt x="73032" y="135637"/>
                        </a:cubicBezTo>
                        <a:cubicBezTo>
                          <a:pt x="70730" y="130793"/>
                          <a:pt x="70203" y="125654"/>
                          <a:pt x="70203" y="125654"/>
                        </a:cubicBezTo>
                        <a:cubicBezTo>
                          <a:pt x="70203" y="125654"/>
                          <a:pt x="55904" y="132550"/>
                          <a:pt x="43129" y="136672"/>
                        </a:cubicBezTo>
                        <a:cubicBezTo>
                          <a:pt x="30364" y="140785"/>
                          <a:pt x="19124" y="142126"/>
                          <a:pt x="19124" y="142126"/>
                        </a:cubicBezTo>
                        <a:cubicBezTo>
                          <a:pt x="19124" y="142126"/>
                          <a:pt x="20271" y="127308"/>
                          <a:pt x="23820" y="115283"/>
                        </a:cubicBezTo>
                        <a:cubicBezTo>
                          <a:pt x="27360" y="103248"/>
                          <a:pt x="33295" y="93995"/>
                          <a:pt x="33295" y="93995"/>
                        </a:cubicBezTo>
                        <a:cubicBezTo>
                          <a:pt x="33295" y="93995"/>
                          <a:pt x="28118" y="93727"/>
                          <a:pt x="23737" y="92285"/>
                        </a:cubicBezTo>
                        <a:cubicBezTo>
                          <a:pt x="19356" y="90853"/>
                          <a:pt x="15778" y="88255"/>
                          <a:pt x="15778" y="88255"/>
                        </a:cubicBezTo>
                        <a:cubicBezTo>
                          <a:pt x="15778" y="88255"/>
                          <a:pt x="21555" y="80473"/>
                          <a:pt x="29458" y="75435"/>
                        </a:cubicBezTo>
                        <a:cubicBezTo>
                          <a:pt x="37352" y="70397"/>
                          <a:pt x="47372" y="68114"/>
                          <a:pt x="47372" y="68114"/>
                        </a:cubicBezTo>
                        <a:cubicBezTo>
                          <a:pt x="47372" y="68114"/>
                          <a:pt x="30678" y="63668"/>
                          <a:pt x="18829" y="56671"/>
                        </a:cubicBezTo>
                        <a:cubicBezTo>
                          <a:pt x="6988" y="49683"/>
                          <a:pt x="0" y="40135"/>
                          <a:pt x="0" y="40135"/>
                        </a:cubicBezTo>
                        <a:cubicBezTo>
                          <a:pt x="0" y="40135"/>
                          <a:pt x="16434" y="40347"/>
                          <a:pt x="26981" y="35901"/>
                        </a:cubicBezTo>
                        <a:cubicBezTo>
                          <a:pt x="37518" y="31446"/>
                          <a:pt x="42168" y="22323"/>
                          <a:pt x="42168" y="22323"/>
                        </a:cubicBezTo>
                        <a:cubicBezTo>
                          <a:pt x="42168" y="22323"/>
                          <a:pt x="59009" y="34699"/>
                          <a:pt x="74409" y="15418"/>
                        </a:cubicBezTo>
                        <a:cubicBezTo>
                          <a:pt x="80519" y="7773"/>
                          <a:pt x="76082" y="0"/>
                          <a:pt x="76082" y="0"/>
                        </a:cubicBezTo>
                        <a:cubicBezTo>
                          <a:pt x="76082" y="0"/>
                          <a:pt x="93866" y="2080"/>
                          <a:pt x="106779" y="15871"/>
                        </a:cubicBezTo>
                        <a:cubicBezTo>
                          <a:pt x="119683"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44" name="Google Shape;10744;p17"/>
                  <p:cNvSpPr/>
                  <p:nvPr/>
                </p:nvSpPr>
                <p:spPr>
                  <a:xfrm>
                    <a:off x="7663120" y="4829064"/>
                    <a:ext cx="133280" cy="117160"/>
                  </a:xfrm>
                  <a:custGeom>
                    <a:avLst/>
                    <a:gdLst/>
                    <a:ahLst/>
                    <a:cxnLst/>
                    <a:rect l="l" t="t" r="r" b="b"/>
                    <a:pathLst>
                      <a:path w="133280" h="117160" extrusionOk="0">
                        <a:moveTo>
                          <a:pt x="0" y="105661"/>
                        </a:moveTo>
                        <a:cubicBezTo>
                          <a:pt x="0" y="105661"/>
                          <a:pt x="24523" y="77413"/>
                          <a:pt x="39201" y="66608"/>
                        </a:cubicBezTo>
                        <a:cubicBezTo>
                          <a:pt x="47400" y="60572"/>
                          <a:pt x="53316" y="57281"/>
                          <a:pt x="53316" y="57281"/>
                        </a:cubicBezTo>
                        <a:cubicBezTo>
                          <a:pt x="53316" y="57281"/>
                          <a:pt x="48666" y="56662"/>
                          <a:pt x="37232" y="57577"/>
                        </a:cubicBezTo>
                        <a:cubicBezTo>
                          <a:pt x="25789" y="58483"/>
                          <a:pt x="7571" y="60923"/>
                          <a:pt x="7571" y="60923"/>
                        </a:cubicBezTo>
                        <a:cubicBezTo>
                          <a:pt x="7571" y="60923"/>
                          <a:pt x="23691" y="55488"/>
                          <a:pt x="36105" y="53695"/>
                        </a:cubicBezTo>
                        <a:cubicBezTo>
                          <a:pt x="48510" y="51911"/>
                          <a:pt x="57226" y="53778"/>
                          <a:pt x="57226" y="53778"/>
                        </a:cubicBezTo>
                        <a:cubicBezTo>
                          <a:pt x="57226" y="53778"/>
                          <a:pt x="64011" y="47789"/>
                          <a:pt x="71396" y="43305"/>
                        </a:cubicBezTo>
                        <a:cubicBezTo>
                          <a:pt x="78781" y="38813"/>
                          <a:pt x="86768" y="35818"/>
                          <a:pt x="86768" y="35818"/>
                        </a:cubicBezTo>
                        <a:lnTo>
                          <a:pt x="63585" y="29228"/>
                        </a:lnTo>
                        <a:cubicBezTo>
                          <a:pt x="63585" y="29228"/>
                          <a:pt x="60470" y="33794"/>
                          <a:pt x="51930" y="37214"/>
                        </a:cubicBezTo>
                        <a:cubicBezTo>
                          <a:pt x="43389" y="40625"/>
                          <a:pt x="29431" y="42889"/>
                          <a:pt x="29431" y="42889"/>
                        </a:cubicBezTo>
                        <a:cubicBezTo>
                          <a:pt x="29431" y="42889"/>
                          <a:pt x="41466" y="38360"/>
                          <a:pt x="48648" y="34940"/>
                        </a:cubicBezTo>
                        <a:cubicBezTo>
                          <a:pt x="55839" y="31529"/>
                          <a:pt x="58169" y="29218"/>
                          <a:pt x="58169" y="29218"/>
                        </a:cubicBezTo>
                        <a:lnTo>
                          <a:pt x="35689" y="26242"/>
                        </a:lnTo>
                        <a:lnTo>
                          <a:pt x="6064" y="23746"/>
                        </a:lnTo>
                        <a:lnTo>
                          <a:pt x="35069" y="22711"/>
                        </a:lnTo>
                        <a:cubicBezTo>
                          <a:pt x="35069" y="22711"/>
                          <a:pt x="34746" y="19587"/>
                          <a:pt x="30023" y="15889"/>
                        </a:cubicBezTo>
                        <a:cubicBezTo>
                          <a:pt x="25299" y="12192"/>
                          <a:pt x="16176" y="7912"/>
                          <a:pt x="16176" y="7912"/>
                        </a:cubicBezTo>
                        <a:cubicBezTo>
                          <a:pt x="16176" y="7912"/>
                          <a:pt x="26612" y="10741"/>
                          <a:pt x="32638" y="14549"/>
                        </a:cubicBezTo>
                        <a:cubicBezTo>
                          <a:pt x="38674" y="18367"/>
                          <a:pt x="40311" y="23155"/>
                          <a:pt x="40311" y="23155"/>
                        </a:cubicBezTo>
                        <a:lnTo>
                          <a:pt x="58234" y="25724"/>
                        </a:lnTo>
                        <a:lnTo>
                          <a:pt x="68540" y="26769"/>
                        </a:lnTo>
                        <a:cubicBezTo>
                          <a:pt x="68540" y="26769"/>
                          <a:pt x="68133" y="22083"/>
                          <a:pt x="63511" y="15391"/>
                        </a:cubicBezTo>
                        <a:cubicBezTo>
                          <a:pt x="58890" y="8698"/>
                          <a:pt x="50044" y="0"/>
                          <a:pt x="50044" y="0"/>
                        </a:cubicBezTo>
                        <a:cubicBezTo>
                          <a:pt x="50044" y="0"/>
                          <a:pt x="60554" y="6138"/>
                          <a:pt x="66590" y="13042"/>
                        </a:cubicBezTo>
                        <a:cubicBezTo>
                          <a:pt x="72635" y="19956"/>
                          <a:pt x="74197" y="27629"/>
                          <a:pt x="74197" y="27629"/>
                        </a:cubicBezTo>
                        <a:lnTo>
                          <a:pt x="91121" y="33091"/>
                        </a:lnTo>
                        <a:cubicBezTo>
                          <a:pt x="91121" y="33091"/>
                          <a:pt x="95475" y="30624"/>
                          <a:pt x="103970" y="27323"/>
                        </a:cubicBezTo>
                        <a:cubicBezTo>
                          <a:pt x="112455" y="24014"/>
                          <a:pt x="125100" y="19864"/>
                          <a:pt x="125100" y="19864"/>
                        </a:cubicBezTo>
                        <a:lnTo>
                          <a:pt x="130184" y="28359"/>
                        </a:lnTo>
                        <a:cubicBezTo>
                          <a:pt x="130184" y="28359"/>
                          <a:pt x="117641" y="29699"/>
                          <a:pt x="108342" y="32195"/>
                        </a:cubicBezTo>
                        <a:cubicBezTo>
                          <a:pt x="99052" y="34681"/>
                          <a:pt x="92998" y="38314"/>
                          <a:pt x="92998" y="38314"/>
                        </a:cubicBezTo>
                        <a:lnTo>
                          <a:pt x="93876" y="51412"/>
                        </a:lnTo>
                        <a:cubicBezTo>
                          <a:pt x="93876" y="51412"/>
                          <a:pt x="103572" y="51255"/>
                          <a:pt x="113037" y="55645"/>
                        </a:cubicBezTo>
                        <a:cubicBezTo>
                          <a:pt x="122503" y="60045"/>
                          <a:pt x="133280" y="68003"/>
                          <a:pt x="133280" y="68003"/>
                        </a:cubicBezTo>
                        <a:cubicBezTo>
                          <a:pt x="133280" y="68003"/>
                          <a:pt x="121772" y="61339"/>
                          <a:pt x="112048" y="58363"/>
                        </a:cubicBezTo>
                        <a:cubicBezTo>
                          <a:pt x="102324" y="55377"/>
                          <a:pt x="93839" y="55350"/>
                          <a:pt x="93839" y="55350"/>
                        </a:cubicBezTo>
                        <a:lnTo>
                          <a:pt x="94329" y="75935"/>
                        </a:lnTo>
                        <a:cubicBezTo>
                          <a:pt x="94329" y="75935"/>
                          <a:pt x="99144" y="77358"/>
                          <a:pt x="102620" y="83357"/>
                        </a:cubicBezTo>
                        <a:cubicBezTo>
                          <a:pt x="106096" y="89365"/>
                          <a:pt x="108231" y="99939"/>
                          <a:pt x="108231" y="99939"/>
                        </a:cubicBezTo>
                        <a:cubicBezTo>
                          <a:pt x="108231" y="99939"/>
                          <a:pt x="103739" y="89994"/>
                          <a:pt x="100291" y="84873"/>
                        </a:cubicBezTo>
                        <a:cubicBezTo>
                          <a:pt x="96843" y="79743"/>
                          <a:pt x="94440" y="79437"/>
                          <a:pt x="94440" y="79437"/>
                        </a:cubicBezTo>
                        <a:lnTo>
                          <a:pt x="85529" y="117160"/>
                        </a:lnTo>
                        <a:cubicBezTo>
                          <a:pt x="85529" y="117160"/>
                          <a:pt x="88958" y="90715"/>
                          <a:pt x="89753" y="77201"/>
                        </a:cubicBezTo>
                        <a:cubicBezTo>
                          <a:pt x="90345" y="66996"/>
                          <a:pt x="89873" y="63225"/>
                          <a:pt x="89873" y="63225"/>
                        </a:cubicBezTo>
                        <a:cubicBezTo>
                          <a:pt x="89873" y="63225"/>
                          <a:pt x="85880" y="64981"/>
                          <a:pt x="81046" y="69057"/>
                        </a:cubicBezTo>
                        <a:cubicBezTo>
                          <a:pt x="76212" y="73143"/>
                          <a:pt x="71387" y="79151"/>
                          <a:pt x="71387" y="79151"/>
                        </a:cubicBezTo>
                        <a:cubicBezTo>
                          <a:pt x="71387" y="79151"/>
                          <a:pt x="74872" y="71562"/>
                          <a:pt x="79207" y="66497"/>
                        </a:cubicBezTo>
                        <a:cubicBezTo>
                          <a:pt x="83542" y="61431"/>
                          <a:pt x="88727" y="58899"/>
                          <a:pt x="88727" y="58899"/>
                        </a:cubicBezTo>
                        <a:lnTo>
                          <a:pt x="88090" y="40791"/>
                        </a:lnTo>
                        <a:cubicBezTo>
                          <a:pt x="88090" y="40791"/>
                          <a:pt x="80057" y="44905"/>
                          <a:pt x="73531" y="48584"/>
                        </a:cubicBezTo>
                        <a:cubicBezTo>
                          <a:pt x="67005" y="52253"/>
                          <a:pt x="61062" y="57374"/>
                          <a:pt x="61062" y="57374"/>
                        </a:cubicBezTo>
                        <a:cubicBezTo>
                          <a:pt x="61062" y="57374"/>
                          <a:pt x="61321" y="66127"/>
                          <a:pt x="58723" y="75823"/>
                        </a:cubicBezTo>
                        <a:cubicBezTo>
                          <a:pt x="56126" y="85511"/>
                          <a:pt x="50672" y="96131"/>
                          <a:pt x="50672" y="96131"/>
                        </a:cubicBezTo>
                        <a:cubicBezTo>
                          <a:pt x="50672" y="96131"/>
                          <a:pt x="53852" y="85381"/>
                          <a:pt x="55359" y="76572"/>
                        </a:cubicBezTo>
                        <a:cubicBezTo>
                          <a:pt x="56856" y="67754"/>
                          <a:pt x="56690" y="60868"/>
                          <a:pt x="56690" y="60868"/>
                        </a:cubicBezTo>
                        <a:cubicBezTo>
                          <a:pt x="56690" y="60868"/>
                          <a:pt x="51930" y="62273"/>
                          <a:pt x="40930" y="70749"/>
                        </a:cubicBezTo>
                        <a:cubicBezTo>
                          <a:pt x="26603"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45" name="Google Shape;10745;p17"/>
                <p:cNvGrpSpPr/>
                <p:nvPr/>
              </p:nvGrpSpPr>
              <p:grpSpPr>
                <a:xfrm>
                  <a:off x="7695518" y="4404562"/>
                  <a:ext cx="182791" cy="163921"/>
                  <a:chOff x="7695518" y="4404562"/>
                  <a:chExt cx="182791" cy="163921"/>
                </a:xfrm>
              </p:grpSpPr>
              <p:sp>
                <p:nvSpPr>
                  <p:cNvPr id="10746" name="Google Shape;10746;p17"/>
                  <p:cNvSpPr/>
                  <p:nvPr/>
                </p:nvSpPr>
                <p:spPr>
                  <a:xfrm>
                    <a:off x="7695518" y="4404562"/>
                    <a:ext cx="182791" cy="163921"/>
                  </a:xfrm>
                  <a:custGeom>
                    <a:avLst/>
                    <a:gdLst/>
                    <a:ahLst/>
                    <a:cxnLst/>
                    <a:rect l="l" t="t" r="r" b="b"/>
                    <a:pathLst>
                      <a:path w="182791" h="163921" extrusionOk="0">
                        <a:moveTo>
                          <a:pt x="125997" y="55876"/>
                        </a:moveTo>
                        <a:cubicBezTo>
                          <a:pt x="125997" y="55876"/>
                          <a:pt x="153985" y="58233"/>
                          <a:pt x="167693" y="73956"/>
                        </a:cubicBezTo>
                        <a:cubicBezTo>
                          <a:pt x="189276" y="98710"/>
                          <a:pt x="181383" y="114433"/>
                          <a:pt x="181383" y="114433"/>
                        </a:cubicBezTo>
                        <a:cubicBezTo>
                          <a:pt x="181383" y="114433"/>
                          <a:pt x="165919" y="96750"/>
                          <a:pt x="153209" y="109220"/>
                        </a:cubicBezTo>
                        <a:cubicBezTo>
                          <a:pt x="146609" y="115690"/>
                          <a:pt x="146350" y="130794"/>
                          <a:pt x="146350" y="130794"/>
                        </a:cubicBezTo>
                        <a:cubicBezTo>
                          <a:pt x="146350" y="130794"/>
                          <a:pt x="135342" y="134676"/>
                          <a:pt x="129731" y="142958"/>
                        </a:cubicBezTo>
                        <a:cubicBezTo>
                          <a:pt x="124111" y="151240"/>
                          <a:pt x="123889" y="163922"/>
                          <a:pt x="123889" y="163922"/>
                        </a:cubicBezTo>
                        <a:cubicBezTo>
                          <a:pt x="123889" y="163922"/>
                          <a:pt x="113795" y="157387"/>
                          <a:pt x="106891" y="147589"/>
                        </a:cubicBezTo>
                        <a:cubicBezTo>
                          <a:pt x="99986" y="137791"/>
                          <a:pt x="96270" y="124748"/>
                          <a:pt x="96270" y="124748"/>
                        </a:cubicBezTo>
                        <a:cubicBezTo>
                          <a:pt x="96270" y="124748"/>
                          <a:pt x="92517" y="130738"/>
                          <a:pt x="88302" y="135813"/>
                        </a:cubicBezTo>
                        <a:cubicBezTo>
                          <a:pt x="84087" y="140878"/>
                          <a:pt x="79410" y="145038"/>
                          <a:pt x="79410" y="145038"/>
                        </a:cubicBezTo>
                        <a:cubicBezTo>
                          <a:pt x="79410" y="145038"/>
                          <a:pt x="75334" y="140481"/>
                          <a:pt x="73032" y="135637"/>
                        </a:cubicBezTo>
                        <a:cubicBezTo>
                          <a:pt x="70731" y="130794"/>
                          <a:pt x="70204" y="125654"/>
                          <a:pt x="70204" y="125654"/>
                        </a:cubicBezTo>
                        <a:cubicBezTo>
                          <a:pt x="70204" y="125654"/>
                          <a:pt x="55904" y="132550"/>
                          <a:pt x="43130" y="136663"/>
                        </a:cubicBezTo>
                        <a:cubicBezTo>
                          <a:pt x="30365" y="140786"/>
                          <a:pt x="19134" y="142126"/>
                          <a:pt x="19134" y="142126"/>
                        </a:cubicBezTo>
                        <a:cubicBezTo>
                          <a:pt x="19134" y="142126"/>
                          <a:pt x="20271" y="127309"/>
                          <a:pt x="23820" y="115274"/>
                        </a:cubicBezTo>
                        <a:cubicBezTo>
                          <a:pt x="27361" y="103239"/>
                          <a:pt x="33295" y="93987"/>
                          <a:pt x="33295" y="93987"/>
                        </a:cubicBezTo>
                        <a:cubicBezTo>
                          <a:pt x="33295" y="93987"/>
                          <a:pt x="28118" y="93719"/>
                          <a:pt x="23737" y="92286"/>
                        </a:cubicBezTo>
                        <a:cubicBezTo>
                          <a:pt x="19356" y="90853"/>
                          <a:pt x="15779" y="88256"/>
                          <a:pt x="15779" y="88256"/>
                        </a:cubicBezTo>
                        <a:cubicBezTo>
                          <a:pt x="15779" y="88256"/>
                          <a:pt x="21556" y="80464"/>
                          <a:pt x="29459" y="75435"/>
                        </a:cubicBezTo>
                        <a:cubicBezTo>
                          <a:pt x="37362" y="70397"/>
                          <a:pt x="47382" y="68115"/>
                          <a:pt x="47382" y="68115"/>
                        </a:cubicBezTo>
                        <a:cubicBezTo>
                          <a:pt x="47382" y="68115"/>
                          <a:pt x="30679" y="63668"/>
                          <a:pt x="18829" y="56671"/>
                        </a:cubicBezTo>
                        <a:cubicBezTo>
                          <a:pt x="6988" y="49683"/>
                          <a:pt x="0" y="40135"/>
                          <a:pt x="0" y="40135"/>
                        </a:cubicBezTo>
                        <a:cubicBezTo>
                          <a:pt x="0" y="40135"/>
                          <a:pt x="16435" y="40347"/>
                          <a:pt x="26981" y="35892"/>
                        </a:cubicBezTo>
                        <a:cubicBezTo>
                          <a:pt x="37519" y="31437"/>
                          <a:pt x="42168" y="22323"/>
                          <a:pt x="42168" y="22323"/>
                        </a:cubicBezTo>
                        <a:cubicBezTo>
                          <a:pt x="42168" y="22323"/>
                          <a:pt x="59010" y="34691"/>
                          <a:pt x="74419" y="15418"/>
                        </a:cubicBezTo>
                        <a:cubicBezTo>
                          <a:pt x="80519" y="7774"/>
                          <a:pt x="76082" y="0"/>
                          <a:pt x="76082" y="0"/>
                        </a:cubicBezTo>
                        <a:cubicBezTo>
                          <a:pt x="76082" y="0"/>
                          <a:pt x="93867" y="2080"/>
                          <a:pt x="106779" y="15871"/>
                        </a:cubicBezTo>
                        <a:cubicBezTo>
                          <a:pt x="11969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47" name="Google Shape;10747;p17"/>
                  <p:cNvSpPr/>
                  <p:nvPr/>
                </p:nvSpPr>
                <p:spPr>
                  <a:xfrm>
                    <a:off x="7726659" y="4428484"/>
                    <a:ext cx="133280" cy="117159"/>
                  </a:xfrm>
                  <a:custGeom>
                    <a:avLst/>
                    <a:gdLst/>
                    <a:ahLst/>
                    <a:cxnLst/>
                    <a:rect l="l" t="t" r="r" b="b"/>
                    <a:pathLst>
                      <a:path w="133280" h="117159" extrusionOk="0">
                        <a:moveTo>
                          <a:pt x="0" y="105652"/>
                        </a:moveTo>
                        <a:cubicBezTo>
                          <a:pt x="0" y="105652"/>
                          <a:pt x="24523" y="77413"/>
                          <a:pt x="39201" y="66598"/>
                        </a:cubicBezTo>
                        <a:cubicBezTo>
                          <a:pt x="47400" y="60572"/>
                          <a:pt x="53325" y="57281"/>
                          <a:pt x="53325" y="57281"/>
                        </a:cubicBezTo>
                        <a:cubicBezTo>
                          <a:pt x="53325" y="57281"/>
                          <a:pt x="48666" y="56662"/>
                          <a:pt x="37232" y="57577"/>
                        </a:cubicBezTo>
                        <a:cubicBezTo>
                          <a:pt x="25789" y="58483"/>
                          <a:pt x="7570" y="60923"/>
                          <a:pt x="7570" y="60923"/>
                        </a:cubicBezTo>
                        <a:cubicBezTo>
                          <a:pt x="7570" y="60923"/>
                          <a:pt x="23691" y="55479"/>
                          <a:pt x="36105" y="53695"/>
                        </a:cubicBezTo>
                        <a:cubicBezTo>
                          <a:pt x="48509" y="51911"/>
                          <a:pt x="57225" y="53769"/>
                          <a:pt x="57225" y="53769"/>
                        </a:cubicBezTo>
                        <a:cubicBezTo>
                          <a:pt x="57225" y="53769"/>
                          <a:pt x="64010" y="47788"/>
                          <a:pt x="71396" y="43305"/>
                        </a:cubicBezTo>
                        <a:cubicBezTo>
                          <a:pt x="78781" y="38813"/>
                          <a:pt x="86768" y="35818"/>
                          <a:pt x="86768" y="35818"/>
                        </a:cubicBezTo>
                        <a:lnTo>
                          <a:pt x="63585" y="29218"/>
                        </a:lnTo>
                        <a:cubicBezTo>
                          <a:pt x="63585" y="29218"/>
                          <a:pt x="60470" y="33794"/>
                          <a:pt x="51929" y="37214"/>
                        </a:cubicBezTo>
                        <a:cubicBezTo>
                          <a:pt x="43388" y="40624"/>
                          <a:pt x="29431" y="42889"/>
                          <a:pt x="29431" y="42889"/>
                        </a:cubicBezTo>
                        <a:cubicBezTo>
                          <a:pt x="29431" y="42889"/>
                          <a:pt x="41466" y="38360"/>
                          <a:pt x="48648" y="34940"/>
                        </a:cubicBezTo>
                        <a:cubicBezTo>
                          <a:pt x="55839" y="31520"/>
                          <a:pt x="58168" y="29218"/>
                          <a:pt x="58168" y="29218"/>
                        </a:cubicBezTo>
                        <a:lnTo>
                          <a:pt x="35689" y="26242"/>
                        </a:lnTo>
                        <a:lnTo>
                          <a:pt x="6064" y="23746"/>
                        </a:lnTo>
                        <a:lnTo>
                          <a:pt x="35069" y="22702"/>
                        </a:lnTo>
                        <a:cubicBezTo>
                          <a:pt x="35069" y="22702"/>
                          <a:pt x="34746" y="19587"/>
                          <a:pt x="30022" y="15889"/>
                        </a:cubicBezTo>
                        <a:cubicBezTo>
                          <a:pt x="25299" y="12192"/>
                          <a:pt x="16176" y="7912"/>
                          <a:pt x="16176" y="7912"/>
                        </a:cubicBezTo>
                        <a:cubicBezTo>
                          <a:pt x="16176" y="7912"/>
                          <a:pt x="26612" y="10741"/>
                          <a:pt x="32638" y="14549"/>
                        </a:cubicBezTo>
                        <a:cubicBezTo>
                          <a:pt x="38674" y="18357"/>
                          <a:pt x="40311" y="23155"/>
                          <a:pt x="40311" y="23155"/>
                        </a:cubicBezTo>
                        <a:lnTo>
                          <a:pt x="58233" y="25724"/>
                        </a:lnTo>
                        <a:lnTo>
                          <a:pt x="68539" y="26769"/>
                        </a:lnTo>
                        <a:cubicBezTo>
                          <a:pt x="68539" y="26769"/>
                          <a:pt x="68133" y="22082"/>
                          <a:pt x="63511" y="15390"/>
                        </a:cubicBezTo>
                        <a:cubicBezTo>
                          <a:pt x="58889" y="8698"/>
                          <a:pt x="50044" y="0"/>
                          <a:pt x="50044" y="0"/>
                        </a:cubicBezTo>
                        <a:cubicBezTo>
                          <a:pt x="50044" y="0"/>
                          <a:pt x="60554" y="6138"/>
                          <a:pt x="66599" y="13042"/>
                        </a:cubicBezTo>
                        <a:cubicBezTo>
                          <a:pt x="72634" y="19947"/>
                          <a:pt x="74196" y="27628"/>
                          <a:pt x="74196" y="27628"/>
                        </a:cubicBezTo>
                        <a:lnTo>
                          <a:pt x="91121" y="33091"/>
                        </a:lnTo>
                        <a:cubicBezTo>
                          <a:pt x="91121" y="33091"/>
                          <a:pt x="95475" y="30623"/>
                          <a:pt x="103969" y="27323"/>
                        </a:cubicBezTo>
                        <a:cubicBezTo>
                          <a:pt x="112464" y="24014"/>
                          <a:pt x="125100" y="19864"/>
                          <a:pt x="125100" y="19864"/>
                        </a:cubicBezTo>
                        <a:lnTo>
                          <a:pt x="130183" y="28359"/>
                        </a:lnTo>
                        <a:cubicBezTo>
                          <a:pt x="130183" y="28359"/>
                          <a:pt x="117640" y="29699"/>
                          <a:pt x="108342" y="32185"/>
                        </a:cubicBezTo>
                        <a:cubicBezTo>
                          <a:pt x="99052" y="34681"/>
                          <a:pt x="92997" y="38314"/>
                          <a:pt x="92997" y="38314"/>
                        </a:cubicBezTo>
                        <a:lnTo>
                          <a:pt x="93876" y="51411"/>
                        </a:lnTo>
                        <a:cubicBezTo>
                          <a:pt x="93876" y="51411"/>
                          <a:pt x="103581" y="51245"/>
                          <a:pt x="113037" y="55645"/>
                        </a:cubicBezTo>
                        <a:cubicBezTo>
                          <a:pt x="122502" y="60045"/>
                          <a:pt x="133280" y="68003"/>
                          <a:pt x="133280" y="68003"/>
                        </a:cubicBezTo>
                        <a:cubicBezTo>
                          <a:pt x="133280" y="68003"/>
                          <a:pt x="121772" y="61339"/>
                          <a:pt x="112048" y="58353"/>
                        </a:cubicBezTo>
                        <a:cubicBezTo>
                          <a:pt x="102324" y="55377"/>
                          <a:pt x="93838" y="55349"/>
                          <a:pt x="93838" y="55349"/>
                        </a:cubicBezTo>
                        <a:lnTo>
                          <a:pt x="94338" y="75925"/>
                        </a:lnTo>
                        <a:cubicBezTo>
                          <a:pt x="94338" y="75925"/>
                          <a:pt x="99144" y="77358"/>
                          <a:pt x="102620" y="83357"/>
                        </a:cubicBezTo>
                        <a:cubicBezTo>
                          <a:pt x="106096" y="89356"/>
                          <a:pt x="108230" y="99939"/>
                          <a:pt x="108230" y="99939"/>
                        </a:cubicBezTo>
                        <a:cubicBezTo>
                          <a:pt x="108230" y="99939"/>
                          <a:pt x="103739" y="89993"/>
                          <a:pt x="100290" y="84863"/>
                        </a:cubicBezTo>
                        <a:cubicBezTo>
                          <a:pt x="96843" y="79742"/>
                          <a:pt x="94439" y="79428"/>
                          <a:pt x="94439" y="79428"/>
                        </a:cubicBezTo>
                        <a:lnTo>
                          <a:pt x="85529" y="117160"/>
                        </a:lnTo>
                        <a:cubicBezTo>
                          <a:pt x="85529" y="117160"/>
                          <a:pt x="88958" y="90714"/>
                          <a:pt x="89753" y="77201"/>
                        </a:cubicBezTo>
                        <a:cubicBezTo>
                          <a:pt x="90354" y="66996"/>
                          <a:pt x="89873" y="63225"/>
                          <a:pt x="89873" y="63225"/>
                        </a:cubicBezTo>
                        <a:cubicBezTo>
                          <a:pt x="89873" y="63225"/>
                          <a:pt x="85880" y="64981"/>
                          <a:pt x="81046" y="69057"/>
                        </a:cubicBezTo>
                        <a:cubicBezTo>
                          <a:pt x="76221" y="73133"/>
                          <a:pt x="71387" y="79151"/>
                          <a:pt x="71387" y="79151"/>
                        </a:cubicBezTo>
                        <a:cubicBezTo>
                          <a:pt x="71387" y="79151"/>
                          <a:pt x="74871" y="71562"/>
                          <a:pt x="79206" y="66497"/>
                        </a:cubicBezTo>
                        <a:cubicBezTo>
                          <a:pt x="83542" y="61431"/>
                          <a:pt x="88727" y="58899"/>
                          <a:pt x="88727" y="58899"/>
                        </a:cubicBezTo>
                        <a:lnTo>
                          <a:pt x="88089" y="40791"/>
                        </a:lnTo>
                        <a:cubicBezTo>
                          <a:pt x="88089" y="40791"/>
                          <a:pt x="80057" y="44904"/>
                          <a:pt x="73531" y="48574"/>
                        </a:cubicBezTo>
                        <a:cubicBezTo>
                          <a:pt x="67014" y="52253"/>
                          <a:pt x="61062" y="57374"/>
                          <a:pt x="61062" y="57374"/>
                        </a:cubicBezTo>
                        <a:cubicBezTo>
                          <a:pt x="61062" y="57374"/>
                          <a:pt x="61320" y="66127"/>
                          <a:pt x="58723" y="75814"/>
                        </a:cubicBezTo>
                        <a:cubicBezTo>
                          <a:pt x="56126" y="85510"/>
                          <a:pt x="50672" y="96131"/>
                          <a:pt x="50672" y="96131"/>
                        </a:cubicBezTo>
                        <a:cubicBezTo>
                          <a:pt x="50672" y="96131"/>
                          <a:pt x="53852" y="85381"/>
                          <a:pt x="55359" y="76563"/>
                        </a:cubicBezTo>
                        <a:cubicBezTo>
                          <a:pt x="56856" y="67745"/>
                          <a:pt x="56690" y="60858"/>
                          <a:pt x="56690" y="60858"/>
                        </a:cubicBezTo>
                        <a:cubicBezTo>
                          <a:pt x="56690" y="60858"/>
                          <a:pt x="51929" y="62273"/>
                          <a:pt x="40929" y="70749"/>
                        </a:cubicBezTo>
                        <a:cubicBezTo>
                          <a:pt x="26602" y="81795"/>
                          <a:pt x="0" y="105652"/>
                          <a:pt x="0" y="10565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48" name="Google Shape;10748;p17"/>
                <p:cNvGrpSpPr/>
                <p:nvPr/>
              </p:nvGrpSpPr>
              <p:grpSpPr>
                <a:xfrm>
                  <a:off x="7996011" y="4036251"/>
                  <a:ext cx="176936" cy="183094"/>
                  <a:chOff x="7996011" y="4036251"/>
                  <a:chExt cx="176936" cy="183094"/>
                </a:xfrm>
              </p:grpSpPr>
              <p:sp>
                <p:nvSpPr>
                  <p:cNvPr id="10749" name="Google Shape;10749;p17"/>
                  <p:cNvSpPr/>
                  <p:nvPr/>
                </p:nvSpPr>
                <p:spPr>
                  <a:xfrm>
                    <a:off x="7996011" y="4036251"/>
                    <a:ext cx="176936" cy="183094"/>
                  </a:xfrm>
                  <a:custGeom>
                    <a:avLst/>
                    <a:gdLst/>
                    <a:ahLst/>
                    <a:cxnLst/>
                    <a:rect l="l" t="t" r="r" b="b"/>
                    <a:pathLst>
                      <a:path w="176936" h="183094" extrusionOk="0">
                        <a:moveTo>
                          <a:pt x="112575" y="129675"/>
                        </a:moveTo>
                        <a:cubicBezTo>
                          <a:pt x="112575" y="129675"/>
                          <a:pt x="106752" y="158625"/>
                          <a:pt x="88681" y="171048"/>
                        </a:cubicBezTo>
                        <a:cubicBezTo>
                          <a:pt x="60230" y="190607"/>
                          <a:pt x="44756" y="180467"/>
                          <a:pt x="44756" y="180467"/>
                        </a:cubicBezTo>
                        <a:cubicBezTo>
                          <a:pt x="44756" y="180467"/>
                          <a:pt x="65092" y="166445"/>
                          <a:pt x="53602" y="151674"/>
                        </a:cubicBezTo>
                        <a:cubicBezTo>
                          <a:pt x="47640" y="144002"/>
                          <a:pt x="31890" y="141922"/>
                          <a:pt x="31890" y="141922"/>
                        </a:cubicBezTo>
                        <a:cubicBezTo>
                          <a:pt x="31890" y="141922"/>
                          <a:pt x="29163" y="129952"/>
                          <a:pt x="21186" y="123094"/>
                        </a:cubicBezTo>
                        <a:cubicBezTo>
                          <a:pt x="13218" y="116235"/>
                          <a:pt x="0" y="114479"/>
                          <a:pt x="0" y="114479"/>
                        </a:cubicBezTo>
                        <a:cubicBezTo>
                          <a:pt x="0" y="114479"/>
                          <a:pt x="8042" y="104718"/>
                          <a:pt x="19106" y="98682"/>
                        </a:cubicBezTo>
                        <a:cubicBezTo>
                          <a:pt x="30161" y="92655"/>
                          <a:pt x="44239" y="90354"/>
                          <a:pt x="44239" y="90354"/>
                        </a:cubicBezTo>
                        <a:cubicBezTo>
                          <a:pt x="44239" y="90354"/>
                          <a:pt x="38434" y="85704"/>
                          <a:pt x="33645" y="80694"/>
                        </a:cubicBezTo>
                        <a:cubicBezTo>
                          <a:pt x="28848" y="75675"/>
                          <a:pt x="25077" y="70296"/>
                          <a:pt x="25077" y="70296"/>
                        </a:cubicBezTo>
                        <a:cubicBezTo>
                          <a:pt x="25077" y="70296"/>
                          <a:pt x="30318" y="66589"/>
                          <a:pt x="35661" y="64768"/>
                        </a:cubicBezTo>
                        <a:cubicBezTo>
                          <a:pt x="40994" y="62947"/>
                          <a:pt x="46430" y="63021"/>
                          <a:pt x="46430" y="63021"/>
                        </a:cubicBezTo>
                        <a:cubicBezTo>
                          <a:pt x="46430" y="63021"/>
                          <a:pt x="40948" y="47252"/>
                          <a:pt x="38184" y="33424"/>
                        </a:cubicBezTo>
                        <a:cubicBezTo>
                          <a:pt x="35420" y="19596"/>
                          <a:pt x="35365" y="7700"/>
                          <a:pt x="35365" y="7700"/>
                        </a:cubicBezTo>
                        <a:cubicBezTo>
                          <a:pt x="35365" y="7700"/>
                          <a:pt x="50700" y="10676"/>
                          <a:pt x="62846" y="15824"/>
                        </a:cubicBezTo>
                        <a:cubicBezTo>
                          <a:pt x="74982" y="20973"/>
                          <a:pt x="83929" y="28285"/>
                          <a:pt x="83929" y="28285"/>
                        </a:cubicBezTo>
                        <a:cubicBezTo>
                          <a:pt x="83929" y="28285"/>
                          <a:pt x="84835" y="22914"/>
                          <a:pt x="86860" y="18514"/>
                        </a:cubicBezTo>
                        <a:cubicBezTo>
                          <a:pt x="88884" y="14105"/>
                          <a:pt x="92036" y="10685"/>
                          <a:pt x="92036" y="10685"/>
                        </a:cubicBezTo>
                        <a:cubicBezTo>
                          <a:pt x="92036" y="10685"/>
                          <a:pt x="99468" y="17655"/>
                          <a:pt x="103775" y="26510"/>
                        </a:cubicBezTo>
                        <a:cubicBezTo>
                          <a:pt x="108083" y="35365"/>
                          <a:pt x="109266" y="46106"/>
                          <a:pt x="109266" y="46106"/>
                        </a:cubicBezTo>
                        <a:cubicBezTo>
                          <a:pt x="109266" y="46106"/>
                          <a:pt x="115912" y="29200"/>
                          <a:pt x="124647" y="17673"/>
                        </a:cubicBezTo>
                        <a:cubicBezTo>
                          <a:pt x="133372" y="6147"/>
                          <a:pt x="144178" y="0"/>
                          <a:pt x="144178" y="0"/>
                        </a:cubicBezTo>
                        <a:cubicBezTo>
                          <a:pt x="144178" y="0"/>
                          <a:pt x="141978" y="17137"/>
                          <a:pt x="145361" y="28682"/>
                        </a:cubicBezTo>
                        <a:cubicBezTo>
                          <a:pt x="148744" y="40227"/>
                          <a:pt x="157701" y="46180"/>
                          <a:pt x="157701" y="46180"/>
                        </a:cubicBezTo>
                        <a:cubicBezTo>
                          <a:pt x="157701" y="46180"/>
                          <a:pt x="142764" y="62282"/>
                          <a:pt x="161038" y="80685"/>
                        </a:cubicBezTo>
                        <a:cubicBezTo>
                          <a:pt x="168285" y="87978"/>
                          <a:pt x="176936" y="84281"/>
                          <a:pt x="176936" y="84281"/>
                        </a:cubicBezTo>
                        <a:cubicBezTo>
                          <a:pt x="176936" y="84281"/>
                          <a:pt x="172629" y="102601"/>
                          <a:pt x="156666" y="114424"/>
                        </a:cubicBezTo>
                        <a:cubicBezTo>
                          <a:pt x="140711" y="126246"/>
                          <a:pt x="112575" y="129675"/>
                          <a:pt x="112575"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50" name="Google Shape;10750;p17"/>
                  <p:cNvSpPr/>
                  <p:nvPr/>
                </p:nvSpPr>
                <p:spPr>
                  <a:xfrm>
                    <a:off x="8020736" y="4058001"/>
                    <a:ext cx="126615" cy="145250"/>
                  </a:xfrm>
                  <a:custGeom>
                    <a:avLst/>
                    <a:gdLst/>
                    <a:ahLst/>
                    <a:cxnLst/>
                    <a:rect l="l" t="t" r="r" b="b"/>
                    <a:pathLst>
                      <a:path w="126615" h="145250" extrusionOk="0">
                        <a:moveTo>
                          <a:pt x="22304" y="0"/>
                        </a:moveTo>
                        <a:cubicBezTo>
                          <a:pt x="22304" y="0"/>
                          <a:pt x="48851" y="29006"/>
                          <a:pt x="58372" y="45644"/>
                        </a:cubicBezTo>
                        <a:cubicBezTo>
                          <a:pt x="63677" y="54924"/>
                          <a:pt x="66405" y="61505"/>
                          <a:pt x="66405" y="61505"/>
                        </a:cubicBezTo>
                        <a:cubicBezTo>
                          <a:pt x="66405" y="61505"/>
                          <a:pt x="67606" y="56726"/>
                          <a:pt x="68031" y="44673"/>
                        </a:cubicBezTo>
                        <a:cubicBezTo>
                          <a:pt x="68456" y="32620"/>
                          <a:pt x="68105" y="13301"/>
                          <a:pt x="68105" y="13301"/>
                        </a:cubicBezTo>
                        <a:cubicBezTo>
                          <a:pt x="68105" y="13301"/>
                          <a:pt x="71849" y="30780"/>
                          <a:pt x="72218" y="43961"/>
                        </a:cubicBezTo>
                        <a:cubicBezTo>
                          <a:pt x="72597" y="57133"/>
                          <a:pt x="69593" y="66007"/>
                          <a:pt x="69593" y="66007"/>
                        </a:cubicBezTo>
                        <a:cubicBezTo>
                          <a:pt x="69593" y="66007"/>
                          <a:pt x="75028" y="73817"/>
                          <a:pt x="78828" y="82072"/>
                        </a:cubicBezTo>
                        <a:cubicBezTo>
                          <a:pt x="82627" y="90326"/>
                          <a:pt x="84789" y="99024"/>
                          <a:pt x="84789" y="99024"/>
                        </a:cubicBezTo>
                        <a:lnTo>
                          <a:pt x="94467" y="75601"/>
                        </a:lnTo>
                        <a:cubicBezTo>
                          <a:pt x="94467" y="75601"/>
                          <a:pt x="90068" y="71802"/>
                          <a:pt x="87525" y="62467"/>
                        </a:cubicBezTo>
                        <a:cubicBezTo>
                          <a:pt x="84993" y="53140"/>
                          <a:pt x="84308" y="38295"/>
                          <a:pt x="84308" y="38295"/>
                        </a:cubicBezTo>
                        <a:cubicBezTo>
                          <a:pt x="84308" y="38295"/>
                          <a:pt x="87590" y="51411"/>
                          <a:pt x="90289" y="59324"/>
                        </a:cubicBezTo>
                        <a:cubicBezTo>
                          <a:pt x="92997" y="67236"/>
                          <a:pt x="95124" y="69944"/>
                          <a:pt x="95124" y="69944"/>
                        </a:cubicBezTo>
                        <a:lnTo>
                          <a:pt x="100937" y="46827"/>
                        </a:lnTo>
                        <a:lnTo>
                          <a:pt x="107112" y="16194"/>
                        </a:lnTo>
                        <a:lnTo>
                          <a:pt x="104709" y="46605"/>
                        </a:lnTo>
                        <a:cubicBezTo>
                          <a:pt x="104709" y="46605"/>
                          <a:pt x="108000" y="46642"/>
                          <a:pt x="112427" y="42159"/>
                        </a:cubicBezTo>
                        <a:cubicBezTo>
                          <a:pt x="116864" y="37667"/>
                          <a:pt x="122428" y="28654"/>
                          <a:pt x="122428" y="28654"/>
                        </a:cubicBezTo>
                        <a:cubicBezTo>
                          <a:pt x="122428" y="28654"/>
                          <a:pt x="118222" y="39210"/>
                          <a:pt x="113518" y="45052"/>
                        </a:cubicBezTo>
                        <a:cubicBezTo>
                          <a:pt x="108804" y="50894"/>
                          <a:pt x="103609" y="52022"/>
                          <a:pt x="103609" y="52022"/>
                        </a:cubicBezTo>
                        <a:lnTo>
                          <a:pt x="98765" y="70434"/>
                        </a:lnTo>
                        <a:lnTo>
                          <a:pt x="96436" y="81074"/>
                        </a:lnTo>
                        <a:cubicBezTo>
                          <a:pt x="96436" y="81074"/>
                          <a:pt x="101372" y="81212"/>
                          <a:pt x="108915" y="77191"/>
                        </a:cubicBezTo>
                        <a:cubicBezTo>
                          <a:pt x="116466" y="73170"/>
                          <a:pt x="126616" y="64981"/>
                          <a:pt x="126616" y="64981"/>
                        </a:cubicBezTo>
                        <a:cubicBezTo>
                          <a:pt x="126616" y="64981"/>
                          <a:pt x="118943" y="75223"/>
                          <a:pt x="111003" y="80694"/>
                        </a:cubicBezTo>
                        <a:cubicBezTo>
                          <a:pt x="103064" y="86167"/>
                          <a:pt x="94856" y="86878"/>
                          <a:pt x="94856" y="86878"/>
                        </a:cubicBezTo>
                        <a:lnTo>
                          <a:pt x="87119" y="103895"/>
                        </a:lnTo>
                        <a:cubicBezTo>
                          <a:pt x="87119" y="103895"/>
                          <a:pt x="89161" y="108730"/>
                          <a:pt x="91592" y="118001"/>
                        </a:cubicBezTo>
                        <a:cubicBezTo>
                          <a:pt x="94023" y="127272"/>
                          <a:pt x="96834" y="140970"/>
                          <a:pt x="96834" y="140970"/>
                        </a:cubicBezTo>
                        <a:lnTo>
                          <a:pt x="87359" y="145250"/>
                        </a:lnTo>
                        <a:cubicBezTo>
                          <a:pt x="87359" y="145250"/>
                          <a:pt x="87461" y="131995"/>
                          <a:pt x="85982" y="121985"/>
                        </a:cubicBezTo>
                        <a:cubicBezTo>
                          <a:pt x="84503" y="111983"/>
                          <a:pt x="81434" y="105227"/>
                          <a:pt x="81434" y="105227"/>
                        </a:cubicBezTo>
                        <a:lnTo>
                          <a:pt x="67652" y="104561"/>
                        </a:lnTo>
                        <a:cubicBezTo>
                          <a:pt x="67652" y="104561"/>
                          <a:pt x="66654" y="114719"/>
                          <a:pt x="60923" y="124064"/>
                        </a:cubicBezTo>
                        <a:cubicBezTo>
                          <a:pt x="55192" y="133419"/>
                          <a:pt x="45588" y="143716"/>
                          <a:pt x="45588" y="143716"/>
                        </a:cubicBezTo>
                        <a:cubicBezTo>
                          <a:pt x="45588" y="143716"/>
                          <a:pt x="53926" y="132504"/>
                          <a:pt x="58205" y="122706"/>
                        </a:cubicBezTo>
                        <a:cubicBezTo>
                          <a:pt x="62494" y="112917"/>
                          <a:pt x="63539" y="104052"/>
                          <a:pt x="63539" y="104052"/>
                        </a:cubicBezTo>
                        <a:lnTo>
                          <a:pt x="41992" y="102093"/>
                        </a:lnTo>
                        <a:cubicBezTo>
                          <a:pt x="41992" y="102093"/>
                          <a:pt x="39922" y="106946"/>
                          <a:pt x="33239" y="109848"/>
                        </a:cubicBezTo>
                        <a:cubicBezTo>
                          <a:pt x="26547" y="112760"/>
                          <a:pt x="15242" y="113712"/>
                          <a:pt x="15242" y="113712"/>
                        </a:cubicBezTo>
                        <a:cubicBezTo>
                          <a:pt x="15242" y="113712"/>
                          <a:pt x="26168" y="110218"/>
                          <a:pt x="31945" y="107232"/>
                        </a:cubicBezTo>
                        <a:cubicBezTo>
                          <a:pt x="37713" y="104247"/>
                          <a:pt x="38323" y="101779"/>
                          <a:pt x="38323" y="101779"/>
                        </a:cubicBezTo>
                        <a:lnTo>
                          <a:pt x="0" y="87941"/>
                        </a:lnTo>
                        <a:cubicBezTo>
                          <a:pt x="0" y="87941"/>
                          <a:pt x="27203" y="94698"/>
                          <a:pt x="41216" y="97157"/>
                        </a:cubicBezTo>
                        <a:cubicBezTo>
                          <a:pt x="51800" y="99006"/>
                          <a:pt x="55793" y="98969"/>
                          <a:pt x="55793" y="98969"/>
                        </a:cubicBezTo>
                        <a:cubicBezTo>
                          <a:pt x="55793" y="98969"/>
                          <a:pt x="54444" y="94578"/>
                          <a:pt x="50765" y="89041"/>
                        </a:cubicBezTo>
                        <a:cubicBezTo>
                          <a:pt x="47086" y="83505"/>
                          <a:pt x="41382" y="77746"/>
                          <a:pt x="41382" y="77746"/>
                        </a:cubicBezTo>
                        <a:cubicBezTo>
                          <a:pt x="41382" y="77746"/>
                          <a:pt x="48897" y="82294"/>
                          <a:pt x="53667" y="87433"/>
                        </a:cubicBezTo>
                        <a:cubicBezTo>
                          <a:pt x="58437" y="92563"/>
                          <a:pt x="60451" y="98294"/>
                          <a:pt x="60451" y="98294"/>
                        </a:cubicBezTo>
                        <a:lnTo>
                          <a:pt x="79437" y="99801"/>
                        </a:lnTo>
                        <a:cubicBezTo>
                          <a:pt x="79437" y="99801"/>
                          <a:pt x="76110" y="90918"/>
                          <a:pt x="73059" y="83662"/>
                        </a:cubicBezTo>
                        <a:cubicBezTo>
                          <a:pt x="70009" y="76406"/>
                          <a:pt x="65369" y="69575"/>
                          <a:pt x="65369" y="69575"/>
                        </a:cubicBezTo>
                        <a:cubicBezTo>
                          <a:pt x="65369" y="69575"/>
                          <a:pt x="56200" y="68798"/>
                          <a:pt x="46392" y="64916"/>
                        </a:cubicBezTo>
                        <a:cubicBezTo>
                          <a:pt x="36585" y="61043"/>
                          <a:pt x="26149" y="54064"/>
                          <a:pt x="26149" y="54064"/>
                        </a:cubicBezTo>
                        <a:cubicBezTo>
                          <a:pt x="26149" y="54064"/>
                          <a:pt x="36992" y="58677"/>
                          <a:pt x="46023" y="61311"/>
                        </a:cubicBezTo>
                        <a:cubicBezTo>
                          <a:pt x="55044" y="63946"/>
                          <a:pt x="62254" y="64602"/>
                          <a:pt x="62254" y="64602"/>
                        </a:cubicBezTo>
                        <a:cubicBezTo>
                          <a:pt x="62254" y="64602"/>
                          <a:pt x="61357" y="59453"/>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51" name="Google Shape;10751;p17"/>
                <p:cNvGrpSpPr/>
                <p:nvPr/>
              </p:nvGrpSpPr>
              <p:grpSpPr>
                <a:xfrm>
                  <a:off x="7801059" y="3833443"/>
                  <a:ext cx="181776" cy="177370"/>
                  <a:chOff x="7801059" y="3833443"/>
                  <a:chExt cx="181776" cy="177370"/>
                </a:xfrm>
              </p:grpSpPr>
              <p:sp>
                <p:nvSpPr>
                  <p:cNvPr id="10752" name="Google Shape;10752;p17"/>
                  <p:cNvSpPr/>
                  <p:nvPr/>
                </p:nvSpPr>
                <p:spPr>
                  <a:xfrm>
                    <a:off x="7801059" y="3833443"/>
                    <a:ext cx="181776" cy="177370"/>
                  </a:xfrm>
                  <a:custGeom>
                    <a:avLst/>
                    <a:gdLst/>
                    <a:ahLst/>
                    <a:cxnLst/>
                    <a:rect l="l" t="t" r="r" b="b"/>
                    <a:pathLst>
                      <a:path w="181776" h="177370" extrusionOk="0">
                        <a:moveTo>
                          <a:pt x="129194" y="65027"/>
                        </a:moveTo>
                        <a:cubicBezTo>
                          <a:pt x="129194" y="65027"/>
                          <a:pt x="158052" y="71285"/>
                          <a:pt x="170207" y="89540"/>
                        </a:cubicBezTo>
                        <a:cubicBezTo>
                          <a:pt x="189341" y="118278"/>
                          <a:pt x="178970" y="133594"/>
                          <a:pt x="178970" y="133594"/>
                        </a:cubicBezTo>
                        <a:cubicBezTo>
                          <a:pt x="178970" y="133594"/>
                          <a:pt x="165262" y="113056"/>
                          <a:pt x="150315" y="124323"/>
                        </a:cubicBezTo>
                        <a:cubicBezTo>
                          <a:pt x="142551" y="130174"/>
                          <a:pt x="140240" y="145888"/>
                          <a:pt x="140240" y="145888"/>
                        </a:cubicBezTo>
                        <a:cubicBezTo>
                          <a:pt x="140240" y="145888"/>
                          <a:pt x="128233" y="148439"/>
                          <a:pt x="121254" y="156305"/>
                        </a:cubicBezTo>
                        <a:cubicBezTo>
                          <a:pt x="114276" y="164171"/>
                          <a:pt x="112325" y="177371"/>
                          <a:pt x="112325" y="177371"/>
                        </a:cubicBezTo>
                        <a:cubicBezTo>
                          <a:pt x="112325" y="177371"/>
                          <a:pt x="102685" y="169172"/>
                          <a:pt x="96815" y="158025"/>
                        </a:cubicBezTo>
                        <a:cubicBezTo>
                          <a:pt x="90954" y="146877"/>
                          <a:pt x="88856" y="132772"/>
                          <a:pt x="88856" y="132772"/>
                        </a:cubicBezTo>
                        <a:cubicBezTo>
                          <a:pt x="88856" y="132772"/>
                          <a:pt x="84124" y="138512"/>
                          <a:pt x="79040" y="143226"/>
                        </a:cubicBezTo>
                        <a:cubicBezTo>
                          <a:pt x="73956" y="147940"/>
                          <a:pt x="68521" y="151637"/>
                          <a:pt x="68521" y="151637"/>
                        </a:cubicBezTo>
                        <a:cubicBezTo>
                          <a:pt x="68521" y="151637"/>
                          <a:pt x="64888" y="146332"/>
                          <a:pt x="63150" y="140971"/>
                        </a:cubicBezTo>
                        <a:cubicBezTo>
                          <a:pt x="61413" y="135609"/>
                          <a:pt x="61561" y="130174"/>
                          <a:pt x="61561" y="130174"/>
                        </a:cubicBezTo>
                        <a:cubicBezTo>
                          <a:pt x="61561" y="130174"/>
                          <a:pt x="45718" y="135425"/>
                          <a:pt x="31843" y="137985"/>
                        </a:cubicBezTo>
                        <a:cubicBezTo>
                          <a:pt x="17978" y="140536"/>
                          <a:pt x="6082" y="140407"/>
                          <a:pt x="6082" y="140407"/>
                        </a:cubicBezTo>
                        <a:cubicBezTo>
                          <a:pt x="6082" y="140407"/>
                          <a:pt x="9290" y="125118"/>
                          <a:pt x="14623" y="113056"/>
                        </a:cubicBezTo>
                        <a:cubicBezTo>
                          <a:pt x="19947" y="100993"/>
                          <a:pt x="27397" y="92156"/>
                          <a:pt x="27397" y="92156"/>
                        </a:cubicBezTo>
                        <a:cubicBezTo>
                          <a:pt x="27397" y="92156"/>
                          <a:pt x="22036" y="91176"/>
                          <a:pt x="17664" y="89088"/>
                        </a:cubicBezTo>
                        <a:cubicBezTo>
                          <a:pt x="13292" y="86989"/>
                          <a:pt x="9909" y="83800"/>
                          <a:pt x="9909" y="83800"/>
                        </a:cubicBezTo>
                        <a:cubicBezTo>
                          <a:pt x="9909" y="83800"/>
                          <a:pt x="16998" y="76470"/>
                          <a:pt x="25909" y="72292"/>
                        </a:cubicBezTo>
                        <a:cubicBezTo>
                          <a:pt x="34829" y="68114"/>
                          <a:pt x="45588" y="67098"/>
                          <a:pt x="45588" y="67098"/>
                        </a:cubicBezTo>
                        <a:cubicBezTo>
                          <a:pt x="45588" y="67098"/>
                          <a:pt x="28784" y="60193"/>
                          <a:pt x="17387" y="51291"/>
                        </a:cubicBezTo>
                        <a:cubicBezTo>
                          <a:pt x="5990" y="42399"/>
                          <a:pt x="0" y="31501"/>
                          <a:pt x="0" y="31501"/>
                        </a:cubicBezTo>
                        <a:cubicBezTo>
                          <a:pt x="0" y="31501"/>
                          <a:pt x="17110" y="33951"/>
                          <a:pt x="28700" y="30743"/>
                        </a:cubicBezTo>
                        <a:cubicBezTo>
                          <a:pt x="40301" y="27536"/>
                          <a:pt x="46383" y="18662"/>
                          <a:pt x="46383" y="18662"/>
                        </a:cubicBezTo>
                        <a:cubicBezTo>
                          <a:pt x="46383" y="18662"/>
                          <a:pt x="62254" y="33840"/>
                          <a:pt x="80935" y="15843"/>
                        </a:cubicBezTo>
                        <a:cubicBezTo>
                          <a:pt x="88329" y="8707"/>
                          <a:pt x="84762" y="0"/>
                          <a:pt x="84762" y="0"/>
                        </a:cubicBezTo>
                        <a:cubicBezTo>
                          <a:pt x="84762" y="0"/>
                          <a:pt x="103017" y="4585"/>
                          <a:pt x="114599" y="20714"/>
                        </a:cubicBezTo>
                        <a:cubicBezTo>
                          <a:pt x="126190" y="36844"/>
                          <a:pt x="129194" y="65027"/>
                          <a:pt x="129194"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53" name="Google Shape;10753;p17"/>
                  <p:cNvSpPr/>
                  <p:nvPr/>
                </p:nvSpPr>
                <p:spPr>
                  <a:xfrm>
                    <a:off x="7821366" y="3859074"/>
                    <a:ext cx="146202" cy="126938"/>
                  </a:xfrm>
                  <a:custGeom>
                    <a:avLst/>
                    <a:gdLst/>
                    <a:ahLst/>
                    <a:cxnLst/>
                    <a:rect l="l" t="t" r="r" b="b"/>
                    <a:pathLst>
                      <a:path w="146202" h="126938" extrusionOk="0">
                        <a:moveTo>
                          <a:pt x="0" y="103331"/>
                        </a:moveTo>
                        <a:cubicBezTo>
                          <a:pt x="0" y="103331"/>
                          <a:pt x="29403" y="77219"/>
                          <a:pt x="46180" y="67948"/>
                        </a:cubicBezTo>
                        <a:cubicBezTo>
                          <a:pt x="55535" y="62772"/>
                          <a:pt x="62162" y="60146"/>
                          <a:pt x="62162" y="60146"/>
                        </a:cubicBezTo>
                        <a:cubicBezTo>
                          <a:pt x="62162" y="60146"/>
                          <a:pt x="57392" y="58871"/>
                          <a:pt x="45348" y="58270"/>
                        </a:cubicBezTo>
                        <a:cubicBezTo>
                          <a:pt x="33295" y="57660"/>
                          <a:pt x="13976" y="57734"/>
                          <a:pt x="13976" y="57734"/>
                        </a:cubicBezTo>
                        <a:cubicBezTo>
                          <a:pt x="13976" y="57734"/>
                          <a:pt x="31511" y="54249"/>
                          <a:pt x="44692" y="54073"/>
                        </a:cubicBezTo>
                        <a:cubicBezTo>
                          <a:pt x="57873" y="53898"/>
                          <a:pt x="66700" y="57022"/>
                          <a:pt x="66700" y="57022"/>
                        </a:cubicBezTo>
                        <a:cubicBezTo>
                          <a:pt x="66700" y="57022"/>
                          <a:pt x="74594" y="51707"/>
                          <a:pt x="82904" y="48038"/>
                        </a:cubicBezTo>
                        <a:cubicBezTo>
                          <a:pt x="91214" y="44359"/>
                          <a:pt x="99939" y="42316"/>
                          <a:pt x="99939" y="42316"/>
                        </a:cubicBezTo>
                        <a:lnTo>
                          <a:pt x="76674" y="32296"/>
                        </a:lnTo>
                        <a:cubicBezTo>
                          <a:pt x="76674" y="32296"/>
                          <a:pt x="72801" y="36641"/>
                          <a:pt x="63438" y="39044"/>
                        </a:cubicBezTo>
                        <a:cubicBezTo>
                          <a:pt x="54064" y="41438"/>
                          <a:pt x="39210" y="41900"/>
                          <a:pt x="39210" y="41900"/>
                        </a:cubicBezTo>
                        <a:cubicBezTo>
                          <a:pt x="39210" y="41900"/>
                          <a:pt x="52373" y="38813"/>
                          <a:pt x="60322" y="36234"/>
                        </a:cubicBezTo>
                        <a:cubicBezTo>
                          <a:pt x="68281" y="33646"/>
                          <a:pt x="71026" y="31557"/>
                          <a:pt x="71026" y="31557"/>
                        </a:cubicBezTo>
                        <a:lnTo>
                          <a:pt x="47992" y="25401"/>
                        </a:lnTo>
                        <a:lnTo>
                          <a:pt x="17451" y="18773"/>
                        </a:lnTo>
                        <a:lnTo>
                          <a:pt x="47825" y="21629"/>
                        </a:lnTo>
                        <a:cubicBezTo>
                          <a:pt x="47825" y="21629"/>
                          <a:pt x="47918" y="18339"/>
                          <a:pt x="43490" y="13837"/>
                        </a:cubicBezTo>
                        <a:cubicBezTo>
                          <a:pt x="39072" y="9345"/>
                          <a:pt x="30143" y="3642"/>
                          <a:pt x="30143" y="3642"/>
                        </a:cubicBezTo>
                        <a:cubicBezTo>
                          <a:pt x="30143" y="3642"/>
                          <a:pt x="40634" y="8005"/>
                          <a:pt x="46411" y="12802"/>
                        </a:cubicBezTo>
                        <a:cubicBezTo>
                          <a:pt x="52179" y="17590"/>
                          <a:pt x="53233" y="22813"/>
                          <a:pt x="53233" y="22813"/>
                        </a:cubicBezTo>
                        <a:lnTo>
                          <a:pt x="71562" y="27924"/>
                        </a:lnTo>
                        <a:lnTo>
                          <a:pt x="82165" y="30410"/>
                        </a:lnTo>
                        <a:cubicBezTo>
                          <a:pt x="82165" y="30410"/>
                          <a:pt x="82377" y="25475"/>
                          <a:pt x="78467" y="17867"/>
                        </a:cubicBezTo>
                        <a:cubicBezTo>
                          <a:pt x="74557" y="10269"/>
                          <a:pt x="66525" y="0"/>
                          <a:pt x="66525" y="0"/>
                        </a:cubicBezTo>
                        <a:cubicBezTo>
                          <a:pt x="66525" y="0"/>
                          <a:pt x="76646" y="7820"/>
                          <a:pt x="82007" y="15843"/>
                        </a:cubicBezTo>
                        <a:cubicBezTo>
                          <a:pt x="87360" y="23866"/>
                          <a:pt x="87951" y="32074"/>
                          <a:pt x="87951" y="32074"/>
                        </a:cubicBezTo>
                        <a:lnTo>
                          <a:pt x="104848" y="40070"/>
                        </a:lnTo>
                        <a:cubicBezTo>
                          <a:pt x="104848" y="40070"/>
                          <a:pt x="109719" y="38092"/>
                          <a:pt x="119018" y="35799"/>
                        </a:cubicBezTo>
                        <a:cubicBezTo>
                          <a:pt x="128326" y="33507"/>
                          <a:pt x="142061" y="30900"/>
                          <a:pt x="142061" y="30900"/>
                        </a:cubicBezTo>
                        <a:lnTo>
                          <a:pt x="146202" y="40440"/>
                        </a:lnTo>
                        <a:cubicBezTo>
                          <a:pt x="146202" y="40440"/>
                          <a:pt x="132948" y="40144"/>
                          <a:pt x="122919" y="41475"/>
                        </a:cubicBezTo>
                        <a:cubicBezTo>
                          <a:pt x="112889" y="42806"/>
                          <a:pt x="106096" y="45764"/>
                          <a:pt x="106096" y="45764"/>
                        </a:cubicBezTo>
                        <a:lnTo>
                          <a:pt x="105227" y="59546"/>
                        </a:lnTo>
                        <a:cubicBezTo>
                          <a:pt x="105227" y="59546"/>
                          <a:pt x="115358" y="60692"/>
                          <a:pt x="124629" y="66561"/>
                        </a:cubicBezTo>
                        <a:cubicBezTo>
                          <a:pt x="133891" y="72431"/>
                          <a:pt x="144049" y="82192"/>
                          <a:pt x="144049" y="82192"/>
                        </a:cubicBezTo>
                        <a:cubicBezTo>
                          <a:pt x="144049" y="82192"/>
                          <a:pt x="132957" y="73679"/>
                          <a:pt x="123233" y="69251"/>
                        </a:cubicBezTo>
                        <a:cubicBezTo>
                          <a:pt x="113500" y="64823"/>
                          <a:pt x="104654" y="63640"/>
                          <a:pt x="104654" y="63640"/>
                        </a:cubicBezTo>
                        <a:lnTo>
                          <a:pt x="102370" y="85159"/>
                        </a:lnTo>
                        <a:cubicBezTo>
                          <a:pt x="102370" y="85159"/>
                          <a:pt x="107196" y="87303"/>
                          <a:pt x="109996" y="94033"/>
                        </a:cubicBezTo>
                        <a:cubicBezTo>
                          <a:pt x="112806" y="100762"/>
                          <a:pt x="113601" y="112076"/>
                          <a:pt x="113601" y="112076"/>
                        </a:cubicBezTo>
                        <a:cubicBezTo>
                          <a:pt x="113601" y="112076"/>
                          <a:pt x="110264" y="101104"/>
                          <a:pt x="107362" y="95290"/>
                        </a:cubicBezTo>
                        <a:cubicBezTo>
                          <a:pt x="104469" y="89476"/>
                          <a:pt x="102010" y="88829"/>
                          <a:pt x="102010" y="88829"/>
                        </a:cubicBezTo>
                        <a:lnTo>
                          <a:pt x="87600" y="126939"/>
                        </a:lnTo>
                        <a:cubicBezTo>
                          <a:pt x="87600" y="126939"/>
                          <a:pt x="94754" y="99838"/>
                          <a:pt x="97425" y="85861"/>
                        </a:cubicBezTo>
                        <a:cubicBezTo>
                          <a:pt x="99431" y="75315"/>
                          <a:pt x="99450" y="71313"/>
                          <a:pt x="99450" y="71313"/>
                        </a:cubicBezTo>
                        <a:cubicBezTo>
                          <a:pt x="99450" y="71313"/>
                          <a:pt x="95050" y="72597"/>
                          <a:pt x="89458" y="76193"/>
                        </a:cubicBezTo>
                        <a:cubicBezTo>
                          <a:pt x="83865" y="79789"/>
                          <a:pt x="78024" y="85409"/>
                          <a:pt x="78024" y="85409"/>
                        </a:cubicBezTo>
                        <a:cubicBezTo>
                          <a:pt x="78024" y="85409"/>
                          <a:pt x="82682" y="77958"/>
                          <a:pt x="87886" y="73272"/>
                        </a:cubicBezTo>
                        <a:cubicBezTo>
                          <a:pt x="93090" y="68586"/>
                          <a:pt x="98849" y="66645"/>
                          <a:pt x="98849" y="66645"/>
                        </a:cubicBezTo>
                        <a:lnTo>
                          <a:pt x="100642" y="47686"/>
                        </a:lnTo>
                        <a:cubicBezTo>
                          <a:pt x="100642" y="47686"/>
                          <a:pt x="91704" y="50884"/>
                          <a:pt x="84411" y="53824"/>
                        </a:cubicBezTo>
                        <a:cubicBezTo>
                          <a:pt x="77109" y="56763"/>
                          <a:pt x="70213" y="61302"/>
                          <a:pt x="70213" y="61302"/>
                        </a:cubicBezTo>
                        <a:cubicBezTo>
                          <a:pt x="70213" y="61302"/>
                          <a:pt x="69298" y="70462"/>
                          <a:pt x="65268" y="80204"/>
                        </a:cubicBezTo>
                        <a:cubicBezTo>
                          <a:pt x="61247" y="89956"/>
                          <a:pt x="54120" y="100290"/>
                          <a:pt x="54120" y="100290"/>
                        </a:cubicBezTo>
                        <a:cubicBezTo>
                          <a:pt x="54120" y="100290"/>
                          <a:pt x="58890" y="89513"/>
                          <a:pt x="61654" y="80528"/>
                        </a:cubicBezTo>
                        <a:cubicBezTo>
                          <a:pt x="64427" y="71544"/>
                          <a:pt x="65184" y="64343"/>
                          <a:pt x="65184" y="64343"/>
                        </a:cubicBezTo>
                        <a:cubicBezTo>
                          <a:pt x="65184" y="64343"/>
                          <a:pt x="60036" y="65156"/>
                          <a:pt x="47409" y="72505"/>
                        </a:cubicBezTo>
                        <a:cubicBezTo>
                          <a:pt x="30975" y="82072"/>
                          <a:pt x="0" y="103331"/>
                          <a:pt x="0" y="1033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54" name="Google Shape;10754;p17"/>
                <p:cNvGrpSpPr/>
                <p:nvPr/>
              </p:nvGrpSpPr>
              <p:grpSpPr>
                <a:xfrm>
                  <a:off x="8148073" y="4260732"/>
                  <a:ext cx="308816" cy="237918"/>
                  <a:chOff x="8148073" y="4260732"/>
                  <a:chExt cx="308816" cy="237918"/>
                </a:xfrm>
              </p:grpSpPr>
              <p:sp>
                <p:nvSpPr>
                  <p:cNvPr id="10755" name="Google Shape;10755;p17"/>
                  <p:cNvSpPr/>
                  <p:nvPr/>
                </p:nvSpPr>
                <p:spPr>
                  <a:xfrm>
                    <a:off x="8148073" y="4260732"/>
                    <a:ext cx="308816" cy="237918"/>
                  </a:xfrm>
                  <a:custGeom>
                    <a:avLst/>
                    <a:gdLst/>
                    <a:ahLst/>
                    <a:cxnLst/>
                    <a:rect l="l" t="t" r="r" b="b"/>
                    <a:pathLst>
                      <a:path w="308816" h="237918" extrusionOk="0">
                        <a:moveTo>
                          <a:pt x="191865" y="49862"/>
                        </a:moveTo>
                        <a:cubicBezTo>
                          <a:pt x="191865" y="49862"/>
                          <a:pt x="233765" y="35563"/>
                          <a:pt x="263482" y="48975"/>
                        </a:cubicBezTo>
                        <a:cubicBezTo>
                          <a:pt x="310281" y="70105"/>
                          <a:pt x="308812" y="97095"/>
                          <a:pt x="308812" y="97095"/>
                        </a:cubicBezTo>
                        <a:cubicBezTo>
                          <a:pt x="308812" y="97095"/>
                          <a:pt x="275313" y="82038"/>
                          <a:pt x="264832" y="107494"/>
                        </a:cubicBezTo>
                        <a:cubicBezTo>
                          <a:pt x="259387" y="120712"/>
                          <a:pt x="268566" y="142046"/>
                          <a:pt x="268566" y="142046"/>
                        </a:cubicBezTo>
                        <a:cubicBezTo>
                          <a:pt x="268566" y="142046"/>
                          <a:pt x="255117" y="154404"/>
                          <a:pt x="252242" y="169545"/>
                        </a:cubicBezTo>
                        <a:cubicBezTo>
                          <a:pt x="249367" y="184676"/>
                          <a:pt x="257058" y="202590"/>
                          <a:pt x="257058" y="202590"/>
                        </a:cubicBezTo>
                        <a:cubicBezTo>
                          <a:pt x="257058" y="202590"/>
                          <a:pt x="238340" y="199771"/>
                          <a:pt x="222192" y="190389"/>
                        </a:cubicBezTo>
                        <a:cubicBezTo>
                          <a:pt x="206034" y="181007"/>
                          <a:pt x="192437" y="165053"/>
                          <a:pt x="192437" y="165053"/>
                        </a:cubicBezTo>
                        <a:cubicBezTo>
                          <a:pt x="192437" y="165053"/>
                          <a:pt x="190792" y="175812"/>
                          <a:pt x="187908" y="185573"/>
                        </a:cubicBezTo>
                        <a:cubicBezTo>
                          <a:pt x="185024" y="195334"/>
                          <a:pt x="180902" y="204097"/>
                          <a:pt x="180902" y="204097"/>
                        </a:cubicBezTo>
                        <a:cubicBezTo>
                          <a:pt x="180902" y="204097"/>
                          <a:pt x="172139" y="200279"/>
                          <a:pt x="165752" y="194937"/>
                        </a:cubicBezTo>
                        <a:cubicBezTo>
                          <a:pt x="159374" y="189594"/>
                          <a:pt x="155372" y="182717"/>
                          <a:pt x="155372" y="182717"/>
                        </a:cubicBezTo>
                        <a:cubicBezTo>
                          <a:pt x="155372" y="182717"/>
                          <a:pt x="139076" y="201370"/>
                          <a:pt x="123242" y="215170"/>
                        </a:cubicBezTo>
                        <a:cubicBezTo>
                          <a:pt x="107399" y="228971"/>
                          <a:pt x="92027" y="237918"/>
                          <a:pt x="92027" y="237918"/>
                        </a:cubicBezTo>
                        <a:cubicBezTo>
                          <a:pt x="92027" y="237918"/>
                          <a:pt x="84327" y="216437"/>
                          <a:pt x="81841" y="197340"/>
                        </a:cubicBezTo>
                        <a:cubicBezTo>
                          <a:pt x="79355" y="178252"/>
                          <a:pt x="82090" y="161550"/>
                          <a:pt x="82090" y="161550"/>
                        </a:cubicBezTo>
                        <a:cubicBezTo>
                          <a:pt x="82090" y="161550"/>
                          <a:pt x="74446" y="164433"/>
                          <a:pt x="67208" y="165173"/>
                        </a:cubicBezTo>
                        <a:cubicBezTo>
                          <a:pt x="59980" y="165922"/>
                          <a:pt x="53168" y="164526"/>
                          <a:pt x="53168" y="164526"/>
                        </a:cubicBezTo>
                        <a:cubicBezTo>
                          <a:pt x="53168" y="164526"/>
                          <a:pt x="56597" y="149986"/>
                          <a:pt x="64824" y="137961"/>
                        </a:cubicBezTo>
                        <a:cubicBezTo>
                          <a:pt x="73050" y="125935"/>
                          <a:pt x="86074" y="116433"/>
                          <a:pt x="86074" y="116433"/>
                        </a:cubicBezTo>
                        <a:cubicBezTo>
                          <a:pt x="86074" y="116433"/>
                          <a:pt x="59158" y="120703"/>
                          <a:pt x="37639" y="118355"/>
                        </a:cubicBezTo>
                        <a:cubicBezTo>
                          <a:pt x="16121" y="115998"/>
                          <a:pt x="0" y="107023"/>
                          <a:pt x="0" y="107023"/>
                        </a:cubicBezTo>
                        <a:cubicBezTo>
                          <a:pt x="0" y="107023"/>
                          <a:pt x="23866" y="96985"/>
                          <a:pt x="36280" y="84109"/>
                        </a:cubicBezTo>
                        <a:cubicBezTo>
                          <a:pt x="48694" y="71242"/>
                          <a:pt x="49646" y="55547"/>
                          <a:pt x="49646" y="55547"/>
                        </a:cubicBezTo>
                        <a:cubicBezTo>
                          <a:pt x="49646" y="55547"/>
                          <a:pt x="81776" y="62285"/>
                          <a:pt x="91842" y="25589"/>
                        </a:cubicBezTo>
                        <a:cubicBezTo>
                          <a:pt x="95826" y="11049"/>
                          <a:pt x="84512" y="2933"/>
                          <a:pt x="84512" y="2933"/>
                        </a:cubicBezTo>
                        <a:cubicBezTo>
                          <a:pt x="84512" y="2933"/>
                          <a:pt x="111503" y="-5330"/>
                          <a:pt x="138854" y="5882"/>
                        </a:cubicBezTo>
                        <a:cubicBezTo>
                          <a:pt x="166205" y="17094"/>
                          <a:pt x="191865" y="49862"/>
                          <a:pt x="191865" y="498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56" name="Google Shape;10756;p17"/>
                  <p:cNvSpPr/>
                  <p:nvPr/>
                </p:nvSpPr>
                <p:spPr>
                  <a:xfrm>
                    <a:off x="8206546" y="4274638"/>
                    <a:ext cx="211636" cy="198871"/>
                  </a:xfrm>
                  <a:custGeom>
                    <a:avLst/>
                    <a:gdLst/>
                    <a:ahLst/>
                    <a:cxnLst/>
                    <a:rect l="l" t="t" r="r" b="b"/>
                    <a:pathLst>
                      <a:path w="211636" h="198871" extrusionOk="0">
                        <a:moveTo>
                          <a:pt x="42972" y="198871"/>
                        </a:moveTo>
                        <a:cubicBezTo>
                          <a:pt x="42972" y="198871"/>
                          <a:pt x="60544" y="143873"/>
                          <a:pt x="74917" y="119489"/>
                        </a:cubicBezTo>
                        <a:cubicBezTo>
                          <a:pt x="82941" y="105892"/>
                          <a:pt x="89411" y="97555"/>
                          <a:pt x="89411" y="97555"/>
                        </a:cubicBezTo>
                        <a:cubicBezTo>
                          <a:pt x="89411" y="97555"/>
                          <a:pt x="82303" y="99616"/>
                          <a:pt x="66367" y="108083"/>
                        </a:cubicBezTo>
                        <a:cubicBezTo>
                          <a:pt x="50432" y="116550"/>
                          <a:pt x="25669" y="131422"/>
                          <a:pt x="25669" y="131422"/>
                        </a:cubicBezTo>
                        <a:cubicBezTo>
                          <a:pt x="25669" y="131422"/>
                          <a:pt x="45496" y="113666"/>
                          <a:pt x="62291" y="103359"/>
                        </a:cubicBezTo>
                        <a:cubicBezTo>
                          <a:pt x="79077" y="93053"/>
                          <a:pt x="92831" y="90188"/>
                          <a:pt x="92831" y="90188"/>
                        </a:cubicBezTo>
                        <a:cubicBezTo>
                          <a:pt x="92831" y="90188"/>
                          <a:pt x="98858" y="77533"/>
                          <a:pt x="106687" y="66599"/>
                        </a:cubicBezTo>
                        <a:cubicBezTo>
                          <a:pt x="114516" y="55664"/>
                          <a:pt x="124157" y="46448"/>
                          <a:pt x="124157" y="46448"/>
                        </a:cubicBezTo>
                        <a:lnTo>
                          <a:pt x="86518" y="51782"/>
                        </a:lnTo>
                        <a:cubicBezTo>
                          <a:pt x="86518" y="51782"/>
                          <a:pt x="84900" y="60147"/>
                          <a:pt x="74733" y="70305"/>
                        </a:cubicBezTo>
                        <a:cubicBezTo>
                          <a:pt x="64556" y="80464"/>
                          <a:pt x="45829" y="92406"/>
                          <a:pt x="45829" y="92406"/>
                        </a:cubicBezTo>
                        <a:cubicBezTo>
                          <a:pt x="45829" y="92406"/>
                          <a:pt x="60350" y="78495"/>
                          <a:pt x="68568" y="69187"/>
                        </a:cubicBezTo>
                        <a:cubicBezTo>
                          <a:pt x="76785" y="59878"/>
                          <a:pt x="78689" y="55183"/>
                          <a:pt x="78689" y="55183"/>
                        </a:cubicBezTo>
                        <a:lnTo>
                          <a:pt x="44359" y="65147"/>
                        </a:lnTo>
                        <a:lnTo>
                          <a:pt x="0" y="80279"/>
                        </a:lnTo>
                        <a:lnTo>
                          <a:pt x="41226" y="60581"/>
                        </a:lnTo>
                        <a:cubicBezTo>
                          <a:pt x="41226" y="60581"/>
                          <a:pt x="38785" y="56422"/>
                          <a:pt x="29634" y="54203"/>
                        </a:cubicBezTo>
                        <a:cubicBezTo>
                          <a:pt x="20474" y="51994"/>
                          <a:pt x="4603" y="51726"/>
                          <a:pt x="4603" y="51726"/>
                        </a:cubicBezTo>
                        <a:cubicBezTo>
                          <a:pt x="4603" y="51726"/>
                          <a:pt x="21454" y="49138"/>
                          <a:pt x="32574" y="50681"/>
                        </a:cubicBezTo>
                        <a:cubicBezTo>
                          <a:pt x="43693" y="52225"/>
                          <a:pt x="49073" y="57919"/>
                          <a:pt x="49073" y="57919"/>
                        </a:cubicBezTo>
                        <a:lnTo>
                          <a:pt x="76582" y="50247"/>
                        </a:lnTo>
                        <a:lnTo>
                          <a:pt x="92110" y="45228"/>
                        </a:lnTo>
                        <a:cubicBezTo>
                          <a:pt x="92110" y="45228"/>
                          <a:pt x="88579" y="38924"/>
                          <a:pt x="77672" y="32454"/>
                        </a:cubicBezTo>
                        <a:cubicBezTo>
                          <a:pt x="66774" y="25983"/>
                          <a:pt x="48519" y="19347"/>
                          <a:pt x="48519" y="19347"/>
                        </a:cubicBezTo>
                        <a:cubicBezTo>
                          <a:pt x="48519" y="19347"/>
                          <a:pt x="67569" y="21343"/>
                          <a:pt x="80649" y="27222"/>
                        </a:cubicBezTo>
                        <a:cubicBezTo>
                          <a:pt x="93718" y="33100"/>
                          <a:pt x="100827" y="42871"/>
                          <a:pt x="100827" y="42871"/>
                        </a:cubicBezTo>
                        <a:lnTo>
                          <a:pt x="128714" y="39885"/>
                        </a:lnTo>
                        <a:cubicBezTo>
                          <a:pt x="128714" y="39885"/>
                          <a:pt x="133438" y="33701"/>
                          <a:pt x="143614" y="23728"/>
                        </a:cubicBezTo>
                        <a:cubicBezTo>
                          <a:pt x="153791" y="13754"/>
                          <a:pt x="169421" y="0"/>
                          <a:pt x="169421" y="0"/>
                        </a:cubicBezTo>
                        <a:lnTo>
                          <a:pt x="182122" y="8698"/>
                        </a:lnTo>
                        <a:cubicBezTo>
                          <a:pt x="182122" y="8698"/>
                          <a:pt x="164865" y="18468"/>
                          <a:pt x="153015" y="27804"/>
                        </a:cubicBezTo>
                        <a:cubicBezTo>
                          <a:pt x="141165" y="37131"/>
                          <a:pt x="134722" y="46023"/>
                          <a:pt x="134722" y="46023"/>
                        </a:cubicBezTo>
                        <a:lnTo>
                          <a:pt x="144261" y="63835"/>
                        </a:lnTo>
                        <a:cubicBezTo>
                          <a:pt x="144261" y="63835"/>
                          <a:pt x="158172" y="57512"/>
                          <a:pt x="174607" y="57725"/>
                        </a:cubicBezTo>
                        <a:cubicBezTo>
                          <a:pt x="191051" y="57937"/>
                          <a:pt x="211636" y="62300"/>
                          <a:pt x="211636" y="62300"/>
                        </a:cubicBezTo>
                        <a:cubicBezTo>
                          <a:pt x="211636" y="62300"/>
                          <a:pt x="190811" y="60202"/>
                          <a:pt x="174894" y="62143"/>
                        </a:cubicBezTo>
                        <a:cubicBezTo>
                          <a:pt x="158967" y="64075"/>
                          <a:pt x="146692" y="69381"/>
                          <a:pt x="146692" y="69381"/>
                        </a:cubicBezTo>
                        <a:lnTo>
                          <a:pt x="160409" y="97906"/>
                        </a:lnTo>
                        <a:cubicBezTo>
                          <a:pt x="160409" y="97906"/>
                          <a:pt x="168257" y="96880"/>
                          <a:pt x="177057" y="103101"/>
                        </a:cubicBezTo>
                        <a:cubicBezTo>
                          <a:pt x="185866" y="109331"/>
                          <a:pt x="195636" y="122807"/>
                          <a:pt x="195636" y="122807"/>
                        </a:cubicBezTo>
                        <a:cubicBezTo>
                          <a:pt x="195636" y="122807"/>
                          <a:pt x="182862" y="111697"/>
                          <a:pt x="174654" y="106687"/>
                        </a:cubicBezTo>
                        <a:cubicBezTo>
                          <a:pt x="166436" y="101668"/>
                          <a:pt x="162767" y="102749"/>
                          <a:pt x="162767" y="102749"/>
                        </a:cubicBezTo>
                        <a:lnTo>
                          <a:pt x="173729" y="161204"/>
                        </a:lnTo>
                        <a:cubicBezTo>
                          <a:pt x="173729" y="161204"/>
                          <a:pt x="161981" y="122003"/>
                          <a:pt x="154586" y="102564"/>
                        </a:cubicBezTo>
                        <a:cubicBezTo>
                          <a:pt x="149013" y="87895"/>
                          <a:pt x="145953" y="82904"/>
                          <a:pt x="145953" y="82904"/>
                        </a:cubicBezTo>
                        <a:cubicBezTo>
                          <a:pt x="145953" y="82904"/>
                          <a:pt x="141285" y="87868"/>
                          <a:pt x="136885" y="96630"/>
                        </a:cubicBezTo>
                        <a:cubicBezTo>
                          <a:pt x="132485" y="105384"/>
                          <a:pt x="129315" y="116846"/>
                          <a:pt x="129315" y="116846"/>
                        </a:cubicBezTo>
                        <a:cubicBezTo>
                          <a:pt x="129315" y="116846"/>
                          <a:pt x="129546" y="104016"/>
                          <a:pt x="132605" y="94190"/>
                        </a:cubicBezTo>
                        <a:cubicBezTo>
                          <a:pt x="135665" y="84374"/>
                          <a:pt x="141553" y="77552"/>
                          <a:pt x="141553" y="77552"/>
                        </a:cubicBezTo>
                        <a:lnTo>
                          <a:pt x="129204" y="52595"/>
                        </a:lnTo>
                        <a:cubicBezTo>
                          <a:pt x="129204" y="52595"/>
                          <a:pt x="120201" y="63400"/>
                          <a:pt x="113102" y="72653"/>
                        </a:cubicBezTo>
                        <a:cubicBezTo>
                          <a:pt x="106003" y="81905"/>
                          <a:pt x="100651" y="92822"/>
                          <a:pt x="100651" y="92822"/>
                        </a:cubicBezTo>
                        <a:cubicBezTo>
                          <a:pt x="100651" y="92822"/>
                          <a:pt x="106548" y="104931"/>
                          <a:pt x="108924" y="120136"/>
                        </a:cubicBezTo>
                        <a:cubicBezTo>
                          <a:pt x="111290" y="135351"/>
                          <a:pt x="110125" y="153662"/>
                          <a:pt x="110125" y="153662"/>
                        </a:cubicBezTo>
                        <a:cubicBezTo>
                          <a:pt x="110125" y="153662"/>
                          <a:pt x="107926" y="136608"/>
                          <a:pt x="104533" y="123306"/>
                        </a:cubicBezTo>
                        <a:cubicBezTo>
                          <a:pt x="101131" y="109996"/>
                          <a:pt x="96547" y="100457"/>
                          <a:pt x="96547" y="100457"/>
                        </a:cubicBezTo>
                        <a:cubicBezTo>
                          <a:pt x="96547" y="100457"/>
                          <a:pt x="90557" y="105421"/>
                          <a:pt x="80029" y="124222"/>
                        </a:cubicBezTo>
                        <a:cubicBezTo>
                          <a:pt x="66321" y="148707"/>
                          <a:pt x="42972" y="198871"/>
                          <a:pt x="42972" y="19887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57" name="Google Shape;10757;p17"/>
                <p:cNvGrpSpPr/>
                <p:nvPr/>
              </p:nvGrpSpPr>
              <p:grpSpPr>
                <a:xfrm>
                  <a:off x="8515551" y="4297743"/>
                  <a:ext cx="233441" cy="306550"/>
                  <a:chOff x="8515551" y="4297743"/>
                  <a:chExt cx="233441" cy="306550"/>
                </a:xfrm>
              </p:grpSpPr>
              <p:sp>
                <p:nvSpPr>
                  <p:cNvPr id="10758" name="Google Shape;10758;p17"/>
                  <p:cNvSpPr/>
                  <p:nvPr/>
                </p:nvSpPr>
                <p:spPr>
                  <a:xfrm>
                    <a:off x="8515551" y="4297743"/>
                    <a:ext cx="233441" cy="306550"/>
                  </a:xfrm>
                  <a:custGeom>
                    <a:avLst/>
                    <a:gdLst/>
                    <a:ahLst/>
                    <a:cxnLst/>
                    <a:rect l="l" t="t" r="r" b="b"/>
                    <a:pathLst>
                      <a:path w="233441" h="306550" extrusionOk="0">
                        <a:moveTo>
                          <a:pt x="64224" y="107938"/>
                        </a:moveTo>
                        <a:cubicBezTo>
                          <a:pt x="64224" y="107938"/>
                          <a:pt x="56958" y="64263"/>
                          <a:pt x="75048" y="37134"/>
                        </a:cubicBezTo>
                        <a:cubicBezTo>
                          <a:pt x="103536" y="-5589"/>
                          <a:pt x="129935" y="272"/>
                          <a:pt x="129935" y="272"/>
                        </a:cubicBezTo>
                        <a:cubicBezTo>
                          <a:pt x="129935" y="272"/>
                          <a:pt x="109599" y="30858"/>
                          <a:pt x="133004" y="45361"/>
                        </a:cubicBezTo>
                        <a:cubicBezTo>
                          <a:pt x="145159" y="52885"/>
                          <a:pt x="167703" y="47320"/>
                          <a:pt x="167703" y="47320"/>
                        </a:cubicBezTo>
                        <a:cubicBezTo>
                          <a:pt x="167703" y="47320"/>
                          <a:pt x="177695" y="62599"/>
                          <a:pt x="192161" y="67914"/>
                        </a:cubicBezTo>
                        <a:cubicBezTo>
                          <a:pt x="206627" y="73229"/>
                          <a:pt x="225558" y="68562"/>
                          <a:pt x="225558" y="68562"/>
                        </a:cubicBezTo>
                        <a:cubicBezTo>
                          <a:pt x="225558" y="68562"/>
                          <a:pt x="219716" y="86568"/>
                          <a:pt x="207820" y="100969"/>
                        </a:cubicBezTo>
                        <a:cubicBezTo>
                          <a:pt x="195923" y="115379"/>
                          <a:pt x="177963" y="126185"/>
                          <a:pt x="177963" y="126185"/>
                        </a:cubicBezTo>
                        <a:cubicBezTo>
                          <a:pt x="177963" y="126185"/>
                          <a:pt x="188307" y="129568"/>
                          <a:pt x="197467" y="134005"/>
                        </a:cubicBezTo>
                        <a:cubicBezTo>
                          <a:pt x="206627" y="138441"/>
                          <a:pt x="214595" y="143941"/>
                          <a:pt x="214595" y="143941"/>
                        </a:cubicBezTo>
                        <a:cubicBezTo>
                          <a:pt x="214595" y="143941"/>
                          <a:pt x="209400" y="151964"/>
                          <a:pt x="203087" y="157390"/>
                        </a:cubicBezTo>
                        <a:cubicBezTo>
                          <a:pt x="196774" y="162816"/>
                          <a:pt x="189333" y="165635"/>
                          <a:pt x="189333" y="165635"/>
                        </a:cubicBezTo>
                        <a:cubicBezTo>
                          <a:pt x="189333" y="165635"/>
                          <a:pt x="205074" y="184760"/>
                          <a:pt x="216111" y="202636"/>
                        </a:cubicBezTo>
                        <a:cubicBezTo>
                          <a:pt x="227138" y="220513"/>
                          <a:pt x="233442" y="237142"/>
                          <a:pt x="233442" y="237142"/>
                        </a:cubicBezTo>
                        <a:cubicBezTo>
                          <a:pt x="233442" y="237142"/>
                          <a:pt x="210990" y="241237"/>
                          <a:pt x="191754" y="240571"/>
                        </a:cubicBezTo>
                        <a:cubicBezTo>
                          <a:pt x="172510" y="239906"/>
                          <a:pt x="156482" y="234480"/>
                          <a:pt x="156482" y="234480"/>
                        </a:cubicBezTo>
                        <a:cubicBezTo>
                          <a:pt x="156482" y="234480"/>
                          <a:pt x="158072" y="242494"/>
                          <a:pt x="157628" y="249750"/>
                        </a:cubicBezTo>
                        <a:cubicBezTo>
                          <a:pt x="157184" y="257006"/>
                          <a:pt x="154698" y="263495"/>
                          <a:pt x="154698" y="263495"/>
                        </a:cubicBezTo>
                        <a:cubicBezTo>
                          <a:pt x="154698" y="263495"/>
                          <a:pt x="140907" y="257736"/>
                          <a:pt x="130388" y="247652"/>
                        </a:cubicBezTo>
                        <a:cubicBezTo>
                          <a:pt x="119869" y="237576"/>
                          <a:pt x="112622" y="223175"/>
                          <a:pt x="112622" y="223175"/>
                        </a:cubicBezTo>
                        <a:cubicBezTo>
                          <a:pt x="112622" y="223175"/>
                          <a:pt x="112437" y="250434"/>
                          <a:pt x="106605" y="271278"/>
                        </a:cubicBezTo>
                        <a:cubicBezTo>
                          <a:pt x="100772" y="292121"/>
                          <a:pt x="89282" y="306550"/>
                          <a:pt x="89282" y="306550"/>
                        </a:cubicBezTo>
                        <a:cubicBezTo>
                          <a:pt x="89282" y="306550"/>
                          <a:pt x="83275" y="281371"/>
                          <a:pt x="72608" y="267026"/>
                        </a:cubicBezTo>
                        <a:cubicBezTo>
                          <a:pt x="61931" y="252680"/>
                          <a:pt x="46597" y="249167"/>
                          <a:pt x="46597" y="249167"/>
                        </a:cubicBezTo>
                        <a:cubicBezTo>
                          <a:pt x="46597" y="249167"/>
                          <a:pt x="58502" y="218572"/>
                          <a:pt x="23941" y="202655"/>
                        </a:cubicBezTo>
                        <a:cubicBezTo>
                          <a:pt x="10243" y="196342"/>
                          <a:pt x="398" y="206177"/>
                          <a:pt x="398" y="206177"/>
                        </a:cubicBezTo>
                        <a:cubicBezTo>
                          <a:pt x="398" y="206177"/>
                          <a:pt x="-3354" y="178206"/>
                          <a:pt x="12174" y="153055"/>
                        </a:cubicBezTo>
                        <a:cubicBezTo>
                          <a:pt x="27703" y="127895"/>
                          <a:pt x="64224" y="107938"/>
                          <a:pt x="64224"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59" name="Google Shape;10759;p17"/>
                  <p:cNvSpPr/>
                  <p:nvPr/>
                </p:nvSpPr>
                <p:spPr>
                  <a:xfrm>
                    <a:off x="8549521" y="4332788"/>
                    <a:ext cx="176215" cy="211728"/>
                  </a:xfrm>
                  <a:custGeom>
                    <a:avLst/>
                    <a:gdLst/>
                    <a:ahLst/>
                    <a:cxnLst/>
                    <a:rect l="l" t="t" r="r" b="b"/>
                    <a:pathLst>
                      <a:path w="176215" h="211728" extrusionOk="0">
                        <a:moveTo>
                          <a:pt x="176216" y="188703"/>
                        </a:moveTo>
                        <a:cubicBezTo>
                          <a:pt x="176216" y="188703"/>
                          <a:pt x="124823" y="162387"/>
                          <a:pt x="103119" y="144224"/>
                        </a:cubicBezTo>
                        <a:cubicBezTo>
                          <a:pt x="91010" y="134084"/>
                          <a:pt x="83847" y="126338"/>
                          <a:pt x="83847" y="126338"/>
                        </a:cubicBezTo>
                        <a:cubicBezTo>
                          <a:pt x="83847" y="126338"/>
                          <a:pt x="84716" y="133687"/>
                          <a:pt x="90465" y="150796"/>
                        </a:cubicBezTo>
                        <a:cubicBezTo>
                          <a:pt x="96214" y="167906"/>
                          <a:pt x="106844" y="194758"/>
                          <a:pt x="106844" y="194758"/>
                        </a:cubicBezTo>
                        <a:cubicBezTo>
                          <a:pt x="106844" y="194758"/>
                          <a:pt x="92563" y="172296"/>
                          <a:pt x="85141" y="154050"/>
                        </a:cubicBezTo>
                        <a:cubicBezTo>
                          <a:pt x="77709" y="135794"/>
                          <a:pt x="77136" y="121763"/>
                          <a:pt x="77136" y="121763"/>
                        </a:cubicBezTo>
                        <a:cubicBezTo>
                          <a:pt x="77136" y="121763"/>
                          <a:pt x="65637" y="113749"/>
                          <a:pt x="56126" y="104237"/>
                        </a:cubicBezTo>
                        <a:cubicBezTo>
                          <a:pt x="46615" y="94726"/>
                          <a:pt x="39100" y="83717"/>
                          <a:pt x="39100" y="83717"/>
                        </a:cubicBezTo>
                        <a:lnTo>
                          <a:pt x="38212" y="121717"/>
                        </a:lnTo>
                        <a:cubicBezTo>
                          <a:pt x="38212" y="121717"/>
                          <a:pt x="46208" y="124675"/>
                          <a:pt x="54564" y="136367"/>
                        </a:cubicBezTo>
                        <a:cubicBezTo>
                          <a:pt x="62920" y="148069"/>
                          <a:pt x="71646" y="168497"/>
                          <a:pt x="71646" y="168497"/>
                        </a:cubicBezTo>
                        <a:cubicBezTo>
                          <a:pt x="71646" y="168497"/>
                          <a:pt x="60295" y="151896"/>
                          <a:pt x="52457" y="142274"/>
                        </a:cubicBezTo>
                        <a:cubicBezTo>
                          <a:pt x="44609" y="132642"/>
                          <a:pt x="40292" y="129999"/>
                          <a:pt x="40292" y="129999"/>
                        </a:cubicBezTo>
                        <a:lnTo>
                          <a:pt x="44516" y="165493"/>
                        </a:lnTo>
                        <a:lnTo>
                          <a:pt x="52198" y="211729"/>
                        </a:lnTo>
                        <a:lnTo>
                          <a:pt x="39497" y="167841"/>
                        </a:lnTo>
                        <a:cubicBezTo>
                          <a:pt x="39497" y="167841"/>
                          <a:pt x="34986" y="169560"/>
                          <a:pt x="31308" y="178230"/>
                        </a:cubicBezTo>
                        <a:cubicBezTo>
                          <a:pt x="27629" y="186901"/>
                          <a:pt x="24782" y="202522"/>
                          <a:pt x="24782" y="202522"/>
                        </a:cubicBezTo>
                        <a:cubicBezTo>
                          <a:pt x="24782" y="202522"/>
                          <a:pt x="24976" y="185477"/>
                          <a:pt x="28313" y="174755"/>
                        </a:cubicBezTo>
                        <a:cubicBezTo>
                          <a:pt x="31659" y="164042"/>
                          <a:pt x="38148" y="159660"/>
                          <a:pt x="38148" y="159660"/>
                        </a:cubicBezTo>
                        <a:lnTo>
                          <a:pt x="35079" y="131265"/>
                        </a:lnTo>
                        <a:lnTo>
                          <a:pt x="32657" y="115126"/>
                        </a:lnTo>
                        <a:cubicBezTo>
                          <a:pt x="32657" y="115126"/>
                          <a:pt x="25863" y="117585"/>
                          <a:pt x="17701" y="127281"/>
                        </a:cubicBezTo>
                        <a:cubicBezTo>
                          <a:pt x="9530" y="136977"/>
                          <a:pt x="0" y="153911"/>
                          <a:pt x="0" y="153911"/>
                        </a:cubicBezTo>
                        <a:cubicBezTo>
                          <a:pt x="0" y="153911"/>
                          <a:pt x="5084" y="135443"/>
                          <a:pt x="13024" y="123501"/>
                        </a:cubicBezTo>
                        <a:cubicBezTo>
                          <a:pt x="20964" y="111558"/>
                          <a:pt x="31761" y="106142"/>
                          <a:pt x="31761" y="106142"/>
                        </a:cubicBezTo>
                        <a:lnTo>
                          <a:pt x="33369" y="78143"/>
                        </a:lnTo>
                        <a:cubicBezTo>
                          <a:pt x="33369" y="78143"/>
                          <a:pt x="28044" y="72468"/>
                          <a:pt x="19864" y="60803"/>
                        </a:cubicBezTo>
                        <a:cubicBezTo>
                          <a:pt x="11684" y="49129"/>
                          <a:pt x="666" y="31464"/>
                          <a:pt x="666" y="31464"/>
                        </a:cubicBezTo>
                        <a:lnTo>
                          <a:pt x="11323" y="20363"/>
                        </a:lnTo>
                        <a:cubicBezTo>
                          <a:pt x="11323" y="20363"/>
                          <a:pt x="18145" y="38979"/>
                          <a:pt x="25419" y="52197"/>
                        </a:cubicBezTo>
                        <a:cubicBezTo>
                          <a:pt x="32685" y="65415"/>
                          <a:pt x="40412" y="73217"/>
                          <a:pt x="40412" y="73217"/>
                        </a:cubicBezTo>
                        <a:lnTo>
                          <a:pt x="59537" y="66719"/>
                        </a:lnTo>
                        <a:cubicBezTo>
                          <a:pt x="59537" y="66719"/>
                          <a:pt x="55562" y="51966"/>
                          <a:pt x="58464" y="35781"/>
                        </a:cubicBezTo>
                        <a:cubicBezTo>
                          <a:pt x="61357" y="19596"/>
                          <a:pt x="69030" y="0"/>
                          <a:pt x="69030" y="0"/>
                        </a:cubicBezTo>
                        <a:cubicBezTo>
                          <a:pt x="69030" y="0"/>
                          <a:pt x="63558" y="20197"/>
                          <a:pt x="62864" y="36225"/>
                        </a:cubicBezTo>
                        <a:cubicBezTo>
                          <a:pt x="62171" y="52243"/>
                          <a:pt x="65397" y="65231"/>
                          <a:pt x="65397" y="65231"/>
                        </a:cubicBezTo>
                        <a:lnTo>
                          <a:pt x="95789" y="56357"/>
                        </a:lnTo>
                        <a:cubicBezTo>
                          <a:pt x="95789" y="56357"/>
                          <a:pt x="96057" y="48444"/>
                          <a:pt x="103637" y="40772"/>
                        </a:cubicBezTo>
                        <a:cubicBezTo>
                          <a:pt x="111217" y="33100"/>
                          <a:pt x="126107" y="25669"/>
                          <a:pt x="126107" y="25669"/>
                        </a:cubicBezTo>
                        <a:cubicBezTo>
                          <a:pt x="126107" y="25669"/>
                          <a:pt x="113065" y="36447"/>
                          <a:pt x="106770" y="43740"/>
                        </a:cubicBezTo>
                        <a:cubicBezTo>
                          <a:pt x="100485" y="51023"/>
                          <a:pt x="100947" y="54813"/>
                          <a:pt x="100947" y="54813"/>
                        </a:cubicBezTo>
                        <a:lnTo>
                          <a:pt x="160419" y="53547"/>
                        </a:lnTo>
                        <a:cubicBezTo>
                          <a:pt x="160419" y="53547"/>
                          <a:pt x="119813" y="58741"/>
                          <a:pt x="99431" y="62855"/>
                        </a:cubicBezTo>
                        <a:cubicBezTo>
                          <a:pt x="84050" y="65961"/>
                          <a:pt x="78624" y="68170"/>
                          <a:pt x="78624" y="68170"/>
                        </a:cubicBezTo>
                        <a:cubicBezTo>
                          <a:pt x="78624" y="68170"/>
                          <a:pt x="82765" y="73577"/>
                          <a:pt x="90677" y="79354"/>
                        </a:cubicBezTo>
                        <a:cubicBezTo>
                          <a:pt x="98599" y="85122"/>
                          <a:pt x="109395" y="90123"/>
                          <a:pt x="109395" y="90123"/>
                        </a:cubicBezTo>
                        <a:cubicBezTo>
                          <a:pt x="109395" y="90123"/>
                          <a:pt x="96778" y="87803"/>
                          <a:pt x="87581" y="83172"/>
                        </a:cubicBezTo>
                        <a:cubicBezTo>
                          <a:pt x="78393" y="78550"/>
                          <a:pt x="72635" y="71627"/>
                          <a:pt x="72635" y="71627"/>
                        </a:cubicBezTo>
                        <a:lnTo>
                          <a:pt x="45986" y="79733"/>
                        </a:lnTo>
                        <a:cubicBezTo>
                          <a:pt x="45986" y="79733"/>
                          <a:pt x="55183" y="90391"/>
                          <a:pt x="63142" y="98904"/>
                        </a:cubicBezTo>
                        <a:cubicBezTo>
                          <a:pt x="71110" y="107417"/>
                          <a:pt x="81009" y="114479"/>
                          <a:pt x="81009" y="114479"/>
                        </a:cubicBezTo>
                        <a:cubicBezTo>
                          <a:pt x="81009" y="114479"/>
                          <a:pt x="93913" y="110634"/>
                          <a:pt x="109313" y="110782"/>
                        </a:cubicBezTo>
                        <a:cubicBezTo>
                          <a:pt x="124703" y="110930"/>
                          <a:pt x="142588" y="115071"/>
                          <a:pt x="142588" y="115071"/>
                        </a:cubicBezTo>
                        <a:cubicBezTo>
                          <a:pt x="142588" y="115071"/>
                          <a:pt x="125396" y="114451"/>
                          <a:pt x="111715" y="115634"/>
                        </a:cubicBezTo>
                        <a:cubicBezTo>
                          <a:pt x="98035" y="116808"/>
                          <a:pt x="87868" y="119775"/>
                          <a:pt x="87868" y="119775"/>
                        </a:cubicBezTo>
                        <a:cubicBezTo>
                          <a:pt x="87868" y="119775"/>
                          <a:pt x="91787" y="126495"/>
                          <a:pt x="108619" y="139954"/>
                        </a:cubicBezTo>
                        <a:cubicBezTo>
                          <a:pt x="130544" y="157479"/>
                          <a:pt x="176216" y="188703"/>
                          <a:pt x="176216" y="1887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60" name="Google Shape;10760;p17"/>
                <p:cNvGrpSpPr/>
                <p:nvPr/>
              </p:nvGrpSpPr>
              <p:grpSpPr>
                <a:xfrm>
                  <a:off x="8345539" y="4765165"/>
                  <a:ext cx="229310" cy="233533"/>
                  <a:chOff x="8345539" y="4765165"/>
                  <a:chExt cx="229310" cy="233533"/>
                </a:xfrm>
              </p:grpSpPr>
              <p:sp>
                <p:nvSpPr>
                  <p:cNvPr id="10761" name="Google Shape;10761;p17"/>
                  <p:cNvSpPr/>
                  <p:nvPr/>
                </p:nvSpPr>
                <p:spPr>
                  <a:xfrm>
                    <a:off x="8345539" y="4765165"/>
                    <a:ext cx="223568" cy="233533"/>
                  </a:xfrm>
                  <a:custGeom>
                    <a:avLst/>
                    <a:gdLst/>
                    <a:ahLst/>
                    <a:cxnLst/>
                    <a:rect l="l" t="t" r="r" b="b"/>
                    <a:pathLst>
                      <a:path w="223568" h="233533" extrusionOk="0">
                        <a:moveTo>
                          <a:pt x="185385" y="111059"/>
                        </a:moveTo>
                        <a:cubicBezTo>
                          <a:pt x="185385" y="111059"/>
                          <a:pt x="216563" y="134417"/>
                          <a:pt x="221674" y="162581"/>
                        </a:cubicBezTo>
                        <a:cubicBezTo>
                          <a:pt x="229726" y="206931"/>
                          <a:pt x="209510" y="219151"/>
                          <a:pt x="209510" y="219151"/>
                        </a:cubicBezTo>
                        <a:cubicBezTo>
                          <a:pt x="209510" y="219151"/>
                          <a:pt x="203715" y="187437"/>
                          <a:pt x="180116" y="192363"/>
                        </a:cubicBezTo>
                        <a:cubicBezTo>
                          <a:pt x="167869" y="194924"/>
                          <a:pt x="157045" y="212080"/>
                          <a:pt x="157045" y="212080"/>
                        </a:cubicBezTo>
                        <a:cubicBezTo>
                          <a:pt x="157045" y="212080"/>
                          <a:pt x="141442" y="208410"/>
                          <a:pt x="129084" y="213771"/>
                        </a:cubicBezTo>
                        <a:cubicBezTo>
                          <a:pt x="116725" y="219132"/>
                          <a:pt x="107630" y="233533"/>
                          <a:pt x="107630" y="233533"/>
                        </a:cubicBezTo>
                        <a:cubicBezTo>
                          <a:pt x="107630" y="233533"/>
                          <a:pt x="100346" y="218569"/>
                          <a:pt x="99080" y="202226"/>
                        </a:cubicBezTo>
                        <a:cubicBezTo>
                          <a:pt x="97814" y="185893"/>
                          <a:pt x="102555" y="168174"/>
                          <a:pt x="102555" y="168174"/>
                        </a:cubicBezTo>
                        <a:cubicBezTo>
                          <a:pt x="102555" y="168174"/>
                          <a:pt x="93977" y="172278"/>
                          <a:pt x="85492" y="174986"/>
                        </a:cubicBezTo>
                        <a:cubicBezTo>
                          <a:pt x="77016" y="177703"/>
                          <a:pt x="68641" y="179025"/>
                          <a:pt x="68641" y="179025"/>
                        </a:cubicBezTo>
                        <a:cubicBezTo>
                          <a:pt x="68641" y="179025"/>
                          <a:pt x="67033" y="170790"/>
                          <a:pt x="67708" y="163524"/>
                        </a:cubicBezTo>
                        <a:cubicBezTo>
                          <a:pt x="68392" y="156259"/>
                          <a:pt x="71359" y="149973"/>
                          <a:pt x="71359" y="149973"/>
                        </a:cubicBezTo>
                        <a:cubicBezTo>
                          <a:pt x="71359" y="149973"/>
                          <a:pt x="49785" y="147339"/>
                          <a:pt x="31945" y="142644"/>
                        </a:cubicBezTo>
                        <a:cubicBezTo>
                          <a:pt x="14105" y="137948"/>
                          <a:pt x="0" y="131191"/>
                          <a:pt x="0" y="131191"/>
                        </a:cubicBezTo>
                        <a:cubicBezTo>
                          <a:pt x="0" y="131191"/>
                          <a:pt x="11665" y="115034"/>
                          <a:pt x="24209" y="103830"/>
                        </a:cubicBezTo>
                        <a:cubicBezTo>
                          <a:pt x="36743" y="92628"/>
                          <a:pt x="50155" y="86398"/>
                          <a:pt x="50155" y="86398"/>
                        </a:cubicBezTo>
                        <a:cubicBezTo>
                          <a:pt x="50155" y="86398"/>
                          <a:pt x="44276" y="82266"/>
                          <a:pt x="40135" y="77386"/>
                        </a:cubicBezTo>
                        <a:cubicBezTo>
                          <a:pt x="36003" y="72505"/>
                          <a:pt x="33618" y="66876"/>
                          <a:pt x="33618" y="66876"/>
                        </a:cubicBezTo>
                        <a:cubicBezTo>
                          <a:pt x="33618" y="66876"/>
                          <a:pt x="45820" y="62208"/>
                          <a:pt x="58585" y="62254"/>
                        </a:cubicBezTo>
                        <a:cubicBezTo>
                          <a:pt x="71359" y="62309"/>
                          <a:pt x="84697" y="67079"/>
                          <a:pt x="84697" y="67079"/>
                        </a:cubicBezTo>
                        <a:cubicBezTo>
                          <a:pt x="84697" y="67079"/>
                          <a:pt x="68216" y="49655"/>
                          <a:pt x="59204" y="32879"/>
                        </a:cubicBezTo>
                        <a:cubicBezTo>
                          <a:pt x="50191" y="16111"/>
                          <a:pt x="48648" y="0"/>
                          <a:pt x="48648" y="0"/>
                        </a:cubicBezTo>
                        <a:cubicBezTo>
                          <a:pt x="48648" y="0"/>
                          <a:pt x="67773" y="12377"/>
                          <a:pt x="83228" y="15039"/>
                        </a:cubicBezTo>
                        <a:cubicBezTo>
                          <a:pt x="98691" y="17710"/>
                          <a:pt x="110496" y="10676"/>
                          <a:pt x="110496" y="10676"/>
                        </a:cubicBezTo>
                        <a:cubicBezTo>
                          <a:pt x="110496" y="10676"/>
                          <a:pt x="121624" y="37306"/>
                          <a:pt x="153116" y="26537"/>
                        </a:cubicBezTo>
                        <a:cubicBezTo>
                          <a:pt x="165595" y="22276"/>
                          <a:pt x="165817" y="10075"/>
                          <a:pt x="165817" y="10075"/>
                        </a:cubicBezTo>
                        <a:cubicBezTo>
                          <a:pt x="165817" y="10075"/>
                          <a:pt x="185210" y="25586"/>
                          <a:pt x="190737" y="50949"/>
                        </a:cubicBezTo>
                        <a:cubicBezTo>
                          <a:pt x="196265" y="76304"/>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62" name="Google Shape;10762;p17"/>
                  <p:cNvSpPr/>
                  <p:nvPr/>
                </p:nvSpPr>
                <p:spPr>
                  <a:xfrm>
                    <a:off x="8368361" y="4790556"/>
                    <a:ext cx="206488" cy="176585"/>
                  </a:xfrm>
                  <a:custGeom>
                    <a:avLst/>
                    <a:gdLst/>
                    <a:ahLst/>
                    <a:cxnLst/>
                    <a:rect l="l" t="t" r="r" b="b"/>
                    <a:pathLst>
                      <a:path w="206488" h="176585" extrusionOk="0">
                        <a:moveTo>
                          <a:pt x="0" y="100263"/>
                        </a:moveTo>
                        <a:cubicBezTo>
                          <a:pt x="0" y="100263"/>
                          <a:pt x="48436" y="85936"/>
                          <a:pt x="73180" y="84364"/>
                        </a:cubicBezTo>
                        <a:cubicBezTo>
                          <a:pt x="86989" y="83486"/>
                          <a:pt x="96233" y="84077"/>
                          <a:pt x="96233" y="84077"/>
                        </a:cubicBezTo>
                        <a:cubicBezTo>
                          <a:pt x="96233" y="84077"/>
                          <a:pt x="91204" y="79936"/>
                          <a:pt x="77164" y="72542"/>
                        </a:cubicBezTo>
                        <a:cubicBezTo>
                          <a:pt x="63114" y="65147"/>
                          <a:pt x="40061" y="54508"/>
                          <a:pt x="40061" y="54508"/>
                        </a:cubicBezTo>
                        <a:cubicBezTo>
                          <a:pt x="40061" y="54508"/>
                          <a:pt x="62744" y="60146"/>
                          <a:pt x="78541" y="67255"/>
                        </a:cubicBezTo>
                        <a:cubicBezTo>
                          <a:pt x="94338" y="74363"/>
                          <a:pt x="103249" y="82931"/>
                          <a:pt x="103249" y="82931"/>
                        </a:cubicBezTo>
                        <a:cubicBezTo>
                          <a:pt x="103249" y="82931"/>
                          <a:pt x="115376" y="81083"/>
                          <a:pt x="127161" y="81378"/>
                        </a:cubicBezTo>
                        <a:cubicBezTo>
                          <a:pt x="138947" y="81674"/>
                          <a:pt x="150399" y="84123"/>
                          <a:pt x="150399" y="84123"/>
                        </a:cubicBezTo>
                        <a:lnTo>
                          <a:pt x="127817" y="59453"/>
                        </a:lnTo>
                        <a:cubicBezTo>
                          <a:pt x="127817" y="59453"/>
                          <a:pt x="120977" y="62402"/>
                          <a:pt x="108582" y="60017"/>
                        </a:cubicBezTo>
                        <a:cubicBezTo>
                          <a:pt x="96187" y="57632"/>
                          <a:pt x="78245" y="49932"/>
                          <a:pt x="78245" y="49932"/>
                        </a:cubicBezTo>
                        <a:cubicBezTo>
                          <a:pt x="78245" y="49932"/>
                          <a:pt x="95512" y="53611"/>
                          <a:pt x="106317" y="54998"/>
                        </a:cubicBezTo>
                        <a:cubicBezTo>
                          <a:pt x="117123" y="56375"/>
                          <a:pt x="121468" y="55442"/>
                          <a:pt x="121468" y="55442"/>
                        </a:cubicBezTo>
                        <a:lnTo>
                          <a:pt x="97185" y="35439"/>
                        </a:lnTo>
                        <a:lnTo>
                          <a:pt x="64186" y="10713"/>
                        </a:lnTo>
                        <a:lnTo>
                          <a:pt x="98923" y="30919"/>
                        </a:lnTo>
                        <a:cubicBezTo>
                          <a:pt x="98923" y="30919"/>
                          <a:pt x="100716" y="27101"/>
                          <a:pt x="97749" y="19374"/>
                        </a:cubicBezTo>
                        <a:cubicBezTo>
                          <a:pt x="94791" y="11637"/>
                          <a:pt x="87082" y="0"/>
                          <a:pt x="87082" y="0"/>
                        </a:cubicBezTo>
                        <a:cubicBezTo>
                          <a:pt x="87082" y="0"/>
                          <a:pt x="97342" y="10944"/>
                          <a:pt x="101761" y="19771"/>
                        </a:cubicBezTo>
                        <a:cubicBezTo>
                          <a:pt x="106179" y="28599"/>
                          <a:pt x="104746" y="35309"/>
                          <a:pt x="104746" y="35309"/>
                        </a:cubicBezTo>
                        <a:lnTo>
                          <a:pt x="123972" y="51485"/>
                        </a:lnTo>
                        <a:lnTo>
                          <a:pt x="135333" y="60285"/>
                        </a:lnTo>
                        <a:cubicBezTo>
                          <a:pt x="135333" y="60285"/>
                          <a:pt x="138115" y="54609"/>
                          <a:pt x="137366" y="43517"/>
                        </a:cubicBezTo>
                        <a:cubicBezTo>
                          <a:pt x="136608" y="32426"/>
                          <a:pt x="132301" y="15907"/>
                          <a:pt x="132301" y="15907"/>
                        </a:cubicBezTo>
                        <a:cubicBezTo>
                          <a:pt x="132301" y="15907"/>
                          <a:pt x="140351" y="30716"/>
                          <a:pt x="142616" y="43101"/>
                        </a:cubicBezTo>
                        <a:cubicBezTo>
                          <a:pt x="144881" y="55478"/>
                          <a:pt x="141368" y="65452"/>
                          <a:pt x="141368" y="65452"/>
                        </a:cubicBezTo>
                        <a:lnTo>
                          <a:pt x="157406" y="84207"/>
                        </a:lnTo>
                        <a:cubicBezTo>
                          <a:pt x="157406" y="84207"/>
                          <a:pt x="164218" y="84595"/>
                          <a:pt x="176475" y="87063"/>
                        </a:cubicBezTo>
                        <a:cubicBezTo>
                          <a:pt x="188740" y="89540"/>
                          <a:pt x="206451" y="94106"/>
                          <a:pt x="206451" y="94106"/>
                        </a:cubicBezTo>
                        <a:lnTo>
                          <a:pt x="206488" y="107602"/>
                        </a:lnTo>
                        <a:cubicBezTo>
                          <a:pt x="206488" y="107602"/>
                          <a:pt x="190848" y="99893"/>
                          <a:pt x="178221" y="95890"/>
                        </a:cubicBezTo>
                        <a:cubicBezTo>
                          <a:pt x="165586" y="91888"/>
                          <a:pt x="155964" y="91592"/>
                          <a:pt x="155964" y="91592"/>
                        </a:cubicBezTo>
                        <a:lnTo>
                          <a:pt x="147857" y="107278"/>
                        </a:lnTo>
                        <a:cubicBezTo>
                          <a:pt x="147857" y="107278"/>
                          <a:pt x="159347" y="114248"/>
                          <a:pt x="167379" y="126283"/>
                        </a:cubicBezTo>
                        <a:cubicBezTo>
                          <a:pt x="175402" y="138308"/>
                          <a:pt x="182501" y="155399"/>
                          <a:pt x="182501" y="155399"/>
                        </a:cubicBezTo>
                        <a:cubicBezTo>
                          <a:pt x="182501" y="155399"/>
                          <a:pt x="173646" y="139260"/>
                          <a:pt x="164329" y="128658"/>
                        </a:cubicBezTo>
                        <a:cubicBezTo>
                          <a:pt x="155011" y="118065"/>
                          <a:pt x="145075" y="111762"/>
                          <a:pt x="145075" y="111762"/>
                        </a:cubicBezTo>
                        <a:lnTo>
                          <a:pt x="131312" y="135757"/>
                        </a:lnTo>
                        <a:cubicBezTo>
                          <a:pt x="131312" y="135757"/>
                          <a:pt x="135961" y="140943"/>
                          <a:pt x="135850" y="150399"/>
                        </a:cubicBezTo>
                        <a:cubicBezTo>
                          <a:pt x="135739" y="159854"/>
                          <a:pt x="130877" y="173572"/>
                          <a:pt x="130877" y="173572"/>
                        </a:cubicBezTo>
                        <a:cubicBezTo>
                          <a:pt x="130877" y="173572"/>
                          <a:pt x="132541" y="158838"/>
                          <a:pt x="132069" y="150408"/>
                        </a:cubicBezTo>
                        <a:cubicBezTo>
                          <a:pt x="131598" y="141978"/>
                          <a:pt x="128991" y="139852"/>
                          <a:pt x="128991" y="139852"/>
                        </a:cubicBezTo>
                        <a:lnTo>
                          <a:pt x="92267" y="176585"/>
                        </a:lnTo>
                        <a:cubicBezTo>
                          <a:pt x="92267" y="176585"/>
                          <a:pt x="114710" y="148753"/>
                          <a:pt x="125054" y="133835"/>
                        </a:cubicBezTo>
                        <a:cubicBezTo>
                          <a:pt x="132864" y="122567"/>
                          <a:pt x="134944" y="117890"/>
                          <a:pt x="134944" y="117890"/>
                        </a:cubicBezTo>
                        <a:cubicBezTo>
                          <a:pt x="134944" y="117890"/>
                          <a:pt x="129038" y="116947"/>
                          <a:pt x="120524" y="118065"/>
                        </a:cubicBezTo>
                        <a:cubicBezTo>
                          <a:pt x="112021" y="119184"/>
                          <a:pt x="102167" y="122530"/>
                          <a:pt x="102167" y="122530"/>
                        </a:cubicBezTo>
                        <a:cubicBezTo>
                          <a:pt x="102167" y="122530"/>
                          <a:pt x="111540" y="116374"/>
                          <a:pt x="120155" y="113758"/>
                        </a:cubicBezTo>
                        <a:cubicBezTo>
                          <a:pt x="128761" y="111151"/>
                          <a:pt x="136617" y="112066"/>
                          <a:pt x="136617" y="112066"/>
                        </a:cubicBezTo>
                        <a:lnTo>
                          <a:pt x="148477" y="90816"/>
                        </a:lnTo>
                        <a:cubicBezTo>
                          <a:pt x="148477" y="90816"/>
                          <a:pt x="136192" y="89605"/>
                          <a:pt x="125987" y="89004"/>
                        </a:cubicBezTo>
                        <a:cubicBezTo>
                          <a:pt x="115782" y="88413"/>
                          <a:pt x="105236" y="89901"/>
                          <a:pt x="105236" y="89901"/>
                        </a:cubicBezTo>
                        <a:cubicBezTo>
                          <a:pt x="105236" y="89901"/>
                          <a:pt x="99440" y="100142"/>
                          <a:pt x="89642" y="109349"/>
                        </a:cubicBezTo>
                        <a:cubicBezTo>
                          <a:pt x="79844" y="118555"/>
                          <a:pt x="66053" y="126726"/>
                          <a:pt x="66053" y="126726"/>
                        </a:cubicBezTo>
                        <a:cubicBezTo>
                          <a:pt x="66053" y="126726"/>
                          <a:pt x="77265" y="116734"/>
                          <a:pt x="85178" y="107722"/>
                        </a:cubicBezTo>
                        <a:cubicBezTo>
                          <a:pt x="93081" y="98709"/>
                          <a:pt x="97684" y="90677"/>
                          <a:pt x="97684" y="90677"/>
                        </a:cubicBezTo>
                        <a:cubicBezTo>
                          <a:pt x="97684" y="90677"/>
                          <a:pt x="91121" y="88782"/>
                          <a:pt x="72320" y="90400"/>
                        </a:cubicBezTo>
                        <a:cubicBezTo>
                          <a:pt x="47825"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63" name="Google Shape;10763;p17"/>
                <p:cNvGrpSpPr/>
                <p:nvPr/>
              </p:nvGrpSpPr>
              <p:grpSpPr>
                <a:xfrm>
                  <a:off x="8492915" y="4911683"/>
                  <a:ext cx="266345" cy="205773"/>
                  <a:chOff x="8492915" y="4911683"/>
                  <a:chExt cx="266345" cy="205773"/>
                </a:xfrm>
              </p:grpSpPr>
              <p:sp>
                <p:nvSpPr>
                  <p:cNvPr id="10764" name="Google Shape;10764;p17"/>
                  <p:cNvSpPr/>
                  <p:nvPr/>
                </p:nvSpPr>
                <p:spPr>
                  <a:xfrm>
                    <a:off x="8492915" y="4911683"/>
                    <a:ext cx="266345" cy="205773"/>
                  </a:xfrm>
                  <a:custGeom>
                    <a:avLst/>
                    <a:gdLst/>
                    <a:ahLst/>
                    <a:cxnLst/>
                    <a:rect l="l" t="t" r="r" b="b"/>
                    <a:pathLst>
                      <a:path w="266345" h="205773" extrusionOk="0">
                        <a:moveTo>
                          <a:pt x="175984" y="62557"/>
                        </a:moveTo>
                        <a:cubicBezTo>
                          <a:pt x="175984" y="62557"/>
                          <a:pt x="214807" y="59331"/>
                          <a:pt x="237332" y="77005"/>
                        </a:cubicBezTo>
                        <a:cubicBezTo>
                          <a:pt x="272790" y="104836"/>
                          <a:pt x="265783" y="127399"/>
                          <a:pt x="265783" y="127399"/>
                        </a:cubicBezTo>
                        <a:cubicBezTo>
                          <a:pt x="265783" y="127399"/>
                          <a:pt x="240392" y="107526"/>
                          <a:pt x="226018" y="126872"/>
                        </a:cubicBezTo>
                        <a:cubicBezTo>
                          <a:pt x="218550" y="136911"/>
                          <a:pt x="221850" y="156932"/>
                          <a:pt x="221850" y="156932"/>
                        </a:cubicBezTo>
                        <a:cubicBezTo>
                          <a:pt x="221850" y="156932"/>
                          <a:pt x="207735" y="164548"/>
                          <a:pt x="202051" y="176759"/>
                        </a:cubicBezTo>
                        <a:cubicBezTo>
                          <a:pt x="196375" y="188970"/>
                          <a:pt x="199121" y="205774"/>
                          <a:pt x="199121" y="205774"/>
                        </a:cubicBezTo>
                        <a:cubicBezTo>
                          <a:pt x="199121" y="205774"/>
                          <a:pt x="183749" y="199415"/>
                          <a:pt x="171954" y="188036"/>
                        </a:cubicBezTo>
                        <a:cubicBezTo>
                          <a:pt x="160159" y="176658"/>
                          <a:pt x="151942" y="160259"/>
                          <a:pt x="151942" y="160259"/>
                        </a:cubicBezTo>
                        <a:cubicBezTo>
                          <a:pt x="151942" y="160259"/>
                          <a:pt x="148254" y="169022"/>
                          <a:pt x="143707" y="176685"/>
                        </a:cubicBezTo>
                        <a:cubicBezTo>
                          <a:pt x="139168" y="184339"/>
                          <a:pt x="133788" y="190883"/>
                          <a:pt x="133788" y="190883"/>
                        </a:cubicBezTo>
                        <a:cubicBezTo>
                          <a:pt x="133788" y="190883"/>
                          <a:pt x="127115" y="185790"/>
                          <a:pt x="122798" y="179911"/>
                        </a:cubicBezTo>
                        <a:cubicBezTo>
                          <a:pt x="118490" y="174032"/>
                          <a:pt x="116540" y="167358"/>
                          <a:pt x="116540" y="167358"/>
                        </a:cubicBezTo>
                        <a:cubicBezTo>
                          <a:pt x="116540" y="167358"/>
                          <a:pt x="98645" y="179699"/>
                          <a:pt x="82192" y="188027"/>
                        </a:cubicBezTo>
                        <a:cubicBezTo>
                          <a:pt x="65729" y="196364"/>
                          <a:pt x="50700" y="200672"/>
                          <a:pt x="50700" y="200672"/>
                        </a:cubicBezTo>
                        <a:cubicBezTo>
                          <a:pt x="50700" y="200672"/>
                          <a:pt x="48694" y="180835"/>
                          <a:pt x="50635" y="164142"/>
                        </a:cubicBezTo>
                        <a:cubicBezTo>
                          <a:pt x="52585" y="147439"/>
                          <a:pt x="58473" y="133870"/>
                          <a:pt x="58473" y="133870"/>
                        </a:cubicBezTo>
                        <a:cubicBezTo>
                          <a:pt x="58473" y="133870"/>
                          <a:pt x="51328" y="134692"/>
                          <a:pt x="44997" y="133787"/>
                        </a:cubicBezTo>
                        <a:cubicBezTo>
                          <a:pt x="38665" y="132881"/>
                          <a:pt x="33147" y="130256"/>
                          <a:pt x="33147" y="130256"/>
                        </a:cubicBezTo>
                        <a:cubicBezTo>
                          <a:pt x="33147" y="130256"/>
                          <a:pt x="39173" y="118664"/>
                          <a:pt x="48758" y="110225"/>
                        </a:cubicBezTo>
                        <a:cubicBezTo>
                          <a:pt x="58344" y="101786"/>
                          <a:pt x="71488" y="96499"/>
                          <a:pt x="71488" y="96499"/>
                        </a:cubicBezTo>
                        <a:cubicBezTo>
                          <a:pt x="71488" y="96499"/>
                          <a:pt x="47594" y="94400"/>
                          <a:pt x="29717" y="87847"/>
                        </a:cubicBezTo>
                        <a:cubicBezTo>
                          <a:pt x="11850" y="81284"/>
                          <a:pt x="0" y="70257"/>
                          <a:pt x="0" y="70257"/>
                        </a:cubicBezTo>
                        <a:cubicBezTo>
                          <a:pt x="0" y="70257"/>
                          <a:pt x="22517" y="66818"/>
                          <a:pt x="35855" y="58555"/>
                        </a:cubicBezTo>
                        <a:cubicBezTo>
                          <a:pt x="49193" y="50282"/>
                          <a:pt x="53343" y="37184"/>
                          <a:pt x="53343" y="37184"/>
                        </a:cubicBezTo>
                        <a:cubicBezTo>
                          <a:pt x="53343" y="37184"/>
                          <a:pt x="79345" y="49718"/>
                          <a:pt x="95752" y="20768"/>
                        </a:cubicBezTo>
                        <a:cubicBezTo>
                          <a:pt x="102259" y="9297"/>
                          <a:pt x="94319" y="26"/>
                          <a:pt x="94319" y="26"/>
                        </a:cubicBezTo>
                        <a:cubicBezTo>
                          <a:pt x="94319" y="26"/>
                          <a:pt x="119119" y="-1250"/>
                          <a:pt x="140093" y="14048"/>
                        </a:cubicBezTo>
                        <a:cubicBezTo>
                          <a:pt x="161057" y="29355"/>
                          <a:pt x="175984" y="62557"/>
                          <a:pt x="175984"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65" name="Google Shape;10765;p17"/>
                  <p:cNvSpPr/>
                  <p:nvPr/>
                </p:nvSpPr>
                <p:spPr>
                  <a:xfrm>
                    <a:off x="8545574" y="4942157"/>
                    <a:ext cx="184525" cy="150907"/>
                  </a:xfrm>
                  <a:custGeom>
                    <a:avLst/>
                    <a:gdLst/>
                    <a:ahLst/>
                    <a:cxnLst/>
                    <a:rect l="l" t="t" r="r" b="b"/>
                    <a:pathLst>
                      <a:path w="184525" h="150907" extrusionOk="0">
                        <a:moveTo>
                          <a:pt x="11425" y="150907"/>
                        </a:moveTo>
                        <a:cubicBezTo>
                          <a:pt x="11425" y="150907"/>
                          <a:pt x="38148" y="108045"/>
                          <a:pt x="55618" y="90437"/>
                        </a:cubicBezTo>
                        <a:cubicBezTo>
                          <a:pt x="65360" y="80621"/>
                          <a:pt x="72662" y="74936"/>
                          <a:pt x="72662" y="74936"/>
                        </a:cubicBezTo>
                        <a:cubicBezTo>
                          <a:pt x="72662" y="74936"/>
                          <a:pt x="66155" y="75167"/>
                          <a:pt x="50737" y="78957"/>
                        </a:cubicBezTo>
                        <a:cubicBezTo>
                          <a:pt x="35328" y="82756"/>
                          <a:pt x="11018" y="90095"/>
                          <a:pt x="11018" y="90095"/>
                        </a:cubicBezTo>
                        <a:cubicBezTo>
                          <a:pt x="11018" y="90095"/>
                          <a:pt x="31733" y="79261"/>
                          <a:pt x="48260" y="74095"/>
                        </a:cubicBezTo>
                        <a:cubicBezTo>
                          <a:pt x="64796" y="68918"/>
                          <a:pt x="77145" y="69417"/>
                          <a:pt x="77145" y="69417"/>
                        </a:cubicBezTo>
                        <a:cubicBezTo>
                          <a:pt x="77145" y="69417"/>
                          <a:pt x="84993" y="59980"/>
                          <a:pt x="94005" y="52382"/>
                        </a:cubicBezTo>
                        <a:cubicBezTo>
                          <a:pt x="103018" y="44775"/>
                          <a:pt x="113204" y="39007"/>
                          <a:pt x="113204" y="39007"/>
                        </a:cubicBezTo>
                        <a:lnTo>
                          <a:pt x="79937" y="35540"/>
                        </a:lnTo>
                        <a:cubicBezTo>
                          <a:pt x="79937" y="35540"/>
                          <a:pt x="76776" y="42288"/>
                          <a:pt x="65924" y="48731"/>
                        </a:cubicBezTo>
                        <a:cubicBezTo>
                          <a:pt x="55082" y="55183"/>
                          <a:pt x="36549" y="61320"/>
                          <a:pt x="36549" y="61320"/>
                        </a:cubicBezTo>
                        <a:cubicBezTo>
                          <a:pt x="36549" y="61320"/>
                          <a:pt x="51911" y="52622"/>
                          <a:pt x="60905" y="46475"/>
                        </a:cubicBezTo>
                        <a:cubicBezTo>
                          <a:pt x="69898" y="40338"/>
                          <a:pt x="72533" y="36761"/>
                          <a:pt x="72533" y="36761"/>
                        </a:cubicBezTo>
                        <a:lnTo>
                          <a:pt x="41087" y="37916"/>
                        </a:lnTo>
                        <a:lnTo>
                          <a:pt x="0" y="41327"/>
                        </a:lnTo>
                        <a:lnTo>
                          <a:pt x="39395" y="33387"/>
                        </a:lnTo>
                        <a:cubicBezTo>
                          <a:pt x="39395" y="33387"/>
                          <a:pt x="38194" y="29338"/>
                          <a:pt x="30854" y="25521"/>
                        </a:cubicBezTo>
                        <a:cubicBezTo>
                          <a:pt x="23506" y="21703"/>
                          <a:pt x="10011" y="18117"/>
                          <a:pt x="10011" y="18117"/>
                        </a:cubicBezTo>
                        <a:cubicBezTo>
                          <a:pt x="10011" y="18117"/>
                          <a:pt x="24948" y="19494"/>
                          <a:pt x="34108" y="23164"/>
                        </a:cubicBezTo>
                        <a:cubicBezTo>
                          <a:pt x="43278" y="26833"/>
                          <a:pt x="46661" y="32795"/>
                          <a:pt x="46661" y="32795"/>
                        </a:cubicBezTo>
                        <a:lnTo>
                          <a:pt x="71784" y="32139"/>
                        </a:lnTo>
                        <a:lnTo>
                          <a:pt x="86112" y="31178"/>
                        </a:lnTo>
                        <a:cubicBezTo>
                          <a:pt x="86112" y="31178"/>
                          <a:pt x="84429" y="25086"/>
                          <a:pt x="76508" y="17294"/>
                        </a:cubicBezTo>
                        <a:cubicBezTo>
                          <a:pt x="68577" y="9493"/>
                          <a:pt x="54397" y="0"/>
                          <a:pt x="54397" y="0"/>
                        </a:cubicBezTo>
                        <a:cubicBezTo>
                          <a:pt x="54397" y="0"/>
                          <a:pt x="70240" y="5731"/>
                          <a:pt x="80149" y="13495"/>
                        </a:cubicBezTo>
                        <a:cubicBezTo>
                          <a:pt x="90068" y="21250"/>
                          <a:pt x="94052" y="31039"/>
                          <a:pt x="94052" y="31039"/>
                        </a:cubicBezTo>
                        <a:lnTo>
                          <a:pt x="118500" y="34422"/>
                        </a:lnTo>
                        <a:cubicBezTo>
                          <a:pt x="118500" y="34422"/>
                          <a:pt x="123852" y="30189"/>
                          <a:pt x="134667" y="23903"/>
                        </a:cubicBezTo>
                        <a:cubicBezTo>
                          <a:pt x="145481" y="17608"/>
                          <a:pt x="161750" y="9271"/>
                          <a:pt x="161750" y="9271"/>
                        </a:cubicBezTo>
                        <a:lnTo>
                          <a:pt x="170744" y="19337"/>
                        </a:lnTo>
                        <a:cubicBezTo>
                          <a:pt x="170744" y="19337"/>
                          <a:pt x="153930" y="23950"/>
                          <a:pt x="141821" y="29338"/>
                        </a:cubicBezTo>
                        <a:cubicBezTo>
                          <a:pt x="129722" y="34737"/>
                          <a:pt x="122327" y="40902"/>
                          <a:pt x="122327" y="40902"/>
                        </a:cubicBezTo>
                        <a:lnTo>
                          <a:pt x="126671" y="58011"/>
                        </a:lnTo>
                        <a:cubicBezTo>
                          <a:pt x="126671" y="58011"/>
                          <a:pt x="139898" y="55598"/>
                          <a:pt x="153884" y="59268"/>
                        </a:cubicBezTo>
                        <a:cubicBezTo>
                          <a:pt x="167878" y="62938"/>
                          <a:pt x="184525" y="71007"/>
                          <a:pt x="184525" y="71007"/>
                        </a:cubicBezTo>
                        <a:cubicBezTo>
                          <a:pt x="184525" y="71007"/>
                          <a:pt x="167194" y="64814"/>
                          <a:pt x="153190" y="63076"/>
                        </a:cubicBezTo>
                        <a:cubicBezTo>
                          <a:pt x="139177" y="61329"/>
                          <a:pt x="127568" y="63215"/>
                          <a:pt x="127568" y="63215"/>
                        </a:cubicBezTo>
                        <a:lnTo>
                          <a:pt x="133206" y="90298"/>
                        </a:lnTo>
                        <a:cubicBezTo>
                          <a:pt x="133206" y="90298"/>
                          <a:pt x="140121" y="91093"/>
                          <a:pt x="146314" y="98238"/>
                        </a:cubicBezTo>
                        <a:cubicBezTo>
                          <a:pt x="152507" y="105384"/>
                          <a:pt x="157978" y="118870"/>
                          <a:pt x="157978" y="118870"/>
                        </a:cubicBezTo>
                        <a:cubicBezTo>
                          <a:pt x="157978" y="118870"/>
                          <a:pt x="149438" y="106751"/>
                          <a:pt x="143494" y="100752"/>
                        </a:cubicBezTo>
                        <a:cubicBezTo>
                          <a:pt x="137551" y="94763"/>
                          <a:pt x="134186" y="94901"/>
                          <a:pt x="134186" y="94901"/>
                        </a:cubicBezTo>
                        <a:lnTo>
                          <a:pt x="131099" y="146747"/>
                        </a:lnTo>
                        <a:cubicBezTo>
                          <a:pt x="131099" y="146747"/>
                          <a:pt x="129417" y="111041"/>
                          <a:pt x="127245" y="93006"/>
                        </a:cubicBezTo>
                        <a:cubicBezTo>
                          <a:pt x="125609" y="79400"/>
                          <a:pt x="124055" y="74520"/>
                          <a:pt x="124055" y="74520"/>
                        </a:cubicBezTo>
                        <a:cubicBezTo>
                          <a:pt x="124055" y="74520"/>
                          <a:pt x="119018" y="77736"/>
                          <a:pt x="113389" y="84226"/>
                        </a:cubicBezTo>
                        <a:cubicBezTo>
                          <a:pt x="107769" y="90705"/>
                          <a:pt x="102620" y="99745"/>
                          <a:pt x="102620" y="99745"/>
                        </a:cubicBezTo>
                        <a:cubicBezTo>
                          <a:pt x="102620" y="99745"/>
                          <a:pt x="105550" y="88921"/>
                          <a:pt x="110255" y="81249"/>
                        </a:cubicBezTo>
                        <a:cubicBezTo>
                          <a:pt x="114960" y="73577"/>
                          <a:pt x="121439" y="69057"/>
                          <a:pt x="121439" y="69057"/>
                        </a:cubicBezTo>
                        <a:lnTo>
                          <a:pt x="116208" y="45292"/>
                        </a:lnTo>
                        <a:cubicBezTo>
                          <a:pt x="116208" y="45292"/>
                          <a:pt x="106225" y="52539"/>
                          <a:pt x="98193" y="58862"/>
                        </a:cubicBezTo>
                        <a:cubicBezTo>
                          <a:pt x="90160" y="65193"/>
                          <a:pt x="83265" y="73309"/>
                          <a:pt x="83265" y="73309"/>
                        </a:cubicBezTo>
                        <a:cubicBezTo>
                          <a:pt x="83265" y="73309"/>
                          <a:pt x="85723" y="84817"/>
                          <a:pt x="84512" y="98201"/>
                        </a:cubicBezTo>
                        <a:cubicBezTo>
                          <a:pt x="83292" y="111595"/>
                          <a:pt x="78393" y="126865"/>
                          <a:pt x="78393" y="126865"/>
                        </a:cubicBezTo>
                        <a:cubicBezTo>
                          <a:pt x="78393" y="126865"/>
                          <a:pt x="80149" y="111937"/>
                          <a:pt x="80085" y="99948"/>
                        </a:cubicBezTo>
                        <a:cubicBezTo>
                          <a:pt x="80020" y="87960"/>
                          <a:pt x="78134" y="78901"/>
                          <a:pt x="78134" y="78901"/>
                        </a:cubicBezTo>
                        <a:cubicBezTo>
                          <a:pt x="78134" y="78901"/>
                          <a:pt x="71960" y="81841"/>
                          <a:pt x="58973" y="95530"/>
                        </a:cubicBezTo>
                        <a:cubicBezTo>
                          <a:pt x="42048" y="113369"/>
                          <a:pt x="11425" y="150907"/>
                          <a:pt x="11425"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66" name="Google Shape;10766;p17"/>
                <p:cNvGrpSpPr/>
                <p:nvPr/>
              </p:nvGrpSpPr>
              <p:grpSpPr>
                <a:xfrm>
                  <a:off x="8950619" y="5493366"/>
                  <a:ext cx="212116" cy="266976"/>
                  <a:chOff x="8950619" y="5493366"/>
                  <a:chExt cx="212116" cy="266976"/>
                </a:xfrm>
              </p:grpSpPr>
              <p:sp>
                <p:nvSpPr>
                  <p:cNvPr id="10767" name="Google Shape;10767;p17"/>
                  <p:cNvSpPr/>
                  <p:nvPr/>
                </p:nvSpPr>
                <p:spPr>
                  <a:xfrm>
                    <a:off x="8954268" y="5493366"/>
                    <a:ext cx="208467" cy="266976"/>
                  </a:xfrm>
                  <a:custGeom>
                    <a:avLst/>
                    <a:gdLst/>
                    <a:ahLst/>
                    <a:cxnLst/>
                    <a:rect l="l" t="t" r="r" b="b"/>
                    <a:pathLst>
                      <a:path w="208467" h="266976" extrusionOk="0">
                        <a:moveTo>
                          <a:pt x="32373" y="107990"/>
                        </a:moveTo>
                        <a:cubicBezTo>
                          <a:pt x="32373" y="107990"/>
                          <a:pt x="14237" y="73513"/>
                          <a:pt x="21697" y="45884"/>
                        </a:cubicBezTo>
                        <a:cubicBezTo>
                          <a:pt x="33463" y="2366"/>
                          <a:pt x="56960" y="0"/>
                          <a:pt x="56960" y="0"/>
                        </a:cubicBezTo>
                        <a:cubicBezTo>
                          <a:pt x="56960" y="0"/>
                          <a:pt x="48595" y="31141"/>
                          <a:pt x="72018" y="36807"/>
                        </a:cubicBezTo>
                        <a:cubicBezTo>
                          <a:pt x="84173" y="39755"/>
                          <a:pt x="101319" y="28904"/>
                          <a:pt x="101319" y="28904"/>
                        </a:cubicBezTo>
                        <a:cubicBezTo>
                          <a:pt x="101319" y="28904"/>
                          <a:pt x="113844" y="38914"/>
                          <a:pt x="127302" y="39367"/>
                        </a:cubicBezTo>
                        <a:cubicBezTo>
                          <a:pt x="140761" y="39829"/>
                          <a:pt x="155162" y="30725"/>
                          <a:pt x="155162" y="30725"/>
                        </a:cubicBezTo>
                        <a:cubicBezTo>
                          <a:pt x="155162" y="30725"/>
                          <a:pt x="155319" y="47363"/>
                          <a:pt x="149450" y="62670"/>
                        </a:cubicBezTo>
                        <a:cubicBezTo>
                          <a:pt x="143589" y="77977"/>
                          <a:pt x="131702" y="91943"/>
                          <a:pt x="131702" y="91943"/>
                        </a:cubicBezTo>
                        <a:cubicBezTo>
                          <a:pt x="131702" y="91943"/>
                          <a:pt x="141213" y="91916"/>
                          <a:pt x="150032" y="93099"/>
                        </a:cubicBezTo>
                        <a:cubicBezTo>
                          <a:pt x="158850" y="94291"/>
                          <a:pt x="166984" y="96685"/>
                          <a:pt x="166984" y="96685"/>
                        </a:cubicBezTo>
                        <a:cubicBezTo>
                          <a:pt x="166984" y="96685"/>
                          <a:pt x="164904" y="104819"/>
                          <a:pt x="161179" y="111087"/>
                        </a:cubicBezTo>
                        <a:cubicBezTo>
                          <a:pt x="157445" y="117354"/>
                          <a:pt x="152065" y="121763"/>
                          <a:pt x="152065" y="121763"/>
                        </a:cubicBezTo>
                        <a:cubicBezTo>
                          <a:pt x="152065" y="121763"/>
                          <a:pt x="170423" y="133400"/>
                          <a:pt x="184528" y="145296"/>
                        </a:cubicBezTo>
                        <a:cubicBezTo>
                          <a:pt x="198624" y="157193"/>
                          <a:pt x="208468" y="169348"/>
                          <a:pt x="208468" y="169348"/>
                        </a:cubicBezTo>
                        <a:cubicBezTo>
                          <a:pt x="208468" y="169348"/>
                          <a:pt x="190989" y="178942"/>
                          <a:pt x="174859" y="183675"/>
                        </a:cubicBezTo>
                        <a:cubicBezTo>
                          <a:pt x="158730" y="188408"/>
                          <a:pt x="143940" y="188287"/>
                          <a:pt x="143940" y="188287"/>
                        </a:cubicBezTo>
                        <a:cubicBezTo>
                          <a:pt x="143940" y="188287"/>
                          <a:pt x="147481" y="194545"/>
                          <a:pt x="149126" y="200729"/>
                        </a:cubicBezTo>
                        <a:cubicBezTo>
                          <a:pt x="150771" y="206912"/>
                          <a:pt x="150512" y="213022"/>
                          <a:pt x="150512" y="213022"/>
                        </a:cubicBezTo>
                        <a:cubicBezTo>
                          <a:pt x="150512" y="213022"/>
                          <a:pt x="137479" y="211997"/>
                          <a:pt x="125971" y="206478"/>
                        </a:cubicBezTo>
                        <a:cubicBezTo>
                          <a:pt x="114454" y="200951"/>
                          <a:pt x="104452" y="190921"/>
                          <a:pt x="104452" y="190921"/>
                        </a:cubicBezTo>
                        <a:cubicBezTo>
                          <a:pt x="104452" y="190921"/>
                          <a:pt x="111866" y="213734"/>
                          <a:pt x="112808" y="232748"/>
                        </a:cubicBezTo>
                        <a:cubicBezTo>
                          <a:pt x="113752" y="251762"/>
                          <a:pt x="108233" y="266976"/>
                          <a:pt x="108233" y="266976"/>
                        </a:cubicBezTo>
                        <a:cubicBezTo>
                          <a:pt x="108233" y="266976"/>
                          <a:pt x="96272" y="247592"/>
                          <a:pt x="83452" y="238553"/>
                        </a:cubicBezTo>
                        <a:cubicBezTo>
                          <a:pt x="70631" y="229503"/>
                          <a:pt x="56941" y="230798"/>
                          <a:pt x="56941" y="230798"/>
                        </a:cubicBezTo>
                        <a:cubicBezTo>
                          <a:pt x="56941" y="230798"/>
                          <a:pt x="58319" y="201967"/>
                          <a:pt x="25264" y="198178"/>
                        </a:cubicBezTo>
                        <a:cubicBezTo>
                          <a:pt x="12158" y="196680"/>
                          <a:pt x="6722" y="207606"/>
                          <a:pt x="6722" y="207606"/>
                        </a:cubicBezTo>
                        <a:cubicBezTo>
                          <a:pt x="6722" y="207606"/>
                          <a:pt x="-4139" y="185274"/>
                          <a:pt x="1750" y="159993"/>
                        </a:cubicBezTo>
                        <a:cubicBezTo>
                          <a:pt x="7637" y="134713"/>
                          <a:pt x="32373" y="107990"/>
                          <a:pt x="32373"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68" name="Google Shape;10768;p17"/>
                  <p:cNvSpPr/>
                  <p:nvPr/>
                </p:nvSpPr>
                <p:spPr>
                  <a:xfrm>
                    <a:off x="8950619" y="5529813"/>
                    <a:ext cx="189119" cy="181456"/>
                  </a:xfrm>
                  <a:custGeom>
                    <a:avLst/>
                    <a:gdLst/>
                    <a:ahLst/>
                    <a:cxnLst/>
                    <a:rect l="l" t="t" r="r" b="b"/>
                    <a:pathLst>
                      <a:path w="189119" h="181456" extrusionOk="0">
                        <a:moveTo>
                          <a:pt x="189119" y="128113"/>
                        </a:moveTo>
                        <a:cubicBezTo>
                          <a:pt x="189119" y="128113"/>
                          <a:pt x="139224" y="120265"/>
                          <a:pt x="116199" y="111068"/>
                        </a:cubicBezTo>
                        <a:cubicBezTo>
                          <a:pt x="103350" y="105938"/>
                          <a:pt x="95262" y="101437"/>
                          <a:pt x="95262" y="101437"/>
                        </a:cubicBezTo>
                        <a:cubicBezTo>
                          <a:pt x="95262" y="101437"/>
                          <a:pt x="98026" y="107334"/>
                          <a:pt x="107538" y="120044"/>
                        </a:cubicBezTo>
                        <a:cubicBezTo>
                          <a:pt x="117049" y="132744"/>
                          <a:pt x="133308" y="152257"/>
                          <a:pt x="133308" y="152257"/>
                        </a:cubicBezTo>
                        <a:cubicBezTo>
                          <a:pt x="133308" y="152257"/>
                          <a:pt x="115237" y="137421"/>
                          <a:pt x="104025" y="124221"/>
                        </a:cubicBezTo>
                        <a:cubicBezTo>
                          <a:pt x="92804" y="111022"/>
                          <a:pt x="88431" y="99459"/>
                          <a:pt x="88431" y="99459"/>
                        </a:cubicBezTo>
                        <a:cubicBezTo>
                          <a:pt x="88431" y="99459"/>
                          <a:pt x="76683" y="95937"/>
                          <a:pt x="66164" y="90613"/>
                        </a:cubicBezTo>
                        <a:cubicBezTo>
                          <a:pt x="55636" y="85279"/>
                          <a:pt x="46356" y="78152"/>
                          <a:pt x="46356" y="78152"/>
                        </a:cubicBezTo>
                        <a:lnTo>
                          <a:pt x="56163" y="110135"/>
                        </a:lnTo>
                        <a:cubicBezTo>
                          <a:pt x="56163" y="110135"/>
                          <a:pt x="63604" y="110402"/>
                          <a:pt x="73781" y="117872"/>
                        </a:cubicBezTo>
                        <a:cubicBezTo>
                          <a:pt x="83949" y="125340"/>
                          <a:pt x="96852" y="140000"/>
                          <a:pt x="96852" y="140000"/>
                        </a:cubicBezTo>
                        <a:cubicBezTo>
                          <a:pt x="96852" y="140000"/>
                          <a:pt x="82830" y="129259"/>
                          <a:pt x="73670" y="123380"/>
                        </a:cubicBezTo>
                        <a:cubicBezTo>
                          <a:pt x="64500" y="117501"/>
                          <a:pt x="60174" y="116476"/>
                          <a:pt x="60174" y="116476"/>
                        </a:cubicBezTo>
                        <a:lnTo>
                          <a:pt x="73531" y="144964"/>
                        </a:lnTo>
                        <a:lnTo>
                          <a:pt x="92720" y="181456"/>
                        </a:lnTo>
                        <a:lnTo>
                          <a:pt x="70019" y="148301"/>
                        </a:lnTo>
                        <a:cubicBezTo>
                          <a:pt x="70019" y="148301"/>
                          <a:pt x="66765" y="150981"/>
                          <a:pt x="66118" y="159235"/>
                        </a:cubicBezTo>
                        <a:cubicBezTo>
                          <a:pt x="65480" y="167490"/>
                          <a:pt x="67449" y="181318"/>
                          <a:pt x="67449" y="181318"/>
                        </a:cubicBezTo>
                        <a:cubicBezTo>
                          <a:pt x="67449" y="181318"/>
                          <a:pt x="62873" y="167018"/>
                          <a:pt x="62670" y="157156"/>
                        </a:cubicBezTo>
                        <a:cubicBezTo>
                          <a:pt x="62467" y="147283"/>
                          <a:pt x="66636" y="141839"/>
                          <a:pt x="66636" y="141839"/>
                        </a:cubicBezTo>
                        <a:lnTo>
                          <a:pt x="56209" y="118971"/>
                        </a:lnTo>
                        <a:lnTo>
                          <a:pt x="49729" y="106160"/>
                        </a:lnTo>
                        <a:cubicBezTo>
                          <a:pt x="49729" y="106160"/>
                          <a:pt x="44775" y="110079"/>
                          <a:pt x="40699" y="120432"/>
                        </a:cubicBezTo>
                        <a:cubicBezTo>
                          <a:pt x="36623" y="130775"/>
                          <a:pt x="33424" y="147533"/>
                          <a:pt x="33424" y="147533"/>
                        </a:cubicBezTo>
                        <a:cubicBezTo>
                          <a:pt x="33424" y="147533"/>
                          <a:pt x="32509" y="130710"/>
                          <a:pt x="35781" y="118555"/>
                        </a:cubicBezTo>
                        <a:cubicBezTo>
                          <a:pt x="39044" y="106391"/>
                          <a:pt x="46494" y="98904"/>
                          <a:pt x="46494" y="98904"/>
                        </a:cubicBezTo>
                        <a:lnTo>
                          <a:pt x="40061" y="75075"/>
                        </a:lnTo>
                        <a:cubicBezTo>
                          <a:pt x="40061" y="75075"/>
                          <a:pt x="34071" y="71803"/>
                          <a:pt x="24052" y="64306"/>
                        </a:cubicBezTo>
                        <a:cubicBezTo>
                          <a:pt x="14041" y="56810"/>
                          <a:pt x="0" y="45089"/>
                          <a:pt x="0" y="45089"/>
                        </a:cubicBezTo>
                        <a:lnTo>
                          <a:pt x="5759" y="32879"/>
                        </a:lnTo>
                        <a:cubicBezTo>
                          <a:pt x="5759" y="32879"/>
                          <a:pt x="16574" y="46559"/>
                          <a:pt x="26270" y="55589"/>
                        </a:cubicBezTo>
                        <a:cubicBezTo>
                          <a:pt x="35957" y="64630"/>
                          <a:pt x="44525" y="69029"/>
                          <a:pt x="44525" y="69029"/>
                        </a:cubicBezTo>
                        <a:lnTo>
                          <a:pt x="58576" y="58335"/>
                        </a:lnTo>
                        <a:cubicBezTo>
                          <a:pt x="58576" y="58335"/>
                          <a:pt x="51190" y="47104"/>
                          <a:pt x="49101" y="32795"/>
                        </a:cubicBezTo>
                        <a:cubicBezTo>
                          <a:pt x="47012" y="18477"/>
                          <a:pt x="47936" y="0"/>
                          <a:pt x="47936" y="0"/>
                        </a:cubicBezTo>
                        <a:cubicBezTo>
                          <a:pt x="47936" y="0"/>
                          <a:pt x="49008" y="18376"/>
                          <a:pt x="52872" y="31954"/>
                        </a:cubicBezTo>
                        <a:cubicBezTo>
                          <a:pt x="56745" y="45523"/>
                          <a:pt x="63021" y="55479"/>
                          <a:pt x="63021" y="55479"/>
                        </a:cubicBezTo>
                        <a:lnTo>
                          <a:pt x="85741" y="39709"/>
                        </a:lnTo>
                        <a:cubicBezTo>
                          <a:pt x="85741" y="39709"/>
                          <a:pt x="83773" y="33027"/>
                          <a:pt x="87932" y="24532"/>
                        </a:cubicBezTo>
                        <a:cubicBezTo>
                          <a:pt x="92083" y="16037"/>
                          <a:pt x="102361" y="5731"/>
                          <a:pt x="102361" y="5731"/>
                        </a:cubicBezTo>
                        <a:cubicBezTo>
                          <a:pt x="102361" y="5731"/>
                          <a:pt x="94541" y="18329"/>
                          <a:pt x="91352" y="26149"/>
                        </a:cubicBezTo>
                        <a:cubicBezTo>
                          <a:pt x="88154" y="33960"/>
                          <a:pt x="89596" y="37001"/>
                          <a:pt x="89596" y="37001"/>
                        </a:cubicBezTo>
                        <a:lnTo>
                          <a:pt x="138530" y="19577"/>
                        </a:lnTo>
                        <a:cubicBezTo>
                          <a:pt x="138530" y="19577"/>
                          <a:pt x="106317" y="35087"/>
                          <a:pt x="90567" y="44128"/>
                        </a:cubicBezTo>
                        <a:cubicBezTo>
                          <a:pt x="78680" y="50959"/>
                          <a:pt x="74798" y="54295"/>
                          <a:pt x="74798" y="54295"/>
                        </a:cubicBezTo>
                        <a:cubicBezTo>
                          <a:pt x="74798" y="54295"/>
                          <a:pt x="79734" y="57679"/>
                          <a:pt x="87895" y="60313"/>
                        </a:cubicBezTo>
                        <a:cubicBezTo>
                          <a:pt x="96057" y="62956"/>
                          <a:pt x="106391" y="64167"/>
                          <a:pt x="106391" y="64167"/>
                        </a:cubicBezTo>
                        <a:cubicBezTo>
                          <a:pt x="106391" y="64167"/>
                          <a:pt x="95290" y="65693"/>
                          <a:pt x="86389" y="64362"/>
                        </a:cubicBezTo>
                        <a:cubicBezTo>
                          <a:pt x="77487" y="63030"/>
                          <a:pt x="70795" y="58834"/>
                          <a:pt x="70795" y="58834"/>
                        </a:cubicBezTo>
                        <a:lnTo>
                          <a:pt x="50959" y="72939"/>
                        </a:lnTo>
                        <a:cubicBezTo>
                          <a:pt x="50959" y="72939"/>
                          <a:pt x="61533" y="79299"/>
                          <a:pt x="70499" y="84216"/>
                        </a:cubicBezTo>
                        <a:cubicBezTo>
                          <a:pt x="79456" y="89134"/>
                          <a:pt x="89624" y="92313"/>
                          <a:pt x="89624" y="92313"/>
                        </a:cubicBezTo>
                        <a:cubicBezTo>
                          <a:pt x="89624" y="92313"/>
                          <a:pt x="99256" y="85547"/>
                          <a:pt x="112048" y="81434"/>
                        </a:cubicBezTo>
                        <a:cubicBezTo>
                          <a:pt x="124850" y="77330"/>
                          <a:pt x="140823" y="75870"/>
                          <a:pt x="140823" y="75870"/>
                        </a:cubicBezTo>
                        <a:cubicBezTo>
                          <a:pt x="140823" y="75870"/>
                          <a:pt x="126403" y="80085"/>
                          <a:pt x="115394" y="84826"/>
                        </a:cubicBezTo>
                        <a:cubicBezTo>
                          <a:pt x="104376" y="89577"/>
                          <a:pt x="96778" y="94855"/>
                          <a:pt x="96778" y="94855"/>
                        </a:cubicBezTo>
                        <a:cubicBezTo>
                          <a:pt x="96778" y="94855"/>
                          <a:pt x="101890" y="99385"/>
                          <a:pt x="119573" y="105993"/>
                        </a:cubicBezTo>
                        <a:cubicBezTo>
                          <a:pt x="14260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69" name="Google Shape;10769;p17"/>
                <p:cNvGrpSpPr/>
                <p:nvPr/>
              </p:nvGrpSpPr>
              <p:grpSpPr>
                <a:xfrm>
                  <a:off x="8666579" y="3827661"/>
                  <a:ext cx="307915" cy="238520"/>
                  <a:chOff x="8666579" y="3827661"/>
                  <a:chExt cx="307915" cy="238520"/>
                </a:xfrm>
              </p:grpSpPr>
              <p:sp>
                <p:nvSpPr>
                  <p:cNvPr id="10770" name="Google Shape;10770;p17"/>
                  <p:cNvSpPr/>
                  <p:nvPr/>
                </p:nvSpPr>
                <p:spPr>
                  <a:xfrm>
                    <a:off x="8666579" y="3827661"/>
                    <a:ext cx="307915" cy="238520"/>
                  </a:xfrm>
                  <a:custGeom>
                    <a:avLst/>
                    <a:gdLst/>
                    <a:ahLst/>
                    <a:cxnLst/>
                    <a:rect l="l" t="t" r="r" b="b"/>
                    <a:pathLst>
                      <a:path w="307915" h="238520" extrusionOk="0">
                        <a:moveTo>
                          <a:pt x="188731" y="45658"/>
                        </a:moveTo>
                        <a:cubicBezTo>
                          <a:pt x="188731" y="45658"/>
                          <a:pt x="229855" y="29251"/>
                          <a:pt x="260210" y="41147"/>
                        </a:cubicBezTo>
                        <a:cubicBezTo>
                          <a:pt x="308017" y="59883"/>
                          <a:pt x="307915" y="86920"/>
                          <a:pt x="307915" y="86920"/>
                        </a:cubicBezTo>
                        <a:cubicBezTo>
                          <a:pt x="307915" y="86920"/>
                          <a:pt x="273706" y="73563"/>
                          <a:pt x="264517" y="99528"/>
                        </a:cubicBezTo>
                        <a:cubicBezTo>
                          <a:pt x="259748" y="113005"/>
                          <a:pt x="269990" y="133848"/>
                          <a:pt x="269990" y="133848"/>
                        </a:cubicBezTo>
                        <a:cubicBezTo>
                          <a:pt x="269990" y="133848"/>
                          <a:pt x="257188" y="146863"/>
                          <a:pt x="255080" y="162124"/>
                        </a:cubicBezTo>
                        <a:cubicBezTo>
                          <a:pt x="252973" y="177394"/>
                          <a:pt x="261560" y="194892"/>
                          <a:pt x="261560" y="194892"/>
                        </a:cubicBezTo>
                        <a:cubicBezTo>
                          <a:pt x="261560" y="194892"/>
                          <a:pt x="242731" y="193025"/>
                          <a:pt x="226121" y="184475"/>
                        </a:cubicBezTo>
                        <a:cubicBezTo>
                          <a:pt x="209510" y="175915"/>
                          <a:pt x="195128" y="160673"/>
                          <a:pt x="195128" y="160673"/>
                        </a:cubicBezTo>
                        <a:cubicBezTo>
                          <a:pt x="195128" y="160673"/>
                          <a:pt x="194028" y="171497"/>
                          <a:pt x="191643" y="181387"/>
                        </a:cubicBezTo>
                        <a:cubicBezTo>
                          <a:pt x="189258" y="191287"/>
                          <a:pt x="185588" y="200244"/>
                          <a:pt x="185588" y="200244"/>
                        </a:cubicBezTo>
                        <a:cubicBezTo>
                          <a:pt x="185588" y="200244"/>
                          <a:pt x="176632" y="196879"/>
                          <a:pt x="169995" y="191860"/>
                        </a:cubicBezTo>
                        <a:cubicBezTo>
                          <a:pt x="163349" y="186850"/>
                          <a:pt x="159005" y="180185"/>
                          <a:pt x="159005" y="180185"/>
                        </a:cubicBezTo>
                        <a:cubicBezTo>
                          <a:pt x="159005" y="180185"/>
                          <a:pt x="143670" y="199643"/>
                          <a:pt x="128557" y="214229"/>
                        </a:cubicBezTo>
                        <a:cubicBezTo>
                          <a:pt x="113435" y="228815"/>
                          <a:pt x="98535" y="238520"/>
                          <a:pt x="98535" y="238520"/>
                        </a:cubicBezTo>
                        <a:cubicBezTo>
                          <a:pt x="98535" y="238520"/>
                          <a:pt x="89753" y="217455"/>
                          <a:pt x="86306" y="198515"/>
                        </a:cubicBezTo>
                        <a:cubicBezTo>
                          <a:pt x="82858" y="179576"/>
                          <a:pt x="84743" y="162753"/>
                          <a:pt x="84743" y="162753"/>
                        </a:cubicBezTo>
                        <a:cubicBezTo>
                          <a:pt x="84743" y="162753"/>
                          <a:pt x="77256" y="166015"/>
                          <a:pt x="70065" y="167125"/>
                        </a:cubicBezTo>
                        <a:cubicBezTo>
                          <a:pt x="62883" y="168234"/>
                          <a:pt x="56015" y="167190"/>
                          <a:pt x="56015" y="167190"/>
                        </a:cubicBezTo>
                        <a:cubicBezTo>
                          <a:pt x="56015" y="167190"/>
                          <a:pt x="58705" y="152493"/>
                          <a:pt x="66312" y="140069"/>
                        </a:cubicBezTo>
                        <a:cubicBezTo>
                          <a:pt x="73919" y="127646"/>
                          <a:pt x="86444" y="117497"/>
                          <a:pt x="86444" y="117497"/>
                        </a:cubicBezTo>
                        <a:cubicBezTo>
                          <a:pt x="86444" y="117497"/>
                          <a:pt x="59777" y="123117"/>
                          <a:pt x="38166" y="121860"/>
                        </a:cubicBezTo>
                        <a:cubicBezTo>
                          <a:pt x="16555" y="120603"/>
                          <a:pt x="0" y="112450"/>
                          <a:pt x="0" y="112450"/>
                        </a:cubicBezTo>
                        <a:cubicBezTo>
                          <a:pt x="0" y="112450"/>
                          <a:pt x="23331" y="101219"/>
                          <a:pt x="35079" y="87733"/>
                        </a:cubicBezTo>
                        <a:cubicBezTo>
                          <a:pt x="46818" y="74257"/>
                          <a:pt x="46975" y="58524"/>
                          <a:pt x="46975" y="58524"/>
                        </a:cubicBezTo>
                        <a:cubicBezTo>
                          <a:pt x="46975" y="58524"/>
                          <a:pt x="79410" y="63636"/>
                          <a:pt x="87600" y="26478"/>
                        </a:cubicBezTo>
                        <a:cubicBezTo>
                          <a:pt x="90853" y="11744"/>
                          <a:pt x="79142" y="4220"/>
                          <a:pt x="79142" y="4220"/>
                        </a:cubicBezTo>
                        <a:cubicBezTo>
                          <a:pt x="79142" y="4220"/>
                          <a:pt x="105670" y="-5403"/>
                          <a:pt x="133558" y="4414"/>
                        </a:cubicBezTo>
                        <a:cubicBezTo>
                          <a:pt x="161445" y="14221"/>
                          <a:pt x="188731" y="45658"/>
                          <a:pt x="188731" y="456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71" name="Google Shape;10771;p17"/>
                  <p:cNvSpPr/>
                  <p:nvPr/>
                </p:nvSpPr>
                <p:spPr>
                  <a:xfrm>
                    <a:off x="8724332" y="3835578"/>
                    <a:ext cx="210453" cy="205027"/>
                  </a:xfrm>
                  <a:custGeom>
                    <a:avLst/>
                    <a:gdLst/>
                    <a:ahLst/>
                    <a:cxnLst/>
                    <a:rect l="l" t="t" r="r" b="b"/>
                    <a:pathLst>
                      <a:path w="210453" h="205027" extrusionOk="0">
                        <a:moveTo>
                          <a:pt x="48906" y="205027"/>
                        </a:moveTo>
                        <a:cubicBezTo>
                          <a:pt x="48906" y="205027"/>
                          <a:pt x="63677" y="149206"/>
                          <a:pt x="76803" y="124129"/>
                        </a:cubicBezTo>
                        <a:cubicBezTo>
                          <a:pt x="84123" y="110135"/>
                          <a:pt x="90169" y="101483"/>
                          <a:pt x="90169" y="101483"/>
                        </a:cubicBezTo>
                        <a:cubicBezTo>
                          <a:pt x="90169" y="101483"/>
                          <a:pt x="83172" y="103905"/>
                          <a:pt x="67689" y="113167"/>
                        </a:cubicBezTo>
                        <a:cubicBezTo>
                          <a:pt x="52197" y="122428"/>
                          <a:pt x="28220" y="138540"/>
                          <a:pt x="28220" y="138540"/>
                        </a:cubicBezTo>
                        <a:cubicBezTo>
                          <a:pt x="28220" y="138540"/>
                          <a:pt x="47122" y="119794"/>
                          <a:pt x="63372" y="108656"/>
                        </a:cubicBezTo>
                        <a:cubicBezTo>
                          <a:pt x="79622" y="97508"/>
                          <a:pt x="93210" y="93959"/>
                          <a:pt x="93210" y="93959"/>
                        </a:cubicBezTo>
                        <a:cubicBezTo>
                          <a:pt x="93210" y="93959"/>
                          <a:pt x="98589" y="81009"/>
                          <a:pt x="105855" y="69695"/>
                        </a:cubicBezTo>
                        <a:cubicBezTo>
                          <a:pt x="113120" y="58381"/>
                          <a:pt x="122281" y="48685"/>
                          <a:pt x="122281" y="48685"/>
                        </a:cubicBezTo>
                        <a:lnTo>
                          <a:pt x="84965" y="55923"/>
                        </a:lnTo>
                        <a:cubicBezTo>
                          <a:pt x="84965" y="55923"/>
                          <a:pt x="83773" y="64352"/>
                          <a:pt x="74131" y="75010"/>
                        </a:cubicBezTo>
                        <a:cubicBezTo>
                          <a:pt x="64481" y="85668"/>
                          <a:pt x="46383" y="98553"/>
                          <a:pt x="46383" y="98553"/>
                        </a:cubicBezTo>
                        <a:cubicBezTo>
                          <a:pt x="46383" y="98553"/>
                          <a:pt x="60183" y="83921"/>
                          <a:pt x="67911" y="74206"/>
                        </a:cubicBezTo>
                        <a:cubicBezTo>
                          <a:pt x="75647" y="64500"/>
                          <a:pt x="77321" y="59703"/>
                          <a:pt x="77321" y="59703"/>
                        </a:cubicBezTo>
                        <a:lnTo>
                          <a:pt x="43527" y="71396"/>
                        </a:lnTo>
                        <a:lnTo>
                          <a:pt x="0" y="88755"/>
                        </a:lnTo>
                        <a:lnTo>
                          <a:pt x="40171" y="66996"/>
                        </a:lnTo>
                        <a:cubicBezTo>
                          <a:pt x="40171" y="66996"/>
                          <a:pt x="37528" y="62957"/>
                          <a:pt x="28275" y="61210"/>
                        </a:cubicBezTo>
                        <a:cubicBezTo>
                          <a:pt x="19014" y="59463"/>
                          <a:pt x="3152" y="60008"/>
                          <a:pt x="3152" y="60008"/>
                        </a:cubicBezTo>
                        <a:cubicBezTo>
                          <a:pt x="3152" y="60008"/>
                          <a:pt x="19854" y="56560"/>
                          <a:pt x="31030" y="57549"/>
                        </a:cubicBezTo>
                        <a:cubicBezTo>
                          <a:pt x="42214" y="58529"/>
                          <a:pt x="47881" y="63937"/>
                          <a:pt x="47881" y="63937"/>
                        </a:cubicBezTo>
                        <a:lnTo>
                          <a:pt x="74964" y="54887"/>
                        </a:lnTo>
                        <a:lnTo>
                          <a:pt x="90224" y="49092"/>
                        </a:lnTo>
                        <a:cubicBezTo>
                          <a:pt x="90224" y="49092"/>
                          <a:pt x="86370" y="42973"/>
                          <a:pt x="75158" y="37057"/>
                        </a:cubicBezTo>
                        <a:cubicBezTo>
                          <a:pt x="63945" y="31150"/>
                          <a:pt x="45366" y="25447"/>
                          <a:pt x="45366" y="25447"/>
                        </a:cubicBezTo>
                        <a:cubicBezTo>
                          <a:pt x="45366" y="25447"/>
                          <a:pt x="64491" y="26473"/>
                          <a:pt x="77857" y="31686"/>
                        </a:cubicBezTo>
                        <a:cubicBezTo>
                          <a:pt x="91213" y="36900"/>
                          <a:pt x="98802" y="46300"/>
                          <a:pt x="98802" y="46300"/>
                        </a:cubicBezTo>
                        <a:lnTo>
                          <a:pt x="126504" y="41900"/>
                        </a:lnTo>
                        <a:cubicBezTo>
                          <a:pt x="126504" y="41900"/>
                          <a:pt x="130913" y="35485"/>
                          <a:pt x="140573" y="25012"/>
                        </a:cubicBezTo>
                        <a:cubicBezTo>
                          <a:pt x="150232" y="14540"/>
                          <a:pt x="165142" y="0"/>
                          <a:pt x="165142" y="0"/>
                        </a:cubicBezTo>
                        <a:lnTo>
                          <a:pt x="178267" y="8051"/>
                        </a:lnTo>
                        <a:cubicBezTo>
                          <a:pt x="178267" y="8051"/>
                          <a:pt x="161528" y="18681"/>
                          <a:pt x="150158" y="28599"/>
                        </a:cubicBezTo>
                        <a:cubicBezTo>
                          <a:pt x="138798" y="38517"/>
                          <a:pt x="132818" y="47733"/>
                          <a:pt x="132818" y="47733"/>
                        </a:cubicBezTo>
                        <a:lnTo>
                          <a:pt x="143244" y="65036"/>
                        </a:lnTo>
                        <a:cubicBezTo>
                          <a:pt x="143244" y="65036"/>
                          <a:pt x="156813" y="58011"/>
                          <a:pt x="173239" y="57392"/>
                        </a:cubicBezTo>
                        <a:cubicBezTo>
                          <a:pt x="189673" y="56773"/>
                          <a:pt x="210453" y="60091"/>
                          <a:pt x="210453" y="60091"/>
                        </a:cubicBezTo>
                        <a:cubicBezTo>
                          <a:pt x="210453" y="60091"/>
                          <a:pt x="189553" y="59056"/>
                          <a:pt x="173748" y="61792"/>
                        </a:cubicBezTo>
                        <a:cubicBezTo>
                          <a:pt x="157941" y="64528"/>
                          <a:pt x="145953" y="70444"/>
                          <a:pt x="145953" y="70444"/>
                        </a:cubicBezTo>
                        <a:lnTo>
                          <a:pt x="161093" y="98239"/>
                        </a:lnTo>
                        <a:cubicBezTo>
                          <a:pt x="161093" y="98239"/>
                          <a:pt x="168876" y="96815"/>
                          <a:pt x="177990" y="102592"/>
                        </a:cubicBezTo>
                        <a:cubicBezTo>
                          <a:pt x="187095" y="108360"/>
                          <a:pt x="197531" y="121328"/>
                          <a:pt x="197531" y="121328"/>
                        </a:cubicBezTo>
                        <a:cubicBezTo>
                          <a:pt x="197531" y="121328"/>
                          <a:pt x="184220" y="110883"/>
                          <a:pt x="175762" y="106289"/>
                        </a:cubicBezTo>
                        <a:cubicBezTo>
                          <a:pt x="167296" y="101696"/>
                          <a:pt x="163691" y="102962"/>
                          <a:pt x="163691" y="102962"/>
                        </a:cubicBezTo>
                        <a:lnTo>
                          <a:pt x="177602" y="160789"/>
                        </a:lnTo>
                        <a:cubicBezTo>
                          <a:pt x="177602" y="160789"/>
                          <a:pt x="163876" y="122225"/>
                          <a:pt x="155519" y="103193"/>
                        </a:cubicBezTo>
                        <a:cubicBezTo>
                          <a:pt x="149206" y="88820"/>
                          <a:pt x="145897" y="83995"/>
                          <a:pt x="145897" y="83995"/>
                        </a:cubicBezTo>
                        <a:cubicBezTo>
                          <a:pt x="145897" y="83995"/>
                          <a:pt x="141488" y="89189"/>
                          <a:pt x="137532" y="98155"/>
                        </a:cubicBezTo>
                        <a:cubicBezTo>
                          <a:pt x="133585" y="107122"/>
                          <a:pt x="130997" y="118731"/>
                          <a:pt x="130997" y="118731"/>
                        </a:cubicBezTo>
                        <a:cubicBezTo>
                          <a:pt x="130997" y="118731"/>
                          <a:pt x="130581" y="105911"/>
                          <a:pt x="133141" y="95946"/>
                        </a:cubicBezTo>
                        <a:cubicBezTo>
                          <a:pt x="135702" y="85973"/>
                          <a:pt x="141238" y="78874"/>
                          <a:pt x="141238" y="78874"/>
                        </a:cubicBezTo>
                        <a:lnTo>
                          <a:pt x="127632" y="54564"/>
                        </a:lnTo>
                        <a:cubicBezTo>
                          <a:pt x="127632" y="54564"/>
                          <a:pt x="119193" y="65822"/>
                          <a:pt x="112566" y="75417"/>
                        </a:cubicBezTo>
                        <a:cubicBezTo>
                          <a:pt x="105947" y="85011"/>
                          <a:pt x="101150" y="96187"/>
                          <a:pt x="101150" y="96187"/>
                        </a:cubicBezTo>
                        <a:cubicBezTo>
                          <a:pt x="101150" y="96187"/>
                          <a:pt x="107657" y="107981"/>
                          <a:pt x="110800" y="123048"/>
                        </a:cubicBezTo>
                        <a:cubicBezTo>
                          <a:pt x="113934" y="138124"/>
                          <a:pt x="113693" y="156472"/>
                          <a:pt x="113693" y="156472"/>
                        </a:cubicBezTo>
                        <a:cubicBezTo>
                          <a:pt x="113693" y="156472"/>
                          <a:pt x="110634" y="139547"/>
                          <a:pt x="106567" y="126431"/>
                        </a:cubicBezTo>
                        <a:cubicBezTo>
                          <a:pt x="102509" y="113324"/>
                          <a:pt x="97434" y="104016"/>
                          <a:pt x="97434" y="104016"/>
                        </a:cubicBezTo>
                        <a:cubicBezTo>
                          <a:pt x="97434" y="104016"/>
                          <a:pt x="91713" y="109284"/>
                          <a:pt x="82145" y="128594"/>
                        </a:cubicBezTo>
                        <a:cubicBezTo>
                          <a:pt x="69695" y="153745"/>
                          <a:pt x="48906" y="205027"/>
                          <a:pt x="48906" y="20502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72" name="Google Shape;10772;p17"/>
                <p:cNvGrpSpPr/>
                <p:nvPr/>
              </p:nvGrpSpPr>
              <p:grpSpPr>
                <a:xfrm>
                  <a:off x="9204718" y="3877432"/>
                  <a:ext cx="170550" cy="237056"/>
                  <a:chOff x="9204718" y="3877432"/>
                  <a:chExt cx="170550" cy="237056"/>
                </a:xfrm>
              </p:grpSpPr>
              <p:sp>
                <p:nvSpPr>
                  <p:cNvPr id="10773" name="Google Shape;10773;p17"/>
                  <p:cNvSpPr/>
                  <p:nvPr/>
                </p:nvSpPr>
                <p:spPr>
                  <a:xfrm>
                    <a:off x="9204718" y="3877432"/>
                    <a:ext cx="170550" cy="237056"/>
                  </a:xfrm>
                  <a:custGeom>
                    <a:avLst/>
                    <a:gdLst/>
                    <a:ahLst/>
                    <a:cxnLst/>
                    <a:rect l="l" t="t" r="r" b="b"/>
                    <a:pathLst>
                      <a:path w="170550" h="237056" extrusionOk="0">
                        <a:moveTo>
                          <a:pt x="51773" y="163155"/>
                        </a:moveTo>
                        <a:cubicBezTo>
                          <a:pt x="51773" y="163155"/>
                          <a:pt x="25392" y="165364"/>
                          <a:pt x="13034" y="144502"/>
                        </a:cubicBezTo>
                        <a:cubicBezTo>
                          <a:pt x="-6433" y="111650"/>
                          <a:pt x="1674" y="86342"/>
                          <a:pt x="1674" y="86342"/>
                        </a:cubicBezTo>
                        <a:cubicBezTo>
                          <a:pt x="1674" y="86342"/>
                          <a:pt x="15622" y="109802"/>
                          <a:pt x="28156" y="88422"/>
                        </a:cubicBezTo>
                        <a:cubicBezTo>
                          <a:pt x="34673" y="77321"/>
                          <a:pt x="35514" y="54508"/>
                          <a:pt x="35514" y="54508"/>
                        </a:cubicBezTo>
                        <a:cubicBezTo>
                          <a:pt x="35514" y="54508"/>
                          <a:pt x="46134" y="46402"/>
                          <a:pt x="51773" y="32777"/>
                        </a:cubicBezTo>
                        <a:cubicBezTo>
                          <a:pt x="57412" y="19152"/>
                          <a:pt x="58151" y="0"/>
                          <a:pt x="58151" y="0"/>
                        </a:cubicBezTo>
                        <a:cubicBezTo>
                          <a:pt x="58151" y="0"/>
                          <a:pt x="67394" y="7774"/>
                          <a:pt x="73588" y="21112"/>
                        </a:cubicBezTo>
                        <a:cubicBezTo>
                          <a:pt x="79688" y="34441"/>
                          <a:pt x="82738" y="53334"/>
                          <a:pt x="82738" y="53334"/>
                        </a:cubicBezTo>
                        <a:cubicBezTo>
                          <a:pt x="82738" y="53334"/>
                          <a:pt x="86528" y="43536"/>
                          <a:pt x="90688" y="35032"/>
                        </a:cubicBezTo>
                        <a:cubicBezTo>
                          <a:pt x="94940" y="26519"/>
                          <a:pt x="99469" y="19300"/>
                          <a:pt x="99469" y="19300"/>
                        </a:cubicBezTo>
                        <a:cubicBezTo>
                          <a:pt x="99469" y="19300"/>
                          <a:pt x="103166" y="25317"/>
                          <a:pt x="105200" y="32148"/>
                        </a:cubicBezTo>
                        <a:cubicBezTo>
                          <a:pt x="107140" y="38970"/>
                          <a:pt x="107418" y="46605"/>
                          <a:pt x="107418" y="46605"/>
                        </a:cubicBezTo>
                        <a:cubicBezTo>
                          <a:pt x="107418" y="46605"/>
                          <a:pt x="121283" y="33276"/>
                          <a:pt x="133484" y="24449"/>
                        </a:cubicBezTo>
                        <a:cubicBezTo>
                          <a:pt x="145778" y="15621"/>
                          <a:pt x="156500" y="11295"/>
                          <a:pt x="156500" y="11295"/>
                        </a:cubicBezTo>
                        <a:cubicBezTo>
                          <a:pt x="156500" y="11295"/>
                          <a:pt x="154837" y="33849"/>
                          <a:pt x="150954" y="52696"/>
                        </a:cubicBezTo>
                        <a:cubicBezTo>
                          <a:pt x="147164" y="71553"/>
                          <a:pt x="141157" y="86703"/>
                          <a:pt x="141157" y="86703"/>
                        </a:cubicBezTo>
                        <a:cubicBezTo>
                          <a:pt x="141157" y="86703"/>
                          <a:pt x="146055" y="86046"/>
                          <a:pt x="150122" y="87304"/>
                        </a:cubicBezTo>
                        <a:cubicBezTo>
                          <a:pt x="154189" y="88570"/>
                          <a:pt x="157517" y="91750"/>
                          <a:pt x="157517" y="91750"/>
                        </a:cubicBezTo>
                        <a:cubicBezTo>
                          <a:pt x="157517" y="91750"/>
                          <a:pt x="151694" y="104653"/>
                          <a:pt x="144022" y="113860"/>
                        </a:cubicBezTo>
                        <a:cubicBezTo>
                          <a:pt x="136350" y="123075"/>
                          <a:pt x="126737" y="128575"/>
                          <a:pt x="126737" y="128575"/>
                        </a:cubicBezTo>
                        <a:cubicBezTo>
                          <a:pt x="126737" y="128575"/>
                          <a:pt x="142450" y="131838"/>
                          <a:pt x="153357" y="139935"/>
                        </a:cubicBezTo>
                        <a:cubicBezTo>
                          <a:pt x="164265" y="148032"/>
                          <a:pt x="170550" y="160964"/>
                          <a:pt x="170550" y="160964"/>
                        </a:cubicBezTo>
                        <a:cubicBezTo>
                          <a:pt x="170550" y="160964"/>
                          <a:pt x="155022" y="164023"/>
                          <a:pt x="144854" y="172897"/>
                        </a:cubicBezTo>
                        <a:cubicBezTo>
                          <a:pt x="134686" y="181771"/>
                          <a:pt x="129879" y="196458"/>
                          <a:pt x="129879" y="196458"/>
                        </a:cubicBezTo>
                        <a:cubicBezTo>
                          <a:pt x="129879" y="196458"/>
                          <a:pt x="114443" y="181290"/>
                          <a:pt x="99099" y="213494"/>
                        </a:cubicBezTo>
                        <a:cubicBezTo>
                          <a:pt x="92998" y="226250"/>
                          <a:pt x="96880" y="237055"/>
                          <a:pt x="96880" y="237055"/>
                        </a:cubicBezTo>
                        <a:cubicBezTo>
                          <a:pt x="96880" y="237055"/>
                          <a:pt x="80150" y="237573"/>
                          <a:pt x="68411" y="219456"/>
                        </a:cubicBezTo>
                        <a:cubicBezTo>
                          <a:pt x="56765" y="201339"/>
                          <a:pt x="51773" y="163155"/>
                          <a:pt x="51773"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74" name="Google Shape;10774;p17"/>
                  <p:cNvSpPr/>
                  <p:nvPr/>
                </p:nvSpPr>
                <p:spPr>
                  <a:xfrm>
                    <a:off x="9221561" y="3910098"/>
                    <a:ext cx="127734" cy="169412"/>
                  </a:xfrm>
                  <a:custGeom>
                    <a:avLst/>
                    <a:gdLst/>
                    <a:ahLst/>
                    <a:cxnLst/>
                    <a:rect l="l" t="t" r="r" b="b"/>
                    <a:pathLst>
                      <a:path w="127734" h="169412" extrusionOk="0">
                        <a:moveTo>
                          <a:pt x="127734" y="0"/>
                        </a:moveTo>
                        <a:cubicBezTo>
                          <a:pt x="127734" y="0"/>
                          <a:pt x="103424" y="47576"/>
                          <a:pt x="89097" y="66876"/>
                        </a:cubicBezTo>
                        <a:cubicBezTo>
                          <a:pt x="81055" y="77644"/>
                          <a:pt x="75324" y="83819"/>
                          <a:pt x="75324" y="83819"/>
                        </a:cubicBezTo>
                        <a:cubicBezTo>
                          <a:pt x="75324" y="83819"/>
                          <a:pt x="79669" y="83791"/>
                          <a:pt x="90576" y="80066"/>
                        </a:cubicBezTo>
                        <a:cubicBezTo>
                          <a:pt x="101483" y="76341"/>
                          <a:pt x="118768" y="68918"/>
                          <a:pt x="118768" y="68918"/>
                        </a:cubicBezTo>
                        <a:cubicBezTo>
                          <a:pt x="118768" y="68918"/>
                          <a:pt x="103332" y="80426"/>
                          <a:pt x="91500" y="85677"/>
                        </a:cubicBezTo>
                        <a:cubicBezTo>
                          <a:pt x="79669" y="90918"/>
                          <a:pt x="71442" y="89901"/>
                          <a:pt x="71442" y="89901"/>
                        </a:cubicBezTo>
                        <a:cubicBezTo>
                          <a:pt x="71442" y="89901"/>
                          <a:pt x="64787" y="100300"/>
                          <a:pt x="57669" y="108582"/>
                        </a:cubicBezTo>
                        <a:cubicBezTo>
                          <a:pt x="50459" y="116864"/>
                          <a:pt x="42788" y="123020"/>
                          <a:pt x="42788" y="123020"/>
                        </a:cubicBezTo>
                        <a:lnTo>
                          <a:pt x="64509" y="128178"/>
                        </a:lnTo>
                        <a:cubicBezTo>
                          <a:pt x="64509" y="128178"/>
                          <a:pt x="67652" y="120654"/>
                          <a:pt x="75879" y="113749"/>
                        </a:cubicBezTo>
                        <a:cubicBezTo>
                          <a:pt x="84105" y="106853"/>
                          <a:pt x="97416" y="100577"/>
                          <a:pt x="97416" y="100577"/>
                        </a:cubicBezTo>
                        <a:cubicBezTo>
                          <a:pt x="97416" y="100577"/>
                          <a:pt x="85769" y="109876"/>
                          <a:pt x="78837" y="116494"/>
                        </a:cubicBezTo>
                        <a:cubicBezTo>
                          <a:pt x="71904" y="123122"/>
                          <a:pt x="69593" y="127078"/>
                          <a:pt x="69593" y="127078"/>
                        </a:cubicBezTo>
                        <a:lnTo>
                          <a:pt x="90761" y="126930"/>
                        </a:lnTo>
                        <a:lnTo>
                          <a:pt x="118768" y="124601"/>
                        </a:lnTo>
                        <a:lnTo>
                          <a:pt x="91223" y="132134"/>
                        </a:lnTo>
                        <a:cubicBezTo>
                          <a:pt x="91223" y="132134"/>
                          <a:pt x="91408" y="136765"/>
                          <a:pt x="95752" y="141359"/>
                        </a:cubicBezTo>
                        <a:cubicBezTo>
                          <a:pt x="100096" y="145962"/>
                          <a:pt x="108508" y="150528"/>
                          <a:pt x="108508" y="150528"/>
                        </a:cubicBezTo>
                        <a:cubicBezTo>
                          <a:pt x="108508" y="150528"/>
                          <a:pt x="98803" y="148411"/>
                          <a:pt x="93256" y="143919"/>
                        </a:cubicBezTo>
                        <a:cubicBezTo>
                          <a:pt x="87618" y="139418"/>
                          <a:pt x="86324" y="132531"/>
                          <a:pt x="86324" y="132531"/>
                        </a:cubicBezTo>
                        <a:lnTo>
                          <a:pt x="69409" y="132346"/>
                        </a:lnTo>
                        <a:lnTo>
                          <a:pt x="59703" y="132901"/>
                        </a:lnTo>
                        <a:cubicBezTo>
                          <a:pt x="59703" y="132901"/>
                          <a:pt x="59888" y="139861"/>
                          <a:pt x="64047" y="148994"/>
                        </a:cubicBezTo>
                        <a:cubicBezTo>
                          <a:pt x="68115" y="158117"/>
                          <a:pt x="76156" y="169412"/>
                          <a:pt x="76156" y="169412"/>
                        </a:cubicBezTo>
                        <a:cubicBezTo>
                          <a:pt x="76156" y="169412"/>
                          <a:pt x="66451" y="162323"/>
                          <a:pt x="60997" y="153163"/>
                        </a:cubicBezTo>
                        <a:cubicBezTo>
                          <a:pt x="55544" y="144003"/>
                          <a:pt x="54342" y="132763"/>
                          <a:pt x="54342" y="132763"/>
                        </a:cubicBezTo>
                        <a:lnTo>
                          <a:pt x="38536" y="128021"/>
                        </a:lnTo>
                        <a:cubicBezTo>
                          <a:pt x="38536" y="128021"/>
                          <a:pt x="34376" y="132624"/>
                          <a:pt x="26149" y="139344"/>
                        </a:cubicBezTo>
                        <a:cubicBezTo>
                          <a:pt x="17978" y="146064"/>
                          <a:pt x="5832" y="154919"/>
                          <a:pt x="5832" y="154919"/>
                        </a:cubicBezTo>
                        <a:lnTo>
                          <a:pt x="1359" y="143170"/>
                        </a:lnTo>
                        <a:cubicBezTo>
                          <a:pt x="1359" y="143170"/>
                          <a:pt x="13292" y="138567"/>
                          <a:pt x="22175" y="132910"/>
                        </a:cubicBezTo>
                        <a:cubicBezTo>
                          <a:pt x="31141" y="127253"/>
                          <a:pt x="36964" y="120534"/>
                          <a:pt x="36964" y="120534"/>
                        </a:cubicBezTo>
                        <a:lnTo>
                          <a:pt x="36687" y="100984"/>
                        </a:lnTo>
                        <a:cubicBezTo>
                          <a:pt x="36687" y="100984"/>
                          <a:pt x="27444" y="103221"/>
                          <a:pt x="18690" y="98544"/>
                        </a:cubicBezTo>
                        <a:cubicBezTo>
                          <a:pt x="9899" y="93866"/>
                          <a:pt x="0" y="84105"/>
                          <a:pt x="0" y="84105"/>
                        </a:cubicBezTo>
                        <a:cubicBezTo>
                          <a:pt x="0" y="84105"/>
                          <a:pt x="10639" y="91768"/>
                          <a:pt x="19735" y="94264"/>
                        </a:cubicBezTo>
                        <a:cubicBezTo>
                          <a:pt x="28830" y="96759"/>
                          <a:pt x="36872" y="95049"/>
                          <a:pt x="36872" y="95049"/>
                        </a:cubicBezTo>
                        <a:lnTo>
                          <a:pt x="37241" y="64158"/>
                        </a:lnTo>
                        <a:cubicBezTo>
                          <a:pt x="37241" y="64158"/>
                          <a:pt x="32712" y="62994"/>
                          <a:pt x="29662" y="54675"/>
                        </a:cubicBezTo>
                        <a:cubicBezTo>
                          <a:pt x="26612" y="46346"/>
                          <a:pt x="25040" y="30854"/>
                          <a:pt x="25040" y="30854"/>
                        </a:cubicBezTo>
                        <a:cubicBezTo>
                          <a:pt x="25040" y="30854"/>
                          <a:pt x="28830" y="44904"/>
                          <a:pt x="31973" y="51920"/>
                        </a:cubicBezTo>
                        <a:cubicBezTo>
                          <a:pt x="35023" y="58936"/>
                          <a:pt x="37241" y="58908"/>
                          <a:pt x="37241" y="58908"/>
                        </a:cubicBezTo>
                        <a:lnTo>
                          <a:pt x="47224" y="259"/>
                        </a:lnTo>
                        <a:cubicBezTo>
                          <a:pt x="47224" y="259"/>
                          <a:pt x="42880" y="40791"/>
                          <a:pt x="41586" y="61302"/>
                        </a:cubicBezTo>
                        <a:cubicBezTo>
                          <a:pt x="40661" y="76785"/>
                          <a:pt x="40939" y="82377"/>
                          <a:pt x="40939" y="82377"/>
                        </a:cubicBezTo>
                        <a:cubicBezTo>
                          <a:pt x="40939" y="82377"/>
                          <a:pt x="44821" y="78911"/>
                          <a:pt x="49535" y="71775"/>
                        </a:cubicBezTo>
                        <a:cubicBezTo>
                          <a:pt x="54249" y="64639"/>
                          <a:pt x="59056" y="54582"/>
                          <a:pt x="59056" y="54582"/>
                        </a:cubicBezTo>
                        <a:cubicBezTo>
                          <a:pt x="59056" y="54582"/>
                          <a:pt x="55451" y="66737"/>
                          <a:pt x="51199" y="75259"/>
                        </a:cubicBezTo>
                        <a:cubicBezTo>
                          <a:pt x="46855" y="83773"/>
                          <a:pt x="41863" y="88662"/>
                          <a:pt x="41863" y="88662"/>
                        </a:cubicBezTo>
                        <a:lnTo>
                          <a:pt x="41771" y="115792"/>
                        </a:lnTo>
                        <a:cubicBezTo>
                          <a:pt x="41771" y="115792"/>
                          <a:pt x="49535" y="107944"/>
                          <a:pt x="55821" y="101076"/>
                        </a:cubicBezTo>
                        <a:cubicBezTo>
                          <a:pt x="62199" y="94199"/>
                          <a:pt x="68022" y="85261"/>
                          <a:pt x="68022" y="85261"/>
                        </a:cubicBezTo>
                        <a:cubicBezTo>
                          <a:pt x="68022" y="85261"/>
                          <a:pt x="68115" y="72135"/>
                          <a:pt x="70980" y="57004"/>
                        </a:cubicBezTo>
                        <a:cubicBezTo>
                          <a:pt x="73753" y="41882"/>
                          <a:pt x="79391" y="24754"/>
                          <a:pt x="79391" y="24754"/>
                        </a:cubicBezTo>
                        <a:cubicBezTo>
                          <a:pt x="79391" y="24754"/>
                          <a:pt x="75971" y="41595"/>
                          <a:pt x="74122" y="55183"/>
                        </a:cubicBezTo>
                        <a:cubicBezTo>
                          <a:pt x="72366" y="68780"/>
                          <a:pt x="72274" y="79114"/>
                          <a:pt x="72274" y="79114"/>
                        </a:cubicBezTo>
                        <a:cubicBezTo>
                          <a:pt x="72274" y="79114"/>
                          <a:pt x="76803" y="76017"/>
                          <a:pt x="87618" y="60978"/>
                        </a:cubicBezTo>
                        <a:cubicBezTo>
                          <a:pt x="101575" y="41401"/>
                          <a:pt x="127734" y="0"/>
                          <a:pt x="12773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75" name="Google Shape;10775;p17"/>
                <p:cNvGrpSpPr/>
                <p:nvPr/>
              </p:nvGrpSpPr>
              <p:grpSpPr>
                <a:xfrm>
                  <a:off x="7631545" y="4920352"/>
                  <a:ext cx="197235" cy="285878"/>
                  <a:chOff x="7631545" y="4920352"/>
                  <a:chExt cx="197235" cy="285878"/>
                </a:xfrm>
              </p:grpSpPr>
              <p:sp>
                <p:nvSpPr>
                  <p:cNvPr id="10776" name="Google Shape;10776;p17"/>
                  <p:cNvSpPr/>
                  <p:nvPr/>
                </p:nvSpPr>
                <p:spPr>
                  <a:xfrm>
                    <a:off x="7631545" y="4920352"/>
                    <a:ext cx="197235" cy="285878"/>
                  </a:xfrm>
                  <a:custGeom>
                    <a:avLst/>
                    <a:gdLst/>
                    <a:ahLst/>
                    <a:cxnLst/>
                    <a:rect l="l" t="t" r="r" b="b"/>
                    <a:pathLst>
                      <a:path w="197235" h="285878" extrusionOk="0">
                        <a:moveTo>
                          <a:pt x="121883" y="187631"/>
                        </a:moveTo>
                        <a:cubicBezTo>
                          <a:pt x="121883" y="187631"/>
                          <a:pt x="148476" y="182880"/>
                          <a:pt x="167647" y="155242"/>
                        </a:cubicBezTo>
                        <a:cubicBezTo>
                          <a:pt x="197826" y="111724"/>
                          <a:pt x="197235" y="84595"/>
                          <a:pt x="197235" y="84595"/>
                        </a:cubicBezTo>
                        <a:cubicBezTo>
                          <a:pt x="197235" y="84595"/>
                          <a:pt x="175633" y="115690"/>
                          <a:pt x="169264" y="94338"/>
                        </a:cubicBezTo>
                        <a:cubicBezTo>
                          <a:pt x="165955" y="83255"/>
                          <a:pt x="172093" y="57013"/>
                          <a:pt x="172093" y="57013"/>
                        </a:cubicBezTo>
                        <a:cubicBezTo>
                          <a:pt x="172093" y="57013"/>
                          <a:pt x="163663" y="50533"/>
                          <a:pt x="162017" y="36280"/>
                        </a:cubicBezTo>
                        <a:cubicBezTo>
                          <a:pt x="160372" y="22027"/>
                          <a:pt x="165521" y="0"/>
                          <a:pt x="165521" y="0"/>
                        </a:cubicBezTo>
                        <a:cubicBezTo>
                          <a:pt x="165521" y="0"/>
                          <a:pt x="153523" y="11600"/>
                          <a:pt x="143078" y="28783"/>
                        </a:cubicBezTo>
                        <a:cubicBezTo>
                          <a:pt x="132633" y="45958"/>
                          <a:pt x="123732" y="68715"/>
                          <a:pt x="123732" y="68715"/>
                        </a:cubicBezTo>
                        <a:cubicBezTo>
                          <a:pt x="123732" y="68715"/>
                          <a:pt x="122826" y="58400"/>
                          <a:pt x="121106" y="49683"/>
                        </a:cubicBezTo>
                        <a:cubicBezTo>
                          <a:pt x="119396" y="40976"/>
                          <a:pt x="116873" y="33868"/>
                          <a:pt x="116873" y="33868"/>
                        </a:cubicBezTo>
                        <a:cubicBezTo>
                          <a:pt x="116873" y="33868"/>
                          <a:pt x="111216" y="41872"/>
                          <a:pt x="107065" y="50339"/>
                        </a:cubicBezTo>
                        <a:cubicBezTo>
                          <a:pt x="102924" y="58815"/>
                          <a:pt x="100272" y="67753"/>
                          <a:pt x="100272" y="67753"/>
                        </a:cubicBezTo>
                        <a:cubicBezTo>
                          <a:pt x="100272" y="67753"/>
                          <a:pt x="90104" y="56116"/>
                          <a:pt x="80158" y="49267"/>
                        </a:cubicBezTo>
                        <a:cubicBezTo>
                          <a:pt x="70212" y="42418"/>
                          <a:pt x="60507" y="40347"/>
                          <a:pt x="60507" y="40347"/>
                        </a:cubicBezTo>
                        <a:cubicBezTo>
                          <a:pt x="60507" y="40347"/>
                          <a:pt x="55303" y="66062"/>
                          <a:pt x="53473" y="86878"/>
                        </a:cubicBezTo>
                        <a:cubicBezTo>
                          <a:pt x="51633" y="107703"/>
                          <a:pt x="53167" y="123630"/>
                          <a:pt x="53167" y="123630"/>
                        </a:cubicBezTo>
                        <a:cubicBezTo>
                          <a:pt x="53167" y="123630"/>
                          <a:pt x="48315" y="124221"/>
                          <a:pt x="43702" y="126819"/>
                        </a:cubicBezTo>
                        <a:cubicBezTo>
                          <a:pt x="39090" y="129407"/>
                          <a:pt x="34718" y="134010"/>
                          <a:pt x="34718" y="134010"/>
                        </a:cubicBezTo>
                        <a:cubicBezTo>
                          <a:pt x="34718" y="134010"/>
                          <a:pt x="36724" y="147395"/>
                          <a:pt x="41826" y="155954"/>
                        </a:cubicBezTo>
                        <a:cubicBezTo>
                          <a:pt x="46928" y="164513"/>
                          <a:pt x="55136" y="168247"/>
                          <a:pt x="55136" y="168247"/>
                        </a:cubicBezTo>
                        <a:cubicBezTo>
                          <a:pt x="55136" y="168247"/>
                          <a:pt x="37981" y="176363"/>
                          <a:pt x="24199" y="188796"/>
                        </a:cubicBezTo>
                        <a:cubicBezTo>
                          <a:pt x="10417" y="201219"/>
                          <a:pt x="0" y="217968"/>
                          <a:pt x="0" y="217968"/>
                        </a:cubicBezTo>
                        <a:cubicBezTo>
                          <a:pt x="0" y="217968"/>
                          <a:pt x="15122" y="217210"/>
                          <a:pt x="22886" y="224697"/>
                        </a:cubicBezTo>
                        <a:cubicBezTo>
                          <a:pt x="30660" y="232175"/>
                          <a:pt x="31067" y="247907"/>
                          <a:pt x="31067" y="247907"/>
                        </a:cubicBezTo>
                        <a:cubicBezTo>
                          <a:pt x="31067" y="247907"/>
                          <a:pt x="51689" y="226018"/>
                          <a:pt x="57641" y="259138"/>
                        </a:cubicBezTo>
                        <a:cubicBezTo>
                          <a:pt x="60008" y="272263"/>
                          <a:pt x="52669" y="285879"/>
                          <a:pt x="52669" y="285879"/>
                        </a:cubicBezTo>
                        <a:cubicBezTo>
                          <a:pt x="52669" y="285879"/>
                          <a:pt x="69806" y="281849"/>
                          <a:pt x="87433" y="257585"/>
                        </a:cubicBezTo>
                        <a:cubicBezTo>
                          <a:pt x="105060" y="233321"/>
                          <a:pt x="121883" y="187631"/>
                          <a:pt x="12188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77" name="Google Shape;10777;p17"/>
                  <p:cNvSpPr/>
                  <p:nvPr/>
                </p:nvSpPr>
                <p:spPr>
                  <a:xfrm>
                    <a:off x="7668749" y="4960209"/>
                    <a:ext cx="135027" cy="204343"/>
                  </a:xfrm>
                  <a:custGeom>
                    <a:avLst/>
                    <a:gdLst/>
                    <a:ahLst/>
                    <a:cxnLst/>
                    <a:rect l="l" t="t" r="r" b="b"/>
                    <a:pathLst>
                      <a:path w="135027" h="204343" extrusionOk="0">
                        <a:moveTo>
                          <a:pt x="28997" y="22008"/>
                        </a:moveTo>
                        <a:cubicBezTo>
                          <a:pt x="28997" y="22008"/>
                          <a:pt x="39516" y="70490"/>
                          <a:pt x="48389" y="88912"/>
                        </a:cubicBezTo>
                        <a:cubicBezTo>
                          <a:pt x="53334" y="99200"/>
                          <a:pt x="57364" y="104773"/>
                          <a:pt x="57364" y="104773"/>
                        </a:cubicBezTo>
                        <a:cubicBezTo>
                          <a:pt x="57364" y="104773"/>
                          <a:pt x="52854" y="105956"/>
                          <a:pt x="42778" y="104644"/>
                        </a:cubicBezTo>
                        <a:cubicBezTo>
                          <a:pt x="32694" y="103331"/>
                          <a:pt x="17063" y="99523"/>
                          <a:pt x="17063" y="99523"/>
                        </a:cubicBezTo>
                        <a:cubicBezTo>
                          <a:pt x="17063" y="99523"/>
                          <a:pt x="29505" y="108600"/>
                          <a:pt x="40107" y="111410"/>
                        </a:cubicBezTo>
                        <a:cubicBezTo>
                          <a:pt x="50709" y="114220"/>
                          <a:pt x="59462" y="110772"/>
                          <a:pt x="59462" y="110772"/>
                        </a:cubicBezTo>
                        <a:cubicBezTo>
                          <a:pt x="59462" y="110772"/>
                          <a:pt x="63151" y="121004"/>
                          <a:pt x="68013" y="128621"/>
                        </a:cubicBezTo>
                        <a:cubicBezTo>
                          <a:pt x="72875" y="136247"/>
                          <a:pt x="78911" y="141266"/>
                          <a:pt x="78911" y="141266"/>
                        </a:cubicBezTo>
                        <a:lnTo>
                          <a:pt x="54924" y="153264"/>
                        </a:lnTo>
                        <a:cubicBezTo>
                          <a:pt x="54924" y="153264"/>
                          <a:pt x="54000" y="145398"/>
                          <a:pt x="47631" y="139667"/>
                        </a:cubicBezTo>
                        <a:cubicBezTo>
                          <a:pt x="41262" y="133936"/>
                          <a:pt x="29450" y="130340"/>
                          <a:pt x="29450" y="130340"/>
                        </a:cubicBezTo>
                        <a:cubicBezTo>
                          <a:pt x="29450" y="130340"/>
                          <a:pt x="38545" y="137920"/>
                          <a:pt x="43675" y="143688"/>
                        </a:cubicBezTo>
                        <a:cubicBezTo>
                          <a:pt x="48805" y="149446"/>
                          <a:pt x="49970" y="153402"/>
                          <a:pt x="49970" y="153402"/>
                        </a:cubicBezTo>
                        <a:lnTo>
                          <a:pt x="28155" y="159097"/>
                        </a:lnTo>
                        <a:lnTo>
                          <a:pt x="0" y="164134"/>
                        </a:lnTo>
                        <a:lnTo>
                          <a:pt x="26094" y="165262"/>
                        </a:lnTo>
                        <a:cubicBezTo>
                          <a:pt x="26094" y="165262"/>
                          <a:pt x="24486" y="170687"/>
                          <a:pt x="18607" y="177223"/>
                        </a:cubicBezTo>
                        <a:cubicBezTo>
                          <a:pt x="12719" y="183758"/>
                          <a:pt x="2579" y="191411"/>
                          <a:pt x="2579" y="191411"/>
                        </a:cubicBezTo>
                        <a:cubicBezTo>
                          <a:pt x="2579" y="191411"/>
                          <a:pt x="13310" y="186244"/>
                          <a:pt x="20437" y="179487"/>
                        </a:cubicBezTo>
                        <a:cubicBezTo>
                          <a:pt x="27564" y="172721"/>
                          <a:pt x="31076" y="164356"/>
                          <a:pt x="31076" y="164356"/>
                        </a:cubicBezTo>
                        <a:lnTo>
                          <a:pt x="48555" y="159466"/>
                        </a:lnTo>
                        <a:lnTo>
                          <a:pt x="58418" y="157414"/>
                        </a:lnTo>
                        <a:cubicBezTo>
                          <a:pt x="58418" y="157414"/>
                          <a:pt x="56080" y="165557"/>
                          <a:pt x="49027" y="177288"/>
                        </a:cubicBezTo>
                        <a:cubicBezTo>
                          <a:pt x="41974" y="189017"/>
                          <a:pt x="30217" y="204343"/>
                          <a:pt x="30217" y="204343"/>
                        </a:cubicBezTo>
                        <a:cubicBezTo>
                          <a:pt x="30217" y="204343"/>
                          <a:pt x="42418" y="193435"/>
                          <a:pt x="50857" y="181299"/>
                        </a:cubicBezTo>
                        <a:cubicBezTo>
                          <a:pt x="59287" y="169153"/>
                          <a:pt x="63964" y="155787"/>
                          <a:pt x="63964" y="155787"/>
                        </a:cubicBezTo>
                        <a:lnTo>
                          <a:pt x="81748" y="145897"/>
                        </a:lnTo>
                        <a:cubicBezTo>
                          <a:pt x="81748" y="145897"/>
                          <a:pt x="84688" y="150066"/>
                          <a:pt x="91057" y="155612"/>
                        </a:cubicBezTo>
                        <a:cubicBezTo>
                          <a:pt x="97434" y="161148"/>
                          <a:pt x="107241" y="168053"/>
                          <a:pt x="107241" y="168053"/>
                        </a:cubicBezTo>
                        <a:lnTo>
                          <a:pt x="115478" y="153190"/>
                        </a:lnTo>
                        <a:cubicBezTo>
                          <a:pt x="115478" y="153190"/>
                          <a:pt x="104570" y="151147"/>
                          <a:pt x="97120" y="147043"/>
                        </a:cubicBezTo>
                        <a:cubicBezTo>
                          <a:pt x="89661" y="142948"/>
                          <a:pt x="85668" y="136783"/>
                          <a:pt x="85668" y="136783"/>
                        </a:cubicBezTo>
                        <a:lnTo>
                          <a:pt x="91990" y="113998"/>
                        </a:lnTo>
                        <a:cubicBezTo>
                          <a:pt x="91990" y="113998"/>
                          <a:pt x="100790" y="114054"/>
                          <a:pt x="111300" y="106188"/>
                        </a:cubicBezTo>
                        <a:cubicBezTo>
                          <a:pt x="121809" y="98321"/>
                          <a:pt x="135027" y="84253"/>
                          <a:pt x="135027" y="84253"/>
                        </a:cubicBezTo>
                        <a:cubicBezTo>
                          <a:pt x="135027" y="84253"/>
                          <a:pt x="121689" y="96094"/>
                          <a:pt x="111540" y="101511"/>
                        </a:cubicBezTo>
                        <a:cubicBezTo>
                          <a:pt x="101390" y="106918"/>
                          <a:pt x="93608" y="107168"/>
                          <a:pt x="93608" y="107168"/>
                        </a:cubicBezTo>
                        <a:lnTo>
                          <a:pt x="102750" y="71405"/>
                        </a:lnTo>
                        <a:cubicBezTo>
                          <a:pt x="102750" y="71405"/>
                          <a:pt x="107750" y="68807"/>
                          <a:pt x="113453" y="58307"/>
                        </a:cubicBezTo>
                        <a:cubicBezTo>
                          <a:pt x="119166" y="47797"/>
                          <a:pt x="125580" y="29366"/>
                          <a:pt x="125580" y="29366"/>
                        </a:cubicBezTo>
                        <a:cubicBezTo>
                          <a:pt x="125580" y="29366"/>
                          <a:pt x="117280" y="46753"/>
                          <a:pt x="111965" y="55737"/>
                        </a:cubicBezTo>
                        <a:cubicBezTo>
                          <a:pt x="106650" y="64722"/>
                          <a:pt x="104321" y="65313"/>
                          <a:pt x="104321" y="65313"/>
                        </a:cubicBezTo>
                        <a:lnTo>
                          <a:pt x="112076" y="0"/>
                        </a:lnTo>
                        <a:cubicBezTo>
                          <a:pt x="112076" y="0"/>
                          <a:pt x="104062" y="45856"/>
                          <a:pt x="99089" y="69307"/>
                        </a:cubicBezTo>
                        <a:cubicBezTo>
                          <a:pt x="95336" y="87007"/>
                          <a:pt x="93312" y="93579"/>
                          <a:pt x="93312" y="93579"/>
                        </a:cubicBezTo>
                        <a:cubicBezTo>
                          <a:pt x="93312" y="93579"/>
                          <a:pt x="90391" y="90631"/>
                          <a:pt x="87692" y="83652"/>
                        </a:cubicBezTo>
                        <a:cubicBezTo>
                          <a:pt x="84993" y="76683"/>
                          <a:pt x="83116" y="66349"/>
                          <a:pt x="83116" y="66349"/>
                        </a:cubicBezTo>
                        <a:cubicBezTo>
                          <a:pt x="83116" y="66349"/>
                          <a:pt x="83098" y="79455"/>
                          <a:pt x="84928" y="88154"/>
                        </a:cubicBezTo>
                        <a:cubicBezTo>
                          <a:pt x="86758" y="96843"/>
                          <a:pt x="90437" y="101122"/>
                          <a:pt x="90437" y="101122"/>
                        </a:cubicBezTo>
                        <a:lnTo>
                          <a:pt x="82220" y="132587"/>
                        </a:lnTo>
                        <a:cubicBezTo>
                          <a:pt x="82220" y="132587"/>
                          <a:pt x="76600" y="125636"/>
                          <a:pt x="72191" y="119406"/>
                        </a:cubicBezTo>
                        <a:cubicBezTo>
                          <a:pt x="67773" y="113185"/>
                          <a:pt x="64491" y="104422"/>
                          <a:pt x="64491" y="104422"/>
                        </a:cubicBezTo>
                        <a:cubicBezTo>
                          <a:pt x="64491" y="104422"/>
                          <a:pt x="68420" y="89208"/>
                          <a:pt x="70130" y="72440"/>
                        </a:cubicBezTo>
                        <a:cubicBezTo>
                          <a:pt x="71840" y="55672"/>
                          <a:pt x="71331" y="37343"/>
                          <a:pt x="71331" y="37343"/>
                        </a:cubicBezTo>
                        <a:cubicBezTo>
                          <a:pt x="71331" y="37343"/>
                          <a:pt x="69704" y="55940"/>
                          <a:pt x="67366" y="71220"/>
                        </a:cubicBezTo>
                        <a:cubicBezTo>
                          <a:pt x="65018" y="86508"/>
                          <a:pt x="61958" y="98469"/>
                          <a:pt x="61958" y="98469"/>
                        </a:cubicBezTo>
                        <a:cubicBezTo>
                          <a:pt x="61958" y="98469"/>
                          <a:pt x="58205" y="96140"/>
                          <a:pt x="51717" y="81665"/>
                        </a:cubicBezTo>
                        <a:cubicBezTo>
                          <a:pt x="43268" y="62818"/>
                          <a:pt x="28997" y="22008"/>
                          <a:pt x="28997" y="2200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78" name="Google Shape;10778;p17"/>
                <p:cNvGrpSpPr/>
                <p:nvPr/>
              </p:nvGrpSpPr>
              <p:grpSpPr>
                <a:xfrm>
                  <a:off x="7826459" y="4894184"/>
                  <a:ext cx="287126" cy="261114"/>
                  <a:chOff x="7826459" y="4894184"/>
                  <a:chExt cx="287126" cy="261114"/>
                </a:xfrm>
              </p:grpSpPr>
              <p:sp>
                <p:nvSpPr>
                  <p:cNvPr id="10779" name="Google Shape;10779;p17"/>
                  <p:cNvSpPr/>
                  <p:nvPr/>
                </p:nvSpPr>
                <p:spPr>
                  <a:xfrm>
                    <a:off x="7826459" y="4911058"/>
                    <a:ext cx="287126" cy="244240"/>
                  </a:xfrm>
                  <a:custGeom>
                    <a:avLst/>
                    <a:gdLst/>
                    <a:ahLst/>
                    <a:cxnLst/>
                    <a:rect l="l" t="t" r="r" b="b"/>
                    <a:pathLst>
                      <a:path w="287126" h="244240" extrusionOk="0">
                        <a:moveTo>
                          <a:pt x="99339" y="29083"/>
                        </a:moveTo>
                        <a:cubicBezTo>
                          <a:pt x="99339" y="29083"/>
                          <a:pt x="57974" y="2970"/>
                          <a:pt x="33100" y="7851"/>
                        </a:cubicBezTo>
                        <a:cubicBezTo>
                          <a:pt x="-6064" y="15532"/>
                          <a:pt x="398" y="42773"/>
                          <a:pt x="398" y="42773"/>
                        </a:cubicBezTo>
                        <a:cubicBezTo>
                          <a:pt x="398" y="42773"/>
                          <a:pt x="28442" y="37328"/>
                          <a:pt x="42936" y="65594"/>
                        </a:cubicBezTo>
                        <a:cubicBezTo>
                          <a:pt x="50450" y="80273"/>
                          <a:pt x="46023" y="98852"/>
                          <a:pt x="46023" y="98852"/>
                        </a:cubicBezTo>
                        <a:cubicBezTo>
                          <a:pt x="46023" y="98852"/>
                          <a:pt x="60766" y="114945"/>
                          <a:pt x="66284" y="130797"/>
                        </a:cubicBezTo>
                        <a:cubicBezTo>
                          <a:pt x="71803" y="146649"/>
                          <a:pt x="68096" y="162262"/>
                          <a:pt x="68096" y="162262"/>
                        </a:cubicBezTo>
                        <a:cubicBezTo>
                          <a:pt x="68096" y="162262"/>
                          <a:pt x="84826" y="164776"/>
                          <a:pt x="97952" y="160043"/>
                        </a:cubicBezTo>
                        <a:cubicBezTo>
                          <a:pt x="111078" y="155320"/>
                          <a:pt x="120607" y="143340"/>
                          <a:pt x="120607" y="143340"/>
                        </a:cubicBezTo>
                        <a:cubicBezTo>
                          <a:pt x="120607" y="143340"/>
                          <a:pt x="124157" y="154488"/>
                          <a:pt x="128658" y="164997"/>
                        </a:cubicBezTo>
                        <a:cubicBezTo>
                          <a:pt x="133160" y="175516"/>
                          <a:pt x="138623" y="185388"/>
                          <a:pt x="138623" y="185388"/>
                        </a:cubicBezTo>
                        <a:cubicBezTo>
                          <a:pt x="138623" y="185388"/>
                          <a:pt x="145990" y="184095"/>
                          <a:pt x="150870" y="180600"/>
                        </a:cubicBezTo>
                        <a:cubicBezTo>
                          <a:pt x="155741" y="177106"/>
                          <a:pt x="158135" y="171413"/>
                          <a:pt x="158135" y="171413"/>
                        </a:cubicBezTo>
                        <a:cubicBezTo>
                          <a:pt x="158135" y="171413"/>
                          <a:pt x="176696" y="194576"/>
                          <a:pt x="193917" y="212776"/>
                        </a:cubicBezTo>
                        <a:cubicBezTo>
                          <a:pt x="211137" y="230986"/>
                          <a:pt x="227008" y="244241"/>
                          <a:pt x="227008" y="244241"/>
                        </a:cubicBezTo>
                        <a:cubicBezTo>
                          <a:pt x="227008" y="244241"/>
                          <a:pt x="230049" y="225089"/>
                          <a:pt x="228727" y="206833"/>
                        </a:cubicBezTo>
                        <a:cubicBezTo>
                          <a:pt x="227405" y="188577"/>
                          <a:pt x="221721" y="171218"/>
                          <a:pt x="221721" y="171218"/>
                        </a:cubicBezTo>
                        <a:cubicBezTo>
                          <a:pt x="221721" y="171218"/>
                          <a:pt x="229328" y="176247"/>
                          <a:pt x="236131" y="179038"/>
                        </a:cubicBezTo>
                        <a:cubicBezTo>
                          <a:pt x="242944" y="181839"/>
                          <a:pt x="248970" y="182394"/>
                          <a:pt x="248970" y="182394"/>
                        </a:cubicBezTo>
                        <a:cubicBezTo>
                          <a:pt x="248970" y="182394"/>
                          <a:pt x="243054" y="166966"/>
                          <a:pt x="233182" y="152694"/>
                        </a:cubicBezTo>
                        <a:cubicBezTo>
                          <a:pt x="223319" y="138414"/>
                          <a:pt x="209510" y="125270"/>
                          <a:pt x="209510" y="125270"/>
                        </a:cubicBezTo>
                        <a:cubicBezTo>
                          <a:pt x="209510" y="125270"/>
                          <a:pt x="235151" y="137166"/>
                          <a:pt x="254553" y="140937"/>
                        </a:cubicBezTo>
                        <a:cubicBezTo>
                          <a:pt x="273955" y="144718"/>
                          <a:pt x="287127" y="140383"/>
                          <a:pt x="287127" y="140383"/>
                        </a:cubicBezTo>
                        <a:cubicBezTo>
                          <a:pt x="287127" y="140383"/>
                          <a:pt x="263214" y="123634"/>
                          <a:pt x="249331" y="107319"/>
                        </a:cubicBezTo>
                        <a:cubicBezTo>
                          <a:pt x="235447" y="91014"/>
                          <a:pt x="231592" y="75143"/>
                          <a:pt x="231592" y="75143"/>
                        </a:cubicBezTo>
                        <a:cubicBezTo>
                          <a:pt x="231592" y="75143"/>
                          <a:pt x="203234" y="72712"/>
                          <a:pt x="187012" y="33409"/>
                        </a:cubicBezTo>
                        <a:cubicBezTo>
                          <a:pt x="180578" y="17825"/>
                          <a:pt x="189480" y="12990"/>
                          <a:pt x="189480" y="12990"/>
                        </a:cubicBezTo>
                        <a:cubicBezTo>
                          <a:pt x="189480" y="12990"/>
                          <a:pt x="163025" y="-2890"/>
                          <a:pt x="139917" y="466"/>
                        </a:cubicBezTo>
                        <a:cubicBezTo>
                          <a:pt x="116809" y="3830"/>
                          <a:pt x="99339" y="29083"/>
                          <a:pt x="99339" y="2908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80" name="Google Shape;10780;p17"/>
                  <p:cNvSpPr/>
                  <p:nvPr/>
                </p:nvSpPr>
                <p:spPr>
                  <a:xfrm>
                    <a:off x="7858608" y="4894184"/>
                    <a:ext cx="198612" cy="233468"/>
                  </a:xfrm>
                  <a:custGeom>
                    <a:avLst/>
                    <a:gdLst/>
                    <a:ahLst/>
                    <a:cxnLst/>
                    <a:rect l="l" t="t" r="r" b="b"/>
                    <a:pathLst>
                      <a:path w="198612" h="233468" extrusionOk="0">
                        <a:moveTo>
                          <a:pt x="181419" y="233469"/>
                        </a:moveTo>
                        <a:cubicBezTo>
                          <a:pt x="181419" y="233469"/>
                          <a:pt x="154798" y="173849"/>
                          <a:pt x="136931" y="145546"/>
                        </a:cubicBezTo>
                        <a:cubicBezTo>
                          <a:pt x="126958" y="129758"/>
                          <a:pt x="119406" y="119637"/>
                          <a:pt x="119406" y="119637"/>
                        </a:cubicBezTo>
                        <a:cubicBezTo>
                          <a:pt x="119406" y="119637"/>
                          <a:pt x="126357" y="123704"/>
                          <a:pt x="142662" y="136644"/>
                        </a:cubicBezTo>
                        <a:cubicBezTo>
                          <a:pt x="158958" y="149585"/>
                          <a:pt x="184617" y="171399"/>
                          <a:pt x="184617" y="171399"/>
                        </a:cubicBezTo>
                        <a:cubicBezTo>
                          <a:pt x="184617" y="171399"/>
                          <a:pt x="162970" y="148125"/>
                          <a:pt x="145527" y="133114"/>
                        </a:cubicBezTo>
                        <a:cubicBezTo>
                          <a:pt x="128085" y="118102"/>
                          <a:pt x="114858" y="111355"/>
                          <a:pt x="114858" y="111355"/>
                        </a:cubicBezTo>
                        <a:cubicBezTo>
                          <a:pt x="114858" y="111355"/>
                          <a:pt x="106909" y="97073"/>
                          <a:pt x="97619" y="83985"/>
                        </a:cubicBezTo>
                        <a:cubicBezTo>
                          <a:pt x="88320" y="70896"/>
                          <a:pt x="77690" y="59000"/>
                          <a:pt x="77690" y="59000"/>
                        </a:cubicBezTo>
                        <a:lnTo>
                          <a:pt x="113416" y="75000"/>
                        </a:lnTo>
                        <a:cubicBezTo>
                          <a:pt x="113416" y="75000"/>
                          <a:pt x="116485" y="83773"/>
                          <a:pt x="127789" y="96750"/>
                        </a:cubicBezTo>
                        <a:cubicBezTo>
                          <a:pt x="139094" y="109728"/>
                          <a:pt x="158635" y="126911"/>
                          <a:pt x="158635" y="126911"/>
                        </a:cubicBezTo>
                        <a:cubicBezTo>
                          <a:pt x="158635" y="126911"/>
                          <a:pt x="142606" y="108970"/>
                          <a:pt x="133271" y="97388"/>
                        </a:cubicBezTo>
                        <a:cubicBezTo>
                          <a:pt x="123926" y="85815"/>
                          <a:pt x="121282" y="80602"/>
                          <a:pt x="121282" y="80602"/>
                        </a:cubicBezTo>
                        <a:lnTo>
                          <a:pt x="154835" y="100263"/>
                        </a:lnTo>
                        <a:lnTo>
                          <a:pt x="198612" y="127891"/>
                        </a:lnTo>
                        <a:lnTo>
                          <a:pt x="156860" y="96611"/>
                        </a:lnTo>
                        <a:cubicBezTo>
                          <a:pt x="156860" y="96611"/>
                          <a:pt x="158320" y="93164"/>
                          <a:pt x="166343" y="93570"/>
                        </a:cubicBezTo>
                        <a:cubicBezTo>
                          <a:pt x="174376" y="93977"/>
                          <a:pt x="188962" y="98229"/>
                          <a:pt x="188962" y="98229"/>
                        </a:cubicBezTo>
                        <a:cubicBezTo>
                          <a:pt x="188962" y="98229"/>
                          <a:pt x="172934" y="90862"/>
                          <a:pt x="162970" y="89235"/>
                        </a:cubicBezTo>
                        <a:cubicBezTo>
                          <a:pt x="153005" y="87608"/>
                          <a:pt x="149114" y="91731"/>
                          <a:pt x="149114" y="91731"/>
                        </a:cubicBezTo>
                        <a:lnTo>
                          <a:pt x="122290" y="76304"/>
                        </a:lnTo>
                        <a:lnTo>
                          <a:pt x="107010" y="66903"/>
                        </a:lnTo>
                        <a:cubicBezTo>
                          <a:pt x="107010" y="66903"/>
                          <a:pt x="109090" y="61644"/>
                          <a:pt x="117917" y="58316"/>
                        </a:cubicBezTo>
                        <a:cubicBezTo>
                          <a:pt x="126745" y="54980"/>
                          <a:pt x="142338" y="53584"/>
                          <a:pt x="142338" y="53584"/>
                        </a:cubicBezTo>
                        <a:cubicBezTo>
                          <a:pt x="142338" y="53584"/>
                          <a:pt x="125136" y="50145"/>
                          <a:pt x="114183" y="52271"/>
                        </a:cubicBezTo>
                        <a:cubicBezTo>
                          <a:pt x="103239" y="54397"/>
                          <a:pt x="98525" y="62088"/>
                          <a:pt x="98525" y="62088"/>
                        </a:cubicBezTo>
                        <a:lnTo>
                          <a:pt x="72237" y="51189"/>
                        </a:lnTo>
                        <a:cubicBezTo>
                          <a:pt x="72237" y="51189"/>
                          <a:pt x="66709" y="43712"/>
                          <a:pt x="55442" y="30910"/>
                        </a:cubicBezTo>
                        <a:cubicBezTo>
                          <a:pt x="44164" y="18117"/>
                          <a:pt x="27147" y="0"/>
                          <a:pt x="27147" y="0"/>
                        </a:cubicBezTo>
                        <a:lnTo>
                          <a:pt x="17072" y="5037"/>
                        </a:lnTo>
                        <a:cubicBezTo>
                          <a:pt x="17072" y="5037"/>
                          <a:pt x="34847" y="19651"/>
                          <a:pt x="47538" y="32287"/>
                        </a:cubicBezTo>
                        <a:cubicBezTo>
                          <a:pt x="60239" y="44923"/>
                          <a:pt x="67856" y="55580"/>
                          <a:pt x="67856" y="55580"/>
                        </a:cubicBezTo>
                        <a:lnTo>
                          <a:pt x="62429" y="70564"/>
                        </a:lnTo>
                        <a:cubicBezTo>
                          <a:pt x="62429" y="70564"/>
                          <a:pt x="48408" y="60322"/>
                          <a:pt x="33285" y="55867"/>
                        </a:cubicBezTo>
                        <a:cubicBezTo>
                          <a:pt x="18163" y="51402"/>
                          <a:pt x="0" y="49895"/>
                          <a:pt x="0" y="49895"/>
                        </a:cubicBezTo>
                        <a:cubicBezTo>
                          <a:pt x="0" y="49895"/>
                          <a:pt x="18810" y="53732"/>
                          <a:pt x="33858" y="60174"/>
                        </a:cubicBezTo>
                        <a:cubicBezTo>
                          <a:pt x="48916" y="66617"/>
                          <a:pt x="61237" y="75379"/>
                          <a:pt x="61237" y="75379"/>
                        </a:cubicBezTo>
                        <a:lnTo>
                          <a:pt x="53991" y="99810"/>
                        </a:lnTo>
                        <a:cubicBezTo>
                          <a:pt x="53991" y="99810"/>
                          <a:pt x="46559" y="96565"/>
                          <a:pt x="39608" y="100244"/>
                        </a:cubicBezTo>
                        <a:cubicBezTo>
                          <a:pt x="32666" y="103923"/>
                          <a:pt x="26205" y="114534"/>
                          <a:pt x="26205" y="114534"/>
                        </a:cubicBezTo>
                        <a:cubicBezTo>
                          <a:pt x="26205" y="114534"/>
                          <a:pt x="35882" y="107130"/>
                          <a:pt x="42510" y="104487"/>
                        </a:cubicBezTo>
                        <a:cubicBezTo>
                          <a:pt x="49138" y="101834"/>
                          <a:pt x="52724" y="103951"/>
                          <a:pt x="52724" y="103951"/>
                        </a:cubicBezTo>
                        <a:lnTo>
                          <a:pt x="53667" y="158903"/>
                        </a:lnTo>
                        <a:cubicBezTo>
                          <a:pt x="53667" y="158903"/>
                          <a:pt x="57096" y="123297"/>
                          <a:pt x="60230" y="106095"/>
                        </a:cubicBezTo>
                        <a:cubicBezTo>
                          <a:pt x="62605" y="93108"/>
                          <a:pt x="64481" y="89023"/>
                          <a:pt x="64481" y="89023"/>
                        </a:cubicBezTo>
                        <a:cubicBezTo>
                          <a:pt x="64481" y="89023"/>
                          <a:pt x="69722" y="95280"/>
                          <a:pt x="75444" y="105226"/>
                        </a:cubicBezTo>
                        <a:cubicBezTo>
                          <a:pt x="81156" y="115172"/>
                          <a:pt x="86250" y="127466"/>
                          <a:pt x="86250" y="127466"/>
                        </a:cubicBezTo>
                        <a:cubicBezTo>
                          <a:pt x="86250" y="127466"/>
                          <a:pt x="83606" y="114655"/>
                          <a:pt x="78929" y="104025"/>
                        </a:cubicBezTo>
                        <a:cubicBezTo>
                          <a:pt x="74243" y="93404"/>
                          <a:pt x="67523" y="84956"/>
                          <a:pt x="67523" y="84956"/>
                        </a:cubicBezTo>
                        <a:lnTo>
                          <a:pt x="74196" y="63677"/>
                        </a:lnTo>
                        <a:cubicBezTo>
                          <a:pt x="74196" y="63677"/>
                          <a:pt x="84549" y="76969"/>
                          <a:pt x="92840" y="88172"/>
                        </a:cubicBezTo>
                        <a:cubicBezTo>
                          <a:pt x="101141" y="99375"/>
                          <a:pt x="108147" y="111743"/>
                          <a:pt x="108147" y="111743"/>
                        </a:cubicBezTo>
                        <a:cubicBezTo>
                          <a:pt x="108147" y="111743"/>
                          <a:pt x="104995" y="122095"/>
                          <a:pt x="105688" y="136524"/>
                        </a:cubicBezTo>
                        <a:cubicBezTo>
                          <a:pt x="106373" y="150962"/>
                          <a:pt x="110920" y="169486"/>
                          <a:pt x="110920" y="169486"/>
                        </a:cubicBezTo>
                        <a:cubicBezTo>
                          <a:pt x="110920" y="169486"/>
                          <a:pt x="109719" y="153162"/>
                          <a:pt x="110338" y="140915"/>
                        </a:cubicBezTo>
                        <a:cubicBezTo>
                          <a:pt x="110948" y="128668"/>
                          <a:pt x="113379" y="120496"/>
                          <a:pt x="113379" y="120496"/>
                        </a:cubicBezTo>
                        <a:cubicBezTo>
                          <a:pt x="113379" y="120496"/>
                          <a:pt x="119840" y="127124"/>
                          <a:pt x="133104" y="148790"/>
                        </a:cubicBezTo>
                        <a:cubicBezTo>
                          <a:pt x="150389" y="177010"/>
                          <a:pt x="181419" y="233469"/>
                          <a:pt x="181419"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81" name="Google Shape;10781;p17"/>
                <p:cNvGrpSpPr/>
                <p:nvPr/>
              </p:nvGrpSpPr>
              <p:grpSpPr>
                <a:xfrm>
                  <a:off x="7618973" y="5142433"/>
                  <a:ext cx="212708" cy="179468"/>
                  <a:chOff x="7618973" y="5142433"/>
                  <a:chExt cx="212708" cy="179468"/>
                </a:xfrm>
              </p:grpSpPr>
              <p:sp>
                <p:nvSpPr>
                  <p:cNvPr id="10782" name="Google Shape;10782;p17"/>
                  <p:cNvSpPr/>
                  <p:nvPr/>
                </p:nvSpPr>
                <p:spPr>
                  <a:xfrm>
                    <a:off x="7618973" y="5155245"/>
                    <a:ext cx="212708" cy="166656"/>
                  </a:xfrm>
                  <a:custGeom>
                    <a:avLst/>
                    <a:gdLst/>
                    <a:ahLst/>
                    <a:cxnLst/>
                    <a:rect l="l" t="t" r="r" b="b"/>
                    <a:pathLst>
                      <a:path w="212708" h="166656" extrusionOk="0">
                        <a:moveTo>
                          <a:pt x="122327" y="18938"/>
                        </a:moveTo>
                        <a:cubicBezTo>
                          <a:pt x="122327" y="18938"/>
                          <a:pt x="148689" y="599"/>
                          <a:pt x="171927" y="3502"/>
                        </a:cubicBezTo>
                        <a:cubicBezTo>
                          <a:pt x="208530" y="8078"/>
                          <a:pt x="212709" y="26620"/>
                          <a:pt x="212709" y="26620"/>
                        </a:cubicBezTo>
                        <a:cubicBezTo>
                          <a:pt x="212709" y="26620"/>
                          <a:pt x="186522" y="23384"/>
                          <a:pt x="184146" y="42758"/>
                        </a:cubicBezTo>
                        <a:cubicBezTo>
                          <a:pt x="182908" y="52815"/>
                          <a:pt x="193399" y="65322"/>
                          <a:pt x="193399" y="65322"/>
                        </a:cubicBezTo>
                        <a:cubicBezTo>
                          <a:pt x="193399" y="65322"/>
                          <a:pt x="186439" y="76450"/>
                          <a:pt x="187354" y="87275"/>
                        </a:cubicBezTo>
                        <a:cubicBezTo>
                          <a:pt x="188278" y="98089"/>
                          <a:pt x="197069" y="108599"/>
                          <a:pt x="197069" y="108599"/>
                        </a:cubicBezTo>
                        <a:cubicBezTo>
                          <a:pt x="197069" y="108599"/>
                          <a:pt x="183527" y="110577"/>
                          <a:pt x="170485" y="107582"/>
                        </a:cubicBezTo>
                        <a:cubicBezTo>
                          <a:pt x="157451" y="104587"/>
                          <a:pt x="144927" y="96629"/>
                          <a:pt x="144927" y="96629"/>
                        </a:cubicBezTo>
                        <a:cubicBezTo>
                          <a:pt x="144927" y="96629"/>
                          <a:pt x="145861" y="104236"/>
                          <a:pt x="145731" y="111427"/>
                        </a:cubicBezTo>
                        <a:cubicBezTo>
                          <a:pt x="145611" y="118619"/>
                          <a:pt x="144437" y="125394"/>
                          <a:pt x="144437" y="125394"/>
                        </a:cubicBezTo>
                        <a:cubicBezTo>
                          <a:pt x="144437" y="125394"/>
                          <a:pt x="137606" y="124636"/>
                          <a:pt x="132143" y="122344"/>
                        </a:cubicBezTo>
                        <a:cubicBezTo>
                          <a:pt x="126671" y="120061"/>
                          <a:pt x="122567" y="116243"/>
                          <a:pt x="122567" y="116243"/>
                        </a:cubicBezTo>
                        <a:cubicBezTo>
                          <a:pt x="122567" y="116243"/>
                          <a:pt x="114840" y="132225"/>
                          <a:pt x="106493" y="144823"/>
                        </a:cubicBezTo>
                        <a:cubicBezTo>
                          <a:pt x="98146" y="157422"/>
                          <a:pt x="89190" y="166656"/>
                          <a:pt x="89190" y="166656"/>
                        </a:cubicBezTo>
                        <a:cubicBezTo>
                          <a:pt x="89190" y="166656"/>
                          <a:pt x="79696" y="153734"/>
                          <a:pt x="74289" y="141357"/>
                        </a:cubicBezTo>
                        <a:cubicBezTo>
                          <a:pt x="68882" y="128971"/>
                          <a:pt x="67560" y="117131"/>
                          <a:pt x="67560" y="117131"/>
                        </a:cubicBezTo>
                        <a:cubicBezTo>
                          <a:pt x="67560" y="117131"/>
                          <a:pt x="62799" y="120662"/>
                          <a:pt x="57919" y="122658"/>
                        </a:cubicBezTo>
                        <a:cubicBezTo>
                          <a:pt x="53039" y="124655"/>
                          <a:pt x="48029" y="125126"/>
                          <a:pt x="48029" y="125126"/>
                        </a:cubicBezTo>
                        <a:cubicBezTo>
                          <a:pt x="48029" y="125126"/>
                          <a:pt x="47613" y="114598"/>
                          <a:pt x="51015" y="104772"/>
                        </a:cubicBezTo>
                        <a:cubicBezTo>
                          <a:pt x="54416" y="94946"/>
                          <a:pt x="61635" y="85823"/>
                          <a:pt x="61635" y="85823"/>
                        </a:cubicBezTo>
                        <a:cubicBezTo>
                          <a:pt x="61635" y="85823"/>
                          <a:pt x="43749" y="94290"/>
                          <a:pt x="28341" y="97155"/>
                        </a:cubicBezTo>
                        <a:cubicBezTo>
                          <a:pt x="12932" y="100031"/>
                          <a:pt x="0" y="97303"/>
                          <a:pt x="0" y="97303"/>
                        </a:cubicBezTo>
                        <a:cubicBezTo>
                          <a:pt x="0" y="97303"/>
                          <a:pt x="14651" y="85574"/>
                          <a:pt x="20798" y="74315"/>
                        </a:cubicBezTo>
                        <a:cubicBezTo>
                          <a:pt x="26945" y="63047"/>
                          <a:pt x="24578" y="52242"/>
                          <a:pt x="24578" y="52242"/>
                        </a:cubicBezTo>
                        <a:cubicBezTo>
                          <a:pt x="24578" y="52242"/>
                          <a:pt x="48204" y="50144"/>
                          <a:pt x="48130" y="23273"/>
                        </a:cubicBezTo>
                        <a:cubicBezTo>
                          <a:pt x="48093" y="12616"/>
                          <a:pt x="38665" y="9482"/>
                          <a:pt x="38665" y="9482"/>
                        </a:cubicBezTo>
                        <a:cubicBezTo>
                          <a:pt x="38665" y="9482"/>
                          <a:pt x="55830" y="-1693"/>
                          <a:pt x="77006" y="220"/>
                        </a:cubicBezTo>
                        <a:cubicBezTo>
                          <a:pt x="98174" y="2124"/>
                          <a:pt x="122327" y="18938"/>
                          <a:pt x="122327" y="18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83" name="Google Shape;10783;p17"/>
                  <p:cNvSpPr/>
                  <p:nvPr/>
                </p:nvSpPr>
                <p:spPr>
                  <a:xfrm>
                    <a:off x="7654829" y="5142433"/>
                    <a:ext cx="146470" cy="160538"/>
                  </a:xfrm>
                  <a:custGeom>
                    <a:avLst/>
                    <a:gdLst/>
                    <a:ahLst/>
                    <a:cxnLst/>
                    <a:rect l="l" t="t" r="r" b="b"/>
                    <a:pathLst>
                      <a:path w="146470" h="160538" extrusionOk="0">
                        <a:moveTo>
                          <a:pt x="55026" y="160539"/>
                        </a:moveTo>
                        <a:cubicBezTo>
                          <a:pt x="55026" y="160539"/>
                          <a:pt x="56643" y="119738"/>
                          <a:pt x="61931" y="100299"/>
                        </a:cubicBezTo>
                        <a:cubicBezTo>
                          <a:pt x="64889" y="89448"/>
                          <a:pt x="67782" y="82469"/>
                          <a:pt x="67782" y="82469"/>
                        </a:cubicBezTo>
                        <a:cubicBezTo>
                          <a:pt x="67782" y="82469"/>
                          <a:pt x="63234" y="85335"/>
                          <a:pt x="53787" y="94365"/>
                        </a:cubicBezTo>
                        <a:cubicBezTo>
                          <a:pt x="44349" y="103387"/>
                          <a:pt x="30004" y="118564"/>
                          <a:pt x="30004" y="118564"/>
                        </a:cubicBezTo>
                        <a:cubicBezTo>
                          <a:pt x="30004" y="118564"/>
                          <a:pt x="40356" y="102453"/>
                          <a:pt x="50044" y="92017"/>
                        </a:cubicBezTo>
                        <a:cubicBezTo>
                          <a:pt x="59730" y="81572"/>
                          <a:pt x="68733" y="76794"/>
                          <a:pt x="68733" y="76794"/>
                        </a:cubicBezTo>
                        <a:cubicBezTo>
                          <a:pt x="68733" y="76794"/>
                          <a:pt x="70481" y="66996"/>
                          <a:pt x="73818" y="57984"/>
                        </a:cubicBezTo>
                        <a:cubicBezTo>
                          <a:pt x="77154" y="48981"/>
                          <a:pt x="82072" y="40754"/>
                          <a:pt x="82072" y="40754"/>
                        </a:cubicBezTo>
                        <a:lnTo>
                          <a:pt x="56939" y="52160"/>
                        </a:lnTo>
                        <a:cubicBezTo>
                          <a:pt x="56939" y="52160"/>
                          <a:pt x="57438" y="58141"/>
                          <a:pt x="52327" y="67107"/>
                        </a:cubicBezTo>
                        <a:cubicBezTo>
                          <a:pt x="47215" y="76082"/>
                          <a:pt x="36493" y="88025"/>
                          <a:pt x="36493" y="88025"/>
                        </a:cubicBezTo>
                        <a:cubicBezTo>
                          <a:pt x="36493" y="88025"/>
                          <a:pt x="43906" y="75620"/>
                          <a:pt x="47825" y="67633"/>
                        </a:cubicBezTo>
                        <a:cubicBezTo>
                          <a:pt x="51735" y="59647"/>
                          <a:pt x="52160" y="56070"/>
                          <a:pt x="52160" y="56070"/>
                        </a:cubicBezTo>
                        <a:lnTo>
                          <a:pt x="30216" y="69917"/>
                        </a:lnTo>
                        <a:lnTo>
                          <a:pt x="2311" y="89328"/>
                        </a:lnTo>
                        <a:lnTo>
                          <a:pt x="27166" y="67485"/>
                        </a:lnTo>
                        <a:cubicBezTo>
                          <a:pt x="27166" y="67485"/>
                          <a:pt x="24661" y="65175"/>
                          <a:pt x="17877" y="65581"/>
                        </a:cubicBezTo>
                        <a:cubicBezTo>
                          <a:pt x="11083" y="65979"/>
                          <a:pt x="0" y="69094"/>
                          <a:pt x="0" y="69094"/>
                        </a:cubicBezTo>
                        <a:cubicBezTo>
                          <a:pt x="0" y="69094"/>
                          <a:pt x="11212" y="63844"/>
                          <a:pt x="19235" y="62587"/>
                        </a:cubicBezTo>
                        <a:cubicBezTo>
                          <a:pt x="27268" y="61330"/>
                          <a:pt x="32102" y="64056"/>
                          <a:pt x="32102" y="64056"/>
                        </a:cubicBezTo>
                        <a:lnTo>
                          <a:pt x="49748" y="53177"/>
                        </a:lnTo>
                        <a:lnTo>
                          <a:pt x="59574" y="46568"/>
                        </a:lnTo>
                        <a:cubicBezTo>
                          <a:pt x="59574" y="46568"/>
                          <a:pt x="55895" y="43046"/>
                          <a:pt x="47067" y="40929"/>
                        </a:cubicBezTo>
                        <a:cubicBezTo>
                          <a:pt x="38249" y="38813"/>
                          <a:pt x="24282" y="38119"/>
                          <a:pt x="24282" y="38119"/>
                        </a:cubicBezTo>
                        <a:cubicBezTo>
                          <a:pt x="24282" y="38119"/>
                          <a:pt x="37907" y="35522"/>
                          <a:pt x="48130" y="36779"/>
                        </a:cubicBezTo>
                        <a:cubicBezTo>
                          <a:pt x="58353" y="38045"/>
                          <a:pt x="65175" y="43175"/>
                          <a:pt x="65175" y="43175"/>
                        </a:cubicBezTo>
                        <a:lnTo>
                          <a:pt x="83976" y="35374"/>
                        </a:lnTo>
                        <a:cubicBezTo>
                          <a:pt x="83976" y="35374"/>
                          <a:pt x="86074" y="30216"/>
                          <a:pt x="91223" y="21380"/>
                        </a:cubicBezTo>
                        <a:cubicBezTo>
                          <a:pt x="96371" y="12534"/>
                          <a:pt x="104579" y="0"/>
                          <a:pt x="104579" y="0"/>
                        </a:cubicBezTo>
                        <a:lnTo>
                          <a:pt x="115080" y="3244"/>
                        </a:lnTo>
                        <a:cubicBezTo>
                          <a:pt x="115080" y="3244"/>
                          <a:pt x="104977" y="13421"/>
                          <a:pt x="98534" y="22184"/>
                        </a:cubicBezTo>
                        <a:cubicBezTo>
                          <a:pt x="92101" y="30937"/>
                          <a:pt x="89337" y="38277"/>
                          <a:pt x="89337" y="38277"/>
                        </a:cubicBezTo>
                        <a:lnTo>
                          <a:pt x="99403" y="48334"/>
                        </a:lnTo>
                        <a:cubicBezTo>
                          <a:pt x="99403" y="48334"/>
                          <a:pt x="107842" y="41179"/>
                          <a:pt x="119314" y="37916"/>
                        </a:cubicBezTo>
                        <a:cubicBezTo>
                          <a:pt x="130775" y="34653"/>
                          <a:pt x="145925" y="33341"/>
                          <a:pt x="145925" y="33341"/>
                        </a:cubicBezTo>
                        <a:cubicBezTo>
                          <a:pt x="145925" y="33341"/>
                          <a:pt x="131052" y="36234"/>
                          <a:pt x="120358" y="40846"/>
                        </a:cubicBezTo>
                        <a:cubicBezTo>
                          <a:pt x="109663" y="45450"/>
                          <a:pt x="102158" y="51578"/>
                          <a:pt x="102158" y="51578"/>
                        </a:cubicBezTo>
                        <a:lnTo>
                          <a:pt x="117187" y="68003"/>
                        </a:lnTo>
                        <a:cubicBezTo>
                          <a:pt x="117187" y="68003"/>
                          <a:pt x="122437" y="65683"/>
                          <a:pt x="129759" y="68059"/>
                        </a:cubicBezTo>
                        <a:cubicBezTo>
                          <a:pt x="137079" y="70443"/>
                          <a:pt x="146470" y="77524"/>
                          <a:pt x="146470" y="77524"/>
                        </a:cubicBezTo>
                        <a:cubicBezTo>
                          <a:pt x="146470" y="77524"/>
                          <a:pt x="135452" y="72671"/>
                          <a:pt x="128779" y="70979"/>
                        </a:cubicBezTo>
                        <a:cubicBezTo>
                          <a:pt x="122095" y="69298"/>
                          <a:pt x="119757" y="70785"/>
                          <a:pt x="119757" y="70785"/>
                        </a:cubicBezTo>
                        <a:lnTo>
                          <a:pt x="138651" y="107999"/>
                        </a:lnTo>
                        <a:cubicBezTo>
                          <a:pt x="138651" y="107999"/>
                          <a:pt x="122918" y="83958"/>
                          <a:pt x="114045" y="72357"/>
                        </a:cubicBezTo>
                        <a:cubicBezTo>
                          <a:pt x="107343" y="63603"/>
                          <a:pt x="104247" y="60867"/>
                          <a:pt x="104247" y="60867"/>
                        </a:cubicBezTo>
                        <a:cubicBezTo>
                          <a:pt x="104247" y="60867"/>
                          <a:pt x="101964" y="65184"/>
                          <a:pt x="100596" y="72015"/>
                        </a:cubicBezTo>
                        <a:cubicBezTo>
                          <a:pt x="99218" y="78837"/>
                          <a:pt x="99227" y="87239"/>
                          <a:pt x="99227" y="87239"/>
                        </a:cubicBezTo>
                        <a:cubicBezTo>
                          <a:pt x="99227" y="87239"/>
                          <a:pt x="96917" y="78522"/>
                          <a:pt x="97148" y="71257"/>
                        </a:cubicBezTo>
                        <a:cubicBezTo>
                          <a:pt x="97379" y="63983"/>
                          <a:pt x="100161" y="58159"/>
                          <a:pt x="100161" y="58159"/>
                        </a:cubicBezTo>
                        <a:lnTo>
                          <a:pt x="86768" y="43860"/>
                        </a:lnTo>
                        <a:cubicBezTo>
                          <a:pt x="86768" y="43860"/>
                          <a:pt x="82589" y="53029"/>
                          <a:pt x="79437" y="60747"/>
                        </a:cubicBezTo>
                        <a:cubicBezTo>
                          <a:pt x="76294" y="68465"/>
                          <a:pt x="74677" y="76951"/>
                          <a:pt x="74677" y="76951"/>
                        </a:cubicBezTo>
                        <a:cubicBezTo>
                          <a:pt x="74677" y="76951"/>
                          <a:pt x="81111" y="83902"/>
                          <a:pt x="85686" y="93691"/>
                        </a:cubicBezTo>
                        <a:cubicBezTo>
                          <a:pt x="90271" y="103470"/>
                          <a:pt x="92988" y="116087"/>
                          <a:pt x="92988" y="116087"/>
                        </a:cubicBezTo>
                        <a:cubicBezTo>
                          <a:pt x="92988" y="116087"/>
                          <a:pt x="88172" y="105014"/>
                          <a:pt x="83246" y="96732"/>
                        </a:cubicBezTo>
                        <a:cubicBezTo>
                          <a:pt x="78319" y="88449"/>
                          <a:pt x="73291" y="82959"/>
                          <a:pt x="73291" y="82959"/>
                        </a:cubicBezTo>
                        <a:cubicBezTo>
                          <a:pt x="73291" y="82959"/>
                          <a:pt x="70093" y="87553"/>
                          <a:pt x="66395" y="102435"/>
                        </a:cubicBezTo>
                        <a:cubicBezTo>
                          <a:pt x="61589" y="121809"/>
                          <a:pt x="55026" y="160539"/>
                          <a:pt x="55026"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84" name="Google Shape;10784;p17"/>
                <p:cNvGrpSpPr/>
                <p:nvPr/>
              </p:nvGrpSpPr>
              <p:grpSpPr>
                <a:xfrm>
                  <a:off x="6532453" y="3978619"/>
                  <a:ext cx="311778" cy="320800"/>
                  <a:chOff x="6532453" y="3978619"/>
                  <a:chExt cx="311778" cy="320800"/>
                </a:xfrm>
              </p:grpSpPr>
              <p:sp>
                <p:nvSpPr>
                  <p:cNvPr id="10785" name="Google Shape;10785;p17"/>
                  <p:cNvSpPr/>
                  <p:nvPr/>
                </p:nvSpPr>
                <p:spPr>
                  <a:xfrm>
                    <a:off x="6532453" y="3978619"/>
                    <a:ext cx="293641" cy="320800"/>
                  </a:xfrm>
                  <a:custGeom>
                    <a:avLst/>
                    <a:gdLst/>
                    <a:ahLst/>
                    <a:cxnLst/>
                    <a:rect l="l" t="t" r="r" b="b"/>
                    <a:pathLst>
                      <a:path w="293641" h="320800" extrusionOk="0">
                        <a:moveTo>
                          <a:pt x="257178" y="146905"/>
                        </a:moveTo>
                        <a:cubicBezTo>
                          <a:pt x="257178" y="146905"/>
                          <a:pt x="287718" y="109839"/>
                          <a:pt x="281164" y="71803"/>
                        </a:cubicBezTo>
                        <a:cubicBezTo>
                          <a:pt x="270840" y="11905"/>
                          <a:pt x="238035" y="0"/>
                          <a:pt x="238035" y="0"/>
                        </a:cubicBezTo>
                        <a:cubicBezTo>
                          <a:pt x="238035" y="0"/>
                          <a:pt x="245356" y="42843"/>
                          <a:pt x="211506" y="41207"/>
                        </a:cubicBezTo>
                        <a:cubicBezTo>
                          <a:pt x="193935" y="40366"/>
                          <a:pt x="171317" y="20049"/>
                          <a:pt x="171317" y="20049"/>
                        </a:cubicBezTo>
                        <a:cubicBezTo>
                          <a:pt x="171317" y="20049"/>
                          <a:pt x="152210" y="28072"/>
                          <a:pt x="133160" y="23570"/>
                        </a:cubicBezTo>
                        <a:cubicBezTo>
                          <a:pt x="114119" y="19060"/>
                          <a:pt x="95114" y="2015"/>
                          <a:pt x="95114" y="2015"/>
                        </a:cubicBezTo>
                        <a:cubicBezTo>
                          <a:pt x="95114" y="2015"/>
                          <a:pt x="92508" y="23164"/>
                          <a:pt x="98571" y="44877"/>
                        </a:cubicBezTo>
                        <a:cubicBezTo>
                          <a:pt x="104644" y="66598"/>
                          <a:pt x="119396" y="88893"/>
                          <a:pt x="119396" y="88893"/>
                        </a:cubicBezTo>
                        <a:cubicBezTo>
                          <a:pt x="119396" y="88893"/>
                          <a:pt x="105984" y="85261"/>
                          <a:pt x="93376" y="83440"/>
                        </a:cubicBezTo>
                        <a:cubicBezTo>
                          <a:pt x="80768" y="81619"/>
                          <a:pt x="68946" y="81600"/>
                          <a:pt x="68946" y="81600"/>
                        </a:cubicBezTo>
                        <a:cubicBezTo>
                          <a:pt x="68946" y="81600"/>
                          <a:pt x="70711" y="92748"/>
                          <a:pt x="75075" y="102139"/>
                        </a:cubicBezTo>
                        <a:cubicBezTo>
                          <a:pt x="79428" y="111540"/>
                          <a:pt x="86379" y="119184"/>
                          <a:pt x="86379" y="119184"/>
                        </a:cubicBezTo>
                        <a:cubicBezTo>
                          <a:pt x="86379" y="119184"/>
                          <a:pt x="58824" y="127078"/>
                          <a:pt x="37223" y="136904"/>
                        </a:cubicBezTo>
                        <a:cubicBezTo>
                          <a:pt x="15630" y="146729"/>
                          <a:pt x="0" y="158487"/>
                          <a:pt x="0" y="158487"/>
                        </a:cubicBezTo>
                        <a:cubicBezTo>
                          <a:pt x="0" y="158487"/>
                          <a:pt x="23265" y="177325"/>
                          <a:pt x="45329" y="189461"/>
                        </a:cubicBezTo>
                        <a:cubicBezTo>
                          <a:pt x="67403" y="201598"/>
                          <a:pt x="88274" y="207033"/>
                          <a:pt x="88274" y="207033"/>
                        </a:cubicBezTo>
                        <a:cubicBezTo>
                          <a:pt x="88274" y="207033"/>
                          <a:pt x="82377" y="213670"/>
                          <a:pt x="79178" y="220926"/>
                        </a:cubicBezTo>
                        <a:cubicBezTo>
                          <a:pt x="75971" y="228182"/>
                          <a:pt x="75463" y="236057"/>
                          <a:pt x="75463" y="236057"/>
                        </a:cubicBezTo>
                        <a:cubicBezTo>
                          <a:pt x="75463" y="236057"/>
                          <a:pt x="93977" y="239690"/>
                          <a:pt x="111003" y="237000"/>
                        </a:cubicBezTo>
                        <a:cubicBezTo>
                          <a:pt x="128039" y="234319"/>
                          <a:pt x="143595" y="225316"/>
                          <a:pt x="143595" y="225316"/>
                        </a:cubicBezTo>
                        <a:cubicBezTo>
                          <a:pt x="143595" y="225316"/>
                          <a:pt x="129860" y="251586"/>
                          <a:pt x="125793" y="275452"/>
                        </a:cubicBezTo>
                        <a:cubicBezTo>
                          <a:pt x="121726" y="299328"/>
                          <a:pt x="127318" y="320800"/>
                          <a:pt x="127318" y="320800"/>
                        </a:cubicBezTo>
                        <a:cubicBezTo>
                          <a:pt x="127318" y="320800"/>
                          <a:pt x="146979" y="300631"/>
                          <a:pt x="166362" y="293948"/>
                        </a:cubicBezTo>
                        <a:cubicBezTo>
                          <a:pt x="185745" y="287275"/>
                          <a:pt x="204860" y="294096"/>
                          <a:pt x="204860" y="294096"/>
                        </a:cubicBezTo>
                        <a:cubicBezTo>
                          <a:pt x="204860" y="294096"/>
                          <a:pt x="207061" y="256845"/>
                          <a:pt x="254239" y="264517"/>
                        </a:cubicBezTo>
                        <a:cubicBezTo>
                          <a:pt x="272938" y="267559"/>
                          <a:pt x="279020" y="283540"/>
                          <a:pt x="279020" y="283540"/>
                        </a:cubicBezTo>
                        <a:cubicBezTo>
                          <a:pt x="279020" y="283540"/>
                          <a:pt x="297562" y="259184"/>
                          <a:pt x="292885" y="224752"/>
                        </a:cubicBezTo>
                        <a:cubicBezTo>
                          <a:pt x="288217" y="190312"/>
                          <a:pt x="257178" y="146905"/>
                          <a:pt x="25717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86" name="Google Shape;10786;p17"/>
                  <p:cNvSpPr/>
                  <p:nvPr/>
                </p:nvSpPr>
                <p:spPr>
                  <a:xfrm>
                    <a:off x="6565572" y="4016581"/>
                    <a:ext cx="278659" cy="236935"/>
                  </a:xfrm>
                  <a:custGeom>
                    <a:avLst/>
                    <a:gdLst/>
                    <a:ahLst/>
                    <a:cxnLst/>
                    <a:rect l="l" t="t" r="r" b="b"/>
                    <a:pathLst>
                      <a:path w="278659" h="236935" extrusionOk="0">
                        <a:moveTo>
                          <a:pt x="0" y="123122"/>
                        </a:moveTo>
                        <a:cubicBezTo>
                          <a:pt x="0" y="123122"/>
                          <a:pt x="71497" y="132005"/>
                          <a:pt x="105291" y="128991"/>
                        </a:cubicBezTo>
                        <a:cubicBezTo>
                          <a:pt x="124156" y="127309"/>
                          <a:pt x="136210" y="124638"/>
                          <a:pt x="136210" y="124638"/>
                        </a:cubicBezTo>
                        <a:cubicBezTo>
                          <a:pt x="136210" y="124638"/>
                          <a:pt x="131468" y="131108"/>
                          <a:pt x="116226" y="143698"/>
                        </a:cubicBezTo>
                        <a:cubicBezTo>
                          <a:pt x="100984" y="156287"/>
                          <a:pt x="75241" y="174995"/>
                          <a:pt x="75241" y="174995"/>
                        </a:cubicBezTo>
                        <a:cubicBezTo>
                          <a:pt x="75241" y="174995"/>
                          <a:pt x="102860" y="162933"/>
                          <a:pt x="120580" y="150353"/>
                        </a:cubicBezTo>
                        <a:cubicBezTo>
                          <a:pt x="138299" y="137782"/>
                          <a:pt x="146128" y="124693"/>
                          <a:pt x="146128" y="124693"/>
                        </a:cubicBezTo>
                        <a:cubicBezTo>
                          <a:pt x="146128" y="124693"/>
                          <a:pt x="163210" y="124647"/>
                          <a:pt x="178813" y="121837"/>
                        </a:cubicBezTo>
                        <a:cubicBezTo>
                          <a:pt x="194415" y="119027"/>
                          <a:pt x="208539" y="113462"/>
                          <a:pt x="208539" y="113462"/>
                        </a:cubicBezTo>
                        <a:lnTo>
                          <a:pt x="190099" y="150501"/>
                        </a:lnTo>
                        <a:cubicBezTo>
                          <a:pt x="190099" y="150501"/>
                          <a:pt x="179561" y="148033"/>
                          <a:pt x="164144" y="153699"/>
                        </a:cubicBezTo>
                        <a:cubicBezTo>
                          <a:pt x="148725" y="159365"/>
                          <a:pt x="128427" y="173175"/>
                          <a:pt x="128427" y="173175"/>
                        </a:cubicBezTo>
                        <a:cubicBezTo>
                          <a:pt x="128427" y="173175"/>
                          <a:pt x="149733" y="164791"/>
                          <a:pt x="163515" y="160761"/>
                        </a:cubicBezTo>
                        <a:cubicBezTo>
                          <a:pt x="177288" y="156730"/>
                          <a:pt x="183527" y="157063"/>
                          <a:pt x="183527" y="157063"/>
                        </a:cubicBezTo>
                        <a:lnTo>
                          <a:pt x="160603" y="188315"/>
                        </a:lnTo>
                        <a:lnTo>
                          <a:pt x="128279" y="227553"/>
                        </a:lnTo>
                        <a:lnTo>
                          <a:pt x="165068" y="193889"/>
                        </a:lnTo>
                        <a:cubicBezTo>
                          <a:pt x="165068" y="193889"/>
                          <a:pt x="169274" y="198538"/>
                          <a:pt x="168996" y="209298"/>
                        </a:cubicBezTo>
                        <a:cubicBezTo>
                          <a:pt x="168719" y="220057"/>
                          <a:pt x="163950" y="236935"/>
                          <a:pt x="163950" y="236935"/>
                        </a:cubicBezTo>
                        <a:cubicBezTo>
                          <a:pt x="163950" y="236935"/>
                          <a:pt x="172453" y="220454"/>
                          <a:pt x="174163" y="207957"/>
                        </a:cubicBezTo>
                        <a:cubicBezTo>
                          <a:pt x="175864" y="195451"/>
                          <a:pt x="170771" y="186938"/>
                          <a:pt x="170771" y="186938"/>
                        </a:cubicBezTo>
                        <a:lnTo>
                          <a:pt x="188758" y="161741"/>
                        </a:lnTo>
                        <a:lnTo>
                          <a:pt x="199749" y="147866"/>
                        </a:lnTo>
                        <a:cubicBezTo>
                          <a:pt x="199749" y="147866"/>
                          <a:pt x="206164" y="154743"/>
                          <a:pt x="210425" y="169459"/>
                        </a:cubicBezTo>
                        <a:cubicBezTo>
                          <a:pt x="214686" y="184183"/>
                          <a:pt x="216794" y="206756"/>
                          <a:pt x="216794" y="206756"/>
                        </a:cubicBezTo>
                        <a:cubicBezTo>
                          <a:pt x="216794" y="206756"/>
                          <a:pt x="220500" y="185662"/>
                          <a:pt x="217644" y="168941"/>
                        </a:cubicBezTo>
                        <a:cubicBezTo>
                          <a:pt x="214779" y="152211"/>
                          <a:pt x="205351" y="139843"/>
                          <a:pt x="205351" y="139843"/>
                        </a:cubicBezTo>
                        <a:lnTo>
                          <a:pt x="217857" y="111919"/>
                        </a:lnTo>
                        <a:cubicBezTo>
                          <a:pt x="217857" y="111919"/>
                          <a:pt x="226777" y="110015"/>
                          <a:pt x="241982" y="104247"/>
                        </a:cubicBezTo>
                        <a:cubicBezTo>
                          <a:pt x="257178" y="98488"/>
                          <a:pt x="278660" y="88857"/>
                          <a:pt x="278660" y="88857"/>
                        </a:cubicBezTo>
                        <a:lnTo>
                          <a:pt x="272300" y="71128"/>
                        </a:lnTo>
                        <a:cubicBezTo>
                          <a:pt x="272300" y="71128"/>
                          <a:pt x="255079" y="84457"/>
                          <a:pt x="240105" y="92304"/>
                        </a:cubicBezTo>
                        <a:cubicBezTo>
                          <a:pt x="225141" y="100152"/>
                          <a:pt x="212431" y="102518"/>
                          <a:pt x="212431" y="102518"/>
                        </a:cubicBezTo>
                        <a:lnTo>
                          <a:pt x="194147" y="83578"/>
                        </a:lnTo>
                        <a:cubicBezTo>
                          <a:pt x="194147" y="83578"/>
                          <a:pt x="206182" y="72071"/>
                          <a:pt x="211183" y="54619"/>
                        </a:cubicBezTo>
                        <a:cubicBezTo>
                          <a:pt x="216193" y="37168"/>
                          <a:pt x="217542" y="13274"/>
                          <a:pt x="217542" y="13274"/>
                        </a:cubicBezTo>
                        <a:cubicBezTo>
                          <a:pt x="217542" y="13274"/>
                          <a:pt x="213392" y="36289"/>
                          <a:pt x="205979" y="52114"/>
                        </a:cubicBezTo>
                        <a:cubicBezTo>
                          <a:pt x="198575" y="67948"/>
                          <a:pt x="188287" y="78254"/>
                          <a:pt x="188287" y="78254"/>
                        </a:cubicBezTo>
                        <a:lnTo>
                          <a:pt x="158514" y="49572"/>
                        </a:lnTo>
                        <a:cubicBezTo>
                          <a:pt x="158514" y="49572"/>
                          <a:pt x="162249" y="41808"/>
                          <a:pt x="157618" y="29412"/>
                        </a:cubicBezTo>
                        <a:cubicBezTo>
                          <a:pt x="152978" y="17017"/>
                          <a:pt x="139963" y="0"/>
                          <a:pt x="139963" y="0"/>
                        </a:cubicBezTo>
                        <a:cubicBezTo>
                          <a:pt x="139963" y="0"/>
                          <a:pt x="149178" y="19004"/>
                          <a:pt x="152552" y="30170"/>
                        </a:cubicBezTo>
                        <a:cubicBezTo>
                          <a:pt x="155936" y="41336"/>
                          <a:pt x="153467" y="44664"/>
                          <a:pt x="153467" y="44664"/>
                        </a:cubicBezTo>
                        <a:lnTo>
                          <a:pt x="86961" y="3966"/>
                        </a:lnTo>
                        <a:cubicBezTo>
                          <a:pt x="86961" y="3966"/>
                          <a:pt x="130156" y="35901"/>
                          <a:pt x="151074" y="53390"/>
                        </a:cubicBezTo>
                        <a:cubicBezTo>
                          <a:pt x="166852" y="66580"/>
                          <a:pt x="171852" y="72302"/>
                          <a:pt x="171852" y="72302"/>
                        </a:cubicBezTo>
                        <a:cubicBezTo>
                          <a:pt x="171852" y="72302"/>
                          <a:pt x="164412" y="74742"/>
                          <a:pt x="152516" y="75019"/>
                        </a:cubicBezTo>
                        <a:cubicBezTo>
                          <a:pt x="140619" y="75296"/>
                          <a:pt x="125876" y="72930"/>
                          <a:pt x="125876" y="72930"/>
                        </a:cubicBezTo>
                        <a:cubicBezTo>
                          <a:pt x="125876" y="72930"/>
                          <a:pt x="141312" y="79077"/>
                          <a:pt x="154059" y="80750"/>
                        </a:cubicBezTo>
                        <a:cubicBezTo>
                          <a:pt x="166805" y="82414"/>
                          <a:pt x="176853" y="79595"/>
                          <a:pt x="176853" y="79595"/>
                        </a:cubicBezTo>
                        <a:lnTo>
                          <a:pt x="202799" y="105069"/>
                        </a:lnTo>
                        <a:cubicBezTo>
                          <a:pt x="202799" y="105069"/>
                          <a:pt x="186965" y="109183"/>
                          <a:pt x="173618" y="112057"/>
                        </a:cubicBezTo>
                        <a:cubicBezTo>
                          <a:pt x="160271" y="114932"/>
                          <a:pt x="145472" y="115135"/>
                          <a:pt x="145472" y="115135"/>
                        </a:cubicBezTo>
                        <a:cubicBezTo>
                          <a:pt x="145472" y="115135"/>
                          <a:pt x="132864" y="102879"/>
                          <a:pt x="115403" y="92794"/>
                        </a:cubicBezTo>
                        <a:cubicBezTo>
                          <a:pt x="97942" y="82719"/>
                          <a:pt x="75638" y="74816"/>
                          <a:pt x="75638" y="74816"/>
                        </a:cubicBezTo>
                        <a:cubicBezTo>
                          <a:pt x="75638" y="74816"/>
                          <a:pt x="95363" y="85640"/>
                          <a:pt x="110208" y="95854"/>
                        </a:cubicBezTo>
                        <a:cubicBezTo>
                          <a:pt x="125053" y="106068"/>
                          <a:pt x="135018" y="115662"/>
                          <a:pt x="135018" y="115662"/>
                        </a:cubicBezTo>
                        <a:cubicBezTo>
                          <a:pt x="135018" y="115662"/>
                          <a:pt x="127161" y="119508"/>
                          <a:pt x="101270" y="121236"/>
                        </a:cubicBezTo>
                        <a:cubicBezTo>
                          <a:pt x="67550" y="123501"/>
                          <a:pt x="0" y="123122"/>
                          <a:pt x="0" y="12312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87" name="Google Shape;10787;p17"/>
                <p:cNvGrpSpPr/>
                <p:nvPr/>
              </p:nvGrpSpPr>
              <p:grpSpPr>
                <a:xfrm>
                  <a:off x="7339140" y="4554018"/>
                  <a:ext cx="229253" cy="195210"/>
                  <a:chOff x="7339140" y="4554018"/>
                  <a:chExt cx="229253" cy="195210"/>
                </a:xfrm>
              </p:grpSpPr>
              <p:sp>
                <p:nvSpPr>
                  <p:cNvPr id="10788" name="Google Shape;10788;p17"/>
                  <p:cNvSpPr/>
                  <p:nvPr/>
                </p:nvSpPr>
                <p:spPr>
                  <a:xfrm>
                    <a:off x="7349170" y="4554018"/>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6" y="159929"/>
                          <a:pt x="44293" y="163293"/>
                        </a:cubicBezTo>
                        <a:cubicBezTo>
                          <a:pt x="56679" y="165049"/>
                          <a:pt x="68723" y="178933"/>
                          <a:pt x="68723" y="178933"/>
                        </a:cubicBezTo>
                        <a:cubicBezTo>
                          <a:pt x="68723" y="178933"/>
                          <a:pt x="84003" y="175421"/>
                          <a:pt x="96712" y="179488"/>
                        </a:cubicBezTo>
                        <a:cubicBezTo>
                          <a:pt x="109412" y="183555"/>
                          <a:pt x="119534" y="195211"/>
                          <a:pt x="119534" y="195211"/>
                        </a:cubicBezTo>
                        <a:cubicBezTo>
                          <a:pt x="119534" y="195211"/>
                          <a:pt x="125690" y="182593"/>
                          <a:pt x="125746" y="169024"/>
                        </a:cubicBezTo>
                        <a:cubicBezTo>
                          <a:pt x="125810" y="155455"/>
                          <a:pt x="119783" y="140915"/>
                          <a:pt x="119783" y="140915"/>
                        </a:cubicBezTo>
                        <a:cubicBezTo>
                          <a:pt x="119783" y="140915"/>
                          <a:pt x="128630" y="144058"/>
                          <a:pt x="137281" y="146054"/>
                        </a:cubicBezTo>
                        <a:cubicBezTo>
                          <a:pt x="145924" y="148042"/>
                          <a:pt x="154363" y="148883"/>
                          <a:pt x="154363" y="148883"/>
                        </a:cubicBezTo>
                        <a:cubicBezTo>
                          <a:pt x="154363" y="148883"/>
                          <a:pt x="155361" y="142015"/>
                          <a:pt x="154150" y="136016"/>
                        </a:cubicBezTo>
                        <a:cubicBezTo>
                          <a:pt x="152939" y="130027"/>
                          <a:pt x="149519" y="124906"/>
                          <a:pt x="149519" y="124906"/>
                        </a:cubicBezTo>
                        <a:cubicBezTo>
                          <a:pt x="149519" y="124906"/>
                          <a:pt x="170816" y="122068"/>
                          <a:pt x="188249" y="117640"/>
                        </a:cubicBezTo>
                        <a:cubicBezTo>
                          <a:pt x="205673" y="113213"/>
                          <a:pt x="219224" y="107195"/>
                          <a:pt x="219224" y="107195"/>
                        </a:cubicBezTo>
                        <a:cubicBezTo>
                          <a:pt x="219224" y="107195"/>
                          <a:pt x="206412" y="94162"/>
                          <a:pt x="193102" y="85261"/>
                        </a:cubicBezTo>
                        <a:cubicBezTo>
                          <a:pt x="179782" y="76369"/>
                          <a:pt x="165964" y="71599"/>
                          <a:pt x="165964" y="71599"/>
                        </a:cubicBezTo>
                        <a:cubicBezTo>
                          <a:pt x="165964" y="71599"/>
                          <a:pt x="171528" y="68003"/>
                          <a:pt x="175290" y="63835"/>
                        </a:cubicBezTo>
                        <a:cubicBezTo>
                          <a:pt x="179052" y="59675"/>
                          <a:pt x="181012" y="54933"/>
                          <a:pt x="181012" y="54933"/>
                        </a:cubicBezTo>
                        <a:cubicBezTo>
                          <a:pt x="181012" y="54933"/>
                          <a:pt x="168515" y="51439"/>
                          <a:pt x="155796" y="51864"/>
                        </a:cubicBezTo>
                        <a:cubicBezTo>
                          <a:pt x="143077" y="52290"/>
                          <a:pt x="130136" y="56643"/>
                          <a:pt x="130136" y="56643"/>
                        </a:cubicBezTo>
                        <a:cubicBezTo>
                          <a:pt x="130136" y="56643"/>
                          <a:pt x="145277" y="41715"/>
                          <a:pt x="153023" y="27554"/>
                        </a:cubicBezTo>
                        <a:cubicBezTo>
                          <a:pt x="160769" y="13394"/>
                          <a:pt x="161120" y="0"/>
                          <a:pt x="161120" y="0"/>
                        </a:cubicBezTo>
                        <a:cubicBezTo>
                          <a:pt x="161120" y="0"/>
                          <a:pt x="142975" y="10824"/>
                          <a:pt x="127770" y="13505"/>
                        </a:cubicBezTo>
                        <a:cubicBezTo>
                          <a:pt x="112564" y="16176"/>
                          <a:pt x="100280" y="10704"/>
                          <a:pt x="100280" y="10704"/>
                        </a:cubicBezTo>
                        <a:cubicBezTo>
                          <a:pt x="100280" y="10704"/>
                          <a:pt x="91157" y="33100"/>
                          <a:pt x="58999" y="25133"/>
                        </a:cubicBezTo>
                        <a:cubicBezTo>
                          <a:pt x="46252" y="21981"/>
                          <a:pt x="45134" y="11878"/>
                          <a:pt x="45134" y="11878"/>
                        </a:cubicBezTo>
                        <a:cubicBezTo>
                          <a:pt x="45134" y="11878"/>
                          <a:pt x="26953" y="25308"/>
                          <a:pt x="23310" y="46485"/>
                        </a:cubicBezTo>
                        <a:cubicBezTo>
                          <a:pt x="19678" y="6765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89" name="Google Shape;10789;p17"/>
                  <p:cNvSpPr/>
                  <p:nvPr/>
                </p:nvSpPr>
                <p:spPr>
                  <a:xfrm>
                    <a:off x="7339140" y="4576896"/>
                    <a:ext cx="206117" cy="146424"/>
                  </a:xfrm>
                  <a:custGeom>
                    <a:avLst/>
                    <a:gdLst/>
                    <a:ahLst/>
                    <a:cxnLst/>
                    <a:rect l="l" t="t" r="r" b="b"/>
                    <a:pathLst>
                      <a:path w="206117" h="146424" extrusionOk="0">
                        <a:moveTo>
                          <a:pt x="206118" y="80417"/>
                        </a:moveTo>
                        <a:cubicBezTo>
                          <a:pt x="206118" y="80417"/>
                          <a:pt x="156804" y="70009"/>
                          <a:pt x="132042" y="69455"/>
                        </a:cubicBezTo>
                        <a:cubicBezTo>
                          <a:pt x="118223" y="69150"/>
                          <a:pt x="109063" y="69917"/>
                          <a:pt x="109063" y="69917"/>
                        </a:cubicBezTo>
                        <a:cubicBezTo>
                          <a:pt x="109063" y="69917"/>
                          <a:pt x="113767" y="66340"/>
                          <a:pt x="127207" y="59786"/>
                        </a:cubicBezTo>
                        <a:cubicBezTo>
                          <a:pt x="140656" y="53242"/>
                          <a:pt x="162849" y="43730"/>
                          <a:pt x="162849" y="43730"/>
                        </a:cubicBezTo>
                        <a:cubicBezTo>
                          <a:pt x="162849" y="43730"/>
                          <a:pt x="140666" y="49092"/>
                          <a:pt x="125451" y="55451"/>
                        </a:cubicBezTo>
                        <a:cubicBezTo>
                          <a:pt x="110237" y="61820"/>
                          <a:pt x="101991" y="69186"/>
                          <a:pt x="101991" y="69186"/>
                        </a:cubicBezTo>
                        <a:cubicBezTo>
                          <a:pt x="101991" y="69186"/>
                          <a:pt x="89772" y="68013"/>
                          <a:pt x="78051" y="68614"/>
                        </a:cubicBezTo>
                        <a:cubicBezTo>
                          <a:pt x="66321" y="69214"/>
                          <a:pt x="55100" y="71590"/>
                          <a:pt x="55100" y="71590"/>
                        </a:cubicBezTo>
                        <a:lnTo>
                          <a:pt x="75787" y="50469"/>
                        </a:lnTo>
                        <a:cubicBezTo>
                          <a:pt x="75787" y="50469"/>
                          <a:pt x="82821" y="52706"/>
                          <a:pt x="94985" y="50358"/>
                        </a:cubicBezTo>
                        <a:cubicBezTo>
                          <a:pt x="107159" y="48019"/>
                          <a:pt x="124462" y="41087"/>
                          <a:pt x="124462" y="41087"/>
                        </a:cubicBezTo>
                        <a:cubicBezTo>
                          <a:pt x="124462" y="41087"/>
                          <a:pt x="107528" y="44664"/>
                          <a:pt x="96870" y="46134"/>
                        </a:cubicBezTo>
                        <a:cubicBezTo>
                          <a:pt x="86204" y="47603"/>
                          <a:pt x="81813" y="46956"/>
                          <a:pt x="81813" y="46956"/>
                        </a:cubicBezTo>
                        <a:lnTo>
                          <a:pt x="104533" y="29662"/>
                        </a:lnTo>
                        <a:lnTo>
                          <a:pt x="135582" y="8180"/>
                        </a:lnTo>
                        <a:lnTo>
                          <a:pt x="102472" y="25974"/>
                        </a:lnTo>
                        <a:cubicBezTo>
                          <a:pt x="102472" y="25974"/>
                          <a:pt x="100401" y="22859"/>
                          <a:pt x="102786" y="16370"/>
                        </a:cubicBezTo>
                        <a:cubicBezTo>
                          <a:pt x="105162" y="9872"/>
                          <a:pt x="111993" y="0"/>
                          <a:pt x="111993" y="0"/>
                        </a:cubicBezTo>
                        <a:cubicBezTo>
                          <a:pt x="111993" y="0"/>
                          <a:pt x="102573" y="9373"/>
                          <a:pt x="98821" y="16823"/>
                        </a:cubicBezTo>
                        <a:cubicBezTo>
                          <a:pt x="95068" y="24264"/>
                          <a:pt x="96981" y="29773"/>
                          <a:pt x="96981" y="29773"/>
                        </a:cubicBezTo>
                        <a:lnTo>
                          <a:pt x="79022" y="43758"/>
                        </a:lnTo>
                        <a:lnTo>
                          <a:pt x="68355" y="51384"/>
                        </a:lnTo>
                        <a:cubicBezTo>
                          <a:pt x="68355" y="51384"/>
                          <a:pt x="65166" y="46771"/>
                          <a:pt x="65101" y="37565"/>
                        </a:cubicBezTo>
                        <a:cubicBezTo>
                          <a:pt x="65036" y="28349"/>
                          <a:pt x="68105" y="14540"/>
                          <a:pt x="68105" y="14540"/>
                        </a:cubicBezTo>
                        <a:cubicBezTo>
                          <a:pt x="68105" y="14540"/>
                          <a:pt x="61182" y="27046"/>
                          <a:pt x="59842" y="37371"/>
                        </a:cubicBezTo>
                        <a:cubicBezTo>
                          <a:pt x="58492" y="47696"/>
                          <a:pt x="62726" y="55848"/>
                          <a:pt x="62726" y="55848"/>
                        </a:cubicBezTo>
                        <a:lnTo>
                          <a:pt x="48130" y="71867"/>
                        </a:lnTo>
                        <a:cubicBezTo>
                          <a:pt x="48130" y="71867"/>
                          <a:pt x="41373" y="72394"/>
                          <a:pt x="29339" y="74816"/>
                        </a:cubicBezTo>
                        <a:cubicBezTo>
                          <a:pt x="17304" y="77228"/>
                          <a:pt x="0" y="81545"/>
                          <a:pt x="0" y="81545"/>
                        </a:cubicBezTo>
                        <a:lnTo>
                          <a:pt x="952" y="92729"/>
                        </a:lnTo>
                        <a:cubicBezTo>
                          <a:pt x="952" y="92729"/>
                          <a:pt x="15963" y="85871"/>
                          <a:pt x="28248" y="82173"/>
                        </a:cubicBezTo>
                        <a:cubicBezTo>
                          <a:pt x="40541" y="78476"/>
                          <a:pt x="50108" y="77940"/>
                          <a:pt x="50108" y="77940"/>
                        </a:cubicBezTo>
                        <a:lnTo>
                          <a:pt x="59333" y="90687"/>
                        </a:lnTo>
                        <a:cubicBezTo>
                          <a:pt x="59333" y="90687"/>
                          <a:pt x="48398" y="96815"/>
                          <a:pt x="41290" y="107020"/>
                        </a:cubicBezTo>
                        <a:cubicBezTo>
                          <a:pt x="34173" y="117224"/>
                          <a:pt x="28368" y="131598"/>
                          <a:pt x="28368" y="131598"/>
                        </a:cubicBezTo>
                        <a:cubicBezTo>
                          <a:pt x="28368" y="131598"/>
                          <a:pt x="35994" y="117964"/>
                          <a:pt x="44498" y="108896"/>
                        </a:cubicBezTo>
                        <a:cubicBezTo>
                          <a:pt x="53002" y="99838"/>
                          <a:pt x="62439" y="94319"/>
                          <a:pt x="62439" y="94319"/>
                        </a:cubicBezTo>
                        <a:lnTo>
                          <a:pt x="77912" y="113786"/>
                        </a:lnTo>
                        <a:cubicBezTo>
                          <a:pt x="77912" y="113786"/>
                          <a:pt x="73660" y="118223"/>
                          <a:pt x="74465" y="126042"/>
                        </a:cubicBezTo>
                        <a:cubicBezTo>
                          <a:pt x="75269" y="133872"/>
                          <a:pt x="81129" y="145093"/>
                          <a:pt x="81129" y="145093"/>
                        </a:cubicBezTo>
                        <a:cubicBezTo>
                          <a:pt x="81129" y="145093"/>
                          <a:pt x="78393" y="132938"/>
                          <a:pt x="78236" y="125941"/>
                        </a:cubicBezTo>
                        <a:cubicBezTo>
                          <a:pt x="78088" y="118943"/>
                          <a:pt x="80519" y="117104"/>
                          <a:pt x="80519" y="117104"/>
                        </a:cubicBezTo>
                        <a:lnTo>
                          <a:pt x="119813" y="146424"/>
                        </a:lnTo>
                        <a:cubicBezTo>
                          <a:pt x="119813" y="146424"/>
                          <a:pt x="95410" y="124046"/>
                          <a:pt x="84004" y="111993"/>
                        </a:cubicBezTo>
                        <a:cubicBezTo>
                          <a:pt x="75398" y="102897"/>
                          <a:pt x="72986" y="99089"/>
                          <a:pt x="72986" y="99089"/>
                        </a:cubicBezTo>
                        <a:cubicBezTo>
                          <a:pt x="72986" y="99089"/>
                          <a:pt x="78800" y="98128"/>
                          <a:pt x="87359" y="98802"/>
                        </a:cubicBezTo>
                        <a:cubicBezTo>
                          <a:pt x="95910" y="99468"/>
                          <a:pt x="105975" y="101945"/>
                          <a:pt x="105975" y="101945"/>
                        </a:cubicBezTo>
                        <a:cubicBezTo>
                          <a:pt x="105975" y="101945"/>
                          <a:pt x="96187" y="97129"/>
                          <a:pt x="87415" y="95225"/>
                        </a:cubicBezTo>
                        <a:cubicBezTo>
                          <a:pt x="78643" y="93321"/>
                          <a:pt x="70887" y="94319"/>
                          <a:pt x="70887" y="94319"/>
                        </a:cubicBezTo>
                        <a:lnTo>
                          <a:pt x="57503" y="77071"/>
                        </a:lnTo>
                        <a:cubicBezTo>
                          <a:pt x="57503" y="77071"/>
                          <a:pt x="69658" y="75703"/>
                          <a:pt x="79779" y="74899"/>
                        </a:cubicBezTo>
                        <a:cubicBezTo>
                          <a:pt x="89901" y="74095"/>
                          <a:pt x="100522" y="75010"/>
                          <a:pt x="100522" y="75010"/>
                        </a:cubicBezTo>
                        <a:cubicBezTo>
                          <a:pt x="100522" y="75010"/>
                          <a:pt x="107047" y="83320"/>
                          <a:pt x="117483" y="90650"/>
                        </a:cubicBezTo>
                        <a:cubicBezTo>
                          <a:pt x="127919" y="97980"/>
                          <a:pt x="142265" y="104330"/>
                          <a:pt x="142265" y="104330"/>
                        </a:cubicBezTo>
                        <a:cubicBezTo>
                          <a:pt x="142265" y="104330"/>
                          <a:pt x="130359" y="96390"/>
                          <a:pt x="121818" y="89171"/>
                        </a:cubicBezTo>
                        <a:cubicBezTo>
                          <a:pt x="113278" y="81942"/>
                          <a:pt x="108101" y="75426"/>
                          <a:pt x="108101" y="75426"/>
                        </a:cubicBezTo>
                        <a:cubicBezTo>
                          <a:pt x="108101" y="75426"/>
                          <a:pt x="114498" y="73660"/>
                          <a:pt x="133354" y="74437"/>
                        </a:cubicBezTo>
                        <a:cubicBezTo>
                          <a:pt x="157905" y="75435"/>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90" name="Google Shape;10790;p17"/>
                <p:cNvGrpSpPr/>
                <p:nvPr/>
              </p:nvGrpSpPr>
              <p:grpSpPr>
                <a:xfrm>
                  <a:off x="7876910" y="4524569"/>
                  <a:ext cx="227432" cy="191531"/>
                  <a:chOff x="7876910" y="4524569"/>
                  <a:chExt cx="227432" cy="191531"/>
                </a:xfrm>
              </p:grpSpPr>
              <p:sp>
                <p:nvSpPr>
                  <p:cNvPr id="10791" name="Google Shape;10791;p17"/>
                  <p:cNvSpPr/>
                  <p:nvPr/>
                </p:nvSpPr>
                <p:spPr>
                  <a:xfrm>
                    <a:off x="7876910" y="4524569"/>
                    <a:ext cx="223566" cy="191531"/>
                  </a:xfrm>
                  <a:custGeom>
                    <a:avLst/>
                    <a:gdLst/>
                    <a:ahLst/>
                    <a:cxnLst/>
                    <a:rect l="l" t="t" r="r" b="b"/>
                    <a:pathLst>
                      <a:path w="223566" h="191531" extrusionOk="0">
                        <a:moveTo>
                          <a:pt x="183083" y="81905"/>
                        </a:moveTo>
                        <a:cubicBezTo>
                          <a:pt x="183083" y="81905"/>
                          <a:pt x="214843" y="98155"/>
                          <a:pt x="220926" y="121033"/>
                        </a:cubicBezTo>
                        <a:cubicBezTo>
                          <a:pt x="230511" y="157063"/>
                          <a:pt x="210915" y="169265"/>
                          <a:pt x="210915" y="169265"/>
                        </a:cubicBezTo>
                        <a:cubicBezTo>
                          <a:pt x="210915" y="169265"/>
                          <a:pt x="204020" y="143503"/>
                          <a:pt x="180800" y="149992"/>
                        </a:cubicBezTo>
                        <a:cubicBezTo>
                          <a:pt x="168756" y="153357"/>
                          <a:pt x="158644" y="168701"/>
                          <a:pt x="158644" y="168701"/>
                        </a:cubicBezTo>
                        <a:cubicBezTo>
                          <a:pt x="158644" y="168701"/>
                          <a:pt x="143032" y="167240"/>
                          <a:pt x="130978" y="172943"/>
                        </a:cubicBezTo>
                        <a:cubicBezTo>
                          <a:pt x="118925" y="178647"/>
                          <a:pt x="110421" y="191532"/>
                          <a:pt x="110421" y="191532"/>
                        </a:cubicBezTo>
                        <a:cubicBezTo>
                          <a:pt x="110421" y="191532"/>
                          <a:pt x="102657" y="179839"/>
                          <a:pt x="100808" y="166390"/>
                        </a:cubicBezTo>
                        <a:cubicBezTo>
                          <a:pt x="98959" y="152950"/>
                          <a:pt x="103018" y="137745"/>
                          <a:pt x="103018" y="137745"/>
                        </a:cubicBezTo>
                        <a:cubicBezTo>
                          <a:pt x="103018" y="137745"/>
                          <a:pt x="94661" y="142025"/>
                          <a:pt x="86351" y="145139"/>
                        </a:cubicBezTo>
                        <a:cubicBezTo>
                          <a:pt x="78051" y="148254"/>
                          <a:pt x="69787" y="150195"/>
                          <a:pt x="69787" y="150195"/>
                        </a:cubicBezTo>
                        <a:cubicBezTo>
                          <a:pt x="69787" y="150195"/>
                          <a:pt x="67892" y="143522"/>
                          <a:pt x="68309" y="137421"/>
                        </a:cubicBezTo>
                        <a:cubicBezTo>
                          <a:pt x="68715" y="131311"/>
                          <a:pt x="71432" y="125793"/>
                          <a:pt x="71432" y="125793"/>
                        </a:cubicBezTo>
                        <a:cubicBezTo>
                          <a:pt x="71432" y="125793"/>
                          <a:pt x="49951" y="125784"/>
                          <a:pt x="32093" y="123695"/>
                        </a:cubicBezTo>
                        <a:cubicBezTo>
                          <a:pt x="14235" y="121596"/>
                          <a:pt x="0" y="117419"/>
                          <a:pt x="0" y="117419"/>
                        </a:cubicBezTo>
                        <a:cubicBezTo>
                          <a:pt x="0" y="117419"/>
                          <a:pt x="10981" y="102805"/>
                          <a:pt x="23016" y="92230"/>
                        </a:cubicBezTo>
                        <a:cubicBezTo>
                          <a:pt x="35042" y="81656"/>
                          <a:pt x="48112" y="75121"/>
                          <a:pt x="48112" y="75121"/>
                        </a:cubicBezTo>
                        <a:cubicBezTo>
                          <a:pt x="48112" y="75121"/>
                          <a:pt x="42122" y="72283"/>
                          <a:pt x="37851" y="68651"/>
                        </a:cubicBezTo>
                        <a:cubicBezTo>
                          <a:pt x="33572" y="65018"/>
                          <a:pt x="31002" y="60581"/>
                          <a:pt x="31002" y="60581"/>
                        </a:cubicBezTo>
                        <a:cubicBezTo>
                          <a:pt x="31002" y="60581"/>
                          <a:pt x="42926" y="55470"/>
                          <a:pt x="55599" y="54213"/>
                        </a:cubicBezTo>
                        <a:cubicBezTo>
                          <a:pt x="68262" y="52965"/>
                          <a:pt x="81656" y="55571"/>
                          <a:pt x="81656" y="55571"/>
                        </a:cubicBezTo>
                        <a:cubicBezTo>
                          <a:pt x="81656" y="55571"/>
                          <a:pt x="64685" y="42769"/>
                          <a:pt x="55146" y="29745"/>
                        </a:cubicBezTo>
                        <a:cubicBezTo>
                          <a:pt x="45597" y="16730"/>
                          <a:pt x="43481" y="3503"/>
                          <a:pt x="43481" y="3503"/>
                        </a:cubicBezTo>
                        <a:cubicBezTo>
                          <a:pt x="43481" y="3503"/>
                          <a:pt x="62892" y="11841"/>
                          <a:pt x="78319" y="12488"/>
                        </a:cubicBezTo>
                        <a:cubicBezTo>
                          <a:pt x="93756" y="13144"/>
                          <a:pt x="105199" y="6101"/>
                          <a:pt x="105199" y="6101"/>
                        </a:cubicBezTo>
                        <a:cubicBezTo>
                          <a:pt x="105199" y="6101"/>
                          <a:pt x="117197" y="27092"/>
                          <a:pt x="148023" y="14965"/>
                        </a:cubicBezTo>
                        <a:cubicBezTo>
                          <a:pt x="160243" y="10158"/>
                          <a:pt x="160021" y="0"/>
                          <a:pt x="160021" y="0"/>
                        </a:cubicBezTo>
                        <a:cubicBezTo>
                          <a:pt x="160021" y="0"/>
                          <a:pt x="179820" y="10916"/>
                          <a:pt x="186217" y="31427"/>
                        </a:cubicBezTo>
                        <a:cubicBezTo>
                          <a:pt x="192613" y="51939"/>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92" name="Google Shape;10792;p17"/>
                  <p:cNvSpPr/>
                  <p:nvPr/>
                </p:nvSpPr>
                <p:spPr>
                  <a:xfrm>
                    <a:off x="7899343" y="4542954"/>
                    <a:ext cx="204999" cy="146174"/>
                  </a:xfrm>
                  <a:custGeom>
                    <a:avLst/>
                    <a:gdLst/>
                    <a:ahLst/>
                    <a:cxnLst/>
                    <a:rect l="l" t="t" r="r" b="b"/>
                    <a:pathLst>
                      <a:path w="204999" h="146174" extrusionOk="0">
                        <a:moveTo>
                          <a:pt x="0" y="92119"/>
                        </a:moveTo>
                        <a:cubicBezTo>
                          <a:pt x="0" y="92119"/>
                          <a:pt x="47501" y="75306"/>
                          <a:pt x="71978" y="71497"/>
                        </a:cubicBezTo>
                        <a:cubicBezTo>
                          <a:pt x="85640" y="69372"/>
                          <a:pt x="94818" y="68928"/>
                          <a:pt x="94818" y="68928"/>
                        </a:cubicBezTo>
                        <a:cubicBezTo>
                          <a:pt x="94818" y="68928"/>
                          <a:pt x="89688" y="65997"/>
                          <a:pt x="75500" y="61274"/>
                        </a:cubicBezTo>
                        <a:cubicBezTo>
                          <a:pt x="61302" y="56551"/>
                          <a:pt x="38055" y="50044"/>
                          <a:pt x="38055" y="50044"/>
                        </a:cubicBezTo>
                        <a:cubicBezTo>
                          <a:pt x="38055" y="50044"/>
                          <a:pt x="60748" y="52438"/>
                          <a:pt x="76674" y="56745"/>
                        </a:cubicBezTo>
                        <a:cubicBezTo>
                          <a:pt x="92591" y="61043"/>
                          <a:pt x="101732" y="67264"/>
                          <a:pt x="101732" y="67264"/>
                        </a:cubicBezTo>
                        <a:cubicBezTo>
                          <a:pt x="101732" y="67264"/>
                          <a:pt x="113693" y="64491"/>
                          <a:pt x="125395" y="63548"/>
                        </a:cubicBezTo>
                        <a:cubicBezTo>
                          <a:pt x="137088" y="62596"/>
                          <a:pt x="148531" y="63474"/>
                          <a:pt x="148531" y="63474"/>
                        </a:cubicBezTo>
                        <a:lnTo>
                          <a:pt x="125248" y="45265"/>
                        </a:lnTo>
                        <a:cubicBezTo>
                          <a:pt x="125248" y="45265"/>
                          <a:pt x="118574" y="48408"/>
                          <a:pt x="106197" y="47686"/>
                        </a:cubicBezTo>
                        <a:cubicBezTo>
                          <a:pt x="93829" y="46965"/>
                          <a:pt x="75758" y="42371"/>
                          <a:pt x="75758" y="42371"/>
                        </a:cubicBezTo>
                        <a:cubicBezTo>
                          <a:pt x="75758" y="42371"/>
                          <a:pt x="93016" y="43693"/>
                          <a:pt x="103775" y="43740"/>
                        </a:cubicBezTo>
                        <a:cubicBezTo>
                          <a:pt x="114534" y="43795"/>
                          <a:pt x="118805" y="42575"/>
                          <a:pt x="118805" y="42575"/>
                        </a:cubicBezTo>
                        <a:lnTo>
                          <a:pt x="94005" y="28423"/>
                        </a:lnTo>
                        <a:lnTo>
                          <a:pt x="60396" y="11221"/>
                        </a:lnTo>
                        <a:lnTo>
                          <a:pt x="95567" y="24495"/>
                        </a:lnTo>
                        <a:cubicBezTo>
                          <a:pt x="95567" y="24495"/>
                          <a:pt x="97203" y="21139"/>
                          <a:pt x="93986" y="15011"/>
                        </a:cubicBezTo>
                        <a:cubicBezTo>
                          <a:pt x="90779" y="8892"/>
                          <a:pt x="82710" y="0"/>
                          <a:pt x="82710" y="0"/>
                        </a:cubicBezTo>
                        <a:cubicBezTo>
                          <a:pt x="82710" y="0"/>
                          <a:pt x="93275" y="8051"/>
                          <a:pt x="97979" y="14937"/>
                        </a:cubicBezTo>
                        <a:cubicBezTo>
                          <a:pt x="102675" y="21824"/>
                          <a:pt x="101502" y="27545"/>
                          <a:pt x="101502" y="27545"/>
                        </a:cubicBezTo>
                        <a:lnTo>
                          <a:pt x="121153" y="39035"/>
                        </a:lnTo>
                        <a:lnTo>
                          <a:pt x="132726" y="45200"/>
                        </a:lnTo>
                        <a:cubicBezTo>
                          <a:pt x="132726" y="45200"/>
                          <a:pt x="135286" y="40199"/>
                          <a:pt x="134139" y="31058"/>
                        </a:cubicBezTo>
                        <a:cubicBezTo>
                          <a:pt x="132984" y="21925"/>
                          <a:pt x="128122" y="8643"/>
                          <a:pt x="128122" y="8643"/>
                        </a:cubicBezTo>
                        <a:cubicBezTo>
                          <a:pt x="128122" y="8643"/>
                          <a:pt x="136635" y="20123"/>
                          <a:pt x="139325" y="30179"/>
                        </a:cubicBezTo>
                        <a:cubicBezTo>
                          <a:pt x="142024" y="40236"/>
                          <a:pt x="138900" y="48879"/>
                          <a:pt x="138900" y="48879"/>
                        </a:cubicBezTo>
                        <a:lnTo>
                          <a:pt x="155483" y="62836"/>
                        </a:lnTo>
                        <a:cubicBezTo>
                          <a:pt x="155483" y="62836"/>
                          <a:pt x="162249" y="62467"/>
                          <a:pt x="174496" y="63280"/>
                        </a:cubicBezTo>
                        <a:cubicBezTo>
                          <a:pt x="186744" y="64093"/>
                          <a:pt x="204463" y="66090"/>
                          <a:pt x="204463" y="66090"/>
                        </a:cubicBezTo>
                        <a:lnTo>
                          <a:pt x="204999" y="77293"/>
                        </a:lnTo>
                        <a:cubicBezTo>
                          <a:pt x="204999" y="77293"/>
                          <a:pt x="189211" y="72477"/>
                          <a:pt x="176539" y="70425"/>
                        </a:cubicBezTo>
                        <a:cubicBezTo>
                          <a:pt x="163876" y="68382"/>
                          <a:pt x="154318" y="69113"/>
                          <a:pt x="154318" y="69113"/>
                        </a:cubicBezTo>
                        <a:lnTo>
                          <a:pt x="146849" y="82968"/>
                        </a:lnTo>
                        <a:cubicBezTo>
                          <a:pt x="146849" y="82968"/>
                          <a:pt x="158496" y="87599"/>
                          <a:pt x="166889" y="96778"/>
                        </a:cubicBezTo>
                        <a:cubicBezTo>
                          <a:pt x="175291" y="105957"/>
                          <a:pt x="182936" y="119433"/>
                          <a:pt x="182936" y="119433"/>
                        </a:cubicBezTo>
                        <a:cubicBezTo>
                          <a:pt x="182936" y="119433"/>
                          <a:pt x="173581" y="106927"/>
                          <a:pt x="163959" y="99061"/>
                        </a:cubicBezTo>
                        <a:cubicBezTo>
                          <a:pt x="154327" y="91204"/>
                          <a:pt x="144252" y="86980"/>
                          <a:pt x="144252" y="86980"/>
                        </a:cubicBezTo>
                        <a:lnTo>
                          <a:pt x="131478" y="108304"/>
                        </a:lnTo>
                        <a:cubicBezTo>
                          <a:pt x="131478" y="108304"/>
                          <a:pt x="136275" y="112140"/>
                          <a:pt x="136506" y="120007"/>
                        </a:cubicBezTo>
                        <a:cubicBezTo>
                          <a:pt x="136737" y="127873"/>
                          <a:pt x="132411" y="139769"/>
                          <a:pt x="132411" y="139769"/>
                        </a:cubicBezTo>
                        <a:cubicBezTo>
                          <a:pt x="132411" y="139769"/>
                          <a:pt x="133530" y="127355"/>
                          <a:pt x="132753" y="120404"/>
                        </a:cubicBezTo>
                        <a:cubicBezTo>
                          <a:pt x="131986" y="113444"/>
                          <a:pt x="129324" y="111946"/>
                          <a:pt x="129324" y="111946"/>
                        </a:cubicBezTo>
                        <a:lnTo>
                          <a:pt x="94236" y="146175"/>
                        </a:lnTo>
                        <a:cubicBezTo>
                          <a:pt x="94236" y="146175"/>
                          <a:pt x="115487" y="120783"/>
                          <a:pt x="125201" y="107334"/>
                        </a:cubicBezTo>
                        <a:cubicBezTo>
                          <a:pt x="132541" y="97185"/>
                          <a:pt x="134426" y="93090"/>
                          <a:pt x="134426" y="93090"/>
                        </a:cubicBezTo>
                        <a:cubicBezTo>
                          <a:pt x="134426" y="93090"/>
                          <a:pt x="128538" y="92905"/>
                          <a:pt x="120145" y="94698"/>
                        </a:cubicBezTo>
                        <a:cubicBezTo>
                          <a:pt x="111743" y="96482"/>
                          <a:pt x="102102" y="100263"/>
                          <a:pt x="102102" y="100263"/>
                        </a:cubicBezTo>
                        <a:cubicBezTo>
                          <a:pt x="102102" y="100263"/>
                          <a:pt x="111170" y="94208"/>
                          <a:pt x="119618" y="91158"/>
                        </a:cubicBezTo>
                        <a:cubicBezTo>
                          <a:pt x="128058" y="88117"/>
                          <a:pt x="135878" y="88089"/>
                          <a:pt x="135878" y="88089"/>
                        </a:cubicBezTo>
                        <a:lnTo>
                          <a:pt x="146868" y="69233"/>
                        </a:lnTo>
                        <a:cubicBezTo>
                          <a:pt x="146868" y="69233"/>
                          <a:pt x="134648" y="69464"/>
                          <a:pt x="124508" y="70009"/>
                        </a:cubicBezTo>
                        <a:cubicBezTo>
                          <a:pt x="114359" y="70545"/>
                          <a:pt x="103960" y="72847"/>
                          <a:pt x="103960" y="72847"/>
                        </a:cubicBezTo>
                        <a:cubicBezTo>
                          <a:pt x="103960" y="72847"/>
                          <a:pt x="98590" y="81942"/>
                          <a:pt x="89208" y="90585"/>
                        </a:cubicBezTo>
                        <a:cubicBezTo>
                          <a:pt x="79826" y="99227"/>
                          <a:pt x="66441" y="107417"/>
                          <a:pt x="66441" y="107417"/>
                        </a:cubicBezTo>
                        <a:cubicBezTo>
                          <a:pt x="66441" y="107417"/>
                          <a:pt x="77201" y="97970"/>
                          <a:pt x="84715" y="89688"/>
                        </a:cubicBezTo>
                        <a:cubicBezTo>
                          <a:pt x="92230" y="81397"/>
                          <a:pt x="96501" y="74261"/>
                          <a:pt x="96501" y="74261"/>
                        </a:cubicBezTo>
                        <a:cubicBezTo>
                          <a:pt x="96501" y="74261"/>
                          <a:pt x="89929" y="73346"/>
                          <a:pt x="71340"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93" name="Google Shape;10793;p17"/>
                <p:cNvGrpSpPr/>
                <p:nvPr/>
              </p:nvGrpSpPr>
              <p:grpSpPr>
                <a:xfrm>
                  <a:off x="7931908" y="4237794"/>
                  <a:ext cx="195025" cy="267595"/>
                  <a:chOff x="7931908" y="4237794"/>
                  <a:chExt cx="195025" cy="267595"/>
                </a:xfrm>
              </p:grpSpPr>
              <p:sp>
                <p:nvSpPr>
                  <p:cNvPr id="10794" name="Google Shape;10794;p17"/>
                  <p:cNvSpPr/>
                  <p:nvPr/>
                </p:nvSpPr>
                <p:spPr>
                  <a:xfrm>
                    <a:off x="7931908" y="4237794"/>
                    <a:ext cx="195025" cy="267595"/>
                  </a:xfrm>
                  <a:custGeom>
                    <a:avLst/>
                    <a:gdLst/>
                    <a:ahLst/>
                    <a:cxnLst/>
                    <a:rect l="l" t="t" r="r" b="b"/>
                    <a:pathLst>
                      <a:path w="195025" h="267595" extrusionOk="0">
                        <a:moveTo>
                          <a:pt x="64445" y="92212"/>
                        </a:moveTo>
                        <a:cubicBezTo>
                          <a:pt x="64445" y="92212"/>
                          <a:pt x="65591" y="53574"/>
                          <a:pt x="83745" y="30503"/>
                        </a:cubicBezTo>
                        <a:cubicBezTo>
                          <a:pt x="112334" y="-5824"/>
                          <a:pt x="131792" y="406"/>
                          <a:pt x="131792" y="406"/>
                        </a:cubicBezTo>
                        <a:cubicBezTo>
                          <a:pt x="131792" y="406"/>
                          <a:pt x="111373" y="26417"/>
                          <a:pt x="127198" y="40116"/>
                        </a:cubicBezTo>
                        <a:cubicBezTo>
                          <a:pt x="135406" y="47224"/>
                          <a:pt x="153671" y="43259"/>
                          <a:pt x="153671" y="43259"/>
                        </a:cubicBezTo>
                        <a:cubicBezTo>
                          <a:pt x="153671" y="43259"/>
                          <a:pt x="159014" y="57087"/>
                          <a:pt x="169357" y="62346"/>
                        </a:cubicBezTo>
                        <a:cubicBezTo>
                          <a:pt x="179700" y="67606"/>
                          <a:pt x="195026" y="64296"/>
                          <a:pt x="195026" y="64296"/>
                        </a:cubicBezTo>
                        <a:cubicBezTo>
                          <a:pt x="195026" y="64296"/>
                          <a:pt x="187742" y="79853"/>
                          <a:pt x="176326" y="92008"/>
                        </a:cubicBezTo>
                        <a:cubicBezTo>
                          <a:pt x="164920" y="104163"/>
                          <a:pt x="149391" y="112917"/>
                          <a:pt x="149391" y="112917"/>
                        </a:cubicBezTo>
                        <a:cubicBezTo>
                          <a:pt x="149391" y="112917"/>
                          <a:pt x="156851" y="116309"/>
                          <a:pt x="163238" y="120579"/>
                        </a:cubicBezTo>
                        <a:cubicBezTo>
                          <a:pt x="169616" y="124850"/>
                          <a:pt x="174912" y="130008"/>
                          <a:pt x="174912" y="130008"/>
                        </a:cubicBezTo>
                        <a:cubicBezTo>
                          <a:pt x="174912" y="130008"/>
                          <a:pt x="169662" y="136838"/>
                          <a:pt x="163950" y="141340"/>
                        </a:cubicBezTo>
                        <a:cubicBezTo>
                          <a:pt x="158237" y="145842"/>
                          <a:pt x="152063" y="148014"/>
                          <a:pt x="152063" y="148014"/>
                        </a:cubicBezTo>
                        <a:cubicBezTo>
                          <a:pt x="152063" y="148014"/>
                          <a:pt x="161260" y="165456"/>
                          <a:pt x="167009" y="181595"/>
                        </a:cubicBezTo>
                        <a:cubicBezTo>
                          <a:pt x="172749" y="197743"/>
                          <a:pt x="175051" y="212606"/>
                          <a:pt x="175051" y="212606"/>
                        </a:cubicBezTo>
                        <a:cubicBezTo>
                          <a:pt x="175051" y="212606"/>
                          <a:pt x="157091" y="215268"/>
                          <a:pt x="142348" y="213891"/>
                        </a:cubicBezTo>
                        <a:cubicBezTo>
                          <a:pt x="127605" y="212514"/>
                          <a:pt x="116069" y="207088"/>
                          <a:pt x="116069" y="207088"/>
                        </a:cubicBezTo>
                        <a:cubicBezTo>
                          <a:pt x="116069" y="207088"/>
                          <a:pt x="116059" y="214196"/>
                          <a:pt x="114590" y="220546"/>
                        </a:cubicBezTo>
                        <a:cubicBezTo>
                          <a:pt x="113129" y="226897"/>
                          <a:pt x="110199" y="232489"/>
                          <a:pt x="110199" y="232489"/>
                        </a:cubicBezTo>
                        <a:cubicBezTo>
                          <a:pt x="110199" y="232489"/>
                          <a:pt x="100457" y="226869"/>
                          <a:pt x="93894" y="217589"/>
                        </a:cubicBezTo>
                        <a:cubicBezTo>
                          <a:pt x="87340" y="208299"/>
                          <a:pt x="83976" y="195367"/>
                          <a:pt x="83976" y="195367"/>
                        </a:cubicBezTo>
                        <a:cubicBezTo>
                          <a:pt x="83976" y="195367"/>
                          <a:pt x="79613" y="219280"/>
                          <a:pt x="71894" y="237342"/>
                        </a:cubicBezTo>
                        <a:cubicBezTo>
                          <a:pt x="64167" y="255394"/>
                          <a:pt x="53066" y="267595"/>
                          <a:pt x="53066" y="267595"/>
                        </a:cubicBezTo>
                        <a:cubicBezTo>
                          <a:pt x="53066" y="267595"/>
                          <a:pt x="52327" y="245235"/>
                          <a:pt x="46309" y="232202"/>
                        </a:cubicBezTo>
                        <a:cubicBezTo>
                          <a:pt x="40292" y="219169"/>
                          <a:pt x="29006" y="215462"/>
                          <a:pt x="29006" y="215462"/>
                        </a:cubicBezTo>
                        <a:cubicBezTo>
                          <a:pt x="29006" y="215462"/>
                          <a:pt x="42917" y="189100"/>
                          <a:pt x="18708" y="173701"/>
                        </a:cubicBezTo>
                        <a:cubicBezTo>
                          <a:pt x="9114" y="167591"/>
                          <a:pt x="0" y="175827"/>
                          <a:pt x="0" y="175827"/>
                        </a:cubicBezTo>
                        <a:cubicBezTo>
                          <a:pt x="0" y="175827"/>
                          <a:pt x="1432" y="151110"/>
                          <a:pt x="17304" y="129675"/>
                        </a:cubicBezTo>
                        <a:cubicBezTo>
                          <a:pt x="33174" y="108230"/>
                          <a:pt x="64445" y="92212"/>
                          <a:pt x="64445" y="92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95" name="Google Shape;10795;p17"/>
                  <p:cNvSpPr/>
                  <p:nvPr/>
                </p:nvSpPr>
                <p:spPr>
                  <a:xfrm>
                    <a:off x="7960479" y="4267613"/>
                    <a:ext cx="139306" cy="185172"/>
                  </a:xfrm>
                  <a:custGeom>
                    <a:avLst/>
                    <a:gdLst/>
                    <a:ahLst/>
                    <a:cxnLst/>
                    <a:rect l="l" t="t" r="r" b="b"/>
                    <a:pathLst>
                      <a:path w="139306" h="185172" extrusionOk="0">
                        <a:moveTo>
                          <a:pt x="130599" y="170069"/>
                        </a:moveTo>
                        <a:cubicBezTo>
                          <a:pt x="130599" y="170069"/>
                          <a:pt x="95012" y="144843"/>
                          <a:pt x="81074" y="128011"/>
                        </a:cubicBezTo>
                        <a:cubicBezTo>
                          <a:pt x="73290" y="118611"/>
                          <a:pt x="68965" y="111512"/>
                          <a:pt x="68965" y="111512"/>
                        </a:cubicBezTo>
                        <a:cubicBezTo>
                          <a:pt x="68965" y="111512"/>
                          <a:pt x="68493" y="118001"/>
                          <a:pt x="70287" y="133262"/>
                        </a:cubicBezTo>
                        <a:cubicBezTo>
                          <a:pt x="72080" y="148513"/>
                          <a:pt x="76138" y="172527"/>
                          <a:pt x="76138" y="172527"/>
                        </a:cubicBezTo>
                        <a:cubicBezTo>
                          <a:pt x="76138" y="172527"/>
                          <a:pt x="68586" y="152220"/>
                          <a:pt x="65674" y="135896"/>
                        </a:cubicBezTo>
                        <a:cubicBezTo>
                          <a:pt x="62762" y="119563"/>
                          <a:pt x="64491" y="107223"/>
                          <a:pt x="64491" y="107223"/>
                        </a:cubicBezTo>
                        <a:cubicBezTo>
                          <a:pt x="64491" y="107223"/>
                          <a:pt x="56856" y="99717"/>
                          <a:pt x="50986" y="90973"/>
                        </a:cubicBezTo>
                        <a:cubicBezTo>
                          <a:pt x="45126" y="82238"/>
                          <a:pt x="41022" y="72255"/>
                          <a:pt x="41022" y="72255"/>
                        </a:cubicBezTo>
                        <a:lnTo>
                          <a:pt x="34469" y="105578"/>
                        </a:lnTo>
                        <a:cubicBezTo>
                          <a:pt x="34469" y="105578"/>
                          <a:pt x="40172" y="108508"/>
                          <a:pt x="44811" y="119119"/>
                        </a:cubicBezTo>
                        <a:cubicBezTo>
                          <a:pt x="49461" y="129730"/>
                          <a:pt x="53029" y="148023"/>
                          <a:pt x="53029" y="148023"/>
                        </a:cubicBezTo>
                        <a:cubicBezTo>
                          <a:pt x="53029" y="148023"/>
                          <a:pt x="46836" y="132984"/>
                          <a:pt x="42279" y="124212"/>
                        </a:cubicBezTo>
                        <a:cubicBezTo>
                          <a:pt x="37713" y="115440"/>
                          <a:pt x="34783" y="112935"/>
                          <a:pt x="34783" y="112935"/>
                        </a:cubicBezTo>
                        <a:lnTo>
                          <a:pt x="32555" y="144270"/>
                        </a:lnTo>
                        <a:lnTo>
                          <a:pt x="31335" y="185172"/>
                        </a:lnTo>
                        <a:lnTo>
                          <a:pt x="28321" y="146119"/>
                        </a:lnTo>
                        <a:cubicBezTo>
                          <a:pt x="28321" y="146119"/>
                          <a:pt x="24578" y="147450"/>
                          <a:pt x="20400" y="154909"/>
                        </a:cubicBezTo>
                        <a:cubicBezTo>
                          <a:pt x="16222" y="162369"/>
                          <a:pt x="11600" y="175957"/>
                          <a:pt x="11600" y="175957"/>
                        </a:cubicBezTo>
                        <a:cubicBezTo>
                          <a:pt x="11600" y="175957"/>
                          <a:pt x="14392" y="161001"/>
                          <a:pt x="18625" y="151730"/>
                        </a:cubicBezTo>
                        <a:cubicBezTo>
                          <a:pt x="22858" y="142468"/>
                          <a:pt x="28553" y="138882"/>
                          <a:pt x="28553" y="138882"/>
                        </a:cubicBezTo>
                        <a:lnTo>
                          <a:pt x="30568" y="113832"/>
                        </a:lnTo>
                        <a:lnTo>
                          <a:pt x="31196" y="99569"/>
                        </a:lnTo>
                        <a:cubicBezTo>
                          <a:pt x="31196" y="99569"/>
                          <a:pt x="25567" y="101446"/>
                          <a:pt x="17775" y="109626"/>
                        </a:cubicBezTo>
                        <a:cubicBezTo>
                          <a:pt x="9973" y="117797"/>
                          <a:pt x="0" y="132273"/>
                          <a:pt x="0" y="132273"/>
                        </a:cubicBezTo>
                        <a:cubicBezTo>
                          <a:pt x="0" y="132273"/>
                          <a:pt x="6775" y="116263"/>
                          <a:pt x="14752" y="106104"/>
                        </a:cubicBezTo>
                        <a:cubicBezTo>
                          <a:pt x="22720" y="95955"/>
                          <a:pt x="31899" y="91639"/>
                          <a:pt x="31899" y="91639"/>
                        </a:cubicBezTo>
                        <a:lnTo>
                          <a:pt x="37463" y="67125"/>
                        </a:lnTo>
                        <a:cubicBezTo>
                          <a:pt x="37463" y="67125"/>
                          <a:pt x="34228" y="61930"/>
                          <a:pt x="29727" y="51356"/>
                        </a:cubicBezTo>
                        <a:cubicBezTo>
                          <a:pt x="25216" y="40772"/>
                          <a:pt x="19448" y="24809"/>
                          <a:pt x="19448" y="24809"/>
                        </a:cubicBezTo>
                        <a:lnTo>
                          <a:pt x="29384" y="15501"/>
                        </a:lnTo>
                        <a:cubicBezTo>
                          <a:pt x="29384" y="15501"/>
                          <a:pt x="31769" y="32130"/>
                          <a:pt x="35337" y="44026"/>
                        </a:cubicBezTo>
                        <a:cubicBezTo>
                          <a:pt x="38905" y="55922"/>
                          <a:pt x="43656" y="63095"/>
                          <a:pt x="43656" y="63095"/>
                        </a:cubicBezTo>
                        <a:lnTo>
                          <a:pt x="59425" y="58178"/>
                        </a:lnTo>
                        <a:cubicBezTo>
                          <a:pt x="59425" y="58178"/>
                          <a:pt x="58640" y="45061"/>
                          <a:pt x="63382" y="30974"/>
                        </a:cubicBezTo>
                        <a:cubicBezTo>
                          <a:pt x="68114" y="16888"/>
                          <a:pt x="77062" y="0"/>
                          <a:pt x="77062" y="0"/>
                        </a:cubicBezTo>
                        <a:cubicBezTo>
                          <a:pt x="77062" y="0"/>
                          <a:pt x="69722" y="17507"/>
                          <a:pt x="66709" y="31548"/>
                        </a:cubicBezTo>
                        <a:cubicBezTo>
                          <a:pt x="63696" y="45588"/>
                          <a:pt x="64177" y="57115"/>
                          <a:pt x="64177" y="57115"/>
                        </a:cubicBezTo>
                        <a:lnTo>
                          <a:pt x="88995" y="50570"/>
                        </a:lnTo>
                        <a:cubicBezTo>
                          <a:pt x="88995" y="50570"/>
                          <a:pt x="90427" y="43647"/>
                          <a:pt x="97462" y="37223"/>
                        </a:cubicBezTo>
                        <a:cubicBezTo>
                          <a:pt x="104505" y="30799"/>
                          <a:pt x="117141" y="24883"/>
                          <a:pt x="117141" y="24883"/>
                        </a:cubicBezTo>
                        <a:cubicBezTo>
                          <a:pt x="117141" y="24883"/>
                          <a:pt x="105411" y="33812"/>
                          <a:pt x="99431" y="39950"/>
                        </a:cubicBezTo>
                        <a:cubicBezTo>
                          <a:pt x="93450" y="46087"/>
                          <a:pt x="93219" y="49433"/>
                          <a:pt x="93219" y="49433"/>
                        </a:cubicBezTo>
                        <a:lnTo>
                          <a:pt x="139307" y="50774"/>
                        </a:lnTo>
                        <a:cubicBezTo>
                          <a:pt x="139307" y="50774"/>
                          <a:pt x="107168" y="53658"/>
                          <a:pt x="90807" y="56431"/>
                        </a:cubicBezTo>
                        <a:cubicBezTo>
                          <a:pt x="78457" y="58520"/>
                          <a:pt x="73928" y="60239"/>
                          <a:pt x="73928" y="60239"/>
                        </a:cubicBezTo>
                        <a:cubicBezTo>
                          <a:pt x="73928" y="60239"/>
                          <a:pt x="76285" y="65156"/>
                          <a:pt x="81508" y="70555"/>
                        </a:cubicBezTo>
                        <a:cubicBezTo>
                          <a:pt x="86721" y="75943"/>
                          <a:pt x="94282" y="80778"/>
                          <a:pt x="94282" y="80778"/>
                        </a:cubicBezTo>
                        <a:cubicBezTo>
                          <a:pt x="94282" y="80778"/>
                          <a:pt x="84900" y="78217"/>
                          <a:pt x="78522" y="73781"/>
                        </a:cubicBezTo>
                        <a:cubicBezTo>
                          <a:pt x="72144" y="69344"/>
                          <a:pt x="68771" y="63031"/>
                          <a:pt x="68771" y="63031"/>
                        </a:cubicBezTo>
                        <a:lnTo>
                          <a:pt x="46956" y="69048"/>
                        </a:lnTo>
                        <a:cubicBezTo>
                          <a:pt x="46956" y="69048"/>
                          <a:pt x="52401" y="78772"/>
                          <a:pt x="57235" y="86573"/>
                        </a:cubicBezTo>
                        <a:cubicBezTo>
                          <a:pt x="62060" y="94375"/>
                          <a:pt x="68613" y="100993"/>
                          <a:pt x="68613" y="100993"/>
                        </a:cubicBezTo>
                        <a:cubicBezTo>
                          <a:pt x="68613" y="100993"/>
                          <a:pt x="79160" y="98146"/>
                          <a:pt x="91019" y="98904"/>
                        </a:cubicBezTo>
                        <a:cubicBezTo>
                          <a:pt x="102879" y="99671"/>
                          <a:pt x="116032" y="104043"/>
                          <a:pt x="116032" y="104043"/>
                        </a:cubicBezTo>
                        <a:cubicBezTo>
                          <a:pt x="116032" y="104043"/>
                          <a:pt x="102860" y="102795"/>
                          <a:pt x="92128" y="103267"/>
                        </a:cubicBezTo>
                        <a:cubicBezTo>
                          <a:pt x="81388" y="103738"/>
                          <a:pt x="73087" y="105920"/>
                          <a:pt x="73087" y="105920"/>
                        </a:cubicBezTo>
                        <a:cubicBezTo>
                          <a:pt x="73087" y="105920"/>
                          <a:pt x="75065" y="111974"/>
                          <a:pt x="85972" y="124490"/>
                        </a:cubicBezTo>
                        <a:cubicBezTo>
                          <a:pt x="100179" y="140776"/>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96" name="Google Shape;10796;p17"/>
                <p:cNvGrpSpPr/>
                <p:nvPr/>
              </p:nvGrpSpPr>
              <p:grpSpPr>
                <a:xfrm>
                  <a:off x="8310275" y="3992345"/>
                  <a:ext cx="214114" cy="382805"/>
                  <a:chOff x="8310275" y="3992345"/>
                  <a:chExt cx="214114" cy="382805"/>
                </a:xfrm>
              </p:grpSpPr>
              <p:sp>
                <p:nvSpPr>
                  <p:cNvPr id="10797" name="Google Shape;10797;p17"/>
                  <p:cNvSpPr/>
                  <p:nvPr/>
                </p:nvSpPr>
                <p:spPr>
                  <a:xfrm>
                    <a:off x="8310275" y="3992345"/>
                    <a:ext cx="214114" cy="382805"/>
                  </a:xfrm>
                  <a:custGeom>
                    <a:avLst/>
                    <a:gdLst/>
                    <a:ahLst/>
                    <a:cxnLst/>
                    <a:rect l="l" t="t" r="r" b="b"/>
                    <a:pathLst>
                      <a:path w="214114" h="382805" extrusionOk="0">
                        <a:moveTo>
                          <a:pt x="150464" y="236325"/>
                        </a:moveTo>
                        <a:cubicBezTo>
                          <a:pt x="150464" y="236325"/>
                          <a:pt x="155030" y="287875"/>
                          <a:pt x="137052" y="325145"/>
                        </a:cubicBezTo>
                        <a:cubicBezTo>
                          <a:pt x="108739" y="383831"/>
                          <a:pt x="84716" y="382805"/>
                          <a:pt x="84716" y="382805"/>
                        </a:cubicBezTo>
                        <a:cubicBezTo>
                          <a:pt x="84716" y="382805"/>
                          <a:pt x="104931" y="340803"/>
                          <a:pt x="84087" y="328555"/>
                        </a:cubicBezTo>
                        <a:cubicBezTo>
                          <a:pt x="73263" y="322196"/>
                          <a:pt x="52234" y="334212"/>
                          <a:pt x="52234" y="334212"/>
                        </a:cubicBezTo>
                        <a:cubicBezTo>
                          <a:pt x="52234" y="334212"/>
                          <a:pt x="43777" y="317898"/>
                          <a:pt x="30716" y="314773"/>
                        </a:cubicBezTo>
                        <a:cubicBezTo>
                          <a:pt x="17655" y="311658"/>
                          <a:pt x="0" y="321725"/>
                          <a:pt x="0" y="321725"/>
                        </a:cubicBezTo>
                        <a:cubicBezTo>
                          <a:pt x="0" y="321725"/>
                          <a:pt x="6249" y="298431"/>
                          <a:pt x="17905" y="278105"/>
                        </a:cubicBezTo>
                        <a:cubicBezTo>
                          <a:pt x="29560" y="257788"/>
                          <a:pt x="46624" y="240448"/>
                          <a:pt x="46624" y="240448"/>
                        </a:cubicBezTo>
                        <a:cubicBezTo>
                          <a:pt x="46624" y="240448"/>
                          <a:pt x="37260" y="238728"/>
                          <a:pt x="29052" y="235438"/>
                        </a:cubicBezTo>
                        <a:cubicBezTo>
                          <a:pt x="20835" y="232156"/>
                          <a:pt x="13763" y="227294"/>
                          <a:pt x="13763" y="227294"/>
                        </a:cubicBezTo>
                        <a:cubicBezTo>
                          <a:pt x="13763" y="227294"/>
                          <a:pt x="18931" y="216313"/>
                          <a:pt x="25012" y="208234"/>
                        </a:cubicBezTo>
                        <a:cubicBezTo>
                          <a:pt x="31095" y="200156"/>
                          <a:pt x="38074" y="194989"/>
                          <a:pt x="38074" y="194989"/>
                        </a:cubicBezTo>
                        <a:cubicBezTo>
                          <a:pt x="38074" y="194989"/>
                          <a:pt x="24514" y="175328"/>
                          <a:pt x="15224" y="156093"/>
                        </a:cubicBezTo>
                        <a:cubicBezTo>
                          <a:pt x="5944" y="136857"/>
                          <a:pt x="943" y="118047"/>
                          <a:pt x="943" y="118047"/>
                        </a:cubicBezTo>
                        <a:cubicBezTo>
                          <a:pt x="943" y="118047"/>
                          <a:pt x="21815" y="107852"/>
                          <a:pt x="39497" y="104200"/>
                        </a:cubicBezTo>
                        <a:cubicBezTo>
                          <a:pt x="57180" y="100559"/>
                          <a:pt x="71673" y="103452"/>
                          <a:pt x="71673" y="103452"/>
                        </a:cubicBezTo>
                        <a:cubicBezTo>
                          <a:pt x="71673" y="103452"/>
                          <a:pt x="70601" y="94051"/>
                          <a:pt x="71368" y="85104"/>
                        </a:cubicBezTo>
                        <a:cubicBezTo>
                          <a:pt x="72135" y="76156"/>
                          <a:pt x="74742" y="67661"/>
                          <a:pt x="74742" y="67661"/>
                        </a:cubicBezTo>
                        <a:cubicBezTo>
                          <a:pt x="74742" y="67661"/>
                          <a:pt x="87156" y="71488"/>
                          <a:pt x="96344" y="81332"/>
                        </a:cubicBezTo>
                        <a:cubicBezTo>
                          <a:pt x="105541" y="91186"/>
                          <a:pt x="111512" y="107057"/>
                          <a:pt x="111512" y="107057"/>
                        </a:cubicBezTo>
                        <a:cubicBezTo>
                          <a:pt x="111512" y="107057"/>
                          <a:pt x="113010" y="73790"/>
                          <a:pt x="119396" y="47030"/>
                        </a:cubicBezTo>
                        <a:cubicBezTo>
                          <a:pt x="125784" y="20261"/>
                          <a:pt x="137070" y="0"/>
                          <a:pt x="137070" y="0"/>
                        </a:cubicBezTo>
                        <a:cubicBezTo>
                          <a:pt x="137070" y="0"/>
                          <a:pt x="141378" y="29311"/>
                          <a:pt x="150501" y="44322"/>
                        </a:cubicBezTo>
                        <a:cubicBezTo>
                          <a:pt x="159624" y="59342"/>
                          <a:pt x="173572" y="60063"/>
                          <a:pt x="173572" y="60063"/>
                        </a:cubicBezTo>
                        <a:cubicBezTo>
                          <a:pt x="173572" y="60063"/>
                          <a:pt x="161121" y="100115"/>
                          <a:pt x="192170" y="111512"/>
                        </a:cubicBezTo>
                        <a:cubicBezTo>
                          <a:pt x="204473" y="116032"/>
                          <a:pt x="214021" y="101751"/>
                          <a:pt x="214021" y="101751"/>
                        </a:cubicBezTo>
                        <a:cubicBezTo>
                          <a:pt x="214021" y="101751"/>
                          <a:pt x="216110" y="134990"/>
                          <a:pt x="200591" y="169255"/>
                        </a:cubicBezTo>
                        <a:cubicBezTo>
                          <a:pt x="185061" y="203520"/>
                          <a:pt x="150464" y="236325"/>
                          <a:pt x="150464"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98" name="Google Shape;10798;p17"/>
                  <p:cNvSpPr/>
                  <p:nvPr/>
                </p:nvSpPr>
                <p:spPr>
                  <a:xfrm>
                    <a:off x="8331979" y="4064508"/>
                    <a:ext cx="160566" cy="262012"/>
                  </a:xfrm>
                  <a:custGeom>
                    <a:avLst/>
                    <a:gdLst/>
                    <a:ahLst/>
                    <a:cxnLst/>
                    <a:rect l="l" t="t" r="r" b="b"/>
                    <a:pathLst>
                      <a:path w="160566" h="262012" extrusionOk="0">
                        <a:moveTo>
                          <a:pt x="0" y="56819"/>
                        </a:moveTo>
                        <a:cubicBezTo>
                          <a:pt x="0" y="56819"/>
                          <a:pt x="46041" y="76988"/>
                          <a:pt x="65138" y="94098"/>
                        </a:cubicBezTo>
                        <a:cubicBezTo>
                          <a:pt x="75796" y="103646"/>
                          <a:pt x="82026" y="111429"/>
                          <a:pt x="82026" y="111429"/>
                        </a:cubicBezTo>
                        <a:cubicBezTo>
                          <a:pt x="82026" y="111429"/>
                          <a:pt x="81573" y="102666"/>
                          <a:pt x="77118" y="83153"/>
                        </a:cubicBezTo>
                        <a:cubicBezTo>
                          <a:pt x="72653" y="63631"/>
                          <a:pt x="64168" y="33350"/>
                          <a:pt x="64168" y="33350"/>
                        </a:cubicBezTo>
                        <a:cubicBezTo>
                          <a:pt x="64168" y="33350"/>
                          <a:pt x="76230" y="57420"/>
                          <a:pt x="82183" y="77949"/>
                        </a:cubicBezTo>
                        <a:cubicBezTo>
                          <a:pt x="88126" y="98479"/>
                          <a:pt x="87978" y="115450"/>
                          <a:pt x="87978" y="115450"/>
                        </a:cubicBezTo>
                        <a:cubicBezTo>
                          <a:pt x="87978" y="115450"/>
                          <a:pt x="98174" y="122549"/>
                          <a:pt x="106465" y="131940"/>
                        </a:cubicBezTo>
                        <a:cubicBezTo>
                          <a:pt x="114756" y="141331"/>
                          <a:pt x="121144" y="153015"/>
                          <a:pt x="121144" y="153015"/>
                        </a:cubicBezTo>
                        <a:lnTo>
                          <a:pt x="123805" y="106484"/>
                        </a:lnTo>
                        <a:cubicBezTo>
                          <a:pt x="123805" y="106484"/>
                          <a:pt x="116596" y="104728"/>
                          <a:pt x="109469" y="92406"/>
                        </a:cubicBezTo>
                        <a:cubicBezTo>
                          <a:pt x="102343" y="80094"/>
                          <a:pt x="95299" y="57207"/>
                          <a:pt x="95299" y="57207"/>
                        </a:cubicBezTo>
                        <a:cubicBezTo>
                          <a:pt x="95299" y="57207"/>
                          <a:pt x="104949" y="74807"/>
                          <a:pt x="111697" y="84725"/>
                        </a:cubicBezTo>
                        <a:cubicBezTo>
                          <a:pt x="118454" y="94643"/>
                          <a:pt x="122308" y="96871"/>
                          <a:pt x="122308" y="96871"/>
                        </a:cubicBezTo>
                        <a:lnTo>
                          <a:pt x="120145" y="54573"/>
                        </a:lnTo>
                        <a:lnTo>
                          <a:pt x="115320" y="0"/>
                        </a:lnTo>
                        <a:lnTo>
                          <a:pt x="124878" y="50552"/>
                        </a:lnTo>
                        <a:cubicBezTo>
                          <a:pt x="124878" y="50552"/>
                          <a:pt x="129112" y="47409"/>
                          <a:pt x="132920" y="35984"/>
                        </a:cubicBezTo>
                        <a:cubicBezTo>
                          <a:pt x="136728" y="24560"/>
                          <a:pt x="140111" y="4862"/>
                          <a:pt x="140111" y="4862"/>
                        </a:cubicBezTo>
                        <a:cubicBezTo>
                          <a:pt x="140111" y="4862"/>
                          <a:pt x="139113" y="25688"/>
                          <a:pt x="135508" y="39525"/>
                        </a:cubicBezTo>
                        <a:cubicBezTo>
                          <a:pt x="131912" y="53362"/>
                          <a:pt x="125719" y="60211"/>
                          <a:pt x="125719" y="60211"/>
                        </a:cubicBezTo>
                        <a:lnTo>
                          <a:pt x="127161" y="94107"/>
                        </a:lnTo>
                        <a:lnTo>
                          <a:pt x="128603" y="113231"/>
                        </a:lnTo>
                        <a:cubicBezTo>
                          <a:pt x="128603" y="113231"/>
                          <a:pt x="134981" y="108647"/>
                          <a:pt x="142977" y="94939"/>
                        </a:cubicBezTo>
                        <a:cubicBezTo>
                          <a:pt x="150962" y="81222"/>
                          <a:pt x="160566" y="58372"/>
                          <a:pt x="160566" y="58372"/>
                        </a:cubicBezTo>
                        <a:cubicBezTo>
                          <a:pt x="160566" y="58372"/>
                          <a:pt x="154984" y="82063"/>
                          <a:pt x="147090" y="98470"/>
                        </a:cubicBezTo>
                        <a:cubicBezTo>
                          <a:pt x="139205" y="114867"/>
                          <a:pt x="128991" y="123972"/>
                          <a:pt x="128991" y="123972"/>
                        </a:cubicBezTo>
                        <a:lnTo>
                          <a:pt x="126144" y="158478"/>
                        </a:lnTo>
                        <a:cubicBezTo>
                          <a:pt x="126144" y="158478"/>
                          <a:pt x="130784" y="164153"/>
                          <a:pt x="137744" y="176484"/>
                        </a:cubicBezTo>
                        <a:cubicBezTo>
                          <a:pt x="144705" y="188814"/>
                          <a:pt x="153994" y="207800"/>
                          <a:pt x="153994" y="207800"/>
                        </a:cubicBezTo>
                        <a:lnTo>
                          <a:pt x="143633" y="223810"/>
                        </a:lnTo>
                        <a:cubicBezTo>
                          <a:pt x="143633" y="223810"/>
                          <a:pt x="138262" y="202689"/>
                          <a:pt x="132208" y="188260"/>
                        </a:cubicBezTo>
                        <a:cubicBezTo>
                          <a:pt x="126154" y="173840"/>
                          <a:pt x="119424" y="166113"/>
                          <a:pt x="119424" y="166113"/>
                        </a:cubicBezTo>
                        <a:lnTo>
                          <a:pt x="101502" y="178471"/>
                        </a:lnTo>
                        <a:cubicBezTo>
                          <a:pt x="101502" y="178471"/>
                          <a:pt x="104441" y="195534"/>
                          <a:pt x="100984" y="215934"/>
                        </a:cubicBezTo>
                        <a:cubicBezTo>
                          <a:pt x="97527" y="236335"/>
                          <a:pt x="89503" y="262013"/>
                          <a:pt x="89503" y="262013"/>
                        </a:cubicBezTo>
                        <a:cubicBezTo>
                          <a:pt x="89503" y="262013"/>
                          <a:pt x="95530" y="236113"/>
                          <a:pt x="96944" y="216424"/>
                        </a:cubicBezTo>
                        <a:cubicBezTo>
                          <a:pt x="98368" y="196727"/>
                          <a:pt x="96029" y="181651"/>
                          <a:pt x="96029" y="181651"/>
                        </a:cubicBezTo>
                        <a:lnTo>
                          <a:pt x="67615" y="199509"/>
                        </a:lnTo>
                        <a:cubicBezTo>
                          <a:pt x="67615" y="199509"/>
                          <a:pt x="66987" y="209214"/>
                          <a:pt x="59629" y="220325"/>
                        </a:cubicBezTo>
                        <a:cubicBezTo>
                          <a:pt x="52272" y="231435"/>
                          <a:pt x="38203" y="243951"/>
                          <a:pt x="38203" y="243951"/>
                        </a:cubicBezTo>
                        <a:cubicBezTo>
                          <a:pt x="38203" y="243951"/>
                          <a:pt x="50737" y="227784"/>
                          <a:pt x="56884" y="217441"/>
                        </a:cubicBezTo>
                        <a:cubicBezTo>
                          <a:pt x="63030" y="207098"/>
                          <a:pt x="62790" y="202587"/>
                          <a:pt x="62790" y="202587"/>
                        </a:cubicBezTo>
                        <a:lnTo>
                          <a:pt x="7968" y="217922"/>
                        </a:lnTo>
                        <a:cubicBezTo>
                          <a:pt x="7968" y="217922"/>
                          <a:pt x="45607" y="202171"/>
                          <a:pt x="64574" y="192438"/>
                        </a:cubicBezTo>
                        <a:cubicBezTo>
                          <a:pt x="78892" y="185080"/>
                          <a:pt x="83994" y="181133"/>
                          <a:pt x="83994" y="181133"/>
                        </a:cubicBezTo>
                        <a:cubicBezTo>
                          <a:pt x="83994" y="181133"/>
                          <a:pt x="80445" y="175495"/>
                          <a:pt x="73439" y="170291"/>
                        </a:cubicBezTo>
                        <a:cubicBezTo>
                          <a:pt x="66423" y="165096"/>
                          <a:pt x="56727" y="161500"/>
                          <a:pt x="56727" y="161500"/>
                        </a:cubicBezTo>
                        <a:cubicBezTo>
                          <a:pt x="56727" y="161500"/>
                          <a:pt x="68235" y="161408"/>
                          <a:pt x="76479" y="164911"/>
                        </a:cubicBezTo>
                        <a:cubicBezTo>
                          <a:pt x="84715" y="168414"/>
                          <a:pt x="89679" y="175522"/>
                          <a:pt x="89679" y="175522"/>
                        </a:cubicBezTo>
                        <a:lnTo>
                          <a:pt x="114608" y="159457"/>
                        </a:lnTo>
                        <a:cubicBezTo>
                          <a:pt x="114608" y="159457"/>
                          <a:pt x="106659" y="148606"/>
                          <a:pt x="99745" y="140074"/>
                        </a:cubicBezTo>
                        <a:cubicBezTo>
                          <a:pt x="92822" y="131543"/>
                          <a:pt x="84050" y="125229"/>
                          <a:pt x="84050" y="125229"/>
                        </a:cubicBezTo>
                        <a:cubicBezTo>
                          <a:pt x="84050" y="125229"/>
                          <a:pt x="71978" y="132910"/>
                          <a:pt x="57817" y="136303"/>
                        </a:cubicBezTo>
                        <a:cubicBezTo>
                          <a:pt x="43647" y="139695"/>
                          <a:pt x="27388" y="138789"/>
                          <a:pt x="27388" y="138789"/>
                        </a:cubicBezTo>
                        <a:cubicBezTo>
                          <a:pt x="27388" y="138789"/>
                          <a:pt x="43185" y="135554"/>
                          <a:pt x="55839" y="130942"/>
                        </a:cubicBezTo>
                        <a:cubicBezTo>
                          <a:pt x="68484" y="126338"/>
                          <a:pt x="77995" y="120358"/>
                          <a:pt x="77995" y="120358"/>
                        </a:cubicBezTo>
                        <a:cubicBezTo>
                          <a:pt x="77995" y="120358"/>
                          <a:pt x="74714" y="113083"/>
                          <a:pt x="59869" y="100577"/>
                        </a:cubicBezTo>
                        <a:cubicBezTo>
                          <a:pt x="40541"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799" name="Google Shape;10799;p17"/>
                <p:cNvGrpSpPr/>
                <p:nvPr/>
              </p:nvGrpSpPr>
              <p:grpSpPr>
                <a:xfrm>
                  <a:off x="8362094" y="3793742"/>
                  <a:ext cx="175124" cy="193630"/>
                  <a:chOff x="8362094" y="3793742"/>
                  <a:chExt cx="175124" cy="193630"/>
                </a:xfrm>
              </p:grpSpPr>
              <p:sp>
                <p:nvSpPr>
                  <p:cNvPr id="10800" name="Google Shape;10800;p17"/>
                  <p:cNvSpPr/>
                  <p:nvPr/>
                </p:nvSpPr>
                <p:spPr>
                  <a:xfrm>
                    <a:off x="8371069" y="3793742"/>
                    <a:ext cx="166149" cy="193630"/>
                  </a:xfrm>
                  <a:custGeom>
                    <a:avLst/>
                    <a:gdLst/>
                    <a:ahLst/>
                    <a:cxnLst/>
                    <a:rect l="l" t="t" r="r" b="b"/>
                    <a:pathLst>
                      <a:path w="166149" h="193630" extrusionOk="0">
                        <a:moveTo>
                          <a:pt x="23682" y="92332"/>
                        </a:moveTo>
                        <a:cubicBezTo>
                          <a:pt x="23682" y="92332"/>
                          <a:pt x="1877" y="70814"/>
                          <a:pt x="269" y="47631"/>
                        </a:cubicBezTo>
                        <a:cubicBezTo>
                          <a:pt x="-2274" y="11129"/>
                          <a:pt x="14069" y="2977"/>
                          <a:pt x="14069" y="2977"/>
                        </a:cubicBezTo>
                        <a:cubicBezTo>
                          <a:pt x="14069" y="2977"/>
                          <a:pt x="15918" y="29080"/>
                          <a:pt x="34238" y="27102"/>
                        </a:cubicBezTo>
                        <a:cubicBezTo>
                          <a:pt x="43749" y="26076"/>
                          <a:pt x="53353" y="13135"/>
                          <a:pt x="53353" y="13135"/>
                        </a:cubicBezTo>
                        <a:cubicBezTo>
                          <a:pt x="53353" y="13135"/>
                          <a:pt x="64917" y="17424"/>
                          <a:pt x="74733" y="14142"/>
                        </a:cubicBezTo>
                        <a:cubicBezTo>
                          <a:pt x="84559" y="10861"/>
                          <a:pt x="92628" y="0"/>
                          <a:pt x="92628" y="0"/>
                        </a:cubicBezTo>
                        <a:cubicBezTo>
                          <a:pt x="92628" y="0"/>
                          <a:pt x="96954" y="12710"/>
                          <a:pt x="96603" y="26011"/>
                        </a:cubicBezTo>
                        <a:cubicBezTo>
                          <a:pt x="96252" y="39321"/>
                          <a:pt x="91214" y="53223"/>
                          <a:pt x="91214" y="53223"/>
                        </a:cubicBezTo>
                        <a:cubicBezTo>
                          <a:pt x="91214" y="53223"/>
                          <a:pt x="98064" y="50635"/>
                          <a:pt x="104728" y="49165"/>
                        </a:cubicBezTo>
                        <a:cubicBezTo>
                          <a:pt x="111383" y="47696"/>
                          <a:pt x="117854" y="47335"/>
                          <a:pt x="117854" y="47335"/>
                        </a:cubicBezTo>
                        <a:cubicBezTo>
                          <a:pt x="117854" y="47335"/>
                          <a:pt x="118417" y="54129"/>
                          <a:pt x="117318" y="59934"/>
                        </a:cubicBezTo>
                        <a:cubicBezTo>
                          <a:pt x="116208" y="65739"/>
                          <a:pt x="113445" y="70564"/>
                          <a:pt x="113445" y="70564"/>
                        </a:cubicBezTo>
                        <a:cubicBezTo>
                          <a:pt x="113445" y="70564"/>
                          <a:pt x="129629" y="74529"/>
                          <a:pt x="142801" y="79835"/>
                        </a:cubicBezTo>
                        <a:cubicBezTo>
                          <a:pt x="155973" y="85141"/>
                          <a:pt x="166150" y="91796"/>
                          <a:pt x="166150" y="91796"/>
                        </a:cubicBezTo>
                        <a:cubicBezTo>
                          <a:pt x="166150" y="91796"/>
                          <a:pt x="155982" y="103859"/>
                          <a:pt x="145556" y="111845"/>
                        </a:cubicBezTo>
                        <a:cubicBezTo>
                          <a:pt x="135120" y="119822"/>
                          <a:pt x="124435" y="123723"/>
                          <a:pt x="124435" y="123723"/>
                        </a:cubicBezTo>
                        <a:cubicBezTo>
                          <a:pt x="124435" y="123723"/>
                          <a:pt x="128576" y="127559"/>
                          <a:pt x="131321" y="131847"/>
                        </a:cubicBezTo>
                        <a:cubicBezTo>
                          <a:pt x="134066" y="136146"/>
                          <a:pt x="135425" y="140887"/>
                          <a:pt x="135425" y="140887"/>
                        </a:cubicBezTo>
                        <a:cubicBezTo>
                          <a:pt x="135425" y="140887"/>
                          <a:pt x="125784" y="143623"/>
                          <a:pt x="116088" y="142505"/>
                        </a:cubicBezTo>
                        <a:cubicBezTo>
                          <a:pt x="106382" y="141377"/>
                          <a:pt x="96640" y="136395"/>
                          <a:pt x="96640" y="136395"/>
                        </a:cubicBezTo>
                        <a:cubicBezTo>
                          <a:pt x="96640" y="136395"/>
                          <a:pt x="107750" y="151869"/>
                          <a:pt x="113250" y="166177"/>
                        </a:cubicBezTo>
                        <a:cubicBezTo>
                          <a:pt x="118741" y="180486"/>
                          <a:pt x="118621" y="193630"/>
                          <a:pt x="118621" y="193630"/>
                        </a:cubicBezTo>
                        <a:cubicBezTo>
                          <a:pt x="118621" y="193630"/>
                          <a:pt x="105089" y="182011"/>
                          <a:pt x="93552" y="178545"/>
                        </a:cubicBezTo>
                        <a:cubicBezTo>
                          <a:pt x="82017" y="175079"/>
                          <a:pt x="72487" y="179756"/>
                          <a:pt x="72487" y="179756"/>
                        </a:cubicBezTo>
                        <a:cubicBezTo>
                          <a:pt x="72487" y="179756"/>
                          <a:pt x="66183" y="157304"/>
                          <a:pt x="41392" y="163330"/>
                        </a:cubicBezTo>
                        <a:cubicBezTo>
                          <a:pt x="31566" y="165715"/>
                          <a:pt x="30411" y="175550"/>
                          <a:pt x="30411" y="175550"/>
                        </a:cubicBezTo>
                        <a:cubicBezTo>
                          <a:pt x="30411" y="175550"/>
                          <a:pt x="16925" y="161380"/>
                          <a:pt x="14772" y="140425"/>
                        </a:cubicBezTo>
                        <a:cubicBezTo>
                          <a:pt x="12618" y="119471"/>
                          <a:pt x="23682" y="92332"/>
                          <a:pt x="23682" y="923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01" name="Google Shape;10801;p17"/>
                  <p:cNvSpPr/>
                  <p:nvPr/>
                </p:nvSpPr>
                <p:spPr>
                  <a:xfrm>
                    <a:off x="8362094" y="3817757"/>
                    <a:ext cx="157340" cy="143909"/>
                  </a:xfrm>
                  <a:custGeom>
                    <a:avLst/>
                    <a:gdLst/>
                    <a:ahLst/>
                    <a:cxnLst/>
                    <a:rect l="l" t="t" r="r" b="b"/>
                    <a:pathLst>
                      <a:path w="157340" h="143909" extrusionOk="0">
                        <a:moveTo>
                          <a:pt x="157341" y="70323"/>
                        </a:moveTo>
                        <a:cubicBezTo>
                          <a:pt x="157341" y="70323"/>
                          <a:pt x="119387" y="77783"/>
                          <a:pt x="100457" y="76951"/>
                        </a:cubicBezTo>
                        <a:cubicBezTo>
                          <a:pt x="89901" y="76489"/>
                          <a:pt x="82931" y="75223"/>
                          <a:pt x="82931" y="75223"/>
                        </a:cubicBezTo>
                        <a:cubicBezTo>
                          <a:pt x="82931" y="75223"/>
                          <a:pt x="86416" y="78994"/>
                          <a:pt x="96482" y="86157"/>
                        </a:cubicBezTo>
                        <a:cubicBezTo>
                          <a:pt x="106558" y="93321"/>
                          <a:pt x="123223" y="103877"/>
                          <a:pt x="123223" y="103877"/>
                        </a:cubicBezTo>
                        <a:cubicBezTo>
                          <a:pt x="123223" y="103877"/>
                          <a:pt x="106438" y="97388"/>
                          <a:pt x="95012" y="90308"/>
                        </a:cubicBezTo>
                        <a:cubicBezTo>
                          <a:pt x="83578" y="83227"/>
                          <a:pt x="77506" y="75555"/>
                          <a:pt x="77506" y="75555"/>
                        </a:cubicBezTo>
                        <a:cubicBezTo>
                          <a:pt x="77506" y="75555"/>
                          <a:pt x="68142" y="76026"/>
                          <a:pt x="59204" y="74779"/>
                        </a:cubicBezTo>
                        <a:cubicBezTo>
                          <a:pt x="50275" y="73540"/>
                          <a:pt x="41780" y="70592"/>
                          <a:pt x="41780" y="70592"/>
                        </a:cubicBezTo>
                        <a:lnTo>
                          <a:pt x="56948" y="92434"/>
                        </a:lnTo>
                        <a:cubicBezTo>
                          <a:pt x="56948" y="92434"/>
                          <a:pt x="62384" y="90631"/>
                          <a:pt x="71599" y="93607"/>
                        </a:cubicBezTo>
                        <a:cubicBezTo>
                          <a:pt x="80824" y="96584"/>
                          <a:pt x="93838" y="104330"/>
                          <a:pt x="93838" y="104330"/>
                        </a:cubicBezTo>
                        <a:cubicBezTo>
                          <a:pt x="93838" y="104330"/>
                          <a:pt x="81009" y="99893"/>
                          <a:pt x="72912" y="97859"/>
                        </a:cubicBezTo>
                        <a:cubicBezTo>
                          <a:pt x="64815" y="95826"/>
                          <a:pt x="61450" y="96214"/>
                          <a:pt x="61450" y="96214"/>
                        </a:cubicBezTo>
                        <a:lnTo>
                          <a:pt x="78282" y="114424"/>
                        </a:lnTo>
                        <a:lnTo>
                          <a:pt x="101354" y="137199"/>
                        </a:lnTo>
                        <a:lnTo>
                          <a:pt x="76600" y="117927"/>
                        </a:lnTo>
                        <a:cubicBezTo>
                          <a:pt x="76600" y="117927"/>
                          <a:pt x="74927" y="120857"/>
                          <a:pt x="76553" y="127355"/>
                        </a:cubicBezTo>
                        <a:cubicBezTo>
                          <a:pt x="78180" y="133853"/>
                          <a:pt x="83098" y="143910"/>
                          <a:pt x="83098" y="143910"/>
                        </a:cubicBezTo>
                        <a:cubicBezTo>
                          <a:pt x="83098" y="143910"/>
                          <a:pt x="76184" y="134195"/>
                          <a:pt x="73540" y="126699"/>
                        </a:cubicBezTo>
                        <a:cubicBezTo>
                          <a:pt x="70896" y="119193"/>
                          <a:pt x="72524" y="113897"/>
                          <a:pt x="72524" y="113897"/>
                        </a:cubicBezTo>
                        <a:lnTo>
                          <a:pt x="59222" y="99190"/>
                        </a:lnTo>
                        <a:lnTo>
                          <a:pt x="51301" y="91121"/>
                        </a:lnTo>
                        <a:cubicBezTo>
                          <a:pt x="51301" y="91121"/>
                          <a:pt x="48731" y="95465"/>
                          <a:pt x="48408" y="104496"/>
                        </a:cubicBezTo>
                        <a:cubicBezTo>
                          <a:pt x="48084" y="113518"/>
                          <a:pt x="50025" y="127216"/>
                          <a:pt x="50025" y="127216"/>
                        </a:cubicBezTo>
                        <a:cubicBezTo>
                          <a:pt x="50025" y="127216"/>
                          <a:pt x="45108" y="114581"/>
                          <a:pt x="44387" y="104385"/>
                        </a:cubicBezTo>
                        <a:cubicBezTo>
                          <a:pt x="43657" y="94190"/>
                          <a:pt x="47132" y="86444"/>
                          <a:pt x="47132" y="86444"/>
                        </a:cubicBezTo>
                        <a:lnTo>
                          <a:pt x="36465" y="69926"/>
                        </a:lnTo>
                        <a:cubicBezTo>
                          <a:pt x="36465" y="69926"/>
                          <a:pt x="31317" y="69039"/>
                          <a:pt x="22202" y="65997"/>
                        </a:cubicBezTo>
                        <a:cubicBezTo>
                          <a:pt x="13079" y="62966"/>
                          <a:pt x="0" y="57771"/>
                          <a:pt x="0" y="57771"/>
                        </a:cubicBezTo>
                        <a:lnTo>
                          <a:pt x="1054" y="46864"/>
                        </a:lnTo>
                        <a:cubicBezTo>
                          <a:pt x="1054" y="46864"/>
                          <a:pt x="12312" y="54425"/>
                          <a:pt x="21592" y="58732"/>
                        </a:cubicBezTo>
                        <a:cubicBezTo>
                          <a:pt x="30864" y="63031"/>
                          <a:pt x="38148" y="64084"/>
                          <a:pt x="38148" y="64084"/>
                        </a:cubicBezTo>
                        <a:lnTo>
                          <a:pt x="45570" y="52105"/>
                        </a:lnTo>
                        <a:cubicBezTo>
                          <a:pt x="45570" y="52105"/>
                          <a:pt x="37408" y="45496"/>
                          <a:pt x="32278" y="35097"/>
                        </a:cubicBezTo>
                        <a:cubicBezTo>
                          <a:pt x="27148" y="24698"/>
                          <a:pt x="23136" y="10297"/>
                          <a:pt x="23136" y="10297"/>
                        </a:cubicBezTo>
                        <a:cubicBezTo>
                          <a:pt x="23136" y="10297"/>
                          <a:pt x="28553" y="24088"/>
                          <a:pt x="34783" y="33433"/>
                        </a:cubicBezTo>
                        <a:cubicBezTo>
                          <a:pt x="41013" y="42788"/>
                          <a:pt x="48056" y="48722"/>
                          <a:pt x="48056" y="48722"/>
                        </a:cubicBezTo>
                        <a:lnTo>
                          <a:pt x="60433" y="30503"/>
                        </a:lnTo>
                        <a:cubicBezTo>
                          <a:pt x="60433" y="30503"/>
                          <a:pt x="57328" y="25918"/>
                          <a:pt x="58169" y="18292"/>
                        </a:cubicBezTo>
                        <a:cubicBezTo>
                          <a:pt x="59019" y="10667"/>
                          <a:pt x="63816" y="0"/>
                          <a:pt x="63816" y="0"/>
                        </a:cubicBezTo>
                        <a:cubicBezTo>
                          <a:pt x="63816" y="0"/>
                          <a:pt x="61366" y="11757"/>
                          <a:pt x="61043" y="18607"/>
                        </a:cubicBezTo>
                        <a:cubicBezTo>
                          <a:pt x="60720" y="25456"/>
                          <a:pt x="62532" y="27397"/>
                          <a:pt x="62532" y="27397"/>
                        </a:cubicBezTo>
                        <a:lnTo>
                          <a:pt x="93395" y="841"/>
                        </a:lnTo>
                        <a:cubicBezTo>
                          <a:pt x="93395" y="841"/>
                          <a:pt x="74104" y="21417"/>
                          <a:pt x="65036" y="32592"/>
                        </a:cubicBezTo>
                        <a:cubicBezTo>
                          <a:pt x="58196" y="41031"/>
                          <a:pt x="56236" y="44636"/>
                          <a:pt x="56236" y="44636"/>
                        </a:cubicBezTo>
                        <a:cubicBezTo>
                          <a:pt x="56236" y="44636"/>
                          <a:pt x="60655" y="45893"/>
                          <a:pt x="67208" y="45708"/>
                        </a:cubicBezTo>
                        <a:cubicBezTo>
                          <a:pt x="73762" y="45533"/>
                          <a:pt x="81518" y="43666"/>
                          <a:pt x="81518" y="43666"/>
                        </a:cubicBezTo>
                        <a:cubicBezTo>
                          <a:pt x="81518" y="43666"/>
                          <a:pt x="73901" y="47834"/>
                          <a:pt x="67144" y="49221"/>
                        </a:cubicBezTo>
                        <a:cubicBezTo>
                          <a:pt x="60387" y="50598"/>
                          <a:pt x="54499" y="49193"/>
                          <a:pt x="54499" y="49193"/>
                        </a:cubicBezTo>
                        <a:lnTo>
                          <a:pt x="43777" y="65350"/>
                        </a:lnTo>
                        <a:cubicBezTo>
                          <a:pt x="43777" y="65350"/>
                          <a:pt x="53011" y="67366"/>
                          <a:pt x="60720" y="68715"/>
                        </a:cubicBezTo>
                        <a:cubicBezTo>
                          <a:pt x="68419" y="70065"/>
                          <a:pt x="76553" y="69750"/>
                          <a:pt x="76553" y="69750"/>
                        </a:cubicBezTo>
                        <a:cubicBezTo>
                          <a:pt x="76553" y="69750"/>
                          <a:pt x="81786" y="61977"/>
                          <a:pt x="89966" y="55368"/>
                        </a:cubicBezTo>
                        <a:cubicBezTo>
                          <a:pt x="98155" y="48768"/>
                          <a:pt x="109293" y="43333"/>
                          <a:pt x="109293" y="43333"/>
                        </a:cubicBezTo>
                        <a:cubicBezTo>
                          <a:pt x="109293" y="43333"/>
                          <a:pt x="99967" y="50459"/>
                          <a:pt x="93229" y="57068"/>
                        </a:cubicBezTo>
                        <a:cubicBezTo>
                          <a:pt x="86500" y="63677"/>
                          <a:pt x="82349" y="69769"/>
                          <a:pt x="82349" y="69769"/>
                        </a:cubicBezTo>
                        <a:cubicBezTo>
                          <a:pt x="82349" y="69769"/>
                          <a:pt x="87183" y="71858"/>
                          <a:pt x="101603" y="72144"/>
                        </a:cubicBezTo>
                        <a:cubicBezTo>
                          <a:pt x="120385" y="72523"/>
                          <a:pt x="157341" y="70323"/>
                          <a:pt x="157341" y="703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02" name="Google Shape;10802;p17"/>
                <p:cNvGrpSpPr/>
                <p:nvPr/>
              </p:nvGrpSpPr>
              <p:grpSpPr>
                <a:xfrm>
                  <a:off x="8824438" y="4003733"/>
                  <a:ext cx="233423" cy="226296"/>
                  <a:chOff x="8824438" y="4003733"/>
                  <a:chExt cx="233423" cy="226296"/>
                </a:xfrm>
              </p:grpSpPr>
              <p:sp>
                <p:nvSpPr>
                  <p:cNvPr id="10803" name="Google Shape;10803;p17"/>
                  <p:cNvSpPr/>
                  <p:nvPr/>
                </p:nvSpPr>
                <p:spPr>
                  <a:xfrm>
                    <a:off x="8824438" y="4003733"/>
                    <a:ext cx="233423" cy="210126"/>
                  </a:xfrm>
                  <a:custGeom>
                    <a:avLst/>
                    <a:gdLst/>
                    <a:ahLst/>
                    <a:cxnLst/>
                    <a:rect l="l" t="t" r="r" b="b"/>
                    <a:pathLst>
                      <a:path w="233423" h="210126" extrusionOk="0">
                        <a:moveTo>
                          <a:pt x="102796" y="185154"/>
                        </a:moveTo>
                        <a:cubicBezTo>
                          <a:pt x="102796" y="185154"/>
                          <a:pt x="74788" y="210850"/>
                          <a:pt x="48260" y="210111"/>
                        </a:cubicBezTo>
                        <a:cubicBezTo>
                          <a:pt x="6498" y="208946"/>
                          <a:pt x="0" y="186716"/>
                          <a:pt x="0" y="186716"/>
                        </a:cubicBezTo>
                        <a:cubicBezTo>
                          <a:pt x="0" y="186716"/>
                          <a:pt x="29875" y="187502"/>
                          <a:pt x="30707" y="163460"/>
                        </a:cubicBezTo>
                        <a:cubicBezTo>
                          <a:pt x="31141" y="150981"/>
                          <a:pt x="18099" y="136913"/>
                          <a:pt x="18099" y="136913"/>
                        </a:cubicBezTo>
                        <a:cubicBezTo>
                          <a:pt x="18099" y="136913"/>
                          <a:pt x="24892" y="122419"/>
                          <a:pt x="22822" y="109266"/>
                        </a:cubicBezTo>
                        <a:cubicBezTo>
                          <a:pt x="20742" y="96103"/>
                          <a:pt x="9808" y="84290"/>
                          <a:pt x="9808" y="84290"/>
                        </a:cubicBezTo>
                        <a:cubicBezTo>
                          <a:pt x="9808" y="84290"/>
                          <a:pt x="24911" y="80223"/>
                          <a:pt x="39922" y="82312"/>
                        </a:cubicBezTo>
                        <a:cubicBezTo>
                          <a:pt x="54933" y="84392"/>
                          <a:pt x="69834" y="92628"/>
                          <a:pt x="69834" y="92628"/>
                        </a:cubicBezTo>
                        <a:cubicBezTo>
                          <a:pt x="69834" y="92628"/>
                          <a:pt x="68050" y="83421"/>
                          <a:pt x="67505" y="74585"/>
                        </a:cubicBezTo>
                        <a:cubicBezTo>
                          <a:pt x="66950" y="65757"/>
                          <a:pt x="67634" y="57309"/>
                          <a:pt x="67634" y="57309"/>
                        </a:cubicBezTo>
                        <a:cubicBezTo>
                          <a:pt x="67634" y="57309"/>
                          <a:pt x="75417" y="57411"/>
                          <a:pt x="81804" y="59546"/>
                        </a:cubicBezTo>
                        <a:cubicBezTo>
                          <a:pt x="88200" y="61690"/>
                          <a:pt x="93201" y="65868"/>
                          <a:pt x="93201" y="65868"/>
                        </a:cubicBezTo>
                        <a:cubicBezTo>
                          <a:pt x="93201" y="65868"/>
                          <a:pt x="100392" y="45339"/>
                          <a:pt x="108610" y="28867"/>
                        </a:cubicBezTo>
                        <a:cubicBezTo>
                          <a:pt x="116827" y="12404"/>
                          <a:pt x="126061" y="0"/>
                          <a:pt x="126061" y="0"/>
                        </a:cubicBezTo>
                        <a:cubicBezTo>
                          <a:pt x="126061" y="0"/>
                          <a:pt x="138022" y="14688"/>
                          <a:pt x="145315" y="29209"/>
                        </a:cubicBezTo>
                        <a:cubicBezTo>
                          <a:pt x="152608" y="43730"/>
                          <a:pt x="155233" y="58104"/>
                          <a:pt x="155233" y="58104"/>
                        </a:cubicBezTo>
                        <a:cubicBezTo>
                          <a:pt x="155233" y="58104"/>
                          <a:pt x="160271" y="53196"/>
                          <a:pt x="165586" y="50145"/>
                        </a:cubicBezTo>
                        <a:cubicBezTo>
                          <a:pt x="170910" y="47104"/>
                          <a:pt x="176511" y="45921"/>
                          <a:pt x="176511" y="45921"/>
                        </a:cubicBezTo>
                        <a:cubicBezTo>
                          <a:pt x="176511" y="45921"/>
                          <a:pt x="178000" y="58778"/>
                          <a:pt x="175097" y="71248"/>
                        </a:cubicBezTo>
                        <a:cubicBezTo>
                          <a:pt x="172195" y="83708"/>
                          <a:pt x="164921" y="95761"/>
                          <a:pt x="164921" y="95761"/>
                        </a:cubicBezTo>
                        <a:cubicBezTo>
                          <a:pt x="164921" y="95761"/>
                          <a:pt x="184304" y="83218"/>
                          <a:pt x="201431" y="77829"/>
                        </a:cubicBezTo>
                        <a:cubicBezTo>
                          <a:pt x="218551" y="72431"/>
                          <a:pt x="233423" y="74206"/>
                          <a:pt x="233423" y="74206"/>
                        </a:cubicBezTo>
                        <a:cubicBezTo>
                          <a:pt x="233423" y="74206"/>
                          <a:pt x="217996" y="90363"/>
                          <a:pt x="212135" y="104921"/>
                        </a:cubicBezTo>
                        <a:cubicBezTo>
                          <a:pt x="206275" y="119480"/>
                          <a:pt x="209982" y="132439"/>
                          <a:pt x="209982" y="132439"/>
                        </a:cubicBezTo>
                        <a:cubicBezTo>
                          <a:pt x="209982" y="132439"/>
                          <a:pt x="183500" y="137883"/>
                          <a:pt x="186162" y="170836"/>
                        </a:cubicBezTo>
                        <a:cubicBezTo>
                          <a:pt x="187224" y="183887"/>
                          <a:pt x="198169" y="186587"/>
                          <a:pt x="198169" y="186587"/>
                        </a:cubicBezTo>
                        <a:cubicBezTo>
                          <a:pt x="198169" y="186587"/>
                          <a:pt x="179857" y="202374"/>
                          <a:pt x="155770" y="202605"/>
                        </a:cubicBezTo>
                        <a:cubicBezTo>
                          <a:pt x="131681" y="202845"/>
                          <a:pt x="102796" y="185154"/>
                          <a:pt x="102796"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04" name="Google Shape;10804;p17"/>
                  <p:cNvSpPr/>
                  <p:nvPr/>
                </p:nvSpPr>
                <p:spPr>
                  <a:xfrm>
                    <a:off x="8855098" y="4027156"/>
                    <a:ext cx="166195" cy="202873"/>
                  </a:xfrm>
                  <a:custGeom>
                    <a:avLst/>
                    <a:gdLst/>
                    <a:ahLst/>
                    <a:cxnLst/>
                    <a:rect l="l" t="t" r="r" b="b"/>
                    <a:pathLst>
                      <a:path w="166195" h="202873" extrusionOk="0">
                        <a:moveTo>
                          <a:pt x="95299" y="0"/>
                        </a:moveTo>
                        <a:cubicBezTo>
                          <a:pt x="95299" y="0"/>
                          <a:pt x="97388" y="50210"/>
                          <a:pt x="93275" y="74705"/>
                        </a:cubicBezTo>
                        <a:cubicBezTo>
                          <a:pt x="90983" y="88367"/>
                          <a:pt x="88385" y="97268"/>
                          <a:pt x="88385" y="97268"/>
                        </a:cubicBezTo>
                        <a:cubicBezTo>
                          <a:pt x="88385" y="97268"/>
                          <a:pt x="93238" y="93201"/>
                          <a:pt x="103045" y="80990"/>
                        </a:cubicBezTo>
                        <a:cubicBezTo>
                          <a:pt x="112843" y="68780"/>
                          <a:pt x="127586" y="48426"/>
                          <a:pt x="127586" y="48426"/>
                        </a:cubicBezTo>
                        <a:cubicBezTo>
                          <a:pt x="127586" y="48426"/>
                          <a:pt x="117428" y="69427"/>
                          <a:pt x="107491" y="83412"/>
                        </a:cubicBezTo>
                        <a:cubicBezTo>
                          <a:pt x="97564" y="97397"/>
                          <a:pt x="87849" y="104348"/>
                          <a:pt x="87849" y="104348"/>
                        </a:cubicBezTo>
                        <a:cubicBezTo>
                          <a:pt x="87849" y="104348"/>
                          <a:pt x="86814" y="116577"/>
                          <a:pt x="83911" y="128030"/>
                        </a:cubicBezTo>
                        <a:cubicBezTo>
                          <a:pt x="81009" y="139482"/>
                          <a:pt x="76239" y="150158"/>
                          <a:pt x="76239" y="150158"/>
                        </a:cubicBezTo>
                        <a:lnTo>
                          <a:pt x="103526" y="133123"/>
                        </a:lnTo>
                        <a:cubicBezTo>
                          <a:pt x="103526" y="133123"/>
                          <a:pt x="102398" y="125848"/>
                          <a:pt x="107306" y="114230"/>
                        </a:cubicBezTo>
                        <a:cubicBezTo>
                          <a:pt x="112224" y="102610"/>
                          <a:pt x="123177" y="86657"/>
                          <a:pt x="123177" y="86657"/>
                        </a:cubicBezTo>
                        <a:cubicBezTo>
                          <a:pt x="123177" y="86657"/>
                          <a:pt x="115995" y="102768"/>
                          <a:pt x="112344" y="113037"/>
                        </a:cubicBezTo>
                        <a:cubicBezTo>
                          <a:pt x="108683" y="123316"/>
                          <a:pt x="108554" y="127743"/>
                          <a:pt x="108554" y="127743"/>
                        </a:cubicBezTo>
                        <a:lnTo>
                          <a:pt x="131996" y="108092"/>
                        </a:lnTo>
                        <a:lnTo>
                          <a:pt x="161657" y="80907"/>
                        </a:lnTo>
                        <a:lnTo>
                          <a:pt x="135684" y="110717"/>
                        </a:lnTo>
                        <a:cubicBezTo>
                          <a:pt x="135684" y="110717"/>
                          <a:pt x="138724" y="113241"/>
                          <a:pt x="146350" y="111919"/>
                        </a:cubicBezTo>
                        <a:cubicBezTo>
                          <a:pt x="153976" y="110606"/>
                          <a:pt x="166196" y="105439"/>
                          <a:pt x="166196" y="105439"/>
                        </a:cubicBezTo>
                        <a:cubicBezTo>
                          <a:pt x="166196" y="105439"/>
                          <a:pt x="154041" y="113241"/>
                          <a:pt x="145102" y="115754"/>
                        </a:cubicBezTo>
                        <a:cubicBezTo>
                          <a:pt x="136155" y="118269"/>
                          <a:pt x="130433" y="115514"/>
                          <a:pt x="130433" y="115514"/>
                        </a:cubicBezTo>
                        <a:lnTo>
                          <a:pt x="111558" y="130997"/>
                        </a:lnTo>
                        <a:lnTo>
                          <a:pt x="101095" y="140296"/>
                        </a:lnTo>
                        <a:cubicBezTo>
                          <a:pt x="101095" y="140296"/>
                          <a:pt x="105578" y="144178"/>
                          <a:pt x="115746" y="145694"/>
                        </a:cubicBezTo>
                        <a:cubicBezTo>
                          <a:pt x="125913" y="147210"/>
                          <a:pt x="141756" y="146369"/>
                          <a:pt x="141756" y="146369"/>
                        </a:cubicBezTo>
                        <a:cubicBezTo>
                          <a:pt x="141756" y="146369"/>
                          <a:pt x="126616" y="151212"/>
                          <a:pt x="114951" y="150907"/>
                        </a:cubicBezTo>
                        <a:cubicBezTo>
                          <a:pt x="103285" y="150602"/>
                          <a:pt x="95086" y="145139"/>
                          <a:pt x="95086" y="145139"/>
                        </a:cubicBezTo>
                        <a:lnTo>
                          <a:pt x="74603" y="156989"/>
                        </a:lnTo>
                        <a:cubicBezTo>
                          <a:pt x="74603" y="156989"/>
                          <a:pt x="72736" y="163561"/>
                          <a:pt x="67763" y="175032"/>
                        </a:cubicBezTo>
                        <a:cubicBezTo>
                          <a:pt x="62799" y="186503"/>
                          <a:pt x="54730" y="202873"/>
                          <a:pt x="54730" y="202873"/>
                        </a:cubicBezTo>
                        <a:lnTo>
                          <a:pt x="42556" y="200165"/>
                        </a:lnTo>
                        <a:cubicBezTo>
                          <a:pt x="42556" y="200165"/>
                          <a:pt x="53002" y="186457"/>
                          <a:pt x="59426" y="174940"/>
                        </a:cubicBezTo>
                        <a:cubicBezTo>
                          <a:pt x="65859" y="163413"/>
                          <a:pt x="68271" y="154078"/>
                          <a:pt x="68271" y="154078"/>
                        </a:cubicBezTo>
                        <a:lnTo>
                          <a:pt x="55950" y="142967"/>
                        </a:lnTo>
                        <a:cubicBezTo>
                          <a:pt x="55950" y="142967"/>
                          <a:pt x="47095" y="152774"/>
                          <a:pt x="34460" y="158163"/>
                        </a:cubicBezTo>
                        <a:cubicBezTo>
                          <a:pt x="21824" y="163561"/>
                          <a:pt x="4843" y="167009"/>
                          <a:pt x="4843" y="167009"/>
                        </a:cubicBezTo>
                        <a:cubicBezTo>
                          <a:pt x="4843" y="167009"/>
                          <a:pt x="21371" y="161648"/>
                          <a:pt x="32999" y="154706"/>
                        </a:cubicBezTo>
                        <a:cubicBezTo>
                          <a:pt x="44636" y="147755"/>
                          <a:pt x="52530" y="139335"/>
                          <a:pt x="52530" y="139335"/>
                        </a:cubicBezTo>
                        <a:lnTo>
                          <a:pt x="33979" y="121014"/>
                        </a:lnTo>
                        <a:cubicBezTo>
                          <a:pt x="33979" y="121014"/>
                          <a:pt x="28266" y="124499"/>
                          <a:pt x="19771" y="122465"/>
                        </a:cubicBezTo>
                        <a:cubicBezTo>
                          <a:pt x="11277" y="120432"/>
                          <a:pt x="0" y="112889"/>
                          <a:pt x="0" y="112889"/>
                        </a:cubicBezTo>
                        <a:cubicBezTo>
                          <a:pt x="0" y="112889"/>
                          <a:pt x="12904" y="117511"/>
                          <a:pt x="20604" y="118768"/>
                        </a:cubicBezTo>
                        <a:cubicBezTo>
                          <a:pt x="28303" y="120025"/>
                          <a:pt x="30808" y="117918"/>
                          <a:pt x="30808" y="117918"/>
                        </a:cubicBezTo>
                        <a:lnTo>
                          <a:pt x="5916" y="74575"/>
                        </a:lnTo>
                        <a:cubicBezTo>
                          <a:pt x="5916" y="74575"/>
                          <a:pt x="25974" y="102148"/>
                          <a:pt x="37112" y="115292"/>
                        </a:cubicBezTo>
                        <a:cubicBezTo>
                          <a:pt x="45523" y="125220"/>
                          <a:pt x="49276" y="128196"/>
                          <a:pt x="49276" y="128196"/>
                        </a:cubicBezTo>
                        <a:cubicBezTo>
                          <a:pt x="49276" y="128196"/>
                          <a:pt x="51439" y="122613"/>
                          <a:pt x="52336" y="114081"/>
                        </a:cubicBezTo>
                        <a:cubicBezTo>
                          <a:pt x="53223" y="105550"/>
                          <a:pt x="52410" y="95244"/>
                          <a:pt x="52410" y="95244"/>
                        </a:cubicBezTo>
                        <a:cubicBezTo>
                          <a:pt x="52410" y="95244"/>
                          <a:pt x="55858" y="105652"/>
                          <a:pt x="56292" y="114590"/>
                        </a:cubicBezTo>
                        <a:cubicBezTo>
                          <a:pt x="56727" y="123538"/>
                          <a:pt x="54148" y="131015"/>
                          <a:pt x="54148" y="131015"/>
                        </a:cubicBezTo>
                        <a:lnTo>
                          <a:pt x="70647" y="146923"/>
                        </a:lnTo>
                        <a:cubicBezTo>
                          <a:pt x="70647" y="146923"/>
                          <a:pt x="74474" y="135175"/>
                          <a:pt x="77293" y="125331"/>
                        </a:cubicBezTo>
                        <a:cubicBezTo>
                          <a:pt x="80112" y="115477"/>
                          <a:pt x="81129" y="104875"/>
                          <a:pt x="81129" y="104875"/>
                        </a:cubicBezTo>
                        <a:cubicBezTo>
                          <a:pt x="81129" y="104875"/>
                          <a:pt x="73189" y="97129"/>
                          <a:pt x="67088" y="85695"/>
                        </a:cubicBezTo>
                        <a:cubicBezTo>
                          <a:pt x="60978" y="74252"/>
                          <a:pt x="56699" y="59111"/>
                          <a:pt x="56699" y="59111"/>
                        </a:cubicBezTo>
                        <a:cubicBezTo>
                          <a:pt x="56699" y="59111"/>
                          <a:pt x="63197" y="72098"/>
                          <a:pt x="69547" y="81656"/>
                        </a:cubicBezTo>
                        <a:cubicBezTo>
                          <a:pt x="75906" y="91213"/>
                          <a:pt x="82109" y="97342"/>
                          <a:pt x="82109" y="97342"/>
                        </a:cubicBezTo>
                        <a:cubicBezTo>
                          <a:pt x="82109" y="97342"/>
                          <a:pt x="85288" y="91325"/>
                          <a:pt x="88034" y="72625"/>
                        </a:cubicBezTo>
                        <a:cubicBezTo>
                          <a:pt x="91602" y="48278"/>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05" name="Google Shape;10805;p17"/>
                <p:cNvGrpSpPr/>
                <p:nvPr/>
              </p:nvGrpSpPr>
              <p:grpSpPr>
                <a:xfrm>
                  <a:off x="9062103" y="4060243"/>
                  <a:ext cx="211950" cy="142896"/>
                  <a:chOff x="9062103" y="4060243"/>
                  <a:chExt cx="211950" cy="142896"/>
                </a:xfrm>
              </p:grpSpPr>
              <p:sp>
                <p:nvSpPr>
                  <p:cNvPr id="10806" name="Google Shape;10806;p17"/>
                  <p:cNvSpPr/>
                  <p:nvPr/>
                </p:nvSpPr>
                <p:spPr>
                  <a:xfrm>
                    <a:off x="9062103" y="4060243"/>
                    <a:ext cx="211950" cy="142896"/>
                  </a:xfrm>
                  <a:custGeom>
                    <a:avLst/>
                    <a:gdLst/>
                    <a:ahLst/>
                    <a:cxnLst/>
                    <a:rect l="l" t="t" r="r" b="b"/>
                    <a:pathLst>
                      <a:path w="211950" h="142896" extrusionOk="0">
                        <a:moveTo>
                          <a:pt x="128067" y="25469"/>
                        </a:moveTo>
                        <a:cubicBezTo>
                          <a:pt x="128067" y="25469"/>
                          <a:pt x="155898" y="14710"/>
                          <a:pt x="177334" y="21134"/>
                        </a:cubicBezTo>
                        <a:cubicBezTo>
                          <a:pt x="211118" y="31246"/>
                          <a:pt x="211950" y="47422"/>
                          <a:pt x="211950" y="47422"/>
                        </a:cubicBezTo>
                        <a:cubicBezTo>
                          <a:pt x="211950" y="47422"/>
                          <a:pt x="187825" y="40212"/>
                          <a:pt x="182464" y="55954"/>
                        </a:cubicBezTo>
                        <a:cubicBezTo>
                          <a:pt x="179635" y="64125"/>
                          <a:pt x="187455" y="76354"/>
                          <a:pt x="187455" y="76354"/>
                        </a:cubicBezTo>
                        <a:cubicBezTo>
                          <a:pt x="187455" y="76354"/>
                          <a:pt x="179109" y="84442"/>
                          <a:pt x="178203" y="93621"/>
                        </a:cubicBezTo>
                        <a:cubicBezTo>
                          <a:pt x="177306" y="102790"/>
                          <a:pt x="183851" y="113068"/>
                          <a:pt x="183851" y="113068"/>
                        </a:cubicBezTo>
                        <a:cubicBezTo>
                          <a:pt x="183851" y="113068"/>
                          <a:pt x="170790" y="112385"/>
                          <a:pt x="158995" y="107643"/>
                        </a:cubicBezTo>
                        <a:cubicBezTo>
                          <a:pt x="147201" y="102910"/>
                          <a:pt x="136691" y="94120"/>
                          <a:pt x="136691" y="94120"/>
                        </a:cubicBezTo>
                        <a:cubicBezTo>
                          <a:pt x="136691" y="94120"/>
                          <a:pt x="136330" y="100618"/>
                          <a:pt x="135036" y="106589"/>
                        </a:cubicBezTo>
                        <a:cubicBezTo>
                          <a:pt x="133751" y="112560"/>
                          <a:pt x="131542" y="118005"/>
                          <a:pt x="131542" y="118005"/>
                        </a:cubicBezTo>
                        <a:cubicBezTo>
                          <a:pt x="131542" y="118005"/>
                          <a:pt x="125229" y="116193"/>
                          <a:pt x="120450" y="113346"/>
                        </a:cubicBezTo>
                        <a:cubicBezTo>
                          <a:pt x="115671" y="110499"/>
                          <a:pt x="112427" y="106617"/>
                          <a:pt x="112427" y="106617"/>
                        </a:cubicBezTo>
                        <a:cubicBezTo>
                          <a:pt x="112427" y="106617"/>
                          <a:pt x="102536" y="118605"/>
                          <a:pt x="92609" y="127673"/>
                        </a:cubicBezTo>
                        <a:cubicBezTo>
                          <a:pt x="82691" y="136741"/>
                          <a:pt x="72745" y="142897"/>
                          <a:pt x="72745" y="142897"/>
                        </a:cubicBezTo>
                        <a:cubicBezTo>
                          <a:pt x="72745" y="142897"/>
                          <a:pt x="65905" y="130492"/>
                          <a:pt x="62827" y="119243"/>
                        </a:cubicBezTo>
                        <a:cubicBezTo>
                          <a:pt x="59749" y="107994"/>
                          <a:pt x="60442" y="97891"/>
                          <a:pt x="60442" y="97891"/>
                        </a:cubicBezTo>
                        <a:cubicBezTo>
                          <a:pt x="60442" y="97891"/>
                          <a:pt x="55377" y="100017"/>
                          <a:pt x="50450" y="100839"/>
                        </a:cubicBezTo>
                        <a:cubicBezTo>
                          <a:pt x="45523" y="101671"/>
                          <a:pt x="40726" y="101200"/>
                          <a:pt x="40726" y="101200"/>
                        </a:cubicBezTo>
                        <a:cubicBezTo>
                          <a:pt x="40726" y="101200"/>
                          <a:pt x="42057" y="92345"/>
                          <a:pt x="46864" y="84738"/>
                        </a:cubicBezTo>
                        <a:cubicBezTo>
                          <a:pt x="51670" y="77140"/>
                          <a:pt x="59962" y="70780"/>
                          <a:pt x="59962" y="70780"/>
                        </a:cubicBezTo>
                        <a:cubicBezTo>
                          <a:pt x="59962" y="70780"/>
                          <a:pt x="41724" y="74755"/>
                          <a:pt x="26732" y="74496"/>
                        </a:cubicBezTo>
                        <a:cubicBezTo>
                          <a:pt x="11748" y="74237"/>
                          <a:pt x="0" y="69736"/>
                          <a:pt x="0" y="69736"/>
                        </a:cubicBezTo>
                        <a:cubicBezTo>
                          <a:pt x="0" y="69736"/>
                          <a:pt x="15723" y="62489"/>
                          <a:pt x="23349" y="54151"/>
                        </a:cubicBezTo>
                        <a:cubicBezTo>
                          <a:pt x="30984" y="45823"/>
                          <a:pt x="30512" y="36413"/>
                          <a:pt x="30512" y="36413"/>
                        </a:cubicBezTo>
                        <a:cubicBezTo>
                          <a:pt x="30512" y="36413"/>
                          <a:pt x="53131" y="38724"/>
                          <a:pt x="57438" y="16309"/>
                        </a:cubicBezTo>
                        <a:cubicBezTo>
                          <a:pt x="59139" y="7426"/>
                          <a:pt x="50774" y="3193"/>
                          <a:pt x="50774" y="3193"/>
                        </a:cubicBezTo>
                        <a:cubicBezTo>
                          <a:pt x="50774" y="3193"/>
                          <a:pt x="68771" y="-3167"/>
                          <a:pt x="88403" y="2065"/>
                        </a:cubicBezTo>
                        <a:cubicBezTo>
                          <a:pt x="108045" y="7287"/>
                          <a:pt x="128067" y="25469"/>
                          <a:pt x="128067"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07" name="Google Shape;10807;p17"/>
                  <p:cNvSpPr/>
                  <p:nvPr/>
                </p:nvSpPr>
                <p:spPr>
                  <a:xfrm>
                    <a:off x="9101462" y="4062354"/>
                    <a:ext cx="144492" cy="125294"/>
                  </a:xfrm>
                  <a:custGeom>
                    <a:avLst/>
                    <a:gdLst/>
                    <a:ahLst/>
                    <a:cxnLst/>
                    <a:rect l="l" t="t" r="r" b="b"/>
                    <a:pathLst>
                      <a:path w="144492" h="125294" extrusionOk="0">
                        <a:moveTo>
                          <a:pt x="38074" y="125294"/>
                        </a:moveTo>
                        <a:cubicBezTo>
                          <a:pt x="38074" y="125294"/>
                          <a:pt x="46244" y="91565"/>
                          <a:pt x="54406" y="76267"/>
                        </a:cubicBezTo>
                        <a:cubicBezTo>
                          <a:pt x="58954" y="67735"/>
                          <a:pt x="62818" y="62421"/>
                          <a:pt x="62818" y="62421"/>
                        </a:cubicBezTo>
                        <a:cubicBezTo>
                          <a:pt x="62818" y="62421"/>
                          <a:pt x="58067" y="64029"/>
                          <a:pt x="47696" y="69917"/>
                        </a:cubicBezTo>
                        <a:cubicBezTo>
                          <a:pt x="37324" y="75814"/>
                          <a:pt x="21334" y="86000"/>
                          <a:pt x="21334" y="86000"/>
                        </a:cubicBezTo>
                        <a:cubicBezTo>
                          <a:pt x="21334" y="86000"/>
                          <a:pt x="33720" y="74363"/>
                          <a:pt x="44553" y="67320"/>
                        </a:cubicBezTo>
                        <a:cubicBezTo>
                          <a:pt x="55377" y="60285"/>
                          <a:pt x="64648" y="57845"/>
                          <a:pt x="64648" y="57845"/>
                        </a:cubicBezTo>
                        <a:cubicBezTo>
                          <a:pt x="64648" y="57845"/>
                          <a:pt x="67892" y="49979"/>
                          <a:pt x="72505" y="43046"/>
                        </a:cubicBezTo>
                        <a:cubicBezTo>
                          <a:pt x="77118" y="36114"/>
                          <a:pt x="83098" y="30106"/>
                          <a:pt x="83098" y="30106"/>
                        </a:cubicBezTo>
                        <a:lnTo>
                          <a:pt x="57549" y="35282"/>
                        </a:lnTo>
                        <a:cubicBezTo>
                          <a:pt x="57549" y="35282"/>
                          <a:pt x="57040" y="40357"/>
                          <a:pt x="50755" y="46956"/>
                        </a:cubicBezTo>
                        <a:cubicBezTo>
                          <a:pt x="44479" y="53547"/>
                          <a:pt x="32435" y="61663"/>
                          <a:pt x="32435" y="61663"/>
                        </a:cubicBezTo>
                        <a:cubicBezTo>
                          <a:pt x="32435" y="61663"/>
                          <a:pt x="41438" y="52595"/>
                          <a:pt x="46430" y="46614"/>
                        </a:cubicBezTo>
                        <a:cubicBezTo>
                          <a:pt x="51430" y="40625"/>
                          <a:pt x="52401" y="37722"/>
                          <a:pt x="52401" y="37722"/>
                        </a:cubicBezTo>
                        <a:lnTo>
                          <a:pt x="29468" y="45496"/>
                        </a:lnTo>
                        <a:lnTo>
                          <a:pt x="0" y="56865"/>
                        </a:lnTo>
                        <a:lnTo>
                          <a:pt x="26990" y="42936"/>
                        </a:lnTo>
                        <a:cubicBezTo>
                          <a:pt x="26990" y="42936"/>
                          <a:pt x="25012" y="40579"/>
                          <a:pt x="18542" y="39747"/>
                        </a:cubicBezTo>
                        <a:cubicBezTo>
                          <a:pt x="12081" y="38915"/>
                          <a:pt x="1128" y="39599"/>
                          <a:pt x="1128" y="39599"/>
                        </a:cubicBezTo>
                        <a:cubicBezTo>
                          <a:pt x="1128" y="39599"/>
                          <a:pt x="12552" y="37159"/>
                          <a:pt x="20317" y="37491"/>
                        </a:cubicBezTo>
                        <a:cubicBezTo>
                          <a:pt x="28091" y="37824"/>
                          <a:pt x="32204" y="40930"/>
                          <a:pt x="32204" y="40930"/>
                        </a:cubicBezTo>
                        <a:lnTo>
                          <a:pt x="50598" y="34894"/>
                        </a:lnTo>
                        <a:lnTo>
                          <a:pt x="60942" y="31076"/>
                        </a:lnTo>
                        <a:cubicBezTo>
                          <a:pt x="60942" y="31076"/>
                          <a:pt x="58048" y="27508"/>
                          <a:pt x="50080" y="24227"/>
                        </a:cubicBezTo>
                        <a:cubicBezTo>
                          <a:pt x="42112" y="20946"/>
                          <a:pt x="29061" y="17960"/>
                          <a:pt x="29061" y="17960"/>
                        </a:cubicBezTo>
                        <a:cubicBezTo>
                          <a:pt x="29061" y="17960"/>
                          <a:pt x="42325" y="18136"/>
                          <a:pt x="51754" y="20955"/>
                        </a:cubicBezTo>
                        <a:cubicBezTo>
                          <a:pt x="61182" y="23765"/>
                          <a:pt x="66774" y="29209"/>
                          <a:pt x="66774" y="29209"/>
                        </a:cubicBezTo>
                        <a:lnTo>
                          <a:pt x="85769" y="25946"/>
                        </a:lnTo>
                        <a:cubicBezTo>
                          <a:pt x="85769" y="25946"/>
                          <a:pt x="88579" y="22009"/>
                          <a:pt x="94874" y="15520"/>
                        </a:cubicBezTo>
                        <a:cubicBezTo>
                          <a:pt x="101178" y="9040"/>
                          <a:pt x="110957" y="0"/>
                          <a:pt x="110957" y="0"/>
                        </a:cubicBezTo>
                        <a:lnTo>
                          <a:pt x="120321" y="4520"/>
                        </a:lnTo>
                        <a:cubicBezTo>
                          <a:pt x="120321" y="4520"/>
                          <a:pt x="109136" y="11259"/>
                          <a:pt x="101640" y="17451"/>
                        </a:cubicBezTo>
                        <a:cubicBezTo>
                          <a:pt x="94144" y="23645"/>
                          <a:pt x="90345" y="29292"/>
                          <a:pt x="90345" y="29292"/>
                        </a:cubicBezTo>
                        <a:lnTo>
                          <a:pt x="98183" y="39404"/>
                        </a:lnTo>
                        <a:cubicBezTo>
                          <a:pt x="98183" y="39404"/>
                          <a:pt x="107315" y="34894"/>
                          <a:pt x="118648" y="34145"/>
                        </a:cubicBezTo>
                        <a:cubicBezTo>
                          <a:pt x="129989" y="33396"/>
                          <a:pt x="144492" y="34912"/>
                          <a:pt x="144492" y="34912"/>
                        </a:cubicBezTo>
                        <a:cubicBezTo>
                          <a:pt x="144492" y="34912"/>
                          <a:pt x="129989" y="34764"/>
                          <a:pt x="119165" y="36761"/>
                        </a:cubicBezTo>
                        <a:cubicBezTo>
                          <a:pt x="108332" y="38758"/>
                          <a:pt x="100254" y="42575"/>
                          <a:pt x="100254" y="42575"/>
                        </a:cubicBezTo>
                        <a:lnTo>
                          <a:pt x="111743" y="58853"/>
                        </a:lnTo>
                        <a:cubicBezTo>
                          <a:pt x="111743" y="58853"/>
                          <a:pt x="117077" y="57827"/>
                          <a:pt x="123584" y="61071"/>
                        </a:cubicBezTo>
                        <a:cubicBezTo>
                          <a:pt x="130091" y="64315"/>
                          <a:pt x="137782" y="71830"/>
                          <a:pt x="137782" y="71830"/>
                        </a:cubicBezTo>
                        <a:cubicBezTo>
                          <a:pt x="137782" y="71830"/>
                          <a:pt x="128196" y="65887"/>
                          <a:pt x="122179" y="63336"/>
                        </a:cubicBezTo>
                        <a:cubicBezTo>
                          <a:pt x="116162" y="60785"/>
                          <a:pt x="113712" y="61616"/>
                          <a:pt x="113712" y="61616"/>
                        </a:cubicBezTo>
                        <a:lnTo>
                          <a:pt x="125442" y="95891"/>
                        </a:lnTo>
                        <a:cubicBezTo>
                          <a:pt x="125442" y="95891"/>
                          <a:pt x="114543" y="73143"/>
                          <a:pt x="108064" y="61940"/>
                        </a:cubicBezTo>
                        <a:cubicBezTo>
                          <a:pt x="103183" y="53492"/>
                          <a:pt x="100716" y="50681"/>
                          <a:pt x="100716" y="50681"/>
                        </a:cubicBezTo>
                        <a:cubicBezTo>
                          <a:pt x="100716" y="50681"/>
                          <a:pt x="97850" y="53889"/>
                          <a:pt x="95447" y="59343"/>
                        </a:cubicBezTo>
                        <a:cubicBezTo>
                          <a:pt x="93044" y="64796"/>
                          <a:pt x="91685" y="71803"/>
                          <a:pt x="91685" y="71803"/>
                        </a:cubicBezTo>
                        <a:cubicBezTo>
                          <a:pt x="91685" y="71803"/>
                          <a:pt x="90927" y="64140"/>
                          <a:pt x="92332" y="58123"/>
                        </a:cubicBezTo>
                        <a:cubicBezTo>
                          <a:pt x="93737" y="52105"/>
                          <a:pt x="97305" y="47724"/>
                          <a:pt x="97305" y="47724"/>
                        </a:cubicBezTo>
                        <a:lnTo>
                          <a:pt x="87007" y="33498"/>
                        </a:lnTo>
                        <a:cubicBezTo>
                          <a:pt x="87007" y="33498"/>
                          <a:pt x="81582" y="40421"/>
                          <a:pt x="77358" y="46309"/>
                        </a:cubicBezTo>
                        <a:cubicBezTo>
                          <a:pt x="73124" y="52207"/>
                          <a:pt x="70222" y="59001"/>
                          <a:pt x="70222" y="59001"/>
                        </a:cubicBezTo>
                        <a:cubicBezTo>
                          <a:pt x="70222" y="59001"/>
                          <a:pt x="75149" y="65905"/>
                          <a:pt x="77866" y="74844"/>
                        </a:cubicBezTo>
                        <a:cubicBezTo>
                          <a:pt x="80593" y="83791"/>
                          <a:pt x="81092" y="94772"/>
                          <a:pt x="81092" y="94772"/>
                        </a:cubicBezTo>
                        <a:cubicBezTo>
                          <a:pt x="81092" y="94772"/>
                          <a:pt x="78356" y="84716"/>
                          <a:pt x="75075" y="76969"/>
                        </a:cubicBezTo>
                        <a:cubicBezTo>
                          <a:pt x="71784" y="69214"/>
                          <a:pt x="67939" y="63770"/>
                          <a:pt x="67939" y="63770"/>
                        </a:cubicBezTo>
                        <a:cubicBezTo>
                          <a:pt x="67939" y="63770"/>
                          <a:pt x="64168" y="67051"/>
                          <a:pt x="58261" y="78818"/>
                        </a:cubicBezTo>
                        <a:cubicBezTo>
                          <a:pt x="50571" y="94144"/>
                          <a:pt x="38074" y="125294"/>
                          <a:pt x="38074"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08" name="Google Shape;10808;p17"/>
                <p:cNvGrpSpPr/>
                <p:nvPr/>
              </p:nvGrpSpPr>
              <p:grpSpPr>
                <a:xfrm>
                  <a:off x="7827106" y="4438800"/>
                  <a:ext cx="180217" cy="213817"/>
                  <a:chOff x="7827106" y="4438800"/>
                  <a:chExt cx="180217" cy="213817"/>
                </a:xfrm>
              </p:grpSpPr>
              <p:sp>
                <p:nvSpPr>
                  <p:cNvPr id="10809" name="Google Shape;10809;p17"/>
                  <p:cNvSpPr/>
                  <p:nvPr/>
                </p:nvSpPr>
                <p:spPr>
                  <a:xfrm>
                    <a:off x="7827106" y="4438800"/>
                    <a:ext cx="180217" cy="213817"/>
                  </a:xfrm>
                  <a:custGeom>
                    <a:avLst/>
                    <a:gdLst/>
                    <a:ahLst/>
                    <a:cxnLst/>
                    <a:rect l="l" t="t" r="r" b="b"/>
                    <a:pathLst>
                      <a:path w="180217" h="213817" extrusionOk="0">
                        <a:moveTo>
                          <a:pt x="65027" y="67384"/>
                        </a:moveTo>
                        <a:cubicBezTo>
                          <a:pt x="65027" y="67384"/>
                          <a:pt x="70536" y="34894"/>
                          <a:pt x="88792" y="18524"/>
                        </a:cubicBezTo>
                        <a:cubicBezTo>
                          <a:pt x="117548" y="-7256"/>
                          <a:pt x="133502" y="1396"/>
                          <a:pt x="133502" y="1396"/>
                        </a:cubicBezTo>
                        <a:cubicBezTo>
                          <a:pt x="133502" y="1396"/>
                          <a:pt x="112954" y="19855"/>
                          <a:pt x="124906" y="34191"/>
                        </a:cubicBezTo>
                        <a:cubicBezTo>
                          <a:pt x="131117" y="41632"/>
                          <a:pt x="147228" y="41456"/>
                          <a:pt x="147228" y="41456"/>
                        </a:cubicBezTo>
                        <a:cubicBezTo>
                          <a:pt x="147228" y="41456"/>
                          <a:pt x="150196" y="54083"/>
                          <a:pt x="158440" y="60331"/>
                        </a:cubicBezTo>
                        <a:cubicBezTo>
                          <a:pt x="166686" y="66571"/>
                          <a:pt x="180218" y="66432"/>
                          <a:pt x="180218" y="66432"/>
                        </a:cubicBezTo>
                        <a:cubicBezTo>
                          <a:pt x="180218" y="66432"/>
                          <a:pt x="172149" y="78337"/>
                          <a:pt x="160945" y="86638"/>
                        </a:cubicBezTo>
                        <a:cubicBezTo>
                          <a:pt x="149743" y="94948"/>
                          <a:pt x="135406" y="99653"/>
                          <a:pt x="135406" y="99653"/>
                        </a:cubicBezTo>
                        <a:cubicBezTo>
                          <a:pt x="135406" y="99653"/>
                          <a:pt x="141405" y="103812"/>
                          <a:pt x="146378" y="108536"/>
                        </a:cubicBezTo>
                        <a:cubicBezTo>
                          <a:pt x="151342" y="113259"/>
                          <a:pt x="155279" y="118546"/>
                          <a:pt x="155279" y="118546"/>
                        </a:cubicBezTo>
                        <a:cubicBezTo>
                          <a:pt x="155279" y="118546"/>
                          <a:pt x="149983" y="123417"/>
                          <a:pt x="144557" y="126237"/>
                        </a:cubicBezTo>
                        <a:cubicBezTo>
                          <a:pt x="139131" y="129046"/>
                          <a:pt x="133585" y="129814"/>
                          <a:pt x="133585" y="129814"/>
                        </a:cubicBezTo>
                        <a:cubicBezTo>
                          <a:pt x="133585" y="129814"/>
                          <a:pt x="139427" y="146165"/>
                          <a:pt x="142459" y="160825"/>
                        </a:cubicBezTo>
                        <a:cubicBezTo>
                          <a:pt x="145491" y="175485"/>
                          <a:pt x="145722" y="188463"/>
                          <a:pt x="145722" y="188463"/>
                        </a:cubicBezTo>
                        <a:cubicBezTo>
                          <a:pt x="145722" y="188463"/>
                          <a:pt x="130017" y="187603"/>
                          <a:pt x="117548" y="183878"/>
                        </a:cubicBezTo>
                        <a:cubicBezTo>
                          <a:pt x="105069" y="180144"/>
                          <a:pt x="95816" y="173563"/>
                          <a:pt x="95816" y="173563"/>
                        </a:cubicBezTo>
                        <a:cubicBezTo>
                          <a:pt x="95816" y="173563"/>
                          <a:pt x="94976" y="179571"/>
                          <a:pt x="92979" y="184682"/>
                        </a:cubicBezTo>
                        <a:cubicBezTo>
                          <a:pt x="90973" y="189803"/>
                          <a:pt x="87821" y="194037"/>
                          <a:pt x="87821" y="194037"/>
                        </a:cubicBezTo>
                        <a:cubicBezTo>
                          <a:pt x="87821" y="194037"/>
                          <a:pt x="80121" y="187585"/>
                          <a:pt x="75583" y="178591"/>
                        </a:cubicBezTo>
                        <a:cubicBezTo>
                          <a:pt x="71054" y="169597"/>
                          <a:pt x="69686" y="158061"/>
                          <a:pt x="69686" y="158061"/>
                        </a:cubicBezTo>
                        <a:cubicBezTo>
                          <a:pt x="69686" y="158061"/>
                          <a:pt x="63150" y="177547"/>
                          <a:pt x="54416" y="191485"/>
                        </a:cubicBezTo>
                        <a:cubicBezTo>
                          <a:pt x="45671" y="205424"/>
                          <a:pt x="34737" y="213817"/>
                          <a:pt x="34737" y="213817"/>
                        </a:cubicBezTo>
                        <a:cubicBezTo>
                          <a:pt x="34737" y="213817"/>
                          <a:pt x="36715" y="194776"/>
                          <a:pt x="33091" y="182704"/>
                        </a:cubicBezTo>
                        <a:cubicBezTo>
                          <a:pt x="29459" y="170632"/>
                          <a:pt x="20215" y="165530"/>
                          <a:pt x="20215" y="165530"/>
                        </a:cubicBezTo>
                        <a:cubicBezTo>
                          <a:pt x="20215" y="165530"/>
                          <a:pt x="35226" y="145638"/>
                          <a:pt x="16287" y="128399"/>
                        </a:cubicBezTo>
                        <a:cubicBezTo>
                          <a:pt x="8781" y="121569"/>
                          <a:pt x="0" y="126948"/>
                          <a:pt x="0" y="126948"/>
                        </a:cubicBezTo>
                        <a:cubicBezTo>
                          <a:pt x="0" y="126948"/>
                          <a:pt x="4122" y="106289"/>
                          <a:pt x="20233" y="90899"/>
                        </a:cubicBezTo>
                        <a:cubicBezTo>
                          <a:pt x="36345" y="75509"/>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10" name="Google Shape;10810;p17"/>
                  <p:cNvSpPr/>
                  <p:nvPr/>
                </p:nvSpPr>
                <p:spPr>
                  <a:xfrm>
                    <a:off x="7853200" y="4460540"/>
                    <a:ext cx="128945" cy="153208"/>
                  </a:xfrm>
                  <a:custGeom>
                    <a:avLst/>
                    <a:gdLst/>
                    <a:ahLst/>
                    <a:cxnLst/>
                    <a:rect l="l" t="t" r="r" b="b"/>
                    <a:pathLst>
                      <a:path w="128945" h="153208" extrusionOk="0">
                        <a:moveTo>
                          <a:pt x="107509" y="153209"/>
                        </a:moveTo>
                        <a:cubicBezTo>
                          <a:pt x="107509" y="153209"/>
                          <a:pt x="79964" y="125682"/>
                          <a:pt x="69981" y="109016"/>
                        </a:cubicBezTo>
                        <a:cubicBezTo>
                          <a:pt x="64417" y="99717"/>
                          <a:pt x="61533" y="92961"/>
                          <a:pt x="61533" y="92961"/>
                        </a:cubicBezTo>
                        <a:cubicBezTo>
                          <a:pt x="61533" y="92961"/>
                          <a:pt x="60378" y="98368"/>
                          <a:pt x="60128" y="111586"/>
                        </a:cubicBezTo>
                        <a:cubicBezTo>
                          <a:pt x="59878" y="124804"/>
                          <a:pt x="60544" y="145833"/>
                          <a:pt x="60544" y="145833"/>
                        </a:cubicBezTo>
                        <a:cubicBezTo>
                          <a:pt x="60544" y="145833"/>
                          <a:pt x="56449" y="127337"/>
                          <a:pt x="55867" y="113019"/>
                        </a:cubicBezTo>
                        <a:cubicBezTo>
                          <a:pt x="55285" y="98691"/>
                          <a:pt x="58214" y="88552"/>
                          <a:pt x="58214" y="88552"/>
                        </a:cubicBezTo>
                        <a:cubicBezTo>
                          <a:pt x="58214" y="88552"/>
                          <a:pt x="52549" y="80870"/>
                          <a:pt x="48537" y="72459"/>
                        </a:cubicBezTo>
                        <a:cubicBezTo>
                          <a:pt x="44534" y="64038"/>
                          <a:pt x="42187" y="54887"/>
                          <a:pt x="42187" y="54887"/>
                        </a:cubicBezTo>
                        <a:lnTo>
                          <a:pt x="32666" y="81952"/>
                        </a:lnTo>
                        <a:cubicBezTo>
                          <a:pt x="32666" y="81952"/>
                          <a:pt x="37214" y="85418"/>
                          <a:pt x="39950" y="95198"/>
                        </a:cubicBezTo>
                        <a:cubicBezTo>
                          <a:pt x="42686" y="104986"/>
                          <a:pt x="43610" y="121079"/>
                          <a:pt x="43610" y="121079"/>
                        </a:cubicBezTo>
                        <a:cubicBezTo>
                          <a:pt x="43610" y="121079"/>
                          <a:pt x="40061" y="107279"/>
                          <a:pt x="37177" y="99071"/>
                        </a:cubicBezTo>
                        <a:cubicBezTo>
                          <a:pt x="34293" y="90853"/>
                          <a:pt x="32084" y="88228"/>
                          <a:pt x="32084" y="88228"/>
                        </a:cubicBezTo>
                        <a:lnTo>
                          <a:pt x="26501" y="114359"/>
                        </a:lnTo>
                        <a:lnTo>
                          <a:pt x="20668" y="148754"/>
                        </a:lnTo>
                        <a:lnTo>
                          <a:pt x="22655" y="115182"/>
                        </a:lnTo>
                        <a:cubicBezTo>
                          <a:pt x="22655" y="115182"/>
                          <a:pt x="19291" y="115662"/>
                          <a:pt x="14835" y="121245"/>
                        </a:cubicBezTo>
                        <a:cubicBezTo>
                          <a:pt x="10380" y="126838"/>
                          <a:pt x="4834" y="137532"/>
                          <a:pt x="4834" y="137532"/>
                        </a:cubicBezTo>
                        <a:cubicBezTo>
                          <a:pt x="4834" y="137532"/>
                          <a:pt x="8966" y="125359"/>
                          <a:pt x="13680" y="118250"/>
                        </a:cubicBezTo>
                        <a:cubicBezTo>
                          <a:pt x="18403" y="111142"/>
                          <a:pt x="23691" y="109100"/>
                          <a:pt x="23691" y="109100"/>
                        </a:cubicBezTo>
                        <a:lnTo>
                          <a:pt x="28359" y="88256"/>
                        </a:lnTo>
                        <a:lnTo>
                          <a:pt x="30568" y="76295"/>
                        </a:lnTo>
                        <a:cubicBezTo>
                          <a:pt x="30568" y="76295"/>
                          <a:pt x="25530" y="76905"/>
                          <a:pt x="17886" y="82469"/>
                        </a:cubicBezTo>
                        <a:cubicBezTo>
                          <a:pt x="10241" y="88034"/>
                          <a:pt x="0" y="98544"/>
                          <a:pt x="0" y="98544"/>
                        </a:cubicBezTo>
                        <a:cubicBezTo>
                          <a:pt x="0" y="98544"/>
                          <a:pt x="7681" y="86185"/>
                          <a:pt x="15704" y="78975"/>
                        </a:cubicBezTo>
                        <a:cubicBezTo>
                          <a:pt x="23728" y="71766"/>
                          <a:pt x="32093" y="69704"/>
                          <a:pt x="32093" y="69704"/>
                        </a:cubicBezTo>
                        <a:lnTo>
                          <a:pt x="39737" y="49933"/>
                        </a:lnTo>
                        <a:cubicBezTo>
                          <a:pt x="39737" y="49933"/>
                          <a:pt x="37574" y="44969"/>
                          <a:pt x="34949" y="35236"/>
                        </a:cubicBezTo>
                        <a:cubicBezTo>
                          <a:pt x="32333" y="25502"/>
                          <a:pt x="29246" y="10990"/>
                          <a:pt x="29246" y="10990"/>
                        </a:cubicBezTo>
                        <a:lnTo>
                          <a:pt x="38859" y="4834"/>
                        </a:lnTo>
                        <a:cubicBezTo>
                          <a:pt x="38859" y="4834"/>
                          <a:pt x="38960" y="19328"/>
                          <a:pt x="40625" y="30013"/>
                        </a:cubicBezTo>
                        <a:cubicBezTo>
                          <a:pt x="42289" y="40699"/>
                          <a:pt x="45523" y="47594"/>
                          <a:pt x="45523" y="47594"/>
                        </a:cubicBezTo>
                        <a:lnTo>
                          <a:pt x="59610" y="46171"/>
                        </a:lnTo>
                        <a:cubicBezTo>
                          <a:pt x="59610" y="46171"/>
                          <a:pt x="60470" y="34940"/>
                          <a:pt x="66182" y="23839"/>
                        </a:cubicBezTo>
                        <a:cubicBezTo>
                          <a:pt x="71895" y="12738"/>
                          <a:pt x="81545" y="0"/>
                          <a:pt x="81545" y="0"/>
                        </a:cubicBezTo>
                        <a:cubicBezTo>
                          <a:pt x="81545" y="0"/>
                          <a:pt x="73198" y="13541"/>
                          <a:pt x="68974" y="24902"/>
                        </a:cubicBezTo>
                        <a:cubicBezTo>
                          <a:pt x="64740" y="36252"/>
                          <a:pt x="63807" y="46088"/>
                          <a:pt x="63807" y="46088"/>
                        </a:cubicBezTo>
                        <a:lnTo>
                          <a:pt x="85843" y="44867"/>
                        </a:lnTo>
                        <a:cubicBezTo>
                          <a:pt x="85843" y="44867"/>
                          <a:pt x="87886" y="39247"/>
                          <a:pt x="94671" y="35042"/>
                        </a:cubicBezTo>
                        <a:cubicBezTo>
                          <a:pt x="101455" y="30827"/>
                          <a:pt x="112982" y="28017"/>
                          <a:pt x="112982" y="28017"/>
                        </a:cubicBezTo>
                        <a:cubicBezTo>
                          <a:pt x="112982" y="28017"/>
                          <a:pt x="101880" y="33535"/>
                          <a:pt x="96029" y="37685"/>
                        </a:cubicBezTo>
                        <a:cubicBezTo>
                          <a:pt x="90188" y="41845"/>
                          <a:pt x="89596" y="44636"/>
                          <a:pt x="89596" y="44636"/>
                        </a:cubicBezTo>
                        <a:lnTo>
                          <a:pt x="128945" y="53769"/>
                        </a:lnTo>
                        <a:cubicBezTo>
                          <a:pt x="128945" y="53769"/>
                          <a:pt x="101067" y="50635"/>
                          <a:pt x="86712" y="50136"/>
                        </a:cubicBezTo>
                        <a:cubicBezTo>
                          <a:pt x="75879" y="49766"/>
                          <a:pt x="71803" y="50432"/>
                          <a:pt x="71803" y="50432"/>
                        </a:cubicBezTo>
                        <a:cubicBezTo>
                          <a:pt x="71803" y="50432"/>
                          <a:pt x="73245" y="55007"/>
                          <a:pt x="77080" y="60470"/>
                        </a:cubicBezTo>
                        <a:cubicBezTo>
                          <a:pt x="80926" y="65942"/>
                          <a:pt x="86832" y="71340"/>
                          <a:pt x="86832" y="71340"/>
                        </a:cubicBezTo>
                        <a:cubicBezTo>
                          <a:pt x="86832" y="71340"/>
                          <a:pt x="79096" y="67551"/>
                          <a:pt x="74150" y="62689"/>
                        </a:cubicBezTo>
                        <a:cubicBezTo>
                          <a:pt x="69205" y="57827"/>
                          <a:pt x="67051" y="51892"/>
                          <a:pt x="67051" y="51892"/>
                        </a:cubicBezTo>
                        <a:lnTo>
                          <a:pt x="47649" y="53205"/>
                        </a:lnTo>
                        <a:cubicBezTo>
                          <a:pt x="47649" y="53205"/>
                          <a:pt x="51180" y="62383"/>
                          <a:pt x="54406" y="69815"/>
                        </a:cubicBezTo>
                        <a:cubicBezTo>
                          <a:pt x="57632" y="77256"/>
                          <a:pt x="62467" y="83985"/>
                          <a:pt x="62467" y="83985"/>
                        </a:cubicBezTo>
                        <a:cubicBezTo>
                          <a:pt x="62467" y="83985"/>
                          <a:pt x="71849" y="83412"/>
                          <a:pt x="81924" y="86121"/>
                        </a:cubicBezTo>
                        <a:cubicBezTo>
                          <a:pt x="91990" y="88820"/>
                          <a:pt x="102759" y="94800"/>
                          <a:pt x="102759" y="94800"/>
                        </a:cubicBezTo>
                        <a:cubicBezTo>
                          <a:pt x="102759" y="94800"/>
                          <a:pt x="91611" y="91463"/>
                          <a:pt x="82358" y="89994"/>
                        </a:cubicBezTo>
                        <a:cubicBezTo>
                          <a:pt x="73097" y="88533"/>
                          <a:pt x="65730" y="88940"/>
                          <a:pt x="65730" y="88940"/>
                        </a:cubicBezTo>
                        <a:cubicBezTo>
                          <a:pt x="65730" y="88940"/>
                          <a:pt x="66719" y="94412"/>
                          <a:pt x="74603" y="106890"/>
                        </a:cubicBezTo>
                        <a:cubicBezTo>
                          <a:pt x="84873" y="123131"/>
                          <a:pt x="107509" y="153209"/>
                          <a:pt x="107509" y="153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11" name="Google Shape;10811;p17"/>
                <p:cNvGrpSpPr/>
                <p:nvPr/>
              </p:nvGrpSpPr>
              <p:grpSpPr>
                <a:xfrm>
                  <a:off x="7135906" y="4542889"/>
                  <a:ext cx="274389" cy="274534"/>
                  <a:chOff x="7135906" y="4542889"/>
                  <a:chExt cx="274389" cy="274534"/>
                </a:xfrm>
              </p:grpSpPr>
              <p:sp>
                <p:nvSpPr>
                  <p:cNvPr id="10812" name="Google Shape;10812;p17"/>
                  <p:cNvSpPr/>
                  <p:nvPr/>
                </p:nvSpPr>
                <p:spPr>
                  <a:xfrm>
                    <a:off x="7135906" y="4542889"/>
                    <a:ext cx="274389" cy="274534"/>
                  </a:xfrm>
                  <a:custGeom>
                    <a:avLst/>
                    <a:gdLst/>
                    <a:ahLst/>
                    <a:cxnLst/>
                    <a:rect l="l" t="t" r="r" b="b"/>
                    <a:pathLst>
                      <a:path w="274389" h="274534" extrusionOk="0">
                        <a:moveTo>
                          <a:pt x="86730" y="182714"/>
                        </a:moveTo>
                        <a:cubicBezTo>
                          <a:pt x="86730" y="182714"/>
                          <a:pt x="85132" y="223070"/>
                          <a:pt x="109608" y="245865"/>
                        </a:cubicBezTo>
                        <a:cubicBezTo>
                          <a:pt x="148144" y="281757"/>
                          <a:pt x="176992" y="273779"/>
                          <a:pt x="176992" y="273779"/>
                        </a:cubicBezTo>
                        <a:cubicBezTo>
                          <a:pt x="176992" y="273779"/>
                          <a:pt x="149465" y="248083"/>
                          <a:pt x="173646" y="232563"/>
                        </a:cubicBezTo>
                        <a:cubicBezTo>
                          <a:pt x="186198" y="224512"/>
                          <a:pt x="212431" y="227294"/>
                          <a:pt x="212431" y="227294"/>
                        </a:cubicBezTo>
                        <a:cubicBezTo>
                          <a:pt x="212431" y="227294"/>
                          <a:pt x="221388" y="212422"/>
                          <a:pt x="236871" y="206146"/>
                        </a:cubicBezTo>
                        <a:cubicBezTo>
                          <a:pt x="252362" y="199869"/>
                          <a:pt x="274389" y="202199"/>
                          <a:pt x="274389" y="202199"/>
                        </a:cubicBezTo>
                        <a:cubicBezTo>
                          <a:pt x="274389" y="202199"/>
                          <a:pt x="265100" y="186448"/>
                          <a:pt x="249525" y="174580"/>
                        </a:cubicBezTo>
                        <a:cubicBezTo>
                          <a:pt x="233950" y="162711"/>
                          <a:pt x="212089" y="154706"/>
                          <a:pt x="212089" y="154706"/>
                        </a:cubicBezTo>
                        <a:cubicBezTo>
                          <a:pt x="212089" y="154706"/>
                          <a:pt x="223228" y="150602"/>
                          <a:pt x="232878" y="145657"/>
                        </a:cubicBezTo>
                        <a:cubicBezTo>
                          <a:pt x="242518" y="140703"/>
                          <a:pt x="250671" y="134916"/>
                          <a:pt x="250671" y="134916"/>
                        </a:cubicBezTo>
                        <a:cubicBezTo>
                          <a:pt x="250671" y="134916"/>
                          <a:pt x="243609" y="128159"/>
                          <a:pt x="235669" y="123870"/>
                        </a:cubicBezTo>
                        <a:cubicBezTo>
                          <a:pt x="227738" y="119582"/>
                          <a:pt x="218939" y="117770"/>
                          <a:pt x="218939" y="117770"/>
                        </a:cubicBezTo>
                        <a:cubicBezTo>
                          <a:pt x="218939" y="117770"/>
                          <a:pt x="233783" y="98840"/>
                          <a:pt x="243507" y="81508"/>
                        </a:cubicBezTo>
                        <a:cubicBezTo>
                          <a:pt x="253231" y="64177"/>
                          <a:pt x="257834" y="48454"/>
                          <a:pt x="257834" y="48454"/>
                        </a:cubicBezTo>
                        <a:cubicBezTo>
                          <a:pt x="257834" y="48454"/>
                          <a:pt x="231925" y="47003"/>
                          <a:pt x="210351" y="49545"/>
                        </a:cubicBezTo>
                        <a:cubicBezTo>
                          <a:pt x="188787" y="52086"/>
                          <a:pt x="171548" y="58622"/>
                          <a:pt x="171548" y="58622"/>
                        </a:cubicBezTo>
                        <a:cubicBezTo>
                          <a:pt x="171548" y="58622"/>
                          <a:pt x="172130" y="51190"/>
                          <a:pt x="170531" y="44655"/>
                        </a:cubicBezTo>
                        <a:cubicBezTo>
                          <a:pt x="168932" y="38120"/>
                          <a:pt x="165151" y="32472"/>
                          <a:pt x="165151" y="32472"/>
                        </a:cubicBezTo>
                        <a:cubicBezTo>
                          <a:pt x="165151" y="32472"/>
                          <a:pt x="150491" y="39090"/>
                          <a:pt x="140166" y="49295"/>
                        </a:cubicBezTo>
                        <a:cubicBezTo>
                          <a:pt x="129842" y="59500"/>
                          <a:pt x="123843" y="73291"/>
                          <a:pt x="123843" y="73291"/>
                        </a:cubicBezTo>
                        <a:cubicBezTo>
                          <a:pt x="123843" y="73291"/>
                          <a:pt x="119526" y="48583"/>
                          <a:pt x="109811" y="30263"/>
                        </a:cubicBezTo>
                        <a:cubicBezTo>
                          <a:pt x="100087" y="11933"/>
                          <a:pt x="84965" y="0"/>
                          <a:pt x="84965" y="0"/>
                        </a:cubicBezTo>
                        <a:cubicBezTo>
                          <a:pt x="84965" y="0"/>
                          <a:pt x="82007" y="23451"/>
                          <a:pt x="72154" y="37537"/>
                        </a:cubicBezTo>
                        <a:cubicBezTo>
                          <a:pt x="62300" y="51633"/>
                          <a:pt x="45552" y="56357"/>
                          <a:pt x="45552" y="56357"/>
                        </a:cubicBezTo>
                        <a:cubicBezTo>
                          <a:pt x="45552" y="56357"/>
                          <a:pt x="63585" y="82913"/>
                          <a:pt x="27055" y="100836"/>
                        </a:cubicBezTo>
                        <a:cubicBezTo>
                          <a:pt x="12580" y="107944"/>
                          <a:pt x="0" y="100004"/>
                          <a:pt x="0" y="100004"/>
                        </a:cubicBezTo>
                        <a:cubicBezTo>
                          <a:pt x="0" y="100004"/>
                          <a:pt x="0" y="125765"/>
                          <a:pt x="21288" y="147025"/>
                        </a:cubicBezTo>
                        <a:cubicBezTo>
                          <a:pt x="42575" y="168285"/>
                          <a:pt x="86730" y="182714"/>
                          <a:pt x="86730" y="1827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13" name="Google Shape;10813;p17"/>
                  <p:cNvSpPr/>
                  <p:nvPr/>
                </p:nvSpPr>
                <p:spPr>
                  <a:xfrm>
                    <a:off x="7176327" y="4597434"/>
                    <a:ext cx="195839" cy="190404"/>
                  </a:xfrm>
                  <a:custGeom>
                    <a:avLst/>
                    <a:gdLst/>
                    <a:ahLst/>
                    <a:cxnLst/>
                    <a:rect l="l" t="t" r="r" b="b"/>
                    <a:pathLst>
                      <a:path w="195839" h="190404" extrusionOk="0">
                        <a:moveTo>
                          <a:pt x="193233" y="8402"/>
                        </a:moveTo>
                        <a:cubicBezTo>
                          <a:pt x="193233" y="8402"/>
                          <a:pt x="139316" y="37454"/>
                          <a:pt x="117613" y="56126"/>
                        </a:cubicBezTo>
                        <a:cubicBezTo>
                          <a:pt x="105504" y="66534"/>
                          <a:pt x="98599" y="74289"/>
                          <a:pt x="98599" y="74289"/>
                        </a:cubicBezTo>
                        <a:cubicBezTo>
                          <a:pt x="98599" y="74289"/>
                          <a:pt x="98470" y="67532"/>
                          <a:pt x="102370" y="51430"/>
                        </a:cubicBezTo>
                        <a:cubicBezTo>
                          <a:pt x="106262" y="35328"/>
                          <a:pt x="114184" y="9890"/>
                          <a:pt x="114184" y="9890"/>
                        </a:cubicBezTo>
                        <a:cubicBezTo>
                          <a:pt x="114184" y="9890"/>
                          <a:pt x="101493" y="31714"/>
                          <a:pt x="95872" y="49018"/>
                        </a:cubicBezTo>
                        <a:cubicBezTo>
                          <a:pt x="90262" y="66321"/>
                          <a:pt x="91731" y="79114"/>
                          <a:pt x="91731" y="79114"/>
                        </a:cubicBezTo>
                        <a:cubicBezTo>
                          <a:pt x="91731" y="79114"/>
                          <a:pt x="79993" y="87544"/>
                          <a:pt x="70712" y="97129"/>
                        </a:cubicBezTo>
                        <a:cubicBezTo>
                          <a:pt x="61441" y="106715"/>
                          <a:pt x="54629" y="117465"/>
                          <a:pt x="54629" y="117465"/>
                        </a:cubicBezTo>
                        <a:lnTo>
                          <a:pt x="47899" y="83070"/>
                        </a:lnTo>
                        <a:cubicBezTo>
                          <a:pt x="47899" y="83070"/>
                          <a:pt x="56459" y="79586"/>
                          <a:pt x="64103" y="68133"/>
                        </a:cubicBezTo>
                        <a:cubicBezTo>
                          <a:pt x="71756" y="56680"/>
                          <a:pt x="78504" y="37269"/>
                          <a:pt x="78504" y="37269"/>
                        </a:cubicBezTo>
                        <a:cubicBezTo>
                          <a:pt x="78504" y="37269"/>
                          <a:pt x="68216" y="53473"/>
                          <a:pt x="60840" y="62994"/>
                        </a:cubicBezTo>
                        <a:cubicBezTo>
                          <a:pt x="53455" y="72514"/>
                          <a:pt x="48990" y="75352"/>
                          <a:pt x="48990" y="75352"/>
                        </a:cubicBezTo>
                        <a:lnTo>
                          <a:pt x="48389" y="42723"/>
                        </a:lnTo>
                        <a:lnTo>
                          <a:pt x="50062" y="0"/>
                        </a:lnTo>
                        <a:lnTo>
                          <a:pt x="42381" y="41096"/>
                        </a:lnTo>
                        <a:cubicBezTo>
                          <a:pt x="42381" y="41096"/>
                          <a:pt x="37047" y="39987"/>
                          <a:pt x="31594" y="32491"/>
                        </a:cubicBezTo>
                        <a:cubicBezTo>
                          <a:pt x="26140" y="24994"/>
                          <a:pt x="20576" y="11110"/>
                          <a:pt x="20576" y="11110"/>
                        </a:cubicBezTo>
                        <a:cubicBezTo>
                          <a:pt x="20576" y="11110"/>
                          <a:pt x="23358" y="26566"/>
                          <a:pt x="28747" y="35948"/>
                        </a:cubicBezTo>
                        <a:cubicBezTo>
                          <a:pt x="34127" y="45330"/>
                          <a:pt x="42104" y="48657"/>
                          <a:pt x="42104" y="48657"/>
                        </a:cubicBezTo>
                        <a:lnTo>
                          <a:pt x="42927" y="74724"/>
                        </a:lnTo>
                        <a:lnTo>
                          <a:pt x="42640" y="89615"/>
                        </a:lnTo>
                        <a:cubicBezTo>
                          <a:pt x="42640" y="89615"/>
                          <a:pt x="34607" y="88062"/>
                          <a:pt x="23950" y="80085"/>
                        </a:cubicBezTo>
                        <a:cubicBezTo>
                          <a:pt x="13292" y="72108"/>
                          <a:pt x="0" y="57706"/>
                          <a:pt x="0" y="57706"/>
                        </a:cubicBezTo>
                        <a:cubicBezTo>
                          <a:pt x="0" y="57706"/>
                          <a:pt x="8513" y="73956"/>
                          <a:pt x="19254" y="83995"/>
                        </a:cubicBezTo>
                        <a:cubicBezTo>
                          <a:pt x="30004" y="94023"/>
                          <a:pt x="42982" y="97850"/>
                          <a:pt x="42982" y="97850"/>
                        </a:cubicBezTo>
                        <a:lnTo>
                          <a:pt x="49018" y="123094"/>
                        </a:lnTo>
                        <a:cubicBezTo>
                          <a:pt x="49018" y="123094"/>
                          <a:pt x="43878" y="128779"/>
                          <a:pt x="36428" y="140185"/>
                        </a:cubicBezTo>
                        <a:cubicBezTo>
                          <a:pt x="28978" y="151591"/>
                          <a:pt x="19226" y="168738"/>
                          <a:pt x="19226" y="168738"/>
                        </a:cubicBezTo>
                        <a:lnTo>
                          <a:pt x="32916" y="177741"/>
                        </a:lnTo>
                        <a:cubicBezTo>
                          <a:pt x="32916" y="177741"/>
                          <a:pt x="37787" y="160151"/>
                          <a:pt x="43980" y="147432"/>
                        </a:cubicBezTo>
                        <a:cubicBezTo>
                          <a:pt x="50173" y="134713"/>
                          <a:pt x="57697" y="126856"/>
                          <a:pt x="57697" y="126856"/>
                        </a:cubicBezTo>
                        <a:lnTo>
                          <a:pt x="80223" y="130822"/>
                        </a:lnTo>
                        <a:cubicBezTo>
                          <a:pt x="80223" y="130822"/>
                          <a:pt x="77977" y="144612"/>
                          <a:pt x="83681" y="159004"/>
                        </a:cubicBezTo>
                        <a:cubicBezTo>
                          <a:pt x="89384" y="173396"/>
                          <a:pt x="100984" y="190404"/>
                          <a:pt x="100984" y="190404"/>
                        </a:cubicBezTo>
                        <a:cubicBezTo>
                          <a:pt x="100984" y="190404"/>
                          <a:pt x="91778" y="172620"/>
                          <a:pt x="88570" y="158154"/>
                        </a:cubicBezTo>
                        <a:cubicBezTo>
                          <a:pt x="85372" y="143688"/>
                          <a:pt x="87054" y="131589"/>
                          <a:pt x="87054" y="131589"/>
                        </a:cubicBezTo>
                        <a:lnTo>
                          <a:pt x="122613" y="136580"/>
                        </a:lnTo>
                        <a:cubicBezTo>
                          <a:pt x="122613" y="136580"/>
                          <a:pt x="124111" y="143725"/>
                          <a:pt x="133807" y="149927"/>
                        </a:cubicBezTo>
                        <a:cubicBezTo>
                          <a:pt x="143503" y="156120"/>
                          <a:pt x="161408" y="161371"/>
                          <a:pt x="161408" y="161371"/>
                        </a:cubicBezTo>
                        <a:cubicBezTo>
                          <a:pt x="161408" y="161371"/>
                          <a:pt x="145084" y="152894"/>
                          <a:pt x="136894" y="146923"/>
                        </a:cubicBezTo>
                        <a:cubicBezTo>
                          <a:pt x="128714" y="140943"/>
                          <a:pt x="128658" y="137458"/>
                          <a:pt x="128658" y="137458"/>
                        </a:cubicBezTo>
                        <a:lnTo>
                          <a:pt x="195839" y="132615"/>
                        </a:lnTo>
                        <a:cubicBezTo>
                          <a:pt x="195839" y="132615"/>
                          <a:pt x="149318" y="131995"/>
                          <a:pt x="125738" y="130313"/>
                        </a:cubicBezTo>
                        <a:cubicBezTo>
                          <a:pt x="107944" y="129047"/>
                          <a:pt x="101502" y="127586"/>
                          <a:pt x="101502" y="127586"/>
                        </a:cubicBezTo>
                        <a:cubicBezTo>
                          <a:pt x="101502" y="127586"/>
                          <a:pt x="105347" y="122262"/>
                          <a:pt x="113398" y="116226"/>
                        </a:cubicBezTo>
                        <a:cubicBezTo>
                          <a:pt x="121439" y="110190"/>
                          <a:pt x="132846" y="104570"/>
                          <a:pt x="132846" y="104570"/>
                        </a:cubicBezTo>
                        <a:cubicBezTo>
                          <a:pt x="132846" y="104570"/>
                          <a:pt x="118981" y="107953"/>
                          <a:pt x="109331" y="113074"/>
                        </a:cubicBezTo>
                        <a:cubicBezTo>
                          <a:pt x="99671" y="118186"/>
                          <a:pt x="94227" y="125054"/>
                          <a:pt x="94227" y="125054"/>
                        </a:cubicBezTo>
                        <a:lnTo>
                          <a:pt x="62994" y="120376"/>
                        </a:lnTo>
                        <a:cubicBezTo>
                          <a:pt x="62994" y="120376"/>
                          <a:pt x="71738" y="109793"/>
                          <a:pt x="79428" y="101261"/>
                        </a:cubicBezTo>
                        <a:cubicBezTo>
                          <a:pt x="87119" y="92739"/>
                          <a:pt x="97204" y="85335"/>
                          <a:pt x="97204" y="85335"/>
                        </a:cubicBezTo>
                        <a:cubicBezTo>
                          <a:pt x="97204" y="85335"/>
                          <a:pt x="112316" y="87526"/>
                          <a:pt x="129629" y="85843"/>
                        </a:cubicBezTo>
                        <a:cubicBezTo>
                          <a:pt x="146951" y="84152"/>
                          <a:pt x="166464" y="78597"/>
                          <a:pt x="166464" y="78597"/>
                        </a:cubicBezTo>
                        <a:cubicBezTo>
                          <a:pt x="166464" y="78597"/>
                          <a:pt x="147191" y="80889"/>
                          <a:pt x="131607" y="81194"/>
                        </a:cubicBezTo>
                        <a:cubicBezTo>
                          <a:pt x="116023" y="81508"/>
                          <a:pt x="104127" y="79835"/>
                          <a:pt x="104127" y="79835"/>
                        </a:cubicBezTo>
                        <a:cubicBezTo>
                          <a:pt x="104127" y="79835"/>
                          <a:pt x="107528" y="73346"/>
                          <a:pt x="124453" y="59444"/>
                        </a:cubicBezTo>
                        <a:cubicBezTo>
                          <a:pt x="146498" y="41336"/>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14" name="Google Shape;10814;p17"/>
                <p:cNvGrpSpPr/>
                <p:nvPr/>
              </p:nvGrpSpPr>
              <p:grpSpPr>
                <a:xfrm>
                  <a:off x="7244432" y="3747368"/>
                  <a:ext cx="228430" cy="130967"/>
                  <a:chOff x="7244432" y="3747368"/>
                  <a:chExt cx="228430" cy="130967"/>
                </a:xfrm>
              </p:grpSpPr>
              <p:sp>
                <p:nvSpPr>
                  <p:cNvPr id="10815" name="Google Shape;10815;p17"/>
                  <p:cNvSpPr/>
                  <p:nvPr/>
                </p:nvSpPr>
                <p:spPr>
                  <a:xfrm>
                    <a:off x="7244432" y="3747368"/>
                    <a:ext cx="228430" cy="130967"/>
                  </a:xfrm>
                  <a:custGeom>
                    <a:avLst/>
                    <a:gdLst/>
                    <a:ahLst/>
                    <a:cxnLst/>
                    <a:rect l="l" t="t" r="r" b="b"/>
                    <a:pathLst>
                      <a:path w="228430" h="130967" extrusionOk="0">
                        <a:moveTo>
                          <a:pt x="88099" y="102768"/>
                        </a:moveTo>
                        <a:cubicBezTo>
                          <a:pt x="88099" y="102768"/>
                          <a:pt x="99699" y="122364"/>
                          <a:pt x="124379" y="127688"/>
                        </a:cubicBezTo>
                        <a:cubicBezTo>
                          <a:pt x="163256" y="136072"/>
                          <a:pt x="181373" y="125737"/>
                          <a:pt x="181373" y="125737"/>
                        </a:cubicBezTo>
                        <a:cubicBezTo>
                          <a:pt x="181373" y="125737"/>
                          <a:pt x="153587" y="119711"/>
                          <a:pt x="165974" y="106844"/>
                        </a:cubicBezTo>
                        <a:cubicBezTo>
                          <a:pt x="172407" y="100161"/>
                          <a:pt x="192049" y="95539"/>
                          <a:pt x="192049" y="95539"/>
                        </a:cubicBezTo>
                        <a:cubicBezTo>
                          <a:pt x="192049" y="95539"/>
                          <a:pt x="193750" y="86426"/>
                          <a:pt x="202846" y="79927"/>
                        </a:cubicBezTo>
                        <a:cubicBezTo>
                          <a:pt x="211950" y="73420"/>
                          <a:pt x="228431" y="69538"/>
                          <a:pt x="228431" y="69538"/>
                        </a:cubicBezTo>
                        <a:cubicBezTo>
                          <a:pt x="228431" y="69538"/>
                          <a:pt x="216821" y="64140"/>
                          <a:pt x="201940" y="62005"/>
                        </a:cubicBezTo>
                        <a:cubicBezTo>
                          <a:pt x="187048" y="59878"/>
                          <a:pt x="168895" y="61016"/>
                          <a:pt x="168895" y="61016"/>
                        </a:cubicBezTo>
                        <a:cubicBezTo>
                          <a:pt x="168895" y="61016"/>
                          <a:pt x="175568" y="56532"/>
                          <a:pt x="180911" y="51994"/>
                        </a:cubicBezTo>
                        <a:cubicBezTo>
                          <a:pt x="186244" y="47446"/>
                          <a:pt x="190238" y="42834"/>
                          <a:pt x="190238" y="42834"/>
                        </a:cubicBezTo>
                        <a:cubicBezTo>
                          <a:pt x="190238" y="42834"/>
                          <a:pt x="183055" y="41216"/>
                          <a:pt x="176031" y="40967"/>
                        </a:cubicBezTo>
                        <a:cubicBezTo>
                          <a:pt x="169015" y="40726"/>
                          <a:pt x="162147" y="41854"/>
                          <a:pt x="162147" y="41854"/>
                        </a:cubicBezTo>
                        <a:cubicBezTo>
                          <a:pt x="162147" y="41854"/>
                          <a:pt x="166787" y="29459"/>
                          <a:pt x="168275" y="18995"/>
                        </a:cubicBezTo>
                        <a:cubicBezTo>
                          <a:pt x="169763" y="8532"/>
                          <a:pt x="168091" y="0"/>
                          <a:pt x="168091" y="0"/>
                        </a:cubicBezTo>
                        <a:cubicBezTo>
                          <a:pt x="168091" y="0"/>
                          <a:pt x="149105" y="5176"/>
                          <a:pt x="134482" y="11268"/>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6" y="27046"/>
                        </a:cubicBezTo>
                        <a:cubicBezTo>
                          <a:pt x="80057" y="34256"/>
                          <a:pt x="80121" y="42187"/>
                          <a:pt x="80121" y="42187"/>
                        </a:cubicBezTo>
                        <a:cubicBezTo>
                          <a:pt x="80121" y="42187"/>
                          <a:pt x="69242" y="31390"/>
                          <a:pt x="56504" y="24855"/>
                        </a:cubicBezTo>
                        <a:cubicBezTo>
                          <a:pt x="43776" y="18320"/>
                          <a:pt x="29200" y="16056"/>
                          <a:pt x="29200" y="16056"/>
                        </a:cubicBezTo>
                        <a:cubicBezTo>
                          <a:pt x="29200" y="16056"/>
                          <a:pt x="34478" y="27906"/>
                          <a:pt x="31880" y="36853"/>
                        </a:cubicBezTo>
                        <a:cubicBezTo>
                          <a:pt x="29283" y="45801"/>
                          <a:pt x="18801" y="51846"/>
                          <a:pt x="18801" y="51846"/>
                        </a:cubicBezTo>
                        <a:cubicBezTo>
                          <a:pt x="18801" y="51846"/>
                          <a:pt x="40070" y="60424"/>
                          <a:pt x="19605" y="77247"/>
                        </a:cubicBezTo>
                        <a:cubicBezTo>
                          <a:pt x="11498" y="83911"/>
                          <a:pt x="0" y="82978"/>
                          <a:pt x="0" y="82978"/>
                        </a:cubicBezTo>
                        <a:cubicBezTo>
                          <a:pt x="0" y="82978"/>
                          <a:pt x="8125" y="95262"/>
                          <a:pt x="30050" y="100577"/>
                        </a:cubicBezTo>
                        <a:cubicBezTo>
                          <a:pt x="51975" y="105883"/>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16" name="Google Shape;10816;p17"/>
                  <p:cNvSpPr/>
                  <p:nvPr/>
                </p:nvSpPr>
                <p:spPr>
                  <a:xfrm>
                    <a:off x="7277200" y="3759754"/>
                    <a:ext cx="163653" cy="117048"/>
                  </a:xfrm>
                  <a:custGeom>
                    <a:avLst/>
                    <a:gdLst/>
                    <a:ahLst/>
                    <a:cxnLst/>
                    <a:rect l="l" t="t" r="r" b="b"/>
                    <a:pathLst>
                      <a:path w="163653" h="117048" extrusionOk="0">
                        <a:moveTo>
                          <a:pt x="122604" y="0"/>
                        </a:moveTo>
                        <a:cubicBezTo>
                          <a:pt x="122604" y="0"/>
                          <a:pt x="93220" y="26057"/>
                          <a:pt x="83587" y="39876"/>
                        </a:cubicBezTo>
                        <a:cubicBezTo>
                          <a:pt x="78217" y="47585"/>
                          <a:pt x="75722" y="52844"/>
                          <a:pt x="75722" y="52844"/>
                        </a:cubicBezTo>
                        <a:cubicBezTo>
                          <a:pt x="75722" y="52844"/>
                          <a:pt x="73503" y="49655"/>
                          <a:pt x="71211" y="41096"/>
                        </a:cubicBezTo>
                        <a:cubicBezTo>
                          <a:pt x="68918" y="32537"/>
                          <a:pt x="66552" y="18616"/>
                          <a:pt x="66552" y="18616"/>
                        </a:cubicBezTo>
                        <a:cubicBezTo>
                          <a:pt x="66552" y="18616"/>
                          <a:pt x="64362" y="31890"/>
                          <a:pt x="65804" y="41410"/>
                        </a:cubicBezTo>
                        <a:cubicBezTo>
                          <a:pt x="67255" y="50931"/>
                          <a:pt x="72338" y="56699"/>
                          <a:pt x="72338" y="56699"/>
                        </a:cubicBezTo>
                        <a:cubicBezTo>
                          <a:pt x="72338" y="56699"/>
                          <a:pt x="66599" y="63382"/>
                          <a:pt x="62994" y="70046"/>
                        </a:cubicBezTo>
                        <a:cubicBezTo>
                          <a:pt x="59389" y="76720"/>
                          <a:pt x="57910" y="83384"/>
                          <a:pt x="57910" y="83384"/>
                        </a:cubicBezTo>
                        <a:lnTo>
                          <a:pt x="42242" y="68521"/>
                        </a:lnTo>
                        <a:cubicBezTo>
                          <a:pt x="42242" y="68521"/>
                          <a:pt x="47261" y="64916"/>
                          <a:pt x="49119" y="57725"/>
                        </a:cubicBezTo>
                        <a:cubicBezTo>
                          <a:pt x="50977" y="50534"/>
                          <a:pt x="49674" y="39747"/>
                          <a:pt x="49674" y="39747"/>
                        </a:cubicBezTo>
                        <a:cubicBezTo>
                          <a:pt x="49674" y="39747"/>
                          <a:pt x="47437" y="49803"/>
                          <a:pt x="45163" y="56015"/>
                        </a:cubicBezTo>
                        <a:cubicBezTo>
                          <a:pt x="42889" y="62227"/>
                          <a:pt x="40588" y="64593"/>
                          <a:pt x="40588" y="64593"/>
                        </a:cubicBezTo>
                        <a:lnTo>
                          <a:pt x="29865" y="49165"/>
                        </a:lnTo>
                        <a:lnTo>
                          <a:pt x="17590" y="28423"/>
                        </a:lnTo>
                        <a:lnTo>
                          <a:pt x="25059" y="49757"/>
                        </a:lnTo>
                        <a:cubicBezTo>
                          <a:pt x="25059" y="49757"/>
                          <a:pt x="20890" y="50432"/>
                          <a:pt x="14632" y="48093"/>
                        </a:cubicBezTo>
                        <a:cubicBezTo>
                          <a:pt x="8365" y="45755"/>
                          <a:pt x="9" y="40403"/>
                          <a:pt x="9" y="40403"/>
                        </a:cubicBezTo>
                        <a:cubicBezTo>
                          <a:pt x="9" y="40403"/>
                          <a:pt x="6868" y="47132"/>
                          <a:pt x="13680" y="50386"/>
                        </a:cubicBezTo>
                        <a:cubicBezTo>
                          <a:pt x="20492" y="53649"/>
                          <a:pt x="27240" y="53427"/>
                          <a:pt x="27240" y="53427"/>
                        </a:cubicBezTo>
                        <a:lnTo>
                          <a:pt x="36058" y="65665"/>
                        </a:lnTo>
                        <a:lnTo>
                          <a:pt x="40551" y="72828"/>
                        </a:lnTo>
                        <a:cubicBezTo>
                          <a:pt x="40551" y="72828"/>
                          <a:pt x="34321" y="73910"/>
                          <a:pt x="24181" y="72524"/>
                        </a:cubicBezTo>
                        <a:cubicBezTo>
                          <a:pt x="14041" y="71128"/>
                          <a:pt x="0" y="67273"/>
                          <a:pt x="0" y="67273"/>
                        </a:cubicBezTo>
                        <a:cubicBezTo>
                          <a:pt x="0" y="67273"/>
                          <a:pt x="11203" y="73097"/>
                          <a:pt x="22055" y="75445"/>
                        </a:cubicBezTo>
                        <a:cubicBezTo>
                          <a:pt x="32906" y="77792"/>
                          <a:pt x="43398" y="76674"/>
                          <a:pt x="43398" y="76674"/>
                        </a:cubicBezTo>
                        <a:lnTo>
                          <a:pt x="55673" y="87341"/>
                        </a:lnTo>
                        <a:cubicBezTo>
                          <a:pt x="55673" y="87341"/>
                          <a:pt x="53787" y="91223"/>
                          <a:pt x="52059" y="98350"/>
                        </a:cubicBezTo>
                        <a:cubicBezTo>
                          <a:pt x="50330" y="105476"/>
                          <a:pt x="48768" y="115856"/>
                          <a:pt x="48768" y="115856"/>
                        </a:cubicBezTo>
                        <a:lnTo>
                          <a:pt x="61395" y="117049"/>
                        </a:lnTo>
                        <a:cubicBezTo>
                          <a:pt x="61395" y="117049"/>
                          <a:pt x="59333" y="107556"/>
                          <a:pt x="59749" y="100087"/>
                        </a:cubicBezTo>
                        <a:cubicBezTo>
                          <a:pt x="60165" y="92619"/>
                          <a:pt x="63058" y="87174"/>
                          <a:pt x="63058" y="87174"/>
                        </a:cubicBezTo>
                        <a:lnTo>
                          <a:pt x="80417" y="83967"/>
                        </a:lnTo>
                        <a:cubicBezTo>
                          <a:pt x="80417" y="83967"/>
                          <a:pt x="83163" y="91047"/>
                          <a:pt x="91778" y="96612"/>
                        </a:cubicBezTo>
                        <a:cubicBezTo>
                          <a:pt x="100401" y="102186"/>
                          <a:pt x="114063" y="107658"/>
                          <a:pt x="114063" y="107658"/>
                        </a:cubicBezTo>
                        <a:cubicBezTo>
                          <a:pt x="114063" y="107658"/>
                          <a:pt x="101871" y="101271"/>
                          <a:pt x="95012" y="95096"/>
                        </a:cubicBezTo>
                        <a:cubicBezTo>
                          <a:pt x="88163" y="88930"/>
                          <a:pt x="85547" y="82775"/>
                          <a:pt x="85547" y="82775"/>
                        </a:cubicBezTo>
                        <a:lnTo>
                          <a:pt x="112547" y="77099"/>
                        </a:lnTo>
                        <a:cubicBezTo>
                          <a:pt x="112547" y="77099"/>
                          <a:pt x="115875" y="80168"/>
                          <a:pt x="124758" y="80926"/>
                        </a:cubicBezTo>
                        <a:cubicBezTo>
                          <a:pt x="133650" y="81684"/>
                          <a:pt x="148107" y="80131"/>
                          <a:pt x="148107" y="80131"/>
                        </a:cubicBezTo>
                        <a:cubicBezTo>
                          <a:pt x="148107" y="80131"/>
                          <a:pt x="133761" y="79789"/>
                          <a:pt x="126024" y="78800"/>
                        </a:cubicBezTo>
                        <a:cubicBezTo>
                          <a:pt x="118278" y="77802"/>
                          <a:pt x="117151" y="76147"/>
                          <a:pt x="117151" y="76147"/>
                        </a:cubicBezTo>
                        <a:lnTo>
                          <a:pt x="163654" y="58631"/>
                        </a:lnTo>
                        <a:cubicBezTo>
                          <a:pt x="163654" y="58631"/>
                          <a:pt x="130193" y="68863"/>
                          <a:pt x="112806" y="73411"/>
                        </a:cubicBezTo>
                        <a:cubicBezTo>
                          <a:pt x="99680" y="76831"/>
                          <a:pt x="94615" y="77598"/>
                          <a:pt x="94615" y="77598"/>
                        </a:cubicBezTo>
                        <a:cubicBezTo>
                          <a:pt x="94615" y="77598"/>
                          <a:pt x="95687" y="74187"/>
                          <a:pt x="99533" y="69492"/>
                        </a:cubicBezTo>
                        <a:cubicBezTo>
                          <a:pt x="103387" y="64787"/>
                          <a:pt x="109765" y="59527"/>
                          <a:pt x="109765" y="59527"/>
                        </a:cubicBezTo>
                        <a:cubicBezTo>
                          <a:pt x="109765" y="59527"/>
                          <a:pt x="100919" y="64278"/>
                          <a:pt x="95632" y="68900"/>
                        </a:cubicBezTo>
                        <a:cubicBezTo>
                          <a:pt x="90345" y="73531"/>
                          <a:pt x="88616" y="78033"/>
                          <a:pt x="88616" y="78033"/>
                        </a:cubicBezTo>
                        <a:lnTo>
                          <a:pt x="64805" y="82885"/>
                        </a:lnTo>
                        <a:cubicBezTo>
                          <a:pt x="64805" y="82885"/>
                          <a:pt x="67717" y="75851"/>
                          <a:pt x="70527" y="70046"/>
                        </a:cubicBezTo>
                        <a:cubicBezTo>
                          <a:pt x="73337" y="64242"/>
                          <a:pt x="78208" y="58427"/>
                          <a:pt x="78208" y="58427"/>
                        </a:cubicBezTo>
                        <a:cubicBezTo>
                          <a:pt x="78208" y="58427"/>
                          <a:pt x="89707" y="56043"/>
                          <a:pt x="101557" y="51319"/>
                        </a:cubicBezTo>
                        <a:cubicBezTo>
                          <a:pt x="113407" y="46596"/>
                          <a:pt x="125608" y="39525"/>
                          <a:pt x="125608" y="39525"/>
                        </a:cubicBezTo>
                        <a:cubicBezTo>
                          <a:pt x="125608" y="39525"/>
                          <a:pt x="112556" y="44978"/>
                          <a:pt x="101511" y="48657"/>
                        </a:cubicBezTo>
                        <a:cubicBezTo>
                          <a:pt x="90465" y="52336"/>
                          <a:pt x="81425" y="54240"/>
                          <a:pt x="81425" y="54240"/>
                        </a:cubicBezTo>
                        <a:cubicBezTo>
                          <a:pt x="81425" y="54240"/>
                          <a:pt x="81813" y="50376"/>
                          <a:pt x="89531" y="39913"/>
                        </a:cubicBezTo>
                        <a:cubicBezTo>
                          <a:pt x="99579" y="26279"/>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17" name="Google Shape;10817;p17"/>
                <p:cNvGrpSpPr/>
                <p:nvPr/>
              </p:nvGrpSpPr>
              <p:grpSpPr>
                <a:xfrm>
                  <a:off x="8849894" y="4554998"/>
                  <a:ext cx="307545" cy="246400"/>
                  <a:chOff x="8849894" y="4554998"/>
                  <a:chExt cx="307545" cy="246400"/>
                </a:xfrm>
              </p:grpSpPr>
              <p:sp>
                <p:nvSpPr>
                  <p:cNvPr id="10818" name="Google Shape;10818;p17"/>
                  <p:cNvSpPr/>
                  <p:nvPr/>
                </p:nvSpPr>
                <p:spPr>
                  <a:xfrm>
                    <a:off x="8849894" y="4562853"/>
                    <a:ext cx="307545" cy="238545"/>
                  </a:xfrm>
                  <a:custGeom>
                    <a:avLst/>
                    <a:gdLst/>
                    <a:ahLst/>
                    <a:cxnLst/>
                    <a:rect l="l" t="t" r="r" b="b"/>
                    <a:pathLst>
                      <a:path w="307545" h="238545" extrusionOk="0">
                        <a:moveTo>
                          <a:pt x="177066" y="34434"/>
                        </a:moveTo>
                        <a:cubicBezTo>
                          <a:pt x="177066" y="34434"/>
                          <a:pt x="215241" y="12296"/>
                          <a:pt x="248785" y="19746"/>
                        </a:cubicBezTo>
                        <a:cubicBezTo>
                          <a:pt x="301602" y="31485"/>
                          <a:pt x="307545" y="58300"/>
                          <a:pt x="307545" y="58300"/>
                        </a:cubicBezTo>
                        <a:cubicBezTo>
                          <a:pt x="307545" y="58300"/>
                          <a:pt x="269749" y="49962"/>
                          <a:pt x="266209" y="77008"/>
                        </a:cubicBezTo>
                        <a:cubicBezTo>
                          <a:pt x="264370" y="91049"/>
                          <a:pt x="279454" y="110248"/>
                          <a:pt x="279454" y="110248"/>
                        </a:cubicBezTo>
                        <a:cubicBezTo>
                          <a:pt x="279454" y="110248"/>
                          <a:pt x="269333" y="124991"/>
                          <a:pt x="270599" y="140427"/>
                        </a:cubicBezTo>
                        <a:cubicBezTo>
                          <a:pt x="271866" y="155855"/>
                          <a:pt x="284511" y="171984"/>
                          <a:pt x="284511" y="171984"/>
                        </a:cubicBezTo>
                        <a:cubicBezTo>
                          <a:pt x="284511" y="171984"/>
                          <a:pt x="264942" y="172825"/>
                          <a:pt x="246132" y="166715"/>
                        </a:cubicBezTo>
                        <a:cubicBezTo>
                          <a:pt x="227322" y="160605"/>
                          <a:pt x="209279" y="147554"/>
                          <a:pt x="209279" y="147554"/>
                        </a:cubicBezTo>
                        <a:cubicBezTo>
                          <a:pt x="209279" y="147554"/>
                          <a:pt x="210582" y="158443"/>
                          <a:pt x="210370" y="168592"/>
                        </a:cubicBezTo>
                        <a:cubicBezTo>
                          <a:pt x="210148" y="178741"/>
                          <a:pt x="208419" y="188150"/>
                          <a:pt x="208419" y="188150"/>
                        </a:cubicBezTo>
                        <a:cubicBezTo>
                          <a:pt x="208419" y="188150"/>
                          <a:pt x="198557" y="186090"/>
                          <a:pt x="190681" y="182069"/>
                        </a:cubicBezTo>
                        <a:cubicBezTo>
                          <a:pt x="182797" y="178048"/>
                          <a:pt x="176890" y="172067"/>
                          <a:pt x="176890" y="172067"/>
                        </a:cubicBezTo>
                        <a:cubicBezTo>
                          <a:pt x="176890" y="172067"/>
                          <a:pt x="165641" y="193549"/>
                          <a:pt x="153523" y="210168"/>
                        </a:cubicBezTo>
                        <a:cubicBezTo>
                          <a:pt x="141396" y="226788"/>
                          <a:pt x="128409" y="238546"/>
                          <a:pt x="128409" y="238546"/>
                        </a:cubicBezTo>
                        <a:cubicBezTo>
                          <a:pt x="128409" y="238546"/>
                          <a:pt x="114766" y="218912"/>
                          <a:pt x="107029" y="200629"/>
                        </a:cubicBezTo>
                        <a:cubicBezTo>
                          <a:pt x="99292" y="182346"/>
                          <a:pt x="97453" y="165403"/>
                          <a:pt x="97453" y="165403"/>
                        </a:cubicBezTo>
                        <a:cubicBezTo>
                          <a:pt x="97453" y="165403"/>
                          <a:pt x="90557" y="169710"/>
                          <a:pt x="83496" y="171836"/>
                        </a:cubicBezTo>
                        <a:cubicBezTo>
                          <a:pt x="76433" y="173962"/>
                          <a:pt x="69205" y="173907"/>
                          <a:pt x="69205" y="173907"/>
                        </a:cubicBezTo>
                        <a:cubicBezTo>
                          <a:pt x="69205" y="173907"/>
                          <a:pt x="68660" y="158951"/>
                          <a:pt x="73623" y="145539"/>
                        </a:cubicBezTo>
                        <a:cubicBezTo>
                          <a:pt x="78587" y="132136"/>
                          <a:pt x="89060" y="120286"/>
                          <a:pt x="89060" y="120286"/>
                        </a:cubicBezTo>
                        <a:cubicBezTo>
                          <a:pt x="89060" y="120286"/>
                          <a:pt x="63188" y="129677"/>
                          <a:pt x="40920" y="131517"/>
                        </a:cubicBezTo>
                        <a:cubicBezTo>
                          <a:pt x="18653" y="133356"/>
                          <a:pt x="0" y="127644"/>
                          <a:pt x="0" y="127644"/>
                        </a:cubicBezTo>
                        <a:cubicBezTo>
                          <a:pt x="0" y="127644"/>
                          <a:pt x="21223" y="113169"/>
                          <a:pt x="30152" y="98120"/>
                        </a:cubicBezTo>
                        <a:cubicBezTo>
                          <a:pt x="39090" y="83081"/>
                          <a:pt x="35735" y="67460"/>
                          <a:pt x="35735" y="67460"/>
                        </a:cubicBezTo>
                        <a:cubicBezTo>
                          <a:pt x="35735" y="67460"/>
                          <a:pt x="69871" y="67894"/>
                          <a:pt x="69898" y="29886"/>
                        </a:cubicBezTo>
                        <a:cubicBezTo>
                          <a:pt x="69917" y="14819"/>
                          <a:pt x="56320" y="9033"/>
                          <a:pt x="56320" y="9033"/>
                        </a:cubicBezTo>
                        <a:cubicBezTo>
                          <a:pt x="56320" y="9033"/>
                          <a:pt x="81166" y="-4306"/>
                          <a:pt x="111724" y="1435"/>
                        </a:cubicBezTo>
                        <a:cubicBezTo>
                          <a:pt x="142283" y="7175"/>
                          <a:pt x="177066" y="34434"/>
                          <a:pt x="177066"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19" name="Google Shape;10819;p17"/>
                  <p:cNvSpPr/>
                  <p:nvPr/>
                </p:nvSpPr>
                <p:spPr>
                  <a:xfrm>
                    <a:off x="8901897" y="4554998"/>
                    <a:ext cx="211460" cy="219872"/>
                  </a:xfrm>
                  <a:custGeom>
                    <a:avLst/>
                    <a:gdLst/>
                    <a:ahLst/>
                    <a:cxnLst/>
                    <a:rect l="l" t="t" r="r" b="b"/>
                    <a:pathLst>
                      <a:path w="211460" h="219872" extrusionOk="0">
                        <a:moveTo>
                          <a:pt x="78957" y="219872"/>
                        </a:moveTo>
                        <a:cubicBezTo>
                          <a:pt x="78957" y="219872"/>
                          <a:pt x="81508" y="162425"/>
                          <a:pt x="89264" y="135684"/>
                        </a:cubicBezTo>
                        <a:cubicBezTo>
                          <a:pt x="93580" y="120765"/>
                          <a:pt x="97795" y="111327"/>
                          <a:pt x="97795" y="111327"/>
                        </a:cubicBezTo>
                        <a:cubicBezTo>
                          <a:pt x="97795" y="111327"/>
                          <a:pt x="91223" y="114720"/>
                          <a:pt x="77533" y="126117"/>
                        </a:cubicBezTo>
                        <a:cubicBezTo>
                          <a:pt x="63844" y="137523"/>
                          <a:pt x="43047" y="156916"/>
                          <a:pt x="43047" y="156916"/>
                        </a:cubicBezTo>
                        <a:cubicBezTo>
                          <a:pt x="43047" y="156916"/>
                          <a:pt x="58095" y="135637"/>
                          <a:pt x="72135" y="122262"/>
                        </a:cubicBezTo>
                        <a:cubicBezTo>
                          <a:pt x="86176" y="108887"/>
                          <a:pt x="99209" y="103424"/>
                          <a:pt x="99209" y="103424"/>
                        </a:cubicBezTo>
                        <a:cubicBezTo>
                          <a:pt x="99209" y="103424"/>
                          <a:pt x="101788" y="89827"/>
                          <a:pt x="106650" y="77571"/>
                        </a:cubicBezTo>
                        <a:cubicBezTo>
                          <a:pt x="111512" y="65304"/>
                          <a:pt x="118666" y="54388"/>
                          <a:pt x="118666" y="54388"/>
                        </a:cubicBezTo>
                        <a:lnTo>
                          <a:pt x="82321" y="66894"/>
                        </a:lnTo>
                        <a:cubicBezTo>
                          <a:pt x="82321" y="66894"/>
                          <a:pt x="82996" y="75435"/>
                          <a:pt x="75564" y="87378"/>
                        </a:cubicBezTo>
                        <a:cubicBezTo>
                          <a:pt x="68133" y="99320"/>
                          <a:pt x="52595" y="114673"/>
                          <a:pt x="52595" y="114673"/>
                        </a:cubicBezTo>
                        <a:cubicBezTo>
                          <a:pt x="52595" y="114673"/>
                          <a:pt x="63364" y="98202"/>
                          <a:pt x="69057" y="87470"/>
                        </a:cubicBezTo>
                        <a:cubicBezTo>
                          <a:pt x="74760" y="76729"/>
                          <a:pt x="75389" y="71747"/>
                          <a:pt x="75389" y="71747"/>
                        </a:cubicBezTo>
                        <a:lnTo>
                          <a:pt x="43629" y="88172"/>
                        </a:lnTo>
                        <a:lnTo>
                          <a:pt x="3217" y="111595"/>
                        </a:lnTo>
                        <a:lnTo>
                          <a:pt x="39229" y="84281"/>
                        </a:lnTo>
                        <a:cubicBezTo>
                          <a:pt x="39229" y="84281"/>
                          <a:pt x="35634" y="80658"/>
                          <a:pt x="25826" y="80251"/>
                        </a:cubicBezTo>
                        <a:cubicBezTo>
                          <a:pt x="16019"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52"/>
                          <a:pt x="68124" y="49600"/>
                        </a:cubicBezTo>
                        <a:cubicBezTo>
                          <a:pt x="55396" y="45339"/>
                          <a:pt x="35227" y="42344"/>
                          <a:pt x="35227" y="42344"/>
                        </a:cubicBezTo>
                        <a:cubicBezTo>
                          <a:pt x="35227" y="42344"/>
                          <a:pt x="54915" y="40625"/>
                          <a:pt x="69667" y="43888"/>
                        </a:cubicBezTo>
                        <a:cubicBezTo>
                          <a:pt x="84429" y="47141"/>
                          <a:pt x="94255" y="55377"/>
                          <a:pt x="94255" y="55377"/>
                        </a:cubicBezTo>
                        <a:lnTo>
                          <a:pt x="121449" y="47058"/>
                        </a:lnTo>
                        <a:cubicBezTo>
                          <a:pt x="121449" y="47058"/>
                          <a:pt x="124499" y="40070"/>
                          <a:pt x="131986" y="28303"/>
                        </a:cubicBezTo>
                        <a:cubicBezTo>
                          <a:pt x="139473" y="16536"/>
                          <a:pt x="151397" y="0"/>
                          <a:pt x="151397" y="0"/>
                        </a:cubicBezTo>
                        <a:lnTo>
                          <a:pt x="166547" y="6101"/>
                        </a:lnTo>
                        <a:cubicBezTo>
                          <a:pt x="166547" y="6101"/>
                          <a:pt x="151887" y="19032"/>
                          <a:pt x="142542" y="30494"/>
                        </a:cubicBezTo>
                        <a:cubicBezTo>
                          <a:pt x="133197" y="41947"/>
                          <a:pt x="129176" y="51939"/>
                          <a:pt x="129176" y="51939"/>
                        </a:cubicBezTo>
                        <a:lnTo>
                          <a:pt x="143642" y="67597"/>
                        </a:lnTo>
                        <a:cubicBezTo>
                          <a:pt x="143642" y="67597"/>
                          <a:pt x="155880" y="58695"/>
                          <a:pt x="172454" y="55737"/>
                        </a:cubicBezTo>
                        <a:cubicBezTo>
                          <a:pt x="189027" y="52771"/>
                          <a:pt x="210915" y="53094"/>
                          <a:pt x="210915" y="53094"/>
                        </a:cubicBezTo>
                        <a:cubicBezTo>
                          <a:pt x="210915" y="53094"/>
                          <a:pt x="189415" y="55054"/>
                          <a:pt x="173951" y="60027"/>
                        </a:cubicBezTo>
                        <a:cubicBezTo>
                          <a:pt x="158487" y="64990"/>
                          <a:pt x="147607" y="72579"/>
                          <a:pt x="147607" y="72579"/>
                        </a:cubicBezTo>
                        <a:lnTo>
                          <a:pt x="169228" y="97970"/>
                        </a:lnTo>
                        <a:cubicBezTo>
                          <a:pt x="169228" y="97970"/>
                          <a:pt x="176826" y="95447"/>
                          <a:pt x="187382" y="99865"/>
                        </a:cubicBezTo>
                        <a:cubicBezTo>
                          <a:pt x="197947" y="104293"/>
                          <a:pt x="211461" y="115653"/>
                          <a:pt x="211461" y="115653"/>
                        </a:cubicBezTo>
                        <a:cubicBezTo>
                          <a:pt x="211461" y="115653"/>
                          <a:pt x="195580" y="107195"/>
                          <a:pt x="185949" y="103849"/>
                        </a:cubicBezTo>
                        <a:cubicBezTo>
                          <a:pt x="176308" y="100513"/>
                          <a:pt x="172925" y="102278"/>
                          <a:pt x="172925" y="102278"/>
                        </a:cubicBezTo>
                        <a:lnTo>
                          <a:pt x="199999" y="157618"/>
                        </a:lnTo>
                        <a:cubicBezTo>
                          <a:pt x="199999" y="157618"/>
                          <a:pt x="177417" y="121356"/>
                          <a:pt x="164662" y="103674"/>
                        </a:cubicBezTo>
                        <a:cubicBezTo>
                          <a:pt x="155030" y="90326"/>
                          <a:pt x="150575" y="86019"/>
                          <a:pt x="150575" y="86019"/>
                        </a:cubicBezTo>
                        <a:cubicBezTo>
                          <a:pt x="150575" y="86019"/>
                          <a:pt x="147256" y="91796"/>
                          <a:pt x="145241" y="101252"/>
                        </a:cubicBezTo>
                        <a:cubicBezTo>
                          <a:pt x="143226" y="110708"/>
                          <a:pt x="143189" y="122586"/>
                          <a:pt x="143189" y="122586"/>
                        </a:cubicBezTo>
                        <a:cubicBezTo>
                          <a:pt x="143189" y="122586"/>
                          <a:pt x="139898" y="109931"/>
                          <a:pt x="140268" y="99690"/>
                        </a:cubicBezTo>
                        <a:cubicBezTo>
                          <a:pt x="140647" y="89439"/>
                          <a:pt x="144696" y="81610"/>
                          <a:pt x="144696" y="81610"/>
                        </a:cubicBezTo>
                        <a:lnTo>
                          <a:pt x="125424" y="59453"/>
                        </a:lnTo>
                        <a:cubicBezTo>
                          <a:pt x="125424" y="59453"/>
                          <a:pt x="119350" y="71821"/>
                          <a:pt x="114757" y="82275"/>
                        </a:cubicBezTo>
                        <a:cubicBezTo>
                          <a:pt x="110172" y="92739"/>
                          <a:pt x="107787" y="104506"/>
                          <a:pt x="107787" y="104506"/>
                        </a:cubicBezTo>
                        <a:cubicBezTo>
                          <a:pt x="107787" y="104506"/>
                          <a:pt x="117039" y="115265"/>
                          <a:pt x="123602" y="129759"/>
                        </a:cubicBezTo>
                        <a:cubicBezTo>
                          <a:pt x="130156" y="144252"/>
                          <a:pt x="134020" y="162480"/>
                          <a:pt x="134020" y="162480"/>
                        </a:cubicBezTo>
                        <a:cubicBezTo>
                          <a:pt x="134020" y="162480"/>
                          <a:pt x="127124" y="146138"/>
                          <a:pt x="120053" y="133715"/>
                        </a:cubicBezTo>
                        <a:cubicBezTo>
                          <a:pt x="112991" y="121301"/>
                          <a:pt x="105754" y="112797"/>
                          <a:pt x="105754" y="112797"/>
                        </a:cubicBezTo>
                        <a:cubicBezTo>
                          <a:pt x="105754" y="112797"/>
                          <a:pt x="101104" y="118833"/>
                          <a:pt x="95697" y="139344"/>
                        </a:cubicBezTo>
                        <a:cubicBezTo>
                          <a:pt x="88644" y="166066"/>
                          <a:pt x="78957" y="219872"/>
                          <a:pt x="78957"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20" name="Google Shape;10820;p17"/>
                <p:cNvGrpSpPr/>
                <p:nvPr/>
              </p:nvGrpSpPr>
              <p:grpSpPr>
                <a:xfrm>
                  <a:off x="8620506" y="4810383"/>
                  <a:ext cx="227058" cy="197373"/>
                  <a:chOff x="8620506" y="4810383"/>
                  <a:chExt cx="227058" cy="197373"/>
                </a:xfrm>
              </p:grpSpPr>
              <p:sp>
                <p:nvSpPr>
                  <p:cNvPr id="10821" name="Google Shape;10821;p17"/>
                  <p:cNvSpPr/>
                  <p:nvPr/>
                </p:nvSpPr>
                <p:spPr>
                  <a:xfrm>
                    <a:off x="8620506" y="4810383"/>
                    <a:ext cx="227058" cy="197373"/>
                  </a:xfrm>
                  <a:custGeom>
                    <a:avLst/>
                    <a:gdLst/>
                    <a:ahLst/>
                    <a:cxnLst/>
                    <a:rect l="l" t="t" r="r" b="b"/>
                    <a:pathLst>
                      <a:path w="227058" h="197373" extrusionOk="0">
                        <a:moveTo>
                          <a:pt x="49105" y="111669"/>
                        </a:moveTo>
                        <a:cubicBezTo>
                          <a:pt x="49105" y="111669"/>
                          <a:pt x="15081" y="93876"/>
                          <a:pt x="5772" y="69945"/>
                        </a:cubicBezTo>
                        <a:cubicBezTo>
                          <a:pt x="-8878" y="32269"/>
                          <a:pt x="8980" y="20169"/>
                          <a:pt x="8980" y="20169"/>
                        </a:cubicBezTo>
                        <a:cubicBezTo>
                          <a:pt x="8980" y="20169"/>
                          <a:pt x="19508" y="47114"/>
                          <a:pt x="41794" y="41068"/>
                        </a:cubicBezTo>
                        <a:cubicBezTo>
                          <a:pt x="53357" y="37926"/>
                          <a:pt x="61307" y="22286"/>
                          <a:pt x="61307" y="22286"/>
                        </a:cubicBezTo>
                        <a:cubicBezTo>
                          <a:pt x="61307" y="22286"/>
                          <a:pt x="77113" y="24273"/>
                          <a:pt x="88353" y="18699"/>
                        </a:cubicBezTo>
                        <a:cubicBezTo>
                          <a:pt x="99593" y="13126"/>
                          <a:pt x="106275" y="0"/>
                          <a:pt x="106275" y="0"/>
                        </a:cubicBezTo>
                        <a:cubicBezTo>
                          <a:pt x="106275" y="0"/>
                          <a:pt x="115676" y="12368"/>
                          <a:pt x="119419" y="26381"/>
                        </a:cubicBezTo>
                        <a:cubicBezTo>
                          <a:pt x="123163" y="40393"/>
                          <a:pt x="121250" y="56052"/>
                          <a:pt x="121250" y="56052"/>
                        </a:cubicBezTo>
                        <a:cubicBezTo>
                          <a:pt x="121250" y="56052"/>
                          <a:pt x="128996" y="51856"/>
                          <a:pt x="136862" y="48870"/>
                        </a:cubicBezTo>
                        <a:cubicBezTo>
                          <a:pt x="144719" y="45884"/>
                          <a:pt x="152696" y="44100"/>
                          <a:pt x="152696" y="44100"/>
                        </a:cubicBezTo>
                        <a:cubicBezTo>
                          <a:pt x="152696" y="44100"/>
                          <a:pt x="155534" y="51097"/>
                          <a:pt x="155987" y="57411"/>
                        </a:cubicBezTo>
                        <a:cubicBezTo>
                          <a:pt x="156430" y="63733"/>
                          <a:pt x="154498" y="69390"/>
                          <a:pt x="154498" y="69390"/>
                        </a:cubicBezTo>
                        <a:cubicBezTo>
                          <a:pt x="154498" y="69390"/>
                          <a:pt x="175971" y="70028"/>
                          <a:pt x="194106" y="72727"/>
                        </a:cubicBezTo>
                        <a:cubicBezTo>
                          <a:pt x="212251" y="75417"/>
                          <a:pt x="227059" y="80177"/>
                          <a:pt x="227059" y="80177"/>
                        </a:cubicBezTo>
                        <a:cubicBezTo>
                          <a:pt x="227059" y="80177"/>
                          <a:pt x="218139" y="95022"/>
                          <a:pt x="207611" y="105643"/>
                        </a:cubicBezTo>
                        <a:cubicBezTo>
                          <a:pt x="197083" y="116273"/>
                          <a:pt x="184937" y="122678"/>
                          <a:pt x="184937" y="122678"/>
                        </a:cubicBezTo>
                        <a:cubicBezTo>
                          <a:pt x="184937" y="122678"/>
                          <a:pt x="191324" y="125793"/>
                          <a:pt x="196103" y="129694"/>
                        </a:cubicBezTo>
                        <a:cubicBezTo>
                          <a:pt x="200891" y="133594"/>
                          <a:pt x="204089" y="138272"/>
                          <a:pt x="204089" y="138272"/>
                        </a:cubicBezTo>
                        <a:cubicBezTo>
                          <a:pt x="204089" y="138272"/>
                          <a:pt x="192886" y="143226"/>
                          <a:pt x="180407" y="144160"/>
                        </a:cubicBezTo>
                        <a:cubicBezTo>
                          <a:pt x="167929" y="145084"/>
                          <a:pt x="154166" y="141988"/>
                          <a:pt x="154166" y="141988"/>
                        </a:cubicBezTo>
                        <a:cubicBezTo>
                          <a:pt x="154166" y="141988"/>
                          <a:pt x="172929" y="155779"/>
                          <a:pt x="184299" y="169570"/>
                        </a:cubicBezTo>
                        <a:cubicBezTo>
                          <a:pt x="195677" y="183361"/>
                          <a:pt x="199652" y="197161"/>
                          <a:pt x="199652" y="197161"/>
                        </a:cubicBezTo>
                        <a:cubicBezTo>
                          <a:pt x="199652" y="197161"/>
                          <a:pt x="179077" y="187927"/>
                          <a:pt x="163566" y="186800"/>
                        </a:cubicBezTo>
                        <a:cubicBezTo>
                          <a:pt x="148056" y="185672"/>
                          <a:pt x="137611" y="192651"/>
                          <a:pt x="137611" y="192651"/>
                        </a:cubicBezTo>
                        <a:cubicBezTo>
                          <a:pt x="137611" y="192651"/>
                          <a:pt x="122664" y="170504"/>
                          <a:pt x="93566" y="182187"/>
                        </a:cubicBezTo>
                        <a:cubicBezTo>
                          <a:pt x="82030" y="186827"/>
                          <a:pt x="83685" y="197374"/>
                          <a:pt x="83685" y="197374"/>
                        </a:cubicBezTo>
                        <a:cubicBezTo>
                          <a:pt x="83685" y="197374"/>
                          <a:pt x="62369" y="185459"/>
                          <a:pt x="53089" y="163977"/>
                        </a:cubicBezTo>
                        <a:cubicBezTo>
                          <a:pt x="43809" y="142505"/>
                          <a:pt x="49105" y="111669"/>
                          <a:pt x="49105"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22" name="Google Shape;10822;p17"/>
                  <p:cNvSpPr/>
                  <p:nvPr/>
                </p:nvSpPr>
                <p:spPr>
                  <a:xfrm>
                    <a:off x="8623348" y="4838197"/>
                    <a:ext cx="202781" cy="152081"/>
                  </a:xfrm>
                  <a:custGeom>
                    <a:avLst/>
                    <a:gdLst/>
                    <a:ahLst/>
                    <a:cxnLst/>
                    <a:rect l="l" t="t" r="r" b="b"/>
                    <a:pathLst>
                      <a:path w="202781" h="152081" extrusionOk="0">
                        <a:moveTo>
                          <a:pt x="202781" y="58889"/>
                        </a:moveTo>
                        <a:cubicBezTo>
                          <a:pt x="202781" y="58889"/>
                          <a:pt x="157674" y="74936"/>
                          <a:pt x="133743" y="78180"/>
                        </a:cubicBezTo>
                        <a:cubicBezTo>
                          <a:pt x="120395" y="79982"/>
                          <a:pt x="111281" y="80177"/>
                          <a:pt x="111281" y="80177"/>
                        </a:cubicBezTo>
                        <a:cubicBezTo>
                          <a:pt x="111281" y="80177"/>
                          <a:pt x="116827" y="83375"/>
                          <a:pt x="131672" y="88690"/>
                        </a:cubicBezTo>
                        <a:cubicBezTo>
                          <a:pt x="146517" y="94005"/>
                          <a:pt x="170670" y="101437"/>
                          <a:pt x="170670" y="101437"/>
                        </a:cubicBezTo>
                        <a:cubicBezTo>
                          <a:pt x="170670" y="101437"/>
                          <a:pt x="147654" y="98294"/>
                          <a:pt x="131136" y="93358"/>
                        </a:cubicBezTo>
                        <a:cubicBezTo>
                          <a:pt x="114618" y="88422"/>
                          <a:pt x="104607" y="81702"/>
                          <a:pt x="104607" y="81702"/>
                        </a:cubicBezTo>
                        <a:cubicBezTo>
                          <a:pt x="104607" y="81702"/>
                          <a:pt x="93044" y="84226"/>
                          <a:pt x="81490" y="84863"/>
                        </a:cubicBezTo>
                        <a:cubicBezTo>
                          <a:pt x="69936" y="85510"/>
                          <a:pt x="58381" y="84262"/>
                          <a:pt x="58381" y="84262"/>
                        </a:cubicBezTo>
                        <a:lnTo>
                          <a:pt x="84217" y="103849"/>
                        </a:lnTo>
                        <a:cubicBezTo>
                          <a:pt x="84217" y="103849"/>
                          <a:pt x="90437" y="100780"/>
                          <a:pt x="102907" y="101899"/>
                        </a:cubicBezTo>
                        <a:cubicBezTo>
                          <a:pt x="115376" y="103008"/>
                          <a:pt x="134075" y="108295"/>
                          <a:pt x="134075" y="108295"/>
                        </a:cubicBezTo>
                        <a:cubicBezTo>
                          <a:pt x="134075" y="108295"/>
                          <a:pt x="116642" y="106428"/>
                          <a:pt x="105883" y="106058"/>
                        </a:cubicBezTo>
                        <a:cubicBezTo>
                          <a:pt x="95124" y="105688"/>
                          <a:pt x="91029" y="106826"/>
                          <a:pt x="91029" y="106826"/>
                        </a:cubicBezTo>
                        <a:lnTo>
                          <a:pt x="117798" y="122243"/>
                        </a:lnTo>
                        <a:lnTo>
                          <a:pt x="153810" y="141091"/>
                        </a:lnTo>
                        <a:lnTo>
                          <a:pt x="116800" y="126283"/>
                        </a:lnTo>
                        <a:cubicBezTo>
                          <a:pt x="116800" y="126283"/>
                          <a:pt x="115635" y="129712"/>
                          <a:pt x="119711" y="136164"/>
                        </a:cubicBezTo>
                        <a:cubicBezTo>
                          <a:pt x="123787" y="142615"/>
                          <a:pt x="133096" y="152081"/>
                          <a:pt x="133096" y="152081"/>
                        </a:cubicBezTo>
                        <a:cubicBezTo>
                          <a:pt x="133096" y="152081"/>
                          <a:pt x="121403" y="143410"/>
                          <a:pt x="115736" y="136127"/>
                        </a:cubicBezTo>
                        <a:cubicBezTo>
                          <a:pt x="110070" y="128843"/>
                          <a:pt x="110431" y="122937"/>
                          <a:pt x="110431" y="122937"/>
                        </a:cubicBezTo>
                        <a:lnTo>
                          <a:pt x="89180" y="110430"/>
                        </a:lnTo>
                        <a:lnTo>
                          <a:pt x="76748" y="103701"/>
                        </a:lnTo>
                        <a:cubicBezTo>
                          <a:pt x="76748" y="103701"/>
                          <a:pt x="74890" y="108813"/>
                          <a:pt x="77330" y="118334"/>
                        </a:cubicBezTo>
                        <a:cubicBezTo>
                          <a:pt x="79761" y="127854"/>
                          <a:pt x="86500" y="141784"/>
                          <a:pt x="86500" y="141784"/>
                        </a:cubicBezTo>
                        <a:cubicBezTo>
                          <a:pt x="86500" y="141784"/>
                          <a:pt x="76369" y="129610"/>
                          <a:pt x="72265" y="119091"/>
                        </a:cubicBezTo>
                        <a:cubicBezTo>
                          <a:pt x="68152" y="108572"/>
                          <a:pt x="70056" y="99699"/>
                          <a:pt x="70056" y="99699"/>
                        </a:cubicBezTo>
                        <a:lnTo>
                          <a:pt x="51523" y="84724"/>
                        </a:lnTo>
                        <a:cubicBezTo>
                          <a:pt x="51523" y="84724"/>
                          <a:pt x="44812" y="84909"/>
                          <a:pt x="32454" y="83708"/>
                        </a:cubicBezTo>
                        <a:cubicBezTo>
                          <a:pt x="20105" y="82506"/>
                          <a:pt x="2108" y="79909"/>
                          <a:pt x="2108" y="79909"/>
                        </a:cubicBezTo>
                        <a:lnTo>
                          <a:pt x="0" y="68262"/>
                        </a:lnTo>
                        <a:cubicBezTo>
                          <a:pt x="0" y="68262"/>
                          <a:pt x="16462" y="73725"/>
                          <a:pt x="29412" y="76221"/>
                        </a:cubicBezTo>
                        <a:cubicBezTo>
                          <a:pt x="42353" y="78716"/>
                          <a:pt x="51800" y="78236"/>
                          <a:pt x="51800" y="78236"/>
                        </a:cubicBezTo>
                        <a:lnTo>
                          <a:pt x="57309" y="64084"/>
                        </a:lnTo>
                        <a:cubicBezTo>
                          <a:pt x="57309" y="64084"/>
                          <a:pt x="45025" y="58935"/>
                          <a:pt x="35337" y="49156"/>
                        </a:cubicBezTo>
                        <a:cubicBezTo>
                          <a:pt x="25660" y="39377"/>
                          <a:pt x="16112" y="25160"/>
                          <a:pt x="16112" y="25160"/>
                        </a:cubicBezTo>
                        <a:cubicBezTo>
                          <a:pt x="16112" y="25160"/>
                          <a:pt x="27222" y="38425"/>
                          <a:pt x="37953" y="46864"/>
                        </a:cubicBezTo>
                        <a:cubicBezTo>
                          <a:pt x="48676" y="55312"/>
                          <a:pt x="59343" y="59989"/>
                          <a:pt x="59343" y="59989"/>
                        </a:cubicBezTo>
                        <a:lnTo>
                          <a:pt x="69104" y="38230"/>
                        </a:lnTo>
                        <a:cubicBezTo>
                          <a:pt x="69104" y="38230"/>
                          <a:pt x="63770" y="34098"/>
                          <a:pt x="62430" y="25928"/>
                        </a:cubicBezTo>
                        <a:cubicBezTo>
                          <a:pt x="61089" y="17756"/>
                          <a:pt x="63742" y="5546"/>
                          <a:pt x="63742" y="5546"/>
                        </a:cubicBezTo>
                        <a:cubicBezTo>
                          <a:pt x="63742" y="5546"/>
                          <a:pt x="64371" y="18385"/>
                          <a:pt x="66128" y="25632"/>
                        </a:cubicBezTo>
                        <a:cubicBezTo>
                          <a:pt x="67874" y="32879"/>
                          <a:pt x="70740" y="34515"/>
                          <a:pt x="70740" y="34515"/>
                        </a:cubicBezTo>
                        <a:lnTo>
                          <a:pt x="100984" y="0"/>
                        </a:lnTo>
                        <a:cubicBezTo>
                          <a:pt x="100984" y="0"/>
                          <a:pt x="83329" y="25743"/>
                          <a:pt x="75509" y="39414"/>
                        </a:cubicBezTo>
                        <a:cubicBezTo>
                          <a:pt x="69612" y="49738"/>
                          <a:pt x="68300" y="53935"/>
                          <a:pt x="68300" y="53935"/>
                        </a:cubicBezTo>
                        <a:cubicBezTo>
                          <a:pt x="68300" y="53935"/>
                          <a:pt x="74215" y="54295"/>
                          <a:pt x="82349" y="52687"/>
                        </a:cubicBezTo>
                        <a:cubicBezTo>
                          <a:pt x="90483" y="51069"/>
                          <a:pt x="99598" y="47437"/>
                          <a:pt x="99598" y="47437"/>
                        </a:cubicBezTo>
                        <a:cubicBezTo>
                          <a:pt x="99598" y="47437"/>
                          <a:pt x="91380" y="53454"/>
                          <a:pt x="83375" y="56366"/>
                        </a:cubicBezTo>
                        <a:cubicBezTo>
                          <a:pt x="75361" y="59287"/>
                          <a:pt x="67560" y="59083"/>
                          <a:pt x="67560" y="59083"/>
                        </a:cubicBezTo>
                        <a:lnTo>
                          <a:pt x="59232" y="78337"/>
                        </a:lnTo>
                        <a:cubicBezTo>
                          <a:pt x="59232" y="78337"/>
                          <a:pt x="71405" y="78448"/>
                          <a:pt x="81471" y="78189"/>
                        </a:cubicBezTo>
                        <a:cubicBezTo>
                          <a:pt x="91528" y="77922"/>
                          <a:pt x="101594" y="75832"/>
                          <a:pt x="101594" y="75832"/>
                        </a:cubicBezTo>
                        <a:cubicBezTo>
                          <a:pt x="101594" y="75832"/>
                          <a:pt x="105689" y="66552"/>
                          <a:pt x="113842" y="57854"/>
                        </a:cubicBezTo>
                        <a:cubicBezTo>
                          <a:pt x="122004" y="49165"/>
                          <a:pt x="134223" y="41059"/>
                          <a:pt x="134223" y="41059"/>
                        </a:cubicBezTo>
                        <a:cubicBezTo>
                          <a:pt x="134223" y="41059"/>
                          <a:pt x="124804" y="50542"/>
                          <a:pt x="118463" y="58926"/>
                        </a:cubicBezTo>
                        <a:cubicBezTo>
                          <a:pt x="112113" y="67310"/>
                          <a:pt x="108850" y="74594"/>
                          <a:pt x="108850" y="74594"/>
                        </a:cubicBezTo>
                        <a:cubicBezTo>
                          <a:pt x="108850" y="74594"/>
                          <a:pt x="115552" y="75731"/>
                          <a:pt x="133668" y="72902"/>
                        </a:cubicBezTo>
                        <a:cubicBezTo>
                          <a:pt x="157267" y="69214"/>
                          <a:pt x="202781" y="58889"/>
                          <a:pt x="202781" y="588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23" name="Google Shape;10823;p17"/>
                <p:cNvGrpSpPr/>
                <p:nvPr/>
              </p:nvGrpSpPr>
              <p:grpSpPr>
                <a:xfrm>
                  <a:off x="8703719" y="5301835"/>
                  <a:ext cx="257991" cy="271777"/>
                  <a:chOff x="8703719" y="5301835"/>
                  <a:chExt cx="257991" cy="271777"/>
                </a:xfrm>
              </p:grpSpPr>
              <p:sp>
                <p:nvSpPr>
                  <p:cNvPr id="10824" name="Google Shape;10824;p17"/>
                  <p:cNvSpPr/>
                  <p:nvPr/>
                </p:nvSpPr>
                <p:spPr>
                  <a:xfrm>
                    <a:off x="8703719" y="5301835"/>
                    <a:ext cx="257991" cy="271777"/>
                  </a:xfrm>
                  <a:custGeom>
                    <a:avLst/>
                    <a:gdLst/>
                    <a:ahLst/>
                    <a:cxnLst/>
                    <a:rect l="l" t="t" r="r" b="b"/>
                    <a:pathLst>
                      <a:path w="257991" h="271777" extrusionOk="0">
                        <a:moveTo>
                          <a:pt x="170854" y="180467"/>
                        </a:moveTo>
                        <a:cubicBezTo>
                          <a:pt x="170854" y="180467"/>
                          <a:pt x="167795" y="220306"/>
                          <a:pt x="143272" y="243008"/>
                        </a:cubicBezTo>
                        <a:cubicBezTo>
                          <a:pt x="104645" y="278743"/>
                          <a:pt x="79604" y="271089"/>
                          <a:pt x="79604" y="271089"/>
                        </a:cubicBezTo>
                        <a:cubicBezTo>
                          <a:pt x="79604" y="271089"/>
                          <a:pt x="107196" y="245504"/>
                          <a:pt x="87183" y="230363"/>
                        </a:cubicBezTo>
                        <a:cubicBezTo>
                          <a:pt x="76794" y="222506"/>
                          <a:pt x="52909" y="225455"/>
                          <a:pt x="52909" y="225455"/>
                        </a:cubicBezTo>
                        <a:cubicBezTo>
                          <a:pt x="52909" y="225455"/>
                          <a:pt x="46513" y="210841"/>
                          <a:pt x="33285" y="204759"/>
                        </a:cubicBezTo>
                        <a:cubicBezTo>
                          <a:pt x="20059" y="198686"/>
                          <a:pt x="0" y="201145"/>
                          <a:pt x="0" y="201145"/>
                        </a:cubicBezTo>
                        <a:cubicBezTo>
                          <a:pt x="0" y="201145"/>
                          <a:pt x="10103" y="185523"/>
                          <a:pt x="25429" y="173683"/>
                        </a:cubicBezTo>
                        <a:cubicBezTo>
                          <a:pt x="40745" y="161833"/>
                          <a:pt x="61284" y="153773"/>
                          <a:pt x="61284" y="153773"/>
                        </a:cubicBezTo>
                        <a:cubicBezTo>
                          <a:pt x="61284" y="153773"/>
                          <a:pt x="51726" y="149798"/>
                          <a:pt x="43601" y="144991"/>
                        </a:cubicBezTo>
                        <a:cubicBezTo>
                          <a:pt x="35485" y="140175"/>
                          <a:pt x="28803" y="134519"/>
                          <a:pt x="28803" y="134519"/>
                        </a:cubicBezTo>
                        <a:cubicBezTo>
                          <a:pt x="28803" y="134519"/>
                          <a:pt x="35902" y="127790"/>
                          <a:pt x="43509" y="123491"/>
                        </a:cubicBezTo>
                        <a:cubicBezTo>
                          <a:pt x="51116" y="119202"/>
                          <a:pt x="59232" y="117345"/>
                          <a:pt x="59232" y="117345"/>
                        </a:cubicBezTo>
                        <a:cubicBezTo>
                          <a:pt x="59232" y="117345"/>
                          <a:pt x="47983" y="98756"/>
                          <a:pt x="41170" y="81721"/>
                        </a:cubicBezTo>
                        <a:cubicBezTo>
                          <a:pt x="34358" y="64676"/>
                          <a:pt x="31973" y="49184"/>
                          <a:pt x="31973" y="49184"/>
                        </a:cubicBezTo>
                        <a:cubicBezTo>
                          <a:pt x="31973" y="49184"/>
                          <a:pt x="55414" y="47557"/>
                          <a:pt x="74530" y="49896"/>
                        </a:cubicBezTo>
                        <a:cubicBezTo>
                          <a:pt x="93635" y="52243"/>
                          <a:pt x="108397" y="58566"/>
                          <a:pt x="108397" y="58566"/>
                        </a:cubicBezTo>
                        <a:cubicBezTo>
                          <a:pt x="108397" y="58566"/>
                          <a:pt x="108702" y="51227"/>
                          <a:pt x="110865" y="44765"/>
                        </a:cubicBezTo>
                        <a:cubicBezTo>
                          <a:pt x="113028" y="38295"/>
                          <a:pt x="117049" y="32694"/>
                          <a:pt x="117049" y="32694"/>
                        </a:cubicBezTo>
                        <a:cubicBezTo>
                          <a:pt x="117049" y="32694"/>
                          <a:pt x="129500" y="39118"/>
                          <a:pt x="137643" y="49110"/>
                        </a:cubicBezTo>
                        <a:cubicBezTo>
                          <a:pt x="145787" y="59111"/>
                          <a:pt x="149641" y="72690"/>
                          <a:pt x="149641" y="72690"/>
                        </a:cubicBezTo>
                        <a:cubicBezTo>
                          <a:pt x="149641" y="72690"/>
                          <a:pt x="156268" y="48250"/>
                          <a:pt x="167046" y="30078"/>
                        </a:cubicBezTo>
                        <a:cubicBezTo>
                          <a:pt x="177815" y="11915"/>
                          <a:pt x="192734" y="0"/>
                          <a:pt x="192734" y="0"/>
                        </a:cubicBezTo>
                        <a:cubicBezTo>
                          <a:pt x="192734" y="0"/>
                          <a:pt x="192789" y="23145"/>
                          <a:pt x="200082" y="36982"/>
                        </a:cubicBezTo>
                        <a:cubicBezTo>
                          <a:pt x="207375" y="50820"/>
                          <a:pt x="221897" y="55359"/>
                          <a:pt x="221897" y="55359"/>
                        </a:cubicBezTo>
                        <a:cubicBezTo>
                          <a:pt x="221897" y="55359"/>
                          <a:pt x="202744" y="81730"/>
                          <a:pt x="233589" y="99153"/>
                        </a:cubicBezTo>
                        <a:cubicBezTo>
                          <a:pt x="245809" y="106058"/>
                          <a:pt x="257992" y="98118"/>
                          <a:pt x="257992" y="98118"/>
                        </a:cubicBezTo>
                        <a:cubicBezTo>
                          <a:pt x="257992" y="98118"/>
                          <a:pt x="255135" y="123556"/>
                          <a:pt x="233635" y="144714"/>
                        </a:cubicBezTo>
                        <a:cubicBezTo>
                          <a:pt x="212144" y="165872"/>
                          <a:pt x="170854" y="180467"/>
                          <a:pt x="170854"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25" name="Google Shape;10825;p17"/>
                  <p:cNvSpPr/>
                  <p:nvPr/>
                </p:nvSpPr>
                <p:spPr>
                  <a:xfrm>
                    <a:off x="8739667" y="5355751"/>
                    <a:ext cx="184349" cy="188425"/>
                  </a:xfrm>
                  <a:custGeom>
                    <a:avLst/>
                    <a:gdLst/>
                    <a:ahLst/>
                    <a:cxnLst/>
                    <a:rect l="l" t="t" r="r" b="b"/>
                    <a:pathLst>
                      <a:path w="184349" h="188425" extrusionOk="0">
                        <a:moveTo>
                          <a:pt x="16148" y="9400"/>
                        </a:moveTo>
                        <a:cubicBezTo>
                          <a:pt x="16148" y="9400"/>
                          <a:pt x="61376" y="37676"/>
                          <a:pt x="78818" y="55941"/>
                        </a:cubicBezTo>
                        <a:cubicBezTo>
                          <a:pt x="88542" y="66136"/>
                          <a:pt x="93885" y="73734"/>
                          <a:pt x="93885" y="73734"/>
                        </a:cubicBezTo>
                        <a:cubicBezTo>
                          <a:pt x="93885" y="73734"/>
                          <a:pt x="94754" y="67061"/>
                          <a:pt x="93035" y="51189"/>
                        </a:cubicBezTo>
                        <a:cubicBezTo>
                          <a:pt x="91325" y="35328"/>
                          <a:pt x="87035" y="10260"/>
                          <a:pt x="87035" y="10260"/>
                        </a:cubicBezTo>
                        <a:cubicBezTo>
                          <a:pt x="87035" y="10260"/>
                          <a:pt x="96020" y="31714"/>
                          <a:pt x="99144" y="48758"/>
                        </a:cubicBezTo>
                        <a:cubicBezTo>
                          <a:pt x="102268" y="65803"/>
                          <a:pt x="99523" y="78448"/>
                          <a:pt x="99523" y="78448"/>
                        </a:cubicBezTo>
                        <a:cubicBezTo>
                          <a:pt x="99523" y="78448"/>
                          <a:pt x="109136" y="86684"/>
                          <a:pt x="116411" y="96075"/>
                        </a:cubicBezTo>
                        <a:cubicBezTo>
                          <a:pt x="123685" y="105476"/>
                          <a:pt x="128612" y="116041"/>
                          <a:pt x="128612" y="116041"/>
                        </a:cubicBezTo>
                        <a:lnTo>
                          <a:pt x="138484" y="82025"/>
                        </a:lnTo>
                        <a:cubicBezTo>
                          <a:pt x="138484" y="82025"/>
                          <a:pt x="131181" y="78643"/>
                          <a:pt x="125580" y="67393"/>
                        </a:cubicBezTo>
                        <a:cubicBezTo>
                          <a:pt x="119970" y="56144"/>
                          <a:pt x="116069" y="37020"/>
                          <a:pt x="116069" y="37020"/>
                        </a:cubicBezTo>
                        <a:cubicBezTo>
                          <a:pt x="116069" y="37020"/>
                          <a:pt x="123510" y="52946"/>
                          <a:pt x="129083" y="62291"/>
                        </a:cubicBezTo>
                        <a:cubicBezTo>
                          <a:pt x="134657" y="71636"/>
                          <a:pt x="138364" y="74409"/>
                          <a:pt x="138364" y="74409"/>
                        </a:cubicBezTo>
                        <a:lnTo>
                          <a:pt x="142524" y="42177"/>
                        </a:lnTo>
                        <a:lnTo>
                          <a:pt x="145768" y="0"/>
                        </a:lnTo>
                        <a:lnTo>
                          <a:pt x="148107" y="40532"/>
                        </a:lnTo>
                        <a:cubicBezTo>
                          <a:pt x="148107" y="40532"/>
                          <a:pt x="153024" y="39395"/>
                          <a:pt x="158755" y="31945"/>
                        </a:cubicBezTo>
                        <a:cubicBezTo>
                          <a:pt x="164495" y="24504"/>
                          <a:pt x="171039" y="10750"/>
                          <a:pt x="171039" y="10750"/>
                        </a:cubicBezTo>
                        <a:cubicBezTo>
                          <a:pt x="171039" y="10750"/>
                          <a:pt x="166815" y="26029"/>
                          <a:pt x="160936" y="35337"/>
                        </a:cubicBezTo>
                        <a:cubicBezTo>
                          <a:pt x="155057" y="44645"/>
                          <a:pt x="147515" y="47991"/>
                          <a:pt x="147515" y="47991"/>
                        </a:cubicBezTo>
                        <a:lnTo>
                          <a:pt x="143882" y="73743"/>
                        </a:lnTo>
                        <a:lnTo>
                          <a:pt x="142486" y="88440"/>
                        </a:lnTo>
                        <a:cubicBezTo>
                          <a:pt x="142486" y="88440"/>
                          <a:pt x="149872" y="86851"/>
                          <a:pt x="160345" y="78892"/>
                        </a:cubicBezTo>
                        <a:cubicBezTo>
                          <a:pt x="170808" y="70933"/>
                          <a:pt x="184349" y="56606"/>
                          <a:pt x="184349" y="56606"/>
                        </a:cubicBezTo>
                        <a:cubicBezTo>
                          <a:pt x="184349" y="56606"/>
                          <a:pt x="174903" y="72718"/>
                          <a:pt x="164125" y="82710"/>
                        </a:cubicBezTo>
                        <a:cubicBezTo>
                          <a:pt x="153357" y="92702"/>
                          <a:pt x="141257" y="96584"/>
                          <a:pt x="141257" y="96584"/>
                        </a:cubicBezTo>
                        <a:lnTo>
                          <a:pt x="133030" y="121560"/>
                        </a:lnTo>
                        <a:cubicBezTo>
                          <a:pt x="133030" y="121560"/>
                          <a:pt x="137023" y="127133"/>
                          <a:pt x="142450" y="138336"/>
                        </a:cubicBezTo>
                        <a:cubicBezTo>
                          <a:pt x="147875" y="149548"/>
                          <a:pt x="154734" y="166399"/>
                          <a:pt x="154734" y="166399"/>
                        </a:cubicBezTo>
                        <a:lnTo>
                          <a:pt x="141432" y="175402"/>
                        </a:lnTo>
                        <a:cubicBezTo>
                          <a:pt x="141432" y="175402"/>
                          <a:pt x="139011" y="158070"/>
                          <a:pt x="134851" y="145555"/>
                        </a:cubicBezTo>
                        <a:cubicBezTo>
                          <a:pt x="130701" y="133040"/>
                          <a:pt x="124813" y="125340"/>
                          <a:pt x="124813" y="125340"/>
                        </a:cubicBezTo>
                        <a:lnTo>
                          <a:pt x="104126" y="129435"/>
                        </a:lnTo>
                        <a:cubicBezTo>
                          <a:pt x="104126" y="129435"/>
                          <a:pt x="104616" y="143032"/>
                          <a:pt x="97887" y="157285"/>
                        </a:cubicBezTo>
                        <a:cubicBezTo>
                          <a:pt x="91158" y="171538"/>
                          <a:pt x="78837" y="188426"/>
                          <a:pt x="78837" y="188426"/>
                        </a:cubicBezTo>
                        <a:cubicBezTo>
                          <a:pt x="78837" y="188426"/>
                          <a:pt x="89097" y="170799"/>
                          <a:pt x="93579" y="156490"/>
                        </a:cubicBezTo>
                        <a:cubicBezTo>
                          <a:pt x="98063" y="142172"/>
                          <a:pt x="97906" y="130239"/>
                          <a:pt x="97906" y="130239"/>
                        </a:cubicBezTo>
                        <a:lnTo>
                          <a:pt x="65378" y="135434"/>
                        </a:lnTo>
                        <a:cubicBezTo>
                          <a:pt x="65378" y="135434"/>
                          <a:pt x="63243" y="142505"/>
                          <a:pt x="53833" y="148707"/>
                        </a:cubicBezTo>
                        <a:cubicBezTo>
                          <a:pt x="44433" y="154900"/>
                          <a:pt x="27758" y="160215"/>
                          <a:pt x="27758" y="160215"/>
                        </a:cubicBezTo>
                        <a:cubicBezTo>
                          <a:pt x="27758" y="160215"/>
                          <a:pt x="43369" y="151730"/>
                          <a:pt x="51393" y="145758"/>
                        </a:cubicBezTo>
                        <a:cubicBezTo>
                          <a:pt x="59416" y="139796"/>
                          <a:pt x="59851" y="136349"/>
                          <a:pt x="59851" y="136349"/>
                        </a:cubicBezTo>
                        <a:lnTo>
                          <a:pt x="0" y="132088"/>
                        </a:lnTo>
                        <a:cubicBezTo>
                          <a:pt x="0" y="132088"/>
                          <a:pt x="41882" y="131117"/>
                          <a:pt x="63262" y="129277"/>
                        </a:cubicBezTo>
                        <a:cubicBezTo>
                          <a:pt x="79400" y="127891"/>
                          <a:pt x="85353" y="126393"/>
                          <a:pt x="85353" y="126393"/>
                        </a:cubicBezTo>
                        <a:cubicBezTo>
                          <a:pt x="85353" y="126393"/>
                          <a:pt x="82488" y="121162"/>
                          <a:pt x="75925" y="115265"/>
                        </a:cubicBezTo>
                        <a:cubicBezTo>
                          <a:pt x="69362" y="109377"/>
                          <a:pt x="59739" y="103904"/>
                          <a:pt x="59739" y="103904"/>
                        </a:cubicBezTo>
                        <a:cubicBezTo>
                          <a:pt x="59739" y="103904"/>
                          <a:pt x="71821" y="107140"/>
                          <a:pt x="79937" y="112122"/>
                        </a:cubicBezTo>
                        <a:cubicBezTo>
                          <a:pt x="88043" y="117104"/>
                          <a:pt x="92175" y="123842"/>
                          <a:pt x="92175" y="123842"/>
                        </a:cubicBezTo>
                        <a:lnTo>
                          <a:pt x="120774" y="118980"/>
                        </a:lnTo>
                        <a:cubicBezTo>
                          <a:pt x="120774" y="118980"/>
                          <a:pt x="114081" y="108591"/>
                          <a:pt x="108119" y="100235"/>
                        </a:cubicBezTo>
                        <a:cubicBezTo>
                          <a:pt x="102158" y="91869"/>
                          <a:pt x="93922" y="84632"/>
                          <a:pt x="93922" y="84632"/>
                        </a:cubicBezTo>
                        <a:cubicBezTo>
                          <a:pt x="93922" y="84632"/>
                          <a:pt x="80085" y="86915"/>
                          <a:pt x="64704" y="85381"/>
                        </a:cubicBezTo>
                        <a:cubicBezTo>
                          <a:pt x="49332" y="83855"/>
                          <a:pt x="32407" y="78513"/>
                          <a:pt x="32407" y="78513"/>
                        </a:cubicBezTo>
                        <a:cubicBezTo>
                          <a:pt x="32407" y="78513"/>
                          <a:pt x="49470" y="80630"/>
                          <a:pt x="63446" y="80815"/>
                        </a:cubicBezTo>
                        <a:cubicBezTo>
                          <a:pt x="77422" y="81000"/>
                          <a:pt x="88302" y="79252"/>
                          <a:pt x="88302" y="79252"/>
                        </a:cubicBezTo>
                        <a:cubicBezTo>
                          <a:pt x="88302" y="79252"/>
                          <a:pt x="85963" y="72874"/>
                          <a:pt x="72292" y="59277"/>
                        </a:cubicBezTo>
                        <a:cubicBezTo>
                          <a:pt x="54489" y="41558"/>
                          <a:pt x="16148" y="9400"/>
                          <a:pt x="16148" y="940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26" name="Google Shape;10826;p17"/>
                <p:cNvGrpSpPr/>
                <p:nvPr/>
              </p:nvGrpSpPr>
              <p:grpSpPr>
                <a:xfrm>
                  <a:off x="7077534" y="4081969"/>
                  <a:ext cx="168275" cy="112426"/>
                  <a:chOff x="7077534" y="4081969"/>
                  <a:chExt cx="168275" cy="112426"/>
                </a:xfrm>
              </p:grpSpPr>
              <p:sp>
                <p:nvSpPr>
                  <p:cNvPr id="10827" name="Google Shape;10827;p17"/>
                  <p:cNvSpPr/>
                  <p:nvPr/>
                </p:nvSpPr>
                <p:spPr>
                  <a:xfrm>
                    <a:off x="7077534" y="4081969"/>
                    <a:ext cx="168275" cy="112426"/>
                  </a:xfrm>
                  <a:custGeom>
                    <a:avLst/>
                    <a:gdLst/>
                    <a:ahLst/>
                    <a:cxnLst/>
                    <a:rect l="l" t="t" r="r" b="b"/>
                    <a:pathLst>
                      <a:path w="168275" h="112426" extrusionOk="0">
                        <a:moveTo>
                          <a:pt x="103119" y="87636"/>
                        </a:moveTo>
                        <a:cubicBezTo>
                          <a:pt x="103119" y="87636"/>
                          <a:pt x="94375" y="104579"/>
                          <a:pt x="76119" y="109368"/>
                        </a:cubicBezTo>
                        <a:cubicBezTo>
                          <a:pt x="47372" y="116892"/>
                          <a:pt x="34118" y="108166"/>
                          <a:pt x="34118" y="108166"/>
                        </a:cubicBezTo>
                        <a:cubicBezTo>
                          <a:pt x="34118" y="108166"/>
                          <a:pt x="54665" y="102759"/>
                          <a:pt x="45662" y="91805"/>
                        </a:cubicBezTo>
                        <a:cubicBezTo>
                          <a:pt x="40985" y="86111"/>
                          <a:pt x="26556" y="82312"/>
                          <a:pt x="26556" y="82312"/>
                        </a:cubicBezTo>
                        <a:cubicBezTo>
                          <a:pt x="26556" y="82312"/>
                          <a:pt x="25392" y="74492"/>
                          <a:pt x="18746" y="68983"/>
                        </a:cubicBezTo>
                        <a:cubicBezTo>
                          <a:pt x="12109" y="63474"/>
                          <a:pt x="0" y="60276"/>
                          <a:pt x="0" y="60276"/>
                        </a:cubicBezTo>
                        <a:cubicBezTo>
                          <a:pt x="0" y="60276"/>
                          <a:pt x="8615" y="55534"/>
                          <a:pt x="19605" y="53584"/>
                        </a:cubicBezTo>
                        <a:cubicBezTo>
                          <a:pt x="30605" y="51624"/>
                          <a:pt x="43971" y="52447"/>
                          <a:pt x="43971" y="52447"/>
                        </a:cubicBezTo>
                        <a:cubicBezTo>
                          <a:pt x="43971" y="52447"/>
                          <a:pt x="39100" y="48648"/>
                          <a:pt x="35217" y="44793"/>
                        </a:cubicBezTo>
                        <a:cubicBezTo>
                          <a:pt x="31326" y="40930"/>
                          <a:pt x="28423" y="37010"/>
                          <a:pt x="28423" y="37010"/>
                        </a:cubicBezTo>
                        <a:cubicBezTo>
                          <a:pt x="28423" y="37010"/>
                          <a:pt x="33739" y="35550"/>
                          <a:pt x="38915" y="35282"/>
                        </a:cubicBezTo>
                        <a:cubicBezTo>
                          <a:pt x="44100" y="35014"/>
                          <a:pt x="49147" y="35920"/>
                          <a:pt x="49147" y="35920"/>
                        </a:cubicBezTo>
                        <a:cubicBezTo>
                          <a:pt x="49147" y="35920"/>
                          <a:pt x="45847" y="25308"/>
                          <a:pt x="44858" y="16333"/>
                        </a:cubicBezTo>
                        <a:cubicBezTo>
                          <a:pt x="43878" y="7349"/>
                          <a:pt x="45191" y="0"/>
                          <a:pt x="45191" y="0"/>
                        </a:cubicBezTo>
                        <a:cubicBezTo>
                          <a:pt x="45191" y="0"/>
                          <a:pt x="59139" y="4289"/>
                          <a:pt x="69852" y="9410"/>
                        </a:cubicBezTo>
                        <a:cubicBezTo>
                          <a:pt x="80575" y="14521"/>
                          <a:pt x="88071" y="20465"/>
                          <a:pt x="88071" y="20465"/>
                        </a:cubicBezTo>
                        <a:cubicBezTo>
                          <a:pt x="88071" y="20465"/>
                          <a:pt x="89522" y="17294"/>
                          <a:pt x="91916" y="14900"/>
                        </a:cubicBezTo>
                        <a:cubicBezTo>
                          <a:pt x="94310" y="12506"/>
                          <a:pt x="97638" y="10889"/>
                          <a:pt x="97638" y="10889"/>
                        </a:cubicBezTo>
                        <a:cubicBezTo>
                          <a:pt x="97638" y="10889"/>
                          <a:pt x="103757" y="16379"/>
                          <a:pt x="106752" y="22535"/>
                        </a:cubicBezTo>
                        <a:cubicBezTo>
                          <a:pt x="109746" y="28691"/>
                          <a:pt x="109617" y="35513"/>
                          <a:pt x="109617" y="35513"/>
                        </a:cubicBezTo>
                        <a:cubicBezTo>
                          <a:pt x="109617" y="35513"/>
                          <a:pt x="117751" y="26140"/>
                          <a:pt x="127207" y="20419"/>
                        </a:cubicBezTo>
                        <a:cubicBezTo>
                          <a:pt x="136663" y="14688"/>
                          <a:pt x="147432" y="12617"/>
                          <a:pt x="147432" y="12617"/>
                        </a:cubicBezTo>
                        <a:cubicBezTo>
                          <a:pt x="147432" y="12617"/>
                          <a:pt x="143420" y="22850"/>
                          <a:pt x="145241" y="30522"/>
                        </a:cubicBezTo>
                        <a:cubicBezTo>
                          <a:pt x="147071" y="38184"/>
                          <a:pt x="154734" y="43296"/>
                          <a:pt x="154734" y="43296"/>
                        </a:cubicBezTo>
                        <a:cubicBezTo>
                          <a:pt x="154734" y="43296"/>
                          <a:pt x="138965" y="50848"/>
                          <a:pt x="153884" y="65129"/>
                        </a:cubicBezTo>
                        <a:cubicBezTo>
                          <a:pt x="159790" y="70786"/>
                          <a:pt x="168276" y="69889"/>
                          <a:pt x="168276" y="69889"/>
                        </a:cubicBezTo>
                        <a:cubicBezTo>
                          <a:pt x="168276" y="69889"/>
                          <a:pt x="162166" y="80510"/>
                          <a:pt x="145944" y="85261"/>
                        </a:cubicBezTo>
                        <a:cubicBezTo>
                          <a:pt x="129721" y="90012"/>
                          <a:pt x="103119" y="87636"/>
                          <a:pt x="103119" y="876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28" name="Google Shape;10828;p17"/>
                  <p:cNvSpPr/>
                  <p:nvPr/>
                </p:nvSpPr>
                <p:spPr>
                  <a:xfrm>
                    <a:off x="7101114" y="4092506"/>
                    <a:ext cx="120838" cy="100068"/>
                  </a:xfrm>
                  <a:custGeom>
                    <a:avLst/>
                    <a:gdLst/>
                    <a:ahLst/>
                    <a:cxnLst/>
                    <a:rect l="l" t="t" r="r" b="b"/>
                    <a:pathLst>
                      <a:path w="120838" h="100068" extrusionOk="0">
                        <a:moveTo>
                          <a:pt x="30864" y="0"/>
                        </a:moveTo>
                        <a:cubicBezTo>
                          <a:pt x="30864" y="0"/>
                          <a:pt x="52262" y="22147"/>
                          <a:pt x="59222" y="33942"/>
                        </a:cubicBezTo>
                        <a:cubicBezTo>
                          <a:pt x="63104" y="40523"/>
                          <a:pt x="64888" y="45015"/>
                          <a:pt x="64888" y="45015"/>
                        </a:cubicBezTo>
                        <a:cubicBezTo>
                          <a:pt x="64888" y="45015"/>
                          <a:pt x="66561" y="42251"/>
                          <a:pt x="68336" y="34884"/>
                        </a:cubicBezTo>
                        <a:cubicBezTo>
                          <a:pt x="70111" y="27508"/>
                          <a:pt x="71997" y="15519"/>
                          <a:pt x="71997" y="15519"/>
                        </a:cubicBezTo>
                        <a:cubicBezTo>
                          <a:pt x="71997" y="15519"/>
                          <a:pt x="73485" y="26917"/>
                          <a:pt x="72320" y="35106"/>
                        </a:cubicBezTo>
                        <a:cubicBezTo>
                          <a:pt x="71155" y="43305"/>
                          <a:pt x="67347" y="48306"/>
                          <a:pt x="67347" y="48306"/>
                        </a:cubicBezTo>
                        <a:cubicBezTo>
                          <a:pt x="67347" y="48306"/>
                          <a:pt x="71506" y="53990"/>
                          <a:pt x="74104" y="59693"/>
                        </a:cubicBezTo>
                        <a:cubicBezTo>
                          <a:pt x="76692" y="65397"/>
                          <a:pt x="77718" y="71109"/>
                          <a:pt x="77718" y="71109"/>
                        </a:cubicBezTo>
                        <a:lnTo>
                          <a:pt x="89411" y="58196"/>
                        </a:lnTo>
                        <a:cubicBezTo>
                          <a:pt x="89411" y="58196"/>
                          <a:pt x="85751" y="55146"/>
                          <a:pt x="84456" y="48980"/>
                        </a:cubicBezTo>
                        <a:cubicBezTo>
                          <a:pt x="83163" y="42815"/>
                          <a:pt x="84226" y="33544"/>
                          <a:pt x="84226" y="33544"/>
                        </a:cubicBezTo>
                        <a:cubicBezTo>
                          <a:pt x="84226" y="33544"/>
                          <a:pt x="85778" y="42159"/>
                          <a:pt x="87387" y="47483"/>
                        </a:cubicBezTo>
                        <a:cubicBezTo>
                          <a:pt x="89004" y="52798"/>
                          <a:pt x="90677" y="54813"/>
                          <a:pt x="90677" y="54813"/>
                        </a:cubicBezTo>
                        <a:lnTo>
                          <a:pt x="98738" y="41466"/>
                        </a:lnTo>
                        <a:lnTo>
                          <a:pt x="107999" y="23534"/>
                        </a:lnTo>
                        <a:lnTo>
                          <a:pt x="102278" y="41937"/>
                        </a:lnTo>
                        <a:cubicBezTo>
                          <a:pt x="102278" y="41937"/>
                          <a:pt x="105337" y="42482"/>
                          <a:pt x="109978" y="40421"/>
                        </a:cubicBezTo>
                        <a:cubicBezTo>
                          <a:pt x="114627" y="38351"/>
                          <a:pt x="120839" y="33683"/>
                          <a:pt x="120839" y="33683"/>
                        </a:cubicBezTo>
                        <a:cubicBezTo>
                          <a:pt x="120839" y="33683"/>
                          <a:pt x="115709" y="39525"/>
                          <a:pt x="110652" y="42381"/>
                        </a:cubicBezTo>
                        <a:cubicBezTo>
                          <a:pt x="105605" y="45237"/>
                          <a:pt x="100632" y="45098"/>
                          <a:pt x="100632" y="45098"/>
                        </a:cubicBezTo>
                        <a:lnTo>
                          <a:pt x="94005" y="55701"/>
                        </a:lnTo>
                        <a:lnTo>
                          <a:pt x="90622" y="61893"/>
                        </a:lnTo>
                        <a:cubicBezTo>
                          <a:pt x="90622" y="61893"/>
                          <a:pt x="95207" y="62762"/>
                          <a:pt x="102694" y="61487"/>
                        </a:cubicBezTo>
                        <a:cubicBezTo>
                          <a:pt x="110181" y="60211"/>
                          <a:pt x="120571" y="56773"/>
                          <a:pt x="120571" y="56773"/>
                        </a:cubicBezTo>
                        <a:cubicBezTo>
                          <a:pt x="120571" y="56773"/>
                          <a:pt x="112251" y="61866"/>
                          <a:pt x="104228" y="63983"/>
                        </a:cubicBezTo>
                        <a:cubicBezTo>
                          <a:pt x="96205" y="66090"/>
                          <a:pt x="88487" y="65221"/>
                          <a:pt x="88487" y="65221"/>
                        </a:cubicBezTo>
                        <a:lnTo>
                          <a:pt x="79317" y="74492"/>
                        </a:lnTo>
                        <a:cubicBezTo>
                          <a:pt x="79317" y="74492"/>
                          <a:pt x="80676" y="77811"/>
                          <a:pt x="81868" y="83920"/>
                        </a:cubicBezTo>
                        <a:cubicBezTo>
                          <a:pt x="83070" y="90030"/>
                          <a:pt x="84124" y="98931"/>
                          <a:pt x="84124" y="98931"/>
                        </a:cubicBezTo>
                        <a:lnTo>
                          <a:pt x="74797" y="100069"/>
                        </a:lnTo>
                        <a:cubicBezTo>
                          <a:pt x="74797" y="100069"/>
                          <a:pt x="76415" y="91897"/>
                          <a:pt x="76184" y="85483"/>
                        </a:cubicBezTo>
                        <a:cubicBezTo>
                          <a:pt x="75953" y="79068"/>
                          <a:pt x="73873" y="74409"/>
                          <a:pt x="73873" y="74409"/>
                        </a:cubicBezTo>
                        <a:lnTo>
                          <a:pt x="61108" y="71802"/>
                        </a:lnTo>
                        <a:cubicBezTo>
                          <a:pt x="61108" y="71802"/>
                          <a:pt x="59019" y="77903"/>
                          <a:pt x="52604" y="82765"/>
                        </a:cubicBezTo>
                        <a:cubicBezTo>
                          <a:pt x="46189" y="87627"/>
                          <a:pt x="36067" y="92452"/>
                          <a:pt x="36067" y="92452"/>
                        </a:cubicBezTo>
                        <a:cubicBezTo>
                          <a:pt x="36067" y="92452"/>
                          <a:pt x="45117" y="86860"/>
                          <a:pt x="50238" y="81489"/>
                        </a:cubicBezTo>
                        <a:cubicBezTo>
                          <a:pt x="55349" y="76128"/>
                          <a:pt x="57346" y="70823"/>
                          <a:pt x="57346" y="70823"/>
                        </a:cubicBezTo>
                        <a:lnTo>
                          <a:pt x="37491" y="66173"/>
                        </a:lnTo>
                        <a:cubicBezTo>
                          <a:pt x="37491" y="66173"/>
                          <a:pt x="35014" y="68845"/>
                          <a:pt x="28451" y="69566"/>
                        </a:cubicBezTo>
                        <a:cubicBezTo>
                          <a:pt x="21888" y="70296"/>
                          <a:pt x="11249" y="69085"/>
                          <a:pt x="11249" y="69085"/>
                        </a:cubicBezTo>
                        <a:cubicBezTo>
                          <a:pt x="11249" y="69085"/>
                          <a:pt x="21823" y="68669"/>
                          <a:pt x="27545" y="67744"/>
                        </a:cubicBezTo>
                        <a:cubicBezTo>
                          <a:pt x="33257" y="66829"/>
                          <a:pt x="34108" y="65397"/>
                          <a:pt x="34108" y="65397"/>
                        </a:cubicBezTo>
                        <a:lnTo>
                          <a:pt x="0" y="50737"/>
                        </a:lnTo>
                        <a:cubicBezTo>
                          <a:pt x="0" y="50737"/>
                          <a:pt x="24559" y="59250"/>
                          <a:pt x="37343" y="63003"/>
                        </a:cubicBezTo>
                        <a:cubicBezTo>
                          <a:pt x="46984" y="65840"/>
                          <a:pt x="50709" y="66451"/>
                          <a:pt x="50709" y="66451"/>
                        </a:cubicBezTo>
                        <a:cubicBezTo>
                          <a:pt x="50709" y="66451"/>
                          <a:pt x="49951" y="63530"/>
                          <a:pt x="47160" y="59518"/>
                        </a:cubicBezTo>
                        <a:cubicBezTo>
                          <a:pt x="44368" y="55515"/>
                          <a:pt x="39719" y="51051"/>
                          <a:pt x="39719" y="51051"/>
                        </a:cubicBezTo>
                        <a:cubicBezTo>
                          <a:pt x="39719" y="51051"/>
                          <a:pt x="46198" y="55053"/>
                          <a:pt x="50053" y="58991"/>
                        </a:cubicBezTo>
                        <a:cubicBezTo>
                          <a:pt x="53898" y="62919"/>
                          <a:pt x="55127" y="66774"/>
                          <a:pt x="55127" y="66774"/>
                        </a:cubicBezTo>
                        <a:lnTo>
                          <a:pt x="72634" y="70739"/>
                        </a:lnTo>
                        <a:cubicBezTo>
                          <a:pt x="72634" y="70739"/>
                          <a:pt x="70555" y="64722"/>
                          <a:pt x="68549" y="59758"/>
                        </a:cubicBezTo>
                        <a:cubicBezTo>
                          <a:pt x="66534" y="54794"/>
                          <a:pt x="63003" y="49831"/>
                          <a:pt x="63003" y="49831"/>
                        </a:cubicBezTo>
                        <a:cubicBezTo>
                          <a:pt x="63003" y="49831"/>
                          <a:pt x="54545" y="47890"/>
                          <a:pt x="45856" y="43924"/>
                        </a:cubicBezTo>
                        <a:cubicBezTo>
                          <a:pt x="37168" y="39968"/>
                          <a:pt x="28247" y="33997"/>
                          <a:pt x="28247" y="33997"/>
                        </a:cubicBezTo>
                        <a:cubicBezTo>
                          <a:pt x="28247" y="33997"/>
                          <a:pt x="37815" y="38572"/>
                          <a:pt x="45921" y="41641"/>
                        </a:cubicBezTo>
                        <a:cubicBezTo>
                          <a:pt x="54027" y="44710"/>
                          <a:pt x="60673" y="46263"/>
                          <a:pt x="60673" y="46263"/>
                        </a:cubicBezTo>
                        <a:cubicBezTo>
                          <a:pt x="60673" y="46263"/>
                          <a:pt x="60424" y="42945"/>
                          <a:pt x="54841" y="34016"/>
                        </a:cubicBezTo>
                        <a:cubicBezTo>
                          <a:pt x="47575" y="22396"/>
                          <a:pt x="30864" y="0"/>
                          <a:pt x="3086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29" name="Google Shape;10829;p17"/>
                <p:cNvGrpSpPr/>
                <p:nvPr/>
              </p:nvGrpSpPr>
              <p:grpSpPr>
                <a:xfrm>
                  <a:off x="7760173" y="5117266"/>
                  <a:ext cx="181643" cy="134893"/>
                  <a:chOff x="7760173" y="5117266"/>
                  <a:chExt cx="181643" cy="134893"/>
                </a:xfrm>
              </p:grpSpPr>
              <p:sp>
                <p:nvSpPr>
                  <p:cNvPr id="10830" name="Google Shape;10830;p17"/>
                  <p:cNvSpPr/>
                  <p:nvPr/>
                </p:nvSpPr>
                <p:spPr>
                  <a:xfrm>
                    <a:off x="7760173" y="5117266"/>
                    <a:ext cx="181643" cy="134893"/>
                  </a:xfrm>
                  <a:custGeom>
                    <a:avLst/>
                    <a:gdLst/>
                    <a:ahLst/>
                    <a:cxnLst/>
                    <a:rect l="l" t="t" r="r" b="b"/>
                    <a:pathLst>
                      <a:path w="181643" h="134893" extrusionOk="0">
                        <a:moveTo>
                          <a:pt x="51201" y="35861"/>
                        </a:moveTo>
                        <a:cubicBezTo>
                          <a:pt x="51201" y="35861"/>
                          <a:pt x="22011" y="31137"/>
                          <a:pt x="10419" y="41212"/>
                        </a:cubicBezTo>
                        <a:cubicBezTo>
                          <a:pt x="-7827" y="57084"/>
                          <a:pt x="3441" y="72353"/>
                          <a:pt x="3441" y="72353"/>
                        </a:cubicBezTo>
                        <a:cubicBezTo>
                          <a:pt x="3441" y="72353"/>
                          <a:pt x="16529" y="61031"/>
                          <a:pt x="32298" y="74683"/>
                        </a:cubicBezTo>
                        <a:cubicBezTo>
                          <a:pt x="40479" y="81772"/>
                          <a:pt x="43547" y="94686"/>
                          <a:pt x="43547" y="94686"/>
                        </a:cubicBezTo>
                        <a:cubicBezTo>
                          <a:pt x="43547" y="94686"/>
                          <a:pt x="55925" y="100629"/>
                          <a:pt x="63402" y="109022"/>
                        </a:cubicBezTo>
                        <a:cubicBezTo>
                          <a:pt x="70880" y="117415"/>
                          <a:pt x="73468" y="128257"/>
                          <a:pt x="73468" y="128257"/>
                        </a:cubicBezTo>
                        <a:cubicBezTo>
                          <a:pt x="73468" y="128257"/>
                          <a:pt x="82943" y="125124"/>
                          <a:pt x="88433" y="118450"/>
                        </a:cubicBezTo>
                        <a:cubicBezTo>
                          <a:pt x="93924" y="111777"/>
                          <a:pt x="95440" y="101572"/>
                          <a:pt x="95440" y="101572"/>
                        </a:cubicBezTo>
                        <a:cubicBezTo>
                          <a:pt x="95440" y="101572"/>
                          <a:pt x="100524" y="107571"/>
                          <a:pt x="105931" y="112904"/>
                        </a:cubicBezTo>
                        <a:cubicBezTo>
                          <a:pt x="111329" y="118228"/>
                          <a:pt x="117051" y="122887"/>
                          <a:pt x="117051" y="122887"/>
                        </a:cubicBezTo>
                        <a:cubicBezTo>
                          <a:pt x="117051" y="122887"/>
                          <a:pt x="120517" y="119994"/>
                          <a:pt x="122061" y="116426"/>
                        </a:cubicBezTo>
                        <a:cubicBezTo>
                          <a:pt x="123595" y="112858"/>
                          <a:pt x="123198" y="108615"/>
                          <a:pt x="123198" y="108615"/>
                        </a:cubicBezTo>
                        <a:cubicBezTo>
                          <a:pt x="123198" y="108615"/>
                          <a:pt x="139614" y="117914"/>
                          <a:pt x="153895" y="124486"/>
                        </a:cubicBezTo>
                        <a:cubicBezTo>
                          <a:pt x="168166" y="131058"/>
                          <a:pt x="180312" y="134894"/>
                          <a:pt x="180312" y="134894"/>
                        </a:cubicBezTo>
                        <a:cubicBezTo>
                          <a:pt x="180312" y="134894"/>
                          <a:pt x="176347" y="122028"/>
                          <a:pt x="170367" y="110935"/>
                        </a:cubicBezTo>
                        <a:cubicBezTo>
                          <a:pt x="164386" y="99852"/>
                          <a:pt x="156391" y="90554"/>
                          <a:pt x="156391" y="90554"/>
                        </a:cubicBezTo>
                        <a:cubicBezTo>
                          <a:pt x="156391" y="90554"/>
                          <a:pt x="161817" y="91570"/>
                          <a:pt x="166188" y="91404"/>
                        </a:cubicBezTo>
                        <a:cubicBezTo>
                          <a:pt x="170561" y="91238"/>
                          <a:pt x="173870" y="89888"/>
                          <a:pt x="173870" y="89888"/>
                        </a:cubicBezTo>
                        <a:cubicBezTo>
                          <a:pt x="173870" y="89888"/>
                          <a:pt x="166309" y="81874"/>
                          <a:pt x="157010" y="75700"/>
                        </a:cubicBezTo>
                        <a:cubicBezTo>
                          <a:pt x="147711" y="69516"/>
                          <a:pt x="136684" y="65162"/>
                          <a:pt x="136684" y="65162"/>
                        </a:cubicBezTo>
                        <a:cubicBezTo>
                          <a:pt x="136684" y="65162"/>
                          <a:pt x="153535" y="65393"/>
                          <a:pt x="164775" y="62297"/>
                        </a:cubicBezTo>
                        <a:cubicBezTo>
                          <a:pt x="176014" y="59191"/>
                          <a:pt x="181643" y="52758"/>
                          <a:pt x="181643" y="52758"/>
                        </a:cubicBezTo>
                        <a:cubicBezTo>
                          <a:pt x="181643" y="52758"/>
                          <a:pt x="164284" y="48986"/>
                          <a:pt x="152305" y="42664"/>
                        </a:cubicBezTo>
                        <a:cubicBezTo>
                          <a:pt x="140316" y="36341"/>
                          <a:pt x="133707" y="27477"/>
                          <a:pt x="133707" y="27477"/>
                        </a:cubicBezTo>
                        <a:cubicBezTo>
                          <a:pt x="133707" y="27477"/>
                          <a:pt x="118169" y="33947"/>
                          <a:pt x="98296" y="13852"/>
                        </a:cubicBezTo>
                        <a:cubicBezTo>
                          <a:pt x="90421" y="5885"/>
                          <a:pt x="93675" y="338"/>
                          <a:pt x="93675" y="338"/>
                        </a:cubicBezTo>
                        <a:cubicBezTo>
                          <a:pt x="93675" y="338"/>
                          <a:pt x="75234" y="-2167"/>
                          <a:pt x="64123" y="6457"/>
                        </a:cubicBezTo>
                        <a:cubicBezTo>
                          <a:pt x="53022" y="15082"/>
                          <a:pt x="51201" y="35861"/>
                          <a:pt x="51201" y="358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31" name="Google Shape;10831;p17"/>
                  <p:cNvSpPr/>
                  <p:nvPr/>
                </p:nvSpPr>
                <p:spPr>
                  <a:xfrm>
                    <a:off x="7773319" y="5135583"/>
                    <a:ext cx="152127" cy="103026"/>
                  </a:xfrm>
                  <a:custGeom>
                    <a:avLst/>
                    <a:gdLst/>
                    <a:ahLst/>
                    <a:cxnLst/>
                    <a:rect l="l" t="t" r="r" b="b"/>
                    <a:pathLst>
                      <a:path w="152127" h="103026" extrusionOk="0">
                        <a:moveTo>
                          <a:pt x="152127" y="103027"/>
                        </a:moveTo>
                        <a:cubicBezTo>
                          <a:pt x="152127" y="103027"/>
                          <a:pt x="120931" y="73106"/>
                          <a:pt x="103387" y="60387"/>
                        </a:cubicBezTo>
                        <a:cubicBezTo>
                          <a:pt x="93599" y="53288"/>
                          <a:pt x="86712" y="49064"/>
                          <a:pt x="86712" y="49064"/>
                        </a:cubicBezTo>
                        <a:cubicBezTo>
                          <a:pt x="86712" y="49064"/>
                          <a:pt x="91528" y="49655"/>
                          <a:pt x="103803" y="53187"/>
                        </a:cubicBezTo>
                        <a:cubicBezTo>
                          <a:pt x="116079" y="56708"/>
                          <a:pt x="135813" y="63160"/>
                          <a:pt x="135813" y="63160"/>
                        </a:cubicBezTo>
                        <a:cubicBezTo>
                          <a:pt x="135813" y="63160"/>
                          <a:pt x="117742" y="54656"/>
                          <a:pt x="104274" y="50155"/>
                        </a:cubicBezTo>
                        <a:cubicBezTo>
                          <a:pt x="90807" y="45653"/>
                          <a:pt x="81933" y="45145"/>
                          <a:pt x="81933" y="45145"/>
                        </a:cubicBezTo>
                        <a:cubicBezTo>
                          <a:pt x="81933" y="45145"/>
                          <a:pt x="73642" y="38425"/>
                          <a:pt x="64990" y="32832"/>
                        </a:cubicBezTo>
                        <a:cubicBezTo>
                          <a:pt x="56339" y="27240"/>
                          <a:pt x="47336" y="22776"/>
                          <a:pt x="47336" y="22776"/>
                        </a:cubicBezTo>
                        <a:lnTo>
                          <a:pt x="70647" y="22739"/>
                        </a:lnTo>
                        <a:cubicBezTo>
                          <a:pt x="70647" y="22739"/>
                          <a:pt x="74798" y="27379"/>
                          <a:pt x="84466" y="32333"/>
                        </a:cubicBezTo>
                        <a:cubicBezTo>
                          <a:pt x="94135" y="37288"/>
                          <a:pt x="109331" y="42566"/>
                          <a:pt x="109331" y="42566"/>
                        </a:cubicBezTo>
                        <a:cubicBezTo>
                          <a:pt x="109331" y="42566"/>
                          <a:pt x="95752" y="35828"/>
                          <a:pt x="87516" y="31187"/>
                        </a:cubicBezTo>
                        <a:cubicBezTo>
                          <a:pt x="79281" y="26556"/>
                          <a:pt x="76378" y="24033"/>
                          <a:pt x="76378" y="24033"/>
                        </a:cubicBezTo>
                        <a:lnTo>
                          <a:pt x="99625" y="26908"/>
                        </a:lnTo>
                        <a:lnTo>
                          <a:pt x="130516" y="31908"/>
                        </a:lnTo>
                        <a:lnTo>
                          <a:pt x="99625" y="24051"/>
                        </a:lnTo>
                        <a:cubicBezTo>
                          <a:pt x="99625" y="24051"/>
                          <a:pt x="99385" y="21472"/>
                          <a:pt x="103702" y="19467"/>
                        </a:cubicBezTo>
                        <a:cubicBezTo>
                          <a:pt x="108018" y="17461"/>
                          <a:pt x="116874" y="16009"/>
                          <a:pt x="116874" y="16009"/>
                        </a:cubicBezTo>
                        <a:cubicBezTo>
                          <a:pt x="116874" y="16009"/>
                          <a:pt x="106355" y="15908"/>
                          <a:pt x="100679" y="17701"/>
                        </a:cubicBezTo>
                        <a:cubicBezTo>
                          <a:pt x="95003" y="19485"/>
                          <a:pt x="94162" y="23173"/>
                          <a:pt x="94162" y="23173"/>
                        </a:cubicBezTo>
                        <a:lnTo>
                          <a:pt x="75667" y="21048"/>
                        </a:lnTo>
                        <a:lnTo>
                          <a:pt x="64953" y="19457"/>
                        </a:lnTo>
                        <a:cubicBezTo>
                          <a:pt x="64953" y="19457"/>
                          <a:pt x="64509" y="15575"/>
                          <a:pt x="68161" y="10991"/>
                        </a:cubicBezTo>
                        <a:cubicBezTo>
                          <a:pt x="71812" y="6415"/>
                          <a:pt x="79558" y="1137"/>
                          <a:pt x="79558" y="1137"/>
                        </a:cubicBezTo>
                        <a:cubicBezTo>
                          <a:pt x="79558" y="1137"/>
                          <a:pt x="69575" y="3836"/>
                          <a:pt x="64463" y="8254"/>
                        </a:cubicBezTo>
                        <a:cubicBezTo>
                          <a:pt x="59352" y="12682"/>
                          <a:pt x="59121" y="18829"/>
                          <a:pt x="59121" y="18829"/>
                        </a:cubicBezTo>
                        <a:lnTo>
                          <a:pt x="42215" y="19402"/>
                        </a:lnTo>
                        <a:cubicBezTo>
                          <a:pt x="42215" y="19402"/>
                          <a:pt x="37159" y="16268"/>
                          <a:pt x="27555" y="11415"/>
                        </a:cubicBezTo>
                        <a:cubicBezTo>
                          <a:pt x="17951" y="6563"/>
                          <a:pt x="3809" y="0"/>
                          <a:pt x="3809" y="0"/>
                        </a:cubicBezTo>
                        <a:lnTo>
                          <a:pt x="0" y="5999"/>
                        </a:lnTo>
                        <a:cubicBezTo>
                          <a:pt x="0" y="5999"/>
                          <a:pt x="13523" y="10149"/>
                          <a:pt x="23820" y="14503"/>
                        </a:cubicBezTo>
                        <a:cubicBezTo>
                          <a:pt x="34127" y="18857"/>
                          <a:pt x="41198" y="23395"/>
                          <a:pt x="41198" y="23395"/>
                        </a:cubicBezTo>
                        <a:lnTo>
                          <a:pt x="42704" y="34330"/>
                        </a:lnTo>
                        <a:cubicBezTo>
                          <a:pt x="42704" y="34330"/>
                          <a:pt x="32408" y="31862"/>
                          <a:pt x="23201" y="33322"/>
                        </a:cubicBezTo>
                        <a:cubicBezTo>
                          <a:pt x="14004" y="34792"/>
                          <a:pt x="4067" y="38961"/>
                          <a:pt x="4067" y="38961"/>
                        </a:cubicBezTo>
                        <a:cubicBezTo>
                          <a:pt x="4067" y="38961"/>
                          <a:pt x="15011" y="36068"/>
                          <a:pt x="24754" y="35864"/>
                        </a:cubicBezTo>
                        <a:cubicBezTo>
                          <a:pt x="34487" y="35670"/>
                          <a:pt x="43472" y="37685"/>
                          <a:pt x="43472" y="37685"/>
                        </a:cubicBezTo>
                        <a:lnTo>
                          <a:pt x="46762" y="55072"/>
                        </a:lnTo>
                        <a:cubicBezTo>
                          <a:pt x="46762" y="55072"/>
                          <a:pt x="41938" y="55127"/>
                          <a:pt x="39377" y="59398"/>
                        </a:cubicBezTo>
                        <a:cubicBezTo>
                          <a:pt x="36807" y="63668"/>
                          <a:pt x="36502" y="72144"/>
                          <a:pt x="36502" y="72144"/>
                        </a:cubicBezTo>
                        <a:cubicBezTo>
                          <a:pt x="36502" y="72144"/>
                          <a:pt x="39423" y="64768"/>
                          <a:pt x="42122" y="61237"/>
                        </a:cubicBezTo>
                        <a:cubicBezTo>
                          <a:pt x="44821" y="57706"/>
                          <a:pt x="47308" y="58021"/>
                          <a:pt x="47308" y="58021"/>
                        </a:cubicBezTo>
                        <a:lnTo>
                          <a:pt x="63724" y="92249"/>
                        </a:lnTo>
                        <a:cubicBezTo>
                          <a:pt x="63724" y="92249"/>
                          <a:pt x="55202" y="68937"/>
                          <a:pt x="51856" y="57254"/>
                        </a:cubicBezTo>
                        <a:cubicBezTo>
                          <a:pt x="49323" y="48435"/>
                          <a:pt x="49129" y="45339"/>
                          <a:pt x="49129" y="45339"/>
                        </a:cubicBezTo>
                        <a:cubicBezTo>
                          <a:pt x="49129" y="45339"/>
                          <a:pt x="53686" y="47788"/>
                          <a:pt x="59556" y="52419"/>
                        </a:cubicBezTo>
                        <a:cubicBezTo>
                          <a:pt x="65425" y="57050"/>
                          <a:pt x="71646" y="63326"/>
                          <a:pt x="71646" y="63326"/>
                        </a:cubicBezTo>
                        <a:cubicBezTo>
                          <a:pt x="71646" y="63326"/>
                          <a:pt x="66552" y="56033"/>
                          <a:pt x="61025" y="50682"/>
                        </a:cubicBezTo>
                        <a:cubicBezTo>
                          <a:pt x="55497" y="45329"/>
                          <a:pt x="49535" y="41928"/>
                          <a:pt x="49535" y="41928"/>
                        </a:cubicBezTo>
                        <a:lnTo>
                          <a:pt x="46855" y="26686"/>
                        </a:lnTo>
                        <a:cubicBezTo>
                          <a:pt x="46855" y="26686"/>
                          <a:pt x="56126" y="32111"/>
                          <a:pt x="63706" y="36807"/>
                        </a:cubicBezTo>
                        <a:cubicBezTo>
                          <a:pt x="71294" y="41503"/>
                          <a:pt x="78541" y="47289"/>
                          <a:pt x="78541" y="47289"/>
                        </a:cubicBezTo>
                        <a:cubicBezTo>
                          <a:pt x="78541" y="47289"/>
                          <a:pt x="79890" y="54665"/>
                          <a:pt x="84438" y="63530"/>
                        </a:cubicBezTo>
                        <a:cubicBezTo>
                          <a:pt x="88977" y="72394"/>
                          <a:pt x="96723" y="82747"/>
                          <a:pt x="96723" y="82747"/>
                        </a:cubicBezTo>
                        <a:cubicBezTo>
                          <a:pt x="96723" y="82747"/>
                          <a:pt x="91371" y="72838"/>
                          <a:pt x="88136" y="64981"/>
                        </a:cubicBezTo>
                        <a:cubicBezTo>
                          <a:pt x="84910" y="57115"/>
                          <a:pt x="83810" y="51301"/>
                          <a:pt x="83810" y="51301"/>
                        </a:cubicBezTo>
                        <a:cubicBezTo>
                          <a:pt x="83810" y="51301"/>
                          <a:pt x="89106" y="53640"/>
                          <a:pt x="102324" y="63502"/>
                        </a:cubicBezTo>
                        <a:cubicBezTo>
                          <a:pt x="119545" y="76341"/>
                          <a:pt x="152127" y="103027"/>
                          <a:pt x="152127"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32" name="Google Shape;10832;p17"/>
                <p:cNvGrpSpPr/>
                <p:nvPr/>
              </p:nvGrpSpPr>
              <p:grpSpPr>
                <a:xfrm>
                  <a:off x="7180940" y="4187939"/>
                  <a:ext cx="128436" cy="95386"/>
                  <a:chOff x="7180940" y="4187939"/>
                  <a:chExt cx="128436" cy="95386"/>
                </a:xfrm>
              </p:grpSpPr>
              <p:sp>
                <p:nvSpPr>
                  <p:cNvPr id="10833" name="Google Shape;10833;p17"/>
                  <p:cNvSpPr/>
                  <p:nvPr/>
                </p:nvSpPr>
                <p:spPr>
                  <a:xfrm>
                    <a:off x="7180940" y="4187939"/>
                    <a:ext cx="128436" cy="95386"/>
                  </a:xfrm>
                  <a:custGeom>
                    <a:avLst/>
                    <a:gdLst/>
                    <a:ahLst/>
                    <a:cxnLst/>
                    <a:rect l="l" t="t" r="r" b="b"/>
                    <a:pathLst>
                      <a:path w="128436" h="95386" extrusionOk="0">
                        <a:moveTo>
                          <a:pt x="40689" y="19120"/>
                        </a:moveTo>
                        <a:cubicBezTo>
                          <a:pt x="40689" y="19120"/>
                          <a:pt x="21223" y="12973"/>
                          <a:pt x="11314" y="18048"/>
                        </a:cubicBezTo>
                        <a:cubicBezTo>
                          <a:pt x="-4280" y="26034"/>
                          <a:pt x="786" y="36849"/>
                          <a:pt x="786" y="36849"/>
                        </a:cubicBezTo>
                        <a:cubicBezTo>
                          <a:pt x="786" y="36849"/>
                          <a:pt x="11961" y="31155"/>
                          <a:pt x="20456" y="41452"/>
                        </a:cubicBezTo>
                        <a:cubicBezTo>
                          <a:pt x="24864" y="46795"/>
                          <a:pt x="24652" y="55243"/>
                          <a:pt x="24652" y="55243"/>
                        </a:cubicBezTo>
                        <a:cubicBezTo>
                          <a:pt x="24652" y="55243"/>
                          <a:pt x="32185" y="60327"/>
                          <a:pt x="35864" y="66409"/>
                        </a:cubicBezTo>
                        <a:cubicBezTo>
                          <a:pt x="39543" y="72500"/>
                          <a:pt x="39377" y="79590"/>
                          <a:pt x="39377" y="79590"/>
                        </a:cubicBezTo>
                        <a:cubicBezTo>
                          <a:pt x="39377" y="79590"/>
                          <a:pt x="46540" y="78647"/>
                          <a:pt x="51578" y="75061"/>
                        </a:cubicBezTo>
                        <a:cubicBezTo>
                          <a:pt x="56615" y="71465"/>
                          <a:pt x="59527" y="65216"/>
                          <a:pt x="59527" y="65216"/>
                        </a:cubicBezTo>
                        <a:cubicBezTo>
                          <a:pt x="59527" y="65216"/>
                          <a:pt x="61977" y="69533"/>
                          <a:pt x="64768" y="73471"/>
                        </a:cubicBezTo>
                        <a:cubicBezTo>
                          <a:pt x="67560" y="77408"/>
                          <a:pt x="70693" y="80958"/>
                          <a:pt x="70693" y="80958"/>
                        </a:cubicBezTo>
                        <a:cubicBezTo>
                          <a:pt x="70693" y="80958"/>
                          <a:pt x="73642" y="79516"/>
                          <a:pt x="75361" y="77445"/>
                        </a:cubicBezTo>
                        <a:cubicBezTo>
                          <a:pt x="77080" y="75366"/>
                          <a:pt x="77570" y="72658"/>
                          <a:pt x="77570" y="72658"/>
                        </a:cubicBezTo>
                        <a:cubicBezTo>
                          <a:pt x="77570" y="72658"/>
                          <a:pt x="87313" y="80283"/>
                          <a:pt x="96057" y="85968"/>
                        </a:cubicBezTo>
                        <a:cubicBezTo>
                          <a:pt x="104801" y="91653"/>
                          <a:pt x="112556" y="95387"/>
                          <a:pt x="112556" y="95387"/>
                        </a:cubicBezTo>
                        <a:cubicBezTo>
                          <a:pt x="112556" y="95387"/>
                          <a:pt x="112141" y="86864"/>
                          <a:pt x="109996" y="79248"/>
                        </a:cubicBezTo>
                        <a:cubicBezTo>
                          <a:pt x="107852" y="71631"/>
                          <a:pt x="103969" y="64921"/>
                          <a:pt x="103969" y="64921"/>
                        </a:cubicBezTo>
                        <a:cubicBezTo>
                          <a:pt x="103969" y="64921"/>
                          <a:pt x="107565" y="66150"/>
                          <a:pt x="110643" y="66520"/>
                        </a:cubicBezTo>
                        <a:cubicBezTo>
                          <a:pt x="113712" y="66889"/>
                          <a:pt x="116263" y="66400"/>
                          <a:pt x="116263" y="66400"/>
                        </a:cubicBezTo>
                        <a:cubicBezTo>
                          <a:pt x="116263" y="66400"/>
                          <a:pt x="112455" y="60549"/>
                          <a:pt x="107102" y="55659"/>
                        </a:cubicBezTo>
                        <a:cubicBezTo>
                          <a:pt x="101760" y="50760"/>
                          <a:pt x="94874" y="46822"/>
                          <a:pt x="94874" y="46822"/>
                        </a:cubicBezTo>
                        <a:cubicBezTo>
                          <a:pt x="94874" y="46822"/>
                          <a:pt x="106567" y="48809"/>
                          <a:pt x="114950" y="48079"/>
                        </a:cubicBezTo>
                        <a:cubicBezTo>
                          <a:pt x="123343" y="47358"/>
                          <a:pt x="128437" y="43920"/>
                          <a:pt x="128437" y="43920"/>
                        </a:cubicBezTo>
                        <a:cubicBezTo>
                          <a:pt x="128437" y="43920"/>
                          <a:pt x="117030" y="39668"/>
                          <a:pt x="109839" y="34390"/>
                        </a:cubicBezTo>
                        <a:cubicBezTo>
                          <a:pt x="102647" y="29112"/>
                          <a:pt x="99653" y="22826"/>
                          <a:pt x="99653" y="22826"/>
                        </a:cubicBezTo>
                        <a:cubicBezTo>
                          <a:pt x="99653" y="22826"/>
                          <a:pt x="87664" y="25202"/>
                          <a:pt x="77478" y="10413"/>
                        </a:cubicBezTo>
                        <a:cubicBezTo>
                          <a:pt x="73447" y="4552"/>
                          <a:pt x="76720" y="1419"/>
                          <a:pt x="76720" y="1419"/>
                        </a:cubicBezTo>
                        <a:cubicBezTo>
                          <a:pt x="76720" y="1419"/>
                          <a:pt x="64343" y="-2158"/>
                          <a:pt x="55035" y="2047"/>
                        </a:cubicBezTo>
                        <a:cubicBezTo>
                          <a:pt x="45727" y="6262"/>
                          <a:pt x="40689" y="19120"/>
                          <a:pt x="40689" y="191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34" name="Google Shape;10834;p17"/>
                  <p:cNvSpPr/>
                  <p:nvPr/>
                </p:nvSpPr>
                <p:spPr>
                  <a:xfrm>
                    <a:off x="7194065" y="4192307"/>
                    <a:ext cx="91426" cy="80860"/>
                  </a:xfrm>
                  <a:custGeom>
                    <a:avLst/>
                    <a:gdLst/>
                    <a:ahLst/>
                    <a:cxnLst/>
                    <a:rect l="l" t="t" r="r" b="b"/>
                    <a:pathLst>
                      <a:path w="91426" h="80860" extrusionOk="0">
                        <a:moveTo>
                          <a:pt x="91426" y="80861"/>
                        </a:moveTo>
                        <a:cubicBezTo>
                          <a:pt x="91426" y="80861"/>
                          <a:pt x="75149" y="58677"/>
                          <a:pt x="65249" y="48768"/>
                        </a:cubicBezTo>
                        <a:cubicBezTo>
                          <a:pt x="59721" y="43250"/>
                          <a:pt x="55701" y="39848"/>
                          <a:pt x="55701" y="39848"/>
                        </a:cubicBezTo>
                        <a:cubicBezTo>
                          <a:pt x="55701" y="39848"/>
                          <a:pt x="58945" y="40745"/>
                          <a:pt x="66848" y="44294"/>
                        </a:cubicBezTo>
                        <a:cubicBezTo>
                          <a:pt x="74751" y="47844"/>
                          <a:pt x="87322" y="54046"/>
                          <a:pt x="87322" y="54046"/>
                        </a:cubicBezTo>
                        <a:cubicBezTo>
                          <a:pt x="87322" y="54046"/>
                          <a:pt x="76295" y="46734"/>
                          <a:pt x="67735" y="42445"/>
                        </a:cubicBezTo>
                        <a:cubicBezTo>
                          <a:pt x="59176" y="38147"/>
                          <a:pt x="53085" y="36862"/>
                          <a:pt x="53085" y="36862"/>
                        </a:cubicBezTo>
                        <a:cubicBezTo>
                          <a:pt x="53085" y="36862"/>
                          <a:pt x="48537" y="31742"/>
                          <a:pt x="43527" y="27286"/>
                        </a:cubicBezTo>
                        <a:cubicBezTo>
                          <a:pt x="38527" y="22831"/>
                          <a:pt x="33064" y="19041"/>
                          <a:pt x="33064" y="19041"/>
                        </a:cubicBezTo>
                        <a:lnTo>
                          <a:pt x="49305" y="21556"/>
                        </a:lnTo>
                        <a:cubicBezTo>
                          <a:pt x="49305" y="21556"/>
                          <a:pt x="51347" y="24920"/>
                          <a:pt x="57180" y="29089"/>
                        </a:cubicBezTo>
                        <a:cubicBezTo>
                          <a:pt x="63012" y="33258"/>
                          <a:pt x="72635" y="38221"/>
                          <a:pt x="72635" y="38221"/>
                        </a:cubicBezTo>
                        <a:cubicBezTo>
                          <a:pt x="72635" y="38221"/>
                          <a:pt x="64408" y="32509"/>
                          <a:pt x="59509" y="28700"/>
                        </a:cubicBezTo>
                        <a:cubicBezTo>
                          <a:pt x="54619" y="24892"/>
                          <a:pt x="53066" y="22997"/>
                          <a:pt x="53066" y="22997"/>
                        </a:cubicBezTo>
                        <a:lnTo>
                          <a:pt x="68724" y="27333"/>
                        </a:lnTo>
                        <a:lnTo>
                          <a:pt x="89328" y="33831"/>
                        </a:lnTo>
                        <a:lnTo>
                          <a:pt x="69242" y="25530"/>
                        </a:lnTo>
                        <a:cubicBezTo>
                          <a:pt x="69242" y="25530"/>
                          <a:pt x="69547" y="23894"/>
                          <a:pt x="72921" y="23099"/>
                        </a:cubicBezTo>
                        <a:cubicBezTo>
                          <a:pt x="76285" y="22304"/>
                          <a:pt x="82719" y="22359"/>
                          <a:pt x="82719" y="22359"/>
                        </a:cubicBezTo>
                        <a:cubicBezTo>
                          <a:pt x="82719" y="22359"/>
                          <a:pt x="75417" y="21149"/>
                          <a:pt x="71137" y="21657"/>
                        </a:cubicBezTo>
                        <a:cubicBezTo>
                          <a:pt x="66858" y="22165"/>
                          <a:pt x="65601" y="24384"/>
                          <a:pt x="65601" y="24384"/>
                        </a:cubicBezTo>
                        <a:lnTo>
                          <a:pt x="53103" y="21047"/>
                        </a:lnTo>
                        <a:lnTo>
                          <a:pt x="45940" y="18875"/>
                        </a:lnTo>
                        <a:cubicBezTo>
                          <a:pt x="45940" y="18875"/>
                          <a:pt x="46337" y="16388"/>
                          <a:pt x="49711" y="13911"/>
                        </a:cubicBezTo>
                        <a:cubicBezTo>
                          <a:pt x="53094" y="11425"/>
                          <a:pt x="59444" y="8957"/>
                          <a:pt x="59444" y="8957"/>
                        </a:cubicBezTo>
                        <a:cubicBezTo>
                          <a:pt x="59444" y="8957"/>
                          <a:pt x="52004" y="9567"/>
                          <a:pt x="47640" y="11785"/>
                        </a:cubicBezTo>
                        <a:cubicBezTo>
                          <a:pt x="43278" y="14013"/>
                          <a:pt x="41993" y="17849"/>
                          <a:pt x="41993" y="17849"/>
                        </a:cubicBezTo>
                        <a:lnTo>
                          <a:pt x="30115" y="16370"/>
                        </a:lnTo>
                        <a:cubicBezTo>
                          <a:pt x="30115" y="16370"/>
                          <a:pt x="27166" y="13846"/>
                          <a:pt x="21362" y="9752"/>
                        </a:cubicBezTo>
                        <a:cubicBezTo>
                          <a:pt x="15557" y="5666"/>
                          <a:pt x="6905" y="0"/>
                          <a:pt x="6905" y="0"/>
                        </a:cubicBezTo>
                        <a:lnTo>
                          <a:pt x="3162" y="3355"/>
                        </a:lnTo>
                        <a:cubicBezTo>
                          <a:pt x="3162" y="3355"/>
                          <a:pt x="11822" y="7441"/>
                          <a:pt x="18200" y="11295"/>
                        </a:cubicBezTo>
                        <a:cubicBezTo>
                          <a:pt x="24578" y="15141"/>
                          <a:pt x="28682" y="18764"/>
                          <a:pt x="28682" y="18764"/>
                        </a:cubicBezTo>
                        <a:lnTo>
                          <a:pt x="27740" y="25798"/>
                        </a:lnTo>
                        <a:cubicBezTo>
                          <a:pt x="27740" y="25798"/>
                          <a:pt x="21019" y="23127"/>
                          <a:pt x="14346" y="23053"/>
                        </a:cubicBezTo>
                        <a:cubicBezTo>
                          <a:pt x="7672" y="22970"/>
                          <a:pt x="0" y="24513"/>
                          <a:pt x="0" y="24513"/>
                        </a:cubicBezTo>
                        <a:cubicBezTo>
                          <a:pt x="0" y="24513"/>
                          <a:pt x="8144" y="23875"/>
                          <a:pt x="14965" y="24818"/>
                        </a:cubicBezTo>
                        <a:cubicBezTo>
                          <a:pt x="21778" y="25752"/>
                          <a:pt x="27666" y="27998"/>
                          <a:pt x="27666" y="27998"/>
                        </a:cubicBezTo>
                        <a:lnTo>
                          <a:pt x="26796" y="39275"/>
                        </a:lnTo>
                        <a:cubicBezTo>
                          <a:pt x="26796" y="39275"/>
                          <a:pt x="23423" y="38785"/>
                          <a:pt x="20862" y="41188"/>
                        </a:cubicBezTo>
                        <a:cubicBezTo>
                          <a:pt x="18293" y="43592"/>
                          <a:pt x="16546" y="48888"/>
                          <a:pt x="16546" y="48888"/>
                        </a:cubicBezTo>
                        <a:cubicBezTo>
                          <a:pt x="16546" y="48888"/>
                          <a:pt x="19910" y="44571"/>
                          <a:pt x="22434" y="42639"/>
                        </a:cubicBezTo>
                        <a:cubicBezTo>
                          <a:pt x="24957" y="40717"/>
                          <a:pt x="26631" y="41188"/>
                          <a:pt x="26631" y="41188"/>
                        </a:cubicBezTo>
                        <a:lnTo>
                          <a:pt x="31834" y="64472"/>
                        </a:lnTo>
                        <a:cubicBezTo>
                          <a:pt x="31834" y="64472"/>
                          <a:pt x="30143" y="48897"/>
                          <a:pt x="29939" y="41198"/>
                        </a:cubicBezTo>
                        <a:cubicBezTo>
                          <a:pt x="29783" y="35384"/>
                          <a:pt x="30207" y="33415"/>
                          <a:pt x="30207" y="33415"/>
                        </a:cubicBezTo>
                        <a:cubicBezTo>
                          <a:pt x="30207" y="33415"/>
                          <a:pt x="32934" y="35448"/>
                          <a:pt x="36179" y="38998"/>
                        </a:cubicBezTo>
                        <a:cubicBezTo>
                          <a:pt x="39423" y="42547"/>
                          <a:pt x="42612" y="47169"/>
                          <a:pt x="42612" y="47169"/>
                        </a:cubicBezTo>
                        <a:cubicBezTo>
                          <a:pt x="42612" y="47169"/>
                          <a:pt x="40393" y="42030"/>
                          <a:pt x="37519" y="38064"/>
                        </a:cubicBezTo>
                        <a:cubicBezTo>
                          <a:pt x="34645" y="34108"/>
                          <a:pt x="31113" y="31317"/>
                          <a:pt x="31113" y="31317"/>
                        </a:cubicBezTo>
                        <a:lnTo>
                          <a:pt x="32019" y="21454"/>
                        </a:lnTo>
                        <a:cubicBezTo>
                          <a:pt x="32019" y="21454"/>
                          <a:pt x="37491" y="25872"/>
                          <a:pt x="41919" y="29643"/>
                        </a:cubicBezTo>
                        <a:cubicBezTo>
                          <a:pt x="46347" y="33415"/>
                          <a:pt x="50340" y="37842"/>
                          <a:pt x="50340" y="37842"/>
                        </a:cubicBezTo>
                        <a:cubicBezTo>
                          <a:pt x="50340" y="37842"/>
                          <a:pt x="49933" y="42621"/>
                          <a:pt x="51486" y="48685"/>
                        </a:cubicBezTo>
                        <a:cubicBezTo>
                          <a:pt x="53029" y="54748"/>
                          <a:pt x="56542" y="62097"/>
                          <a:pt x="56542" y="62097"/>
                        </a:cubicBezTo>
                        <a:cubicBezTo>
                          <a:pt x="56542" y="62097"/>
                          <a:pt x="54619" y="55294"/>
                          <a:pt x="53796" y="49997"/>
                        </a:cubicBezTo>
                        <a:cubicBezTo>
                          <a:pt x="52983" y="44710"/>
                          <a:pt x="53270" y="40939"/>
                          <a:pt x="53270" y="40939"/>
                        </a:cubicBezTo>
                        <a:cubicBezTo>
                          <a:pt x="53270" y="40939"/>
                          <a:pt x="56542" y="42982"/>
                          <a:pt x="63946" y="50617"/>
                        </a:cubicBezTo>
                        <a:cubicBezTo>
                          <a:pt x="73596" y="60553"/>
                          <a:pt x="91426" y="80861"/>
                          <a:pt x="91426" y="808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35" name="Google Shape;10835;p17"/>
                <p:cNvGrpSpPr/>
                <p:nvPr/>
              </p:nvGrpSpPr>
              <p:grpSpPr>
                <a:xfrm>
                  <a:off x="7057337" y="4194757"/>
                  <a:ext cx="173460" cy="133825"/>
                  <a:chOff x="7057337" y="4194757"/>
                  <a:chExt cx="173460" cy="133825"/>
                </a:xfrm>
              </p:grpSpPr>
              <p:sp>
                <p:nvSpPr>
                  <p:cNvPr id="10836" name="Google Shape;10836;p17"/>
                  <p:cNvSpPr/>
                  <p:nvPr/>
                </p:nvSpPr>
                <p:spPr>
                  <a:xfrm>
                    <a:off x="7057337" y="4194757"/>
                    <a:ext cx="173460" cy="133825"/>
                  </a:xfrm>
                  <a:custGeom>
                    <a:avLst/>
                    <a:gdLst/>
                    <a:ahLst/>
                    <a:cxnLst/>
                    <a:rect l="l" t="t" r="r" b="b"/>
                    <a:pathLst>
                      <a:path w="173460" h="133825" extrusionOk="0">
                        <a:moveTo>
                          <a:pt x="108074" y="40717"/>
                        </a:moveTo>
                        <a:cubicBezTo>
                          <a:pt x="108074" y="40717"/>
                          <a:pt x="100494" y="19993"/>
                          <a:pt x="82155" y="10278"/>
                        </a:cubicBezTo>
                        <a:cubicBezTo>
                          <a:pt x="53279" y="-5029"/>
                          <a:pt x="38970" y="1294"/>
                          <a:pt x="38970" y="1294"/>
                        </a:cubicBezTo>
                        <a:cubicBezTo>
                          <a:pt x="38970" y="1294"/>
                          <a:pt x="59601" y="12257"/>
                          <a:pt x="49461" y="22064"/>
                        </a:cubicBezTo>
                        <a:cubicBezTo>
                          <a:pt x="44193" y="27157"/>
                          <a:pt x="29071" y="27785"/>
                          <a:pt x="29071" y="27785"/>
                        </a:cubicBezTo>
                        <a:cubicBezTo>
                          <a:pt x="29071" y="27785"/>
                          <a:pt x="27231" y="36067"/>
                          <a:pt x="19966" y="40486"/>
                        </a:cubicBezTo>
                        <a:cubicBezTo>
                          <a:pt x="12691" y="44895"/>
                          <a:pt x="0" y="45431"/>
                          <a:pt x="0" y="45431"/>
                        </a:cubicBezTo>
                        <a:cubicBezTo>
                          <a:pt x="0" y="45431"/>
                          <a:pt x="8448" y="52733"/>
                          <a:pt x="19568" y="57577"/>
                        </a:cubicBezTo>
                        <a:cubicBezTo>
                          <a:pt x="30688" y="62420"/>
                          <a:pt x="44479" y="64796"/>
                          <a:pt x="44479" y="64796"/>
                        </a:cubicBezTo>
                        <a:cubicBezTo>
                          <a:pt x="44479" y="64796"/>
                          <a:pt x="39164" y="67763"/>
                          <a:pt x="34857" y="71035"/>
                        </a:cubicBezTo>
                        <a:cubicBezTo>
                          <a:pt x="30549" y="74317"/>
                          <a:pt x="27249" y="77912"/>
                          <a:pt x="27249" y="77912"/>
                        </a:cubicBezTo>
                        <a:cubicBezTo>
                          <a:pt x="27249" y="77912"/>
                          <a:pt x="32583" y="80805"/>
                          <a:pt x="37870" y="82377"/>
                        </a:cubicBezTo>
                        <a:cubicBezTo>
                          <a:pt x="43166" y="83939"/>
                          <a:pt x="48426" y="84179"/>
                          <a:pt x="48426" y="84179"/>
                        </a:cubicBezTo>
                        <a:cubicBezTo>
                          <a:pt x="48426" y="84179"/>
                          <a:pt x="44165" y="95003"/>
                          <a:pt x="42409" y="104607"/>
                        </a:cubicBezTo>
                        <a:cubicBezTo>
                          <a:pt x="40652" y="114211"/>
                          <a:pt x="41401" y="122585"/>
                          <a:pt x="41401" y="122585"/>
                        </a:cubicBezTo>
                        <a:cubicBezTo>
                          <a:pt x="41401" y="122585"/>
                          <a:pt x="56061" y="121310"/>
                          <a:pt x="67486" y="118324"/>
                        </a:cubicBezTo>
                        <a:cubicBezTo>
                          <a:pt x="78901" y="115348"/>
                          <a:pt x="87082" y="110661"/>
                          <a:pt x="87082" y="110661"/>
                        </a:cubicBezTo>
                        <a:cubicBezTo>
                          <a:pt x="87082" y="110661"/>
                          <a:pt x="88320" y="114497"/>
                          <a:pt x="90576" y="117714"/>
                        </a:cubicBezTo>
                        <a:cubicBezTo>
                          <a:pt x="92831" y="120921"/>
                          <a:pt x="96104" y="123510"/>
                          <a:pt x="96104" y="123510"/>
                        </a:cubicBezTo>
                        <a:cubicBezTo>
                          <a:pt x="96104" y="123510"/>
                          <a:pt x="102842" y="118990"/>
                          <a:pt x="106428" y="112972"/>
                        </a:cubicBezTo>
                        <a:cubicBezTo>
                          <a:pt x="110015" y="106964"/>
                          <a:pt x="110440" y="99449"/>
                          <a:pt x="110440" y="99449"/>
                        </a:cubicBezTo>
                        <a:cubicBezTo>
                          <a:pt x="110440" y="99449"/>
                          <a:pt x="118010" y="111724"/>
                          <a:pt x="127235" y="120321"/>
                        </a:cubicBezTo>
                        <a:cubicBezTo>
                          <a:pt x="136469" y="128908"/>
                          <a:pt x="147348" y="133825"/>
                          <a:pt x="147348" y="133825"/>
                        </a:cubicBezTo>
                        <a:cubicBezTo>
                          <a:pt x="147348" y="133825"/>
                          <a:pt x="144077" y="121624"/>
                          <a:pt x="146582" y="113665"/>
                        </a:cubicBezTo>
                        <a:cubicBezTo>
                          <a:pt x="149087" y="105698"/>
                          <a:pt x="157369" y="101982"/>
                          <a:pt x="157369" y="101982"/>
                        </a:cubicBezTo>
                        <a:cubicBezTo>
                          <a:pt x="157369" y="101982"/>
                          <a:pt x="141821" y="89836"/>
                          <a:pt x="158302" y="77838"/>
                        </a:cubicBezTo>
                        <a:cubicBezTo>
                          <a:pt x="164828" y="73087"/>
                          <a:pt x="173461" y="76147"/>
                          <a:pt x="173461" y="76147"/>
                        </a:cubicBezTo>
                        <a:cubicBezTo>
                          <a:pt x="173461" y="76147"/>
                          <a:pt x="168063" y="63003"/>
                          <a:pt x="151813" y="53824"/>
                        </a:cubicBezTo>
                        <a:cubicBezTo>
                          <a:pt x="135563" y="44636"/>
                          <a:pt x="108074" y="40717"/>
                          <a:pt x="108074"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37" name="Google Shape;10837;p17"/>
                  <p:cNvSpPr/>
                  <p:nvPr/>
                </p:nvSpPr>
                <p:spPr>
                  <a:xfrm>
                    <a:off x="7081620" y="4207984"/>
                    <a:ext cx="124212" cy="100077"/>
                  </a:xfrm>
                  <a:custGeom>
                    <a:avLst/>
                    <a:gdLst/>
                    <a:ahLst/>
                    <a:cxnLst/>
                    <a:rect l="l" t="t" r="r" b="b"/>
                    <a:pathLst>
                      <a:path w="124212" h="100077" extrusionOk="0">
                        <a:moveTo>
                          <a:pt x="27481" y="100078"/>
                        </a:moveTo>
                        <a:cubicBezTo>
                          <a:pt x="27481" y="100078"/>
                          <a:pt x="51264" y="81046"/>
                          <a:pt x="59379" y="69825"/>
                        </a:cubicBezTo>
                        <a:cubicBezTo>
                          <a:pt x="63909" y="63567"/>
                          <a:pt x="66108" y="59065"/>
                          <a:pt x="66108" y="59065"/>
                        </a:cubicBezTo>
                        <a:cubicBezTo>
                          <a:pt x="66108" y="59065"/>
                          <a:pt x="67597" y="62504"/>
                          <a:pt x="68807" y="71026"/>
                        </a:cubicBezTo>
                        <a:cubicBezTo>
                          <a:pt x="70028" y="79549"/>
                          <a:pt x="70970" y="93145"/>
                          <a:pt x="70970" y="93145"/>
                        </a:cubicBezTo>
                        <a:cubicBezTo>
                          <a:pt x="70970" y="93145"/>
                          <a:pt x="73429" y="81018"/>
                          <a:pt x="72912" y="71756"/>
                        </a:cubicBezTo>
                        <a:cubicBezTo>
                          <a:pt x="72394" y="62485"/>
                          <a:pt x="68900" y="56070"/>
                          <a:pt x="68900" y="56070"/>
                        </a:cubicBezTo>
                        <a:cubicBezTo>
                          <a:pt x="68900" y="56070"/>
                          <a:pt x="73642" y="50857"/>
                          <a:pt x="76775" y="45237"/>
                        </a:cubicBezTo>
                        <a:cubicBezTo>
                          <a:pt x="79899" y="39617"/>
                          <a:pt x="81425" y="33609"/>
                          <a:pt x="81425" y="33609"/>
                        </a:cubicBezTo>
                        <a:lnTo>
                          <a:pt x="92360" y="50626"/>
                        </a:lnTo>
                        <a:cubicBezTo>
                          <a:pt x="92360" y="50626"/>
                          <a:pt x="88348" y="53075"/>
                          <a:pt x="86509" y="59518"/>
                        </a:cubicBezTo>
                        <a:cubicBezTo>
                          <a:pt x="84669" y="65961"/>
                          <a:pt x="85002" y="76387"/>
                          <a:pt x="85002" y="76387"/>
                        </a:cubicBezTo>
                        <a:cubicBezTo>
                          <a:pt x="85002" y="76387"/>
                          <a:pt x="87304" y="67320"/>
                          <a:pt x="89402" y="61884"/>
                        </a:cubicBezTo>
                        <a:cubicBezTo>
                          <a:pt x="91491" y="56449"/>
                          <a:pt x="93376" y="54656"/>
                          <a:pt x="93376" y="54656"/>
                        </a:cubicBezTo>
                        <a:lnTo>
                          <a:pt x="100549" y="71257"/>
                        </a:lnTo>
                        <a:lnTo>
                          <a:pt x="108572" y="93182"/>
                        </a:lnTo>
                        <a:lnTo>
                          <a:pt x="104210" y="71618"/>
                        </a:lnTo>
                        <a:cubicBezTo>
                          <a:pt x="104210" y="71618"/>
                          <a:pt x="107408" y="71766"/>
                          <a:pt x="111992" y="75167"/>
                        </a:cubicBezTo>
                        <a:cubicBezTo>
                          <a:pt x="116586" y="78569"/>
                          <a:pt x="122586" y="85215"/>
                          <a:pt x="122586" y="85215"/>
                        </a:cubicBezTo>
                        <a:cubicBezTo>
                          <a:pt x="122586" y="85215"/>
                          <a:pt x="117798" y="77552"/>
                          <a:pt x="112852" y="73180"/>
                        </a:cubicBezTo>
                        <a:cubicBezTo>
                          <a:pt x="107898" y="68808"/>
                          <a:pt x="102786" y="67735"/>
                          <a:pt x="102786" y="67735"/>
                        </a:cubicBezTo>
                        <a:lnTo>
                          <a:pt x="96861" y="54499"/>
                        </a:lnTo>
                        <a:lnTo>
                          <a:pt x="93903" y="46882"/>
                        </a:lnTo>
                        <a:cubicBezTo>
                          <a:pt x="93903" y="46882"/>
                          <a:pt x="98673" y="47040"/>
                          <a:pt x="106252" y="50284"/>
                        </a:cubicBezTo>
                        <a:cubicBezTo>
                          <a:pt x="113832" y="53519"/>
                          <a:pt x="124212" y="59832"/>
                          <a:pt x="124212" y="59832"/>
                        </a:cubicBezTo>
                        <a:cubicBezTo>
                          <a:pt x="124212" y="59832"/>
                          <a:pt x="116097" y="52207"/>
                          <a:pt x="108036" y="47927"/>
                        </a:cubicBezTo>
                        <a:cubicBezTo>
                          <a:pt x="99986" y="43638"/>
                          <a:pt x="91981" y="42704"/>
                          <a:pt x="91981" y="42704"/>
                        </a:cubicBezTo>
                        <a:lnTo>
                          <a:pt x="83347" y="30291"/>
                        </a:lnTo>
                        <a:cubicBezTo>
                          <a:pt x="83347" y="30291"/>
                          <a:pt x="85011" y="26991"/>
                          <a:pt x="86749" y="20585"/>
                        </a:cubicBezTo>
                        <a:cubicBezTo>
                          <a:pt x="88478" y="14179"/>
                          <a:pt x="90289" y="4677"/>
                          <a:pt x="90289" y="4677"/>
                        </a:cubicBezTo>
                        <a:lnTo>
                          <a:pt x="80824" y="1146"/>
                        </a:lnTo>
                        <a:cubicBezTo>
                          <a:pt x="80824" y="1146"/>
                          <a:pt x="81804" y="10501"/>
                          <a:pt x="81046" y="17479"/>
                        </a:cubicBezTo>
                        <a:cubicBezTo>
                          <a:pt x="80279" y="24449"/>
                          <a:pt x="77755" y="29052"/>
                          <a:pt x="77755" y="29052"/>
                        </a:cubicBezTo>
                        <a:lnTo>
                          <a:pt x="64445" y="28784"/>
                        </a:lnTo>
                        <a:cubicBezTo>
                          <a:pt x="64445" y="28784"/>
                          <a:pt x="62799" y="21574"/>
                          <a:pt x="56616" y="14679"/>
                        </a:cubicBezTo>
                        <a:cubicBezTo>
                          <a:pt x="50441" y="7774"/>
                          <a:pt x="40449" y="0"/>
                          <a:pt x="40449" y="0"/>
                        </a:cubicBezTo>
                        <a:cubicBezTo>
                          <a:pt x="40449" y="0"/>
                          <a:pt x="49276" y="8356"/>
                          <a:pt x="54083" y="15492"/>
                        </a:cubicBezTo>
                        <a:cubicBezTo>
                          <a:pt x="58889" y="22618"/>
                          <a:pt x="60498" y="28922"/>
                          <a:pt x="60498" y="28922"/>
                        </a:cubicBezTo>
                        <a:lnTo>
                          <a:pt x="39746" y="29154"/>
                        </a:lnTo>
                        <a:cubicBezTo>
                          <a:pt x="39746" y="29154"/>
                          <a:pt x="37417" y="25623"/>
                          <a:pt x="30743" y="23219"/>
                        </a:cubicBezTo>
                        <a:cubicBezTo>
                          <a:pt x="24070" y="20816"/>
                          <a:pt x="13052" y="19531"/>
                          <a:pt x="13052" y="19531"/>
                        </a:cubicBezTo>
                        <a:cubicBezTo>
                          <a:pt x="13052" y="19531"/>
                          <a:pt x="23876" y="22581"/>
                          <a:pt x="29662" y="24994"/>
                        </a:cubicBezTo>
                        <a:cubicBezTo>
                          <a:pt x="35449" y="27407"/>
                          <a:pt x="36206" y="29181"/>
                          <a:pt x="36206" y="29181"/>
                        </a:cubicBezTo>
                        <a:lnTo>
                          <a:pt x="0" y="36890"/>
                        </a:lnTo>
                        <a:cubicBezTo>
                          <a:pt x="0" y="36890"/>
                          <a:pt x="25909" y="33581"/>
                          <a:pt x="39321" y="32601"/>
                        </a:cubicBezTo>
                        <a:cubicBezTo>
                          <a:pt x="49452" y="31853"/>
                          <a:pt x="53325" y="32093"/>
                          <a:pt x="53325" y="32093"/>
                        </a:cubicBezTo>
                        <a:cubicBezTo>
                          <a:pt x="53325" y="32093"/>
                          <a:pt x="52317" y="35116"/>
                          <a:pt x="49119" y="38822"/>
                        </a:cubicBezTo>
                        <a:cubicBezTo>
                          <a:pt x="45921" y="42529"/>
                          <a:pt x="40782" y="46291"/>
                          <a:pt x="40782" y="46291"/>
                        </a:cubicBezTo>
                        <a:cubicBezTo>
                          <a:pt x="40782" y="46291"/>
                          <a:pt x="47760" y="43481"/>
                          <a:pt x="52031" y="40116"/>
                        </a:cubicBezTo>
                        <a:cubicBezTo>
                          <a:pt x="56310" y="36752"/>
                          <a:pt x="57891" y="32823"/>
                          <a:pt x="57891" y="32823"/>
                        </a:cubicBezTo>
                        <a:lnTo>
                          <a:pt x="76174" y="32768"/>
                        </a:lnTo>
                        <a:cubicBezTo>
                          <a:pt x="76174" y="32768"/>
                          <a:pt x="73549" y="38859"/>
                          <a:pt x="71072" y="43804"/>
                        </a:cubicBezTo>
                        <a:cubicBezTo>
                          <a:pt x="68604" y="48759"/>
                          <a:pt x="64565" y="53325"/>
                          <a:pt x="64565" y="53325"/>
                        </a:cubicBezTo>
                        <a:cubicBezTo>
                          <a:pt x="64565" y="53325"/>
                          <a:pt x="55728" y="53390"/>
                          <a:pt x="46494" y="55599"/>
                        </a:cubicBezTo>
                        <a:cubicBezTo>
                          <a:pt x="37250" y="57808"/>
                          <a:pt x="27601" y="62171"/>
                          <a:pt x="27601" y="62171"/>
                        </a:cubicBezTo>
                        <a:cubicBezTo>
                          <a:pt x="27601" y="62171"/>
                          <a:pt x="37796" y="59500"/>
                          <a:pt x="46365" y="58122"/>
                        </a:cubicBezTo>
                        <a:cubicBezTo>
                          <a:pt x="54942" y="56745"/>
                          <a:pt x="61884" y="56671"/>
                          <a:pt x="61884" y="56671"/>
                        </a:cubicBezTo>
                        <a:cubicBezTo>
                          <a:pt x="61884" y="56671"/>
                          <a:pt x="61357" y="60248"/>
                          <a:pt x="54896" y="68660"/>
                        </a:cubicBezTo>
                        <a:cubicBezTo>
                          <a:pt x="46476" y="79622"/>
                          <a:pt x="27481" y="100078"/>
                          <a:pt x="27481" y="1000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38" name="Google Shape;10838;p17"/>
                <p:cNvGrpSpPr/>
                <p:nvPr/>
              </p:nvGrpSpPr>
              <p:grpSpPr>
                <a:xfrm>
                  <a:off x="6834507" y="4088966"/>
                  <a:ext cx="242416" cy="164587"/>
                  <a:chOff x="6834507" y="4088966"/>
                  <a:chExt cx="242416" cy="164587"/>
                </a:xfrm>
              </p:grpSpPr>
              <p:sp>
                <p:nvSpPr>
                  <p:cNvPr id="10839" name="Google Shape;10839;p17"/>
                  <p:cNvSpPr/>
                  <p:nvPr/>
                </p:nvSpPr>
                <p:spPr>
                  <a:xfrm>
                    <a:off x="6834507" y="4090082"/>
                    <a:ext cx="242416" cy="163471"/>
                  </a:xfrm>
                  <a:custGeom>
                    <a:avLst/>
                    <a:gdLst/>
                    <a:ahLst/>
                    <a:cxnLst/>
                    <a:rect l="l" t="t" r="r" b="b"/>
                    <a:pathLst>
                      <a:path w="242416" h="163471" extrusionOk="0">
                        <a:moveTo>
                          <a:pt x="98747" y="26614"/>
                        </a:moveTo>
                        <a:cubicBezTo>
                          <a:pt x="98747" y="26614"/>
                          <a:pt x="67615" y="13036"/>
                          <a:pt x="42325" y="19395"/>
                        </a:cubicBezTo>
                        <a:cubicBezTo>
                          <a:pt x="2515" y="29406"/>
                          <a:pt x="0" y="47865"/>
                          <a:pt x="0" y="47865"/>
                        </a:cubicBezTo>
                        <a:cubicBezTo>
                          <a:pt x="0" y="47865"/>
                          <a:pt x="28488" y="40738"/>
                          <a:pt x="33304" y="5898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58"/>
                          <a:pt x="55692" y="119186"/>
                        </a:cubicBezTo>
                        <a:cubicBezTo>
                          <a:pt x="69723" y="114315"/>
                          <a:pt x="82627" y="104739"/>
                          <a:pt x="82627" y="104739"/>
                        </a:cubicBezTo>
                        <a:cubicBezTo>
                          <a:pt x="82627" y="104739"/>
                          <a:pt x="82460" y="112198"/>
                          <a:pt x="83403" y="119085"/>
                        </a:cubicBezTo>
                        <a:cubicBezTo>
                          <a:pt x="84355" y="125971"/>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8"/>
                          <a:pt x="187039" y="98149"/>
                        </a:cubicBezTo>
                        <a:cubicBezTo>
                          <a:pt x="182177" y="89229"/>
                          <a:pt x="173193" y="81575"/>
                          <a:pt x="173193" y="81575"/>
                        </a:cubicBezTo>
                        <a:cubicBezTo>
                          <a:pt x="173193" y="81575"/>
                          <a:pt x="193861" y="86964"/>
                          <a:pt x="211165" y="87362"/>
                        </a:cubicBezTo>
                        <a:cubicBezTo>
                          <a:pt x="228478" y="87750"/>
                          <a:pt x="242417" y="83147"/>
                          <a:pt x="242417" y="83147"/>
                        </a:cubicBezTo>
                        <a:cubicBezTo>
                          <a:pt x="242417" y="83147"/>
                          <a:pt x="224947" y="74134"/>
                          <a:pt x="216896" y="64253"/>
                        </a:cubicBezTo>
                        <a:cubicBezTo>
                          <a:pt x="208854" y="54363"/>
                          <a:pt x="210231" y="43622"/>
                          <a:pt x="210231" y="43622"/>
                        </a:cubicBezTo>
                        <a:cubicBezTo>
                          <a:pt x="210231" y="43622"/>
                          <a:pt x="183952" y="45230"/>
                          <a:pt x="181004" y="19395"/>
                        </a:cubicBezTo>
                        <a:cubicBezTo>
                          <a:pt x="179830" y="9154"/>
                          <a:pt x="189868" y="4698"/>
                          <a:pt x="189868" y="4698"/>
                        </a:cubicBezTo>
                        <a:cubicBezTo>
                          <a:pt x="189868" y="4698"/>
                          <a:pt x="169690" y="-3408"/>
                          <a:pt x="146572" y="1675"/>
                        </a:cubicBezTo>
                        <a:cubicBezTo>
                          <a:pt x="123455" y="6750"/>
                          <a:pt x="98747" y="26614"/>
                          <a:pt x="98747" y="266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40" name="Google Shape;10840;p17"/>
                  <p:cNvSpPr/>
                  <p:nvPr/>
                </p:nvSpPr>
                <p:spPr>
                  <a:xfrm>
                    <a:off x="6867904" y="4088966"/>
                    <a:ext cx="164864" cy="146664"/>
                  </a:xfrm>
                  <a:custGeom>
                    <a:avLst/>
                    <a:gdLst/>
                    <a:ahLst/>
                    <a:cxnLst/>
                    <a:rect l="l" t="t" r="r" b="b"/>
                    <a:pathLst>
                      <a:path w="164864" h="146664" extrusionOk="0">
                        <a:moveTo>
                          <a:pt x="114563" y="146665"/>
                        </a:moveTo>
                        <a:cubicBezTo>
                          <a:pt x="114563" y="146665"/>
                          <a:pt x="108175" y="107704"/>
                          <a:pt x="100143" y="89837"/>
                        </a:cubicBezTo>
                        <a:cubicBezTo>
                          <a:pt x="95660" y="79863"/>
                          <a:pt x="91685" y="73605"/>
                          <a:pt x="91685" y="73605"/>
                        </a:cubicBezTo>
                        <a:cubicBezTo>
                          <a:pt x="91685" y="73605"/>
                          <a:pt x="97019" y="75657"/>
                          <a:pt x="108444" y="82885"/>
                        </a:cubicBezTo>
                        <a:cubicBezTo>
                          <a:pt x="119868" y="90104"/>
                          <a:pt x="137394" y="102491"/>
                          <a:pt x="137394" y="102491"/>
                        </a:cubicBezTo>
                        <a:cubicBezTo>
                          <a:pt x="137394" y="102491"/>
                          <a:pt x="124157" y="88598"/>
                          <a:pt x="112307" y="80048"/>
                        </a:cubicBezTo>
                        <a:cubicBezTo>
                          <a:pt x="100457" y="71507"/>
                          <a:pt x="89985" y="68290"/>
                          <a:pt x="89985" y="68290"/>
                        </a:cubicBezTo>
                        <a:cubicBezTo>
                          <a:pt x="89985" y="68290"/>
                          <a:pt x="86953" y="59148"/>
                          <a:pt x="82257" y="51005"/>
                        </a:cubicBezTo>
                        <a:cubicBezTo>
                          <a:pt x="77562" y="42852"/>
                          <a:pt x="71211" y="35707"/>
                          <a:pt x="71211" y="35707"/>
                        </a:cubicBezTo>
                        <a:lnTo>
                          <a:pt x="100198" y="42815"/>
                        </a:lnTo>
                        <a:cubicBezTo>
                          <a:pt x="100198" y="42815"/>
                          <a:pt x="100328" y="48639"/>
                          <a:pt x="106983" y="56468"/>
                        </a:cubicBezTo>
                        <a:cubicBezTo>
                          <a:pt x="113629" y="64306"/>
                          <a:pt x="126792" y="74141"/>
                          <a:pt x="126792" y="74141"/>
                        </a:cubicBezTo>
                        <a:cubicBezTo>
                          <a:pt x="126792" y="74141"/>
                          <a:pt x="117215" y="63354"/>
                          <a:pt x="112002" y="56283"/>
                        </a:cubicBezTo>
                        <a:cubicBezTo>
                          <a:pt x="106779" y="49202"/>
                          <a:pt x="105911" y="45838"/>
                          <a:pt x="105911" y="45838"/>
                        </a:cubicBezTo>
                        <a:lnTo>
                          <a:pt x="131663" y="55784"/>
                        </a:lnTo>
                        <a:lnTo>
                          <a:pt x="164615" y="70148"/>
                        </a:lnTo>
                        <a:lnTo>
                          <a:pt x="134750" y="52965"/>
                        </a:lnTo>
                        <a:cubicBezTo>
                          <a:pt x="134750" y="52965"/>
                          <a:pt x="137246" y="50367"/>
                          <a:pt x="144770" y="49711"/>
                        </a:cubicBezTo>
                        <a:cubicBezTo>
                          <a:pt x="152294" y="49055"/>
                          <a:pt x="164865" y="50349"/>
                          <a:pt x="164865" y="50349"/>
                        </a:cubicBezTo>
                        <a:cubicBezTo>
                          <a:pt x="164865" y="50349"/>
                          <a:pt x="151915" y="47030"/>
                          <a:pt x="142930" y="47049"/>
                        </a:cubicBezTo>
                        <a:cubicBezTo>
                          <a:pt x="133946" y="47067"/>
                          <a:pt x="128917" y="50432"/>
                          <a:pt x="128917" y="50432"/>
                        </a:cubicBezTo>
                        <a:lnTo>
                          <a:pt x="108249" y="42686"/>
                        </a:lnTo>
                        <a:lnTo>
                          <a:pt x="96667" y="37843"/>
                        </a:lnTo>
                        <a:cubicBezTo>
                          <a:pt x="96667" y="37843"/>
                          <a:pt x="100319" y="33896"/>
                          <a:pt x="109802" y="30513"/>
                        </a:cubicBezTo>
                        <a:cubicBezTo>
                          <a:pt x="119286" y="27120"/>
                          <a:pt x="134602" y="24310"/>
                          <a:pt x="134602" y="24310"/>
                        </a:cubicBezTo>
                        <a:cubicBezTo>
                          <a:pt x="134602" y="24310"/>
                          <a:pt x="119295" y="23903"/>
                          <a:pt x="108175" y="26686"/>
                        </a:cubicBezTo>
                        <a:cubicBezTo>
                          <a:pt x="97046" y="29468"/>
                          <a:pt x="90105" y="35439"/>
                          <a:pt x="90105" y="35439"/>
                        </a:cubicBezTo>
                        <a:lnTo>
                          <a:pt x="68503" y="30836"/>
                        </a:lnTo>
                        <a:cubicBezTo>
                          <a:pt x="68503" y="30836"/>
                          <a:pt x="65610" y="26205"/>
                          <a:pt x="58936" y="18496"/>
                        </a:cubicBezTo>
                        <a:cubicBezTo>
                          <a:pt x="52262" y="10787"/>
                          <a:pt x="41799" y="0"/>
                          <a:pt x="41799" y="0"/>
                        </a:cubicBezTo>
                        <a:lnTo>
                          <a:pt x="30586" y="4733"/>
                        </a:lnTo>
                        <a:cubicBezTo>
                          <a:pt x="30586" y="4733"/>
                          <a:pt x="42880" y="12959"/>
                          <a:pt x="50968" y="20391"/>
                        </a:cubicBezTo>
                        <a:cubicBezTo>
                          <a:pt x="59047" y="27813"/>
                          <a:pt x="62920" y="34450"/>
                          <a:pt x="62920" y="34450"/>
                        </a:cubicBezTo>
                        <a:lnTo>
                          <a:pt x="52974" y="45653"/>
                        </a:lnTo>
                        <a:cubicBezTo>
                          <a:pt x="52974" y="45653"/>
                          <a:pt x="42853" y="40070"/>
                          <a:pt x="29847" y="38693"/>
                        </a:cubicBezTo>
                        <a:cubicBezTo>
                          <a:pt x="16842" y="37325"/>
                          <a:pt x="0" y="38379"/>
                          <a:pt x="0" y="38379"/>
                        </a:cubicBezTo>
                        <a:cubicBezTo>
                          <a:pt x="0" y="38379"/>
                          <a:pt x="16721" y="38887"/>
                          <a:pt x="29024" y="41669"/>
                        </a:cubicBezTo>
                        <a:cubicBezTo>
                          <a:pt x="41337" y="44452"/>
                          <a:pt x="50303" y="49184"/>
                          <a:pt x="50303" y="49184"/>
                        </a:cubicBezTo>
                        <a:lnTo>
                          <a:pt x="35596" y="67283"/>
                        </a:lnTo>
                        <a:cubicBezTo>
                          <a:pt x="35596" y="67283"/>
                          <a:pt x="29542" y="65859"/>
                          <a:pt x="21741" y="69270"/>
                        </a:cubicBezTo>
                        <a:cubicBezTo>
                          <a:pt x="13940" y="72681"/>
                          <a:pt x="4400" y="80926"/>
                          <a:pt x="4400" y="80926"/>
                        </a:cubicBezTo>
                        <a:cubicBezTo>
                          <a:pt x="4400" y="80926"/>
                          <a:pt x="15991" y="74566"/>
                          <a:pt x="23155" y="71923"/>
                        </a:cubicBezTo>
                        <a:cubicBezTo>
                          <a:pt x="30328" y="69279"/>
                          <a:pt x="33073" y="70342"/>
                          <a:pt x="33073" y="70342"/>
                        </a:cubicBezTo>
                        <a:lnTo>
                          <a:pt x="16462" y="109007"/>
                        </a:lnTo>
                        <a:cubicBezTo>
                          <a:pt x="16462" y="109007"/>
                          <a:pt x="31076" y="83486"/>
                          <a:pt x="39553" y="70980"/>
                        </a:cubicBezTo>
                        <a:cubicBezTo>
                          <a:pt x="45949" y="61543"/>
                          <a:pt x="49046" y="58437"/>
                          <a:pt x="49046" y="58437"/>
                        </a:cubicBezTo>
                        <a:cubicBezTo>
                          <a:pt x="49046" y="58437"/>
                          <a:pt x="52050" y="62236"/>
                          <a:pt x="54333" y="68586"/>
                        </a:cubicBezTo>
                        <a:cubicBezTo>
                          <a:pt x="56616" y="74936"/>
                          <a:pt x="57559" y="83006"/>
                          <a:pt x="57559" y="83006"/>
                        </a:cubicBezTo>
                        <a:cubicBezTo>
                          <a:pt x="57559" y="83006"/>
                          <a:pt x="59121" y="74280"/>
                          <a:pt x="58049" y="67329"/>
                        </a:cubicBezTo>
                        <a:cubicBezTo>
                          <a:pt x="56967" y="60378"/>
                          <a:pt x="53242" y="55211"/>
                          <a:pt x="53242" y="55211"/>
                        </a:cubicBezTo>
                        <a:lnTo>
                          <a:pt x="66386" y="39414"/>
                        </a:lnTo>
                        <a:cubicBezTo>
                          <a:pt x="66386" y="39414"/>
                          <a:pt x="72025" y="47585"/>
                          <a:pt x="76369" y="54517"/>
                        </a:cubicBezTo>
                        <a:cubicBezTo>
                          <a:pt x="80714" y="61450"/>
                          <a:pt x="83459" y="69353"/>
                          <a:pt x="83459" y="69353"/>
                        </a:cubicBezTo>
                        <a:cubicBezTo>
                          <a:pt x="83459" y="69353"/>
                          <a:pt x="77155" y="77025"/>
                          <a:pt x="73208" y="87128"/>
                        </a:cubicBezTo>
                        <a:cubicBezTo>
                          <a:pt x="69270" y="97231"/>
                          <a:pt x="67699" y="109774"/>
                          <a:pt x="67699" y="109774"/>
                        </a:cubicBezTo>
                        <a:cubicBezTo>
                          <a:pt x="67699" y="109774"/>
                          <a:pt x="71756" y="98396"/>
                          <a:pt x="76249" y="89679"/>
                        </a:cubicBezTo>
                        <a:cubicBezTo>
                          <a:pt x="80741" y="80972"/>
                          <a:pt x="85659" y="74918"/>
                          <a:pt x="85659" y="74918"/>
                        </a:cubicBezTo>
                        <a:cubicBezTo>
                          <a:pt x="85659" y="74918"/>
                          <a:pt x="89707" y="78837"/>
                          <a:pt x="95466" y="92572"/>
                        </a:cubicBezTo>
                        <a:cubicBezTo>
                          <a:pt x="102953" y="110458"/>
                          <a:pt x="114563" y="146665"/>
                          <a:pt x="11456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41" name="Google Shape;10841;p17"/>
                <p:cNvGrpSpPr/>
                <p:nvPr/>
              </p:nvGrpSpPr>
              <p:grpSpPr>
                <a:xfrm>
                  <a:off x="7365927" y="4827225"/>
                  <a:ext cx="309967" cy="210452"/>
                  <a:chOff x="7365927" y="4827225"/>
                  <a:chExt cx="309967" cy="210452"/>
                </a:xfrm>
              </p:grpSpPr>
              <p:sp>
                <p:nvSpPr>
                  <p:cNvPr id="10842" name="Google Shape;10842;p17"/>
                  <p:cNvSpPr/>
                  <p:nvPr/>
                </p:nvSpPr>
                <p:spPr>
                  <a:xfrm>
                    <a:off x="7365927" y="4828652"/>
                    <a:ext cx="309967" cy="209025"/>
                  </a:xfrm>
                  <a:custGeom>
                    <a:avLst/>
                    <a:gdLst/>
                    <a:ahLst/>
                    <a:cxnLst/>
                    <a:rect l="l" t="t" r="r" b="b"/>
                    <a:pathLst>
                      <a:path w="309967" h="209025" extrusionOk="0">
                        <a:moveTo>
                          <a:pt x="126255" y="34039"/>
                        </a:moveTo>
                        <a:cubicBezTo>
                          <a:pt x="126255" y="34039"/>
                          <a:pt x="86453" y="16671"/>
                          <a:pt x="54120" y="24805"/>
                        </a:cubicBezTo>
                        <a:cubicBezTo>
                          <a:pt x="3217" y="37607"/>
                          <a:pt x="0" y="61206"/>
                          <a:pt x="0" y="61206"/>
                        </a:cubicBezTo>
                        <a:cubicBezTo>
                          <a:pt x="0" y="61206"/>
                          <a:pt x="36428" y="52091"/>
                          <a:pt x="42584" y="75431"/>
                        </a:cubicBezTo>
                        <a:cubicBezTo>
                          <a:pt x="45773" y="87540"/>
                          <a:pt x="32805" y="104964"/>
                          <a:pt x="32805" y="104964"/>
                        </a:cubicBezTo>
                        <a:cubicBezTo>
                          <a:pt x="32805" y="104964"/>
                          <a:pt x="44229" y="117276"/>
                          <a:pt x="44498" y="130752"/>
                        </a:cubicBezTo>
                        <a:cubicBezTo>
                          <a:pt x="44766" y="144229"/>
                          <a:pt x="33886" y="158871"/>
                          <a:pt x="33886" y="158871"/>
                        </a:cubicBezTo>
                        <a:cubicBezTo>
                          <a:pt x="33886" y="158871"/>
                          <a:pt x="53270" y="158630"/>
                          <a:pt x="71211" y="152400"/>
                        </a:cubicBezTo>
                        <a:cubicBezTo>
                          <a:pt x="89143" y="146161"/>
                          <a:pt x="105643" y="133932"/>
                          <a:pt x="105643" y="133932"/>
                        </a:cubicBezTo>
                        <a:cubicBezTo>
                          <a:pt x="105643" y="133932"/>
                          <a:pt x="105430" y="143462"/>
                          <a:pt x="106641" y="152271"/>
                        </a:cubicBezTo>
                        <a:cubicBezTo>
                          <a:pt x="107852" y="161080"/>
                          <a:pt x="110495" y="169168"/>
                          <a:pt x="110495" y="169168"/>
                        </a:cubicBezTo>
                        <a:cubicBezTo>
                          <a:pt x="110495" y="169168"/>
                          <a:pt x="120006" y="166894"/>
                          <a:pt x="127374" y="163012"/>
                        </a:cubicBezTo>
                        <a:cubicBezTo>
                          <a:pt x="134750" y="159130"/>
                          <a:pt x="139981" y="153639"/>
                          <a:pt x="139981" y="153639"/>
                        </a:cubicBezTo>
                        <a:cubicBezTo>
                          <a:pt x="139981" y="153639"/>
                          <a:pt x="153190" y="171756"/>
                          <a:pt x="166769" y="185603"/>
                        </a:cubicBezTo>
                        <a:cubicBezTo>
                          <a:pt x="180357" y="199449"/>
                          <a:pt x="194314" y="209025"/>
                          <a:pt x="194314" y="209025"/>
                        </a:cubicBezTo>
                        <a:cubicBezTo>
                          <a:pt x="194314" y="209025"/>
                          <a:pt x="205822" y="191296"/>
                          <a:pt x="211655" y="175019"/>
                        </a:cubicBezTo>
                        <a:cubicBezTo>
                          <a:pt x="217487" y="158751"/>
                          <a:pt x="217626" y="143934"/>
                          <a:pt x="217626" y="143934"/>
                        </a:cubicBezTo>
                        <a:cubicBezTo>
                          <a:pt x="217626" y="143934"/>
                          <a:pt x="224845" y="147335"/>
                          <a:pt x="232018" y="148842"/>
                        </a:cubicBezTo>
                        <a:cubicBezTo>
                          <a:pt x="239181" y="150339"/>
                          <a:pt x="246308" y="149933"/>
                          <a:pt x="246308" y="149933"/>
                        </a:cubicBezTo>
                        <a:cubicBezTo>
                          <a:pt x="246308" y="149933"/>
                          <a:pt x="245375" y="136909"/>
                          <a:pt x="239163" y="125502"/>
                        </a:cubicBezTo>
                        <a:cubicBezTo>
                          <a:pt x="232942" y="114096"/>
                          <a:pt x="221453" y="104317"/>
                          <a:pt x="221453" y="104317"/>
                        </a:cubicBezTo>
                        <a:cubicBezTo>
                          <a:pt x="221453" y="104317"/>
                          <a:pt x="247880" y="111203"/>
                          <a:pt x="270008" y="111702"/>
                        </a:cubicBezTo>
                        <a:cubicBezTo>
                          <a:pt x="292136" y="112201"/>
                          <a:pt x="309967" y="106322"/>
                          <a:pt x="309967" y="106322"/>
                        </a:cubicBezTo>
                        <a:cubicBezTo>
                          <a:pt x="309967" y="106322"/>
                          <a:pt x="287626" y="94787"/>
                          <a:pt x="277338" y="82151"/>
                        </a:cubicBezTo>
                        <a:cubicBezTo>
                          <a:pt x="267050" y="69515"/>
                          <a:pt x="268815" y="55779"/>
                          <a:pt x="268815" y="55779"/>
                        </a:cubicBezTo>
                        <a:cubicBezTo>
                          <a:pt x="268815" y="55779"/>
                          <a:pt x="235216" y="57841"/>
                          <a:pt x="231445" y="24805"/>
                        </a:cubicBezTo>
                        <a:cubicBezTo>
                          <a:pt x="229947" y="11707"/>
                          <a:pt x="242777" y="6013"/>
                          <a:pt x="242777" y="6013"/>
                        </a:cubicBezTo>
                        <a:cubicBezTo>
                          <a:pt x="242777" y="6013"/>
                          <a:pt x="216970" y="-4358"/>
                          <a:pt x="187419" y="2140"/>
                        </a:cubicBezTo>
                        <a:cubicBezTo>
                          <a:pt x="157858" y="8638"/>
                          <a:pt x="126255" y="34039"/>
                          <a:pt x="126255" y="340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43" name="Google Shape;10843;p17"/>
                  <p:cNvSpPr/>
                  <p:nvPr/>
                </p:nvSpPr>
                <p:spPr>
                  <a:xfrm>
                    <a:off x="7408622" y="4827225"/>
                    <a:ext cx="210803" cy="187529"/>
                  </a:xfrm>
                  <a:custGeom>
                    <a:avLst/>
                    <a:gdLst/>
                    <a:ahLst/>
                    <a:cxnLst/>
                    <a:rect l="l" t="t" r="r" b="b"/>
                    <a:pathLst>
                      <a:path w="210803" h="187529" extrusionOk="0">
                        <a:moveTo>
                          <a:pt x="146489" y="187530"/>
                        </a:moveTo>
                        <a:cubicBezTo>
                          <a:pt x="146489" y="187530"/>
                          <a:pt x="138318" y="137726"/>
                          <a:pt x="128048" y="114867"/>
                        </a:cubicBezTo>
                        <a:cubicBezTo>
                          <a:pt x="122317" y="102120"/>
                          <a:pt x="117233" y="94116"/>
                          <a:pt x="117233" y="94116"/>
                        </a:cubicBezTo>
                        <a:cubicBezTo>
                          <a:pt x="117233" y="94116"/>
                          <a:pt x="124055" y="96750"/>
                          <a:pt x="138669" y="105975"/>
                        </a:cubicBezTo>
                        <a:cubicBezTo>
                          <a:pt x="153283" y="115209"/>
                          <a:pt x="175688" y="131043"/>
                          <a:pt x="175688" y="131043"/>
                        </a:cubicBezTo>
                        <a:cubicBezTo>
                          <a:pt x="175688" y="131043"/>
                          <a:pt x="158764" y="113296"/>
                          <a:pt x="143605" y="102361"/>
                        </a:cubicBezTo>
                        <a:cubicBezTo>
                          <a:pt x="128455" y="91426"/>
                          <a:pt x="115061" y="87322"/>
                          <a:pt x="115061" y="87322"/>
                        </a:cubicBezTo>
                        <a:cubicBezTo>
                          <a:pt x="115061" y="87322"/>
                          <a:pt x="111188" y="75629"/>
                          <a:pt x="105180" y="65212"/>
                        </a:cubicBezTo>
                        <a:cubicBezTo>
                          <a:pt x="99181" y="54804"/>
                          <a:pt x="91066" y="45662"/>
                          <a:pt x="91066" y="45662"/>
                        </a:cubicBezTo>
                        <a:lnTo>
                          <a:pt x="128122" y="54739"/>
                        </a:lnTo>
                        <a:cubicBezTo>
                          <a:pt x="128122" y="54739"/>
                          <a:pt x="128298" y="62189"/>
                          <a:pt x="136793" y="72209"/>
                        </a:cubicBezTo>
                        <a:cubicBezTo>
                          <a:pt x="145296" y="82229"/>
                          <a:pt x="162119" y="94809"/>
                          <a:pt x="162119" y="94809"/>
                        </a:cubicBezTo>
                        <a:cubicBezTo>
                          <a:pt x="162119" y="94809"/>
                          <a:pt x="149881" y="81018"/>
                          <a:pt x="143207" y="71969"/>
                        </a:cubicBezTo>
                        <a:cubicBezTo>
                          <a:pt x="136543" y="62920"/>
                          <a:pt x="135434" y="58612"/>
                          <a:pt x="135434" y="58612"/>
                        </a:cubicBezTo>
                        <a:lnTo>
                          <a:pt x="168349" y="71322"/>
                        </a:lnTo>
                        <a:lnTo>
                          <a:pt x="210490" y="89697"/>
                        </a:lnTo>
                        <a:lnTo>
                          <a:pt x="172306" y="67726"/>
                        </a:lnTo>
                        <a:cubicBezTo>
                          <a:pt x="172306" y="67726"/>
                          <a:pt x="175485" y="64408"/>
                          <a:pt x="185117" y="63567"/>
                        </a:cubicBezTo>
                        <a:cubicBezTo>
                          <a:pt x="194739" y="62726"/>
                          <a:pt x="210804" y="64380"/>
                          <a:pt x="210804" y="64380"/>
                        </a:cubicBezTo>
                        <a:cubicBezTo>
                          <a:pt x="210804" y="64380"/>
                          <a:pt x="194249" y="60137"/>
                          <a:pt x="182760" y="60165"/>
                        </a:cubicBezTo>
                        <a:cubicBezTo>
                          <a:pt x="171270" y="60193"/>
                          <a:pt x="164846" y="64491"/>
                          <a:pt x="164846" y="64491"/>
                        </a:cubicBezTo>
                        <a:lnTo>
                          <a:pt x="138410" y="54582"/>
                        </a:lnTo>
                        <a:lnTo>
                          <a:pt x="123611" y="48389"/>
                        </a:lnTo>
                        <a:cubicBezTo>
                          <a:pt x="123611" y="48389"/>
                          <a:pt x="128279" y="43342"/>
                          <a:pt x="140407" y="39007"/>
                        </a:cubicBezTo>
                        <a:cubicBezTo>
                          <a:pt x="152534" y="34681"/>
                          <a:pt x="172120" y="31085"/>
                          <a:pt x="172120" y="31085"/>
                        </a:cubicBezTo>
                        <a:cubicBezTo>
                          <a:pt x="172120" y="31085"/>
                          <a:pt x="152543" y="30568"/>
                          <a:pt x="138318" y="34127"/>
                        </a:cubicBezTo>
                        <a:cubicBezTo>
                          <a:pt x="124092" y="37676"/>
                          <a:pt x="115228" y="45320"/>
                          <a:pt x="115228" y="45320"/>
                        </a:cubicBezTo>
                        <a:lnTo>
                          <a:pt x="87599" y="39432"/>
                        </a:lnTo>
                        <a:cubicBezTo>
                          <a:pt x="87599" y="39432"/>
                          <a:pt x="83902" y="33507"/>
                          <a:pt x="75370" y="23644"/>
                        </a:cubicBezTo>
                        <a:cubicBezTo>
                          <a:pt x="66829" y="13791"/>
                          <a:pt x="53445" y="0"/>
                          <a:pt x="53445" y="0"/>
                        </a:cubicBezTo>
                        <a:lnTo>
                          <a:pt x="39118" y="6054"/>
                        </a:lnTo>
                        <a:cubicBezTo>
                          <a:pt x="39118" y="6054"/>
                          <a:pt x="54832" y="16573"/>
                          <a:pt x="65175" y="26066"/>
                        </a:cubicBezTo>
                        <a:cubicBezTo>
                          <a:pt x="75509" y="35569"/>
                          <a:pt x="80463" y="44045"/>
                          <a:pt x="80463" y="44045"/>
                        </a:cubicBezTo>
                        <a:lnTo>
                          <a:pt x="67735" y="58372"/>
                        </a:lnTo>
                        <a:cubicBezTo>
                          <a:pt x="67735" y="58372"/>
                          <a:pt x="54804" y="51236"/>
                          <a:pt x="38175" y="49479"/>
                        </a:cubicBezTo>
                        <a:cubicBezTo>
                          <a:pt x="21546" y="47724"/>
                          <a:pt x="0" y="49082"/>
                          <a:pt x="0" y="49082"/>
                        </a:cubicBezTo>
                        <a:cubicBezTo>
                          <a:pt x="0" y="49082"/>
                          <a:pt x="21389" y="49720"/>
                          <a:pt x="37121" y="53279"/>
                        </a:cubicBezTo>
                        <a:cubicBezTo>
                          <a:pt x="52853" y="56837"/>
                          <a:pt x="64324" y="62892"/>
                          <a:pt x="64324" y="62892"/>
                        </a:cubicBezTo>
                        <a:lnTo>
                          <a:pt x="45514" y="86028"/>
                        </a:lnTo>
                        <a:cubicBezTo>
                          <a:pt x="45514" y="86028"/>
                          <a:pt x="37777" y="84207"/>
                          <a:pt x="27804" y="88570"/>
                        </a:cubicBezTo>
                        <a:cubicBezTo>
                          <a:pt x="17830" y="92933"/>
                          <a:pt x="5629" y="103480"/>
                          <a:pt x="5629" y="103480"/>
                        </a:cubicBezTo>
                        <a:cubicBezTo>
                          <a:pt x="5629" y="103480"/>
                          <a:pt x="20446" y="95345"/>
                          <a:pt x="29616" y="91962"/>
                        </a:cubicBezTo>
                        <a:cubicBezTo>
                          <a:pt x="38785" y="88579"/>
                          <a:pt x="42288" y="89947"/>
                          <a:pt x="42288" y="89947"/>
                        </a:cubicBezTo>
                        <a:lnTo>
                          <a:pt x="21056" y="139390"/>
                        </a:lnTo>
                        <a:cubicBezTo>
                          <a:pt x="21056" y="139390"/>
                          <a:pt x="39746" y="106752"/>
                          <a:pt x="50580" y="90760"/>
                        </a:cubicBezTo>
                        <a:cubicBezTo>
                          <a:pt x="58760" y="78689"/>
                          <a:pt x="62716" y="74723"/>
                          <a:pt x="62716" y="74723"/>
                        </a:cubicBezTo>
                        <a:cubicBezTo>
                          <a:pt x="62716" y="74723"/>
                          <a:pt x="66561" y="79585"/>
                          <a:pt x="69482" y="87701"/>
                        </a:cubicBezTo>
                        <a:cubicBezTo>
                          <a:pt x="72403" y="95816"/>
                          <a:pt x="73604" y="106141"/>
                          <a:pt x="73604" y="106141"/>
                        </a:cubicBezTo>
                        <a:cubicBezTo>
                          <a:pt x="73604" y="106141"/>
                          <a:pt x="75601" y="94985"/>
                          <a:pt x="74224" y="86092"/>
                        </a:cubicBezTo>
                        <a:cubicBezTo>
                          <a:pt x="72847" y="77210"/>
                          <a:pt x="68086" y="70601"/>
                          <a:pt x="68086" y="70601"/>
                        </a:cubicBezTo>
                        <a:lnTo>
                          <a:pt x="84891" y="50395"/>
                        </a:lnTo>
                        <a:cubicBezTo>
                          <a:pt x="84891" y="50395"/>
                          <a:pt x="92101" y="60840"/>
                          <a:pt x="97656" y="69704"/>
                        </a:cubicBezTo>
                        <a:cubicBezTo>
                          <a:pt x="103211" y="78578"/>
                          <a:pt x="106715" y="88681"/>
                          <a:pt x="106715" y="88681"/>
                        </a:cubicBezTo>
                        <a:cubicBezTo>
                          <a:pt x="106715" y="88681"/>
                          <a:pt x="98654" y="98488"/>
                          <a:pt x="93617" y="111410"/>
                        </a:cubicBezTo>
                        <a:cubicBezTo>
                          <a:pt x="88579" y="124323"/>
                          <a:pt x="86573" y="140361"/>
                          <a:pt x="86573" y="140361"/>
                        </a:cubicBezTo>
                        <a:cubicBezTo>
                          <a:pt x="86573" y="140361"/>
                          <a:pt x="91759" y="125821"/>
                          <a:pt x="97499" y="114673"/>
                        </a:cubicBezTo>
                        <a:cubicBezTo>
                          <a:pt x="103239" y="103535"/>
                          <a:pt x="109534" y="95789"/>
                          <a:pt x="109534" y="95789"/>
                        </a:cubicBezTo>
                        <a:cubicBezTo>
                          <a:pt x="109534" y="95789"/>
                          <a:pt x="114710" y="100808"/>
                          <a:pt x="122068" y="118370"/>
                        </a:cubicBezTo>
                        <a:cubicBezTo>
                          <a:pt x="131644" y="141238"/>
                          <a:pt x="146489" y="187530"/>
                          <a:pt x="146489" y="1875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44" name="Google Shape;10844;p17"/>
                <p:cNvGrpSpPr/>
                <p:nvPr/>
              </p:nvGrpSpPr>
              <p:grpSpPr>
                <a:xfrm>
                  <a:off x="7819409" y="4689221"/>
                  <a:ext cx="170454" cy="253414"/>
                  <a:chOff x="7819409" y="4689221"/>
                  <a:chExt cx="170454" cy="253414"/>
                </a:xfrm>
              </p:grpSpPr>
              <p:sp>
                <p:nvSpPr>
                  <p:cNvPr id="10845" name="Google Shape;10845;p17"/>
                  <p:cNvSpPr/>
                  <p:nvPr/>
                </p:nvSpPr>
                <p:spPr>
                  <a:xfrm>
                    <a:off x="7819409" y="4689221"/>
                    <a:ext cx="170454" cy="253414"/>
                  </a:xfrm>
                  <a:custGeom>
                    <a:avLst/>
                    <a:gdLst/>
                    <a:ahLst/>
                    <a:cxnLst/>
                    <a:rect l="l" t="t" r="r" b="b"/>
                    <a:pathLst>
                      <a:path w="170454" h="253414" extrusionOk="0">
                        <a:moveTo>
                          <a:pt x="48969" y="160650"/>
                        </a:moveTo>
                        <a:cubicBezTo>
                          <a:pt x="48969" y="160650"/>
                          <a:pt x="44524" y="195848"/>
                          <a:pt x="58342" y="219317"/>
                        </a:cubicBezTo>
                        <a:cubicBezTo>
                          <a:pt x="80101" y="256282"/>
                          <a:pt x="99337" y="253360"/>
                          <a:pt x="99337" y="253360"/>
                        </a:cubicBezTo>
                        <a:cubicBezTo>
                          <a:pt x="99337" y="253360"/>
                          <a:pt x="83808" y="226906"/>
                          <a:pt x="100686" y="216711"/>
                        </a:cubicBezTo>
                        <a:cubicBezTo>
                          <a:pt x="109440" y="211414"/>
                          <a:pt x="126087" y="217570"/>
                          <a:pt x="126087" y="217570"/>
                        </a:cubicBezTo>
                        <a:cubicBezTo>
                          <a:pt x="126087" y="217570"/>
                          <a:pt x="133112" y="205775"/>
                          <a:pt x="143612" y="202467"/>
                        </a:cubicBezTo>
                        <a:cubicBezTo>
                          <a:pt x="154113" y="199148"/>
                          <a:pt x="168089" y="204306"/>
                          <a:pt x="168089" y="204306"/>
                        </a:cubicBezTo>
                        <a:cubicBezTo>
                          <a:pt x="168089" y="204306"/>
                          <a:pt x="163439" y="189165"/>
                          <a:pt x="154427" y="176539"/>
                        </a:cubicBezTo>
                        <a:cubicBezTo>
                          <a:pt x="145406" y="163912"/>
                          <a:pt x="132012" y="153800"/>
                          <a:pt x="132012" y="153800"/>
                        </a:cubicBezTo>
                        <a:cubicBezTo>
                          <a:pt x="132012" y="153800"/>
                          <a:pt x="139536" y="151776"/>
                          <a:pt x="146163" y="148790"/>
                        </a:cubicBezTo>
                        <a:cubicBezTo>
                          <a:pt x="152791" y="145814"/>
                          <a:pt x="158522" y="141885"/>
                          <a:pt x="158522" y="141885"/>
                        </a:cubicBezTo>
                        <a:cubicBezTo>
                          <a:pt x="158522" y="141885"/>
                          <a:pt x="154547" y="134953"/>
                          <a:pt x="149806" y="130063"/>
                        </a:cubicBezTo>
                        <a:cubicBezTo>
                          <a:pt x="145064" y="125183"/>
                          <a:pt x="139555" y="122345"/>
                          <a:pt x="139555" y="122345"/>
                        </a:cubicBezTo>
                        <a:cubicBezTo>
                          <a:pt x="139555" y="122345"/>
                          <a:pt x="150711" y="107824"/>
                          <a:pt x="158439" y="93986"/>
                        </a:cubicBezTo>
                        <a:cubicBezTo>
                          <a:pt x="166166" y="80149"/>
                          <a:pt x="170455" y="66996"/>
                          <a:pt x="170455" y="66996"/>
                        </a:cubicBezTo>
                        <a:cubicBezTo>
                          <a:pt x="170455" y="66996"/>
                          <a:pt x="153909" y="62060"/>
                          <a:pt x="139813" y="61237"/>
                        </a:cubicBezTo>
                        <a:cubicBezTo>
                          <a:pt x="125717" y="60415"/>
                          <a:pt x="114071" y="63715"/>
                          <a:pt x="114071" y="63715"/>
                        </a:cubicBezTo>
                        <a:cubicBezTo>
                          <a:pt x="114071" y="63715"/>
                          <a:pt x="115069" y="57272"/>
                          <a:pt x="114597" y="51310"/>
                        </a:cubicBezTo>
                        <a:cubicBezTo>
                          <a:pt x="114117" y="45348"/>
                          <a:pt x="112166" y="39857"/>
                          <a:pt x="112166" y="39857"/>
                        </a:cubicBezTo>
                        <a:cubicBezTo>
                          <a:pt x="112166" y="39857"/>
                          <a:pt x="102174" y="43591"/>
                          <a:pt x="94660" y="51088"/>
                        </a:cubicBezTo>
                        <a:cubicBezTo>
                          <a:pt x="87154" y="58585"/>
                          <a:pt x="82126" y="69843"/>
                          <a:pt x="82126" y="69843"/>
                        </a:cubicBezTo>
                        <a:cubicBezTo>
                          <a:pt x="82126" y="69843"/>
                          <a:pt x="81441" y="47538"/>
                          <a:pt x="76737" y="30078"/>
                        </a:cubicBezTo>
                        <a:cubicBezTo>
                          <a:pt x="72032" y="12617"/>
                          <a:pt x="63315" y="0"/>
                          <a:pt x="63315" y="0"/>
                        </a:cubicBezTo>
                        <a:cubicBezTo>
                          <a:pt x="63315" y="0"/>
                          <a:pt x="59424" y="20169"/>
                          <a:pt x="51890" y="31141"/>
                        </a:cubicBezTo>
                        <a:cubicBezTo>
                          <a:pt x="44348" y="42122"/>
                          <a:pt x="33172" y="43897"/>
                          <a:pt x="33172" y="43897"/>
                        </a:cubicBezTo>
                        <a:cubicBezTo>
                          <a:pt x="33172" y="43897"/>
                          <a:pt x="42527" y="69760"/>
                          <a:pt x="17505" y="80325"/>
                        </a:cubicBezTo>
                        <a:cubicBezTo>
                          <a:pt x="7578" y="84521"/>
                          <a:pt x="156" y="75768"/>
                          <a:pt x="156" y="75768"/>
                        </a:cubicBezTo>
                        <a:cubicBezTo>
                          <a:pt x="156" y="75768"/>
                          <a:pt x="-2017" y="98386"/>
                          <a:pt x="9880" y="120053"/>
                        </a:cubicBezTo>
                        <a:cubicBezTo>
                          <a:pt x="21776" y="141729"/>
                          <a:pt x="48969" y="160650"/>
                          <a:pt x="48969"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46" name="Google Shape;10846;p17"/>
                  <p:cNvSpPr/>
                  <p:nvPr/>
                </p:nvSpPr>
                <p:spPr>
                  <a:xfrm>
                    <a:off x="7844549" y="4737887"/>
                    <a:ext cx="128528" cy="174348"/>
                  </a:xfrm>
                  <a:custGeom>
                    <a:avLst/>
                    <a:gdLst/>
                    <a:ahLst/>
                    <a:cxnLst/>
                    <a:rect l="l" t="t" r="r" b="b"/>
                    <a:pathLst>
                      <a:path w="128528" h="174348" extrusionOk="0">
                        <a:moveTo>
                          <a:pt x="128529" y="27638"/>
                        </a:moveTo>
                        <a:cubicBezTo>
                          <a:pt x="128529" y="27638"/>
                          <a:pt x="91370" y="45514"/>
                          <a:pt x="75823" y="58825"/>
                        </a:cubicBezTo>
                        <a:cubicBezTo>
                          <a:pt x="67144" y="66256"/>
                          <a:pt x="62041" y="72080"/>
                          <a:pt x="62041" y="72080"/>
                        </a:cubicBezTo>
                        <a:cubicBezTo>
                          <a:pt x="62041" y="72080"/>
                          <a:pt x="62541" y="66127"/>
                          <a:pt x="66404" y="52549"/>
                        </a:cubicBezTo>
                        <a:cubicBezTo>
                          <a:pt x="70277" y="38970"/>
                          <a:pt x="77533" y="17756"/>
                          <a:pt x="77533" y="17756"/>
                        </a:cubicBezTo>
                        <a:cubicBezTo>
                          <a:pt x="77533" y="17756"/>
                          <a:pt x="67513" y="35115"/>
                          <a:pt x="62429" y="49507"/>
                        </a:cubicBezTo>
                        <a:cubicBezTo>
                          <a:pt x="57355" y="63909"/>
                          <a:pt x="57216" y="75343"/>
                          <a:pt x="57216" y="75343"/>
                        </a:cubicBezTo>
                        <a:cubicBezTo>
                          <a:pt x="57216" y="75343"/>
                          <a:pt x="48952" y="81083"/>
                          <a:pt x="42168" y="88182"/>
                        </a:cubicBezTo>
                        <a:cubicBezTo>
                          <a:pt x="35383" y="95290"/>
                          <a:pt x="30087" y="103757"/>
                          <a:pt x="30087" y="103757"/>
                        </a:cubicBezTo>
                        <a:lnTo>
                          <a:pt x="28673" y="72616"/>
                        </a:lnTo>
                        <a:cubicBezTo>
                          <a:pt x="28673" y="72616"/>
                          <a:pt x="34478" y="70767"/>
                          <a:pt x="40365" y="61792"/>
                        </a:cubicBezTo>
                        <a:cubicBezTo>
                          <a:pt x="46263" y="52826"/>
                          <a:pt x="52243" y="36733"/>
                          <a:pt x="52243" y="36733"/>
                        </a:cubicBezTo>
                        <a:cubicBezTo>
                          <a:pt x="52243" y="36733"/>
                          <a:pt x="44257" y="49507"/>
                          <a:pt x="38702" y="56819"/>
                        </a:cubicBezTo>
                        <a:cubicBezTo>
                          <a:pt x="33147" y="64131"/>
                          <a:pt x="30022" y="65997"/>
                          <a:pt x="30022" y="65997"/>
                        </a:cubicBezTo>
                        <a:lnTo>
                          <a:pt x="32407" y="37260"/>
                        </a:lnTo>
                        <a:lnTo>
                          <a:pt x="37103" y="0"/>
                        </a:lnTo>
                        <a:lnTo>
                          <a:pt x="28682" y="34995"/>
                        </a:lnTo>
                        <a:cubicBezTo>
                          <a:pt x="28682" y="34995"/>
                          <a:pt x="25336" y="33258"/>
                          <a:pt x="22461" y="25909"/>
                        </a:cubicBezTo>
                        <a:cubicBezTo>
                          <a:pt x="19596" y="18551"/>
                          <a:pt x="17183" y="5583"/>
                          <a:pt x="17183" y="5583"/>
                        </a:cubicBezTo>
                        <a:cubicBezTo>
                          <a:pt x="17183" y="5583"/>
                          <a:pt x="17673" y="19540"/>
                          <a:pt x="20335" y="28534"/>
                        </a:cubicBezTo>
                        <a:cubicBezTo>
                          <a:pt x="23006" y="37537"/>
                          <a:pt x="27859" y="41586"/>
                          <a:pt x="27859" y="41586"/>
                        </a:cubicBezTo>
                        <a:lnTo>
                          <a:pt x="26177" y="64584"/>
                        </a:lnTo>
                        <a:lnTo>
                          <a:pt x="24735" y="77617"/>
                        </a:lnTo>
                        <a:cubicBezTo>
                          <a:pt x="24735" y="77617"/>
                          <a:pt x="19697" y="75121"/>
                          <a:pt x="13514" y="66608"/>
                        </a:cubicBezTo>
                        <a:cubicBezTo>
                          <a:pt x="7330" y="58104"/>
                          <a:pt x="0" y="43573"/>
                          <a:pt x="0" y="43573"/>
                        </a:cubicBezTo>
                        <a:cubicBezTo>
                          <a:pt x="0" y="43573"/>
                          <a:pt x="4095" y="59037"/>
                          <a:pt x="10158" y="69371"/>
                        </a:cubicBezTo>
                        <a:cubicBezTo>
                          <a:pt x="16231" y="79706"/>
                          <a:pt x="24254" y="84901"/>
                          <a:pt x="24254" y="84901"/>
                        </a:cubicBezTo>
                        <a:lnTo>
                          <a:pt x="26001" y="107907"/>
                        </a:lnTo>
                        <a:cubicBezTo>
                          <a:pt x="26001" y="107907"/>
                          <a:pt x="22211" y="112168"/>
                          <a:pt x="16453" y="121134"/>
                        </a:cubicBezTo>
                        <a:cubicBezTo>
                          <a:pt x="10694" y="130091"/>
                          <a:pt x="2967" y="143762"/>
                          <a:pt x="2967" y="143762"/>
                        </a:cubicBezTo>
                        <a:lnTo>
                          <a:pt x="11009" y="153597"/>
                        </a:lnTo>
                        <a:cubicBezTo>
                          <a:pt x="11009" y="153597"/>
                          <a:pt x="15630" y="138854"/>
                          <a:pt x="20695" y="128566"/>
                        </a:cubicBezTo>
                        <a:cubicBezTo>
                          <a:pt x="25761" y="118269"/>
                          <a:pt x="31270" y="112437"/>
                          <a:pt x="31270" y="112437"/>
                        </a:cubicBezTo>
                        <a:lnTo>
                          <a:pt x="45431" y="119110"/>
                        </a:lnTo>
                        <a:cubicBezTo>
                          <a:pt x="45431" y="119110"/>
                          <a:pt x="42815" y="130895"/>
                          <a:pt x="45265" y="144335"/>
                        </a:cubicBezTo>
                        <a:cubicBezTo>
                          <a:pt x="47714" y="157775"/>
                          <a:pt x="53741" y="174349"/>
                          <a:pt x="53741" y="174349"/>
                        </a:cubicBezTo>
                        <a:cubicBezTo>
                          <a:pt x="53741" y="174349"/>
                          <a:pt x="49323" y="157442"/>
                          <a:pt x="48490" y="144289"/>
                        </a:cubicBezTo>
                        <a:cubicBezTo>
                          <a:pt x="47658" y="131135"/>
                          <a:pt x="49757" y="120746"/>
                          <a:pt x="49757" y="120746"/>
                        </a:cubicBezTo>
                        <a:lnTo>
                          <a:pt x="72227" y="130156"/>
                        </a:lnTo>
                        <a:cubicBezTo>
                          <a:pt x="72227" y="130156"/>
                          <a:pt x="72579" y="136645"/>
                          <a:pt x="78300" y="143457"/>
                        </a:cubicBezTo>
                        <a:cubicBezTo>
                          <a:pt x="84013" y="150269"/>
                          <a:pt x="95086" y="157405"/>
                          <a:pt x="95086" y="157405"/>
                        </a:cubicBezTo>
                        <a:cubicBezTo>
                          <a:pt x="95086" y="157405"/>
                          <a:pt x="85297" y="147663"/>
                          <a:pt x="80537" y="141257"/>
                        </a:cubicBezTo>
                        <a:cubicBezTo>
                          <a:pt x="75777" y="134852"/>
                          <a:pt x="76045" y="131783"/>
                          <a:pt x="76045" y="131783"/>
                        </a:cubicBezTo>
                        <a:lnTo>
                          <a:pt x="119683" y="137042"/>
                        </a:lnTo>
                        <a:cubicBezTo>
                          <a:pt x="119683" y="137042"/>
                          <a:pt x="89799" y="129916"/>
                          <a:pt x="74769" y="125100"/>
                        </a:cubicBezTo>
                        <a:cubicBezTo>
                          <a:pt x="63418" y="121476"/>
                          <a:pt x="59398" y="119277"/>
                          <a:pt x="59398" y="119277"/>
                        </a:cubicBezTo>
                        <a:cubicBezTo>
                          <a:pt x="59398" y="119277"/>
                          <a:pt x="62318" y="115145"/>
                          <a:pt x="68012" y="110995"/>
                        </a:cubicBezTo>
                        <a:cubicBezTo>
                          <a:pt x="73707" y="106835"/>
                          <a:pt x="81517" y="103507"/>
                          <a:pt x="81517" y="103507"/>
                        </a:cubicBezTo>
                        <a:cubicBezTo>
                          <a:pt x="81517" y="103507"/>
                          <a:pt x="72311" y="104515"/>
                          <a:pt x="65664" y="107639"/>
                        </a:cubicBezTo>
                        <a:cubicBezTo>
                          <a:pt x="59018" y="110772"/>
                          <a:pt x="54933" y="116023"/>
                          <a:pt x="54933" y="116023"/>
                        </a:cubicBezTo>
                        <a:lnTo>
                          <a:pt x="35226" y="107500"/>
                        </a:lnTo>
                        <a:cubicBezTo>
                          <a:pt x="35226" y="107500"/>
                          <a:pt x="41752" y="99449"/>
                          <a:pt x="47418" y="93053"/>
                        </a:cubicBezTo>
                        <a:cubicBezTo>
                          <a:pt x="53094" y="86657"/>
                          <a:pt x="60211" y="81573"/>
                          <a:pt x="60211" y="81573"/>
                        </a:cubicBezTo>
                        <a:cubicBezTo>
                          <a:pt x="60211" y="81573"/>
                          <a:pt x="69750" y="85640"/>
                          <a:pt x="81036" y="86611"/>
                        </a:cubicBezTo>
                        <a:cubicBezTo>
                          <a:pt x="92323" y="87581"/>
                          <a:pt x="105355" y="85464"/>
                          <a:pt x="105355" y="85464"/>
                        </a:cubicBezTo>
                        <a:cubicBezTo>
                          <a:pt x="105355" y="85464"/>
                          <a:pt x="92757" y="84752"/>
                          <a:pt x="82710" y="82811"/>
                        </a:cubicBezTo>
                        <a:cubicBezTo>
                          <a:pt x="72653" y="80880"/>
                          <a:pt x="65128" y="77728"/>
                          <a:pt x="65128" y="77728"/>
                        </a:cubicBezTo>
                        <a:cubicBezTo>
                          <a:pt x="65128" y="77728"/>
                          <a:pt x="67874" y="72514"/>
                          <a:pt x="79946" y="62707"/>
                        </a:cubicBezTo>
                        <a:cubicBezTo>
                          <a:pt x="95660"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47" name="Google Shape;10847;p17"/>
                <p:cNvGrpSpPr/>
                <p:nvPr/>
              </p:nvGrpSpPr>
              <p:grpSpPr>
                <a:xfrm>
                  <a:off x="7798609" y="4278381"/>
                  <a:ext cx="147662" cy="144323"/>
                  <a:chOff x="7798609" y="4278381"/>
                  <a:chExt cx="147662" cy="144323"/>
                </a:xfrm>
              </p:grpSpPr>
              <p:sp>
                <p:nvSpPr>
                  <p:cNvPr id="10848" name="Google Shape;10848;p17"/>
                  <p:cNvSpPr/>
                  <p:nvPr/>
                </p:nvSpPr>
                <p:spPr>
                  <a:xfrm>
                    <a:off x="7798609" y="4278381"/>
                    <a:ext cx="147662" cy="144323"/>
                  </a:xfrm>
                  <a:custGeom>
                    <a:avLst/>
                    <a:gdLst/>
                    <a:ahLst/>
                    <a:cxnLst/>
                    <a:rect l="l" t="t" r="r" b="b"/>
                    <a:pathLst>
                      <a:path w="147662" h="144323" extrusionOk="0">
                        <a:moveTo>
                          <a:pt x="60230" y="104700"/>
                        </a:moveTo>
                        <a:cubicBezTo>
                          <a:pt x="60230" y="104700"/>
                          <a:pt x="70379" y="127845"/>
                          <a:pt x="87230" y="136682"/>
                        </a:cubicBezTo>
                        <a:cubicBezTo>
                          <a:pt x="113758" y="150593"/>
                          <a:pt x="124249" y="141257"/>
                          <a:pt x="124249" y="141257"/>
                        </a:cubicBezTo>
                        <a:cubicBezTo>
                          <a:pt x="124249" y="141257"/>
                          <a:pt x="105282" y="131284"/>
                          <a:pt x="111706" y="118444"/>
                        </a:cubicBezTo>
                        <a:cubicBezTo>
                          <a:pt x="115034" y="111789"/>
                          <a:pt x="127272" y="108979"/>
                          <a:pt x="127272" y="108979"/>
                        </a:cubicBezTo>
                        <a:cubicBezTo>
                          <a:pt x="127272" y="108979"/>
                          <a:pt x="127198" y="99052"/>
                          <a:pt x="132291" y="92914"/>
                        </a:cubicBezTo>
                        <a:cubicBezTo>
                          <a:pt x="137394" y="86768"/>
                          <a:pt x="147663" y="84411"/>
                          <a:pt x="147663" y="84411"/>
                        </a:cubicBezTo>
                        <a:cubicBezTo>
                          <a:pt x="147663" y="84411"/>
                          <a:pt x="139362" y="77034"/>
                          <a:pt x="129342" y="72903"/>
                        </a:cubicBezTo>
                        <a:cubicBezTo>
                          <a:pt x="119332" y="68771"/>
                          <a:pt x="107602" y="67883"/>
                          <a:pt x="107602" y="67883"/>
                        </a:cubicBezTo>
                        <a:cubicBezTo>
                          <a:pt x="107602" y="67883"/>
                          <a:pt x="111382" y="63696"/>
                          <a:pt x="114276" y="59278"/>
                        </a:cubicBezTo>
                        <a:cubicBezTo>
                          <a:pt x="117169" y="54869"/>
                          <a:pt x="119184" y="50219"/>
                          <a:pt x="119184" y="50219"/>
                        </a:cubicBezTo>
                        <a:cubicBezTo>
                          <a:pt x="119184" y="50219"/>
                          <a:pt x="114266" y="47566"/>
                          <a:pt x="109645" y="46466"/>
                        </a:cubicBezTo>
                        <a:cubicBezTo>
                          <a:pt x="105014" y="45357"/>
                          <a:pt x="100669" y="45801"/>
                          <a:pt x="100669" y="45801"/>
                        </a:cubicBezTo>
                        <a:cubicBezTo>
                          <a:pt x="100669" y="45801"/>
                          <a:pt x="102084" y="32583"/>
                          <a:pt x="101686" y="21130"/>
                        </a:cubicBezTo>
                        <a:cubicBezTo>
                          <a:pt x="101280" y="9687"/>
                          <a:pt x="99071" y="0"/>
                          <a:pt x="99071" y="0"/>
                        </a:cubicBezTo>
                        <a:cubicBezTo>
                          <a:pt x="99071" y="0"/>
                          <a:pt x="87331" y="3503"/>
                          <a:pt x="78569" y="8550"/>
                        </a:cubicBezTo>
                        <a:cubicBezTo>
                          <a:pt x="69797" y="13597"/>
                          <a:pt x="64010" y="20178"/>
                          <a:pt x="64010" y="20178"/>
                        </a:cubicBezTo>
                        <a:cubicBezTo>
                          <a:pt x="64010" y="20178"/>
                          <a:pt x="62264" y="15862"/>
                          <a:pt x="59805" y="12423"/>
                        </a:cubicBezTo>
                        <a:cubicBezTo>
                          <a:pt x="57346" y="8985"/>
                          <a:pt x="54176" y="6415"/>
                          <a:pt x="54176" y="6415"/>
                        </a:cubicBezTo>
                        <a:cubicBezTo>
                          <a:pt x="54176" y="6415"/>
                          <a:pt x="49535" y="12617"/>
                          <a:pt x="47751" y="20123"/>
                        </a:cubicBezTo>
                        <a:cubicBezTo>
                          <a:pt x="45976" y="27638"/>
                          <a:pt x="47058" y="36456"/>
                          <a:pt x="47058" y="36456"/>
                        </a:cubicBezTo>
                        <a:cubicBezTo>
                          <a:pt x="47058" y="36456"/>
                          <a:pt x="38527" y="23173"/>
                          <a:pt x="29339" y="14401"/>
                        </a:cubicBezTo>
                        <a:cubicBezTo>
                          <a:pt x="20150" y="5639"/>
                          <a:pt x="10316" y="1396"/>
                          <a:pt x="10316" y="1396"/>
                        </a:cubicBezTo>
                        <a:cubicBezTo>
                          <a:pt x="10316" y="1396"/>
                          <a:pt x="15326" y="15187"/>
                          <a:pt x="14799" y="24818"/>
                        </a:cubicBezTo>
                        <a:cubicBezTo>
                          <a:pt x="14272" y="34450"/>
                          <a:pt x="8208" y="39931"/>
                          <a:pt x="8208" y="39931"/>
                        </a:cubicBezTo>
                        <a:cubicBezTo>
                          <a:pt x="8208" y="39931"/>
                          <a:pt x="23247" y="51976"/>
                          <a:pt x="12072" y="68235"/>
                        </a:cubicBezTo>
                        <a:cubicBezTo>
                          <a:pt x="7645" y="74687"/>
                          <a:pt x="0" y="72283"/>
                          <a:pt x="0" y="72283"/>
                        </a:cubicBezTo>
                        <a:cubicBezTo>
                          <a:pt x="0" y="72283"/>
                          <a:pt x="6923" y="86888"/>
                          <a:pt x="21962" y="95382"/>
                        </a:cubicBezTo>
                        <a:cubicBezTo>
                          <a:pt x="37011" y="103886"/>
                          <a:pt x="60230" y="104700"/>
                          <a:pt x="60230" y="1047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49" name="Google Shape;10849;p17"/>
                  <p:cNvSpPr/>
                  <p:nvPr/>
                </p:nvSpPr>
                <p:spPr>
                  <a:xfrm>
                    <a:off x="7816088" y="4290638"/>
                    <a:ext cx="109441" cy="122779"/>
                  </a:xfrm>
                  <a:custGeom>
                    <a:avLst/>
                    <a:gdLst/>
                    <a:ahLst/>
                    <a:cxnLst/>
                    <a:rect l="l" t="t" r="r" b="b"/>
                    <a:pathLst>
                      <a:path w="109441" h="122779" extrusionOk="0">
                        <a:moveTo>
                          <a:pt x="74899" y="0"/>
                        </a:moveTo>
                        <a:cubicBezTo>
                          <a:pt x="74899" y="0"/>
                          <a:pt x="59093" y="25475"/>
                          <a:pt x="54610" y="39682"/>
                        </a:cubicBezTo>
                        <a:cubicBezTo>
                          <a:pt x="52105" y="47613"/>
                          <a:pt x="51162" y="53158"/>
                          <a:pt x="51162" y="53158"/>
                        </a:cubicBezTo>
                        <a:cubicBezTo>
                          <a:pt x="51162" y="53158"/>
                          <a:pt x="49286" y="49350"/>
                          <a:pt x="46670" y="39571"/>
                        </a:cubicBezTo>
                        <a:cubicBezTo>
                          <a:pt x="44045" y="29791"/>
                          <a:pt x="40671" y="14041"/>
                          <a:pt x="40671" y="14041"/>
                        </a:cubicBezTo>
                        <a:cubicBezTo>
                          <a:pt x="40671" y="14041"/>
                          <a:pt x="40976" y="28534"/>
                          <a:pt x="43176" y="39284"/>
                        </a:cubicBezTo>
                        <a:cubicBezTo>
                          <a:pt x="45367" y="50034"/>
                          <a:pt x="49452" y="57041"/>
                          <a:pt x="49452" y="57041"/>
                        </a:cubicBezTo>
                        <a:cubicBezTo>
                          <a:pt x="49452" y="57041"/>
                          <a:pt x="46577" y="63779"/>
                          <a:pt x="45089" y="70758"/>
                        </a:cubicBezTo>
                        <a:cubicBezTo>
                          <a:pt x="43610" y="77746"/>
                          <a:pt x="43518" y="84974"/>
                          <a:pt x="43518" y="84974"/>
                        </a:cubicBezTo>
                        <a:lnTo>
                          <a:pt x="31317" y="66598"/>
                        </a:lnTo>
                        <a:cubicBezTo>
                          <a:pt x="31317" y="66598"/>
                          <a:pt x="34127" y="63197"/>
                          <a:pt x="34395" y="55423"/>
                        </a:cubicBezTo>
                        <a:cubicBezTo>
                          <a:pt x="34672" y="47659"/>
                          <a:pt x="32407" y="35522"/>
                          <a:pt x="32407" y="35522"/>
                        </a:cubicBezTo>
                        <a:cubicBezTo>
                          <a:pt x="32407" y="35522"/>
                          <a:pt x="32259" y="46429"/>
                          <a:pt x="31585" y="53057"/>
                        </a:cubicBezTo>
                        <a:cubicBezTo>
                          <a:pt x="30910" y="59684"/>
                          <a:pt x="29718" y="62041"/>
                          <a:pt x="29718" y="62041"/>
                        </a:cubicBezTo>
                        <a:lnTo>
                          <a:pt x="20677" y="43638"/>
                        </a:lnTo>
                        <a:lnTo>
                          <a:pt x="9928" y="19143"/>
                        </a:lnTo>
                        <a:lnTo>
                          <a:pt x="17618" y="43730"/>
                        </a:lnTo>
                        <a:cubicBezTo>
                          <a:pt x="17618" y="43730"/>
                          <a:pt x="14974" y="43989"/>
                          <a:pt x="10574" y="40652"/>
                        </a:cubicBezTo>
                        <a:cubicBezTo>
                          <a:pt x="6165" y="37306"/>
                          <a:pt x="0" y="30364"/>
                          <a:pt x="0" y="30364"/>
                        </a:cubicBezTo>
                        <a:cubicBezTo>
                          <a:pt x="0" y="30364"/>
                          <a:pt x="5370" y="38665"/>
                          <a:pt x="10251" y="43083"/>
                        </a:cubicBezTo>
                        <a:cubicBezTo>
                          <a:pt x="15132" y="47501"/>
                          <a:pt x="19522" y="48056"/>
                          <a:pt x="19522" y="48056"/>
                        </a:cubicBezTo>
                        <a:lnTo>
                          <a:pt x="26899" y="62698"/>
                        </a:lnTo>
                        <a:lnTo>
                          <a:pt x="30772" y="71192"/>
                        </a:lnTo>
                        <a:cubicBezTo>
                          <a:pt x="30772" y="71192"/>
                          <a:pt x="26843" y="71654"/>
                          <a:pt x="20021" y="68909"/>
                        </a:cubicBezTo>
                        <a:cubicBezTo>
                          <a:pt x="13209" y="66164"/>
                          <a:pt x="3513" y="60220"/>
                          <a:pt x="3513" y="60220"/>
                        </a:cubicBezTo>
                        <a:cubicBezTo>
                          <a:pt x="3513" y="60220"/>
                          <a:pt x="11609" y="68013"/>
                          <a:pt x="19014" y="71904"/>
                        </a:cubicBezTo>
                        <a:cubicBezTo>
                          <a:pt x="26427" y="75805"/>
                          <a:pt x="33138" y="75805"/>
                          <a:pt x="33138" y="75805"/>
                        </a:cubicBezTo>
                        <a:lnTo>
                          <a:pt x="42575" y="89106"/>
                        </a:lnTo>
                        <a:cubicBezTo>
                          <a:pt x="42575" y="89106"/>
                          <a:pt x="41845" y="93192"/>
                          <a:pt x="41650" y="100900"/>
                        </a:cubicBezTo>
                        <a:cubicBezTo>
                          <a:pt x="41456" y="108610"/>
                          <a:pt x="41799" y="119960"/>
                          <a:pt x="41799" y="119960"/>
                        </a:cubicBezTo>
                        <a:lnTo>
                          <a:pt x="50210" y="122780"/>
                        </a:lnTo>
                        <a:cubicBezTo>
                          <a:pt x="50210" y="122780"/>
                          <a:pt x="47613" y="111993"/>
                          <a:pt x="46910" y="103748"/>
                        </a:cubicBezTo>
                        <a:cubicBezTo>
                          <a:pt x="46198" y="95502"/>
                          <a:pt x="47382" y="89790"/>
                          <a:pt x="47382" y="89790"/>
                        </a:cubicBezTo>
                        <a:lnTo>
                          <a:pt x="58317" y="88283"/>
                        </a:lnTo>
                        <a:cubicBezTo>
                          <a:pt x="58317" y="88283"/>
                          <a:pt x="61043" y="96473"/>
                          <a:pt x="67412" y="103683"/>
                        </a:cubicBezTo>
                        <a:cubicBezTo>
                          <a:pt x="73781" y="110883"/>
                          <a:pt x="83431" y="118592"/>
                          <a:pt x="83431" y="118592"/>
                        </a:cubicBezTo>
                        <a:cubicBezTo>
                          <a:pt x="83431" y="118592"/>
                          <a:pt x="74622" y="110051"/>
                          <a:pt x="69325" y="102379"/>
                        </a:cubicBezTo>
                        <a:cubicBezTo>
                          <a:pt x="64029" y="94717"/>
                          <a:pt x="61515" y="87572"/>
                          <a:pt x="61515" y="87572"/>
                        </a:cubicBezTo>
                        <a:lnTo>
                          <a:pt x="78430" y="84466"/>
                        </a:lnTo>
                        <a:cubicBezTo>
                          <a:pt x="78430" y="84466"/>
                          <a:pt x="81009" y="88265"/>
                          <a:pt x="86925" y="90160"/>
                        </a:cubicBezTo>
                        <a:cubicBezTo>
                          <a:pt x="92840" y="92055"/>
                          <a:pt x="102093" y="92045"/>
                          <a:pt x="102093" y="92045"/>
                        </a:cubicBezTo>
                        <a:cubicBezTo>
                          <a:pt x="102093" y="92045"/>
                          <a:pt x="92665" y="89966"/>
                          <a:pt x="87470" y="87941"/>
                        </a:cubicBezTo>
                        <a:cubicBezTo>
                          <a:pt x="82275" y="85917"/>
                          <a:pt x="81314" y="83948"/>
                          <a:pt x="81314" y="83948"/>
                        </a:cubicBezTo>
                        <a:lnTo>
                          <a:pt x="109442" y="69991"/>
                        </a:lnTo>
                        <a:cubicBezTo>
                          <a:pt x="109442" y="69991"/>
                          <a:pt x="88893" y="77404"/>
                          <a:pt x="78116" y="80389"/>
                        </a:cubicBezTo>
                        <a:cubicBezTo>
                          <a:pt x="69981" y="82645"/>
                          <a:pt x="66765" y="82894"/>
                          <a:pt x="66765" y="82894"/>
                        </a:cubicBezTo>
                        <a:cubicBezTo>
                          <a:pt x="66765" y="82894"/>
                          <a:pt x="67014" y="79234"/>
                          <a:pt x="68918" y="74465"/>
                        </a:cubicBezTo>
                        <a:cubicBezTo>
                          <a:pt x="70823" y="69704"/>
                          <a:pt x="74307" y="64611"/>
                          <a:pt x="74307" y="64611"/>
                        </a:cubicBezTo>
                        <a:cubicBezTo>
                          <a:pt x="74307" y="64611"/>
                          <a:pt x="69140" y="68835"/>
                          <a:pt x="66293" y="73355"/>
                        </a:cubicBezTo>
                        <a:cubicBezTo>
                          <a:pt x="63438" y="77866"/>
                          <a:pt x="62901" y="82673"/>
                          <a:pt x="62901" y="82673"/>
                        </a:cubicBezTo>
                        <a:lnTo>
                          <a:pt x="47964" y="85233"/>
                        </a:lnTo>
                        <a:cubicBezTo>
                          <a:pt x="47964" y="85233"/>
                          <a:pt x="48943" y="77774"/>
                          <a:pt x="50016" y="71654"/>
                        </a:cubicBezTo>
                        <a:cubicBezTo>
                          <a:pt x="51097" y="65535"/>
                          <a:pt x="53519" y="59656"/>
                          <a:pt x="53519" y="59656"/>
                        </a:cubicBezTo>
                        <a:cubicBezTo>
                          <a:pt x="53519" y="59656"/>
                          <a:pt x="60729" y="58372"/>
                          <a:pt x="67865" y="54526"/>
                        </a:cubicBezTo>
                        <a:cubicBezTo>
                          <a:pt x="74992" y="50681"/>
                          <a:pt x="82053" y="44266"/>
                          <a:pt x="82053" y="44266"/>
                        </a:cubicBezTo>
                        <a:cubicBezTo>
                          <a:pt x="82053" y="44266"/>
                          <a:pt x="74225" y="48786"/>
                          <a:pt x="67476" y="51560"/>
                        </a:cubicBezTo>
                        <a:cubicBezTo>
                          <a:pt x="60738" y="54342"/>
                          <a:pt x="55072" y="55377"/>
                          <a:pt x="55072" y="55377"/>
                        </a:cubicBezTo>
                        <a:cubicBezTo>
                          <a:pt x="55072" y="55377"/>
                          <a:pt x="54823" y="51134"/>
                          <a:pt x="58492" y="40421"/>
                        </a:cubicBezTo>
                        <a:cubicBezTo>
                          <a:pt x="63280" y="26473"/>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50" name="Google Shape;10850;p17"/>
                <p:cNvGrpSpPr/>
                <p:nvPr/>
              </p:nvGrpSpPr>
              <p:grpSpPr>
                <a:xfrm>
                  <a:off x="8108927" y="4186031"/>
                  <a:ext cx="236824" cy="163339"/>
                  <a:chOff x="8108927" y="4186031"/>
                  <a:chExt cx="236824" cy="163339"/>
                </a:xfrm>
              </p:grpSpPr>
              <p:sp>
                <p:nvSpPr>
                  <p:cNvPr id="10851" name="Google Shape;10851;p17"/>
                  <p:cNvSpPr/>
                  <p:nvPr/>
                </p:nvSpPr>
                <p:spPr>
                  <a:xfrm>
                    <a:off x="8108927" y="4186031"/>
                    <a:ext cx="236824" cy="163339"/>
                  </a:xfrm>
                  <a:custGeom>
                    <a:avLst/>
                    <a:gdLst/>
                    <a:ahLst/>
                    <a:cxnLst/>
                    <a:rect l="l" t="t" r="r" b="b"/>
                    <a:pathLst>
                      <a:path w="236824" h="163339" extrusionOk="0">
                        <a:moveTo>
                          <a:pt x="90890" y="55858"/>
                        </a:moveTo>
                        <a:cubicBezTo>
                          <a:pt x="90890" y="55858"/>
                          <a:pt x="59056" y="58354"/>
                          <a:pt x="35929" y="74067"/>
                        </a:cubicBezTo>
                        <a:cubicBezTo>
                          <a:pt x="-490" y="98821"/>
                          <a:pt x="0" y="114415"/>
                          <a:pt x="0" y="114415"/>
                        </a:cubicBezTo>
                        <a:cubicBezTo>
                          <a:pt x="0" y="114415"/>
                          <a:pt x="26067" y="96741"/>
                          <a:pt x="33517" y="109072"/>
                        </a:cubicBezTo>
                        <a:cubicBezTo>
                          <a:pt x="37390" y="115468"/>
                          <a:pt x="29847" y="130498"/>
                          <a:pt x="29847" y="130498"/>
                        </a:cubicBezTo>
                        <a:cubicBezTo>
                          <a:pt x="29847" y="130498"/>
                          <a:pt x="39876" y="134297"/>
                          <a:pt x="41725" y="142505"/>
                        </a:cubicBezTo>
                        <a:cubicBezTo>
                          <a:pt x="43582" y="150722"/>
                          <a:pt x="37260" y="163340"/>
                          <a:pt x="37260" y="163340"/>
                        </a:cubicBezTo>
                        <a:cubicBezTo>
                          <a:pt x="37260" y="163340"/>
                          <a:pt x="51689" y="156777"/>
                          <a:pt x="64306" y="146988"/>
                        </a:cubicBezTo>
                        <a:cubicBezTo>
                          <a:pt x="76933" y="137208"/>
                          <a:pt x="87747" y="124203"/>
                          <a:pt x="87747" y="124203"/>
                        </a:cubicBezTo>
                        <a:cubicBezTo>
                          <a:pt x="87747" y="124203"/>
                          <a:pt x="88755" y="130147"/>
                          <a:pt x="90733" y="135166"/>
                        </a:cubicBezTo>
                        <a:cubicBezTo>
                          <a:pt x="92721" y="140194"/>
                          <a:pt x="95678" y="144307"/>
                          <a:pt x="95678" y="144307"/>
                        </a:cubicBezTo>
                        <a:cubicBezTo>
                          <a:pt x="95678" y="144307"/>
                          <a:pt x="102500" y="139751"/>
                          <a:pt x="107519" y="134916"/>
                        </a:cubicBezTo>
                        <a:cubicBezTo>
                          <a:pt x="112547" y="130082"/>
                          <a:pt x="115783" y="124970"/>
                          <a:pt x="115783" y="124970"/>
                        </a:cubicBezTo>
                        <a:cubicBezTo>
                          <a:pt x="115783" y="124970"/>
                          <a:pt x="127854" y="131746"/>
                          <a:pt x="139686" y="135776"/>
                        </a:cubicBezTo>
                        <a:cubicBezTo>
                          <a:pt x="151517" y="139806"/>
                          <a:pt x="163109" y="141082"/>
                          <a:pt x="163109" y="141082"/>
                        </a:cubicBezTo>
                        <a:cubicBezTo>
                          <a:pt x="163109" y="141082"/>
                          <a:pt x="169523" y="126348"/>
                          <a:pt x="171880" y="114396"/>
                        </a:cubicBezTo>
                        <a:cubicBezTo>
                          <a:pt x="174238" y="102435"/>
                          <a:pt x="172528" y="93266"/>
                          <a:pt x="172528" y="93266"/>
                        </a:cubicBezTo>
                        <a:cubicBezTo>
                          <a:pt x="172528" y="93266"/>
                          <a:pt x="178332" y="92970"/>
                          <a:pt x="183869" y="91519"/>
                        </a:cubicBezTo>
                        <a:cubicBezTo>
                          <a:pt x="189397" y="90068"/>
                          <a:pt x="194666" y="87461"/>
                          <a:pt x="194666" y="87461"/>
                        </a:cubicBezTo>
                        <a:cubicBezTo>
                          <a:pt x="194666" y="87461"/>
                          <a:pt x="192373" y="79752"/>
                          <a:pt x="186337" y="74788"/>
                        </a:cubicBezTo>
                        <a:cubicBezTo>
                          <a:pt x="180301" y="69815"/>
                          <a:pt x="170531" y="67597"/>
                          <a:pt x="170531" y="67597"/>
                        </a:cubicBezTo>
                        <a:cubicBezTo>
                          <a:pt x="170531" y="67597"/>
                          <a:pt x="191097" y="63086"/>
                          <a:pt x="207671" y="56061"/>
                        </a:cubicBezTo>
                        <a:cubicBezTo>
                          <a:pt x="224244" y="49045"/>
                          <a:pt x="236824" y="39515"/>
                          <a:pt x="236824" y="39515"/>
                        </a:cubicBezTo>
                        <a:cubicBezTo>
                          <a:pt x="236824" y="39515"/>
                          <a:pt x="218735" y="39811"/>
                          <a:pt x="209510" y="35439"/>
                        </a:cubicBezTo>
                        <a:cubicBezTo>
                          <a:pt x="200285" y="31067"/>
                          <a:pt x="199925" y="22018"/>
                          <a:pt x="199925" y="22018"/>
                        </a:cubicBezTo>
                        <a:cubicBezTo>
                          <a:pt x="199925" y="22018"/>
                          <a:pt x="175106" y="34422"/>
                          <a:pt x="168239" y="15326"/>
                        </a:cubicBezTo>
                        <a:cubicBezTo>
                          <a:pt x="165521" y="7755"/>
                          <a:pt x="174395" y="0"/>
                          <a:pt x="174395" y="0"/>
                        </a:cubicBezTo>
                        <a:cubicBezTo>
                          <a:pt x="174395" y="0"/>
                          <a:pt x="153874" y="2163"/>
                          <a:pt x="132615" y="15954"/>
                        </a:cubicBezTo>
                        <a:cubicBezTo>
                          <a:pt x="111355" y="29745"/>
                          <a:pt x="90890" y="55858"/>
                          <a:pt x="90890"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52" name="Google Shape;10852;p17"/>
                  <p:cNvSpPr/>
                  <p:nvPr/>
                </p:nvSpPr>
                <p:spPr>
                  <a:xfrm>
                    <a:off x="8139135" y="4209851"/>
                    <a:ext cx="162026" cy="116743"/>
                  </a:xfrm>
                  <a:custGeom>
                    <a:avLst/>
                    <a:gdLst/>
                    <a:ahLst/>
                    <a:cxnLst/>
                    <a:rect l="l" t="t" r="r" b="b"/>
                    <a:pathLst>
                      <a:path w="162026" h="116743" extrusionOk="0">
                        <a:moveTo>
                          <a:pt x="126264" y="104838"/>
                        </a:moveTo>
                        <a:cubicBezTo>
                          <a:pt x="126264" y="104838"/>
                          <a:pt x="114063" y="76877"/>
                          <a:pt x="103599" y="66201"/>
                        </a:cubicBezTo>
                        <a:cubicBezTo>
                          <a:pt x="97767" y="60248"/>
                          <a:pt x="92988" y="57004"/>
                          <a:pt x="92988" y="57004"/>
                        </a:cubicBezTo>
                        <a:cubicBezTo>
                          <a:pt x="92988" y="57004"/>
                          <a:pt x="98405" y="56366"/>
                          <a:pt x="110440" y="57207"/>
                        </a:cubicBezTo>
                        <a:cubicBezTo>
                          <a:pt x="122475" y="58058"/>
                          <a:pt x="141128" y="60378"/>
                          <a:pt x="141128" y="60378"/>
                        </a:cubicBezTo>
                        <a:cubicBezTo>
                          <a:pt x="141128" y="60378"/>
                          <a:pt x="126329" y="55054"/>
                          <a:pt x="113675" y="53343"/>
                        </a:cubicBezTo>
                        <a:cubicBezTo>
                          <a:pt x="101030" y="51633"/>
                          <a:pt x="90539" y="53538"/>
                          <a:pt x="90539" y="53538"/>
                        </a:cubicBezTo>
                        <a:cubicBezTo>
                          <a:pt x="90539" y="53538"/>
                          <a:pt x="86213" y="47622"/>
                          <a:pt x="80454" y="43194"/>
                        </a:cubicBezTo>
                        <a:cubicBezTo>
                          <a:pt x="74705" y="38776"/>
                          <a:pt x="67523" y="35837"/>
                          <a:pt x="67523" y="35837"/>
                        </a:cubicBezTo>
                        <a:lnTo>
                          <a:pt x="96288" y="29154"/>
                        </a:lnTo>
                        <a:cubicBezTo>
                          <a:pt x="96288" y="29154"/>
                          <a:pt x="97332" y="33683"/>
                          <a:pt x="104903" y="37029"/>
                        </a:cubicBezTo>
                        <a:cubicBezTo>
                          <a:pt x="112473" y="40384"/>
                          <a:pt x="126569" y="42556"/>
                          <a:pt x="126569" y="42556"/>
                        </a:cubicBezTo>
                        <a:cubicBezTo>
                          <a:pt x="126569" y="42556"/>
                          <a:pt x="115745" y="38120"/>
                          <a:pt x="109663" y="34755"/>
                        </a:cubicBezTo>
                        <a:cubicBezTo>
                          <a:pt x="103572" y="31400"/>
                          <a:pt x="102222" y="29117"/>
                          <a:pt x="102222" y="29117"/>
                        </a:cubicBezTo>
                        <a:lnTo>
                          <a:pt x="128335" y="26029"/>
                        </a:lnTo>
                        <a:lnTo>
                          <a:pt x="162027" y="23386"/>
                        </a:lnTo>
                        <a:lnTo>
                          <a:pt x="130849" y="22508"/>
                        </a:lnTo>
                        <a:cubicBezTo>
                          <a:pt x="130849" y="22508"/>
                          <a:pt x="132818" y="19411"/>
                          <a:pt x="139898" y="15705"/>
                        </a:cubicBezTo>
                        <a:cubicBezTo>
                          <a:pt x="146979" y="11998"/>
                          <a:pt x="159171" y="7690"/>
                          <a:pt x="159171" y="7690"/>
                        </a:cubicBezTo>
                        <a:cubicBezTo>
                          <a:pt x="159171" y="7690"/>
                          <a:pt x="146294" y="10556"/>
                          <a:pt x="137726" y="14383"/>
                        </a:cubicBezTo>
                        <a:cubicBezTo>
                          <a:pt x="129157" y="18209"/>
                          <a:pt x="124887" y="22988"/>
                          <a:pt x="124887" y="22988"/>
                        </a:cubicBezTo>
                        <a:lnTo>
                          <a:pt x="103951" y="25641"/>
                        </a:lnTo>
                        <a:lnTo>
                          <a:pt x="92147" y="26732"/>
                        </a:lnTo>
                        <a:cubicBezTo>
                          <a:pt x="92147" y="26732"/>
                          <a:pt x="95012" y="22073"/>
                          <a:pt x="103525" y="15390"/>
                        </a:cubicBezTo>
                        <a:cubicBezTo>
                          <a:pt x="112048" y="8707"/>
                          <a:pt x="126218" y="0"/>
                          <a:pt x="126218" y="0"/>
                        </a:cubicBezTo>
                        <a:cubicBezTo>
                          <a:pt x="126218" y="0"/>
                          <a:pt x="111549" y="6166"/>
                          <a:pt x="101372" y="13070"/>
                        </a:cubicBezTo>
                        <a:cubicBezTo>
                          <a:pt x="91195" y="19975"/>
                          <a:pt x="85510" y="27619"/>
                          <a:pt x="85510" y="27619"/>
                        </a:cubicBezTo>
                        <a:lnTo>
                          <a:pt x="64177" y="33147"/>
                        </a:lnTo>
                        <a:cubicBezTo>
                          <a:pt x="64177" y="33147"/>
                          <a:pt x="60692" y="30716"/>
                          <a:pt x="53112" y="27481"/>
                        </a:cubicBezTo>
                        <a:cubicBezTo>
                          <a:pt x="45532" y="24236"/>
                          <a:pt x="33858" y="20178"/>
                          <a:pt x="33858" y="20178"/>
                        </a:cubicBezTo>
                        <a:lnTo>
                          <a:pt x="23912" y="28654"/>
                        </a:lnTo>
                        <a:cubicBezTo>
                          <a:pt x="23912" y="28654"/>
                          <a:pt x="36927" y="29921"/>
                          <a:pt x="45800" y="32343"/>
                        </a:cubicBezTo>
                        <a:cubicBezTo>
                          <a:pt x="54683" y="34774"/>
                          <a:pt x="59416" y="38351"/>
                          <a:pt x="59416" y="38351"/>
                        </a:cubicBezTo>
                        <a:lnTo>
                          <a:pt x="51680" y="51393"/>
                        </a:lnTo>
                        <a:cubicBezTo>
                          <a:pt x="51680" y="51393"/>
                          <a:pt x="41151" y="51282"/>
                          <a:pt x="28525" y="55710"/>
                        </a:cubicBezTo>
                        <a:cubicBezTo>
                          <a:pt x="15898" y="60137"/>
                          <a:pt x="0" y="68105"/>
                          <a:pt x="0" y="68105"/>
                        </a:cubicBezTo>
                        <a:cubicBezTo>
                          <a:pt x="0" y="68105"/>
                          <a:pt x="16028" y="61422"/>
                          <a:pt x="28211" y="58400"/>
                        </a:cubicBezTo>
                        <a:cubicBezTo>
                          <a:pt x="40384" y="55377"/>
                          <a:pt x="49683" y="55303"/>
                          <a:pt x="49683" y="55303"/>
                        </a:cubicBezTo>
                        <a:lnTo>
                          <a:pt x="38489" y="75786"/>
                        </a:lnTo>
                        <a:cubicBezTo>
                          <a:pt x="38489" y="75786"/>
                          <a:pt x="32490" y="77228"/>
                          <a:pt x="25576" y="83218"/>
                        </a:cubicBezTo>
                        <a:cubicBezTo>
                          <a:pt x="18671" y="89208"/>
                          <a:pt x="10861" y="99745"/>
                          <a:pt x="10861" y="99745"/>
                        </a:cubicBezTo>
                        <a:cubicBezTo>
                          <a:pt x="10861" y="99745"/>
                          <a:pt x="20918" y="89827"/>
                          <a:pt x="27341" y="84706"/>
                        </a:cubicBezTo>
                        <a:cubicBezTo>
                          <a:pt x="33775" y="79586"/>
                          <a:pt x="36557" y="79271"/>
                          <a:pt x="36557" y="79271"/>
                        </a:cubicBezTo>
                        <a:lnTo>
                          <a:pt x="26769" y="116744"/>
                        </a:lnTo>
                        <a:cubicBezTo>
                          <a:pt x="26769" y="116744"/>
                          <a:pt x="36715" y="90456"/>
                          <a:pt x="42843" y="77016"/>
                        </a:cubicBezTo>
                        <a:cubicBezTo>
                          <a:pt x="47464" y="66876"/>
                          <a:pt x="49932" y="63123"/>
                          <a:pt x="49932" y="63123"/>
                        </a:cubicBezTo>
                        <a:cubicBezTo>
                          <a:pt x="49932" y="63123"/>
                          <a:pt x="53399" y="64842"/>
                          <a:pt x="56569" y="68873"/>
                        </a:cubicBezTo>
                        <a:cubicBezTo>
                          <a:pt x="59739" y="72903"/>
                          <a:pt x="61912" y="78865"/>
                          <a:pt x="61912" y="78865"/>
                        </a:cubicBezTo>
                        <a:cubicBezTo>
                          <a:pt x="61912" y="78865"/>
                          <a:pt x="62032" y="71331"/>
                          <a:pt x="59915" y="66312"/>
                        </a:cubicBezTo>
                        <a:cubicBezTo>
                          <a:pt x="57799" y="61302"/>
                          <a:pt x="53435" y="58806"/>
                          <a:pt x="53435" y="58806"/>
                        </a:cubicBezTo>
                        <a:lnTo>
                          <a:pt x="63502" y="40791"/>
                        </a:lnTo>
                        <a:cubicBezTo>
                          <a:pt x="63502" y="40791"/>
                          <a:pt x="70157" y="44840"/>
                          <a:pt x="75388" y="48454"/>
                        </a:cubicBezTo>
                        <a:cubicBezTo>
                          <a:pt x="80621" y="52077"/>
                          <a:pt x="84475" y="57143"/>
                          <a:pt x="84475" y="57143"/>
                        </a:cubicBezTo>
                        <a:cubicBezTo>
                          <a:pt x="84475" y="57143"/>
                          <a:pt x="79659" y="65850"/>
                          <a:pt x="77487" y="75481"/>
                        </a:cubicBezTo>
                        <a:cubicBezTo>
                          <a:pt x="75305" y="85104"/>
                          <a:pt x="75777" y="95641"/>
                          <a:pt x="75777" y="95641"/>
                        </a:cubicBezTo>
                        <a:cubicBezTo>
                          <a:pt x="75777" y="95641"/>
                          <a:pt x="77866" y="84965"/>
                          <a:pt x="80787" y="76202"/>
                        </a:cubicBezTo>
                        <a:cubicBezTo>
                          <a:pt x="83699" y="67440"/>
                          <a:pt x="87451" y="60590"/>
                          <a:pt x="87451" y="60590"/>
                        </a:cubicBezTo>
                        <a:cubicBezTo>
                          <a:pt x="87451" y="60590"/>
                          <a:pt x="91925" y="61958"/>
                          <a:pt x="99569" y="70342"/>
                        </a:cubicBezTo>
                        <a:cubicBezTo>
                          <a:pt x="109515" y="81249"/>
                          <a:pt x="126264" y="104838"/>
                          <a:pt x="126264" y="1048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53" name="Google Shape;10853;p17"/>
                <p:cNvGrpSpPr/>
                <p:nvPr/>
              </p:nvGrpSpPr>
              <p:grpSpPr>
                <a:xfrm>
                  <a:off x="8969882" y="4373745"/>
                  <a:ext cx="200774" cy="251430"/>
                  <a:chOff x="8969882" y="4373745"/>
                  <a:chExt cx="200774" cy="251430"/>
                </a:xfrm>
              </p:grpSpPr>
              <p:sp>
                <p:nvSpPr>
                  <p:cNvPr id="10854" name="Google Shape;10854;p17"/>
                  <p:cNvSpPr/>
                  <p:nvPr/>
                </p:nvSpPr>
                <p:spPr>
                  <a:xfrm>
                    <a:off x="8969882" y="4373745"/>
                    <a:ext cx="200774" cy="251430"/>
                  </a:xfrm>
                  <a:custGeom>
                    <a:avLst/>
                    <a:gdLst/>
                    <a:ahLst/>
                    <a:cxnLst/>
                    <a:rect l="l" t="t" r="r" b="b"/>
                    <a:pathLst>
                      <a:path w="200774" h="251430" extrusionOk="0">
                        <a:moveTo>
                          <a:pt x="137135" y="171372"/>
                        </a:moveTo>
                        <a:cubicBezTo>
                          <a:pt x="137135" y="171372"/>
                          <a:pt x="138151" y="209372"/>
                          <a:pt x="120200" y="228903"/>
                        </a:cubicBezTo>
                        <a:cubicBezTo>
                          <a:pt x="91925" y="259664"/>
                          <a:pt x="70887" y="249987"/>
                          <a:pt x="70887" y="249987"/>
                        </a:cubicBezTo>
                        <a:cubicBezTo>
                          <a:pt x="70887" y="249987"/>
                          <a:pt x="91075" y="227960"/>
                          <a:pt x="73475" y="211562"/>
                        </a:cubicBezTo>
                        <a:cubicBezTo>
                          <a:pt x="64333" y="203049"/>
                          <a:pt x="45163" y="203668"/>
                          <a:pt x="45163" y="203668"/>
                        </a:cubicBezTo>
                        <a:cubicBezTo>
                          <a:pt x="45163" y="203668"/>
                          <a:pt x="38683" y="189027"/>
                          <a:pt x="27388" y="181965"/>
                        </a:cubicBezTo>
                        <a:cubicBezTo>
                          <a:pt x="16102" y="174894"/>
                          <a:pt x="0" y="175402"/>
                          <a:pt x="0" y="175402"/>
                        </a:cubicBezTo>
                        <a:cubicBezTo>
                          <a:pt x="0" y="175402"/>
                          <a:pt x="6849" y="161334"/>
                          <a:pt x="18264" y="151369"/>
                        </a:cubicBezTo>
                        <a:cubicBezTo>
                          <a:pt x="29680" y="141414"/>
                          <a:pt x="45680" y="135563"/>
                          <a:pt x="45680" y="135563"/>
                        </a:cubicBezTo>
                        <a:cubicBezTo>
                          <a:pt x="45680" y="135563"/>
                          <a:pt x="37556" y="130867"/>
                          <a:pt x="30522" y="125488"/>
                        </a:cubicBezTo>
                        <a:cubicBezTo>
                          <a:pt x="23497" y="120108"/>
                          <a:pt x="17572" y="114054"/>
                          <a:pt x="17572" y="114054"/>
                        </a:cubicBezTo>
                        <a:cubicBezTo>
                          <a:pt x="17572" y="114054"/>
                          <a:pt x="22748" y="108249"/>
                          <a:pt x="28562" y="104829"/>
                        </a:cubicBezTo>
                        <a:cubicBezTo>
                          <a:pt x="34366" y="101409"/>
                          <a:pt x="40800" y="100374"/>
                          <a:pt x="40800" y="100374"/>
                        </a:cubicBezTo>
                        <a:cubicBezTo>
                          <a:pt x="40800" y="100374"/>
                          <a:pt x="30022" y="81471"/>
                          <a:pt x="22988" y="64473"/>
                        </a:cubicBezTo>
                        <a:cubicBezTo>
                          <a:pt x="15945" y="47464"/>
                          <a:pt x="12645" y="32361"/>
                          <a:pt x="12645" y="32361"/>
                        </a:cubicBezTo>
                        <a:cubicBezTo>
                          <a:pt x="12645" y="32361"/>
                          <a:pt x="31566" y="32962"/>
                          <a:pt x="47316" y="36992"/>
                        </a:cubicBezTo>
                        <a:cubicBezTo>
                          <a:pt x="63058" y="41013"/>
                          <a:pt x="75629" y="48454"/>
                          <a:pt x="75629" y="48454"/>
                        </a:cubicBezTo>
                        <a:cubicBezTo>
                          <a:pt x="75629" y="48454"/>
                          <a:pt x="75232" y="41438"/>
                          <a:pt x="76415" y="35421"/>
                        </a:cubicBezTo>
                        <a:cubicBezTo>
                          <a:pt x="77607" y="29412"/>
                          <a:pt x="80389" y="24402"/>
                          <a:pt x="80389" y="24402"/>
                        </a:cubicBezTo>
                        <a:cubicBezTo>
                          <a:pt x="80389" y="24402"/>
                          <a:pt x="91075" y="31723"/>
                          <a:pt x="98580" y="42085"/>
                        </a:cubicBezTo>
                        <a:cubicBezTo>
                          <a:pt x="106086" y="52447"/>
                          <a:pt x="110412" y="65850"/>
                          <a:pt x="110412" y="65850"/>
                        </a:cubicBezTo>
                        <a:cubicBezTo>
                          <a:pt x="110412" y="65850"/>
                          <a:pt x="113656" y="42982"/>
                          <a:pt x="120820" y="26519"/>
                        </a:cubicBezTo>
                        <a:cubicBezTo>
                          <a:pt x="127983" y="10066"/>
                          <a:pt x="139066" y="0"/>
                          <a:pt x="139066" y="0"/>
                        </a:cubicBezTo>
                        <a:cubicBezTo>
                          <a:pt x="139066" y="0"/>
                          <a:pt x="141155" y="22240"/>
                          <a:pt x="148300" y="36216"/>
                        </a:cubicBezTo>
                        <a:cubicBezTo>
                          <a:pt x="155445" y="50191"/>
                          <a:pt x="167656" y="55895"/>
                          <a:pt x="167656" y="55895"/>
                        </a:cubicBezTo>
                        <a:cubicBezTo>
                          <a:pt x="167656" y="55895"/>
                          <a:pt x="154392" y="79456"/>
                          <a:pt x="181012" y="99052"/>
                        </a:cubicBezTo>
                        <a:cubicBezTo>
                          <a:pt x="191560" y="106826"/>
                          <a:pt x="200775" y="100328"/>
                          <a:pt x="200775" y="100328"/>
                        </a:cubicBezTo>
                        <a:cubicBezTo>
                          <a:pt x="200775" y="100328"/>
                          <a:pt x="200683" y="124508"/>
                          <a:pt x="185052" y="142838"/>
                        </a:cubicBezTo>
                        <a:cubicBezTo>
                          <a:pt x="169431" y="161176"/>
                          <a:pt x="137135" y="171372"/>
                          <a:pt x="137135" y="17137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55" name="Google Shape;10855;p17"/>
                  <p:cNvSpPr/>
                  <p:nvPr/>
                </p:nvSpPr>
                <p:spPr>
                  <a:xfrm>
                    <a:off x="8997788" y="4421542"/>
                    <a:ext cx="143299" cy="177833"/>
                  </a:xfrm>
                  <a:custGeom>
                    <a:avLst/>
                    <a:gdLst/>
                    <a:ahLst/>
                    <a:cxnLst/>
                    <a:rect l="l" t="t" r="r" b="b"/>
                    <a:pathLst>
                      <a:path w="143299" h="177833" extrusionOk="0">
                        <a:moveTo>
                          <a:pt x="2348" y="0"/>
                        </a:moveTo>
                        <a:cubicBezTo>
                          <a:pt x="2348" y="0"/>
                          <a:pt x="41623" y="31363"/>
                          <a:pt x="57402" y="50534"/>
                        </a:cubicBezTo>
                        <a:cubicBezTo>
                          <a:pt x="66210" y="61228"/>
                          <a:pt x="71229" y="69029"/>
                          <a:pt x="71229" y="69029"/>
                        </a:cubicBezTo>
                        <a:cubicBezTo>
                          <a:pt x="71229" y="69029"/>
                          <a:pt x="71340" y="62698"/>
                          <a:pt x="68558" y="47289"/>
                        </a:cubicBezTo>
                        <a:cubicBezTo>
                          <a:pt x="65766" y="31880"/>
                          <a:pt x="60073" y="7404"/>
                          <a:pt x="60073" y="7404"/>
                        </a:cubicBezTo>
                        <a:cubicBezTo>
                          <a:pt x="60073" y="7404"/>
                          <a:pt x="69270" y="28849"/>
                          <a:pt x="73309" y="45514"/>
                        </a:cubicBezTo>
                        <a:cubicBezTo>
                          <a:pt x="77348" y="62180"/>
                          <a:pt x="76221" y="74076"/>
                          <a:pt x="76221" y="74076"/>
                        </a:cubicBezTo>
                        <a:cubicBezTo>
                          <a:pt x="76221" y="74076"/>
                          <a:pt x="84771" y="82876"/>
                          <a:pt x="91509" y="92581"/>
                        </a:cubicBezTo>
                        <a:cubicBezTo>
                          <a:pt x="98257" y="102287"/>
                          <a:pt x="103183" y="112889"/>
                          <a:pt x="103183" y="112889"/>
                        </a:cubicBezTo>
                        <a:lnTo>
                          <a:pt x="108221" y="81120"/>
                        </a:lnTo>
                        <a:cubicBezTo>
                          <a:pt x="108221" y="81120"/>
                          <a:pt x="101991" y="77201"/>
                          <a:pt x="96445" y="65868"/>
                        </a:cubicBezTo>
                        <a:cubicBezTo>
                          <a:pt x="90899" y="54536"/>
                          <a:pt x="86037" y="35809"/>
                          <a:pt x="86037" y="35809"/>
                        </a:cubicBezTo>
                        <a:cubicBezTo>
                          <a:pt x="86037" y="35809"/>
                          <a:pt x="93497" y="51800"/>
                          <a:pt x="98848" y="61293"/>
                        </a:cubicBezTo>
                        <a:cubicBezTo>
                          <a:pt x="104201" y="70786"/>
                          <a:pt x="107463" y="73799"/>
                          <a:pt x="107463" y="73799"/>
                        </a:cubicBezTo>
                        <a:lnTo>
                          <a:pt x="108009" y="43213"/>
                        </a:lnTo>
                        <a:lnTo>
                          <a:pt x="106936" y="2986"/>
                        </a:lnTo>
                        <a:lnTo>
                          <a:pt x="112409" y="42150"/>
                        </a:lnTo>
                        <a:cubicBezTo>
                          <a:pt x="112409" y="42150"/>
                          <a:pt x="116309" y="41512"/>
                          <a:pt x="120312" y="34885"/>
                        </a:cubicBezTo>
                        <a:cubicBezTo>
                          <a:pt x="124323" y="28266"/>
                          <a:pt x="128437" y="15658"/>
                          <a:pt x="128437" y="15658"/>
                        </a:cubicBezTo>
                        <a:cubicBezTo>
                          <a:pt x="128437" y="15658"/>
                          <a:pt x="126348" y="29948"/>
                          <a:pt x="122382" y="38351"/>
                        </a:cubicBezTo>
                        <a:cubicBezTo>
                          <a:pt x="118417" y="46744"/>
                          <a:pt x="112584" y="49258"/>
                          <a:pt x="112584" y="49258"/>
                        </a:cubicBezTo>
                        <a:lnTo>
                          <a:pt x="111891" y="73660"/>
                        </a:lnTo>
                        <a:lnTo>
                          <a:pt x="112048" y="87664"/>
                        </a:lnTo>
                        <a:cubicBezTo>
                          <a:pt x="112048" y="87664"/>
                          <a:pt x="117918" y="86814"/>
                          <a:pt x="125728" y="80140"/>
                        </a:cubicBezTo>
                        <a:cubicBezTo>
                          <a:pt x="133539" y="73466"/>
                          <a:pt x="143300" y="60960"/>
                          <a:pt x="143300" y="60960"/>
                        </a:cubicBezTo>
                        <a:cubicBezTo>
                          <a:pt x="143300" y="60960"/>
                          <a:pt x="137023" y="75555"/>
                          <a:pt x="129139" y="84161"/>
                        </a:cubicBezTo>
                        <a:cubicBezTo>
                          <a:pt x="121254" y="92767"/>
                          <a:pt x="111762" y="95373"/>
                          <a:pt x="111762" y="95373"/>
                        </a:cubicBezTo>
                        <a:lnTo>
                          <a:pt x="107260" y="118602"/>
                        </a:lnTo>
                        <a:cubicBezTo>
                          <a:pt x="107260" y="118602"/>
                          <a:pt x="111003" y="124323"/>
                          <a:pt x="116402" y="135600"/>
                        </a:cubicBezTo>
                        <a:cubicBezTo>
                          <a:pt x="121800" y="146877"/>
                          <a:pt x="128862" y="163700"/>
                          <a:pt x="128862" y="163700"/>
                        </a:cubicBezTo>
                        <a:lnTo>
                          <a:pt x="118833" y="171113"/>
                        </a:lnTo>
                        <a:cubicBezTo>
                          <a:pt x="118833" y="171113"/>
                          <a:pt x="115338" y="154244"/>
                          <a:pt x="110865" y="141830"/>
                        </a:cubicBezTo>
                        <a:cubicBezTo>
                          <a:pt x="106382" y="129416"/>
                          <a:pt x="100919" y="121476"/>
                          <a:pt x="100919" y="121476"/>
                        </a:cubicBezTo>
                        <a:lnTo>
                          <a:pt x="84447" y="123492"/>
                        </a:lnTo>
                        <a:cubicBezTo>
                          <a:pt x="84447" y="123492"/>
                          <a:pt x="86037" y="136599"/>
                          <a:pt x="81822" y="149669"/>
                        </a:cubicBezTo>
                        <a:cubicBezTo>
                          <a:pt x="77607" y="162748"/>
                          <a:pt x="69076" y="177833"/>
                          <a:pt x="69076" y="177833"/>
                        </a:cubicBezTo>
                        <a:cubicBezTo>
                          <a:pt x="69076" y="177833"/>
                          <a:pt x="75860" y="161842"/>
                          <a:pt x="78254" y="148504"/>
                        </a:cubicBezTo>
                        <a:cubicBezTo>
                          <a:pt x="80639" y="135175"/>
                          <a:pt x="79456" y="123686"/>
                          <a:pt x="79456" y="123686"/>
                        </a:cubicBezTo>
                        <a:lnTo>
                          <a:pt x="53464" y="125673"/>
                        </a:lnTo>
                        <a:cubicBezTo>
                          <a:pt x="53464" y="125673"/>
                          <a:pt x="52345" y="132263"/>
                          <a:pt x="45246" y="137347"/>
                        </a:cubicBezTo>
                        <a:cubicBezTo>
                          <a:pt x="38138" y="142422"/>
                          <a:pt x="25050" y="145990"/>
                          <a:pt x="25050" y="145990"/>
                        </a:cubicBezTo>
                        <a:cubicBezTo>
                          <a:pt x="25050" y="145990"/>
                          <a:pt x="37001" y="139279"/>
                          <a:pt x="43000" y="134288"/>
                        </a:cubicBezTo>
                        <a:cubicBezTo>
                          <a:pt x="48999" y="129306"/>
                          <a:pt x="49045" y="126033"/>
                          <a:pt x="49045" y="126033"/>
                        </a:cubicBezTo>
                        <a:lnTo>
                          <a:pt x="0" y="116393"/>
                        </a:lnTo>
                        <a:cubicBezTo>
                          <a:pt x="0" y="116393"/>
                          <a:pt x="33978" y="119341"/>
                          <a:pt x="51208" y="119554"/>
                        </a:cubicBezTo>
                        <a:cubicBezTo>
                          <a:pt x="64204" y="119711"/>
                          <a:pt x="68918" y="118833"/>
                          <a:pt x="68918" y="118833"/>
                        </a:cubicBezTo>
                        <a:cubicBezTo>
                          <a:pt x="68918" y="118833"/>
                          <a:pt x="66127" y="113545"/>
                          <a:pt x="60276" y="107269"/>
                        </a:cubicBezTo>
                        <a:cubicBezTo>
                          <a:pt x="54415" y="100993"/>
                          <a:pt x="46106" y="94855"/>
                          <a:pt x="46106" y="94855"/>
                        </a:cubicBezTo>
                        <a:cubicBezTo>
                          <a:pt x="46106" y="94855"/>
                          <a:pt x="56218" y="99070"/>
                          <a:pt x="63253" y="104616"/>
                        </a:cubicBezTo>
                        <a:cubicBezTo>
                          <a:pt x="70287" y="110153"/>
                          <a:pt x="74243" y="117012"/>
                          <a:pt x="74243" y="117012"/>
                        </a:cubicBezTo>
                        <a:lnTo>
                          <a:pt x="97074" y="114988"/>
                        </a:lnTo>
                        <a:cubicBezTo>
                          <a:pt x="97074" y="114988"/>
                          <a:pt x="90724" y="104385"/>
                          <a:pt x="85132" y="95807"/>
                        </a:cubicBezTo>
                        <a:cubicBezTo>
                          <a:pt x="79549" y="87220"/>
                          <a:pt x="72209" y="79502"/>
                          <a:pt x="72209" y="79502"/>
                        </a:cubicBezTo>
                        <a:cubicBezTo>
                          <a:pt x="72209" y="79502"/>
                          <a:pt x="61163" y="80408"/>
                          <a:pt x="48519" y="77515"/>
                        </a:cubicBezTo>
                        <a:cubicBezTo>
                          <a:pt x="35883" y="74622"/>
                          <a:pt x="21648" y="67920"/>
                          <a:pt x="21648" y="67920"/>
                        </a:cubicBezTo>
                        <a:cubicBezTo>
                          <a:pt x="21648" y="67920"/>
                          <a:pt x="35707" y="71535"/>
                          <a:pt x="47095" y="73004"/>
                        </a:cubicBezTo>
                        <a:cubicBezTo>
                          <a:pt x="58473" y="74474"/>
                          <a:pt x="67171" y="73817"/>
                          <a:pt x="67171" y="73817"/>
                        </a:cubicBezTo>
                        <a:cubicBezTo>
                          <a:pt x="67171" y="73817"/>
                          <a:pt x="64713" y="67467"/>
                          <a:pt x="52401" y="53131"/>
                        </a:cubicBezTo>
                        <a:cubicBezTo>
                          <a:pt x="36364" y="34459"/>
                          <a:pt x="2348" y="0"/>
                          <a:pt x="234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56" name="Google Shape;10856;p17"/>
                <p:cNvGrpSpPr/>
                <p:nvPr/>
              </p:nvGrpSpPr>
              <p:grpSpPr>
                <a:xfrm>
                  <a:off x="8666980" y="4575833"/>
                  <a:ext cx="165878" cy="125586"/>
                  <a:chOff x="8666980" y="4575833"/>
                  <a:chExt cx="165878" cy="125586"/>
                </a:xfrm>
              </p:grpSpPr>
              <p:sp>
                <p:nvSpPr>
                  <p:cNvPr id="10857" name="Google Shape;10857;p17"/>
                  <p:cNvSpPr/>
                  <p:nvPr/>
                </p:nvSpPr>
                <p:spPr>
                  <a:xfrm>
                    <a:off x="8666980" y="4575833"/>
                    <a:ext cx="165878" cy="125586"/>
                  </a:xfrm>
                  <a:custGeom>
                    <a:avLst/>
                    <a:gdLst/>
                    <a:ahLst/>
                    <a:cxnLst/>
                    <a:rect l="l" t="t" r="r" b="b"/>
                    <a:pathLst>
                      <a:path w="165878" h="125586" extrusionOk="0">
                        <a:moveTo>
                          <a:pt x="60773" y="98294"/>
                        </a:moveTo>
                        <a:cubicBezTo>
                          <a:pt x="60773" y="98294"/>
                          <a:pt x="37738" y="105383"/>
                          <a:pt x="22366" y="97970"/>
                        </a:cubicBezTo>
                        <a:cubicBezTo>
                          <a:pt x="-1851" y="86287"/>
                          <a:pt x="34" y="72034"/>
                          <a:pt x="34" y="72034"/>
                        </a:cubicBezTo>
                        <a:cubicBezTo>
                          <a:pt x="34" y="72034"/>
                          <a:pt x="17366" y="80362"/>
                          <a:pt x="24021" y="67023"/>
                        </a:cubicBezTo>
                        <a:cubicBezTo>
                          <a:pt x="27469" y="60091"/>
                          <a:pt x="23420" y="48712"/>
                          <a:pt x="23420" y="48712"/>
                        </a:cubicBezTo>
                        <a:cubicBezTo>
                          <a:pt x="23420" y="48712"/>
                          <a:pt x="31129" y="42334"/>
                          <a:pt x="33283" y="34367"/>
                        </a:cubicBezTo>
                        <a:cubicBezTo>
                          <a:pt x="35436" y="26399"/>
                          <a:pt x="32044" y="16841"/>
                          <a:pt x="32044" y="16841"/>
                        </a:cubicBezTo>
                        <a:cubicBezTo>
                          <a:pt x="32044" y="16841"/>
                          <a:pt x="41953" y="18542"/>
                          <a:pt x="50226" y="23681"/>
                        </a:cubicBezTo>
                        <a:cubicBezTo>
                          <a:pt x="58508" y="28821"/>
                          <a:pt x="65145" y="37399"/>
                          <a:pt x="65145" y="37399"/>
                        </a:cubicBezTo>
                        <a:cubicBezTo>
                          <a:pt x="65145" y="37399"/>
                          <a:pt x="66457" y="31732"/>
                          <a:pt x="68399" y="26602"/>
                        </a:cubicBezTo>
                        <a:cubicBezTo>
                          <a:pt x="70339" y="21481"/>
                          <a:pt x="72900" y="16888"/>
                          <a:pt x="72900" y="16888"/>
                        </a:cubicBezTo>
                        <a:cubicBezTo>
                          <a:pt x="72900" y="16888"/>
                          <a:pt x="77447" y="19004"/>
                          <a:pt x="80646" y="21897"/>
                        </a:cubicBezTo>
                        <a:cubicBezTo>
                          <a:pt x="83854" y="24800"/>
                          <a:pt x="85711" y="28469"/>
                          <a:pt x="85711" y="28469"/>
                        </a:cubicBezTo>
                        <a:cubicBezTo>
                          <a:pt x="85711" y="28469"/>
                          <a:pt x="95204" y="18792"/>
                          <a:pt x="104244" y="11674"/>
                        </a:cubicBezTo>
                        <a:cubicBezTo>
                          <a:pt x="113294" y="4557"/>
                          <a:pt x="121890" y="0"/>
                          <a:pt x="121890" y="0"/>
                        </a:cubicBezTo>
                        <a:cubicBezTo>
                          <a:pt x="121890" y="0"/>
                          <a:pt x="125144" y="11434"/>
                          <a:pt x="125707" y="21556"/>
                        </a:cubicBezTo>
                        <a:cubicBezTo>
                          <a:pt x="126262" y="31677"/>
                          <a:pt x="124117" y="40467"/>
                          <a:pt x="124117" y="40467"/>
                        </a:cubicBezTo>
                        <a:cubicBezTo>
                          <a:pt x="124117" y="40467"/>
                          <a:pt x="128332" y="39035"/>
                          <a:pt x="132233" y="38720"/>
                        </a:cubicBezTo>
                        <a:cubicBezTo>
                          <a:pt x="136143" y="38406"/>
                          <a:pt x="139730" y="39219"/>
                          <a:pt x="139730" y="39219"/>
                        </a:cubicBezTo>
                        <a:cubicBezTo>
                          <a:pt x="139730" y="39219"/>
                          <a:pt x="137308" y="46864"/>
                          <a:pt x="132409" y="53131"/>
                        </a:cubicBezTo>
                        <a:cubicBezTo>
                          <a:pt x="127510" y="59398"/>
                          <a:pt x="120152" y="64278"/>
                          <a:pt x="120152" y="64278"/>
                        </a:cubicBezTo>
                        <a:cubicBezTo>
                          <a:pt x="120152" y="64278"/>
                          <a:pt x="134747" y="62310"/>
                          <a:pt x="146181" y="63798"/>
                        </a:cubicBezTo>
                        <a:cubicBezTo>
                          <a:pt x="157615" y="65276"/>
                          <a:pt x="165879" y="70203"/>
                          <a:pt x="165879" y="70203"/>
                        </a:cubicBezTo>
                        <a:cubicBezTo>
                          <a:pt x="165879" y="70203"/>
                          <a:pt x="152689" y="75241"/>
                          <a:pt x="145516" y="81905"/>
                        </a:cubicBezTo>
                        <a:cubicBezTo>
                          <a:pt x="138343" y="88570"/>
                          <a:pt x="137197" y="96861"/>
                          <a:pt x="137197" y="96861"/>
                        </a:cubicBezTo>
                        <a:cubicBezTo>
                          <a:pt x="137197" y="96861"/>
                          <a:pt x="120254" y="92942"/>
                          <a:pt x="113377" y="112224"/>
                        </a:cubicBezTo>
                        <a:cubicBezTo>
                          <a:pt x="110650" y="119868"/>
                          <a:pt x="116381" y="124277"/>
                          <a:pt x="116381" y="124277"/>
                        </a:cubicBezTo>
                        <a:cubicBezTo>
                          <a:pt x="116381" y="124277"/>
                          <a:pt x="101591" y="128353"/>
                          <a:pt x="87384" y="122123"/>
                        </a:cubicBezTo>
                        <a:cubicBezTo>
                          <a:pt x="73186" y="115893"/>
                          <a:pt x="60773" y="98294"/>
                          <a:pt x="60773"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58" name="Google Shape;10858;p17"/>
                  <p:cNvSpPr/>
                  <p:nvPr/>
                </p:nvSpPr>
                <p:spPr>
                  <a:xfrm>
                    <a:off x="8686896" y="4589014"/>
                    <a:ext cx="114118" cy="103719"/>
                  </a:xfrm>
                  <a:custGeom>
                    <a:avLst/>
                    <a:gdLst/>
                    <a:ahLst/>
                    <a:cxnLst/>
                    <a:rect l="l" t="t" r="r" b="b"/>
                    <a:pathLst>
                      <a:path w="114118" h="103719" extrusionOk="0">
                        <a:moveTo>
                          <a:pt x="95910" y="0"/>
                        </a:moveTo>
                        <a:cubicBezTo>
                          <a:pt x="95910" y="0"/>
                          <a:pt x="84263" y="28876"/>
                          <a:pt x="75574" y="41604"/>
                        </a:cubicBezTo>
                        <a:cubicBezTo>
                          <a:pt x="70721" y="48703"/>
                          <a:pt x="66913" y="53038"/>
                          <a:pt x="66913" y="53038"/>
                        </a:cubicBezTo>
                        <a:cubicBezTo>
                          <a:pt x="66913" y="53038"/>
                          <a:pt x="70814" y="52031"/>
                          <a:pt x="79687" y="47723"/>
                        </a:cubicBezTo>
                        <a:cubicBezTo>
                          <a:pt x="88570" y="43425"/>
                          <a:pt x="102444" y="35836"/>
                          <a:pt x="102444" y="35836"/>
                        </a:cubicBezTo>
                        <a:cubicBezTo>
                          <a:pt x="102444" y="35836"/>
                          <a:pt x="91103" y="45006"/>
                          <a:pt x="81684" y="50265"/>
                        </a:cubicBezTo>
                        <a:cubicBezTo>
                          <a:pt x="72274" y="55534"/>
                          <a:pt x="64787" y="56893"/>
                          <a:pt x="64787" y="56893"/>
                        </a:cubicBezTo>
                        <a:cubicBezTo>
                          <a:pt x="64787" y="56893"/>
                          <a:pt x="61043" y="63511"/>
                          <a:pt x="56403" y="69205"/>
                        </a:cubicBezTo>
                        <a:cubicBezTo>
                          <a:pt x="51763" y="74899"/>
                          <a:pt x="46226" y="79668"/>
                          <a:pt x="46226" y="79668"/>
                        </a:cubicBezTo>
                        <a:lnTo>
                          <a:pt x="66608" y="77265"/>
                        </a:lnTo>
                        <a:cubicBezTo>
                          <a:pt x="66608" y="77265"/>
                          <a:pt x="67809" y="72856"/>
                          <a:pt x="73679" y="67606"/>
                        </a:cubicBezTo>
                        <a:cubicBezTo>
                          <a:pt x="79540" y="62346"/>
                          <a:pt x="90059" y="56236"/>
                          <a:pt x="90059" y="56236"/>
                        </a:cubicBezTo>
                        <a:cubicBezTo>
                          <a:pt x="90059" y="56236"/>
                          <a:pt x="81712" y="63437"/>
                          <a:pt x="76933" y="68262"/>
                        </a:cubicBezTo>
                        <a:cubicBezTo>
                          <a:pt x="72154" y="73087"/>
                          <a:pt x="70943" y="75555"/>
                          <a:pt x="70943" y="75555"/>
                        </a:cubicBezTo>
                        <a:lnTo>
                          <a:pt x="89744" y="70665"/>
                        </a:lnTo>
                        <a:lnTo>
                          <a:pt x="114119" y="63160"/>
                        </a:lnTo>
                        <a:lnTo>
                          <a:pt x="91233" y="73115"/>
                        </a:lnTo>
                        <a:cubicBezTo>
                          <a:pt x="91233" y="73115"/>
                          <a:pt x="92369" y="75343"/>
                          <a:pt x="97185" y="76609"/>
                        </a:cubicBezTo>
                        <a:cubicBezTo>
                          <a:pt x="102001" y="77885"/>
                          <a:pt x="110496" y="78199"/>
                          <a:pt x="110496" y="78199"/>
                        </a:cubicBezTo>
                        <a:cubicBezTo>
                          <a:pt x="110496" y="78199"/>
                          <a:pt x="101363" y="79382"/>
                          <a:pt x="95466" y="78439"/>
                        </a:cubicBezTo>
                        <a:cubicBezTo>
                          <a:pt x="89568" y="77505"/>
                          <a:pt x="86916" y="74437"/>
                          <a:pt x="86916" y="74437"/>
                        </a:cubicBezTo>
                        <a:lnTo>
                          <a:pt x="71867" y="78180"/>
                        </a:lnTo>
                        <a:lnTo>
                          <a:pt x="63345" y="80667"/>
                        </a:lnTo>
                        <a:cubicBezTo>
                          <a:pt x="63345" y="80667"/>
                          <a:pt x="64981" y="84041"/>
                          <a:pt x="70564" y="87581"/>
                        </a:cubicBezTo>
                        <a:cubicBezTo>
                          <a:pt x="76138" y="91121"/>
                          <a:pt x="85650" y="94828"/>
                          <a:pt x="85650" y="94828"/>
                        </a:cubicBezTo>
                        <a:cubicBezTo>
                          <a:pt x="85650" y="94828"/>
                          <a:pt x="75528" y="93561"/>
                          <a:pt x="68762" y="90308"/>
                        </a:cubicBezTo>
                        <a:cubicBezTo>
                          <a:pt x="61987" y="87054"/>
                          <a:pt x="58576" y="81813"/>
                          <a:pt x="58576" y="81813"/>
                        </a:cubicBezTo>
                        <a:lnTo>
                          <a:pt x="43518" y="83079"/>
                        </a:lnTo>
                        <a:cubicBezTo>
                          <a:pt x="43518" y="83079"/>
                          <a:pt x="40736" y="86296"/>
                          <a:pt x="34875" y="91463"/>
                        </a:cubicBezTo>
                        <a:cubicBezTo>
                          <a:pt x="29024" y="96621"/>
                          <a:pt x="20086" y="103720"/>
                          <a:pt x="20086" y="103720"/>
                        </a:cubicBezTo>
                        <a:lnTo>
                          <a:pt x="13643" y="98978"/>
                        </a:lnTo>
                        <a:cubicBezTo>
                          <a:pt x="13643" y="98978"/>
                          <a:pt x="23284" y="94005"/>
                          <a:pt x="30013" y="89198"/>
                        </a:cubicBezTo>
                        <a:cubicBezTo>
                          <a:pt x="36733" y="84401"/>
                          <a:pt x="40551" y="79770"/>
                          <a:pt x="40551" y="79770"/>
                        </a:cubicBezTo>
                        <a:lnTo>
                          <a:pt x="36160" y="70249"/>
                        </a:lnTo>
                        <a:cubicBezTo>
                          <a:pt x="36160" y="70249"/>
                          <a:pt x="28451" y="73448"/>
                          <a:pt x="19652" y="73152"/>
                        </a:cubicBezTo>
                        <a:cubicBezTo>
                          <a:pt x="10852" y="72856"/>
                          <a:pt x="0" y="70314"/>
                          <a:pt x="0" y="70314"/>
                        </a:cubicBezTo>
                        <a:cubicBezTo>
                          <a:pt x="0" y="70314"/>
                          <a:pt x="11074" y="71654"/>
                          <a:pt x="19679" y="70813"/>
                        </a:cubicBezTo>
                        <a:cubicBezTo>
                          <a:pt x="28294" y="69963"/>
                          <a:pt x="35088" y="67301"/>
                          <a:pt x="35088" y="67301"/>
                        </a:cubicBezTo>
                        <a:lnTo>
                          <a:pt x="28895" y="52068"/>
                        </a:lnTo>
                        <a:cubicBezTo>
                          <a:pt x="28895" y="52068"/>
                          <a:pt x="24653" y="52521"/>
                          <a:pt x="20188" y="49138"/>
                        </a:cubicBezTo>
                        <a:cubicBezTo>
                          <a:pt x="15714" y="45745"/>
                          <a:pt x="11037" y="38517"/>
                          <a:pt x="11037" y="38517"/>
                        </a:cubicBezTo>
                        <a:cubicBezTo>
                          <a:pt x="11037" y="38517"/>
                          <a:pt x="17424" y="44525"/>
                          <a:pt x="21621" y="47270"/>
                        </a:cubicBezTo>
                        <a:cubicBezTo>
                          <a:pt x="25817" y="50016"/>
                          <a:pt x="27823" y="49480"/>
                          <a:pt x="27823" y="49480"/>
                        </a:cubicBezTo>
                        <a:lnTo>
                          <a:pt x="24329" y="18459"/>
                        </a:lnTo>
                        <a:cubicBezTo>
                          <a:pt x="24329" y="18459"/>
                          <a:pt x="29034" y="39312"/>
                          <a:pt x="32204" y="49674"/>
                        </a:cubicBezTo>
                        <a:cubicBezTo>
                          <a:pt x="34589" y="57484"/>
                          <a:pt x="36031" y="60156"/>
                          <a:pt x="36031" y="60156"/>
                        </a:cubicBezTo>
                        <a:cubicBezTo>
                          <a:pt x="36031" y="60156"/>
                          <a:pt x="38730" y="57586"/>
                          <a:pt x="41447" y="53001"/>
                        </a:cubicBezTo>
                        <a:cubicBezTo>
                          <a:pt x="44156" y="48426"/>
                          <a:pt x="46319" y="42399"/>
                          <a:pt x="46319" y="42399"/>
                        </a:cubicBezTo>
                        <a:cubicBezTo>
                          <a:pt x="46319" y="42399"/>
                          <a:pt x="45681" y="49174"/>
                          <a:pt x="43638" y="54332"/>
                        </a:cubicBezTo>
                        <a:cubicBezTo>
                          <a:pt x="41605" y="59490"/>
                          <a:pt x="38166" y="63031"/>
                          <a:pt x="38166" y="63031"/>
                        </a:cubicBezTo>
                        <a:lnTo>
                          <a:pt x="43777" y="76359"/>
                        </a:lnTo>
                        <a:cubicBezTo>
                          <a:pt x="43777" y="76359"/>
                          <a:pt x="49037" y="70749"/>
                          <a:pt x="53214" y="65942"/>
                        </a:cubicBezTo>
                        <a:cubicBezTo>
                          <a:pt x="57392" y="61126"/>
                          <a:pt x="60701" y="55414"/>
                          <a:pt x="60701" y="55414"/>
                        </a:cubicBezTo>
                        <a:cubicBezTo>
                          <a:pt x="60701" y="55414"/>
                          <a:pt x="58030" y="48953"/>
                          <a:pt x="57383" y="40883"/>
                        </a:cubicBezTo>
                        <a:cubicBezTo>
                          <a:pt x="56727" y="32823"/>
                          <a:pt x="58095" y="23155"/>
                          <a:pt x="58095" y="23155"/>
                        </a:cubicBezTo>
                        <a:cubicBezTo>
                          <a:pt x="58095" y="23155"/>
                          <a:pt x="58585" y="32195"/>
                          <a:pt x="59860" y="39256"/>
                        </a:cubicBezTo>
                        <a:cubicBezTo>
                          <a:pt x="61145" y="46328"/>
                          <a:pt x="63216" y="51430"/>
                          <a:pt x="63216" y="51430"/>
                        </a:cubicBezTo>
                        <a:cubicBezTo>
                          <a:pt x="63216" y="51430"/>
                          <a:pt x="66617" y="48870"/>
                          <a:pt x="73023" y="39044"/>
                        </a:cubicBezTo>
                        <a:cubicBezTo>
                          <a:pt x="81370" y="26251"/>
                          <a:pt x="95910" y="0"/>
                          <a:pt x="9591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59" name="Google Shape;10859;p17"/>
                <p:cNvGrpSpPr/>
                <p:nvPr/>
              </p:nvGrpSpPr>
              <p:grpSpPr>
                <a:xfrm>
                  <a:off x="8725192" y="4711997"/>
                  <a:ext cx="216350" cy="142375"/>
                  <a:chOff x="8725192" y="4711997"/>
                  <a:chExt cx="216350" cy="142375"/>
                </a:xfrm>
              </p:grpSpPr>
              <p:sp>
                <p:nvSpPr>
                  <p:cNvPr id="10860" name="Google Shape;10860;p17"/>
                  <p:cNvSpPr/>
                  <p:nvPr/>
                </p:nvSpPr>
                <p:spPr>
                  <a:xfrm>
                    <a:off x="8806312" y="4711997"/>
                    <a:ext cx="135230" cy="142375"/>
                  </a:xfrm>
                  <a:custGeom>
                    <a:avLst/>
                    <a:gdLst/>
                    <a:ahLst/>
                    <a:cxnLst/>
                    <a:rect l="l" t="t" r="r" b="b"/>
                    <a:pathLst>
                      <a:path w="135230" h="142375" extrusionOk="0">
                        <a:moveTo>
                          <a:pt x="19522" y="66164"/>
                        </a:moveTo>
                        <a:cubicBezTo>
                          <a:pt x="19522" y="66164"/>
                          <a:pt x="1692" y="49942"/>
                          <a:pt x="259" y="32925"/>
                        </a:cubicBezTo>
                        <a:cubicBezTo>
                          <a:pt x="-1997" y="6138"/>
                          <a:pt x="11240" y="508"/>
                          <a:pt x="11240" y="508"/>
                        </a:cubicBezTo>
                        <a:cubicBezTo>
                          <a:pt x="11240" y="508"/>
                          <a:pt x="12876" y="19670"/>
                          <a:pt x="27748" y="18616"/>
                        </a:cubicBezTo>
                        <a:cubicBezTo>
                          <a:pt x="35467" y="18062"/>
                          <a:pt x="43203" y="8790"/>
                          <a:pt x="43203" y="8790"/>
                        </a:cubicBezTo>
                        <a:cubicBezTo>
                          <a:pt x="43203" y="8790"/>
                          <a:pt x="52622" y="12173"/>
                          <a:pt x="60581" y="9983"/>
                        </a:cubicBezTo>
                        <a:cubicBezTo>
                          <a:pt x="68530" y="7783"/>
                          <a:pt x="75038" y="0"/>
                          <a:pt x="75038" y="0"/>
                        </a:cubicBezTo>
                        <a:cubicBezTo>
                          <a:pt x="75038" y="0"/>
                          <a:pt x="78615" y="9400"/>
                          <a:pt x="78402" y="19134"/>
                        </a:cubicBezTo>
                        <a:cubicBezTo>
                          <a:pt x="78180" y="28876"/>
                          <a:pt x="74169" y="38951"/>
                          <a:pt x="74169" y="38951"/>
                        </a:cubicBezTo>
                        <a:cubicBezTo>
                          <a:pt x="74169" y="38951"/>
                          <a:pt x="79715" y="37205"/>
                          <a:pt x="85122" y="36271"/>
                        </a:cubicBezTo>
                        <a:cubicBezTo>
                          <a:pt x="90520" y="35337"/>
                          <a:pt x="95770" y="35208"/>
                          <a:pt x="95770" y="35208"/>
                        </a:cubicBezTo>
                        <a:cubicBezTo>
                          <a:pt x="95770" y="35208"/>
                          <a:pt x="96260" y="40190"/>
                          <a:pt x="95401" y="44423"/>
                        </a:cubicBezTo>
                        <a:cubicBezTo>
                          <a:pt x="94532" y="48657"/>
                          <a:pt x="92313" y="52133"/>
                          <a:pt x="92313" y="52133"/>
                        </a:cubicBezTo>
                        <a:cubicBezTo>
                          <a:pt x="92313" y="52133"/>
                          <a:pt x="105476" y="55377"/>
                          <a:pt x="116208" y="59546"/>
                        </a:cubicBezTo>
                        <a:cubicBezTo>
                          <a:pt x="126939" y="63705"/>
                          <a:pt x="135230" y="68798"/>
                          <a:pt x="135230" y="68798"/>
                        </a:cubicBezTo>
                        <a:cubicBezTo>
                          <a:pt x="135230" y="68798"/>
                          <a:pt x="127041" y="77413"/>
                          <a:pt x="118611" y="83042"/>
                        </a:cubicBezTo>
                        <a:cubicBezTo>
                          <a:pt x="110181" y="88662"/>
                          <a:pt x="101520" y="91297"/>
                          <a:pt x="101520" y="91297"/>
                        </a:cubicBezTo>
                        <a:cubicBezTo>
                          <a:pt x="101520" y="91297"/>
                          <a:pt x="104903" y="94190"/>
                          <a:pt x="107158" y="97397"/>
                        </a:cubicBezTo>
                        <a:cubicBezTo>
                          <a:pt x="109414" y="100596"/>
                          <a:pt x="110542" y="104108"/>
                          <a:pt x="110542" y="104108"/>
                        </a:cubicBezTo>
                        <a:cubicBezTo>
                          <a:pt x="110542" y="104108"/>
                          <a:pt x="102722" y="105901"/>
                          <a:pt x="94837" y="104875"/>
                        </a:cubicBezTo>
                        <a:cubicBezTo>
                          <a:pt x="86952" y="103840"/>
                          <a:pt x="79003" y="99986"/>
                          <a:pt x="79003" y="99986"/>
                        </a:cubicBezTo>
                        <a:cubicBezTo>
                          <a:pt x="79003" y="99986"/>
                          <a:pt x="88117" y="111558"/>
                          <a:pt x="92656" y="122151"/>
                        </a:cubicBezTo>
                        <a:cubicBezTo>
                          <a:pt x="97194" y="132753"/>
                          <a:pt x="97166" y="142376"/>
                          <a:pt x="97166" y="142376"/>
                        </a:cubicBezTo>
                        <a:cubicBezTo>
                          <a:pt x="97166" y="142376"/>
                          <a:pt x="86111" y="133576"/>
                          <a:pt x="76729" y="130794"/>
                        </a:cubicBezTo>
                        <a:cubicBezTo>
                          <a:pt x="67338" y="128011"/>
                          <a:pt x="59620" y="131237"/>
                          <a:pt x="59620" y="131237"/>
                        </a:cubicBezTo>
                        <a:cubicBezTo>
                          <a:pt x="59620" y="131237"/>
                          <a:pt x="54378" y="114655"/>
                          <a:pt x="34274" y="118537"/>
                        </a:cubicBezTo>
                        <a:cubicBezTo>
                          <a:pt x="26306" y="120081"/>
                          <a:pt x="25419" y="127263"/>
                          <a:pt x="25419" y="127263"/>
                        </a:cubicBezTo>
                        <a:cubicBezTo>
                          <a:pt x="25419" y="127263"/>
                          <a:pt x="14392" y="116596"/>
                          <a:pt x="12534" y="101196"/>
                        </a:cubicBezTo>
                        <a:cubicBezTo>
                          <a:pt x="10676" y="85806"/>
                          <a:pt x="19522" y="66164"/>
                          <a:pt x="19522"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61" name="Google Shape;10861;p17"/>
                  <p:cNvSpPr/>
                  <p:nvPr/>
                </p:nvSpPr>
                <p:spPr>
                  <a:xfrm>
                    <a:off x="8725192" y="4728783"/>
                    <a:ext cx="201921" cy="105817"/>
                  </a:xfrm>
                  <a:custGeom>
                    <a:avLst/>
                    <a:gdLst/>
                    <a:ahLst/>
                    <a:cxnLst/>
                    <a:rect l="l" t="t" r="r" b="b"/>
                    <a:pathLst>
                      <a:path w="201921" h="105817" extrusionOk="0">
                        <a:moveTo>
                          <a:pt x="201922" y="53492"/>
                        </a:moveTo>
                        <a:cubicBezTo>
                          <a:pt x="201922" y="53492"/>
                          <a:pt x="171132" y="58150"/>
                          <a:pt x="155751" y="57142"/>
                        </a:cubicBezTo>
                        <a:cubicBezTo>
                          <a:pt x="147173" y="56579"/>
                          <a:pt x="141507" y="55506"/>
                          <a:pt x="141507" y="55506"/>
                        </a:cubicBezTo>
                        <a:cubicBezTo>
                          <a:pt x="141507" y="55506"/>
                          <a:pt x="144354" y="58344"/>
                          <a:pt x="152580" y="63798"/>
                        </a:cubicBezTo>
                        <a:cubicBezTo>
                          <a:pt x="160798" y="69261"/>
                          <a:pt x="174386" y="77349"/>
                          <a:pt x="174386" y="77349"/>
                        </a:cubicBezTo>
                        <a:cubicBezTo>
                          <a:pt x="174386" y="77349"/>
                          <a:pt x="160724" y="72237"/>
                          <a:pt x="151397" y="66811"/>
                        </a:cubicBezTo>
                        <a:cubicBezTo>
                          <a:pt x="142080" y="61385"/>
                          <a:pt x="137107" y="55626"/>
                          <a:pt x="137107" y="55626"/>
                        </a:cubicBezTo>
                        <a:cubicBezTo>
                          <a:pt x="137107" y="55626"/>
                          <a:pt x="129500" y="55774"/>
                          <a:pt x="122234" y="54675"/>
                        </a:cubicBezTo>
                        <a:cubicBezTo>
                          <a:pt x="114978" y="53574"/>
                          <a:pt x="108055" y="51236"/>
                          <a:pt x="108055" y="51236"/>
                        </a:cubicBezTo>
                        <a:lnTo>
                          <a:pt x="120497" y="67560"/>
                        </a:lnTo>
                        <a:cubicBezTo>
                          <a:pt x="120497" y="67560"/>
                          <a:pt x="124897" y="66358"/>
                          <a:pt x="132402" y="68734"/>
                        </a:cubicBezTo>
                        <a:cubicBezTo>
                          <a:pt x="139908" y="71109"/>
                          <a:pt x="150519" y="77052"/>
                          <a:pt x="150519" y="77052"/>
                        </a:cubicBezTo>
                        <a:cubicBezTo>
                          <a:pt x="150519" y="77052"/>
                          <a:pt x="140083" y="73531"/>
                          <a:pt x="133493" y="71867"/>
                        </a:cubicBezTo>
                        <a:cubicBezTo>
                          <a:pt x="126902" y="70212"/>
                          <a:pt x="124167" y="70416"/>
                          <a:pt x="124167" y="70416"/>
                        </a:cubicBezTo>
                        <a:lnTo>
                          <a:pt x="137939" y="84124"/>
                        </a:lnTo>
                        <a:lnTo>
                          <a:pt x="156805" y="101289"/>
                        </a:lnTo>
                        <a:lnTo>
                          <a:pt x="136590" y="86647"/>
                        </a:lnTo>
                        <a:cubicBezTo>
                          <a:pt x="136590" y="86647"/>
                          <a:pt x="135249" y="88764"/>
                          <a:pt x="136608" y="93552"/>
                        </a:cubicBezTo>
                        <a:cubicBezTo>
                          <a:pt x="137958" y="98349"/>
                          <a:pt x="142006" y="105818"/>
                          <a:pt x="142006" y="105818"/>
                        </a:cubicBezTo>
                        <a:cubicBezTo>
                          <a:pt x="142006" y="105818"/>
                          <a:pt x="136340" y="98562"/>
                          <a:pt x="134149" y="93007"/>
                        </a:cubicBezTo>
                        <a:cubicBezTo>
                          <a:pt x="131968" y="87451"/>
                          <a:pt x="133262" y="83606"/>
                          <a:pt x="133262" y="83606"/>
                        </a:cubicBezTo>
                        <a:lnTo>
                          <a:pt x="122373" y="72560"/>
                        </a:lnTo>
                        <a:lnTo>
                          <a:pt x="115903" y="66478"/>
                        </a:lnTo>
                        <a:cubicBezTo>
                          <a:pt x="115903" y="66478"/>
                          <a:pt x="113832" y="69603"/>
                          <a:pt x="113619" y="76211"/>
                        </a:cubicBezTo>
                        <a:cubicBezTo>
                          <a:pt x="113407" y="82811"/>
                          <a:pt x="115052" y="92886"/>
                          <a:pt x="115052" y="92886"/>
                        </a:cubicBezTo>
                        <a:cubicBezTo>
                          <a:pt x="115052" y="92886"/>
                          <a:pt x="110994" y="83532"/>
                          <a:pt x="110357" y="76045"/>
                        </a:cubicBezTo>
                        <a:cubicBezTo>
                          <a:pt x="109710" y="68567"/>
                          <a:pt x="112492" y="62957"/>
                          <a:pt x="112492" y="62957"/>
                        </a:cubicBezTo>
                        <a:lnTo>
                          <a:pt x="103739" y="50635"/>
                        </a:lnTo>
                        <a:cubicBezTo>
                          <a:pt x="103739" y="50635"/>
                          <a:pt x="99551" y="49877"/>
                          <a:pt x="92129" y="47455"/>
                        </a:cubicBezTo>
                        <a:cubicBezTo>
                          <a:pt x="84716" y="45043"/>
                          <a:pt x="0" y="27545"/>
                          <a:pt x="0" y="27545"/>
                        </a:cubicBezTo>
                        <a:lnTo>
                          <a:pt x="6526" y="25197"/>
                        </a:lnTo>
                        <a:cubicBezTo>
                          <a:pt x="6526" y="25197"/>
                          <a:pt x="84041" y="38767"/>
                          <a:pt x="91602" y="42122"/>
                        </a:cubicBezTo>
                        <a:cubicBezTo>
                          <a:pt x="99154" y="45468"/>
                          <a:pt x="105079" y="46393"/>
                          <a:pt x="105079" y="46393"/>
                        </a:cubicBezTo>
                        <a:lnTo>
                          <a:pt x="111041" y="37778"/>
                        </a:lnTo>
                        <a:cubicBezTo>
                          <a:pt x="111041" y="37778"/>
                          <a:pt x="104376" y="32768"/>
                          <a:pt x="100152" y="25040"/>
                        </a:cubicBezTo>
                        <a:cubicBezTo>
                          <a:pt x="95928" y="17313"/>
                          <a:pt x="92600" y="6683"/>
                          <a:pt x="92600" y="6683"/>
                        </a:cubicBezTo>
                        <a:cubicBezTo>
                          <a:pt x="92600" y="6683"/>
                          <a:pt x="97074" y="16897"/>
                          <a:pt x="102185" y="23875"/>
                        </a:cubicBezTo>
                        <a:cubicBezTo>
                          <a:pt x="107288" y="30854"/>
                          <a:pt x="113037" y="35347"/>
                          <a:pt x="113037" y="35347"/>
                        </a:cubicBezTo>
                        <a:lnTo>
                          <a:pt x="123002" y="22277"/>
                        </a:lnTo>
                        <a:cubicBezTo>
                          <a:pt x="123002" y="22277"/>
                          <a:pt x="120450" y="18847"/>
                          <a:pt x="121097" y="13283"/>
                        </a:cubicBezTo>
                        <a:cubicBezTo>
                          <a:pt x="121745" y="7709"/>
                          <a:pt x="125590" y="0"/>
                          <a:pt x="125590" y="0"/>
                        </a:cubicBezTo>
                        <a:cubicBezTo>
                          <a:pt x="125590" y="0"/>
                          <a:pt x="123658" y="8559"/>
                          <a:pt x="123436" y="13569"/>
                        </a:cubicBezTo>
                        <a:cubicBezTo>
                          <a:pt x="123214" y="18579"/>
                          <a:pt x="124684" y="20040"/>
                          <a:pt x="124684" y="20040"/>
                        </a:cubicBezTo>
                        <a:lnTo>
                          <a:pt x="149613" y="1248"/>
                        </a:lnTo>
                        <a:cubicBezTo>
                          <a:pt x="149613" y="1248"/>
                          <a:pt x="134056" y="15908"/>
                          <a:pt x="126754" y="23903"/>
                        </a:cubicBezTo>
                        <a:cubicBezTo>
                          <a:pt x="121236" y="29930"/>
                          <a:pt x="119674" y="32528"/>
                          <a:pt x="119674" y="32528"/>
                        </a:cubicBezTo>
                        <a:cubicBezTo>
                          <a:pt x="119674" y="32528"/>
                          <a:pt x="123260" y="33544"/>
                          <a:pt x="128585" y="33553"/>
                        </a:cubicBezTo>
                        <a:cubicBezTo>
                          <a:pt x="133900" y="33563"/>
                          <a:pt x="140194" y="32361"/>
                          <a:pt x="140194" y="32361"/>
                        </a:cubicBezTo>
                        <a:cubicBezTo>
                          <a:pt x="140194" y="32361"/>
                          <a:pt x="134029" y="35254"/>
                          <a:pt x="128548" y="36123"/>
                        </a:cubicBezTo>
                        <a:cubicBezTo>
                          <a:pt x="123075" y="36992"/>
                          <a:pt x="118278" y="35836"/>
                          <a:pt x="118278" y="35836"/>
                        </a:cubicBezTo>
                        <a:lnTo>
                          <a:pt x="109654" y="47437"/>
                        </a:lnTo>
                        <a:cubicBezTo>
                          <a:pt x="109654" y="47437"/>
                          <a:pt x="117160" y="49119"/>
                          <a:pt x="123427" y="50266"/>
                        </a:cubicBezTo>
                        <a:cubicBezTo>
                          <a:pt x="129694" y="51421"/>
                          <a:pt x="136303" y="51365"/>
                          <a:pt x="136303" y="51365"/>
                        </a:cubicBezTo>
                        <a:cubicBezTo>
                          <a:pt x="136303" y="51365"/>
                          <a:pt x="140509" y="45773"/>
                          <a:pt x="147118" y="41114"/>
                        </a:cubicBezTo>
                        <a:cubicBezTo>
                          <a:pt x="153736" y="36446"/>
                          <a:pt x="162757" y="32712"/>
                          <a:pt x="162757" y="32712"/>
                        </a:cubicBezTo>
                        <a:cubicBezTo>
                          <a:pt x="162757" y="32712"/>
                          <a:pt x="155215" y="37731"/>
                          <a:pt x="149780" y="42427"/>
                        </a:cubicBezTo>
                        <a:cubicBezTo>
                          <a:pt x="144345" y="47123"/>
                          <a:pt x="141008" y="51495"/>
                          <a:pt x="141008" y="51495"/>
                        </a:cubicBezTo>
                        <a:cubicBezTo>
                          <a:pt x="141008" y="51495"/>
                          <a:pt x="144946" y="53131"/>
                          <a:pt x="156657" y="53648"/>
                        </a:cubicBezTo>
                        <a:cubicBezTo>
                          <a:pt x="171917" y="54323"/>
                          <a:pt x="201922" y="53492"/>
                          <a:pt x="201922" y="534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62" name="Google Shape;10862;p17"/>
                <p:cNvGrpSpPr/>
                <p:nvPr/>
              </p:nvGrpSpPr>
              <p:grpSpPr>
                <a:xfrm>
                  <a:off x="8504506" y="4600531"/>
                  <a:ext cx="192243" cy="163505"/>
                  <a:chOff x="8504506" y="4600531"/>
                  <a:chExt cx="192243" cy="163505"/>
                </a:xfrm>
              </p:grpSpPr>
              <p:sp>
                <p:nvSpPr>
                  <p:cNvPr id="10863" name="Google Shape;10863;p17"/>
                  <p:cNvSpPr/>
                  <p:nvPr/>
                </p:nvSpPr>
                <p:spPr>
                  <a:xfrm>
                    <a:off x="8504506" y="4600531"/>
                    <a:ext cx="127308" cy="163505"/>
                  </a:xfrm>
                  <a:custGeom>
                    <a:avLst/>
                    <a:gdLst/>
                    <a:ahLst/>
                    <a:cxnLst/>
                    <a:rect l="l" t="t" r="r" b="b"/>
                    <a:pathLst>
                      <a:path w="127308" h="163505" extrusionOk="0">
                        <a:moveTo>
                          <a:pt x="106659" y="99403"/>
                        </a:moveTo>
                        <a:cubicBezTo>
                          <a:pt x="106659" y="99403"/>
                          <a:pt x="117280" y="121033"/>
                          <a:pt x="112362" y="137384"/>
                        </a:cubicBezTo>
                        <a:cubicBezTo>
                          <a:pt x="104616" y="163136"/>
                          <a:pt x="90243" y="163506"/>
                          <a:pt x="90243" y="163506"/>
                        </a:cubicBezTo>
                        <a:cubicBezTo>
                          <a:pt x="90243" y="163506"/>
                          <a:pt x="95762" y="145084"/>
                          <a:pt x="81536" y="140601"/>
                        </a:cubicBezTo>
                        <a:cubicBezTo>
                          <a:pt x="74160" y="138281"/>
                          <a:pt x="63558" y="144067"/>
                          <a:pt x="63558" y="144067"/>
                        </a:cubicBezTo>
                        <a:cubicBezTo>
                          <a:pt x="63558" y="144067"/>
                          <a:pt x="56043" y="137458"/>
                          <a:pt x="47835" y="136580"/>
                        </a:cubicBezTo>
                        <a:cubicBezTo>
                          <a:pt x="39627" y="135693"/>
                          <a:pt x="30725" y="140545"/>
                          <a:pt x="30725" y="140545"/>
                        </a:cubicBezTo>
                        <a:cubicBezTo>
                          <a:pt x="30725" y="140545"/>
                          <a:pt x="30845" y="130488"/>
                          <a:pt x="34626" y="121513"/>
                        </a:cubicBezTo>
                        <a:cubicBezTo>
                          <a:pt x="38397" y="112538"/>
                          <a:pt x="45838" y="104635"/>
                          <a:pt x="45838" y="104635"/>
                        </a:cubicBezTo>
                        <a:cubicBezTo>
                          <a:pt x="45838" y="104635"/>
                          <a:pt x="40033" y="104219"/>
                          <a:pt x="34663" y="103110"/>
                        </a:cubicBezTo>
                        <a:cubicBezTo>
                          <a:pt x="29302" y="101991"/>
                          <a:pt x="24366" y="100179"/>
                          <a:pt x="24366" y="100179"/>
                        </a:cubicBezTo>
                        <a:cubicBezTo>
                          <a:pt x="24366" y="100179"/>
                          <a:pt x="25743" y="95364"/>
                          <a:pt x="28100" y="91750"/>
                        </a:cubicBezTo>
                        <a:cubicBezTo>
                          <a:pt x="30457" y="88126"/>
                          <a:pt x="33794" y="85714"/>
                          <a:pt x="33794" y="85714"/>
                        </a:cubicBezTo>
                        <a:cubicBezTo>
                          <a:pt x="33794" y="85714"/>
                          <a:pt x="22748" y="77857"/>
                          <a:pt x="14299" y="70046"/>
                        </a:cubicBezTo>
                        <a:cubicBezTo>
                          <a:pt x="5851" y="62226"/>
                          <a:pt x="0" y="54443"/>
                          <a:pt x="0" y="54443"/>
                        </a:cubicBezTo>
                        <a:cubicBezTo>
                          <a:pt x="0" y="54443"/>
                          <a:pt x="10787" y="49443"/>
                          <a:pt x="20696" y="47307"/>
                        </a:cubicBezTo>
                        <a:cubicBezTo>
                          <a:pt x="30605" y="45172"/>
                          <a:pt x="39627" y="45903"/>
                          <a:pt x="39627" y="45903"/>
                        </a:cubicBezTo>
                        <a:cubicBezTo>
                          <a:pt x="39627" y="45903"/>
                          <a:pt x="37547" y="41965"/>
                          <a:pt x="36623" y="38166"/>
                        </a:cubicBezTo>
                        <a:cubicBezTo>
                          <a:pt x="35698" y="34357"/>
                          <a:pt x="35938" y="30679"/>
                          <a:pt x="35938" y="30679"/>
                        </a:cubicBezTo>
                        <a:cubicBezTo>
                          <a:pt x="35938" y="30679"/>
                          <a:pt x="43878" y="31880"/>
                          <a:pt x="50829" y="35735"/>
                        </a:cubicBezTo>
                        <a:cubicBezTo>
                          <a:pt x="57781" y="39580"/>
                          <a:pt x="63752" y="46087"/>
                          <a:pt x="63752" y="46087"/>
                        </a:cubicBezTo>
                        <a:cubicBezTo>
                          <a:pt x="63752" y="46087"/>
                          <a:pt x="59537" y="31982"/>
                          <a:pt x="59204" y="20455"/>
                        </a:cubicBezTo>
                        <a:cubicBezTo>
                          <a:pt x="58871" y="8938"/>
                          <a:pt x="62439" y="0"/>
                          <a:pt x="62439" y="0"/>
                        </a:cubicBezTo>
                        <a:cubicBezTo>
                          <a:pt x="62439" y="0"/>
                          <a:pt x="69492" y="12238"/>
                          <a:pt x="77191" y="18274"/>
                        </a:cubicBezTo>
                        <a:cubicBezTo>
                          <a:pt x="84900" y="24310"/>
                          <a:pt x="93266" y="24144"/>
                          <a:pt x="93266" y="24144"/>
                        </a:cubicBezTo>
                        <a:cubicBezTo>
                          <a:pt x="93266" y="24144"/>
                          <a:pt x="92055" y="41493"/>
                          <a:pt x="112178" y="45265"/>
                        </a:cubicBezTo>
                        <a:cubicBezTo>
                          <a:pt x="120155" y="46762"/>
                          <a:pt x="123612" y="40403"/>
                          <a:pt x="123612" y="40403"/>
                        </a:cubicBezTo>
                        <a:cubicBezTo>
                          <a:pt x="123612"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64" name="Google Shape;10864;p17"/>
                  <p:cNvSpPr/>
                  <p:nvPr/>
                </p:nvSpPr>
                <p:spPr>
                  <a:xfrm>
                    <a:off x="8518473" y="4631015"/>
                    <a:ext cx="178276" cy="126190"/>
                  </a:xfrm>
                  <a:custGeom>
                    <a:avLst/>
                    <a:gdLst/>
                    <a:ahLst/>
                    <a:cxnLst/>
                    <a:rect l="l" t="t" r="r" b="b"/>
                    <a:pathLst>
                      <a:path w="178276" h="126190" extrusionOk="0">
                        <a:moveTo>
                          <a:pt x="0" y="27888"/>
                        </a:moveTo>
                        <a:cubicBezTo>
                          <a:pt x="0" y="27888"/>
                          <a:pt x="30346" y="34866"/>
                          <a:pt x="44285" y="41447"/>
                        </a:cubicBezTo>
                        <a:cubicBezTo>
                          <a:pt x="52058" y="45126"/>
                          <a:pt x="56930" y="48204"/>
                          <a:pt x="56930" y="48204"/>
                        </a:cubicBezTo>
                        <a:cubicBezTo>
                          <a:pt x="56930" y="48204"/>
                          <a:pt x="55321" y="44525"/>
                          <a:pt x="49683" y="36419"/>
                        </a:cubicBezTo>
                        <a:cubicBezTo>
                          <a:pt x="44044" y="28322"/>
                          <a:pt x="34376" y="15816"/>
                          <a:pt x="34376" y="15816"/>
                        </a:cubicBezTo>
                        <a:cubicBezTo>
                          <a:pt x="34376" y="15816"/>
                          <a:pt x="45209" y="25586"/>
                          <a:pt x="51883" y="34053"/>
                        </a:cubicBezTo>
                        <a:cubicBezTo>
                          <a:pt x="58556" y="42529"/>
                          <a:pt x="61071" y="49711"/>
                          <a:pt x="61071" y="49711"/>
                        </a:cubicBezTo>
                        <a:cubicBezTo>
                          <a:pt x="61071" y="49711"/>
                          <a:pt x="68197" y="52364"/>
                          <a:pt x="74548" y="56052"/>
                        </a:cubicBezTo>
                        <a:cubicBezTo>
                          <a:pt x="80898" y="59740"/>
                          <a:pt x="86472" y="64464"/>
                          <a:pt x="86472" y="64464"/>
                        </a:cubicBezTo>
                        <a:lnTo>
                          <a:pt x="80907" y="44710"/>
                        </a:lnTo>
                        <a:cubicBezTo>
                          <a:pt x="80907" y="44710"/>
                          <a:pt x="76368" y="44211"/>
                          <a:pt x="70258" y="39247"/>
                        </a:cubicBezTo>
                        <a:cubicBezTo>
                          <a:pt x="64149" y="34284"/>
                          <a:pt x="56467" y="24846"/>
                          <a:pt x="56467" y="24846"/>
                        </a:cubicBezTo>
                        <a:cubicBezTo>
                          <a:pt x="56467" y="24846"/>
                          <a:pt x="64879" y="31964"/>
                          <a:pt x="70397" y="35929"/>
                        </a:cubicBezTo>
                        <a:cubicBezTo>
                          <a:pt x="75915" y="39894"/>
                          <a:pt x="78540" y="40699"/>
                          <a:pt x="78540" y="40699"/>
                        </a:cubicBezTo>
                        <a:lnTo>
                          <a:pt x="70767" y="22905"/>
                        </a:lnTo>
                        <a:lnTo>
                          <a:pt x="59527" y="0"/>
                        </a:lnTo>
                        <a:lnTo>
                          <a:pt x="72948" y="21047"/>
                        </a:lnTo>
                        <a:cubicBezTo>
                          <a:pt x="72948" y="21047"/>
                          <a:pt x="74973" y="19578"/>
                          <a:pt x="75472" y="14614"/>
                        </a:cubicBezTo>
                        <a:cubicBezTo>
                          <a:pt x="75971" y="9659"/>
                          <a:pt x="74945" y="1230"/>
                          <a:pt x="74945" y="1230"/>
                        </a:cubicBezTo>
                        <a:cubicBezTo>
                          <a:pt x="74945" y="1230"/>
                          <a:pt x="77551" y="10057"/>
                          <a:pt x="77551" y="16028"/>
                        </a:cubicBezTo>
                        <a:cubicBezTo>
                          <a:pt x="77542" y="21999"/>
                          <a:pt x="74926" y="25096"/>
                          <a:pt x="74926" y="25096"/>
                        </a:cubicBezTo>
                        <a:lnTo>
                          <a:pt x="80990" y="39377"/>
                        </a:lnTo>
                        <a:lnTo>
                          <a:pt x="84780" y="47400"/>
                        </a:lnTo>
                        <a:cubicBezTo>
                          <a:pt x="84780" y="47400"/>
                          <a:pt x="87849" y="45256"/>
                          <a:pt x="90474" y="39192"/>
                        </a:cubicBezTo>
                        <a:cubicBezTo>
                          <a:pt x="93099" y="33128"/>
                          <a:pt x="95271" y="23155"/>
                          <a:pt x="95271" y="23155"/>
                        </a:cubicBezTo>
                        <a:cubicBezTo>
                          <a:pt x="95271" y="23155"/>
                          <a:pt x="95604" y="33350"/>
                          <a:pt x="93450" y="40542"/>
                        </a:cubicBezTo>
                        <a:cubicBezTo>
                          <a:pt x="91306" y="47742"/>
                          <a:pt x="86657" y="51929"/>
                          <a:pt x="86657" y="51929"/>
                        </a:cubicBezTo>
                        <a:lnTo>
                          <a:pt x="90280" y="66608"/>
                        </a:lnTo>
                        <a:cubicBezTo>
                          <a:pt x="90280" y="66608"/>
                          <a:pt x="93885" y="68854"/>
                          <a:pt x="99902" y="73827"/>
                        </a:cubicBezTo>
                        <a:cubicBezTo>
                          <a:pt x="102481" y="75962"/>
                          <a:pt x="121402" y="79992"/>
                          <a:pt x="137467" y="90659"/>
                        </a:cubicBezTo>
                        <a:cubicBezTo>
                          <a:pt x="158819" y="104829"/>
                          <a:pt x="178277" y="126191"/>
                          <a:pt x="178277" y="126191"/>
                        </a:cubicBezTo>
                        <a:lnTo>
                          <a:pt x="171344" y="125969"/>
                        </a:lnTo>
                        <a:cubicBezTo>
                          <a:pt x="171344" y="125969"/>
                          <a:pt x="154466" y="106225"/>
                          <a:pt x="135276" y="94079"/>
                        </a:cubicBezTo>
                        <a:cubicBezTo>
                          <a:pt x="119489" y="84096"/>
                          <a:pt x="101058" y="81647"/>
                          <a:pt x="98432" y="78985"/>
                        </a:cubicBezTo>
                        <a:cubicBezTo>
                          <a:pt x="92637" y="73097"/>
                          <a:pt x="87470" y="70056"/>
                          <a:pt x="87470" y="70056"/>
                        </a:cubicBezTo>
                        <a:lnTo>
                          <a:pt x="78753" y="75879"/>
                        </a:lnTo>
                        <a:cubicBezTo>
                          <a:pt x="78753" y="75879"/>
                          <a:pt x="83116" y="82996"/>
                          <a:pt x="84207" y="91731"/>
                        </a:cubicBezTo>
                        <a:cubicBezTo>
                          <a:pt x="85297" y="100466"/>
                          <a:pt x="84484" y="111586"/>
                          <a:pt x="84484" y="111586"/>
                        </a:cubicBezTo>
                        <a:cubicBezTo>
                          <a:pt x="84484" y="111586"/>
                          <a:pt x="84077" y="100439"/>
                          <a:pt x="81887" y="92073"/>
                        </a:cubicBezTo>
                        <a:cubicBezTo>
                          <a:pt x="79705" y="83699"/>
                          <a:pt x="76008" y="77413"/>
                          <a:pt x="76008" y="77413"/>
                        </a:cubicBezTo>
                        <a:lnTo>
                          <a:pt x="61930" y="85908"/>
                        </a:lnTo>
                        <a:cubicBezTo>
                          <a:pt x="61930" y="85908"/>
                          <a:pt x="63049" y="90031"/>
                          <a:pt x="60405" y="94976"/>
                        </a:cubicBezTo>
                        <a:cubicBezTo>
                          <a:pt x="57761" y="99912"/>
                          <a:pt x="51347" y="105680"/>
                          <a:pt x="51347" y="105680"/>
                        </a:cubicBezTo>
                        <a:cubicBezTo>
                          <a:pt x="51347" y="105680"/>
                          <a:pt x="56283" y="98423"/>
                          <a:pt x="58335" y="93848"/>
                        </a:cubicBezTo>
                        <a:cubicBezTo>
                          <a:pt x="60387" y="89273"/>
                          <a:pt x="59545" y="87369"/>
                          <a:pt x="59545" y="87369"/>
                        </a:cubicBezTo>
                        <a:lnTo>
                          <a:pt x="29458" y="95697"/>
                        </a:lnTo>
                        <a:cubicBezTo>
                          <a:pt x="29458" y="95697"/>
                          <a:pt x="49313" y="87775"/>
                          <a:pt x="59047" y="83024"/>
                        </a:cubicBezTo>
                        <a:cubicBezTo>
                          <a:pt x="66395" y="79438"/>
                          <a:pt x="68807" y="77598"/>
                          <a:pt x="68807" y="77598"/>
                        </a:cubicBezTo>
                        <a:cubicBezTo>
                          <a:pt x="68807" y="77598"/>
                          <a:pt x="65840" y="75334"/>
                          <a:pt x="60895" y="73365"/>
                        </a:cubicBezTo>
                        <a:cubicBezTo>
                          <a:pt x="55941" y="71405"/>
                          <a:pt x="49655" y="70213"/>
                          <a:pt x="49655" y="70213"/>
                        </a:cubicBezTo>
                        <a:cubicBezTo>
                          <a:pt x="49655" y="70213"/>
                          <a:pt x="56449" y="69788"/>
                          <a:pt x="61866" y="70989"/>
                        </a:cubicBezTo>
                        <a:cubicBezTo>
                          <a:pt x="67282" y="72200"/>
                          <a:pt x="71312" y="75038"/>
                          <a:pt x="71312" y="75038"/>
                        </a:cubicBezTo>
                        <a:lnTo>
                          <a:pt x="83597" y="67412"/>
                        </a:lnTo>
                        <a:cubicBezTo>
                          <a:pt x="83597" y="67412"/>
                          <a:pt x="77228" y="63086"/>
                          <a:pt x="71821" y="59722"/>
                        </a:cubicBezTo>
                        <a:cubicBezTo>
                          <a:pt x="66414" y="56348"/>
                          <a:pt x="60257" y="53972"/>
                          <a:pt x="60257" y="53972"/>
                        </a:cubicBezTo>
                        <a:cubicBezTo>
                          <a:pt x="60257" y="53972"/>
                          <a:pt x="54286" y="57623"/>
                          <a:pt x="46429" y="59527"/>
                        </a:cubicBezTo>
                        <a:cubicBezTo>
                          <a:pt x="38563" y="61441"/>
                          <a:pt x="28802" y="61607"/>
                          <a:pt x="28802" y="61607"/>
                        </a:cubicBezTo>
                        <a:cubicBezTo>
                          <a:pt x="28802" y="61607"/>
                          <a:pt x="37648" y="59703"/>
                          <a:pt x="44432" y="57337"/>
                        </a:cubicBezTo>
                        <a:cubicBezTo>
                          <a:pt x="51217" y="54961"/>
                          <a:pt x="55922" y="52114"/>
                          <a:pt x="55922" y="52114"/>
                        </a:cubicBezTo>
                        <a:cubicBezTo>
                          <a:pt x="55922" y="52114"/>
                          <a:pt x="52863" y="49156"/>
                          <a:pt x="42159" y="44368"/>
                        </a:cubicBezTo>
                        <a:cubicBezTo>
                          <a:pt x="28220" y="38138"/>
                          <a:pt x="0" y="27888"/>
                          <a:pt x="0" y="2788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65" name="Google Shape;10865;p17"/>
                <p:cNvGrpSpPr/>
                <p:nvPr/>
              </p:nvGrpSpPr>
              <p:grpSpPr>
                <a:xfrm>
                  <a:off x="8589804" y="5477185"/>
                  <a:ext cx="234892" cy="217372"/>
                  <a:chOff x="8589804" y="5477185"/>
                  <a:chExt cx="234892" cy="217372"/>
                </a:xfrm>
              </p:grpSpPr>
              <p:sp>
                <p:nvSpPr>
                  <p:cNvPr id="10866" name="Google Shape;10866;p17"/>
                  <p:cNvSpPr/>
                  <p:nvPr/>
                </p:nvSpPr>
                <p:spPr>
                  <a:xfrm>
                    <a:off x="8589804" y="5477185"/>
                    <a:ext cx="234892" cy="217372"/>
                  </a:xfrm>
                  <a:custGeom>
                    <a:avLst/>
                    <a:gdLst/>
                    <a:ahLst/>
                    <a:cxnLst/>
                    <a:rect l="l" t="t" r="r" b="b"/>
                    <a:pathLst>
                      <a:path w="234892" h="217372" extrusionOk="0">
                        <a:moveTo>
                          <a:pt x="100623" y="61492"/>
                        </a:moveTo>
                        <a:cubicBezTo>
                          <a:pt x="100623" y="61492"/>
                          <a:pt x="120681" y="26626"/>
                          <a:pt x="148790" y="12659"/>
                        </a:cubicBezTo>
                        <a:cubicBezTo>
                          <a:pt x="193048" y="-9330"/>
                          <a:pt x="207957" y="4008"/>
                          <a:pt x="207957" y="4008"/>
                        </a:cubicBezTo>
                        <a:cubicBezTo>
                          <a:pt x="207957" y="4008"/>
                          <a:pt x="176308" y="19768"/>
                          <a:pt x="184174" y="38504"/>
                        </a:cubicBezTo>
                        <a:cubicBezTo>
                          <a:pt x="188260" y="48228"/>
                          <a:pt x="207061" y="51777"/>
                          <a:pt x="207061" y="51777"/>
                        </a:cubicBezTo>
                        <a:cubicBezTo>
                          <a:pt x="207061" y="51777"/>
                          <a:pt x="205203" y="66521"/>
                          <a:pt x="212153" y="75385"/>
                        </a:cubicBezTo>
                        <a:cubicBezTo>
                          <a:pt x="219114" y="84249"/>
                          <a:pt x="234892" y="87244"/>
                          <a:pt x="234892" y="87244"/>
                        </a:cubicBezTo>
                        <a:cubicBezTo>
                          <a:pt x="234892" y="87244"/>
                          <a:pt x="220510" y="98604"/>
                          <a:pt x="204001" y="105241"/>
                        </a:cubicBezTo>
                        <a:cubicBezTo>
                          <a:pt x="187492" y="111878"/>
                          <a:pt x="168848" y="113773"/>
                          <a:pt x="168848" y="113773"/>
                        </a:cubicBezTo>
                        <a:cubicBezTo>
                          <a:pt x="168848" y="113773"/>
                          <a:pt x="174071" y="119809"/>
                          <a:pt x="177861" y="126214"/>
                        </a:cubicBezTo>
                        <a:cubicBezTo>
                          <a:pt x="181650" y="132629"/>
                          <a:pt x="184008" y="139423"/>
                          <a:pt x="184008" y="139423"/>
                        </a:cubicBezTo>
                        <a:cubicBezTo>
                          <a:pt x="184008" y="139423"/>
                          <a:pt x="175799" y="143610"/>
                          <a:pt x="168312" y="145477"/>
                        </a:cubicBezTo>
                        <a:cubicBezTo>
                          <a:pt x="160825" y="147354"/>
                          <a:pt x="154050" y="146910"/>
                          <a:pt x="154050" y="146910"/>
                        </a:cubicBezTo>
                        <a:cubicBezTo>
                          <a:pt x="154050" y="146910"/>
                          <a:pt x="153967" y="166469"/>
                          <a:pt x="151323" y="183486"/>
                        </a:cubicBezTo>
                        <a:cubicBezTo>
                          <a:pt x="148689" y="200503"/>
                          <a:pt x="143503" y="214988"/>
                          <a:pt x="143503" y="214988"/>
                        </a:cubicBezTo>
                        <a:cubicBezTo>
                          <a:pt x="143503" y="214988"/>
                          <a:pt x="125608" y="210375"/>
                          <a:pt x="112677" y="203322"/>
                        </a:cubicBezTo>
                        <a:cubicBezTo>
                          <a:pt x="99745" y="196279"/>
                          <a:pt x="91768" y="186795"/>
                          <a:pt x="91768" y="186795"/>
                        </a:cubicBezTo>
                        <a:cubicBezTo>
                          <a:pt x="91768" y="186795"/>
                          <a:pt x="88265" y="193284"/>
                          <a:pt x="83782" y="198516"/>
                        </a:cubicBezTo>
                        <a:cubicBezTo>
                          <a:pt x="79308" y="203738"/>
                          <a:pt x="73854" y="207713"/>
                          <a:pt x="73854" y="207713"/>
                        </a:cubicBezTo>
                        <a:cubicBezTo>
                          <a:pt x="73854" y="207713"/>
                          <a:pt x="67624" y="198747"/>
                          <a:pt x="66136" y="187682"/>
                        </a:cubicBezTo>
                        <a:cubicBezTo>
                          <a:pt x="64648" y="176627"/>
                          <a:pt x="67902" y="163474"/>
                          <a:pt x="67902" y="163474"/>
                        </a:cubicBezTo>
                        <a:cubicBezTo>
                          <a:pt x="67902" y="163474"/>
                          <a:pt x="52114" y="183625"/>
                          <a:pt x="36105" y="197102"/>
                        </a:cubicBezTo>
                        <a:cubicBezTo>
                          <a:pt x="20086" y="210579"/>
                          <a:pt x="3845" y="217372"/>
                          <a:pt x="3845" y="217372"/>
                        </a:cubicBezTo>
                        <a:cubicBezTo>
                          <a:pt x="3845" y="217372"/>
                          <a:pt x="14152" y="196649"/>
                          <a:pt x="15011" y="182368"/>
                        </a:cubicBezTo>
                        <a:cubicBezTo>
                          <a:pt x="15871" y="168096"/>
                          <a:pt x="7274" y="160267"/>
                          <a:pt x="7274" y="160267"/>
                        </a:cubicBezTo>
                        <a:cubicBezTo>
                          <a:pt x="7274" y="160267"/>
                          <a:pt x="33091" y="141623"/>
                          <a:pt x="18320" y="118043"/>
                        </a:cubicBezTo>
                        <a:cubicBezTo>
                          <a:pt x="12469" y="108698"/>
                          <a:pt x="0" y="112636"/>
                          <a:pt x="0" y="112636"/>
                        </a:cubicBezTo>
                        <a:cubicBezTo>
                          <a:pt x="0" y="112636"/>
                          <a:pt x="13477" y="90609"/>
                          <a:pt x="38674" y="77234"/>
                        </a:cubicBezTo>
                        <a:cubicBezTo>
                          <a:pt x="63871" y="63868"/>
                          <a:pt x="100623" y="61492"/>
                          <a:pt x="100623" y="6149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67" name="Google Shape;10867;p17"/>
                  <p:cNvSpPr/>
                  <p:nvPr/>
                </p:nvSpPr>
                <p:spPr>
                  <a:xfrm>
                    <a:off x="8612154" y="5493264"/>
                    <a:ext cx="179469" cy="181050"/>
                  </a:xfrm>
                  <a:custGeom>
                    <a:avLst/>
                    <a:gdLst/>
                    <a:ahLst/>
                    <a:cxnLst/>
                    <a:rect l="l" t="t" r="r" b="b"/>
                    <a:pathLst>
                      <a:path w="179469" h="181050" extrusionOk="0">
                        <a:moveTo>
                          <a:pt x="112742" y="181050"/>
                        </a:moveTo>
                        <a:cubicBezTo>
                          <a:pt x="112742" y="181050"/>
                          <a:pt x="92295" y="144021"/>
                          <a:pt x="87720" y="123149"/>
                        </a:cubicBezTo>
                        <a:cubicBezTo>
                          <a:pt x="85159" y="111512"/>
                          <a:pt x="84651" y="103323"/>
                          <a:pt x="84651" y="103323"/>
                        </a:cubicBezTo>
                        <a:cubicBezTo>
                          <a:pt x="84651" y="103323"/>
                          <a:pt x="81028" y="109072"/>
                          <a:pt x="75176" y="123723"/>
                        </a:cubicBezTo>
                        <a:cubicBezTo>
                          <a:pt x="69335" y="138364"/>
                          <a:pt x="61256" y="161916"/>
                          <a:pt x="61256" y="161916"/>
                        </a:cubicBezTo>
                        <a:cubicBezTo>
                          <a:pt x="61256" y="161916"/>
                          <a:pt x="64279" y="140389"/>
                          <a:pt x="69621" y="124314"/>
                        </a:cubicBezTo>
                        <a:cubicBezTo>
                          <a:pt x="74973" y="108249"/>
                          <a:pt x="82636" y="97638"/>
                          <a:pt x="82636" y="97638"/>
                        </a:cubicBezTo>
                        <a:cubicBezTo>
                          <a:pt x="82636" y="97638"/>
                          <a:pt x="79281" y="87784"/>
                          <a:pt x="78162" y="77487"/>
                        </a:cubicBezTo>
                        <a:cubicBezTo>
                          <a:pt x="77044" y="67190"/>
                          <a:pt x="78171" y="56459"/>
                          <a:pt x="78171" y="56459"/>
                        </a:cubicBezTo>
                        <a:lnTo>
                          <a:pt x="55729" y="84355"/>
                        </a:lnTo>
                        <a:cubicBezTo>
                          <a:pt x="55729" y="84355"/>
                          <a:pt x="59556" y="89264"/>
                          <a:pt x="58622" y="100790"/>
                        </a:cubicBezTo>
                        <a:cubicBezTo>
                          <a:pt x="57688" y="112316"/>
                          <a:pt x="51985" y="130442"/>
                          <a:pt x="51985" y="130442"/>
                        </a:cubicBezTo>
                        <a:cubicBezTo>
                          <a:pt x="51985" y="130442"/>
                          <a:pt x="53667" y="114257"/>
                          <a:pt x="53769" y="104450"/>
                        </a:cubicBezTo>
                        <a:cubicBezTo>
                          <a:pt x="53870" y="94634"/>
                          <a:pt x="52401" y="91195"/>
                          <a:pt x="52401" y="91195"/>
                        </a:cubicBezTo>
                        <a:lnTo>
                          <a:pt x="34931" y="118972"/>
                        </a:lnTo>
                        <a:lnTo>
                          <a:pt x="13690" y="155890"/>
                        </a:lnTo>
                        <a:lnTo>
                          <a:pt x="30115" y="118999"/>
                        </a:lnTo>
                        <a:cubicBezTo>
                          <a:pt x="30115" y="118999"/>
                          <a:pt x="26002" y="118750"/>
                          <a:pt x="18478" y="123926"/>
                        </a:cubicBezTo>
                        <a:cubicBezTo>
                          <a:pt x="10944" y="129102"/>
                          <a:pt x="0" y="139723"/>
                          <a:pt x="0" y="139723"/>
                        </a:cubicBezTo>
                        <a:cubicBezTo>
                          <a:pt x="0" y="139723"/>
                          <a:pt x="9928" y="127134"/>
                          <a:pt x="18395" y="120330"/>
                        </a:cubicBezTo>
                        <a:cubicBezTo>
                          <a:pt x="26871" y="113518"/>
                          <a:pt x="33877" y="112474"/>
                          <a:pt x="33877" y="112474"/>
                        </a:cubicBezTo>
                        <a:lnTo>
                          <a:pt x="48066" y="90363"/>
                        </a:lnTo>
                        <a:lnTo>
                          <a:pt x="55673" y="77571"/>
                        </a:lnTo>
                        <a:cubicBezTo>
                          <a:pt x="55673" y="77571"/>
                          <a:pt x="49545" y="77081"/>
                          <a:pt x="38323" y="81490"/>
                        </a:cubicBezTo>
                        <a:cubicBezTo>
                          <a:pt x="27102" y="85908"/>
                          <a:pt x="10778" y="95216"/>
                          <a:pt x="10778" y="95216"/>
                        </a:cubicBezTo>
                        <a:cubicBezTo>
                          <a:pt x="10778" y="95216"/>
                          <a:pt x="24911" y="83246"/>
                          <a:pt x="37270" y="77090"/>
                        </a:cubicBezTo>
                        <a:cubicBezTo>
                          <a:pt x="49619" y="70934"/>
                          <a:pt x="60212" y="70601"/>
                          <a:pt x="60212" y="70601"/>
                        </a:cubicBezTo>
                        <a:lnTo>
                          <a:pt x="77404" y="50376"/>
                        </a:lnTo>
                        <a:cubicBezTo>
                          <a:pt x="77404" y="50376"/>
                          <a:pt x="76979" y="44350"/>
                          <a:pt x="78024" y="32906"/>
                        </a:cubicBezTo>
                        <a:cubicBezTo>
                          <a:pt x="79068" y="21472"/>
                          <a:pt x="81591" y="4613"/>
                          <a:pt x="81591" y="4613"/>
                        </a:cubicBezTo>
                        <a:lnTo>
                          <a:pt x="95355" y="0"/>
                        </a:lnTo>
                        <a:cubicBezTo>
                          <a:pt x="95355" y="0"/>
                          <a:pt x="89374" y="16139"/>
                          <a:pt x="86814" y="28414"/>
                        </a:cubicBezTo>
                        <a:cubicBezTo>
                          <a:pt x="84254" y="40699"/>
                          <a:pt x="85113" y="49119"/>
                          <a:pt x="85113" y="49119"/>
                        </a:cubicBezTo>
                        <a:lnTo>
                          <a:pt x="102084" y="50811"/>
                        </a:lnTo>
                        <a:cubicBezTo>
                          <a:pt x="102084" y="50811"/>
                          <a:pt x="107806" y="38518"/>
                          <a:pt x="119110" y="27490"/>
                        </a:cubicBezTo>
                        <a:cubicBezTo>
                          <a:pt x="130415" y="16472"/>
                          <a:pt x="146988" y="4548"/>
                          <a:pt x="146988" y="4548"/>
                        </a:cubicBezTo>
                        <a:cubicBezTo>
                          <a:pt x="146988" y="4548"/>
                          <a:pt x="131598" y="17674"/>
                          <a:pt x="121911" y="29320"/>
                        </a:cubicBezTo>
                        <a:cubicBezTo>
                          <a:pt x="112224" y="40976"/>
                          <a:pt x="106992" y="51698"/>
                          <a:pt x="106992" y="51698"/>
                        </a:cubicBezTo>
                        <a:lnTo>
                          <a:pt x="133123" y="55470"/>
                        </a:lnTo>
                        <a:cubicBezTo>
                          <a:pt x="133123" y="55470"/>
                          <a:pt x="137856" y="49693"/>
                          <a:pt x="147506" y="46587"/>
                        </a:cubicBezTo>
                        <a:cubicBezTo>
                          <a:pt x="157165" y="43472"/>
                          <a:pt x="171742" y="43037"/>
                          <a:pt x="171742" y="43037"/>
                        </a:cubicBezTo>
                        <a:cubicBezTo>
                          <a:pt x="171742" y="43037"/>
                          <a:pt x="156518" y="46587"/>
                          <a:pt x="147977" y="49850"/>
                        </a:cubicBezTo>
                        <a:cubicBezTo>
                          <a:pt x="139436" y="53113"/>
                          <a:pt x="137579" y="56089"/>
                          <a:pt x="137579" y="56089"/>
                        </a:cubicBezTo>
                        <a:lnTo>
                          <a:pt x="179469" y="75399"/>
                        </a:lnTo>
                        <a:cubicBezTo>
                          <a:pt x="179469" y="75399"/>
                          <a:pt x="148384" y="65425"/>
                          <a:pt x="131912" y="61533"/>
                        </a:cubicBezTo>
                        <a:cubicBezTo>
                          <a:pt x="119480" y="58594"/>
                          <a:pt x="114461" y="58390"/>
                          <a:pt x="114461" y="58390"/>
                        </a:cubicBezTo>
                        <a:cubicBezTo>
                          <a:pt x="114461" y="58390"/>
                          <a:pt x="114211" y="63817"/>
                          <a:pt x="116374" y="70795"/>
                        </a:cubicBezTo>
                        <a:cubicBezTo>
                          <a:pt x="118546" y="77774"/>
                          <a:pt x="123140" y="85159"/>
                          <a:pt x="123140" y="85159"/>
                        </a:cubicBezTo>
                        <a:cubicBezTo>
                          <a:pt x="123140" y="85159"/>
                          <a:pt x="115736" y="79133"/>
                          <a:pt x="112039" y="72570"/>
                        </a:cubicBezTo>
                        <a:cubicBezTo>
                          <a:pt x="108333" y="66016"/>
                          <a:pt x="108324" y="58917"/>
                          <a:pt x="108324" y="58917"/>
                        </a:cubicBezTo>
                        <a:lnTo>
                          <a:pt x="85224" y="55858"/>
                        </a:lnTo>
                        <a:cubicBezTo>
                          <a:pt x="85224" y="55858"/>
                          <a:pt x="85464" y="66885"/>
                          <a:pt x="86093" y="75916"/>
                        </a:cubicBezTo>
                        <a:cubicBezTo>
                          <a:pt x="86712" y="84947"/>
                          <a:pt x="89504" y="93561"/>
                          <a:pt x="89504" y="93561"/>
                        </a:cubicBezTo>
                        <a:cubicBezTo>
                          <a:pt x="89504" y="93561"/>
                          <a:pt x="100642" y="95096"/>
                          <a:pt x="111217" y="100448"/>
                        </a:cubicBezTo>
                        <a:cubicBezTo>
                          <a:pt x="121782" y="105800"/>
                          <a:pt x="131783" y="114969"/>
                          <a:pt x="131783" y="114969"/>
                        </a:cubicBezTo>
                        <a:cubicBezTo>
                          <a:pt x="131783" y="114969"/>
                          <a:pt x="120238" y="108656"/>
                          <a:pt x="110089" y="104866"/>
                        </a:cubicBezTo>
                        <a:cubicBezTo>
                          <a:pt x="99949" y="101086"/>
                          <a:pt x="91204" y="99819"/>
                          <a:pt x="91204" y="99819"/>
                        </a:cubicBezTo>
                        <a:cubicBezTo>
                          <a:pt x="91204" y="99819"/>
                          <a:pt x="90059" y="106142"/>
                          <a:pt x="93978" y="121856"/>
                        </a:cubicBezTo>
                        <a:cubicBezTo>
                          <a:pt x="99080" y="142329"/>
                          <a:pt x="112742" y="181050"/>
                          <a:pt x="112742"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68" name="Google Shape;10868;p17"/>
                <p:cNvGrpSpPr/>
                <p:nvPr/>
              </p:nvGrpSpPr>
              <p:grpSpPr>
                <a:xfrm>
                  <a:off x="8160745" y="3791320"/>
                  <a:ext cx="173765" cy="142754"/>
                  <a:chOff x="8160745" y="3791320"/>
                  <a:chExt cx="173765" cy="142754"/>
                </a:xfrm>
              </p:grpSpPr>
              <p:sp>
                <p:nvSpPr>
                  <p:cNvPr id="10869" name="Google Shape;10869;p17"/>
                  <p:cNvSpPr/>
                  <p:nvPr/>
                </p:nvSpPr>
                <p:spPr>
                  <a:xfrm>
                    <a:off x="8160745" y="3791320"/>
                    <a:ext cx="173765" cy="142754"/>
                  </a:xfrm>
                  <a:custGeom>
                    <a:avLst/>
                    <a:gdLst/>
                    <a:ahLst/>
                    <a:cxnLst/>
                    <a:rect l="l" t="t" r="r" b="b"/>
                    <a:pathLst>
                      <a:path w="173765" h="142754" extrusionOk="0">
                        <a:moveTo>
                          <a:pt x="119508" y="93229"/>
                        </a:moveTo>
                        <a:cubicBezTo>
                          <a:pt x="119508" y="93229"/>
                          <a:pt x="146046" y="90474"/>
                          <a:pt x="159171" y="76544"/>
                        </a:cubicBezTo>
                        <a:cubicBezTo>
                          <a:pt x="179839" y="54619"/>
                          <a:pt x="172500" y="41244"/>
                          <a:pt x="172500" y="41244"/>
                        </a:cubicBezTo>
                        <a:cubicBezTo>
                          <a:pt x="172500" y="41244"/>
                          <a:pt x="157692" y="56912"/>
                          <a:pt x="145759" y="46476"/>
                        </a:cubicBezTo>
                        <a:cubicBezTo>
                          <a:pt x="139566" y="41059"/>
                          <a:pt x="139455" y="28017"/>
                          <a:pt x="139455" y="28017"/>
                        </a:cubicBezTo>
                        <a:cubicBezTo>
                          <a:pt x="139455" y="28017"/>
                          <a:pt x="129065" y="24957"/>
                          <a:pt x="123815" y="17951"/>
                        </a:cubicBezTo>
                        <a:cubicBezTo>
                          <a:pt x="118574" y="10944"/>
                          <a:pt x="118472" y="0"/>
                          <a:pt x="118472" y="0"/>
                        </a:cubicBezTo>
                        <a:cubicBezTo>
                          <a:pt x="118472" y="0"/>
                          <a:pt x="108850" y="5907"/>
                          <a:pt x="102223" y="14540"/>
                        </a:cubicBezTo>
                        <a:cubicBezTo>
                          <a:pt x="95595" y="23173"/>
                          <a:pt x="91963" y="34533"/>
                          <a:pt x="91963" y="34533"/>
                        </a:cubicBezTo>
                        <a:cubicBezTo>
                          <a:pt x="91963" y="34533"/>
                          <a:pt x="88450" y="29459"/>
                          <a:pt x="84503" y="25188"/>
                        </a:cubicBezTo>
                        <a:cubicBezTo>
                          <a:pt x="80556" y="20908"/>
                          <a:pt x="76166" y="17442"/>
                          <a:pt x="76166" y="17442"/>
                        </a:cubicBezTo>
                        <a:cubicBezTo>
                          <a:pt x="76166" y="17442"/>
                          <a:pt x="72256" y="21482"/>
                          <a:pt x="70037" y="25724"/>
                        </a:cubicBezTo>
                        <a:cubicBezTo>
                          <a:pt x="67809" y="29967"/>
                          <a:pt x="67273" y="34413"/>
                          <a:pt x="67273" y="34413"/>
                        </a:cubicBezTo>
                        <a:cubicBezTo>
                          <a:pt x="67273" y="34413"/>
                          <a:pt x="53778" y="28830"/>
                          <a:pt x="41725" y="25604"/>
                        </a:cubicBezTo>
                        <a:cubicBezTo>
                          <a:pt x="29662" y="22378"/>
                          <a:pt x="19032" y="21509"/>
                          <a:pt x="19032" y="21509"/>
                        </a:cubicBezTo>
                        <a:cubicBezTo>
                          <a:pt x="19032" y="21509"/>
                          <a:pt x="19985" y="34265"/>
                          <a:pt x="23229" y="44562"/>
                        </a:cubicBezTo>
                        <a:cubicBezTo>
                          <a:pt x="26483" y="54869"/>
                          <a:pt x="32029" y="62698"/>
                          <a:pt x="32029" y="62698"/>
                        </a:cubicBezTo>
                        <a:cubicBezTo>
                          <a:pt x="32029" y="62698"/>
                          <a:pt x="27120" y="63067"/>
                          <a:pt x="22952" y="64417"/>
                        </a:cubicBezTo>
                        <a:cubicBezTo>
                          <a:pt x="18792" y="65766"/>
                          <a:pt x="15372" y="68105"/>
                          <a:pt x="15372" y="68105"/>
                        </a:cubicBezTo>
                        <a:cubicBezTo>
                          <a:pt x="15372" y="68105"/>
                          <a:pt x="20789" y="74677"/>
                          <a:pt x="28220" y="78818"/>
                        </a:cubicBezTo>
                        <a:cubicBezTo>
                          <a:pt x="35661" y="82969"/>
                          <a:pt x="45135" y="84679"/>
                          <a:pt x="45135" y="84679"/>
                        </a:cubicBezTo>
                        <a:cubicBezTo>
                          <a:pt x="45135" y="84679"/>
                          <a:pt x="29274" y="88949"/>
                          <a:pt x="17988" y="95290"/>
                        </a:cubicBezTo>
                        <a:cubicBezTo>
                          <a:pt x="6711" y="101631"/>
                          <a:pt x="0" y="110052"/>
                          <a:pt x="0" y="110052"/>
                        </a:cubicBezTo>
                        <a:cubicBezTo>
                          <a:pt x="0" y="110052"/>
                          <a:pt x="15575" y="109441"/>
                          <a:pt x="25521" y="113019"/>
                        </a:cubicBezTo>
                        <a:cubicBezTo>
                          <a:pt x="35476" y="116596"/>
                          <a:pt x="39802" y="124351"/>
                          <a:pt x="39802" y="124351"/>
                        </a:cubicBezTo>
                        <a:cubicBezTo>
                          <a:pt x="39802" y="124351"/>
                          <a:pt x="55867" y="113231"/>
                          <a:pt x="70287" y="129481"/>
                        </a:cubicBezTo>
                        <a:cubicBezTo>
                          <a:pt x="75999" y="135924"/>
                          <a:pt x="71729" y="142755"/>
                          <a:pt x="71729" y="142755"/>
                        </a:cubicBezTo>
                        <a:cubicBezTo>
                          <a:pt x="71729" y="142755"/>
                          <a:pt x="88598" y="140499"/>
                          <a:pt x="100947" y="128261"/>
                        </a:cubicBezTo>
                        <a:cubicBezTo>
                          <a:pt x="113305" y="116023"/>
                          <a:pt x="119508" y="93229"/>
                          <a:pt x="11950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70" name="Google Shape;10870;p17"/>
                  <p:cNvSpPr/>
                  <p:nvPr/>
                </p:nvSpPr>
                <p:spPr>
                  <a:xfrm>
                    <a:off x="8191036" y="3811231"/>
                    <a:ext cx="125940" cy="102056"/>
                  </a:xfrm>
                  <a:custGeom>
                    <a:avLst/>
                    <a:gdLst/>
                    <a:ahLst/>
                    <a:cxnLst/>
                    <a:rect l="l" t="t" r="r" b="b"/>
                    <a:pathLst>
                      <a:path w="125940" h="102056" extrusionOk="0">
                        <a:moveTo>
                          <a:pt x="0" y="12118"/>
                        </a:moveTo>
                        <a:cubicBezTo>
                          <a:pt x="0" y="12118"/>
                          <a:pt x="22988" y="35874"/>
                          <a:pt x="36807" y="44830"/>
                        </a:cubicBezTo>
                        <a:cubicBezTo>
                          <a:pt x="44516" y="49831"/>
                          <a:pt x="50099" y="52521"/>
                          <a:pt x="50099" y="52521"/>
                        </a:cubicBezTo>
                        <a:cubicBezTo>
                          <a:pt x="50099" y="52521"/>
                          <a:pt x="45680" y="53168"/>
                          <a:pt x="34857" y="52678"/>
                        </a:cubicBezTo>
                        <a:cubicBezTo>
                          <a:pt x="24024" y="52188"/>
                          <a:pt x="6785" y="50543"/>
                          <a:pt x="6785" y="50543"/>
                        </a:cubicBezTo>
                        <a:cubicBezTo>
                          <a:pt x="6785" y="50543"/>
                          <a:pt x="22008" y="54832"/>
                          <a:pt x="33748" y="56052"/>
                        </a:cubicBezTo>
                        <a:cubicBezTo>
                          <a:pt x="45496" y="57281"/>
                          <a:pt x="53759" y="55442"/>
                          <a:pt x="53759" y="55442"/>
                        </a:cubicBezTo>
                        <a:cubicBezTo>
                          <a:pt x="53759" y="55442"/>
                          <a:pt x="60137" y="60433"/>
                          <a:pt x="67097" y="64121"/>
                        </a:cubicBezTo>
                        <a:cubicBezTo>
                          <a:pt x="74058" y="67809"/>
                          <a:pt x="81591" y="70194"/>
                          <a:pt x="81591" y="70194"/>
                        </a:cubicBezTo>
                        <a:lnTo>
                          <a:pt x="59574" y="76480"/>
                        </a:lnTo>
                        <a:cubicBezTo>
                          <a:pt x="59574" y="76480"/>
                          <a:pt x="56662" y="72607"/>
                          <a:pt x="48602" y="69880"/>
                        </a:cubicBezTo>
                        <a:cubicBezTo>
                          <a:pt x="40541" y="67153"/>
                          <a:pt x="27332" y="65554"/>
                          <a:pt x="27332" y="65554"/>
                        </a:cubicBezTo>
                        <a:cubicBezTo>
                          <a:pt x="27332" y="65554"/>
                          <a:pt x="38702" y="69159"/>
                          <a:pt x="45477" y="71923"/>
                        </a:cubicBezTo>
                        <a:cubicBezTo>
                          <a:pt x="52253" y="74687"/>
                          <a:pt x="54434" y="76628"/>
                          <a:pt x="54434" y="76628"/>
                        </a:cubicBezTo>
                        <a:lnTo>
                          <a:pt x="33119" y="79770"/>
                        </a:lnTo>
                        <a:lnTo>
                          <a:pt x="5019" y="82682"/>
                        </a:lnTo>
                        <a:lnTo>
                          <a:pt x="32500" y="82839"/>
                        </a:lnTo>
                        <a:cubicBezTo>
                          <a:pt x="32500" y="82839"/>
                          <a:pt x="32158" y="85538"/>
                          <a:pt x="27656" y="88847"/>
                        </a:cubicBezTo>
                        <a:cubicBezTo>
                          <a:pt x="23145" y="92166"/>
                          <a:pt x="14466" y="96094"/>
                          <a:pt x="14466" y="96094"/>
                        </a:cubicBezTo>
                        <a:cubicBezTo>
                          <a:pt x="14466" y="96094"/>
                          <a:pt x="24374" y="93386"/>
                          <a:pt x="30124" y="89938"/>
                        </a:cubicBezTo>
                        <a:cubicBezTo>
                          <a:pt x="35873" y="86490"/>
                          <a:pt x="37463" y="82312"/>
                          <a:pt x="37463" y="82312"/>
                        </a:cubicBezTo>
                        <a:lnTo>
                          <a:pt x="54471" y="79632"/>
                        </a:lnTo>
                        <a:lnTo>
                          <a:pt x="64242" y="78476"/>
                        </a:lnTo>
                        <a:cubicBezTo>
                          <a:pt x="64242" y="78476"/>
                          <a:pt x="63816" y="82525"/>
                          <a:pt x="59379" y="88422"/>
                        </a:cubicBezTo>
                        <a:cubicBezTo>
                          <a:pt x="54942" y="94319"/>
                          <a:pt x="46485" y="102056"/>
                          <a:pt x="46485" y="102056"/>
                        </a:cubicBezTo>
                        <a:cubicBezTo>
                          <a:pt x="46485" y="102056"/>
                          <a:pt x="56495" y="96482"/>
                          <a:pt x="62282" y="90372"/>
                        </a:cubicBezTo>
                        <a:cubicBezTo>
                          <a:pt x="68059" y="84253"/>
                          <a:pt x="69612" y="77589"/>
                          <a:pt x="69612" y="77589"/>
                        </a:cubicBezTo>
                        <a:lnTo>
                          <a:pt x="85695" y="72431"/>
                        </a:lnTo>
                        <a:cubicBezTo>
                          <a:pt x="85695" y="72431"/>
                          <a:pt x="89790" y="74446"/>
                          <a:pt x="97813" y="77081"/>
                        </a:cubicBezTo>
                        <a:cubicBezTo>
                          <a:pt x="105827" y="79724"/>
                          <a:pt x="117769" y="82978"/>
                          <a:pt x="117769" y="82978"/>
                        </a:cubicBezTo>
                        <a:lnTo>
                          <a:pt x="122659" y="75518"/>
                        </a:lnTo>
                        <a:cubicBezTo>
                          <a:pt x="122659" y="75518"/>
                          <a:pt x="110782" y="74677"/>
                          <a:pt x="102000" y="72764"/>
                        </a:cubicBezTo>
                        <a:cubicBezTo>
                          <a:pt x="93219" y="70860"/>
                          <a:pt x="87516" y="67874"/>
                          <a:pt x="87516" y="67874"/>
                        </a:cubicBezTo>
                        <a:lnTo>
                          <a:pt x="88468" y="56542"/>
                        </a:lnTo>
                        <a:cubicBezTo>
                          <a:pt x="88468" y="56542"/>
                          <a:pt x="97656" y="56431"/>
                          <a:pt x="106659" y="52391"/>
                        </a:cubicBezTo>
                        <a:cubicBezTo>
                          <a:pt x="115662" y="48352"/>
                          <a:pt x="125941" y="41207"/>
                          <a:pt x="125941" y="41207"/>
                        </a:cubicBezTo>
                        <a:cubicBezTo>
                          <a:pt x="125941" y="41207"/>
                          <a:pt x="114978" y="47252"/>
                          <a:pt x="105744" y="50081"/>
                        </a:cubicBezTo>
                        <a:cubicBezTo>
                          <a:pt x="96510" y="52909"/>
                          <a:pt x="88459" y="53149"/>
                          <a:pt x="88459" y="53149"/>
                        </a:cubicBezTo>
                        <a:lnTo>
                          <a:pt x="89115" y="35365"/>
                        </a:lnTo>
                        <a:cubicBezTo>
                          <a:pt x="89115" y="35365"/>
                          <a:pt x="93682" y="34006"/>
                          <a:pt x="97028" y="28738"/>
                        </a:cubicBezTo>
                        <a:cubicBezTo>
                          <a:pt x="100374" y="23469"/>
                          <a:pt x="102500" y="14281"/>
                          <a:pt x="102500" y="14281"/>
                        </a:cubicBezTo>
                        <a:cubicBezTo>
                          <a:pt x="102500" y="14281"/>
                          <a:pt x="98146" y="22979"/>
                          <a:pt x="94837" y="27499"/>
                        </a:cubicBezTo>
                        <a:cubicBezTo>
                          <a:pt x="91528" y="32010"/>
                          <a:pt x="89244" y="32333"/>
                          <a:pt x="89244" y="32333"/>
                        </a:cubicBezTo>
                        <a:lnTo>
                          <a:pt x="81138" y="0"/>
                        </a:lnTo>
                        <a:cubicBezTo>
                          <a:pt x="81138" y="0"/>
                          <a:pt x="84152" y="22739"/>
                          <a:pt x="84780" y="34385"/>
                        </a:cubicBezTo>
                        <a:cubicBezTo>
                          <a:pt x="85261" y="43176"/>
                          <a:pt x="84780" y="46448"/>
                          <a:pt x="84780" y="46448"/>
                        </a:cubicBezTo>
                        <a:cubicBezTo>
                          <a:pt x="84780" y="46448"/>
                          <a:pt x="81009" y="45034"/>
                          <a:pt x="76470" y="41641"/>
                        </a:cubicBezTo>
                        <a:cubicBezTo>
                          <a:pt x="71923" y="38240"/>
                          <a:pt x="67403" y="33165"/>
                          <a:pt x="67403" y="33165"/>
                        </a:cubicBezTo>
                        <a:cubicBezTo>
                          <a:pt x="67403" y="33165"/>
                          <a:pt x="70638" y="39636"/>
                          <a:pt x="74696" y="43897"/>
                        </a:cubicBezTo>
                        <a:cubicBezTo>
                          <a:pt x="78763" y="48158"/>
                          <a:pt x="83652" y="50219"/>
                          <a:pt x="83652" y="50219"/>
                        </a:cubicBezTo>
                        <a:lnTo>
                          <a:pt x="82885" y="65859"/>
                        </a:lnTo>
                        <a:cubicBezTo>
                          <a:pt x="82885" y="65859"/>
                          <a:pt x="75315" y="62513"/>
                          <a:pt x="69168" y="59509"/>
                        </a:cubicBezTo>
                        <a:cubicBezTo>
                          <a:pt x="63021" y="56505"/>
                          <a:pt x="57429" y="52234"/>
                          <a:pt x="57429" y="52234"/>
                        </a:cubicBezTo>
                        <a:cubicBezTo>
                          <a:pt x="57429" y="52234"/>
                          <a:pt x="57752" y="44673"/>
                          <a:pt x="55377" y="36373"/>
                        </a:cubicBezTo>
                        <a:cubicBezTo>
                          <a:pt x="53002" y="28072"/>
                          <a:pt x="47927" y="19041"/>
                          <a:pt x="47927" y="19041"/>
                        </a:cubicBezTo>
                        <a:cubicBezTo>
                          <a:pt x="47927" y="19041"/>
                          <a:pt x="50848" y="28239"/>
                          <a:pt x="52188" y="35818"/>
                        </a:cubicBezTo>
                        <a:cubicBezTo>
                          <a:pt x="53538" y="43388"/>
                          <a:pt x="53325" y="49341"/>
                          <a:pt x="53325" y="49341"/>
                        </a:cubicBezTo>
                        <a:cubicBezTo>
                          <a:pt x="53325" y="49341"/>
                          <a:pt x="48823" y="48250"/>
                          <a:pt x="38480" y="41207"/>
                        </a:cubicBezTo>
                        <a:cubicBezTo>
                          <a:pt x="25003" y="32038"/>
                          <a:pt x="0" y="12118"/>
                          <a:pt x="0" y="1211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71" name="Google Shape;10871;p17"/>
                <p:cNvGrpSpPr/>
                <p:nvPr/>
              </p:nvGrpSpPr>
              <p:grpSpPr>
                <a:xfrm>
                  <a:off x="8702407" y="4289103"/>
                  <a:ext cx="273954" cy="212598"/>
                  <a:chOff x="8702407" y="4289103"/>
                  <a:chExt cx="273954" cy="212598"/>
                </a:xfrm>
              </p:grpSpPr>
              <p:sp>
                <p:nvSpPr>
                  <p:cNvPr id="10872" name="Google Shape;10872;p17"/>
                  <p:cNvSpPr/>
                  <p:nvPr/>
                </p:nvSpPr>
                <p:spPr>
                  <a:xfrm>
                    <a:off x="8702407" y="4303041"/>
                    <a:ext cx="273954" cy="198660"/>
                  </a:xfrm>
                  <a:custGeom>
                    <a:avLst/>
                    <a:gdLst/>
                    <a:ahLst/>
                    <a:cxnLst/>
                    <a:rect l="l" t="t" r="r" b="b"/>
                    <a:pathLst>
                      <a:path w="273954" h="198660" extrusionOk="0">
                        <a:moveTo>
                          <a:pt x="139122" y="23508"/>
                        </a:moveTo>
                        <a:cubicBezTo>
                          <a:pt x="139122" y="23508"/>
                          <a:pt x="168580" y="2183"/>
                          <a:pt x="201459" y="6075"/>
                        </a:cubicBezTo>
                        <a:cubicBezTo>
                          <a:pt x="253231" y="12222"/>
                          <a:pt x="265673" y="34359"/>
                          <a:pt x="265673" y="34359"/>
                        </a:cubicBezTo>
                        <a:cubicBezTo>
                          <a:pt x="265673" y="34359"/>
                          <a:pt x="228644" y="30015"/>
                          <a:pt x="232406" y="53022"/>
                        </a:cubicBezTo>
                        <a:cubicBezTo>
                          <a:pt x="234356" y="64964"/>
                          <a:pt x="253250" y="80049"/>
                          <a:pt x="253250" y="80049"/>
                        </a:cubicBezTo>
                        <a:cubicBezTo>
                          <a:pt x="253250" y="80049"/>
                          <a:pt x="247750" y="93166"/>
                          <a:pt x="252926" y="106060"/>
                        </a:cubicBezTo>
                        <a:cubicBezTo>
                          <a:pt x="258102" y="118955"/>
                          <a:pt x="273955" y="131628"/>
                          <a:pt x="273955" y="131628"/>
                        </a:cubicBezTo>
                        <a:cubicBezTo>
                          <a:pt x="273955" y="131628"/>
                          <a:pt x="256115" y="133716"/>
                          <a:pt x="237176" y="129908"/>
                        </a:cubicBezTo>
                        <a:cubicBezTo>
                          <a:pt x="218245" y="126100"/>
                          <a:pt x="198205" y="116394"/>
                          <a:pt x="198205" y="116394"/>
                        </a:cubicBezTo>
                        <a:cubicBezTo>
                          <a:pt x="198205" y="116394"/>
                          <a:pt x="202245" y="125462"/>
                          <a:pt x="204676" y="134012"/>
                        </a:cubicBezTo>
                        <a:cubicBezTo>
                          <a:pt x="207116" y="142572"/>
                          <a:pt x="207957" y="150604"/>
                          <a:pt x="207957" y="150604"/>
                        </a:cubicBezTo>
                        <a:cubicBezTo>
                          <a:pt x="207957" y="150604"/>
                          <a:pt x="198326" y="149569"/>
                          <a:pt x="190016" y="146750"/>
                        </a:cubicBezTo>
                        <a:cubicBezTo>
                          <a:pt x="181706" y="143921"/>
                          <a:pt x="174699" y="139299"/>
                          <a:pt x="174699" y="139299"/>
                        </a:cubicBezTo>
                        <a:cubicBezTo>
                          <a:pt x="174699" y="139299"/>
                          <a:pt x="169902" y="158174"/>
                          <a:pt x="163035" y="173010"/>
                        </a:cubicBezTo>
                        <a:cubicBezTo>
                          <a:pt x="156176" y="187846"/>
                          <a:pt x="147247" y="198660"/>
                          <a:pt x="147247" y="198660"/>
                        </a:cubicBezTo>
                        <a:cubicBezTo>
                          <a:pt x="147247" y="198660"/>
                          <a:pt x="129564" y="183104"/>
                          <a:pt x="117677" y="168268"/>
                        </a:cubicBezTo>
                        <a:cubicBezTo>
                          <a:pt x="105790" y="153432"/>
                          <a:pt x="99689" y="139309"/>
                          <a:pt x="99689" y="139309"/>
                        </a:cubicBezTo>
                        <a:cubicBezTo>
                          <a:pt x="99689" y="139309"/>
                          <a:pt x="94458" y="143422"/>
                          <a:pt x="88496" y="145714"/>
                        </a:cubicBezTo>
                        <a:cubicBezTo>
                          <a:pt x="82534" y="147997"/>
                          <a:pt x="75851" y="148460"/>
                          <a:pt x="75851" y="148460"/>
                        </a:cubicBezTo>
                        <a:cubicBezTo>
                          <a:pt x="75851" y="148460"/>
                          <a:pt x="71460" y="135916"/>
                          <a:pt x="72560" y="124288"/>
                        </a:cubicBezTo>
                        <a:cubicBezTo>
                          <a:pt x="73660" y="112660"/>
                          <a:pt x="80241" y="101947"/>
                          <a:pt x="80241" y="101947"/>
                        </a:cubicBezTo>
                        <a:cubicBezTo>
                          <a:pt x="80241" y="101947"/>
                          <a:pt x="58815" y="111680"/>
                          <a:pt x="38757" y="114805"/>
                        </a:cubicBezTo>
                        <a:cubicBezTo>
                          <a:pt x="18699" y="117920"/>
                          <a:pt x="0" y="114435"/>
                          <a:pt x="0" y="114435"/>
                        </a:cubicBezTo>
                        <a:cubicBezTo>
                          <a:pt x="0" y="114435"/>
                          <a:pt x="15815" y="100764"/>
                          <a:pt x="20150" y="87472"/>
                        </a:cubicBezTo>
                        <a:cubicBezTo>
                          <a:pt x="24486" y="74180"/>
                          <a:pt x="17340" y="61285"/>
                          <a:pt x="17340" y="61285"/>
                        </a:cubicBezTo>
                        <a:cubicBezTo>
                          <a:pt x="17340" y="61285"/>
                          <a:pt x="48934" y="59233"/>
                          <a:pt x="39090" y="27251"/>
                        </a:cubicBezTo>
                        <a:cubicBezTo>
                          <a:pt x="35190" y="14579"/>
                          <a:pt x="21148" y="10669"/>
                          <a:pt x="21148" y="10669"/>
                        </a:cubicBezTo>
                        <a:cubicBezTo>
                          <a:pt x="21148" y="10669"/>
                          <a:pt x="40606" y="-2309"/>
                          <a:pt x="70287" y="362"/>
                        </a:cubicBezTo>
                        <a:cubicBezTo>
                          <a:pt x="99967" y="3034"/>
                          <a:pt x="139122" y="23508"/>
                          <a:pt x="139122" y="2350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73" name="Google Shape;10873;p17"/>
                  <p:cNvSpPr/>
                  <p:nvPr/>
                </p:nvSpPr>
                <p:spPr>
                  <a:xfrm>
                    <a:off x="8736654" y="4289103"/>
                    <a:ext cx="203945" cy="190099"/>
                  </a:xfrm>
                  <a:custGeom>
                    <a:avLst/>
                    <a:gdLst/>
                    <a:ahLst/>
                    <a:cxnLst/>
                    <a:rect l="l" t="t" r="r" b="b"/>
                    <a:pathLst>
                      <a:path w="203945" h="190099" extrusionOk="0">
                        <a:moveTo>
                          <a:pt x="108461" y="190099"/>
                        </a:moveTo>
                        <a:cubicBezTo>
                          <a:pt x="108461" y="190099"/>
                          <a:pt x="95900" y="141590"/>
                          <a:pt x="96103" y="118546"/>
                        </a:cubicBezTo>
                        <a:cubicBezTo>
                          <a:pt x="96214" y="105689"/>
                          <a:pt x="97656" y="97443"/>
                          <a:pt x="97656" y="97443"/>
                        </a:cubicBezTo>
                        <a:cubicBezTo>
                          <a:pt x="97656" y="97443"/>
                          <a:pt x="92470" y="100771"/>
                          <a:pt x="82802" y="111327"/>
                        </a:cubicBezTo>
                        <a:cubicBezTo>
                          <a:pt x="73142" y="121883"/>
                          <a:pt x="58991" y="139676"/>
                          <a:pt x="58991" y="139676"/>
                        </a:cubicBezTo>
                        <a:cubicBezTo>
                          <a:pt x="58991" y="139676"/>
                          <a:pt x="67347" y="120709"/>
                          <a:pt x="76821" y="108462"/>
                        </a:cubicBezTo>
                        <a:cubicBezTo>
                          <a:pt x="86305" y="96223"/>
                          <a:pt x="96907" y="90705"/>
                          <a:pt x="96907" y="90705"/>
                        </a:cubicBezTo>
                        <a:cubicBezTo>
                          <a:pt x="96907" y="90705"/>
                          <a:pt x="95752" y="79077"/>
                          <a:pt x="97055" y="68419"/>
                        </a:cubicBezTo>
                        <a:cubicBezTo>
                          <a:pt x="98359" y="57762"/>
                          <a:pt x="102120" y="48075"/>
                          <a:pt x="102120" y="48075"/>
                        </a:cubicBezTo>
                        <a:lnTo>
                          <a:pt x="71839" y="61163"/>
                        </a:lnTo>
                        <a:cubicBezTo>
                          <a:pt x="71839" y="61163"/>
                          <a:pt x="74677" y="68299"/>
                          <a:pt x="70924" y="78874"/>
                        </a:cubicBezTo>
                        <a:cubicBezTo>
                          <a:pt x="67171" y="89448"/>
                          <a:pt x="56828" y="103461"/>
                          <a:pt x="56828" y="103461"/>
                        </a:cubicBezTo>
                        <a:cubicBezTo>
                          <a:pt x="56828" y="103461"/>
                          <a:pt x="62485" y="88838"/>
                          <a:pt x="64953" y="79410"/>
                        </a:cubicBezTo>
                        <a:cubicBezTo>
                          <a:pt x="67421" y="69972"/>
                          <a:pt x="66700" y="65730"/>
                          <a:pt x="66700" y="65730"/>
                        </a:cubicBezTo>
                        <a:lnTo>
                          <a:pt x="41678" y="81795"/>
                        </a:lnTo>
                        <a:lnTo>
                          <a:pt x="10491" y="104367"/>
                        </a:lnTo>
                        <a:lnTo>
                          <a:pt x="36603" y="78837"/>
                        </a:lnTo>
                        <a:cubicBezTo>
                          <a:pt x="36603" y="78837"/>
                          <a:pt x="32352" y="76045"/>
                          <a:pt x="23200" y="76397"/>
                        </a:cubicBezTo>
                        <a:cubicBezTo>
                          <a:pt x="14050" y="76748"/>
                          <a:pt x="0" y="80232"/>
                          <a:pt x="0" y="80232"/>
                        </a:cubicBezTo>
                        <a:cubicBezTo>
                          <a:pt x="0" y="80232"/>
                          <a:pt x="13449" y="74206"/>
                          <a:pt x="23986" y="72865"/>
                        </a:cubicBezTo>
                        <a:cubicBezTo>
                          <a:pt x="34514" y="71516"/>
                          <a:pt x="42131" y="74853"/>
                          <a:pt x="42131" y="74853"/>
                        </a:cubicBezTo>
                        <a:lnTo>
                          <a:pt x="62346" y="62245"/>
                        </a:lnTo>
                        <a:lnTo>
                          <a:pt x="73410" y="54564"/>
                        </a:lnTo>
                        <a:cubicBezTo>
                          <a:pt x="73410" y="54564"/>
                          <a:pt x="67097" y="50293"/>
                          <a:pt x="54259" y="47613"/>
                        </a:cubicBezTo>
                        <a:cubicBezTo>
                          <a:pt x="41410" y="44932"/>
                          <a:pt x="22027" y="43841"/>
                          <a:pt x="22027" y="43841"/>
                        </a:cubicBezTo>
                        <a:cubicBezTo>
                          <a:pt x="22027" y="43841"/>
                          <a:pt x="39737" y="41004"/>
                          <a:pt x="54194" y="42704"/>
                        </a:cubicBezTo>
                        <a:cubicBezTo>
                          <a:pt x="68650" y="44396"/>
                          <a:pt x="79853" y="50626"/>
                          <a:pt x="79853" y="50626"/>
                        </a:cubicBezTo>
                        <a:lnTo>
                          <a:pt x="102786" y="41706"/>
                        </a:lnTo>
                        <a:cubicBezTo>
                          <a:pt x="102786" y="41706"/>
                          <a:pt x="103775" y="35615"/>
                          <a:pt x="107630" y="25188"/>
                        </a:cubicBezTo>
                        <a:cubicBezTo>
                          <a:pt x="111475" y="14762"/>
                          <a:pt x="118176" y="0"/>
                          <a:pt x="118176" y="0"/>
                        </a:cubicBezTo>
                        <a:lnTo>
                          <a:pt x="133742" y="4058"/>
                        </a:lnTo>
                        <a:cubicBezTo>
                          <a:pt x="133742" y="4058"/>
                          <a:pt x="123574" y="15982"/>
                          <a:pt x="117936" y="26279"/>
                        </a:cubicBezTo>
                        <a:cubicBezTo>
                          <a:pt x="112298" y="36585"/>
                          <a:pt x="111170" y="45265"/>
                          <a:pt x="111170" y="45265"/>
                        </a:cubicBezTo>
                        <a:lnTo>
                          <a:pt x="128584" y="57420"/>
                        </a:lnTo>
                        <a:cubicBezTo>
                          <a:pt x="128584" y="57420"/>
                          <a:pt x="137559" y="49064"/>
                          <a:pt x="152081" y="45404"/>
                        </a:cubicBezTo>
                        <a:cubicBezTo>
                          <a:pt x="166602" y="41734"/>
                          <a:pt x="186873" y="40458"/>
                          <a:pt x="186873" y="40458"/>
                        </a:cubicBezTo>
                        <a:cubicBezTo>
                          <a:pt x="186873" y="40458"/>
                          <a:pt x="167554" y="43629"/>
                          <a:pt x="154576" y="48907"/>
                        </a:cubicBezTo>
                        <a:cubicBezTo>
                          <a:pt x="141599" y="54175"/>
                          <a:pt x="133539" y="61330"/>
                          <a:pt x="133539" y="61330"/>
                        </a:cubicBezTo>
                        <a:lnTo>
                          <a:pt x="160067" y="81166"/>
                        </a:lnTo>
                        <a:cubicBezTo>
                          <a:pt x="160067" y="81166"/>
                          <a:pt x="166426" y="78504"/>
                          <a:pt x="177315" y="81471"/>
                        </a:cubicBezTo>
                        <a:cubicBezTo>
                          <a:pt x="188204" y="84448"/>
                          <a:pt x="203612" y="93053"/>
                          <a:pt x="203612" y="93053"/>
                        </a:cubicBezTo>
                        <a:cubicBezTo>
                          <a:pt x="203612" y="93053"/>
                          <a:pt x="186771" y="87063"/>
                          <a:pt x="177019" y="84928"/>
                        </a:cubicBezTo>
                        <a:cubicBezTo>
                          <a:pt x="167267" y="82793"/>
                          <a:pt x="164596" y="84521"/>
                          <a:pt x="164596" y="84521"/>
                        </a:cubicBezTo>
                        <a:lnTo>
                          <a:pt x="203945" y="129167"/>
                        </a:lnTo>
                        <a:cubicBezTo>
                          <a:pt x="203945" y="129167"/>
                          <a:pt x="173701" y="100254"/>
                          <a:pt x="157340" y="86287"/>
                        </a:cubicBezTo>
                        <a:cubicBezTo>
                          <a:pt x="144991" y="75740"/>
                          <a:pt x="139769" y="72422"/>
                          <a:pt x="139769" y="72422"/>
                        </a:cubicBezTo>
                        <a:cubicBezTo>
                          <a:pt x="139769" y="72422"/>
                          <a:pt x="138206" y="77524"/>
                          <a:pt x="138798" y="85621"/>
                        </a:cubicBezTo>
                        <a:cubicBezTo>
                          <a:pt x="139390" y="93719"/>
                          <a:pt x="142449" y="103711"/>
                          <a:pt x="142449" y="103711"/>
                        </a:cubicBezTo>
                        <a:cubicBezTo>
                          <a:pt x="142449" y="103711"/>
                          <a:pt x="136117" y="93302"/>
                          <a:pt x="133807" y="84651"/>
                        </a:cubicBezTo>
                        <a:cubicBezTo>
                          <a:pt x="131496" y="76008"/>
                          <a:pt x="133197" y="69131"/>
                          <a:pt x="133197" y="69131"/>
                        </a:cubicBezTo>
                        <a:lnTo>
                          <a:pt x="109672" y="51855"/>
                        </a:lnTo>
                        <a:cubicBezTo>
                          <a:pt x="109672" y="51855"/>
                          <a:pt x="107278" y="62689"/>
                          <a:pt x="105753" y="71812"/>
                        </a:cubicBezTo>
                        <a:cubicBezTo>
                          <a:pt x="104237" y="80935"/>
                          <a:pt x="105097" y="91001"/>
                          <a:pt x="105097" y="91001"/>
                        </a:cubicBezTo>
                        <a:cubicBezTo>
                          <a:pt x="105097" y="91001"/>
                          <a:pt x="116429" y="99403"/>
                          <a:pt x="126236" y="111133"/>
                        </a:cubicBezTo>
                        <a:cubicBezTo>
                          <a:pt x="136053" y="122863"/>
                          <a:pt x="144344" y="137920"/>
                          <a:pt x="144344" y="137920"/>
                        </a:cubicBezTo>
                        <a:cubicBezTo>
                          <a:pt x="144344" y="137920"/>
                          <a:pt x="133742" y="124665"/>
                          <a:pt x="124000" y="114710"/>
                        </a:cubicBezTo>
                        <a:cubicBezTo>
                          <a:pt x="114257" y="104764"/>
                          <a:pt x="105383" y="98128"/>
                          <a:pt x="105383" y="98128"/>
                        </a:cubicBezTo>
                        <a:cubicBezTo>
                          <a:pt x="105383" y="98128"/>
                          <a:pt x="102656" y="103535"/>
                          <a:pt x="102989" y="121171"/>
                        </a:cubicBezTo>
                        <a:cubicBezTo>
                          <a:pt x="103424" y="144141"/>
                          <a:pt x="108461" y="190099"/>
                          <a:pt x="108461"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74" name="Google Shape;10874;p17"/>
                <p:cNvGrpSpPr/>
                <p:nvPr/>
              </p:nvGrpSpPr>
              <p:grpSpPr>
                <a:xfrm>
                  <a:off x="8943492" y="4133399"/>
                  <a:ext cx="208993" cy="272485"/>
                  <a:chOff x="8943492" y="4133399"/>
                  <a:chExt cx="208993" cy="272485"/>
                </a:xfrm>
              </p:grpSpPr>
              <p:sp>
                <p:nvSpPr>
                  <p:cNvPr id="10875" name="Google Shape;10875;p17"/>
                  <p:cNvSpPr/>
                  <p:nvPr/>
                </p:nvSpPr>
                <p:spPr>
                  <a:xfrm>
                    <a:off x="8952051" y="4133399"/>
                    <a:ext cx="200434" cy="272485"/>
                  </a:xfrm>
                  <a:custGeom>
                    <a:avLst/>
                    <a:gdLst/>
                    <a:ahLst/>
                    <a:cxnLst/>
                    <a:rect l="l" t="t" r="r" b="b"/>
                    <a:pathLst>
                      <a:path w="200434" h="272485" extrusionOk="0">
                        <a:moveTo>
                          <a:pt x="30837" y="154429"/>
                        </a:moveTo>
                        <a:cubicBezTo>
                          <a:pt x="30837" y="154429"/>
                          <a:pt x="3828" y="130073"/>
                          <a:pt x="778" y="97111"/>
                        </a:cubicBezTo>
                        <a:cubicBezTo>
                          <a:pt x="-4029" y="45200"/>
                          <a:pt x="15022" y="28405"/>
                          <a:pt x="15022" y="28405"/>
                        </a:cubicBezTo>
                        <a:cubicBezTo>
                          <a:pt x="15022" y="28405"/>
                          <a:pt x="18507" y="65526"/>
                          <a:pt x="40219" y="57041"/>
                        </a:cubicBezTo>
                        <a:cubicBezTo>
                          <a:pt x="51496" y="52641"/>
                          <a:pt x="62301" y="31012"/>
                          <a:pt x="62301" y="31012"/>
                        </a:cubicBezTo>
                        <a:cubicBezTo>
                          <a:pt x="62301" y="31012"/>
                          <a:pt x="76278" y="33655"/>
                          <a:pt x="87804" y="25900"/>
                        </a:cubicBezTo>
                        <a:cubicBezTo>
                          <a:pt x="99330" y="18145"/>
                          <a:pt x="108417" y="0"/>
                          <a:pt x="108417" y="0"/>
                        </a:cubicBezTo>
                        <a:cubicBezTo>
                          <a:pt x="108417" y="0"/>
                          <a:pt x="114184" y="17008"/>
                          <a:pt x="114416" y="36317"/>
                        </a:cubicBezTo>
                        <a:cubicBezTo>
                          <a:pt x="114647" y="55636"/>
                          <a:pt x="109332" y="77247"/>
                          <a:pt x="109332" y="77247"/>
                        </a:cubicBezTo>
                        <a:cubicBezTo>
                          <a:pt x="109332" y="77247"/>
                          <a:pt x="117364" y="71414"/>
                          <a:pt x="125221" y="67245"/>
                        </a:cubicBezTo>
                        <a:cubicBezTo>
                          <a:pt x="133078" y="63077"/>
                          <a:pt x="140759" y="60572"/>
                          <a:pt x="140759" y="60572"/>
                        </a:cubicBezTo>
                        <a:cubicBezTo>
                          <a:pt x="140759" y="60572"/>
                          <a:pt x="141757" y="70203"/>
                          <a:pt x="140731" y="78920"/>
                        </a:cubicBezTo>
                        <a:cubicBezTo>
                          <a:pt x="139706" y="87646"/>
                          <a:pt x="136646" y="95456"/>
                          <a:pt x="136646" y="95456"/>
                        </a:cubicBezTo>
                        <a:cubicBezTo>
                          <a:pt x="136646" y="95456"/>
                          <a:pt x="156103" y="96205"/>
                          <a:pt x="172048" y="99819"/>
                        </a:cubicBezTo>
                        <a:cubicBezTo>
                          <a:pt x="187993" y="103433"/>
                          <a:pt x="200435" y="109913"/>
                          <a:pt x="200435" y="109913"/>
                        </a:cubicBezTo>
                        <a:cubicBezTo>
                          <a:pt x="200435" y="109913"/>
                          <a:pt x="188917" y="130452"/>
                          <a:pt x="176891" y="145176"/>
                        </a:cubicBezTo>
                        <a:cubicBezTo>
                          <a:pt x="164866" y="159892"/>
                          <a:pt x="152323" y="168802"/>
                          <a:pt x="152323" y="168802"/>
                        </a:cubicBezTo>
                        <a:cubicBezTo>
                          <a:pt x="152323" y="168802"/>
                          <a:pt x="157434" y="173073"/>
                          <a:pt x="160919" y="178425"/>
                        </a:cubicBezTo>
                        <a:cubicBezTo>
                          <a:pt x="164404" y="183777"/>
                          <a:pt x="166252" y="190210"/>
                          <a:pt x="166252" y="190210"/>
                        </a:cubicBezTo>
                        <a:cubicBezTo>
                          <a:pt x="166252" y="190210"/>
                          <a:pt x="154902" y="197124"/>
                          <a:pt x="143301" y="198474"/>
                        </a:cubicBezTo>
                        <a:cubicBezTo>
                          <a:pt x="131701" y="199833"/>
                          <a:pt x="119851" y="195636"/>
                          <a:pt x="119851" y="195636"/>
                        </a:cubicBezTo>
                        <a:cubicBezTo>
                          <a:pt x="119851" y="195636"/>
                          <a:pt x="133836" y="214557"/>
                          <a:pt x="141083" y="233524"/>
                        </a:cubicBezTo>
                        <a:cubicBezTo>
                          <a:pt x="148320" y="252483"/>
                          <a:pt x="148819" y="271496"/>
                          <a:pt x="148819" y="271496"/>
                        </a:cubicBezTo>
                        <a:cubicBezTo>
                          <a:pt x="148819" y="271496"/>
                          <a:pt x="132145" y="258888"/>
                          <a:pt x="118242" y="257419"/>
                        </a:cubicBezTo>
                        <a:cubicBezTo>
                          <a:pt x="104340" y="255958"/>
                          <a:pt x="93211" y="265645"/>
                          <a:pt x="93211" y="265645"/>
                        </a:cubicBezTo>
                        <a:cubicBezTo>
                          <a:pt x="93211" y="265645"/>
                          <a:pt x="84615" y="235170"/>
                          <a:pt x="55388" y="251475"/>
                        </a:cubicBezTo>
                        <a:cubicBezTo>
                          <a:pt x="43806" y="257936"/>
                          <a:pt x="42918" y="272485"/>
                          <a:pt x="42918" y="272485"/>
                        </a:cubicBezTo>
                        <a:cubicBezTo>
                          <a:pt x="42918" y="272485"/>
                          <a:pt x="26169" y="256171"/>
                          <a:pt x="22583" y="226583"/>
                        </a:cubicBezTo>
                        <a:cubicBezTo>
                          <a:pt x="18996" y="197004"/>
                          <a:pt x="30837" y="154429"/>
                          <a:pt x="3083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76" name="Google Shape;10876;p17"/>
                  <p:cNvSpPr/>
                  <p:nvPr/>
                </p:nvSpPr>
                <p:spPr>
                  <a:xfrm>
                    <a:off x="8943492" y="4171787"/>
                    <a:ext cx="187936" cy="209667"/>
                  </a:xfrm>
                  <a:custGeom>
                    <a:avLst/>
                    <a:gdLst/>
                    <a:ahLst/>
                    <a:cxnLst/>
                    <a:rect l="l" t="t" r="r" b="b"/>
                    <a:pathLst>
                      <a:path w="187936" h="209667" extrusionOk="0">
                        <a:moveTo>
                          <a:pt x="187936" y="80657"/>
                        </a:moveTo>
                        <a:cubicBezTo>
                          <a:pt x="187936" y="80657"/>
                          <a:pt x="143115" y="103073"/>
                          <a:pt x="120543" y="107685"/>
                        </a:cubicBezTo>
                        <a:cubicBezTo>
                          <a:pt x="107944" y="110255"/>
                          <a:pt x="99588" y="110578"/>
                          <a:pt x="99588" y="110578"/>
                        </a:cubicBezTo>
                        <a:cubicBezTo>
                          <a:pt x="99588" y="110578"/>
                          <a:pt x="103914" y="114951"/>
                          <a:pt x="116263" y="122197"/>
                        </a:cubicBezTo>
                        <a:cubicBezTo>
                          <a:pt x="128603" y="129444"/>
                          <a:pt x="148957" y="139566"/>
                          <a:pt x="148957" y="139566"/>
                        </a:cubicBezTo>
                        <a:cubicBezTo>
                          <a:pt x="148957" y="139566"/>
                          <a:pt x="128658" y="135360"/>
                          <a:pt x="114710" y="128649"/>
                        </a:cubicBezTo>
                        <a:cubicBezTo>
                          <a:pt x="100753" y="121938"/>
                          <a:pt x="93146" y="112714"/>
                          <a:pt x="93146" y="112714"/>
                        </a:cubicBezTo>
                        <a:cubicBezTo>
                          <a:pt x="93146" y="112714"/>
                          <a:pt x="82017" y="116272"/>
                          <a:pt x="71322" y="117224"/>
                        </a:cubicBezTo>
                        <a:cubicBezTo>
                          <a:pt x="60627" y="118176"/>
                          <a:pt x="50367" y="116522"/>
                          <a:pt x="50367" y="116522"/>
                        </a:cubicBezTo>
                        <a:lnTo>
                          <a:pt x="69492" y="143401"/>
                        </a:lnTo>
                        <a:cubicBezTo>
                          <a:pt x="69492" y="143401"/>
                          <a:pt x="75879" y="139131"/>
                          <a:pt x="86998" y="140592"/>
                        </a:cubicBezTo>
                        <a:cubicBezTo>
                          <a:pt x="98128" y="142052"/>
                          <a:pt x="113999" y="149243"/>
                          <a:pt x="113999" y="149243"/>
                        </a:cubicBezTo>
                        <a:cubicBezTo>
                          <a:pt x="113999" y="149243"/>
                          <a:pt x="98516" y="146766"/>
                          <a:pt x="88773" y="146322"/>
                        </a:cubicBezTo>
                        <a:cubicBezTo>
                          <a:pt x="79031" y="145879"/>
                          <a:pt x="75038" y="147468"/>
                          <a:pt x="75038" y="147468"/>
                        </a:cubicBezTo>
                        <a:lnTo>
                          <a:pt x="95974" y="168590"/>
                        </a:lnTo>
                        <a:lnTo>
                          <a:pt x="124555" y="194379"/>
                        </a:lnTo>
                        <a:lnTo>
                          <a:pt x="94135" y="174163"/>
                        </a:lnTo>
                        <a:cubicBezTo>
                          <a:pt x="94135" y="174163"/>
                          <a:pt x="92295" y="178905"/>
                          <a:pt x="94541" y="187788"/>
                        </a:cubicBezTo>
                        <a:cubicBezTo>
                          <a:pt x="96797" y="196662"/>
                          <a:pt x="103147" y="209667"/>
                          <a:pt x="103147" y="209667"/>
                        </a:cubicBezTo>
                        <a:cubicBezTo>
                          <a:pt x="103147" y="209667"/>
                          <a:pt x="94440" y="197771"/>
                          <a:pt x="90927" y="187751"/>
                        </a:cubicBezTo>
                        <a:cubicBezTo>
                          <a:pt x="87415" y="177731"/>
                          <a:pt x="89088" y="169588"/>
                          <a:pt x="89088" y="169588"/>
                        </a:cubicBezTo>
                        <a:lnTo>
                          <a:pt x="72533" y="152460"/>
                        </a:lnTo>
                        <a:lnTo>
                          <a:pt x="62707" y="143244"/>
                        </a:lnTo>
                        <a:cubicBezTo>
                          <a:pt x="62707" y="143244"/>
                          <a:pt x="59860" y="150306"/>
                          <a:pt x="59915" y="163423"/>
                        </a:cubicBezTo>
                        <a:cubicBezTo>
                          <a:pt x="59980" y="176548"/>
                          <a:pt x="62957" y="195737"/>
                          <a:pt x="62957" y="195737"/>
                        </a:cubicBezTo>
                        <a:cubicBezTo>
                          <a:pt x="62957" y="195737"/>
                          <a:pt x="56477" y="178998"/>
                          <a:pt x="55118" y="164504"/>
                        </a:cubicBezTo>
                        <a:cubicBezTo>
                          <a:pt x="53760" y="150020"/>
                          <a:pt x="57522" y="137763"/>
                          <a:pt x="57522" y="137763"/>
                        </a:cubicBezTo>
                        <a:lnTo>
                          <a:pt x="44008" y="117206"/>
                        </a:lnTo>
                        <a:cubicBezTo>
                          <a:pt x="44008" y="117206"/>
                          <a:pt x="37833" y="117502"/>
                          <a:pt x="26834" y="115912"/>
                        </a:cubicBezTo>
                        <a:cubicBezTo>
                          <a:pt x="15834" y="114331"/>
                          <a:pt x="0" y="110856"/>
                          <a:pt x="0" y="110856"/>
                        </a:cubicBezTo>
                        <a:lnTo>
                          <a:pt x="721" y="94791"/>
                        </a:lnTo>
                        <a:cubicBezTo>
                          <a:pt x="721" y="94791"/>
                          <a:pt x="14503" y="102241"/>
                          <a:pt x="25752" y="105605"/>
                        </a:cubicBezTo>
                        <a:cubicBezTo>
                          <a:pt x="37001" y="108970"/>
                          <a:pt x="45727" y="108258"/>
                          <a:pt x="45727" y="108258"/>
                        </a:cubicBezTo>
                        <a:lnTo>
                          <a:pt x="53982" y="88681"/>
                        </a:lnTo>
                        <a:cubicBezTo>
                          <a:pt x="53982" y="88681"/>
                          <a:pt x="43934" y="81656"/>
                          <a:pt x="37315" y="68216"/>
                        </a:cubicBezTo>
                        <a:cubicBezTo>
                          <a:pt x="30707" y="54785"/>
                          <a:pt x="25225" y="35227"/>
                          <a:pt x="25225" y="35227"/>
                        </a:cubicBezTo>
                        <a:cubicBezTo>
                          <a:pt x="25225" y="35227"/>
                          <a:pt x="32352" y="53464"/>
                          <a:pt x="40227" y="65045"/>
                        </a:cubicBezTo>
                        <a:cubicBezTo>
                          <a:pt x="48093" y="76637"/>
                          <a:pt x="56773" y="83033"/>
                          <a:pt x="56773" y="83033"/>
                        </a:cubicBezTo>
                        <a:lnTo>
                          <a:pt x="70628" y="52937"/>
                        </a:lnTo>
                        <a:cubicBezTo>
                          <a:pt x="70628" y="52937"/>
                          <a:pt x="66700" y="47280"/>
                          <a:pt x="67329" y="36012"/>
                        </a:cubicBezTo>
                        <a:cubicBezTo>
                          <a:pt x="67967" y="24745"/>
                          <a:pt x="73162" y="7866"/>
                          <a:pt x="73162" y="7866"/>
                        </a:cubicBezTo>
                        <a:cubicBezTo>
                          <a:pt x="73162" y="7866"/>
                          <a:pt x="70814" y="25595"/>
                          <a:pt x="70767" y="35578"/>
                        </a:cubicBezTo>
                        <a:cubicBezTo>
                          <a:pt x="70721" y="45560"/>
                          <a:pt x="72968" y="47807"/>
                          <a:pt x="72968" y="47807"/>
                        </a:cubicBezTo>
                        <a:lnTo>
                          <a:pt x="108406" y="0"/>
                        </a:lnTo>
                        <a:cubicBezTo>
                          <a:pt x="108406" y="0"/>
                          <a:pt x="86453" y="35624"/>
                          <a:pt x="76202" y="54545"/>
                        </a:cubicBezTo>
                        <a:cubicBezTo>
                          <a:pt x="68466" y="68817"/>
                          <a:pt x="66321" y="74622"/>
                          <a:pt x="66321" y="74622"/>
                        </a:cubicBezTo>
                        <a:cubicBezTo>
                          <a:pt x="66321" y="74622"/>
                          <a:pt x="71636" y="75084"/>
                          <a:pt x="79428" y="72810"/>
                        </a:cubicBezTo>
                        <a:cubicBezTo>
                          <a:pt x="87221" y="70536"/>
                          <a:pt x="96362" y="65462"/>
                          <a:pt x="96362" y="65462"/>
                        </a:cubicBezTo>
                        <a:cubicBezTo>
                          <a:pt x="96362" y="65462"/>
                          <a:pt x="87498" y="73827"/>
                          <a:pt x="79521" y="77894"/>
                        </a:cubicBezTo>
                        <a:cubicBezTo>
                          <a:pt x="71553" y="81961"/>
                          <a:pt x="64473" y="81730"/>
                          <a:pt x="64473" y="81730"/>
                        </a:cubicBezTo>
                        <a:lnTo>
                          <a:pt x="52493" y="108351"/>
                        </a:lnTo>
                        <a:cubicBezTo>
                          <a:pt x="52493" y="108351"/>
                          <a:pt x="63585" y="108425"/>
                          <a:pt x="72819" y="108009"/>
                        </a:cubicBezTo>
                        <a:cubicBezTo>
                          <a:pt x="82063" y="107583"/>
                          <a:pt x="91731" y="104644"/>
                          <a:pt x="91731" y="104644"/>
                        </a:cubicBezTo>
                        <a:cubicBezTo>
                          <a:pt x="91731" y="104644"/>
                          <a:pt x="97573" y="91805"/>
                          <a:pt x="106992" y="79761"/>
                        </a:cubicBezTo>
                        <a:cubicBezTo>
                          <a:pt x="116420" y="67717"/>
                          <a:pt x="129417" y="56458"/>
                          <a:pt x="129417" y="56458"/>
                        </a:cubicBezTo>
                        <a:cubicBezTo>
                          <a:pt x="129417" y="56458"/>
                          <a:pt x="118666" y="69603"/>
                          <a:pt x="110967" y="81203"/>
                        </a:cubicBezTo>
                        <a:cubicBezTo>
                          <a:pt x="103267" y="92813"/>
                          <a:pt x="98636" y="102879"/>
                          <a:pt x="98636" y="102879"/>
                        </a:cubicBezTo>
                        <a:cubicBezTo>
                          <a:pt x="98636" y="102879"/>
                          <a:pt x="104487" y="104413"/>
                          <a:pt x="121671" y="100401"/>
                        </a:cubicBezTo>
                        <a:cubicBezTo>
                          <a:pt x="144049" y="95179"/>
                          <a:pt x="187936" y="80657"/>
                          <a:pt x="187936" y="8065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77" name="Google Shape;10877;p17"/>
                <p:cNvGrpSpPr/>
                <p:nvPr/>
              </p:nvGrpSpPr>
              <p:grpSpPr>
                <a:xfrm>
                  <a:off x="9154223" y="4584019"/>
                  <a:ext cx="225574" cy="313048"/>
                  <a:chOff x="9154223" y="4584019"/>
                  <a:chExt cx="225574" cy="313048"/>
                </a:xfrm>
              </p:grpSpPr>
              <p:sp>
                <p:nvSpPr>
                  <p:cNvPr id="10878" name="Google Shape;10878;p17"/>
                  <p:cNvSpPr/>
                  <p:nvPr/>
                </p:nvSpPr>
                <p:spPr>
                  <a:xfrm>
                    <a:off x="9154521" y="4584019"/>
                    <a:ext cx="225276" cy="313048"/>
                  </a:xfrm>
                  <a:custGeom>
                    <a:avLst/>
                    <a:gdLst/>
                    <a:ahLst/>
                    <a:cxnLst/>
                    <a:rect l="l" t="t" r="r" b="b"/>
                    <a:pathLst>
                      <a:path w="225276" h="313048" extrusionOk="0">
                        <a:moveTo>
                          <a:pt x="50974" y="111321"/>
                        </a:moveTo>
                        <a:cubicBezTo>
                          <a:pt x="50974" y="111321"/>
                          <a:pt x="39161" y="67008"/>
                          <a:pt x="53146" y="38973"/>
                        </a:cubicBezTo>
                        <a:cubicBezTo>
                          <a:pt x="75182" y="-5173"/>
                          <a:pt x="100768" y="207"/>
                          <a:pt x="100768" y="207"/>
                        </a:cubicBezTo>
                        <a:cubicBezTo>
                          <a:pt x="100768" y="207"/>
                          <a:pt x="85027" y="31810"/>
                          <a:pt x="108718" y="46054"/>
                        </a:cubicBezTo>
                        <a:cubicBezTo>
                          <a:pt x="121104" y="53448"/>
                          <a:pt x="141716" y="47274"/>
                          <a:pt x="141716" y="47274"/>
                        </a:cubicBezTo>
                        <a:cubicBezTo>
                          <a:pt x="141716" y="47274"/>
                          <a:pt x="152901" y="62618"/>
                          <a:pt x="167135" y="67702"/>
                        </a:cubicBezTo>
                        <a:cubicBezTo>
                          <a:pt x="181371" y="72785"/>
                          <a:pt x="198748" y="67618"/>
                          <a:pt x="198748" y="67618"/>
                        </a:cubicBezTo>
                        <a:cubicBezTo>
                          <a:pt x="198748" y="67618"/>
                          <a:pt x="195236" y="86078"/>
                          <a:pt x="185622" y="101015"/>
                        </a:cubicBezTo>
                        <a:cubicBezTo>
                          <a:pt x="176102" y="115952"/>
                          <a:pt x="160388" y="127367"/>
                          <a:pt x="160388" y="127367"/>
                        </a:cubicBezTo>
                        <a:cubicBezTo>
                          <a:pt x="160388" y="127367"/>
                          <a:pt x="170463" y="130575"/>
                          <a:pt x="179614" y="134892"/>
                        </a:cubicBezTo>
                        <a:cubicBezTo>
                          <a:pt x="188765" y="139199"/>
                          <a:pt x="196899" y="144625"/>
                          <a:pt x="196899" y="144625"/>
                        </a:cubicBezTo>
                        <a:cubicBezTo>
                          <a:pt x="196899" y="144625"/>
                          <a:pt x="192925" y="152916"/>
                          <a:pt x="187563" y="158582"/>
                        </a:cubicBezTo>
                        <a:cubicBezTo>
                          <a:pt x="182202" y="164249"/>
                          <a:pt x="175547" y="167290"/>
                          <a:pt x="175547" y="167290"/>
                        </a:cubicBezTo>
                        <a:cubicBezTo>
                          <a:pt x="175547" y="167290"/>
                          <a:pt x="192555" y="186414"/>
                          <a:pt x="205034" y="204374"/>
                        </a:cubicBezTo>
                        <a:cubicBezTo>
                          <a:pt x="217419" y="222334"/>
                          <a:pt x="225277" y="239129"/>
                          <a:pt x="225277" y="239129"/>
                        </a:cubicBezTo>
                        <a:cubicBezTo>
                          <a:pt x="225277" y="239129"/>
                          <a:pt x="204571" y="243797"/>
                          <a:pt x="186362" y="243547"/>
                        </a:cubicBezTo>
                        <a:cubicBezTo>
                          <a:pt x="168060" y="243298"/>
                          <a:pt x="152346" y="238131"/>
                          <a:pt x="152346" y="238131"/>
                        </a:cubicBezTo>
                        <a:cubicBezTo>
                          <a:pt x="152346" y="238131"/>
                          <a:pt x="154750" y="246265"/>
                          <a:pt x="155212" y="253660"/>
                        </a:cubicBezTo>
                        <a:cubicBezTo>
                          <a:pt x="155581" y="261054"/>
                          <a:pt x="154010" y="267728"/>
                          <a:pt x="154010" y="267728"/>
                        </a:cubicBezTo>
                        <a:cubicBezTo>
                          <a:pt x="154010" y="267728"/>
                          <a:pt x="140330" y="262173"/>
                          <a:pt x="129238" y="252144"/>
                        </a:cubicBezTo>
                        <a:cubicBezTo>
                          <a:pt x="118146" y="242105"/>
                          <a:pt x="109734" y="227603"/>
                          <a:pt x="109734" y="227603"/>
                        </a:cubicBezTo>
                        <a:cubicBezTo>
                          <a:pt x="109734" y="227603"/>
                          <a:pt x="112600" y="255370"/>
                          <a:pt x="109457" y="276731"/>
                        </a:cubicBezTo>
                        <a:cubicBezTo>
                          <a:pt x="106314" y="298083"/>
                          <a:pt x="97164" y="313048"/>
                          <a:pt x="97164" y="313048"/>
                        </a:cubicBezTo>
                        <a:cubicBezTo>
                          <a:pt x="97164" y="313048"/>
                          <a:pt x="88623" y="287527"/>
                          <a:pt x="76930" y="273154"/>
                        </a:cubicBezTo>
                        <a:cubicBezTo>
                          <a:pt x="65237" y="258790"/>
                          <a:pt x="50374" y="255555"/>
                          <a:pt x="50374" y="255555"/>
                        </a:cubicBezTo>
                        <a:cubicBezTo>
                          <a:pt x="50374" y="255555"/>
                          <a:pt x="58129" y="224136"/>
                          <a:pt x="23715" y="208691"/>
                        </a:cubicBezTo>
                        <a:cubicBezTo>
                          <a:pt x="10082" y="202572"/>
                          <a:pt x="1901" y="212813"/>
                          <a:pt x="1901" y="212813"/>
                        </a:cubicBezTo>
                        <a:cubicBezTo>
                          <a:pt x="1901" y="212813"/>
                          <a:pt x="-4810" y="184408"/>
                          <a:pt x="6985" y="158444"/>
                        </a:cubicBezTo>
                        <a:cubicBezTo>
                          <a:pt x="18779" y="132479"/>
                          <a:pt x="50974" y="111321"/>
                          <a:pt x="50974"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79" name="Google Shape;10879;p17"/>
                  <p:cNvSpPr/>
                  <p:nvPr/>
                </p:nvSpPr>
                <p:spPr>
                  <a:xfrm>
                    <a:off x="9154223" y="4620238"/>
                    <a:ext cx="202096" cy="216008"/>
                  </a:xfrm>
                  <a:custGeom>
                    <a:avLst/>
                    <a:gdLst/>
                    <a:ahLst/>
                    <a:cxnLst/>
                    <a:rect l="l" t="t" r="r" b="b"/>
                    <a:pathLst>
                      <a:path w="202096" h="216008" extrusionOk="0">
                        <a:moveTo>
                          <a:pt x="202097" y="189785"/>
                        </a:moveTo>
                        <a:cubicBezTo>
                          <a:pt x="202097" y="189785"/>
                          <a:pt x="150611" y="164135"/>
                          <a:pt x="128150" y="146119"/>
                        </a:cubicBezTo>
                        <a:cubicBezTo>
                          <a:pt x="115579" y="136072"/>
                          <a:pt x="107907" y="128335"/>
                          <a:pt x="107907" y="128335"/>
                        </a:cubicBezTo>
                        <a:cubicBezTo>
                          <a:pt x="107907" y="128335"/>
                          <a:pt x="109571" y="135804"/>
                          <a:pt x="116873" y="153098"/>
                        </a:cubicBezTo>
                        <a:cubicBezTo>
                          <a:pt x="124268" y="170392"/>
                          <a:pt x="137393" y="197512"/>
                          <a:pt x="137393" y="197512"/>
                        </a:cubicBezTo>
                        <a:cubicBezTo>
                          <a:pt x="137393" y="197512"/>
                          <a:pt x="121310" y="174949"/>
                          <a:pt x="112251" y="156527"/>
                        </a:cubicBezTo>
                        <a:cubicBezTo>
                          <a:pt x="103193" y="138115"/>
                          <a:pt x="101067" y="123824"/>
                          <a:pt x="101067" y="123824"/>
                        </a:cubicBezTo>
                        <a:cubicBezTo>
                          <a:pt x="101067" y="123824"/>
                          <a:pt x="89328" y="115930"/>
                          <a:pt x="79234" y="106456"/>
                        </a:cubicBezTo>
                        <a:cubicBezTo>
                          <a:pt x="69186" y="96981"/>
                          <a:pt x="60840" y="85936"/>
                          <a:pt x="60840" y="85936"/>
                        </a:cubicBezTo>
                        <a:lnTo>
                          <a:pt x="64324" y="124656"/>
                        </a:lnTo>
                        <a:cubicBezTo>
                          <a:pt x="64324" y="124656"/>
                          <a:pt x="72200" y="127494"/>
                          <a:pt x="81406" y="139214"/>
                        </a:cubicBezTo>
                        <a:cubicBezTo>
                          <a:pt x="90622" y="150935"/>
                          <a:pt x="101159" y="171548"/>
                          <a:pt x="101159" y="171548"/>
                        </a:cubicBezTo>
                        <a:cubicBezTo>
                          <a:pt x="101159" y="171548"/>
                          <a:pt x="88570" y="154891"/>
                          <a:pt x="80085" y="145269"/>
                        </a:cubicBezTo>
                        <a:cubicBezTo>
                          <a:pt x="71599" y="135646"/>
                          <a:pt x="67218" y="133040"/>
                          <a:pt x="67218" y="133040"/>
                        </a:cubicBezTo>
                        <a:lnTo>
                          <a:pt x="75232" y="169098"/>
                        </a:lnTo>
                        <a:lnTo>
                          <a:pt x="87728" y="216008"/>
                        </a:lnTo>
                        <a:lnTo>
                          <a:pt x="70767" y="171594"/>
                        </a:lnTo>
                        <a:cubicBezTo>
                          <a:pt x="70767" y="171594"/>
                          <a:pt x="66709" y="173452"/>
                          <a:pt x="64223" y="182371"/>
                        </a:cubicBezTo>
                        <a:cubicBezTo>
                          <a:pt x="61736" y="191282"/>
                          <a:pt x="60821" y="207255"/>
                          <a:pt x="60821" y="207255"/>
                        </a:cubicBezTo>
                        <a:cubicBezTo>
                          <a:pt x="60821" y="207255"/>
                          <a:pt x="59065" y="189887"/>
                          <a:pt x="60997" y="178896"/>
                        </a:cubicBezTo>
                        <a:cubicBezTo>
                          <a:pt x="62938" y="167906"/>
                          <a:pt x="68567" y="163302"/>
                          <a:pt x="68567" y="163302"/>
                        </a:cubicBezTo>
                        <a:lnTo>
                          <a:pt x="62448" y="134454"/>
                        </a:lnTo>
                        <a:lnTo>
                          <a:pt x="58335" y="118066"/>
                        </a:lnTo>
                        <a:cubicBezTo>
                          <a:pt x="58335" y="118066"/>
                          <a:pt x="52197" y="120728"/>
                          <a:pt x="45597" y="130784"/>
                        </a:cubicBezTo>
                        <a:cubicBezTo>
                          <a:pt x="38998" y="140841"/>
                          <a:pt x="31926" y="158302"/>
                          <a:pt x="31926" y="158302"/>
                        </a:cubicBezTo>
                        <a:cubicBezTo>
                          <a:pt x="31926" y="158302"/>
                          <a:pt x="34625" y="139381"/>
                          <a:pt x="40754" y="127041"/>
                        </a:cubicBezTo>
                        <a:cubicBezTo>
                          <a:pt x="46892" y="114692"/>
                          <a:pt x="56468" y="108942"/>
                          <a:pt x="56468" y="108942"/>
                        </a:cubicBezTo>
                        <a:lnTo>
                          <a:pt x="54804" y="80389"/>
                        </a:lnTo>
                        <a:cubicBezTo>
                          <a:pt x="54804" y="80389"/>
                          <a:pt x="49138" y="74733"/>
                          <a:pt x="40097" y="63031"/>
                        </a:cubicBezTo>
                        <a:cubicBezTo>
                          <a:pt x="31058" y="51328"/>
                          <a:pt x="0" y="4529"/>
                          <a:pt x="0" y="4529"/>
                        </a:cubicBezTo>
                        <a:lnTo>
                          <a:pt x="1396" y="1960"/>
                        </a:lnTo>
                        <a:cubicBezTo>
                          <a:pt x="1396" y="1960"/>
                          <a:pt x="36003" y="40846"/>
                          <a:pt x="44359" y="54138"/>
                        </a:cubicBezTo>
                        <a:cubicBezTo>
                          <a:pt x="52715" y="67440"/>
                          <a:pt x="60886" y="75213"/>
                          <a:pt x="60886" y="75213"/>
                        </a:cubicBezTo>
                        <a:lnTo>
                          <a:pt x="78199" y="68161"/>
                        </a:lnTo>
                        <a:cubicBezTo>
                          <a:pt x="78199" y="68161"/>
                          <a:pt x="72773" y="53233"/>
                          <a:pt x="73669" y="36678"/>
                        </a:cubicBezTo>
                        <a:cubicBezTo>
                          <a:pt x="74566" y="20132"/>
                          <a:pt x="79585" y="0"/>
                          <a:pt x="79585" y="0"/>
                        </a:cubicBezTo>
                        <a:cubicBezTo>
                          <a:pt x="79585" y="0"/>
                          <a:pt x="76711" y="20696"/>
                          <a:pt x="77875" y="37038"/>
                        </a:cubicBezTo>
                        <a:cubicBezTo>
                          <a:pt x="79040" y="53371"/>
                          <a:pt x="83560" y="66515"/>
                          <a:pt x="83560" y="66515"/>
                        </a:cubicBezTo>
                        <a:lnTo>
                          <a:pt x="111235" y="56800"/>
                        </a:lnTo>
                        <a:cubicBezTo>
                          <a:pt x="111235" y="56800"/>
                          <a:pt x="110588" y="48740"/>
                          <a:pt x="116873" y="40754"/>
                        </a:cubicBezTo>
                        <a:cubicBezTo>
                          <a:pt x="123158" y="32777"/>
                          <a:pt x="136376" y="24865"/>
                          <a:pt x="136376" y="24865"/>
                        </a:cubicBezTo>
                        <a:cubicBezTo>
                          <a:pt x="136376" y="24865"/>
                          <a:pt x="125284" y="36142"/>
                          <a:pt x="120108" y="43703"/>
                        </a:cubicBezTo>
                        <a:cubicBezTo>
                          <a:pt x="115024" y="51264"/>
                          <a:pt x="115949" y="55118"/>
                          <a:pt x="115949" y="55118"/>
                        </a:cubicBezTo>
                        <a:lnTo>
                          <a:pt x="171871" y="52493"/>
                        </a:lnTo>
                        <a:cubicBezTo>
                          <a:pt x="171871" y="52493"/>
                          <a:pt x="134158" y="58695"/>
                          <a:pt x="115394" y="63335"/>
                        </a:cubicBezTo>
                        <a:cubicBezTo>
                          <a:pt x="101252" y="66839"/>
                          <a:pt x="96353" y="69214"/>
                          <a:pt x="96353" y="69214"/>
                        </a:cubicBezTo>
                        <a:cubicBezTo>
                          <a:pt x="96353" y="69214"/>
                          <a:pt x="100882" y="74631"/>
                          <a:pt x="109016" y="80334"/>
                        </a:cubicBezTo>
                        <a:cubicBezTo>
                          <a:pt x="117151" y="86037"/>
                          <a:pt x="127873" y="90881"/>
                          <a:pt x="127873" y="90881"/>
                        </a:cubicBezTo>
                        <a:cubicBezTo>
                          <a:pt x="127873" y="90881"/>
                          <a:pt x="115671" y="88801"/>
                          <a:pt x="106520" y="84299"/>
                        </a:cubicBezTo>
                        <a:cubicBezTo>
                          <a:pt x="97370" y="79798"/>
                          <a:pt x="91084" y="72875"/>
                          <a:pt x="91084" y="72875"/>
                        </a:cubicBezTo>
                        <a:lnTo>
                          <a:pt x="66885" y="81730"/>
                        </a:lnTo>
                        <a:cubicBezTo>
                          <a:pt x="66885" y="81730"/>
                          <a:pt x="76766" y="92369"/>
                          <a:pt x="85251" y="100863"/>
                        </a:cubicBezTo>
                        <a:cubicBezTo>
                          <a:pt x="93765" y="109349"/>
                          <a:pt x="103840" y="116328"/>
                          <a:pt x="103840" y="116328"/>
                        </a:cubicBezTo>
                        <a:cubicBezTo>
                          <a:pt x="103840" y="116328"/>
                          <a:pt x="115579" y="112122"/>
                          <a:pt x="130183" y="111928"/>
                        </a:cubicBezTo>
                        <a:cubicBezTo>
                          <a:pt x="144696" y="111725"/>
                          <a:pt x="162073" y="115542"/>
                          <a:pt x="162073" y="115542"/>
                        </a:cubicBezTo>
                        <a:cubicBezTo>
                          <a:pt x="162073" y="115542"/>
                          <a:pt x="145712" y="115302"/>
                          <a:pt x="132956" y="116808"/>
                        </a:cubicBezTo>
                        <a:cubicBezTo>
                          <a:pt x="120200" y="118315"/>
                          <a:pt x="110957" y="121569"/>
                          <a:pt x="110957" y="121569"/>
                        </a:cubicBezTo>
                        <a:cubicBezTo>
                          <a:pt x="110957" y="121569"/>
                          <a:pt x="115394" y="128317"/>
                          <a:pt x="132771" y="141645"/>
                        </a:cubicBezTo>
                        <a:cubicBezTo>
                          <a:pt x="155510" y="159005"/>
                          <a:pt x="202097" y="189785"/>
                          <a:pt x="202097"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80" name="Google Shape;10880;p17"/>
                <p:cNvGrpSpPr/>
                <p:nvPr/>
              </p:nvGrpSpPr>
              <p:grpSpPr>
                <a:xfrm>
                  <a:off x="9222463" y="4063596"/>
                  <a:ext cx="235071" cy="171008"/>
                  <a:chOff x="9222463" y="4063596"/>
                  <a:chExt cx="235071" cy="171008"/>
                </a:xfrm>
              </p:grpSpPr>
              <p:sp>
                <p:nvSpPr>
                  <p:cNvPr id="10881" name="Google Shape;10881;p17"/>
                  <p:cNvSpPr/>
                  <p:nvPr/>
                </p:nvSpPr>
                <p:spPr>
                  <a:xfrm>
                    <a:off x="9222463" y="4063596"/>
                    <a:ext cx="235071" cy="171008"/>
                  </a:xfrm>
                  <a:custGeom>
                    <a:avLst/>
                    <a:gdLst/>
                    <a:ahLst/>
                    <a:cxnLst/>
                    <a:rect l="l" t="t" r="r" b="b"/>
                    <a:pathLst>
                      <a:path w="235071" h="171008" extrusionOk="0">
                        <a:moveTo>
                          <a:pt x="84959" y="36952"/>
                        </a:moveTo>
                        <a:cubicBezTo>
                          <a:pt x="84959" y="36952"/>
                          <a:pt x="52053" y="27200"/>
                          <a:pt x="30608" y="37230"/>
                        </a:cubicBezTo>
                        <a:cubicBezTo>
                          <a:pt x="-3194" y="53026"/>
                          <a:pt x="87" y="72437"/>
                          <a:pt x="87" y="72437"/>
                        </a:cubicBezTo>
                        <a:cubicBezTo>
                          <a:pt x="87" y="72437"/>
                          <a:pt x="24323" y="61170"/>
                          <a:pt x="34306" y="79361"/>
                        </a:cubicBezTo>
                        <a:cubicBezTo>
                          <a:pt x="39482" y="88798"/>
                          <a:pt x="34213" y="104272"/>
                          <a:pt x="34213" y="104272"/>
                        </a:cubicBezTo>
                        <a:cubicBezTo>
                          <a:pt x="34213" y="104272"/>
                          <a:pt x="45398" y="112988"/>
                          <a:pt x="48818" y="123840"/>
                        </a:cubicBezTo>
                        <a:cubicBezTo>
                          <a:pt x="52238" y="134701"/>
                          <a:pt x="47801" y="147688"/>
                          <a:pt x="47801" y="147688"/>
                        </a:cubicBezTo>
                        <a:cubicBezTo>
                          <a:pt x="47801" y="147688"/>
                          <a:pt x="61851" y="145423"/>
                          <a:pt x="73313" y="138463"/>
                        </a:cubicBezTo>
                        <a:cubicBezTo>
                          <a:pt x="84774" y="131503"/>
                          <a:pt x="93833" y="119856"/>
                          <a:pt x="93833" y="119856"/>
                        </a:cubicBezTo>
                        <a:cubicBezTo>
                          <a:pt x="93833" y="119856"/>
                          <a:pt x="95959" y="127574"/>
                          <a:pt x="98917" y="134562"/>
                        </a:cubicBezTo>
                        <a:cubicBezTo>
                          <a:pt x="101875" y="141550"/>
                          <a:pt x="105757" y="147799"/>
                          <a:pt x="105757" y="147799"/>
                        </a:cubicBezTo>
                        <a:cubicBezTo>
                          <a:pt x="105757" y="147799"/>
                          <a:pt x="112042" y="144942"/>
                          <a:pt x="116480" y="141014"/>
                        </a:cubicBezTo>
                        <a:cubicBezTo>
                          <a:pt x="120916" y="137095"/>
                          <a:pt x="123320" y="132094"/>
                          <a:pt x="123320" y="132094"/>
                        </a:cubicBezTo>
                        <a:cubicBezTo>
                          <a:pt x="123320" y="132094"/>
                          <a:pt x="137185" y="145312"/>
                          <a:pt x="150310" y="155045"/>
                        </a:cubicBezTo>
                        <a:cubicBezTo>
                          <a:pt x="163435" y="164770"/>
                          <a:pt x="175822" y="171009"/>
                          <a:pt x="175822" y="171009"/>
                        </a:cubicBezTo>
                        <a:cubicBezTo>
                          <a:pt x="175822" y="171009"/>
                          <a:pt x="179981" y="155452"/>
                          <a:pt x="180258" y="141689"/>
                        </a:cubicBezTo>
                        <a:cubicBezTo>
                          <a:pt x="180629" y="127916"/>
                          <a:pt x="177208" y="115937"/>
                          <a:pt x="177208" y="115937"/>
                        </a:cubicBezTo>
                        <a:cubicBezTo>
                          <a:pt x="177208" y="115937"/>
                          <a:pt x="183216" y="117906"/>
                          <a:pt x="188762" y="118349"/>
                        </a:cubicBezTo>
                        <a:cubicBezTo>
                          <a:pt x="194309" y="118793"/>
                          <a:pt x="199392" y="117702"/>
                          <a:pt x="199392" y="117702"/>
                        </a:cubicBezTo>
                        <a:cubicBezTo>
                          <a:pt x="199392" y="117702"/>
                          <a:pt x="195603" y="107285"/>
                          <a:pt x="188393" y="98735"/>
                        </a:cubicBezTo>
                        <a:cubicBezTo>
                          <a:pt x="181183" y="90194"/>
                          <a:pt x="170553" y="83520"/>
                          <a:pt x="170553" y="83520"/>
                        </a:cubicBezTo>
                        <a:cubicBezTo>
                          <a:pt x="170553" y="83520"/>
                          <a:pt x="191351" y="86247"/>
                          <a:pt x="207434" y="84288"/>
                        </a:cubicBezTo>
                        <a:cubicBezTo>
                          <a:pt x="223610" y="82319"/>
                          <a:pt x="235072" y="75654"/>
                          <a:pt x="235072" y="75654"/>
                        </a:cubicBezTo>
                        <a:cubicBezTo>
                          <a:pt x="235072" y="75654"/>
                          <a:pt x="216215" y="68731"/>
                          <a:pt x="205678" y="59626"/>
                        </a:cubicBezTo>
                        <a:cubicBezTo>
                          <a:pt x="195233" y="50521"/>
                          <a:pt x="193292" y="39235"/>
                          <a:pt x="193292" y="39235"/>
                        </a:cubicBezTo>
                        <a:cubicBezTo>
                          <a:pt x="193292" y="39235"/>
                          <a:pt x="169444" y="44504"/>
                          <a:pt x="158906" y="18225"/>
                        </a:cubicBezTo>
                        <a:cubicBezTo>
                          <a:pt x="154654" y="7808"/>
                          <a:pt x="162604" y="1827"/>
                          <a:pt x="162604" y="1827"/>
                        </a:cubicBezTo>
                        <a:cubicBezTo>
                          <a:pt x="162604" y="1827"/>
                          <a:pt x="141436" y="-3774"/>
                          <a:pt x="121656" y="4637"/>
                        </a:cubicBezTo>
                        <a:cubicBezTo>
                          <a:pt x="101782" y="13049"/>
                          <a:pt x="84959" y="36952"/>
                          <a:pt x="84959" y="369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82" name="Google Shape;10882;p17"/>
                  <p:cNvSpPr/>
                  <p:nvPr/>
                </p:nvSpPr>
                <p:spPr>
                  <a:xfrm>
                    <a:off x="9250206" y="4075138"/>
                    <a:ext cx="161943" cy="141497"/>
                  </a:xfrm>
                  <a:custGeom>
                    <a:avLst/>
                    <a:gdLst/>
                    <a:ahLst/>
                    <a:cxnLst/>
                    <a:rect l="l" t="t" r="r" b="b"/>
                    <a:pathLst>
                      <a:path w="161943" h="141497" extrusionOk="0">
                        <a:moveTo>
                          <a:pt x="138928" y="141497"/>
                        </a:moveTo>
                        <a:cubicBezTo>
                          <a:pt x="138928" y="141497"/>
                          <a:pt x="121180" y="102148"/>
                          <a:pt x="108333" y="84780"/>
                        </a:cubicBezTo>
                        <a:cubicBezTo>
                          <a:pt x="101122" y="75102"/>
                          <a:pt x="95577" y="69177"/>
                          <a:pt x="95577" y="69177"/>
                        </a:cubicBezTo>
                        <a:cubicBezTo>
                          <a:pt x="95577" y="69177"/>
                          <a:pt x="101122" y="70573"/>
                          <a:pt x="113878" y="76470"/>
                        </a:cubicBezTo>
                        <a:cubicBezTo>
                          <a:pt x="126634" y="82358"/>
                          <a:pt x="146600" y="92748"/>
                          <a:pt x="146600" y="92748"/>
                        </a:cubicBezTo>
                        <a:cubicBezTo>
                          <a:pt x="146600" y="92748"/>
                          <a:pt x="130147" y="80223"/>
                          <a:pt x="116559" y="73013"/>
                        </a:cubicBezTo>
                        <a:cubicBezTo>
                          <a:pt x="103064" y="65813"/>
                          <a:pt x="92341" y="63927"/>
                          <a:pt x="92341" y="63927"/>
                        </a:cubicBezTo>
                        <a:cubicBezTo>
                          <a:pt x="92341" y="63927"/>
                          <a:pt x="86795" y="54896"/>
                          <a:pt x="79955" y="47132"/>
                        </a:cubicBezTo>
                        <a:cubicBezTo>
                          <a:pt x="73115" y="39358"/>
                          <a:pt x="65074" y="32841"/>
                          <a:pt x="65074" y="32841"/>
                        </a:cubicBezTo>
                        <a:lnTo>
                          <a:pt x="94097" y="36206"/>
                        </a:lnTo>
                        <a:cubicBezTo>
                          <a:pt x="94097" y="36206"/>
                          <a:pt x="95946" y="42205"/>
                          <a:pt x="104450" y="49387"/>
                        </a:cubicBezTo>
                        <a:cubicBezTo>
                          <a:pt x="113046" y="56569"/>
                          <a:pt x="128205" y="64925"/>
                          <a:pt x="128205" y="64925"/>
                        </a:cubicBezTo>
                        <a:cubicBezTo>
                          <a:pt x="128205" y="64925"/>
                          <a:pt x="116004" y="55100"/>
                          <a:pt x="109072" y="48509"/>
                        </a:cubicBezTo>
                        <a:cubicBezTo>
                          <a:pt x="102047" y="41909"/>
                          <a:pt x="100291" y="38554"/>
                          <a:pt x="100291" y="38554"/>
                        </a:cubicBezTo>
                        <a:lnTo>
                          <a:pt x="127096" y="45292"/>
                        </a:lnTo>
                        <a:lnTo>
                          <a:pt x="161944" y="55617"/>
                        </a:lnTo>
                        <a:lnTo>
                          <a:pt x="129130" y="41965"/>
                        </a:lnTo>
                        <a:cubicBezTo>
                          <a:pt x="129130" y="41965"/>
                          <a:pt x="130609" y="38933"/>
                          <a:pt x="137356" y="37232"/>
                        </a:cubicBezTo>
                        <a:cubicBezTo>
                          <a:pt x="144197" y="35522"/>
                          <a:pt x="156213" y="35134"/>
                          <a:pt x="156213" y="35134"/>
                        </a:cubicBezTo>
                        <a:cubicBezTo>
                          <a:pt x="156213" y="35134"/>
                          <a:pt x="143180" y="33479"/>
                          <a:pt x="134861" y="34727"/>
                        </a:cubicBezTo>
                        <a:cubicBezTo>
                          <a:pt x="126542" y="35984"/>
                          <a:pt x="122937" y="40144"/>
                          <a:pt x="122937" y="40144"/>
                        </a:cubicBezTo>
                        <a:lnTo>
                          <a:pt x="101492" y="34977"/>
                        </a:lnTo>
                        <a:lnTo>
                          <a:pt x="89291" y="31566"/>
                        </a:lnTo>
                        <a:cubicBezTo>
                          <a:pt x="89291" y="31566"/>
                          <a:pt x="91417" y="26981"/>
                          <a:pt x="99181" y="22184"/>
                        </a:cubicBezTo>
                        <a:cubicBezTo>
                          <a:pt x="106946" y="17387"/>
                          <a:pt x="120256" y="12386"/>
                          <a:pt x="120256" y="12386"/>
                        </a:cubicBezTo>
                        <a:cubicBezTo>
                          <a:pt x="120256" y="12386"/>
                          <a:pt x="105929" y="14059"/>
                          <a:pt x="96501" y="18459"/>
                        </a:cubicBezTo>
                        <a:cubicBezTo>
                          <a:pt x="87072" y="22859"/>
                          <a:pt x="82451" y="29976"/>
                          <a:pt x="82451" y="29976"/>
                        </a:cubicBezTo>
                        <a:lnTo>
                          <a:pt x="61099" y="28183"/>
                        </a:lnTo>
                        <a:cubicBezTo>
                          <a:pt x="61099" y="28183"/>
                          <a:pt x="57031" y="23792"/>
                          <a:pt x="48528" y="16749"/>
                        </a:cubicBezTo>
                        <a:cubicBezTo>
                          <a:pt x="39931" y="9696"/>
                          <a:pt x="26990" y="0"/>
                          <a:pt x="26990" y="0"/>
                        </a:cubicBezTo>
                        <a:lnTo>
                          <a:pt x="18117" y="6424"/>
                        </a:lnTo>
                        <a:cubicBezTo>
                          <a:pt x="18117" y="6424"/>
                          <a:pt x="31982" y="13227"/>
                          <a:pt x="41688" y="19799"/>
                        </a:cubicBezTo>
                        <a:cubicBezTo>
                          <a:pt x="51393" y="26362"/>
                          <a:pt x="57031" y="32675"/>
                          <a:pt x="57031" y="32675"/>
                        </a:cubicBezTo>
                        <a:lnTo>
                          <a:pt x="51209" y="45616"/>
                        </a:lnTo>
                        <a:cubicBezTo>
                          <a:pt x="51209" y="45616"/>
                          <a:pt x="40209" y="41235"/>
                          <a:pt x="27730" y="41604"/>
                        </a:cubicBezTo>
                        <a:cubicBezTo>
                          <a:pt x="15252" y="41965"/>
                          <a:pt x="0" y="45366"/>
                          <a:pt x="0" y="45366"/>
                        </a:cubicBezTo>
                        <a:cubicBezTo>
                          <a:pt x="0" y="45366"/>
                          <a:pt x="15621" y="43591"/>
                          <a:pt x="27915" y="44784"/>
                        </a:cubicBezTo>
                        <a:cubicBezTo>
                          <a:pt x="40116" y="45967"/>
                          <a:pt x="49822" y="49637"/>
                          <a:pt x="49822" y="49637"/>
                        </a:cubicBezTo>
                        <a:lnTo>
                          <a:pt x="41780" y="70333"/>
                        </a:lnTo>
                        <a:cubicBezTo>
                          <a:pt x="41780" y="70333"/>
                          <a:pt x="35679" y="69695"/>
                          <a:pt x="29486" y="74289"/>
                        </a:cubicBezTo>
                        <a:cubicBezTo>
                          <a:pt x="23386" y="78883"/>
                          <a:pt x="17008" y="88699"/>
                          <a:pt x="17008" y="88699"/>
                        </a:cubicBezTo>
                        <a:cubicBezTo>
                          <a:pt x="17008" y="88699"/>
                          <a:pt x="25789" y="80547"/>
                          <a:pt x="31612" y="76831"/>
                        </a:cubicBezTo>
                        <a:cubicBezTo>
                          <a:pt x="37436" y="73124"/>
                          <a:pt x="40301" y="73845"/>
                          <a:pt x="40301" y="73845"/>
                        </a:cubicBezTo>
                        <a:lnTo>
                          <a:pt x="36696" y="116060"/>
                        </a:lnTo>
                        <a:cubicBezTo>
                          <a:pt x="36696" y="116060"/>
                          <a:pt x="42520" y="87692"/>
                          <a:pt x="46494" y="73614"/>
                        </a:cubicBezTo>
                        <a:cubicBezTo>
                          <a:pt x="49544" y="62984"/>
                          <a:pt x="51486" y="59361"/>
                          <a:pt x="51486" y="59361"/>
                        </a:cubicBezTo>
                        <a:cubicBezTo>
                          <a:pt x="51486" y="59361"/>
                          <a:pt x="55460" y="62873"/>
                          <a:pt x="59435" y="69113"/>
                        </a:cubicBezTo>
                        <a:cubicBezTo>
                          <a:pt x="63502" y="75361"/>
                          <a:pt x="66829" y="83569"/>
                          <a:pt x="66829" y="83569"/>
                        </a:cubicBezTo>
                        <a:cubicBezTo>
                          <a:pt x="66829" y="83569"/>
                          <a:pt x="65628" y="74344"/>
                          <a:pt x="62485" y="67310"/>
                        </a:cubicBezTo>
                        <a:cubicBezTo>
                          <a:pt x="59435" y="60285"/>
                          <a:pt x="54351" y="55451"/>
                          <a:pt x="54351" y="55451"/>
                        </a:cubicBezTo>
                        <a:lnTo>
                          <a:pt x="61746" y="37334"/>
                        </a:lnTo>
                        <a:cubicBezTo>
                          <a:pt x="61746" y="37334"/>
                          <a:pt x="69418" y="44997"/>
                          <a:pt x="75611" y="51559"/>
                        </a:cubicBezTo>
                        <a:cubicBezTo>
                          <a:pt x="81712" y="58131"/>
                          <a:pt x="86610" y="65924"/>
                          <a:pt x="86610" y="65924"/>
                        </a:cubicBezTo>
                        <a:cubicBezTo>
                          <a:pt x="86610" y="65924"/>
                          <a:pt x="83098" y="74705"/>
                          <a:pt x="82543" y="85677"/>
                        </a:cubicBezTo>
                        <a:cubicBezTo>
                          <a:pt x="81989" y="96658"/>
                          <a:pt x="84392" y="109820"/>
                          <a:pt x="84392" y="109820"/>
                        </a:cubicBezTo>
                        <a:cubicBezTo>
                          <a:pt x="84392" y="109820"/>
                          <a:pt x="84670" y="97517"/>
                          <a:pt x="86148" y="87904"/>
                        </a:cubicBezTo>
                        <a:cubicBezTo>
                          <a:pt x="87627" y="78282"/>
                          <a:pt x="90400" y="71359"/>
                          <a:pt x="90400" y="71359"/>
                        </a:cubicBezTo>
                        <a:cubicBezTo>
                          <a:pt x="90400" y="71359"/>
                          <a:pt x="95299" y="74853"/>
                          <a:pt x="104820" y="88255"/>
                        </a:cubicBezTo>
                        <a:cubicBezTo>
                          <a:pt x="117206" y="105698"/>
                          <a:pt x="138928" y="141497"/>
                          <a:pt x="138928" y="14149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83" name="Google Shape;10883;p17"/>
                <p:cNvGrpSpPr/>
                <p:nvPr/>
              </p:nvGrpSpPr>
              <p:grpSpPr>
                <a:xfrm>
                  <a:off x="8053162" y="4587375"/>
                  <a:ext cx="255911" cy="171458"/>
                  <a:chOff x="8053162" y="4587375"/>
                  <a:chExt cx="255911" cy="171458"/>
                </a:xfrm>
              </p:grpSpPr>
              <p:sp>
                <p:nvSpPr>
                  <p:cNvPr id="10884" name="Google Shape;10884;p17"/>
                  <p:cNvSpPr/>
                  <p:nvPr/>
                </p:nvSpPr>
                <p:spPr>
                  <a:xfrm>
                    <a:off x="8053162" y="4587375"/>
                    <a:ext cx="255911" cy="171458"/>
                  </a:xfrm>
                  <a:custGeom>
                    <a:avLst/>
                    <a:gdLst/>
                    <a:ahLst/>
                    <a:cxnLst/>
                    <a:rect l="l" t="t" r="r" b="b"/>
                    <a:pathLst>
                      <a:path w="255911" h="171458" extrusionOk="0">
                        <a:moveTo>
                          <a:pt x="99006" y="37725"/>
                        </a:moveTo>
                        <a:cubicBezTo>
                          <a:pt x="99006" y="37725"/>
                          <a:pt x="64815" y="28251"/>
                          <a:pt x="39599" y="38539"/>
                        </a:cubicBezTo>
                        <a:cubicBezTo>
                          <a:pt x="-111" y="54742"/>
                          <a:pt x="0" y="74199"/>
                          <a:pt x="0" y="74199"/>
                        </a:cubicBezTo>
                        <a:cubicBezTo>
                          <a:pt x="0" y="74199"/>
                          <a:pt x="28423" y="62645"/>
                          <a:pt x="36077" y="80817"/>
                        </a:cubicBezTo>
                        <a:cubicBezTo>
                          <a:pt x="40052" y="90246"/>
                          <a:pt x="31557" y="105830"/>
                          <a:pt x="31557" y="105830"/>
                        </a:cubicBezTo>
                        <a:cubicBezTo>
                          <a:pt x="31557" y="105830"/>
                          <a:pt x="42215" y="114482"/>
                          <a:pt x="43980" y="125352"/>
                        </a:cubicBezTo>
                        <a:cubicBezTo>
                          <a:pt x="45745" y="136222"/>
                          <a:pt x="38628" y="149311"/>
                          <a:pt x="38628" y="149311"/>
                        </a:cubicBezTo>
                        <a:cubicBezTo>
                          <a:pt x="38628" y="149311"/>
                          <a:pt x="54277" y="146898"/>
                          <a:pt x="68068" y="139790"/>
                        </a:cubicBezTo>
                        <a:cubicBezTo>
                          <a:pt x="81868" y="132691"/>
                          <a:pt x="93802" y="120897"/>
                          <a:pt x="93802" y="120897"/>
                        </a:cubicBezTo>
                        <a:cubicBezTo>
                          <a:pt x="93802" y="120897"/>
                          <a:pt x="94726" y="128633"/>
                          <a:pt x="96722" y="135622"/>
                        </a:cubicBezTo>
                        <a:cubicBezTo>
                          <a:pt x="98710" y="142600"/>
                          <a:pt x="101770" y="148849"/>
                          <a:pt x="101770" y="148849"/>
                        </a:cubicBezTo>
                        <a:cubicBezTo>
                          <a:pt x="101770" y="148849"/>
                          <a:pt x="109210" y="145918"/>
                          <a:pt x="114729" y="141926"/>
                        </a:cubicBezTo>
                        <a:cubicBezTo>
                          <a:pt x="120238" y="137942"/>
                          <a:pt x="123843" y="132895"/>
                          <a:pt x="123843" y="132895"/>
                        </a:cubicBezTo>
                        <a:cubicBezTo>
                          <a:pt x="123843" y="132895"/>
                          <a:pt x="136608" y="146039"/>
                          <a:pt x="149178" y="155679"/>
                        </a:cubicBezTo>
                        <a:cubicBezTo>
                          <a:pt x="161759" y="165321"/>
                          <a:pt x="174154" y="171458"/>
                          <a:pt x="174154" y="171458"/>
                        </a:cubicBezTo>
                        <a:cubicBezTo>
                          <a:pt x="174154" y="171458"/>
                          <a:pt x="181429" y="155800"/>
                          <a:pt x="184276" y="141963"/>
                        </a:cubicBezTo>
                        <a:cubicBezTo>
                          <a:pt x="187123" y="128134"/>
                          <a:pt x="185542" y="116136"/>
                          <a:pt x="185542" y="116136"/>
                        </a:cubicBezTo>
                        <a:cubicBezTo>
                          <a:pt x="185542" y="116136"/>
                          <a:pt x="191772" y="118059"/>
                          <a:pt x="197734" y="118447"/>
                        </a:cubicBezTo>
                        <a:cubicBezTo>
                          <a:pt x="203706" y="118835"/>
                          <a:pt x="209418" y="117689"/>
                          <a:pt x="209418" y="117689"/>
                        </a:cubicBezTo>
                        <a:cubicBezTo>
                          <a:pt x="209418" y="117689"/>
                          <a:pt x="207172" y="107263"/>
                          <a:pt x="200840" y="98750"/>
                        </a:cubicBezTo>
                        <a:cubicBezTo>
                          <a:pt x="194499" y="90237"/>
                          <a:pt x="184081" y="83646"/>
                          <a:pt x="184081" y="83646"/>
                        </a:cubicBezTo>
                        <a:cubicBezTo>
                          <a:pt x="184081" y="83646"/>
                          <a:pt x="206247" y="86179"/>
                          <a:pt x="224207" y="84043"/>
                        </a:cubicBezTo>
                        <a:cubicBezTo>
                          <a:pt x="242167" y="81908"/>
                          <a:pt x="255912" y="75105"/>
                          <a:pt x="255912" y="75105"/>
                        </a:cubicBezTo>
                        <a:cubicBezTo>
                          <a:pt x="255912" y="75105"/>
                          <a:pt x="236510" y="68339"/>
                          <a:pt x="226740" y="59299"/>
                        </a:cubicBezTo>
                        <a:cubicBezTo>
                          <a:pt x="216970" y="50259"/>
                          <a:pt x="216821" y="38945"/>
                          <a:pt x="216821" y="38945"/>
                        </a:cubicBezTo>
                        <a:cubicBezTo>
                          <a:pt x="216821" y="38945"/>
                          <a:pt x="189877" y="44473"/>
                          <a:pt x="183028" y="18184"/>
                        </a:cubicBezTo>
                        <a:cubicBezTo>
                          <a:pt x="180320" y="7758"/>
                          <a:pt x="190044" y="1676"/>
                          <a:pt x="190044" y="1676"/>
                        </a:cubicBezTo>
                        <a:cubicBezTo>
                          <a:pt x="190044" y="1676"/>
                          <a:pt x="167979" y="-3741"/>
                          <a:pt x="144816" y="4902"/>
                        </a:cubicBezTo>
                        <a:cubicBezTo>
                          <a:pt x="121652"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85" name="Google Shape;10885;p17"/>
                  <p:cNvSpPr/>
                  <p:nvPr/>
                </p:nvSpPr>
                <p:spPr>
                  <a:xfrm>
                    <a:off x="8086142" y="4599875"/>
                    <a:ext cx="174921" cy="141007"/>
                  </a:xfrm>
                  <a:custGeom>
                    <a:avLst/>
                    <a:gdLst/>
                    <a:ahLst/>
                    <a:cxnLst/>
                    <a:rect l="l" t="t" r="r" b="b"/>
                    <a:pathLst>
                      <a:path w="174921" h="141007" extrusionOk="0">
                        <a:moveTo>
                          <a:pt x="134389" y="141008"/>
                        </a:moveTo>
                        <a:cubicBezTo>
                          <a:pt x="134389" y="141008"/>
                          <a:pt x="122059" y="101659"/>
                          <a:pt x="111133" y="84346"/>
                        </a:cubicBezTo>
                        <a:cubicBezTo>
                          <a:pt x="105033" y="74696"/>
                          <a:pt x="100004" y="68808"/>
                          <a:pt x="100004" y="68808"/>
                        </a:cubicBezTo>
                        <a:cubicBezTo>
                          <a:pt x="100004" y="68808"/>
                          <a:pt x="105818" y="70148"/>
                          <a:pt x="118703" y="75944"/>
                        </a:cubicBezTo>
                        <a:cubicBezTo>
                          <a:pt x="131579" y="81730"/>
                          <a:pt x="151527" y="91962"/>
                          <a:pt x="151527" y="91962"/>
                        </a:cubicBezTo>
                        <a:cubicBezTo>
                          <a:pt x="151527" y="91962"/>
                          <a:pt x="135794" y="79549"/>
                          <a:pt x="122281" y="72450"/>
                        </a:cubicBezTo>
                        <a:cubicBezTo>
                          <a:pt x="108767" y="65341"/>
                          <a:pt x="97462" y="63557"/>
                          <a:pt x="97462" y="63557"/>
                        </a:cubicBezTo>
                        <a:cubicBezTo>
                          <a:pt x="97462" y="63557"/>
                          <a:pt x="92988" y="54545"/>
                          <a:pt x="86934" y="46808"/>
                        </a:cubicBezTo>
                        <a:cubicBezTo>
                          <a:pt x="80889" y="39072"/>
                          <a:pt x="73263" y="32611"/>
                          <a:pt x="73263" y="32611"/>
                        </a:cubicBezTo>
                        <a:lnTo>
                          <a:pt x="104283" y="35707"/>
                        </a:lnTo>
                        <a:cubicBezTo>
                          <a:pt x="104283" y="35707"/>
                          <a:pt x="105282" y="41715"/>
                          <a:pt x="113305" y="48842"/>
                        </a:cubicBezTo>
                        <a:cubicBezTo>
                          <a:pt x="121329" y="55959"/>
                          <a:pt x="136386" y="64205"/>
                          <a:pt x="136386" y="64205"/>
                        </a:cubicBezTo>
                        <a:cubicBezTo>
                          <a:pt x="136386" y="64205"/>
                          <a:pt x="124906" y="54462"/>
                          <a:pt x="118472" y="47908"/>
                        </a:cubicBezTo>
                        <a:cubicBezTo>
                          <a:pt x="112030" y="41355"/>
                          <a:pt x="110643" y="37999"/>
                          <a:pt x="110643" y="37999"/>
                        </a:cubicBezTo>
                        <a:lnTo>
                          <a:pt x="138734" y="44498"/>
                        </a:lnTo>
                        <a:lnTo>
                          <a:pt x="174922" y="54527"/>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6" y="35162"/>
                          <a:pt x="135110" y="39377"/>
                          <a:pt x="135110" y="39377"/>
                        </a:cubicBezTo>
                        <a:lnTo>
                          <a:pt x="112594" y="34395"/>
                        </a:lnTo>
                        <a:lnTo>
                          <a:pt x="99912" y="31086"/>
                        </a:lnTo>
                        <a:cubicBezTo>
                          <a:pt x="99912" y="31086"/>
                          <a:pt x="103100" y="26464"/>
                          <a:pt x="112418" y="21574"/>
                        </a:cubicBezTo>
                        <a:cubicBezTo>
                          <a:pt x="121726" y="16675"/>
                          <a:pt x="137162" y="11517"/>
                          <a:pt x="137162" y="11517"/>
                        </a:cubicBezTo>
                        <a:cubicBezTo>
                          <a:pt x="137162" y="11517"/>
                          <a:pt x="121264" y="13347"/>
                          <a:pt x="110172" y="17858"/>
                        </a:cubicBezTo>
                        <a:cubicBezTo>
                          <a:pt x="99071" y="22369"/>
                          <a:pt x="92767" y="29560"/>
                          <a:pt x="92767" y="29560"/>
                        </a:cubicBezTo>
                        <a:lnTo>
                          <a:pt x="69751" y="27970"/>
                        </a:lnTo>
                        <a:cubicBezTo>
                          <a:pt x="69751" y="27970"/>
                          <a:pt x="66081" y="23608"/>
                          <a:pt x="58039" y="16610"/>
                        </a:cubicBezTo>
                        <a:cubicBezTo>
                          <a:pt x="50007" y="9613"/>
                          <a:pt x="37593" y="0"/>
                          <a:pt x="37593" y="0"/>
                        </a:cubicBezTo>
                        <a:lnTo>
                          <a:pt x="26695" y="6544"/>
                        </a:lnTo>
                        <a:cubicBezTo>
                          <a:pt x="26695" y="6544"/>
                          <a:pt x="40625" y="13246"/>
                          <a:pt x="50071" y="19744"/>
                        </a:cubicBezTo>
                        <a:cubicBezTo>
                          <a:pt x="59527" y="26233"/>
                          <a:pt x="64509" y="32528"/>
                          <a:pt x="64509" y="32528"/>
                        </a:cubicBezTo>
                        <a:lnTo>
                          <a:pt x="55858" y="45579"/>
                        </a:lnTo>
                        <a:cubicBezTo>
                          <a:pt x="55858" y="45579"/>
                          <a:pt x="44581" y="41290"/>
                          <a:pt x="30928" y="41780"/>
                        </a:cubicBezTo>
                        <a:cubicBezTo>
                          <a:pt x="17266" y="42261"/>
                          <a:pt x="0" y="45838"/>
                          <a:pt x="0" y="45838"/>
                        </a:cubicBezTo>
                        <a:cubicBezTo>
                          <a:pt x="0" y="45838"/>
                          <a:pt x="17369" y="43897"/>
                          <a:pt x="30503" y="44969"/>
                        </a:cubicBezTo>
                        <a:cubicBezTo>
                          <a:pt x="43647" y="46041"/>
                          <a:pt x="53621" y="49628"/>
                          <a:pt x="53621" y="49628"/>
                        </a:cubicBezTo>
                        <a:lnTo>
                          <a:pt x="41059" y="70499"/>
                        </a:lnTo>
                        <a:cubicBezTo>
                          <a:pt x="41059" y="70499"/>
                          <a:pt x="34589" y="69917"/>
                          <a:pt x="27028" y="74585"/>
                        </a:cubicBezTo>
                        <a:cubicBezTo>
                          <a:pt x="19457" y="79262"/>
                          <a:pt x="10797" y="89189"/>
                          <a:pt x="10797" y="89189"/>
                        </a:cubicBezTo>
                        <a:cubicBezTo>
                          <a:pt x="10797" y="89189"/>
                          <a:pt x="21851" y="80907"/>
                          <a:pt x="28876" y="77127"/>
                        </a:cubicBezTo>
                        <a:cubicBezTo>
                          <a:pt x="35902" y="73337"/>
                          <a:pt x="38905" y="74039"/>
                          <a:pt x="38905" y="74039"/>
                        </a:cubicBezTo>
                        <a:lnTo>
                          <a:pt x="27397" y="116466"/>
                        </a:lnTo>
                        <a:cubicBezTo>
                          <a:pt x="27397" y="116466"/>
                          <a:pt x="38767" y="87923"/>
                          <a:pt x="45699" y="73744"/>
                        </a:cubicBezTo>
                        <a:cubicBezTo>
                          <a:pt x="50931" y="63040"/>
                          <a:pt x="53676" y="59379"/>
                          <a:pt x="53676" y="59379"/>
                        </a:cubicBezTo>
                        <a:cubicBezTo>
                          <a:pt x="53676" y="59379"/>
                          <a:pt x="57346" y="62864"/>
                          <a:pt x="60636" y="69094"/>
                        </a:cubicBezTo>
                        <a:cubicBezTo>
                          <a:pt x="63927" y="75324"/>
                          <a:pt x="66090" y="83541"/>
                          <a:pt x="66090" y="83541"/>
                        </a:cubicBezTo>
                        <a:cubicBezTo>
                          <a:pt x="66090" y="83541"/>
                          <a:pt x="66423" y="74280"/>
                          <a:pt x="64288" y="67255"/>
                        </a:cubicBezTo>
                        <a:cubicBezTo>
                          <a:pt x="62152" y="60230"/>
                          <a:pt x="57540" y="55423"/>
                          <a:pt x="57540" y="55423"/>
                        </a:cubicBezTo>
                        <a:lnTo>
                          <a:pt x="68817" y="37158"/>
                        </a:lnTo>
                        <a:cubicBezTo>
                          <a:pt x="68817" y="37158"/>
                          <a:pt x="75851" y="44775"/>
                          <a:pt x="81360" y="51310"/>
                        </a:cubicBezTo>
                        <a:cubicBezTo>
                          <a:pt x="86878" y="57845"/>
                          <a:pt x="90871" y="65619"/>
                          <a:pt x="90871" y="65619"/>
                        </a:cubicBezTo>
                        <a:cubicBezTo>
                          <a:pt x="90871" y="65619"/>
                          <a:pt x="85473" y="74474"/>
                          <a:pt x="82885" y="85501"/>
                        </a:cubicBezTo>
                        <a:cubicBezTo>
                          <a:pt x="80288" y="96528"/>
                          <a:pt x="80510" y="109728"/>
                          <a:pt x="80510" y="109728"/>
                        </a:cubicBezTo>
                        <a:cubicBezTo>
                          <a:pt x="80510" y="109728"/>
                          <a:pt x="83033" y="97370"/>
                          <a:pt x="86398" y="87701"/>
                        </a:cubicBezTo>
                        <a:cubicBezTo>
                          <a:pt x="89762" y="78023"/>
                          <a:pt x="93968" y="71045"/>
                          <a:pt x="93968" y="71045"/>
                        </a:cubicBezTo>
                        <a:cubicBezTo>
                          <a:pt x="93968" y="71045"/>
                          <a:pt x="98729" y="74511"/>
                          <a:pt x="106696" y="87868"/>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86" name="Google Shape;10886;p17"/>
                <p:cNvGrpSpPr/>
                <p:nvPr/>
              </p:nvGrpSpPr>
              <p:grpSpPr>
                <a:xfrm>
                  <a:off x="7232601" y="3837123"/>
                  <a:ext cx="146128" cy="165796"/>
                  <a:chOff x="7232601" y="3837123"/>
                  <a:chExt cx="146128" cy="165796"/>
                </a:xfrm>
              </p:grpSpPr>
              <p:sp>
                <p:nvSpPr>
                  <p:cNvPr id="10887" name="Google Shape;10887;p17"/>
                  <p:cNvSpPr/>
                  <p:nvPr/>
                </p:nvSpPr>
                <p:spPr>
                  <a:xfrm>
                    <a:off x="7232601" y="3837123"/>
                    <a:ext cx="146128" cy="165796"/>
                  </a:xfrm>
                  <a:custGeom>
                    <a:avLst/>
                    <a:gdLst/>
                    <a:ahLst/>
                    <a:cxnLst/>
                    <a:rect l="l" t="t" r="r" b="b"/>
                    <a:pathLst>
                      <a:path w="146128" h="165796" extrusionOk="0">
                        <a:moveTo>
                          <a:pt x="92249" y="51271"/>
                        </a:moveTo>
                        <a:cubicBezTo>
                          <a:pt x="92249" y="51271"/>
                          <a:pt x="86851" y="25815"/>
                          <a:pt x="71729" y="13475"/>
                        </a:cubicBezTo>
                        <a:cubicBezTo>
                          <a:pt x="47927" y="-5964"/>
                          <a:pt x="35411" y="1348"/>
                          <a:pt x="35411" y="1348"/>
                        </a:cubicBezTo>
                        <a:cubicBezTo>
                          <a:pt x="35411" y="1348"/>
                          <a:pt x="52428" y="15268"/>
                          <a:pt x="43296" y="26942"/>
                        </a:cubicBezTo>
                        <a:cubicBezTo>
                          <a:pt x="38554" y="33006"/>
                          <a:pt x="25641" y="33357"/>
                          <a:pt x="25641" y="33357"/>
                        </a:cubicBezTo>
                        <a:cubicBezTo>
                          <a:pt x="25641" y="33357"/>
                          <a:pt x="23654" y="43405"/>
                          <a:pt x="17239" y="48581"/>
                        </a:cubicBezTo>
                        <a:cubicBezTo>
                          <a:pt x="10833" y="53757"/>
                          <a:pt x="0" y="54072"/>
                          <a:pt x="0" y="54072"/>
                        </a:cubicBezTo>
                        <a:cubicBezTo>
                          <a:pt x="0" y="54072"/>
                          <a:pt x="6822" y="63204"/>
                          <a:pt x="16037" y="69406"/>
                        </a:cubicBezTo>
                        <a:cubicBezTo>
                          <a:pt x="25262" y="75609"/>
                          <a:pt x="36881" y="78881"/>
                          <a:pt x="36881" y="78881"/>
                        </a:cubicBezTo>
                        <a:cubicBezTo>
                          <a:pt x="36881" y="78881"/>
                          <a:pt x="32204" y="82347"/>
                          <a:pt x="28377" y="86229"/>
                        </a:cubicBezTo>
                        <a:cubicBezTo>
                          <a:pt x="24541" y="90102"/>
                          <a:pt x="21546" y="94391"/>
                          <a:pt x="21546" y="94391"/>
                        </a:cubicBezTo>
                        <a:cubicBezTo>
                          <a:pt x="21546" y="94391"/>
                          <a:pt x="25937" y="98070"/>
                          <a:pt x="30365" y="100122"/>
                        </a:cubicBezTo>
                        <a:cubicBezTo>
                          <a:pt x="34792" y="102174"/>
                          <a:pt x="39257" y="102609"/>
                          <a:pt x="39257" y="102609"/>
                        </a:cubicBezTo>
                        <a:cubicBezTo>
                          <a:pt x="39257" y="102609"/>
                          <a:pt x="35078" y="115679"/>
                          <a:pt x="33100" y="127334"/>
                        </a:cubicBezTo>
                        <a:cubicBezTo>
                          <a:pt x="31113" y="138991"/>
                          <a:pt x="31326" y="149223"/>
                          <a:pt x="31326" y="149223"/>
                        </a:cubicBezTo>
                        <a:cubicBezTo>
                          <a:pt x="31326" y="149223"/>
                          <a:pt x="43878" y="148058"/>
                          <a:pt x="53750" y="144740"/>
                        </a:cubicBezTo>
                        <a:cubicBezTo>
                          <a:pt x="63622" y="141422"/>
                          <a:pt x="70823" y="135940"/>
                          <a:pt x="70823" y="135940"/>
                        </a:cubicBezTo>
                        <a:cubicBezTo>
                          <a:pt x="70823" y="135940"/>
                          <a:pt x="71682" y="140645"/>
                          <a:pt x="73439" y="144620"/>
                        </a:cubicBezTo>
                        <a:cubicBezTo>
                          <a:pt x="75204" y="148594"/>
                          <a:pt x="77857" y="151830"/>
                          <a:pt x="77857" y="151830"/>
                        </a:cubicBezTo>
                        <a:cubicBezTo>
                          <a:pt x="77857" y="151830"/>
                          <a:pt x="83828" y="146505"/>
                          <a:pt x="87183" y="139277"/>
                        </a:cubicBezTo>
                        <a:cubicBezTo>
                          <a:pt x="90539" y="132049"/>
                          <a:pt x="91278" y="122916"/>
                          <a:pt x="91278" y="122916"/>
                        </a:cubicBezTo>
                        <a:cubicBezTo>
                          <a:pt x="91278" y="122916"/>
                          <a:pt x="97111" y="138075"/>
                          <a:pt x="104524" y="148798"/>
                        </a:cubicBezTo>
                        <a:cubicBezTo>
                          <a:pt x="111947" y="159520"/>
                          <a:pt x="120959" y="165796"/>
                          <a:pt x="120959" y="165796"/>
                        </a:cubicBezTo>
                        <a:cubicBezTo>
                          <a:pt x="120959" y="165796"/>
                          <a:pt x="118796" y="150840"/>
                          <a:pt x="121329" y="141209"/>
                        </a:cubicBezTo>
                        <a:cubicBezTo>
                          <a:pt x="123870" y="131577"/>
                          <a:pt x="131117" y="127279"/>
                          <a:pt x="131117" y="127279"/>
                        </a:cubicBezTo>
                        <a:cubicBezTo>
                          <a:pt x="131117" y="127279"/>
                          <a:pt x="118491" y="112046"/>
                          <a:pt x="133132" y="97876"/>
                        </a:cubicBezTo>
                        <a:cubicBezTo>
                          <a:pt x="138937" y="92256"/>
                          <a:pt x="146129" y="96231"/>
                          <a:pt x="146129" y="96231"/>
                        </a:cubicBezTo>
                        <a:cubicBezTo>
                          <a:pt x="146129" y="96231"/>
                          <a:pt x="142200" y="80064"/>
                          <a:pt x="128825" y="68427"/>
                        </a:cubicBezTo>
                        <a:cubicBezTo>
                          <a:pt x="115459" y="56789"/>
                          <a:pt x="92249" y="51271"/>
                          <a:pt x="9224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88" name="Google Shape;10888;p17"/>
                  <p:cNvSpPr/>
                  <p:nvPr/>
                </p:nvSpPr>
                <p:spPr>
                  <a:xfrm>
                    <a:off x="7253029" y="3853713"/>
                    <a:ext cx="104597" cy="121605"/>
                  </a:xfrm>
                  <a:custGeom>
                    <a:avLst/>
                    <a:gdLst/>
                    <a:ahLst/>
                    <a:cxnLst/>
                    <a:rect l="l" t="t" r="r" b="b"/>
                    <a:pathLst>
                      <a:path w="104597" h="121605" extrusionOk="0">
                        <a:moveTo>
                          <a:pt x="20187" y="121606"/>
                        </a:moveTo>
                        <a:cubicBezTo>
                          <a:pt x="20187" y="121606"/>
                          <a:pt x="41410" y="99052"/>
                          <a:pt x="48888" y="85603"/>
                        </a:cubicBezTo>
                        <a:cubicBezTo>
                          <a:pt x="53057" y="78097"/>
                          <a:pt x="55165" y="72681"/>
                          <a:pt x="55165" y="72681"/>
                        </a:cubicBezTo>
                        <a:cubicBezTo>
                          <a:pt x="55165" y="72681"/>
                          <a:pt x="56255" y="76914"/>
                          <a:pt x="56856" y="87331"/>
                        </a:cubicBezTo>
                        <a:cubicBezTo>
                          <a:pt x="57457" y="97739"/>
                          <a:pt x="57577" y="114340"/>
                          <a:pt x="57577" y="114340"/>
                        </a:cubicBezTo>
                        <a:cubicBezTo>
                          <a:pt x="57577" y="114340"/>
                          <a:pt x="60285" y="99634"/>
                          <a:pt x="60313" y="88320"/>
                        </a:cubicBezTo>
                        <a:cubicBezTo>
                          <a:pt x="60341" y="77016"/>
                          <a:pt x="57697" y="69104"/>
                          <a:pt x="57697" y="69104"/>
                        </a:cubicBezTo>
                        <a:cubicBezTo>
                          <a:pt x="57697" y="69104"/>
                          <a:pt x="61995" y="62873"/>
                          <a:pt x="64944" y="56117"/>
                        </a:cubicBezTo>
                        <a:cubicBezTo>
                          <a:pt x="67892" y="49360"/>
                          <a:pt x="69492" y="42067"/>
                          <a:pt x="69492" y="42067"/>
                        </a:cubicBezTo>
                        <a:lnTo>
                          <a:pt x="77940" y="63114"/>
                        </a:lnTo>
                        <a:cubicBezTo>
                          <a:pt x="77940" y="63114"/>
                          <a:pt x="74409" y="65988"/>
                          <a:pt x="72514" y="73781"/>
                        </a:cubicBezTo>
                        <a:cubicBezTo>
                          <a:pt x="70619" y="81582"/>
                          <a:pt x="70370" y="94310"/>
                          <a:pt x="70370" y="94310"/>
                        </a:cubicBezTo>
                        <a:cubicBezTo>
                          <a:pt x="70370" y="94310"/>
                          <a:pt x="72792" y="83310"/>
                          <a:pt x="74852" y="76748"/>
                        </a:cubicBezTo>
                        <a:cubicBezTo>
                          <a:pt x="76914" y="70185"/>
                          <a:pt x="78605" y="68040"/>
                          <a:pt x="78605" y="68040"/>
                        </a:cubicBezTo>
                        <a:lnTo>
                          <a:pt x="83865" y="88477"/>
                        </a:lnTo>
                        <a:lnTo>
                          <a:pt x="89587" y="115413"/>
                        </a:lnTo>
                        <a:lnTo>
                          <a:pt x="86971" y="89004"/>
                        </a:lnTo>
                        <a:cubicBezTo>
                          <a:pt x="86971" y="89004"/>
                          <a:pt x="89679" y="89282"/>
                          <a:pt x="93414" y="93552"/>
                        </a:cubicBezTo>
                        <a:cubicBezTo>
                          <a:pt x="97157" y="97813"/>
                          <a:pt x="101917" y="106086"/>
                          <a:pt x="101917" y="106086"/>
                        </a:cubicBezTo>
                        <a:cubicBezTo>
                          <a:pt x="101917" y="106086"/>
                          <a:pt x="98238" y="96612"/>
                          <a:pt x="94245" y="91149"/>
                        </a:cubicBezTo>
                        <a:cubicBezTo>
                          <a:pt x="90252" y="85695"/>
                          <a:pt x="85954" y="84244"/>
                          <a:pt x="85954" y="84244"/>
                        </a:cubicBezTo>
                        <a:lnTo>
                          <a:pt x="81582" y="67948"/>
                        </a:lnTo>
                        <a:lnTo>
                          <a:pt x="79446" y="58585"/>
                        </a:lnTo>
                        <a:cubicBezTo>
                          <a:pt x="79446" y="58585"/>
                          <a:pt x="83505" y="58917"/>
                          <a:pt x="89790" y="63067"/>
                        </a:cubicBezTo>
                        <a:cubicBezTo>
                          <a:pt x="96084" y="67218"/>
                          <a:pt x="104598" y="75195"/>
                          <a:pt x="104598" y="75195"/>
                        </a:cubicBezTo>
                        <a:cubicBezTo>
                          <a:pt x="104598" y="75195"/>
                          <a:pt x="98072" y="65674"/>
                          <a:pt x="91426" y="60239"/>
                        </a:cubicBezTo>
                        <a:cubicBezTo>
                          <a:pt x="84789" y="54804"/>
                          <a:pt x="78023" y="53445"/>
                          <a:pt x="78023" y="53445"/>
                        </a:cubicBezTo>
                        <a:lnTo>
                          <a:pt x="71303" y="38083"/>
                        </a:lnTo>
                        <a:cubicBezTo>
                          <a:pt x="71303" y="38083"/>
                          <a:pt x="72884" y="34108"/>
                          <a:pt x="74687" y="26353"/>
                        </a:cubicBezTo>
                        <a:cubicBezTo>
                          <a:pt x="76489" y="18589"/>
                          <a:pt x="78513" y="7053"/>
                          <a:pt x="78513" y="7053"/>
                        </a:cubicBezTo>
                        <a:lnTo>
                          <a:pt x="70628" y="2505"/>
                        </a:lnTo>
                        <a:cubicBezTo>
                          <a:pt x="70628" y="2505"/>
                          <a:pt x="70998" y="13921"/>
                          <a:pt x="69990" y="22406"/>
                        </a:cubicBezTo>
                        <a:cubicBezTo>
                          <a:pt x="68983" y="30882"/>
                          <a:pt x="66608" y="36419"/>
                          <a:pt x="66608" y="36419"/>
                        </a:cubicBezTo>
                        <a:lnTo>
                          <a:pt x="55285" y="35726"/>
                        </a:lnTo>
                        <a:cubicBezTo>
                          <a:pt x="55285" y="35726"/>
                          <a:pt x="54249" y="26898"/>
                          <a:pt x="49341" y="18320"/>
                        </a:cubicBezTo>
                        <a:cubicBezTo>
                          <a:pt x="44433" y="9752"/>
                          <a:pt x="36317" y="0"/>
                          <a:pt x="36317" y="0"/>
                        </a:cubicBezTo>
                        <a:cubicBezTo>
                          <a:pt x="36317" y="0"/>
                          <a:pt x="43407" y="10417"/>
                          <a:pt x="47141" y="19245"/>
                        </a:cubicBezTo>
                        <a:cubicBezTo>
                          <a:pt x="50866" y="28072"/>
                          <a:pt x="51920" y="35800"/>
                          <a:pt x="51920" y="35800"/>
                        </a:cubicBezTo>
                        <a:lnTo>
                          <a:pt x="34237" y="35513"/>
                        </a:lnTo>
                        <a:cubicBezTo>
                          <a:pt x="34237" y="35513"/>
                          <a:pt x="32435" y="31150"/>
                          <a:pt x="26870" y="28035"/>
                        </a:cubicBezTo>
                        <a:cubicBezTo>
                          <a:pt x="21315" y="24920"/>
                          <a:pt x="11998" y="23062"/>
                          <a:pt x="11998" y="23062"/>
                        </a:cubicBezTo>
                        <a:cubicBezTo>
                          <a:pt x="11998" y="23062"/>
                          <a:pt x="21057" y="27074"/>
                          <a:pt x="25863" y="30161"/>
                        </a:cubicBezTo>
                        <a:cubicBezTo>
                          <a:pt x="30669" y="33258"/>
                          <a:pt x="31224" y="35448"/>
                          <a:pt x="31224" y="35448"/>
                        </a:cubicBezTo>
                        <a:lnTo>
                          <a:pt x="0" y="43860"/>
                        </a:lnTo>
                        <a:cubicBezTo>
                          <a:pt x="0" y="43860"/>
                          <a:pt x="22230" y="40523"/>
                          <a:pt x="33701" y="39691"/>
                        </a:cubicBezTo>
                        <a:cubicBezTo>
                          <a:pt x="42362" y="39063"/>
                          <a:pt x="45653" y="39460"/>
                          <a:pt x="45653" y="39460"/>
                        </a:cubicBezTo>
                        <a:cubicBezTo>
                          <a:pt x="45653" y="39460"/>
                          <a:pt x="44636" y="43111"/>
                          <a:pt x="41724" y="47548"/>
                        </a:cubicBezTo>
                        <a:cubicBezTo>
                          <a:pt x="38822" y="51976"/>
                          <a:pt x="34247" y="56422"/>
                          <a:pt x="34247" y="56422"/>
                        </a:cubicBezTo>
                        <a:cubicBezTo>
                          <a:pt x="34247" y="56422"/>
                          <a:pt x="40329" y="53186"/>
                          <a:pt x="44146" y="49202"/>
                        </a:cubicBezTo>
                        <a:cubicBezTo>
                          <a:pt x="47954" y="45219"/>
                          <a:pt x="49498" y="40477"/>
                          <a:pt x="49498" y="40477"/>
                        </a:cubicBezTo>
                        <a:lnTo>
                          <a:pt x="65073" y="40911"/>
                        </a:lnTo>
                        <a:cubicBezTo>
                          <a:pt x="65073" y="40911"/>
                          <a:pt x="62522" y="48250"/>
                          <a:pt x="60165" y="54222"/>
                        </a:cubicBezTo>
                        <a:cubicBezTo>
                          <a:pt x="57808" y="60184"/>
                          <a:pt x="54147" y="65637"/>
                          <a:pt x="54147" y="65637"/>
                        </a:cubicBezTo>
                        <a:cubicBezTo>
                          <a:pt x="54147" y="65637"/>
                          <a:pt x="46614" y="65471"/>
                          <a:pt x="38637" y="67920"/>
                        </a:cubicBezTo>
                        <a:cubicBezTo>
                          <a:pt x="30651" y="70361"/>
                          <a:pt x="22221" y="75407"/>
                          <a:pt x="22221" y="75407"/>
                        </a:cubicBezTo>
                        <a:cubicBezTo>
                          <a:pt x="22221" y="75407"/>
                          <a:pt x="31039" y="72431"/>
                          <a:pt x="38406" y="70989"/>
                        </a:cubicBezTo>
                        <a:cubicBezTo>
                          <a:pt x="45773" y="69547"/>
                          <a:pt x="51689" y="69639"/>
                          <a:pt x="51689" y="69639"/>
                        </a:cubicBezTo>
                        <a:cubicBezTo>
                          <a:pt x="51689" y="69639"/>
                          <a:pt x="51060" y="73984"/>
                          <a:pt x="45126" y="84068"/>
                        </a:cubicBezTo>
                        <a:cubicBezTo>
                          <a:pt x="37398" y="97194"/>
                          <a:pt x="20187" y="121606"/>
                          <a:pt x="20187" y="1216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10889" name="Google Shape;10889;p17"/>
              <p:cNvGrpSpPr/>
              <p:nvPr/>
            </p:nvGrpSpPr>
            <p:grpSpPr>
              <a:xfrm>
                <a:off x="5456424" y="4179292"/>
                <a:ext cx="194729" cy="234809"/>
                <a:chOff x="5456424" y="4179292"/>
                <a:chExt cx="194729" cy="234809"/>
              </a:xfrm>
            </p:grpSpPr>
            <p:sp>
              <p:nvSpPr>
                <p:cNvPr id="10890" name="Google Shape;10890;p17"/>
                <p:cNvSpPr/>
                <p:nvPr/>
              </p:nvSpPr>
              <p:spPr>
                <a:xfrm>
                  <a:off x="5456424" y="4179292"/>
                  <a:ext cx="194729" cy="234809"/>
                </a:xfrm>
                <a:custGeom>
                  <a:avLst/>
                  <a:gdLst/>
                  <a:ahLst/>
                  <a:cxnLst/>
                  <a:rect l="l" t="t" r="r" b="b"/>
                  <a:pathLst>
                    <a:path w="194729" h="234809" extrusionOk="0">
                      <a:moveTo>
                        <a:pt x="58981" y="159310"/>
                      </a:moveTo>
                      <a:cubicBezTo>
                        <a:pt x="58981" y="159310"/>
                        <a:pt x="28765" y="159633"/>
                        <a:pt x="14724" y="138346"/>
                      </a:cubicBezTo>
                      <a:cubicBezTo>
                        <a:pt x="-7395" y="104820"/>
                        <a:pt x="1968" y="80611"/>
                        <a:pt x="1968" y="80611"/>
                      </a:cubicBezTo>
                      <a:cubicBezTo>
                        <a:pt x="1968" y="80611"/>
                        <a:pt x="17820" y="104552"/>
                        <a:pt x="32240" y="84485"/>
                      </a:cubicBezTo>
                      <a:cubicBezTo>
                        <a:pt x="39727" y="74067"/>
                        <a:pt x="40781" y="51791"/>
                        <a:pt x="40781" y="51791"/>
                      </a:cubicBezTo>
                      <a:cubicBezTo>
                        <a:pt x="40781" y="51791"/>
                        <a:pt x="52908" y="44599"/>
                        <a:pt x="59425" y="31649"/>
                      </a:cubicBezTo>
                      <a:cubicBezTo>
                        <a:pt x="65932" y="18699"/>
                        <a:pt x="66829" y="0"/>
                        <a:pt x="66829" y="0"/>
                      </a:cubicBezTo>
                      <a:cubicBezTo>
                        <a:pt x="66829" y="0"/>
                        <a:pt x="77440" y="8264"/>
                        <a:pt x="84419" y="21750"/>
                      </a:cubicBezTo>
                      <a:cubicBezTo>
                        <a:pt x="91398" y="35227"/>
                        <a:pt x="94744" y="53935"/>
                        <a:pt x="94744" y="53935"/>
                      </a:cubicBezTo>
                      <a:cubicBezTo>
                        <a:pt x="94744" y="53935"/>
                        <a:pt x="99125" y="44609"/>
                        <a:pt x="103959" y="36567"/>
                      </a:cubicBezTo>
                      <a:cubicBezTo>
                        <a:pt x="108784" y="28534"/>
                        <a:pt x="114062" y="21787"/>
                        <a:pt x="114062" y="21787"/>
                      </a:cubicBezTo>
                      <a:cubicBezTo>
                        <a:pt x="114062" y="21787"/>
                        <a:pt x="118249" y="27933"/>
                        <a:pt x="120496" y="34755"/>
                      </a:cubicBezTo>
                      <a:cubicBezTo>
                        <a:pt x="122742" y="41577"/>
                        <a:pt x="123047" y="49073"/>
                        <a:pt x="123047" y="49073"/>
                      </a:cubicBezTo>
                      <a:cubicBezTo>
                        <a:pt x="123047" y="49073"/>
                        <a:pt x="138899" y="36983"/>
                        <a:pt x="152949" y="29200"/>
                      </a:cubicBezTo>
                      <a:cubicBezTo>
                        <a:pt x="166999" y="21408"/>
                        <a:pt x="179246" y="17914"/>
                        <a:pt x="179246" y="17914"/>
                      </a:cubicBezTo>
                      <a:cubicBezTo>
                        <a:pt x="179246" y="17914"/>
                        <a:pt x="177241" y="39876"/>
                        <a:pt x="172785" y="58067"/>
                      </a:cubicBezTo>
                      <a:cubicBezTo>
                        <a:pt x="168330" y="76258"/>
                        <a:pt x="161416" y="90677"/>
                        <a:pt x="161416" y="90677"/>
                      </a:cubicBezTo>
                      <a:cubicBezTo>
                        <a:pt x="161416" y="90677"/>
                        <a:pt x="167008" y="90372"/>
                        <a:pt x="171685" y="91898"/>
                      </a:cubicBezTo>
                      <a:cubicBezTo>
                        <a:pt x="176363" y="93414"/>
                        <a:pt x="180106" y="96760"/>
                        <a:pt x="180106" y="96760"/>
                      </a:cubicBezTo>
                      <a:cubicBezTo>
                        <a:pt x="180106" y="96760"/>
                        <a:pt x="173442" y="108998"/>
                        <a:pt x="164624" y="117474"/>
                      </a:cubicBezTo>
                      <a:cubicBezTo>
                        <a:pt x="155796" y="125950"/>
                        <a:pt x="144824" y="130674"/>
                        <a:pt x="144824" y="130674"/>
                      </a:cubicBezTo>
                      <a:cubicBezTo>
                        <a:pt x="144824" y="130674"/>
                        <a:pt x="162692" y="134953"/>
                        <a:pt x="175170" y="143651"/>
                      </a:cubicBezTo>
                      <a:cubicBezTo>
                        <a:pt x="187649" y="152340"/>
                        <a:pt x="194729" y="165438"/>
                        <a:pt x="194729" y="165438"/>
                      </a:cubicBezTo>
                      <a:cubicBezTo>
                        <a:pt x="194729" y="165438"/>
                        <a:pt x="176926" y="167351"/>
                        <a:pt x="165271" y="175328"/>
                      </a:cubicBezTo>
                      <a:cubicBezTo>
                        <a:pt x="153615" y="183314"/>
                        <a:pt x="148106" y="197365"/>
                        <a:pt x="148106" y="197365"/>
                      </a:cubicBezTo>
                      <a:cubicBezTo>
                        <a:pt x="148106" y="197365"/>
                        <a:pt x="130488" y="181429"/>
                        <a:pt x="112805" y="211886"/>
                      </a:cubicBezTo>
                      <a:cubicBezTo>
                        <a:pt x="105799" y="223958"/>
                        <a:pt x="110199" y="234809"/>
                        <a:pt x="110199" y="234809"/>
                      </a:cubicBezTo>
                      <a:cubicBezTo>
                        <a:pt x="110199" y="234809"/>
                        <a:pt x="91037" y="234153"/>
                        <a:pt x="77754" y="215592"/>
                      </a:cubicBezTo>
                      <a:cubicBezTo>
                        <a:pt x="64472" y="197041"/>
                        <a:pt x="58981" y="159310"/>
                        <a:pt x="58981"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91" name="Google Shape;10891;p17"/>
                <p:cNvSpPr/>
                <p:nvPr/>
              </p:nvSpPr>
              <p:spPr>
                <a:xfrm>
                  <a:off x="5475612" y="4211940"/>
                  <a:ext cx="146396" cy="167637"/>
                </a:xfrm>
                <a:custGeom>
                  <a:avLst/>
                  <a:gdLst/>
                  <a:ahLst/>
                  <a:cxnLst/>
                  <a:rect l="l" t="t" r="r" b="b"/>
                  <a:pathLst>
                    <a:path w="146396" h="167637" extrusionOk="0">
                      <a:moveTo>
                        <a:pt x="146397" y="5361"/>
                      </a:moveTo>
                      <a:cubicBezTo>
                        <a:pt x="146397" y="5361"/>
                        <a:pt x="118361" y="50247"/>
                        <a:pt x="101890" y="68142"/>
                      </a:cubicBezTo>
                      <a:cubicBezTo>
                        <a:pt x="92702" y="78125"/>
                        <a:pt x="86111" y="83773"/>
                        <a:pt x="86111" y="83773"/>
                      </a:cubicBezTo>
                      <a:cubicBezTo>
                        <a:pt x="86111" y="83773"/>
                        <a:pt x="91130" y="84050"/>
                        <a:pt x="103572" y="81166"/>
                      </a:cubicBezTo>
                      <a:cubicBezTo>
                        <a:pt x="116014" y="78282"/>
                        <a:pt x="135878" y="72218"/>
                        <a:pt x="135878" y="72218"/>
                      </a:cubicBezTo>
                      <a:cubicBezTo>
                        <a:pt x="135878" y="72218"/>
                        <a:pt x="118140" y="82414"/>
                        <a:pt x="104589" y="86721"/>
                      </a:cubicBezTo>
                      <a:cubicBezTo>
                        <a:pt x="91047" y="91029"/>
                        <a:pt x="81702" y="89466"/>
                        <a:pt x="81702" y="89466"/>
                      </a:cubicBezTo>
                      <a:cubicBezTo>
                        <a:pt x="81702" y="89466"/>
                        <a:pt x="74039" y="99181"/>
                        <a:pt x="65804" y="106789"/>
                      </a:cubicBezTo>
                      <a:cubicBezTo>
                        <a:pt x="57568" y="114396"/>
                        <a:pt x="48759" y="119886"/>
                        <a:pt x="48759" y="119886"/>
                      </a:cubicBezTo>
                      <a:lnTo>
                        <a:pt x="73540" y="126458"/>
                      </a:lnTo>
                      <a:cubicBezTo>
                        <a:pt x="73540" y="126458"/>
                        <a:pt x="77154" y="119304"/>
                        <a:pt x="86592" y="113120"/>
                      </a:cubicBezTo>
                      <a:cubicBezTo>
                        <a:pt x="96020" y="106937"/>
                        <a:pt x="111262" y="101723"/>
                        <a:pt x="111262" y="101723"/>
                      </a:cubicBezTo>
                      <a:cubicBezTo>
                        <a:pt x="111262" y="101723"/>
                        <a:pt x="97989" y="110015"/>
                        <a:pt x="90021" y="116023"/>
                      </a:cubicBezTo>
                      <a:cubicBezTo>
                        <a:pt x="82063" y="122022"/>
                        <a:pt x="79419" y="125737"/>
                        <a:pt x="79419" y="125737"/>
                      </a:cubicBezTo>
                      <a:lnTo>
                        <a:pt x="103627" y="127069"/>
                      </a:lnTo>
                      <a:lnTo>
                        <a:pt x="135610" y="126736"/>
                      </a:lnTo>
                      <a:lnTo>
                        <a:pt x="104117" y="132189"/>
                      </a:lnTo>
                      <a:cubicBezTo>
                        <a:pt x="104117" y="132189"/>
                        <a:pt x="104312" y="136737"/>
                        <a:pt x="109238" y="141544"/>
                      </a:cubicBezTo>
                      <a:cubicBezTo>
                        <a:pt x="114165" y="146350"/>
                        <a:pt x="123834" y="151416"/>
                        <a:pt x="123834" y="151416"/>
                      </a:cubicBezTo>
                      <a:cubicBezTo>
                        <a:pt x="123834" y="151416"/>
                        <a:pt x="112668" y="148661"/>
                        <a:pt x="106326" y="143864"/>
                      </a:cubicBezTo>
                      <a:cubicBezTo>
                        <a:pt x="99986" y="139076"/>
                        <a:pt x="98460" y="132236"/>
                        <a:pt x="98460" y="132236"/>
                      </a:cubicBezTo>
                      <a:lnTo>
                        <a:pt x="79160" y="130877"/>
                      </a:lnTo>
                      <a:lnTo>
                        <a:pt x="68050" y="130738"/>
                      </a:lnTo>
                      <a:cubicBezTo>
                        <a:pt x="68050" y="130738"/>
                        <a:pt x="68244" y="137578"/>
                        <a:pt x="72912" y="146803"/>
                      </a:cubicBezTo>
                      <a:cubicBezTo>
                        <a:pt x="77580" y="156028"/>
                        <a:pt x="86712" y="167638"/>
                        <a:pt x="86712" y="167638"/>
                      </a:cubicBezTo>
                      <a:cubicBezTo>
                        <a:pt x="86712" y="167638"/>
                        <a:pt x="75638" y="160021"/>
                        <a:pt x="69454" y="150676"/>
                      </a:cubicBezTo>
                      <a:cubicBezTo>
                        <a:pt x="63262" y="141322"/>
                        <a:pt x="61958" y="130239"/>
                        <a:pt x="61958" y="130239"/>
                      </a:cubicBezTo>
                      <a:lnTo>
                        <a:pt x="43897" y="124490"/>
                      </a:lnTo>
                      <a:cubicBezTo>
                        <a:pt x="43897" y="124490"/>
                        <a:pt x="39053" y="128705"/>
                        <a:pt x="29680" y="134713"/>
                      </a:cubicBezTo>
                      <a:cubicBezTo>
                        <a:pt x="20308" y="140730"/>
                        <a:pt x="6397" y="148550"/>
                        <a:pt x="6397" y="148550"/>
                      </a:cubicBezTo>
                      <a:lnTo>
                        <a:pt x="1322" y="136737"/>
                      </a:lnTo>
                      <a:cubicBezTo>
                        <a:pt x="1322" y="136737"/>
                        <a:pt x="14984" y="133058"/>
                        <a:pt x="25188" y="128141"/>
                      </a:cubicBezTo>
                      <a:cubicBezTo>
                        <a:pt x="35393" y="123223"/>
                        <a:pt x="42131" y="117058"/>
                        <a:pt x="42131" y="117058"/>
                      </a:cubicBezTo>
                      <a:lnTo>
                        <a:pt x="41854" y="97897"/>
                      </a:lnTo>
                      <a:cubicBezTo>
                        <a:pt x="41854" y="97897"/>
                        <a:pt x="31335" y="99440"/>
                        <a:pt x="21306" y="94255"/>
                      </a:cubicBezTo>
                      <a:cubicBezTo>
                        <a:pt x="11277" y="89060"/>
                        <a:pt x="0" y="78809"/>
                        <a:pt x="0" y="78809"/>
                      </a:cubicBezTo>
                      <a:cubicBezTo>
                        <a:pt x="0" y="78809"/>
                        <a:pt x="12136" y="87054"/>
                        <a:pt x="22517" y="90132"/>
                      </a:cubicBezTo>
                      <a:cubicBezTo>
                        <a:pt x="32897" y="93201"/>
                        <a:pt x="42103" y="92091"/>
                        <a:pt x="42103" y="92091"/>
                      </a:cubicBezTo>
                      <a:lnTo>
                        <a:pt x="42621" y="61866"/>
                      </a:lnTo>
                      <a:cubicBezTo>
                        <a:pt x="42621" y="61866"/>
                        <a:pt x="37482" y="60424"/>
                        <a:pt x="34025" y="52059"/>
                      </a:cubicBezTo>
                      <a:cubicBezTo>
                        <a:pt x="30568" y="43693"/>
                        <a:pt x="28793" y="28414"/>
                        <a:pt x="28793" y="28414"/>
                      </a:cubicBezTo>
                      <a:cubicBezTo>
                        <a:pt x="28793" y="28414"/>
                        <a:pt x="33156" y="42446"/>
                        <a:pt x="36632" y="49517"/>
                      </a:cubicBezTo>
                      <a:cubicBezTo>
                        <a:pt x="40107" y="56597"/>
                        <a:pt x="42695" y="56726"/>
                        <a:pt x="42695" y="56726"/>
                      </a:cubicBezTo>
                      <a:lnTo>
                        <a:pt x="54286" y="0"/>
                      </a:lnTo>
                      <a:cubicBezTo>
                        <a:pt x="54286" y="0"/>
                        <a:pt x="49211" y="39386"/>
                        <a:pt x="47659" y="59379"/>
                      </a:cubicBezTo>
                      <a:cubicBezTo>
                        <a:pt x="46485" y="74474"/>
                        <a:pt x="46799" y="79964"/>
                        <a:pt x="46799" y="79964"/>
                      </a:cubicBezTo>
                      <a:cubicBezTo>
                        <a:pt x="46799" y="79964"/>
                        <a:pt x="51218" y="76849"/>
                        <a:pt x="56671" y="70185"/>
                      </a:cubicBezTo>
                      <a:cubicBezTo>
                        <a:pt x="62116" y="63530"/>
                        <a:pt x="67652" y="54018"/>
                        <a:pt x="67652" y="54018"/>
                      </a:cubicBezTo>
                      <a:cubicBezTo>
                        <a:pt x="67652" y="54018"/>
                        <a:pt x="63493" y="65674"/>
                        <a:pt x="58538" y="73716"/>
                      </a:cubicBezTo>
                      <a:cubicBezTo>
                        <a:pt x="53575" y="81748"/>
                        <a:pt x="47825" y="86185"/>
                        <a:pt x="47825" y="86185"/>
                      </a:cubicBezTo>
                      <a:lnTo>
                        <a:pt x="47585" y="112741"/>
                      </a:lnTo>
                      <a:cubicBezTo>
                        <a:pt x="47585" y="112741"/>
                        <a:pt x="56504" y="105605"/>
                        <a:pt x="63761" y="99311"/>
                      </a:cubicBezTo>
                      <a:cubicBezTo>
                        <a:pt x="71017" y="93025"/>
                        <a:pt x="77727" y="84679"/>
                        <a:pt x="77727" y="84679"/>
                      </a:cubicBezTo>
                      <a:cubicBezTo>
                        <a:pt x="77727" y="84679"/>
                        <a:pt x="77903" y="71830"/>
                        <a:pt x="81212" y="57216"/>
                      </a:cubicBezTo>
                      <a:cubicBezTo>
                        <a:pt x="84521" y="42603"/>
                        <a:pt x="90983" y="26233"/>
                        <a:pt x="90983" y="26233"/>
                      </a:cubicBezTo>
                      <a:cubicBezTo>
                        <a:pt x="90983" y="26233"/>
                        <a:pt x="86989" y="42483"/>
                        <a:pt x="84900" y="55664"/>
                      </a:cubicBezTo>
                      <a:cubicBezTo>
                        <a:pt x="82821" y="68845"/>
                        <a:pt x="82645" y="78957"/>
                        <a:pt x="82645" y="78957"/>
                      </a:cubicBezTo>
                      <a:cubicBezTo>
                        <a:pt x="82645" y="78957"/>
                        <a:pt x="87877" y="76239"/>
                        <a:pt x="100235" y="62273"/>
                      </a:cubicBezTo>
                      <a:cubicBezTo>
                        <a:pt x="116337" y="44072"/>
                        <a:pt x="146397" y="5361"/>
                        <a:pt x="146397"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92" name="Google Shape;10892;p17"/>
              <p:cNvGrpSpPr/>
              <p:nvPr/>
            </p:nvGrpSpPr>
            <p:grpSpPr>
              <a:xfrm>
                <a:off x="4578719" y="3556238"/>
                <a:ext cx="105577" cy="199670"/>
                <a:chOff x="4578719" y="3556238"/>
                <a:chExt cx="105577" cy="199670"/>
              </a:xfrm>
            </p:grpSpPr>
            <p:sp>
              <p:nvSpPr>
                <p:cNvPr id="10893" name="Google Shape;10893;p17"/>
                <p:cNvSpPr/>
                <p:nvPr/>
              </p:nvSpPr>
              <p:spPr>
                <a:xfrm>
                  <a:off x="4585739" y="3556238"/>
                  <a:ext cx="98557" cy="199670"/>
                </a:xfrm>
                <a:custGeom>
                  <a:avLst/>
                  <a:gdLst/>
                  <a:ahLst/>
                  <a:cxnLst/>
                  <a:rect l="l" t="t" r="r" b="b"/>
                  <a:pathLst>
                    <a:path w="98557" h="199670" extrusionOk="0">
                      <a:moveTo>
                        <a:pt x="11587" y="75375"/>
                      </a:moveTo>
                      <a:cubicBezTo>
                        <a:pt x="11587" y="75375"/>
                        <a:pt x="966" y="48218"/>
                        <a:pt x="2870" y="29075"/>
                      </a:cubicBezTo>
                      <a:cubicBezTo>
                        <a:pt x="5865" y="-1077"/>
                        <a:pt x="16846" y="5"/>
                        <a:pt x="16846" y="5"/>
                      </a:cubicBezTo>
                      <a:cubicBezTo>
                        <a:pt x="16846" y="5"/>
                        <a:pt x="14729" y="21588"/>
                        <a:pt x="26145" y="28484"/>
                      </a:cubicBezTo>
                      <a:cubicBezTo>
                        <a:pt x="32079" y="32070"/>
                        <a:pt x="39548" y="26238"/>
                        <a:pt x="39548" y="26238"/>
                      </a:cubicBezTo>
                      <a:cubicBezTo>
                        <a:pt x="39548" y="26238"/>
                        <a:pt x="46065" y="34991"/>
                        <a:pt x="52470" y="36923"/>
                      </a:cubicBezTo>
                      <a:cubicBezTo>
                        <a:pt x="58867" y="38855"/>
                        <a:pt x="65143" y="33974"/>
                        <a:pt x="65143" y="33974"/>
                      </a:cubicBezTo>
                      <a:cubicBezTo>
                        <a:pt x="65143" y="33974"/>
                        <a:pt x="66197" y="46055"/>
                        <a:pt x="64320" y="56445"/>
                      </a:cubicBezTo>
                      <a:cubicBezTo>
                        <a:pt x="62453" y="66844"/>
                        <a:pt x="57656" y="75560"/>
                        <a:pt x="57656" y="75560"/>
                      </a:cubicBezTo>
                      <a:cubicBezTo>
                        <a:pt x="57656" y="75560"/>
                        <a:pt x="62157" y="76669"/>
                        <a:pt x="66400" y="78583"/>
                      </a:cubicBezTo>
                      <a:cubicBezTo>
                        <a:pt x="70643" y="80496"/>
                        <a:pt x="74636" y="83204"/>
                        <a:pt x="74636" y="83204"/>
                      </a:cubicBezTo>
                      <a:cubicBezTo>
                        <a:pt x="74636" y="83204"/>
                        <a:pt x="74128" y="88852"/>
                        <a:pt x="72732" y="92947"/>
                      </a:cubicBezTo>
                      <a:cubicBezTo>
                        <a:pt x="71336" y="97051"/>
                        <a:pt x="69053" y="99602"/>
                        <a:pt x="69053" y="99602"/>
                      </a:cubicBezTo>
                      <a:cubicBezTo>
                        <a:pt x="69053" y="99602"/>
                        <a:pt x="78426" y="110223"/>
                        <a:pt x="85802" y="120529"/>
                      </a:cubicBezTo>
                      <a:cubicBezTo>
                        <a:pt x="93178" y="130836"/>
                        <a:pt x="98558" y="140809"/>
                        <a:pt x="98558" y="140809"/>
                      </a:cubicBezTo>
                      <a:cubicBezTo>
                        <a:pt x="98558" y="140809"/>
                        <a:pt x="90858" y="145690"/>
                        <a:pt x="83500" y="147206"/>
                      </a:cubicBezTo>
                      <a:cubicBezTo>
                        <a:pt x="76143" y="148712"/>
                        <a:pt x="69136" y="146873"/>
                        <a:pt x="69136" y="146873"/>
                      </a:cubicBezTo>
                      <a:cubicBezTo>
                        <a:pt x="69136" y="146873"/>
                        <a:pt x="71188" y="151827"/>
                        <a:pt x="72325" y="156504"/>
                      </a:cubicBezTo>
                      <a:cubicBezTo>
                        <a:pt x="73471" y="161182"/>
                        <a:pt x="73702" y="165581"/>
                        <a:pt x="73702" y="165581"/>
                      </a:cubicBezTo>
                      <a:cubicBezTo>
                        <a:pt x="73702" y="165581"/>
                        <a:pt x="67481" y="163289"/>
                        <a:pt x="61704" y="157919"/>
                      </a:cubicBezTo>
                      <a:cubicBezTo>
                        <a:pt x="55927" y="152539"/>
                        <a:pt x="50603" y="144072"/>
                        <a:pt x="50603" y="144072"/>
                      </a:cubicBezTo>
                      <a:cubicBezTo>
                        <a:pt x="50603" y="144072"/>
                        <a:pt x="55456" y="161496"/>
                        <a:pt x="57027" y="175398"/>
                      </a:cubicBezTo>
                      <a:cubicBezTo>
                        <a:pt x="58599" y="189290"/>
                        <a:pt x="56889" y="199671"/>
                        <a:pt x="56889" y="199671"/>
                      </a:cubicBezTo>
                      <a:cubicBezTo>
                        <a:pt x="56889" y="199671"/>
                        <a:pt x="50076" y="184188"/>
                        <a:pt x="43477" y="176109"/>
                      </a:cubicBezTo>
                      <a:cubicBezTo>
                        <a:pt x="36877" y="168022"/>
                        <a:pt x="30471" y="167328"/>
                        <a:pt x="30471" y="167328"/>
                      </a:cubicBezTo>
                      <a:cubicBezTo>
                        <a:pt x="30471" y="167328"/>
                        <a:pt x="29427" y="146595"/>
                        <a:pt x="13556" y="139913"/>
                      </a:cubicBezTo>
                      <a:cubicBezTo>
                        <a:pt x="7261" y="137260"/>
                        <a:pt x="5338" y="144544"/>
                        <a:pt x="5338" y="144544"/>
                      </a:cubicBezTo>
                      <a:cubicBezTo>
                        <a:pt x="5338" y="144544"/>
                        <a:pt x="-1123" y="127055"/>
                        <a:pt x="171" y="109428"/>
                      </a:cubicBezTo>
                      <a:cubicBezTo>
                        <a:pt x="1465" y="91801"/>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94" name="Google Shape;10894;p17"/>
                <p:cNvSpPr/>
                <p:nvPr/>
              </p:nvSpPr>
              <p:spPr>
                <a:xfrm>
                  <a:off x="4578719" y="3581163"/>
                  <a:ext cx="94411" cy="136884"/>
                </a:xfrm>
                <a:custGeom>
                  <a:avLst/>
                  <a:gdLst/>
                  <a:ahLst/>
                  <a:cxnLst/>
                  <a:rect l="l" t="t" r="r" b="b"/>
                  <a:pathLst>
                    <a:path w="94411" h="136884" extrusionOk="0">
                      <a:moveTo>
                        <a:pt x="94412" y="109682"/>
                      </a:moveTo>
                      <a:cubicBezTo>
                        <a:pt x="94412" y="109682"/>
                        <a:pt x="70333" y="98054"/>
                        <a:pt x="58890" y="88644"/>
                      </a:cubicBezTo>
                      <a:cubicBezTo>
                        <a:pt x="52512" y="83394"/>
                        <a:pt x="48417" y="79169"/>
                        <a:pt x="48417" y="79169"/>
                      </a:cubicBezTo>
                      <a:cubicBezTo>
                        <a:pt x="48417" y="79169"/>
                        <a:pt x="50072" y="83782"/>
                        <a:pt x="55322" y="94116"/>
                      </a:cubicBezTo>
                      <a:cubicBezTo>
                        <a:pt x="60572" y="104459"/>
                        <a:pt x="69427" y="120543"/>
                        <a:pt x="69427" y="120543"/>
                      </a:cubicBezTo>
                      <a:cubicBezTo>
                        <a:pt x="69427" y="120543"/>
                        <a:pt x="59999" y="107639"/>
                        <a:pt x="53907" y="96732"/>
                      </a:cubicBezTo>
                      <a:cubicBezTo>
                        <a:pt x="47816" y="85834"/>
                        <a:pt x="45061" y="76923"/>
                        <a:pt x="45061" y="76923"/>
                      </a:cubicBezTo>
                      <a:cubicBezTo>
                        <a:pt x="45061" y="76923"/>
                        <a:pt x="39294" y="72967"/>
                        <a:pt x="33997" y="67856"/>
                      </a:cubicBezTo>
                      <a:cubicBezTo>
                        <a:pt x="28710" y="62744"/>
                        <a:pt x="23894" y="56468"/>
                        <a:pt x="23894" y="56468"/>
                      </a:cubicBezTo>
                      <a:lnTo>
                        <a:pt x="30420" y="80824"/>
                      </a:lnTo>
                      <a:cubicBezTo>
                        <a:pt x="30420" y="80824"/>
                        <a:pt x="33960" y="81905"/>
                        <a:pt x="39220" y="88533"/>
                      </a:cubicBezTo>
                      <a:cubicBezTo>
                        <a:pt x="44470" y="95151"/>
                        <a:pt x="51439" y="107315"/>
                        <a:pt x="51439" y="107315"/>
                      </a:cubicBezTo>
                      <a:cubicBezTo>
                        <a:pt x="51439" y="107315"/>
                        <a:pt x="44174" y="97869"/>
                        <a:pt x="39488" y="92508"/>
                      </a:cubicBezTo>
                      <a:cubicBezTo>
                        <a:pt x="34801" y="87156"/>
                        <a:pt x="32694" y="85899"/>
                        <a:pt x="32694" y="85899"/>
                      </a:cubicBezTo>
                      <a:lnTo>
                        <a:pt x="40699" y="108138"/>
                      </a:lnTo>
                      <a:lnTo>
                        <a:pt x="51939" y="136885"/>
                      </a:lnTo>
                      <a:lnTo>
                        <a:pt x="39238" y="110144"/>
                      </a:lnTo>
                      <a:cubicBezTo>
                        <a:pt x="39238" y="110144"/>
                        <a:pt x="37852" y="111697"/>
                        <a:pt x="38037" y="117603"/>
                      </a:cubicBezTo>
                      <a:cubicBezTo>
                        <a:pt x="38221" y="123510"/>
                        <a:pt x="39968" y="133770"/>
                        <a:pt x="39968" y="133770"/>
                      </a:cubicBezTo>
                      <a:cubicBezTo>
                        <a:pt x="39968" y="133770"/>
                        <a:pt x="36955" y="122863"/>
                        <a:pt x="36280" y="115690"/>
                      </a:cubicBezTo>
                      <a:cubicBezTo>
                        <a:pt x="35606" y="108508"/>
                        <a:pt x="37251" y="105051"/>
                        <a:pt x="37251" y="105051"/>
                      </a:cubicBezTo>
                      <a:lnTo>
                        <a:pt x="30965" y="87239"/>
                      </a:lnTo>
                      <a:lnTo>
                        <a:pt x="27148" y="77173"/>
                      </a:lnTo>
                      <a:cubicBezTo>
                        <a:pt x="27148" y="77173"/>
                        <a:pt x="25031" y="79428"/>
                        <a:pt x="23709" y="86444"/>
                      </a:cubicBezTo>
                      <a:cubicBezTo>
                        <a:pt x="22397" y="93460"/>
                        <a:pt x="21870" y="105227"/>
                        <a:pt x="21870" y="105227"/>
                      </a:cubicBezTo>
                      <a:cubicBezTo>
                        <a:pt x="21870" y="105227"/>
                        <a:pt x="20446" y="92924"/>
                        <a:pt x="21269" y="84503"/>
                      </a:cubicBezTo>
                      <a:cubicBezTo>
                        <a:pt x="22101" y="76073"/>
                        <a:pt x="25179" y="71525"/>
                        <a:pt x="25179" y="71525"/>
                      </a:cubicBezTo>
                      <a:lnTo>
                        <a:pt x="20733" y="53491"/>
                      </a:lnTo>
                      <a:cubicBezTo>
                        <a:pt x="20733" y="53491"/>
                        <a:pt x="17701" y="50404"/>
                        <a:pt x="12516" y="43777"/>
                      </a:cubicBezTo>
                      <a:cubicBezTo>
                        <a:pt x="7339" y="37149"/>
                        <a:pt x="0" y="26981"/>
                        <a:pt x="0" y="26981"/>
                      </a:cubicBezTo>
                      <a:lnTo>
                        <a:pt x="2006" y="18819"/>
                      </a:lnTo>
                      <a:cubicBezTo>
                        <a:pt x="2006" y="18819"/>
                        <a:pt x="7931" y="30022"/>
                        <a:pt x="13052" y="37722"/>
                      </a:cubicBezTo>
                      <a:cubicBezTo>
                        <a:pt x="18172" y="45431"/>
                        <a:pt x="22489" y="49637"/>
                        <a:pt x="22489" y="49637"/>
                      </a:cubicBezTo>
                      <a:lnTo>
                        <a:pt x="28507" y="43555"/>
                      </a:lnTo>
                      <a:cubicBezTo>
                        <a:pt x="28507" y="43555"/>
                        <a:pt x="24347" y="34533"/>
                        <a:pt x="22517" y="23913"/>
                      </a:cubicBezTo>
                      <a:cubicBezTo>
                        <a:pt x="20677" y="13283"/>
                        <a:pt x="20021" y="0"/>
                        <a:pt x="20021" y="0"/>
                      </a:cubicBezTo>
                      <a:cubicBezTo>
                        <a:pt x="20021" y="0"/>
                        <a:pt x="21611" y="13449"/>
                        <a:pt x="24246" y="23746"/>
                      </a:cubicBezTo>
                      <a:cubicBezTo>
                        <a:pt x="26880" y="34052"/>
                        <a:pt x="30438" y="42011"/>
                        <a:pt x="30438" y="42011"/>
                      </a:cubicBezTo>
                      <a:lnTo>
                        <a:pt x="40264" y="33285"/>
                      </a:lnTo>
                      <a:cubicBezTo>
                        <a:pt x="40264" y="33285"/>
                        <a:pt x="38933" y="28211"/>
                        <a:pt x="40403" y="22545"/>
                      </a:cubicBezTo>
                      <a:cubicBezTo>
                        <a:pt x="41863" y="16878"/>
                        <a:pt x="46125" y="10630"/>
                        <a:pt x="46125" y="10630"/>
                      </a:cubicBezTo>
                      <a:cubicBezTo>
                        <a:pt x="46125" y="10630"/>
                        <a:pt x="43167" y="18829"/>
                        <a:pt x="42113" y="24116"/>
                      </a:cubicBezTo>
                      <a:cubicBezTo>
                        <a:pt x="41068" y="29403"/>
                        <a:pt x="41928" y="31779"/>
                        <a:pt x="41928" y="31779"/>
                      </a:cubicBezTo>
                      <a:lnTo>
                        <a:pt x="64057" y="24976"/>
                      </a:lnTo>
                      <a:cubicBezTo>
                        <a:pt x="64057" y="24976"/>
                        <a:pt x="49729" y="32389"/>
                        <a:pt x="42806" y="37066"/>
                      </a:cubicBezTo>
                      <a:cubicBezTo>
                        <a:pt x="37584" y="40597"/>
                        <a:pt x="35948" y="42556"/>
                        <a:pt x="35948" y="42556"/>
                      </a:cubicBezTo>
                      <a:cubicBezTo>
                        <a:pt x="35948" y="42556"/>
                        <a:pt x="38480" y="45597"/>
                        <a:pt x="42501" y="48481"/>
                      </a:cubicBezTo>
                      <a:cubicBezTo>
                        <a:pt x="46522" y="51365"/>
                        <a:pt x="51476" y="53473"/>
                        <a:pt x="51476" y="53473"/>
                      </a:cubicBezTo>
                      <a:cubicBezTo>
                        <a:pt x="51476" y="53473"/>
                        <a:pt x="46319" y="53260"/>
                        <a:pt x="42021" y="51236"/>
                      </a:cubicBezTo>
                      <a:cubicBezTo>
                        <a:pt x="37731" y="49212"/>
                        <a:pt x="34311" y="45366"/>
                        <a:pt x="34311" y="45366"/>
                      </a:cubicBezTo>
                      <a:lnTo>
                        <a:pt x="25761" y="53233"/>
                      </a:lnTo>
                      <a:cubicBezTo>
                        <a:pt x="25761" y="53233"/>
                        <a:pt x="31141" y="59111"/>
                        <a:pt x="35680" y="63742"/>
                      </a:cubicBezTo>
                      <a:cubicBezTo>
                        <a:pt x="40209" y="68373"/>
                        <a:pt x="45210" y="71886"/>
                        <a:pt x="45210" y="71886"/>
                      </a:cubicBezTo>
                      <a:cubicBezTo>
                        <a:pt x="45210" y="71886"/>
                        <a:pt x="49369" y="68133"/>
                        <a:pt x="55183" y="66672"/>
                      </a:cubicBezTo>
                      <a:cubicBezTo>
                        <a:pt x="60997" y="65212"/>
                        <a:pt x="68466" y="66053"/>
                        <a:pt x="68466" y="66053"/>
                      </a:cubicBezTo>
                      <a:cubicBezTo>
                        <a:pt x="68466" y="66053"/>
                        <a:pt x="61894" y="67393"/>
                        <a:pt x="56958" y="69529"/>
                      </a:cubicBezTo>
                      <a:cubicBezTo>
                        <a:pt x="52031" y="71654"/>
                        <a:pt x="48740" y="74575"/>
                        <a:pt x="48740" y="74575"/>
                      </a:cubicBezTo>
                      <a:cubicBezTo>
                        <a:pt x="48740" y="74575"/>
                        <a:pt x="51430" y="78467"/>
                        <a:pt x="60193" y="8536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95" name="Google Shape;10895;p17"/>
              <p:cNvGrpSpPr/>
              <p:nvPr/>
            </p:nvGrpSpPr>
            <p:grpSpPr>
              <a:xfrm>
                <a:off x="7612087" y="3694672"/>
                <a:ext cx="182791" cy="163930"/>
                <a:chOff x="7612087" y="3694672"/>
                <a:chExt cx="182791" cy="163930"/>
              </a:xfrm>
            </p:grpSpPr>
            <p:sp>
              <p:nvSpPr>
                <p:cNvPr id="10896" name="Google Shape;10896;p17"/>
                <p:cNvSpPr/>
                <p:nvPr/>
              </p:nvSpPr>
              <p:spPr>
                <a:xfrm>
                  <a:off x="7612087" y="3694672"/>
                  <a:ext cx="182791" cy="163930"/>
                </a:xfrm>
                <a:custGeom>
                  <a:avLst/>
                  <a:gdLst/>
                  <a:ahLst/>
                  <a:cxnLst/>
                  <a:rect l="l" t="t" r="r" b="b"/>
                  <a:pathLst>
                    <a:path w="182791" h="163930" extrusionOk="0">
                      <a:moveTo>
                        <a:pt x="125997" y="55876"/>
                      </a:moveTo>
                      <a:cubicBezTo>
                        <a:pt x="125997" y="55876"/>
                        <a:pt x="153985" y="58233"/>
                        <a:pt x="167693" y="73956"/>
                      </a:cubicBezTo>
                      <a:cubicBezTo>
                        <a:pt x="189276" y="98719"/>
                        <a:pt x="181383" y="114442"/>
                        <a:pt x="181383" y="114442"/>
                      </a:cubicBezTo>
                      <a:cubicBezTo>
                        <a:pt x="181383" y="114442"/>
                        <a:pt x="165919" y="96750"/>
                        <a:pt x="153200" y="109220"/>
                      </a:cubicBezTo>
                      <a:cubicBezTo>
                        <a:pt x="146600" y="115690"/>
                        <a:pt x="146350" y="130803"/>
                        <a:pt x="146350" y="130803"/>
                      </a:cubicBezTo>
                      <a:cubicBezTo>
                        <a:pt x="146350" y="130803"/>
                        <a:pt x="135342" y="134676"/>
                        <a:pt x="129731" y="142958"/>
                      </a:cubicBezTo>
                      <a:cubicBezTo>
                        <a:pt x="124111" y="151240"/>
                        <a:pt x="123889" y="163931"/>
                        <a:pt x="123889" y="163931"/>
                      </a:cubicBezTo>
                      <a:cubicBezTo>
                        <a:pt x="123889" y="163931"/>
                        <a:pt x="113786" y="157387"/>
                        <a:pt x="106881" y="147589"/>
                      </a:cubicBezTo>
                      <a:cubicBezTo>
                        <a:pt x="99977" y="137791"/>
                        <a:pt x="96270" y="124748"/>
                        <a:pt x="96270" y="124748"/>
                      </a:cubicBezTo>
                      <a:cubicBezTo>
                        <a:pt x="96270" y="124748"/>
                        <a:pt x="92508" y="130738"/>
                        <a:pt x="88293" y="135813"/>
                      </a:cubicBezTo>
                      <a:cubicBezTo>
                        <a:pt x="84078" y="140887"/>
                        <a:pt x="79410" y="145038"/>
                        <a:pt x="79410" y="145038"/>
                      </a:cubicBezTo>
                      <a:cubicBezTo>
                        <a:pt x="79410" y="145038"/>
                        <a:pt x="75325" y="140490"/>
                        <a:pt x="73023" y="135637"/>
                      </a:cubicBezTo>
                      <a:cubicBezTo>
                        <a:pt x="70721" y="130794"/>
                        <a:pt x="70204" y="125654"/>
                        <a:pt x="70204" y="125654"/>
                      </a:cubicBezTo>
                      <a:cubicBezTo>
                        <a:pt x="70204" y="125654"/>
                        <a:pt x="55895" y="132550"/>
                        <a:pt x="43130" y="136673"/>
                      </a:cubicBezTo>
                      <a:cubicBezTo>
                        <a:pt x="30365" y="140786"/>
                        <a:pt x="19125" y="142126"/>
                        <a:pt x="19125" y="142126"/>
                      </a:cubicBezTo>
                      <a:cubicBezTo>
                        <a:pt x="19125" y="142126"/>
                        <a:pt x="20271" y="127309"/>
                        <a:pt x="23811" y="115283"/>
                      </a:cubicBezTo>
                      <a:cubicBezTo>
                        <a:pt x="27361" y="103248"/>
                        <a:pt x="33295" y="93996"/>
                        <a:pt x="33295" y="93996"/>
                      </a:cubicBezTo>
                      <a:cubicBezTo>
                        <a:pt x="33295" y="93996"/>
                        <a:pt x="28118" y="93728"/>
                        <a:pt x="23737" y="92286"/>
                      </a:cubicBezTo>
                      <a:cubicBezTo>
                        <a:pt x="19356" y="90853"/>
                        <a:pt x="15779" y="88256"/>
                        <a:pt x="15779" y="88256"/>
                      </a:cubicBezTo>
                      <a:cubicBezTo>
                        <a:pt x="15779" y="88256"/>
                        <a:pt x="21556" y="80473"/>
                        <a:pt x="29459" y="75435"/>
                      </a:cubicBezTo>
                      <a:cubicBezTo>
                        <a:pt x="37353" y="70397"/>
                        <a:pt x="47372" y="68114"/>
                        <a:pt x="47372" y="68114"/>
                      </a:cubicBezTo>
                      <a:cubicBezTo>
                        <a:pt x="47372" y="68114"/>
                        <a:pt x="30679" y="63668"/>
                        <a:pt x="18829" y="56671"/>
                      </a:cubicBezTo>
                      <a:cubicBezTo>
                        <a:pt x="6988" y="49683"/>
                        <a:pt x="0" y="40135"/>
                        <a:pt x="0" y="40135"/>
                      </a:cubicBezTo>
                      <a:cubicBezTo>
                        <a:pt x="0" y="40135"/>
                        <a:pt x="16435" y="40347"/>
                        <a:pt x="26972" y="35901"/>
                      </a:cubicBezTo>
                      <a:cubicBezTo>
                        <a:pt x="37519" y="31446"/>
                        <a:pt x="42168" y="22323"/>
                        <a:pt x="42168" y="22323"/>
                      </a:cubicBezTo>
                      <a:cubicBezTo>
                        <a:pt x="42168" y="22323"/>
                        <a:pt x="59010" y="34700"/>
                        <a:pt x="74409" y="15418"/>
                      </a:cubicBezTo>
                      <a:cubicBezTo>
                        <a:pt x="80519" y="7774"/>
                        <a:pt x="76082" y="0"/>
                        <a:pt x="76082" y="0"/>
                      </a:cubicBezTo>
                      <a:cubicBezTo>
                        <a:pt x="76082" y="0"/>
                        <a:pt x="93867" y="2080"/>
                        <a:pt x="106770" y="15871"/>
                      </a:cubicBezTo>
                      <a:cubicBezTo>
                        <a:pt x="11968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97" name="Google Shape;10897;p17"/>
                <p:cNvSpPr/>
                <p:nvPr/>
              </p:nvSpPr>
              <p:spPr>
                <a:xfrm>
                  <a:off x="7643219" y="3718594"/>
                  <a:ext cx="133289" cy="117159"/>
                </a:xfrm>
                <a:custGeom>
                  <a:avLst/>
                  <a:gdLst/>
                  <a:ahLst/>
                  <a:cxnLst/>
                  <a:rect l="l" t="t" r="r" b="b"/>
                  <a:pathLst>
                    <a:path w="133289" h="117159" extrusionOk="0">
                      <a:moveTo>
                        <a:pt x="0" y="105661"/>
                      </a:moveTo>
                      <a:cubicBezTo>
                        <a:pt x="0" y="105661"/>
                        <a:pt x="24532" y="77413"/>
                        <a:pt x="39210" y="66608"/>
                      </a:cubicBezTo>
                      <a:cubicBezTo>
                        <a:pt x="47400" y="60572"/>
                        <a:pt x="53325" y="57281"/>
                        <a:pt x="53325" y="57281"/>
                      </a:cubicBezTo>
                      <a:cubicBezTo>
                        <a:pt x="53325" y="57281"/>
                        <a:pt x="48675" y="56662"/>
                        <a:pt x="37232" y="57577"/>
                      </a:cubicBezTo>
                      <a:cubicBezTo>
                        <a:pt x="25798" y="58483"/>
                        <a:pt x="7579" y="60923"/>
                        <a:pt x="7579" y="60923"/>
                      </a:cubicBezTo>
                      <a:cubicBezTo>
                        <a:pt x="7579" y="60923"/>
                        <a:pt x="23700" y="55488"/>
                        <a:pt x="36105" y="53695"/>
                      </a:cubicBezTo>
                      <a:cubicBezTo>
                        <a:pt x="48518" y="51911"/>
                        <a:pt x="57225" y="53778"/>
                        <a:pt x="57225" y="53778"/>
                      </a:cubicBezTo>
                      <a:cubicBezTo>
                        <a:pt x="57225" y="53778"/>
                        <a:pt x="64019" y="47788"/>
                        <a:pt x="71405" y="43305"/>
                      </a:cubicBezTo>
                      <a:cubicBezTo>
                        <a:pt x="78790" y="38813"/>
                        <a:pt x="86777" y="35818"/>
                        <a:pt x="86777" y="35818"/>
                      </a:cubicBezTo>
                      <a:lnTo>
                        <a:pt x="63594" y="29228"/>
                      </a:lnTo>
                      <a:cubicBezTo>
                        <a:pt x="63594" y="29228"/>
                        <a:pt x="60479" y="33794"/>
                        <a:pt x="51938" y="37214"/>
                      </a:cubicBezTo>
                      <a:cubicBezTo>
                        <a:pt x="43397" y="40625"/>
                        <a:pt x="29440" y="42889"/>
                        <a:pt x="29440" y="42889"/>
                      </a:cubicBezTo>
                      <a:cubicBezTo>
                        <a:pt x="29440" y="42889"/>
                        <a:pt x="41475" y="38360"/>
                        <a:pt x="48657" y="34940"/>
                      </a:cubicBezTo>
                      <a:cubicBezTo>
                        <a:pt x="55839" y="31529"/>
                        <a:pt x="58178" y="29218"/>
                        <a:pt x="58178" y="29218"/>
                      </a:cubicBezTo>
                      <a:lnTo>
                        <a:pt x="35698" y="26242"/>
                      </a:lnTo>
                      <a:lnTo>
                        <a:pt x="6064" y="23746"/>
                      </a:lnTo>
                      <a:lnTo>
                        <a:pt x="35078" y="22711"/>
                      </a:lnTo>
                      <a:cubicBezTo>
                        <a:pt x="35078" y="22711"/>
                        <a:pt x="34746" y="19587"/>
                        <a:pt x="30022" y="15890"/>
                      </a:cubicBezTo>
                      <a:cubicBezTo>
                        <a:pt x="25299" y="12192"/>
                        <a:pt x="16185" y="7912"/>
                        <a:pt x="16185" y="7912"/>
                      </a:cubicBezTo>
                      <a:cubicBezTo>
                        <a:pt x="16185" y="7912"/>
                        <a:pt x="26611" y="10741"/>
                        <a:pt x="32647" y="14549"/>
                      </a:cubicBezTo>
                      <a:cubicBezTo>
                        <a:pt x="38683" y="18367"/>
                        <a:pt x="40310" y="23155"/>
                        <a:pt x="40310" y="23155"/>
                      </a:cubicBezTo>
                      <a:lnTo>
                        <a:pt x="58242" y="25724"/>
                      </a:lnTo>
                      <a:lnTo>
                        <a:pt x="68539" y="26769"/>
                      </a:lnTo>
                      <a:cubicBezTo>
                        <a:pt x="68539" y="26769"/>
                        <a:pt x="68142" y="22082"/>
                        <a:pt x="63520" y="15390"/>
                      </a:cubicBezTo>
                      <a:cubicBezTo>
                        <a:pt x="58898" y="8707"/>
                        <a:pt x="50053" y="0"/>
                        <a:pt x="50053" y="0"/>
                      </a:cubicBezTo>
                      <a:cubicBezTo>
                        <a:pt x="50053" y="0"/>
                        <a:pt x="60563" y="6138"/>
                        <a:pt x="66598" y="13042"/>
                      </a:cubicBezTo>
                      <a:cubicBezTo>
                        <a:pt x="72634" y="19957"/>
                        <a:pt x="74205" y="27629"/>
                        <a:pt x="74205" y="27629"/>
                      </a:cubicBezTo>
                      <a:lnTo>
                        <a:pt x="91130" y="33091"/>
                      </a:lnTo>
                      <a:cubicBezTo>
                        <a:pt x="91130" y="33091"/>
                        <a:pt x="95475" y="30623"/>
                        <a:pt x="103969" y="27324"/>
                      </a:cubicBezTo>
                      <a:cubicBezTo>
                        <a:pt x="112464" y="24014"/>
                        <a:pt x="125109" y="19864"/>
                        <a:pt x="125109" y="19864"/>
                      </a:cubicBezTo>
                      <a:lnTo>
                        <a:pt x="130183" y="28359"/>
                      </a:lnTo>
                      <a:cubicBezTo>
                        <a:pt x="130183" y="28359"/>
                        <a:pt x="117649" y="29699"/>
                        <a:pt x="108351" y="32195"/>
                      </a:cubicBezTo>
                      <a:cubicBezTo>
                        <a:pt x="99052" y="34681"/>
                        <a:pt x="93006" y="38314"/>
                        <a:pt x="93006" y="38314"/>
                      </a:cubicBezTo>
                      <a:lnTo>
                        <a:pt x="93885" y="51412"/>
                      </a:lnTo>
                      <a:cubicBezTo>
                        <a:pt x="93885" y="51412"/>
                        <a:pt x="103581" y="51255"/>
                        <a:pt x="113046" y="55645"/>
                      </a:cubicBezTo>
                      <a:cubicBezTo>
                        <a:pt x="122511" y="60045"/>
                        <a:pt x="133289" y="68004"/>
                        <a:pt x="133289" y="68004"/>
                      </a:cubicBezTo>
                      <a:cubicBezTo>
                        <a:pt x="133289" y="68004"/>
                        <a:pt x="121781" y="61339"/>
                        <a:pt x="112057" y="58363"/>
                      </a:cubicBezTo>
                      <a:cubicBezTo>
                        <a:pt x="102333" y="55377"/>
                        <a:pt x="93838" y="55349"/>
                        <a:pt x="93838" y="55349"/>
                      </a:cubicBezTo>
                      <a:lnTo>
                        <a:pt x="94338" y="75935"/>
                      </a:lnTo>
                      <a:cubicBezTo>
                        <a:pt x="94338" y="75935"/>
                        <a:pt x="99153" y="77358"/>
                        <a:pt x="102629" y="83357"/>
                      </a:cubicBezTo>
                      <a:cubicBezTo>
                        <a:pt x="106105" y="89365"/>
                        <a:pt x="108239" y="99939"/>
                        <a:pt x="108239" y="99939"/>
                      </a:cubicBezTo>
                      <a:cubicBezTo>
                        <a:pt x="108239" y="99939"/>
                        <a:pt x="103748" y="89994"/>
                        <a:pt x="100299" y="84873"/>
                      </a:cubicBezTo>
                      <a:cubicBezTo>
                        <a:pt x="96843" y="79743"/>
                        <a:pt x="94448" y="79438"/>
                        <a:pt x="94448" y="79438"/>
                      </a:cubicBezTo>
                      <a:lnTo>
                        <a:pt x="85538" y="117160"/>
                      </a:lnTo>
                      <a:cubicBezTo>
                        <a:pt x="85538" y="117160"/>
                        <a:pt x="88958" y="90715"/>
                        <a:pt x="89753" y="77201"/>
                      </a:cubicBezTo>
                      <a:cubicBezTo>
                        <a:pt x="90354" y="66996"/>
                        <a:pt x="89882" y="63225"/>
                        <a:pt x="89882" y="63225"/>
                      </a:cubicBezTo>
                      <a:cubicBezTo>
                        <a:pt x="89882" y="63225"/>
                        <a:pt x="85889" y="64981"/>
                        <a:pt x="81055" y="69057"/>
                      </a:cubicBezTo>
                      <a:cubicBezTo>
                        <a:pt x="76221" y="73143"/>
                        <a:pt x="71396" y="79151"/>
                        <a:pt x="71396" y="79151"/>
                      </a:cubicBezTo>
                      <a:cubicBezTo>
                        <a:pt x="71396" y="79151"/>
                        <a:pt x="74880" y="71562"/>
                        <a:pt x="79215" y="66497"/>
                      </a:cubicBezTo>
                      <a:cubicBezTo>
                        <a:pt x="83551" y="61432"/>
                        <a:pt x="88736" y="58899"/>
                        <a:pt x="88736" y="58899"/>
                      </a:cubicBezTo>
                      <a:lnTo>
                        <a:pt x="88099" y="40791"/>
                      </a:lnTo>
                      <a:cubicBezTo>
                        <a:pt x="88099" y="40791"/>
                        <a:pt x="80066" y="44904"/>
                        <a:pt x="73540" y="48583"/>
                      </a:cubicBezTo>
                      <a:cubicBezTo>
                        <a:pt x="67014" y="52253"/>
                        <a:pt x="61071" y="57374"/>
                        <a:pt x="61071" y="57374"/>
                      </a:cubicBezTo>
                      <a:cubicBezTo>
                        <a:pt x="61071" y="57374"/>
                        <a:pt x="61329" y="66127"/>
                        <a:pt x="58732" y="75823"/>
                      </a:cubicBezTo>
                      <a:cubicBezTo>
                        <a:pt x="56135" y="85510"/>
                        <a:pt x="50681" y="96131"/>
                        <a:pt x="50681" y="96131"/>
                      </a:cubicBezTo>
                      <a:cubicBezTo>
                        <a:pt x="50681" y="96131"/>
                        <a:pt x="53861" y="85381"/>
                        <a:pt x="55358" y="76572"/>
                      </a:cubicBezTo>
                      <a:cubicBezTo>
                        <a:pt x="56865" y="67754"/>
                        <a:pt x="56699" y="60868"/>
                        <a:pt x="56699" y="60868"/>
                      </a:cubicBezTo>
                      <a:cubicBezTo>
                        <a:pt x="56699" y="60868"/>
                        <a:pt x="51938" y="62273"/>
                        <a:pt x="40938" y="70749"/>
                      </a:cubicBezTo>
                      <a:cubicBezTo>
                        <a:pt x="26611"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898" name="Google Shape;10898;p17"/>
              <p:cNvGrpSpPr/>
              <p:nvPr/>
            </p:nvGrpSpPr>
            <p:grpSpPr>
              <a:xfrm>
                <a:off x="6346920" y="3896806"/>
                <a:ext cx="182791" cy="163931"/>
                <a:chOff x="6346920" y="3896806"/>
                <a:chExt cx="182791" cy="163931"/>
              </a:xfrm>
            </p:grpSpPr>
            <p:sp>
              <p:nvSpPr>
                <p:cNvPr id="10899" name="Google Shape;10899;p17"/>
                <p:cNvSpPr/>
                <p:nvPr/>
              </p:nvSpPr>
              <p:spPr>
                <a:xfrm>
                  <a:off x="6346920" y="3896806"/>
                  <a:ext cx="182791" cy="163931"/>
                </a:xfrm>
                <a:custGeom>
                  <a:avLst/>
                  <a:gdLst/>
                  <a:ahLst/>
                  <a:cxnLst/>
                  <a:rect l="l" t="t" r="r" b="b"/>
                  <a:pathLst>
                    <a:path w="182791" h="163931" extrusionOk="0">
                      <a:moveTo>
                        <a:pt x="125996" y="55876"/>
                      </a:moveTo>
                      <a:cubicBezTo>
                        <a:pt x="125996" y="55876"/>
                        <a:pt x="153995" y="58233"/>
                        <a:pt x="167693" y="73956"/>
                      </a:cubicBezTo>
                      <a:cubicBezTo>
                        <a:pt x="189276" y="98719"/>
                        <a:pt x="181382" y="114442"/>
                        <a:pt x="181382" y="114442"/>
                      </a:cubicBezTo>
                      <a:cubicBezTo>
                        <a:pt x="181382" y="114442"/>
                        <a:pt x="165928" y="96750"/>
                        <a:pt x="153209" y="109220"/>
                      </a:cubicBezTo>
                      <a:cubicBezTo>
                        <a:pt x="146609" y="115690"/>
                        <a:pt x="146359" y="130803"/>
                        <a:pt x="146359" y="130803"/>
                      </a:cubicBezTo>
                      <a:cubicBezTo>
                        <a:pt x="146359" y="130803"/>
                        <a:pt x="135351" y="134676"/>
                        <a:pt x="129731" y="142958"/>
                      </a:cubicBezTo>
                      <a:cubicBezTo>
                        <a:pt x="124120" y="151240"/>
                        <a:pt x="123898" y="163931"/>
                        <a:pt x="123898" y="163931"/>
                      </a:cubicBezTo>
                      <a:cubicBezTo>
                        <a:pt x="123898" y="163931"/>
                        <a:pt x="113795" y="157387"/>
                        <a:pt x="106891" y="147589"/>
                      </a:cubicBezTo>
                      <a:cubicBezTo>
                        <a:pt x="99986" y="137791"/>
                        <a:pt x="96279" y="124748"/>
                        <a:pt x="96279" y="124748"/>
                      </a:cubicBezTo>
                      <a:cubicBezTo>
                        <a:pt x="96279" y="124748"/>
                        <a:pt x="92517" y="130738"/>
                        <a:pt x="88302" y="135813"/>
                      </a:cubicBezTo>
                      <a:cubicBezTo>
                        <a:pt x="84087" y="140887"/>
                        <a:pt x="79419" y="145038"/>
                        <a:pt x="79419" y="145038"/>
                      </a:cubicBezTo>
                      <a:cubicBezTo>
                        <a:pt x="79419" y="145038"/>
                        <a:pt x="75334" y="140490"/>
                        <a:pt x="73032" y="135637"/>
                      </a:cubicBezTo>
                      <a:cubicBezTo>
                        <a:pt x="70730" y="130794"/>
                        <a:pt x="70213" y="125655"/>
                        <a:pt x="70213" y="125655"/>
                      </a:cubicBezTo>
                      <a:cubicBezTo>
                        <a:pt x="70213" y="125655"/>
                        <a:pt x="55904" y="132550"/>
                        <a:pt x="43139" y="136673"/>
                      </a:cubicBezTo>
                      <a:cubicBezTo>
                        <a:pt x="30365" y="140786"/>
                        <a:pt x="19134" y="142126"/>
                        <a:pt x="19134" y="142126"/>
                      </a:cubicBezTo>
                      <a:cubicBezTo>
                        <a:pt x="19134" y="142126"/>
                        <a:pt x="20280" y="127318"/>
                        <a:pt x="23820" y="115283"/>
                      </a:cubicBezTo>
                      <a:cubicBezTo>
                        <a:pt x="27361" y="103249"/>
                        <a:pt x="33304" y="93996"/>
                        <a:pt x="33304" y="93996"/>
                      </a:cubicBezTo>
                      <a:cubicBezTo>
                        <a:pt x="33304" y="93996"/>
                        <a:pt x="28128" y="93728"/>
                        <a:pt x="23746" y="92286"/>
                      </a:cubicBezTo>
                      <a:cubicBezTo>
                        <a:pt x="19365" y="90853"/>
                        <a:pt x="15779" y="88256"/>
                        <a:pt x="15779" y="88256"/>
                      </a:cubicBezTo>
                      <a:cubicBezTo>
                        <a:pt x="15779" y="88256"/>
                        <a:pt x="21565" y="80473"/>
                        <a:pt x="29459" y="75435"/>
                      </a:cubicBezTo>
                      <a:cubicBezTo>
                        <a:pt x="37362" y="70398"/>
                        <a:pt x="47381" y="68115"/>
                        <a:pt x="47381" y="68115"/>
                      </a:cubicBezTo>
                      <a:cubicBezTo>
                        <a:pt x="47381" y="68115"/>
                        <a:pt x="30679" y="63668"/>
                        <a:pt x="18838" y="56671"/>
                      </a:cubicBezTo>
                      <a:cubicBezTo>
                        <a:pt x="6997" y="49683"/>
                        <a:pt x="0" y="40135"/>
                        <a:pt x="0" y="40135"/>
                      </a:cubicBezTo>
                      <a:cubicBezTo>
                        <a:pt x="0" y="40135"/>
                        <a:pt x="16444" y="40347"/>
                        <a:pt x="26981" y="35901"/>
                      </a:cubicBezTo>
                      <a:cubicBezTo>
                        <a:pt x="37528" y="31446"/>
                        <a:pt x="42177" y="22323"/>
                        <a:pt x="42177" y="22323"/>
                      </a:cubicBezTo>
                      <a:cubicBezTo>
                        <a:pt x="42177" y="22323"/>
                        <a:pt x="59019" y="34700"/>
                        <a:pt x="74419" y="15418"/>
                      </a:cubicBezTo>
                      <a:cubicBezTo>
                        <a:pt x="80519" y="7774"/>
                        <a:pt x="76091" y="0"/>
                        <a:pt x="76091" y="0"/>
                      </a:cubicBezTo>
                      <a:cubicBezTo>
                        <a:pt x="76091" y="0"/>
                        <a:pt x="93867" y="2080"/>
                        <a:pt x="106779" y="15871"/>
                      </a:cubicBezTo>
                      <a:cubicBezTo>
                        <a:pt x="119692"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00" name="Google Shape;10900;p17"/>
                <p:cNvSpPr/>
                <p:nvPr/>
              </p:nvSpPr>
              <p:spPr>
                <a:xfrm>
                  <a:off x="6378061" y="3920728"/>
                  <a:ext cx="133289" cy="117159"/>
                </a:xfrm>
                <a:custGeom>
                  <a:avLst/>
                  <a:gdLst/>
                  <a:ahLst/>
                  <a:cxnLst/>
                  <a:rect l="l" t="t" r="r" b="b"/>
                  <a:pathLst>
                    <a:path w="133289" h="117159" extrusionOk="0">
                      <a:moveTo>
                        <a:pt x="0" y="105661"/>
                      </a:moveTo>
                      <a:cubicBezTo>
                        <a:pt x="0" y="105661"/>
                        <a:pt x="24523" y="77413"/>
                        <a:pt x="39210" y="66608"/>
                      </a:cubicBezTo>
                      <a:cubicBezTo>
                        <a:pt x="47400" y="60572"/>
                        <a:pt x="53325" y="57281"/>
                        <a:pt x="53325" y="57281"/>
                      </a:cubicBezTo>
                      <a:cubicBezTo>
                        <a:pt x="53325" y="57281"/>
                        <a:pt x="48675" y="56662"/>
                        <a:pt x="37232" y="57577"/>
                      </a:cubicBezTo>
                      <a:cubicBezTo>
                        <a:pt x="25798" y="58483"/>
                        <a:pt x="7580" y="60923"/>
                        <a:pt x="7580" y="60923"/>
                      </a:cubicBezTo>
                      <a:cubicBezTo>
                        <a:pt x="7580" y="60923"/>
                        <a:pt x="23691" y="55488"/>
                        <a:pt x="36105" y="53695"/>
                      </a:cubicBezTo>
                      <a:cubicBezTo>
                        <a:pt x="48518" y="51911"/>
                        <a:pt x="57225" y="53778"/>
                        <a:pt x="57225" y="53778"/>
                      </a:cubicBezTo>
                      <a:cubicBezTo>
                        <a:pt x="57225" y="53778"/>
                        <a:pt x="64019" y="47797"/>
                        <a:pt x="71405" y="43305"/>
                      </a:cubicBezTo>
                      <a:cubicBezTo>
                        <a:pt x="78790" y="38813"/>
                        <a:pt x="86777" y="35818"/>
                        <a:pt x="86777" y="35818"/>
                      </a:cubicBezTo>
                      <a:lnTo>
                        <a:pt x="63594" y="29227"/>
                      </a:lnTo>
                      <a:cubicBezTo>
                        <a:pt x="63594" y="29227"/>
                        <a:pt x="60470" y="33794"/>
                        <a:pt x="51938" y="37214"/>
                      </a:cubicBezTo>
                      <a:cubicBezTo>
                        <a:pt x="43398" y="40634"/>
                        <a:pt x="29431" y="42889"/>
                        <a:pt x="29431" y="42889"/>
                      </a:cubicBezTo>
                      <a:cubicBezTo>
                        <a:pt x="29431" y="42889"/>
                        <a:pt x="41475" y="38360"/>
                        <a:pt x="48657" y="34940"/>
                      </a:cubicBezTo>
                      <a:cubicBezTo>
                        <a:pt x="55839" y="31529"/>
                        <a:pt x="58168" y="29218"/>
                        <a:pt x="58168" y="29218"/>
                      </a:cubicBezTo>
                      <a:lnTo>
                        <a:pt x="35688" y="26242"/>
                      </a:lnTo>
                      <a:lnTo>
                        <a:pt x="6064" y="23756"/>
                      </a:lnTo>
                      <a:lnTo>
                        <a:pt x="35069" y="22711"/>
                      </a:lnTo>
                      <a:cubicBezTo>
                        <a:pt x="35069" y="22711"/>
                        <a:pt x="34746" y="19587"/>
                        <a:pt x="30022" y="15889"/>
                      </a:cubicBezTo>
                      <a:cubicBezTo>
                        <a:pt x="25299" y="12192"/>
                        <a:pt x="16176" y="7912"/>
                        <a:pt x="16176" y="7912"/>
                      </a:cubicBezTo>
                      <a:cubicBezTo>
                        <a:pt x="16176" y="7912"/>
                        <a:pt x="26611" y="10741"/>
                        <a:pt x="32647" y="14549"/>
                      </a:cubicBezTo>
                      <a:cubicBezTo>
                        <a:pt x="38683" y="18367"/>
                        <a:pt x="40310" y="23155"/>
                        <a:pt x="40310" y="23155"/>
                      </a:cubicBezTo>
                      <a:lnTo>
                        <a:pt x="58242" y="25724"/>
                      </a:lnTo>
                      <a:lnTo>
                        <a:pt x="68539" y="26769"/>
                      </a:lnTo>
                      <a:cubicBezTo>
                        <a:pt x="68539" y="26769"/>
                        <a:pt x="68142" y="22082"/>
                        <a:pt x="63511" y="15390"/>
                      </a:cubicBezTo>
                      <a:cubicBezTo>
                        <a:pt x="58889" y="8707"/>
                        <a:pt x="50053" y="0"/>
                        <a:pt x="50053" y="0"/>
                      </a:cubicBezTo>
                      <a:cubicBezTo>
                        <a:pt x="50053" y="0"/>
                        <a:pt x="60563" y="6138"/>
                        <a:pt x="66598" y="13042"/>
                      </a:cubicBezTo>
                      <a:cubicBezTo>
                        <a:pt x="72634" y="19956"/>
                        <a:pt x="74206" y="27629"/>
                        <a:pt x="74206" y="27629"/>
                      </a:cubicBezTo>
                      <a:lnTo>
                        <a:pt x="91130" y="33091"/>
                      </a:lnTo>
                      <a:cubicBezTo>
                        <a:pt x="91130" y="33091"/>
                        <a:pt x="95475" y="30623"/>
                        <a:pt x="103969" y="27323"/>
                      </a:cubicBezTo>
                      <a:cubicBezTo>
                        <a:pt x="112464" y="24014"/>
                        <a:pt x="125100" y="19864"/>
                        <a:pt x="125100" y="19864"/>
                      </a:cubicBezTo>
                      <a:lnTo>
                        <a:pt x="130183" y="28359"/>
                      </a:lnTo>
                      <a:cubicBezTo>
                        <a:pt x="130183" y="28359"/>
                        <a:pt x="117640" y="29699"/>
                        <a:pt x="108351" y="32195"/>
                      </a:cubicBezTo>
                      <a:cubicBezTo>
                        <a:pt x="99052" y="34681"/>
                        <a:pt x="93007" y="38314"/>
                        <a:pt x="93007" y="38314"/>
                      </a:cubicBezTo>
                      <a:lnTo>
                        <a:pt x="93876" y="51412"/>
                      </a:lnTo>
                      <a:cubicBezTo>
                        <a:pt x="93876" y="51412"/>
                        <a:pt x="103581" y="51255"/>
                        <a:pt x="113046" y="55654"/>
                      </a:cubicBezTo>
                      <a:cubicBezTo>
                        <a:pt x="122502" y="60045"/>
                        <a:pt x="133289" y="68003"/>
                        <a:pt x="133289" y="68003"/>
                      </a:cubicBezTo>
                      <a:cubicBezTo>
                        <a:pt x="133289" y="68003"/>
                        <a:pt x="121781" y="61339"/>
                        <a:pt x="112057" y="58363"/>
                      </a:cubicBezTo>
                      <a:cubicBezTo>
                        <a:pt x="102333" y="55377"/>
                        <a:pt x="93838" y="55349"/>
                        <a:pt x="93838" y="55349"/>
                      </a:cubicBezTo>
                      <a:lnTo>
                        <a:pt x="94338" y="75934"/>
                      </a:lnTo>
                      <a:cubicBezTo>
                        <a:pt x="94338" y="75934"/>
                        <a:pt x="99153" y="77358"/>
                        <a:pt x="102620" y="83357"/>
                      </a:cubicBezTo>
                      <a:cubicBezTo>
                        <a:pt x="106095" y="89365"/>
                        <a:pt x="108239" y="99939"/>
                        <a:pt x="108239" y="99939"/>
                      </a:cubicBezTo>
                      <a:cubicBezTo>
                        <a:pt x="108239" y="99939"/>
                        <a:pt x="103738" y="89993"/>
                        <a:pt x="100290" y="84873"/>
                      </a:cubicBezTo>
                      <a:cubicBezTo>
                        <a:pt x="96843" y="79743"/>
                        <a:pt x="94439" y="79437"/>
                        <a:pt x="94439" y="79437"/>
                      </a:cubicBezTo>
                      <a:lnTo>
                        <a:pt x="85538" y="117160"/>
                      </a:lnTo>
                      <a:cubicBezTo>
                        <a:pt x="85538" y="117160"/>
                        <a:pt x="88958" y="90714"/>
                        <a:pt x="89753" y="77201"/>
                      </a:cubicBezTo>
                      <a:cubicBezTo>
                        <a:pt x="90354" y="66996"/>
                        <a:pt x="89882" y="63225"/>
                        <a:pt x="89882" y="63225"/>
                      </a:cubicBezTo>
                      <a:cubicBezTo>
                        <a:pt x="89882" y="63225"/>
                        <a:pt x="85880" y="64981"/>
                        <a:pt x="81055" y="69057"/>
                      </a:cubicBezTo>
                      <a:cubicBezTo>
                        <a:pt x="76221" y="73143"/>
                        <a:pt x="71396" y="79160"/>
                        <a:pt x="71396" y="79160"/>
                      </a:cubicBezTo>
                      <a:cubicBezTo>
                        <a:pt x="71396" y="79160"/>
                        <a:pt x="74871" y="71562"/>
                        <a:pt x="79206" y="66497"/>
                      </a:cubicBezTo>
                      <a:cubicBezTo>
                        <a:pt x="83541" y="61431"/>
                        <a:pt x="88736" y="58899"/>
                        <a:pt x="88736" y="58899"/>
                      </a:cubicBezTo>
                      <a:lnTo>
                        <a:pt x="88099" y="40800"/>
                      </a:lnTo>
                      <a:cubicBezTo>
                        <a:pt x="88099" y="40800"/>
                        <a:pt x="80057" y="44904"/>
                        <a:pt x="73540" y="48583"/>
                      </a:cubicBezTo>
                      <a:cubicBezTo>
                        <a:pt x="67014" y="52253"/>
                        <a:pt x="61061" y="57374"/>
                        <a:pt x="61061" y="57374"/>
                      </a:cubicBezTo>
                      <a:cubicBezTo>
                        <a:pt x="61061" y="57374"/>
                        <a:pt x="61330" y="66127"/>
                        <a:pt x="58732" y="75823"/>
                      </a:cubicBezTo>
                      <a:cubicBezTo>
                        <a:pt x="56135" y="85510"/>
                        <a:pt x="50681" y="96131"/>
                        <a:pt x="50681" y="96131"/>
                      </a:cubicBezTo>
                      <a:cubicBezTo>
                        <a:pt x="50681" y="96131"/>
                        <a:pt x="53852" y="85390"/>
                        <a:pt x="55359" y="76572"/>
                      </a:cubicBezTo>
                      <a:cubicBezTo>
                        <a:pt x="56865" y="67754"/>
                        <a:pt x="56699" y="60867"/>
                        <a:pt x="56699" y="60867"/>
                      </a:cubicBezTo>
                      <a:cubicBezTo>
                        <a:pt x="56699" y="60867"/>
                        <a:pt x="51938" y="62273"/>
                        <a:pt x="40938" y="70749"/>
                      </a:cubicBezTo>
                      <a:cubicBezTo>
                        <a:pt x="26611" y="81804"/>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01" name="Google Shape;10901;p17"/>
              <p:cNvGrpSpPr/>
              <p:nvPr/>
            </p:nvGrpSpPr>
            <p:grpSpPr>
              <a:xfrm>
                <a:off x="5315832" y="4084464"/>
                <a:ext cx="176945" cy="183095"/>
                <a:chOff x="5315832" y="4084464"/>
                <a:chExt cx="176945" cy="183095"/>
              </a:xfrm>
            </p:grpSpPr>
            <p:sp>
              <p:nvSpPr>
                <p:cNvPr id="10902" name="Google Shape;10902;p17"/>
                <p:cNvSpPr/>
                <p:nvPr/>
              </p:nvSpPr>
              <p:spPr>
                <a:xfrm>
                  <a:off x="5315832" y="4084464"/>
                  <a:ext cx="176945" cy="183095"/>
                </a:xfrm>
                <a:custGeom>
                  <a:avLst/>
                  <a:gdLst/>
                  <a:ahLst/>
                  <a:cxnLst/>
                  <a:rect l="l" t="t" r="r" b="b"/>
                  <a:pathLst>
                    <a:path w="176945" h="183095" extrusionOk="0">
                      <a:moveTo>
                        <a:pt x="112584" y="129675"/>
                      </a:moveTo>
                      <a:cubicBezTo>
                        <a:pt x="112584" y="129675"/>
                        <a:pt x="106752" y="158626"/>
                        <a:pt x="88690" y="171049"/>
                      </a:cubicBezTo>
                      <a:cubicBezTo>
                        <a:pt x="60230" y="190607"/>
                        <a:pt x="44766" y="180468"/>
                        <a:pt x="44766" y="180468"/>
                      </a:cubicBezTo>
                      <a:cubicBezTo>
                        <a:pt x="44766" y="180468"/>
                        <a:pt x="65092" y="166455"/>
                        <a:pt x="53602" y="151675"/>
                      </a:cubicBezTo>
                      <a:cubicBezTo>
                        <a:pt x="47640" y="144003"/>
                        <a:pt x="31899" y="141923"/>
                        <a:pt x="31899" y="141923"/>
                      </a:cubicBezTo>
                      <a:cubicBezTo>
                        <a:pt x="31899" y="141923"/>
                        <a:pt x="29172" y="129953"/>
                        <a:pt x="21195" y="123094"/>
                      </a:cubicBezTo>
                      <a:cubicBezTo>
                        <a:pt x="13228" y="116235"/>
                        <a:pt x="0" y="114479"/>
                        <a:pt x="0" y="114479"/>
                      </a:cubicBezTo>
                      <a:cubicBezTo>
                        <a:pt x="0" y="114479"/>
                        <a:pt x="8051" y="104718"/>
                        <a:pt x="19106" y="98682"/>
                      </a:cubicBezTo>
                      <a:cubicBezTo>
                        <a:pt x="30171" y="92656"/>
                        <a:pt x="44248" y="90354"/>
                        <a:pt x="44248" y="90354"/>
                      </a:cubicBezTo>
                      <a:cubicBezTo>
                        <a:pt x="44248" y="90354"/>
                        <a:pt x="38443" y="85705"/>
                        <a:pt x="33646" y="80695"/>
                      </a:cubicBezTo>
                      <a:cubicBezTo>
                        <a:pt x="28858" y="75685"/>
                        <a:pt x="25077" y="70296"/>
                        <a:pt x="25077" y="70296"/>
                      </a:cubicBezTo>
                      <a:cubicBezTo>
                        <a:pt x="25077" y="70296"/>
                        <a:pt x="30328" y="66589"/>
                        <a:pt x="35661" y="64768"/>
                      </a:cubicBezTo>
                      <a:cubicBezTo>
                        <a:pt x="41004" y="62947"/>
                        <a:pt x="46430" y="63021"/>
                        <a:pt x="46430" y="63021"/>
                      </a:cubicBezTo>
                      <a:cubicBezTo>
                        <a:pt x="46430" y="63021"/>
                        <a:pt x="40948" y="47252"/>
                        <a:pt x="38185" y="33424"/>
                      </a:cubicBezTo>
                      <a:cubicBezTo>
                        <a:pt x="35421" y="19596"/>
                        <a:pt x="35375" y="7700"/>
                        <a:pt x="35375" y="7700"/>
                      </a:cubicBezTo>
                      <a:cubicBezTo>
                        <a:pt x="35375" y="7700"/>
                        <a:pt x="50709" y="10676"/>
                        <a:pt x="62855" y="15825"/>
                      </a:cubicBezTo>
                      <a:cubicBezTo>
                        <a:pt x="74992" y="20973"/>
                        <a:pt x="83939" y="28294"/>
                        <a:pt x="83939" y="28294"/>
                      </a:cubicBezTo>
                      <a:cubicBezTo>
                        <a:pt x="83939" y="28294"/>
                        <a:pt x="84845" y="22914"/>
                        <a:pt x="86869" y="18515"/>
                      </a:cubicBezTo>
                      <a:cubicBezTo>
                        <a:pt x="88893" y="14115"/>
                        <a:pt x="92036" y="10685"/>
                        <a:pt x="92036" y="10685"/>
                      </a:cubicBezTo>
                      <a:cubicBezTo>
                        <a:pt x="92036" y="10685"/>
                        <a:pt x="99477" y="17655"/>
                        <a:pt x="103785" y="26510"/>
                      </a:cubicBezTo>
                      <a:cubicBezTo>
                        <a:pt x="108092" y="35365"/>
                        <a:pt x="109266" y="46106"/>
                        <a:pt x="109266" y="46106"/>
                      </a:cubicBezTo>
                      <a:cubicBezTo>
                        <a:pt x="109266" y="46106"/>
                        <a:pt x="115921" y="29200"/>
                        <a:pt x="124647" y="17673"/>
                      </a:cubicBezTo>
                      <a:cubicBezTo>
                        <a:pt x="133382" y="6147"/>
                        <a:pt x="144187" y="0"/>
                        <a:pt x="144187" y="0"/>
                      </a:cubicBezTo>
                      <a:cubicBezTo>
                        <a:pt x="144187" y="0"/>
                        <a:pt x="141988" y="17137"/>
                        <a:pt x="145370" y="28682"/>
                      </a:cubicBezTo>
                      <a:cubicBezTo>
                        <a:pt x="148754" y="40227"/>
                        <a:pt x="157710" y="46180"/>
                        <a:pt x="157710" y="46180"/>
                      </a:cubicBezTo>
                      <a:cubicBezTo>
                        <a:pt x="157710" y="46180"/>
                        <a:pt x="142764" y="62282"/>
                        <a:pt x="161047" y="80685"/>
                      </a:cubicBezTo>
                      <a:cubicBezTo>
                        <a:pt x="168285" y="87978"/>
                        <a:pt x="176946" y="84281"/>
                        <a:pt x="176946" y="84281"/>
                      </a:cubicBezTo>
                      <a:cubicBezTo>
                        <a:pt x="176946" y="84281"/>
                        <a:pt x="172629" y="102601"/>
                        <a:pt x="156675" y="114424"/>
                      </a:cubicBezTo>
                      <a:cubicBezTo>
                        <a:pt x="140721" y="126246"/>
                        <a:pt x="112584" y="129675"/>
                        <a:pt x="112584"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03" name="Google Shape;10903;p17"/>
                <p:cNvSpPr/>
                <p:nvPr/>
              </p:nvSpPr>
              <p:spPr>
                <a:xfrm>
                  <a:off x="5340567" y="4106214"/>
                  <a:ext cx="126615" cy="145250"/>
                </a:xfrm>
                <a:custGeom>
                  <a:avLst/>
                  <a:gdLst/>
                  <a:ahLst/>
                  <a:cxnLst/>
                  <a:rect l="l" t="t" r="r" b="b"/>
                  <a:pathLst>
                    <a:path w="126615" h="145250" extrusionOk="0">
                      <a:moveTo>
                        <a:pt x="22304" y="0"/>
                      </a:moveTo>
                      <a:cubicBezTo>
                        <a:pt x="22304" y="0"/>
                        <a:pt x="48842" y="29015"/>
                        <a:pt x="58362" y="45644"/>
                      </a:cubicBezTo>
                      <a:cubicBezTo>
                        <a:pt x="63677" y="54924"/>
                        <a:pt x="66404" y="61505"/>
                        <a:pt x="66404" y="61505"/>
                      </a:cubicBezTo>
                      <a:cubicBezTo>
                        <a:pt x="66404" y="61505"/>
                        <a:pt x="67606" y="56726"/>
                        <a:pt x="68031" y="44673"/>
                      </a:cubicBezTo>
                      <a:cubicBezTo>
                        <a:pt x="68456" y="32620"/>
                        <a:pt x="68096" y="13301"/>
                        <a:pt x="68096" y="13301"/>
                      </a:cubicBezTo>
                      <a:cubicBezTo>
                        <a:pt x="68096" y="13301"/>
                        <a:pt x="71849" y="30780"/>
                        <a:pt x="72218" y="43961"/>
                      </a:cubicBezTo>
                      <a:cubicBezTo>
                        <a:pt x="72588" y="57133"/>
                        <a:pt x="69593" y="66007"/>
                        <a:pt x="69593" y="66007"/>
                      </a:cubicBezTo>
                      <a:cubicBezTo>
                        <a:pt x="69593" y="66007"/>
                        <a:pt x="75019" y="73817"/>
                        <a:pt x="78818" y="82072"/>
                      </a:cubicBezTo>
                      <a:cubicBezTo>
                        <a:pt x="82617" y="90326"/>
                        <a:pt x="84789" y="99024"/>
                        <a:pt x="84789" y="99024"/>
                      </a:cubicBezTo>
                      <a:lnTo>
                        <a:pt x="94467" y="75611"/>
                      </a:lnTo>
                      <a:cubicBezTo>
                        <a:pt x="94467" y="75611"/>
                        <a:pt x="90068" y="71802"/>
                        <a:pt x="87525" y="62476"/>
                      </a:cubicBezTo>
                      <a:cubicBezTo>
                        <a:pt x="84983" y="53140"/>
                        <a:pt x="84308" y="38295"/>
                        <a:pt x="84308" y="38295"/>
                      </a:cubicBezTo>
                      <a:cubicBezTo>
                        <a:pt x="84308" y="38295"/>
                        <a:pt x="87581" y="51411"/>
                        <a:pt x="90289" y="59324"/>
                      </a:cubicBezTo>
                      <a:cubicBezTo>
                        <a:pt x="92997" y="67236"/>
                        <a:pt x="95124" y="69944"/>
                        <a:pt x="95124" y="69944"/>
                      </a:cubicBezTo>
                      <a:lnTo>
                        <a:pt x="100937" y="46827"/>
                      </a:lnTo>
                      <a:lnTo>
                        <a:pt x="107103" y="16194"/>
                      </a:lnTo>
                      <a:lnTo>
                        <a:pt x="104699" y="46614"/>
                      </a:lnTo>
                      <a:cubicBezTo>
                        <a:pt x="104699" y="46614"/>
                        <a:pt x="107999" y="46642"/>
                        <a:pt x="112427" y="42159"/>
                      </a:cubicBezTo>
                      <a:cubicBezTo>
                        <a:pt x="116854" y="37667"/>
                        <a:pt x="122428" y="28664"/>
                        <a:pt x="122428" y="28664"/>
                      </a:cubicBezTo>
                      <a:cubicBezTo>
                        <a:pt x="122428" y="28664"/>
                        <a:pt x="118213" y="39219"/>
                        <a:pt x="113508" y="45061"/>
                      </a:cubicBezTo>
                      <a:cubicBezTo>
                        <a:pt x="108804" y="50903"/>
                        <a:pt x="103600" y="52031"/>
                        <a:pt x="103600" y="52031"/>
                      </a:cubicBezTo>
                      <a:lnTo>
                        <a:pt x="98756" y="70434"/>
                      </a:lnTo>
                      <a:lnTo>
                        <a:pt x="96436" y="81074"/>
                      </a:lnTo>
                      <a:cubicBezTo>
                        <a:pt x="96436" y="81074"/>
                        <a:pt x="101372" y="81212"/>
                        <a:pt x="108915" y="77191"/>
                      </a:cubicBezTo>
                      <a:cubicBezTo>
                        <a:pt x="116457" y="73170"/>
                        <a:pt x="126616" y="64981"/>
                        <a:pt x="126616" y="64981"/>
                      </a:cubicBezTo>
                      <a:cubicBezTo>
                        <a:pt x="126616" y="64981"/>
                        <a:pt x="118934" y="75223"/>
                        <a:pt x="110994" y="80694"/>
                      </a:cubicBezTo>
                      <a:cubicBezTo>
                        <a:pt x="103054" y="86167"/>
                        <a:pt x="94855" y="86878"/>
                        <a:pt x="94855" y="86878"/>
                      </a:cubicBezTo>
                      <a:lnTo>
                        <a:pt x="87119" y="103895"/>
                      </a:lnTo>
                      <a:cubicBezTo>
                        <a:pt x="87119" y="103895"/>
                        <a:pt x="89161" y="108739"/>
                        <a:pt x="91592" y="118001"/>
                      </a:cubicBezTo>
                      <a:cubicBezTo>
                        <a:pt x="94023" y="127272"/>
                        <a:pt x="96834" y="140970"/>
                        <a:pt x="96834" y="140970"/>
                      </a:cubicBezTo>
                      <a:lnTo>
                        <a:pt x="87350" y="145250"/>
                      </a:lnTo>
                      <a:cubicBezTo>
                        <a:pt x="87350" y="145250"/>
                        <a:pt x="87461" y="131995"/>
                        <a:pt x="85982" y="121985"/>
                      </a:cubicBezTo>
                      <a:cubicBezTo>
                        <a:pt x="84503" y="111983"/>
                        <a:pt x="81434" y="105226"/>
                        <a:pt x="81434" y="105226"/>
                      </a:cubicBezTo>
                      <a:lnTo>
                        <a:pt x="67643" y="104561"/>
                      </a:lnTo>
                      <a:cubicBezTo>
                        <a:pt x="67643" y="104561"/>
                        <a:pt x="66644" y="114719"/>
                        <a:pt x="60913" y="124064"/>
                      </a:cubicBezTo>
                      <a:cubicBezTo>
                        <a:pt x="55183" y="133419"/>
                        <a:pt x="45579" y="143716"/>
                        <a:pt x="45579" y="143716"/>
                      </a:cubicBezTo>
                      <a:cubicBezTo>
                        <a:pt x="45579" y="143716"/>
                        <a:pt x="53926" y="132504"/>
                        <a:pt x="58205" y="122706"/>
                      </a:cubicBezTo>
                      <a:cubicBezTo>
                        <a:pt x="62494" y="112917"/>
                        <a:pt x="63539" y="104052"/>
                        <a:pt x="63539" y="104052"/>
                      </a:cubicBezTo>
                      <a:lnTo>
                        <a:pt x="41983" y="102093"/>
                      </a:lnTo>
                      <a:cubicBezTo>
                        <a:pt x="41983" y="102093"/>
                        <a:pt x="39922" y="106946"/>
                        <a:pt x="33230" y="109848"/>
                      </a:cubicBezTo>
                      <a:cubicBezTo>
                        <a:pt x="26547" y="112760"/>
                        <a:pt x="15242" y="113721"/>
                        <a:pt x="15242" y="113721"/>
                      </a:cubicBezTo>
                      <a:cubicBezTo>
                        <a:pt x="15242" y="113721"/>
                        <a:pt x="26168" y="110218"/>
                        <a:pt x="31936" y="107232"/>
                      </a:cubicBezTo>
                      <a:cubicBezTo>
                        <a:pt x="37704" y="104256"/>
                        <a:pt x="38323" y="101779"/>
                        <a:pt x="38323" y="101779"/>
                      </a:cubicBezTo>
                      <a:lnTo>
                        <a:pt x="0" y="87941"/>
                      </a:lnTo>
                      <a:cubicBezTo>
                        <a:pt x="0" y="87941"/>
                        <a:pt x="27194" y="94698"/>
                        <a:pt x="41216" y="97157"/>
                      </a:cubicBezTo>
                      <a:cubicBezTo>
                        <a:pt x="51790" y="99006"/>
                        <a:pt x="55793" y="98968"/>
                        <a:pt x="55793" y="98968"/>
                      </a:cubicBezTo>
                      <a:cubicBezTo>
                        <a:pt x="55793" y="98968"/>
                        <a:pt x="54444" y="94587"/>
                        <a:pt x="50765" y="89050"/>
                      </a:cubicBezTo>
                      <a:cubicBezTo>
                        <a:pt x="47086" y="83514"/>
                        <a:pt x="41382" y="77746"/>
                        <a:pt x="41382" y="77746"/>
                      </a:cubicBezTo>
                      <a:cubicBezTo>
                        <a:pt x="41382" y="77746"/>
                        <a:pt x="48897" y="82294"/>
                        <a:pt x="53658" y="87433"/>
                      </a:cubicBezTo>
                      <a:cubicBezTo>
                        <a:pt x="58427" y="92563"/>
                        <a:pt x="60451" y="98294"/>
                        <a:pt x="60451" y="98294"/>
                      </a:cubicBezTo>
                      <a:lnTo>
                        <a:pt x="79428" y="99801"/>
                      </a:lnTo>
                      <a:cubicBezTo>
                        <a:pt x="79428" y="99801"/>
                        <a:pt x="76110" y="90918"/>
                        <a:pt x="73059" y="83662"/>
                      </a:cubicBezTo>
                      <a:cubicBezTo>
                        <a:pt x="70000" y="76406"/>
                        <a:pt x="65369" y="69584"/>
                        <a:pt x="65369" y="69584"/>
                      </a:cubicBezTo>
                      <a:cubicBezTo>
                        <a:pt x="65369" y="69584"/>
                        <a:pt x="56200" y="68798"/>
                        <a:pt x="46392" y="64916"/>
                      </a:cubicBezTo>
                      <a:cubicBezTo>
                        <a:pt x="36585" y="61043"/>
                        <a:pt x="26149" y="54064"/>
                        <a:pt x="26149" y="54064"/>
                      </a:cubicBezTo>
                      <a:cubicBezTo>
                        <a:pt x="26149" y="54064"/>
                        <a:pt x="36992" y="58677"/>
                        <a:pt x="46013" y="61311"/>
                      </a:cubicBezTo>
                      <a:cubicBezTo>
                        <a:pt x="55044" y="63946"/>
                        <a:pt x="62254" y="64602"/>
                        <a:pt x="62254" y="64602"/>
                      </a:cubicBezTo>
                      <a:cubicBezTo>
                        <a:pt x="62254" y="64602"/>
                        <a:pt x="61357" y="59462"/>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04" name="Google Shape;10904;p17"/>
              <p:cNvGrpSpPr/>
              <p:nvPr/>
            </p:nvGrpSpPr>
            <p:grpSpPr>
              <a:xfrm>
                <a:off x="5320333" y="3245056"/>
                <a:ext cx="308816" cy="237914"/>
                <a:chOff x="5320333" y="3245056"/>
                <a:chExt cx="308816" cy="237914"/>
              </a:xfrm>
            </p:grpSpPr>
            <p:sp>
              <p:nvSpPr>
                <p:cNvPr id="10905" name="Google Shape;10905;p17"/>
                <p:cNvSpPr/>
                <p:nvPr/>
              </p:nvSpPr>
              <p:spPr>
                <a:xfrm>
                  <a:off x="5320333" y="3245056"/>
                  <a:ext cx="308816" cy="237914"/>
                </a:xfrm>
                <a:custGeom>
                  <a:avLst/>
                  <a:gdLst/>
                  <a:ahLst/>
                  <a:cxnLst/>
                  <a:rect l="l" t="t" r="r" b="b"/>
                  <a:pathLst>
                    <a:path w="308816" h="237914" extrusionOk="0">
                      <a:moveTo>
                        <a:pt x="191856" y="49859"/>
                      </a:moveTo>
                      <a:cubicBezTo>
                        <a:pt x="191856" y="49859"/>
                        <a:pt x="233756" y="35559"/>
                        <a:pt x="263482" y="48971"/>
                      </a:cubicBezTo>
                      <a:cubicBezTo>
                        <a:pt x="310281" y="70102"/>
                        <a:pt x="308812" y="97102"/>
                        <a:pt x="308812" y="97102"/>
                      </a:cubicBezTo>
                      <a:cubicBezTo>
                        <a:pt x="308812" y="97102"/>
                        <a:pt x="275314" y="82035"/>
                        <a:pt x="264832" y="107500"/>
                      </a:cubicBezTo>
                      <a:cubicBezTo>
                        <a:pt x="259387" y="120718"/>
                        <a:pt x="268557" y="142052"/>
                        <a:pt x="268557" y="142052"/>
                      </a:cubicBezTo>
                      <a:cubicBezTo>
                        <a:pt x="268557" y="142052"/>
                        <a:pt x="255117" y="154401"/>
                        <a:pt x="252242" y="169542"/>
                      </a:cubicBezTo>
                      <a:cubicBezTo>
                        <a:pt x="249358" y="184682"/>
                        <a:pt x="257049" y="202596"/>
                        <a:pt x="257049" y="202596"/>
                      </a:cubicBezTo>
                      <a:cubicBezTo>
                        <a:pt x="257049" y="202596"/>
                        <a:pt x="238341" y="199777"/>
                        <a:pt x="222183" y="190395"/>
                      </a:cubicBezTo>
                      <a:cubicBezTo>
                        <a:pt x="206025" y="181004"/>
                        <a:pt x="192428" y="165049"/>
                        <a:pt x="192428" y="165049"/>
                      </a:cubicBezTo>
                      <a:cubicBezTo>
                        <a:pt x="192428" y="165049"/>
                        <a:pt x="190792" y="175809"/>
                        <a:pt x="187909" y="185570"/>
                      </a:cubicBezTo>
                      <a:cubicBezTo>
                        <a:pt x="185025" y="195331"/>
                        <a:pt x="180902" y="204093"/>
                        <a:pt x="180902" y="204093"/>
                      </a:cubicBezTo>
                      <a:cubicBezTo>
                        <a:pt x="180902" y="204093"/>
                        <a:pt x="172130" y="200276"/>
                        <a:pt x="165752" y="194933"/>
                      </a:cubicBezTo>
                      <a:cubicBezTo>
                        <a:pt x="159365" y="189591"/>
                        <a:pt x="155372" y="182714"/>
                        <a:pt x="155372" y="182714"/>
                      </a:cubicBezTo>
                      <a:cubicBezTo>
                        <a:pt x="155372" y="182714"/>
                        <a:pt x="139067" y="201376"/>
                        <a:pt x="123233" y="215176"/>
                      </a:cubicBezTo>
                      <a:cubicBezTo>
                        <a:pt x="107399" y="228977"/>
                        <a:pt x="92027" y="237915"/>
                        <a:pt x="92027" y="237915"/>
                      </a:cubicBezTo>
                      <a:cubicBezTo>
                        <a:pt x="92027" y="237915"/>
                        <a:pt x="84318" y="216433"/>
                        <a:pt x="81841" y="197346"/>
                      </a:cubicBezTo>
                      <a:cubicBezTo>
                        <a:pt x="79355" y="178249"/>
                        <a:pt x="82091" y="161556"/>
                        <a:pt x="82091" y="161556"/>
                      </a:cubicBezTo>
                      <a:cubicBezTo>
                        <a:pt x="82091" y="161556"/>
                        <a:pt x="74437" y="164430"/>
                        <a:pt x="67208" y="165170"/>
                      </a:cubicBezTo>
                      <a:cubicBezTo>
                        <a:pt x="59980" y="165918"/>
                        <a:pt x="53168" y="164522"/>
                        <a:pt x="53168" y="164522"/>
                      </a:cubicBezTo>
                      <a:cubicBezTo>
                        <a:pt x="53168" y="164522"/>
                        <a:pt x="56597" y="149983"/>
                        <a:pt x="64824" y="137957"/>
                      </a:cubicBezTo>
                      <a:cubicBezTo>
                        <a:pt x="73050" y="125941"/>
                        <a:pt x="86074" y="116429"/>
                        <a:pt x="86074" y="116429"/>
                      </a:cubicBezTo>
                      <a:cubicBezTo>
                        <a:pt x="86074" y="116429"/>
                        <a:pt x="59158" y="120709"/>
                        <a:pt x="37639" y="118352"/>
                      </a:cubicBezTo>
                      <a:cubicBezTo>
                        <a:pt x="16121" y="115995"/>
                        <a:pt x="0" y="107020"/>
                        <a:pt x="0" y="107020"/>
                      </a:cubicBezTo>
                      <a:cubicBezTo>
                        <a:pt x="0" y="107020"/>
                        <a:pt x="23867" y="96981"/>
                        <a:pt x="36280" y="84115"/>
                      </a:cubicBezTo>
                      <a:cubicBezTo>
                        <a:pt x="48685" y="71248"/>
                        <a:pt x="49646" y="55543"/>
                        <a:pt x="49646" y="55543"/>
                      </a:cubicBezTo>
                      <a:cubicBezTo>
                        <a:pt x="49646" y="55543"/>
                        <a:pt x="81767" y="62291"/>
                        <a:pt x="91833" y="25595"/>
                      </a:cubicBezTo>
                      <a:cubicBezTo>
                        <a:pt x="95826" y="11046"/>
                        <a:pt x="84503" y="2939"/>
                        <a:pt x="84503" y="2939"/>
                      </a:cubicBezTo>
                      <a:cubicBezTo>
                        <a:pt x="84503" y="2939"/>
                        <a:pt x="111494" y="-5333"/>
                        <a:pt x="138845" y="5879"/>
                      </a:cubicBezTo>
                      <a:cubicBezTo>
                        <a:pt x="166196" y="17091"/>
                        <a:pt x="191856" y="49859"/>
                        <a:pt x="191856"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06" name="Google Shape;10906;p17"/>
                <p:cNvSpPr/>
                <p:nvPr/>
              </p:nvSpPr>
              <p:spPr>
                <a:xfrm>
                  <a:off x="5378806" y="3258958"/>
                  <a:ext cx="211627" cy="198880"/>
                </a:xfrm>
                <a:custGeom>
                  <a:avLst/>
                  <a:gdLst/>
                  <a:ahLst/>
                  <a:cxnLst/>
                  <a:rect l="l" t="t" r="r" b="b"/>
                  <a:pathLst>
                    <a:path w="211627" h="198880" extrusionOk="0">
                      <a:moveTo>
                        <a:pt x="42963" y="198880"/>
                      </a:moveTo>
                      <a:cubicBezTo>
                        <a:pt x="42963" y="198880"/>
                        <a:pt x="60535" y="143873"/>
                        <a:pt x="74918" y="119498"/>
                      </a:cubicBezTo>
                      <a:cubicBezTo>
                        <a:pt x="82932" y="105892"/>
                        <a:pt x="89411" y="97554"/>
                        <a:pt x="89411" y="97554"/>
                      </a:cubicBezTo>
                      <a:cubicBezTo>
                        <a:pt x="89411" y="97554"/>
                        <a:pt x="82303" y="99616"/>
                        <a:pt x="66358" y="108092"/>
                      </a:cubicBezTo>
                      <a:cubicBezTo>
                        <a:pt x="50423" y="116559"/>
                        <a:pt x="25660" y="131431"/>
                        <a:pt x="25660" y="131431"/>
                      </a:cubicBezTo>
                      <a:cubicBezTo>
                        <a:pt x="25660" y="131431"/>
                        <a:pt x="45487" y="113675"/>
                        <a:pt x="62282" y="103359"/>
                      </a:cubicBezTo>
                      <a:cubicBezTo>
                        <a:pt x="79077" y="93053"/>
                        <a:pt x="92831" y="90197"/>
                        <a:pt x="92831" y="90197"/>
                      </a:cubicBezTo>
                      <a:cubicBezTo>
                        <a:pt x="92831" y="90197"/>
                        <a:pt x="98849" y="77543"/>
                        <a:pt x="106687" y="66608"/>
                      </a:cubicBezTo>
                      <a:cubicBezTo>
                        <a:pt x="114516" y="55673"/>
                        <a:pt x="124148" y="46448"/>
                        <a:pt x="124148" y="46448"/>
                      </a:cubicBezTo>
                      <a:lnTo>
                        <a:pt x="86518" y="51791"/>
                      </a:lnTo>
                      <a:cubicBezTo>
                        <a:pt x="86518" y="51791"/>
                        <a:pt x="84900" y="60156"/>
                        <a:pt x="74724" y="70314"/>
                      </a:cubicBezTo>
                      <a:cubicBezTo>
                        <a:pt x="64556" y="80463"/>
                        <a:pt x="45829" y="92415"/>
                        <a:pt x="45829" y="92415"/>
                      </a:cubicBezTo>
                      <a:cubicBezTo>
                        <a:pt x="45829" y="92415"/>
                        <a:pt x="60350" y="78495"/>
                        <a:pt x="68559" y="69196"/>
                      </a:cubicBezTo>
                      <a:cubicBezTo>
                        <a:pt x="76776" y="59888"/>
                        <a:pt x="78689" y="55183"/>
                        <a:pt x="78689" y="55183"/>
                      </a:cubicBezTo>
                      <a:lnTo>
                        <a:pt x="44350" y="65157"/>
                      </a:lnTo>
                      <a:lnTo>
                        <a:pt x="0" y="80288"/>
                      </a:lnTo>
                      <a:lnTo>
                        <a:pt x="41226" y="60581"/>
                      </a:lnTo>
                      <a:cubicBezTo>
                        <a:pt x="41226" y="60581"/>
                        <a:pt x="38786" y="56422"/>
                        <a:pt x="29625" y="54212"/>
                      </a:cubicBezTo>
                      <a:cubicBezTo>
                        <a:pt x="20474" y="51994"/>
                        <a:pt x="4604" y="51735"/>
                        <a:pt x="4604" y="51735"/>
                      </a:cubicBezTo>
                      <a:cubicBezTo>
                        <a:pt x="4604" y="51735"/>
                        <a:pt x="21454" y="49138"/>
                        <a:pt x="32564" y="50681"/>
                      </a:cubicBezTo>
                      <a:cubicBezTo>
                        <a:pt x="43684" y="52234"/>
                        <a:pt x="49073" y="57919"/>
                        <a:pt x="49073" y="57919"/>
                      </a:cubicBezTo>
                      <a:lnTo>
                        <a:pt x="76582" y="50256"/>
                      </a:lnTo>
                      <a:lnTo>
                        <a:pt x="92110" y="45228"/>
                      </a:lnTo>
                      <a:cubicBezTo>
                        <a:pt x="92110" y="45228"/>
                        <a:pt x="88570" y="38924"/>
                        <a:pt x="77672" y="32453"/>
                      </a:cubicBezTo>
                      <a:cubicBezTo>
                        <a:pt x="66774" y="25983"/>
                        <a:pt x="48510" y="19346"/>
                        <a:pt x="48510" y="19346"/>
                      </a:cubicBezTo>
                      <a:cubicBezTo>
                        <a:pt x="48510" y="19346"/>
                        <a:pt x="67560" y="21343"/>
                        <a:pt x="80639" y="27222"/>
                      </a:cubicBezTo>
                      <a:cubicBezTo>
                        <a:pt x="93719" y="33110"/>
                        <a:pt x="100827" y="42880"/>
                        <a:pt x="100827" y="42880"/>
                      </a:cubicBezTo>
                      <a:lnTo>
                        <a:pt x="128714" y="39894"/>
                      </a:lnTo>
                      <a:cubicBezTo>
                        <a:pt x="128714" y="39894"/>
                        <a:pt x="133438" y="33711"/>
                        <a:pt x="143615" y="23737"/>
                      </a:cubicBezTo>
                      <a:cubicBezTo>
                        <a:pt x="153791" y="13763"/>
                        <a:pt x="169422" y="0"/>
                        <a:pt x="169422" y="0"/>
                      </a:cubicBezTo>
                      <a:lnTo>
                        <a:pt x="182122" y="8698"/>
                      </a:lnTo>
                      <a:cubicBezTo>
                        <a:pt x="182122" y="8698"/>
                        <a:pt x="164865" y="18477"/>
                        <a:pt x="153015" y="27804"/>
                      </a:cubicBezTo>
                      <a:cubicBezTo>
                        <a:pt x="141165" y="37140"/>
                        <a:pt x="134722" y="46032"/>
                        <a:pt x="134722" y="46032"/>
                      </a:cubicBezTo>
                      <a:lnTo>
                        <a:pt x="144262" y="63835"/>
                      </a:lnTo>
                      <a:cubicBezTo>
                        <a:pt x="144262" y="63835"/>
                        <a:pt x="158163" y="57512"/>
                        <a:pt x="174607" y="57725"/>
                      </a:cubicBezTo>
                      <a:cubicBezTo>
                        <a:pt x="191042" y="57937"/>
                        <a:pt x="211627" y="62310"/>
                        <a:pt x="211627" y="62310"/>
                      </a:cubicBezTo>
                      <a:cubicBezTo>
                        <a:pt x="211627" y="62310"/>
                        <a:pt x="190811" y="60211"/>
                        <a:pt x="174885" y="62143"/>
                      </a:cubicBezTo>
                      <a:cubicBezTo>
                        <a:pt x="158967" y="64075"/>
                        <a:pt x="146683" y="69381"/>
                        <a:pt x="146683" y="69381"/>
                      </a:cubicBezTo>
                      <a:lnTo>
                        <a:pt x="160400" y="97906"/>
                      </a:lnTo>
                      <a:cubicBezTo>
                        <a:pt x="160400" y="97906"/>
                        <a:pt x="168248" y="96880"/>
                        <a:pt x="177057" y="103110"/>
                      </a:cubicBezTo>
                      <a:cubicBezTo>
                        <a:pt x="185866" y="109331"/>
                        <a:pt x="195627" y="122816"/>
                        <a:pt x="195627" y="122816"/>
                      </a:cubicBezTo>
                      <a:cubicBezTo>
                        <a:pt x="195627" y="122816"/>
                        <a:pt x="182862" y="111706"/>
                        <a:pt x="174645" y="106687"/>
                      </a:cubicBezTo>
                      <a:cubicBezTo>
                        <a:pt x="166427" y="101668"/>
                        <a:pt x="162767" y="102749"/>
                        <a:pt x="162767" y="102749"/>
                      </a:cubicBezTo>
                      <a:lnTo>
                        <a:pt x="173729" y="161214"/>
                      </a:lnTo>
                      <a:cubicBezTo>
                        <a:pt x="173729" y="161214"/>
                        <a:pt x="161972" y="122003"/>
                        <a:pt x="154586" y="102564"/>
                      </a:cubicBezTo>
                      <a:cubicBezTo>
                        <a:pt x="149013" y="87895"/>
                        <a:pt x="145944" y="82904"/>
                        <a:pt x="145944" y="82904"/>
                      </a:cubicBezTo>
                      <a:cubicBezTo>
                        <a:pt x="145944" y="82904"/>
                        <a:pt x="141276" y="87877"/>
                        <a:pt x="136876" y="96630"/>
                      </a:cubicBezTo>
                      <a:cubicBezTo>
                        <a:pt x="132476" y="105384"/>
                        <a:pt x="129315" y="116855"/>
                        <a:pt x="129315" y="116855"/>
                      </a:cubicBezTo>
                      <a:cubicBezTo>
                        <a:pt x="129315" y="116855"/>
                        <a:pt x="129537" y="104025"/>
                        <a:pt x="132605" y="94199"/>
                      </a:cubicBezTo>
                      <a:cubicBezTo>
                        <a:pt x="135665" y="84373"/>
                        <a:pt x="141553" y="77561"/>
                        <a:pt x="141553" y="77561"/>
                      </a:cubicBezTo>
                      <a:lnTo>
                        <a:pt x="129204" y="52595"/>
                      </a:lnTo>
                      <a:cubicBezTo>
                        <a:pt x="129204" y="52595"/>
                        <a:pt x="120192" y="63409"/>
                        <a:pt x="113093" y="72653"/>
                      </a:cubicBezTo>
                      <a:cubicBezTo>
                        <a:pt x="106003" y="81905"/>
                        <a:pt x="100642" y="92831"/>
                        <a:pt x="100642" y="92831"/>
                      </a:cubicBezTo>
                      <a:cubicBezTo>
                        <a:pt x="100642" y="92831"/>
                        <a:pt x="106549" y="104931"/>
                        <a:pt x="108915" y="120145"/>
                      </a:cubicBezTo>
                      <a:cubicBezTo>
                        <a:pt x="111290" y="135351"/>
                        <a:pt x="110125" y="153671"/>
                        <a:pt x="110125" y="153671"/>
                      </a:cubicBezTo>
                      <a:cubicBezTo>
                        <a:pt x="110125" y="153671"/>
                        <a:pt x="107917" y="136608"/>
                        <a:pt x="104524" y="123306"/>
                      </a:cubicBezTo>
                      <a:cubicBezTo>
                        <a:pt x="101132" y="110005"/>
                        <a:pt x="96538" y="100457"/>
                        <a:pt x="96538" y="100457"/>
                      </a:cubicBezTo>
                      <a:cubicBezTo>
                        <a:pt x="96538" y="100457"/>
                        <a:pt x="90557" y="105421"/>
                        <a:pt x="80029" y="124231"/>
                      </a:cubicBezTo>
                      <a:cubicBezTo>
                        <a:pt x="66312" y="148716"/>
                        <a:pt x="42963" y="198880"/>
                        <a:pt x="42963"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07" name="Google Shape;10907;p17"/>
              <p:cNvGrpSpPr/>
              <p:nvPr/>
            </p:nvGrpSpPr>
            <p:grpSpPr>
              <a:xfrm>
                <a:off x="6360460" y="4229277"/>
                <a:ext cx="233442" cy="306550"/>
                <a:chOff x="6360460" y="4229277"/>
                <a:chExt cx="233442" cy="306550"/>
              </a:xfrm>
            </p:grpSpPr>
            <p:sp>
              <p:nvSpPr>
                <p:cNvPr id="10908" name="Google Shape;10908;p17"/>
                <p:cNvSpPr/>
                <p:nvPr/>
              </p:nvSpPr>
              <p:spPr>
                <a:xfrm>
                  <a:off x="6360460" y="4229277"/>
                  <a:ext cx="233442" cy="306550"/>
                </a:xfrm>
                <a:custGeom>
                  <a:avLst/>
                  <a:gdLst/>
                  <a:ahLst/>
                  <a:cxnLst/>
                  <a:rect l="l" t="t" r="r" b="b"/>
                  <a:pathLst>
                    <a:path w="233442" h="306550" extrusionOk="0">
                      <a:moveTo>
                        <a:pt x="64224" y="107929"/>
                      </a:moveTo>
                      <a:cubicBezTo>
                        <a:pt x="64224" y="107929"/>
                        <a:pt x="56959" y="64254"/>
                        <a:pt x="75048" y="37125"/>
                      </a:cubicBezTo>
                      <a:cubicBezTo>
                        <a:pt x="103536" y="-5589"/>
                        <a:pt x="129935" y="272"/>
                        <a:pt x="129935" y="272"/>
                      </a:cubicBezTo>
                      <a:cubicBezTo>
                        <a:pt x="129935" y="272"/>
                        <a:pt x="109600" y="30849"/>
                        <a:pt x="133004" y="45351"/>
                      </a:cubicBezTo>
                      <a:cubicBezTo>
                        <a:pt x="145159" y="52885"/>
                        <a:pt x="167704" y="47320"/>
                        <a:pt x="167704" y="47320"/>
                      </a:cubicBezTo>
                      <a:cubicBezTo>
                        <a:pt x="167704" y="47320"/>
                        <a:pt x="177696" y="62600"/>
                        <a:pt x="192162" y="67915"/>
                      </a:cubicBezTo>
                      <a:cubicBezTo>
                        <a:pt x="206628" y="73220"/>
                        <a:pt x="225558" y="68562"/>
                        <a:pt x="225558" y="68562"/>
                      </a:cubicBezTo>
                      <a:cubicBezTo>
                        <a:pt x="225558" y="68562"/>
                        <a:pt x="219716" y="86558"/>
                        <a:pt x="207820" y="100969"/>
                      </a:cubicBezTo>
                      <a:cubicBezTo>
                        <a:pt x="195924" y="115370"/>
                        <a:pt x="177964" y="126185"/>
                        <a:pt x="177964" y="126185"/>
                      </a:cubicBezTo>
                      <a:cubicBezTo>
                        <a:pt x="177964" y="126185"/>
                        <a:pt x="188307" y="129559"/>
                        <a:pt x="197467" y="133996"/>
                      </a:cubicBezTo>
                      <a:cubicBezTo>
                        <a:pt x="206628" y="138432"/>
                        <a:pt x="214595" y="143932"/>
                        <a:pt x="214595" y="143932"/>
                      </a:cubicBezTo>
                      <a:cubicBezTo>
                        <a:pt x="214595" y="143932"/>
                        <a:pt x="209400" y="151965"/>
                        <a:pt x="203087" y="157381"/>
                      </a:cubicBezTo>
                      <a:cubicBezTo>
                        <a:pt x="196774" y="162807"/>
                        <a:pt x="189333" y="165635"/>
                        <a:pt x="189333" y="165635"/>
                      </a:cubicBezTo>
                      <a:cubicBezTo>
                        <a:pt x="189333" y="165635"/>
                        <a:pt x="205074" y="184760"/>
                        <a:pt x="216111" y="202637"/>
                      </a:cubicBezTo>
                      <a:cubicBezTo>
                        <a:pt x="227139" y="220513"/>
                        <a:pt x="233443" y="237142"/>
                        <a:pt x="233443" y="237142"/>
                      </a:cubicBezTo>
                      <a:cubicBezTo>
                        <a:pt x="233443" y="237142"/>
                        <a:pt x="210990" y="241228"/>
                        <a:pt x="191755" y="240562"/>
                      </a:cubicBezTo>
                      <a:cubicBezTo>
                        <a:pt x="172510" y="239897"/>
                        <a:pt x="156482" y="234471"/>
                        <a:pt x="156482" y="234471"/>
                      </a:cubicBezTo>
                      <a:cubicBezTo>
                        <a:pt x="156482" y="234471"/>
                        <a:pt x="158072" y="242485"/>
                        <a:pt x="157628" y="249741"/>
                      </a:cubicBezTo>
                      <a:cubicBezTo>
                        <a:pt x="157185" y="256997"/>
                        <a:pt x="154698" y="263495"/>
                        <a:pt x="154698" y="263495"/>
                      </a:cubicBezTo>
                      <a:cubicBezTo>
                        <a:pt x="154698" y="263495"/>
                        <a:pt x="140907" y="257727"/>
                        <a:pt x="130388" y="247652"/>
                      </a:cubicBezTo>
                      <a:cubicBezTo>
                        <a:pt x="119869" y="237567"/>
                        <a:pt x="112622" y="223166"/>
                        <a:pt x="112622" y="223166"/>
                      </a:cubicBezTo>
                      <a:cubicBezTo>
                        <a:pt x="112622" y="223166"/>
                        <a:pt x="112438" y="250425"/>
                        <a:pt x="106605" y="271269"/>
                      </a:cubicBezTo>
                      <a:cubicBezTo>
                        <a:pt x="100772" y="292112"/>
                        <a:pt x="89283" y="306551"/>
                        <a:pt x="89283" y="306551"/>
                      </a:cubicBezTo>
                      <a:cubicBezTo>
                        <a:pt x="89283" y="306551"/>
                        <a:pt x="83275" y="281363"/>
                        <a:pt x="72608" y="267017"/>
                      </a:cubicBezTo>
                      <a:cubicBezTo>
                        <a:pt x="61931" y="252671"/>
                        <a:pt x="46597" y="249168"/>
                        <a:pt x="46597" y="249168"/>
                      </a:cubicBezTo>
                      <a:cubicBezTo>
                        <a:pt x="46597" y="249168"/>
                        <a:pt x="58502" y="218572"/>
                        <a:pt x="23941" y="202646"/>
                      </a:cubicBezTo>
                      <a:cubicBezTo>
                        <a:pt x="10243" y="196333"/>
                        <a:pt x="398" y="206177"/>
                        <a:pt x="398" y="206177"/>
                      </a:cubicBezTo>
                      <a:cubicBezTo>
                        <a:pt x="398" y="206177"/>
                        <a:pt x="-3354" y="178197"/>
                        <a:pt x="12174" y="153046"/>
                      </a:cubicBezTo>
                      <a:cubicBezTo>
                        <a:pt x="27703" y="127895"/>
                        <a:pt x="64224" y="107929"/>
                        <a:pt x="64224" y="1079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09" name="Google Shape;10909;p17"/>
                <p:cNvSpPr/>
                <p:nvPr/>
              </p:nvSpPr>
              <p:spPr>
                <a:xfrm>
                  <a:off x="6394431" y="4264313"/>
                  <a:ext cx="176215" cy="211728"/>
                </a:xfrm>
                <a:custGeom>
                  <a:avLst/>
                  <a:gdLst/>
                  <a:ahLst/>
                  <a:cxnLst/>
                  <a:rect l="l" t="t" r="r" b="b"/>
                  <a:pathLst>
                    <a:path w="176215" h="211728" extrusionOk="0">
                      <a:moveTo>
                        <a:pt x="176215" y="188713"/>
                      </a:moveTo>
                      <a:cubicBezTo>
                        <a:pt x="176215" y="188713"/>
                        <a:pt x="124822" y="162388"/>
                        <a:pt x="103119" y="144224"/>
                      </a:cubicBezTo>
                      <a:cubicBezTo>
                        <a:pt x="91010" y="134094"/>
                        <a:pt x="83846" y="126338"/>
                        <a:pt x="83846" y="126338"/>
                      </a:cubicBezTo>
                      <a:cubicBezTo>
                        <a:pt x="83846" y="126338"/>
                        <a:pt x="84715" y="133696"/>
                        <a:pt x="90465" y="150797"/>
                      </a:cubicBezTo>
                      <a:cubicBezTo>
                        <a:pt x="96214" y="167906"/>
                        <a:pt x="106844" y="194767"/>
                        <a:pt x="106844" y="194767"/>
                      </a:cubicBezTo>
                      <a:cubicBezTo>
                        <a:pt x="106844" y="194767"/>
                        <a:pt x="92563" y="172306"/>
                        <a:pt x="85141" y="154050"/>
                      </a:cubicBezTo>
                      <a:cubicBezTo>
                        <a:pt x="77709" y="135804"/>
                        <a:pt x="77136" y="121763"/>
                        <a:pt x="77136" y="121763"/>
                      </a:cubicBezTo>
                      <a:cubicBezTo>
                        <a:pt x="77136" y="121763"/>
                        <a:pt x="65637" y="113758"/>
                        <a:pt x="56125" y="104247"/>
                      </a:cubicBezTo>
                      <a:cubicBezTo>
                        <a:pt x="46614" y="94735"/>
                        <a:pt x="39099" y="83717"/>
                        <a:pt x="39099" y="83717"/>
                      </a:cubicBezTo>
                      <a:lnTo>
                        <a:pt x="38212" y="121726"/>
                      </a:lnTo>
                      <a:cubicBezTo>
                        <a:pt x="38212" y="121726"/>
                        <a:pt x="46207" y="124684"/>
                        <a:pt x="54564" y="136377"/>
                      </a:cubicBezTo>
                      <a:cubicBezTo>
                        <a:pt x="62920" y="148070"/>
                        <a:pt x="71645" y="168497"/>
                        <a:pt x="71645" y="168497"/>
                      </a:cubicBezTo>
                      <a:cubicBezTo>
                        <a:pt x="71645" y="168497"/>
                        <a:pt x="60295" y="151896"/>
                        <a:pt x="52456" y="142274"/>
                      </a:cubicBezTo>
                      <a:cubicBezTo>
                        <a:pt x="44608" y="132652"/>
                        <a:pt x="40292" y="129999"/>
                        <a:pt x="40292" y="129999"/>
                      </a:cubicBezTo>
                      <a:lnTo>
                        <a:pt x="44516" y="165502"/>
                      </a:lnTo>
                      <a:lnTo>
                        <a:pt x="52197" y="211729"/>
                      </a:lnTo>
                      <a:lnTo>
                        <a:pt x="39497" y="167841"/>
                      </a:lnTo>
                      <a:cubicBezTo>
                        <a:pt x="39497" y="167841"/>
                        <a:pt x="34986" y="169570"/>
                        <a:pt x="31307" y="178240"/>
                      </a:cubicBezTo>
                      <a:cubicBezTo>
                        <a:pt x="27629" y="186910"/>
                        <a:pt x="24781" y="202532"/>
                        <a:pt x="24781" y="202532"/>
                      </a:cubicBezTo>
                      <a:cubicBezTo>
                        <a:pt x="24781" y="202532"/>
                        <a:pt x="24975" y="185477"/>
                        <a:pt x="28312" y="174764"/>
                      </a:cubicBezTo>
                      <a:cubicBezTo>
                        <a:pt x="31658" y="164042"/>
                        <a:pt x="38148" y="159661"/>
                        <a:pt x="38148" y="159661"/>
                      </a:cubicBezTo>
                      <a:lnTo>
                        <a:pt x="35078" y="131275"/>
                      </a:lnTo>
                      <a:lnTo>
                        <a:pt x="32656" y="115126"/>
                      </a:lnTo>
                      <a:cubicBezTo>
                        <a:pt x="32656" y="115126"/>
                        <a:pt x="25863" y="117594"/>
                        <a:pt x="17701" y="127291"/>
                      </a:cubicBezTo>
                      <a:cubicBezTo>
                        <a:pt x="9530" y="136987"/>
                        <a:pt x="0" y="153921"/>
                        <a:pt x="0" y="153921"/>
                      </a:cubicBezTo>
                      <a:cubicBezTo>
                        <a:pt x="0" y="153921"/>
                        <a:pt x="5084" y="135443"/>
                        <a:pt x="13024" y="123501"/>
                      </a:cubicBezTo>
                      <a:cubicBezTo>
                        <a:pt x="20964" y="111558"/>
                        <a:pt x="31760" y="106151"/>
                        <a:pt x="31760" y="106151"/>
                      </a:cubicBezTo>
                      <a:lnTo>
                        <a:pt x="33368" y="78144"/>
                      </a:lnTo>
                      <a:cubicBezTo>
                        <a:pt x="33368" y="78144"/>
                        <a:pt x="28044" y="72477"/>
                        <a:pt x="19864" y="60803"/>
                      </a:cubicBezTo>
                      <a:cubicBezTo>
                        <a:pt x="11683" y="49138"/>
                        <a:pt x="665" y="31474"/>
                        <a:pt x="665" y="31474"/>
                      </a:cubicBezTo>
                      <a:lnTo>
                        <a:pt x="11323" y="20363"/>
                      </a:lnTo>
                      <a:cubicBezTo>
                        <a:pt x="11323" y="20363"/>
                        <a:pt x="18145" y="38989"/>
                        <a:pt x="25419" y="52197"/>
                      </a:cubicBezTo>
                      <a:cubicBezTo>
                        <a:pt x="32685" y="65416"/>
                        <a:pt x="40412" y="73226"/>
                        <a:pt x="40412" y="73226"/>
                      </a:cubicBezTo>
                      <a:lnTo>
                        <a:pt x="59536" y="66719"/>
                      </a:lnTo>
                      <a:cubicBezTo>
                        <a:pt x="59536" y="66719"/>
                        <a:pt x="55562" y="51966"/>
                        <a:pt x="58464" y="35781"/>
                      </a:cubicBezTo>
                      <a:cubicBezTo>
                        <a:pt x="61357" y="19605"/>
                        <a:pt x="69030" y="0"/>
                        <a:pt x="69030" y="0"/>
                      </a:cubicBezTo>
                      <a:cubicBezTo>
                        <a:pt x="69030" y="0"/>
                        <a:pt x="63557" y="20206"/>
                        <a:pt x="62864" y="36225"/>
                      </a:cubicBezTo>
                      <a:cubicBezTo>
                        <a:pt x="62171" y="52253"/>
                        <a:pt x="65397" y="65231"/>
                        <a:pt x="65397" y="65231"/>
                      </a:cubicBezTo>
                      <a:lnTo>
                        <a:pt x="95789" y="56357"/>
                      </a:lnTo>
                      <a:cubicBezTo>
                        <a:pt x="95789" y="56357"/>
                        <a:pt x="96057" y="48454"/>
                        <a:pt x="103636" y="40782"/>
                      </a:cubicBezTo>
                      <a:cubicBezTo>
                        <a:pt x="111216" y="33110"/>
                        <a:pt x="126107" y="25669"/>
                        <a:pt x="126107" y="25669"/>
                      </a:cubicBezTo>
                      <a:cubicBezTo>
                        <a:pt x="126107" y="25669"/>
                        <a:pt x="113065" y="36456"/>
                        <a:pt x="106770" y="43740"/>
                      </a:cubicBezTo>
                      <a:cubicBezTo>
                        <a:pt x="100484" y="51033"/>
                        <a:pt x="100946" y="54822"/>
                        <a:pt x="100946" y="54822"/>
                      </a:cubicBezTo>
                      <a:lnTo>
                        <a:pt x="160418" y="53556"/>
                      </a:lnTo>
                      <a:cubicBezTo>
                        <a:pt x="160418" y="53556"/>
                        <a:pt x="119812" y="58742"/>
                        <a:pt x="99431" y="62855"/>
                      </a:cubicBezTo>
                      <a:cubicBezTo>
                        <a:pt x="84050" y="65961"/>
                        <a:pt x="78624" y="68170"/>
                        <a:pt x="78624" y="68170"/>
                      </a:cubicBezTo>
                      <a:cubicBezTo>
                        <a:pt x="78624" y="68170"/>
                        <a:pt x="82765" y="73586"/>
                        <a:pt x="90677" y="79355"/>
                      </a:cubicBezTo>
                      <a:cubicBezTo>
                        <a:pt x="98599" y="85132"/>
                        <a:pt x="109395" y="90123"/>
                        <a:pt x="109395" y="90123"/>
                      </a:cubicBezTo>
                      <a:cubicBezTo>
                        <a:pt x="109395" y="90123"/>
                        <a:pt x="96778" y="87803"/>
                        <a:pt x="87581" y="83181"/>
                      </a:cubicBezTo>
                      <a:cubicBezTo>
                        <a:pt x="78393" y="78560"/>
                        <a:pt x="72634" y="71627"/>
                        <a:pt x="72634" y="71627"/>
                      </a:cubicBezTo>
                      <a:lnTo>
                        <a:pt x="45986" y="79743"/>
                      </a:lnTo>
                      <a:cubicBezTo>
                        <a:pt x="45986" y="79743"/>
                        <a:pt x="55183" y="90391"/>
                        <a:pt x="63141" y="98904"/>
                      </a:cubicBezTo>
                      <a:cubicBezTo>
                        <a:pt x="71109" y="107417"/>
                        <a:pt x="81009" y="114488"/>
                        <a:pt x="81009" y="114488"/>
                      </a:cubicBezTo>
                      <a:cubicBezTo>
                        <a:pt x="81009" y="114488"/>
                        <a:pt x="93912" y="110634"/>
                        <a:pt x="109312" y="110782"/>
                      </a:cubicBezTo>
                      <a:cubicBezTo>
                        <a:pt x="124702" y="110930"/>
                        <a:pt x="142588" y="115071"/>
                        <a:pt x="142588" y="115071"/>
                      </a:cubicBezTo>
                      <a:cubicBezTo>
                        <a:pt x="142588" y="115071"/>
                        <a:pt x="125395" y="114461"/>
                        <a:pt x="111715" y="115635"/>
                      </a:cubicBezTo>
                      <a:cubicBezTo>
                        <a:pt x="98035" y="116809"/>
                        <a:pt x="87867" y="119785"/>
                        <a:pt x="87867" y="119785"/>
                      </a:cubicBezTo>
                      <a:cubicBezTo>
                        <a:pt x="87867" y="119785"/>
                        <a:pt x="91787" y="126495"/>
                        <a:pt x="108619" y="139954"/>
                      </a:cubicBezTo>
                      <a:cubicBezTo>
                        <a:pt x="130544" y="157479"/>
                        <a:pt x="176215" y="188713"/>
                        <a:pt x="176215" y="1887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10" name="Google Shape;10910;p17"/>
              <p:cNvGrpSpPr/>
              <p:nvPr/>
            </p:nvGrpSpPr>
            <p:grpSpPr>
              <a:xfrm>
                <a:off x="6025722" y="3831853"/>
                <a:ext cx="229309" cy="233533"/>
                <a:chOff x="6025722" y="3831853"/>
                <a:chExt cx="229309" cy="233533"/>
              </a:xfrm>
            </p:grpSpPr>
            <p:sp>
              <p:nvSpPr>
                <p:cNvPr id="10911" name="Google Shape;10911;p17"/>
                <p:cNvSpPr/>
                <p:nvPr/>
              </p:nvSpPr>
              <p:spPr>
                <a:xfrm>
                  <a:off x="6025722" y="3831853"/>
                  <a:ext cx="223560" cy="233533"/>
                </a:xfrm>
                <a:custGeom>
                  <a:avLst/>
                  <a:gdLst/>
                  <a:ahLst/>
                  <a:cxnLst/>
                  <a:rect l="l" t="t" r="r" b="b"/>
                  <a:pathLst>
                    <a:path w="223560" h="233533" extrusionOk="0">
                      <a:moveTo>
                        <a:pt x="185385" y="111059"/>
                      </a:moveTo>
                      <a:cubicBezTo>
                        <a:pt x="185385" y="111059"/>
                        <a:pt x="216554" y="134417"/>
                        <a:pt x="221665" y="162581"/>
                      </a:cubicBezTo>
                      <a:cubicBezTo>
                        <a:pt x="229717" y="206931"/>
                        <a:pt x="209510" y="219151"/>
                        <a:pt x="209510" y="219151"/>
                      </a:cubicBezTo>
                      <a:cubicBezTo>
                        <a:pt x="209510" y="219151"/>
                        <a:pt x="203706" y="187437"/>
                        <a:pt x="180116" y="192364"/>
                      </a:cubicBezTo>
                      <a:cubicBezTo>
                        <a:pt x="167869" y="194924"/>
                        <a:pt x="157045" y="212080"/>
                        <a:pt x="157045" y="212080"/>
                      </a:cubicBezTo>
                      <a:cubicBezTo>
                        <a:pt x="157045" y="212080"/>
                        <a:pt x="141433" y="208410"/>
                        <a:pt x="129075" y="213771"/>
                      </a:cubicBezTo>
                      <a:cubicBezTo>
                        <a:pt x="116726" y="219132"/>
                        <a:pt x="107621" y="233534"/>
                        <a:pt x="107621" y="233534"/>
                      </a:cubicBezTo>
                      <a:cubicBezTo>
                        <a:pt x="107621" y="233534"/>
                        <a:pt x="100346" y="218569"/>
                        <a:pt x="99071" y="202226"/>
                      </a:cubicBezTo>
                      <a:cubicBezTo>
                        <a:pt x="97805" y="185893"/>
                        <a:pt x="102546" y="168174"/>
                        <a:pt x="102546" y="168174"/>
                      </a:cubicBezTo>
                      <a:cubicBezTo>
                        <a:pt x="102546" y="168174"/>
                        <a:pt x="93968" y="172278"/>
                        <a:pt x="85492" y="174986"/>
                      </a:cubicBezTo>
                      <a:cubicBezTo>
                        <a:pt x="77016" y="177704"/>
                        <a:pt x="68641" y="179025"/>
                        <a:pt x="68641" y="179025"/>
                      </a:cubicBezTo>
                      <a:cubicBezTo>
                        <a:pt x="68641" y="179025"/>
                        <a:pt x="67024" y="170790"/>
                        <a:pt x="67708" y="163524"/>
                      </a:cubicBezTo>
                      <a:cubicBezTo>
                        <a:pt x="68383" y="156268"/>
                        <a:pt x="71359" y="149983"/>
                        <a:pt x="71359" y="149983"/>
                      </a:cubicBezTo>
                      <a:cubicBezTo>
                        <a:pt x="71359" y="149983"/>
                        <a:pt x="49785" y="147339"/>
                        <a:pt x="31946" y="142644"/>
                      </a:cubicBezTo>
                      <a:cubicBezTo>
                        <a:pt x="14105" y="137948"/>
                        <a:pt x="0" y="131200"/>
                        <a:pt x="0" y="131200"/>
                      </a:cubicBezTo>
                      <a:cubicBezTo>
                        <a:pt x="0" y="131200"/>
                        <a:pt x="11665" y="115034"/>
                        <a:pt x="24200" y="103831"/>
                      </a:cubicBezTo>
                      <a:cubicBezTo>
                        <a:pt x="36743" y="92637"/>
                        <a:pt x="50155" y="86398"/>
                        <a:pt x="50155" y="86398"/>
                      </a:cubicBezTo>
                      <a:cubicBezTo>
                        <a:pt x="50155" y="86398"/>
                        <a:pt x="44266" y="82266"/>
                        <a:pt x="40135" y="77385"/>
                      </a:cubicBezTo>
                      <a:cubicBezTo>
                        <a:pt x="35994" y="72505"/>
                        <a:pt x="33609" y="66876"/>
                        <a:pt x="33609" y="66876"/>
                      </a:cubicBezTo>
                      <a:cubicBezTo>
                        <a:pt x="33609" y="66876"/>
                        <a:pt x="45811" y="62208"/>
                        <a:pt x="58585" y="62263"/>
                      </a:cubicBezTo>
                      <a:cubicBezTo>
                        <a:pt x="71350" y="62310"/>
                        <a:pt x="84688" y="67079"/>
                        <a:pt x="84688" y="67079"/>
                      </a:cubicBezTo>
                      <a:cubicBezTo>
                        <a:pt x="84688" y="67079"/>
                        <a:pt x="68207" y="49655"/>
                        <a:pt x="59195" y="32888"/>
                      </a:cubicBezTo>
                      <a:cubicBezTo>
                        <a:pt x="50182" y="16111"/>
                        <a:pt x="48639" y="0"/>
                        <a:pt x="48639" y="0"/>
                      </a:cubicBezTo>
                      <a:cubicBezTo>
                        <a:pt x="48639" y="0"/>
                        <a:pt x="67764" y="12377"/>
                        <a:pt x="83228" y="15048"/>
                      </a:cubicBezTo>
                      <a:cubicBezTo>
                        <a:pt x="98691" y="17710"/>
                        <a:pt x="110496" y="10676"/>
                        <a:pt x="110496" y="10676"/>
                      </a:cubicBezTo>
                      <a:cubicBezTo>
                        <a:pt x="110496" y="10676"/>
                        <a:pt x="121615" y="37306"/>
                        <a:pt x="153107" y="26547"/>
                      </a:cubicBezTo>
                      <a:cubicBezTo>
                        <a:pt x="165586" y="22277"/>
                        <a:pt x="165808" y="10075"/>
                        <a:pt x="165808" y="10075"/>
                      </a:cubicBezTo>
                      <a:cubicBezTo>
                        <a:pt x="165808" y="10075"/>
                        <a:pt x="185200" y="25586"/>
                        <a:pt x="190728" y="50949"/>
                      </a:cubicBezTo>
                      <a:cubicBezTo>
                        <a:pt x="196256" y="76313"/>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12" name="Google Shape;10912;p17"/>
                <p:cNvSpPr/>
                <p:nvPr/>
              </p:nvSpPr>
              <p:spPr>
                <a:xfrm>
                  <a:off x="6048544" y="3857244"/>
                  <a:ext cx="206487" cy="176585"/>
                </a:xfrm>
                <a:custGeom>
                  <a:avLst/>
                  <a:gdLst/>
                  <a:ahLst/>
                  <a:cxnLst/>
                  <a:rect l="l" t="t" r="r" b="b"/>
                  <a:pathLst>
                    <a:path w="206487" h="176585" extrusionOk="0">
                      <a:moveTo>
                        <a:pt x="0" y="100263"/>
                      </a:moveTo>
                      <a:cubicBezTo>
                        <a:pt x="0" y="100263"/>
                        <a:pt x="48435" y="85936"/>
                        <a:pt x="73180" y="84364"/>
                      </a:cubicBezTo>
                      <a:cubicBezTo>
                        <a:pt x="86989" y="83486"/>
                        <a:pt x="96223" y="84078"/>
                        <a:pt x="96223" y="84078"/>
                      </a:cubicBezTo>
                      <a:cubicBezTo>
                        <a:pt x="96223" y="84078"/>
                        <a:pt x="91195" y="79937"/>
                        <a:pt x="77154" y="72542"/>
                      </a:cubicBezTo>
                      <a:cubicBezTo>
                        <a:pt x="63113" y="65147"/>
                        <a:pt x="40051" y="54508"/>
                        <a:pt x="40051" y="54508"/>
                      </a:cubicBezTo>
                      <a:cubicBezTo>
                        <a:pt x="40051" y="54508"/>
                        <a:pt x="62735" y="60156"/>
                        <a:pt x="78531" y="67264"/>
                      </a:cubicBezTo>
                      <a:cubicBezTo>
                        <a:pt x="94328" y="74363"/>
                        <a:pt x="103239" y="82941"/>
                        <a:pt x="103239" y="82941"/>
                      </a:cubicBezTo>
                      <a:cubicBezTo>
                        <a:pt x="103239" y="82941"/>
                        <a:pt x="115366" y="81083"/>
                        <a:pt x="127161" y="81379"/>
                      </a:cubicBezTo>
                      <a:cubicBezTo>
                        <a:pt x="138946" y="81674"/>
                        <a:pt x="150389" y="84133"/>
                        <a:pt x="150389" y="84133"/>
                      </a:cubicBezTo>
                      <a:lnTo>
                        <a:pt x="127808" y="59453"/>
                      </a:lnTo>
                      <a:cubicBezTo>
                        <a:pt x="127808" y="59453"/>
                        <a:pt x="120968" y="62402"/>
                        <a:pt x="108572" y="60017"/>
                      </a:cubicBezTo>
                      <a:cubicBezTo>
                        <a:pt x="96186" y="57642"/>
                        <a:pt x="78245" y="49933"/>
                        <a:pt x="78245" y="49933"/>
                      </a:cubicBezTo>
                      <a:cubicBezTo>
                        <a:pt x="78245" y="49933"/>
                        <a:pt x="95511" y="53621"/>
                        <a:pt x="106317" y="54998"/>
                      </a:cubicBezTo>
                      <a:cubicBezTo>
                        <a:pt x="117122" y="56375"/>
                        <a:pt x="121457" y="55442"/>
                        <a:pt x="121457" y="55442"/>
                      </a:cubicBezTo>
                      <a:lnTo>
                        <a:pt x="97176" y="35439"/>
                      </a:lnTo>
                      <a:lnTo>
                        <a:pt x="64186" y="10713"/>
                      </a:lnTo>
                      <a:lnTo>
                        <a:pt x="98913" y="30928"/>
                      </a:lnTo>
                      <a:cubicBezTo>
                        <a:pt x="98913" y="30928"/>
                        <a:pt x="100706" y="27111"/>
                        <a:pt x="97748" y="19374"/>
                      </a:cubicBezTo>
                      <a:cubicBezTo>
                        <a:pt x="94790" y="11647"/>
                        <a:pt x="87072" y="0"/>
                        <a:pt x="87072" y="0"/>
                      </a:cubicBezTo>
                      <a:cubicBezTo>
                        <a:pt x="87072" y="0"/>
                        <a:pt x="97332" y="10944"/>
                        <a:pt x="101751" y="19772"/>
                      </a:cubicBezTo>
                      <a:cubicBezTo>
                        <a:pt x="106169" y="28599"/>
                        <a:pt x="104746" y="35310"/>
                        <a:pt x="104746" y="35310"/>
                      </a:cubicBezTo>
                      <a:lnTo>
                        <a:pt x="123972" y="51486"/>
                      </a:lnTo>
                      <a:lnTo>
                        <a:pt x="135322" y="60285"/>
                      </a:lnTo>
                      <a:cubicBezTo>
                        <a:pt x="135322" y="60285"/>
                        <a:pt x="138114" y="54610"/>
                        <a:pt x="137356" y="43518"/>
                      </a:cubicBezTo>
                      <a:cubicBezTo>
                        <a:pt x="136598" y="32426"/>
                        <a:pt x="132300" y="15917"/>
                        <a:pt x="132300" y="15917"/>
                      </a:cubicBezTo>
                      <a:cubicBezTo>
                        <a:pt x="132300" y="15917"/>
                        <a:pt x="140342" y="30716"/>
                        <a:pt x="142606" y="43102"/>
                      </a:cubicBezTo>
                      <a:cubicBezTo>
                        <a:pt x="144871" y="55488"/>
                        <a:pt x="141359" y="65453"/>
                        <a:pt x="141359" y="65453"/>
                      </a:cubicBezTo>
                      <a:lnTo>
                        <a:pt x="157396" y="84207"/>
                      </a:lnTo>
                      <a:cubicBezTo>
                        <a:pt x="157396" y="84207"/>
                        <a:pt x="164208" y="84595"/>
                        <a:pt x="176474" y="87073"/>
                      </a:cubicBezTo>
                      <a:cubicBezTo>
                        <a:pt x="188731" y="89541"/>
                        <a:pt x="206441" y="94107"/>
                        <a:pt x="206441" y="94107"/>
                      </a:cubicBezTo>
                      <a:lnTo>
                        <a:pt x="206487" y="107602"/>
                      </a:lnTo>
                      <a:cubicBezTo>
                        <a:pt x="206487" y="107602"/>
                        <a:pt x="190848" y="99893"/>
                        <a:pt x="178212" y="95891"/>
                      </a:cubicBezTo>
                      <a:cubicBezTo>
                        <a:pt x="165576" y="91888"/>
                        <a:pt x="155954" y="91593"/>
                        <a:pt x="155954" y="91593"/>
                      </a:cubicBezTo>
                      <a:lnTo>
                        <a:pt x="147857" y="107279"/>
                      </a:lnTo>
                      <a:cubicBezTo>
                        <a:pt x="147857" y="107279"/>
                        <a:pt x="159337" y="114248"/>
                        <a:pt x="167370" y="126283"/>
                      </a:cubicBezTo>
                      <a:cubicBezTo>
                        <a:pt x="175402" y="138318"/>
                        <a:pt x="182492" y="155400"/>
                        <a:pt x="182492" y="155400"/>
                      </a:cubicBezTo>
                      <a:cubicBezTo>
                        <a:pt x="182492" y="155400"/>
                        <a:pt x="173645" y="139261"/>
                        <a:pt x="164319" y="128658"/>
                      </a:cubicBezTo>
                      <a:cubicBezTo>
                        <a:pt x="155002" y="118066"/>
                        <a:pt x="145065" y="111771"/>
                        <a:pt x="145065" y="111771"/>
                      </a:cubicBezTo>
                      <a:lnTo>
                        <a:pt x="131311" y="135757"/>
                      </a:lnTo>
                      <a:cubicBezTo>
                        <a:pt x="131311" y="135757"/>
                        <a:pt x="135951" y="140943"/>
                        <a:pt x="135840" y="150399"/>
                      </a:cubicBezTo>
                      <a:cubicBezTo>
                        <a:pt x="135739" y="159855"/>
                        <a:pt x="130867" y="173572"/>
                        <a:pt x="130867" y="173572"/>
                      </a:cubicBezTo>
                      <a:cubicBezTo>
                        <a:pt x="130867" y="173572"/>
                        <a:pt x="132531" y="158848"/>
                        <a:pt x="132060" y="150417"/>
                      </a:cubicBezTo>
                      <a:cubicBezTo>
                        <a:pt x="131588" y="141988"/>
                        <a:pt x="128991" y="139852"/>
                        <a:pt x="128991" y="139852"/>
                      </a:cubicBezTo>
                      <a:lnTo>
                        <a:pt x="92258" y="176585"/>
                      </a:lnTo>
                      <a:cubicBezTo>
                        <a:pt x="92258" y="176585"/>
                        <a:pt x="114701" y="148763"/>
                        <a:pt x="125053" y="133835"/>
                      </a:cubicBezTo>
                      <a:cubicBezTo>
                        <a:pt x="132864" y="122567"/>
                        <a:pt x="134934" y="117890"/>
                        <a:pt x="134934" y="117890"/>
                      </a:cubicBezTo>
                      <a:cubicBezTo>
                        <a:pt x="134934" y="117890"/>
                        <a:pt x="129028" y="116947"/>
                        <a:pt x="120524" y="118066"/>
                      </a:cubicBezTo>
                      <a:cubicBezTo>
                        <a:pt x="112011" y="119184"/>
                        <a:pt x="102167" y="122530"/>
                        <a:pt x="102167" y="122530"/>
                      </a:cubicBezTo>
                      <a:cubicBezTo>
                        <a:pt x="102167" y="122530"/>
                        <a:pt x="111539" y="116383"/>
                        <a:pt x="120145" y="113767"/>
                      </a:cubicBezTo>
                      <a:cubicBezTo>
                        <a:pt x="128760" y="111152"/>
                        <a:pt x="136608" y="112067"/>
                        <a:pt x="136608" y="112067"/>
                      </a:cubicBezTo>
                      <a:lnTo>
                        <a:pt x="148476" y="90816"/>
                      </a:lnTo>
                      <a:cubicBezTo>
                        <a:pt x="148476" y="90816"/>
                        <a:pt x="136191" y="89605"/>
                        <a:pt x="125978" y="89014"/>
                      </a:cubicBezTo>
                      <a:cubicBezTo>
                        <a:pt x="115773" y="88413"/>
                        <a:pt x="105226" y="89901"/>
                        <a:pt x="105226" y="89901"/>
                      </a:cubicBezTo>
                      <a:cubicBezTo>
                        <a:pt x="105226" y="89901"/>
                        <a:pt x="99431" y="100143"/>
                        <a:pt x="89642" y="109349"/>
                      </a:cubicBezTo>
                      <a:cubicBezTo>
                        <a:pt x="79844" y="118556"/>
                        <a:pt x="66043" y="126727"/>
                        <a:pt x="66043" y="126727"/>
                      </a:cubicBezTo>
                      <a:cubicBezTo>
                        <a:pt x="66043" y="126727"/>
                        <a:pt x="77256" y="116735"/>
                        <a:pt x="85168" y="107722"/>
                      </a:cubicBezTo>
                      <a:cubicBezTo>
                        <a:pt x="93080" y="98710"/>
                        <a:pt x="97674" y="90687"/>
                        <a:pt x="97674" y="90687"/>
                      </a:cubicBezTo>
                      <a:cubicBezTo>
                        <a:pt x="97674" y="90687"/>
                        <a:pt x="91121" y="88783"/>
                        <a:pt x="72311" y="90400"/>
                      </a:cubicBezTo>
                      <a:cubicBezTo>
                        <a:pt x="47816"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13" name="Google Shape;10913;p17"/>
              <p:cNvGrpSpPr/>
              <p:nvPr/>
            </p:nvGrpSpPr>
            <p:grpSpPr>
              <a:xfrm>
                <a:off x="6344683" y="3398377"/>
                <a:ext cx="266346" cy="205783"/>
                <a:chOff x="6344683" y="3398377"/>
                <a:chExt cx="266346" cy="205783"/>
              </a:xfrm>
            </p:grpSpPr>
            <p:sp>
              <p:nvSpPr>
                <p:cNvPr id="10914" name="Google Shape;10914;p17"/>
                <p:cNvSpPr/>
                <p:nvPr/>
              </p:nvSpPr>
              <p:spPr>
                <a:xfrm>
                  <a:off x="6344683" y="3398377"/>
                  <a:ext cx="266346" cy="205783"/>
                </a:xfrm>
                <a:custGeom>
                  <a:avLst/>
                  <a:gdLst/>
                  <a:ahLst/>
                  <a:cxnLst/>
                  <a:rect l="l" t="t" r="r" b="b"/>
                  <a:pathLst>
                    <a:path w="266346" h="205783" extrusionOk="0">
                      <a:moveTo>
                        <a:pt x="175993" y="62557"/>
                      </a:moveTo>
                      <a:cubicBezTo>
                        <a:pt x="175993" y="62557"/>
                        <a:pt x="214816" y="59341"/>
                        <a:pt x="237333" y="77014"/>
                      </a:cubicBezTo>
                      <a:cubicBezTo>
                        <a:pt x="272790" y="104846"/>
                        <a:pt x="265784" y="127400"/>
                        <a:pt x="265784" y="127400"/>
                      </a:cubicBezTo>
                      <a:cubicBezTo>
                        <a:pt x="265784" y="127400"/>
                        <a:pt x="240392" y="107526"/>
                        <a:pt x="226019" y="126873"/>
                      </a:cubicBezTo>
                      <a:cubicBezTo>
                        <a:pt x="218560" y="136911"/>
                        <a:pt x="221850" y="156932"/>
                        <a:pt x="221850" y="156932"/>
                      </a:cubicBezTo>
                      <a:cubicBezTo>
                        <a:pt x="221850" y="156932"/>
                        <a:pt x="207735" y="164549"/>
                        <a:pt x="202060" y="176759"/>
                      </a:cubicBezTo>
                      <a:cubicBezTo>
                        <a:pt x="196375" y="188970"/>
                        <a:pt x="199130" y="205783"/>
                        <a:pt x="199130" y="205783"/>
                      </a:cubicBezTo>
                      <a:cubicBezTo>
                        <a:pt x="199130" y="205783"/>
                        <a:pt x="183749" y="199424"/>
                        <a:pt x="171955" y="188045"/>
                      </a:cubicBezTo>
                      <a:cubicBezTo>
                        <a:pt x="160160" y="176667"/>
                        <a:pt x="151952" y="160260"/>
                        <a:pt x="151952" y="160260"/>
                      </a:cubicBezTo>
                      <a:cubicBezTo>
                        <a:pt x="151952" y="160260"/>
                        <a:pt x="148254" y="169032"/>
                        <a:pt x="143716" y="176685"/>
                      </a:cubicBezTo>
                      <a:cubicBezTo>
                        <a:pt x="139177" y="184339"/>
                        <a:pt x="133788" y="190892"/>
                        <a:pt x="133788" y="190892"/>
                      </a:cubicBezTo>
                      <a:cubicBezTo>
                        <a:pt x="133788" y="190892"/>
                        <a:pt x="127115" y="185799"/>
                        <a:pt x="122807" y="179911"/>
                      </a:cubicBezTo>
                      <a:cubicBezTo>
                        <a:pt x="118491" y="174033"/>
                        <a:pt x="116541" y="167359"/>
                        <a:pt x="116541" y="167359"/>
                      </a:cubicBezTo>
                      <a:cubicBezTo>
                        <a:pt x="116541" y="167359"/>
                        <a:pt x="98655" y="179708"/>
                        <a:pt x="82192" y="188036"/>
                      </a:cubicBezTo>
                      <a:cubicBezTo>
                        <a:pt x="65730" y="196364"/>
                        <a:pt x="50700" y="200681"/>
                        <a:pt x="50700" y="200681"/>
                      </a:cubicBezTo>
                      <a:cubicBezTo>
                        <a:pt x="50700" y="200681"/>
                        <a:pt x="48703" y="180845"/>
                        <a:pt x="50644" y="164142"/>
                      </a:cubicBezTo>
                      <a:cubicBezTo>
                        <a:pt x="52586" y="147449"/>
                        <a:pt x="58483" y="133879"/>
                        <a:pt x="58483" y="133879"/>
                      </a:cubicBezTo>
                      <a:cubicBezTo>
                        <a:pt x="58483" y="133879"/>
                        <a:pt x="51338" y="134693"/>
                        <a:pt x="45006" y="133787"/>
                      </a:cubicBezTo>
                      <a:cubicBezTo>
                        <a:pt x="38674" y="132881"/>
                        <a:pt x="33147" y="130256"/>
                        <a:pt x="33147" y="130256"/>
                      </a:cubicBezTo>
                      <a:cubicBezTo>
                        <a:pt x="33147" y="130256"/>
                        <a:pt x="39174" y="118665"/>
                        <a:pt x="48759" y="110225"/>
                      </a:cubicBezTo>
                      <a:cubicBezTo>
                        <a:pt x="58344" y="101786"/>
                        <a:pt x="71488" y="96499"/>
                        <a:pt x="71488" y="96499"/>
                      </a:cubicBezTo>
                      <a:cubicBezTo>
                        <a:pt x="71488" y="96499"/>
                        <a:pt x="47594" y="94410"/>
                        <a:pt x="29727" y="87847"/>
                      </a:cubicBezTo>
                      <a:cubicBezTo>
                        <a:pt x="11850" y="81284"/>
                        <a:pt x="0" y="70266"/>
                        <a:pt x="0" y="70266"/>
                      </a:cubicBezTo>
                      <a:cubicBezTo>
                        <a:pt x="0" y="70266"/>
                        <a:pt x="22517" y="66828"/>
                        <a:pt x="35855" y="58555"/>
                      </a:cubicBezTo>
                      <a:cubicBezTo>
                        <a:pt x="49193" y="50291"/>
                        <a:pt x="53353" y="37194"/>
                        <a:pt x="53353" y="37194"/>
                      </a:cubicBezTo>
                      <a:cubicBezTo>
                        <a:pt x="53353" y="37194"/>
                        <a:pt x="79345" y="49727"/>
                        <a:pt x="95761" y="20768"/>
                      </a:cubicBezTo>
                      <a:cubicBezTo>
                        <a:pt x="102259" y="9297"/>
                        <a:pt x="94329" y="26"/>
                        <a:pt x="94329" y="26"/>
                      </a:cubicBezTo>
                      <a:cubicBezTo>
                        <a:pt x="94329" y="26"/>
                        <a:pt x="119129" y="-1250"/>
                        <a:pt x="140093" y="14058"/>
                      </a:cubicBezTo>
                      <a:cubicBezTo>
                        <a:pt x="161066" y="29355"/>
                        <a:pt x="175993" y="62557"/>
                        <a:pt x="175993"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15" name="Google Shape;10915;p17"/>
                <p:cNvSpPr/>
                <p:nvPr/>
              </p:nvSpPr>
              <p:spPr>
                <a:xfrm>
                  <a:off x="6397343" y="3428851"/>
                  <a:ext cx="184534" cy="150907"/>
                </a:xfrm>
                <a:custGeom>
                  <a:avLst/>
                  <a:gdLst/>
                  <a:ahLst/>
                  <a:cxnLst/>
                  <a:rect l="l" t="t" r="r" b="b"/>
                  <a:pathLst>
                    <a:path w="184534" h="150907" extrusionOk="0">
                      <a:moveTo>
                        <a:pt x="11434" y="150907"/>
                      </a:moveTo>
                      <a:cubicBezTo>
                        <a:pt x="11434" y="150907"/>
                        <a:pt x="38148" y="108046"/>
                        <a:pt x="55617" y="90446"/>
                      </a:cubicBezTo>
                      <a:cubicBezTo>
                        <a:pt x="65360" y="80621"/>
                        <a:pt x="72662" y="74936"/>
                        <a:pt x="72662" y="74936"/>
                      </a:cubicBezTo>
                      <a:cubicBezTo>
                        <a:pt x="72662" y="74936"/>
                        <a:pt x="66155" y="75176"/>
                        <a:pt x="50746" y="78966"/>
                      </a:cubicBezTo>
                      <a:cubicBezTo>
                        <a:pt x="35337" y="82756"/>
                        <a:pt x="11018" y="90095"/>
                        <a:pt x="11018" y="90095"/>
                      </a:cubicBezTo>
                      <a:cubicBezTo>
                        <a:pt x="11018" y="90095"/>
                        <a:pt x="31732" y="79262"/>
                        <a:pt x="48269" y="74095"/>
                      </a:cubicBezTo>
                      <a:cubicBezTo>
                        <a:pt x="64805" y="68928"/>
                        <a:pt x="77154" y="69417"/>
                        <a:pt x="77154" y="69417"/>
                      </a:cubicBezTo>
                      <a:cubicBezTo>
                        <a:pt x="77154" y="69417"/>
                        <a:pt x="84993" y="59980"/>
                        <a:pt x="94005" y="52382"/>
                      </a:cubicBezTo>
                      <a:cubicBezTo>
                        <a:pt x="103027" y="44775"/>
                        <a:pt x="113213" y="39016"/>
                        <a:pt x="113213" y="39016"/>
                      </a:cubicBezTo>
                      <a:lnTo>
                        <a:pt x="79946" y="35550"/>
                      </a:lnTo>
                      <a:cubicBezTo>
                        <a:pt x="79946" y="35550"/>
                        <a:pt x="76785" y="42298"/>
                        <a:pt x="65933" y="48740"/>
                      </a:cubicBezTo>
                      <a:cubicBezTo>
                        <a:pt x="55081" y="55183"/>
                        <a:pt x="36548" y="61330"/>
                        <a:pt x="36548" y="61330"/>
                      </a:cubicBezTo>
                      <a:cubicBezTo>
                        <a:pt x="36548" y="61330"/>
                        <a:pt x="51910" y="52622"/>
                        <a:pt x="60904" y="46485"/>
                      </a:cubicBezTo>
                      <a:cubicBezTo>
                        <a:pt x="69907" y="40338"/>
                        <a:pt x="72533" y="36761"/>
                        <a:pt x="72533" y="36761"/>
                      </a:cubicBezTo>
                      <a:lnTo>
                        <a:pt x="41096" y="37926"/>
                      </a:lnTo>
                      <a:lnTo>
                        <a:pt x="0" y="41327"/>
                      </a:lnTo>
                      <a:lnTo>
                        <a:pt x="39395" y="33387"/>
                      </a:lnTo>
                      <a:cubicBezTo>
                        <a:pt x="39395" y="33387"/>
                        <a:pt x="38203" y="29348"/>
                        <a:pt x="30854" y="25530"/>
                      </a:cubicBezTo>
                      <a:cubicBezTo>
                        <a:pt x="23506" y="21713"/>
                        <a:pt x="10011" y="18117"/>
                        <a:pt x="10011" y="18117"/>
                      </a:cubicBezTo>
                      <a:cubicBezTo>
                        <a:pt x="10011" y="18117"/>
                        <a:pt x="24957" y="19494"/>
                        <a:pt x="34117" y="23164"/>
                      </a:cubicBezTo>
                      <a:cubicBezTo>
                        <a:pt x="43278" y="26833"/>
                        <a:pt x="46670" y="32796"/>
                        <a:pt x="46670" y="32796"/>
                      </a:cubicBezTo>
                      <a:lnTo>
                        <a:pt x="71784" y="32139"/>
                      </a:lnTo>
                      <a:lnTo>
                        <a:pt x="86121" y="31187"/>
                      </a:lnTo>
                      <a:cubicBezTo>
                        <a:pt x="86121" y="31187"/>
                        <a:pt x="84438" y="25086"/>
                        <a:pt x="76507" y="17294"/>
                      </a:cubicBezTo>
                      <a:cubicBezTo>
                        <a:pt x="68577" y="9502"/>
                        <a:pt x="54406" y="0"/>
                        <a:pt x="54406" y="0"/>
                      </a:cubicBezTo>
                      <a:cubicBezTo>
                        <a:pt x="54406" y="0"/>
                        <a:pt x="70240" y="5740"/>
                        <a:pt x="80158" y="13495"/>
                      </a:cubicBezTo>
                      <a:cubicBezTo>
                        <a:pt x="90077" y="21250"/>
                        <a:pt x="94060" y="31039"/>
                        <a:pt x="94060" y="31039"/>
                      </a:cubicBezTo>
                      <a:lnTo>
                        <a:pt x="118509" y="34422"/>
                      </a:lnTo>
                      <a:cubicBezTo>
                        <a:pt x="118509" y="34422"/>
                        <a:pt x="123861" y="30189"/>
                        <a:pt x="134666" y="23903"/>
                      </a:cubicBezTo>
                      <a:cubicBezTo>
                        <a:pt x="145481" y="17618"/>
                        <a:pt x="161759" y="9271"/>
                        <a:pt x="161759" y="9271"/>
                      </a:cubicBezTo>
                      <a:lnTo>
                        <a:pt x="170752" y="19346"/>
                      </a:lnTo>
                      <a:cubicBezTo>
                        <a:pt x="170752" y="19346"/>
                        <a:pt x="153930" y="23959"/>
                        <a:pt x="141830" y="29348"/>
                      </a:cubicBezTo>
                      <a:cubicBezTo>
                        <a:pt x="129721" y="34737"/>
                        <a:pt x="122327" y="40902"/>
                        <a:pt x="122327" y="40902"/>
                      </a:cubicBezTo>
                      <a:lnTo>
                        <a:pt x="126680" y="58011"/>
                      </a:lnTo>
                      <a:cubicBezTo>
                        <a:pt x="126680" y="58011"/>
                        <a:pt x="139898" y="55608"/>
                        <a:pt x="153893" y="59278"/>
                      </a:cubicBezTo>
                      <a:cubicBezTo>
                        <a:pt x="167887" y="62947"/>
                        <a:pt x="184534" y="71017"/>
                        <a:pt x="184534" y="71017"/>
                      </a:cubicBezTo>
                      <a:cubicBezTo>
                        <a:pt x="184534" y="71017"/>
                        <a:pt x="167194" y="64814"/>
                        <a:pt x="153190" y="63077"/>
                      </a:cubicBezTo>
                      <a:cubicBezTo>
                        <a:pt x="139186" y="61339"/>
                        <a:pt x="127577" y="63225"/>
                        <a:pt x="127577" y="63225"/>
                      </a:cubicBezTo>
                      <a:lnTo>
                        <a:pt x="133206" y="90298"/>
                      </a:lnTo>
                      <a:cubicBezTo>
                        <a:pt x="133206" y="90298"/>
                        <a:pt x="140129" y="91093"/>
                        <a:pt x="146323" y="98238"/>
                      </a:cubicBezTo>
                      <a:cubicBezTo>
                        <a:pt x="152516" y="105384"/>
                        <a:pt x="157987" y="118870"/>
                        <a:pt x="157987" y="118870"/>
                      </a:cubicBezTo>
                      <a:cubicBezTo>
                        <a:pt x="157987" y="118870"/>
                        <a:pt x="149446" y="106751"/>
                        <a:pt x="143503" y="100762"/>
                      </a:cubicBezTo>
                      <a:cubicBezTo>
                        <a:pt x="137550" y="94763"/>
                        <a:pt x="134195" y="94902"/>
                        <a:pt x="134195" y="94902"/>
                      </a:cubicBezTo>
                      <a:lnTo>
                        <a:pt x="131108" y="146757"/>
                      </a:lnTo>
                      <a:cubicBezTo>
                        <a:pt x="131108" y="146757"/>
                        <a:pt x="129416" y="111050"/>
                        <a:pt x="127253" y="93016"/>
                      </a:cubicBezTo>
                      <a:cubicBezTo>
                        <a:pt x="125617" y="79400"/>
                        <a:pt x="124055" y="74529"/>
                        <a:pt x="124055" y="74529"/>
                      </a:cubicBezTo>
                      <a:cubicBezTo>
                        <a:pt x="124055" y="74529"/>
                        <a:pt x="119017" y="77746"/>
                        <a:pt x="113398" y="84226"/>
                      </a:cubicBezTo>
                      <a:cubicBezTo>
                        <a:pt x="107777" y="90705"/>
                        <a:pt x="102629" y="99745"/>
                        <a:pt x="102629" y="99745"/>
                      </a:cubicBezTo>
                      <a:cubicBezTo>
                        <a:pt x="102629" y="99745"/>
                        <a:pt x="105559" y="88930"/>
                        <a:pt x="110264" y="81258"/>
                      </a:cubicBezTo>
                      <a:cubicBezTo>
                        <a:pt x="114969" y="73586"/>
                        <a:pt x="121448" y="69066"/>
                        <a:pt x="121448" y="69066"/>
                      </a:cubicBezTo>
                      <a:lnTo>
                        <a:pt x="116217" y="45292"/>
                      </a:lnTo>
                      <a:cubicBezTo>
                        <a:pt x="116217" y="45292"/>
                        <a:pt x="106225" y="52539"/>
                        <a:pt x="98192" y="58871"/>
                      </a:cubicBezTo>
                      <a:cubicBezTo>
                        <a:pt x="90169" y="65203"/>
                        <a:pt x="83264" y="73309"/>
                        <a:pt x="83264" y="73309"/>
                      </a:cubicBezTo>
                      <a:cubicBezTo>
                        <a:pt x="83264" y="73309"/>
                        <a:pt x="85732" y="84817"/>
                        <a:pt x="84512" y="98211"/>
                      </a:cubicBezTo>
                      <a:cubicBezTo>
                        <a:pt x="83301" y="111595"/>
                        <a:pt x="78402" y="126865"/>
                        <a:pt x="78402" y="126865"/>
                      </a:cubicBezTo>
                      <a:cubicBezTo>
                        <a:pt x="78402" y="126865"/>
                        <a:pt x="80158" y="111946"/>
                        <a:pt x="80094" y="99958"/>
                      </a:cubicBezTo>
                      <a:cubicBezTo>
                        <a:pt x="80020" y="87969"/>
                        <a:pt x="78134" y="78911"/>
                        <a:pt x="78134" y="78911"/>
                      </a:cubicBezTo>
                      <a:cubicBezTo>
                        <a:pt x="78134" y="78911"/>
                        <a:pt x="71969" y="81841"/>
                        <a:pt x="58973" y="95539"/>
                      </a:cubicBezTo>
                      <a:cubicBezTo>
                        <a:pt x="42057" y="113370"/>
                        <a:pt x="11434" y="150907"/>
                        <a:pt x="11434"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16" name="Google Shape;10916;p17"/>
              <p:cNvGrpSpPr/>
              <p:nvPr/>
            </p:nvGrpSpPr>
            <p:grpSpPr>
              <a:xfrm>
                <a:off x="8061906" y="3499600"/>
                <a:ext cx="212108" cy="266976"/>
                <a:chOff x="8061906" y="3499600"/>
                <a:chExt cx="212108" cy="266976"/>
              </a:xfrm>
            </p:grpSpPr>
            <p:sp>
              <p:nvSpPr>
                <p:cNvPr id="10917" name="Google Shape;10917;p17"/>
                <p:cNvSpPr/>
                <p:nvPr/>
              </p:nvSpPr>
              <p:spPr>
                <a:xfrm>
                  <a:off x="8065547" y="3499600"/>
                  <a:ext cx="208467" cy="266976"/>
                </a:xfrm>
                <a:custGeom>
                  <a:avLst/>
                  <a:gdLst/>
                  <a:ahLst/>
                  <a:cxnLst/>
                  <a:rect l="l" t="t" r="r" b="b"/>
                  <a:pathLst>
                    <a:path w="208467" h="266976" extrusionOk="0">
                      <a:moveTo>
                        <a:pt x="32372" y="107990"/>
                      </a:moveTo>
                      <a:cubicBezTo>
                        <a:pt x="32372" y="107990"/>
                        <a:pt x="14236" y="73513"/>
                        <a:pt x="21705" y="45884"/>
                      </a:cubicBezTo>
                      <a:cubicBezTo>
                        <a:pt x="33463" y="2366"/>
                        <a:pt x="56959" y="0"/>
                        <a:pt x="56959" y="0"/>
                      </a:cubicBezTo>
                      <a:cubicBezTo>
                        <a:pt x="56959" y="0"/>
                        <a:pt x="48594" y="31132"/>
                        <a:pt x="72016" y="36807"/>
                      </a:cubicBezTo>
                      <a:cubicBezTo>
                        <a:pt x="84181" y="39746"/>
                        <a:pt x="101318" y="28895"/>
                        <a:pt x="101318" y="28895"/>
                      </a:cubicBezTo>
                      <a:cubicBezTo>
                        <a:pt x="101318" y="28895"/>
                        <a:pt x="113843" y="38914"/>
                        <a:pt x="127301" y="39368"/>
                      </a:cubicBezTo>
                      <a:cubicBezTo>
                        <a:pt x="140769" y="39821"/>
                        <a:pt x="155160" y="30725"/>
                        <a:pt x="155160" y="30725"/>
                      </a:cubicBezTo>
                      <a:cubicBezTo>
                        <a:pt x="155160" y="30725"/>
                        <a:pt x="155318" y="47363"/>
                        <a:pt x="149457" y="62670"/>
                      </a:cubicBezTo>
                      <a:cubicBezTo>
                        <a:pt x="143588" y="77968"/>
                        <a:pt x="131701" y="91944"/>
                        <a:pt x="131701" y="91944"/>
                      </a:cubicBezTo>
                      <a:cubicBezTo>
                        <a:pt x="131701" y="91944"/>
                        <a:pt x="141212" y="91916"/>
                        <a:pt x="150040" y="93099"/>
                      </a:cubicBezTo>
                      <a:cubicBezTo>
                        <a:pt x="158858" y="94291"/>
                        <a:pt x="166992" y="96686"/>
                        <a:pt x="166992" y="96686"/>
                      </a:cubicBezTo>
                      <a:cubicBezTo>
                        <a:pt x="166992" y="96686"/>
                        <a:pt x="164913" y="104820"/>
                        <a:pt x="161178" y="111087"/>
                      </a:cubicBezTo>
                      <a:cubicBezTo>
                        <a:pt x="157453" y="117354"/>
                        <a:pt x="152073" y="121763"/>
                        <a:pt x="152073" y="121763"/>
                      </a:cubicBezTo>
                      <a:cubicBezTo>
                        <a:pt x="152073" y="121763"/>
                        <a:pt x="170431" y="133400"/>
                        <a:pt x="184527" y="145296"/>
                      </a:cubicBezTo>
                      <a:cubicBezTo>
                        <a:pt x="198623" y="157193"/>
                        <a:pt x="208467" y="169339"/>
                        <a:pt x="208467" y="169339"/>
                      </a:cubicBezTo>
                      <a:cubicBezTo>
                        <a:pt x="208467" y="169339"/>
                        <a:pt x="190997" y="178933"/>
                        <a:pt x="174867" y="183675"/>
                      </a:cubicBezTo>
                      <a:cubicBezTo>
                        <a:pt x="158729" y="188408"/>
                        <a:pt x="143939" y="188287"/>
                        <a:pt x="143939" y="188287"/>
                      </a:cubicBezTo>
                      <a:cubicBezTo>
                        <a:pt x="143939" y="188287"/>
                        <a:pt x="147489" y="194545"/>
                        <a:pt x="149125" y="200729"/>
                      </a:cubicBezTo>
                      <a:cubicBezTo>
                        <a:pt x="150770" y="206913"/>
                        <a:pt x="150511" y="213014"/>
                        <a:pt x="150511" y="213014"/>
                      </a:cubicBezTo>
                      <a:cubicBezTo>
                        <a:pt x="150511" y="213014"/>
                        <a:pt x="137487" y="211997"/>
                        <a:pt x="125970" y="206478"/>
                      </a:cubicBezTo>
                      <a:cubicBezTo>
                        <a:pt x="114462" y="200951"/>
                        <a:pt x="104452" y="190922"/>
                        <a:pt x="104452" y="190922"/>
                      </a:cubicBezTo>
                      <a:cubicBezTo>
                        <a:pt x="104452" y="190922"/>
                        <a:pt x="111865" y="213725"/>
                        <a:pt x="112808" y="232748"/>
                      </a:cubicBezTo>
                      <a:cubicBezTo>
                        <a:pt x="113759" y="251762"/>
                        <a:pt x="108241" y="266976"/>
                        <a:pt x="108241" y="266976"/>
                      </a:cubicBezTo>
                      <a:cubicBezTo>
                        <a:pt x="108241" y="266976"/>
                        <a:pt x="96271" y="247593"/>
                        <a:pt x="83450" y="238544"/>
                      </a:cubicBezTo>
                      <a:cubicBezTo>
                        <a:pt x="70630" y="229504"/>
                        <a:pt x="56950" y="230788"/>
                        <a:pt x="56950" y="230788"/>
                      </a:cubicBezTo>
                      <a:cubicBezTo>
                        <a:pt x="56950" y="230788"/>
                        <a:pt x="58327" y="201968"/>
                        <a:pt x="25264" y="198178"/>
                      </a:cubicBezTo>
                      <a:cubicBezTo>
                        <a:pt x="12157" y="196671"/>
                        <a:pt x="6731" y="207606"/>
                        <a:pt x="6731" y="207606"/>
                      </a:cubicBezTo>
                      <a:cubicBezTo>
                        <a:pt x="6731" y="207606"/>
                        <a:pt x="-4139" y="185265"/>
                        <a:pt x="1748" y="159993"/>
                      </a:cubicBezTo>
                      <a:cubicBezTo>
                        <a:pt x="7646" y="134713"/>
                        <a:pt x="32372" y="107990"/>
                        <a:pt x="32372"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18" name="Google Shape;10918;p17"/>
                <p:cNvSpPr/>
                <p:nvPr/>
              </p:nvSpPr>
              <p:spPr>
                <a:xfrm>
                  <a:off x="8061906" y="3536046"/>
                  <a:ext cx="189119" cy="181456"/>
                </a:xfrm>
                <a:custGeom>
                  <a:avLst/>
                  <a:gdLst/>
                  <a:ahLst/>
                  <a:cxnLst/>
                  <a:rect l="l" t="t" r="r" b="b"/>
                  <a:pathLst>
                    <a:path w="189119" h="181456" extrusionOk="0">
                      <a:moveTo>
                        <a:pt x="189119" y="128113"/>
                      </a:moveTo>
                      <a:cubicBezTo>
                        <a:pt x="189119" y="128113"/>
                        <a:pt x="139224" y="120266"/>
                        <a:pt x="116189" y="111068"/>
                      </a:cubicBezTo>
                      <a:cubicBezTo>
                        <a:pt x="103350" y="105938"/>
                        <a:pt x="95253" y="101437"/>
                        <a:pt x="95253" y="101437"/>
                      </a:cubicBezTo>
                      <a:cubicBezTo>
                        <a:pt x="95253" y="101437"/>
                        <a:pt x="98017" y="107334"/>
                        <a:pt x="107528" y="120044"/>
                      </a:cubicBezTo>
                      <a:cubicBezTo>
                        <a:pt x="117039" y="132744"/>
                        <a:pt x="133308" y="152257"/>
                        <a:pt x="133308" y="152257"/>
                      </a:cubicBezTo>
                      <a:cubicBezTo>
                        <a:pt x="133308" y="152257"/>
                        <a:pt x="115237" y="137421"/>
                        <a:pt x="104016" y="124222"/>
                      </a:cubicBezTo>
                      <a:cubicBezTo>
                        <a:pt x="92794" y="111022"/>
                        <a:pt x="88422" y="99459"/>
                        <a:pt x="88422" y="99459"/>
                      </a:cubicBezTo>
                      <a:cubicBezTo>
                        <a:pt x="88422" y="99459"/>
                        <a:pt x="76674" y="95937"/>
                        <a:pt x="66155" y="90603"/>
                      </a:cubicBezTo>
                      <a:cubicBezTo>
                        <a:pt x="55636" y="85279"/>
                        <a:pt x="46347" y="78153"/>
                        <a:pt x="46347" y="78153"/>
                      </a:cubicBezTo>
                      <a:lnTo>
                        <a:pt x="56154" y="110135"/>
                      </a:lnTo>
                      <a:cubicBezTo>
                        <a:pt x="56154" y="110135"/>
                        <a:pt x="63604" y="110403"/>
                        <a:pt x="73771" y="117872"/>
                      </a:cubicBezTo>
                      <a:cubicBezTo>
                        <a:pt x="83949" y="125340"/>
                        <a:pt x="96843" y="140000"/>
                        <a:pt x="96843" y="140000"/>
                      </a:cubicBezTo>
                      <a:cubicBezTo>
                        <a:pt x="96843" y="140000"/>
                        <a:pt x="82830" y="129259"/>
                        <a:pt x="73660" y="123380"/>
                      </a:cubicBezTo>
                      <a:cubicBezTo>
                        <a:pt x="64491" y="117502"/>
                        <a:pt x="60174" y="116476"/>
                        <a:pt x="60174" y="116476"/>
                      </a:cubicBezTo>
                      <a:lnTo>
                        <a:pt x="73522" y="144964"/>
                      </a:lnTo>
                      <a:lnTo>
                        <a:pt x="92720" y="181457"/>
                      </a:lnTo>
                      <a:lnTo>
                        <a:pt x="70010" y="148301"/>
                      </a:lnTo>
                      <a:cubicBezTo>
                        <a:pt x="70010" y="148301"/>
                        <a:pt x="66756" y="150981"/>
                        <a:pt x="66118" y="159236"/>
                      </a:cubicBezTo>
                      <a:cubicBezTo>
                        <a:pt x="65471" y="167481"/>
                        <a:pt x="67440" y="181309"/>
                        <a:pt x="67440" y="181309"/>
                      </a:cubicBezTo>
                      <a:cubicBezTo>
                        <a:pt x="67440" y="181309"/>
                        <a:pt x="62873" y="167018"/>
                        <a:pt x="62670" y="157156"/>
                      </a:cubicBezTo>
                      <a:cubicBezTo>
                        <a:pt x="62467" y="147284"/>
                        <a:pt x="66626" y="141839"/>
                        <a:pt x="66626" y="141839"/>
                      </a:cubicBezTo>
                      <a:lnTo>
                        <a:pt x="56209" y="118971"/>
                      </a:lnTo>
                      <a:lnTo>
                        <a:pt x="49729" y="106151"/>
                      </a:lnTo>
                      <a:cubicBezTo>
                        <a:pt x="49729" y="106151"/>
                        <a:pt x="44775" y="110079"/>
                        <a:pt x="40699" y="120423"/>
                      </a:cubicBezTo>
                      <a:cubicBezTo>
                        <a:pt x="36623" y="130766"/>
                        <a:pt x="33424" y="147533"/>
                        <a:pt x="33424" y="147533"/>
                      </a:cubicBezTo>
                      <a:cubicBezTo>
                        <a:pt x="33424" y="147533"/>
                        <a:pt x="32509" y="130710"/>
                        <a:pt x="35772" y="118556"/>
                      </a:cubicBezTo>
                      <a:cubicBezTo>
                        <a:pt x="39044" y="106391"/>
                        <a:pt x="46485" y="98895"/>
                        <a:pt x="46485" y="98895"/>
                      </a:cubicBezTo>
                      <a:lnTo>
                        <a:pt x="40052" y="75075"/>
                      </a:lnTo>
                      <a:cubicBezTo>
                        <a:pt x="40052" y="75075"/>
                        <a:pt x="34062" y="71803"/>
                        <a:pt x="24051" y="64306"/>
                      </a:cubicBezTo>
                      <a:cubicBezTo>
                        <a:pt x="14031" y="56810"/>
                        <a:pt x="0" y="45089"/>
                        <a:pt x="0" y="45089"/>
                      </a:cubicBezTo>
                      <a:lnTo>
                        <a:pt x="5749" y="32879"/>
                      </a:lnTo>
                      <a:cubicBezTo>
                        <a:pt x="5749" y="32879"/>
                        <a:pt x="16574" y="46559"/>
                        <a:pt x="26260" y="55590"/>
                      </a:cubicBezTo>
                      <a:cubicBezTo>
                        <a:pt x="35957" y="64630"/>
                        <a:pt x="44525" y="69020"/>
                        <a:pt x="44525" y="69020"/>
                      </a:cubicBezTo>
                      <a:lnTo>
                        <a:pt x="58566" y="58335"/>
                      </a:lnTo>
                      <a:cubicBezTo>
                        <a:pt x="58566" y="58335"/>
                        <a:pt x="51190" y="47104"/>
                        <a:pt x="49101" y="32796"/>
                      </a:cubicBezTo>
                      <a:cubicBezTo>
                        <a:pt x="47003" y="18477"/>
                        <a:pt x="47927" y="0"/>
                        <a:pt x="47927" y="0"/>
                      </a:cubicBezTo>
                      <a:cubicBezTo>
                        <a:pt x="47927" y="0"/>
                        <a:pt x="48999" y="18376"/>
                        <a:pt x="52872" y="31945"/>
                      </a:cubicBezTo>
                      <a:cubicBezTo>
                        <a:pt x="56745" y="45524"/>
                        <a:pt x="63021" y="55470"/>
                        <a:pt x="63021" y="55470"/>
                      </a:cubicBezTo>
                      <a:lnTo>
                        <a:pt x="85741" y="39700"/>
                      </a:lnTo>
                      <a:cubicBezTo>
                        <a:pt x="85741" y="39700"/>
                        <a:pt x="83763" y="33027"/>
                        <a:pt x="87923" y="24532"/>
                      </a:cubicBezTo>
                      <a:cubicBezTo>
                        <a:pt x="92073" y="16037"/>
                        <a:pt x="102361" y="5731"/>
                        <a:pt x="102361" y="5731"/>
                      </a:cubicBezTo>
                      <a:cubicBezTo>
                        <a:pt x="102361" y="5731"/>
                        <a:pt x="94541" y="18330"/>
                        <a:pt x="91343" y="26140"/>
                      </a:cubicBezTo>
                      <a:cubicBezTo>
                        <a:pt x="88154" y="33960"/>
                        <a:pt x="89587" y="37001"/>
                        <a:pt x="89587" y="37001"/>
                      </a:cubicBezTo>
                      <a:lnTo>
                        <a:pt x="138521" y="19578"/>
                      </a:lnTo>
                      <a:cubicBezTo>
                        <a:pt x="138521" y="19578"/>
                        <a:pt x="106317" y="35088"/>
                        <a:pt x="90567" y="44128"/>
                      </a:cubicBezTo>
                      <a:cubicBezTo>
                        <a:pt x="78670" y="50959"/>
                        <a:pt x="74798" y="54295"/>
                        <a:pt x="74798" y="54295"/>
                      </a:cubicBezTo>
                      <a:cubicBezTo>
                        <a:pt x="74798" y="54295"/>
                        <a:pt x="79724" y="57669"/>
                        <a:pt x="87886" y="60313"/>
                      </a:cubicBezTo>
                      <a:cubicBezTo>
                        <a:pt x="96048" y="62957"/>
                        <a:pt x="106382" y="64158"/>
                        <a:pt x="106382" y="64158"/>
                      </a:cubicBezTo>
                      <a:cubicBezTo>
                        <a:pt x="106382" y="64158"/>
                        <a:pt x="95281" y="65693"/>
                        <a:pt x="86380" y="64362"/>
                      </a:cubicBezTo>
                      <a:cubicBezTo>
                        <a:pt x="77478" y="63031"/>
                        <a:pt x="70786" y="58825"/>
                        <a:pt x="70786" y="58825"/>
                      </a:cubicBezTo>
                      <a:lnTo>
                        <a:pt x="50950" y="72930"/>
                      </a:lnTo>
                      <a:cubicBezTo>
                        <a:pt x="50950" y="72930"/>
                        <a:pt x="61524" y="79299"/>
                        <a:pt x="70490" y="84216"/>
                      </a:cubicBezTo>
                      <a:cubicBezTo>
                        <a:pt x="79456" y="89134"/>
                        <a:pt x="89615" y="92313"/>
                        <a:pt x="89615" y="92313"/>
                      </a:cubicBezTo>
                      <a:cubicBezTo>
                        <a:pt x="89615" y="92313"/>
                        <a:pt x="99246" y="85547"/>
                        <a:pt x="112048" y="81434"/>
                      </a:cubicBezTo>
                      <a:cubicBezTo>
                        <a:pt x="124841" y="77321"/>
                        <a:pt x="140814" y="75860"/>
                        <a:pt x="140814" y="75860"/>
                      </a:cubicBezTo>
                      <a:cubicBezTo>
                        <a:pt x="140814" y="75860"/>
                        <a:pt x="126394" y="80075"/>
                        <a:pt x="115385" y="84826"/>
                      </a:cubicBezTo>
                      <a:cubicBezTo>
                        <a:pt x="104376" y="89568"/>
                        <a:pt x="96769" y="94846"/>
                        <a:pt x="96769" y="94846"/>
                      </a:cubicBezTo>
                      <a:cubicBezTo>
                        <a:pt x="96769" y="94846"/>
                        <a:pt x="101881" y="99375"/>
                        <a:pt x="119563" y="105984"/>
                      </a:cubicBezTo>
                      <a:cubicBezTo>
                        <a:pt x="14259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19" name="Google Shape;10919;p17"/>
              <p:cNvGrpSpPr/>
              <p:nvPr/>
            </p:nvGrpSpPr>
            <p:grpSpPr>
              <a:xfrm>
                <a:off x="6309013" y="4644624"/>
                <a:ext cx="307906" cy="238514"/>
                <a:chOff x="6309013" y="4644624"/>
                <a:chExt cx="307906" cy="238514"/>
              </a:xfrm>
            </p:grpSpPr>
            <p:sp>
              <p:nvSpPr>
                <p:cNvPr id="10920" name="Google Shape;10920;p17"/>
                <p:cNvSpPr/>
                <p:nvPr/>
              </p:nvSpPr>
              <p:spPr>
                <a:xfrm>
                  <a:off x="6309013" y="4644624"/>
                  <a:ext cx="307906" cy="238514"/>
                </a:xfrm>
                <a:custGeom>
                  <a:avLst/>
                  <a:gdLst/>
                  <a:ahLst/>
                  <a:cxnLst/>
                  <a:rect l="l" t="t" r="r" b="b"/>
                  <a:pathLst>
                    <a:path w="307906" h="238514" extrusionOk="0">
                      <a:moveTo>
                        <a:pt x="188722" y="45651"/>
                      </a:moveTo>
                      <a:cubicBezTo>
                        <a:pt x="188722" y="45651"/>
                        <a:pt x="229846" y="29254"/>
                        <a:pt x="260201" y="41150"/>
                      </a:cubicBezTo>
                      <a:cubicBezTo>
                        <a:pt x="308008" y="59877"/>
                        <a:pt x="307906" y="86913"/>
                        <a:pt x="307906" y="86913"/>
                      </a:cubicBezTo>
                      <a:cubicBezTo>
                        <a:pt x="307906" y="86913"/>
                        <a:pt x="273697" y="73566"/>
                        <a:pt x="264508" y="99522"/>
                      </a:cubicBezTo>
                      <a:cubicBezTo>
                        <a:pt x="259748" y="112998"/>
                        <a:pt x="269990" y="133842"/>
                        <a:pt x="269990" y="133842"/>
                      </a:cubicBezTo>
                      <a:cubicBezTo>
                        <a:pt x="269990" y="133842"/>
                        <a:pt x="257188" y="146866"/>
                        <a:pt x="255080" y="162127"/>
                      </a:cubicBezTo>
                      <a:cubicBezTo>
                        <a:pt x="252973" y="177387"/>
                        <a:pt x="261560" y="194895"/>
                        <a:pt x="261560" y="194895"/>
                      </a:cubicBezTo>
                      <a:cubicBezTo>
                        <a:pt x="261560" y="194895"/>
                        <a:pt x="242722" y="193027"/>
                        <a:pt x="226112" y="184468"/>
                      </a:cubicBezTo>
                      <a:cubicBezTo>
                        <a:pt x="209510" y="175909"/>
                        <a:pt x="195118" y="160667"/>
                        <a:pt x="195118" y="160667"/>
                      </a:cubicBezTo>
                      <a:cubicBezTo>
                        <a:pt x="195118" y="160667"/>
                        <a:pt x="194028" y="171500"/>
                        <a:pt x="191633" y="181390"/>
                      </a:cubicBezTo>
                      <a:cubicBezTo>
                        <a:pt x="189249" y="191280"/>
                        <a:pt x="185579" y="200247"/>
                        <a:pt x="185579" y="200247"/>
                      </a:cubicBezTo>
                      <a:cubicBezTo>
                        <a:pt x="185579" y="200247"/>
                        <a:pt x="176632" y="196873"/>
                        <a:pt x="169986" y="191863"/>
                      </a:cubicBezTo>
                      <a:cubicBezTo>
                        <a:pt x="163340" y="186844"/>
                        <a:pt x="158995" y="180179"/>
                        <a:pt x="158995" y="180179"/>
                      </a:cubicBezTo>
                      <a:cubicBezTo>
                        <a:pt x="158995" y="180179"/>
                        <a:pt x="143660" y="199646"/>
                        <a:pt x="128548" y="214223"/>
                      </a:cubicBezTo>
                      <a:cubicBezTo>
                        <a:pt x="113425" y="228809"/>
                        <a:pt x="98525" y="238514"/>
                        <a:pt x="98525" y="238514"/>
                      </a:cubicBezTo>
                      <a:cubicBezTo>
                        <a:pt x="98525" y="238514"/>
                        <a:pt x="89744" y="217449"/>
                        <a:pt x="86296" y="198509"/>
                      </a:cubicBezTo>
                      <a:cubicBezTo>
                        <a:pt x="82857" y="179569"/>
                        <a:pt x="84734" y="162755"/>
                        <a:pt x="84734" y="162755"/>
                      </a:cubicBezTo>
                      <a:cubicBezTo>
                        <a:pt x="84734" y="162755"/>
                        <a:pt x="77247" y="166018"/>
                        <a:pt x="70065" y="167127"/>
                      </a:cubicBezTo>
                      <a:cubicBezTo>
                        <a:pt x="62883" y="168237"/>
                        <a:pt x="56006" y="167192"/>
                        <a:pt x="56006" y="167192"/>
                      </a:cubicBezTo>
                      <a:cubicBezTo>
                        <a:pt x="56006" y="167192"/>
                        <a:pt x="58696" y="152486"/>
                        <a:pt x="66303" y="140063"/>
                      </a:cubicBezTo>
                      <a:cubicBezTo>
                        <a:pt x="73910" y="127640"/>
                        <a:pt x="86435" y="117491"/>
                        <a:pt x="86435" y="117491"/>
                      </a:cubicBezTo>
                      <a:cubicBezTo>
                        <a:pt x="86435" y="117491"/>
                        <a:pt x="59768" y="123120"/>
                        <a:pt x="38157" y="121863"/>
                      </a:cubicBezTo>
                      <a:cubicBezTo>
                        <a:pt x="16546" y="120596"/>
                        <a:pt x="0" y="112444"/>
                        <a:pt x="0" y="112444"/>
                      </a:cubicBezTo>
                      <a:cubicBezTo>
                        <a:pt x="0" y="112444"/>
                        <a:pt x="23330" y="101213"/>
                        <a:pt x="35069" y="87736"/>
                      </a:cubicBezTo>
                      <a:cubicBezTo>
                        <a:pt x="46818" y="74250"/>
                        <a:pt x="46975" y="58527"/>
                        <a:pt x="46975" y="58527"/>
                      </a:cubicBezTo>
                      <a:cubicBezTo>
                        <a:pt x="46975" y="58527"/>
                        <a:pt x="79401" y="63639"/>
                        <a:pt x="87599" y="26471"/>
                      </a:cubicBezTo>
                      <a:cubicBezTo>
                        <a:pt x="90844" y="11746"/>
                        <a:pt x="79133" y="4222"/>
                        <a:pt x="79133" y="4222"/>
                      </a:cubicBezTo>
                      <a:cubicBezTo>
                        <a:pt x="79133" y="4222"/>
                        <a:pt x="105670" y="-5400"/>
                        <a:pt x="133548" y="4407"/>
                      </a:cubicBezTo>
                      <a:cubicBezTo>
                        <a:pt x="161436" y="14224"/>
                        <a:pt x="188722" y="45651"/>
                        <a:pt x="188722"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21" name="Google Shape;10921;p17"/>
                <p:cNvSpPr/>
                <p:nvPr/>
              </p:nvSpPr>
              <p:spPr>
                <a:xfrm>
                  <a:off x="6366756" y="4652543"/>
                  <a:ext cx="210453" cy="205017"/>
                </a:xfrm>
                <a:custGeom>
                  <a:avLst/>
                  <a:gdLst/>
                  <a:ahLst/>
                  <a:cxnLst/>
                  <a:rect l="l" t="t" r="r" b="b"/>
                  <a:pathLst>
                    <a:path w="210453" h="205017" extrusionOk="0">
                      <a:moveTo>
                        <a:pt x="48916" y="205018"/>
                      </a:moveTo>
                      <a:cubicBezTo>
                        <a:pt x="48916" y="205018"/>
                        <a:pt x="63687" y="149197"/>
                        <a:pt x="76803" y="124120"/>
                      </a:cubicBezTo>
                      <a:cubicBezTo>
                        <a:pt x="84133" y="110135"/>
                        <a:pt x="90169" y="101474"/>
                        <a:pt x="90169" y="101474"/>
                      </a:cubicBezTo>
                      <a:cubicBezTo>
                        <a:pt x="90169" y="101474"/>
                        <a:pt x="83172" y="103895"/>
                        <a:pt x="67689" y="113157"/>
                      </a:cubicBezTo>
                      <a:cubicBezTo>
                        <a:pt x="52198" y="122428"/>
                        <a:pt x="28220" y="138530"/>
                        <a:pt x="28220" y="138530"/>
                      </a:cubicBezTo>
                      <a:cubicBezTo>
                        <a:pt x="28220" y="138530"/>
                        <a:pt x="47123" y="119794"/>
                        <a:pt x="63373" y="108647"/>
                      </a:cubicBezTo>
                      <a:cubicBezTo>
                        <a:pt x="79622" y="97499"/>
                        <a:pt x="93220" y="93950"/>
                        <a:pt x="93220" y="93950"/>
                      </a:cubicBezTo>
                      <a:cubicBezTo>
                        <a:pt x="93220" y="93950"/>
                        <a:pt x="98590" y="81009"/>
                        <a:pt x="105855" y="69695"/>
                      </a:cubicBezTo>
                      <a:cubicBezTo>
                        <a:pt x="113130" y="58372"/>
                        <a:pt x="122281" y="48675"/>
                        <a:pt x="122281" y="48675"/>
                      </a:cubicBezTo>
                      <a:lnTo>
                        <a:pt x="84965" y="55913"/>
                      </a:lnTo>
                      <a:cubicBezTo>
                        <a:pt x="84965" y="55913"/>
                        <a:pt x="83773" y="64352"/>
                        <a:pt x="74132" y="75010"/>
                      </a:cubicBezTo>
                      <a:cubicBezTo>
                        <a:pt x="64491" y="85668"/>
                        <a:pt x="46383" y="98544"/>
                        <a:pt x="46383" y="98544"/>
                      </a:cubicBezTo>
                      <a:cubicBezTo>
                        <a:pt x="46383" y="98544"/>
                        <a:pt x="60183" y="83911"/>
                        <a:pt x="67920" y="74206"/>
                      </a:cubicBezTo>
                      <a:cubicBezTo>
                        <a:pt x="75648" y="64491"/>
                        <a:pt x="77321" y="59703"/>
                        <a:pt x="77321" y="59703"/>
                      </a:cubicBezTo>
                      <a:lnTo>
                        <a:pt x="43536" y="71396"/>
                      </a:lnTo>
                      <a:lnTo>
                        <a:pt x="0" y="88755"/>
                      </a:lnTo>
                      <a:lnTo>
                        <a:pt x="40181" y="66987"/>
                      </a:lnTo>
                      <a:cubicBezTo>
                        <a:pt x="40181" y="66987"/>
                        <a:pt x="37528" y="62957"/>
                        <a:pt x="28276" y="61210"/>
                      </a:cubicBezTo>
                      <a:cubicBezTo>
                        <a:pt x="19023" y="59463"/>
                        <a:pt x="3152" y="60008"/>
                        <a:pt x="3152" y="60008"/>
                      </a:cubicBezTo>
                      <a:cubicBezTo>
                        <a:pt x="3152" y="60008"/>
                        <a:pt x="19855" y="56560"/>
                        <a:pt x="31040" y="57540"/>
                      </a:cubicBezTo>
                      <a:cubicBezTo>
                        <a:pt x="42215" y="58520"/>
                        <a:pt x="47881" y="63936"/>
                        <a:pt x="47881" y="63936"/>
                      </a:cubicBezTo>
                      <a:lnTo>
                        <a:pt x="74964" y="54887"/>
                      </a:lnTo>
                      <a:lnTo>
                        <a:pt x="90224" y="49082"/>
                      </a:lnTo>
                      <a:cubicBezTo>
                        <a:pt x="90224" y="49082"/>
                        <a:pt x="86370" y="42963"/>
                        <a:pt x="75158" y="37057"/>
                      </a:cubicBezTo>
                      <a:cubicBezTo>
                        <a:pt x="63946" y="31141"/>
                        <a:pt x="45367" y="25438"/>
                        <a:pt x="45367" y="25438"/>
                      </a:cubicBezTo>
                      <a:cubicBezTo>
                        <a:pt x="45367" y="25438"/>
                        <a:pt x="64500" y="26464"/>
                        <a:pt x="77857" y="31677"/>
                      </a:cubicBezTo>
                      <a:cubicBezTo>
                        <a:pt x="91213" y="36890"/>
                        <a:pt x="98812" y="46291"/>
                        <a:pt x="98812" y="46291"/>
                      </a:cubicBezTo>
                      <a:lnTo>
                        <a:pt x="126514" y="41900"/>
                      </a:lnTo>
                      <a:cubicBezTo>
                        <a:pt x="126514" y="41900"/>
                        <a:pt x="130914" y="35485"/>
                        <a:pt x="140573" y="25003"/>
                      </a:cubicBezTo>
                      <a:cubicBezTo>
                        <a:pt x="150232" y="14530"/>
                        <a:pt x="165142" y="0"/>
                        <a:pt x="165142" y="0"/>
                      </a:cubicBezTo>
                      <a:lnTo>
                        <a:pt x="178268" y="8051"/>
                      </a:lnTo>
                      <a:cubicBezTo>
                        <a:pt x="178268" y="8051"/>
                        <a:pt x="161528" y="18681"/>
                        <a:pt x="150168" y="28599"/>
                      </a:cubicBezTo>
                      <a:cubicBezTo>
                        <a:pt x="138798" y="38517"/>
                        <a:pt x="132818" y="47723"/>
                        <a:pt x="132818" y="47723"/>
                      </a:cubicBezTo>
                      <a:lnTo>
                        <a:pt x="143245" y="65027"/>
                      </a:lnTo>
                      <a:cubicBezTo>
                        <a:pt x="143245" y="65027"/>
                        <a:pt x="156814" y="58002"/>
                        <a:pt x="173239" y="57383"/>
                      </a:cubicBezTo>
                      <a:cubicBezTo>
                        <a:pt x="189674" y="56763"/>
                        <a:pt x="210453" y="60091"/>
                        <a:pt x="210453" y="60091"/>
                      </a:cubicBezTo>
                      <a:cubicBezTo>
                        <a:pt x="210453" y="60091"/>
                        <a:pt x="189554" y="59047"/>
                        <a:pt x="173748" y="61783"/>
                      </a:cubicBezTo>
                      <a:cubicBezTo>
                        <a:pt x="157942" y="64519"/>
                        <a:pt x="145953" y="70444"/>
                        <a:pt x="145953" y="70444"/>
                      </a:cubicBezTo>
                      <a:lnTo>
                        <a:pt x="161093" y="98238"/>
                      </a:lnTo>
                      <a:cubicBezTo>
                        <a:pt x="161093" y="98238"/>
                        <a:pt x="168876" y="96815"/>
                        <a:pt x="177990" y="102583"/>
                      </a:cubicBezTo>
                      <a:cubicBezTo>
                        <a:pt x="187095" y="108360"/>
                        <a:pt x="197540" y="121328"/>
                        <a:pt x="197540" y="121328"/>
                      </a:cubicBezTo>
                      <a:cubicBezTo>
                        <a:pt x="197540" y="121328"/>
                        <a:pt x="184220" y="110874"/>
                        <a:pt x="175763" y="106280"/>
                      </a:cubicBezTo>
                      <a:cubicBezTo>
                        <a:pt x="167305" y="101696"/>
                        <a:pt x="163700" y="102953"/>
                        <a:pt x="163700" y="102953"/>
                      </a:cubicBezTo>
                      <a:lnTo>
                        <a:pt x="177602" y="160789"/>
                      </a:lnTo>
                      <a:cubicBezTo>
                        <a:pt x="177602" y="160789"/>
                        <a:pt x="163885" y="122225"/>
                        <a:pt x="155520" y="103184"/>
                      </a:cubicBezTo>
                      <a:cubicBezTo>
                        <a:pt x="149207" y="88810"/>
                        <a:pt x="145897" y="83985"/>
                        <a:pt x="145897" y="83985"/>
                      </a:cubicBezTo>
                      <a:cubicBezTo>
                        <a:pt x="145897" y="83985"/>
                        <a:pt x="141488" y="89180"/>
                        <a:pt x="137541" y="98146"/>
                      </a:cubicBezTo>
                      <a:cubicBezTo>
                        <a:pt x="133585" y="107112"/>
                        <a:pt x="130997" y="118731"/>
                        <a:pt x="130997" y="118731"/>
                      </a:cubicBezTo>
                      <a:cubicBezTo>
                        <a:pt x="130997" y="118731"/>
                        <a:pt x="130581" y="105902"/>
                        <a:pt x="133141" y="95937"/>
                      </a:cubicBezTo>
                      <a:cubicBezTo>
                        <a:pt x="135702" y="85973"/>
                        <a:pt x="141239" y="78865"/>
                        <a:pt x="141239" y="78865"/>
                      </a:cubicBezTo>
                      <a:lnTo>
                        <a:pt x="127642" y="54564"/>
                      </a:lnTo>
                      <a:cubicBezTo>
                        <a:pt x="127642" y="54564"/>
                        <a:pt x="119193" y="65813"/>
                        <a:pt x="112575" y="75408"/>
                      </a:cubicBezTo>
                      <a:cubicBezTo>
                        <a:pt x="105948" y="85011"/>
                        <a:pt x="101160" y="96187"/>
                        <a:pt x="101160" y="96187"/>
                      </a:cubicBezTo>
                      <a:cubicBezTo>
                        <a:pt x="101160" y="96187"/>
                        <a:pt x="107667" y="107972"/>
                        <a:pt x="110800" y="123048"/>
                      </a:cubicBezTo>
                      <a:cubicBezTo>
                        <a:pt x="113934" y="138115"/>
                        <a:pt x="113703" y="156472"/>
                        <a:pt x="113703" y="156472"/>
                      </a:cubicBezTo>
                      <a:cubicBezTo>
                        <a:pt x="113703" y="156472"/>
                        <a:pt x="110634" y="139547"/>
                        <a:pt x="106576" y="126431"/>
                      </a:cubicBezTo>
                      <a:cubicBezTo>
                        <a:pt x="102509" y="113315"/>
                        <a:pt x="97443" y="104016"/>
                        <a:pt x="97443" y="104016"/>
                      </a:cubicBezTo>
                      <a:cubicBezTo>
                        <a:pt x="97443" y="104016"/>
                        <a:pt x="91713" y="109275"/>
                        <a:pt x="82155" y="128585"/>
                      </a:cubicBezTo>
                      <a:cubicBezTo>
                        <a:pt x="69695" y="153736"/>
                        <a:pt x="48916" y="205018"/>
                        <a:pt x="48916"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22" name="Google Shape;10922;p17"/>
              <p:cNvGrpSpPr/>
              <p:nvPr/>
            </p:nvGrpSpPr>
            <p:grpSpPr>
              <a:xfrm>
                <a:off x="6977316" y="5063420"/>
                <a:ext cx="170541" cy="237056"/>
                <a:chOff x="6977316" y="5063420"/>
                <a:chExt cx="170541" cy="237056"/>
              </a:xfrm>
            </p:grpSpPr>
            <p:sp>
              <p:nvSpPr>
                <p:cNvPr id="10923" name="Google Shape;10923;p17"/>
                <p:cNvSpPr/>
                <p:nvPr/>
              </p:nvSpPr>
              <p:spPr>
                <a:xfrm>
                  <a:off x="6977316" y="5063420"/>
                  <a:ext cx="170541" cy="237056"/>
                </a:xfrm>
                <a:custGeom>
                  <a:avLst/>
                  <a:gdLst/>
                  <a:ahLst/>
                  <a:cxnLst/>
                  <a:rect l="l" t="t" r="r" b="b"/>
                  <a:pathLst>
                    <a:path w="170541" h="237056" extrusionOk="0">
                      <a:moveTo>
                        <a:pt x="51811" y="163155"/>
                      </a:moveTo>
                      <a:cubicBezTo>
                        <a:pt x="51811" y="163155"/>
                        <a:pt x="25384" y="165364"/>
                        <a:pt x="13026" y="144502"/>
                      </a:cubicBezTo>
                      <a:cubicBezTo>
                        <a:pt x="-6431" y="111641"/>
                        <a:pt x="1675" y="86342"/>
                        <a:pt x="1675" y="86342"/>
                      </a:cubicBezTo>
                      <a:cubicBezTo>
                        <a:pt x="1675" y="86342"/>
                        <a:pt x="15613" y="109802"/>
                        <a:pt x="28157" y="88413"/>
                      </a:cubicBezTo>
                      <a:cubicBezTo>
                        <a:pt x="34664" y="77312"/>
                        <a:pt x="35515" y="54508"/>
                        <a:pt x="35515" y="54508"/>
                      </a:cubicBezTo>
                      <a:cubicBezTo>
                        <a:pt x="35515" y="54508"/>
                        <a:pt x="46089" y="46402"/>
                        <a:pt x="51746" y="32777"/>
                      </a:cubicBezTo>
                      <a:cubicBezTo>
                        <a:pt x="57394" y="19143"/>
                        <a:pt x="58106" y="0"/>
                        <a:pt x="58106" y="0"/>
                      </a:cubicBezTo>
                      <a:cubicBezTo>
                        <a:pt x="58106" y="0"/>
                        <a:pt x="67413" y="7774"/>
                        <a:pt x="73561" y="21103"/>
                      </a:cubicBezTo>
                      <a:cubicBezTo>
                        <a:pt x="79716" y="34441"/>
                        <a:pt x="82711" y="53325"/>
                        <a:pt x="82711" y="53325"/>
                      </a:cubicBezTo>
                      <a:cubicBezTo>
                        <a:pt x="82711" y="53325"/>
                        <a:pt x="86511" y="43536"/>
                        <a:pt x="90707" y="35023"/>
                      </a:cubicBezTo>
                      <a:cubicBezTo>
                        <a:pt x="94903" y="26519"/>
                        <a:pt x="99497" y="19300"/>
                        <a:pt x="99497" y="19300"/>
                      </a:cubicBezTo>
                      <a:cubicBezTo>
                        <a:pt x="99497" y="19300"/>
                        <a:pt x="103176" y="25318"/>
                        <a:pt x="105164" y="32139"/>
                      </a:cubicBezTo>
                      <a:cubicBezTo>
                        <a:pt x="107151" y="38970"/>
                        <a:pt x="107437" y="46605"/>
                        <a:pt x="107437" y="46605"/>
                      </a:cubicBezTo>
                      <a:cubicBezTo>
                        <a:pt x="107437" y="46605"/>
                        <a:pt x="121266" y="33276"/>
                        <a:pt x="133522" y="24449"/>
                      </a:cubicBezTo>
                      <a:cubicBezTo>
                        <a:pt x="145788" y="15621"/>
                        <a:pt x="156483" y="11296"/>
                        <a:pt x="156483" y="11296"/>
                      </a:cubicBezTo>
                      <a:cubicBezTo>
                        <a:pt x="156483" y="11296"/>
                        <a:pt x="154810" y="33840"/>
                        <a:pt x="150974" y="52696"/>
                      </a:cubicBezTo>
                      <a:cubicBezTo>
                        <a:pt x="147137" y="71544"/>
                        <a:pt x="141139" y="86703"/>
                        <a:pt x="141139" y="86703"/>
                      </a:cubicBezTo>
                      <a:cubicBezTo>
                        <a:pt x="141139" y="86703"/>
                        <a:pt x="146038" y="86038"/>
                        <a:pt x="150133" y="87304"/>
                      </a:cubicBezTo>
                      <a:cubicBezTo>
                        <a:pt x="154218" y="88561"/>
                        <a:pt x="157509" y="91740"/>
                        <a:pt x="157509" y="91740"/>
                      </a:cubicBezTo>
                      <a:cubicBezTo>
                        <a:pt x="157509" y="91740"/>
                        <a:pt x="151722" y="104654"/>
                        <a:pt x="144041" y="113860"/>
                      </a:cubicBezTo>
                      <a:cubicBezTo>
                        <a:pt x="136360" y="123066"/>
                        <a:pt x="126774" y="128576"/>
                        <a:pt x="126774" y="128576"/>
                      </a:cubicBezTo>
                      <a:cubicBezTo>
                        <a:pt x="126774" y="128576"/>
                        <a:pt x="142414" y="131829"/>
                        <a:pt x="153359" y="139926"/>
                      </a:cubicBezTo>
                      <a:cubicBezTo>
                        <a:pt x="164302" y="148024"/>
                        <a:pt x="170542" y="160964"/>
                        <a:pt x="170542" y="160964"/>
                      </a:cubicBezTo>
                      <a:cubicBezTo>
                        <a:pt x="170542" y="160964"/>
                        <a:pt x="154976" y="164023"/>
                        <a:pt x="144818" y="172897"/>
                      </a:cubicBezTo>
                      <a:cubicBezTo>
                        <a:pt x="134650" y="181771"/>
                        <a:pt x="129880" y="196459"/>
                        <a:pt x="129880" y="196459"/>
                      </a:cubicBezTo>
                      <a:cubicBezTo>
                        <a:pt x="129880" y="196459"/>
                        <a:pt x="114416" y="181290"/>
                        <a:pt x="99063" y="213485"/>
                      </a:cubicBezTo>
                      <a:cubicBezTo>
                        <a:pt x="92971" y="226250"/>
                        <a:pt x="96863" y="237055"/>
                        <a:pt x="96863" y="237055"/>
                      </a:cubicBezTo>
                      <a:cubicBezTo>
                        <a:pt x="96863" y="237055"/>
                        <a:pt x="80105" y="237573"/>
                        <a:pt x="68421" y="219456"/>
                      </a:cubicBezTo>
                      <a:cubicBezTo>
                        <a:pt x="56738" y="201339"/>
                        <a:pt x="51811" y="163155"/>
                        <a:pt x="51811"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24" name="Google Shape;10924;p17"/>
                <p:cNvSpPr/>
                <p:nvPr/>
              </p:nvSpPr>
              <p:spPr>
                <a:xfrm>
                  <a:off x="6994159" y="5096077"/>
                  <a:ext cx="127761" cy="169412"/>
                </a:xfrm>
                <a:custGeom>
                  <a:avLst/>
                  <a:gdLst/>
                  <a:ahLst/>
                  <a:cxnLst/>
                  <a:rect l="l" t="t" r="r" b="b"/>
                  <a:pathLst>
                    <a:path w="127761" h="169412" extrusionOk="0">
                      <a:moveTo>
                        <a:pt x="127761" y="0"/>
                      </a:moveTo>
                      <a:cubicBezTo>
                        <a:pt x="127761" y="0"/>
                        <a:pt x="103405" y="47585"/>
                        <a:pt x="89069" y="66885"/>
                      </a:cubicBezTo>
                      <a:cubicBezTo>
                        <a:pt x="81064" y="77645"/>
                        <a:pt x="75324" y="83819"/>
                        <a:pt x="75324" y="83819"/>
                      </a:cubicBezTo>
                      <a:cubicBezTo>
                        <a:pt x="75324" y="83819"/>
                        <a:pt x="79705" y="83791"/>
                        <a:pt x="90575" y="80076"/>
                      </a:cubicBezTo>
                      <a:cubicBezTo>
                        <a:pt x="101446" y="76350"/>
                        <a:pt x="118805" y="68928"/>
                        <a:pt x="118805" y="68928"/>
                      </a:cubicBezTo>
                      <a:cubicBezTo>
                        <a:pt x="118805" y="68928"/>
                        <a:pt x="103322" y="80436"/>
                        <a:pt x="91490" y="85677"/>
                      </a:cubicBezTo>
                      <a:cubicBezTo>
                        <a:pt x="79659" y="90927"/>
                        <a:pt x="71488" y="89901"/>
                        <a:pt x="71488" y="89901"/>
                      </a:cubicBezTo>
                      <a:cubicBezTo>
                        <a:pt x="71488" y="89901"/>
                        <a:pt x="64814" y="100309"/>
                        <a:pt x="57641" y="108591"/>
                      </a:cubicBezTo>
                      <a:cubicBezTo>
                        <a:pt x="50459" y="116864"/>
                        <a:pt x="42778" y="123020"/>
                        <a:pt x="42778" y="123020"/>
                      </a:cubicBezTo>
                      <a:lnTo>
                        <a:pt x="64481" y="128187"/>
                      </a:lnTo>
                      <a:cubicBezTo>
                        <a:pt x="64481" y="128187"/>
                        <a:pt x="67615" y="120663"/>
                        <a:pt x="75841" y="113758"/>
                      </a:cubicBezTo>
                      <a:cubicBezTo>
                        <a:pt x="84068" y="106862"/>
                        <a:pt x="97379" y="100586"/>
                        <a:pt x="97379" y="100586"/>
                      </a:cubicBezTo>
                      <a:cubicBezTo>
                        <a:pt x="97379" y="100586"/>
                        <a:pt x="85797" y="109876"/>
                        <a:pt x="78855" y="116503"/>
                      </a:cubicBezTo>
                      <a:cubicBezTo>
                        <a:pt x="71913" y="123131"/>
                        <a:pt x="69611" y="127078"/>
                        <a:pt x="69611" y="127078"/>
                      </a:cubicBezTo>
                      <a:lnTo>
                        <a:pt x="90788" y="126939"/>
                      </a:lnTo>
                      <a:lnTo>
                        <a:pt x="118758" y="124610"/>
                      </a:lnTo>
                      <a:lnTo>
                        <a:pt x="91232" y="132143"/>
                      </a:lnTo>
                      <a:cubicBezTo>
                        <a:pt x="91232" y="132143"/>
                        <a:pt x="91416" y="136765"/>
                        <a:pt x="95743" y="141368"/>
                      </a:cubicBezTo>
                      <a:cubicBezTo>
                        <a:pt x="100078" y="145962"/>
                        <a:pt x="108545" y="150538"/>
                        <a:pt x="108545" y="150538"/>
                      </a:cubicBezTo>
                      <a:cubicBezTo>
                        <a:pt x="108545" y="150538"/>
                        <a:pt x="98774" y="148421"/>
                        <a:pt x="93210" y="143919"/>
                      </a:cubicBezTo>
                      <a:cubicBezTo>
                        <a:pt x="87646" y="139418"/>
                        <a:pt x="86286" y="132541"/>
                        <a:pt x="86286" y="132541"/>
                      </a:cubicBezTo>
                      <a:lnTo>
                        <a:pt x="69408" y="132346"/>
                      </a:lnTo>
                      <a:lnTo>
                        <a:pt x="59693" y="132901"/>
                      </a:lnTo>
                      <a:cubicBezTo>
                        <a:pt x="59693" y="132901"/>
                        <a:pt x="59887" y="139871"/>
                        <a:pt x="64001" y="148994"/>
                      </a:cubicBezTo>
                      <a:cubicBezTo>
                        <a:pt x="68114" y="158126"/>
                        <a:pt x="76138" y="169412"/>
                        <a:pt x="76138" y="169412"/>
                      </a:cubicBezTo>
                      <a:cubicBezTo>
                        <a:pt x="76138" y="169412"/>
                        <a:pt x="66432" y="162332"/>
                        <a:pt x="60987" y="153172"/>
                      </a:cubicBezTo>
                      <a:cubicBezTo>
                        <a:pt x="55543" y="144012"/>
                        <a:pt x="54360" y="132772"/>
                        <a:pt x="54360" y="132772"/>
                      </a:cubicBezTo>
                      <a:lnTo>
                        <a:pt x="38545" y="128020"/>
                      </a:lnTo>
                      <a:cubicBezTo>
                        <a:pt x="38545" y="128020"/>
                        <a:pt x="34330" y="132624"/>
                        <a:pt x="26149" y="139353"/>
                      </a:cubicBezTo>
                      <a:cubicBezTo>
                        <a:pt x="17969" y="146073"/>
                        <a:pt x="5832" y="154919"/>
                        <a:pt x="5832" y="154919"/>
                      </a:cubicBezTo>
                      <a:lnTo>
                        <a:pt x="1359" y="143180"/>
                      </a:lnTo>
                      <a:cubicBezTo>
                        <a:pt x="1359" y="143180"/>
                        <a:pt x="13292" y="138577"/>
                        <a:pt x="22193" y="132920"/>
                      </a:cubicBezTo>
                      <a:cubicBezTo>
                        <a:pt x="31104" y="127253"/>
                        <a:pt x="36973" y="120543"/>
                        <a:pt x="36973" y="120543"/>
                      </a:cubicBezTo>
                      <a:lnTo>
                        <a:pt x="36668" y="100993"/>
                      </a:lnTo>
                      <a:cubicBezTo>
                        <a:pt x="36668" y="100993"/>
                        <a:pt x="27471" y="103230"/>
                        <a:pt x="18681" y="98553"/>
                      </a:cubicBezTo>
                      <a:cubicBezTo>
                        <a:pt x="9890" y="93876"/>
                        <a:pt x="0" y="84105"/>
                        <a:pt x="0" y="84105"/>
                      </a:cubicBezTo>
                      <a:cubicBezTo>
                        <a:pt x="0" y="84105"/>
                        <a:pt x="10639" y="91778"/>
                        <a:pt x="19725" y="94273"/>
                      </a:cubicBezTo>
                      <a:cubicBezTo>
                        <a:pt x="28821" y="96760"/>
                        <a:pt x="36862" y="95059"/>
                        <a:pt x="36862" y="95059"/>
                      </a:cubicBezTo>
                      <a:lnTo>
                        <a:pt x="37213" y="64158"/>
                      </a:lnTo>
                      <a:cubicBezTo>
                        <a:pt x="37213" y="64158"/>
                        <a:pt x="32712" y="63003"/>
                        <a:pt x="29662" y="54674"/>
                      </a:cubicBezTo>
                      <a:cubicBezTo>
                        <a:pt x="26602" y="46356"/>
                        <a:pt x="25003" y="30864"/>
                        <a:pt x="25003" y="30864"/>
                      </a:cubicBezTo>
                      <a:cubicBezTo>
                        <a:pt x="25003" y="30864"/>
                        <a:pt x="28867" y="44914"/>
                        <a:pt x="31926" y="51929"/>
                      </a:cubicBezTo>
                      <a:cubicBezTo>
                        <a:pt x="34986" y="58935"/>
                        <a:pt x="37250" y="58908"/>
                        <a:pt x="37250" y="58908"/>
                      </a:cubicBezTo>
                      <a:lnTo>
                        <a:pt x="47187" y="268"/>
                      </a:lnTo>
                      <a:cubicBezTo>
                        <a:pt x="47187" y="268"/>
                        <a:pt x="42898" y="40791"/>
                        <a:pt x="41604" y="61311"/>
                      </a:cubicBezTo>
                      <a:cubicBezTo>
                        <a:pt x="40634" y="76794"/>
                        <a:pt x="40929" y="82377"/>
                        <a:pt x="40929" y="82377"/>
                      </a:cubicBezTo>
                      <a:cubicBezTo>
                        <a:pt x="40929" y="82377"/>
                        <a:pt x="44784" y="78920"/>
                        <a:pt x="49526" y="71784"/>
                      </a:cubicBezTo>
                      <a:cubicBezTo>
                        <a:pt x="54268" y="64648"/>
                        <a:pt x="59074" y="54591"/>
                        <a:pt x="59074" y="54591"/>
                      </a:cubicBezTo>
                      <a:cubicBezTo>
                        <a:pt x="59074" y="54591"/>
                        <a:pt x="55478" y="66746"/>
                        <a:pt x="51171" y="75259"/>
                      </a:cubicBezTo>
                      <a:cubicBezTo>
                        <a:pt x="46854" y="83782"/>
                        <a:pt x="41845" y="88662"/>
                        <a:pt x="41845" y="88662"/>
                      </a:cubicBezTo>
                      <a:lnTo>
                        <a:pt x="41724" y="115791"/>
                      </a:lnTo>
                      <a:cubicBezTo>
                        <a:pt x="41724" y="115791"/>
                        <a:pt x="49498" y="107953"/>
                        <a:pt x="55830" y="101076"/>
                      </a:cubicBezTo>
                      <a:cubicBezTo>
                        <a:pt x="62152" y="94209"/>
                        <a:pt x="67994" y="85270"/>
                        <a:pt x="67994" y="85270"/>
                      </a:cubicBezTo>
                      <a:cubicBezTo>
                        <a:pt x="67994" y="85270"/>
                        <a:pt x="68095" y="72135"/>
                        <a:pt x="70943" y="57013"/>
                      </a:cubicBezTo>
                      <a:cubicBezTo>
                        <a:pt x="73790" y="41882"/>
                        <a:pt x="79373" y="24763"/>
                        <a:pt x="79373" y="24763"/>
                      </a:cubicBezTo>
                      <a:cubicBezTo>
                        <a:pt x="79373" y="24763"/>
                        <a:pt x="75943" y="41604"/>
                        <a:pt x="74159" y="55192"/>
                      </a:cubicBezTo>
                      <a:cubicBezTo>
                        <a:pt x="72385" y="68780"/>
                        <a:pt x="72274" y="79123"/>
                        <a:pt x="72274" y="79123"/>
                      </a:cubicBezTo>
                      <a:cubicBezTo>
                        <a:pt x="72274" y="79123"/>
                        <a:pt x="76830" y="76017"/>
                        <a:pt x="87599" y="60988"/>
                      </a:cubicBezTo>
                      <a:cubicBezTo>
                        <a:pt x="101612" y="41401"/>
                        <a:pt x="127761" y="0"/>
                        <a:pt x="12776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25" name="Google Shape;10925;p17"/>
              <p:cNvGrpSpPr/>
              <p:nvPr/>
            </p:nvGrpSpPr>
            <p:grpSpPr>
              <a:xfrm>
                <a:off x="8247208" y="3412962"/>
                <a:ext cx="287136" cy="261115"/>
                <a:chOff x="8247208" y="3412962"/>
                <a:chExt cx="287136" cy="261115"/>
              </a:xfrm>
            </p:grpSpPr>
            <p:sp>
              <p:nvSpPr>
                <p:cNvPr id="10926" name="Google Shape;10926;p17"/>
                <p:cNvSpPr/>
                <p:nvPr/>
              </p:nvSpPr>
              <p:spPr>
                <a:xfrm>
                  <a:off x="8247208" y="3429834"/>
                  <a:ext cx="287136" cy="244243"/>
                </a:xfrm>
                <a:custGeom>
                  <a:avLst/>
                  <a:gdLst/>
                  <a:ahLst/>
                  <a:cxnLst/>
                  <a:rect l="l" t="t" r="r" b="b"/>
                  <a:pathLst>
                    <a:path w="287136" h="244243" extrusionOk="0">
                      <a:moveTo>
                        <a:pt x="99338" y="29086"/>
                      </a:moveTo>
                      <a:cubicBezTo>
                        <a:pt x="99338" y="29086"/>
                        <a:pt x="57984" y="2973"/>
                        <a:pt x="33110" y="7854"/>
                      </a:cubicBezTo>
                      <a:cubicBezTo>
                        <a:pt x="-6064" y="15535"/>
                        <a:pt x="398" y="42766"/>
                        <a:pt x="398" y="42766"/>
                      </a:cubicBezTo>
                      <a:cubicBezTo>
                        <a:pt x="398" y="42766"/>
                        <a:pt x="28451" y="37321"/>
                        <a:pt x="42935" y="65597"/>
                      </a:cubicBezTo>
                      <a:cubicBezTo>
                        <a:pt x="50460" y="80266"/>
                        <a:pt x="46032" y="98854"/>
                        <a:pt x="46032" y="98854"/>
                      </a:cubicBezTo>
                      <a:cubicBezTo>
                        <a:pt x="46032" y="98854"/>
                        <a:pt x="60766" y="114947"/>
                        <a:pt x="66284" y="130799"/>
                      </a:cubicBezTo>
                      <a:cubicBezTo>
                        <a:pt x="71802" y="146652"/>
                        <a:pt x="68105" y="162255"/>
                        <a:pt x="68105" y="162255"/>
                      </a:cubicBezTo>
                      <a:cubicBezTo>
                        <a:pt x="68105" y="162255"/>
                        <a:pt x="84826" y="164778"/>
                        <a:pt x="97961" y="160046"/>
                      </a:cubicBezTo>
                      <a:cubicBezTo>
                        <a:pt x="111087" y="155313"/>
                        <a:pt x="120608" y="143333"/>
                        <a:pt x="120608" y="143333"/>
                      </a:cubicBezTo>
                      <a:cubicBezTo>
                        <a:pt x="120608" y="143333"/>
                        <a:pt x="124157" y="154490"/>
                        <a:pt x="128668" y="165000"/>
                      </a:cubicBezTo>
                      <a:cubicBezTo>
                        <a:pt x="133169" y="175519"/>
                        <a:pt x="138632" y="185391"/>
                        <a:pt x="138632" y="185391"/>
                      </a:cubicBezTo>
                      <a:cubicBezTo>
                        <a:pt x="138632" y="185391"/>
                        <a:pt x="145999" y="184097"/>
                        <a:pt x="150870" y="180593"/>
                      </a:cubicBezTo>
                      <a:cubicBezTo>
                        <a:pt x="155751" y="177100"/>
                        <a:pt x="158136" y="171415"/>
                        <a:pt x="158136" y="171415"/>
                      </a:cubicBezTo>
                      <a:cubicBezTo>
                        <a:pt x="158136" y="171415"/>
                        <a:pt x="176696" y="194579"/>
                        <a:pt x="193916" y="212779"/>
                      </a:cubicBezTo>
                      <a:cubicBezTo>
                        <a:pt x="211137" y="230988"/>
                        <a:pt x="227008" y="244243"/>
                        <a:pt x="227008" y="244243"/>
                      </a:cubicBezTo>
                      <a:cubicBezTo>
                        <a:pt x="227008" y="244243"/>
                        <a:pt x="230049" y="225091"/>
                        <a:pt x="228727" y="206836"/>
                      </a:cubicBezTo>
                      <a:cubicBezTo>
                        <a:pt x="227415" y="188580"/>
                        <a:pt x="221730" y="171221"/>
                        <a:pt x="221730" y="171221"/>
                      </a:cubicBezTo>
                      <a:cubicBezTo>
                        <a:pt x="221730" y="171221"/>
                        <a:pt x="229328" y="176249"/>
                        <a:pt x="236140" y="179041"/>
                      </a:cubicBezTo>
                      <a:cubicBezTo>
                        <a:pt x="242952" y="181832"/>
                        <a:pt x="248970" y="182387"/>
                        <a:pt x="248970" y="182387"/>
                      </a:cubicBezTo>
                      <a:cubicBezTo>
                        <a:pt x="248970" y="182387"/>
                        <a:pt x="243055" y="166969"/>
                        <a:pt x="233192" y="152688"/>
                      </a:cubicBezTo>
                      <a:cubicBezTo>
                        <a:pt x="223329" y="138407"/>
                        <a:pt x="209519" y="125272"/>
                        <a:pt x="209519" y="125272"/>
                      </a:cubicBezTo>
                      <a:cubicBezTo>
                        <a:pt x="209519" y="125272"/>
                        <a:pt x="235151" y="137159"/>
                        <a:pt x="254563" y="140940"/>
                      </a:cubicBezTo>
                      <a:cubicBezTo>
                        <a:pt x="273964" y="144720"/>
                        <a:pt x="287136" y="140385"/>
                        <a:pt x="287136" y="140385"/>
                      </a:cubicBezTo>
                      <a:cubicBezTo>
                        <a:pt x="287136" y="140385"/>
                        <a:pt x="263214" y="123627"/>
                        <a:pt x="249330" y="107321"/>
                      </a:cubicBezTo>
                      <a:cubicBezTo>
                        <a:pt x="235447" y="91016"/>
                        <a:pt x="231602" y="75145"/>
                        <a:pt x="231602" y="75145"/>
                      </a:cubicBezTo>
                      <a:cubicBezTo>
                        <a:pt x="231602" y="75145"/>
                        <a:pt x="203243" y="72714"/>
                        <a:pt x="187012" y="33402"/>
                      </a:cubicBezTo>
                      <a:cubicBezTo>
                        <a:pt x="180578" y="17827"/>
                        <a:pt x="189489" y="12984"/>
                        <a:pt x="189489" y="12984"/>
                      </a:cubicBezTo>
                      <a:cubicBezTo>
                        <a:pt x="189489" y="12984"/>
                        <a:pt x="163025" y="-2896"/>
                        <a:pt x="139917" y="468"/>
                      </a:cubicBezTo>
                      <a:cubicBezTo>
                        <a:pt x="116808" y="3833"/>
                        <a:pt x="99338" y="29086"/>
                        <a:pt x="99338" y="2908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27" name="Google Shape;10927;p17"/>
                <p:cNvSpPr/>
                <p:nvPr/>
              </p:nvSpPr>
              <p:spPr>
                <a:xfrm>
                  <a:off x="8279357" y="3412962"/>
                  <a:ext cx="198621" cy="233468"/>
                </a:xfrm>
                <a:custGeom>
                  <a:avLst/>
                  <a:gdLst/>
                  <a:ahLst/>
                  <a:cxnLst/>
                  <a:rect l="l" t="t" r="r" b="b"/>
                  <a:pathLst>
                    <a:path w="198621" h="233468" extrusionOk="0">
                      <a:moveTo>
                        <a:pt x="181420" y="233469"/>
                      </a:moveTo>
                      <a:cubicBezTo>
                        <a:pt x="181420" y="233469"/>
                        <a:pt x="154808" y="173849"/>
                        <a:pt x="136931" y="145546"/>
                      </a:cubicBezTo>
                      <a:cubicBezTo>
                        <a:pt x="126958" y="129758"/>
                        <a:pt x="119415" y="119637"/>
                        <a:pt x="119415" y="119637"/>
                      </a:cubicBezTo>
                      <a:cubicBezTo>
                        <a:pt x="119415" y="119637"/>
                        <a:pt x="126357" y="123704"/>
                        <a:pt x="142662" y="136645"/>
                      </a:cubicBezTo>
                      <a:cubicBezTo>
                        <a:pt x="158967" y="149585"/>
                        <a:pt x="184627" y="171400"/>
                        <a:pt x="184627" y="171400"/>
                      </a:cubicBezTo>
                      <a:cubicBezTo>
                        <a:pt x="184627" y="171400"/>
                        <a:pt x="162970" y="148125"/>
                        <a:pt x="145528" y="133113"/>
                      </a:cubicBezTo>
                      <a:cubicBezTo>
                        <a:pt x="128094" y="118102"/>
                        <a:pt x="114867" y="111355"/>
                        <a:pt x="114867" y="111355"/>
                      </a:cubicBezTo>
                      <a:cubicBezTo>
                        <a:pt x="114867" y="111355"/>
                        <a:pt x="106909" y="97074"/>
                        <a:pt x="97619" y="83985"/>
                      </a:cubicBezTo>
                      <a:cubicBezTo>
                        <a:pt x="88329" y="70896"/>
                        <a:pt x="77700" y="59000"/>
                        <a:pt x="77700" y="59000"/>
                      </a:cubicBezTo>
                      <a:lnTo>
                        <a:pt x="113425" y="75001"/>
                      </a:lnTo>
                      <a:cubicBezTo>
                        <a:pt x="113425" y="75001"/>
                        <a:pt x="116494" y="83773"/>
                        <a:pt x="127799" y="96750"/>
                      </a:cubicBezTo>
                      <a:cubicBezTo>
                        <a:pt x="139104" y="109728"/>
                        <a:pt x="158644" y="126911"/>
                        <a:pt x="158644" y="126911"/>
                      </a:cubicBezTo>
                      <a:cubicBezTo>
                        <a:pt x="158644" y="126911"/>
                        <a:pt x="142616" y="108970"/>
                        <a:pt x="133271" y="97388"/>
                      </a:cubicBezTo>
                      <a:cubicBezTo>
                        <a:pt x="123935" y="85806"/>
                        <a:pt x="121282" y="80602"/>
                        <a:pt x="121282" y="80602"/>
                      </a:cubicBezTo>
                      <a:lnTo>
                        <a:pt x="154845" y="100253"/>
                      </a:lnTo>
                      <a:lnTo>
                        <a:pt x="198621" y="127891"/>
                      </a:lnTo>
                      <a:lnTo>
                        <a:pt x="156860" y="96612"/>
                      </a:lnTo>
                      <a:cubicBezTo>
                        <a:pt x="156860" y="96612"/>
                        <a:pt x="158329" y="93164"/>
                        <a:pt x="166353" y="93570"/>
                      </a:cubicBezTo>
                      <a:cubicBezTo>
                        <a:pt x="174376" y="93977"/>
                        <a:pt x="188971" y="98229"/>
                        <a:pt x="188971" y="98229"/>
                      </a:cubicBezTo>
                      <a:cubicBezTo>
                        <a:pt x="188971" y="98229"/>
                        <a:pt x="172934" y="90853"/>
                        <a:pt x="162970" y="89235"/>
                      </a:cubicBezTo>
                      <a:cubicBezTo>
                        <a:pt x="153015" y="87609"/>
                        <a:pt x="149123" y="91731"/>
                        <a:pt x="149123" y="91731"/>
                      </a:cubicBezTo>
                      <a:lnTo>
                        <a:pt x="122299" y="76295"/>
                      </a:lnTo>
                      <a:lnTo>
                        <a:pt x="107020" y="66894"/>
                      </a:lnTo>
                      <a:cubicBezTo>
                        <a:pt x="107020" y="66894"/>
                        <a:pt x="109090" y="61644"/>
                        <a:pt x="117918" y="58307"/>
                      </a:cubicBezTo>
                      <a:cubicBezTo>
                        <a:pt x="126754" y="54980"/>
                        <a:pt x="142338" y="53584"/>
                        <a:pt x="142338" y="53584"/>
                      </a:cubicBezTo>
                      <a:cubicBezTo>
                        <a:pt x="142338" y="53584"/>
                        <a:pt x="125146" y="50145"/>
                        <a:pt x="114193" y="52271"/>
                      </a:cubicBezTo>
                      <a:cubicBezTo>
                        <a:pt x="103239" y="54397"/>
                        <a:pt x="98534" y="62088"/>
                        <a:pt x="98534" y="62088"/>
                      </a:cubicBezTo>
                      <a:lnTo>
                        <a:pt x="72246" y="51190"/>
                      </a:lnTo>
                      <a:cubicBezTo>
                        <a:pt x="72246" y="51190"/>
                        <a:pt x="66719" y="43703"/>
                        <a:pt x="55442" y="30910"/>
                      </a:cubicBezTo>
                      <a:cubicBezTo>
                        <a:pt x="44165" y="18108"/>
                        <a:pt x="27148" y="0"/>
                        <a:pt x="27148" y="0"/>
                      </a:cubicBezTo>
                      <a:lnTo>
                        <a:pt x="17082" y="5037"/>
                      </a:lnTo>
                      <a:cubicBezTo>
                        <a:pt x="17082" y="5037"/>
                        <a:pt x="34848" y="19642"/>
                        <a:pt x="47548" y="32287"/>
                      </a:cubicBezTo>
                      <a:cubicBezTo>
                        <a:pt x="60239" y="44923"/>
                        <a:pt x="67865" y="55580"/>
                        <a:pt x="67865" y="55580"/>
                      </a:cubicBezTo>
                      <a:lnTo>
                        <a:pt x="62439" y="70564"/>
                      </a:lnTo>
                      <a:cubicBezTo>
                        <a:pt x="62439" y="70564"/>
                        <a:pt x="48417" y="60322"/>
                        <a:pt x="33285" y="55867"/>
                      </a:cubicBezTo>
                      <a:cubicBezTo>
                        <a:pt x="18163" y="51402"/>
                        <a:pt x="0" y="49896"/>
                        <a:pt x="0" y="49896"/>
                      </a:cubicBezTo>
                      <a:cubicBezTo>
                        <a:pt x="0" y="49896"/>
                        <a:pt x="18810" y="53722"/>
                        <a:pt x="33868" y="60174"/>
                      </a:cubicBezTo>
                      <a:cubicBezTo>
                        <a:pt x="48916" y="66617"/>
                        <a:pt x="61246" y="75370"/>
                        <a:pt x="61246" y="75370"/>
                      </a:cubicBezTo>
                      <a:lnTo>
                        <a:pt x="53991" y="99810"/>
                      </a:lnTo>
                      <a:cubicBezTo>
                        <a:pt x="53991" y="99810"/>
                        <a:pt x="46559" y="96565"/>
                        <a:pt x="39617" y="100244"/>
                      </a:cubicBezTo>
                      <a:cubicBezTo>
                        <a:pt x="32666" y="103923"/>
                        <a:pt x="26205" y="114534"/>
                        <a:pt x="26205" y="114534"/>
                      </a:cubicBezTo>
                      <a:cubicBezTo>
                        <a:pt x="26205" y="114534"/>
                        <a:pt x="35883" y="107131"/>
                        <a:pt x="42510" y="104487"/>
                      </a:cubicBezTo>
                      <a:cubicBezTo>
                        <a:pt x="49147" y="101834"/>
                        <a:pt x="52734" y="103951"/>
                        <a:pt x="52734" y="103951"/>
                      </a:cubicBezTo>
                      <a:lnTo>
                        <a:pt x="53676" y="158903"/>
                      </a:lnTo>
                      <a:cubicBezTo>
                        <a:pt x="53676" y="158903"/>
                        <a:pt x="57105" y="123297"/>
                        <a:pt x="60239" y="106095"/>
                      </a:cubicBezTo>
                      <a:cubicBezTo>
                        <a:pt x="62605" y="93108"/>
                        <a:pt x="64491" y="89023"/>
                        <a:pt x="64491" y="89023"/>
                      </a:cubicBezTo>
                      <a:cubicBezTo>
                        <a:pt x="64491" y="89023"/>
                        <a:pt x="69732" y="95280"/>
                        <a:pt x="75444" y="105226"/>
                      </a:cubicBezTo>
                      <a:cubicBezTo>
                        <a:pt x="81166" y="115172"/>
                        <a:pt x="86259" y="127457"/>
                        <a:pt x="86259" y="127457"/>
                      </a:cubicBezTo>
                      <a:cubicBezTo>
                        <a:pt x="86259" y="127457"/>
                        <a:pt x="83616" y="114655"/>
                        <a:pt x="78929" y="104025"/>
                      </a:cubicBezTo>
                      <a:cubicBezTo>
                        <a:pt x="74252" y="93404"/>
                        <a:pt x="67532" y="84956"/>
                        <a:pt x="67532" y="84956"/>
                      </a:cubicBezTo>
                      <a:lnTo>
                        <a:pt x="74196" y="63677"/>
                      </a:lnTo>
                      <a:cubicBezTo>
                        <a:pt x="74196" y="63677"/>
                        <a:pt x="84549" y="76969"/>
                        <a:pt x="92849" y="88172"/>
                      </a:cubicBezTo>
                      <a:cubicBezTo>
                        <a:pt x="101150" y="99375"/>
                        <a:pt x="108148" y="111743"/>
                        <a:pt x="108148" y="111743"/>
                      </a:cubicBezTo>
                      <a:cubicBezTo>
                        <a:pt x="108148" y="111743"/>
                        <a:pt x="104995" y="122086"/>
                        <a:pt x="105689" y="136524"/>
                      </a:cubicBezTo>
                      <a:cubicBezTo>
                        <a:pt x="106382" y="150962"/>
                        <a:pt x="110920" y="169486"/>
                        <a:pt x="110920" y="169486"/>
                      </a:cubicBezTo>
                      <a:cubicBezTo>
                        <a:pt x="110920" y="169486"/>
                        <a:pt x="109728" y="153162"/>
                        <a:pt x="110338" y="140915"/>
                      </a:cubicBezTo>
                      <a:cubicBezTo>
                        <a:pt x="110957" y="128668"/>
                        <a:pt x="113379" y="120496"/>
                        <a:pt x="113379" y="120496"/>
                      </a:cubicBezTo>
                      <a:cubicBezTo>
                        <a:pt x="113379" y="120496"/>
                        <a:pt x="119840" y="127124"/>
                        <a:pt x="133114" y="148790"/>
                      </a:cubicBezTo>
                      <a:cubicBezTo>
                        <a:pt x="150390" y="177010"/>
                        <a:pt x="181420" y="233469"/>
                        <a:pt x="181420"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28" name="Google Shape;10928;p17"/>
              <p:cNvGrpSpPr/>
              <p:nvPr/>
            </p:nvGrpSpPr>
            <p:grpSpPr>
              <a:xfrm>
                <a:off x="4837635" y="4379217"/>
                <a:ext cx="311788" cy="320800"/>
                <a:chOff x="4837635" y="4379217"/>
                <a:chExt cx="311788" cy="320800"/>
              </a:xfrm>
            </p:grpSpPr>
            <p:sp>
              <p:nvSpPr>
                <p:cNvPr id="10929" name="Google Shape;10929;p17"/>
                <p:cNvSpPr/>
                <p:nvPr/>
              </p:nvSpPr>
              <p:spPr>
                <a:xfrm>
                  <a:off x="4837635" y="4379217"/>
                  <a:ext cx="293648" cy="320800"/>
                </a:xfrm>
                <a:custGeom>
                  <a:avLst/>
                  <a:gdLst/>
                  <a:ahLst/>
                  <a:cxnLst/>
                  <a:rect l="l" t="t" r="r" b="b"/>
                  <a:pathLst>
                    <a:path w="293648" h="320800" extrusionOk="0">
                      <a:moveTo>
                        <a:pt x="257188" y="146905"/>
                      </a:moveTo>
                      <a:cubicBezTo>
                        <a:pt x="257188" y="146905"/>
                        <a:pt x="287718" y="109839"/>
                        <a:pt x="281165" y="71803"/>
                      </a:cubicBezTo>
                      <a:cubicBezTo>
                        <a:pt x="270840" y="11906"/>
                        <a:pt x="238035" y="0"/>
                        <a:pt x="238035" y="0"/>
                      </a:cubicBezTo>
                      <a:cubicBezTo>
                        <a:pt x="238035" y="0"/>
                        <a:pt x="245356" y="42843"/>
                        <a:pt x="211507" y="41216"/>
                      </a:cubicBezTo>
                      <a:cubicBezTo>
                        <a:pt x="193935" y="40366"/>
                        <a:pt x="171317" y="20058"/>
                        <a:pt x="171317" y="20058"/>
                      </a:cubicBezTo>
                      <a:cubicBezTo>
                        <a:pt x="171317" y="20058"/>
                        <a:pt x="152220" y="28072"/>
                        <a:pt x="133170" y="23571"/>
                      </a:cubicBezTo>
                      <a:cubicBezTo>
                        <a:pt x="114119" y="19060"/>
                        <a:pt x="95124" y="2015"/>
                        <a:pt x="95124" y="2015"/>
                      </a:cubicBezTo>
                      <a:cubicBezTo>
                        <a:pt x="95124" y="2015"/>
                        <a:pt x="92508" y="23164"/>
                        <a:pt x="98581" y="44877"/>
                      </a:cubicBezTo>
                      <a:cubicBezTo>
                        <a:pt x="104645" y="66599"/>
                        <a:pt x="119397" y="88893"/>
                        <a:pt x="119397" y="88893"/>
                      </a:cubicBezTo>
                      <a:cubicBezTo>
                        <a:pt x="119397" y="88893"/>
                        <a:pt x="105994" y="85261"/>
                        <a:pt x="93377" y="83440"/>
                      </a:cubicBezTo>
                      <a:cubicBezTo>
                        <a:pt x="80769" y="81619"/>
                        <a:pt x="68956" y="81600"/>
                        <a:pt x="68956" y="81600"/>
                      </a:cubicBezTo>
                      <a:cubicBezTo>
                        <a:pt x="68956" y="81600"/>
                        <a:pt x="70712" y="92748"/>
                        <a:pt x="75075" y="102139"/>
                      </a:cubicBezTo>
                      <a:cubicBezTo>
                        <a:pt x="79428" y="111540"/>
                        <a:pt x="86389" y="119184"/>
                        <a:pt x="86389" y="119184"/>
                      </a:cubicBezTo>
                      <a:cubicBezTo>
                        <a:pt x="86389" y="119184"/>
                        <a:pt x="58825" y="127078"/>
                        <a:pt x="37223" y="136904"/>
                      </a:cubicBezTo>
                      <a:cubicBezTo>
                        <a:pt x="15631" y="146729"/>
                        <a:pt x="0" y="158487"/>
                        <a:pt x="0" y="158487"/>
                      </a:cubicBezTo>
                      <a:cubicBezTo>
                        <a:pt x="0" y="158487"/>
                        <a:pt x="23266" y="177325"/>
                        <a:pt x="45339" y="189461"/>
                      </a:cubicBezTo>
                      <a:cubicBezTo>
                        <a:pt x="67403" y="201598"/>
                        <a:pt x="88284" y="207033"/>
                        <a:pt x="88284" y="207033"/>
                      </a:cubicBezTo>
                      <a:cubicBezTo>
                        <a:pt x="88284" y="207033"/>
                        <a:pt x="82386" y="213670"/>
                        <a:pt x="79179" y="220926"/>
                      </a:cubicBezTo>
                      <a:cubicBezTo>
                        <a:pt x="75971" y="228182"/>
                        <a:pt x="75463" y="236057"/>
                        <a:pt x="75463" y="236057"/>
                      </a:cubicBezTo>
                      <a:cubicBezTo>
                        <a:pt x="75463" y="236057"/>
                        <a:pt x="93978" y="239690"/>
                        <a:pt x="111013" y="237000"/>
                      </a:cubicBezTo>
                      <a:cubicBezTo>
                        <a:pt x="128040" y="234319"/>
                        <a:pt x="143596" y="225316"/>
                        <a:pt x="143596" y="225316"/>
                      </a:cubicBezTo>
                      <a:cubicBezTo>
                        <a:pt x="143596" y="225316"/>
                        <a:pt x="129860" y="251586"/>
                        <a:pt x="125793" y="275452"/>
                      </a:cubicBezTo>
                      <a:cubicBezTo>
                        <a:pt x="121726" y="299328"/>
                        <a:pt x="127319" y="320801"/>
                        <a:pt x="127319" y="320801"/>
                      </a:cubicBezTo>
                      <a:cubicBezTo>
                        <a:pt x="127319" y="320801"/>
                        <a:pt x="146979" y="300631"/>
                        <a:pt x="166363" y="293958"/>
                      </a:cubicBezTo>
                      <a:cubicBezTo>
                        <a:pt x="185755" y="287275"/>
                        <a:pt x="204861" y="294096"/>
                        <a:pt x="204861" y="294096"/>
                      </a:cubicBezTo>
                      <a:cubicBezTo>
                        <a:pt x="204861" y="294096"/>
                        <a:pt x="207061" y="256846"/>
                        <a:pt x="254239" y="264517"/>
                      </a:cubicBezTo>
                      <a:cubicBezTo>
                        <a:pt x="272938" y="267559"/>
                        <a:pt x="279030" y="283540"/>
                        <a:pt x="279030" y="283540"/>
                      </a:cubicBezTo>
                      <a:cubicBezTo>
                        <a:pt x="279030" y="283540"/>
                        <a:pt x="297563" y="259193"/>
                        <a:pt x="292895" y="224752"/>
                      </a:cubicBezTo>
                      <a:cubicBezTo>
                        <a:pt x="288218" y="190312"/>
                        <a:pt x="257188" y="146905"/>
                        <a:pt x="25718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30" name="Google Shape;10930;p17"/>
                <p:cNvSpPr/>
                <p:nvPr/>
              </p:nvSpPr>
              <p:spPr>
                <a:xfrm>
                  <a:off x="4870754" y="4417180"/>
                  <a:ext cx="278669" cy="236935"/>
                </a:xfrm>
                <a:custGeom>
                  <a:avLst/>
                  <a:gdLst/>
                  <a:ahLst/>
                  <a:cxnLst/>
                  <a:rect l="l" t="t" r="r" b="b"/>
                  <a:pathLst>
                    <a:path w="278669" h="236935" extrusionOk="0">
                      <a:moveTo>
                        <a:pt x="0" y="123121"/>
                      </a:moveTo>
                      <a:cubicBezTo>
                        <a:pt x="0" y="123121"/>
                        <a:pt x="71498" y="132004"/>
                        <a:pt x="105301" y="128991"/>
                      </a:cubicBezTo>
                      <a:cubicBezTo>
                        <a:pt x="124157" y="127309"/>
                        <a:pt x="136210" y="124637"/>
                        <a:pt x="136210" y="124637"/>
                      </a:cubicBezTo>
                      <a:cubicBezTo>
                        <a:pt x="136210" y="124637"/>
                        <a:pt x="131469" y="131108"/>
                        <a:pt x="116226" y="143697"/>
                      </a:cubicBezTo>
                      <a:cubicBezTo>
                        <a:pt x="100984" y="156287"/>
                        <a:pt x="75241" y="174995"/>
                        <a:pt x="75241" y="174995"/>
                      </a:cubicBezTo>
                      <a:cubicBezTo>
                        <a:pt x="75241" y="174995"/>
                        <a:pt x="102860" y="162933"/>
                        <a:pt x="120580" y="150353"/>
                      </a:cubicBezTo>
                      <a:cubicBezTo>
                        <a:pt x="138300" y="137781"/>
                        <a:pt x="146129" y="124702"/>
                        <a:pt x="146129" y="124702"/>
                      </a:cubicBezTo>
                      <a:cubicBezTo>
                        <a:pt x="146129" y="124702"/>
                        <a:pt x="163211" y="124647"/>
                        <a:pt x="178813" y="121837"/>
                      </a:cubicBezTo>
                      <a:cubicBezTo>
                        <a:pt x="194416" y="119027"/>
                        <a:pt x="208540" y="113462"/>
                        <a:pt x="208540" y="113462"/>
                      </a:cubicBezTo>
                      <a:lnTo>
                        <a:pt x="190108" y="150500"/>
                      </a:lnTo>
                      <a:cubicBezTo>
                        <a:pt x="190108" y="150500"/>
                        <a:pt x="179571" y="148032"/>
                        <a:pt x="164144" y="153699"/>
                      </a:cubicBezTo>
                      <a:cubicBezTo>
                        <a:pt x="148726" y="159365"/>
                        <a:pt x="128428" y="173174"/>
                        <a:pt x="128428" y="173174"/>
                      </a:cubicBezTo>
                      <a:cubicBezTo>
                        <a:pt x="128428" y="173174"/>
                        <a:pt x="149743" y="164790"/>
                        <a:pt x="163515" y="160761"/>
                      </a:cubicBezTo>
                      <a:cubicBezTo>
                        <a:pt x="177288" y="156730"/>
                        <a:pt x="183527" y="157063"/>
                        <a:pt x="183527" y="157063"/>
                      </a:cubicBezTo>
                      <a:lnTo>
                        <a:pt x="160603" y="188315"/>
                      </a:lnTo>
                      <a:lnTo>
                        <a:pt x="128289" y="227553"/>
                      </a:lnTo>
                      <a:lnTo>
                        <a:pt x="165077" y="193889"/>
                      </a:lnTo>
                      <a:cubicBezTo>
                        <a:pt x="165077" y="193889"/>
                        <a:pt x="169283" y="198538"/>
                        <a:pt x="168997" y="209297"/>
                      </a:cubicBezTo>
                      <a:cubicBezTo>
                        <a:pt x="168719" y="220057"/>
                        <a:pt x="163950" y="236935"/>
                        <a:pt x="163950" y="236935"/>
                      </a:cubicBezTo>
                      <a:cubicBezTo>
                        <a:pt x="163950" y="236935"/>
                        <a:pt x="172454" y="220454"/>
                        <a:pt x="174164" y="207957"/>
                      </a:cubicBezTo>
                      <a:cubicBezTo>
                        <a:pt x="175864" y="195451"/>
                        <a:pt x="170772" y="186938"/>
                        <a:pt x="170772" y="186938"/>
                      </a:cubicBezTo>
                      <a:lnTo>
                        <a:pt x="188768" y="161740"/>
                      </a:lnTo>
                      <a:lnTo>
                        <a:pt x="199750" y="147866"/>
                      </a:lnTo>
                      <a:cubicBezTo>
                        <a:pt x="199750" y="147866"/>
                        <a:pt x="206164" y="154743"/>
                        <a:pt x="210425" y="169468"/>
                      </a:cubicBezTo>
                      <a:cubicBezTo>
                        <a:pt x="214696" y="184183"/>
                        <a:pt x="216794" y="206755"/>
                        <a:pt x="216794" y="206755"/>
                      </a:cubicBezTo>
                      <a:cubicBezTo>
                        <a:pt x="216794" y="206755"/>
                        <a:pt x="220501" y="185662"/>
                        <a:pt x="217644" y="168941"/>
                      </a:cubicBezTo>
                      <a:cubicBezTo>
                        <a:pt x="214788" y="152210"/>
                        <a:pt x="205360" y="139843"/>
                        <a:pt x="205360" y="139843"/>
                      </a:cubicBezTo>
                      <a:lnTo>
                        <a:pt x="217857" y="111919"/>
                      </a:lnTo>
                      <a:cubicBezTo>
                        <a:pt x="217857" y="111919"/>
                        <a:pt x="226777" y="110014"/>
                        <a:pt x="241982" y="104247"/>
                      </a:cubicBezTo>
                      <a:cubicBezTo>
                        <a:pt x="257178" y="98488"/>
                        <a:pt x="278669" y="88856"/>
                        <a:pt x="278669" y="88856"/>
                      </a:cubicBezTo>
                      <a:lnTo>
                        <a:pt x="272310" y="71127"/>
                      </a:lnTo>
                      <a:cubicBezTo>
                        <a:pt x="272310" y="71127"/>
                        <a:pt x="255080" y="84457"/>
                        <a:pt x="240115" y="92313"/>
                      </a:cubicBezTo>
                      <a:cubicBezTo>
                        <a:pt x="225141" y="100161"/>
                        <a:pt x="212431" y="102518"/>
                        <a:pt x="212431" y="102518"/>
                      </a:cubicBezTo>
                      <a:lnTo>
                        <a:pt x="194157" y="83578"/>
                      </a:lnTo>
                      <a:cubicBezTo>
                        <a:pt x="194157" y="83578"/>
                        <a:pt x="206183" y="72071"/>
                        <a:pt x="211184" y="54619"/>
                      </a:cubicBezTo>
                      <a:cubicBezTo>
                        <a:pt x="216193" y="37177"/>
                        <a:pt x="217552" y="13273"/>
                        <a:pt x="217552" y="13273"/>
                      </a:cubicBezTo>
                      <a:cubicBezTo>
                        <a:pt x="217552" y="13273"/>
                        <a:pt x="213392" y="36289"/>
                        <a:pt x="205989" y="52123"/>
                      </a:cubicBezTo>
                      <a:cubicBezTo>
                        <a:pt x="198576" y="67948"/>
                        <a:pt x="188287" y="78263"/>
                        <a:pt x="188287" y="78263"/>
                      </a:cubicBezTo>
                      <a:lnTo>
                        <a:pt x="158514" y="49572"/>
                      </a:lnTo>
                      <a:cubicBezTo>
                        <a:pt x="158514" y="49572"/>
                        <a:pt x="162258" y="41808"/>
                        <a:pt x="157618" y="29412"/>
                      </a:cubicBezTo>
                      <a:cubicBezTo>
                        <a:pt x="152978" y="17017"/>
                        <a:pt x="139963" y="0"/>
                        <a:pt x="139963" y="0"/>
                      </a:cubicBezTo>
                      <a:cubicBezTo>
                        <a:pt x="139963" y="0"/>
                        <a:pt x="149179" y="19004"/>
                        <a:pt x="152562" y="30170"/>
                      </a:cubicBezTo>
                      <a:cubicBezTo>
                        <a:pt x="155936" y="41336"/>
                        <a:pt x="153468" y="44664"/>
                        <a:pt x="153468" y="44664"/>
                      </a:cubicBezTo>
                      <a:lnTo>
                        <a:pt x="86962" y="3965"/>
                      </a:lnTo>
                      <a:cubicBezTo>
                        <a:pt x="86962" y="3965"/>
                        <a:pt x="130156" y="35901"/>
                        <a:pt x="151074" y="53390"/>
                      </a:cubicBezTo>
                      <a:cubicBezTo>
                        <a:pt x="166861" y="66580"/>
                        <a:pt x="171853" y="72302"/>
                        <a:pt x="171853" y="72302"/>
                      </a:cubicBezTo>
                      <a:cubicBezTo>
                        <a:pt x="171853" y="72302"/>
                        <a:pt x="164412" y="74742"/>
                        <a:pt x="152516" y="75019"/>
                      </a:cubicBezTo>
                      <a:cubicBezTo>
                        <a:pt x="140619" y="75296"/>
                        <a:pt x="125877" y="72930"/>
                        <a:pt x="125877" y="72930"/>
                      </a:cubicBezTo>
                      <a:cubicBezTo>
                        <a:pt x="125877" y="72930"/>
                        <a:pt x="141313" y="79077"/>
                        <a:pt x="154059" y="80750"/>
                      </a:cubicBezTo>
                      <a:cubicBezTo>
                        <a:pt x="166806" y="82414"/>
                        <a:pt x="176853" y="79595"/>
                        <a:pt x="176853" y="79595"/>
                      </a:cubicBezTo>
                      <a:lnTo>
                        <a:pt x="202799" y="105069"/>
                      </a:lnTo>
                      <a:cubicBezTo>
                        <a:pt x="202799" y="105069"/>
                        <a:pt x="186965" y="109182"/>
                        <a:pt x="173618" y="112057"/>
                      </a:cubicBezTo>
                      <a:cubicBezTo>
                        <a:pt x="160271" y="114932"/>
                        <a:pt x="145472" y="115135"/>
                        <a:pt x="145472" y="115135"/>
                      </a:cubicBezTo>
                      <a:cubicBezTo>
                        <a:pt x="145472" y="115135"/>
                        <a:pt x="132864" y="102878"/>
                        <a:pt x="115413" y="92803"/>
                      </a:cubicBezTo>
                      <a:cubicBezTo>
                        <a:pt x="97952" y="82719"/>
                        <a:pt x="75639" y="74816"/>
                        <a:pt x="75639" y="74816"/>
                      </a:cubicBezTo>
                      <a:cubicBezTo>
                        <a:pt x="75639" y="74816"/>
                        <a:pt x="95364" y="85640"/>
                        <a:pt x="110209" y="95854"/>
                      </a:cubicBezTo>
                      <a:cubicBezTo>
                        <a:pt x="125053" y="106067"/>
                        <a:pt x="135018" y="115671"/>
                        <a:pt x="135018" y="115671"/>
                      </a:cubicBezTo>
                      <a:cubicBezTo>
                        <a:pt x="135018" y="115671"/>
                        <a:pt x="127161" y="119507"/>
                        <a:pt x="101270" y="121236"/>
                      </a:cubicBezTo>
                      <a:cubicBezTo>
                        <a:pt x="67551" y="123501"/>
                        <a:pt x="0" y="123121"/>
                        <a:pt x="0" y="1231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31" name="Google Shape;10931;p17"/>
              <p:cNvGrpSpPr/>
              <p:nvPr/>
            </p:nvGrpSpPr>
            <p:grpSpPr>
              <a:xfrm>
                <a:off x="4874147" y="3816296"/>
                <a:ext cx="229262" cy="195210"/>
                <a:chOff x="4874147" y="3816296"/>
                <a:chExt cx="229262" cy="195210"/>
              </a:xfrm>
            </p:grpSpPr>
            <p:sp>
              <p:nvSpPr>
                <p:cNvPr id="10932" name="Google Shape;10932;p17"/>
                <p:cNvSpPr/>
                <p:nvPr/>
              </p:nvSpPr>
              <p:spPr>
                <a:xfrm>
                  <a:off x="4884186" y="3816296"/>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7" y="159929"/>
                        <a:pt x="44284" y="163302"/>
                      </a:cubicBezTo>
                      <a:cubicBezTo>
                        <a:pt x="56679" y="165050"/>
                        <a:pt x="68723" y="178933"/>
                        <a:pt x="68723" y="178933"/>
                      </a:cubicBezTo>
                      <a:cubicBezTo>
                        <a:pt x="68723" y="178933"/>
                        <a:pt x="84002" y="175421"/>
                        <a:pt x="96703" y="179488"/>
                      </a:cubicBezTo>
                      <a:cubicBezTo>
                        <a:pt x="109403" y="183564"/>
                        <a:pt x="119534" y="195211"/>
                        <a:pt x="119534" y="195211"/>
                      </a:cubicBezTo>
                      <a:cubicBezTo>
                        <a:pt x="119534" y="195211"/>
                        <a:pt x="125681" y="182603"/>
                        <a:pt x="125745" y="169024"/>
                      </a:cubicBezTo>
                      <a:cubicBezTo>
                        <a:pt x="125810" y="155455"/>
                        <a:pt x="119783" y="140924"/>
                        <a:pt x="119783" y="140924"/>
                      </a:cubicBezTo>
                      <a:cubicBezTo>
                        <a:pt x="119783" y="140924"/>
                        <a:pt x="128629" y="144067"/>
                        <a:pt x="137272" y="146054"/>
                      </a:cubicBezTo>
                      <a:cubicBezTo>
                        <a:pt x="145924" y="148042"/>
                        <a:pt x="154363" y="148883"/>
                        <a:pt x="154363" y="148883"/>
                      </a:cubicBezTo>
                      <a:cubicBezTo>
                        <a:pt x="154363" y="148883"/>
                        <a:pt x="155361" y="142015"/>
                        <a:pt x="154150" y="136025"/>
                      </a:cubicBezTo>
                      <a:cubicBezTo>
                        <a:pt x="152940" y="130027"/>
                        <a:pt x="149520" y="124915"/>
                        <a:pt x="149520" y="124915"/>
                      </a:cubicBezTo>
                      <a:cubicBezTo>
                        <a:pt x="149520" y="124915"/>
                        <a:pt x="170816" y="122077"/>
                        <a:pt x="188240" y="117650"/>
                      </a:cubicBezTo>
                      <a:cubicBezTo>
                        <a:pt x="205673" y="113222"/>
                        <a:pt x="219224" y="107204"/>
                        <a:pt x="219224" y="107204"/>
                      </a:cubicBezTo>
                      <a:cubicBezTo>
                        <a:pt x="219224" y="107204"/>
                        <a:pt x="206412" y="94162"/>
                        <a:pt x="193102" y="85270"/>
                      </a:cubicBezTo>
                      <a:cubicBezTo>
                        <a:pt x="179782" y="76369"/>
                        <a:pt x="165963" y="71608"/>
                        <a:pt x="165963" y="71608"/>
                      </a:cubicBezTo>
                      <a:cubicBezTo>
                        <a:pt x="165963" y="71608"/>
                        <a:pt x="171519" y="68003"/>
                        <a:pt x="175281" y="63844"/>
                      </a:cubicBezTo>
                      <a:cubicBezTo>
                        <a:pt x="179043" y="59675"/>
                        <a:pt x="181012" y="54943"/>
                        <a:pt x="181012" y="54943"/>
                      </a:cubicBezTo>
                      <a:cubicBezTo>
                        <a:pt x="181012" y="54943"/>
                        <a:pt x="168506" y="51439"/>
                        <a:pt x="155796" y="51864"/>
                      </a:cubicBezTo>
                      <a:cubicBezTo>
                        <a:pt x="143077" y="52290"/>
                        <a:pt x="130136" y="56644"/>
                        <a:pt x="130136" y="56644"/>
                      </a:cubicBezTo>
                      <a:cubicBezTo>
                        <a:pt x="130136" y="56644"/>
                        <a:pt x="145267" y="41715"/>
                        <a:pt x="153013" y="27555"/>
                      </a:cubicBezTo>
                      <a:cubicBezTo>
                        <a:pt x="160760" y="13394"/>
                        <a:pt x="161120" y="0"/>
                        <a:pt x="161120" y="0"/>
                      </a:cubicBezTo>
                      <a:cubicBezTo>
                        <a:pt x="161120" y="0"/>
                        <a:pt x="142975" y="10824"/>
                        <a:pt x="127770" y="13505"/>
                      </a:cubicBezTo>
                      <a:cubicBezTo>
                        <a:pt x="112555" y="16176"/>
                        <a:pt x="100280" y="10713"/>
                        <a:pt x="100280" y="10713"/>
                      </a:cubicBezTo>
                      <a:cubicBezTo>
                        <a:pt x="100280" y="10713"/>
                        <a:pt x="91157" y="33100"/>
                        <a:pt x="58999" y="25133"/>
                      </a:cubicBezTo>
                      <a:cubicBezTo>
                        <a:pt x="46243" y="21981"/>
                        <a:pt x="45134" y="11878"/>
                        <a:pt x="45134" y="11878"/>
                      </a:cubicBezTo>
                      <a:cubicBezTo>
                        <a:pt x="45134" y="11878"/>
                        <a:pt x="26952" y="25308"/>
                        <a:pt x="23311" y="46485"/>
                      </a:cubicBezTo>
                      <a:cubicBezTo>
                        <a:pt x="19668" y="6766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33" name="Google Shape;10933;p17"/>
                <p:cNvSpPr/>
                <p:nvPr/>
              </p:nvSpPr>
              <p:spPr>
                <a:xfrm>
                  <a:off x="4874147" y="3839173"/>
                  <a:ext cx="206117" cy="146424"/>
                </a:xfrm>
                <a:custGeom>
                  <a:avLst/>
                  <a:gdLst/>
                  <a:ahLst/>
                  <a:cxnLst/>
                  <a:rect l="l" t="t" r="r" b="b"/>
                  <a:pathLst>
                    <a:path w="206117" h="146424" extrusionOk="0">
                      <a:moveTo>
                        <a:pt x="206118" y="80417"/>
                      </a:moveTo>
                      <a:cubicBezTo>
                        <a:pt x="206118" y="80417"/>
                        <a:pt x="156814" y="70019"/>
                        <a:pt x="132051" y="69464"/>
                      </a:cubicBezTo>
                      <a:cubicBezTo>
                        <a:pt x="118232" y="69150"/>
                        <a:pt x="109072" y="69926"/>
                        <a:pt x="109072" y="69926"/>
                      </a:cubicBezTo>
                      <a:cubicBezTo>
                        <a:pt x="109072" y="69926"/>
                        <a:pt x="113767" y="66340"/>
                        <a:pt x="127216" y="59786"/>
                      </a:cubicBezTo>
                      <a:cubicBezTo>
                        <a:pt x="140666" y="53242"/>
                        <a:pt x="162850" y="43730"/>
                        <a:pt x="162850" y="43730"/>
                      </a:cubicBezTo>
                      <a:cubicBezTo>
                        <a:pt x="162850" y="43730"/>
                        <a:pt x="140666" y="49092"/>
                        <a:pt x="125451" y="55451"/>
                      </a:cubicBezTo>
                      <a:cubicBezTo>
                        <a:pt x="110237" y="61820"/>
                        <a:pt x="101991" y="69186"/>
                        <a:pt x="101991" y="69186"/>
                      </a:cubicBezTo>
                      <a:cubicBezTo>
                        <a:pt x="101991" y="69186"/>
                        <a:pt x="89772" y="68013"/>
                        <a:pt x="78051" y="68614"/>
                      </a:cubicBezTo>
                      <a:cubicBezTo>
                        <a:pt x="66331" y="69214"/>
                        <a:pt x="55109" y="71590"/>
                        <a:pt x="55109" y="71590"/>
                      </a:cubicBezTo>
                      <a:lnTo>
                        <a:pt x="75787" y="50478"/>
                      </a:lnTo>
                      <a:cubicBezTo>
                        <a:pt x="75787" y="50478"/>
                        <a:pt x="82821" y="52706"/>
                        <a:pt x="94994" y="50367"/>
                      </a:cubicBezTo>
                      <a:cubicBezTo>
                        <a:pt x="107159" y="48019"/>
                        <a:pt x="124471" y="41096"/>
                        <a:pt x="124471" y="41096"/>
                      </a:cubicBezTo>
                      <a:cubicBezTo>
                        <a:pt x="124471" y="41096"/>
                        <a:pt x="107538" y="44664"/>
                        <a:pt x="96871" y="46134"/>
                      </a:cubicBezTo>
                      <a:cubicBezTo>
                        <a:pt x="86213" y="47603"/>
                        <a:pt x="81822" y="46965"/>
                        <a:pt x="81822" y="46965"/>
                      </a:cubicBezTo>
                      <a:lnTo>
                        <a:pt x="104542" y="29662"/>
                      </a:lnTo>
                      <a:lnTo>
                        <a:pt x="135591" y="8180"/>
                      </a:lnTo>
                      <a:lnTo>
                        <a:pt x="102472" y="25974"/>
                      </a:lnTo>
                      <a:cubicBezTo>
                        <a:pt x="102472" y="25974"/>
                        <a:pt x="100411" y="22868"/>
                        <a:pt x="102786" y="16370"/>
                      </a:cubicBezTo>
                      <a:cubicBezTo>
                        <a:pt x="105171" y="9881"/>
                        <a:pt x="111993" y="0"/>
                        <a:pt x="111993" y="0"/>
                      </a:cubicBezTo>
                      <a:cubicBezTo>
                        <a:pt x="111993" y="0"/>
                        <a:pt x="102583" y="9373"/>
                        <a:pt x="98830" y="16823"/>
                      </a:cubicBezTo>
                      <a:cubicBezTo>
                        <a:pt x="95077" y="24264"/>
                        <a:pt x="96991" y="29782"/>
                        <a:pt x="96991" y="29782"/>
                      </a:cubicBezTo>
                      <a:lnTo>
                        <a:pt x="79031" y="43758"/>
                      </a:lnTo>
                      <a:lnTo>
                        <a:pt x="68364" y="51393"/>
                      </a:lnTo>
                      <a:cubicBezTo>
                        <a:pt x="68364" y="51393"/>
                        <a:pt x="65166" y="46781"/>
                        <a:pt x="65110" y="37565"/>
                      </a:cubicBezTo>
                      <a:cubicBezTo>
                        <a:pt x="65045" y="28359"/>
                        <a:pt x="68115" y="14549"/>
                        <a:pt x="68115" y="14549"/>
                      </a:cubicBezTo>
                      <a:cubicBezTo>
                        <a:pt x="68115" y="14549"/>
                        <a:pt x="61191" y="27046"/>
                        <a:pt x="59842" y="37380"/>
                      </a:cubicBezTo>
                      <a:cubicBezTo>
                        <a:pt x="58502" y="47705"/>
                        <a:pt x="62735" y="55848"/>
                        <a:pt x="62735" y="55848"/>
                      </a:cubicBezTo>
                      <a:lnTo>
                        <a:pt x="48130" y="71876"/>
                      </a:lnTo>
                      <a:cubicBezTo>
                        <a:pt x="48130" y="71876"/>
                        <a:pt x="41373" y="72394"/>
                        <a:pt x="29339" y="74816"/>
                      </a:cubicBezTo>
                      <a:cubicBezTo>
                        <a:pt x="17313" y="77237"/>
                        <a:pt x="0" y="81554"/>
                        <a:pt x="0" y="81554"/>
                      </a:cubicBezTo>
                      <a:lnTo>
                        <a:pt x="952" y="92730"/>
                      </a:lnTo>
                      <a:cubicBezTo>
                        <a:pt x="952" y="92730"/>
                        <a:pt x="15973" y="85871"/>
                        <a:pt x="28257" y="82174"/>
                      </a:cubicBezTo>
                      <a:cubicBezTo>
                        <a:pt x="40551" y="78476"/>
                        <a:pt x="50108" y="77940"/>
                        <a:pt x="50108" y="77940"/>
                      </a:cubicBezTo>
                      <a:lnTo>
                        <a:pt x="59333" y="90687"/>
                      </a:lnTo>
                      <a:cubicBezTo>
                        <a:pt x="59333" y="90687"/>
                        <a:pt x="48408" y="96815"/>
                        <a:pt x="41290" y="107020"/>
                      </a:cubicBezTo>
                      <a:cubicBezTo>
                        <a:pt x="34182" y="117234"/>
                        <a:pt x="28368" y="131598"/>
                        <a:pt x="28368" y="131598"/>
                      </a:cubicBezTo>
                      <a:cubicBezTo>
                        <a:pt x="28368" y="131598"/>
                        <a:pt x="36003" y="117964"/>
                        <a:pt x="44507" y="108905"/>
                      </a:cubicBezTo>
                      <a:cubicBezTo>
                        <a:pt x="53011" y="99838"/>
                        <a:pt x="62448" y="94328"/>
                        <a:pt x="62448" y="94328"/>
                      </a:cubicBezTo>
                      <a:lnTo>
                        <a:pt x="77922" y="113786"/>
                      </a:lnTo>
                      <a:cubicBezTo>
                        <a:pt x="77922" y="113786"/>
                        <a:pt x="73670" y="118223"/>
                        <a:pt x="74474" y="126052"/>
                      </a:cubicBezTo>
                      <a:cubicBezTo>
                        <a:pt x="75278" y="133872"/>
                        <a:pt x="81129" y="145093"/>
                        <a:pt x="81129" y="145093"/>
                      </a:cubicBezTo>
                      <a:cubicBezTo>
                        <a:pt x="81129" y="145093"/>
                        <a:pt x="78393" y="132938"/>
                        <a:pt x="78245" y="125941"/>
                      </a:cubicBezTo>
                      <a:cubicBezTo>
                        <a:pt x="78098" y="118953"/>
                        <a:pt x="80529" y="117104"/>
                        <a:pt x="80529" y="117104"/>
                      </a:cubicBezTo>
                      <a:lnTo>
                        <a:pt x="119822" y="146424"/>
                      </a:lnTo>
                      <a:cubicBezTo>
                        <a:pt x="119822" y="146424"/>
                        <a:pt x="95419" y="124055"/>
                        <a:pt x="84013" y="112002"/>
                      </a:cubicBezTo>
                      <a:cubicBezTo>
                        <a:pt x="75398" y="102906"/>
                        <a:pt x="72986" y="99089"/>
                        <a:pt x="72986" y="99089"/>
                      </a:cubicBezTo>
                      <a:cubicBezTo>
                        <a:pt x="72986" y="99089"/>
                        <a:pt x="78800" y="98137"/>
                        <a:pt x="87359" y="98802"/>
                      </a:cubicBezTo>
                      <a:cubicBezTo>
                        <a:pt x="95919" y="99468"/>
                        <a:pt x="105975" y="101945"/>
                        <a:pt x="105975" y="101945"/>
                      </a:cubicBezTo>
                      <a:cubicBezTo>
                        <a:pt x="105975" y="101945"/>
                        <a:pt x="96187" y="97139"/>
                        <a:pt x="87415" y="95225"/>
                      </a:cubicBezTo>
                      <a:cubicBezTo>
                        <a:pt x="78643" y="93321"/>
                        <a:pt x="70896" y="94319"/>
                        <a:pt x="70896" y="94319"/>
                      </a:cubicBezTo>
                      <a:lnTo>
                        <a:pt x="57512" y="77080"/>
                      </a:lnTo>
                      <a:cubicBezTo>
                        <a:pt x="57512" y="77080"/>
                        <a:pt x="69658" y="75703"/>
                        <a:pt x="79779" y="74899"/>
                      </a:cubicBezTo>
                      <a:cubicBezTo>
                        <a:pt x="89910" y="74104"/>
                        <a:pt x="100522" y="75019"/>
                        <a:pt x="100522" y="75019"/>
                      </a:cubicBezTo>
                      <a:cubicBezTo>
                        <a:pt x="100522" y="75019"/>
                        <a:pt x="107047" y="83320"/>
                        <a:pt x="117483" y="90650"/>
                      </a:cubicBezTo>
                      <a:cubicBezTo>
                        <a:pt x="127919" y="97980"/>
                        <a:pt x="142265" y="104339"/>
                        <a:pt x="142265" y="104339"/>
                      </a:cubicBezTo>
                      <a:cubicBezTo>
                        <a:pt x="142265" y="104339"/>
                        <a:pt x="130359" y="96399"/>
                        <a:pt x="121818" y="89171"/>
                      </a:cubicBezTo>
                      <a:cubicBezTo>
                        <a:pt x="113278" y="81942"/>
                        <a:pt x="108101" y="75435"/>
                        <a:pt x="108101" y="75435"/>
                      </a:cubicBezTo>
                      <a:cubicBezTo>
                        <a:pt x="108101" y="75435"/>
                        <a:pt x="114498" y="73660"/>
                        <a:pt x="133354" y="74437"/>
                      </a:cubicBezTo>
                      <a:cubicBezTo>
                        <a:pt x="157914" y="75444"/>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34" name="Google Shape;10934;p17"/>
              <p:cNvGrpSpPr/>
              <p:nvPr/>
            </p:nvGrpSpPr>
            <p:grpSpPr>
              <a:xfrm>
                <a:off x="7420287" y="3925608"/>
                <a:ext cx="227433" cy="191531"/>
                <a:chOff x="7420287" y="3925608"/>
                <a:chExt cx="227433" cy="191531"/>
              </a:xfrm>
            </p:grpSpPr>
            <p:sp>
              <p:nvSpPr>
                <p:cNvPr id="10935" name="Google Shape;10935;p17"/>
                <p:cNvSpPr/>
                <p:nvPr/>
              </p:nvSpPr>
              <p:spPr>
                <a:xfrm>
                  <a:off x="7420287" y="3925608"/>
                  <a:ext cx="223566" cy="191531"/>
                </a:xfrm>
                <a:custGeom>
                  <a:avLst/>
                  <a:gdLst/>
                  <a:ahLst/>
                  <a:cxnLst/>
                  <a:rect l="l" t="t" r="r" b="b"/>
                  <a:pathLst>
                    <a:path w="223566" h="191531" extrusionOk="0">
                      <a:moveTo>
                        <a:pt x="183083" y="81905"/>
                      </a:moveTo>
                      <a:cubicBezTo>
                        <a:pt x="183083" y="81905"/>
                        <a:pt x="214844" y="98155"/>
                        <a:pt x="220926" y="121033"/>
                      </a:cubicBezTo>
                      <a:cubicBezTo>
                        <a:pt x="230511" y="157063"/>
                        <a:pt x="210915" y="169264"/>
                        <a:pt x="210915" y="169264"/>
                      </a:cubicBezTo>
                      <a:cubicBezTo>
                        <a:pt x="210915" y="169264"/>
                        <a:pt x="204011" y="143503"/>
                        <a:pt x="180800" y="149992"/>
                      </a:cubicBezTo>
                      <a:cubicBezTo>
                        <a:pt x="168756" y="153356"/>
                        <a:pt x="158635" y="168700"/>
                        <a:pt x="158635" y="168700"/>
                      </a:cubicBezTo>
                      <a:cubicBezTo>
                        <a:pt x="158635" y="168700"/>
                        <a:pt x="143032" y="167240"/>
                        <a:pt x="130979" y="172943"/>
                      </a:cubicBezTo>
                      <a:cubicBezTo>
                        <a:pt x="118916" y="178647"/>
                        <a:pt x="110422" y="191532"/>
                        <a:pt x="110422" y="191532"/>
                      </a:cubicBezTo>
                      <a:cubicBezTo>
                        <a:pt x="110422" y="191532"/>
                        <a:pt x="102657" y="179839"/>
                        <a:pt x="100808" y="166390"/>
                      </a:cubicBezTo>
                      <a:cubicBezTo>
                        <a:pt x="98959" y="152950"/>
                        <a:pt x="103018" y="137744"/>
                        <a:pt x="103018" y="137744"/>
                      </a:cubicBezTo>
                      <a:cubicBezTo>
                        <a:pt x="103018" y="137744"/>
                        <a:pt x="94662" y="142024"/>
                        <a:pt x="86352" y="145139"/>
                      </a:cubicBezTo>
                      <a:cubicBezTo>
                        <a:pt x="78042" y="148254"/>
                        <a:pt x="69787" y="150195"/>
                        <a:pt x="69787" y="150195"/>
                      </a:cubicBezTo>
                      <a:cubicBezTo>
                        <a:pt x="69787" y="150195"/>
                        <a:pt x="67893" y="143522"/>
                        <a:pt x="68309" y="137421"/>
                      </a:cubicBezTo>
                      <a:cubicBezTo>
                        <a:pt x="68715" y="131311"/>
                        <a:pt x="71433" y="125793"/>
                        <a:pt x="71433" y="125793"/>
                      </a:cubicBezTo>
                      <a:cubicBezTo>
                        <a:pt x="71433" y="125793"/>
                        <a:pt x="49942" y="125784"/>
                        <a:pt x="32084" y="123695"/>
                      </a:cubicBezTo>
                      <a:cubicBezTo>
                        <a:pt x="14226" y="121596"/>
                        <a:pt x="0" y="117418"/>
                        <a:pt x="0" y="117418"/>
                      </a:cubicBezTo>
                      <a:cubicBezTo>
                        <a:pt x="0" y="117418"/>
                        <a:pt x="10981" y="102805"/>
                        <a:pt x="23007" y="92230"/>
                      </a:cubicBezTo>
                      <a:cubicBezTo>
                        <a:pt x="35042" y="81656"/>
                        <a:pt x="48112" y="75121"/>
                        <a:pt x="48112" y="75121"/>
                      </a:cubicBezTo>
                      <a:cubicBezTo>
                        <a:pt x="48112" y="75121"/>
                        <a:pt x="42122" y="72283"/>
                        <a:pt x="37852" y="68651"/>
                      </a:cubicBezTo>
                      <a:cubicBezTo>
                        <a:pt x="33572" y="65018"/>
                        <a:pt x="31002" y="60581"/>
                        <a:pt x="31002" y="60581"/>
                      </a:cubicBezTo>
                      <a:cubicBezTo>
                        <a:pt x="31002" y="60581"/>
                        <a:pt x="42927" y="55469"/>
                        <a:pt x="55590" y="54212"/>
                      </a:cubicBezTo>
                      <a:cubicBezTo>
                        <a:pt x="68253" y="52964"/>
                        <a:pt x="81656" y="55571"/>
                        <a:pt x="81656" y="55571"/>
                      </a:cubicBezTo>
                      <a:cubicBezTo>
                        <a:pt x="81656" y="55571"/>
                        <a:pt x="64686" y="42769"/>
                        <a:pt x="55137" y="29745"/>
                      </a:cubicBezTo>
                      <a:cubicBezTo>
                        <a:pt x="45598" y="16730"/>
                        <a:pt x="43481" y="3503"/>
                        <a:pt x="43481" y="3503"/>
                      </a:cubicBezTo>
                      <a:cubicBezTo>
                        <a:pt x="43481" y="3503"/>
                        <a:pt x="62892" y="11841"/>
                        <a:pt x="78319" y="12488"/>
                      </a:cubicBezTo>
                      <a:cubicBezTo>
                        <a:pt x="93746" y="13144"/>
                        <a:pt x="105199" y="6100"/>
                        <a:pt x="105199" y="6100"/>
                      </a:cubicBezTo>
                      <a:cubicBezTo>
                        <a:pt x="105199" y="6100"/>
                        <a:pt x="117188" y="27092"/>
                        <a:pt x="148024" y="14965"/>
                      </a:cubicBezTo>
                      <a:cubicBezTo>
                        <a:pt x="160243" y="10158"/>
                        <a:pt x="160021" y="0"/>
                        <a:pt x="160021" y="0"/>
                      </a:cubicBezTo>
                      <a:cubicBezTo>
                        <a:pt x="160021" y="0"/>
                        <a:pt x="179811" y="10916"/>
                        <a:pt x="186208" y="31427"/>
                      </a:cubicBezTo>
                      <a:cubicBezTo>
                        <a:pt x="192604" y="51938"/>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36" name="Google Shape;10936;p17"/>
                <p:cNvSpPr/>
                <p:nvPr/>
              </p:nvSpPr>
              <p:spPr>
                <a:xfrm>
                  <a:off x="7442712" y="3943993"/>
                  <a:ext cx="205008" cy="146174"/>
                </a:xfrm>
                <a:custGeom>
                  <a:avLst/>
                  <a:gdLst/>
                  <a:ahLst/>
                  <a:cxnLst/>
                  <a:rect l="l" t="t" r="r" b="b"/>
                  <a:pathLst>
                    <a:path w="205008" h="146174" extrusionOk="0">
                      <a:moveTo>
                        <a:pt x="0" y="92119"/>
                      </a:moveTo>
                      <a:cubicBezTo>
                        <a:pt x="0" y="92119"/>
                        <a:pt x="47511" y="75306"/>
                        <a:pt x="71987" y="71498"/>
                      </a:cubicBezTo>
                      <a:cubicBezTo>
                        <a:pt x="85649" y="69372"/>
                        <a:pt x="94827" y="68928"/>
                        <a:pt x="94827" y="68928"/>
                      </a:cubicBezTo>
                      <a:cubicBezTo>
                        <a:pt x="94827" y="68928"/>
                        <a:pt x="89697" y="65998"/>
                        <a:pt x="75500" y="61274"/>
                      </a:cubicBezTo>
                      <a:cubicBezTo>
                        <a:pt x="61311" y="56551"/>
                        <a:pt x="38064" y="50044"/>
                        <a:pt x="38064" y="50044"/>
                      </a:cubicBezTo>
                      <a:cubicBezTo>
                        <a:pt x="38064" y="50044"/>
                        <a:pt x="60757" y="52438"/>
                        <a:pt x="76683" y="56745"/>
                      </a:cubicBezTo>
                      <a:cubicBezTo>
                        <a:pt x="92600" y="61043"/>
                        <a:pt x="101742" y="67264"/>
                        <a:pt x="101742" y="67264"/>
                      </a:cubicBezTo>
                      <a:cubicBezTo>
                        <a:pt x="101742" y="67264"/>
                        <a:pt x="113702" y="64491"/>
                        <a:pt x="125405" y="63548"/>
                      </a:cubicBezTo>
                      <a:cubicBezTo>
                        <a:pt x="137097" y="62596"/>
                        <a:pt x="148541" y="63474"/>
                        <a:pt x="148541" y="63474"/>
                      </a:cubicBezTo>
                      <a:lnTo>
                        <a:pt x="125257" y="45265"/>
                      </a:lnTo>
                      <a:cubicBezTo>
                        <a:pt x="125257" y="45265"/>
                        <a:pt x="118574" y="48408"/>
                        <a:pt x="106206" y="47686"/>
                      </a:cubicBezTo>
                      <a:cubicBezTo>
                        <a:pt x="93829" y="46965"/>
                        <a:pt x="75768" y="42381"/>
                        <a:pt x="75768" y="42381"/>
                      </a:cubicBezTo>
                      <a:cubicBezTo>
                        <a:pt x="75768" y="42381"/>
                        <a:pt x="93016" y="43693"/>
                        <a:pt x="103784" y="43740"/>
                      </a:cubicBezTo>
                      <a:cubicBezTo>
                        <a:pt x="114543" y="43795"/>
                        <a:pt x="118814" y="42575"/>
                        <a:pt x="118814" y="42575"/>
                      </a:cubicBezTo>
                      <a:lnTo>
                        <a:pt x="94014" y="28423"/>
                      </a:lnTo>
                      <a:lnTo>
                        <a:pt x="60405" y="11221"/>
                      </a:lnTo>
                      <a:lnTo>
                        <a:pt x="95576" y="24495"/>
                      </a:lnTo>
                      <a:cubicBezTo>
                        <a:pt x="95576" y="24495"/>
                        <a:pt x="97212" y="21140"/>
                        <a:pt x="93996" y="15011"/>
                      </a:cubicBezTo>
                      <a:cubicBezTo>
                        <a:pt x="90779" y="8892"/>
                        <a:pt x="82719" y="0"/>
                        <a:pt x="82719" y="0"/>
                      </a:cubicBezTo>
                      <a:cubicBezTo>
                        <a:pt x="82719" y="0"/>
                        <a:pt x="93284" y="8051"/>
                        <a:pt x="97989" y="14937"/>
                      </a:cubicBezTo>
                      <a:cubicBezTo>
                        <a:pt x="102685" y="21824"/>
                        <a:pt x="101511" y="27545"/>
                        <a:pt x="101511" y="27545"/>
                      </a:cubicBezTo>
                      <a:lnTo>
                        <a:pt x="121162" y="39035"/>
                      </a:lnTo>
                      <a:lnTo>
                        <a:pt x="132735" y="45200"/>
                      </a:lnTo>
                      <a:cubicBezTo>
                        <a:pt x="132735" y="45200"/>
                        <a:pt x="135295" y="40199"/>
                        <a:pt x="134149" y="31067"/>
                      </a:cubicBezTo>
                      <a:cubicBezTo>
                        <a:pt x="132994" y="21925"/>
                        <a:pt x="128132" y="8643"/>
                        <a:pt x="128132" y="8643"/>
                      </a:cubicBezTo>
                      <a:cubicBezTo>
                        <a:pt x="128132" y="8643"/>
                        <a:pt x="136645" y="20123"/>
                        <a:pt x="139334" y="30180"/>
                      </a:cubicBezTo>
                      <a:cubicBezTo>
                        <a:pt x="142033" y="40236"/>
                        <a:pt x="138909" y="48879"/>
                        <a:pt x="138909" y="48879"/>
                      </a:cubicBezTo>
                      <a:lnTo>
                        <a:pt x="155492" y="62836"/>
                      </a:lnTo>
                      <a:cubicBezTo>
                        <a:pt x="155492" y="62836"/>
                        <a:pt x="162258" y="62467"/>
                        <a:pt x="174505" y="63280"/>
                      </a:cubicBezTo>
                      <a:cubicBezTo>
                        <a:pt x="186753" y="64093"/>
                        <a:pt x="204472" y="66090"/>
                        <a:pt x="204472" y="66090"/>
                      </a:cubicBezTo>
                      <a:lnTo>
                        <a:pt x="205009" y="77293"/>
                      </a:lnTo>
                      <a:cubicBezTo>
                        <a:pt x="205009" y="77293"/>
                        <a:pt x="189221" y="72477"/>
                        <a:pt x="176548" y="70425"/>
                      </a:cubicBezTo>
                      <a:cubicBezTo>
                        <a:pt x="163876" y="68383"/>
                        <a:pt x="154327" y="69113"/>
                        <a:pt x="154327" y="69113"/>
                      </a:cubicBezTo>
                      <a:lnTo>
                        <a:pt x="146859" y="82969"/>
                      </a:lnTo>
                      <a:cubicBezTo>
                        <a:pt x="146859" y="82969"/>
                        <a:pt x="158505" y="87599"/>
                        <a:pt x="166898" y="96778"/>
                      </a:cubicBezTo>
                      <a:cubicBezTo>
                        <a:pt x="175291" y="105957"/>
                        <a:pt x="182945" y="119433"/>
                        <a:pt x="182945" y="119433"/>
                      </a:cubicBezTo>
                      <a:cubicBezTo>
                        <a:pt x="182945" y="119433"/>
                        <a:pt x="173590" y="106927"/>
                        <a:pt x="163959" y="99061"/>
                      </a:cubicBezTo>
                      <a:cubicBezTo>
                        <a:pt x="154337" y="91204"/>
                        <a:pt x="144252" y="86980"/>
                        <a:pt x="144252" y="86980"/>
                      </a:cubicBezTo>
                      <a:lnTo>
                        <a:pt x="131487" y="108305"/>
                      </a:lnTo>
                      <a:cubicBezTo>
                        <a:pt x="131487" y="108305"/>
                        <a:pt x="136275" y="112140"/>
                        <a:pt x="136515" y="120007"/>
                      </a:cubicBezTo>
                      <a:cubicBezTo>
                        <a:pt x="136746" y="127873"/>
                        <a:pt x="132420" y="139769"/>
                        <a:pt x="132420" y="139769"/>
                      </a:cubicBezTo>
                      <a:cubicBezTo>
                        <a:pt x="132420" y="139769"/>
                        <a:pt x="133530" y="127355"/>
                        <a:pt x="132762" y="120404"/>
                      </a:cubicBezTo>
                      <a:cubicBezTo>
                        <a:pt x="131986" y="113444"/>
                        <a:pt x="129333" y="111946"/>
                        <a:pt x="129333" y="111946"/>
                      </a:cubicBezTo>
                      <a:lnTo>
                        <a:pt x="94245" y="146175"/>
                      </a:lnTo>
                      <a:cubicBezTo>
                        <a:pt x="94245" y="146175"/>
                        <a:pt x="115487" y="120783"/>
                        <a:pt x="125211" y="107334"/>
                      </a:cubicBezTo>
                      <a:cubicBezTo>
                        <a:pt x="132550" y="97185"/>
                        <a:pt x="134436" y="93090"/>
                        <a:pt x="134436" y="93090"/>
                      </a:cubicBezTo>
                      <a:cubicBezTo>
                        <a:pt x="134436" y="93090"/>
                        <a:pt x="128547" y="92905"/>
                        <a:pt x="120145" y="94698"/>
                      </a:cubicBezTo>
                      <a:cubicBezTo>
                        <a:pt x="111752" y="96491"/>
                        <a:pt x="102111" y="100263"/>
                        <a:pt x="102111" y="100263"/>
                      </a:cubicBezTo>
                      <a:cubicBezTo>
                        <a:pt x="102111" y="100263"/>
                        <a:pt x="111179" y="94209"/>
                        <a:pt x="119618" y="91158"/>
                      </a:cubicBezTo>
                      <a:cubicBezTo>
                        <a:pt x="128067" y="88117"/>
                        <a:pt x="135878" y="88089"/>
                        <a:pt x="135878" y="88089"/>
                      </a:cubicBezTo>
                      <a:lnTo>
                        <a:pt x="146877" y="69233"/>
                      </a:lnTo>
                      <a:cubicBezTo>
                        <a:pt x="146877" y="69233"/>
                        <a:pt x="134657" y="69464"/>
                        <a:pt x="124508" y="70009"/>
                      </a:cubicBezTo>
                      <a:cubicBezTo>
                        <a:pt x="114368" y="70545"/>
                        <a:pt x="103969" y="72856"/>
                        <a:pt x="103969" y="72856"/>
                      </a:cubicBezTo>
                      <a:cubicBezTo>
                        <a:pt x="103969" y="72856"/>
                        <a:pt x="98590" y="81942"/>
                        <a:pt x="89217" y="90585"/>
                      </a:cubicBezTo>
                      <a:cubicBezTo>
                        <a:pt x="79835" y="99228"/>
                        <a:pt x="66450" y="107417"/>
                        <a:pt x="66450" y="107417"/>
                      </a:cubicBezTo>
                      <a:cubicBezTo>
                        <a:pt x="66450" y="107417"/>
                        <a:pt x="77210" y="97970"/>
                        <a:pt x="84725" y="89688"/>
                      </a:cubicBezTo>
                      <a:cubicBezTo>
                        <a:pt x="92240" y="81397"/>
                        <a:pt x="96510" y="74261"/>
                        <a:pt x="96510" y="74261"/>
                      </a:cubicBezTo>
                      <a:cubicBezTo>
                        <a:pt x="96510" y="74261"/>
                        <a:pt x="89938" y="73355"/>
                        <a:pt x="71349"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37" name="Google Shape;10937;p17"/>
              <p:cNvGrpSpPr/>
              <p:nvPr/>
            </p:nvGrpSpPr>
            <p:grpSpPr>
              <a:xfrm>
                <a:off x="7367249" y="3246489"/>
                <a:ext cx="195034" cy="267594"/>
                <a:chOff x="7367249" y="3246489"/>
                <a:chExt cx="195034" cy="267594"/>
              </a:xfrm>
            </p:grpSpPr>
            <p:sp>
              <p:nvSpPr>
                <p:cNvPr id="10938" name="Google Shape;10938;p17"/>
                <p:cNvSpPr/>
                <p:nvPr/>
              </p:nvSpPr>
              <p:spPr>
                <a:xfrm>
                  <a:off x="7367249" y="3246489"/>
                  <a:ext cx="195034" cy="267594"/>
                </a:xfrm>
                <a:custGeom>
                  <a:avLst/>
                  <a:gdLst/>
                  <a:ahLst/>
                  <a:cxnLst/>
                  <a:rect l="l" t="t" r="r" b="b"/>
                  <a:pathLst>
                    <a:path w="195034" h="267594" extrusionOk="0">
                      <a:moveTo>
                        <a:pt x="64445" y="92202"/>
                      </a:moveTo>
                      <a:cubicBezTo>
                        <a:pt x="64445" y="92202"/>
                        <a:pt x="65591" y="53565"/>
                        <a:pt x="83745" y="30503"/>
                      </a:cubicBezTo>
                      <a:cubicBezTo>
                        <a:pt x="112335" y="-5824"/>
                        <a:pt x="131801" y="406"/>
                        <a:pt x="131801" y="406"/>
                      </a:cubicBezTo>
                      <a:cubicBezTo>
                        <a:pt x="131801" y="406"/>
                        <a:pt x="111382" y="26417"/>
                        <a:pt x="127198" y="40106"/>
                      </a:cubicBezTo>
                      <a:cubicBezTo>
                        <a:pt x="135416" y="47215"/>
                        <a:pt x="153671" y="43259"/>
                        <a:pt x="153671" y="43259"/>
                      </a:cubicBezTo>
                      <a:cubicBezTo>
                        <a:pt x="153671" y="43259"/>
                        <a:pt x="159023" y="57087"/>
                        <a:pt x="169357" y="62346"/>
                      </a:cubicBezTo>
                      <a:cubicBezTo>
                        <a:pt x="179700" y="67606"/>
                        <a:pt x="195035" y="64287"/>
                        <a:pt x="195035" y="64287"/>
                      </a:cubicBezTo>
                      <a:cubicBezTo>
                        <a:pt x="195035" y="64287"/>
                        <a:pt x="187742" y="79853"/>
                        <a:pt x="176335" y="92008"/>
                      </a:cubicBezTo>
                      <a:cubicBezTo>
                        <a:pt x="164930" y="104163"/>
                        <a:pt x="149391" y="112917"/>
                        <a:pt x="149391" y="112917"/>
                      </a:cubicBezTo>
                      <a:cubicBezTo>
                        <a:pt x="149391" y="112917"/>
                        <a:pt x="156860" y="116300"/>
                        <a:pt x="163238" y="120579"/>
                      </a:cubicBezTo>
                      <a:cubicBezTo>
                        <a:pt x="169616" y="124850"/>
                        <a:pt x="174922" y="130008"/>
                        <a:pt x="174922" y="130008"/>
                      </a:cubicBezTo>
                      <a:cubicBezTo>
                        <a:pt x="174922" y="130008"/>
                        <a:pt x="169671" y="136838"/>
                        <a:pt x="163959" y="141340"/>
                      </a:cubicBezTo>
                      <a:cubicBezTo>
                        <a:pt x="158246" y="145841"/>
                        <a:pt x="152072" y="148014"/>
                        <a:pt x="152072" y="148014"/>
                      </a:cubicBezTo>
                      <a:cubicBezTo>
                        <a:pt x="152072" y="148014"/>
                        <a:pt x="161260" y="165447"/>
                        <a:pt x="167009" y="181595"/>
                      </a:cubicBezTo>
                      <a:cubicBezTo>
                        <a:pt x="172759" y="197743"/>
                        <a:pt x="175051" y="212597"/>
                        <a:pt x="175051" y="212597"/>
                      </a:cubicBezTo>
                      <a:cubicBezTo>
                        <a:pt x="175051" y="212597"/>
                        <a:pt x="157091" y="215268"/>
                        <a:pt x="142348" y="213891"/>
                      </a:cubicBezTo>
                      <a:cubicBezTo>
                        <a:pt x="127605" y="212514"/>
                        <a:pt x="116078" y="207088"/>
                        <a:pt x="116078" y="207088"/>
                      </a:cubicBezTo>
                      <a:cubicBezTo>
                        <a:pt x="116078" y="207088"/>
                        <a:pt x="116059" y="214187"/>
                        <a:pt x="114599" y="220537"/>
                      </a:cubicBezTo>
                      <a:cubicBezTo>
                        <a:pt x="113130" y="226887"/>
                        <a:pt x="110208" y="232489"/>
                        <a:pt x="110208" y="232489"/>
                      </a:cubicBezTo>
                      <a:cubicBezTo>
                        <a:pt x="110208" y="232489"/>
                        <a:pt x="100457" y="226860"/>
                        <a:pt x="93903" y="217579"/>
                      </a:cubicBezTo>
                      <a:cubicBezTo>
                        <a:pt x="87340" y="208299"/>
                        <a:pt x="83976" y="195358"/>
                        <a:pt x="83976" y="195358"/>
                      </a:cubicBezTo>
                      <a:cubicBezTo>
                        <a:pt x="83976" y="195358"/>
                        <a:pt x="79622" y="219280"/>
                        <a:pt x="71895" y="237332"/>
                      </a:cubicBezTo>
                      <a:cubicBezTo>
                        <a:pt x="64168" y="255394"/>
                        <a:pt x="53066" y="267595"/>
                        <a:pt x="53066" y="267595"/>
                      </a:cubicBezTo>
                      <a:cubicBezTo>
                        <a:pt x="53066" y="267595"/>
                        <a:pt x="52327" y="245235"/>
                        <a:pt x="46318" y="232202"/>
                      </a:cubicBezTo>
                      <a:cubicBezTo>
                        <a:pt x="40301" y="219169"/>
                        <a:pt x="29006" y="215462"/>
                        <a:pt x="29006" y="215462"/>
                      </a:cubicBezTo>
                      <a:cubicBezTo>
                        <a:pt x="29006" y="215462"/>
                        <a:pt x="42926" y="189091"/>
                        <a:pt x="18718" y="173692"/>
                      </a:cubicBezTo>
                      <a:cubicBezTo>
                        <a:pt x="9123" y="167591"/>
                        <a:pt x="0" y="175818"/>
                        <a:pt x="0" y="175818"/>
                      </a:cubicBezTo>
                      <a:cubicBezTo>
                        <a:pt x="0" y="175818"/>
                        <a:pt x="1432" y="151110"/>
                        <a:pt x="17304" y="129665"/>
                      </a:cubicBezTo>
                      <a:cubicBezTo>
                        <a:pt x="33174" y="108230"/>
                        <a:pt x="64445" y="92202"/>
                        <a:pt x="64445" y="922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39" name="Google Shape;10939;p17"/>
                <p:cNvSpPr/>
                <p:nvPr/>
              </p:nvSpPr>
              <p:spPr>
                <a:xfrm>
                  <a:off x="7395820" y="3276308"/>
                  <a:ext cx="139306" cy="185163"/>
                </a:xfrm>
                <a:custGeom>
                  <a:avLst/>
                  <a:gdLst/>
                  <a:ahLst/>
                  <a:cxnLst/>
                  <a:rect l="l" t="t" r="r" b="b"/>
                  <a:pathLst>
                    <a:path w="139306" h="185163" extrusionOk="0">
                      <a:moveTo>
                        <a:pt x="130599" y="170069"/>
                      </a:moveTo>
                      <a:cubicBezTo>
                        <a:pt x="130599" y="170069"/>
                        <a:pt x="95012" y="144844"/>
                        <a:pt x="81074" y="128002"/>
                      </a:cubicBezTo>
                      <a:cubicBezTo>
                        <a:pt x="73300" y="118611"/>
                        <a:pt x="68965" y="111512"/>
                        <a:pt x="68965" y="111512"/>
                      </a:cubicBezTo>
                      <a:cubicBezTo>
                        <a:pt x="68965" y="111512"/>
                        <a:pt x="68503" y="118001"/>
                        <a:pt x="70296" y="133253"/>
                      </a:cubicBezTo>
                      <a:cubicBezTo>
                        <a:pt x="72089" y="148504"/>
                        <a:pt x="76138" y="172528"/>
                        <a:pt x="76138" y="172528"/>
                      </a:cubicBezTo>
                      <a:cubicBezTo>
                        <a:pt x="76138" y="172528"/>
                        <a:pt x="68586" y="152220"/>
                        <a:pt x="65684" y="135887"/>
                      </a:cubicBezTo>
                      <a:cubicBezTo>
                        <a:pt x="62772" y="119563"/>
                        <a:pt x="64500" y="107223"/>
                        <a:pt x="64500" y="107223"/>
                      </a:cubicBezTo>
                      <a:cubicBezTo>
                        <a:pt x="64500" y="107223"/>
                        <a:pt x="56865" y="99718"/>
                        <a:pt x="50995" y="90973"/>
                      </a:cubicBezTo>
                      <a:cubicBezTo>
                        <a:pt x="45126" y="82229"/>
                        <a:pt x="41022" y="72256"/>
                        <a:pt x="41022" y="72256"/>
                      </a:cubicBezTo>
                      <a:lnTo>
                        <a:pt x="34469" y="105578"/>
                      </a:lnTo>
                      <a:cubicBezTo>
                        <a:pt x="34469" y="105578"/>
                        <a:pt x="40181" y="108508"/>
                        <a:pt x="44821" y="119119"/>
                      </a:cubicBezTo>
                      <a:cubicBezTo>
                        <a:pt x="49461" y="129722"/>
                        <a:pt x="53038" y="148014"/>
                        <a:pt x="53038" y="148014"/>
                      </a:cubicBezTo>
                      <a:cubicBezTo>
                        <a:pt x="53038" y="148014"/>
                        <a:pt x="46836" y="132975"/>
                        <a:pt x="42279" y="124203"/>
                      </a:cubicBezTo>
                      <a:cubicBezTo>
                        <a:pt x="37713" y="115431"/>
                        <a:pt x="34792" y="112926"/>
                        <a:pt x="34792" y="112926"/>
                      </a:cubicBezTo>
                      <a:lnTo>
                        <a:pt x="32564" y="144270"/>
                      </a:lnTo>
                      <a:lnTo>
                        <a:pt x="31344" y="185163"/>
                      </a:lnTo>
                      <a:lnTo>
                        <a:pt x="28321" y="146119"/>
                      </a:lnTo>
                      <a:cubicBezTo>
                        <a:pt x="28321" y="146119"/>
                        <a:pt x="24578" y="147441"/>
                        <a:pt x="20400" y="154910"/>
                      </a:cubicBezTo>
                      <a:cubicBezTo>
                        <a:pt x="16222" y="162369"/>
                        <a:pt x="11609" y="175957"/>
                        <a:pt x="11609" y="175957"/>
                      </a:cubicBezTo>
                      <a:cubicBezTo>
                        <a:pt x="11609" y="175957"/>
                        <a:pt x="14392" y="161001"/>
                        <a:pt x="18626" y="151730"/>
                      </a:cubicBezTo>
                      <a:cubicBezTo>
                        <a:pt x="22868" y="142459"/>
                        <a:pt x="28553" y="138882"/>
                        <a:pt x="28553" y="138882"/>
                      </a:cubicBezTo>
                      <a:lnTo>
                        <a:pt x="30568" y="113832"/>
                      </a:lnTo>
                      <a:lnTo>
                        <a:pt x="31205" y="99561"/>
                      </a:lnTo>
                      <a:cubicBezTo>
                        <a:pt x="31205" y="99561"/>
                        <a:pt x="25576" y="101446"/>
                        <a:pt x="17775" y="109617"/>
                      </a:cubicBezTo>
                      <a:cubicBezTo>
                        <a:pt x="9973" y="117798"/>
                        <a:pt x="0" y="132264"/>
                        <a:pt x="0" y="132264"/>
                      </a:cubicBezTo>
                      <a:cubicBezTo>
                        <a:pt x="0" y="132264"/>
                        <a:pt x="6775" y="116263"/>
                        <a:pt x="14752" y="106105"/>
                      </a:cubicBezTo>
                      <a:cubicBezTo>
                        <a:pt x="22729" y="95946"/>
                        <a:pt x="31899" y="91639"/>
                        <a:pt x="31899" y="91639"/>
                      </a:cubicBezTo>
                      <a:lnTo>
                        <a:pt x="37473" y="67126"/>
                      </a:lnTo>
                      <a:cubicBezTo>
                        <a:pt x="37473" y="67126"/>
                        <a:pt x="34228" y="61931"/>
                        <a:pt x="29727" y="51347"/>
                      </a:cubicBezTo>
                      <a:cubicBezTo>
                        <a:pt x="25225" y="40773"/>
                        <a:pt x="19448" y="24809"/>
                        <a:pt x="19448" y="24809"/>
                      </a:cubicBezTo>
                      <a:lnTo>
                        <a:pt x="29394" y="15492"/>
                      </a:lnTo>
                      <a:cubicBezTo>
                        <a:pt x="29394" y="15492"/>
                        <a:pt x="31779" y="32121"/>
                        <a:pt x="35346" y="44026"/>
                      </a:cubicBezTo>
                      <a:cubicBezTo>
                        <a:pt x="38914" y="55923"/>
                        <a:pt x="43666" y="63095"/>
                        <a:pt x="43666" y="63095"/>
                      </a:cubicBezTo>
                      <a:lnTo>
                        <a:pt x="59426" y="58178"/>
                      </a:lnTo>
                      <a:cubicBezTo>
                        <a:pt x="59426" y="58178"/>
                        <a:pt x="58640" y="45061"/>
                        <a:pt x="63382" y="30975"/>
                      </a:cubicBezTo>
                      <a:cubicBezTo>
                        <a:pt x="68115" y="16888"/>
                        <a:pt x="77071" y="0"/>
                        <a:pt x="77071" y="0"/>
                      </a:cubicBezTo>
                      <a:cubicBezTo>
                        <a:pt x="77071" y="0"/>
                        <a:pt x="69722" y="17507"/>
                        <a:pt x="66709" y="31548"/>
                      </a:cubicBezTo>
                      <a:cubicBezTo>
                        <a:pt x="63696" y="45579"/>
                        <a:pt x="64186" y="57106"/>
                        <a:pt x="64186" y="57106"/>
                      </a:cubicBezTo>
                      <a:lnTo>
                        <a:pt x="89004" y="50571"/>
                      </a:lnTo>
                      <a:cubicBezTo>
                        <a:pt x="89004" y="50571"/>
                        <a:pt x="90428" y="43638"/>
                        <a:pt x="97471" y="37214"/>
                      </a:cubicBezTo>
                      <a:cubicBezTo>
                        <a:pt x="104505" y="30799"/>
                        <a:pt x="117151" y="24883"/>
                        <a:pt x="117151" y="24883"/>
                      </a:cubicBezTo>
                      <a:cubicBezTo>
                        <a:pt x="117151" y="24883"/>
                        <a:pt x="105411" y="33812"/>
                        <a:pt x="99431" y="39950"/>
                      </a:cubicBezTo>
                      <a:cubicBezTo>
                        <a:pt x="93450" y="46088"/>
                        <a:pt x="93219" y="49434"/>
                        <a:pt x="93219" y="49434"/>
                      </a:cubicBezTo>
                      <a:lnTo>
                        <a:pt x="139307" y="50765"/>
                      </a:lnTo>
                      <a:cubicBezTo>
                        <a:pt x="139307" y="50765"/>
                        <a:pt x="107177" y="53658"/>
                        <a:pt x="90807" y="56431"/>
                      </a:cubicBezTo>
                      <a:cubicBezTo>
                        <a:pt x="78457" y="58520"/>
                        <a:pt x="73928" y="60230"/>
                        <a:pt x="73928" y="60230"/>
                      </a:cubicBezTo>
                      <a:cubicBezTo>
                        <a:pt x="73928" y="60230"/>
                        <a:pt x="76285" y="65157"/>
                        <a:pt x="81508" y="70546"/>
                      </a:cubicBezTo>
                      <a:cubicBezTo>
                        <a:pt x="86721" y="75944"/>
                        <a:pt x="94282" y="80778"/>
                        <a:pt x="94282" y="80778"/>
                      </a:cubicBezTo>
                      <a:cubicBezTo>
                        <a:pt x="94282" y="80778"/>
                        <a:pt x="84900" y="78217"/>
                        <a:pt x="78522" y="73781"/>
                      </a:cubicBezTo>
                      <a:cubicBezTo>
                        <a:pt x="72144" y="69344"/>
                        <a:pt x="68771" y="63021"/>
                        <a:pt x="68771" y="63021"/>
                      </a:cubicBezTo>
                      <a:lnTo>
                        <a:pt x="46956" y="69048"/>
                      </a:lnTo>
                      <a:cubicBezTo>
                        <a:pt x="46956" y="69048"/>
                        <a:pt x="52401" y="78772"/>
                        <a:pt x="57235" y="86573"/>
                      </a:cubicBezTo>
                      <a:cubicBezTo>
                        <a:pt x="62069" y="94375"/>
                        <a:pt x="68613" y="100984"/>
                        <a:pt x="68613" y="100984"/>
                      </a:cubicBezTo>
                      <a:cubicBezTo>
                        <a:pt x="68613" y="100984"/>
                        <a:pt x="79169" y="98137"/>
                        <a:pt x="91019" y="98904"/>
                      </a:cubicBezTo>
                      <a:cubicBezTo>
                        <a:pt x="102879" y="99671"/>
                        <a:pt x="116041" y="104034"/>
                        <a:pt x="116041" y="104034"/>
                      </a:cubicBezTo>
                      <a:cubicBezTo>
                        <a:pt x="116041" y="104034"/>
                        <a:pt x="102869" y="102795"/>
                        <a:pt x="92128" y="103258"/>
                      </a:cubicBezTo>
                      <a:cubicBezTo>
                        <a:pt x="81388" y="103729"/>
                        <a:pt x="73087" y="105920"/>
                        <a:pt x="73087" y="105920"/>
                      </a:cubicBezTo>
                      <a:cubicBezTo>
                        <a:pt x="73087" y="105920"/>
                        <a:pt x="75075" y="111974"/>
                        <a:pt x="85982" y="124481"/>
                      </a:cubicBezTo>
                      <a:cubicBezTo>
                        <a:pt x="100189" y="140767"/>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40" name="Google Shape;10940;p17"/>
              <p:cNvGrpSpPr/>
              <p:nvPr/>
            </p:nvGrpSpPr>
            <p:grpSpPr>
              <a:xfrm>
                <a:off x="5657559" y="3851809"/>
                <a:ext cx="214114" cy="382805"/>
                <a:chOff x="5657559" y="3851809"/>
                <a:chExt cx="214114" cy="382805"/>
              </a:xfrm>
            </p:grpSpPr>
            <p:sp>
              <p:nvSpPr>
                <p:cNvPr id="10941" name="Google Shape;10941;p17"/>
                <p:cNvSpPr/>
                <p:nvPr/>
              </p:nvSpPr>
              <p:spPr>
                <a:xfrm>
                  <a:off x="5657559" y="3851809"/>
                  <a:ext cx="214114" cy="382805"/>
                </a:xfrm>
                <a:custGeom>
                  <a:avLst/>
                  <a:gdLst/>
                  <a:ahLst/>
                  <a:cxnLst/>
                  <a:rect l="l" t="t" r="r" b="b"/>
                  <a:pathLst>
                    <a:path w="214114" h="382805" extrusionOk="0">
                      <a:moveTo>
                        <a:pt x="150463" y="236316"/>
                      </a:moveTo>
                      <a:cubicBezTo>
                        <a:pt x="150463" y="236316"/>
                        <a:pt x="155029" y="287875"/>
                        <a:pt x="137051" y="325145"/>
                      </a:cubicBezTo>
                      <a:cubicBezTo>
                        <a:pt x="108739" y="383821"/>
                        <a:pt x="84715" y="382805"/>
                        <a:pt x="84715" y="382805"/>
                      </a:cubicBezTo>
                      <a:cubicBezTo>
                        <a:pt x="84715" y="382805"/>
                        <a:pt x="104931" y="340803"/>
                        <a:pt x="84087" y="328546"/>
                      </a:cubicBezTo>
                      <a:cubicBezTo>
                        <a:pt x="73263" y="322187"/>
                        <a:pt x="52234" y="334203"/>
                        <a:pt x="52234" y="334203"/>
                      </a:cubicBezTo>
                      <a:cubicBezTo>
                        <a:pt x="52234" y="334203"/>
                        <a:pt x="43776" y="317889"/>
                        <a:pt x="30716" y="314773"/>
                      </a:cubicBezTo>
                      <a:cubicBezTo>
                        <a:pt x="17655" y="311649"/>
                        <a:pt x="0" y="321725"/>
                        <a:pt x="0" y="321725"/>
                      </a:cubicBezTo>
                      <a:cubicBezTo>
                        <a:pt x="0" y="321725"/>
                        <a:pt x="6248" y="298422"/>
                        <a:pt x="17905" y="278105"/>
                      </a:cubicBezTo>
                      <a:cubicBezTo>
                        <a:pt x="29560" y="257788"/>
                        <a:pt x="46624" y="240438"/>
                        <a:pt x="46624" y="240438"/>
                      </a:cubicBezTo>
                      <a:cubicBezTo>
                        <a:pt x="46624" y="240438"/>
                        <a:pt x="37260" y="238719"/>
                        <a:pt x="29042" y="235438"/>
                      </a:cubicBezTo>
                      <a:cubicBezTo>
                        <a:pt x="20834" y="232147"/>
                        <a:pt x="13754" y="227294"/>
                        <a:pt x="13754" y="227294"/>
                      </a:cubicBezTo>
                      <a:cubicBezTo>
                        <a:pt x="13754" y="227294"/>
                        <a:pt x="18930" y="216304"/>
                        <a:pt x="25012" y="208225"/>
                      </a:cubicBezTo>
                      <a:cubicBezTo>
                        <a:pt x="31095" y="200156"/>
                        <a:pt x="38073" y="194989"/>
                        <a:pt x="38073" y="194989"/>
                      </a:cubicBezTo>
                      <a:cubicBezTo>
                        <a:pt x="38073" y="194989"/>
                        <a:pt x="24513" y="175319"/>
                        <a:pt x="15224" y="156083"/>
                      </a:cubicBezTo>
                      <a:cubicBezTo>
                        <a:pt x="5944" y="136848"/>
                        <a:pt x="943" y="118038"/>
                        <a:pt x="943" y="118038"/>
                      </a:cubicBezTo>
                      <a:cubicBezTo>
                        <a:pt x="943" y="118038"/>
                        <a:pt x="21814" y="107852"/>
                        <a:pt x="39497" y="104201"/>
                      </a:cubicBezTo>
                      <a:cubicBezTo>
                        <a:pt x="57179" y="100549"/>
                        <a:pt x="71673" y="103452"/>
                        <a:pt x="71673" y="103452"/>
                      </a:cubicBezTo>
                      <a:cubicBezTo>
                        <a:pt x="71673" y="103452"/>
                        <a:pt x="70601" y="94042"/>
                        <a:pt x="71368" y="85094"/>
                      </a:cubicBezTo>
                      <a:cubicBezTo>
                        <a:pt x="72135" y="76147"/>
                        <a:pt x="74742" y="67652"/>
                        <a:pt x="74742" y="67652"/>
                      </a:cubicBezTo>
                      <a:cubicBezTo>
                        <a:pt x="74742" y="67652"/>
                        <a:pt x="87155" y="71479"/>
                        <a:pt x="96343" y="81332"/>
                      </a:cubicBezTo>
                      <a:cubicBezTo>
                        <a:pt x="105540" y="91176"/>
                        <a:pt x="111512" y="107057"/>
                        <a:pt x="111512" y="107057"/>
                      </a:cubicBezTo>
                      <a:cubicBezTo>
                        <a:pt x="111512" y="107057"/>
                        <a:pt x="113010" y="73790"/>
                        <a:pt x="119396" y="47021"/>
                      </a:cubicBezTo>
                      <a:cubicBezTo>
                        <a:pt x="125783" y="20261"/>
                        <a:pt x="137070" y="0"/>
                        <a:pt x="137070" y="0"/>
                      </a:cubicBezTo>
                      <a:cubicBezTo>
                        <a:pt x="137070" y="0"/>
                        <a:pt x="141368" y="29311"/>
                        <a:pt x="150500" y="44322"/>
                      </a:cubicBezTo>
                      <a:cubicBezTo>
                        <a:pt x="159624" y="59333"/>
                        <a:pt x="173572" y="60054"/>
                        <a:pt x="173572" y="60054"/>
                      </a:cubicBezTo>
                      <a:cubicBezTo>
                        <a:pt x="173572" y="60054"/>
                        <a:pt x="161121" y="100115"/>
                        <a:pt x="192169" y="111512"/>
                      </a:cubicBezTo>
                      <a:cubicBezTo>
                        <a:pt x="204472" y="116023"/>
                        <a:pt x="214021" y="101751"/>
                        <a:pt x="214021" y="101751"/>
                      </a:cubicBezTo>
                      <a:cubicBezTo>
                        <a:pt x="214021" y="101751"/>
                        <a:pt x="216110" y="134981"/>
                        <a:pt x="200590" y="169246"/>
                      </a:cubicBezTo>
                      <a:cubicBezTo>
                        <a:pt x="185061" y="203511"/>
                        <a:pt x="150463" y="236316"/>
                        <a:pt x="150463" y="23631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42" name="Google Shape;10942;p17"/>
                <p:cNvSpPr/>
                <p:nvPr/>
              </p:nvSpPr>
              <p:spPr>
                <a:xfrm>
                  <a:off x="5679262" y="3923963"/>
                  <a:ext cx="160566" cy="262012"/>
                </a:xfrm>
                <a:custGeom>
                  <a:avLst/>
                  <a:gdLst/>
                  <a:ahLst/>
                  <a:cxnLst/>
                  <a:rect l="l" t="t" r="r" b="b"/>
                  <a:pathLst>
                    <a:path w="160566" h="262012" extrusionOk="0">
                      <a:moveTo>
                        <a:pt x="0" y="56819"/>
                      </a:moveTo>
                      <a:cubicBezTo>
                        <a:pt x="0" y="56819"/>
                        <a:pt x="46041" y="76988"/>
                        <a:pt x="65138" y="94107"/>
                      </a:cubicBezTo>
                      <a:cubicBezTo>
                        <a:pt x="75796" y="103646"/>
                        <a:pt x="82026" y="111438"/>
                        <a:pt x="82026" y="111438"/>
                      </a:cubicBezTo>
                      <a:cubicBezTo>
                        <a:pt x="82026" y="111438"/>
                        <a:pt x="81573" y="102675"/>
                        <a:pt x="77118" y="83153"/>
                      </a:cubicBezTo>
                      <a:cubicBezTo>
                        <a:pt x="72653" y="63631"/>
                        <a:pt x="64168" y="33350"/>
                        <a:pt x="64168" y="33350"/>
                      </a:cubicBezTo>
                      <a:cubicBezTo>
                        <a:pt x="64168" y="33350"/>
                        <a:pt x="76230" y="57429"/>
                        <a:pt x="82174" y="77949"/>
                      </a:cubicBezTo>
                      <a:cubicBezTo>
                        <a:pt x="88126" y="98479"/>
                        <a:pt x="87978" y="115459"/>
                        <a:pt x="87978" y="115459"/>
                      </a:cubicBezTo>
                      <a:cubicBezTo>
                        <a:pt x="87978" y="115459"/>
                        <a:pt x="98174" y="122558"/>
                        <a:pt x="106465" y="131949"/>
                      </a:cubicBezTo>
                      <a:cubicBezTo>
                        <a:pt x="114757" y="141340"/>
                        <a:pt x="121144" y="153015"/>
                        <a:pt x="121144" y="153015"/>
                      </a:cubicBezTo>
                      <a:lnTo>
                        <a:pt x="123806" y="106483"/>
                      </a:lnTo>
                      <a:cubicBezTo>
                        <a:pt x="123806" y="106483"/>
                        <a:pt x="116596" y="104727"/>
                        <a:pt x="109469" y="92415"/>
                      </a:cubicBezTo>
                      <a:cubicBezTo>
                        <a:pt x="102343" y="80094"/>
                        <a:pt x="95299" y="57216"/>
                        <a:pt x="95299" y="57216"/>
                      </a:cubicBezTo>
                      <a:cubicBezTo>
                        <a:pt x="95299" y="57216"/>
                        <a:pt x="104949" y="74816"/>
                        <a:pt x="111697" y="84734"/>
                      </a:cubicBezTo>
                      <a:cubicBezTo>
                        <a:pt x="118454" y="94643"/>
                        <a:pt x="122308" y="96871"/>
                        <a:pt x="122308" y="96871"/>
                      </a:cubicBezTo>
                      <a:lnTo>
                        <a:pt x="120146" y="54573"/>
                      </a:lnTo>
                      <a:lnTo>
                        <a:pt x="115320" y="0"/>
                      </a:lnTo>
                      <a:lnTo>
                        <a:pt x="124878" y="50561"/>
                      </a:lnTo>
                      <a:cubicBezTo>
                        <a:pt x="124878" y="50561"/>
                        <a:pt x="129112" y="47409"/>
                        <a:pt x="132920" y="35984"/>
                      </a:cubicBezTo>
                      <a:cubicBezTo>
                        <a:pt x="136728" y="24559"/>
                        <a:pt x="140111" y="4862"/>
                        <a:pt x="140111" y="4862"/>
                      </a:cubicBezTo>
                      <a:cubicBezTo>
                        <a:pt x="140111" y="4862"/>
                        <a:pt x="139113" y="25697"/>
                        <a:pt x="135508" y="39534"/>
                      </a:cubicBezTo>
                      <a:cubicBezTo>
                        <a:pt x="131912" y="53371"/>
                        <a:pt x="125719" y="60220"/>
                        <a:pt x="125719" y="60220"/>
                      </a:cubicBezTo>
                      <a:lnTo>
                        <a:pt x="127161" y="94116"/>
                      </a:lnTo>
                      <a:lnTo>
                        <a:pt x="128603" y="113231"/>
                      </a:lnTo>
                      <a:cubicBezTo>
                        <a:pt x="128603" y="113231"/>
                        <a:pt x="134981" y="108656"/>
                        <a:pt x="142977" y="94939"/>
                      </a:cubicBezTo>
                      <a:cubicBezTo>
                        <a:pt x="150963" y="81231"/>
                        <a:pt x="160567" y="58381"/>
                        <a:pt x="160567" y="58381"/>
                      </a:cubicBezTo>
                      <a:cubicBezTo>
                        <a:pt x="160567" y="58381"/>
                        <a:pt x="154984" y="82072"/>
                        <a:pt x="147090" y="98469"/>
                      </a:cubicBezTo>
                      <a:cubicBezTo>
                        <a:pt x="139205" y="114867"/>
                        <a:pt x="128991" y="123972"/>
                        <a:pt x="128991" y="123972"/>
                      </a:cubicBezTo>
                      <a:lnTo>
                        <a:pt x="126145" y="158487"/>
                      </a:lnTo>
                      <a:cubicBezTo>
                        <a:pt x="126145" y="158487"/>
                        <a:pt x="130775" y="164162"/>
                        <a:pt x="137735" y="176493"/>
                      </a:cubicBezTo>
                      <a:cubicBezTo>
                        <a:pt x="144705" y="188824"/>
                        <a:pt x="153985" y="207800"/>
                        <a:pt x="153985" y="207800"/>
                      </a:cubicBezTo>
                      <a:lnTo>
                        <a:pt x="143633" y="223809"/>
                      </a:lnTo>
                      <a:cubicBezTo>
                        <a:pt x="143633" y="223809"/>
                        <a:pt x="138262" y="202689"/>
                        <a:pt x="132208" y="188269"/>
                      </a:cubicBezTo>
                      <a:cubicBezTo>
                        <a:pt x="126154" y="173849"/>
                        <a:pt x="119425" y="166122"/>
                        <a:pt x="119425" y="166122"/>
                      </a:cubicBezTo>
                      <a:lnTo>
                        <a:pt x="101502" y="178480"/>
                      </a:lnTo>
                      <a:cubicBezTo>
                        <a:pt x="101502" y="178480"/>
                        <a:pt x="104432" y="195543"/>
                        <a:pt x="100984" y="215944"/>
                      </a:cubicBezTo>
                      <a:cubicBezTo>
                        <a:pt x="97527" y="236344"/>
                        <a:pt x="89504" y="262013"/>
                        <a:pt x="89504" y="262013"/>
                      </a:cubicBezTo>
                      <a:cubicBezTo>
                        <a:pt x="89504" y="262013"/>
                        <a:pt x="95530" y="236122"/>
                        <a:pt x="96945" y="216424"/>
                      </a:cubicBezTo>
                      <a:cubicBezTo>
                        <a:pt x="98368" y="196726"/>
                        <a:pt x="96030" y="181651"/>
                        <a:pt x="96030" y="181651"/>
                      </a:cubicBezTo>
                      <a:lnTo>
                        <a:pt x="67615" y="199518"/>
                      </a:lnTo>
                      <a:cubicBezTo>
                        <a:pt x="67615" y="199518"/>
                        <a:pt x="66987" y="209224"/>
                        <a:pt x="59629" y="220334"/>
                      </a:cubicBezTo>
                      <a:cubicBezTo>
                        <a:pt x="52272" y="231445"/>
                        <a:pt x="38203" y="243960"/>
                        <a:pt x="38203" y="243960"/>
                      </a:cubicBezTo>
                      <a:cubicBezTo>
                        <a:pt x="38203" y="243960"/>
                        <a:pt x="50737" y="227784"/>
                        <a:pt x="56884" y="217450"/>
                      </a:cubicBezTo>
                      <a:cubicBezTo>
                        <a:pt x="63031" y="207107"/>
                        <a:pt x="62790" y="202587"/>
                        <a:pt x="62790" y="202587"/>
                      </a:cubicBezTo>
                      <a:lnTo>
                        <a:pt x="7968" y="217922"/>
                      </a:lnTo>
                      <a:cubicBezTo>
                        <a:pt x="7968" y="217922"/>
                        <a:pt x="45607" y="202180"/>
                        <a:pt x="64574" y="192438"/>
                      </a:cubicBezTo>
                      <a:cubicBezTo>
                        <a:pt x="78892" y="185089"/>
                        <a:pt x="83995" y="181133"/>
                        <a:pt x="83995" y="181133"/>
                      </a:cubicBezTo>
                      <a:cubicBezTo>
                        <a:pt x="83995" y="181133"/>
                        <a:pt x="80445" y="175494"/>
                        <a:pt x="73439" y="170300"/>
                      </a:cubicBezTo>
                      <a:cubicBezTo>
                        <a:pt x="66423" y="165096"/>
                        <a:pt x="56727" y="161509"/>
                        <a:pt x="56727" y="161509"/>
                      </a:cubicBezTo>
                      <a:cubicBezTo>
                        <a:pt x="56727" y="161509"/>
                        <a:pt x="68235" y="161417"/>
                        <a:pt x="76470" y="164920"/>
                      </a:cubicBezTo>
                      <a:cubicBezTo>
                        <a:pt x="84716" y="168423"/>
                        <a:pt x="89679" y="175531"/>
                        <a:pt x="89679" y="175531"/>
                      </a:cubicBezTo>
                      <a:lnTo>
                        <a:pt x="114609" y="159466"/>
                      </a:lnTo>
                      <a:cubicBezTo>
                        <a:pt x="114609" y="159466"/>
                        <a:pt x="106659" y="148615"/>
                        <a:pt x="99745" y="140083"/>
                      </a:cubicBezTo>
                      <a:cubicBezTo>
                        <a:pt x="92822" y="131552"/>
                        <a:pt x="84050" y="125229"/>
                        <a:pt x="84050" y="125229"/>
                      </a:cubicBezTo>
                      <a:cubicBezTo>
                        <a:pt x="84050" y="125229"/>
                        <a:pt x="71979" y="132920"/>
                        <a:pt x="57817" y="136303"/>
                      </a:cubicBezTo>
                      <a:cubicBezTo>
                        <a:pt x="43648" y="139695"/>
                        <a:pt x="27388" y="138789"/>
                        <a:pt x="27388" y="138789"/>
                      </a:cubicBezTo>
                      <a:cubicBezTo>
                        <a:pt x="27388" y="138789"/>
                        <a:pt x="43185" y="135554"/>
                        <a:pt x="55839" y="130951"/>
                      </a:cubicBezTo>
                      <a:cubicBezTo>
                        <a:pt x="68484" y="126338"/>
                        <a:pt x="77996" y="120367"/>
                        <a:pt x="77996" y="120367"/>
                      </a:cubicBezTo>
                      <a:cubicBezTo>
                        <a:pt x="77996" y="120367"/>
                        <a:pt x="74714" y="113092"/>
                        <a:pt x="59870" y="100586"/>
                      </a:cubicBezTo>
                      <a:cubicBezTo>
                        <a:pt x="40542"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43" name="Google Shape;10943;p17"/>
              <p:cNvGrpSpPr/>
              <p:nvPr/>
            </p:nvGrpSpPr>
            <p:grpSpPr>
              <a:xfrm>
                <a:off x="6581082" y="3735574"/>
                <a:ext cx="175125" cy="193620"/>
                <a:chOff x="6581082" y="3735574"/>
                <a:chExt cx="175125" cy="193620"/>
              </a:xfrm>
            </p:grpSpPr>
            <p:sp>
              <p:nvSpPr>
                <p:cNvPr id="10944" name="Google Shape;10944;p17"/>
                <p:cNvSpPr/>
                <p:nvPr/>
              </p:nvSpPr>
              <p:spPr>
                <a:xfrm>
                  <a:off x="6590050" y="3735574"/>
                  <a:ext cx="166157" cy="193620"/>
                </a:xfrm>
                <a:custGeom>
                  <a:avLst/>
                  <a:gdLst/>
                  <a:ahLst/>
                  <a:cxnLst/>
                  <a:rect l="l" t="t" r="r" b="b"/>
                  <a:pathLst>
                    <a:path w="166157" h="193620" extrusionOk="0">
                      <a:moveTo>
                        <a:pt x="23690" y="92323"/>
                      </a:moveTo>
                      <a:cubicBezTo>
                        <a:pt x="23690" y="92323"/>
                        <a:pt x="1884" y="70814"/>
                        <a:pt x="267" y="47631"/>
                      </a:cubicBezTo>
                      <a:cubicBezTo>
                        <a:pt x="-2266" y="11120"/>
                        <a:pt x="14067" y="2967"/>
                        <a:pt x="14067" y="2967"/>
                      </a:cubicBezTo>
                      <a:cubicBezTo>
                        <a:pt x="14067" y="2967"/>
                        <a:pt x="15925" y="29080"/>
                        <a:pt x="34245" y="27102"/>
                      </a:cubicBezTo>
                      <a:cubicBezTo>
                        <a:pt x="43757" y="26076"/>
                        <a:pt x="53360" y="13135"/>
                        <a:pt x="53360" y="13135"/>
                      </a:cubicBezTo>
                      <a:cubicBezTo>
                        <a:pt x="53360" y="13135"/>
                        <a:pt x="64924" y="17424"/>
                        <a:pt x="74740" y="14142"/>
                      </a:cubicBezTo>
                      <a:cubicBezTo>
                        <a:pt x="84557" y="10852"/>
                        <a:pt x="92636" y="0"/>
                        <a:pt x="92636" y="0"/>
                      </a:cubicBezTo>
                      <a:cubicBezTo>
                        <a:pt x="92636" y="0"/>
                        <a:pt x="96962" y="12700"/>
                        <a:pt x="96610" y="26011"/>
                      </a:cubicBezTo>
                      <a:cubicBezTo>
                        <a:pt x="96250" y="39312"/>
                        <a:pt x="91221" y="53223"/>
                        <a:pt x="91221" y="53223"/>
                      </a:cubicBezTo>
                      <a:cubicBezTo>
                        <a:pt x="91221" y="53223"/>
                        <a:pt x="98071" y="50635"/>
                        <a:pt x="104735" y="49156"/>
                      </a:cubicBezTo>
                      <a:cubicBezTo>
                        <a:pt x="111390" y="47686"/>
                        <a:pt x="117861" y="47335"/>
                        <a:pt x="117861" y="47335"/>
                      </a:cubicBezTo>
                      <a:cubicBezTo>
                        <a:pt x="117861" y="47335"/>
                        <a:pt x="118424" y="54120"/>
                        <a:pt x="117315" y="59934"/>
                      </a:cubicBezTo>
                      <a:cubicBezTo>
                        <a:pt x="116215" y="65739"/>
                        <a:pt x="113452" y="70564"/>
                        <a:pt x="113452" y="70564"/>
                      </a:cubicBezTo>
                      <a:cubicBezTo>
                        <a:pt x="113452" y="70564"/>
                        <a:pt x="129637" y="74520"/>
                        <a:pt x="142808" y="79835"/>
                      </a:cubicBezTo>
                      <a:cubicBezTo>
                        <a:pt x="155980" y="85141"/>
                        <a:pt x="166157" y="91787"/>
                        <a:pt x="166157" y="91787"/>
                      </a:cubicBezTo>
                      <a:cubicBezTo>
                        <a:pt x="166157" y="91787"/>
                        <a:pt x="155990" y="103849"/>
                        <a:pt x="145563" y="111835"/>
                      </a:cubicBezTo>
                      <a:cubicBezTo>
                        <a:pt x="135127" y="119813"/>
                        <a:pt x="124442" y="123713"/>
                        <a:pt x="124442" y="123713"/>
                      </a:cubicBezTo>
                      <a:cubicBezTo>
                        <a:pt x="124442" y="123713"/>
                        <a:pt x="128574" y="127549"/>
                        <a:pt x="131328" y="131847"/>
                      </a:cubicBezTo>
                      <a:cubicBezTo>
                        <a:pt x="134073" y="136136"/>
                        <a:pt x="135433" y="140887"/>
                        <a:pt x="135433" y="140887"/>
                      </a:cubicBezTo>
                      <a:cubicBezTo>
                        <a:pt x="135433" y="140887"/>
                        <a:pt x="125791" y="143623"/>
                        <a:pt x="116086" y="142496"/>
                      </a:cubicBezTo>
                      <a:cubicBezTo>
                        <a:pt x="106390" y="141368"/>
                        <a:pt x="96638" y="136386"/>
                        <a:pt x="96638" y="136386"/>
                      </a:cubicBezTo>
                      <a:cubicBezTo>
                        <a:pt x="96638" y="136386"/>
                        <a:pt x="107758" y="151859"/>
                        <a:pt x="113258" y="166168"/>
                      </a:cubicBezTo>
                      <a:cubicBezTo>
                        <a:pt x="118748" y="180477"/>
                        <a:pt x="118628" y="193621"/>
                        <a:pt x="118628" y="193621"/>
                      </a:cubicBezTo>
                      <a:cubicBezTo>
                        <a:pt x="118628" y="193621"/>
                        <a:pt x="105095" y="182011"/>
                        <a:pt x="93560" y="178536"/>
                      </a:cubicBezTo>
                      <a:cubicBezTo>
                        <a:pt x="82024" y="175069"/>
                        <a:pt x="72494" y="179756"/>
                        <a:pt x="72494" y="179756"/>
                      </a:cubicBezTo>
                      <a:cubicBezTo>
                        <a:pt x="72494" y="179756"/>
                        <a:pt x="66190" y="157304"/>
                        <a:pt x="41399" y="163321"/>
                      </a:cubicBezTo>
                      <a:cubicBezTo>
                        <a:pt x="31565" y="165706"/>
                        <a:pt x="30418" y="175541"/>
                        <a:pt x="30418" y="175541"/>
                      </a:cubicBezTo>
                      <a:cubicBezTo>
                        <a:pt x="30418" y="175541"/>
                        <a:pt x="16932" y="161371"/>
                        <a:pt x="14778" y="140416"/>
                      </a:cubicBezTo>
                      <a:cubicBezTo>
                        <a:pt x="12625" y="119461"/>
                        <a:pt x="23690" y="92323"/>
                        <a:pt x="23690"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45" name="Google Shape;10945;p17"/>
                <p:cNvSpPr/>
                <p:nvPr/>
              </p:nvSpPr>
              <p:spPr>
                <a:xfrm>
                  <a:off x="6581082" y="3759579"/>
                  <a:ext cx="157340" cy="143919"/>
                </a:xfrm>
                <a:custGeom>
                  <a:avLst/>
                  <a:gdLst/>
                  <a:ahLst/>
                  <a:cxnLst/>
                  <a:rect l="l" t="t" r="r" b="b"/>
                  <a:pathLst>
                    <a:path w="157340" h="143919" extrusionOk="0">
                      <a:moveTo>
                        <a:pt x="157340" y="70324"/>
                      </a:moveTo>
                      <a:cubicBezTo>
                        <a:pt x="157340" y="70324"/>
                        <a:pt x="119387" y="77783"/>
                        <a:pt x="100457" y="76951"/>
                      </a:cubicBezTo>
                      <a:cubicBezTo>
                        <a:pt x="89901" y="76489"/>
                        <a:pt x="82922" y="75223"/>
                        <a:pt x="82922" y="75223"/>
                      </a:cubicBezTo>
                      <a:cubicBezTo>
                        <a:pt x="82922" y="75223"/>
                        <a:pt x="86407" y="79003"/>
                        <a:pt x="96482" y="86167"/>
                      </a:cubicBezTo>
                      <a:cubicBezTo>
                        <a:pt x="106558" y="93330"/>
                        <a:pt x="123214" y="103877"/>
                        <a:pt x="123214" y="103877"/>
                      </a:cubicBezTo>
                      <a:cubicBezTo>
                        <a:pt x="123214" y="103877"/>
                        <a:pt x="106438" y="97397"/>
                        <a:pt x="95012" y="90317"/>
                      </a:cubicBezTo>
                      <a:cubicBezTo>
                        <a:pt x="83578" y="83237"/>
                        <a:pt x="77506" y="75555"/>
                        <a:pt x="77506" y="75555"/>
                      </a:cubicBezTo>
                      <a:cubicBezTo>
                        <a:pt x="77506" y="75555"/>
                        <a:pt x="68142" y="76027"/>
                        <a:pt x="59203" y="74788"/>
                      </a:cubicBezTo>
                      <a:cubicBezTo>
                        <a:pt x="50275" y="73540"/>
                        <a:pt x="41771" y="70592"/>
                        <a:pt x="41771" y="70592"/>
                      </a:cubicBezTo>
                      <a:lnTo>
                        <a:pt x="56948" y="92443"/>
                      </a:lnTo>
                      <a:cubicBezTo>
                        <a:pt x="56948" y="92443"/>
                        <a:pt x="62374" y="90640"/>
                        <a:pt x="71599" y="93617"/>
                      </a:cubicBezTo>
                      <a:cubicBezTo>
                        <a:pt x="80824" y="96584"/>
                        <a:pt x="93829" y="104339"/>
                        <a:pt x="93829" y="104339"/>
                      </a:cubicBezTo>
                      <a:cubicBezTo>
                        <a:pt x="93829" y="104339"/>
                        <a:pt x="81009" y="99893"/>
                        <a:pt x="72912" y="97860"/>
                      </a:cubicBezTo>
                      <a:cubicBezTo>
                        <a:pt x="64815" y="95835"/>
                        <a:pt x="61440" y="96214"/>
                        <a:pt x="61440" y="96214"/>
                      </a:cubicBezTo>
                      <a:lnTo>
                        <a:pt x="78282" y="114433"/>
                      </a:lnTo>
                      <a:lnTo>
                        <a:pt x="101353" y="137199"/>
                      </a:lnTo>
                      <a:lnTo>
                        <a:pt x="76591" y="117936"/>
                      </a:lnTo>
                      <a:cubicBezTo>
                        <a:pt x="76591" y="117936"/>
                        <a:pt x="74927" y="120866"/>
                        <a:pt x="76553" y="127364"/>
                      </a:cubicBezTo>
                      <a:cubicBezTo>
                        <a:pt x="78180" y="133853"/>
                        <a:pt x="83098" y="143919"/>
                        <a:pt x="83098" y="143919"/>
                      </a:cubicBezTo>
                      <a:cubicBezTo>
                        <a:pt x="83098" y="143919"/>
                        <a:pt x="76184" y="134204"/>
                        <a:pt x="73540" y="126699"/>
                      </a:cubicBezTo>
                      <a:cubicBezTo>
                        <a:pt x="70896" y="119193"/>
                        <a:pt x="72524" y="113897"/>
                        <a:pt x="72524" y="113897"/>
                      </a:cubicBezTo>
                      <a:lnTo>
                        <a:pt x="59213" y="99200"/>
                      </a:lnTo>
                      <a:lnTo>
                        <a:pt x="51301" y="91130"/>
                      </a:lnTo>
                      <a:cubicBezTo>
                        <a:pt x="51301" y="91130"/>
                        <a:pt x="48722" y="95475"/>
                        <a:pt x="48408" y="104496"/>
                      </a:cubicBezTo>
                      <a:cubicBezTo>
                        <a:pt x="48084" y="113518"/>
                        <a:pt x="50025" y="127226"/>
                        <a:pt x="50025" y="127226"/>
                      </a:cubicBezTo>
                      <a:cubicBezTo>
                        <a:pt x="50025" y="127226"/>
                        <a:pt x="45108" y="114581"/>
                        <a:pt x="44387" y="104395"/>
                      </a:cubicBezTo>
                      <a:cubicBezTo>
                        <a:pt x="43657" y="94199"/>
                        <a:pt x="47132" y="86444"/>
                        <a:pt x="47132" y="86444"/>
                      </a:cubicBezTo>
                      <a:lnTo>
                        <a:pt x="36456" y="69935"/>
                      </a:lnTo>
                      <a:cubicBezTo>
                        <a:pt x="36456" y="69935"/>
                        <a:pt x="31317" y="69039"/>
                        <a:pt x="22193" y="66007"/>
                      </a:cubicBezTo>
                      <a:cubicBezTo>
                        <a:pt x="13079" y="62966"/>
                        <a:pt x="0" y="57780"/>
                        <a:pt x="0" y="57780"/>
                      </a:cubicBezTo>
                      <a:lnTo>
                        <a:pt x="1054" y="46873"/>
                      </a:lnTo>
                      <a:cubicBezTo>
                        <a:pt x="1054" y="46873"/>
                        <a:pt x="12312" y="54425"/>
                        <a:pt x="21583" y="58732"/>
                      </a:cubicBezTo>
                      <a:cubicBezTo>
                        <a:pt x="30864" y="63040"/>
                        <a:pt x="38148" y="64093"/>
                        <a:pt x="38148" y="64093"/>
                      </a:cubicBezTo>
                      <a:lnTo>
                        <a:pt x="45570" y="52114"/>
                      </a:lnTo>
                      <a:cubicBezTo>
                        <a:pt x="45570" y="52114"/>
                        <a:pt x="37408" y="45505"/>
                        <a:pt x="32278" y="35106"/>
                      </a:cubicBezTo>
                      <a:cubicBezTo>
                        <a:pt x="27148" y="24708"/>
                        <a:pt x="23127" y="10306"/>
                        <a:pt x="23127" y="10306"/>
                      </a:cubicBezTo>
                      <a:cubicBezTo>
                        <a:pt x="23127" y="10306"/>
                        <a:pt x="28553" y="24088"/>
                        <a:pt x="34783" y="33442"/>
                      </a:cubicBezTo>
                      <a:cubicBezTo>
                        <a:pt x="41003" y="42788"/>
                        <a:pt x="48047" y="48722"/>
                        <a:pt x="48047" y="48722"/>
                      </a:cubicBezTo>
                      <a:lnTo>
                        <a:pt x="60433" y="30512"/>
                      </a:lnTo>
                      <a:cubicBezTo>
                        <a:pt x="60433" y="30512"/>
                        <a:pt x="57328" y="25928"/>
                        <a:pt x="58168" y="18302"/>
                      </a:cubicBezTo>
                      <a:cubicBezTo>
                        <a:pt x="59009" y="10676"/>
                        <a:pt x="63816" y="0"/>
                        <a:pt x="63816" y="0"/>
                      </a:cubicBezTo>
                      <a:cubicBezTo>
                        <a:pt x="63816" y="0"/>
                        <a:pt x="61366" y="11758"/>
                        <a:pt x="61043" y="18607"/>
                      </a:cubicBezTo>
                      <a:cubicBezTo>
                        <a:pt x="60719" y="25456"/>
                        <a:pt x="62532" y="27397"/>
                        <a:pt x="62532" y="27397"/>
                      </a:cubicBezTo>
                      <a:lnTo>
                        <a:pt x="93395" y="841"/>
                      </a:lnTo>
                      <a:cubicBezTo>
                        <a:pt x="93395" y="841"/>
                        <a:pt x="74104" y="21417"/>
                        <a:pt x="65036" y="32601"/>
                      </a:cubicBezTo>
                      <a:cubicBezTo>
                        <a:pt x="58196" y="41031"/>
                        <a:pt x="56236" y="44636"/>
                        <a:pt x="56236" y="44636"/>
                      </a:cubicBezTo>
                      <a:cubicBezTo>
                        <a:pt x="56236" y="44636"/>
                        <a:pt x="60655" y="45893"/>
                        <a:pt x="67208" y="45718"/>
                      </a:cubicBezTo>
                      <a:cubicBezTo>
                        <a:pt x="73762" y="45533"/>
                        <a:pt x="81508" y="43666"/>
                        <a:pt x="81508" y="43666"/>
                      </a:cubicBezTo>
                      <a:cubicBezTo>
                        <a:pt x="81508" y="43666"/>
                        <a:pt x="73892" y="47844"/>
                        <a:pt x="67144" y="49221"/>
                      </a:cubicBezTo>
                      <a:cubicBezTo>
                        <a:pt x="60387" y="50607"/>
                        <a:pt x="54499" y="49193"/>
                        <a:pt x="54499" y="49193"/>
                      </a:cubicBezTo>
                      <a:lnTo>
                        <a:pt x="43777" y="65351"/>
                      </a:lnTo>
                      <a:cubicBezTo>
                        <a:pt x="43777" y="65351"/>
                        <a:pt x="53011" y="67375"/>
                        <a:pt x="60710" y="68724"/>
                      </a:cubicBezTo>
                      <a:cubicBezTo>
                        <a:pt x="68419" y="70065"/>
                        <a:pt x="76553" y="69760"/>
                        <a:pt x="76553" y="69760"/>
                      </a:cubicBezTo>
                      <a:cubicBezTo>
                        <a:pt x="76553" y="69760"/>
                        <a:pt x="81776" y="61977"/>
                        <a:pt x="89965" y="55377"/>
                      </a:cubicBezTo>
                      <a:cubicBezTo>
                        <a:pt x="98146" y="48768"/>
                        <a:pt x="109293" y="43342"/>
                        <a:pt x="109293" y="43342"/>
                      </a:cubicBezTo>
                      <a:cubicBezTo>
                        <a:pt x="109293" y="43342"/>
                        <a:pt x="99967" y="50459"/>
                        <a:pt x="93229" y="57068"/>
                      </a:cubicBezTo>
                      <a:cubicBezTo>
                        <a:pt x="86499" y="63678"/>
                        <a:pt x="82349" y="69769"/>
                        <a:pt x="82349" y="69769"/>
                      </a:cubicBezTo>
                      <a:cubicBezTo>
                        <a:pt x="82349" y="69769"/>
                        <a:pt x="87183" y="71858"/>
                        <a:pt x="101603" y="72154"/>
                      </a:cubicBezTo>
                      <a:cubicBezTo>
                        <a:pt x="120385" y="72523"/>
                        <a:pt x="157340" y="70324"/>
                        <a:pt x="15734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46" name="Google Shape;10946;p17"/>
              <p:cNvGrpSpPr/>
              <p:nvPr/>
            </p:nvGrpSpPr>
            <p:grpSpPr>
              <a:xfrm>
                <a:off x="6456574" y="5287434"/>
                <a:ext cx="233413" cy="226295"/>
                <a:chOff x="6456574" y="5287434"/>
                <a:chExt cx="233413" cy="226295"/>
              </a:xfrm>
            </p:grpSpPr>
            <p:sp>
              <p:nvSpPr>
                <p:cNvPr id="10947" name="Google Shape;10947;p17"/>
                <p:cNvSpPr/>
                <p:nvPr/>
              </p:nvSpPr>
              <p:spPr>
                <a:xfrm>
                  <a:off x="6456574" y="5287434"/>
                  <a:ext cx="233413" cy="210126"/>
                </a:xfrm>
                <a:custGeom>
                  <a:avLst/>
                  <a:gdLst/>
                  <a:ahLst/>
                  <a:cxnLst/>
                  <a:rect l="l" t="t" r="r" b="b"/>
                  <a:pathLst>
                    <a:path w="233413" h="210126" extrusionOk="0">
                      <a:moveTo>
                        <a:pt x="102796" y="185153"/>
                      </a:moveTo>
                      <a:cubicBezTo>
                        <a:pt x="102796" y="185153"/>
                        <a:pt x="74779" y="210850"/>
                        <a:pt x="48260" y="210111"/>
                      </a:cubicBezTo>
                      <a:cubicBezTo>
                        <a:pt x="6498" y="208946"/>
                        <a:pt x="0" y="186716"/>
                        <a:pt x="0" y="186716"/>
                      </a:cubicBezTo>
                      <a:cubicBezTo>
                        <a:pt x="0" y="186716"/>
                        <a:pt x="29875" y="187501"/>
                        <a:pt x="30707" y="163459"/>
                      </a:cubicBezTo>
                      <a:cubicBezTo>
                        <a:pt x="31132" y="150981"/>
                        <a:pt x="18090" y="136912"/>
                        <a:pt x="18090" y="136912"/>
                      </a:cubicBezTo>
                      <a:cubicBezTo>
                        <a:pt x="18090" y="136912"/>
                        <a:pt x="24883" y="122419"/>
                        <a:pt x="22813" y="109266"/>
                      </a:cubicBezTo>
                      <a:cubicBezTo>
                        <a:pt x="20742" y="96103"/>
                        <a:pt x="9798" y="84290"/>
                        <a:pt x="9798" y="84290"/>
                      </a:cubicBezTo>
                      <a:cubicBezTo>
                        <a:pt x="9798" y="84290"/>
                        <a:pt x="24911" y="80223"/>
                        <a:pt x="39913" y="82312"/>
                      </a:cubicBezTo>
                      <a:cubicBezTo>
                        <a:pt x="54924" y="84391"/>
                        <a:pt x="69834" y="92628"/>
                        <a:pt x="69834" y="92628"/>
                      </a:cubicBezTo>
                      <a:cubicBezTo>
                        <a:pt x="69834" y="92628"/>
                        <a:pt x="68050" y="83421"/>
                        <a:pt x="67495" y="74584"/>
                      </a:cubicBezTo>
                      <a:cubicBezTo>
                        <a:pt x="66950" y="65757"/>
                        <a:pt x="67625" y="57308"/>
                        <a:pt x="67625" y="57308"/>
                      </a:cubicBezTo>
                      <a:cubicBezTo>
                        <a:pt x="67625" y="57308"/>
                        <a:pt x="75408" y="57411"/>
                        <a:pt x="81804" y="59545"/>
                      </a:cubicBezTo>
                      <a:cubicBezTo>
                        <a:pt x="88191" y="61690"/>
                        <a:pt x="93192" y="65868"/>
                        <a:pt x="93192" y="65868"/>
                      </a:cubicBezTo>
                      <a:cubicBezTo>
                        <a:pt x="93192" y="65868"/>
                        <a:pt x="100392" y="45338"/>
                        <a:pt x="108610" y="28867"/>
                      </a:cubicBezTo>
                      <a:cubicBezTo>
                        <a:pt x="116827" y="12404"/>
                        <a:pt x="126061" y="0"/>
                        <a:pt x="126061" y="0"/>
                      </a:cubicBezTo>
                      <a:cubicBezTo>
                        <a:pt x="126061" y="0"/>
                        <a:pt x="138022" y="14688"/>
                        <a:pt x="145306" y="29209"/>
                      </a:cubicBezTo>
                      <a:cubicBezTo>
                        <a:pt x="152599" y="43730"/>
                        <a:pt x="155224" y="58103"/>
                        <a:pt x="155224" y="58103"/>
                      </a:cubicBezTo>
                      <a:cubicBezTo>
                        <a:pt x="155224" y="58103"/>
                        <a:pt x="160262" y="53195"/>
                        <a:pt x="165586" y="50145"/>
                      </a:cubicBezTo>
                      <a:cubicBezTo>
                        <a:pt x="170901" y="47104"/>
                        <a:pt x="176511" y="45921"/>
                        <a:pt x="176511" y="45921"/>
                      </a:cubicBezTo>
                      <a:cubicBezTo>
                        <a:pt x="176511" y="45921"/>
                        <a:pt x="177991" y="58778"/>
                        <a:pt x="175088" y="71247"/>
                      </a:cubicBezTo>
                      <a:cubicBezTo>
                        <a:pt x="172195" y="83708"/>
                        <a:pt x="164921" y="95761"/>
                        <a:pt x="164921" y="95761"/>
                      </a:cubicBezTo>
                      <a:cubicBezTo>
                        <a:pt x="164921" y="95761"/>
                        <a:pt x="184304" y="83218"/>
                        <a:pt x="201422" y="77829"/>
                      </a:cubicBezTo>
                      <a:cubicBezTo>
                        <a:pt x="218551" y="72431"/>
                        <a:pt x="233414" y="74205"/>
                        <a:pt x="233414" y="74205"/>
                      </a:cubicBezTo>
                      <a:cubicBezTo>
                        <a:pt x="233414" y="74205"/>
                        <a:pt x="217996" y="90363"/>
                        <a:pt x="212135" y="104921"/>
                      </a:cubicBezTo>
                      <a:cubicBezTo>
                        <a:pt x="206275" y="119479"/>
                        <a:pt x="209972" y="132438"/>
                        <a:pt x="209972" y="132438"/>
                      </a:cubicBezTo>
                      <a:cubicBezTo>
                        <a:pt x="209972" y="132438"/>
                        <a:pt x="183500" y="137883"/>
                        <a:pt x="186162" y="170836"/>
                      </a:cubicBezTo>
                      <a:cubicBezTo>
                        <a:pt x="187215" y="183887"/>
                        <a:pt x="198160" y="186586"/>
                        <a:pt x="198160" y="186586"/>
                      </a:cubicBezTo>
                      <a:cubicBezTo>
                        <a:pt x="198160" y="186586"/>
                        <a:pt x="179848" y="202374"/>
                        <a:pt x="155760" y="202605"/>
                      </a:cubicBezTo>
                      <a:cubicBezTo>
                        <a:pt x="131672" y="202845"/>
                        <a:pt x="102796" y="185153"/>
                        <a:pt x="102796" y="18515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48" name="Google Shape;10948;p17"/>
                <p:cNvSpPr/>
                <p:nvPr/>
              </p:nvSpPr>
              <p:spPr>
                <a:xfrm>
                  <a:off x="6487234" y="5310847"/>
                  <a:ext cx="166196" cy="202882"/>
                </a:xfrm>
                <a:custGeom>
                  <a:avLst/>
                  <a:gdLst/>
                  <a:ahLst/>
                  <a:cxnLst/>
                  <a:rect l="l" t="t" r="r" b="b"/>
                  <a:pathLst>
                    <a:path w="166196" h="202882" extrusionOk="0">
                      <a:moveTo>
                        <a:pt x="95299" y="0"/>
                      </a:moveTo>
                      <a:cubicBezTo>
                        <a:pt x="95299" y="0"/>
                        <a:pt x="97388" y="50219"/>
                        <a:pt x="93275" y="74714"/>
                      </a:cubicBezTo>
                      <a:cubicBezTo>
                        <a:pt x="90974" y="88376"/>
                        <a:pt x="88376" y="97277"/>
                        <a:pt x="88376" y="97277"/>
                      </a:cubicBezTo>
                      <a:cubicBezTo>
                        <a:pt x="88376" y="97277"/>
                        <a:pt x="93238" y="93210"/>
                        <a:pt x="103036" y="81000"/>
                      </a:cubicBezTo>
                      <a:cubicBezTo>
                        <a:pt x="112834" y="68789"/>
                        <a:pt x="127577" y="48435"/>
                        <a:pt x="127577" y="48435"/>
                      </a:cubicBezTo>
                      <a:cubicBezTo>
                        <a:pt x="127577" y="48435"/>
                        <a:pt x="117428" y="69436"/>
                        <a:pt x="107491" y="83422"/>
                      </a:cubicBezTo>
                      <a:cubicBezTo>
                        <a:pt x="97555" y="97407"/>
                        <a:pt x="87840" y="104358"/>
                        <a:pt x="87840" y="104358"/>
                      </a:cubicBezTo>
                      <a:cubicBezTo>
                        <a:pt x="87840" y="104358"/>
                        <a:pt x="86804" y="116587"/>
                        <a:pt x="83902" y="128039"/>
                      </a:cubicBezTo>
                      <a:cubicBezTo>
                        <a:pt x="81000" y="139492"/>
                        <a:pt x="76239" y="150168"/>
                        <a:pt x="76239" y="150168"/>
                      </a:cubicBezTo>
                      <a:lnTo>
                        <a:pt x="103517" y="133132"/>
                      </a:lnTo>
                      <a:cubicBezTo>
                        <a:pt x="103517" y="133132"/>
                        <a:pt x="102389" y="125858"/>
                        <a:pt x="107306" y="114239"/>
                      </a:cubicBezTo>
                      <a:cubicBezTo>
                        <a:pt x="112215" y="102620"/>
                        <a:pt x="123168" y="86666"/>
                        <a:pt x="123168" y="86666"/>
                      </a:cubicBezTo>
                      <a:cubicBezTo>
                        <a:pt x="123168" y="86666"/>
                        <a:pt x="115995" y="102777"/>
                        <a:pt x="112335" y="113046"/>
                      </a:cubicBezTo>
                      <a:cubicBezTo>
                        <a:pt x="108683" y="123325"/>
                        <a:pt x="108545" y="127752"/>
                        <a:pt x="108545" y="127752"/>
                      </a:cubicBezTo>
                      <a:lnTo>
                        <a:pt x="131996" y="108101"/>
                      </a:lnTo>
                      <a:lnTo>
                        <a:pt x="161648" y="80917"/>
                      </a:lnTo>
                      <a:lnTo>
                        <a:pt x="135675" y="110726"/>
                      </a:lnTo>
                      <a:cubicBezTo>
                        <a:pt x="135675" y="110726"/>
                        <a:pt x="138715" y="113250"/>
                        <a:pt x="146350" y="111928"/>
                      </a:cubicBezTo>
                      <a:cubicBezTo>
                        <a:pt x="153976" y="110616"/>
                        <a:pt x="166196" y="105449"/>
                        <a:pt x="166196" y="105449"/>
                      </a:cubicBezTo>
                      <a:cubicBezTo>
                        <a:pt x="166196" y="105449"/>
                        <a:pt x="154031" y="113250"/>
                        <a:pt x="145093" y="115764"/>
                      </a:cubicBezTo>
                      <a:cubicBezTo>
                        <a:pt x="136155" y="118278"/>
                        <a:pt x="130424" y="115523"/>
                        <a:pt x="130424" y="115523"/>
                      </a:cubicBezTo>
                      <a:lnTo>
                        <a:pt x="111549" y="131007"/>
                      </a:lnTo>
                      <a:lnTo>
                        <a:pt x="101086" y="140305"/>
                      </a:lnTo>
                      <a:cubicBezTo>
                        <a:pt x="101086" y="140305"/>
                        <a:pt x="105578" y="144187"/>
                        <a:pt x="115736" y="145703"/>
                      </a:cubicBezTo>
                      <a:cubicBezTo>
                        <a:pt x="125904" y="147219"/>
                        <a:pt x="141747" y="146378"/>
                        <a:pt x="141747" y="146378"/>
                      </a:cubicBezTo>
                      <a:cubicBezTo>
                        <a:pt x="141747" y="146378"/>
                        <a:pt x="126616" y="151221"/>
                        <a:pt x="114951" y="150917"/>
                      </a:cubicBezTo>
                      <a:cubicBezTo>
                        <a:pt x="103276" y="150611"/>
                        <a:pt x="95086" y="145149"/>
                        <a:pt x="95086" y="145149"/>
                      </a:cubicBezTo>
                      <a:lnTo>
                        <a:pt x="74594" y="156998"/>
                      </a:lnTo>
                      <a:cubicBezTo>
                        <a:pt x="74594" y="156998"/>
                        <a:pt x="72727" y="163570"/>
                        <a:pt x="67763" y="175042"/>
                      </a:cubicBezTo>
                      <a:cubicBezTo>
                        <a:pt x="62790" y="186513"/>
                        <a:pt x="54721" y="202883"/>
                        <a:pt x="54721" y="202883"/>
                      </a:cubicBezTo>
                      <a:lnTo>
                        <a:pt x="42547" y="200174"/>
                      </a:lnTo>
                      <a:cubicBezTo>
                        <a:pt x="42547" y="200174"/>
                        <a:pt x="52993" y="186467"/>
                        <a:pt x="59426" y="174949"/>
                      </a:cubicBezTo>
                      <a:cubicBezTo>
                        <a:pt x="65850" y="163423"/>
                        <a:pt x="68271" y="154087"/>
                        <a:pt x="68271" y="154087"/>
                      </a:cubicBezTo>
                      <a:lnTo>
                        <a:pt x="55941" y="142977"/>
                      </a:lnTo>
                      <a:cubicBezTo>
                        <a:pt x="55941" y="142977"/>
                        <a:pt x="47095" y="152784"/>
                        <a:pt x="34460" y="158172"/>
                      </a:cubicBezTo>
                      <a:cubicBezTo>
                        <a:pt x="21824" y="163570"/>
                        <a:pt x="4843" y="167019"/>
                        <a:pt x="4843" y="167019"/>
                      </a:cubicBezTo>
                      <a:cubicBezTo>
                        <a:pt x="4843" y="167019"/>
                        <a:pt x="21362" y="161657"/>
                        <a:pt x="32999" y="154716"/>
                      </a:cubicBezTo>
                      <a:cubicBezTo>
                        <a:pt x="44627" y="147765"/>
                        <a:pt x="52521" y="139344"/>
                        <a:pt x="52521" y="139344"/>
                      </a:cubicBezTo>
                      <a:lnTo>
                        <a:pt x="33979" y="121024"/>
                      </a:lnTo>
                      <a:cubicBezTo>
                        <a:pt x="33979" y="121024"/>
                        <a:pt x="28266" y="124508"/>
                        <a:pt x="19772" y="122475"/>
                      </a:cubicBezTo>
                      <a:cubicBezTo>
                        <a:pt x="11277" y="120441"/>
                        <a:pt x="0" y="112898"/>
                        <a:pt x="0" y="112898"/>
                      </a:cubicBezTo>
                      <a:cubicBezTo>
                        <a:pt x="0" y="112898"/>
                        <a:pt x="12904" y="117520"/>
                        <a:pt x="20604" y="118778"/>
                      </a:cubicBezTo>
                      <a:cubicBezTo>
                        <a:pt x="28303" y="120035"/>
                        <a:pt x="30799" y="117927"/>
                        <a:pt x="30799" y="117927"/>
                      </a:cubicBezTo>
                      <a:lnTo>
                        <a:pt x="5907" y="74585"/>
                      </a:lnTo>
                      <a:cubicBezTo>
                        <a:pt x="5907" y="74585"/>
                        <a:pt x="25974" y="102158"/>
                        <a:pt x="37112" y="115302"/>
                      </a:cubicBezTo>
                      <a:cubicBezTo>
                        <a:pt x="45514" y="125229"/>
                        <a:pt x="49267" y="128205"/>
                        <a:pt x="49267" y="128205"/>
                      </a:cubicBezTo>
                      <a:cubicBezTo>
                        <a:pt x="49267" y="128205"/>
                        <a:pt x="51439" y="122622"/>
                        <a:pt x="52327" y="114091"/>
                      </a:cubicBezTo>
                      <a:cubicBezTo>
                        <a:pt x="53223" y="105550"/>
                        <a:pt x="52410" y="95253"/>
                        <a:pt x="52410" y="95253"/>
                      </a:cubicBezTo>
                      <a:cubicBezTo>
                        <a:pt x="52410" y="95253"/>
                        <a:pt x="55858" y="105661"/>
                        <a:pt x="56292" y="114599"/>
                      </a:cubicBezTo>
                      <a:cubicBezTo>
                        <a:pt x="56717" y="123538"/>
                        <a:pt x="54138" y="131025"/>
                        <a:pt x="54138" y="131025"/>
                      </a:cubicBezTo>
                      <a:lnTo>
                        <a:pt x="70638" y="146933"/>
                      </a:lnTo>
                      <a:cubicBezTo>
                        <a:pt x="70638" y="146933"/>
                        <a:pt x="74474" y="135184"/>
                        <a:pt x="77293" y="125340"/>
                      </a:cubicBezTo>
                      <a:cubicBezTo>
                        <a:pt x="80112" y="115487"/>
                        <a:pt x="81120" y="104884"/>
                        <a:pt x="81120" y="104884"/>
                      </a:cubicBezTo>
                      <a:cubicBezTo>
                        <a:pt x="81120" y="104884"/>
                        <a:pt x="73189" y="97139"/>
                        <a:pt x="67079" y="85705"/>
                      </a:cubicBezTo>
                      <a:cubicBezTo>
                        <a:pt x="60969" y="74261"/>
                        <a:pt x="56690" y="59121"/>
                        <a:pt x="56690" y="59121"/>
                      </a:cubicBezTo>
                      <a:cubicBezTo>
                        <a:pt x="56690" y="59121"/>
                        <a:pt x="63197" y="72108"/>
                        <a:pt x="69547" y="81665"/>
                      </a:cubicBezTo>
                      <a:cubicBezTo>
                        <a:pt x="75897" y="91223"/>
                        <a:pt x="82109" y="97351"/>
                        <a:pt x="82109" y="97351"/>
                      </a:cubicBezTo>
                      <a:cubicBezTo>
                        <a:pt x="82109" y="97351"/>
                        <a:pt x="85279" y="91334"/>
                        <a:pt x="88025" y="72635"/>
                      </a:cubicBezTo>
                      <a:cubicBezTo>
                        <a:pt x="91602" y="48287"/>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49" name="Google Shape;10949;p17"/>
              <p:cNvGrpSpPr/>
              <p:nvPr/>
            </p:nvGrpSpPr>
            <p:grpSpPr>
              <a:xfrm>
                <a:off x="6834702" y="5246224"/>
                <a:ext cx="211987" cy="142895"/>
                <a:chOff x="6834702" y="5246224"/>
                <a:chExt cx="211987" cy="142895"/>
              </a:xfrm>
            </p:grpSpPr>
            <p:sp>
              <p:nvSpPr>
                <p:cNvPr id="10950" name="Google Shape;10950;p17"/>
                <p:cNvSpPr/>
                <p:nvPr/>
              </p:nvSpPr>
              <p:spPr>
                <a:xfrm>
                  <a:off x="6834702" y="5246224"/>
                  <a:ext cx="211987" cy="142895"/>
                </a:xfrm>
                <a:custGeom>
                  <a:avLst/>
                  <a:gdLst/>
                  <a:ahLst/>
                  <a:cxnLst/>
                  <a:rect l="l" t="t" r="r" b="b"/>
                  <a:pathLst>
                    <a:path w="211987" h="142895" extrusionOk="0">
                      <a:moveTo>
                        <a:pt x="128058" y="25468"/>
                      </a:moveTo>
                      <a:cubicBezTo>
                        <a:pt x="128058" y="25468"/>
                        <a:pt x="155899" y="14717"/>
                        <a:pt x="177325" y="21142"/>
                      </a:cubicBezTo>
                      <a:cubicBezTo>
                        <a:pt x="211072" y="31245"/>
                        <a:pt x="211988" y="47421"/>
                        <a:pt x="211988" y="47421"/>
                      </a:cubicBezTo>
                      <a:cubicBezTo>
                        <a:pt x="211988" y="47421"/>
                        <a:pt x="187844" y="40220"/>
                        <a:pt x="182436" y="55961"/>
                      </a:cubicBezTo>
                      <a:cubicBezTo>
                        <a:pt x="179636" y="64133"/>
                        <a:pt x="187483" y="76361"/>
                        <a:pt x="187483" y="76361"/>
                      </a:cubicBezTo>
                      <a:cubicBezTo>
                        <a:pt x="187483" y="76361"/>
                        <a:pt x="179100" y="84440"/>
                        <a:pt x="178203" y="93619"/>
                      </a:cubicBezTo>
                      <a:cubicBezTo>
                        <a:pt x="177306" y="102797"/>
                        <a:pt x="183878" y="113067"/>
                        <a:pt x="183878" y="113067"/>
                      </a:cubicBezTo>
                      <a:cubicBezTo>
                        <a:pt x="183878" y="113067"/>
                        <a:pt x="170790" y="112383"/>
                        <a:pt x="158995" y="107650"/>
                      </a:cubicBezTo>
                      <a:cubicBezTo>
                        <a:pt x="147191" y="102908"/>
                        <a:pt x="136691" y="94118"/>
                        <a:pt x="136691" y="94118"/>
                      </a:cubicBezTo>
                      <a:cubicBezTo>
                        <a:pt x="136691" y="94118"/>
                        <a:pt x="136321" y="100625"/>
                        <a:pt x="135036" y="106596"/>
                      </a:cubicBezTo>
                      <a:cubicBezTo>
                        <a:pt x="133752" y="112568"/>
                        <a:pt x="131533" y="118012"/>
                        <a:pt x="131533" y="118012"/>
                      </a:cubicBezTo>
                      <a:cubicBezTo>
                        <a:pt x="131533" y="118012"/>
                        <a:pt x="125229" y="116200"/>
                        <a:pt x="120450" y="113354"/>
                      </a:cubicBezTo>
                      <a:cubicBezTo>
                        <a:pt x="115672" y="110506"/>
                        <a:pt x="112418" y="106624"/>
                        <a:pt x="112418" y="106624"/>
                      </a:cubicBezTo>
                      <a:cubicBezTo>
                        <a:pt x="112418" y="106624"/>
                        <a:pt x="102527" y="118613"/>
                        <a:pt x="92609" y="127681"/>
                      </a:cubicBezTo>
                      <a:cubicBezTo>
                        <a:pt x="82691" y="136749"/>
                        <a:pt x="72736" y="142895"/>
                        <a:pt x="72736" y="142895"/>
                      </a:cubicBezTo>
                      <a:cubicBezTo>
                        <a:pt x="72736" y="142895"/>
                        <a:pt x="65896" y="130500"/>
                        <a:pt x="62818" y="119251"/>
                      </a:cubicBezTo>
                      <a:cubicBezTo>
                        <a:pt x="59749" y="107992"/>
                        <a:pt x="60433" y="97899"/>
                        <a:pt x="60433" y="97899"/>
                      </a:cubicBezTo>
                      <a:cubicBezTo>
                        <a:pt x="60433" y="97899"/>
                        <a:pt x="55377" y="100015"/>
                        <a:pt x="50450" y="100847"/>
                      </a:cubicBezTo>
                      <a:cubicBezTo>
                        <a:pt x="45523" y="101670"/>
                        <a:pt x="40726" y="101208"/>
                        <a:pt x="40726" y="101208"/>
                      </a:cubicBezTo>
                      <a:cubicBezTo>
                        <a:pt x="40726" y="101208"/>
                        <a:pt x="42048" y="92352"/>
                        <a:pt x="46855" y="84745"/>
                      </a:cubicBezTo>
                      <a:cubicBezTo>
                        <a:pt x="51671" y="77138"/>
                        <a:pt x="59953" y="70778"/>
                        <a:pt x="59953" y="70778"/>
                      </a:cubicBezTo>
                      <a:cubicBezTo>
                        <a:pt x="59953" y="70778"/>
                        <a:pt x="41725" y="74762"/>
                        <a:pt x="26732" y="74504"/>
                      </a:cubicBezTo>
                      <a:cubicBezTo>
                        <a:pt x="11739" y="74236"/>
                        <a:pt x="0" y="69743"/>
                        <a:pt x="0" y="69743"/>
                      </a:cubicBezTo>
                      <a:cubicBezTo>
                        <a:pt x="0" y="69743"/>
                        <a:pt x="15723" y="62487"/>
                        <a:pt x="23349" y="54159"/>
                      </a:cubicBezTo>
                      <a:cubicBezTo>
                        <a:pt x="30975" y="45821"/>
                        <a:pt x="30513" y="36411"/>
                        <a:pt x="30513" y="36411"/>
                      </a:cubicBezTo>
                      <a:cubicBezTo>
                        <a:pt x="30513" y="36411"/>
                        <a:pt x="53122" y="38732"/>
                        <a:pt x="57429" y="16316"/>
                      </a:cubicBezTo>
                      <a:cubicBezTo>
                        <a:pt x="59139" y="7433"/>
                        <a:pt x="50765" y="3200"/>
                        <a:pt x="50765" y="3200"/>
                      </a:cubicBezTo>
                      <a:cubicBezTo>
                        <a:pt x="50765" y="3200"/>
                        <a:pt x="68762" y="-3169"/>
                        <a:pt x="88404" y="2063"/>
                      </a:cubicBezTo>
                      <a:cubicBezTo>
                        <a:pt x="108046" y="7295"/>
                        <a:pt x="128058" y="25468"/>
                        <a:pt x="128058" y="254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51" name="Google Shape;10951;p17"/>
                <p:cNvSpPr/>
                <p:nvPr/>
              </p:nvSpPr>
              <p:spPr>
                <a:xfrm>
                  <a:off x="6874060" y="5248343"/>
                  <a:ext cx="144483" cy="125293"/>
                </a:xfrm>
                <a:custGeom>
                  <a:avLst/>
                  <a:gdLst/>
                  <a:ahLst/>
                  <a:cxnLst/>
                  <a:rect l="l" t="t" r="r" b="b"/>
                  <a:pathLst>
                    <a:path w="144483" h="125293" extrusionOk="0">
                      <a:moveTo>
                        <a:pt x="38065" y="125294"/>
                      </a:moveTo>
                      <a:cubicBezTo>
                        <a:pt x="38065" y="125294"/>
                        <a:pt x="46244" y="91564"/>
                        <a:pt x="54397" y="76267"/>
                      </a:cubicBezTo>
                      <a:cubicBezTo>
                        <a:pt x="58954" y="67726"/>
                        <a:pt x="62818" y="62411"/>
                        <a:pt x="62818" y="62411"/>
                      </a:cubicBezTo>
                      <a:cubicBezTo>
                        <a:pt x="62818" y="62411"/>
                        <a:pt x="58067" y="64019"/>
                        <a:pt x="47696" y="69917"/>
                      </a:cubicBezTo>
                      <a:cubicBezTo>
                        <a:pt x="37325" y="75814"/>
                        <a:pt x="21325" y="86000"/>
                        <a:pt x="21325" y="86000"/>
                      </a:cubicBezTo>
                      <a:cubicBezTo>
                        <a:pt x="21325" y="86000"/>
                        <a:pt x="33720" y="74353"/>
                        <a:pt x="44544" y="67319"/>
                      </a:cubicBezTo>
                      <a:cubicBezTo>
                        <a:pt x="55377" y="60276"/>
                        <a:pt x="64648" y="57845"/>
                        <a:pt x="64648" y="57845"/>
                      </a:cubicBezTo>
                      <a:cubicBezTo>
                        <a:pt x="64648" y="57845"/>
                        <a:pt x="67893" y="49979"/>
                        <a:pt x="72505" y="43046"/>
                      </a:cubicBezTo>
                      <a:cubicBezTo>
                        <a:pt x="77118" y="36104"/>
                        <a:pt x="83089" y="30096"/>
                        <a:pt x="83089" y="30096"/>
                      </a:cubicBezTo>
                      <a:lnTo>
                        <a:pt x="57549" y="35282"/>
                      </a:lnTo>
                      <a:cubicBezTo>
                        <a:pt x="57549" y="35282"/>
                        <a:pt x="57041" y="40356"/>
                        <a:pt x="50756" y="46947"/>
                      </a:cubicBezTo>
                      <a:cubicBezTo>
                        <a:pt x="44479" y="53547"/>
                        <a:pt x="32426" y="61662"/>
                        <a:pt x="32426" y="61662"/>
                      </a:cubicBezTo>
                      <a:cubicBezTo>
                        <a:pt x="32426" y="61662"/>
                        <a:pt x="41438" y="52595"/>
                        <a:pt x="46430" y="46614"/>
                      </a:cubicBezTo>
                      <a:cubicBezTo>
                        <a:pt x="51421" y="40624"/>
                        <a:pt x="52401" y="37722"/>
                        <a:pt x="52401" y="37722"/>
                      </a:cubicBezTo>
                      <a:lnTo>
                        <a:pt x="29468" y="45486"/>
                      </a:lnTo>
                      <a:lnTo>
                        <a:pt x="0" y="56865"/>
                      </a:lnTo>
                      <a:lnTo>
                        <a:pt x="26981" y="42926"/>
                      </a:lnTo>
                      <a:cubicBezTo>
                        <a:pt x="26981" y="42926"/>
                        <a:pt x="25003" y="40578"/>
                        <a:pt x="18543" y="39746"/>
                      </a:cubicBezTo>
                      <a:cubicBezTo>
                        <a:pt x="12081" y="38914"/>
                        <a:pt x="1128" y="39599"/>
                        <a:pt x="1128" y="39599"/>
                      </a:cubicBezTo>
                      <a:cubicBezTo>
                        <a:pt x="1128" y="39599"/>
                        <a:pt x="12553" y="37158"/>
                        <a:pt x="20317" y="37491"/>
                      </a:cubicBezTo>
                      <a:cubicBezTo>
                        <a:pt x="28082" y="37815"/>
                        <a:pt x="32204" y="40929"/>
                        <a:pt x="32204" y="40929"/>
                      </a:cubicBezTo>
                      <a:lnTo>
                        <a:pt x="50598" y="34893"/>
                      </a:lnTo>
                      <a:lnTo>
                        <a:pt x="60942" y="31076"/>
                      </a:lnTo>
                      <a:cubicBezTo>
                        <a:pt x="60942" y="31076"/>
                        <a:pt x="58049" y="27499"/>
                        <a:pt x="50081" y="24227"/>
                      </a:cubicBezTo>
                      <a:cubicBezTo>
                        <a:pt x="42113" y="20945"/>
                        <a:pt x="29061" y="17960"/>
                        <a:pt x="29061" y="17960"/>
                      </a:cubicBezTo>
                      <a:cubicBezTo>
                        <a:pt x="29061" y="17960"/>
                        <a:pt x="42326" y="18135"/>
                        <a:pt x="51754" y="20945"/>
                      </a:cubicBezTo>
                      <a:cubicBezTo>
                        <a:pt x="61182" y="23755"/>
                        <a:pt x="66774" y="29209"/>
                        <a:pt x="66774" y="29209"/>
                      </a:cubicBezTo>
                      <a:lnTo>
                        <a:pt x="85769" y="25946"/>
                      </a:lnTo>
                      <a:cubicBezTo>
                        <a:pt x="85769" y="25946"/>
                        <a:pt x="88579" y="22008"/>
                        <a:pt x="94874" y="15519"/>
                      </a:cubicBezTo>
                      <a:cubicBezTo>
                        <a:pt x="101169" y="9031"/>
                        <a:pt x="110948" y="0"/>
                        <a:pt x="110948" y="0"/>
                      </a:cubicBezTo>
                      <a:lnTo>
                        <a:pt x="120321" y="4511"/>
                      </a:lnTo>
                      <a:cubicBezTo>
                        <a:pt x="120321" y="4511"/>
                        <a:pt x="109136" y="11258"/>
                        <a:pt x="101640" y="17451"/>
                      </a:cubicBezTo>
                      <a:cubicBezTo>
                        <a:pt x="94144" y="23644"/>
                        <a:pt x="90345" y="29283"/>
                        <a:pt x="90345" y="29283"/>
                      </a:cubicBezTo>
                      <a:lnTo>
                        <a:pt x="98183" y="39395"/>
                      </a:lnTo>
                      <a:cubicBezTo>
                        <a:pt x="98183" y="39395"/>
                        <a:pt x="107306" y="34884"/>
                        <a:pt x="118648" y="34145"/>
                      </a:cubicBezTo>
                      <a:cubicBezTo>
                        <a:pt x="129989" y="33396"/>
                        <a:pt x="144483" y="34903"/>
                        <a:pt x="144483" y="34903"/>
                      </a:cubicBezTo>
                      <a:cubicBezTo>
                        <a:pt x="144483" y="34903"/>
                        <a:pt x="129989" y="34764"/>
                        <a:pt x="119156" y="36761"/>
                      </a:cubicBezTo>
                      <a:cubicBezTo>
                        <a:pt x="108333" y="38757"/>
                        <a:pt x="100254" y="42575"/>
                        <a:pt x="100254" y="42575"/>
                      </a:cubicBezTo>
                      <a:lnTo>
                        <a:pt x="111743" y="58852"/>
                      </a:lnTo>
                      <a:cubicBezTo>
                        <a:pt x="111743" y="58852"/>
                        <a:pt x="117068" y="57826"/>
                        <a:pt x="123584" y="61071"/>
                      </a:cubicBezTo>
                      <a:cubicBezTo>
                        <a:pt x="130091" y="64315"/>
                        <a:pt x="137782" y="71830"/>
                        <a:pt x="137782" y="71830"/>
                      </a:cubicBezTo>
                      <a:cubicBezTo>
                        <a:pt x="137782" y="71830"/>
                        <a:pt x="128196" y="65887"/>
                        <a:pt x="122179" y="63335"/>
                      </a:cubicBezTo>
                      <a:cubicBezTo>
                        <a:pt x="116162" y="60775"/>
                        <a:pt x="113712" y="61616"/>
                        <a:pt x="113712" y="61616"/>
                      </a:cubicBezTo>
                      <a:lnTo>
                        <a:pt x="125442" y="95890"/>
                      </a:lnTo>
                      <a:cubicBezTo>
                        <a:pt x="125442" y="95890"/>
                        <a:pt x="114544" y="73133"/>
                        <a:pt x="108065" y="61940"/>
                      </a:cubicBezTo>
                      <a:cubicBezTo>
                        <a:pt x="103174" y="53491"/>
                        <a:pt x="100707" y="50681"/>
                        <a:pt x="100707" y="50681"/>
                      </a:cubicBezTo>
                      <a:cubicBezTo>
                        <a:pt x="100707" y="50681"/>
                        <a:pt x="97850" y="53888"/>
                        <a:pt x="95447" y="59342"/>
                      </a:cubicBezTo>
                      <a:cubicBezTo>
                        <a:pt x="93044" y="64796"/>
                        <a:pt x="91676" y="71802"/>
                        <a:pt x="91676" y="71802"/>
                      </a:cubicBezTo>
                      <a:cubicBezTo>
                        <a:pt x="91676" y="71802"/>
                        <a:pt x="90918" y="64139"/>
                        <a:pt x="92323" y="58113"/>
                      </a:cubicBezTo>
                      <a:cubicBezTo>
                        <a:pt x="93728" y="52095"/>
                        <a:pt x="97305" y="47723"/>
                        <a:pt x="97305" y="47723"/>
                      </a:cubicBezTo>
                      <a:lnTo>
                        <a:pt x="87008" y="33498"/>
                      </a:lnTo>
                      <a:cubicBezTo>
                        <a:pt x="87008" y="33498"/>
                        <a:pt x="81582" y="40421"/>
                        <a:pt x="77349" y="46309"/>
                      </a:cubicBezTo>
                      <a:cubicBezTo>
                        <a:pt x="73124" y="52206"/>
                        <a:pt x="70213" y="59000"/>
                        <a:pt x="70213" y="59000"/>
                      </a:cubicBezTo>
                      <a:cubicBezTo>
                        <a:pt x="70213" y="59000"/>
                        <a:pt x="75149" y="65905"/>
                        <a:pt x="77866" y="74843"/>
                      </a:cubicBezTo>
                      <a:cubicBezTo>
                        <a:pt x="80584" y="83791"/>
                        <a:pt x="81092" y="94772"/>
                        <a:pt x="81092" y="94772"/>
                      </a:cubicBezTo>
                      <a:cubicBezTo>
                        <a:pt x="81092" y="94772"/>
                        <a:pt x="78356" y="84715"/>
                        <a:pt x="75066" y="76960"/>
                      </a:cubicBezTo>
                      <a:cubicBezTo>
                        <a:pt x="71775" y="69214"/>
                        <a:pt x="67939" y="63770"/>
                        <a:pt x="67939" y="63770"/>
                      </a:cubicBezTo>
                      <a:cubicBezTo>
                        <a:pt x="67939" y="63770"/>
                        <a:pt x="64168" y="67042"/>
                        <a:pt x="58261" y="78818"/>
                      </a:cubicBezTo>
                      <a:cubicBezTo>
                        <a:pt x="50562" y="94144"/>
                        <a:pt x="38065" y="125294"/>
                        <a:pt x="38065"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52" name="Google Shape;10952;p17"/>
              <p:cNvGrpSpPr/>
              <p:nvPr/>
            </p:nvGrpSpPr>
            <p:grpSpPr>
              <a:xfrm>
                <a:off x="7120276" y="3361347"/>
                <a:ext cx="180217" cy="213826"/>
                <a:chOff x="7120276" y="3361347"/>
                <a:chExt cx="180217" cy="213826"/>
              </a:xfrm>
            </p:grpSpPr>
            <p:sp>
              <p:nvSpPr>
                <p:cNvPr id="10953" name="Google Shape;10953;p17"/>
                <p:cNvSpPr/>
                <p:nvPr/>
              </p:nvSpPr>
              <p:spPr>
                <a:xfrm>
                  <a:off x="7120276" y="3361347"/>
                  <a:ext cx="180217" cy="213826"/>
                </a:xfrm>
                <a:custGeom>
                  <a:avLst/>
                  <a:gdLst/>
                  <a:ahLst/>
                  <a:cxnLst/>
                  <a:rect l="l" t="t" r="r" b="b"/>
                  <a:pathLst>
                    <a:path w="180217" h="213826" extrusionOk="0">
                      <a:moveTo>
                        <a:pt x="65027" y="67384"/>
                      </a:moveTo>
                      <a:cubicBezTo>
                        <a:pt x="65027" y="67384"/>
                        <a:pt x="70536" y="34894"/>
                        <a:pt x="88801" y="18524"/>
                      </a:cubicBezTo>
                      <a:cubicBezTo>
                        <a:pt x="117557" y="-7256"/>
                        <a:pt x="133502" y="1396"/>
                        <a:pt x="133502" y="1396"/>
                      </a:cubicBezTo>
                      <a:cubicBezTo>
                        <a:pt x="133502" y="1396"/>
                        <a:pt x="112954" y="19864"/>
                        <a:pt x="124915" y="34200"/>
                      </a:cubicBezTo>
                      <a:cubicBezTo>
                        <a:pt x="131117" y="41641"/>
                        <a:pt x="147238" y="41456"/>
                        <a:pt x="147238" y="41456"/>
                      </a:cubicBezTo>
                      <a:cubicBezTo>
                        <a:pt x="147238" y="41456"/>
                        <a:pt x="150195" y="54083"/>
                        <a:pt x="158449" y="60331"/>
                      </a:cubicBezTo>
                      <a:cubicBezTo>
                        <a:pt x="166695" y="66571"/>
                        <a:pt x="180218" y="66432"/>
                        <a:pt x="180218" y="66432"/>
                      </a:cubicBezTo>
                      <a:cubicBezTo>
                        <a:pt x="180218" y="66432"/>
                        <a:pt x="172148" y="78337"/>
                        <a:pt x="160945" y="86638"/>
                      </a:cubicBezTo>
                      <a:cubicBezTo>
                        <a:pt x="149743" y="94948"/>
                        <a:pt x="135415" y="99653"/>
                        <a:pt x="135415" y="99653"/>
                      </a:cubicBezTo>
                      <a:cubicBezTo>
                        <a:pt x="135415" y="99653"/>
                        <a:pt x="141405" y="103821"/>
                        <a:pt x="146378" y="108545"/>
                      </a:cubicBezTo>
                      <a:cubicBezTo>
                        <a:pt x="151342" y="113268"/>
                        <a:pt x="155288" y="118546"/>
                        <a:pt x="155288" y="118546"/>
                      </a:cubicBezTo>
                      <a:cubicBezTo>
                        <a:pt x="155288" y="118546"/>
                        <a:pt x="149983" y="123417"/>
                        <a:pt x="144566" y="126237"/>
                      </a:cubicBezTo>
                      <a:cubicBezTo>
                        <a:pt x="139140" y="129056"/>
                        <a:pt x="133594" y="129823"/>
                        <a:pt x="133594" y="129823"/>
                      </a:cubicBezTo>
                      <a:cubicBezTo>
                        <a:pt x="133594" y="129823"/>
                        <a:pt x="139427" y="146174"/>
                        <a:pt x="142468" y="160834"/>
                      </a:cubicBezTo>
                      <a:cubicBezTo>
                        <a:pt x="145500" y="175494"/>
                        <a:pt x="145731" y="188463"/>
                        <a:pt x="145731" y="188463"/>
                      </a:cubicBezTo>
                      <a:cubicBezTo>
                        <a:pt x="145731" y="188463"/>
                        <a:pt x="130027" y="187603"/>
                        <a:pt x="117548" y="183878"/>
                      </a:cubicBezTo>
                      <a:cubicBezTo>
                        <a:pt x="105069" y="180153"/>
                        <a:pt x="95826" y="173563"/>
                        <a:pt x="95826" y="173563"/>
                      </a:cubicBezTo>
                      <a:cubicBezTo>
                        <a:pt x="95826" y="173563"/>
                        <a:pt x="94985" y="179571"/>
                        <a:pt x="92979" y="184691"/>
                      </a:cubicBezTo>
                      <a:cubicBezTo>
                        <a:pt x="90983" y="189803"/>
                        <a:pt x="87821" y="194037"/>
                        <a:pt x="87821" y="194037"/>
                      </a:cubicBezTo>
                      <a:cubicBezTo>
                        <a:pt x="87821" y="194037"/>
                        <a:pt x="80121" y="187585"/>
                        <a:pt x="75592" y="178591"/>
                      </a:cubicBezTo>
                      <a:cubicBezTo>
                        <a:pt x="71054" y="169597"/>
                        <a:pt x="69686" y="158071"/>
                        <a:pt x="69686" y="158071"/>
                      </a:cubicBezTo>
                      <a:cubicBezTo>
                        <a:pt x="69686" y="158071"/>
                        <a:pt x="63150" y="177547"/>
                        <a:pt x="54415" y="191485"/>
                      </a:cubicBezTo>
                      <a:cubicBezTo>
                        <a:pt x="45681" y="205424"/>
                        <a:pt x="34737" y="213827"/>
                        <a:pt x="34737" y="213827"/>
                      </a:cubicBezTo>
                      <a:cubicBezTo>
                        <a:pt x="34737" y="213827"/>
                        <a:pt x="36724" y="194776"/>
                        <a:pt x="33091" y="182704"/>
                      </a:cubicBezTo>
                      <a:cubicBezTo>
                        <a:pt x="29459" y="170632"/>
                        <a:pt x="20215" y="165530"/>
                        <a:pt x="20215" y="165530"/>
                      </a:cubicBezTo>
                      <a:cubicBezTo>
                        <a:pt x="20215" y="165530"/>
                        <a:pt x="35236" y="145638"/>
                        <a:pt x="16286" y="128399"/>
                      </a:cubicBezTo>
                      <a:cubicBezTo>
                        <a:pt x="8781" y="121569"/>
                        <a:pt x="0" y="126957"/>
                        <a:pt x="0" y="126957"/>
                      </a:cubicBezTo>
                      <a:cubicBezTo>
                        <a:pt x="0" y="126957"/>
                        <a:pt x="4122" y="106289"/>
                        <a:pt x="20233" y="90908"/>
                      </a:cubicBezTo>
                      <a:cubicBezTo>
                        <a:pt x="36354" y="75518"/>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54" name="Google Shape;10954;p17"/>
                <p:cNvSpPr/>
                <p:nvPr/>
              </p:nvSpPr>
              <p:spPr>
                <a:xfrm>
                  <a:off x="7146379" y="3383096"/>
                  <a:ext cx="128936" cy="153199"/>
                </a:xfrm>
                <a:custGeom>
                  <a:avLst/>
                  <a:gdLst/>
                  <a:ahLst/>
                  <a:cxnLst/>
                  <a:rect l="l" t="t" r="r" b="b"/>
                  <a:pathLst>
                    <a:path w="128936" h="153199" extrusionOk="0">
                      <a:moveTo>
                        <a:pt x="107500" y="153200"/>
                      </a:moveTo>
                      <a:cubicBezTo>
                        <a:pt x="107500" y="153200"/>
                        <a:pt x="79955" y="125682"/>
                        <a:pt x="69981" y="109007"/>
                      </a:cubicBezTo>
                      <a:cubicBezTo>
                        <a:pt x="64417" y="99708"/>
                        <a:pt x="61533" y="92951"/>
                        <a:pt x="61533" y="92951"/>
                      </a:cubicBezTo>
                      <a:cubicBezTo>
                        <a:pt x="61533" y="92951"/>
                        <a:pt x="60378" y="98359"/>
                        <a:pt x="60128" y="111577"/>
                      </a:cubicBezTo>
                      <a:cubicBezTo>
                        <a:pt x="59879" y="124795"/>
                        <a:pt x="60535" y="145823"/>
                        <a:pt x="60535" y="145823"/>
                      </a:cubicBezTo>
                      <a:cubicBezTo>
                        <a:pt x="60535" y="145823"/>
                        <a:pt x="56440" y="127327"/>
                        <a:pt x="55858" y="113010"/>
                      </a:cubicBezTo>
                      <a:cubicBezTo>
                        <a:pt x="55276" y="98691"/>
                        <a:pt x="58205" y="88542"/>
                        <a:pt x="58205" y="88542"/>
                      </a:cubicBezTo>
                      <a:cubicBezTo>
                        <a:pt x="58205" y="88542"/>
                        <a:pt x="52539" y="80870"/>
                        <a:pt x="48537" y="72450"/>
                      </a:cubicBezTo>
                      <a:cubicBezTo>
                        <a:pt x="44525" y="64038"/>
                        <a:pt x="42187" y="54878"/>
                        <a:pt x="42187" y="54878"/>
                      </a:cubicBezTo>
                      <a:lnTo>
                        <a:pt x="32657" y="81942"/>
                      </a:lnTo>
                      <a:cubicBezTo>
                        <a:pt x="32657" y="81942"/>
                        <a:pt x="37214" y="85409"/>
                        <a:pt x="39950" y="95188"/>
                      </a:cubicBezTo>
                      <a:cubicBezTo>
                        <a:pt x="42686" y="104977"/>
                        <a:pt x="43601" y="121079"/>
                        <a:pt x="43601" y="121079"/>
                      </a:cubicBezTo>
                      <a:cubicBezTo>
                        <a:pt x="43601" y="121079"/>
                        <a:pt x="40052" y="107279"/>
                        <a:pt x="37177" y="99061"/>
                      </a:cubicBezTo>
                      <a:cubicBezTo>
                        <a:pt x="34293" y="90844"/>
                        <a:pt x="32075" y="88219"/>
                        <a:pt x="32075" y="88219"/>
                      </a:cubicBezTo>
                      <a:lnTo>
                        <a:pt x="26492" y="114350"/>
                      </a:lnTo>
                      <a:lnTo>
                        <a:pt x="20659" y="148744"/>
                      </a:lnTo>
                      <a:lnTo>
                        <a:pt x="22646" y="115182"/>
                      </a:lnTo>
                      <a:cubicBezTo>
                        <a:pt x="22646" y="115182"/>
                        <a:pt x="19282" y="115653"/>
                        <a:pt x="14826" y="121236"/>
                      </a:cubicBezTo>
                      <a:cubicBezTo>
                        <a:pt x="10371" y="126828"/>
                        <a:pt x="4825" y="137532"/>
                        <a:pt x="4825" y="137532"/>
                      </a:cubicBezTo>
                      <a:cubicBezTo>
                        <a:pt x="4825" y="137532"/>
                        <a:pt x="8966" y="125349"/>
                        <a:pt x="13681" y="118241"/>
                      </a:cubicBezTo>
                      <a:cubicBezTo>
                        <a:pt x="18394" y="111133"/>
                        <a:pt x="23691" y="109100"/>
                        <a:pt x="23691" y="109100"/>
                      </a:cubicBezTo>
                      <a:lnTo>
                        <a:pt x="28350" y="88246"/>
                      </a:lnTo>
                      <a:lnTo>
                        <a:pt x="30568" y="76285"/>
                      </a:lnTo>
                      <a:cubicBezTo>
                        <a:pt x="30568" y="76285"/>
                        <a:pt x="25521" y="76896"/>
                        <a:pt x="17877" y="82460"/>
                      </a:cubicBezTo>
                      <a:cubicBezTo>
                        <a:pt x="10242" y="88025"/>
                        <a:pt x="0" y="98544"/>
                        <a:pt x="0" y="98544"/>
                      </a:cubicBezTo>
                      <a:cubicBezTo>
                        <a:pt x="0" y="98544"/>
                        <a:pt x="7681" y="86176"/>
                        <a:pt x="15705" y="78966"/>
                      </a:cubicBezTo>
                      <a:cubicBezTo>
                        <a:pt x="23728" y="71756"/>
                        <a:pt x="32093" y="69704"/>
                        <a:pt x="32093" y="69704"/>
                      </a:cubicBezTo>
                      <a:lnTo>
                        <a:pt x="39737" y="49923"/>
                      </a:lnTo>
                      <a:cubicBezTo>
                        <a:pt x="39737" y="49923"/>
                        <a:pt x="37565" y="44969"/>
                        <a:pt x="34949" y="35227"/>
                      </a:cubicBezTo>
                      <a:cubicBezTo>
                        <a:pt x="32324" y="25493"/>
                        <a:pt x="29246" y="10981"/>
                        <a:pt x="29246" y="10981"/>
                      </a:cubicBezTo>
                      <a:lnTo>
                        <a:pt x="38859" y="4834"/>
                      </a:lnTo>
                      <a:cubicBezTo>
                        <a:pt x="38859" y="4834"/>
                        <a:pt x="38951" y="19319"/>
                        <a:pt x="40616" y="30004"/>
                      </a:cubicBezTo>
                      <a:cubicBezTo>
                        <a:pt x="42279" y="40699"/>
                        <a:pt x="45514" y="47585"/>
                        <a:pt x="45514" y="47585"/>
                      </a:cubicBezTo>
                      <a:lnTo>
                        <a:pt x="59601" y="46162"/>
                      </a:lnTo>
                      <a:cubicBezTo>
                        <a:pt x="59601" y="46162"/>
                        <a:pt x="60470" y="34931"/>
                        <a:pt x="66173" y="23829"/>
                      </a:cubicBezTo>
                      <a:cubicBezTo>
                        <a:pt x="71886" y="12728"/>
                        <a:pt x="81536" y="0"/>
                        <a:pt x="81536" y="0"/>
                      </a:cubicBezTo>
                      <a:cubicBezTo>
                        <a:pt x="81536" y="0"/>
                        <a:pt x="73189" y="13532"/>
                        <a:pt x="68965" y="24892"/>
                      </a:cubicBezTo>
                      <a:cubicBezTo>
                        <a:pt x="64741" y="36243"/>
                        <a:pt x="63807" y="46087"/>
                        <a:pt x="63807" y="46087"/>
                      </a:cubicBezTo>
                      <a:lnTo>
                        <a:pt x="85843" y="44858"/>
                      </a:lnTo>
                      <a:cubicBezTo>
                        <a:pt x="85843" y="44858"/>
                        <a:pt x="87877" y="39247"/>
                        <a:pt x="94662" y="35032"/>
                      </a:cubicBezTo>
                      <a:cubicBezTo>
                        <a:pt x="101446" y="30818"/>
                        <a:pt x="112972" y="28007"/>
                        <a:pt x="112972" y="28007"/>
                      </a:cubicBezTo>
                      <a:cubicBezTo>
                        <a:pt x="112972" y="28007"/>
                        <a:pt x="101871" y="33526"/>
                        <a:pt x="96030" y="37685"/>
                      </a:cubicBezTo>
                      <a:cubicBezTo>
                        <a:pt x="90179" y="41835"/>
                        <a:pt x="89596" y="44627"/>
                        <a:pt x="89596" y="44627"/>
                      </a:cubicBezTo>
                      <a:lnTo>
                        <a:pt x="128936" y="53760"/>
                      </a:lnTo>
                      <a:cubicBezTo>
                        <a:pt x="128936" y="53760"/>
                        <a:pt x="101058" y="50626"/>
                        <a:pt x="86703" y="50127"/>
                      </a:cubicBezTo>
                      <a:cubicBezTo>
                        <a:pt x="75879" y="49757"/>
                        <a:pt x="71793" y="50423"/>
                        <a:pt x="71793" y="50423"/>
                      </a:cubicBezTo>
                      <a:cubicBezTo>
                        <a:pt x="71793" y="50423"/>
                        <a:pt x="73236" y="54998"/>
                        <a:pt x="77080" y="60461"/>
                      </a:cubicBezTo>
                      <a:cubicBezTo>
                        <a:pt x="80917" y="65933"/>
                        <a:pt x="86833" y="71331"/>
                        <a:pt x="86833" y="71331"/>
                      </a:cubicBezTo>
                      <a:cubicBezTo>
                        <a:pt x="86833" y="71331"/>
                        <a:pt x="79096" y="67541"/>
                        <a:pt x="74141" y="62679"/>
                      </a:cubicBezTo>
                      <a:cubicBezTo>
                        <a:pt x="69196" y="57817"/>
                        <a:pt x="67042" y="51883"/>
                        <a:pt x="67042" y="51883"/>
                      </a:cubicBezTo>
                      <a:lnTo>
                        <a:pt x="47640" y="53196"/>
                      </a:lnTo>
                      <a:cubicBezTo>
                        <a:pt x="47640" y="53196"/>
                        <a:pt x="51171" y="62374"/>
                        <a:pt x="54397" y="69815"/>
                      </a:cubicBezTo>
                      <a:cubicBezTo>
                        <a:pt x="57623" y="77256"/>
                        <a:pt x="62467" y="83985"/>
                        <a:pt x="62467" y="83985"/>
                      </a:cubicBezTo>
                      <a:cubicBezTo>
                        <a:pt x="62467" y="83985"/>
                        <a:pt x="71840" y="83403"/>
                        <a:pt x="81915" y="86111"/>
                      </a:cubicBezTo>
                      <a:cubicBezTo>
                        <a:pt x="91990" y="88810"/>
                        <a:pt x="102750" y="94800"/>
                        <a:pt x="102750" y="94800"/>
                      </a:cubicBezTo>
                      <a:cubicBezTo>
                        <a:pt x="102750" y="94800"/>
                        <a:pt x="91611" y="91454"/>
                        <a:pt x="82349" y="89993"/>
                      </a:cubicBezTo>
                      <a:cubicBezTo>
                        <a:pt x="73097" y="88524"/>
                        <a:pt x="65720" y="88930"/>
                        <a:pt x="65720" y="88930"/>
                      </a:cubicBezTo>
                      <a:cubicBezTo>
                        <a:pt x="65720" y="88930"/>
                        <a:pt x="66710" y="94403"/>
                        <a:pt x="74594" y="106881"/>
                      </a:cubicBezTo>
                      <a:cubicBezTo>
                        <a:pt x="84864" y="123131"/>
                        <a:pt x="107500" y="153200"/>
                        <a:pt x="107500"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55" name="Google Shape;10955;p17"/>
              <p:cNvGrpSpPr/>
              <p:nvPr/>
            </p:nvGrpSpPr>
            <p:grpSpPr>
              <a:xfrm>
                <a:off x="5343460" y="3796793"/>
                <a:ext cx="274389" cy="274542"/>
                <a:chOff x="5343460" y="3796793"/>
                <a:chExt cx="274389" cy="274542"/>
              </a:xfrm>
            </p:grpSpPr>
            <p:sp>
              <p:nvSpPr>
                <p:cNvPr id="10956" name="Google Shape;10956;p17"/>
                <p:cNvSpPr/>
                <p:nvPr/>
              </p:nvSpPr>
              <p:spPr>
                <a:xfrm>
                  <a:off x="5343460" y="3796793"/>
                  <a:ext cx="274389" cy="274542"/>
                </a:xfrm>
                <a:custGeom>
                  <a:avLst/>
                  <a:gdLst/>
                  <a:ahLst/>
                  <a:cxnLst/>
                  <a:rect l="l" t="t" r="r" b="b"/>
                  <a:pathLst>
                    <a:path w="274389" h="274542" extrusionOk="0">
                      <a:moveTo>
                        <a:pt x="86721" y="182723"/>
                      </a:moveTo>
                      <a:cubicBezTo>
                        <a:pt x="86721" y="182723"/>
                        <a:pt x="85132" y="223079"/>
                        <a:pt x="109608" y="245874"/>
                      </a:cubicBezTo>
                      <a:cubicBezTo>
                        <a:pt x="148143" y="281756"/>
                        <a:pt x="176982" y="273788"/>
                        <a:pt x="176982" y="273788"/>
                      </a:cubicBezTo>
                      <a:cubicBezTo>
                        <a:pt x="176982" y="273788"/>
                        <a:pt x="149465" y="248083"/>
                        <a:pt x="173646" y="232572"/>
                      </a:cubicBezTo>
                      <a:cubicBezTo>
                        <a:pt x="186198" y="224521"/>
                        <a:pt x="212431" y="227294"/>
                        <a:pt x="212431" y="227294"/>
                      </a:cubicBezTo>
                      <a:cubicBezTo>
                        <a:pt x="212431" y="227294"/>
                        <a:pt x="221379" y="212431"/>
                        <a:pt x="236870" y="206155"/>
                      </a:cubicBezTo>
                      <a:cubicBezTo>
                        <a:pt x="252362" y="199878"/>
                        <a:pt x="274389" y="202199"/>
                        <a:pt x="274389" y="202199"/>
                      </a:cubicBezTo>
                      <a:cubicBezTo>
                        <a:pt x="274389" y="202199"/>
                        <a:pt x="265100" y="186457"/>
                        <a:pt x="249525" y="174589"/>
                      </a:cubicBezTo>
                      <a:cubicBezTo>
                        <a:pt x="233941" y="162711"/>
                        <a:pt x="212080" y="154716"/>
                        <a:pt x="212080" y="154716"/>
                      </a:cubicBezTo>
                      <a:cubicBezTo>
                        <a:pt x="212080" y="154716"/>
                        <a:pt x="223228" y="150611"/>
                        <a:pt x="232868" y="145657"/>
                      </a:cubicBezTo>
                      <a:cubicBezTo>
                        <a:pt x="242518" y="140712"/>
                        <a:pt x="250671" y="134916"/>
                        <a:pt x="250671" y="134916"/>
                      </a:cubicBezTo>
                      <a:cubicBezTo>
                        <a:pt x="250671" y="134916"/>
                        <a:pt x="243600" y="128159"/>
                        <a:pt x="235669" y="123879"/>
                      </a:cubicBezTo>
                      <a:cubicBezTo>
                        <a:pt x="227738" y="119591"/>
                        <a:pt x="218938" y="117779"/>
                        <a:pt x="218938" y="117779"/>
                      </a:cubicBezTo>
                      <a:cubicBezTo>
                        <a:pt x="218938" y="117779"/>
                        <a:pt x="233783" y="98839"/>
                        <a:pt x="243507" y="81508"/>
                      </a:cubicBezTo>
                      <a:cubicBezTo>
                        <a:pt x="253231" y="64186"/>
                        <a:pt x="257834" y="48463"/>
                        <a:pt x="257834" y="48463"/>
                      </a:cubicBezTo>
                      <a:cubicBezTo>
                        <a:pt x="257834" y="48463"/>
                        <a:pt x="231925" y="47012"/>
                        <a:pt x="210351" y="49554"/>
                      </a:cubicBezTo>
                      <a:cubicBezTo>
                        <a:pt x="188777" y="52095"/>
                        <a:pt x="171548" y="58631"/>
                        <a:pt x="171548" y="58631"/>
                      </a:cubicBezTo>
                      <a:cubicBezTo>
                        <a:pt x="171548" y="58631"/>
                        <a:pt x="172130" y="51199"/>
                        <a:pt x="170531" y="44664"/>
                      </a:cubicBezTo>
                      <a:cubicBezTo>
                        <a:pt x="168932" y="38120"/>
                        <a:pt x="165151" y="32481"/>
                        <a:pt x="165151" y="32481"/>
                      </a:cubicBezTo>
                      <a:cubicBezTo>
                        <a:pt x="165151" y="32481"/>
                        <a:pt x="150491" y="39099"/>
                        <a:pt x="140157" y="49295"/>
                      </a:cubicBezTo>
                      <a:cubicBezTo>
                        <a:pt x="129833" y="59499"/>
                        <a:pt x="123843" y="73300"/>
                        <a:pt x="123843" y="73300"/>
                      </a:cubicBezTo>
                      <a:cubicBezTo>
                        <a:pt x="123843" y="73300"/>
                        <a:pt x="119526" y="48592"/>
                        <a:pt x="109802" y="30263"/>
                      </a:cubicBezTo>
                      <a:cubicBezTo>
                        <a:pt x="100087" y="11942"/>
                        <a:pt x="84965" y="0"/>
                        <a:pt x="84965" y="0"/>
                      </a:cubicBezTo>
                      <a:cubicBezTo>
                        <a:pt x="84965" y="0"/>
                        <a:pt x="81998" y="23460"/>
                        <a:pt x="72144" y="37546"/>
                      </a:cubicBezTo>
                      <a:cubicBezTo>
                        <a:pt x="62291" y="51633"/>
                        <a:pt x="45551" y="56357"/>
                        <a:pt x="45551" y="56357"/>
                      </a:cubicBezTo>
                      <a:cubicBezTo>
                        <a:pt x="45551" y="56357"/>
                        <a:pt x="63576" y="82922"/>
                        <a:pt x="27055" y="100845"/>
                      </a:cubicBezTo>
                      <a:cubicBezTo>
                        <a:pt x="12571" y="107953"/>
                        <a:pt x="0" y="100013"/>
                        <a:pt x="0" y="100013"/>
                      </a:cubicBezTo>
                      <a:cubicBezTo>
                        <a:pt x="0" y="100013"/>
                        <a:pt x="0" y="125774"/>
                        <a:pt x="21287" y="147025"/>
                      </a:cubicBezTo>
                      <a:cubicBezTo>
                        <a:pt x="42575" y="168285"/>
                        <a:pt x="86721" y="182723"/>
                        <a:pt x="86721"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57" name="Google Shape;10957;p17"/>
                <p:cNvSpPr/>
                <p:nvPr/>
              </p:nvSpPr>
              <p:spPr>
                <a:xfrm>
                  <a:off x="5383881" y="3851347"/>
                  <a:ext cx="195839" cy="190395"/>
                </a:xfrm>
                <a:custGeom>
                  <a:avLst/>
                  <a:gdLst/>
                  <a:ahLst/>
                  <a:cxnLst/>
                  <a:rect l="l" t="t" r="r" b="b"/>
                  <a:pathLst>
                    <a:path w="195839" h="190395" extrusionOk="0">
                      <a:moveTo>
                        <a:pt x="193233" y="8402"/>
                      </a:moveTo>
                      <a:cubicBezTo>
                        <a:pt x="193233" y="8402"/>
                        <a:pt x="139316" y="37454"/>
                        <a:pt x="117613" y="56117"/>
                      </a:cubicBezTo>
                      <a:cubicBezTo>
                        <a:pt x="105504" y="66534"/>
                        <a:pt x="98599" y="74280"/>
                        <a:pt x="98599" y="74280"/>
                      </a:cubicBezTo>
                      <a:cubicBezTo>
                        <a:pt x="98599" y="74280"/>
                        <a:pt x="98470" y="67523"/>
                        <a:pt x="102361" y="51430"/>
                      </a:cubicBezTo>
                      <a:cubicBezTo>
                        <a:pt x="106262" y="35328"/>
                        <a:pt x="114184" y="9890"/>
                        <a:pt x="114184" y="9890"/>
                      </a:cubicBezTo>
                      <a:cubicBezTo>
                        <a:pt x="114184" y="9890"/>
                        <a:pt x="101483" y="31705"/>
                        <a:pt x="95872" y="49008"/>
                      </a:cubicBezTo>
                      <a:cubicBezTo>
                        <a:pt x="90262" y="66321"/>
                        <a:pt x="91731" y="79114"/>
                        <a:pt x="91731" y="79114"/>
                      </a:cubicBezTo>
                      <a:cubicBezTo>
                        <a:pt x="91731" y="79114"/>
                        <a:pt x="79992" y="87535"/>
                        <a:pt x="70712" y="97120"/>
                      </a:cubicBezTo>
                      <a:cubicBezTo>
                        <a:pt x="61441" y="106705"/>
                        <a:pt x="54629" y="117455"/>
                        <a:pt x="54629" y="117455"/>
                      </a:cubicBezTo>
                      <a:lnTo>
                        <a:pt x="47899" y="83070"/>
                      </a:lnTo>
                      <a:cubicBezTo>
                        <a:pt x="47899" y="83070"/>
                        <a:pt x="56449" y="79576"/>
                        <a:pt x="64103" y="68124"/>
                      </a:cubicBezTo>
                      <a:cubicBezTo>
                        <a:pt x="71747" y="56680"/>
                        <a:pt x="78495" y="37260"/>
                        <a:pt x="78495" y="37260"/>
                      </a:cubicBezTo>
                      <a:cubicBezTo>
                        <a:pt x="78495" y="37260"/>
                        <a:pt x="68216" y="53464"/>
                        <a:pt x="60831" y="62985"/>
                      </a:cubicBezTo>
                      <a:cubicBezTo>
                        <a:pt x="53455" y="72505"/>
                        <a:pt x="48981" y="75352"/>
                        <a:pt x="48981" y="75352"/>
                      </a:cubicBezTo>
                      <a:lnTo>
                        <a:pt x="48389" y="42714"/>
                      </a:lnTo>
                      <a:lnTo>
                        <a:pt x="50062" y="0"/>
                      </a:lnTo>
                      <a:lnTo>
                        <a:pt x="42381" y="41096"/>
                      </a:lnTo>
                      <a:cubicBezTo>
                        <a:pt x="42381" y="41096"/>
                        <a:pt x="37047" y="39987"/>
                        <a:pt x="31594" y="32491"/>
                      </a:cubicBezTo>
                      <a:cubicBezTo>
                        <a:pt x="26140" y="24994"/>
                        <a:pt x="20567" y="11111"/>
                        <a:pt x="20567" y="11111"/>
                      </a:cubicBezTo>
                      <a:cubicBezTo>
                        <a:pt x="20567" y="11111"/>
                        <a:pt x="23358" y="26556"/>
                        <a:pt x="28738" y="35948"/>
                      </a:cubicBezTo>
                      <a:cubicBezTo>
                        <a:pt x="34127" y="45330"/>
                        <a:pt x="42094" y="48648"/>
                        <a:pt x="42094" y="48648"/>
                      </a:cubicBezTo>
                      <a:lnTo>
                        <a:pt x="42927" y="74714"/>
                      </a:lnTo>
                      <a:lnTo>
                        <a:pt x="42640" y="89605"/>
                      </a:lnTo>
                      <a:cubicBezTo>
                        <a:pt x="42640" y="89605"/>
                        <a:pt x="34607" y="88062"/>
                        <a:pt x="23950" y="80085"/>
                      </a:cubicBezTo>
                      <a:cubicBezTo>
                        <a:pt x="13292" y="72108"/>
                        <a:pt x="0" y="57706"/>
                        <a:pt x="0" y="57706"/>
                      </a:cubicBezTo>
                      <a:cubicBezTo>
                        <a:pt x="0" y="57706"/>
                        <a:pt x="8504" y="73947"/>
                        <a:pt x="19254" y="83985"/>
                      </a:cubicBezTo>
                      <a:cubicBezTo>
                        <a:pt x="29995" y="94024"/>
                        <a:pt x="42982" y="97851"/>
                        <a:pt x="42982" y="97851"/>
                      </a:cubicBezTo>
                      <a:lnTo>
                        <a:pt x="49018" y="123094"/>
                      </a:lnTo>
                      <a:cubicBezTo>
                        <a:pt x="49018" y="123094"/>
                        <a:pt x="43869" y="128769"/>
                        <a:pt x="36419" y="140185"/>
                      </a:cubicBezTo>
                      <a:cubicBezTo>
                        <a:pt x="28978" y="151591"/>
                        <a:pt x="19226" y="168729"/>
                        <a:pt x="19226" y="168729"/>
                      </a:cubicBezTo>
                      <a:lnTo>
                        <a:pt x="32906" y="177732"/>
                      </a:lnTo>
                      <a:cubicBezTo>
                        <a:pt x="32906" y="177732"/>
                        <a:pt x="37778" y="160151"/>
                        <a:pt x="43980" y="147432"/>
                      </a:cubicBezTo>
                      <a:cubicBezTo>
                        <a:pt x="50173" y="134713"/>
                        <a:pt x="57688" y="126847"/>
                        <a:pt x="57688" y="126847"/>
                      </a:cubicBezTo>
                      <a:lnTo>
                        <a:pt x="80214" y="130822"/>
                      </a:lnTo>
                      <a:cubicBezTo>
                        <a:pt x="80214" y="130822"/>
                        <a:pt x="77968" y="144603"/>
                        <a:pt x="83671" y="158995"/>
                      </a:cubicBezTo>
                      <a:cubicBezTo>
                        <a:pt x="89384" y="173387"/>
                        <a:pt x="100984" y="190395"/>
                        <a:pt x="100984" y="190395"/>
                      </a:cubicBezTo>
                      <a:cubicBezTo>
                        <a:pt x="100984" y="190395"/>
                        <a:pt x="91769" y="172620"/>
                        <a:pt x="88570" y="158154"/>
                      </a:cubicBezTo>
                      <a:cubicBezTo>
                        <a:pt x="85372" y="143688"/>
                        <a:pt x="87045" y="131579"/>
                        <a:pt x="87045" y="131579"/>
                      </a:cubicBezTo>
                      <a:lnTo>
                        <a:pt x="122613" y="136571"/>
                      </a:lnTo>
                      <a:cubicBezTo>
                        <a:pt x="122613" y="136571"/>
                        <a:pt x="124111" y="143725"/>
                        <a:pt x="133807" y="149918"/>
                      </a:cubicBezTo>
                      <a:cubicBezTo>
                        <a:pt x="143503" y="156121"/>
                        <a:pt x="161398" y="161361"/>
                        <a:pt x="161398" y="161361"/>
                      </a:cubicBezTo>
                      <a:cubicBezTo>
                        <a:pt x="161398" y="161361"/>
                        <a:pt x="145075" y="152895"/>
                        <a:pt x="136894" y="146914"/>
                      </a:cubicBezTo>
                      <a:cubicBezTo>
                        <a:pt x="128705" y="140934"/>
                        <a:pt x="128658" y="137449"/>
                        <a:pt x="128658" y="137449"/>
                      </a:cubicBezTo>
                      <a:lnTo>
                        <a:pt x="195839" y="132615"/>
                      </a:lnTo>
                      <a:cubicBezTo>
                        <a:pt x="195839" y="132615"/>
                        <a:pt x="149317" y="131986"/>
                        <a:pt x="125738" y="130313"/>
                      </a:cubicBezTo>
                      <a:cubicBezTo>
                        <a:pt x="107944" y="129038"/>
                        <a:pt x="101502" y="127586"/>
                        <a:pt x="101502" y="127586"/>
                      </a:cubicBezTo>
                      <a:cubicBezTo>
                        <a:pt x="101502" y="127586"/>
                        <a:pt x="105347" y="122253"/>
                        <a:pt x="113389" y="116226"/>
                      </a:cubicBezTo>
                      <a:cubicBezTo>
                        <a:pt x="121439" y="110190"/>
                        <a:pt x="132846" y="104570"/>
                        <a:pt x="132846" y="104570"/>
                      </a:cubicBezTo>
                      <a:cubicBezTo>
                        <a:pt x="132846" y="104570"/>
                        <a:pt x="118981" y="107944"/>
                        <a:pt x="109322" y="113065"/>
                      </a:cubicBezTo>
                      <a:cubicBezTo>
                        <a:pt x="99671" y="118186"/>
                        <a:pt x="94227" y="125044"/>
                        <a:pt x="94227" y="125044"/>
                      </a:cubicBezTo>
                      <a:lnTo>
                        <a:pt x="62985" y="120376"/>
                      </a:lnTo>
                      <a:cubicBezTo>
                        <a:pt x="62985" y="120376"/>
                        <a:pt x="71738" y="109784"/>
                        <a:pt x="79428" y="101261"/>
                      </a:cubicBezTo>
                      <a:cubicBezTo>
                        <a:pt x="87110" y="92739"/>
                        <a:pt x="97194" y="85326"/>
                        <a:pt x="97194" y="85326"/>
                      </a:cubicBezTo>
                      <a:cubicBezTo>
                        <a:pt x="97194" y="85326"/>
                        <a:pt x="112316" y="87516"/>
                        <a:pt x="129629" y="85834"/>
                      </a:cubicBezTo>
                      <a:cubicBezTo>
                        <a:pt x="146951" y="84152"/>
                        <a:pt x="166464" y="78597"/>
                        <a:pt x="166464" y="78597"/>
                      </a:cubicBezTo>
                      <a:cubicBezTo>
                        <a:pt x="166464" y="78597"/>
                        <a:pt x="147191" y="80879"/>
                        <a:pt x="131607" y="81194"/>
                      </a:cubicBezTo>
                      <a:cubicBezTo>
                        <a:pt x="116023" y="81499"/>
                        <a:pt x="104127" y="79826"/>
                        <a:pt x="104127" y="79826"/>
                      </a:cubicBezTo>
                      <a:cubicBezTo>
                        <a:pt x="104127" y="79826"/>
                        <a:pt x="107528" y="73346"/>
                        <a:pt x="124453" y="59435"/>
                      </a:cubicBezTo>
                      <a:cubicBezTo>
                        <a:pt x="146498" y="41327"/>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58" name="Google Shape;10958;p17"/>
              <p:cNvGrpSpPr/>
              <p:nvPr/>
            </p:nvGrpSpPr>
            <p:grpSpPr>
              <a:xfrm>
                <a:off x="5095645" y="4037296"/>
                <a:ext cx="228431" cy="130967"/>
                <a:chOff x="5095645" y="4037296"/>
                <a:chExt cx="228431" cy="130967"/>
              </a:xfrm>
            </p:grpSpPr>
            <p:sp>
              <p:nvSpPr>
                <p:cNvPr id="10959" name="Google Shape;10959;p17"/>
                <p:cNvSpPr/>
                <p:nvPr/>
              </p:nvSpPr>
              <p:spPr>
                <a:xfrm>
                  <a:off x="5095645" y="4037296"/>
                  <a:ext cx="228431" cy="130967"/>
                </a:xfrm>
                <a:custGeom>
                  <a:avLst/>
                  <a:gdLst/>
                  <a:ahLst/>
                  <a:cxnLst/>
                  <a:rect l="l" t="t" r="r" b="b"/>
                  <a:pathLst>
                    <a:path w="228431" h="130967" extrusionOk="0">
                      <a:moveTo>
                        <a:pt x="88099" y="102768"/>
                      </a:moveTo>
                      <a:cubicBezTo>
                        <a:pt x="88099" y="102768"/>
                        <a:pt x="99689" y="122373"/>
                        <a:pt x="124379" y="127688"/>
                      </a:cubicBezTo>
                      <a:cubicBezTo>
                        <a:pt x="163256" y="136072"/>
                        <a:pt x="181364" y="125737"/>
                        <a:pt x="181364" y="125737"/>
                      </a:cubicBezTo>
                      <a:cubicBezTo>
                        <a:pt x="181364" y="125737"/>
                        <a:pt x="153578" y="119720"/>
                        <a:pt x="165974" y="106844"/>
                      </a:cubicBezTo>
                      <a:cubicBezTo>
                        <a:pt x="172407" y="100161"/>
                        <a:pt x="192049" y="95539"/>
                        <a:pt x="192049" y="95539"/>
                      </a:cubicBezTo>
                      <a:cubicBezTo>
                        <a:pt x="192049" y="95539"/>
                        <a:pt x="193750" y="86426"/>
                        <a:pt x="202846" y="79927"/>
                      </a:cubicBezTo>
                      <a:cubicBezTo>
                        <a:pt x="211941" y="73429"/>
                        <a:pt x="228431" y="69547"/>
                        <a:pt x="228431" y="69547"/>
                      </a:cubicBezTo>
                      <a:cubicBezTo>
                        <a:pt x="228431" y="69547"/>
                        <a:pt x="216821" y="64140"/>
                        <a:pt x="201931" y="62014"/>
                      </a:cubicBezTo>
                      <a:cubicBezTo>
                        <a:pt x="187049" y="59878"/>
                        <a:pt x="168895" y="61016"/>
                        <a:pt x="168895" y="61016"/>
                      </a:cubicBezTo>
                      <a:cubicBezTo>
                        <a:pt x="168895" y="61016"/>
                        <a:pt x="175569" y="56532"/>
                        <a:pt x="180902" y="51994"/>
                      </a:cubicBezTo>
                      <a:cubicBezTo>
                        <a:pt x="186244" y="47446"/>
                        <a:pt x="190238" y="42843"/>
                        <a:pt x="190238" y="42843"/>
                      </a:cubicBezTo>
                      <a:cubicBezTo>
                        <a:pt x="190238" y="42843"/>
                        <a:pt x="183056" y="41216"/>
                        <a:pt x="176031" y="40976"/>
                      </a:cubicBezTo>
                      <a:cubicBezTo>
                        <a:pt x="169015" y="40726"/>
                        <a:pt x="162147" y="41854"/>
                        <a:pt x="162147" y="41854"/>
                      </a:cubicBezTo>
                      <a:cubicBezTo>
                        <a:pt x="162147" y="41854"/>
                        <a:pt x="166787" y="29468"/>
                        <a:pt x="168276" y="18995"/>
                      </a:cubicBezTo>
                      <a:cubicBezTo>
                        <a:pt x="169754" y="8532"/>
                        <a:pt x="168091" y="0"/>
                        <a:pt x="168091" y="0"/>
                      </a:cubicBezTo>
                      <a:cubicBezTo>
                        <a:pt x="168091" y="0"/>
                        <a:pt x="149105" y="5176"/>
                        <a:pt x="134482" y="11277"/>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7" y="27055"/>
                      </a:cubicBezTo>
                      <a:cubicBezTo>
                        <a:pt x="80057" y="34256"/>
                        <a:pt x="80121" y="42187"/>
                        <a:pt x="80121" y="42187"/>
                      </a:cubicBezTo>
                      <a:cubicBezTo>
                        <a:pt x="80121" y="42187"/>
                        <a:pt x="69242" y="31390"/>
                        <a:pt x="56504" y="24855"/>
                      </a:cubicBezTo>
                      <a:cubicBezTo>
                        <a:pt x="43777" y="18320"/>
                        <a:pt x="29200" y="16056"/>
                        <a:pt x="29200" y="16056"/>
                      </a:cubicBezTo>
                      <a:cubicBezTo>
                        <a:pt x="29200" y="16056"/>
                        <a:pt x="34478" y="27906"/>
                        <a:pt x="31880" y="36853"/>
                      </a:cubicBezTo>
                      <a:cubicBezTo>
                        <a:pt x="29283" y="45801"/>
                        <a:pt x="18801" y="51846"/>
                        <a:pt x="18801" y="51846"/>
                      </a:cubicBezTo>
                      <a:cubicBezTo>
                        <a:pt x="18801" y="51846"/>
                        <a:pt x="40070" y="60433"/>
                        <a:pt x="19605" y="77247"/>
                      </a:cubicBezTo>
                      <a:cubicBezTo>
                        <a:pt x="11489" y="83921"/>
                        <a:pt x="0" y="82987"/>
                        <a:pt x="0" y="82987"/>
                      </a:cubicBezTo>
                      <a:cubicBezTo>
                        <a:pt x="0" y="82987"/>
                        <a:pt x="8125" y="95262"/>
                        <a:pt x="30050" y="100577"/>
                      </a:cubicBezTo>
                      <a:cubicBezTo>
                        <a:pt x="51975" y="105892"/>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0" name="Google Shape;10960;p17"/>
                <p:cNvSpPr/>
                <p:nvPr/>
              </p:nvSpPr>
              <p:spPr>
                <a:xfrm>
                  <a:off x="5128413" y="4049682"/>
                  <a:ext cx="163653" cy="117048"/>
                </a:xfrm>
                <a:custGeom>
                  <a:avLst/>
                  <a:gdLst/>
                  <a:ahLst/>
                  <a:cxnLst/>
                  <a:rect l="l" t="t" r="r" b="b"/>
                  <a:pathLst>
                    <a:path w="163653" h="117048" extrusionOk="0">
                      <a:moveTo>
                        <a:pt x="122604" y="0"/>
                      </a:moveTo>
                      <a:cubicBezTo>
                        <a:pt x="122604" y="0"/>
                        <a:pt x="93220" y="26066"/>
                        <a:pt x="83588" y="39876"/>
                      </a:cubicBezTo>
                      <a:cubicBezTo>
                        <a:pt x="78218" y="47585"/>
                        <a:pt x="75722" y="52844"/>
                        <a:pt x="75722" y="52844"/>
                      </a:cubicBezTo>
                      <a:cubicBezTo>
                        <a:pt x="75722" y="52844"/>
                        <a:pt x="73503" y="49655"/>
                        <a:pt x="71211" y="41096"/>
                      </a:cubicBezTo>
                      <a:cubicBezTo>
                        <a:pt x="68918" y="32537"/>
                        <a:pt x="66552" y="18616"/>
                        <a:pt x="66552" y="18616"/>
                      </a:cubicBezTo>
                      <a:cubicBezTo>
                        <a:pt x="66552" y="18616"/>
                        <a:pt x="64362" y="31890"/>
                        <a:pt x="65804" y="41420"/>
                      </a:cubicBezTo>
                      <a:cubicBezTo>
                        <a:pt x="67255" y="50940"/>
                        <a:pt x="72338" y="56699"/>
                        <a:pt x="72338" y="56699"/>
                      </a:cubicBezTo>
                      <a:cubicBezTo>
                        <a:pt x="72338" y="56699"/>
                        <a:pt x="66599" y="63382"/>
                        <a:pt x="62994" y="70056"/>
                      </a:cubicBezTo>
                      <a:cubicBezTo>
                        <a:pt x="59389" y="76720"/>
                        <a:pt x="57910" y="83394"/>
                        <a:pt x="57910" y="83394"/>
                      </a:cubicBezTo>
                      <a:lnTo>
                        <a:pt x="42242" y="68521"/>
                      </a:lnTo>
                      <a:cubicBezTo>
                        <a:pt x="42242" y="68521"/>
                        <a:pt x="47262" y="64916"/>
                        <a:pt x="49119" y="57725"/>
                      </a:cubicBezTo>
                      <a:cubicBezTo>
                        <a:pt x="50977" y="50534"/>
                        <a:pt x="49674" y="39747"/>
                        <a:pt x="49674" y="39747"/>
                      </a:cubicBezTo>
                      <a:cubicBezTo>
                        <a:pt x="49674" y="39747"/>
                        <a:pt x="47428" y="49803"/>
                        <a:pt x="45163" y="56015"/>
                      </a:cubicBezTo>
                      <a:cubicBezTo>
                        <a:pt x="42889" y="62227"/>
                        <a:pt x="40588" y="64593"/>
                        <a:pt x="40588" y="64593"/>
                      </a:cubicBezTo>
                      <a:lnTo>
                        <a:pt x="29865" y="49165"/>
                      </a:lnTo>
                      <a:lnTo>
                        <a:pt x="17590" y="28423"/>
                      </a:lnTo>
                      <a:lnTo>
                        <a:pt x="25059" y="49757"/>
                      </a:lnTo>
                      <a:cubicBezTo>
                        <a:pt x="25059" y="49757"/>
                        <a:pt x="20890" y="50441"/>
                        <a:pt x="14632" y="48103"/>
                      </a:cubicBezTo>
                      <a:cubicBezTo>
                        <a:pt x="8366" y="45755"/>
                        <a:pt x="0" y="40403"/>
                        <a:pt x="0" y="40403"/>
                      </a:cubicBezTo>
                      <a:cubicBezTo>
                        <a:pt x="0" y="40403"/>
                        <a:pt x="6868" y="47132"/>
                        <a:pt x="13681" y="50395"/>
                      </a:cubicBezTo>
                      <a:cubicBezTo>
                        <a:pt x="20493" y="53649"/>
                        <a:pt x="27240" y="53427"/>
                        <a:pt x="27240" y="53427"/>
                      </a:cubicBezTo>
                      <a:lnTo>
                        <a:pt x="36058" y="65665"/>
                      </a:lnTo>
                      <a:lnTo>
                        <a:pt x="40551" y="72829"/>
                      </a:lnTo>
                      <a:cubicBezTo>
                        <a:pt x="40551" y="72829"/>
                        <a:pt x="34321" y="73910"/>
                        <a:pt x="24181" y="72524"/>
                      </a:cubicBezTo>
                      <a:cubicBezTo>
                        <a:pt x="14041" y="71137"/>
                        <a:pt x="0" y="67283"/>
                        <a:pt x="0" y="67283"/>
                      </a:cubicBezTo>
                      <a:cubicBezTo>
                        <a:pt x="0" y="67283"/>
                        <a:pt x="11203" y="73097"/>
                        <a:pt x="22055" y="75445"/>
                      </a:cubicBezTo>
                      <a:cubicBezTo>
                        <a:pt x="32906" y="77792"/>
                        <a:pt x="43398" y="76683"/>
                        <a:pt x="43398" y="76683"/>
                      </a:cubicBezTo>
                      <a:lnTo>
                        <a:pt x="55673" y="87350"/>
                      </a:lnTo>
                      <a:cubicBezTo>
                        <a:pt x="55673" y="87350"/>
                        <a:pt x="53787" y="91223"/>
                        <a:pt x="52059" y="98350"/>
                      </a:cubicBezTo>
                      <a:cubicBezTo>
                        <a:pt x="50330" y="105476"/>
                        <a:pt x="48768" y="115857"/>
                        <a:pt x="48768" y="115857"/>
                      </a:cubicBezTo>
                      <a:lnTo>
                        <a:pt x="61395" y="117049"/>
                      </a:lnTo>
                      <a:cubicBezTo>
                        <a:pt x="61395" y="117049"/>
                        <a:pt x="59333" y="107565"/>
                        <a:pt x="59749" y="100097"/>
                      </a:cubicBezTo>
                      <a:cubicBezTo>
                        <a:pt x="60165" y="92628"/>
                        <a:pt x="63058" y="87174"/>
                        <a:pt x="63058" y="87174"/>
                      </a:cubicBezTo>
                      <a:lnTo>
                        <a:pt x="80417" y="83967"/>
                      </a:lnTo>
                      <a:cubicBezTo>
                        <a:pt x="80417" y="83967"/>
                        <a:pt x="83163" y="91047"/>
                        <a:pt x="91778" y="96612"/>
                      </a:cubicBezTo>
                      <a:cubicBezTo>
                        <a:pt x="100401" y="102186"/>
                        <a:pt x="114063" y="107667"/>
                        <a:pt x="114063" y="107667"/>
                      </a:cubicBezTo>
                      <a:cubicBezTo>
                        <a:pt x="114063" y="107667"/>
                        <a:pt x="101871" y="101271"/>
                        <a:pt x="95012" y="95105"/>
                      </a:cubicBezTo>
                      <a:cubicBezTo>
                        <a:pt x="88163" y="88930"/>
                        <a:pt x="85547" y="82784"/>
                        <a:pt x="85547" y="82784"/>
                      </a:cubicBezTo>
                      <a:lnTo>
                        <a:pt x="112547" y="77099"/>
                      </a:lnTo>
                      <a:cubicBezTo>
                        <a:pt x="112547" y="77099"/>
                        <a:pt x="115875" y="80168"/>
                        <a:pt x="124758" y="80926"/>
                      </a:cubicBezTo>
                      <a:cubicBezTo>
                        <a:pt x="133650" y="81684"/>
                        <a:pt x="148098" y="80131"/>
                        <a:pt x="148098" y="80131"/>
                      </a:cubicBezTo>
                      <a:cubicBezTo>
                        <a:pt x="148098" y="80131"/>
                        <a:pt x="133761" y="79798"/>
                        <a:pt x="126024" y="78800"/>
                      </a:cubicBezTo>
                      <a:cubicBezTo>
                        <a:pt x="118278" y="77802"/>
                        <a:pt x="117151" y="76147"/>
                        <a:pt x="117151" y="76147"/>
                      </a:cubicBezTo>
                      <a:lnTo>
                        <a:pt x="163654" y="58631"/>
                      </a:lnTo>
                      <a:cubicBezTo>
                        <a:pt x="163654" y="58631"/>
                        <a:pt x="130193" y="68873"/>
                        <a:pt x="112806" y="73411"/>
                      </a:cubicBezTo>
                      <a:cubicBezTo>
                        <a:pt x="99680" y="76840"/>
                        <a:pt x="94615" y="77598"/>
                        <a:pt x="94615" y="77598"/>
                      </a:cubicBezTo>
                      <a:cubicBezTo>
                        <a:pt x="94615" y="77598"/>
                        <a:pt x="95678" y="74187"/>
                        <a:pt x="99533" y="69492"/>
                      </a:cubicBezTo>
                      <a:cubicBezTo>
                        <a:pt x="103387" y="64787"/>
                        <a:pt x="109765" y="59527"/>
                        <a:pt x="109765" y="59527"/>
                      </a:cubicBezTo>
                      <a:cubicBezTo>
                        <a:pt x="109765" y="59527"/>
                        <a:pt x="100919" y="64278"/>
                        <a:pt x="95632" y="68909"/>
                      </a:cubicBezTo>
                      <a:cubicBezTo>
                        <a:pt x="90345" y="73531"/>
                        <a:pt x="88616" y="78042"/>
                        <a:pt x="88616" y="78042"/>
                      </a:cubicBezTo>
                      <a:lnTo>
                        <a:pt x="64805" y="82885"/>
                      </a:lnTo>
                      <a:cubicBezTo>
                        <a:pt x="64805" y="82885"/>
                        <a:pt x="67717" y="75860"/>
                        <a:pt x="70527" y="70046"/>
                      </a:cubicBezTo>
                      <a:cubicBezTo>
                        <a:pt x="73337" y="64242"/>
                        <a:pt x="78208" y="58427"/>
                        <a:pt x="78208" y="58427"/>
                      </a:cubicBezTo>
                      <a:cubicBezTo>
                        <a:pt x="78208" y="58427"/>
                        <a:pt x="89707" y="56052"/>
                        <a:pt x="101557" y="51319"/>
                      </a:cubicBezTo>
                      <a:cubicBezTo>
                        <a:pt x="113407" y="46596"/>
                        <a:pt x="125608" y="39525"/>
                        <a:pt x="125608" y="39525"/>
                      </a:cubicBezTo>
                      <a:cubicBezTo>
                        <a:pt x="125608" y="39525"/>
                        <a:pt x="112556" y="44988"/>
                        <a:pt x="101511" y="48657"/>
                      </a:cubicBezTo>
                      <a:cubicBezTo>
                        <a:pt x="90465" y="52336"/>
                        <a:pt x="81425" y="54240"/>
                        <a:pt x="81425" y="54240"/>
                      </a:cubicBezTo>
                      <a:cubicBezTo>
                        <a:pt x="81425" y="54240"/>
                        <a:pt x="81813" y="50376"/>
                        <a:pt x="89532" y="39913"/>
                      </a:cubicBezTo>
                      <a:cubicBezTo>
                        <a:pt x="99579" y="26288"/>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61" name="Google Shape;10961;p17"/>
              <p:cNvGrpSpPr/>
              <p:nvPr/>
            </p:nvGrpSpPr>
            <p:grpSpPr>
              <a:xfrm>
                <a:off x="6880123" y="3535889"/>
                <a:ext cx="307545" cy="246400"/>
                <a:chOff x="6880123" y="3535889"/>
                <a:chExt cx="307545" cy="246400"/>
              </a:xfrm>
            </p:grpSpPr>
            <p:sp>
              <p:nvSpPr>
                <p:cNvPr id="10962" name="Google Shape;10962;p17"/>
                <p:cNvSpPr/>
                <p:nvPr/>
              </p:nvSpPr>
              <p:spPr>
                <a:xfrm>
                  <a:off x="6880123" y="3543749"/>
                  <a:ext cx="307545" cy="238540"/>
                </a:xfrm>
                <a:custGeom>
                  <a:avLst/>
                  <a:gdLst/>
                  <a:ahLst/>
                  <a:cxnLst/>
                  <a:rect l="l" t="t" r="r" b="b"/>
                  <a:pathLst>
                    <a:path w="307545" h="238540" extrusionOk="0">
                      <a:moveTo>
                        <a:pt x="177066" y="34438"/>
                      </a:moveTo>
                      <a:cubicBezTo>
                        <a:pt x="177066" y="34438"/>
                        <a:pt x="215241" y="12290"/>
                        <a:pt x="248785" y="19750"/>
                      </a:cubicBezTo>
                      <a:cubicBezTo>
                        <a:pt x="301611" y="31480"/>
                        <a:pt x="307546" y="58304"/>
                        <a:pt x="307546" y="58304"/>
                      </a:cubicBezTo>
                      <a:cubicBezTo>
                        <a:pt x="307546" y="58304"/>
                        <a:pt x="269759" y="49957"/>
                        <a:pt x="266218" y="77003"/>
                      </a:cubicBezTo>
                      <a:cubicBezTo>
                        <a:pt x="264379" y="91044"/>
                        <a:pt x="279455" y="110242"/>
                        <a:pt x="279455" y="110242"/>
                      </a:cubicBezTo>
                      <a:cubicBezTo>
                        <a:pt x="279455" y="110242"/>
                        <a:pt x="269342" y="124986"/>
                        <a:pt x="270609" y="140422"/>
                      </a:cubicBezTo>
                      <a:cubicBezTo>
                        <a:pt x="271875" y="155849"/>
                        <a:pt x="284520" y="171979"/>
                        <a:pt x="284520" y="171979"/>
                      </a:cubicBezTo>
                      <a:cubicBezTo>
                        <a:pt x="284520" y="171979"/>
                        <a:pt x="264943" y="172820"/>
                        <a:pt x="246132" y="166710"/>
                      </a:cubicBezTo>
                      <a:cubicBezTo>
                        <a:pt x="227322" y="160600"/>
                        <a:pt x="209279" y="147549"/>
                        <a:pt x="209279" y="147549"/>
                      </a:cubicBezTo>
                      <a:cubicBezTo>
                        <a:pt x="209279" y="147549"/>
                        <a:pt x="210582" y="158437"/>
                        <a:pt x="210370" y="168587"/>
                      </a:cubicBezTo>
                      <a:cubicBezTo>
                        <a:pt x="210157" y="178736"/>
                        <a:pt x="208420" y="188146"/>
                        <a:pt x="208420" y="188146"/>
                      </a:cubicBezTo>
                      <a:cubicBezTo>
                        <a:pt x="208420" y="188146"/>
                        <a:pt x="198566" y="186084"/>
                        <a:pt x="190682" y="182063"/>
                      </a:cubicBezTo>
                      <a:cubicBezTo>
                        <a:pt x="182797" y="178042"/>
                        <a:pt x="176891" y="172062"/>
                        <a:pt x="176891" y="172062"/>
                      </a:cubicBezTo>
                      <a:cubicBezTo>
                        <a:pt x="176891" y="172062"/>
                        <a:pt x="165641" y="193544"/>
                        <a:pt x="153523" y="210163"/>
                      </a:cubicBezTo>
                      <a:cubicBezTo>
                        <a:pt x="141405" y="226783"/>
                        <a:pt x="128409" y="238540"/>
                        <a:pt x="128409" y="238540"/>
                      </a:cubicBezTo>
                      <a:cubicBezTo>
                        <a:pt x="128409" y="238540"/>
                        <a:pt x="114775" y="218907"/>
                        <a:pt x="107029" y="200624"/>
                      </a:cubicBezTo>
                      <a:cubicBezTo>
                        <a:pt x="99292" y="182341"/>
                        <a:pt x="97453" y="165398"/>
                        <a:pt x="97453" y="165398"/>
                      </a:cubicBezTo>
                      <a:cubicBezTo>
                        <a:pt x="97453" y="165398"/>
                        <a:pt x="90557" y="169705"/>
                        <a:pt x="83496" y="171831"/>
                      </a:cubicBezTo>
                      <a:cubicBezTo>
                        <a:pt x="76433" y="173957"/>
                        <a:pt x="69214" y="173901"/>
                        <a:pt x="69214" y="173901"/>
                      </a:cubicBezTo>
                      <a:cubicBezTo>
                        <a:pt x="69214" y="173901"/>
                        <a:pt x="68660" y="158946"/>
                        <a:pt x="73624" y="145543"/>
                      </a:cubicBezTo>
                      <a:cubicBezTo>
                        <a:pt x="78587" y="132131"/>
                        <a:pt x="89069" y="120281"/>
                        <a:pt x="89069" y="120281"/>
                      </a:cubicBezTo>
                      <a:cubicBezTo>
                        <a:pt x="89069" y="120281"/>
                        <a:pt x="63197" y="129672"/>
                        <a:pt x="40929" y="131511"/>
                      </a:cubicBezTo>
                      <a:cubicBezTo>
                        <a:pt x="18662" y="133351"/>
                        <a:pt x="0" y="127638"/>
                        <a:pt x="0" y="127638"/>
                      </a:cubicBezTo>
                      <a:cubicBezTo>
                        <a:pt x="0" y="127638"/>
                        <a:pt x="21223" y="113163"/>
                        <a:pt x="30161" y="98124"/>
                      </a:cubicBezTo>
                      <a:cubicBezTo>
                        <a:pt x="39090" y="83076"/>
                        <a:pt x="35735" y="67455"/>
                        <a:pt x="35735" y="67455"/>
                      </a:cubicBezTo>
                      <a:cubicBezTo>
                        <a:pt x="35735" y="67455"/>
                        <a:pt x="69871" y="67889"/>
                        <a:pt x="69907" y="29881"/>
                      </a:cubicBezTo>
                      <a:cubicBezTo>
                        <a:pt x="69917" y="14814"/>
                        <a:pt x="56320" y="9027"/>
                        <a:pt x="56320" y="9027"/>
                      </a:cubicBezTo>
                      <a:cubicBezTo>
                        <a:pt x="56320" y="9027"/>
                        <a:pt x="81166" y="-4311"/>
                        <a:pt x="111725" y="1439"/>
                      </a:cubicBezTo>
                      <a:cubicBezTo>
                        <a:pt x="142283" y="7179"/>
                        <a:pt x="177066" y="34438"/>
                        <a:pt x="177066" y="344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3" name="Google Shape;10963;p17"/>
                <p:cNvSpPr/>
                <p:nvPr/>
              </p:nvSpPr>
              <p:spPr>
                <a:xfrm>
                  <a:off x="6932126" y="3535889"/>
                  <a:ext cx="211460" cy="219872"/>
                </a:xfrm>
                <a:custGeom>
                  <a:avLst/>
                  <a:gdLst/>
                  <a:ahLst/>
                  <a:cxnLst/>
                  <a:rect l="l" t="t" r="r" b="b"/>
                  <a:pathLst>
                    <a:path w="211460" h="219872" extrusionOk="0">
                      <a:moveTo>
                        <a:pt x="78966" y="219872"/>
                      </a:moveTo>
                      <a:cubicBezTo>
                        <a:pt x="78966" y="219872"/>
                        <a:pt x="81518" y="162424"/>
                        <a:pt x="89264" y="135684"/>
                      </a:cubicBezTo>
                      <a:cubicBezTo>
                        <a:pt x="93589" y="120774"/>
                        <a:pt x="97795" y="111327"/>
                        <a:pt x="97795" y="111327"/>
                      </a:cubicBezTo>
                      <a:cubicBezTo>
                        <a:pt x="97795" y="111327"/>
                        <a:pt x="91223" y="114720"/>
                        <a:pt x="77533" y="126126"/>
                      </a:cubicBezTo>
                      <a:cubicBezTo>
                        <a:pt x="63844" y="137523"/>
                        <a:pt x="43056" y="156916"/>
                        <a:pt x="43056" y="156916"/>
                      </a:cubicBezTo>
                      <a:cubicBezTo>
                        <a:pt x="43056" y="156916"/>
                        <a:pt x="58095" y="135637"/>
                        <a:pt x="72135" y="122262"/>
                      </a:cubicBezTo>
                      <a:cubicBezTo>
                        <a:pt x="86176" y="108887"/>
                        <a:pt x="99209" y="103424"/>
                        <a:pt x="99209" y="103424"/>
                      </a:cubicBezTo>
                      <a:cubicBezTo>
                        <a:pt x="99209" y="103424"/>
                        <a:pt x="101788" y="89827"/>
                        <a:pt x="106659" y="77570"/>
                      </a:cubicBezTo>
                      <a:cubicBezTo>
                        <a:pt x="111521" y="65314"/>
                        <a:pt x="118666" y="54388"/>
                        <a:pt x="118666" y="54388"/>
                      </a:cubicBezTo>
                      <a:lnTo>
                        <a:pt x="82321" y="66894"/>
                      </a:lnTo>
                      <a:cubicBezTo>
                        <a:pt x="82321" y="66894"/>
                        <a:pt x="82996" y="75435"/>
                        <a:pt x="75565" y="87378"/>
                      </a:cubicBezTo>
                      <a:cubicBezTo>
                        <a:pt x="68133" y="99320"/>
                        <a:pt x="52595" y="114673"/>
                        <a:pt x="52595" y="114673"/>
                      </a:cubicBezTo>
                      <a:cubicBezTo>
                        <a:pt x="52595" y="114673"/>
                        <a:pt x="63364" y="98201"/>
                        <a:pt x="69067" y="87470"/>
                      </a:cubicBezTo>
                      <a:cubicBezTo>
                        <a:pt x="74760" y="76738"/>
                        <a:pt x="75389" y="71747"/>
                        <a:pt x="75389" y="71747"/>
                      </a:cubicBezTo>
                      <a:lnTo>
                        <a:pt x="43629" y="88172"/>
                      </a:lnTo>
                      <a:lnTo>
                        <a:pt x="3226" y="111604"/>
                      </a:lnTo>
                      <a:lnTo>
                        <a:pt x="39229" y="84281"/>
                      </a:lnTo>
                      <a:cubicBezTo>
                        <a:pt x="39229" y="84281"/>
                        <a:pt x="35634" y="80658"/>
                        <a:pt x="25826" y="80251"/>
                      </a:cubicBezTo>
                      <a:cubicBezTo>
                        <a:pt x="16028"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61"/>
                        <a:pt x="68124" y="49600"/>
                      </a:cubicBezTo>
                      <a:cubicBezTo>
                        <a:pt x="55396" y="45339"/>
                        <a:pt x="35227" y="42344"/>
                        <a:pt x="35227" y="42344"/>
                      </a:cubicBezTo>
                      <a:cubicBezTo>
                        <a:pt x="35227" y="42344"/>
                        <a:pt x="54915" y="40625"/>
                        <a:pt x="69677" y="43888"/>
                      </a:cubicBezTo>
                      <a:cubicBezTo>
                        <a:pt x="84429" y="47141"/>
                        <a:pt x="94255" y="55377"/>
                        <a:pt x="94255" y="55377"/>
                      </a:cubicBezTo>
                      <a:lnTo>
                        <a:pt x="121449" y="47058"/>
                      </a:lnTo>
                      <a:cubicBezTo>
                        <a:pt x="121449" y="47058"/>
                        <a:pt x="124499" y="40070"/>
                        <a:pt x="131987" y="28303"/>
                      </a:cubicBezTo>
                      <a:cubicBezTo>
                        <a:pt x="139474" y="16536"/>
                        <a:pt x="151397" y="0"/>
                        <a:pt x="151397" y="0"/>
                      </a:cubicBezTo>
                      <a:lnTo>
                        <a:pt x="166547" y="6101"/>
                      </a:lnTo>
                      <a:cubicBezTo>
                        <a:pt x="166547" y="6101"/>
                        <a:pt x="151887" y="19032"/>
                        <a:pt x="142542" y="30494"/>
                      </a:cubicBezTo>
                      <a:cubicBezTo>
                        <a:pt x="133206" y="41956"/>
                        <a:pt x="129176" y="51939"/>
                        <a:pt x="129176" y="51939"/>
                      </a:cubicBezTo>
                      <a:lnTo>
                        <a:pt x="143651" y="67597"/>
                      </a:lnTo>
                      <a:cubicBezTo>
                        <a:pt x="143651" y="67597"/>
                        <a:pt x="155880" y="58695"/>
                        <a:pt x="172454" y="55737"/>
                      </a:cubicBezTo>
                      <a:cubicBezTo>
                        <a:pt x="189037" y="52771"/>
                        <a:pt x="210916" y="53094"/>
                        <a:pt x="210916" y="53094"/>
                      </a:cubicBezTo>
                      <a:cubicBezTo>
                        <a:pt x="210916" y="53094"/>
                        <a:pt x="189425" y="55053"/>
                        <a:pt x="173951" y="60027"/>
                      </a:cubicBezTo>
                      <a:cubicBezTo>
                        <a:pt x="158487" y="64999"/>
                        <a:pt x="147608" y="72579"/>
                        <a:pt x="147608" y="72579"/>
                      </a:cubicBezTo>
                      <a:lnTo>
                        <a:pt x="169228" y="97970"/>
                      </a:lnTo>
                      <a:cubicBezTo>
                        <a:pt x="169228" y="97970"/>
                        <a:pt x="176826" y="95447"/>
                        <a:pt x="187391" y="99865"/>
                      </a:cubicBezTo>
                      <a:cubicBezTo>
                        <a:pt x="197947" y="104293"/>
                        <a:pt x="211461" y="115653"/>
                        <a:pt x="211461" y="115653"/>
                      </a:cubicBezTo>
                      <a:cubicBezTo>
                        <a:pt x="211461" y="115653"/>
                        <a:pt x="195581" y="107195"/>
                        <a:pt x="185949" y="103849"/>
                      </a:cubicBezTo>
                      <a:cubicBezTo>
                        <a:pt x="176317" y="100512"/>
                        <a:pt x="172925" y="102278"/>
                        <a:pt x="172925" y="102278"/>
                      </a:cubicBezTo>
                      <a:lnTo>
                        <a:pt x="199999" y="157627"/>
                      </a:lnTo>
                      <a:cubicBezTo>
                        <a:pt x="199999" y="157627"/>
                        <a:pt x="177417" y="121356"/>
                        <a:pt x="164662" y="103674"/>
                      </a:cubicBezTo>
                      <a:cubicBezTo>
                        <a:pt x="155030" y="90326"/>
                        <a:pt x="150584" y="86019"/>
                        <a:pt x="150584" y="86019"/>
                      </a:cubicBezTo>
                      <a:cubicBezTo>
                        <a:pt x="150584" y="86019"/>
                        <a:pt x="147256" y="91796"/>
                        <a:pt x="145241" y="101252"/>
                      </a:cubicBezTo>
                      <a:cubicBezTo>
                        <a:pt x="143226" y="110708"/>
                        <a:pt x="143189" y="122585"/>
                        <a:pt x="143189" y="122585"/>
                      </a:cubicBezTo>
                      <a:cubicBezTo>
                        <a:pt x="143189" y="122585"/>
                        <a:pt x="139898" y="109931"/>
                        <a:pt x="140278" y="99690"/>
                      </a:cubicBezTo>
                      <a:cubicBezTo>
                        <a:pt x="140647" y="89448"/>
                        <a:pt x="144696" y="81610"/>
                        <a:pt x="144696" y="81610"/>
                      </a:cubicBezTo>
                      <a:lnTo>
                        <a:pt x="125433" y="59453"/>
                      </a:lnTo>
                      <a:cubicBezTo>
                        <a:pt x="125433" y="59453"/>
                        <a:pt x="119351" y="71821"/>
                        <a:pt x="114766" y="82275"/>
                      </a:cubicBezTo>
                      <a:cubicBezTo>
                        <a:pt x="110172" y="92739"/>
                        <a:pt x="107787" y="104506"/>
                        <a:pt x="107787" y="104506"/>
                      </a:cubicBezTo>
                      <a:cubicBezTo>
                        <a:pt x="107787" y="104506"/>
                        <a:pt x="117049" y="115265"/>
                        <a:pt x="123602" y="129758"/>
                      </a:cubicBezTo>
                      <a:cubicBezTo>
                        <a:pt x="130165" y="144252"/>
                        <a:pt x="134020" y="162480"/>
                        <a:pt x="134020" y="162480"/>
                      </a:cubicBezTo>
                      <a:cubicBezTo>
                        <a:pt x="134020" y="162480"/>
                        <a:pt x="127124" y="146138"/>
                        <a:pt x="120062" y="133715"/>
                      </a:cubicBezTo>
                      <a:cubicBezTo>
                        <a:pt x="112991" y="121301"/>
                        <a:pt x="105763" y="112797"/>
                        <a:pt x="105763" y="112797"/>
                      </a:cubicBezTo>
                      <a:cubicBezTo>
                        <a:pt x="105763" y="112797"/>
                        <a:pt x="101113" y="118833"/>
                        <a:pt x="95697" y="139353"/>
                      </a:cubicBezTo>
                      <a:cubicBezTo>
                        <a:pt x="88644" y="166066"/>
                        <a:pt x="78966" y="219872"/>
                        <a:pt x="78966"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64" name="Google Shape;10964;p17"/>
              <p:cNvGrpSpPr/>
              <p:nvPr/>
            </p:nvGrpSpPr>
            <p:grpSpPr>
              <a:xfrm>
                <a:off x="6763991" y="3238743"/>
                <a:ext cx="227053" cy="197373"/>
                <a:chOff x="6763991" y="3238743"/>
                <a:chExt cx="227053" cy="197373"/>
              </a:xfrm>
            </p:grpSpPr>
            <p:sp>
              <p:nvSpPr>
                <p:cNvPr id="10965" name="Google Shape;10965;p17"/>
                <p:cNvSpPr/>
                <p:nvPr/>
              </p:nvSpPr>
              <p:spPr>
                <a:xfrm>
                  <a:off x="6763991" y="3238743"/>
                  <a:ext cx="227053" cy="197373"/>
                </a:xfrm>
                <a:custGeom>
                  <a:avLst/>
                  <a:gdLst/>
                  <a:ahLst/>
                  <a:cxnLst/>
                  <a:rect l="l" t="t" r="r" b="b"/>
                  <a:pathLst>
                    <a:path w="227053" h="197373" extrusionOk="0">
                      <a:moveTo>
                        <a:pt x="49100" y="111669"/>
                      </a:moveTo>
                      <a:cubicBezTo>
                        <a:pt x="49100" y="111669"/>
                        <a:pt x="15075" y="93876"/>
                        <a:pt x="5777" y="69945"/>
                      </a:cubicBezTo>
                      <a:cubicBezTo>
                        <a:pt x="-8883" y="32260"/>
                        <a:pt x="8984" y="20169"/>
                        <a:pt x="8984" y="20169"/>
                      </a:cubicBezTo>
                      <a:cubicBezTo>
                        <a:pt x="8984" y="20169"/>
                        <a:pt x="19512" y="47114"/>
                        <a:pt x="41789" y="41059"/>
                      </a:cubicBezTo>
                      <a:cubicBezTo>
                        <a:pt x="53361" y="37926"/>
                        <a:pt x="61301" y="22286"/>
                        <a:pt x="61301" y="22286"/>
                      </a:cubicBezTo>
                      <a:cubicBezTo>
                        <a:pt x="61301" y="22286"/>
                        <a:pt x="77108" y="24264"/>
                        <a:pt x="88357" y="18699"/>
                      </a:cubicBezTo>
                      <a:cubicBezTo>
                        <a:pt x="99596" y="13126"/>
                        <a:pt x="106280" y="0"/>
                        <a:pt x="106280" y="0"/>
                      </a:cubicBezTo>
                      <a:cubicBezTo>
                        <a:pt x="106280" y="0"/>
                        <a:pt x="115680" y="12368"/>
                        <a:pt x="119424" y="26381"/>
                      </a:cubicBezTo>
                      <a:cubicBezTo>
                        <a:pt x="123167" y="40393"/>
                        <a:pt x="121244" y="56052"/>
                        <a:pt x="121244" y="56052"/>
                      </a:cubicBezTo>
                      <a:cubicBezTo>
                        <a:pt x="121244" y="56052"/>
                        <a:pt x="129000" y="51855"/>
                        <a:pt x="136857" y="48861"/>
                      </a:cubicBezTo>
                      <a:cubicBezTo>
                        <a:pt x="144723" y="45875"/>
                        <a:pt x="152700" y="44100"/>
                        <a:pt x="152700" y="44100"/>
                      </a:cubicBezTo>
                      <a:cubicBezTo>
                        <a:pt x="152700" y="44100"/>
                        <a:pt x="155537" y="51088"/>
                        <a:pt x="155981" y="57411"/>
                      </a:cubicBezTo>
                      <a:cubicBezTo>
                        <a:pt x="156434" y="63733"/>
                        <a:pt x="154493" y="69381"/>
                        <a:pt x="154493" y="69381"/>
                      </a:cubicBezTo>
                      <a:cubicBezTo>
                        <a:pt x="154493" y="69381"/>
                        <a:pt x="175965" y="70019"/>
                        <a:pt x="194110" y="72718"/>
                      </a:cubicBezTo>
                      <a:cubicBezTo>
                        <a:pt x="212246" y="75417"/>
                        <a:pt x="227053" y="80177"/>
                        <a:pt x="227053" y="80177"/>
                      </a:cubicBezTo>
                      <a:cubicBezTo>
                        <a:pt x="227053" y="80177"/>
                        <a:pt x="218143" y="95013"/>
                        <a:pt x="207615" y="105643"/>
                      </a:cubicBezTo>
                      <a:cubicBezTo>
                        <a:pt x="197077" y="116263"/>
                        <a:pt x="184941" y="122669"/>
                        <a:pt x="184941" y="122669"/>
                      </a:cubicBezTo>
                      <a:cubicBezTo>
                        <a:pt x="184941" y="122669"/>
                        <a:pt x="191319" y="125793"/>
                        <a:pt x="196106" y="129694"/>
                      </a:cubicBezTo>
                      <a:cubicBezTo>
                        <a:pt x="200894" y="133585"/>
                        <a:pt x="204084" y="138262"/>
                        <a:pt x="204084" y="138262"/>
                      </a:cubicBezTo>
                      <a:cubicBezTo>
                        <a:pt x="204084" y="138262"/>
                        <a:pt x="192880" y="143226"/>
                        <a:pt x="180402" y="144150"/>
                      </a:cubicBezTo>
                      <a:cubicBezTo>
                        <a:pt x="167924" y="145084"/>
                        <a:pt x="154169" y="141978"/>
                        <a:pt x="154169" y="141978"/>
                      </a:cubicBezTo>
                      <a:cubicBezTo>
                        <a:pt x="154169" y="141978"/>
                        <a:pt x="172934" y="155769"/>
                        <a:pt x="184303" y="169560"/>
                      </a:cubicBezTo>
                      <a:cubicBezTo>
                        <a:pt x="195672" y="183361"/>
                        <a:pt x="199647" y="197152"/>
                        <a:pt x="199647" y="197152"/>
                      </a:cubicBezTo>
                      <a:cubicBezTo>
                        <a:pt x="199647" y="197152"/>
                        <a:pt x="179080" y="187927"/>
                        <a:pt x="163570" y="186799"/>
                      </a:cubicBezTo>
                      <a:cubicBezTo>
                        <a:pt x="148059" y="185672"/>
                        <a:pt x="137615" y="192641"/>
                        <a:pt x="137615" y="192641"/>
                      </a:cubicBezTo>
                      <a:cubicBezTo>
                        <a:pt x="137615" y="192641"/>
                        <a:pt x="122668" y="170494"/>
                        <a:pt x="93570" y="182187"/>
                      </a:cubicBezTo>
                      <a:cubicBezTo>
                        <a:pt x="82034" y="186818"/>
                        <a:pt x="83689" y="197374"/>
                        <a:pt x="83689" y="197374"/>
                      </a:cubicBezTo>
                      <a:cubicBezTo>
                        <a:pt x="83689" y="197374"/>
                        <a:pt x="62364" y="185450"/>
                        <a:pt x="53084" y="163978"/>
                      </a:cubicBezTo>
                      <a:cubicBezTo>
                        <a:pt x="43803" y="142496"/>
                        <a:pt x="49100" y="111669"/>
                        <a:pt x="49100"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6" name="Google Shape;10966;p17"/>
                <p:cNvSpPr/>
                <p:nvPr/>
              </p:nvSpPr>
              <p:spPr>
                <a:xfrm>
                  <a:off x="6766837" y="3266556"/>
                  <a:ext cx="202771" cy="152081"/>
                </a:xfrm>
                <a:custGeom>
                  <a:avLst/>
                  <a:gdLst/>
                  <a:ahLst/>
                  <a:cxnLst/>
                  <a:rect l="l" t="t" r="r" b="b"/>
                  <a:pathLst>
                    <a:path w="202771" h="152081" extrusionOk="0">
                      <a:moveTo>
                        <a:pt x="202772" y="58880"/>
                      </a:moveTo>
                      <a:cubicBezTo>
                        <a:pt x="202772" y="58880"/>
                        <a:pt x="157664" y="74936"/>
                        <a:pt x="133742" y="78180"/>
                      </a:cubicBezTo>
                      <a:cubicBezTo>
                        <a:pt x="120395" y="79983"/>
                        <a:pt x="111281" y="80177"/>
                        <a:pt x="111281" y="80177"/>
                      </a:cubicBezTo>
                      <a:cubicBezTo>
                        <a:pt x="111281" y="80177"/>
                        <a:pt x="116827" y="83366"/>
                        <a:pt x="131672" y="88681"/>
                      </a:cubicBezTo>
                      <a:cubicBezTo>
                        <a:pt x="146517" y="94005"/>
                        <a:pt x="170669" y="101437"/>
                        <a:pt x="170669" y="101437"/>
                      </a:cubicBezTo>
                      <a:cubicBezTo>
                        <a:pt x="170669" y="101437"/>
                        <a:pt x="147644" y="98285"/>
                        <a:pt x="131136" y="93358"/>
                      </a:cubicBezTo>
                      <a:cubicBezTo>
                        <a:pt x="114617" y="88422"/>
                        <a:pt x="104607" y="81693"/>
                        <a:pt x="104607" y="81693"/>
                      </a:cubicBezTo>
                      <a:cubicBezTo>
                        <a:pt x="104607" y="81693"/>
                        <a:pt x="93044" y="84226"/>
                        <a:pt x="81489" y="84863"/>
                      </a:cubicBezTo>
                      <a:cubicBezTo>
                        <a:pt x="69926" y="85501"/>
                        <a:pt x="58372" y="84253"/>
                        <a:pt x="58372" y="84253"/>
                      </a:cubicBezTo>
                      <a:lnTo>
                        <a:pt x="84207" y="103849"/>
                      </a:lnTo>
                      <a:cubicBezTo>
                        <a:pt x="84207" y="103849"/>
                        <a:pt x="90437" y="100781"/>
                        <a:pt x="102906" y="101890"/>
                      </a:cubicBezTo>
                      <a:cubicBezTo>
                        <a:pt x="115367" y="103008"/>
                        <a:pt x="134075" y="108295"/>
                        <a:pt x="134075" y="108295"/>
                      </a:cubicBezTo>
                      <a:cubicBezTo>
                        <a:pt x="134075" y="108295"/>
                        <a:pt x="116642" y="106428"/>
                        <a:pt x="105883" y="106058"/>
                      </a:cubicBezTo>
                      <a:cubicBezTo>
                        <a:pt x="95114" y="105689"/>
                        <a:pt x="91019" y="106826"/>
                        <a:pt x="91019" y="106826"/>
                      </a:cubicBezTo>
                      <a:lnTo>
                        <a:pt x="117797" y="122244"/>
                      </a:lnTo>
                      <a:lnTo>
                        <a:pt x="153810" y="141082"/>
                      </a:lnTo>
                      <a:lnTo>
                        <a:pt x="116790" y="126274"/>
                      </a:lnTo>
                      <a:cubicBezTo>
                        <a:pt x="116790" y="126274"/>
                        <a:pt x="115625" y="129712"/>
                        <a:pt x="119702" y="136164"/>
                      </a:cubicBezTo>
                      <a:cubicBezTo>
                        <a:pt x="123778" y="142616"/>
                        <a:pt x="133095" y="152081"/>
                        <a:pt x="133095" y="152081"/>
                      </a:cubicBezTo>
                      <a:cubicBezTo>
                        <a:pt x="133095" y="152081"/>
                        <a:pt x="121393" y="143411"/>
                        <a:pt x="115727" y="136127"/>
                      </a:cubicBezTo>
                      <a:cubicBezTo>
                        <a:pt x="110061" y="128834"/>
                        <a:pt x="110430" y="122937"/>
                        <a:pt x="110430" y="122937"/>
                      </a:cubicBezTo>
                      <a:lnTo>
                        <a:pt x="89171" y="110430"/>
                      </a:lnTo>
                      <a:lnTo>
                        <a:pt x="76738" y="103701"/>
                      </a:lnTo>
                      <a:cubicBezTo>
                        <a:pt x="76738" y="103701"/>
                        <a:pt x="74890" y="108804"/>
                        <a:pt x="77321" y="118324"/>
                      </a:cubicBezTo>
                      <a:cubicBezTo>
                        <a:pt x="79761" y="127845"/>
                        <a:pt x="86490" y="141775"/>
                        <a:pt x="86490" y="141775"/>
                      </a:cubicBezTo>
                      <a:cubicBezTo>
                        <a:pt x="86490" y="141775"/>
                        <a:pt x="76368" y="129611"/>
                        <a:pt x="72256" y="119092"/>
                      </a:cubicBezTo>
                      <a:cubicBezTo>
                        <a:pt x="68151" y="108573"/>
                        <a:pt x="70055" y="99699"/>
                        <a:pt x="70055" y="99699"/>
                      </a:cubicBezTo>
                      <a:lnTo>
                        <a:pt x="51522" y="84716"/>
                      </a:lnTo>
                      <a:cubicBezTo>
                        <a:pt x="51522" y="84716"/>
                        <a:pt x="44802" y="84910"/>
                        <a:pt x="32453" y="83699"/>
                      </a:cubicBezTo>
                      <a:cubicBezTo>
                        <a:pt x="20104" y="82497"/>
                        <a:pt x="2107" y="79909"/>
                        <a:pt x="2107" y="79909"/>
                      </a:cubicBezTo>
                      <a:lnTo>
                        <a:pt x="0" y="68253"/>
                      </a:lnTo>
                      <a:cubicBezTo>
                        <a:pt x="0" y="68253"/>
                        <a:pt x="16453" y="73725"/>
                        <a:pt x="29403" y="76221"/>
                      </a:cubicBezTo>
                      <a:cubicBezTo>
                        <a:pt x="42353" y="78716"/>
                        <a:pt x="51790" y="78236"/>
                        <a:pt x="51790" y="78236"/>
                      </a:cubicBezTo>
                      <a:lnTo>
                        <a:pt x="57309" y="64075"/>
                      </a:lnTo>
                      <a:cubicBezTo>
                        <a:pt x="57309" y="64075"/>
                        <a:pt x="45024" y="58926"/>
                        <a:pt x="35337" y="49147"/>
                      </a:cubicBezTo>
                      <a:cubicBezTo>
                        <a:pt x="25650" y="39377"/>
                        <a:pt x="16111" y="25161"/>
                        <a:pt x="16111" y="25161"/>
                      </a:cubicBezTo>
                      <a:cubicBezTo>
                        <a:pt x="16111" y="25161"/>
                        <a:pt x="27222" y="38425"/>
                        <a:pt x="37944" y="46864"/>
                      </a:cubicBezTo>
                      <a:cubicBezTo>
                        <a:pt x="48675" y="55303"/>
                        <a:pt x="59342" y="59989"/>
                        <a:pt x="59342" y="59989"/>
                      </a:cubicBezTo>
                      <a:lnTo>
                        <a:pt x="69104" y="38221"/>
                      </a:lnTo>
                      <a:cubicBezTo>
                        <a:pt x="69104" y="38221"/>
                        <a:pt x="63770" y="34099"/>
                        <a:pt x="62429" y="25928"/>
                      </a:cubicBezTo>
                      <a:cubicBezTo>
                        <a:pt x="61089" y="17756"/>
                        <a:pt x="63733" y="5537"/>
                        <a:pt x="63733" y="5537"/>
                      </a:cubicBezTo>
                      <a:cubicBezTo>
                        <a:pt x="63733" y="5537"/>
                        <a:pt x="64371" y="18385"/>
                        <a:pt x="66118" y="25632"/>
                      </a:cubicBezTo>
                      <a:cubicBezTo>
                        <a:pt x="67874" y="32869"/>
                        <a:pt x="70740" y="34515"/>
                        <a:pt x="70740" y="34515"/>
                      </a:cubicBezTo>
                      <a:lnTo>
                        <a:pt x="100975" y="0"/>
                      </a:lnTo>
                      <a:cubicBezTo>
                        <a:pt x="100975" y="0"/>
                        <a:pt x="83329" y="25734"/>
                        <a:pt x="75509" y="39414"/>
                      </a:cubicBezTo>
                      <a:cubicBezTo>
                        <a:pt x="69602" y="49729"/>
                        <a:pt x="68299" y="53935"/>
                        <a:pt x="68299" y="53935"/>
                      </a:cubicBezTo>
                      <a:cubicBezTo>
                        <a:pt x="68299" y="53935"/>
                        <a:pt x="74206" y="54295"/>
                        <a:pt x="82349" y="52678"/>
                      </a:cubicBezTo>
                      <a:cubicBezTo>
                        <a:pt x="90483" y="51070"/>
                        <a:pt x="99588" y="47428"/>
                        <a:pt x="99588" y="47428"/>
                      </a:cubicBezTo>
                      <a:cubicBezTo>
                        <a:pt x="99588" y="47428"/>
                        <a:pt x="91380" y="53455"/>
                        <a:pt x="83375" y="56366"/>
                      </a:cubicBezTo>
                      <a:cubicBezTo>
                        <a:pt x="75361" y="59278"/>
                        <a:pt x="67559" y="59084"/>
                        <a:pt x="67559" y="59084"/>
                      </a:cubicBezTo>
                      <a:lnTo>
                        <a:pt x="59222" y="78338"/>
                      </a:lnTo>
                      <a:cubicBezTo>
                        <a:pt x="59222" y="78338"/>
                        <a:pt x="71405" y="78448"/>
                        <a:pt x="81462" y="78180"/>
                      </a:cubicBezTo>
                      <a:cubicBezTo>
                        <a:pt x="91528" y="77922"/>
                        <a:pt x="101594" y="75833"/>
                        <a:pt x="101594" y="75833"/>
                      </a:cubicBezTo>
                      <a:cubicBezTo>
                        <a:pt x="101594" y="75833"/>
                        <a:pt x="105679" y="66552"/>
                        <a:pt x="113841" y="57854"/>
                      </a:cubicBezTo>
                      <a:cubicBezTo>
                        <a:pt x="121994" y="49156"/>
                        <a:pt x="134223" y="41059"/>
                        <a:pt x="134223" y="41059"/>
                      </a:cubicBezTo>
                      <a:cubicBezTo>
                        <a:pt x="134223" y="41059"/>
                        <a:pt x="124794" y="50543"/>
                        <a:pt x="118454" y="58917"/>
                      </a:cubicBezTo>
                      <a:cubicBezTo>
                        <a:pt x="112112" y="67301"/>
                        <a:pt x="108850" y="74585"/>
                        <a:pt x="108850" y="74585"/>
                      </a:cubicBezTo>
                      <a:cubicBezTo>
                        <a:pt x="108850" y="74585"/>
                        <a:pt x="115542" y="75722"/>
                        <a:pt x="133668" y="72893"/>
                      </a:cubicBezTo>
                      <a:cubicBezTo>
                        <a:pt x="157266" y="69214"/>
                        <a:pt x="202772" y="58880"/>
                        <a:pt x="202772"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67" name="Google Shape;10967;p17"/>
              <p:cNvGrpSpPr/>
              <p:nvPr/>
            </p:nvGrpSpPr>
            <p:grpSpPr>
              <a:xfrm>
                <a:off x="7770389" y="3198248"/>
                <a:ext cx="257991" cy="271777"/>
                <a:chOff x="7770389" y="3198248"/>
                <a:chExt cx="257991" cy="271777"/>
              </a:xfrm>
            </p:grpSpPr>
            <p:sp>
              <p:nvSpPr>
                <p:cNvPr id="10968" name="Google Shape;10968;p17"/>
                <p:cNvSpPr/>
                <p:nvPr/>
              </p:nvSpPr>
              <p:spPr>
                <a:xfrm>
                  <a:off x="7770389" y="3198248"/>
                  <a:ext cx="257991" cy="271777"/>
                </a:xfrm>
                <a:custGeom>
                  <a:avLst/>
                  <a:gdLst/>
                  <a:ahLst/>
                  <a:cxnLst/>
                  <a:rect l="l" t="t" r="r" b="b"/>
                  <a:pathLst>
                    <a:path w="257991" h="271777" extrusionOk="0">
                      <a:moveTo>
                        <a:pt x="170845" y="180467"/>
                      </a:moveTo>
                      <a:cubicBezTo>
                        <a:pt x="170845" y="180467"/>
                        <a:pt x="167794" y="220306"/>
                        <a:pt x="143263" y="243008"/>
                      </a:cubicBezTo>
                      <a:cubicBezTo>
                        <a:pt x="104644" y="278743"/>
                        <a:pt x="79594" y="271089"/>
                        <a:pt x="79594" y="271089"/>
                      </a:cubicBezTo>
                      <a:cubicBezTo>
                        <a:pt x="79594" y="271089"/>
                        <a:pt x="107186" y="245494"/>
                        <a:pt x="87183" y="230363"/>
                      </a:cubicBezTo>
                      <a:cubicBezTo>
                        <a:pt x="76794" y="222506"/>
                        <a:pt x="52909" y="225455"/>
                        <a:pt x="52909" y="225455"/>
                      </a:cubicBezTo>
                      <a:cubicBezTo>
                        <a:pt x="52909" y="225455"/>
                        <a:pt x="46512" y="210832"/>
                        <a:pt x="33285" y="204759"/>
                      </a:cubicBezTo>
                      <a:cubicBezTo>
                        <a:pt x="20058" y="198677"/>
                        <a:pt x="0" y="201145"/>
                        <a:pt x="0" y="201145"/>
                      </a:cubicBezTo>
                      <a:cubicBezTo>
                        <a:pt x="0" y="201145"/>
                        <a:pt x="10103" y="185523"/>
                        <a:pt x="25419" y="173674"/>
                      </a:cubicBezTo>
                      <a:cubicBezTo>
                        <a:pt x="40744" y="161833"/>
                        <a:pt x="61284" y="153763"/>
                        <a:pt x="61284" y="153763"/>
                      </a:cubicBezTo>
                      <a:cubicBezTo>
                        <a:pt x="61284" y="153763"/>
                        <a:pt x="51726" y="149798"/>
                        <a:pt x="43601" y="144982"/>
                      </a:cubicBezTo>
                      <a:cubicBezTo>
                        <a:pt x="35485" y="140175"/>
                        <a:pt x="28802" y="134519"/>
                        <a:pt x="28802" y="134519"/>
                      </a:cubicBezTo>
                      <a:cubicBezTo>
                        <a:pt x="28802" y="134519"/>
                        <a:pt x="35901" y="127789"/>
                        <a:pt x="43508" y="123491"/>
                      </a:cubicBezTo>
                      <a:cubicBezTo>
                        <a:pt x="51116" y="119202"/>
                        <a:pt x="59222" y="117344"/>
                        <a:pt x="59222" y="117344"/>
                      </a:cubicBezTo>
                      <a:cubicBezTo>
                        <a:pt x="59222" y="117344"/>
                        <a:pt x="47982" y="98756"/>
                        <a:pt x="41170" y="81711"/>
                      </a:cubicBezTo>
                      <a:cubicBezTo>
                        <a:pt x="34357" y="64676"/>
                        <a:pt x="31964" y="49184"/>
                        <a:pt x="31964" y="49184"/>
                      </a:cubicBezTo>
                      <a:cubicBezTo>
                        <a:pt x="31964" y="49184"/>
                        <a:pt x="55414" y="47557"/>
                        <a:pt x="74520" y="49896"/>
                      </a:cubicBezTo>
                      <a:cubicBezTo>
                        <a:pt x="93626" y="52243"/>
                        <a:pt x="108397" y="58566"/>
                        <a:pt x="108397" y="58566"/>
                      </a:cubicBezTo>
                      <a:cubicBezTo>
                        <a:pt x="108397" y="58566"/>
                        <a:pt x="108702" y="51227"/>
                        <a:pt x="110865" y="44756"/>
                      </a:cubicBezTo>
                      <a:cubicBezTo>
                        <a:pt x="113028" y="38295"/>
                        <a:pt x="117048" y="32694"/>
                        <a:pt x="117048" y="32694"/>
                      </a:cubicBezTo>
                      <a:cubicBezTo>
                        <a:pt x="117048" y="32694"/>
                        <a:pt x="129490" y="39109"/>
                        <a:pt x="137643" y="49110"/>
                      </a:cubicBezTo>
                      <a:cubicBezTo>
                        <a:pt x="145786" y="59111"/>
                        <a:pt x="149641" y="72680"/>
                        <a:pt x="149641" y="72680"/>
                      </a:cubicBezTo>
                      <a:cubicBezTo>
                        <a:pt x="149641" y="72680"/>
                        <a:pt x="156268" y="48250"/>
                        <a:pt x="167046" y="30078"/>
                      </a:cubicBezTo>
                      <a:cubicBezTo>
                        <a:pt x="177815" y="11905"/>
                        <a:pt x="192733" y="0"/>
                        <a:pt x="192733" y="0"/>
                      </a:cubicBezTo>
                      <a:cubicBezTo>
                        <a:pt x="192733" y="0"/>
                        <a:pt x="192789" y="23145"/>
                        <a:pt x="200082" y="36982"/>
                      </a:cubicBezTo>
                      <a:cubicBezTo>
                        <a:pt x="207375" y="50820"/>
                        <a:pt x="221896" y="55358"/>
                        <a:pt x="221896" y="55358"/>
                      </a:cubicBezTo>
                      <a:cubicBezTo>
                        <a:pt x="221896" y="55358"/>
                        <a:pt x="202744" y="81721"/>
                        <a:pt x="233579" y="99144"/>
                      </a:cubicBezTo>
                      <a:cubicBezTo>
                        <a:pt x="245808" y="106049"/>
                        <a:pt x="257992" y="98118"/>
                        <a:pt x="257992" y="98118"/>
                      </a:cubicBezTo>
                      <a:cubicBezTo>
                        <a:pt x="257992" y="98118"/>
                        <a:pt x="255126" y="123556"/>
                        <a:pt x="233635" y="144714"/>
                      </a:cubicBezTo>
                      <a:cubicBezTo>
                        <a:pt x="212135" y="165872"/>
                        <a:pt x="170845" y="180467"/>
                        <a:pt x="170845"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9" name="Google Shape;10969;p17"/>
                <p:cNvSpPr/>
                <p:nvPr/>
              </p:nvSpPr>
              <p:spPr>
                <a:xfrm>
                  <a:off x="7806336" y="3252164"/>
                  <a:ext cx="184349" cy="188426"/>
                </a:xfrm>
                <a:custGeom>
                  <a:avLst/>
                  <a:gdLst/>
                  <a:ahLst/>
                  <a:cxnLst/>
                  <a:rect l="l" t="t" r="r" b="b"/>
                  <a:pathLst>
                    <a:path w="184349" h="188426" extrusionOk="0">
                      <a:moveTo>
                        <a:pt x="16139" y="9391"/>
                      </a:moveTo>
                      <a:cubicBezTo>
                        <a:pt x="16139" y="9391"/>
                        <a:pt x="61376" y="37676"/>
                        <a:pt x="78809" y="55941"/>
                      </a:cubicBezTo>
                      <a:cubicBezTo>
                        <a:pt x="88542" y="66136"/>
                        <a:pt x="93885" y="73735"/>
                        <a:pt x="93885" y="73735"/>
                      </a:cubicBezTo>
                      <a:cubicBezTo>
                        <a:pt x="93885" y="73735"/>
                        <a:pt x="94745" y="67061"/>
                        <a:pt x="93035" y="51190"/>
                      </a:cubicBezTo>
                      <a:cubicBezTo>
                        <a:pt x="91325" y="35319"/>
                        <a:pt x="87036" y="10260"/>
                        <a:pt x="87036" y="10260"/>
                      </a:cubicBezTo>
                      <a:cubicBezTo>
                        <a:pt x="87036" y="10260"/>
                        <a:pt x="96020" y="31705"/>
                        <a:pt x="99144" y="48759"/>
                      </a:cubicBezTo>
                      <a:cubicBezTo>
                        <a:pt x="102259" y="65804"/>
                        <a:pt x="99514" y="78448"/>
                        <a:pt x="99514" y="78448"/>
                      </a:cubicBezTo>
                      <a:cubicBezTo>
                        <a:pt x="99514" y="78448"/>
                        <a:pt x="109136" y="86675"/>
                        <a:pt x="116411" y="96076"/>
                      </a:cubicBezTo>
                      <a:cubicBezTo>
                        <a:pt x="123685" y="105476"/>
                        <a:pt x="128612" y="116032"/>
                        <a:pt x="128612" y="116032"/>
                      </a:cubicBezTo>
                      <a:lnTo>
                        <a:pt x="138475" y="82017"/>
                      </a:lnTo>
                      <a:cubicBezTo>
                        <a:pt x="138475" y="82017"/>
                        <a:pt x="131172" y="78643"/>
                        <a:pt x="125571" y="67394"/>
                      </a:cubicBezTo>
                      <a:cubicBezTo>
                        <a:pt x="119970" y="56144"/>
                        <a:pt x="116060" y="37020"/>
                        <a:pt x="116060" y="37020"/>
                      </a:cubicBezTo>
                      <a:cubicBezTo>
                        <a:pt x="116060" y="37020"/>
                        <a:pt x="123510" y="52946"/>
                        <a:pt x="129084" y="62291"/>
                      </a:cubicBezTo>
                      <a:cubicBezTo>
                        <a:pt x="134657" y="71636"/>
                        <a:pt x="138364" y="74409"/>
                        <a:pt x="138364" y="74409"/>
                      </a:cubicBezTo>
                      <a:lnTo>
                        <a:pt x="142524" y="42168"/>
                      </a:lnTo>
                      <a:lnTo>
                        <a:pt x="145758" y="0"/>
                      </a:lnTo>
                      <a:lnTo>
                        <a:pt x="148098" y="40532"/>
                      </a:lnTo>
                      <a:cubicBezTo>
                        <a:pt x="148098" y="40532"/>
                        <a:pt x="153024" y="39386"/>
                        <a:pt x="158755" y="31945"/>
                      </a:cubicBezTo>
                      <a:cubicBezTo>
                        <a:pt x="164486" y="24495"/>
                        <a:pt x="171040" y="10750"/>
                        <a:pt x="171040" y="10750"/>
                      </a:cubicBezTo>
                      <a:cubicBezTo>
                        <a:pt x="171040" y="10750"/>
                        <a:pt x="166815" y="26029"/>
                        <a:pt x="160936" y="35337"/>
                      </a:cubicBezTo>
                      <a:cubicBezTo>
                        <a:pt x="155058" y="44646"/>
                        <a:pt x="147515" y="47982"/>
                        <a:pt x="147515" y="47982"/>
                      </a:cubicBezTo>
                      <a:lnTo>
                        <a:pt x="143873" y="73735"/>
                      </a:lnTo>
                      <a:lnTo>
                        <a:pt x="142477" y="88441"/>
                      </a:lnTo>
                      <a:cubicBezTo>
                        <a:pt x="142477" y="88441"/>
                        <a:pt x="149872" y="86851"/>
                        <a:pt x="160336" y="78892"/>
                      </a:cubicBezTo>
                      <a:cubicBezTo>
                        <a:pt x="170808" y="70934"/>
                        <a:pt x="184350" y="56607"/>
                        <a:pt x="184350" y="56607"/>
                      </a:cubicBezTo>
                      <a:cubicBezTo>
                        <a:pt x="184350" y="56607"/>
                        <a:pt x="174894" y="72718"/>
                        <a:pt x="164125" y="82710"/>
                      </a:cubicBezTo>
                      <a:cubicBezTo>
                        <a:pt x="153348" y="92702"/>
                        <a:pt x="141257" y="96584"/>
                        <a:pt x="141257" y="96584"/>
                      </a:cubicBezTo>
                      <a:lnTo>
                        <a:pt x="133021" y="121550"/>
                      </a:lnTo>
                      <a:cubicBezTo>
                        <a:pt x="133021" y="121550"/>
                        <a:pt x="137023" y="127124"/>
                        <a:pt x="142450" y="138336"/>
                      </a:cubicBezTo>
                      <a:cubicBezTo>
                        <a:pt x="147875" y="149549"/>
                        <a:pt x="154734" y="166399"/>
                        <a:pt x="154734" y="166399"/>
                      </a:cubicBezTo>
                      <a:lnTo>
                        <a:pt x="141433" y="175393"/>
                      </a:lnTo>
                      <a:cubicBezTo>
                        <a:pt x="141433" y="175393"/>
                        <a:pt x="139011" y="158071"/>
                        <a:pt x="134851" y="145555"/>
                      </a:cubicBezTo>
                      <a:cubicBezTo>
                        <a:pt x="130701" y="133040"/>
                        <a:pt x="124813" y="125331"/>
                        <a:pt x="124813" y="125331"/>
                      </a:cubicBezTo>
                      <a:lnTo>
                        <a:pt x="104127" y="129426"/>
                      </a:lnTo>
                      <a:cubicBezTo>
                        <a:pt x="104127" y="129426"/>
                        <a:pt x="104607" y="143023"/>
                        <a:pt x="97888" y="157285"/>
                      </a:cubicBezTo>
                      <a:cubicBezTo>
                        <a:pt x="91158" y="171539"/>
                        <a:pt x="78837" y="188426"/>
                        <a:pt x="78837" y="188426"/>
                      </a:cubicBezTo>
                      <a:cubicBezTo>
                        <a:pt x="78837" y="188426"/>
                        <a:pt x="89097" y="170799"/>
                        <a:pt x="93580" y="156481"/>
                      </a:cubicBezTo>
                      <a:cubicBezTo>
                        <a:pt x="98063" y="142172"/>
                        <a:pt x="97897" y="130230"/>
                        <a:pt x="97897" y="130230"/>
                      </a:cubicBezTo>
                      <a:lnTo>
                        <a:pt x="65378" y="135434"/>
                      </a:lnTo>
                      <a:cubicBezTo>
                        <a:pt x="65378" y="135434"/>
                        <a:pt x="63234" y="142505"/>
                        <a:pt x="53833" y="148698"/>
                      </a:cubicBezTo>
                      <a:cubicBezTo>
                        <a:pt x="44424" y="154891"/>
                        <a:pt x="27758" y="160215"/>
                        <a:pt x="27758" y="160215"/>
                      </a:cubicBezTo>
                      <a:cubicBezTo>
                        <a:pt x="27758" y="160215"/>
                        <a:pt x="43370" y="151721"/>
                        <a:pt x="51393" y="145759"/>
                      </a:cubicBezTo>
                      <a:cubicBezTo>
                        <a:pt x="59416" y="139788"/>
                        <a:pt x="59842" y="136349"/>
                        <a:pt x="59842" y="136349"/>
                      </a:cubicBezTo>
                      <a:lnTo>
                        <a:pt x="0" y="132088"/>
                      </a:lnTo>
                      <a:cubicBezTo>
                        <a:pt x="0" y="132088"/>
                        <a:pt x="41882" y="131117"/>
                        <a:pt x="63262" y="129269"/>
                      </a:cubicBezTo>
                      <a:cubicBezTo>
                        <a:pt x="79401" y="127882"/>
                        <a:pt x="85353" y="126394"/>
                        <a:pt x="85353" y="126394"/>
                      </a:cubicBezTo>
                      <a:cubicBezTo>
                        <a:pt x="85353" y="126394"/>
                        <a:pt x="82488" y="121162"/>
                        <a:pt x="75925" y="115265"/>
                      </a:cubicBezTo>
                      <a:cubicBezTo>
                        <a:pt x="69362" y="109368"/>
                        <a:pt x="59730" y="103905"/>
                        <a:pt x="59730" y="103905"/>
                      </a:cubicBezTo>
                      <a:cubicBezTo>
                        <a:pt x="59730" y="103905"/>
                        <a:pt x="71821" y="107131"/>
                        <a:pt x="79928" y="112122"/>
                      </a:cubicBezTo>
                      <a:cubicBezTo>
                        <a:pt x="88043" y="117104"/>
                        <a:pt x="92175" y="123833"/>
                        <a:pt x="92175" y="123833"/>
                      </a:cubicBezTo>
                      <a:lnTo>
                        <a:pt x="120774" y="118981"/>
                      </a:lnTo>
                      <a:cubicBezTo>
                        <a:pt x="120774" y="118981"/>
                        <a:pt x="114081" y="108591"/>
                        <a:pt x="108120" y="100226"/>
                      </a:cubicBezTo>
                      <a:cubicBezTo>
                        <a:pt x="102158" y="91870"/>
                        <a:pt x="93912" y="84632"/>
                        <a:pt x="93912" y="84632"/>
                      </a:cubicBezTo>
                      <a:cubicBezTo>
                        <a:pt x="93912" y="84632"/>
                        <a:pt x="80085" y="86906"/>
                        <a:pt x="64704" y="85381"/>
                      </a:cubicBezTo>
                      <a:cubicBezTo>
                        <a:pt x="49323" y="83856"/>
                        <a:pt x="32398" y="78513"/>
                        <a:pt x="32398" y="78513"/>
                      </a:cubicBezTo>
                      <a:cubicBezTo>
                        <a:pt x="32398" y="78513"/>
                        <a:pt x="49470" y="80621"/>
                        <a:pt x="63447" y="80815"/>
                      </a:cubicBezTo>
                      <a:cubicBezTo>
                        <a:pt x="77422" y="81000"/>
                        <a:pt x="88302" y="79253"/>
                        <a:pt x="88302" y="79253"/>
                      </a:cubicBezTo>
                      <a:cubicBezTo>
                        <a:pt x="88302" y="79253"/>
                        <a:pt x="85963" y="72875"/>
                        <a:pt x="72292" y="59269"/>
                      </a:cubicBezTo>
                      <a:cubicBezTo>
                        <a:pt x="54490" y="41558"/>
                        <a:pt x="16139" y="9391"/>
                        <a:pt x="16139"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70" name="Google Shape;10970;p17"/>
              <p:cNvGrpSpPr/>
              <p:nvPr/>
            </p:nvGrpSpPr>
            <p:grpSpPr>
              <a:xfrm>
                <a:off x="4380135" y="3452440"/>
                <a:ext cx="139993" cy="171140"/>
                <a:chOff x="4380135" y="3452440"/>
                <a:chExt cx="139993" cy="171140"/>
              </a:xfrm>
            </p:grpSpPr>
            <p:sp>
              <p:nvSpPr>
                <p:cNvPr id="10971" name="Google Shape;10971;p17"/>
                <p:cNvSpPr/>
                <p:nvPr/>
              </p:nvSpPr>
              <p:spPr>
                <a:xfrm>
                  <a:off x="4380135" y="3452440"/>
                  <a:ext cx="139993" cy="171140"/>
                </a:xfrm>
                <a:custGeom>
                  <a:avLst/>
                  <a:gdLst/>
                  <a:ahLst/>
                  <a:cxnLst/>
                  <a:rect l="l" t="t" r="r" b="b"/>
                  <a:pathLst>
                    <a:path w="139993" h="171140" extrusionOk="0">
                      <a:moveTo>
                        <a:pt x="95428" y="108147"/>
                      </a:moveTo>
                      <a:cubicBezTo>
                        <a:pt x="95428" y="108147"/>
                        <a:pt x="116586" y="101908"/>
                        <a:pt x="127457" y="84235"/>
                      </a:cubicBezTo>
                      <a:cubicBezTo>
                        <a:pt x="144585" y="56394"/>
                        <a:pt x="139186" y="41706"/>
                        <a:pt x="139186" y="41706"/>
                      </a:cubicBezTo>
                      <a:cubicBezTo>
                        <a:pt x="139186" y="41706"/>
                        <a:pt x="126921" y="61598"/>
                        <a:pt x="117788" y="50848"/>
                      </a:cubicBezTo>
                      <a:cubicBezTo>
                        <a:pt x="113046" y="45265"/>
                        <a:pt x="113388" y="30142"/>
                        <a:pt x="113388" y="30142"/>
                      </a:cubicBezTo>
                      <a:cubicBezTo>
                        <a:pt x="113388" y="30142"/>
                        <a:pt x="105236" y="27767"/>
                        <a:pt x="101298" y="20234"/>
                      </a:cubicBezTo>
                      <a:cubicBezTo>
                        <a:pt x="97360" y="12700"/>
                        <a:pt x="97638" y="0"/>
                        <a:pt x="97638" y="0"/>
                      </a:cubicBezTo>
                      <a:cubicBezTo>
                        <a:pt x="97638" y="0"/>
                        <a:pt x="89799" y="7958"/>
                        <a:pt x="84263" y="18745"/>
                      </a:cubicBezTo>
                      <a:cubicBezTo>
                        <a:pt x="78716" y="29532"/>
                        <a:pt x="75463" y="43148"/>
                        <a:pt x="75463" y="43148"/>
                      </a:cubicBezTo>
                      <a:cubicBezTo>
                        <a:pt x="75463" y="43148"/>
                        <a:pt x="72847" y="37648"/>
                        <a:pt x="69852" y="33147"/>
                      </a:cubicBezTo>
                      <a:cubicBezTo>
                        <a:pt x="66848" y="28636"/>
                        <a:pt x="63483" y="25114"/>
                        <a:pt x="63483" y="25114"/>
                      </a:cubicBezTo>
                      <a:cubicBezTo>
                        <a:pt x="63483" y="25114"/>
                        <a:pt x="60248" y="30244"/>
                        <a:pt x="58344" y="35430"/>
                      </a:cubicBezTo>
                      <a:cubicBezTo>
                        <a:pt x="56440" y="40606"/>
                        <a:pt x="55867" y="45838"/>
                        <a:pt x="55867" y="45838"/>
                      </a:cubicBezTo>
                      <a:cubicBezTo>
                        <a:pt x="55867" y="45838"/>
                        <a:pt x="45339" y="40902"/>
                        <a:pt x="35864" y="38535"/>
                      </a:cubicBezTo>
                      <a:cubicBezTo>
                        <a:pt x="26399" y="36169"/>
                        <a:pt x="17987" y="36373"/>
                        <a:pt x="17987" y="36373"/>
                      </a:cubicBezTo>
                      <a:cubicBezTo>
                        <a:pt x="17987" y="36373"/>
                        <a:pt x="18330" y="51088"/>
                        <a:pt x="20576" y="62670"/>
                      </a:cubicBezTo>
                      <a:cubicBezTo>
                        <a:pt x="22813" y="74261"/>
                        <a:pt x="26963" y="82728"/>
                        <a:pt x="26963" y="82728"/>
                      </a:cubicBezTo>
                      <a:cubicBezTo>
                        <a:pt x="26963" y="82728"/>
                        <a:pt x="23053" y="83708"/>
                        <a:pt x="19707" y="85760"/>
                      </a:cubicBezTo>
                      <a:cubicBezTo>
                        <a:pt x="16351" y="87803"/>
                        <a:pt x="13569" y="90908"/>
                        <a:pt x="13569" y="90908"/>
                      </a:cubicBezTo>
                      <a:cubicBezTo>
                        <a:pt x="13569" y="90908"/>
                        <a:pt x="17646" y="97924"/>
                        <a:pt x="23423" y="101880"/>
                      </a:cubicBezTo>
                      <a:cubicBezTo>
                        <a:pt x="29190" y="105846"/>
                        <a:pt x="36659" y="106751"/>
                        <a:pt x="36659" y="106751"/>
                      </a:cubicBezTo>
                      <a:cubicBezTo>
                        <a:pt x="36659" y="106751"/>
                        <a:pt x="23922" y="113527"/>
                        <a:pt x="14762" y="122179"/>
                      </a:cubicBezTo>
                      <a:cubicBezTo>
                        <a:pt x="5592" y="130840"/>
                        <a:pt x="0" y="141386"/>
                        <a:pt x="0" y="141386"/>
                      </a:cubicBezTo>
                      <a:cubicBezTo>
                        <a:pt x="0" y="141386"/>
                        <a:pt x="12377" y="138900"/>
                        <a:pt x="20160" y="141904"/>
                      </a:cubicBezTo>
                      <a:cubicBezTo>
                        <a:pt x="27943" y="144917"/>
                        <a:pt x="31122" y="153421"/>
                        <a:pt x="31122" y="153421"/>
                      </a:cubicBezTo>
                      <a:cubicBezTo>
                        <a:pt x="31122" y="153421"/>
                        <a:pt x="44239" y="138678"/>
                        <a:pt x="55164" y="155899"/>
                      </a:cubicBezTo>
                      <a:cubicBezTo>
                        <a:pt x="59490" y="162720"/>
                        <a:pt x="55876" y="171141"/>
                        <a:pt x="55876" y="171141"/>
                      </a:cubicBezTo>
                      <a:cubicBezTo>
                        <a:pt x="55876" y="171141"/>
                        <a:pt x="69344" y="166593"/>
                        <a:pt x="79548" y="150963"/>
                      </a:cubicBezTo>
                      <a:cubicBezTo>
                        <a:pt x="89753" y="135332"/>
                        <a:pt x="95428" y="108147"/>
                        <a:pt x="95428" y="1081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72" name="Google Shape;10972;p17"/>
                <p:cNvSpPr/>
                <p:nvPr/>
              </p:nvSpPr>
              <p:spPr>
                <a:xfrm>
                  <a:off x="4406719" y="3476371"/>
                  <a:ext cx="99042" cy="122493"/>
                </a:xfrm>
                <a:custGeom>
                  <a:avLst/>
                  <a:gdLst/>
                  <a:ahLst/>
                  <a:cxnLst/>
                  <a:rect l="l" t="t" r="r" b="b"/>
                  <a:pathLst>
                    <a:path w="99042" h="122493" extrusionOk="0">
                      <a:moveTo>
                        <a:pt x="0" y="23376"/>
                      </a:moveTo>
                      <a:cubicBezTo>
                        <a:pt x="0" y="23376"/>
                        <a:pt x="17479" y="48334"/>
                        <a:pt x="28155" y="57143"/>
                      </a:cubicBezTo>
                      <a:cubicBezTo>
                        <a:pt x="34108" y="62069"/>
                        <a:pt x="38452" y="64546"/>
                        <a:pt x="38452" y="64546"/>
                      </a:cubicBezTo>
                      <a:cubicBezTo>
                        <a:pt x="38452" y="64546"/>
                        <a:pt x="34931" y="65813"/>
                        <a:pt x="26353" y="66478"/>
                      </a:cubicBezTo>
                      <a:cubicBezTo>
                        <a:pt x="17766" y="67153"/>
                        <a:pt x="4141" y="67218"/>
                        <a:pt x="4141" y="67218"/>
                      </a:cubicBezTo>
                      <a:cubicBezTo>
                        <a:pt x="4141" y="67218"/>
                        <a:pt x="16084" y="70453"/>
                        <a:pt x="25364" y="70527"/>
                      </a:cubicBezTo>
                      <a:cubicBezTo>
                        <a:pt x="34644" y="70610"/>
                        <a:pt x="41272" y="67532"/>
                        <a:pt x="41272" y="67532"/>
                      </a:cubicBezTo>
                      <a:cubicBezTo>
                        <a:pt x="41272" y="67532"/>
                        <a:pt x="46171" y="72597"/>
                        <a:pt x="51578" y="76073"/>
                      </a:cubicBezTo>
                      <a:cubicBezTo>
                        <a:pt x="56985" y="79558"/>
                        <a:pt x="62892" y="81462"/>
                        <a:pt x="62892" y="81462"/>
                      </a:cubicBezTo>
                      <a:lnTo>
                        <a:pt x="45200" y="91288"/>
                      </a:lnTo>
                      <a:cubicBezTo>
                        <a:pt x="45200" y="91288"/>
                        <a:pt x="43010" y="87128"/>
                        <a:pt x="36705" y="84882"/>
                      </a:cubicBezTo>
                      <a:cubicBezTo>
                        <a:pt x="30392" y="82636"/>
                        <a:pt x="19957" y="82303"/>
                        <a:pt x="19957" y="82303"/>
                      </a:cubicBezTo>
                      <a:cubicBezTo>
                        <a:pt x="19957" y="82303"/>
                        <a:pt x="28867" y="85178"/>
                        <a:pt x="34154" y="87618"/>
                      </a:cubicBezTo>
                      <a:cubicBezTo>
                        <a:pt x="39441" y="90049"/>
                        <a:pt x="41124" y="92046"/>
                        <a:pt x="41124" y="92046"/>
                      </a:cubicBezTo>
                      <a:lnTo>
                        <a:pt x="24088" y="98137"/>
                      </a:lnTo>
                      <a:lnTo>
                        <a:pt x="1692" y="104746"/>
                      </a:lnTo>
                      <a:lnTo>
                        <a:pt x="23497" y="101779"/>
                      </a:lnTo>
                      <a:cubicBezTo>
                        <a:pt x="23497" y="101779"/>
                        <a:pt x="23145" y="104949"/>
                        <a:pt x="19457" y="109312"/>
                      </a:cubicBezTo>
                      <a:cubicBezTo>
                        <a:pt x="15769" y="113684"/>
                        <a:pt x="8754" y="119239"/>
                        <a:pt x="8754" y="119239"/>
                      </a:cubicBezTo>
                      <a:cubicBezTo>
                        <a:pt x="8754" y="119239"/>
                        <a:pt x="16703" y="114951"/>
                        <a:pt x="21380" y="110292"/>
                      </a:cubicBezTo>
                      <a:cubicBezTo>
                        <a:pt x="26057" y="105633"/>
                        <a:pt x="27462" y="100596"/>
                        <a:pt x="27462" y="100596"/>
                      </a:cubicBezTo>
                      <a:lnTo>
                        <a:pt x="41050" y="95539"/>
                      </a:lnTo>
                      <a:lnTo>
                        <a:pt x="48842" y="93071"/>
                      </a:lnTo>
                      <a:cubicBezTo>
                        <a:pt x="48842" y="93071"/>
                        <a:pt x="48371" y="97823"/>
                        <a:pt x="44655" y="105180"/>
                      </a:cubicBezTo>
                      <a:cubicBezTo>
                        <a:pt x="40939" y="112538"/>
                        <a:pt x="33979" y="122493"/>
                        <a:pt x="33979" y="122493"/>
                      </a:cubicBezTo>
                      <a:cubicBezTo>
                        <a:pt x="33979" y="122493"/>
                        <a:pt x="42104" y="114877"/>
                        <a:pt x="46901" y="107112"/>
                      </a:cubicBezTo>
                      <a:cubicBezTo>
                        <a:pt x="51689" y="99339"/>
                        <a:pt x="53131" y="91426"/>
                        <a:pt x="53131" y="91426"/>
                      </a:cubicBezTo>
                      <a:lnTo>
                        <a:pt x="66072" y="83597"/>
                      </a:lnTo>
                      <a:cubicBezTo>
                        <a:pt x="66072" y="83597"/>
                        <a:pt x="69261" y="85464"/>
                        <a:pt x="75537" y="87609"/>
                      </a:cubicBezTo>
                      <a:cubicBezTo>
                        <a:pt x="81822" y="89753"/>
                        <a:pt x="91186" y="92166"/>
                        <a:pt x="91186" y="92166"/>
                      </a:cubicBezTo>
                      <a:lnTo>
                        <a:pt x="95318" y="82941"/>
                      </a:lnTo>
                      <a:cubicBezTo>
                        <a:pt x="95318" y="82941"/>
                        <a:pt x="85917" y="83329"/>
                        <a:pt x="79003" y="82118"/>
                      </a:cubicBezTo>
                      <a:cubicBezTo>
                        <a:pt x="72098" y="80907"/>
                        <a:pt x="67671" y="78097"/>
                        <a:pt x="67671" y="78097"/>
                      </a:cubicBezTo>
                      <a:lnTo>
                        <a:pt x="68789" y="64824"/>
                      </a:lnTo>
                      <a:cubicBezTo>
                        <a:pt x="68789" y="64824"/>
                        <a:pt x="76092" y="63641"/>
                        <a:pt x="83366" y="57919"/>
                      </a:cubicBezTo>
                      <a:cubicBezTo>
                        <a:pt x="90650" y="52197"/>
                        <a:pt x="99043" y="42723"/>
                        <a:pt x="99043" y="42723"/>
                      </a:cubicBezTo>
                      <a:cubicBezTo>
                        <a:pt x="99043" y="42723"/>
                        <a:pt x="90141" y="51005"/>
                        <a:pt x="82719" y="55340"/>
                      </a:cubicBezTo>
                      <a:cubicBezTo>
                        <a:pt x="75287" y="59675"/>
                        <a:pt x="68891" y="60877"/>
                        <a:pt x="68891" y="60877"/>
                      </a:cubicBezTo>
                      <a:lnTo>
                        <a:pt x="69991" y="40153"/>
                      </a:lnTo>
                      <a:cubicBezTo>
                        <a:pt x="69991" y="40153"/>
                        <a:pt x="73670" y="38055"/>
                        <a:pt x="76498" y="31557"/>
                      </a:cubicBezTo>
                      <a:cubicBezTo>
                        <a:pt x="79318" y="25049"/>
                        <a:pt x="81305" y="14133"/>
                        <a:pt x="81305" y="14133"/>
                      </a:cubicBezTo>
                      <a:cubicBezTo>
                        <a:pt x="81305" y="14133"/>
                        <a:pt x="77570" y="24735"/>
                        <a:pt x="74788" y="30364"/>
                      </a:cubicBezTo>
                      <a:cubicBezTo>
                        <a:pt x="72015" y="35984"/>
                        <a:pt x="70194" y="36622"/>
                        <a:pt x="70194" y="36622"/>
                      </a:cubicBezTo>
                      <a:lnTo>
                        <a:pt x="64815" y="0"/>
                      </a:lnTo>
                      <a:cubicBezTo>
                        <a:pt x="64815" y="0"/>
                        <a:pt x="66460" y="26066"/>
                        <a:pt x="66589" y="39515"/>
                      </a:cubicBezTo>
                      <a:cubicBezTo>
                        <a:pt x="66682" y="49674"/>
                        <a:pt x="66192" y="53519"/>
                        <a:pt x="66192" y="53519"/>
                      </a:cubicBezTo>
                      <a:cubicBezTo>
                        <a:pt x="66192" y="53519"/>
                        <a:pt x="63243" y="52317"/>
                        <a:pt x="59749" y="48888"/>
                      </a:cubicBezTo>
                      <a:cubicBezTo>
                        <a:pt x="56255" y="45468"/>
                        <a:pt x="52835" y="40098"/>
                        <a:pt x="52835" y="40098"/>
                      </a:cubicBezTo>
                      <a:cubicBezTo>
                        <a:pt x="52835" y="40098"/>
                        <a:pt x="55183" y="47233"/>
                        <a:pt x="58270" y="51717"/>
                      </a:cubicBezTo>
                      <a:cubicBezTo>
                        <a:pt x="61357" y="56200"/>
                        <a:pt x="65175" y="58030"/>
                        <a:pt x="65175" y="58030"/>
                      </a:cubicBezTo>
                      <a:lnTo>
                        <a:pt x="64057" y="76285"/>
                      </a:lnTo>
                      <a:cubicBezTo>
                        <a:pt x="64057" y="76285"/>
                        <a:pt x="58150" y="73272"/>
                        <a:pt x="53371" y="70490"/>
                      </a:cubicBezTo>
                      <a:cubicBezTo>
                        <a:pt x="48583" y="67698"/>
                        <a:pt x="44285" y="63382"/>
                        <a:pt x="44285" y="63382"/>
                      </a:cubicBezTo>
                      <a:cubicBezTo>
                        <a:pt x="44285" y="63382"/>
                        <a:pt x="44793" y="54564"/>
                        <a:pt x="43176" y="45191"/>
                      </a:cubicBezTo>
                      <a:cubicBezTo>
                        <a:pt x="41558" y="35827"/>
                        <a:pt x="37824" y="25918"/>
                        <a:pt x="37824" y="25918"/>
                      </a:cubicBezTo>
                      <a:cubicBezTo>
                        <a:pt x="37824" y="25918"/>
                        <a:pt x="39839" y="36271"/>
                        <a:pt x="40662" y="44914"/>
                      </a:cubicBezTo>
                      <a:cubicBezTo>
                        <a:pt x="41484" y="53556"/>
                        <a:pt x="41124" y="60489"/>
                        <a:pt x="41124" y="60489"/>
                      </a:cubicBezTo>
                      <a:cubicBezTo>
                        <a:pt x="41124" y="60489"/>
                        <a:pt x="37584" y="59731"/>
                        <a:pt x="29598" y="52743"/>
                      </a:cubicBezTo>
                      <a:cubicBezTo>
                        <a:pt x="19199" y="43638"/>
                        <a:pt x="0" y="23376"/>
                        <a:pt x="0" y="233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73" name="Google Shape;10973;p17"/>
              <p:cNvGrpSpPr/>
              <p:nvPr/>
            </p:nvGrpSpPr>
            <p:grpSpPr>
              <a:xfrm>
                <a:off x="4389129" y="3655221"/>
                <a:ext cx="242416" cy="164587"/>
                <a:chOff x="4389129" y="3655221"/>
                <a:chExt cx="242416" cy="164587"/>
              </a:xfrm>
            </p:grpSpPr>
            <p:sp>
              <p:nvSpPr>
                <p:cNvPr id="10974" name="Google Shape;10974;p17"/>
                <p:cNvSpPr/>
                <p:nvPr/>
              </p:nvSpPr>
              <p:spPr>
                <a:xfrm>
                  <a:off x="4389129" y="3656337"/>
                  <a:ext cx="242416" cy="163471"/>
                </a:xfrm>
                <a:custGeom>
                  <a:avLst/>
                  <a:gdLst/>
                  <a:ahLst/>
                  <a:cxnLst/>
                  <a:rect l="l" t="t" r="r" b="b"/>
                  <a:pathLst>
                    <a:path w="242416" h="163471" extrusionOk="0">
                      <a:moveTo>
                        <a:pt x="98747" y="26623"/>
                      </a:moveTo>
                      <a:cubicBezTo>
                        <a:pt x="98747" y="26623"/>
                        <a:pt x="67615" y="13045"/>
                        <a:pt x="42334" y="19395"/>
                      </a:cubicBezTo>
                      <a:cubicBezTo>
                        <a:pt x="2514" y="29406"/>
                        <a:pt x="0" y="47865"/>
                        <a:pt x="0" y="47865"/>
                      </a:cubicBezTo>
                      <a:cubicBezTo>
                        <a:pt x="0" y="47865"/>
                        <a:pt x="28488" y="40738"/>
                        <a:pt x="33304" y="5899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67"/>
                        <a:pt x="55691" y="119187"/>
                      </a:cubicBezTo>
                      <a:cubicBezTo>
                        <a:pt x="69723" y="114315"/>
                        <a:pt x="82626" y="104739"/>
                        <a:pt x="82626" y="104739"/>
                      </a:cubicBezTo>
                      <a:cubicBezTo>
                        <a:pt x="82626" y="104739"/>
                        <a:pt x="82460" y="112198"/>
                        <a:pt x="83403" y="119085"/>
                      </a:cubicBezTo>
                      <a:cubicBezTo>
                        <a:pt x="84355" y="125980"/>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7"/>
                        <a:pt x="187039" y="98158"/>
                      </a:cubicBezTo>
                      <a:cubicBezTo>
                        <a:pt x="182187" y="89238"/>
                        <a:pt x="173193" y="81584"/>
                        <a:pt x="173193" y="81584"/>
                      </a:cubicBezTo>
                      <a:cubicBezTo>
                        <a:pt x="173193" y="81584"/>
                        <a:pt x="193861" y="86964"/>
                        <a:pt x="211165" y="87361"/>
                      </a:cubicBezTo>
                      <a:cubicBezTo>
                        <a:pt x="228477" y="87750"/>
                        <a:pt x="242416" y="83146"/>
                        <a:pt x="242416" y="83146"/>
                      </a:cubicBezTo>
                      <a:cubicBezTo>
                        <a:pt x="242416" y="83146"/>
                        <a:pt x="224947" y="74134"/>
                        <a:pt x="216896" y="64253"/>
                      </a:cubicBezTo>
                      <a:cubicBezTo>
                        <a:pt x="208854" y="54372"/>
                        <a:pt x="210240" y="43622"/>
                        <a:pt x="210240" y="43622"/>
                      </a:cubicBezTo>
                      <a:cubicBezTo>
                        <a:pt x="210240" y="43622"/>
                        <a:pt x="183962" y="45230"/>
                        <a:pt x="181004" y="19395"/>
                      </a:cubicBezTo>
                      <a:cubicBezTo>
                        <a:pt x="179839" y="9153"/>
                        <a:pt x="189868" y="4698"/>
                        <a:pt x="189868" y="4698"/>
                      </a:cubicBezTo>
                      <a:cubicBezTo>
                        <a:pt x="189868" y="4698"/>
                        <a:pt x="169690" y="-3408"/>
                        <a:pt x="146572" y="1675"/>
                      </a:cubicBezTo>
                      <a:cubicBezTo>
                        <a:pt x="123454" y="6750"/>
                        <a:pt x="98747" y="26623"/>
                        <a:pt x="98747" y="2662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75" name="Google Shape;10975;p17"/>
                <p:cNvSpPr/>
                <p:nvPr/>
              </p:nvSpPr>
              <p:spPr>
                <a:xfrm>
                  <a:off x="4422525" y="3655221"/>
                  <a:ext cx="164864" cy="146664"/>
                </a:xfrm>
                <a:custGeom>
                  <a:avLst/>
                  <a:gdLst/>
                  <a:ahLst/>
                  <a:cxnLst/>
                  <a:rect l="l" t="t" r="r" b="b"/>
                  <a:pathLst>
                    <a:path w="164864" h="146664" extrusionOk="0">
                      <a:moveTo>
                        <a:pt x="114562" y="146665"/>
                      </a:moveTo>
                      <a:cubicBezTo>
                        <a:pt x="114562" y="146665"/>
                        <a:pt x="108175" y="107713"/>
                        <a:pt x="100142" y="89836"/>
                      </a:cubicBezTo>
                      <a:cubicBezTo>
                        <a:pt x="95660" y="79863"/>
                        <a:pt x="91685" y="73605"/>
                        <a:pt x="91685" y="73605"/>
                      </a:cubicBezTo>
                      <a:cubicBezTo>
                        <a:pt x="91685" y="73605"/>
                        <a:pt x="97018" y="75666"/>
                        <a:pt x="108443" y="82885"/>
                      </a:cubicBezTo>
                      <a:cubicBezTo>
                        <a:pt x="119877" y="90104"/>
                        <a:pt x="137393" y="102491"/>
                        <a:pt x="137393" y="102491"/>
                      </a:cubicBezTo>
                      <a:cubicBezTo>
                        <a:pt x="137393" y="102491"/>
                        <a:pt x="124157" y="88607"/>
                        <a:pt x="112307" y="80057"/>
                      </a:cubicBezTo>
                      <a:cubicBezTo>
                        <a:pt x="100457" y="71507"/>
                        <a:pt x="89984" y="68290"/>
                        <a:pt x="89984" y="68290"/>
                      </a:cubicBezTo>
                      <a:cubicBezTo>
                        <a:pt x="89984" y="68290"/>
                        <a:pt x="86952" y="59148"/>
                        <a:pt x="82257" y="51005"/>
                      </a:cubicBezTo>
                      <a:cubicBezTo>
                        <a:pt x="77561" y="42861"/>
                        <a:pt x="71211" y="35707"/>
                        <a:pt x="71211" y="35707"/>
                      </a:cubicBezTo>
                      <a:lnTo>
                        <a:pt x="100198" y="42815"/>
                      </a:lnTo>
                      <a:cubicBezTo>
                        <a:pt x="100198" y="42815"/>
                        <a:pt x="100328" y="48639"/>
                        <a:pt x="106983" y="56477"/>
                      </a:cubicBezTo>
                      <a:cubicBezTo>
                        <a:pt x="113629" y="64306"/>
                        <a:pt x="126791" y="74141"/>
                        <a:pt x="126791" y="74141"/>
                      </a:cubicBezTo>
                      <a:cubicBezTo>
                        <a:pt x="126791" y="74141"/>
                        <a:pt x="117215" y="63363"/>
                        <a:pt x="112002" y="56283"/>
                      </a:cubicBezTo>
                      <a:cubicBezTo>
                        <a:pt x="106779" y="49212"/>
                        <a:pt x="105910" y="45838"/>
                        <a:pt x="105910" y="45838"/>
                      </a:cubicBezTo>
                      <a:lnTo>
                        <a:pt x="131662" y="55784"/>
                      </a:lnTo>
                      <a:lnTo>
                        <a:pt x="164615" y="70148"/>
                      </a:lnTo>
                      <a:lnTo>
                        <a:pt x="134750" y="52974"/>
                      </a:lnTo>
                      <a:cubicBezTo>
                        <a:pt x="134750" y="52974"/>
                        <a:pt x="137245" y="50367"/>
                        <a:pt x="144769" y="49711"/>
                      </a:cubicBezTo>
                      <a:cubicBezTo>
                        <a:pt x="152294" y="49064"/>
                        <a:pt x="164865" y="50349"/>
                        <a:pt x="164865" y="50349"/>
                      </a:cubicBezTo>
                      <a:cubicBezTo>
                        <a:pt x="164865" y="50349"/>
                        <a:pt x="151915" y="47030"/>
                        <a:pt x="142930" y="47049"/>
                      </a:cubicBezTo>
                      <a:cubicBezTo>
                        <a:pt x="133946" y="47076"/>
                        <a:pt x="128917" y="50441"/>
                        <a:pt x="128917" y="50441"/>
                      </a:cubicBezTo>
                      <a:lnTo>
                        <a:pt x="108249" y="42686"/>
                      </a:lnTo>
                      <a:lnTo>
                        <a:pt x="96667" y="37842"/>
                      </a:lnTo>
                      <a:cubicBezTo>
                        <a:pt x="96667" y="37842"/>
                        <a:pt x="100318" y="33895"/>
                        <a:pt x="109802" y="30512"/>
                      </a:cubicBezTo>
                      <a:cubicBezTo>
                        <a:pt x="119286" y="27129"/>
                        <a:pt x="134611" y="24310"/>
                        <a:pt x="134611" y="24310"/>
                      </a:cubicBezTo>
                      <a:cubicBezTo>
                        <a:pt x="134611" y="24310"/>
                        <a:pt x="119295" y="23903"/>
                        <a:pt x="108175" y="26686"/>
                      </a:cubicBezTo>
                      <a:cubicBezTo>
                        <a:pt x="97046" y="29468"/>
                        <a:pt x="90114" y="35439"/>
                        <a:pt x="90114" y="35439"/>
                      </a:cubicBezTo>
                      <a:lnTo>
                        <a:pt x="68502" y="30836"/>
                      </a:lnTo>
                      <a:cubicBezTo>
                        <a:pt x="68502" y="30836"/>
                        <a:pt x="65619" y="26205"/>
                        <a:pt x="58935" y="18496"/>
                      </a:cubicBezTo>
                      <a:cubicBezTo>
                        <a:pt x="52262" y="10787"/>
                        <a:pt x="41799" y="0"/>
                        <a:pt x="41799" y="0"/>
                      </a:cubicBezTo>
                      <a:lnTo>
                        <a:pt x="30586" y="4733"/>
                      </a:lnTo>
                      <a:cubicBezTo>
                        <a:pt x="30586" y="4733"/>
                        <a:pt x="42880" y="12959"/>
                        <a:pt x="50968" y="20391"/>
                      </a:cubicBezTo>
                      <a:cubicBezTo>
                        <a:pt x="59047" y="27813"/>
                        <a:pt x="62929" y="34450"/>
                        <a:pt x="62929" y="34450"/>
                      </a:cubicBezTo>
                      <a:lnTo>
                        <a:pt x="52974" y="45653"/>
                      </a:lnTo>
                      <a:cubicBezTo>
                        <a:pt x="52974" y="45653"/>
                        <a:pt x="42861" y="40070"/>
                        <a:pt x="29847" y="38693"/>
                      </a:cubicBezTo>
                      <a:cubicBezTo>
                        <a:pt x="16841" y="37325"/>
                        <a:pt x="0" y="38388"/>
                        <a:pt x="0" y="38388"/>
                      </a:cubicBezTo>
                      <a:cubicBezTo>
                        <a:pt x="0" y="38388"/>
                        <a:pt x="16721" y="38887"/>
                        <a:pt x="29024" y="41669"/>
                      </a:cubicBezTo>
                      <a:cubicBezTo>
                        <a:pt x="41336" y="44451"/>
                        <a:pt x="50302" y="49184"/>
                        <a:pt x="50302" y="49184"/>
                      </a:cubicBezTo>
                      <a:lnTo>
                        <a:pt x="35596" y="67282"/>
                      </a:lnTo>
                      <a:cubicBezTo>
                        <a:pt x="35596" y="67282"/>
                        <a:pt x="29542" y="65859"/>
                        <a:pt x="21740" y="69270"/>
                      </a:cubicBezTo>
                      <a:cubicBezTo>
                        <a:pt x="13939" y="72681"/>
                        <a:pt x="4400" y="80926"/>
                        <a:pt x="4400" y="80926"/>
                      </a:cubicBezTo>
                      <a:cubicBezTo>
                        <a:pt x="4400" y="80926"/>
                        <a:pt x="15991" y="74566"/>
                        <a:pt x="23155" y="71923"/>
                      </a:cubicBezTo>
                      <a:cubicBezTo>
                        <a:pt x="30327" y="69279"/>
                        <a:pt x="33073" y="70351"/>
                        <a:pt x="33073" y="70351"/>
                      </a:cubicBezTo>
                      <a:lnTo>
                        <a:pt x="16462" y="109007"/>
                      </a:lnTo>
                      <a:cubicBezTo>
                        <a:pt x="16462" y="109007"/>
                        <a:pt x="31076" y="83486"/>
                        <a:pt x="39552" y="70980"/>
                      </a:cubicBezTo>
                      <a:cubicBezTo>
                        <a:pt x="45949" y="61542"/>
                        <a:pt x="49045" y="58436"/>
                        <a:pt x="49045" y="58436"/>
                      </a:cubicBezTo>
                      <a:cubicBezTo>
                        <a:pt x="49045" y="58436"/>
                        <a:pt x="52059" y="62236"/>
                        <a:pt x="54332" y="68586"/>
                      </a:cubicBezTo>
                      <a:cubicBezTo>
                        <a:pt x="56616" y="74936"/>
                        <a:pt x="57558" y="83015"/>
                        <a:pt x="57558" y="83015"/>
                      </a:cubicBezTo>
                      <a:cubicBezTo>
                        <a:pt x="57558" y="83015"/>
                        <a:pt x="59121" y="74280"/>
                        <a:pt x="58048" y="67329"/>
                      </a:cubicBezTo>
                      <a:cubicBezTo>
                        <a:pt x="56967" y="60387"/>
                        <a:pt x="53242" y="55211"/>
                        <a:pt x="53242" y="55211"/>
                      </a:cubicBezTo>
                      <a:lnTo>
                        <a:pt x="66386" y="39414"/>
                      </a:lnTo>
                      <a:cubicBezTo>
                        <a:pt x="66386" y="39414"/>
                        <a:pt x="72024" y="47585"/>
                        <a:pt x="76369" y="54517"/>
                      </a:cubicBezTo>
                      <a:cubicBezTo>
                        <a:pt x="80713" y="61450"/>
                        <a:pt x="83458" y="69353"/>
                        <a:pt x="83458" y="69353"/>
                      </a:cubicBezTo>
                      <a:cubicBezTo>
                        <a:pt x="83458" y="69353"/>
                        <a:pt x="77154" y="77025"/>
                        <a:pt x="73207" y="87128"/>
                      </a:cubicBezTo>
                      <a:cubicBezTo>
                        <a:pt x="69270" y="97231"/>
                        <a:pt x="67698" y="109774"/>
                        <a:pt x="67698" y="109774"/>
                      </a:cubicBezTo>
                      <a:cubicBezTo>
                        <a:pt x="67698" y="109774"/>
                        <a:pt x="71756" y="98396"/>
                        <a:pt x="76248" y="89679"/>
                      </a:cubicBezTo>
                      <a:cubicBezTo>
                        <a:pt x="80741" y="80972"/>
                        <a:pt x="85658" y="74918"/>
                        <a:pt x="85658" y="74918"/>
                      </a:cubicBezTo>
                      <a:cubicBezTo>
                        <a:pt x="85658" y="74918"/>
                        <a:pt x="89707" y="78837"/>
                        <a:pt x="95466" y="92572"/>
                      </a:cubicBezTo>
                      <a:cubicBezTo>
                        <a:pt x="102953" y="110458"/>
                        <a:pt x="114562" y="146665"/>
                        <a:pt x="114562"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76" name="Google Shape;10976;p17"/>
              <p:cNvGrpSpPr/>
              <p:nvPr/>
            </p:nvGrpSpPr>
            <p:grpSpPr>
              <a:xfrm>
                <a:off x="5705615" y="3319696"/>
                <a:ext cx="170456" cy="253415"/>
                <a:chOff x="5705615" y="3319696"/>
                <a:chExt cx="170456" cy="253415"/>
              </a:xfrm>
            </p:grpSpPr>
            <p:sp>
              <p:nvSpPr>
                <p:cNvPr id="10977" name="Google Shape;10977;p17"/>
                <p:cNvSpPr/>
                <p:nvPr/>
              </p:nvSpPr>
              <p:spPr>
                <a:xfrm>
                  <a:off x="5705615" y="3319696"/>
                  <a:ext cx="170456" cy="253415"/>
                </a:xfrm>
                <a:custGeom>
                  <a:avLst/>
                  <a:gdLst/>
                  <a:ahLst/>
                  <a:cxnLst/>
                  <a:rect l="l" t="t" r="r" b="b"/>
                  <a:pathLst>
                    <a:path w="170456" h="253415" extrusionOk="0">
                      <a:moveTo>
                        <a:pt x="48962" y="160650"/>
                      </a:moveTo>
                      <a:cubicBezTo>
                        <a:pt x="48962" y="160650"/>
                        <a:pt x="44516" y="195849"/>
                        <a:pt x="58335" y="219327"/>
                      </a:cubicBezTo>
                      <a:cubicBezTo>
                        <a:pt x="80094" y="256282"/>
                        <a:pt x="99338" y="253361"/>
                        <a:pt x="99338" y="253361"/>
                      </a:cubicBezTo>
                      <a:cubicBezTo>
                        <a:pt x="99338" y="253361"/>
                        <a:pt x="83800" y="226906"/>
                        <a:pt x="100679" y="216711"/>
                      </a:cubicBezTo>
                      <a:cubicBezTo>
                        <a:pt x="109432" y="211414"/>
                        <a:pt x="126079" y="217571"/>
                        <a:pt x="126079" y="217571"/>
                      </a:cubicBezTo>
                      <a:cubicBezTo>
                        <a:pt x="126079" y="217571"/>
                        <a:pt x="133104" y="205785"/>
                        <a:pt x="143605" y="202467"/>
                      </a:cubicBezTo>
                      <a:cubicBezTo>
                        <a:pt x="154105" y="199148"/>
                        <a:pt x="168081" y="204306"/>
                        <a:pt x="168081" y="204306"/>
                      </a:cubicBezTo>
                      <a:cubicBezTo>
                        <a:pt x="168081" y="204306"/>
                        <a:pt x="163441" y="189166"/>
                        <a:pt x="154419" y="176548"/>
                      </a:cubicBezTo>
                      <a:cubicBezTo>
                        <a:pt x="145398" y="163922"/>
                        <a:pt x="132013" y="153800"/>
                        <a:pt x="132013" y="153800"/>
                      </a:cubicBezTo>
                      <a:cubicBezTo>
                        <a:pt x="132013" y="153800"/>
                        <a:pt x="139529" y="151776"/>
                        <a:pt x="146156" y="148800"/>
                      </a:cubicBezTo>
                      <a:cubicBezTo>
                        <a:pt x="152783" y="145814"/>
                        <a:pt x="158514" y="141886"/>
                        <a:pt x="158514" y="141886"/>
                      </a:cubicBezTo>
                      <a:cubicBezTo>
                        <a:pt x="158514" y="141886"/>
                        <a:pt x="154539" y="134953"/>
                        <a:pt x="149798" y="130073"/>
                      </a:cubicBezTo>
                      <a:cubicBezTo>
                        <a:pt x="145056" y="125183"/>
                        <a:pt x="139547" y="122345"/>
                        <a:pt x="139547" y="122345"/>
                      </a:cubicBezTo>
                      <a:cubicBezTo>
                        <a:pt x="139547" y="122345"/>
                        <a:pt x="150713" y="107824"/>
                        <a:pt x="158431" y="93987"/>
                      </a:cubicBezTo>
                      <a:cubicBezTo>
                        <a:pt x="166159" y="80149"/>
                        <a:pt x="170456" y="67005"/>
                        <a:pt x="170456" y="67005"/>
                      </a:cubicBezTo>
                      <a:cubicBezTo>
                        <a:pt x="170456" y="67005"/>
                        <a:pt x="153902" y="62060"/>
                        <a:pt x="139806" y="61237"/>
                      </a:cubicBezTo>
                      <a:cubicBezTo>
                        <a:pt x="125710" y="60424"/>
                        <a:pt x="114063" y="63715"/>
                        <a:pt x="114063" y="63715"/>
                      </a:cubicBezTo>
                      <a:cubicBezTo>
                        <a:pt x="114063" y="63715"/>
                        <a:pt x="115061" y="57272"/>
                        <a:pt x="114590" y="51310"/>
                      </a:cubicBezTo>
                      <a:cubicBezTo>
                        <a:pt x="114118" y="45348"/>
                        <a:pt x="112159" y="39858"/>
                        <a:pt x="112159" y="39858"/>
                      </a:cubicBezTo>
                      <a:cubicBezTo>
                        <a:pt x="112159" y="39858"/>
                        <a:pt x="102166" y="43592"/>
                        <a:pt x="94652" y="51088"/>
                      </a:cubicBezTo>
                      <a:cubicBezTo>
                        <a:pt x="87146" y="58585"/>
                        <a:pt x="82118" y="69843"/>
                        <a:pt x="82118" y="69843"/>
                      </a:cubicBezTo>
                      <a:cubicBezTo>
                        <a:pt x="82118" y="69843"/>
                        <a:pt x="81434" y="47548"/>
                        <a:pt x="76729" y="30078"/>
                      </a:cubicBezTo>
                      <a:cubicBezTo>
                        <a:pt x="72024" y="12617"/>
                        <a:pt x="63308" y="0"/>
                        <a:pt x="63308" y="0"/>
                      </a:cubicBezTo>
                      <a:cubicBezTo>
                        <a:pt x="63308" y="0"/>
                        <a:pt x="59416" y="20169"/>
                        <a:pt x="51883" y="31141"/>
                      </a:cubicBezTo>
                      <a:cubicBezTo>
                        <a:pt x="44350" y="42122"/>
                        <a:pt x="33174" y="43897"/>
                        <a:pt x="33174" y="43897"/>
                      </a:cubicBezTo>
                      <a:cubicBezTo>
                        <a:pt x="33174" y="43897"/>
                        <a:pt x="42520" y="69760"/>
                        <a:pt x="17497" y="80334"/>
                      </a:cubicBezTo>
                      <a:cubicBezTo>
                        <a:pt x="7579" y="84521"/>
                        <a:pt x="157" y="75777"/>
                        <a:pt x="157" y="75777"/>
                      </a:cubicBezTo>
                      <a:cubicBezTo>
                        <a:pt x="157" y="75777"/>
                        <a:pt x="-2025" y="98387"/>
                        <a:pt x="9872" y="120062"/>
                      </a:cubicBezTo>
                      <a:cubicBezTo>
                        <a:pt x="21768" y="141729"/>
                        <a:pt x="48962" y="160650"/>
                        <a:pt x="48962"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78" name="Google Shape;10978;p17"/>
                <p:cNvSpPr/>
                <p:nvPr/>
              </p:nvSpPr>
              <p:spPr>
                <a:xfrm>
                  <a:off x="5730748" y="3368363"/>
                  <a:ext cx="128529" cy="174348"/>
                </a:xfrm>
                <a:custGeom>
                  <a:avLst/>
                  <a:gdLst/>
                  <a:ahLst/>
                  <a:cxnLst/>
                  <a:rect l="l" t="t" r="r" b="b"/>
                  <a:pathLst>
                    <a:path w="128529" h="174348" extrusionOk="0">
                      <a:moveTo>
                        <a:pt x="128529" y="27638"/>
                      </a:moveTo>
                      <a:cubicBezTo>
                        <a:pt x="128529" y="27638"/>
                        <a:pt x="91371" y="45514"/>
                        <a:pt x="75823" y="58825"/>
                      </a:cubicBezTo>
                      <a:cubicBezTo>
                        <a:pt x="67144" y="66256"/>
                        <a:pt x="62051" y="72080"/>
                        <a:pt x="62051" y="72080"/>
                      </a:cubicBezTo>
                      <a:cubicBezTo>
                        <a:pt x="62051" y="72080"/>
                        <a:pt x="62541" y="66136"/>
                        <a:pt x="66405" y="52549"/>
                      </a:cubicBezTo>
                      <a:cubicBezTo>
                        <a:pt x="70278" y="38970"/>
                        <a:pt x="77533" y="17756"/>
                        <a:pt x="77533" y="17756"/>
                      </a:cubicBezTo>
                      <a:cubicBezTo>
                        <a:pt x="77533" y="17756"/>
                        <a:pt x="67514" y="35116"/>
                        <a:pt x="62439" y="49517"/>
                      </a:cubicBezTo>
                      <a:cubicBezTo>
                        <a:pt x="57355" y="63909"/>
                        <a:pt x="57216" y="75352"/>
                        <a:pt x="57216" y="75352"/>
                      </a:cubicBezTo>
                      <a:cubicBezTo>
                        <a:pt x="57216" y="75352"/>
                        <a:pt x="48953" y="81083"/>
                        <a:pt x="42168" y="88182"/>
                      </a:cubicBezTo>
                      <a:cubicBezTo>
                        <a:pt x="35384" y="95290"/>
                        <a:pt x="30097" y="103757"/>
                        <a:pt x="30097" y="103757"/>
                      </a:cubicBezTo>
                      <a:lnTo>
                        <a:pt x="28673" y="72616"/>
                      </a:lnTo>
                      <a:cubicBezTo>
                        <a:pt x="28673" y="72616"/>
                        <a:pt x="34478" y="70767"/>
                        <a:pt x="40366" y="61801"/>
                      </a:cubicBezTo>
                      <a:cubicBezTo>
                        <a:pt x="46263" y="52826"/>
                        <a:pt x="52244" y="36742"/>
                        <a:pt x="52244" y="36742"/>
                      </a:cubicBezTo>
                      <a:cubicBezTo>
                        <a:pt x="52244" y="36742"/>
                        <a:pt x="44257" y="49507"/>
                        <a:pt x="38702" y="56819"/>
                      </a:cubicBezTo>
                      <a:cubicBezTo>
                        <a:pt x="33147" y="64140"/>
                        <a:pt x="30032" y="65997"/>
                        <a:pt x="30032" y="65997"/>
                      </a:cubicBezTo>
                      <a:lnTo>
                        <a:pt x="32408" y="37260"/>
                      </a:lnTo>
                      <a:lnTo>
                        <a:pt x="37103" y="0"/>
                      </a:lnTo>
                      <a:lnTo>
                        <a:pt x="28682" y="34995"/>
                      </a:lnTo>
                      <a:cubicBezTo>
                        <a:pt x="28682" y="34995"/>
                        <a:pt x="25336" y="33267"/>
                        <a:pt x="22471" y="25909"/>
                      </a:cubicBezTo>
                      <a:cubicBezTo>
                        <a:pt x="19596" y="18561"/>
                        <a:pt x="17183" y="5583"/>
                        <a:pt x="17183" y="5583"/>
                      </a:cubicBezTo>
                      <a:cubicBezTo>
                        <a:pt x="17183" y="5583"/>
                        <a:pt x="17673" y="19540"/>
                        <a:pt x="20336" y="28544"/>
                      </a:cubicBezTo>
                      <a:cubicBezTo>
                        <a:pt x="23007" y="37537"/>
                        <a:pt x="27860" y="41586"/>
                        <a:pt x="27860" y="41586"/>
                      </a:cubicBezTo>
                      <a:lnTo>
                        <a:pt x="26178" y="64583"/>
                      </a:lnTo>
                      <a:lnTo>
                        <a:pt x="24735" y="77617"/>
                      </a:lnTo>
                      <a:cubicBezTo>
                        <a:pt x="24735" y="77617"/>
                        <a:pt x="19698" y="75121"/>
                        <a:pt x="13514" y="66608"/>
                      </a:cubicBezTo>
                      <a:cubicBezTo>
                        <a:pt x="7330" y="58104"/>
                        <a:pt x="0" y="43573"/>
                        <a:pt x="0" y="43573"/>
                      </a:cubicBezTo>
                      <a:cubicBezTo>
                        <a:pt x="0" y="43573"/>
                        <a:pt x="4095" y="59047"/>
                        <a:pt x="10158" y="69372"/>
                      </a:cubicBezTo>
                      <a:cubicBezTo>
                        <a:pt x="16232" y="79705"/>
                        <a:pt x="24255" y="84900"/>
                        <a:pt x="24255" y="84900"/>
                      </a:cubicBezTo>
                      <a:lnTo>
                        <a:pt x="26001" y="107907"/>
                      </a:lnTo>
                      <a:cubicBezTo>
                        <a:pt x="26001" y="107907"/>
                        <a:pt x="22212" y="112168"/>
                        <a:pt x="16453" y="121134"/>
                      </a:cubicBezTo>
                      <a:cubicBezTo>
                        <a:pt x="10695" y="130091"/>
                        <a:pt x="2968" y="143762"/>
                        <a:pt x="2968" y="143762"/>
                      </a:cubicBezTo>
                      <a:lnTo>
                        <a:pt x="11009" y="153597"/>
                      </a:lnTo>
                      <a:cubicBezTo>
                        <a:pt x="11009" y="153597"/>
                        <a:pt x="15631" y="138854"/>
                        <a:pt x="20696" y="128566"/>
                      </a:cubicBezTo>
                      <a:cubicBezTo>
                        <a:pt x="25761" y="118278"/>
                        <a:pt x="31270" y="112436"/>
                        <a:pt x="31270" y="112436"/>
                      </a:cubicBezTo>
                      <a:lnTo>
                        <a:pt x="45432" y="119110"/>
                      </a:lnTo>
                      <a:cubicBezTo>
                        <a:pt x="45432" y="119110"/>
                        <a:pt x="42815" y="130895"/>
                        <a:pt x="45265" y="144335"/>
                      </a:cubicBezTo>
                      <a:cubicBezTo>
                        <a:pt x="47714" y="157775"/>
                        <a:pt x="53741" y="174348"/>
                        <a:pt x="53741" y="174348"/>
                      </a:cubicBezTo>
                      <a:cubicBezTo>
                        <a:pt x="53741" y="174348"/>
                        <a:pt x="49323" y="157442"/>
                        <a:pt x="48491" y="144289"/>
                      </a:cubicBezTo>
                      <a:cubicBezTo>
                        <a:pt x="47659" y="131136"/>
                        <a:pt x="49757" y="120746"/>
                        <a:pt x="49757" y="120746"/>
                      </a:cubicBezTo>
                      <a:lnTo>
                        <a:pt x="72228" y="130165"/>
                      </a:lnTo>
                      <a:cubicBezTo>
                        <a:pt x="72228" y="130165"/>
                        <a:pt x="72579" y="136645"/>
                        <a:pt x="78301" y="143457"/>
                      </a:cubicBezTo>
                      <a:cubicBezTo>
                        <a:pt x="84013" y="150269"/>
                        <a:pt x="95086" y="157415"/>
                        <a:pt x="95086" y="157415"/>
                      </a:cubicBezTo>
                      <a:cubicBezTo>
                        <a:pt x="95086" y="157415"/>
                        <a:pt x="85298" y="147663"/>
                        <a:pt x="80538" y="141257"/>
                      </a:cubicBezTo>
                      <a:cubicBezTo>
                        <a:pt x="75777" y="134851"/>
                        <a:pt x="76045" y="131783"/>
                        <a:pt x="76045" y="131783"/>
                      </a:cubicBezTo>
                      <a:lnTo>
                        <a:pt x="119683" y="137051"/>
                      </a:lnTo>
                      <a:cubicBezTo>
                        <a:pt x="119683" y="137051"/>
                        <a:pt x="89800" y="129915"/>
                        <a:pt x="74769" y="125109"/>
                      </a:cubicBezTo>
                      <a:cubicBezTo>
                        <a:pt x="63419" y="121476"/>
                        <a:pt x="59398" y="119286"/>
                        <a:pt x="59398" y="119286"/>
                      </a:cubicBezTo>
                      <a:cubicBezTo>
                        <a:pt x="59398" y="119286"/>
                        <a:pt x="62328" y="115145"/>
                        <a:pt x="68013" y="110994"/>
                      </a:cubicBezTo>
                      <a:cubicBezTo>
                        <a:pt x="73707" y="106835"/>
                        <a:pt x="81518" y="103517"/>
                        <a:pt x="81518" y="103517"/>
                      </a:cubicBezTo>
                      <a:cubicBezTo>
                        <a:pt x="81518" y="103517"/>
                        <a:pt x="72311" y="104515"/>
                        <a:pt x="65665" y="107648"/>
                      </a:cubicBezTo>
                      <a:cubicBezTo>
                        <a:pt x="59019" y="110773"/>
                        <a:pt x="54933" y="116032"/>
                        <a:pt x="54933" y="116032"/>
                      </a:cubicBezTo>
                      <a:lnTo>
                        <a:pt x="35227" y="107500"/>
                      </a:lnTo>
                      <a:cubicBezTo>
                        <a:pt x="35227" y="107500"/>
                        <a:pt x="41753" y="99449"/>
                        <a:pt x="47419" y="93053"/>
                      </a:cubicBezTo>
                      <a:cubicBezTo>
                        <a:pt x="53094" y="86657"/>
                        <a:pt x="60212" y="81582"/>
                        <a:pt x="60212" y="81582"/>
                      </a:cubicBezTo>
                      <a:cubicBezTo>
                        <a:pt x="60212" y="81582"/>
                        <a:pt x="69751" y="85640"/>
                        <a:pt x="81037" y="86610"/>
                      </a:cubicBezTo>
                      <a:cubicBezTo>
                        <a:pt x="92332" y="87590"/>
                        <a:pt x="105356" y="85473"/>
                        <a:pt x="105356" y="85473"/>
                      </a:cubicBezTo>
                      <a:cubicBezTo>
                        <a:pt x="105356" y="85473"/>
                        <a:pt x="92767" y="84752"/>
                        <a:pt x="82710" y="82820"/>
                      </a:cubicBezTo>
                      <a:cubicBezTo>
                        <a:pt x="72653" y="80879"/>
                        <a:pt x="65129" y="77737"/>
                        <a:pt x="65129" y="77737"/>
                      </a:cubicBezTo>
                      <a:cubicBezTo>
                        <a:pt x="65129" y="77737"/>
                        <a:pt x="67874" y="72524"/>
                        <a:pt x="79946" y="62707"/>
                      </a:cubicBezTo>
                      <a:cubicBezTo>
                        <a:pt x="95669"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79" name="Google Shape;10979;p17"/>
              <p:cNvGrpSpPr/>
              <p:nvPr/>
            </p:nvGrpSpPr>
            <p:grpSpPr>
              <a:xfrm>
                <a:off x="5103244" y="4326650"/>
                <a:ext cx="147671" cy="144313"/>
                <a:chOff x="5103244" y="4326650"/>
                <a:chExt cx="147671" cy="144313"/>
              </a:xfrm>
            </p:grpSpPr>
            <p:sp>
              <p:nvSpPr>
                <p:cNvPr id="10980" name="Google Shape;10980;p17"/>
                <p:cNvSpPr/>
                <p:nvPr/>
              </p:nvSpPr>
              <p:spPr>
                <a:xfrm>
                  <a:off x="5103244" y="4326650"/>
                  <a:ext cx="147671" cy="144313"/>
                </a:xfrm>
                <a:custGeom>
                  <a:avLst/>
                  <a:gdLst/>
                  <a:ahLst/>
                  <a:cxnLst/>
                  <a:rect l="l" t="t" r="r" b="b"/>
                  <a:pathLst>
                    <a:path w="147671" h="144313" extrusionOk="0">
                      <a:moveTo>
                        <a:pt x="60230" y="104690"/>
                      </a:moveTo>
                      <a:cubicBezTo>
                        <a:pt x="60230" y="104690"/>
                        <a:pt x="70388" y="127836"/>
                        <a:pt x="87239" y="136672"/>
                      </a:cubicBezTo>
                      <a:cubicBezTo>
                        <a:pt x="113767" y="150584"/>
                        <a:pt x="124259" y="141248"/>
                        <a:pt x="124259" y="141248"/>
                      </a:cubicBezTo>
                      <a:cubicBezTo>
                        <a:pt x="124259" y="141248"/>
                        <a:pt x="105291" y="131274"/>
                        <a:pt x="111706" y="118444"/>
                      </a:cubicBezTo>
                      <a:cubicBezTo>
                        <a:pt x="115043" y="111780"/>
                        <a:pt x="127281" y="108979"/>
                        <a:pt x="127281" y="108979"/>
                      </a:cubicBezTo>
                      <a:cubicBezTo>
                        <a:pt x="127281" y="108979"/>
                        <a:pt x="127198" y="99052"/>
                        <a:pt x="132300" y="92905"/>
                      </a:cubicBezTo>
                      <a:cubicBezTo>
                        <a:pt x="137393" y="86758"/>
                        <a:pt x="147672" y="84401"/>
                        <a:pt x="147672" y="84401"/>
                      </a:cubicBezTo>
                      <a:cubicBezTo>
                        <a:pt x="147672" y="84401"/>
                        <a:pt x="139362" y="77025"/>
                        <a:pt x="129351" y="72893"/>
                      </a:cubicBezTo>
                      <a:cubicBezTo>
                        <a:pt x="119332" y="68761"/>
                        <a:pt x="107611" y="67883"/>
                        <a:pt x="107611" y="67883"/>
                      </a:cubicBezTo>
                      <a:cubicBezTo>
                        <a:pt x="107611" y="67883"/>
                        <a:pt x="111382" y="63687"/>
                        <a:pt x="114276" y="59278"/>
                      </a:cubicBezTo>
                      <a:cubicBezTo>
                        <a:pt x="117178" y="54859"/>
                        <a:pt x="119184" y="50210"/>
                        <a:pt x="119184" y="50210"/>
                      </a:cubicBezTo>
                      <a:cubicBezTo>
                        <a:pt x="119184" y="50210"/>
                        <a:pt x="114276" y="47557"/>
                        <a:pt x="109645" y="46457"/>
                      </a:cubicBezTo>
                      <a:cubicBezTo>
                        <a:pt x="105023" y="45348"/>
                        <a:pt x="100678" y="45791"/>
                        <a:pt x="100678" y="45791"/>
                      </a:cubicBezTo>
                      <a:cubicBezTo>
                        <a:pt x="100678" y="45791"/>
                        <a:pt x="102093" y="32574"/>
                        <a:pt x="101686" y="21130"/>
                      </a:cubicBezTo>
                      <a:cubicBezTo>
                        <a:pt x="101289" y="9678"/>
                        <a:pt x="99070" y="0"/>
                        <a:pt x="99070" y="0"/>
                      </a:cubicBezTo>
                      <a:cubicBezTo>
                        <a:pt x="99070" y="0"/>
                        <a:pt x="87331" y="3503"/>
                        <a:pt x="78569" y="8541"/>
                      </a:cubicBezTo>
                      <a:cubicBezTo>
                        <a:pt x="69806" y="13588"/>
                        <a:pt x="64010" y="20169"/>
                        <a:pt x="64010" y="20169"/>
                      </a:cubicBezTo>
                      <a:cubicBezTo>
                        <a:pt x="64010" y="20169"/>
                        <a:pt x="62273" y="15862"/>
                        <a:pt x="59813" y="12423"/>
                      </a:cubicBezTo>
                      <a:cubicBezTo>
                        <a:pt x="57355" y="8975"/>
                        <a:pt x="54175" y="6415"/>
                        <a:pt x="54175" y="6415"/>
                      </a:cubicBezTo>
                      <a:cubicBezTo>
                        <a:pt x="54175" y="6415"/>
                        <a:pt x="49535" y="12608"/>
                        <a:pt x="47760" y="20123"/>
                      </a:cubicBezTo>
                      <a:cubicBezTo>
                        <a:pt x="45976" y="27628"/>
                        <a:pt x="47067" y="36456"/>
                        <a:pt x="47067" y="36456"/>
                      </a:cubicBezTo>
                      <a:cubicBezTo>
                        <a:pt x="47067" y="36456"/>
                        <a:pt x="38526" y="23164"/>
                        <a:pt x="29338" y="14401"/>
                      </a:cubicBezTo>
                      <a:cubicBezTo>
                        <a:pt x="20159" y="5629"/>
                        <a:pt x="10325" y="1386"/>
                        <a:pt x="10325" y="1386"/>
                      </a:cubicBezTo>
                      <a:cubicBezTo>
                        <a:pt x="10325" y="1386"/>
                        <a:pt x="15335" y="15178"/>
                        <a:pt x="14808" y="24809"/>
                      </a:cubicBezTo>
                      <a:cubicBezTo>
                        <a:pt x="14281" y="34450"/>
                        <a:pt x="8217" y="39922"/>
                        <a:pt x="8217" y="39922"/>
                      </a:cubicBezTo>
                      <a:cubicBezTo>
                        <a:pt x="8217" y="39922"/>
                        <a:pt x="23256" y="51966"/>
                        <a:pt x="12072" y="68234"/>
                      </a:cubicBezTo>
                      <a:cubicBezTo>
                        <a:pt x="7644" y="74677"/>
                        <a:pt x="0" y="72274"/>
                        <a:pt x="0" y="72274"/>
                      </a:cubicBezTo>
                      <a:cubicBezTo>
                        <a:pt x="0" y="72274"/>
                        <a:pt x="6933" y="86878"/>
                        <a:pt x="21971" y="95382"/>
                      </a:cubicBezTo>
                      <a:cubicBezTo>
                        <a:pt x="37010" y="103877"/>
                        <a:pt x="60230" y="104690"/>
                        <a:pt x="60230"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81" name="Google Shape;10981;p17"/>
                <p:cNvSpPr/>
                <p:nvPr/>
              </p:nvSpPr>
              <p:spPr>
                <a:xfrm>
                  <a:off x="5120723" y="4338897"/>
                  <a:ext cx="109441" cy="122779"/>
                </a:xfrm>
                <a:custGeom>
                  <a:avLst/>
                  <a:gdLst/>
                  <a:ahLst/>
                  <a:cxnLst/>
                  <a:rect l="l" t="t" r="r" b="b"/>
                  <a:pathLst>
                    <a:path w="109441" h="122779" extrusionOk="0">
                      <a:moveTo>
                        <a:pt x="74899" y="0"/>
                      </a:moveTo>
                      <a:cubicBezTo>
                        <a:pt x="74899" y="0"/>
                        <a:pt x="59102" y="25475"/>
                        <a:pt x="54609" y="39682"/>
                      </a:cubicBezTo>
                      <a:cubicBezTo>
                        <a:pt x="52105" y="47613"/>
                        <a:pt x="51162" y="53159"/>
                        <a:pt x="51162" y="53159"/>
                      </a:cubicBezTo>
                      <a:cubicBezTo>
                        <a:pt x="51162" y="53159"/>
                        <a:pt x="49295" y="49351"/>
                        <a:pt x="46670" y="39571"/>
                      </a:cubicBezTo>
                      <a:cubicBezTo>
                        <a:pt x="44045" y="29792"/>
                        <a:pt x="40670" y="14050"/>
                        <a:pt x="40670" y="14050"/>
                      </a:cubicBezTo>
                      <a:cubicBezTo>
                        <a:pt x="40670" y="14050"/>
                        <a:pt x="40985" y="28534"/>
                        <a:pt x="43175" y="39284"/>
                      </a:cubicBezTo>
                      <a:cubicBezTo>
                        <a:pt x="45376" y="50035"/>
                        <a:pt x="49461" y="57041"/>
                        <a:pt x="49461" y="57041"/>
                      </a:cubicBezTo>
                      <a:cubicBezTo>
                        <a:pt x="49461" y="57041"/>
                        <a:pt x="46577" y="63779"/>
                        <a:pt x="45098" y="70767"/>
                      </a:cubicBezTo>
                      <a:cubicBezTo>
                        <a:pt x="43610" y="77746"/>
                        <a:pt x="43518" y="84984"/>
                        <a:pt x="43518" y="84984"/>
                      </a:cubicBezTo>
                      <a:lnTo>
                        <a:pt x="31326" y="66608"/>
                      </a:lnTo>
                      <a:cubicBezTo>
                        <a:pt x="31326" y="66608"/>
                        <a:pt x="34127" y="63197"/>
                        <a:pt x="34404" y="55433"/>
                      </a:cubicBezTo>
                      <a:cubicBezTo>
                        <a:pt x="34672" y="47659"/>
                        <a:pt x="32407" y="35522"/>
                        <a:pt x="32407" y="35522"/>
                      </a:cubicBezTo>
                      <a:cubicBezTo>
                        <a:pt x="32407" y="35522"/>
                        <a:pt x="32259" y="46430"/>
                        <a:pt x="31585" y="53057"/>
                      </a:cubicBezTo>
                      <a:cubicBezTo>
                        <a:pt x="30919" y="59694"/>
                        <a:pt x="29717" y="62051"/>
                        <a:pt x="29717" y="62051"/>
                      </a:cubicBezTo>
                      <a:lnTo>
                        <a:pt x="20686" y="43647"/>
                      </a:lnTo>
                      <a:lnTo>
                        <a:pt x="9927" y="19143"/>
                      </a:lnTo>
                      <a:lnTo>
                        <a:pt x="17618" y="43731"/>
                      </a:lnTo>
                      <a:cubicBezTo>
                        <a:pt x="17618" y="43731"/>
                        <a:pt x="14983" y="43989"/>
                        <a:pt x="10574" y="40652"/>
                      </a:cubicBezTo>
                      <a:cubicBezTo>
                        <a:pt x="6174" y="37306"/>
                        <a:pt x="0" y="30374"/>
                        <a:pt x="0" y="30374"/>
                      </a:cubicBezTo>
                      <a:cubicBezTo>
                        <a:pt x="0" y="30374"/>
                        <a:pt x="5379" y="38665"/>
                        <a:pt x="10260" y="43083"/>
                      </a:cubicBezTo>
                      <a:cubicBezTo>
                        <a:pt x="15141" y="47511"/>
                        <a:pt x="19522" y="48056"/>
                        <a:pt x="19522" y="48056"/>
                      </a:cubicBezTo>
                      <a:lnTo>
                        <a:pt x="26898" y="62707"/>
                      </a:lnTo>
                      <a:lnTo>
                        <a:pt x="30780" y="71193"/>
                      </a:lnTo>
                      <a:cubicBezTo>
                        <a:pt x="30780" y="71193"/>
                        <a:pt x="26843" y="71655"/>
                        <a:pt x="20030" y="68909"/>
                      </a:cubicBezTo>
                      <a:cubicBezTo>
                        <a:pt x="13218" y="66173"/>
                        <a:pt x="3522" y="60221"/>
                        <a:pt x="3522" y="60221"/>
                      </a:cubicBezTo>
                      <a:cubicBezTo>
                        <a:pt x="3522" y="60221"/>
                        <a:pt x="11619" y="68013"/>
                        <a:pt x="19023" y="71913"/>
                      </a:cubicBezTo>
                      <a:cubicBezTo>
                        <a:pt x="26427" y="75805"/>
                        <a:pt x="33147" y="75805"/>
                        <a:pt x="33147" y="75805"/>
                      </a:cubicBezTo>
                      <a:lnTo>
                        <a:pt x="42575" y="89106"/>
                      </a:lnTo>
                      <a:cubicBezTo>
                        <a:pt x="42575" y="89106"/>
                        <a:pt x="41854" y="93192"/>
                        <a:pt x="41650" y="100901"/>
                      </a:cubicBezTo>
                      <a:cubicBezTo>
                        <a:pt x="41456" y="108619"/>
                        <a:pt x="41798" y="119960"/>
                        <a:pt x="41798" y="119960"/>
                      </a:cubicBezTo>
                      <a:lnTo>
                        <a:pt x="50219" y="122780"/>
                      </a:lnTo>
                      <a:cubicBezTo>
                        <a:pt x="50219" y="122780"/>
                        <a:pt x="47622" y="112002"/>
                        <a:pt x="46910" y="103757"/>
                      </a:cubicBezTo>
                      <a:cubicBezTo>
                        <a:pt x="46207" y="95502"/>
                        <a:pt x="47381" y="89790"/>
                        <a:pt x="47381" y="89790"/>
                      </a:cubicBezTo>
                      <a:lnTo>
                        <a:pt x="58316" y="88284"/>
                      </a:lnTo>
                      <a:cubicBezTo>
                        <a:pt x="58316" y="88284"/>
                        <a:pt x="61043" y="96473"/>
                        <a:pt x="67412" y="103683"/>
                      </a:cubicBezTo>
                      <a:cubicBezTo>
                        <a:pt x="73781" y="110893"/>
                        <a:pt x="83440" y="118593"/>
                        <a:pt x="83440" y="118593"/>
                      </a:cubicBezTo>
                      <a:cubicBezTo>
                        <a:pt x="83440" y="118593"/>
                        <a:pt x="74622" y="110052"/>
                        <a:pt x="69325" y="102389"/>
                      </a:cubicBezTo>
                      <a:cubicBezTo>
                        <a:pt x="64038" y="94717"/>
                        <a:pt x="61514" y="87572"/>
                        <a:pt x="61514" y="87572"/>
                      </a:cubicBezTo>
                      <a:lnTo>
                        <a:pt x="78439" y="84466"/>
                      </a:lnTo>
                      <a:cubicBezTo>
                        <a:pt x="78439" y="84466"/>
                        <a:pt x="81018" y="88274"/>
                        <a:pt x="86925" y="90169"/>
                      </a:cubicBezTo>
                      <a:cubicBezTo>
                        <a:pt x="92840" y="92064"/>
                        <a:pt x="102093" y="92046"/>
                        <a:pt x="102093" y="92046"/>
                      </a:cubicBezTo>
                      <a:cubicBezTo>
                        <a:pt x="102093" y="92046"/>
                        <a:pt x="92664" y="89966"/>
                        <a:pt x="87470" y="87951"/>
                      </a:cubicBezTo>
                      <a:cubicBezTo>
                        <a:pt x="82284" y="85927"/>
                        <a:pt x="81323" y="83958"/>
                        <a:pt x="81323" y="83958"/>
                      </a:cubicBezTo>
                      <a:lnTo>
                        <a:pt x="109441" y="70000"/>
                      </a:lnTo>
                      <a:cubicBezTo>
                        <a:pt x="109441" y="70000"/>
                        <a:pt x="88903" y="77413"/>
                        <a:pt x="78125" y="80390"/>
                      </a:cubicBezTo>
                      <a:cubicBezTo>
                        <a:pt x="69981" y="82645"/>
                        <a:pt x="66774" y="82895"/>
                        <a:pt x="66774" y="82895"/>
                      </a:cubicBezTo>
                      <a:cubicBezTo>
                        <a:pt x="66774" y="82895"/>
                        <a:pt x="67023" y="79234"/>
                        <a:pt x="68928" y="74465"/>
                      </a:cubicBezTo>
                      <a:cubicBezTo>
                        <a:pt x="70832" y="69704"/>
                        <a:pt x="74307" y="64611"/>
                        <a:pt x="74307" y="64611"/>
                      </a:cubicBezTo>
                      <a:cubicBezTo>
                        <a:pt x="74307" y="64611"/>
                        <a:pt x="69149" y="68845"/>
                        <a:pt x="66293" y="73355"/>
                      </a:cubicBezTo>
                      <a:cubicBezTo>
                        <a:pt x="63447" y="77876"/>
                        <a:pt x="62901" y="82673"/>
                        <a:pt x="62901" y="82673"/>
                      </a:cubicBezTo>
                      <a:lnTo>
                        <a:pt x="47964" y="85233"/>
                      </a:lnTo>
                      <a:cubicBezTo>
                        <a:pt x="47964" y="85233"/>
                        <a:pt x="48952" y="77774"/>
                        <a:pt x="50025" y="71655"/>
                      </a:cubicBezTo>
                      <a:cubicBezTo>
                        <a:pt x="51097" y="65536"/>
                        <a:pt x="53519" y="59657"/>
                        <a:pt x="53519" y="59657"/>
                      </a:cubicBezTo>
                      <a:cubicBezTo>
                        <a:pt x="53519" y="59657"/>
                        <a:pt x="60738" y="58372"/>
                        <a:pt x="67865" y="54527"/>
                      </a:cubicBezTo>
                      <a:cubicBezTo>
                        <a:pt x="75001" y="50681"/>
                        <a:pt x="82053" y="44276"/>
                        <a:pt x="82053" y="44276"/>
                      </a:cubicBezTo>
                      <a:cubicBezTo>
                        <a:pt x="82053" y="44276"/>
                        <a:pt x="74224" y="48787"/>
                        <a:pt x="67485" y="51569"/>
                      </a:cubicBezTo>
                      <a:cubicBezTo>
                        <a:pt x="60738" y="54342"/>
                        <a:pt x="55081" y="55386"/>
                        <a:pt x="55081" y="55386"/>
                      </a:cubicBezTo>
                      <a:cubicBezTo>
                        <a:pt x="55081" y="55386"/>
                        <a:pt x="54822" y="51134"/>
                        <a:pt x="58501" y="40431"/>
                      </a:cubicBezTo>
                      <a:cubicBezTo>
                        <a:pt x="63289" y="26482"/>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82" name="Google Shape;10982;p17"/>
              <p:cNvGrpSpPr/>
              <p:nvPr/>
            </p:nvGrpSpPr>
            <p:grpSpPr>
              <a:xfrm>
                <a:off x="8231275" y="3199801"/>
                <a:ext cx="165878" cy="125592"/>
                <a:chOff x="8231275" y="3199801"/>
                <a:chExt cx="165878" cy="125592"/>
              </a:xfrm>
            </p:grpSpPr>
            <p:sp>
              <p:nvSpPr>
                <p:cNvPr id="10983" name="Google Shape;10983;p17"/>
                <p:cNvSpPr/>
                <p:nvPr/>
              </p:nvSpPr>
              <p:spPr>
                <a:xfrm>
                  <a:off x="8231275" y="3199801"/>
                  <a:ext cx="165878" cy="125592"/>
                </a:xfrm>
                <a:custGeom>
                  <a:avLst/>
                  <a:gdLst/>
                  <a:ahLst/>
                  <a:cxnLst/>
                  <a:rect l="l" t="t" r="r" b="b"/>
                  <a:pathLst>
                    <a:path w="165878" h="125592" extrusionOk="0">
                      <a:moveTo>
                        <a:pt x="60772" y="98294"/>
                      </a:moveTo>
                      <a:cubicBezTo>
                        <a:pt x="60772" y="98294"/>
                        <a:pt x="37738" y="105393"/>
                        <a:pt x="22366" y="97970"/>
                      </a:cubicBezTo>
                      <a:cubicBezTo>
                        <a:pt x="-1851" y="86287"/>
                        <a:pt x="34" y="72034"/>
                        <a:pt x="34" y="72034"/>
                      </a:cubicBezTo>
                      <a:cubicBezTo>
                        <a:pt x="34" y="72034"/>
                        <a:pt x="17366" y="80371"/>
                        <a:pt x="24011" y="67023"/>
                      </a:cubicBezTo>
                      <a:cubicBezTo>
                        <a:pt x="27469" y="60100"/>
                        <a:pt x="23420" y="48722"/>
                        <a:pt x="23420" y="48722"/>
                      </a:cubicBezTo>
                      <a:cubicBezTo>
                        <a:pt x="23420" y="48722"/>
                        <a:pt x="31119" y="42344"/>
                        <a:pt x="33282" y="34376"/>
                      </a:cubicBezTo>
                      <a:cubicBezTo>
                        <a:pt x="35436" y="26399"/>
                        <a:pt x="32044" y="16851"/>
                        <a:pt x="32044" y="16851"/>
                      </a:cubicBezTo>
                      <a:cubicBezTo>
                        <a:pt x="32044" y="16851"/>
                        <a:pt x="41953" y="18542"/>
                        <a:pt x="50226" y="23681"/>
                      </a:cubicBezTo>
                      <a:cubicBezTo>
                        <a:pt x="58499" y="28821"/>
                        <a:pt x="65135" y="37408"/>
                        <a:pt x="65135" y="37408"/>
                      </a:cubicBezTo>
                      <a:cubicBezTo>
                        <a:pt x="65135" y="37408"/>
                        <a:pt x="66457" y="31742"/>
                        <a:pt x="68398" y="26612"/>
                      </a:cubicBezTo>
                      <a:cubicBezTo>
                        <a:pt x="70339" y="21482"/>
                        <a:pt x="72900" y="16897"/>
                        <a:pt x="72900" y="16897"/>
                      </a:cubicBezTo>
                      <a:cubicBezTo>
                        <a:pt x="72900" y="16897"/>
                        <a:pt x="77447" y="19013"/>
                        <a:pt x="80646" y="21907"/>
                      </a:cubicBezTo>
                      <a:cubicBezTo>
                        <a:pt x="83853" y="24800"/>
                        <a:pt x="85711" y="28479"/>
                        <a:pt x="85711" y="28479"/>
                      </a:cubicBezTo>
                      <a:cubicBezTo>
                        <a:pt x="85711" y="28479"/>
                        <a:pt x="95204" y="18801"/>
                        <a:pt x="104244" y="11683"/>
                      </a:cubicBezTo>
                      <a:cubicBezTo>
                        <a:pt x="113293" y="4557"/>
                        <a:pt x="121889" y="0"/>
                        <a:pt x="121889" y="0"/>
                      </a:cubicBezTo>
                      <a:cubicBezTo>
                        <a:pt x="121889" y="0"/>
                        <a:pt x="125143" y="11443"/>
                        <a:pt x="125698" y="21565"/>
                      </a:cubicBezTo>
                      <a:cubicBezTo>
                        <a:pt x="126262" y="31677"/>
                        <a:pt x="124117" y="40477"/>
                        <a:pt x="124117" y="40477"/>
                      </a:cubicBezTo>
                      <a:cubicBezTo>
                        <a:pt x="124117" y="40477"/>
                        <a:pt x="128332" y="39044"/>
                        <a:pt x="132233" y="38730"/>
                      </a:cubicBezTo>
                      <a:cubicBezTo>
                        <a:pt x="136134" y="38415"/>
                        <a:pt x="139729" y="39229"/>
                        <a:pt x="139729" y="39229"/>
                      </a:cubicBezTo>
                      <a:cubicBezTo>
                        <a:pt x="139729" y="39229"/>
                        <a:pt x="137298" y="46873"/>
                        <a:pt x="132408" y="53140"/>
                      </a:cubicBezTo>
                      <a:cubicBezTo>
                        <a:pt x="127510" y="59398"/>
                        <a:pt x="120152" y="64278"/>
                        <a:pt x="120152" y="64278"/>
                      </a:cubicBezTo>
                      <a:cubicBezTo>
                        <a:pt x="120152" y="64278"/>
                        <a:pt x="134747" y="62319"/>
                        <a:pt x="146172" y="63798"/>
                      </a:cubicBezTo>
                      <a:cubicBezTo>
                        <a:pt x="157606" y="65286"/>
                        <a:pt x="165879" y="70203"/>
                        <a:pt x="165879" y="70203"/>
                      </a:cubicBezTo>
                      <a:cubicBezTo>
                        <a:pt x="165879" y="70203"/>
                        <a:pt x="152689" y="75250"/>
                        <a:pt x="145516" y="81915"/>
                      </a:cubicBezTo>
                      <a:cubicBezTo>
                        <a:pt x="138343" y="88579"/>
                        <a:pt x="137196" y="96870"/>
                        <a:pt x="137196" y="96870"/>
                      </a:cubicBezTo>
                      <a:cubicBezTo>
                        <a:pt x="137196" y="96870"/>
                        <a:pt x="120253" y="92942"/>
                        <a:pt x="113376" y="112233"/>
                      </a:cubicBezTo>
                      <a:cubicBezTo>
                        <a:pt x="110649" y="119877"/>
                        <a:pt x="116380" y="124286"/>
                        <a:pt x="116380" y="124286"/>
                      </a:cubicBezTo>
                      <a:cubicBezTo>
                        <a:pt x="116380" y="124286"/>
                        <a:pt x="101581" y="128353"/>
                        <a:pt x="87384" y="122132"/>
                      </a:cubicBezTo>
                      <a:cubicBezTo>
                        <a:pt x="73186" y="115903"/>
                        <a:pt x="60772" y="98294"/>
                        <a:pt x="60772"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84" name="Google Shape;10984;p17"/>
                <p:cNvSpPr/>
                <p:nvPr/>
              </p:nvSpPr>
              <p:spPr>
                <a:xfrm>
                  <a:off x="8251192" y="3212991"/>
                  <a:ext cx="114118" cy="103710"/>
                </a:xfrm>
                <a:custGeom>
                  <a:avLst/>
                  <a:gdLst/>
                  <a:ahLst/>
                  <a:cxnLst/>
                  <a:rect l="l" t="t" r="r" b="b"/>
                  <a:pathLst>
                    <a:path w="114118" h="103710" extrusionOk="0">
                      <a:moveTo>
                        <a:pt x="95909" y="0"/>
                      </a:moveTo>
                      <a:cubicBezTo>
                        <a:pt x="95909" y="0"/>
                        <a:pt x="84262" y="28876"/>
                        <a:pt x="75573" y="41595"/>
                      </a:cubicBezTo>
                      <a:cubicBezTo>
                        <a:pt x="70721" y="48703"/>
                        <a:pt x="66913" y="53038"/>
                        <a:pt x="66913" y="53038"/>
                      </a:cubicBezTo>
                      <a:cubicBezTo>
                        <a:pt x="66913" y="53038"/>
                        <a:pt x="70804" y="52022"/>
                        <a:pt x="79687" y="47723"/>
                      </a:cubicBezTo>
                      <a:cubicBezTo>
                        <a:pt x="88570" y="43425"/>
                        <a:pt x="102444" y="35836"/>
                        <a:pt x="102444" y="35836"/>
                      </a:cubicBezTo>
                      <a:cubicBezTo>
                        <a:pt x="102444" y="35836"/>
                        <a:pt x="91093" y="45006"/>
                        <a:pt x="81683" y="50265"/>
                      </a:cubicBezTo>
                      <a:cubicBezTo>
                        <a:pt x="72265" y="55534"/>
                        <a:pt x="64786" y="56893"/>
                        <a:pt x="64786" y="56893"/>
                      </a:cubicBezTo>
                      <a:cubicBezTo>
                        <a:pt x="64786" y="56893"/>
                        <a:pt x="61043" y="63511"/>
                        <a:pt x="56403" y="69205"/>
                      </a:cubicBezTo>
                      <a:cubicBezTo>
                        <a:pt x="51763" y="74899"/>
                        <a:pt x="46226" y="79668"/>
                        <a:pt x="46226" y="79668"/>
                      </a:cubicBezTo>
                      <a:lnTo>
                        <a:pt x="66608" y="77256"/>
                      </a:lnTo>
                      <a:cubicBezTo>
                        <a:pt x="66608" y="77256"/>
                        <a:pt x="67809" y="72856"/>
                        <a:pt x="73669" y="67597"/>
                      </a:cubicBezTo>
                      <a:cubicBezTo>
                        <a:pt x="79539" y="62346"/>
                        <a:pt x="90058" y="56236"/>
                        <a:pt x="90058" y="56236"/>
                      </a:cubicBezTo>
                      <a:cubicBezTo>
                        <a:pt x="90058" y="56236"/>
                        <a:pt x="81711" y="63428"/>
                        <a:pt x="76933" y="68262"/>
                      </a:cubicBezTo>
                      <a:cubicBezTo>
                        <a:pt x="72153" y="73087"/>
                        <a:pt x="70943" y="75546"/>
                        <a:pt x="70943" y="75546"/>
                      </a:cubicBezTo>
                      <a:lnTo>
                        <a:pt x="89735" y="70656"/>
                      </a:lnTo>
                      <a:lnTo>
                        <a:pt x="114119" y="63151"/>
                      </a:lnTo>
                      <a:lnTo>
                        <a:pt x="91232" y="73106"/>
                      </a:lnTo>
                      <a:cubicBezTo>
                        <a:pt x="91232" y="73106"/>
                        <a:pt x="92369" y="75333"/>
                        <a:pt x="97185" y="76609"/>
                      </a:cubicBezTo>
                      <a:cubicBezTo>
                        <a:pt x="102000" y="77875"/>
                        <a:pt x="110486" y="78189"/>
                        <a:pt x="110486" y="78189"/>
                      </a:cubicBezTo>
                      <a:cubicBezTo>
                        <a:pt x="110486" y="78189"/>
                        <a:pt x="101353" y="79382"/>
                        <a:pt x="95466" y="78439"/>
                      </a:cubicBezTo>
                      <a:cubicBezTo>
                        <a:pt x="89568" y="77496"/>
                        <a:pt x="86916" y="74428"/>
                        <a:pt x="86916" y="74428"/>
                      </a:cubicBezTo>
                      <a:lnTo>
                        <a:pt x="71867" y="78180"/>
                      </a:lnTo>
                      <a:lnTo>
                        <a:pt x="63344" y="80667"/>
                      </a:lnTo>
                      <a:cubicBezTo>
                        <a:pt x="63344" y="80667"/>
                        <a:pt x="64981" y="84031"/>
                        <a:pt x="70564" y="87572"/>
                      </a:cubicBezTo>
                      <a:cubicBezTo>
                        <a:pt x="76138" y="91112"/>
                        <a:pt x="85649" y="94828"/>
                        <a:pt x="85649" y="94828"/>
                      </a:cubicBezTo>
                      <a:cubicBezTo>
                        <a:pt x="85649" y="94828"/>
                        <a:pt x="75527" y="93561"/>
                        <a:pt x="68752" y="90308"/>
                      </a:cubicBezTo>
                      <a:cubicBezTo>
                        <a:pt x="61986" y="87054"/>
                        <a:pt x="58575" y="81813"/>
                        <a:pt x="58575" y="81813"/>
                      </a:cubicBezTo>
                      <a:lnTo>
                        <a:pt x="43518" y="83079"/>
                      </a:lnTo>
                      <a:cubicBezTo>
                        <a:pt x="43518" y="83079"/>
                        <a:pt x="40735" y="86296"/>
                        <a:pt x="34875" y="91454"/>
                      </a:cubicBezTo>
                      <a:cubicBezTo>
                        <a:pt x="29015" y="96612"/>
                        <a:pt x="20086" y="103711"/>
                        <a:pt x="20086" y="103711"/>
                      </a:cubicBezTo>
                      <a:lnTo>
                        <a:pt x="13634" y="98978"/>
                      </a:lnTo>
                      <a:cubicBezTo>
                        <a:pt x="13634" y="98978"/>
                        <a:pt x="23284" y="94005"/>
                        <a:pt x="30004" y="89198"/>
                      </a:cubicBezTo>
                      <a:cubicBezTo>
                        <a:pt x="36733" y="84401"/>
                        <a:pt x="40541" y="79770"/>
                        <a:pt x="40541" y="79770"/>
                      </a:cubicBezTo>
                      <a:lnTo>
                        <a:pt x="36160" y="70249"/>
                      </a:lnTo>
                      <a:cubicBezTo>
                        <a:pt x="36160" y="70249"/>
                        <a:pt x="28451" y="73438"/>
                        <a:pt x="19651" y="73143"/>
                      </a:cubicBezTo>
                      <a:cubicBezTo>
                        <a:pt x="10852" y="72856"/>
                        <a:pt x="0" y="70314"/>
                        <a:pt x="0" y="70314"/>
                      </a:cubicBezTo>
                      <a:cubicBezTo>
                        <a:pt x="0" y="70314"/>
                        <a:pt x="11074" y="71654"/>
                        <a:pt x="19679" y="70804"/>
                      </a:cubicBezTo>
                      <a:cubicBezTo>
                        <a:pt x="28294" y="69963"/>
                        <a:pt x="35078" y="67292"/>
                        <a:pt x="35078" y="67292"/>
                      </a:cubicBezTo>
                      <a:lnTo>
                        <a:pt x="28895" y="52068"/>
                      </a:lnTo>
                      <a:cubicBezTo>
                        <a:pt x="28895" y="52068"/>
                        <a:pt x="24643" y="52521"/>
                        <a:pt x="20178" y="49129"/>
                      </a:cubicBezTo>
                      <a:cubicBezTo>
                        <a:pt x="15714" y="45745"/>
                        <a:pt x="11027" y="38508"/>
                        <a:pt x="11027" y="38508"/>
                      </a:cubicBezTo>
                      <a:cubicBezTo>
                        <a:pt x="11027" y="38508"/>
                        <a:pt x="17424" y="44525"/>
                        <a:pt x="21620" y="47270"/>
                      </a:cubicBezTo>
                      <a:cubicBezTo>
                        <a:pt x="25816" y="50006"/>
                        <a:pt x="27823" y="49480"/>
                        <a:pt x="27823" y="49480"/>
                      </a:cubicBezTo>
                      <a:lnTo>
                        <a:pt x="24319" y="18459"/>
                      </a:lnTo>
                      <a:cubicBezTo>
                        <a:pt x="24319" y="18459"/>
                        <a:pt x="29033" y="39312"/>
                        <a:pt x="32194" y="49664"/>
                      </a:cubicBezTo>
                      <a:cubicBezTo>
                        <a:pt x="34589" y="57484"/>
                        <a:pt x="36031" y="60156"/>
                        <a:pt x="36031" y="60156"/>
                      </a:cubicBezTo>
                      <a:cubicBezTo>
                        <a:pt x="36031" y="60156"/>
                        <a:pt x="38730" y="57577"/>
                        <a:pt x="41447" y="53001"/>
                      </a:cubicBezTo>
                      <a:cubicBezTo>
                        <a:pt x="44155" y="48426"/>
                        <a:pt x="46318" y="42399"/>
                        <a:pt x="46318" y="42399"/>
                      </a:cubicBezTo>
                      <a:cubicBezTo>
                        <a:pt x="46318" y="42399"/>
                        <a:pt x="45671" y="49174"/>
                        <a:pt x="43638" y="54332"/>
                      </a:cubicBezTo>
                      <a:cubicBezTo>
                        <a:pt x="41595" y="59490"/>
                        <a:pt x="38166" y="63031"/>
                        <a:pt x="38166" y="63031"/>
                      </a:cubicBezTo>
                      <a:lnTo>
                        <a:pt x="43767" y="76359"/>
                      </a:lnTo>
                      <a:cubicBezTo>
                        <a:pt x="43767" y="76359"/>
                        <a:pt x="49036" y="70749"/>
                        <a:pt x="53214" y="65933"/>
                      </a:cubicBezTo>
                      <a:cubicBezTo>
                        <a:pt x="57392" y="61126"/>
                        <a:pt x="60701" y="55414"/>
                        <a:pt x="60701" y="55414"/>
                      </a:cubicBezTo>
                      <a:cubicBezTo>
                        <a:pt x="60701" y="55414"/>
                        <a:pt x="58030" y="48953"/>
                        <a:pt x="57383" y="40883"/>
                      </a:cubicBezTo>
                      <a:cubicBezTo>
                        <a:pt x="56726" y="32814"/>
                        <a:pt x="58094" y="23145"/>
                        <a:pt x="58094" y="23145"/>
                      </a:cubicBezTo>
                      <a:cubicBezTo>
                        <a:pt x="58094" y="23145"/>
                        <a:pt x="58585" y="32185"/>
                        <a:pt x="59860" y="39256"/>
                      </a:cubicBezTo>
                      <a:cubicBezTo>
                        <a:pt x="61136" y="46328"/>
                        <a:pt x="63215" y="51421"/>
                        <a:pt x="63215" y="51421"/>
                      </a:cubicBezTo>
                      <a:cubicBezTo>
                        <a:pt x="63215" y="51421"/>
                        <a:pt x="66617" y="48860"/>
                        <a:pt x="73022" y="39044"/>
                      </a:cubicBezTo>
                      <a:cubicBezTo>
                        <a:pt x="81360" y="26251"/>
                        <a:pt x="95909" y="0"/>
                        <a:pt x="959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85" name="Google Shape;10985;p17"/>
              <p:cNvGrpSpPr/>
              <p:nvPr/>
            </p:nvGrpSpPr>
            <p:grpSpPr>
              <a:xfrm>
                <a:off x="8382143" y="3325677"/>
                <a:ext cx="216359" cy="142375"/>
                <a:chOff x="8382143" y="3325677"/>
                <a:chExt cx="216359" cy="142375"/>
              </a:xfrm>
            </p:grpSpPr>
            <p:sp>
              <p:nvSpPr>
                <p:cNvPr id="10986" name="Google Shape;10986;p17"/>
                <p:cNvSpPr/>
                <p:nvPr/>
              </p:nvSpPr>
              <p:spPr>
                <a:xfrm>
                  <a:off x="8463272" y="3325677"/>
                  <a:ext cx="135230" cy="142375"/>
                </a:xfrm>
                <a:custGeom>
                  <a:avLst/>
                  <a:gdLst/>
                  <a:ahLst/>
                  <a:cxnLst/>
                  <a:rect l="l" t="t" r="r" b="b"/>
                  <a:pathLst>
                    <a:path w="135230" h="142375" extrusionOk="0">
                      <a:moveTo>
                        <a:pt x="19513" y="66164"/>
                      </a:moveTo>
                      <a:cubicBezTo>
                        <a:pt x="19513" y="66164"/>
                        <a:pt x="1692" y="49942"/>
                        <a:pt x="259" y="32925"/>
                      </a:cubicBezTo>
                      <a:cubicBezTo>
                        <a:pt x="-1997" y="6138"/>
                        <a:pt x="11231" y="509"/>
                        <a:pt x="11231" y="509"/>
                      </a:cubicBezTo>
                      <a:cubicBezTo>
                        <a:pt x="11231" y="509"/>
                        <a:pt x="12876" y="19670"/>
                        <a:pt x="27740" y="18607"/>
                      </a:cubicBezTo>
                      <a:cubicBezTo>
                        <a:pt x="35467" y="18062"/>
                        <a:pt x="43203" y="8791"/>
                        <a:pt x="43203" y="8791"/>
                      </a:cubicBezTo>
                      <a:cubicBezTo>
                        <a:pt x="43203" y="8791"/>
                        <a:pt x="52613" y="12174"/>
                        <a:pt x="60572" y="9983"/>
                      </a:cubicBezTo>
                      <a:cubicBezTo>
                        <a:pt x="68530" y="7783"/>
                        <a:pt x="75028" y="0"/>
                        <a:pt x="75028" y="0"/>
                      </a:cubicBezTo>
                      <a:cubicBezTo>
                        <a:pt x="75028" y="0"/>
                        <a:pt x="78606" y="9400"/>
                        <a:pt x="78393" y="19134"/>
                      </a:cubicBezTo>
                      <a:cubicBezTo>
                        <a:pt x="78180" y="28876"/>
                        <a:pt x="74160" y="38952"/>
                        <a:pt x="74160" y="38952"/>
                      </a:cubicBezTo>
                      <a:cubicBezTo>
                        <a:pt x="74160" y="38952"/>
                        <a:pt x="79715" y="37204"/>
                        <a:pt x="85113" y="36271"/>
                      </a:cubicBezTo>
                      <a:cubicBezTo>
                        <a:pt x="90511" y="35328"/>
                        <a:pt x="95771" y="35208"/>
                        <a:pt x="95771" y="35208"/>
                      </a:cubicBezTo>
                      <a:cubicBezTo>
                        <a:pt x="95771" y="35208"/>
                        <a:pt x="96260" y="40190"/>
                        <a:pt x="95391" y="44424"/>
                      </a:cubicBezTo>
                      <a:cubicBezTo>
                        <a:pt x="94532" y="48657"/>
                        <a:pt x="92313" y="52133"/>
                        <a:pt x="92313" y="52133"/>
                      </a:cubicBezTo>
                      <a:cubicBezTo>
                        <a:pt x="92313" y="52133"/>
                        <a:pt x="105476" y="55377"/>
                        <a:pt x="116199" y="59546"/>
                      </a:cubicBezTo>
                      <a:cubicBezTo>
                        <a:pt x="126930" y="63705"/>
                        <a:pt x="135230" y="68799"/>
                        <a:pt x="135230" y="68799"/>
                      </a:cubicBezTo>
                      <a:cubicBezTo>
                        <a:pt x="135230" y="68799"/>
                        <a:pt x="127032" y="77413"/>
                        <a:pt x="118601" y="83042"/>
                      </a:cubicBezTo>
                      <a:cubicBezTo>
                        <a:pt x="110181" y="88662"/>
                        <a:pt x="101510" y="91297"/>
                        <a:pt x="101510" y="91297"/>
                      </a:cubicBezTo>
                      <a:cubicBezTo>
                        <a:pt x="101510" y="91297"/>
                        <a:pt x="104894" y="94190"/>
                        <a:pt x="107149" y="97398"/>
                      </a:cubicBezTo>
                      <a:cubicBezTo>
                        <a:pt x="109404" y="100596"/>
                        <a:pt x="110532" y="104099"/>
                        <a:pt x="110532" y="104099"/>
                      </a:cubicBezTo>
                      <a:cubicBezTo>
                        <a:pt x="110532" y="104099"/>
                        <a:pt x="102712" y="105901"/>
                        <a:pt x="94828" y="104875"/>
                      </a:cubicBezTo>
                      <a:cubicBezTo>
                        <a:pt x="86943" y="103840"/>
                        <a:pt x="79003" y="99986"/>
                        <a:pt x="79003" y="99986"/>
                      </a:cubicBezTo>
                      <a:cubicBezTo>
                        <a:pt x="79003" y="99986"/>
                        <a:pt x="88108" y="111558"/>
                        <a:pt x="92646" y="122151"/>
                      </a:cubicBezTo>
                      <a:cubicBezTo>
                        <a:pt x="97185" y="132753"/>
                        <a:pt x="97157" y="142376"/>
                        <a:pt x="97157" y="142376"/>
                      </a:cubicBezTo>
                      <a:cubicBezTo>
                        <a:pt x="97157" y="142376"/>
                        <a:pt x="86102" y="133576"/>
                        <a:pt x="76720" y="130794"/>
                      </a:cubicBezTo>
                      <a:cubicBezTo>
                        <a:pt x="67329" y="128011"/>
                        <a:pt x="59611" y="131237"/>
                        <a:pt x="59611" y="131237"/>
                      </a:cubicBezTo>
                      <a:cubicBezTo>
                        <a:pt x="59611" y="131237"/>
                        <a:pt x="54370" y="114655"/>
                        <a:pt x="34265" y="118537"/>
                      </a:cubicBezTo>
                      <a:cubicBezTo>
                        <a:pt x="26298" y="120081"/>
                        <a:pt x="25419" y="127263"/>
                        <a:pt x="25419" y="127263"/>
                      </a:cubicBezTo>
                      <a:cubicBezTo>
                        <a:pt x="25419" y="127263"/>
                        <a:pt x="14392" y="116596"/>
                        <a:pt x="12525" y="101196"/>
                      </a:cubicBezTo>
                      <a:cubicBezTo>
                        <a:pt x="10667" y="85806"/>
                        <a:pt x="19513" y="66164"/>
                        <a:pt x="19513"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87" name="Google Shape;10987;p17"/>
                <p:cNvSpPr/>
                <p:nvPr/>
              </p:nvSpPr>
              <p:spPr>
                <a:xfrm>
                  <a:off x="8382143" y="3342463"/>
                  <a:ext cx="201921" cy="105818"/>
                </a:xfrm>
                <a:custGeom>
                  <a:avLst/>
                  <a:gdLst/>
                  <a:ahLst/>
                  <a:cxnLst/>
                  <a:rect l="l" t="t" r="r" b="b"/>
                  <a:pathLst>
                    <a:path w="201921" h="105818" extrusionOk="0">
                      <a:moveTo>
                        <a:pt x="201921" y="53491"/>
                      </a:moveTo>
                      <a:cubicBezTo>
                        <a:pt x="201921" y="53491"/>
                        <a:pt x="171141" y="58150"/>
                        <a:pt x="155760" y="57143"/>
                      </a:cubicBezTo>
                      <a:cubicBezTo>
                        <a:pt x="147182" y="56579"/>
                        <a:pt x="141507" y="55506"/>
                        <a:pt x="141507" y="55506"/>
                      </a:cubicBezTo>
                      <a:cubicBezTo>
                        <a:pt x="141507" y="55506"/>
                        <a:pt x="144363" y="58344"/>
                        <a:pt x="152580" y="63798"/>
                      </a:cubicBezTo>
                      <a:cubicBezTo>
                        <a:pt x="160798" y="69261"/>
                        <a:pt x="174385" y="77349"/>
                        <a:pt x="174385" y="77349"/>
                      </a:cubicBezTo>
                      <a:cubicBezTo>
                        <a:pt x="174385" y="77349"/>
                        <a:pt x="160724" y="72237"/>
                        <a:pt x="151406" y="66811"/>
                      </a:cubicBezTo>
                      <a:cubicBezTo>
                        <a:pt x="142080" y="61385"/>
                        <a:pt x="137107" y="55627"/>
                        <a:pt x="137107" y="55627"/>
                      </a:cubicBezTo>
                      <a:cubicBezTo>
                        <a:pt x="137107" y="55627"/>
                        <a:pt x="129500" y="55774"/>
                        <a:pt x="122243" y="54675"/>
                      </a:cubicBezTo>
                      <a:cubicBezTo>
                        <a:pt x="114978" y="53574"/>
                        <a:pt x="108064" y="51236"/>
                        <a:pt x="108064" y="51236"/>
                      </a:cubicBezTo>
                      <a:lnTo>
                        <a:pt x="120497" y="67560"/>
                      </a:lnTo>
                      <a:cubicBezTo>
                        <a:pt x="120497" y="67560"/>
                        <a:pt x="124906" y="66358"/>
                        <a:pt x="132411" y="68734"/>
                      </a:cubicBezTo>
                      <a:cubicBezTo>
                        <a:pt x="139917" y="71100"/>
                        <a:pt x="150519" y="77053"/>
                        <a:pt x="150519" y="77053"/>
                      </a:cubicBezTo>
                      <a:cubicBezTo>
                        <a:pt x="150519" y="77053"/>
                        <a:pt x="140083" y="73531"/>
                        <a:pt x="133493" y="71867"/>
                      </a:cubicBezTo>
                      <a:cubicBezTo>
                        <a:pt x="126911" y="70213"/>
                        <a:pt x="124176" y="70416"/>
                        <a:pt x="124176" y="70416"/>
                      </a:cubicBezTo>
                      <a:lnTo>
                        <a:pt x="137939" y="84115"/>
                      </a:lnTo>
                      <a:lnTo>
                        <a:pt x="156804" y="101289"/>
                      </a:lnTo>
                      <a:lnTo>
                        <a:pt x="136589" y="86647"/>
                      </a:lnTo>
                      <a:cubicBezTo>
                        <a:pt x="136589" y="86647"/>
                        <a:pt x="135249" y="88764"/>
                        <a:pt x="136608" y="93552"/>
                      </a:cubicBezTo>
                      <a:cubicBezTo>
                        <a:pt x="137967" y="98340"/>
                        <a:pt x="142015" y="105818"/>
                        <a:pt x="142015" y="105818"/>
                      </a:cubicBezTo>
                      <a:cubicBezTo>
                        <a:pt x="142015" y="105818"/>
                        <a:pt x="136349" y="98553"/>
                        <a:pt x="134158" y="93007"/>
                      </a:cubicBezTo>
                      <a:cubicBezTo>
                        <a:pt x="131967" y="87451"/>
                        <a:pt x="133262" y="83606"/>
                        <a:pt x="133262" y="83606"/>
                      </a:cubicBezTo>
                      <a:lnTo>
                        <a:pt x="122382" y="72551"/>
                      </a:lnTo>
                      <a:lnTo>
                        <a:pt x="115903" y="66478"/>
                      </a:lnTo>
                      <a:cubicBezTo>
                        <a:pt x="115903" y="66478"/>
                        <a:pt x="113841" y="69603"/>
                        <a:pt x="113628" y="76212"/>
                      </a:cubicBezTo>
                      <a:cubicBezTo>
                        <a:pt x="113416" y="82811"/>
                        <a:pt x="115061" y="92887"/>
                        <a:pt x="115061" y="92887"/>
                      </a:cubicBezTo>
                      <a:cubicBezTo>
                        <a:pt x="115061" y="92887"/>
                        <a:pt x="110994" y="83523"/>
                        <a:pt x="110357" y="76045"/>
                      </a:cubicBezTo>
                      <a:cubicBezTo>
                        <a:pt x="109719" y="68558"/>
                        <a:pt x="112492" y="62957"/>
                        <a:pt x="112492" y="62957"/>
                      </a:cubicBezTo>
                      <a:lnTo>
                        <a:pt x="103739" y="50635"/>
                      </a:lnTo>
                      <a:cubicBezTo>
                        <a:pt x="103739" y="50635"/>
                        <a:pt x="99551" y="49877"/>
                        <a:pt x="92138" y="47455"/>
                      </a:cubicBezTo>
                      <a:cubicBezTo>
                        <a:pt x="84715" y="45043"/>
                        <a:pt x="0" y="27545"/>
                        <a:pt x="0" y="27545"/>
                      </a:cubicBezTo>
                      <a:lnTo>
                        <a:pt x="6535" y="25198"/>
                      </a:lnTo>
                      <a:cubicBezTo>
                        <a:pt x="6535" y="25198"/>
                        <a:pt x="84050" y="38767"/>
                        <a:pt x="91602" y="42122"/>
                      </a:cubicBezTo>
                      <a:cubicBezTo>
                        <a:pt x="99153" y="45468"/>
                        <a:pt x="105078" y="46393"/>
                        <a:pt x="105078" y="46393"/>
                      </a:cubicBezTo>
                      <a:lnTo>
                        <a:pt x="111050" y="37778"/>
                      </a:lnTo>
                      <a:cubicBezTo>
                        <a:pt x="111050" y="37778"/>
                        <a:pt x="104376" y="32768"/>
                        <a:pt x="100161" y="25040"/>
                      </a:cubicBezTo>
                      <a:cubicBezTo>
                        <a:pt x="95937" y="17313"/>
                        <a:pt x="92600" y="6683"/>
                        <a:pt x="92600" y="6683"/>
                      </a:cubicBezTo>
                      <a:cubicBezTo>
                        <a:pt x="92600" y="6683"/>
                        <a:pt x="97074" y="16888"/>
                        <a:pt x="102185" y="23876"/>
                      </a:cubicBezTo>
                      <a:cubicBezTo>
                        <a:pt x="107288" y="30854"/>
                        <a:pt x="113046" y="35347"/>
                        <a:pt x="113046" y="35347"/>
                      </a:cubicBezTo>
                      <a:lnTo>
                        <a:pt x="123011" y="22267"/>
                      </a:lnTo>
                      <a:cubicBezTo>
                        <a:pt x="123011" y="22267"/>
                        <a:pt x="120459" y="18847"/>
                        <a:pt x="121106" y="13283"/>
                      </a:cubicBezTo>
                      <a:cubicBezTo>
                        <a:pt x="121745" y="7709"/>
                        <a:pt x="125589" y="0"/>
                        <a:pt x="125589" y="0"/>
                      </a:cubicBezTo>
                      <a:cubicBezTo>
                        <a:pt x="125589" y="0"/>
                        <a:pt x="123667" y="8559"/>
                        <a:pt x="123436" y="13569"/>
                      </a:cubicBezTo>
                      <a:cubicBezTo>
                        <a:pt x="123214" y="18579"/>
                        <a:pt x="124693" y="20040"/>
                        <a:pt x="124693" y="20040"/>
                      </a:cubicBezTo>
                      <a:lnTo>
                        <a:pt x="149622" y="1248"/>
                      </a:lnTo>
                      <a:cubicBezTo>
                        <a:pt x="149622" y="1248"/>
                        <a:pt x="134056" y="15908"/>
                        <a:pt x="126754" y="23894"/>
                      </a:cubicBezTo>
                      <a:cubicBezTo>
                        <a:pt x="121245" y="29930"/>
                        <a:pt x="119674" y="32528"/>
                        <a:pt x="119674" y="32528"/>
                      </a:cubicBezTo>
                      <a:cubicBezTo>
                        <a:pt x="119674" y="32528"/>
                        <a:pt x="123260" y="33544"/>
                        <a:pt x="128585" y="33553"/>
                      </a:cubicBezTo>
                      <a:cubicBezTo>
                        <a:pt x="133909" y="33563"/>
                        <a:pt x="140194" y="32361"/>
                        <a:pt x="140194" y="32361"/>
                      </a:cubicBezTo>
                      <a:cubicBezTo>
                        <a:pt x="140194" y="32361"/>
                        <a:pt x="134029" y="35254"/>
                        <a:pt x="128557" y="36123"/>
                      </a:cubicBezTo>
                      <a:cubicBezTo>
                        <a:pt x="123075" y="36992"/>
                        <a:pt x="118287" y="35827"/>
                        <a:pt x="118287" y="35827"/>
                      </a:cubicBezTo>
                      <a:lnTo>
                        <a:pt x="109654" y="47437"/>
                      </a:lnTo>
                      <a:cubicBezTo>
                        <a:pt x="109654" y="47437"/>
                        <a:pt x="117169" y="49110"/>
                        <a:pt x="123436" y="50265"/>
                      </a:cubicBezTo>
                      <a:cubicBezTo>
                        <a:pt x="129703" y="51412"/>
                        <a:pt x="136302" y="51365"/>
                        <a:pt x="136302" y="51365"/>
                      </a:cubicBezTo>
                      <a:cubicBezTo>
                        <a:pt x="136302" y="51365"/>
                        <a:pt x="140508" y="45773"/>
                        <a:pt x="147127" y="41114"/>
                      </a:cubicBezTo>
                      <a:cubicBezTo>
                        <a:pt x="153736" y="36447"/>
                        <a:pt x="162757" y="32712"/>
                        <a:pt x="162757" y="32712"/>
                      </a:cubicBezTo>
                      <a:cubicBezTo>
                        <a:pt x="162757" y="32712"/>
                        <a:pt x="155224" y="37722"/>
                        <a:pt x="149789" y="42418"/>
                      </a:cubicBezTo>
                      <a:cubicBezTo>
                        <a:pt x="144344" y="47123"/>
                        <a:pt x="141017" y="51495"/>
                        <a:pt x="141017" y="51495"/>
                      </a:cubicBezTo>
                      <a:cubicBezTo>
                        <a:pt x="141017" y="51495"/>
                        <a:pt x="144955" y="53131"/>
                        <a:pt x="156666" y="53648"/>
                      </a:cubicBezTo>
                      <a:cubicBezTo>
                        <a:pt x="171917" y="54323"/>
                        <a:pt x="201921" y="53491"/>
                        <a:pt x="201921" y="5349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88" name="Google Shape;10988;p17"/>
              <p:cNvGrpSpPr/>
              <p:nvPr/>
            </p:nvGrpSpPr>
            <p:grpSpPr>
              <a:xfrm>
                <a:off x="8034481" y="3203914"/>
                <a:ext cx="192243" cy="163506"/>
                <a:chOff x="8034481" y="3203914"/>
                <a:chExt cx="192243" cy="163506"/>
              </a:xfrm>
            </p:grpSpPr>
            <p:sp>
              <p:nvSpPr>
                <p:cNvPr id="10989" name="Google Shape;10989;p17"/>
                <p:cNvSpPr/>
                <p:nvPr/>
              </p:nvSpPr>
              <p:spPr>
                <a:xfrm>
                  <a:off x="8034481" y="3203914"/>
                  <a:ext cx="127307" cy="163506"/>
                </a:xfrm>
                <a:custGeom>
                  <a:avLst/>
                  <a:gdLst/>
                  <a:ahLst/>
                  <a:cxnLst/>
                  <a:rect l="l" t="t" r="r" b="b"/>
                  <a:pathLst>
                    <a:path w="127307" h="163506" extrusionOk="0">
                      <a:moveTo>
                        <a:pt x="106659" y="99403"/>
                      </a:moveTo>
                      <a:cubicBezTo>
                        <a:pt x="106659" y="99403"/>
                        <a:pt x="117280" y="121033"/>
                        <a:pt x="112362" y="137384"/>
                      </a:cubicBezTo>
                      <a:cubicBezTo>
                        <a:pt x="104616" y="163136"/>
                        <a:pt x="90243" y="163506"/>
                        <a:pt x="90243" y="163506"/>
                      </a:cubicBezTo>
                      <a:cubicBezTo>
                        <a:pt x="90243" y="163506"/>
                        <a:pt x="95761" y="145084"/>
                        <a:pt x="81536" y="140601"/>
                      </a:cubicBezTo>
                      <a:cubicBezTo>
                        <a:pt x="74160" y="138281"/>
                        <a:pt x="63557" y="144067"/>
                        <a:pt x="63557" y="144067"/>
                      </a:cubicBezTo>
                      <a:cubicBezTo>
                        <a:pt x="63557" y="144067"/>
                        <a:pt x="56042" y="137458"/>
                        <a:pt x="47834" y="136580"/>
                      </a:cubicBezTo>
                      <a:cubicBezTo>
                        <a:pt x="39626" y="135693"/>
                        <a:pt x="30725" y="140546"/>
                        <a:pt x="30725" y="140546"/>
                      </a:cubicBezTo>
                      <a:cubicBezTo>
                        <a:pt x="30725" y="140546"/>
                        <a:pt x="30845" y="130489"/>
                        <a:pt x="34625" y="121514"/>
                      </a:cubicBezTo>
                      <a:cubicBezTo>
                        <a:pt x="38397" y="112538"/>
                        <a:pt x="45838" y="104635"/>
                        <a:pt x="45838" y="104635"/>
                      </a:cubicBezTo>
                      <a:cubicBezTo>
                        <a:pt x="45838" y="104635"/>
                        <a:pt x="40033" y="104219"/>
                        <a:pt x="34663" y="103110"/>
                      </a:cubicBezTo>
                      <a:cubicBezTo>
                        <a:pt x="29292" y="101992"/>
                        <a:pt x="24365" y="100180"/>
                        <a:pt x="24365" y="100180"/>
                      </a:cubicBezTo>
                      <a:cubicBezTo>
                        <a:pt x="24365" y="100180"/>
                        <a:pt x="25743" y="95364"/>
                        <a:pt x="28100" y="91750"/>
                      </a:cubicBezTo>
                      <a:cubicBezTo>
                        <a:pt x="30457" y="88127"/>
                        <a:pt x="33794" y="85714"/>
                        <a:pt x="33794" y="85714"/>
                      </a:cubicBezTo>
                      <a:cubicBezTo>
                        <a:pt x="33794" y="85714"/>
                        <a:pt x="22748" y="77857"/>
                        <a:pt x="14299" y="70046"/>
                      </a:cubicBezTo>
                      <a:cubicBezTo>
                        <a:pt x="5851" y="62227"/>
                        <a:pt x="0" y="54444"/>
                        <a:pt x="0" y="54444"/>
                      </a:cubicBezTo>
                      <a:cubicBezTo>
                        <a:pt x="0" y="54444"/>
                        <a:pt x="10787" y="49443"/>
                        <a:pt x="20696" y="47308"/>
                      </a:cubicBezTo>
                      <a:cubicBezTo>
                        <a:pt x="30605" y="45173"/>
                        <a:pt x="39626" y="45903"/>
                        <a:pt x="39626" y="45903"/>
                      </a:cubicBezTo>
                      <a:cubicBezTo>
                        <a:pt x="39626" y="45903"/>
                        <a:pt x="37547" y="41965"/>
                        <a:pt x="36622" y="38166"/>
                      </a:cubicBezTo>
                      <a:cubicBezTo>
                        <a:pt x="35698" y="34358"/>
                        <a:pt x="35938" y="30679"/>
                        <a:pt x="35938" y="30679"/>
                      </a:cubicBezTo>
                      <a:cubicBezTo>
                        <a:pt x="35938" y="30679"/>
                        <a:pt x="43878" y="31880"/>
                        <a:pt x="50829" y="35735"/>
                      </a:cubicBezTo>
                      <a:cubicBezTo>
                        <a:pt x="57780" y="39580"/>
                        <a:pt x="63751" y="46088"/>
                        <a:pt x="63751" y="46088"/>
                      </a:cubicBezTo>
                      <a:cubicBezTo>
                        <a:pt x="63751" y="46088"/>
                        <a:pt x="59527" y="31982"/>
                        <a:pt x="59203" y="20456"/>
                      </a:cubicBezTo>
                      <a:cubicBezTo>
                        <a:pt x="58871" y="8938"/>
                        <a:pt x="62439" y="0"/>
                        <a:pt x="62439" y="0"/>
                      </a:cubicBezTo>
                      <a:cubicBezTo>
                        <a:pt x="62439" y="0"/>
                        <a:pt x="69492" y="12238"/>
                        <a:pt x="77191" y="18274"/>
                      </a:cubicBezTo>
                      <a:cubicBezTo>
                        <a:pt x="84900" y="24310"/>
                        <a:pt x="93266" y="24144"/>
                        <a:pt x="93266" y="24144"/>
                      </a:cubicBezTo>
                      <a:cubicBezTo>
                        <a:pt x="93266" y="24144"/>
                        <a:pt x="92046" y="41494"/>
                        <a:pt x="112177" y="45265"/>
                      </a:cubicBezTo>
                      <a:cubicBezTo>
                        <a:pt x="120155" y="46762"/>
                        <a:pt x="123611" y="40403"/>
                        <a:pt x="123611" y="40403"/>
                      </a:cubicBezTo>
                      <a:cubicBezTo>
                        <a:pt x="123611"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90" name="Google Shape;10990;p17"/>
                <p:cNvSpPr/>
                <p:nvPr/>
              </p:nvSpPr>
              <p:spPr>
                <a:xfrm>
                  <a:off x="8048448" y="3234398"/>
                  <a:ext cx="178276" cy="126190"/>
                </a:xfrm>
                <a:custGeom>
                  <a:avLst/>
                  <a:gdLst/>
                  <a:ahLst/>
                  <a:cxnLst/>
                  <a:rect l="l" t="t" r="r" b="b"/>
                  <a:pathLst>
                    <a:path w="178276" h="126190" extrusionOk="0">
                      <a:moveTo>
                        <a:pt x="0" y="27887"/>
                      </a:moveTo>
                      <a:cubicBezTo>
                        <a:pt x="0" y="27887"/>
                        <a:pt x="30346" y="34866"/>
                        <a:pt x="44285" y="41447"/>
                      </a:cubicBezTo>
                      <a:cubicBezTo>
                        <a:pt x="52049" y="45126"/>
                        <a:pt x="56930" y="48204"/>
                        <a:pt x="56930" y="48204"/>
                      </a:cubicBezTo>
                      <a:cubicBezTo>
                        <a:pt x="56930" y="48204"/>
                        <a:pt x="55321" y="44525"/>
                        <a:pt x="49683" y="36419"/>
                      </a:cubicBezTo>
                      <a:cubicBezTo>
                        <a:pt x="44045" y="28322"/>
                        <a:pt x="34376" y="15815"/>
                        <a:pt x="34376" y="15815"/>
                      </a:cubicBezTo>
                      <a:cubicBezTo>
                        <a:pt x="34376" y="15815"/>
                        <a:pt x="45209" y="25586"/>
                        <a:pt x="51883" y="34053"/>
                      </a:cubicBezTo>
                      <a:cubicBezTo>
                        <a:pt x="58557" y="42529"/>
                        <a:pt x="61071" y="49711"/>
                        <a:pt x="61071" y="49711"/>
                      </a:cubicBezTo>
                      <a:cubicBezTo>
                        <a:pt x="61071" y="49711"/>
                        <a:pt x="68197" y="52364"/>
                        <a:pt x="74548" y="56052"/>
                      </a:cubicBezTo>
                      <a:cubicBezTo>
                        <a:pt x="80898" y="59740"/>
                        <a:pt x="86472" y="64463"/>
                        <a:pt x="86472" y="64463"/>
                      </a:cubicBezTo>
                      <a:lnTo>
                        <a:pt x="80907" y="44710"/>
                      </a:lnTo>
                      <a:cubicBezTo>
                        <a:pt x="80907" y="44710"/>
                        <a:pt x="76369" y="44211"/>
                        <a:pt x="70259" y="39247"/>
                      </a:cubicBezTo>
                      <a:cubicBezTo>
                        <a:pt x="64149" y="34284"/>
                        <a:pt x="56468" y="24846"/>
                        <a:pt x="56468" y="24846"/>
                      </a:cubicBezTo>
                      <a:cubicBezTo>
                        <a:pt x="56468" y="24846"/>
                        <a:pt x="64879" y="31964"/>
                        <a:pt x="70398" y="35929"/>
                      </a:cubicBezTo>
                      <a:cubicBezTo>
                        <a:pt x="75916" y="39894"/>
                        <a:pt x="78541" y="40699"/>
                        <a:pt x="78541" y="40699"/>
                      </a:cubicBezTo>
                      <a:lnTo>
                        <a:pt x="70758" y="22905"/>
                      </a:lnTo>
                      <a:lnTo>
                        <a:pt x="59527" y="0"/>
                      </a:lnTo>
                      <a:lnTo>
                        <a:pt x="72949" y="21047"/>
                      </a:lnTo>
                      <a:cubicBezTo>
                        <a:pt x="72949" y="21047"/>
                        <a:pt x="74973" y="19578"/>
                        <a:pt x="75472" y="14614"/>
                      </a:cubicBezTo>
                      <a:cubicBezTo>
                        <a:pt x="75971" y="9659"/>
                        <a:pt x="74946" y="1229"/>
                        <a:pt x="74946" y="1229"/>
                      </a:cubicBezTo>
                      <a:cubicBezTo>
                        <a:pt x="74946" y="1229"/>
                        <a:pt x="77552" y="10057"/>
                        <a:pt x="77543" y="16028"/>
                      </a:cubicBezTo>
                      <a:cubicBezTo>
                        <a:pt x="77543" y="21999"/>
                        <a:pt x="74927" y="25096"/>
                        <a:pt x="74927" y="25096"/>
                      </a:cubicBezTo>
                      <a:lnTo>
                        <a:pt x="80991" y="39377"/>
                      </a:lnTo>
                      <a:lnTo>
                        <a:pt x="84780" y="47400"/>
                      </a:lnTo>
                      <a:cubicBezTo>
                        <a:pt x="84780" y="47400"/>
                        <a:pt x="87849" y="45255"/>
                        <a:pt x="90474" y="39192"/>
                      </a:cubicBezTo>
                      <a:cubicBezTo>
                        <a:pt x="93099" y="33128"/>
                        <a:pt x="95271" y="23155"/>
                        <a:pt x="95271" y="23155"/>
                      </a:cubicBezTo>
                      <a:cubicBezTo>
                        <a:pt x="95271" y="23155"/>
                        <a:pt x="95604" y="33350"/>
                        <a:pt x="93450" y="40542"/>
                      </a:cubicBezTo>
                      <a:cubicBezTo>
                        <a:pt x="91306" y="47742"/>
                        <a:pt x="86657" y="51929"/>
                        <a:pt x="86657" y="51929"/>
                      </a:cubicBezTo>
                      <a:lnTo>
                        <a:pt x="90271" y="66608"/>
                      </a:lnTo>
                      <a:cubicBezTo>
                        <a:pt x="90271" y="66608"/>
                        <a:pt x="93885" y="68854"/>
                        <a:pt x="99902" y="73827"/>
                      </a:cubicBezTo>
                      <a:cubicBezTo>
                        <a:pt x="102482" y="75962"/>
                        <a:pt x="121403" y="79992"/>
                        <a:pt x="137467" y="90659"/>
                      </a:cubicBezTo>
                      <a:cubicBezTo>
                        <a:pt x="158820" y="104829"/>
                        <a:pt x="178277" y="126191"/>
                        <a:pt x="178277" y="126191"/>
                      </a:cubicBezTo>
                      <a:lnTo>
                        <a:pt x="171344" y="125969"/>
                      </a:lnTo>
                      <a:cubicBezTo>
                        <a:pt x="171344" y="125969"/>
                        <a:pt x="154466" y="106225"/>
                        <a:pt x="135277" y="94079"/>
                      </a:cubicBezTo>
                      <a:cubicBezTo>
                        <a:pt x="119489" y="84096"/>
                        <a:pt x="101049" y="81647"/>
                        <a:pt x="98432" y="78985"/>
                      </a:cubicBezTo>
                      <a:cubicBezTo>
                        <a:pt x="92637" y="73097"/>
                        <a:pt x="87470" y="70056"/>
                        <a:pt x="87470" y="70056"/>
                      </a:cubicBezTo>
                      <a:lnTo>
                        <a:pt x="78754" y="75879"/>
                      </a:lnTo>
                      <a:cubicBezTo>
                        <a:pt x="78754" y="75879"/>
                        <a:pt x="83116" y="82996"/>
                        <a:pt x="84207" y="91731"/>
                      </a:cubicBezTo>
                      <a:cubicBezTo>
                        <a:pt x="85288" y="100466"/>
                        <a:pt x="84485" y="111586"/>
                        <a:pt x="84485" y="111586"/>
                      </a:cubicBezTo>
                      <a:cubicBezTo>
                        <a:pt x="84485" y="111586"/>
                        <a:pt x="84078" y="100438"/>
                        <a:pt x="81887" y="92073"/>
                      </a:cubicBezTo>
                      <a:cubicBezTo>
                        <a:pt x="79705" y="83699"/>
                        <a:pt x="76008" y="77413"/>
                        <a:pt x="76008" y="77413"/>
                      </a:cubicBezTo>
                      <a:lnTo>
                        <a:pt x="61931" y="85908"/>
                      </a:lnTo>
                      <a:cubicBezTo>
                        <a:pt x="61931" y="85908"/>
                        <a:pt x="63049" y="90031"/>
                        <a:pt x="60406" y="94976"/>
                      </a:cubicBezTo>
                      <a:cubicBezTo>
                        <a:pt x="57762" y="99912"/>
                        <a:pt x="51347" y="105680"/>
                        <a:pt x="51347" y="105680"/>
                      </a:cubicBezTo>
                      <a:cubicBezTo>
                        <a:pt x="51347" y="105680"/>
                        <a:pt x="56283" y="98423"/>
                        <a:pt x="58335" y="93848"/>
                      </a:cubicBezTo>
                      <a:cubicBezTo>
                        <a:pt x="60387" y="89273"/>
                        <a:pt x="59546" y="87368"/>
                        <a:pt x="59546" y="87368"/>
                      </a:cubicBezTo>
                      <a:lnTo>
                        <a:pt x="29459" y="95697"/>
                      </a:lnTo>
                      <a:cubicBezTo>
                        <a:pt x="29459" y="95697"/>
                        <a:pt x="49314" y="87775"/>
                        <a:pt x="59047" y="83024"/>
                      </a:cubicBezTo>
                      <a:cubicBezTo>
                        <a:pt x="66395" y="79437"/>
                        <a:pt x="68808" y="77598"/>
                        <a:pt x="68808" y="77598"/>
                      </a:cubicBezTo>
                      <a:cubicBezTo>
                        <a:pt x="68808" y="77598"/>
                        <a:pt x="65840" y="75333"/>
                        <a:pt x="60895" y="73365"/>
                      </a:cubicBezTo>
                      <a:cubicBezTo>
                        <a:pt x="55941" y="71405"/>
                        <a:pt x="49655" y="70213"/>
                        <a:pt x="49655" y="70213"/>
                      </a:cubicBezTo>
                      <a:cubicBezTo>
                        <a:pt x="49655" y="70213"/>
                        <a:pt x="56449" y="69788"/>
                        <a:pt x="61866" y="70989"/>
                      </a:cubicBezTo>
                      <a:cubicBezTo>
                        <a:pt x="67273" y="72200"/>
                        <a:pt x="71313" y="75038"/>
                        <a:pt x="71313" y="75038"/>
                      </a:cubicBezTo>
                      <a:lnTo>
                        <a:pt x="83597" y="67412"/>
                      </a:lnTo>
                      <a:cubicBezTo>
                        <a:pt x="83597" y="67412"/>
                        <a:pt x="77228" y="63086"/>
                        <a:pt x="71821" y="59721"/>
                      </a:cubicBezTo>
                      <a:cubicBezTo>
                        <a:pt x="66414" y="56348"/>
                        <a:pt x="60257" y="53972"/>
                        <a:pt x="60257" y="53972"/>
                      </a:cubicBezTo>
                      <a:cubicBezTo>
                        <a:pt x="60257" y="53972"/>
                        <a:pt x="54286" y="57623"/>
                        <a:pt x="46430" y="59527"/>
                      </a:cubicBezTo>
                      <a:cubicBezTo>
                        <a:pt x="38563" y="61441"/>
                        <a:pt x="28793" y="61607"/>
                        <a:pt x="28793" y="61607"/>
                      </a:cubicBezTo>
                      <a:cubicBezTo>
                        <a:pt x="28793" y="61607"/>
                        <a:pt x="37648" y="59703"/>
                        <a:pt x="44433" y="57337"/>
                      </a:cubicBezTo>
                      <a:cubicBezTo>
                        <a:pt x="51209" y="54961"/>
                        <a:pt x="55922" y="52114"/>
                        <a:pt x="55922" y="52114"/>
                      </a:cubicBezTo>
                      <a:cubicBezTo>
                        <a:pt x="55922" y="52114"/>
                        <a:pt x="52863" y="49156"/>
                        <a:pt x="42159" y="44368"/>
                      </a:cubicBezTo>
                      <a:cubicBezTo>
                        <a:pt x="28211" y="38138"/>
                        <a:pt x="0" y="27887"/>
                        <a:pt x="0" y="278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91" name="Google Shape;10991;p17"/>
              <p:cNvGrpSpPr/>
              <p:nvPr/>
            </p:nvGrpSpPr>
            <p:grpSpPr>
              <a:xfrm>
                <a:off x="7797177" y="3634418"/>
                <a:ext cx="234901" cy="217372"/>
                <a:chOff x="7797177" y="3634418"/>
                <a:chExt cx="234901" cy="217372"/>
              </a:xfrm>
            </p:grpSpPr>
            <p:sp>
              <p:nvSpPr>
                <p:cNvPr id="10992" name="Google Shape;10992;p17"/>
                <p:cNvSpPr/>
                <p:nvPr/>
              </p:nvSpPr>
              <p:spPr>
                <a:xfrm>
                  <a:off x="7797177" y="3634418"/>
                  <a:ext cx="234901" cy="217372"/>
                </a:xfrm>
                <a:custGeom>
                  <a:avLst/>
                  <a:gdLst/>
                  <a:ahLst/>
                  <a:cxnLst/>
                  <a:rect l="l" t="t" r="r" b="b"/>
                  <a:pathLst>
                    <a:path w="234901" h="217372" extrusionOk="0">
                      <a:moveTo>
                        <a:pt x="100623" y="61502"/>
                      </a:moveTo>
                      <a:cubicBezTo>
                        <a:pt x="100623" y="61502"/>
                        <a:pt x="120690" y="26626"/>
                        <a:pt x="148799" y="12659"/>
                      </a:cubicBezTo>
                      <a:cubicBezTo>
                        <a:pt x="193057" y="-9331"/>
                        <a:pt x="207957" y="4008"/>
                        <a:pt x="207957" y="4008"/>
                      </a:cubicBezTo>
                      <a:cubicBezTo>
                        <a:pt x="207957" y="4008"/>
                        <a:pt x="176308" y="19777"/>
                        <a:pt x="184174" y="38504"/>
                      </a:cubicBezTo>
                      <a:cubicBezTo>
                        <a:pt x="188259" y="48228"/>
                        <a:pt x="207060" y="51778"/>
                        <a:pt x="207060" y="51778"/>
                      </a:cubicBezTo>
                      <a:cubicBezTo>
                        <a:pt x="207060" y="51778"/>
                        <a:pt x="205202" y="66521"/>
                        <a:pt x="212162" y="75385"/>
                      </a:cubicBezTo>
                      <a:cubicBezTo>
                        <a:pt x="219114" y="84249"/>
                        <a:pt x="234901" y="87244"/>
                        <a:pt x="234901" y="87244"/>
                      </a:cubicBezTo>
                      <a:cubicBezTo>
                        <a:pt x="234901" y="87244"/>
                        <a:pt x="220519" y="98604"/>
                        <a:pt x="204001" y="105241"/>
                      </a:cubicBezTo>
                      <a:cubicBezTo>
                        <a:pt x="187492" y="111878"/>
                        <a:pt x="168857" y="113782"/>
                        <a:pt x="168857" y="113782"/>
                      </a:cubicBezTo>
                      <a:cubicBezTo>
                        <a:pt x="168857" y="113782"/>
                        <a:pt x="174071" y="119809"/>
                        <a:pt x="177860" y="126214"/>
                      </a:cubicBezTo>
                      <a:cubicBezTo>
                        <a:pt x="181650" y="132629"/>
                        <a:pt x="184008" y="139423"/>
                        <a:pt x="184008" y="139423"/>
                      </a:cubicBezTo>
                      <a:cubicBezTo>
                        <a:pt x="184008" y="139423"/>
                        <a:pt x="175799" y="143610"/>
                        <a:pt x="168312" y="145487"/>
                      </a:cubicBezTo>
                      <a:cubicBezTo>
                        <a:pt x="160825" y="147354"/>
                        <a:pt x="154059" y="146919"/>
                        <a:pt x="154059" y="146919"/>
                      </a:cubicBezTo>
                      <a:cubicBezTo>
                        <a:pt x="154059" y="146919"/>
                        <a:pt x="153967" y="166469"/>
                        <a:pt x="151323" y="183486"/>
                      </a:cubicBezTo>
                      <a:cubicBezTo>
                        <a:pt x="148689" y="200503"/>
                        <a:pt x="143503" y="214987"/>
                        <a:pt x="143503" y="214987"/>
                      </a:cubicBezTo>
                      <a:cubicBezTo>
                        <a:pt x="143503" y="214987"/>
                        <a:pt x="125608" y="210375"/>
                        <a:pt x="112676" y="203332"/>
                      </a:cubicBezTo>
                      <a:cubicBezTo>
                        <a:pt x="99745" y="196279"/>
                        <a:pt x="91768" y="186795"/>
                        <a:pt x="91768" y="186795"/>
                      </a:cubicBezTo>
                      <a:cubicBezTo>
                        <a:pt x="91768" y="186795"/>
                        <a:pt x="88264" y="193284"/>
                        <a:pt x="83791" y="198516"/>
                      </a:cubicBezTo>
                      <a:cubicBezTo>
                        <a:pt x="79308" y="203748"/>
                        <a:pt x="73854" y="207713"/>
                        <a:pt x="73854" y="207713"/>
                      </a:cubicBezTo>
                      <a:cubicBezTo>
                        <a:pt x="73854" y="207713"/>
                        <a:pt x="67624" y="198747"/>
                        <a:pt x="66136" y="187683"/>
                      </a:cubicBezTo>
                      <a:cubicBezTo>
                        <a:pt x="64648" y="176628"/>
                        <a:pt x="67911" y="163474"/>
                        <a:pt x="67911" y="163474"/>
                      </a:cubicBezTo>
                      <a:cubicBezTo>
                        <a:pt x="67911" y="163474"/>
                        <a:pt x="52123" y="183634"/>
                        <a:pt x="36104" y="197102"/>
                      </a:cubicBezTo>
                      <a:cubicBezTo>
                        <a:pt x="20086" y="210578"/>
                        <a:pt x="3845" y="217372"/>
                        <a:pt x="3845" y="217372"/>
                      </a:cubicBezTo>
                      <a:cubicBezTo>
                        <a:pt x="3845" y="217372"/>
                        <a:pt x="14161" y="196649"/>
                        <a:pt x="15020" y="182368"/>
                      </a:cubicBezTo>
                      <a:cubicBezTo>
                        <a:pt x="15880" y="168096"/>
                        <a:pt x="7274" y="160267"/>
                        <a:pt x="7274" y="160267"/>
                      </a:cubicBezTo>
                      <a:cubicBezTo>
                        <a:pt x="7274" y="160267"/>
                        <a:pt x="33091" y="141632"/>
                        <a:pt x="18320" y="118043"/>
                      </a:cubicBezTo>
                      <a:cubicBezTo>
                        <a:pt x="12469" y="108698"/>
                        <a:pt x="0" y="112645"/>
                        <a:pt x="0" y="112645"/>
                      </a:cubicBezTo>
                      <a:cubicBezTo>
                        <a:pt x="0" y="112645"/>
                        <a:pt x="13476" y="90609"/>
                        <a:pt x="38674" y="77243"/>
                      </a:cubicBezTo>
                      <a:cubicBezTo>
                        <a:pt x="63880" y="63868"/>
                        <a:pt x="100623" y="61502"/>
                        <a:pt x="100623" y="615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93" name="Google Shape;10993;p17"/>
                <p:cNvSpPr/>
                <p:nvPr/>
              </p:nvSpPr>
              <p:spPr>
                <a:xfrm>
                  <a:off x="7819527" y="3650498"/>
                  <a:ext cx="179469" cy="181049"/>
                </a:xfrm>
                <a:custGeom>
                  <a:avLst/>
                  <a:gdLst/>
                  <a:ahLst/>
                  <a:cxnLst/>
                  <a:rect l="l" t="t" r="r" b="b"/>
                  <a:pathLst>
                    <a:path w="179469" h="181049" extrusionOk="0">
                      <a:moveTo>
                        <a:pt x="112751" y="181050"/>
                      </a:moveTo>
                      <a:cubicBezTo>
                        <a:pt x="112751" y="181050"/>
                        <a:pt x="92304" y="144021"/>
                        <a:pt x="87719" y="123149"/>
                      </a:cubicBezTo>
                      <a:cubicBezTo>
                        <a:pt x="85159" y="111512"/>
                        <a:pt x="84651" y="103322"/>
                        <a:pt x="84651" y="103322"/>
                      </a:cubicBezTo>
                      <a:cubicBezTo>
                        <a:pt x="84651" y="103322"/>
                        <a:pt x="81037" y="109072"/>
                        <a:pt x="75185" y="123722"/>
                      </a:cubicBezTo>
                      <a:cubicBezTo>
                        <a:pt x="69334" y="138373"/>
                        <a:pt x="61256" y="161916"/>
                        <a:pt x="61256" y="161916"/>
                      </a:cubicBezTo>
                      <a:cubicBezTo>
                        <a:pt x="61256" y="161916"/>
                        <a:pt x="64278" y="140388"/>
                        <a:pt x="69630" y="124314"/>
                      </a:cubicBezTo>
                      <a:cubicBezTo>
                        <a:pt x="74973" y="108249"/>
                        <a:pt x="82636" y="97638"/>
                        <a:pt x="82636" y="97638"/>
                      </a:cubicBezTo>
                      <a:cubicBezTo>
                        <a:pt x="82636" y="97638"/>
                        <a:pt x="79281" y="87784"/>
                        <a:pt x="78171" y="77487"/>
                      </a:cubicBezTo>
                      <a:cubicBezTo>
                        <a:pt x="77053" y="67190"/>
                        <a:pt x="78171" y="56458"/>
                        <a:pt x="78171" y="56458"/>
                      </a:cubicBezTo>
                      <a:lnTo>
                        <a:pt x="55728" y="84355"/>
                      </a:lnTo>
                      <a:cubicBezTo>
                        <a:pt x="55728" y="84355"/>
                        <a:pt x="59555" y="89272"/>
                        <a:pt x="58621" y="100790"/>
                      </a:cubicBezTo>
                      <a:cubicBezTo>
                        <a:pt x="57688" y="112316"/>
                        <a:pt x="51994" y="130442"/>
                        <a:pt x="51994" y="130442"/>
                      </a:cubicBezTo>
                      <a:cubicBezTo>
                        <a:pt x="51994" y="130442"/>
                        <a:pt x="53667" y="114257"/>
                        <a:pt x="53769" y="104450"/>
                      </a:cubicBezTo>
                      <a:cubicBezTo>
                        <a:pt x="53879" y="94643"/>
                        <a:pt x="52410" y="91204"/>
                        <a:pt x="52410" y="91204"/>
                      </a:cubicBezTo>
                      <a:lnTo>
                        <a:pt x="34931" y="118971"/>
                      </a:lnTo>
                      <a:lnTo>
                        <a:pt x="13690" y="155889"/>
                      </a:lnTo>
                      <a:lnTo>
                        <a:pt x="30115" y="118999"/>
                      </a:lnTo>
                      <a:cubicBezTo>
                        <a:pt x="30115" y="118999"/>
                        <a:pt x="26001" y="118749"/>
                        <a:pt x="18478" y="123926"/>
                      </a:cubicBezTo>
                      <a:cubicBezTo>
                        <a:pt x="10953" y="129111"/>
                        <a:pt x="0" y="139723"/>
                        <a:pt x="0" y="139723"/>
                      </a:cubicBezTo>
                      <a:cubicBezTo>
                        <a:pt x="0" y="139723"/>
                        <a:pt x="9927" y="127142"/>
                        <a:pt x="18404" y="120330"/>
                      </a:cubicBezTo>
                      <a:cubicBezTo>
                        <a:pt x="26870" y="113518"/>
                        <a:pt x="33886" y="112473"/>
                        <a:pt x="33886" y="112473"/>
                      </a:cubicBezTo>
                      <a:lnTo>
                        <a:pt x="48066" y="90372"/>
                      </a:lnTo>
                      <a:lnTo>
                        <a:pt x="55673" y="77570"/>
                      </a:lnTo>
                      <a:cubicBezTo>
                        <a:pt x="55673" y="77570"/>
                        <a:pt x="49554" y="77080"/>
                        <a:pt x="38332" y="81489"/>
                      </a:cubicBezTo>
                      <a:cubicBezTo>
                        <a:pt x="27111" y="85908"/>
                        <a:pt x="10787" y="95225"/>
                        <a:pt x="10787" y="95225"/>
                      </a:cubicBezTo>
                      <a:cubicBezTo>
                        <a:pt x="10787" y="95225"/>
                        <a:pt x="24911" y="83246"/>
                        <a:pt x="37269" y="77099"/>
                      </a:cubicBezTo>
                      <a:cubicBezTo>
                        <a:pt x="49628" y="70943"/>
                        <a:pt x="60211" y="70601"/>
                        <a:pt x="60211" y="70601"/>
                      </a:cubicBezTo>
                      <a:lnTo>
                        <a:pt x="77413" y="50376"/>
                      </a:lnTo>
                      <a:cubicBezTo>
                        <a:pt x="77413" y="50376"/>
                        <a:pt x="76979" y="44349"/>
                        <a:pt x="78023" y="32915"/>
                      </a:cubicBezTo>
                      <a:cubicBezTo>
                        <a:pt x="79068" y="21472"/>
                        <a:pt x="81591" y="4612"/>
                        <a:pt x="81591" y="4612"/>
                      </a:cubicBezTo>
                      <a:lnTo>
                        <a:pt x="95354" y="0"/>
                      </a:lnTo>
                      <a:cubicBezTo>
                        <a:pt x="95354" y="0"/>
                        <a:pt x="89374" y="16139"/>
                        <a:pt x="86814" y="28423"/>
                      </a:cubicBezTo>
                      <a:cubicBezTo>
                        <a:pt x="84253" y="40698"/>
                        <a:pt x="85113" y="49119"/>
                        <a:pt x="85113" y="49119"/>
                      </a:cubicBezTo>
                      <a:lnTo>
                        <a:pt x="102084" y="50811"/>
                      </a:lnTo>
                      <a:cubicBezTo>
                        <a:pt x="102084" y="50811"/>
                        <a:pt x="107815" y="38517"/>
                        <a:pt x="119119" y="27499"/>
                      </a:cubicBezTo>
                      <a:cubicBezTo>
                        <a:pt x="130415" y="16481"/>
                        <a:pt x="146988" y="4547"/>
                        <a:pt x="146988" y="4547"/>
                      </a:cubicBezTo>
                      <a:cubicBezTo>
                        <a:pt x="146988" y="4547"/>
                        <a:pt x="131598" y="17673"/>
                        <a:pt x="121911" y="29329"/>
                      </a:cubicBezTo>
                      <a:cubicBezTo>
                        <a:pt x="112224" y="40976"/>
                        <a:pt x="107001" y="51707"/>
                        <a:pt x="107001" y="51707"/>
                      </a:cubicBezTo>
                      <a:lnTo>
                        <a:pt x="133123" y="55469"/>
                      </a:lnTo>
                      <a:cubicBezTo>
                        <a:pt x="133123" y="55469"/>
                        <a:pt x="137856" y="49692"/>
                        <a:pt x="147515" y="46586"/>
                      </a:cubicBezTo>
                      <a:cubicBezTo>
                        <a:pt x="157165" y="43481"/>
                        <a:pt x="171742" y="43037"/>
                        <a:pt x="171742" y="43037"/>
                      </a:cubicBezTo>
                      <a:cubicBezTo>
                        <a:pt x="171742" y="43037"/>
                        <a:pt x="156518" y="46586"/>
                        <a:pt x="147977" y="49859"/>
                      </a:cubicBezTo>
                      <a:cubicBezTo>
                        <a:pt x="139436" y="53121"/>
                        <a:pt x="137588" y="56089"/>
                        <a:pt x="137588" y="56089"/>
                      </a:cubicBezTo>
                      <a:lnTo>
                        <a:pt x="179469" y="75398"/>
                      </a:lnTo>
                      <a:cubicBezTo>
                        <a:pt x="179469" y="75398"/>
                        <a:pt x="148384" y="65424"/>
                        <a:pt x="131912" y="61533"/>
                      </a:cubicBezTo>
                      <a:cubicBezTo>
                        <a:pt x="119480" y="58603"/>
                        <a:pt x="114461" y="58390"/>
                        <a:pt x="114461" y="58390"/>
                      </a:cubicBezTo>
                      <a:cubicBezTo>
                        <a:pt x="114461" y="58390"/>
                        <a:pt x="114220" y="63816"/>
                        <a:pt x="116383" y="70795"/>
                      </a:cubicBezTo>
                      <a:cubicBezTo>
                        <a:pt x="118546" y="77774"/>
                        <a:pt x="123140" y="85159"/>
                        <a:pt x="123140" y="85159"/>
                      </a:cubicBezTo>
                      <a:cubicBezTo>
                        <a:pt x="123140" y="85159"/>
                        <a:pt x="115745" y="79132"/>
                        <a:pt x="112039" y="72579"/>
                      </a:cubicBezTo>
                      <a:cubicBezTo>
                        <a:pt x="108333" y="66016"/>
                        <a:pt x="108323" y="58917"/>
                        <a:pt x="108323" y="58917"/>
                      </a:cubicBezTo>
                      <a:lnTo>
                        <a:pt x="85224" y="55858"/>
                      </a:lnTo>
                      <a:cubicBezTo>
                        <a:pt x="85224" y="55858"/>
                        <a:pt x="85473" y="66885"/>
                        <a:pt x="86093" y="75916"/>
                      </a:cubicBezTo>
                      <a:cubicBezTo>
                        <a:pt x="86712" y="84947"/>
                        <a:pt x="89503" y="93561"/>
                        <a:pt x="89503" y="93561"/>
                      </a:cubicBezTo>
                      <a:cubicBezTo>
                        <a:pt x="89503" y="93561"/>
                        <a:pt x="100651" y="95105"/>
                        <a:pt x="111216" y="100457"/>
                      </a:cubicBezTo>
                      <a:cubicBezTo>
                        <a:pt x="121781" y="105809"/>
                        <a:pt x="131783" y="114969"/>
                        <a:pt x="131783" y="114969"/>
                      </a:cubicBezTo>
                      <a:cubicBezTo>
                        <a:pt x="131783" y="114969"/>
                        <a:pt x="120238" y="108656"/>
                        <a:pt x="110098" y="104875"/>
                      </a:cubicBezTo>
                      <a:cubicBezTo>
                        <a:pt x="99948" y="101085"/>
                        <a:pt x="91204" y="99828"/>
                        <a:pt x="91204" y="99828"/>
                      </a:cubicBezTo>
                      <a:cubicBezTo>
                        <a:pt x="91204" y="99828"/>
                        <a:pt x="90068" y="106142"/>
                        <a:pt x="93977" y="121855"/>
                      </a:cubicBezTo>
                      <a:cubicBezTo>
                        <a:pt x="99080" y="142329"/>
                        <a:pt x="112751" y="181050"/>
                        <a:pt x="112751"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94" name="Google Shape;10994;p17"/>
              <p:cNvGrpSpPr/>
              <p:nvPr/>
            </p:nvGrpSpPr>
            <p:grpSpPr>
              <a:xfrm>
                <a:off x="3648597" y="4671459"/>
                <a:ext cx="255329" cy="255030"/>
                <a:chOff x="3648597" y="4671459"/>
                <a:chExt cx="255329" cy="255030"/>
              </a:xfrm>
            </p:grpSpPr>
            <p:sp>
              <p:nvSpPr>
                <p:cNvPr id="10995" name="Google Shape;10995;p17"/>
                <p:cNvSpPr/>
                <p:nvPr/>
              </p:nvSpPr>
              <p:spPr>
                <a:xfrm>
                  <a:off x="3648597" y="4671459"/>
                  <a:ext cx="255329" cy="255030"/>
                </a:xfrm>
                <a:custGeom>
                  <a:avLst/>
                  <a:gdLst/>
                  <a:ahLst/>
                  <a:cxnLst/>
                  <a:rect l="l" t="t" r="r" b="b"/>
                  <a:pathLst>
                    <a:path w="255329" h="255030" extrusionOk="0">
                      <a:moveTo>
                        <a:pt x="85797" y="90036"/>
                      </a:moveTo>
                      <a:cubicBezTo>
                        <a:pt x="85797" y="90036"/>
                        <a:pt x="88450" y="53765"/>
                        <a:pt x="112602" y="31128"/>
                      </a:cubicBezTo>
                      <a:cubicBezTo>
                        <a:pt x="150639" y="-4533"/>
                        <a:pt x="175587" y="209"/>
                        <a:pt x="175587" y="209"/>
                      </a:cubicBezTo>
                      <a:cubicBezTo>
                        <a:pt x="175587" y="209"/>
                        <a:pt x="148421" y="25739"/>
                        <a:pt x="168442" y="37673"/>
                      </a:cubicBezTo>
                      <a:cubicBezTo>
                        <a:pt x="178831" y="43875"/>
                        <a:pt x="202541" y="39133"/>
                        <a:pt x="202541" y="39133"/>
                      </a:cubicBezTo>
                      <a:cubicBezTo>
                        <a:pt x="202541" y="39133"/>
                        <a:pt x="209039" y="51787"/>
                        <a:pt x="222229" y="56132"/>
                      </a:cubicBezTo>
                      <a:cubicBezTo>
                        <a:pt x="235429" y="60476"/>
                        <a:pt x="255329" y="56511"/>
                        <a:pt x="255329" y="56511"/>
                      </a:cubicBezTo>
                      <a:cubicBezTo>
                        <a:pt x="255329" y="56511"/>
                        <a:pt x="245448" y="71503"/>
                        <a:pt x="230335" y="83538"/>
                      </a:cubicBezTo>
                      <a:cubicBezTo>
                        <a:pt x="215232" y="95573"/>
                        <a:pt x="194906" y="104641"/>
                        <a:pt x="194906" y="104641"/>
                      </a:cubicBezTo>
                      <a:cubicBezTo>
                        <a:pt x="194906" y="104641"/>
                        <a:pt x="204445" y="107405"/>
                        <a:pt x="212551" y="111046"/>
                      </a:cubicBezTo>
                      <a:cubicBezTo>
                        <a:pt x="220667" y="114688"/>
                        <a:pt x="227359" y="119218"/>
                        <a:pt x="227359" y="119218"/>
                      </a:cubicBezTo>
                      <a:cubicBezTo>
                        <a:pt x="227359" y="119218"/>
                        <a:pt x="220371" y="125919"/>
                        <a:pt x="212856" y="130458"/>
                      </a:cubicBezTo>
                      <a:cubicBezTo>
                        <a:pt x="205341" y="135005"/>
                        <a:pt x="197300" y="137381"/>
                        <a:pt x="197300" y="137381"/>
                      </a:cubicBezTo>
                      <a:cubicBezTo>
                        <a:pt x="197300" y="137381"/>
                        <a:pt x="208641" y="153206"/>
                        <a:pt x="215574" y="168014"/>
                      </a:cubicBezTo>
                      <a:cubicBezTo>
                        <a:pt x="222506" y="182821"/>
                        <a:pt x="225030" y="196612"/>
                        <a:pt x="225030" y="196612"/>
                      </a:cubicBezTo>
                      <a:cubicBezTo>
                        <a:pt x="225030" y="196612"/>
                        <a:pt x="201746" y="200125"/>
                        <a:pt x="182741" y="199663"/>
                      </a:cubicBezTo>
                      <a:cubicBezTo>
                        <a:pt x="163737" y="199210"/>
                        <a:pt x="149003" y="194782"/>
                        <a:pt x="149003" y="194782"/>
                      </a:cubicBezTo>
                      <a:cubicBezTo>
                        <a:pt x="149003" y="194782"/>
                        <a:pt x="148772" y="201437"/>
                        <a:pt x="146683" y="207464"/>
                      </a:cubicBezTo>
                      <a:cubicBezTo>
                        <a:pt x="144603" y="213500"/>
                        <a:pt x="140656" y="218907"/>
                        <a:pt x="140656" y="218907"/>
                      </a:cubicBezTo>
                      <a:cubicBezTo>
                        <a:pt x="140656" y="218907"/>
                        <a:pt x="128233" y="214193"/>
                        <a:pt x="120044" y="205865"/>
                      </a:cubicBezTo>
                      <a:cubicBezTo>
                        <a:pt x="111854" y="197537"/>
                        <a:pt x="107898" y="185603"/>
                        <a:pt x="107898" y="185603"/>
                      </a:cubicBezTo>
                      <a:cubicBezTo>
                        <a:pt x="107898" y="185603"/>
                        <a:pt x="101538" y="208259"/>
                        <a:pt x="91010" y="225618"/>
                      </a:cubicBezTo>
                      <a:cubicBezTo>
                        <a:pt x="80482" y="242977"/>
                        <a:pt x="65776" y="255031"/>
                        <a:pt x="65776" y="255031"/>
                      </a:cubicBezTo>
                      <a:cubicBezTo>
                        <a:pt x="65776" y="255031"/>
                        <a:pt x="65498" y="234122"/>
                        <a:pt x="58122" y="222253"/>
                      </a:cubicBezTo>
                      <a:cubicBezTo>
                        <a:pt x="50746" y="210376"/>
                        <a:pt x="36271" y="207538"/>
                        <a:pt x="36271" y="207538"/>
                      </a:cubicBezTo>
                      <a:cubicBezTo>
                        <a:pt x="36271" y="207538"/>
                        <a:pt x="55053" y="182045"/>
                        <a:pt x="24245" y="168984"/>
                      </a:cubicBezTo>
                      <a:cubicBezTo>
                        <a:pt x="12035" y="163799"/>
                        <a:pt x="0" y="172034"/>
                        <a:pt x="0" y="172034"/>
                      </a:cubicBezTo>
                      <a:cubicBezTo>
                        <a:pt x="0" y="172034"/>
                        <a:pt x="2606" y="148796"/>
                        <a:pt x="23765" y="127805"/>
                      </a:cubicBezTo>
                      <a:cubicBezTo>
                        <a:pt x="44913" y="106813"/>
                        <a:pt x="85797" y="90036"/>
                        <a:pt x="85797" y="900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96" name="Google Shape;10996;p17"/>
                <p:cNvSpPr/>
                <p:nvPr/>
              </p:nvSpPr>
              <p:spPr>
                <a:xfrm>
                  <a:off x="3685931" y="4700711"/>
                  <a:ext cx="182436" cy="176095"/>
                </a:xfrm>
                <a:custGeom>
                  <a:avLst/>
                  <a:gdLst/>
                  <a:ahLst/>
                  <a:cxnLst/>
                  <a:rect l="l" t="t" r="r" b="b"/>
                  <a:pathLst>
                    <a:path w="182436" h="176095" extrusionOk="0">
                      <a:moveTo>
                        <a:pt x="167564" y="156342"/>
                      </a:moveTo>
                      <a:cubicBezTo>
                        <a:pt x="167564" y="156342"/>
                        <a:pt x="122354" y="134713"/>
                        <a:pt x="104857" y="119720"/>
                      </a:cubicBezTo>
                      <a:cubicBezTo>
                        <a:pt x="95096" y="111355"/>
                        <a:pt x="89716" y="104949"/>
                        <a:pt x="89716" y="104949"/>
                      </a:cubicBezTo>
                      <a:cubicBezTo>
                        <a:pt x="89716" y="104949"/>
                        <a:pt x="88921" y="111059"/>
                        <a:pt x="90770" y="125248"/>
                      </a:cubicBezTo>
                      <a:cubicBezTo>
                        <a:pt x="92628" y="139445"/>
                        <a:pt x="97129" y="161722"/>
                        <a:pt x="97129" y="161722"/>
                      </a:cubicBezTo>
                      <a:cubicBezTo>
                        <a:pt x="97129" y="161722"/>
                        <a:pt x="87997" y="143115"/>
                        <a:pt x="84734" y="127984"/>
                      </a:cubicBezTo>
                      <a:cubicBezTo>
                        <a:pt x="81471" y="112843"/>
                        <a:pt x="84077" y="101178"/>
                        <a:pt x="84077" y="101178"/>
                      </a:cubicBezTo>
                      <a:cubicBezTo>
                        <a:pt x="84077" y="101178"/>
                        <a:pt x="74437" y="94578"/>
                        <a:pt x="67125" y="86721"/>
                      </a:cubicBezTo>
                      <a:cubicBezTo>
                        <a:pt x="59804" y="78855"/>
                        <a:pt x="54813" y="69741"/>
                        <a:pt x="54813" y="69741"/>
                      </a:cubicBezTo>
                      <a:lnTo>
                        <a:pt x="45329" y="101335"/>
                      </a:lnTo>
                      <a:cubicBezTo>
                        <a:pt x="45329" y="101335"/>
                        <a:pt x="52622" y="103757"/>
                        <a:pt x="58298" y="113444"/>
                      </a:cubicBezTo>
                      <a:cubicBezTo>
                        <a:pt x="63964" y="123122"/>
                        <a:pt x="68031" y="140065"/>
                        <a:pt x="68031" y="140065"/>
                      </a:cubicBezTo>
                      <a:cubicBezTo>
                        <a:pt x="68031" y="140065"/>
                        <a:pt x="60479" y="126320"/>
                        <a:pt x="54859" y="118352"/>
                      </a:cubicBezTo>
                      <a:cubicBezTo>
                        <a:pt x="49230" y="110393"/>
                        <a:pt x="45523" y="108212"/>
                        <a:pt x="45523" y="108212"/>
                      </a:cubicBezTo>
                      <a:lnTo>
                        <a:pt x="41697" y="137699"/>
                      </a:lnTo>
                      <a:lnTo>
                        <a:pt x="38878" y="176096"/>
                      </a:lnTo>
                      <a:lnTo>
                        <a:pt x="36169" y="139677"/>
                      </a:lnTo>
                      <a:cubicBezTo>
                        <a:pt x="36169" y="139677"/>
                        <a:pt x="31289" y="141128"/>
                        <a:pt x="25669" y="148356"/>
                      </a:cubicBezTo>
                      <a:cubicBezTo>
                        <a:pt x="20040" y="155585"/>
                        <a:pt x="13662" y="168580"/>
                        <a:pt x="13662" y="168580"/>
                      </a:cubicBezTo>
                      <a:cubicBezTo>
                        <a:pt x="13662" y="168580"/>
                        <a:pt x="17719" y="154411"/>
                        <a:pt x="23469" y="145481"/>
                      </a:cubicBezTo>
                      <a:cubicBezTo>
                        <a:pt x="29218" y="136561"/>
                        <a:pt x="36678" y="132882"/>
                        <a:pt x="36678" y="132882"/>
                      </a:cubicBezTo>
                      <a:lnTo>
                        <a:pt x="40051" y="109294"/>
                      </a:lnTo>
                      <a:lnTo>
                        <a:pt x="41299" y="95891"/>
                      </a:lnTo>
                      <a:cubicBezTo>
                        <a:pt x="41299" y="95891"/>
                        <a:pt x="33969" y="97970"/>
                        <a:pt x="23644" y="106068"/>
                      </a:cubicBezTo>
                      <a:cubicBezTo>
                        <a:pt x="13319" y="114174"/>
                        <a:pt x="0" y="128289"/>
                        <a:pt x="0" y="128289"/>
                      </a:cubicBezTo>
                      <a:cubicBezTo>
                        <a:pt x="0" y="128289"/>
                        <a:pt x="9243" y="112917"/>
                        <a:pt x="19845" y="102944"/>
                      </a:cubicBezTo>
                      <a:cubicBezTo>
                        <a:pt x="30457" y="92979"/>
                        <a:pt x="42436" y="88422"/>
                        <a:pt x="42436" y="88422"/>
                      </a:cubicBezTo>
                      <a:lnTo>
                        <a:pt x="50376" y="65138"/>
                      </a:lnTo>
                      <a:cubicBezTo>
                        <a:pt x="50376" y="65138"/>
                        <a:pt x="46355" y="60451"/>
                        <a:pt x="40856" y="50792"/>
                      </a:cubicBezTo>
                      <a:cubicBezTo>
                        <a:pt x="35356" y="41133"/>
                        <a:pt x="28377" y="26501"/>
                        <a:pt x="28377" y="26501"/>
                      </a:cubicBezTo>
                      <a:lnTo>
                        <a:pt x="41503" y="17211"/>
                      </a:lnTo>
                      <a:cubicBezTo>
                        <a:pt x="41503" y="17211"/>
                        <a:pt x="44081" y="32657"/>
                        <a:pt x="48324" y="43610"/>
                      </a:cubicBezTo>
                      <a:cubicBezTo>
                        <a:pt x="52576" y="54554"/>
                        <a:pt x="58501" y="61007"/>
                        <a:pt x="58501" y="61007"/>
                      </a:cubicBezTo>
                      <a:lnTo>
                        <a:pt x="79012" y="55506"/>
                      </a:lnTo>
                      <a:cubicBezTo>
                        <a:pt x="79012" y="55506"/>
                        <a:pt x="78402" y="43268"/>
                        <a:pt x="84946" y="29791"/>
                      </a:cubicBezTo>
                      <a:cubicBezTo>
                        <a:pt x="91491" y="16324"/>
                        <a:pt x="103572" y="0"/>
                        <a:pt x="103572" y="0"/>
                      </a:cubicBezTo>
                      <a:cubicBezTo>
                        <a:pt x="103572" y="0"/>
                        <a:pt x="93552" y="16814"/>
                        <a:pt x="89235" y="30143"/>
                      </a:cubicBezTo>
                      <a:cubicBezTo>
                        <a:pt x="84909" y="43463"/>
                        <a:pt x="85187" y="54240"/>
                        <a:pt x="85187" y="54240"/>
                      </a:cubicBezTo>
                      <a:lnTo>
                        <a:pt x="117446" y="46716"/>
                      </a:lnTo>
                      <a:cubicBezTo>
                        <a:pt x="117446" y="46716"/>
                        <a:pt x="119507" y="40135"/>
                        <a:pt x="128788" y="33720"/>
                      </a:cubicBezTo>
                      <a:cubicBezTo>
                        <a:pt x="138077" y="27305"/>
                        <a:pt x="154586" y="21047"/>
                        <a:pt x="154586" y="21047"/>
                      </a:cubicBezTo>
                      <a:cubicBezTo>
                        <a:pt x="154586" y="21047"/>
                        <a:pt x="139159" y="30078"/>
                        <a:pt x="131246" y="36169"/>
                      </a:cubicBezTo>
                      <a:cubicBezTo>
                        <a:pt x="123334" y="42261"/>
                        <a:pt x="122937" y="45413"/>
                        <a:pt x="122937" y="45413"/>
                      </a:cubicBezTo>
                      <a:lnTo>
                        <a:pt x="182436" y="44054"/>
                      </a:lnTo>
                      <a:cubicBezTo>
                        <a:pt x="182436" y="44054"/>
                        <a:pt x="140832" y="48574"/>
                        <a:pt x="119609" y="52095"/>
                      </a:cubicBezTo>
                      <a:cubicBezTo>
                        <a:pt x="103590" y="54758"/>
                        <a:pt x="97693" y="56616"/>
                        <a:pt x="97693" y="56616"/>
                      </a:cubicBezTo>
                      <a:cubicBezTo>
                        <a:pt x="97693" y="56616"/>
                        <a:pt x="100586" y="61099"/>
                        <a:pt x="107158" y="65859"/>
                      </a:cubicBezTo>
                      <a:cubicBezTo>
                        <a:pt x="113740" y="70619"/>
                        <a:pt x="123352" y="74714"/>
                        <a:pt x="123352" y="74714"/>
                      </a:cubicBezTo>
                      <a:cubicBezTo>
                        <a:pt x="123352" y="74714"/>
                        <a:pt x="111318" y="72847"/>
                        <a:pt x="103211" y="69048"/>
                      </a:cubicBezTo>
                      <a:cubicBezTo>
                        <a:pt x="95105" y="65258"/>
                        <a:pt x="90936" y="59527"/>
                        <a:pt x="90936" y="59527"/>
                      </a:cubicBezTo>
                      <a:lnTo>
                        <a:pt x="62568" y="66405"/>
                      </a:lnTo>
                      <a:cubicBezTo>
                        <a:pt x="62568" y="66405"/>
                        <a:pt x="69316" y="75204"/>
                        <a:pt x="75324" y="82248"/>
                      </a:cubicBezTo>
                      <a:cubicBezTo>
                        <a:pt x="81323" y="89282"/>
                        <a:pt x="89577" y="95105"/>
                        <a:pt x="89577" y="95105"/>
                      </a:cubicBezTo>
                      <a:cubicBezTo>
                        <a:pt x="89577" y="95105"/>
                        <a:pt x="103304" y="91842"/>
                        <a:pt x="118592" y="91888"/>
                      </a:cubicBezTo>
                      <a:cubicBezTo>
                        <a:pt x="133890" y="91934"/>
                        <a:pt x="150750" y="95290"/>
                        <a:pt x="150750" y="95290"/>
                      </a:cubicBezTo>
                      <a:cubicBezTo>
                        <a:pt x="150750" y="95290"/>
                        <a:pt x="133779" y="94865"/>
                        <a:pt x="119886" y="95909"/>
                      </a:cubicBezTo>
                      <a:cubicBezTo>
                        <a:pt x="106003" y="96963"/>
                        <a:pt x="95207" y="99477"/>
                        <a:pt x="95207" y="99477"/>
                      </a:cubicBezTo>
                      <a:cubicBezTo>
                        <a:pt x="95207" y="99477"/>
                        <a:pt x="97591" y="105042"/>
                        <a:pt x="111299" y="116143"/>
                      </a:cubicBezTo>
                      <a:cubicBezTo>
                        <a:pt x="129157" y="130609"/>
                        <a:pt x="167564" y="156342"/>
                        <a:pt x="167564" y="15634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0997" name="Google Shape;10997;p17"/>
              <p:cNvGrpSpPr/>
              <p:nvPr/>
            </p:nvGrpSpPr>
            <p:grpSpPr>
              <a:xfrm>
                <a:off x="7356046" y="3489411"/>
                <a:ext cx="225584" cy="313048"/>
                <a:chOff x="7356046" y="3489411"/>
                <a:chExt cx="225584" cy="313048"/>
              </a:xfrm>
            </p:grpSpPr>
            <p:sp>
              <p:nvSpPr>
                <p:cNvPr id="10998" name="Google Shape;10998;p17"/>
                <p:cNvSpPr/>
                <p:nvPr/>
              </p:nvSpPr>
              <p:spPr>
                <a:xfrm>
                  <a:off x="7356354" y="3489411"/>
                  <a:ext cx="225276" cy="313048"/>
                </a:xfrm>
                <a:custGeom>
                  <a:avLst/>
                  <a:gdLst/>
                  <a:ahLst/>
                  <a:cxnLst/>
                  <a:rect l="l" t="t" r="r" b="b"/>
                  <a:pathLst>
                    <a:path w="225276" h="313048" extrusionOk="0">
                      <a:moveTo>
                        <a:pt x="50965" y="111321"/>
                      </a:moveTo>
                      <a:cubicBezTo>
                        <a:pt x="50965" y="111321"/>
                        <a:pt x="39161" y="67008"/>
                        <a:pt x="53146" y="38973"/>
                      </a:cubicBezTo>
                      <a:cubicBezTo>
                        <a:pt x="75173" y="-5173"/>
                        <a:pt x="100740" y="207"/>
                        <a:pt x="100740" y="207"/>
                      </a:cubicBezTo>
                      <a:cubicBezTo>
                        <a:pt x="100740" y="207"/>
                        <a:pt x="85027" y="31809"/>
                        <a:pt x="108754" y="46054"/>
                      </a:cubicBezTo>
                      <a:cubicBezTo>
                        <a:pt x="121076" y="53448"/>
                        <a:pt x="141707" y="47274"/>
                        <a:pt x="141707" y="47274"/>
                      </a:cubicBezTo>
                      <a:cubicBezTo>
                        <a:pt x="141707" y="47274"/>
                        <a:pt x="152873" y="62618"/>
                        <a:pt x="167117" y="67701"/>
                      </a:cubicBezTo>
                      <a:cubicBezTo>
                        <a:pt x="181371" y="72785"/>
                        <a:pt x="198702" y="67618"/>
                        <a:pt x="198702" y="67618"/>
                      </a:cubicBezTo>
                      <a:cubicBezTo>
                        <a:pt x="198702" y="67618"/>
                        <a:pt x="195236" y="86077"/>
                        <a:pt x="185641" y="101015"/>
                      </a:cubicBezTo>
                      <a:cubicBezTo>
                        <a:pt x="176055" y="115952"/>
                        <a:pt x="160342" y="127367"/>
                        <a:pt x="160342" y="127367"/>
                      </a:cubicBezTo>
                      <a:cubicBezTo>
                        <a:pt x="160342" y="127367"/>
                        <a:pt x="170482" y="130575"/>
                        <a:pt x="179623" y="134892"/>
                      </a:cubicBezTo>
                      <a:cubicBezTo>
                        <a:pt x="188765" y="139199"/>
                        <a:pt x="196909" y="144625"/>
                        <a:pt x="196909" y="144625"/>
                      </a:cubicBezTo>
                      <a:cubicBezTo>
                        <a:pt x="196909" y="144625"/>
                        <a:pt x="192925" y="152916"/>
                        <a:pt x="187582" y="158582"/>
                      </a:cubicBezTo>
                      <a:cubicBezTo>
                        <a:pt x="182239" y="164248"/>
                        <a:pt x="175547" y="167290"/>
                        <a:pt x="175547" y="167290"/>
                      </a:cubicBezTo>
                      <a:cubicBezTo>
                        <a:pt x="175547" y="167290"/>
                        <a:pt x="192564" y="186414"/>
                        <a:pt x="204997" y="204374"/>
                      </a:cubicBezTo>
                      <a:cubicBezTo>
                        <a:pt x="217429" y="222334"/>
                        <a:pt x="225277" y="239129"/>
                        <a:pt x="225277" y="239129"/>
                      </a:cubicBezTo>
                      <a:cubicBezTo>
                        <a:pt x="225277" y="239129"/>
                        <a:pt x="204553" y="243797"/>
                        <a:pt x="186325" y="243547"/>
                      </a:cubicBezTo>
                      <a:cubicBezTo>
                        <a:pt x="168097" y="243298"/>
                        <a:pt x="152365" y="238131"/>
                        <a:pt x="152365" y="238131"/>
                      </a:cubicBezTo>
                      <a:cubicBezTo>
                        <a:pt x="152365" y="238131"/>
                        <a:pt x="154777" y="246256"/>
                        <a:pt x="155175" y="253660"/>
                      </a:cubicBezTo>
                      <a:cubicBezTo>
                        <a:pt x="155572" y="261054"/>
                        <a:pt x="153964" y="267728"/>
                        <a:pt x="153964" y="267728"/>
                      </a:cubicBezTo>
                      <a:cubicBezTo>
                        <a:pt x="153964" y="267728"/>
                        <a:pt x="140311" y="262173"/>
                        <a:pt x="129238" y="252134"/>
                      </a:cubicBezTo>
                      <a:cubicBezTo>
                        <a:pt x="118174" y="242105"/>
                        <a:pt x="109707" y="227602"/>
                        <a:pt x="109707" y="227602"/>
                      </a:cubicBezTo>
                      <a:cubicBezTo>
                        <a:pt x="109707" y="227602"/>
                        <a:pt x="112618" y="255370"/>
                        <a:pt x="109485" y="276722"/>
                      </a:cubicBezTo>
                      <a:cubicBezTo>
                        <a:pt x="106342" y="298083"/>
                        <a:pt x="97145" y="313048"/>
                        <a:pt x="97145" y="313048"/>
                      </a:cubicBezTo>
                      <a:cubicBezTo>
                        <a:pt x="97145" y="313048"/>
                        <a:pt x="88614" y="287527"/>
                        <a:pt x="76921" y="273154"/>
                      </a:cubicBezTo>
                      <a:cubicBezTo>
                        <a:pt x="65228" y="258790"/>
                        <a:pt x="50365" y="255555"/>
                        <a:pt x="50365" y="255555"/>
                      </a:cubicBezTo>
                      <a:cubicBezTo>
                        <a:pt x="50365" y="255555"/>
                        <a:pt x="58129" y="224136"/>
                        <a:pt x="23716" y="208691"/>
                      </a:cubicBezTo>
                      <a:cubicBezTo>
                        <a:pt x="10073" y="202571"/>
                        <a:pt x="1901" y="212813"/>
                        <a:pt x="1901" y="212813"/>
                      </a:cubicBezTo>
                      <a:cubicBezTo>
                        <a:pt x="1901" y="212813"/>
                        <a:pt x="-4810" y="184408"/>
                        <a:pt x="6985" y="158444"/>
                      </a:cubicBezTo>
                      <a:cubicBezTo>
                        <a:pt x="18779" y="132470"/>
                        <a:pt x="50965" y="111321"/>
                        <a:pt x="50965"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99" name="Google Shape;10999;p17"/>
                <p:cNvSpPr/>
                <p:nvPr/>
              </p:nvSpPr>
              <p:spPr>
                <a:xfrm>
                  <a:off x="7356046" y="3525629"/>
                  <a:ext cx="202115" cy="216008"/>
                </a:xfrm>
                <a:custGeom>
                  <a:avLst/>
                  <a:gdLst/>
                  <a:ahLst/>
                  <a:cxnLst/>
                  <a:rect l="l" t="t" r="r" b="b"/>
                  <a:pathLst>
                    <a:path w="202115" h="216008" extrusionOk="0">
                      <a:moveTo>
                        <a:pt x="202116" y="189785"/>
                      </a:moveTo>
                      <a:cubicBezTo>
                        <a:pt x="202116" y="189785"/>
                        <a:pt x="150649" y="164134"/>
                        <a:pt x="128113" y="146119"/>
                      </a:cubicBezTo>
                      <a:cubicBezTo>
                        <a:pt x="115533" y="136071"/>
                        <a:pt x="107898" y="128335"/>
                        <a:pt x="107898" y="128335"/>
                      </a:cubicBezTo>
                      <a:cubicBezTo>
                        <a:pt x="107898" y="128335"/>
                        <a:pt x="109553" y="135803"/>
                        <a:pt x="116920" y="153098"/>
                      </a:cubicBezTo>
                      <a:cubicBezTo>
                        <a:pt x="124287" y="170392"/>
                        <a:pt x="137366" y="197512"/>
                        <a:pt x="137366" y="197512"/>
                      </a:cubicBezTo>
                      <a:cubicBezTo>
                        <a:pt x="137366" y="197512"/>
                        <a:pt x="121338" y="174949"/>
                        <a:pt x="112261" y="156527"/>
                      </a:cubicBezTo>
                      <a:cubicBezTo>
                        <a:pt x="103184" y="138114"/>
                        <a:pt x="101049" y="123824"/>
                        <a:pt x="101049" y="123824"/>
                      </a:cubicBezTo>
                      <a:cubicBezTo>
                        <a:pt x="101049" y="123824"/>
                        <a:pt x="89291" y="115930"/>
                        <a:pt x="79244" y="106456"/>
                      </a:cubicBezTo>
                      <a:cubicBezTo>
                        <a:pt x="69187" y="96981"/>
                        <a:pt x="60849" y="85936"/>
                        <a:pt x="60849" y="85936"/>
                      </a:cubicBezTo>
                      <a:lnTo>
                        <a:pt x="64325" y="124656"/>
                      </a:lnTo>
                      <a:cubicBezTo>
                        <a:pt x="64325" y="124656"/>
                        <a:pt x="72200" y="127494"/>
                        <a:pt x="81416" y="139214"/>
                      </a:cubicBezTo>
                      <a:cubicBezTo>
                        <a:pt x="90622" y="150935"/>
                        <a:pt x="101178" y="171548"/>
                        <a:pt x="101178" y="171548"/>
                      </a:cubicBezTo>
                      <a:cubicBezTo>
                        <a:pt x="101178" y="171548"/>
                        <a:pt x="88579" y="154891"/>
                        <a:pt x="80094" y="145269"/>
                      </a:cubicBezTo>
                      <a:cubicBezTo>
                        <a:pt x="71599" y="135646"/>
                        <a:pt x="67218" y="133040"/>
                        <a:pt x="67218" y="133040"/>
                      </a:cubicBezTo>
                      <a:lnTo>
                        <a:pt x="75232" y="169098"/>
                      </a:lnTo>
                      <a:lnTo>
                        <a:pt x="87729" y="216008"/>
                      </a:lnTo>
                      <a:lnTo>
                        <a:pt x="70767" y="171594"/>
                      </a:lnTo>
                      <a:cubicBezTo>
                        <a:pt x="70767" y="171594"/>
                        <a:pt x="66710" y="173452"/>
                        <a:pt x="64223" y="182371"/>
                      </a:cubicBezTo>
                      <a:cubicBezTo>
                        <a:pt x="61737" y="191282"/>
                        <a:pt x="60822" y="207255"/>
                        <a:pt x="60822" y="207255"/>
                      </a:cubicBezTo>
                      <a:cubicBezTo>
                        <a:pt x="60822" y="207255"/>
                        <a:pt x="59065" y="189886"/>
                        <a:pt x="61007" y="178896"/>
                      </a:cubicBezTo>
                      <a:cubicBezTo>
                        <a:pt x="62938" y="167906"/>
                        <a:pt x="68568" y="163302"/>
                        <a:pt x="68568" y="163302"/>
                      </a:cubicBezTo>
                      <a:lnTo>
                        <a:pt x="62449" y="134454"/>
                      </a:lnTo>
                      <a:lnTo>
                        <a:pt x="58335" y="118065"/>
                      </a:lnTo>
                      <a:cubicBezTo>
                        <a:pt x="58335" y="118065"/>
                        <a:pt x="52207" y="120728"/>
                        <a:pt x="45598" y="130784"/>
                      </a:cubicBezTo>
                      <a:cubicBezTo>
                        <a:pt x="38998" y="140841"/>
                        <a:pt x="31927" y="158302"/>
                        <a:pt x="31927" y="158302"/>
                      </a:cubicBezTo>
                      <a:cubicBezTo>
                        <a:pt x="31927" y="158302"/>
                        <a:pt x="34626" y="139372"/>
                        <a:pt x="40764" y="127031"/>
                      </a:cubicBezTo>
                      <a:cubicBezTo>
                        <a:pt x="46901" y="114692"/>
                        <a:pt x="56468" y="108933"/>
                        <a:pt x="56468" y="108933"/>
                      </a:cubicBezTo>
                      <a:lnTo>
                        <a:pt x="54814" y="80389"/>
                      </a:lnTo>
                      <a:cubicBezTo>
                        <a:pt x="54814" y="80389"/>
                        <a:pt x="49138" y="74733"/>
                        <a:pt x="40098" y="63031"/>
                      </a:cubicBezTo>
                      <a:cubicBezTo>
                        <a:pt x="31067" y="51328"/>
                        <a:pt x="0" y="4520"/>
                        <a:pt x="0" y="4520"/>
                      </a:cubicBezTo>
                      <a:lnTo>
                        <a:pt x="1405" y="1959"/>
                      </a:lnTo>
                      <a:cubicBezTo>
                        <a:pt x="1405" y="1959"/>
                        <a:pt x="36003" y="40846"/>
                        <a:pt x="44359" y="54138"/>
                      </a:cubicBezTo>
                      <a:cubicBezTo>
                        <a:pt x="52725" y="67430"/>
                        <a:pt x="60895" y="75213"/>
                        <a:pt x="60895" y="75213"/>
                      </a:cubicBezTo>
                      <a:lnTo>
                        <a:pt x="78199" y="68161"/>
                      </a:lnTo>
                      <a:cubicBezTo>
                        <a:pt x="78199" y="68161"/>
                        <a:pt x="72782" y="53233"/>
                        <a:pt x="73679" y="36678"/>
                      </a:cubicBezTo>
                      <a:cubicBezTo>
                        <a:pt x="74566" y="20132"/>
                        <a:pt x="79586" y="0"/>
                        <a:pt x="79586" y="0"/>
                      </a:cubicBezTo>
                      <a:cubicBezTo>
                        <a:pt x="79586" y="0"/>
                        <a:pt x="76720" y="20696"/>
                        <a:pt x="77885" y="37029"/>
                      </a:cubicBezTo>
                      <a:cubicBezTo>
                        <a:pt x="79040" y="53371"/>
                        <a:pt x="83560" y="66515"/>
                        <a:pt x="83560" y="66515"/>
                      </a:cubicBezTo>
                      <a:lnTo>
                        <a:pt x="111217" y="56800"/>
                      </a:lnTo>
                      <a:cubicBezTo>
                        <a:pt x="111217" y="56800"/>
                        <a:pt x="110579" y="48740"/>
                        <a:pt x="116855" y="40754"/>
                      </a:cubicBezTo>
                      <a:cubicBezTo>
                        <a:pt x="123140" y="32768"/>
                        <a:pt x="136349" y="24865"/>
                        <a:pt x="136349" y="24865"/>
                      </a:cubicBezTo>
                      <a:cubicBezTo>
                        <a:pt x="136349" y="24865"/>
                        <a:pt x="125266" y="36142"/>
                        <a:pt x="120155" y="43703"/>
                      </a:cubicBezTo>
                      <a:cubicBezTo>
                        <a:pt x="115043" y="51264"/>
                        <a:pt x="115912" y="55118"/>
                        <a:pt x="115912" y="55118"/>
                      </a:cubicBezTo>
                      <a:lnTo>
                        <a:pt x="171872" y="52493"/>
                      </a:lnTo>
                      <a:cubicBezTo>
                        <a:pt x="171872" y="52493"/>
                        <a:pt x="134159" y="58686"/>
                        <a:pt x="115394" y="63335"/>
                      </a:cubicBezTo>
                      <a:cubicBezTo>
                        <a:pt x="101234" y="66839"/>
                        <a:pt x="96372" y="69214"/>
                        <a:pt x="96372" y="69214"/>
                      </a:cubicBezTo>
                      <a:cubicBezTo>
                        <a:pt x="96372" y="69214"/>
                        <a:pt x="100892" y="74631"/>
                        <a:pt x="109016" y="80334"/>
                      </a:cubicBezTo>
                      <a:cubicBezTo>
                        <a:pt x="117142" y="86037"/>
                        <a:pt x="127892" y="90881"/>
                        <a:pt x="127892" y="90881"/>
                      </a:cubicBezTo>
                      <a:cubicBezTo>
                        <a:pt x="127892" y="90881"/>
                        <a:pt x="115718" y="88801"/>
                        <a:pt x="106530" y="84299"/>
                      </a:cubicBezTo>
                      <a:cubicBezTo>
                        <a:pt x="97333" y="79798"/>
                        <a:pt x="91112" y="72875"/>
                        <a:pt x="91112" y="72875"/>
                      </a:cubicBezTo>
                      <a:lnTo>
                        <a:pt x="66895" y="81730"/>
                      </a:lnTo>
                      <a:cubicBezTo>
                        <a:pt x="66895" y="81730"/>
                        <a:pt x="76776" y="92369"/>
                        <a:pt x="85252" y="100854"/>
                      </a:cubicBezTo>
                      <a:cubicBezTo>
                        <a:pt x="93737" y="109349"/>
                        <a:pt x="103877" y="116328"/>
                        <a:pt x="103877" y="116328"/>
                      </a:cubicBezTo>
                      <a:cubicBezTo>
                        <a:pt x="103877" y="116328"/>
                        <a:pt x="115617" y="112122"/>
                        <a:pt x="130156" y="111919"/>
                      </a:cubicBezTo>
                      <a:cubicBezTo>
                        <a:pt x="144696" y="111724"/>
                        <a:pt x="162036" y="115542"/>
                        <a:pt x="162036" y="115542"/>
                      </a:cubicBezTo>
                      <a:cubicBezTo>
                        <a:pt x="162036" y="115542"/>
                        <a:pt x="145749" y="115302"/>
                        <a:pt x="132976" y="116808"/>
                      </a:cubicBezTo>
                      <a:cubicBezTo>
                        <a:pt x="120201" y="118315"/>
                        <a:pt x="110949" y="121569"/>
                        <a:pt x="110949" y="121569"/>
                      </a:cubicBezTo>
                      <a:cubicBezTo>
                        <a:pt x="110949" y="121569"/>
                        <a:pt x="115413" y="128316"/>
                        <a:pt x="132818" y="141645"/>
                      </a:cubicBezTo>
                      <a:cubicBezTo>
                        <a:pt x="155483" y="159004"/>
                        <a:pt x="202116" y="189785"/>
                        <a:pt x="202116"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00" name="Google Shape;11000;p17"/>
              <p:cNvGrpSpPr/>
              <p:nvPr/>
            </p:nvGrpSpPr>
            <p:grpSpPr>
              <a:xfrm>
                <a:off x="6995061" y="5249579"/>
                <a:ext cx="235081" cy="171014"/>
                <a:chOff x="6995061" y="5249579"/>
                <a:chExt cx="235081" cy="171014"/>
              </a:xfrm>
            </p:grpSpPr>
            <p:sp>
              <p:nvSpPr>
                <p:cNvPr id="11001" name="Google Shape;11001;p17"/>
                <p:cNvSpPr/>
                <p:nvPr/>
              </p:nvSpPr>
              <p:spPr>
                <a:xfrm>
                  <a:off x="6995061" y="5249579"/>
                  <a:ext cx="235081" cy="171014"/>
                </a:xfrm>
                <a:custGeom>
                  <a:avLst/>
                  <a:gdLst/>
                  <a:ahLst/>
                  <a:cxnLst/>
                  <a:rect l="l" t="t" r="r" b="b"/>
                  <a:pathLst>
                    <a:path w="235081" h="171014" extrusionOk="0">
                      <a:moveTo>
                        <a:pt x="84969" y="36958"/>
                      </a:moveTo>
                      <a:cubicBezTo>
                        <a:pt x="84969" y="36958"/>
                        <a:pt x="52044" y="27197"/>
                        <a:pt x="30590" y="37235"/>
                      </a:cubicBezTo>
                      <a:cubicBezTo>
                        <a:pt x="-3203" y="53032"/>
                        <a:pt x="87" y="72434"/>
                        <a:pt x="87" y="72434"/>
                      </a:cubicBezTo>
                      <a:cubicBezTo>
                        <a:pt x="87" y="72434"/>
                        <a:pt x="24277" y="61166"/>
                        <a:pt x="34278" y="79357"/>
                      </a:cubicBezTo>
                      <a:cubicBezTo>
                        <a:pt x="39473" y="88804"/>
                        <a:pt x="34232" y="104268"/>
                        <a:pt x="34232" y="104268"/>
                      </a:cubicBezTo>
                      <a:cubicBezTo>
                        <a:pt x="34232" y="104268"/>
                        <a:pt x="45426" y="112994"/>
                        <a:pt x="48827" y="123846"/>
                      </a:cubicBezTo>
                      <a:cubicBezTo>
                        <a:pt x="52229" y="134706"/>
                        <a:pt x="47838" y="147694"/>
                        <a:pt x="47838" y="147694"/>
                      </a:cubicBezTo>
                      <a:cubicBezTo>
                        <a:pt x="47838" y="147694"/>
                        <a:pt x="61805" y="145428"/>
                        <a:pt x="73304" y="138468"/>
                      </a:cubicBezTo>
                      <a:cubicBezTo>
                        <a:pt x="84794" y="131508"/>
                        <a:pt x="93824" y="119861"/>
                        <a:pt x="93824" y="119861"/>
                      </a:cubicBezTo>
                      <a:cubicBezTo>
                        <a:pt x="93824" y="119861"/>
                        <a:pt x="95932" y="127580"/>
                        <a:pt x="98908" y="134568"/>
                      </a:cubicBezTo>
                      <a:cubicBezTo>
                        <a:pt x="101875" y="141546"/>
                        <a:pt x="105711" y="147804"/>
                        <a:pt x="105711" y="147804"/>
                      </a:cubicBezTo>
                      <a:cubicBezTo>
                        <a:pt x="105711" y="147804"/>
                        <a:pt x="112052" y="144948"/>
                        <a:pt x="116461" y="141019"/>
                      </a:cubicBezTo>
                      <a:cubicBezTo>
                        <a:pt x="120870" y="137091"/>
                        <a:pt x="123347" y="132100"/>
                        <a:pt x="123347" y="132100"/>
                      </a:cubicBezTo>
                      <a:cubicBezTo>
                        <a:pt x="123347" y="132100"/>
                        <a:pt x="137212" y="145318"/>
                        <a:pt x="150338" y="155042"/>
                      </a:cubicBezTo>
                      <a:cubicBezTo>
                        <a:pt x="163454" y="164775"/>
                        <a:pt x="175841" y="171014"/>
                        <a:pt x="175841" y="171014"/>
                      </a:cubicBezTo>
                      <a:cubicBezTo>
                        <a:pt x="175841" y="171014"/>
                        <a:pt x="179944" y="155458"/>
                        <a:pt x="180296" y="141685"/>
                      </a:cubicBezTo>
                      <a:cubicBezTo>
                        <a:pt x="180638" y="127922"/>
                        <a:pt x="177218" y="115933"/>
                        <a:pt x="177218" y="115933"/>
                      </a:cubicBezTo>
                      <a:cubicBezTo>
                        <a:pt x="177218" y="115933"/>
                        <a:pt x="183254" y="117911"/>
                        <a:pt x="188800" y="118355"/>
                      </a:cubicBezTo>
                      <a:cubicBezTo>
                        <a:pt x="194336" y="118798"/>
                        <a:pt x="199392" y="117708"/>
                        <a:pt x="199392" y="117708"/>
                      </a:cubicBezTo>
                      <a:cubicBezTo>
                        <a:pt x="199392" y="117708"/>
                        <a:pt x="195622" y="107290"/>
                        <a:pt x="188411" y="98740"/>
                      </a:cubicBezTo>
                      <a:cubicBezTo>
                        <a:pt x="181202" y="90190"/>
                        <a:pt x="170563" y="83516"/>
                        <a:pt x="170563" y="83516"/>
                      </a:cubicBezTo>
                      <a:cubicBezTo>
                        <a:pt x="170563" y="83516"/>
                        <a:pt x="191323" y="86253"/>
                        <a:pt x="207453" y="84284"/>
                      </a:cubicBezTo>
                      <a:cubicBezTo>
                        <a:pt x="223582" y="82315"/>
                        <a:pt x="235081" y="75651"/>
                        <a:pt x="235081" y="75651"/>
                      </a:cubicBezTo>
                      <a:cubicBezTo>
                        <a:pt x="235081" y="75651"/>
                        <a:pt x="216169" y="68736"/>
                        <a:pt x="205724" y="59632"/>
                      </a:cubicBezTo>
                      <a:cubicBezTo>
                        <a:pt x="195270" y="50527"/>
                        <a:pt x="193283" y="39241"/>
                        <a:pt x="193283" y="39241"/>
                      </a:cubicBezTo>
                      <a:cubicBezTo>
                        <a:pt x="193283" y="39241"/>
                        <a:pt x="169463" y="44501"/>
                        <a:pt x="158870" y="18222"/>
                      </a:cubicBezTo>
                      <a:cubicBezTo>
                        <a:pt x="154673" y="7804"/>
                        <a:pt x="162604" y="1833"/>
                        <a:pt x="162604" y="1833"/>
                      </a:cubicBezTo>
                      <a:cubicBezTo>
                        <a:pt x="162604" y="1833"/>
                        <a:pt x="141474" y="-3778"/>
                        <a:pt x="121628" y="4633"/>
                      </a:cubicBezTo>
                      <a:cubicBezTo>
                        <a:pt x="101792" y="13054"/>
                        <a:pt x="84969" y="36958"/>
                        <a:pt x="84969" y="369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02" name="Google Shape;11002;p17"/>
                <p:cNvSpPr/>
                <p:nvPr/>
              </p:nvSpPr>
              <p:spPr>
                <a:xfrm>
                  <a:off x="7022822" y="5261117"/>
                  <a:ext cx="161934" cy="141506"/>
                </a:xfrm>
                <a:custGeom>
                  <a:avLst/>
                  <a:gdLst/>
                  <a:ahLst/>
                  <a:cxnLst/>
                  <a:rect l="l" t="t" r="r" b="b"/>
                  <a:pathLst>
                    <a:path w="161934" h="141506" extrusionOk="0">
                      <a:moveTo>
                        <a:pt x="138909" y="141507"/>
                      </a:moveTo>
                      <a:cubicBezTo>
                        <a:pt x="138909" y="141507"/>
                        <a:pt x="121153" y="102149"/>
                        <a:pt x="108286" y="84790"/>
                      </a:cubicBezTo>
                      <a:cubicBezTo>
                        <a:pt x="101104" y="75102"/>
                        <a:pt x="95521" y="69186"/>
                        <a:pt x="95521" y="69186"/>
                      </a:cubicBezTo>
                      <a:cubicBezTo>
                        <a:pt x="95521" y="69186"/>
                        <a:pt x="101086" y="70582"/>
                        <a:pt x="113851" y="76470"/>
                      </a:cubicBezTo>
                      <a:cubicBezTo>
                        <a:pt x="126616" y="82368"/>
                        <a:pt x="146600" y="92748"/>
                        <a:pt x="146600" y="92748"/>
                      </a:cubicBezTo>
                      <a:cubicBezTo>
                        <a:pt x="146600" y="92748"/>
                        <a:pt x="130128" y="80223"/>
                        <a:pt x="116568" y="73023"/>
                      </a:cubicBezTo>
                      <a:cubicBezTo>
                        <a:pt x="102999" y="65813"/>
                        <a:pt x="92341" y="63927"/>
                        <a:pt x="92341" y="63927"/>
                      </a:cubicBezTo>
                      <a:cubicBezTo>
                        <a:pt x="92341" y="63927"/>
                        <a:pt x="86749" y="54906"/>
                        <a:pt x="79928" y="47132"/>
                      </a:cubicBezTo>
                      <a:cubicBezTo>
                        <a:pt x="73115" y="39368"/>
                        <a:pt x="65064" y="32851"/>
                        <a:pt x="65064" y="32851"/>
                      </a:cubicBezTo>
                      <a:lnTo>
                        <a:pt x="94033" y="36216"/>
                      </a:lnTo>
                      <a:cubicBezTo>
                        <a:pt x="94033" y="36216"/>
                        <a:pt x="95928" y="42215"/>
                        <a:pt x="104460" y="49396"/>
                      </a:cubicBezTo>
                      <a:cubicBezTo>
                        <a:pt x="112991" y="56569"/>
                        <a:pt x="128159" y="64935"/>
                        <a:pt x="128159" y="64935"/>
                      </a:cubicBezTo>
                      <a:cubicBezTo>
                        <a:pt x="128159" y="64935"/>
                        <a:pt x="116032" y="55100"/>
                        <a:pt x="109044" y="48509"/>
                      </a:cubicBezTo>
                      <a:cubicBezTo>
                        <a:pt x="102065" y="41919"/>
                        <a:pt x="100245" y="38563"/>
                        <a:pt x="100245" y="38563"/>
                      </a:cubicBezTo>
                      <a:lnTo>
                        <a:pt x="127087" y="45302"/>
                      </a:lnTo>
                      <a:lnTo>
                        <a:pt x="161935" y="55627"/>
                      </a:lnTo>
                      <a:lnTo>
                        <a:pt x="129084" y="41974"/>
                      </a:lnTo>
                      <a:cubicBezTo>
                        <a:pt x="129084" y="41974"/>
                        <a:pt x="130600" y="38942"/>
                        <a:pt x="137366" y="37232"/>
                      </a:cubicBezTo>
                      <a:cubicBezTo>
                        <a:pt x="144132" y="35522"/>
                        <a:pt x="156148" y="35134"/>
                        <a:pt x="156148" y="35134"/>
                      </a:cubicBezTo>
                      <a:cubicBezTo>
                        <a:pt x="156148" y="35134"/>
                        <a:pt x="143162" y="33480"/>
                        <a:pt x="134851" y="34737"/>
                      </a:cubicBezTo>
                      <a:cubicBezTo>
                        <a:pt x="126542" y="35994"/>
                        <a:pt x="122919" y="40153"/>
                        <a:pt x="122919" y="40153"/>
                      </a:cubicBezTo>
                      <a:lnTo>
                        <a:pt x="101446" y="34986"/>
                      </a:lnTo>
                      <a:lnTo>
                        <a:pt x="89264" y="31566"/>
                      </a:lnTo>
                      <a:cubicBezTo>
                        <a:pt x="89264" y="31566"/>
                        <a:pt x="91436" y="26991"/>
                        <a:pt x="99182" y="22193"/>
                      </a:cubicBezTo>
                      <a:cubicBezTo>
                        <a:pt x="106927" y="17396"/>
                        <a:pt x="120238" y="12386"/>
                        <a:pt x="120238" y="12386"/>
                      </a:cubicBezTo>
                      <a:cubicBezTo>
                        <a:pt x="120238" y="12386"/>
                        <a:pt x="105948" y="14069"/>
                        <a:pt x="96510" y="18468"/>
                      </a:cubicBezTo>
                      <a:cubicBezTo>
                        <a:pt x="87063" y="22868"/>
                        <a:pt x="82460" y="29986"/>
                        <a:pt x="82460" y="29986"/>
                      </a:cubicBezTo>
                      <a:lnTo>
                        <a:pt x="61071" y="28192"/>
                      </a:lnTo>
                      <a:cubicBezTo>
                        <a:pt x="61071" y="28192"/>
                        <a:pt x="56995" y="23802"/>
                        <a:pt x="48472" y="16749"/>
                      </a:cubicBezTo>
                      <a:cubicBezTo>
                        <a:pt x="39950" y="9705"/>
                        <a:pt x="26991" y="0"/>
                        <a:pt x="26991" y="0"/>
                      </a:cubicBezTo>
                      <a:lnTo>
                        <a:pt x="18052" y="6424"/>
                      </a:lnTo>
                      <a:cubicBezTo>
                        <a:pt x="18052" y="6424"/>
                        <a:pt x="31936" y="13237"/>
                        <a:pt x="41669" y="19800"/>
                      </a:cubicBezTo>
                      <a:cubicBezTo>
                        <a:pt x="51412" y="26372"/>
                        <a:pt x="57013" y="32685"/>
                        <a:pt x="57013" y="32685"/>
                      </a:cubicBezTo>
                      <a:lnTo>
                        <a:pt x="51209" y="45616"/>
                      </a:lnTo>
                      <a:cubicBezTo>
                        <a:pt x="51209" y="45616"/>
                        <a:pt x="40153" y="41244"/>
                        <a:pt x="27702" y="41605"/>
                      </a:cubicBezTo>
                      <a:cubicBezTo>
                        <a:pt x="15261" y="41965"/>
                        <a:pt x="0" y="45376"/>
                        <a:pt x="0" y="45376"/>
                      </a:cubicBezTo>
                      <a:cubicBezTo>
                        <a:pt x="0" y="45376"/>
                        <a:pt x="15621" y="43601"/>
                        <a:pt x="27850" y="44793"/>
                      </a:cubicBezTo>
                      <a:cubicBezTo>
                        <a:pt x="40079" y="45976"/>
                        <a:pt x="49813" y="49637"/>
                        <a:pt x="49813" y="49637"/>
                      </a:cubicBezTo>
                      <a:lnTo>
                        <a:pt x="41715" y="70342"/>
                      </a:lnTo>
                      <a:cubicBezTo>
                        <a:pt x="41715" y="70342"/>
                        <a:pt x="35680" y="69704"/>
                        <a:pt x="29505" y="74298"/>
                      </a:cubicBezTo>
                      <a:cubicBezTo>
                        <a:pt x="23331" y="78883"/>
                        <a:pt x="17008" y="88709"/>
                        <a:pt x="17008" y="88709"/>
                      </a:cubicBezTo>
                      <a:cubicBezTo>
                        <a:pt x="17008" y="88709"/>
                        <a:pt x="25789" y="80556"/>
                        <a:pt x="31622" y="76840"/>
                      </a:cubicBezTo>
                      <a:cubicBezTo>
                        <a:pt x="37445" y="73124"/>
                        <a:pt x="40311" y="73854"/>
                        <a:pt x="40311" y="73854"/>
                      </a:cubicBezTo>
                      <a:lnTo>
                        <a:pt x="36705" y="116060"/>
                      </a:lnTo>
                      <a:cubicBezTo>
                        <a:pt x="36705" y="116060"/>
                        <a:pt x="42464" y="87701"/>
                        <a:pt x="46503" y="73624"/>
                      </a:cubicBezTo>
                      <a:cubicBezTo>
                        <a:pt x="49545" y="62994"/>
                        <a:pt x="51467" y="59361"/>
                        <a:pt x="51467" y="59361"/>
                      </a:cubicBezTo>
                      <a:cubicBezTo>
                        <a:pt x="51467" y="59361"/>
                        <a:pt x="55405" y="62883"/>
                        <a:pt x="59453" y="69122"/>
                      </a:cubicBezTo>
                      <a:cubicBezTo>
                        <a:pt x="63493" y="75370"/>
                        <a:pt x="66820" y="83578"/>
                        <a:pt x="66820" y="83578"/>
                      </a:cubicBezTo>
                      <a:cubicBezTo>
                        <a:pt x="66820" y="83578"/>
                        <a:pt x="65610" y="74345"/>
                        <a:pt x="62495" y="67320"/>
                      </a:cubicBezTo>
                      <a:cubicBezTo>
                        <a:pt x="59389" y="60286"/>
                        <a:pt x="54370" y="55460"/>
                        <a:pt x="54370" y="55460"/>
                      </a:cubicBezTo>
                      <a:lnTo>
                        <a:pt x="61728" y="37344"/>
                      </a:lnTo>
                      <a:cubicBezTo>
                        <a:pt x="61728" y="37344"/>
                        <a:pt x="69427" y="45006"/>
                        <a:pt x="75555" y="51569"/>
                      </a:cubicBezTo>
                      <a:cubicBezTo>
                        <a:pt x="81684" y="58132"/>
                        <a:pt x="86620" y="65924"/>
                        <a:pt x="86620" y="65924"/>
                      </a:cubicBezTo>
                      <a:cubicBezTo>
                        <a:pt x="86620" y="65924"/>
                        <a:pt x="83116" y="74714"/>
                        <a:pt x="82553" y="85686"/>
                      </a:cubicBezTo>
                      <a:cubicBezTo>
                        <a:pt x="81980" y="96658"/>
                        <a:pt x="84337" y="109830"/>
                        <a:pt x="84337" y="109830"/>
                      </a:cubicBezTo>
                      <a:cubicBezTo>
                        <a:pt x="84337" y="109830"/>
                        <a:pt x="84632" y="97527"/>
                        <a:pt x="86139" y="87905"/>
                      </a:cubicBezTo>
                      <a:cubicBezTo>
                        <a:pt x="87637" y="78292"/>
                        <a:pt x="90354" y="71368"/>
                        <a:pt x="90354" y="71368"/>
                      </a:cubicBezTo>
                      <a:cubicBezTo>
                        <a:pt x="90354" y="71368"/>
                        <a:pt x="95290" y="74862"/>
                        <a:pt x="104792" y="88256"/>
                      </a:cubicBezTo>
                      <a:cubicBezTo>
                        <a:pt x="117160" y="105707"/>
                        <a:pt x="138909" y="141507"/>
                        <a:pt x="138909"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03" name="Google Shape;11003;p17"/>
              <p:cNvGrpSpPr/>
              <p:nvPr/>
            </p:nvGrpSpPr>
            <p:grpSpPr>
              <a:xfrm>
                <a:off x="6756050" y="4415947"/>
                <a:ext cx="255911" cy="171458"/>
                <a:chOff x="6756050" y="4415947"/>
                <a:chExt cx="255911" cy="171458"/>
              </a:xfrm>
            </p:grpSpPr>
            <p:sp>
              <p:nvSpPr>
                <p:cNvPr id="11004" name="Google Shape;11004;p17"/>
                <p:cNvSpPr/>
                <p:nvPr/>
              </p:nvSpPr>
              <p:spPr>
                <a:xfrm>
                  <a:off x="6756050" y="4415947"/>
                  <a:ext cx="255911" cy="171458"/>
                </a:xfrm>
                <a:custGeom>
                  <a:avLst/>
                  <a:gdLst/>
                  <a:ahLst/>
                  <a:cxnLst/>
                  <a:rect l="l" t="t" r="r" b="b"/>
                  <a:pathLst>
                    <a:path w="255911" h="171458" extrusionOk="0">
                      <a:moveTo>
                        <a:pt x="99006" y="37725"/>
                      </a:moveTo>
                      <a:cubicBezTo>
                        <a:pt x="99006" y="37725"/>
                        <a:pt x="64814" y="28251"/>
                        <a:pt x="39599" y="38539"/>
                      </a:cubicBezTo>
                      <a:cubicBezTo>
                        <a:pt x="-111" y="54742"/>
                        <a:pt x="0" y="74199"/>
                        <a:pt x="0" y="74199"/>
                      </a:cubicBezTo>
                      <a:cubicBezTo>
                        <a:pt x="0" y="74199"/>
                        <a:pt x="28414" y="62645"/>
                        <a:pt x="36076" y="80818"/>
                      </a:cubicBezTo>
                      <a:cubicBezTo>
                        <a:pt x="40052" y="90246"/>
                        <a:pt x="31557" y="105830"/>
                        <a:pt x="31557" y="105830"/>
                      </a:cubicBezTo>
                      <a:cubicBezTo>
                        <a:pt x="31557" y="105830"/>
                        <a:pt x="42214" y="114482"/>
                        <a:pt x="43980" y="125352"/>
                      </a:cubicBezTo>
                      <a:cubicBezTo>
                        <a:pt x="45745" y="136222"/>
                        <a:pt x="38628" y="149311"/>
                        <a:pt x="38628" y="149311"/>
                      </a:cubicBezTo>
                      <a:cubicBezTo>
                        <a:pt x="38628" y="149311"/>
                        <a:pt x="54277" y="146898"/>
                        <a:pt x="68068" y="139790"/>
                      </a:cubicBezTo>
                      <a:cubicBezTo>
                        <a:pt x="81859" y="132692"/>
                        <a:pt x="93802" y="120897"/>
                        <a:pt x="93802" y="120897"/>
                      </a:cubicBezTo>
                      <a:cubicBezTo>
                        <a:pt x="93802" y="120897"/>
                        <a:pt x="94726" y="128634"/>
                        <a:pt x="96713" y="135622"/>
                      </a:cubicBezTo>
                      <a:cubicBezTo>
                        <a:pt x="98709" y="142600"/>
                        <a:pt x="101770" y="148849"/>
                        <a:pt x="101770" y="148849"/>
                      </a:cubicBezTo>
                      <a:cubicBezTo>
                        <a:pt x="101770" y="148849"/>
                        <a:pt x="109201" y="145919"/>
                        <a:pt x="114719" y="141926"/>
                      </a:cubicBezTo>
                      <a:cubicBezTo>
                        <a:pt x="120238" y="137942"/>
                        <a:pt x="123843" y="132895"/>
                        <a:pt x="123843" y="132895"/>
                      </a:cubicBezTo>
                      <a:cubicBezTo>
                        <a:pt x="123843" y="132895"/>
                        <a:pt x="136598" y="146039"/>
                        <a:pt x="149178" y="155680"/>
                      </a:cubicBezTo>
                      <a:cubicBezTo>
                        <a:pt x="161759" y="165321"/>
                        <a:pt x="174154" y="171458"/>
                        <a:pt x="174154" y="171458"/>
                      </a:cubicBezTo>
                      <a:cubicBezTo>
                        <a:pt x="174154" y="171458"/>
                        <a:pt x="181429" y="155800"/>
                        <a:pt x="184276" y="141963"/>
                      </a:cubicBezTo>
                      <a:cubicBezTo>
                        <a:pt x="187122" y="128134"/>
                        <a:pt x="185532" y="116137"/>
                        <a:pt x="185532" y="116137"/>
                      </a:cubicBezTo>
                      <a:cubicBezTo>
                        <a:pt x="185532" y="116137"/>
                        <a:pt x="191763" y="118059"/>
                        <a:pt x="197734" y="118448"/>
                      </a:cubicBezTo>
                      <a:cubicBezTo>
                        <a:pt x="203705" y="118836"/>
                        <a:pt x="209418" y="117690"/>
                        <a:pt x="209418" y="117690"/>
                      </a:cubicBezTo>
                      <a:cubicBezTo>
                        <a:pt x="209418" y="117690"/>
                        <a:pt x="207171" y="107263"/>
                        <a:pt x="200831" y="98750"/>
                      </a:cubicBezTo>
                      <a:cubicBezTo>
                        <a:pt x="194499" y="90237"/>
                        <a:pt x="184081" y="83646"/>
                        <a:pt x="184081" y="83646"/>
                      </a:cubicBezTo>
                      <a:cubicBezTo>
                        <a:pt x="184081" y="83646"/>
                        <a:pt x="206247" y="86179"/>
                        <a:pt x="224207" y="84044"/>
                      </a:cubicBezTo>
                      <a:cubicBezTo>
                        <a:pt x="242158" y="81909"/>
                        <a:pt x="255912" y="75105"/>
                        <a:pt x="255912" y="75105"/>
                      </a:cubicBezTo>
                      <a:cubicBezTo>
                        <a:pt x="255912" y="75105"/>
                        <a:pt x="236510" y="68339"/>
                        <a:pt x="226739" y="59299"/>
                      </a:cubicBezTo>
                      <a:cubicBezTo>
                        <a:pt x="216969" y="50259"/>
                        <a:pt x="216821" y="38945"/>
                        <a:pt x="216821" y="38945"/>
                      </a:cubicBezTo>
                      <a:cubicBezTo>
                        <a:pt x="216821" y="38945"/>
                        <a:pt x="189877" y="44473"/>
                        <a:pt x="183028" y="18185"/>
                      </a:cubicBezTo>
                      <a:cubicBezTo>
                        <a:pt x="180310" y="7758"/>
                        <a:pt x="190034" y="1676"/>
                        <a:pt x="190034" y="1676"/>
                      </a:cubicBezTo>
                      <a:cubicBezTo>
                        <a:pt x="190034" y="1676"/>
                        <a:pt x="167979" y="-3741"/>
                        <a:pt x="144816" y="4902"/>
                      </a:cubicBezTo>
                      <a:cubicBezTo>
                        <a:pt x="121651"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05" name="Google Shape;11005;p17"/>
                <p:cNvSpPr/>
                <p:nvPr/>
              </p:nvSpPr>
              <p:spPr>
                <a:xfrm>
                  <a:off x="6789030" y="4428447"/>
                  <a:ext cx="174921" cy="141007"/>
                </a:xfrm>
                <a:custGeom>
                  <a:avLst/>
                  <a:gdLst/>
                  <a:ahLst/>
                  <a:cxnLst/>
                  <a:rect l="l" t="t" r="r" b="b"/>
                  <a:pathLst>
                    <a:path w="174921" h="141007" extrusionOk="0">
                      <a:moveTo>
                        <a:pt x="134389" y="141008"/>
                      </a:moveTo>
                      <a:cubicBezTo>
                        <a:pt x="134389" y="141008"/>
                        <a:pt x="122059" y="101658"/>
                        <a:pt x="111133" y="84346"/>
                      </a:cubicBezTo>
                      <a:cubicBezTo>
                        <a:pt x="105032" y="74696"/>
                        <a:pt x="100004" y="68808"/>
                        <a:pt x="100004" y="68808"/>
                      </a:cubicBezTo>
                      <a:cubicBezTo>
                        <a:pt x="100004" y="68808"/>
                        <a:pt x="105818" y="70148"/>
                        <a:pt x="118694" y="75944"/>
                      </a:cubicBezTo>
                      <a:cubicBezTo>
                        <a:pt x="131579" y="81730"/>
                        <a:pt x="151517" y="91962"/>
                        <a:pt x="151517" y="91962"/>
                      </a:cubicBezTo>
                      <a:cubicBezTo>
                        <a:pt x="151517" y="91962"/>
                        <a:pt x="135794" y="79548"/>
                        <a:pt x="122281" y="72449"/>
                      </a:cubicBezTo>
                      <a:cubicBezTo>
                        <a:pt x="108766" y="65341"/>
                        <a:pt x="97462" y="63557"/>
                        <a:pt x="97462" y="63557"/>
                      </a:cubicBezTo>
                      <a:cubicBezTo>
                        <a:pt x="97462" y="63557"/>
                        <a:pt x="92979" y="54545"/>
                        <a:pt x="86934" y="46808"/>
                      </a:cubicBezTo>
                      <a:cubicBezTo>
                        <a:pt x="80879" y="39072"/>
                        <a:pt x="73263" y="32620"/>
                        <a:pt x="73263" y="32620"/>
                      </a:cubicBezTo>
                      <a:lnTo>
                        <a:pt x="104283" y="35707"/>
                      </a:lnTo>
                      <a:cubicBezTo>
                        <a:pt x="104283" y="35707"/>
                        <a:pt x="105282" y="41715"/>
                        <a:pt x="113305" y="48842"/>
                      </a:cubicBezTo>
                      <a:cubicBezTo>
                        <a:pt x="121328" y="55969"/>
                        <a:pt x="136386" y="64204"/>
                        <a:pt x="136386" y="64204"/>
                      </a:cubicBezTo>
                      <a:cubicBezTo>
                        <a:pt x="136386" y="64204"/>
                        <a:pt x="124906" y="54462"/>
                        <a:pt x="118463" y="47908"/>
                      </a:cubicBezTo>
                      <a:cubicBezTo>
                        <a:pt x="112030" y="41355"/>
                        <a:pt x="110643" y="37999"/>
                        <a:pt x="110643" y="37999"/>
                      </a:cubicBezTo>
                      <a:lnTo>
                        <a:pt x="138724" y="44498"/>
                      </a:lnTo>
                      <a:lnTo>
                        <a:pt x="174922" y="54526"/>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5" y="35162"/>
                        <a:pt x="135110" y="39377"/>
                        <a:pt x="135110" y="39377"/>
                      </a:cubicBezTo>
                      <a:lnTo>
                        <a:pt x="112593" y="34394"/>
                      </a:lnTo>
                      <a:lnTo>
                        <a:pt x="99902" y="31086"/>
                      </a:lnTo>
                      <a:cubicBezTo>
                        <a:pt x="99902" y="31086"/>
                        <a:pt x="103100" y="26464"/>
                        <a:pt x="112418" y="21574"/>
                      </a:cubicBezTo>
                      <a:cubicBezTo>
                        <a:pt x="121726" y="16675"/>
                        <a:pt x="137153" y="11517"/>
                        <a:pt x="137153" y="11517"/>
                      </a:cubicBezTo>
                      <a:cubicBezTo>
                        <a:pt x="137153" y="11517"/>
                        <a:pt x="121263" y="13347"/>
                        <a:pt x="110162" y="17858"/>
                      </a:cubicBezTo>
                      <a:cubicBezTo>
                        <a:pt x="99070" y="22369"/>
                        <a:pt x="92767" y="29560"/>
                        <a:pt x="92767" y="29560"/>
                      </a:cubicBezTo>
                      <a:lnTo>
                        <a:pt x="69741" y="27970"/>
                      </a:lnTo>
                      <a:cubicBezTo>
                        <a:pt x="69741" y="27970"/>
                        <a:pt x="66081" y="23607"/>
                        <a:pt x="58039" y="16610"/>
                      </a:cubicBezTo>
                      <a:cubicBezTo>
                        <a:pt x="49997" y="9613"/>
                        <a:pt x="37593" y="0"/>
                        <a:pt x="37593" y="0"/>
                      </a:cubicBezTo>
                      <a:lnTo>
                        <a:pt x="26695" y="6544"/>
                      </a:lnTo>
                      <a:cubicBezTo>
                        <a:pt x="26695" y="6544"/>
                        <a:pt x="40624" y="13246"/>
                        <a:pt x="50071" y="19744"/>
                      </a:cubicBezTo>
                      <a:cubicBezTo>
                        <a:pt x="59527" y="26233"/>
                        <a:pt x="64500" y="32527"/>
                        <a:pt x="64500" y="32527"/>
                      </a:cubicBezTo>
                      <a:lnTo>
                        <a:pt x="55857" y="45579"/>
                      </a:lnTo>
                      <a:cubicBezTo>
                        <a:pt x="55857" y="45579"/>
                        <a:pt x="44571" y="41290"/>
                        <a:pt x="30919" y="41780"/>
                      </a:cubicBezTo>
                      <a:cubicBezTo>
                        <a:pt x="17266" y="42261"/>
                        <a:pt x="0" y="45838"/>
                        <a:pt x="0" y="45838"/>
                      </a:cubicBezTo>
                      <a:cubicBezTo>
                        <a:pt x="0" y="45838"/>
                        <a:pt x="17368" y="43897"/>
                        <a:pt x="30503" y="44969"/>
                      </a:cubicBezTo>
                      <a:cubicBezTo>
                        <a:pt x="43638" y="46041"/>
                        <a:pt x="53611" y="49628"/>
                        <a:pt x="53611" y="49628"/>
                      </a:cubicBezTo>
                      <a:lnTo>
                        <a:pt x="41059" y="70499"/>
                      </a:lnTo>
                      <a:cubicBezTo>
                        <a:pt x="41059" y="70499"/>
                        <a:pt x="34589" y="69917"/>
                        <a:pt x="27018" y="74585"/>
                      </a:cubicBezTo>
                      <a:cubicBezTo>
                        <a:pt x="19457" y="79262"/>
                        <a:pt x="10796" y="89189"/>
                        <a:pt x="10796" y="89189"/>
                      </a:cubicBezTo>
                      <a:cubicBezTo>
                        <a:pt x="10796" y="89189"/>
                        <a:pt x="21851" y="80907"/>
                        <a:pt x="28876" y="77127"/>
                      </a:cubicBezTo>
                      <a:cubicBezTo>
                        <a:pt x="35901" y="73337"/>
                        <a:pt x="38896" y="74039"/>
                        <a:pt x="38896" y="74039"/>
                      </a:cubicBezTo>
                      <a:lnTo>
                        <a:pt x="27397" y="116466"/>
                      </a:lnTo>
                      <a:cubicBezTo>
                        <a:pt x="27397" y="116466"/>
                        <a:pt x="38766" y="87923"/>
                        <a:pt x="45699" y="73744"/>
                      </a:cubicBezTo>
                      <a:cubicBezTo>
                        <a:pt x="50921" y="63040"/>
                        <a:pt x="53676" y="59379"/>
                        <a:pt x="53676" y="59379"/>
                      </a:cubicBezTo>
                      <a:cubicBezTo>
                        <a:pt x="53676" y="59379"/>
                        <a:pt x="57346" y="62864"/>
                        <a:pt x="60636" y="69094"/>
                      </a:cubicBezTo>
                      <a:cubicBezTo>
                        <a:pt x="63927" y="75324"/>
                        <a:pt x="66090" y="83541"/>
                        <a:pt x="66090" y="83541"/>
                      </a:cubicBezTo>
                      <a:cubicBezTo>
                        <a:pt x="66090" y="83541"/>
                        <a:pt x="66423" y="74289"/>
                        <a:pt x="64288" y="67255"/>
                      </a:cubicBezTo>
                      <a:cubicBezTo>
                        <a:pt x="62152" y="60230"/>
                        <a:pt x="57540" y="55423"/>
                        <a:pt x="57540" y="55423"/>
                      </a:cubicBezTo>
                      <a:lnTo>
                        <a:pt x="68817" y="37158"/>
                      </a:lnTo>
                      <a:cubicBezTo>
                        <a:pt x="68817" y="37158"/>
                        <a:pt x="75851" y="44775"/>
                        <a:pt x="81360" y="51310"/>
                      </a:cubicBezTo>
                      <a:cubicBezTo>
                        <a:pt x="86869" y="57845"/>
                        <a:pt x="90871" y="65619"/>
                        <a:pt x="90871" y="65619"/>
                      </a:cubicBezTo>
                      <a:cubicBezTo>
                        <a:pt x="90871" y="65619"/>
                        <a:pt x="85473" y="74474"/>
                        <a:pt x="82876" y="85501"/>
                      </a:cubicBezTo>
                      <a:cubicBezTo>
                        <a:pt x="80288" y="96528"/>
                        <a:pt x="80500" y="109728"/>
                        <a:pt x="80500" y="109728"/>
                      </a:cubicBezTo>
                      <a:cubicBezTo>
                        <a:pt x="80500" y="109728"/>
                        <a:pt x="83033" y="97370"/>
                        <a:pt x="86398" y="87701"/>
                      </a:cubicBezTo>
                      <a:cubicBezTo>
                        <a:pt x="89762" y="78023"/>
                        <a:pt x="93959" y="71045"/>
                        <a:pt x="93959" y="71045"/>
                      </a:cubicBezTo>
                      <a:cubicBezTo>
                        <a:pt x="93959" y="71045"/>
                        <a:pt x="98728" y="74511"/>
                        <a:pt x="106696" y="87867"/>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06" name="Google Shape;11006;p17"/>
              <p:cNvGrpSpPr/>
              <p:nvPr/>
            </p:nvGrpSpPr>
            <p:grpSpPr>
              <a:xfrm>
                <a:off x="2551711" y="3255880"/>
                <a:ext cx="3463313" cy="2020868"/>
                <a:chOff x="2551711" y="3255880"/>
                <a:chExt cx="3463313" cy="2020868"/>
              </a:xfrm>
            </p:grpSpPr>
            <p:grpSp>
              <p:nvGrpSpPr>
                <p:cNvPr id="11007" name="Google Shape;11007;p17"/>
                <p:cNvGrpSpPr/>
                <p:nvPr/>
              </p:nvGrpSpPr>
              <p:grpSpPr>
                <a:xfrm>
                  <a:off x="4127366" y="3255880"/>
                  <a:ext cx="158422" cy="97268"/>
                  <a:chOff x="4127366" y="3255880"/>
                  <a:chExt cx="158422" cy="97268"/>
                </a:xfrm>
              </p:grpSpPr>
              <p:sp>
                <p:nvSpPr>
                  <p:cNvPr id="11008" name="Google Shape;11008;p17"/>
                  <p:cNvSpPr/>
                  <p:nvPr/>
                </p:nvSpPr>
                <p:spPr>
                  <a:xfrm>
                    <a:off x="4127366" y="3255880"/>
                    <a:ext cx="158422" cy="97268"/>
                  </a:xfrm>
                  <a:custGeom>
                    <a:avLst/>
                    <a:gdLst/>
                    <a:ahLst/>
                    <a:cxnLst/>
                    <a:rect l="l" t="t" r="r" b="b"/>
                    <a:pathLst>
                      <a:path w="158422" h="97268" extrusionOk="0">
                        <a:moveTo>
                          <a:pt x="61903" y="70305"/>
                        </a:moveTo>
                        <a:cubicBezTo>
                          <a:pt x="61903" y="70305"/>
                          <a:pt x="40893" y="73245"/>
                          <a:pt x="25105" y="65646"/>
                        </a:cubicBezTo>
                        <a:cubicBezTo>
                          <a:pt x="259" y="53686"/>
                          <a:pt x="0" y="42686"/>
                          <a:pt x="0" y="42686"/>
                        </a:cubicBezTo>
                        <a:cubicBezTo>
                          <a:pt x="0" y="42686"/>
                          <a:pt x="17784" y="51227"/>
                          <a:pt x="22230" y="41503"/>
                        </a:cubicBezTo>
                        <a:cubicBezTo>
                          <a:pt x="24532" y="36447"/>
                          <a:pt x="19014" y="27037"/>
                          <a:pt x="19014" y="27037"/>
                        </a:cubicBezTo>
                        <a:cubicBezTo>
                          <a:pt x="19014" y="27037"/>
                          <a:pt x="25466" y="22896"/>
                          <a:pt x="26381" y="16878"/>
                        </a:cubicBezTo>
                        <a:cubicBezTo>
                          <a:pt x="27296" y="10861"/>
                          <a:pt x="22674" y="2958"/>
                          <a:pt x="22674" y="2958"/>
                        </a:cubicBezTo>
                        <a:cubicBezTo>
                          <a:pt x="22674" y="2958"/>
                          <a:pt x="32398" y="5426"/>
                          <a:pt x="41059" y="10417"/>
                        </a:cubicBezTo>
                        <a:cubicBezTo>
                          <a:pt x="49711" y="15409"/>
                          <a:pt x="57300" y="22914"/>
                          <a:pt x="57300" y="22914"/>
                        </a:cubicBezTo>
                        <a:cubicBezTo>
                          <a:pt x="57300" y="22914"/>
                          <a:pt x="57743" y="18607"/>
                          <a:pt x="58862" y="14799"/>
                        </a:cubicBezTo>
                        <a:cubicBezTo>
                          <a:pt x="59980" y="10990"/>
                          <a:pt x="61773" y="7672"/>
                          <a:pt x="61773" y="7672"/>
                        </a:cubicBezTo>
                        <a:cubicBezTo>
                          <a:pt x="61773" y="7672"/>
                          <a:pt x="66423" y="9863"/>
                          <a:pt x="69907" y="12506"/>
                        </a:cubicBezTo>
                        <a:cubicBezTo>
                          <a:pt x="73383" y="15150"/>
                          <a:pt x="75703" y="18256"/>
                          <a:pt x="75703" y="18256"/>
                        </a:cubicBezTo>
                        <a:cubicBezTo>
                          <a:pt x="75703" y="18256"/>
                          <a:pt x="83384" y="11730"/>
                          <a:pt x="91010" y="7164"/>
                        </a:cubicBezTo>
                        <a:cubicBezTo>
                          <a:pt x="98636" y="2597"/>
                          <a:pt x="106206" y="0"/>
                          <a:pt x="106206" y="0"/>
                        </a:cubicBezTo>
                        <a:cubicBezTo>
                          <a:pt x="106206" y="0"/>
                          <a:pt x="110967" y="9373"/>
                          <a:pt x="112963" y="17396"/>
                        </a:cubicBezTo>
                        <a:cubicBezTo>
                          <a:pt x="114951" y="25419"/>
                          <a:pt x="114174" y="32084"/>
                          <a:pt x="114174" y="32084"/>
                        </a:cubicBezTo>
                        <a:cubicBezTo>
                          <a:pt x="114174" y="32084"/>
                          <a:pt x="118001" y="31437"/>
                          <a:pt x="121689" y="31640"/>
                        </a:cubicBezTo>
                        <a:cubicBezTo>
                          <a:pt x="125377" y="31843"/>
                          <a:pt x="128936" y="32888"/>
                          <a:pt x="128936" y="32888"/>
                        </a:cubicBezTo>
                        <a:cubicBezTo>
                          <a:pt x="128936" y="32888"/>
                          <a:pt x="127715" y="38628"/>
                          <a:pt x="123935" y="42991"/>
                        </a:cubicBezTo>
                        <a:cubicBezTo>
                          <a:pt x="120145" y="47363"/>
                          <a:pt x="113813" y="50358"/>
                          <a:pt x="113813" y="50358"/>
                        </a:cubicBezTo>
                        <a:cubicBezTo>
                          <a:pt x="113813" y="50358"/>
                          <a:pt x="127494" y="50487"/>
                          <a:pt x="138641" y="52965"/>
                        </a:cubicBezTo>
                        <a:cubicBezTo>
                          <a:pt x="149798" y="55433"/>
                          <a:pt x="158422" y="60258"/>
                          <a:pt x="158422" y="60258"/>
                        </a:cubicBezTo>
                        <a:cubicBezTo>
                          <a:pt x="158422" y="60258"/>
                          <a:pt x="146526" y="62707"/>
                          <a:pt x="140619" y="67125"/>
                        </a:cubicBezTo>
                        <a:cubicBezTo>
                          <a:pt x="134722" y="71553"/>
                          <a:pt x="134814" y="77940"/>
                          <a:pt x="134814" y="77940"/>
                        </a:cubicBezTo>
                        <a:cubicBezTo>
                          <a:pt x="134814" y="77940"/>
                          <a:pt x="118047" y="72912"/>
                          <a:pt x="114239" y="87294"/>
                        </a:cubicBezTo>
                        <a:cubicBezTo>
                          <a:pt x="112732" y="92988"/>
                          <a:pt x="118861" y="97120"/>
                          <a:pt x="118861" y="97120"/>
                        </a:cubicBezTo>
                        <a:cubicBezTo>
                          <a:pt x="118861" y="97120"/>
                          <a:pt x="105291" y="98618"/>
                          <a:pt x="90807" y="92101"/>
                        </a:cubicBezTo>
                        <a:cubicBezTo>
                          <a:pt x="76322" y="85575"/>
                          <a:pt x="61903" y="70305"/>
                          <a:pt x="61903"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09" name="Google Shape;11009;p17"/>
                  <p:cNvSpPr/>
                  <p:nvPr/>
                </p:nvSpPr>
                <p:spPr>
                  <a:xfrm>
                    <a:off x="4148053" y="3265558"/>
                    <a:ext cx="108147" cy="73401"/>
                  </a:xfrm>
                  <a:custGeom>
                    <a:avLst/>
                    <a:gdLst/>
                    <a:ahLst/>
                    <a:cxnLst/>
                    <a:rect l="l" t="t" r="r" b="b"/>
                    <a:pathLst>
                      <a:path w="108147" h="73401" extrusionOk="0">
                        <a:moveTo>
                          <a:pt x="81619" y="0"/>
                        </a:moveTo>
                        <a:cubicBezTo>
                          <a:pt x="81619" y="0"/>
                          <a:pt x="74640" y="21371"/>
                          <a:pt x="68161" y="30383"/>
                        </a:cubicBezTo>
                        <a:cubicBezTo>
                          <a:pt x="64546" y="35411"/>
                          <a:pt x="61524" y="38388"/>
                          <a:pt x="61524" y="38388"/>
                        </a:cubicBezTo>
                        <a:cubicBezTo>
                          <a:pt x="61524" y="38388"/>
                          <a:pt x="65101" y="38037"/>
                          <a:pt x="72986" y="35680"/>
                        </a:cubicBezTo>
                        <a:cubicBezTo>
                          <a:pt x="80861" y="33313"/>
                          <a:pt x="93035" y="28932"/>
                          <a:pt x="93035" y="28932"/>
                        </a:cubicBezTo>
                        <a:cubicBezTo>
                          <a:pt x="93035" y="28932"/>
                          <a:pt x="83505" y="34848"/>
                          <a:pt x="75259" y="37907"/>
                        </a:cubicBezTo>
                        <a:cubicBezTo>
                          <a:pt x="67005" y="40967"/>
                          <a:pt x="60045" y="41179"/>
                          <a:pt x="60045" y="41179"/>
                        </a:cubicBezTo>
                        <a:cubicBezTo>
                          <a:pt x="60045" y="41179"/>
                          <a:pt x="57420" y="45958"/>
                          <a:pt x="53796" y="49905"/>
                        </a:cubicBezTo>
                        <a:cubicBezTo>
                          <a:pt x="50182" y="53843"/>
                          <a:pt x="45570" y="56958"/>
                          <a:pt x="45570" y="56958"/>
                        </a:cubicBezTo>
                        <a:lnTo>
                          <a:pt x="64722" y="57402"/>
                        </a:lnTo>
                        <a:cubicBezTo>
                          <a:pt x="64722" y="57402"/>
                          <a:pt x="65240" y="54083"/>
                          <a:pt x="70092" y="50617"/>
                        </a:cubicBezTo>
                        <a:cubicBezTo>
                          <a:pt x="74945" y="47160"/>
                          <a:pt x="84124" y="43555"/>
                          <a:pt x="84124" y="43555"/>
                        </a:cubicBezTo>
                        <a:cubicBezTo>
                          <a:pt x="84124" y="43555"/>
                          <a:pt x="77182" y="48260"/>
                          <a:pt x="73309" y="51513"/>
                        </a:cubicBezTo>
                        <a:cubicBezTo>
                          <a:pt x="69427" y="54758"/>
                          <a:pt x="68623" y="56560"/>
                          <a:pt x="68623" y="56560"/>
                        </a:cubicBezTo>
                        <a:lnTo>
                          <a:pt x="85908" y="54869"/>
                        </a:lnTo>
                        <a:lnTo>
                          <a:pt x="108147" y="51754"/>
                        </a:lnTo>
                        <a:lnTo>
                          <a:pt x="87683" y="56967"/>
                        </a:lnTo>
                        <a:cubicBezTo>
                          <a:pt x="87683" y="56967"/>
                          <a:pt x="89097" y="58843"/>
                          <a:pt x="93885" y="60396"/>
                        </a:cubicBezTo>
                        <a:cubicBezTo>
                          <a:pt x="98673" y="61949"/>
                          <a:pt x="106844" y="63169"/>
                          <a:pt x="106844" y="63169"/>
                        </a:cubicBezTo>
                        <a:cubicBezTo>
                          <a:pt x="106844" y="63169"/>
                          <a:pt x="98275" y="63058"/>
                          <a:pt x="92508" y="61635"/>
                        </a:cubicBezTo>
                        <a:cubicBezTo>
                          <a:pt x="86730" y="60221"/>
                          <a:pt x="83745" y="57512"/>
                          <a:pt x="83745" y="57512"/>
                        </a:cubicBezTo>
                        <a:lnTo>
                          <a:pt x="69889" y="58732"/>
                        </a:lnTo>
                        <a:lnTo>
                          <a:pt x="62097" y="59703"/>
                        </a:lnTo>
                        <a:cubicBezTo>
                          <a:pt x="62097" y="59703"/>
                          <a:pt x="64149" y="62550"/>
                          <a:pt x="69991" y="65970"/>
                        </a:cubicBezTo>
                        <a:cubicBezTo>
                          <a:pt x="75842" y="69399"/>
                          <a:pt x="85483" y="73402"/>
                          <a:pt x="85483" y="73402"/>
                        </a:cubicBezTo>
                        <a:cubicBezTo>
                          <a:pt x="85483" y="73402"/>
                          <a:pt x="75611" y="71248"/>
                          <a:pt x="68660" y="67911"/>
                        </a:cubicBezTo>
                        <a:cubicBezTo>
                          <a:pt x="61718" y="64574"/>
                          <a:pt x="57697" y="60064"/>
                          <a:pt x="57697" y="60064"/>
                        </a:cubicBezTo>
                        <a:lnTo>
                          <a:pt x="43472" y="59333"/>
                        </a:lnTo>
                        <a:cubicBezTo>
                          <a:pt x="43472" y="59333"/>
                          <a:pt x="41272" y="61552"/>
                          <a:pt x="36410" y="64935"/>
                        </a:cubicBezTo>
                        <a:cubicBezTo>
                          <a:pt x="31557" y="68318"/>
                          <a:pt x="24033" y="72884"/>
                          <a:pt x="24033" y="72884"/>
                        </a:cubicBezTo>
                        <a:lnTo>
                          <a:pt x="17174" y="68410"/>
                        </a:lnTo>
                        <a:cubicBezTo>
                          <a:pt x="17174" y="68410"/>
                          <a:pt x="25687" y="65609"/>
                          <a:pt x="31427" y="62605"/>
                        </a:cubicBezTo>
                        <a:cubicBezTo>
                          <a:pt x="37177" y="59601"/>
                          <a:pt x="40153" y="56394"/>
                          <a:pt x="40153" y="56394"/>
                        </a:cubicBezTo>
                        <a:lnTo>
                          <a:pt x="34579" y="48408"/>
                        </a:lnTo>
                        <a:cubicBezTo>
                          <a:pt x="34579" y="48408"/>
                          <a:pt x="27665" y="50034"/>
                          <a:pt x="19208" y="48787"/>
                        </a:cubicBezTo>
                        <a:cubicBezTo>
                          <a:pt x="10750" y="47548"/>
                          <a:pt x="0" y="44313"/>
                          <a:pt x="0" y="44313"/>
                        </a:cubicBezTo>
                        <a:cubicBezTo>
                          <a:pt x="0" y="44313"/>
                          <a:pt x="10787" y="46633"/>
                          <a:pt x="18893" y="46956"/>
                        </a:cubicBezTo>
                        <a:cubicBezTo>
                          <a:pt x="27009" y="47280"/>
                          <a:pt x="33128" y="45958"/>
                          <a:pt x="33128" y="45958"/>
                        </a:cubicBezTo>
                        <a:lnTo>
                          <a:pt x="25012" y="33267"/>
                        </a:lnTo>
                        <a:cubicBezTo>
                          <a:pt x="25012" y="33267"/>
                          <a:pt x="21010" y="33138"/>
                          <a:pt x="16250" y="29967"/>
                        </a:cubicBezTo>
                        <a:cubicBezTo>
                          <a:pt x="11489" y="26787"/>
                          <a:pt x="5962" y="20567"/>
                          <a:pt x="5962" y="20567"/>
                        </a:cubicBezTo>
                        <a:cubicBezTo>
                          <a:pt x="5962" y="20567"/>
                          <a:pt x="12941" y="26020"/>
                          <a:pt x="17359" y="28664"/>
                        </a:cubicBezTo>
                        <a:cubicBezTo>
                          <a:pt x="21768" y="31298"/>
                          <a:pt x="23617" y="31113"/>
                          <a:pt x="23617" y="31113"/>
                        </a:cubicBezTo>
                        <a:lnTo>
                          <a:pt x="15787" y="6313"/>
                        </a:lnTo>
                        <a:cubicBezTo>
                          <a:pt x="15787" y="6313"/>
                          <a:pt x="23302" y="23257"/>
                          <a:pt x="27822" y="31760"/>
                        </a:cubicBezTo>
                        <a:cubicBezTo>
                          <a:pt x="31243" y="38184"/>
                          <a:pt x="32999" y="40449"/>
                          <a:pt x="32999" y="40449"/>
                        </a:cubicBezTo>
                        <a:cubicBezTo>
                          <a:pt x="32999" y="40449"/>
                          <a:pt x="35217" y="38730"/>
                          <a:pt x="37149" y="35439"/>
                        </a:cubicBezTo>
                        <a:cubicBezTo>
                          <a:pt x="39090" y="32148"/>
                          <a:pt x="40283" y="27666"/>
                          <a:pt x="40283" y="27666"/>
                        </a:cubicBezTo>
                        <a:cubicBezTo>
                          <a:pt x="40283" y="27666"/>
                          <a:pt x="40652" y="32916"/>
                          <a:pt x="39441" y="36742"/>
                        </a:cubicBezTo>
                        <a:cubicBezTo>
                          <a:pt x="38240" y="40569"/>
                          <a:pt x="35458" y="42954"/>
                          <a:pt x="35458" y="42954"/>
                        </a:cubicBezTo>
                        <a:lnTo>
                          <a:pt x="42751" y="54083"/>
                        </a:lnTo>
                        <a:cubicBezTo>
                          <a:pt x="42751" y="54083"/>
                          <a:pt x="46975" y="50266"/>
                          <a:pt x="50275" y="46965"/>
                        </a:cubicBezTo>
                        <a:cubicBezTo>
                          <a:pt x="53584" y="43656"/>
                          <a:pt x="55922" y="39543"/>
                          <a:pt x="55922" y="39543"/>
                        </a:cubicBezTo>
                        <a:cubicBezTo>
                          <a:pt x="55922" y="39543"/>
                          <a:pt x="52438" y="34154"/>
                          <a:pt x="50653" y="27739"/>
                        </a:cubicBezTo>
                        <a:cubicBezTo>
                          <a:pt x="48860" y="21325"/>
                          <a:pt x="48777" y="13874"/>
                          <a:pt x="48777" y="13874"/>
                        </a:cubicBezTo>
                        <a:cubicBezTo>
                          <a:pt x="48777" y="13874"/>
                          <a:pt x="50543" y="21038"/>
                          <a:pt x="52789" y="26741"/>
                        </a:cubicBezTo>
                        <a:cubicBezTo>
                          <a:pt x="55035" y="32454"/>
                          <a:pt x="57752" y="36696"/>
                          <a:pt x="57752" y="36696"/>
                        </a:cubicBezTo>
                        <a:cubicBezTo>
                          <a:pt x="57752" y="36696"/>
                          <a:pt x="60646" y="35079"/>
                          <a:pt x="65350" y="28081"/>
                        </a:cubicBezTo>
                        <a:cubicBezTo>
                          <a:pt x="71488" y="18977"/>
                          <a:pt x="81619" y="0"/>
                          <a:pt x="8161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10" name="Google Shape;11010;p17"/>
                <p:cNvGrpSpPr/>
                <p:nvPr/>
              </p:nvGrpSpPr>
              <p:grpSpPr>
                <a:xfrm>
                  <a:off x="5040463" y="3385444"/>
                  <a:ext cx="194728" cy="234809"/>
                  <a:chOff x="5040463" y="3385444"/>
                  <a:chExt cx="194728" cy="234809"/>
                </a:xfrm>
              </p:grpSpPr>
              <p:sp>
                <p:nvSpPr>
                  <p:cNvPr id="11011" name="Google Shape;11011;p17"/>
                  <p:cNvSpPr/>
                  <p:nvPr/>
                </p:nvSpPr>
                <p:spPr>
                  <a:xfrm>
                    <a:off x="5040463" y="3385444"/>
                    <a:ext cx="194728" cy="234809"/>
                  </a:xfrm>
                  <a:custGeom>
                    <a:avLst/>
                    <a:gdLst/>
                    <a:ahLst/>
                    <a:cxnLst/>
                    <a:rect l="l" t="t" r="r" b="b"/>
                    <a:pathLst>
                      <a:path w="194728" h="234809" extrusionOk="0">
                        <a:moveTo>
                          <a:pt x="135748" y="159310"/>
                        </a:moveTo>
                        <a:cubicBezTo>
                          <a:pt x="135748" y="159310"/>
                          <a:pt x="165964" y="159633"/>
                          <a:pt x="180005" y="138346"/>
                        </a:cubicBezTo>
                        <a:cubicBezTo>
                          <a:pt x="202124" y="104820"/>
                          <a:pt x="192761" y="80611"/>
                          <a:pt x="192761" y="80611"/>
                        </a:cubicBezTo>
                        <a:cubicBezTo>
                          <a:pt x="192761" y="80611"/>
                          <a:pt x="176909" y="104552"/>
                          <a:pt x="162489" y="84485"/>
                        </a:cubicBezTo>
                        <a:cubicBezTo>
                          <a:pt x="155002" y="74067"/>
                          <a:pt x="153948" y="51791"/>
                          <a:pt x="153948" y="51791"/>
                        </a:cubicBezTo>
                        <a:cubicBezTo>
                          <a:pt x="153948" y="51791"/>
                          <a:pt x="141821" y="44599"/>
                          <a:pt x="135313" y="31649"/>
                        </a:cubicBezTo>
                        <a:cubicBezTo>
                          <a:pt x="128797" y="18699"/>
                          <a:pt x="127900" y="0"/>
                          <a:pt x="127900" y="0"/>
                        </a:cubicBezTo>
                        <a:cubicBezTo>
                          <a:pt x="127900" y="0"/>
                          <a:pt x="117298" y="8264"/>
                          <a:pt x="110320" y="21750"/>
                        </a:cubicBezTo>
                        <a:cubicBezTo>
                          <a:pt x="103341" y="35227"/>
                          <a:pt x="99985" y="53935"/>
                          <a:pt x="99985" y="53935"/>
                        </a:cubicBezTo>
                        <a:cubicBezTo>
                          <a:pt x="99985" y="53935"/>
                          <a:pt x="95604" y="44609"/>
                          <a:pt x="90779" y="36567"/>
                        </a:cubicBezTo>
                        <a:cubicBezTo>
                          <a:pt x="85945" y="28534"/>
                          <a:pt x="80667" y="21787"/>
                          <a:pt x="80667" y="21787"/>
                        </a:cubicBezTo>
                        <a:cubicBezTo>
                          <a:pt x="80667" y="21787"/>
                          <a:pt x="76479" y="27933"/>
                          <a:pt x="74233" y="34755"/>
                        </a:cubicBezTo>
                        <a:cubicBezTo>
                          <a:pt x="71987" y="41577"/>
                          <a:pt x="71691" y="49073"/>
                          <a:pt x="71691" y="49073"/>
                        </a:cubicBezTo>
                        <a:cubicBezTo>
                          <a:pt x="71691" y="49073"/>
                          <a:pt x="55830" y="36983"/>
                          <a:pt x="41780" y="29200"/>
                        </a:cubicBezTo>
                        <a:cubicBezTo>
                          <a:pt x="27730" y="21408"/>
                          <a:pt x="15483" y="17914"/>
                          <a:pt x="15483" y="17914"/>
                        </a:cubicBezTo>
                        <a:cubicBezTo>
                          <a:pt x="15483" y="17914"/>
                          <a:pt x="17488" y="39876"/>
                          <a:pt x="21943" y="58067"/>
                        </a:cubicBezTo>
                        <a:cubicBezTo>
                          <a:pt x="26408" y="76258"/>
                          <a:pt x="33322" y="90677"/>
                          <a:pt x="33322" y="90677"/>
                        </a:cubicBezTo>
                        <a:cubicBezTo>
                          <a:pt x="33322" y="90677"/>
                          <a:pt x="27721" y="90372"/>
                          <a:pt x="23044" y="91898"/>
                        </a:cubicBezTo>
                        <a:cubicBezTo>
                          <a:pt x="18376" y="93414"/>
                          <a:pt x="14623" y="96760"/>
                          <a:pt x="14623" y="96760"/>
                        </a:cubicBezTo>
                        <a:cubicBezTo>
                          <a:pt x="14623" y="96760"/>
                          <a:pt x="21287" y="108998"/>
                          <a:pt x="30115" y="117474"/>
                        </a:cubicBezTo>
                        <a:cubicBezTo>
                          <a:pt x="38933" y="125950"/>
                          <a:pt x="49914" y="130673"/>
                          <a:pt x="49914" y="130673"/>
                        </a:cubicBezTo>
                        <a:cubicBezTo>
                          <a:pt x="49914" y="130673"/>
                          <a:pt x="32037" y="134953"/>
                          <a:pt x="19559" y="143651"/>
                        </a:cubicBezTo>
                        <a:cubicBezTo>
                          <a:pt x="7080" y="152340"/>
                          <a:pt x="0" y="165438"/>
                          <a:pt x="0" y="165438"/>
                        </a:cubicBezTo>
                        <a:cubicBezTo>
                          <a:pt x="0" y="165438"/>
                          <a:pt x="17802" y="167351"/>
                          <a:pt x="29458" y="175328"/>
                        </a:cubicBezTo>
                        <a:cubicBezTo>
                          <a:pt x="41114" y="183314"/>
                          <a:pt x="46623" y="197365"/>
                          <a:pt x="46623" y="197365"/>
                        </a:cubicBezTo>
                        <a:cubicBezTo>
                          <a:pt x="46623" y="197365"/>
                          <a:pt x="64241" y="181429"/>
                          <a:pt x="81924" y="211886"/>
                        </a:cubicBezTo>
                        <a:cubicBezTo>
                          <a:pt x="88939" y="223958"/>
                          <a:pt x="84530" y="234809"/>
                          <a:pt x="84530" y="234809"/>
                        </a:cubicBezTo>
                        <a:cubicBezTo>
                          <a:pt x="84530" y="234809"/>
                          <a:pt x="103692" y="234153"/>
                          <a:pt x="116975" y="215592"/>
                        </a:cubicBezTo>
                        <a:cubicBezTo>
                          <a:pt x="130257" y="197041"/>
                          <a:pt x="135748" y="159310"/>
                          <a:pt x="135748"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12" name="Google Shape;11012;p17"/>
                  <p:cNvSpPr/>
                  <p:nvPr/>
                </p:nvSpPr>
                <p:spPr>
                  <a:xfrm>
                    <a:off x="5069607" y="3418092"/>
                    <a:ext cx="146396" cy="167637"/>
                  </a:xfrm>
                  <a:custGeom>
                    <a:avLst/>
                    <a:gdLst/>
                    <a:ahLst/>
                    <a:cxnLst/>
                    <a:rect l="l" t="t" r="r" b="b"/>
                    <a:pathLst>
                      <a:path w="146396" h="167637" extrusionOk="0">
                        <a:moveTo>
                          <a:pt x="0" y="5361"/>
                        </a:moveTo>
                        <a:cubicBezTo>
                          <a:pt x="0" y="5361"/>
                          <a:pt x="28035" y="50247"/>
                          <a:pt x="44507" y="68142"/>
                        </a:cubicBezTo>
                        <a:cubicBezTo>
                          <a:pt x="53695" y="78125"/>
                          <a:pt x="60286" y="83773"/>
                          <a:pt x="60286" y="83773"/>
                        </a:cubicBezTo>
                        <a:cubicBezTo>
                          <a:pt x="60286" y="83773"/>
                          <a:pt x="55276" y="84050"/>
                          <a:pt x="42834" y="81166"/>
                        </a:cubicBezTo>
                        <a:cubicBezTo>
                          <a:pt x="30383" y="78282"/>
                          <a:pt x="10519" y="72218"/>
                          <a:pt x="10519" y="72218"/>
                        </a:cubicBezTo>
                        <a:cubicBezTo>
                          <a:pt x="10519" y="72218"/>
                          <a:pt x="28257" y="82414"/>
                          <a:pt x="41808" y="86721"/>
                        </a:cubicBezTo>
                        <a:cubicBezTo>
                          <a:pt x="55350" y="91029"/>
                          <a:pt x="64695" y="89457"/>
                          <a:pt x="64695" y="89457"/>
                        </a:cubicBezTo>
                        <a:cubicBezTo>
                          <a:pt x="64695" y="89457"/>
                          <a:pt x="72357" y="99181"/>
                          <a:pt x="80593" y="106788"/>
                        </a:cubicBezTo>
                        <a:cubicBezTo>
                          <a:pt x="88838" y="114396"/>
                          <a:pt x="97638" y="119886"/>
                          <a:pt x="97638" y="119886"/>
                        </a:cubicBezTo>
                        <a:lnTo>
                          <a:pt x="72856" y="126458"/>
                        </a:lnTo>
                        <a:cubicBezTo>
                          <a:pt x="72856" y="126458"/>
                          <a:pt x="69242" y="119304"/>
                          <a:pt x="59814" y="113120"/>
                        </a:cubicBezTo>
                        <a:cubicBezTo>
                          <a:pt x="50376" y="106937"/>
                          <a:pt x="35134" y="101723"/>
                          <a:pt x="35134" y="101723"/>
                        </a:cubicBezTo>
                        <a:cubicBezTo>
                          <a:pt x="35134" y="101723"/>
                          <a:pt x="48408" y="110014"/>
                          <a:pt x="56375" y="116023"/>
                        </a:cubicBezTo>
                        <a:cubicBezTo>
                          <a:pt x="64334" y="122022"/>
                          <a:pt x="66978" y="125737"/>
                          <a:pt x="66978" y="125737"/>
                        </a:cubicBezTo>
                        <a:lnTo>
                          <a:pt x="42769" y="127068"/>
                        </a:lnTo>
                        <a:lnTo>
                          <a:pt x="10787" y="126736"/>
                        </a:lnTo>
                        <a:lnTo>
                          <a:pt x="42279" y="132189"/>
                        </a:lnTo>
                        <a:cubicBezTo>
                          <a:pt x="42279" y="132189"/>
                          <a:pt x="42094" y="136737"/>
                          <a:pt x="37159" y="141544"/>
                        </a:cubicBezTo>
                        <a:cubicBezTo>
                          <a:pt x="32232" y="146350"/>
                          <a:pt x="22563" y="151415"/>
                          <a:pt x="22563" y="151415"/>
                        </a:cubicBezTo>
                        <a:cubicBezTo>
                          <a:pt x="22563" y="151415"/>
                          <a:pt x="33729" y="148661"/>
                          <a:pt x="40070" y="143864"/>
                        </a:cubicBezTo>
                        <a:cubicBezTo>
                          <a:pt x="46411" y="139076"/>
                          <a:pt x="47936" y="132236"/>
                          <a:pt x="47936" y="132236"/>
                        </a:cubicBezTo>
                        <a:lnTo>
                          <a:pt x="67236" y="130877"/>
                        </a:lnTo>
                        <a:lnTo>
                          <a:pt x="78347" y="130738"/>
                        </a:lnTo>
                        <a:cubicBezTo>
                          <a:pt x="78347" y="130738"/>
                          <a:pt x="78153" y="137578"/>
                          <a:pt x="73485" y="146803"/>
                        </a:cubicBezTo>
                        <a:cubicBezTo>
                          <a:pt x="68817" y="156028"/>
                          <a:pt x="59685" y="167638"/>
                          <a:pt x="59685" y="167638"/>
                        </a:cubicBezTo>
                        <a:cubicBezTo>
                          <a:pt x="59685" y="167638"/>
                          <a:pt x="70758" y="160021"/>
                          <a:pt x="76951" y="150676"/>
                        </a:cubicBezTo>
                        <a:cubicBezTo>
                          <a:pt x="83135" y="141322"/>
                          <a:pt x="84438" y="130239"/>
                          <a:pt x="84438" y="130239"/>
                        </a:cubicBezTo>
                        <a:lnTo>
                          <a:pt x="102500" y="124490"/>
                        </a:lnTo>
                        <a:cubicBezTo>
                          <a:pt x="102500" y="124490"/>
                          <a:pt x="107344" y="128704"/>
                          <a:pt x="116716" y="134713"/>
                        </a:cubicBezTo>
                        <a:cubicBezTo>
                          <a:pt x="126089" y="140730"/>
                          <a:pt x="140010" y="148550"/>
                          <a:pt x="140010" y="148550"/>
                        </a:cubicBezTo>
                        <a:lnTo>
                          <a:pt x="145075" y="136737"/>
                        </a:lnTo>
                        <a:cubicBezTo>
                          <a:pt x="145075" y="136737"/>
                          <a:pt x="131413" y="133058"/>
                          <a:pt x="121209" y="128141"/>
                        </a:cubicBezTo>
                        <a:cubicBezTo>
                          <a:pt x="111013" y="123223"/>
                          <a:pt x="104265" y="117058"/>
                          <a:pt x="104265" y="117058"/>
                        </a:cubicBezTo>
                        <a:lnTo>
                          <a:pt x="104542" y="97897"/>
                        </a:lnTo>
                        <a:cubicBezTo>
                          <a:pt x="104542" y="97897"/>
                          <a:pt x="115061" y="99440"/>
                          <a:pt x="125091" y="94255"/>
                        </a:cubicBezTo>
                        <a:cubicBezTo>
                          <a:pt x="135120" y="89060"/>
                          <a:pt x="146397" y="78809"/>
                          <a:pt x="146397" y="78809"/>
                        </a:cubicBezTo>
                        <a:cubicBezTo>
                          <a:pt x="146397" y="78809"/>
                          <a:pt x="134269" y="87054"/>
                          <a:pt x="123880" y="90132"/>
                        </a:cubicBezTo>
                        <a:cubicBezTo>
                          <a:pt x="113499" y="93201"/>
                          <a:pt x="104293" y="92091"/>
                          <a:pt x="104293" y="92091"/>
                        </a:cubicBezTo>
                        <a:lnTo>
                          <a:pt x="103775" y="61866"/>
                        </a:lnTo>
                        <a:cubicBezTo>
                          <a:pt x="103775" y="61866"/>
                          <a:pt x="108915" y="60424"/>
                          <a:pt x="112372" y="52059"/>
                        </a:cubicBezTo>
                        <a:cubicBezTo>
                          <a:pt x="115829" y="43693"/>
                          <a:pt x="117604" y="28414"/>
                          <a:pt x="117604" y="28414"/>
                        </a:cubicBezTo>
                        <a:cubicBezTo>
                          <a:pt x="117604" y="28414"/>
                          <a:pt x="113241" y="42445"/>
                          <a:pt x="109765" y="49517"/>
                        </a:cubicBezTo>
                        <a:cubicBezTo>
                          <a:pt x="106299" y="56597"/>
                          <a:pt x="103711" y="56726"/>
                          <a:pt x="103711" y="56726"/>
                        </a:cubicBezTo>
                        <a:lnTo>
                          <a:pt x="92110" y="0"/>
                        </a:lnTo>
                        <a:cubicBezTo>
                          <a:pt x="92110" y="0"/>
                          <a:pt x="97185" y="39386"/>
                          <a:pt x="98738" y="59379"/>
                        </a:cubicBezTo>
                        <a:cubicBezTo>
                          <a:pt x="99912" y="74474"/>
                          <a:pt x="99598" y="79964"/>
                          <a:pt x="99598" y="79964"/>
                        </a:cubicBezTo>
                        <a:cubicBezTo>
                          <a:pt x="99598" y="79964"/>
                          <a:pt x="95179" y="76849"/>
                          <a:pt x="89726" y="70185"/>
                        </a:cubicBezTo>
                        <a:cubicBezTo>
                          <a:pt x="84281" y="63530"/>
                          <a:pt x="78745" y="54018"/>
                          <a:pt x="78745" y="54018"/>
                        </a:cubicBezTo>
                        <a:cubicBezTo>
                          <a:pt x="78745" y="54018"/>
                          <a:pt x="82904" y="65674"/>
                          <a:pt x="87868" y="73707"/>
                        </a:cubicBezTo>
                        <a:cubicBezTo>
                          <a:pt x="92822" y="81748"/>
                          <a:pt x="98581" y="86185"/>
                          <a:pt x="98581" y="86185"/>
                        </a:cubicBezTo>
                        <a:lnTo>
                          <a:pt x="98812" y="112741"/>
                        </a:lnTo>
                        <a:cubicBezTo>
                          <a:pt x="98812" y="112741"/>
                          <a:pt x="89901" y="105605"/>
                          <a:pt x="82636" y="99311"/>
                        </a:cubicBezTo>
                        <a:cubicBezTo>
                          <a:pt x="75380" y="93025"/>
                          <a:pt x="68669" y="84678"/>
                          <a:pt x="68669" y="84678"/>
                        </a:cubicBezTo>
                        <a:cubicBezTo>
                          <a:pt x="68669" y="84678"/>
                          <a:pt x="68503" y="71830"/>
                          <a:pt x="65184" y="57216"/>
                        </a:cubicBezTo>
                        <a:cubicBezTo>
                          <a:pt x="61875" y="42602"/>
                          <a:pt x="55414" y="26233"/>
                          <a:pt x="55414" y="26233"/>
                        </a:cubicBezTo>
                        <a:cubicBezTo>
                          <a:pt x="55414" y="26233"/>
                          <a:pt x="59407" y="42482"/>
                          <a:pt x="61496" y="55664"/>
                        </a:cubicBezTo>
                        <a:cubicBezTo>
                          <a:pt x="63576" y="68845"/>
                          <a:pt x="63752" y="78957"/>
                          <a:pt x="63752" y="78957"/>
                        </a:cubicBezTo>
                        <a:cubicBezTo>
                          <a:pt x="63752" y="78957"/>
                          <a:pt x="58520" y="76239"/>
                          <a:pt x="46162" y="62273"/>
                        </a:cubicBezTo>
                        <a:cubicBezTo>
                          <a:pt x="30069" y="44072"/>
                          <a:pt x="0" y="5361"/>
                          <a:pt x="0"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13" name="Google Shape;11013;p17"/>
                <p:cNvGrpSpPr/>
                <p:nvPr/>
              </p:nvGrpSpPr>
              <p:grpSpPr>
                <a:xfrm>
                  <a:off x="4683928" y="3318739"/>
                  <a:ext cx="105576" cy="199661"/>
                  <a:chOff x="4683928" y="3318739"/>
                  <a:chExt cx="105576" cy="199661"/>
                </a:xfrm>
              </p:grpSpPr>
              <p:sp>
                <p:nvSpPr>
                  <p:cNvPr id="11014" name="Google Shape;11014;p17"/>
                  <p:cNvSpPr/>
                  <p:nvPr/>
                </p:nvSpPr>
                <p:spPr>
                  <a:xfrm>
                    <a:off x="4683928" y="3318739"/>
                    <a:ext cx="98559" cy="199661"/>
                  </a:xfrm>
                  <a:custGeom>
                    <a:avLst/>
                    <a:gdLst/>
                    <a:ahLst/>
                    <a:cxnLst/>
                    <a:rect l="l" t="t" r="r" b="b"/>
                    <a:pathLst>
                      <a:path w="98559" h="199661" extrusionOk="0">
                        <a:moveTo>
                          <a:pt x="86971" y="75366"/>
                        </a:moveTo>
                        <a:cubicBezTo>
                          <a:pt x="86971" y="75366"/>
                          <a:pt x="97591" y="48218"/>
                          <a:pt x="95687" y="29066"/>
                        </a:cubicBezTo>
                        <a:cubicBezTo>
                          <a:pt x="92693" y="-1077"/>
                          <a:pt x="81711" y="5"/>
                          <a:pt x="81711" y="5"/>
                        </a:cubicBezTo>
                        <a:cubicBezTo>
                          <a:pt x="81711" y="5"/>
                          <a:pt x="83828" y="21579"/>
                          <a:pt x="72412" y="28484"/>
                        </a:cubicBezTo>
                        <a:cubicBezTo>
                          <a:pt x="66478" y="32061"/>
                          <a:pt x="59009" y="26238"/>
                          <a:pt x="59009" y="26238"/>
                        </a:cubicBezTo>
                        <a:cubicBezTo>
                          <a:pt x="59009" y="26238"/>
                          <a:pt x="52493" y="34982"/>
                          <a:pt x="46097" y="36914"/>
                        </a:cubicBezTo>
                        <a:cubicBezTo>
                          <a:pt x="39700" y="38855"/>
                          <a:pt x="33424" y="33965"/>
                          <a:pt x="33424" y="33965"/>
                        </a:cubicBezTo>
                        <a:cubicBezTo>
                          <a:pt x="33424" y="33965"/>
                          <a:pt x="32361" y="46046"/>
                          <a:pt x="34237" y="56445"/>
                        </a:cubicBezTo>
                        <a:cubicBezTo>
                          <a:pt x="36105" y="66844"/>
                          <a:pt x="40902" y="75560"/>
                          <a:pt x="40902" y="75560"/>
                        </a:cubicBezTo>
                        <a:cubicBezTo>
                          <a:pt x="40902" y="75560"/>
                          <a:pt x="36410" y="76669"/>
                          <a:pt x="32158" y="78583"/>
                        </a:cubicBezTo>
                        <a:cubicBezTo>
                          <a:pt x="27915" y="80487"/>
                          <a:pt x="23922" y="83195"/>
                          <a:pt x="23922" y="83195"/>
                        </a:cubicBezTo>
                        <a:cubicBezTo>
                          <a:pt x="23922" y="83195"/>
                          <a:pt x="24430" y="88843"/>
                          <a:pt x="25826" y="92947"/>
                        </a:cubicBezTo>
                        <a:cubicBezTo>
                          <a:pt x="27222" y="97051"/>
                          <a:pt x="29505" y="99602"/>
                          <a:pt x="29505" y="99602"/>
                        </a:cubicBezTo>
                        <a:cubicBezTo>
                          <a:pt x="29505" y="99602"/>
                          <a:pt x="20132" y="110223"/>
                          <a:pt x="12756" y="120529"/>
                        </a:cubicBezTo>
                        <a:cubicBezTo>
                          <a:pt x="5380" y="130826"/>
                          <a:pt x="0" y="140809"/>
                          <a:pt x="0" y="140809"/>
                        </a:cubicBezTo>
                        <a:cubicBezTo>
                          <a:pt x="0" y="140809"/>
                          <a:pt x="7709" y="145690"/>
                          <a:pt x="15057" y="147196"/>
                        </a:cubicBezTo>
                        <a:cubicBezTo>
                          <a:pt x="22415" y="148712"/>
                          <a:pt x="29421" y="146863"/>
                          <a:pt x="29421" y="146863"/>
                        </a:cubicBezTo>
                        <a:cubicBezTo>
                          <a:pt x="29421" y="146863"/>
                          <a:pt x="27379" y="151827"/>
                          <a:pt x="26233" y="156504"/>
                        </a:cubicBezTo>
                        <a:cubicBezTo>
                          <a:pt x="25096" y="161182"/>
                          <a:pt x="24855" y="165572"/>
                          <a:pt x="24855" y="165572"/>
                        </a:cubicBezTo>
                        <a:cubicBezTo>
                          <a:pt x="24855" y="165572"/>
                          <a:pt x="31076" y="163289"/>
                          <a:pt x="36853" y="157909"/>
                        </a:cubicBezTo>
                        <a:cubicBezTo>
                          <a:pt x="42630" y="152539"/>
                          <a:pt x="47954" y="144072"/>
                          <a:pt x="47954" y="144072"/>
                        </a:cubicBezTo>
                        <a:cubicBezTo>
                          <a:pt x="47954" y="144072"/>
                          <a:pt x="43102" y="161496"/>
                          <a:pt x="41530" y="175388"/>
                        </a:cubicBezTo>
                        <a:cubicBezTo>
                          <a:pt x="39959" y="189290"/>
                          <a:pt x="41669" y="199662"/>
                          <a:pt x="41669" y="199662"/>
                        </a:cubicBezTo>
                        <a:cubicBezTo>
                          <a:pt x="41669" y="199662"/>
                          <a:pt x="48481" y="184188"/>
                          <a:pt x="55081" y="176100"/>
                        </a:cubicBezTo>
                        <a:cubicBezTo>
                          <a:pt x="61690" y="168022"/>
                          <a:pt x="68086" y="167328"/>
                          <a:pt x="68086" y="167328"/>
                        </a:cubicBezTo>
                        <a:cubicBezTo>
                          <a:pt x="68086" y="167328"/>
                          <a:pt x="69131" y="146595"/>
                          <a:pt x="85011" y="139913"/>
                        </a:cubicBezTo>
                        <a:cubicBezTo>
                          <a:pt x="91297" y="137260"/>
                          <a:pt x="93219" y="144534"/>
                          <a:pt x="93219" y="144534"/>
                        </a:cubicBezTo>
                        <a:cubicBezTo>
                          <a:pt x="93219" y="144534"/>
                          <a:pt x="99689" y="127055"/>
                          <a:pt x="98386" y="109428"/>
                        </a:cubicBezTo>
                        <a:cubicBezTo>
                          <a:pt x="97092" y="91801"/>
                          <a:pt x="86971" y="75366"/>
                          <a:pt x="86971" y="75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15" name="Google Shape;11015;p17"/>
                  <p:cNvSpPr/>
                  <p:nvPr/>
                </p:nvSpPr>
                <p:spPr>
                  <a:xfrm>
                    <a:off x="4695093" y="3343655"/>
                    <a:ext cx="94411" cy="136884"/>
                  </a:xfrm>
                  <a:custGeom>
                    <a:avLst/>
                    <a:gdLst/>
                    <a:ahLst/>
                    <a:cxnLst/>
                    <a:rect l="l" t="t" r="r" b="b"/>
                    <a:pathLst>
                      <a:path w="94411" h="136884" extrusionOk="0">
                        <a:moveTo>
                          <a:pt x="0" y="109691"/>
                        </a:moveTo>
                        <a:cubicBezTo>
                          <a:pt x="0" y="109691"/>
                          <a:pt x="24079" y="98063"/>
                          <a:pt x="35522" y="88653"/>
                        </a:cubicBezTo>
                        <a:cubicBezTo>
                          <a:pt x="41900" y="83403"/>
                          <a:pt x="46004" y="79179"/>
                          <a:pt x="46004" y="79179"/>
                        </a:cubicBezTo>
                        <a:cubicBezTo>
                          <a:pt x="46004" y="79179"/>
                          <a:pt x="44341" y="83782"/>
                          <a:pt x="39091" y="94125"/>
                        </a:cubicBezTo>
                        <a:cubicBezTo>
                          <a:pt x="33840" y="104469"/>
                          <a:pt x="24994" y="120552"/>
                          <a:pt x="24994" y="120552"/>
                        </a:cubicBezTo>
                        <a:cubicBezTo>
                          <a:pt x="24994" y="120552"/>
                          <a:pt x="34422" y="107648"/>
                          <a:pt x="40504" y="96741"/>
                        </a:cubicBezTo>
                        <a:cubicBezTo>
                          <a:pt x="46596" y="85834"/>
                          <a:pt x="49351" y="76933"/>
                          <a:pt x="49351" y="76933"/>
                        </a:cubicBezTo>
                        <a:cubicBezTo>
                          <a:pt x="49351" y="76933"/>
                          <a:pt x="55119" y="72976"/>
                          <a:pt x="60415" y="67865"/>
                        </a:cubicBezTo>
                        <a:cubicBezTo>
                          <a:pt x="65702" y="62744"/>
                          <a:pt x="70527" y="56477"/>
                          <a:pt x="70527" y="56477"/>
                        </a:cubicBezTo>
                        <a:lnTo>
                          <a:pt x="63992" y="80833"/>
                        </a:lnTo>
                        <a:cubicBezTo>
                          <a:pt x="63992" y="80833"/>
                          <a:pt x="60452" y="81915"/>
                          <a:pt x="55193" y="88533"/>
                        </a:cubicBezTo>
                        <a:cubicBezTo>
                          <a:pt x="49942" y="95161"/>
                          <a:pt x="42973" y="107325"/>
                          <a:pt x="42973" y="107325"/>
                        </a:cubicBezTo>
                        <a:cubicBezTo>
                          <a:pt x="42973" y="107325"/>
                          <a:pt x="50238" y="97869"/>
                          <a:pt x="54924" y="92517"/>
                        </a:cubicBezTo>
                        <a:cubicBezTo>
                          <a:pt x="59611" y="87165"/>
                          <a:pt x="61718" y="85908"/>
                          <a:pt x="61718" y="85908"/>
                        </a:cubicBezTo>
                        <a:lnTo>
                          <a:pt x="53713" y="108148"/>
                        </a:lnTo>
                        <a:lnTo>
                          <a:pt x="42473" y="136885"/>
                        </a:lnTo>
                        <a:lnTo>
                          <a:pt x="55183" y="110144"/>
                        </a:lnTo>
                        <a:cubicBezTo>
                          <a:pt x="55183" y="110144"/>
                          <a:pt x="56560" y="111706"/>
                          <a:pt x="56376" y="117613"/>
                        </a:cubicBezTo>
                        <a:cubicBezTo>
                          <a:pt x="56191" y="123519"/>
                          <a:pt x="54443" y="133779"/>
                          <a:pt x="54443" y="133779"/>
                        </a:cubicBezTo>
                        <a:cubicBezTo>
                          <a:pt x="54443" y="133779"/>
                          <a:pt x="57457" y="122872"/>
                          <a:pt x="58132" y="115690"/>
                        </a:cubicBezTo>
                        <a:cubicBezTo>
                          <a:pt x="58816" y="108517"/>
                          <a:pt x="57161" y="105060"/>
                          <a:pt x="57161" y="105060"/>
                        </a:cubicBezTo>
                        <a:lnTo>
                          <a:pt x="63447" y="87239"/>
                        </a:lnTo>
                        <a:lnTo>
                          <a:pt x="67273" y="77182"/>
                        </a:lnTo>
                        <a:cubicBezTo>
                          <a:pt x="67273" y="77182"/>
                          <a:pt x="69381" y="79437"/>
                          <a:pt x="70703" y="86453"/>
                        </a:cubicBezTo>
                        <a:cubicBezTo>
                          <a:pt x="72015" y="93469"/>
                          <a:pt x="72542" y="105236"/>
                          <a:pt x="72542" y="105236"/>
                        </a:cubicBezTo>
                        <a:cubicBezTo>
                          <a:pt x="72542" y="105236"/>
                          <a:pt x="73965" y="92933"/>
                          <a:pt x="73143" y="84503"/>
                        </a:cubicBezTo>
                        <a:cubicBezTo>
                          <a:pt x="72311" y="76082"/>
                          <a:pt x="69233" y="71535"/>
                          <a:pt x="69233" y="71535"/>
                        </a:cubicBezTo>
                        <a:lnTo>
                          <a:pt x="73679" y="53491"/>
                        </a:lnTo>
                        <a:cubicBezTo>
                          <a:pt x="73679" y="53491"/>
                          <a:pt x="76711" y="50413"/>
                          <a:pt x="81896" y="43786"/>
                        </a:cubicBezTo>
                        <a:cubicBezTo>
                          <a:pt x="87073" y="37158"/>
                          <a:pt x="94412" y="26991"/>
                          <a:pt x="94412" y="26991"/>
                        </a:cubicBezTo>
                        <a:lnTo>
                          <a:pt x="92406" y="18820"/>
                        </a:lnTo>
                        <a:cubicBezTo>
                          <a:pt x="92406" y="18820"/>
                          <a:pt x="86481" y="30023"/>
                          <a:pt x="81360" y="37731"/>
                        </a:cubicBezTo>
                        <a:cubicBezTo>
                          <a:pt x="76239" y="45431"/>
                          <a:pt x="71923" y="49637"/>
                          <a:pt x="71923" y="49637"/>
                        </a:cubicBezTo>
                        <a:lnTo>
                          <a:pt x="65906" y="43564"/>
                        </a:lnTo>
                        <a:cubicBezTo>
                          <a:pt x="65906" y="43564"/>
                          <a:pt x="70065" y="34542"/>
                          <a:pt x="71904" y="23913"/>
                        </a:cubicBezTo>
                        <a:cubicBezTo>
                          <a:pt x="73735" y="13292"/>
                          <a:pt x="74391" y="0"/>
                          <a:pt x="74391" y="0"/>
                        </a:cubicBezTo>
                        <a:cubicBezTo>
                          <a:pt x="74391" y="0"/>
                          <a:pt x="72801" y="13449"/>
                          <a:pt x="70167" y="23756"/>
                        </a:cubicBezTo>
                        <a:cubicBezTo>
                          <a:pt x="67532" y="34052"/>
                          <a:pt x="63973" y="42020"/>
                          <a:pt x="63973" y="42020"/>
                        </a:cubicBezTo>
                        <a:lnTo>
                          <a:pt x="54148" y="33285"/>
                        </a:lnTo>
                        <a:cubicBezTo>
                          <a:pt x="54148" y="33285"/>
                          <a:pt x="55479" y="28211"/>
                          <a:pt x="54009" y="22554"/>
                        </a:cubicBezTo>
                        <a:cubicBezTo>
                          <a:pt x="52549" y="16888"/>
                          <a:pt x="48288" y="10639"/>
                          <a:pt x="48288" y="10639"/>
                        </a:cubicBezTo>
                        <a:cubicBezTo>
                          <a:pt x="48288" y="10639"/>
                          <a:pt x="51246" y="18838"/>
                          <a:pt x="52299" y="24125"/>
                        </a:cubicBezTo>
                        <a:cubicBezTo>
                          <a:pt x="53344" y="29412"/>
                          <a:pt x="52484" y="31788"/>
                          <a:pt x="52484" y="31788"/>
                        </a:cubicBezTo>
                        <a:lnTo>
                          <a:pt x="30355" y="24985"/>
                        </a:lnTo>
                        <a:cubicBezTo>
                          <a:pt x="30355" y="24985"/>
                          <a:pt x="44683" y="32389"/>
                          <a:pt x="51606" y="37075"/>
                        </a:cubicBezTo>
                        <a:cubicBezTo>
                          <a:pt x="56829" y="40606"/>
                          <a:pt x="58474" y="42566"/>
                          <a:pt x="58474" y="42566"/>
                        </a:cubicBezTo>
                        <a:cubicBezTo>
                          <a:pt x="58474" y="42566"/>
                          <a:pt x="55932" y="45598"/>
                          <a:pt x="51920" y="48491"/>
                        </a:cubicBezTo>
                        <a:cubicBezTo>
                          <a:pt x="47899" y="51375"/>
                          <a:pt x="42935" y="53482"/>
                          <a:pt x="42935" y="53482"/>
                        </a:cubicBezTo>
                        <a:cubicBezTo>
                          <a:pt x="42935" y="53482"/>
                          <a:pt x="48103" y="53270"/>
                          <a:pt x="52391" y="51245"/>
                        </a:cubicBezTo>
                        <a:cubicBezTo>
                          <a:pt x="56680" y="49212"/>
                          <a:pt x="60100" y="45376"/>
                          <a:pt x="60100" y="45376"/>
                        </a:cubicBezTo>
                        <a:lnTo>
                          <a:pt x="68651" y="53242"/>
                        </a:lnTo>
                        <a:cubicBezTo>
                          <a:pt x="68651" y="53242"/>
                          <a:pt x="63271" y="59111"/>
                          <a:pt x="58742" y="63742"/>
                        </a:cubicBezTo>
                        <a:cubicBezTo>
                          <a:pt x="54204" y="68383"/>
                          <a:pt x="49203" y="71895"/>
                          <a:pt x="49203" y="71895"/>
                        </a:cubicBezTo>
                        <a:cubicBezTo>
                          <a:pt x="49203" y="71895"/>
                          <a:pt x="45052" y="68133"/>
                          <a:pt x="39238" y="66673"/>
                        </a:cubicBezTo>
                        <a:cubicBezTo>
                          <a:pt x="33424" y="65221"/>
                          <a:pt x="25946" y="66062"/>
                          <a:pt x="25946" y="66062"/>
                        </a:cubicBezTo>
                        <a:cubicBezTo>
                          <a:pt x="25946" y="66062"/>
                          <a:pt x="32528" y="67403"/>
                          <a:pt x="37454" y="69529"/>
                        </a:cubicBezTo>
                        <a:cubicBezTo>
                          <a:pt x="42381" y="71664"/>
                          <a:pt x="45672" y="74585"/>
                          <a:pt x="45672" y="74585"/>
                        </a:cubicBezTo>
                        <a:cubicBezTo>
                          <a:pt x="45672" y="74585"/>
                          <a:pt x="42982" y="78476"/>
                          <a:pt x="34228" y="85372"/>
                        </a:cubicBezTo>
                        <a:cubicBezTo>
                          <a:pt x="22813" y="94356"/>
                          <a:pt x="0" y="109691"/>
                          <a:pt x="0" y="1096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16" name="Google Shape;11016;p17"/>
                <p:cNvGrpSpPr/>
                <p:nvPr/>
              </p:nvGrpSpPr>
              <p:grpSpPr>
                <a:xfrm>
                  <a:off x="4343546" y="4321548"/>
                  <a:ext cx="182791" cy="163930"/>
                  <a:chOff x="4343546" y="4321548"/>
                  <a:chExt cx="182791" cy="163930"/>
                </a:xfrm>
              </p:grpSpPr>
              <p:sp>
                <p:nvSpPr>
                  <p:cNvPr id="11017" name="Google Shape;11017;p17"/>
                  <p:cNvSpPr/>
                  <p:nvPr/>
                </p:nvSpPr>
                <p:spPr>
                  <a:xfrm>
                    <a:off x="4343546" y="4321548"/>
                    <a:ext cx="182791" cy="163930"/>
                  </a:xfrm>
                  <a:custGeom>
                    <a:avLst/>
                    <a:gdLst/>
                    <a:ahLst/>
                    <a:cxnLst/>
                    <a:rect l="l" t="t" r="r" b="b"/>
                    <a:pathLst>
                      <a:path w="182791" h="163930" extrusionOk="0">
                        <a:moveTo>
                          <a:pt x="56795" y="55885"/>
                        </a:moveTo>
                        <a:cubicBezTo>
                          <a:pt x="56795" y="55885"/>
                          <a:pt x="28806" y="58233"/>
                          <a:pt x="15098" y="73956"/>
                        </a:cubicBezTo>
                        <a:cubicBezTo>
                          <a:pt x="-6485" y="98719"/>
                          <a:pt x="1409" y="114442"/>
                          <a:pt x="1409" y="114442"/>
                        </a:cubicBezTo>
                        <a:cubicBezTo>
                          <a:pt x="1409" y="114442"/>
                          <a:pt x="16873" y="96750"/>
                          <a:pt x="29592" y="109220"/>
                        </a:cubicBezTo>
                        <a:cubicBezTo>
                          <a:pt x="36192" y="115690"/>
                          <a:pt x="36441" y="130803"/>
                          <a:pt x="36441" y="130803"/>
                        </a:cubicBezTo>
                        <a:cubicBezTo>
                          <a:pt x="36441" y="130803"/>
                          <a:pt x="47450" y="134685"/>
                          <a:pt x="53061" y="142967"/>
                        </a:cubicBezTo>
                        <a:cubicBezTo>
                          <a:pt x="58681" y="151249"/>
                          <a:pt x="58903" y="163931"/>
                          <a:pt x="58903" y="163931"/>
                        </a:cubicBezTo>
                        <a:cubicBezTo>
                          <a:pt x="58903" y="163931"/>
                          <a:pt x="68996" y="157387"/>
                          <a:pt x="75901" y="147589"/>
                        </a:cubicBezTo>
                        <a:cubicBezTo>
                          <a:pt x="82806" y="137800"/>
                          <a:pt x="86522" y="124748"/>
                          <a:pt x="86522" y="124748"/>
                        </a:cubicBezTo>
                        <a:cubicBezTo>
                          <a:pt x="86522" y="124748"/>
                          <a:pt x="90274" y="130738"/>
                          <a:pt x="94489" y="135813"/>
                        </a:cubicBezTo>
                        <a:cubicBezTo>
                          <a:pt x="98714" y="140887"/>
                          <a:pt x="103381" y="145047"/>
                          <a:pt x="103381" y="145047"/>
                        </a:cubicBezTo>
                        <a:cubicBezTo>
                          <a:pt x="103381" y="145047"/>
                          <a:pt x="107467" y="140490"/>
                          <a:pt x="109769" y="135646"/>
                        </a:cubicBezTo>
                        <a:cubicBezTo>
                          <a:pt x="112070" y="130794"/>
                          <a:pt x="112588" y="125654"/>
                          <a:pt x="112588" y="125654"/>
                        </a:cubicBezTo>
                        <a:cubicBezTo>
                          <a:pt x="112588" y="125654"/>
                          <a:pt x="126887" y="132550"/>
                          <a:pt x="139662" y="136672"/>
                        </a:cubicBezTo>
                        <a:cubicBezTo>
                          <a:pt x="152427" y="140795"/>
                          <a:pt x="163667" y="142135"/>
                          <a:pt x="163667" y="142135"/>
                        </a:cubicBezTo>
                        <a:cubicBezTo>
                          <a:pt x="163667" y="142135"/>
                          <a:pt x="162521" y="127318"/>
                          <a:pt x="158980" y="115283"/>
                        </a:cubicBezTo>
                        <a:cubicBezTo>
                          <a:pt x="155431" y="103248"/>
                          <a:pt x="149497" y="93996"/>
                          <a:pt x="149497" y="93996"/>
                        </a:cubicBezTo>
                        <a:cubicBezTo>
                          <a:pt x="149497" y="93996"/>
                          <a:pt x="154673" y="93728"/>
                          <a:pt x="159054" y="92295"/>
                        </a:cubicBezTo>
                        <a:cubicBezTo>
                          <a:pt x="163436" y="90853"/>
                          <a:pt x="167013" y="88256"/>
                          <a:pt x="167013" y="88256"/>
                        </a:cubicBezTo>
                        <a:cubicBezTo>
                          <a:pt x="167013" y="88256"/>
                          <a:pt x="161236" y="80473"/>
                          <a:pt x="153333" y="75435"/>
                        </a:cubicBezTo>
                        <a:cubicBezTo>
                          <a:pt x="145439" y="70397"/>
                          <a:pt x="135419" y="68114"/>
                          <a:pt x="135419" y="68114"/>
                        </a:cubicBezTo>
                        <a:cubicBezTo>
                          <a:pt x="135419" y="68114"/>
                          <a:pt x="152113" y="63668"/>
                          <a:pt x="163963" y="56680"/>
                        </a:cubicBezTo>
                        <a:cubicBezTo>
                          <a:pt x="175803" y="49683"/>
                          <a:pt x="182791" y="40144"/>
                          <a:pt x="182791" y="40144"/>
                        </a:cubicBezTo>
                        <a:cubicBezTo>
                          <a:pt x="182791" y="40144"/>
                          <a:pt x="166357" y="40357"/>
                          <a:pt x="155810" y="35901"/>
                        </a:cubicBezTo>
                        <a:cubicBezTo>
                          <a:pt x="145273" y="31446"/>
                          <a:pt x="140623" y="22332"/>
                          <a:pt x="140623" y="22332"/>
                        </a:cubicBezTo>
                        <a:cubicBezTo>
                          <a:pt x="140623" y="22332"/>
                          <a:pt x="123782" y="34700"/>
                          <a:pt x="108382" y="15418"/>
                        </a:cubicBezTo>
                        <a:cubicBezTo>
                          <a:pt x="102272" y="7783"/>
                          <a:pt x="106709" y="0"/>
                          <a:pt x="106709" y="0"/>
                        </a:cubicBezTo>
                        <a:cubicBezTo>
                          <a:pt x="106709" y="0"/>
                          <a:pt x="88925" y="2080"/>
                          <a:pt x="76021" y="15871"/>
                        </a:cubicBezTo>
                        <a:cubicBezTo>
                          <a:pt x="63108" y="29671"/>
                          <a:pt x="56795" y="55885"/>
                          <a:pt x="56795" y="5588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18" name="Google Shape;11018;p17"/>
                  <p:cNvSpPr/>
                  <p:nvPr/>
                </p:nvSpPr>
                <p:spPr>
                  <a:xfrm>
                    <a:off x="4361916" y="4345469"/>
                    <a:ext cx="133289" cy="117159"/>
                  </a:xfrm>
                  <a:custGeom>
                    <a:avLst/>
                    <a:gdLst/>
                    <a:ahLst/>
                    <a:cxnLst/>
                    <a:rect l="l" t="t" r="r" b="b"/>
                    <a:pathLst>
                      <a:path w="133289" h="117159" extrusionOk="0">
                        <a:moveTo>
                          <a:pt x="133289" y="105661"/>
                        </a:moveTo>
                        <a:cubicBezTo>
                          <a:pt x="133289" y="105661"/>
                          <a:pt x="108757" y="77413"/>
                          <a:pt x="94079" y="66608"/>
                        </a:cubicBezTo>
                        <a:cubicBezTo>
                          <a:pt x="85880" y="60572"/>
                          <a:pt x="79964" y="57281"/>
                          <a:pt x="79964" y="57281"/>
                        </a:cubicBezTo>
                        <a:cubicBezTo>
                          <a:pt x="79964" y="57281"/>
                          <a:pt x="84614" y="56662"/>
                          <a:pt x="96048" y="57577"/>
                        </a:cubicBezTo>
                        <a:cubicBezTo>
                          <a:pt x="107491" y="58492"/>
                          <a:pt x="125710" y="60932"/>
                          <a:pt x="125710" y="60932"/>
                        </a:cubicBezTo>
                        <a:cubicBezTo>
                          <a:pt x="125710" y="60932"/>
                          <a:pt x="109589" y="55488"/>
                          <a:pt x="97185" y="53695"/>
                        </a:cubicBezTo>
                        <a:cubicBezTo>
                          <a:pt x="84771" y="51911"/>
                          <a:pt x="76064" y="53778"/>
                          <a:pt x="76064" y="53778"/>
                        </a:cubicBezTo>
                        <a:cubicBezTo>
                          <a:pt x="76064" y="53778"/>
                          <a:pt x="69270" y="47798"/>
                          <a:pt x="61884" y="43305"/>
                        </a:cubicBezTo>
                        <a:cubicBezTo>
                          <a:pt x="54499" y="38813"/>
                          <a:pt x="46512" y="35818"/>
                          <a:pt x="46512" y="35818"/>
                        </a:cubicBezTo>
                        <a:lnTo>
                          <a:pt x="69695" y="29228"/>
                        </a:lnTo>
                        <a:cubicBezTo>
                          <a:pt x="69695" y="29228"/>
                          <a:pt x="72810" y="33803"/>
                          <a:pt x="81351" y="37214"/>
                        </a:cubicBezTo>
                        <a:cubicBezTo>
                          <a:pt x="89892" y="40634"/>
                          <a:pt x="103849" y="42889"/>
                          <a:pt x="103849" y="42889"/>
                        </a:cubicBezTo>
                        <a:cubicBezTo>
                          <a:pt x="103849" y="42889"/>
                          <a:pt x="91814" y="38360"/>
                          <a:pt x="84632" y="34949"/>
                        </a:cubicBezTo>
                        <a:cubicBezTo>
                          <a:pt x="77441" y="31529"/>
                          <a:pt x="75112" y="29218"/>
                          <a:pt x="75112" y="29218"/>
                        </a:cubicBezTo>
                        <a:lnTo>
                          <a:pt x="97591" y="26251"/>
                        </a:lnTo>
                        <a:lnTo>
                          <a:pt x="127226" y="23756"/>
                        </a:lnTo>
                        <a:lnTo>
                          <a:pt x="98211" y="22711"/>
                        </a:lnTo>
                        <a:cubicBezTo>
                          <a:pt x="98211" y="22711"/>
                          <a:pt x="98534" y="19596"/>
                          <a:pt x="103258" y="15899"/>
                        </a:cubicBezTo>
                        <a:cubicBezTo>
                          <a:pt x="107990" y="12192"/>
                          <a:pt x="117104" y="7912"/>
                          <a:pt x="117104" y="7912"/>
                        </a:cubicBezTo>
                        <a:cubicBezTo>
                          <a:pt x="117104" y="7912"/>
                          <a:pt x="106678" y="10741"/>
                          <a:pt x="100642" y="14558"/>
                        </a:cubicBezTo>
                        <a:cubicBezTo>
                          <a:pt x="94606" y="18367"/>
                          <a:pt x="92979" y="23164"/>
                          <a:pt x="92979" y="23164"/>
                        </a:cubicBezTo>
                        <a:lnTo>
                          <a:pt x="75047" y="25734"/>
                        </a:lnTo>
                        <a:lnTo>
                          <a:pt x="64741" y="26769"/>
                        </a:lnTo>
                        <a:cubicBezTo>
                          <a:pt x="64741" y="26769"/>
                          <a:pt x="65147" y="22092"/>
                          <a:pt x="69769" y="15400"/>
                        </a:cubicBezTo>
                        <a:cubicBezTo>
                          <a:pt x="74391" y="8707"/>
                          <a:pt x="83237" y="0"/>
                          <a:pt x="83237" y="0"/>
                        </a:cubicBezTo>
                        <a:cubicBezTo>
                          <a:pt x="83237" y="0"/>
                          <a:pt x="72727" y="6138"/>
                          <a:pt x="66691" y="13052"/>
                        </a:cubicBezTo>
                        <a:cubicBezTo>
                          <a:pt x="60646" y="19957"/>
                          <a:pt x="59084" y="27629"/>
                          <a:pt x="59084" y="27629"/>
                        </a:cubicBezTo>
                        <a:lnTo>
                          <a:pt x="42159" y="33091"/>
                        </a:lnTo>
                        <a:cubicBezTo>
                          <a:pt x="42159" y="33091"/>
                          <a:pt x="37805" y="30633"/>
                          <a:pt x="29320" y="27324"/>
                        </a:cubicBezTo>
                        <a:cubicBezTo>
                          <a:pt x="20825" y="24014"/>
                          <a:pt x="8180" y="19873"/>
                          <a:pt x="8180" y="19873"/>
                        </a:cubicBezTo>
                        <a:lnTo>
                          <a:pt x="3096" y="28359"/>
                        </a:lnTo>
                        <a:cubicBezTo>
                          <a:pt x="3096" y="28359"/>
                          <a:pt x="15640" y="29708"/>
                          <a:pt x="24939" y="32195"/>
                        </a:cubicBezTo>
                        <a:cubicBezTo>
                          <a:pt x="34238" y="34681"/>
                          <a:pt x="40283" y="38314"/>
                          <a:pt x="40283" y="38314"/>
                        </a:cubicBezTo>
                        <a:lnTo>
                          <a:pt x="39404" y="51421"/>
                        </a:lnTo>
                        <a:cubicBezTo>
                          <a:pt x="39404" y="51421"/>
                          <a:pt x="29708" y="51255"/>
                          <a:pt x="20243" y="55655"/>
                        </a:cubicBezTo>
                        <a:cubicBezTo>
                          <a:pt x="10778" y="60054"/>
                          <a:pt x="0" y="68004"/>
                          <a:pt x="0" y="68004"/>
                        </a:cubicBezTo>
                        <a:cubicBezTo>
                          <a:pt x="0" y="68004"/>
                          <a:pt x="11508" y="61348"/>
                          <a:pt x="21232" y="58363"/>
                        </a:cubicBezTo>
                        <a:cubicBezTo>
                          <a:pt x="30956" y="55377"/>
                          <a:pt x="39451" y="55349"/>
                          <a:pt x="39451" y="55349"/>
                        </a:cubicBezTo>
                        <a:lnTo>
                          <a:pt x="38951" y="75935"/>
                        </a:lnTo>
                        <a:cubicBezTo>
                          <a:pt x="38951" y="75935"/>
                          <a:pt x="34136" y="77358"/>
                          <a:pt x="30660" y="83366"/>
                        </a:cubicBezTo>
                        <a:cubicBezTo>
                          <a:pt x="27185" y="89365"/>
                          <a:pt x="25049" y="99939"/>
                          <a:pt x="25049" y="99939"/>
                        </a:cubicBezTo>
                        <a:cubicBezTo>
                          <a:pt x="25049" y="99939"/>
                          <a:pt x="29542" y="90003"/>
                          <a:pt x="32990" y="84873"/>
                        </a:cubicBezTo>
                        <a:cubicBezTo>
                          <a:pt x="36437" y="79743"/>
                          <a:pt x="38841" y="79438"/>
                          <a:pt x="38841" y="79438"/>
                        </a:cubicBezTo>
                        <a:lnTo>
                          <a:pt x="47751" y="117160"/>
                        </a:lnTo>
                        <a:cubicBezTo>
                          <a:pt x="47751" y="117160"/>
                          <a:pt x="44322" y="90715"/>
                          <a:pt x="43536" y="77201"/>
                        </a:cubicBezTo>
                        <a:cubicBezTo>
                          <a:pt x="42935" y="67005"/>
                          <a:pt x="43407" y="63234"/>
                          <a:pt x="43407" y="63234"/>
                        </a:cubicBezTo>
                        <a:cubicBezTo>
                          <a:pt x="43407" y="63234"/>
                          <a:pt x="47400" y="64981"/>
                          <a:pt x="52234" y="69057"/>
                        </a:cubicBezTo>
                        <a:cubicBezTo>
                          <a:pt x="57069" y="73143"/>
                          <a:pt x="61893" y="79160"/>
                          <a:pt x="61893" y="79160"/>
                        </a:cubicBezTo>
                        <a:cubicBezTo>
                          <a:pt x="61893" y="79160"/>
                          <a:pt x="58409" y="71562"/>
                          <a:pt x="54074" y="66497"/>
                        </a:cubicBezTo>
                        <a:cubicBezTo>
                          <a:pt x="49739" y="61432"/>
                          <a:pt x="44553" y="58899"/>
                          <a:pt x="44553" y="58899"/>
                        </a:cubicBezTo>
                        <a:lnTo>
                          <a:pt x="45191" y="40800"/>
                        </a:lnTo>
                        <a:cubicBezTo>
                          <a:pt x="45191" y="40800"/>
                          <a:pt x="53223" y="44904"/>
                          <a:pt x="59749" y="48583"/>
                        </a:cubicBezTo>
                        <a:cubicBezTo>
                          <a:pt x="66275" y="52253"/>
                          <a:pt x="72218" y="57383"/>
                          <a:pt x="72218" y="57383"/>
                        </a:cubicBezTo>
                        <a:cubicBezTo>
                          <a:pt x="72218" y="57383"/>
                          <a:pt x="71960" y="66136"/>
                          <a:pt x="74557" y="75823"/>
                        </a:cubicBezTo>
                        <a:cubicBezTo>
                          <a:pt x="77154" y="85510"/>
                          <a:pt x="82608" y="96140"/>
                          <a:pt x="82608" y="96140"/>
                        </a:cubicBezTo>
                        <a:cubicBezTo>
                          <a:pt x="82608" y="96140"/>
                          <a:pt x="79428" y="85390"/>
                          <a:pt x="77931" y="76572"/>
                        </a:cubicBezTo>
                        <a:cubicBezTo>
                          <a:pt x="76424" y="67754"/>
                          <a:pt x="76591" y="60868"/>
                          <a:pt x="76591" y="60868"/>
                        </a:cubicBezTo>
                        <a:cubicBezTo>
                          <a:pt x="76591" y="60868"/>
                          <a:pt x="81351" y="62273"/>
                          <a:pt x="92350" y="70758"/>
                        </a:cubicBezTo>
                        <a:cubicBezTo>
                          <a:pt x="106678" y="81804"/>
                          <a:pt x="133289" y="105661"/>
                          <a:pt x="133289"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19" name="Google Shape;11019;p17"/>
                <p:cNvGrpSpPr/>
                <p:nvPr/>
              </p:nvGrpSpPr>
              <p:grpSpPr>
                <a:xfrm>
                  <a:off x="4280007" y="3920968"/>
                  <a:ext cx="182791" cy="163931"/>
                  <a:chOff x="4280007" y="3920968"/>
                  <a:chExt cx="182791" cy="163931"/>
                </a:xfrm>
              </p:grpSpPr>
              <p:sp>
                <p:nvSpPr>
                  <p:cNvPr id="11020" name="Google Shape;11020;p17"/>
                  <p:cNvSpPr/>
                  <p:nvPr/>
                </p:nvSpPr>
                <p:spPr>
                  <a:xfrm>
                    <a:off x="4280007" y="3920968"/>
                    <a:ext cx="182791" cy="163931"/>
                  </a:xfrm>
                  <a:custGeom>
                    <a:avLst/>
                    <a:gdLst/>
                    <a:ahLst/>
                    <a:cxnLst/>
                    <a:rect l="l" t="t" r="r" b="b"/>
                    <a:pathLst>
                      <a:path w="182791" h="163931" extrusionOk="0">
                        <a:moveTo>
                          <a:pt x="56795" y="55876"/>
                        </a:moveTo>
                        <a:cubicBezTo>
                          <a:pt x="56795" y="55876"/>
                          <a:pt x="28806" y="58233"/>
                          <a:pt x="15098" y="73956"/>
                        </a:cubicBezTo>
                        <a:cubicBezTo>
                          <a:pt x="-6485" y="98719"/>
                          <a:pt x="1409" y="114442"/>
                          <a:pt x="1409" y="114442"/>
                        </a:cubicBezTo>
                        <a:cubicBezTo>
                          <a:pt x="1409" y="114442"/>
                          <a:pt x="16873" y="96750"/>
                          <a:pt x="29592" y="109220"/>
                        </a:cubicBezTo>
                        <a:cubicBezTo>
                          <a:pt x="36183" y="115690"/>
                          <a:pt x="36441" y="130803"/>
                          <a:pt x="36441" y="130803"/>
                        </a:cubicBezTo>
                        <a:cubicBezTo>
                          <a:pt x="36441" y="130803"/>
                          <a:pt x="47450" y="134676"/>
                          <a:pt x="53061" y="142958"/>
                        </a:cubicBezTo>
                        <a:cubicBezTo>
                          <a:pt x="58681" y="151240"/>
                          <a:pt x="58902" y="163931"/>
                          <a:pt x="58902" y="163931"/>
                        </a:cubicBezTo>
                        <a:cubicBezTo>
                          <a:pt x="58902" y="163931"/>
                          <a:pt x="68996" y="157387"/>
                          <a:pt x="75901" y="147589"/>
                        </a:cubicBezTo>
                        <a:cubicBezTo>
                          <a:pt x="82806" y="137791"/>
                          <a:pt x="86522" y="124748"/>
                          <a:pt x="86522" y="124748"/>
                        </a:cubicBezTo>
                        <a:cubicBezTo>
                          <a:pt x="86522" y="124748"/>
                          <a:pt x="90275" y="130738"/>
                          <a:pt x="94490" y="135813"/>
                        </a:cubicBezTo>
                        <a:cubicBezTo>
                          <a:pt x="98704" y="140887"/>
                          <a:pt x="103382" y="145038"/>
                          <a:pt x="103382" y="145038"/>
                        </a:cubicBezTo>
                        <a:cubicBezTo>
                          <a:pt x="103382" y="145038"/>
                          <a:pt x="107467" y="140490"/>
                          <a:pt x="109760" y="135637"/>
                        </a:cubicBezTo>
                        <a:cubicBezTo>
                          <a:pt x="112061" y="130794"/>
                          <a:pt x="112588" y="125654"/>
                          <a:pt x="112588" y="125654"/>
                        </a:cubicBezTo>
                        <a:cubicBezTo>
                          <a:pt x="112588" y="125654"/>
                          <a:pt x="126888" y="132550"/>
                          <a:pt x="139662" y="136673"/>
                        </a:cubicBezTo>
                        <a:cubicBezTo>
                          <a:pt x="152427" y="140786"/>
                          <a:pt x="163667" y="142126"/>
                          <a:pt x="163667" y="142126"/>
                        </a:cubicBezTo>
                        <a:cubicBezTo>
                          <a:pt x="163667" y="142126"/>
                          <a:pt x="162521" y="127318"/>
                          <a:pt x="158971" y="115283"/>
                        </a:cubicBezTo>
                        <a:cubicBezTo>
                          <a:pt x="155431" y="103249"/>
                          <a:pt x="149497" y="93996"/>
                          <a:pt x="149497" y="93996"/>
                        </a:cubicBezTo>
                        <a:cubicBezTo>
                          <a:pt x="149497" y="93996"/>
                          <a:pt x="154673" y="93728"/>
                          <a:pt x="159055" y="92286"/>
                        </a:cubicBezTo>
                        <a:cubicBezTo>
                          <a:pt x="163436" y="90853"/>
                          <a:pt x="167013" y="88256"/>
                          <a:pt x="167013" y="88256"/>
                        </a:cubicBezTo>
                        <a:cubicBezTo>
                          <a:pt x="167013" y="88256"/>
                          <a:pt x="161236" y="80473"/>
                          <a:pt x="153333" y="75435"/>
                        </a:cubicBezTo>
                        <a:cubicBezTo>
                          <a:pt x="145430" y="70397"/>
                          <a:pt x="135419" y="68114"/>
                          <a:pt x="135419" y="68114"/>
                        </a:cubicBezTo>
                        <a:cubicBezTo>
                          <a:pt x="135419" y="68114"/>
                          <a:pt x="152113" y="63668"/>
                          <a:pt x="163963" y="56671"/>
                        </a:cubicBezTo>
                        <a:cubicBezTo>
                          <a:pt x="175803" y="49683"/>
                          <a:pt x="182791" y="40144"/>
                          <a:pt x="182791" y="40144"/>
                        </a:cubicBezTo>
                        <a:cubicBezTo>
                          <a:pt x="182791" y="40144"/>
                          <a:pt x="166357" y="40347"/>
                          <a:pt x="155810" y="35901"/>
                        </a:cubicBezTo>
                        <a:cubicBezTo>
                          <a:pt x="145273" y="31446"/>
                          <a:pt x="140623" y="22323"/>
                          <a:pt x="140623" y="22323"/>
                        </a:cubicBezTo>
                        <a:cubicBezTo>
                          <a:pt x="140623" y="22323"/>
                          <a:pt x="123782" y="34700"/>
                          <a:pt x="108382" y="15418"/>
                        </a:cubicBezTo>
                        <a:cubicBezTo>
                          <a:pt x="102273" y="7774"/>
                          <a:pt x="106709" y="0"/>
                          <a:pt x="106709" y="0"/>
                        </a:cubicBezTo>
                        <a:cubicBezTo>
                          <a:pt x="106709" y="0"/>
                          <a:pt x="88925" y="2080"/>
                          <a:pt x="76012" y="15871"/>
                        </a:cubicBezTo>
                        <a:cubicBezTo>
                          <a:pt x="63108" y="29662"/>
                          <a:pt x="56795" y="55876"/>
                          <a:pt x="56795"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21" name="Google Shape;11021;p17"/>
                  <p:cNvSpPr/>
                  <p:nvPr/>
                </p:nvSpPr>
                <p:spPr>
                  <a:xfrm>
                    <a:off x="4298377" y="3944890"/>
                    <a:ext cx="133279" cy="117159"/>
                  </a:xfrm>
                  <a:custGeom>
                    <a:avLst/>
                    <a:gdLst/>
                    <a:ahLst/>
                    <a:cxnLst/>
                    <a:rect l="l" t="t" r="r" b="b"/>
                    <a:pathLst>
                      <a:path w="133279" h="117159" extrusionOk="0">
                        <a:moveTo>
                          <a:pt x="133280" y="105661"/>
                        </a:moveTo>
                        <a:cubicBezTo>
                          <a:pt x="133280" y="105661"/>
                          <a:pt x="108757" y="77413"/>
                          <a:pt x="94079" y="66608"/>
                        </a:cubicBezTo>
                        <a:cubicBezTo>
                          <a:pt x="85880" y="60572"/>
                          <a:pt x="79955" y="57281"/>
                          <a:pt x="79955" y="57281"/>
                        </a:cubicBezTo>
                        <a:cubicBezTo>
                          <a:pt x="79955" y="57281"/>
                          <a:pt x="84614" y="56662"/>
                          <a:pt x="96048" y="57577"/>
                        </a:cubicBezTo>
                        <a:cubicBezTo>
                          <a:pt x="107491" y="58483"/>
                          <a:pt x="125710" y="60932"/>
                          <a:pt x="125710" y="60932"/>
                        </a:cubicBezTo>
                        <a:cubicBezTo>
                          <a:pt x="125710" y="60932"/>
                          <a:pt x="109589" y="55488"/>
                          <a:pt x="97176" y="53695"/>
                        </a:cubicBezTo>
                        <a:cubicBezTo>
                          <a:pt x="84771" y="51911"/>
                          <a:pt x="76054" y="53778"/>
                          <a:pt x="76054" y="53778"/>
                        </a:cubicBezTo>
                        <a:cubicBezTo>
                          <a:pt x="76054" y="53778"/>
                          <a:pt x="69270" y="47797"/>
                          <a:pt x="61884" y="43305"/>
                        </a:cubicBezTo>
                        <a:cubicBezTo>
                          <a:pt x="54499" y="38813"/>
                          <a:pt x="46512" y="35818"/>
                          <a:pt x="46512" y="35818"/>
                        </a:cubicBezTo>
                        <a:lnTo>
                          <a:pt x="69695" y="29227"/>
                        </a:lnTo>
                        <a:cubicBezTo>
                          <a:pt x="69695" y="29227"/>
                          <a:pt x="72810" y="33794"/>
                          <a:pt x="81351" y="37214"/>
                        </a:cubicBezTo>
                        <a:cubicBezTo>
                          <a:pt x="89892" y="40634"/>
                          <a:pt x="103849" y="42889"/>
                          <a:pt x="103849" y="42889"/>
                        </a:cubicBezTo>
                        <a:cubicBezTo>
                          <a:pt x="103849" y="42889"/>
                          <a:pt x="91814" y="38360"/>
                          <a:pt x="84632" y="34940"/>
                        </a:cubicBezTo>
                        <a:cubicBezTo>
                          <a:pt x="77441" y="31529"/>
                          <a:pt x="75111" y="29218"/>
                          <a:pt x="75111" y="29218"/>
                        </a:cubicBezTo>
                        <a:lnTo>
                          <a:pt x="97591" y="26242"/>
                        </a:lnTo>
                        <a:lnTo>
                          <a:pt x="127216" y="23755"/>
                        </a:lnTo>
                        <a:lnTo>
                          <a:pt x="98211" y="22711"/>
                        </a:lnTo>
                        <a:cubicBezTo>
                          <a:pt x="98211" y="22711"/>
                          <a:pt x="98534" y="19587"/>
                          <a:pt x="103258" y="15889"/>
                        </a:cubicBezTo>
                        <a:cubicBezTo>
                          <a:pt x="107981" y="12192"/>
                          <a:pt x="117104" y="7912"/>
                          <a:pt x="117104" y="7912"/>
                        </a:cubicBezTo>
                        <a:cubicBezTo>
                          <a:pt x="117104" y="7912"/>
                          <a:pt x="106668" y="10741"/>
                          <a:pt x="100642" y="14549"/>
                        </a:cubicBezTo>
                        <a:cubicBezTo>
                          <a:pt x="94606" y="18367"/>
                          <a:pt x="92970" y="23154"/>
                          <a:pt x="92970" y="23154"/>
                        </a:cubicBezTo>
                        <a:lnTo>
                          <a:pt x="75047" y="25724"/>
                        </a:lnTo>
                        <a:lnTo>
                          <a:pt x="64741" y="26769"/>
                        </a:lnTo>
                        <a:cubicBezTo>
                          <a:pt x="64741" y="26769"/>
                          <a:pt x="65147" y="22082"/>
                          <a:pt x="69769" y="15390"/>
                        </a:cubicBezTo>
                        <a:cubicBezTo>
                          <a:pt x="74391" y="8707"/>
                          <a:pt x="83237" y="0"/>
                          <a:pt x="83237" y="0"/>
                        </a:cubicBezTo>
                        <a:cubicBezTo>
                          <a:pt x="83237" y="0"/>
                          <a:pt x="72727" y="6138"/>
                          <a:pt x="66691" y="13042"/>
                        </a:cubicBezTo>
                        <a:cubicBezTo>
                          <a:pt x="60646" y="19956"/>
                          <a:pt x="59084" y="27628"/>
                          <a:pt x="59084" y="27628"/>
                        </a:cubicBezTo>
                        <a:lnTo>
                          <a:pt x="42159" y="33091"/>
                        </a:lnTo>
                        <a:cubicBezTo>
                          <a:pt x="42159" y="33091"/>
                          <a:pt x="37805" y="30623"/>
                          <a:pt x="29311" y="27323"/>
                        </a:cubicBezTo>
                        <a:cubicBezTo>
                          <a:pt x="20825" y="24014"/>
                          <a:pt x="8180" y="19864"/>
                          <a:pt x="8180" y="19864"/>
                        </a:cubicBezTo>
                        <a:lnTo>
                          <a:pt x="3096" y="28359"/>
                        </a:lnTo>
                        <a:cubicBezTo>
                          <a:pt x="3096" y="28359"/>
                          <a:pt x="15640" y="29699"/>
                          <a:pt x="24939" y="32195"/>
                        </a:cubicBezTo>
                        <a:cubicBezTo>
                          <a:pt x="34228" y="34681"/>
                          <a:pt x="40283" y="38314"/>
                          <a:pt x="40283" y="38314"/>
                        </a:cubicBezTo>
                        <a:lnTo>
                          <a:pt x="39404" y="51411"/>
                        </a:lnTo>
                        <a:cubicBezTo>
                          <a:pt x="39404" y="51411"/>
                          <a:pt x="29708" y="51254"/>
                          <a:pt x="20243" y="55654"/>
                        </a:cubicBezTo>
                        <a:cubicBezTo>
                          <a:pt x="10778" y="60045"/>
                          <a:pt x="0" y="68003"/>
                          <a:pt x="0" y="68003"/>
                        </a:cubicBezTo>
                        <a:cubicBezTo>
                          <a:pt x="0" y="68003"/>
                          <a:pt x="11508" y="61339"/>
                          <a:pt x="21232" y="58363"/>
                        </a:cubicBezTo>
                        <a:cubicBezTo>
                          <a:pt x="30956" y="55377"/>
                          <a:pt x="39441" y="55349"/>
                          <a:pt x="39441" y="55349"/>
                        </a:cubicBezTo>
                        <a:lnTo>
                          <a:pt x="38951" y="75934"/>
                        </a:lnTo>
                        <a:cubicBezTo>
                          <a:pt x="38951" y="75934"/>
                          <a:pt x="34136" y="77358"/>
                          <a:pt x="30660" y="83356"/>
                        </a:cubicBezTo>
                        <a:cubicBezTo>
                          <a:pt x="27185" y="89365"/>
                          <a:pt x="25049" y="99939"/>
                          <a:pt x="25049" y="99939"/>
                        </a:cubicBezTo>
                        <a:cubicBezTo>
                          <a:pt x="25049" y="99939"/>
                          <a:pt x="29542" y="89993"/>
                          <a:pt x="32990" y="84872"/>
                        </a:cubicBezTo>
                        <a:cubicBezTo>
                          <a:pt x="36437" y="79742"/>
                          <a:pt x="38841" y="79437"/>
                          <a:pt x="38841" y="79437"/>
                        </a:cubicBezTo>
                        <a:lnTo>
                          <a:pt x="47751" y="117160"/>
                        </a:lnTo>
                        <a:cubicBezTo>
                          <a:pt x="47751" y="117160"/>
                          <a:pt x="44322" y="90714"/>
                          <a:pt x="43527" y="77201"/>
                        </a:cubicBezTo>
                        <a:cubicBezTo>
                          <a:pt x="42935" y="67005"/>
                          <a:pt x="43407" y="63225"/>
                          <a:pt x="43407" y="63225"/>
                        </a:cubicBezTo>
                        <a:cubicBezTo>
                          <a:pt x="43407" y="63225"/>
                          <a:pt x="47400" y="64981"/>
                          <a:pt x="52234" y="69057"/>
                        </a:cubicBezTo>
                        <a:cubicBezTo>
                          <a:pt x="57068" y="73143"/>
                          <a:pt x="61893" y="79160"/>
                          <a:pt x="61893" y="79160"/>
                        </a:cubicBezTo>
                        <a:cubicBezTo>
                          <a:pt x="61893" y="79160"/>
                          <a:pt x="58409" y="71562"/>
                          <a:pt x="54073" y="66497"/>
                        </a:cubicBezTo>
                        <a:cubicBezTo>
                          <a:pt x="49738" y="61431"/>
                          <a:pt x="44553" y="58899"/>
                          <a:pt x="44553" y="58899"/>
                        </a:cubicBezTo>
                        <a:lnTo>
                          <a:pt x="45191" y="40800"/>
                        </a:lnTo>
                        <a:cubicBezTo>
                          <a:pt x="45191" y="40800"/>
                          <a:pt x="53223" y="44904"/>
                          <a:pt x="59749" y="48583"/>
                        </a:cubicBezTo>
                        <a:cubicBezTo>
                          <a:pt x="66275" y="52253"/>
                          <a:pt x="72218" y="57374"/>
                          <a:pt x="72218" y="57374"/>
                        </a:cubicBezTo>
                        <a:cubicBezTo>
                          <a:pt x="72218" y="57374"/>
                          <a:pt x="71960" y="66136"/>
                          <a:pt x="74557" y="75823"/>
                        </a:cubicBezTo>
                        <a:cubicBezTo>
                          <a:pt x="77154" y="85510"/>
                          <a:pt x="82608" y="96131"/>
                          <a:pt x="82608" y="96131"/>
                        </a:cubicBezTo>
                        <a:cubicBezTo>
                          <a:pt x="82608" y="96131"/>
                          <a:pt x="79428" y="85390"/>
                          <a:pt x="77922" y="76572"/>
                        </a:cubicBezTo>
                        <a:cubicBezTo>
                          <a:pt x="76424" y="67754"/>
                          <a:pt x="76590" y="60867"/>
                          <a:pt x="76590" y="60867"/>
                        </a:cubicBezTo>
                        <a:cubicBezTo>
                          <a:pt x="76590" y="60867"/>
                          <a:pt x="81351" y="62273"/>
                          <a:pt x="92350" y="70749"/>
                        </a:cubicBezTo>
                        <a:cubicBezTo>
                          <a:pt x="106678" y="81804"/>
                          <a:pt x="133280" y="105661"/>
                          <a:pt x="13328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22" name="Google Shape;11022;p17"/>
                <p:cNvGrpSpPr/>
                <p:nvPr/>
              </p:nvGrpSpPr>
              <p:grpSpPr>
                <a:xfrm>
                  <a:off x="3985369" y="3552657"/>
                  <a:ext cx="176945" cy="183095"/>
                  <a:chOff x="3985369" y="3552657"/>
                  <a:chExt cx="176945" cy="183095"/>
                </a:xfrm>
              </p:grpSpPr>
              <p:sp>
                <p:nvSpPr>
                  <p:cNvPr id="11023" name="Google Shape;11023;p17"/>
                  <p:cNvSpPr/>
                  <p:nvPr/>
                </p:nvSpPr>
                <p:spPr>
                  <a:xfrm>
                    <a:off x="3985369" y="3552657"/>
                    <a:ext cx="176945" cy="183095"/>
                  </a:xfrm>
                  <a:custGeom>
                    <a:avLst/>
                    <a:gdLst/>
                    <a:ahLst/>
                    <a:cxnLst/>
                    <a:rect l="l" t="t" r="r" b="b"/>
                    <a:pathLst>
                      <a:path w="176945" h="183095" extrusionOk="0">
                        <a:moveTo>
                          <a:pt x="64361" y="129684"/>
                        </a:moveTo>
                        <a:cubicBezTo>
                          <a:pt x="64361" y="129684"/>
                          <a:pt x="70185" y="158626"/>
                          <a:pt x="88256" y="171049"/>
                        </a:cubicBezTo>
                        <a:cubicBezTo>
                          <a:pt x="116716" y="190607"/>
                          <a:pt x="132180" y="180468"/>
                          <a:pt x="132180" y="180468"/>
                        </a:cubicBezTo>
                        <a:cubicBezTo>
                          <a:pt x="132180" y="180468"/>
                          <a:pt x="111845" y="166455"/>
                          <a:pt x="123334" y="151674"/>
                        </a:cubicBezTo>
                        <a:cubicBezTo>
                          <a:pt x="129296" y="144003"/>
                          <a:pt x="145047" y="141923"/>
                          <a:pt x="145047" y="141923"/>
                        </a:cubicBezTo>
                        <a:cubicBezTo>
                          <a:pt x="145047" y="141923"/>
                          <a:pt x="147774" y="129962"/>
                          <a:pt x="155751" y="123094"/>
                        </a:cubicBezTo>
                        <a:cubicBezTo>
                          <a:pt x="163719" y="116235"/>
                          <a:pt x="176946" y="114479"/>
                          <a:pt x="176946" y="114479"/>
                        </a:cubicBezTo>
                        <a:cubicBezTo>
                          <a:pt x="176946" y="114479"/>
                          <a:pt x="168895" y="104718"/>
                          <a:pt x="157830" y="98691"/>
                        </a:cubicBezTo>
                        <a:cubicBezTo>
                          <a:pt x="146775" y="92656"/>
                          <a:pt x="132698" y="90354"/>
                          <a:pt x="132698" y="90354"/>
                        </a:cubicBezTo>
                        <a:cubicBezTo>
                          <a:pt x="132698" y="90354"/>
                          <a:pt x="138503" y="85705"/>
                          <a:pt x="143291" y="80695"/>
                        </a:cubicBezTo>
                        <a:cubicBezTo>
                          <a:pt x="148088" y="75685"/>
                          <a:pt x="151859" y="70305"/>
                          <a:pt x="151859" y="70305"/>
                        </a:cubicBezTo>
                        <a:cubicBezTo>
                          <a:pt x="151859" y="70305"/>
                          <a:pt x="146618" y="66589"/>
                          <a:pt x="141276" y="64768"/>
                        </a:cubicBezTo>
                        <a:cubicBezTo>
                          <a:pt x="135942" y="62947"/>
                          <a:pt x="130507" y="63021"/>
                          <a:pt x="130507" y="63021"/>
                        </a:cubicBezTo>
                        <a:cubicBezTo>
                          <a:pt x="130507" y="63021"/>
                          <a:pt x="135988" y="47252"/>
                          <a:pt x="138752" y="33424"/>
                        </a:cubicBezTo>
                        <a:cubicBezTo>
                          <a:pt x="141516" y="19596"/>
                          <a:pt x="141571" y="7700"/>
                          <a:pt x="141571" y="7700"/>
                        </a:cubicBezTo>
                        <a:cubicBezTo>
                          <a:pt x="141571" y="7700"/>
                          <a:pt x="126236" y="10676"/>
                          <a:pt x="114091" y="15825"/>
                        </a:cubicBezTo>
                        <a:cubicBezTo>
                          <a:pt x="101954" y="20973"/>
                          <a:pt x="93007" y="28294"/>
                          <a:pt x="93007" y="28294"/>
                        </a:cubicBezTo>
                        <a:cubicBezTo>
                          <a:pt x="93007" y="28294"/>
                          <a:pt x="92101" y="22914"/>
                          <a:pt x="90077" y="18515"/>
                        </a:cubicBezTo>
                        <a:cubicBezTo>
                          <a:pt x="88052" y="14115"/>
                          <a:pt x="84900" y="10685"/>
                          <a:pt x="84900" y="10685"/>
                        </a:cubicBezTo>
                        <a:cubicBezTo>
                          <a:pt x="84900" y="10685"/>
                          <a:pt x="77468" y="17655"/>
                          <a:pt x="73161" y="26519"/>
                        </a:cubicBezTo>
                        <a:cubicBezTo>
                          <a:pt x="68854" y="35374"/>
                          <a:pt x="67671" y="46106"/>
                          <a:pt x="67671" y="46106"/>
                        </a:cubicBezTo>
                        <a:cubicBezTo>
                          <a:pt x="67671" y="46106"/>
                          <a:pt x="61025" y="29209"/>
                          <a:pt x="52290" y="17683"/>
                        </a:cubicBezTo>
                        <a:cubicBezTo>
                          <a:pt x="43564" y="6147"/>
                          <a:pt x="32759" y="0"/>
                          <a:pt x="32759" y="0"/>
                        </a:cubicBezTo>
                        <a:cubicBezTo>
                          <a:pt x="32759" y="0"/>
                          <a:pt x="34958" y="17137"/>
                          <a:pt x="31575" y="28682"/>
                        </a:cubicBezTo>
                        <a:cubicBezTo>
                          <a:pt x="28192" y="40236"/>
                          <a:pt x="19235" y="46189"/>
                          <a:pt x="19235" y="46189"/>
                        </a:cubicBezTo>
                        <a:cubicBezTo>
                          <a:pt x="19235" y="46189"/>
                          <a:pt x="34173" y="62282"/>
                          <a:pt x="15899" y="80685"/>
                        </a:cubicBezTo>
                        <a:cubicBezTo>
                          <a:pt x="8652" y="87978"/>
                          <a:pt x="0" y="84281"/>
                          <a:pt x="0" y="84281"/>
                        </a:cubicBezTo>
                        <a:cubicBezTo>
                          <a:pt x="0" y="84281"/>
                          <a:pt x="4307" y="102601"/>
                          <a:pt x="20271" y="114424"/>
                        </a:cubicBezTo>
                        <a:cubicBezTo>
                          <a:pt x="36225" y="126246"/>
                          <a:pt x="64361" y="129684"/>
                          <a:pt x="64361" y="1296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24" name="Google Shape;11024;p17"/>
                  <p:cNvSpPr/>
                  <p:nvPr/>
                </p:nvSpPr>
                <p:spPr>
                  <a:xfrm>
                    <a:off x="4010964" y="3574406"/>
                    <a:ext cx="126615" cy="145259"/>
                  </a:xfrm>
                  <a:custGeom>
                    <a:avLst/>
                    <a:gdLst/>
                    <a:ahLst/>
                    <a:cxnLst/>
                    <a:rect l="l" t="t" r="r" b="b"/>
                    <a:pathLst>
                      <a:path w="126615" h="145259" extrusionOk="0">
                        <a:moveTo>
                          <a:pt x="104311" y="0"/>
                        </a:moveTo>
                        <a:cubicBezTo>
                          <a:pt x="104311" y="0"/>
                          <a:pt x="77765" y="29015"/>
                          <a:pt x="68253" y="45644"/>
                        </a:cubicBezTo>
                        <a:cubicBezTo>
                          <a:pt x="62938" y="54934"/>
                          <a:pt x="60211" y="61515"/>
                          <a:pt x="60211" y="61515"/>
                        </a:cubicBezTo>
                        <a:cubicBezTo>
                          <a:pt x="60211" y="61515"/>
                          <a:pt x="59010" y="56727"/>
                          <a:pt x="58585" y="44673"/>
                        </a:cubicBezTo>
                        <a:cubicBezTo>
                          <a:pt x="58159" y="32620"/>
                          <a:pt x="58511" y="13301"/>
                          <a:pt x="58511" y="13301"/>
                        </a:cubicBezTo>
                        <a:cubicBezTo>
                          <a:pt x="58511" y="13301"/>
                          <a:pt x="54767" y="30781"/>
                          <a:pt x="54397" y="43962"/>
                        </a:cubicBezTo>
                        <a:cubicBezTo>
                          <a:pt x="54027" y="57133"/>
                          <a:pt x="57022" y="66007"/>
                          <a:pt x="57022" y="66007"/>
                        </a:cubicBezTo>
                        <a:cubicBezTo>
                          <a:pt x="57022" y="66007"/>
                          <a:pt x="51587" y="73818"/>
                          <a:pt x="47788" y="82072"/>
                        </a:cubicBezTo>
                        <a:cubicBezTo>
                          <a:pt x="43989" y="90326"/>
                          <a:pt x="41826" y="99024"/>
                          <a:pt x="41826" y="99024"/>
                        </a:cubicBezTo>
                        <a:lnTo>
                          <a:pt x="32149" y="75611"/>
                        </a:lnTo>
                        <a:cubicBezTo>
                          <a:pt x="32149" y="75611"/>
                          <a:pt x="36548" y="71803"/>
                          <a:pt x="39090" y="62476"/>
                        </a:cubicBezTo>
                        <a:cubicBezTo>
                          <a:pt x="41632" y="53149"/>
                          <a:pt x="42307" y="38295"/>
                          <a:pt x="42307" y="38295"/>
                        </a:cubicBezTo>
                        <a:cubicBezTo>
                          <a:pt x="42307" y="38295"/>
                          <a:pt x="39026" y="51412"/>
                          <a:pt x="36327" y="59324"/>
                        </a:cubicBezTo>
                        <a:cubicBezTo>
                          <a:pt x="33618" y="67236"/>
                          <a:pt x="31492" y="69954"/>
                          <a:pt x="31492" y="69954"/>
                        </a:cubicBezTo>
                        <a:lnTo>
                          <a:pt x="25678" y="46836"/>
                        </a:lnTo>
                        <a:lnTo>
                          <a:pt x="19513" y="16195"/>
                        </a:lnTo>
                        <a:lnTo>
                          <a:pt x="21907" y="46614"/>
                        </a:lnTo>
                        <a:cubicBezTo>
                          <a:pt x="21907" y="46614"/>
                          <a:pt x="18616" y="46652"/>
                          <a:pt x="14189" y="42159"/>
                        </a:cubicBezTo>
                        <a:cubicBezTo>
                          <a:pt x="9752" y="37676"/>
                          <a:pt x="4187" y="28664"/>
                          <a:pt x="4187" y="28664"/>
                        </a:cubicBezTo>
                        <a:cubicBezTo>
                          <a:pt x="4187" y="28664"/>
                          <a:pt x="8393" y="39220"/>
                          <a:pt x="13107" y="45061"/>
                        </a:cubicBezTo>
                        <a:cubicBezTo>
                          <a:pt x="17812" y="50903"/>
                          <a:pt x="23007" y="52031"/>
                          <a:pt x="23007" y="52031"/>
                        </a:cubicBezTo>
                        <a:lnTo>
                          <a:pt x="27850" y="70444"/>
                        </a:lnTo>
                        <a:lnTo>
                          <a:pt x="30180" y="81074"/>
                        </a:lnTo>
                        <a:cubicBezTo>
                          <a:pt x="30180" y="81074"/>
                          <a:pt x="25244" y="81212"/>
                          <a:pt x="17701" y="77191"/>
                        </a:cubicBezTo>
                        <a:cubicBezTo>
                          <a:pt x="10149" y="73171"/>
                          <a:pt x="0" y="64990"/>
                          <a:pt x="0" y="64990"/>
                        </a:cubicBezTo>
                        <a:cubicBezTo>
                          <a:pt x="0" y="64990"/>
                          <a:pt x="7681" y="75223"/>
                          <a:pt x="15612" y="80695"/>
                        </a:cubicBezTo>
                        <a:cubicBezTo>
                          <a:pt x="23552" y="86167"/>
                          <a:pt x="31760" y="86879"/>
                          <a:pt x="31760" y="86879"/>
                        </a:cubicBezTo>
                        <a:lnTo>
                          <a:pt x="39497" y="103896"/>
                        </a:lnTo>
                        <a:cubicBezTo>
                          <a:pt x="39497" y="103896"/>
                          <a:pt x="37454" y="108739"/>
                          <a:pt x="35023" y="118001"/>
                        </a:cubicBezTo>
                        <a:cubicBezTo>
                          <a:pt x="32592" y="127272"/>
                          <a:pt x="29782" y="140971"/>
                          <a:pt x="29782" y="140971"/>
                        </a:cubicBezTo>
                        <a:lnTo>
                          <a:pt x="39257" y="145260"/>
                        </a:lnTo>
                        <a:cubicBezTo>
                          <a:pt x="39257" y="145260"/>
                          <a:pt x="39155" y="131995"/>
                          <a:pt x="40634" y="121994"/>
                        </a:cubicBezTo>
                        <a:cubicBezTo>
                          <a:pt x="42113" y="111984"/>
                          <a:pt x="45182" y="105227"/>
                          <a:pt x="45182" y="105227"/>
                        </a:cubicBezTo>
                        <a:lnTo>
                          <a:pt x="58964" y="104570"/>
                        </a:lnTo>
                        <a:cubicBezTo>
                          <a:pt x="58964" y="104570"/>
                          <a:pt x="59962" y="114720"/>
                          <a:pt x="65693" y="124074"/>
                        </a:cubicBezTo>
                        <a:cubicBezTo>
                          <a:pt x="71424" y="133419"/>
                          <a:pt x="81037" y="143725"/>
                          <a:pt x="81037" y="143725"/>
                        </a:cubicBezTo>
                        <a:cubicBezTo>
                          <a:pt x="81037" y="143725"/>
                          <a:pt x="72690" y="132504"/>
                          <a:pt x="68410" y="122715"/>
                        </a:cubicBezTo>
                        <a:cubicBezTo>
                          <a:pt x="64121" y="112917"/>
                          <a:pt x="63077" y="104053"/>
                          <a:pt x="63077" y="104053"/>
                        </a:cubicBezTo>
                        <a:lnTo>
                          <a:pt x="84623" y="102093"/>
                        </a:lnTo>
                        <a:cubicBezTo>
                          <a:pt x="84623" y="102093"/>
                          <a:pt x="86694" y="106946"/>
                          <a:pt x="93377" y="109858"/>
                        </a:cubicBezTo>
                        <a:cubicBezTo>
                          <a:pt x="100069" y="112760"/>
                          <a:pt x="111373" y="113721"/>
                          <a:pt x="111373" y="113721"/>
                        </a:cubicBezTo>
                        <a:cubicBezTo>
                          <a:pt x="111373" y="113721"/>
                          <a:pt x="100448" y="110218"/>
                          <a:pt x="94680" y="107242"/>
                        </a:cubicBezTo>
                        <a:cubicBezTo>
                          <a:pt x="88903" y="104256"/>
                          <a:pt x="88293" y="101779"/>
                          <a:pt x="88293" y="101779"/>
                        </a:cubicBezTo>
                        <a:lnTo>
                          <a:pt x="126616" y="87941"/>
                        </a:lnTo>
                        <a:cubicBezTo>
                          <a:pt x="126616" y="87941"/>
                          <a:pt x="99412" y="94699"/>
                          <a:pt x="85400" y="97157"/>
                        </a:cubicBezTo>
                        <a:cubicBezTo>
                          <a:pt x="74816" y="99006"/>
                          <a:pt x="70823" y="98969"/>
                          <a:pt x="70823" y="98969"/>
                        </a:cubicBezTo>
                        <a:cubicBezTo>
                          <a:pt x="70823" y="98969"/>
                          <a:pt x="72172" y="94587"/>
                          <a:pt x="75851" y="89051"/>
                        </a:cubicBezTo>
                        <a:cubicBezTo>
                          <a:pt x="79530" y="83514"/>
                          <a:pt x="85233" y="77746"/>
                          <a:pt x="85233" y="77746"/>
                        </a:cubicBezTo>
                        <a:cubicBezTo>
                          <a:pt x="85233" y="77746"/>
                          <a:pt x="77718" y="82294"/>
                          <a:pt x="72949" y="87433"/>
                        </a:cubicBezTo>
                        <a:cubicBezTo>
                          <a:pt x="68188" y="92572"/>
                          <a:pt x="66164" y="98294"/>
                          <a:pt x="66164" y="98294"/>
                        </a:cubicBezTo>
                        <a:lnTo>
                          <a:pt x="47178" y="99801"/>
                        </a:lnTo>
                        <a:cubicBezTo>
                          <a:pt x="47178" y="99801"/>
                          <a:pt x="50506" y="90918"/>
                          <a:pt x="53556" y="83662"/>
                        </a:cubicBezTo>
                        <a:cubicBezTo>
                          <a:pt x="56607" y="76415"/>
                          <a:pt x="61247" y="69584"/>
                          <a:pt x="61247" y="69584"/>
                        </a:cubicBezTo>
                        <a:cubicBezTo>
                          <a:pt x="61247" y="69584"/>
                          <a:pt x="70416" y="68799"/>
                          <a:pt x="80223" y="64926"/>
                        </a:cubicBezTo>
                        <a:cubicBezTo>
                          <a:pt x="90031" y="61043"/>
                          <a:pt x="100466" y="54074"/>
                          <a:pt x="100466" y="54074"/>
                        </a:cubicBezTo>
                        <a:cubicBezTo>
                          <a:pt x="100466" y="54074"/>
                          <a:pt x="89624" y="58677"/>
                          <a:pt x="80602" y="61311"/>
                        </a:cubicBezTo>
                        <a:cubicBezTo>
                          <a:pt x="71571" y="63946"/>
                          <a:pt x="64362" y="64602"/>
                          <a:pt x="64362" y="64602"/>
                        </a:cubicBezTo>
                        <a:cubicBezTo>
                          <a:pt x="64362" y="64602"/>
                          <a:pt x="65258" y="59463"/>
                          <a:pt x="72792" y="46947"/>
                        </a:cubicBezTo>
                        <a:cubicBezTo>
                          <a:pt x="82599" y="30660"/>
                          <a:pt x="104311" y="0"/>
                          <a:pt x="10431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25" name="Google Shape;11025;p17"/>
                <p:cNvGrpSpPr/>
                <p:nvPr/>
              </p:nvGrpSpPr>
              <p:grpSpPr>
                <a:xfrm>
                  <a:off x="4175481" y="3349848"/>
                  <a:ext cx="181776" cy="177370"/>
                  <a:chOff x="4175481" y="3349848"/>
                  <a:chExt cx="181776" cy="177370"/>
                </a:xfrm>
              </p:grpSpPr>
              <p:sp>
                <p:nvSpPr>
                  <p:cNvPr id="11026" name="Google Shape;11026;p17"/>
                  <p:cNvSpPr/>
                  <p:nvPr/>
                </p:nvSpPr>
                <p:spPr>
                  <a:xfrm>
                    <a:off x="4175481" y="3349848"/>
                    <a:ext cx="181776" cy="177370"/>
                  </a:xfrm>
                  <a:custGeom>
                    <a:avLst/>
                    <a:gdLst/>
                    <a:ahLst/>
                    <a:cxnLst/>
                    <a:rect l="l" t="t" r="r" b="b"/>
                    <a:pathLst>
                      <a:path w="181776" h="177370" extrusionOk="0">
                        <a:moveTo>
                          <a:pt x="52582" y="65027"/>
                        </a:moveTo>
                        <a:cubicBezTo>
                          <a:pt x="52582" y="65027"/>
                          <a:pt x="23724" y="71285"/>
                          <a:pt x="11569" y="89540"/>
                        </a:cubicBezTo>
                        <a:cubicBezTo>
                          <a:pt x="-7565" y="118278"/>
                          <a:pt x="2806" y="133594"/>
                          <a:pt x="2806" y="133594"/>
                        </a:cubicBezTo>
                        <a:cubicBezTo>
                          <a:pt x="2806" y="133594"/>
                          <a:pt x="16514" y="113056"/>
                          <a:pt x="31461" y="124323"/>
                        </a:cubicBezTo>
                        <a:cubicBezTo>
                          <a:pt x="39225" y="130174"/>
                          <a:pt x="41536" y="145888"/>
                          <a:pt x="41536" y="145888"/>
                        </a:cubicBezTo>
                        <a:cubicBezTo>
                          <a:pt x="41536" y="145888"/>
                          <a:pt x="53543" y="148439"/>
                          <a:pt x="60522" y="156305"/>
                        </a:cubicBezTo>
                        <a:cubicBezTo>
                          <a:pt x="67500" y="164181"/>
                          <a:pt x="69451" y="177371"/>
                          <a:pt x="69451" y="177371"/>
                        </a:cubicBezTo>
                        <a:cubicBezTo>
                          <a:pt x="69451" y="177371"/>
                          <a:pt x="79092" y="169181"/>
                          <a:pt x="84961" y="158034"/>
                        </a:cubicBezTo>
                        <a:cubicBezTo>
                          <a:pt x="90822" y="146886"/>
                          <a:pt x="92920" y="132781"/>
                          <a:pt x="92920" y="132781"/>
                        </a:cubicBezTo>
                        <a:cubicBezTo>
                          <a:pt x="92920" y="132781"/>
                          <a:pt x="97652" y="138512"/>
                          <a:pt x="102736" y="143226"/>
                        </a:cubicBezTo>
                        <a:cubicBezTo>
                          <a:pt x="107820" y="147940"/>
                          <a:pt x="113255" y="151637"/>
                          <a:pt x="113255" y="151637"/>
                        </a:cubicBezTo>
                        <a:cubicBezTo>
                          <a:pt x="113255" y="151637"/>
                          <a:pt x="116888" y="146341"/>
                          <a:pt x="118626" y="140970"/>
                        </a:cubicBezTo>
                        <a:cubicBezTo>
                          <a:pt x="120372" y="135609"/>
                          <a:pt x="120215" y="130183"/>
                          <a:pt x="120215" y="130183"/>
                        </a:cubicBezTo>
                        <a:cubicBezTo>
                          <a:pt x="120215" y="130183"/>
                          <a:pt x="136058" y="135425"/>
                          <a:pt x="149933" y="137985"/>
                        </a:cubicBezTo>
                        <a:cubicBezTo>
                          <a:pt x="163798" y="140545"/>
                          <a:pt x="175694" y="140416"/>
                          <a:pt x="175694" y="140416"/>
                        </a:cubicBezTo>
                        <a:cubicBezTo>
                          <a:pt x="175694" y="140416"/>
                          <a:pt x="172487" y="125127"/>
                          <a:pt x="167163" y="113065"/>
                        </a:cubicBezTo>
                        <a:cubicBezTo>
                          <a:pt x="161829" y="101002"/>
                          <a:pt x="154379" y="92165"/>
                          <a:pt x="154379" y="92165"/>
                        </a:cubicBezTo>
                        <a:cubicBezTo>
                          <a:pt x="154379" y="92165"/>
                          <a:pt x="159740" y="91176"/>
                          <a:pt x="164112" y="89088"/>
                        </a:cubicBezTo>
                        <a:cubicBezTo>
                          <a:pt x="168484" y="86998"/>
                          <a:pt x="171867" y="83800"/>
                          <a:pt x="171867" y="83800"/>
                        </a:cubicBezTo>
                        <a:cubicBezTo>
                          <a:pt x="171867" y="83800"/>
                          <a:pt x="164787" y="76470"/>
                          <a:pt x="155867" y="72292"/>
                        </a:cubicBezTo>
                        <a:cubicBezTo>
                          <a:pt x="146947" y="68124"/>
                          <a:pt x="136188" y="67098"/>
                          <a:pt x="136188" y="67098"/>
                        </a:cubicBezTo>
                        <a:cubicBezTo>
                          <a:pt x="136188" y="67098"/>
                          <a:pt x="152992" y="60193"/>
                          <a:pt x="164389" y="51301"/>
                        </a:cubicBezTo>
                        <a:cubicBezTo>
                          <a:pt x="175786" y="42399"/>
                          <a:pt x="181776" y="31501"/>
                          <a:pt x="181776" y="31501"/>
                        </a:cubicBezTo>
                        <a:cubicBezTo>
                          <a:pt x="181776" y="31501"/>
                          <a:pt x="164667" y="33951"/>
                          <a:pt x="153075" y="30743"/>
                        </a:cubicBezTo>
                        <a:cubicBezTo>
                          <a:pt x="141475" y="27536"/>
                          <a:pt x="135393" y="18662"/>
                          <a:pt x="135393" y="18662"/>
                        </a:cubicBezTo>
                        <a:cubicBezTo>
                          <a:pt x="135393" y="18662"/>
                          <a:pt x="119522" y="33849"/>
                          <a:pt x="100851" y="15843"/>
                        </a:cubicBezTo>
                        <a:cubicBezTo>
                          <a:pt x="93447" y="8707"/>
                          <a:pt x="97014" y="0"/>
                          <a:pt x="97014" y="0"/>
                        </a:cubicBezTo>
                        <a:cubicBezTo>
                          <a:pt x="97014" y="0"/>
                          <a:pt x="78759" y="4585"/>
                          <a:pt x="67177" y="20714"/>
                        </a:cubicBezTo>
                        <a:cubicBezTo>
                          <a:pt x="55595" y="36844"/>
                          <a:pt x="52582" y="65027"/>
                          <a:pt x="52582"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27" name="Google Shape;11027;p17"/>
                  <p:cNvSpPr/>
                  <p:nvPr/>
                </p:nvSpPr>
                <p:spPr>
                  <a:xfrm>
                    <a:off x="4190748" y="3375480"/>
                    <a:ext cx="146202" cy="126939"/>
                  </a:xfrm>
                  <a:custGeom>
                    <a:avLst/>
                    <a:gdLst/>
                    <a:ahLst/>
                    <a:cxnLst/>
                    <a:rect l="l" t="t" r="r" b="b"/>
                    <a:pathLst>
                      <a:path w="146202" h="126939" extrusionOk="0">
                        <a:moveTo>
                          <a:pt x="146202" y="103332"/>
                        </a:moveTo>
                        <a:cubicBezTo>
                          <a:pt x="146202" y="103332"/>
                          <a:pt x="116799" y="77219"/>
                          <a:pt x="100023" y="67948"/>
                        </a:cubicBezTo>
                        <a:cubicBezTo>
                          <a:pt x="90668" y="62781"/>
                          <a:pt x="84050" y="60147"/>
                          <a:pt x="84050" y="60147"/>
                        </a:cubicBezTo>
                        <a:cubicBezTo>
                          <a:pt x="84050" y="60147"/>
                          <a:pt x="88810" y="58871"/>
                          <a:pt x="100863" y="58270"/>
                        </a:cubicBezTo>
                        <a:cubicBezTo>
                          <a:pt x="112908" y="57669"/>
                          <a:pt x="132226" y="57734"/>
                          <a:pt x="132226" y="57734"/>
                        </a:cubicBezTo>
                        <a:cubicBezTo>
                          <a:pt x="132226" y="57734"/>
                          <a:pt x="114692" y="54249"/>
                          <a:pt x="101511" y="54074"/>
                        </a:cubicBezTo>
                        <a:cubicBezTo>
                          <a:pt x="88330" y="53898"/>
                          <a:pt x="79502" y="57032"/>
                          <a:pt x="79502" y="57032"/>
                        </a:cubicBezTo>
                        <a:cubicBezTo>
                          <a:pt x="79502" y="57032"/>
                          <a:pt x="71618" y="51717"/>
                          <a:pt x="63308" y="48038"/>
                        </a:cubicBezTo>
                        <a:cubicBezTo>
                          <a:pt x="54998" y="44359"/>
                          <a:pt x="46263" y="42325"/>
                          <a:pt x="46263" y="42325"/>
                        </a:cubicBezTo>
                        <a:lnTo>
                          <a:pt x="69538" y="32296"/>
                        </a:lnTo>
                        <a:cubicBezTo>
                          <a:pt x="69538" y="32296"/>
                          <a:pt x="73402" y="36641"/>
                          <a:pt x="82765" y="39044"/>
                        </a:cubicBezTo>
                        <a:cubicBezTo>
                          <a:pt x="92138" y="41447"/>
                          <a:pt x="106992" y="41900"/>
                          <a:pt x="106992" y="41900"/>
                        </a:cubicBezTo>
                        <a:cubicBezTo>
                          <a:pt x="106992" y="41900"/>
                          <a:pt x="93829" y="38822"/>
                          <a:pt x="85880" y="36234"/>
                        </a:cubicBezTo>
                        <a:cubicBezTo>
                          <a:pt x="77922" y="33646"/>
                          <a:pt x="75186" y="31557"/>
                          <a:pt x="75186" y="31557"/>
                        </a:cubicBezTo>
                        <a:lnTo>
                          <a:pt x="98211" y="25401"/>
                        </a:lnTo>
                        <a:lnTo>
                          <a:pt x="128751" y="18773"/>
                        </a:lnTo>
                        <a:lnTo>
                          <a:pt x="98377" y="21629"/>
                        </a:lnTo>
                        <a:cubicBezTo>
                          <a:pt x="98377" y="21629"/>
                          <a:pt x="98294" y="18339"/>
                          <a:pt x="102712" y="13837"/>
                        </a:cubicBezTo>
                        <a:cubicBezTo>
                          <a:pt x="107131" y="9345"/>
                          <a:pt x="116060" y="3642"/>
                          <a:pt x="116060" y="3642"/>
                        </a:cubicBezTo>
                        <a:cubicBezTo>
                          <a:pt x="116060" y="3642"/>
                          <a:pt x="105568" y="8014"/>
                          <a:pt x="99791" y="12802"/>
                        </a:cubicBezTo>
                        <a:cubicBezTo>
                          <a:pt x="94023" y="17590"/>
                          <a:pt x="92979" y="22813"/>
                          <a:pt x="92979" y="22813"/>
                        </a:cubicBezTo>
                        <a:lnTo>
                          <a:pt x="74640" y="27933"/>
                        </a:lnTo>
                        <a:lnTo>
                          <a:pt x="64038" y="30411"/>
                        </a:lnTo>
                        <a:cubicBezTo>
                          <a:pt x="64038" y="30411"/>
                          <a:pt x="63825" y="25475"/>
                          <a:pt x="67735" y="17877"/>
                        </a:cubicBezTo>
                        <a:cubicBezTo>
                          <a:pt x="71645" y="10270"/>
                          <a:pt x="79678" y="0"/>
                          <a:pt x="79678" y="0"/>
                        </a:cubicBezTo>
                        <a:cubicBezTo>
                          <a:pt x="79678" y="0"/>
                          <a:pt x="69556" y="7829"/>
                          <a:pt x="64195" y="15843"/>
                        </a:cubicBezTo>
                        <a:cubicBezTo>
                          <a:pt x="58843" y="23866"/>
                          <a:pt x="58252" y="32074"/>
                          <a:pt x="58252" y="32074"/>
                        </a:cubicBezTo>
                        <a:lnTo>
                          <a:pt x="41355" y="40070"/>
                        </a:lnTo>
                        <a:cubicBezTo>
                          <a:pt x="41355" y="40070"/>
                          <a:pt x="36483" y="38092"/>
                          <a:pt x="27185" y="35800"/>
                        </a:cubicBezTo>
                        <a:cubicBezTo>
                          <a:pt x="17877" y="33517"/>
                          <a:pt x="4141" y="30910"/>
                          <a:pt x="4141" y="30910"/>
                        </a:cubicBezTo>
                        <a:lnTo>
                          <a:pt x="0" y="40449"/>
                        </a:lnTo>
                        <a:cubicBezTo>
                          <a:pt x="0" y="40449"/>
                          <a:pt x="13255" y="40144"/>
                          <a:pt x="23284" y="41475"/>
                        </a:cubicBezTo>
                        <a:cubicBezTo>
                          <a:pt x="33313" y="42806"/>
                          <a:pt x="40107" y="45773"/>
                          <a:pt x="40107" y="45773"/>
                        </a:cubicBezTo>
                        <a:lnTo>
                          <a:pt x="40976" y="59546"/>
                        </a:lnTo>
                        <a:cubicBezTo>
                          <a:pt x="40976" y="59546"/>
                          <a:pt x="30845" y="60692"/>
                          <a:pt x="21574" y="66562"/>
                        </a:cubicBezTo>
                        <a:cubicBezTo>
                          <a:pt x="12312" y="72431"/>
                          <a:pt x="2154" y="82192"/>
                          <a:pt x="2154" y="82192"/>
                        </a:cubicBezTo>
                        <a:cubicBezTo>
                          <a:pt x="2154" y="82192"/>
                          <a:pt x="13246" y="73688"/>
                          <a:pt x="22979" y="69251"/>
                        </a:cubicBezTo>
                        <a:cubicBezTo>
                          <a:pt x="32703" y="64824"/>
                          <a:pt x="41549" y="63641"/>
                          <a:pt x="41549" y="63641"/>
                        </a:cubicBezTo>
                        <a:lnTo>
                          <a:pt x="43832" y="85169"/>
                        </a:lnTo>
                        <a:cubicBezTo>
                          <a:pt x="43832" y="85169"/>
                          <a:pt x="39007" y="87304"/>
                          <a:pt x="36206" y="94033"/>
                        </a:cubicBezTo>
                        <a:cubicBezTo>
                          <a:pt x="33396" y="100762"/>
                          <a:pt x="32601" y="112076"/>
                          <a:pt x="32601" y="112076"/>
                        </a:cubicBezTo>
                        <a:cubicBezTo>
                          <a:pt x="32601" y="112076"/>
                          <a:pt x="35938" y="101104"/>
                          <a:pt x="38841" y="95290"/>
                        </a:cubicBezTo>
                        <a:cubicBezTo>
                          <a:pt x="41734" y="89476"/>
                          <a:pt x="44202" y="88829"/>
                          <a:pt x="44202" y="88829"/>
                        </a:cubicBezTo>
                        <a:lnTo>
                          <a:pt x="58603" y="126939"/>
                        </a:lnTo>
                        <a:cubicBezTo>
                          <a:pt x="58603" y="126939"/>
                          <a:pt x="51449" y="99847"/>
                          <a:pt x="48777" y="85862"/>
                        </a:cubicBezTo>
                        <a:cubicBezTo>
                          <a:pt x="46771" y="75315"/>
                          <a:pt x="46753" y="71322"/>
                          <a:pt x="46753" y="71322"/>
                        </a:cubicBezTo>
                        <a:cubicBezTo>
                          <a:pt x="46753" y="71322"/>
                          <a:pt x="51153" y="72597"/>
                          <a:pt x="56745" y="76193"/>
                        </a:cubicBezTo>
                        <a:cubicBezTo>
                          <a:pt x="62337" y="79789"/>
                          <a:pt x="68188" y="85409"/>
                          <a:pt x="68188" y="85409"/>
                        </a:cubicBezTo>
                        <a:cubicBezTo>
                          <a:pt x="68188" y="85409"/>
                          <a:pt x="63521" y="77968"/>
                          <a:pt x="58316" y="73272"/>
                        </a:cubicBezTo>
                        <a:cubicBezTo>
                          <a:pt x="53112" y="68586"/>
                          <a:pt x="47354" y="66645"/>
                          <a:pt x="47354" y="66645"/>
                        </a:cubicBezTo>
                        <a:lnTo>
                          <a:pt x="45561" y="47696"/>
                        </a:lnTo>
                        <a:cubicBezTo>
                          <a:pt x="45561" y="47696"/>
                          <a:pt x="54499" y="50885"/>
                          <a:pt x="61792" y="53824"/>
                        </a:cubicBezTo>
                        <a:cubicBezTo>
                          <a:pt x="69094" y="56773"/>
                          <a:pt x="75990" y="61302"/>
                          <a:pt x="75990" y="61302"/>
                        </a:cubicBezTo>
                        <a:cubicBezTo>
                          <a:pt x="75990" y="61302"/>
                          <a:pt x="76914" y="70462"/>
                          <a:pt x="80935" y="80214"/>
                        </a:cubicBezTo>
                        <a:cubicBezTo>
                          <a:pt x="84956" y="89956"/>
                          <a:pt x="92082" y="100291"/>
                          <a:pt x="92082" y="100291"/>
                        </a:cubicBezTo>
                        <a:cubicBezTo>
                          <a:pt x="92082" y="100291"/>
                          <a:pt x="87313" y="89522"/>
                          <a:pt x="84549" y="80528"/>
                        </a:cubicBezTo>
                        <a:cubicBezTo>
                          <a:pt x="81776" y="71544"/>
                          <a:pt x="81018" y="64343"/>
                          <a:pt x="81018" y="64343"/>
                        </a:cubicBezTo>
                        <a:cubicBezTo>
                          <a:pt x="81018" y="64343"/>
                          <a:pt x="86176" y="65166"/>
                          <a:pt x="98793" y="72514"/>
                        </a:cubicBezTo>
                        <a:cubicBezTo>
                          <a:pt x="115228" y="82081"/>
                          <a:pt x="146202" y="103332"/>
                          <a:pt x="146202" y="10333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28" name="Google Shape;11028;p17"/>
                <p:cNvGrpSpPr/>
                <p:nvPr/>
              </p:nvGrpSpPr>
              <p:grpSpPr>
                <a:xfrm>
                  <a:off x="3701426" y="3777141"/>
                  <a:ext cx="308817" cy="237915"/>
                  <a:chOff x="3701426" y="3777141"/>
                  <a:chExt cx="308817" cy="237915"/>
                </a:xfrm>
              </p:grpSpPr>
              <p:sp>
                <p:nvSpPr>
                  <p:cNvPr id="11029" name="Google Shape;11029;p17"/>
                  <p:cNvSpPr/>
                  <p:nvPr/>
                </p:nvSpPr>
                <p:spPr>
                  <a:xfrm>
                    <a:off x="3701426" y="3777141"/>
                    <a:ext cx="308817" cy="237915"/>
                  </a:xfrm>
                  <a:custGeom>
                    <a:avLst/>
                    <a:gdLst/>
                    <a:ahLst/>
                    <a:cxnLst/>
                    <a:rect l="l" t="t" r="r" b="b"/>
                    <a:pathLst>
                      <a:path w="308817" h="237915" extrusionOk="0">
                        <a:moveTo>
                          <a:pt x="116952" y="49859"/>
                        </a:moveTo>
                        <a:cubicBezTo>
                          <a:pt x="116952" y="49859"/>
                          <a:pt x="75052" y="35559"/>
                          <a:pt x="45335" y="48971"/>
                        </a:cubicBezTo>
                        <a:cubicBezTo>
                          <a:pt x="-1465" y="70102"/>
                          <a:pt x="5" y="97102"/>
                          <a:pt x="5" y="97102"/>
                        </a:cubicBezTo>
                        <a:cubicBezTo>
                          <a:pt x="5" y="97102"/>
                          <a:pt x="33503" y="82035"/>
                          <a:pt x="43985" y="107500"/>
                        </a:cubicBezTo>
                        <a:cubicBezTo>
                          <a:pt x="49430" y="120709"/>
                          <a:pt x="40251" y="142043"/>
                          <a:pt x="40251" y="142043"/>
                        </a:cubicBezTo>
                        <a:cubicBezTo>
                          <a:pt x="40251" y="142043"/>
                          <a:pt x="53700" y="154401"/>
                          <a:pt x="56575" y="169542"/>
                        </a:cubicBezTo>
                        <a:cubicBezTo>
                          <a:pt x="59449" y="184673"/>
                          <a:pt x="51759" y="202596"/>
                          <a:pt x="51759" y="202596"/>
                        </a:cubicBezTo>
                        <a:cubicBezTo>
                          <a:pt x="51759" y="202596"/>
                          <a:pt x="70477" y="199777"/>
                          <a:pt x="86634" y="190385"/>
                        </a:cubicBezTo>
                        <a:cubicBezTo>
                          <a:pt x="102782" y="181004"/>
                          <a:pt x="116379" y="165049"/>
                          <a:pt x="116379" y="165049"/>
                        </a:cubicBezTo>
                        <a:cubicBezTo>
                          <a:pt x="116379" y="165049"/>
                          <a:pt x="118024" y="175809"/>
                          <a:pt x="120909" y="185570"/>
                        </a:cubicBezTo>
                        <a:cubicBezTo>
                          <a:pt x="123793" y="195331"/>
                          <a:pt x="127915" y="204093"/>
                          <a:pt x="127915" y="204093"/>
                        </a:cubicBezTo>
                        <a:cubicBezTo>
                          <a:pt x="127915" y="204093"/>
                          <a:pt x="136678" y="200276"/>
                          <a:pt x="143065" y="194933"/>
                        </a:cubicBezTo>
                        <a:cubicBezTo>
                          <a:pt x="149443" y="189591"/>
                          <a:pt x="153445" y="182714"/>
                          <a:pt x="153445" y="182714"/>
                        </a:cubicBezTo>
                        <a:cubicBezTo>
                          <a:pt x="153445" y="182714"/>
                          <a:pt x="169741" y="201376"/>
                          <a:pt x="185575" y="215176"/>
                        </a:cubicBezTo>
                        <a:cubicBezTo>
                          <a:pt x="201418" y="228967"/>
                          <a:pt x="216790" y="237915"/>
                          <a:pt x="216790" y="237915"/>
                        </a:cubicBezTo>
                        <a:cubicBezTo>
                          <a:pt x="216790" y="237915"/>
                          <a:pt x="224490" y="216433"/>
                          <a:pt x="226976" y="197337"/>
                        </a:cubicBezTo>
                        <a:cubicBezTo>
                          <a:pt x="229463" y="178249"/>
                          <a:pt x="226727" y="161546"/>
                          <a:pt x="226727" y="161546"/>
                        </a:cubicBezTo>
                        <a:cubicBezTo>
                          <a:pt x="226727" y="161546"/>
                          <a:pt x="234380" y="164430"/>
                          <a:pt x="241608" y="165170"/>
                        </a:cubicBezTo>
                        <a:cubicBezTo>
                          <a:pt x="248837" y="165919"/>
                          <a:pt x="255649" y="164523"/>
                          <a:pt x="255649" y="164523"/>
                        </a:cubicBezTo>
                        <a:cubicBezTo>
                          <a:pt x="255649" y="164523"/>
                          <a:pt x="252220" y="149983"/>
                          <a:pt x="243993" y="137957"/>
                        </a:cubicBezTo>
                        <a:cubicBezTo>
                          <a:pt x="235767" y="125932"/>
                          <a:pt x="222743" y="116429"/>
                          <a:pt x="222743" y="116429"/>
                        </a:cubicBezTo>
                        <a:cubicBezTo>
                          <a:pt x="222743" y="116429"/>
                          <a:pt x="249659" y="120700"/>
                          <a:pt x="271178" y="118352"/>
                        </a:cubicBezTo>
                        <a:cubicBezTo>
                          <a:pt x="292696" y="115995"/>
                          <a:pt x="308817" y="107020"/>
                          <a:pt x="308817" y="107020"/>
                        </a:cubicBezTo>
                        <a:cubicBezTo>
                          <a:pt x="308817" y="107020"/>
                          <a:pt x="284951" y="96981"/>
                          <a:pt x="272537" y="84115"/>
                        </a:cubicBezTo>
                        <a:cubicBezTo>
                          <a:pt x="260123" y="71239"/>
                          <a:pt x="259171" y="55543"/>
                          <a:pt x="259171" y="55543"/>
                        </a:cubicBezTo>
                        <a:cubicBezTo>
                          <a:pt x="259171" y="55543"/>
                          <a:pt x="227041" y="62291"/>
                          <a:pt x="216984" y="25586"/>
                        </a:cubicBezTo>
                        <a:cubicBezTo>
                          <a:pt x="212991" y="11046"/>
                          <a:pt x="224305" y="2939"/>
                          <a:pt x="224305" y="2939"/>
                        </a:cubicBezTo>
                        <a:cubicBezTo>
                          <a:pt x="224305" y="2939"/>
                          <a:pt x="197323" y="-5333"/>
                          <a:pt x="169963" y="5879"/>
                        </a:cubicBezTo>
                        <a:cubicBezTo>
                          <a:pt x="142612" y="17091"/>
                          <a:pt x="116952" y="49859"/>
                          <a:pt x="116952"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30" name="Google Shape;11030;p17"/>
                  <p:cNvSpPr/>
                  <p:nvPr/>
                </p:nvSpPr>
                <p:spPr>
                  <a:xfrm>
                    <a:off x="3740133" y="3791043"/>
                    <a:ext cx="211636" cy="198880"/>
                  </a:xfrm>
                  <a:custGeom>
                    <a:avLst/>
                    <a:gdLst/>
                    <a:ahLst/>
                    <a:cxnLst/>
                    <a:rect l="l" t="t" r="r" b="b"/>
                    <a:pathLst>
                      <a:path w="211636" h="198880" extrusionOk="0">
                        <a:moveTo>
                          <a:pt x="168664" y="198880"/>
                        </a:moveTo>
                        <a:cubicBezTo>
                          <a:pt x="168664" y="198880"/>
                          <a:pt x="151092" y="143873"/>
                          <a:pt x="136719" y="119498"/>
                        </a:cubicBezTo>
                        <a:cubicBezTo>
                          <a:pt x="128695" y="105892"/>
                          <a:pt x="122225" y="97554"/>
                          <a:pt x="122225" y="97554"/>
                        </a:cubicBezTo>
                        <a:cubicBezTo>
                          <a:pt x="122225" y="97554"/>
                          <a:pt x="129333" y="99616"/>
                          <a:pt x="145269" y="108083"/>
                        </a:cubicBezTo>
                        <a:cubicBezTo>
                          <a:pt x="161204" y="116559"/>
                          <a:pt x="185976" y="131431"/>
                          <a:pt x="185976" y="131431"/>
                        </a:cubicBezTo>
                        <a:cubicBezTo>
                          <a:pt x="185976" y="131431"/>
                          <a:pt x="166140" y="113675"/>
                          <a:pt x="149354" y="103359"/>
                        </a:cubicBezTo>
                        <a:cubicBezTo>
                          <a:pt x="132559" y="93053"/>
                          <a:pt x="118805" y="90187"/>
                          <a:pt x="118805" y="90187"/>
                        </a:cubicBezTo>
                        <a:cubicBezTo>
                          <a:pt x="118805" y="90187"/>
                          <a:pt x="112778" y="77543"/>
                          <a:pt x="104949" y="66608"/>
                        </a:cubicBezTo>
                        <a:cubicBezTo>
                          <a:pt x="97120" y="55664"/>
                          <a:pt x="87479" y="46448"/>
                          <a:pt x="87479" y="46448"/>
                        </a:cubicBezTo>
                        <a:lnTo>
                          <a:pt x="125118" y="51791"/>
                        </a:lnTo>
                        <a:cubicBezTo>
                          <a:pt x="125118" y="51791"/>
                          <a:pt x="126736" y="60156"/>
                          <a:pt x="136904" y="70314"/>
                        </a:cubicBezTo>
                        <a:cubicBezTo>
                          <a:pt x="147080" y="80463"/>
                          <a:pt x="165807" y="92415"/>
                          <a:pt x="165807" y="92415"/>
                        </a:cubicBezTo>
                        <a:cubicBezTo>
                          <a:pt x="165807" y="92415"/>
                          <a:pt x="151286" y="78495"/>
                          <a:pt x="143069" y="69187"/>
                        </a:cubicBezTo>
                        <a:cubicBezTo>
                          <a:pt x="134851" y="59888"/>
                          <a:pt x="132947" y="55183"/>
                          <a:pt x="132947" y="55183"/>
                        </a:cubicBezTo>
                        <a:lnTo>
                          <a:pt x="167277" y="65157"/>
                        </a:lnTo>
                        <a:lnTo>
                          <a:pt x="211636" y="80288"/>
                        </a:lnTo>
                        <a:lnTo>
                          <a:pt x="170411" y="60581"/>
                        </a:lnTo>
                        <a:cubicBezTo>
                          <a:pt x="170411" y="60581"/>
                          <a:pt x="172851" y="56422"/>
                          <a:pt x="182002" y="54212"/>
                        </a:cubicBezTo>
                        <a:cubicBezTo>
                          <a:pt x="191162" y="51994"/>
                          <a:pt x="207033" y="51735"/>
                          <a:pt x="207033" y="51735"/>
                        </a:cubicBezTo>
                        <a:cubicBezTo>
                          <a:pt x="207033" y="51735"/>
                          <a:pt x="190182" y="49138"/>
                          <a:pt x="179063" y="50681"/>
                        </a:cubicBezTo>
                        <a:cubicBezTo>
                          <a:pt x="167943" y="52234"/>
                          <a:pt x="162563" y="57919"/>
                          <a:pt x="162563" y="57919"/>
                        </a:cubicBezTo>
                        <a:lnTo>
                          <a:pt x="135055" y="50256"/>
                        </a:lnTo>
                        <a:lnTo>
                          <a:pt x="119526" y="45228"/>
                        </a:lnTo>
                        <a:cubicBezTo>
                          <a:pt x="119526" y="45228"/>
                          <a:pt x="123066" y="38924"/>
                          <a:pt x="133964" y="32453"/>
                        </a:cubicBezTo>
                        <a:cubicBezTo>
                          <a:pt x="144862" y="25983"/>
                          <a:pt x="163118" y="19346"/>
                          <a:pt x="163118" y="19346"/>
                        </a:cubicBezTo>
                        <a:cubicBezTo>
                          <a:pt x="163118" y="19346"/>
                          <a:pt x="144067" y="21343"/>
                          <a:pt x="130997" y="27222"/>
                        </a:cubicBezTo>
                        <a:cubicBezTo>
                          <a:pt x="117918" y="33110"/>
                          <a:pt x="110810" y="42880"/>
                          <a:pt x="110810" y="42880"/>
                        </a:cubicBezTo>
                        <a:lnTo>
                          <a:pt x="82922" y="39885"/>
                        </a:lnTo>
                        <a:cubicBezTo>
                          <a:pt x="82922" y="39885"/>
                          <a:pt x="78199" y="33701"/>
                          <a:pt x="68022" y="23737"/>
                        </a:cubicBezTo>
                        <a:cubicBezTo>
                          <a:pt x="57845" y="13763"/>
                          <a:pt x="42215" y="0"/>
                          <a:pt x="42215" y="0"/>
                        </a:cubicBezTo>
                        <a:lnTo>
                          <a:pt x="29514" y="8698"/>
                        </a:lnTo>
                        <a:cubicBezTo>
                          <a:pt x="29514" y="8698"/>
                          <a:pt x="46771" y="18468"/>
                          <a:pt x="58622" y="27804"/>
                        </a:cubicBezTo>
                        <a:cubicBezTo>
                          <a:pt x="70471" y="37140"/>
                          <a:pt x="76914" y="46032"/>
                          <a:pt x="76914" y="46032"/>
                        </a:cubicBezTo>
                        <a:lnTo>
                          <a:pt x="67375" y="63835"/>
                        </a:lnTo>
                        <a:cubicBezTo>
                          <a:pt x="67375" y="63835"/>
                          <a:pt x="53473" y="57512"/>
                          <a:pt x="37029" y="57725"/>
                        </a:cubicBezTo>
                        <a:cubicBezTo>
                          <a:pt x="20594" y="57937"/>
                          <a:pt x="0" y="62310"/>
                          <a:pt x="0" y="62310"/>
                        </a:cubicBezTo>
                        <a:cubicBezTo>
                          <a:pt x="0" y="62310"/>
                          <a:pt x="20825" y="60211"/>
                          <a:pt x="36742" y="62143"/>
                        </a:cubicBezTo>
                        <a:cubicBezTo>
                          <a:pt x="52669" y="64075"/>
                          <a:pt x="64944" y="69381"/>
                          <a:pt x="64944" y="69381"/>
                        </a:cubicBezTo>
                        <a:lnTo>
                          <a:pt x="51227" y="97906"/>
                        </a:lnTo>
                        <a:cubicBezTo>
                          <a:pt x="51227" y="97906"/>
                          <a:pt x="43379" y="96880"/>
                          <a:pt x="34579" y="103110"/>
                        </a:cubicBezTo>
                        <a:cubicBezTo>
                          <a:pt x="25770" y="109331"/>
                          <a:pt x="16000" y="122807"/>
                          <a:pt x="16000" y="122807"/>
                        </a:cubicBezTo>
                        <a:cubicBezTo>
                          <a:pt x="16000" y="122807"/>
                          <a:pt x="28775" y="111706"/>
                          <a:pt x="36992" y="106687"/>
                        </a:cubicBezTo>
                        <a:cubicBezTo>
                          <a:pt x="45200" y="101668"/>
                          <a:pt x="48870" y="102749"/>
                          <a:pt x="48870" y="102749"/>
                        </a:cubicBezTo>
                        <a:lnTo>
                          <a:pt x="37907" y="161214"/>
                        </a:lnTo>
                        <a:cubicBezTo>
                          <a:pt x="37907" y="161214"/>
                          <a:pt x="49665" y="122003"/>
                          <a:pt x="57050" y="102564"/>
                        </a:cubicBezTo>
                        <a:cubicBezTo>
                          <a:pt x="62624" y="87895"/>
                          <a:pt x="65683" y="82904"/>
                          <a:pt x="65683" y="82904"/>
                        </a:cubicBezTo>
                        <a:cubicBezTo>
                          <a:pt x="65683" y="82904"/>
                          <a:pt x="70351" y="87877"/>
                          <a:pt x="74751" y="96630"/>
                        </a:cubicBezTo>
                        <a:cubicBezTo>
                          <a:pt x="79151" y="105384"/>
                          <a:pt x="82321" y="116845"/>
                          <a:pt x="82321" y="116845"/>
                        </a:cubicBezTo>
                        <a:cubicBezTo>
                          <a:pt x="82321" y="116845"/>
                          <a:pt x="82090" y="104016"/>
                          <a:pt x="79031" y="94199"/>
                        </a:cubicBezTo>
                        <a:cubicBezTo>
                          <a:pt x="75971" y="84373"/>
                          <a:pt x="70083" y="77561"/>
                          <a:pt x="70083" y="77561"/>
                        </a:cubicBezTo>
                        <a:lnTo>
                          <a:pt x="82432" y="52595"/>
                        </a:lnTo>
                        <a:cubicBezTo>
                          <a:pt x="82432" y="52595"/>
                          <a:pt x="91435" y="63410"/>
                          <a:pt x="98534" y="72653"/>
                        </a:cubicBezTo>
                        <a:cubicBezTo>
                          <a:pt x="105633" y="81905"/>
                          <a:pt x="110985" y="92822"/>
                          <a:pt x="110985" y="92822"/>
                        </a:cubicBezTo>
                        <a:cubicBezTo>
                          <a:pt x="110985" y="92822"/>
                          <a:pt x="105088" y="104931"/>
                          <a:pt x="102712" y="120136"/>
                        </a:cubicBezTo>
                        <a:cubicBezTo>
                          <a:pt x="100346" y="135351"/>
                          <a:pt x="101511" y="153671"/>
                          <a:pt x="101511" y="153671"/>
                        </a:cubicBezTo>
                        <a:cubicBezTo>
                          <a:pt x="101511" y="153671"/>
                          <a:pt x="103711" y="136608"/>
                          <a:pt x="107112" y="123306"/>
                        </a:cubicBezTo>
                        <a:cubicBezTo>
                          <a:pt x="110505" y="110005"/>
                          <a:pt x="115098" y="100457"/>
                          <a:pt x="115098" y="100457"/>
                        </a:cubicBezTo>
                        <a:cubicBezTo>
                          <a:pt x="115098" y="100457"/>
                          <a:pt x="121079" y="105421"/>
                          <a:pt x="131607" y="124222"/>
                        </a:cubicBezTo>
                        <a:cubicBezTo>
                          <a:pt x="145315" y="148716"/>
                          <a:pt x="168664" y="198880"/>
                          <a:pt x="168664"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31" name="Google Shape;11031;p17"/>
                <p:cNvGrpSpPr/>
                <p:nvPr/>
              </p:nvGrpSpPr>
              <p:grpSpPr>
                <a:xfrm>
                  <a:off x="3409323" y="3814148"/>
                  <a:ext cx="233442" cy="306559"/>
                  <a:chOff x="3409323" y="3814148"/>
                  <a:chExt cx="233442" cy="306559"/>
                </a:xfrm>
              </p:grpSpPr>
              <p:sp>
                <p:nvSpPr>
                  <p:cNvPr id="11032" name="Google Shape;11032;p17"/>
                  <p:cNvSpPr/>
                  <p:nvPr/>
                </p:nvSpPr>
                <p:spPr>
                  <a:xfrm>
                    <a:off x="3409323" y="3814148"/>
                    <a:ext cx="233442" cy="306559"/>
                  </a:xfrm>
                  <a:custGeom>
                    <a:avLst/>
                    <a:gdLst/>
                    <a:ahLst/>
                    <a:cxnLst/>
                    <a:rect l="l" t="t" r="r" b="b"/>
                    <a:pathLst>
                      <a:path w="233442" h="306559" extrusionOk="0">
                        <a:moveTo>
                          <a:pt x="169218" y="107938"/>
                        </a:moveTo>
                        <a:cubicBezTo>
                          <a:pt x="169218" y="107938"/>
                          <a:pt x="176484" y="64263"/>
                          <a:pt x="158394" y="37134"/>
                        </a:cubicBezTo>
                        <a:cubicBezTo>
                          <a:pt x="129906" y="-5589"/>
                          <a:pt x="103517" y="272"/>
                          <a:pt x="103517" y="272"/>
                        </a:cubicBezTo>
                        <a:cubicBezTo>
                          <a:pt x="103517" y="272"/>
                          <a:pt x="123843" y="30858"/>
                          <a:pt x="100438" y="45361"/>
                        </a:cubicBezTo>
                        <a:cubicBezTo>
                          <a:pt x="88283" y="52894"/>
                          <a:pt x="65739" y="47320"/>
                          <a:pt x="65739" y="47320"/>
                        </a:cubicBezTo>
                        <a:cubicBezTo>
                          <a:pt x="65739" y="47320"/>
                          <a:pt x="55747" y="62609"/>
                          <a:pt x="41281" y="67915"/>
                        </a:cubicBezTo>
                        <a:cubicBezTo>
                          <a:pt x="26815" y="73230"/>
                          <a:pt x="7885" y="68571"/>
                          <a:pt x="7885" y="68571"/>
                        </a:cubicBezTo>
                        <a:cubicBezTo>
                          <a:pt x="7885" y="68571"/>
                          <a:pt x="13727" y="86568"/>
                          <a:pt x="25623" y="100978"/>
                        </a:cubicBezTo>
                        <a:cubicBezTo>
                          <a:pt x="37519" y="115379"/>
                          <a:pt x="55479" y="126185"/>
                          <a:pt x="55479" y="126185"/>
                        </a:cubicBezTo>
                        <a:cubicBezTo>
                          <a:pt x="55479" y="126185"/>
                          <a:pt x="45135" y="129568"/>
                          <a:pt x="35975" y="134005"/>
                        </a:cubicBezTo>
                        <a:cubicBezTo>
                          <a:pt x="26815" y="138441"/>
                          <a:pt x="18847" y="143941"/>
                          <a:pt x="18847" y="143941"/>
                        </a:cubicBezTo>
                        <a:cubicBezTo>
                          <a:pt x="18847" y="143941"/>
                          <a:pt x="24042" y="151965"/>
                          <a:pt x="30355" y="157390"/>
                        </a:cubicBezTo>
                        <a:cubicBezTo>
                          <a:pt x="36678" y="162816"/>
                          <a:pt x="44109" y="165636"/>
                          <a:pt x="44109" y="165636"/>
                        </a:cubicBezTo>
                        <a:cubicBezTo>
                          <a:pt x="44109" y="165636"/>
                          <a:pt x="28368" y="184769"/>
                          <a:pt x="17331" y="202646"/>
                        </a:cubicBezTo>
                        <a:cubicBezTo>
                          <a:pt x="6304" y="220523"/>
                          <a:pt x="0" y="237151"/>
                          <a:pt x="0" y="237151"/>
                        </a:cubicBezTo>
                        <a:cubicBezTo>
                          <a:pt x="0" y="237151"/>
                          <a:pt x="22452" y="241237"/>
                          <a:pt x="41688" y="240571"/>
                        </a:cubicBezTo>
                        <a:cubicBezTo>
                          <a:pt x="60932" y="239906"/>
                          <a:pt x="76960" y="234480"/>
                          <a:pt x="76960" y="234480"/>
                        </a:cubicBezTo>
                        <a:cubicBezTo>
                          <a:pt x="76960" y="234480"/>
                          <a:pt x="75370" y="242494"/>
                          <a:pt x="75814" y="249750"/>
                        </a:cubicBezTo>
                        <a:cubicBezTo>
                          <a:pt x="76258" y="257006"/>
                          <a:pt x="78744" y="263495"/>
                          <a:pt x="78744" y="263495"/>
                        </a:cubicBezTo>
                        <a:cubicBezTo>
                          <a:pt x="78744" y="263495"/>
                          <a:pt x="92535" y="257736"/>
                          <a:pt x="103054" y="247661"/>
                        </a:cubicBezTo>
                        <a:cubicBezTo>
                          <a:pt x="113573" y="237577"/>
                          <a:pt x="120820" y="223176"/>
                          <a:pt x="120820" y="223176"/>
                        </a:cubicBezTo>
                        <a:cubicBezTo>
                          <a:pt x="120820" y="223176"/>
                          <a:pt x="121005" y="250434"/>
                          <a:pt x="126838" y="271278"/>
                        </a:cubicBezTo>
                        <a:cubicBezTo>
                          <a:pt x="132670" y="292122"/>
                          <a:pt x="144160" y="306560"/>
                          <a:pt x="144160" y="306560"/>
                        </a:cubicBezTo>
                        <a:cubicBezTo>
                          <a:pt x="144160" y="306560"/>
                          <a:pt x="150168" y="281372"/>
                          <a:pt x="160835" y="267026"/>
                        </a:cubicBezTo>
                        <a:cubicBezTo>
                          <a:pt x="171511" y="252680"/>
                          <a:pt x="186845" y="249177"/>
                          <a:pt x="186845" y="249177"/>
                        </a:cubicBezTo>
                        <a:cubicBezTo>
                          <a:pt x="186845" y="249177"/>
                          <a:pt x="174940" y="218582"/>
                          <a:pt x="209501" y="202655"/>
                        </a:cubicBezTo>
                        <a:cubicBezTo>
                          <a:pt x="223200" y="196342"/>
                          <a:pt x="233044" y="206186"/>
                          <a:pt x="233044" y="206186"/>
                        </a:cubicBezTo>
                        <a:cubicBezTo>
                          <a:pt x="233044" y="206186"/>
                          <a:pt x="236797" y="178206"/>
                          <a:pt x="221268" y="153055"/>
                        </a:cubicBezTo>
                        <a:cubicBezTo>
                          <a:pt x="205739" y="127904"/>
                          <a:pt x="169218" y="107938"/>
                          <a:pt x="169218"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33" name="Google Shape;11033;p17"/>
                  <p:cNvSpPr/>
                  <p:nvPr/>
                </p:nvSpPr>
                <p:spPr>
                  <a:xfrm>
                    <a:off x="3432579" y="3849193"/>
                    <a:ext cx="176215" cy="211728"/>
                  </a:xfrm>
                  <a:custGeom>
                    <a:avLst/>
                    <a:gdLst/>
                    <a:ahLst/>
                    <a:cxnLst/>
                    <a:rect l="l" t="t" r="r" b="b"/>
                    <a:pathLst>
                      <a:path w="176215" h="211728" extrusionOk="0">
                        <a:moveTo>
                          <a:pt x="0" y="188712"/>
                        </a:moveTo>
                        <a:cubicBezTo>
                          <a:pt x="0" y="188712"/>
                          <a:pt x="51393" y="162387"/>
                          <a:pt x="73097" y="144224"/>
                        </a:cubicBezTo>
                        <a:cubicBezTo>
                          <a:pt x="85206" y="134093"/>
                          <a:pt x="92378" y="126338"/>
                          <a:pt x="92378" y="126338"/>
                        </a:cubicBezTo>
                        <a:cubicBezTo>
                          <a:pt x="92378" y="126338"/>
                          <a:pt x="91500" y="133696"/>
                          <a:pt x="85751" y="150796"/>
                        </a:cubicBezTo>
                        <a:cubicBezTo>
                          <a:pt x="80001" y="167906"/>
                          <a:pt x="69372" y="194767"/>
                          <a:pt x="69372" y="194767"/>
                        </a:cubicBezTo>
                        <a:cubicBezTo>
                          <a:pt x="69372" y="194767"/>
                          <a:pt x="83653" y="172296"/>
                          <a:pt x="91075" y="154050"/>
                        </a:cubicBezTo>
                        <a:cubicBezTo>
                          <a:pt x="98507" y="135803"/>
                          <a:pt x="99080" y="121763"/>
                          <a:pt x="99080" y="121763"/>
                        </a:cubicBezTo>
                        <a:cubicBezTo>
                          <a:pt x="99080" y="121763"/>
                          <a:pt x="110579" y="113749"/>
                          <a:pt x="120090" y="104237"/>
                        </a:cubicBezTo>
                        <a:cubicBezTo>
                          <a:pt x="129601" y="94726"/>
                          <a:pt x="137116" y="83717"/>
                          <a:pt x="137116" y="83717"/>
                        </a:cubicBezTo>
                        <a:lnTo>
                          <a:pt x="138004" y="121717"/>
                        </a:lnTo>
                        <a:cubicBezTo>
                          <a:pt x="138004" y="121717"/>
                          <a:pt x="130008" y="124684"/>
                          <a:pt x="121652" y="136377"/>
                        </a:cubicBezTo>
                        <a:cubicBezTo>
                          <a:pt x="113296" y="148069"/>
                          <a:pt x="104570" y="168497"/>
                          <a:pt x="104570" y="168497"/>
                        </a:cubicBezTo>
                        <a:cubicBezTo>
                          <a:pt x="104570" y="168497"/>
                          <a:pt x="115921" y="151896"/>
                          <a:pt x="123760" y="142274"/>
                        </a:cubicBezTo>
                        <a:cubicBezTo>
                          <a:pt x="131607" y="132651"/>
                          <a:pt x="135933" y="129999"/>
                          <a:pt x="135933" y="129999"/>
                        </a:cubicBezTo>
                        <a:lnTo>
                          <a:pt x="131700" y="165502"/>
                        </a:lnTo>
                        <a:lnTo>
                          <a:pt x="124018" y="211728"/>
                        </a:lnTo>
                        <a:lnTo>
                          <a:pt x="136719" y="167841"/>
                        </a:lnTo>
                        <a:cubicBezTo>
                          <a:pt x="136719" y="167841"/>
                          <a:pt x="141230" y="169569"/>
                          <a:pt x="144908" y="178240"/>
                        </a:cubicBezTo>
                        <a:cubicBezTo>
                          <a:pt x="148587" y="186910"/>
                          <a:pt x="151434" y="202522"/>
                          <a:pt x="151434" y="202522"/>
                        </a:cubicBezTo>
                        <a:cubicBezTo>
                          <a:pt x="151434" y="202522"/>
                          <a:pt x="151240" y="185477"/>
                          <a:pt x="147903" y="174764"/>
                        </a:cubicBezTo>
                        <a:cubicBezTo>
                          <a:pt x="144557" y="164042"/>
                          <a:pt x="138068" y="159660"/>
                          <a:pt x="138068" y="159660"/>
                        </a:cubicBezTo>
                        <a:lnTo>
                          <a:pt x="141137" y="131274"/>
                        </a:lnTo>
                        <a:lnTo>
                          <a:pt x="143559" y="115126"/>
                        </a:lnTo>
                        <a:cubicBezTo>
                          <a:pt x="143559" y="115126"/>
                          <a:pt x="150353" y="117594"/>
                          <a:pt x="158524" y="127290"/>
                        </a:cubicBezTo>
                        <a:cubicBezTo>
                          <a:pt x="166686" y="136986"/>
                          <a:pt x="176216" y="153911"/>
                          <a:pt x="176216" y="153911"/>
                        </a:cubicBezTo>
                        <a:cubicBezTo>
                          <a:pt x="176216" y="153911"/>
                          <a:pt x="171132" y="135443"/>
                          <a:pt x="163192" y="123501"/>
                        </a:cubicBezTo>
                        <a:cubicBezTo>
                          <a:pt x="155252" y="111558"/>
                          <a:pt x="144456" y="106141"/>
                          <a:pt x="144456" y="106141"/>
                        </a:cubicBezTo>
                        <a:lnTo>
                          <a:pt x="142847" y="78143"/>
                        </a:lnTo>
                        <a:cubicBezTo>
                          <a:pt x="142847" y="78143"/>
                          <a:pt x="148180" y="72477"/>
                          <a:pt x="156352" y="60803"/>
                        </a:cubicBezTo>
                        <a:cubicBezTo>
                          <a:pt x="164532" y="49138"/>
                          <a:pt x="175550" y="31464"/>
                          <a:pt x="175550" y="31464"/>
                        </a:cubicBezTo>
                        <a:lnTo>
                          <a:pt x="164893" y="20363"/>
                        </a:lnTo>
                        <a:cubicBezTo>
                          <a:pt x="164893" y="20363"/>
                          <a:pt x="158071" y="38988"/>
                          <a:pt x="150797" y="52197"/>
                        </a:cubicBezTo>
                        <a:cubicBezTo>
                          <a:pt x="143531" y="65415"/>
                          <a:pt x="135813" y="73217"/>
                          <a:pt x="135813" y="73217"/>
                        </a:cubicBezTo>
                        <a:lnTo>
                          <a:pt x="116679" y="66719"/>
                        </a:lnTo>
                        <a:cubicBezTo>
                          <a:pt x="116679" y="66719"/>
                          <a:pt x="120654" y="51966"/>
                          <a:pt x="117761" y="35781"/>
                        </a:cubicBezTo>
                        <a:cubicBezTo>
                          <a:pt x="114858" y="19596"/>
                          <a:pt x="107186" y="0"/>
                          <a:pt x="107186" y="0"/>
                        </a:cubicBezTo>
                        <a:cubicBezTo>
                          <a:pt x="107186" y="0"/>
                          <a:pt x="112658" y="20206"/>
                          <a:pt x="113351" y="36225"/>
                        </a:cubicBezTo>
                        <a:cubicBezTo>
                          <a:pt x="114045" y="52253"/>
                          <a:pt x="110819" y="65230"/>
                          <a:pt x="110819" y="65230"/>
                        </a:cubicBezTo>
                        <a:lnTo>
                          <a:pt x="80436" y="56357"/>
                        </a:lnTo>
                        <a:cubicBezTo>
                          <a:pt x="80436" y="56357"/>
                          <a:pt x="80159" y="48444"/>
                          <a:pt x="72579" y="40772"/>
                        </a:cubicBezTo>
                        <a:cubicBezTo>
                          <a:pt x="64999" y="33100"/>
                          <a:pt x="50108" y="25669"/>
                          <a:pt x="50108" y="25669"/>
                        </a:cubicBezTo>
                        <a:cubicBezTo>
                          <a:pt x="50108" y="25669"/>
                          <a:pt x="63151" y="36456"/>
                          <a:pt x="69445" y="43740"/>
                        </a:cubicBezTo>
                        <a:cubicBezTo>
                          <a:pt x="75731" y="51023"/>
                          <a:pt x="75269" y="54822"/>
                          <a:pt x="75269" y="54822"/>
                        </a:cubicBezTo>
                        <a:lnTo>
                          <a:pt x="15806" y="53547"/>
                        </a:lnTo>
                        <a:cubicBezTo>
                          <a:pt x="15806" y="53547"/>
                          <a:pt x="56403" y="58741"/>
                          <a:pt x="76785" y="62855"/>
                        </a:cubicBezTo>
                        <a:cubicBezTo>
                          <a:pt x="92166" y="65961"/>
                          <a:pt x="97592" y="68170"/>
                          <a:pt x="97592" y="68170"/>
                        </a:cubicBezTo>
                        <a:cubicBezTo>
                          <a:pt x="97592" y="68170"/>
                          <a:pt x="93451" y="73586"/>
                          <a:pt x="85538" y="79354"/>
                        </a:cubicBezTo>
                        <a:cubicBezTo>
                          <a:pt x="77617" y="85122"/>
                          <a:pt x="66820" y="90123"/>
                          <a:pt x="66820" y="90123"/>
                        </a:cubicBezTo>
                        <a:cubicBezTo>
                          <a:pt x="66820" y="90123"/>
                          <a:pt x="79447" y="87803"/>
                          <a:pt x="88635" y="83181"/>
                        </a:cubicBezTo>
                        <a:cubicBezTo>
                          <a:pt x="97823" y="78550"/>
                          <a:pt x="103581" y="71627"/>
                          <a:pt x="103581" y="71627"/>
                        </a:cubicBezTo>
                        <a:lnTo>
                          <a:pt x="130230" y="79742"/>
                        </a:lnTo>
                        <a:cubicBezTo>
                          <a:pt x="130230" y="79742"/>
                          <a:pt x="121042" y="90391"/>
                          <a:pt x="113074" y="98904"/>
                        </a:cubicBezTo>
                        <a:cubicBezTo>
                          <a:pt x="105106" y="107417"/>
                          <a:pt x="95207" y="114479"/>
                          <a:pt x="95207" y="114479"/>
                        </a:cubicBezTo>
                        <a:cubicBezTo>
                          <a:pt x="95207" y="114479"/>
                          <a:pt x="82303" y="110634"/>
                          <a:pt x="66904" y="110782"/>
                        </a:cubicBezTo>
                        <a:cubicBezTo>
                          <a:pt x="51513" y="110929"/>
                          <a:pt x="33637" y="115070"/>
                          <a:pt x="33637" y="115070"/>
                        </a:cubicBezTo>
                        <a:cubicBezTo>
                          <a:pt x="33637" y="115070"/>
                          <a:pt x="50820" y="114451"/>
                          <a:pt x="64500" y="115634"/>
                        </a:cubicBezTo>
                        <a:cubicBezTo>
                          <a:pt x="78180" y="116808"/>
                          <a:pt x="88348" y="119775"/>
                          <a:pt x="88348" y="119775"/>
                        </a:cubicBezTo>
                        <a:cubicBezTo>
                          <a:pt x="88348" y="119775"/>
                          <a:pt x="84429" y="126495"/>
                          <a:pt x="67597" y="139954"/>
                        </a:cubicBezTo>
                        <a:cubicBezTo>
                          <a:pt x="45681" y="157479"/>
                          <a:pt x="0" y="188712"/>
                          <a:pt x="0" y="18871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34" name="Google Shape;11034;p17"/>
                <p:cNvGrpSpPr/>
                <p:nvPr/>
              </p:nvGrpSpPr>
              <p:grpSpPr>
                <a:xfrm>
                  <a:off x="3583468" y="4281570"/>
                  <a:ext cx="229308" cy="233533"/>
                  <a:chOff x="3583468" y="4281570"/>
                  <a:chExt cx="229308" cy="233533"/>
                </a:xfrm>
              </p:grpSpPr>
              <p:sp>
                <p:nvSpPr>
                  <p:cNvPr id="11035" name="Google Shape;11035;p17"/>
                  <p:cNvSpPr/>
                  <p:nvPr/>
                </p:nvSpPr>
                <p:spPr>
                  <a:xfrm>
                    <a:off x="3589208" y="4281570"/>
                    <a:ext cx="223568" cy="233533"/>
                  </a:xfrm>
                  <a:custGeom>
                    <a:avLst/>
                    <a:gdLst/>
                    <a:ahLst/>
                    <a:cxnLst/>
                    <a:rect l="l" t="t" r="r" b="b"/>
                    <a:pathLst>
                      <a:path w="223568" h="233533" extrusionOk="0">
                        <a:moveTo>
                          <a:pt x="38184" y="111059"/>
                        </a:moveTo>
                        <a:cubicBezTo>
                          <a:pt x="38184" y="111059"/>
                          <a:pt x="7006" y="134417"/>
                          <a:pt x="1894" y="162582"/>
                        </a:cubicBezTo>
                        <a:cubicBezTo>
                          <a:pt x="-6157" y="206931"/>
                          <a:pt x="14059" y="219151"/>
                          <a:pt x="14059" y="219151"/>
                        </a:cubicBezTo>
                        <a:cubicBezTo>
                          <a:pt x="14059" y="219151"/>
                          <a:pt x="19854" y="187437"/>
                          <a:pt x="43453" y="192364"/>
                        </a:cubicBezTo>
                        <a:cubicBezTo>
                          <a:pt x="55700" y="194924"/>
                          <a:pt x="66524" y="212080"/>
                          <a:pt x="66524" y="212080"/>
                        </a:cubicBezTo>
                        <a:cubicBezTo>
                          <a:pt x="66524" y="212080"/>
                          <a:pt x="82136" y="208410"/>
                          <a:pt x="94485" y="213771"/>
                        </a:cubicBezTo>
                        <a:cubicBezTo>
                          <a:pt x="106843" y="219132"/>
                          <a:pt x="115939" y="233534"/>
                          <a:pt x="115939" y="233534"/>
                        </a:cubicBezTo>
                        <a:cubicBezTo>
                          <a:pt x="115939" y="233534"/>
                          <a:pt x="123223" y="218569"/>
                          <a:pt x="124489" y="202236"/>
                        </a:cubicBezTo>
                        <a:cubicBezTo>
                          <a:pt x="125756" y="185893"/>
                          <a:pt x="121014" y="168174"/>
                          <a:pt x="121014" y="168174"/>
                        </a:cubicBezTo>
                        <a:cubicBezTo>
                          <a:pt x="121014" y="168174"/>
                          <a:pt x="129592" y="172278"/>
                          <a:pt x="138077" y="174995"/>
                        </a:cubicBezTo>
                        <a:cubicBezTo>
                          <a:pt x="146553" y="177704"/>
                          <a:pt x="154928" y="179026"/>
                          <a:pt x="154928" y="179026"/>
                        </a:cubicBezTo>
                        <a:cubicBezTo>
                          <a:pt x="154928" y="179026"/>
                          <a:pt x="156536" y="170790"/>
                          <a:pt x="155861" y="163524"/>
                        </a:cubicBezTo>
                        <a:cubicBezTo>
                          <a:pt x="155177" y="156268"/>
                          <a:pt x="152210" y="149983"/>
                          <a:pt x="152210" y="149983"/>
                        </a:cubicBezTo>
                        <a:cubicBezTo>
                          <a:pt x="152210" y="149983"/>
                          <a:pt x="173784" y="147339"/>
                          <a:pt x="191624" y="142644"/>
                        </a:cubicBezTo>
                        <a:cubicBezTo>
                          <a:pt x="209463" y="137948"/>
                          <a:pt x="223569" y="131200"/>
                          <a:pt x="223569" y="131200"/>
                        </a:cubicBezTo>
                        <a:cubicBezTo>
                          <a:pt x="223569" y="131200"/>
                          <a:pt x="211904" y="115034"/>
                          <a:pt x="199360" y="103831"/>
                        </a:cubicBezTo>
                        <a:cubicBezTo>
                          <a:pt x="186826" y="92637"/>
                          <a:pt x="173414" y="86398"/>
                          <a:pt x="173414" y="86398"/>
                        </a:cubicBezTo>
                        <a:cubicBezTo>
                          <a:pt x="173414" y="86398"/>
                          <a:pt x="179293" y="82266"/>
                          <a:pt x="183434" y="77386"/>
                        </a:cubicBezTo>
                        <a:cubicBezTo>
                          <a:pt x="187566" y="72505"/>
                          <a:pt x="189951" y="66876"/>
                          <a:pt x="189951" y="66876"/>
                        </a:cubicBezTo>
                        <a:cubicBezTo>
                          <a:pt x="189951" y="66876"/>
                          <a:pt x="177749" y="62208"/>
                          <a:pt x="164984" y="62263"/>
                        </a:cubicBezTo>
                        <a:cubicBezTo>
                          <a:pt x="152210" y="62310"/>
                          <a:pt x="138872" y="67079"/>
                          <a:pt x="138872" y="67079"/>
                        </a:cubicBezTo>
                        <a:cubicBezTo>
                          <a:pt x="138872" y="67079"/>
                          <a:pt x="155353" y="49655"/>
                          <a:pt x="164365" y="32888"/>
                        </a:cubicBezTo>
                        <a:cubicBezTo>
                          <a:pt x="173377" y="16111"/>
                          <a:pt x="174921" y="0"/>
                          <a:pt x="174921" y="0"/>
                        </a:cubicBezTo>
                        <a:cubicBezTo>
                          <a:pt x="174921" y="0"/>
                          <a:pt x="155806" y="12377"/>
                          <a:pt x="140342" y="15048"/>
                        </a:cubicBezTo>
                        <a:cubicBezTo>
                          <a:pt x="124877" y="17710"/>
                          <a:pt x="113074" y="10676"/>
                          <a:pt x="113074" y="10676"/>
                        </a:cubicBezTo>
                        <a:cubicBezTo>
                          <a:pt x="113074" y="10676"/>
                          <a:pt x="101944" y="37306"/>
                          <a:pt x="70452" y="26547"/>
                        </a:cubicBezTo>
                        <a:cubicBezTo>
                          <a:pt x="57974" y="22277"/>
                          <a:pt x="57761" y="10075"/>
                          <a:pt x="57761" y="10075"/>
                        </a:cubicBezTo>
                        <a:cubicBezTo>
                          <a:pt x="57761" y="10075"/>
                          <a:pt x="38359" y="25586"/>
                          <a:pt x="32832" y="50949"/>
                        </a:cubicBezTo>
                        <a:cubicBezTo>
                          <a:pt x="27304" y="76313"/>
                          <a:pt x="38184" y="111059"/>
                          <a:pt x="38184"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36" name="Google Shape;11036;p17"/>
                  <p:cNvSpPr/>
                  <p:nvPr/>
                </p:nvSpPr>
                <p:spPr>
                  <a:xfrm>
                    <a:off x="3583468" y="4306962"/>
                    <a:ext cx="206487" cy="176585"/>
                  </a:xfrm>
                  <a:custGeom>
                    <a:avLst/>
                    <a:gdLst/>
                    <a:ahLst/>
                    <a:cxnLst/>
                    <a:rect l="l" t="t" r="r" b="b"/>
                    <a:pathLst>
                      <a:path w="206487" h="176585" extrusionOk="0">
                        <a:moveTo>
                          <a:pt x="206488" y="100263"/>
                        </a:moveTo>
                        <a:cubicBezTo>
                          <a:pt x="206488" y="100263"/>
                          <a:pt x="158052" y="85936"/>
                          <a:pt x="133308" y="84364"/>
                        </a:cubicBezTo>
                        <a:cubicBezTo>
                          <a:pt x="119498" y="83495"/>
                          <a:pt x="110255" y="84087"/>
                          <a:pt x="110255" y="84087"/>
                        </a:cubicBezTo>
                        <a:cubicBezTo>
                          <a:pt x="110255" y="84087"/>
                          <a:pt x="115283" y="79937"/>
                          <a:pt x="129333" y="72542"/>
                        </a:cubicBezTo>
                        <a:cubicBezTo>
                          <a:pt x="143374" y="65157"/>
                          <a:pt x="166427" y="54508"/>
                          <a:pt x="166427" y="54508"/>
                        </a:cubicBezTo>
                        <a:cubicBezTo>
                          <a:pt x="166427" y="54508"/>
                          <a:pt x="143744" y="60156"/>
                          <a:pt x="127947" y="67264"/>
                        </a:cubicBezTo>
                        <a:cubicBezTo>
                          <a:pt x="112150" y="74372"/>
                          <a:pt x="103239" y="82941"/>
                          <a:pt x="103239" y="82941"/>
                        </a:cubicBezTo>
                        <a:cubicBezTo>
                          <a:pt x="103239" y="82941"/>
                          <a:pt x="91112" y="81083"/>
                          <a:pt x="79327" y="81378"/>
                        </a:cubicBezTo>
                        <a:cubicBezTo>
                          <a:pt x="67541" y="81674"/>
                          <a:pt x="56089" y="84133"/>
                          <a:pt x="56089" y="84133"/>
                        </a:cubicBezTo>
                        <a:lnTo>
                          <a:pt x="78670" y="59453"/>
                        </a:lnTo>
                        <a:cubicBezTo>
                          <a:pt x="78670" y="59453"/>
                          <a:pt x="85520" y="62402"/>
                          <a:pt x="97906" y="60017"/>
                        </a:cubicBezTo>
                        <a:cubicBezTo>
                          <a:pt x="110301" y="57642"/>
                          <a:pt x="128242" y="49933"/>
                          <a:pt x="128242" y="49933"/>
                        </a:cubicBezTo>
                        <a:cubicBezTo>
                          <a:pt x="128242" y="49933"/>
                          <a:pt x="110976" y="53621"/>
                          <a:pt x="100170" y="54998"/>
                        </a:cubicBezTo>
                        <a:cubicBezTo>
                          <a:pt x="89365" y="56375"/>
                          <a:pt x="85020" y="55442"/>
                          <a:pt x="85020" y="55442"/>
                        </a:cubicBezTo>
                        <a:lnTo>
                          <a:pt x="109303" y="35448"/>
                        </a:lnTo>
                        <a:lnTo>
                          <a:pt x="142302" y="10713"/>
                        </a:lnTo>
                        <a:lnTo>
                          <a:pt x="107565" y="30928"/>
                        </a:lnTo>
                        <a:cubicBezTo>
                          <a:pt x="107565" y="30928"/>
                          <a:pt x="105772" y="27111"/>
                          <a:pt x="108739" y="19374"/>
                        </a:cubicBezTo>
                        <a:cubicBezTo>
                          <a:pt x="111697" y="11647"/>
                          <a:pt x="119406" y="0"/>
                          <a:pt x="119406" y="0"/>
                        </a:cubicBezTo>
                        <a:cubicBezTo>
                          <a:pt x="119406" y="0"/>
                          <a:pt x="109146" y="10944"/>
                          <a:pt x="104728" y="19772"/>
                        </a:cubicBezTo>
                        <a:cubicBezTo>
                          <a:pt x="100309" y="28599"/>
                          <a:pt x="101742" y="35310"/>
                          <a:pt x="101742" y="35310"/>
                        </a:cubicBezTo>
                        <a:lnTo>
                          <a:pt x="82516" y="51495"/>
                        </a:lnTo>
                        <a:lnTo>
                          <a:pt x="71155" y="60285"/>
                        </a:lnTo>
                        <a:cubicBezTo>
                          <a:pt x="71155" y="60285"/>
                          <a:pt x="68373" y="54619"/>
                          <a:pt x="69122" y="43518"/>
                        </a:cubicBezTo>
                        <a:cubicBezTo>
                          <a:pt x="69880" y="32426"/>
                          <a:pt x="74187" y="15917"/>
                          <a:pt x="74187" y="15917"/>
                        </a:cubicBezTo>
                        <a:cubicBezTo>
                          <a:pt x="74187" y="15917"/>
                          <a:pt x="66136" y="30716"/>
                          <a:pt x="63872" y="43102"/>
                        </a:cubicBezTo>
                        <a:cubicBezTo>
                          <a:pt x="61607" y="55488"/>
                          <a:pt x="65120" y="65452"/>
                          <a:pt x="65120" y="65452"/>
                        </a:cubicBezTo>
                        <a:lnTo>
                          <a:pt x="49082" y="84207"/>
                        </a:lnTo>
                        <a:cubicBezTo>
                          <a:pt x="49082" y="84207"/>
                          <a:pt x="42270" y="84595"/>
                          <a:pt x="30013" y="87073"/>
                        </a:cubicBezTo>
                        <a:cubicBezTo>
                          <a:pt x="17747" y="89541"/>
                          <a:pt x="37" y="94107"/>
                          <a:pt x="37" y="94107"/>
                        </a:cubicBezTo>
                        <a:lnTo>
                          <a:pt x="0" y="107602"/>
                        </a:lnTo>
                        <a:cubicBezTo>
                          <a:pt x="0" y="107602"/>
                          <a:pt x="15640" y="99893"/>
                          <a:pt x="28266" y="95891"/>
                        </a:cubicBezTo>
                        <a:cubicBezTo>
                          <a:pt x="40902" y="91888"/>
                          <a:pt x="50524" y="91592"/>
                          <a:pt x="50524" y="91592"/>
                        </a:cubicBezTo>
                        <a:lnTo>
                          <a:pt x="58631" y="107278"/>
                        </a:lnTo>
                        <a:cubicBezTo>
                          <a:pt x="58631" y="107278"/>
                          <a:pt x="47141" y="114248"/>
                          <a:pt x="39109" y="126283"/>
                        </a:cubicBezTo>
                        <a:cubicBezTo>
                          <a:pt x="31086" y="138318"/>
                          <a:pt x="23987" y="155400"/>
                          <a:pt x="23987" y="155400"/>
                        </a:cubicBezTo>
                        <a:cubicBezTo>
                          <a:pt x="23987" y="155400"/>
                          <a:pt x="32842" y="139261"/>
                          <a:pt x="42159" y="128668"/>
                        </a:cubicBezTo>
                        <a:cubicBezTo>
                          <a:pt x="51476" y="118066"/>
                          <a:pt x="61422" y="111771"/>
                          <a:pt x="61422" y="111771"/>
                        </a:cubicBezTo>
                        <a:lnTo>
                          <a:pt x="75176" y="135757"/>
                        </a:lnTo>
                        <a:cubicBezTo>
                          <a:pt x="75176" y="135757"/>
                          <a:pt x="70527" y="140952"/>
                          <a:pt x="70638" y="150399"/>
                        </a:cubicBezTo>
                        <a:cubicBezTo>
                          <a:pt x="70749" y="159855"/>
                          <a:pt x="75611" y="173581"/>
                          <a:pt x="75611" y="173581"/>
                        </a:cubicBezTo>
                        <a:cubicBezTo>
                          <a:pt x="75611" y="173581"/>
                          <a:pt x="73947" y="158847"/>
                          <a:pt x="74418" y="150417"/>
                        </a:cubicBezTo>
                        <a:cubicBezTo>
                          <a:pt x="74890" y="141987"/>
                          <a:pt x="77496" y="139861"/>
                          <a:pt x="77496" y="139861"/>
                        </a:cubicBezTo>
                        <a:lnTo>
                          <a:pt x="114220" y="176585"/>
                        </a:lnTo>
                        <a:cubicBezTo>
                          <a:pt x="114220" y="176585"/>
                          <a:pt x="91778" y="148763"/>
                          <a:pt x="81434" y="133835"/>
                        </a:cubicBezTo>
                        <a:cubicBezTo>
                          <a:pt x="73623" y="122567"/>
                          <a:pt x="71544" y="117890"/>
                          <a:pt x="71544" y="117890"/>
                        </a:cubicBezTo>
                        <a:cubicBezTo>
                          <a:pt x="71544" y="117890"/>
                          <a:pt x="77450" y="116947"/>
                          <a:pt x="85963" y="118066"/>
                        </a:cubicBezTo>
                        <a:cubicBezTo>
                          <a:pt x="94467" y="119184"/>
                          <a:pt x="104321" y="122530"/>
                          <a:pt x="104321" y="122530"/>
                        </a:cubicBezTo>
                        <a:cubicBezTo>
                          <a:pt x="104321" y="122530"/>
                          <a:pt x="94948" y="116383"/>
                          <a:pt x="86333" y="113767"/>
                        </a:cubicBezTo>
                        <a:cubicBezTo>
                          <a:pt x="77727" y="111151"/>
                          <a:pt x="69871" y="112067"/>
                          <a:pt x="69871" y="112067"/>
                        </a:cubicBezTo>
                        <a:lnTo>
                          <a:pt x="58011" y="90816"/>
                        </a:lnTo>
                        <a:cubicBezTo>
                          <a:pt x="58011" y="90816"/>
                          <a:pt x="70296" y="89605"/>
                          <a:pt x="80501" y="89014"/>
                        </a:cubicBezTo>
                        <a:cubicBezTo>
                          <a:pt x="90705" y="88413"/>
                          <a:pt x="101252" y="89910"/>
                          <a:pt x="101252" y="89910"/>
                        </a:cubicBezTo>
                        <a:cubicBezTo>
                          <a:pt x="101252" y="89910"/>
                          <a:pt x="107047" y="100142"/>
                          <a:pt x="116846" y="109349"/>
                        </a:cubicBezTo>
                        <a:cubicBezTo>
                          <a:pt x="126644" y="118555"/>
                          <a:pt x="140434" y="126726"/>
                          <a:pt x="140434" y="126726"/>
                        </a:cubicBezTo>
                        <a:cubicBezTo>
                          <a:pt x="140434" y="126726"/>
                          <a:pt x="129222" y="116734"/>
                          <a:pt x="121319" y="107722"/>
                        </a:cubicBezTo>
                        <a:cubicBezTo>
                          <a:pt x="113407" y="98710"/>
                          <a:pt x="108804" y="90687"/>
                          <a:pt x="108804" y="90687"/>
                        </a:cubicBezTo>
                        <a:cubicBezTo>
                          <a:pt x="108804" y="90687"/>
                          <a:pt x="115367" y="88783"/>
                          <a:pt x="134177" y="90400"/>
                        </a:cubicBezTo>
                        <a:cubicBezTo>
                          <a:pt x="158672" y="92508"/>
                          <a:pt x="206488" y="100263"/>
                          <a:pt x="206488"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37" name="Google Shape;11037;p17"/>
                <p:cNvGrpSpPr/>
                <p:nvPr/>
              </p:nvGrpSpPr>
              <p:grpSpPr>
                <a:xfrm>
                  <a:off x="3399055" y="4428088"/>
                  <a:ext cx="266345" cy="205783"/>
                  <a:chOff x="3399055" y="4428088"/>
                  <a:chExt cx="266345" cy="205783"/>
                </a:xfrm>
              </p:grpSpPr>
              <p:sp>
                <p:nvSpPr>
                  <p:cNvPr id="11038" name="Google Shape;11038;p17"/>
                  <p:cNvSpPr/>
                  <p:nvPr/>
                </p:nvSpPr>
                <p:spPr>
                  <a:xfrm>
                    <a:off x="3399055" y="4428088"/>
                    <a:ext cx="266345" cy="205783"/>
                  </a:xfrm>
                  <a:custGeom>
                    <a:avLst/>
                    <a:gdLst/>
                    <a:ahLst/>
                    <a:cxnLst/>
                    <a:rect l="l" t="t" r="r" b="b"/>
                    <a:pathLst>
                      <a:path w="266345" h="205783" extrusionOk="0">
                        <a:moveTo>
                          <a:pt x="90361" y="62558"/>
                        </a:moveTo>
                        <a:cubicBezTo>
                          <a:pt x="90361" y="62558"/>
                          <a:pt x="51539" y="59341"/>
                          <a:pt x="29022" y="77014"/>
                        </a:cubicBezTo>
                        <a:cubicBezTo>
                          <a:pt x="-6444" y="104836"/>
                          <a:pt x="562" y="127400"/>
                          <a:pt x="562" y="127400"/>
                        </a:cubicBezTo>
                        <a:cubicBezTo>
                          <a:pt x="562" y="127400"/>
                          <a:pt x="25953" y="107526"/>
                          <a:pt x="40327" y="126873"/>
                        </a:cubicBezTo>
                        <a:cubicBezTo>
                          <a:pt x="47795" y="136911"/>
                          <a:pt x="44505" y="156932"/>
                          <a:pt x="44505" y="156932"/>
                        </a:cubicBezTo>
                        <a:cubicBezTo>
                          <a:pt x="44505" y="156932"/>
                          <a:pt x="58610" y="164549"/>
                          <a:pt x="64295" y="176759"/>
                        </a:cubicBezTo>
                        <a:cubicBezTo>
                          <a:pt x="69970" y="188970"/>
                          <a:pt x="67225" y="205783"/>
                          <a:pt x="67225" y="205783"/>
                        </a:cubicBezTo>
                        <a:cubicBezTo>
                          <a:pt x="67225" y="205783"/>
                          <a:pt x="82597" y="199424"/>
                          <a:pt x="94391" y="188045"/>
                        </a:cubicBezTo>
                        <a:cubicBezTo>
                          <a:pt x="106186" y="176667"/>
                          <a:pt x="114403" y="160260"/>
                          <a:pt x="114403" y="160260"/>
                        </a:cubicBezTo>
                        <a:cubicBezTo>
                          <a:pt x="114403" y="160260"/>
                          <a:pt x="118091" y="169032"/>
                          <a:pt x="122639" y="176685"/>
                        </a:cubicBezTo>
                        <a:cubicBezTo>
                          <a:pt x="127178" y="184339"/>
                          <a:pt x="132567" y="190883"/>
                          <a:pt x="132567" y="190883"/>
                        </a:cubicBezTo>
                        <a:cubicBezTo>
                          <a:pt x="132567" y="190883"/>
                          <a:pt x="139231" y="185799"/>
                          <a:pt x="143548" y="179911"/>
                        </a:cubicBezTo>
                        <a:cubicBezTo>
                          <a:pt x="147855" y="174033"/>
                          <a:pt x="149805" y="167359"/>
                          <a:pt x="149805" y="167359"/>
                        </a:cubicBezTo>
                        <a:cubicBezTo>
                          <a:pt x="149805" y="167359"/>
                          <a:pt x="167701" y="179708"/>
                          <a:pt x="184154" y="188036"/>
                        </a:cubicBezTo>
                        <a:cubicBezTo>
                          <a:pt x="200616" y="196364"/>
                          <a:pt x="215646" y="200672"/>
                          <a:pt x="215646" y="200672"/>
                        </a:cubicBezTo>
                        <a:cubicBezTo>
                          <a:pt x="215646" y="200672"/>
                          <a:pt x="217652" y="180845"/>
                          <a:pt x="215711" y="164142"/>
                        </a:cubicBezTo>
                        <a:cubicBezTo>
                          <a:pt x="213760" y="147439"/>
                          <a:pt x="207872" y="133879"/>
                          <a:pt x="207872" y="133879"/>
                        </a:cubicBezTo>
                        <a:cubicBezTo>
                          <a:pt x="207872" y="133879"/>
                          <a:pt x="215017" y="134693"/>
                          <a:pt x="221349" y="133787"/>
                        </a:cubicBezTo>
                        <a:cubicBezTo>
                          <a:pt x="227681" y="132881"/>
                          <a:pt x="233199" y="130256"/>
                          <a:pt x="233199" y="130256"/>
                        </a:cubicBezTo>
                        <a:cubicBezTo>
                          <a:pt x="233199" y="130256"/>
                          <a:pt x="227172" y="118665"/>
                          <a:pt x="217587" y="110225"/>
                        </a:cubicBezTo>
                        <a:cubicBezTo>
                          <a:pt x="208001" y="101786"/>
                          <a:pt x="194857" y="96499"/>
                          <a:pt x="194857" y="96499"/>
                        </a:cubicBezTo>
                        <a:cubicBezTo>
                          <a:pt x="194857" y="96499"/>
                          <a:pt x="218751" y="94410"/>
                          <a:pt x="236628" y="87847"/>
                        </a:cubicBezTo>
                        <a:cubicBezTo>
                          <a:pt x="254496" y="81285"/>
                          <a:pt x="266346" y="70257"/>
                          <a:pt x="266346" y="70257"/>
                        </a:cubicBezTo>
                        <a:cubicBezTo>
                          <a:pt x="266346" y="70257"/>
                          <a:pt x="243829" y="66828"/>
                          <a:pt x="230491" y="58555"/>
                        </a:cubicBezTo>
                        <a:cubicBezTo>
                          <a:pt x="217162" y="50292"/>
                          <a:pt x="213002" y="37194"/>
                          <a:pt x="213002" y="37194"/>
                        </a:cubicBezTo>
                        <a:cubicBezTo>
                          <a:pt x="213002" y="37194"/>
                          <a:pt x="187001" y="49728"/>
                          <a:pt x="170594" y="20768"/>
                        </a:cubicBezTo>
                        <a:cubicBezTo>
                          <a:pt x="164095" y="9297"/>
                          <a:pt x="172026" y="26"/>
                          <a:pt x="172026" y="26"/>
                        </a:cubicBezTo>
                        <a:cubicBezTo>
                          <a:pt x="172026" y="26"/>
                          <a:pt x="147226" y="-1250"/>
                          <a:pt x="126253" y="14058"/>
                        </a:cubicBezTo>
                        <a:cubicBezTo>
                          <a:pt x="105289" y="29355"/>
                          <a:pt x="90361" y="62558"/>
                          <a:pt x="90361" y="625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39" name="Google Shape;11039;p17"/>
                  <p:cNvSpPr/>
                  <p:nvPr/>
                </p:nvSpPr>
                <p:spPr>
                  <a:xfrm>
                    <a:off x="3428216" y="4458562"/>
                    <a:ext cx="184525" cy="150907"/>
                  </a:xfrm>
                  <a:custGeom>
                    <a:avLst/>
                    <a:gdLst/>
                    <a:ahLst/>
                    <a:cxnLst/>
                    <a:rect l="l" t="t" r="r" b="b"/>
                    <a:pathLst>
                      <a:path w="184525" h="150907" extrusionOk="0">
                        <a:moveTo>
                          <a:pt x="173100" y="150907"/>
                        </a:moveTo>
                        <a:cubicBezTo>
                          <a:pt x="173100" y="150907"/>
                          <a:pt x="146378" y="108046"/>
                          <a:pt x="128917" y="90446"/>
                        </a:cubicBezTo>
                        <a:cubicBezTo>
                          <a:pt x="119165" y="80621"/>
                          <a:pt x="111863" y="74936"/>
                          <a:pt x="111863" y="74936"/>
                        </a:cubicBezTo>
                        <a:cubicBezTo>
                          <a:pt x="111863" y="74936"/>
                          <a:pt x="118371" y="75176"/>
                          <a:pt x="133788" y="78966"/>
                        </a:cubicBezTo>
                        <a:cubicBezTo>
                          <a:pt x="149197" y="82756"/>
                          <a:pt x="173507" y="90095"/>
                          <a:pt x="173507" y="90095"/>
                        </a:cubicBezTo>
                        <a:cubicBezTo>
                          <a:pt x="173507" y="90095"/>
                          <a:pt x="152793" y="79262"/>
                          <a:pt x="136266" y="74095"/>
                        </a:cubicBezTo>
                        <a:cubicBezTo>
                          <a:pt x="119729" y="68928"/>
                          <a:pt x="107380" y="69418"/>
                          <a:pt x="107380" y="69418"/>
                        </a:cubicBezTo>
                        <a:cubicBezTo>
                          <a:pt x="107380" y="69418"/>
                          <a:pt x="99542" y="59980"/>
                          <a:pt x="90520" y="52382"/>
                        </a:cubicBezTo>
                        <a:cubicBezTo>
                          <a:pt x="81508" y="44775"/>
                          <a:pt x="71322" y="39016"/>
                          <a:pt x="71322" y="39016"/>
                        </a:cubicBezTo>
                        <a:lnTo>
                          <a:pt x="104589" y="35550"/>
                        </a:lnTo>
                        <a:cubicBezTo>
                          <a:pt x="104589" y="35550"/>
                          <a:pt x="107750" y="42298"/>
                          <a:pt x="118602" y="48740"/>
                        </a:cubicBezTo>
                        <a:cubicBezTo>
                          <a:pt x="129444" y="55183"/>
                          <a:pt x="147986" y="61330"/>
                          <a:pt x="147986" y="61330"/>
                        </a:cubicBezTo>
                        <a:cubicBezTo>
                          <a:pt x="147986" y="61330"/>
                          <a:pt x="132624" y="52622"/>
                          <a:pt x="123621" y="46485"/>
                        </a:cubicBezTo>
                        <a:cubicBezTo>
                          <a:pt x="114627" y="40338"/>
                          <a:pt x="112002" y="36761"/>
                          <a:pt x="112002" y="36761"/>
                        </a:cubicBezTo>
                        <a:lnTo>
                          <a:pt x="143439" y="37926"/>
                        </a:lnTo>
                        <a:lnTo>
                          <a:pt x="184525" y="41327"/>
                        </a:lnTo>
                        <a:lnTo>
                          <a:pt x="145130" y="33387"/>
                        </a:lnTo>
                        <a:cubicBezTo>
                          <a:pt x="145130" y="33387"/>
                          <a:pt x="146332" y="29348"/>
                          <a:pt x="153671" y="25521"/>
                        </a:cubicBezTo>
                        <a:cubicBezTo>
                          <a:pt x="161019" y="21703"/>
                          <a:pt x="174515" y="18117"/>
                          <a:pt x="174515" y="18117"/>
                        </a:cubicBezTo>
                        <a:cubicBezTo>
                          <a:pt x="174515" y="18117"/>
                          <a:pt x="159578" y="19494"/>
                          <a:pt x="150417" y="23164"/>
                        </a:cubicBezTo>
                        <a:cubicBezTo>
                          <a:pt x="141248" y="26833"/>
                          <a:pt x="137865" y="32796"/>
                          <a:pt x="137865" y="32796"/>
                        </a:cubicBezTo>
                        <a:lnTo>
                          <a:pt x="112741" y="32139"/>
                        </a:lnTo>
                        <a:lnTo>
                          <a:pt x="98414" y="31178"/>
                        </a:lnTo>
                        <a:cubicBezTo>
                          <a:pt x="98414" y="31178"/>
                          <a:pt x="100097" y="25086"/>
                          <a:pt x="108018" y="17294"/>
                        </a:cubicBezTo>
                        <a:cubicBezTo>
                          <a:pt x="115949" y="9502"/>
                          <a:pt x="130128" y="0"/>
                          <a:pt x="130128" y="0"/>
                        </a:cubicBezTo>
                        <a:cubicBezTo>
                          <a:pt x="130128" y="0"/>
                          <a:pt x="114285" y="5731"/>
                          <a:pt x="104376" y="13495"/>
                        </a:cubicBezTo>
                        <a:cubicBezTo>
                          <a:pt x="94458" y="21251"/>
                          <a:pt x="90474" y="31039"/>
                          <a:pt x="90474" y="31039"/>
                        </a:cubicBezTo>
                        <a:lnTo>
                          <a:pt x="66025" y="34422"/>
                        </a:lnTo>
                        <a:cubicBezTo>
                          <a:pt x="66025" y="34422"/>
                          <a:pt x="60673" y="30189"/>
                          <a:pt x="49859" y="23903"/>
                        </a:cubicBezTo>
                        <a:cubicBezTo>
                          <a:pt x="39044" y="17618"/>
                          <a:pt x="22776" y="9271"/>
                          <a:pt x="22776" y="9271"/>
                        </a:cubicBezTo>
                        <a:lnTo>
                          <a:pt x="13782" y="19337"/>
                        </a:lnTo>
                        <a:cubicBezTo>
                          <a:pt x="13782" y="19337"/>
                          <a:pt x="30596" y="23959"/>
                          <a:pt x="42704" y="29348"/>
                        </a:cubicBezTo>
                        <a:cubicBezTo>
                          <a:pt x="54813" y="34737"/>
                          <a:pt x="62199" y="40902"/>
                          <a:pt x="62199" y="40902"/>
                        </a:cubicBezTo>
                        <a:lnTo>
                          <a:pt x="57854" y="58011"/>
                        </a:lnTo>
                        <a:cubicBezTo>
                          <a:pt x="57854" y="58011"/>
                          <a:pt x="44627" y="55608"/>
                          <a:pt x="30642" y="59278"/>
                        </a:cubicBezTo>
                        <a:cubicBezTo>
                          <a:pt x="16647" y="62947"/>
                          <a:pt x="0" y="71017"/>
                          <a:pt x="0" y="71017"/>
                        </a:cubicBezTo>
                        <a:cubicBezTo>
                          <a:pt x="0" y="71017"/>
                          <a:pt x="17331" y="64814"/>
                          <a:pt x="31335" y="63077"/>
                        </a:cubicBezTo>
                        <a:cubicBezTo>
                          <a:pt x="45348" y="61339"/>
                          <a:pt x="56958" y="63225"/>
                          <a:pt x="56958" y="63225"/>
                        </a:cubicBezTo>
                        <a:lnTo>
                          <a:pt x="51319" y="90299"/>
                        </a:lnTo>
                        <a:cubicBezTo>
                          <a:pt x="51319" y="90299"/>
                          <a:pt x="44405" y="91093"/>
                          <a:pt x="38212" y="98238"/>
                        </a:cubicBezTo>
                        <a:cubicBezTo>
                          <a:pt x="32019" y="105384"/>
                          <a:pt x="26547" y="118870"/>
                          <a:pt x="26547" y="118870"/>
                        </a:cubicBezTo>
                        <a:cubicBezTo>
                          <a:pt x="26547" y="118870"/>
                          <a:pt x="35088" y="106752"/>
                          <a:pt x="41031" y="100762"/>
                        </a:cubicBezTo>
                        <a:cubicBezTo>
                          <a:pt x="46975" y="94763"/>
                          <a:pt x="50339" y="94902"/>
                          <a:pt x="50339" y="94902"/>
                        </a:cubicBezTo>
                        <a:lnTo>
                          <a:pt x="53427" y="146757"/>
                        </a:lnTo>
                        <a:cubicBezTo>
                          <a:pt x="53427" y="146757"/>
                          <a:pt x="55118" y="111050"/>
                          <a:pt x="57281" y="93007"/>
                        </a:cubicBezTo>
                        <a:cubicBezTo>
                          <a:pt x="58917" y="79400"/>
                          <a:pt x="60470" y="74520"/>
                          <a:pt x="60470" y="74520"/>
                        </a:cubicBezTo>
                        <a:cubicBezTo>
                          <a:pt x="60470" y="74520"/>
                          <a:pt x="65517" y="77746"/>
                          <a:pt x="71137" y="84226"/>
                        </a:cubicBezTo>
                        <a:cubicBezTo>
                          <a:pt x="76757" y="90705"/>
                          <a:pt x="81905" y="99745"/>
                          <a:pt x="81905" y="99745"/>
                        </a:cubicBezTo>
                        <a:cubicBezTo>
                          <a:pt x="81905" y="99745"/>
                          <a:pt x="78975" y="88930"/>
                          <a:pt x="74270" y="81258"/>
                        </a:cubicBezTo>
                        <a:cubicBezTo>
                          <a:pt x="69566" y="73586"/>
                          <a:pt x="63086" y="69057"/>
                          <a:pt x="63086" y="69057"/>
                        </a:cubicBezTo>
                        <a:lnTo>
                          <a:pt x="68318" y="45292"/>
                        </a:lnTo>
                        <a:cubicBezTo>
                          <a:pt x="68318" y="45292"/>
                          <a:pt x="78310" y="52539"/>
                          <a:pt x="86333" y="58871"/>
                        </a:cubicBezTo>
                        <a:cubicBezTo>
                          <a:pt x="94365" y="65194"/>
                          <a:pt x="101261" y="73309"/>
                          <a:pt x="101261" y="73309"/>
                        </a:cubicBezTo>
                        <a:cubicBezTo>
                          <a:pt x="101261" y="73309"/>
                          <a:pt x="98802" y="84817"/>
                          <a:pt x="100013" y="98201"/>
                        </a:cubicBezTo>
                        <a:cubicBezTo>
                          <a:pt x="101233" y="111595"/>
                          <a:pt x="106132" y="126865"/>
                          <a:pt x="106132" y="126865"/>
                        </a:cubicBezTo>
                        <a:cubicBezTo>
                          <a:pt x="106132" y="126865"/>
                          <a:pt x="104376" y="111946"/>
                          <a:pt x="104441" y="99958"/>
                        </a:cubicBezTo>
                        <a:cubicBezTo>
                          <a:pt x="104505" y="87969"/>
                          <a:pt x="106391" y="78901"/>
                          <a:pt x="106391" y="78901"/>
                        </a:cubicBezTo>
                        <a:cubicBezTo>
                          <a:pt x="106391" y="78901"/>
                          <a:pt x="112566" y="81841"/>
                          <a:pt x="125553" y="95530"/>
                        </a:cubicBezTo>
                        <a:cubicBezTo>
                          <a:pt x="142477" y="113370"/>
                          <a:pt x="173100" y="150907"/>
                          <a:pt x="173100"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40" name="Google Shape;11040;p17"/>
                <p:cNvGrpSpPr/>
                <p:nvPr/>
              </p:nvGrpSpPr>
              <p:grpSpPr>
                <a:xfrm>
                  <a:off x="2995580" y="5009772"/>
                  <a:ext cx="212117" cy="266976"/>
                  <a:chOff x="2995580" y="5009772"/>
                  <a:chExt cx="212117" cy="266976"/>
                </a:xfrm>
              </p:grpSpPr>
              <p:sp>
                <p:nvSpPr>
                  <p:cNvPr id="11041" name="Google Shape;11041;p17"/>
                  <p:cNvSpPr/>
                  <p:nvPr/>
                </p:nvSpPr>
                <p:spPr>
                  <a:xfrm>
                    <a:off x="2995580" y="5009772"/>
                    <a:ext cx="208468" cy="266976"/>
                  </a:xfrm>
                  <a:custGeom>
                    <a:avLst/>
                    <a:gdLst/>
                    <a:ahLst/>
                    <a:cxnLst/>
                    <a:rect l="l" t="t" r="r" b="b"/>
                    <a:pathLst>
                      <a:path w="208468" h="266976" extrusionOk="0">
                        <a:moveTo>
                          <a:pt x="176095" y="107990"/>
                        </a:moveTo>
                        <a:cubicBezTo>
                          <a:pt x="176095" y="107990"/>
                          <a:pt x="194231" y="73522"/>
                          <a:pt x="186771" y="45884"/>
                        </a:cubicBezTo>
                        <a:cubicBezTo>
                          <a:pt x="175005" y="2366"/>
                          <a:pt x="151508" y="0"/>
                          <a:pt x="151508" y="0"/>
                        </a:cubicBezTo>
                        <a:cubicBezTo>
                          <a:pt x="151508" y="0"/>
                          <a:pt x="159873" y="31141"/>
                          <a:pt x="136451" y="36816"/>
                        </a:cubicBezTo>
                        <a:cubicBezTo>
                          <a:pt x="124295" y="39755"/>
                          <a:pt x="107149" y="28904"/>
                          <a:pt x="107149" y="28904"/>
                        </a:cubicBezTo>
                        <a:cubicBezTo>
                          <a:pt x="107149" y="28904"/>
                          <a:pt x="94624" y="38914"/>
                          <a:pt x="81166" y="39376"/>
                        </a:cubicBezTo>
                        <a:cubicBezTo>
                          <a:pt x="67707" y="39829"/>
                          <a:pt x="53306" y="30725"/>
                          <a:pt x="53306" y="30725"/>
                        </a:cubicBezTo>
                        <a:cubicBezTo>
                          <a:pt x="53306" y="30725"/>
                          <a:pt x="53149" y="47372"/>
                          <a:pt x="59019" y="62670"/>
                        </a:cubicBezTo>
                        <a:cubicBezTo>
                          <a:pt x="64879" y="77977"/>
                          <a:pt x="76766" y="91943"/>
                          <a:pt x="76766" y="91943"/>
                        </a:cubicBezTo>
                        <a:cubicBezTo>
                          <a:pt x="76766" y="91943"/>
                          <a:pt x="67255" y="91916"/>
                          <a:pt x="58436" y="93108"/>
                        </a:cubicBezTo>
                        <a:cubicBezTo>
                          <a:pt x="49618" y="94291"/>
                          <a:pt x="41484" y="96695"/>
                          <a:pt x="41484" y="96695"/>
                        </a:cubicBezTo>
                        <a:cubicBezTo>
                          <a:pt x="41484" y="96695"/>
                          <a:pt x="43564" y="104828"/>
                          <a:pt x="47289" y="111096"/>
                        </a:cubicBezTo>
                        <a:cubicBezTo>
                          <a:pt x="51023" y="117363"/>
                          <a:pt x="56403" y="121763"/>
                          <a:pt x="56403" y="121763"/>
                        </a:cubicBezTo>
                        <a:cubicBezTo>
                          <a:pt x="56403" y="121763"/>
                          <a:pt x="38046" y="133400"/>
                          <a:pt x="23950" y="145296"/>
                        </a:cubicBezTo>
                        <a:cubicBezTo>
                          <a:pt x="9844" y="157193"/>
                          <a:pt x="0" y="169348"/>
                          <a:pt x="0" y="169348"/>
                        </a:cubicBezTo>
                        <a:cubicBezTo>
                          <a:pt x="0" y="169348"/>
                          <a:pt x="17479" y="178942"/>
                          <a:pt x="33609" y="183675"/>
                        </a:cubicBezTo>
                        <a:cubicBezTo>
                          <a:pt x="49738" y="188417"/>
                          <a:pt x="64528" y="188296"/>
                          <a:pt x="64528" y="188296"/>
                        </a:cubicBezTo>
                        <a:cubicBezTo>
                          <a:pt x="64528" y="188296"/>
                          <a:pt x="60988" y="194554"/>
                          <a:pt x="59342" y="200728"/>
                        </a:cubicBezTo>
                        <a:cubicBezTo>
                          <a:pt x="57706" y="206912"/>
                          <a:pt x="57965" y="213022"/>
                          <a:pt x="57965" y="213022"/>
                        </a:cubicBezTo>
                        <a:cubicBezTo>
                          <a:pt x="57965" y="213022"/>
                          <a:pt x="70989" y="212006"/>
                          <a:pt x="82497" y="206478"/>
                        </a:cubicBezTo>
                        <a:cubicBezTo>
                          <a:pt x="94014" y="200951"/>
                          <a:pt x="104016" y="190921"/>
                          <a:pt x="104016" y="190921"/>
                        </a:cubicBezTo>
                        <a:cubicBezTo>
                          <a:pt x="104016" y="190921"/>
                          <a:pt x="96602" y="213734"/>
                          <a:pt x="95660" y="232748"/>
                        </a:cubicBezTo>
                        <a:cubicBezTo>
                          <a:pt x="94717" y="251762"/>
                          <a:pt x="100235" y="266976"/>
                          <a:pt x="100235" y="266976"/>
                        </a:cubicBezTo>
                        <a:cubicBezTo>
                          <a:pt x="100235" y="266976"/>
                          <a:pt x="112196" y="247602"/>
                          <a:pt x="125016" y="238553"/>
                        </a:cubicBezTo>
                        <a:cubicBezTo>
                          <a:pt x="137846" y="229503"/>
                          <a:pt x="151526" y="230798"/>
                          <a:pt x="151526" y="230798"/>
                        </a:cubicBezTo>
                        <a:cubicBezTo>
                          <a:pt x="151526" y="230798"/>
                          <a:pt x="150149" y="201967"/>
                          <a:pt x="183203" y="198177"/>
                        </a:cubicBezTo>
                        <a:cubicBezTo>
                          <a:pt x="196310" y="196680"/>
                          <a:pt x="201746" y="207606"/>
                          <a:pt x="201746" y="207606"/>
                        </a:cubicBezTo>
                        <a:cubicBezTo>
                          <a:pt x="201746" y="207606"/>
                          <a:pt x="212606" y="185274"/>
                          <a:pt x="206718" y="159993"/>
                        </a:cubicBezTo>
                        <a:cubicBezTo>
                          <a:pt x="200831" y="134713"/>
                          <a:pt x="176095" y="107990"/>
                          <a:pt x="176095"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42" name="Google Shape;11042;p17"/>
                  <p:cNvSpPr/>
                  <p:nvPr/>
                </p:nvSpPr>
                <p:spPr>
                  <a:xfrm>
                    <a:off x="3018578" y="5046228"/>
                    <a:ext cx="189119" cy="181447"/>
                  </a:xfrm>
                  <a:custGeom>
                    <a:avLst/>
                    <a:gdLst/>
                    <a:ahLst/>
                    <a:cxnLst/>
                    <a:rect l="l" t="t" r="r" b="b"/>
                    <a:pathLst>
                      <a:path w="189119" h="181447" extrusionOk="0">
                        <a:moveTo>
                          <a:pt x="0" y="128104"/>
                        </a:moveTo>
                        <a:cubicBezTo>
                          <a:pt x="0" y="128104"/>
                          <a:pt x="49896" y="120265"/>
                          <a:pt x="72921" y="111059"/>
                        </a:cubicBezTo>
                        <a:cubicBezTo>
                          <a:pt x="85769" y="105929"/>
                          <a:pt x="93857" y="101437"/>
                          <a:pt x="93857" y="101437"/>
                        </a:cubicBezTo>
                        <a:cubicBezTo>
                          <a:pt x="93857" y="101437"/>
                          <a:pt x="91093" y="107334"/>
                          <a:pt x="81582" y="120035"/>
                        </a:cubicBezTo>
                        <a:cubicBezTo>
                          <a:pt x="72071" y="132744"/>
                          <a:pt x="55812" y="152248"/>
                          <a:pt x="55812" y="152248"/>
                        </a:cubicBezTo>
                        <a:cubicBezTo>
                          <a:pt x="55812" y="152248"/>
                          <a:pt x="73882" y="137412"/>
                          <a:pt x="85095" y="124222"/>
                        </a:cubicBezTo>
                        <a:cubicBezTo>
                          <a:pt x="96316" y="111022"/>
                          <a:pt x="100688" y="99459"/>
                          <a:pt x="100688" y="99459"/>
                        </a:cubicBezTo>
                        <a:cubicBezTo>
                          <a:pt x="100688" y="99459"/>
                          <a:pt x="112436" y="95928"/>
                          <a:pt x="122965" y="90603"/>
                        </a:cubicBezTo>
                        <a:cubicBezTo>
                          <a:pt x="133484" y="85279"/>
                          <a:pt x="142773" y="78143"/>
                          <a:pt x="142773" y="78143"/>
                        </a:cubicBezTo>
                        <a:lnTo>
                          <a:pt x="132957" y="110125"/>
                        </a:lnTo>
                        <a:cubicBezTo>
                          <a:pt x="132957" y="110125"/>
                          <a:pt x="125516" y="110403"/>
                          <a:pt x="115339" y="117872"/>
                        </a:cubicBezTo>
                        <a:cubicBezTo>
                          <a:pt x="105171" y="125331"/>
                          <a:pt x="92268" y="139991"/>
                          <a:pt x="92268" y="139991"/>
                        </a:cubicBezTo>
                        <a:cubicBezTo>
                          <a:pt x="92268" y="139991"/>
                          <a:pt x="106290" y="129259"/>
                          <a:pt x="115459" y="123371"/>
                        </a:cubicBezTo>
                        <a:cubicBezTo>
                          <a:pt x="124619" y="117492"/>
                          <a:pt x="128945" y="116476"/>
                          <a:pt x="128945" y="116476"/>
                        </a:cubicBezTo>
                        <a:lnTo>
                          <a:pt x="115588" y="144955"/>
                        </a:lnTo>
                        <a:lnTo>
                          <a:pt x="96399" y="181447"/>
                        </a:lnTo>
                        <a:lnTo>
                          <a:pt x="119101" y="148292"/>
                        </a:lnTo>
                        <a:cubicBezTo>
                          <a:pt x="119101" y="148292"/>
                          <a:pt x="122354" y="150972"/>
                          <a:pt x="123002" y="159226"/>
                        </a:cubicBezTo>
                        <a:cubicBezTo>
                          <a:pt x="123639" y="167481"/>
                          <a:pt x="121671" y="181309"/>
                          <a:pt x="121671" y="181309"/>
                        </a:cubicBezTo>
                        <a:cubicBezTo>
                          <a:pt x="121671" y="181309"/>
                          <a:pt x="126246" y="167019"/>
                          <a:pt x="126449" y="157146"/>
                        </a:cubicBezTo>
                        <a:cubicBezTo>
                          <a:pt x="126653" y="147274"/>
                          <a:pt x="122484" y="141830"/>
                          <a:pt x="122484" y="141830"/>
                        </a:cubicBezTo>
                        <a:lnTo>
                          <a:pt x="132911" y="118962"/>
                        </a:lnTo>
                        <a:lnTo>
                          <a:pt x="139390" y="106151"/>
                        </a:lnTo>
                        <a:cubicBezTo>
                          <a:pt x="139390" y="106151"/>
                          <a:pt x="144345" y="110079"/>
                          <a:pt x="148421" y="120423"/>
                        </a:cubicBezTo>
                        <a:cubicBezTo>
                          <a:pt x="152497" y="130766"/>
                          <a:pt x="155695" y="147524"/>
                          <a:pt x="155695" y="147524"/>
                        </a:cubicBezTo>
                        <a:cubicBezTo>
                          <a:pt x="155695" y="147524"/>
                          <a:pt x="156611" y="130701"/>
                          <a:pt x="153338" y="118546"/>
                        </a:cubicBezTo>
                        <a:cubicBezTo>
                          <a:pt x="150076" y="106391"/>
                          <a:pt x="142625" y="98895"/>
                          <a:pt x="142625" y="98895"/>
                        </a:cubicBezTo>
                        <a:lnTo>
                          <a:pt x="149059" y="75065"/>
                        </a:lnTo>
                        <a:cubicBezTo>
                          <a:pt x="149059" y="75065"/>
                          <a:pt x="155048" y="71803"/>
                          <a:pt x="165068" y="64306"/>
                        </a:cubicBezTo>
                        <a:cubicBezTo>
                          <a:pt x="175079" y="56810"/>
                          <a:pt x="189119" y="45089"/>
                          <a:pt x="189119" y="45089"/>
                        </a:cubicBezTo>
                        <a:lnTo>
                          <a:pt x="183361" y="32879"/>
                        </a:lnTo>
                        <a:cubicBezTo>
                          <a:pt x="183361" y="32879"/>
                          <a:pt x="172546" y="46550"/>
                          <a:pt x="162850" y="55589"/>
                        </a:cubicBezTo>
                        <a:cubicBezTo>
                          <a:pt x="153163" y="64621"/>
                          <a:pt x="144594" y="69020"/>
                          <a:pt x="144594" y="69020"/>
                        </a:cubicBezTo>
                        <a:lnTo>
                          <a:pt x="130544" y="58326"/>
                        </a:lnTo>
                        <a:cubicBezTo>
                          <a:pt x="130544" y="58326"/>
                          <a:pt x="137930" y="47095"/>
                          <a:pt x="140019" y="32786"/>
                        </a:cubicBezTo>
                        <a:cubicBezTo>
                          <a:pt x="142108" y="18478"/>
                          <a:pt x="141183" y="0"/>
                          <a:pt x="141183" y="0"/>
                        </a:cubicBezTo>
                        <a:cubicBezTo>
                          <a:pt x="141183" y="0"/>
                          <a:pt x="140111" y="18376"/>
                          <a:pt x="136247" y="31945"/>
                        </a:cubicBezTo>
                        <a:cubicBezTo>
                          <a:pt x="132374" y="45514"/>
                          <a:pt x="126098" y="55469"/>
                          <a:pt x="126098" y="55469"/>
                        </a:cubicBezTo>
                        <a:lnTo>
                          <a:pt x="103378" y="39700"/>
                        </a:lnTo>
                        <a:cubicBezTo>
                          <a:pt x="103378" y="39700"/>
                          <a:pt x="105347" y="33018"/>
                          <a:pt x="101197" y="24532"/>
                        </a:cubicBezTo>
                        <a:cubicBezTo>
                          <a:pt x="97037" y="16037"/>
                          <a:pt x="86758" y="5731"/>
                          <a:pt x="86758" y="5731"/>
                        </a:cubicBezTo>
                        <a:cubicBezTo>
                          <a:pt x="86758" y="5731"/>
                          <a:pt x="94578" y="18320"/>
                          <a:pt x="97767" y="26140"/>
                        </a:cubicBezTo>
                        <a:cubicBezTo>
                          <a:pt x="100965" y="33960"/>
                          <a:pt x="99524" y="36992"/>
                          <a:pt x="99524" y="36992"/>
                        </a:cubicBezTo>
                        <a:lnTo>
                          <a:pt x="50589" y="19577"/>
                        </a:lnTo>
                        <a:cubicBezTo>
                          <a:pt x="50589" y="19577"/>
                          <a:pt x="82802" y="35078"/>
                          <a:pt x="98553" y="44128"/>
                        </a:cubicBezTo>
                        <a:cubicBezTo>
                          <a:pt x="110440" y="50950"/>
                          <a:pt x="114322" y="54286"/>
                          <a:pt x="114322" y="54286"/>
                        </a:cubicBezTo>
                        <a:cubicBezTo>
                          <a:pt x="114322" y="54286"/>
                          <a:pt x="109386" y="57669"/>
                          <a:pt x="101224" y="60313"/>
                        </a:cubicBezTo>
                        <a:cubicBezTo>
                          <a:pt x="93062" y="62947"/>
                          <a:pt x="82728" y="64158"/>
                          <a:pt x="82728" y="64158"/>
                        </a:cubicBezTo>
                        <a:cubicBezTo>
                          <a:pt x="82728" y="64158"/>
                          <a:pt x="93829" y="65693"/>
                          <a:pt x="102731" y="64352"/>
                        </a:cubicBezTo>
                        <a:cubicBezTo>
                          <a:pt x="111632" y="63021"/>
                          <a:pt x="118334" y="58825"/>
                          <a:pt x="118334" y="58825"/>
                        </a:cubicBezTo>
                        <a:lnTo>
                          <a:pt x="138161" y="72930"/>
                        </a:lnTo>
                        <a:cubicBezTo>
                          <a:pt x="138161" y="72930"/>
                          <a:pt x="127586" y="79290"/>
                          <a:pt x="118630" y="84217"/>
                        </a:cubicBezTo>
                        <a:cubicBezTo>
                          <a:pt x="109663" y="89134"/>
                          <a:pt x="99496" y="92304"/>
                          <a:pt x="99496" y="92304"/>
                        </a:cubicBezTo>
                        <a:cubicBezTo>
                          <a:pt x="99496" y="92304"/>
                          <a:pt x="89864" y="85547"/>
                          <a:pt x="77071" y="81434"/>
                        </a:cubicBezTo>
                        <a:cubicBezTo>
                          <a:pt x="64269" y="77321"/>
                          <a:pt x="48297" y="75861"/>
                          <a:pt x="48297" y="75861"/>
                        </a:cubicBezTo>
                        <a:cubicBezTo>
                          <a:pt x="48297" y="75861"/>
                          <a:pt x="62716" y="80076"/>
                          <a:pt x="73725" y="84817"/>
                        </a:cubicBezTo>
                        <a:cubicBezTo>
                          <a:pt x="84743" y="89568"/>
                          <a:pt x="92341" y="94846"/>
                          <a:pt x="92341" y="94846"/>
                        </a:cubicBezTo>
                        <a:cubicBezTo>
                          <a:pt x="92341" y="94846"/>
                          <a:pt x="87230" y="99375"/>
                          <a:pt x="69547" y="105984"/>
                        </a:cubicBezTo>
                        <a:cubicBezTo>
                          <a:pt x="46522" y="114590"/>
                          <a:pt x="0" y="128104"/>
                          <a:pt x="0" y="1281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43" name="Google Shape;11043;p17"/>
                <p:cNvGrpSpPr/>
                <p:nvPr/>
              </p:nvGrpSpPr>
              <p:grpSpPr>
                <a:xfrm>
                  <a:off x="3183822" y="3344073"/>
                  <a:ext cx="307915" cy="238513"/>
                  <a:chOff x="3183822" y="3344073"/>
                  <a:chExt cx="307915" cy="238513"/>
                </a:xfrm>
              </p:grpSpPr>
              <p:sp>
                <p:nvSpPr>
                  <p:cNvPr id="11044" name="Google Shape;11044;p17"/>
                  <p:cNvSpPr/>
                  <p:nvPr/>
                </p:nvSpPr>
                <p:spPr>
                  <a:xfrm>
                    <a:off x="3183822" y="3344073"/>
                    <a:ext cx="307915" cy="238513"/>
                  </a:xfrm>
                  <a:custGeom>
                    <a:avLst/>
                    <a:gdLst/>
                    <a:ahLst/>
                    <a:cxnLst/>
                    <a:rect l="l" t="t" r="r" b="b"/>
                    <a:pathLst>
                      <a:path w="307915" h="238513" extrusionOk="0">
                        <a:moveTo>
                          <a:pt x="119184" y="45651"/>
                        </a:moveTo>
                        <a:cubicBezTo>
                          <a:pt x="119184" y="45651"/>
                          <a:pt x="78070" y="29244"/>
                          <a:pt x="47705" y="41140"/>
                        </a:cubicBezTo>
                        <a:cubicBezTo>
                          <a:pt x="-102" y="59877"/>
                          <a:pt x="0" y="86913"/>
                          <a:pt x="0" y="86913"/>
                        </a:cubicBezTo>
                        <a:cubicBezTo>
                          <a:pt x="0" y="86913"/>
                          <a:pt x="34219" y="73566"/>
                          <a:pt x="43398" y="99522"/>
                        </a:cubicBezTo>
                        <a:cubicBezTo>
                          <a:pt x="48167" y="112998"/>
                          <a:pt x="37926" y="133842"/>
                          <a:pt x="37926" y="133842"/>
                        </a:cubicBezTo>
                        <a:cubicBezTo>
                          <a:pt x="37926" y="133842"/>
                          <a:pt x="50728" y="146866"/>
                          <a:pt x="52835" y="162127"/>
                        </a:cubicBezTo>
                        <a:cubicBezTo>
                          <a:pt x="54943" y="177387"/>
                          <a:pt x="46356" y="194895"/>
                          <a:pt x="46356" y="194895"/>
                        </a:cubicBezTo>
                        <a:cubicBezTo>
                          <a:pt x="46356" y="194895"/>
                          <a:pt x="65184" y="193027"/>
                          <a:pt x="81795" y="184468"/>
                        </a:cubicBezTo>
                        <a:cubicBezTo>
                          <a:pt x="98405" y="175908"/>
                          <a:pt x="112788" y="160666"/>
                          <a:pt x="112788" y="160666"/>
                        </a:cubicBezTo>
                        <a:cubicBezTo>
                          <a:pt x="112788" y="160666"/>
                          <a:pt x="113888" y="171490"/>
                          <a:pt x="116272" y="181390"/>
                        </a:cubicBezTo>
                        <a:cubicBezTo>
                          <a:pt x="118657" y="191280"/>
                          <a:pt x="122336" y="200237"/>
                          <a:pt x="122336" y="200237"/>
                        </a:cubicBezTo>
                        <a:cubicBezTo>
                          <a:pt x="122336" y="200237"/>
                          <a:pt x="131284" y="196872"/>
                          <a:pt x="137929" y="191863"/>
                        </a:cubicBezTo>
                        <a:cubicBezTo>
                          <a:pt x="144566" y="186844"/>
                          <a:pt x="148911" y="180179"/>
                          <a:pt x="148911" y="180179"/>
                        </a:cubicBezTo>
                        <a:cubicBezTo>
                          <a:pt x="148911" y="180179"/>
                          <a:pt x="164245" y="199636"/>
                          <a:pt x="179358" y="214222"/>
                        </a:cubicBezTo>
                        <a:cubicBezTo>
                          <a:pt x="194481" y="228808"/>
                          <a:pt x="209381" y="238514"/>
                          <a:pt x="209381" y="238514"/>
                        </a:cubicBezTo>
                        <a:cubicBezTo>
                          <a:pt x="209381" y="238514"/>
                          <a:pt x="218162" y="217448"/>
                          <a:pt x="221610" y="198509"/>
                        </a:cubicBezTo>
                        <a:cubicBezTo>
                          <a:pt x="225057" y="179569"/>
                          <a:pt x="223172" y="162755"/>
                          <a:pt x="223172" y="162755"/>
                        </a:cubicBezTo>
                        <a:cubicBezTo>
                          <a:pt x="223172" y="162755"/>
                          <a:pt x="230668" y="166018"/>
                          <a:pt x="237850" y="167127"/>
                        </a:cubicBezTo>
                        <a:cubicBezTo>
                          <a:pt x="245032" y="168227"/>
                          <a:pt x="251909" y="167183"/>
                          <a:pt x="251909" y="167183"/>
                        </a:cubicBezTo>
                        <a:cubicBezTo>
                          <a:pt x="251909" y="167183"/>
                          <a:pt x="249210" y="152486"/>
                          <a:pt x="241603" y="140063"/>
                        </a:cubicBezTo>
                        <a:cubicBezTo>
                          <a:pt x="233996" y="127640"/>
                          <a:pt x="221471" y="117491"/>
                          <a:pt x="221471" y="117491"/>
                        </a:cubicBezTo>
                        <a:cubicBezTo>
                          <a:pt x="221471" y="117491"/>
                          <a:pt x="248138" y="123120"/>
                          <a:pt x="269749" y="121853"/>
                        </a:cubicBezTo>
                        <a:cubicBezTo>
                          <a:pt x="291360" y="120596"/>
                          <a:pt x="307915" y="112444"/>
                          <a:pt x="307915" y="112444"/>
                        </a:cubicBezTo>
                        <a:cubicBezTo>
                          <a:pt x="307915" y="112444"/>
                          <a:pt x="284585" y="101213"/>
                          <a:pt x="272836" y="87727"/>
                        </a:cubicBezTo>
                        <a:cubicBezTo>
                          <a:pt x="261097" y="74250"/>
                          <a:pt x="260940" y="58518"/>
                          <a:pt x="260940" y="58518"/>
                        </a:cubicBezTo>
                        <a:cubicBezTo>
                          <a:pt x="260940" y="58518"/>
                          <a:pt x="228505" y="63630"/>
                          <a:pt x="220316" y="26471"/>
                        </a:cubicBezTo>
                        <a:cubicBezTo>
                          <a:pt x="217062" y="11746"/>
                          <a:pt x="228773" y="4222"/>
                          <a:pt x="228773" y="4222"/>
                        </a:cubicBezTo>
                        <a:cubicBezTo>
                          <a:pt x="228773" y="4222"/>
                          <a:pt x="202245" y="-5400"/>
                          <a:pt x="174358" y="4407"/>
                        </a:cubicBezTo>
                        <a:cubicBezTo>
                          <a:pt x="146470" y="14224"/>
                          <a:pt x="119184" y="45651"/>
                          <a:pt x="119184"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45" name="Google Shape;11045;p17"/>
                  <p:cNvSpPr/>
                  <p:nvPr/>
                </p:nvSpPr>
                <p:spPr>
                  <a:xfrm>
                    <a:off x="3223531" y="3351993"/>
                    <a:ext cx="210453" cy="205017"/>
                  </a:xfrm>
                  <a:custGeom>
                    <a:avLst/>
                    <a:gdLst/>
                    <a:ahLst/>
                    <a:cxnLst/>
                    <a:rect l="l" t="t" r="r" b="b"/>
                    <a:pathLst>
                      <a:path w="210453" h="205017" extrusionOk="0">
                        <a:moveTo>
                          <a:pt x="161547" y="205018"/>
                        </a:moveTo>
                        <a:cubicBezTo>
                          <a:pt x="161547" y="205018"/>
                          <a:pt x="146775" y="149197"/>
                          <a:pt x="133650" y="124120"/>
                        </a:cubicBezTo>
                        <a:cubicBezTo>
                          <a:pt x="126329" y="110135"/>
                          <a:pt x="120284" y="101474"/>
                          <a:pt x="120284" y="101474"/>
                        </a:cubicBezTo>
                        <a:cubicBezTo>
                          <a:pt x="120284" y="101474"/>
                          <a:pt x="127281" y="103895"/>
                          <a:pt x="142773" y="113157"/>
                        </a:cubicBezTo>
                        <a:cubicBezTo>
                          <a:pt x="158256" y="122419"/>
                          <a:pt x="182233" y="138530"/>
                          <a:pt x="182233" y="138530"/>
                        </a:cubicBezTo>
                        <a:cubicBezTo>
                          <a:pt x="182233" y="138530"/>
                          <a:pt x="163330" y="119794"/>
                          <a:pt x="147081" y="108647"/>
                        </a:cubicBezTo>
                        <a:cubicBezTo>
                          <a:pt x="130831" y="97499"/>
                          <a:pt x="117243" y="93950"/>
                          <a:pt x="117243" y="93950"/>
                        </a:cubicBezTo>
                        <a:cubicBezTo>
                          <a:pt x="117243" y="93950"/>
                          <a:pt x="111863" y="81009"/>
                          <a:pt x="104598" y="69686"/>
                        </a:cubicBezTo>
                        <a:cubicBezTo>
                          <a:pt x="97333" y="58372"/>
                          <a:pt x="88172" y="48675"/>
                          <a:pt x="88172" y="48675"/>
                        </a:cubicBezTo>
                        <a:lnTo>
                          <a:pt x="125488" y="55913"/>
                        </a:lnTo>
                        <a:cubicBezTo>
                          <a:pt x="125488" y="55913"/>
                          <a:pt x="126680" y="64352"/>
                          <a:pt x="136321" y="75010"/>
                        </a:cubicBezTo>
                        <a:cubicBezTo>
                          <a:pt x="145971" y="85668"/>
                          <a:pt x="164070" y="98543"/>
                          <a:pt x="164070" y="98543"/>
                        </a:cubicBezTo>
                        <a:cubicBezTo>
                          <a:pt x="164070" y="98543"/>
                          <a:pt x="150270" y="83911"/>
                          <a:pt x="142542" y="74206"/>
                        </a:cubicBezTo>
                        <a:cubicBezTo>
                          <a:pt x="134805" y="64491"/>
                          <a:pt x="133142" y="59703"/>
                          <a:pt x="133142" y="59703"/>
                        </a:cubicBezTo>
                        <a:lnTo>
                          <a:pt x="166926" y="71396"/>
                        </a:lnTo>
                        <a:lnTo>
                          <a:pt x="210453" y="88745"/>
                        </a:lnTo>
                        <a:lnTo>
                          <a:pt x="170281" y="66986"/>
                        </a:lnTo>
                        <a:cubicBezTo>
                          <a:pt x="170281" y="66986"/>
                          <a:pt x="172925" y="62957"/>
                          <a:pt x="182178" y="61209"/>
                        </a:cubicBezTo>
                        <a:cubicBezTo>
                          <a:pt x="191439" y="59462"/>
                          <a:pt x="207301" y="59999"/>
                          <a:pt x="207301" y="59999"/>
                        </a:cubicBezTo>
                        <a:cubicBezTo>
                          <a:pt x="207301" y="59999"/>
                          <a:pt x="190607" y="56560"/>
                          <a:pt x="179423" y="57540"/>
                        </a:cubicBezTo>
                        <a:cubicBezTo>
                          <a:pt x="168239" y="58520"/>
                          <a:pt x="162572" y="63936"/>
                          <a:pt x="162572" y="63936"/>
                        </a:cubicBezTo>
                        <a:lnTo>
                          <a:pt x="135489" y="54878"/>
                        </a:lnTo>
                        <a:lnTo>
                          <a:pt x="120229" y="49082"/>
                        </a:lnTo>
                        <a:cubicBezTo>
                          <a:pt x="120229" y="49082"/>
                          <a:pt x="124083" y="42963"/>
                          <a:pt x="135295" y="37047"/>
                        </a:cubicBezTo>
                        <a:cubicBezTo>
                          <a:pt x="146517" y="31141"/>
                          <a:pt x="165087" y="25438"/>
                          <a:pt x="165087" y="25438"/>
                        </a:cubicBezTo>
                        <a:cubicBezTo>
                          <a:pt x="165087" y="25438"/>
                          <a:pt x="145962" y="26464"/>
                          <a:pt x="132596" y="31677"/>
                        </a:cubicBezTo>
                        <a:cubicBezTo>
                          <a:pt x="119240" y="36890"/>
                          <a:pt x="111651" y="46291"/>
                          <a:pt x="111651" y="46291"/>
                        </a:cubicBezTo>
                        <a:lnTo>
                          <a:pt x="83948" y="41891"/>
                        </a:lnTo>
                        <a:cubicBezTo>
                          <a:pt x="83948" y="41891"/>
                          <a:pt x="79539" y="35476"/>
                          <a:pt x="69880" y="25003"/>
                        </a:cubicBezTo>
                        <a:cubicBezTo>
                          <a:pt x="60221" y="14530"/>
                          <a:pt x="45311" y="0"/>
                          <a:pt x="45311" y="0"/>
                        </a:cubicBezTo>
                        <a:lnTo>
                          <a:pt x="32185" y="8042"/>
                        </a:lnTo>
                        <a:cubicBezTo>
                          <a:pt x="32185" y="8042"/>
                          <a:pt x="48925" y="18681"/>
                          <a:pt x="60295" y="28599"/>
                        </a:cubicBezTo>
                        <a:cubicBezTo>
                          <a:pt x="71655" y="38517"/>
                          <a:pt x="77635" y="47723"/>
                          <a:pt x="77635" y="47723"/>
                        </a:cubicBezTo>
                        <a:lnTo>
                          <a:pt x="67208" y="65027"/>
                        </a:lnTo>
                        <a:cubicBezTo>
                          <a:pt x="67208" y="65027"/>
                          <a:pt x="53639" y="58002"/>
                          <a:pt x="37214" y="57383"/>
                        </a:cubicBezTo>
                        <a:cubicBezTo>
                          <a:pt x="20789" y="56763"/>
                          <a:pt x="0" y="60091"/>
                          <a:pt x="0" y="60091"/>
                        </a:cubicBezTo>
                        <a:cubicBezTo>
                          <a:pt x="0" y="60091"/>
                          <a:pt x="20899" y="59047"/>
                          <a:pt x="36705" y="61783"/>
                        </a:cubicBezTo>
                        <a:cubicBezTo>
                          <a:pt x="52512" y="64519"/>
                          <a:pt x="64509" y="70434"/>
                          <a:pt x="64509" y="70434"/>
                        </a:cubicBezTo>
                        <a:lnTo>
                          <a:pt x="49360" y="98238"/>
                        </a:lnTo>
                        <a:cubicBezTo>
                          <a:pt x="49360" y="98238"/>
                          <a:pt x="41577" y="96815"/>
                          <a:pt x="32472" y="102583"/>
                        </a:cubicBezTo>
                        <a:cubicBezTo>
                          <a:pt x="23358" y="108360"/>
                          <a:pt x="12922" y="121328"/>
                          <a:pt x="12922" y="121328"/>
                        </a:cubicBezTo>
                        <a:cubicBezTo>
                          <a:pt x="12922" y="121328"/>
                          <a:pt x="26233" y="110874"/>
                          <a:pt x="34691" y="106280"/>
                        </a:cubicBezTo>
                        <a:cubicBezTo>
                          <a:pt x="43157" y="101686"/>
                          <a:pt x="46762" y="102953"/>
                          <a:pt x="46762" y="102953"/>
                        </a:cubicBezTo>
                        <a:lnTo>
                          <a:pt x="32851" y="160779"/>
                        </a:lnTo>
                        <a:cubicBezTo>
                          <a:pt x="32851" y="160779"/>
                          <a:pt x="46577" y="122225"/>
                          <a:pt x="54934" y="103184"/>
                        </a:cubicBezTo>
                        <a:cubicBezTo>
                          <a:pt x="61247" y="88810"/>
                          <a:pt x="64565" y="83985"/>
                          <a:pt x="64565" y="83985"/>
                        </a:cubicBezTo>
                        <a:cubicBezTo>
                          <a:pt x="64565" y="83985"/>
                          <a:pt x="68965" y="89180"/>
                          <a:pt x="72921" y="98146"/>
                        </a:cubicBezTo>
                        <a:cubicBezTo>
                          <a:pt x="76868" y="107112"/>
                          <a:pt x="79456" y="118722"/>
                          <a:pt x="79456" y="118722"/>
                        </a:cubicBezTo>
                        <a:cubicBezTo>
                          <a:pt x="79456" y="118722"/>
                          <a:pt x="79872" y="105901"/>
                          <a:pt x="77312" y="95937"/>
                        </a:cubicBezTo>
                        <a:cubicBezTo>
                          <a:pt x="74760" y="85973"/>
                          <a:pt x="69214" y="78864"/>
                          <a:pt x="69214" y="78864"/>
                        </a:cubicBezTo>
                        <a:lnTo>
                          <a:pt x="82821" y="54563"/>
                        </a:lnTo>
                        <a:cubicBezTo>
                          <a:pt x="82821" y="54563"/>
                          <a:pt x="91260" y="65813"/>
                          <a:pt x="97887" y="75407"/>
                        </a:cubicBezTo>
                        <a:cubicBezTo>
                          <a:pt x="104505" y="85002"/>
                          <a:pt x="109303" y="96187"/>
                          <a:pt x="109303" y="96187"/>
                        </a:cubicBezTo>
                        <a:cubicBezTo>
                          <a:pt x="109303" y="96187"/>
                          <a:pt x="102795" y="107972"/>
                          <a:pt x="99653" y="123048"/>
                        </a:cubicBezTo>
                        <a:cubicBezTo>
                          <a:pt x="96519" y="138114"/>
                          <a:pt x="96760" y="156472"/>
                          <a:pt x="96760" y="156472"/>
                        </a:cubicBezTo>
                        <a:cubicBezTo>
                          <a:pt x="96760" y="156472"/>
                          <a:pt x="99819" y="139538"/>
                          <a:pt x="103886" y="126431"/>
                        </a:cubicBezTo>
                        <a:cubicBezTo>
                          <a:pt x="107953" y="113314"/>
                          <a:pt x="113019" y="104016"/>
                          <a:pt x="113019" y="104016"/>
                        </a:cubicBezTo>
                        <a:cubicBezTo>
                          <a:pt x="113019" y="104016"/>
                          <a:pt x="118740" y="109275"/>
                          <a:pt x="128307" y="128584"/>
                        </a:cubicBezTo>
                        <a:cubicBezTo>
                          <a:pt x="140758" y="153736"/>
                          <a:pt x="161547" y="205018"/>
                          <a:pt x="161547"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46" name="Google Shape;11046;p17"/>
                <p:cNvGrpSpPr/>
                <p:nvPr/>
              </p:nvGrpSpPr>
              <p:grpSpPr>
                <a:xfrm>
                  <a:off x="2783057" y="3393837"/>
                  <a:ext cx="170540" cy="237056"/>
                  <a:chOff x="2783057" y="3393837"/>
                  <a:chExt cx="170540" cy="237056"/>
                </a:xfrm>
              </p:grpSpPr>
              <p:sp>
                <p:nvSpPr>
                  <p:cNvPr id="11047" name="Google Shape;11047;p17"/>
                  <p:cNvSpPr/>
                  <p:nvPr/>
                </p:nvSpPr>
                <p:spPr>
                  <a:xfrm>
                    <a:off x="2783057" y="3393837"/>
                    <a:ext cx="170540" cy="237056"/>
                  </a:xfrm>
                  <a:custGeom>
                    <a:avLst/>
                    <a:gdLst/>
                    <a:ahLst/>
                    <a:cxnLst/>
                    <a:rect l="l" t="t" r="r" b="b"/>
                    <a:pathLst>
                      <a:path w="170540" h="237056" extrusionOk="0">
                        <a:moveTo>
                          <a:pt x="118731" y="163154"/>
                        </a:moveTo>
                        <a:cubicBezTo>
                          <a:pt x="118731" y="163154"/>
                          <a:pt x="145149" y="165364"/>
                          <a:pt x="157507" y="144502"/>
                        </a:cubicBezTo>
                        <a:cubicBezTo>
                          <a:pt x="176973" y="111650"/>
                          <a:pt x="168867" y="86351"/>
                          <a:pt x="168867" y="86351"/>
                        </a:cubicBezTo>
                        <a:cubicBezTo>
                          <a:pt x="168867" y="86351"/>
                          <a:pt x="154919" y="109811"/>
                          <a:pt x="142385" y="88422"/>
                        </a:cubicBezTo>
                        <a:cubicBezTo>
                          <a:pt x="135868" y="77321"/>
                          <a:pt x="135027" y="54508"/>
                          <a:pt x="135027" y="54508"/>
                        </a:cubicBezTo>
                        <a:cubicBezTo>
                          <a:pt x="135027" y="54508"/>
                          <a:pt x="124443" y="46411"/>
                          <a:pt x="118796" y="32777"/>
                        </a:cubicBezTo>
                        <a:cubicBezTo>
                          <a:pt x="113148" y="19152"/>
                          <a:pt x="112436" y="0"/>
                          <a:pt x="112436" y="0"/>
                        </a:cubicBezTo>
                        <a:cubicBezTo>
                          <a:pt x="112436" y="0"/>
                          <a:pt x="103128" y="7783"/>
                          <a:pt x="96972" y="21112"/>
                        </a:cubicBezTo>
                        <a:cubicBezTo>
                          <a:pt x="90825" y="34441"/>
                          <a:pt x="87830" y="53334"/>
                          <a:pt x="87830" y="53334"/>
                        </a:cubicBezTo>
                        <a:cubicBezTo>
                          <a:pt x="87830" y="53334"/>
                          <a:pt x="84031" y="43536"/>
                          <a:pt x="79835" y="35032"/>
                        </a:cubicBezTo>
                        <a:cubicBezTo>
                          <a:pt x="75638" y="26528"/>
                          <a:pt x="71045" y="19300"/>
                          <a:pt x="71045" y="19300"/>
                        </a:cubicBezTo>
                        <a:cubicBezTo>
                          <a:pt x="71045" y="19300"/>
                          <a:pt x="67366" y="25327"/>
                          <a:pt x="65378" y="32148"/>
                        </a:cubicBezTo>
                        <a:cubicBezTo>
                          <a:pt x="63391" y="38970"/>
                          <a:pt x="63095" y="46605"/>
                          <a:pt x="63095" y="46605"/>
                        </a:cubicBezTo>
                        <a:cubicBezTo>
                          <a:pt x="63095" y="46605"/>
                          <a:pt x="49276" y="33285"/>
                          <a:pt x="37010" y="24458"/>
                        </a:cubicBezTo>
                        <a:cubicBezTo>
                          <a:pt x="24754" y="15630"/>
                          <a:pt x="14059" y="11295"/>
                          <a:pt x="14059" y="11295"/>
                        </a:cubicBezTo>
                        <a:cubicBezTo>
                          <a:pt x="14059" y="11295"/>
                          <a:pt x="15732" y="33849"/>
                          <a:pt x="19568" y="52696"/>
                        </a:cubicBezTo>
                        <a:cubicBezTo>
                          <a:pt x="23404" y="71553"/>
                          <a:pt x="29394" y="86703"/>
                          <a:pt x="29394" y="86703"/>
                        </a:cubicBezTo>
                        <a:cubicBezTo>
                          <a:pt x="29394" y="86703"/>
                          <a:pt x="24504" y="86046"/>
                          <a:pt x="20409" y="87303"/>
                        </a:cubicBezTo>
                        <a:cubicBezTo>
                          <a:pt x="16314" y="88570"/>
                          <a:pt x="13024" y="91750"/>
                          <a:pt x="13024" y="91750"/>
                        </a:cubicBezTo>
                        <a:cubicBezTo>
                          <a:pt x="13024" y="91750"/>
                          <a:pt x="18810" y="104663"/>
                          <a:pt x="26501" y="113869"/>
                        </a:cubicBezTo>
                        <a:cubicBezTo>
                          <a:pt x="34182" y="123075"/>
                          <a:pt x="43767" y="128575"/>
                          <a:pt x="43767" y="128575"/>
                        </a:cubicBezTo>
                        <a:cubicBezTo>
                          <a:pt x="43767" y="128575"/>
                          <a:pt x="28128" y="131838"/>
                          <a:pt x="17183" y="139935"/>
                        </a:cubicBezTo>
                        <a:cubicBezTo>
                          <a:pt x="6239" y="148032"/>
                          <a:pt x="0" y="160964"/>
                          <a:pt x="0" y="160964"/>
                        </a:cubicBezTo>
                        <a:cubicBezTo>
                          <a:pt x="0" y="160964"/>
                          <a:pt x="15556" y="164033"/>
                          <a:pt x="25724" y="172906"/>
                        </a:cubicBezTo>
                        <a:cubicBezTo>
                          <a:pt x="35892" y="181780"/>
                          <a:pt x="40661" y="196468"/>
                          <a:pt x="40661" y="196468"/>
                        </a:cubicBezTo>
                        <a:cubicBezTo>
                          <a:pt x="40661" y="196468"/>
                          <a:pt x="56116" y="181299"/>
                          <a:pt x="71479" y="213494"/>
                        </a:cubicBezTo>
                        <a:cubicBezTo>
                          <a:pt x="77570" y="226259"/>
                          <a:pt x="73670" y="237055"/>
                          <a:pt x="73670" y="237055"/>
                        </a:cubicBezTo>
                        <a:cubicBezTo>
                          <a:pt x="73670" y="237055"/>
                          <a:pt x="90437" y="237582"/>
                          <a:pt x="102121" y="219465"/>
                        </a:cubicBezTo>
                        <a:cubicBezTo>
                          <a:pt x="113795" y="201339"/>
                          <a:pt x="118731" y="163154"/>
                          <a:pt x="118731" y="1631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48" name="Google Shape;11048;p17"/>
                  <p:cNvSpPr/>
                  <p:nvPr/>
                </p:nvSpPr>
                <p:spPr>
                  <a:xfrm>
                    <a:off x="2808994" y="3426503"/>
                    <a:ext cx="127761" cy="169412"/>
                  </a:xfrm>
                  <a:custGeom>
                    <a:avLst/>
                    <a:gdLst/>
                    <a:ahLst/>
                    <a:cxnLst/>
                    <a:rect l="l" t="t" r="r" b="b"/>
                    <a:pathLst>
                      <a:path w="127761" h="169412" extrusionOk="0">
                        <a:moveTo>
                          <a:pt x="0" y="0"/>
                        </a:moveTo>
                        <a:cubicBezTo>
                          <a:pt x="0" y="0"/>
                          <a:pt x="24356" y="47585"/>
                          <a:pt x="38693" y="66876"/>
                        </a:cubicBezTo>
                        <a:cubicBezTo>
                          <a:pt x="46698" y="77644"/>
                          <a:pt x="52438" y="83819"/>
                          <a:pt x="52438" y="83819"/>
                        </a:cubicBezTo>
                        <a:cubicBezTo>
                          <a:pt x="52438" y="83819"/>
                          <a:pt x="48056" y="83791"/>
                          <a:pt x="37186" y="80066"/>
                        </a:cubicBezTo>
                        <a:cubicBezTo>
                          <a:pt x="26316" y="76341"/>
                          <a:pt x="8957" y="68928"/>
                          <a:pt x="8957" y="68928"/>
                        </a:cubicBezTo>
                        <a:cubicBezTo>
                          <a:pt x="8957" y="68928"/>
                          <a:pt x="24439" y="80436"/>
                          <a:pt x="36271" y="85677"/>
                        </a:cubicBezTo>
                        <a:cubicBezTo>
                          <a:pt x="48102" y="90918"/>
                          <a:pt x="56273" y="89901"/>
                          <a:pt x="56273" y="89901"/>
                        </a:cubicBezTo>
                        <a:cubicBezTo>
                          <a:pt x="56273" y="89901"/>
                          <a:pt x="62947" y="100309"/>
                          <a:pt x="70120" y="108582"/>
                        </a:cubicBezTo>
                        <a:cubicBezTo>
                          <a:pt x="77293" y="116864"/>
                          <a:pt x="84984" y="123020"/>
                          <a:pt x="84984" y="123020"/>
                        </a:cubicBezTo>
                        <a:lnTo>
                          <a:pt x="63280" y="128178"/>
                        </a:lnTo>
                        <a:cubicBezTo>
                          <a:pt x="63280" y="128178"/>
                          <a:pt x="60146" y="120653"/>
                          <a:pt x="51920" y="113758"/>
                        </a:cubicBezTo>
                        <a:cubicBezTo>
                          <a:pt x="43693" y="106853"/>
                          <a:pt x="30383" y="100577"/>
                          <a:pt x="30383" y="100577"/>
                        </a:cubicBezTo>
                        <a:cubicBezTo>
                          <a:pt x="30383" y="100577"/>
                          <a:pt x="41965" y="109876"/>
                          <a:pt x="48907" y="116503"/>
                        </a:cubicBezTo>
                        <a:cubicBezTo>
                          <a:pt x="55848" y="123121"/>
                          <a:pt x="58150" y="127078"/>
                          <a:pt x="58150" y="127078"/>
                        </a:cubicBezTo>
                        <a:lnTo>
                          <a:pt x="36973" y="126930"/>
                        </a:lnTo>
                        <a:lnTo>
                          <a:pt x="9003" y="124600"/>
                        </a:lnTo>
                        <a:lnTo>
                          <a:pt x="36530" y="132134"/>
                        </a:lnTo>
                        <a:cubicBezTo>
                          <a:pt x="36530" y="132134"/>
                          <a:pt x="36345" y="136765"/>
                          <a:pt x="32010" y="141359"/>
                        </a:cubicBezTo>
                        <a:cubicBezTo>
                          <a:pt x="27684" y="145962"/>
                          <a:pt x="19217" y="150528"/>
                          <a:pt x="19217" y="150528"/>
                        </a:cubicBezTo>
                        <a:cubicBezTo>
                          <a:pt x="19217" y="150528"/>
                          <a:pt x="28987" y="148421"/>
                          <a:pt x="34552" y="143919"/>
                        </a:cubicBezTo>
                        <a:cubicBezTo>
                          <a:pt x="40116" y="139417"/>
                          <a:pt x="41466" y="132531"/>
                          <a:pt x="41466" y="132531"/>
                        </a:cubicBezTo>
                        <a:lnTo>
                          <a:pt x="58353" y="132346"/>
                        </a:lnTo>
                        <a:lnTo>
                          <a:pt x="68068" y="132901"/>
                        </a:lnTo>
                        <a:cubicBezTo>
                          <a:pt x="68068" y="132901"/>
                          <a:pt x="67874" y="139871"/>
                          <a:pt x="63761" y="148994"/>
                        </a:cubicBezTo>
                        <a:cubicBezTo>
                          <a:pt x="59647" y="158126"/>
                          <a:pt x="51615" y="169412"/>
                          <a:pt x="51615" y="169412"/>
                        </a:cubicBezTo>
                        <a:cubicBezTo>
                          <a:pt x="51615" y="169412"/>
                          <a:pt x="61330" y="162323"/>
                          <a:pt x="66774" y="153162"/>
                        </a:cubicBezTo>
                        <a:cubicBezTo>
                          <a:pt x="72218" y="144002"/>
                          <a:pt x="73402" y="132772"/>
                          <a:pt x="73402" y="132772"/>
                        </a:cubicBezTo>
                        <a:lnTo>
                          <a:pt x="89217" y="128020"/>
                        </a:lnTo>
                        <a:cubicBezTo>
                          <a:pt x="89217" y="128020"/>
                          <a:pt x="93432" y="132624"/>
                          <a:pt x="101612" y="139344"/>
                        </a:cubicBezTo>
                        <a:cubicBezTo>
                          <a:pt x="109783" y="146073"/>
                          <a:pt x="121929" y="154919"/>
                          <a:pt x="121929" y="154919"/>
                        </a:cubicBezTo>
                        <a:lnTo>
                          <a:pt x="126403" y="143170"/>
                        </a:lnTo>
                        <a:cubicBezTo>
                          <a:pt x="126403" y="143170"/>
                          <a:pt x="114470" y="138567"/>
                          <a:pt x="105559" y="132910"/>
                        </a:cubicBezTo>
                        <a:cubicBezTo>
                          <a:pt x="96658" y="127253"/>
                          <a:pt x="90779" y="120543"/>
                          <a:pt x="90779" y="120543"/>
                        </a:cubicBezTo>
                        <a:lnTo>
                          <a:pt x="91093" y="100993"/>
                        </a:lnTo>
                        <a:cubicBezTo>
                          <a:pt x="91093" y="100993"/>
                          <a:pt x="100291" y="103230"/>
                          <a:pt x="109081" y="98553"/>
                        </a:cubicBezTo>
                        <a:cubicBezTo>
                          <a:pt x="117862" y="93875"/>
                          <a:pt x="127762" y="84105"/>
                          <a:pt x="127762" y="84105"/>
                        </a:cubicBezTo>
                        <a:cubicBezTo>
                          <a:pt x="127762" y="84105"/>
                          <a:pt x="117123" y="91768"/>
                          <a:pt x="108027" y="94264"/>
                        </a:cubicBezTo>
                        <a:cubicBezTo>
                          <a:pt x="98941" y="96759"/>
                          <a:pt x="90899" y="95049"/>
                          <a:pt x="90899" y="95049"/>
                        </a:cubicBezTo>
                        <a:lnTo>
                          <a:pt x="90548" y="64158"/>
                        </a:lnTo>
                        <a:cubicBezTo>
                          <a:pt x="90548" y="64158"/>
                          <a:pt x="95049" y="63003"/>
                          <a:pt x="98100" y="54674"/>
                        </a:cubicBezTo>
                        <a:cubicBezTo>
                          <a:pt x="101150" y="46346"/>
                          <a:pt x="102759" y="30854"/>
                          <a:pt x="102759" y="30854"/>
                        </a:cubicBezTo>
                        <a:cubicBezTo>
                          <a:pt x="102759" y="30854"/>
                          <a:pt x="98895" y="44913"/>
                          <a:pt x="95835" y="51920"/>
                        </a:cubicBezTo>
                        <a:cubicBezTo>
                          <a:pt x="92766" y="58935"/>
                          <a:pt x="90511" y="58908"/>
                          <a:pt x="90511" y="58908"/>
                        </a:cubicBezTo>
                        <a:lnTo>
                          <a:pt x="80565" y="259"/>
                        </a:lnTo>
                        <a:cubicBezTo>
                          <a:pt x="80565" y="259"/>
                          <a:pt x="84863" y="40791"/>
                          <a:pt x="86157" y="61311"/>
                        </a:cubicBezTo>
                        <a:cubicBezTo>
                          <a:pt x="87128" y="76794"/>
                          <a:pt x="86832" y="82377"/>
                          <a:pt x="86832" y="82377"/>
                        </a:cubicBezTo>
                        <a:cubicBezTo>
                          <a:pt x="86832" y="82377"/>
                          <a:pt x="82978" y="78920"/>
                          <a:pt x="78236" y="71775"/>
                        </a:cubicBezTo>
                        <a:cubicBezTo>
                          <a:pt x="73494" y="64639"/>
                          <a:pt x="68687" y="54591"/>
                          <a:pt x="68687" y="54591"/>
                        </a:cubicBezTo>
                        <a:cubicBezTo>
                          <a:pt x="68687" y="54591"/>
                          <a:pt x="72283" y="66737"/>
                          <a:pt x="76590" y="75259"/>
                        </a:cubicBezTo>
                        <a:cubicBezTo>
                          <a:pt x="80898" y="83782"/>
                          <a:pt x="85917" y="88662"/>
                          <a:pt x="85917" y="88662"/>
                        </a:cubicBezTo>
                        <a:lnTo>
                          <a:pt x="86028" y="115791"/>
                        </a:lnTo>
                        <a:cubicBezTo>
                          <a:pt x="86028" y="115791"/>
                          <a:pt x="78254" y="107953"/>
                          <a:pt x="71932" y="101076"/>
                        </a:cubicBezTo>
                        <a:cubicBezTo>
                          <a:pt x="65609" y="94199"/>
                          <a:pt x="59768" y="85261"/>
                          <a:pt x="59768" y="85261"/>
                        </a:cubicBezTo>
                        <a:cubicBezTo>
                          <a:pt x="59768" y="85261"/>
                          <a:pt x="59666" y="72135"/>
                          <a:pt x="56819" y="57004"/>
                        </a:cubicBezTo>
                        <a:cubicBezTo>
                          <a:pt x="53972" y="41881"/>
                          <a:pt x="48380" y="24763"/>
                          <a:pt x="48380" y="24763"/>
                        </a:cubicBezTo>
                        <a:cubicBezTo>
                          <a:pt x="48380" y="24763"/>
                          <a:pt x="51818" y="41604"/>
                          <a:pt x="53593" y="55192"/>
                        </a:cubicBezTo>
                        <a:cubicBezTo>
                          <a:pt x="55377" y="68780"/>
                          <a:pt x="55488" y="79114"/>
                          <a:pt x="55488" y="79114"/>
                        </a:cubicBezTo>
                        <a:cubicBezTo>
                          <a:pt x="55488" y="79114"/>
                          <a:pt x="50922" y="76017"/>
                          <a:pt x="40162" y="60988"/>
                        </a:cubicBezTo>
                        <a:cubicBezTo>
                          <a:pt x="26149" y="41401"/>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49" name="Google Shape;11049;p17"/>
                <p:cNvGrpSpPr/>
                <p:nvPr/>
              </p:nvGrpSpPr>
              <p:grpSpPr>
                <a:xfrm>
                  <a:off x="4329536" y="4436757"/>
                  <a:ext cx="197235" cy="285878"/>
                  <a:chOff x="4329536" y="4436757"/>
                  <a:chExt cx="197235" cy="285878"/>
                </a:xfrm>
              </p:grpSpPr>
              <p:sp>
                <p:nvSpPr>
                  <p:cNvPr id="11050" name="Google Shape;11050;p17"/>
                  <p:cNvSpPr/>
                  <p:nvPr/>
                </p:nvSpPr>
                <p:spPr>
                  <a:xfrm>
                    <a:off x="4329536" y="4436757"/>
                    <a:ext cx="197235" cy="285878"/>
                  </a:xfrm>
                  <a:custGeom>
                    <a:avLst/>
                    <a:gdLst/>
                    <a:ahLst/>
                    <a:cxnLst/>
                    <a:rect l="l" t="t" r="r" b="b"/>
                    <a:pathLst>
                      <a:path w="197235" h="285878" extrusionOk="0">
                        <a:moveTo>
                          <a:pt x="75353" y="187631"/>
                        </a:moveTo>
                        <a:cubicBezTo>
                          <a:pt x="75353" y="187631"/>
                          <a:pt x="48760" y="182880"/>
                          <a:pt x="29589" y="155242"/>
                        </a:cubicBezTo>
                        <a:cubicBezTo>
                          <a:pt x="-591" y="111725"/>
                          <a:pt x="1" y="84595"/>
                          <a:pt x="1" y="84595"/>
                        </a:cubicBezTo>
                        <a:cubicBezTo>
                          <a:pt x="1" y="84595"/>
                          <a:pt x="21602" y="115690"/>
                          <a:pt x="27971" y="94338"/>
                        </a:cubicBezTo>
                        <a:cubicBezTo>
                          <a:pt x="31280" y="83255"/>
                          <a:pt x="25143" y="57013"/>
                          <a:pt x="25143" y="57013"/>
                        </a:cubicBezTo>
                        <a:cubicBezTo>
                          <a:pt x="25143" y="57013"/>
                          <a:pt x="33573" y="50543"/>
                          <a:pt x="35218" y="36289"/>
                        </a:cubicBezTo>
                        <a:cubicBezTo>
                          <a:pt x="36863" y="22036"/>
                          <a:pt x="31715" y="0"/>
                          <a:pt x="31715" y="0"/>
                        </a:cubicBezTo>
                        <a:cubicBezTo>
                          <a:pt x="31715" y="0"/>
                          <a:pt x="43712" y="11610"/>
                          <a:pt x="54158" y="28784"/>
                        </a:cubicBezTo>
                        <a:cubicBezTo>
                          <a:pt x="64603" y="45967"/>
                          <a:pt x="73504" y="68715"/>
                          <a:pt x="73504" y="68715"/>
                        </a:cubicBezTo>
                        <a:cubicBezTo>
                          <a:pt x="73504" y="68715"/>
                          <a:pt x="74410" y="58400"/>
                          <a:pt x="76129" y="49692"/>
                        </a:cubicBezTo>
                        <a:cubicBezTo>
                          <a:pt x="77848" y="40976"/>
                          <a:pt x="80363" y="33868"/>
                          <a:pt x="80363" y="33868"/>
                        </a:cubicBezTo>
                        <a:cubicBezTo>
                          <a:pt x="80363" y="33868"/>
                          <a:pt x="86020" y="41872"/>
                          <a:pt x="90170" y="50349"/>
                        </a:cubicBezTo>
                        <a:cubicBezTo>
                          <a:pt x="94311" y="58816"/>
                          <a:pt x="96964" y="67763"/>
                          <a:pt x="96964" y="67763"/>
                        </a:cubicBezTo>
                        <a:cubicBezTo>
                          <a:pt x="96964" y="67763"/>
                          <a:pt x="107131" y="56117"/>
                          <a:pt x="117077" y="49267"/>
                        </a:cubicBezTo>
                        <a:cubicBezTo>
                          <a:pt x="127023" y="42418"/>
                          <a:pt x="136729" y="40357"/>
                          <a:pt x="136729" y="40357"/>
                        </a:cubicBezTo>
                        <a:cubicBezTo>
                          <a:pt x="136729" y="40357"/>
                          <a:pt x="141933" y="66062"/>
                          <a:pt x="143763" y="86879"/>
                        </a:cubicBezTo>
                        <a:cubicBezTo>
                          <a:pt x="145602" y="107704"/>
                          <a:pt x="144068" y="123630"/>
                          <a:pt x="144068" y="123630"/>
                        </a:cubicBezTo>
                        <a:cubicBezTo>
                          <a:pt x="144068" y="123630"/>
                          <a:pt x="148921" y="124222"/>
                          <a:pt x="153533" y="126819"/>
                        </a:cubicBezTo>
                        <a:cubicBezTo>
                          <a:pt x="158145" y="129416"/>
                          <a:pt x="162518" y="134020"/>
                          <a:pt x="162518" y="134020"/>
                        </a:cubicBezTo>
                        <a:cubicBezTo>
                          <a:pt x="162518" y="134020"/>
                          <a:pt x="160512" y="147404"/>
                          <a:pt x="155409" y="155963"/>
                        </a:cubicBezTo>
                        <a:cubicBezTo>
                          <a:pt x="150307" y="164513"/>
                          <a:pt x="142099" y="168248"/>
                          <a:pt x="142099" y="168248"/>
                        </a:cubicBezTo>
                        <a:cubicBezTo>
                          <a:pt x="142099" y="168248"/>
                          <a:pt x="159255" y="176364"/>
                          <a:pt x="173037" y="188796"/>
                        </a:cubicBezTo>
                        <a:cubicBezTo>
                          <a:pt x="186819" y="201228"/>
                          <a:pt x="197236" y="217968"/>
                          <a:pt x="197236" y="217968"/>
                        </a:cubicBezTo>
                        <a:cubicBezTo>
                          <a:pt x="197236" y="217968"/>
                          <a:pt x="182114" y="217210"/>
                          <a:pt x="174349" y="224697"/>
                        </a:cubicBezTo>
                        <a:cubicBezTo>
                          <a:pt x="166576" y="232184"/>
                          <a:pt x="166169" y="247907"/>
                          <a:pt x="166169" y="247907"/>
                        </a:cubicBezTo>
                        <a:cubicBezTo>
                          <a:pt x="166169" y="247907"/>
                          <a:pt x="145556" y="226019"/>
                          <a:pt x="139594" y="259138"/>
                        </a:cubicBezTo>
                        <a:cubicBezTo>
                          <a:pt x="137228" y="272273"/>
                          <a:pt x="144567" y="285879"/>
                          <a:pt x="144567" y="285879"/>
                        </a:cubicBezTo>
                        <a:cubicBezTo>
                          <a:pt x="144567" y="285879"/>
                          <a:pt x="127430" y="281849"/>
                          <a:pt x="109803" y="257585"/>
                        </a:cubicBezTo>
                        <a:cubicBezTo>
                          <a:pt x="92176" y="233321"/>
                          <a:pt x="75353" y="187631"/>
                          <a:pt x="7535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51" name="Google Shape;11051;p17"/>
                  <p:cNvSpPr/>
                  <p:nvPr/>
                </p:nvSpPr>
                <p:spPr>
                  <a:xfrm>
                    <a:off x="4354540" y="4476624"/>
                    <a:ext cx="135027" cy="204343"/>
                  </a:xfrm>
                  <a:custGeom>
                    <a:avLst/>
                    <a:gdLst/>
                    <a:ahLst/>
                    <a:cxnLst/>
                    <a:rect l="l" t="t" r="r" b="b"/>
                    <a:pathLst>
                      <a:path w="135027" h="204343" extrusionOk="0">
                        <a:moveTo>
                          <a:pt x="106031" y="21999"/>
                        </a:moveTo>
                        <a:cubicBezTo>
                          <a:pt x="106031" y="21999"/>
                          <a:pt x="95512" y="70481"/>
                          <a:pt x="86638" y="88912"/>
                        </a:cubicBezTo>
                        <a:cubicBezTo>
                          <a:pt x="81693" y="99190"/>
                          <a:pt x="77663" y="104764"/>
                          <a:pt x="77663" y="104764"/>
                        </a:cubicBezTo>
                        <a:cubicBezTo>
                          <a:pt x="77663" y="104764"/>
                          <a:pt x="82174" y="105947"/>
                          <a:pt x="92249" y="104635"/>
                        </a:cubicBezTo>
                        <a:cubicBezTo>
                          <a:pt x="102333" y="103322"/>
                          <a:pt x="117964" y="99523"/>
                          <a:pt x="117964" y="99523"/>
                        </a:cubicBezTo>
                        <a:cubicBezTo>
                          <a:pt x="117964" y="99523"/>
                          <a:pt x="105522" y="108591"/>
                          <a:pt x="94920" y="111401"/>
                        </a:cubicBezTo>
                        <a:cubicBezTo>
                          <a:pt x="84318" y="114211"/>
                          <a:pt x="75564" y="110763"/>
                          <a:pt x="75564" y="110763"/>
                        </a:cubicBezTo>
                        <a:cubicBezTo>
                          <a:pt x="75564" y="110763"/>
                          <a:pt x="71886" y="120996"/>
                          <a:pt x="67014" y="128621"/>
                        </a:cubicBezTo>
                        <a:cubicBezTo>
                          <a:pt x="62152" y="136238"/>
                          <a:pt x="56117" y="141257"/>
                          <a:pt x="56117" y="141257"/>
                        </a:cubicBezTo>
                        <a:lnTo>
                          <a:pt x="80103" y="153255"/>
                        </a:lnTo>
                        <a:cubicBezTo>
                          <a:pt x="80103" y="153255"/>
                          <a:pt x="81027" y="145389"/>
                          <a:pt x="87396" y="139658"/>
                        </a:cubicBezTo>
                        <a:cubicBezTo>
                          <a:pt x="93765" y="133927"/>
                          <a:pt x="105578" y="130331"/>
                          <a:pt x="105578" y="130331"/>
                        </a:cubicBezTo>
                        <a:cubicBezTo>
                          <a:pt x="105578" y="130331"/>
                          <a:pt x="96482" y="137911"/>
                          <a:pt x="91352" y="143679"/>
                        </a:cubicBezTo>
                        <a:cubicBezTo>
                          <a:pt x="86222" y="149447"/>
                          <a:pt x="85057" y="153403"/>
                          <a:pt x="85057" y="153403"/>
                        </a:cubicBezTo>
                        <a:lnTo>
                          <a:pt x="106872" y="159097"/>
                        </a:lnTo>
                        <a:lnTo>
                          <a:pt x="135027" y="164134"/>
                        </a:lnTo>
                        <a:lnTo>
                          <a:pt x="108933" y="165253"/>
                        </a:lnTo>
                        <a:cubicBezTo>
                          <a:pt x="108933" y="165253"/>
                          <a:pt x="110542" y="170679"/>
                          <a:pt x="116430" y="177214"/>
                        </a:cubicBezTo>
                        <a:cubicBezTo>
                          <a:pt x="122308" y="183749"/>
                          <a:pt x="132457" y="191402"/>
                          <a:pt x="132457" y="191402"/>
                        </a:cubicBezTo>
                        <a:cubicBezTo>
                          <a:pt x="132457" y="191402"/>
                          <a:pt x="121717" y="186244"/>
                          <a:pt x="114590" y="179478"/>
                        </a:cubicBezTo>
                        <a:cubicBezTo>
                          <a:pt x="107463" y="172712"/>
                          <a:pt x="103951" y="164347"/>
                          <a:pt x="103951" y="164347"/>
                        </a:cubicBezTo>
                        <a:lnTo>
                          <a:pt x="86472" y="159457"/>
                        </a:lnTo>
                        <a:lnTo>
                          <a:pt x="76609" y="157405"/>
                        </a:lnTo>
                        <a:cubicBezTo>
                          <a:pt x="76609" y="157405"/>
                          <a:pt x="78948" y="165548"/>
                          <a:pt x="86000" y="177278"/>
                        </a:cubicBezTo>
                        <a:cubicBezTo>
                          <a:pt x="93053" y="189017"/>
                          <a:pt x="104810" y="204343"/>
                          <a:pt x="104810" y="204343"/>
                        </a:cubicBezTo>
                        <a:cubicBezTo>
                          <a:pt x="104810" y="204343"/>
                          <a:pt x="92609" y="193427"/>
                          <a:pt x="84170" y="181290"/>
                        </a:cubicBezTo>
                        <a:cubicBezTo>
                          <a:pt x="75740" y="169144"/>
                          <a:pt x="71072" y="155778"/>
                          <a:pt x="71072" y="155778"/>
                        </a:cubicBezTo>
                        <a:lnTo>
                          <a:pt x="53288" y="145888"/>
                        </a:lnTo>
                        <a:cubicBezTo>
                          <a:pt x="53288" y="145888"/>
                          <a:pt x="50349" y="150066"/>
                          <a:pt x="43971" y="155603"/>
                        </a:cubicBezTo>
                        <a:cubicBezTo>
                          <a:pt x="37593" y="161149"/>
                          <a:pt x="27786" y="168054"/>
                          <a:pt x="27786" y="168054"/>
                        </a:cubicBezTo>
                        <a:lnTo>
                          <a:pt x="19550" y="153181"/>
                        </a:lnTo>
                        <a:cubicBezTo>
                          <a:pt x="19550" y="153181"/>
                          <a:pt x="30457" y="151147"/>
                          <a:pt x="37907" y="147043"/>
                        </a:cubicBezTo>
                        <a:cubicBezTo>
                          <a:pt x="45366" y="142939"/>
                          <a:pt x="49369" y="136774"/>
                          <a:pt x="49369" y="136774"/>
                        </a:cubicBezTo>
                        <a:lnTo>
                          <a:pt x="43037" y="113998"/>
                        </a:lnTo>
                        <a:cubicBezTo>
                          <a:pt x="43037" y="113998"/>
                          <a:pt x="34238" y="114044"/>
                          <a:pt x="23728" y="106179"/>
                        </a:cubicBezTo>
                        <a:cubicBezTo>
                          <a:pt x="13218" y="98322"/>
                          <a:pt x="0" y="84244"/>
                          <a:pt x="0" y="84244"/>
                        </a:cubicBezTo>
                        <a:cubicBezTo>
                          <a:pt x="0" y="84244"/>
                          <a:pt x="13338" y="96085"/>
                          <a:pt x="23488" y="101501"/>
                        </a:cubicBezTo>
                        <a:cubicBezTo>
                          <a:pt x="33637" y="106909"/>
                          <a:pt x="41419" y="107158"/>
                          <a:pt x="41419" y="107158"/>
                        </a:cubicBezTo>
                        <a:lnTo>
                          <a:pt x="32278" y="71396"/>
                        </a:lnTo>
                        <a:cubicBezTo>
                          <a:pt x="32278" y="71396"/>
                          <a:pt x="27277" y="68808"/>
                          <a:pt x="21574" y="58298"/>
                        </a:cubicBezTo>
                        <a:cubicBezTo>
                          <a:pt x="15862" y="47788"/>
                          <a:pt x="9447" y="29366"/>
                          <a:pt x="9447" y="29366"/>
                        </a:cubicBezTo>
                        <a:cubicBezTo>
                          <a:pt x="9447" y="29366"/>
                          <a:pt x="17747" y="46743"/>
                          <a:pt x="23062" y="55728"/>
                        </a:cubicBezTo>
                        <a:cubicBezTo>
                          <a:pt x="28387" y="64722"/>
                          <a:pt x="30706" y="65313"/>
                          <a:pt x="30706" y="65313"/>
                        </a:cubicBezTo>
                        <a:lnTo>
                          <a:pt x="22951" y="0"/>
                        </a:lnTo>
                        <a:cubicBezTo>
                          <a:pt x="22951" y="0"/>
                          <a:pt x="30965" y="45847"/>
                          <a:pt x="35938" y="69307"/>
                        </a:cubicBezTo>
                        <a:cubicBezTo>
                          <a:pt x="39691" y="87008"/>
                          <a:pt x="41715" y="93570"/>
                          <a:pt x="41715" y="93570"/>
                        </a:cubicBezTo>
                        <a:cubicBezTo>
                          <a:pt x="41715" y="93570"/>
                          <a:pt x="44636" y="90622"/>
                          <a:pt x="47335" y="83652"/>
                        </a:cubicBezTo>
                        <a:cubicBezTo>
                          <a:pt x="50034" y="76683"/>
                          <a:pt x="51911" y="66340"/>
                          <a:pt x="51911" y="66340"/>
                        </a:cubicBezTo>
                        <a:cubicBezTo>
                          <a:pt x="51911" y="66340"/>
                          <a:pt x="51929" y="79447"/>
                          <a:pt x="50099" y="88145"/>
                        </a:cubicBezTo>
                        <a:cubicBezTo>
                          <a:pt x="48269" y="96843"/>
                          <a:pt x="44590" y="101122"/>
                          <a:pt x="44590" y="101122"/>
                        </a:cubicBezTo>
                        <a:lnTo>
                          <a:pt x="52807" y="132577"/>
                        </a:lnTo>
                        <a:cubicBezTo>
                          <a:pt x="52807" y="132577"/>
                          <a:pt x="58427" y="125626"/>
                          <a:pt x="62836" y="119406"/>
                        </a:cubicBezTo>
                        <a:cubicBezTo>
                          <a:pt x="67255" y="113176"/>
                          <a:pt x="70536" y="104413"/>
                          <a:pt x="70536" y="104413"/>
                        </a:cubicBezTo>
                        <a:cubicBezTo>
                          <a:pt x="70536" y="104413"/>
                          <a:pt x="66608" y="89208"/>
                          <a:pt x="64898" y="72431"/>
                        </a:cubicBezTo>
                        <a:cubicBezTo>
                          <a:pt x="63188" y="55663"/>
                          <a:pt x="63696" y="37343"/>
                          <a:pt x="63696" y="37343"/>
                        </a:cubicBezTo>
                        <a:cubicBezTo>
                          <a:pt x="63696" y="37343"/>
                          <a:pt x="65323" y="55941"/>
                          <a:pt x="67671" y="71220"/>
                        </a:cubicBezTo>
                        <a:cubicBezTo>
                          <a:pt x="70009" y="86499"/>
                          <a:pt x="73069" y="98460"/>
                          <a:pt x="73069" y="98460"/>
                        </a:cubicBezTo>
                        <a:cubicBezTo>
                          <a:pt x="73069" y="98460"/>
                          <a:pt x="76822" y="96131"/>
                          <a:pt x="83310" y="81665"/>
                        </a:cubicBezTo>
                        <a:cubicBezTo>
                          <a:pt x="91759" y="62809"/>
                          <a:pt x="106031" y="21999"/>
                          <a:pt x="106031" y="219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52" name="Google Shape;11052;p17"/>
                <p:cNvGrpSpPr/>
                <p:nvPr/>
              </p:nvGrpSpPr>
              <p:grpSpPr>
                <a:xfrm>
                  <a:off x="4044730" y="4410598"/>
                  <a:ext cx="287128" cy="261106"/>
                  <a:chOff x="4044730" y="4410598"/>
                  <a:chExt cx="287128" cy="261106"/>
                </a:xfrm>
              </p:grpSpPr>
              <p:sp>
                <p:nvSpPr>
                  <p:cNvPr id="11053" name="Google Shape;11053;p17"/>
                  <p:cNvSpPr/>
                  <p:nvPr/>
                </p:nvSpPr>
                <p:spPr>
                  <a:xfrm>
                    <a:off x="4044730" y="4427471"/>
                    <a:ext cx="287128" cy="244233"/>
                  </a:xfrm>
                  <a:custGeom>
                    <a:avLst/>
                    <a:gdLst/>
                    <a:ahLst/>
                    <a:cxnLst/>
                    <a:rect l="l" t="t" r="r" b="b"/>
                    <a:pathLst>
                      <a:path w="287128" h="244233" extrusionOk="0">
                        <a:moveTo>
                          <a:pt x="187797" y="29076"/>
                        </a:moveTo>
                        <a:cubicBezTo>
                          <a:pt x="187797" y="29076"/>
                          <a:pt x="229152" y="2973"/>
                          <a:pt x="254026" y="7844"/>
                        </a:cubicBezTo>
                        <a:cubicBezTo>
                          <a:pt x="293200" y="15534"/>
                          <a:pt x="286729" y="42766"/>
                          <a:pt x="286729" y="42766"/>
                        </a:cubicBezTo>
                        <a:cubicBezTo>
                          <a:pt x="286729" y="42766"/>
                          <a:pt x="258685" y="37321"/>
                          <a:pt x="244191" y="65587"/>
                        </a:cubicBezTo>
                        <a:cubicBezTo>
                          <a:pt x="236677" y="80266"/>
                          <a:pt x="241104" y="98845"/>
                          <a:pt x="241104" y="98845"/>
                        </a:cubicBezTo>
                        <a:cubicBezTo>
                          <a:pt x="241104" y="98845"/>
                          <a:pt x="226361" y="114938"/>
                          <a:pt x="220842" y="130790"/>
                        </a:cubicBezTo>
                        <a:cubicBezTo>
                          <a:pt x="215324" y="146643"/>
                          <a:pt x="219031" y="162255"/>
                          <a:pt x="219031" y="162255"/>
                        </a:cubicBezTo>
                        <a:cubicBezTo>
                          <a:pt x="219031" y="162255"/>
                          <a:pt x="202300" y="164769"/>
                          <a:pt x="189175" y="160045"/>
                        </a:cubicBezTo>
                        <a:cubicBezTo>
                          <a:pt x="176049" y="155313"/>
                          <a:pt x="166528" y="143333"/>
                          <a:pt x="166528" y="143333"/>
                        </a:cubicBezTo>
                        <a:cubicBezTo>
                          <a:pt x="166528" y="143333"/>
                          <a:pt x="162979" y="154481"/>
                          <a:pt x="158468" y="165000"/>
                        </a:cubicBezTo>
                        <a:cubicBezTo>
                          <a:pt x="153967" y="175509"/>
                          <a:pt x="148504" y="185381"/>
                          <a:pt x="148504" y="185381"/>
                        </a:cubicBezTo>
                        <a:cubicBezTo>
                          <a:pt x="148504" y="185381"/>
                          <a:pt x="141137" y="184087"/>
                          <a:pt x="136256" y="180594"/>
                        </a:cubicBezTo>
                        <a:cubicBezTo>
                          <a:pt x="131385" y="177099"/>
                          <a:pt x="128991" y="171405"/>
                          <a:pt x="128991" y="171405"/>
                        </a:cubicBezTo>
                        <a:cubicBezTo>
                          <a:pt x="128991" y="171405"/>
                          <a:pt x="110430" y="194569"/>
                          <a:pt x="93210" y="212779"/>
                        </a:cubicBezTo>
                        <a:cubicBezTo>
                          <a:pt x="75999" y="230979"/>
                          <a:pt x="60119" y="244234"/>
                          <a:pt x="60119" y="244234"/>
                        </a:cubicBezTo>
                        <a:cubicBezTo>
                          <a:pt x="60119" y="244234"/>
                          <a:pt x="57078" y="225082"/>
                          <a:pt x="58400" y="206826"/>
                        </a:cubicBezTo>
                        <a:cubicBezTo>
                          <a:pt x="59721" y="188570"/>
                          <a:pt x="65406" y="171211"/>
                          <a:pt x="65406" y="171211"/>
                        </a:cubicBezTo>
                        <a:cubicBezTo>
                          <a:pt x="65406" y="171211"/>
                          <a:pt x="57799" y="176249"/>
                          <a:pt x="50996" y="179041"/>
                        </a:cubicBezTo>
                        <a:cubicBezTo>
                          <a:pt x="44183" y="181832"/>
                          <a:pt x="38166" y="182387"/>
                          <a:pt x="38166" y="182387"/>
                        </a:cubicBezTo>
                        <a:cubicBezTo>
                          <a:pt x="38166" y="182387"/>
                          <a:pt x="44082" y="166969"/>
                          <a:pt x="53944" y="152688"/>
                        </a:cubicBezTo>
                        <a:cubicBezTo>
                          <a:pt x="63807" y="138407"/>
                          <a:pt x="77617" y="125263"/>
                          <a:pt x="77617" y="125263"/>
                        </a:cubicBezTo>
                        <a:cubicBezTo>
                          <a:pt x="77617" y="125263"/>
                          <a:pt x="51975" y="137159"/>
                          <a:pt x="32574" y="140939"/>
                        </a:cubicBezTo>
                        <a:cubicBezTo>
                          <a:pt x="13172" y="144711"/>
                          <a:pt x="0" y="140376"/>
                          <a:pt x="0" y="140376"/>
                        </a:cubicBezTo>
                        <a:cubicBezTo>
                          <a:pt x="0" y="140376"/>
                          <a:pt x="23913" y="123626"/>
                          <a:pt x="37796" y="107312"/>
                        </a:cubicBezTo>
                        <a:cubicBezTo>
                          <a:pt x="51680" y="91007"/>
                          <a:pt x="55534" y="75145"/>
                          <a:pt x="55534" y="75145"/>
                        </a:cubicBezTo>
                        <a:cubicBezTo>
                          <a:pt x="55534" y="75145"/>
                          <a:pt x="83893" y="72714"/>
                          <a:pt x="100115" y="33402"/>
                        </a:cubicBezTo>
                        <a:cubicBezTo>
                          <a:pt x="106548" y="17818"/>
                          <a:pt x="97647" y="12983"/>
                          <a:pt x="97647" y="12983"/>
                        </a:cubicBezTo>
                        <a:cubicBezTo>
                          <a:pt x="97647" y="12983"/>
                          <a:pt x="124101" y="-2897"/>
                          <a:pt x="147210" y="468"/>
                        </a:cubicBezTo>
                        <a:cubicBezTo>
                          <a:pt x="170328" y="3823"/>
                          <a:pt x="187797" y="29076"/>
                          <a:pt x="187797" y="2907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54" name="Google Shape;11054;p17"/>
                  <p:cNvSpPr/>
                  <p:nvPr/>
                </p:nvSpPr>
                <p:spPr>
                  <a:xfrm>
                    <a:off x="4101096" y="4410598"/>
                    <a:ext cx="198612" cy="233468"/>
                  </a:xfrm>
                  <a:custGeom>
                    <a:avLst/>
                    <a:gdLst/>
                    <a:ahLst/>
                    <a:cxnLst/>
                    <a:rect l="l" t="t" r="r" b="b"/>
                    <a:pathLst>
                      <a:path w="198612" h="233468" extrusionOk="0">
                        <a:moveTo>
                          <a:pt x="17193" y="233469"/>
                        </a:moveTo>
                        <a:cubicBezTo>
                          <a:pt x="17193" y="233469"/>
                          <a:pt x="43814" y="173840"/>
                          <a:pt x="61681" y="145546"/>
                        </a:cubicBezTo>
                        <a:cubicBezTo>
                          <a:pt x="71655" y="129758"/>
                          <a:pt x="79206" y="119637"/>
                          <a:pt x="79206" y="119637"/>
                        </a:cubicBezTo>
                        <a:cubicBezTo>
                          <a:pt x="79206" y="119637"/>
                          <a:pt x="72256" y="123704"/>
                          <a:pt x="55950" y="136645"/>
                        </a:cubicBezTo>
                        <a:cubicBezTo>
                          <a:pt x="39654" y="149585"/>
                          <a:pt x="13995" y="171390"/>
                          <a:pt x="13995" y="171390"/>
                        </a:cubicBezTo>
                        <a:cubicBezTo>
                          <a:pt x="13995" y="171390"/>
                          <a:pt x="35643" y="148116"/>
                          <a:pt x="53085" y="133104"/>
                        </a:cubicBezTo>
                        <a:cubicBezTo>
                          <a:pt x="70527" y="118093"/>
                          <a:pt x="83754" y="111346"/>
                          <a:pt x="83754" y="111346"/>
                        </a:cubicBezTo>
                        <a:cubicBezTo>
                          <a:pt x="83754" y="111346"/>
                          <a:pt x="91704" y="97065"/>
                          <a:pt x="100993" y="83976"/>
                        </a:cubicBezTo>
                        <a:cubicBezTo>
                          <a:pt x="110292" y="70896"/>
                          <a:pt x="120922" y="59000"/>
                          <a:pt x="120922" y="59000"/>
                        </a:cubicBezTo>
                        <a:lnTo>
                          <a:pt x="85196" y="74991"/>
                        </a:lnTo>
                        <a:cubicBezTo>
                          <a:pt x="85196" y="74991"/>
                          <a:pt x="82127" y="83763"/>
                          <a:pt x="70823" y="96741"/>
                        </a:cubicBezTo>
                        <a:cubicBezTo>
                          <a:pt x="59518" y="109719"/>
                          <a:pt x="39978" y="126911"/>
                          <a:pt x="39978" y="126911"/>
                        </a:cubicBezTo>
                        <a:cubicBezTo>
                          <a:pt x="39978" y="126911"/>
                          <a:pt x="56006" y="108961"/>
                          <a:pt x="65341" y="97379"/>
                        </a:cubicBezTo>
                        <a:cubicBezTo>
                          <a:pt x="74687" y="85806"/>
                          <a:pt x="77330" y="80593"/>
                          <a:pt x="77330" y="80593"/>
                        </a:cubicBezTo>
                        <a:lnTo>
                          <a:pt x="43777" y="100253"/>
                        </a:lnTo>
                        <a:lnTo>
                          <a:pt x="0" y="127891"/>
                        </a:lnTo>
                        <a:lnTo>
                          <a:pt x="41752" y="96602"/>
                        </a:lnTo>
                        <a:cubicBezTo>
                          <a:pt x="41752" y="96602"/>
                          <a:pt x="40292" y="93164"/>
                          <a:pt x="32269" y="93570"/>
                        </a:cubicBezTo>
                        <a:cubicBezTo>
                          <a:pt x="24236" y="93968"/>
                          <a:pt x="9650" y="98220"/>
                          <a:pt x="9650" y="98220"/>
                        </a:cubicBezTo>
                        <a:cubicBezTo>
                          <a:pt x="9650" y="98220"/>
                          <a:pt x="25678" y="90853"/>
                          <a:pt x="35643" y="89226"/>
                        </a:cubicBezTo>
                        <a:cubicBezTo>
                          <a:pt x="45607" y="87609"/>
                          <a:pt x="49498" y="91731"/>
                          <a:pt x="49498" y="91731"/>
                        </a:cubicBezTo>
                        <a:lnTo>
                          <a:pt x="76323" y="76295"/>
                        </a:lnTo>
                        <a:lnTo>
                          <a:pt x="91602" y="66894"/>
                        </a:lnTo>
                        <a:cubicBezTo>
                          <a:pt x="91602" y="66894"/>
                          <a:pt x="89531" y="61635"/>
                          <a:pt x="80695" y="58307"/>
                        </a:cubicBezTo>
                        <a:cubicBezTo>
                          <a:pt x="71867" y="54980"/>
                          <a:pt x="56283" y="53574"/>
                          <a:pt x="56283" y="53574"/>
                        </a:cubicBezTo>
                        <a:cubicBezTo>
                          <a:pt x="56283" y="53574"/>
                          <a:pt x="73476" y="50145"/>
                          <a:pt x="84429" y="52271"/>
                        </a:cubicBezTo>
                        <a:cubicBezTo>
                          <a:pt x="95373" y="54397"/>
                          <a:pt x="100087" y="62078"/>
                          <a:pt x="100087" y="62078"/>
                        </a:cubicBezTo>
                        <a:lnTo>
                          <a:pt x="126375" y="51190"/>
                        </a:lnTo>
                        <a:cubicBezTo>
                          <a:pt x="126375" y="51190"/>
                          <a:pt x="131903" y="43703"/>
                          <a:pt x="143171" y="30900"/>
                        </a:cubicBezTo>
                        <a:cubicBezTo>
                          <a:pt x="154448" y="18108"/>
                          <a:pt x="171474" y="0"/>
                          <a:pt x="171474" y="0"/>
                        </a:cubicBezTo>
                        <a:lnTo>
                          <a:pt x="181540" y="5028"/>
                        </a:lnTo>
                        <a:cubicBezTo>
                          <a:pt x="181540" y="5028"/>
                          <a:pt x="163765" y="19642"/>
                          <a:pt x="151074" y="32278"/>
                        </a:cubicBezTo>
                        <a:cubicBezTo>
                          <a:pt x="138373" y="44913"/>
                          <a:pt x="130757" y="55580"/>
                          <a:pt x="130757" y="55580"/>
                        </a:cubicBezTo>
                        <a:lnTo>
                          <a:pt x="136183" y="70555"/>
                        </a:lnTo>
                        <a:cubicBezTo>
                          <a:pt x="136183" y="70555"/>
                          <a:pt x="150205" y="60322"/>
                          <a:pt x="165327" y="55858"/>
                        </a:cubicBezTo>
                        <a:cubicBezTo>
                          <a:pt x="180449" y="51402"/>
                          <a:pt x="198612" y="49886"/>
                          <a:pt x="198612" y="49886"/>
                        </a:cubicBezTo>
                        <a:cubicBezTo>
                          <a:pt x="198612" y="49886"/>
                          <a:pt x="179802" y="53722"/>
                          <a:pt x="164754" y="60165"/>
                        </a:cubicBezTo>
                        <a:cubicBezTo>
                          <a:pt x="149706" y="66608"/>
                          <a:pt x="137375" y="75370"/>
                          <a:pt x="137375" y="75370"/>
                        </a:cubicBezTo>
                        <a:lnTo>
                          <a:pt x="144631" y="99810"/>
                        </a:lnTo>
                        <a:cubicBezTo>
                          <a:pt x="144631" y="99810"/>
                          <a:pt x="152063" y="96556"/>
                          <a:pt x="159004" y="100235"/>
                        </a:cubicBezTo>
                        <a:cubicBezTo>
                          <a:pt x="165946" y="103914"/>
                          <a:pt x="172407" y="114534"/>
                          <a:pt x="172407" y="114534"/>
                        </a:cubicBezTo>
                        <a:cubicBezTo>
                          <a:pt x="172407" y="114534"/>
                          <a:pt x="162730" y="107121"/>
                          <a:pt x="156102" y="104478"/>
                        </a:cubicBezTo>
                        <a:cubicBezTo>
                          <a:pt x="149475" y="101834"/>
                          <a:pt x="145888" y="103942"/>
                          <a:pt x="145888" y="103942"/>
                        </a:cubicBezTo>
                        <a:lnTo>
                          <a:pt x="144945" y="158893"/>
                        </a:lnTo>
                        <a:cubicBezTo>
                          <a:pt x="144945" y="158893"/>
                          <a:pt x="141516" y="123297"/>
                          <a:pt x="138383" y="106086"/>
                        </a:cubicBezTo>
                        <a:cubicBezTo>
                          <a:pt x="136016" y="93099"/>
                          <a:pt x="134131" y="89014"/>
                          <a:pt x="134131" y="89014"/>
                        </a:cubicBezTo>
                        <a:cubicBezTo>
                          <a:pt x="134131" y="89014"/>
                          <a:pt x="128890" y="95271"/>
                          <a:pt x="123168" y="105217"/>
                        </a:cubicBezTo>
                        <a:cubicBezTo>
                          <a:pt x="117455" y="115163"/>
                          <a:pt x="112362" y="127457"/>
                          <a:pt x="112362" y="127457"/>
                        </a:cubicBezTo>
                        <a:cubicBezTo>
                          <a:pt x="112362" y="127457"/>
                          <a:pt x="115006" y="114645"/>
                          <a:pt x="119683" y="104025"/>
                        </a:cubicBezTo>
                        <a:cubicBezTo>
                          <a:pt x="124370" y="93395"/>
                          <a:pt x="131089" y="84956"/>
                          <a:pt x="131089" y="84956"/>
                        </a:cubicBezTo>
                        <a:lnTo>
                          <a:pt x="124416" y="63668"/>
                        </a:lnTo>
                        <a:cubicBezTo>
                          <a:pt x="124416" y="63668"/>
                          <a:pt x="114063" y="76960"/>
                          <a:pt x="105772" y="88172"/>
                        </a:cubicBezTo>
                        <a:cubicBezTo>
                          <a:pt x="97471" y="99375"/>
                          <a:pt x="90465" y="111743"/>
                          <a:pt x="90465" y="111743"/>
                        </a:cubicBezTo>
                        <a:cubicBezTo>
                          <a:pt x="90465" y="111743"/>
                          <a:pt x="93617" y="122086"/>
                          <a:pt x="92933" y="136515"/>
                        </a:cubicBezTo>
                        <a:cubicBezTo>
                          <a:pt x="92240" y="150953"/>
                          <a:pt x="87692" y="169477"/>
                          <a:pt x="87692" y="169477"/>
                        </a:cubicBezTo>
                        <a:cubicBezTo>
                          <a:pt x="87692" y="169477"/>
                          <a:pt x="88893" y="153163"/>
                          <a:pt x="88274" y="140915"/>
                        </a:cubicBezTo>
                        <a:cubicBezTo>
                          <a:pt x="87664" y="128668"/>
                          <a:pt x="85233" y="120487"/>
                          <a:pt x="85233" y="120487"/>
                        </a:cubicBezTo>
                        <a:cubicBezTo>
                          <a:pt x="85233" y="120487"/>
                          <a:pt x="78772" y="127124"/>
                          <a:pt x="65508" y="148790"/>
                        </a:cubicBezTo>
                        <a:cubicBezTo>
                          <a:pt x="48223" y="177010"/>
                          <a:pt x="17193" y="233469"/>
                          <a:pt x="17193"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55" name="Google Shape;11055;p17"/>
                <p:cNvGrpSpPr/>
                <p:nvPr/>
              </p:nvGrpSpPr>
              <p:grpSpPr>
                <a:xfrm>
                  <a:off x="4326634" y="4658838"/>
                  <a:ext cx="212708" cy="179469"/>
                  <a:chOff x="4326634" y="4658838"/>
                  <a:chExt cx="212708" cy="179469"/>
                </a:xfrm>
              </p:grpSpPr>
              <p:sp>
                <p:nvSpPr>
                  <p:cNvPr id="11056" name="Google Shape;11056;p17"/>
                  <p:cNvSpPr/>
                  <p:nvPr/>
                </p:nvSpPr>
                <p:spPr>
                  <a:xfrm>
                    <a:off x="4326634" y="4671653"/>
                    <a:ext cx="212708" cy="166654"/>
                  </a:xfrm>
                  <a:custGeom>
                    <a:avLst/>
                    <a:gdLst/>
                    <a:ahLst/>
                    <a:cxnLst/>
                    <a:rect l="l" t="t" r="r" b="b"/>
                    <a:pathLst>
                      <a:path w="212708" h="166654" extrusionOk="0">
                        <a:moveTo>
                          <a:pt x="90382" y="18945"/>
                        </a:moveTo>
                        <a:cubicBezTo>
                          <a:pt x="90382" y="18945"/>
                          <a:pt x="64020" y="597"/>
                          <a:pt x="40782" y="3509"/>
                        </a:cubicBezTo>
                        <a:cubicBezTo>
                          <a:pt x="4187" y="8075"/>
                          <a:pt x="0" y="26617"/>
                          <a:pt x="0" y="26617"/>
                        </a:cubicBezTo>
                        <a:cubicBezTo>
                          <a:pt x="0" y="26617"/>
                          <a:pt x="26187" y="23382"/>
                          <a:pt x="28562" y="42756"/>
                        </a:cubicBezTo>
                        <a:cubicBezTo>
                          <a:pt x="29801" y="52813"/>
                          <a:pt x="19310" y="65319"/>
                          <a:pt x="19310" y="65319"/>
                        </a:cubicBezTo>
                        <a:cubicBezTo>
                          <a:pt x="19310" y="65319"/>
                          <a:pt x="26270" y="76458"/>
                          <a:pt x="25355" y="87273"/>
                        </a:cubicBezTo>
                        <a:cubicBezTo>
                          <a:pt x="24440" y="98096"/>
                          <a:pt x="15640" y="108606"/>
                          <a:pt x="15640" y="108606"/>
                        </a:cubicBezTo>
                        <a:cubicBezTo>
                          <a:pt x="15640" y="108606"/>
                          <a:pt x="29181" y="110575"/>
                          <a:pt x="42224" y="107580"/>
                        </a:cubicBezTo>
                        <a:cubicBezTo>
                          <a:pt x="55257" y="104594"/>
                          <a:pt x="67782" y="96636"/>
                          <a:pt x="67782" y="96636"/>
                        </a:cubicBezTo>
                        <a:cubicBezTo>
                          <a:pt x="67782" y="96636"/>
                          <a:pt x="66848" y="104243"/>
                          <a:pt x="66977" y="111434"/>
                        </a:cubicBezTo>
                        <a:cubicBezTo>
                          <a:pt x="67098" y="118617"/>
                          <a:pt x="68272" y="125392"/>
                          <a:pt x="68272" y="125392"/>
                        </a:cubicBezTo>
                        <a:cubicBezTo>
                          <a:pt x="68272" y="125392"/>
                          <a:pt x="75102" y="124634"/>
                          <a:pt x="80565" y="122341"/>
                        </a:cubicBezTo>
                        <a:cubicBezTo>
                          <a:pt x="86037" y="120059"/>
                          <a:pt x="90141" y="116241"/>
                          <a:pt x="90141" y="116241"/>
                        </a:cubicBezTo>
                        <a:cubicBezTo>
                          <a:pt x="90141" y="116241"/>
                          <a:pt x="97869" y="132223"/>
                          <a:pt x="106216" y="144821"/>
                        </a:cubicBezTo>
                        <a:cubicBezTo>
                          <a:pt x="114562" y="157429"/>
                          <a:pt x="123519" y="166654"/>
                          <a:pt x="123519" y="166654"/>
                        </a:cubicBezTo>
                        <a:cubicBezTo>
                          <a:pt x="123519" y="166654"/>
                          <a:pt x="133012" y="153742"/>
                          <a:pt x="138419" y="141355"/>
                        </a:cubicBezTo>
                        <a:cubicBezTo>
                          <a:pt x="143827" y="128978"/>
                          <a:pt x="145149" y="117129"/>
                          <a:pt x="145149" y="117129"/>
                        </a:cubicBezTo>
                        <a:cubicBezTo>
                          <a:pt x="145149" y="117129"/>
                          <a:pt x="149909" y="120660"/>
                          <a:pt x="154789" y="122656"/>
                        </a:cubicBezTo>
                        <a:cubicBezTo>
                          <a:pt x="159670" y="124662"/>
                          <a:pt x="164680" y="125133"/>
                          <a:pt x="164680" y="125133"/>
                        </a:cubicBezTo>
                        <a:cubicBezTo>
                          <a:pt x="164680" y="125133"/>
                          <a:pt x="165096" y="114596"/>
                          <a:pt x="161694" y="104770"/>
                        </a:cubicBezTo>
                        <a:cubicBezTo>
                          <a:pt x="158293" y="94944"/>
                          <a:pt x="151074" y="85831"/>
                          <a:pt x="151074" y="85831"/>
                        </a:cubicBezTo>
                        <a:cubicBezTo>
                          <a:pt x="151074" y="85831"/>
                          <a:pt x="168960" y="94288"/>
                          <a:pt x="184368" y="97163"/>
                        </a:cubicBezTo>
                        <a:cubicBezTo>
                          <a:pt x="199777" y="100028"/>
                          <a:pt x="212709" y="97301"/>
                          <a:pt x="212709" y="97301"/>
                        </a:cubicBezTo>
                        <a:cubicBezTo>
                          <a:pt x="212709" y="97301"/>
                          <a:pt x="198058" y="85581"/>
                          <a:pt x="191911" y="74313"/>
                        </a:cubicBezTo>
                        <a:cubicBezTo>
                          <a:pt x="185773" y="63045"/>
                          <a:pt x="188130" y="52249"/>
                          <a:pt x="188130" y="52249"/>
                        </a:cubicBezTo>
                        <a:cubicBezTo>
                          <a:pt x="188130" y="52249"/>
                          <a:pt x="164504" y="50142"/>
                          <a:pt x="164578" y="23271"/>
                        </a:cubicBezTo>
                        <a:cubicBezTo>
                          <a:pt x="164615" y="12623"/>
                          <a:pt x="174043" y="9489"/>
                          <a:pt x="174043" y="9489"/>
                        </a:cubicBezTo>
                        <a:cubicBezTo>
                          <a:pt x="174043" y="9489"/>
                          <a:pt x="156879" y="-1686"/>
                          <a:pt x="135711" y="218"/>
                        </a:cubicBezTo>
                        <a:cubicBezTo>
                          <a:pt x="114535" y="2122"/>
                          <a:pt x="90382" y="18945"/>
                          <a:pt x="90382" y="189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57" name="Google Shape;11057;p17"/>
                  <p:cNvSpPr/>
                  <p:nvPr/>
                </p:nvSpPr>
                <p:spPr>
                  <a:xfrm>
                    <a:off x="4357017" y="4658838"/>
                    <a:ext cx="146470" cy="160538"/>
                  </a:xfrm>
                  <a:custGeom>
                    <a:avLst/>
                    <a:gdLst/>
                    <a:ahLst/>
                    <a:cxnLst/>
                    <a:rect l="l" t="t" r="r" b="b"/>
                    <a:pathLst>
                      <a:path w="146470" h="160538" extrusionOk="0">
                        <a:moveTo>
                          <a:pt x="91445" y="160539"/>
                        </a:moveTo>
                        <a:cubicBezTo>
                          <a:pt x="91445" y="160539"/>
                          <a:pt x="89827" y="119748"/>
                          <a:pt x="84540" y="100300"/>
                        </a:cubicBezTo>
                        <a:cubicBezTo>
                          <a:pt x="81582" y="89448"/>
                          <a:pt x="78689" y="82479"/>
                          <a:pt x="78689" y="82479"/>
                        </a:cubicBezTo>
                        <a:cubicBezTo>
                          <a:pt x="78689" y="82479"/>
                          <a:pt x="83237" y="85344"/>
                          <a:pt x="92683" y="94366"/>
                        </a:cubicBezTo>
                        <a:cubicBezTo>
                          <a:pt x="102121" y="103387"/>
                          <a:pt x="116466" y="118565"/>
                          <a:pt x="116466" y="118565"/>
                        </a:cubicBezTo>
                        <a:cubicBezTo>
                          <a:pt x="116466" y="118565"/>
                          <a:pt x="106114" y="102463"/>
                          <a:pt x="96427" y="92018"/>
                        </a:cubicBezTo>
                        <a:cubicBezTo>
                          <a:pt x="86740" y="81573"/>
                          <a:pt x="77737" y="76794"/>
                          <a:pt x="77737" y="76794"/>
                        </a:cubicBezTo>
                        <a:cubicBezTo>
                          <a:pt x="77737" y="76794"/>
                          <a:pt x="75990" y="66996"/>
                          <a:pt x="72653" y="57993"/>
                        </a:cubicBezTo>
                        <a:cubicBezTo>
                          <a:pt x="69316" y="48981"/>
                          <a:pt x="64399" y="40754"/>
                          <a:pt x="64399" y="40754"/>
                        </a:cubicBezTo>
                        <a:lnTo>
                          <a:pt x="89531" y="52160"/>
                        </a:lnTo>
                        <a:cubicBezTo>
                          <a:pt x="89531" y="52160"/>
                          <a:pt x="89041" y="58150"/>
                          <a:pt x="94153" y="67116"/>
                        </a:cubicBezTo>
                        <a:cubicBezTo>
                          <a:pt x="99264" y="76082"/>
                          <a:pt x="109978" y="88034"/>
                          <a:pt x="109978" y="88034"/>
                        </a:cubicBezTo>
                        <a:cubicBezTo>
                          <a:pt x="109978" y="88034"/>
                          <a:pt x="102564" y="75620"/>
                          <a:pt x="98645" y="67634"/>
                        </a:cubicBezTo>
                        <a:cubicBezTo>
                          <a:pt x="94735" y="59647"/>
                          <a:pt x="94310" y="56080"/>
                          <a:pt x="94310" y="56080"/>
                        </a:cubicBezTo>
                        <a:lnTo>
                          <a:pt x="116254" y="69926"/>
                        </a:lnTo>
                        <a:lnTo>
                          <a:pt x="144160" y="89337"/>
                        </a:lnTo>
                        <a:lnTo>
                          <a:pt x="119313" y="67486"/>
                        </a:lnTo>
                        <a:cubicBezTo>
                          <a:pt x="119313" y="67486"/>
                          <a:pt x="121809" y="65175"/>
                          <a:pt x="128594" y="65582"/>
                        </a:cubicBezTo>
                        <a:cubicBezTo>
                          <a:pt x="135388" y="65979"/>
                          <a:pt x="146470" y="69094"/>
                          <a:pt x="146470" y="69094"/>
                        </a:cubicBezTo>
                        <a:cubicBezTo>
                          <a:pt x="146470" y="69094"/>
                          <a:pt x="135258" y="63853"/>
                          <a:pt x="127235" y="62587"/>
                        </a:cubicBezTo>
                        <a:cubicBezTo>
                          <a:pt x="119202" y="61330"/>
                          <a:pt x="114368" y="64056"/>
                          <a:pt x="114368" y="64056"/>
                        </a:cubicBezTo>
                        <a:lnTo>
                          <a:pt x="96732" y="53177"/>
                        </a:lnTo>
                        <a:lnTo>
                          <a:pt x="86906" y="46568"/>
                        </a:lnTo>
                        <a:cubicBezTo>
                          <a:pt x="86906" y="46568"/>
                          <a:pt x="90576" y="43046"/>
                          <a:pt x="99403" y="40930"/>
                        </a:cubicBezTo>
                        <a:cubicBezTo>
                          <a:pt x="108221" y="38822"/>
                          <a:pt x="122188" y="38120"/>
                          <a:pt x="122188" y="38120"/>
                        </a:cubicBezTo>
                        <a:cubicBezTo>
                          <a:pt x="122188" y="38120"/>
                          <a:pt x="108563" y="35522"/>
                          <a:pt x="98340" y="36789"/>
                        </a:cubicBezTo>
                        <a:cubicBezTo>
                          <a:pt x="88117" y="38046"/>
                          <a:pt x="81295" y="43176"/>
                          <a:pt x="81295" y="43176"/>
                        </a:cubicBezTo>
                        <a:lnTo>
                          <a:pt x="62494" y="35384"/>
                        </a:lnTo>
                        <a:cubicBezTo>
                          <a:pt x="62494" y="35384"/>
                          <a:pt x="60405" y="30226"/>
                          <a:pt x="55248" y="21380"/>
                        </a:cubicBezTo>
                        <a:cubicBezTo>
                          <a:pt x="50099" y="12534"/>
                          <a:pt x="41891" y="0"/>
                          <a:pt x="41891" y="0"/>
                        </a:cubicBezTo>
                        <a:lnTo>
                          <a:pt x="31390" y="3245"/>
                        </a:lnTo>
                        <a:cubicBezTo>
                          <a:pt x="31390" y="3245"/>
                          <a:pt x="41493" y="13421"/>
                          <a:pt x="47936" y="22184"/>
                        </a:cubicBezTo>
                        <a:cubicBezTo>
                          <a:pt x="54369" y="30938"/>
                          <a:pt x="57133" y="38286"/>
                          <a:pt x="57133" y="38286"/>
                        </a:cubicBezTo>
                        <a:lnTo>
                          <a:pt x="47076" y="48334"/>
                        </a:lnTo>
                        <a:cubicBezTo>
                          <a:pt x="47076" y="48334"/>
                          <a:pt x="38628" y="41179"/>
                          <a:pt x="27157" y="37916"/>
                        </a:cubicBezTo>
                        <a:cubicBezTo>
                          <a:pt x="15695" y="34653"/>
                          <a:pt x="545" y="33341"/>
                          <a:pt x="545" y="33341"/>
                        </a:cubicBezTo>
                        <a:cubicBezTo>
                          <a:pt x="545" y="33341"/>
                          <a:pt x="15418" y="36243"/>
                          <a:pt x="26112" y="40846"/>
                        </a:cubicBezTo>
                        <a:cubicBezTo>
                          <a:pt x="36807" y="45450"/>
                          <a:pt x="44313" y="51578"/>
                          <a:pt x="44313" y="51578"/>
                        </a:cubicBezTo>
                        <a:lnTo>
                          <a:pt x="29283" y="68003"/>
                        </a:lnTo>
                        <a:cubicBezTo>
                          <a:pt x="29283" y="68003"/>
                          <a:pt x="24033" y="65684"/>
                          <a:pt x="16712" y="68068"/>
                        </a:cubicBezTo>
                        <a:cubicBezTo>
                          <a:pt x="9391" y="70444"/>
                          <a:pt x="0" y="77524"/>
                          <a:pt x="0" y="77524"/>
                        </a:cubicBezTo>
                        <a:cubicBezTo>
                          <a:pt x="0" y="77524"/>
                          <a:pt x="11018" y="72671"/>
                          <a:pt x="17692" y="70980"/>
                        </a:cubicBezTo>
                        <a:cubicBezTo>
                          <a:pt x="24375" y="69298"/>
                          <a:pt x="26713" y="70786"/>
                          <a:pt x="26713" y="70786"/>
                        </a:cubicBezTo>
                        <a:lnTo>
                          <a:pt x="7820" y="107999"/>
                        </a:lnTo>
                        <a:cubicBezTo>
                          <a:pt x="7820" y="107999"/>
                          <a:pt x="23552" y="83957"/>
                          <a:pt x="32426" y="72357"/>
                        </a:cubicBezTo>
                        <a:cubicBezTo>
                          <a:pt x="39136" y="63604"/>
                          <a:pt x="42224" y="60867"/>
                          <a:pt x="42224" y="60867"/>
                        </a:cubicBezTo>
                        <a:cubicBezTo>
                          <a:pt x="42224" y="60867"/>
                          <a:pt x="44507" y="65184"/>
                          <a:pt x="45875" y="72015"/>
                        </a:cubicBezTo>
                        <a:cubicBezTo>
                          <a:pt x="47252" y="78837"/>
                          <a:pt x="47243" y="87239"/>
                          <a:pt x="47243" y="87239"/>
                        </a:cubicBezTo>
                        <a:cubicBezTo>
                          <a:pt x="47243" y="87239"/>
                          <a:pt x="49554" y="78522"/>
                          <a:pt x="49323" y="71257"/>
                        </a:cubicBezTo>
                        <a:cubicBezTo>
                          <a:pt x="49092" y="63992"/>
                          <a:pt x="46309" y="58168"/>
                          <a:pt x="46309" y="58168"/>
                        </a:cubicBezTo>
                        <a:lnTo>
                          <a:pt x="59703" y="43860"/>
                        </a:lnTo>
                        <a:cubicBezTo>
                          <a:pt x="59703" y="43860"/>
                          <a:pt x="63881" y="53029"/>
                          <a:pt x="67033" y="60747"/>
                        </a:cubicBezTo>
                        <a:cubicBezTo>
                          <a:pt x="70176" y="68466"/>
                          <a:pt x="71793" y="76951"/>
                          <a:pt x="71793" y="76951"/>
                        </a:cubicBezTo>
                        <a:cubicBezTo>
                          <a:pt x="71793" y="76951"/>
                          <a:pt x="65360" y="83902"/>
                          <a:pt x="60784" y="93691"/>
                        </a:cubicBezTo>
                        <a:cubicBezTo>
                          <a:pt x="56200" y="103470"/>
                          <a:pt x="53482" y="116087"/>
                          <a:pt x="53482" y="116087"/>
                        </a:cubicBezTo>
                        <a:cubicBezTo>
                          <a:pt x="53482" y="116087"/>
                          <a:pt x="58298" y="105023"/>
                          <a:pt x="63225" y="96741"/>
                        </a:cubicBezTo>
                        <a:cubicBezTo>
                          <a:pt x="68151" y="88459"/>
                          <a:pt x="73180" y="82959"/>
                          <a:pt x="73180" y="82959"/>
                        </a:cubicBezTo>
                        <a:cubicBezTo>
                          <a:pt x="73180" y="82959"/>
                          <a:pt x="76378" y="87553"/>
                          <a:pt x="80075" y="102435"/>
                        </a:cubicBezTo>
                        <a:cubicBezTo>
                          <a:pt x="84882" y="121818"/>
                          <a:pt x="91445" y="160539"/>
                          <a:pt x="91445"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58" name="Google Shape;11058;p17"/>
                <p:cNvGrpSpPr/>
                <p:nvPr/>
              </p:nvGrpSpPr>
              <p:grpSpPr>
                <a:xfrm>
                  <a:off x="5314085" y="3495024"/>
                  <a:ext cx="311778" cy="320800"/>
                  <a:chOff x="5314085" y="3495024"/>
                  <a:chExt cx="311778" cy="320800"/>
                </a:xfrm>
              </p:grpSpPr>
              <p:sp>
                <p:nvSpPr>
                  <p:cNvPr id="11059" name="Google Shape;11059;p17"/>
                  <p:cNvSpPr/>
                  <p:nvPr/>
                </p:nvSpPr>
                <p:spPr>
                  <a:xfrm>
                    <a:off x="5332222" y="3495024"/>
                    <a:ext cx="293641" cy="320800"/>
                  </a:xfrm>
                  <a:custGeom>
                    <a:avLst/>
                    <a:gdLst/>
                    <a:ahLst/>
                    <a:cxnLst/>
                    <a:rect l="l" t="t" r="r" b="b"/>
                    <a:pathLst>
                      <a:path w="293641" h="320800" extrusionOk="0">
                        <a:moveTo>
                          <a:pt x="36463" y="146914"/>
                        </a:moveTo>
                        <a:cubicBezTo>
                          <a:pt x="36463" y="146914"/>
                          <a:pt x="5923" y="109839"/>
                          <a:pt x="12477" y="71803"/>
                        </a:cubicBezTo>
                        <a:cubicBezTo>
                          <a:pt x="22801" y="11905"/>
                          <a:pt x="55606" y="0"/>
                          <a:pt x="55606" y="0"/>
                        </a:cubicBezTo>
                        <a:cubicBezTo>
                          <a:pt x="55606" y="0"/>
                          <a:pt x="48286" y="42843"/>
                          <a:pt x="82135" y="41216"/>
                        </a:cubicBezTo>
                        <a:cubicBezTo>
                          <a:pt x="99716" y="40366"/>
                          <a:pt x="122325" y="20058"/>
                          <a:pt x="122325" y="20058"/>
                        </a:cubicBezTo>
                        <a:cubicBezTo>
                          <a:pt x="122325" y="20058"/>
                          <a:pt x="141431" y="28081"/>
                          <a:pt x="160482" y="23570"/>
                        </a:cubicBezTo>
                        <a:cubicBezTo>
                          <a:pt x="179532" y="19060"/>
                          <a:pt x="198528" y="2015"/>
                          <a:pt x="198528" y="2015"/>
                        </a:cubicBezTo>
                        <a:cubicBezTo>
                          <a:pt x="198528" y="2015"/>
                          <a:pt x="201134" y="23164"/>
                          <a:pt x="195070" y="44886"/>
                        </a:cubicBezTo>
                        <a:cubicBezTo>
                          <a:pt x="188998" y="66598"/>
                          <a:pt x="174245" y="88893"/>
                          <a:pt x="174245" y="88893"/>
                        </a:cubicBezTo>
                        <a:cubicBezTo>
                          <a:pt x="174245" y="88893"/>
                          <a:pt x="187657" y="85261"/>
                          <a:pt x="200265" y="83440"/>
                        </a:cubicBezTo>
                        <a:cubicBezTo>
                          <a:pt x="212882" y="81619"/>
                          <a:pt x="224695" y="81600"/>
                          <a:pt x="224695" y="81600"/>
                        </a:cubicBezTo>
                        <a:cubicBezTo>
                          <a:pt x="224695" y="81600"/>
                          <a:pt x="222930" y="92748"/>
                          <a:pt x="218567" y="102148"/>
                        </a:cubicBezTo>
                        <a:cubicBezTo>
                          <a:pt x="214213" y="111540"/>
                          <a:pt x="207263" y="119184"/>
                          <a:pt x="207263" y="119184"/>
                        </a:cubicBezTo>
                        <a:cubicBezTo>
                          <a:pt x="207263" y="119184"/>
                          <a:pt x="234817" y="127078"/>
                          <a:pt x="256419" y="136904"/>
                        </a:cubicBezTo>
                        <a:cubicBezTo>
                          <a:pt x="278011" y="146729"/>
                          <a:pt x="293642" y="158487"/>
                          <a:pt x="293642" y="158487"/>
                        </a:cubicBezTo>
                        <a:cubicBezTo>
                          <a:pt x="293642" y="158487"/>
                          <a:pt x="270376" y="177325"/>
                          <a:pt x="248312" y="189461"/>
                        </a:cubicBezTo>
                        <a:cubicBezTo>
                          <a:pt x="226239" y="201598"/>
                          <a:pt x="205368" y="207033"/>
                          <a:pt x="205368" y="207033"/>
                        </a:cubicBezTo>
                        <a:cubicBezTo>
                          <a:pt x="205368" y="207033"/>
                          <a:pt x="211265" y="213670"/>
                          <a:pt x="214463" y="220926"/>
                        </a:cubicBezTo>
                        <a:cubicBezTo>
                          <a:pt x="217670" y="228182"/>
                          <a:pt x="218188" y="236066"/>
                          <a:pt x="218188" y="236066"/>
                        </a:cubicBezTo>
                        <a:cubicBezTo>
                          <a:pt x="218188" y="236066"/>
                          <a:pt x="199664" y="239690"/>
                          <a:pt x="182638" y="237009"/>
                        </a:cubicBezTo>
                        <a:cubicBezTo>
                          <a:pt x="165603" y="234319"/>
                          <a:pt x="150055" y="225316"/>
                          <a:pt x="150055" y="225316"/>
                        </a:cubicBezTo>
                        <a:cubicBezTo>
                          <a:pt x="150055" y="225316"/>
                          <a:pt x="163781" y="251586"/>
                          <a:pt x="167849" y="275452"/>
                        </a:cubicBezTo>
                        <a:cubicBezTo>
                          <a:pt x="171916" y="299328"/>
                          <a:pt x="166324" y="320800"/>
                          <a:pt x="166324" y="320800"/>
                        </a:cubicBezTo>
                        <a:cubicBezTo>
                          <a:pt x="166324" y="320800"/>
                          <a:pt x="146663" y="300631"/>
                          <a:pt x="127280" y="293958"/>
                        </a:cubicBezTo>
                        <a:cubicBezTo>
                          <a:pt x="107896" y="287274"/>
                          <a:pt x="88781" y="294096"/>
                          <a:pt x="88781" y="294096"/>
                        </a:cubicBezTo>
                        <a:cubicBezTo>
                          <a:pt x="88781" y="294096"/>
                          <a:pt x="86581" y="256845"/>
                          <a:pt x="39403" y="264517"/>
                        </a:cubicBezTo>
                        <a:cubicBezTo>
                          <a:pt x="20703" y="267558"/>
                          <a:pt x="14622" y="283540"/>
                          <a:pt x="14622" y="283540"/>
                        </a:cubicBezTo>
                        <a:cubicBezTo>
                          <a:pt x="14622" y="283540"/>
                          <a:pt x="-3921" y="259193"/>
                          <a:pt x="757" y="224752"/>
                        </a:cubicBezTo>
                        <a:cubicBezTo>
                          <a:pt x="5424" y="190312"/>
                          <a:pt x="36463" y="146914"/>
                          <a:pt x="36463" y="1469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0" name="Google Shape;11060;p17"/>
                  <p:cNvSpPr/>
                  <p:nvPr/>
                </p:nvSpPr>
                <p:spPr>
                  <a:xfrm>
                    <a:off x="5314085" y="3532987"/>
                    <a:ext cx="278659" cy="236935"/>
                  </a:xfrm>
                  <a:custGeom>
                    <a:avLst/>
                    <a:gdLst/>
                    <a:ahLst/>
                    <a:cxnLst/>
                    <a:rect l="l" t="t" r="r" b="b"/>
                    <a:pathLst>
                      <a:path w="278659" h="236935" extrusionOk="0">
                        <a:moveTo>
                          <a:pt x="278660" y="123131"/>
                        </a:moveTo>
                        <a:cubicBezTo>
                          <a:pt x="278660" y="123131"/>
                          <a:pt x="207162" y="132005"/>
                          <a:pt x="173368" y="128991"/>
                        </a:cubicBezTo>
                        <a:cubicBezTo>
                          <a:pt x="154512" y="127309"/>
                          <a:pt x="142449" y="124638"/>
                          <a:pt x="142449" y="124638"/>
                        </a:cubicBezTo>
                        <a:cubicBezTo>
                          <a:pt x="142449" y="124638"/>
                          <a:pt x="147191" y="131108"/>
                          <a:pt x="162434" y="143697"/>
                        </a:cubicBezTo>
                        <a:cubicBezTo>
                          <a:pt x="177676" y="156287"/>
                          <a:pt x="203418" y="174995"/>
                          <a:pt x="203418" y="174995"/>
                        </a:cubicBezTo>
                        <a:cubicBezTo>
                          <a:pt x="203418" y="174995"/>
                          <a:pt x="175808" y="162933"/>
                          <a:pt x="158080" y="150353"/>
                        </a:cubicBezTo>
                        <a:cubicBezTo>
                          <a:pt x="140361" y="137782"/>
                          <a:pt x="132531" y="124702"/>
                          <a:pt x="132531" y="124702"/>
                        </a:cubicBezTo>
                        <a:cubicBezTo>
                          <a:pt x="132531" y="124702"/>
                          <a:pt x="115450" y="124647"/>
                          <a:pt x="99847" y="121837"/>
                        </a:cubicBezTo>
                        <a:cubicBezTo>
                          <a:pt x="84244" y="119036"/>
                          <a:pt x="70120" y="113462"/>
                          <a:pt x="70120" y="113462"/>
                        </a:cubicBezTo>
                        <a:lnTo>
                          <a:pt x="88561" y="150501"/>
                        </a:lnTo>
                        <a:cubicBezTo>
                          <a:pt x="88561" y="150501"/>
                          <a:pt x="99098" y="148033"/>
                          <a:pt x="114516" y="153699"/>
                        </a:cubicBezTo>
                        <a:cubicBezTo>
                          <a:pt x="129934" y="159374"/>
                          <a:pt x="150232" y="173174"/>
                          <a:pt x="150232" y="173174"/>
                        </a:cubicBezTo>
                        <a:cubicBezTo>
                          <a:pt x="150232" y="173174"/>
                          <a:pt x="128926" y="164791"/>
                          <a:pt x="115144" y="160761"/>
                        </a:cubicBezTo>
                        <a:cubicBezTo>
                          <a:pt x="101372" y="156740"/>
                          <a:pt x="95133" y="157063"/>
                          <a:pt x="95133" y="157063"/>
                        </a:cubicBezTo>
                        <a:lnTo>
                          <a:pt x="118056" y="188315"/>
                        </a:lnTo>
                        <a:lnTo>
                          <a:pt x="150380" y="227562"/>
                        </a:lnTo>
                        <a:lnTo>
                          <a:pt x="113592" y="193889"/>
                        </a:lnTo>
                        <a:cubicBezTo>
                          <a:pt x="113592" y="193889"/>
                          <a:pt x="109386" y="198538"/>
                          <a:pt x="109663" y="209298"/>
                        </a:cubicBezTo>
                        <a:cubicBezTo>
                          <a:pt x="109940" y="220057"/>
                          <a:pt x="114710" y="236935"/>
                          <a:pt x="114710" y="236935"/>
                        </a:cubicBezTo>
                        <a:cubicBezTo>
                          <a:pt x="114710" y="236935"/>
                          <a:pt x="106206" y="220454"/>
                          <a:pt x="104496" y="207957"/>
                        </a:cubicBezTo>
                        <a:cubicBezTo>
                          <a:pt x="102795" y="195460"/>
                          <a:pt x="107889" y="186938"/>
                          <a:pt x="107889" y="186938"/>
                        </a:cubicBezTo>
                        <a:lnTo>
                          <a:pt x="89901" y="161750"/>
                        </a:lnTo>
                        <a:lnTo>
                          <a:pt x="78911" y="147866"/>
                        </a:lnTo>
                        <a:cubicBezTo>
                          <a:pt x="78911" y="147866"/>
                          <a:pt x="72495" y="154743"/>
                          <a:pt x="68234" y="169468"/>
                        </a:cubicBezTo>
                        <a:cubicBezTo>
                          <a:pt x="63973" y="184193"/>
                          <a:pt x="61866" y="206756"/>
                          <a:pt x="61866" y="206756"/>
                        </a:cubicBezTo>
                        <a:cubicBezTo>
                          <a:pt x="61866" y="206756"/>
                          <a:pt x="58159" y="185672"/>
                          <a:pt x="61015" y="168941"/>
                        </a:cubicBezTo>
                        <a:cubicBezTo>
                          <a:pt x="63880" y="152211"/>
                          <a:pt x="73309" y="139843"/>
                          <a:pt x="73309" y="139843"/>
                        </a:cubicBezTo>
                        <a:lnTo>
                          <a:pt x="60803" y="111919"/>
                        </a:lnTo>
                        <a:cubicBezTo>
                          <a:pt x="60803" y="111919"/>
                          <a:pt x="51883" y="110015"/>
                          <a:pt x="36687" y="104256"/>
                        </a:cubicBezTo>
                        <a:cubicBezTo>
                          <a:pt x="21481" y="98488"/>
                          <a:pt x="0" y="88857"/>
                          <a:pt x="0" y="88857"/>
                        </a:cubicBezTo>
                        <a:lnTo>
                          <a:pt x="6359" y="71128"/>
                        </a:lnTo>
                        <a:cubicBezTo>
                          <a:pt x="6359" y="71128"/>
                          <a:pt x="23579" y="84466"/>
                          <a:pt x="38554" y="92313"/>
                        </a:cubicBezTo>
                        <a:cubicBezTo>
                          <a:pt x="53519" y="100161"/>
                          <a:pt x="66229" y="102518"/>
                          <a:pt x="66229" y="102518"/>
                        </a:cubicBezTo>
                        <a:lnTo>
                          <a:pt x="84512" y="83588"/>
                        </a:lnTo>
                        <a:cubicBezTo>
                          <a:pt x="84512" y="83588"/>
                          <a:pt x="72486" y="72071"/>
                          <a:pt x="67476" y="54619"/>
                        </a:cubicBezTo>
                        <a:cubicBezTo>
                          <a:pt x="62467" y="37177"/>
                          <a:pt x="61117" y="13283"/>
                          <a:pt x="61117" y="13283"/>
                        </a:cubicBezTo>
                        <a:cubicBezTo>
                          <a:pt x="61117" y="13283"/>
                          <a:pt x="65267" y="36289"/>
                          <a:pt x="72680" y="52123"/>
                        </a:cubicBezTo>
                        <a:cubicBezTo>
                          <a:pt x="80085" y="67957"/>
                          <a:pt x="90372" y="78264"/>
                          <a:pt x="90372" y="78264"/>
                        </a:cubicBezTo>
                        <a:lnTo>
                          <a:pt x="120145" y="49572"/>
                        </a:lnTo>
                        <a:cubicBezTo>
                          <a:pt x="120145" y="49572"/>
                          <a:pt x="116411" y="41808"/>
                          <a:pt x="121042" y="29412"/>
                        </a:cubicBezTo>
                        <a:cubicBezTo>
                          <a:pt x="125682" y="17026"/>
                          <a:pt x="138706" y="0"/>
                          <a:pt x="138706" y="0"/>
                        </a:cubicBezTo>
                        <a:cubicBezTo>
                          <a:pt x="138706" y="0"/>
                          <a:pt x="129481" y="19004"/>
                          <a:pt x="126107" y="30170"/>
                        </a:cubicBezTo>
                        <a:cubicBezTo>
                          <a:pt x="122724" y="41346"/>
                          <a:pt x="125192" y="44673"/>
                          <a:pt x="125192" y="44673"/>
                        </a:cubicBezTo>
                        <a:lnTo>
                          <a:pt x="191698" y="3965"/>
                        </a:lnTo>
                        <a:cubicBezTo>
                          <a:pt x="191698" y="3965"/>
                          <a:pt x="148504" y="35911"/>
                          <a:pt x="127586" y="53390"/>
                        </a:cubicBezTo>
                        <a:cubicBezTo>
                          <a:pt x="111808" y="66580"/>
                          <a:pt x="106807" y="72302"/>
                          <a:pt x="106807" y="72302"/>
                        </a:cubicBezTo>
                        <a:cubicBezTo>
                          <a:pt x="106807" y="72302"/>
                          <a:pt x="114248" y="74742"/>
                          <a:pt x="126144" y="75019"/>
                        </a:cubicBezTo>
                        <a:cubicBezTo>
                          <a:pt x="138040" y="75296"/>
                          <a:pt x="152784" y="72930"/>
                          <a:pt x="152784" y="72930"/>
                        </a:cubicBezTo>
                        <a:cubicBezTo>
                          <a:pt x="152784" y="72930"/>
                          <a:pt x="137347" y="79077"/>
                          <a:pt x="124600" y="80750"/>
                        </a:cubicBezTo>
                        <a:cubicBezTo>
                          <a:pt x="111854" y="82414"/>
                          <a:pt x="101806" y="79595"/>
                          <a:pt x="101806" y="79595"/>
                        </a:cubicBezTo>
                        <a:lnTo>
                          <a:pt x="75870" y="105069"/>
                        </a:lnTo>
                        <a:cubicBezTo>
                          <a:pt x="75870" y="105069"/>
                          <a:pt x="91694" y="109183"/>
                          <a:pt x="105041" y="112057"/>
                        </a:cubicBezTo>
                        <a:cubicBezTo>
                          <a:pt x="118398" y="114932"/>
                          <a:pt x="133188" y="115145"/>
                          <a:pt x="133188" y="115145"/>
                        </a:cubicBezTo>
                        <a:cubicBezTo>
                          <a:pt x="133188" y="115145"/>
                          <a:pt x="145796" y="102879"/>
                          <a:pt x="163256" y="92803"/>
                        </a:cubicBezTo>
                        <a:cubicBezTo>
                          <a:pt x="180717" y="82719"/>
                          <a:pt x="203021" y="74816"/>
                          <a:pt x="203021" y="74816"/>
                        </a:cubicBezTo>
                        <a:cubicBezTo>
                          <a:pt x="203021" y="74816"/>
                          <a:pt x="183296" y="85649"/>
                          <a:pt x="168451" y="95854"/>
                        </a:cubicBezTo>
                        <a:cubicBezTo>
                          <a:pt x="153606" y="106068"/>
                          <a:pt x="143642" y="115672"/>
                          <a:pt x="143642" y="115672"/>
                        </a:cubicBezTo>
                        <a:cubicBezTo>
                          <a:pt x="143642" y="115672"/>
                          <a:pt x="151508" y="119507"/>
                          <a:pt x="177389" y="121245"/>
                        </a:cubicBezTo>
                        <a:cubicBezTo>
                          <a:pt x="211109" y="123501"/>
                          <a:pt x="278660" y="123131"/>
                          <a:pt x="278660" y="1231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61" name="Google Shape;11061;p17"/>
                <p:cNvGrpSpPr/>
                <p:nvPr/>
              </p:nvGrpSpPr>
              <p:grpSpPr>
                <a:xfrm>
                  <a:off x="4589922" y="4070424"/>
                  <a:ext cx="229254" cy="195210"/>
                  <a:chOff x="4589922" y="4070424"/>
                  <a:chExt cx="229254" cy="195210"/>
                </a:xfrm>
              </p:grpSpPr>
              <p:sp>
                <p:nvSpPr>
                  <p:cNvPr id="11062" name="Google Shape;11062;p17"/>
                  <p:cNvSpPr/>
                  <p:nvPr/>
                </p:nvSpPr>
                <p:spPr>
                  <a:xfrm>
                    <a:off x="4589922" y="4070424"/>
                    <a:ext cx="219223" cy="195210"/>
                  </a:xfrm>
                  <a:custGeom>
                    <a:avLst/>
                    <a:gdLst/>
                    <a:ahLst/>
                    <a:cxnLst/>
                    <a:rect l="l" t="t" r="r" b="b"/>
                    <a:pathLst>
                      <a:path w="219223" h="195210" extrusionOk="0">
                        <a:moveTo>
                          <a:pt x="186161" y="96112"/>
                        </a:moveTo>
                        <a:cubicBezTo>
                          <a:pt x="186161" y="96112"/>
                          <a:pt x="215500" y="116402"/>
                          <a:pt x="218523" y="139880"/>
                        </a:cubicBezTo>
                        <a:cubicBezTo>
                          <a:pt x="223283" y="176863"/>
                          <a:pt x="202245" y="186374"/>
                          <a:pt x="202245" y="186374"/>
                        </a:cubicBezTo>
                        <a:cubicBezTo>
                          <a:pt x="202245" y="186374"/>
                          <a:pt x="198797" y="159929"/>
                          <a:pt x="174931" y="163302"/>
                        </a:cubicBezTo>
                        <a:cubicBezTo>
                          <a:pt x="162545" y="165049"/>
                          <a:pt x="150501" y="178933"/>
                          <a:pt x="150501" y="178933"/>
                        </a:cubicBezTo>
                        <a:cubicBezTo>
                          <a:pt x="150501" y="178933"/>
                          <a:pt x="135221" y="175421"/>
                          <a:pt x="122512" y="179488"/>
                        </a:cubicBezTo>
                        <a:cubicBezTo>
                          <a:pt x="109811" y="183564"/>
                          <a:pt x="99690" y="195211"/>
                          <a:pt x="99690" y="195211"/>
                        </a:cubicBezTo>
                        <a:cubicBezTo>
                          <a:pt x="99690" y="195211"/>
                          <a:pt x="93534" y="182603"/>
                          <a:pt x="93478" y="169024"/>
                        </a:cubicBezTo>
                        <a:cubicBezTo>
                          <a:pt x="93414" y="155455"/>
                          <a:pt x="99440" y="140924"/>
                          <a:pt x="99440" y="140924"/>
                        </a:cubicBezTo>
                        <a:cubicBezTo>
                          <a:pt x="99440" y="140924"/>
                          <a:pt x="90594" y="144067"/>
                          <a:pt x="81942" y="146054"/>
                        </a:cubicBezTo>
                        <a:cubicBezTo>
                          <a:pt x="73300" y="148042"/>
                          <a:pt x="64861" y="148892"/>
                          <a:pt x="64861" y="148892"/>
                        </a:cubicBezTo>
                        <a:cubicBezTo>
                          <a:pt x="64861" y="148892"/>
                          <a:pt x="63862" y="142015"/>
                          <a:pt x="65073" y="136025"/>
                        </a:cubicBezTo>
                        <a:cubicBezTo>
                          <a:pt x="66284" y="130026"/>
                          <a:pt x="69704" y="124915"/>
                          <a:pt x="69704" y="124915"/>
                        </a:cubicBezTo>
                        <a:cubicBezTo>
                          <a:pt x="69704" y="124915"/>
                          <a:pt x="48408" y="122077"/>
                          <a:pt x="30975" y="117650"/>
                        </a:cubicBezTo>
                        <a:cubicBezTo>
                          <a:pt x="13551" y="113222"/>
                          <a:pt x="0" y="107204"/>
                          <a:pt x="0" y="107204"/>
                        </a:cubicBezTo>
                        <a:cubicBezTo>
                          <a:pt x="0" y="107204"/>
                          <a:pt x="12811" y="94162"/>
                          <a:pt x="26122" y="85270"/>
                        </a:cubicBezTo>
                        <a:cubicBezTo>
                          <a:pt x="39441" y="76369"/>
                          <a:pt x="53260" y="71608"/>
                          <a:pt x="53260" y="71608"/>
                        </a:cubicBezTo>
                        <a:cubicBezTo>
                          <a:pt x="53260" y="71608"/>
                          <a:pt x="47696" y="68003"/>
                          <a:pt x="43934" y="63844"/>
                        </a:cubicBezTo>
                        <a:cubicBezTo>
                          <a:pt x="40181" y="59675"/>
                          <a:pt x="38212" y="54943"/>
                          <a:pt x="38212" y="54943"/>
                        </a:cubicBezTo>
                        <a:cubicBezTo>
                          <a:pt x="38212" y="54943"/>
                          <a:pt x="50709" y="51439"/>
                          <a:pt x="63428" y="51864"/>
                        </a:cubicBezTo>
                        <a:cubicBezTo>
                          <a:pt x="76147" y="52299"/>
                          <a:pt x="89088" y="56643"/>
                          <a:pt x="89088" y="56643"/>
                        </a:cubicBezTo>
                        <a:cubicBezTo>
                          <a:pt x="89088" y="56643"/>
                          <a:pt x="73947" y="41715"/>
                          <a:pt x="66201" y="27554"/>
                        </a:cubicBezTo>
                        <a:cubicBezTo>
                          <a:pt x="58455" y="13394"/>
                          <a:pt x="58104" y="0"/>
                          <a:pt x="58104" y="0"/>
                        </a:cubicBezTo>
                        <a:cubicBezTo>
                          <a:pt x="58104" y="0"/>
                          <a:pt x="76248" y="10824"/>
                          <a:pt x="91454" y="13505"/>
                        </a:cubicBezTo>
                        <a:cubicBezTo>
                          <a:pt x="106659" y="16176"/>
                          <a:pt x="118944" y="10713"/>
                          <a:pt x="118944" y="10713"/>
                        </a:cubicBezTo>
                        <a:cubicBezTo>
                          <a:pt x="118944" y="10713"/>
                          <a:pt x="128067" y="33100"/>
                          <a:pt x="160225" y="25133"/>
                        </a:cubicBezTo>
                        <a:cubicBezTo>
                          <a:pt x="172971" y="21981"/>
                          <a:pt x="174090" y="11878"/>
                          <a:pt x="174090" y="11878"/>
                        </a:cubicBezTo>
                        <a:cubicBezTo>
                          <a:pt x="174090" y="11878"/>
                          <a:pt x="192271" y="25308"/>
                          <a:pt x="195913" y="46485"/>
                        </a:cubicBezTo>
                        <a:cubicBezTo>
                          <a:pt x="199546" y="67662"/>
                          <a:pt x="186161" y="96112"/>
                          <a:pt x="186161" y="961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3" name="Google Shape;11063;p17"/>
                  <p:cNvSpPr/>
                  <p:nvPr/>
                </p:nvSpPr>
                <p:spPr>
                  <a:xfrm>
                    <a:off x="4613058" y="4093301"/>
                    <a:ext cx="206118" cy="146424"/>
                  </a:xfrm>
                  <a:custGeom>
                    <a:avLst/>
                    <a:gdLst/>
                    <a:ahLst/>
                    <a:cxnLst/>
                    <a:rect l="l" t="t" r="r" b="b"/>
                    <a:pathLst>
                      <a:path w="206118" h="146424" extrusionOk="0">
                        <a:moveTo>
                          <a:pt x="0" y="80417"/>
                        </a:moveTo>
                        <a:cubicBezTo>
                          <a:pt x="0" y="80417"/>
                          <a:pt x="49314" y="70018"/>
                          <a:pt x="74076" y="69464"/>
                        </a:cubicBezTo>
                        <a:cubicBezTo>
                          <a:pt x="87895" y="69150"/>
                          <a:pt x="97055" y="69926"/>
                          <a:pt x="97055" y="69926"/>
                        </a:cubicBezTo>
                        <a:cubicBezTo>
                          <a:pt x="97055" y="69926"/>
                          <a:pt x="92351" y="66340"/>
                          <a:pt x="78911" y="59786"/>
                        </a:cubicBezTo>
                        <a:cubicBezTo>
                          <a:pt x="65462" y="53242"/>
                          <a:pt x="43278" y="43730"/>
                          <a:pt x="43278" y="43730"/>
                        </a:cubicBezTo>
                        <a:cubicBezTo>
                          <a:pt x="43278" y="43730"/>
                          <a:pt x="65453" y="49091"/>
                          <a:pt x="80667" y="55451"/>
                        </a:cubicBezTo>
                        <a:cubicBezTo>
                          <a:pt x="95882" y="61820"/>
                          <a:pt x="104127" y="69186"/>
                          <a:pt x="104127" y="69186"/>
                        </a:cubicBezTo>
                        <a:cubicBezTo>
                          <a:pt x="104127" y="69186"/>
                          <a:pt x="116346" y="68013"/>
                          <a:pt x="128067" y="68613"/>
                        </a:cubicBezTo>
                        <a:cubicBezTo>
                          <a:pt x="139797" y="69214"/>
                          <a:pt x="151019" y="71599"/>
                          <a:pt x="151019" y="71599"/>
                        </a:cubicBezTo>
                        <a:lnTo>
                          <a:pt x="130332" y="50478"/>
                        </a:lnTo>
                        <a:cubicBezTo>
                          <a:pt x="130332" y="50478"/>
                          <a:pt x="123306" y="52706"/>
                          <a:pt x="111133" y="50367"/>
                        </a:cubicBezTo>
                        <a:cubicBezTo>
                          <a:pt x="98960" y="48019"/>
                          <a:pt x="81656" y="41096"/>
                          <a:pt x="81656" y="41096"/>
                        </a:cubicBezTo>
                        <a:cubicBezTo>
                          <a:pt x="81656" y="41096"/>
                          <a:pt x="98590" y="44664"/>
                          <a:pt x="109247" y="46134"/>
                        </a:cubicBezTo>
                        <a:cubicBezTo>
                          <a:pt x="119914" y="47603"/>
                          <a:pt x="124305" y="46965"/>
                          <a:pt x="124305" y="46965"/>
                        </a:cubicBezTo>
                        <a:lnTo>
                          <a:pt x="101585" y="29662"/>
                        </a:lnTo>
                        <a:lnTo>
                          <a:pt x="70536" y="8189"/>
                        </a:lnTo>
                        <a:lnTo>
                          <a:pt x="103646" y="25974"/>
                        </a:lnTo>
                        <a:cubicBezTo>
                          <a:pt x="103646" y="25974"/>
                          <a:pt x="105716" y="22868"/>
                          <a:pt x="103332" y="16370"/>
                        </a:cubicBezTo>
                        <a:cubicBezTo>
                          <a:pt x="100956" y="9881"/>
                          <a:pt x="94125" y="0"/>
                          <a:pt x="94125" y="0"/>
                        </a:cubicBezTo>
                        <a:cubicBezTo>
                          <a:pt x="94125" y="0"/>
                          <a:pt x="103544" y="9373"/>
                          <a:pt x="107297" y="16823"/>
                        </a:cubicBezTo>
                        <a:cubicBezTo>
                          <a:pt x="111050" y="24264"/>
                          <a:pt x="109136" y="29782"/>
                          <a:pt x="109136" y="29782"/>
                        </a:cubicBezTo>
                        <a:lnTo>
                          <a:pt x="127097" y="43758"/>
                        </a:lnTo>
                        <a:lnTo>
                          <a:pt x="137763" y="51393"/>
                        </a:lnTo>
                        <a:cubicBezTo>
                          <a:pt x="137763" y="51393"/>
                          <a:pt x="140952" y="46780"/>
                          <a:pt x="141017" y="37565"/>
                        </a:cubicBezTo>
                        <a:cubicBezTo>
                          <a:pt x="141082" y="28359"/>
                          <a:pt x="138013" y="14549"/>
                          <a:pt x="138013" y="14549"/>
                        </a:cubicBezTo>
                        <a:cubicBezTo>
                          <a:pt x="138013" y="14549"/>
                          <a:pt x="144936" y="27046"/>
                          <a:pt x="146277" y="37380"/>
                        </a:cubicBezTo>
                        <a:cubicBezTo>
                          <a:pt x="147626" y="47705"/>
                          <a:pt x="143393" y="55848"/>
                          <a:pt x="143393" y="55848"/>
                        </a:cubicBezTo>
                        <a:lnTo>
                          <a:pt x="157988" y="71876"/>
                        </a:lnTo>
                        <a:cubicBezTo>
                          <a:pt x="157988" y="71876"/>
                          <a:pt x="164754" y="72394"/>
                          <a:pt x="176780" y="74816"/>
                        </a:cubicBezTo>
                        <a:cubicBezTo>
                          <a:pt x="188815" y="77237"/>
                          <a:pt x="206118" y="81554"/>
                          <a:pt x="206118" y="81554"/>
                        </a:cubicBezTo>
                        <a:lnTo>
                          <a:pt x="205166" y="92729"/>
                        </a:lnTo>
                        <a:cubicBezTo>
                          <a:pt x="205166" y="92729"/>
                          <a:pt x="190154" y="85871"/>
                          <a:pt x="177870" y="82173"/>
                        </a:cubicBezTo>
                        <a:cubicBezTo>
                          <a:pt x="165576" y="78476"/>
                          <a:pt x="156010" y="77940"/>
                          <a:pt x="156010" y="77940"/>
                        </a:cubicBezTo>
                        <a:lnTo>
                          <a:pt x="146785" y="90696"/>
                        </a:lnTo>
                        <a:cubicBezTo>
                          <a:pt x="146785" y="90696"/>
                          <a:pt x="157720" y="96815"/>
                          <a:pt x="164828" y="107020"/>
                        </a:cubicBezTo>
                        <a:cubicBezTo>
                          <a:pt x="171945" y="117233"/>
                          <a:pt x="177759" y="131598"/>
                          <a:pt x="177759" y="131598"/>
                        </a:cubicBezTo>
                        <a:cubicBezTo>
                          <a:pt x="177759" y="131598"/>
                          <a:pt x="170124" y="117964"/>
                          <a:pt x="161620" y="108905"/>
                        </a:cubicBezTo>
                        <a:cubicBezTo>
                          <a:pt x="153117" y="99838"/>
                          <a:pt x="143679" y="94328"/>
                          <a:pt x="143679" y="94328"/>
                        </a:cubicBezTo>
                        <a:lnTo>
                          <a:pt x="128206" y="113786"/>
                        </a:lnTo>
                        <a:cubicBezTo>
                          <a:pt x="128206" y="113786"/>
                          <a:pt x="132457" y="118222"/>
                          <a:pt x="131653" y="126052"/>
                        </a:cubicBezTo>
                        <a:cubicBezTo>
                          <a:pt x="130849" y="133872"/>
                          <a:pt x="124989" y="145093"/>
                          <a:pt x="124989" y="145093"/>
                        </a:cubicBezTo>
                        <a:cubicBezTo>
                          <a:pt x="124989" y="145093"/>
                          <a:pt x="127725" y="132938"/>
                          <a:pt x="127882" y="125941"/>
                        </a:cubicBezTo>
                        <a:cubicBezTo>
                          <a:pt x="128030" y="118953"/>
                          <a:pt x="125599" y="117104"/>
                          <a:pt x="125599" y="117104"/>
                        </a:cubicBezTo>
                        <a:lnTo>
                          <a:pt x="86305" y="146424"/>
                        </a:lnTo>
                        <a:cubicBezTo>
                          <a:pt x="86305" y="146424"/>
                          <a:pt x="110708" y="124055"/>
                          <a:pt x="122114" y="112002"/>
                        </a:cubicBezTo>
                        <a:cubicBezTo>
                          <a:pt x="130720" y="102906"/>
                          <a:pt x="133132" y="99089"/>
                          <a:pt x="133132" y="99089"/>
                        </a:cubicBezTo>
                        <a:cubicBezTo>
                          <a:pt x="133132" y="99089"/>
                          <a:pt x="127318" y="98137"/>
                          <a:pt x="118768" y="98802"/>
                        </a:cubicBezTo>
                        <a:cubicBezTo>
                          <a:pt x="110209" y="99468"/>
                          <a:pt x="100143" y="101945"/>
                          <a:pt x="100143" y="101945"/>
                        </a:cubicBezTo>
                        <a:cubicBezTo>
                          <a:pt x="100143" y="101945"/>
                          <a:pt x="109931" y="97139"/>
                          <a:pt x="118703" y="95225"/>
                        </a:cubicBezTo>
                        <a:cubicBezTo>
                          <a:pt x="127475" y="93321"/>
                          <a:pt x="135231" y="94319"/>
                          <a:pt x="135231" y="94319"/>
                        </a:cubicBezTo>
                        <a:lnTo>
                          <a:pt x="148615" y="77080"/>
                        </a:lnTo>
                        <a:cubicBezTo>
                          <a:pt x="148615" y="77080"/>
                          <a:pt x="136469" y="75703"/>
                          <a:pt x="126338" y="74899"/>
                        </a:cubicBezTo>
                        <a:cubicBezTo>
                          <a:pt x="116217" y="74104"/>
                          <a:pt x="105596" y="75019"/>
                          <a:pt x="105596" y="75019"/>
                        </a:cubicBezTo>
                        <a:cubicBezTo>
                          <a:pt x="105596" y="75019"/>
                          <a:pt x="99071" y="83319"/>
                          <a:pt x="88635" y="90649"/>
                        </a:cubicBezTo>
                        <a:cubicBezTo>
                          <a:pt x="78199" y="97979"/>
                          <a:pt x="63853" y="104339"/>
                          <a:pt x="63853" y="104339"/>
                        </a:cubicBezTo>
                        <a:cubicBezTo>
                          <a:pt x="63853" y="104339"/>
                          <a:pt x="75759" y="96399"/>
                          <a:pt x="84309" y="89171"/>
                        </a:cubicBezTo>
                        <a:cubicBezTo>
                          <a:pt x="92850" y="81942"/>
                          <a:pt x="98017" y="75435"/>
                          <a:pt x="98017" y="75435"/>
                        </a:cubicBezTo>
                        <a:cubicBezTo>
                          <a:pt x="98017" y="75435"/>
                          <a:pt x="91620" y="73660"/>
                          <a:pt x="72773" y="74437"/>
                        </a:cubicBezTo>
                        <a:cubicBezTo>
                          <a:pt x="48213" y="75444"/>
                          <a:pt x="0" y="80417"/>
                          <a:pt x="0"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64" name="Google Shape;11064;p17"/>
                <p:cNvGrpSpPr/>
                <p:nvPr/>
              </p:nvGrpSpPr>
              <p:grpSpPr>
                <a:xfrm>
                  <a:off x="4053974" y="4040975"/>
                  <a:ext cx="227432" cy="191531"/>
                  <a:chOff x="4053974" y="4040975"/>
                  <a:chExt cx="227432" cy="191531"/>
                </a:xfrm>
              </p:grpSpPr>
              <p:sp>
                <p:nvSpPr>
                  <p:cNvPr id="11065" name="Google Shape;11065;p17"/>
                  <p:cNvSpPr/>
                  <p:nvPr/>
                </p:nvSpPr>
                <p:spPr>
                  <a:xfrm>
                    <a:off x="4057840" y="4040975"/>
                    <a:ext cx="223566" cy="191531"/>
                  </a:xfrm>
                  <a:custGeom>
                    <a:avLst/>
                    <a:gdLst/>
                    <a:ahLst/>
                    <a:cxnLst/>
                    <a:rect l="l" t="t" r="r" b="b"/>
                    <a:pathLst>
                      <a:path w="223566" h="191531" extrusionOk="0">
                        <a:moveTo>
                          <a:pt x="40483" y="81905"/>
                        </a:moveTo>
                        <a:cubicBezTo>
                          <a:pt x="40483" y="81905"/>
                          <a:pt x="8723" y="98155"/>
                          <a:pt x="2640" y="121033"/>
                        </a:cubicBezTo>
                        <a:cubicBezTo>
                          <a:pt x="-6945" y="157063"/>
                          <a:pt x="12651" y="169265"/>
                          <a:pt x="12651" y="169265"/>
                        </a:cubicBezTo>
                        <a:cubicBezTo>
                          <a:pt x="12651" y="169265"/>
                          <a:pt x="19546" y="143503"/>
                          <a:pt x="42766" y="149992"/>
                        </a:cubicBezTo>
                        <a:cubicBezTo>
                          <a:pt x="54810" y="153357"/>
                          <a:pt x="64931" y="168710"/>
                          <a:pt x="64931" y="168710"/>
                        </a:cubicBezTo>
                        <a:cubicBezTo>
                          <a:pt x="64931" y="168710"/>
                          <a:pt x="80534" y="167240"/>
                          <a:pt x="92588" y="172943"/>
                        </a:cubicBezTo>
                        <a:cubicBezTo>
                          <a:pt x="104650" y="178656"/>
                          <a:pt x="113145" y="191532"/>
                          <a:pt x="113145" y="191532"/>
                        </a:cubicBezTo>
                        <a:cubicBezTo>
                          <a:pt x="113145" y="191532"/>
                          <a:pt x="120909" y="179839"/>
                          <a:pt x="122758" y="166399"/>
                        </a:cubicBezTo>
                        <a:cubicBezTo>
                          <a:pt x="124606" y="152950"/>
                          <a:pt x="120549" y="137754"/>
                          <a:pt x="120549" y="137754"/>
                        </a:cubicBezTo>
                        <a:cubicBezTo>
                          <a:pt x="120549" y="137754"/>
                          <a:pt x="128905" y="142034"/>
                          <a:pt x="137215" y="145139"/>
                        </a:cubicBezTo>
                        <a:cubicBezTo>
                          <a:pt x="145515" y="148254"/>
                          <a:pt x="153779" y="150205"/>
                          <a:pt x="153779" y="150205"/>
                        </a:cubicBezTo>
                        <a:cubicBezTo>
                          <a:pt x="153779" y="150205"/>
                          <a:pt x="155674" y="143522"/>
                          <a:pt x="155258" y="137421"/>
                        </a:cubicBezTo>
                        <a:cubicBezTo>
                          <a:pt x="154851" y="131321"/>
                          <a:pt x="152133" y="125793"/>
                          <a:pt x="152133" y="125793"/>
                        </a:cubicBezTo>
                        <a:cubicBezTo>
                          <a:pt x="152133" y="125793"/>
                          <a:pt x="173615" y="125793"/>
                          <a:pt x="191473" y="123695"/>
                        </a:cubicBezTo>
                        <a:cubicBezTo>
                          <a:pt x="209331" y="121606"/>
                          <a:pt x="223566" y="117419"/>
                          <a:pt x="223566" y="117419"/>
                        </a:cubicBezTo>
                        <a:cubicBezTo>
                          <a:pt x="223566" y="117419"/>
                          <a:pt x="212585" y="102814"/>
                          <a:pt x="200550" y="92240"/>
                        </a:cubicBezTo>
                        <a:cubicBezTo>
                          <a:pt x="188524" y="81665"/>
                          <a:pt x="175454" y="75121"/>
                          <a:pt x="175454" y="75121"/>
                        </a:cubicBezTo>
                        <a:cubicBezTo>
                          <a:pt x="175454" y="75121"/>
                          <a:pt x="181444" y="72283"/>
                          <a:pt x="185715" y="68651"/>
                        </a:cubicBezTo>
                        <a:cubicBezTo>
                          <a:pt x="189994" y="65018"/>
                          <a:pt x="192564" y="60581"/>
                          <a:pt x="192564" y="60581"/>
                        </a:cubicBezTo>
                        <a:cubicBezTo>
                          <a:pt x="192564" y="60581"/>
                          <a:pt x="180640" y="55470"/>
                          <a:pt x="167977" y="54212"/>
                        </a:cubicBezTo>
                        <a:cubicBezTo>
                          <a:pt x="155304" y="52965"/>
                          <a:pt x="141910" y="55571"/>
                          <a:pt x="141910" y="55571"/>
                        </a:cubicBezTo>
                        <a:cubicBezTo>
                          <a:pt x="141910" y="55571"/>
                          <a:pt x="158881" y="42769"/>
                          <a:pt x="168420" y="29745"/>
                        </a:cubicBezTo>
                        <a:cubicBezTo>
                          <a:pt x="177969" y="16730"/>
                          <a:pt x="180085" y="3503"/>
                          <a:pt x="180085" y="3503"/>
                        </a:cubicBezTo>
                        <a:cubicBezTo>
                          <a:pt x="180085" y="3503"/>
                          <a:pt x="160674" y="11841"/>
                          <a:pt x="145247" y="12497"/>
                        </a:cubicBezTo>
                        <a:cubicBezTo>
                          <a:pt x="129820" y="13144"/>
                          <a:pt x="118367" y="6101"/>
                          <a:pt x="118367" y="6101"/>
                        </a:cubicBezTo>
                        <a:cubicBezTo>
                          <a:pt x="118367" y="6101"/>
                          <a:pt x="106369" y="27102"/>
                          <a:pt x="75543" y="14965"/>
                        </a:cubicBezTo>
                        <a:cubicBezTo>
                          <a:pt x="63323" y="10158"/>
                          <a:pt x="63545" y="0"/>
                          <a:pt x="63545" y="0"/>
                        </a:cubicBezTo>
                        <a:cubicBezTo>
                          <a:pt x="63545" y="0"/>
                          <a:pt x="43755" y="10926"/>
                          <a:pt x="37358" y="31427"/>
                        </a:cubicBezTo>
                        <a:cubicBezTo>
                          <a:pt x="30962" y="51938"/>
                          <a:pt x="40483" y="81905"/>
                          <a:pt x="404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6" name="Google Shape;11066;p17"/>
                  <p:cNvSpPr/>
                  <p:nvPr/>
                </p:nvSpPr>
                <p:spPr>
                  <a:xfrm>
                    <a:off x="4053974" y="4059360"/>
                    <a:ext cx="204999" cy="146183"/>
                  </a:xfrm>
                  <a:custGeom>
                    <a:avLst/>
                    <a:gdLst/>
                    <a:ahLst/>
                    <a:cxnLst/>
                    <a:rect l="l" t="t" r="r" b="b"/>
                    <a:pathLst>
                      <a:path w="204999" h="146183" extrusionOk="0">
                        <a:moveTo>
                          <a:pt x="204999" y="92119"/>
                        </a:moveTo>
                        <a:cubicBezTo>
                          <a:pt x="204999" y="92119"/>
                          <a:pt x="157498" y="75315"/>
                          <a:pt x="133021" y="71497"/>
                        </a:cubicBezTo>
                        <a:cubicBezTo>
                          <a:pt x="119360" y="69371"/>
                          <a:pt x="110181" y="68928"/>
                          <a:pt x="110181" y="68928"/>
                        </a:cubicBezTo>
                        <a:cubicBezTo>
                          <a:pt x="110181" y="68928"/>
                          <a:pt x="115311" y="65997"/>
                          <a:pt x="129509" y="61274"/>
                        </a:cubicBezTo>
                        <a:cubicBezTo>
                          <a:pt x="143697" y="56560"/>
                          <a:pt x="166944" y="50053"/>
                          <a:pt x="166944" y="50053"/>
                        </a:cubicBezTo>
                        <a:cubicBezTo>
                          <a:pt x="166944" y="50053"/>
                          <a:pt x="144252" y="52437"/>
                          <a:pt x="128326" y="56745"/>
                        </a:cubicBezTo>
                        <a:cubicBezTo>
                          <a:pt x="112409" y="61052"/>
                          <a:pt x="103267" y="67264"/>
                          <a:pt x="103267" y="67264"/>
                        </a:cubicBezTo>
                        <a:cubicBezTo>
                          <a:pt x="103267" y="67264"/>
                          <a:pt x="91306" y="64500"/>
                          <a:pt x="79604" y="63548"/>
                        </a:cubicBezTo>
                        <a:cubicBezTo>
                          <a:pt x="67911" y="62605"/>
                          <a:pt x="56468" y="63483"/>
                          <a:pt x="56468" y="63483"/>
                        </a:cubicBezTo>
                        <a:lnTo>
                          <a:pt x="79752" y="45265"/>
                        </a:lnTo>
                        <a:cubicBezTo>
                          <a:pt x="79752" y="45265"/>
                          <a:pt x="86426" y="48408"/>
                          <a:pt x="98802" y="47686"/>
                        </a:cubicBezTo>
                        <a:cubicBezTo>
                          <a:pt x="111179" y="46965"/>
                          <a:pt x="129241" y="42381"/>
                          <a:pt x="129241" y="42381"/>
                        </a:cubicBezTo>
                        <a:cubicBezTo>
                          <a:pt x="129241" y="42381"/>
                          <a:pt x="111993" y="43693"/>
                          <a:pt x="101224" y="43740"/>
                        </a:cubicBezTo>
                        <a:cubicBezTo>
                          <a:pt x="90465" y="43795"/>
                          <a:pt x="86195" y="42584"/>
                          <a:pt x="86195" y="42584"/>
                        </a:cubicBezTo>
                        <a:lnTo>
                          <a:pt x="110994" y="28423"/>
                        </a:lnTo>
                        <a:lnTo>
                          <a:pt x="144603" y="11221"/>
                        </a:lnTo>
                        <a:lnTo>
                          <a:pt x="109432" y="24495"/>
                        </a:lnTo>
                        <a:cubicBezTo>
                          <a:pt x="109432" y="24495"/>
                          <a:pt x="107796" y="21139"/>
                          <a:pt x="111013" y="15020"/>
                        </a:cubicBezTo>
                        <a:cubicBezTo>
                          <a:pt x="114230" y="8892"/>
                          <a:pt x="122290" y="0"/>
                          <a:pt x="122290" y="0"/>
                        </a:cubicBezTo>
                        <a:cubicBezTo>
                          <a:pt x="122290" y="0"/>
                          <a:pt x="111725" y="8060"/>
                          <a:pt x="107020" y="14946"/>
                        </a:cubicBezTo>
                        <a:cubicBezTo>
                          <a:pt x="102324" y="21833"/>
                          <a:pt x="103498" y="27545"/>
                          <a:pt x="103498" y="27545"/>
                        </a:cubicBezTo>
                        <a:lnTo>
                          <a:pt x="83847" y="39044"/>
                        </a:lnTo>
                        <a:lnTo>
                          <a:pt x="72274" y="45200"/>
                        </a:lnTo>
                        <a:cubicBezTo>
                          <a:pt x="72274" y="45200"/>
                          <a:pt x="69713" y="40199"/>
                          <a:pt x="70860" y="31067"/>
                        </a:cubicBezTo>
                        <a:cubicBezTo>
                          <a:pt x="72015" y="21925"/>
                          <a:pt x="76877" y="8643"/>
                          <a:pt x="76877" y="8643"/>
                        </a:cubicBezTo>
                        <a:cubicBezTo>
                          <a:pt x="76877" y="8643"/>
                          <a:pt x="68364" y="20123"/>
                          <a:pt x="65674" y="30179"/>
                        </a:cubicBezTo>
                        <a:cubicBezTo>
                          <a:pt x="62975" y="40245"/>
                          <a:pt x="66099" y="48879"/>
                          <a:pt x="66099" y="48879"/>
                        </a:cubicBezTo>
                        <a:lnTo>
                          <a:pt x="49517" y="62836"/>
                        </a:lnTo>
                        <a:cubicBezTo>
                          <a:pt x="49517" y="62836"/>
                          <a:pt x="42751" y="62467"/>
                          <a:pt x="30503" y="63280"/>
                        </a:cubicBezTo>
                        <a:cubicBezTo>
                          <a:pt x="18256" y="64093"/>
                          <a:pt x="536" y="66090"/>
                          <a:pt x="536" y="66090"/>
                        </a:cubicBezTo>
                        <a:lnTo>
                          <a:pt x="0" y="77302"/>
                        </a:lnTo>
                        <a:cubicBezTo>
                          <a:pt x="0" y="77302"/>
                          <a:pt x="15788" y="72477"/>
                          <a:pt x="28460" y="70434"/>
                        </a:cubicBezTo>
                        <a:cubicBezTo>
                          <a:pt x="41133" y="68382"/>
                          <a:pt x="50681" y="69113"/>
                          <a:pt x="50681" y="69113"/>
                        </a:cubicBezTo>
                        <a:lnTo>
                          <a:pt x="58150" y="82968"/>
                        </a:lnTo>
                        <a:cubicBezTo>
                          <a:pt x="58150" y="82968"/>
                          <a:pt x="46503" y="87599"/>
                          <a:pt x="38110" y="96778"/>
                        </a:cubicBezTo>
                        <a:cubicBezTo>
                          <a:pt x="29717" y="105966"/>
                          <a:pt x="22064" y="119443"/>
                          <a:pt x="22064" y="119443"/>
                        </a:cubicBezTo>
                        <a:cubicBezTo>
                          <a:pt x="22064" y="119443"/>
                          <a:pt x="31418" y="106927"/>
                          <a:pt x="41041" y="99070"/>
                        </a:cubicBezTo>
                        <a:cubicBezTo>
                          <a:pt x="50672" y="91204"/>
                          <a:pt x="60747" y="86980"/>
                          <a:pt x="60747" y="86980"/>
                        </a:cubicBezTo>
                        <a:lnTo>
                          <a:pt x="73522" y="108304"/>
                        </a:lnTo>
                        <a:cubicBezTo>
                          <a:pt x="73522" y="108304"/>
                          <a:pt x="68724" y="112150"/>
                          <a:pt x="68493" y="120006"/>
                        </a:cubicBezTo>
                        <a:cubicBezTo>
                          <a:pt x="68262" y="127873"/>
                          <a:pt x="72588" y="139769"/>
                          <a:pt x="72588" y="139769"/>
                        </a:cubicBezTo>
                        <a:cubicBezTo>
                          <a:pt x="72588" y="139769"/>
                          <a:pt x="71470" y="127364"/>
                          <a:pt x="72246" y="120404"/>
                        </a:cubicBezTo>
                        <a:cubicBezTo>
                          <a:pt x="73013" y="113453"/>
                          <a:pt x="75676" y="111946"/>
                          <a:pt x="75676" y="111946"/>
                        </a:cubicBezTo>
                        <a:lnTo>
                          <a:pt x="110763" y="146184"/>
                        </a:lnTo>
                        <a:cubicBezTo>
                          <a:pt x="110763" y="146184"/>
                          <a:pt x="89522" y="120792"/>
                          <a:pt x="79798" y="107343"/>
                        </a:cubicBezTo>
                        <a:cubicBezTo>
                          <a:pt x="72459" y="97185"/>
                          <a:pt x="70573" y="93090"/>
                          <a:pt x="70573" y="93090"/>
                        </a:cubicBezTo>
                        <a:cubicBezTo>
                          <a:pt x="70573" y="93090"/>
                          <a:pt x="76461" y="92905"/>
                          <a:pt x="84854" y="94698"/>
                        </a:cubicBezTo>
                        <a:cubicBezTo>
                          <a:pt x="93256" y="96491"/>
                          <a:pt x="102897" y="100263"/>
                          <a:pt x="102897" y="100263"/>
                        </a:cubicBezTo>
                        <a:cubicBezTo>
                          <a:pt x="102897" y="100263"/>
                          <a:pt x="93829" y="94208"/>
                          <a:pt x="85381" y="91167"/>
                        </a:cubicBezTo>
                        <a:cubicBezTo>
                          <a:pt x="76942" y="88117"/>
                          <a:pt x="69122" y="88089"/>
                          <a:pt x="69122" y="88089"/>
                        </a:cubicBezTo>
                        <a:lnTo>
                          <a:pt x="58132" y="69233"/>
                        </a:lnTo>
                        <a:cubicBezTo>
                          <a:pt x="58132" y="69233"/>
                          <a:pt x="70351" y="69473"/>
                          <a:pt x="80491" y="70009"/>
                        </a:cubicBezTo>
                        <a:cubicBezTo>
                          <a:pt x="90640" y="70545"/>
                          <a:pt x="101039" y="72856"/>
                          <a:pt x="101039" y="72856"/>
                        </a:cubicBezTo>
                        <a:cubicBezTo>
                          <a:pt x="101039" y="72856"/>
                          <a:pt x="106419" y="81952"/>
                          <a:pt x="115792" y="90585"/>
                        </a:cubicBezTo>
                        <a:cubicBezTo>
                          <a:pt x="125174" y="99227"/>
                          <a:pt x="138558" y="107417"/>
                          <a:pt x="138558" y="107417"/>
                        </a:cubicBezTo>
                        <a:cubicBezTo>
                          <a:pt x="138558" y="107417"/>
                          <a:pt x="127799" y="97979"/>
                          <a:pt x="120284" y="89688"/>
                        </a:cubicBezTo>
                        <a:cubicBezTo>
                          <a:pt x="112769" y="81397"/>
                          <a:pt x="108499" y="74261"/>
                          <a:pt x="108499" y="74261"/>
                        </a:cubicBezTo>
                        <a:cubicBezTo>
                          <a:pt x="108499" y="74261"/>
                          <a:pt x="115071" y="73355"/>
                          <a:pt x="133659" y="76600"/>
                        </a:cubicBezTo>
                        <a:cubicBezTo>
                          <a:pt x="157868" y="80833"/>
                          <a:pt x="204999" y="92119"/>
                          <a:pt x="204999"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67" name="Google Shape;11067;p17"/>
                <p:cNvGrpSpPr/>
                <p:nvPr/>
              </p:nvGrpSpPr>
              <p:grpSpPr>
                <a:xfrm>
                  <a:off x="4031383" y="3754200"/>
                  <a:ext cx="195025" cy="267594"/>
                  <a:chOff x="4031383" y="3754200"/>
                  <a:chExt cx="195025" cy="267594"/>
                </a:xfrm>
              </p:grpSpPr>
              <p:sp>
                <p:nvSpPr>
                  <p:cNvPr id="11068" name="Google Shape;11068;p17"/>
                  <p:cNvSpPr/>
                  <p:nvPr/>
                </p:nvSpPr>
                <p:spPr>
                  <a:xfrm>
                    <a:off x="4031383" y="3754200"/>
                    <a:ext cx="195025" cy="267594"/>
                  </a:xfrm>
                  <a:custGeom>
                    <a:avLst/>
                    <a:gdLst/>
                    <a:ahLst/>
                    <a:cxnLst/>
                    <a:rect l="l" t="t" r="r" b="b"/>
                    <a:pathLst>
                      <a:path w="195025" h="267594" extrusionOk="0">
                        <a:moveTo>
                          <a:pt x="130581" y="92211"/>
                        </a:moveTo>
                        <a:cubicBezTo>
                          <a:pt x="130581" y="92211"/>
                          <a:pt x="129435" y="53574"/>
                          <a:pt x="111281" y="30503"/>
                        </a:cubicBezTo>
                        <a:cubicBezTo>
                          <a:pt x="82691" y="-5824"/>
                          <a:pt x="63234" y="406"/>
                          <a:pt x="63234" y="406"/>
                        </a:cubicBezTo>
                        <a:cubicBezTo>
                          <a:pt x="63234" y="406"/>
                          <a:pt x="83652" y="26417"/>
                          <a:pt x="67828" y="40116"/>
                        </a:cubicBezTo>
                        <a:cubicBezTo>
                          <a:pt x="59620" y="47224"/>
                          <a:pt x="41355" y="43268"/>
                          <a:pt x="41355" y="43268"/>
                        </a:cubicBezTo>
                        <a:cubicBezTo>
                          <a:pt x="41355" y="43268"/>
                          <a:pt x="36012" y="57096"/>
                          <a:pt x="25669" y="62346"/>
                        </a:cubicBezTo>
                        <a:cubicBezTo>
                          <a:pt x="15325" y="67606"/>
                          <a:pt x="0" y="64296"/>
                          <a:pt x="0" y="64296"/>
                        </a:cubicBezTo>
                        <a:cubicBezTo>
                          <a:pt x="0" y="64296"/>
                          <a:pt x="7284" y="79862"/>
                          <a:pt x="18699" y="92017"/>
                        </a:cubicBezTo>
                        <a:cubicBezTo>
                          <a:pt x="30106" y="104172"/>
                          <a:pt x="45635" y="112917"/>
                          <a:pt x="45635" y="112917"/>
                        </a:cubicBezTo>
                        <a:cubicBezTo>
                          <a:pt x="45635" y="112917"/>
                          <a:pt x="38175" y="116309"/>
                          <a:pt x="31797" y="120579"/>
                        </a:cubicBezTo>
                        <a:cubicBezTo>
                          <a:pt x="25410" y="124859"/>
                          <a:pt x="20114" y="130008"/>
                          <a:pt x="20114" y="130008"/>
                        </a:cubicBezTo>
                        <a:cubicBezTo>
                          <a:pt x="20114" y="130008"/>
                          <a:pt x="25364" y="136838"/>
                          <a:pt x="31076" y="141340"/>
                        </a:cubicBezTo>
                        <a:cubicBezTo>
                          <a:pt x="36789" y="145841"/>
                          <a:pt x="42963" y="148014"/>
                          <a:pt x="42963" y="148014"/>
                        </a:cubicBezTo>
                        <a:cubicBezTo>
                          <a:pt x="42963" y="148014"/>
                          <a:pt x="33766" y="165456"/>
                          <a:pt x="28026" y="181604"/>
                        </a:cubicBezTo>
                        <a:cubicBezTo>
                          <a:pt x="22277" y="197752"/>
                          <a:pt x="19975" y="212606"/>
                          <a:pt x="19975" y="212606"/>
                        </a:cubicBezTo>
                        <a:cubicBezTo>
                          <a:pt x="19975" y="212606"/>
                          <a:pt x="37935" y="215268"/>
                          <a:pt x="52678" y="213891"/>
                        </a:cubicBezTo>
                        <a:cubicBezTo>
                          <a:pt x="67421" y="212514"/>
                          <a:pt x="78957" y="207097"/>
                          <a:pt x="78957" y="207097"/>
                        </a:cubicBezTo>
                        <a:cubicBezTo>
                          <a:pt x="78957" y="207097"/>
                          <a:pt x="78966" y="214196"/>
                          <a:pt x="80436" y="220546"/>
                        </a:cubicBezTo>
                        <a:cubicBezTo>
                          <a:pt x="81896" y="226897"/>
                          <a:pt x="84826" y="232498"/>
                          <a:pt x="84826" y="232498"/>
                        </a:cubicBezTo>
                        <a:cubicBezTo>
                          <a:pt x="84826" y="232498"/>
                          <a:pt x="94569" y="226869"/>
                          <a:pt x="101132" y="217588"/>
                        </a:cubicBezTo>
                        <a:cubicBezTo>
                          <a:pt x="107685" y="208308"/>
                          <a:pt x="111050" y="195367"/>
                          <a:pt x="111050" y="195367"/>
                        </a:cubicBezTo>
                        <a:cubicBezTo>
                          <a:pt x="111050" y="195367"/>
                          <a:pt x="115413" y="219280"/>
                          <a:pt x="123140" y="237342"/>
                        </a:cubicBezTo>
                        <a:cubicBezTo>
                          <a:pt x="130858" y="255403"/>
                          <a:pt x="141960" y="267595"/>
                          <a:pt x="141960" y="267595"/>
                        </a:cubicBezTo>
                        <a:cubicBezTo>
                          <a:pt x="141960" y="267595"/>
                          <a:pt x="142699" y="245244"/>
                          <a:pt x="148716" y="232211"/>
                        </a:cubicBezTo>
                        <a:cubicBezTo>
                          <a:pt x="154734" y="219178"/>
                          <a:pt x="166020" y="215462"/>
                          <a:pt x="166020" y="215462"/>
                        </a:cubicBezTo>
                        <a:cubicBezTo>
                          <a:pt x="166020" y="215462"/>
                          <a:pt x="152109" y="189100"/>
                          <a:pt x="176317" y="173701"/>
                        </a:cubicBezTo>
                        <a:cubicBezTo>
                          <a:pt x="185912" y="167591"/>
                          <a:pt x="195026" y="175827"/>
                          <a:pt x="195026" y="175827"/>
                        </a:cubicBezTo>
                        <a:cubicBezTo>
                          <a:pt x="195026" y="175827"/>
                          <a:pt x="193593" y="151110"/>
                          <a:pt x="177722" y="129675"/>
                        </a:cubicBezTo>
                        <a:cubicBezTo>
                          <a:pt x="161851" y="108230"/>
                          <a:pt x="130581" y="92211"/>
                          <a:pt x="130581" y="9221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9" name="Google Shape;11069;p17"/>
                  <p:cNvSpPr/>
                  <p:nvPr/>
                </p:nvSpPr>
                <p:spPr>
                  <a:xfrm>
                    <a:off x="4058531" y="3784027"/>
                    <a:ext cx="139306" cy="185163"/>
                  </a:xfrm>
                  <a:custGeom>
                    <a:avLst/>
                    <a:gdLst/>
                    <a:ahLst/>
                    <a:cxnLst/>
                    <a:rect l="l" t="t" r="r" b="b"/>
                    <a:pathLst>
                      <a:path w="139306" h="185163" extrusionOk="0">
                        <a:moveTo>
                          <a:pt x="8707" y="170060"/>
                        </a:moveTo>
                        <a:cubicBezTo>
                          <a:pt x="8707" y="170060"/>
                          <a:pt x="44294" y="144844"/>
                          <a:pt x="58233" y="128002"/>
                        </a:cubicBezTo>
                        <a:cubicBezTo>
                          <a:pt x="66016" y="118611"/>
                          <a:pt x="70342" y="111512"/>
                          <a:pt x="70342" y="111512"/>
                        </a:cubicBezTo>
                        <a:cubicBezTo>
                          <a:pt x="70342" y="111512"/>
                          <a:pt x="70813" y="118001"/>
                          <a:pt x="69020" y="133253"/>
                        </a:cubicBezTo>
                        <a:cubicBezTo>
                          <a:pt x="67227" y="148504"/>
                          <a:pt x="63178" y="172518"/>
                          <a:pt x="63178" y="172518"/>
                        </a:cubicBezTo>
                        <a:cubicBezTo>
                          <a:pt x="63178" y="172518"/>
                          <a:pt x="70721" y="152211"/>
                          <a:pt x="73632" y="135887"/>
                        </a:cubicBezTo>
                        <a:cubicBezTo>
                          <a:pt x="76544" y="119563"/>
                          <a:pt x="74816" y="107214"/>
                          <a:pt x="74816" y="107214"/>
                        </a:cubicBezTo>
                        <a:cubicBezTo>
                          <a:pt x="74816" y="107214"/>
                          <a:pt x="82451" y="99708"/>
                          <a:pt x="88320" y="90973"/>
                        </a:cubicBezTo>
                        <a:cubicBezTo>
                          <a:pt x="94181" y="82229"/>
                          <a:pt x="98285" y="72256"/>
                          <a:pt x="98285" y="72256"/>
                        </a:cubicBezTo>
                        <a:lnTo>
                          <a:pt x="104838" y="105578"/>
                        </a:lnTo>
                        <a:cubicBezTo>
                          <a:pt x="104838" y="105578"/>
                          <a:pt x="99135" y="108499"/>
                          <a:pt x="94495" y="119110"/>
                        </a:cubicBezTo>
                        <a:cubicBezTo>
                          <a:pt x="89846" y="129721"/>
                          <a:pt x="86277" y="148014"/>
                          <a:pt x="86277" y="148014"/>
                        </a:cubicBezTo>
                        <a:cubicBezTo>
                          <a:pt x="86277" y="148014"/>
                          <a:pt x="92471" y="132975"/>
                          <a:pt x="97037" y="124203"/>
                        </a:cubicBezTo>
                        <a:cubicBezTo>
                          <a:pt x="101594" y="115431"/>
                          <a:pt x="104524" y="112926"/>
                          <a:pt x="104524" y="112926"/>
                        </a:cubicBezTo>
                        <a:lnTo>
                          <a:pt x="106751" y="144261"/>
                        </a:lnTo>
                        <a:lnTo>
                          <a:pt x="107972" y="185163"/>
                        </a:lnTo>
                        <a:lnTo>
                          <a:pt x="110985" y="146110"/>
                        </a:lnTo>
                        <a:cubicBezTo>
                          <a:pt x="110985" y="146110"/>
                          <a:pt x="114729" y="147441"/>
                          <a:pt x="118907" y="154900"/>
                        </a:cubicBezTo>
                        <a:cubicBezTo>
                          <a:pt x="123084" y="162360"/>
                          <a:pt x="127706" y="175957"/>
                          <a:pt x="127706" y="175957"/>
                        </a:cubicBezTo>
                        <a:cubicBezTo>
                          <a:pt x="127706" y="175957"/>
                          <a:pt x="124924" y="160992"/>
                          <a:pt x="120681" y="151730"/>
                        </a:cubicBezTo>
                        <a:cubicBezTo>
                          <a:pt x="116448" y="142459"/>
                          <a:pt x="110763" y="138882"/>
                          <a:pt x="110763" y="138882"/>
                        </a:cubicBezTo>
                        <a:lnTo>
                          <a:pt x="108739" y="113832"/>
                        </a:lnTo>
                        <a:lnTo>
                          <a:pt x="108110" y="99560"/>
                        </a:lnTo>
                        <a:cubicBezTo>
                          <a:pt x="108110" y="99560"/>
                          <a:pt x="113740" y="101437"/>
                          <a:pt x="121532" y="109617"/>
                        </a:cubicBezTo>
                        <a:cubicBezTo>
                          <a:pt x="129333" y="117788"/>
                          <a:pt x="139307" y="132263"/>
                          <a:pt x="139307" y="132263"/>
                        </a:cubicBezTo>
                        <a:cubicBezTo>
                          <a:pt x="139307" y="132263"/>
                          <a:pt x="132531" y="116254"/>
                          <a:pt x="124554" y="106105"/>
                        </a:cubicBezTo>
                        <a:cubicBezTo>
                          <a:pt x="116586" y="95946"/>
                          <a:pt x="107417" y="91639"/>
                          <a:pt x="107417" y="91639"/>
                        </a:cubicBezTo>
                        <a:lnTo>
                          <a:pt x="101843" y="67125"/>
                        </a:lnTo>
                        <a:cubicBezTo>
                          <a:pt x="101843" y="67125"/>
                          <a:pt x="105078" y="61921"/>
                          <a:pt x="109580" y="51347"/>
                        </a:cubicBezTo>
                        <a:cubicBezTo>
                          <a:pt x="114091" y="40763"/>
                          <a:pt x="119868" y="24800"/>
                          <a:pt x="119868" y="24800"/>
                        </a:cubicBezTo>
                        <a:lnTo>
                          <a:pt x="109922" y="15492"/>
                        </a:lnTo>
                        <a:cubicBezTo>
                          <a:pt x="109922" y="15492"/>
                          <a:pt x="107537" y="32121"/>
                          <a:pt x="103969" y="44017"/>
                        </a:cubicBezTo>
                        <a:cubicBezTo>
                          <a:pt x="100401" y="55923"/>
                          <a:pt x="95650" y="63086"/>
                          <a:pt x="95650" y="63086"/>
                        </a:cubicBezTo>
                        <a:lnTo>
                          <a:pt x="79881" y="58168"/>
                        </a:lnTo>
                        <a:cubicBezTo>
                          <a:pt x="79881" y="58168"/>
                          <a:pt x="80667" y="45061"/>
                          <a:pt x="75934" y="30975"/>
                        </a:cubicBezTo>
                        <a:cubicBezTo>
                          <a:pt x="71192" y="16888"/>
                          <a:pt x="62245" y="0"/>
                          <a:pt x="62245" y="0"/>
                        </a:cubicBezTo>
                        <a:cubicBezTo>
                          <a:pt x="62245" y="0"/>
                          <a:pt x="69584" y="17507"/>
                          <a:pt x="72597" y="31539"/>
                        </a:cubicBezTo>
                        <a:cubicBezTo>
                          <a:pt x="75611" y="45579"/>
                          <a:pt x="75130" y="57106"/>
                          <a:pt x="75130" y="57106"/>
                        </a:cubicBezTo>
                        <a:lnTo>
                          <a:pt x="50312" y="50571"/>
                        </a:lnTo>
                        <a:cubicBezTo>
                          <a:pt x="50312" y="50571"/>
                          <a:pt x="48879" y="43638"/>
                          <a:pt x="41845" y="37214"/>
                        </a:cubicBezTo>
                        <a:cubicBezTo>
                          <a:pt x="34810" y="30790"/>
                          <a:pt x="22165" y="24883"/>
                          <a:pt x="22165" y="24883"/>
                        </a:cubicBezTo>
                        <a:cubicBezTo>
                          <a:pt x="22165" y="24883"/>
                          <a:pt x="33895" y="33803"/>
                          <a:pt x="39876" y="39941"/>
                        </a:cubicBezTo>
                        <a:cubicBezTo>
                          <a:pt x="45856" y="46078"/>
                          <a:pt x="46087" y="49433"/>
                          <a:pt x="46087" y="49433"/>
                        </a:cubicBezTo>
                        <a:lnTo>
                          <a:pt x="0" y="50765"/>
                        </a:lnTo>
                        <a:cubicBezTo>
                          <a:pt x="0" y="50765"/>
                          <a:pt x="32139" y="53649"/>
                          <a:pt x="48500" y="56422"/>
                        </a:cubicBezTo>
                        <a:cubicBezTo>
                          <a:pt x="60849" y="58520"/>
                          <a:pt x="65378" y="60230"/>
                          <a:pt x="65378" y="60230"/>
                        </a:cubicBezTo>
                        <a:cubicBezTo>
                          <a:pt x="65378" y="60230"/>
                          <a:pt x="63021" y="65157"/>
                          <a:pt x="57808" y="70545"/>
                        </a:cubicBezTo>
                        <a:cubicBezTo>
                          <a:pt x="52585" y="75934"/>
                          <a:pt x="45024" y="80769"/>
                          <a:pt x="45024" y="80769"/>
                        </a:cubicBezTo>
                        <a:cubicBezTo>
                          <a:pt x="45024" y="80769"/>
                          <a:pt x="54406" y="78208"/>
                          <a:pt x="60784" y="73771"/>
                        </a:cubicBezTo>
                        <a:cubicBezTo>
                          <a:pt x="67162" y="69335"/>
                          <a:pt x="70536" y="63021"/>
                          <a:pt x="70536" y="63021"/>
                        </a:cubicBezTo>
                        <a:lnTo>
                          <a:pt x="92350" y="69039"/>
                        </a:lnTo>
                        <a:cubicBezTo>
                          <a:pt x="92350" y="69039"/>
                          <a:pt x="86906" y="78772"/>
                          <a:pt x="82072" y="86573"/>
                        </a:cubicBezTo>
                        <a:cubicBezTo>
                          <a:pt x="77247" y="94375"/>
                          <a:pt x="70702" y="100984"/>
                          <a:pt x="70702" y="100984"/>
                        </a:cubicBezTo>
                        <a:cubicBezTo>
                          <a:pt x="70702" y="100984"/>
                          <a:pt x="60146" y="98137"/>
                          <a:pt x="48287" y="98904"/>
                        </a:cubicBezTo>
                        <a:cubicBezTo>
                          <a:pt x="36428" y="99662"/>
                          <a:pt x="23275" y="104034"/>
                          <a:pt x="23275" y="104034"/>
                        </a:cubicBezTo>
                        <a:cubicBezTo>
                          <a:pt x="23275" y="104034"/>
                          <a:pt x="36447" y="102786"/>
                          <a:pt x="47178" y="103258"/>
                        </a:cubicBezTo>
                        <a:cubicBezTo>
                          <a:pt x="57919" y="103729"/>
                          <a:pt x="66229" y="105920"/>
                          <a:pt x="66229" y="105920"/>
                        </a:cubicBezTo>
                        <a:cubicBezTo>
                          <a:pt x="66229" y="105920"/>
                          <a:pt x="64241" y="111974"/>
                          <a:pt x="53334" y="124481"/>
                        </a:cubicBezTo>
                        <a:cubicBezTo>
                          <a:pt x="39127" y="140767"/>
                          <a:pt x="8707" y="170060"/>
                          <a:pt x="8707" y="170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70" name="Google Shape;11070;p17"/>
                <p:cNvGrpSpPr/>
                <p:nvPr/>
              </p:nvGrpSpPr>
              <p:grpSpPr>
                <a:xfrm>
                  <a:off x="3633926" y="3508751"/>
                  <a:ext cx="214115" cy="382805"/>
                  <a:chOff x="3633926" y="3508751"/>
                  <a:chExt cx="214115" cy="382805"/>
                </a:xfrm>
              </p:grpSpPr>
              <p:sp>
                <p:nvSpPr>
                  <p:cNvPr id="11071" name="Google Shape;11071;p17"/>
                  <p:cNvSpPr/>
                  <p:nvPr/>
                </p:nvSpPr>
                <p:spPr>
                  <a:xfrm>
                    <a:off x="3633926" y="3508751"/>
                    <a:ext cx="214115" cy="382805"/>
                  </a:xfrm>
                  <a:custGeom>
                    <a:avLst/>
                    <a:gdLst/>
                    <a:ahLst/>
                    <a:cxnLst/>
                    <a:rect l="l" t="t" r="r" b="b"/>
                    <a:pathLst>
                      <a:path w="214115" h="382805" extrusionOk="0">
                        <a:moveTo>
                          <a:pt x="63651" y="236325"/>
                        </a:moveTo>
                        <a:cubicBezTo>
                          <a:pt x="63651" y="236325"/>
                          <a:pt x="59085" y="287885"/>
                          <a:pt x="77064" y="325145"/>
                        </a:cubicBezTo>
                        <a:cubicBezTo>
                          <a:pt x="105376" y="383831"/>
                          <a:pt x="129400" y="382805"/>
                          <a:pt x="129400" y="382805"/>
                        </a:cubicBezTo>
                        <a:cubicBezTo>
                          <a:pt x="129400" y="382805"/>
                          <a:pt x="109184" y="340812"/>
                          <a:pt x="130028" y="328556"/>
                        </a:cubicBezTo>
                        <a:cubicBezTo>
                          <a:pt x="140852" y="322196"/>
                          <a:pt x="161881" y="334213"/>
                          <a:pt x="161881" y="334213"/>
                        </a:cubicBezTo>
                        <a:cubicBezTo>
                          <a:pt x="161881" y="334213"/>
                          <a:pt x="170338" y="317898"/>
                          <a:pt x="183399" y="314774"/>
                        </a:cubicBezTo>
                        <a:cubicBezTo>
                          <a:pt x="196460" y="311659"/>
                          <a:pt x="214115" y="321725"/>
                          <a:pt x="214115" y="321725"/>
                        </a:cubicBezTo>
                        <a:cubicBezTo>
                          <a:pt x="214115" y="321725"/>
                          <a:pt x="207867" y="298431"/>
                          <a:pt x="196211" y="278115"/>
                        </a:cubicBezTo>
                        <a:cubicBezTo>
                          <a:pt x="184555" y="257788"/>
                          <a:pt x="167491" y="240448"/>
                          <a:pt x="167491" y="240448"/>
                        </a:cubicBezTo>
                        <a:cubicBezTo>
                          <a:pt x="167491" y="240448"/>
                          <a:pt x="176855" y="238728"/>
                          <a:pt x="185072" y="235447"/>
                        </a:cubicBezTo>
                        <a:cubicBezTo>
                          <a:pt x="193281" y="232156"/>
                          <a:pt x="200361" y="227304"/>
                          <a:pt x="200361" y="227304"/>
                        </a:cubicBezTo>
                        <a:cubicBezTo>
                          <a:pt x="200361" y="227304"/>
                          <a:pt x="195185" y="216313"/>
                          <a:pt x="189102" y="208235"/>
                        </a:cubicBezTo>
                        <a:cubicBezTo>
                          <a:pt x="183020" y="200156"/>
                          <a:pt x="176041" y="194989"/>
                          <a:pt x="176041" y="194989"/>
                        </a:cubicBezTo>
                        <a:cubicBezTo>
                          <a:pt x="176041" y="194989"/>
                          <a:pt x="189602" y="175328"/>
                          <a:pt x="198891" y="156093"/>
                        </a:cubicBezTo>
                        <a:cubicBezTo>
                          <a:pt x="208172" y="136857"/>
                          <a:pt x="213172" y="118047"/>
                          <a:pt x="213172" y="118047"/>
                        </a:cubicBezTo>
                        <a:cubicBezTo>
                          <a:pt x="213172" y="118047"/>
                          <a:pt x="192301" y="107852"/>
                          <a:pt x="174618" y="104210"/>
                        </a:cubicBezTo>
                        <a:cubicBezTo>
                          <a:pt x="156936" y="100559"/>
                          <a:pt x="142442" y="103452"/>
                          <a:pt x="142442" y="103452"/>
                        </a:cubicBezTo>
                        <a:cubicBezTo>
                          <a:pt x="142442" y="103452"/>
                          <a:pt x="143514" y="94051"/>
                          <a:pt x="142747" y="85104"/>
                        </a:cubicBezTo>
                        <a:cubicBezTo>
                          <a:pt x="141980" y="76156"/>
                          <a:pt x="139373" y="67662"/>
                          <a:pt x="139373" y="67662"/>
                        </a:cubicBezTo>
                        <a:cubicBezTo>
                          <a:pt x="139373" y="67662"/>
                          <a:pt x="126959" y="71488"/>
                          <a:pt x="117771" y="81342"/>
                        </a:cubicBezTo>
                        <a:cubicBezTo>
                          <a:pt x="108574" y="91186"/>
                          <a:pt x="102603" y="107057"/>
                          <a:pt x="102603" y="107057"/>
                        </a:cubicBezTo>
                        <a:cubicBezTo>
                          <a:pt x="102603" y="107057"/>
                          <a:pt x="101106" y="73790"/>
                          <a:pt x="94718" y="47030"/>
                        </a:cubicBezTo>
                        <a:cubicBezTo>
                          <a:pt x="88331" y="20262"/>
                          <a:pt x="77045" y="0"/>
                          <a:pt x="77045" y="0"/>
                        </a:cubicBezTo>
                        <a:cubicBezTo>
                          <a:pt x="77045" y="0"/>
                          <a:pt x="72747" y="29311"/>
                          <a:pt x="63614" y="44331"/>
                        </a:cubicBezTo>
                        <a:cubicBezTo>
                          <a:pt x="54491" y="59343"/>
                          <a:pt x="40543" y="60064"/>
                          <a:pt x="40543" y="60064"/>
                        </a:cubicBezTo>
                        <a:cubicBezTo>
                          <a:pt x="40543" y="60064"/>
                          <a:pt x="52994" y="100115"/>
                          <a:pt x="21945" y="111512"/>
                        </a:cubicBezTo>
                        <a:cubicBezTo>
                          <a:pt x="9643" y="116032"/>
                          <a:pt x="94" y="101751"/>
                          <a:pt x="94" y="101751"/>
                        </a:cubicBezTo>
                        <a:cubicBezTo>
                          <a:pt x="94" y="101751"/>
                          <a:pt x="-1995" y="134990"/>
                          <a:pt x="13525" y="169255"/>
                        </a:cubicBezTo>
                        <a:cubicBezTo>
                          <a:pt x="29054" y="203520"/>
                          <a:pt x="63651" y="236325"/>
                          <a:pt x="63651"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72" name="Google Shape;11072;p17"/>
                  <p:cNvSpPr/>
                  <p:nvPr/>
                </p:nvSpPr>
                <p:spPr>
                  <a:xfrm>
                    <a:off x="3665780" y="3580914"/>
                    <a:ext cx="160557" cy="262012"/>
                  </a:xfrm>
                  <a:custGeom>
                    <a:avLst/>
                    <a:gdLst/>
                    <a:ahLst/>
                    <a:cxnLst/>
                    <a:rect l="l" t="t" r="r" b="b"/>
                    <a:pathLst>
                      <a:path w="160557" h="262012" extrusionOk="0">
                        <a:moveTo>
                          <a:pt x="160557" y="56819"/>
                        </a:moveTo>
                        <a:cubicBezTo>
                          <a:pt x="160557" y="56819"/>
                          <a:pt x="114516" y="76988"/>
                          <a:pt x="95419" y="94097"/>
                        </a:cubicBezTo>
                        <a:cubicBezTo>
                          <a:pt x="84762" y="103646"/>
                          <a:pt x="78541" y="111429"/>
                          <a:pt x="78541" y="111429"/>
                        </a:cubicBezTo>
                        <a:cubicBezTo>
                          <a:pt x="78541" y="111429"/>
                          <a:pt x="78985" y="102675"/>
                          <a:pt x="83440" y="83153"/>
                        </a:cubicBezTo>
                        <a:cubicBezTo>
                          <a:pt x="87905" y="63631"/>
                          <a:pt x="96390" y="33350"/>
                          <a:pt x="96390" y="33350"/>
                        </a:cubicBezTo>
                        <a:cubicBezTo>
                          <a:pt x="96390" y="33350"/>
                          <a:pt x="84327" y="57429"/>
                          <a:pt x="78384" y="77949"/>
                        </a:cubicBezTo>
                        <a:cubicBezTo>
                          <a:pt x="72431" y="98479"/>
                          <a:pt x="72579" y="115459"/>
                          <a:pt x="72579" y="115459"/>
                        </a:cubicBezTo>
                        <a:cubicBezTo>
                          <a:pt x="72579" y="115459"/>
                          <a:pt x="62384" y="122558"/>
                          <a:pt x="54092" y="131940"/>
                        </a:cubicBezTo>
                        <a:cubicBezTo>
                          <a:pt x="45801" y="141331"/>
                          <a:pt x="39414" y="153015"/>
                          <a:pt x="39414" y="153015"/>
                        </a:cubicBezTo>
                        <a:lnTo>
                          <a:pt x="36752" y="106483"/>
                        </a:lnTo>
                        <a:cubicBezTo>
                          <a:pt x="36752" y="106483"/>
                          <a:pt x="43962" y="104728"/>
                          <a:pt x="51088" y="92406"/>
                        </a:cubicBezTo>
                        <a:cubicBezTo>
                          <a:pt x="58215" y="80094"/>
                          <a:pt x="65258" y="57207"/>
                          <a:pt x="65258" y="57207"/>
                        </a:cubicBezTo>
                        <a:cubicBezTo>
                          <a:pt x="65258" y="57207"/>
                          <a:pt x="55608" y="74816"/>
                          <a:pt x="48861" y="84725"/>
                        </a:cubicBezTo>
                        <a:cubicBezTo>
                          <a:pt x="42104" y="94643"/>
                          <a:pt x="38249" y="96871"/>
                          <a:pt x="38249" y="96871"/>
                        </a:cubicBezTo>
                        <a:lnTo>
                          <a:pt x="40412" y="54573"/>
                        </a:lnTo>
                        <a:lnTo>
                          <a:pt x="45237" y="0"/>
                        </a:lnTo>
                        <a:lnTo>
                          <a:pt x="35680" y="50561"/>
                        </a:lnTo>
                        <a:cubicBezTo>
                          <a:pt x="35680" y="50561"/>
                          <a:pt x="31446" y="47409"/>
                          <a:pt x="27638" y="35984"/>
                        </a:cubicBezTo>
                        <a:cubicBezTo>
                          <a:pt x="23829" y="24560"/>
                          <a:pt x="20446" y="4862"/>
                          <a:pt x="20446" y="4862"/>
                        </a:cubicBezTo>
                        <a:cubicBezTo>
                          <a:pt x="20446" y="4862"/>
                          <a:pt x="21445" y="25687"/>
                          <a:pt x="25050" y="39525"/>
                        </a:cubicBezTo>
                        <a:cubicBezTo>
                          <a:pt x="28645" y="53362"/>
                          <a:pt x="34838" y="60211"/>
                          <a:pt x="34838" y="60211"/>
                        </a:cubicBezTo>
                        <a:lnTo>
                          <a:pt x="33396" y="94116"/>
                        </a:lnTo>
                        <a:lnTo>
                          <a:pt x="31954" y="113231"/>
                        </a:lnTo>
                        <a:cubicBezTo>
                          <a:pt x="31954" y="113231"/>
                          <a:pt x="25576" y="108656"/>
                          <a:pt x="17581" y="94939"/>
                        </a:cubicBezTo>
                        <a:cubicBezTo>
                          <a:pt x="9595" y="81231"/>
                          <a:pt x="0" y="58372"/>
                          <a:pt x="0" y="58372"/>
                        </a:cubicBezTo>
                        <a:cubicBezTo>
                          <a:pt x="0" y="58372"/>
                          <a:pt x="5574" y="82072"/>
                          <a:pt x="13468" y="98470"/>
                        </a:cubicBezTo>
                        <a:cubicBezTo>
                          <a:pt x="21361" y="114867"/>
                          <a:pt x="31566" y="123972"/>
                          <a:pt x="31566" y="123972"/>
                        </a:cubicBezTo>
                        <a:lnTo>
                          <a:pt x="34413" y="158477"/>
                        </a:lnTo>
                        <a:cubicBezTo>
                          <a:pt x="34413" y="158477"/>
                          <a:pt x="29782" y="164162"/>
                          <a:pt x="22822" y="176484"/>
                        </a:cubicBezTo>
                        <a:cubicBezTo>
                          <a:pt x="15862" y="188814"/>
                          <a:pt x="6572" y="207800"/>
                          <a:pt x="6572" y="207800"/>
                        </a:cubicBezTo>
                        <a:lnTo>
                          <a:pt x="16925" y="223810"/>
                        </a:lnTo>
                        <a:cubicBezTo>
                          <a:pt x="16925" y="223810"/>
                          <a:pt x="22295" y="202689"/>
                          <a:pt x="28350" y="188269"/>
                        </a:cubicBezTo>
                        <a:cubicBezTo>
                          <a:pt x="34404" y="173840"/>
                          <a:pt x="41133" y="166122"/>
                          <a:pt x="41133" y="166122"/>
                        </a:cubicBezTo>
                        <a:lnTo>
                          <a:pt x="59056" y="178480"/>
                        </a:lnTo>
                        <a:cubicBezTo>
                          <a:pt x="59056" y="178480"/>
                          <a:pt x="56126" y="195543"/>
                          <a:pt x="59574" y="215944"/>
                        </a:cubicBezTo>
                        <a:cubicBezTo>
                          <a:pt x="63031" y="236344"/>
                          <a:pt x="71054" y="262013"/>
                          <a:pt x="71054" y="262013"/>
                        </a:cubicBezTo>
                        <a:cubicBezTo>
                          <a:pt x="71054" y="262013"/>
                          <a:pt x="65027" y="236122"/>
                          <a:pt x="63613" y="216424"/>
                        </a:cubicBezTo>
                        <a:cubicBezTo>
                          <a:pt x="62189" y="196726"/>
                          <a:pt x="64528" y="181651"/>
                          <a:pt x="64528" y="181651"/>
                        </a:cubicBezTo>
                        <a:lnTo>
                          <a:pt x="92942" y="199518"/>
                        </a:lnTo>
                        <a:cubicBezTo>
                          <a:pt x="92942" y="199518"/>
                          <a:pt x="93571" y="209214"/>
                          <a:pt x="100928" y="220325"/>
                        </a:cubicBezTo>
                        <a:cubicBezTo>
                          <a:pt x="108286" y="231435"/>
                          <a:pt x="122354" y="243960"/>
                          <a:pt x="122354" y="243960"/>
                        </a:cubicBezTo>
                        <a:cubicBezTo>
                          <a:pt x="122354" y="243960"/>
                          <a:pt x="109821" y="227784"/>
                          <a:pt x="103674" y="217441"/>
                        </a:cubicBezTo>
                        <a:cubicBezTo>
                          <a:pt x="97527" y="207098"/>
                          <a:pt x="97767" y="202587"/>
                          <a:pt x="97767" y="202587"/>
                        </a:cubicBezTo>
                        <a:lnTo>
                          <a:pt x="152589" y="217922"/>
                        </a:lnTo>
                        <a:cubicBezTo>
                          <a:pt x="152589" y="217922"/>
                          <a:pt x="114951" y="202180"/>
                          <a:pt x="95983" y="192438"/>
                        </a:cubicBezTo>
                        <a:cubicBezTo>
                          <a:pt x="81665" y="185080"/>
                          <a:pt x="76563" y="181133"/>
                          <a:pt x="76563" y="181133"/>
                        </a:cubicBezTo>
                        <a:cubicBezTo>
                          <a:pt x="76563" y="181133"/>
                          <a:pt x="80112" y="175494"/>
                          <a:pt x="87119" y="170300"/>
                        </a:cubicBezTo>
                        <a:cubicBezTo>
                          <a:pt x="94135" y="165096"/>
                          <a:pt x="103831" y="161509"/>
                          <a:pt x="103831" y="161509"/>
                        </a:cubicBezTo>
                        <a:cubicBezTo>
                          <a:pt x="103831" y="161509"/>
                          <a:pt x="92323" y="161408"/>
                          <a:pt x="84087" y="164920"/>
                        </a:cubicBezTo>
                        <a:cubicBezTo>
                          <a:pt x="75842" y="168423"/>
                          <a:pt x="70878" y="175531"/>
                          <a:pt x="70878" y="175531"/>
                        </a:cubicBezTo>
                        <a:lnTo>
                          <a:pt x="45949" y="159457"/>
                        </a:lnTo>
                        <a:cubicBezTo>
                          <a:pt x="45949" y="159457"/>
                          <a:pt x="53898" y="148615"/>
                          <a:pt x="60812" y="140083"/>
                        </a:cubicBezTo>
                        <a:cubicBezTo>
                          <a:pt x="67735" y="131552"/>
                          <a:pt x="76507" y="125229"/>
                          <a:pt x="76507" y="125229"/>
                        </a:cubicBezTo>
                        <a:cubicBezTo>
                          <a:pt x="76507" y="125229"/>
                          <a:pt x="88579" y="132910"/>
                          <a:pt x="102740" y="136303"/>
                        </a:cubicBezTo>
                        <a:cubicBezTo>
                          <a:pt x="116910" y="139695"/>
                          <a:pt x="133179" y="138789"/>
                          <a:pt x="133179" y="138789"/>
                        </a:cubicBezTo>
                        <a:cubicBezTo>
                          <a:pt x="133179" y="138789"/>
                          <a:pt x="117372" y="135554"/>
                          <a:pt x="104718" y="130951"/>
                        </a:cubicBezTo>
                        <a:cubicBezTo>
                          <a:pt x="92073" y="126338"/>
                          <a:pt x="82562" y="120367"/>
                          <a:pt x="82562" y="120367"/>
                        </a:cubicBezTo>
                        <a:cubicBezTo>
                          <a:pt x="82562" y="120367"/>
                          <a:pt x="85843" y="113083"/>
                          <a:pt x="100688" y="100586"/>
                        </a:cubicBezTo>
                        <a:cubicBezTo>
                          <a:pt x="120016" y="84299"/>
                          <a:pt x="160557" y="56819"/>
                          <a:pt x="160557"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73" name="Google Shape;11073;p17"/>
                <p:cNvGrpSpPr/>
                <p:nvPr/>
              </p:nvGrpSpPr>
              <p:grpSpPr>
                <a:xfrm>
                  <a:off x="3621098" y="3310157"/>
                  <a:ext cx="175124" cy="193620"/>
                  <a:chOff x="3621098" y="3310157"/>
                  <a:chExt cx="175124" cy="193620"/>
                </a:xfrm>
              </p:grpSpPr>
              <p:sp>
                <p:nvSpPr>
                  <p:cNvPr id="11074" name="Google Shape;11074;p17"/>
                  <p:cNvSpPr/>
                  <p:nvPr/>
                </p:nvSpPr>
                <p:spPr>
                  <a:xfrm>
                    <a:off x="3621098" y="3310157"/>
                    <a:ext cx="166149" cy="193620"/>
                  </a:xfrm>
                  <a:custGeom>
                    <a:avLst/>
                    <a:gdLst/>
                    <a:ahLst/>
                    <a:cxnLst/>
                    <a:rect l="l" t="t" r="r" b="b"/>
                    <a:pathLst>
                      <a:path w="166149" h="193620" extrusionOk="0">
                        <a:moveTo>
                          <a:pt x="142468" y="92323"/>
                        </a:moveTo>
                        <a:cubicBezTo>
                          <a:pt x="142468" y="92323"/>
                          <a:pt x="164273" y="70813"/>
                          <a:pt x="165881" y="47631"/>
                        </a:cubicBezTo>
                        <a:cubicBezTo>
                          <a:pt x="168423" y="11120"/>
                          <a:pt x="152090" y="2967"/>
                          <a:pt x="152090" y="2967"/>
                        </a:cubicBezTo>
                        <a:cubicBezTo>
                          <a:pt x="152090" y="2967"/>
                          <a:pt x="150232" y="29080"/>
                          <a:pt x="131912" y="27102"/>
                        </a:cubicBezTo>
                        <a:cubicBezTo>
                          <a:pt x="122401" y="26066"/>
                          <a:pt x="112797" y="13135"/>
                          <a:pt x="112797" y="13135"/>
                        </a:cubicBezTo>
                        <a:cubicBezTo>
                          <a:pt x="112797" y="13135"/>
                          <a:pt x="101233" y="17424"/>
                          <a:pt x="91417" y="14133"/>
                        </a:cubicBezTo>
                        <a:cubicBezTo>
                          <a:pt x="81600" y="10852"/>
                          <a:pt x="73522" y="0"/>
                          <a:pt x="73522" y="0"/>
                        </a:cubicBezTo>
                        <a:cubicBezTo>
                          <a:pt x="73522" y="0"/>
                          <a:pt x="69196" y="12700"/>
                          <a:pt x="69547" y="26001"/>
                        </a:cubicBezTo>
                        <a:cubicBezTo>
                          <a:pt x="69898" y="39312"/>
                          <a:pt x="74936" y="53223"/>
                          <a:pt x="74936" y="53223"/>
                        </a:cubicBezTo>
                        <a:cubicBezTo>
                          <a:pt x="74936" y="53223"/>
                          <a:pt x="68087" y="50635"/>
                          <a:pt x="61422" y="49156"/>
                        </a:cubicBezTo>
                        <a:cubicBezTo>
                          <a:pt x="54767" y="47686"/>
                          <a:pt x="48297" y="47335"/>
                          <a:pt x="48297" y="47335"/>
                        </a:cubicBezTo>
                        <a:cubicBezTo>
                          <a:pt x="48297" y="47335"/>
                          <a:pt x="47733" y="54120"/>
                          <a:pt x="48842" y="59925"/>
                        </a:cubicBezTo>
                        <a:cubicBezTo>
                          <a:pt x="49942" y="65739"/>
                          <a:pt x="52706" y="70564"/>
                          <a:pt x="52706" y="70564"/>
                        </a:cubicBezTo>
                        <a:cubicBezTo>
                          <a:pt x="52706" y="70564"/>
                          <a:pt x="36520" y="74520"/>
                          <a:pt x="23349" y="79835"/>
                        </a:cubicBezTo>
                        <a:cubicBezTo>
                          <a:pt x="10177" y="85141"/>
                          <a:pt x="0" y="91787"/>
                          <a:pt x="0" y="91787"/>
                        </a:cubicBezTo>
                        <a:cubicBezTo>
                          <a:pt x="0" y="91787"/>
                          <a:pt x="10168" y="103849"/>
                          <a:pt x="20594" y="111835"/>
                        </a:cubicBezTo>
                        <a:cubicBezTo>
                          <a:pt x="31030" y="119813"/>
                          <a:pt x="41715" y="123713"/>
                          <a:pt x="41715" y="123713"/>
                        </a:cubicBezTo>
                        <a:cubicBezTo>
                          <a:pt x="41715" y="123713"/>
                          <a:pt x="37583" y="127549"/>
                          <a:pt x="34829" y="131847"/>
                        </a:cubicBezTo>
                        <a:cubicBezTo>
                          <a:pt x="32084" y="136136"/>
                          <a:pt x="30725" y="140887"/>
                          <a:pt x="30725" y="140887"/>
                        </a:cubicBezTo>
                        <a:cubicBezTo>
                          <a:pt x="30725" y="140887"/>
                          <a:pt x="40366" y="143623"/>
                          <a:pt x="50071" y="142496"/>
                        </a:cubicBezTo>
                        <a:cubicBezTo>
                          <a:pt x="59768" y="141368"/>
                          <a:pt x="69519" y="136386"/>
                          <a:pt x="69519" y="136386"/>
                        </a:cubicBezTo>
                        <a:cubicBezTo>
                          <a:pt x="69519" y="136386"/>
                          <a:pt x="58400" y="151859"/>
                          <a:pt x="52900" y="166168"/>
                        </a:cubicBezTo>
                        <a:cubicBezTo>
                          <a:pt x="47409" y="180477"/>
                          <a:pt x="47529" y="193621"/>
                          <a:pt x="47529" y="193621"/>
                        </a:cubicBezTo>
                        <a:cubicBezTo>
                          <a:pt x="47529" y="193621"/>
                          <a:pt x="61062" y="182011"/>
                          <a:pt x="72597" y="178536"/>
                        </a:cubicBezTo>
                        <a:cubicBezTo>
                          <a:pt x="84133" y="175069"/>
                          <a:pt x="93663" y="179756"/>
                          <a:pt x="93663" y="179756"/>
                        </a:cubicBezTo>
                        <a:cubicBezTo>
                          <a:pt x="93663" y="179756"/>
                          <a:pt x="99967" y="157304"/>
                          <a:pt x="124758" y="163321"/>
                        </a:cubicBezTo>
                        <a:cubicBezTo>
                          <a:pt x="134583" y="165706"/>
                          <a:pt x="135739" y="175541"/>
                          <a:pt x="135739" y="175541"/>
                        </a:cubicBezTo>
                        <a:cubicBezTo>
                          <a:pt x="135739" y="175541"/>
                          <a:pt x="149225" y="161371"/>
                          <a:pt x="151378" y="140416"/>
                        </a:cubicBezTo>
                        <a:cubicBezTo>
                          <a:pt x="153532" y="119461"/>
                          <a:pt x="142468" y="92323"/>
                          <a:pt x="142468"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75" name="Google Shape;11075;p17"/>
                  <p:cNvSpPr/>
                  <p:nvPr/>
                </p:nvSpPr>
                <p:spPr>
                  <a:xfrm>
                    <a:off x="3638882" y="3334162"/>
                    <a:ext cx="157340" cy="143919"/>
                  </a:xfrm>
                  <a:custGeom>
                    <a:avLst/>
                    <a:gdLst/>
                    <a:ahLst/>
                    <a:cxnLst/>
                    <a:rect l="l" t="t" r="r" b="b"/>
                    <a:pathLst>
                      <a:path w="157340" h="143919" extrusionOk="0">
                        <a:moveTo>
                          <a:pt x="0" y="70324"/>
                        </a:moveTo>
                        <a:cubicBezTo>
                          <a:pt x="0" y="70324"/>
                          <a:pt x="37953" y="77783"/>
                          <a:pt x="56884" y="76951"/>
                        </a:cubicBezTo>
                        <a:cubicBezTo>
                          <a:pt x="67440" y="76489"/>
                          <a:pt x="74419" y="75223"/>
                          <a:pt x="74419" y="75223"/>
                        </a:cubicBezTo>
                        <a:cubicBezTo>
                          <a:pt x="74419" y="75223"/>
                          <a:pt x="70934" y="78994"/>
                          <a:pt x="60858" y="86158"/>
                        </a:cubicBezTo>
                        <a:cubicBezTo>
                          <a:pt x="50783" y="93321"/>
                          <a:pt x="34127" y="103877"/>
                          <a:pt x="34127" y="103877"/>
                        </a:cubicBezTo>
                        <a:cubicBezTo>
                          <a:pt x="34127" y="103877"/>
                          <a:pt x="50903" y="97398"/>
                          <a:pt x="62328" y="90317"/>
                        </a:cubicBezTo>
                        <a:cubicBezTo>
                          <a:pt x="73762" y="83237"/>
                          <a:pt x="79835" y="75555"/>
                          <a:pt x="79835" y="75555"/>
                        </a:cubicBezTo>
                        <a:cubicBezTo>
                          <a:pt x="79835" y="75555"/>
                          <a:pt x="89199" y="76027"/>
                          <a:pt x="98137" y="74788"/>
                        </a:cubicBezTo>
                        <a:cubicBezTo>
                          <a:pt x="107066" y="73540"/>
                          <a:pt x="115561" y="70592"/>
                          <a:pt x="115561" y="70592"/>
                        </a:cubicBezTo>
                        <a:lnTo>
                          <a:pt x="100392" y="92443"/>
                        </a:lnTo>
                        <a:cubicBezTo>
                          <a:pt x="100392" y="92443"/>
                          <a:pt x="94957" y="90640"/>
                          <a:pt x="85741" y="93617"/>
                        </a:cubicBezTo>
                        <a:cubicBezTo>
                          <a:pt x="76517" y="96584"/>
                          <a:pt x="63502" y="104339"/>
                          <a:pt x="63502" y="104339"/>
                        </a:cubicBezTo>
                        <a:cubicBezTo>
                          <a:pt x="63502" y="104339"/>
                          <a:pt x="76332" y="99893"/>
                          <a:pt x="84429" y="97860"/>
                        </a:cubicBezTo>
                        <a:cubicBezTo>
                          <a:pt x="92526" y="95835"/>
                          <a:pt x="95900" y="96214"/>
                          <a:pt x="95900" y="96214"/>
                        </a:cubicBezTo>
                        <a:lnTo>
                          <a:pt x="79059" y="114433"/>
                        </a:lnTo>
                        <a:lnTo>
                          <a:pt x="55987" y="137199"/>
                        </a:lnTo>
                        <a:lnTo>
                          <a:pt x="80750" y="117927"/>
                        </a:lnTo>
                        <a:cubicBezTo>
                          <a:pt x="80750" y="117927"/>
                          <a:pt x="82414" y="120866"/>
                          <a:pt x="80787" y="127355"/>
                        </a:cubicBezTo>
                        <a:cubicBezTo>
                          <a:pt x="79160" y="133853"/>
                          <a:pt x="74243" y="143919"/>
                          <a:pt x="74243" y="143919"/>
                        </a:cubicBezTo>
                        <a:cubicBezTo>
                          <a:pt x="74243" y="143919"/>
                          <a:pt x="81157" y="134205"/>
                          <a:pt x="83800" y="126699"/>
                        </a:cubicBezTo>
                        <a:cubicBezTo>
                          <a:pt x="86444" y="119193"/>
                          <a:pt x="84817" y="113897"/>
                          <a:pt x="84817" y="113897"/>
                        </a:cubicBezTo>
                        <a:lnTo>
                          <a:pt x="98119" y="99200"/>
                        </a:lnTo>
                        <a:lnTo>
                          <a:pt x="106040" y="91130"/>
                        </a:lnTo>
                        <a:cubicBezTo>
                          <a:pt x="106040" y="91130"/>
                          <a:pt x="108619" y="95475"/>
                          <a:pt x="108933" y="104496"/>
                        </a:cubicBezTo>
                        <a:cubicBezTo>
                          <a:pt x="109257" y="113518"/>
                          <a:pt x="107316" y="127226"/>
                          <a:pt x="107316" y="127226"/>
                        </a:cubicBezTo>
                        <a:cubicBezTo>
                          <a:pt x="107316" y="127226"/>
                          <a:pt x="112233" y="114581"/>
                          <a:pt x="112954" y="104385"/>
                        </a:cubicBezTo>
                        <a:cubicBezTo>
                          <a:pt x="113684" y="94199"/>
                          <a:pt x="110209" y="86444"/>
                          <a:pt x="110209" y="86444"/>
                        </a:cubicBezTo>
                        <a:lnTo>
                          <a:pt x="120885" y="69926"/>
                        </a:lnTo>
                        <a:cubicBezTo>
                          <a:pt x="120885" y="69926"/>
                          <a:pt x="126024" y="69039"/>
                          <a:pt x="135138" y="66007"/>
                        </a:cubicBezTo>
                        <a:cubicBezTo>
                          <a:pt x="144261" y="62966"/>
                          <a:pt x="157341" y="57771"/>
                          <a:pt x="157341" y="57771"/>
                        </a:cubicBezTo>
                        <a:lnTo>
                          <a:pt x="156287" y="46873"/>
                        </a:lnTo>
                        <a:cubicBezTo>
                          <a:pt x="156287" y="46873"/>
                          <a:pt x="145028" y="54425"/>
                          <a:pt x="135748" y="58732"/>
                        </a:cubicBezTo>
                        <a:cubicBezTo>
                          <a:pt x="126477" y="63040"/>
                          <a:pt x="119193" y="64094"/>
                          <a:pt x="119193" y="64094"/>
                        </a:cubicBezTo>
                        <a:lnTo>
                          <a:pt x="111771" y="52114"/>
                        </a:lnTo>
                        <a:cubicBezTo>
                          <a:pt x="111771" y="52114"/>
                          <a:pt x="119933" y="45505"/>
                          <a:pt x="125063" y="35106"/>
                        </a:cubicBezTo>
                        <a:cubicBezTo>
                          <a:pt x="130193" y="24708"/>
                          <a:pt x="134205" y="10297"/>
                          <a:pt x="134205" y="10297"/>
                        </a:cubicBezTo>
                        <a:cubicBezTo>
                          <a:pt x="134205" y="10297"/>
                          <a:pt x="128788" y="24088"/>
                          <a:pt x="122558" y="33443"/>
                        </a:cubicBezTo>
                        <a:cubicBezTo>
                          <a:pt x="116337" y="42788"/>
                          <a:pt x="109294" y="48722"/>
                          <a:pt x="109294" y="48722"/>
                        </a:cubicBezTo>
                        <a:lnTo>
                          <a:pt x="96908" y="30512"/>
                        </a:lnTo>
                        <a:cubicBezTo>
                          <a:pt x="96908" y="30512"/>
                          <a:pt x="100013" y="25928"/>
                          <a:pt x="99172" y="18302"/>
                        </a:cubicBezTo>
                        <a:cubicBezTo>
                          <a:pt x="98322" y="10676"/>
                          <a:pt x="93524" y="0"/>
                          <a:pt x="93524" y="0"/>
                        </a:cubicBezTo>
                        <a:cubicBezTo>
                          <a:pt x="93524" y="0"/>
                          <a:pt x="95974" y="11758"/>
                          <a:pt x="96297" y="18607"/>
                        </a:cubicBezTo>
                        <a:cubicBezTo>
                          <a:pt x="96621" y="25456"/>
                          <a:pt x="94809" y="27398"/>
                          <a:pt x="94809" y="27398"/>
                        </a:cubicBezTo>
                        <a:lnTo>
                          <a:pt x="63946" y="841"/>
                        </a:lnTo>
                        <a:cubicBezTo>
                          <a:pt x="63946" y="841"/>
                          <a:pt x="83237" y="21417"/>
                          <a:pt x="92304" y="32592"/>
                        </a:cubicBezTo>
                        <a:cubicBezTo>
                          <a:pt x="99144" y="41031"/>
                          <a:pt x="101104" y="44636"/>
                          <a:pt x="101104" y="44636"/>
                        </a:cubicBezTo>
                        <a:cubicBezTo>
                          <a:pt x="101104" y="44636"/>
                          <a:pt x="96686" y="45893"/>
                          <a:pt x="90132" y="45718"/>
                        </a:cubicBezTo>
                        <a:cubicBezTo>
                          <a:pt x="83579" y="45533"/>
                          <a:pt x="75833" y="43666"/>
                          <a:pt x="75833" y="43666"/>
                        </a:cubicBezTo>
                        <a:cubicBezTo>
                          <a:pt x="75833" y="43666"/>
                          <a:pt x="83449" y="47844"/>
                          <a:pt x="90197" y="49221"/>
                        </a:cubicBezTo>
                        <a:cubicBezTo>
                          <a:pt x="96954" y="50598"/>
                          <a:pt x="102842" y="49193"/>
                          <a:pt x="102842" y="49193"/>
                        </a:cubicBezTo>
                        <a:lnTo>
                          <a:pt x="113564" y="65351"/>
                        </a:lnTo>
                        <a:cubicBezTo>
                          <a:pt x="113564" y="65351"/>
                          <a:pt x="104330" y="67375"/>
                          <a:pt x="96630" y="68715"/>
                        </a:cubicBezTo>
                        <a:cubicBezTo>
                          <a:pt x="88921" y="70065"/>
                          <a:pt x="80787" y="69760"/>
                          <a:pt x="80787" y="69760"/>
                        </a:cubicBezTo>
                        <a:cubicBezTo>
                          <a:pt x="80787" y="69760"/>
                          <a:pt x="75555" y="61977"/>
                          <a:pt x="67375" y="55377"/>
                        </a:cubicBezTo>
                        <a:cubicBezTo>
                          <a:pt x="59195" y="48768"/>
                          <a:pt x="48047" y="43342"/>
                          <a:pt x="48047" y="43342"/>
                        </a:cubicBezTo>
                        <a:cubicBezTo>
                          <a:pt x="48047" y="43342"/>
                          <a:pt x="57374" y="50460"/>
                          <a:pt x="64112" y="57069"/>
                        </a:cubicBezTo>
                        <a:cubicBezTo>
                          <a:pt x="70841" y="63678"/>
                          <a:pt x="74991" y="69769"/>
                          <a:pt x="74991" y="69769"/>
                        </a:cubicBezTo>
                        <a:cubicBezTo>
                          <a:pt x="74991" y="69769"/>
                          <a:pt x="70157" y="71858"/>
                          <a:pt x="55737" y="72154"/>
                        </a:cubicBezTo>
                        <a:cubicBezTo>
                          <a:pt x="36955" y="72524"/>
                          <a:pt x="0" y="70324"/>
                          <a:pt x="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76" name="Google Shape;11076;p17"/>
                <p:cNvGrpSpPr/>
                <p:nvPr/>
              </p:nvGrpSpPr>
              <p:grpSpPr>
                <a:xfrm>
                  <a:off x="3100465" y="3520138"/>
                  <a:ext cx="233413" cy="226296"/>
                  <a:chOff x="3100465" y="3520138"/>
                  <a:chExt cx="233413" cy="226296"/>
                </a:xfrm>
              </p:grpSpPr>
              <p:sp>
                <p:nvSpPr>
                  <p:cNvPr id="11077" name="Google Shape;11077;p17"/>
                  <p:cNvSpPr/>
                  <p:nvPr/>
                </p:nvSpPr>
                <p:spPr>
                  <a:xfrm>
                    <a:off x="3100465" y="3520138"/>
                    <a:ext cx="233413" cy="210126"/>
                  </a:xfrm>
                  <a:custGeom>
                    <a:avLst/>
                    <a:gdLst/>
                    <a:ahLst/>
                    <a:cxnLst/>
                    <a:rect l="l" t="t" r="r" b="b"/>
                    <a:pathLst>
                      <a:path w="233413" h="210126" extrusionOk="0">
                        <a:moveTo>
                          <a:pt x="130618" y="185154"/>
                        </a:moveTo>
                        <a:cubicBezTo>
                          <a:pt x="130618" y="185154"/>
                          <a:pt x="158626" y="210850"/>
                          <a:pt x="185154" y="210111"/>
                        </a:cubicBezTo>
                        <a:cubicBezTo>
                          <a:pt x="226916" y="208946"/>
                          <a:pt x="233414" y="186725"/>
                          <a:pt x="233414" y="186725"/>
                        </a:cubicBezTo>
                        <a:cubicBezTo>
                          <a:pt x="233414" y="186725"/>
                          <a:pt x="203539" y="187511"/>
                          <a:pt x="202707" y="163469"/>
                        </a:cubicBezTo>
                        <a:cubicBezTo>
                          <a:pt x="202273" y="150981"/>
                          <a:pt x="215315" y="136922"/>
                          <a:pt x="215315" y="136922"/>
                        </a:cubicBezTo>
                        <a:cubicBezTo>
                          <a:pt x="215315" y="136922"/>
                          <a:pt x="208521" y="122419"/>
                          <a:pt x="210592" y="109266"/>
                        </a:cubicBezTo>
                        <a:cubicBezTo>
                          <a:pt x="212671" y="96113"/>
                          <a:pt x="223606" y="84290"/>
                          <a:pt x="223606" y="84290"/>
                        </a:cubicBezTo>
                        <a:cubicBezTo>
                          <a:pt x="223606" y="84290"/>
                          <a:pt x="208503" y="80223"/>
                          <a:pt x="193492" y="82312"/>
                        </a:cubicBezTo>
                        <a:cubicBezTo>
                          <a:pt x="178489" y="84401"/>
                          <a:pt x="163580" y="92637"/>
                          <a:pt x="163580" y="92637"/>
                        </a:cubicBezTo>
                        <a:cubicBezTo>
                          <a:pt x="163580" y="92637"/>
                          <a:pt x="165364" y="83422"/>
                          <a:pt x="165909" y="74585"/>
                        </a:cubicBezTo>
                        <a:cubicBezTo>
                          <a:pt x="166464" y="65757"/>
                          <a:pt x="165780" y="57309"/>
                          <a:pt x="165780" y="57309"/>
                        </a:cubicBezTo>
                        <a:cubicBezTo>
                          <a:pt x="165780" y="57309"/>
                          <a:pt x="157997" y="57411"/>
                          <a:pt x="151610" y="59555"/>
                        </a:cubicBezTo>
                        <a:cubicBezTo>
                          <a:pt x="145213" y="61690"/>
                          <a:pt x="140213" y="65878"/>
                          <a:pt x="140213" y="65878"/>
                        </a:cubicBezTo>
                        <a:cubicBezTo>
                          <a:pt x="140213" y="65878"/>
                          <a:pt x="133021" y="45339"/>
                          <a:pt x="124804" y="28876"/>
                        </a:cubicBezTo>
                        <a:cubicBezTo>
                          <a:pt x="116587" y="12405"/>
                          <a:pt x="107353" y="0"/>
                          <a:pt x="107353" y="0"/>
                        </a:cubicBezTo>
                        <a:cubicBezTo>
                          <a:pt x="107353" y="0"/>
                          <a:pt x="95392" y="14688"/>
                          <a:pt x="88099" y="29209"/>
                        </a:cubicBezTo>
                        <a:cubicBezTo>
                          <a:pt x="80806" y="43740"/>
                          <a:pt x="78180" y="58104"/>
                          <a:pt x="78180" y="58104"/>
                        </a:cubicBezTo>
                        <a:cubicBezTo>
                          <a:pt x="78180" y="58104"/>
                          <a:pt x="73143" y="53196"/>
                          <a:pt x="67828" y="50155"/>
                        </a:cubicBezTo>
                        <a:cubicBezTo>
                          <a:pt x="62504" y="47104"/>
                          <a:pt x="56902" y="45921"/>
                          <a:pt x="56902" y="45921"/>
                        </a:cubicBezTo>
                        <a:cubicBezTo>
                          <a:pt x="56902" y="45921"/>
                          <a:pt x="55423" y="58788"/>
                          <a:pt x="58316" y="71248"/>
                        </a:cubicBezTo>
                        <a:cubicBezTo>
                          <a:pt x="61219" y="83708"/>
                          <a:pt x="68493" y="95771"/>
                          <a:pt x="68493" y="95771"/>
                        </a:cubicBezTo>
                        <a:cubicBezTo>
                          <a:pt x="68493" y="95771"/>
                          <a:pt x="49110" y="83218"/>
                          <a:pt x="31982" y="77829"/>
                        </a:cubicBezTo>
                        <a:cubicBezTo>
                          <a:pt x="14863" y="72440"/>
                          <a:pt x="0" y="74206"/>
                          <a:pt x="0" y="74206"/>
                        </a:cubicBezTo>
                        <a:cubicBezTo>
                          <a:pt x="0" y="74206"/>
                          <a:pt x="15418" y="90363"/>
                          <a:pt x="21278" y="104922"/>
                        </a:cubicBezTo>
                        <a:cubicBezTo>
                          <a:pt x="27139" y="119489"/>
                          <a:pt x="23432" y="132448"/>
                          <a:pt x="23432" y="132448"/>
                        </a:cubicBezTo>
                        <a:cubicBezTo>
                          <a:pt x="23432" y="132448"/>
                          <a:pt x="49914" y="137893"/>
                          <a:pt x="47252" y="170836"/>
                        </a:cubicBezTo>
                        <a:cubicBezTo>
                          <a:pt x="46198" y="183897"/>
                          <a:pt x="35245" y="186587"/>
                          <a:pt x="35245" y="186587"/>
                        </a:cubicBezTo>
                        <a:cubicBezTo>
                          <a:pt x="35245" y="186587"/>
                          <a:pt x="53556" y="202374"/>
                          <a:pt x="77644" y="202615"/>
                        </a:cubicBezTo>
                        <a:cubicBezTo>
                          <a:pt x="101733" y="202846"/>
                          <a:pt x="130618" y="185154"/>
                          <a:pt x="130618"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78" name="Google Shape;11078;p17"/>
                  <p:cNvSpPr/>
                  <p:nvPr/>
                </p:nvSpPr>
                <p:spPr>
                  <a:xfrm>
                    <a:off x="3137022" y="3543561"/>
                    <a:ext cx="166195" cy="202873"/>
                  </a:xfrm>
                  <a:custGeom>
                    <a:avLst/>
                    <a:gdLst/>
                    <a:ahLst/>
                    <a:cxnLst/>
                    <a:rect l="l" t="t" r="r" b="b"/>
                    <a:pathLst>
                      <a:path w="166195" h="202873" extrusionOk="0">
                        <a:moveTo>
                          <a:pt x="70896" y="0"/>
                        </a:moveTo>
                        <a:cubicBezTo>
                          <a:pt x="70896" y="0"/>
                          <a:pt x="68808" y="50219"/>
                          <a:pt x="72921" y="74705"/>
                        </a:cubicBezTo>
                        <a:cubicBezTo>
                          <a:pt x="75213" y="88367"/>
                          <a:pt x="77811" y="97268"/>
                          <a:pt x="77811" y="97268"/>
                        </a:cubicBezTo>
                        <a:cubicBezTo>
                          <a:pt x="77811" y="97268"/>
                          <a:pt x="72958" y="93201"/>
                          <a:pt x="63160" y="80990"/>
                        </a:cubicBezTo>
                        <a:cubicBezTo>
                          <a:pt x="53353" y="68780"/>
                          <a:pt x="38610" y="48426"/>
                          <a:pt x="38610" y="48426"/>
                        </a:cubicBezTo>
                        <a:cubicBezTo>
                          <a:pt x="38610" y="48426"/>
                          <a:pt x="48768" y="69436"/>
                          <a:pt x="58704" y="83412"/>
                        </a:cubicBezTo>
                        <a:cubicBezTo>
                          <a:pt x="68632" y="97397"/>
                          <a:pt x="78347" y="104357"/>
                          <a:pt x="78347" y="104357"/>
                        </a:cubicBezTo>
                        <a:cubicBezTo>
                          <a:pt x="78347" y="104357"/>
                          <a:pt x="79382" y="116577"/>
                          <a:pt x="82284" y="128030"/>
                        </a:cubicBezTo>
                        <a:cubicBezTo>
                          <a:pt x="85187" y="139482"/>
                          <a:pt x="89956" y="150168"/>
                          <a:pt x="89956" y="150168"/>
                        </a:cubicBezTo>
                        <a:lnTo>
                          <a:pt x="62670" y="133132"/>
                        </a:lnTo>
                        <a:cubicBezTo>
                          <a:pt x="62670" y="133132"/>
                          <a:pt x="63798" y="125848"/>
                          <a:pt x="58890" y="114230"/>
                        </a:cubicBezTo>
                        <a:cubicBezTo>
                          <a:pt x="53972" y="102610"/>
                          <a:pt x="43019" y="86657"/>
                          <a:pt x="43019" y="86657"/>
                        </a:cubicBezTo>
                        <a:cubicBezTo>
                          <a:pt x="43019" y="86657"/>
                          <a:pt x="50201" y="102777"/>
                          <a:pt x="53861" y="113046"/>
                        </a:cubicBezTo>
                        <a:cubicBezTo>
                          <a:pt x="57512" y="123316"/>
                          <a:pt x="57642" y="127743"/>
                          <a:pt x="57642" y="127743"/>
                        </a:cubicBezTo>
                        <a:lnTo>
                          <a:pt x="34200" y="108101"/>
                        </a:lnTo>
                        <a:lnTo>
                          <a:pt x="4538" y="80907"/>
                        </a:lnTo>
                        <a:lnTo>
                          <a:pt x="30512" y="110717"/>
                        </a:lnTo>
                        <a:cubicBezTo>
                          <a:pt x="30512" y="110717"/>
                          <a:pt x="27471" y="113240"/>
                          <a:pt x="19846" y="111928"/>
                        </a:cubicBezTo>
                        <a:cubicBezTo>
                          <a:pt x="12220" y="110606"/>
                          <a:pt x="0" y="105448"/>
                          <a:pt x="0" y="105448"/>
                        </a:cubicBezTo>
                        <a:cubicBezTo>
                          <a:pt x="0" y="105448"/>
                          <a:pt x="12155" y="113240"/>
                          <a:pt x="21103" y="115754"/>
                        </a:cubicBezTo>
                        <a:cubicBezTo>
                          <a:pt x="30041" y="118278"/>
                          <a:pt x="35762" y="115514"/>
                          <a:pt x="35762" y="115514"/>
                        </a:cubicBezTo>
                        <a:lnTo>
                          <a:pt x="54637" y="130997"/>
                        </a:lnTo>
                        <a:lnTo>
                          <a:pt x="65101" y="140296"/>
                        </a:lnTo>
                        <a:cubicBezTo>
                          <a:pt x="65101" y="140296"/>
                          <a:pt x="60618" y="144178"/>
                          <a:pt x="50450" y="145694"/>
                        </a:cubicBezTo>
                        <a:cubicBezTo>
                          <a:pt x="40283" y="147219"/>
                          <a:pt x="24449" y="146378"/>
                          <a:pt x="24449" y="146378"/>
                        </a:cubicBezTo>
                        <a:cubicBezTo>
                          <a:pt x="24449" y="146378"/>
                          <a:pt x="39580" y="151221"/>
                          <a:pt x="51245" y="150907"/>
                        </a:cubicBezTo>
                        <a:cubicBezTo>
                          <a:pt x="62910" y="150602"/>
                          <a:pt x="71109" y="145148"/>
                          <a:pt x="71109" y="145148"/>
                        </a:cubicBezTo>
                        <a:lnTo>
                          <a:pt x="91592" y="156989"/>
                        </a:lnTo>
                        <a:cubicBezTo>
                          <a:pt x="91592" y="156989"/>
                          <a:pt x="93460" y="163561"/>
                          <a:pt x="98432" y="175032"/>
                        </a:cubicBezTo>
                        <a:cubicBezTo>
                          <a:pt x="103396" y="186503"/>
                          <a:pt x="111466" y="202873"/>
                          <a:pt x="111466" y="202873"/>
                        </a:cubicBezTo>
                        <a:lnTo>
                          <a:pt x="123639" y="200165"/>
                        </a:lnTo>
                        <a:cubicBezTo>
                          <a:pt x="123639" y="200165"/>
                          <a:pt x="113194" y="186457"/>
                          <a:pt x="106770" y="174940"/>
                        </a:cubicBezTo>
                        <a:cubicBezTo>
                          <a:pt x="100337" y="163413"/>
                          <a:pt x="97924" y="154077"/>
                          <a:pt x="97924" y="154077"/>
                        </a:cubicBezTo>
                        <a:lnTo>
                          <a:pt x="110246" y="142976"/>
                        </a:lnTo>
                        <a:cubicBezTo>
                          <a:pt x="110246" y="142976"/>
                          <a:pt x="119101" y="152774"/>
                          <a:pt x="131736" y="158163"/>
                        </a:cubicBezTo>
                        <a:cubicBezTo>
                          <a:pt x="144372" y="163561"/>
                          <a:pt x="161352" y="167009"/>
                          <a:pt x="161352" y="167009"/>
                        </a:cubicBezTo>
                        <a:cubicBezTo>
                          <a:pt x="161352" y="167009"/>
                          <a:pt x="144834" y="161648"/>
                          <a:pt x="133197" y="154706"/>
                        </a:cubicBezTo>
                        <a:cubicBezTo>
                          <a:pt x="121560" y="147764"/>
                          <a:pt x="113666" y="139334"/>
                          <a:pt x="113666" y="139334"/>
                        </a:cubicBezTo>
                        <a:lnTo>
                          <a:pt x="132217" y="121014"/>
                        </a:lnTo>
                        <a:cubicBezTo>
                          <a:pt x="132217" y="121014"/>
                          <a:pt x="137929" y="124499"/>
                          <a:pt x="146424" y="122465"/>
                        </a:cubicBezTo>
                        <a:cubicBezTo>
                          <a:pt x="154919" y="120441"/>
                          <a:pt x="166196" y="112898"/>
                          <a:pt x="166196" y="112898"/>
                        </a:cubicBezTo>
                        <a:cubicBezTo>
                          <a:pt x="166196" y="112898"/>
                          <a:pt x="153292" y="117520"/>
                          <a:pt x="145592" y="118768"/>
                        </a:cubicBezTo>
                        <a:cubicBezTo>
                          <a:pt x="137893" y="120025"/>
                          <a:pt x="135388" y="117918"/>
                          <a:pt x="135388" y="117918"/>
                        </a:cubicBezTo>
                        <a:lnTo>
                          <a:pt x="160289" y="74575"/>
                        </a:lnTo>
                        <a:cubicBezTo>
                          <a:pt x="160289" y="74575"/>
                          <a:pt x="140222" y="102158"/>
                          <a:pt x="129084" y="115302"/>
                        </a:cubicBezTo>
                        <a:cubicBezTo>
                          <a:pt x="120672" y="125220"/>
                          <a:pt x="116919" y="128196"/>
                          <a:pt x="116919" y="128196"/>
                        </a:cubicBezTo>
                        <a:cubicBezTo>
                          <a:pt x="116919" y="128196"/>
                          <a:pt x="114756" y="122622"/>
                          <a:pt x="113860" y="114081"/>
                        </a:cubicBezTo>
                        <a:cubicBezTo>
                          <a:pt x="112972" y="105550"/>
                          <a:pt x="113786" y="95244"/>
                          <a:pt x="113786" y="95244"/>
                        </a:cubicBezTo>
                        <a:cubicBezTo>
                          <a:pt x="113786" y="95244"/>
                          <a:pt x="110338" y="105652"/>
                          <a:pt x="109903" y="114590"/>
                        </a:cubicBezTo>
                        <a:cubicBezTo>
                          <a:pt x="109469" y="123538"/>
                          <a:pt x="112057" y="131015"/>
                          <a:pt x="112057" y="131015"/>
                        </a:cubicBezTo>
                        <a:lnTo>
                          <a:pt x="95558" y="146923"/>
                        </a:lnTo>
                        <a:cubicBezTo>
                          <a:pt x="95558" y="146923"/>
                          <a:pt x="91722" y="135175"/>
                          <a:pt x="88903" y="125331"/>
                        </a:cubicBezTo>
                        <a:cubicBezTo>
                          <a:pt x="86083" y="115487"/>
                          <a:pt x="85076" y="104884"/>
                          <a:pt x="85076" y="104884"/>
                        </a:cubicBezTo>
                        <a:cubicBezTo>
                          <a:pt x="85076" y="104884"/>
                          <a:pt x="93007" y="97139"/>
                          <a:pt x="99107" y="85695"/>
                        </a:cubicBezTo>
                        <a:cubicBezTo>
                          <a:pt x="105217" y="74252"/>
                          <a:pt x="109497" y="59121"/>
                          <a:pt x="109497" y="59121"/>
                        </a:cubicBezTo>
                        <a:cubicBezTo>
                          <a:pt x="109497" y="59121"/>
                          <a:pt x="102999" y="72107"/>
                          <a:pt x="96649" y="81665"/>
                        </a:cubicBezTo>
                        <a:cubicBezTo>
                          <a:pt x="90289" y="91223"/>
                          <a:pt x="84087" y="97351"/>
                          <a:pt x="84087" y="97351"/>
                        </a:cubicBezTo>
                        <a:cubicBezTo>
                          <a:pt x="84087" y="97351"/>
                          <a:pt x="80907" y="91324"/>
                          <a:pt x="78162" y="72625"/>
                        </a:cubicBezTo>
                        <a:cubicBezTo>
                          <a:pt x="74594" y="48278"/>
                          <a:pt x="70896" y="0"/>
                          <a:pt x="7089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79" name="Google Shape;11079;p17"/>
                <p:cNvGrpSpPr/>
                <p:nvPr/>
              </p:nvGrpSpPr>
              <p:grpSpPr>
                <a:xfrm>
                  <a:off x="2884226" y="3576649"/>
                  <a:ext cx="211987" cy="142897"/>
                  <a:chOff x="2884226" y="3576649"/>
                  <a:chExt cx="211987" cy="142897"/>
                </a:xfrm>
              </p:grpSpPr>
              <p:sp>
                <p:nvSpPr>
                  <p:cNvPr id="11080" name="Google Shape;11080;p17"/>
                  <p:cNvSpPr/>
                  <p:nvPr/>
                </p:nvSpPr>
                <p:spPr>
                  <a:xfrm>
                    <a:off x="2884226" y="3576649"/>
                    <a:ext cx="211987" cy="142897"/>
                  </a:xfrm>
                  <a:custGeom>
                    <a:avLst/>
                    <a:gdLst/>
                    <a:ahLst/>
                    <a:cxnLst/>
                    <a:rect l="l" t="t" r="r" b="b"/>
                    <a:pathLst>
                      <a:path w="211987" h="142897" extrusionOk="0">
                        <a:moveTo>
                          <a:pt x="83920" y="25469"/>
                        </a:moveTo>
                        <a:cubicBezTo>
                          <a:pt x="83920" y="25469"/>
                          <a:pt x="56089" y="14719"/>
                          <a:pt x="34653" y="21134"/>
                        </a:cubicBezTo>
                        <a:cubicBezTo>
                          <a:pt x="915" y="31246"/>
                          <a:pt x="0" y="47422"/>
                          <a:pt x="0" y="47422"/>
                        </a:cubicBezTo>
                        <a:cubicBezTo>
                          <a:pt x="0" y="47422"/>
                          <a:pt x="24144" y="40222"/>
                          <a:pt x="29542" y="55954"/>
                        </a:cubicBezTo>
                        <a:cubicBezTo>
                          <a:pt x="32352" y="64125"/>
                          <a:pt x="24504" y="76363"/>
                          <a:pt x="24504" y="76363"/>
                        </a:cubicBezTo>
                        <a:cubicBezTo>
                          <a:pt x="24504" y="76363"/>
                          <a:pt x="32878" y="84442"/>
                          <a:pt x="33784" y="93620"/>
                        </a:cubicBezTo>
                        <a:cubicBezTo>
                          <a:pt x="34681" y="102799"/>
                          <a:pt x="28109" y="113069"/>
                          <a:pt x="28109" y="113069"/>
                        </a:cubicBezTo>
                        <a:cubicBezTo>
                          <a:pt x="28109" y="113069"/>
                          <a:pt x="41198" y="112384"/>
                          <a:pt x="52992" y="107643"/>
                        </a:cubicBezTo>
                        <a:cubicBezTo>
                          <a:pt x="64796" y="102910"/>
                          <a:pt x="75296" y="94120"/>
                          <a:pt x="75296" y="94120"/>
                        </a:cubicBezTo>
                        <a:cubicBezTo>
                          <a:pt x="75296" y="94120"/>
                          <a:pt x="75657" y="100618"/>
                          <a:pt x="76951" y="106589"/>
                        </a:cubicBezTo>
                        <a:cubicBezTo>
                          <a:pt x="78236" y="112570"/>
                          <a:pt x="80445" y="118004"/>
                          <a:pt x="80445" y="118004"/>
                        </a:cubicBezTo>
                        <a:cubicBezTo>
                          <a:pt x="80445" y="118004"/>
                          <a:pt x="86758" y="116202"/>
                          <a:pt x="91537" y="113355"/>
                        </a:cubicBezTo>
                        <a:cubicBezTo>
                          <a:pt x="96316" y="110508"/>
                          <a:pt x="99560" y="106617"/>
                          <a:pt x="99560" y="106617"/>
                        </a:cubicBezTo>
                        <a:cubicBezTo>
                          <a:pt x="99560" y="106617"/>
                          <a:pt x="109450" y="118605"/>
                          <a:pt x="119378" y="127673"/>
                        </a:cubicBezTo>
                        <a:cubicBezTo>
                          <a:pt x="129296" y="136750"/>
                          <a:pt x="139242" y="142897"/>
                          <a:pt x="139242" y="142897"/>
                        </a:cubicBezTo>
                        <a:cubicBezTo>
                          <a:pt x="139242" y="142897"/>
                          <a:pt x="146091" y="130492"/>
                          <a:pt x="149160" y="119243"/>
                        </a:cubicBezTo>
                        <a:cubicBezTo>
                          <a:pt x="152238" y="107994"/>
                          <a:pt x="151545" y="97891"/>
                          <a:pt x="151545" y="97891"/>
                        </a:cubicBezTo>
                        <a:cubicBezTo>
                          <a:pt x="151545" y="97891"/>
                          <a:pt x="156610" y="100017"/>
                          <a:pt x="161537" y="100840"/>
                        </a:cubicBezTo>
                        <a:cubicBezTo>
                          <a:pt x="166464" y="101671"/>
                          <a:pt x="171261" y="101200"/>
                          <a:pt x="171261" y="101200"/>
                        </a:cubicBezTo>
                        <a:cubicBezTo>
                          <a:pt x="171261" y="101200"/>
                          <a:pt x="169930" y="92354"/>
                          <a:pt x="165123" y="84747"/>
                        </a:cubicBezTo>
                        <a:cubicBezTo>
                          <a:pt x="160317" y="77140"/>
                          <a:pt x="152026" y="70780"/>
                          <a:pt x="152026" y="70780"/>
                        </a:cubicBezTo>
                        <a:cubicBezTo>
                          <a:pt x="152026" y="70780"/>
                          <a:pt x="170263" y="74755"/>
                          <a:pt x="185255" y="74496"/>
                        </a:cubicBezTo>
                        <a:cubicBezTo>
                          <a:pt x="200239" y="74237"/>
                          <a:pt x="211987" y="69745"/>
                          <a:pt x="211987" y="69745"/>
                        </a:cubicBezTo>
                        <a:cubicBezTo>
                          <a:pt x="211987" y="69745"/>
                          <a:pt x="196264" y="62489"/>
                          <a:pt x="188639" y="54151"/>
                        </a:cubicBezTo>
                        <a:cubicBezTo>
                          <a:pt x="181004" y="45823"/>
                          <a:pt x="181475" y="36413"/>
                          <a:pt x="181475" y="36413"/>
                        </a:cubicBezTo>
                        <a:cubicBezTo>
                          <a:pt x="181475" y="36413"/>
                          <a:pt x="158866" y="38724"/>
                          <a:pt x="154549" y="16309"/>
                        </a:cubicBezTo>
                        <a:cubicBezTo>
                          <a:pt x="152848" y="7426"/>
                          <a:pt x="161213" y="3193"/>
                          <a:pt x="161213" y="3193"/>
                        </a:cubicBezTo>
                        <a:cubicBezTo>
                          <a:pt x="161213" y="3193"/>
                          <a:pt x="143217" y="-3167"/>
                          <a:pt x="123584" y="2065"/>
                        </a:cubicBezTo>
                        <a:cubicBezTo>
                          <a:pt x="103942" y="7297"/>
                          <a:pt x="83920" y="25469"/>
                          <a:pt x="83920"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81" name="Google Shape;11081;p17"/>
                  <p:cNvSpPr/>
                  <p:nvPr/>
                </p:nvSpPr>
                <p:spPr>
                  <a:xfrm>
                    <a:off x="2912372" y="3578769"/>
                    <a:ext cx="144483" cy="125284"/>
                  </a:xfrm>
                  <a:custGeom>
                    <a:avLst/>
                    <a:gdLst/>
                    <a:ahLst/>
                    <a:cxnLst/>
                    <a:rect l="l" t="t" r="r" b="b"/>
                    <a:pathLst>
                      <a:path w="144483" h="125284" extrusionOk="0">
                        <a:moveTo>
                          <a:pt x="106410" y="125284"/>
                        </a:moveTo>
                        <a:cubicBezTo>
                          <a:pt x="106410" y="125284"/>
                          <a:pt x="98238" y="91565"/>
                          <a:pt x="90077" y="76267"/>
                        </a:cubicBezTo>
                        <a:cubicBezTo>
                          <a:pt x="85529" y="67726"/>
                          <a:pt x="81665" y="62411"/>
                          <a:pt x="81665" y="62411"/>
                        </a:cubicBezTo>
                        <a:cubicBezTo>
                          <a:pt x="81665" y="62411"/>
                          <a:pt x="86416" y="64020"/>
                          <a:pt x="96787" y="69917"/>
                        </a:cubicBezTo>
                        <a:cubicBezTo>
                          <a:pt x="107159" y="75814"/>
                          <a:pt x="123149" y="85991"/>
                          <a:pt x="123149" y="85991"/>
                        </a:cubicBezTo>
                        <a:cubicBezTo>
                          <a:pt x="123149" y="85991"/>
                          <a:pt x="110763" y="74354"/>
                          <a:pt x="99930" y="67310"/>
                        </a:cubicBezTo>
                        <a:cubicBezTo>
                          <a:pt x="89106" y="60276"/>
                          <a:pt x="79835" y="57836"/>
                          <a:pt x="79835" y="57836"/>
                        </a:cubicBezTo>
                        <a:cubicBezTo>
                          <a:pt x="79835" y="57836"/>
                          <a:pt x="76591" y="49979"/>
                          <a:pt x="71978" y="43037"/>
                        </a:cubicBezTo>
                        <a:cubicBezTo>
                          <a:pt x="67366" y="36105"/>
                          <a:pt x="61385" y="30097"/>
                          <a:pt x="61385" y="30097"/>
                        </a:cubicBezTo>
                        <a:lnTo>
                          <a:pt x="86934" y="35273"/>
                        </a:lnTo>
                        <a:cubicBezTo>
                          <a:pt x="86934" y="35273"/>
                          <a:pt x="87442" y="40347"/>
                          <a:pt x="93728" y="46947"/>
                        </a:cubicBezTo>
                        <a:cubicBezTo>
                          <a:pt x="100004" y="53538"/>
                          <a:pt x="112048" y="61662"/>
                          <a:pt x="112048" y="61662"/>
                        </a:cubicBezTo>
                        <a:cubicBezTo>
                          <a:pt x="112048" y="61662"/>
                          <a:pt x="103045" y="52595"/>
                          <a:pt x="98054" y="46605"/>
                        </a:cubicBezTo>
                        <a:cubicBezTo>
                          <a:pt x="93062" y="40624"/>
                          <a:pt x="92082" y="37722"/>
                          <a:pt x="92082" y="37722"/>
                        </a:cubicBezTo>
                        <a:lnTo>
                          <a:pt x="115015" y="45487"/>
                        </a:lnTo>
                        <a:lnTo>
                          <a:pt x="144483" y="56865"/>
                        </a:lnTo>
                        <a:lnTo>
                          <a:pt x="117492" y="42926"/>
                        </a:lnTo>
                        <a:cubicBezTo>
                          <a:pt x="117492" y="42926"/>
                          <a:pt x="119471" y="40578"/>
                          <a:pt x="125941" y="39737"/>
                        </a:cubicBezTo>
                        <a:cubicBezTo>
                          <a:pt x="132402" y="38905"/>
                          <a:pt x="143355" y="39599"/>
                          <a:pt x="143355" y="39599"/>
                        </a:cubicBezTo>
                        <a:cubicBezTo>
                          <a:pt x="143355" y="39599"/>
                          <a:pt x="131931" y="37149"/>
                          <a:pt x="124166" y="37482"/>
                        </a:cubicBezTo>
                        <a:cubicBezTo>
                          <a:pt x="116393" y="37815"/>
                          <a:pt x="112279" y="40920"/>
                          <a:pt x="112279" y="40920"/>
                        </a:cubicBezTo>
                        <a:lnTo>
                          <a:pt x="93885" y="34894"/>
                        </a:lnTo>
                        <a:lnTo>
                          <a:pt x="83541" y="31067"/>
                        </a:lnTo>
                        <a:cubicBezTo>
                          <a:pt x="83541" y="31067"/>
                          <a:pt x="86435" y="27499"/>
                          <a:pt x="94403" y="24218"/>
                        </a:cubicBezTo>
                        <a:cubicBezTo>
                          <a:pt x="102370" y="20936"/>
                          <a:pt x="115422" y="17950"/>
                          <a:pt x="115422" y="17950"/>
                        </a:cubicBezTo>
                        <a:cubicBezTo>
                          <a:pt x="115422" y="17950"/>
                          <a:pt x="102158" y="18136"/>
                          <a:pt x="92730" y="20945"/>
                        </a:cubicBezTo>
                        <a:cubicBezTo>
                          <a:pt x="83301" y="23756"/>
                          <a:pt x="77709" y="29200"/>
                          <a:pt x="77709" y="29200"/>
                        </a:cubicBezTo>
                        <a:lnTo>
                          <a:pt x="58714" y="25937"/>
                        </a:lnTo>
                        <a:cubicBezTo>
                          <a:pt x="58714" y="25937"/>
                          <a:pt x="55904" y="21999"/>
                          <a:pt x="49609" y="15519"/>
                        </a:cubicBezTo>
                        <a:cubicBezTo>
                          <a:pt x="43314" y="9031"/>
                          <a:pt x="33526" y="0"/>
                          <a:pt x="33526" y="0"/>
                        </a:cubicBezTo>
                        <a:lnTo>
                          <a:pt x="24162" y="4511"/>
                        </a:lnTo>
                        <a:cubicBezTo>
                          <a:pt x="24162" y="4511"/>
                          <a:pt x="35347" y="11249"/>
                          <a:pt x="42843" y="17442"/>
                        </a:cubicBezTo>
                        <a:cubicBezTo>
                          <a:pt x="50340" y="23635"/>
                          <a:pt x="54138" y="29283"/>
                          <a:pt x="54138" y="29283"/>
                        </a:cubicBezTo>
                        <a:lnTo>
                          <a:pt x="46300" y="39395"/>
                        </a:lnTo>
                        <a:cubicBezTo>
                          <a:pt x="46300" y="39395"/>
                          <a:pt x="37168" y="34884"/>
                          <a:pt x="25835" y="34136"/>
                        </a:cubicBezTo>
                        <a:cubicBezTo>
                          <a:pt x="14494" y="33387"/>
                          <a:pt x="0" y="34903"/>
                          <a:pt x="0" y="34903"/>
                        </a:cubicBezTo>
                        <a:cubicBezTo>
                          <a:pt x="0" y="34903"/>
                          <a:pt x="14494" y="34755"/>
                          <a:pt x="25318" y="36761"/>
                        </a:cubicBezTo>
                        <a:cubicBezTo>
                          <a:pt x="36151" y="38757"/>
                          <a:pt x="44230" y="42566"/>
                          <a:pt x="44230" y="42566"/>
                        </a:cubicBezTo>
                        <a:lnTo>
                          <a:pt x="32740" y="58853"/>
                        </a:lnTo>
                        <a:cubicBezTo>
                          <a:pt x="32740" y="58853"/>
                          <a:pt x="27407" y="57817"/>
                          <a:pt x="20899" y="61062"/>
                        </a:cubicBezTo>
                        <a:cubicBezTo>
                          <a:pt x="14392" y="64306"/>
                          <a:pt x="6701" y="71830"/>
                          <a:pt x="6701" y="71830"/>
                        </a:cubicBezTo>
                        <a:cubicBezTo>
                          <a:pt x="6701" y="71830"/>
                          <a:pt x="16287" y="65877"/>
                          <a:pt x="22304" y="63326"/>
                        </a:cubicBezTo>
                        <a:cubicBezTo>
                          <a:pt x="28322" y="60775"/>
                          <a:pt x="30771" y="61607"/>
                          <a:pt x="30771" y="61607"/>
                        </a:cubicBezTo>
                        <a:lnTo>
                          <a:pt x="19041" y="95881"/>
                        </a:lnTo>
                        <a:cubicBezTo>
                          <a:pt x="19041" y="95881"/>
                          <a:pt x="29939" y="73133"/>
                          <a:pt x="36419" y="61940"/>
                        </a:cubicBezTo>
                        <a:cubicBezTo>
                          <a:pt x="41309" y="53482"/>
                          <a:pt x="43767" y="50672"/>
                          <a:pt x="43767" y="50672"/>
                        </a:cubicBezTo>
                        <a:cubicBezTo>
                          <a:pt x="43767" y="50672"/>
                          <a:pt x="46633" y="53880"/>
                          <a:pt x="49036" y="59333"/>
                        </a:cubicBezTo>
                        <a:cubicBezTo>
                          <a:pt x="51439" y="64787"/>
                          <a:pt x="52807" y="71793"/>
                          <a:pt x="52807" y="71793"/>
                        </a:cubicBezTo>
                        <a:cubicBezTo>
                          <a:pt x="52807" y="71793"/>
                          <a:pt x="53565" y="64130"/>
                          <a:pt x="52151" y="58113"/>
                        </a:cubicBezTo>
                        <a:cubicBezTo>
                          <a:pt x="50746" y="52095"/>
                          <a:pt x="47178" y="47714"/>
                          <a:pt x="47178" y="47714"/>
                        </a:cubicBezTo>
                        <a:lnTo>
                          <a:pt x="57475" y="33489"/>
                        </a:lnTo>
                        <a:cubicBezTo>
                          <a:pt x="57475" y="33489"/>
                          <a:pt x="62901" y="40412"/>
                          <a:pt x="67125" y="46309"/>
                        </a:cubicBezTo>
                        <a:cubicBezTo>
                          <a:pt x="71359" y="52197"/>
                          <a:pt x="74261" y="58991"/>
                          <a:pt x="74261" y="58991"/>
                        </a:cubicBezTo>
                        <a:cubicBezTo>
                          <a:pt x="74261" y="58991"/>
                          <a:pt x="69335" y="65896"/>
                          <a:pt x="66617" y="74843"/>
                        </a:cubicBezTo>
                        <a:cubicBezTo>
                          <a:pt x="63899" y="83782"/>
                          <a:pt x="63391" y="94763"/>
                          <a:pt x="63391" y="94763"/>
                        </a:cubicBezTo>
                        <a:cubicBezTo>
                          <a:pt x="63391" y="94763"/>
                          <a:pt x="66127" y="84716"/>
                          <a:pt x="69418" y="76960"/>
                        </a:cubicBezTo>
                        <a:cubicBezTo>
                          <a:pt x="72699" y="69214"/>
                          <a:pt x="76544" y="63761"/>
                          <a:pt x="76544" y="63761"/>
                        </a:cubicBezTo>
                        <a:cubicBezTo>
                          <a:pt x="76544" y="63761"/>
                          <a:pt x="80316" y="67042"/>
                          <a:pt x="86222" y="78809"/>
                        </a:cubicBezTo>
                        <a:cubicBezTo>
                          <a:pt x="93913" y="94144"/>
                          <a:pt x="106410" y="125284"/>
                          <a:pt x="106410" y="12528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82" name="Google Shape;11082;p17"/>
                <p:cNvGrpSpPr/>
                <p:nvPr/>
              </p:nvGrpSpPr>
              <p:grpSpPr>
                <a:xfrm>
                  <a:off x="4150992" y="3955206"/>
                  <a:ext cx="180227" cy="213826"/>
                  <a:chOff x="4150992" y="3955206"/>
                  <a:chExt cx="180227" cy="213826"/>
                </a:xfrm>
              </p:grpSpPr>
              <p:sp>
                <p:nvSpPr>
                  <p:cNvPr id="11083" name="Google Shape;11083;p17"/>
                  <p:cNvSpPr/>
                  <p:nvPr/>
                </p:nvSpPr>
                <p:spPr>
                  <a:xfrm>
                    <a:off x="4150992" y="3955206"/>
                    <a:ext cx="180227" cy="213826"/>
                  </a:xfrm>
                  <a:custGeom>
                    <a:avLst/>
                    <a:gdLst/>
                    <a:ahLst/>
                    <a:cxnLst/>
                    <a:rect l="l" t="t" r="r" b="b"/>
                    <a:pathLst>
                      <a:path w="180227" h="213826" extrusionOk="0">
                        <a:moveTo>
                          <a:pt x="115191" y="67384"/>
                        </a:moveTo>
                        <a:cubicBezTo>
                          <a:pt x="115191" y="67384"/>
                          <a:pt x="109691" y="34894"/>
                          <a:pt x="91426" y="18524"/>
                        </a:cubicBezTo>
                        <a:cubicBezTo>
                          <a:pt x="62670" y="-7256"/>
                          <a:pt x="46716" y="1396"/>
                          <a:pt x="46716" y="1396"/>
                        </a:cubicBezTo>
                        <a:cubicBezTo>
                          <a:pt x="46716" y="1396"/>
                          <a:pt x="67264" y="19864"/>
                          <a:pt x="55312" y="34200"/>
                        </a:cubicBezTo>
                        <a:cubicBezTo>
                          <a:pt x="49101" y="41641"/>
                          <a:pt x="32990" y="41456"/>
                          <a:pt x="32990" y="41456"/>
                        </a:cubicBezTo>
                        <a:cubicBezTo>
                          <a:pt x="32990" y="41456"/>
                          <a:pt x="30022" y="54083"/>
                          <a:pt x="21777" y="60331"/>
                        </a:cubicBezTo>
                        <a:cubicBezTo>
                          <a:pt x="13532" y="66571"/>
                          <a:pt x="0" y="66432"/>
                          <a:pt x="0" y="66432"/>
                        </a:cubicBezTo>
                        <a:cubicBezTo>
                          <a:pt x="0" y="66432"/>
                          <a:pt x="8069" y="78337"/>
                          <a:pt x="19272" y="86638"/>
                        </a:cubicBezTo>
                        <a:cubicBezTo>
                          <a:pt x="30475" y="94948"/>
                          <a:pt x="44812" y="99653"/>
                          <a:pt x="44812" y="99653"/>
                        </a:cubicBezTo>
                        <a:cubicBezTo>
                          <a:pt x="44812" y="99653"/>
                          <a:pt x="38813" y="103821"/>
                          <a:pt x="33849" y="108545"/>
                        </a:cubicBezTo>
                        <a:cubicBezTo>
                          <a:pt x="28876" y="113268"/>
                          <a:pt x="24939" y="118546"/>
                          <a:pt x="24939" y="118546"/>
                        </a:cubicBezTo>
                        <a:cubicBezTo>
                          <a:pt x="24939" y="118546"/>
                          <a:pt x="30235" y="123417"/>
                          <a:pt x="35661" y="126236"/>
                        </a:cubicBezTo>
                        <a:cubicBezTo>
                          <a:pt x="41087" y="129056"/>
                          <a:pt x="46633" y="129823"/>
                          <a:pt x="46633" y="129823"/>
                        </a:cubicBezTo>
                        <a:cubicBezTo>
                          <a:pt x="46633" y="129823"/>
                          <a:pt x="40791" y="146174"/>
                          <a:pt x="37759" y="160834"/>
                        </a:cubicBezTo>
                        <a:cubicBezTo>
                          <a:pt x="34727" y="175494"/>
                          <a:pt x="34496" y="188463"/>
                          <a:pt x="34496" y="188463"/>
                        </a:cubicBezTo>
                        <a:cubicBezTo>
                          <a:pt x="34496" y="188463"/>
                          <a:pt x="50201" y="187603"/>
                          <a:pt x="62670" y="183878"/>
                        </a:cubicBezTo>
                        <a:cubicBezTo>
                          <a:pt x="75149" y="180153"/>
                          <a:pt x="84401" y="173562"/>
                          <a:pt x="84401" y="173562"/>
                        </a:cubicBezTo>
                        <a:cubicBezTo>
                          <a:pt x="84401" y="173562"/>
                          <a:pt x="85242" y="179571"/>
                          <a:pt x="87239" y="184691"/>
                        </a:cubicBezTo>
                        <a:cubicBezTo>
                          <a:pt x="89245" y="189803"/>
                          <a:pt x="92406" y="194037"/>
                          <a:pt x="92406" y="194037"/>
                        </a:cubicBezTo>
                        <a:cubicBezTo>
                          <a:pt x="92406" y="194037"/>
                          <a:pt x="100097" y="187585"/>
                          <a:pt x="104635" y="178591"/>
                        </a:cubicBezTo>
                        <a:cubicBezTo>
                          <a:pt x="109164" y="169597"/>
                          <a:pt x="110532" y="158071"/>
                          <a:pt x="110532" y="158071"/>
                        </a:cubicBezTo>
                        <a:cubicBezTo>
                          <a:pt x="110532" y="158071"/>
                          <a:pt x="117067" y="177546"/>
                          <a:pt x="125811" y="191485"/>
                        </a:cubicBezTo>
                        <a:cubicBezTo>
                          <a:pt x="134546" y="205424"/>
                          <a:pt x="145481" y="213827"/>
                          <a:pt x="145481" y="213827"/>
                        </a:cubicBezTo>
                        <a:cubicBezTo>
                          <a:pt x="145481" y="213827"/>
                          <a:pt x="143503" y="194776"/>
                          <a:pt x="147127" y="182704"/>
                        </a:cubicBezTo>
                        <a:cubicBezTo>
                          <a:pt x="150759" y="170632"/>
                          <a:pt x="160003" y="165530"/>
                          <a:pt x="160003" y="165530"/>
                        </a:cubicBezTo>
                        <a:cubicBezTo>
                          <a:pt x="160003" y="165530"/>
                          <a:pt x="144991" y="145638"/>
                          <a:pt x="163931" y="128399"/>
                        </a:cubicBezTo>
                        <a:cubicBezTo>
                          <a:pt x="171446" y="121568"/>
                          <a:pt x="180227" y="126957"/>
                          <a:pt x="180227" y="126957"/>
                        </a:cubicBezTo>
                        <a:cubicBezTo>
                          <a:pt x="180227" y="126957"/>
                          <a:pt x="176095" y="106289"/>
                          <a:pt x="159984" y="90908"/>
                        </a:cubicBezTo>
                        <a:cubicBezTo>
                          <a:pt x="143873" y="75518"/>
                          <a:pt x="115191" y="67384"/>
                          <a:pt x="115191"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84" name="Google Shape;11084;p17"/>
                  <p:cNvSpPr/>
                  <p:nvPr/>
                </p:nvSpPr>
                <p:spPr>
                  <a:xfrm>
                    <a:off x="4176171" y="3976955"/>
                    <a:ext cx="128945" cy="153199"/>
                  </a:xfrm>
                  <a:custGeom>
                    <a:avLst/>
                    <a:gdLst/>
                    <a:ahLst/>
                    <a:cxnLst/>
                    <a:rect l="l" t="t" r="r" b="b"/>
                    <a:pathLst>
                      <a:path w="128945" h="153199" extrusionOk="0">
                        <a:moveTo>
                          <a:pt x="21435" y="153200"/>
                        </a:moveTo>
                        <a:cubicBezTo>
                          <a:pt x="21435" y="153200"/>
                          <a:pt x="48981" y="125682"/>
                          <a:pt x="58963" y="109007"/>
                        </a:cubicBezTo>
                        <a:cubicBezTo>
                          <a:pt x="64528" y="99708"/>
                          <a:pt x="67412" y="92951"/>
                          <a:pt x="67412" y="92951"/>
                        </a:cubicBezTo>
                        <a:cubicBezTo>
                          <a:pt x="67412" y="92951"/>
                          <a:pt x="68567" y="98359"/>
                          <a:pt x="68817" y="111577"/>
                        </a:cubicBezTo>
                        <a:cubicBezTo>
                          <a:pt x="69066" y="124795"/>
                          <a:pt x="68410" y="145823"/>
                          <a:pt x="68410" y="145823"/>
                        </a:cubicBezTo>
                        <a:cubicBezTo>
                          <a:pt x="68410" y="145823"/>
                          <a:pt x="72496" y="127327"/>
                          <a:pt x="73078" y="113009"/>
                        </a:cubicBezTo>
                        <a:cubicBezTo>
                          <a:pt x="73660" y="98691"/>
                          <a:pt x="70739" y="88542"/>
                          <a:pt x="70739" y="88542"/>
                        </a:cubicBezTo>
                        <a:cubicBezTo>
                          <a:pt x="70739" y="88542"/>
                          <a:pt x="76396" y="80870"/>
                          <a:pt x="80408" y="72449"/>
                        </a:cubicBezTo>
                        <a:cubicBezTo>
                          <a:pt x="84410" y="64038"/>
                          <a:pt x="86758" y="54878"/>
                          <a:pt x="86758" y="54878"/>
                        </a:cubicBezTo>
                        <a:lnTo>
                          <a:pt x="96279" y="81942"/>
                        </a:lnTo>
                        <a:cubicBezTo>
                          <a:pt x="96279" y="81942"/>
                          <a:pt x="91731" y="85409"/>
                          <a:pt x="88995" y="95188"/>
                        </a:cubicBezTo>
                        <a:cubicBezTo>
                          <a:pt x="86259" y="104977"/>
                          <a:pt x="85335" y="121079"/>
                          <a:pt x="85335" y="121079"/>
                        </a:cubicBezTo>
                        <a:cubicBezTo>
                          <a:pt x="85335" y="121079"/>
                          <a:pt x="88884" y="107278"/>
                          <a:pt x="91768" y="99061"/>
                        </a:cubicBezTo>
                        <a:cubicBezTo>
                          <a:pt x="94652" y="90844"/>
                          <a:pt x="96871" y="88219"/>
                          <a:pt x="96871" y="88219"/>
                        </a:cubicBezTo>
                        <a:lnTo>
                          <a:pt x="102444" y="114350"/>
                        </a:lnTo>
                        <a:lnTo>
                          <a:pt x="108277" y="148744"/>
                        </a:lnTo>
                        <a:lnTo>
                          <a:pt x="106289" y="115182"/>
                        </a:lnTo>
                        <a:cubicBezTo>
                          <a:pt x="106289" y="115182"/>
                          <a:pt x="109654" y="115653"/>
                          <a:pt x="114109" y="121236"/>
                        </a:cubicBezTo>
                        <a:cubicBezTo>
                          <a:pt x="118565" y="126828"/>
                          <a:pt x="124111" y="137532"/>
                          <a:pt x="124111" y="137532"/>
                        </a:cubicBezTo>
                        <a:cubicBezTo>
                          <a:pt x="124111" y="137532"/>
                          <a:pt x="119979" y="125349"/>
                          <a:pt x="115265" y="118241"/>
                        </a:cubicBezTo>
                        <a:cubicBezTo>
                          <a:pt x="110541" y="111133"/>
                          <a:pt x="105254" y="109100"/>
                          <a:pt x="105254" y="109100"/>
                        </a:cubicBezTo>
                        <a:lnTo>
                          <a:pt x="100586" y="88246"/>
                        </a:lnTo>
                        <a:lnTo>
                          <a:pt x="98377" y="76285"/>
                        </a:lnTo>
                        <a:cubicBezTo>
                          <a:pt x="98377" y="76285"/>
                          <a:pt x="103415" y="76896"/>
                          <a:pt x="111059" y="82460"/>
                        </a:cubicBezTo>
                        <a:cubicBezTo>
                          <a:pt x="118703" y="88024"/>
                          <a:pt x="128945" y="98543"/>
                          <a:pt x="128945" y="98543"/>
                        </a:cubicBezTo>
                        <a:cubicBezTo>
                          <a:pt x="128945" y="98543"/>
                          <a:pt x="121264" y="86176"/>
                          <a:pt x="113241" y="78966"/>
                        </a:cubicBezTo>
                        <a:cubicBezTo>
                          <a:pt x="105217" y="71756"/>
                          <a:pt x="96852" y="69704"/>
                          <a:pt x="96852" y="69704"/>
                        </a:cubicBezTo>
                        <a:lnTo>
                          <a:pt x="89208" y="49923"/>
                        </a:lnTo>
                        <a:cubicBezTo>
                          <a:pt x="89208" y="49923"/>
                          <a:pt x="91371" y="44969"/>
                          <a:pt x="93996" y="35227"/>
                        </a:cubicBezTo>
                        <a:cubicBezTo>
                          <a:pt x="96612" y="25493"/>
                          <a:pt x="99699" y="10981"/>
                          <a:pt x="99699" y="10981"/>
                        </a:cubicBezTo>
                        <a:lnTo>
                          <a:pt x="90086" y="4834"/>
                        </a:lnTo>
                        <a:cubicBezTo>
                          <a:pt x="90086" y="4834"/>
                          <a:pt x="89984" y="19319"/>
                          <a:pt x="88320" y="30004"/>
                        </a:cubicBezTo>
                        <a:cubicBezTo>
                          <a:pt x="86657" y="40698"/>
                          <a:pt x="83421" y="47585"/>
                          <a:pt x="83421" y="47585"/>
                        </a:cubicBezTo>
                        <a:lnTo>
                          <a:pt x="69335" y="46161"/>
                        </a:lnTo>
                        <a:cubicBezTo>
                          <a:pt x="69335" y="46161"/>
                          <a:pt x="68475" y="34931"/>
                          <a:pt x="62763" y="23829"/>
                        </a:cubicBezTo>
                        <a:cubicBezTo>
                          <a:pt x="57050" y="12728"/>
                          <a:pt x="47400" y="0"/>
                          <a:pt x="47400" y="0"/>
                        </a:cubicBezTo>
                        <a:cubicBezTo>
                          <a:pt x="47400" y="0"/>
                          <a:pt x="55747" y="13532"/>
                          <a:pt x="59971" y="24892"/>
                        </a:cubicBezTo>
                        <a:cubicBezTo>
                          <a:pt x="64204" y="36243"/>
                          <a:pt x="65138" y="46087"/>
                          <a:pt x="65138" y="46087"/>
                        </a:cubicBezTo>
                        <a:lnTo>
                          <a:pt x="43102" y="44858"/>
                        </a:lnTo>
                        <a:cubicBezTo>
                          <a:pt x="43102" y="44858"/>
                          <a:pt x="41059" y="39247"/>
                          <a:pt x="34274" y="35032"/>
                        </a:cubicBezTo>
                        <a:cubicBezTo>
                          <a:pt x="27499" y="30817"/>
                          <a:pt x="15963" y="28007"/>
                          <a:pt x="15963" y="28007"/>
                        </a:cubicBezTo>
                        <a:cubicBezTo>
                          <a:pt x="15963" y="28007"/>
                          <a:pt x="27074" y="33526"/>
                          <a:pt x="32916" y="37685"/>
                        </a:cubicBezTo>
                        <a:cubicBezTo>
                          <a:pt x="38757" y="41835"/>
                          <a:pt x="39349" y="44627"/>
                          <a:pt x="39349" y="44627"/>
                        </a:cubicBezTo>
                        <a:lnTo>
                          <a:pt x="0" y="53759"/>
                        </a:lnTo>
                        <a:cubicBezTo>
                          <a:pt x="0" y="53759"/>
                          <a:pt x="27887" y="50626"/>
                          <a:pt x="42233" y="50127"/>
                        </a:cubicBezTo>
                        <a:cubicBezTo>
                          <a:pt x="53066" y="49757"/>
                          <a:pt x="57143" y="50422"/>
                          <a:pt x="57143" y="50422"/>
                        </a:cubicBezTo>
                        <a:cubicBezTo>
                          <a:pt x="57143" y="50422"/>
                          <a:pt x="55701" y="54998"/>
                          <a:pt x="51864" y="60461"/>
                        </a:cubicBezTo>
                        <a:cubicBezTo>
                          <a:pt x="48019" y="65933"/>
                          <a:pt x="42113" y="71331"/>
                          <a:pt x="42113" y="71331"/>
                        </a:cubicBezTo>
                        <a:cubicBezTo>
                          <a:pt x="42113" y="71331"/>
                          <a:pt x="49850" y="67541"/>
                          <a:pt x="54795" y="62679"/>
                        </a:cubicBezTo>
                        <a:cubicBezTo>
                          <a:pt x="59740" y="57817"/>
                          <a:pt x="61893" y="51883"/>
                          <a:pt x="61893" y="51883"/>
                        </a:cubicBezTo>
                        <a:lnTo>
                          <a:pt x="81295" y="53196"/>
                        </a:lnTo>
                        <a:cubicBezTo>
                          <a:pt x="81295" y="53196"/>
                          <a:pt x="77764" y="62374"/>
                          <a:pt x="74538" y="69815"/>
                        </a:cubicBezTo>
                        <a:cubicBezTo>
                          <a:pt x="71313" y="77256"/>
                          <a:pt x="66478" y="83985"/>
                          <a:pt x="66478" y="83985"/>
                        </a:cubicBezTo>
                        <a:cubicBezTo>
                          <a:pt x="66478" y="83985"/>
                          <a:pt x="57096" y="83403"/>
                          <a:pt x="47030" y="86111"/>
                        </a:cubicBezTo>
                        <a:cubicBezTo>
                          <a:pt x="36955" y="88810"/>
                          <a:pt x="26187" y="94800"/>
                          <a:pt x="26187" y="94800"/>
                        </a:cubicBezTo>
                        <a:cubicBezTo>
                          <a:pt x="26187" y="94800"/>
                          <a:pt x="37334" y="91454"/>
                          <a:pt x="46587" y="89993"/>
                        </a:cubicBezTo>
                        <a:cubicBezTo>
                          <a:pt x="55848" y="88524"/>
                          <a:pt x="63225" y="88930"/>
                          <a:pt x="63225" y="88930"/>
                        </a:cubicBezTo>
                        <a:cubicBezTo>
                          <a:pt x="63225" y="88930"/>
                          <a:pt x="62226" y="94402"/>
                          <a:pt x="54342" y="106881"/>
                        </a:cubicBezTo>
                        <a:cubicBezTo>
                          <a:pt x="44072" y="123131"/>
                          <a:pt x="21435" y="153200"/>
                          <a:pt x="21435"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85" name="Google Shape;11085;p17"/>
                <p:cNvGrpSpPr/>
                <p:nvPr/>
              </p:nvGrpSpPr>
              <p:grpSpPr>
                <a:xfrm>
                  <a:off x="4748021" y="4059295"/>
                  <a:ext cx="274389" cy="274541"/>
                  <a:chOff x="4748021" y="4059295"/>
                  <a:chExt cx="274389" cy="274541"/>
                </a:xfrm>
              </p:grpSpPr>
              <p:sp>
                <p:nvSpPr>
                  <p:cNvPr id="11086" name="Google Shape;11086;p17"/>
                  <p:cNvSpPr/>
                  <p:nvPr/>
                </p:nvSpPr>
                <p:spPr>
                  <a:xfrm>
                    <a:off x="4748021" y="4059295"/>
                    <a:ext cx="274389" cy="274541"/>
                  </a:xfrm>
                  <a:custGeom>
                    <a:avLst/>
                    <a:gdLst/>
                    <a:ahLst/>
                    <a:cxnLst/>
                    <a:rect l="l" t="t" r="r" b="b"/>
                    <a:pathLst>
                      <a:path w="274389" h="274541" extrusionOk="0">
                        <a:moveTo>
                          <a:pt x="187658" y="182723"/>
                        </a:moveTo>
                        <a:cubicBezTo>
                          <a:pt x="187658" y="182723"/>
                          <a:pt x="189258" y="223079"/>
                          <a:pt x="164781" y="245864"/>
                        </a:cubicBezTo>
                        <a:cubicBezTo>
                          <a:pt x="126246" y="281756"/>
                          <a:pt x="97397" y="273788"/>
                          <a:pt x="97397" y="273788"/>
                        </a:cubicBezTo>
                        <a:cubicBezTo>
                          <a:pt x="97397" y="273788"/>
                          <a:pt x="124924" y="248083"/>
                          <a:pt x="100743" y="232563"/>
                        </a:cubicBezTo>
                        <a:cubicBezTo>
                          <a:pt x="88191" y="224512"/>
                          <a:pt x="61958" y="227294"/>
                          <a:pt x="61958" y="227294"/>
                        </a:cubicBezTo>
                        <a:cubicBezTo>
                          <a:pt x="61958" y="227294"/>
                          <a:pt x="53001" y="212422"/>
                          <a:pt x="37518" y="206155"/>
                        </a:cubicBezTo>
                        <a:cubicBezTo>
                          <a:pt x="22027" y="199878"/>
                          <a:pt x="0" y="202199"/>
                          <a:pt x="0" y="202199"/>
                        </a:cubicBezTo>
                        <a:cubicBezTo>
                          <a:pt x="0" y="202199"/>
                          <a:pt x="9289" y="186457"/>
                          <a:pt x="24864" y="174579"/>
                        </a:cubicBezTo>
                        <a:cubicBezTo>
                          <a:pt x="40440" y="162711"/>
                          <a:pt x="62300" y="154716"/>
                          <a:pt x="62300" y="154716"/>
                        </a:cubicBezTo>
                        <a:cubicBezTo>
                          <a:pt x="62300" y="154716"/>
                          <a:pt x="51162" y="150611"/>
                          <a:pt x="41512" y="145657"/>
                        </a:cubicBezTo>
                        <a:cubicBezTo>
                          <a:pt x="31871" y="140712"/>
                          <a:pt x="23718" y="134916"/>
                          <a:pt x="23718" y="134916"/>
                        </a:cubicBezTo>
                        <a:cubicBezTo>
                          <a:pt x="23718" y="134916"/>
                          <a:pt x="30780" y="128159"/>
                          <a:pt x="38720" y="123870"/>
                        </a:cubicBezTo>
                        <a:cubicBezTo>
                          <a:pt x="46651" y="119591"/>
                          <a:pt x="55451" y="117779"/>
                          <a:pt x="55451" y="117779"/>
                        </a:cubicBezTo>
                        <a:cubicBezTo>
                          <a:pt x="55451" y="117779"/>
                          <a:pt x="40606" y="98839"/>
                          <a:pt x="30882" y="81508"/>
                        </a:cubicBezTo>
                        <a:cubicBezTo>
                          <a:pt x="21158" y="64177"/>
                          <a:pt x="16554" y="48463"/>
                          <a:pt x="16554" y="48463"/>
                        </a:cubicBezTo>
                        <a:cubicBezTo>
                          <a:pt x="16554" y="48463"/>
                          <a:pt x="42464" y="47012"/>
                          <a:pt x="64038" y="49554"/>
                        </a:cubicBezTo>
                        <a:cubicBezTo>
                          <a:pt x="85612" y="52096"/>
                          <a:pt x="102841" y="58631"/>
                          <a:pt x="102841" y="58631"/>
                        </a:cubicBezTo>
                        <a:cubicBezTo>
                          <a:pt x="102841" y="58631"/>
                          <a:pt x="102259" y="51190"/>
                          <a:pt x="103858" y="44655"/>
                        </a:cubicBezTo>
                        <a:cubicBezTo>
                          <a:pt x="105458" y="38120"/>
                          <a:pt x="109238" y="32481"/>
                          <a:pt x="109238" y="32481"/>
                        </a:cubicBezTo>
                        <a:cubicBezTo>
                          <a:pt x="109238" y="32481"/>
                          <a:pt x="123898" y="39090"/>
                          <a:pt x="134223" y="49295"/>
                        </a:cubicBezTo>
                        <a:cubicBezTo>
                          <a:pt x="144548" y="59500"/>
                          <a:pt x="150547" y="73300"/>
                          <a:pt x="150547" y="73300"/>
                        </a:cubicBezTo>
                        <a:cubicBezTo>
                          <a:pt x="150547" y="73300"/>
                          <a:pt x="154863" y="48583"/>
                          <a:pt x="164587" y="30263"/>
                        </a:cubicBezTo>
                        <a:cubicBezTo>
                          <a:pt x="174302" y="11942"/>
                          <a:pt x="189424" y="0"/>
                          <a:pt x="189424" y="0"/>
                        </a:cubicBezTo>
                        <a:cubicBezTo>
                          <a:pt x="189424" y="0"/>
                          <a:pt x="192382" y="23451"/>
                          <a:pt x="202235" y="37547"/>
                        </a:cubicBezTo>
                        <a:cubicBezTo>
                          <a:pt x="212089" y="51633"/>
                          <a:pt x="228838" y="56357"/>
                          <a:pt x="228838" y="56357"/>
                        </a:cubicBezTo>
                        <a:cubicBezTo>
                          <a:pt x="228838" y="56357"/>
                          <a:pt x="210813" y="82913"/>
                          <a:pt x="247334" y="100845"/>
                        </a:cubicBezTo>
                        <a:cubicBezTo>
                          <a:pt x="261809" y="107944"/>
                          <a:pt x="274389" y="100013"/>
                          <a:pt x="274389" y="100013"/>
                        </a:cubicBezTo>
                        <a:cubicBezTo>
                          <a:pt x="274389" y="100013"/>
                          <a:pt x="274389" y="125765"/>
                          <a:pt x="253101" y="147025"/>
                        </a:cubicBezTo>
                        <a:cubicBezTo>
                          <a:pt x="231814" y="168285"/>
                          <a:pt x="187658" y="182723"/>
                          <a:pt x="187658"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87" name="Google Shape;11087;p17"/>
                  <p:cNvSpPr/>
                  <p:nvPr/>
                </p:nvSpPr>
                <p:spPr>
                  <a:xfrm>
                    <a:off x="4786150" y="4113849"/>
                    <a:ext cx="195838" cy="190394"/>
                  </a:xfrm>
                  <a:custGeom>
                    <a:avLst/>
                    <a:gdLst/>
                    <a:ahLst/>
                    <a:cxnLst/>
                    <a:rect l="l" t="t" r="r" b="b"/>
                    <a:pathLst>
                      <a:path w="195838" h="190394" extrusionOk="0">
                        <a:moveTo>
                          <a:pt x="2606" y="8393"/>
                        </a:moveTo>
                        <a:cubicBezTo>
                          <a:pt x="2606" y="8393"/>
                          <a:pt x="56523" y="37454"/>
                          <a:pt x="78226" y="56116"/>
                        </a:cubicBezTo>
                        <a:cubicBezTo>
                          <a:pt x="90335" y="66524"/>
                          <a:pt x="97240" y="74280"/>
                          <a:pt x="97240" y="74280"/>
                        </a:cubicBezTo>
                        <a:cubicBezTo>
                          <a:pt x="97240" y="74280"/>
                          <a:pt x="97370" y="67523"/>
                          <a:pt x="93469" y="51421"/>
                        </a:cubicBezTo>
                        <a:cubicBezTo>
                          <a:pt x="89577" y="35328"/>
                          <a:pt x="81656" y="9881"/>
                          <a:pt x="81656" y="9881"/>
                        </a:cubicBezTo>
                        <a:cubicBezTo>
                          <a:pt x="81656" y="9881"/>
                          <a:pt x="94356" y="31705"/>
                          <a:pt x="99966" y="49008"/>
                        </a:cubicBezTo>
                        <a:cubicBezTo>
                          <a:pt x="105578" y="66312"/>
                          <a:pt x="104108" y="79105"/>
                          <a:pt x="104108" y="79105"/>
                        </a:cubicBezTo>
                        <a:cubicBezTo>
                          <a:pt x="104108" y="79105"/>
                          <a:pt x="115847" y="87535"/>
                          <a:pt x="125127" y="97120"/>
                        </a:cubicBezTo>
                        <a:cubicBezTo>
                          <a:pt x="134398" y="106705"/>
                          <a:pt x="141211" y="117455"/>
                          <a:pt x="141211" y="117455"/>
                        </a:cubicBezTo>
                        <a:lnTo>
                          <a:pt x="147940" y="83061"/>
                        </a:lnTo>
                        <a:cubicBezTo>
                          <a:pt x="147940" y="83061"/>
                          <a:pt x="139381" y="79576"/>
                          <a:pt x="131736" y="68124"/>
                        </a:cubicBezTo>
                        <a:cubicBezTo>
                          <a:pt x="124082" y="56671"/>
                          <a:pt x="117344" y="37260"/>
                          <a:pt x="117344" y="37260"/>
                        </a:cubicBezTo>
                        <a:cubicBezTo>
                          <a:pt x="117344" y="37260"/>
                          <a:pt x="127623" y="53464"/>
                          <a:pt x="134999" y="62984"/>
                        </a:cubicBezTo>
                        <a:cubicBezTo>
                          <a:pt x="142385" y="72505"/>
                          <a:pt x="146849" y="75343"/>
                          <a:pt x="146849" y="75343"/>
                        </a:cubicBezTo>
                        <a:lnTo>
                          <a:pt x="147450" y="42714"/>
                        </a:lnTo>
                        <a:lnTo>
                          <a:pt x="145777" y="0"/>
                        </a:lnTo>
                        <a:lnTo>
                          <a:pt x="153458" y="41096"/>
                        </a:lnTo>
                        <a:cubicBezTo>
                          <a:pt x="153458" y="41096"/>
                          <a:pt x="158791" y="39977"/>
                          <a:pt x="164245" y="32481"/>
                        </a:cubicBezTo>
                        <a:cubicBezTo>
                          <a:pt x="169698" y="24985"/>
                          <a:pt x="175263" y="11110"/>
                          <a:pt x="175263" y="11110"/>
                        </a:cubicBezTo>
                        <a:cubicBezTo>
                          <a:pt x="175263" y="11110"/>
                          <a:pt x="172481" y="26556"/>
                          <a:pt x="167092" y="35938"/>
                        </a:cubicBezTo>
                        <a:cubicBezTo>
                          <a:pt x="161713" y="45329"/>
                          <a:pt x="153735" y="48648"/>
                          <a:pt x="153735" y="48648"/>
                        </a:cubicBezTo>
                        <a:lnTo>
                          <a:pt x="152913" y="74714"/>
                        </a:lnTo>
                        <a:lnTo>
                          <a:pt x="153199" y="89605"/>
                        </a:lnTo>
                        <a:cubicBezTo>
                          <a:pt x="153199" y="89605"/>
                          <a:pt x="161232" y="88052"/>
                          <a:pt x="171889" y="80085"/>
                        </a:cubicBezTo>
                        <a:cubicBezTo>
                          <a:pt x="182547" y="72107"/>
                          <a:pt x="195839" y="57706"/>
                          <a:pt x="195839" y="57706"/>
                        </a:cubicBezTo>
                        <a:cubicBezTo>
                          <a:pt x="195839" y="57706"/>
                          <a:pt x="187326" y="73947"/>
                          <a:pt x="176585" y="83985"/>
                        </a:cubicBezTo>
                        <a:cubicBezTo>
                          <a:pt x="165835" y="94023"/>
                          <a:pt x="152857" y="97841"/>
                          <a:pt x="152857" y="97841"/>
                        </a:cubicBezTo>
                        <a:lnTo>
                          <a:pt x="146821" y="123085"/>
                        </a:lnTo>
                        <a:cubicBezTo>
                          <a:pt x="146821" y="123085"/>
                          <a:pt x="151960" y="128769"/>
                          <a:pt x="159411" y="140176"/>
                        </a:cubicBezTo>
                        <a:cubicBezTo>
                          <a:pt x="166861" y="151591"/>
                          <a:pt x="176613" y="168728"/>
                          <a:pt x="176613" y="168728"/>
                        </a:cubicBezTo>
                        <a:lnTo>
                          <a:pt x="162923" y="177731"/>
                        </a:lnTo>
                        <a:cubicBezTo>
                          <a:pt x="162923" y="177731"/>
                          <a:pt x="158052" y="160150"/>
                          <a:pt x="151859" y="147432"/>
                        </a:cubicBezTo>
                        <a:cubicBezTo>
                          <a:pt x="145666" y="134704"/>
                          <a:pt x="138142" y="126847"/>
                          <a:pt x="138142" y="126847"/>
                        </a:cubicBezTo>
                        <a:lnTo>
                          <a:pt x="115616" y="130821"/>
                        </a:lnTo>
                        <a:cubicBezTo>
                          <a:pt x="115616" y="130821"/>
                          <a:pt x="117862" y="144603"/>
                          <a:pt x="112159" y="158995"/>
                        </a:cubicBezTo>
                        <a:cubicBezTo>
                          <a:pt x="106456" y="173387"/>
                          <a:pt x="94855" y="190395"/>
                          <a:pt x="94855" y="190395"/>
                        </a:cubicBezTo>
                        <a:cubicBezTo>
                          <a:pt x="94855" y="190395"/>
                          <a:pt x="104071" y="172620"/>
                          <a:pt x="107269" y="158145"/>
                        </a:cubicBezTo>
                        <a:cubicBezTo>
                          <a:pt x="110467" y="143679"/>
                          <a:pt x="108794" y="131579"/>
                          <a:pt x="108794" y="131579"/>
                        </a:cubicBezTo>
                        <a:lnTo>
                          <a:pt x="73226" y="136571"/>
                        </a:lnTo>
                        <a:cubicBezTo>
                          <a:pt x="73226" y="136571"/>
                          <a:pt x="71728" y="143716"/>
                          <a:pt x="62032" y="149918"/>
                        </a:cubicBezTo>
                        <a:cubicBezTo>
                          <a:pt x="52336" y="156111"/>
                          <a:pt x="34431" y="161361"/>
                          <a:pt x="34431" y="161361"/>
                        </a:cubicBezTo>
                        <a:cubicBezTo>
                          <a:pt x="34431" y="161361"/>
                          <a:pt x="50755" y="152894"/>
                          <a:pt x="58945" y="146914"/>
                        </a:cubicBezTo>
                        <a:cubicBezTo>
                          <a:pt x="67125" y="140934"/>
                          <a:pt x="67180" y="137449"/>
                          <a:pt x="67180" y="137449"/>
                        </a:cubicBezTo>
                        <a:lnTo>
                          <a:pt x="0" y="132614"/>
                        </a:lnTo>
                        <a:cubicBezTo>
                          <a:pt x="0" y="132614"/>
                          <a:pt x="46521" y="131986"/>
                          <a:pt x="70102" y="130304"/>
                        </a:cubicBezTo>
                        <a:cubicBezTo>
                          <a:pt x="87895" y="129037"/>
                          <a:pt x="94338" y="127577"/>
                          <a:pt x="94338" y="127577"/>
                        </a:cubicBezTo>
                        <a:cubicBezTo>
                          <a:pt x="94338" y="127577"/>
                          <a:pt x="90492" y="122253"/>
                          <a:pt x="82441" y="116217"/>
                        </a:cubicBezTo>
                        <a:cubicBezTo>
                          <a:pt x="74399" y="110190"/>
                          <a:pt x="62993" y="104561"/>
                          <a:pt x="62993" y="104561"/>
                        </a:cubicBezTo>
                        <a:cubicBezTo>
                          <a:pt x="62993" y="104561"/>
                          <a:pt x="76858" y="107944"/>
                          <a:pt x="86508" y="113065"/>
                        </a:cubicBezTo>
                        <a:cubicBezTo>
                          <a:pt x="96168" y="118186"/>
                          <a:pt x="101612" y="125044"/>
                          <a:pt x="101612" y="125044"/>
                        </a:cubicBezTo>
                        <a:lnTo>
                          <a:pt x="132845" y="120367"/>
                        </a:lnTo>
                        <a:cubicBezTo>
                          <a:pt x="132845" y="120367"/>
                          <a:pt x="124101" y="109783"/>
                          <a:pt x="116411" y="101261"/>
                        </a:cubicBezTo>
                        <a:cubicBezTo>
                          <a:pt x="108720" y="92729"/>
                          <a:pt x="98645" y="85325"/>
                          <a:pt x="98645" y="85325"/>
                        </a:cubicBezTo>
                        <a:cubicBezTo>
                          <a:pt x="98645" y="85325"/>
                          <a:pt x="83523" y="87516"/>
                          <a:pt x="66210" y="85834"/>
                        </a:cubicBezTo>
                        <a:cubicBezTo>
                          <a:pt x="48888" y="84152"/>
                          <a:pt x="29375" y="78596"/>
                          <a:pt x="29375" y="78596"/>
                        </a:cubicBezTo>
                        <a:cubicBezTo>
                          <a:pt x="29375" y="78596"/>
                          <a:pt x="48648" y="80879"/>
                          <a:pt x="64232" y="81194"/>
                        </a:cubicBezTo>
                        <a:cubicBezTo>
                          <a:pt x="79816" y="81499"/>
                          <a:pt x="91713" y="79826"/>
                          <a:pt x="91713" y="79826"/>
                        </a:cubicBezTo>
                        <a:cubicBezTo>
                          <a:pt x="91713" y="79826"/>
                          <a:pt x="88311" y="73337"/>
                          <a:pt x="71386" y="59435"/>
                        </a:cubicBezTo>
                        <a:cubicBezTo>
                          <a:pt x="49341" y="41327"/>
                          <a:pt x="2606" y="8393"/>
                          <a:pt x="2606" y="83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88" name="Google Shape;11088;p17"/>
                <p:cNvGrpSpPr/>
                <p:nvPr/>
              </p:nvGrpSpPr>
              <p:grpSpPr>
                <a:xfrm>
                  <a:off x="4685452" y="3263774"/>
                  <a:ext cx="228431" cy="130967"/>
                  <a:chOff x="4685452" y="3263774"/>
                  <a:chExt cx="228431" cy="130967"/>
                </a:xfrm>
              </p:grpSpPr>
              <p:sp>
                <p:nvSpPr>
                  <p:cNvPr id="11089" name="Google Shape;11089;p17"/>
                  <p:cNvSpPr/>
                  <p:nvPr/>
                </p:nvSpPr>
                <p:spPr>
                  <a:xfrm>
                    <a:off x="4685452" y="3263774"/>
                    <a:ext cx="228431" cy="130967"/>
                  </a:xfrm>
                  <a:custGeom>
                    <a:avLst/>
                    <a:gdLst/>
                    <a:ahLst/>
                    <a:cxnLst/>
                    <a:rect l="l" t="t" r="r" b="b"/>
                    <a:pathLst>
                      <a:path w="228431" h="130967" extrusionOk="0">
                        <a:moveTo>
                          <a:pt x="140333" y="102768"/>
                        </a:moveTo>
                        <a:cubicBezTo>
                          <a:pt x="140333" y="102768"/>
                          <a:pt x="128742" y="122373"/>
                          <a:pt x="104053" y="127688"/>
                        </a:cubicBezTo>
                        <a:cubicBezTo>
                          <a:pt x="65175" y="136072"/>
                          <a:pt x="47067" y="125737"/>
                          <a:pt x="47067" y="125737"/>
                        </a:cubicBezTo>
                        <a:cubicBezTo>
                          <a:pt x="47067" y="125737"/>
                          <a:pt x="74853" y="119720"/>
                          <a:pt x="62458" y="106844"/>
                        </a:cubicBezTo>
                        <a:cubicBezTo>
                          <a:pt x="56024" y="100161"/>
                          <a:pt x="36382" y="95549"/>
                          <a:pt x="36382" y="95549"/>
                        </a:cubicBezTo>
                        <a:cubicBezTo>
                          <a:pt x="36382" y="95549"/>
                          <a:pt x="34681" y="86426"/>
                          <a:pt x="25586" y="79927"/>
                        </a:cubicBezTo>
                        <a:cubicBezTo>
                          <a:pt x="16490" y="73429"/>
                          <a:pt x="0" y="69547"/>
                          <a:pt x="0" y="69547"/>
                        </a:cubicBezTo>
                        <a:cubicBezTo>
                          <a:pt x="0" y="69547"/>
                          <a:pt x="11610" y="64140"/>
                          <a:pt x="26501" y="62014"/>
                        </a:cubicBezTo>
                        <a:cubicBezTo>
                          <a:pt x="41383" y="59878"/>
                          <a:pt x="59537" y="61016"/>
                          <a:pt x="59537" y="61016"/>
                        </a:cubicBezTo>
                        <a:cubicBezTo>
                          <a:pt x="59537" y="61016"/>
                          <a:pt x="52863" y="56532"/>
                          <a:pt x="47530" y="51994"/>
                        </a:cubicBezTo>
                        <a:cubicBezTo>
                          <a:pt x="42187" y="47446"/>
                          <a:pt x="38194" y="42843"/>
                          <a:pt x="38194" y="42843"/>
                        </a:cubicBezTo>
                        <a:cubicBezTo>
                          <a:pt x="38194" y="42843"/>
                          <a:pt x="45376" y="41216"/>
                          <a:pt x="52401" y="40976"/>
                        </a:cubicBezTo>
                        <a:cubicBezTo>
                          <a:pt x="59417" y="40726"/>
                          <a:pt x="66284" y="41854"/>
                          <a:pt x="66284" y="41854"/>
                        </a:cubicBezTo>
                        <a:cubicBezTo>
                          <a:pt x="66284" y="41854"/>
                          <a:pt x="61644" y="29468"/>
                          <a:pt x="60156" y="19004"/>
                        </a:cubicBezTo>
                        <a:cubicBezTo>
                          <a:pt x="58677" y="8532"/>
                          <a:pt x="60341" y="0"/>
                          <a:pt x="60341" y="0"/>
                        </a:cubicBezTo>
                        <a:cubicBezTo>
                          <a:pt x="60341" y="0"/>
                          <a:pt x="79327" y="5176"/>
                          <a:pt x="93950" y="11277"/>
                        </a:cubicBezTo>
                        <a:cubicBezTo>
                          <a:pt x="108573" y="17368"/>
                          <a:pt x="118833" y="24393"/>
                          <a:pt x="118833" y="24393"/>
                        </a:cubicBezTo>
                        <a:cubicBezTo>
                          <a:pt x="118833" y="24393"/>
                          <a:pt x="120765" y="20714"/>
                          <a:pt x="123963" y="17960"/>
                        </a:cubicBezTo>
                        <a:cubicBezTo>
                          <a:pt x="127170" y="15205"/>
                          <a:pt x="131654" y="13375"/>
                          <a:pt x="131654" y="13375"/>
                        </a:cubicBezTo>
                        <a:cubicBezTo>
                          <a:pt x="131654" y="13375"/>
                          <a:pt x="140046" y="19846"/>
                          <a:pt x="144215" y="27055"/>
                        </a:cubicBezTo>
                        <a:cubicBezTo>
                          <a:pt x="148375" y="34256"/>
                          <a:pt x="148310" y="42187"/>
                          <a:pt x="148310" y="42187"/>
                        </a:cubicBezTo>
                        <a:cubicBezTo>
                          <a:pt x="148310" y="42187"/>
                          <a:pt x="159189" y="31390"/>
                          <a:pt x="171927" y="24855"/>
                        </a:cubicBezTo>
                        <a:cubicBezTo>
                          <a:pt x="184655" y="18320"/>
                          <a:pt x="199232" y="16056"/>
                          <a:pt x="199232" y="16056"/>
                        </a:cubicBezTo>
                        <a:cubicBezTo>
                          <a:pt x="199232" y="16056"/>
                          <a:pt x="193954" y="27906"/>
                          <a:pt x="196551" y="36853"/>
                        </a:cubicBezTo>
                        <a:cubicBezTo>
                          <a:pt x="199148" y="45810"/>
                          <a:pt x="209630" y="51855"/>
                          <a:pt x="209630" y="51855"/>
                        </a:cubicBezTo>
                        <a:cubicBezTo>
                          <a:pt x="209630" y="51855"/>
                          <a:pt x="188361" y="60433"/>
                          <a:pt x="208827" y="77247"/>
                        </a:cubicBezTo>
                        <a:cubicBezTo>
                          <a:pt x="216942" y="83921"/>
                          <a:pt x="228431" y="82987"/>
                          <a:pt x="228431" y="82987"/>
                        </a:cubicBezTo>
                        <a:cubicBezTo>
                          <a:pt x="228431" y="82987"/>
                          <a:pt x="220306" y="95262"/>
                          <a:pt x="198381" y="100577"/>
                        </a:cubicBezTo>
                        <a:cubicBezTo>
                          <a:pt x="176456" y="105892"/>
                          <a:pt x="140333" y="102768"/>
                          <a:pt x="140333"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0" name="Google Shape;11090;p17"/>
                  <p:cNvSpPr/>
                  <p:nvPr/>
                </p:nvSpPr>
                <p:spPr>
                  <a:xfrm>
                    <a:off x="4717462" y="3276160"/>
                    <a:ext cx="163653" cy="117048"/>
                  </a:xfrm>
                  <a:custGeom>
                    <a:avLst/>
                    <a:gdLst/>
                    <a:ahLst/>
                    <a:cxnLst/>
                    <a:rect l="l" t="t" r="r" b="b"/>
                    <a:pathLst>
                      <a:path w="163653" h="117048" extrusionOk="0">
                        <a:moveTo>
                          <a:pt x="41050" y="0"/>
                        </a:moveTo>
                        <a:cubicBezTo>
                          <a:pt x="41050" y="0"/>
                          <a:pt x="70434" y="26066"/>
                          <a:pt x="80066" y="39876"/>
                        </a:cubicBezTo>
                        <a:cubicBezTo>
                          <a:pt x="85436" y="47585"/>
                          <a:pt x="87932" y="52844"/>
                          <a:pt x="87932" y="52844"/>
                        </a:cubicBezTo>
                        <a:cubicBezTo>
                          <a:pt x="87932" y="52844"/>
                          <a:pt x="90150" y="49655"/>
                          <a:pt x="92443" y="41096"/>
                        </a:cubicBezTo>
                        <a:cubicBezTo>
                          <a:pt x="94735" y="32537"/>
                          <a:pt x="97102" y="18616"/>
                          <a:pt x="97102" y="18616"/>
                        </a:cubicBezTo>
                        <a:cubicBezTo>
                          <a:pt x="97102" y="18616"/>
                          <a:pt x="99292" y="31890"/>
                          <a:pt x="97850" y="41420"/>
                        </a:cubicBezTo>
                        <a:cubicBezTo>
                          <a:pt x="96399" y="50940"/>
                          <a:pt x="91315" y="56699"/>
                          <a:pt x="91315" y="56699"/>
                        </a:cubicBezTo>
                        <a:cubicBezTo>
                          <a:pt x="91315" y="56699"/>
                          <a:pt x="97055" y="63382"/>
                          <a:pt x="100660" y="70056"/>
                        </a:cubicBezTo>
                        <a:cubicBezTo>
                          <a:pt x="104265" y="76720"/>
                          <a:pt x="105744" y="83394"/>
                          <a:pt x="105744" y="83394"/>
                        </a:cubicBezTo>
                        <a:lnTo>
                          <a:pt x="121412" y="68521"/>
                        </a:lnTo>
                        <a:cubicBezTo>
                          <a:pt x="121412" y="68521"/>
                          <a:pt x="116392" y="64916"/>
                          <a:pt x="114534" y="57725"/>
                        </a:cubicBezTo>
                        <a:cubicBezTo>
                          <a:pt x="112677" y="50534"/>
                          <a:pt x="113980" y="39747"/>
                          <a:pt x="113980" y="39747"/>
                        </a:cubicBezTo>
                        <a:cubicBezTo>
                          <a:pt x="113980" y="39747"/>
                          <a:pt x="116226" y="49803"/>
                          <a:pt x="118491" y="56015"/>
                        </a:cubicBezTo>
                        <a:cubicBezTo>
                          <a:pt x="120765" y="62226"/>
                          <a:pt x="123066" y="64593"/>
                          <a:pt x="123066" y="64593"/>
                        </a:cubicBezTo>
                        <a:lnTo>
                          <a:pt x="133788" y="49175"/>
                        </a:lnTo>
                        <a:lnTo>
                          <a:pt x="146064" y="28423"/>
                        </a:lnTo>
                        <a:lnTo>
                          <a:pt x="138595" y="49757"/>
                        </a:lnTo>
                        <a:cubicBezTo>
                          <a:pt x="138595" y="49757"/>
                          <a:pt x="142764" y="50441"/>
                          <a:pt x="149022" y="48103"/>
                        </a:cubicBezTo>
                        <a:cubicBezTo>
                          <a:pt x="155288" y="45764"/>
                          <a:pt x="163654" y="40403"/>
                          <a:pt x="163654" y="40403"/>
                        </a:cubicBezTo>
                        <a:cubicBezTo>
                          <a:pt x="163654" y="40403"/>
                          <a:pt x="156786" y="47141"/>
                          <a:pt x="149973" y="50395"/>
                        </a:cubicBezTo>
                        <a:cubicBezTo>
                          <a:pt x="143161" y="53649"/>
                          <a:pt x="136414" y="53427"/>
                          <a:pt x="136414" y="53427"/>
                        </a:cubicBezTo>
                        <a:lnTo>
                          <a:pt x="127596" y="65665"/>
                        </a:lnTo>
                        <a:lnTo>
                          <a:pt x="123103" y="72828"/>
                        </a:lnTo>
                        <a:cubicBezTo>
                          <a:pt x="123103" y="72828"/>
                          <a:pt x="129333" y="73910"/>
                          <a:pt x="139473" y="72524"/>
                        </a:cubicBezTo>
                        <a:cubicBezTo>
                          <a:pt x="149613" y="71137"/>
                          <a:pt x="163654" y="67282"/>
                          <a:pt x="163654" y="67282"/>
                        </a:cubicBezTo>
                        <a:cubicBezTo>
                          <a:pt x="163654" y="67282"/>
                          <a:pt x="152451" y="73096"/>
                          <a:pt x="141599" y="75445"/>
                        </a:cubicBezTo>
                        <a:cubicBezTo>
                          <a:pt x="130748" y="77792"/>
                          <a:pt x="120256" y="76683"/>
                          <a:pt x="120256" y="76683"/>
                        </a:cubicBezTo>
                        <a:lnTo>
                          <a:pt x="107981" y="87350"/>
                        </a:lnTo>
                        <a:cubicBezTo>
                          <a:pt x="107981" y="87350"/>
                          <a:pt x="109867" y="91223"/>
                          <a:pt x="111595" y="98350"/>
                        </a:cubicBezTo>
                        <a:cubicBezTo>
                          <a:pt x="113324" y="105476"/>
                          <a:pt x="114886" y="115856"/>
                          <a:pt x="114886" y="115856"/>
                        </a:cubicBezTo>
                        <a:lnTo>
                          <a:pt x="102259" y="117049"/>
                        </a:lnTo>
                        <a:cubicBezTo>
                          <a:pt x="102259" y="117049"/>
                          <a:pt x="104321" y="107565"/>
                          <a:pt x="103905" y="100097"/>
                        </a:cubicBezTo>
                        <a:cubicBezTo>
                          <a:pt x="103489" y="92628"/>
                          <a:pt x="100596" y="87174"/>
                          <a:pt x="100596" y="87174"/>
                        </a:cubicBezTo>
                        <a:lnTo>
                          <a:pt x="83237" y="83967"/>
                        </a:lnTo>
                        <a:cubicBezTo>
                          <a:pt x="83237" y="83967"/>
                          <a:pt x="80491" y="91047"/>
                          <a:pt x="71876" y="96612"/>
                        </a:cubicBezTo>
                        <a:cubicBezTo>
                          <a:pt x="63253" y="102185"/>
                          <a:pt x="49591" y="107667"/>
                          <a:pt x="49591" y="107667"/>
                        </a:cubicBezTo>
                        <a:cubicBezTo>
                          <a:pt x="49591" y="107667"/>
                          <a:pt x="61783" y="101280"/>
                          <a:pt x="68641" y="95105"/>
                        </a:cubicBezTo>
                        <a:cubicBezTo>
                          <a:pt x="75491" y="88930"/>
                          <a:pt x="78107" y="82784"/>
                          <a:pt x="78107" y="82784"/>
                        </a:cubicBezTo>
                        <a:lnTo>
                          <a:pt x="51106" y="77108"/>
                        </a:lnTo>
                        <a:cubicBezTo>
                          <a:pt x="51106" y="77108"/>
                          <a:pt x="47779" y="80177"/>
                          <a:pt x="38896" y="80935"/>
                        </a:cubicBezTo>
                        <a:cubicBezTo>
                          <a:pt x="30004" y="81693"/>
                          <a:pt x="15556" y="80131"/>
                          <a:pt x="15556" y="80131"/>
                        </a:cubicBezTo>
                        <a:cubicBezTo>
                          <a:pt x="15556" y="80131"/>
                          <a:pt x="29893" y="79798"/>
                          <a:pt x="37630" y="78800"/>
                        </a:cubicBezTo>
                        <a:cubicBezTo>
                          <a:pt x="45376" y="77801"/>
                          <a:pt x="46503" y="76156"/>
                          <a:pt x="46503" y="76156"/>
                        </a:cubicBezTo>
                        <a:lnTo>
                          <a:pt x="0" y="58631"/>
                        </a:lnTo>
                        <a:cubicBezTo>
                          <a:pt x="0" y="58631"/>
                          <a:pt x="33461" y="68872"/>
                          <a:pt x="50848" y="73411"/>
                        </a:cubicBezTo>
                        <a:cubicBezTo>
                          <a:pt x="63974" y="76840"/>
                          <a:pt x="69039" y="77598"/>
                          <a:pt x="69039" y="77598"/>
                        </a:cubicBezTo>
                        <a:cubicBezTo>
                          <a:pt x="69039" y="77598"/>
                          <a:pt x="67976" y="74187"/>
                          <a:pt x="64121" y="69492"/>
                        </a:cubicBezTo>
                        <a:cubicBezTo>
                          <a:pt x="60267" y="64787"/>
                          <a:pt x="53889" y="59527"/>
                          <a:pt x="53889" y="59527"/>
                        </a:cubicBezTo>
                        <a:cubicBezTo>
                          <a:pt x="53889" y="59527"/>
                          <a:pt x="62735" y="64278"/>
                          <a:pt x="68022" y="68909"/>
                        </a:cubicBezTo>
                        <a:cubicBezTo>
                          <a:pt x="73309" y="73531"/>
                          <a:pt x="75037" y="78042"/>
                          <a:pt x="75037" y="78042"/>
                        </a:cubicBezTo>
                        <a:lnTo>
                          <a:pt x="98849" y="82885"/>
                        </a:lnTo>
                        <a:cubicBezTo>
                          <a:pt x="98849" y="82885"/>
                          <a:pt x="95937" y="75860"/>
                          <a:pt x="93127" y="70056"/>
                        </a:cubicBezTo>
                        <a:cubicBezTo>
                          <a:pt x="90317" y="64242"/>
                          <a:pt x="85446" y="58427"/>
                          <a:pt x="85446" y="58427"/>
                        </a:cubicBezTo>
                        <a:cubicBezTo>
                          <a:pt x="85446" y="58427"/>
                          <a:pt x="73947" y="56052"/>
                          <a:pt x="62097" y="51328"/>
                        </a:cubicBezTo>
                        <a:cubicBezTo>
                          <a:pt x="50247" y="46596"/>
                          <a:pt x="38046" y="39525"/>
                          <a:pt x="38046" y="39525"/>
                        </a:cubicBezTo>
                        <a:cubicBezTo>
                          <a:pt x="38046" y="39525"/>
                          <a:pt x="51097" y="44988"/>
                          <a:pt x="62143" y="48666"/>
                        </a:cubicBezTo>
                        <a:cubicBezTo>
                          <a:pt x="73189" y="52336"/>
                          <a:pt x="82229" y="54240"/>
                          <a:pt x="82229" y="54240"/>
                        </a:cubicBezTo>
                        <a:cubicBezTo>
                          <a:pt x="82229" y="54240"/>
                          <a:pt x="81841" y="50376"/>
                          <a:pt x="74122" y="39913"/>
                        </a:cubicBezTo>
                        <a:cubicBezTo>
                          <a:pt x="64075" y="26288"/>
                          <a:pt x="41050" y="0"/>
                          <a:pt x="410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91" name="Google Shape;11091;p17"/>
                <p:cNvGrpSpPr/>
                <p:nvPr/>
              </p:nvGrpSpPr>
              <p:grpSpPr>
                <a:xfrm>
                  <a:off x="3000877" y="4071404"/>
                  <a:ext cx="307545" cy="246400"/>
                  <a:chOff x="3000877" y="4071404"/>
                  <a:chExt cx="307545" cy="246400"/>
                </a:xfrm>
              </p:grpSpPr>
              <p:sp>
                <p:nvSpPr>
                  <p:cNvPr id="11092" name="Google Shape;11092;p17"/>
                  <p:cNvSpPr/>
                  <p:nvPr/>
                </p:nvSpPr>
                <p:spPr>
                  <a:xfrm>
                    <a:off x="3000877" y="4079267"/>
                    <a:ext cx="307545" cy="238537"/>
                  </a:xfrm>
                  <a:custGeom>
                    <a:avLst/>
                    <a:gdLst/>
                    <a:ahLst/>
                    <a:cxnLst/>
                    <a:rect l="l" t="t" r="r" b="b"/>
                    <a:pathLst>
                      <a:path w="307545" h="238537" extrusionOk="0">
                        <a:moveTo>
                          <a:pt x="130479" y="34434"/>
                        </a:moveTo>
                        <a:cubicBezTo>
                          <a:pt x="130479" y="34434"/>
                          <a:pt x="92304" y="12287"/>
                          <a:pt x="58760" y="19746"/>
                        </a:cubicBezTo>
                        <a:cubicBezTo>
                          <a:pt x="5944" y="31476"/>
                          <a:pt x="0" y="58301"/>
                          <a:pt x="0" y="58301"/>
                        </a:cubicBezTo>
                        <a:cubicBezTo>
                          <a:pt x="0" y="58301"/>
                          <a:pt x="37796" y="49954"/>
                          <a:pt x="41336" y="77009"/>
                        </a:cubicBezTo>
                        <a:cubicBezTo>
                          <a:pt x="43176" y="91050"/>
                          <a:pt x="28091" y="110248"/>
                          <a:pt x="28091" y="110248"/>
                        </a:cubicBezTo>
                        <a:cubicBezTo>
                          <a:pt x="28091" y="110248"/>
                          <a:pt x="38212" y="124982"/>
                          <a:pt x="36946" y="140419"/>
                        </a:cubicBezTo>
                        <a:cubicBezTo>
                          <a:pt x="35679" y="155855"/>
                          <a:pt x="23035" y="171975"/>
                          <a:pt x="23035" y="171975"/>
                        </a:cubicBezTo>
                        <a:cubicBezTo>
                          <a:pt x="23035" y="171975"/>
                          <a:pt x="42602" y="172817"/>
                          <a:pt x="61413" y="166707"/>
                        </a:cubicBezTo>
                        <a:cubicBezTo>
                          <a:pt x="80223" y="160606"/>
                          <a:pt x="98266" y="147545"/>
                          <a:pt x="98266" y="147545"/>
                        </a:cubicBezTo>
                        <a:cubicBezTo>
                          <a:pt x="98266" y="147545"/>
                          <a:pt x="96963" y="158434"/>
                          <a:pt x="97176" y="168583"/>
                        </a:cubicBezTo>
                        <a:cubicBezTo>
                          <a:pt x="97397" y="178732"/>
                          <a:pt x="99135" y="188142"/>
                          <a:pt x="99135" y="188142"/>
                        </a:cubicBezTo>
                        <a:cubicBezTo>
                          <a:pt x="99135" y="188142"/>
                          <a:pt x="108988" y="186090"/>
                          <a:pt x="116864" y="182060"/>
                        </a:cubicBezTo>
                        <a:cubicBezTo>
                          <a:pt x="124748" y="178039"/>
                          <a:pt x="130655" y="172059"/>
                          <a:pt x="130655" y="172059"/>
                        </a:cubicBezTo>
                        <a:cubicBezTo>
                          <a:pt x="130655" y="172059"/>
                          <a:pt x="141904" y="193540"/>
                          <a:pt x="154022" y="210160"/>
                        </a:cubicBezTo>
                        <a:cubicBezTo>
                          <a:pt x="166150" y="226779"/>
                          <a:pt x="179136" y="238537"/>
                          <a:pt x="179136" y="238537"/>
                        </a:cubicBezTo>
                        <a:cubicBezTo>
                          <a:pt x="179136" y="238537"/>
                          <a:pt x="192780" y="218904"/>
                          <a:pt x="200516" y="200621"/>
                        </a:cubicBezTo>
                        <a:cubicBezTo>
                          <a:pt x="208253" y="182337"/>
                          <a:pt x="210093" y="165394"/>
                          <a:pt x="210093" y="165394"/>
                        </a:cubicBezTo>
                        <a:cubicBezTo>
                          <a:pt x="210093" y="165394"/>
                          <a:pt x="216988" y="169702"/>
                          <a:pt x="224050" y="171828"/>
                        </a:cubicBezTo>
                        <a:cubicBezTo>
                          <a:pt x="231112" y="173954"/>
                          <a:pt x="238340" y="173898"/>
                          <a:pt x="238340" y="173898"/>
                        </a:cubicBezTo>
                        <a:cubicBezTo>
                          <a:pt x="238340" y="173898"/>
                          <a:pt x="238886" y="158942"/>
                          <a:pt x="233922" y="145539"/>
                        </a:cubicBezTo>
                        <a:cubicBezTo>
                          <a:pt x="228958" y="132127"/>
                          <a:pt x="218485" y="120277"/>
                          <a:pt x="218485" y="120277"/>
                        </a:cubicBezTo>
                        <a:cubicBezTo>
                          <a:pt x="218485" y="120277"/>
                          <a:pt x="244358" y="129669"/>
                          <a:pt x="266625" y="131508"/>
                        </a:cubicBezTo>
                        <a:cubicBezTo>
                          <a:pt x="288892" y="133347"/>
                          <a:pt x="307545" y="127635"/>
                          <a:pt x="307545" y="127635"/>
                        </a:cubicBezTo>
                        <a:cubicBezTo>
                          <a:pt x="307545" y="127635"/>
                          <a:pt x="286322" y="113160"/>
                          <a:pt x="277393" y="98121"/>
                        </a:cubicBezTo>
                        <a:cubicBezTo>
                          <a:pt x="268455" y="83073"/>
                          <a:pt x="271810" y="67461"/>
                          <a:pt x="271810" y="67461"/>
                        </a:cubicBezTo>
                        <a:cubicBezTo>
                          <a:pt x="271810" y="67461"/>
                          <a:pt x="237675" y="67886"/>
                          <a:pt x="237647" y="29877"/>
                        </a:cubicBezTo>
                        <a:cubicBezTo>
                          <a:pt x="237628" y="14811"/>
                          <a:pt x="251225" y="9024"/>
                          <a:pt x="251225" y="9024"/>
                        </a:cubicBezTo>
                        <a:cubicBezTo>
                          <a:pt x="251225" y="9024"/>
                          <a:pt x="226379" y="-4305"/>
                          <a:pt x="195821" y="1435"/>
                        </a:cubicBezTo>
                        <a:cubicBezTo>
                          <a:pt x="165262" y="7176"/>
                          <a:pt x="130479" y="34434"/>
                          <a:pt x="130479"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3" name="Google Shape;11093;p17"/>
                  <p:cNvSpPr/>
                  <p:nvPr/>
                </p:nvSpPr>
                <p:spPr>
                  <a:xfrm>
                    <a:off x="3044958" y="4071404"/>
                    <a:ext cx="211460" cy="219872"/>
                  </a:xfrm>
                  <a:custGeom>
                    <a:avLst/>
                    <a:gdLst/>
                    <a:ahLst/>
                    <a:cxnLst/>
                    <a:rect l="l" t="t" r="r" b="b"/>
                    <a:pathLst>
                      <a:path w="211460" h="219872" extrusionOk="0">
                        <a:moveTo>
                          <a:pt x="132504" y="219872"/>
                        </a:moveTo>
                        <a:cubicBezTo>
                          <a:pt x="132504" y="219872"/>
                          <a:pt x="129953" y="162425"/>
                          <a:pt x="122197" y="135693"/>
                        </a:cubicBezTo>
                        <a:cubicBezTo>
                          <a:pt x="117881" y="120774"/>
                          <a:pt x="113666" y="111327"/>
                          <a:pt x="113666" y="111327"/>
                        </a:cubicBezTo>
                        <a:cubicBezTo>
                          <a:pt x="113666" y="111327"/>
                          <a:pt x="120238" y="114729"/>
                          <a:pt x="133927" y="126126"/>
                        </a:cubicBezTo>
                        <a:cubicBezTo>
                          <a:pt x="147617" y="137523"/>
                          <a:pt x="168414" y="156925"/>
                          <a:pt x="168414" y="156925"/>
                        </a:cubicBezTo>
                        <a:cubicBezTo>
                          <a:pt x="168414" y="156925"/>
                          <a:pt x="153366" y="135637"/>
                          <a:pt x="139325" y="122262"/>
                        </a:cubicBezTo>
                        <a:cubicBezTo>
                          <a:pt x="125285" y="108896"/>
                          <a:pt x="112252" y="103424"/>
                          <a:pt x="112252" y="103424"/>
                        </a:cubicBezTo>
                        <a:cubicBezTo>
                          <a:pt x="112252" y="103424"/>
                          <a:pt x="109673" y="89827"/>
                          <a:pt x="104811" y="77570"/>
                        </a:cubicBezTo>
                        <a:cubicBezTo>
                          <a:pt x="99949" y="65314"/>
                          <a:pt x="92794" y="54388"/>
                          <a:pt x="92794" y="54388"/>
                        </a:cubicBezTo>
                        <a:lnTo>
                          <a:pt x="129148" y="66894"/>
                        </a:lnTo>
                        <a:cubicBezTo>
                          <a:pt x="129148" y="66894"/>
                          <a:pt x="128464" y="75435"/>
                          <a:pt x="135896" y="87378"/>
                        </a:cubicBezTo>
                        <a:cubicBezTo>
                          <a:pt x="143328" y="99320"/>
                          <a:pt x="158866" y="114683"/>
                          <a:pt x="158866" y="114683"/>
                        </a:cubicBezTo>
                        <a:cubicBezTo>
                          <a:pt x="158866" y="114683"/>
                          <a:pt x="148097" y="98201"/>
                          <a:pt x="142403" y="87470"/>
                        </a:cubicBezTo>
                        <a:cubicBezTo>
                          <a:pt x="136700" y="76738"/>
                          <a:pt x="136081" y="71747"/>
                          <a:pt x="136081" y="71747"/>
                        </a:cubicBezTo>
                        <a:lnTo>
                          <a:pt x="167832" y="88172"/>
                        </a:lnTo>
                        <a:lnTo>
                          <a:pt x="208244" y="111604"/>
                        </a:lnTo>
                        <a:lnTo>
                          <a:pt x="172232" y="84281"/>
                        </a:lnTo>
                        <a:cubicBezTo>
                          <a:pt x="172232" y="84281"/>
                          <a:pt x="175827" y="80658"/>
                          <a:pt x="185635" y="80251"/>
                        </a:cubicBezTo>
                        <a:cubicBezTo>
                          <a:pt x="195442" y="79844"/>
                          <a:pt x="211461" y="82654"/>
                          <a:pt x="211461" y="82654"/>
                        </a:cubicBezTo>
                        <a:cubicBezTo>
                          <a:pt x="211461" y="82654"/>
                          <a:pt x="195238" y="76849"/>
                          <a:pt x="183647" y="76221"/>
                        </a:cubicBezTo>
                        <a:cubicBezTo>
                          <a:pt x="172056" y="75592"/>
                          <a:pt x="165077" y="80149"/>
                          <a:pt x="165077" y="80149"/>
                        </a:cubicBezTo>
                        <a:lnTo>
                          <a:pt x="139547" y="67310"/>
                        </a:lnTo>
                        <a:lnTo>
                          <a:pt x="125322" y="59370"/>
                        </a:lnTo>
                        <a:cubicBezTo>
                          <a:pt x="125322" y="59370"/>
                          <a:pt x="130609" y="53861"/>
                          <a:pt x="143337" y="49600"/>
                        </a:cubicBezTo>
                        <a:cubicBezTo>
                          <a:pt x="156065" y="45348"/>
                          <a:pt x="176234" y="42344"/>
                          <a:pt x="176234" y="42344"/>
                        </a:cubicBezTo>
                        <a:cubicBezTo>
                          <a:pt x="176234" y="42344"/>
                          <a:pt x="156546" y="40634"/>
                          <a:pt x="141793" y="43888"/>
                        </a:cubicBezTo>
                        <a:cubicBezTo>
                          <a:pt x="127032" y="47151"/>
                          <a:pt x="117215" y="55377"/>
                          <a:pt x="117215" y="55377"/>
                        </a:cubicBezTo>
                        <a:lnTo>
                          <a:pt x="90012" y="47058"/>
                        </a:lnTo>
                        <a:cubicBezTo>
                          <a:pt x="90012" y="47058"/>
                          <a:pt x="86962" y="40070"/>
                          <a:pt x="79475" y="28303"/>
                        </a:cubicBezTo>
                        <a:cubicBezTo>
                          <a:pt x="71988" y="16536"/>
                          <a:pt x="60073" y="0"/>
                          <a:pt x="60073" y="0"/>
                        </a:cubicBezTo>
                        <a:lnTo>
                          <a:pt x="44923" y="6101"/>
                        </a:lnTo>
                        <a:cubicBezTo>
                          <a:pt x="44923" y="6101"/>
                          <a:pt x="59574" y="19032"/>
                          <a:pt x="68919" y="30494"/>
                        </a:cubicBezTo>
                        <a:cubicBezTo>
                          <a:pt x="78264" y="41956"/>
                          <a:pt x="82285" y="51939"/>
                          <a:pt x="82285" y="51939"/>
                        </a:cubicBezTo>
                        <a:lnTo>
                          <a:pt x="67819" y="67606"/>
                        </a:lnTo>
                        <a:cubicBezTo>
                          <a:pt x="67819" y="67606"/>
                          <a:pt x="55580" y="58695"/>
                          <a:pt x="39007" y="55737"/>
                        </a:cubicBezTo>
                        <a:cubicBezTo>
                          <a:pt x="22434" y="52771"/>
                          <a:pt x="546" y="53094"/>
                          <a:pt x="546" y="53094"/>
                        </a:cubicBezTo>
                        <a:cubicBezTo>
                          <a:pt x="546" y="53094"/>
                          <a:pt x="22046" y="55053"/>
                          <a:pt x="37510" y="60027"/>
                        </a:cubicBezTo>
                        <a:cubicBezTo>
                          <a:pt x="52974" y="64999"/>
                          <a:pt x="63853" y="72579"/>
                          <a:pt x="63853" y="72579"/>
                        </a:cubicBezTo>
                        <a:lnTo>
                          <a:pt x="42242" y="97970"/>
                        </a:lnTo>
                        <a:cubicBezTo>
                          <a:pt x="42242" y="97970"/>
                          <a:pt x="34635" y="95447"/>
                          <a:pt x="24079" y="99875"/>
                        </a:cubicBezTo>
                        <a:cubicBezTo>
                          <a:pt x="13523" y="104293"/>
                          <a:pt x="0" y="115653"/>
                          <a:pt x="0" y="115653"/>
                        </a:cubicBezTo>
                        <a:cubicBezTo>
                          <a:pt x="0" y="115653"/>
                          <a:pt x="15880" y="107195"/>
                          <a:pt x="25521" y="103858"/>
                        </a:cubicBezTo>
                        <a:cubicBezTo>
                          <a:pt x="35153" y="100512"/>
                          <a:pt x="38536" y="102278"/>
                          <a:pt x="38536" y="102278"/>
                        </a:cubicBezTo>
                        <a:lnTo>
                          <a:pt x="11462" y="157627"/>
                        </a:lnTo>
                        <a:cubicBezTo>
                          <a:pt x="11462" y="157627"/>
                          <a:pt x="34043" y="121356"/>
                          <a:pt x="46799" y="103674"/>
                        </a:cubicBezTo>
                        <a:cubicBezTo>
                          <a:pt x="56431" y="90336"/>
                          <a:pt x="60886" y="86019"/>
                          <a:pt x="60886" y="86019"/>
                        </a:cubicBezTo>
                        <a:cubicBezTo>
                          <a:pt x="60886" y="86019"/>
                          <a:pt x="64205" y="91805"/>
                          <a:pt x="66219" y="101252"/>
                        </a:cubicBezTo>
                        <a:cubicBezTo>
                          <a:pt x="68244" y="110708"/>
                          <a:pt x="68272" y="122595"/>
                          <a:pt x="68272" y="122595"/>
                        </a:cubicBezTo>
                        <a:cubicBezTo>
                          <a:pt x="68272" y="122595"/>
                          <a:pt x="71571" y="109931"/>
                          <a:pt x="71192" y="99690"/>
                        </a:cubicBezTo>
                        <a:cubicBezTo>
                          <a:pt x="70814" y="89448"/>
                          <a:pt x="66765" y="81610"/>
                          <a:pt x="66765" y="81610"/>
                        </a:cubicBezTo>
                        <a:lnTo>
                          <a:pt x="86037" y="59453"/>
                        </a:lnTo>
                        <a:cubicBezTo>
                          <a:pt x="86037" y="59453"/>
                          <a:pt x="92110" y="71821"/>
                          <a:pt x="96704" y="82285"/>
                        </a:cubicBezTo>
                        <a:cubicBezTo>
                          <a:pt x="101298" y="92739"/>
                          <a:pt x="103674" y="104506"/>
                          <a:pt x="103674" y="104506"/>
                        </a:cubicBezTo>
                        <a:cubicBezTo>
                          <a:pt x="103674" y="104506"/>
                          <a:pt x="94421" y="115265"/>
                          <a:pt x="87858" y="129758"/>
                        </a:cubicBezTo>
                        <a:cubicBezTo>
                          <a:pt x="81305" y="144252"/>
                          <a:pt x="77441" y="162480"/>
                          <a:pt x="77441" y="162480"/>
                        </a:cubicBezTo>
                        <a:cubicBezTo>
                          <a:pt x="77441" y="162480"/>
                          <a:pt x="84337" y="146138"/>
                          <a:pt x="91408" y="133715"/>
                        </a:cubicBezTo>
                        <a:cubicBezTo>
                          <a:pt x="98470" y="121301"/>
                          <a:pt x="105707" y="112806"/>
                          <a:pt x="105707" y="112806"/>
                        </a:cubicBezTo>
                        <a:cubicBezTo>
                          <a:pt x="105707" y="112806"/>
                          <a:pt x="110357" y="118833"/>
                          <a:pt x="115764" y="139353"/>
                        </a:cubicBezTo>
                        <a:cubicBezTo>
                          <a:pt x="122817" y="166066"/>
                          <a:pt x="132504" y="219872"/>
                          <a:pt x="132504"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94" name="Google Shape;11094;p17"/>
                <p:cNvGrpSpPr/>
                <p:nvPr/>
              </p:nvGrpSpPr>
              <p:grpSpPr>
                <a:xfrm>
                  <a:off x="3310751" y="4326798"/>
                  <a:ext cx="227058" cy="197364"/>
                  <a:chOff x="3310751" y="4326798"/>
                  <a:chExt cx="227058" cy="197364"/>
                </a:xfrm>
              </p:grpSpPr>
              <p:sp>
                <p:nvSpPr>
                  <p:cNvPr id="11095" name="Google Shape;11095;p17"/>
                  <p:cNvSpPr/>
                  <p:nvPr/>
                </p:nvSpPr>
                <p:spPr>
                  <a:xfrm>
                    <a:off x="3310751" y="4326798"/>
                    <a:ext cx="227058" cy="197364"/>
                  </a:xfrm>
                  <a:custGeom>
                    <a:avLst/>
                    <a:gdLst/>
                    <a:ahLst/>
                    <a:cxnLst/>
                    <a:rect l="l" t="t" r="r" b="b"/>
                    <a:pathLst>
                      <a:path w="227058" h="197364" extrusionOk="0">
                        <a:moveTo>
                          <a:pt x="177962" y="111669"/>
                        </a:moveTo>
                        <a:cubicBezTo>
                          <a:pt x="177962" y="111669"/>
                          <a:pt x="211978" y="93866"/>
                          <a:pt x="221286" y="69945"/>
                        </a:cubicBezTo>
                        <a:cubicBezTo>
                          <a:pt x="235937" y="32259"/>
                          <a:pt x="218079" y="20169"/>
                          <a:pt x="218079" y="20169"/>
                        </a:cubicBezTo>
                        <a:cubicBezTo>
                          <a:pt x="218079" y="20169"/>
                          <a:pt x="207551" y="47114"/>
                          <a:pt x="185265" y="41059"/>
                        </a:cubicBezTo>
                        <a:cubicBezTo>
                          <a:pt x="173701" y="37916"/>
                          <a:pt x="165752" y="22286"/>
                          <a:pt x="165752" y="22286"/>
                        </a:cubicBezTo>
                        <a:cubicBezTo>
                          <a:pt x="165752" y="22286"/>
                          <a:pt x="149946" y="24264"/>
                          <a:pt x="138706" y="18690"/>
                        </a:cubicBezTo>
                        <a:cubicBezTo>
                          <a:pt x="127466" y="13126"/>
                          <a:pt x="120783" y="0"/>
                          <a:pt x="120783" y="0"/>
                        </a:cubicBezTo>
                        <a:cubicBezTo>
                          <a:pt x="120783" y="0"/>
                          <a:pt x="111383" y="12368"/>
                          <a:pt x="107639" y="26371"/>
                        </a:cubicBezTo>
                        <a:cubicBezTo>
                          <a:pt x="103895" y="40384"/>
                          <a:pt x="105818" y="56042"/>
                          <a:pt x="105818" y="56042"/>
                        </a:cubicBezTo>
                        <a:cubicBezTo>
                          <a:pt x="105818" y="56042"/>
                          <a:pt x="98063" y="51846"/>
                          <a:pt x="90197" y="48861"/>
                        </a:cubicBezTo>
                        <a:cubicBezTo>
                          <a:pt x="82340" y="45875"/>
                          <a:pt x="74363" y="44100"/>
                          <a:pt x="74363" y="44100"/>
                        </a:cubicBezTo>
                        <a:cubicBezTo>
                          <a:pt x="74363" y="44100"/>
                          <a:pt x="71525" y="51088"/>
                          <a:pt x="71082" y="57411"/>
                        </a:cubicBezTo>
                        <a:cubicBezTo>
                          <a:pt x="70628" y="63733"/>
                          <a:pt x="72570" y="69381"/>
                          <a:pt x="72570" y="69381"/>
                        </a:cubicBezTo>
                        <a:cubicBezTo>
                          <a:pt x="72570" y="69381"/>
                          <a:pt x="51088" y="70019"/>
                          <a:pt x="32953" y="72718"/>
                        </a:cubicBezTo>
                        <a:cubicBezTo>
                          <a:pt x="14808" y="75417"/>
                          <a:pt x="0" y="80168"/>
                          <a:pt x="0" y="80168"/>
                        </a:cubicBezTo>
                        <a:cubicBezTo>
                          <a:pt x="0" y="80168"/>
                          <a:pt x="8920" y="95012"/>
                          <a:pt x="19448" y="105643"/>
                        </a:cubicBezTo>
                        <a:cubicBezTo>
                          <a:pt x="29976" y="116263"/>
                          <a:pt x="42122" y="122669"/>
                          <a:pt x="42122" y="122669"/>
                        </a:cubicBezTo>
                        <a:cubicBezTo>
                          <a:pt x="42122" y="122669"/>
                          <a:pt x="35744" y="125784"/>
                          <a:pt x="30956" y="129684"/>
                        </a:cubicBezTo>
                        <a:cubicBezTo>
                          <a:pt x="26168" y="133585"/>
                          <a:pt x="22979" y="138262"/>
                          <a:pt x="22979" y="138262"/>
                        </a:cubicBezTo>
                        <a:cubicBezTo>
                          <a:pt x="22979" y="138262"/>
                          <a:pt x="34173" y="143226"/>
                          <a:pt x="46651" y="144150"/>
                        </a:cubicBezTo>
                        <a:cubicBezTo>
                          <a:pt x="59130" y="145084"/>
                          <a:pt x="72893" y="141978"/>
                          <a:pt x="72893" y="141978"/>
                        </a:cubicBezTo>
                        <a:cubicBezTo>
                          <a:pt x="72893" y="141978"/>
                          <a:pt x="54129" y="155769"/>
                          <a:pt x="42760" y="169560"/>
                        </a:cubicBezTo>
                        <a:cubicBezTo>
                          <a:pt x="31390" y="183351"/>
                          <a:pt x="27407" y="197152"/>
                          <a:pt x="27407" y="197152"/>
                        </a:cubicBezTo>
                        <a:cubicBezTo>
                          <a:pt x="27407" y="197152"/>
                          <a:pt x="47982" y="187918"/>
                          <a:pt x="63493" y="186790"/>
                        </a:cubicBezTo>
                        <a:cubicBezTo>
                          <a:pt x="79003" y="185662"/>
                          <a:pt x="89448" y="192641"/>
                          <a:pt x="89448" y="192641"/>
                        </a:cubicBezTo>
                        <a:cubicBezTo>
                          <a:pt x="89448" y="192641"/>
                          <a:pt x="104395" y="170494"/>
                          <a:pt x="133493" y="182187"/>
                        </a:cubicBezTo>
                        <a:cubicBezTo>
                          <a:pt x="145028" y="186818"/>
                          <a:pt x="143374" y="197364"/>
                          <a:pt x="143374" y="197364"/>
                        </a:cubicBezTo>
                        <a:cubicBezTo>
                          <a:pt x="143374" y="197364"/>
                          <a:pt x="164689" y="185450"/>
                          <a:pt x="173970" y="163977"/>
                        </a:cubicBezTo>
                        <a:cubicBezTo>
                          <a:pt x="183250" y="142496"/>
                          <a:pt x="177962" y="111669"/>
                          <a:pt x="177962"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6" name="Google Shape;11096;p17"/>
                  <p:cNvSpPr/>
                  <p:nvPr/>
                </p:nvSpPr>
                <p:spPr>
                  <a:xfrm>
                    <a:off x="3332196" y="4354611"/>
                    <a:ext cx="202771" cy="152081"/>
                  </a:xfrm>
                  <a:custGeom>
                    <a:avLst/>
                    <a:gdLst/>
                    <a:ahLst/>
                    <a:cxnLst/>
                    <a:rect l="l" t="t" r="r" b="b"/>
                    <a:pathLst>
                      <a:path w="202771" h="152081" extrusionOk="0">
                        <a:moveTo>
                          <a:pt x="0" y="58880"/>
                        </a:moveTo>
                        <a:cubicBezTo>
                          <a:pt x="0" y="58880"/>
                          <a:pt x="45098" y="74936"/>
                          <a:pt x="69029" y="78171"/>
                        </a:cubicBezTo>
                        <a:cubicBezTo>
                          <a:pt x="82377" y="79983"/>
                          <a:pt x="91491" y="80168"/>
                          <a:pt x="91491" y="80168"/>
                        </a:cubicBezTo>
                        <a:cubicBezTo>
                          <a:pt x="91491" y="80168"/>
                          <a:pt x="85945" y="83366"/>
                          <a:pt x="71100" y="88681"/>
                        </a:cubicBezTo>
                        <a:cubicBezTo>
                          <a:pt x="56255" y="93996"/>
                          <a:pt x="32102" y="101437"/>
                          <a:pt x="32102" y="101437"/>
                        </a:cubicBezTo>
                        <a:cubicBezTo>
                          <a:pt x="32102" y="101437"/>
                          <a:pt x="55118" y="98285"/>
                          <a:pt x="71636" y="93349"/>
                        </a:cubicBezTo>
                        <a:cubicBezTo>
                          <a:pt x="88154" y="88413"/>
                          <a:pt x="98165" y="81693"/>
                          <a:pt x="98165" y="81693"/>
                        </a:cubicBezTo>
                        <a:cubicBezTo>
                          <a:pt x="98165" y="81693"/>
                          <a:pt x="109728" y="84216"/>
                          <a:pt x="121282" y="84863"/>
                        </a:cubicBezTo>
                        <a:cubicBezTo>
                          <a:pt x="132836" y="85501"/>
                          <a:pt x="144400" y="84253"/>
                          <a:pt x="144400" y="84253"/>
                        </a:cubicBezTo>
                        <a:lnTo>
                          <a:pt x="118565" y="103840"/>
                        </a:lnTo>
                        <a:cubicBezTo>
                          <a:pt x="118565" y="103840"/>
                          <a:pt x="112334" y="100780"/>
                          <a:pt x="99865" y="101890"/>
                        </a:cubicBezTo>
                        <a:cubicBezTo>
                          <a:pt x="87396" y="102999"/>
                          <a:pt x="68697" y="108295"/>
                          <a:pt x="68697" y="108295"/>
                        </a:cubicBezTo>
                        <a:cubicBezTo>
                          <a:pt x="68697" y="108295"/>
                          <a:pt x="86130" y="106419"/>
                          <a:pt x="96889" y="106058"/>
                        </a:cubicBezTo>
                        <a:cubicBezTo>
                          <a:pt x="107648" y="105689"/>
                          <a:pt x="111743" y="106816"/>
                          <a:pt x="111743" y="106816"/>
                        </a:cubicBezTo>
                        <a:lnTo>
                          <a:pt x="84974" y="122244"/>
                        </a:lnTo>
                        <a:lnTo>
                          <a:pt x="48962" y="141082"/>
                        </a:lnTo>
                        <a:lnTo>
                          <a:pt x="85973" y="126274"/>
                        </a:lnTo>
                        <a:cubicBezTo>
                          <a:pt x="85973" y="126274"/>
                          <a:pt x="87137" y="129712"/>
                          <a:pt x="83061" y="136155"/>
                        </a:cubicBezTo>
                        <a:cubicBezTo>
                          <a:pt x="78994" y="142607"/>
                          <a:pt x="69676" y="152081"/>
                          <a:pt x="69676" y="152081"/>
                        </a:cubicBezTo>
                        <a:cubicBezTo>
                          <a:pt x="69676" y="152081"/>
                          <a:pt x="81369" y="143402"/>
                          <a:pt x="87035" y="136118"/>
                        </a:cubicBezTo>
                        <a:cubicBezTo>
                          <a:pt x="92702" y="128834"/>
                          <a:pt x="92341" y="122937"/>
                          <a:pt x="92341" y="122937"/>
                        </a:cubicBezTo>
                        <a:lnTo>
                          <a:pt x="113592" y="110421"/>
                        </a:lnTo>
                        <a:lnTo>
                          <a:pt x="126024" y="103692"/>
                        </a:lnTo>
                        <a:cubicBezTo>
                          <a:pt x="126024" y="103692"/>
                          <a:pt x="127882" y="108804"/>
                          <a:pt x="125442" y="118324"/>
                        </a:cubicBezTo>
                        <a:cubicBezTo>
                          <a:pt x="123011" y="127845"/>
                          <a:pt x="116281" y="141775"/>
                          <a:pt x="116281" y="141775"/>
                        </a:cubicBezTo>
                        <a:cubicBezTo>
                          <a:pt x="116281" y="141775"/>
                          <a:pt x="126403" y="129611"/>
                          <a:pt x="130507" y="119092"/>
                        </a:cubicBezTo>
                        <a:cubicBezTo>
                          <a:pt x="134620" y="108563"/>
                          <a:pt x="132716" y="99699"/>
                          <a:pt x="132716" y="99699"/>
                        </a:cubicBezTo>
                        <a:lnTo>
                          <a:pt x="151249" y="84716"/>
                        </a:lnTo>
                        <a:cubicBezTo>
                          <a:pt x="151249" y="84716"/>
                          <a:pt x="157960" y="84900"/>
                          <a:pt x="170318" y="83699"/>
                        </a:cubicBezTo>
                        <a:cubicBezTo>
                          <a:pt x="182667" y="82497"/>
                          <a:pt x="200664" y="79900"/>
                          <a:pt x="200664" y="79900"/>
                        </a:cubicBezTo>
                        <a:lnTo>
                          <a:pt x="202772" y="68253"/>
                        </a:lnTo>
                        <a:cubicBezTo>
                          <a:pt x="202772" y="68253"/>
                          <a:pt x="186309" y="73725"/>
                          <a:pt x="173369" y="76212"/>
                        </a:cubicBezTo>
                        <a:cubicBezTo>
                          <a:pt x="160419" y="78707"/>
                          <a:pt x="150972" y="78236"/>
                          <a:pt x="150972" y="78236"/>
                        </a:cubicBezTo>
                        <a:lnTo>
                          <a:pt x="145463" y="64075"/>
                        </a:lnTo>
                        <a:cubicBezTo>
                          <a:pt x="145463" y="64075"/>
                          <a:pt x="157747" y="58926"/>
                          <a:pt x="167434" y="49147"/>
                        </a:cubicBezTo>
                        <a:cubicBezTo>
                          <a:pt x="177112" y="39368"/>
                          <a:pt x="186661" y="25160"/>
                          <a:pt x="186661" y="25160"/>
                        </a:cubicBezTo>
                        <a:cubicBezTo>
                          <a:pt x="186661" y="25160"/>
                          <a:pt x="175550" y="38415"/>
                          <a:pt x="164818" y="46864"/>
                        </a:cubicBezTo>
                        <a:cubicBezTo>
                          <a:pt x="154096" y="55303"/>
                          <a:pt x="143429" y="59989"/>
                          <a:pt x="143429" y="59989"/>
                        </a:cubicBezTo>
                        <a:lnTo>
                          <a:pt x="133668" y="38221"/>
                        </a:lnTo>
                        <a:cubicBezTo>
                          <a:pt x="133668" y="38221"/>
                          <a:pt x="139002" y="34099"/>
                          <a:pt x="140342" y="25928"/>
                        </a:cubicBezTo>
                        <a:cubicBezTo>
                          <a:pt x="141682" y="17756"/>
                          <a:pt x="139029" y="5537"/>
                          <a:pt x="139029" y="5537"/>
                        </a:cubicBezTo>
                        <a:cubicBezTo>
                          <a:pt x="139029" y="5537"/>
                          <a:pt x="138401" y="18385"/>
                          <a:pt x="136645" y="25623"/>
                        </a:cubicBezTo>
                        <a:cubicBezTo>
                          <a:pt x="134898" y="32869"/>
                          <a:pt x="132032" y="34506"/>
                          <a:pt x="132032" y="34506"/>
                        </a:cubicBezTo>
                        <a:lnTo>
                          <a:pt x="101788" y="0"/>
                        </a:lnTo>
                        <a:cubicBezTo>
                          <a:pt x="101788" y="0"/>
                          <a:pt x="119443" y="25734"/>
                          <a:pt x="127263" y="39414"/>
                        </a:cubicBezTo>
                        <a:cubicBezTo>
                          <a:pt x="133160" y="49729"/>
                          <a:pt x="134473" y="53926"/>
                          <a:pt x="134473" y="53926"/>
                        </a:cubicBezTo>
                        <a:cubicBezTo>
                          <a:pt x="134473" y="53926"/>
                          <a:pt x="128557" y="54286"/>
                          <a:pt x="120422" y="52678"/>
                        </a:cubicBezTo>
                        <a:cubicBezTo>
                          <a:pt x="112289" y="51070"/>
                          <a:pt x="103174" y="47428"/>
                          <a:pt x="103174" y="47428"/>
                        </a:cubicBezTo>
                        <a:cubicBezTo>
                          <a:pt x="103174" y="47428"/>
                          <a:pt x="111392" y="53454"/>
                          <a:pt x="119396" y="56366"/>
                        </a:cubicBezTo>
                        <a:cubicBezTo>
                          <a:pt x="127411" y="59278"/>
                          <a:pt x="135212" y="59084"/>
                          <a:pt x="135212" y="59084"/>
                        </a:cubicBezTo>
                        <a:lnTo>
                          <a:pt x="143540" y="78328"/>
                        </a:lnTo>
                        <a:cubicBezTo>
                          <a:pt x="143540" y="78328"/>
                          <a:pt x="131367" y="78439"/>
                          <a:pt x="121301" y="78180"/>
                        </a:cubicBezTo>
                        <a:cubicBezTo>
                          <a:pt x="111244" y="77922"/>
                          <a:pt x="101178" y="75833"/>
                          <a:pt x="101178" y="75833"/>
                        </a:cubicBezTo>
                        <a:cubicBezTo>
                          <a:pt x="101178" y="75833"/>
                          <a:pt x="97083" y="66543"/>
                          <a:pt x="88930" y="57854"/>
                        </a:cubicBezTo>
                        <a:cubicBezTo>
                          <a:pt x="80769" y="49156"/>
                          <a:pt x="68549" y="41050"/>
                          <a:pt x="68549" y="41050"/>
                        </a:cubicBezTo>
                        <a:cubicBezTo>
                          <a:pt x="68549" y="41050"/>
                          <a:pt x="77968" y="50534"/>
                          <a:pt x="84318" y="58917"/>
                        </a:cubicBezTo>
                        <a:cubicBezTo>
                          <a:pt x="90659" y="67301"/>
                          <a:pt x="93922" y="74585"/>
                          <a:pt x="93922" y="74585"/>
                        </a:cubicBezTo>
                        <a:cubicBezTo>
                          <a:pt x="93922" y="74585"/>
                          <a:pt x="87220" y="75722"/>
                          <a:pt x="69103" y="72893"/>
                        </a:cubicBezTo>
                        <a:cubicBezTo>
                          <a:pt x="45505" y="69214"/>
                          <a:pt x="0" y="58880"/>
                          <a:pt x="0"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097" name="Google Shape;11097;p17"/>
                <p:cNvGrpSpPr/>
                <p:nvPr/>
              </p:nvGrpSpPr>
              <p:grpSpPr>
                <a:xfrm>
                  <a:off x="3196605" y="4818249"/>
                  <a:ext cx="257991" cy="271777"/>
                  <a:chOff x="3196605" y="4818249"/>
                  <a:chExt cx="257991" cy="271777"/>
                </a:xfrm>
              </p:grpSpPr>
              <p:sp>
                <p:nvSpPr>
                  <p:cNvPr id="11098" name="Google Shape;11098;p17"/>
                  <p:cNvSpPr/>
                  <p:nvPr/>
                </p:nvSpPr>
                <p:spPr>
                  <a:xfrm>
                    <a:off x="3196605" y="4818249"/>
                    <a:ext cx="257991" cy="271777"/>
                  </a:xfrm>
                  <a:custGeom>
                    <a:avLst/>
                    <a:gdLst/>
                    <a:ahLst/>
                    <a:cxnLst/>
                    <a:rect l="l" t="t" r="r" b="b"/>
                    <a:pathLst>
                      <a:path w="257991" h="271777" extrusionOk="0">
                        <a:moveTo>
                          <a:pt x="87137" y="180458"/>
                        </a:moveTo>
                        <a:cubicBezTo>
                          <a:pt x="87137" y="180458"/>
                          <a:pt x="90197" y="220306"/>
                          <a:pt x="114720" y="242999"/>
                        </a:cubicBezTo>
                        <a:cubicBezTo>
                          <a:pt x="153347" y="278743"/>
                          <a:pt x="178388" y="271089"/>
                          <a:pt x="178388" y="271089"/>
                        </a:cubicBezTo>
                        <a:cubicBezTo>
                          <a:pt x="178388" y="271089"/>
                          <a:pt x="150796" y="245495"/>
                          <a:pt x="170808" y="230354"/>
                        </a:cubicBezTo>
                        <a:cubicBezTo>
                          <a:pt x="181198" y="222497"/>
                          <a:pt x="205083" y="225446"/>
                          <a:pt x="205083" y="225446"/>
                        </a:cubicBezTo>
                        <a:cubicBezTo>
                          <a:pt x="205083" y="225446"/>
                          <a:pt x="211479" y="210832"/>
                          <a:pt x="224706" y="204750"/>
                        </a:cubicBezTo>
                        <a:cubicBezTo>
                          <a:pt x="237933" y="198677"/>
                          <a:pt x="257992" y="201136"/>
                          <a:pt x="257992" y="201136"/>
                        </a:cubicBezTo>
                        <a:cubicBezTo>
                          <a:pt x="257992" y="201136"/>
                          <a:pt x="247889" y="185514"/>
                          <a:pt x="232563" y="173674"/>
                        </a:cubicBezTo>
                        <a:cubicBezTo>
                          <a:pt x="217247" y="161833"/>
                          <a:pt x="196708" y="153763"/>
                          <a:pt x="196708" y="153763"/>
                        </a:cubicBezTo>
                        <a:cubicBezTo>
                          <a:pt x="196708" y="153763"/>
                          <a:pt x="206266" y="149798"/>
                          <a:pt x="214391" y="144982"/>
                        </a:cubicBezTo>
                        <a:cubicBezTo>
                          <a:pt x="222506" y="140166"/>
                          <a:pt x="229189" y="134509"/>
                          <a:pt x="229189" y="134509"/>
                        </a:cubicBezTo>
                        <a:cubicBezTo>
                          <a:pt x="229189" y="134509"/>
                          <a:pt x="222090" y="127780"/>
                          <a:pt x="214483" y="123491"/>
                        </a:cubicBezTo>
                        <a:cubicBezTo>
                          <a:pt x="206876" y="119193"/>
                          <a:pt x="198769" y="117336"/>
                          <a:pt x="198769" y="117336"/>
                        </a:cubicBezTo>
                        <a:cubicBezTo>
                          <a:pt x="198769" y="117336"/>
                          <a:pt x="210009" y="98747"/>
                          <a:pt x="216822" y="81712"/>
                        </a:cubicBezTo>
                        <a:cubicBezTo>
                          <a:pt x="223634" y="64676"/>
                          <a:pt x="226019" y="49184"/>
                          <a:pt x="226019" y="49184"/>
                        </a:cubicBezTo>
                        <a:cubicBezTo>
                          <a:pt x="226019" y="49184"/>
                          <a:pt x="202578" y="47548"/>
                          <a:pt x="183472" y="49896"/>
                        </a:cubicBezTo>
                        <a:cubicBezTo>
                          <a:pt x="164356" y="52234"/>
                          <a:pt x="149595" y="58557"/>
                          <a:pt x="149595" y="58557"/>
                        </a:cubicBezTo>
                        <a:cubicBezTo>
                          <a:pt x="149595" y="58557"/>
                          <a:pt x="149290" y="51227"/>
                          <a:pt x="147127" y="44756"/>
                        </a:cubicBezTo>
                        <a:cubicBezTo>
                          <a:pt x="144964" y="38286"/>
                          <a:pt x="140943" y="32685"/>
                          <a:pt x="140943" y="32685"/>
                        </a:cubicBezTo>
                        <a:cubicBezTo>
                          <a:pt x="140943" y="32685"/>
                          <a:pt x="128501" y="39109"/>
                          <a:pt x="120349" y="49110"/>
                        </a:cubicBezTo>
                        <a:cubicBezTo>
                          <a:pt x="112205" y="59102"/>
                          <a:pt x="108351" y="72680"/>
                          <a:pt x="108351" y="72680"/>
                        </a:cubicBezTo>
                        <a:cubicBezTo>
                          <a:pt x="108351" y="72680"/>
                          <a:pt x="101723" y="48251"/>
                          <a:pt x="90945" y="30078"/>
                        </a:cubicBezTo>
                        <a:cubicBezTo>
                          <a:pt x="80177" y="11906"/>
                          <a:pt x="65258" y="0"/>
                          <a:pt x="65258" y="0"/>
                        </a:cubicBezTo>
                        <a:cubicBezTo>
                          <a:pt x="65258" y="0"/>
                          <a:pt x="65203" y="23136"/>
                          <a:pt x="57910" y="36973"/>
                        </a:cubicBezTo>
                        <a:cubicBezTo>
                          <a:pt x="50617" y="50811"/>
                          <a:pt x="36095" y="55349"/>
                          <a:pt x="36095" y="55349"/>
                        </a:cubicBezTo>
                        <a:cubicBezTo>
                          <a:pt x="36095" y="55349"/>
                          <a:pt x="55248" y="81721"/>
                          <a:pt x="24412" y="99144"/>
                        </a:cubicBezTo>
                        <a:cubicBezTo>
                          <a:pt x="12183" y="106049"/>
                          <a:pt x="0" y="98118"/>
                          <a:pt x="0" y="98118"/>
                        </a:cubicBezTo>
                        <a:cubicBezTo>
                          <a:pt x="0" y="98118"/>
                          <a:pt x="2856" y="123556"/>
                          <a:pt x="24356" y="144714"/>
                        </a:cubicBezTo>
                        <a:cubicBezTo>
                          <a:pt x="45856" y="165863"/>
                          <a:pt x="87137" y="180458"/>
                          <a:pt x="87137" y="1804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9" name="Google Shape;11099;p17"/>
                  <p:cNvSpPr/>
                  <p:nvPr/>
                </p:nvSpPr>
                <p:spPr>
                  <a:xfrm>
                    <a:off x="3234300" y="4872166"/>
                    <a:ext cx="184349" cy="188416"/>
                  </a:xfrm>
                  <a:custGeom>
                    <a:avLst/>
                    <a:gdLst/>
                    <a:ahLst/>
                    <a:cxnLst/>
                    <a:rect l="l" t="t" r="r" b="b"/>
                    <a:pathLst>
                      <a:path w="184349" h="188416" extrusionOk="0">
                        <a:moveTo>
                          <a:pt x="168201" y="9391"/>
                        </a:moveTo>
                        <a:cubicBezTo>
                          <a:pt x="168201" y="9391"/>
                          <a:pt x="122974" y="37667"/>
                          <a:pt x="105541" y="55941"/>
                        </a:cubicBezTo>
                        <a:cubicBezTo>
                          <a:pt x="95807" y="66127"/>
                          <a:pt x="90465" y="73734"/>
                          <a:pt x="90465" y="73734"/>
                        </a:cubicBezTo>
                        <a:cubicBezTo>
                          <a:pt x="90465" y="73734"/>
                          <a:pt x="89596" y="67061"/>
                          <a:pt x="91315" y="51190"/>
                        </a:cubicBezTo>
                        <a:cubicBezTo>
                          <a:pt x="93025" y="35319"/>
                          <a:pt x="97314" y="10251"/>
                          <a:pt x="97314" y="10251"/>
                        </a:cubicBezTo>
                        <a:cubicBezTo>
                          <a:pt x="97314" y="10251"/>
                          <a:pt x="88330" y="31705"/>
                          <a:pt x="85205" y="48749"/>
                        </a:cubicBezTo>
                        <a:cubicBezTo>
                          <a:pt x="82090" y="65804"/>
                          <a:pt x="84826" y="78448"/>
                          <a:pt x="84826" y="78448"/>
                        </a:cubicBezTo>
                        <a:cubicBezTo>
                          <a:pt x="84826" y="78448"/>
                          <a:pt x="75213" y="86675"/>
                          <a:pt x="67939" y="96075"/>
                        </a:cubicBezTo>
                        <a:cubicBezTo>
                          <a:pt x="60664" y="105467"/>
                          <a:pt x="55737" y="116032"/>
                          <a:pt x="55737" y="116032"/>
                        </a:cubicBezTo>
                        <a:lnTo>
                          <a:pt x="45866" y="82016"/>
                        </a:lnTo>
                        <a:cubicBezTo>
                          <a:pt x="45866" y="82016"/>
                          <a:pt x="53168" y="78633"/>
                          <a:pt x="58779" y="67384"/>
                        </a:cubicBezTo>
                        <a:cubicBezTo>
                          <a:pt x="64380" y="56135"/>
                          <a:pt x="68281" y="37020"/>
                          <a:pt x="68281" y="37020"/>
                        </a:cubicBezTo>
                        <a:cubicBezTo>
                          <a:pt x="68281" y="37020"/>
                          <a:pt x="60840" y="52937"/>
                          <a:pt x="55266" y="62282"/>
                        </a:cubicBezTo>
                        <a:cubicBezTo>
                          <a:pt x="49692" y="71636"/>
                          <a:pt x="45986" y="74400"/>
                          <a:pt x="45986" y="74400"/>
                        </a:cubicBezTo>
                        <a:lnTo>
                          <a:pt x="41826" y="42168"/>
                        </a:lnTo>
                        <a:lnTo>
                          <a:pt x="38582" y="0"/>
                        </a:lnTo>
                        <a:lnTo>
                          <a:pt x="36243" y="40523"/>
                        </a:lnTo>
                        <a:cubicBezTo>
                          <a:pt x="36243" y="40523"/>
                          <a:pt x="31326" y="39386"/>
                          <a:pt x="25595" y="31936"/>
                        </a:cubicBezTo>
                        <a:cubicBezTo>
                          <a:pt x="19855" y="24495"/>
                          <a:pt x="13310" y="10741"/>
                          <a:pt x="13310" y="10741"/>
                        </a:cubicBezTo>
                        <a:cubicBezTo>
                          <a:pt x="13310" y="10741"/>
                          <a:pt x="17535" y="26020"/>
                          <a:pt x="23413" y="35328"/>
                        </a:cubicBezTo>
                        <a:cubicBezTo>
                          <a:pt x="29292" y="44646"/>
                          <a:pt x="36835" y="47982"/>
                          <a:pt x="36835" y="47982"/>
                        </a:cubicBezTo>
                        <a:lnTo>
                          <a:pt x="40467" y="73734"/>
                        </a:lnTo>
                        <a:lnTo>
                          <a:pt x="41872" y="88431"/>
                        </a:lnTo>
                        <a:cubicBezTo>
                          <a:pt x="41872" y="88431"/>
                          <a:pt x="34478" y="86842"/>
                          <a:pt x="24014" y="78883"/>
                        </a:cubicBezTo>
                        <a:cubicBezTo>
                          <a:pt x="13541" y="70924"/>
                          <a:pt x="0" y="56607"/>
                          <a:pt x="0" y="56607"/>
                        </a:cubicBezTo>
                        <a:cubicBezTo>
                          <a:pt x="0" y="56607"/>
                          <a:pt x="9447" y="72708"/>
                          <a:pt x="20224" y="82701"/>
                        </a:cubicBezTo>
                        <a:cubicBezTo>
                          <a:pt x="31002" y="92702"/>
                          <a:pt x="43092" y="96575"/>
                          <a:pt x="43092" y="96575"/>
                        </a:cubicBezTo>
                        <a:lnTo>
                          <a:pt x="51328" y="121550"/>
                        </a:lnTo>
                        <a:cubicBezTo>
                          <a:pt x="51328" y="121550"/>
                          <a:pt x="47326" y="127124"/>
                          <a:pt x="41900" y="138336"/>
                        </a:cubicBezTo>
                        <a:cubicBezTo>
                          <a:pt x="36474" y="149549"/>
                          <a:pt x="29616" y="166399"/>
                          <a:pt x="29616" y="166399"/>
                        </a:cubicBezTo>
                        <a:lnTo>
                          <a:pt x="42917" y="175393"/>
                        </a:lnTo>
                        <a:cubicBezTo>
                          <a:pt x="42917" y="175393"/>
                          <a:pt x="45339" y="158061"/>
                          <a:pt x="49498" y="145546"/>
                        </a:cubicBezTo>
                        <a:cubicBezTo>
                          <a:pt x="53649" y="133030"/>
                          <a:pt x="59537" y="125331"/>
                          <a:pt x="59537" y="125331"/>
                        </a:cubicBezTo>
                        <a:lnTo>
                          <a:pt x="80223" y="129426"/>
                        </a:lnTo>
                        <a:cubicBezTo>
                          <a:pt x="80223" y="129426"/>
                          <a:pt x="79743" y="143023"/>
                          <a:pt x="86462" y="157276"/>
                        </a:cubicBezTo>
                        <a:cubicBezTo>
                          <a:pt x="93192" y="171538"/>
                          <a:pt x="105513" y="188417"/>
                          <a:pt x="105513" y="188417"/>
                        </a:cubicBezTo>
                        <a:cubicBezTo>
                          <a:pt x="105513" y="188417"/>
                          <a:pt x="95253" y="170790"/>
                          <a:pt x="90770" y="156481"/>
                        </a:cubicBezTo>
                        <a:cubicBezTo>
                          <a:pt x="86287" y="142172"/>
                          <a:pt x="86453" y="130230"/>
                          <a:pt x="86453" y="130230"/>
                        </a:cubicBezTo>
                        <a:lnTo>
                          <a:pt x="118971" y="135434"/>
                        </a:lnTo>
                        <a:cubicBezTo>
                          <a:pt x="118971" y="135434"/>
                          <a:pt x="121106" y="142505"/>
                          <a:pt x="130516" y="148698"/>
                        </a:cubicBezTo>
                        <a:cubicBezTo>
                          <a:pt x="139917" y="154891"/>
                          <a:pt x="156592" y="160206"/>
                          <a:pt x="156592" y="160206"/>
                        </a:cubicBezTo>
                        <a:cubicBezTo>
                          <a:pt x="156592" y="160206"/>
                          <a:pt x="140980" y="151721"/>
                          <a:pt x="132957" y="145749"/>
                        </a:cubicBezTo>
                        <a:cubicBezTo>
                          <a:pt x="124933" y="139787"/>
                          <a:pt x="124508" y="136340"/>
                          <a:pt x="124508" y="136340"/>
                        </a:cubicBezTo>
                        <a:lnTo>
                          <a:pt x="184350" y="132088"/>
                        </a:lnTo>
                        <a:cubicBezTo>
                          <a:pt x="184350" y="132088"/>
                          <a:pt x="142468" y="131108"/>
                          <a:pt x="121088" y="129268"/>
                        </a:cubicBezTo>
                        <a:cubicBezTo>
                          <a:pt x="104949" y="127882"/>
                          <a:pt x="98996" y="126394"/>
                          <a:pt x="98996" y="126394"/>
                        </a:cubicBezTo>
                        <a:cubicBezTo>
                          <a:pt x="98996" y="126394"/>
                          <a:pt x="101862" y="121162"/>
                          <a:pt x="108425" y="115265"/>
                        </a:cubicBezTo>
                        <a:cubicBezTo>
                          <a:pt x="114988" y="109367"/>
                          <a:pt x="124610" y="103904"/>
                          <a:pt x="124610" y="103904"/>
                        </a:cubicBezTo>
                        <a:cubicBezTo>
                          <a:pt x="124610" y="103904"/>
                          <a:pt x="112529" y="107130"/>
                          <a:pt x="104413" y="112112"/>
                        </a:cubicBezTo>
                        <a:cubicBezTo>
                          <a:pt x="96307" y="117095"/>
                          <a:pt x="92175" y="123833"/>
                          <a:pt x="92175" y="123833"/>
                        </a:cubicBezTo>
                        <a:lnTo>
                          <a:pt x="63576" y="118971"/>
                        </a:lnTo>
                        <a:cubicBezTo>
                          <a:pt x="63576" y="118971"/>
                          <a:pt x="70268" y="108582"/>
                          <a:pt x="76230" y="100226"/>
                        </a:cubicBezTo>
                        <a:cubicBezTo>
                          <a:pt x="82192" y="91860"/>
                          <a:pt x="90437" y="84623"/>
                          <a:pt x="90437" y="84623"/>
                        </a:cubicBezTo>
                        <a:cubicBezTo>
                          <a:pt x="90437" y="84623"/>
                          <a:pt x="104265" y="86906"/>
                          <a:pt x="119646" y="85381"/>
                        </a:cubicBezTo>
                        <a:cubicBezTo>
                          <a:pt x="135018" y="83846"/>
                          <a:pt x="151942" y="78513"/>
                          <a:pt x="151942" y="78513"/>
                        </a:cubicBezTo>
                        <a:cubicBezTo>
                          <a:pt x="151942" y="78513"/>
                          <a:pt x="134879" y="80621"/>
                          <a:pt x="120903" y="80806"/>
                        </a:cubicBezTo>
                        <a:cubicBezTo>
                          <a:pt x="106927" y="80991"/>
                          <a:pt x="96048" y="79252"/>
                          <a:pt x="96048" y="79252"/>
                        </a:cubicBezTo>
                        <a:cubicBezTo>
                          <a:pt x="96048" y="79252"/>
                          <a:pt x="98387" y="72874"/>
                          <a:pt x="112057" y="59268"/>
                        </a:cubicBezTo>
                        <a:cubicBezTo>
                          <a:pt x="129860" y="41558"/>
                          <a:pt x="168201" y="9391"/>
                          <a:pt x="168201"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00" name="Google Shape;11100;p17"/>
                <p:cNvGrpSpPr/>
                <p:nvPr/>
              </p:nvGrpSpPr>
              <p:grpSpPr>
                <a:xfrm>
                  <a:off x="4912507" y="3598384"/>
                  <a:ext cx="168275" cy="112422"/>
                  <a:chOff x="4912507" y="3598384"/>
                  <a:chExt cx="168275" cy="112422"/>
                </a:xfrm>
              </p:grpSpPr>
              <p:sp>
                <p:nvSpPr>
                  <p:cNvPr id="11101" name="Google Shape;11101;p17"/>
                  <p:cNvSpPr/>
                  <p:nvPr/>
                </p:nvSpPr>
                <p:spPr>
                  <a:xfrm>
                    <a:off x="4912507" y="3598384"/>
                    <a:ext cx="168275" cy="112422"/>
                  </a:xfrm>
                  <a:custGeom>
                    <a:avLst/>
                    <a:gdLst/>
                    <a:ahLst/>
                    <a:cxnLst/>
                    <a:rect l="l" t="t" r="r" b="b"/>
                    <a:pathLst>
                      <a:path w="168275" h="112422" extrusionOk="0">
                        <a:moveTo>
                          <a:pt x="65157" y="87627"/>
                        </a:moveTo>
                        <a:cubicBezTo>
                          <a:pt x="65157" y="87627"/>
                          <a:pt x="73901" y="104570"/>
                          <a:pt x="92156" y="109358"/>
                        </a:cubicBezTo>
                        <a:cubicBezTo>
                          <a:pt x="120912" y="116892"/>
                          <a:pt x="134158" y="108166"/>
                          <a:pt x="134158" y="108166"/>
                        </a:cubicBezTo>
                        <a:cubicBezTo>
                          <a:pt x="134158" y="108166"/>
                          <a:pt x="113610" y="102749"/>
                          <a:pt x="122613" y="91796"/>
                        </a:cubicBezTo>
                        <a:cubicBezTo>
                          <a:pt x="127290" y="86111"/>
                          <a:pt x="141719" y="82303"/>
                          <a:pt x="141719" y="82303"/>
                        </a:cubicBezTo>
                        <a:cubicBezTo>
                          <a:pt x="141719" y="82303"/>
                          <a:pt x="142884" y="74483"/>
                          <a:pt x="149530" y="68974"/>
                        </a:cubicBezTo>
                        <a:cubicBezTo>
                          <a:pt x="156166" y="63465"/>
                          <a:pt x="168276" y="60276"/>
                          <a:pt x="168276" y="60276"/>
                        </a:cubicBezTo>
                        <a:cubicBezTo>
                          <a:pt x="168276" y="60276"/>
                          <a:pt x="159661" y="55534"/>
                          <a:pt x="148670" y="53574"/>
                        </a:cubicBezTo>
                        <a:cubicBezTo>
                          <a:pt x="137680" y="51615"/>
                          <a:pt x="124305" y="52437"/>
                          <a:pt x="124305" y="52437"/>
                        </a:cubicBezTo>
                        <a:cubicBezTo>
                          <a:pt x="124305" y="52437"/>
                          <a:pt x="129176" y="48648"/>
                          <a:pt x="133067" y="44784"/>
                        </a:cubicBezTo>
                        <a:cubicBezTo>
                          <a:pt x="136950" y="40929"/>
                          <a:pt x="139852" y="37001"/>
                          <a:pt x="139852" y="37001"/>
                        </a:cubicBezTo>
                        <a:cubicBezTo>
                          <a:pt x="139852" y="37001"/>
                          <a:pt x="134537" y="35550"/>
                          <a:pt x="129361" y="35272"/>
                        </a:cubicBezTo>
                        <a:cubicBezTo>
                          <a:pt x="124175" y="35005"/>
                          <a:pt x="119129" y="35920"/>
                          <a:pt x="119129" y="35920"/>
                        </a:cubicBezTo>
                        <a:cubicBezTo>
                          <a:pt x="119129" y="35920"/>
                          <a:pt x="122428" y="25308"/>
                          <a:pt x="123417" y="16324"/>
                        </a:cubicBezTo>
                        <a:cubicBezTo>
                          <a:pt x="124406" y="7348"/>
                          <a:pt x="123084" y="0"/>
                          <a:pt x="123084" y="0"/>
                        </a:cubicBezTo>
                        <a:cubicBezTo>
                          <a:pt x="123084" y="0"/>
                          <a:pt x="109136" y="4280"/>
                          <a:pt x="98423" y="9400"/>
                        </a:cubicBezTo>
                        <a:cubicBezTo>
                          <a:pt x="87701" y="14512"/>
                          <a:pt x="80205" y="20465"/>
                          <a:pt x="80205" y="20465"/>
                        </a:cubicBezTo>
                        <a:cubicBezTo>
                          <a:pt x="80205" y="20465"/>
                          <a:pt x="78753" y="17285"/>
                          <a:pt x="76359" y="14891"/>
                        </a:cubicBezTo>
                        <a:cubicBezTo>
                          <a:pt x="73966" y="12497"/>
                          <a:pt x="70647" y="10888"/>
                          <a:pt x="70647" y="10888"/>
                        </a:cubicBezTo>
                        <a:cubicBezTo>
                          <a:pt x="70647" y="10888"/>
                          <a:pt x="64519" y="16379"/>
                          <a:pt x="61524" y="22535"/>
                        </a:cubicBezTo>
                        <a:cubicBezTo>
                          <a:pt x="58529" y="28691"/>
                          <a:pt x="58658" y="35504"/>
                          <a:pt x="58658" y="35504"/>
                        </a:cubicBezTo>
                        <a:cubicBezTo>
                          <a:pt x="58658" y="35504"/>
                          <a:pt x="50524" y="26131"/>
                          <a:pt x="41068" y="20409"/>
                        </a:cubicBezTo>
                        <a:cubicBezTo>
                          <a:pt x="31612" y="14688"/>
                          <a:pt x="20844" y="12617"/>
                          <a:pt x="20844" y="12617"/>
                        </a:cubicBezTo>
                        <a:cubicBezTo>
                          <a:pt x="20844" y="12617"/>
                          <a:pt x="24855" y="22840"/>
                          <a:pt x="23035" y="30512"/>
                        </a:cubicBezTo>
                        <a:cubicBezTo>
                          <a:pt x="21204" y="38184"/>
                          <a:pt x="13541" y="43287"/>
                          <a:pt x="13541" y="43287"/>
                        </a:cubicBezTo>
                        <a:cubicBezTo>
                          <a:pt x="13541" y="43287"/>
                          <a:pt x="29310" y="50839"/>
                          <a:pt x="14392" y="65119"/>
                        </a:cubicBezTo>
                        <a:cubicBezTo>
                          <a:pt x="8485" y="70776"/>
                          <a:pt x="0" y="69880"/>
                          <a:pt x="0" y="69880"/>
                        </a:cubicBezTo>
                        <a:cubicBezTo>
                          <a:pt x="0" y="69880"/>
                          <a:pt x="6119" y="80500"/>
                          <a:pt x="22332" y="85251"/>
                        </a:cubicBezTo>
                        <a:cubicBezTo>
                          <a:pt x="38554" y="90003"/>
                          <a:pt x="65157" y="87627"/>
                          <a:pt x="65157" y="8762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02" name="Google Shape;11102;p17"/>
                  <p:cNvSpPr/>
                  <p:nvPr/>
                </p:nvSpPr>
                <p:spPr>
                  <a:xfrm>
                    <a:off x="4936364" y="3608912"/>
                    <a:ext cx="120838" cy="100068"/>
                  </a:xfrm>
                  <a:custGeom>
                    <a:avLst/>
                    <a:gdLst/>
                    <a:ahLst/>
                    <a:cxnLst/>
                    <a:rect l="l" t="t" r="r" b="b"/>
                    <a:pathLst>
                      <a:path w="120838" h="100068" extrusionOk="0">
                        <a:moveTo>
                          <a:pt x="89975" y="0"/>
                        </a:moveTo>
                        <a:cubicBezTo>
                          <a:pt x="89975" y="0"/>
                          <a:pt x="68577" y="22156"/>
                          <a:pt x="61616" y="33942"/>
                        </a:cubicBezTo>
                        <a:cubicBezTo>
                          <a:pt x="57734" y="40523"/>
                          <a:pt x="55950" y="45024"/>
                          <a:pt x="55950" y="45024"/>
                        </a:cubicBezTo>
                        <a:cubicBezTo>
                          <a:pt x="55950" y="45024"/>
                          <a:pt x="54277" y="42261"/>
                          <a:pt x="52502" y="34885"/>
                        </a:cubicBezTo>
                        <a:cubicBezTo>
                          <a:pt x="50727" y="27508"/>
                          <a:pt x="48842" y="15529"/>
                          <a:pt x="48842" y="15529"/>
                        </a:cubicBezTo>
                        <a:cubicBezTo>
                          <a:pt x="48842" y="15529"/>
                          <a:pt x="47354" y="26917"/>
                          <a:pt x="48519" y="35116"/>
                        </a:cubicBezTo>
                        <a:cubicBezTo>
                          <a:pt x="49683" y="43305"/>
                          <a:pt x="53491" y="48306"/>
                          <a:pt x="53491" y="48306"/>
                        </a:cubicBezTo>
                        <a:cubicBezTo>
                          <a:pt x="53491" y="48306"/>
                          <a:pt x="49332" y="53991"/>
                          <a:pt x="46744" y="59694"/>
                        </a:cubicBezTo>
                        <a:cubicBezTo>
                          <a:pt x="44146" y="65397"/>
                          <a:pt x="43130" y="71118"/>
                          <a:pt x="43130" y="71118"/>
                        </a:cubicBezTo>
                        <a:lnTo>
                          <a:pt x="31427" y="58205"/>
                        </a:lnTo>
                        <a:cubicBezTo>
                          <a:pt x="31427" y="58205"/>
                          <a:pt x="35088" y="55155"/>
                          <a:pt x="36382" y="48990"/>
                        </a:cubicBezTo>
                        <a:cubicBezTo>
                          <a:pt x="37685" y="42824"/>
                          <a:pt x="36613" y="33544"/>
                          <a:pt x="36613" y="33544"/>
                        </a:cubicBezTo>
                        <a:cubicBezTo>
                          <a:pt x="36613" y="33544"/>
                          <a:pt x="35060" y="42168"/>
                          <a:pt x="33452" y="47483"/>
                        </a:cubicBezTo>
                        <a:cubicBezTo>
                          <a:pt x="31834" y="52798"/>
                          <a:pt x="30161" y="54813"/>
                          <a:pt x="30161" y="54813"/>
                        </a:cubicBezTo>
                        <a:lnTo>
                          <a:pt x="22101" y="41475"/>
                        </a:lnTo>
                        <a:lnTo>
                          <a:pt x="12839" y="23543"/>
                        </a:lnTo>
                        <a:lnTo>
                          <a:pt x="18561" y="41937"/>
                        </a:lnTo>
                        <a:cubicBezTo>
                          <a:pt x="18561" y="41937"/>
                          <a:pt x="15501" y="42483"/>
                          <a:pt x="10861" y="40421"/>
                        </a:cubicBezTo>
                        <a:cubicBezTo>
                          <a:pt x="6221" y="38360"/>
                          <a:pt x="0" y="33683"/>
                          <a:pt x="0" y="33683"/>
                        </a:cubicBezTo>
                        <a:cubicBezTo>
                          <a:pt x="0" y="33683"/>
                          <a:pt x="5130" y="39525"/>
                          <a:pt x="10186" y="42381"/>
                        </a:cubicBezTo>
                        <a:cubicBezTo>
                          <a:pt x="15233" y="45237"/>
                          <a:pt x="20215" y="45108"/>
                          <a:pt x="20215" y="45108"/>
                        </a:cubicBezTo>
                        <a:lnTo>
                          <a:pt x="26834" y="55701"/>
                        </a:lnTo>
                        <a:lnTo>
                          <a:pt x="30216" y="61894"/>
                        </a:lnTo>
                        <a:cubicBezTo>
                          <a:pt x="30216" y="61894"/>
                          <a:pt x="25641" y="62772"/>
                          <a:pt x="18145" y="61487"/>
                        </a:cubicBezTo>
                        <a:cubicBezTo>
                          <a:pt x="10658" y="60211"/>
                          <a:pt x="268" y="56782"/>
                          <a:pt x="268" y="56782"/>
                        </a:cubicBezTo>
                        <a:cubicBezTo>
                          <a:pt x="268" y="56782"/>
                          <a:pt x="8587" y="61875"/>
                          <a:pt x="16610" y="63983"/>
                        </a:cubicBezTo>
                        <a:cubicBezTo>
                          <a:pt x="24633" y="66099"/>
                          <a:pt x="32361" y="65231"/>
                          <a:pt x="32361" y="65231"/>
                        </a:cubicBezTo>
                        <a:lnTo>
                          <a:pt x="41521" y="74492"/>
                        </a:lnTo>
                        <a:cubicBezTo>
                          <a:pt x="41521" y="74492"/>
                          <a:pt x="40162" y="77811"/>
                          <a:pt x="38970" y="83921"/>
                        </a:cubicBezTo>
                        <a:cubicBezTo>
                          <a:pt x="37768" y="90031"/>
                          <a:pt x="36715" y="98932"/>
                          <a:pt x="36715" y="98932"/>
                        </a:cubicBezTo>
                        <a:lnTo>
                          <a:pt x="46041" y="100069"/>
                        </a:lnTo>
                        <a:cubicBezTo>
                          <a:pt x="46041" y="100069"/>
                          <a:pt x="44423" y="91898"/>
                          <a:pt x="44655" y="85483"/>
                        </a:cubicBezTo>
                        <a:cubicBezTo>
                          <a:pt x="44886" y="79068"/>
                          <a:pt x="46965" y="74409"/>
                          <a:pt x="46965" y="74409"/>
                        </a:cubicBezTo>
                        <a:lnTo>
                          <a:pt x="59730" y="71803"/>
                        </a:lnTo>
                        <a:cubicBezTo>
                          <a:pt x="59730" y="71803"/>
                          <a:pt x="61820" y="77912"/>
                          <a:pt x="68235" y="82765"/>
                        </a:cubicBezTo>
                        <a:cubicBezTo>
                          <a:pt x="74649" y="87627"/>
                          <a:pt x="84771" y="92452"/>
                          <a:pt x="84771" y="92452"/>
                        </a:cubicBezTo>
                        <a:cubicBezTo>
                          <a:pt x="84771" y="92452"/>
                          <a:pt x="75722" y="86860"/>
                          <a:pt x="70601" y="81499"/>
                        </a:cubicBezTo>
                        <a:cubicBezTo>
                          <a:pt x="65489" y="76138"/>
                          <a:pt x="63493" y="70823"/>
                          <a:pt x="63493" y="70823"/>
                        </a:cubicBezTo>
                        <a:lnTo>
                          <a:pt x="83347" y="66183"/>
                        </a:lnTo>
                        <a:cubicBezTo>
                          <a:pt x="83347" y="66183"/>
                          <a:pt x="85834" y="68845"/>
                          <a:pt x="92387" y="69575"/>
                        </a:cubicBezTo>
                        <a:cubicBezTo>
                          <a:pt x="98950" y="70296"/>
                          <a:pt x="109590" y="69085"/>
                          <a:pt x="109590" y="69085"/>
                        </a:cubicBezTo>
                        <a:cubicBezTo>
                          <a:pt x="109590" y="69085"/>
                          <a:pt x="99015" y="68669"/>
                          <a:pt x="93302" y="67745"/>
                        </a:cubicBezTo>
                        <a:cubicBezTo>
                          <a:pt x="87581" y="66830"/>
                          <a:pt x="86730" y="65397"/>
                          <a:pt x="86730" y="65397"/>
                        </a:cubicBezTo>
                        <a:lnTo>
                          <a:pt x="120839" y="50737"/>
                        </a:lnTo>
                        <a:cubicBezTo>
                          <a:pt x="120839" y="50737"/>
                          <a:pt x="96279" y="59250"/>
                          <a:pt x="83505" y="63003"/>
                        </a:cubicBezTo>
                        <a:cubicBezTo>
                          <a:pt x="73854" y="65841"/>
                          <a:pt x="70129" y="66451"/>
                          <a:pt x="70129" y="66451"/>
                        </a:cubicBezTo>
                        <a:cubicBezTo>
                          <a:pt x="70129" y="66451"/>
                          <a:pt x="70887" y="63530"/>
                          <a:pt x="73679" y="59527"/>
                        </a:cubicBezTo>
                        <a:cubicBezTo>
                          <a:pt x="76470" y="55516"/>
                          <a:pt x="81120" y="51051"/>
                          <a:pt x="81120" y="51051"/>
                        </a:cubicBezTo>
                        <a:cubicBezTo>
                          <a:pt x="81120" y="51051"/>
                          <a:pt x="74640" y="55054"/>
                          <a:pt x="70795" y="58991"/>
                        </a:cubicBezTo>
                        <a:cubicBezTo>
                          <a:pt x="66941" y="62920"/>
                          <a:pt x="65711" y="66783"/>
                          <a:pt x="65711" y="66783"/>
                        </a:cubicBezTo>
                        <a:lnTo>
                          <a:pt x="48204" y="70740"/>
                        </a:lnTo>
                        <a:cubicBezTo>
                          <a:pt x="48204" y="70740"/>
                          <a:pt x="50284" y="64722"/>
                          <a:pt x="52290" y="59758"/>
                        </a:cubicBezTo>
                        <a:cubicBezTo>
                          <a:pt x="54305" y="54795"/>
                          <a:pt x="57836" y="49840"/>
                          <a:pt x="57836" y="49840"/>
                        </a:cubicBezTo>
                        <a:cubicBezTo>
                          <a:pt x="57836" y="49840"/>
                          <a:pt x="66293" y="47890"/>
                          <a:pt x="74982" y="43934"/>
                        </a:cubicBezTo>
                        <a:cubicBezTo>
                          <a:pt x="83671" y="39968"/>
                          <a:pt x="92600" y="33997"/>
                          <a:pt x="92600" y="33997"/>
                        </a:cubicBezTo>
                        <a:cubicBezTo>
                          <a:pt x="92600" y="33997"/>
                          <a:pt x="83024" y="38573"/>
                          <a:pt x="74917" y="41641"/>
                        </a:cubicBezTo>
                        <a:cubicBezTo>
                          <a:pt x="66811" y="44710"/>
                          <a:pt x="60165" y="46263"/>
                          <a:pt x="60165" y="46263"/>
                        </a:cubicBezTo>
                        <a:cubicBezTo>
                          <a:pt x="60165" y="46263"/>
                          <a:pt x="60415" y="42945"/>
                          <a:pt x="65998" y="34025"/>
                        </a:cubicBezTo>
                        <a:cubicBezTo>
                          <a:pt x="73263" y="22397"/>
                          <a:pt x="89975" y="0"/>
                          <a:pt x="8997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03" name="Google Shape;11103;p17"/>
                <p:cNvGrpSpPr/>
                <p:nvPr/>
              </p:nvGrpSpPr>
              <p:grpSpPr>
                <a:xfrm>
                  <a:off x="4216500" y="4633672"/>
                  <a:ext cx="181643" cy="134902"/>
                  <a:chOff x="4216500" y="4633672"/>
                  <a:chExt cx="181643" cy="134902"/>
                </a:xfrm>
              </p:grpSpPr>
              <p:sp>
                <p:nvSpPr>
                  <p:cNvPr id="11104" name="Google Shape;11104;p17"/>
                  <p:cNvSpPr/>
                  <p:nvPr/>
                </p:nvSpPr>
                <p:spPr>
                  <a:xfrm>
                    <a:off x="4216500" y="4633672"/>
                    <a:ext cx="181643" cy="134902"/>
                  </a:xfrm>
                  <a:custGeom>
                    <a:avLst/>
                    <a:gdLst/>
                    <a:ahLst/>
                    <a:cxnLst/>
                    <a:rect l="l" t="t" r="r" b="b"/>
                    <a:pathLst>
                      <a:path w="181643" h="134902" extrusionOk="0">
                        <a:moveTo>
                          <a:pt x="130442" y="35870"/>
                        </a:moveTo>
                        <a:cubicBezTo>
                          <a:pt x="130442" y="35870"/>
                          <a:pt x="159633" y="31137"/>
                          <a:pt x="171224" y="41222"/>
                        </a:cubicBezTo>
                        <a:cubicBezTo>
                          <a:pt x="189470" y="57093"/>
                          <a:pt x="178203" y="72353"/>
                          <a:pt x="178203" y="72353"/>
                        </a:cubicBezTo>
                        <a:cubicBezTo>
                          <a:pt x="178203" y="72353"/>
                          <a:pt x="165114" y="61030"/>
                          <a:pt x="149345" y="74692"/>
                        </a:cubicBezTo>
                        <a:cubicBezTo>
                          <a:pt x="141165" y="81782"/>
                          <a:pt x="138096" y="94685"/>
                          <a:pt x="138096" y="94685"/>
                        </a:cubicBezTo>
                        <a:cubicBezTo>
                          <a:pt x="138096" y="94685"/>
                          <a:pt x="125719" y="100629"/>
                          <a:pt x="118241" y="109031"/>
                        </a:cubicBezTo>
                        <a:cubicBezTo>
                          <a:pt x="110763" y="117424"/>
                          <a:pt x="108175" y="128257"/>
                          <a:pt x="108175" y="128257"/>
                        </a:cubicBezTo>
                        <a:cubicBezTo>
                          <a:pt x="108175" y="128257"/>
                          <a:pt x="98700" y="125124"/>
                          <a:pt x="93210" y="118450"/>
                        </a:cubicBezTo>
                        <a:cubicBezTo>
                          <a:pt x="87719" y="111786"/>
                          <a:pt x="86204" y="101581"/>
                          <a:pt x="86204" y="101581"/>
                        </a:cubicBezTo>
                        <a:cubicBezTo>
                          <a:pt x="86204" y="101581"/>
                          <a:pt x="81120" y="107580"/>
                          <a:pt x="75722" y="112904"/>
                        </a:cubicBezTo>
                        <a:cubicBezTo>
                          <a:pt x="70314" y="118228"/>
                          <a:pt x="64602" y="122887"/>
                          <a:pt x="64602" y="122887"/>
                        </a:cubicBezTo>
                        <a:cubicBezTo>
                          <a:pt x="64602" y="122887"/>
                          <a:pt x="61126" y="119994"/>
                          <a:pt x="59583" y="116426"/>
                        </a:cubicBezTo>
                        <a:cubicBezTo>
                          <a:pt x="58048" y="112858"/>
                          <a:pt x="58446" y="108615"/>
                          <a:pt x="58446" y="108615"/>
                        </a:cubicBezTo>
                        <a:cubicBezTo>
                          <a:pt x="58446" y="108615"/>
                          <a:pt x="42030" y="117914"/>
                          <a:pt x="27748" y="124486"/>
                        </a:cubicBezTo>
                        <a:cubicBezTo>
                          <a:pt x="13477" y="131058"/>
                          <a:pt x="1331" y="134903"/>
                          <a:pt x="1331" y="134903"/>
                        </a:cubicBezTo>
                        <a:cubicBezTo>
                          <a:pt x="1331" y="134903"/>
                          <a:pt x="5296" y="122027"/>
                          <a:pt x="11277" y="110935"/>
                        </a:cubicBezTo>
                        <a:cubicBezTo>
                          <a:pt x="17257" y="99852"/>
                          <a:pt x="25262" y="90563"/>
                          <a:pt x="25262" y="90563"/>
                        </a:cubicBezTo>
                        <a:cubicBezTo>
                          <a:pt x="25262" y="90563"/>
                          <a:pt x="19827" y="91570"/>
                          <a:pt x="15455" y="91404"/>
                        </a:cubicBezTo>
                        <a:cubicBezTo>
                          <a:pt x="11083" y="91238"/>
                          <a:pt x="7774" y="89888"/>
                          <a:pt x="7774" y="89888"/>
                        </a:cubicBezTo>
                        <a:cubicBezTo>
                          <a:pt x="7774" y="89888"/>
                          <a:pt x="15335" y="81883"/>
                          <a:pt x="24633" y="75700"/>
                        </a:cubicBezTo>
                        <a:cubicBezTo>
                          <a:pt x="33932" y="69516"/>
                          <a:pt x="44960" y="65162"/>
                          <a:pt x="44960" y="65162"/>
                        </a:cubicBezTo>
                        <a:cubicBezTo>
                          <a:pt x="44960" y="65162"/>
                          <a:pt x="28109" y="65402"/>
                          <a:pt x="16869" y="62297"/>
                        </a:cubicBezTo>
                        <a:cubicBezTo>
                          <a:pt x="5629" y="59200"/>
                          <a:pt x="0" y="52758"/>
                          <a:pt x="0" y="52758"/>
                        </a:cubicBezTo>
                        <a:cubicBezTo>
                          <a:pt x="0" y="52758"/>
                          <a:pt x="17359" y="48995"/>
                          <a:pt x="29338" y="42673"/>
                        </a:cubicBezTo>
                        <a:cubicBezTo>
                          <a:pt x="41327" y="36350"/>
                          <a:pt x="47936" y="27477"/>
                          <a:pt x="47936" y="27477"/>
                        </a:cubicBezTo>
                        <a:cubicBezTo>
                          <a:pt x="47936" y="27477"/>
                          <a:pt x="63474" y="33947"/>
                          <a:pt x="83347" y="13852"/>
                        </a:cubicBezTo>
                        <a:cubicBezTo>
                          <a:pt x="91223" y="5884"/>
                          <a:pt x="87969" y="338"/>
                          <a:pt x="87969" y="338"/>
                        </a:cubicBezTo>
                        <a:cubicBezTo>
                          <a:pt x="87969" y="338"/>
                          <a:pt x="106410" y="-2167"/>
                          <a:pt x="117520" y="6457"/>
                        </a:cubicBezTo>
                        <a:cubicBezTo>
                          <a:pt x="128621" y="15091"/>
                          <a:pt x="130442" y="35870"/>
                          <a:pt x="130442" y="358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05" name="Google Shape;11105;p17"/>
                  <p:cNvSpPr/>
                  <p:nvPr/>
                </p:nvSpPr>
                <p:spPr>
                  <a:xfrm>
                    <a:off x="4232870" y="4651989"/>
                    <a:ext cx="152127" cy="103026"/>
                  </a:xfrm>
                  <a:custGeom>
                    <a:avLst/>
                    <a:gdLst/>
                    <a:ahLst/>
                    <a:cxnLst/>
                    <a:rect l="l" t="t" r="r" b="b"/>
                    <a:pathLst>
                      <a:path w="152127" h="103026" extrusionOk="0">
                        <a:moveTo>
                          <a:pt x="0" y="103027"/>
                        </a:moveTo>
                        <a:cubicBezTo>
                          <a:pt x="0" y="103027"/>
                          <a:pt x="31196" y="73106"/>
                          <a:pt x="48740" y="60387"/>
                        </a:cubicBezTo>
                        <a:cubicBezTo>
                          <a:pt x="58529" y="53288"/>
                          <a:pt x="65415" y="49064"/>
                          <a:pt x="65415" y="49064"/>
                        </a:cubicBezTo>
                        <a:cubicBezTo>
                          <a:pt x="65415" y="49064"/>
                          <a:pt x="60600" y="49665"/>
                          <a:pt x="48324" y="53186"/>
                        </a:cubicBezTo>
                        <a:cubicBezTo>
                          <a:pt x="36049" y="56708"/>
                          <a:pt x="16314" y="63160"/>
                          <a:pt x="16314" y="63160"/>
                        </a:cubicBezTo>
                        <a:cubicBezTo>
                          <a:pt x="16314" y="63160"/>
                          <a:pt x="34385" y="54665"/>
                          <a:pt x="47853" y="50154"/>
                        </a:cubicBezTo>
                        <a:cubicBezTo>
                          <a:pt x="61321" y="45653"/>
                          <a:pt x="70194" y="45145"/>
                          <a:pt x="70194" y="45145"/>
                        </a:cubicBezTo>
                        <a:cubicBezTo>
                          <a:pt x="70194" y="45145"/>
                          <a:pt x="78485" y="38434"/>
                          <a:pt x="87137" y="32832"/>
                        </a:cubicBezTo>
                        <a:cubicBezTo>
                          <a:pt x="95789" y="27240"/>
                          <a:pt x="104792" y="22776"/>
                          <a:pt x="104792" y="22776"/>
                        </a:cubicBezTo>
                        <a:lnTo>
                          <a:pt x="81480" y="22739"/>
                        </a:lnTo>
                        <a:cubicBezTo>
                          <a:pt x="81480" y="22739"/>
                          <a:pt x="77330" y="27379"/>
                          <a:pt x="67662" y="32333"/>
                        </a:cubicBezTo>
                        <a:cubicBezTo>
                          <a:pt x="57993" y="37297"/>
                          <a:pt x="42797" y="42575"/>
                          <a:pt x="42797" y="42575"/>
                        </a:cubicBezTo>
                        <a:cubicBezTo>
                          <a:pt x="42797" y="42575"/>
                          <a:pt x="56375" y="35827"/>
                          <a:pt x="64611" y="31196"/>
                        </a:cubicBezTo>
                        <a:cubicBezTo>
                          <a:pt x="72856" y="26556"/>
                          <a:pt x="75749" y="24033"/>
                          <a:pt x="75749" y="24033"/>
                        </a:cubicBezTo>
                        <a:lnTo>
                          <a:pt x="52502" y="26908"/>
                        </a:lnTo>
                        <a:lnTo>
                          <a:pt x="21611" y="31908"/>
                        </a:lnTo>
                        <a:lnTo>
                          <a:pt x="52502" y="24051"/>
                        </a:lnTo>
                        <a:cubicBezTo>
                          <a:pt x="52502" y="24051"/>
                          <a:pt x="52743" y="21482"/>
                          <a:pt x="48426" y="19466"/>
                        </a:cubicBezTo>
                        <a:cubicBezTo>
                          <a:pt x="44109" y="17461"/>
                          <a:pt x="35254" y="16009"/>
                          <a:pt x="35254" y="16009"/>
                        </a:cubicBezTo>
                        <a:cubicBezTo>
                          <a:pt x="35254" y="16009"/>
                          <a:pt x="45773" y="15908"/>
                          <a:pt x="51449" y="17701"/>
                        </a:cubicBezTo>
                        <a:cubicBezTo>
                          <a:pt x="57124" y="19494"/>
                          <a:pt x="57965" y="23173"/>
                          <a:pt x="57965" y="23173"/>
                        </a:cubicBezTo>
                        <a:lnTo>
                          <a:pt x="76461" y="21057"/>
                        </a:lnTo>
                        <a:lnTo>
                          <a:pt x="87174" y="19457"/>
                        </a:lnTo>
                        <a:cubicBezTo>
                          <a:pt x="87174" y="19457"/>
                          <a:pt x="87618" y="15575"/>
                          <a:pt x="83967" y="11000"/>
                        </a:cubicBezTo>
                        <a:cubicBezTo>
                          <a:pt x="80316" y="6415"/>
                          <a:pt x="72570" y="1146"/>
                          <a:pt x="72570" y="1146"/>
                        </a:cubicBezTo>
                        <a:cubicBezTo>
                          <a:pt x="72570" y="1146"/>
                          <a:pt x="82553" y="3836"/>
                          <a:pt x="87664" y="8254"/>
                        </a:cubicBezTo>
                        <a:cubicBezTo>
                          <a:pt x="92776" y="12682"/>
                          <a:pt x="93007" y="18829"/>
                          <a:pt x="93007" y="18829"/>
                        </a:cubicBezTo>
                        <a:lnTo>
                          <a:pt x="109913" y="19411"/>
                        </a:lnTo>
                        <a:cubicBezTo>
                          <a:pt x="109913" y="19411"/>
                          <a:pt x="114969" y="16268"/>
                          <a:pt x="124573" y="11416"/>
                        </a:cubicBezTo>
                        <a:cubicBezTo>
                          <a:pt x="134177" y="6563"/>
                          <a:pt x="148328" y="0"/>
                          <a:pt x="148328" y="0"/>
                        </a:cubicBezTo>
                        <a:lnTo>
                          <a:pt x="152127" y="5999"/>
                        </a:lnTo>
                        <a:cubicBezTo>
                          <a:pt x="152127" y="5999"/>
                          <a:pt x="138604" y="10158"/>
                          <a:pt x="128307" y="14503"/>
                        </a:cubicBezTo>
                        <a:cubicBezTo>
                          <a:pt x="118001" y="18857"/>
                          <a:pt x="110930" y="23404"/>
                          <a:pt x="110930" y="23404"/>
                        </a:cubicBezTo>
                        <a:lnTo>
                          <a:pt x="109423" y="34330"/>
                        </a:lnTo>
                        <a:cubicBezTo>
                          <a:pt x="109423" y="34330"/>
                          <a:pt x="119720" y="31862"/>
                          <a:pt x="128926" y="33331"/>
                        </a:cubicBezTo>
                        <a:cubicBezTo>
                          <a:pt x="138124" y="34792"/>
                          <a:pt x="148060" y="38970"/>
                          <a:pt x="148060" y="38970"/>
                        </a:cubicBezTo>
                        <a:cubicBezTo>
                          <a:pt x="148060" y="38970"/>
                          <a:pt x="137116" y="36068"/>
                          <a:pt x="127374" y="35874"/>
                        </a:cubicBezTo>
                        <a:cubicBezTo>
                          <a:pt x="117640" y="35670"/>
                          <a:pt x="108656" y="37685"/>
                          <a:pt x="108656" y="37685"/>
                        </a:cubicBezTo>
                        <a:lnTo>
                          <a:pt x="105365" y="55072"/>
                        </a:lnTo>
                        <a:cubicBezTo>
                          <a:pt x="105365" y="55072"/>
                          <a:pt x="110190" y="55127"/>
                          <a:pt x="112760" y="59398"/>
                        </a:cubicBezTo>
                        <a:cubicBezTo>
                          <a:pt x="115320" y="63668"/>
                          <a:pt x="115625" y="72154"/>
                          <a:pt x="115625" y="72154"/>
                        </a:cubicBezTo>
                        <a:cubicBezTo>
                          <a:pt x="115625" y="72154"/>
                          <a:pt x="112714" y="64777"/>
                          <a:pt x="110005" y="61247"/>
                        </a:cubicBezTo>
                        <a:cubicBezTo>
                          <a:pt x="107306" y="57715"/>
                          <a:pt x="104820" y="58030"/>
                          <a:pt x="104820" y="58030"/>
                        </a:cubicBezTo>
                        <a:lnTo>
                          <a:pt x="88404" y="92249"/>
                        </a:lnTo>
                        <a:cubicBezTo>
                          <a:pt x="88404" y="92249"/>
                          <a:pt x="96926" y="68937"/>
                          <a:pt x="100281" y="57253"/>
                        </a:cubicBezTo>
                        <a:cubicBezTo>
                          <a:pt x="102805" y="48435"/>
                          <a:pt x="102999" y="45339"/>
                          <a:pt x="102999" y="45339"/>
                        </a:cubicBezTo>
                        <a:cubicBezTo>
                          <a:pt x="102999" y="45339"/>
                          <a:pt x="98451" y="47788"/>
                          <a:pt x="92572" y="52419"/>
                        </a:cubicBezTo>
                        <a:cubicBezTo>
                          <a:pt x="86703" y="57050"/>
                          <a:pt x="80482" y="63326"/>
                          <a:pt x="80482" y="63326"/>
                        </a:cubicBezTo>
                        <a:cubicBezTo>
                          <a:pt x="80482" y="63326"/>
                          <a:pt x="85575" y="56033"/>
                          <a:pt x="91103" y="50681"/>
                        </a:cubicBezTo>
                        <a:cubicBezTo>
                          <a:pt x="96630" y="45339"/>
                          <a:pt x="102592" y="41928"/>
                          <a:pt x="102592" y="41928"/>
                        </a:cubicBezTo>
                        <a:lnTo>
                          <a:pt x="105273" y="26695"/>
                        </a:lnTo>
                        <a:cubicBezTo>
                          <a:pt x="105273" y="26695"/>
                          <a:pt x="96001" y="32121"/>
                          <a:pt x="88422" y="36807"/>
                        </a:cubicBezTo>
                        <a:cubicBezTo>
                          <a:pt x="80833" y="41503"/>
                          <a:pt x="73586" y="47289"/>
                          <a:pt x="73586" y="47289"/>
                        </a:cubicBezTo>
                        <a:cubicBezTo>
                          <a:pt x="73586" y="47289"/>
                          <a:pt x="72237" y="54675"/>
                          <a:pt x="67698" y="63539"/>
                        </a:cubicBezTo>
                        <a:cubicBezTo>
                          <a:pt x="63151" y="72403"/>
                          <a:pt x="55405" y="82747"/>
                          <a:pt x="55405" y="82747"/>
                        </a:cubicBezTo>
                        <a:cubicBezTo>
                          <a:pt x="55405" y="82747"/>
                          <a:pt x="60766" y="72838"/>
                          <a:pt x="63992" y="64981"/>
                        </a:cubicBezTo>
                        <a:cubicBezTo>
                          <a:pt x="67218" y="57124"/>
                          <a:pt x="68318" y="51301"/>
                          <a:pt x="68318" y="51301"/>
                        </a:cubicBezTo>
                        <a:cubicBezTo>
                          <a:pt x="68318" y="51301"/>
                          <a:pt x="63021" y="53649"/>
                          <a:pt x="49803" y="63502"/>
                        </a:cubicBezTo>
                        <a:cubicBezTo>
                          <a:pt x="32583" y="76341"/>
                          <a:pt x="0" y="103027"/>
                          <a:pt x="0"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06" name="Google Shape;11106;p17"/>
                <p:cNvGrpSpPr/>
                <p:nvPr/>
              </p:nvGrpSpPr>
              <p:grpSpPr>
                <a:xfrm>
                  <a:off x="4848940" y="3704347"/>
                  <a:ext cx="128436" cy="95384"/>
                  <a:chOff x="4848940" y="3704347"/>
                  <a:chExt cx="128436" cy="95384"/>
                </a:xfrm>
              </p:grpSpPr>
              <p:sp>
                <p:nvSpPr>
                  <p:cNvPr id="11107" name="Google Shape;11107;p17"/>
                  <p:cNvSpPr/>
                  <p:nvPr/>
                </p:nvSpPr>
                <p:spPr>
                  <a:xfrm>
                    <a:off x="4848940" y="3704347"/>
                    <a:ext cx="128436" cy="95384"/>
                  </a:xfrm>
                  <a:custGeom>
                    <a:avLst/>
                    <a:gdLst/>
                    <a:ahLst/>
                    <a:cxnLst/>
                    <a:rect l="l" t="t" r="r" b="b"/>
                    <a:pathLst>
                      <a:path w="128436" h="95384" extrusionOk="0">
                        <a:moveTo>
                          <a:pt x="87747" y="19118"/>
                        </a:moveTo>
                        <a:cubicBezTo>
                          <a:pt x="87747" y="19118"/>
                          <a:pt x="107214" y="12971"/>
                          <a:pt x="117123" y="18045"/>
                        </a:cubicBezTo>
                        <a:cubicBezTo>
                          <a:pt x="132716" y="26032"/>
                          <a:pt x="127651" y="36846"/>
                          <a:pt x="127651" y="36846"/>
                        </a:cubicBezTo>
                        <a:cubicBezTo>
                          <a:pt x="127651" y="36846"/>
                          <a:pt x="116476" y="31162"/>
                          <a:pt x="107981" y="41450"/>
                        </a:cubicBezTo>
                        <a:cubicBezTo>
                          <a:pt x="103572" y="46801"/>
                          <a:pt x="103785" y="55241"/>
                          <a:pt x="103785" y="55241"/>
                        </a:cubicBezTo>
                        <a:cubicBezTo>
                          <a:pt x="103785" y="55241"/>
                          <a:pt x="96251" y="60325"/>
                          <a:pt x="92572" y="66416"/>
                        </a:cubicBezTo>
                        <a:cubicBezTo>
                          <a:pt x="88893" y="72498"/>
                          <a:pt x="89060" y="79588"/>
                          <a:pt x="89060" y="79588"/>
                        </a:cubicBezTo>
                        <a:cubicBezTo>
                          <a:pt x="89060" y="79588"/>
                          <a:pt x="81896" y="78654"/>
                          <a:pt x="76859" y="75058"/>
                        </a:cubicBezTo>
                        <a:cubicBezTo>
                          <a:pt x="71821" y="71463"/>
                          <a:pt x="68909" y="65214"/>
                          <a:pt x="68909" y="65214"/>
                        </a:cubicBezTo>
                        <a:cubicBezTo>
                          <a:pt x="68909" y="65214"/>
                          <a:pt x="66460" y="69540"/>
                          <a:pt x="63668" y="73469"/>
                        </a:cubicBezTo>
                        <a:cubicBezTo>
                          <a:pt x="60877" y="77406"/>
                          <a:pt x="57743" y="80956"/>
                          <a:pt x="57743" y="80956"/>
                        </a:cubicBezTo>
                        <a:cubicBezTo>
                          <a:pt x="57743" y="80956"/>
                          <a:pt x="54794" y="79514"/>
                          <a:pt x="53075" y="77443"/>
                        </a:cubicBezTo>
                        <a:cubicBezTo>
                          <a:pt x="51356" y="75373"/>
                          <a:pt x="50866" y="72655"/>
                          <a:pt x="50866" y="72655"/>
                        </a:cubicBezTo>
                        <a:cubicBezTo>
                          <a:pt x="50866" y="72655"/>
                          <a:pt x="41124" y="80290"/>
                          <a:pt x="32379" y="85966"/>
                        </a:cubicBezTo>
                        <a:cubicBezTo>
                          <a:pt x="23635" y="91650"/>
                          <a:pt x="15880" y="95385"/>
                          <a:pt x="15880" y="95385"/>
                        </a:cubicBezTo>
                        <a:cubicBezTo>
                          <a:pt x="15880" y="95385"/>
                          <a:pt x="16296" y="86862"/>
                          <a:pt x="18440" y="79246"/>
                        </a:cubicBezTo>
                        <a:cubicBezTo>
                          <a:pt x="20585" y="71638"/>
                          <a:pt x="24467" y="64928"/>
                          <a:pt x="24467" y="64928"/>
                        </a:cubicBezTo>
                        <a:cubicBezTo>
                          <a:pt x="24467" y="64928"/>
                          <a:pt x="20871" y="66148"/>
                          <a:pt x="17793" y="66527"/>
                        </a:cubicBezTo>
                        <a:cubicBezTo>
                          <a:pt x="14725" y="66897"/>
                          <a:pt x="12174" y="66407"/>
                          <a:pt x="12174" y="66407"/>
                        </a:cubicBezTo>
                        <a:cubicBezTo>
                          <a:pt x="12174" y="66407"/>
                          <a:pt x="15982" y="60546"/>
                          <a:pt x="21334" y="55657"/>
                        </a:cubicBezTo>
                        <a:cubicBezTo>
                          <a:pt x="26676" y="50758"/>
                          <a:pt x="33562" y="46829"/>
                          <a:pt x="33562" y="46829"/>
                        </a:cubicBezTo>
                        <a:cubicBezTo>
                          <a:pt x="33562" y="46829"/>
                          <a:pt x="21870" y="48807"/>
                          <a:pt x="13486" y="48077"/>
                        </a:cubicBezTo>
                        <a:cubicBezTo>
                          <a:pt x="5093" y="47356"/>
                          <a:pt x="0" y="43927"/>
                          <a:pt x="0" y="43927"/>
                        </a:cubicBezTo>
                        <a:cubicBezTo>
                          <a:pt x="0" y="43927"/>
                          <a:pt x="11406" y="39666"/>
                          <a:pt x="18598" y="34388"/>
                        </a:cubicBezTo>
                        <a:cubicBezTo>
                          <a:pt x="25789" y="29119"/>
                          <a:pt x="28784" y="22824"/>
                          <a:pt x="28784" y="22824"/>
                        </a:cubicBezTo>
                        <a:cubicBezTo>
                          <a:pt x="28784" y="22824"/>
                          <a:pt x="40773" y="25200"/>
                          <a:pt x="50959" y="10410"/>
                        </a:cubicBezTo>
                        <a:cubicBezTo>
                          <a:pt x="54989" y="4550"/>
                          <a:pt x="51717" y="1416"/>
                          <a:pt x="51717" y="1416"/>
                        </a:cubicBezTo>
                        <a:cubicBezTo>
                          <a:pt x="51717" y="1416"/>
                          <a:pt x="64094" y="-2161"/>
                          <a:pt x="73401" y="2054"/>
                        </a:cubicBezTo>
                        <a:cubicBezTo>
                          <a:pt x="82710" y="6260"/>
                          <a:pt x="87747" y="19118"/>
                          <a:pt x="87747" y="191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08" name="Google Shape;11108;p17"/>
                  <p:cNvSpPr/>
                  <p:nvPr/>
                </p:nvSpPr>
                <p:spPr>
                  <a:xfrm>
                    <a:off x="4872825" y="3708712"/>
                    <a:ext cx="91426" cy="80870"/>
                  </a:xfrm>
                  <a:custGeom>
                    <a:avLst/>
                    <a:gdLst/>
                    <a:ahLst/>
                    <a:cxnLst/>
                    <a:rect l="l" t="t" r="r" b="b"/>
                    <a:pathLst>
                      <a:path w="91426" h="80870" extrusionOk="0">
                        <a:moveTo>
                          <a:pt x="0" y="80870"/>
                        </a:moveTo>
                        <a:cubicBezTo>
                          <a:pt x="0" y="80870"/>
                          <a:pt x="16278" y="58677"/>
                          <a:pt x="26178" y="48777"/>
                        </a:cubicBezTo>
                        <a:cubicBezTo>
                          <a:pt x="31705" y="43250"/>
                          <a:pt x="35726" y="39848"/>
                          <a:pt x="35726" y="39848"/>
                        </a:cubicBezTo>
                        <a:cubicBezTo>
                          <a:pt x="35726" y="39848"/>
                          <a:pt x="32482" y="40745"/>
                          <a:pt x="24578" y="44294"/>
                        </a:cubicBezTo>
                        <a:cubicBezTo>
                          <a:pt x="16675" y="47844"/>
                          <a:pt x="4104" y="54046"/>
                          <a:pt x="4104" y="54046"/>
                        </a:cubicBezTo>
                        <a:cubicBezTo>
                          <a:pt x="4104" y="54046"/>
                          <a:pt x="15141" y="46744"/>
                          <a:pt x="23691" y="42446"/>
                        </a:cubicBezTo>
                        <a:cubicBezTo>
                          <a:pt x="32250" y="38148"/>
                          <a:pt x="38342" y="36863"/>
                          <a:pt x="38342" y="36863"/>
                        </a:cubicBezTo>
                        <a:cubicBezTo>
                          <a:pt x="38342" y="36863"/>
                          <a:pt x="42889" y="31742"/>
                          <a:pt x="47899" y="27287"/>
                        </a:cubicBezTo>
                        <a:cubicBezTo>
                          <a:pt x="52900" y="22831"/>
                          <a:pt x="58363" y="19042"/>
                          <a:pt x="58363" y="19042"/>
                        </a:cubicBezTo>
                        <a:lnTo>
                          <a:pt x="42122" y="21565"/>
                        </a:lnTo>
                        <a:cubicBezTo>
                          <a:pt x="42122" y="21565"/>
                          <a:pt x="40079" y="24930"/>
                          <a:pt x="34247" y="29089"/>
                        </a:cubicBezTo>
                        <a:cubicBezTo>
                          <a:pt x="28414" y="33258"/>
                          <a:pt x="18792" y="38231"/>
                          <a:pt x="18792" y="38231"/>
                        </a:cubicBezTo>
                        <a:cubicBezTo>
                          <a:pt x="18792" y="38231"/>
                          <a:pt x="27019" y="32509"/>
                          <a:pt x="31917" y="28710"/>
                        </a:cubicBezTo>
                        <a:cubicBezTo>
                          <a:pt x="36807" y="24902"/>
                          <a:pt x="38360" y="22998"/>
                          <a:pt x="38360" y="22998"/>
                        </a:cubicBezTo>
                        <a:lnTo>
                          <a:pt x="22702" y="27333"/>
                        </a:lnTo>
                        <a:lnTo>
                          <a:pt x="2098" y="33831"/>
                        </a:lnTo>
                        <a:lnTo>
                          <a:pt x="22184" y="25539"/>
                        </a:lnTo>
                        <a:cubicBezTo>
                          <a:pt x="22184" y="25539"/>
                          <a:pt x="21879" y="23894"/>
                          <a:pt x="18505" y="23099"/>
                        </a:cubicBezTo>
                        <a:cubicBezTo>
                          <a:pt x="15141" y="22304"/>
                          <a:pt x="8707" y="22360"/>
                          <a:pt x="8707" y="22360"/>
                        </a:cubicBezTo>
                        <a:cubicBezTo>
                          <a:pt x="8707" y="22360"/>
                          <a:pt x="16009" y="21149"/>
                          <a:pt x="20289" y="21657"/>
                        </a:cubicBezTo>
                        <a:cubicBezTo>
                          <a:pt x="24569" y="22166"/>
                          <a:pt x="25826" y="24393"/>
                          <a:pt x="25826" y="24393"/>
                        </a:cubicBezTo>
                        <a:lnTo>
                          <a:pt x="38323" y="21047"/>
                        </a:lnTo>
                        <a:lnTo>
                          <a:pt x="45487" y="18884"/>
                        </a:lnTo>
                        <a:cubicBezTo>
                          <a:pt x="45487" y="18884"/>
                          <a:pt x="45089" y="16389"/>
                          <a:pt x="41715" y="13911"/>
                        </a:cubicBezTo>
                        <a:cubicBezTo>
                          <a:pt x="38342" y="11434"/>
                          <a:pt x="31982" y="8957"/>
                          <a:pt x="31982" y="8957"/>
                        </a:cubicBezTo>
                        <a:cubicBezTo>
                          <a:pt x="31982" y="8957"/>
                          <a:pt x="39432" y="9567"/>
                          <a:pt x="43795" y="11786"/>
                        </a:cubicBezTo>
                        <a:cubicBezTo>
                          <a:pt x="48158" y="14013"/>
                          <a:pt x="49434" y="17849"/>
                          <a:pt x="49434" y="17849"/>
                        </a:cubicBezTo>
                        <a:lnTo>
                          <a:pt x="61311" y="16370"/>
                        </a:lnTo>
                        <a:cubicBezTo>
                          <a:pt x="61311" y="16370"/>
                          <a:pt x="64260" y="13856"/>
                          <a:pt x="70065" y="9761"/>
                        </a:cubicBezTo>
                        <a:cubicBezTo>
                          <a:pt x="75870" y="5666"/>
                          <a:pt x="84522" y="0"/>
                          <a:pt x="84522" y="0"/>
                        </a:cubicBezTo>
                        <a:lnTo>
                          <a:pt x="88265" y="3355"/>
                        </a:lnTo>
                        <a:cubicBezTo>
                          <a:pt x="88265" y="3355"/>
                          <a:pt x="79604" y="7441"/>
                          <a:pt x="73226" y="11296"/>
                        </a:cubicBezTo>
                        <a:cubicBezTo>
                          <a:pt x="66848" y="15150"/>
                          <a:pt x="62744" y="18773"/>
                          <a:pt x="62744" y="18773"/>
                        </a:cubicBezTo>
                        <a:lnTo>
                          <a:pt x="63687" y="25808"/>
                        </a:lnTo>
                        <a:cubicBezTo>
                          <a:pt x="63687" y="25808"/>
                          <a:pt x="70407" y="23127"/>
                          <a:pt x="77080" y="23053"/>
                        </a:cubicBezTo>
                        <a:cubicBezTo>
                          <a:pt x="83754" y="22970"/>
                          <a:pt x="91426" y="24513"/>
                          <a:pt x="91426" y="24513"/>
                        </a:cubicBezTo>
                        <a:cubicBezTo>
                          <a:pt x="91426" y="24513"/>
                          <a:pt x="83283" y="23885"/>
                          <a:pt x="76461" y="24819"/>
                        </a:cubicBezTo>
                        <a:cubicBezTo>
                          <a:pt x="69649" y="25752"/>
                          <a:pt x="63761" y="27998"/>
                          <a:pt x="63761" y="27998"/>
                        </a:cubicBezTo>
                        <a:lnTo>
                          <a:pt x="64630" y="39275"/>
                        </a:lnTo>
                        <a:cubicBezTo>
                          <a:pt x="64630" y="39275"/>
                          <a:pt x="68003" y="38785"/>
                          <a:pt x="70564" y="41189"/>
                        </a:cubicBezTo>
                        <a:cubicBezTo>
                          <a:pt x="73133" y="43592"/>
                          <a:pt x="74881" y="48888"/>
                          <a:pt x="74881" y="48888"/>
                        </a:cubicBezTo>
                        <a:cubicBezTo>
                          <a:pt x="74881" y="48888"/>
                          <a:pt x="71516" y="44572"/>
                          <a:pt x="68992" y="42649"/>
                        </a:cubicBezTo>
                        <a:cubicBezTo>
                          <a:pt x="66469" y="40726"/>
                          <a:pt x="64796" y="41189"/>
                          <a:pt x="64796" y="41189"/>
                        </a:cubicBezTo>
                        <a:lnTo>
                          <a:pt x="59592" y="64482"/>
                        </a:lnTo>
                        <a:cubicBezTo>
                          <a:pt x="59592" y="64482"/>
                          <a:pt x="61284" y="48907"/>
                          <a:pt x="61487" y="41198"/>
                        </a:cubicBezTo>
                        <a:cubicBezTo>
                          <a:pt x="61644" y="35384"/>
                          <a:pt x="61219" y="33415"/>
                          <a:pt x="61219" y="33415"/>
                        </a:cubicBezTo>
                        <a:cubicBezTo>
                          <a:pt x="61219" y="33415"/>
                          <a:pt x="58492" y="35449"/>
                          <a:pt x="55248" y="38998"/>
                        </a:cubicBezTo>
                        <a:cubicBezTo>
                          <a:pt x="52004" y="42547"/>
                          <a:pt x="48814" y="47169"/>
                          <a:pt x="48814" y="47169"/>
                        </a:cubicBezTo>
                        <a:cubicBezTo>
                          <a:pt x="48814" y="47169"/>
                          <a:pt x="51033" y="42030"/>
                          <a:pt x="53908" y="38074"/>
                        </a:cubicBezTo>
                        <a:cubicBezTo>
                          <a:pt x="56782" y="34108"/>
                          <a:pt x="60313" y="31326"/>
                          <a:pt x="60313" y="31326"/>
                        </a:cubicBezTo>
                        <a:lnTo>
                          <a:pt x="59407" y="21454"/>
                        </a:lnTo>
                        <a:cubicBezTo>
                          <a:pt x="59407" y="21454"/>
                          <a:pt x="53944" y="25872"/>
                          <a:pt x="49517" y="29643"/>
                        </a:cubicBezTo>
                        <a:cubicBezTo>
                          <a:pt x="45089" y="33415"/>
                          <a:pt x="41096" y="37843"/>
                          <a:pt x="41096" y="37843"/>
                        </a:cubicBezTo>
                        <a:cubicBezTo>
                          <a:pt x="41096" y="37843"/>
                          <a:pt x="41494" y="42630"/>
                          <a:pt x="39941" y="48694"/>
                        </a:cubicBezTo>
                        <a:cubicBezTo>
                          <a:pt x="38397" y="54758"/>
                          <a:pt x="34884" y="62097"/>
                          <a:pt x="34884" y="62097"/>
                        </a:cubicBezTo>
                        <a:cubicBezTo>
                          <a:pt x="34884" y="62097"/>
                          <a:pt x="36817" y="55294"/>
                          <a:pt x="37630" y="50007"/>
                        </a:cubicBezTo>
                        <a:cubicBezTo>
                          <a:pt x="38443" y="44710"/>
                          <a:pt x="38157" y="40939"/>
                          <a:pt x="38157" y="40939"/>
                        </a:cubicBezTo>
                        <a:cubicBezTo>
                          <a:pt x="38157" y="40939"/>
                          <a:pt x="34894" y="42982"/>
                          <a:pt x="27481" y="50617"/>
                        </a:cubicBezTo>
                        <a:cubicBezTo>
                          <a:pt x="17831" y="60554"/>
                          <a:pt x="0" y="80870"/>
                          <a:pt x="0" y="808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09" name="Google Shape;11109;p17"/>
                <p:cNvGrpSpPr/>
                <p:nvPr/>
              </p:nvGrpSpPr>
              <p:grpSpPr>
                <a:xfrm>
                  <a:off x="5804325" y="4276738"/>
                  <a:ext cx="210699" cy="156478"/>
                  <a:chOff x="5804325" y="4276738"/>
                  <a:chExt cx="210699" cy="156478"/>
                </a:xfrm>
              </p:grpSpPr>
              <p:sp>
                <p:nvSpPr>
                  <p:cNvPr id="11110" name="Google Shape;11110;p17"/>
                  <p:cNvSpPr/>
                  <p:nvPr/>
                </p:nvSpPr>
                <p:spPr>
                  <a:xfrm>
                    <a:off x="5804325" y="4276738"/>
                    <a:ext cx="210699" cy="156478"/>
                  </a:xfrm>
                  <a:custGeom>
                    <a:avLst/>
                    <a:gdLst/>
                    <a:ahLst/>
                    <a:cxnLst/>
                    <a:rect l="l" t="t" r="r" b="b"/>
                    <a:pathLst>
                      <a:path w="210699" h="156478" extrusionOk="0">
                        <a:moveTo>
                          <a:pt x="143956" y="31360"/>
                        </a:moveTo>
                        <a:cubicBezTo>
                          <a:pt x="143956" y="31360"/>
                          <a:pt x="175892" y="21285"/>
                          <a:pt x="192142" y="29604"/>
                        </a:cubicBezTo>
                        <a:cubicBezTo>
                          <a:pt x="217727" y="42702"/>
                          <a:pt x="209408" y="60449"/>
                          <a:pt x="209408" y="60449"/>
                        </a:cubicBezTo>
                        <a:cubicBezTo>
                          <a:pt x="209408" y="60449"/>
                          <a:pt x="191079" y="51114"/>
                          <a:pt x="177149" y="68001"/>
                        </a:cubicBezTo>
                        <a:cubicBezTo>
                          <a:pt x="169912" y="76773"/>
                          <a:pt x="170263" y="90629"/>
                          <a:pt x="170263" y="90629"/>
                        </a:cubicBezTo>
                        <a:cubicBezTo>
                          <a:pt x="170263" y="90629"/>
                          <a:pt x="157905" y="98967"/>
                          <a:pt x="151868" y="108949"/>
                        </a:cubicBezTo>
                        <a:cubicBezTo>
                          <a:pt x="145832" y="118932"/>
                          <a:pt x="146110" y="130569"/>
                          <a:pt x="146110" y="130569"/>
                        </a:cubicBezTo>
                        <a:cubicBezTo>
                          <a:pt x="146110" y="130569"/>
                          <a:pt x="134352" y="129026"/>
                          <a:pt x="126089" y="123138"/>
                        </a:cubicBezTo>
                        <a:cubicBezTo>
                          <a:pt x="117825" y="117241"/>
                          <a:pt x="113056" y="106990"/>
                          <a:pt x="113056" y="106990"/>
                        </a:cubicBezTo>
                        <a:cubicBezTo>
                          <a:pt x="113056" y="106990"/>
                          <a:pt x="109035" y="114079"/>
                          <a:pt x="104450" y="120531"/>
                        </a:cubicBezTo>
                        <a:cubicBezTo>
                          <a:pt x="99875" y="126992"/>
                          <a:pt x="94726" y="132806"/>
                          <a:pt x="94726" y="132806"/>
                        </a:cubicBezTo>
                        <a:cubicBezTo>
                          <a:pt x="94726" y="132806"/>
                          <a:pt x="89901" y="130449"/>
                          <a:pt x="87072" y="127048"/>
                        </a:cubicBezTo>
                        <a:cubicBezTo>
                          <a:pt x="84253" y="123646"/>
                          <a:pt x="83449" y="119191"/>
                          <a:pt x="83449" y="119191"/>
                        </a:cubicBezTo>
                        <a:cubicBezTo>
                          <a:pt x="83449" y="119191"/>
                          <a:pt x="67467" y="131716"/>
                          <a:pt x="53122" y="141033"/>
                        </a:cubicBezTo>
                        <a:cubicBezTo>
                          <a:pt x="38776" y="150360"/>
                          <a:pt x="26048" y="156479"/>
                          <a:pt x="26048" y="156479"/>
                        </a:cubicBezTo>
                        <a:cubicBezTo>
                          <a:pt x="26048" y="156479"/>
                          <a:pt x="26732" y="142503"/>
                          <a:pt x="30254" y="130015"/>
                        </a:cubicBezTo>
                        <a:cubicBezTo>
                          <a:pt x="33775" y="117518"/>
                          <a:pt x="40144" y="106509"/>
                          <a:pt x="40144" y="106509"/>
                        </a:cubicBezTo>
                        <a:cubicBezTo>
                          <a:pt x="40144" y="106509"/>
                          <a:pt x="34237" y="108524"/>
                          <a:pt x="29200" y="109134"/>
                        </a:cubicBezTo>
                        <a:cubicBezTo>
                          <a:pt x="24153" y="109735"/>
                          <a:pt x="19975" y="108940"/>
                          <a:pt x="19975" y="108940"/>
                        </a:cubicBezTo>
                        <a:cubicBezTo>
                          <a:pt x="19975" y="108940"/>
                          <a:pt x="26223" y="99336"/>
                          <a:pt x="34995" y="91304"/>
                        </a:cubicBezTo>
                        <a:cubicBezTo>
                          <a:pt x="43767" y="83271"/>
                          <a:pt x="55062" y="76819"/>
                          <a:pt x="55062" y="76819"/>
                        </a:cubicBezTo>
                        <a:cubicBezTo>
                          <a:pt x="55062" y="76819"/>
                          <a:pt x="35883" y="80064"/>
                          <a:pt x="22119" y="78881"/>
                        </a:cubicBezTo>
                        <a:cubicBezTo>
                          <a:pt x="8356" y="77688"/>
                          <a:pt x="0" y="72059"/>
                          <a:pt x="0" y="72059"/>
                        </a:cubicBezTo>
                        <a:cubicBezTo>
                          <a:pt x="0" y="72059"/>
                          <a:pt x="18708" y="65071"/>
                          <a:pt x="30512" y="56419"/>
                        </a:cubicBezTo>
                        <a:cubicBezTo>
                          <a:pt x="42316" y="47768"/>
                          <a:pt x="47215" y="37443"/>
                          <a:pt x="47215" y="37443"/>
                        </a:cubicBezTo>
                        <a:cubicBezTo>
                          <a:pt x="47215" y="37443"/>
                          <a:pt x="66894" y="41343"/>
                          <a:pt x="83597" y="17080"/>
                        </a:cubicBezTo>
                        <a:cubicBezTo>
                          <a:pt x="90215" y="7466"/>
                          <a:pt x="84845" y="2327"/>
                          <a:pt x="84845" y="2327"/>
                        </a:cubicBezTo>
                        <a:cubicBezTo>
                          <a:pt x="84845" y="2327"/>
                          <a:pt x="105152" y="-3543"/>
                          <a:pt x="120423" y="3362"/>
                        </a:cubicBezTo>
                        <a:cubicBezTo>
                          <a:pt x="135684" y="10276"/>
                          <a:pt x="143956" y="31360"/>
                          <a:pt x="143956" y="3136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11" name="Google Shape;11111;p17"/>
                  <p:cNvSpPr/>
                  <p:nvPr/>
                </p:nvSpPr>
                <p:spPr>
                  <a:xfrm>
                    <a:off x="5843508" y="4283900"/>
                    <a:ext cx="149992" cy="132660"/>
                  </a:xfrm>
                  <a:custGeom>
                    <a:avLst/>
                    <a:gdLst/>
                    <a:ahLst/>
                    <a:cxnLst/>
                    <a:rect l="l" t="t" r="r" b="b"/>
                    <a:pathLst>
                      <a:path w="149992" h="132660" extrusionOk="0">
                        <a:moveTo>
                          <a:pt x="0" y="132661"/>
                        </a:moveTo>
                        <a:cubicBezTo>
                          <a:pt x="0" y="132661"/>
                          <a:pt x="26704" y="96260"/>
                          <a:pt x="42945" y="80020"/>
                        </a:cubicBezTo>
                        <a:cubicBezTo>
                          <a:pt x="52012" y="70952"/>
                          <a:pt x="58603" y="65369"/>
                          <a:pt x="58603" y="65369"/>
                        </a:cubicBezTo>
                        <a:cubicBezTo>
                          <a:pt x="58603" y="65369"/>
                          <a:pt x="53288" y="66848"/>
                          <a:pt x="40320" y="72662"/>
                        </a:cubicBezTo>
                        <a:cubicBezTo>
                          <a:pt x="27351" y="78485"/>
                          <a:pt x="6738" y="88662"/>
                          <a:pt x="6738" y="88662"/>
                        </a:cubicBezTo>
                        <a:cubicBezTo>
                          <a:pt x="6738" y="88662"/>
                          <a:pt x="24827" y="76674"/>
                          <a:pt x="38868" y="69630"/>
                        </a:cubicBezTo>
                        <a:cubicBezTo>
                          <a:pt x="52909" y="62587"/>
                          <a:pt x="62891" y="60479"/>
                          <a:pt x="62891" y="60479"/>
                        </a:cubicBezTo>
                        <a:cubicBezTo>
                          <a:pt x="62891" y="60479"/>
                          <a:pt x="70370" y="52077"/>
                          <a:pt x="78578" y="44766"/>
                        </a:cubicBezTo>
                        <a:cubicBezTo>
                          <a:pt x="86786" y="37454"/>
                          <a:pt x="95743" y="31243"/>
                          <a:pt x="95743" y="31243"/>
                        </a:cubicBezTo>
                        <a:lnTo>
                          <a:pt x="69103" y="35365"/>
                        </a:lnTo>
                        <a:cubicBezTo>
                          <a:pt x="69103" y="35365"/>
                          <a:pt x="65748" y="40892"/>
                          <a:pt x="56181" y="47723"/>
                        </a:cubicBezTo>
                        <a:cubicBezTo>
                          <a:pt x="46614" y="54563"/>
                          <a:pt x="30826" y="62716"/>
                          <a:pt x="30826" y="62716"/>
                        </a:cubicBezTo>
                        <a:cubicBezTo>
                          <a:pt x="30826" y="62716"/>
                          <a:pt x="44331" y="53334"/>
                          <a:pt x="52354" y="47095"/>
                        </a:cubicBezTo>
                        <a:cubicBezTo>
                          <a:pt x="60387" y="40846"/>
                          <a:pt x="62938" y="37731"/>
                          <a:pt x="62938" y="37731"/>
                        </a:cubicBezTo>
                        <a:lnTo>
                          <a:pt x="37250" y="44839"/>
                        </a:lnTo>
                        <a:lnTo>
                          <a:pt x="3448" y="55506"/>
                        </a:lnTo>
                        <a:lnTo>
                          <a:pt x="36391" y="41891"/>
                        </a:lnTo>
                        <a:cubicBezTo>
                          <a:pt x="36391" y="41891"/>
                          <a:pt x="35892" y="39201"/>
                          <a:pt x="30364" y="37898"/>
                        </a:cubicBezTo>
                        <a:cubicBezTo>
                          <a:pt x="24836" y="36594"/>
                          <a:pt x="14281" y="36687"/>
                          <a:pt x="14281" y="36687"/>
                        </a:cubicBezTo>
                        <a:cubicBezTo>
                          <a:pt x="14281" y="36687"/>
                          <a:pt x="26269" y="34700"/>
                          <a:pt x="33295" y="35531"/>
                        </a:cubicBezTo>
                        <a:cubicBezTo>
                          <a:pt x="40310" y="36363"/>
                          <a:pt x="42371" y="40014"/>
                          <a:pt x="42371" y="40014"/>
                        </a:cubicBezTo>
                        <a:lnTo>
                          <a:pt x="62864" y="34524"/>
                        </a:lnTo>
                        <a:lnTo>
                          <a:pt x="74631" y="30974"/>
                        </a:lnTo>
                        <a:cubicBezTo>
                          <a:pt x="74631" y="30974"/>
                          <a:pt x="73975" y="26889"/>
                          <a:pt x="68428" y="22822"/>
                        </a:cubicBezTo>
                        <a:cubicBezTo>
                          <a:pt x="62891" y="18755"/>
                          <a:pt x="52475" y="14697"/>
                          <a:pt x="52475" y="14697"/>
                        </a:cubicBezTo>
                        <a:cubicBezTo>
                          <a:pt x="52475" y="14697"/>
                          <a:pt x="64685" y="15695"/>
                          <a:pt x="71839" y="19337"/>
                        </a:cubicBezTo>
                        <a:cubicBezTo>
                          <a:pt x="78993" y="22988"/>
                          <a:pt x="81101" y="29283"/>
                          <a:pt x="81101" y="29283"/>
                        </a:cubicBezTo>
                        <a:lnTo>
                          <a:pt x="100577" y="26861"/>
                        </a:lnTo>
                        <a:cubicBezTo>
                          <a:pt x="100577" y="26861"/>
                          <a:pt x="105420" y="22720"/>
                          <a:pt x="114941" y="16009"/>
                        </a:cubicBezTo>
                        <a:cubicBezTo>
                          <a:pt x="124462" y="9290"/>
                          <a:pt x="138660" y="0"/>
                          <a:pt x="138660" y="0"/>
                        </a:cubicBezTo>
                        <a:lnTo>
                          <a:pt x="144797" y="5509"/>
                        </a:lnTo>
                        <a:cubicBezTo>
                          <a:pt x="144797" y="5509"/>
                          <a:pt x="130590" y="12201"/>
                          <a:pt x="120127" y="18524"/>
                        </a:cubicBezTo>
                        <a:cubicBezTo>
                          <a:pt x="109663" y="24846"/>
                          <a:pt x="102934" y="30790"/>
                          <a:pt x="102934" y="30790"/>
                        </a:cubicBezTo>
                        <a:lnTo>
                          <a:pt x="104478" y="42325"/>
                        </a:lnTo>
                        <a:cubicBezTo>
                          <a:pt x="104478" y="42325"/>
                          <a:pt x="115505" y="37944"/>
                          <a:pt x="126458" y="37815"/>
                        </a:cubicBezTo>
                        <a:cubicBezTo>
                          <a:pt x="137403" y="37685"/>
                          <a:pt x="149992" y="40218"/>
                          <a:pt x="149992" y="40218"/>
                        </a:cubicBezTo>
                        <a:cubicBezTo>
                          <a:pt x="149992" y="40218"/>
                          <a:pt x="136626" y="39182"/>
                          <a:pt x="125442" y="40708"/>
                        </a:cubicBezTo>
                        <a:cubicBezTo>
                          <a:pt x="114257" y="42242"/>
                          <a:pt x="104598" y="45930"/>
                          <a:pt x="104598" y="45930"/>
                        </a:cubicBezTo>
                        <a:lnTo>
                          <a:pt x="106031" y="64436"/>
                        </a:lnTo>
                        <a:cubicBezTo>
                          <a:pt x="106031" y="64436"/>
                          <a:pt x="111568" y="63631"/>
                          <a:pt x="115773" y="67569"/>
                        </a:cubicBezTo>
                        <a:cubicBezTo>
                          <a:pt x="119970" y="71516"/>
                          <a:pt x="122853" y="80205"/>
                          <a:pt x="122853" y="80205"/>
                        </a:cubicBezTo>
                        <a:cubicBezTo>
                          <a:pt x="122853" y="80205"/>
                          <a:pt x="117316" y="73124"/>
                          <a:pt x="113185" y="69963"/>
                        </a:cubicBezTo>
                        <a:cubicBezTo>
                          <a:pt x="109044" y="66802"/>
                          <a:pt x="106299" y="67569"/>
                          <a:pt x="106299" y="67569"/>
                        </a:cubicBezTo>
                        <a:lnTo>
                          <a:pt x="97758" y="105781"/>
                        </a:lnTo>
                        <a:cubicBezTo>
                          <a:pt x="97758" y="105781"/>
                          <a:pt x="100540" y="80232"/>
                          <a:pt x="100873" y="67587"/>
                        </a:cubicBezTo>
                        <a:cubicBezTo>
                          <a:pt x="101131" y="58048"/>
                          <a:pt x="100429" y="54822"/>
                          <a:pt x="100429" y="54822"/>
                        </a:cubicBezTo>
                        <a:cubicBezTo>
                          <a:pt x="100429" y="54822"/>
                          <a:pt x="95955" y="58159"/>
                          <a:pt x="90640" y="63983"/>
                        </a:cubicBezTo>
                        <a:cubicBezTo>
                          <a:pt x="85316" y="69806"/>
                          <a:pt x="80075" y="77385"/>
                          <a:pt x="80075" y="77385"/>
                        </a:cubicBezTo>
                        <a:cubicBezTo>
                          <a:pt x="80075" y="77385"/>
                          <a:pt x="83717" y="68955"/>
                          <a:pt x="88431" y="62457"/>
                        </a:cubicBezTo>
                        <a:cubicBezTo>
                          <a:pt x="93145" y="55959"/>
                          <a:pt x="98941" y="51384"/>
                          <a:pt x="98941" y="51384"/>
                        </a:cubicBezTo>
                        <a:lnTo>
                          <a:pt x="97453" y="35199"/>
                        </a:lnTo>
                        <a:cubicBezTo>
                          <a:pt x="97453" y="35199"/>
                          <a:pt x="88487" y="42445"/>
                          <a:pt x="81230" y="48629"/>
                        </a:cubicBezTo>
                        <a:cubicBezTo>
                          <a:pt x="73965" y="54822"/>
                          <a:pt x="67412" y="62078"/>
                          <a:pt x="67412" y="62078"/>
                        </a:cubicBezTo>
                        <a:cubicBezTo>
                          <a:pt x="67412" y="62078"/>
                          <a:pt x="68077" y="69935"/>
                          <a:pt x="65535" y="79881"/>
                        </a:cubicBezTo>
                        <a:cubicBezTo>
                          <a:pt x="62984" y="89827"/>
                          <a:pt x="57235" y="101871"/>
                          <a:pt x="57235" y="101871"/>
                        </a:cubicBezTo>
                        <a:cubicBezTo>
                          <a:pt x="57235" y="101871"/>
                          <a:pt x="60387" y="90705"/>
                          <a:pt x="61727" y="82026"/>
                        </a:cubicBezTo>
                        <a:cubicBezTo>
                          <a:pt x="63067" y="73355"/>
                          <a:pt x="62596" y="67162"/>
                          <a:pt x="62596" y="67162"/>
                        </a:cubicBezTo>
                        <a:cubicBezTo>
                          <a:pt x="62596" y="67162"/>
                          <a:pt x="57235" y="70518"/>
                          <a:pt x="45079" y="83033"/>
                        </a:cubicBezTo>
                        <a:cubicBezTo>
                          <a:pt x="29255" y="99338"/>
                          <a:pt x="0" y="132661"/>
                          <a:pt x="0" y="1326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12" name="Google Shape;11112;p17"/>
                <p:cNvGrpSpPr/>
                <p:nvPr/>
              </p:nvGrpSpPr>
              <p:grpSpPr>
                <a:xfrm>
                  <a:off x="4927518" y="3711162"/>
                  <a:ext cx="173461" cy="133825"/>
                  <a:chOff x="4927518" y="3711162"/>
                  <a:chExt cx="173461" cy="133825"/>
                </a:xfrm>
              </p:grpSpPr>
              <p:sp>
                <p:nvSpPr>
                  <p:cNvPr id="11113" name="Google Shape;11113;p17"/>
                  <p:cNvSpPr/>
                  <p:nvPr/>
                </p:nvSpPr>
                <p:spPr>
                  <a:xfrm>
                    <a:off x="4927518" y="3711162"/>
                    <a:ext cx="173461" cy="133825"/>
                  </a:xfrm>
                  <a:custGeom>
                    <a:avLst/>
                    <a:gdLst/>
                    <a:ahLst/>
                    <a:cxnLst/>
                    <a:rect l="l" t="t" r="r" b="b"/>
                    <a:pathLst>
                      <a:path w="173461" h="133825" extrusionOk="0">
                        <a:moveTo>
                          <a:pt x="65388" y="40717"/>
                        </a:moveTo>
                        <a:cubicBezTo>
                          <a:pt x="65388" y="40717"/>
                          <a:pt x="72968" y="20003"/>
                          <a:pt x="91306" y="10279"/>
                        </a:cubicBezTo>
                        <a:cubicBezTo>
                          <a:pt x="120182" y="-5029"/>
                          <a:pt x="134491" y="1294"/>
                          <a:pt x="134491" y="1294"/>
                        </a:cubicBezTo>
                        <a:cubicBezTo>
                          <a:pt x="134491" y="1294"/>
                          <a:pt x="113860" y="12266"/>
                          <a:pt x="124000" y="22064"/>
                        </a:cubicBezTo>
                        <a:cubicBezTo>
                          <a:pt x="129269" y="27157"/>
                          <a:pt x="144391" y="27786"/>
                          <a:pt x="144391" y="27786"/>
                        </a:cubicBezTo>
                        <a:cubicBezTo>
                          <a:pt x="144391" y="27786"/>
                          <a:pt x="146230" y="36077"/>
                          <a:pt x="153496" y="40486"/>
                        </a:cubicBezTo>
                        <a:cubicBezTo>
                          <a:pt x="160770" y="44895"/>
                          <a:pt x="173462" y="45431"/>
                          <a:pt x="173462" y="45431"/>
                        </a:cubicBezTo>
                        <a:cubicBezTo>
                          <a:pt x="173462" y="45431"/>
                          <a:pt x="165013" y="52743"/>
                          <a:pt x="153893" y="57577"/>
                        </a:cubicBezTo>
                        <a:cubicBezTo>
                          <a:pt x="142773" y="62420"/>
                          <a:pt x="128982" y="64796"/>
                          <a:pt x="128982" y="64796"/>
                        </a:cubicBezTo>
                        <a:cubicBezTo>
                          <a:pt x="128982" y="64796"/>
                          <a:pt x="134297" y="67763"/>
                          <a:pt x="138604" y="71044"/>
                        </a:cubicBezTo>
                        <a:cubicBezTo>
                          <a:pt x="142912" y="74317"/>
                          <a:pt x="146212" y="77912"/>
                          <a:pt x="146212" y="77912"/>
                        </a:cubicBezTo>
                        <a:cubicBezTo>
                          <a:pt x="146212" y="77912"/>
                          <a:pt x="140878" y="80805"/>
                          <a:pt x="135591" y="82377"/>
                        </a:cubicBezTo>
                        <a:cubicBezTo>
                          <a:pt x="130295" y="83948"/>
                          <a:pt x="125035" y="84179"/>
                          <a:pt x="125035" y="84179"/>
                        </a:cubicBezTo>
                        <a:cubicBezTo>
                          <a:pt x="125035" y="84179"/>
                          <a:pt x="129297" y="95003"/>
                          <a:pt x="131053" y="104607"/>
                        </a:cubicBezTo>
                        <a:cubicBezTo>
                          <a:pt x="132809" y="114211"/>
                          <a:pt x="132060" y="122595"/>
                          <a:pt x="132060" y="122595"/>
                        </a:cubicBezTo>
                        <a:cubicBezTo>
                          <a:pt x="132060" y="122595"/>
                          <a:pt x="117400" y="121310"/>
                          <a:pt x="105984" y="118324"/>
                        </a:cubicBezTo>
                        <a:cubicBezTo>
                          <a:pt x="94560" y="115348"/>
                          <a:pt x="86380" y="110661"/>
                          <a:pt x="86380" y="110661"/>
                        </a:cubicBezTo>
                        <a:cubicBezTo>
                          <a:pt x="86380" y="110661"/>
                          <a:pt x="85141" y="114507"/>
                          <a:pt x="82886" y="117714"/>
                        </a:cubicBezTo>
                        <a:cubicBezTo>
                          <a:pt x="80630" y="120922"/>
                          <a:pt x="77358" y="123510"/>
                          <a:pt x="77358" y="123510"/>
                        </a:cubicBezTo>
                        <a:cubicBezTo>
                          <a:pt x="77358" y="123510"/>
                          <a:pt x="70619" y="118990"/>
                          <a:pt x="67033" y="112972"/>
                        </a:cubicBezTo>
                        <a:cubicBezTo>
                          <a:pt x="63456" y="106964"/>
                          <a:pt x="63022" y="99459"/>
                          <a:pt x="63022" y="99459"/>
                        </a:cubicBezTo>
                        <a:cubicBezTo>
                          <a:pt x="63022" y="99459"/>
                          <a:pt x="55451" y="111725"/>
                          <a:pt x="46226" y="120321"/>
                        </a:cubicBezTo>
                        <a:cubicBezTo>
                          <a:pt x="36992" y="128908"/>
                          <a:pt x="26113" y="133825"/>
                          <a:pt x="26113" y="133825"/>
                        </a:cubicBezTo>
                        <a:cubicBezTo>
                          <a:pt x="26113" y="133825"/>
                          <a:pt x="29394" y="121624"/>
                          <a:pt x="26880" y="113666"/>
                        </a:cubicBezTo>
                        <a:cubicBezTo>
                          <a:pt x="24375" y="105707"/>
                          <a:pt x="16093" y="101991"/>
                          <a:pt x="16093" y="101991"/>
                        </a:cubicBezTo>
                        <a:cubicBezTo>
                          <a:pt x="16093" y="101991"/>
                          <a:pt x="31649" y="89845"/>
                          <a:pt x="15159" y="77838"/>
                        </a:cubicBezTo>
                        <a:cubicBezTo>
                          <a:pt x="8633" y="73087"/>
                          <a:pt x="0" y="76156"/>
                          <a:pt x="0" y="76156"/>
                        </a:cubicBezTo>
                        <a:cubicBezTo>
                          <a:pt x="0" y="76156"/>
                          <a:pt x="5399" y="63012"/>
                          <a:pt x="21648" y="53824"/>
                        </a:cubicBezTo>
                        <a:cubicBezTo>
                          <a:pt x="37898" y="44636"/>
                          <a:pt x="65388" y="40717"/>
                          <a:pt x="65388"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14" name="Google Shape;11114;p17"/>
                  <p:cNvSpPr/>
                  <p:nvPr/>
                </p:nvSpPr>
                <p:spPr>
                  <a:xfrm>
                    <a:off x="4952484" y="3724399"/>
                    <a:ext cx="124212" cy="100068"/>
                  </a:xfrm>
                  <a:custGeom>
                    <a:avLst/>
                    <a:gdLst/>
                    <a:ahLst/>
                    <a:cxnLst/>
                    <a:rect l="l" t="t" r="r" b="b"/>
                    <a:pathLst>
                      <a:path w="124212" h="100068" extrusionOk="0">
                        <a:moveTo>
                          <a:pt x="96732" y="100069"/>
                        </a:moveTo>
                        <a:cubicBezTo>
                          <a:pt x="96732" y="100069"/>
                          <a:pt x="72948" y="81037"/>
                          <a:pt x="64833" y="69815"/>
                        </a:cubicBezTo>
                        <a:cubicBezTo>
                          <a:pt x="60304" y="63557"/>
                          <a:pt x="58103" y="59065"/>
                          <a:pt x="58103" y="59065"/>
                        </a:cubicBezTo>
                        <a:cubicBezTo>
                          <a:pt x="58103" y="59065"/>
                          <a:pt x="56616" y="62504"/>
                          <a:pt x="55404" y="71017"/>
                        </a:cubicBezTo>
                        <a:cubicBezTo>
                          <a:pt x="54185" y="79539"/>
                          <a:pt x="53241" y="93136"/>
                          <a:pt x="53241" y="93136"/>
                        </a:cubicBezTo>
                        <a:cubicBezTo>
                          <a:pt x="53241" y="93136"/>
                          <a:pt x="50783" y="81018"/>
                          <a:pt x="51301" y="71747"/>
                        </a:cubicBezTo>
                        <a:cubicBezTo>
                          <a:pt x="51818" y="62476"/>
                          <a:pt x="55312" y="56061"/>
                          <a:pt x="55312" y="56061"/>
                        </a:cubicBezTo>
                        <a:cubicBezTo>
                          <a:pt x="55312" y="56061"/>
                          <a:pt x="50570" y="50848"/>
                          <a:pt x="47446" y="45228"/>
                        </a:cubicBezTo>
                        <a:cubicBezTo>
                          <a:pt x="44312" y="39617"/>
                          <a:pt x="42787" y="33599"/>
                          <a:pt x="42787" y="33599"/>
                        </a:cubicBezTo>
                        <a:lnTo>
                          <a:pt x="31852" y="50617"/>
                        </a:lnTo>
                        <a:cubicBezTo>
                          <a:pt x="31852" y="50617"/>
                          <a:pt x="35864" y="53066"/>
                          <a:pt x="37704" y="59509"/>
                        </a:cubicBezTo>
                        <a:cubicBezTo>
                          <a:pt x="39543" y="65951"/>
                          <a:pt x="39210" y="76387"/>
                          <a:pt x="39210" y="76387"/>
                        </a:cubicBezTo>
                        <a:cubicBezTo>
                          <a:pt x="39210" y="76387"/>
                          <a:pt x="36909" y="67310"/>
                          <a:pt x="34810" y="61875"/>
                        </a:cubicBezTo>
                        <a:cubicBezTo>
                          <a:pt x="32721" y="56440"/>
                          <a:pt x="30836" y="54647"/>
                          <a:pt x="30836" y="54647"/>
                        </a:cubicBezTo>
                        <a:lnTo>
                          <a:pt x="23663" y="71248"/>
                        </a:lnTo>
                        <a:lnTo>
                          <a:pt x="15639" y="93182"/>
                        </a:lnTo>
                        <a:lnTo>
                          <a:pt x="20003" y="71608"/>
                        </a:lnTo>
                        <a:cubicBezTo>
                          <a:pt x="20003" y="71608"/>
                          <a:pt x="16813" y="71756"/>
                          <a:pt x="12219" y="75158"/>
                        </a:cubicBezTo>
                        <a:cubicBezTo>
                          <a:pt x="7625" y="78559"/>
                          <a:pt x="1627" y="85205"/>
                          <a:pt x="1627" y="85205"/>
                        </a:cubicBezTo>
                        <a:cubicBezTo>
                          <a:pt x="1627" y="85205"/>
                          <a:pt x="6415" y="77542"/>
                          <a:pt x="11360" y="73170"/>
                        </a:cubicBezTo>
                        <a:cubicBezTo>
                          <a:pt x="16314" y="68808"/>
                          <a:pt x="21426" y="67735"/>
                          <a:pt x="21426" y="67735"/>
                        </a:cubicBezTo>
                        <a:lnTo>
                          <a:pt x="27351" y="54490"/>
                        </a:lnTo>
                        <a:lnTo>
                          <a:pt x="30309" y="46873"/>
                        </a:lnTo>
                        <a:cubicBezTo>
                          <a:pt x="30309" y="46873"/>
                          <a:pt x="25539" y="47039"/>
                          <a:pt x="17960" y="50275"/>
                        </a:cubicBezTo>
                        <a:cubicBezTo>
                          <a:pt x="10380" y="53510"/>
                          <a:pt x="0" y="59823"/>
                          <a:pt x="0" y="59823"/>
                        </a:cubicBezTo>
                        <a:cubicBezTo>
                          <a:pt x="0" y="59823"/>
                          <a:pt x="8116" y="52197"/>
                          <a:pt x="16176" y="47918"/>
                        </a:cubicBezTo>
                        <a:cubicBezTo>
                          <a:pt x="24236" y="43638"/>
                          <a:pt x="32232" y="42695"/>
                          <a:pt x="32232" y="42695"/>
                        </a:cubicBezTo>
                        <a:lnTo>
                          <a:pt x="40865" y="30281"/>
                        </a:lnTo>
                        <a:cubicBezTo>
                          <a:pt x="40865" y="30281"/>
                          <a:pt x="39201" y="26981"/>
                          <a:pt x="37463" y="20576"/>
                        </a:cubicBezTo>
                        <a:cubicBezTo>
                          <a:pt x="35735" y="14179"/>
                          <a:pt x="33923" y="4668"/>
                          <a:pt x="33923" y="4668"/>
                        </a:cubicBezTo>
                        <a:lnTo>
                          <a:pt x="43388" y="1146"/>
                        </a:lnTo>
                        <a:cubicBezTo>
                          <a:pt x="43388" y="1146"/>
                          <a:pt x="42408" y="10491"/>
                          <a:pt x="43175" y="17470"/>
                        </a:cubicBezTo>
                        <a:cubicBezTo>
                          <a:pt x="43934" y="24449"/>
                          <a:pt x="46457" y="29043"/>
                          <a:pt x="46457" y="29043"/>
                        </a:cubicBezTo>
                        <a:lnTo>
                          <a:pt x="59768" y="28775"/>
                        </a:lnTo>
                        <a:cubicBezTo>
                          <a:pt x="59768" y="28775"/>
                          <a:pt x="61413" y="21565"/>
                          <a:pt x="67597" y="14669"/>
                        </a:cubicBezTo>
                        <a:cubicBezTo>
                          <a:pt x="73771" y="7764"/>
                          <a:pt x="83763" y="0"/>
                          <a:pt x="83763" y="0"/>
                        </a:cubicBezTo>
                        <a:cubicBezTo>
                          <a:pt x="83763" y="0"/>
                          <a:pt x="74936" y="8347"/>
                          <a:pt x="70129" y="15483"/>
                        </a:cubicBezTo>
                        <a:cubicBezTo>
                          <a:pt x="65322" y="22618"/>
                          <a:pt x="63715" y="28922"/>
                          <a:pt x="63715" y="28922"/>
                        </a:cubicBezTo>
                        <a:lnTo>
                          <a:pt x="84466" y="29154"/>
                        </a:lnTo>
                        <a:cubicBezTo>
                          <a:pt x="84466" y="29154"/>
                          <a:pt x="86795" y="25623"/>
                          <a:pt x="93469" y="23210"/>
                        </a:cubicBezTo>
                        <a:cubicBezTo>
                          <a:pt x="100142" y="20807"/>
                          <a:pt x="111161" y="19531"/>
                          <a:pt x="111161" y="19531"/>
                        </a:cubicBezTo>
                        <a:cubicBezTo>
                          <a:pt x="111161" y="19531"/>
                          <a:pt x="100337" y="22572"/>
                          <a:pt x="94550" y="24985"/>
                        </a:cubicBezTo>
                        <a:cubicBezTo>
                          <a:pt x="88764" y="27397"/>
                          <a:pt x="88006" y="29172"/>
                          <a:pt x="88006" y="29172"/>
                        </a:cubicBezTo>
                        <a:lnTo>
                          <a:pt x="124212" y="36890"/>
                        </a:lnTo>
                        <a:cubicBezTo>
                          <a:pt x="124212" y="36890"/>
                          <a:pt x="98303" y="33572"/>
                          <a:pt x="84891" y="32592"/>
                        </a:cubicBezTo>
                        <a:cubicBezTo>
                          <a:pt x="74760" y="31852"/>
                          <a:pt x="70887" y="32093"/>
                          <a:pt x="70887" y="32093"/>
                        </a:cubicBezTo>
                        <a:cubicBezTo>
                          <a:pt x="70887" y="32093"/>
                          <a:pt x="71894" y="35106"/>
                          <a:pt x="75093" y="38813"/>
                        </a:cubicBezTo>
                        <a:cubicBezTo>
                          <a:pt x="78291" y="42520"/>
                          <a:pt x="83431" y="46281"/>
                          <a:pt x="83431" y="46281"/>
                        </a:cubicBezTo>
                        <a:cubicBezTo>
                          <a:pt x="83431" y="46281"/>
                          <a:pt x="76452" y="43472"/>
                          <a:pt x="72181" y="40107"/>
                        </a:cubicBezTo>
                        <a:cubicBezTo>
                          <a:pt x="67901" y="36742"/>
                          <a:pt x="66321" y="32814"/>
                          <a:pt x="66321" y="32814"/>
                        </a:cubicBezTo>
                        <a:lnTo>
                          <a:pt x="48037" y="32759"/>
                        </a:lnTo>
                        <a:cubicBezTo>
                          <a:pt x="48037" y="32759"/>
                          <a:pt x="50662" y="38850"/>
                          <a:pt x="53140" y="43795"/>
                        </a:cubicBezTo>
                        <a:cubicBezTo>
                          <a:pt x="55608" y="48749"/>
                          <a:pt x="59647" y="53316"/>
                          <a:pt x="59647" y="53316"/>
                        </a:cubicBezTo>
                        <a:cubicBezTo>
                          <a:pt x="59647" y="53316"/>
                          <a:pt x="68484" y="53380"/>
                          <a:pt x="77727" y="55589"/>
                        </a:cubicBezTo>
                        <a:cubicBezTo>
                          <a:pt x="86961" y="57799"/>
                          <a:pt x="96611" y="62162"/>
                          <a:pt x="96611" y="62162"/>
                        </a:cubicBezTo>
                        <a:cubicBezTo>
                          <a:pt x="96611" y="62162"/>
                          <a:pt x="86416" y="59490"/>
                          <a:pt x="77848" y="58113"/>
                        </a:cubicBezTo>
                        <a:cubicBezTo>
                          <a:pt x="69269" y="56736"/>
                          <a:pt x="62328" y="56662"/>
                          <a:pt x="62328" y="56662"/>
                        </a:cubicBezTo>
                        <a:cubicBezTo>
                          <a:pt x="62328" y="56662"/>
                          <a:pt x="62855" y="60239"/>
                          <a:pt x="69316" y="68660"/>
                        </a:cubicBezTo>
                        <a:cubicBezTo>
                          <a:pt x="77736" y="79622"/>
                          <a:pt x="96732" y="100069"/>
                          <a:pt x="96732" y="10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15" name="Google Shape;11115;p17"/>
                <p:cNvGrpSpPr/>
                <p:nvPr/>
              </p:nvGrpSpPr>
              <p:grpSpPr>
                <a:xfrm>
                  <a:off x="5081392" y="3605372"/>
                  <a:ext cx="242416" cy="164586"/>
                  <a:chOff x="5081392" y="3605372"/>
                  <a:chExt cx="242416" cy="164586"/>
                </a:xfrm>
              </p:grpSpPr>
              <p:sp>
                <p:nvSpPr>
                  <p:cNvPr id="11116" name="Google Shape;11116;p17"/>
                  <p:cNvSpPr/>
                  <p:nvPr/>
                </p:nvSpPr>
                <p:spPr>
                  <a:xfrm>
                    <a:off x="5081392" y="3606491"/>
                    <a:ext cx="242416" cy="163467"/>
                  </a:xfrm>
                  <a:custGeom>
                    <a:avLst/>
                    <a:gdLst/>
                    <a:ahLst/>
                    <a:cxnLst/>
                    <a:rect l="l" t="t" r="r" b="b"/>
                    <a:pathLst>
                      <a:path w="242416" h="163467" extrusionOk="0">
                        <a:moveTo>
                          <a:pt x="143669" y="26620"/>
                        </a:moveTo>
                        <a:cubicBezTo>
                          <a:pt x="143669" y="26620"/>
                          <a:pt x="174801" y="13041"/>
                          <a:pt x="200091" y="19391"/>
                        </a:cubicBezTo>
                        <a:cubicBezTo>
                          <a:pt x="239902" y="29402"/>
                          <a:pt x="242417" y="47861"/>
                          <a:pt x="242417" y="47861"/>
                        </a:cubicBezTo>
                        <a:cubicBezTo>
                          <a:pt x="242417" y="47861"/>
                          <a:pt x="213928" y="40734"/>
                          <a:pt x="209113" y="58990"/>
                        </a:cubicBezTo>
                        <a:cubicBezTo>
                          <a:pt x="206617" y="68464"/>
                          <a:pt x="216757" y="82089"/>
                          <a:pt x="216757" y="82089"/>
                        </a:cubicBezTo>
                        <a:cubicBezTo>
                          <a:pt x="216757" y="82089"/>
                          <a:pt x="207828" y="91721"/>
                          <a:pt x="207615" y="102258"/>
                        </a:cubicBezTo>
                        <a:cubicBezTo>
                          <a:pt x="207403" y="112795"/>
                          <a:pt x="215906" y="124248"/>
                          <a:pt x="215906" y="124248"/>
                        </a:cubicBezTo>
                        <a:cubicBezTo>
                          <a:pt x="215906" y="124248"/>
                          <a:pt x="200757" y="124063"/>
                          <a:pt x="186725" y="119183"/>
                        </a:cubicBezTo>
                        <a:cubicBezTo>
                          <a:pt x="172694" y="114311"/>
                          <a:pt x="159790" y="104744"/>
                          <a:pt x="159790" y="104744"/>
                        </a:cubicBezTo>
                        <a:cubicBezTo>
                          <a:pt x="159790" y="104744"/>
                          <a:pt x="159965" y="112195"/>
                          <a:pt x="159014" y="119081"/>
                        </a:cubicBezTo>
                        <a:cubicBezTo>
                          <a:pt x="158061" y="125976"/>
                          <a:pt x="156000" y="132299"/>
                          <a:pt x="156000" y="132299"/>
                        </a:cubicBezTo>
                        <a:cubicBezTo>
                          <a:pt x="156000" y="132299"/>
                          <a:pt x="148560" y="130524"/>
                          <a:pt x="142801" y="127483"/>
                        </a:cubicBezTo>
                        <a:cubicBezTo>
                          <a:pt x="137033" y="124451"/>
                          <a:pt x="132938" y="120153"/>
                          <a:pt x="132938" y="120153"/>
                        </a:cubicBezTo>
                        <a:cubicBezTo>
                          <a:pt x="132938" y="120153"/>
                          <a:pt x="122613" y="134323"/>
                          <a:pt x="111992" y="145157"/>
                        </a:cubicBezTo>
                        <a:cubicBezTo>
                          <a:pt x="101363" y="155980"/>
                          <a:pt x="90446" y="163468"/>
                          <a:pt x="90446" y="163468"/>
                        </a:cubicBezTo>
                        <a:cubicBezTo>
                          <a:pt x="90446" y="163468"/>
                          <a:pt x="81443" y="149602"/>
                          <a:pt x="76886" y="136874"/>
                        </a:cubicBezTo>
                        <a:cubicBezTo>
                          <a:pt x="72329" y="124156"/>
                          <a:pt x="72218" y="112564"/>
                          <a:pt x="72218" y="112564"/>
                        </a:cubicBezTo>
                        <a:cubicBezTo>
                          <a:pt x="72218" y="112564"/>
                          <a:pt x="66570" y="115226"/>
                          <a:pt x="60960" y="116400"/>
                        </a:cubicBezTo>
                        <a:cubicBezTo>
                          <a:pt x="55359" y="117574"/>
                          <a:pt x="49785" y="117260"/>
                          <a:pt x="49785" y="117260"/>
                        </a:cubicBezTo>
                        <a:cubicBezTo>
                          <a:pt x="49785" y="117260"/>
                          <a:pt x="50515" y="107074"/>
                          <a:pt x="55377" y="98154"/>
                        </a:cubicBezTo>
                        <a:cubicBezTo>
                          <a:pt x="60239" y="89234"/>
                          <a:pt x="69224" y="81581"/>
                          <a:pt x="69224" y="81581"/>
                        </a:cubicBezTo>
                        <a:cubicBezTo>
                          <a:pt x="69224" y="81581"/>
                          <a:pt x="48555" y="86969"/>
                          <a:pt x="31252" y="87358"/>
                        </a:cubicBezTo>
                        <a:cubicBezTo>
                          <a:pt x="13939" y="87755"/>
                          <a:pt x="0" y="83152"/>
                          <a:pt x="0" y="83152"/>
                        </a:cubicBezTo>
                        <a:cubicBezTo>
                          <a:pt x="0" y="83152"/>
                          <a:pt x="17470" y="74130"/>
                          <a:pt x="25521" y="64249"/>
                        </a:cubicBezTo>
                        <a:cubicBezTo>
                          <a:pt x="33562" y="54368"/>
                          <a:pt x="32185" y="43618"/>
                          <a:pt x="32185" y="43618"/>
                        </a:cubicBezTo>
                        <a:cubicBezTo>
                          <a:pt x="32185" y="43618"/>
                          <a:pt x="58464" y="45226"/>
                          <a:pt x="61413" y="19391"/>
                        </a:cubicBezTo>
                        <a:cubicBezTo>
                          <a:pt x="62587" y="9159"/>
                          <a:pt x="52549" y="4694"/>
                          <a:pt x="52549" y="4694"/>
                        </a:cubicBezTo>
                        <a:cubicBezTo>
                          <a:pt x="52549" y="4694"/>
                          <a:pt x="72727" y="-3403"/>
                          <a:pt x="95845" y="1672"/>
                        </a:cubicBezTo>
                        <a:cubicBezTo>
                          <a:pt x="118962" y="6746"/>
                          <a:pt x="143669" y="26620"/>
                          <a:pt x="143669" y="2662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17" name="Google Shape;11117;p17"/>
                  <p:cNvSpPr/>
                  <p:nvPr/>
                </p:nvSpPr>
                <p:spPr>
                  <a:xfrm>
                    <a:off x="5125548" y="3605372"/>
                    <a:ext cx="164864" cy="146664"/>
                  </a:xfrm>
                  <a:custGeom>
                    <a:avLst/>
                    <a:gdLst/>
                    <a:ahLst/>
                    <a:cxnLst/>
                    <a:rect l="l" t="t" r="r" b="b"/>
                    <a:pathLst>
                      <a:path w="164864" h="146664" extrusionOk="0">
                        <a:moveTo>
                          <a:pt x="50303" y="146665"/>
                        </a:moveTo>
                        <a:cubicBezTo>
                          <a:pt x="50303" y="146665"/>
                          <a:pt x="56690" y="107713"/>
                          <a:pt x="64722" y="89836"/>
                        </a:cubicBezTo>
                        <a:cubicBezTo>
                          <a:pt x="69205" y="79863"/>
                          <a:pt x="73180" y="73605"/>
                          <a:pt x="73180" y="73605"/>
                        </a:cubicBezTo>
                        <a:cubicBezTo>
                          <a:pt x="73180" y="73605"/>
                          <a:pt x="67847" y="75666"/>
                          <a:pt x="56422" y="82885"/>
                        </a:cubicBezTo>
                        <a:cubicBezTo>
                          <a:pt x="44997" y="90104"/>
                          <a:pt x="27471" y="102491"/>
                          <a:pt x="27471" y="102491"/>
                        </a:cubicBezTo>
                        <a:cubicBezTo>
                          <a:pt x="27471" y="102491"/>
                          <a:pt x="40708" y="88607"/>
                          <a:pt x="52558" y="80057"/>
                        </a:cubicBezTo>
                        <a:cubicBezTo>
                          <a:pt x="64408" y="71507"/>
                          <a:pt x="74881" y="68290"/>
                          <a:pt x="74881" y="68290"/>
                        </a:cubicBezTo>
                        <a:cubicBezTo>
                          <a:pt x="74881" y="68290"/>
                          <a:pt x="77912" y="59148"/>
                          <a:pt x="82608" y="51005"/>
                        </a:cubicBezTo>
                        <a:cubicBezTo>
                          <a:pt x="87304" y="42861"/>
                          <a:pt x="93654" y="35707"/>
                          <a:pt x="93654" y="35707"/>
                        </a:cubicBezTo>
                        <a:lnTo>
                          <a:pt x="64667" y="42815"/>
                        </a:lnTo>
                        <a:cubicBezTo>
                          <a:pt x="64667" y="42815"/>
                          <a:pt x="64537" y="48639"/>
                          <a:pt x="57882" y="56477"/>
                        </a:cubicBezTo>
                        <a:cubicBezTo>
                          <a:pt x="51236" y="64306"/>
                          <a:pt x="38083" y="74150"/>
                          <a:pt x="38083" y="74150"/>
                        </a:cubicBezTo>
                        <a:cubicBezTo>
                          <a:pt x="38083" y="74150"/>
                          <a:pt x="47650" y="63363"/>
                          <a:pt x="52872" y="56283"/>
                        </a:cubicBezTo>
                        <a:cubicBezTo>
                          <a:pt x="58085" y="49212"/>
                          <a:pt x="58954" y="45847"/>
                          <a:pt x="58954" y="45847"/>
                        </a:cubicBezTo>
                        <a:lnTo>
                          <a:pt x="33212" y="55784"/>
                        </a:lnTo>
                        <a:lnTo>
                          <a:pt x="250" y="70157"/>
                        </a:lnTo>
                        <a:lnTo>
                          <a:pt x="30115" y="52974"/>
                        </a:lnTo>
                        <a:cubicBezTo>
                          <a:pt x="30115" y="52974"/>
                          <a:pt x="27629" y="50367"/>
                          <a:pt x="20095" y="49720"/>
                        </a:cubicBezTo>
                        <a:cubicBezTo>
                          <a:pt x="12571" y="49064"/>
                          <a:pt x="0" y="50349"/>
                          <a:pt x="0" y="50349"/>
                        </a:cubicBezTo>
                        <a:cubicBezTo>
                          <a:pt x="0" y="50349"/>
                          <a:pt x="12950" y="47030"/>
                          <a:pt x="21934" y="47049"/>
                        </a:cubicBezTo>
                        <a:cubicBezTo>
                          <a:pt x="30928" y="47077"/>
                          <a:pt x="35948" y="50441"/>
                          <a:pt x="35948" y="50441"/>
                        </a:cubicBezTo>
                        <a:lnTo>
                          <a:pt x="56616" y="42686"/>
                        </a:lnTo>
                        <a:lnTo>
                          <a:pt x="68197" y="37852"/>
                        </a:lnTo>
                        <a:cubicBezTo>
                          <a:pt x="68197" y="37852"/>
                          <a:pt x="64547" y="33895"/>
                          <a:pt x="55063" y="30512"/>
                        </a:cubicBezTo>
                        <a:cubicBezTo>
                          <a:pt x="45579" y="27129"/>
                          <a:pt x="30263" y="24310"/>
                          <a:pt x="30263" y="24310"/>
                        </a:cubicBezTo>
                        <a:cubicBezTo>
                          <a:pt x="30263" y="24310"/>
                          <a:pt x="45570" y="23903"/>
                          <a:pt x="56690" y="26686"/>
                        </a:cubicBezTo>
                        <a:cubicBezTo>
                          <a:pt x="67819" y="29468"/>
                          <a:pt x="74760" y="35439"/>
                          <a:pt x="74760" y="35439"/>
                        </a:cubicBezTo>
                        <a:lnTo>
                          <a:pt x="96362" y="30836"/>
                        </a:lnTo>
                        <a:cubicBezTo>
                          <a:pt x="96362" y="30836"/>
                          <a:pt x="99256" y="26205"/>
                          <a:pt x="105929" y="18496"/>
                        </a:cubicBezTo>
                        <a:cubicBezTo>
                          <a:pt x="112603" y="10787"/>
                          <a:pt x="123066" y="0"/>
                          <a:pt x="123066" y="0"/>
                        </a:cubicBezTo>
                        <a:lnTo>
                          <a:pt x="134279" y="4733"/>
                        </a:lnTo>
                        <a:cubicBezTo>
                          <a:pt x="134279" y="4733"/>
                          <a:pt x="121985" y="12959"/>
                          <a:pt x="113897" y="20391"/>
                        </a:cubicBezTo>
                        <a:cubicBezTo>
                          <a:pt x="105818" y="27823"/>
                          <a:pt x="101945" y="34450"/>
                          <a:pt x="101945" y="34450"/>
                        </a:cubicBezTo>
                        <a:lnTo>
                          <a:pt x="111891" y="45653"/>
                        </a:lnTo>
                        <a:cubicBezTo>
                          <a:pt x="111891" y="45653"/>
                          <a:pt x="122013" y="40070"/>
                          <a:pt x="135018" y="38702"/>
                        </a:cubicBezTo>
                        <a:cubicBezTo>
                          <a:pt x="148024" y="37325"/>
                          <a:pt x="164865" y="38388"/>
                          <a:pt x="164865" y="38388"/>
                        </a:cubicBezTo>
                        <a:cubicBezTo>
                          <a:pt x="164865" y="38388"/>
                          <a:pt x="148144" y="38887"/>
                          <a:pt x="135840" y="41669"/>
                        </a:cubicBezTo>
                        <a:cubicBezTo>
                          <a:pt x="123538" y="44452"/>
                          <a:pt x="114563" y="49193"/>
                          <a:pt x="114563" y="49193"/>
                        </a:cubicBezTo>
                        <a:lnTo>
                          <a:pt x="129268" y="67282"/>
                        </a:lnTo>
                        <a:cubicBezTo>
                          <a:pt x="129268" y="67282"/>
                          <a:pt x="135323" y="65859"/>
                          <a:pt x="143124" y="69270"/>
                        </a:cubicBezTo>
                        <a:cubicBezTo>
                          <a:pt x="150926" y="72681"/>
                          <a:pt x="160465" y="80926"/>
                          <a:pt x="160465" y="80926"/>
                        </a:cubicBezTo>
                        <a:cubicBezTo>
                          <a:pt x="160465" y="80926"/>
                          <a:pt x="148874" y="74566"/>
                          <a:pt x="141710" y="71923"/>
                        </a:cubicBezTo>
                        <a:cubicBezTo>
                          <a:pt x="134537" y="69279"/>
                          <a:pt x="131792" y="70351"/>
                          <a:pt x="131792" y="70351"/>
                        </a:cubicBezTo>
                        <a:lnTo>
                          <a:pt x="148402" y="109007"/>
                        </a:lnTo>
                        <a:cubicBezTo>
                          <a:pt x="148402" y="109007"/>
                          <a:pt x="133788" y="83486"/>
                          <a:pt x="125312" y="70980"/>
                        </a:cubicBezTo>
                        <a:cubicBezTo>
                          <a:pt x="118916" y="61543"/>
                          <a:pt x="115820" y="58437"/>
                          <a:pt x="115820" y="58437"/>
                        </a:cubicBezTo>
                        <a:cubicBezTo>
                          <a:pt x="115820" y="58437"/>
                          <a:pt x="112815" y="62245"/>
                          <a:pt x="110532" y="68586"/>
                        </a:cubicBezTo>
                        <a:cubicBezTo>
                          <a:pt x="108249" y="74936"/>
                          <a:pt x="107306" y="83015"/>
                          <a:pt x="107306" y="83015"/>
                        </a:cubicBezTo>
                        <a:cubicBezTo>
                          <a:pt x="107306" y="83015"/>
                          <a:pt x="105744" y="74280"/>
                          <a:pt x="106826" y="67338"/>
                        </a:cubicBezTo>
                        <a:cubicBezTo>
                          <a:pt x="107898" y="60387"/>
                          <a:pt x="111623" y="55211"/>
                          <a:pt x="111623" y="55211"/>
                        </a:cubicBezTo>
                        <a:lnTo>
                          <a:pt x="98479" y="39414"/>
                        </a:lnTo>
                        <a:cubicBezTo>
                          <a:pt x="98479" y="39414"/>
                          <a:pt x="92840" y="47585"/>
                          <a:pt x="88496" y="54517"/>
                        </a:cubicBezTo>
                        <a:cubicBezTo>
                          <a:pt x="84152" y="61450"/>
                          <a:pt x="81406" y="69362"/>
                          <a:pt x="81406" y="69362"/>
                        </a:cubicBezTo>
                        <a:cubicBezTo>
                          <a:pt x="81406" y="69362"/>
                          <a:pt x="87710" y="77025"/>
                          <a:pt x="91657" y="87128"/>
                        </a:cubicBezTo>
                        <a:cubicBezTo>
                          <a:pt x="95595" y="97231"/>
                          <a:pt x="97166" y="109774"/>
                          <a:pt x="97166" y="109774"/>
                        </a:cubicBezTo>
                        <a:cubicBezTo>
                          <a:pt x="97166" y="109774"/>
                          <a:pt x="93108" y="98396"/>
                          <a:pt x="88616" y="89688"/>
                        </a:cubicBezTo>
                        <a:cubicBezTo>
                          <a:pt x="84124" y="80972"/>
                          <a:pt x="79207" y="74918"/>
                          <a:pt x="79207" y="74918"/>
                        </a:cubicBezTo>
                        <a:cubicBezTo>
                          <a:pt x="79207" y="74918"/>
                          <a:pt x="75158" y="78837"/>
                          <a:pt x="69399" y="92572"/>
                        </a:cubicBezTo>
                        <a:cubicBezTo>
                          <a:pt x="61912" y="110458"/>
                          <a:pt x="50303" y="146665"/>
                          <a:pt x="5030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18" name="Google Shape;11118;p17"/>
                <p:cNvGrpSpPr/>
                <p:nvPr/>
              </p:nvGrpSpPr>
              <p:grpSpPr>
                <a:xfrm>
                  <a:off x="4482422" y="4343630"/>
                  <a:ext cx="309967" cy="210462"/>
                  <a:chOff x="4482422" y="4343630"/>
                  <a:chExt cx="309967" cy="210462"/>
                </a:xfrm>
              </p:grpSpPr>
              <p:sp>
                <p:nvSpPr>
                  <p:cNvPr id="11119" name="Google Shape;11119;p17"/>
                  <p:cNvSpPr/>
                  <p:nvPr/>
                </p:nvSpPr>
                <p:spPr>
                  <a:xfrm>
                    <a:off x="4482422" y="4345062"/>
                    <a:ext cx="309967" cy="209030"/>
                  </a:xfrm>
                  <a:custGeom>
                    <a:avLst/>
                    <a:gdLst/>
                    <a:ahLst/>
                    <a:cxnLst/>
                    <a:rect l="l" t="t" r="r" b="b"/>
                    <a:pathLst>
                      <a:path w="309967" h="209030" extrusionOk="0">
                        <a:moveTo>
                          <a:pt x="183712" y="34035"/>
                        </a:moveTo>
                        <a:cubicBezTo>
                          <a:pt x="183712" y="34035"/>
                          <a:pt x="223514" y="16676"/>
                          <a:pt x="255847" y="24801"/>
                        </a:cubicBezTo>
                        <a:cubicBezTo>
                          <a:pt x="306759" y="37603"/>
                          <a:pt x="309967" y="61202"/>
                          <a:pt x="309967" y="61202"/>
                        </a:cubicBezTo>
                        <a:cubicBezTo>
                          <a:pt x="309967" y="61202"/>
                          <a:pt x="273539" y="52087"/>
                          <a:pt x="267383" y="75427"/>
                        </a:cubicBezTo>
                        <a:cubicBezTo>
                          <a:pt x="264194" y="87536"/>
                          <a:pt x="277162" y="104969"/>
                          <a:pt x="277162" y="104969"/>
                        </a:cubicBezTo>
                        <a:cubicBezTo>
                          <a:pt x="277162" y="104969"/>
                          <a:pt x="265747" y="117281"/>
                          <a:pt x="265470" y="130758"/>
                        </a:cubicBezTo>
                        <a:cubicBezTo>
                          <a:pt x="265202" y="144226"/>
                          <a:pt x="276081" y="158867"/>
                          <a:pt x="276081" y="158867"/>
                        </a:cubicBezTo>
                        <a:cubicBezTo>
                          <a:pt x="276081" y="158867"/>
                          <a:pt x="256698" y="158636"/>
                          <a:pt x="238766" y="152397"/>
                        </a:cubicBezTo>
                        <a:cubicBezTo>
                          <a:pt x="220824" y="146167"/>
                          <a:pt x="204325" y="133928"/>
                          <a:pt x="204325" y="133928"/>
                        </a:cubicBezTo>
                        <a:cubicBezTo>
                          <a:pt x="204325" y="133928"/>
                          <a:pt x="204537" y="143458"/>
                          <a:pt x="203326" y="152267"/>
                        </a:cubicBezTo>
                        <a:cubicBezTo>
                          <a:pt x="202115" y="161076"/>
                          <a:pt x="199472" y="169173"/>
                          <a:pt x="199472" y="169173"/>
                        </a:cubicBezTo>
                        <a:cubicBezTo>
                          <a:pt x="199472" y="169173"/>
                          <a:pt x="189960" y="166900"/>
                          <a:pt x="182593" y="163017"/>
                        </a:cubicBezTo>
                        <a:cubicBezTo>
                          <a:pt x="175217" y="159126"/>
                          <a:pt x="169986" y="153635"/>
                          <a:pt x="169986" y="153635"/>
                        </a:cubicBezTo>
                        <a:cubicBezTo>
                          <a:pt x="169986" y="153635"/>
                          <a:pt x="156786" y="171752"/>
                          <a:pt x="143198" y="185599"/>
                        </a:cubicBezTo>
                        <a:cubicBezTo>
                          <a:pt x="129611" y="199445"/>
                          <a:pt x="115653" y="209031"/>
                          <a:pt x="115653" y="209031"/>
                        </a:cubicBezTo>
                        <a:cubicBezTo>
                          <a:pt x="115653" y="209031"/>
                          <a:pt x="104145" y="191293"/>
                          <a:pt x="98313" y="175024"/>
                        </a:cubicBezTo>
                        <a:cubicBezTo>
                          <a:pt x="92480" y="158747"/>
                          <a:pt x="92341" y="143939"/>
                          <a:pt x="92341" y="143939"/>
                        </a:cubicBezTo>
                        <a:cubicBezTo>
                          <a:pt x="92341" y="143939"/>
                          <a:pt x="85122" y="147341"/>
                          <a:pt x="77949" y="148838"/>
                        </a:cubicBezTo>
                        <a:cubicBezTo>
                          <a:pt x="70786" y="150335"/>
                          <a:pt x="63659" y="149938"/>
                          <a:pt x="63659" y="149938"/>
                        </a:cubicBezTo>
                        <a:cubicBezTo>
                          <a:pt x="63659" y="149938"/>
                          <a:pt x="64593" y="136914"/>
                          <a:pt x="70814" y="125508"/>
                        </a:cubicBezTo>
                        <a:cubicBezTo>
                          <a:pt x="77025" y="114101"/>
                          <a:pt x="88515" y="104313"/>
                          <a:pt x="88515" y="104313"/>
                        </a:cubicBezTo>
                        <a:cubicBezTo>
                          <a:pt x="88515" y="104313"/>
                          <a:pt x="62088" y="111199"/>
                          <a:pt x="39959" y="111698"/>
                        </a:cubicBezTo>
                        <a:cubicBezTo>
                          <a:pt x="17831" y="112206"/>
                          <a:pt x="0" y="106318"/>
                          <a:pt x="0" y="106318"/>
                        </a:cubicBezTo>
                        <a:cubicBezTo>
                          <a:pt x="0" y="106318"/>
                          <a:pt x="22341" y="94783"/>
                          <a:pt x="32629" y="82156"/>
                        </a:cubicBezTo>
                        <a:cubicBezTo>
                          <a:pt x="42917" y="69521"/>
                          <a:pt x="41151" y="55776"/>
                          <a:pt x="41151" y="55776"/>
                        </a:cubicBezTo>
                        <a:cubicBezTo>
                          <a:pt x="41151" y="55776"/>
                          <a:pt x="74751" y="57837"/>
                          <a:pt x="78532" y="24801"/>
                        </a:cubicBezTo>
                        <a:cubicBezTo>
                          <a:pt x="80020" y="11703"/>
                          <a:pt x="67190" y="6009"/>
                          <a:pt x="67190" y="6009"/>
                        </a:cubicBezTo>
                        <a:cubicBezTo>
                          <a:pt x="67190" y="6009"/>
                          <a:pt x="92998" y="-4352"/>
                          <a:pt x="122549" y="2136"/>
                        </a:cubicBezTo>
                        <a:cubicBezTo>
                          <a:pt x="152109" y="8635"/>
                          <a:pt x="183712" y="34035"/>
                          <a:pt x="183712" y="3403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0" name="Google Shape;11120;p17"/>
                  <p:cNvSpPr/>
                  <p:nvPr/>
                </p:nvSpPr>
                <p:spPr>
                  <a:xfrm>
                    <a:off x="4538890" y="4343630"/>
                    <a:ext cx="210804" cy="187529"/>
                  </a:xfrm>
                  <a:custGeom>
                    <a:avLst/>
                    <a:gdLst/>
                    <a:ahLst/>
                    <a:cxnLst/>
                    <a:rect l="l" t="t" r="r" b="b"/>
                    <a:pathLst>
                      <a:path w="210804" h="187529" extrusionOk="0">
                        <a:moveTo>
                          <a:pt x="64315" y="187529"/>
                        </a:moveTo>
                        <a:cubicBezTo>
                          <a:pt x="64315" y="187529"/>
                          <a:pt x="72487" y="137726"/>
                          <a:pt x="82756" y="114876"/>
                        </a:cubicBezTo>
                        <a:cubicBezTo>
                          <a:pt x="88487" y="102120"/>
                          <a:pt x="93570" y="94116"/>
                          <a:pt x="93570" y="94116"/>
                        </a:cubicBezTo>
                        <a:cubicBezTo>
                          <a:pt x="93570" y="94116"/>
                          <a:pt x="86749" y="96750"/>
                          <a:pt x="72135" y="105984"/>
                        </a:cubicBezTo>
                        <a:cubicBezTo>
                          <a:pt x="57521" y="115219"/>
                          <a:pt x="35116" y="131052"/>
                          <a:pt x="35116" y="131052"/>
                        </a:cubicBezTo>
                        <a:cubicBezTo>
                          <a:pt x="35116" y="131052"/>
                          <a:pt x="52040" y="113296"/>
                          <a:pt x="67199" y="102361"/>
                        </a:cubicBezTo>
                        <a:cubicBezTo>
                          <a:pt x="82358" y="91435"/>
                          <a:pt x="95743" y="87322"/>
                          <a:pt x="95743" y="87322"/>
                        </a:cubicBezTo>
                        <a:cubicBezTo>
                          <a:pt x="95743" y="87322"/>
                          <a:pt x="99616" y="75629"/>
                          <a:pt x="105624" y="65221"/>
                        </a:cubicBezTo>
                        <a:cubicBezTo>
                          <a:pt x="111623" y="54804"/>
                          <a:pt x="119748" y="45662"/>
                          <a:pt x="119748" y="45662"/>
                        </a:cubicBezTo>
                        <a:lnTo>
                          <a:pt x="82682" y="54748"/>
                        </a:lnTo>
                        <a:cubicBezTo>
                          <a:pt x="82682" y="54748"/>
                          <a:pt x="82506" y="62198"/>
                          <a:pt x="74012" y="72209"/>
                        </a:cubicBezTo>
                        <a:cubicBezTo>
                          <a:pt x="65508" y="82229"/>
                          <a:pt x="48685" y="94809"/>
                          <a:pt x="48685" y="94809"/>
                        </a:cubicBezTo>
                        <a:cubicBezTo>
                          <a:pt x="48685" y="94809"/>
                          <a:pt x="60923" y="81018"/>
                          <a:pt x="67597" y="71969"/>
                        </a:cubicBezTo>
                        <a:cubicBezTo>
                          <a:pt x="74270" y="62919"/>
                          <a:pt x="75370" y="58621"/>
                          <a:pt x="75370" y="58621"/>
                        </a:cubicBezTo>
                        <a:lnTo>
                          <a:pt x="42455" y="71331"/>
                        </a:lnTo>
                        <a:lnTo>
                          <a:pt x="314" y="89707"/>
                        </a:lnTo>
                        <a:lnTo>
                          <a:pt x="38499" y="67735"/>
                        </a:lnTo>
                        <a:cubicBezTo>
                          <a:pt x="38499" y="67735"/>
                          <a:pt x="35319" y="64408"/>
                          <a:pt x="25687" y="63566"/>
                        </a:cubicBezTo>
                        <a:cubicBezTo>
                          <a:pt x="16065" y="62735"/>
                          <a:pt x="0" y="64380"/>
                          <a:pt x="0" y="64380"/>
                        </a:cubicBezTo>
                        <a:cubicBezTo>
                          <a:pt x="0" y="64380"/>
                          <a:pt x="16555" y="60137"/>
                          <a:pt x="28044" y="60165"/>
                        </a:cubicBezTo>
                        <a:cubicBezTo>
                          <a:pt x="39534" y="60193"/>
                          <a:pt x="45958" y="64491"/>
                          <a:pt x="45958" y="64491"/>
                        </a:cubicBezTo>
                        <a:lnTo>
                          <a:pt x="72394" y="54591"/>
                        </a:lnTo>
                        <a:lnTo>
                          <a:pt x="87193" y="48398"/>
                        </a:lnTo>
                        <a:cubicBezTo>
                          <a:pt x="87193" y="48398"/>
                          <a:pt x="82525" y="43342"/>
                          <a:pt x="70397" y="39016"/>
                        </a:cubicBezTo>
                        <a:cubicBezTo>
                          <a:pt x="58270" y="34690"/>
                          <a:pt x="38683" y="31085"/>
                          <a:pt x="38683" y="31085"/>
                        </a:cubicBezTo>
                        <a:cubicBezTo>
                          <a:pt x="38683" y="31085"/>
                          <a:pt x="58261" y="30568"/>
                          <a:pt x="72487" y="34126"/>
                        </a:cubicBezTo>
                        <a:cubicBezTo>
                          <a:pt x="86712" y="37685"/>
                          <a:pt x="95586" y="45320"/>
                          <a:pt x="95586" y="45320"/>
                        </a:cubicBezTo>
                        <a:lnTo>
                          <a:pt x="123205" y="39432"/>
                        </a:lnTo>
                        <a:cubicBezTo>
                          <a:pt x="123205" y="39432"/>
                          <a:pt x="126902" y="33507"/>
                          <a:pt x="135443" y="23654"/>
                        </a:cubicBezTo>
                        <a:cubicBezTo>
                          <a:pt x="143975" y="13791"/>
                          <a:pt x="157359" y="0"/>
                          <a:pt x="157359" y="0"/>
                        </a:cubicBezTo>
                        <a:lnTo>
                          <a:pt x="171686" y="6054"/>
                        </a:lnTo>
                        <a:cubicBezTo>
                          <a:pt x="171686" y="6054"/>
                          <a:pt x="155973" y="16573"/>
                          <a:pt x="145629" y="26075"/>
                        </a:cubicBezTo>
                        <a:cubicBezTo>
                          <a:pt x="135295" y="35568"/>
                          <a:pt x="130341" y="44044"/>
                          <a:pt x="130341" y="44044"/>
                        </a:cubicBezTo>
                        <a:lnTo>
                          <a:pt x="143069" y="58372"/>
                        </a:lnTo>
                        <a:cubicBezTo>
                          <a:pt x="143069" y="58372"/>
                          <a:pt x="156000" y="51245"/>
                          <a:pt x="172629" y="49480"/>
                        </a:cubicBezTo>
                        <a:cubicBezTo>
                          <a:pt x="189258" y="47723"/>
                          <a:pt x="210804" y="49082"/>
                          <a:pt x="210804" y="49082"/>
                        </a:cubicBezTo>
                        <a:cubicBezTo>
                          <a:pt x="210804" y="49082"/>
                          <a:pt x="189415" y="49720"/>
                          <a:pt x="173683" y="53288"/>
                        </a:cubicBezTo>
                        <a:cubicBezTo>
                          <a:pt x="157951" y="56847"/>
                          <a:pt x="146480" y="62901"/>
                          <a:pt x="146480" y="62901"/>
                        </a:cubicBezTo>
                        <a:lnTo>
                          <a:pt x="165290" y="86028"/>
                        </a:lnTo>
                        <a:cubicBezTo>
                          <a:pt x="165290" y="86028"/>
                          <a:pt x="173027" y="84216"/>
                          <a:pt x="183000" y="88579"/>
                        </a:cubicBezTo>
                        <a:cubicBezTo>
                          <a:pt x="192974" y="92933"/>
                          <a:pt x="205175" y="103479"/>
                          <a:pt x="205175" y="103479"/>
                        </a:cubicBezTo>
                        <a:cubicBezTo>
                          <a:pt x="205175" y="103479"/>
                          <a:pt x="190358" y="95345"/>
                          <a:pt x="181188" y="91962"/>
                        </a:cubicBezTo>
                        <a:cubicBezTo>
                          <a:pt x="172028" y="88588"/>
                          <a:pt x="168516" y="89956"/>
                          <a:pt x="168516" y="89956"/>
                        </a:cubicBezTo>
                        <a:lnTo>
                          <a:pt x="189748" y="139390"/>
                        </a:lnTo>
                        <a:cubicBezTo>
                          <a:pt x="189748" y="139390"/>
                          <a:pt x="171067" y="106751"/>
                          <a:pt x="160225" y="90761"/>
                        </a:cubicBezTo>
                        <a:cubicBezTo>
                          <a:pt x="152044" y="78689"/>
                          <a:pt x="148088" y="74723"/>
                          <a:pt x="148088" y="74723"/>
                        </a:cubicBezTo>
                        <a:cubicBezTo>
                          <a:pt x="148088" y="74723"/>
                          <a:pt x="144243" y="79585"/>
                          <a:pt x="141322" y="87701"/>
                        </a:cubicBezTo>
                        <a:cubicBezTo>
                          <a:pt x="138401" y="95817"/>
                          <a:pt x="137199" y="106142"/>
                          <a:pt x="137199" y="106142"/>
                        </a:cubicBezTo>
                        <a:cubicBezTo>
                          <a:pt x="137199" y="106142"/>
                          <a:pt x="135203" y="94985"/>
                          <a:pt x="136580" y="86102"/>
                        </a:cubicBezTo>
                        <a:cubicBezTo>
                          <a:pt x="137957" y="77210"/>
                          <a:pt x="142718" y="70601"/>
                          <a:pt x="142718" y="70601"/>
                        </a:cubicBezTo>
                        <a:lnTo>
                          <a:pt x="125913" y="50404"/>
                        </a:lnTo>
                        <a:cubicBezTo>
                          <a:pt x="125913" y="50404"/>
                          <a:pt x="118703" y="60849"/>
                          <a:pt x="113148" y="69713"/>
                        </a:cubicBezTo>
                        <a:cubicBezTo>
                          <a:pt x="107593" y="78578"/>
                          <a:pt x="104089" y="88690"/>
                          <a:pt x="104089" y="88690"/>
                        </a:cubicBezTo>
                        <a:cubicBezTo>
                          <a:pt x="104089" y="88690"/>
                          <a:pt x="112150" y="98488"/>
                          <a:pt x="117187" y="111410"/>
                        </a:cubicBezTo>
                        <a:cubicBezTo>
                          <a:pt x="122225" y="124332"/>
                          <a:pt x="124240" y="140361"/>
                          <a:pt x="124240" y="140361"/>
                        </a:cubicBezTo>
                        <a:cubicBezTo>
                          <a:pt x="124240" y="140361"/>
                          <a:pt x="119045" y="125821"/>
                          <a:pt x="113305" y="114673"/>
                        </a:cubicBezTo>
                        <a:cubicBezTo>
                          <a:pt x="107565" y="103535"/>
                          <a:pt x="101270" y="95798"/>
                          <a:pt x="101270" y="95798"/>
                        </a:cubicBezTo>
                        <a:cubicBezTo>
                          <a:pt x="101270" y="95798"/>
                          <a:pt x="96094" y="100808"/>
                          <a:pt x="88736" y="118371"/>
                        </a:cubicBezTo>
                        <a:cubicBezTo>
                          <a:pt x="79160" y="141239"/>
                          <a:pt x="64315" y="187529"/>
                          <a:pt x="64315" y="1875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21" name="Google Shape;11121;p17"/>
                <p:cNvGrpSpPr/>
                <p:nvPr/>
              </p:nvGrpSpPr>
              <p:grpSpPr>
                <a:xfrm>
                  <a:off x="4168453" y="4205627"/>
                  <a:ext cx="170456" cy="253423"/>
                  <a:chOff x="4168453" y="4205627"/>
                  <a:chExt cx="170456" cy="253423"/>
                </a:xfrm>
              </p:grpSpPr>
              <p:sp>
                <p:nvSpPr>
                  <p:cNvPr id="11122" name="Google Shape;11122;p17"/>
                  <p:cNvSpPr/>
                  <p:nvPr/>
                </p:nvSpPr>
                <p:spPr>
                  <a:xfrm>
                    <a:off x="4168453" y="4205627"/>
                    <a:ext cx="170456" cy="253423"/>
                  </a:xfrm>
                  <a:custGeom>
                    <a:avLst/>
                    <a:gdLst/>
                    <a:ahLst/>
                    <a:cxnLst/>
                    <a:rect l="l" t="t" r="r" b="b"/>
                    <a:pathLst>
                      <a:path w="170456" h="253423" extrusionOk="0">
                        <a:moveTo>
                          <a:pt x="121485" y="160650"/>
                        </a:moveTo>
                        <a:cubicBezTo>
                          <a:pt x="121485" y="160650"/>
                          <a:pt x="125932" y="195858"/>
                          <a:pt x="112113" y="219327"/>
                        </a:cubicBezTo>
                        <a:cubicBezTo>
                          <a:pt x="90354" y="256282"/>
                          <a:pt x="71118" y="253370"/>
                          <a:pt x="71118" y="253370"/>
                        </a:cubicBezTo>
                        <a:cubicBezTo>
                          <a:pt x="71118" y="253370"/>
                          <a:pt x="86647" y="226906"/>
                          <a:pt x="69778" y="216711"/>
                        </a:cubicBezTo>
                        <a:cubicBezTo>
                          <a:pt x="61015" y="211414"/>
                          <a:pt x="44368" y="217571"/>
                          <a:pt x="44368" y="217571"/>
                        </a:cubicBezTo>
                        <a:cubicBezTo>
                          <a:pt x="44368" y="217571"/>
                          <a:pt x="37343" y="205785"/>
                          <a:pt x="26843" y="202467"/>
                        </a:cubicBezTo>
                        <a:cubicBezTo>
                          <a:pt x="16342" y="199148"/>
                          <a:pt x="2366" y="204306"/>
                          <a:pt x="2366" y="204306"/>
                        </a:cubicBezTo>
                        <a:cubicBezTo>
                          <a:pt x="2366" y="204306"/>
                          <a:pt x="7016" y="189175"/>
                          <a:pt x="16028" y="176548"/>
                        </a:cubicBezTo>
                        <a:cubicBezTo>
                          <a:pt x="25049" y="163922"/>
                          <a:pt x="38443" y="153800"/>
                          <a:pt x="38443" y="153800"/>
                        </a:cubicBezTo>
                        <a:cubicBezTo>
                          <a:pt x="38443" y="153800"/>
                          <a:pt x="30919" y="151776"/>
                          <a:pt x="24291" y="148800"/>
                        </a:cubicBezTo>
                        <a:cubicBezTo>
                          <a:pt x="17664" y="145814"/>
                          <a:pt x="11933" y="141886"/>
                          <a:pt x="11933" y="141886"/>
                        </a:cubicBezTo>
                        <a:cubicBezTo>
                          <a:pt x="11933" y="141886"/>
                          <a:pt x="15908" y="134953"/>
                          <a:pt x="20649" y="130073"/>
                        </a:cubicBezTo>
                        <a:cubicBezTo>
                          <a:pt x="25391" y="125183"/>
                          <a:pt x="30900" y="122345"/>
                          <a:pt x="30900" y="122345"/>
                        </a:cubicBezTo>
                        <a:cubicBezTo>
                          <a:pt x="30900" y="122345"/>
                          <a:pt x="19744" y="107824"/>
                          <a:pt x="12016" y="93987"/>
                        </a:cubicBezTo>
                        <a:cubicBezTo>
                          <a:pt x="4289" y="80149"/>
                          <a:pt x="0" y="67005"/>
                          <a:pt x="0" y="67005"/>
                        </a:cubicBezTo>
                        <a:cubicBezTo>
                          <a:pt x="0" y="67005"/>
                          <a:pt x="16545" y="62060"/>
                          <a:pt x="30642" y="61247"/>
                        </a:cubicBezTo>
                        <a:cubicBezTo>
                          <a:pt x="44747" y="60424"/>
                          <a:pt x="56384" y="63715"/>
                          <a:pt x="56384" y="63715"/>
                        </a:cubicBezTo>
                        <a:cubicBezTo>
                          <a:pt x="56384" y="63715"/>
                          <a:pt x="55386" y="57281"/>
                          <a:pt x="55858" y="51310"/>
                        </a:cubicBezTo>
                        <a:cubicBezTo>
                          <a:pt x="56338" y="45348"/>
                          <a:pt x="58289" y="39858"/>
                          <a:pt x="58289" y="39858"/>
                        </a:cubicBezTo>
                        <a:cubicBezTo>
                          <a:pt x="58289" y="39858"/>
                          <a:pt x="68281" y="43592"/>
                          <a:pt x="75795" y="51088"/>
                        </a:cubicBezTo>
                        <a:cubicBezTo>
                          <a:pt x="83301" y="58585"/>
                          <a:pt x="88330" y="69843"/>
                          <a:pt x="88330" y="69843"/>
                        </a:cubicBezTo>
                        <a:cubicBezTo>
                          <a:pt x="88330" y="69843"/>
                          <a:pt x="89013" y="47548"/>
                          <a:pt x="93718" y="30087"/>
                        </a:cubicBezTo>
                        <a:cubicBezTo>
                          <a:pt x="98423" y="12626"/>
                          <a:pt x="107140" y="0"/>
                          <a:pt x="107140" y="0"/>
                        </a:cubicBezTo>
                        <a:cubicBezTo>
                          <a:pt x="107140" y="0"/>
                          <a:pt x="111031" y="20169"/>
                          <a:pt x="118574" y="31150"/>
                        </a:cubicBezTo>
                        <a:cubicBezTo>
                          <a:pt x="126107" y="42122"/>
                          <a:pt x="137282" y="43897"/>
                          <a:pt x="137282" y="43897"/>
                        </a:cubicBezTo>
                        <a:cubicBezTo>
                          <a:pt x="137282" y="43897"/>
                          <a:pt x="127928" y="69769"/>
                          <a:pt x="152950" y="80334"/>
                        </a:cubicBezTo>
                        <a:cubicBezTo>
                          <a:pt x="162877" y="84521"/>
                          <a:pt x="170300" y="75777"/>
                          <a:pt x="170300" y="75777"/>
                        </a:cubicBezTo>
                        <a:cubicBezTo>
                          <a:pt x="170300" y="75777"/>
                          <a:pt x="172481" y="98387"/>
                          <a:pt x="160576" y="120062"/>
                        </a:cubicBezTo>
                        <a:cubicBezTo>
                          <a:pt x="148679" y="141729"/>
                          <a:pt x="121485" y="160650"/>
                          <a:pt x="121485"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3" name="Google Shape;11123;p17"/>
                  <p:cNvSpPr/>
                  <p:nvPr/>
                </p:nvSpPr>
                <p:spPr>
                  <a:xfrm>
                    <a:off x="4185238" y="4254293"/>
                    <a:ext cx="128528" cy="174348"/>
                  </a:xfrm>
                  <a:custGeom>
                    <a:avLst/>
                    <a:gdLst/>
                    <a:ahLst/>
                    <a:cxnLst/>
                    <a:rect l="l" t="t" r="r" b="b"/>
                    <a:pathLst>
                      <a:path w="128528" h="174348" extrusionOk="0">
                        <a:moveTo>
                          <a:pt x="0" y="27638"/>
                        </a:moveTo>
                        <a:cubicBezTo>
                          <a:pt x="0" y="27638"/>
                          <a:pt x="37159" y="45514"/>
                          <a:pt x="52706" y="58825"/>
                        </a:cubicBezTo>
                        <a:cubicBezTo>
                          <a:pt x="61385" y="66256"/>
                          <a:pt x="66488" y="72080"/>
                          <a:pt x="66488" y="72080"/>
                        </a:cubicBezTo>
                        <a:cubicBezTo>
                          <a:pt x="66488" y="72080"/>
                          <a:pt x="65988" y="66136"/>
                          <a:pt x="62125" y="52549"/>
                        </a:cubicBezTo>
                        <a:cubicBezTo>
                          <a:pt x="58252" y="38970"/>
                          <a:pt x="50996" y="17756"/>
                          <a:pt x="50996" y="17756"/>
                        </a:cubicBezTo>
                        <a:cubicBezTo>
                          <a:pt x="50996" y="17756"/>
                          <a:pt x="61016" y="35116"/>
                          <a:pt x="66099" y="49517"/>
                        </a:cubicBezTo>
                        <a:cubicBezTo>
                          <a:pt x="71174" y="63909"/>
                          <a:pt x="71313" y="75352"/>
                          <a:pt x="71313" y="75352"/>
                        </a:cubicBezTo>
                        <a:cubicBezTo>
                          <a:pt x="71313" y="75352"/>
                          <a:pt x="79586" y="81083"/>
                          <a:pt x="86361" y="88191"/>
                        </a:cubicBezTo>
                        <a:cubicBezTo>
                          <a:pt x="93145" y="95290"/>
                          <a:pt x="98442" y="103757"/>
                          <a:pt x="98442" y="103757"/>
                        </a:cubicBezTo>
                        <a:lnTo>
                          <a:pt x="99856" y="72616"/>
                        </a:lnTo>
                        <a:cubicBezTo>
                          <a:pt x="99856" y="72616"/>
                          <a:pt x="94051" y="70767"/>
                          <a:pt x="88163" y="61801"/>
                        </a:cubicBezTo>
                        <a:cubicBezTo>
                          <a:pt x="82266" y="52826"/>
                          <a:pt x="76286" y="36742"/>
                          <a:pt x="76286" y="36742"/>
                        </a:cubicBezTo>
                        <a:cubicBezTo>
                          <a:pt x="76286" y="36742"/>
                          <a:pt x="84272" y="49507"/>
                          <a:pt x="89827" y="56819"/>
                        </a:cubicBezTo>
                        <a:cubicBezTo>
                          <a:pt x="95382" y="64140"/>
                          <a:pt x="98507" y="65997"/>
                          <a:pt x="98507" y="65997"/>
                        </a:cubicBezTo>
                        <a:lnTo>
                          <a:pt x="96122" y="37269"/>
                        </a:lnTo>
                        <a:lnTo>
                          <a:pt x="91426" y="0"/>
                        </a:lnTo>
                        <a:lnTo>
                          <a:pt x="99847" y="34995"/>
                        </a:lnTo>
                        <a:cubicBezTo>
                          <a:pt x="99847" y="34995"/>
                          <a:pt x="103193" y="33267"/>
                          <a:pt x="106068" y="25909"/>
                        </a:cubicBezTo>
                        <a:cubicBezTo>
                          <a:pt x="108942" y="18561"/>
                          <a:pt x="111346" y="5583"/>
                          <a:pt x="111346" y="5583"/>
                        </a:cubicBezTo>
                        <a:cubicBezTo>
                          <a:pt x="111346" y="5583"/>
                          <a:pt x="110865" y="19540"/>
                          <a:pt x="108194" y="28543"/>
                        </a:cubicBezTo>
                        <a:cubicBezTo>
                          <a:pt x="105522" y="37546"/>
                          <a:pt x="100670" y="41586"/>
                          <a:pt x="100670" y="41586"/>
                        </a:cubicBezTo>
                        <a:lnTo>
                          <a:pt x="102352" y="64583"/>
                        </a:lnTo>
                        <a:lnTo>
                          <a:pt x="103794" y="77617"/>
                        </a:lnTo>
                        <a:cubicBezTo>
                          <a:pt x="103794" y="77617"/>
                          <a:pt x="108832" y="75121"/>
                          <a:pt x="115015" y="66608"/>
                        </a:cubicBezTo>
                        <a:cubicBezTo>
                          <a:pt x="121199" y="58104"/>
                          <a:pt x="128529" y="43582"/>
                          <a:pt x="128529" y="43582"/>
                        </a:cubicBezTo>
                        <a:cubicBezTo>
                          <a:pt x="128529" y="43582"/>
                          <a:pt x="124434" y="59047"/>
                          <a:pt x="118371" y="69372"/>
                        </a:cubicBezTo>
                        <a:cubicBezTo>
                          <a:pt x="112307" y="79705"/>
                          <a:pt x="104274" y="84900"/>
                          <a:pt x="104274" y="84900"/>
                        </a:cubicBezTo>
                        <a:lnTo>
                          <a:pt x="102528" y="107916"/>
                        </a:lnTo>
                        <a:cubicBezTo>
                          <a:pt x="102528" y="107916"/>
                          <a:pt x="106317" y="112168"/>
                          <a:pt x="112076" y="121134"/>
                        </a:cubicBezTo>
                        <a:cubicBezTo>
                          <a:pt x="117844" y="130100"/>
                          <a:pt x="125562" y="143762"/>
                          <a:pt x="125562" y="143762"/>
                        </a:cubicBezTo>
                        <a:lnTo>
                          <a:pt x="117520" y="153606"/>
                        </a:lnTo>
                        <a:cubicBezTo>
                          <a:pt x="117520" y="153606"/>
                          <a:pt x="112899" y="138854"/>
                          <a:pt x="107833" y="128566"/>
                        </a:cubicBezTo>
                        <a:cubicBezTo>
                          <a:pt x="102768" y="118278"/>
                          <a:pt x="97259" y="112436"/>
                          <a:pt x="97259" y="112436"/>
                        </a:cubicBezTo>
                        <a:lnTo>
                          <a:pt x="83107" y="119110"/>
                        </a:lnTo>
                        <a:cubicBezTo>
                          <a:pt x="83107" y="119110"/>
                          <a:pt x="85714" y="130895"/>
                          <a:pt x="83264" y="144335"/>
                        </a:cubicBezTo>
                        <a:cubicBezTo>
                          <a:pt x="80815" y="157775"/>
                          <a:pt x="74788" y="174348"/>
                          <a:pt x="74788" y="174348"/>
                        </a:cubicBezTo>
                        <a:cubicBezTo>
                          <a:pt x="74788" y="174348"/>
                          <a:pt x="79206" y="157442"/>
                          <a:pt x="80038" y="144289"/>
                        </a:cubicBezTo>
                        <a:cubicBezTo>
                          <a:pt x="80879" y="131135"/>
                          <a:pt x="78772" y="120746"/>
                          <a:pt x="78772" y="120746"/>
                        </a:cubicBezTo>
                        <a:lnTo>
                          <a:pt x="56311" y="130165"/>
                        </a:lnTo>
                        <a:cubicBezTo>
                          <a:pt x="56311" y="130165"/>
                          <a:pt x="55950" y="136654"/>
                          <a:pt x="50229" y="143466"/>
                        </a:cubicBezTo>
                        <a:cubicBezTo>
                          <a:pt x="44516" y="150279"/>
                          <a:pt x="33443" y="157415"/>
                          <a:pt x="33443" y="157415"/>
                        </a:cubicBezTo>
                        <a:cubicBezTo>
                          <a:pt x="33443" y="157415"/>
                          <a:pt x="43231" y="147672"/>
                          <a:pt x="47992" y="141257"/>
                        </a:cubicBezTo>
                        <a:cubicBezTo>
                          <a:pt x="52752" y="134851"/>
                          <a:pt x="52493" y="131792"/>
                          <a:pt x="52493" y="131792"/>
                        </a:cubicBezTo>
                        <a:lnTo>
                          <a:pt x="8846" y="137051"/>
                        </a:lnTo>
                        <a:cubicBezTo>
                          <a:pt x="8846" y="137051"/>
                          <a:pt x="38730" y="129915"/>
                          <a:pt x="53760" y="125109"/>
                        </a:cubicBezTo>
                        <a:cubicBezTo>
                          <a:pt x="65110" y="121476"/>
                          <a:pt x="69131" y="119286"/>
                          <a:pt x="69131" y="119286"/>
                        </a:cubicBezTo>
                        <a:cubicBezTo>
                          <a:pt x="69131" y="119286"/>
                          <a:pt x="66210" y="115154"/>
                          <a:pt x="60516" y="110994"/>
                        </a:cubicBezTo>
                        <a:cubicBezTo>
                          <a:pt x="54822" y="106835"/>
                          <a:pt x="47012" y="103517"/>
                          <a:pt x="47012" y="103517"/>
                        </a:cubicBezTo>
                        <a:cubicBezTo>
                          <a:pt x="47012" y="103517"/>
                          <a:pt x="56218" y="104515"/>
                          <a:pt x="62864" y="107648"/>
                        </a:cubicBezTo>
                        <a:cubicBezTo>
                          <a:pt x="69510" y="110773"/>
                          <a:pt x="73596" y="116032"/>
                          <a:pt x="73596" y="116032"/>
                        </a:cubicBezTo>
                        <a:lnTo>
                          <a:pt x="93303" y="107500"/>
                        </a:lnTo>
                        <a:cubicBezTo>
                          <a:pt x="93303" y="107500"/>
                          <a:pt x="86777" y="99449"/>
                          <a:pt x="81111" y="93053"/>
                        </a:cubicBezTo>
                        <a:cubicBezTo>
                          <a:pt x="75435" y="86657"/>
                          <a:pt x="68318" y="81582"/>
                          <a:pt x="68318" y="81582"/>
                        </a:cubicBezTo>
                        <a:cubicBezTo>
                          <a:pt x="68318" y="81582"/>
                          <a:pt x="58779" y="85640"/>
                          <a:pt x="47492" y="86610"/>
                        </a:cubicBezTo>
                        <a:cubicBezTo>
                          <a:pt x="36206" y="87590"/>
                          <a:pt x="23173" y="85473"/>
                          <a:pt x="23173" y="85473"/>
                        </a:cubicBezTo>
                        <a:cubicBezTo>
                          <a:pt x="23173" y="85473"/>
                          <a:pt x="35772" y="84752"/>
                          <a:pt x="45829" y="82820"/>
                        </a:cubicBezTo>
                        <a:cubicBezTo>
                          <a:pt x="55886" y="80879"/>
                          <a:pt x="63400" y="77737"/>
                          <a:pt x="63400" y="77737"/>
                        </a:cubicBezTo>
                        <a:cubicBezTo>
                          <a:pt x="63400" y="77737"/>
                          <a:pt x="60655" y="72524"/>
                          <a:pt x="48583" y="62707"/>
                        </a:cubicBezTo>
                        <a:cubicBezTo>
                          <a:pt x="32869" y="49933"/>
                          <a:pt x="0" y="27638"/>
                          <a:pt x="0"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24" name="Google Shape;11124;p17"/>
                <p:cNvGrpSpPr/>
                <p:nvPr/>
              </p:nvGrpSpPr>
              <p:grpSpPr>
                <a:xfrm>
                  <a:off x="4212044" y="3794796"/>
                  <a:ext cx="147662" cy="144313"/>
                  <a:chOff x="4212044" y="3794796"/>
                  <a:chExt cx="147662" cy="144313"/>
                </a:xfrm>
              </p:grpSpPr>
              <p:sp>
                <p:nvSpPr>
                  <p:cNvPr id="11125" name="Google Shape;11125;p17"/>
                  <p:cNvSpPr/>
                  <p:nvPr/>
                </p:nvSpPr>
                <p:spPr>
                  <a:xfrm>
                    <a:off x="4212044" y="3794796"/>
                    <a:ext cx="147662" cy="144313"/>
                  </a:xfrm>
                  <a:custGeom>
                    <a:avLst/>
                    <a:gdLst/>
                    <a:ahLst/>
                    <a:cxnLst/>
                    <a:rect l="l" t="t" r="r" b="b"/>
                    <a:pathLst>
                      <a:path w="147662" h="144313" extrusionOk="0">
                        <a:moveTo>
                          <a:pt x="87433" y="104690"/>
                        </a:moveTo>
                        <a:cubicBezTo>
                          <a:pt x="87433" y="104690"/>
                          <a:pt x="77284" y="127836"/>
                          <a:pt x="60433" y="136672"/>
                        </a:cubicBezTo>
                        <a:cubicBezTo>
                          <a:pt x="33905" y="150584"/>
                          <a:pt x="23413" y="141248"/>
                          <a:pt x="23413" y="141248"/>
                        </a:cubicBezTo>
                        <a:cubicBezTo>
                          <a:pt x="23413" y="141248"/>
                          <a:pt x="42381" y="131274"/>
                          <a:pt x="35957" y="118435"/>
                        </a:cubicBezTo>
                        <a:cubicBezTo>
                          <a:pt x="32629" y="111780"/>
                          <a:pt x="20391" y="108979"/>
                          <a:pt x="20391" y="108979"/>
                        </a:cubicBezTo>
                        <a:cubicBezTo>
                          <a:pt x="20391" y="108979"/>
                          <a:pt x="20465" y="99052"/>
                          <a:pt x="15372" y="92905"/>
                        </a:cubicBezTo>
                        <a:cubicBezTo>
                          <a:pt x="10269" y="86758"/>
                          <a:pt x="0" y="84401"/>
                          <a:pt x="0" y="84401"/>
                        </a:cubicBezTo>
                        <a:cubicBezTo>
                          <a:pt x="0" y="84401"/>
                          <a:pt x="8300" y="77025"/>
                          <a:pt x="18320" y="72893"/>
                        </a:cubicBezTo>
                        <a:cubicBezTo>
                          <a:pt x="28331" y="68761"/>
                          <a:pt x="40061" y="67883"/>
                          <a:pt x="40061" y="67883"/>
                        </a:cubicBezTo>
                        <a:cubicBezTo>
                          <a:pt x="40061" y="67883"/>
                          <a:pt x="36280" y="63687"/>
                          <a:pt x="33387" y="59278"/>
                        </a:cubicBezTo>
                        <a:cubicBezTo>
                          <a:pt x="30494" y="54859"/>
                          <a:pt x="28479" y="50210"/>
                          <a:pt x="28479" y="50210"/>
                        </a:cubicBezTo>
                        <a:cubicBezTo>
                          <a:pt x="28479" y="50210"/>
                          <a:pt x="33396" y="47557"/>
                          <a:pt x="38018" y="46457"/>
                        </a:cubicBezTo>
                        <a:cubicBezTo>
                          <a:pt x="42649" y="45348"/>
                          <a:pt x="46993" y="45792"/>
                          <a:pt x="46993" y="45792"/>
                        </a:cubicBezTo>
                        <a:cubicBezTo>
                          <a:pt x="46993" y="45792"/>
                          <a:pt x="45579" y="32574"/>
                          <a:pt x="45976" y="21130"/>
                        </a:cubicBezTo>
                        <a:cubicBezTo>
                          <a:pt x="46383" y="9678"/>
                          <a:pt x="48592" y="0"/>
                          <a:pt x="48592" y="0"/>
                        </a:cubicBezTo>
                        <a:cubicBezTo>
                          <a:pt x="48592" y="0"/>
                          <a:pt x="60331" y="3503"/>
                          <a:pt x="69094" y="8541"/>
                        </a:cubicBezTo>
                        <a:cubicBezTo>
                          <a:pt x="77866" y="13588"/>
                          <a:pt x="83652" y="20169"/>
                          <a:pt x="83652" y="20169"/>
                        </a:cubicBezTo>
                        <a:cubicBezTo>
                          <a:pt x="83652" y="20169"/>
                          <a:pt x="85399" y="15862"/>
                          <a:pt x="87858" y="12423"/>
                        </a:cubicBezTo>
                        <a:cubicBezTo>
                          <a:pt x="90317" y="8975"/>
                          <a:pt x="93487" y="6415"/>
                          <a:pt x="93487" y="6415"/>
                        </a:cubicBezTo>
                        <a:cubicBezTo>
                          <a:pt x="93487" y="6415"/>
                          <a:pt x="98128" y="12608"/>
                          <a:pt x="99911" y="20123"/>
                        </a:cubicBezTo>
                        <a:cubicBezTo>
                          <a:pt x="101686" y="27628"/>
                          <a:pt x="100605" y="36447"/>
                          <a:pt x="100605" y="36447"/>
                        </a:cubicBezTo>
                        <a:cubicBezTo>
                          <a:pt x="100605" y="36447"/>
                          <a:pt x="109136" y="23164"/>
                          <a:pt x="118324" y="14401"/>
                        </a:cubicBezTo>
                        <a:cubicBezTo>
                          <a:pt x="127512" y="5629"/>
                          <a:pt x="137347" y="1386"/>
                          <a:pt x="137347" y="1386"/>
                        </a:cubicBezTo>
                        <a:cubicBezTo>
                          <a:pt x="137347" y="1386"/>
                          <a:pt x="132337" y="15178"/>
                          <a:pt x="132864" y="24809"/>
                        </a:cubicBezTo>
                        <a:cubicBezTo>
                          <a:pt x="133391" y="34450"/>
                          <a:pt x="139454" y="39922"/>
                          <a:pt x="139454" y="39922"/>
                        </a:cubicBezTo>
                        <a:cubicBezTo>
                          <a:pt x="139454" y="39922"/>
                          <a:pt x="124416" y="51966"/>
                          <a:pt x="135591" y="68234"/>
                        </a:cubicBezTo>
                        <a:cubicBezTo>
                          <a:pt x="140028" y="74677"/>
                          <a:pt x="147663" y="72274"/>
                          <a:pt x="147663" y="72274"/>
                        </a:cubicBezTo>
                        <a:cubicBezTo>
                          <a:pt x="147663" y="72274"/>
                          <a:pt x="140739" y="86878"/>
                          <a:pt x="125701" y="95382"/>
                        </a:cubicBezTo>
                        <a:cubicBezTo>
                          <a:pt x="110661" y="103877"/>
                          <a:pt x="87433" y="104690"/>
                          <a:pt x="87433"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6" name="Google Shape;11126;p17"/>
                  <p:cNvSpPr/>
                  <p:nvPr/>
                </p:nvSpPr>
                <p:spPr>
                  <a:xfrm>
                    <a:off x="4232786" y="3807043"/>
                    <a:ext cx="109441" cy="122779"/>
                  </a:xfrm>
                  <a:custGeom>
                    <a:avLst/>
                    <a:gdLst/>
                    <a:ahLst/>
                    <a:cxnLst/>
                    <a:rect l="l" t="t" r="r" b="b"/>
                    <a:pathLst>
                      <a:path w="109441" h="122779" extrusionOk="0">
                        <a:moveTo>
                          <a:pt x="34542" y="0"/>
                        </a:moveTo>
                        <a:cubicBezTo>
                          <a:pt x="34542" y="0"/>
                          <a:pt x="50349" y="25475"/>
                          <a:pt x="54832" y="39682"/>
                        </a:cubicBezTo>
                        <a:cubicBezTo>
                          <a:pt x="57337" y="47613"/>
                          <a:pt x="58279" y="53159"/>
                          <a:pt x="58279" y="53159"/>
                        </a:cubicBezTo>
                        <a:cubicBezTo>
                          <a:pt x="58279" y="53159"/>
                          <a:pt x="60156" y="49351"/>
                          <a:pt x="62772" y="39571"/>
                        </a:cubicBezTo>
                        <a:cubicBezTo>
                          <a:pt x="65397" y="29792"/>
                          <a:pt x="68771" y="14050"/>
                          <a:pt x="68771" y="14050"/>
                        </a:cubicBezTo>
                        <a:cubicBezTo>
                          <a:pt x="68771" y="14050"/>
                          <a:pt x="68466" y="28534"/>
                          <a:pt x="66266" y="39284"/>
                        </a:cubicBezTo>
                        <a:cubicBezTo>
                          <a:pt x="64075" y="50035"/>
                          <a:pt x="59989" y="57041"/>
                          <a:pt x="59989" y="57041"/>
                        </a:cubicBezTo>
                        <a:cubicBezTo>
                          <a:pt x="59989" y="57041"/>
                          <a:pt x="62864" y="63779"/>
                          <a:pt x="64352" y="70767"/>
                        </a:cubicBezTo>
                        <a:cubicBezTo>
                          <a:pt x="65840" y="77746"/>
                          <a:pt x="65933" y="84984"/>
                          <a:pt x="65933" y="84984"/>
                        </a:cubicBezTo>
                        <a:lnTo>
                          <a:pt x="78125" y="66608"/>
                        </a:lnTo>
                        <a:cubicBezTo>
                          <a:pt x="78125" y="66608"/>
                          <a:pt x="75315" y="63197"/>
                          <a:pt x="75047" y="55433"/>
                        </a:cubicBezTo>
                        <a:cubicBezTo>
                          <a:pt x="74769" y="47659"/>
                          <a:pt x="77043" y="35522"/>
                          <a:pt x="77043" y="35522"/>
                        </a:cubicBezTo>
                        <a:cubicBezTo>
                          <a:pt x="77043" y="35522"/>
                          <a:pt x="77182" y="46430"/>
                          <a:pt x="77857" y="53057"/>
                        </a:cubicBezTo>
                        <a:cubicBezTo>
                          <a:pt x="78532" y="59694"/>
                          <a:pt x="79724" y="62051"/>
                          <a:pt x="79724" y="62051"/>
                        </a:cubicBezTo>
                        <a:lnTo>
                          <a:pt x="88764" y="43647"/>
                        </a:lnTo>
                        <a:lnTo>
                          <a:pt x="99514" y="19143"/>
                        </a:lnTo>
                        <a:lnTo>
                          <a:pt x="91824" y="43731"/>
                        </a:lnTo>
                        <a:cubicBezTo>
                          <a:pt x="91824" y="43731"/>
                          <a:pt x="94467" y="43989"/>
                          <a:pt x="98867" y="40652"/>
                        </a:cubicBezTo>
                        <a:cubicBezTo>
                          <a:pt x="103276" y="37306"/>
                          <a:pt x="109441" y="30374"/>
                          <a:pt x="109441" y="30374"/>
                        </a:cubicBezTo>
                        <a:cubicBezTo>
                          <a:pt x="109441" y="30374"/>
                          <a:pt x="104071" y="38665"/>
                          <a:pt x="99190" y="43083"/>
                        </a:cubicBezTo>
                        <a:cubicBezTo>
                          <a:pt x="94310" y="47511"/>
                          <a:pt x="89919" y="48056"/>
                          <a:pt x="89919" y="48056"/>
                        </a:cubicBezTo>
                        <a:lnTo>
                          <a:pt x="82553" y="62707"/>
                        </a:lnTo>
                        <a:lnTo>
                          <a:pt x="78670" y="71193"/>
                        </a:lnTo>
                        <a:cubicBezTo>
                          <a:pt x="78670" y="71193"/>
                          <a:pt x="82608" y="71655"/>
                          <a:pt x="89420" y="68909"/>
                        </a:cubicBezTo>
                        <a:cubicBezTo>
                          <a:pt x="96233" y="66174"/>
                          <a:pt x="105929" y="60221"/>
                          <a:pt x="105929" y="60221"/>
                        </a:cubicBezTo>
                        <a:cubicBezTo>
                          <a:pt x="105929" y="60221"/>
                          <a:pt x="97832" y="68013"/>
                          <a:pt x="90428" y="71913"/>
                        </a:cubicBezTo>
                        <a:cubicBezTo>
                          <a:pt x="83015" y="75805"/>
                          <a:pt x="76304" y="75805"/>
                          <a:pt x="76304" y="75805"/>
                        </a:cubicBezTo>
                        <a:lnTo>
                          <a:pt x="66867" y="89106"/>
                        </a:lnTo>
                        <a:cubicBezTo>
                          <a:pt x="66867" y="89106"/>
                          <a:pt x="67597" y="93192"/>
                          <a:pt x="67791" y="100901"/>
                        </a:cubicBezTo>
                        <a:cubicBezTo>
                          <a:pt x="67985" y="108619"/>
                          <a:pt x="67643" y="119961"/>
                          <a:pt x="67643" y="119961"/>
                        </a:cubicBezTo>
                        <a:lnTo>
                          <a:pt x="59231" y="122780"/>
                        </a:lnTo>
                        <a:cubicBezTo>
                          <a:pt x="59231" y="122780"/>
                          <a:pt x="61829" y="112002"/>
                          <a:pt x="62531" y="103757"/>
                        </a:cubicBezTo>
                        <a:cubicBezTo>
                          <a:pt x="63243" y="95502"/>
                          <a:pt x="62060" y="89790"/>
                          <a:pt x="62060" y="89790"/>
                        </a:cubicBezTo>
                        <a:lnTo>
                          <a:pt x="51125" y="88284"/>
                        </a:lnTo>
                        <a:cubicBezTo>
                          <a:pt x="51125" y="88284"/>
                          <a:pt x="48398" y="96473"/>
                          <a:pt x="42030" y="103683"/>
                        </a:cubicBezTo>
                        <a:cubicBezTo>
                          <a:pt x="35661" y="110893"/>
                          <a:pt x="26011" y="118593"/>
                          <a:pt x="26011" y="118593"/>
                        </a:cubicBezTo>
                        <a:cubicBezTo>
                          <a:pt x="26011" y="118593"/>
                          <a:pt x="34829" y="110052"/>
                          <a:pt x="40116" y="102389"/>
                        </a:cubicBezTo>
                        <a:cubicBezTo>
                          <a:pt x="45413" y="94717"/>
                          <a:pt x="47927" y="87572"/>
                          <a:pt x="47927" y="87572"/>
                        </a:cubicBezTo>
                        <a:lnTo>
                          <a:pt x="31012" y="84466"/>
                        </a:lnTo>
                        <a:cubicBezTo>
                          <a:pt x="31012" y="84466"/>
                          <a:pt x="28432" y="88274"/>
                          <a:pt x="22517" y="90169"/>
                        </a:cubicBezTo>
                        <a:cubicBezTo>
                          <a:pt x="16601" y="92064"/>
                          <a:pt x="7348" y="92046"/>
                          <a:pt x="7348" y="92046"/>
                        </a:cubicBezTo>
                        <a:cubicBezTo>
                          <a:pt x="7348" y="92046"/>
                          <a:pt x="16777" y="89966"/>
                          <a:pt x="21971" y="87951"/>
                        </a:cubicBezTo>
                        <a:cubicBezTo>
                          <a:pt x="27166" y="85927"/>
                          <a:pt x="28128" y="83958"/>
                          <a:pt x="28128" y="83958"/>
                        </a:cubicBezTo>
                        <a:lnTo>
                          <a:pt x="0" y="70000"/>
                        </a:lnTo>
                        <a:cubicBezTo>
                          <a:pt x="0" y="70000"/>
                          <a:pt x="20548" y="77413"/>
                          <a:pt x="31326" y="80390"/>
                        </a:cubicBezTo>
                        <a:cubicBezTo>
                          <a:pt x="39460" y="82645"/>
                          <a:pt x="42677" y="82895"/>
                          <a:pt x="42677" y="82895"/>
                        </a:cubicBezTo>
                        <a:cubicBezTo>
                          <a:pt x="42677" y="82895"/>
                          <a:pt x="42427" y="79234"/>
                          <a:pt x="40523" y="74465"/>
                        </a:cubicBezTo>
                        <a:cubicBezTo>
                          <a:pt x="38619" y="69704"/>
                          <a:pt x="35134" y="64611"/>
                          <a:pt x="35134" y="64611"/>
                        </a:cubicBezTo>
                        <a:cubicBezTo>
                          <a:pt x="35134" y="64611"/>
                          <a:pt x="40301" y="68845"/>
                          <a:pt x="43148" y="73355"/>
                        </a:cubicBezTo>
                        <a:cubicBezTo>
                          <a:pt x="46004" y="77876"/>
                          <a:pt x="46540" y="82673"/>
                          <a:pt x="46540" y="82673"/>
                        </a:cubicBezTo>
                        <a:lnTo>
                          <a:pt x="61487" y="85233"/>
                        </a:lnTo>
                        <a:cubicBezTo>
                          <a:pt x="61487" y="85233"/>
                          <a:pt x="60498" y="77774"/>
                          <a:pt x="59425" y="71655"/>
                        </a:cubicBezTo>
                        <a:cubicBezTo>
                          <a:pt x="58344" y="65536"/>
                          <a:pt x="55922" y="59657"/>
                          <a:pt x="55922" y="59657"/>
                        </a:cubicBezTo>
                        <a:cubicBezTo>
                          <a:pt x="55922" y="59657"/>
                          <a:pt x="48712" y="58372"/>
                          <a:pt x="41577" y="54527"/>
                        </a:cubicBezTo>
                        <a:cubicBezTo>
                          <a:pt x="34450" y="50681"/>
                          <a:pt x="27397" y="44276"/>
                          <a:pt x="27397" y="44276"/>
                        </a:cubicBezTo>
                        <a:cubicBezTo>
                          <a:pt x="27397" y="44276"/>
                          <a:pt x="35217" y="48787"/>
                          <a:pt x="41965" y="51569"/>
                        </a:cubicBezTo>
                        <a:cubicBezTo>
                          <a:pt x="48703" y="54342"/>
                          <a:pt x="54369" y="55386"/>
                          <a:pt x="54369" y="55386"/>
                        </a:cubicBezTo>
                        <a:cubicBezTo>
                          <a:pt x="54369" y="55386"/>
                          <a:pt x="54619" y="51134"/>
                          <a:pt x="50949" y="40431"/>
                        </a:cubicBezTo>
                        <a:cubicBezTo>
                          <a:pt x="46161" y="26482"/>
                          <a:pt x="34542" y="0"/>
                          <a:pt x="34542"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27" name="Google Shape;11127;p17"/>
                <p:cNvGrpSpPr/>
                <p:nvPr/>
              </p:nvGrpSpPr>
              <p:grpSpPr>
                <a:xfrm>
                  <a:off x="3812565" y="3702436"/>
                  <a:ext cx="236824" cy="163339"/>
                  <a:chOff x="3812565" y="3702436"/>
                  <a:chExt cx="236824" cy="163339"/>
                </a:xfrm>
              </p:grpSpPr>
              <p:sp>
                <p:nvSpPr>
                  <p:cNvPr id="11128" name="Google Shape;11128;p17"/>
                  <p:cNvSpPr/>
                  <p:nvPr/>
                </p:nvSpPr>
                <p:spPr>
                  <a:xfrm>
                    <a:off x="3812565" y="3702436"/>
                    <a:ext cx="236824" cy="163339"/>
                  </a:xfrm>
                  <a:custGeom>
                    <a:avLst/>
                    <a:gdLst/>
                    <a:ahLst/>
                    <a:cxnLst/>
                    <a:rect l="l" t="t" r="r" b="b"/>
                    <a:pathLst>
                      <a:path w="236824" h="163339" extrusionOk="0">
                        <a:moveTo>
                          <a:pt x="145934" y="55858"/>
                        </a:moveTo>
                        <a:cubicBezTo>
                          <a:pt x="145934" y="55858"/>
                          <a:pt x="177768" y="58353"/>
                          <a:pt x="200895" y="74076"/>
                        </a:cubicBezTo>
                        <a:cubicBezTo>
                          <a:pt x="237314" y="98821"/>
                          <a:pt x="236824" y="114424"/>
                          <a:pt x="236824" y="114424"/>
                        </a:cubicBezTo>
                        <a:cubicBezTo>
                          <a:pt x="236824" y="114424"/>
                          <a:pt x="210758" y="96741"/>
                          <a:pt x="203308" y="109072"/>
                        </a:cubicBezTo>
                        <a:cubicBezTo>
                          <a:pt x="199435" y="115477"/>
                          <a:pt x="206977" y="130507"/>
                          <a:pt x="206977" y="130507"/>
                        </a:cubicBezTo>
                        <a:cubicBezTo>
                          <a:pt x="206977" y="130507"/>
                          <a:pt x="196948" y="134306"/>
                          <a:pt x="195100" y="142514"/>
                        </a:cubicBezTo>
                        <a:cubicBezTo>
                          <a:pt x="193242" y="150722"/>
                          <a:pt x="199564" y="163339"/>
                          <a:pt x="199564" y="163339"/>
                        </a:cubicBezTo>
                        <a:cubicBezTo>
                          <a:pt x="199564" y="163339"/>
                          <a:pt x="185135" y="156777"/>
                          <a:pt x="172518" y="146997"/>
                        </a:cubicBezTo>
                        <a:cubicBezTo>
                          <a:pt x="159892" y="137208"/>
                          <a:pt x="149086" y="124212"/>
                          <a:pt x="149086" y="124212"/>
                        </a:cubicBezTo>
                        <a:cubicBezTo>
                          <a:pt x="149086" y="124212"/>
                          <a:pt x="148070" y="130146"/>
                          <a:pt x="146091" y="135175"/>
                        </a:cubicBezTo>
                        <a:cubicBezTo>
                          <a:pt x="144104" y="140194"/>
                          <a:pt x="141146" y="144307"/>
                          <a:pt x="141146" y="144307"/>
                        </a:cubicBezTo>
                        <a:cubicBezTo>
                          <a:pt x="141146" y="144307"/>
                          <a:pt x="134325" y="139750"/>
                          <a:pt x="129306" y="134916"/>
                        </a:cubicBezTo>
                        <a:cubicBezTo>
                          <a:pt x="124277" y="130091"/>
                          <a:pt x="121042" y="124970"/>
                          <a:pt x="121042" y="124970"/>
                        </a:cubicBezTo>
                        <a:cubicBezTo>
                          <a:pt x="121042" y="124970"/>
                          <a:pt x="108970" y="131755"/>
                          <a:pt x="97139" y="135785"/>
                        </a:cubicBezTo>
                        <a:cubicBezTo>
                          <a:pt x="85307" y="139806"/>
                          <a:pt x="73716" y="141082"/>
                          <a:pt x="73716" y="141082"/>
                        </a:cubicBezTo>
                        <a:cubicBezTo>
                          <a:pt x="73716" y="141082"/>
                          <a:pt x="67301" y="126348"/>
                          <a:pt x="64944" y="114396"/>
                        </a:cubicBezTo>
                        <a:cubicBezTo>
                          <a:pt x="62587" y="102444"/>
                          <a:pt x="64297" y="93275"/>
                          <a:pt x="64297" y="93275"/>
                        </a:cubicBezTo>
                        <a:cubicBezTo>
                          <a:pt x="64297" y="93275"/>
                          <a:pt x="58492" y="92979"/>
                          <a:pt x="52955" y="91528"/>
                        </a:cubicBezTo>
                        <a:cubicBezTo>
                          <a:pt x="47428" y="90077"/>
                          <a:pt x="42159" y="87470"/>
                          <a:pt x="42159" y="87470"/>
                        </a:cubicBezTo>
                        <a:cubicBezTo>
                          <a:pt x="42159" y="87470"/>
                          <a:pt x="44451" y="79752"/>
                          <a:pt x="50487" y="74788"/>
                        </a:cubicBezTo>
                        <a:cubicBezTo>
                          <a:pt x="56523" y="69824"/>
                          <a:pt x="66293" y="67606"/>
                          <a:pt x="66293" y="67606"/>
                        </a:cubicBezTo>
                        <a:cubicBezTo>
                          <a:pt x="66293" y="67606"/>
                          <a:pt x="45736" y="63086"/>
                          <a:pt x="29163" y="56070"/>
                        </a:cubicBezTo>
                        <a:cubicBezTo>
                          <a:pt x="12589" y="49045"/>
                          <a:pt x="0" y="39515"/>
                          <a:pt x="0" y="39515"/>
                        </a:cubicBezTo>
                        <a:cubicBezTo>
                          <a:pt x="0" y="39515"/>
                          <a:pt x="18089" y="39811"/>
                          <a:pt x="27314" y="35439"/>
                        </a:cubicBezTo>
                        <a:cubicBezTo>
                          <a:pt x="36539" y="31067"/>
                          <a:pt x="36900" y="22027"/>
                          <a:pt x="36900" y="22027"/>
                        </a:cubicBezTo>
                        <a:cubicBezTo>
                          <a:pt x="36900" y="22027"/>
                          <a:pt x="61718" y="34422"/>
                          <a:pt x="68586" y="15325"/>
                        </a:cubicBezTo>
                        <a:cubicBezTo>
                          <a:pt x="71303" y="7755"/>
                          <a:pt x="62430" y="0"/>
                          <a:pt x="62430" y="0"/>
                        </a:cubicBezTo>
                        <a:cubicBezTo>
                          <a:pt x="62430" y="0"/>
                          <a:pt x="82950" y="2163"/>
                          <a:pt x="104210" y="15954"/>
                        </a:cubicBezTo>
                        <a:cubicBezTo>
                          <a:pt x="125470" y="29745"/>
                          <a:pt x="145934" y="55858"/>
                          <a:pt x="145934"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9" name="Google Shape;11129;p17"/>
                  <p:cNvSpPr/>
                  <p:nvPr/>
                </p:nvSpPr>
                <p:spPr>
                  <a:xfrm>
                    <a:off x="3857155" y="3726266"/>
                    <a:ext cx="162026" cy="116743"/>
                  </a:xfrm>
                  <a:custGeom>
                    <a:avLst/>
                    <a:gdLst/>
                    <a:ahLst/>
                    <a:cxnLst/>
                    <a:rect l="l" t="t" r="r" b="b"/>
                    <a:pathLst>
                      <a:path w="162026" h="116743" extrusionOk="0">
                        <a:moveTo>
                          <a:pt x="35762" y="104829"/>
                        </a:moveTo>
                        <a:cubicBezTo>
                          <a:pt x="35762" y="104829"/>
                          <a:pt x="47964" y="76868"/>
                          <a:pt x="58427" y="66192"/>
                        </a:cubicBezTo>
                        <a:cubicBezTo>
                          <a:pt x="64260" y="60239"/>
                          <a:pt x="69039" y="56994"/>
                          <a:pt x="69039" y="56994"/>
                        </a:cubicBezTo>
                        <a:cubicBezTo>
                          <a:pt x="69039" y="56994"/>
                          <a:pt x="63631" y="56357"/>
                          <a:pt x="51596" y="57198"/>
                        </a:cubicBezTo>
                        <a:cubicBezTo>
                          <a:pt x="39552" y="58048"/>
                          <a:pt x="20899" y="60378"/>
                          <a:pt x="20899" y="60378"/>
                        </a:cubicBezTo>
                        <a:cubicBezTo>
                          <a:pt x="20899" y="60378"/>
                          <a:pt x="35698" y="55044"/>
                          <a:pt x="48352" y="53334"/>
                        </a:cubicBezTo>
                        <a:cubicBezTo>
                          <a:pt x="60997" y="51624"/>
                          <a:pt x="71488" y="53528"/>
                          <a:pt x="71488" y="53528"/>
                        </a:cubicBezTo>
                        <a:cubicBezTo>
                          <a:pt x="71488" y="53528"/>
                          <a:pt x="75814" y="47613"/>
                          <a:pt x="81573" y="43194"/>
                        </a:cubicBezTo>
                        <a:cubicBezTo>
                          <a:pt x="87322" y="38767"/>
                          <a:pt x="94504" y="35827"/>
                          <a:pt x="94504" y="35827"/>
                        </a:cubicBezTo>
                        <a:lnTo>
                          <a:pt x="65739" y="29144"/>
                        </a:lnTo>
                        <a:cubicBezTo>
                          <a:pt x="65739" y="29144"/>
                          <a:pt x="64694" y="33674"/>
                          <a:pt x="57124" y="37029"/>
                        </a:cubicBezTo>
                        <a:cubicBezTo>
                          <a:pt x="49554" y="40375"/>
                          <a:pt x="35458" y="42547"/>
                          <a:pt x="35458" y="42547"/>
                        </a:cubicBezTo>
                        <a:cubicBezTo>
                          <a:pt x="35458" y="42547"/>
                          <a:pt x="46281" y="38110"/>
                          <a:pt x="52364" y="34746"/>
                        </a:cubicBezTo>
                        <a:cubicBezTo>
                          <a:pt x="58455" y="31390"/>
                          <a:pt x="59814" y="29107"/>
                          <a:pt x="59814" y="29107"/>
                        </a:cubicBezTo>
                        <a:lnTo>
                          <a:pt x="33692" y="26029"/>
                        </a:lnTo>
                        <a:lnTo>
                          <a:pt x="0" y="23386"/>
                        </a:lnTo>
                        <a:lnTo>
                          <a:pt x="31178" y="22498"/>
                        </a:lnTo>
                        <a:cubicBezTo>
                          <a:pt x="31178" y="22498"/>
                          <a:pt x="29209" y="19402"/>
                          <a:pt x="22129" y="15695"/>
                        </a:cubicBezTo>
                        <a:cubicBezTo>
                          <a:pt x="15048" y="11989"/>
                          <a:pt x="2856" y="7681"/>
                          <a:pt x="2856" y="7681"/>
                        </a:cubicBezTo>
                        <a:cubicBezTo>
                          <a:pt x="2856" y="7681"/>
                          <a:pt x="15732" y="10556"/>
                          <a:pt x="24301" y="14373"/>
                        </a:cubicBezTo>
                        <a:cubicBezTo>
                          <a:pt x="32879" y="18200"/>
                          <a:pt x="37140" y="22979"/>
                          <a:pt x="37140" y="22979"/>
                        </a:cubicBezTo>
                        <a:lnTo>
                          <a:pt x="58076" y="25632"/>
                        </a:lnTo>
                        <a:lnTo>
                          <a:pt x="69880" y="26722"/>
                        </a:lnTo>
                        <a:cubicBezTo>
                          <a:pt x="69880" y="26722"/>
                          <a:pt x="67014" y="22064"/>
                          <a:pt x="58501" y="15381"/>
                        </a:cubicBezTo>
                        <a:cubicBezTo>
                          <a:pt x="49979" y="8698"/>
                          <a:pt x="35809" y="0"/>
                          <a:pt x="35809" y="0"/>
                        </a:cubicBezTo>
                        <a:cubicBezTo>
                          <a:pt x="35809" y="0"/>
                          <a:pt x="50478" y="6156"/>
                          <a:pt x="60655" y="13061"/>
                        </a:cubicBezTo>
                        <a:cubicBezTo>
                          <a:pt x="70832" y="19966"/>
                          <a:pt x="76516" y="27610"/>
                          <a:pt x="76516" y="27610"/>
                        </a:cubicBezTo>
                        <a:lnTo>
                          <a:pt x="97850" y="33137"/>
                        </a:lnTo>
                        <a:cubicBezTo>
                          <a:pt x="97850" y="33137"/>
                          <a:pt x="101335" y="30716"/>
                          <a:pt x="108914" y="27471"/>
                        </a:cubicBezTo>
                        <a:cubicBezTo>
                          <a:pt x="116494" y="24227"/>
                          <a:pt x="128168" y="20169"/>
                          <a:pt x="128168" y="20169"/>
                        </a:cubicBezTo>
                        <a:lnTo>
                          <a:pt x="138114" y="28645"/>
                        </a:lnTo>
                        <a:cubicBezTo>
                          <a:pt x="138114" y="28645"/>
                          <a:pt x="125100" y="29911"/>
                          <a:pt x="116226" y="32342"/>
                        </a:cubicBezTo>
                        <a:cubicBezTo>
                          <a:pt x="107343" y="34764"/>
                          <a:pt x="102611" y="38342"/>
                          <a:pt x="102611" y="38342"/>
                        </a:cubicBezTo>
                        <a:lnTo>
                          <a:pt x="110347" y="51384"/>
                        </a:lnTo>
                        <a:cubicBezTo>
                          <a:pt x="110347" y="51384"/>
                          <a:pt x="120875" y="51273"/>
                          <a:pt x="133502" y="55701"/>
                        </a:cubicBezTo>
                        <a:cubicBezTo>
                          <a:pt x="146128" y="60128"/>
                          <a:pt x="162027" y="68096"/>
                          <a:pt x="162027" y="68096"/>
                        </a:cubicBezTo>
                        <a:cubicBezTo>
                          <a:pt x="162027" y="68096"/>
                          <a:pt x="145999" y="61413"/>
                          <a:pt x="133816" y="58390"/>
                        </a:cubicBezTo>
                        <a:cubicBezTo>
                          <a:pt x="121643" y="55368"/>
                          <a:pt x="112344" y="55303"/>
                          <a:pt x="112344" y="55303"/>
                        </a:cubicBezTo>
                        <a:lnTo>
                          <a:pt x="123547" y="75777"/>
                        </a:lnTo>
                        <a:cubicBezTo>
                          <a:pt x="123547" y="75777"/>
                          <a:pt x="129546" y="77219"/>
                          <a:pt x="136451" y="83209"/>
                        </a:cubicBezTo>
                        <a:cubicBezTo>
                          <a:pt x="143355" y="89198"/>
                          <a:pt x="151166" y="99736"/>
                          <a:pt x="151166" y="99736"/>
                        </a:cubicBezTo>
                        <a:cubicBezTo>
                          <a:pt x="151166" y="99736"/>
                          <a:pt x="141109" y="89818"/>
                          <a:pt x="134685" y="84697"/>
                        </a:cubicBezTo>
                        <a:cubicBezTo>
                          <a:pt x="128252" y="79585"/>
                          <a:pt x="125470" y="79262"/>
                          <a:pt x="125470" y="79262"/>
                        </a:cubicBezTo>
                        <a:lnTo>
                          <a:pt x="135258" y="116744"/>
                        </a:lnTo>
                        <a:cubicBezTo>
                          <a:pt x="135258" y="116744"/>
                          <a:pt x="125312" y="90456"/>
                          <a:pt x="119184" y="77016"/>
                        </a:cubicBezTo>
                        <a:cubicBezTo>
                          <a:pt x="114562" y="66867"/>
                          <a:pt x="112094" y="63114"/>
                          <a:pt x="112094" y="63114"/>
                        </a:cubicBezTo>
                        <a:cubicBezTo>
                          <a:pt x="112094" y="63114"/>
                          <a:pt x="108628" y="64833"/>
                          <a:pt x="105458" y="68863"/>
                        </a:cubicBezTo>
                        <a:cubicBezTo>
                          <a:pt x="102287" y="72902"/>
                          <a:pt x="100124" y="78855"/>
                          <a:pt x="100124" y="78855"/>
                        </a:cubicBezTo>
                        <a:cubicBezTo>
                          <a:pt x="100124" y="78855"/>
                          <a:pt x="99995" y="71322"/>
                          <a:pt x="102111" y="66303"/>
                        </a:cubicBezTo>
                        <a:cubicBezTo>
                          <a:pt x="104238" y="61293"/>
                          <a:pt x="108591" y="58797"/>
                          <a:pt x="108591" y="58797"/>
                        </a:cubicBezTo>
                        <a:lnTo>
                          <a:pt x="98525" y="40791"/>
                        </a:lnTo>
                        <a:cubicBezTo>
                          <a:pt x="98525" y="40791"/>
                          <a:pt x="91870" y="44830"/>
                          <a:pt x="86638" y="48454"/>
                        </a:cubicBezTo>
                        <a:cubicBezTo>
                          <a:pt x="81406" y="52068"/>
                          <a:pt x="77552" y="57133"/>
                          <a:pt x="77552" y="57133"/>
                        </a:cubicBezTo>
                        <a:cubicBezTo>
                          <a:pt x="77552" y="57133"/>
                          <a:pt x="82368" y="65850"/>
                          <a:pt x="84540" y="75472"/>
                        </a:cubicBezTo>
                        <a:cubicBezTo>
                          <a:pt x="86721" y="85094"/>
                          <a:pt x="86250" y="95632"/>
                          <a:pt x="86250" y="95632"/>
                        </a:cubicBezTo>
                        <a:cubicBezTo>
                          <a:pt x="86250" y="95632"/>
                          <a:pt x="84161" y="84956"/>
                          <a:pt x="81249" y="76193"/>
                        </a:cubicBezTo>
                        <a:cubicBezTo>
                          <a:pt x="78328" y="67430"/>
                          <a:pt x="74575" y="60581"/>
                          <a:pt x="74575" y="60581"/>
                        </a:cubicBezTo>
                        <a:cubicBezTo>
                          <a:pt x="74575" y="60581"/>
                          <a:pt x="70102" y="61949"/>
                          <a:pt x="62457" y="70333"/>
                        </a:cubicBezTo>
                        <a:cubicBezTo>
                          <a:pt x="52512" y="81240"/>
                          <a:pt x="35762" y="104829"/>
                          <a:pt x="35762" y="1048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30" name="Google Shape;11130;p17"/>
                <p:cNvGrpSpPr/>
                <p:nvPr/>
              </p:nvGrpSpPr>
              <p:grpSpPr>
                <a:xfrm>
                  <a:off x="2987659" y="3890160"/>
                  <a:ext cx="200775" cy="251427"/>
                  <a:chOff x="2987659" y="3890160"/>
                  <a:chExt cx="200775" cy="251427"/>
                </a:xfrm>
              </p:grpSpPr>
              <p:sp>
                <p:nvSpPr>
                  <p:cNvPr id="11131" name="Google Shape;11131;p17"/>
                  <p:cNvSpPr/>
                  <p:nvPr/>
                </p:nvSpPr>
                <p:spPr>
                  <a:xfrm>
                    <a:off x="2987659" y="3890160"/>
                    <a:ext cx="200775" cy="251427"/>
                  </a:xfrm>
                  <a:custGeom>
                    <a:avLst/>
                    <a:gdLst/>
                    <a:ahLst/>
                    <a:cxnLst/>
                    <a:rect l="l" t="t" r="r" b="b"/>
                    <a:pathLst>
                      <a:path w="200775" h="251427" extrusionOk="0">
                        <a:moveTo>
                          <a:pt x="63641" y="171363"/>
                        </a:moveTo>
                        <a:cubicBezTo>
                          <a:pt x="63641" y="171363"/>
                          <a:pt x="62624" y="209362"/>
                          <a:pt x="80575" y="228903"/>
                        </a:cubicBezTo>
                        <a:cubicBezTo>
                          <a:pt x="108850" y="259655"/>
                          <a:pt x="129888" y="249987"/>
                          <a:pt x="129888" y="249987"/>
                        </a:cubicBezTo>
                        <a:cubicBezTo>
                          <a:pt x="129888" y="249987"/>
                          <a:pt x="109700" y="227951"/>
                          <a:pt x="127300" y="211553"/>
                        </a:cubicBezTo>
                        <a:cubicBezTo>
                          <a:pt x="136441" y="203040"/>
                          <a:pt x="155612" y="203659"/>
                          <a:pt x="155612" y="203659"/>
                        </a:cubicBezTo>
                        <a:cubicBezTo>
                          <a:pt x="155612" y="203659"/>
                          <a:pt x="162092" y="189018"/>
                          <a:pt x="173387" y="181956"/>
                        </a:cubicBezTo>
                        <a:cubicBezTo>
                          <a:pt x="184673" y="174894"/>
                          <a:pt x="200775" y="175393"/>
                          <a:pt x="200775" y="175393"/>
                        </a:cubicBezTo>
                        <a:cubicBezTo>
                          <a:pt x="200775" y="175393"/>
                          <a:pt x="193935" y="161325"/>
                          <a:pt x="182511" y="151369"/>
                        </a:cubicBezTo>
                        <a:cubicBezTo>
                          <a:pt x="171095" y="141405"/>
                          <a:pt x="155104" y="135554"/>
                          <a:pt x="155104" y="135554"/>
                        </a:cubicBezTo>
                        <a:cubicBezTo>
                          <a:pt x="155104" y="135554"/>
                          <a:pt x="163220" y="130858"/>
                          <a:pt x="170254" y="125479"/>
                        </a:cubicBezTo>
                        <a:cubicBezTo>
                          <a:pt x="177279" y="120108"/>
                          <a:pt x="183213" y="114045"/>
                          <a:pt x="183213" y="114045"/>
                        </a:cubicBezTo>
                        <a:cubicBezTo>
                          <a:pt x="183213" y="114045"/>
                          <a:pt x="178027" y="108240"/>
                          <a:pt x="172213" y="104820"/>
                        </a:cubicBezTo>
                        <a:cubicBezTo>
                          <a:pt x="166409" y="101400"/>
                          <a:pt x="159975" y="100364"/>
                          <a:pt x="159975" y="100364"/>
                        </a:cubicBezTo>
                        <a:cubicBezTo>
                          <a:pt x="159975" y="100364"/>
                          <a:pt x="170753" y="81471"/>
                          <a:pt x="177787" y="64463"/>
                        </a:cubicBezTo>
                        <a:cubicBezTo>
                          <a:pt x="184830" y="47455"/>
                          <a:pt x="188130" y="32352"/>
                          <a:pt x="188130" y="32352"/>
                        </a:cubicBezTo>
                        <a:cubicBezTo>
                          <a:pt x="188130" y="32352"/>
                          <a:pt x="169209" y="32962"/>
                          <a:pt x="153459" y="36983"/>
                        </a:cubicBezTo>
                        <a:cubicBezTo>
                          <a:pt x="137717" y="41004"/>
                          <a:pt x="125146" y="48454"/>
                          <a:pt x="125146" y="48454"/>
                        </a:cubicBezTo>
                        <a:cubicBezTo>
                          <a:pt x="125146" y="48454"/>
                          <a:pt x="125543" y="41429"/>
                          <a:pt x="124360" y="35411"/>
                        </a:cubicBezTo>
                        <a:cubicBezTo>
                          <a:pt x="123168" y="29403"/>
                          <a:pt x="120386" y="24393"/>
                          <a:pt x="120386" y="24393"/>
                        </a:cubicBezTo>
                        <a:cubicBezTo>
                          <a:pt x="120386" y="24393"/>
                          <a:pt x="109700" y="31714"/>
                          <a:pt x="102195" y="42076"/>
                        </a:cubicBezTo>
                        <a:cubicBezTo>
                          <a:pt x="94689" y="52438"/>
                          <a:pt x="90363" y="65841"/>
                          <a:pt x="90363" y="65841"/>
                        </a:cubicBezTo>
                        <a:cubicBezTo>
                          <a:pt x="90363" y="65841"/>
                          <a:pt x="87119" y="42982"/>
                          <a:pt x="79955" y="26519"/>
                        </a:cubicBezTo>
                        <a:cubicBezTo>
                          <a:pt x="72792" y="10057"/>
                          <a:pt x="61709" y="0"/>
                          <a:pt x="61709" y="0"/>
                        </a:cubicBezTo>
                        <a:cubicBezTo>
                          <a:pt x="61709" y="0"/>
                          <a:pt x="59629" y="22240"/>
                          <a:pt x="52475" y="36206"/>
                        </a:cubicBezTo>
                        <a:cubicBezTo>
                          <a:pt x="45330" y="50182"/>
                          <a:pt x="33119" y="55886"/>
                          <a:pt x="33119" y="55886"/>
                        </a:cubicBezTo>
                        <a:cubicBezTo>
                          <a:pt x="33119" y="55886"/>
                          <a:pt x="46383" y="79447"/>
                          <a:pt x="19762" y="99043"/>
                        </a:cubicBezTo>
                        <a:cubicBezTo>
                          <a:pt x="9216" y="106816"/>
                          <a:pt x="0" y="100318"/>
                          <a:pt x="0" y="100318"/>
                        </a:cubicBezTo>
                        <a:cubicBezTo>
                          <a:pt x="0" y="100318"/>
                          <a:pt x="93" y="124499"/>
                          <a:pt x="15723" y="142838"/>
                        </a:cubicBezTo>
                        <a:cubicBezTo>
                          <a:pt x="31344" y="161167"/>
                          <a:pt x="63641" y="171363"/>
                          <a:pt x="63641" y="1713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32" name="Google Shape;11132;p17"/>
                  <p:cNvSpPr/>
                  <p:nvPr/>
                </p:nvSpPr>
                <p:spPr>
                  <a:xfrm>
                    <a:off x="3017228" y="3937948"/>
                    <a:ext cx="143300" cy="177832"/>
                  </a:xfrm>
                  <a:custGeom>
                    <a:avLst/>
                    <a:gdLst/>
                    <a:ahLst/>
                    <a:cxnLst/>
                    <a:rect l="l" t="t" r="r" b="b"/>
                    <a:pathLst>
                      <a:path w="143300" h="177832" extrusionOk="0">
                        <a:moveTo>
                          <a:pt x="140952" y="0"/>
                        </a:moveTo>
                        <a:cubicBezTo>
                          <a:pt x="140952" y="0"/>
                          <a:pt x="101677" y="31372"/>
                          <a:pt x="85899" y="50534"/>
                        </a:cubicBezTo>
                        <a:cubicBezTo>
                          <a:pt x="77090" y="61228"/>
                          <a:pt x="72071" y="69029"/>
                          <a:pt x="72071" y="69029"/>
                        </a:cubicBezTo>
                        <a:cubicBezTo>
                          <a:pt x="72071" y="69029"/>
                          <a:pt x="71960" y="62698"/>
                          <a:pt x="74742" y="47289"/>
                        </a:cubicBezTo>
                        <a:cubicBezTo>
                          <a:pt x="77533" y="31889"/>
                          <a:pt x="83227" y="7404"/>
                          <a:pt x="83227" y="7404"/>
                        </a:cubicBezTo>
                        <a:cubicBezTo>
                          <a:pt x="83227" y="7404"/>
                          <a:pt x="74030" y="28849"/>
                          <a:pt x="69991" y="45514"/>
                        </a:cubicBezTo>
                        <a:cubicBezTo>
                          <a:pt x="65961" y="62189"/>
                          <a:pt x="67079" y="74085"/>
                          <a:pt x="67079" y="74085"/>
                        </a:cubicBezTo>
                        <a:cubicBezTo>
                          <a:pt x="67079" y="74085"/>
                          <a:pt x="58529" y="82885"/>
                          <a:pt x="51791" y="92581"/>
                        </a:cubicBezTo>
                        <a:cubicBezTo>
                          <a:pt x="45052" y="102287"/>
                          <a:pt x="40116" y="112889"/>
                          <a:pt x="40116" y="112889"/>
                        </a:cubicBezTo>
                        <a:lnTo>
                          <a:pt x="35079" y="81129"/>
                        </a:lnTo>
                        <a:cubicBezTo>
                          <a:pt x="35079" y="81129"/>
                          <a:pt x="41309" y="77201"/>
                          <a:pt x="46855" y="65868"/>
                        </a:cubicBezTo>
                        <a:cubicBezTo>
                          <a:pt x="52401" y="54545"/>
                          <a:pt x="57263" y="35809"/>
                          <a:pt x="57263" y="35809"/>
                        </a:cubicBezTo>
                        <a:cubicBezTo>
                          <a:pt x="57263" y="35809"/>
                          <a:pt x="49803" y="51800"/>
                          <a:pt x="44452" y="61293"/>
                        </a:cubicBezTo>
                        <a:cubicBezTo>
                          <a:pt x="39100" y="70795"/>
                          <a:pt x="35837" y="73799"/>
                          <a:pt x="35837" y="73799"/>
                        </a:cubicBezTo>
                        <a:lnTo>
                          <a:pt x="35291" y="43213"/>
                        </a:lnTo>
                        <a:lnTo>
                          <a:pt x="36364" y="2995"/>
                        </a:lnTo>
                        <a:lnTo>
                          <a:pt x="30901" y="42150"/>
                        </a:lnTo>
                        <a:cubicBezTo>
                          <a:pt x="30901" y="42150"/>
                          <a:pt x="26991" y="41512"/>
                          <a:pt x="22988" y="34894"/>
                        </a:cubicBezTo>
                        <a:cubicBezTo>
                          <a:pt x="18977" y="28266"/>
                          <a:pt x="14863" y="15658"/>
                          <a:pt x="14863" y="15658"/>
                        </a:cubicBezTo>
                        <a:cubicBezTo>
                          <a:pt x="14863" y="15658"/>
                          <a:pt x="16952" y="29948"/>
                          <a:pt x="20918" y="38351"/>
                        </a:cubicBezTo>
                        <a:cubicBezTo>
                          <a:pt x="24883" y="46753"/>
                          <a:pt x="30716" y="49258"/>
                          <a:pt x="30716" y="49258"/>
                        </a:cubicBezTo>
                        <a:lnTo>
                          <a:pt x="31409" y="73670"/>
                        </a:lnTo>
                        <a:lnTo>
                          <a:pt x="31261" y="87664"/>
                        </a:lnTo>
                        <a:cubicBezTo>
                          <a:pt x="31261" y="87664"/>
                          <a:pt x="25382" y="86823"/>
                          <a:pt x="17572" y="80140"/>
                        </a:cubicBezTo>
                        <a:cubicBezTo>
                          <a:pt x="9761" y="73466"/>
                          <a:pt x="0" y="60960"/>
                          <a:pt x="0" y="60960"/>
                        </a:cubicBezTo>
                        <a:cubicBezTo>
                          <a:pt x="0" y="60960"/>
                          <a:pt x="6276" y="75555"/>
                          <a:pt x="14161" y="84161"/>
                        </a:cubicBezTo>
                        <a:cubicBezTo>
                          <a:pt x="22046" y="92766"/>
                          <a:pt x="31539" y="95373"/>
                          <a:pt x="31539" y="95373"/>
                        </a:cubicBezTo>
                        <a:lnTo>
                          <a:pt x="36040" y="118602"/>
                        </a:lnTo>
                        <a:cubicBezTo>
                          <a:pt x="36040" y="118602"/>
                          <a:pt x="32296" y="124332"/>
                          <a:pt x="26898" y="135600"/>
                        </a:cubicBezTo>
                        <a:cubicBezTo>
                          <a:pt x="21500" y="146877"/>
                          <a:pt x="14438" y="163709"/>
                          <a:pt x="14438" y="163709"/>
                        </a:cubicBezTo>
                        <a:lnTo>
                          <a:pt x="24467" y="171113"/>
                        </a:lnTo>
                        <a:cubicBezTo>
                          <a:pt x="24467" y="171113"/>
                          <a:pt x="27961" y="154244"/>
                          <a:pt x="32444" y="141830"/>
                        </a:cubicBezTo>
                        <a:cubicBezTo>
                          <a:pt x="36918" y="129425"/>
                          <a:pt x="42381" y="121476"/>
                          <a:pt x="42381" y="121476"/>
                        </a:cubicBezTo>
                        <a:lnTo>
                          <a:pt x="58853" y="123491"/>
                        </a:lnTo>
                        <a:cubicBezTo>
                          <a:pt x="58853" y="123491"/>
                          <a:pt x="57263" y="136598"/>
                          <a:pt x="61478" y="149678"/>
                        </a:cubicBezTo>
                        <a:cubicBezTo>
                          <a:pt x="65693" y="162748"/>
                          <a:pt x="74224" y="177833"/>
                          <a:pt x="74224" y="177833"/>
                        </a:cubicBezTo>
                        <a:cubicBezTo>
                          <a:pt x="74224" y="177833"/>
                          <a:pt x="67440" y="161851"/>
                          <a:pt x="65046" y="148513"/>
                        </a:cubicBezTo>
                        <a:cubicBezTo>
                          <a:pt x="62661" y="135175"/>
                          <a:pt x="63844" y="123685"/>
                          <a:pt x="63844" y="123685"/>
                        </a:cubicBezTo>
                        <a:lnTo>
                          <a:pt x="89837" y="125673"/>
                        </a:lnTo>
                        <a:cubicBezTo>
                          <a:pt x="89837" y="125673"/>
                          <a:pt x="90955" y="132273"/>
                          <a:pt x="98054" y="137347"/>
                        </a:cubicBezTo>
                        <a:cubicBezTo>
                          <a:pt x="105162" y="142431"/>
                          <a:pt x="118250" y="145990"/>
                          <a:pt x="118250" y="145990"/>
                        </a:cubicBezTo>
                        <a:cubicBezTo>
                          <a:pt x="118250" y="145990"/>
                          <a:pt x="106299" y="139279"/>
                          <a:pt x="100300" y="134297"/>
                        </a:cubicBezTo>
                        <a:cubicBezTo>
                          <a:pt x="94301" y="129305"/>
                          <a:pt x="94255" y="126033"/>
                          <a:pt x="94255" y="126033"/>
                        </a:cubicBezTo>
                        <a:lnTo>
                          <a:pt x="143300" y="116393"/>
                        </a:lnTo>
                        <a:cubicBezTo>
                          <a:pt x="143300" y="116393"/>
                          <a:pt x="109321" y="119341"/>
                          <a:pt x="92092" y="119554"/>
                        </a:cubicBezTo>
                        <a:cubicBezTo>
                          <a:pt x="79096" y="119720"/>
                          <a:pt x="74381" y="118842"/>
                          <a:pt x="74381" y="118842"/>
                        </a:cubicBezTo>
                        <a:cubicBezTo>
                          <a:pt x="74381" y="118842"/>
                          <a:pt x="77173" y="113545"/>
                          <a:pt x="83024" y="107269"/>
                        </a:cubicBezTo>
                        <a:cubicBezTo>
                          <a:pt x="88884" y="100993"/>
                          <a:pt x="97194" y="94855"/>
                          <a:pt x="97194" y="94855"/>
                        </a:cubicBezTo>
                        <a:cubicBezTo>
                          <a:pt x="97194" y="94855"/>
                          <a:pt x="87082" y="99080"/>
                          <a:pt x="80048" y="104616"/>
                        </a:cubicBezTo>
                        <a:cubicBezTo>
                          <a:pt x="73014" y="110153"/>
                          <a:pt x="69057" y="117012"/>
                          <a:pt x="69057" y="117012"/>
                        </a:cubicBezTo>
                        <a:lnTo>
                          <a:pt x="46226" y="114997"/>
                        </a:lnTo>
                        <a:cubicBezTo>
                          <a:pt x="46226" y="114997"/>
                          <a:pt x="52585" y="104395"/>
                          <a:pt x="58168" y="95807"/>
                        </a:cubicBezTo>
                        <a:cubicBezTo>
                          <a:pt x="63752" y="87220"/>
                          <a:pt x="71091" y="79502"/>
                          <a:pt x="71091" y="79502"/>
                        </a:cubicBezTo>
                        <a:cubicBezTo>
                          <a:pt x="71091" y="79502"/>
                          <a:pt x="82137" y="80408"/>
                          <a:pt x="94781" y="77515"/>
                        </a:cubicBezTo>
                        <a:cubicBezTo>
                          <a:pt x="107417" y="74622"/>
                          <a:pt x="121652" y="67920"/>
                          <a:pt x="121652" y="67920"/>
                        </a:cubicBezTo>
                        <a:cubicBezTo>
                          <a:pt x="121652" y="67920"/>
                          <a:pt x="107593" y="71534"/>
                          <a:pt x="96205" y="73004"/>
                        </a:cubicBezTo>
                        <a:cubicBezTo>
                          <a:pt x="84826" y="74483"/>
                          <a:pt x="76129" y="73817"/>
                          <a:pt x="76129" y="73817"/>
                        </a:cubicBezTo>
                        <a:cubicBezTo>
                          <a:pt x="76129" y="73817"/>
                          <a:pt x="78587" y="67467"/>
                          <a:pt x="90899" y="53131"/>
                        </a:cubicBezTo>
                        <a:cubicBezTo>
                          <a:pt x="106937" y="34459"/>
                          <a:pt x="140952" y="0"/>
                          <a:pt x="14095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33" name="Google Shape;11133;p17"/>
                <p:cNvGrpSpPr/>
                <p:nvPr/>
              </p:nvGrpSpPr>
              <p:grpSpPr>
                <a:xfrm>
                  <a:off x="3325458" y="4092238"/>
                  <a:ext cx="165878" cy="125590"/>
                  <a:chOff x="3325458" y="4092238"/>
                  <a:chExt cx="165878" cy="125590"/>
                </a:xfrm>
              </p:grpSpPr>
              <p:sp>
                <p:nvSpPr>
                  <p:cNvPr id="11134" name="Google Shape;11134;p17"/>
                  <p:cNvSpPr/>
                  <p:nvPr/>
                </p:nvSpPr>
                <p:spPr>
                  <a:xfrm>
                    <a:off x="3325458" y="4092238"/>
                    <a:ext cx="165878" cy="125590"/>
                  </a:xfrm>
                  <a:custGeom>
                    <a:avLst/>
                    <a:gdLst/>
                    <a:ahLst/>
                    <a:cxnLst/>
                    <a:rect l="l" t="t" r="r" b="b"/>
                    <a:pathLst>
                      <a:path w="165878" h="125590" extrusionOk="0">
                        <a:moveTo>
                          <a:pt x="105106" y="98294"/>
                        </a:moveTo>
                        <a:cubicBezTo>
                          <a:pt x="105106" y="98294"/>
                          <a:pt x="128141" y="105393"/>
                          <a:pt x="143513" y="97970"/>
                        </a:cubicBezTo>
                        <a:cubicBezTo>
                          <a:pt x="167730" y="86287"/>
                          <a:pt x="165845" y="72034"/>
                          <a:pt x="165845" y="72034"/>
                        </a:cubicBezTo>
                        <a:cubicBezTo>
                          <a:pt x="165845" y="72034"/>
                          <a:pt x="148513" y="80362"/>
                          <a:pt x="141858" y="67024"/>
                        </a:cubicBezTo>
                        <a:cubicBezTo>
                          <a:pt x="138410" y="60100"/>
                          <a:pt x="142459" y="48722"/>
                          <a:pt x="142459" y="48722"/>
                        </a:cubicBezTo>
                        <a:cubicBezTo>
                          <a:pt x="142459" y="48722"/>
                          <a:pt x="134759" y="42335"/>
                          <a:pt x="132596" y="34367"/>
                        </a:cubicBezTo>
                        <a:cubicBezTo>
                          <a:pt x="130442" y="26399"/>
                          <a:pt x="133835" y="16842"/>
                          <a:pt x="133835" y="16842"/>
                        </a:cubicBezTo>
                        <a:cubicBezTo>
                          <a:pt x="133835" y="16842"/>
                          <a:pt x="123926" y="18542"/>
                          <a:pt x="115653" y="23682"/>
                        </a:cubicBezTo>
                        <a:cubicBezTo>
                          <a:pt x="107380" y="28821"/>
                          <a:pt x="100734" y="37399"/>
                          <a:pt x="100734" y="37399"/>
                        </a:cubicBezTo>
                        <a:cubicBezTo>
                          <a:pt x="100734" y="37399"/>
                          <a:pt x="99422" y="31733"/>
                          <a:pt x="97480" y="26612"/>
                        </a:cubicBezTo>
                        <a:cubicBezTo>
                          <a:pt x="95539" y="21482"/>
                          <a:pt x="92979" y="16897"/>
                          <a:pt x="92979" y="16897"/>
                        </a:cubicBezTo>
                        <a:cubicBezTo>
                          <a:pt x="92979" y="16897"/>
                          <a:pt x="88431" y="19004"/>
                          <a:pt x="85233" y="21907"/>
                        </a:cubicBezTo>
                        <a:cubicBezTo>
                          <a:pt x="82026" y="24800"/>
                          <a:pt x="80168" y="28479"/>
                          <a:pt x="80168" y="28479"/>
                        </a:cubicBezTo>
                        <a:cubicBezTo>
                          <a:pt x="80168" y="28479"/>
                          <a:pt x="70675" y="18792"/>
                          <a:pt x="61635" y="11674"/>
                        </a:cubicBezTo>
                        <a:cubicBezTo>
                          <a:pt x="52585" y="4557"/>
                          <a:pt x="43989" y="0"/>
                          <a:pt x="43989" y="0"/>
                        </a:cubicBezTo>
                        <a:cubicBezTo>
                          <a:pt x="43989" y="0"/>
                          <a:pt x="40736" y="11443"/>
                          <a:pt x="40172" y="21556"/>
                        </a:cubicBezTo>
                        <a:cubicBezTo>
                          <a:pt x="39617" y="31677"/>
                          <a:pt x="41762" y="40477"/>
                          <a:pt x="41762" y="40477"/>
                        </a:cubicBezTo>
                        <a:cubicBezTo>
                          <a:pt x="41762" y="40477"/>
                          <a:pt x="37547" y="39035"/>
                          <a:pt x="33646" y="38720"/>
                        </a:cubicBezTo>
                        <a:cubicBezTo>
                          <a:pt x="29736" y="38406"/>
                          <a:pt x="26150" y="39220"/>
                          <a:pt x="26150" y="39220"/>
                        </a:cubicBezTo>
                        <a:cubicBezTo>
                          <a:pt x="26150" y="39220"/>
                          <a:pt x="28571" y="46873"/>
                          <a:pt x="33470" y="53131"/>
                        </a:cubicBezTo>
                        <a:cubicBezTo>
                          <a:pt x="38369" y="59398"/>
                          <a:pt x="45727" y="64278"/>
                          <a:pt x="45727" y="64278"/>
                        </a:cubicBezTo>
                        <a:cubicBezTo>
                          <a:pt x="45727" y="64278"/>
                          <a:pt x="31132" y="62319"/>
                          <a:pt x="19698" y="63798"/>
                        </a:cubicBezTo>
                        <a:cubicBezTo>
                          <a:pt x="8273" y="65277"/>
                          <a:pt x="0" y="70203"/>
                          <a:pt x="0" y="70203"/>
                        </a:cubicBezTo>
                        <a:cubicBezTo>
                          <a:pt x="0" y="70203"/>
                          <a:pt x="13190" y="75241"/>
                          <a:pt x="20363" y="81915"/>
                        </a:cubicBezTo>
                        <a:cubicBezTo>
                          <a:pt x="27536" y="88579"/>
                          <a:pt x="28682" y="96861"/>
                          <a:pt x="28682" y="96861"/>
                        </a:cubicBezTo>
                        <a:cubicBezTo>
                          <a:pt x="28682" y="96861"/>
                          <a:pt x="45625" y="92942"/>
                          <a:pt x="52502" y="112224"/>
                        </a:cubicBezTo>
                        <a:cubicBezTo>
                          <a:pt x="55229" y="119868"/>
                          <a:pt x="49498" y="124286"/>
                          <a:pt x="49498" y="124286"/>
                        </a:cubicBezTo>
                        <a:cubicBezTo>
                          <a:pt x="49498" y="124286"/>
                          <a:pt x="64297" y="128354"/>
                          <a:pt x="78495" y="122123"/>
                        </a:cubicBezTo>
                        <a:cubicBezTo>
                          <a:pt x="92693" y="115903"/>
                          <a:pt x="105106" y="98294"/>
                          <a:pt x="105106"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35" name="Google Shape;11135;p17"/>
                  <p:cNvSpPr/>
                  <p:nvPr/>
                </p:nvSpPr>
                <p:spPr>
                  <a:xfrm>
                    <a:off x="3357301" y="4105419"/>
                    <a:ext cx="114118" cy="103719"/>
                  </a:xfrm>
                  <a:custGeom>
                    <a:avLst/>
                    <a:gdLst/>
                    <a:ahLst/>
                    <a:cxnLst/>
                    <a:rect l="l" t="t" r="r" b="b"/>
                    <a:pathLst>
                      <a:path w="114118" h="103719" extrusionOk="0">
                        <a:moveTo>
                          <a:pt x="18209" y="0"/>
                        </a:moveTo>
                        <a:cubicBezTo>
                          <a:pt x="18209" y="0"/>
                          <a:pt x="29856" y="28876"/>
                          <a:pt x="38545" y="41604"/>
                        </a:cubicBezTo>
                        <a:cubicBezTo>
                          <a:pt x="43398" y="48703"/>
                          <a:pt x="47206" y="53038"/>
                          <a:pt x="47206" y="53038"/>
                        </a:cubicBezTo>
                        <a:cubicBezTo>
                          <a:pt x="47206" y="53038"/>
                          <a:pt x="43314" y="52031"/>
                          <a:pt x="34432" y="47733"/>
                        </a:cubicBezTo>
                        <a:cubicBezTo>
                          <a:pt x="25549" y="43435"/>
                          <a:pt x="11674" y="35846"/>
                          <a:pt x="11674" y="35846"/>
                        </a:cubicBezTo>
                        <a:cubicBezTo>
                          <a:pt x="11674" y="35846"/>
                          <a:pt x="23016" y="45006"/>
                          <a:pt x="32435" y="50275"/>
                        </a:cubicBezTo>
                        <a:cubicBezTo>
                          <a:pt x="41854" y="55534"/>
                          <a:pt x="49332" y="56893"/>
                          <a:pt x="49332" y="56893"/>
                        </a:cubicBezTo>
                        <a:cubicBezTo>
                          <a:pt x="49332" y="56893"/>
                          <a:pt x="53075" y="63521"/>
                          <a:pt x="57715" y="69214"/>
                        </a:cubicBezTo>
                        <a:cubicBezTo>
                          <a:pt x="62356" y="74899"/>
                          <a:pt x="67893" y="79669"/>
                          <a:pt x="67893" y="79669"/>
                        </a:cubicBezTo>
                        <a:lnTo>
                          <a:pt x="47511" y="77265"/>
                        </a:lnTo>
                        <a:cubicBezTo>
                          <a:pt x="47511" y="77265"/>
                          <a:pt x="46309" y="72856"/>
                          <a:pt x="40440" y="67606"/>
                        </a:cubicBezTo>
                        <a:cubicBezTo>
                          <a:pt x="34579" y="62347"/>
                          <a:pt x="24060" y="56246"/>
                          <a:pt x="24060" y="56246"/>
                        </a:cubicBezTo>
                        <a:cubicBezTo>
                          <a:pt x="24060" y="56246"/>
                          <a:pt x="32407" y="63437"/>
                          <a:pt x="37186" y="68262"/>
                        </a:cubicBezTo>
                        <a:cubicBezTo>
                          <a:pt x="41965" y="73097"/>
                          <a:pt x="43176" y="75555"/>
                          <a:pt x="43176" y="75555"/>
                        </a:cubicBezTo>
                        <a:lnTo>
                          <a:pt x="24375" y="70666"/>
                        </a:lnTo>
                        <a:lnTo>
                          <a:pt x="0" y="63160"/>
                        </a:lnTo>
                        <a:lnTo>
                          <a:pt x="22886" y="73115"/>
                        </a:lnTo>
                        <a:cubicBezTo>
                          <a:pt x="22886" y="73115"/>
                          <a:pt x="21750" y="75343"/>
                          <a:pt x="16934" y="76618"/>
                        </a:cubicBezTo>
                        <a:cubicBezTo>
                          <a:pt x="12118" y="77885"/>
                          <a:pt x="3623" y="78199"/>
                          <a:pt x="3623" y="78199"/>
                        </a:cubicBezTo>
                        <a:cubicBezTo>
                          <a:pt x="3623" y="78199"/>
                          <a:pt x="12756" y="79382"/>
                          <a:pt x="18653" y="78448"/>
                        </a:cubicBezTo>
                        <a:cubicBezTo>
                          <a:pt x="24550" y="77506"/>
                          <a:pt x="27203" y="74437"/>
                          <a:pt x="27203" y="74437"/>
                        </a:cubicBezTo>
                        <a:lnTo>
                          <a:pt x="42251" y="78190"/>
                        </a:lnTo>
                        <a:lnTo>
                          <a:pt x="50774" y="80667"/>
                        </a:lnTo>
                        <a:cubicBezTo>
                          <a:pt x="50774" y="80667"/>
                          <a:pt x="49138" y="84041"/>
                          <a:pt x="43555" y="87581"/>
                        </a:cubicBezTo>
                        <a:cubicBezTo>
                          <a:pt x="37981" y="91121"/>
                          <a:pt x="28469" y="94828"/>
                          <a:pt x="28469" y="94828"/>
                        </a:cubicBezTo>
                        <a:cubicBezTo>
                          <a:pt x="28469" y="94828"/>
                          <a:pt x="38591" y="93571"/>
                          <a:pt x="45357" y="90308"/>
                        </a:cubicBezTo>
                        <a:cubicBezTo>
                          <a:pt x="52132" y="87054"/>
                          <a:pt x="55543" y="81813"/>
                          <a:pt x="55543" y="81813"/>
                        </a:cubicBezTo>
                        <a:lnTo>
                          <a:pt x="70601" y="83089"/>
                        </a:lnTo>
                        <a:cubicBezTo>
                          <a:pt x="70601" y="83089"/>
                          <a:pt x="73383" y="86305"/>
                          <a:pt x="79243" y="91463"/>
                        </a:cubicBezTo>
                        <a:cubicBezTo>
                          <a:pt x="85094" y="96621"/>
                          <a:pt x="94033" y="103720"/>
                          <a:pt x="94033" y="103720"/>
                        </a:cubicBezTo>
                        <a:lnTo>
                          <a:pt x="100485" y="98978"/>
                        </a:lnTo>
                        <a:cubicBezTo>
                          <a:pt x="100485" y="98978"/>
                          <a:pt x="90835" y="94005"/>
                          <a:pt x="84115" y="89208"/>
                        </a:cubicBezTo>
                        <a:cubicBezTo>
                          <a:pt x="77386" y="84401"/>
                          <a:pt x="73568" y="79770"/>
                          <a:pt x="73568" y="79770"/>
                        </a:cubicBezTo>
                        <a:lnTo>
                          <a:pt x="77958" y="70259"/>
                        </a:lnTo>
                        <a:cubicBezTo>
                          <a:pt x="77958" y="70259"/>
                          <a:pt x="85668" y="73448"/>
                          <a:pt x="94467" y="73152"/>
                        </a:cubicBezTo>
                        <a:cubicBezTo>
                          <a:pt x="103267" y="72856"/>
                          <a:pt x="114119" y="70324"/>
                          <a:pt x="114119" y="70324"/>
                        </a:cubicBezTo>
                        <a:cubicBezTo>
                          <a:pt x="114119" y="70324"/>
                          <a:pt x="103045" y="71664"/>
                          <a:pt x="94439" y="70814"/>
                        </a:cubicBezTo>
                        <a:cubicBezTo>
                          <a:pt x="85825" y="69972"/>
                          <a:pt x="79031" y="67301"/>
                          <a:pt x="79031" y="67301"/>
                        </a:cubicBezTo>
                        <a:lnTo>
                          <a:pt x="85224" y="52068"/>
                        </a:lnTo>
                        <a:cubicBezTo>
                          <a:pt x="85224" y="52068"/>
                          <a:pt x="89466" y="52530"/>
                          <a:pt x="93940" y="49138"/>
                        </a:cubicBezTo>
                        <a:cubicBezTo>
                          <a:pt x="98405" y="45745"/>
                          <a:pt x="103091" y="38517"/>
                          <a:pt x="103091" y="38517"/>
                        </a:cubicBezTo>
                        <a:cubicBezTo>
                          <a:pt x="103091" y="38517"/>
                          <a:pt x="96695" y="44535"/>
                          <a:pt x="92498" y="47271"/>
                        </a:cubicBezTo>
                        <a:cubicBezTo>
                          <a:pt x="88302" y="50016"/>
                          <a:pt x="86296" y="49489"/>
                          <a:pt x="86296" y="49489"/>
                        </a:cubicBezTo>
                        <a:lnTo>
                          <a:pt x="89790" y="18459"/>
                        </a:lnTo>
                        <a:cubicBezTo>
                          <a:pt x="89790" y="18459"/>
                          <a:pt x="85085" y="39312"/>
                          <a:pt x="81915" y="49674"/>
                        </a:cubicBezTo>
                        <a:cubicBezTo>
                          <a:pt x="79530" y="57485"/>
                          <a:pt x="78088" y="60156"/>
                          <a:pt x="78088" y="60156"/>
                        </a:cubicBezTo>
                        <a:cubicBezTo>
                          <a:pt x="78088" y="60156"/>
                          <a:pt x="75389" y="57586"/>
                          <a:pt x="72671" y="53011"/>
                        </a:cubicBezTo>
                        <a:cubicBezTo>
                          <a:pt x="69963" y="48426"/>
                          <a:pt x="67800" y="42399"/>
                          <a:pt x="67800" y="42399"/>
                        </a:cubicBezTo>
                        <a:cubicBezTo>
                          <a:pt x="67800" y="42399"/>
                          <a:pt x="68438" y="49184"/>
                          <a:pt x="70481" y="54342"/>
                        </a:cubicBezTo>
                        <a:cubicBezTo>
                          <a:pt x="72524" y="59500"/>
                          <a:pt x="75953" y="63031"/>
                          <a:pt x="75953" y="63031"/>
                        </a:cubicBezTo>
                        <a:lnTo>
                          <a:pt x="70342" y="76369"/>
                        </a:lnTo>
                        <a:cubicBezTo>
                          <a:pt x="70342" y="76369"/>
                          <a:pt x="65082" y="70749"/>
                          <a:pt x="60904" y="65942"/>
                        </a:cubicBezTo>
                        <a:cubicBezTo>
                          <a:pt x="56726" y="61126"/>
                          <a:pt x="53417" y="55414"/>
                          <a:pt x="53417" y="55414"/>
                        </a:cubicBezTo>
                        <a:cubicBezTo>
                          <a:pt x="53417" y="55414"/>
                          <a:pt x="56089" y="48953"/>
                          <a:pt x="56736" y="40893"/>
                        </a:cubicBezTo>
                        <a:cubicBezTo>
                          <a:pt x="57392" y="32823"/>
                          <a:pt x="56024" y="23155"/>
                          <a:pt x="56024" y="23155"/>
                        </a:cubicBezTo>
                        <a:cubicBezTo>
                          <a:pt x="56024" y="23155"/>
                          <a:pt x="55534" y="32195"/>
                          <a:pt x="54259" y="39266"/>
                        </a:cubicBezTo>
                        <a:cubicBezTo>
                          <a:pt x="52974" y="46337"/>
                          <a:pt x="50903" y="51430"/>
                          <a:pt x="50903" y="51430"/>
                        </a:cubicBezTo>
                        <a:cubicBezTo>
                          <a:pt x="50903" y="51430"/>
                          <a:pt x="47502" y="48870"/>
                          <a:pt x="41096" y="39053"/>
                        </a:cubicBezTo>
                        <a:cubicBezTo>
                          <a:pt x="32749" y="26260"/>
                          <a:pt x="18209" y="0"/>
                          <a:pt x="182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36" name="Google Shape;11136;p17"/>
                <p:cNvGrpSpPr/>
                <p:nvPr/>
              </p:nvGrpSpPr>
              <p:grpSpPr>
                <a:xfrm>
                  <a:off x="3216774" y="4228411"/>
                  <a:ext cx="216350" cy="142366"/>
                  <a:chOff x="3216774" y="4228411"/>
                  <a:chExt cx="216350" cy="142366"/>
                </a:xfrm>
              </p:grpSpPr>
              <p:sp>
                <p:nvSpPr>
                  <p:cNvPr id="11137" name="Google Shape;11137;p17"/>
                  <p:cNvSpPr/>
                  <p:nvPr/>
                </p:nvSpPr>
                <p:spPr>
                  <a:xfrm>
                    <a:off x="3216774" y="4228411"/>
                    <a:ext cx="135230" cy="142366"/>
                  </a:xfrm>
                  <a:custGeom>
                    <a:avLst/>
                    <a:gdLst/>
                    <a:ahLst/>
                    <a:cxnLst/>
                    <a:rect l="l" t="t" r="r" b="b"/>
                    <a:pathLst>
                      <a:path w="135230" h="142366" extrusionOk="0">
                        <a:moveTo>
                          <a:pt x="115718" y="66155"/>
                        </a:moveTo>
                        <a:cubicBezTo>
                          <a:pt x="115718" y="66155"/>
                          <a:pt x="133539" y="49933"/>
                          <a:pt x="134972" y="32925"/>
                        </a:cubicBezTo>
                        <a:cubicBezTo>
                          <a:pt x="137227" y="6129"/>
                          <a:pt x="123991" y="499"/>
                          <a:pt x="123991" y="499"/>
                        </a:cubicBezTo>
                        <a:cubicBezTo>
                          <a:pt x="123991" y="499"/>
                          <a:pt x="122354" y="19670"/>
                          <a:pt x="107482" y="18607"/>
                        </a:cubicBezTo>
                        <a:cubicBezTo>
                          <a:pt x="99764" y="18052"/>
                          <a:pt x="92027" y="8781"/>
                          <a:pt x="92027" y="8781"/>
                        </a:cubicBezTo>
                        <a:cubicBezTo>
                          <a:pt x="92027" y="8781"/>
                          <a:pt x="82608" y="12174"/>
                          <a:pt x="74659" y="9974"/>
                        </a:cubicBezTo>
                        <a:cubicBezTo>
                          <a:pt x="66700" y="7774"/>
                          <a:pt x="60193" y="0"/>
                          <a:pt x="60193" y="0"/>
                        </a:cubicBezTo>
                        <a:cubicBezTo>
                          <a:pt x="60193" y="0"/>
                          <a:pt x="56616" y="9391"/>
                          <a:pt x="56828" y="19134"/>
                        </a:cubicBezTo>
                        <a:cubicBezTo>
                          <a:pt x="57050" y="28867"/>
                          <a:pt x="61062" y="38952"/>
                          <a:pt x="61062" y="38952"/>
                        </a:cubicBezTo>
                        <a:cubicBezTo>
                          <a:pt x="61062" y="38952"/>
                          <a:pt x="55516" y="37195"/>
                          <a:pt x="50108" y="36262"/>
                        </a:cubicBezTo>
                        <a:cubicBezTo>
                          <a:pt x="44710" y="35328"/>
                          <a:pt x="39460" y="35199"/>
                          <a:pt x="39460" y="35199"/>
                        </a:cubicBezTo>
                        <a:cubicBezTo>
                          <a:pt x="39460" y="35199"/>
                          <a:pt x="38970" y="40190"/>
                          <a:pt x="39830" y="44415"/>
                        </a:cubicBezTo>
                        <a:cubicBezTo>
                          <a:pt x="40698" y="48648"/>
                          <a:pt x="42917" y="52123"/>
                          <a:pt x="42917" y="52123"/>
                        </a:cubicBezTo>
                        <a:cubicBezTo>
                          <a:pt x="42917" y="52123"/>
                          <a:pt x="29754" y="55368"/>
                          <a:pt x="19023" y="59537"/>
                        </a:cubicBezTo>
                        <a:cubicBezTo>
                          <a:pt x="8291" y="63706"/>
                          <a:pt x="0" y="68789"/>
                          <a:pt x="0" y="68789"/>
                        </a:cubicBezTo>
                        <a:cubicBezTo>
                          <a:pt x="0" y="68789"/>
                          <a:pt x="8189" y="77413"/>
                          <a:pt x="16620" y="83033"/>
                        </a:cubicBezTo>
                        <a:cubicBezTo>
                          <a:pt x="25049" y="88662"/>
                          <a:pt x="33711" y="91288"/>
                          <a:pt x="33711" y="91288"/>
                        </a:cubicBezTo>
                        <a:cubicBezTo>
                          <a:pt x="33711" y="91288"/>
                          <a:pt x="30328" y="94190"/>
                          <a:pt x="28072" y="97388"/>
                        </a:cubicBezTo>
                        <a:cubicBezTo>
                          <a:pt x="25826" y="100596"/>
                          <a:pt x="24689" y="104099"/>
                          <a:pt x="24689" y="104099"/>
                        </a:cubicBezTo>
                        <a:cubicBezTo>
                          <a:pt x="24689" y="104099"/>
                          <a:pt x="32509" y="105901"/>
                          <a:pt x="40393" y="104866"/>
                        </a:cubicBezTo>
                        <a:cubicBezTo>
                          <a:pt x="48278" y="103840"/>
                          <a:pt x="56227" y="99976"/>
                          <a:pt x="56227" y="99976"/>
                        </a:cubicBezTo>
                        <a:cubicBezTo>
                          <a:pt x="56227" y="99976"/>
                          <a:pt x="47113" y="111549"/>
                          <a:pt x="42575" y="122151"/>
                        </a:cubicBezTo>
                        <a:cubicBezTo>
                          <a:pt x="38036" y="132744"/>
                          <a:pt x="38073" y="142366"/>
                          <a:pt x="38073" y="142366"/>
                        </a:cubicBezTo>
                        <a:cubicBezTo>
                          <a:pt x="38073" y="142366"/>
                          <a:pt x="49119" y="133576"/>
                          <a:pt x="58510" y="130785"/>
                        </a:cubicBezTo>
                        <a:cubicBezTo>
                          <a:pt x="67893" y="128002"/>
                          <a:pt x="75611" y="131228"/>
                          <a:pt x="75611" y="131228"/>
                        </a:cubicBezTo>
                        <a:cubicBezTo>
                          <a:pt x="75611" y="131228"/>
                          <a:pt x="80852" y="114655"/>
                          <a:pt x="100956" y="118537"/>
                        </a:cubicBezTo>
                        <a:cubicBezTo>
                          <a:pt x="108924" y="120072"/>
                          <a:pt x="109811" y="127254"/>
                          <a:pt x="109811" y="127254"/>
                        </a:cubicBezTo>
                        <a:cubicBezTo>
                          <a:pt x="109811" y="127254"/>
                          <a:pt x="120839" y="116587"/>
                          <a:pt x="122696" y="101197"/>
                        </a:cubicBezTo>
                        <a:cubicBezTo>
                          <a:pt x="124554" y="85797"/>
                          <a:pt x="115718" y="66155"/>
                          <a:pt x="115718" y="661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38" name="Google Shape;11138;p17"/>
                  <p:cNvSpPr/>
                  <p:nvPr/>
                </p:nvSpPr>
                <p:spPr>
                  <a:xfrm>
                    <a:off x="3231203" y="4245188"/>
                    <a:ext cx="201921" cy="105818"/>
                  </a:xfrm>
                  <a:custGeom>
                    <a:avLst/>
                    <a:gdLst/>
                    <a:ahLst/>
                    <a:cxnLst/>
                    <a:rect l="l" t="t" r="r" b="b"/>
                    <a:pathLst>
                      <a:path w="201921" h="105818" extrusionOk="0">
                        <a:moveTo>
                          <a:pt x="0" y="53501"/>
                        </a:moveTo>
                        <a:cubicBezTo>
                          <a:pt x="0" y="53501"/>
                          <a:pt x="30790" y="58150"/>
                          <a:pt x="46171" y="57143"/>
                        </a:cubicBezTo>
                        <a:cubicBezTo>
                          <a:pt x="54748" y="56579"/>
                          <a:pt x="60414" y="55506"/>
                          <a:pt x="60414" y="55506"/>
                        </a:cubicBezTo>
                        <a:cubicBezTo>
                          <a:pt x="60414" y="55506"/>
                          <a:pt x="57568" y="58344"/>
                          <a:pt x="49350" y="63807"/>
                        </a:cubicBezTo>
                        <a:cubicBezTo>
                          <a:pt x="41124" y="69270"/>
                          <a:pt x="27536" y="77349"/>
                          <a:pt x="27536" y="77349"/>
                        </a:cubicBezTo>
                        <a:cubicBezTo>
                          <a:pt x="27536" y="77349"/>
                          <a:pt x="41198" y="72246"/>
                          <a:pt x="50524" y="66811"/>
                        </a:cubicBezTo>
                        <a:cubicBezTo>
                          <a:pt x="59842" y="61385"/>
                          <a:pt x="64814" y="55636"/>
                          <a:pt x="64814" y="55636"/>
                        </a:cubicBezTo>
                        <a:cubicBezTo>
                          <a:pt x="64814" y="55636"/>
                          <a:pt x="72422" y="55775"/>
                          <a:pt x="79687" y="54684"/>
                        </a:cubicBezTo>
                        <a:cubicBezTo>
                          <a:pt x="86943" y="53584"/>
                          <a:pt x="93866" y="51236"/>
                          <a:pt x="93866" y="51236"/>
                        </a:cubicBezTo>
                        <a:lnTo>
                          <a:pt x="81425" y="67560"/>
                        </a:lnTo>
                        <a:cubicBezTo>
                          <a:pt x="81425" y="67560"/>
                          <a:pt x="77025" y="66358"/>
                          <a:pt x="69519" y="68734"/>
                        </a:cubicBezTo>
                        <a:cubicBezTo>
                          <a:pt x="62014" y="71109"/>
                          <a:pt x="51402" y="77062"/>
                          <a:pt x="51402" y="77062"/>
                        </a:cubicBezTo>
                        <a:cubicBezTo>
                          <a:pt x="51402" y="77062"/>
                          <a:pt x="61838" y="73531"/>
                          <a:pt x="68429" y="71876"/>
                        </a:cubicBezTo>
                        <a:cubicBezTo>
                          <a:pt x="75019" y="70213"/>
                          <a:pt x="77755" y="70425"/>
                          <a:pt x="77755" y="70425"/>
                        </a:cubicBezTo>
                        <a:lnTo>
                          <a:pt x="63983" y="84124"/>
                        </a:lnTo>
                        <a:lnTo>
                          <a:pt x="45117" y="101289"/>
                        </a:lnTo>
                        <a:lnTo>
                          <a:pt x="65332" y="86648"/>
                        </a:lnTo>
                        <a:cubicBezTo>
                          <a:pt x="65332" y="86648"/>
                          <a:pt x="66672" y="88764"/>
                          <a:pt x="65323" y="93552"/>
                        </a:cubicBezTo>
                        <a:cubicBezTo>
                          <a:pt x="63964" y="98350"/>
                          <a:pt x="59915" y="105818"/>
                          <a:pt x="59915" y="105818"/>
                        </a:cubicBezTo>
                        <a:cubicBezTo>
                          <a:pt x="59915" y="105818"/>
                          <a:pt x="65582" y="98562"/>
                          <a:pt x="67772" y="93007"/>
                        </a:cubicBezTo>
                        <a:cubicBezTo>
                          <a:pt x="69954" y="87451"/>
                          <a:pt x="68669" y="83606"/>
                          <a:pt x="68669" y="83606"/>
                        </a:cubicBezTo>
                        <a:lnTo>
                          <a:pt x="79548" y="72560"/>
                        </a:lnTo>
                        <a:lnTo>
                          <a:pt x="86019" y="66478"/>
                        </a:lnTo>
                        <a:cubicBezTo>
                          <a:pt x="86019" y="66478"/>
                          <a:pt x="88089" y="69612"/>
                          <a:pt x="88302" y="76212"/>
                        </a:cubicBezTo>
                        <a:cubicBezTo>
                          <a:pt x="88514" y="82811"/>
                          <a:pt x="86869" y="92896"/>
                          <a:pt x="86869" y="92896"/>
                        </a:cubicBezTo>
                        <a:cubicBezTo>
                          <a:pt x="86869" y="92896"/>
                          <a:pt x="90927" y="83532"/>
                          <a:pt x="91574" y="76045"/>
                        </a:cubicBezTo>
                        <a:cubicBezTo>
                          <a:pt x="92212" y="68567"/>
                          <a:pt x="89429" y="62966"/>
                          <a:pt x="89429" y="62966"/>
                        </a:cubicBezTo>
                        <a:lnTo>
                          <a:pt x="98183" y="50644"/>
                        </a:lnTo>
                        <a:cubicBezTo>
                          <a:pt x="98183" y="50644"/>
                          <a:pt x="102370" y="49877"/>
                          <a:pt x="109793" y="47465"/>
                        </a:cubicBezTo>
                        <a:cubicBezTo>
                          <a:pt x="117215" y="45043"/>
                          <a:pt x="201921" y="27555"/>
                          <a:pt x="201921" y="27555"/>
                        </a:cubicBezTo>
                        <a:lnTo>
                          <a:pt x="195396" y="25207"/>
                        </a:lnTo>
                        <a:cubicBezTo>
                          <a:pt x="195396" y="25207"/>
                          <a:pt x="117881" y="38776"/>
                          <a:pt x="110329" y="42122"/>
                        </a:cubicBezTo>
                        <a:cubicBezTo>
                          <a:pt x="102768" y="45468"/>
                          <a:pt x="96843" y="46402"/>
                          <a:pt x="96843" y="46402"/>
                        </a:cubicBezTo>
                        <a:lnTo>
                          <a:pt x="90881" y="37778"/>
                        </a:lnTo>
                        <a:cubicBezTo>
                          <a:pt x="90881" y="37778"/>
                          <a:pt x="97545" y="32768"/>
                          <a:pt x="101769" y="25040"/>
                        </a:cubicBezTo>
                        <a:cubicBezTo>
                          <a:pt x="105993" y="17313"/>
                          <a:pt x="109321" y="6683"/>
                          <a:pt x="109321" y="6683"/>
                        </a:cubicBezTo>
                        <a:cubicBezTo>
                          <a:pt x="109321" y="6683"/>
                          <a:pt x="104847" y="16897"/>
                          <a:pt x="99745" y="23876"/>
                        </a:cubicBezTo>
                        <a:cubicBezTo>
                          <a:pt x="94634" y="30864"/>
                          <a:pt x="88884" y="35356"/>
                          <a:pt x="88884" y="35356"/>
                        </a:cubicBezTo>
                        <a:lnTo>
                          <a:pt x="78920" y="22277"/>
                        </a:lnTo>
                        <a:cubicBezTo>
                          <a:pt x="78920" y="22277"/>
                          <a:pt x="81471" y="18857"/>
                          <a:pt x="80824" y="13283"/>
                        </a:cubicBezTo>
                        <a:cubicBezTo>
                          <a:pt x="80177" y="7718"/>
                          <a:pt x="76332" y="0"/>
                          <a:pt x="76332" y="0"/>
                        </a:cubicBezTo>
                        <a:cubicBezTo>
                          <a:pt x="76332" y="0"/>
                          <a:pt x="78263" y="8560"/>
                          <a:pt x="78485" y="13569"/>
                        </a:cubicBezTo>
                        <a:cubicBezTo>
                          <a:pt x="78707" y="18579"/>
                          <a:pt x="77237" y="20040"/>
                          <a:pt x="77237" y="20040"/>
                        </a:cubicBezTo>
                        <a:lnTo>
                          <a:pt x="52308" y="1248"/>
                        </a:lnTo>
                        <a:cubicBezTo>
                          <a:pt x="52308" y="1248"/>
                          <a:pt x="67865" y="15908"/>
                          <a:pt x="75167" y="23903"/>
                        </a:cubicBezTo>
                        <a:cubicBezTo>
                          <a:pt x="80685" y="29939"/>
                          <a:pt x="82247" y="32537"/>
                          <a:pt x="82247" y="32537"/>
                        </a:cubicBezTo>
                        <a:cubicBezTo>
                          <a:pt x="82247" y="32537"/>
                          <a:pt x="78661" y="33553"/>
                          <a:pt x="73337" y="33553"/>
                        </a:cubicBezTo>
                        <a:cubicBezTo>
                          <a:pt x="68022" y="33563"/>
                          <a:pt x="61727" y="32361"/>
                          <a:pt x="61727" y="32361"/>
                        </a:cubicBezTo>
                        <a:cubicBezTo>
                          <a:pt x="61727" y="32361"/>
                          <a:pt x="67893" y="35254"/>
                          <a:pt x="73374" y="36123"/>
                        </a:cubicBezTo>
                        <a:cubicBezTo>
                          <a:pt x="78846" y="36992"/>
                          <a:pt x="83643" y="35837"/>
                          <a:pt x="83643" y="35837"/>
                        </a:cubicBezTo>
                        <a:lnTo>
                          <a:pt x="92267" y="47446"/>
                        </a:lnTo>
                        <a:cubicBezTo>
                          <a:pt x="92267" y="47446"/>
                          <a:pt x="84762" y="49119"/>
                          <a:pt x="78495" y="50266"/>
                        </a:cubicBezTo>
                        <a:cubicBezTo>
                          <a:pt x="72228" y="51421"/>
                          <a:pt x="65619" y="51365"/>
                          <a:pt x="65619" y="51365"/>
                        </a:cubicBezTo>
                        <a:cubicBezTo>
                          <a:pt x="65619" y="51365"/>
                          <a:pt x="61413" y="45782"/>
                          <a:pt x="54804" y="41114"/>
                        </a:cubicBezTo>
                        <a:cubicBezTo>
                          <a:pt x="48186" y="36456"/>
                          <a:pt x="39164" y="32712"/>
                          <a:pt x="39164" y="32712"/>
                        </a:cubicBezTo>
                        <a:cubicBezTo>
                          <a:pt x="39164" y="32712"/>
                          <a:pt x="46707" y="37731"/>
                          <a:pt x="52142" y="42427"/>
                        </a:cubicBezTo>
                        <a:cubicBezTo>
                          <a:pt x="57577" y="47123"/>
                          <a:pt x="60914" y="51495"/>
                          <a:pt x="60914" y="51495"/>
                        </a:cubicBezTo>
                        <a:cubicBezTo>
                          <a:pt x="60914" y="51495"/>
                          <a:pt x="56976" y="53131"/>
                          <a:pt x="45265" y="53649"/>
                        </a:cubicBezTo>
                        <a:cubicBezTo>
                          <a:pt x="30004" y="54323"/>
                          <a:pt x="0" y="53501"/>
                          <a:pt x="0" y="5350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39" name="Google Shape;11139;p17"/>
                <p:cNvGrpSpPr/>
                <p:nvPr/>
              </p:nvGrpSpPr>
              <p:grpSpPr>
                <a:xfrm>
                  <a:off x="3461566" y="4116936"/>
                  <a:ext cx="192243" cy="163515"/>
                  <a:chOff x="3461566" y="4116936"/>
                  <a:chExt cx="192243" cy="163515"/>
                </a:xfrm>
              </p:grpSpPr>
              <p:sp>
                <p:nvSpPr>
                  <p:cNvPr id="11140" name="Google Shape;11140;p17"/>
                  <p:cNvSpPr/>
                  <p:nvPr/>
                </p:nvSpPr>
                <p:spPr>
                  <a:xfrm>
                    <a:off x="3526502" y="4116936"/>
                    <a:ext cx="127307" cy="163515"/>
                  </a:xfrm>
                  <a:custGeom>
                    <a:avLst/>
                    <a:gdLst/>
                    <a:ahLst/>
                    <a:cxnLst/>
                    <a:rect l="l" t="t" r="r" b="b"/>
                    <a:pathLst>
                      <a:path w="127307" h="163515" extrusionOk="0">
                        <a:moveTo>
                          <a:pt x="20649" y="99403"/>
                        </a:moveTo>
                        <a:cubicBezTo>
                          <a:pt x="20649" y="99403"/>
                          <a:pt x="10028" y="121042"/>
                          <a:pt x="14946" y="137394"/>
                        </a:cubicBezTo>
                        <a:cubicBezTo>
                          <a:pt x="22691" y="163136"/>
                          <a:pt x="37065" y="163515"/>
                          <a:pt x="37065" y="163515"/>
                        </a:cubicBezTo>
                        <a:cubicBezTo>
                          <a:pt x="37065" y="163515"/>
                          <a:pt x="31547" y="145084"/>
                          <a:pt x="45772" y="140610"/>
                        </a:cubicBezTo>
                        <a:cubicBezTo>
                          <a:pt x="53148" y="138281"/>
                          <a:pt x="63750" y="144067"/>
                          <a:pt x="63750" y="144067"/>
                        </a:cubicBezTo>
                        <a:cubicBezTo>
                          <a:pt x="63750" y="144067"/>
                          <a:pt x="71265" y="137458"/>
                          <a:pt x="79473" y="136580"/>
                        </a:cubicBezTo>
                        <a:cubicBezTo>
                          <a:pt x="87681" y="135702"/>
                          <a:pt x="96583" y="140546"/>
                          <a:pt x="96583" y="140546"/>
                        </a:cubicBezTo>
                        <a:cubicBezTo>
                          <a:pt x="96583" y="140546"/>
                          <a:pt x="96463" y="130489"/>
                          <a:pt x="92682" y="121514"/>
                        </a:cubicBezTo>
                        <a:cubicBezTo>
                          <a:pt x="88911" y="112538"/>
                          <a:pt x="81470" y="104635"/>
                          <a:pt x="81470" y="104635"/>
                        </a:cubicBezTo>
                        <a:cubicBezTo>
                          <a:pt x="81470" y="104635"/>
                          <a:pt x="87275" y="104228"/>
                          <a:pt x="92645" y="103110"/>
                        </a:cubicBezTo>
                        <a:cubicBezTo>
                          <a:pt x="98016" y="102001"/>
                          <a:pt x="102942" y="100189"/>
                          <a:pt x="102942" y="100189"/>
                        </a:cubicBezTo>
                        <a:cubicBezTo>
                          <a:pt x="102942" y="100189"/>
                          <a:pt x="101565" y="95364"/>
                          <a:pt x="99208" y="91750"/>
                        </a:cubicBezTo>
                        <a:cubicBezTo>
                          <a:pt x="96851" y="88136"/>
                          <a:pt x="93514" y="85714"/>
                          <a:pt x="93514" y="85714"/>
                        </a:cubicBezTo>
                        <a:cubicBezTo>
                          <a:pt x="93514" y="85714"/>
                          <a:pt x="104560" y="77866"/>
                          <a:pt x="113008" y="70046"/>
                        </a:cubicBezTo>
                        <a:cubicBezTo>
                          <a:pt x="121457" y="62227"/>
                          <a:pt x="127308" y="54453"/>
                          <a:pt x="127308" y="54453"/>
                        </a:cubicBezTo>
                        <a:cubicBezTo>
                          <a:pt x="127308" y="54453"/>
                          <a:pt x="116521" y="49443"/>
                          <a:pt x="106612" y="47308"/>
                        </a:cubicBezTo>
                        <a:cubicBezTo>
                          <a:pt x="96703" y="45173"/>
                          <a:pt x="87681" y="45912"/>
                          <a:pt x="87681" y="45912"/>
                        </a:cubicBezTo>
                        <a:cubicBezTo>
                          <a:pt x="87681" y="45912"/>
                          <a:pt x="89761" y="41974"/>
                          <a:pt x="90686" y="38166"/>
                        </a:cubicBezTo>
                        <a:cubicBezTo>
                          <a:pt x="91610" y="34358"/>
                          <a:pt x="91370" y="30679"/>
                          <a:pt x="91370" y="30679"/>
                        </a:cubicBezTo>
                        <a:cubicBezTo>
                          <a:pt x="91370" y="30679"/>
                          <a:pt x="83430" y="31880"/>
                          <a:pt x="76478" y="35735"/>
                        </a:cubicBezTo>
                        <a:cubicBezTo>
                          <a:pt x="69528" y="39590"/>
                          <a:pt x="63556" y="46097"/>
                          <a:pt x="63556" y="46097"/>
                        </a:cubicBezTo>
                        <a:cubicBezTo>
                          <a:pt x="63556" y="46097"/>
                          <a:pt x="67781" y="31991"/>
                          <a:pt x="68104" y="20465"/>
                        </a:cubicBezTo>
                        <a:cubicBezTo>
                          <a:pt x="68437" y="8938"/>
                          <a:pt x="64869" y="0"/>
                          <a:pt x="64869" y="0"/>
                        </a:cubicBezTo>
                        <a:cubicBezTo>
                          <a:pt x="64869" y="0"/>
                          <a:pt x="57816" y="12238"/>
                          <a:pt x="50116" y="18274"/>
                        </a:cubicBezTo>
                        <a:cubicBezTo>
                          <a:pt x="42408" y="24319"/>
                          <a:pt x="34042" y="24153"/>
                          <a:pt x="34042" y="24153"/>
                        </a:cubicBezTo>
                        <a:cubicBezTo>
                          <a:pt x="34042" y="24153"/>
                          <a:pt x="35262" y="41494"/>
                          <a:pt x="15130" y="45265"/>
                        </a:cubicBezTo>
                        <a:cubicBezTo>
                          <a:pt x="7153" y="46762"/>
                          <a:pt x="3696" y="40412"/>
                          <a:pt x="3696" y="40412"/>
                        </a:cubicBezTo>
                        <a:cubicBezTo>
                          <a:pt x="3696" y="40412"/>
                          <a:pt x="-2645" y="54379"/>
                          <a:pt x="1284" y="69381"/>
                        </a:cubicBezTo>
                        <a:cubicBezTo>
                          <a:pt x="5203" y="84383"/>
                          <a:pt x="20649" y="99403"/>
                          <a:pt x="2064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41" name="Google Shape;11141;p17"/>
                  <p:cNvSpPr/>
                  <p:nvPr/>
                </p:nvSpPr>
                <p:spPr>
                  <a:xfrm>
                    <a:off x="3461566" y="4147430"/>
                    <a:ext cx="178276" cy="126181"/>
                  </a:xfrm>
                  <a:custGeom>
                    <a:avLst/>
                    <a:gdLst/>
                    <a:ahLst/>
                    <a:cxnLst/>
                    <a:rect l="l" t="t" r="r" b="b"/>
                    <a:pathLst>
                      <a:path w="178276" h="126181" extrusionOk="0">
                        <a:moveTo>
                          <a:pt x="178277" y="27878"/>
                        </a:moveTo>
                        <a:cubicBezTo>
                          <a:pt x="178277" y="27878"/>
                          <a:pt x="147931" y="34857"/>
                          <a:pt x="133992" y="41447"/>
                        </a:cubicBezTo>
                        <a:cubicBezTo>
                          <a:pt x="126227" y="45117"/>
                          <a:pt x="121347" y="48204"/>
                          <a:pt x="121347" y="48204"/>
                        </a:cubicBezTo>
                        <a:cubicBezTo>
                          <a:pt x="121347" y="48204"/>
                          <a:pt x="122955" y="44516"/>
                          <a:pt x="128594" y="36419"/>
                        </a:cubicBezTo>
                        <a:cubicBezTo>
                          <a:pt x="134232" y="28322"/>
                          <a:pt x="143901" y="15806"/>
                          <a:pt x="143901" y="15806"/>
                        </a:cubicBezTo>
                        <a:cubicBezTo>
                          <a:pt x="143901" y="15806"/>
                          <a:pt x="133067" y="25576"/>
                          <a:pt x="126394" y="34052"/>
                        </a:cubicBezTo>
                        <a:cubicBezTo>
                          <a:pt x="119720" y="42520"/>
                          <a:pt x="117206" y="49702"/>
                          <a:pt x="117206" y="49702"/>
                        </a:cubicBezTo>
                        <a:cubicBezTo>
                          <a:pt x="117206" y="49702"/>
                          <a:pt x="110079" y="52354"/>
                          <a:pt x="103729" y="56052"/>
                        </a:cubicBezTo>
                        <a:cubicBezTo>
                          <a:pt x="97379" y="59740"/>
                          <a:pt x="91805" y="64454"/>
                          <a:pt x="91805" y="64454"/>
                        </a:cubicBezTo>
                        <a:lnTo>
                          <a:pt x="97370" y="44710"/>
                        </a:lnTo>
                        <a:cubicBezTo>
                          <a:pt x="97370" y="44710"/>
                          <a:pt x="101908" y="44211"/>
                          <a:pt x="108018" y="39238"/>
                        </a:cubicBezTo>
                        <a:cubicBezTo>
                          <a:pt x="114128" y="34274"/>
                          <a:pt x="121809" y="24846"/>
                          <a:pt x="121809" y="24846"/>
                        </a:cubicBezTo>
                        <a:cubicBezTo>
                          <a:pt x="121809" y="24846"/>
                          <a:pt x="113398" y="31954"/>
                          <a:pt x="107879" y="35920"/>
                        </a:cubicBezTo>
                        <a:cubicBezTo>
                          <a:pt x="102361" y="39885"/>
                          <a:pt x="99736" y="40699"/>
                          <a:pt x="99736" y="40699"/>
                        </a:cubicBezTo>
                        <a:lnTo>
                          <a:pt x="107519" y="22896"/>
                        </a:lnTo>
                        <a:lnTo>
                          <a:pt x="118749" y="0"/>
                        </a:lnTo>
                        <a:lnTo>
                          <a:pt x="105328" y="21038"/>
                        </a:lnTo>
                        <a:cubicBezTo>
                          <a:pt x="105328" y="21038"/>
                          <a:pt x="103304" y="19568"/>
                          <a:pt x="102805" y="14614"/>
                        </a:cubicBezTo>
                        <a:cubicBezTo>
                          <a:pt x="102306" y="9659"/>
                          <a:pt x="103331" y="1220"/>
                          <a:pt x="103331" y="1220"/>
                        </a:cubicBezTo>
                        <a:cubicBezTo>
                          <a:pt x="103331" y="1220"/>
                          <a:pt x="100725" y="10057"/>
                          <a:pt x="100734" y="16019"/>
                        </a:cubicBezTo>
                        <a:cubicBezTo>
                          <a:pt x="100734" y="21990"/>
                          <a:pt x="103350" y="25096"/>
                          <a:pt x="103350" y="25096"/>
                        </a:cubicBezTo>
                        <a:lnTo>
                          <a:pt x="97286" y="39368"/>
                        </a:lnTo>
                        <a:lnTo>
                          <a:pt x="93497" y="47400"/>
                        </a:lnTo>
                        <a:cubicBezTo>
                          <a:pt x="93497" y="47400"/>
                          <a:pt x="90428" y="45246"/>
                          <a:pt x="87803" y="39183"/>
                        </a:cubicBezTo>
                        <a:cubicBezTo>
                          <a:pt x="85178" y="33119"/>
                          <a:pt x="83005" y="23145"/>
                          <a:pt x="83005" y="23145"/>
                        </a:cubicBezTo>
                        <a:cubicBezTo>
                          <a:pt x="83005" y="23145"/>
                          <a:pt x="82673" y="33341"/>
                          <a:pt x="84826" y="40541"/>
                        </a:cubicBezTo>
                        <a:cubicBezTo>
                          <a:pt x="86971" y="47733"/>
                          <a:pt x="91620" y="51920"/>
                          <a:pt x="91620" y="51920"/>
                        </a:cubicBezTo>
                        <a:lnTo>
                          <a:pt x="88006" y="66598"/>
                        </a:lnTo>
                        <a:cubicBezTo>
                          <a:pt x="88006" y="66598"/>
                          <a:pt x="84392" y="68845"/>
                          <a:pt x="78375" y="73817"/>
                        </a:cubicBezTo>
                        <a:cubicBezTo>
                          <a:pt x="75795" y="75953"/>
                          <a:pt x="56874" y="79983"/>
                          <a:pt x="40810" y="90650"/>
                        </a:cubicBezTo>
                        <a:cubicBezTo>
                          <a:pt x="19457" y="104829"/>
                          <a:pt x="0" y="126181"/>
                          <a:pt x="0" y="126181"/>
                        </a:cubicBezTo>
                        <a:lnTo>
                          <a:pt x="6933" y="125969"/>
                        </a:lnTo>
                        <a:cubicBezTo>
                          <a:pt x="6933" y="125969"/>
                          <a:pt x="23811" y="106216"/>
                          <a:pt x="43000" y="94079"/>
                        </a:cubicBezTo>
                        <a:cubicBezTo>
                          <a:pt x="58788" y="84087"/>
                          <a:pt x="77228" y="81637"/>
                          <a:pt x="79844" y="78985"/>
                        </a:cubicBezTo>
                        <a:cubicBezTo>
                          <a:pt x="85640" y="73087"/>
                          <a:pt x="90807" y="70056"/>
                          <a:pt x="90807" y="70056"/>
                        </a:cubicBezTo>
                        <a:lnTo>
                          <a:pt x="99523" y="75879"/>
                        </a:lnTo>
                        <a:cubicBezTo>
                          <a:pt x="99523" y="75879"/>
                          <a:pt x="95160" y="82987"/>
                          <a:pt x="94070" y="91722"/>
                        </a:cubicBezTo>
                        <a:cubicBezTo>
                          <a:pt x="92988" y="100457"/>
                          <a:pt x="93792" y="111577"/>
                          <a:pt x="93792" y="111577"/>
                        </a:cubicBezTo>
                        <a:cubicBezTo>
                          <a:pt x="93792" y="111577"/>
                          <a:pt x="94199" y="100429"/>
                          <a:pt x="96390" y="92064"/>
                        </a:cubicBezTo>
                        <a:cubicBezTo>
                          <a:pt x="98571" y="83690"/>
                          <a:pt x="102269" y="77404"/>
                          <a:pt x="102269" y="77404"/>
                        </a:cubicBezTo>
                        <a:lnTo>
                          <a:pt x="116346" y="85908"/>
                        </a:lnTo>
                        <a:cubicBezTo>
                          <a:pt x="116346" y="85908"/>
                          <a:pt x="115228" y="90021"/>
                          <a:pt x="117871" y="94966"/>
                        </a:cubicBezTo>
                        <a:cubicBezTo>
                          <a:pt x="120515" y="99911"/>
                          <a:pt x="126930" y="105670"/>
                          <a:pt x="126930" y="105670"/>
                        </a:cubicBezTo>
                        <a:cubicBezTo>
                          <a:pt x="126930" y="105670"/>
                          <a:pt x="121994" y="98414"/>
                          <a:pt x="119942" y="93839"/>
                        </a:cubicBezTo>
                        <a:cubicBezTo>
                          <a:pt x="117890" y="89263"/>
                          <a:pt x="118731" y="87368"/>
                          <a:pt x="118731" y="87368"/>
                        </a:cubicBezTo>
                        <a:lnTo>
                          <a:pt x="148818" y="95687"/>
                        </a:lnTo>
                        <a:cubicBezTo>
                          <a:pt x="148818" y="95687"/>
                          <a:pt x="128963" y="87766"/>
                          <a:pt x="119230" y="83015"/>
                        </a:cubicBezTo>
                        <a:cubicBezTo>
                          <a:pt x="111882" y="79428"/>
                          <a:pt x="109469" y="77589"/>
                          <a:pt x="109469" y="77589"/>
                        </a:cubicBezTo>
                        <a:cubicBezTo>
                          <a:pt x="109469" y="77589"/>
                          <a:pt x="112436" y="75324"/>
                          <a:pt x="117382" y="73365"/>
                        </a:cubicBezTo>
                        <a:cubicBezTo>
                          <a:pt x="122336" y="71405"/>
                          <a:pt x="128622" y="70213"/>
                          <a:pt x="128622" y="70213"/>
                        </a:cubicBezTo>
                        <a:cubicBezTo>
                          <a:pt x="128622" y="70213"/>
                          <a:pt x="121828" y="69778"/>
                          <a:pt x="116411" y="70989"/>
                        </a:cubicBezTo>
                        <a:cubicBezTo>
                          <a:pt x="111004" y="72191"/>
                          <a:pt x="106964" y="75028"/>
                          <a:pt x="106964" y="75028"/>
                        </a:cubicBezTo>
                        <a:lnTo>
                          <a:pt x="94680" y="67403"/>
                        </a:lnTo>
                        <a:cubicBezTo>
                          <a:pt x="94680" y="67403"/>
                          <a:pt x="101049" y="63086"/>
                          <a:pt x="106456" y="59712"/>
                        </a:cubicBezTo>
                        <a:cubicBezTo>
                          <a:pt x="111863" y="56338"/>
                          <a:pt x="118019" y="53963"/>
                          <a:pt x="118019" y="53963"/>
                        </a:cubicBezTo>
                        <a:cubicBezTo>
                          <a:pt x="118019" y="53963"/>
                          <a:pt x="123991" y="57614"/>
                          <a:pt x="131847" y="59527"/>
                        </a:cubicBezTo>
                        <a:cubicBezTo>
                          <a:pt x="139713" y="61431"/>
                          <a:pt x="149484" y="61598"/>
                          <a:pt x="149484" y="61598"/>
                        </a:cubicBezTo>
                        <a:cubicBezTo>
                          <a:pt x="149484" y="61598"/>
                          <a:pt x="140628" y="59694"/>
                          <a:pt x="133844" y="57327"/>
                        </a:cubicBezTo>
                        <a:cubicBezTo>
                          <a:pt x="127069" y="54952"/>
                          <a:pt x="122354" y="52114"/>
                          <a:pt x="122354" y="52114"/>
                        </a:cubicBezTo>
                        <a:cubicBezTo>
                          <a:pt x="122354" y="52114"/>
                          <a:pt x="125414" y="49147"/>
                          <a:pt x="136118" y="44359"/>
                        </a:cubicBezTo>
                        <a:cubicBezTo>
                          <a:pt x="150066" y="38129"/>
                          <a:pt x="178277" y="27878"/>
                          <a:pt x="178277" y="278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42" name="Google Shape;11142;p17"/>
                <p:cNvGrpSpPr/>
                <p:nvPr/>
              </p:nvGrpSpPr>
              <p:grpSpPr>
                <a:xfrm>
                  <a:off x="2551711" y="4581436"/>
                  <a:ext cx="234923" cy="203250"/>
                  <a:chOff x="2551711" y="4581436"/>
                  <a:chExt cx="234923" cy="203250"/>
                </a:xfrm>
              </p:grpSpPr>
              <p:sp>
                <p:nvSpPr>
                  <p:cNvPr id="11143" name="Google Shape;11143;p17"/>
                  <p:cNvSpPr/>
                  <p:nvPr/>
                </p:nvSpPr>
                <p:spPr>
                  <a:xfrm>
                    <a:off x="2551711" y="4581436"/>
                    <a:ext cx="234923" cy="203250"/>
                  </a:xfrm>
                  <a:custGeom>
                    <a:avLst/>
                    <a:gdLst/>
                    <a:ahLst/>
                    <a:cxnLst/>
                    <a:rect l="l" t="t" r="r" b="b"/>
                    <a:pathLst>
                      <a:path w="234923" h="203250" extrusionOk="0">
                        <a:moveTo>
                          <a:pt x="67738" y="58444"/>
                        </a:moveTo>
                        <a:cubicBezTo>
                          <a:pt x="67738" y="58444"/>
                          <a:pt x="30386" y="53166"/>
                          <a:pt x="14774" y="69656"/>
                        </a:cubicBezTo>
                        <a:cubicBezTo>
                          <a:pt x="-9823" y="95630"/>
                          <a:pt x="3719" y="118572"/>
                          <a:pt x="3719" y="118572"/>
                        </a:cubicBezTo>
                        <a:cubicBezTo>
                          <a:pt x="3719" y="118572"/>
                          <a:pt x="21346" y="100030"/>
                          <a:pt x="40794" y="120143"/>
                        </a:cubicBezTo>
                        <a:cubicBezTo>
                          <a:pt x="50888" y="130589"/>
                          <a:pt x="54003" y="150443"/>
                          <a:pt x="54003" y="150443"/>
                        </a:cubicBezTo>
                        <a:cubicBezTo>
                          <a:pt x="54003" y="150443"/>
                          <a:pt x="69578" y="158809"/>
                          <a:pt x="78673" y="171324"/>
                        </a:cubicBezTo>
                        <a:cubicBezTo>
                          <a:pt x="87769" y="183839"/>
                          <a:pt x="90403" y="200515"/>
                          <a:pt x="90403" y="200515"/>
                        </a:cubicBezTo>
                        <a:cubicBezTo>
                          <a:pt x="90403" y="200515"/>
                          <a:pt x="102826" y="194959"/>
                          <a:pt x="110351" y="184200"/>
                        </a:cubicBezTo>
                        <a:cubicBezTo>
                          <a:pt x="117875" y="173441"/>
                          <a:pt x="120490" y="157468"/>
                          <a:pt x="120490" y="157468"/>
                        </a:cubicBezTo>
                        <a:cubicBezTo>
                          <a:pt x="120490" y="157468"/>
                          <a:pt x="126665" y="166425"/>
                          <a:pt x="133283" y="174328"/>
                        </a:cubicBezTo>
                        <a:cubicBezTo>
                          <a:pt x="139901" y="182232"/>
                          <a:pt x="146973" y="189062"/>
                          <a:pt x="146973" y="189062"/>
                        </a:cubicBezTo>
                        <a:cubicBezTo>
                          <a:pt x="146973" y="189062"/>
                          <a:pt x="151650" y="184320"/>
                          <a:pt x="153868" y="178663"/>
                        </a:cubicBezTo>
                        <a:cubicBezTo>
                          <a:pt x="156087" y="173006"/>
                          <a:pt x="155846" y="166434"/>
                          <a:pt x="155846" y="166434"/>
                        </a:cubicBezTo>
                        <a:cubicBezTo>
                          <a:pt x="155846" y="166434"/>
                          <a:pt x="176413" y="179736"/>
                          <a:pt x="194410" y="188933"/>
                        </a:cubicBezTo>
                        <a:cubicBezTo>
                          <a:pt x="212397" y="198139"/>
                          <a:pt x="227806" y="203251"/>
                          <a:pt x="227806" y="203251"/>
                        </a:cubicBezTo>
                        <a:cubicBezTo>
                          <a:pt x="227806" y="203251"/>
                          <a:pt x="223545" y="183507"/>
                          <a:pt x="216557" y="166693"/>
                        </a:cubicBezTo>
                        <a:cubicBezTo>
                          <a:pt x="209569" y="149889"/>
                          <a:pt x="199854" y="136005"/>
                          <a:pt x="199854" y="136005"/>
                        </a:cubicBezTo>
                        <a:cubicBezTo>
                          <a:pt x="199854" y="136005"/>
                          <a:pt x="206796" y="137198"/>
                          <a:pt x="212443" y="136625"/>
                        </a:cubicBezTo>
                        <a:cubicBezTo>
                          <a:pt x="218091" y="136051"/>
                          <a:pt x="222454" y="133722"/>
                          <a:pt x="222454" y="133722"/>
                        </a:cubicBezTo>
                        <a:cubicBezTo>
                          <a:pt x="222454" y="133722"/>
                          <a:pt x="213220" y="121808"/>
                          <a:pt x="201629" y="112850"/>
                        </a:cubicBezTo>
                        <a:cubicBezTo>
                          <a:pt x="190047" y="103903"/>
                          <a:pt x="176098" y="97923"/>
                          <a:pt x="176098" y="97923"/>
                        </a:cubicBezTo>
                        <a:cubicBezTo>
                          <a:pt x="176098" y="97923"/>
                          <a:pt x="197830" y="97091"/>
                          <a:pt x="212536" y="91471"/>
                        </a:cubicBezTo>
                        <a:cubicBezTo>
                          <a:pt x="227233" y="85851"/>
                          <a:pt x="234923" y="75443"/>
                          <a:pt x="234923" y="75443"/>
                        </a:cubicBezTo>
                        <a:cubicBezTo>
                          <a:pt x="234923" y="75443"/>
                          <a:pt x="212776" y="70812"/>
                          <a:pt x="197728" y="61836"/>
                        </a:cubicBezTo>
                        <a:cubicBezTo>
                          <a:pt x="182680" y="52861"/>
                          <a:pt x="174731" y="39532"/>
                          <a:pt x="174731" y="39532"/>
                        </a:cubicBezTo>
                        <a:cubicBezTo>
                          <a:pt x="174731" y="39532"/>
                          <a:pt x="154266" y="50698"/>
                          <a:pt x="129937" y="20870"/>
                        </a:cubicBezTo>
                        <a:cubicBezTo>
                          <a:pt x="120296" y="9048"/>
                          <a:pt x="124862" y="183"/>
                          <a:pt x="124862" y="183"/>
                        </a:cubicBezTo>
                        <a:cubicBezTo>
                          <a:pt x="124862" y="183"/>
                          <a:pt x="101236" y="-2396"/>
                          <a:pt x="86336" y="11802"/>
                        </a:cubicBezTo>
                        <a:cubicBezTo>
                          <a:pt x="71445" y="26009"/>
                          <a:pt x="67738" y="58444"/>
                          <a:pt x="67738" y="5844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44" name="Google Shape;11144;p17"/>
                  <p:cNvSpPr/>
                  <p:nvPr/>
                </p:nvSpPr>
                <p:spPr>
                  <a:xfrm>
                    <a:off x="2571107" y="4611420"/>
                    <a:ext cx="189904" cy="153245"/>
                  </a:xfrm>
                  <a:custGeom>
                    <a:avLst/>
                    <a:gdLst/>
                    <a:ahLst/>
                    <a:cxnLst/>
                    <a:rect l="l" t="t" r="r" b="b"/>
                    <a:pathLst>
                      <a:path w="189904" h="153245" extrusionOk="0">
                        <a:moveTo>
                          <a:pt x="189905" y="153246"/>
                        </a:moveTo>
                        <a:cubicBezTo>
                          <a:pt x="189905" y="153246"/>
                          <a:pt x="151619" y="108952"/>
                          <a:pt x="129814" y="90419"/>
                        </a:cubicBezTo>
                        <a:cubicBezTo>
                          <a:pt x="117650" y="80085"/>
                          <a:pt x="109053" y="74003"/>
                          <a:pt x="109053" y="74003"/>
                        </a:cubicBezTo>
                        <a:cubicBezTo>
                          <a:pt x="109053" y="74003"/>
                          <a:pt x="115219" y="74585"/>
                          <a:pt x="130821" y="79188"/>
                        </a:cubicBezTo>
                        <a:cubicBezTo>
                          <a:pt x="146424" y="83800"/>
                          <a:pt x="171464" y="92434"/>
                          <a:pt x="171464" y="92434"/>
                        </a:cubicBezTo>
                        <a:cubicBezTo>
                          <a:pt x="171464" y="92434"/>
                          <a:pt x="148716" y="80501"/>
                          <a:pt x="131635" y="74456"/>
                        </a:cubicBezTo>
                        <a:cubicBezTo>
                          <a:pt x="114553" y="68410"/>
                          <a:pt x="103137" y="68253"/>
                          <a:pt x="103137" y="68253"/>
                        </a:cubicBezTo>
                        <a:cubicBezTo>
                          <a:pt x="103137" y="68253"/>
                          <a:pt x="92877" y="58390"/>
                          <a:pt x="82081" y="50312"/>
                        </a:cubicBezTo>
                        <a:cubicBezTo>
                          <a:pt x="71294" y="42224"/>
                          <a:pt x="59962" y="35920"/>
                          <a:pt x="59962" y="35920"/>
                        </a:cubicBezTo>
                        <a:lnTo>
                          <a:pt x="90049" y="34210"/>
                        </a:lnTo>
                        <a:cubicBezTo>
                          <a:pt x="90049" y="34210"/>
                          <a:pt x="95096" y="41124"/>
                          <a:pt x="107241" y="48149"/>
                        </a:cubicBezTo>
                        <a:cubicBezTo>
                          <a:pt x="119396" y="55174"/>
                          <a:pt x="138660" y="62300"/>
                          <a:pt x="138660" y="62300"/>
                        </a:cubicBezTo>
                        <a:cubicBezTo>
                          <a:pt x="138660" y="62300"/>
                          <a:pt x="121578" y="52780"/>
                          <a:pt x="111253" y="46152"/>
                        </a:cubicBezTo>
                        <a:cubicBezTo>
                          <a:pt x="100928" y="39534"/>
                          <a:pt x="97360" y="35818"/>
                          <a:pt x="97360" y="35818"/>
                        </a:cubicBezTo>
                        <a:lnTo>
                          <a:pt x="127161" y="38637"/>
                        </a:lnTo>
                        <a:lnTo>
                          <a:pt x="166695" y="44220"/>
                        </a:lnTo>
                        <a:lnTo>
                          <a:pt x="127346" y="34191"/>
                        </a:lnTo>
                        <a:cubicBezTo>
                          <a:pt x="127346" y="34191"/>
                          <a:pt x="127207" y="30207"/>
                          <a:pt x="132910" y="26778"/>
                        </a:cubicBezTo>
                        <a:cubicBezTo>
                          <a:pt x="138604" y="23349"/>
                          <a:pt x="150131" y="20465"/>
                          <a:pt x="150131" y="20465"/>
                        </a:cubicBezTo>
                        <a:cubicBezTo>
                          <a:pt x="150131" y="20465"/>
                          <a:pt x="136571" y="21057"/>
                          <a:pt x="129121" y="24246"/>
                        </a:cubicBezTo>
                        <a:cubicBezTo>
                          <a:pt x="121680" y="27425"/>
                          <a:pt x="120358" y="33221"/>
                          <a:pt x="120358" y="33221"/>
                        </a:cubicBezTo>
                        <a:lnTo>
                          <a:pt x="96630" y="31233"/>
                        </a:lnTo>
                        <a:lnTo>
                          <a:pt x="82913" y="29514"/>
                        </a:lnTo>
                        <a:cubicBezTo>
                          <a:pt x="82913" y="29514"/>
                          <a:pt x="82598" y="23506"/>
                          <a:pt x="87609" y="16130"/>
                        </a:cubicBezTo>
                        <a:cubicBezTo>
                          <a:pt x="92618" y="8754"/>
                          <a:pt x="102962" y="0"/>
                          <a:pt x="102962" y="0"/>
                        </a:cubicBezTo>
                        <a:cubicBezTo>
                          <a:pt x="102962" y="0"/>
                          <a:pt x="89901" y="4899"/>
                          <a:pt x="83015" y="12137"/>
                        </a:cubicBezTo>
                        <a:cubicBezTo>
                          <a:pt x="76138" y="19374"/>
                          <a:pt x="75426" y="28950"/>
                          <a:pt x="75426" y="28950"/>
                        </a:cubicBezTo>
                        <a:lnTo>
                          <a:pt x="53584" y="31049"/>
                        </a:lnTo>
                        <a:cubicBezTo>
                          <a:pt x="53584" y="31049"/>
                          <a:pt x="47261" y="26528"/>
                          <a:pt x="35189" y="19670"/>
                        </a:cubicBezTo>
                        <a:cubicBezTo>
                          <a:pt x="23117" y="12802"/>
                          <a:pt x="5296" y="3605"/>
                          <a:pt x="5296" y="3605"/>
                        </a:cubicBezTo>
                        <a:lnTo>
                          <a:pt x="0" y="13200"/>
                        </a:lnTo>
                        <a:cubicBezTo>
                          <a:pt x="0" y="13200"/>
                          <a:pt x="17174" y="18709"/>
                          <a:pt x="30179" y="24735"/>
                        </a:cubicBezTo>
                        <a:cubicBezTo>
                          <a:pt x="43176" y="30771"/>
                          <a:pt x="52012" y="37334"/>
                          <a:pt x="52012" y="37334"/>
                        </a:cubicBezTo>
                        <a:lnTo>
                          <a:pt x="53232" y="54222"/>
                        </a:lnTo>
                        <a:cubicBezTo>
                          <a:pt x="53232" y="54222"/>
                          <a:pt x="40107" y="51107"/>
                          <a:pt x="28137" y="54046"/>
                        </a:cubicBezTo>
                        <a:cubicBezTo>
                          <a:pt x="16176" y="56976"/>
                          <a:pt x="3087" y="64168"/>
                          <a:pt x="3087" y="64168"/>
                        </a:cubicBezTo>
                        <a:cubicBezTo>
                          <a:pt x="3087" y="64168"/>
                          <a:pt x="17396" y="58890"/>
                          <a:pt x="29976" y="57882"/>
                        </a:cubicBezTo>
                        <a:cubicBezTo>
                          <a:pt x="42547" y="56884"/>
                          <a:pt x="54009" y="59389"/>
                          <a:pt x="54009" y="59389"/>
                        </a:cubicBezTo>
                        <a:lnTo>
                          <a:pt x="57115" y="86176"/>
                        </a:lnTo>
                        <a:cubicBezTo>
                          <a:pt x="57115" y="86176"/>
                          <a:pt x="50875" y="86610"/>
                          <a:pt x="47289" y="93432"/>
                        </a:cubicBezTo>
                        <a:cubicBezTo>
                          <a:pt x="43703" y="100244"/>
                          <a:pt x="42760" y="113463"/>
                          <a:pt x="42760" y="113463"/>
                        </a:cubicBezTo>
                        <a:cubicBezTo>
                          <a:pt x="42760" y="113463"/>
                          <a:pt x="46993" y="101779"/>
                          <a:pt x="50709" y="96103"/>
                        </a:cubicBezTo>
                        <a:cubicBezTo>
                          <a:pt x="54425" y="90419"/>
                          <a:pt x="57614" y="90733"/>
                          <a:pt x="57614" y="90733"/>
                        </a:cubicBezTo>
                        <a:lnTo>
                          <a:pt x="76553" y="142773"/>
                        </a:lnTo>
                        <a:cubicBezTo>
                          <a:pt x="76553" y="142773"/>
                          <a:pt x="67079" y="107131"/>
                          <a:pt x="63530" y="89208"/>
                        </a:cubicBezTo>
                        <a:cubicBezTo>
                          <a:pt x="60849" y="75676"/>
                          <a:pt x="60794" y="70878"/>
                          <a:pt x="60794" y="70878"/>
                        </a:cubicBezTo>
                        <a:cubicBezTo>
                          <a:pt x="60794" y="70878"/>
                          <a:pt x="66515" y="74363"/>
                          <a:pt x="73781" y="81148"/>
                        </a:cubicBezTo>
                        <a:cubicBezTo>
                          <a:pt x="81055" y="87932"/>
                          <a:pt x="88671" y="97249"/>
                          <a:pt x="88671" y="97249"/>
                        </a:cubicBezTo>
                        <a:cubicBezTo>
                          <a:pt x="88671" y="97249"/>
                          <a:pt x="82580" y="86268"/>
                          <a:pt x="75805" y="78338"/>
                        </a:cubicBezTo>
                        <a:cubicBezTo>
                          <a:pt x="69020" y="70416"/>
                          <a:pt x="61552" y="65554"/>
                          <a:pt x="61552" y="65554"/>
                        </a:cubicBezTo>
                        <a:lnTo>
                          <a:pt x="59093" y="42048"/>
                        </a:lnTo>
                        <a:cubicBezTo>
                          <a:pt x="59093" y="42048"/>
                          <a:pt x="70693" y="49822"/>
                          <a:pt x="80167" y="56579"/>
                        </a:cubicBezTo>
                        <a:cubicBezTo>
                          <a:pt x="89651" y="63336"/>
                          <a:pt x="98617" y="71821"/>
                          <a:pt x="98617" y="71821"/>
                        </a:cubicBezTo>
                        <a:cubicBezTo>
                          <a:pt x="98617" y="71821"/>
                          <a:pt x="99875" y="83200"/>
                          <a:pt x="105152" y="96658"/>
                        </a:cubicBezTo>
                        <a:cubicBezTo>
                          <a:pt x="110440" y="110116"/>
                          <a:pt x="119748" y="125655"/>
                          <a:pt x="119748" y="125655"/>
                        </a:cubicBezTo>
                        <a:cubicBezTo>
                          <a:pt x="119748" y="125655"/>
                          <a:pt x="113490" y="110634"/>
                          <a:pt x="109839" y="98645"/>
                        </a:cubicBezTo>
                        <a:cubicBezTo>
                          <a:pt x="106197" y="86657"/>
                          <a:pt x="105152" y="77690"/>
                          <a:pt x="105152" y="77690"/>
                        </a:cubicBezTo>
                        <a:cubicBezTo>
                          <a:pt x="105152" y="77690"/>
                          <a:pt x="111835" y="80953"/>
                          <a:pt x="128242" y="95336"/>
                        </a:cubicBezTo>
                        <a:cubicBezTo>
                          <a:pt x="149613" y="114072"/>
                          <a:pt x="189905" y="153246"/>
                          <a:pt x="189905" y="1532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45" name="Google Shape;11145;p17"/>
                <p:cNvGrpSpPr/>
                <p:nvPr/>
              </p:nvGrpSpPr>
              <p:grpSpPr>
                <a:xfrm>
                  <a:off x="3333619" y="4993591"/>
                  <a:ext cx="234892" cy="217381"/>
                  <a:chOff x="3333619" y="4993591"/>
                  <a:chExt cx="234892" cy="217381"/>
                </a:xfrm>
              </p:grpSpPr>
              <p:sp>
                <p:nvSpPr>
                  <p:cNvPr id="11146" name="Google Shape;11146;p17"/>
                  <p:cNvSpPr/>
                  <p:nvPr/>
                </p:nvSpPr>
                <p:spPr>
                  <a:xfrm>
                    <a:off x="3333619" y="4993591"/>
                    <a:ext cx="234892" cy="217381"/>
                  </a:xfrm>
                  <a:custGeom>
                    <a:avLst/>
                    <a:gdLst/>
                    <a:ahLst/>
                    <a:cxnLst/>
                    <a:rect l="l" t="t" r="r" b="b"/>
                    <a:pathLst>
                      <a:path w="234892" h="217381" extrusionOk="0">
                        <a:moveTo>
                          <a:pt x="134269" y="61501"/>
                        </a:moveTo>
                        <a:cubicBezTo>
                          <a:pt x="134269" y="61501"/>
                          <a:pt x="114211" y="26626"/>
                          <a:pt x="86102" y="12659"/>
                        </a:cubicBezTo>
                        <a:cubicBezTo>
                          <a:pt x="41845" y="-9330"/>
                          <a:pt x="26944" y="4008"/>
                          <a:pt x="26944" y="4008"/>
                        </a:cubicBezTo>
                        <a:cubicBezTo>
                          <a:pt x="26944" y="4008"/>
                          <a:pt x="58585" y="19777"/>
                          <a:pt x="50718" y="38504"/>
                        </a:cubicBezTo>
                        <a:cubicBezTo>
                          <a:pt x="46633" y="48228"/>
                          <a:pt x="27832" y="51777"/>
                          <a:pt x="27832" y="51777"/>
                        </a:cubicBezTo>
                        <a:cubicBezTo>
                          <a:pt x="27832" y="51777"/>
                          <a:pt x="29690" y="66521"/>
                          <a:pt x="22739" y="75385"/>
                        </a:cubicBezTo>
                        <a:cubicBezTo>
                          <a:pt x="15778" y="84249"/>
                          <a:pt x="0" y="87244"/>
                          <a:pt x="0" y="87244"/>
                        </a:cubicBezTo>
                        <a:cubicBezTo>
                          <a:pt x="0" y="87244"/>
                          <a:pt x="14383" y="98604"/>
                          <a:pt x="30891" y="105241"/>
                        </a:cubicBezTo>
                        <a:cubicBezTo>
                          <a:pt x="47400" y="111878"/>
                          <a:pt x="66044" y="113782"/>
                          <a:pt x="66044" y="113782"/>
                        </a:cubicBezTo>
                        <a:cubicBezTo>
                          <a:pt x="66044" y="113782"/>
                          <a:pt x="60822" y="119809"/>
                          <a:pt x="57032" y="126223"/>
                        </a:cubicBezTo>
                        <a:cubicBezTo>
                          <a:pt x="53242" y="132629"/>
                          <a:pt x="50885" y="139423"/>
                          <a:pt x="50885" y="139423"/>
                        </a:cubicBezTo>
                        <a:cubicBezTo>
                          <a:pt x="50885" y="139423"/>
                          <a:pt x="59093" y="143610"/>
                          <a:pt x="66580" y="145486"/>
                        </a:cubicBezTo>
                        <a:cubicBezTo>
                          <a:pt x="74067" y="147354"/>
                          <a:pt x="80843" y="146919"/>
                          <a:pt x="80843" y="146919"/>
                        </a:cubicBezTo>
                        <a:cubicBezTo>
                          <a:pt x="80843" y="146919"/>
                          <a:pt x="80935" y="166469"/>
                          <a:pt x="83569" y="183486"/>
                        </a:cubicBezTo>
                        <a:cubicBezTo>
                          <a:pt x="86213" y="200503"/>
                          <a:pt x="91398" y="214988"/>
                          <a:pt x="91398" y="214988"/>
                        </a:cubicBezTo>
                        <a:cubicBezTo>
                          <a:pt x="91398" y="214988"/>
                          <a:pt x="109284" y="210375"/>
                          <a:pt x="122216" y="203331"/>
                        </a:cubicBezTo>
                        <a:cubicBezTo>
                          <a:pt x="135147" y="196279"/>
                          <a:pt x="143124" y="186795"/>
                          <a:pt x="143124" y="186795"/>
                        </a:cubicBezTo>
                        <a:cubicBezTo>
                          <a:pt x="143124" y="186795"/>
                          <a:pt x="146628" y="193284"/>
                          <a:pt x="151110" y="198516"/>
                        </a:cubicBezTo>
                        <a:cubicBezTo>
                          <a:pt x="155584" y="203748"/>
                          <a:pt x="161038" y="207713"/>
                          <a:pt x="161038" y="207713"/>
                        </a:cubicBezTo>
                        <a:cubicBezTo>
                          <a:pt x="161038" y="207713"/>
                          <a:pt x="167268" y="198747"/>
                          <a:pt x="168756" y="187682"/>
                        </a:cubicBezTo>
                        <a:cubicBezTo>
                          <a:pt x="170244" y="176627"/>
                          <a:pt x="166991" y="163474"/>
                          <a:pt x="166991" y="163474"/>
                        </a:cubicBezTo>
                        <a:cubicBezTo>
                          <a:pt x="166991" y="163474"/>
                          <a:pt x="182778" y="183634"/>
                          <a:pt x="198788" y="197111"/>
                        </a:cubicBezTo>
                        <a:cubicBezTo>
                          <a:pt x="214807" y="210578"/>
                          <a:pt x="231047" y="217381"/>
                          <a:pt x="231047" y="217381"/>
                        </a:cubicBezTo>
                        <a:cubicBezTo>
                          <a:pt x="231047" y="217381"/>
                          <a:pt x="220741" y="196649"/>
                          <a:pt x="219881" y="182367"/>
                        </a:cubicBezTo>
                        <a:cubicBezTo>
                          <a:pt x="219022" y="168096"/>
                          <a:pt x="227618" y="160267"/>
                          <a:pt x="227618" y="160267"/>
                        </a:cubicBezTo>
                        <a:cubicBezTo>
                          <a:pt x="227618" y="160267"/>
                          <a:pt x="201801" y="141632"/>
                          <a:pt x="216572" y="118043"/>
                        </a:cubicBezTo>
                        <a:cubicBezTo>
                          <a:pt x="222423" y="108698"/>
                          <a:pt x="234893" y="112645"/>
                          <a:pt x="234893" y="112645"/>
                        </a:cubicBezTo>
                        <a:cubicBezTo>
                          <a:pt x="234893" y="112645"/>
                          <a:pt x="221416" y="90608"/>
                          <a:pt x="196218" y="77243"/>
                        </a:cubicBezTo>
                        <a:cubicBezTo>
                          <a:pt x="171021" y="63868"/>
                          <a:pt x="134269" y="61501"/>
                          <a:pt x="134269" y="615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47" name="Google Shape;11147;p17"/>
                  <p:cNvSpPr/>
                  <p:nvPr/>
                </p:nvSpPr>
                <p:spPr>
                  <a:xfrm>
                    <a:off x="3366692" y="5009670"/>
                    <a:ext cx="179469" cy="181050"/>
                  </a:xfrm>
                  <a:custGeom>
                    <a:avLst/>
                    <a:gdLst/>
                    <a:ahLst/>
                    <a:cxnLst/>
                    <a:rect l="l" t="t" r="r" b="b"/>
                    <a:pathLst>
                      <a:path w="179469" h="181050" extrusionOk="0">
                        <a:moveTo>
                          <a:pt x="66728" y="181050"/>
                        </a:moveTo>
                        <a:cubicBezTo>
                          <a:pt x="66728" y="181050"/>
                          <a:pt x="87174" y="144021"/>
                          <a:pt x="91759" y="123149"/>
                        </a:cubicBezTo>
                        <a:cubicBezTo>
                          <a:pt x="94310" y="111512"/>
                          <a:pt x="94818" y="103323"/>
                          <a:pt x="94818" y="103323"/>
                        </a:cubicBezTo>
                        <a:cubicBezTo>
                          <a:pt x="94818" y="103323"/>
                          <a:pt x="98442" y="109072"/>
                          <a:pt x="104293" y="123723"/>
                        </a:cubicBezTo>
                        <a:cubicBezTo>
                          <a:pt x="110135" y="138373"/>
                          <a:pt x="118213" y="161916"/>
                          <a:pt x="118213" y="161916"/>
                        </a:cubicBezTo>
                        <a:cubicBezTo>
                          <a:pt x="118213" y="161916"/>
                          <a:pt x="115191" y="140388"/>
                          <a:pt x="109848" y="124323"/>
                        </a:cubicBezTo>
                        <a:cubicBezTo>
                          <a:pt x="104496" y="108249"/>
                          <a:pt x="96834" y="97638"/>
                          <a:pt x="96834" y="97638"/>
                        </a:cubicBezTo>
                        <a:cubicBezTo>
                          <a:pt x="96834" y="97638"/>
                          <a:pt x="100189" y="87784"/>
                          <a:pt x="101307" y="77487"/>
                        </a:cubicBezTo>
                        <a:cubicBezTo>
                          <a:pt x="102426" y="67190"/>
                          <a:pt x="101298" y="56459"/>
                          <a:pt x="101298" y="56459"/>
                        </a:cubicBezTo>
                        <a:lnTo>
                          <a:pt x="123741" y="84355"/>
                        </a:lnTo>
                        <a:cubicBezTo>
                          <a:pt x="123741" y="84355"/>
                          <a:pt x="119914" y="89273"/>
                          <a:pt x="120848" y="100790"/>
                        </a:cubicBezTo>
                        <a:cubicBezTo>
                          <a:pt x="121782" y="112316"/>
                          <a:pt x="127484" y="130442"/>
                          <a:pt x="127484" y="130442"/>
                        </a:cubicBezTo>
                        <a:cubicBezTo>
                          <a:pt x="127484" y="130442"/>
                          <a:pt x="125802" y="114257"/>
                          <a:pt x="125701" y="104450"/>
                        </a:cubicBezTo>
                        <a:cubicBezTo>
                          <a:pt x="125599" y="94643"/>
                          <a:pt x="127069" y="91204"/>
                          <a:pt x="127069" y="91204"/>
                        </a:cubicBezTo>
                        <a:lnTo>
                          <a:pt x="144538" y="118981"/>
                        </a:lnTo>
                        <a:lnTo>
                          <a:pt x="165780" y="155889"/>
                        </a:lnTo>
                        <a:lnTo>
                          <a:pt x="149354" y="118999"/>
                        </a:lnTo>
                        <a:cubicBezTo>
                          <a:pt x="149354" y="118999"/>
                          <a:pt x="153468" y="118750"/>
                          <a:pt x="160992" y="123926"/>
                        </a:cubicBezTo>
                        <a:cubicBezTo>
                          <a:pt x="168525" y="129112"/>
                          <a:pt x="179469" y="139723"/>
                          <a:pt x="179469" y="139723"/>
                        </a:cubicBezTo>
                        <a:cubicBezTo>
                          <a:pt x="179469" y="139723"/>
                          <a:pt x="169542" y="127143"/>
                          <a:pt x="161075" y="120330"/>
                        </a:cubicBezTo>
                        <a:cubicBezTo>
                          <a:pt x="152599" y="113518"/>
                          <a:pt x="145592" y="112483"/>
                          <a:pt x="145592" y="112483"/>
                        </a:cubicBezTo>
                        <a:lnTo>
                          <a:pt x="131404" y="90373"/>
                        </a:lnTo>
                        <a:lnTo>
                          <a:pt x="123806" y="77571"/>
                        </a:lnTo>
                        <a:cubicBezTo>
                          <a:pt x="123806" y="77571"/>
                          <a:pt x="129925" y="77080"/>
                          <a:pt x="141146" y="81490"/>
                        </a:cubicBezTo>
                        <a:cubicBezTo>
                          <a:pt x="152368" y="85908"/>
                          <a:pt x="168691" y="95225"/>
                          <a:pt x="168691" y="95225"/>
                        </a:cubicBezTo>
                        <a:cubicBezTo>
                          <a:pt x="168691" y="95225"/>
                          <a:pt x="154558" y="83246"/>
                          <a:pt x="142209" y="77099"/>
                        </a:cubicBezTo>
                        <a:cubicBezTo>
                          <a:pt x="129851" y="70943"/>
                          <a:pt x="119258" y="70601"/>
                          <a:pt x="119258" y="70601"/>
                        </a:cubicBezTo>
                        <a:lnTo>
                          <a:pt x="102065" y="50376"/>
                        </a:lnTo>
                        <a:cubicBezTo>
                          <a:pt x="102065" y="50376"/>
                          <a:pt x="102491" y="44359"/>
                          <a:pt x="101446" y="32916"/>
                        </a:cubicBezTo>
                        <a:cubicBezTo>
                          <a:pt x="100401" y="21472"/>
                          <a:pt x="97878" y="4613"/>
                          <a:pt x="97878" y="4613"/>
                        </a:cubicBezTo>
                        <a:lnTo>
                          <a:pt x="84124" y="0"/>
                        </a:lnTo>
                        <a:cubicBezTo>
                          <a:pt x="84124" y="0"/>
                          <a:pt x="90095" y="16139"/>
                          <a:pt x="92656" y="28423"/>
                        </a:cubicBezTo>
                        <a:cubicBezTo>
                          <a:pt x="95216" y="40699"/>
                          <a:pt x="94356" y="49119"/>
                          <a:pt x="94356" y="49119"/>
                        </a:cubicBezTo>
                        <a:lnTo>
                          <a:pt x="77386" y="50811"/>
                        </a:lnTo>
                        <a:cubicBezTo>
                          <a:pt x="77386" y="50811"/>
                          <a:pt x="71664" y="38517"/>
                          <a:pt x="60359" y="27499"/>
                        </a:cubicBezTo>
                        <a:cubicBezTo>
                          <a:pt x="49055" y="16481"/>
                          <a:pt x="32481" y="4557"/>
                          <a:pt x="32481" y="4557"/>
                        </a:cubicBezTo>
                        <a:cubicBezTo>
                          <a:pt x="32481" y="4557"/>
                          <a:pt x="47881" y="17674"/>
                          <a:pt x="57568" y="29330"/>
                        </a:cubicBezTo>
                        <a:cubicBezTo>
                          <a:pt x="67245" y="40976"/>
                          <a:pt x="72477" y="51707"/>
                          <a:pt x="72477" y="51707"/>
                        </a:cubicBezTo>
                        <a:lnTo>
                          <a:pt x="46346" y="55470"/>
                        </a:lnTo>
                        <a:cubicBezTo>
                          <a:pt x="46346" y="55470"/>
                          <a:pt x="41614" y="49693"/>
                          <a:pt x="31964" y="46587"/>
                        </a:cubicBezTo>
                        <a:cubicBezTo>
                          <a:pt x="22304" y="43481"/>
                          <a:pt x="7727" y="43037"/>
                          <a:pt x="7727" y="43037"/>
                        </a:cubicBezTo>
                        <a:cubicBezTo>
                          <a:pt x="7727" y="43037"/>
                          <a:pt x="22951" y="46596"/>
                          <a:pt x="31492" y="49859"/>
                        </a:cubicBezTo>
                        <a:cubicBezTo>
                          <a:pt x="40033" y="53122"/>
                          <a:pt x="41891" y="56089"/>
                          <a:pt x="41891" y="56089"/>
                        </a:cubicBezTo>
                        <a:lnTo>
                          <a:pt x="0" y="75408"/>
                        </a:lnTo>
                        <a:cubicBezTo>
                          <a:pt x="0" y="75408"/>
                          <a:pt x="31086" y="65425"/>
                          <a:pt x="47557" y="61533"/>
                        </a:cubicBezTo>
                        <a:cubicBezTo>
                          <a:pt x="59989" y="58603"/>
                          <a:pt x="65008" y="58390"/>
                          <a:pt x="65008" y="58390"/>
                        </a:cubicBezTo>
                        <a:cubicBezTo>
                          <a:pt x="65008" y="58390"/>
                          <a:pt x="65258" y="63816"/>
                          <a:pt x="63095" y="70795"/>
                        </a:cubicBezTo>
                        <a:cubicBezTo>
                          <a:pt x="60932" y="77774"/>
                          <a:pt x="56329" y="85159"/>
                          <a:pt x="56329" y="85159"/>
                        </a:cubicBezTo>
                        <a:cubicBezTo>
                          <a:pt x="56329" y="85159"/>
                          <a:pt x="63733" y="79133"/>
                          <a:pt x="67430" y="72579"/>
                        </a:cubicBezTo>
                        <a:cubicBezTo>
                          <a:pt x="71137" y="66016"/>
                          <a:pt x="71146" y="58917"/>
                          <a:pt x="71146" y="58917"/>
                        </a:cubicBezTo>
                        <a:lnTo>
                          <a:pt x="94245" y="55858"/>
                        </a:lnTo>
                        <a:cubicBezTo>
                          <a:pt x="94245" y="55858"/>
                          <a:pt x="94005" y="66885"/>
                          <a:pt x="93376" y="75916"/>
                        </a:cubicBezTo>
                        <a:cubicBezTo>
                          <a:pt x="92757" y="84947"/>
                          <a:pt x="89966" y="93561"/>
                          <a:pt x="89966" y="93561"/>
                        </a:cubicBezTo>
                        <a:cubicBezTo>
                          <a:pt x="89966" y="93561"/>
                          <a:pt x="78828" y="95105"/>
                          <a:pt x="68253" y="100457"/>
                        </a:cubicBezTo>
                        <a:cubicBezTo>
                          <a:pt x="57688" y="105809"/>
                          <a:pt x="47696" y="114969"/>
                          <a:pt x="47696" y="114969"/>
                        </a:cubicBezTo>
                        <a:cubicBezTo>
                          <a:pt x="47696" y="114969"/>
                          <a:pt x="59231" y="108656"/>
                          <a:pt x="69381" y="104875"/>
                        </a:cubicBezTo>
                        <a:cubicBezTo>
                          <a:pt x="79521" y="101086"/>
                          <a:pt x="88265" y="99829"/>
                          <a:pt x="88265" y="99829"/>
                        </a:cubicBezTo>
                        <a:cubicBezTo>
                          <a:pt x="88265" y="99829"/>
                          <a:pt x="89411" y="106142"/>
                          <a:pt x="85492" y="121856"/>
                        </a:cubicBezTo>
                        <a:cubicBezTo>
                          <a:pt x="80389" y="142329"/>
                          <a:pt x="66728" y="181050"/>
                          <a:pt x="66728"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48" name="Google Shape;11148;p17"/>
                <p:cNvGrpSpPr/>
                <p:nvPr/>
              </p:nvGrpSpPr>
              <p:grpSpPr>
                <a:xfrm>
                  <a:off x="3823805" y="3307726"/>
                  <a:ext cx="173765" cy="142754"/>
                  <a:chOff x="3823805" y="3307726"/>
                  <a:chExt cx="173765" cy="142754"/>
                </a:xfrm>
              </p:grpSpPr>
              <p:sp>
                <p:nvSpPr>
                  <p:cNvPr id="11149" name="Google Shape;11149;p17"/>
                  <p:cNvSpPr/>
                  <p:nvPr/>
                </p:nvSpPr>
                <p:spPr>
                  <a:xfrm>
                    <a:off x="3823805" y="3307726"/>
                    <a:ext cx="173765" cy="142754"/>
                  </a:xfrm>
                  <a:custGeom>
                    <a:avLst/>
                    <a:gdLst/>
                    <a:ahLst/>
                    <a:cxnLst/>
                    <a:rect l="l" t="t" r="r" b="b"/>
                    <a:pathLst>
                      <a:path w="173765" h="142754" extrusionOk="0">
                        <a:moveTo>
                          <a:pt x="54258" y="93229"/>
                        </a:moveTo>
                        <a:cubicBezTo>
                          <a:pt x="54258" y="93229"/>
                          <a:pt x="27720" y="90474"/>
                          <a:pt x="14595" y="76553"/>
                        </a:cubicBezTo>
                        <a:cubicBezTo>
                          <a:pt x="-6074" y="54619"/>
                          <a:pt x="1266" y="41253"/>
                          <a:pt x="1266" y="41253"/>
                        </a:cubicBezTo>
                        <a:cubicBezTo>
                          <a:pt x="1266" y="41253"/>
                          <a:pt x="16074" y="56921"/>
                          <a:pt x="28007" y="46476"/>
                        </a:cubicBezTo>
                        <a:cubicBezTo>
                          <a:pt x="34200" y="41059"/>
                          <a:pt x="34311" y="28026"/>
                          <a:pt x="34311" y="28026"/>
                        </a:cubicBezTo>
                        <a:cubicBezTo>
                          <a:pt x="34311" y="28026"/>
                          <a:pt x="44700" y="24957"/>
                          <a:pt x="49950" y="17950"/>
                        </a:cubicBezTo>
                        <a:cubicBezTo>
                          <a:pt x="55192" y="10944"/>
                          <a:pt x="55293" y="0"/>
                          <a:pt x="55293" y="0"/>
                        </a:cubicBezTo>
                        <a:cubicBezTo>
                          <a:pt x="55293" y="0"/>
                          <a:pt x="64916" y="5907"/>
                          <a:pt x="71543" y="14540"/>
                        </a:cubicBezTo>
                        <a:cubicBezTo>
                          <a:pt x="78180" y="23173"/>
                          <a:pt x="81803" y="34533"/>
                          <a:pt x="81803" y="34533"/>
                        </a:cubicBezTo>
                        <a:cubicBezTo>
                          <a:pt x="81803" y="34533"/>
                          <a:pt x="85316" y="29458"/>
                          <a:pt x="89263" y="25188"/>
                        </a:cubicBezTo>
                        <a:cubicBezTo>
                          <a:pt x="93210" y="20918"/>
                          <a:pt x="97600" y="17451"/>
                          <a:pt x="97600" y="17451"/>
                        </a:cubicBezTo>
                        <a:cubicBezTo>
                          <a:pt x="97600" y="17451"/>
                          <a:pt x="101510" y="21482"/>
                          <a:pt x="103729" y="25724"/>
                        </a:cubicBezTo>
                        <a:cubicBezTo>
                          <a:pt x="105956" y="29967"/>
                          <a:pt x="106492" y="34422"/>
                          <a:pt x="106492" y="34422"/>
                        </a:cubicBezTo>
                        <a:cubicBezTo>
                          <a:pt x="106492" y="34422"/>
                          <a:pt x="119987" y="28830"/>
                          <a:pt x="132041" y="25604"/>
                        </a:cubicBezTo>
                        <a:cubicBezTo>
                          <a:pt x="144103" y="22378"/>
                          <a:pt x="154733" y="21509"/>
                          <a:pt x="154733" y="21509"/>
                        </a:cubicBezTo>
                        <a:cubicBezTo>
                          <a:pt x="154733" y="21509"/>
                          <a:pt x="153781" y="34274"/>
                          <a:pt x="150537" y="44571"/>
                        </a:cubicBezTo>
                        <a:cubicBezTo>
                          <a:pt x="147283" y="54869"/>
                          <a:pt x="141737" y="62707"/>
                          <a:pt x="141737" y="62707"/>
                        </a:cubicBezTo>
                        <a:cubicBezTo>
                          <a:pt x="141737" y="62707"/>
                          <a:pt x="146645" y="63067"/>
                          <a:pt x="150814" y="64417"/>
                        </a:cubicBezTo>
                        <a:cubicBezTo>
                          <a:pt x="154974" y="65766"/>
                          <a:pt x="158394" y="68105"/>
                          <a:pt x="158394" y="68105"/>
                        </a:cubicBezTo>
                        <a:cubicBezTo>
                          <a:pt x="158394" y="68105"/>
                          <a:pt x="152986" y="74677"/>
                          <a:pt x="145545" y="78827"/>
                        </a:cubicBezTo>
                        <a:cubicBezTo>
                          <a:pt x="138105" y="82968"/>
                          <a:pt x="128630" y="84688"/>
                          <a:pt x="128630" y="84688"/>
                        </a:cubicBezTo>
                        <a:cubicBezTo>
                          <a:pt x="128630" y="84688"/>
                          <a:pt x="144492" y="88949"/>
                          <a:pt x="155778" y="95290"/>
                        </a:cubicBezTo>
                        <a:cubicBezTo>
                          <a:pt x="167055" y="101631"/>
                          <a:pt x="173766" y="110052"/>
                          <a:pt x="173766" y="110052"/>
                        </a:cubicBezTo>
                        <a:cubicBezTo>
                          <a:pt x="173766" y="110052"/>
                          <a:pt x="158190" y="109451"/>
                          <a:pt x="148244" y="113019"/>
                        </a:cubicBezTo>
                        <a:cubicBezTo>
                          <a:pt x="138289" y="116596"/>
                          <a:pt x="133964" y="124351"/>
                          <a:pt x="133964" y="124351"/>
                        </a:cubicBezTo>
                        <a:cubicBezTo>
                          <a:pt x="133964" y="124351"/>
                          <a:pt x="117899" y="113241"/>
                          <a:pt x="103479" y="129490"/>
                        </a:cubicBezTo>
                        <a:cubicBezTo>
                          <a:pt x="97766" y="135924"/>
                          <a:pt x="102037" y="142755"/>
                          <a:pt x="102037" y="142755"/>
                        </a:cubicBezTo>
                        <a:cubicBezTo>
                          <a:pt x="102037" y="142755"/>
                          <a:pt x="85177" y="140499"/>
                          <a:pt x="72819" y="128261"/>
                        </a:cubicBezTo>
                        <a:cubicBezTo>
                          <a:pt x="60460" y="116023"/>
                          <a:pt x="54258" y="93229"/>
                          <a:pt x="5425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50" name="Google Shape;11150;p17"/>
                  <p:cNvSpPr/>
                  <p:nvPr/>
                </p:nvSpPr>
                <p:spPr>
                  <a:xfrm>
                    <a:off x="3841339" y="3327636"/>
                    <a:ext cx="125940" cy="102056"/>
                  </a:xfrm>
                  <a:custGeom>
                    <a:avLst/>
                    <a:gdLst/>
                    <a:ahLst/>
                    <a:cxnLst/>
                    <a:rect l="l" t="t" r="r" b="b"/>
                    <a:pathLst>
                      <a:path w="125940" h="102056" extrusionOk="0">
                        <a:moveTo>
                          <a:pt x="125941" y="12127"/>
                        </a:moveTo>
                        <a:cubicBezTo>
                          <a:pt x="125941" y="12127"/>
                          <a:pt x="102953" y="35883"/>
                          <a:pt x="89134" y="44840"/>
                        </a:cubicBezTo>
                        <a:cubicBezTo>
                          <a:pt x="81434" y="49831"/>
                          <a:pt x="75851" y="52521"/>
                          <a:pt x="75851" y="52521"/>
                        </a:cubicBezTo>
                        <a:cubicBezTo>
                          <a:pt x="75851" y="52521"/>
                          <a:pt x="80260" y="53177"/>
                          <a:pt x="91084" y="52678"/>
                        </a:cubicBezTo>
                        <a:cubicBezTo>
                          <a:pt x="101917" y="52188"/>
                          <a:pt x="119156" y="50552"/>
                          <a:pt x="119156" y="50552"/>
                        </a:cubicBezTo>
                        <a:cubicBezTo>
                          <a:pt x="119156" y="50552"/>
                          <a:pt x="103932" y="54832"/>
                          <a:pt x="92193" y="56061"/>
                        </a:cubicBezTo>
                        <a:cubicBezTo>
                          <a:pt x="80445" y="57281"/>
                          <a:pt x="72181" y="55451"/>
                          <a:pt x="72181" y="55451"/>
                        </a:cubicBezTo>
                        <a:cubicBezTo>
                          <a:pt x="72181" y="55451"/>
                          <a:pt x="65803" y="60442"/>
                          <a:pt x="58843" y="64121"/>
                        </a:cubicBezTo>
                        <a:cubicBezTo>
                          <a:pt x="51883" y="67809"/>
                          <a:pt x="44350" y="70194"/>
                          <a:pt x="44350" y="70194"/>
                        </a:cubicBezTo>
                        <a:lnTo>
                          <a:pt x="66367" y="76480"/>
                        </a:lnTo>
                        <a:cubicBezTo>
                          <a:pt x="66367" y="76480"/>
                          <a:pt x="69279" y="72616"/>
                          <a:pt x="77339" y="69880"/>
                        </a:cubicBezTo>
                        <a:cubicBezTo>
                          <a:pt x="85399" y="67153"/>
                          <a:pt x="98608" y="65563"/>
                          <a:pt x="98608" y="65563"/>
                        </a:cubicBezTo>
                        <a:cubicBezTo>
                          <a:pt x="98608" y="65563"/>
                          <a:pt x="87248" y="69159"/>
                          <a:pt x="80463" y="71923"/>
                        </a:cubicBezTo>
                        <a:cubicBezTo>
                          <a:pt x="73688" y="74696"/>
                          <a:pt x="71507" y="76628"/>
                          <a:pt x="71507" y="76628"/>
                        </a:cubicBezTo>
                        <a:lnTo>
                          <a:pt x="92831" y="79770"/>
                        </a:lnTo>
                        <a:lnTo>
                          <a:pt x="120922" y="82682"/>
                        </a:lnTo>
                        <a:lnTo>
                          <a:pt x="93441" y="82839"/>
                        </a:lnTo>
                        <a:cubicBezTo>
                          <a:pt x="93441" y="82839"/>
                          <a:pt x="93783" y="85538"/>
                          <a:pt x="98285" y="88857"/>
                        </a:cubicBezTo>
                        <a:cubicBezTo>
                          <a:pt x="102795" y="92166"/>
                          <a:pt x="111475" y="96094"/>
                          <a:pt x="111475" y="96094"/>
                        </a:cubicBezTo>
                        <a:cubicBezTo>
                          <a:pt x="111475" y="96094"/>
                          <a:pt x="101566" y="93386"/>
                          <a:pt x="95817" y="89938"/>
                        </a:cubicBezTo>
                        <a:cubicBezTo>
                          <a:pt x="90067" y="86499"/>
                          <a:pt x="88477" y="82312"/>
                          <a:pt x="88477" y="82312"/>
                        </a:cubicBezTo>
                        <a:lnTo>
                          <a:pt x="71470" y="79641"/>
                        </a:lnTo>
                        <a:lnTo>
                          <a:pt x="61699" y="78476"/>
                        </a:lnTo>
                        <a:cubicBezTo>
                          <a:pt x="61699" y="78476"/>
                          <a:pt x="62125" y="82525"/>
                          <a:pt x="66561" y="88422"/>
                        </a:cubicBezTo>
                        <a:cubicBezTo>
                          <a:pt x="70998" y="94319"/>
                          <a:pt x="79456" y="102056"/>
                          <a:pt x="79456" y="102056"/>
                        </a:cubicBezTo>
                        <a:cubicBezTo>
                          <a:pt x="79456" y="102056"/>
                          <a:pt x="69445" y="96491"/>
                          <a:pt x="63659" y="90372"/>
                        </a:cubicBezTo>
                        <a:cubicBezTo>
                          <a:pt x="57882" y="84253"/>
                          <a:pt x="56329" y="77589"/>
                          <a:pt x="56329" y="77589"/>
                        </a:cubicBezTo>
                        <a:lnTo>
                          <a:pt x="40246" y="72440"/>
                        </a:lnTo>
                        <a:cubicBezTo>
                          <a:pt x="40246" y="72440"/>
                          <a:pt x="36151" y="74455"/>
                          <a:pt x="28128" y="77090"/>
                        </a:cubicBezTo>
                        <a:cubicBezTo>
                          <a:pt x="20114" y="79724"/>
                          <a:pt x="8180" y="82978"/>
                          <a:pt x="8180" y="82978"/>
                        </a:cubicBezTo>
                        <a:lnTo>
                          <a:pt x="3281" y="75518"/>
                        </a:lnTo>
                        <a:cubicBezTo>
                          <a:pt x="3281" y="75518"/>
                          <a:pt x="15159" y="74677"/>
                          <a:pt x="23940" y="72773"/>
                        </a:cubicBezTo>
                        <a:cubicBezTo>
                          <a:pt x="32722" y="70860"/>
                          <a:pt x="38425" y="67883"/>
                          <a:pt x="38425" y="67883"/>
                        </a:cubicBezTo>
                        <a:lnTo>
                          <a:pt x="37482" y="56542"/>
                        </a:lnTo>
                        <a:cubicBezTo>
                          <a:pt x="37482" y="56542"/>
                          <a:pt x="28285" y="56440"/>
                          <a:pt x="19282" y="52401"/>
                        </a:cubicBezTo>
                        <a:cubicBezTo>
                          <a:pt x="10279" y="48361"/>
                          <a:pt x="0" y="41216"/>
                          <a:pt x="0" y="41216"/>
                        </a:cubicBezTo>
                        <a:cubicBezTo>
                          <a:pt x="0" y="41216"/>
                          <a:pt x="10963" y="47261"/>
                          <a:pt x="20197" y="50081"/>
                        </a:cubicBezTo>
                        <a:cubicBezTo>
                          <a:pt x="29431" y="52909"/>
                          <a:pt x="37482" y="53149"/>
                          <a:pt x="37482" y="53149"/>
                        </a:cubicBezTo>
                        <a:lnTo>
                          <a:pt x="36826" y="35365"/>
                        </a:lnTo>
                        <a:cubicBezTo>
                          <a:pt x="36826" y="35365"/>
                          <a:pt x="32259" y="34016"/>
                          <a:pt x="28913" y="28738"/>
                        </a:cubicBezTo>
                        <a:cubicBezTo>
                          <a:pt x="25567" y="23469"/>
                          <a:pt x="23450" y="14281"/>
                          <a:pt x="23450" y="14281"/>
                        </a:cubicBezTo>
                        <a:cubicBezTo>
                          <a:pt x="23450" y="14281"/>
                          <a:pt x="27795" y="22979"/>
                          <a:pt x="31104" y="27499"/>
                        </a:cubicBezTo>
                        <a:cubicBezTo>
                          <a:pt x="34413" y="32010"/>
                          <a:pt x="36696" y="32342"/>
                          <a:pt x="36696" y="32342"/>
                        </a:cubicBezTo>
                        <a:lnTo>
                          <a:pt x="44802" y="0"/>
                        </a:lnTo>
                        <a:cubicBezTo>
                          <a:pt x="44802" y="0"/>
                          <a:pt x="41789" y="22739"/>
                          <a:pt x="41161" y="34385"/>
                        </a:cubicBezTo>
                        <a:cubicBezTo>
                          <a:pt x="40680" y="43176"/>
                          <a:pt x="41161" y="46448"/>
                          <a:pt x="41161" y="46448"/>
                        </a:cubicBezTo>
                        <a:cubicBezTo>
                          <a:pt x="41161" y="46448"/>
                          <a:pt x="44932" y="45043"/>
                          <a:pt x="49470" y="41641"/>
                        </a:cubicBezTo>
                        <a:cubicBezTo>
                          <a:pt x="54018" y="38240"/>
                          <a:pt x="58538" y="33174"/>
                          <a:pt x="58538" y="33174"/>
                        </a:cubicBezTo>
                        <a:cubicBezTo>
                          <a:pt x="58538" y="33174"/>
                          <a:pt x="55303" y="39636"/>
                          <a:pt x="51245" y="43897"/>
                        </a:cubicBezTo>
                        <a:cubicBezTo>
                          <a:pt x="47178" y="48158"/>
                          <a:pt x="42289" y="50219"/>
                          <a:pt x="42289" y="50219"/>
                        </a:cubicBezTo>
                        <a:lnTo>
                          <a:pt x="43056" y="65859"/>
                        </a:lnTo>
                        <a:cubicBezTo>
                          <a:pt x="43056" y="65859"/>
                          <a:pt x="50626" y="62522"/>
                          <a:pt x="56773" y="59518"/>
                        </a:cubicBezTo>
                        <a:cubicBezTo>
                          <a:pt x="62920" y="56514"/>
                          <a:pt x="68512" y="52244"/>
                          <a:pt x="68512" y="52244"/>
                        </a:cubicBezTo>
                        <a:cubicBezTo>
                          <a:pt x="68512" y="52244"/>
                          <a:pt x="68188" y="44673"/>
                          <a:pt x="70564" y="36373"/>
                        </a:cubicBezTo>
                        <a:cubicBezTo>
                          <a:pt x="72939" y="28081"/>
                          <a:pt x="78014" y="19041"/>
                          <a:pt x="78014" y="19041"/>
                        </a:cubicBezTo>
                        <a:cubicBezTo>
                          <a:pt x="78014" y="19041"/>
                          <a:pt x="75093" y="28248"/>
                          <a:pt x="73753" y="35818"/>
                        </a:cubicBezTo>
                        <a:cubicBezTo>
                          <a:pt x="72403" y="43388"/>
                          <a:pt x="72625" y="49341"/>
                          <a:pt x="72625" y="49341"/>
                        </a:cubicBezTo>
                        <a:cubicBezTo>
                          <a:pt x="72625" y="49341"/>
                          <a:pt x="77117" y="48250"/>
                          <a:pt x="87470" y="41207"/>
                        </a:cubicBezTo>
                        <a:cubicBezTo>
                          <a:pt x="100937" y="32038"/>
                          <a:pt x="125941" y="12127"/>
                          <a:pt x="125941" y="121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51" name="Google Shape;11151;p17"/>
                <p:cNvGrpSpPr/>
                <p:nvPr/>
              </p:nvGrpSpPr>
              <p:grpSpPr>
                <a:xfrm>
                  <a:off x="3181954" y="3805509"/>
                  <a:ext cx="273954" cy="212597"/>
                  <a:chOff x="3181954" y="3805509"/>
                  <a:chExt cx="273954" cy="212597"/>
                </a:xfrm>
              </p:grpSpPr>
              <p:sp>
                <p:nvSpPr>
                  <p:cNvPr id="11152" name="Google Shape;11152;p17"/>
                  <p:cNvSpPr/>
                  <p:nvPr/>
                </p:nvSpPr>
                <p:spPr>
                  <a:xfrm>
                    <a:off x="3181954" y="3819448"/>
                    <a:ext cx="273954" cy="198658"/>
                  </a:xfrm>
                  <a:custGeom>
                    <a:avLst/>
                    <a:gdLst/>
                    <a:ahLst/>
                    <a:cxnLst/>
                    <a:rect l="l" t="t" r="r" b="b"/>
                    <a:pathLst>
                      <a:path w="273954" h="198658" extrusionOk="0">
                        <a:moveTo>
                          <a:pt x="134833" y="23506"/>
                        </a:moveTo>
                        <a:cubicBezTo>
                          <a:pt x="134833" y="23506"/>
                          <a:pt x="105374" y="2181"/>
                          <a:pt x="72496" y="6082"/>
                        </a:cubicBezTo>
                        <a:cubicBezTo>
                          <a:pt x="20724" y="12219"/>
                          <a:pt x="8282" y="34357"/>
                          <a:pt x="8282" y="34357"/>
                        </a:cubicBezTo>
                        <a:cubicBezTo>
                          <a:pt x="8282" y="34357"/>
                          <a:pt x="45311" y="30013"/>
                          <a:pt x="41549" y="53020"/>
                        </a:cubicBezTo>
                        <a:cubicBezTo>
                          <a:pt x="39599" y="64962"/>
                          <a:pt x="20705" y="80047"/>
                          <a:pt x="20705" y="80047"/>
                        </a:cubicBezTo>
                        <a:cubicBezTo>
                          <a:pt x="20705" y="80047"/>
                          <a:pt x="26205" y="93164"/>
                          <a:pt x="21029" y="106058"/>
                        </a:cubicBezTo>
                        <a:cubicBezTo>
                          <a:pt x="15852" y="118952"/>
                          <a:pt x="0" y="131625"/>
                          <a:pt x="0" y="131625"/>
                        </a:cubicBezTo>
                        <a:cubicBezTo>
                          <a:pt x="0" y="131625"/>
                          <a:pt x="17840" y="133714"/>
                          <a:pt x="36779" y="129906"/>
                        </a:cubicBezTo>
                        <a:cubicBezTo>
                          <a:pt x="55710" y="126098"/>
                          <a:pt x="75749" y="116392"/>
                          <a:pt x="75749" y="116392"/>
                        </a:cubicBezTo>
                        <a:cubicBezTo>
                          <a:pt x="75749" y="116392"/>
                          <a:pt x="71710" y="125460"/>
                          <a:pt x="69279" y="134019"/>
                        </a:cubicBezTo>
                        <a:cubicBezTo>
                          <a:pt x="66839" y="142569"/>
                          <a:pt x="65997" y="150611"/>
                          <a:pt x="65997" y="150611"/>
                        </a:cubicBezTo>
                        <a:cubicBezTo>
                          <a:pt x="65997" y="150611"/>
                          <a:pt x="75629" y="149576"/>
                          <a:pt x="83939" y="146747"/>
                        </a:cubicBezTo>
                        <a:cubicBezTo>
                          <a:pt x="92249" y="143919"/>
                          <a:pt x="99255" y="139307"/>
                          <a:pt x="99255" y="139307"/>
                        </a:cubicBezTo>
                        <a:cubicBezTo>
                          <a:pt x="99255" y="139307"/>
                          <a:pt x="104052" y="158172"/>
                          <a:pt x="110920" y="173008"/>
                        </a:cubicBezTo>
                        <a:cubicBezTo>
                          <a:pt x="117779" y="187853"/>
                          <a:pt x="126708" y="198658"/>
                          <a:pt x="126708" y="198658"/>
                        </a:cubicBezTo>
                        <a:cubicBezTo>
                          <a:pt x="126708" y="198658"/>
                          <a:pt x="144391" y="183111"/>
                          <a:pt x="156277" y="168275"/>
                        </a:cubicBezTo>
                        <a:cubicBezTo>
                          <a:pt x="168165" y="153440"/>
                          <a:pt x="174265" y="139316"/>
                          <a:pt x="174265" y="139316"/>
                        </a:cubicBezTo>
                        <a:cubicBezTo>
                          <a:pt x="174265" y="139316"/>
                          <a:pt x="179506" y="143420"/>
                          <a:pt x="185459" y="145712"/>
                        </a:cubicBezTo>
                        <a:cubicBezTo>
                          <a:pt x="191421" y="147995"/>
                          <a:pt x="198104" y="148467"/>
                          <a:pt x="198104" y="148467"/>
                        </a:cubicBezTo>
                        <a:cubicBezTo>
                          <a:pt x="198104" y="148467"/>
                          <a:pt x="202494" y="135924"/>
                          <a:pt x="201394" y="124295"/>
                        </a:cubicBezTo>
                        <a:cubicBezTo>
                          <a:pt x="200295" y="112667"/>
                          <a:pt x="193713" y="101954"/>
                          <a:pt x="193713" y="101954"/>
                        </a:cubicBezTo>
                        <a:cubicBezTo>
                          <a:pt x="193713" y="101954"/>
                          <a:pt x="215139" y="111678"/>
                          <a:pt x="235198" y="114802"/>
                        </a:cubicBezTo>
                        <a:cubicBezTo>
                          <a:pt x="255255" y="117926"/>
                          <a:pt x="273955" y="114433"/>
                          <a:pt x="273955" y="114433"/>
                        </a:cubicBezTo>
                        <a:cubicBezTo>
                          <a:pt x="273955" y="114433"/>
                          <a:pt x="258140" y="100762"/>
                          <a:pt x="253804" y="87470"/>
                        </a:cubicBezTo>
                        <a:cubicBezTo>
                          <a:pt x="249469" y="74187"/>
                          <a:pt x="256614" y="61283"/>
                          <a:pt x="256614" y="61283"/>
                        </a:cubicBezTo>
                        <a:cubicBezTo>
                          <a:pt x="256614" y="61283"/>
                          <a:pt x="225020" y="59231"/>
                          <a:pt x="234865" y="27249"/>
                        </a:cubicBezTo>
                        <a:cubicBezTo>
                          <a:pt x="238765" y="14576"/>
                          <a:pt x="252806" y="10666"/>
                          <a:pt x="252806" y="10666"/>
                        </a:cubicBezTo>
                        <a:cubicBezTo>
                          <a:pt x="252806" y="10666"/>
                          <a:pt x="233349" y="-2302"/>
                          <a:pt x="203668" y="360"/>
                        </a:cubicBezTo>
                        <a:cubicBezTo>
                          <a:pt x="173988" y="3031"/>
                          <a:pt x="134833" y="23506"/>
                          <a:pt x="134833" y="235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53" name="Google Shape;11153;p17"/>
                  <p:cNvSpPr/>
                  <p:nvPr/>
                </p:nvSpPr>
                <p:spPr>
                  <a:xfrm>
                    <a:off x="3217717" y="3805509"/>
                    <a:ext cx="203945" cy="190099"/>
                  </a:xfrm>
                  <a:custGeom>
                    <a:avLst/>
                    <a:gdLst/>
                    <a:ahLst/>
                    <a:cxnLst/>
                    <a:rect l="l" t="t" r="r" b="b"/>
                    <a:pathLst>
                      <a:path w="203945" h="190099" extrusionOk="0">
                        <a:moveTo>
                          <a:pt x="95484" y="190099"/>
                        </a:moveTo>
                        <a:cubicBezTo>
                          <a:pt x="95484" y="190099"/>
                          <a:pt x="108046" y="141590"/>
                          <a:pt x="107843" y="118546"/>
                        </a:cubicBezTo>
                        <a:cubicBezTo>
                          <a:pt x="107731" y="105698"/>
                          <a:pt x="106289" y="97453"/>
                          <a:pt x="106289" y="97453"/>
                        </a:cubicBezTo>
                        <a:cubicBezTo>
                          <a:pt x="106289" y="97453"/>
                          <a:pt x="111475" y="100771"/>
                          <a:pt x="121144" y="111327"/>
                        </a:cubicBezTo>
                        <a:cubicBezTo>
                          <a:pt x="130803" y="121892"/>
                          <a:pt x="144955" y="139676"/>
                          <a:pt x="144955" y="139676"/>
                        </a:cubicBezTo>
                        <a:cubicBezTo>
                          <a:pt x="144955" y="139676"/>
                          <a:pt x="136599" y="120709"/>
                          <a:pt x="127124" y="108471"/>
                        </a:cubicBezTo>
                        <a:cubicBezTo>
                          <a:pt x="117641" y="96223"/>
                          <a:pt x="107038" y="90705"/>
                          <a:pt x="107038" y="90705"/>
                        </a:cubicBezTo>
                        <a:cubicBezTo>
                          <a:pt x="107038" y="90705"/>
                          <a:pt x="108194" y="79086"/>
                          <a:pt x="106890" y="68429"/>
                        </a:cubicBezTo>
                        <a:cubicBezTo>
                          <a:pt x="105587" y="57771"/>
                          <a:pt x="101825" y="48075"/>
                          <a:pt x="101825" y="48075"/>
                        </a:cubicBezTo>
                        <a:lnTo>
                          <a:pt x="132106" y="61163"/>
                        </a:lnTo>
                        <a:cubicBezTo>
                          <a:pt x="132106" y="61163"/>
                          <a:pt x="129269" y="68299"/>
                          <a:pt x="133021" y="78874"/>
                        </a:cubicBezTo>
                        <a:cubicBezTo>
                          <a:pt x="136774" y="89448"/>
                          <a:pt x="147118" y="103470"/>
                          <a:pt x="147118" y="103470"/>
                        </a:cubicBezTo>
                        <a:cubicBezTo>
                          <a:pt x="147118" y="103470"/>
                          <a:pt x="141461" y="88838"/>
                          <a:pt x="138993" y="79410"/>
                        </a:cubicBezTo>
                        <a:cubicBezTo>
                          <a:pt x="136525" y="69981"/>
                          <a:pt x="137246" y="65739"/>
                          <a:pt x="137246" y="65739"/>
                        </a:cubicBezTo>
                        <a:lnTo>
                          <a:pt x="162277" y="81795"/>
                        </a:lnTo>
                        <a:lnTo>
                          <a:pt x="193464" y="104367"/>
                        </a:lnTo>
                        <a:lnTo>
                          <a:pt x="167342" y="78837"/>
                        </a:lnTo>
                        <a:cubicBezTo>
                          <a:pt x="167342" y="78837"/>
                          <a:pt x="171594" y="76045"/>
                          <a:pt x="180745" y="76396"/>
                        </a:cubicBezTo>
                        <a:cubicBezTo>
                          <a:pt x="189896" y="76748"/>
                          <a:pt x="203946" y="80242"/>
                          <a:pt x="203946" y="80242"/>
                        </a:cubicBezTo>
                        <a:cubicBezTo>
                          <a:pt x="203946" y="80242"/>
                          <a:pt x="190497" y="74206"/>
                          <a:pt x="179959" y="72865"/>
                        </a:cubicBezTo>
                        <a:cubicBezTo>
                          <a:pt x="169431" y="71516"/>
                          <a:pt x="161814" y="74862"/>
                          <a:pt x="161814" y="74862"/>
                        </a:cubicBezTo>
                        <a:lnTo>
                          <a:pt x="141599" y="62245"/>
                        </a:lnTo>
                        <a:lnTo>
                          <a:pt x="130535" y="54563"/>
                        </a:lnTo>
                        <a:cubicBezTo>
                          <a:pt x="130535" y="54563"/>
                          <a:pt x="136848" y="50302"/>
                          <a:pt x="149696" y="47622"/>
                        </a:cubicBezTo>
                        <a:cubicBezTo>
                          <a:pt x="162535" y="44941"/>
                          <a:pt x="181919" y="43841"/>
                          <a:pt x="181919" y="43841"/>
                        </a:cubicBezTo>
                        <a:cubicBezTo>
                          <a:pt x="181919" y="43841"/>
                          <a:pt x="164209" y="41004"/>
                          <a:pt x="149752" y="42704"/>
                        </a:cubicBezTo>
                        <a:cubicBezTo>
                          <a:pt x="135295" y="44405"/>
                          <a:pt x="124092" y="50635"/>
                          <a:pt x="124092" y="50635"/>
                        </a:cubicBezTo>
                        <a:lnTo>
                          <a:pt x="101169" y="41715"/>
                        </a:lnTo>
                        <a:cubicBezTo>
                          <a:pt x="101169" y="41715"/>
                          <a:pt x="100170" y="35615"/>
                          <a:pt x="96316" y="25188"/>
                        </a:cubicBezTo>
                        <a:cubicBezTo>
                          <a:pt x="92471" y="14762"/>
                          <a:pt x="85769" y="0"/>
                          <a:pt x="85769" y="0"/>
                        </a:cubicBezTo>
                        <a:lnTo>
                          <a:pt x="70203" y="4067"/>
                        </a:lnTo>
                        <a:cubicBezTo>
                          <a:pt x="70203" y="4067"/>
                          <a:pt x="80371" y="15982"/>
                          <a:pt x="86009" y="26279"/>
                        </a:cubicBezTo>
                        <a:cubicBezTo>
                          <a:pt x="91648" y="36585"/>
                          <a:pt x="92776" y="45265"/>
                          <a:pt x="92776" y="45265"/>
                        </a:cubicBezTo>
                        <a:lnTo>
                          <a:pt x="75361" y="57420"/>
                        </a:lnTo>
                        <a:cubicBezTo>
                          <a:pt x="75361" y="57420"/>
                          <a:pt x="66386" y="49073"/>
                          <a:pt x="51864" y="45403"/>
                        </a:cubicBezTo>
                        <a:cubicBezTo>
                          <a:pt x="37343" y="41743"/>
                          <a:pt x="17073" y="40467"/>
                          <a:pt x="17073" y="40467"/>
                        </a:cubicBezTo>
                        <a:cubicBezTo>
                          <a:pt x="17073" y="40467"/>
                          <a:pt x="36391" y="43629"/>
                          <a:pt x="49369" y="48907"/>
                        </a:cubicBezTo>
                        <a:cubicBezTo>
                          <a:pt x="62346" y="54185"/>
                          <a:pt x="70407" y="61330"/>
                          <a:pt x="70407" y="61330"/>
                        </a:cubicBezTo>
                        <a:lnTo>
                          <a:pt x="43878" y="81166"/>
                        </a:lnTo>
                        <a:cubicBezTo>
                          <a:pt x="43878" y="81166"/>
                          <a:pt x="37519" y="78504"/>
                          <a:pt x="26630" y="81480"/>
                        </a:cubicBezTo>
                        <a:cubicBezTo>
                          <a:pt x="15751" y="84447"/>
                          <a:pt x="333" y="93053"/>
                          <a:pt x="333" y="93053"/>
                        </a:cubicBezTo>
                        <a:cubicBezTo>
                          <a:pt x="333" y="93053"/>
                          <a:pt x="17174" y="87063"/>
                          <a:pt x="26926" y="84928"/>
                        </a:cubicBezTo>
                        <a:cubicBezTo>
                          <a:pt x="36678" y="82802"/>
                          <a:pt x="39349" y="84521"/>
                          <a:pt x="39349" y="84521"/>
                        </a:cubicBezTo>
                        <a:lnTo>
                          <a:pt x="0" y="129176"/>
                        </a:lnTo>
                        <a:cubicBezTo>
                          <a:pt x="0" y="129176"/>
                          <a:pt x="30244" y="100254"/>
                          <a:pt x="46605" y="86287"/>
                        </a:cubicBezTo>
                        <a:cubicBezTo>
                          <a:pt x="58954" y="75740"/>
                          <a:pt x="64177" y="72431"/>
                          <a:pt x="64177" y="72431"/>
                        </a:cubicBezTo>
                        <a:cubicBezTo>
                          <a:pt x="64177" y="72431"/>
                          <a:pt x="65748" y="77524"/>
                          <a:pt x="65147" y="85621"/>
                        </a:cubicBezTo>
                        <a:cubicBezTo>
                          <a:pt x="64556" y="93719"/>
                          <a:pt x="61496" y="103720"/>
                          <a:pt x="61496" y="103720"/>
                        </a:cubicBezTo>
                        <a:cubicBezTo>
                          <a:pt x="61496" y="103720"/>
                          <a:pt x="67828" y="93302"/>
                          <a:pt x="70139" y="84660"/>
                        </a:cubicBezTo>
                        <a:cubicBezTo>
                          <a:pt x="72450" y="76008"/>
                          <a:pt x="70749" y="69131"/>
                          <a:pt x="70749" y="69131"/>
                        </a:cubicBezTo>
                        <a:lnTo>
                          <a:pt x="94273" y="51855"/>
                        </a:lnTo>
                        <a:cubicBezTo>
                          <a:pt x="94273" y="51855"/>
                          <a:pt x="96677" y="62689"/>
                          <a:pt x="98192" y="71812"/>
                        </a:cubicBezTo>
                        <a:cubicBezTo>
                          <a:pt x="99708" y="80944"/>
                          <a:pt x="98849" y="91010"/>
                          <a:pt x="98849" y="91010"/>
                        </a:cubicBezTo>
                        <a:cubicBezTo>
                          <a:pt x="98849" y="91010"/>
                          <a:pt x="87516" y="99403"/>
                          <a:pt x="77709" y="111133"/>
                        </a:cubicBezTo>
                        <a:cubicBezTo>
                          <a:pt x="67893" y="122863"/>
                          <a:pt x="59601" y="137929"/>
                          <a:pt x="59601" y="137929"/>
                        </a:cubicBezTo>
                        <a:cubicBezTo>
                          <a:pt x="59601" y="137929"/>
                          <a:pt x="70203" y="124665"/>
                          <a:pt x="79946" y="114710"/>
                        </a:cubicBezTo>
                        <a:cubicBezTo>
                          <a:pt x="89688" y="104764"/>
                          <a:pt x="98571" y="98128"/>
                          <a:pt x="98571" y="98128"/>
                        </a:cubicBezTo>
                        <a:cubicBezTo>
                          <a:pt x="98571" y="98128"/>
                          <a:pt x="101289" y="103535"/>
                          <a:pt x="100956" y="121171"/>
                        </a:cubicBezTo>
                        <a:cubicBezTo>
                          <a:pt x="100522" y="144150"/>
                          <a:pt x="95484" y="190099"/>
                          <a:pt x="95484"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54" name="Google Shape;11154;p17"/>
                <p:cNvGrpSpPr/>
                <p:nvPr/>
              </p:nvGrpSpPr>
              <p:grpSpPr>
                <a:xfrm>
                  <a:off x="3005831" y="3649805"/>
                  <a:ext cx="208993" cy="272485"/>
                  <a:chOff x="3005831" y="3649805"/>
                  <a:chExt cx="208993" cy="272485"/>
                </a:xfrm>
              </p:grpSpPr>
              <p:sp>
                <p:nvSpPr>
                  <p:cNvPr id="11155" name="Google Shape;11155;p17"/>
                  <p:cNvSpPr/>
                  <p:nvPr/>
                </p:nvSpPr>
                <p:spPr>
                  <a:xfrm>
                    <a:off x="3005831" y="3649805"/>
                    <a:ext cx="200436" cy="272485"/>
                  </a:xfrm>
                  <a:custGeom>
                    <a:avLst/>
                    <a:gdLst/>
                    <a:ahLst/>
                    <a:cxnLst/>
                    <a:rect l="l" t="t" r="r" b="b"/>
                    <a:pathLst>
                      <a:path w="200436" h="272485" extrusionOk="0">
                        <a:moveTo>
                          <a:pt x="169597" y="154429"/>
                        </a:moveTo>
                        <a:cubicBezTo>
                          <a:pt x="169597" y="154429"/>
                          <a:pt x="196607" y="130082"/>
                          <a:pt x="199657" y="97111"/>
                        </a:cubicBezTo>
                        <a:cubicBezTo>
                          <a:pt x="204473" y="45200"/>
                          <a:pt x="185413" y="28405"/>
                          <a:pt x="185413" y="28405"/>
                        </a:cubicBezTo>
                        <a:cubicBezTo>
                          <a:pt x="185413" y="28405"/>
                          <a:pt x="181928" y="65526"/>
                          <a:pt x="160215" y="57050"/>
                        </a:cubicBezTo>
                        <a:cubicBezTo>
                          <a:pt x="148948" y="52641"/>
                          <a:pt x="138133" y="31021"/>
                          <a:pt x="138133" y="31021"/>
                        </a:cubicBezTo>
                        <a:cubicBezTo>
                          <a:pt x="138133" y="31021"/>
                          <a:pt x="124157" y="33655"/>
                          <a:pt x="112630" y="25900"/>
                        </a:cubicBezTo>
                        <a:cubicBezTo>
                          <a:pt x="101104" y="18154"/>
                          <a:pt x="92018" y="0"/>
                          <a:pt x="92018" y="0"/>
                        </a:cubicBezTo>
                        <a:cubicBezTo>
                          <a:pt x="92018" y="0"/>
                          <a:pt x="86250" y="17008"/>
                          <a:pt x="86019" y="36317"/>
                        </a:cubicBezTo>
                        <a:cubicBezTo>
                          <a:pt x="85788" y="55636"/>
                          <a:pt x="91103" y="77256"/>
                          <a:pt x="91103" y="77256"/>
                        </a:cubicBezTo>
                        <a:cubicBezTo>
                          <a:pt x="91103" y="77256"/>
                          <a:pt x="83070" y="71414"/>
                          <a:pt x="75213" y="67245"/>
                        </a:cubicBezTo>
                        <a:cubicBezTo>
                          <a:pt x="67357" y="63077"/>
                          <a:pt x="59675" y="60581"/>
                          <a:pt x="59675" y="60581"/>
                        </a:cubicBezTo>
                        <a:cubicBezTo>
                          <a:pt x="59675" y="60581"/>
                          <a:pt x="58677" y="70203"/>
                          <a:pt x="59703" y="78929"/>
                        </a:cubicBezTo>
                        <a:cubicBezTo>
                          <a:pt x="60729" y="87646"/>
                          <a:pt x="63788" y="95456"/>
                          <a:pt x="63788" y="95456"/>
                        </a:cubicBezTo>
                        <a:cubicBezTo>
                          <a:pt x="63788" y="95456"/>
                          <a:pt x="44331" y="96214"/>
                          <a:pt x="28387" y="99828"/>
                        </a:cubicBezTo>
                        <a:cubicBezTo>
                          <a:pt x="12442" y="103443"/>
                          <a:pt x="0" y="109913"/>
                          <a:pt x="0" y="109913"/>
                        </a:cubicBezTo>
                        <a:cubicBezTo>
                          <a:pt x="0" y="109913"/>
                          <a:pt x="11517" y="130452"/>
                          <a:pt x="23543" y="145176"/>
                        </a:cubicBezTo>
                        <a:cubicBezTo>
                          <a:pt x="35569" y="159901"/>
                          <a:pt x="48112" y="168812"/>
                          <a:pt x="48112" y="168812"/>
                        </a:cubicBezTo>
                        <a:cubicBezTo>
                          <a:pt x="48112" y="168812"/>
                          <a:pt x="43000" y="173073"/>
                          <a:pt x="39516" y="178425"/>
                        </a:cubicBezTo>
                        <a:cubicBezTo>
                          <a:pt x="36031" y="183777"/>
                          <a:pt x="34182" y="190210"/>
                          <a:pt x="34182" y="190210"/>
                        </a:cubicBezTo>
                        <a:cubicBezTo>
                          <a:pt x="34182" y="190210"/>
                          <a:pt x="45533" y="197124"/>
                          <a:pt x="57133" y="198483"/>
                        </a:cubicBezTo>
                        <a:cubicBezTo>
                          <a:pt x="68734" y="199832"/>
                          <a:pt x="80584" y="195636"/>
                          <a:pt x="80584" y="195636"/>
                        </a:cubicBezTo>
                        <a:cubicBezTo>
                          <a:pt x="80584" y="195636"/>
                          <a:pt x="66599" y="214557"/>
                          <a:pt x="59352" y="233524"/>
                        </a:cubicBezTo>
                        <a:cubicBezTo>
                          <a:pt x="52114" y="252492"/>
                          <a:pt x="51615" y="271505"/>
                          <a:pt x="51615" y="271505"/>
                        </a:cubicBezTo>
                        <a:cubicBezTo>
                          <a:pt x="51615" y="271505"/>
                          <a:pt x="68299" y="258888"/>
                          <a:pt x="82192" y="257428"/>
                        </a:cubicBezTo>
                        <a:cubicBezTo>
                          <a:pt x="96094" y="255958"/>
                          <a:pt x="107223" y="265645"/>
                          <a:pt x="107223" y="265645"/>
                        </a:cubicBezTo>
                        <a:cubicBezTo>
                          <a:pt x="107223" y="265645"/>
                          <a:pt x="115819" y="235170"/>
                          <a:pt x="145047" y="251475"/>
                        </a:cubicBezTo>
                        <a:cubicBezTo>
                          <a:pt x="156629" y="257936"/>
                          <a:pt x="157516" y="272485"/>
                          <a:pt x="157516" y="272485"/>
                        </a:cubicBezTo>
                        <a:cubicBezTo>
                          <a:pt x="157516" y="272485"/>
                          <a:pt x="174265" y="256171"/>
                          <a:pt x="177852" y="226592"/>
                        </a:cubicBezTo>
                        <a:cubicBezTo>
                          <a:pt x="181438" y="197004"/>
                          <a:pt x="169597" y="154429"/>
                          <a:pt x="16959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56" name="Google Shape;11156;p17"/>
                  <p:cNvSpPr/>
                  <p:nvPr/>
                </p:nvSpPr>
                <p:spPr>
                  <a:xfrm>
                    <a:off x="3026888" y="3688201"/>
                    <a:ext cx="187936" cy="209667"/>
                  </a:xfrm>
                  <a:custGeom>
                    <a:avLst/>
                    <a:gdLst/>
                    <a:ahLst/>
                    <a:cxnLst/>
                    <a:rect l="l" t="t" r="r" b="b"/>
                    <a:pathLst>
                      <a:path w="187936" h="209667" extrusionOk="0">
                        <a:moveTo>
                          <a:pt x="0" y="80648"/>
                        </a:moveTo>
                        <a:cubicBezTo>
                          <a:pt x="0" y="80648"/>
                          <a:pt x="44821" y="103063"/>
                          <a:pt x="67393" y="107676"/>
                        </a:cubicBezTo>
                        <a:cubicBezTo>
                          <a:pt x="79992" y="110255"/>
                          <a:pt x="88348" y="110569"/>
                          <a:pt x="88348" y="110569"/>
                        </a:cubicBezTo>
                        <a:cubicBezTo>
                          <a:pt x="88348" y="110569"/>
                          <a:pt x="84022" y="114951"/>
                          <a:pt x="71673" y="122197"/>
                        </a:cubicBezTo>
                        <a:cubicBezTo>
                          <a:pt x="59333" y="129444"/>
                          <a:pt x="38979" y="139557"/>
                          <a:pt x="38979" y="139557"/>
                        </a:cubicBezTo>
                        <a:cubicBezTo>
                          <a:pt x="38979" y="139557"/>
                          <a:pt x="59278" y="135351"/>
                          <a:pt x="73226" y="128640"/>
                        </a:cubicBezTo>
                        <a:cubicBezTo>
                          <a:pt x="87183" y="121929"/>
                          <a:pt x="94791" y="112714"/>
                          <a:pt x="94791" y="112714"/>
                        </a:cubicBezTo>
                        <a:cubicBezTo>
                          <a:pt x="94791" y="112714"/>
                          <a:pt x="105920" y="116263"/>
                          <a:pt x="116614" y="117215"/>
                        </a:cubicBezTo>
                        <a:cubicBezTo>
                          <a:pt x="127309" y="118167"/>
                          <a:pt x="137569" y="116522"/>
                          <a:pt x="137569" y="116522"/>
                        </a:cubicBezTo>
                        <a:lnTo>
                          <a:pt x="118444" y="143392"/>
                        </a:lnTo>
                        <a:cubicBezTo>
                          <a:pt x="118444" y="143392"/>
                          <a:pt x="112057" y="139131"/>
                          <a:pt x="100937" y="140592"/>
                        </a:cubicBezTo>
                        <a:cubicBezTo>
                          <a:pt x="89809" y="142052"/>
                          <a:pt x="73947" y="149234"/>
                          <a:pt x="73947" y="149234"/>
                        </a:cubicBezTo>
                        <a:cubicBezTo>
                          <a:pt x="73947" y="149234"/>
                          <a:pt x="89429" y="146766"/>
                          <a:pt x="99163" y="146323"/>
                        </a:cubicBezTo>
                        <a:cubicBezTo>
                          <a:pt x="108905" y="145879"/>
                          <a:pt x="112898" y="147459"/>
                          <a:pt x="112898" y="147459"/>
                        </a:cubicBezTo>
                        <a:lnTo>
                          <a:pt x="91971" y="168581"/>
                        </a:lnTo>
                        <a:lnTo>
                          <a:pt x="63382" y="194370"/>
                        </a:lnTo>
                        <a:lnTo>
                          <a:pt x="93802" y="174154"/>
                        </a:lnTo>
                        <a:cubicBezTo>
                          <a:pt x="93802" y="174154"/>
                          <a:pt x="95650" y="178905"/>
                          <a:pt x="93395" y="187779"/>
                        </a:cubicBezTo>
                        <a:cubicBezTo>
                          <a:pt x="91139" y="196653"/>
                          <a:pt x="84789" y="209667"/>
                          <a:pt x="84789" y="209667"/>
                        </a:cubicBezTo>
                        <a:cubicBezTo>
                          <a:pt x="84789" y="209667"/>
                          <a:pt x="93497" y="197771"/>
                          <a:pt x="97009" y="187751"/>
                        </a:cubicBezTo>
                        <a:cubicBezTo>
                          <a:pt x="100522" y="177731"/>
                          <a:pt x="98849" y="169588"/>
                          <a:pt x="98849" y="169588"/>
                        </a:cubicBezTo>
                        <a:lnTo>
                          <a:pt x="115403" y="152451"/>
                        </a:lnTo>
                        <a:lnTo>
                          <a:pt x="125229" y="143235"/>
                        </a:lnTo>
                        <a:cubicBezTo>
                          <a:pt x="125229" y="143235"/>
                          <a:pt x="128085" y="150297"/>
                          <a:pt x="128021" y="163423"/>
                        </a:cubicBezTo>
                        <a:cubicBezTo>
                          <a:pt x="127956" y="176539"/>
                          <a:pt x="124989" y="195728"/>
                          <a:pt x="124989" y="195728"/>
                        </a:cubicBezTo>
                        <a:cubicBezTo>
                          <a:pt x="124989" y="195728"/>
                          <a:pt x="131459" y="178998"/>
                          <a:pt x="132818" y="164504"/>
                        </a:cubicBezTo>
                        <a:cubicBezTo>
                          <a:pt x="134177" y="150011"/>
                          <a:pt x="130424" y="137754"/>
                          <a:pt x="130424" y="137754"/>
                        </a:cubicBezTo>
                        <a:lnTo>
                          <a:pt x="143928" y="117197"/>
                        </a:lnTo>
                        <a:cubicBezTo>
                          <a:pt x="143928" y="117197"/>
                          <a:pt x="150103" y="117492"/>
                          <a:pt x="161103" y="115912"/>
                        </a:cubicBezTo>
                        <a:cubicBezTo>
                          <a:pt x="172102" y="114322"/>
                          <a:pt x="187936" y="110846"/>
                          <a:pt x="187936" y="110846"/>
                        </a:cubicBezTo>
                        <a:lnTo>
                          <a:pt x="187215" y="94781"/>
                        </a:lnTo>
                        <a:cubicBezTo>
                          <a:pt x="187215" y="94781"/>
                          <a:pt x="173433" y="102232"/>
                          <a:pt x="162184" y="105596"/>
                        </a:cubicBezTo>
                        <a:cubicBezTo>
                          <a:pt x="150935" y="108961"/>
                          <a:pt x="142209" y="108249"/>
                          <a:pt x="142209" y="108249"/>
                        </a:cubicBezTo>
                        <a:lnTo>
                          <a:pt x="133955" y="88681"/>
                        </a:lnTo>
                        <a:cubicBezTo>
                          <a:pt x="133955" y="88681"/>
                          <a:pt x="144003" y="81647"/>
                          <a:pt x="150621" y="68216"/>
                        </a:cubicBezTo>
                        <a:cubicBezTo>
                          <a:pt x="157230" y="54776"/>
                          <a:pt x="162711" y="35217"/>
                          <a:pt x="162711" y="35217"/>
                        </a:cubicBezTo>
                        <a:cubicBezTo>
                          <a:pt x="162711" y="35217"/>
                          <a:pt x="155584" y="53455"/>
                          <a:pt x="147709" y="65036"/>
                        </a:cubicBezTo>
                        <a:cubicBezTo>
                          <a:pt x="139843" y="76628"/>
                          <a:pt x="131173" y="83024"/>
                          <a:pt x="131173" y="83024"/>
                        </a:cubicBezTo>
                        <a:lnTo>
                          <a:pt x="117308" y="52937"/>
                        </a:lnTo>
                        <a:cubicBezTo>
                          <a:pt x="117308" y="52937"/>
                          <a:pt x="121245" y="47271"/>
                          <a:pt x="120607" y="36003"/>
                        </a:cubicBezTo>
                        <a:cubicBezTo>
                          <a:pt x="119979" y="24735"/>
                          <a:pt x="114775" y="7866"/>
                          <a:pt x="114775" y="7866"/>
                        </a:cubicBezTo>
                        <a:cubicBezTo>
                          <a:pt x="114775" y="7866"/>
                          <a:pt x="117123" y="25586"/>
                          <a:pt x="117169" y="35569"/>
                        </a:cubicBezTo>
                        <a:cubicBezTo>
                          <a:pt x="117215" y="45551"/>
                          <a:pt x="114978" y="47798"/>
                          <a:pt x="114978" y="47798"/>
                        </a:cubicBezTo>
                        <a:lnTo>
                          <a:pt x="79530" y="0"/>
                        </a:lnTo>
                        <a:cubicBezTo>
                          <a:pt x="79530" y="0"/>
                          <a:pt x="101492" y="35615"/>
                          <a:pt x="111734" y="54536"/>
                        </a:cubicBezTo>
                        <a:cubicBezTo>
                          <a:pt x="119470" y="68817"/>
                          <a:pt x="121615" y="74613"/>
                          <a:pt x="121615" y="74613"/>
                        </a:cubicBezTo>
                        <a:cubicBezTo>
                          <a:pt x="121615" y="74613"/>
                          <a:pt x="116300" y="75075"/>
                          <a:pt x="108508" y="72801"/>
                        </a:cubicBezTo>
                        <a:cubicBezTo>
                          <a:pt x="100716" y="70536"/>
                          <a:pt x="91574" y="65462"/>
                          <a:pt x="91574" y="65462"/>
                        </a:cubicBezTo>
                        <a:cubicBezTo>
                          <a:pt x="91574" y="65462"/>
                          <a:pt x="100438" y="73818"/>
                          <a:pt x="108415" y="77885"/>
                        </a:cubicBezTo>
                        <a:cubicBezTo>
                          <a:pt x="116383" y="81952"/>
                          <a:pt x="123464" y="81730"/>
                          <a:pt x="123464" y="81730"/>
                        </a:cubicBezTo>
                        <a:lnTo>
                          <a:pt x="135443" y="108342"/>
                        </a:lnTo>
                        <a:cubicBezTo>
                          <a:pt x="135443" y="108342"/>
                          <a:pt x="124351" y="108425"/>
                          <a:pt x="115117" y="108000"/>
                        </a:cubicBezTo>
                        <a:cubicBezTo>
                          <a:pt x="105874" y="107584"/>
                          <a:pt x="96205" y="104635"/>
                          <a:pt x="96205" y="104635"/>
                        </a:cubicBezTo>
                        <a:cubicBezTo>
                          <a:pt x="96205" y="104635"/>
                          <a:pt x="90363" y="91805"/>
                          <a:pt x="80944" y="79752"/>
                        </a:cubicBezTo>
                        <a:cubicBezTo>
                          <a:pt x="71516" y="67708"/>
                          <a:pt x="58520" y="56449"/>
                          <a:pt x="58520" y="56449"/>
                        </a:cubicBezTo>
                        <a:cubicBezTo>
                          <a:pt x="58520" y="56449"/>
                          <a:pt x="69279" y="69594"/>
                          <a:pt x="76969" y="81203"/>
                        </a:cubicBezTo>
                        <a:cubicBezTo>
                          <a:pt x="84669" y="92803"/>
                          <a:pt x="89300" y="102869"/>
                          <a:pt x="89300" y="102869"/>
                        </a:cubicBezTo>
                        <a:cubicBezTo>
                          <a:pt x="89300" y="102869"/>
                          <a:pt x="83449" y="104404"/>
                          <a:pt x="66266" y="100401"/>
                        </a:cubicBezTo>
                        <a:cubicBezTo>
                          <a:pt x="43887" y="95179"/>
                          <a:pt x="0" y="80648"/>
                          <a:pt x="0" y="806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57" name="Google Shape;11157;p17"/>
                <p:cNvGrpSpPr/>
                <p:nvPr/>
              </p:nvGrpSpPr>
              <p:grpSpPr>
                <a:xfrm>
                  <a:off x="2778518" y="4100426"/>
                  <a:ext cx="225575" cy="313047"/>
                  <a:chOff x="2778518" y="4100426"/>
                  <a:chExt cx="225575" cy="313047"/>
                </a:xfrm>
              </p:grpSpPr>
              <p:sp>
                <p:nvSpPr>
                  <p:cNvPr id="11158" name="Google Shape;11158;p17"/>
                  <p:cNvSpPr/>
                  <p:nvPr/>
                </p:nvSpPr>
                <p:spPr>
                  <a:xfrm>
                    <a:off x="2778518" y="4100426"/>
                    <a:ext cx="225276" cy="313047"/>
                  </a:xfrm>
                  <a:custGeom>
                    <a:avLst/>
                    <a:gdLst/>
                    <a:ahLst/>
                    <a:cxnLst/>
                    <a:rect l="l" t="t" r="r" b="b"/>
                    <a:pathLst>
                      <a:path w="225276" h="313047" extrusionOk="0">
                        <a:moveTo>
                          <a:pt x="174302" y="111329"/>
                        </a:moveTo>
                        <a:cubicBezTo>
                          <a:pt x="174302" y="111329"/>
                          <a:pt x="186115" y="67007"/>
                          <a:pt x="172130" y="38981"/>
                        </a:cubicBezTo>
                        <a:cubicBezTo>
                          <a:pt x="150103" y="-5165"/>
                          <a:pt x="124536" y="206"/>
                          <a:pt x="124536" y="206"/>
                        </a:cubicBezTo>
                        <a:cubicBezTo>
                          <a:pt x="124536" y="206"/>
                          <a:pt x="140250" y="31809"/>
                          <a:pt x="116512" y="46062"/>
                        </a:cubicBezTo>
                        <a:cubicBezTo>
                          <a:pt x="104200" y="53457"/>
                          <a:pt x="83560" y="47282"/>
                          <a:pt x="83560" y="47282"/>
                        </a:cubicBezTo>
                        <a:cubicBezTo>
                          <a:pt x="83560" y="47282"/>
                          <a:pt x="72394" y="62617"/>
                          <a:pt x="58150" y="67701"/>
                        </a:cubicBezTo>
                        <a:cubicBezTo>
                          <a:pt x="43906" y="72784"/>
                          <a:pt x="26575" y="67618"/>
                          <a:pt x="26575" y="67618"/>
                        </a:cubicBezTo>
                        <a:cubicBezTo>
                          <a:pt x="26575" y="67618"/>
                          <a:pt x="30041" y="86086"/>
                          <a:pt x="39626" y="101023"/>
                        </a:cubicBezTo>
                        <a:cubicBezTo>
                          <a:pt x="49221" y="115960"/>
                          <a:pt x="64935" y="127367"/>
                          <a:pt x="64935" y="127367"/>
                        </a:cubicBezTo>
                        <a:cubicBezTo>
                          <a:pt x="64935" y="127367"/>
                          <a:pt x="54794" y="130574"/>
                          <a:pt x="45644" y="134891"/>
                        </a:cubicBezTo>
                        <a:cubicBezTo>
                          <a:pt x="36502" y="139207"/>
                          <a:pt x="28359" y="144624"/>
                          <a:pt x="28359" y="144624"/>
                        </a:cubicBezTo>
                        <a:cubicBezTo>
                          <a:pt x="28359" y="144624"/>
                          <a:pt x="32352" y="152915"/>
                          <a:pt x="37694" y="158582"/>
                        </a:cubicBezTo>
                        <a:cubicBezTo>
                          <a:pt x="43037" y="164248"/>
                          <a:pt x="49729" y="167289"/>
                          <a:pt x="49729" y="167289"/>
                        </a:cubicBezTo>
                        <a:cubicBezTo>
                          <a:pt x="49729" y="167289"/>
                          <a:pt x="32703" y="186413"/>
                          <a:pt x="20271" y="204373"/>
                        </a:cubicBezTo>
                        <a:cubicBezTo>
                          <a:pt x="7838" y="222333"/>
                          <a:pt x="0" y="239128"/>
                          <a:pt x="0" y="239128"/>
                        </a:cubicBezTo>
                        <a:cubicBezTo>
                          <a:pt x="0" y="239128"/>
                          <a:pt x="20714" y="243796"/>
                          <a:pt x="38942" y="243546"/>
                        </a:cubicBezTo>
                        <a:cubicBezTo>
                          <a:pt x="57170" y="243297"/>
                          <a:pt x="72912" y="238139"/>
                          <a:pt x="72912" y="238139"/>
                        </a:cubicBezTo>
                        <a:cubicBezTo>
                          <a:pt x="72912" y="238139"/>
                          <a:pt x="70499" y="246264"/>
                          <a:pt x="70092" y="253659"/>
                        </a:cubicBezTo>
                        <a:cubicBezTo>
                          <a:pt x="69695" y="261063"/>
                          <a:pt x="71303" y="267727"/>
                          <a:pt x="71303" y="267727"/>
                        </a:cubicBezTo>
                        <a:cubicBezTo>
                          <a:pt x="71303" y="267727"/>
                          <a:pt x="84965" y="262172"/>
                          <a:pt x="96029" y="252143"/>
                        </a:cubicBezTo>
                        <a:cubicBezTo>
                          <a:pt x="107094" y="242114"/>
                          <a:pt x="115570" y="227611"/>
                          <a:pt x="115570" y="227611"/>
                        </a:cubicBezTo>
                        <a:cubicBezTo>
                          <a:pt x="115570" y="227611"/>
                          <a:pt x="112649" y="255369"/>
                          <a:pt x="115791" y="276730"/>
                        </a:cubicBezTo>
                        <a:cubicBezTo>
                          <a:pt x="118934" y="298092"/>
                          <a:pt x="128132" y="313047"/>
                          <a:pt x="128132" y="313047"/>
                        </a:cubicBezTo>
                        <a:cubicBezTo>
                          <a:pt x="128132" y="313047"/>
                          <a:pt x="136654" y="287536"/>
                          <a:pt x="148347" y="273162"/>
                        </a:cubicBezTo>
                        <a:cubicBezTo>
                          <a:pt x="160040" y="258789"/>
                          <a:pt x="174903" y="255563"/>
                          <a:pt x="174903" y="255563"/>
                        </a:cubicBezTo>
                        <a:cubicBezTo>
                          <a:pt x="174903" y="255563"/>
                          <a:pt x="167148" y="224135"/>
                          <a:pt x="201561" y="208690"/>
                        </a:cubicBezTo>
                        <a:cubicBezTo>
                          <a:pt x="215195" y="202570"/>
                          <a:pt x="223375" y="212812"/>
                          <a:pt x="223375" y="212812"/>
                        </a:cubicBezTo>
                        <a:cubicBezTo>
                          <a:pt x="223375" y="212812"/>
                          <a:pt x="230086" y="184407"/>
                          <a:pt x="218291" y="158443"/>
                        </a:cubicBezTo>
                        <a:cubicBezTo>
                          <a:pt x="206497" y="132478"/>
                          <a:pt x="174302" y="111329"/>
                          <a:pt x="174302" y="1113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59" name="Google Shape;11159;p17"/>
                  <p:cNvSpPr/>
                  <p:nvPr/>
                </p:nvSpPr>
                <p:spPr>
                  <a:xfrm>
                    <a:off x="2801978" y="4136653"/>
                    <a:ext cx="202115" cy="216008"/>
                  </a:xfrm>
                  <a:custGeom>
                    <a:avLst/>
                    <a:gdLst/>
                    <a:ahLst/>
                    <a:cxnLst/>
                    <a:rect l="l" t="t" r="r" b="b"/>
                    <a:pathLst>
                      <a:path w="202115" h="216008" extrusionOk="0">
                        <a:moveTo>
                          <a:pt x="0" y="189785"/>
                        </a:moveTo>
                        <a:cubicBezTo>
                          <a:pt x="0" y="189785"/>
                          <a:pt x="51476" y="164125"/>
                          <a:pt x="74012" y="146110"/>
                        </a:cubicBezTo>
                        <a:cubicBezTo>
                          <a:pt x="86583" y="136062"/>
                          <a:pt x="94227" y="128335"/>
                          <a:pt x="94227" y="128335"/>
                        </a:cubicBezTo>
                        <a:cubicBezTo>
                          <a:pt x="94227" y="128335"/>
                          <a:pt x="92572" y="135803"/>
                          <a:pt x="85205" y="153088"/>
                        </a:cubicBezTo>
                        <a:cubicBezTo>
                          <a:pt x="77838" y="170383"/>
                          <a:pt x="64759" y="197503"/>
                          <a:pt x="64759" y="197503"/>
                        </a:cubicBezTo>
                        <a:cubicBezTo>
                          <a:pt x="64759" y="197503"/>
                          <a:pt x="80778" y="174949"/>
                          <a:pt x="89855" y="156527"/>
                        </a:cubicBezTo>
                        <a:cubicBezTo>
                          <a:pt x="98941" y="138105"/>
                          <a:pt x="101076" y="123824"/>
                          <a:pt x="101076" y="123824"/>
                        </a:cubicBezTo>
                        <a:cubicBezTo>
                          <a:pt x="101076" y="123824"/>
                          <a:pt x="112824" y="115921"/>
                          <a:pt x="122881" y="106447"/>
                        </a:cubicBezTo>
                        <a:cubicBezTo>
                          <a:pt x="132929" y="96972"/>
                          <a:pt x="141276" y="85926"/>
                          <a:pt x="141276" y="85926"/>
                        </a:cubicBezTo>
                        <a:lnTo>
                          <a:pt x="137791" y="124647"/>
                        </a:lnTo>
                        <a:cubicBezTo>
                          <a:pt x="137791" y="124647"/>
                          <a:pt x="129925" y="127484"/>
                          <a:pt x="120709" y="139205"/>
                        </a:cubicBezTo>
                        <a:cubicBezTo>
                          <a:pt x="111494" y="150925"/>
                          <a:pt x="100947" y="171538"/>
                          <a:pt x="100947" y="171538"/>
                        </a:cubicBezTo>
                        <a:cubicBezTo>
                          <a:pt x="100947" y="171538"/>
                          <a:pt x="113545" y="154891"/>
                          <a:pt x="122031" y="145259"/>
                        </a:cubicBezTo>
                        <a:cubicBezTo>
                          <a:pt x="130516" y="135637"/>
                          <a:pt x="134898" y="133031"/>
                          <a:pt x="134898" y="133031"/>
                        </a:cubicBezTo>
                        <a:lnTo>
                          <a:pt x="126884" y="169098"/>
                        </a:lnTo>
                        <a:lnTo>
                          <a:pt x="114387" y="216008"/>
                        </a:lnTo>
                        <a:lnTo>
                          <a:pt x="131357" y="171594"/>
                        </a:lnTo>
                        <a:cubicBezTo>
                          <a:pt x="131357" y="171594"/>
                          <a:pt x="135406" y="173452"/>
                          <a:pt x="137893" y="182362"/>
                        </a:cubicBezTo>
                        <a:cubicBezTo>
                          <a:pt x="140379" y="191273"/>
                          <a:pt x="141294" y="207245"/>
                          <a:pt x="141294" y="207245"/>
                        </a:cubicBezTo>
                        <a:cubicBezTo>
                          <a:pt x="141294" y="207245"/>
                          <a:pt x="143050" y="189877"/>
                          <a:pt x="141118" y="178887"/>
                        </a:cubicBezTo>
                        <a:cubicBezTo>
                          <a:pt x="139177" y="167906"/>
                          <a:pt x="133548" y="163293"/>
                          <a:pt x="133548" y="163293"/>
                        </a:cubicBezTo>
                        <a:lnTo>
                          <a:pt x="139667" y="134445"/>
                        </a:lnTo>
                        <a:lnTo>
                          <a:pt x="143781" y="118056"/>
                        </a:lnTo>
                        <a:cubicBezTo>
                          <a:pt x="143781" y="118056"/>
                          <a:pt x="149918" y="120718"/>
                          <a:pt x="156518" y="130775"/>
                        </a:cubicBezTo>
                        <a:cubicBezTo>
                          <a:pt x="163118" y="140832"/>
                          <a:pt x="170189" y="158293"/>
                          <a:pt x="170189" y="158293"/>
                        </a:cubicBezTo>
                        <a:cubicBezTo>
                          <a:pt x="170189" y="158293"/>
                          <a:pt x="167490" y="139371"/>
                          <a:pt x="161361" y="127031"/>
                        </a:cubicBezTo>
                        <a:cubicBezTo>
                          <a:pt x="155224" y="114692"/>
                          <a:pt x="145648" y="108933"/>
                          <a:pt x="145648" y="108933"/>
                        </a:cubicBezTo>
                        <a:lnTo>
                          <a:pt x="147312" y="80380"/>
                        </a:lnTo>
                        <a:cubicBezTo>
                          <a:pt x="147312" y="80380"/>
                          <a:pt x="152978" y="74723"/>
                          <a:pt x="162018" y="63021"/>
                        </a:cubicBezTo>
                        <a:cubicBezTo>
                          <a:pt x="171058" y="51319"/>
                          <a:pt x="202115" y="4520"/>
                          <a:pt x="202115" y="4520"/>
                        </a:cubicBezTo>
                        <a:lnTo>
                          <a:pt x="200720" y="1950"/>
                        </a:lnTo>
                        <a:cubicBezTo>
                          <a:pt x="200720" y="1950"/>
                          <a:pt x="166113" y="40837"/>
                          <a:pt x="157756" y="54138"/>
                        </a:cubicBezTo>
                        <a:cubicBezTo>
                          <a:pt x="149400" y="67430"/>
                          <a:pt x="141229" y="75204"/>
                          <a:pt x="141229" y="75204"/>
                        </a:cubicBezTo>
                        <a:lnTo>
                          <a:pt x="123926" y="68161"/>
                        </a:lnTo>
                        <a:cubicBezTo>
                          <a:pt x="123926" y="68161"/>
                          <a:pt x="129343" y="53223"/>
                          <a:pt x="128446" y="36678"/>
                        </a:cubicBezTo>
                        <a:cubicBezTo>
                          <a:pt x="127549" y="20132"/>
                          <a:pt x="122539" y="0"/>
                          <a:pt x="122539" y="0"/>
                        </a:cubicBezTo>
                        <a:cubicBezTo>
                          <a:pt x="122539" y="0"/>
                          <a:pt x="125405" y="20696"/>
                          <a:pt x="124240" y="37029"/>
                        </a:cubicBezTo>
                        <a:cubicBezTo>
                          <a:pt x="123075" y="53362"/>
                          <a:pt x="118555" y="66506"/>
                          <a:pt x="118555" y="66506"/>
                        </a:cubicBezTo>
                        <a:lnTo>
                          <a:pt x="90899" y="56791"/>
                        </a:lnTo>
                        <a:cubicBezTo>
                          <a:pt x="90899" y="56791"/>
                          <a:pt x="91546" y="48731"/>
                          <a:pt x="85261" y="40745"/>
                        </a:cubicBezTo>
                        <a:cubicBezTo>
                          <a:pt x="78984" y="32768"/>
                          <a:pt x="65776" y="24864"/>
                          <a:pt x="65776" y="24864"/>
                        </a:cubicBezTo>
                        <a:cubicBezTo>
                          <a:pt x="65776" y="24864"/>
                          <a:pt x="76859" y="36132"/>
                          <a:pt x="81961" y="43693"/>
                        </a:cubicBezTo>
                        <a:cubicBezTo>
                          <a:pt x="87072" y="51254"/>
                          <a:pt x="86204" y="55109"/>
                          <a:pt x="86204" y="55109"/>
                        </a:cubicBezTo>
                        <a:lnTo>
                          <a:pt x="30244" y="52484"/>
                        </a:lnTo>
                        <a:cubicBezTo>
                          <a:pt x="30244" y="52484"/>
                          <a:pt x="67957" y="58686"/>
                          <a:pt x="86721" y="63326"/>
                        </a:cubicBezTo>
                        <a:cubicBezTo>
                          <a:pt x="100882" y="66839"/>
                          <a:pt x="105744" y="69205"/>
                          <a:pt x="105744" y="69205"/>
                        </a:cubicBezTo>
                        <a:cubicBezTo>
                          <a:pt x="105744" y="69205"/>
                          <a:pt x="101233" y="74631"/>
                          <a:pt x="93108" y="80325"/>
                        </a:cubicBezTo>
                        <a:cubicBezTo>
                          <a:pt x="84984" y="86028"/>
                          <a:pt x="74234" y="90881"/>
                          <a:pt x="74234" y="90881"/>
                        </a:cubicBezTo>
                        <a:cubicBezTo>
                          <a:pt x="74234" y="90881"/>
                          <a:pt x="86398" y="88792"/>
                          <a:pt x="95595" y="84290"/>
                        </a:cubicBezTo>
                        <a:cubicBezTo>
                          <a:pt x="104792" y="79789"/>
                          <a:pt x="111013" y="72865"/>
                          <a:pt x="111013" y="72865"/>
                        </a:cubicBezTo>
                        <a:lnTo>
                          <a:pt x="135231" y="81720"/>
                        </a:lnTo>
                        <a:cubicBezTo>
                          <a:pt x="135231" y="81720"/>
                          <a:pt x="125349" y="92359"/>
                          <a:pt x="116864" y="100854"/>
                        </a:cubicBezTo>
                        <a:cubicBezTo>
                          <a:pt x="108388" y="109349"/>
                          <a:pt x="98238" y="116318"/>
                          <a:pt x="98238" y="116318"/>
                        </a:cubicBezTo>
                        <a:cubicBezTo>
                          <a:pt x="98238" y="116318"/>
                          <a:pt x="86499" y="112113"/>
                          <a:pt x="71969" y="111918"/>
                        </a:cubicBezTo>
                        <a:cubicBezTo>
                          <a:pt x="57429" y="111724"/>
                          <a:pt x="40089" y="115542"/>
                          <a:pt x="40089" y="115542"/>
                        </a:cubicBezTo>
                        <a:cubicBezTo>
                          <a:pt x="40089" y="115542"/>
                          <a:pt x="56375" y="115302"/>
                          <a:pt x="69150" y="116808"/>
                        </a:cubicBezTo>
                        <a:cubicBezTo>
                          <a:pt x="81915" y="118306"/>
                          <a:pt x="91167" y="121560"/>
                          <a:pt x="91167" y="121560"/>
                        </a:cubicBezTo>
                        <a:cubicBezTo>
                          <a:pt x="91167" y="121560"/>
                          <a:pt x="86712" y="128316"/>
                          <a:pt x="69307" y="141645"/>
                        </a:cubicBezTo>
                        <a:cubicBezTo>
                          <a:pt x="46642" y="159004"/>
                          <a:pt x="0" y="189785"/>
                          <a:pt x="0"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60" name="Google Shape;11160;p17"/>
                <p:cNvGrpSpPr/>
                <p:nvPr/>
              </p:nvGrpSpPr>
              <p:grpSpPr>
                <a:xfrm>
                  <a:off x="2700772" y="3580002"/>
                  <a:ext cx="235080" cy="171008"/>
                  <a:chOff x="2700772" y="3580002"/>
                  <a:chExt cx="235080" cy="171008"/>
                </a:xfrm>
              </p:grpSpPr>
              <p:sp>
                <p:nvSpPr>
                  <p:cNvPr id="11161" name="Google Shape;11161;p17"/>
                  <p:cNvSpPr/>
                  <p:nvPr/>
                </p:nvSpPr>
                <p:spPr>
                  <a:xfrm>
                    <a:off x="2700772" y="3580002"/>
                    <a:ext cx="235080" cy="171008"/>
                  </a:xfrm>
                  <a:custGeom>
                    <a:avLst/>
                    <a:gdLst/>
                    <a:ahLst/>
                    <a:cxnLst/>
                    <a:rect l="l" t="t" r="r" b="b"/>
                    <a:pathLst>
                      <a:path w="235080" h="171008" extrusionOk="0">
                        <a:moveTo>
                          <a:pt x="150103" y="36961"/>
                        </a:moveTo>
                        <a:cubicBezTo>
                          <a:pt x="150103" y="36961"/>
                          <a:pt x="183037" y="27200"/>
                          <a:pt x="204491" y="37230"/>
                        </a:cubicBezTo>
                        <a:cubicBezTo>
                          <a:pt x="238276" y="53026"/>
                          <a:pt x="234994" y="72437"/>
                          <a:pt x="234994" y="72437"/>
                        </a:cubicBezTo>
                        <a:cubicBezTo>
                          <a:pt x="234994" y="72437"/>
                          <a:pt x="210804" y="61170"/>
                          <a:pt x="200803" y="79361"/>
                        </a:cubicBezTo>
                        <a:cubicBezTo>
                          <a:pt x="195608" y="88798"/>
                          <a:pt x="200849" y="104272"/>
                          <a:pt x="200849" y="104272"/>
                        </a:cubicBezTo>
                        <a:cubicBezTo>
                          <a:pt x="200849" y="104272"/>
                          <a:pt x="189655" y="112988"/>
                          <a:pt x="186254" y="123849"/>
                        </a:cubicBezTo>
                        <a:cubicBezTo>
                          <a:pt x="182852" y="134701"/>
                          <a:pt x="187243" y="147688"/>
                          <a:pt x="187243" y="147688"/>
                        </a:cubicBezTo>
                        <a:cubicBezTo>
                          <a:pt x="187243" y="147688"/>
                          <a:pt x="173276" y="145423"/>
                          <a:pt x="161778" y="138472"/>
                        </a:cubicBezTo>
                        <a:cubicBezTo>
                          <a:pt x="150288" y="131512"/>
                          <a:pt x="141257" y="119856"/>
                          <a:pt x="141257" y="119856"/>
                        </a:cubicBezTo>
                        <a:cubicBezTo>
                          <a:pt x="141257" y="119856"/>
                          <a:pt x="139150" y="127574"/>
                          <a:pt x="136173" y="134562"/>
                        </a:cubicBezTo>
                        <a:cubicBezTo>
                          <a:pt x="133197" y="141550"/>
                          <a:pt x="129370" y="147808"/>
                          <a:pt x="129370" y="147808"/>
                        </a:cubicBezTo>
                        <a:cubicBezTo>
                          <a:pt x="129370" y="147808"/>
                          <a:pt x="123029" y="144952"/>
                          <a:pt x="118620" y="141023"/>
                        </a:cubicBezTo>
                        <a:cubicBezTo>
                          <a:pt x="114211" y="137095"/>
                          <a:pt x="111725" y="132094"/>
                          <a:pt x="111725" y="132094"/>
                        </a:cubicBezTo>
                        <a:cubicBezTo>
                          <a:pt x="111725" y="132094"/>
                          <a:pt x="97869" y="145312"/>
                          <a:pt x="84743" y="155045"/>
                        </a:cubicBezTo>
                        <a:cubicBezTo>
                          <a:pt x="71627" y="164769"/>
                          <a:pt x="59241" y="171009"/>
                          <a:pt x="59241" y="171009"/>
                        </a:cubicBezTo>
                        <a:cubicBezTo>
                          <a:pt x="59241" y="171009"/>
                          <a:pt x="55137" y="155452"/>
                          <a:pt x="54785" y="141689"/>
                        </a:cubicBezTo>
                        <a:cubicBezTo>
                          <a:pt x="54444" y="127916"/>
                          <a:pt x="57864" y="115937"/>
                          <a:pt x="57864" y="115937"/>
                        </a:cubicBezTo>
                        <a:cubicBezTo>
                          <a:pt x="57864" y="115937"/>
                          <a:pt x="51828" y="117915"/>
                          <a:pt x="46281" y="118358"/>
                        </a:cubicBezTo>
                        <a:cubicBezTo>
                          <a:pt x="40745" y="118793"/>
                          <a:pt x="35689" y="117712"/>
                          <a:pt x="35689" y="117712"/>
                        </a:cubicBezTo>
                        <a:cubicBezTo>
                          <a:pt x="35689" y="117712"/>
                          <a:pt x="39460" y="107285"/>
                          <a:pt x="46670" y="98744"/>
                        </a:cubicBezTo>
                        <a:cubicBezTo>
                          <a:pt x="53880" y="90194"/>
                          <a:pt x="64519" y="83520"/>
                          <a:pt x="64519" y="83520"/>
                        </a:cubicBezTo>
                        <a:cubicBezTo>
                          <a:pt x="64519" y="83520"/>
                          <a:pt x="43758" y="86256"/>
                          <a:pt x="27629" y="84287"/>
                        </a:cubicBezTo>
                        <a:cubicBezTo>
                          <a:pt x="11499" y="82319"/>
                          <a:pt x="0" y="75654"/>
                          <a:pt x="0" y="75654"/>
                        </a:cubicBezTo>
                        <a:cubicBezTo>
                          <a:pt x="0" y="75654"/>
                          <a:pt x="18912" y="68731"/>
                          <a:pt x="29357" y="59635"/>
                        </a:cubicBezTo>
                        <a:cubicBezTo>
                          <a:pt x="39811" y="50531"/>
                          <a:pt x="41799" y="39244"/>
                          <a:pt x="41799" y="39244"/>
                        </a:cubicBezTo>
                        <a:cubicBezTo>
                          <a:pt x="41799" y="39244"/>
                          <a:pt x="65619" y="44504"/>
                          <a:pt x="76202" y="18225"/>
                        </a:cubicBezTo>
                        <a:cubicBezTo>
                          <a:pt x="80408" y="7808"/>
                          <a:pt x="72477" y="1827"/>
                          <a:pt x="72477" y="1827"/>
                        </a:cubicBezTo>
                        <a:cubicBezTo>
                          <a:pt x="72477" y="1827"/>
                          <a:pt x="93608" y="-3774"/>
                          <a:pt x="113444" y="4637"/>
                        </a:cubicBezTo>
                        <a:cubicBezTo>
                          <a:pt x="133289" y="13049"/>
                          <a:pt x="150103" y="36961"/>
                          <a:pt x="150103" y="369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62" name="Google Shape;11162;p17"/>
                  <p:cNvSpPr/>
                  <p:nvPr/>
                </p:nvSpPr>
                <p:spPr>
                  <a:xfrm>
                    <a:off x="2746148" y="3591544"/>
                    <a:ext cx="161943" cy="141506"/>
                  </a:xfrm>
                  <a:custGeom>
                    <a:avLst/>
                    <a:gdLst/>
                    <a:ahLst/>
                    <a:cxnLst/>
                    <a:rect l="l" t="t" r="r" b="b"/>
                    <a:pathLst>
                      <a:path w="161943" h="141506" extrusionOk="0">
                        <a:moveTo>
                          <a:pt x="23035" y="141507"/>
                        </a:moveTo>
                        <a:cubicBezTo>
                          <a:pt x="23035" y="141507"/>
                          <a:pt x="40791" y="102148"/>
                          <a:pt x="53658" y="84789"/>
                        </a:cubicBezTo>
                        <a:cubicBezTo>
                          <a:pt x="60840" y="75102"/>
                          <a:pt x="66414" y="69187"/>
                          <a:pt x="66414" y="69187"/>
                        </a:cubicBezTo>
                        <a:cubicBezTo>
                          <a:pt x="66414" y="69187"/>
                          <a:pt x="60858" y="70573"/>
                          <a:pt x="48093" y="76470"/>
                        </a:cubicBezTo>
                        <a:cubicBezTo>
                          <a:pt x="35319" y="82358"/>
                          <a:pt x="15344" y="92748"/>
                          <a:pt x="15344" y="92748"/>
                        </a:cubicBezTo>
                        <a:cubicBezTo>
                          <a:pt x="15344" y="92748"/>
                          <a:pt x="31816" y="80223"/>
                          <a:pt x="45376" y="73014"/>
                        </a:cubicBezTo>
                        <a:cubicBezTo>
                          <a:pt x="58945" y="65813"/>
                          <a:pt x="69603" y="63927"/>
                          <a:pt x="69603" y="63927"/>
                        </a:cubicBezTo>
                        <a:cubicBezTo>
                          <a:pt x="69603" y="63927"/>
                          <a:pt x="75195" y="54896"/>
                          <a:pt x="82007" y="47132"/>
                        </a:cubicBezTo>
                        <a:cubicBezTo>
                          <a:pt x="88829" y="39358"/>
                          <a:pt x="96880" y="32851"/>
                          <a:pt x="96880" y="32851"/>
                        </a:cubicBezTo>
                        <a:lnTo>
                          <a:pt x="67911" y="36216"/>
                        </a:lnTo>
                        <a:cubicBezTo>
                          <a:pt x="67911" y="36216"/>
                          <a:pt x="66007" y="42215"/>
                          <a:pt x="57475" y="49387"/>
                        </a:cubicBezTo>
                        <a:cubicBezTo>
                          <a:pt x="48944" y="56569"/>
                          <a:pt x="33775" y="64926"/>
                          <a:pt x="33775" y="64926"/>
                        </a:cubicBezTo>
                        <a:cubicBezTo>
                          <a:pt x="33775" y="64926"/>
                          <a:pt x="45912" y="55100"/>
                          <a:pt x="52891" y="48509"/>
                        </a:cubicBezTo>
                        <a:cubicBezTo>
                          <a:pt x="59869" y="41919"/>
                          <a:pt x="61700" y="38554"/>
                          <a:pt x="61700" y="38554"/>
                        </a:cubicBezTo>
                        <a:lnTo>
                          <a:pt x="34857" y="45292"/>
                        </a:lnTo>
                        <a:lnTo>
                          <a:pt x="0" y="55617"/>
                        </a:lnTo>
                        <a:lnTo>
                          <a:pt x="32851" y="41965"/>
                        </a:lnTo>
                        <a:cubicBezTo>
                          <a:pt x="32851" y="41965"/>
                          <a:pt x="31344" y="38942"/>
                          <a:pt x="24578" y="37232"/>
                        </a:cubicBezTo>
                        <a:cubicBezTo>
                          <a:pt x="17812" y="35522"/>
                          <a:pt x="5796" y="35134"/>
                          <a:pt x="5796" y="35134"/>
                        </a:cubicBezTo>
                        <a:cubicBezTo>
                          <a:pt x="5796" y="35134"/>
                          <a:pt x="18783" y="33480"/>
                          <a:pt x="27092" y="34737"/>
                        </a:cubicBezTo>
                        <a:cubicBezTo>
                          <a:pt x="35393" y="35984"/>
                          <a:pt x="39016" y="40153"/>
                          <a:pt x="39016" y="40153"/>
                        </a:cubicBezTo>
                        <a:lnTo>
                          <a:pt x="60498" y="34977"/>
                        </a:lnTo>
                        <a:lnTo>
                          <a:pt x="72681" y="31566"/>
                        </a:lnTo>
                        <a:cubicBezTo>
                          <a:pt x="72681" y="31566"/>
                          <a:pt x="70508" y="26981"/>
                          <a:pt x="62763" y="22184"/>
                        </a:cubicBezTo>
                        <a:cubicBezTo>
                          <a:pt x="55016" y="17396"/>
                          <a:pt x="41706" y="12386"/>
                          <a:pt x="41706" y="12386"/>
                        </a:cubicBezTo>
                        <a:cubicBezTo>
                          <a:pt x="41706" y="12386"/>
                          <a:pt x="55987" y="14059"/>
                          <a:pt x="65434" y="18459"/>
                        </a:cubicBezTo>
                        <a:cubicBezTo>
                          <a:pt x="74881" y="22859"/>
                          <a:pt x="79484" y="29986"/>
                          <a:pt x="79484" y="29986"/>
                        </a:cubicBezTo>
                        <a:lnTo>
                          <a:pt x="100873" y="28183"/>
                        </a:lnTo>
                        <a:cubicBezTo>
                          <a:pt x="100873" y="28183"/>
                          <a:pt x="104949" y="23792"/>
                          <a:pt x="113472" y="16749"/>
                        </a:cubicBezTo>
                        <a:cubicBezTo>
                          <a:pt x="121994" y="9706"/>
                          <a:pt x="134953" y="0"/>
                          <a:pt x="134953" y="0"/>
                        </a:cubicBezTo>
                        <a:lnTo>
                          <a:pt x="143882" y="6424"/>
                        </a:lnTo>
                        <a:cubicBezTo>
                          <a:pt x="143882" y="6424"/>
                          <a:pt x="130008" y="13237"/>
                          <a:pt x="120275" y="19799"/>
                        </a:cubicBezTo>
                        <a:cubicBezTo>
                          <a:pt x="110532" y="26362"/>
                          <a:pt x="104931" y="32685"/>
                          <a:pt x="104931" y="32685"/>
                        </a:cubicBezTo>
                        <a:lnTo>
                          <a:pt x="110726" y="45616"/>
                        </a:lnTo>
                        <a:cubicBezTo>
                          <a:pt x="110726" y="45616"/>
                          <a:pt x="121782" y="41244"/>
                          <a:pt x="134232" y="41604"/>
                        </a:cubicBezTo>
                        <a:cubicBezTo>
                          <a:pt x="146683" y="41965"/>
                          <a:pt x="161944" y="45367"/>
                          <a:pt x="161944" y="45367"/>
                        </a:cubicBezTo>
                        <a:cubicBezTo>
                          <a:pt x="161944" y="45367"/>
                          <a:pt x="146323" y="43601"/>
                          <a:pt x="134094" y="44784"/>
                        </a:cubicBezTo>
                        <a:cubicBezTo>
                          <a:pt x="121865" y="45976"/>
                          <a:pt x="112122" y="49637"/>
                          <a:pt x="112122" y="49637"/>
                        </a:cubicBezTo>
                        <a:lnTo>
                          <a:pt x="120229" y="70342"/>
                        </a:lnTo>
                        <a:cubicBezTo>
                          <a:pt x="120229" y="70342"/>
                          <a:pt x="126264" y="69695"/>
                          <a:pt x="132439" y="74289"/>
                        </a:cubicBezTo>
                        <a:cubicBezTo>
                          <a:pt x="138614" y="78883"/>
                          <a:pt x="144936" y="88709"/>
                          <a:pt x="144936" y="88709"/>
                        </a:cubicBezTo>
                        <a:cubicBezTo>
                          <a:pt x="144936" y="88709"/>
                          <a:pt x="136146" y="80547"/>
                          <a:pt x="130322" y="76840"/>
                        </a:cubicBezTo>
                        <a:cubicBezTo>
                          <a:pt x="124499" y="73124"/>
                          <a:pt x="121624" y="73855"/>
                          <a:pt x="121624" y="73855"/>
                        </a:cubicBezTo>
                        <a:lnTo>
                          <a:pt x="125229" y="116060"/>
                        </a:lnTo>
                        <a:cubicBezTo>
                          <a:pt x="125229" y="116060"/>
                          <a:pt x="119480" y="87701"/>
                          <a:pt x="115441" y="73614"/>
                        </a:cubicBezTo>
                        <a:cubicBezTo>
                          <a:pt x="112399" y="62994"/>
                          <a:pt x="110477" y="59361"/>
                          <a:pt x="110477" y="59361"/>
                        </a:cubicBezTo>
                        <a:cubicBezTo>
                          <a:pt x="110477" y="59361"/>
                          <a:pt x="106539" y="62873"/>
                          <a:pt x="102491" y="69122"/>
                        </a:cubicBezTo>
                        <a:cubicBezTo>
                          <a:pt x="98451" y="75361"/>
                          <a:pt x="95124" y="83579"/>
                          <a:pt x="95124" y="83579"/>
                        </a:cubicBezTo>
                        <a:cubicBezTo>
                          <a:pt x="95124" y="83579"/>
                          <a:pt x="96334" y="74344"/>
                          <a:pt x="99440" y="67310"/>
                        </a:cubicBezTo>
                        <a:cubicBezTo>
                          <a:pt x="102555" y="60285"/>
                          <a:pt x="107574" y="55460"/>
                          <a:pt x="107574" y="55460"/>
                        </a:cubicBezTo>
                        <a:lnTo>
                          <a:pt x="100217" y="37334"/>
                        </a:lnTo>
                        <a:cubicBezTo>
                          <a:pt x="100217" y="37334"/>
                          <a:pt x="92517" y="44997"/>
                          <a:pt x="86389" y="51569"/>
                        </a:cubicBezTo>
                        <a:cubicBezTo>
                          <a:pt x="80260" y="58132"/>
                          <a:pt x="75315" y="65924"/>
                          <a:pt x="75315" y="65924"/>
                        </a:cubicBezTo>
                        <a:cubicBezTo>
                          <a:pt x="75315" y="65924"/>
                          <a:pt x="78818" y="74705"/>
                          <a:pt x="79391" y="85686"/>
                        </a:cubicBezTo>
                        <a:cubicBezTo>
                          <a:pt x="79964" y="96658"/>
                          <a:pt x="77607" y="109821"/>
                          <a:pt x="77607" y="109821"/>
                        </a:cubicBezTo>
                        <a:cubicBezTo>
                          <a:pt x="77607" y="109821"/>
                          <a:pt x="77312" y="97518"/>
                          <a:pt x="75805" y="87905"/>
                        </a:cubicBezTo>
                        <a:cubicBezTo>
                          <a:pt x="74298" y="78291"/>
                          <a:pt x="71590" y="71359"/>
                          <a:pt x="71590" y="71359"/>
                        </a:cubicBezTo>
                        <a:cubicBezTo>
                          <a:pt x="71590" y="71359"/>
                          <a:pt x="66654" y="74862"/>
                          <a:pt x="57152" y="88256"/>
                        </a:cubicBezTo>
                        <a:cubicBezTo>
                          <a:pt x="44784" y="105707"/>
                          <a:pt x="23035" y="141507"/>
                          <a:pt x="23035"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63" name="Google Shape;11163;p17"/>
                <p:cNvGrpSpPr/>
                <p:nvPr/>
              </p:nvGrpSpPr>
              <p:grpSpPr>
                <a:xfrm>
                  <a:off x="3849242" y="4103786"/>
                  <a:ext cx="255911" cy="171462"/>
                  <a:chOff x="3849242" y="4103786"/>
                  <a:chExt cx="255911" cy="171462"/>
                </a:xfrm>
              </p:grpSpPr>
              <p:sp>
                <p:nvSpPr>
                  <p:cNvPr id="11164" name="Google Shape;11164;p17"/>
                  <p:cNvSpPr/>
                  <p:nvPr/>
                </p:nvSpPr>
                <p:spPr>
                  <a:xfrm>
                    <a:off x="3849242" y="4103786"/>
                    <a:ext cx="255911" cy="171462"/>
                  </a:xfrm>
                  <a:custGeom>
                    <a:avLst/>
                    <a:gdLst/>
                    <a:ahLst/>
                    <a:cxnLst/>
                    <a:rect l="l" t="t" r="r" b="b"/>
                    <a:pathLst>
                      <a:path w="255911" h="171462" extrusionOk="0">
                        <a:moveTo>
                          <a:pt x="156906" y="37729"/>
                        </a:moveTo>
                        <a:cubicBezTo>
                          <a:pt x="156906" y="37729"/>
                          <a:pt x="191097" y="28254"/>
                          <a:pt x="216313" y="38542"/>
                        </a:cubicBezTo>
                        <a:cubicBezTo>
                          <a:pt x="256023" y="54737"/>
                          <a:pt x="255912" y="74194"/>
                          <a:pt x="255912" y="74194"/>
                        </a:cubicBezTo>
                        <a:cubicBezTo>
                          <a:pt x="255912" y="74194"/>
                          <a:pt x="227488" y="62640"/>
                          <a:pt x="219835" y="80812"/>
                        </a:cubicBezTo>
                        <a:cubicBezTo>
                          <a:pt x="215860" y="90241"/>
                          <a:pt x="224355" y="105834"/>
                          <a:pt x="224355" y="105834"/>
                        </a:cubicBezTo>
                        <a:cubicBezTo>
                          <a:pt x="224355" y="105834"/>
                          <a:pt x="213697" y="114477"/>
                          <a:pt x="211932" y="125347"/>
                        </a:cubicBezTo>
                        <a:cubicBezTo>
                          <a:pt x="210166" y="136217"/>
                          <a:pt x="217284" y="149306"/>
                          <a:pt x="217284" y="149306"/>
                        </a:cubicBezTo>
                        <a:cubicBezTo>
                          <a:pt x="217284" y="149306"/>
                          <a:pt x="201635" y="146893"/>
                          <a:pt x="187844" y="139785"/>
                        </a:cubicBezTo>
                        <a:cubicBezTo>
                          <a:pt x="174052" y="132686"/>
                          <a:pt x="162110" y="120891"/>
                          <a:pt x="162110" y="120891"/>
                        </a:cubicBezTo>
                        <a:cubicBezTo>
                          <a:pt x="162110" y="120891"/>
                          <a:pt x="161186" y="128628"/>
                          <a:pt x="159189" y="135616"/>
                        </a:cubicBezTo>
                        <a:cubicBezTo>
                          <a:pt x="157202" y="142604"/>
                          <a:pt x="154142" y="148844"/>
                          <a:pt x="154142" y="148844"/>
                        </a:cubicBezTo>
                        <a:cubicBezTo>
                          <a:pt x="154142" y="148844"/>
                          <a:pt x="146701" y="145913"/>
                          <a:pt x="141192" y="141929"/>
                        </a:cubicBezTo>
                        <a:cubicBezTo>
                          <a:pt x="135674" y="137936"/>
                          <a:pt x="132069" y="132889"/>
                          <a:pt x="132069" y="132889"/>
                        </a:cubicBezTo>
                        <a:cubicBezTo>
                          <a:pt x="132069" y="132889"/>
                          <a:pt x="119304" y="146033"/>
                          <a:pt x="106733" y="155674"/>
                        </a:cubicBezTo>
                        <a:cubicBezTo>
                          <a:pt x="94153" y="165315"/>
                          <a:pt x="81758" y="171462"/>
                          <a:pt x="81758" y="171462"/>
                        </a:cubicBezTo>
                        <a:cubicBezTo>
                          <a:pt x="81758" y="171462"/>
                          <a:pt x="74483" y="155794"/>
                          <a:pt x="71636" y="141966"/>
                        </a:cubicBezTo>
                        <a:cubicBezTo>
                          <a:pt x="68789" y="128129"/>
                          <a:pt x="70379" y="116131"/>
                          <a:pt x="70379" y="116131"/>
                        </a:cubicBezTo>
                        <a:cubicBezTo>
                          <a:pt x="70379" y="116131"/>
                          <a:pt x="64149" y="118054"/>
                          <a:pt x="58178" y="118442"/>
                        </a:cubicBezTo>
                        <a:cubicBezTo>
                          <a:pt x="52206" y="118830"/>
                          <a:pt x="46494" y="117693"/>
                          <a:pt x="46494" y="117693"/>
                        </a:cubicBezTo>
                        <a:cubicBezTo>
                          <a:pt x="46494" y="117693"/>
                          <a:pt x="48740" y="107267"/>
                          <a:pt x="55081" y="98754"/>
                        </a:cubicBezTo>
                        <a:cubicBezTo>
                          <a:pt x="61413" y="90241"/>
                          <a:pt x="71830" y="83641"/>
                          <a:pt x="71830" y="83641"/>
                        </a:cubicBezTo>
                        <a:cubicBezTo>
                          <a:pt x="71830" y="83641"/>
                          <a:pt x="49664" y="86174"/>
                          <a:pt x="31705" y="84047"/>
                        </a:cubicBezTo>
                        <a:cubicBezTo>
                          <a:pt x="13745" y="81912"/>
                          <a:pt x="0" y="75100"/>
                          <a:pt x="0" y="75100"/>
                        </a:cubicBezTo>
                        <a:cubicBezTo>
                          <a:pt x="0" y="75100"/>
                          <a:pt x="19402" y="68334"/>
                          <a:pt x="29172" y="59303"/>
                        </a:cubicBezTo>
                        <a:cubicBezTo>
                          <a:pt x="38942" y="50263"/>
                          <a:pt x="39090" y="38949"/>
                          <a:pt x="39090" y="38949"/>
                        </a:cubicBezTo>
                        <a:cubicBezTo>
                          <a:pt x="39090" y="38949"/>
                          <a:pt x="66034" y="44467"/>
                          <a:pt x="72884" y="18179"/>
                        </a:cubicBezTo>
                        <a:cubicBezTo>
                          <a:pt x="75592" y="7762"/>
                          <a:pt x="65868" y="1680"/>
                          <a:pt x="65868" y="1680"/>
                        </a:cubicBezTo>
                        <a:cubicBezTo>
                          <a:pt x="65868" y="1680"/>
                          <a:pt x="87932" y="-3746"/>
                          <a:pt x="111096" y="4906"/>
                        </a:cubicBezTo>
                        <a:cubicBezTo>
                          <a:pt x="134260" y="13548"/>
                          <a:pt x="156906" y="37729"/>
                          <a:pt x="156906" y="377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65" name="Google Shape;11165;p17"/>
                  <p:cNvSpPr/>
                  <p:nvPr/>
                </p:nvSpPr>
                <p:spPr>
                  <a:xfrm>
                    <a:off x="3897252" y="4116280"/>
                    <a:ext cx="174921" cy="141007"/>
                  </a:xfrm>
                  <a:custGeom>
                    <a:avLst/>
                    <a:gdLst/>
                    <a:ahLst/>
                    <a:cxnLst/>
                    <a:rect l="l" t="t" r="r" b="b"/>
                    <a:pathLst>
                      <a:path w="174921" h="141007" extrusionOk="0">
                        <a:moveTo>
                          <a:pt x="40532" y="141008"/>
                        </a:moveTo>
                        <a:cubicBezTo>
                          <a:pt x="40532" y="141008"/>
                          <a:pt x="52863" y="101658"/>
                          <a:pt x="63788" y="84355"/>
                        </a:cubicBezTo>
                        <a:cubicBezTo>
                          <a:pt x="69889" y="74696"/>
                          <a:pt x="74917" y="68808"/>
                          <a:pt x="74917" y="68808"/>
                        </a:cubicBezTo>
                        <a:cubicBezTo>
                          <a:pt x="74917" y="68808"/>
                          <a:pt x="69103" y="70148"/>
                          <a:pt x="56227" y="75944"/>
                        </a:cubicBezTo>
                        <a:cubicBezTo>
                          <a:pt x="43342" y="81730"/>
                          <a:pt x="23395" y="91971"/>
                          <a:pt x="23395" y="91971"/>
                        </a:cubicBezTo>
                        <a:cubicBezTo>
                          <a:pt x="23395" y="91971"/>
                          <a:pt x="39127" y="79548"/>
                          <a:pt x="52641" y="72449"/>
                        </a:cubicBezTo>
                        <a:cubicBezTo>
                          <a:pt x="66155" y="65351"/>
                          <a:pt x="77459" y="63557"/>
                          <a:pt x="77459" y="63557"/>
                        </a:cubicBezTo>
                        <a:cubicBezTo>
                          <a:pt x="77459" y="63557"/>
                          <a:pt x="81933" y="54545"/>
                          <a:pt x="87987" y="46818"/>
                        </a:cubicBezTo>
                        <a:cubicBezTo>
                          <a:pt x="94042" y="39081"/>
                          <a:pt x="101658" y="32620"/>
                          <a:pt x="101658" y="32620"/>
                        </a:cubicBezTo>
                        <a:lnTo>
                          <a:pt x="70638" y="35707"/>
                        </a:lnTo>
                        <a:cubicBezTo>
                          <a:pt x="70638" y="35707"/>
                          <a:pt x="69639" y="41715"/>
                          <a:pt x="61616" y="48842"/>
                        </a:cubicBezTo>
                        <a:cubicBezTo>
                          <a:pt x="53593" y="55969"/>
                          <a:pt x="38535" y="64214"/>
                          <a:pt x="38535" y="64214"/>
                        </a:cubicBezTo>
                        <a:cubicBezTo>
                          <a:pt x="38535" y="64214"/>
                          <a:pt x="50016" y="54462"/>
                          <a:pt x="56449" y="47908"/>
                        </a:cubicBezTo>
                        <a:cubicBezTo>
                          <a:pt x="62892" y="41355"/>
                          <a:pt x="64278" y="37999"/>
                          <a:pt x="64278" y="37999"/>
                        </a:cubicBezTo>
                        <a:lnTo>
                          <a:pt x="36188" y="44507"/>
                        </a:lnTo>
                        <a:lnTo>
                          <a:pt x="0" y="54526"/>
                        </a:lnTo>
                        <a:lnTo>
                          <a:pt x="33405" y="41142"/>
                        </a:lnTo>
                        <a:cubicBezTo>
                          <a:pt x="33405" y="41142"/>
                          <a:pt x="31215" y="38083"/>
                          <a:pt x="23524" y="36299"/>
                        </a:cubicBezTo>
                        <a:cubicBezTo>
                          <a:pt x="15834" y="34524"/>
                          <a:pt x="2643" y="34006"/>
                          <a:pt x="2643" y="34006"/>
                        </a:cubicBezTo>
                        <a:cubicBezTo>
                          <a:pt x="2643" y="34006"/>
                          <a:pt x="16527" y="32472"/>
                          <a:pt x="25817" y="33821"/>
                        </a:cubicBezTo>
                        <a:cubicBezTo>
                          <a:pt x="35106" y="35162"/>
                          <a:pt x="39811" y="39377"/>
                          <a:pt x="39811" y="39377"/>
                        </a:cubicBezTo>
                        <a:lnTo>
                          <a:pt x="62328" y="34395"/>
                        </a:lnTo>
                        <a:lnTo>
                          <a:pt x="75010" y="31086"/>
                        </a:lnTo>
                        <a:cubicBezTo>
                          <a:pt x="75010" y="31086"/>
                          <a:pt x="71821" y="26464"/>
                          <a:pt x="62504" y="21574"/>
                        </a:cubicBezTo>
                        <a:cubicBezTo>
                          <a:pt x="53195" y="16684"/>
                          <a:pt x="37759" y="11517"/>
                          <a:pt x="37759" y="11517"/>
                        </a:cubicBezTo>
                        <a:cubicBezTo>
                          <a:pt x="37759" y="11517"/>
                          <a:pt x="53658" y="13347"/>
                          <a:pt x="64750" y="17858"/>
                        </a:cubicBezTo>
                        <a:cubicBezTo>
                          <a:pt x="75851" y="22369"/>
                          <a:pt x="82155" y="29570"/>
                          <a:pt x="82155" y="29570"/>
                        </a:cubicBezTo>
                        <a:lnTo>
                          <a:pt x="105180" y="27970"/>
                        </a:lnTo>
                        <a:cubicBezTo>
                          <a:pt x="105180" y="27970"/>
                          <a:pt x="108841" y="23607"/>
                          <a:pt x="116882" y="16610"/>
                        </a:cubicBezTo>
                        <a:cubicBezTo>
                          <a:pt x="124915" y="9622"/>
                          <a:pt x="137329" y="0"/>
                          <a:pt x="137329" y="0"/>
                        </a:cubicBezTo>
                        <a:lnTo>
                          <a:pt x="148226" y="6544"/>
                        </a:lnTo>
                        <a:cubicBezTo>
                          <a:pt x="148226" y="6544"/>
                          <a:pt x="134297" y="13246"/>
                          <a:pt x="124850" y="19744"/>
                        </a:cubicBezTo>
                        <a:cubicBezTo>
                          <a:pt x="115394" y="26242"/>
                          <a:pt x="110412" y="32527"/>
                          <a:pt x="110412" y="32527"/>
                        </a:cubicBezTo>
                        <a:lnTo>
                          <a:pt x="119064" y="45579"/>
                        </a:lnTo>
                        <a:cubicBezTo>
                          <a:pt x="119064" y="45579"/>
                          <a:pt x="130341" y="41290"/>
                          <a:pt x="144002" y="41780"/>
                        </a:cubicBezTo>
                        <a:cubicBezTo>
                          <a:pt x="157655" y="42270"/>
                          <a:pt x="174921" y="45838"/>
                          <a:pt x="174921" y="45838"/>
                        </a:cubicBezTo>
                        <a:cubicBezTo>
                          <a:pt x="174921" y="45838"/>
                          <a:pt x="157553" y="43906"/>
                          <a:pt x="144418" y="44978"/>
                        </a:cubicBezTo>
                        <a:cubicBezTo>
                          <a:pt x="131274" y="46050"/>
                          <a:pt x="121301" y="49628"/>
                          <a:pt x="121301" y="49628"/>
                        </a:cubicBezTo>
                        <a:lnTo>
                          <a:pt x="133862" y="70499"/>
                        </a:lnTo>
                        <a:cubicBezTo>
                          <a:pt x="133862" y="70499"/>
                          <a:pt x="140333" y="69917"/>
                          <a:pt x="147894" y="74594"/>
                        </a:cubicBezTo>
                        <a:cubicBezTo>
                          <a:pt x="155464" y="79262"/>
                          <a:pt x="164125" y="89189"/>
                          <a:pt x="164125" y="89189"/>
                        </a:cubicBezTo>
                        <a:cubicBezTo>
                          <a:pt x="164125" y="89189"/>
                          <a:pt x="153070" y="80916"/>
                          <a:pt x="146045" y="77127"/>
                        </a:cubicBezTo>
                        <a:cubicBezTo>
                          <a:pt x="139020" y="73337"/>
                          <a:pt x="136016" y="74039"/>
                          <a:pt x="136016" y="74039"/>
                        </a:cubicBezTo>
                        <a:lnTo>
                          <a:pt x="147524" y="116466"/>
                        </a:lnTo>
                        <a:cubicBezTo>
                          <a:pt x="147524" y="116466"/>
                          <a:pt x="136155" y="87923"/>
                          <a:pt x="129222" y="73744"/>
                        </a:cubicBezTo>
                        <a:cubicBezTo>
                          <a:pt x="123990" y="63040"/>
                          <a:pt x="121245" y="59379"/>
                          <a:pt x="121245" y="59379"/>
                        </a:cubicBezTo>
                        <a:cubicBezTo>
                          <a:pt x="121245" y="59379"/>
                          <a:pt x="117575" y="62873"/>
                          <a:pt x="114285" y="69103"/>
                        </a:cubicBezTo>
                        <a:cubicBezTo>
                          <a:pt x="110994" y="75333"/>
                          <a:pt x="108831" y="83541"/>
                          <a:pt x="108831" y="83541"/>
                        </a:cubicBezTo>
                        <a:cubicBezTo>
                          <a:pt x="108831" y="83541"/>
                          <a:pt x="108498" y="74289"/>
                          <a:pt x="110634" y="67255"/>
                        </a:cubicBezTo>
                        <a:cubicBezTo>
                          <a:pt x="112769" y="60230"/>
                          <a:pt x="117381" y="55433"/>
                          <a:pt x="117381" y="55433"/>
                        </a:cubicBezTo>
                        <a:lnTo>
                          <a:pt x="106104" y="37158"/>
                        </a:lnTo>
                        <a:cubicBezTo>
                          <a:pt x="106104" y="37158"/>
                          <a:pt x="99070" y="44775"/>
                          <a:pt x="93561" y="51310"/>
                        </a:cubicBezTo>
                        <a:cubicBezTo>
                          <a:pt x="88052" y="57845"/>
                          <a:pt x="84050" y="65619"/>
                          <a:pt x="84050" y="65619"/>
                        </a:cubicBezTo>
                        <a:cubicBezTo>
                          <a:pt x="84050" y="65619"/>
                          <a:pt x="89448" y="74474"/>
                          <a:pt x="92036" y="85510"/>
                        </a:cubicBezTo>
                        <a:cubicBezTo>
                          <a:pt x="94633" y="96538"/>
                          <a:pt x="94421" y="109737"/>
                          <a:pt x="94421" y="109737"/>
                        </a:cubicBezTo>
                        <a:cubicBezTo>
                          <a:pt x="94421" y="109737"/>
                          <a:pt x="91888" y="97379"/>
                          <a:pt x="88524" y="87701"/>
                        </a:cubicBezTo>
                        <a:cubicBezTo>
                          <a:pt x="85159" y="78032"/>
                          <a:pt x="80953" y="71045"/>
                          <a:pt x="80953" y="71045"/>
                        </a:cubicBezTo>
                        <a:cubicBezTo>
                          <a:pt x="80953" y="71045"/>
                          <a:pt x="76193" y="74511"/>
                          <a:pt x="68225" y="87867"/>
                        </a:cubicBezTo>
                        <a:cubicBezTo>
                          <a:pt x="57854" y="105273"/>
                          <a:pt x="40532" y="141008"/>
                          <a:pt x="40532"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66" name="Google Shape;11166;p17"/>
                <p:cNvGrpSpPr/>
                <p:nvPr/>
              </p:nvGrpSpPr>
              <p:grpSpPr>
                <a:xfrm>
                  <a:off x="4779587" y="3353529"/>
                  <a:ext cx="146128" cy="165805"/>
                  <a:chOff x="4779587" y="3353529"/>
                  <a:chExt cx="146128" cy="165805"/>
                </a:xfrm>
              </p:grpSpPr>
              <p:sp>
                <p:nvSpPr>
                  <p:cNvPr id="11167" name="Google Shape;11167;p17"/>
                  <p:cNvSpPr/>
                  <p:nvPr/>
                </p:nvSpPr>
                <p:spPr>
                  <a:xfrm>
                    <a:off x="4779587" y="3353529"/>
                    <a:ext cx="146128" cy="165805"/>
                  </a:xfrm>
                  <a:custGeom>
                    <a:avLst/>
                    <a:gdLst/>
                    <a:ahLst/>
                    <a:cxnLst/>
                    <a:rect l="l" t="t" r="r" b="b"/>
                    <a:pathLst>
                      <a:path w="146128" h="165805" extrusionOk="0">
                        <a:moveTo>
                          <a:pt x="53879" y="51271"/>
                        </a:moveTo>
                        <a:cubicBezTo>
                          <a:pt x="53879" y="51271"/>
                          <a:pt x="59277" y="25815"/>
                          <a:pt x="74400" y="13475"/>
                        </a:cubicBezTo>
                        <a:cubicBezTo>
                          <a:pt x="98211" y="-5964"/>
                          <a:pt x="110717" y="1347"/>
                          <a:pt x="110717" y="1347"/>
                        </a:cubicBezTo>
                        <a:cubicBezTo>
                          <a:pt x="110717" y="1347"/>
                          <a:pt x="93700" y="15277"/>
                          <a:pt x="102832" y="26942"/>
                        </a:cubicBezTo>
                        <a:cubicBezTo>
                          <a:pt x="107574" y="33006"/>
                          <a:pt x="120487" y="33357"/>
                          <a:pt x="120487" y="33357"/>
                        </a:cubicBezTo>
                        <a:cubicBezTo>
                          <a:pt x="120487" y="33357"/>
                          <a:pt x="122475" y="43405"/>
                          <a:pt x="128889" y="48591"/>
                        </a:cubicBezTo>
                        <a:cubicBezTo>
                          <a:pt x="135295" y="53767"/>
                          <a:pt x="146129" y="54072"/>
                          <a:pt x="146129" y="54072"/>
                        </a:cubicBezTo>
                        <a:cubicBezTo>
                          <a:pt x="146129" y="54072"/>
                          <a:pt x="139307" y="63204"/>
                          <a:pt x="130091" y="69406"/>
                        </a:cubicBezTo>
                        <a:cubicBezTo>
                          <a:pt x="120866" y="75618"/>
                          <a:pt x="109247" y="78881"/>
                          <a:pt x="109247" y="78881"/>
                        </a:cubicBezTo>
                        <a:cubicBezTo>
                          <a:pt x="109247" y="78881"/>
                          <a:pt x="113925" y="82356"/>
                          <a:pt x="117751" y="86229"/>
                        </a:cubicBezTo>
                        <a:cubicBezTo>
                          <a:pt x="121587" y="90112"/>
                          <a:pt x="124582" y="94391"/>
                          <a:pt x="124582" y="94391"/>
                        </a:cubicBezTo>
                        <a:cubicBezTo>
                          <a:pt x="124582" y="94391"/>
                          <a:pt x="120191" y="98070"/>
                          <a:pt x="115764" y="100122"/>
                        </a:cubicBezTo>
                        <a:cubicBezTo>
                          <a:pt x="111336" y="102184"/>
                          <a:pt x="106872" y="102609"/>
                          <a:pt x="106872" y="102609"/>
                        </a:cubicBezTo>
                        <a:cubicBezTo>
                          <a:pt x="106872" y="102609"/>
                          <a:pt x="111050" y="115688"/>
                          <a:pt x="113028" y="127344"/>
                        </a:cubicBezTo>
                        <a:cubicBezTo>
                          <a:pt x="115015" y="138991"/>
                          <a:pt x="114802" y="149232"/>
                          <a:pt x="114802" y="149232"/>
                        </a:cubicBezTo>
                        <a:cubicBezTo>
                          <a:pt x="114802" y="149232"/>
                          <a:pt x="102259" y="148068"/>
                          <a:pt x="92378" y="144740"/>
                        </a:cubicBezTo>
                        <a:cubicBezTo>
                          <a:pt x="82506" y="141422"/>
                          <a:pt x="75305" y="135940"/>
                          <a:pt x="75305" y="135940"/>
                        </a:cubicBezTo>
                        <a:cubicBezTo>
                          <a:pt x="75305" y="135940"/>
                          <a:pt x="74446" y="140654"/>
                          <a:pt x="72690" y="144629"/>
                        </a:cubicBezTo>
                        <a:cubicBezTo>
                          <a:pt x="70934" y="148604"/>
                          <a:pt x="68271" y="151839"/>
                          <a:pt x="68271" y="151839"/>
                        </a:cubicBezTo>
                        <a:cubicBezTo>
                          <a:pt x="68271" y="151839"/>
                          <a:pt x="62300" y="146515"/>
                          <a:pt x="58945" y="139286"/>
                        </a:cubicBezTo>
                        <a:cubicBezTo>
                          <a:pt x="55589" y="132049"/>
                          <a:pt x="54850" y="122916"/>
                          <a:pt x="54850" y="122916"/>
                        </a:cubicBezTo>
                        <a:cubicBezTo>
                          <a:pt x="54850" y="122916"/>
                          <a:pt x="49027" y="138076"/>
                          <a:pt x="41604" y="148798"/>
                        </a:cubicBezTo>
                        <a:cubicBezTo>
                          <a:pt x="34182" y="159520"/>
                          <a:pt x="25170" y="165806"/>
                          <a:pt x="25170" y="165806"/>
                        </a:cubicBezTo>
                        <a:cubicBezTo>
                          <a:pt x="25170" y="165806"/>
                          <a:pt x="27332" y="150841"/>
                          <a:pt x="24800" y="141218"/>
                        </a:cubicBezTo>
                        <a:cubicBezTo>
                          <a:pt x="22258" y="131587"/>
                          <a:pt x="15011" y="127279"/>
                          <a:pt x="15011" y="127279"/>
                        </a:cubicBezTo>
                        <a:cubicBezTo>
                          <a:pt x="15011" y="127279"/>
                          <a:pt x="27647" y="112055"/>
                          <a:pt x="12996" y="97876"/>
                        </a:cubicBezTo>
                        <a:cubicBezTo>
                          <a:pt x="7201" y="92265"/>
                          <a:pt x="0" y="96231"/>
                          <a:pt x="0" y="96231"/>
                        </a:cubicBezTo>
                        <a:cubicBezTo>
                          <a:pt x="0" y="96231"/>
                          <a:pt x="3928" y="80073"/>
                          <a:pt x="17304" y="68436"/>
                        </a:cubicBezTo>
                        <a:cubicBezTo>
                          <a:pt x="30669" y="56799"/>
                          <a:pt x="53879" y="51271"/>
                          <a:pt x="5387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68" name="Google Shape;11168;p17"/>
                  <p:cNvSpPr/>
                  <p:nvPr/>
                </p:nvSpPr>
                <p:spPr>
                  <a:xfrm>
                    <a:off x="4800690" y="3370128"/>
                    <a:ext cx="104597" cy="121596"/>
                  </a:xfrm>
                  <a:custGeom>
                    <a:avLst/>
                    <a:gdLst/>
                    <a:ahLst/>
                    <a:cxnLst/>
                    <a:rect l="l" t="t" r="r" b="b"/>
                    <a:pathLst>
                      <a:path w="104597" h="121596" extrusionOk="0">
                        <a:moveTo>
                          <a:pt x="84410" y="121596"/>
                        </a:moveTo>
                        <a:cubicBezTo>
                          <a:pt x="84410" y="121596"/>
                          <a:pt x="63188" y="99052"/>
                          <a:pt x="55710" y="85593"/>
                        </a:cubicBezTo>
                        <a:cubicBezTo>
                          <a:pt x="51541" y="78097"/>
                          <a:pt x="49433" y="72671"/>
                          <a:pt x="49433" y="72671"/>
                        </a:cubicBezTo>
                        <a:cubicBezTo>
                          <a:pt x="49433" y="72671"/>
                          <a:pt x="48343" y="76905"/>
                          <a:pt x="47742" y="87322"/>
                        </a:cubicBezTo>
                        <a:cubicBezTo>
                          <a:pt x="47141" y="97739"/>
                          <a:pt x="47030" y="114331"/>
                          <a:pt x="47030" y="114331"/>
                        </a:cubicBezTo>
                        <a:cubicBezTo>
                          <a:pt x="47030" y="114331"/>
                          <a:pt x="44312" y="99625"/>
                          <a:pt x="44285" y="88320"/>
                        </a:cubicBezTo>
                        <a:cubicBezTo>
                          <a:pt x="44257" y="77006"/>
                          <a:pt x="46910" y="69094"/>
                          <a:pt x="46910" y="69094"/>
                        </a:cubicBezTo>
                        <a:cubicBezTo>
                          <a:pt x="46910" y="69094"/>
                          <a:pt x="42602" y="62873"/>
                          <a:pt x="39654" y="56107"/>
                        </a:cubicBezTo>
                        <a:cubicBezTo>
                          <a:pt x="36705" y="49350"/>
                          <a:pt x="35106" y="42057"/>
                          <a:pt x="35106" y="42057"/>
                        </a:cubicBezTo>
                        <a:lnTo>
                          <a:pt x="26658" y="63104"/>
                        </a:lnTo>
                        <a:cubicBezTo>
                          <a:pt x="26658" y="63104"/>
                          <a:pt x="30189" y="65979"/>
                          <a:pt x="32083" y="73781"/>
                        </a:cubicBezTo>
                        <a:cubicBezTo>
                          <a:pt x="33978" y="81573"/>
                          <a:pt x="34228" y="94301"/>
                          <a:pt x="34228" y="94301"/>
                        </a:cubicBezTo>
                        <a:cubicBezTo>
                          <a:pt x="34228" y="94301"/>
                          <a:pt x="31806" y="83310"/>
                          <a:pt x="29745" y="76738"/>
                        </a:cubicBezTo>
                        <a:cubicBezTo>
                          <a:pt x="27693" y="70175"/>
                          <a:pt x="25992" y="68031"/>
                          <a:pt x="25992" y="68031"/>
                        </a:cubicBezTo>
                        <a:lnTo>
                          <a:pt x="20733" y="88468"/>
                        </a:lnTo>
                        <a:lnTo>
                          <a:pt x="15011" y="115413"/>
                        </a:lnTo>
                        <a:lnTo>
                          <a:pt x="17627" y="89004"/>
                        </a:lnTo>
                        <a:cubicBezTo>
                          <a:pt x="17627" y="89004"/>
                          <a:pt x="14918" y="89272"/>
                          <a:pt x="11184" y="93543"/>
                        </a:cubicBezTo>
                        <a:cubicBezTo>
                          <a:pt x="7441" y="97813"/>
                          <a:pt x="2680" y="106077"/>
                          <a:pt x="2680" y="106077"/>
                        </a:cubicBezTo>
                        <a:cubicBezTo>
                          <a:pt x="2680" y="106077"/>
                          <a:pt x="6359" y="96602"/>
                          <a:pt x="10353" y="91149"/>
                        </a:cubicBezTo>
                        <a:cubicBezTo>
                          <a:pt x="14346" y="85686"/>
                          <a:pt x="18644" y="84235"/>
                          <a:pt x="18644" y="84235"/>
                        </a:cubicBezTo>
                        <a:lnTo>
                          <a:pt x="23016" y="67948"/>
                        </a:lnTo>
                        <a:lnTo>
                          <a:pt x="25151" y="58575"/>
                        </a:lnTo>
                        <a:cubicBezTo>
                          <a:pt x="25151" y="58575"/>
                          <a:pt x="21093" y="58908"/>
                          <a:pt x="14808" y="63058"/>
                        </a:cubicBezTo>
                        <a:cubicBezTo>
                          <a:pt x="8522" y="67208"/>
                          <a:pt x="0" y="75186"/>
                          <a:pt x="0" y="75186"/>
                        </a:cubicBezTo>
                        <a:cubicBezTo>
                          <a:pt x="0" y="75186"/>
                          <a:pt x="6526" y="65674"/>
                          <a:pt x="13172" y="60230"/>
                        </a:cubicBezTo>
                        <a:cubicBezTo>
                          <a:pt x="19808" y="54794"/>
                          <a:pt x="26575" y="53436"/>
                          <a:pt x="26575" y="53436"/>
                        </a:cubicBezTo>
                        <a:lnTo>
                          <a:pt x="33295" y="38073"/>
                        </a:lnTo>
                        <a:cubicBezTo>
                          <a:pt x="33295" y="38073"/>
                          <a:pt x="31714" y="34099"/>
                          <a:pt x="29911" y="26343"/>
                        </a:cubicBezTo>
                        <a:cubicBezTo>
                          <a:pt x="28109" y="18588"/>
                          <a:pt x="26084" y="7053"/>
                          <a:pt x="26084" y="7053"/>
                        </a:cubicBezTo>
                        <a:lnTo>
                          <a:pt x="33969" y="2496"/>
                        </a:lnTo>
                        <a:cubicBezTo>
                          <a:pt x="33969" y="2496"/>
                          <a:pt x="33599" y="13920"/>
                          <a:pt x="34607" y="22396"/>
                        </a:cubicBezTo>
                        <a:cubicBezTo>
                          <a:pt x="35614" y="30873"/>
                          <a:pt x="37990" y="36410"/>
                          <a:pt x="37990" y="36410"/>
                        </a:cubicBezTo>
                        <a:lnTo>
                          <a:pt x="49313" y="35726"/>
                        </a:lnTo>
                        <a:cubicBezTo>
                          <a:pt x="49313" y="35726"/>
                          <a:pt x="50348" y="26889"/>
                          <a:pt x="55257" y="18320"/>
                        </a:cubicBezTo>
                        <a:cubicBezTo>
                          <a:pt x="60165" y="9742"/>
                          <a:pt x="68280" y="0"/>
                          <a:pt x="68280" y="0"/>
                        </a:cubicBezTo>
                        <a:cubicBezTo>
                          <a:pt x="68280" y="0"/>
                          <a:pt x="61191" y="10417"/>
                          <a:pt x="57456" y="19235"/>
                        </a:cubicBezTo>
                        <a:cubicBezTo>
                          <a:pt x="53732" y="28063"/>
                          <a:pt x="52678" y="35790"/>
                          <a:pt x="52678" y="35790"/>
                        </a:cubicBezTo>
                        <a:lnTo>
                          <a:pt x="70361" y="35504"/>
                        </a:lnTo>
                        <a:cubicBezTo>
                          <a:pt x="70361" y="35504"/>
                          <a:pt x="72162" y="31141"/>
                          <a:pt x="77727" y="28026"/>
                        </a:cubicBezTo>
                        <a:cubicBezTo>
                          <a:pt x="83282" y="24911"/>
                          <a:pt x="92600" y="23053"/>
                          <a:pt x="92600" y="23053"/>
                        </a:cubicBezTo>
                        <a:cubicBezTo>
                          <a:pt x="92600" y="23053"/>
                          <a:pt x="83541" y="27064"/>
                          <a:pt x="78734" y="30161"/>
                        </a:cubicBezTo>
                        <a:cubicBezTo>
                          <a:pt x="73928" y="33258"/>
                          <a:pt x="73374" y="35439"/>
                          <a:pt x="73374" y="35439"/>
                        </a:cubicBezTo>
                        <a:lnTo>
                          <a:pt x="104598" y="43850"/>
                        </a:lnTo>
                        <a:cubicBezTo>
                          <a:pt x="104598" y="43850"/>
                          <a:pt x="82367" y="40523"/>
                          <a:pt x="70896" y="39691"/>
                        </a:cubicBezTo>
                        <a:cubicBezTo>
                          <a:pt x="62235" y="39062"/>
                          <a:pt x="58945" y="39460"/>
                          <a:pt x="58945" y="39460"/>
                        </a:cubicBezTo>
                        <a:cubicBezTo>
                          <a:pt x="58945" y="39460"/>
                          <a:pt x="59962" y="43111"/>
                          <a:pt x="62873" y="47538"/>
                        </a:cubicBezTo>
                        <a:cubicBezTo>
                          <a:pt x="65785" y="51966"/>
                          <a:pt x="70351" y="56412"/>
                          <a:pt x="70351" y="56412"/>
                        </a:cubicBezTo>
                        <a:cubicBezTo>
                          <a:pt x="70351" y="56412"/>
                          <a:pt x="64269" y="53177"/>
                          <a:pt x="60451" y="49193"/>
                        </a:cubicBezTo>
                        <a:cubicBezTo>
                          <a:pt x="56643" y="45209"/>
                          <a:pt x="55100" y="40467"/>
                          <a:pt x="55100" y="40467"/>
                        </a:cubicBezTo>
                        <a:lnTo>
                          <a:pt x="39525" y="40902"/>
                        </a:lnTo>
                        <a:cubicBezTo>
                          <a:pt x="39525" y="40902"/>
                          <a:pt x="42076" y="48241"/>
                          <a:pt x="44432" y="54212"/>
                        </a:cubicBezTo>
                        <a:cubicBezTo>
                          <a:pt x="46789" y="60174"/>
                          <a:pt x="50450" y="65637"/>
                          <a:pt x="50450" y="65637"/>
                        </a:cubicBezTo>
                        <a:cubicBezTo>
                          <a:pt x="50450" y="65637"/>
                          <a:pt x="57983" y="65471"/>
                          <a:pt x="65961" y="67911"/>
                        </a:cubicBezTo>
                        <a:cubicBezTo>
                          <a:pt x="73947" y="70351"/>
                          <a:pt x="82377" y="75398"/>
                          <a:pt x="82377" y="75398"/>
                        </a:cubicBezTo>
                        <a:cubicBezTo>
                          <a:pt x="82377" y="75398"/>
                          <a:pt x="73558" y="72422"/>
                          <a:pt x="66191" y="70980"/>
                        </a:cubicBezTo>
                        <a:cubicBezTo>
                          <a:pt x="58824" y="69538"/>
                          <a:pt x="52909" y="69639"/>
                          <a:pt x="52909" y="69639"/>
                        </a:cubicBezTo>
                        <a:cubicBezTo>
                          <a:pt x="52909" y="69639"/>
                          <a:pt x="53538" y="73984"/>
                          <a:pt x="59471" y="84059"/>
                        </a:cubicBezTo>
                        <a:cubicBezTo>
                          <a:pt x="67199" y="97194"/>
                          <a:pt x="84410" y="121596"/>
                          <a:pt x="84410" y="1215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11169" name="Google Shape;11169;p17"/>
            <p:cNvGrpSpPr/>
            <p:nvPr/>
          </p:nvGrpSpPr>
          <p:grpSpPr>
            <a:xfrm>
              <a:off x="2687721" y="827841"/>
              <a:ext cx="6727824" cy="6387005"/>
              <a:chOff x="2687721" y="827841"/>
              <a:chExt cx="6727824" cy="6387005"/>
            </a:xfrm>
          </p:grpSpPr>
          <p:grpSp>
            <p:nvGrpSpPr>
              <p:cNvPr id="11170" name="Google Shape;11170;p17"/>
              <p:cNvGrpSpPr/>
              <p:nvPr/>
            </p:nvGrpSpPr>
            <p:grpSpPr>
              <a:xfrm>
                <a:off x="4144008" y="1694990"/>
                <a:ext cx="155690" cy="103775"/>
                <a:chOff x="4144008" y="1694990"/>
                <a:chExt cx="155690" cy="103775"/>
              </a:xfrm>
            </p:grpSpPr>
            <p:sp>
              <p:nvSpPr>
                <p:cNvPr id="11171" name="Google Shape;11171;p17"/>
                <p:cNvSpPr/>
                <p:nvPr/>
              </p:nvSpPr>
              <p:spPr>
                <a:xfrm>
                  <a:off x="4144008" y="1694990"/>
                  <a:ext cx="155690" cy="103775"/>
                </a:xfrm>
                <a:custGeom>
                  <a:avLst/>
                  <a:gdLst/>
                  <a:ahLst/>
                  <a:cxnLst/>
                  <a:rect l="l" t="t" r="r" b="b"/>
                  <a:pathLst>
                    <a:path w="155690" h="103775" extrusionOk="0">
                      <a:moveTo>
                        <a:pt x="58654" y="71109"/>
                      </a:moveTo>
                      <a:cubicBezTo>
                        <a:pt x="58654" y="71109"/>
                        <a:pt x="37449" y="71821"/>
                        <a:pt x="22558" y="62596"/>
                      </a:cubicBezTo>
                      <a:cubicBezTo>
                        <a:pt x="-901" y="48075"/>
                        <a:pt x="5" y="37121"/>
                        <a:pt x="5" y="37121"/>
                      </a:cubicBezTo>
                      <a:cubicBezTo>
                        <a:pt x="5" y="37121"/>
                        <a:pt x="16791" y="47483"/>
                        <a:pt x="22235" y="38277"/>
                      </a:cubicBezTo>
                      <a:cubicBezTo>
                        <a:pt x="25063" y="33498"/>
                        <a:pt x="20571" y="23552"/>
                        <a:pt x="20571" y="23552"/>
                      </a:cubicBezTo>
                      <a:cubicBezTo>
                        <a:pt x="20571" y="23552"/>
                        <a:pt x="27421" y="20123"/>
                        <a:pt x="28964" y="14235"/>
                      </a:cubicBezTo>
                      <a:cubicBezTo>
                        <a:pt x="30508" y="8347"/>
                        <a:pt x="26746" y="0"/>
                        <a:pt x="26746" y="0"/>
                      </a:cubicBezTo>
                      <a:cubicBezTo>
                        <a:pt x="26746" y="0"/>
                        <a:pt x="36156" y="3476"/>
                        <a:pt x="44234" y="9354"/>
                      </a:cubicBezTo>
                      <a:cubicBezTo>
                        <a:pt x="52322" y="15233"/>
                        <a:pt x="59079" y="23497"/>
                        <a:pt x="59079" y="23497"/>
                      </a:cubicBezTo>
                      <a:cubicBezTo>
                        <a:pt x="59079" y="23497"/>
                        <a:pt x="59966" y="19263"/>
                        <a:pt x="61482" y="15594"/>
                      </a:cubicBezTo>
                      <a:cubicBezTo>
                        <a:pt x="62998" y="11924"/>
                        <a:pt x="65124" y="8818"/>
                        <a:pt x="65124" y="8818"/>
                      </a:cubicBezTo>
                      <a:cubicBezTo>
                        <a:pt x="65124" y="8818"/>
                        <a:pt x="69524" y="11471"/>
                        <a:pt x="72704" y="14475"/>
                      </a:cubicBezTo>
                      <a:cubicBezTo>
                        <a:pt x="75884" y="17470"/>
                        <a:pt x="77862" y="20798"/>
                        <a:pt x="77862" y="20798"/>
                      </a:cubicBezTo>
                      <a:cubicBezTo>
                        <a:pt x="77862" y="20798"/>
                        <a:pt x="86190" y="15122"/>
                        <a:pt x="94250" y="11388"/>
                      </a:cubicBezTo>
                      <a:cubicBezTo>
                        <a:pt x="102319" y="7654"/>
                        <a:pt x="110121" y="5869"/>
                        <a:pt x="110121" y="5869"/>
                      </a:cubicBezTo>
                      <a:cubicBezTo>
                        <a:pt x="110121" y="5869"/>
                        <a:pt x="113874" y="15686"/>
                        <a:pt x="115001" y="23876"/>
                      </a:cubicBezTo>
                      <a:cubicBezTo>
                        <a:pt x="116138" y="32065"/>
                        <a:pt x="114659" y="38619"/>
                        <a:pt x="114659" y="38619"/>
                      </a:cubicBezTo>
                      <a:cubicBezTo>
                        <a:pt x="114659" y="38619"/>
                        <a:pt x="118532" y="38379"/>
                        <a:pt x="122183" y="38961"/>
                      </a:cubicBezTo>
                      <a:cubicBezTo>
                        <a:pt x="125825" y="39552"/>
                        <a:pt x="129255" y="40976"/>
                        <a:pt x="129255" y="40976"/>
                      </a:cubicBezTo>
                      <a:cubicBezTo>
                        <a:pt x="129255" y="40976"/>
                        <a:pt x="127434" y="46550"/>
                        <a:pt x="123210" y="50496"/>
                      </a:cubicBezTo>
                      <a:cubicBezTo>
                        <a:pt x="118995" y="54434"/>
                        <a:pt x="112376" y="56745"/>
                        <a:pt x="112376" y="56745"/>
                      </a:cubicBezTo>
                      <a:cubicBezTo>
                        <a:pt x="112376" y="56745"/>
                        <a:pt x="125964" y="58316"/>
                        <a:pt x="136797" y="61949"/>
                      </a:cubicBezTo>
                      <a:cubicBezTo>
                        <a:pt x="147621" y="65591"/>
                        <a:pt x="155691" y="71294"/>
                        <a:pt x="155691" y="71294"/>
                      </a:cubicBezTo>
                      <a:cubicBezTo>
                        <a:pt x="155691" y="71294"/>
                        <a:pt x="143600" y="72477"/>
                        <a:pt x="137269" y="76249"/>
                      </a:cubicBezTo>
                      <a:cubicBezTo>
                        <a:pt x="130937" y="80029"/>
                        <a:pt x="130355" y="86389"/>
                        <a:pt x="130355" y="86389"/>
                      </a:cubicBezTo>
                      <a:cubicBezTo>
                        <a:pt x="130355" y="86389"/>
                        <a:pt x="114207" y="79622"/>
                        <a:pt x="108910" y="93515"/>
                      </a:cubicBezTo>
                      <a:cubicBezTo>
                        <a:pt x="106812" y="99024"/>
                        <a:pt x="112460" y="103775"/>
                        <a:pt x="112460" y="103775"/>
                      </a:cubicBezTo>
                      <a:cubicBezTo>
                        <a:pt x="112460" y="103775"/>
                        <a:pt x="98807" y="103840"/>
                        <a:pt x="85099" y="95826"/>
                      </a:cubicBezTo>
                      <a:cubicBezTo>
                        <a:pt x="71382" y="87812"/>
                        <a:pt x="58654" y="71109"/>
                        <a:pt x="58654" y="711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72" name="Google Shape;11172;p17"/>
                <p:cNvSpPr/>
                <p:nvPr/>
              </p:nvSpPr>
              <p:spPr>
                <a:xfrm>
                  <a:off x="4163397" y="1709409"/>
                  <a:ext cx="106751" cy="74057"/>
                </a:xfrm>
                <a:custGeom>
                  <a:avLst/>
                  <a:gdLst/>
                  <a:ahLst/>
                  <a:cxnLst/>
                  <a:rect l="l" t="t" r="r" b="b"/>
                  <a:pathLst>
                    <a:path w="106751" h="74057" extrusionOk="0">
                      <a:moveTo>
                        <a:pt x="85834" y="656"/>
                      </a:moveTo>
                      <a:cubicBezTo>
                        <a:pt x="85834" y="656"/>
                        <a:pt x="76637" y="21177"/>
                        <a:pt x="69242" y="29459"/>
                      </a:cubicBezTo>
                      <a:cubicBezTo>
                        <a:pt x="65119" y="34080"/>
                        <a:pt x="61801" y="36715"/>
                        <a:pt x="61801" y="36715"/>
                      </a:cubicBezTo>
                      <a:cubicBezTo>
                        <a:pt x="61801" y="36715"/>
                        <a:pt x="65397" y="36742"/>
                        <a:pt x="73485" y="35227"/>
                      </a:cubicBezTo>
                      <a:cubicBezTo>
                        <a:pt x="81563" y="33711"/>
                        <a:pt x="94144" y="30633"/>
                        <a:pt x="94144" y="30633"/>
                      </a:cubicBezTo>
                      <a:cubicBezTo>
                        <a:pt x="94144" y="30633"/>
                        <a:pt x="84041" y="35504"/>
                        <a:pt x="75509" y="37685"/>
                      </a:cubicBezTo>
                      <a:cubicBezTo>
                        <a:pt x="66986" y="39857"/>
                        <a:pt x="60036" y="39331"/>
                        <a:pt x="60036" y="39331"/>
                      </a:cubicBezTo>
                      <a:cubicBezTo>
                        <a:pt x="60036" y="39331"/>
                        <a:pt x="56921" y="43804"/>
                        <a:pt x="52909" y="47345"/>
                      </a:cubicBezTo>
                      <a:cubicBezTo>
                        <a:pt x="48897" y="50894"/>
                        <a:pt x="43980" y="53501"/>
                        <a:pt x="43980" y="53501"/>
                      </a:cubicBezTo>
                      <a:lnTo>
                        <a:pt x="62984" y="55959"/>
                      </a:lnTo>
                      <a:cubicBezTo>
                        <a:pt x="62984" y="55959"/>
                        <a:pt x="63844" y="52715"/>
                        <a:pt x="69039" y="49776"/>
                      </a:cubicBezTo>
                      <a:cubicBezTo>
                        <a:pt x="74224" y="46845"/>
                        <a:pt x="83736" y="44239"/>
                        <a:pt x="83736" y="44239"/>
                      </a:cubicBezTo>
                      <a:cubicBezTo>
                        <a:pt x="83736" y="44239"/>
                        <a:pt x="76332" y="48186"/>
                        <a:pt x="72135" y="51005"/>
                      </a:cubicBezTo>
                      <a:cubicBezTo>
                        <a:pt x="67939" y="53824"/>
                        <a:pt x="66950" y="55534"/>
                        <a:pt x="66950" y="55534"/>
                      </a:cubicBezTo>
                      <a:lnTo>
                        <a:pt x="84308" y="55673"/>
                      </a:lnTo>
                      <a:lnTo>
                        <a:pt x="106751" y="54924"/>
                      </a:lnTo>
                      <a:lnTo>
                        <a:pt x="85862" y="57947"/>
                      </a:lnTo>
                      <a:cubicBezTo>
                        <a:pt x="85862" y="57947"/>
                        <a:pt x="87063" y="59962"/>
                        <a:pt x="91666" y="62014"/>
                      </a:cubicBezTo>
                      <a:cubicBezTo>
                        <a:pt x="96260" y="64066"/>
                        <a:pt x="104256" y="66136"/>
                        <a:pt x="104256" y="66136"/>
                      </a:cubicBezTo>
                      <a:cubicBezTo>
                        <a:pt x="104256" y="66136"/>
                        <a:pt x="95752" y="65120"/>
                        <a:pt x="90160" y="63105"/>
                      </a:cubicBezTo>
                      <a:cubicBezTo>
                        <a:pt x="84567" y="61089"/>
                        <a:pt x="81887" y="58076"/>
                        <a:pt x="81887" y="58076"/>
                      </a:cubicBezTo>
                      <a:lnTo>
                        <a:pt x="67975" y="57826"/>
                      </a:lnTo>
                      <a:lnTo>
                        <a:pt x="60119" y="57974"/>
                      </a:lnTo>
                      <a:cubicBezTo>
                        <a:pt x="60119" y="57974"/>
                        <a:pt x="61866" y="61015"/>
                        <a:pt x="67319" y="65036"/>
                      </a:cubicBezTo>
                      <a:cubicBezTo>
                        <a:pt x="72773" y="69057"/>
                        <a:pt x="81933" y="74058"/>
                        <a:pt x="81933" y="74058"/>
                      </a:cubicBezTo>
                      <a:cubicBezTo>
                        <a:pt x="81933" y="74058"/>
                        <a:pt x="72348" y="70878"/>
                        <a:pt x="65794" y="66830"/>
                      </a:cubicBezTo>
                      <a:cubicBezTo>
                        <a:pt x="59231" y="62781"/>
                        <a:pt x="55710" y="57864"/>
                        <a:pt x="55710" y="57864"/>
                      </a:cubicBezTo>
                      <a:lnTo>
                        <a:pt x="41641" y="55645"/>
                      </a:lnTo>
                      <a:cubicBezTo>
                        <a:pt x="41641" y="55645"/>
                        <a:pt x="39219" y="57614"/>
                        <a:pt x="34034" y="60461"/>
                      </a:cubicBezTo>
                      <a:cubicBezTo>
                        <a:pt x="28839" y="63317"/>
                        <a:pt x="20881" y="67061"/>
                        <a:pt x="20881" y="67061"/>
                      </a:cubicBezTo>
                      <a:lnTo>
                        <a:pt x="14540" y="61894"/>
                      </a:lnTo>
                      <a:cubicBezTo>
                        <a:pt x="14540" y="61894"/>
                        <a:pt x="23293" y="59999"/>
                        <a:pt x="29320" y="57623"/>
                      </a:cubicBezTo>
                      <a:cubicBezTo>
                        <a:pt x="35356" y="55238"/>
                        <a:pt x="38656" y="52364"/>
                        <a:pt x="38656" y="52364"/>
                      </a:cubicBezTo>
                      <a:lnTo>
                        <a:pt x="33960" y="43832"/>
                      </a:lnTo>
                      <a:cubicBezTo>
                        <a:pt x="33960" y="43832"/>
                        <a:pt x="26907" y="44719"/>
                        <a:pt x="18625" y="42593"/>
                      </a:cubicBezTo>
                      <a:cubicBezTo>
                        <a:pt x="10343" y="40468"/>
                        <a:pt x="0" y="36114"/>
                        <a:pt x="0" y="36114"/>
                      </a:cubicBezTo>
                      <a:cubicBezTo>
                        <a:pt x="0" y="36114"/>
                        <a:pt x="10473" y="39562"/>
                        <a:pt x="18514" y="40735"/>
                      </a:cubicBezTo>
                      <a:cubicBezTo>
                        <a:pt x="26547" y="41909"/>
                        <a:pt x="32768" y="41244"/>
                        <a:pt x="32768" y="41244"/>
                      </a:cubicBezTo>
                      <a:lnTo>
                        <a:pt x="26029" y="27776"/>
                      </a:lnTo>
                      <a:cubicBezTo>
                        <a:pt x="26029" y="27776"/>
                        <a:pt x="22073" y="27222"/>
                        <a:pt x="17673" y="23561"/>
                      </a:cubicBezTo>
                      <a:cubicBezTo>
                        <a:pt x="13273" y="19901"/>
                        <a:pt x="8430" y="13126"/>
                        <a:pt x="8430" y="13126"/>
                      </a:cubicBezTo>
                      <a:cubicBezTo>
                        <a:pt x="8430" y="13126"/>
                        <a:pt x="14798" y="19300"/>
                        <a:pt x="18912" y="22387"/>
                      </a:cubicBezTo>
                      <a:cubicBezTo>
                        <a:pt x="23016" y="25475"/>
                        <a:pt x="24874" y="25484"/>
                        <a:pt x="24874" y="25484"/>
                      </a:cubicBezTo>
                      <a:lnTo>
                        <a:pt x="19707" y="0"/>
                      </a:lnTo>
                      <a:cubicBezTo>
                        <a:pt x="19707" y="0"/>
                        <a:pt x="25391" y="17636"/>
                        <a:pt x="28987" y="26575"/>
                      </a:cubicBezTo>
                      <a:cubicBezTo>
                        <a:pt x="31714" y="33313"/>
                        <a:pt x="33221" y="35753"/>
                        <a:pt x="33221" y="35753"/>
                      </a:cubicBezTo>
                      <a:cubicBezTo>
                        <a:pt x="33221" y="35753"/>
                        <a:pt x="35605" y="34284"/>
                        <a:pt x="37879" y="31215"/>
                      </a:cubicBezTo>
                      <a:cubicBezTo>
                        <a:pt x="40144" y="28146"/>
                        <a:pt x="41817" y="23811"/>
                        <a:pt x="41817" y="23811"/>
                      </a:cubicBezTo>
                      <a:cubicBezTo>
                        <a:pt x="41817" y="23811"/>
                        <a:pt x="41623" y="29080"/>
                        <a:pt x="40014" y="32749"/>
                      </a:cubicBezTo>
                      <a:cubicBezTo>
                        <a:pt x="38415" y="36428"/>
                        <a:pt x="35402" y="38508"/>
                        <a:pt x="35402" y="38508"/>
                      </a:cubicBezTo>
                      <a:lnTo>
                        <a:pt x="41475" y="50339"/>
                      </a:lnTo>
                      <a:cubicBezTo>
                        <a:pt x="41475" y="50339"/>
                        <a:pt x="46078" y="46993"/>
                        <a:pt x="49711" y="44054"/>
                      </a:cubicBezTo>
                      <a:cubicBezTo>
                        <a:pt x="53343" y="41114"/>
                        <a:pt x="56116" y="37279"/>
                        <a:pt x="56116" y="37279"/>
                      </a:cubicBezTo>
                      <a:cubicBezTo>
                        <a:pt x="56116" y="37279"/>
                        <a:pt x="53214" y="31548"/>
                        <a:pt x="52114" y="24976"/>
                      </a:cubicBezTo>
                      <a:cubicBezTo>
                        <a:pt x="51014" y="18404"/>
                        <a:pt x="51717" y="10990"/>
                        <a:pt x="51717" y="10990"/>
                      </a:cubicBezTo>
                      <a:cubicBezTo>
                        <a:pt x="51717" y="10990"/>
                        <a:pt x="52715" y="18302"/>
                        <a:pt x="54351" y="24218"/>
                      </a:cubicBezTo>
                      <a:cubicBezTo>
                        <a:pt x="55978" y="30124"/>
                        <a:pt x="58233" y="34635"/>
                        <a:pt x="58233" y="34635"/>
                      </a:cubicBezTo>
                      <a:cubicBezTo>
                        <a:pt x="58233" y="34635"/>
                        <a:pt x="61274" y="33332"/>
                        <a:pt x="66700" y="26870"/>
                      </a:cubicBezTo>
                      <a:cubicBezTo>
                        <a:pt x="73762" y="18468"/>
                        <a:pt x="85834" y="656"/>
                        <a:pt x="85834" y="6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73" name="Google Shape;11173;p17"/>
              <p:cNvGrpSpPr/>
              <p:nvPr/>
            </p:nvGrpSpPr>
            <p:grpSpPr>
              <a:xfrm>
                <a:off x="5025414" y="1928283"/>
                <a:ext cx="201436" cy="228947"/>
                <a:chOff x="5025414" y="1928283"/>
                <a:chExt cx="201436" cy="228947"/>
              </a:xfrm>
            </p:grpSpPr>
            <p:sp>
              <p:nvSpPr>
                <p:cNvPr id="11174" name="Google Shape;11174;p17"/>
                <p:cNvSpPr/>
                <p:nvPr/>
              </p:nvSpPr>
              <p:spPr>
                <a:xfrm>
                  <a:off x="5025414" y="1928283"/>
                  <a:ext cx="201436" cy="228947"/>
                </a:xfrm>
                <a:custGeom>
                  <a:avLst/>
                  <a:gdLst/>
                  <a:ahLst/>
                  <a:cxnLst/>
                  <a:rect l="l" t="t" r="r" b="b"/>
                  <a:pathLst>
                    <a:path w="201436" h="228947" extrusionOk="0">
                      <a:moveTo>
                        <a:pt x="135628" y="159254"/>
                      </a:moveTo>
                      <a:cubicBezTo>
                        <a:pt x="135628" y="159254"/>
                        <a:pt x="165642" y="162757"/>
                        <a:pt x="181854" y="143069"/>
                      </a:cubicBezTo>
                      <a:cubicBezTo>
                        <a:pt x="207384" y="112067"/>
                        <a:pt x="200627" y="86999"/>
                        <a:pt x="200627" y="86999"/>
                      </a:cubicBezTo>
                      <a:cubicBezTo>
                        <a:pt x="200627" y="86999"/>
                        <a:pt x="182344" y="109136"/>
                        <a:pt x="170115" y="87664"/>
                      </a:cubicBezTo>
                      <a:cubicBezTo>
                        <a:pt x="163774" y="76517"/>
                        <a:pt x="165077" y="54259"/>
                        <a:pt x="165077" y="54259"/>
                      </a:cubicBezTo>
                      <a:cubicBezTo>
                        <a:pt x="165077" y="54259"/>
                        <a:pt x="153773" y="45819"/>
                        <a:pt x="148661" y="32250"/>
                      </a:cubicBezTo>
                      <a:cubicBezTo>
                        <a:pt x="143550" y="18690"/>
                        <a:pt x="144631" y="0"/>
                        <a:pt x="144631" y="0"/>
                      </a:cubicBezTo>
                      <a:cubicBezTo>
                        <a:pt x="144631" y="0"/>
                        <a:pt x="133216" y="7099"/>
                        <a:pt x="124850" y="19772"/>
                      </a:cubicBezTo>
                      <a:cubicBezTo>
                        <a:pt x="116485" y="32444"/>
                        <a:pt x="111188" y="50691"/>
                        <a:pt x="111188" y="50691"/>
                      </a:cubicBezTo>
                      <a:cubicBezTo>
                        <a:pt x="111188" y="50691"/>
                        <a:pt x="107815" y="40957"/>
                        <a:pt x="103859" y="32453"/>
                      </a:cubicBezTo>
                      <a:cubicBezTo>
                        <a:pt x="99903" y="23950"/>
                        <a:pt x="95364" y="16684"/>
                        <a:pt x="95364" y="16684"/>
                      </a:cubicBezTo>
                      <a:cubicBezTo>
                        <a:pt x="95364" y="16684"/>
                        <a:pt x="90548" y="22350"/>
                        <a:pt x="87600" y="28904"/>
                      </a:cubicBezTo>
                      <a:cubicBezTo>
                        <a:pt x="84642" y="35448"/>
                        <a:pt x="83560" y="42871"/>
                        <a:pt x="83560" y="42871"/>
                      </a:cubicBezTo>
                      <a:cubicBezTo>
                        <a:pt x="83560" y="42871"/>
                        <a:pt x="69057" y="29181"/>
                        <a:pt x="55913" y="19956"/>
                      </a:cubicBezTo>
                      <a:cubicBezTo>
                        <a:pt x="42760" y="10722"/>
                        <a:pt x="30947" y="5962"/>
                        <a:pt x="30947" y="5962"/>
                      </a:cubicBezTo>
                      <a:cubicBezTo>
                        <a:pt x="30947" y="5962"/>
                        <a:pt x="30624" y="28017"/>
                        <a:pt x="33147" y="46568"/>
                      </a:cubicBezTo>
                      <a:cubicBezTo>
                        <a:pt x="35661" y="65129"/>
                        <a:pt x="41013" y="80205"/>
                        <a:pt x="41013" y="80205"/>
                      </a:cubicBezTo>
                      <a:cubicBezTo>
                        <a:pt x="41013" y="80205"/>
                        <a:pt x="35476" y="79308"/>
                        <a:pt x="30669" y="80325"/>
                      </a:cubicBezTo>
                      <a:cubicBezTo>
                        <a:pt x="25863" y="81342"/>
                        <a:pt x="21778" y="84272"/>
                        <a:pt x="21778" y="84272"/>
                      </a:cubicBezTo>
                      <a:cubicBezTo>
                        <a:pt x="21778" y="84272"/>
                        <a:pt x="27120" y="97148"/>
                        <a:pt x="34995" y="106511"/>
                      </a:cubicBezTo>
                      <a:cubicBezTo>
                        <a:pt x="42871" y="115875"/>
                        <a:pt x="53297" y="121726"/>
                        <a:pt x="53297" y="121726"/>
                      </a:cubicBezTo>
                      <a:cubicBezTo>
                        <a:pt x="53297" y="121726"/>
                        <a:pt x="35069" y="124092"/>
                        <a:pt x="21750" y="131422"/>
                      </a:cubicBezTo>
                      <a:cubicBezTo>
                        <a:pt x="8421" y="138752"/>
                        <a:pt x="0" y="151027"/>
                        <a:pt x="0" y="151027"/>
                      </a:cubicBezTo>
                      <a:cubicBezTo>
                        <a:pt x="0" y="151027"/>
                        <a:pt x="17498" y="154808"/>
                        <a:pt x="28248" y="163977"/>
                      </a:cubicBezTo>
                      <a:cubicBezTo>
                        <a:pt x="38998" y="173138"/>
                        <a:pt x="42991" y="187687"/>
                        <a:pt x="42991" y="187687"/>
                      </a:cubicBezTo>
                      <a:cubicBezTo>
                        <a:pt x="42991" y="187687"/>
                        <a:pt x="62190" y="173711"/>
                        <a:pt x="76563" y="205859"/>
                      </a:cubicBezTo>
                      <a:cubicBezTo>
                        <a:pt x="82266" y="218606"/>
                        <a:pt x="76738" y="228921"/>
                        <a:pt x="76738" y="228921"/>
                      </a:cubicBezTo>
                      <a:cubicBezTo>
                        <a:pt x="76738" y="228921"/>
                        <a:pt x="95863" y="230289"/>
                        <a:pt x="111032" y="213245"/>
                      </a:cubicBezTo>
                      <a:cubicBezTo>
                        <a:pt x="126200" y="196191"/>
                        <a:pt x="135628" y="159254"/>
                        <a:pt x="135628" y="1592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75" name="Google Shape;11175;p17"/>
                <p:cNvSpPr/>
                <p:nvPr/>
              </p:nvSpPr>
              <p:spPr>
                <a:xfrm>
                  <a:off x="5065762" y="1955671"/>
                  <a:ext cx="139897" cy="167656"/>
                </a:xfrm>
                <a:custGeom>
                  <a:avLst/>
                  <a:gdLst/>
                  <a:ahLst/>
                  <a:cxnLst/>
                  <a:rect l="l" t="t" r="r" b="b"/>
                  <a:pathLst>
                    <a:path w="139897" h="167656" extrusionOk="0">
                      <a:moveTo>
                        <a:pt x="2071" y="0"/>
                      </a:moveTo>
                      <a:cubicBezTo>
                        <a:pt x="2071" y="0"/>
                        <a:pt x="25216" y="47594"/>
                        <a:pt x="39700" y="67125"/>
                      </a:cubicBezTo>
                      <a:cubicBezTo>
                        <a:pt x="47788" y="78023"/>
                        <a:pt x="53750" y="84327"/>
                        <a:pt x="53750" y="84327"/>
                      </a:cubicBezTo>
                      <a:cubicBezTo>
                        <a:pt x="53750" y="84327"/>
                        <a:pt x="48731" y="84078"/>
                        <a:pt x="36668" y="79890"/>
                      </a:cubicBezTo>
                      <a:cubicBezTo>
                        <a:pt x="24596" y="75713"/>
                        <a:pt x="5472" y="67597"/>
                        <a:pt x="5472" y="67597"/>
                      </a:cubicBezTo>
                      <a:cubicBezTo>
                        <a:pt x="5472" y="67597"/>
                        <a:pt x="22045" y="79595"/>
                        <a:pt x="35060" y="85307"/>
                      </a:cubicBezTo>
                      <a:cubicBezTo>
                        <a:pt x="48075" y="91029"/>
                        <a:pt x="57531" y="90446"/>
                        <a:pt x="57531" y="90446"/>
                      </a:cubicBezTo>
                      <a:cubicBezTo>
                        <a:pt x="57531" y="90446"/>
                        <a:pt x="64130" y="100928"/>
                        <a:pt x="71516" y="109358"/>
                      </a:cubicBezTo>
                      <a:cubicBezTo>
                        <a:pt x="78911" y="117797"/>
                        <a:pt x="87091" y="124185"/>
                        <a:pt x="87091" y="124185"/>
                      </a:cubicBezTo>
                      <a:lnTo>
                        <a:pt x="61746" y="128095"/>
                      </a:lnTo>
                      <a:cubicBezTo>
                        <a:pt x="61746" y="128095"/>
                        <a:pt x="58908" y="120607"/>
                        <a:pt x="50182" y="113462"/>
                      </a:cubicBezTo>
                      <a:cubicBezTo>
                        <a:pt x="41456" y="106317"/>
                        <a:pt x="26843" y="99523"/>
                        <a:pt x="26843" y="99523"/>
                      </a:cubicBezTo>
                      <a:cubicBezTo>
                        <a:pt x="26843" y="99523"/>
                        <a:pt x="39173" y="109173"/>
                        <a:pt x="46457" y="115986"/>
                      </a:cubicBezTo>
                      <a:cubicBezTo>
                        <a:pt x="53741" y="122789"/>
                        <a:pt x="55978" y="126764"/>
                        <a:pt x="55978" y="126764"/>
                      </a:cubicBezTo>
                      <a:lnTo>
                        <a:pt x="31769" y="125534"/>
                      </a:lnTo>
                      <a:lnTo>
                        <a:pt x="0" y="121828"/>
                      </a:lnTo>
                      <a:lnTo>
                        <a:pt x="30743" y="130581"/>
                      </a:lnTo>
                      <a:cubicBezTo>
                        <a:pt x="30743" y="130581"/>
                        <a:pt x="30069" y="135073"/>
                        <a:pt x="24661" y="139335"/>
                      </a:cubicBezTo>
                      <a:cubicBezTo>
                        <a:pt x="19253" y="143596"/>
                        <a:pt x="9105" y="147607"/>
                        <a:pt x="9105" y="147607"/>
                      </a:cubicBezTo>
                      <a:cubicBezTo>
                        <a:pt x="9105" y="147607"/>
                        <a:pt x="20492" y="146055"/>
                        <a:pt x="27314" y="141950"/>
                      </a:cubicBezTo>
                      <a:cubicBezTo>
                        <a:pt x="34126" y="137856"/>
                        <a:pt x="36354" y="131219"/>
                        <a:pt x="36354" y="131219"/>
                      </a:cubicBezTo>
                      <a:lnTo>
                        <a:pt x="55691" y="131903"/>
                      </a:lnTo>
                      <a:lnTo>
                        <a:pt x="66755" y="132938"/>
                      </a:lnTo>
                      <a:cubicBezTo>
                        <a:pt x="66755" y="132938"/>
                        <a:pt x="65840" y="139714"/>
                        <a:pt x="60230" y="148393"/>
                      </a:cubicBezTo>
                      <a:cubicBezTo>
                        <a:pt x="54619" y="157073"/>
                        <a:pt x="44303" y="167656"/>
                        <a:pt x="44303" y="167656"/>
                      </a:cubicBezTo>
                      <a:cubicBezTo>
                        <a:pt x="44303" y="167656"/>
                        <a:pt x="56125" y="161260"/>
                        <a:pt x="63262" y="152617"/>
                      </a:cubicBezTo>
                      <a:cubicBezTo>
                        <a:pt x="70397" y="143966"/>
                        <a:pt x="72865" y="133086"/>
                        <a:pt x="72865" y="133086"/>
                      </a:cubicBezTo>
                      <a:lnTo>
                        <a:pt x="91435" y="129268"/>
                      </a:lnTo>
                      <a:cubicBezTo>
                        <a:pt x="91435" y="129268"/>
                        <a:pt x="95798" y="133973"/>
                        <a:pt x="104496" y="140943"/>
                      </a:cubicBezTo>
                      <a:cubicBezTo>
                        <a:pt x="113185" y="147912"/>
                        <a:pt x="126190" y="157147"/>
                        <a:pt x="126190" y="157147"/>
                      </a:cubicBezTo>
                      <a:lnTo>
                        <a:pt x="132476" y="145934"/>
                      </a:lnTo>
                      <a:cubicBezTo>
                        <a:pt x="132476" y="145934"/>
                        <a:pt x="119285" y="140841"/>
                        <a:pt x="109654" y="134870"/>
                      </a:cubicBezTo>
                      <a:cubicBezTo>
                        <a:pt x="100031" y="128908"/>
                        <a:pt x="93977" y="122068"/>
                        <a:pt x="93977" y="122068"/>
                      </a:cubicBezTo>
                      <a:lnTo>
                        <a:pt x="96269" y="103036"/>
                      </a:lnTo>
                      <a:cubicBezTo>
                        <a:pt x="96269" y="103036"/>
                        <a:pt x="106567" y="105689"/>
                        <a:pt x="117086" y="101585"/>
                      </a:cubicBezTo>
                      <a:cubicBezTo>
                        <a:pt x="127614" y="97471"/>
                        <a:pt x="139898" y="88468"/>
                        <a:pt x="139898" y="88468"/>
                      </a:cubicBezTo>
                      <a:cubicBezTo>
                        <a:pt x="139898" y="88468"/>
                        <a:pt x="126967" y="95392"/>
                        <a:pt x="116318" y="97351"/>
                      </a:cubicBezTo>
                      <a:cubicBezTo>
                        <a:pt x="105670" y="99320"/>
                        <a:pt x="96630" y="97240"/>
                        <a:pt x="96630" y="97240"/>
                      </a:cubicBezTo>
                      <a:lnTo>
                        <a:pt x="99301" y="67135"/>
                      </a:lnTo>
                      <a:cubicBezTo>
                        <a:pt x="99301" y="67135"/>
                        <a:pt x="104570" y="66238"/>
                        <a:pt x="108887" y="58279"/>
                      </a:cubicBezTo>
                      <a:cubicBezTo>
                        <a:pt x="113213" y="50330"/>
                        <a:pt x="116586" y="35319"/>
                        <a:pt x="116586" y="35319"/>
                      </a:cubicBezTo>
                      <a:cubicBezTo>
                        <a:pt x="116586" y="35319"/>
                        <a:pt x="110772" y="48814"/>
                        <a:pt x="106567" y="55488"/>
                      </a:cubicBezTo>
                      <a:cubicBezTo>
                        <a:pt x="102370" y="62162"/>
                        <a:pt x="99782" y="62014"/>
                        <a:pt x="99782" y="62014"/>
                      </a:cubicBezTo>
                      <a:lnTo>
                        <a:pt x="94236" y="4381"/>
                      </a:lnTo>
                      <a:cubicBezTo>
                        <a:pt x="94236" y="4381"/>
                        <a:pt x="95123" y="44082"/>
                        <a:pt x="94559" y="64131"/>
                      </a:cubicBezTo>
                      <a:cubicBezTo>
                        <a:pt x="94134" y="79262"/>
                        <a:pt x="93247" y="84688"/>
                        <a:pt x="93247" y="84688"/>
                      </a:cubicBezTo>
                      <a:cubicBezTo>
                        <a:pt x="93247" y="84688"/>
                        <a:pt x="89171" y="81120"/>
                        <a:pt x="84456" y="73928"/>
                      </a:cubicBezTo>
                      <a:cubicBezTo>
                        <a:pt x="79742" y="66728"/>
                        <a:pt x="75241" y="56690"/>
                        <a:pt x="75241" y="56690"/>
                      </a:cubicBezTo>
                      <a:cubicBezTo>
                        <a:pt x="75241" y="56690"/>
                        <a:pt x="78152" y="68715"/>
                        <a:pt x="82238" y="77228"/>
                      </a:cubicBezTo>
                      <a:cubicBezTo>
                        <a:pt x="86314" y="85751"/>
                        <a:pt x="91574" y="90761"/>
                        <a:pt x="91574" y="90761"/>
                      </a:cubicBezTo>
                      <a:lnTo>
                        <a:pt x="89013" y="117197"/>
                      </a:lnTo>
                      <a:cubicBezTo>
                        <a:pt x="89013" y="117197"/>
                        <a:pt x="80888" y="109164"/>
                        <a:pt x="74335" y="102139"/>
                      </a:cubicBezTo>
                      <a:cubicBezTo>
                        <a:pt x="67781" y="95123"/>
                        <a:pt x="61986" y="86111"/>
                        <a:pt x="61986" y="86111"/>
                      </a:cubicBezTo>
                      <a:cubicBezTo>
                        <a:pt x="61986" y="86111"/>
                        <a:pt x="63178" y="73318"/>
                        <a:pt x="61422" y="58437"/>
                      </a:cubicBezTo>
                      <a:cubicBezTo>
                        <a:pt x="59666" y="43555"/>
                        <a:pt x="54970" y="26593"/>
                        <a:pt x="54970" y="26593"/>
                      </a:cubicBezTo>
                      <a:cubicBezTo>
                        <a:pt x="54970" y="26593"/>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76" name="Google Shape;11176;p17"/>
              <p:cNvGrpSpPr/>
              <p:nvPr/>
            </p:nvGrpSpPr>
            <p:grpSpPr>
              <a:xfrm>
                <a:off x="4680498" y="1819479"/>
                <a:ext cx="114359" cy="194323"/>
                <a:chOff x="4680498" y="1819479"/>
                <a:chExt cx="114359" cy="194323"/>
              </a:xfrm>
            </p:grpSpPr>
            <p:sp>
              <p:nvSpPr>
                <p:cNvPr id="11177" name="Google Shape;11177;p17"/>
                <p:cNvSpPr/>
                <p:nvPr/>
              </p:nvSpPr>
              <p:spPr>
                <a:xfrm>
                  <a:off x="4680498" y="1819479"/>
                  <a:ext cx="106939" cy="194323"/>
                </a:xfrm>
                <a:custGeom>
                  <a:avLst/>
                  <a:gdLst/>
                  <a:ahLst/>
                  <a:cxnLst/>
                  <a:rect l="l" t="t" r="r" b="b"/>
                  <a:pathLst>
                    <a:path w="106939" h="194323" extrusionOk="0">
                      <a:moveTo>
                        <a:pt x="93386" y="75500"/>
                      </a:moveTo>
                      <a:cubicBezTo>
                        <a:pt x="93386" y="75500"/>
                        <a:pt x="106807" y="49618"/>
                        <a:pt x="106937" y="30383"/>
                      </a:cubicBezTo>
                      <a:cubicBezTo>
                        <a:pt x="107140" y="83"/>
                        <a:pt x="96103" y="0"/>
                        <a:pt x="96103" y="0"/>
                      </a:cubicBezTo>
                      <a:cubicBezTo>
                        <a:pt x="96103" y="0"/>
                        <a:pt x="95937" y="21685"/>
                        <a:pt x="83847" y="27342"/>
                      </a:cubicBezTo>
                      <a:cubicBezTo>
                        <a:pt x="77579" y="30281"/>
                        <a:pt x="70758" y="23691"/>
                        <a:pt x="70758" y="23691"/>
                      </a:cubicBezTo>
                      <a:cubicBezTo>
                        <a:pt x="70758" y="23691"/>
                        <a:pt x="63354" y="31705"/>
                        <a:pt x="56791" y="32953"/>
                      </a:cubicBezTo>
                      <a:cubicBezTo>
                        <a:pt x="50228" y="34200"/>
                        <a:pt x="44498" y="28682"/>
                        <a:pt x="44498" y="28682"/>
                      </a:cubicBezTo>
                      <a:cubicBezTo>
                        <a:pt x="44498" y="28682"/>
                        <a:pt x="42177" y="40588"/>
                        <a:pt x="42935" y="51125"/>
                      </a:cubicBezTo>
                      <a:cubicBezTo>
                        <a:pt x="43703" y="61663"/>
                        <a:pt x="47557" y="70832"/>
                        <a:pt x="47557" y="70832"/>
                      </a:cubicBezTo>
                      <a:cubicBezTo>
                        <a:pt x="47557" y="70832"/>
                        <a:pt x="42963" y="71460"/>
                        <a:pt x="38545" y="72912"/>
                      </a:cubicBezTo>
                      <a:cubicBezTo>
                        <a:pt x="34117" y="74372"/>
                        <a:pt x="29865" y="76637"/>
                        <a:pt x="29865" y="76637"/>
                      </a:cubicBezTo>
                      <a:cubicBezTo>
                        <a:pt x="29865" y="76637"/>
                        <a:pt x="29773" y="82312"/>
                        <a:pt x="30725" y="86536"/>
                      </a:cubicBezTo>
                      <a:cubicBezTo>
                        <a:pt x="31677" y="90761"/>
                        <a:pt x="33683" y="93534"/>
                        <a:pt x="33683" y="93534"/>
                      </a:cubicBezTo>
                      <a:cubicBezTo>
                        <a:pt x="33683" y="93534"/>
                        <a:pt x="23238" y="103110"/>
                        <a:pt x="14817" y="112584"/>
                      </a:cubicBezTo>
                      <a:cubicBezTo>
                        <a:pt x="6396" y="122049"/>
                        <a:pt x="0" y="131404"/>
                        <a:pt x="0" y="131404"/>
                      </a:cubicBezTo>
                      <a:cubicBezTo>
                        <a:pt x="0" y="131404"/>
                        <a:pt x="7145" y="137070"/>
                        <a:pt x="14299" y="139353"/>
                      </a:cubicBezTo>
                      <a:cubicBezTo>
                        <a:pt x="21454" y="141627"/>
                        <a:pt x="28618" y="140536"/>
                        <a:pt x="28618" y="140536"/>
                      </a:cubicBezTo>
                      <a:cubicBezTo>
                        <a:pt x="28618" y="140536"/>
                        <a:pt x="26057" y="145250"/>
                        <a:pt x="24430" y="149779"/>
                      </a:cubicBezTo>
                      <a:cubicBezTo>
                        <a:pt x="22803" y="154309"/>
                        <a:pt x="22101" y="158653"/>
                        <a:pt x="22101" y="158653"/>
                      </a:cubicBezTo>
                      <a:cubicBezTo>
                        <a:pt x="22101" y="158653"/>
                        <a:pt x="28534" y="157036"/>
                        <a:pt x="34838" y="152303"/>
                      </a:cubicBezTo>
                      <a:cubicBezTo>
                        <a:pt x="41151" y="147561"/>
                        <a:pt x="47344" y="139704"/>
                        <a:pt x="47344" y="139704"/>
                      </a:cubicBezTo>
                      <a:cubicBezTo>
                        <a:pt x="47344" y="139704"/>
                        <a:pt x="40680" y="156518"/>
                        <a:pt x="37648" y="170170"/>
                      </a:cubicBezTo>
                      <a:cubicBezTo>
                        <a:pt x="34626" y="183832"/>
                        <a:pt x="35227" y="194323"/>
                        <a:pt x="35227" y="194323"/>
                      </a:cubicBezTo>
                      <a:cubicBezTo>
                        <a:pt x="35227" y="194323"/>
                        <a:pt x="43629" y="179654"/>
                        <a:pt x="51051" y="172315"/>
                      </a:cubicBezTo>
                      <a:cubicBezTo>
                        <a:pt x="58474" y="164966"/>
                        <a:pt x="64907" y="164957"/>
                        <a:pt x="64907" y="164957"/>
                      </a:cubicBezTo>
                      <a:cubicBezTo>
                        <a:pt x="64907" y="164957"/>
                        <a:pt x="68133" y="144446"/>
                        <a:pt x="84623" y="139473"/>
                      </a:cubicBezTo>
                      <a:cubicBezTo>
                        <a:pt x="91158" y="137504"/>
                        <a:pt x="92304" y="144945"/>
                        <a:pt x="92304" y="144945"/>
                      </a:cubicBezTo>
                      <a:cubicBezTo>
                        <a:pt x="92304" y="144945"/>
                        <a:pt x="100577" y="128242"/>
                        <a:pt x="101150" y="110569"/>
                      </a:cubicBezTo>
                      <a:cubicBezTo>
                        <a:pt x="101723" y="92905"/>
                        <a:pt x="93386" y="75500"/>
                        <a:pt x="93386"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78" name="Google Shape;11178;p17"/>
                <p:cNvSpPr/>
                <p:nvPr/>
              </p:nvSpPr>
              <p:spPr>
                <a:xfrm>
                  <a:off x="4692256" y="1844668"/>
                  <a:ext cx="102601" cy="132753"/>
                </a:xfrm>
                <a:custGeom>
                  <a:avLst/>
                  <a:gdLst/>
                  <a:ahLst/>
                  <a:cxnLst/>
                  <a:rect l="l" t="t" r="r" b="b"/>
                  <a:pathLst>
                    <a:path w="102601" h="132753" extrusionOk="0">
                      <a:moveTo>
                        <a:pt x="0" y="101224"/>
                      </a:moveTo>
                      <a:cubicBezTo>
                        <a:pt x="0" y="101224"/>
                        <a:pt x="25170" y="92202"/>
                        <a:pt x="37537" y="84050"/>
                      </a:cubicBezTo>
                      <a:cubicBezTo>
                        <a:pt x="44442" y="79502"/>
                        <a:pt x="48962" y="75740"/>
                        <a:pt x="48962" y="75740"/>
                      </a:cubicBezTo>
                      <a:cubicBezTo>
                        <a:pt x="48962" y="75740"/>
                        <a:pt x="46827" y="80140"/>
                        <a:pt x="40514" y="89873"/>
                      </a:cubicBezTo>
                      <a:cubicBezTo>
                        <a:pt x="34200" y="99606"/>
                        <a:pt x="23700" y="114664"/>
                        <a:pt x="23700" y="114664"/>
                      </a:cubicBezTo>
                      <a:cubicBezTo>
                        <a:pt x="23700" y="114664"/>
                        <a:pt x="34441" y="102823"/>
                        <a:pt x="41641" y="92618"/>
                      </a:cubicBezTo>
                      <a:cubicBezTo>
                        <a:pt x="48851" y="82423"/>
                        <a:pt x="52530" y="73854"/>
                        <a:pt x="52530" y="73854"/>
                      </a:cubicBezTo>
                      <a:cubicBezTo>
                        <a:pt x="52530" y="73854"/>
                        <a:pt x="58677" y="70527"/>
                        <a:pt x="64482" y="66007"/>
                      </a:cubicBezTo>
                      <a:cubicBezTo>
                        <a:pt x="70287" y="61477"/>
                        <a:pt x="75740" y="55747"/>
                        <a:pt x="75740" y="55747"/>
                      </a:cubicBezTo>
                      <a:lnTo>
                        <a:pt x="66673" y="79271"/>
                      </a:lnTo>
                      <a:cubicBezTo>
                        <a:pt x="66673" y="79271"/>
                        <a:pt x="63040" y="79983"/>
                        <a:pt x="57115" y="86009"/>
                      </a:cubicBezTo>
                      <a:cubicBezTo>
                        <a:pt x="51189" y="92045"/>
                        <a:pt x="42981" y="103406"/>
                        <a:pt x="42981" y="103406"/>
                      </a:cubicBezTo>
                      <a:cubicBezTo>
                        <a:pt x="42981" y="103406"/>
                        <a:pt x="51199" y="94772"/>
                        <a:pt x="56431" y="89938"/>
                      </a:cubicBezTo>
                      <a:cubicBezTo>
                        <a:pt x="61653" y="85113"/>
                        <a:pt x="63881" y="84087"/>
                        <a:pt x="63881" y="84087"/>
                      </a:cubicBezTo>
                      <a:lnTo>
                        <a:pt x="53575" y="105356"/>
                      </a:lnTo>
                      <a:lnTo>
                        <a:pt x="39368" y="132753"/>
                      </a:lnTo>
                      <a:lnTo>
                        <a:pt x="54822" y="107500"/>
                      </a:lnTo>
                      <a:cubicBezTo>
                        <a:pt x="54822" y="107500"/>
                        <a:pt x="56033" y="109192"/>
                        <a:pt x="55229" y="115052"/>
                      </a:cubicBezTo>
                      <a:cubicBezTo>
                        <a:pt x="54425" y="120903"/>
                        <a:pt x="51596" y="130923"/>
                        <a:pt x="51596" y="130923"/>
                      </a:cubicBezTo>
                      <a:cubicBezTo>
                        <a:pt x="51596" y="130923"/>
                        <a:pt x="55737" y="120395"/>
                        <a:pt x="57170" y="113324"/>
                      </a:cubicBezTo>
                      <a:cubicBezTo>
                        <a:pt x="58603" y="106262"/>
                        <a:pt x="57327" y="102657"/>
                        <a:pt x="57327" y="102657"/>
                      </a:cubicBezTo>
                      <a:lnTo>
                        <a:pt x="65452" y="85594"/>
                      </a:lnTo>
                      <a:lnTo>
                        <a:pt x="70323" y="75990"/>
                      </a:lnTo>
                      <a:cubicBezTo>
                        <a:pt x="70323" y="75990"/>
                        <a:pt x="72181" y="78458"/>
                        <a:pt x="72754" y="85575"/>
                      </a:cubicBezTo>
                      <a:cubicBezTo>
                        <a:pt x="73327" y="92692"/>
                        <a:pt x="72606" y="104450"/>
                        <a:pt x="72606" y="104450"/>
                      </a:cubicBezTo>
                      <a:cubicBezTo>
                        <a:pt x="72606" y="104450"/>
                        <a:pt x="75324" y="92360"/>
                        <a:pt x="75389" y="83902"/>
                      </a:cubicBezTo>
                      <a:cubicBezTo>
                        <a:pt x="75453" y="75435"/>
                        <a:pt x="72865" y="70582"/>
                        <a:pt x="72865" y="70582"/>
                      </a:cubicBezTo>
                      <a:lnTo>
                        <a:pt x="79197" y="53112"/>
                      </a:lnTo>
                      <a:cubicBezTo>
                        <a:pt x="79197" y="53112"/>
                        <a:pt x="82534" y="50367"/>
                        <a:pt x="88385" y="44322"/>
                      </a:cubicBezTo>
                      <a:cubicBezTo>
                        <a:pt x="94236" y="38286"/>
                        <a:pt x="102601" y="28941"/>
                        <a:pt x="102601" y="28941"/>
                      </a:cubicBezTo>
                      <a:lnTo>
                        <a:pt x="101473" y="20613"/>
                      </a:lnTo>
                      <a:cubicBezTo>
                        <a:pt x="101473" y="20613"/>
                        <a:pt x="94403" y="31122"/>
                        <a:pt x="88496" y="38249"/>
                      </a:cubicBezTo>
                      <a:cubicBezTo>
                        <a:pt x="82589" y="45366"/>
                        <a:pt x="77857" y="49101"/>
                        <a:pt x="77857" y="49101"/>
                      </a:cubicBezTo>
                      <a:lnTo>
                        <a:pt x="72514" y="42418"/>
                      </a:lnTo>
                      <a:cubicBezTo>
                        <a:pt x="72514" y="42418"/>
                        <a:pt x="77598" y="33886"/>
                        <a:pt x="80547" y="23515"/>
                      </a:cubicBezTo>
                      <a:cubicBezTo>
                        <a:pt x="83486" y="13144"/>
                        <a:pt x="85538" y="0"/>
                        <a:pt x="85538" y="0"/>
                      </a:cubicBezTo>
                      <a:cubicBezTo>
                        <a:pt x="85538" y="0"/>
                        <a:pt x="82543" y="13209"/>
                        <a:pt x="78837" y="23173"/>
                      </a:cubicBezTo>
                      <a:cubicBezTo>
                        <a:pt x="75130" y="33137"/>
                        <a:pt x="70749" y="40680"/>
                        <a:pt x="70749" y="40680"/>
                      </a:cubicBezTo>
                      <a:lnTo>
                        <a:pt x="61902" y="30965"/>
                      </a:lnTo>
                      <a:cubicBezTo>
                        <a:pt x="61902" y="30965"/>
                        <a:pt x="63761" y="26057"/>
                        <a:pt x="62901" y="20271"/>
                      </a:cubicBezTo>
                      <a:cubicBezTo>
                        <a:pt x="62041" y="14484"/>
                        <a:pt x="58464" y="7820"/>
                        <a:pt x="58464" y="7820"/>
                      </a:cubicBezTo>
                      <a:cubicBezTo>
                        <a:pt x="58464" y="7820"/>
                        <a:pt x="60544" y="16287"/>
                        <a:pt x="61025" y="21657"/>
                      </a:cubicBezTo>
                      <a:cubicBezTo>
                        <a:pt x="61514" y="27018"/>
                        <a:pt x="60405" y="29292"/>
                        <a:pt x="60405" y="29292"/>
                      </a:cubicBezTo>
                      <a:lnTo>
                        <a:pt x="39118" y="20187"/>
                      </a:lnTo>
                      <a:cubicBezTo>
                        <a:pt x="39118" y="20187"/>
                        <a:pt x="52585" y="29070"/>
                        <a:pt x="58973" y="34459"/>
                      </a:cubicBezTo>
                      <a:cubicBezTo>
                        <a:pt x="63798" y="38517"/>
                        <a:pt x="65221" y="40643"/>
                        <a:pt x="65221" y="40643"/>
                      </a:cubicBezTo>
                      <a:cubicBezTo>
                        <a:pt x="65221" y="40643"/>
                        <a:pt x="62383" y="43398"/>
                        <a:pt x="58076" y="45838"/>
                      </a:cubicBezTo>
                      <a:cubicBezTo>
                        <a:pt x="53778" y="48287"/>
                        <a:pt x="48620" y="49859"/>
                        <a:pt x="48620" y="49859"/>
                      </a:cubicBezTo>
                      <a:cubicBezTo>
                        <a:pt x="48620" y="49859"/>
                        <a:pt x="53778" y="50191"/>
                        <a:pt x="58261" y="48629"/>
                      </a:cubicBezTo>
                      <a:cubicBezTo>
                        <a:pt x="62744" y="47067"/>
                        <a:pt x="66543" y="43610"/>
                        <a:pt x="66543" y="43610"/>
                      </a:cubicBezTo>
                      <a:lnTo>
                        <a:pt x="74224" y="52336"/>
                      </a:lnTo>
                      <a:cubicBezTo>
                        <a:pt x="74224" y="52336"/>
                        <a:pt x="68253" y="57605"/>
                        <a:pt x="63253" y="61736"/>
                      </a:cubicBezTo>
                      <a:cubicBezTo>
                        <a:pt x="58261" y="65859"/>
                        <a:pt x="52918" y="68826"/>
                        <a:pt x="52918" y="68826"/>
                      </a:cubicBezTo>
                      <a:cubicBezTo>
                        <a:pt x="52918" y="68826"/>
                        <a:pt x="49175" y="64657"/>
                        <a:pt x="43545" y="62587"/>
                      </a:cubicBezTo>
                      <a:cubicBezTo>
                        <a:pt x="37926" y="60525"/>
                        <a:pt x="30401" y="60572"/>
                        <a:pt x="30401" y="60572"/>
                      </a:cubicBezTo>
                      <a:cubicBezTo>
                        <a:pt x="30401" y="60572"/>
                        <a:pt x="36798" y="62605"/>
                        <a:pt x="41475" y="65240"/>
                      </a:cubicBezTo>
                      <a:cubicBezTo>
                        <a:pt x="46152" y="67883"/>
                        <a:pt x="49119" y="71128"/>
                        <a:pt x="49119" y="71128"/>
                      </a:cubicBezTo>
                      <a:cubicBezTo>
                        <a:pt x="49119" y="71128"/>
                        <a:pt x="46032" y="74723"/>
                        <a:pt x="36594" y="80658"/>
                      </a:cubicBezTo>
                      <a:cubicBezTo>
                        <a:pt x="24301" y="88385"/>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79" name="Google Shape;11179;p17"/>
              <p:cNvGrpSpPr/>
              <p:nvPr/>
            </p:nvGrpSpPr>
            <p:grpSpPr>
              <a:xfrm>
                <a:off x="4239725" y="2783433"/>
                <a:ext cx="188919" cy="157978"/>
                <a:chOff x="4239725" y="2783433"/>
                <a:chExt cx="188919" cy="157978"/>
              </a:xfrm>
            </p:grpSpPr>
            <p:sp>
              <p:nvSpPr>
                <p:cNvPr id="11180" name="Google Shape;11180;p17"/>
                <p:cNvSpPr/>
                <p:nvPr/>
              </p:nvSpPr>
              <p:spPr>
                <a:xfrm>
                  <a:off x="4239725" y="2783433"/>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56" y="121929"/>
                        <a:pt x="84256" y="121929"/>
                      </a:cubicBezTo>
                      <a:cubicBezTo>
                        <a:pt x="84256" y="121929"/>
                        <a:pt x="87362" y="128279"/>
                        <a:pt x="91023" y="133770"/>
                      </a:cubicBezTo>
                      <a:cubicBezTo>
                        <a:pt x="94683" y="139261"/>
                        <a:pt x="98889" y="143882"/>
                        <a:pt x="98889" y="143882"/>
                      </a:cubicBezTo>
                      <a:cubicBezTo>
                        <a:pt x="98889" y="143882"/>
                        <a:pt x="103427" y="139788"/>
                        <a:pt x="106228" y="135212"/>
                      </a:cubicBezTo>
                      <a:cubicBezTo>
                        <a:pt x="109029" y="130636"/>
                        <a:pt x="110082" y="125580"/>
                        <a:pt x="110082" y="125580"/>
                      </a:cubicBezTo>
                      <a:cubicBezTo>
                        <a:pt x="110082" y="125580"/>
                        <a:pt x="123578" y="133946"/>
                        <a:pt x="135844" y="139390"/>
                      </a:cubicBezTo>
                      <a:cubicBezTo>
                        <a:pt x="148110" y="144825"/>
                        <a:pt x="159137" y="147349"/>
                        <a:pt x="159137" y="147349"/>
                      </a:cubicBezTo>
                      <a:cubicBezTo>
                        <a:pt x="159137" y="147349"/>
                        <a:pt x="159562" y="132495"/>
                        <a:pt x="157307" y="120154"/>
                      </a:cubicBezTo>
                      <a:cubicBezTo>
                        <a:pt x="155061" y="107815"/>
                        <a:pt x="150125" y="97989"/>
                        <a:pt x="150125" y="97989"/>
                      </a:cubicBezTo>
                      <a:cubicBezTo>
                        <a:pt x="150125" y="97989"/>
                        <a:pt x="155301" y="98266"/>
                        <a:pt x="159812" y="97296"/>
                      </a:cubicBezTo>
                      <a:cubicBezTo>
                        <a:pt x="164322"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83"/>
                      </a:cubicBezTo>
                      <a:cubicBezTo>
                        <a:pt x="152519" y="35337"/>
                        <a:pt x="148858" y="25780"/>
                        <a:pt x="148858" y="25780"/>
                      </a:cubicBezTo>
                      <a:cubicBezTo>
                        <a:pt x="148858" y="25780"/>
                        <a:pt x="130806" y="36308"/>
                        <a:pt x="117523" y="15510"/>
                      </a:cubicBezTo>
                      <a:cubicBezTo>
                        <a:pt x="112264" y="7265"/>
                        <a:pt x="117496" y="0"/>
                        <a:pt x="117496" y="0"/>
                      </a:cubicBezTo>
                      <a:cubicBezTo>
                        <a:pt x="117496" y="0"/>
                        <a:pt x="99591" y="194"/>
                        <a:pt x="85301" y="12553"/>
                      </a:cubicBezTo>
                      <a:cubicBezTo>
                        <a:pt x="71002"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81" name="Google Shape;11181;p17"/>
                <p:cNvSpPr/>
                <p:nvPr/>
              </p:nvSpPr>
              <p:spPr>
                <a:xfrm>
                  <a:off x="4259675" y="2806689"/>
                  <a:ext cx="131182" cy="112759"/>
                </a:xfrm>
                <a:custGeom>
                  <a:avLst/>
                  <a:gdLst/>
                  <a:ahLst/>
                  <a:cxnLst/>
                  <a:rect l="l" t="t" r="r" b="b"/>
                  <a:pathLst>
                    <a:path w="131182" h="112759" extrusionOk="0">
                      <a:moveTo>
                        <a:pt x="128575" y="110347"/>
                      </a:moveTo>
                      <a:cubicBezTo>
                        <a:pt x="128575" y="110347"/>
                        <a:pt x="107158" y="79669"/>
                        <a:pt x="93700" y="67375"/>
                      </a:cubicBezTo>
                      <a:cubicBezTo>
                        <a:pt x="86185" y="60516"/>
                        <a:pt x="80648" y="56616"/>
                        <a:pt x="80648" y="56616"/>
                      </a:cubicBezTo>
                      <a:cubicBezTo>
                        <a:pt x="80648" y="56616"/>
                        <a:pt x="85344" y="56486"/>
                        <a:pt x="96621" y="58603"/>
                      </a:cubicBezTo>
                      <a:cubicBezTo>
                        <a:pt x="107889" y="60720"/>
                        <a:pt x="125756" y="65064"/>
                        <a:pt x="125756" y="65064"/>
                      </a:cubicBezTo>
                      <a:cubicBezTo>
                        <a:pt x="125756" y="65064"/>
                        <a:pt x="110301" y="57956"/>
                        <a:pt x="98146" y="54869"/>
                      </a:cubicBezTo>
                      <a:cubicBezTo>
                        <a:pt x="85991" y="51782"/>
                        <a:pt x="77136" y="52715"/>
                        <a:pt x="77136" y="52715"/>
                      </a:cubicBezTo>
                      <a:cubicBezTo>
                        <a:pt x="77136" y="52715"/>
                        <a:pt x="71017" y="46051"/>
                        <a:pt x="64140" y="40810"/>
                      </a:cubicBezTo>
                      <a:cubicBezTo>
                        <a:pt x="57272" y="35559"/>
                        <a:pt x="49646" y="31742"/>
                        <a:pt x="49646" y="31742"/>
                      </a:cubicBezTo>
                      <a:lnTo>
                        <a:pt x="73402" y="27629"/>
                      </a:lnTo>
                      <a:cubicBezTo>
                        <a:pt x="73402" y="27629"/>
                        <a:pt x="76017" y="32509"/>
                        <a:pt x="84142" y="36807"/>
                      </a:cubicBezTo>
                      <a:cubicBezTo>
                        <a:pt x="92277" y="41105"/>
                        <a:pt x="105920" y="44821"/>
                        <a:pt x="105920" y="44821"/>
                      </a:cubicBezTo>
                      <a:cubicBezTo>
                        <a:pt x="105920" y="44821"/>
                        <a:pt x="94430" y="39053"/>
                        <a:pt x="87646" y="34894"/>
                      </a:cubicBezTo>
                      <a:cubicBezTo>
                        <a:pt x="80861" y="30734"/>
                        <a:pt x="78790" y="28192"/>
                        <a:pt x="78790" y="28192"/>
                      </a:cubicBezTo>
                      <a:lnTo>
                        <a:pt x="101455" y="27610"/>
                      </a:lnTo>
                      <a:lnTo>
                        <a:pt x="131182" y="28257"/>
                      </a:lnTo>
                      <a:lnTo>
                        <a:pt x="102444" y="24153"/>
                      </a:lnTo>
                      <a:cubicBezTo>
                        <a:pt x="102444" y="24153"/>
                        <a:pt x="103091" y="21093"/>
                        <a:pt x="108184" y="17914"/>
                      </a:cubicBezTo>
                      <a:cubicBezTo>
                        <a:pt x="113268" y="14734"/>
                        <a:pt x="122789" y="11443"/>
                        <a:pt x="122789" y="11443"/>
                      </a:cubicBezTo>
                      <a:cubicBezTo>
                        <a:pt x="122789" y="11443"/>
                        <a:pt x="112122" y="13153"/>
                        <a:pt x="105716" y="16305"/>
                      </a:cubicBezTo>
                      <a:cubicBezTo>
                        <a:pt x="99311" y="19457"/>
                        <a:pt x="97185" y="24051"/>
                        <a:pt x="97185" y="24051"/>
                      </a:cubicBezTo>
                      <a:lnTo>
                        <a:pt x="79086" y="24717"/>
                      </a:lnTo>
                      <a:lnTo>
                        <a:pt x="68734" y="24661"/>
                      </a:lnTo>
                      <a:cubicBezTo>
                        <a:pt x="68734" y="24661"/>
                        <a:pt x="69630" y="20049"/>
                        <a:pt x="74927" y="13884"/>
                      </a:cubicBezTo>
                      <a:cubicBezTo>
                        <a:pt x="80232" y="7718"/>
                        <a:pt x="89947" y="0"/>
                        <a:pt x="89947" y="0"/>
                      </a:cubicBezTo>
                      <a:cubicBezTo>
                        <a:pt x="89947" y="0"/>
                        <a:pt x="78846" y="4991"/>
                        <a:pt x="72117" y="11222"/>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85" y="33563"/>
                        <a:pt x="43185"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9"/>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16" y="72579"/>
                      </a:cubicBezTo>
                      <a:cubicBezTo>
                        <a:pt x="42797" y="62374"/>
                        <a:pt x="43666" y="58668"/>
                        <a:pt x="43666" y="58668"/>
                      </a:cubicBezTo>
                      <a:cubicBezTo>
                        <a:pt x="43666" y="58668"/>
                        <a:pt x="47455" y="60831"/>
                        <a:pt x="51828" y="65397"/>
                      </a:cubicBezTo>
                      <a:cubicBezTo>
                        <a:pt x="56209" y="69972"/>
                        <a:pt x="60368" y="76461"/>
                        <a:pt x="60368" y="76461"/>
                      </a:cubicBezTo>
                      <a:cubicBezTo>
                        <a:pt x="60368" y="76461"/>
                        <a:pt x="57706" y="68540"/>
                        <a:pt x="53935" y="63049"/>
                      </a:cubicBezTo>
                      <a:cubicBezTo>
                        <a:pt x="50154" y="57559"/>
                        <a:pt x="45265" y="54490"/>
                        <a:pt x="45265" y="54490"/>
                      </a:cubicBezTo>
                      <a:lnTo>
                        <a:pt x="47807" y="36558"/>
                      </a:lnTo>
                      <a:cubicBezTo>
                        <a:pt x="47807" y="36558"/>
                        <a:pt x="55368" y="41484"/>
                        <a:pt x="61468" y="45829"/>
                      </a:cubicBezTo>
                      <a:cubicBezTo>
                        <a:pt x="67560"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26"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82" name="Google Shape;11182;p17"/>
              <p:cNvGrpSpPr/>
              <p:nvPr/>
            </p:nvGrpSpPr>
            <p:grpSpPr>
              <a:xfrm>
                <a:off x="4218782" y="2378389"/>
                <a:ext cx="188925" cy="157969"/>
                <a:chOff x="4218782" y="2378389"/>
                <a:chExt cx="188925" cy="157969"/>
              </a:xfrm>
            </p:grpSpPr>
            <p:sp>
              <p:nvSpPr>
                <p:cNvPr id="11183" name="Google Shape;11183;p17"/>
                <p:cNvSpPr/>
                <p:nvPr/>
              </p:nvSpPr>
              <p:spPr>
                <a:xfrm>
                  <a:off x="4218782" y="2378389"/>
                  <a:ext cx="188925" cy="157969"/>
                </a:xfrm>
                <a:custGeom>
                  <a:avLst/>
                  <a:gdLst/>
                  <a:ahLst/>
                  <a:cxnLst/>
                  <a:rect l="l" t="t" r="r" b="b"/>
                  <a:pathLst>
                    <a:path w="188925" h="157969" extrusionOk="0">
                      <a:moveTo>
                        <a:pt x="61968" y="50303"/>
                      </a:moveTo>
                      <a:cubicBezTo>
                        <a:pt x="61968" y="50303"/>
                        <a:pt x="33887" y="49692"/>
                        <a:pt x="18598" y="63881"/>
                      </a:cubicBezTo>
                      <a:cubicBezTo>
                        <a:pt x="-5471" y="86222"/>
                        <a:pt x="712" y="102694"/>
                        <a:pt x="712" y="102694"/>
                      </a:cubicBezTo>
                      <a:cubicBezTo>
                        <a:pt x="712" y="102694"/>
                        <a:pt x="17961" y="86740"/>
                        <a:pt x="29283" y="100476"/>
                      </a:cubicBezTo>
                      <a:cubicBezTo>
                        <a:pt x="35162" y="107602"/>
                        <a:pt x="33822" y="122660"/>
                        <a:pt x="33822" y="122660"/>
                      </a:cubicBezTo>
                      <a:cubicBezTo>
                        <a:pt x="33822" y="122660"/>
                        <a:pt x="44359" y="127679"/>
                        <a:pt x="49074" y="136506"/>
                      </a:cubicBezTo>
                      <a:cubicBezTo>
                        <a:pt x="53788" y="145334"/>
                        <a:pt x="52669" y="157969"/>
                        <a:pt x="52669" y="157969"/>
                      </a:cubicBezTo>
                      <a:cubicBezTo>
                        <a:pt x="52669" y="157969"/>
                        <a:pt x="63401" y="152534"/>
                        <a:pt x="71295" y="143522"/>
                      </a:cubicBezTo>
                      <a:cubicBezTo>
                        <a:pt x="79198" y="134500"/>
                        <a:pt x="84263" y="121920"/>
                        <a:pt x="84263" y="121920"/>
                      </a:cubicBezTo>
                      <a:cubicBezTo>
                        <a:pt x="84263" y="121920"/>
                        <a:pt x="87369" y="128270"/>
                        <a:pt x="91029" y="133761"/>
                      </a:cubicBezTo>
                      <a:cubicBezTo>
                        <a:pt x="94680" y="139251"/>
                        <a:pt x="98895" y="143882"/>
                        <a:pt x="98895" y="143882"/>
                      </a:cubicBezTo>
                      <a:cubicBezTo>
                        <a:pt x="98895" y="143882"/>
                        <a:pt x="103434" y="139778"/>
                        <a:pt x="106225" y="135203"/>
                      </a:cubicBezTo>
                      <a:cubicBezTo>
                        <a:pt x="109026" y="130627"/>
                        <a:pt x="110089" y="125571"/>
                        <a:pt x="110089" y="125571"/>
                      </a:cubicBezTo>
                      <a:cubicBezTo>
                        <a:pt x="110089" y="125571"/>
                        <a:pt x="123584" y="133937"/>
                        <a:pt x="135850" y="139381"/>
                      </a:cubicBezTo>
                      <a:cubicBezTo>
                        <a:pt x="148116" y="144825"/>
                        <a:pt x="159144" y="147339"/>
                        <a:pt x="159144" y="147339"/>
                      </a:cubicBezTo>
                      <a:cubicBezTo>
                        <a:pt x="159144" y="147339"/>
                        <a:pt x="159569" y="132485"/>
                        <a:pt x="157313" y="120145"/>
                      </a:cubicBezTo>
                      <a:cubicBezTo>
                        <a:pt x="155058" y="107806"/>
                        <a:pt x="150131" y="97980"/>
                        <a:pt x="150131" y="97980"/>
                      </a:cubicBezTo>
                      <a:cubicBezTo>
                        <a:pt x="150131" y="97980"/>
                        <a:pt x="155308" y="98257"/>
                        <a:pt x="159818" y="97296"/>
                      </a:cubicBezTo>
                      <a:cubicBezTo>
                        <a:pt x="164320" y="96325"/>
                        <a:pt x="168156" y="94125"/>
                        <a:pt x="168156" y="94125"/>
                      </a:cubicBezTo>
                      <a:cubicBezTo>
                        <a:pt x="168156" y="94125"/>
                        <a:pt x="163229" y="85769"/>
                        <a:pt x="155908" y="79927"/>
                      </a:cubicBezTo>
                      <a:cubicBezTo>
                        <a:pt x="148578" y="74086"/>
                        <a:pt x="138854" y="70758"/>
                        <a:pt x="138854" y="70758"/>
                      </a:cubicBezTo>
                      <a:cubicBezTo>
                        <a:pt x="138854" y="70758"/>
                        <a:pt x="155936" y="68105"/>
                        <a:pt x="168452" y="62393"/>
                      </a:cubicBezTo>
                      <a:cubicBezTo>
                        <a:pt x="180967" y="56690"/>
                        <a:pt x="188926" y="47936"/>
                        <a:pt x="188926" y="47936"/>
                      </a:cubicBezTo>
                      <a:cubicBezTo>
                        <a:pt x="188926" y="47936"/>
                        <a:pt x="172556" y="46411"/>
                        <a:pt x="162545" y="40874"/>
                      </a:cubicBezTo>
                      <a:cubicBezTo>
                        <a:pt x="152525" y="35337"/>
                        <a:pt x="148865" y="25780"/>
                        <a:pt x="148865" y="25780"/>
                      </a:cubicBezTo>
                      <a:cubicBezTo>
                        <a:pt x="148865" y="25780"/>
                        <a:pt x="130813" y="36299"/>
                        <a:pt x="117530" y="15510"/>
                      </a:cubicBezTo>
                      <a:cubicBezTo>
                        <a:pt x="112261" y="7265"/>
                        <a:pt x="117493" y="0"/>
                        <a:pt x="117493" y="0"/>
                      </a:cubicBezTo>
                      <a:cubicBezTo>
                        <a:pt x="117493" y="0"/>
                        <a:pt x="99598" y="194"/>
                        <a:pt x="85298" y="12543"/>
                      </a:cubicBezTo>
                      <a:cubicBezTo>
                        <a:pt x="71008" y="24902"/>
                        <a:pt x="61968" y="50303"/>
                        <a:pt x="61968" y="503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84" name="Google Shape;11184;p17"/>
                <p:cNvSpPr/>
                <p:nvPr/>
              </p:nvSpPr>
              <p:spPr>
                <a:xfrm>
                  <a:off x="4238739" y="2401636"/>
                  <a:ext cx="131172" cy="112759"/>
                </a:xfrm>
                <a:custGeom>
                  <a:avLst/>
                  <a:gdLst/>
                  <a:ahLst/>
                  <a:cxnLst/>
                  <a:rect l="l" t="t" r="r" b="b"/>
                  <a:pathLst>
                    <a:path w="131172" h="112759" extrusionOk="0">
                      <a:moveTo>
                        <a:pt x="128566" y="110347"/>
                      </a:moveTo>
                      <a:cubicBezTo>
                        <a:pt x="128566" y="110347"/>
                        <a:pt x="107158" y="79678"/>
                        <a:pt x="93700" y="67375"/>
                      </a:cubicBezTo>
                      <a:cubicBezTo>
                        <a:pt x="86185" y="60516"/>
                        <a:pt x="80639" y="56616"/>
                        <a:pt x="80639" y="56616"/>
                      </a:cubicBezTo>
                      <a:cubicBezTo>
                        <a:pt x="80639" y="56616"/>
                        <a:pt x="85335" y="56495"/>
                        <a:pt x="96612" y="58603"/>
                      </a:cubicBezTo>
                      <a:cubicBezTo>
                        <a:pt x="107889" y="60720"/>
                        <a:pt x="125747" y="65064"/>
                        <a:pt x="125747" y="65064"/>
                      </a:cubicBezTo>
                      <a:cubicBezTo>
                        <a:pt x="125747" y="65064"/>
                        <a:pt x="110301" y="57956"/>
                        <a:pt x="98146" y="54869"/>
                      </a:cubicBezTo>
                      <a:cubicBezTo>
                        <a:pt x="85991" y="51781"/>
                        <a:pt x="77136" y="52724"/>
                        <a:pt x="77136" y="52724"/>
                      </a:cubicBezTo>
                      <a:cubicBezTo>
                        <a:pt x="77136" y="52724"/>
                        <a:pt x="71017" y="46060"/>
                        <a:pt x="64140" y="40810"/>
                      </a:cubicBezTo>
                      <a:cubicBezTo>
                        <a:pt x="57272" y="35568"/>
                        <a:pt x="49646" y="31742"/>
                        <a:pt x="49646" y="31742"/>
                      </a:cubicBezTo>
                      <a:lnTo>
                        <a:pt x="73392" y="27638"/>
                      </a:lnTo>
                      <a:cubicBezTo>
                        <a:pt x="73392" y="27638"/>
                        <a:pt x="76008" y="32509"/>
                        <a:pt x="84142" y="36807"/>
                      </a:cubicBezTo>
                      <a:cubicBezTo>
                        <a:pt x="92276" y="41105"/>
                        <a:pt x="105920" y="44830"/>
                        <a:pt x="105920" y="44830"/>
                      </a:cubicBezTo>
                      <a:cubicBezTo>
                        <a:pt x="105920" y="44830"/>
                        <a:pt x="94430" y="39053"/>
                        <a:pt x="87646" y="34894"/>
                      </a:cubicBezTo>
                      <a:cubicBezTo>
                        <a:pt x="80861" y="30743"/>
                        <a:pt x="78781" y="28201"/>
                        <a:pt x="78781" y="28201"/>
                      </a:cubicBezTo>
                      <a:lnTo>
                        <a:pt x="101455" y="27619"/>
                      </a:lnTo>
                      <a:lnTo>
                        <a:pt x="131172" y="28257"/>
                      </a:lnTo>
                      <a:lnTo>
                        <a:pt x="102444" y="24162"/>
                      </a:lnTo>
                      <a:cubicBezTo>
                        <a:pt x="102444" y="24162"/>
                        <a:pt x="103091" y="21093"/>
                        <a:pt x="108184" y="17914"/>
                      </a:cubicBezTo>
                      <a:cubicBezTo>
                        <a:pt x="113268" y="14734"/>
                        <a:pt x="122789" y="11443"/>
                        <a:pt x="122789" y="11443"/>
                      </a:cubicBezTo>
                      <a:cubicBezTo>
                        <a:pt x="122789" y="11443"/>
                        <a:pt x="112113" y="13153"/>
                        <a:pt x="105716" y="16305"/>
                      </a:cubicBezTo>
                      <a:cubicBezTo>
                        <a:pt x="99311" y="19466"/>
                        <a:pt x="97185" y="24060"/>
                        <a:pt x="97185" y="24060"/>
                      </a:cubicBezTo>
                      <a:lnTo>
                        <a:pt x="79086" y="24726"/>
                      </a:lnTo>
                      <a:lnTo>
                        <a:pt x="68733" y="24671"/>
                      </a:lnTo>
                      <a:cubicBezTo>
                        <a:pt x="68733" y="24671"/>
                        <a:pt x="69621" y="20058"/>
                        <a:pt x="74927" y="13893"/>
                      </a:cubicBezTo>
                      <a:cubicBezTo>
                        <a:pt x="80232" y="7727"/>
                        <a:pt x="89938" y="0"/>
                        <a:pt x="89938" y="0"/>
                      </a:cubicBezTo>
                      <a:cubicBezTo>
                        <a:pt x="89938" y="0"/>
                        <a:pt x="78846" y="5001"/>
                        <a:pt x="72107" y="11231"/>
                      </a:cubicBezTo>
                      <a:cubicBezTo>
                        <a:pt x="65378" y="17461"/>
                        <a:pt x="63012" y="24929"/>
                        <a:pt x="63012" y="24929"/>
                      </a:cubicBezTo>
                      <a:lnTo>
                        <a:pt x="45607" y="28571"/>
                      </a:lnTo>
                      <a:cubicBezTo>
                        <a:pt x="45607" y="28571"/>
                        <a:pt x="41540" y="25669"/>
                        <a:pt x="33442" y="21482"/>
                      </a:cubicBezTo>
                      <a:cubicBezTo>
                        <a:pt x="25345" y="17304"/>
                        <a:pt x="13209" y="11841"/>
                        <a:pt x="13209" y="11841"/>
                      </a:cubicBezTo>
                      <a:lnTo>
                        <a:pt x="7265" y="19753"/>
                      </a:lnTo>
                      <a:cubicBezTo>
                        <a:pt x="7265" y="19753"/>
                        <a:pt x="19596" y="22406"/>
                        <a:pt x="28571" y="25863"/>
                      </a:cubicBezTo>
                      <a:cubicBezTo>
                        <a:pt x="37556" y="29320"/>
                        <a:pt x="43185" y="33572"/>
                        <a:pt x="43185" y="33572"/>
                      </a:cubicBezTo>
                      <a:lnTo>
                        <a:pt x="40939" y="46503"/>
                      </a:lnTo>
                      <a:cubicBezTo>
                        <a:pt x="40939" y="46503"/>
                        <a:pt x="31307" y="45320"/>
                        <a:pt x="21426" y="48694"/>
                      </a:cubicBezTo>
                      <a:cubicBezTo>
                        <a:pt x="11554" y="52068"/>
                        <a:pt x="0" y="58843"/>
                        <a:pt x="0" y="58843"/>
                      </a:cubicBezTo>
                      <a:cubicBezTo>
                        <a:pt x="0" y="58843"/>
                        <a:pt x="12146" y="53436"/>
                        <a:pt x="22128" y="51495"/>
                      </a:cubicBezTo>
                      <a:cubicBezTo>
                        <a:pt x="32111" y="49554"/>
                        <a:pt x="40560" y="50422"/>
                        <a:pt x="40560" y="50422"/>
                      </a:cubicBezTo>
                      <a:lnTo>
                        <a:pt x="37889" y="70841"/>
                      </a:lnTo>
                      <a:cubicBezTo>
                        <a:pt x="37889" y="70841"/>
                        <a:pt x="32962" y="71747"/>
                        <a:pt x="28867" y="77348"/>
                      </a:cubicBezTo>
                      <a:cubicBezTo>
                        <a:pt x="24781" y="82950"/>
                        <a:pt x="21537" y="93247"/>
                        <a:pt x="21537" y="93247"/>
                      </a:cubicBezTo>
                      <a:cubicBezTo>
                        <a:pt x="21537" y="93247"/>
                        <a:pt x="27055" y="83837"/>
                        <a:pt x="31030" y="79096"/>
                      </a:cubicBezTo>
                      <a:cubicBezTo>
                        <a:pt x="34995" y="74363"/>
                        <a:pt x="37417" y="74307"/>
                        <a:pt x="37417" y="74307"/>
                      </a:cubicBezTo>
                      <a:lnTo>
                        <a:pt x="42298" y="112760"/>
                      </a:lnTo>
                      <a:cubicBezTo>
                        <a:pt x="42298" y="112760"/>
                        <a:pt x="41678" y="86111"/>
                        <a:pt x="42316" y="72588"/>
                      </a:cubicBezTo>
                      <a:cubicBezTo>
                        <a:pt x="42797" y="62374"/>
                        <a:pt x="43666" y="58677"/>
                        <a:pt x="43666" y="58677"/>
                      </a:cubicBezTo>
                      <a:cubicBezTo>
                        <a:pt x="43666" y="58677"/>
                        <a:pt x="47455" y="60840"/>
                        <a:pt x="51828" y="65406"/>
                      </a:cubicBezTo>
                      <a:cubicBezTo>
                        <a:pt x="56200" y="69972"/>
                        <a:pt x="60368" y="76461"/>
                        <a:pt x="60368" y="76461"/>
                      </a:cubicBezTo>
                      <a:cubicBezTo>
                        <a:pt x="60368" y="76461"/>
                        <a:pt x="57706" y="68549"/>
                        <a:pt x="53935" y="63049"/>
                      </a:cubicBezTo>
                      <a:cubicBezTo>
                        <a:pt x="50154" y="57558"/>
                        <a:pt x="45265" y="54490"/>
                        <a:pt x="45265" y="54490"/>
                      </a:cubicBezTo>
                      <a:lnTo>
                        <a:pt x="47807" y="36557"/>
                      </a:lnTo>
                      <a:cubicBezTo>
                        <a:pt x="47807" y="36557"/>
                        <a:pt x="55358" y="41493"/>
                        <a:pt x="61459" y="45829"/>
                      </a:cubicBezTo>
                      <a:cubicBezTo>
                        <a:pt x="67560" y="50173"/>
                        <a:pt x="72939" y="55895"/>
                        <a:pt x="72939" y="55895"/>
                      </a:cubicBezTo>
                      <a:cubicBezTo>
                        <a:pt x="72939" y="55895"/>
                        <a:pt x="71756" y="64574"/>
                        <a:pt x="73318" y="74483"/>
                      </a:cubicBezTo>
                      <a:cubicBezTo>
                        <a:pt x="74871" y="84392"/>
                        <a:pt x="79178" y="95530"/>
                        <a:pt x="79178" y="95530"/>
                      </a:cubicBezTo>
                      <a:cubicBezTo>
                        <a:pt x="79178" y="95530"/>
                        <a:pt x="77154" y="84512"/>
                        <a:pt x="76590" y="75583"/>
                      </a:cubicBezTo>
                      <a:cubicBezTo>
                        <a:pt x="76017" y="66654"/>
                        <a:pt x="76914" y="59823"/>
                        <a:pt x="76914" y="59823"/>
                      </a:cubicBezTo>
                      <a:cubicBezTo>
                        <a:pt x="76914" y="59823"/>
                        <a:pt x="81499" y="61727"/>
                        <a:pt x="91546" y="71322"/>
                      </a:cubicBezTo>
                      <a:cubicBezTo>
                        <a:pt x="104626" y="83819"/>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85" name="Google Shape;11185;p17"/>
              <p:cNvGrpSpPr/>
              <p:nvPr/>
            </p:nvGrpSpPr>
            <p:grpSpPr>
              <a:xfrm>
                <a:off x="3967123" y="1973261"/>
                <a:ext cx="172767" cy="191503"/>
                <a:chOff x="3967123" y="1973261"/>
                <a:chExt cx="172767" cy="191503"/>
              </a:xfrm>
            </p:grpSpPr>
            <p:sp>
              <p:nvSpPr>
                <p:cNvPr id="11186" name="Google Shape;11186;p17"/>
                <p:cNvSpPr/>
                <p:nvPr/>
              </p:nvSpPr>
              <p:spPr>
                <a:xfrm>
                  <a:off x="3967123" y="1973261"/>
                  <a:ext cx="172767" cy="191503"/>
                </a:xfrm>
                <a:custGeom>
                  <a:avLst/>
                  <a:gdLst/>
                  <a:ahLst/>
                  <a:cxnLst/>
                  <a:rect l="l" t="t" r="r" b="b"/>
                  <a:pathLst>
                    <a:path w="172767" h="191503" extrusionOk="0">
                      <a:moveTo>
                        <a:pt x="59213" y="132291"/>
                      </a:moveTo>
                      <a:cubicBezTo>
                        <a:pt x="59213" y="132291"/>
                        <a:pt x="61958" y="161685"/>
                        <a:pt x="78615" y="175948"/>
                      </a:cubicBezTo>
                      <a:cubicBezTo>
                        <a:pt x="104847" y="198400"/>
                        <a:pt x="121301" y="189942"/>
                        <a:pt x="121301" y="189942"/>
                      </a:cubicBezTo>
                      <a:cubicBezTo>
                        <a:pt x="121301" y="189942"/>
                        <a:pt x="102564" y="173859"/>
                        <a:pt x="115542" y="160382"/>
                      </a:cubicBezTo>
                      <a:cubicBezTo>
                        <a:pt x="122281" y="153375"/>
                        <a:pt x="138161" y="152969"/>
                        <a:pt x="138161" y="152969"/>
                      </a:cubicBezTo>
                      <a:cubicBezTo>
                        <a:pt x="138161" y="152969"/>
                        <a:pt x="142135" y="141359"/>
                        <a:pt x="150787" y="135378"/>
                      </a:cubicBezTo>
                      <a:cubicBezTo>
                        <a:pt x="159439" y="129398"/>
                        <a:pt x="172768" y="129047"/>
                        <a:pt x="172768" y="129047"/>
                      </a:cubicBezTo>
                      <a:cubicBezTo>
                        <a:pt x="172768" y="129047"/>
                        <a:pt x="165798" y="118491"/>
                        <a:pt x="155437" y="111327"/>
                      </a:cubicBezTo>
                      <a:cubicBezTo>
                        <a:pt x="145075" y="104164"/>
                        <a:pt x="131321" y="100383"/>
                        <a:pt x="131321" y="100383"/>
                      </a:cubicBezTo>
                      <a:cubicBezTo>
                        <a:pt x="131321" y="100383"/>
                        <a:pt x="137588" y="96381"/>
                        <a:pt x="142875" y="91898"/>
                      </a:cubicBezTo>
                      <a:cubicBezTo>
                        <a:pt x="148171" y="87415"/>
                        <a:pt x="152497" y="82469"/>
                        <a:pt x="152497" y="82469"/>
                      </a:cubicBezTo>
                      <a:cubicBezTo>
                        <a:pt x="152497" y="82469"/>
                        <a:pt x="147672" y="78217"/>
                        <a:pt x="142551" y="75851"/>
                      </a:cubicBezTo>
                      <a:cubicBezTo>
                        <a:pt x="137440" y="73476"/>
                        <a:pt x="132023" y="72976"/>
                        <a:pt x="132023" y="72976"/>
                      </a:cubicBezTo>
                      <a:cubicBezTo>
                        <a:pt x="132023" y="72976"/>
                        <a:pt x="139140" y="57873"/>
                        <a:pt x="143346" y="44414"/>
                      </a:cubicBezTo>
                      <a:cubicBezTo>
                        <a:pt x="147552" y="30956"/>
                        <a:pt x="148855" y="19134"/>
                        <a:pt x="148855" y="19134"/>
                      </a:cubicBezTo>
                      <a:cubicBezTo>
                        <a:pt x="148855" y="19134"/>
                        <a:pt x="133289" y="20474"/>
                        <a:pt x="120681" y="24310"/>
                      </a:cubicBezTo>
                      <a:cubicBezTo>
                        <a:pt x="108064" y="28155"/>
                        <a:pt x="98396" y="34487"/>
                        <a:pt x="98396" y="34487"/>
                      </a:cubicBezTo>
                      <a:cubicBezTo>
                        <a:pt x="98396" y="34487"/>
                        <a:pt x="98063" y="29043"/>
                        <a:pt x="96510" y="24449"/>
                      </a:cubicBezTo>
                      <a:cubicBezTo>
                        <a:pt x="94957" y="19864"/>
                        <a:pt x="92193" y="16120"/>
                        <a:pt x="92193" y="16120"/>
                      </a:cubicBezTo>
                      <a:cubicBezTo>
                        <a:pt x="92193" y="16120"/>
                        <a:pt x="84068" y="22277"/>
                        <a:pt x="78846" y="30623"/>
                      </a:cubicBezTo>
                      <a:cubicBezTo>
                        <a:pt x="73633" y="38979"/>
                        <a:pt x="71322" y="49535"/>
                        <a:pt x="71322" y="49535"/>
                      </a:cubicBezTo>
                      <a:cubicBezTo>
                        <a:pt x="71322" y="49535"/>
                        <a:pt x="66497" y="32019"/>
                        <a:pt x="59028" y="19633"/>
                      </a:cubicBezTo>
                      <a:cubicBezTo>
                        <a:pt x="51560" y="7256"/>
                        <a:pt x="41466" y="0"/>
                        <a:pt x="41466" y="0"/>
                      </a:cubicBezTo>
                      <a:cubicBezTo>
                        <a:pt x="41466" y="0"/>
                        <a:pt x="41845" y="17276"/>
                        <a:pt x="37269" y="28396"/>
                      </a:cubicBezTo>
                      <a:cubicBezTo>
                        <a:pt x="32684" y="39525"/>
                        <a:pt x="23145" y="44498"/>
                        <a:pt x="23145" y="44498"/>
                      </a:cubicBezTo>
                      <a:cubicBezTo>
                        <a:pt x="23145" y="44498"/>
                        <a:pt x="36308" y="62078"/>
                        <a:pt x="16194" y="78458"/>
                      </a:cubicBezTo>
                      <a:cubicBezTo>
                        <a:pt x="8217" y="84947"/>
                        <a:pt x="0" y="80353"/>
                        <a:pt x="0" y="80353"/>
                      </a:cubicBezTo>
                      <a:cubicBezTo>
                        <a:pt x="0" y="80353"/>
                        <a:pt x="2357" y="99024"/>
                        <a:pt x="16980" y="112464"/>
                      </a:cubicBezTo>
                      <a:cubicBezTo>
                        <a:pt x="31603" y="125904"/>
                        <a:pt x="59213" y="132291"/>
                        <a:pt x="5921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87" name="Google Shape;11187;p17"/>
                <p:cNvSpPr/>
                <p:nvPr/>
              </p:nvSpPr>
              <p:spPr>
                <a:xfrm>
                  <a:off x="3992320" y="2005132"/>
                  <a:ext cx="123491" cy="140462"/>
                </a:xfrm>
                <a:custGeom>
                  <a:avLst/>
                  <a:gdLst/>
                  <a:ahLst/>
                  <a:cxnLst/>
                  <a:rect l="l" t="t" r="r" b="b"/>
                  <a:pathLst>
                    <a:path w="123491" h="140462" extrusionOk="0">
                      <a:moveTo>
                        <a:pt x="110579" y="0"/>
                      </a:moveTo>
                      <a:cubicBezTo>
                        <a:pt x="110579" y="0"/>
                        <a:pt x="81129" y="26048"/>
                        <a:pt x="69908" y="41586"/>
                      </a:cubicBezTo>
                      <a:cubicBezTo>
                        <a:pt x="63641" y="50256"/>
                        <a:pt x="60239" y="56514"/>
                        <a:pt x="60239" y="56514"/>
                      </a:cubicBezTo>
                      <a:cubicBezTo>
                        <a:pt x="60239" y="56514"/>
                        <a:pt x="59546" y="51634"/>
                        <a:pt x="60396" y="39599"/>
                      </a:cubicBezTo>
                      <a:cubicBezTo>
                        <a:pt x="61247" y="27573"/>
                        <a:pt x="63641" y="8393"/>
                        <a:pt x="63641" y="8393"/>
                      </a:cubicBezTo>
                      <a:cubicBezTo>
                        <a:pt x="63641" y="8393"/>
                        <a:pt x="58067" y="25382"/>
                        <a:pt x="56311" y="38452"/>
                      </a:cubicBezTo>
                      <a:cubicBezTo>
                        <a:pt x="54545" y="51513"/>
                        <a:pt x="56597" y="60655"/>
                        <a:pt x="56597" y="60655"/>
                      </a:cubicBezTo>
                      <a:cubicBezTo>
                        <a:pt x="56597" y="60655"/>
                        <a:pt x="50367" y="67846"/>
                        <a:pt x="45718" y="75648"/>
                      </a:cubicBezTo>
                      <a:cubicBezTo>
                        <a:pt x="41068" y="83458"/>
                        <a:pt x="38000" y="91879"/>
                        <a:pt x="38000" y="91879"/>
                      </a:cubicBezTo>
                      <a:lnTo>
                        <a:pt x="30845" y="67578"/>
                      </a:lnTo>
                      <a:cubicBezTo>
                        <a:pt x="30845" y="67578"/>
                        <a:pt x="35624" y="64251"/>
                        <a:pt x="39136" y="55248"/>
                      </a:cubicBezTo>
                      <a:cubicBezTo>
                        <a:pt x="42640" y="46235"/>
                        <a:pt x="44886" y="31538"/>
                        <a:pt x="44886" y="31538"/>
                      </a:cubicBezTo>
                      <a:cubicBezTo>
                        <a:pt x="44886" y="31538"/>
                        <a:pt x="40237" y="44239"/>
                        <a:pt x="36715" y="51818"/>
                      </a:cubicBezTo>
                      <a:cubicBezTo>
                        <a:pt x="33193" y="59407"/>
                        <a:pt x="30790" y="61875"/>
                        <a:pt x="30790" y="61875"/>
                      </a:cubicBezTo>
                      <a:lnTo>
                        <a:pt x="27453" y="38277"/>
                      </a:lnTo>
                      <a:lnTo>
                        <a:pt x="24541" y="7154"/>
                      </a:lnTo>
                      <a:lnTo>
                        <a:pt x="23728" y="37658"/>
                      </a:lnTo>
                      <a:cubicBezTo>
                        <a:pt x="23728" y="37658"/>
                        <a:pt x="20446" y="37352"/>
                        <a:pt x="16509" y="32417"/>
                      </a:cubicBezTo>
                      <a:cubicBezTo>
                        <a:pt x="12580" y="27490"/>
                        <a:pt x="7996" y="17941"/>
                        <a:pt x="7996" y="17941"/>
                      </a:cubicBezTo>
                      <a:cubicBezTo>
                        <a:pt x="7996" y="17941"/>
                        <a:pt x="11065" y="28886"/>
                        <a:pt x="15132" y="35190"/>
                      </a:cubicBezTo>
                      <a:cubicBezTo>
                        <a:pt x="19189" y="41494"/>
                        <a:pt x="24246" y="43167"/>
                        <a:pt x="24246" y="43167"/>
                      </a:cubicBezTo>
                      <a:lnTo>
                        <a:pt x="27120" y="61986"/>
                      </a:lnTo>
                      <a:lnTo>
                        <a:pt x="28313" y="72801"/>
                      </a:lnTo>
                      <a:cubicBezTo>
                        <a:pt x="28313" y="72801"/>
                        <a:pt x="23386" y="72422"/>
                        <a:pt x="16305" y="67625"/>
                      </a:cubicBezTo>
                      <a:cubicBezTo>
                        <a:pt x="9234" y="62836"/>
                        <a:pt x="0" y="53621"/>
                        <a:pt x="0" y="53621"/>
                      </a:cubicBezTo>
                      <a:cubicBezTo>
                        <a:pt x="0" y="53621"/>
                        <a:pt x="6554" y="64611"/>
                        <a:pt x="13874" y="70887"/>
                      </a:cubicBezTo>
                      <a:cubicBezTo>
                        <a:pt x="21186" y="77173"/>
                        <a:pt x="29274" y="78744"/>
                        <a:pt x="29274" y="78744"/>
                      </a:cubicBezTo>
                      <a:lnTo>
                        <a:pt x="35171" y="96482"/>
                      </a:lnTo>
                      <a:cubicBezTo>
                        <a:pt x="35171" y="96482"/>
                        <a:pt x="32629" y="101076"/>
                        <a:pt x="29237" y="110042"/>
                      </a:cubicBezTo>
                      <a:cubicBezTo>
                        <a:pt x="25835" y="118999"/>
                        <a:pt x="21602" y="132319"/>
                        <a:pt x="21602" y="132319"/>
                      </a:cubicBezTo>
                      <a:lnTo>
                        <a:pt x="30577" y="137588"/>
                      </a:lnTo>
                      <a:cubicBezTo>
                        <a:pt x="30577" y="137588"/>
                        <a:pt x="31871" y="124388"/>
                        <a:pt x="34395" y="114590"/>
                      </a:cubicBezTo>
                      <a:cubicBezTo>
                        <a:pt x="36918" y="104801"/>
                        <a:pt x="40680" y="98405"/>
                        <a:pt x="40680" y="98405"/>
                      </a:cubicBezTo>
                      <a:lnTo>
                        <a:pt x="54462" y="99200"/>
                      </a:lnTo>
                      <a:cubicBezTo>
                        <a:pt x="54462" y="99200"/>
                        <a:pt x="54388" y="109405"/>
                        <a:pt x="59093" y="119304"/>
                      </a:cubicBezTo>
                      <a:cubicBezTo>
                        <a:pt x="63807" y="129213"/>
                        <a:pt x="72274" y="140462"/>
                        <a:pt x="72274" y="140462"/>
                      </a:cubicBezTo>
                      <a:cubicBezTo>
                        <a:pt x="72274" y="140462"/>
                        <a:pt x="65166" y="128427"/>
                        <a:pt x="61940" y="118241"/>
                      </a:cubicBezTo>
                      <a:cubicBezTo>
                        <a:pt x="58705" y="108046"/>
                        <a:pt x="58603" y="99117"/>
                        <a:pt x="58603" y="99117"/>
                      </a:cubicBezTo>
                      <a:lnTo>
                        <a:pt x="80242" y="99449"/>
                      </a:lnTo>
                      <a:cubicBezTo>
                        <a:pt x="80242" y="99449"/>
                        <a:pt x="81786" y="104487"/>
                        <a:pt x="88127" y="108083"/>
                      </a:cubicBezTo>
                      <a:cubicBezTo>
                        <a:pt x="94467" y="111678"/>
                        <a:pt x="105606" y="113832"/>
                        <a:pt x="105606" y="113832"/>
                      </a:cubicBezTo>
                      <a:cubicBezTo>
                        <a:pt x="105606" y="113832"/>
                        <a:pt x="95114" y="109201"/>
                        <a:pt x="89688" y="105624"/>
                      </a:cubicBezTo>
                      <a:cubicBezTo>
                        <a:pt x="84272" y="102047"/>
                        <a:pt x="83921" y="99523"/>
                        <a:pt x="83921" y="99523"/>
                      </a:cubicBezTo>
                      <a:lnTo>
                        <a:pt x="123492" y="89799"/>
                      </a:lnTo>
                      <a:cubicBezTo>
                        <a:pt x="123492" y="89799"/>
                        <a:pt x="95724" y="93654"/>
                        <a:pt x="81527" y="94615"/>
                      </a:cubicBezTo>
                      <a:cubicBezTo>
                        <a:pt x="70814" y="95345"/>
                        <a:pt x="66839" y="94883"/>
                        <a:pt x="66839" y="94883"/>
                      </a:cubicBezTo>
                      <a:cubicBezTo>
                        <a:pt x="66839" y="94883"/>
                        <a:pt x="68641" y="90668"/>
                        <a:pt x="72884" y="85547"/>
                      </a:cubicBezTo>
                      <a:cubicBezTo>
                        <a:pt x="77127" y="80427"/>
                        <a:pt x="83403" y="75297"/>
                        <a:pt x="83403" y="75297"/>
                      </a:cubicBezTo>
                      <a:cubicBezTo>
                        <a:pt x="83403" y="75297"/>
                        <a:pt x="75454" y="79031"/>
                        <a:pt x="70176" y="83634"/>
                      </a:cubicBezTo>
                      <a:cubicBezTo>
                        <a:pt x="64889" y="88237"/>
                        <a:pt x="62282" y="93719"/>
                        <a:pt x="62282" y="93719"/>
                      </a:cubicBezTo>
                      <a:lnTo>
                        <a:pt x="43241" y="93219"/>
                      </a:lnTo>
                      <a:cubicBezTo>
                        <a:pt x="43241" y="93219"/>
                        <a:pt x="47483" y="84734"/>
                        <a:pt x="51292" y="77848"/>
                      </a:cubicBezTo>
                      <a:cubicBezTo>
                        <a:pt x="55091" y="70952"/>
                        <a:pt x="60415" y="64648"/>
                        <a:pt x="60415" y="64648"/>
                      </a:cubicBezTo>
                      <a:cubicBezTo>
                        <a:pt x="60415" y="64648"/>
                        <a:pt x="69621" y="64842"/>
                        <a:pt x="79780" y="62023"/>
                      </a:cubicBezTo>
                      <a:cubicBezTo>
                        <a:pt x="89938" y="59195"/>
                        <a:pt x="101058" y="53362"/>
                        <a:pt x="101058" y="53362"/>
                      </a:cubicBezTo>
                      <a:cubicBezTo>
                        <a:pt x="101058" y="53362"/>
                        <a:pt x="89790" y="56801"/>
                        <a:pt x="80538" y="58474"/>
                      </a:cubicBezTo>
                      <a:cubicBezTo>
                        <a:pt x="71276" y="60137"/>
                        <a:pt x="64038" y="60026"/>
                        <a:pt x="64038" y="60026"/>
                      </a:cubicBezTo>
                      <a:cubicBezTo>
                        <a:pt x="64038" y="60026"/>
                        <a:pt x="65471" y="55007"/>
                        <a:pt x="74280" y="43361"/>
                      </a:cubicBezTo>
                      <a:cubicBezTo>
                        <a:pt x="85760" y="28202"/>
                        <a:pt x="110579" y="0"/>
                        <a:pt x="110579"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88" name="Google Shape;11188;p17"/>
              <p:cNvGrpSpPr/>
              <p:nvPr/>
            </p:nvGrpSpPr>
            <p:grpSpPr>
              <a:xfrm>
                <a:off x="4173464" y="1798405"/>
                <a:ext cx="190430" cy="173479"/>
                <a:chOff x="4173464" y="1798405"/>
                <a:chExt cx="190430" cy="173479"/>
              </a:xfrm>
            </p:grpSpPr>
            <p:sp>
              <p:nvSpPr>
                <p:cNvPr id="11189" name="Google Shape;11189;p17"/>
                <p:cNvSpPr/>
                <p:nvPr/>
              </p:nvSpPr>
              <p:spPr>
                <a:xfrm>
                  <a:off x="4173464" y="1798405"/>
                  <a:ext cx="190430" cy="173479"/>
                </a:xfrm>
                <a:custGeom>
                  <a:avLst/>
                  <a:gdLst/>
                  <a:ahLst/>
                  <a:cxnLst/>
                  <a:rect l="l" t="t" r="r" b="b"/>
                  <a:pathLst>
                    <a:path w="190430" h="173479" extrusionOk="0">
                      <a:moveTo>
                        <a:pt x="58417" y="59980"/>
                      </a:moveTo>
                      <a:cubicBezTo>
                        <a:pt x="58417" y="59980"/>
                        <a:pt x="29060" y="63160"/>
                        <a:pt x="15056" y="80029"/>
                      </a:cubicBezTo>
                      <a:cubicBezTo>
                        <a:pt x="-7007" y="106594"/>
                        <a:pt x="1690" y="122918"/>
                        <a:pt x="1690" y="122918"/>
                      </a:cubicBezTo>
                      <a:cubicBezTo>
                        <a:pt x="1690" y="122918"/>
                        <a:pt x="17487" y="103942"/>
                        <a:pt x="31168" y="116725"/>
                      </a:cubicBezTo>
                      <a:cubicBezTo>
                        <a:pt x="38266" y="123353"/>
                        <a:pt x="38914" y="139233"/>
                        <a:pt x="38914" y="139233"/>
                      </a:cubicBezTo>
                      <a:cubicBezTo>
                        <a:pt x="38914" y="139233"/>
                        <a:pt x="50579" y="143032"/>
                        <a:pt x="56689" y="151591"/>
                      </a:cubicBezTo>
                      <a:cubicBezTo>
                        <a:pt x="62799" y="160151"/>
                        <a:pt x="63353" y="173479"/>
                        <a:pt x="63353" y="173479"/>
                      </a:cubicBezTo>
                      <a:cubicBezTo>
                        <a:pt x="63353" y="173479"/>
                        <a:pt x="73798" y="166344"/>
                        <a:pt x="80805" y="155880"/>
                      </a:cubicBezTo>
                      <a:cubicBezTo>
                        <a:pt x="87820" y="145407"/>
                        <a:pt x="91388" y="131607"/>
                        <a:pt x="91388" y="131607"/>
                      </a:cubicBezTo>
                      <a:cubicBezTo>
                        <a:pt x="91388" y="131607"/>
                        <a:pt x="95492" y="137809"/>
                        <a:pt x="100049" y="143032"/>
                      </a:cubicBezTo>
                      <a:cubicBezTo>
                        <a:pt x="104606" y="148254"/>
                        <a:pt x="109616" y="152506"/>
                        <a:pt x="109616" y="152506"/>
                      </a:cubicBezTo>
                      <a:cubicBezTo>
                        <a:pt x="109616" y="152506"/>
                        <a:pt x="113794" y="147617"/>
                        <a:pt x="116086" y="142468"/>
                      </a:cubicBezTo>
                      <a:cubicBezTo>
                        <a:pt x="118388" y="137319"/>
                        <a:pt x="118804" y="131903"/>
                        <a:pt x="118804" y="131903"/>
                      </a:cubicBezTo>
                      <a:cubicBezTo>
                        <a:pt x="118804" y="131903"/>
                        <a:pt x="134009" y="138789"/>
                        <a:pt x="147532" y="142801"/>
                      </a:cubicBezTo>
                      <a:cubicBezTo>
                        <a:pt x="161056" y="146803"/>
                        <a:pt x="172896" y="147931"/>
                        <a:pt x="172896" y="147931"/>
                      </a:cubicBezTo>
                      <a:cubicBezTo>
                        <a:pt x="172896" y="147931"/>
                        <a:pt x="171316" y="132393"/>
                        <a:pt x="167295" y="119831"/>
                      </a:cubicBezTo>
                      <a:cubicBezTo>
                        <a:pt x="163265" y="107269"/>
                        <a:pt x="156794" y="97702"/>
                        <a:pt x="156794" y="97702"/>
                      </a:cubicBezTo>
                      <a:cubicBezTo>
                        <a:pt x="156794" y="97702"/>
                        <a:pt x="162229" y="97286"/>
                        <a:pt x="166795" y="95669"/>
                      </a:cubicBezTo>
                      <a:cubicBezTo>
                        <a:pt x="171362" y="94051"/>
                        <a:pt x="175059" y="91232"/>
                        <a:pt x="175059" y="91232"/>
                      </a:cubicBezTo>
                      <a:cubicBezTo>
                        <a:pt x="175059" y="91232"/>
                        <a:pt x="168792" y="83190"/>
                        <a:pt x="160362" y="78097"/>
                      </a:cubicBezTo>
                      <a:cubicBezTo>
                        <a:pt x="151932" y="73004"/>
                        <a:pt x="141349" y="70860"/>
                        <a:pt x="141349" y="70860"/>
                      </a:cubicBezTo>
                      <a:cubicBezTo>
                        <a:pt x="141349" y="70860"/>
                        <a:pt x="158782" y="65766"/>
                        <a:pt x="171057" y="58122"/>
                      </a:cubicBezTo>
                      <a:cubicBezTo>
                        <a:pt x="183323" y="50469"/>
                        <a:pt x="190431" y="40264"/>
                        <a:pt x="190431" y="40264"/>
                      </a:cubicBezTo>
                      <a:cubicBezTo>
                        <a:pt x="190431" y="40264"/>
                        <a:pt x="173164" y="40902"/>
                        <a:pt x="161971" y="36493"/>
                      </a:cubicBezTo>
                      <a:cubicBezTo>
                        <a:pt x="150777" y="32074"/>
                        <a:pt x="145665" y="22609"/>
                        <a:pt x="145665" y="22609"/>
                      </a:cubicBezTo>
                      <a:cubicBezTo>
                        <a:pt x="145665" y="22609"/>
                        <a:pt x="128278" y="36031"/>
                        <a:pt x="111603" y="16157"/>
                      </a:cubicBezTo>
                      <a:cubicBezTo>
                        <a:pt x="104994" y="8282"/>
                        <a:pt x="109459" y="0"/>
                        <a:pt x="109459" y="0"/>
                      </a:cubicBezTo>
                      <a:cubicBezTo>
                        <a:pt x="109459" y="0"/>
                        <a:pt x="90824" y="2634"/>
                        <a:pt x="77606" y="17451"/>
                      </a:cubicBezTo>
                      <a:cubicBezTo>
                        <a:pt x="64388" y="32278"/>
                        <a:pt x="58417" y="59980"/>
                        <a:pt x="58417" y="5998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90" name="Google Shape;11190;p17"/>
                <p:cNvSpPr/>
                <p:nvPr/>
              </p:nvSpPr>
              <p:spPr>
                <a:xfrm>
                  <a:off x="4192402" y="1823676"/>
                  <a:ext cx="141016" cy="124009"/>
                </a:xfrm>
                <a:custGeom>
                  <a:avLst/>
                  <a:gdLst/>
                  <a:ahLst/>
                  <a:cxnLst/>
                  <a:rect l="l" t="t" r="r" b="b"/>
                  <a:pathLst>
                    <a:path w="141016" h="124009" extrusionOk="0">
                      <a:moveTo>
                        <a:pt x="141017" y="109774"/>
                      </a:moveTo>
                      <a:cubicBezTo>
                        <a:pt x="141017" y="109774"/>
                        <a:pt x="114534" y="80704"/>
                        <a:pt x="98830" y="69723"/>
                      </a:cubicBezTo>
                      <a:cubicBezTo>
                        <a:pt x="90067" y="63585"/>
                        <a:pt x="83763" y="60276"/>
                        <a:pt x="83763" y="60276"/>
                      </a:cubicBezTo>
                      <a:cubicBezTo>
                        <a:pt x="83763" y="60276"/>
                        <a:pt x="88635" y="59509"/>
                        <a:pt x="100679" y="60184"/>
                      </a:cubicBezTo>
                      <a:cubicBezTo>
                        <a:pt x="112723" y="60849"/>
                        <a:pt x="131930" y="62957"/>
                        <a:pt x="131930" y="62957"/>
                      </a:cubicBezTo>
                      <a:cubicBezTo>
                        <a:pt x="131930" y="62957"/>
                        <a:pt x="114858" y="57642"/>
                        <a:pt x="101769" y="56080"/>
                      </a:cubicBezTo>
                      <a:cubicBezTo>
                        <a:pt x="88681" y="54508"/>
                        <a:pt x="79576" y="56690"/>
                        <a:pt x="79576" y="56690"/>
                      </a:cubicBezTo>
                      <a:cubicBezTo>
                        <a:pt x="79576" y="56690"/>
                        <a:pt x="72292" y="50580"/>
                        <a:pt x="64417" y="46041"/>
                      </a:cubicBezTo>
                      <a:cubicBezTo>
                        <a:pt x="56541" y="41512"/>
                        <a:pt x="48075" y="38563"/>
                        <a:pt x="48075" y="38563"/>
                      </a:cubicBezTo>
                      <a:lnTo>
                        <a:pt x="72265" y="31049"/>
                      </a:lnTo>
                      <a:cubicBezTo>
                        <a:pt x="72265" y="31049"/>
                        <a:pt x="75657" y="35781"/>
                        <a:pt x="84725" y="39155"/>
                      </a:cubicBezTo>
                      <a:cubicBezTo>
                        <a:pt x="93783" y="42529"/>
                        <a:pt x="108508" y="44553"/>
                        <a:pt x="108508" y="44553"/>
                      </a:cubicBezTo>
                      <a:cubicBezTo>
                        <a:pt x="108508" y="44553"/>
                        <a:pt x="95743" y="40098"/>
                        <a:pt x="88108" y="36687"/>
                      </a:cubicBezTo>
                      <a:cubicBezTo>
                        <a:pt x="80473" y="33276"/>
                        <a:pt x="77968" y="30910"/>
                        <a:pt x="77968" y="30910"/>
                      </a:cubicBezTo>
                      <a:lnTo>
                        <a:pt x="101511" y="27222"/>
                      </a:lnTo>
                      <a:lnTo>
                        <a:pt x="132587" y="23848"/>
                      </a:lnTo>
                      <a:lnTo>
                        <a:pt x="102074" y="23487"/>
                      </a:lnTo>
                      <a:cubicBezTo>
                        <a:pt x="102074" y="23487"/>
                        <a:pt x="102333" y="20197"/>
                        <a:pt x="107204" y="16194"/>
                      </a:cubicBezTo>
                      <a:cubicBezTo>
                        <a:pt x="112076" y="12192"/>
                        <a:pt x="121560" y="7459"/>
                        <a:pt x="121560" y="7459"/>
                      </a:cubicBezTo>
                      <a:cubicBezTo>
                        <a:pt x="121560" y="7459"/>
                        <a:pt x="110661" y="10695"/>
                        <a:pt x="104422" y="14854"/>
                      </a:cubicBezTo>
                      <a:cubicBezTo>
                        <a:pt x="98174" y="19014"/>
                        <a:pt x="96584" y="24088"/>
                        <a:pt x="96584" y="24088"/>
                      </a:cubicBezTo>
                      <a:lnTo>
                        <a:pt x="77801" y="27240"/>
                      </a:lnTo>
                      <a:lnTo>
                        <a:pt x="67005" y="28590"/>
                      </a:lnTo>
                      <a:cubicBezTo>
                        <a:pt x="67005" y="28590"/>
                        <a:pt x="67310" y="23663"/>
                        <a:pt x="71996" y="16518"/>
                      </a:cubicBezTo>
                      <a:cubicBezTo>
                        <a:pt x="76692" y="9364"/>
                        <a:pt x="85760" y="0"/>
                        <a:pt x="85760" y="0"/>
                      </a:cubicBezTo>
                      <a:cubicBezTo>
                        <a:pt x="85760" y="0"/>
                        <a:pt x="74871" y="6711"/>
                        <a:pt x="68696" y="14124"/>
                      </a:cubicBezTo>
                      <a:cubicBezTo>
                        <a:pt x="62531" y="21537"/>
                        <a:pt x="61080" y="29643"/>
                        <a:pt x="61080" y="29643"/>
                      </a:cubicBezTo>
                      <a:lnTo>
                        <a:pt x="43425" y="35809"/>
                      </a:lnTo>
                      <a:cubicBezTo>
                        <a:pt x="43425" y="35809"/>
                        <a:pt x="38794" y="33332"/>
                        <a:pt x="29782" y="30069"/>
                      </a:cubicBezTo>
                      <a:cubicBezTo>
                        <a:pt x="20779" y="26806"/>
                        <a:pt x="7385" y="22766"/>
                        <a:pt x="7385" y="22766"/>
                      </a:cubicBezTo>
                      <a:lnTo>
                        <a:pt x="2265" y="31816"/>
                      </a:lnTo>
                      <a:cubicBezTo>
                        <a:pt x="2265" y="31816"/>
                        <a:pt x="15473" y="32916"/>
                        <a:pt x="25308" y="35300"/>
                      </a:cubicBezTo>
                      <a:cubicBezTo>
                        <a:pt x="35143" y="37676"/>
                        <a:pt x="41586" y="41346"/>
                        <a:pt x="41586" y="41346"/>
                      </a:cubicBezTo>
                      <a:lnTo>
                        <a:pt x="40994" y="55137"/>
                      </a:lnTo>
                      <a:cubicBezTo>
                        <a:pt x="40994" y="55137"/>
                        <a:pt x="30799" y="55211"/>
                        <a:pt x="20964" y="60063"/>
                      </a:cubicBezTo>
                      <a:cubicBezTo>
                        <a:pt x="11129" y="64925"/>
                        <a:pt x="0" y="73559"/>
                        <a:pt x="0" y="73559"/>
                      </a:cubicBezTo>
                      <a:cubicBezTo>
                        <a:pt x="0" y="73559"/>
                        <a:pt x="11933" y="66266"/>
                        <a:pt x="22073" y="62892"/>
                      </a:cubicBezTo>
                      <a:cubicBezTo>
                        <a:pt x="32213" y="59509"/>
                        <a:pt x="41142" y="59268"/>
                        <a:pt x="41142" y="59268"/>
                      </a:cubicBezTo>
                      <a:lnTo>
                        <a:pt x="41133" y="80907"/>
                      </a:lnTo>
                      <a:cubicBezTo>
                        <a:pt x="41133" y="80907"/>
                        <a:pt x="36114" y="82534"/>
                        <a:pt x="32610" y="88921"/>
                      </a:cubicBezTo>
                      <a:cubicBezTo>
                        <a:pt x="29117" y="95318"/>
                        <a:pt x="27129" y="106493"/>
                        <a:pt x="27129" y="106493"/>
                      </a:cubicBezTo>
                      <a:cubicBezTo>
                        <a:pt x="27129" y="106493"/>
                        <a:pt x="31603" y="95928"/>
                        <a:pt x="35097" y="90456"/>
                      </a:cubicBezTo>
                      <a:cubicBezTo>
                        <a:pt x="38591" y="84974"/>
                        <a:pt x="41114" y="84595"/>
                        <a:pt x="41114" y="84595"/>
                      </a:cubicBezTo>
                      <a:lnTo>
                        <a:pt x="51421" y="124009"/>
                      </a:lnTo>
                      <a:cubicBezTo>
                        <a:pt x="51421" y="124009"/>
                        <a:pt x="47160" y="96307"/>
                        <a:pt x="45986" y="82127"/>
                      </a:cubicBezTo>
                      <a:cubicBezTo>
                        <a:pt x="45098" y="71424"/>
                        <a:pt x="45496" y="67449"/>
                        <a:pt x="45496" y="67449"/>
                      </a:cubicBezTo>
                      <a:cubicBezTo>
                        <a:pt x="45496" y="67449"/>
                        <a:pt x="49738" y="69187"/>
                        <a:pt x="54924" y="73355"/>
                      </a:cubicBezTo>
                      <a:cubicBezTo>
                        <a:pt x="60100" y="77515"/>
                        <a:pt x="65323" y="83717"/>
                        <a:pt x="65323" y="83717"/>
                      </a:cubicBezTo>
                      <a:cubicBezTo>
                        <a:pt x="65323" y="83717"/>
                        <a:pt x="61478" y="75823"/>
                        <a:pt x="56791" y="70610"/>
                      </a:cubicBezTo>
                      <a:cubicBezTo>
                        <a:pt x="52114" y="65397"/>
                        <a:pt x="46596" y="62864"/>
                        <a:pt x="46596" y="62864"/>
                      </a:cubicBezTo>
                      <a:lnTo>
                        <a:pt x="46808" y="43832"/>
                      </a:lnTo>
                      <a:cubicBezTo>
                        <a:pt x="46808" y="43832"/>
                        <a:pt x="55358" y="47945"/>
                        <a:pt x="62300" y="51643"/>
                      </a:cubicBezTo>
                      <a:cubicBezTo>
                        <a:pt x="69251" y="55340"/>
                        <a:pt x="75629" y="60572"/>
                        <a:pt x="75629" y="60572"/>
                      </a:cubicBezTo>
                      <a:cubicBezTo>
                        <a:pt x="75629" y="60572"/>
                        <a:pt x="75583" y="69778"/>
                        <a:pt x="78550" y="79900"/>
                      </a:cubicBezTo>
                      <a:cubicBezTo>
                        <a:pt x="81526" y="90012"/>
                        <a:pt x="87525" y="101039"/>
                        <a:pt x="87525" y="101039"/>
                      </a:cubicBezTo>
                      <a:cubicBezTo>
                        <a:pt x="87525" y="101039"/>
                        <a:pt x="83911" y="89827"/>
                        <a:pt x="82109" y="80593"/>
                      </a:cubicBezTo>
                      <a:cubicBezTo>
                        <a:pt x="80306" y="71368"/>
                        <a:pt x="80306" y="64131"/>
                        <a:pt x="80306" y="64131"/>
                      </a:cubicBezTo>
                      <a:cubicBezTo>
                        <a:pt x="80306" y="64131"/>
                        <a:pt x="85353" y="65489"/>
                        <a:pt x="97120" y="74123"/>
                      </a:cubicBezTo>
                      <a:cubicBezTo>
                        <a:pt x="112455" y="85372"/>
                        <a:pt x="141017" y="109774"/>
                        <a:pt x="141017" y="1097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91" name="Google Shape;11191;p17"/>
              <p:cNvGrpSpPr/>
              <p:nvPr/>
            </p:nvGrpSpPr>
            <p:grpSpPr>
              <a:xfrm>
                <a:off x="3659744" y="2183801"/>
                <a:ext cx="306038" cy="238742"/>
                <a:chOff x="3659744" y="2183801"/>
                <a:chExt cx="306038" cy="238742"/>
              </a:xfrm>
            </p:grpSpPr>
            <p:sp>
              <p:nvSpPr>
                <p:cNvPr id="11192" name="Google Shape;11192;p17"/>
                <p:cNvSpPr/>
                <p:nvPr/>
              </p:nvSpPr>
              <p:spPr>
                <a:xfrm>
                  <a:off x="3659744" y="2183801"/>
                  <a:ext cx="306038" cy="238742"/>
                </a:xfrm>
                <a:custGeom>
                  <a:avLst/>
                  <a:gdLst/>
                  <a:ahLst/>
                  <a:cxnLst/>
                  <a:rect l="l" t="t" r="r" b="b"/>
                  <a:pathLst>
                    <a:path w="306038" h="238742" extrusionOk="0">
                      <a:moveTo>
                        <a:pt x="121282" y="41203"/>
                      </a:moveTo>
                      <a:cubicBezTo>
                        <a:pt x="121282" y="41203"/>
                        <a:pt x="81120" y="22568"/>
                        <a:pt x="50154" y="32773"/>
                      </a:cubicBezTo>
                      <a:cubicBezTo>
                        <a:pt x="1386" y="48847"/>
                        <a:pt x="0" y="75847"/>
                        <a:pt x="0" y="75847"/>
                      </a:cubicBezTo>
                      <a:cubicBezTo>
                        <a:pt x="0" y="75847"/>
                        <a:pt x="34894" y="64394"/>
                        <a:pt x="42640" y="90821"/>
                      </a:cubicBezTo>
                      <a:cubicBezTo>
                        <a:pt x="46661" y="104538"/>
                        <a:pt x="35282" y="124791"/>
                        <a:pt x="35282" y="124791"/>
                      </a:cubicBezTo>
                      <a:cubicBezTo>
                        <a:pt x="35282" y="124791"/>
                        <a:pt x="47354" y="138499"/>
                        <a:pt x="48611" y="153852"/>
                      </a:cubicBezTo>
                      <a:cubicBezTo>
                        <a:pt x="49877" y="169205"/>
                        <a:pt x="40347" y="186213"/>
                        <a:pt x="40347" y="186213"/>
                      </a:cubicBezTo>
                      <a:cubicBezTo>
                        <a:pt x="40347" y="186213"/>
                        <a:pt x="59250" y="185381"/>
                        <a:pt x="76304" y="177755"/>
                      </a:cubicBezTo>
                      <a:cubicBezTo>
                        <a:pt x="93358" y="170120"/>
                        <a:pt x="108563" y="155691"/>
                        <a:pt x="108563" y="155691"/>
                      </a:cubicBezTo>
                      <a:cubicBezTo>
                        <a:pt x="108563" y="155691"/>
                        <a:pt x="109062" y="166562"/>
                        <a:pt x="110902" y="176572"/>
                      </a:cubicBezTo>
                      <a:cubicBezTo>
                        <a:pt x="112732" y="186583"/>
                        <a:pt x="115912" y="195734"/>
                        <a:pt x="115912" y="195734"/>
                      </a:cubicBezTo>
                      <a:cubicBezTo>
                        <a:pt x="115912" y="195734"/>
                        <a:pt x="125035" y="192868"/>
                        <a:pt x="131940" y="188219"/>
                      </a:cubicBezTo>
                      <a:cubicBezTo>
                        <a:pt x="138854" y="183578"/>
                        <a:pt x="143559" y="177164"/>
                        <a:pt x="143559" y="177164"/>
                      </a:cubicBezTo>
                      <a:cubicBezTo>
                        <a:pt x="143559" y="177164"/>
                        <a:pt x="157793" y="197434"/>
                        <a:pt x="172084" y="212834"/>
                      </a:cubicBezTo>
                      <a:cubicBezTo>
                        <a:pt x="186374" y="228224"/>
                        <a:pt x="200720" y="238743"/>
                        <a:pt x="200720" y="238743"/>
                      </a:cubicBezTo>
                      <a:cubicBezTo>
                        <a:pt x="200720" y="238743"/>
                        <a:pt x="210647" y="218186"/>
                        <a:pt x="215130" y="199468"/>
                      </a:cubicBezTo>
                      <a:cubicBezTo>
                        <a:pt x="219613" y="180741"/>
                        <a:pt x="218661" y="163853"/>
                        <a:pt x="218661" y="163853"/>
                      </a:cubicBezTo>
                      <a:cubicBezTo>
                        <a:pt x="218661" y="163853"/>
                        <a:pt x="225963" y="167523"/>
                        <a:pt x="233071" y="169020"/>
                      </a:cubicBezTo>
                      <a:cubicBezTo>
                        <a:pt x="240189" y="170527"/>
                        <a:pt x="247103" y="169861"/>
                        <a:pt x="247103" y="169861"/>
                      </a:cubicBezTo>
                      <a:cubicBezTo>
                        <a:pt x="247103" y="169861"/>
                        <a:pt x="245227" y="155035"/>
                        <a:pt x="238312" y="142214"/>
                      </a:cubicBezTo>
                      <a:cubicBezTo>
                        <a:pt x="231408" y="129385"/>
                        <a:pt x="219456" y="118561"/>
                        <a:pt x="219456" y="118561"/>
                      </a:cubicBezTo>
                      <a:cubicBezTo>
                        <a:pt x="219456" y="118561"/>
                        <a:pt x="245772" y="125650"/>
                        <a:pt x="267420" y="125576"/>
                      </a:cubicBezTo>
                      <a:cubicBezTo>
                        <a:pt x="289068" y="125512"/>
                        <a:pt x="306038" y="118283"/>
                        <a:pt x="306038" y="118283"/>
                      </a:cubicBezTo>
                      <a:cubicBezTo>
                        <a:pt x="306038" y="118283"/>
                        <a:pt x="283365" y="105777"/>
                        <a:pt x="272383" y="91672"/>
                      </a:cubicBezTo>
                      <a:cubicBezTo>
                        <a:pt x="261393" y="77566"/>
                        <a:pt x="262105" y="61853"/>
                        <a:pt x="262105" y="61853"/>
                      </a:cubicBezTo>
                      <a:cubicBezTo>
                        <a:pt x="262105" y="61853"/>
                        <a:pt x="229448" y="65171"/>
                        <a:pt x="223310" y="27615"/>
                      </a:cubicBezTo>
                      <a:cubicBezTo>
                        <a:pt x="220870" y="12733"/>
                        <a:pt x="232979" y="5865"/>
                        <a:pt x="232979" y="5865"/>
                      </a:cubicBezTo>
                      <a:cubicBezTo>
                        <a:pt x="232979" y="5865"/>
                        <a:pt x="207014" y="-5199"/>
                        <a:pt x="178637" y="3065"/>
                      </a:cubicBezTo>
                      <a:cubicBezTo>
                        <a:pt x="150251" y="11319"/>
                        <a:pt x="121282" y="41203"/>
                        <a:pt x="121282" y="412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93" name="Google Shape;11193;p17"/>
                <p:cNvSpPr/>
                <p:nvPr/>
              </p:nvSpPr>
              <p:spPr>
                <a:xfrm>
                  <a:off x="3700433" y="2185443"/>
                  <a:ext cx="208557" cy="211109"/>
                </a:xfrm>
                <a:custGeom>
                  <a:avLst/>
                  <a:gdLst/>
                  <a:ahLst/>
                  <a:cxnLst/>
                  <a:rect l="l" t="t" r="r" b="b"/>
                  <a:pathLst>
                    <a:path w="208557" h="211109" extrusionOk="0">
                      <a:moveTo>
                        <a:pt x="153319" y="211109"/>
                      </a:moveTo>
                      <a:cubicBezTo>
                        <a:pt x="153319" y="211109"/>
                        <a:pt x="141645" y="154558"/>
                        <a:pt x="129925" y="128806"/>
                      </a:cubicBezTo>
                      <a:cubicBezTo>
                        <a:pt x="123380" y="114433"/>
                        <a:pt x="117825" y="105458"/>
                        <a:pt x="117825" y="105458"/>
                      </a:cubicBezTo>
                      <a:cubicBezTo>
                        <a:pt x="117825" y="105458"/>
                        <a:pt x="124674" y="108258"/>
                        <a:pt x="139630" y="118361"/>
                      </a:cubicBezTo>
                      <a:cubicBezTo>
                        <a:pt x="154586" y="128464"/>
                        <a:pt x="177648" y="145860"/>
                        <a:pt x="177648" y="145860"/>
                      </a:cubicBezTo>
                      <a:cubicBezTo>
                        <a:pt x="177648" y="145860"/>
                        <a:pt x="159799" y="126116"/>
                        <a:pt x="144187" y="114091"/>
                      </a:cubicBezTo>
                      <a:cubicBezTo>
                        <a:pt x="128575" y="102065"/>
                        <a:pt x="115200" y="97776"/>
                        <a:pt x="115200" y="97776"/>
                      </a:cubicBezTo>
                      <a:cubicBezTo>
                        <a:pt x="115200" y="97776"/>
                        <a:pt x="110541" y="84558"/>
                        <a:pt x="103914" y="72856"/>
                      </a:cubicBezTo>
                      <a:cubicBezTo>
                        <a:pt x="97277" y="61154"/>
                        <a:pt x="88671" y="50968"/>
                        <a:pt x="88671" y="50968"/>
                      </a:cubicBezTo>
                      <a:lnTo>
                        <a:pt x="125534" y="60248"/>
                      </a:lnTo>
                      <a:cubicBezTo>
                        <a:pt x="125534" y="60248"/>
                        <a:pt x="126255" y="68734"/>
                        <a:pt x="135295" y="79909"/>
                      </a:cubicBezTo>
                      <a:cubicBezTo>
                        <a:pt x="144344" y="91084"/>
                        <a:pt x="161703" y="104940"/>
                        <a:pt x="161703" y="104940"/>
                      </a:cubicBezTo>
                      <a:cubicBezTo>
                        <a:pt x="161703" y="104940"/>
                        <a:pt x="148735" y="89568"/>
                        <a:pt x="141544" y="79447"/>
                      </a:cubicBezTo>
                      <a:cubicBezTo>
                        <a:pt x="134361" y="69325"/>
                        <a:pt x="132956" y="64454"/>
                        <a:pt x="132956" y="64454"/>
                      </a:cubicBezTo>
                      <a:lnTo>
                        <a:pt x="166048" y="77986"/>
                      </a:lnTo>
                      <a:lnTo>
                        <a:pt x="208558" y="97712"/>
                      </a:lnTo>
                      <a:lnTo>
                        <a:pt x="169643" y="73771"/>
                      </a:lnTo>
                      <a:cubicBezTo>
                        <a:pt x="169643" y="73771"/>
                        <a:pt x="172509" y="69889"/>
                        <a:pt x="181845" y="68651"/>
                      </a:cubicBezTo>
                      <a:cubicBezTo>
                        <a:pt x="191180" y="67421"/>
                        <a:pt x="206996" y="68835"/>
                        <a:pt x="206996" y="68835"/>
                      </a:cubicBezTo>
                      <a:cubicBezTo>
                        <a:pt x="206996" y="68835"/>
                        <a:pt x="190506" y="64473"/>
                        <a:pt x="179293" y="64842"/>
                      </a:cubicBezTo>
                      <a:cubicBezTo>
                        <a:pt x="168072" y="65203"/>
                        <a:pt x="162119" y="70296"/>
                        <a:pt x="162119" y="70296"/>
                      </a:cubicBezTo>
                      <a:lnTo>
                        <a:pt x="135572" y="59768"/>
                      </a:lnTo>
                      <a:lnTo>
                        <a:pt x="120653" y="53140"/>
                      </a:lnTo>
                      <a:cubicBezTo>
                        <a:pt x="120653" y="53140"/>
                        <a:pt x="124841" y="47243"/>
                        <a:pt x="136358" y="41956"/>
                      </a:cubicBezTo>
                      <a:cubicBezTo>
                        <a:pt x="147885" y="36669"/>
                        <a:pt x="166741" y="32001"/>
                        <a:pt x="166741" y="32001"/>
                      </a:cubicBezTo>
                      <a:cubicBezTo>
                        <a:pt x="166741" y="32001"/>
                        <a:pt x="147589" y="31973"/>
                        <a:pt x="133964" y="36437"/>
                      </a:cubicBezTo>
                      <a:cubicBezTo>
                        <a:pt x="120339" y="40911"/>
                        <a:pt x="112242" y="49877"/>
                        <a:pt x="112242" y="49877"/>
                      </a:cubicBezTo>
                      <a:lnTo>
                        <a:pt x="84817" y="43961"/>
                      </a:lnTo>
                      <a:cubicBezTo>
                        <a:pt x="84817" y="43961"/>
                        <a:pt x="80778" y="37315"/>
                        <a:pt x="71710" y="26325"/>
                      </a:cubicBezTo>
                      <a:cubicBezTo>
                        <a:pt x="62642" y="15335"/>
                        <a:pt x="48546" y="0"/>
                        <a:pt x="48546" y="0"/>
                      </a:cubicBezTo>
                      <a:lnTo>
                        <a:pt x="35005" y="7321"/>
                      </a:lnTo>
                      <a:cubicBezTo>
                        <a:pt x="35005" y="7321"/>
                        <a:pt x="51134" y="18857"/>
                        <a:pt x="61930" y="29385"/>
                      </a:cubicBezTo>
                      <a:cubicBezTo>
                        <a:pt x="72736" y="39913"/>
                        <a:pt x="78199" y="49434"/>
                        <a:pt x="78199" y="49434"/>
                      </a:cubicBezTo>
                      <a:lnTo>
                        <a:pt x="66839" y="66146"/>
                      </a:lnTo>
                      <a:cubicBezTo>
                        <a:pt x="66839" y="66146"/>
                        <a:pt x="53676" y="58381"/>
                        <a:pt x="37306" y="56865"/>
                      </a:cubicBezTo>
                      <a:cubicBezTo>
                        <a:pt x="20936" y="55340"/>
                        <a:pt x="0" y="57512"/>
                        <a:pt x="0" y="57512"/>
                      </a:cubicBezTo>
                      <a:cubicBezTo>
                        <a:pt x="0" y="57512"/>
                        <a:pt x="20927" y="57623"/>
                        <a:pt x="36557" y="61228"/>
                      </a:cubicBezTo>
                      <a:cubicBezTo>
                        <a:pt x="52188" y="64824"/>
                        <a:pt x="63834" y="71396"/>
                        <a:pt x="63834" y="71396"/>
                      </a:cubicBezTo>
                      <a:lnTo>
                        <a:pt x="47187" y="98322"/>
                      </a:lnTo>
                      <a:cubicBezTo>
                        <a:pt x="47187" y="98322"/>
                        <a:pt x="39497" y="96473"/>
                        <a:pt x="30078" y="101732"/>
                      </a:cubicBezTo>
                      <a:cubicBezTo>
                        <a:pt x="20668" y="106992"/>
                        <a:pt x="9530" y="119369"/>
                        <a:pt x="9530" y="119369"/>
                      </a:cubicBezTo>
                      <a:cubicBezTo>
                        <a:pt x="9530" y="119369"/>
                        <a:pt x="23404" y="109663"/>
                        <a:pt x="32102" y="105550"/>
                      </a:cubicBezTo>
                      <a:cubicBezTo>
                        <a:pt x="40800" y="101428"/>
                        <a:pt x="44331" y="102888"/>
                        <a:pt x="44331" y="102888"/>
                      </a:cubicBezTo>
                      <a:lnTo>
                        <a:pt x="27258" y="159864"/>
                      </a:lnTo>
                      <a:cubicBezTo>
                        <a:pt x="27258" y="159864"/>
                        <a:pt x="43083" y="122114"/>
                        <a:pt x="52484" y="103563"/>
                      </a:cubicBezTo>
                      <a:cubicBezTo>
                        <a:pt x="59573" y="89568"/>
                        <a:pt x="63150" y="84928"/>
                        <a:pt x="63150" y="84928"/>
                      </a:cubicBezTo>
                      <a:cubicBezTo>
                        <a:pt x="63150" y="84928"/>
                        <a:pt x="67264" y="90354"/>
                        <a:pt x="70712" y="99523"/>
                      </a:cubicBezTo>
                      <a:cubicBezTo>
                        <a:pt x="74169" y="108693"/>
                        <a:pt x="76110" y="120432"/>
                        <a:pt x="76110" y="120432"/>
                      </a:cubicBezTo>
                      <a:cubicBezTo>
                        <a:pt x="76110" y="120432"/>
                        <a:pt x="77237" y="107648"/>
                        <a:pt x="75222" y="97564"/>
                      </a:cubicBezTo>
                      <a:cubicBezTo>
                        <a:pt x="73217" y="87470"/>
                        <a:pt x="68077" y="80075"/>
                        <a:pt x="68077" y="80075"/>
                      </a:cubicBezTo>
                      <a:lnTo>
                        <a:pt x="82996" y="56551"/>
                      </a:lnTo>
                      <a:cubicBezTo>
                        <a:pt x="82996" y="56551"/>
                        <a:pt x="90816" y="68253"/>
                        <a:pt x="96898" y="78199"/>
                      </a:cubicBezTo>
                      <a:cubicBezTo>
                        <a:pt x="102980" y="88145"/>
                        <a:pt x="107149" y="99570"/>
                        <a:pt x="107149" y="99570"/>
                      </a:cubicBezTo>
                      <a:cubicBezTo>
                        <a:pt x="107149" y="99570"/>
                        <a:pt x="100004" y="110985"/>
                        <a:pt x="96038" y="125858"/>
                      </a:cubicBezTo>
                      <a:cubicBezTo>
                        <a:pt x="92082" y="140730"/>
                        <a:pt x="91306" y="159069"/>
                        <a:pt x="91306" y="159069"/>
                      </a:cubicBezTo>
                      <a:cubicBezTo>
                        <a:pt x="91306" y="159069"/>
                        <a:pt x="95299" y="142339"/>
                        <a:pt x="100078" y="129472"/>
                      </a:cubicBezTo>
                      <a:cubicBezTo>
                        <a:pt x="104857" y="116596"/>
                        <a:pt x="110430" y="107593"/>
                        <a:pt x="110430" y="107593"/>
                      </a:cubicBezTo>
                      <a:cubicBezTo>
                        <a:pt x="110430" y="107593"/>
                        <a:pt x="115856" y="113157"/>
                        <a:pt x="124342" y="132966"/>
                      </a:cubicBezTo>
                      <a:cubicBezTo>
                        <a:pt x="135397" y="158764"/>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94" name="Google Shape;11194;p17"/>
              <p:cNvGrpSpPr/>
              <p:nvPr/>
            </p:nvGrpSpPr>
            <p:grpSpPr>
              <a:xfrm>
                <a:off x="3350590" y="2180233"/>
                <a:ext cx="236753" cy="308900"/>
                <a:chOff x="3350590" y="2180233"/>
                <a:chExt cx="236753" cy="308900"/>
              </a:xfrm>
            </p:grpSpPr>
            <p:sp>
              <p:nvSpPr>
                <p:cNvPr id="11195" name="Google Shape;11195;p17"/>
                <p:cNvSpPr/>
                <p:nvPr/>
              </p:nvSpPr>
              <p:spPr>
                <a:xfrm>
                  <a:off x="3350590" y="2180233"/>
                  <a:ext cx="236753" cy="308900"/>
                </a:xfrm>
                <a:custGeom>
                  <a:avLst/>
                  <a:gdLst/>
                  <a:ahLst/>
                  <a:cxnLst/>
                  <a:rect l="l" t="t" r="r" b="b"/>
                  <a:pathLst>
                    <a:path w="236753" h="308900" extrusionOk="0">
                      <a:moveTo>
                        <a:pt x="181900" y="114032"/>
                      </a:moveTo>
                      <a:cubicBezTo>
                        <a:pt x="181900" y="114032"/>
                        <a:pt x="193732" y="71373"/>
                        <a:pt x="178610" y="42488"/>
                      </a:cubicBezTo>
                      <a:cubicBezTo>
                        <a:pt x="154780" y="-2999"/>
                        <a:pt x="127919" y="42"/>
                        <a:pt x="127919" y="42"/>
                      </a:cubicBezTo>
                      <a:cubicBezTo>
                        <a:pt x="127919" y="42"/>
                        <a:pt x="144908" y="32597"/>
                        <a:pt x="120108" y="44549"/>
                      </a:cubicBezTo>
                      <a:cubicBezTo>
                        <a:pt x="107223" y="50761"/>
                        <a:pt x="85390" y="42848"/>
                        <a:pt x="85390" y="42848"/>
                      </a:cubicBezTo>
                      <a:cubicBezTo>
                        <a:pt x="85390" y="42848"/>
                        <a:pt x="73845" y="56991"/>
                        <a:pt x="58899" y="60744"/>
                      </a:cubicBezTo>
                      <a:cubicBezTo>
                        <a:pt x="43962" y="64496"/>
                        <a:pt x="25623" y="57869"/>
                        <a:pt x="25623" y="57869"/>
                      </a:cubicBezTo>
                      <a:cubicBezTo>
                        <a:pt x="25623" y="57869"/>
                        <a:pt x="29533" y="76383"/>
                        <a:pt x="39839" y="91968"/>
                      </a:cubicBezTo>
                      <a:cubicBezTo>
                        <a:pt x="50154" y="107543"/>
                        <a:pt x="66876" y="120188"/>
                        <a:pt x="66876" y="120188"/>
                      </a:cubicBezTo>
                      <a:cubicBezTo>
                        <a:pt x="66876" y="120188"/>
                        <a:pt x="56227" y="122452"/>
                        <a:pt x="46651" y="125900"/>
                      </a:cubicBezTo>
                      <a:cubicBezTo>
                        <a:pt x="37084" y="129348"/>
                        <a:pt x="28571" y="133979"/>
                        <a:pt x="28571" y="133979"/>
                      </a:cubicBezTo>
                      <a:cubicBezTo>
                        <a:pt x="28571" y="133979"/>
                        <a:pt x="32897" y="142510"/>
                        <a:pt x="38600" y="148565"/>
                      </a:cubicBezTo>
                      <a:cubicBezTo>
                        <a:pt x="44313" y="154628"/>
                        <a:pt x="51402" y="158215"/>
                        <a:pt x="51402" y="158215"/>
                      </a:cubicBezTo>
                      <a:cubicBezTo>
                        <a:pt x="51402" y="158215"/>
                        <a:pt x="33729" y="175574"/>
                        <a:pt x="20881" y="192193"/>
                      </a:cubicBezTo>
                      <a:cubicBezTo>
                        <a:pt x="8023" y="208804"/>
                        <a:pt x="0" y="224675"/>
                        <a:pt x="0" y="224675"/>
                      </a:cubicBezTo>
                      <a:cubicBezTo>
                        <a:pt x="0" y="224675"/>
                        <a:pt x="21898" y="231108"/>
                        <a:pt x="41096" y="232476"/>
                      </a:cubicBezTo>
                      <a:cubicBezTo>
                        <a:pt x="60304" y="233844"/>
                        <a:pt x="76812" y="230137"/>
                        <a:pt x="76812" y="230137"/>
                      </a:cubicBezTo>
                      <a:cubicBezTo>
                        <a:pt x="76812" y="230137"/>
                        <a:pt x="74381" y="237939"/>
                        <a:pt x="74067" y="245204"/>
                      </a:cubicBezTo>
                      <a:cubicBezTo>
                        <a:pt x="73744" y="252469"/>
                        <a:pt x="75528" y="259189"/>
                        <a:pt x="75528" y="259189"/>
                      </a:cubicBezTo>
                      <a:cubicBezTo>
                        <a:pt x="75528" y="259189"/>
                        <a:pt x="89846" y="254910"/>
                        <a:pt x="101372" y="245999"/>
                      </a:cubicBezTo>
                      <a:cubicBezTo>
                        <a:pt x="112889" y="237079"/>
                        <a:pt x="121624" y="223529"/>
                        <a:pt x="121624" y="223529"/>
                      </a:cubicBezTo>
                      <a:cubicBezTo>
                        <a:pt x="121624" y="223529"/>
                        <a:pt x="118925" y="250648"/>
                        <a:pt x="122530" y="271991"/>
                      </a:cubicBezTo>
                      <a:cubicBezTo>
                        <a:pt x="126135" y="293334"/>
                        <a:pt x="136044" y="308900"/>
                        <a:pt x="136044" y="308900"/>
                      </a:cubicBezTo>
                      <a:cubicBezTo>
                        <a:pt x="136044" y="308900"/>
                        <a:pt x="144668" y="284488"/>
                        <a:pt x="156795" y="271354"/>
                      </a:cubicBezTo>
                      <a:cubicBezTo>
                        <a:pt x="168913" y="258209"/>
                        <a:pt x="184535" y="256342"/>
                        <a:pt x="184535" y="256342"/>
                      </a:cubicBezTo>
                      <a:cubicBezTo>
                        <a:pt x="184535" y="256342"/>
                        <a:pt x="175920" y="224656"/>
                        <a:pt x="211969" y="212473"/>
                      </a:cubicBezTo>
                      <a:cubicBezTo>
                        <a:pt x="226259" y="207639"/>
                        <a:pt x="235013" y="218463"/>
                        <a:pt x="235013" y="218463"/>
                      </a:cubicBezTo>
                      <a:cubicBezTo>
                        <a:pt x="235013" y="218463"/>
                        <a:pt x="241686" y="191038"/>
                        <a:pt x="228903" y="164389"/>
                      </a:cubicBezTo>
                      <a:cubicBezTo>
                        <a:pt x="216119" y="137741"/>
                        <a:pt x="181900" y="114032"/>
                        <a:pt x="181900" y="11403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96" name="Google Shape;11196;p17"/>
                <p:cNvSpPr/>
                <p:nvPr/>
              </p:nvSpPr>
              <p:spPr>
                <a:xfrm>
                  <a:off x="3375131" y="2217693"/>
                  <a:ext cx="191153" cy="212320"/>
                </a:xfrm>
                <a:custGeom>
                  <a:avLst/>
                  <a:gdLst/>
                  <a:ahLst/>
                  <a:cxnLst/>
                  <a:rect l="l" t="t" r="r" b="b"/>
                  <a:pathLst>
                    <a:path w="191153" h="212320" extrusionOk="0">
                      <a:moveTo>
                        <a:pt x="0" y="176354"/>
                      </a:moveTo>
                      <a:cubicBezTo>
                        <a:pt x="0" y="176354"/>
                        <a:pt x="53880" y="155594"/>
                        <a:pt x="77376" y="139824"/>
                      </a:cubicBezTo>
                      <a:cubicBezTo>
                        <a:pt x="90493" y="131025"/>
                        <a:pt x="98433" y="124074"/>
                        <a:pt x="98433" y="124074"/>
                      </a:cubicBezTo>
                      <a:cubicBezTo>
                        <a:pt x="98433" y="124074"/>
                        <a:pt x="96797" y="131293"/>
                        <a:pt x="89273" y="147691"/>
                      </a:cubicBezTo>
                      <a:cubicBezTo>
                        <a:pt x="81748" y="164098"/>
                        <a:pt x="68346" y="189693"/>
                        <a:pt x="68346" y="189693"/>
                      </a:cubicBezTo>
                      <a:cubicBezTo>
                        <a:pt x="68346" y="189693"/>
                        <a:pt x="84910" y="168858"/>
                        <a:pt x="94227" y="151490"/>
                      </a:cubicBezTo>
                      <a:cubicBezTo>
                        <a:pt x="103535" y="134121"/>
                        <a:pt x="105587" y="120229"/>
                        <a:pt x="105587" y="120229"/>
                      </a:cubicBezTo>
                      <a:cubicBezTo>
                        <a:pt x="105587" y="120229"/>
                        <a:pt x="117872" y="113472"/>
                        <a:pt x="128326" y="105023"/>
                      </a:cubicBezTo>
                      <a:cubicBezTo>
                        <a:pt x="138789" y="96566"/>
                        <a:pt x="147432" y="86407"/>
                        <a:pt x="147432" y="86407"/>
                      </a:cubicBezTo>
                      <a:lnTo>
                        <a:pt x="144298" y="124286"/>
                      </a:lnTo>
                      <a:cubicBezTo>
                        <a:pt x="144298" y="124286"/>
                        <a:pt x="136035" y="126394"/>
                        <a:pt x="126495" y="137135"/>
                      </a:cubicBezTo>
                      <a:cubicBezTo>
                        <a:pt x="116947" y="147885"/>
                        <a:pt x="106114" y="167277"/>
                        <a:pt x="106114" y="167277"/>
                      </a:cubicBezTo>
                      <a:cubicBezTo>
                        <a:pt x="106114" y="167277"/>
                        <a:pt x="119156" y="151970"/>
                        <a:pt x="127965" y="143226"/>
                      </a:cubicBezTo>
                      <a:cubicBezTo>
                        <a:pt x="136783" y="134482"/>
                        <a:pt x="141359" y="132300"/>
                        <a:pt x="141359" y="132300"/>
                      </a:cubicBezTo>
                      <a:lnTo>
                        <a:pt x="133419" y="167157"/>
                      </a:lnTo>
                      <a:lnTo>
                        <a:pt x="120894" y="212320"/>
                      </a:lnTo>
                      <a:lnTo>
                        <a:pt x="138161" y="170013"/>
                      </a:lnTo>
                      <a:cubicBezTo>
                        <a:pt x="138161" y="170013"/>
                        <a:pt x="142459" y="172204"/>
                        <a:pt x="145204" y="181216"/>
                      </a:cubicBezTo>
                      <a:cubicBezTo>
                        <a:pt x="147940" y="190229"/>
                        <a:pt x="149133" y="206063"/>
                        <a:pt x="149133" y="206063"/>
                      </a:cubicBezTo>
                      <a:cubicBezTo>
                        <a:pt x="149133" y="206063"/>
                        <a:pt x="150741" y="189082"/>
                        <a:pt x="148550" y="178073"/>
                      </a:cubicBezTo>
                      <a:cubicBezTo>
                        <a:pt x="146350" y="167074"/>
                        <a:pt x="140361" y="162027"/>
                        <a:pt x="140361" y="162027"/>
                      </a:cubicBezTo>
                      <a:lnTo>
                        <a:pt x="146406" y="134121"/>
                      </a:lnTo>
                      <a:lnTo>
                        <a:pt x="150510" y="118324"/>
                      </a:lnTo>
                      <a:cubicBezTo>
                        <a:pt x="150510" y="118324"/>
                        <a:pt x="157017" y="121486"/>
                        <a:pt x="164116" y="131986"/>
                      </a:cubicBezTo>
                      <a:cubicBezTo>
                        <a:pt x="171206" y="142496"/>
                        <a:pt x="178896" y="160335"/>
                        <a:pt x="178896" y="160335"/>
                      </a:cubicBezTo>
                      <a:cubicBezTo>
                        <a:pt x="178896" y="160335"/>
                        <a:pt x="175800" y="141433"/>
                        <a:pt x="169163" y="128723"/>
                      </a:cubicBezTo>
                      <a:cubicBezTo>
                        <a:pt x="162526" y="116004"/>
                        <a:pt x="152358" y="109479"/>
                        <a:pt x="152358" y="109479"/>
                      </a:cubicBezTo>
                      <a:lnTo>
                        <a:pt x="153708" y="81471"/>
                      </a:lnTo>
                      <a:cubicBezTo>
                        <a:pt x="153708" y="81471"/>
                        <a:pt x="159605" y="76387"/>
                        <a:pt x="168969" y="65646"/>
                      </a:cubicBezTo>
                      <a:cubicBezTo>
                        <a:pt x="178332" y="54906"/>
                        <a:pt x="191153" y="38499"/>
                        <a:pt x="191153" y="38499"/>
                      </a:cubicBezTo>
                      <a:lnTo>
                        <a:pt x="181725" y="26334"/>
                      </a:lnTo>
                      <a:cubicBezTo>
                        <a:pt x="181725" y="26334"/>
                        <a:pt x="172981" y="44128"/>
                        <a:pt x="164356" y="56505"/>
                      </a:cubicBezTo>
                      <a:cubicBezTo>
                        <a:pt x="155732" y="68882"/>
                        <a:pt x="147228" y="75823"/>
                        <a:pt x="147228" y="75823"/>
                      </a:cubicBezTo>
                      <a:lnTo>
                        <a:pt x="128899" y="67347"/>
                      </a:lnTo>
                      <a:cubicBezTo>
                        <a:pt x="128899" y="67347"/>
                        <a:pt x="134399" y="53094"/>
                        <a:pt x="133225" y="36696"/>
                      </a:cubicBezTo>
                      <a:cubicBezTo>
                        <a:pt x="132051" y="20298"/>
                        <a:pt x="126486" y="0"/>
                        <a:pt x="126486" y="0"/>
                      </a:cubicBezTo>
                      <a:cubicBezTo>
                        <a:pt x="126486" y="0"/>
                        <a:pt x="129796" y="20668"/>
                        <a:pt x="128797" y="36669"/>
                      </a:cubicBezTo>
                      <a:cubicBezTo>
                        <a:pt x="127799" y="52678"/>
                        <a:pt x="123223" y="65249"/>
                        <a:pt x="123223" y="65249"/>
                      </a:cubicBezTo>
                      <a:lnTo>
                        <a:pt x="93940" y="53223"/>
                      </a:lnTo>
                      <a:cubicBezTo>
                        <a:pt x="93940" y="53223"/>
                        <a:pt x="94504" y="45330"/>
                        <a:pt x="87775" y="36900"/>
                      </a:cubicBezTo>
                      <a:cubicBezTo>
                        <a:pt x="81046" y="28470"/>
                        <a:pt x="67024" y="19504"/>
                        <a:pt x="67024" y="19504"/>
                      </a:cubicBezTo>
                      <a:cubicBezTo>
                        <a:pt x="67024" y="19504"/>
                        <a:pt x="78855" y="31603"/>
                        <a:pt x="84346" y="39515"/>
                      </a:cubicBezTo>
                      <a:cubicBezTo>
                        <a:pt x="89827" y="47428"/>
                        <a:pt x="88967" y="51144"/>
                        <a:pt x="88967" y="51144"/>
                      </a:cubicBezTo>
                      <a:lnTo>
                        <a:pt x="29967" y="43610"/>
                      </a:lnTo>
                      <a:cubicBezTo>
                        <a:pt x="29967" y="43610"/>
                        <a:pt x="69797" y="53057"/>
                        <a:pt x="89633" y="59296"/>
                      </a:cubicBezTo>
                      <a:cubicBezTo>
                        <a:pt x="104598" y="64010"/>
                        <a:pt x="109756" y="66774"/>
                        <a:pt x="109756" y="66774"/>
                      </a:cubicBezTo>
                      <a:cubicBezTo>
                        <a:pt x="109756" y="66774"/>
                        <a:pt x="105069" y="71719"/>
                        <a:pt x="96593" y="76628"/>
                      </a:cubicBezTo>
                      <a:cubicBezTo>
                        <a:pt x="88108" y="81527"/>
                        <a:pt x="76849" y="85362"/>
                        <a:pt x="76849" y="85362"/>
                      </a:cubicBezTo>
                      <a:cubicBezTo>
                        <a:pt x="76849" y="85362"/>
                        <a:pt x="89642" y="84383"/>
                        <a:pt x="99265" y="80759"/>
                      </a:cubicBezTo>
                      <a:cubicBezTo>
                        <a:pt x="108896" y="77127"/>
                        <a:pt x="115357" y="70850"/>
                        <a:pt x="115357" y="70850"/>
                      </a:cubicBezTo>
                      <a:lnTo>
                        <a:pt x="140998" y="81721"/>
                      </a:lnTo>
                      <a:cubicBezTo>
                        <a:pt x="140998" y="81721"/>
                        <a:pt x="130729" y="91343"/>
                        <a:pt x="121911" y="98969"/>
                      </a:cubicBezTo>
                      <a:cubicBezTo>
                        <a:pt x="113093" y="106594"/>
                        <a:pt x="102500" y="112575"/>
                        <a:pt x="102500" y="112575"/>
                      </a:cubicBezTo>
                      <a:cubicBezTo>
                        <a:pt x="102500" y="112575"/>
                        <a:pt x="90077" y="107390"/>
                        <a:pt x="74751" y="105911"/>
                      </a:cubicBezTo>
                      <a:cubicBezTo>
                        <a:pt x="59426" y="104441"/>
                        <a:pt x="41207" y="106669"/>
                        <a:pt x="41207" y="106669"/>
                      </a:cubicBezTo>
                      <a:cubicBezTo>
                        <a:pt x="41207" y="106669"/>
                        <a:pt x="58372" y="107870"/>
                        <a:pt x="71849" y="110486"/>
                      </a:cubicBezTo>
                      <a:cubicBezTo>
                        <a:pt x="85326" y="113102"/>
                        <a:pt x="95124" y="117123"/>
                        <a:pt x="95124" y="117123"/>
                      </a:cubicBezTo>
                      <a:cubicBezTo>
                        <a:pt x="95124" y="117123"/>
                        <a:pt x="90520" y="123390"/>
                        <a:pt x="72357" y="134999"/>
                      </a:cubicBezTo>
                      <a:cubicBezTo>
                        <a:pt x="48713" y="150112"/>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197" name="Google Shape;11197;p17"/>
              <p:cNvGrpSpPr/>
              <p:nvPr/>
            </p:nvGrpSpPr>
            <p:grpSpPr>
              <a:xfrm>
                <a:off x="3485451" y="2668982"/>
                <a:ext cx="228218" cy="228347"/>
                <a:chOff x="3485451" y="2668982"/>
                <a:chExt cx="228218" cy="228347"/>
              </a:xfrm>
            </p:grpSpPr>
            <p:sp>
              <p:nvSpPr>
                <p:cNvPr id="11198" name="Google Shape;11198;p17"/>
                <p:cNvSpPr/>
                <p:nvPr/>
              </p:nvSpPr>
              <p:spPr>
                <a:xfrm>
                  <a:off x="3485532" y="2668982"/>
                  <a:ext cx="228137" cy="228347"/>
                </a:xfrm>
                <a:custGeom>
                  <a:avLst/>
                  <a:gdLst/>
                  <a:ahLst/>
                  <a:cxnLst/>
                  <a:rect l="l" t="t" r="r" b="b"/>
                  <a:pathLst>
                    <a:path w="228137" h="228347" extrusionOk="0">
                      <a:moveTo>
                        <a:pt x="45914" y="98359"/>
                      </a:moveTo>
                      <a:cubicBezTo>
                        <a:pt x="45914" y="98359"/>
                        <a:pt x="12444" y="118297"/>
                        <a:pt x="4393" y="145768"/>
                      </a:cubicBezTo>
                      <a:cubicBezTo>
                        <a:pt x="-8289" y="189018"/>
                        <a:pt x="10521" y="203308"/>
                        <a:pt x="10521" y="203308"/>
                      </a:cubicBezTo>
                      <a:cubicBezTo>
                        <a:pt x="10521" y="203308"/>
                        <a:pt x="19635" y="172379"/>
                        <a:pt x="42577" y="179765"/>
                      </a:cubicBezTo>
                      <a:cubicBezTo>
                        <a:pt x="54483" y="183601"/>
                        <a:pt x="63440" y="201801"/>
                        <a:pt x="63440" y="201801"/>
                      </a:cubicBezTo>
                      <a:cubicBezTo>
                        <a:pt x="63440" y="201801"/>
                        <a:pt x="79347" y="199795"/>
                        <a:pt x="91068" y="206432"/>
                      </a:cubicBezTo>
                      <a:cubicBezTo>
                        <a:pt x="102788" y="213069"/>
                        <a:pt x="110322" y="228348"/>
                        <a:pt x="110322" y="228348"/>
                      </a:cubicBezTo>
                      <a:cubicBezTo>
                        <a:pt x="110322" y="228348"/>
                        <a:pt x="119140" y="214234"/>
                        <a:pt x="122126" y="198122"/>
                      </a:cubicBezTo>
                      <a:cubicBezTo>
                        <a:pt x="125111" y="182011"/>
                        <a:pt x="122264" y="163885"/>
                        <a:pt x="122264" y="163885"/>
                      </a:cubicBezTo>
                      <a:cubicBezTo>
                        <a:pt x="122264" y="163885"/>
                        <a:pt x="130361" y="168876"/>
                        <a:pt x="138505" y="172463"/>
                      </a:cubicBezTo>
                      <a:cubicBezTo>
                        <a:pt x="146648" y="176058"/>
                        <a:pt x="154838" y="178258"/>
                        <a:pt x="154838" y="178258"/>
                      </a:cubicBezTo>
                      <a:cubicBezTo>
                        <a:pt x="154838" y="178258"/>
                        <a:pt x="157306" y="170235"/>
                        <a:pt x="157398" y="162942"/>
                      </a:cubicBezTo>
                      <a:cubicBezTo>
                        <a:pt x="157491" y="155649"/>
                        <a:pt x="155198" y="149086"/>
                        <a:pt x="155198" y="149086"/>
                      </a:cubicBezTo>
                      <a:cubicBezTo>
                        <a:pt x="155198" y="149086"/>
                        <a:pt x="176930" y="148735"/>
                        <a:pt x="195167" y="145944"/>
                      </a:cubicBezTo>
                      <a:cubicBezTo>
                        <a:pt x="213404" y="143161"/>
                        <a:pt x="228138" y="137929"/>
                        <a:pt x="228138" y="137929"/>
                      </a:cubicBezTo>
                      <a:cubicBezTo>
                        <a:pt x="228138" y="137929"/>
                        <a:pt x="218248" y="120626"/>
                        <a:pt x="206952" y="108166"/>
                      </a:cubicBezTo>
                      <a:cubicBezTo>
                        <a:pt x="195666" y="95706"/>
                        <a:pt x="182993" y="88089"/>
                        <a:pt x="182993" y="88089"/>
                      </a:cubicBezTo>
                      <a:cubicBezTo>
                        <a:pt x="182993" y="88089"/>
                        <a:pt x="189279" y="84604"/>
                        <a:pt x="193910" y="80186"/>
                      </a:cubicBezTo>
                      <a:cubicBezTo>
                        <a:pt x="198531" y="75777"/>
                        <a:pt x="201499" y="70425"/>
                        <a:pt x="201499" y="70425"/>
                      </a:cubicBezTo>
                      <a:cubicBezTo>
                        <a:pt x="201499" y="70425"/>
                        <a:pt x="189861" y="64500"/>
                        <a:pt x="177151" y="63206"/>
                      </a:cubicBezTo>
                      <a:cubicBezTo>
                        <a:pt x="164451" y="61903"/>
                        <a:pt x="150678" y="65240"/>
                        <a:pt x="150678" y="65240"/>
                      </a:cubicBezTo>
                      <a:cubicBezTo>
                        <a:pt x="150678" y="65240"/>
                        <a:pt x="168906" y="49646"/>
                        <a:pt x="179638" y="33923"/>
                      </a:cubicBezTo>
                      <a:cubicBezTo>
                        <a:pt x="190369" y="18200"/>
                        <a:pt x="193605" y="2338"/>
                        <a:pt x="193605" y="2338"/>
                      </a:cubicBezTo>
                      <a:cubicBezTo>
                        <a:pt x="193605" y="2338"/>
                        <a:pt x="173288" y="12626"/>
                        <a:pt x="157629" y="13652"/>
                      </a:cubicBezTo>
                      <a:cubicBezTo>
                        <a:pt x="141962" y="14678"/>
                        <a:pt x="130972" y="6433"/>
                        <a:pt x="130972" y="6433"/>
                      </a:cubicBezTo>
                      <a:cubicBezTo>
                        <a:pt x="130972" y="6433"/>
                        <a:pt x="117097" y="31742"/>
                        <a:pt x="86918" y="17719"/>
                      </a:cubicBezTo>
                      <a:cubicBezTo>
                        <a:pt x="74957" y="12155"/>
                        <a:pt x="76029" y="0"/>
                        <a:pt x="76029" y="0"/>
                      </a:cubicBezTo>
                      <a:cubicBezTo>
                        <a:pt x="76029" y="0"/>
                        <a:pt x="55102" y="13384"/>
                        <a:pt x="46931" y="38018"/>
                      </a:cubicBezTo>
                      <a:cubicBezTo>
                        <a:pt x="38769" y="62651"/>
                        <a:pt x="45914" y="98359"/>
                        <a:pt x="45914" y="983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99" name="Google Shape;11199;p17"/>
                <p:cNvSpPr/>
                <p:nvPr/>
              </p:nvSpPr>
              <p:spPr>
                <a:xfrm>
                  <a:off x="3485451" y="2690112"/>
                  <a:ext cx="206108" cy="175051"/>
                </a:xfrm>
                <a:custGeom>
                  <a:avLst/>
                  <a:gdLst/>
                  <a:ahLst/>
                  <a:cxnLst/>
                  <a:rect l="l" t="t" r="r" b="b"/>
                  <a:pathLst>
                    <a:path w="206108" h="175051" extrusionOk="0">
                      <a:moveTo>
                        <a:pt x="206109" y="108887"/>
                      </a:moveTo>
                      <a:cubicBezTo>
                        <a:pt x="206109" y="108887"/>
                        <a:pt x="159457" y="89531"/>
                        <a:pt x="135018" y="85363"/>
                      </a:cubicBezTo>
                      <a:cubicBezTo>
                        <a:pt x="121375" y="83033"/>
                        <a:pt x="112131" y="82645"/>
                        <a:pt x="112131" y="82645"/>
                      </a:cubicBezTo>
                      <a:cubicBezTo>
                        <a:pt x="112131" y="82645"/>
                        <a:pt x="117567" y="79059"/>
                        <a:pt x="132310" y="73180"/>
                      </a:cubicBezTo>
                      <a:cubicBezTo>
                        <a:pt x="147053" y="67310"/>
                        <a:pt x="171104" y="59158"/>
                        <a:pt x="171104" y="59158"/>
                      </a:cubicBezTo>
                      <a:cubicBezTo>
                        <a:pt x="171104" y="59158"/>
                        <a:pt x="147949" y="62384"/>
                        <a:pt x="131496" y="67782"/>
                      </a:cubicBezTo>
                      <a:cubicBezTo>
                        <a:pt x="115034" y="73189"/>
                        <a:pt x="105273" y="80769"/>
                        <a:pt x="105273" y="80769"/>
                      </a:cubicBezTo>
                      <a:cubicBezTo>
                        <a:pt x="105273" y="80769"/>
                        <a:pt x="93404" y="77645"/>
                        <a:pt x="81656" y="76692"/>
                      </a:cubicBezTo>
                      <a:cubicBezTo>
                        <a:pt x="69898" y="75749"/>
                        <a:pt x="58252" y="76979"/>
                        <a:pt x="58252" y="76979"/>
                      </a:cubicBezTo>
                      <a:lnTo>
                        <a:pt x="83320" y="54822"/>
                      </a:lnTo>
                      <a:cubicBezTo>
                        <a:pt x="83320" y="54822"/>
                        <a:pt x="89809" y="58474"/>
                        <a:pt x="102380" y="57411"/>
                      </a:cubicBezTo>
                      <a:cubicBezTo>
                        <a:pt x="114960" y="56357"/>
                        <a:pt x="133613" y="50580"/>
                        <a:pt x="133613" y="50580"/>
                      </a:cubicBezTo>
                      <a:cubicBezTo>
                        <a:pt x="133613" y="50580"/>
                        <a:pt x="116051" y="52428"/>
                        <a:pt x="105162" y="52660"/>
                      </a:cubicBezTo>
                      <a:cubicBezTo>
                        <a:pt x="94273" y="52891"/>
                        <a:pt x="90049" y="51504"/>
                        <a:pt x="90049" y="51504"/>
                      </a:cubicBezTo>
                      <a:lnTo>
                        <a:pt x="116309" y="34182"/>
                      </a:lnTo>
                      <a:lnTo>
                        <a:pt x="151730" y="13070"/>
                      </a:lnTo>
                      <a:lnTo>
                        <a:pt x="115052" y="29505"/>
                      </a:lnTo>
                      <a:cubicBezTo>
                        <a:pt x="115052" y="29505"/>
                        <a:pt x="113675" y="25512"/>
                        <a:pt x="117437" y="18136"/>
                      </a:cubicBezTo>
                      <a:cubicBezTo>
                        <a:pt x="121199" y="10759"/>
                        <a:pt x="130091" y="0"/>
                        <a:pt x="130091" y="0"/>
                      </a:cubicBezTo>
                      <a:cubicBezTo>
                        <a:pt x="130091" y="0"/>
                        <a:pt x="118731" y="9798"/>
                        <a:pt x="113407" y="18108"/>
                      </a:cubicBezTo>
                      <a:cubicBezTo>
                        <a:pt x="108083" y="26427"/>
                        <a:pt x="108795" y="33249"/>
                        <a:pt x="108795" y="33249"/>
                      </a:cubicBezTo>
                      <a:lnTo>
                        <a:pt x="87969" y="47308"/>
                      </a:lnTo>
                      <a:lnTo>
                        <a:pt x="75759" y="54859"/>
                      </a:lnTo>
                      <a:cubicBezTo>
                        <a:pt x="75759" y="54859"/>
                        <a:pt x="73577" y="48925"/>
                        <a:pt x="75500" y="37972"/>
                      </a:cubicBezTo>
                      <a:cubicBezTo>
                        <a:pt x="77423" y="27018"/>
                        <a:pt x="83440" y="11055"/>
                        <a:pt x="83440" y="11055"/>
                      </a:cubicBezTo>
                      <a:cubicBezTo>
                        <a:pt x="83440" y="11055"/>
                        <a:pt x="73882" y="24930"/>
                        <a:pt x="70324" y="37001"/>
                      </a:cubicBezTo>
                      <a:cubicBezTo>
                        <a:pt x="66765" y="49073"/>
                        <a:pt x="69205" y="59361"/>
                        <a:pt x="69205" y="59361"/>
                      </a:cubicBezTo>
                      <a:lnTo>
                        <a:pt x="51282" y="76323"/>
                      </a:lnTo>
                      <a:cubicBezTo>
                        <a:pt x="51282" y="76323"/>
                        <a:pt x="44461" y="75980"/>
                        <a:pt x="32010" y="77155"/>
                      </a:cubicBezTo>
                      <a:cubicBezTo>
                        <a:pt x="19559" y="78319"/>
                        <a:pt x="1470" y="80991"/>
                        <a:pt x="1470" y="80991"/>
                      </a:cubicBezTo>
                      <a:lnTo>
                        <a:pt x="0" y="94412"/>
                      </a:lnTo>
                      <a:cubicBezTo>
                        <a:pt x="0" y="94412"/>
                        <a:pt x="16370" y="88385"/>
                        <a:pt x="29348" y="85741"/>
                      </a:cubicBezTo>
                      <a:cubicBezTo>
                        <a:pt x="42335" y="83089"/>
                        <a:pt x="51939" y="83810"/>
                        <a:pt x="51939" y="83810"/>
                      </a:cubicBezTo>
                      <a:lnTo>
                        <a:pt x="58335" y="100263"/>
                      </a:lnTo>
                      <a:cubicBezTo>
                        <a:pt x="58335" y="100263"/>
                        <a:pt x="46180" y="105994"/>
                        <a:pt x="36927" y="117104"/>
                      </a:cubicBezTo>
                      <a:cubicBezTo>
                        <a:pt x="27675" y="128224"/>
                        <a:pt x="18820" y="144465"/>
                        <a:pt x="18820" y="144465"/>
                      </a:cubicBezTo>
                      <a:cubicBezTo>
                        <a:pt x="18820" y="144465"/>
                        <a:pt x="29320" y="129352"/>
                        <a:pt x="39710" y="119794"/>
                      </a:cubicBezTo>
                      <a:cubicBezTo>
                        <a:pt x="50090" y="110237"/>
                        <a:pt x="60636" y="105023"/>
                        <a:pt x="60636" y="105023"/>
                      </a:cubicBezTo>
                      <a:lnTo>
                        <a:pt x="71793" y="130332"/>
                      </a:lnTo>
                      <a:cubicBezTo>
                        <a:pt x="71793" y="130332"/>
                        <a:pt x="66626" y="134999"/>
                        <a:pt x="65730" y="144419"/>
                      </a:cubicBezTo>
                      <a:cubicBezTo>
                        <a:pt x="64842" y="153828"/>
                        <a:pt x="68235" y="167989"/>
                        <a:pt x="68235" y="167989"/>
                      </a:cubicBezTo>
                      <a:cubicBezTo>
                        <a:pt x="68235" y="167989"/>
                        <a:pt x="68133" y="153163"/>
                        <a:pt x="69492" y="144825"/>
                      </a:cubicBezTo>
                      <a:cubicBezTo>
                        <a:pt x="70850" y="136497"/>
                        <a:pt x="73661" y="134658"/>
                        <a:pt x="73661" y="134658"/>
                      </a:cubicBezTo>
                      <a:lnTo>
                        <a:pt x="106308" y="175051"/>
                      </a:lnTo>
                      <a:cubicBezTo>
                        <a:pt x="106308" y="175051"/>
                        <a:pt x="86934" y="145010"/>
                        <a:pt x="78217" y="129075"/>
                      </a:cubicBezTo>
                      <a:cubicBezTo>
                        <a:pt x="71636" y="117049"/>
                        <a:pt x="70065" y="112178"/>
                        <a:pt x="70065" y="112178"/>
                      </a:cubicBezTo>
                      <a:cubicBezTo>
                        <a:pt x="70065" y="112178"/>
                        <a:pt x="76036" y="111872"/>
                        <a:pt x="84383" y="113878"/>
                      </a:cubicBezTo>
                      <a:cubicBezTo>
                        <a:pt x="92720" y="115884"/>
                        <a:pt x="102167" y="120247"/>
                        <a:pt x="102167" y="120247"/>
                      </a:cubicBezTo>
                      <a:cubicBezTo>
                        <a:pt x="102167" y="120247"/>
                        <a:pt x="93497" y="113148"/>
                        <a:pt x="85206" y="109636"/>
                      </a:cubicBezTo>
                      <a:cubicBezTo>
                        <a:pt x="76923" y="106133"/>
                        <a:pt x="69020" y="106216"/>
                        <a:pt x="69020" y="106216"/>
                      </a:cubicBezTo>
                      <a:lnTo>
                        <a:pt x="59463" y="83837"/>
                      </a:lnTo>
                      <a:cubicBezTo>
                        <a:pt x="59463" y="83837"/>
                        <a:pt x="71803" y="83921"/>
                        <a:pt x="82017" y="84411"/>
                      </a:cubicBezTo>
                      <a:cubicBezTo>
                        <a:pt x="92230" y="84891"/>
                        <a:pt x="102555" y="87489"/>
                        <a:pt x="102555" y="87489"/>
                      </a:cubicBezTo>
                      <a:cubicBezTo>
                        <a:pt x="102555" y="87489"/>
                        <a:pt x="107242" y="98285"/>
                        <a:pt x="116014" y="108471"/>
                      </a:cubicBezTo>
                      <a:cubicBezTo>
                        <a:pt x="124785" y="118657"/>
                        <a:pt x="137643" y="128243"/>
                        <a:pt x="137643" y="128243"/>
                      </a:cubicBezTo>
                      <a:cubicBezTo>
                        <a:pt x="137643" y="128243"/>
                        <a:pt x="127540" y="117114"/>
                        <a:pt x="120626" y="107325"/>
                      </a:cubicBezTo>
                      <a:cubicBezTo>
                        <a:pt x="113712" y="97527"/>
                        <a:pt x="109987" y="89060"/>
                        <a:pt x="109987" y="89060"/>
                      </a:cubicBezTo>
                      <a:cubicBezTo>
                        <a:pt x="109987" y="89060"/>
                        <a:pt x="116707" y="87858"/>
                        <a:pt x="135240" y="91454"/>
                      </a:cubicBezTo>
                      <a:cubicBezTo>
                        <a:pt x="159374" y="96131"/>
                        <a:pt x="206109" y="108887"/>
                        <a:pt x="206109"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00" name="Google Shape;11200;p17"/>
              <p:cNvGrpSpPr/>
              <p:nvPr/>
            </p:nvGrpSpPr>
            <p:grpSpPr>
              <a:xfrm>
                <a:off x="3287600" y="2796145"/>
                <a:ext cx="270494" cy="204673"/>
                <a:chOff x="3287600" y="2796145"/>
                <a:chExt cx="270494" cy="204673"/>
              </a:xfrm>
            </p:grpSpPr>
            <p:sp>
              <p:nvSpPr>
                <p:cNvPr id="11201" name="Google Shape;11201;p17"/>
                <p:cNvSpPr/>
                <p:nvPr/>
              </p:nvSpPr>
              <p:spPr>
                <a:xfrm>
                  <a:off x="3287600" y="2796145"/>
                  <a:ext cx="270494" cy="204673"/>
                </a:xfrm>
                <a:custGeom>
                  <a:avLst/>
                  <a:gdLst/>
                  <a:ahLst/>
                  <a:cxnLst/>
                  <a:rect l="l" t="t" r="r" b="b"/>
                  <a:pathLst>
                    <a:path w="270494" h="204673" extrusionOk="0">
                      <a:moveTo>
                        <a:pt x="96304" y="54117"/>
                      </a:moveTo>
                      <a:cubicBezTo>
                        <a:pt x="96304" y="54117"/>
                        <a:pt x="58036" y="46815"/>
                        <a:pt x="33781" y="62011"/>
                      </a:cubicBezTo>
                      <a:cubicBezTo>
                        <a:pt x="-4421" y="85951"/>
                        <a:pt x="173" y="109124"/>
                        <a:pt x="173" y="109124"/>
                      </a:cubicBezTo>
                      <a:cubicBezTo>
                        <a:pt x="173" y="109124"/>
                        <a:pt x="27515" y="92033"/>
                        <a:pt x="39771" y="112794"/>
                      </a:cubicBezTo>
                      <a:cubicBezTo>
                        <a:pt x="46131" y="123563"/>
                        <a:pt x="40742" y="143122"/>
                        <a:pt x="40742" y="143122"/>
                      </a:cubicBezTo>
                      <a:cubicBezTo>
                        <a:pt x="40742" y="143122"/>
                        <a:pt x="53978" y="152180"/>
                        <a:pt x="58332" y="164927"/>
                      </a:cubicBezTo>
                      <a:cubicBezTo>
                        <a:pt x="62695" y="177673"/>
                        <a:pt x="58193" y="194099"/>
                        <a:pt x="58193" y="194099"/>
                      </a:cubicBezTo>
                      <a:cubicBezTo>
                        <a:pt x="58193" y="194099"/>
                        <a:pt x="74147" y="189394"/>
                        <a:pt x="87079" y="179318"/>
                      </a:cubicBezTo>
                      <a:cubicBezTo>
                        <a:pt x="100010" y="169253"/>
                        <a:pt x="109910" y="153807"/>
                        <a:pt x="109910" y="153807"/>
                      </a:cubicBezTo>
                      <a:cubicBezTo>
                        <a:pt x="109910" y="153807"/>
                        <a:pt x="112655" y="162912"/>
                        <a:pt x="116362" y="171009"/>
                      </a:cubicBezTo>
                      <a:cubicBezTo>
                        <a:pt x="120068" y="179097"/>
                        <a:pt x="124736" y="186177"/>
                        <a:pt x="124736" y="186177"/>
                      </a:cubicBezTo>
                      <a:cubicBezTo>
                        <a:pt x="124736" y="186177"/>
                        <a:pt x="131909" y="181814"/>
                        <a:pt x="136817" y="176425"/>
                      </a:cubicBezTo>
                      <a:cubicBezTo>
                        <a:pt x="141726" y="171027"/>
                        <a:pt x="144369" y="164594"/>
                        <a:pt x="144369" y="164594"/>
                      </a:cubicBezTo>
                      <a:cubicBezTo>
                        <a:pt x="144369" y="164594"/>
                        <a:pt x="160850" y="178764"/>
                        <a:pt x="176342" y="188784"/>
                      </a:cubicBezTo>
                      <a:cubicBezTo>
                        <a:pt x="191834" y="198794"/>
                        <a:pt x="206328" y="204673"/>
                        <a:pt x="206328" y="204673"/>
                      </a:cubicBezTo>
                      <a:cubicBezTo>
                        <a:pt x="206328" y="204673"/>
                        <a:pt x="210413" y="185160"/>
                        <a:pt x="210237" y="168347"/>
                      </a:cubicBezTo>
                      <a:cubicBezTo>
                        <a:pt x="210062" y="151533"/>
                        <a:pt x="205634" y="137428"/>
                        <a:pt x="205634" y="137428"/>
                      </a:cubicBezTo>
                      <a:cubicBezTo>
                        <a:pt x="205634" y="137428"/>
                        <a:pt x="212659" y="138990"/>
                        <a:pt x="219046" y="138759"/>
                      </a:cubicBezTo>
                      <a:cubicBezTo>
                        <a:pt x="225443" y="138528"/>
                        <a:pt x="231211" y="136494"/>
                        <a:pt x="231211" y="136494"/>
                      </a:cubicBezTo>
                      <a:cubicBezTo>
                        <a:pt x="231211" y="136494"/>
                        <a:pt x="226432" y="124339"/>
                        <a:pt x="217799" y="114929"/>
                      </a:cubicBezTo>
                      <a:cubicBezTo>
                        <a:pt x="209156" y="105529"/>
                        <a:pt x="196640" y="98892"/>
                        <a:pt x="196640" y="98892"/>
                      </a:cubicBezTo>
                      <a:cubicBezTo>
                        <a:pt x="196640" y="98892"/>
                        <a:pt x="220618" y="99326"/>
                        <a:pt x="239086" y="94686"/>
                      </a:cubicBezTo>
                      <a:cubicBezTo>
                        <a:pt x="257545" y="90046"/>
                        <a:pt x="270495" y="80331"/>
                        <a:pt x="270495" y="80331"/>
                      </a:cubicBezTo>
                      <a:cubicBezTo>
                        <a:pt x="270495" y="80331"/>
                        <a:pt x="248468" y="74536"/>
                        <a:pt x="236082" y="64913"/>
                      </a:cubicBezTo>
                      <a:cubicBezTo>
                        <a:pt x="223687" y="55282"/>
                        <a:pt x="220932" y="41814"/>
                        <a:pt x="220932" y="41814"/>
                      </a:cubicBezTo>
                      <a:cubicBezTo>
                        <a:pt x="220932" y="41814"/>
                        <a:pt x="193756" y="51538"/>
                        <a:pt x="180492" y="21017"/>
                      </a:cubicBezTo>
                      <a:cubicBezTo>
                        <a:pt x="175242" y="8926"/>
                        <a:pt x="184106" y="542"/>
                        <a:pt x="184106" y="542"/>
                      </a:cubicBezTo>
                      <a:cubicBezTo>
                        <a:pt x="184106" y="542"/>
                        <a:pt x="159574" y="-3340"/>
                        <a:pt x="137113" y="9666"/>
                      </a:cubicBezTo>
                      <a:cubicBezTo>
                        <a:pt x="114652" y="22671"/>
                        <a:pt x="96304" y="54117"/>
                        <a:pt x="96304" y="541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02" name="Google Shape;11202;p17"/>
                <p:cNvSpPr/>
                <p:nvPr/>
              </p:nvSpPr>
              <p:spPr>
                <a:xfrm>
                  <a:off x="3318941" y="2823522"/>
                  <a:ext cx="186623" cy="156693"/>
                </a:xfrm>
                <a:custGeom>
                  <a:avLst/>
                  <a:gdLst/>
                  <a:ahLst/>
                  <a:cxnLst/>
                  <a:rect l="l" t="t" r="r" b="b"/>
                  <a:pathLst>
                    <a:path w="186623" h="156693" extrusionOk="0">
                      <a:moveTo>
                        <a:pt x="163709" y="156694"/>
                      </a:moveTo>
                      <a:cubicBezTo>
                        <a:pt x="163709" y="156694"/>
                        <a:pt x="141654" y="111253"/>
                        <a:pt x="126144" y="91907"/>
                      </a:cubicBezTo>
                      <a:cubicBezTo>
                        <a:pt x="117483" y="81120"/>
                        <a:pt x="110828" y="74686"/>
                        <a:pt x="110828" y="74686"/>
                      </a:cubicBezTo>
                      <a:cubicBezTo>
                        <a:pt x="110828" y="74686"/>
                        <a:pt x="117270" y="75611"/>
                        <a:pt x="132199" y="81009"/>
                      </a:cubicBezTo>
                      <a:cubicBezTo>
                        <a:pt x="147127" y="86407"/>
                        <a:pt x="170531" y="96270"/>
                        <a:pt x="170531" y="96270"/>
                      </a:cubicBezTo>
                      <a:cubicBezTo>
                        <a:pt x="170531" y="96270"/>
                        <a:pt x="151074" y="83310"/>
                        <a:pt x="135175" y="76424"/>
                      </a:cubicBezTo>
                      <a:cubicBezTo>
                        <a:pt x="119276" y="69547"/>
                        <a:pt x="106946" y="68734"/>
                        <a:pt x="106946" y="68734"/>
                      </a:cubicBezTo>
                      <a:cubicBezTo>
                        <a:pt x="106946" y="68734"/>
                        <a:pt x="100142" y="58520"/>
                        <a:pt x="91981" y="50007"/>
                      </a:cubicBezTo>
                      <a:cubicBezTo>
                        <a:pt x="83819" y="41503"/>
                        <a:pt x="74289" y="34690"/>
                        <a:pt x="74289" y="34690"/>
                      </a:cubicBezTo>
                      <a:lnTo>
                        <a:pt x="107740" y="34755"/>
                      </a:lnTo>
                      <a:cubicBezTo>
                        <a:pt x="107740" y="34755"/>
                        <a:pt x="110171" y="41799"/>
                        <a:pt x="120284" y="49350"/>
                      </a:cubicBezTo>
                      <a:cubicBezTo>
                        <a:pt x="130387" y="56902"/>
                        <a:pt x="148180" y="64962"/>
                        <a:pt x="148180" y="64962"/>
                      </a:cubicBezTo>
                      <a:cubicBezTo>
                        <a:pt x="148180" y="64962"/>
                        <a:pt x="133816" y="54693"/>
                        <a:pt x="125515" y="47631"/>
                      </a:cubicBezTo>
                      <a:cubicBezTo>
                        <a:pt x="117224" y="40578"/>
                        <a:pt x="114978" y="36742"/>
                        <a:pt x="114978" y="36742"/>
                      </a:cubicBezTo>
                      <a:lnTo>
                        <a:pt x="146119" y="41216"/>
                      </a:lnTo>
                      <a:lnTo>
                        <a:pt x="186624" y="48934"/>
                      </a:lnTo>
                      <a:lnTo>
                        <a:pt x="148291" y="36881"/>
                      </a:lnTo>
                      <a:cubicBezTo>
                        <a:pt x="148291" y="36881"/>
                        <a:pt x="149909" y="32990"/>
                        <a:pt x="157609" y="29967"/>
                      </a:cubicBezTo>
                      <a:cubicBezTo>
                        <a:pt x="165317" y="26944"/>
                        <a:pt x="179118" y="24800"/>
                        <a:pt x="179118" y="24800"/>
                      </a:cubicBezTo>
                      <a:cubicBezTo>
                        <a:pt x="179118" y="24800"/>
                        <a:pt x="164116" y="24587"/>
                        <a:pt x="154623" y="27277"/>
                      </a:cubicBezTo>
                      <a:cubicBezTo>
                        <a:pt x="145121" y="29958"/>
                        <a:pt x="141127" y="35531"/>
                        <a:pt x="141127" y="35531"/>
                      </a:cubicBezTo>
                      <a:lnTo>
                        <a:pt x="116217" y="32222"/>
                      </a:lnTo>
                      <a:lnTo>
                        <a:pt x="102065" y="29764"/>
                      </a:lnTo>
                      <a:cubicBezTo>
                        <a:pt x="102065" y="29764"/>
                        <a:pt x="104376" y="23885"/>
                        <a:pt x="113083" y="16961"/>
                      </a:cubicBezTo>
                      <a:cubicBezTo>
                        <a:pt x="121791" y="10048"/>
                        <a:pt x="136894" y="2098"/>
                        <a:pt x="136894" y="2098"/>
                      </a:cubicBezTo>
                      <a:cubicBezTo>
                        <a:pt x="136894" y="2098"/>
                        <a:pt x="120533" y="6128"/>
                        <a:pt x="109857" y="12802"/>
                      </a:cubicBezTo>
                      <a:cubicBezTo>
                        <a:pt x="99181" y="19476"/>
                        <a:pt x="94181" y="28784"/>
                        <a:pt x="94181" y="28784"/>
                      </a:cubicBezTo>
                      <a:lnTo>
                        <a:pt x="69510" y="29570"/>
                      </a:lnTo>
                      <a:cubicBezTo>
                        <a:pt x="69510" y="29570"/>
                        <a:pt x="64639" y="24800"/>
                        <a:pt x="54545" y="17405"/>
                      </a:cubicBezTo>
                      <a:cubicBezTo>
                        <a:pt x="44461" y="10011"/>
                        <a:pt x="29154" y="0"/>
                        <a:pt x="29154" y="0"/>
                      </a:cubicBezTo>
                      <a:lnTo>
                        <a:pt x="19152" y="9059"/>
                      </a:lnTo>
                      <a:cubicBezTo>
                        <a:pt x="19152" y="9059"/>
                        <a:pt x="35393" y="15427"/>
                        <a:pt x="46855" y="22064"/>
                      </a:cubicBezTo>
                      <a:cubicBezTo>
                        <a:pt x="58326" y="28701"/>
                        <a:pt x="65027" y="35605"/>
                        <a:pt x="65027" y="35605"/>
                      </a:cubicBezTo>
                      <a:lnTo>
                        <a:pt x="58899" y="52170"/>
                      </a:lnTo>
                      <a:cubicBezTo>
                        <a:pt x="58899" y="52170"/>
                        <a:pt x="46004" y="48380"/>
                        <a:pt x="31705" y="50552"/>
                      </a:cubicBezTo>
                      <a:cubicBezTo>
                        <a:pt x="17405" y="52724"/>
                        <a:pt x="0" y="58991"/>
                        <a:pt x="0" y="58991"/>
                      </a:cubicBezTo>
                      <a:cubicBezTo>
                        <a:pt x="0" y="58991"/>
                        <a:pt x="17886" y="54656"/>
                        <a:pt x="32000" y="54406"/>
                      </a:cubicBezTo>
                      <a:cubicBezTo>
                        <a:pt x="46115" y="54148"/>
                        <a:pt x="57457" y="57253"/>
                        <a:pt x="57457" y="57253"/>
                      </a:cubicBezTo>
                      <a:lnTo>
                        <a:pt x="48999" y="83588"/>
                      </a:lnTo>
                      <a:cubicBezTo>
                        <a:pt x="48999" y="83588"/>
                        <a:pt x="42039" y="83643"/>
                        <a:pt x="35125" y="90095"/>
                      </a:cubicBezTo>
                      <a:cubicBezTo>
                        <a:pt x="28211" y="96547"/>
                        <a:pt x="21352" y="109386"/>
                        <a:pt x="21352" y="109386"/>
                      </a:cubicBezTo>
                      <a:cubicBezTo>
                        <a:pt x="21352" y="109386"/>
                        <a:pt x="31113" y="98229"/>
                        <a:pt x="37667" y="92905"/>
                      </a:cubicBezTo>
                      <a:cubicBezTo>
                        <a:pt x="44211" y="87572"/>
                        <a:pt x="47538" y="88062"/>
                        <a:pt x="47538" y="88062"/>
                      </a:cubicBezTo>
                      <a:lnTo>
                        <a:pt x="45135" y="139944"/>
                      </a:lnTo>
                      <a:cubicBezTo>
                        <a:pt x="45135" y="139944"/>
                        <a:pt x="50580" y="104616"/>
                        <a:pt x="54637" y="86906"/>
                      </a:cubicBezTo>
                      <a:cubicBezTo>
                        <a:pt x="57706" y="73549"/>
                        <a:pt x="59758" y="68863"/>
                        <a:pt x="59758" y="68863"/>
                      </a:cubicBezTo>
                      <a:cubicBezTo>
                        <a:pt x="59758" y="68863"/>
                        <a:pt x="64435" y="72588"/>
                        <a:pt x="69344" y="79632"/>
                      </a:cubicBezTo>
                      <a:cubicBezTo>
                        <a:pt x="74252" y="86675"/>
                        <a:pt x="78411" y="96205"/>
                        <a:pt x="78411" y="96205"/>
                      </a:cubicBezTo>
                      <a:cubicBezTo>
                        <a:pt x="78411" y="96205"/>
                        <a:pt x="76646" y="85131"/>
                        <a:pt x="72773" y="77006"/>
                      </a:cubicBezTo>
                      <a:cubicBezTo>
                        <a:pt x="68900" y="68882"/>
                        <a:pt x="62938" y="63705"/>
                        <a:pt x="62938" y="63705"/>
                      </a:cubicBezTo>
                      <a:lnTo>
                        <a:pt x="70647" y="40624"/>
                      </a:lnTo>
                      <a:cubicBezTo>
                        <a:pt x="70647" y="40624"/>
                        <a:pt x="79816" y="48879"/>
                        <a:pt x="87137" y="56024"/>
                      </a:cubicBezTo>
                      <a:cubicBezTo>
                        <a:pt x="94449" y="63160"/>
                        <a:pt x="100457" y="71960"/>
                        <a:pt x="100457" y="71960"/>
                      </a:cubicBezTo>
                      <a:cubicBezTo>
                        <a:pt x="100457" y="71960"/>
                        <a:pt x="96787" y="83144"/>
                        <a:pt x="96593" y="96584"/>
                      </a:cubicBezTo>
                      <a:cubicBezTo>
                        <a:pt x="96390" y="110024"/>
                        <a:pt x="99643" y="125728"/>
                        <a:pt x="99643" y="125728"/>
                      </a:cubicBezTo>
                      <a:cubicBezTo>
                        <a:pt x="99643" y="125728"/>
                        <a:pt x="99477" y="110708"/>
                        <a:pt x="100808" y="98784"/>
                      </a:cubicBezTo>
                      <a:cubicBezTo>
                        <a:pt x="102139" y="86869"/>
                        <a:pt x="104968" y="78060"/>
                        <a:pt x="104968" y="78060"/>
                      </a:cubicBezTo>
                      <a:cubicBezTo>
                        <a:pt x="104968" y="78060"/>
                        <a:pt x="110791" y="81628"/>
                        <a:pt x="122271" y="96621"/>
                      </a:cubicBezTo>
                      <a:cubicBezTo>
                        <a:pt x="137218" y="116143"/>
                        <a:pt x="163709" y="156694"/>
                        <a:pt x="163709" y="15669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03" name="Google Shape;11203;p17"/>
              <p:cNvGrpSpPr/>
              <p:nvPr/>
            </p:nvGrpSpPr>
            <p:grpSpPr>
              <a:xfrm>
                <a:off x="2820215" y="3330391"/>
                <a:ext cx="220186" cy="260080"/>
                <a:chOff x="2820215" y="3330391"/>
                <a:chExt cx="220186" cy="260080"/>
              </a:xfrm>
            </p:grpSpPr>
            <p:sp>
              <p:nvSpPr>
                <p:cNvPr id="11204" name="Google Shape;11204;p17"/>
                <p:cNvSpPr/>
                <p:nvPr/>
              </p:nvSpPr>
              <p:spPr>
                <a:xfrm>
                  <a:off x="2820215" y="3330391"/>
                  <a:ext cx="207050" cy="260080"/>
                </a:xfrm>
                <a:custGeom>
                  <a:avLst/>
                  <a:gdLst/>
                  <a:ahLst/>
                  <a:cxnLst/>
                  <a:rect l="l" t="t" r="r" b="b"/>
                  <a:pathLst>
                    <a:path w="207050" h="260080" extrusionOk="0">
                      <a:moveTo>
                        <a:pt x="181586" y="109978"/>
                      </a:moveTo>
                      <a:cubicBezTo>
                        <a:pt x="181586" y="109978"/>
                        <a:pt x="203253" y="77607"/>
                        <a:pt x="198742" y="49341"/>
                      </a:cubicBezTo>
                      <a:cubicBezTo>
                        <a:pt x="191643" y="4825"/>
                        <a:pt x="168516" y="0"/>
                        <a:pt x="168516" y="0"/>
                      </a:cubicBezTo>
                      <a:cubicBezTo>
                        <a:pt x="168516" y="0"/>
                        <a:pt x="173553" y="31843"/>
                        <a:pt x="149669" y="35014"/>
                      </a:cubicBezTo>
                      <a:cubicBezTo>
                        <a:pt x="137264" y="36659"/>
                        <a:pt x="121365" y="24060"/>
                        <a:pt x="121365" y="24060"/>
                      </a:cubicBezTo>
                      <a:cubicBezTo>
                        <a:pt x="121365" y="24060"/>
                        <a:pt x="107852" y="32694"/>
                        <a:pt x="94421" y="31733"/>
                      </a:cubicBezTo>
                      <a:cubicBezTo>
                        <a:pt x="80990" y="30762"/>
                        <a:pt x="67625" y="20197"/>
                        <a:pt x="67625" y="20197"/>
                      </a:cubicBezTo>
                      <a:cubicBezTo>
                        <a:pt x="67625" y="20197"/>
                        <a:pt x="65720" y="36724"/>
                        <a:pt x="69935" y="52558"/>
                      </a:cubicBezTo>
                      <a:cubicBezTo>
                        <a:pt x="74150" y="68401"/>
                        <a:pt x="84503" y="83541"/>
                        <a:pt x="84503" y="83541"/>
                      </a:cubicBezTo>
                      <a:cubicBezTo>
                        <a:pt x="84503" y="83541"/>
                        <a:pt x="75047" y="82516"/>
                        <a:pt x="66146" y="82765"/>
                      </a:cubicBezTo>
                      <a:cubicBezTo>
                        <a:pt x="57253" y="83015"/>
                        <a:pt x="48916" y="84540"/>
                        <a:pt x="48916" y="84540"/>
                      </a:cubicBezTo>
                      <a:cubicBezTo>
                        <a:pt x="48916" y="84540"/>
                        <a:pt x="50118" y="92850"/>
                        <a:pt x="53168" y="99477"/>
                      </a:cubicBezTo>
                      <a:cubicBezTo>
                        <a:pt x="56218" y="106105"/>
                        <a:pt x="61099" y="111050"/>
                        <a:pt x="61099" y="111050"/>
                      </a:cubicBezTo>
                      <a:cubicBezTo>
                        <a:pt x="61099" y="111050"/>
                        <a:pt x="41623" y="120691"/>
                        <a:pt x="26344" y="131034"/>
                      </a:cubicBezTo>
                      <a:cubicBezTo>
                        <a:pt x="11074" y="141377"/>
                        <a:pt x="0" y="152414"/>
                        <a:pt x="0" y="152414"/>
                      </a:cubicBezTo>
                      <a:cubicBezTo>
                        <a:pt x="0" y="152414"/>
                        <a:pt x="16361" y="163802"/>
                        <a:pt x="31908" y="170217"/>
                      </a:cubicBezTo>
                      <a:cubicBezTo>
                        <a:pt x="47446" y="176622"/>
                        <a:pt x="62171" y="178064"/>
                        <a:pt x="62171" y="178064"/>
                      </a:cubicBezTo>
                      <a:cubicBezTo>
                        <a:pt x="62171" y="178064"/>
                        <a:pt x="57984" y="183915"/>
                        <a:pt x="55701" y="189886"/>
                      </a:cubicBezTo>
                      <a:cubicBezTo>
                        <a:pt x="53417" y="195858"/>
                        <a:pt x="53029" y="201958"/>
                        <a:pt x="53029" y="201958"/>
                      </a:cubicBezTo>
                      <a:cubicBezTo>
                        <a:pt x="53029" y="201958"/>
                        <a:pt x="66090" y="202319"/>
                        <a:pt x="78125" y="198039"/>
                      </a:cubicBezTo>
                      <a:cubicBezTo>
                        <a:pt x="90150" y="193760"/>
                        <a:pt x="101159" y="184840"/>
                        <a:pt x="101159" y="184840"/>
                      </a:cubicBezTo>
                      <a:cubicBezTo>
                        <a:pt x="101159" y="184840"/>
                        <a:pt x="91380" y="206746"/>
                        <a:pt x="88440" y="225557"/>
                      </a:cubicBezTo>
                      <a:cubicBezTo>
                        <a:pt x="85492" y="244367"/>
                        <a:pt x="89374" y="260081"/>
                        <a:pt x="89374" y="260081"/>
                      </a:cubicBezTo>
                      <a:cubicBezTo>
                        <a:pt x="89374" y="260081"/>
                        <a:pt x="103313" y="242065"/>
                        <a:pt x="117021" y="234421"/>
                      </a:cubicBezTo>
                      <a:cubicBezTo>
                        <a:pt x="130729" y="226777"/>
                        <a:pt x="144197" y="229504"/>
                        <a:pt x="144197" y="229504"/>
                      </a:cubicBezTo>
                      <a:cubicBezTo>
                        <a:pt x="144197" y="229504"/>
                        <a:pt x="145870" y="200692"/>
                        <a:pt x="179146" y="200415"/>
                      </a:cubicBezTo>
                      <a:cubicBezTo>
                        <a:pt x="192336" y="200304"/>
                        <a:pt x="196579" y="211738"/>
                        <a:pt x="196579" y="211738"/>
                      </a:cubicBezTo>
                      <a:cubicBezTo>
                        <a:pt x="196579" y="211738"/>
                        <a:pt x="209741" y="190681"/>
                        <a:pt x="206552" y="164920"/>
                      </a:cubicBezTo>
                      <a:cubicBezTo>
                        <a:pt x="203354" y="139159"/>
                        <a:pt x="181586" y="109978"/>
                        <a:pt x="181586" y="10997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05" name="Google Shape;11205;p17"/>
                <p:cNvSpPr/>
                <p:nvPr/>
              </p:nvSpPr>
              <p:spPr>
                <a:xfrm>
                  <a:off x="2843583" y="3367928"/>
                  <a:ext cx="196818" cy="178285"/>
                </a:xfrm>
                <a:custGeom>
                  <a:avLst/>
                  <a:gdLst/>
                  <a:ahLst/>
                  <a:cxnLst/>
                  <a:rect l="l" t="t" r="r" b="b"/>
                  <a:pathLst>
                    <a:path w="196818" h="178285" extrusionOk="0">
                      <a:moveTo>
                        <a:pt x="0" y="112547"/>
                      </a:moveTo>
                      <a:cubicBezTo>
                        <a:pt x="0" y="112547"/>
                        <a:pt x="50450" y="110005"/>
                        <a:pt x="74316" y="103295"/>
                      </a:cubicBezTo>
                      <a:cubicBezTo>
                        <a:pt x="87636" y="99542"/>
                        <a:pt x="96149" y="95918"/>
                        <a:pt x="96149" y="95918"/>
                      </a:cubicBezTo>
                      <a:cubicBezTo>
                        <a:pt x="96149" y="95918"/>
                        <a:pt x="92785" y="101492"/>
                        <a:pt x="81989" y="113129"/>
                      </a:cubicBezTo>
                      <a:cubicBezTo>
                        <a:pt x="71183" y="124758"/>
                        <a:pt x="52955" y="142440"/>
                        <a:pt x="52955" y="142440"/>
                      </a:cubicBezTo>
                      <a:cubicBezTo>
                        <a:pt x="52955" y="142440"/>
                        <a:pt x="72486" y="129601"/>
                        <a:pt x="85039" y="117659"/>
                      </a:cubicBezTo>
                      <a:cubicBezTo>
                        <a:pt x="97582" y="105716"/>
                        <a:pt x="103156" y="94680"/>
                        <a:pt x="103156" y="94680"/>
                      </a:cubicBezTo>
                      <a:cubicBezTo>
                        <a:pt x="103156" y="94680"/>
                        <a:pt x="115209" y="92406"/>
                        <a:pt x="126236" y="88219"/>
                      </a:cubicBezTo>
                      <a:cubicBezTo>
                        <a:pt x="137255" y="84031"/>
                        <a:pt x="147247" y="77922"/>
                        <a:pt x="147247" y="77922"/>
                      </a:cubicBezTo>
                      <a:lnTo>
                        <a:pt x="134112" y="108693"/>
                      </a:lnTo>
                      <a:cubicBezTo>
                        <a:pt x="134112" y="108693"/>
                        <a:pt x="126680" y="108175"/>
                        <a:pt x="115782" y="114534"/>
                      </a:cubicBezTo>
                      <a:cubicBezTo>
                        <a:pt x="104884" y="120885"/>
                        <a:pt x="90511" y="134103"/>
                        <a:pt x="90511" y="134103"/>
                      </a:cubicBezTo>
                      <a:cubicBezTo>
                        <a:pt x="90511" y="134103"/>
                        <a:pt x="105578" y="124896"/>
                        <a:pt x="115311" y="120016"/>
                      </a:cubicBezTo>
                      <a:cubicBezTo>
                        <a:pt x="125053" y="115135"/>
                        <a:pt x="129453" y="114571"/>
                        <a:pt x="129453" y="114571"/>
                      </a:cubicBezTo>
                      <a:lnTo>
                        <a:pt x="113176" y="141497"/>
                      </a:lnTo>
                      <a:lnTo>
                        <a:pt x="90234" y="175762"/>
                      </a:lnTo>
                      <a:lnTo>
                        <a:pt x="116309" y="145186"/>
                      </a:lnTo>
                      <a:cubicBezTo>
                        <a:pt x="116309" y="145186"/>
                        <a:pt x="119267" y="148189"/>
                        <a:pt x="119036" y="156462"/>
                      </a:cubicBezTo>
                      <a:cubicBezTo>
                        <a:pt x="118805" y="164745"/>
                        <a:pt x="115385" y="178286"/>
                        <a:pt x="115385" y="178286"/>
                      </a:cubicBezTo>
                      <a:cubicBezTo>
                        <a:pt x="115385" y="178286"/>
                        <a:pt x="121439" y="164550"/>
                        <a:pt x="122687" y="154762"/>
                      </a:cubicBezTo>
                      <a:cubicBezTo>
                        <a:pt x="123926" y="144973"/>
                        <a:pt x="120358" y="139113"/>
                        <a:pt x="120358" y="139113"/>
                      </a:cubicBezTo>
                      <a:lnTo>
                        <a:pt x="133132" y="117474"/>
                      </a:lnTo>
                      <a:lnTo>
                        <a:pt x="140933" y="105411"/>
                      </a:lnTo>
                      <a:cubicBezTo>
                        <a:pt x="140933" y="105411"/>
                        <a:pt x="145444" y="109839"/>
                        <a:pt x="148402" y="120561"/>
                      </a:cubicBezTo>
                      <a:cubicBezTo>
                        <a:pt x="151369" y="131274"/>
                        <a:pt x="152784" y="148282"/>
                        <a:pt x="152784" y="148282"/>
                      </a:cubicBezTo>
                      <a:cubicBezTo>
                        <a:pt x="152784" y="148282"/>
                        <a:pt x="155464" y="131644"/>
                        <a:pt x="153495" y="119212"/>
                      </a:cubicBezTo>
                      <a:cubicBezTo>
                        <a:pt x="151536" y="106779"/>
                        <a:pt x="144917" y="98543"/>
                        <a:pt x="144917" y="98543"/>
                      </a:cubicBezTo>
                      <a:lnTo>
                        <a:pt x="153828" y="75527"/>
                      </a:lnTo>
                      <a:cubicBezTo>
                        <a:pt x="153828" y="75527"/>
                        <a:pt x="160132" y="72902"/>
                        <a:pt x="170882" y="66506"/>
                      </a:cubicBezTo>
                      <a:cubicBezTo>
                        <a:pt x="181623" y="60110"/>
                        <a:pt x="196819" y="49933"/>
                        <a:pt x="196819" y="49933"/>
                      </a:cubicBezTo>
                      <a:lnTo>
                        <a:pt x="192391" y="37186"/>
                      </a:lnTo>
                      <a:cubicBezTo>
                        <a:pt x="192391" y="37186"/>
                        <a:pt x="180190" y="49646"/>
                        <a:pt x="169597" y="57605"/>
                      </a:cubicBezTo>
                      <a:cubicBezTo>
                        <a:pt x="159004" y="65572"/>
                        <a:pt x="150020" y="69039"/>
                        <a:pt x="150020" y="69039"/>
                      </a:cubicBezTo>
                      <a:lnTo>
                        <a:pt x="137181" y="56930"/>
                      </a:lnTo>
                      <a:cubicBezTo>
                        <a:pt x="137181" y="56930"/>
                        <a:pt x="145703" y="46540"/>
                        <a:pt x="149290" y="32527"/>
                      </a:cubicBezTo>
                      <a:cubicBezTo>
                        <a:pt x="152885" y="18514"/>
                        <a:pt x="153911" y="37"/>
                        <a:pt x="153911" y="37"/>
                      </a:cubicBezTo>
                      <a:cubicBezTo>
                        <a:pt x="153911" y="37"/>
                        <a:pt x="150907" y="18200"/>
                        <a:pt x="145629" y="31289"/>
                      </a:cubicBezTo>
                      <a:cubicBezTo>
                        <a:pt x="140351" y="44377"/>
                        <a:pt x="133058" y="53611"/>
                        <a:pt x="133058" y="53611"/>
                      </a:cubicBezTo>
                      <a:lnTo>
                        <a:pt x="112131" y="35541"/>
                      </a:lnTo>
                      <a:cubicBezTo>
                        <a:pt x="112131" y="35541"/>
                        <a:pt x="114793" y="29098"/>
                        <a:pt x="111558" y="20215"/>
                      </a:cubicBezTo>
                      <a:cubicBezTo>
                        <a:pt x="108323" y="11332"/>
                        <a:pt x="99181" y="0"/>
                        <a:pt x="99181" y="0"/>
                      </a:cubicBezTo>
                      <a:cubicBezTo>
                        <a:pt x="99181" y="0"/>
                        <a:pt x="105633" y="13347"/>
                        <a:pt x="107981" y="21463"/>
                      </a:cubicBezTo>
                      <a:cubicBezTo>
                        <a:pt x="110329" y="29570"/>
                        <a:pt x="108582" y="32444"/>
                        <a:pt x="108582" y="32444"/>
                      </a:cubicBezTo>
                      <a:lnTo>
                        <a:pt x="61755" y="9955"/>
                      </a:lnTo>
                      <a:cubicBezTo>
                        <a:pt x="61755" y="9955"/>
                        <a:pt x="92147" y="28775"/>
                        <a:pt x="106863" y="39432"/>
                      </a:cubicBezTo>
                      <a:cubicBezTo>
                        <a:pt x="117964" y="47474"/>
                        <a:pt x="121476" y="51199"/>
                        <a:pt x="121476" y="51199"/>
                      </a:cubicBezTo>
                      <a:cubicBezTo>
                        <a:pt x="121476" y="51199"/>
                        <a:pt x="116217" y="54037"/>
                        <a:pt x="107815" y="55802"/>
                      </a:cubicBezTo>
                      <a:cubicBezTo>
                        <a:pt x="99421" y="57568"/>
                        <a:pt x="89014" y="57679"/>
                        <a:pt x="89014" y="57679"/>
                      </a:cubicBezTo>
                      <a:cubicBezTo>
                        <a:pt x="89014" y="57679"/>
                        <a:pt x="99893" y="60378"/>
                        <a:pt x="108887" y="59989"/>
                      </a:cubicBezTo>
                      <a:cubicBezTo>
                        <a:pt x="117881" y="59601"/>
                        <a:pt x="124980" y="56135"/>
                        <a:pt x="124980" y="56135"/>
                      </a:cubicBezTo>
                      <a:lnTo>
                        <a:pt x="143217" y="72246"/>
                      </a:lnTo>
                      <a:cubicBezTo>
                        <a:pt x="143217" y="72246"/>
                        <a:pt x="132032" y="77459"/>
                        <a:pt x="122595" y="81406"/>
                      </a:cubicBezTo>
                      <a:cubicBezTo>
                        <a:pt x="113166" y="85353"/>
                        <a:pt x="102721" y="87442"/>
                        <a:pt x="102721" y="87442"/>
                      </a:cubicBezTo>
                      <a:cubicBezTo>
                        <a:pt x="102721" y="87442"/>
                        <a:pt x="93857" y="79696"/>
                        <a:pt x="81564" y="74261"/>
                      </a:cubicBezTo>
                      <a:cubicBezTo>
                        <a:pt x="69270" y="68826"/>
                        <a:pt x="53547" y="65683"/>
                        <a:pt x="53547" y="65683"/>
                      </a:cubicBezTo>
                      <a:cubicBezTo>
                        <a:pt x="53547" y="65683"/>
                        <a:pt x="67440" y="71396"/>
                        <a:pt x="77885" y="77284"/>
                      </a:cubicBezTo>
                      <a:cubicBezTo>
                        <a:pt x="88339" y="83163"/>
                        <a:pt x="95336" y="89208"/>
                        <a:pt x="95336" y="89208"/>
                      </a:cubicBezTo>
                      <a:cubicBezTo>
                        <a:pt x="95336" y="89208"/>
                        <a:pt x="89781" y="93173"/>
                        <a:pt x="71497" y="97887"/>
                      </a:cubicBezTo>
                      <a:cubicBezTo>
                        <a:pt x="47686" y="10401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06" name="Google Shape;11206;p17"/>
              <p:cNvGrpSpPr/>
              <p:nvPr/>
            </p:nvGrpSpPr>
            <p:grpSpPr>
              <a:xfrm>
                <a:off x="3191771" y="1694685"/>
                <a:ext cx="303496" cy="242434"/>
                <a:chOff x="3191771" y="1694685"/>
                <a:chExt cx="303496" cy="242434"/>
              </a:xfrm>
            </p:grpSpPr>
            <p:sp>
              <p:nvSpPr>
                <p:cNvPr id="11207" name="Google Shape;11207;p17"/>
                <p:cNvSpPr/>
                <p:nvPr/>
              </p:nvSpPr>
              <p:spPr>
                <a:xfrm>
                  <a:off x="3191771" y="1698571"/>
                  <a:ext cx="303496" cy="238548"/>
                </a:xfrm>
                <a:custGeom>
                  <a:avLst/>
                  <a:gdLst/>
                  <a:ahLst/>
                  <a:cxnLst/>
                  <a:rect l="l" t="t" r="r" b="b"/>
                  <a:pathLst>
                    <a:path w="303496" h="238548" extrusionOk="0">
                      <a:moveTo>
                        <a:pt x="122872" y="37247"/>
                      </a:moveTo>
                      <a:cubicBezTo>
                        <a:pt x="122872" y="37247"/>
                        <a:pt x="83708" y="16597"/>
                        <a:pt x="52262" y="25221"/>
                      </a:cubicBezTo>
                      <a:cubicBezTo>
                        <a:pt x="2746" y="38809"/>
                        <a:pt x="0" y="65707"/>
                        <a:pt x="0" y="65707"/>
                      </a:cubicBezTo>
                      <a:cubicBezTo>
                        <a:pt x="0" y="65707"/>
                        <a:pt x="35430" y="56038"/>
                        <a:pt x="41826" y="82826"/>
                      </a:cubicBezTo>
                      <a:cubicBezTo>
                        <a:pt x="45145" y="96728"/>
                        <a:pt x="32759" y="116370"/>
                        <a:pt x="32759" y="116370"/>
                      </a:cubicBezTo>
                      <a:cubicBezTo>
                        <a:pt x="32759" y="116370"/>
                        <a:pt x="44119" y="130669"/>
                        <a:pt x="44599" y="146069"/>
                      </a:cubicBezTo>
                      <a:cubicBezTo>
                        <a:pt x="45089" y="161468"/>
                        <a:pt x="34700" y="177968"/>
                        <a:pt x="34700" y="177968"/>
                      </a:cubicBezTo>
                      <a:cubicBezTo>
                        <a:pt x="34700" y="177968"/>
                        <a:pt x="53630" y="178097"/>
                        <a:pt x="71045" y="171340"/>
                      </a:cubicBezTo>
                      <a:cubicBezTo>
                        <a:pt x="88468" y="164583"/>
                        <a:pt x="104376" y="150940"/>
                        <a:pt x="104376" y="150940"/>
                      </a:cubicBezTo>
                      <a:cubicBezTo>
                        <a:pt x="104376" y="150940"/>
                        <a:pt x="104330" y="161829"/>
                        <a:pt x="105652" y="171913"/>
                      </a:cubicBezTo>
                      <a:cubicBezTo>
                        <a:pt x="106983" y="182007"/>
                        <a:pt x="109691" y="191306"/>
                        <a:pt x="109691" y="191306"/>
                      </a:cubicBezTo>
                      <a:cubicBezTo>
                        <a:pt x="109691" y="191306"/>
                        <a:pt x="118944" y="188902"/>
                        <a:pt x="126089" y="184613"/>
                      </a:cubicBezTo>
                      <a:cubicBezTo>
                        <a:pt x="133225" y="180325"/>
                        <a:pt x="138244" y="174159"/>
                        <a:pt x="138244" y="174159"/>
                      </a:cubicBezTo>
                      <a:cubicBezTo>
                        <a:pt x="138244" y="174159"/>
                        <a:pt x="151434" y="195123"/>
                        <a:pt x="164930" y="211225"/>
                      </a:cubicBezTo>
                      <a:cubicBezTo>
                        <a:pt x="178425" y="227318"/>
                        <a:pt x="192225" y="238549"/>
                        <a:pt x="192225" y="238549"/>
                      </a:cubicBezTo>
                      <a:cubicBezTo>
                        <a:pt x="192225" y="238549"/>
                        <a:pt x="203179" y="218527"/>
                        <a:pt x="208605" y="200050"/>
                      </a:cubicBezTo>
                      <a:cubicBezTo>
                        <a:pt x="214030" y="181582"/>
                        <a:pt x="213929" y="164657"/>
                        <a:pt x="213929" y="164657"/>
                      </a:cubicBezTo>
                      <a:cubicBezTo>
                        <a:pt x="213929" y="164657"/>
                        <a:pt x="221028" y="168696"/>
                        <a:pt x="228062" y="170554"/>
                      </a:cubicBezTo>
                      <a:cubicBezTo>
                        <a:pt x="235087" y="172412"/>
                        <a:pt x="242029" y="172098"/>
                        <a:pt x="242029" y="172098"/>
                      </a:cubicBezTo>
                      <a:cubicBezTo>
                        <a:pt x="242029" y="172098"/>
                        <a:pt x="240910" y="157198"/>
                        <a:pt x="234652" y="144044"/>
                      </a:cubicBezTo>
                      <a:cubicBezTo>
                        <a:pt x="228394" y="130882"/>
                        <a:pt x="217007" y="119466"/>
                        <a:pt x="217007" y="119466"/>
                      </a:cubicBezTo>
                      <a:cubicBezTo>
                        <a:pt x="217007" y="119466"/>
                        <a:pt x="242934" y="127878"/>
                        <a:pt x="264554" y="128904"/>
                      </a:cubicBezTo>
                      <a:cubicBezTo>
                        <a:pt x="286184" y="129930"/>
                        <a:pt x="303497" y="123570"/>
                        <a:pt x="303497" y="123570"/>
                      </a:cubicBezTo>
                      <a:cubicBezTo>
                        <a:pt x="303497" y="123570"/>
                        <a:pt x="281488" y="109936"/>
                        <a:pt x="271228" y="95295"/>
                      </a:cubicBezTo>
                      <a:cubicBezTo>
                        <a:pt x="260968" y="80653"/>
                        <a:pt x="262475" y="64995"/>
                        <a:pt x="262475" y="64995"/>
                      </a:cubicBezTo>
                      <a:cubicBezTo>
                        <a:pt x="262475" y="64995"/>
                        <a:pt x="229689" y="66659"/>
                        <a:pt x="225455" y="28835"/>
                      </a:cubicBezTo>
                      <a:cubicBezTo>
                        <a:pt x="223782" y="13852"/>
                        <a:pt x="236223" y="7603"/>
                        <a:pt x="236223" y="7603"/>
                      </a:cubicBezTo>
                      <a:cubicBezTo>
                        <a:pt x="236223" y="7603"/>
                        <a:pt x="210850" y="-4765"/>
                        <a:pt x="182085" y="2048"/>
                      </a:cubicBezTo>
                      <a:cubicBezTo>
                        <a:pt x="153320" y="8869"/>
                        <a:pt x="122872" y="37247"/>
                        <a:pt x="122872" y="3724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08" name="Google Shape;11208;p17"/>
                <p:cNvSpPr/>
                <p:nvPr/>
              </p:nvSpPr>
              <p:spPr>
                <a:xfrm>
                  <a:off x="3233255" y="1694685"/>
                  <a:ext cx="206247" cy="216137"/>
                </a:xfrm>
                <a:custGeom>
                  <a:avLst/>
                  <a:gdLst/>
                  <a:ahLst/>
                  <a:cxnLst/>
                  <a:rect l="l" t="t" r="r" b="b"/>
                  <a:pathLst>
                    <a:path w="206247" h="216137" extrusionOk="0">
                      <a:moveTo>
                        <a:pt x="145352" y="216138"/>
                      </a:moveTo>
                      <a:cubicBezTo>
                        <a:pt x="145352" y="216138"/>
                        <a:pt x="136552" y="159069"/>
                        <a:pt x="126144" y="132753"/>
                      </a:cubicBezTo>
                      <a:cubicBezTo>
                        <a:pt x="120340" y="118066"/>
                        <a:pt x="115246" y="108822"/>
                        <a:pt x="115246" y="108822"/>
                      </a:cubicBezTo>
                      <a:cubicBezTo>
                        <a:pt x="115246" y="108822"/>
                        <a:pt x="121948" y="111965"/>
                        <a:pt x="136368" y="122807"/>
                      </a:cubicBezTo>
                      <a:cubicBezTo>
                        <a:pt x="150796" y="133659"/>
                        <a:pt x="172944" y="152201"/>
                        <a:pt x="172944" y="152201"/>
                      </a:cubicBezTo>
                      <a:cubicBezTo>
                        <a:pt x="172944" y="152201"/>
                        <a:pt x="156121" y="131579"/>
                        <a:pt x="141137" y="118777"/>
                      </a:cubicBezTo>
                      <a:cubicBezTo>
                        <a:pt x="126154" y="105984"/>
                        <a:pt x="113010" y="101012"/>
                        <a:pt x="113010" y="101012"/>
                      </a:cubicBezTo>
                      <a:cubicBezTo>
                        <a:pt x="113010" y="101012"/>
                        <a:pt x="109026" y="87581"/>
                        <a:pt x="102999" y="75555"/>
                      </a:cubicBezTo>
                      <a:cubicBezTo>
                        <a:pt x="96963" y="63539"/>
                        <a:pt x="88875" y="52928"/>
                        <a:pt x="88875" y="52928"/>
                      </a:cubicBezTo>
                      <a:lnTo>
                        <a:pt x="125229" y="64066"/>
                      </a:lnTo>
                      <a:cubicBezTo>
                        <a:pt x="125229" y="64066"/>
                        <a:pt x="125516" y="72579"/>
                        <a:pt x="133983" y="84198"/>
                      </a:cubicBezTo>
                      <a:cubicBezTo>
                        <a:pt x="142450" y="95808"/>
                        <a:pt x="159097" y="110523"/>
                        <a:pt x="159097" y="110523"/>
                      </a:cubicBezTo>
                      <a:cubicBezTo>
                        <a:pt x="159097" y="110523"/>
                        <a:pt x="146914" y="94523"/>
                        <a:pt x="140250" y="84050"/>
                      </a:cubicBezTo>
                      <a:cubicBezTo>
                        <a:pt x="133585" y="73577"/>
                        <a:pt x="132430" y="68632"/>
                        <a:pt x="132430" y="68632"/>
                      </a:cubicBezTo>
                      <a:lnTo>
                        <a:pt x="164791" y="83828"/>
                      </a:lnTo>
                      <a:lnTo>
                        <a:pt x="206247" y="105679"/>
                      </a:lnTo>
                      <a:lnTo>
                        <a:pt x="168599" y="79798"/>
                      </a:lnTo>
                      <a:cubicBezTo>
                        <a:pt x="168599" y="79798"/>
                        <a:pt x="171649" y="76064"/>
                        <a:pt x="181041" y="75306"/>
                      </a:cubicBezTo>
                      <a:cubicBezTo>
                        <a:pt x="190432" y="74548"/>
                        <a:pt x="206146" y="76757"/>
                        <a:pt x="206146" y="76757"/>
                      </a:cubicBezTo>
                      <a:cubicBezTo>
                        <a:pt x="206146" y="76757"/>
                        <a:pt x="189905" y="71571"/>
                        <a:pt x="178683" y="71368"/>
                      </a:cubicBezTo>
                      <a:cubicBezTo>
                        <a:pt x="167462" y="71165"/>
                        <a:pt x="161260" y="75953"/>
                        <a:pt x="161260" y="75953"/>
                      </a:cubicBezTo>
                      <a:lnTo>
                        <a:pt x="135277" y="64094"/>
                      </a:lnTo>
                      <a:lnTo>
                        <a:pt x="120718" y="56717"/>
                      </a:lnTo>
                      <a:cubicBezTo>
                        <a:pt x="120718" y="56717"/>
                        <a:pt x="125192" y="51033"/>
                        <a:pt x="136968" y="46337"/>
                      </a:cubicBezTo>
                      <a:cubicBezTo>
                        <a:pt x="148744" y="41641"/>
                        <a:pt x="167813" y="37935"/>
                        <a:pt x="167813" y="37935"/>
                      </a:cubicBezTo>
                      <a:cubicBezTo>
                        <a:pt x="167813" y="37935"/>
                        <a:pt x="148689" y="36937"/>
                        <a:pt x="134852" y="40717"/>
                      </a:cubicBezTo>
                      <a:cubicBezTo>
                        <a:pt x="121014" y="44488"/>
                        <a:pt x="112473" y="53029"/>
                        <a:pt x="112473" y="53029"/>
                      </a:cubicBezTo>
                      <a:lnTo>
                        <a:pt x="85390" y="45745"/>
                      </a:lnTo>
                      <a:cubicBezTo>
                        <a:pt x="85390" y="45745"/>
                        <a:pt x="81684" y="38896"/>
                        <a:pt x="73189" y="27462"/>
                      </a:cubicBezTo>
                      <a:cubicBezTo>
                        <a:pt x="64685" y="16028"/>
                        <a:pt x="51393" y="0"/>
                        <a:pt x="51393" y="0"/>
                      </a:cubicBezTo>
                      <a:lnTo>
                        <a:pt x="37491" y="6618"/>
                      </a:lnTo>
                      <a:cubicBezTo>
                        <a:pt x="37491" y="6618"/>
                        <a:pt x="53020" y="18958"/>
                        <a:pt x="63271" y="30022"/>
                      </a:cubicBezTo>
                      <a:cubicBezTo>
                        <a:pt x="73522" y="41087"/>
                        <a:pt x="78504" y="50876"/>
                        <a:pt x="78504" y="50876"/>
                      </a:cubicBezTo>
                      <a:lnTo>
                        <a:pt x="66312" y="66977"/>
                      </a:lnTo>
                      <a:cubicBezTo>
                        <a:pt x="66312" y="66977"/>
                        <a:pt x="53556" y="58566"/>
                        <a:pt x="37288" y="56218"/>
                      </a:cubicBezTo>
                      <a:cubicBezTo>
                        <a:pt x="21010" y="53870"/>
                        <a:pt x="0" y="54980"/>
                        <a:pt x="0" y="54980"/>
                      </a:cubicBezTo>
                      <a:cubicBezTo>
                        <a:pt x="0" y="54980"/>
                        <a:pt x="20890" y="56154"/>
                        <a:pt x="36317" y="60535"/>
                      </a:cubicBezTo>
                      <a:cubicBezTo>
                        <a:pt x="51745" y="64925"/>
                        <a:pt x="63049" y="72080"/>
                        <a:pt x="63049" y="72080"/>
                      </a:cubicBezTo>
                      <a:lnTo>
                        <a:pt x="45061" y="98118"/>
                      </a:lnTo>
                      <a:cubicBezTo>
                        <a:pt x="45061" y="98118"/>
                        <a:pt x="37463" y="95881"/>
                        <a:pt x="27795" y="100660"/>
                      </a:cubicBezTo>
                      <a:cubicBezTo>
                        <a:pt x="18126" y="105448"/>
                        <a:pt x="6387" y="117243"/>
                        <a:pt x="6387" y="117243"/>
                      </a:cubicBezTo>
                      <a:cubicBezTo>
                        <a:pt x="6387" y="117243"/>
                        <a:pt x="20724" y="108249"/>
                        <a:pt x="29625" y="104580"/>
                      </a:cubicBezTo>
                      <a:cubicBezTo>
                        <a:pt x="38517" y="100901"/>
                        <a:pt x="41974" y="102537"/>
                        <a:pt x="41974" y="102537"/>
                      </a:cubicBezTo>
                      <a:lnTo>
                        <a:pt x="22046" y="158579"/>
                      </a:lnTo>
                      <a:cubicBezTo>
                        <a:pt x="22046" y="158579"/>
                        <a:pt x="39756" y="121680"/>
                        <a:pt x="50081" y="103627"/>
                      </a:cubicBezTo>
                      <a:cubicBezTo>
                        <a:pt x="57873" y="90003"/>
                        <a:pt x="61672" y="85557"/>
                        <a:pt x="61672" y="85557"/>
                      </a:cubicBezTo>
                      <a:cubicBezTo>
                        <a:pt x="61672" y="85557"/>
                        <a:pt x="65508" y="91186"/>
                        <a:pt x="68493" y="100522"/>
                      </a:cubicBezTo>
                      <a:cubicBezTo>
                        <a:pt x="71479" y="109848"/>
                        <a:pt x="72819" y="121671"/>
                        <a:pt x="72819" y="121671"/>
                      </a:cubicBezTo>
                      <a:cubicBezTo>
                        <a:pt x="72819" y="121671"/>
                        <a:pt x="74594" y="108961"/>
                        <a:pt x="73097" y="98784"/>
                      </a:cubicBezTo>
                      <a:cubicBezTo>
                        <a:pt x="71608" y="88607"/>
                        <a:pt x="66848" y="80954"/>
                        <a:pt x="66848" y="80954"/>
                      </a:cubicBezTo>
                      <a:lnTo>
                        <a:pt x="82932" y="58215"/>
                      </a:lnTo>
                      <a:cubicBezTo>
                        <a:pt x="82932" y="58215"/>
                        <a:pt x="90141" y="70296"/>
                        <a:pt x="95715" y="80538"/>
                      </a:cubicBezTo>
                      <a:cubicBezTo>
                        <a:pt x="101289" y="90779"/>
                        <a:pt x="104875" y="102398"/>
                        <a:pt x="104875" y="102398"/>
                      </a:cubicBezTo>
                      <a:cubicBezTo>
                        <a:pt x="104875" y="102398"/>
                        <a:pt x="97166" y="113435"/>
                        <a:pt x="92452" y="128095"/>
                      </a:cubicBezTo>
                      <a:cubicBezTo>
                        <a:pt x="87747" y="142755"/>
                        <a:pt x="86047" y="161029"/>
                        <a:pt x="86047" y="161029"/>
                      </a:cubicBezTo>
                      <a:cubicBezTo>
                        <a:pt x="86047" y="161029"/>
                        <a:pt x="90881" y="144520"/>
                        <a:pt x="96307" y="131903"/>
                      </a:cubicBezTo>
                      <a:cubicBezTo>
                        <a:pt x="101723" y="119295"/>
                        <a:pt x="107750" y="110579"/>
                        <a:pt x="107750" y="110579"/>
                      </a:cubicBezTo>
                      <a:cubicBezTo>
                        <a:pt x="107750" y="110579"/>
                        <a:pt x="112889" y="116411"/>
                        <a:pt x="120358" y="136626"/>
                      </a:cubicBezTo>
                      <a:cubicBezTo>
                        <a:pt x="130091" y="162951"/>
                        <a:pt x="145352" y="216138"/>
                        <a:pt x="145352" y="21613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09" name="Google Shape;11209;p17"/>
              <p:cNvGrpSpPr/>
              <p:nvPr/>
            </p:nvGrpSpPr>
            <p:grpSpPr>
              <a:xfrm>
                <a:off x="2780173" y="1696931"/>
                <a:ext cx="176354" cy="231752"/>
                <a:chOff x="2780173" y="1696931"/>
                <a:chExt cx="176354" cy="231752"/>
              </a:xfrm>
            </p:grpSpPr>
            <p:sp>
              <p:nvSpPr>
                <p:cNvPr id="11210" name="Google Shape;11210;p17"/>
                <p:cNvSpPr/>
                <p:nvPr/>
              </p:nvSpPr>
              <p:spPr>
                <a:xfrm>
                  <a:off x="2780173" y="1696931"/>
                  <a:ext cx="176354" cy="231752"/>
                </a:xfrm>
                <a:custGeom>
                  <a:avLst/>
                  <a:gdLst/>
                  <a:ahLst/>
                  <a:cxnLst/>
                  <a:rect l="l" t="t" r="r" b="b"/>
                  <a:pathLst>
                    <a:path w="176354" h="231752" extrusionOk="0">
                      <a:moveTo>
                        <a:pt x="117844" y="162905"/>
                      </a:moveTo>
                      <a:cubicBezTo>
                        <a:pt x="117844" y="162905"/>
                        <a:pt x="143882" y="167897"/>
                        <a:pt x="158376" y="148448"/>
                      </a:cubicBezTo>
                      <a:cubicBezTo>
                        <a:pt x="181189" y="117834"/>
                        <a:pt x="175800" y="91814"/>
                        <a:pt x="175800" y="91814"/>
                      </a:cubicBezTo>
                      <a:cubicBezTo>
                        <a:pt x="175800" y="91814"/>
                        <a:pt x="159457" y="113675"/>
                        <a:pt x="149243" y="91084"/>
                      </a:cubicBezTo>
                      <a:cubicBezTo>
                        <a:pt x="143938" y="79354"/>
                        <a:pt x="145509" y="56588"/>
                        <a:pt x="145509" y="56588"/>
                      </a:cubicBezTo>
                      <a:cubicBezTo>
                        <a:pt x="145509" y="56588"/>
                        <a:pt x="135841" y="47409"/>
                        <a:pt x="131663" y="33267"/>
                      </a:cubicBezTo>
                      <a:cubicBezTo>
                        <a:pt x="127475" y="19115"/>
                        <a:pt x="128788" y="0"/>
                        <a:pt x="128788" y="0"/>
                      </a:cubicBezTo>
                      <a:cubicBezTo>
                        <a:pt x="128788" y="0"/>
                        <a:pt x="118713" y="6748"/>
                        <a:pt x="111188" y="19356"/>
                      </a:cubicBezTo>
                      <a:cubicBezTo>
                        <a:pt x="103664" y="31973"/>
                        <a:pt x="98701" y="50441"/>
                        <a:pt x="98701" y="50441"/>
                      </a:cubicBezTo>
                      <a:cubicBezTo>
                        <a:pt x="98701" y="50441"/>
                        <a:pt x="95955" y="40301"/>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76" y="26436"/>
                        <a:pt x="51208" y="16361"/>
                      </a:cubicBezTo>
                      <a:cubicBezTo>
                        <a:pt x="39950" y="6285"/>
                        <a:pt x="29773" y="860"/>
                        <a:pt x="29773" y="860"/>
                      </a:cubicBezTo>
                      <a:cubicBezTo>
                        <a:pt x="29773" y="860"/>
                        <a:pt x="29061" y="23460"/>
                        <a:pt x="30882" y="42612"/>
                      </a:cubicBezTo>
                      <a:cubicBezTo>
                        <a:pt x="32712" y="61764"/>
                        <a:pt x="37075" y="77459"/>
                        <a:pt x="37075" y="77459"/>
                      </a:cubicBezTo>
                      <a:cubicBezTo>
                        <a:pt x="37075" y="77459"/>
                        <a:pt x="32269" y="76295"/>
                        <a:pt x="28072" y="77108"/>
                      </a:cubicBezTo>
                      <a:cubicBezTo>
                        <a:pt x="23866" y="77931"/>
                        <a:pt x="20262" y="80750"/>
                        <a:pt x="20262" y="80750"/>
                      </a:cubicBezTo>
                      <a:cubicBezTo>
                        <a:pt x="20262" y="80750"/>
                        <a:pt x="24652" y="94199"/>
                        <a:pt x="31326" y="104163"/>
                      </a:cubicBezTo>
                      <a:cubicBezTo>
                        <a:pt x="37999" y="114128"/>
                        <a:pt x="46947" y="120617"/>
                        <a:pt x="46947" y="120617"/>
                      </a:cubicBezTo>
                      <a:cubicBezTo>
                        <a:pt x="46947" y="120617"/>
                        <a:pt x="31049" y="122206"/>
                        <a:pt x="19310" y="129102"/>
                      </a:cubicBezTo>
                      <a:cubicBezTo>
                        <a:pt x="7580" y="136007"/>
                        <a:pt x="0" y="148208"/>
                        <a:pt x="0" y="148208"/>
                      </a:cubicBezTo>
                      <a:cubicBezTo>
                        <a:pt x="0" y="148208"/>
                        <a:pt x="15159" y="152895"/>
                        <a:pt x="24329" y="162794"/>
                      </a:cubicBezTo>
                      <a:cubicBezTo>
                        <a:pt x="33507" y="172684"/>
                        <a:pt x="36696" y="187797"/>
                        <a:pt x="36696" y="187797"/>
                      </a:cubicBezTo>
                      <a:cubicBezTo>
                        <a:pt x="36696" y="187797"/>
                        <a:pt x="53667" y="174339"/>
                        <a:pt x="65545" y="207985"/>
                      </a:cubicBezTo>
                      <a:cubicBezTo>
                        <a:pt x="70250" y="221314"/>
                        <a:pt x="65240" y="231648"/>
                        <a:pt x="65240" y="231648"/>
                      </a:cubicBezTo>
                      <a:cubicBezTo>
                        <a:pt x="65240" y="231648"/>
                        <a:pt x="81859" y="233931"/>
                        <a:pt x="95382"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11" name="Google Shape;11211;p17"/>
                <p:cNvSpPr/>
                <p:nvPr/>
              </p:nvSpPr>
              <p:spPr>
                <a:xfrm>
                  <a:off x="2815316" y="1720289"/>
                  <a:ext cx="122363" cy="173913"/>
                </a:xfrm>
                <a:custGeom>
                  <a:avLst/>
                  <a:gdLst/>
                  <a:ahLst/>
                  <a:cxnLst/>
                  <a:rect l="l" t="t" r="r" b="b"/>
                  <a:pathLst>
                    <a:path w="122363" h="173913" extrusionOk="0">
                      <a:moveTo>
                        <a:pt x="4178" y="0"/>
                      </a:moveTo>
                      <a:cubicBezTo>
                        <a:pt x="4178" y="0"/>
                        <a:pt x="23386" y="49886"/>
                        <a:pt x="35615" y="70582"/>
                      </a:cubicBezTo>
                      <a:cubicBezTo>
                        <a:pt x="42436" y="82137"/>
                        <a:pt x="47492" y="88884"/>
                        <a:pt x="47492" y="88884"/>
                      </a:cubicBezTo>
                      <a:cubicBezTo>
                        <a:pt x="47492" y="88884"/>
                        <a:pt x="43139" y="88394"/>
                        <a:pt x="32722" y="83541"/>
                      </a:cubicBezTo>
                      <a:cubicBezTo>
                        <a:pt x="22304" y="78698"/>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602"/>
                      </a:cubicBezTo>
                      <a:cubicBezTo>
                        <a:pt x="36373" y="110865"/>
                        <a:pt x="23792" y="103221"/>
                        <a:pt x="23792" y="103221"/>
                      </a:cubicBezTo>
                      <a:cubicBezTo>
                        <a:pt x="23792" y="103221"/>
                        <a:pt x="34330" y="113684"/>
                        <a:pt x="40532" y="121005"/>
                      </a:cubicBezTo>
                      <a:cubicBezTo>
                        <a:pt x="46734"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73"/>
                        <a:pt x="31446" y="136173"/>
                      </a:cubicBezTo>
                      <a:lnTo>
                        <a:pt x="48250" y="137763"/>
                      </a:lnTo>
                      <a:lnTo>
                        <a:pt x="57864" y="139335"/>
                      </a:lnTo>
                      <a:cubicBezTo>
                        <a:pt x="57864" y="139335"/>
                        <a:pt x="56930" y="146249"/>
                        <a:pt x="51874" y="154891"/>
                      </a:cubicBezTo>
                      <a:cubicBezTo>
                        <a:pt x="46827" y="163534"/>
                        <a:pt x="37648" y="173914"/>
                        <a:pt x="37648" y="173914"/>
                      </a:cubicBezTo>
                      <a:cubicBezTo>
                        <a:pt x="37648" y="173914"/>
                        <a:pt x="48056" y="167887"/>
                        <a:pt x="54434" y="159356"/>
                      </a:cubicBezTo>
                      <a:cubicBezTo>
                        <a:pt x="60812" y="150815"/>
                        <a:pt x="63169" y="139769"/>
                        <a:pt x="63169" y="139769"/>
                      </a:cubicBezTo>
                      <a:lnTo>
                        <a:pt x="79400" y="136719"/>
                      </a:lnTo>
                      <a:cubicBezTo>
                        <a:pt x="79400" y="136719"/>
                        <a:pt x="83107" y="141738"/>
                        <a:pt x="90530" y="149290"/>
                      </a:cubicBezTo>
                      <a:cubicBezTo>
                        <a:pt x="97961" y="156832"/>
                        <a:pt x="109090" y="166917"/>
                        <a:pt x="109090" y="166917"/>
                      </a:cubicBezTo>
                      <a:lnTo>
                        <a:pt x="114784" y="155705"/>
                      </a:lnTo>
                      <a:cubicBezTo>
                        <a:pt x="114784" y="155705"/>
                        <a:pt x="103406" y="149872"/>
                        <a:pt x="95142" y="143300"/>
                      </a:cubicBezTo>
                      <a:cubicBezTo>
                        <a:pt x="86888" y="136737"/>
                        <a:pt x="81748" y="129444"/>
                        <a:pt x="81748" y="129444"/>
                      </a:cubicBezTo>
                      <a:lnTo>
                        <a:pt x="84115" y="110033"/>
                      </a:lnTo>
                      <a:cubicBezTo>
                        <a:pt x="84115" y="110033"/>
                        <a:pt x="93025" y="113231"/>
                        <a:pt x="102260" y="109506"/>
                      </a:cubicBezTo>
                      <a:cubicBezTo>
                        <a:pt x="111494" y="105781"/>
                        <a:pt x="122364" y="97111"/>
                        <a:pt x="122364" y="97111"/>
                      </a:cubicBezTo>
                      <a:cubicBezTo>
                        <a:pt x="122364" y="97111"/>
                        <a:pt x="110976" y="103609"/>
                        <a:pt x="101677" y="105134"/>
                      </a:cubicBezTo>
                      <a:cubicBezTo>
                        <a:pt x="92369" y="106659"/>
                        <a:pt x="84549" y="104108"/>
                        <a:pt x="84549" y="104108"/>
                      </a:cubicBezTo>
                      <a:lnTo>
                        <a:pt x="87461" y="73346"/>
                      </a:lnTo>
                      <a:cubicBezTo>
                        <a:pt x="87461" y="73346"/>
                        <a:pt x="92064" y="72671"/>
                        <a:pt x="95974" y="64713"/>
                      </a:cubicBezTo>
                      <a:cubicBezTo>
                        <a:pt x="99884" y="56764"/>
                        <a:pt x="103119" y="41521"/>
                        <a:pt x="103119" y="41521"/>
                      </a:cubicBezTo>
                      <a:cubicBezTo>
                        <a:pt x="103119" y="41521"/>
                        <a:pt x="97795" y="55091"/>
                        <a:pt x="94005" y="61736"/>
                      </a:cubicBezTo>
                      <a:cubicBezTo>
                        <a:pt x="90225" y="68392"/>
                        <a:pt x="87978" y="68124"/>
                        <a:pt x="87978" y="68124"/>
                      </a:cubicBezTo>
                      <a:lnTo>
                        <a:pt x="84281" y="8754"/>
                      </a:lnTo>
                      <a:cubicBezTo>
                        <a:pt x="84281" y="8754"/>
                        <a:pt x="84272" y="49517"/>
                        <a:pt x="83394" y="70055"/>
                      </a:cubicBezTo>
                      <a:cubicBezTo>
                        <a:pt x="82728" y="85547"/>
                        <a:pt x="81850" y="91075"/>
                        <a:pt x="81850" y="91075"/>
                      </a:cubicBezTo>
                      <a:cubicBezTo>
                        <a:pt x="81850" y="91075"/>
                        <a:pt x="78375" y="87230"/>
                        <a:pt x="74418" y="79632"/>
                      </a:cubicBezTo>
                      <a:cubicBezTo>
                        <a:pt x="70453" y="72034"/>
                        <a:pt x="66728" y="61524"/>
                        <a:pt x="66728" y="61524"/>
                      </a:cubicBezTo>
                      <a:cubicBezTo>
                        <a:pt x="66728" y="61524"/>
                        <a:pt x="69030" y="73993"/>
                        <a:pt x="72413" y="82913"/>
                      </a:cubicBezTo>
                      <a:cubicBezTo>
                        <a:pt x="75805" y="91842"/>
                        <a:pt x="80279" y="97231"/>
                        <a:pt x="80279" y="97231"/>
                      </a:cubicBezTo>
                      <a:lnTo>
                        <a:pt x="77524" y="124222"/>
                      </a:lnTo>
                      <a:cubicBezTo>
                        <a:pt x="77524" y="124222"/>
                        <a:pt x="70619" y="115607"/>
                        <a:pt x="65055" y="108101"/>
                      </a:cubicBezTo>
                      <a:cubicBezTo>
                        <a:pt x="59490" y="100596"/>
                        <a:pt x="54628" y="91093"/>
                        <a:pt x="54628" y="91093"/>
                      </a:cubicBezTo>
                      <a:cubicBezTo>
                        <a:pt x="54628" y="91093"/>
                        <a:pt x="55913" y="78023"/>
                        <a:pt x="54675" y="62679"/>
                      </a:cubicBezTo>
                      <a:cubicBezTo>
                        <a:pt x="53445" y="47335"/>
                        <a:pt x="49692" y="29727"/>
                        <a:pt x="49692" y="29727"/>
                      </a:cubicBezTo>
                      <a:cubicBezTo>
                        <a:pt x="49692" y="29727"/>
                        <a:pt x="51328" y="46836"/>
                        <a:pt x="51661" y="60535"/>
                      </a:cubicBezTo>
                      <a:cubicBezTo>
                        <a:pt x="51994" y="74234"/>
                        <a:pt x="51023" y="84531"/>
                        <a:pt x="51023" y="84531"/>
                      </a:cubicBezTo>
                      <a:cubicBezTo>
                        <a:pt x="51023" y="84531"/>
                        <a:pt x="46808" y="80963"/>
                        <a:pt x="37694" y="64879"/>
                      </a:cubicBezTo>
                      <a:cubicBezTo>
                        <a:pt x="25826" y="4393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12" name="Google Shape;11212;p17"/>
              <p:cNvGrpSpPr/>
              <p:nvPr/>
            </p:nvGrpSpPr>
            <p:grpSpPr>
              <a:xfrm>
                <a:off x="4215936" y="2888613"/>
                <a:ext cx="182232" cy="296194"/>
                <a:chOff x="4215936" y="2888613"/>
                <a:chExt cx="182232" cy="296194"/>
              </a:xfrm>
            </p:grpSpPr>
            <p:sp>
              <p:nvSpPr>
                <p:cNvPr id="11213" name="Google Shape;11213;p17"/>
                <p:cNvSpPr/>
                <p:nvPr/>
              </p:nvSpPr>
              <p:spPr>
                <a:xfrm>
                  <a:off x="4215936" y="2888613"/>
                  <a:ext cx="182232" cy="296194"/>
                </a:xfrm>
                <a:custGeom>
                  <a:avLst/>
                  <a:gdLst/>
                  <a:ahLst/>
                  <a:cxnLst/>
                  <a:rect l="l" t="t" r="r" b="b"/>
                  <a:pathLst>
                    <a:path w="182232" h="296194" extrusionOk="0">
                      <a:moveTo>
                        <a:pt x="64232" y="191190"/>
                      </a:moveTo>
                      <a:cubicBezTo>
                        <a:pt x="64232" y="191190"/>
                        <a:pt x="38286" y="183657"/>
                        <a:pt x="22138" y="154152"/>
                      </a:cubicBezTo>
                      <a:cubicBezTo>
                        <a:pt x="-3291" y="107694"/>
                        <a:pt x="157" y="80787"/>
                        <a:pt x="157" y="80787"/>
                      </a:cubicBezTo>
                      <a:cubicBezTo>
                        <a:pt x="157" y="80787"/>
                        <a:pt x="18366" y="113980"/>
                        <a:pt x="26953" y="93423"/>
                      </a:cubicBezTo>
                      <a:cubicBezTo>
                        <a:pt x="31409" y="82747"/>
                        <a:pt x="28072" y="56005"/>
                        <a:pt x="28072" y="56005"/>
                      </a:cubicBezTo>
                      <a:cubicBezTo>
                        <a:pt x="28072" y="56005"/>
                        <a:pt x="37140" y="50450"/>
                        <a:pt x="40282" y="36456"/>
                      </a:cubicBezTo>
                      <a:cubicBezTo>
                        <a:pt x="43416" y="22452"/>
                        <a:pt x="40624" y="0"/>
                        <a:pt x="40624" y="0"/>
                      </a:cubicBezTo>
                      <a:cubicBezTo>
                        <a:pt x="40624" y="0"/>
                        <a:pt x="51328" y="12811"/>
                        <a:pt x="59906" y="30993"/>
                      </a:cubicBezTo>
                      <a:cubicBezTo>
                        <a:pt x="68484" y="49175"/>
                        <a:pt x="74926" y="72745"/>
                        <a:pt x="74926" y="72745"/>
                      </a:cubicBezTo>
                      <a:cubicBezTo>
                        <a:pt x="74926" y="72745"/>
                        <a:pt x="76923" y="62578"/>
                        <a:pt x="79548" y="54092"/>
                      </a:cubicBezTo>
                      <a:cubicBezTo>
                        <a:pt x="82173" y="45616"/>
                        <a:pt x="85427" y="38813"/>
                        <a:pt x="85427" y="38813"/>
                      </a:cubicBezTo>
                      <a:cubicBezTo>
                        <a:pt x="85427" y="38813"/>
                        <a:pt x="90206" y="47363"/>
                        <a:pt x="93441" y="56227"/>
                      </a:cubicBezTo>
                      <a:cubicBezTo>
                        <a:pt x="96667" y="65092"/>
                        <a:pt x="98358" y="74261"/>
                        <a:pt x="98358" y="74261"/>
                      </a:cubicBezTo>
                      <a:cubicBezTo>
                        <a:pt x="98358" y="74261"/>
                        <a:pt x="109700" y="63761"/>
                        <a:pt x="120311" y="57993"/>
                      </a:cubicBezTo>
                      <a:cubicBezTo>
                        <a:pt x="130923" y="52234"/>
                        <a:pt x="140795" y="51208"/>
                        <a:pt x="140795" y="51208"/>
                      </a:cubicBezTo>
                      <a:cubicBezTo>
                        <a:pt x="140795" y="51208"/>
                        <a:pt x="143253" y="77321"/>
                        <a:pt x="142884" y="98220"/>
                      </a:cubicBezTo>
                      <a:cubicBezTo>
                        <a:pt x="142514" y="119110"/>
                        <a:pt x="139316" y="134796"/>
                        <a:pt x="139316" y="134796"/>
                      </a:cubicBezTo>
                      <a:cubicBezTo>
                        <a:pt x="139316" y="134796"/>
                        <a:pt x="144076" y="135887"/>
                        <a:pt x="148384" y="138956"/>
                      </a:cubicBezTo>
                      <a:cubicBezTo>
                        <a:pt x="152700" y="142025"/>
                        <a:pt x="156564" y="147062"/>
                        <a:pt x="156564" y="147062"/>
                      </a:cubicBezTo>
                      <a:cubicBezTo>
                        <a:pt x="156564" y="147062"/>
                        <a:pt x="153153" y="160160"/>
                        <a:pt x="147173" y="168137"/>
                      </a:cubicBezTo>
                      <a:cubicBezTo>
                        <a:pt x="141201" y="176105"/>
                        <a:pt x="132651" y="178952"/>
                        <a:pt x="132651" y="178952"/>
                      </a:cubicBezTo>
                      <a:cubicBezTo>
                        <a:pt x="132651" y="178952"/>
                        <a:pt x="148846" y="188833"/>
                        <a:pt x="161241" y="202652"/>
                      </a:cubicBezTo>
                      <a:cubicBezTo>
                        <a:pt x="173636" y="216461"/>
                        <a:pt x="182233" y="234209"/>
                        <a:pt x="182233" y="234209"/>
                      </a:cubicBezTo>
                      <a:cubicBezTo>
                        <a:pt x="182233" y="234209"/>
                        <a:pt x="167277" y="231861"/>
                        <a:pt x="158764" y="238488"/>
                      </a:cubicBezTo>
                      <a:cubicBezTo>
                        <a:pt x="150251" y="245106"/>
                        <a:pt x="148189" y="260709"/>
                        <a:pt x="148189" y="260709"/>
                      </a:cubicBezTo>
                      <a:cubicBezTo>
                        <a:pt x="148189" y="260709"/>
                        <a:pt x="129989" y="236769"/>
                        <a:pt x="120570" y="269075"/>
                      </a:cubicBezTo>
                      <a:cubicBezTo>
                        <a:pt x="116836" y="281876"/>
                        <a:pt x="122696" y="296195"/>
                        <a:pt x="122696" y="296195"/>
                      </a:cubicBezTo>
                      <a:cubicBezTo>
                        <a:pt x="122696" y="296195"/>
                        <a:pt x="106077" y="290371"/>
                        <a:pt x="91112" y="264388"/>
                      </a:cubicBezTo>
                      <a:cubicBezTo>
                        <a:pt x="76137" y="238396"/>
                        <a:pt x="64232" y="191190"/>
                        <a:pt x="64232" y="191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14" name="Google Shape;11214;p17"/>
                <p:cNvSpPr/>
                <p:nvPr/>
              </p:nvSpPr>
              <p:spPr>
                <a:xfrm>
                  <a:off x="4236798" y="2929968"/>
                  <a:ext cx="125848" cy="211839"/>
                </a:xfrm>
                <a:custGeom>
                  <a:avLst/>
                  <a:gdLst/>
                  <a:ahLst/>
                  <a:cxnLst/>
                  <a:rect l="l" t="t" r="r" b="b"/>
                  <a:pathLst>
                    <a:path w="125848" h="211839" extrusionOk="0">
                      <a:moveTo>
                        <a:pt x="112011" y="30642"/>
                      </a:moveTo>
                      <a:cubicBezTo>
                        <a:pt x="112011" y="30642"/>
                        <a:pt x="96427" y="77746"/>
                        <a:pt x="85668" y="95133"/>
                      </a:cubicBezTo>
                      <a:cubicBezTo>
                        <a:pt x="79659" y="104838"/>
                        <a:pt x="75056" y="109959"/>
                        <a:pt x="75056" y="109959"/>
                      </a:cubicBezTo>
                      <a:cubicBezTo>
                        <a:pt x="75056" y="109959"/>
                        <a:pt x="79428" y="111604"/>
                        <a:pt x="89587" y="111364"/>
                      </a:cubicBezTo>
                      <a:cubicBezTo>
                        <a:pt x="99745" y="111124"/>
                        <a:pt x="115699" y="108989"/>
                        <a:pt x="115699" y="108989"/>
                      </a:cubicBezTo>
                      <a:cubicBezTo>
                        <a:pt x="115699" y="108989"/>
                        <a:pt x="102361" y="116698"/>
                        <a:pt x="91528" y="118371"/>
                      </a:cubicBezTo>
                      <a:cubicBezTo>
                        <a:pt x="80695" y="120053"/>
                        <a:pt x="72348" y="115699"/>
                        <a:pt x="72348" y="115699"/>
                      </a:cubicBezTo>
                      <a:cubicBezTo>
                        <a:pt x="72348" y="115699"/>
                        <a:pt x="67606" y="125479"/>
                        <a:pt x="61968" y="132550"/>
                      </a:cubicBezTo>
                      <a:cubicBezTo>
                        <a:pt x="56320" y="139621"/>
                        <a:pt x="49785" y="143966"/>
                        <a:pt x="49785" y="143966"/>
                      </a:cubicBezTo>
                      <a:lnTo>
                        <a:pt x="72376" y="158431"/>
                      </a:lnTo>
                      <a:cubicBezTo>
                        <a:pt x="72376" y="158431"/>
                        <a:pt x="74123" y="150704"/>
                        <a:pt x="81065" y="145676"/>
                      </a:cubicBezTo>
                      <a:cubicBezTo>
                        <a:pt x="87997" y="140647"/>
                        <a:pt x="100133" y="138318"/>
                        <a:pt x="100133" y="138318"/>
                      </a:cubicBezTo>
                      <a:cubicBezTo>
                        <a:pt x="100133" y="138318"/>
                        <a:pt x="90280" y="144899"/>
                        <a:pt x="84568" y="150094"/>
                      </a:cubicBezTo>
                      <a:cubicBezTo>
                        <a:pt x="78865" y="155289"/>
                        <a:pt x="77293" y="159097"/>
                        <a:pt x="77293" y="159097"/>
                      </a:cubicBezTo>
                      <a:lnTo>
                        <a:pt x="98387" y="167065"/>
                      </a:lnTo>
                      <a:lnTo>
                        <a:pt x="125849" y="175042"/>
                      </a:lnTo>
                      <a:lnTo>
                        <a:pt x="99782" y="173406"/>
                      </a:lnTo>
                      <a:cubicBezTo>
                        <a:pt x="99782" y="173406"/>
                        <a:pt x="100808" y="178970"/>
                        <a:pt x="105966" y="186088"/>
                      </a:cubicBezTo>
                      <a:cubicBezTo>
                        <a:pt x="111124" y="193205"/>
                        <a:pt x="120413" y="201884"/>
                        <a:pt x="120413" y="201884"/>
                      </a:cubicBezTo>
                      <a:cubicBezTo>
                        <a:pt x="120413" y="201884"/>
                        <a:pt x="110283" y="195617"/>
                        <a:pt x="103905" y="188140"/>
                      </a:cubicBezTo>
                      <a:cubicBezTo>
                        <a:pt x="97536" y="180671"/>
                        <a:pt x="94920" y="171982"/>
                        <a:pt x="94920" y="171982"/>
                      </a:cubicBezTo>
                      <a:lnTo>
                        <a:pt x="78051" y="165271"/>
                      </a:lnTo>
                      <a:lnTo>
                        <a:pt x="68466" y="162193"/>
                      </a:lnTo>
                      <a:cubicBezTo>
                        <a:pt x="68466" y="162193"/>
                        <a:pt x="69935" y="170531"/>
                        <a:pt x="75713" y="182945"/>
                      </a:cubicBezTo>
                      <a:cubicBezTo>
                        <a:pt x="81480" y="195359"/>
                        <a:pt x="91556" y="211839"/>
                        <a:pt x="91556" y="211839"/>
                      </a:cubicBezTo>
                      <a:cubicBezTo>
                        <a:pt x="91556" y="211839"/>
                        <a:pt x="80575" y="199703"/>
                        <a:pt x="73466" y="186734"/>
                      </a:cubicBezTo>
                      <a:cubicBezTo>
                        <a:pt x="66358" y="173775"/>
                        <a:pt x="63123" y="159984"/>
                        <a:pt x="63123" y="159984"/>
                      </a:cubicBezTo>
                      <a:lnTo>
                        <a:pt x="46485" y="148282"/>
                      </a:lnTo>
                      <a:cubicBezTo>
                        <a:pt x="46485" y="148282"/>
                        <a:pt x="43120" y="152118"/>
                        <a:pt x="36197" y="156952"/>
                      </a:cubicBezTo>
                      <a:cubicBezTo>
                        <a:pt x="29274" y="161796"/>
                        <a:pt x="18783" y="167629"/>
                        <a:pt x="18783" y="167629"/>
                      </a:cubicBezTo>
                      <a:lnTo>
                        <a:pt x="12174" y="151970"/>
                      </a:lnTo>
                      <a:cubicBezTo>
                        <a:pt x="12174" y="151970"/>
                        <a:pt x="23229" y="151092"/>
                        <a:pt x="31076" y="147802"/>
                      </a:cubicBezTo>
                      <a:cubicBezTo>
                        <a:pt x="38915" y="144511"/>
                        <a:pt x="43545" y="138799"/>
                        <a:pt x="43545" y="138799"/>
                      </a:cubicBezTo>
                      <a:lnTo>
                        <a:pt x="39663" y="115477"/>
                      </a:lnTo>
                      <a:cubicBezTo>
                        <a:pt x="39663" y="115477"/>
                        <a:pt x="30901" y="114599"/>
                        <a:pt x="21278" y="105680"/>
                      </a:cubicBezTo>
                      <a:cubicBezTo>
                        <a:pt x="11656" y="96750"/>
                        <a:pt x="0" y="81360"/>
                        <a:pt x="0" y="81360"/>
                      </a:cubicBezTo>
                      <a:cubicBezTo>
                        <a:pt x="0" y="81360"/>
                        <a:pt x="12007" y="94541"/>
                        <a:pt x="21537" y="100993"/>
                      </a:cubicBezTo>
                      <a:cubicBezTo>
                        <a:pt x="31058" y="107445"/>
                        <a:pt x="38767" y="108508"/>
                        <a:pt x="38767" y="108508"/>
                      </a:cubicBezTo>
                      <a:lnTo>
                        <a:pt x="33452" y="71987"/>
                      </a:lnTo>
                      <a:cubicBezTo>
                        <a:pt x="33452" y="71987"/>
                        <a:pt x="28756" y="68882"/>
                        <a:pt x="24190" y="57827"/>
                      </a:cubicBezTo>
                      <a:cubicBezTo>
                        <a:pt x="19615" y="46781"/>
                        <a:pt x="15178" y="27776"/>
                        <a:pt x="15178" y="27776"/>
                      </a:cubicBezTo>
                      <a:cubicBezTo>
                        <a:pt x="15178" y="27776"/>
                        <a:pt x="21602" y="45940"/>
                        <a:pt x="25946" y="55433"/>
                      </a:cubicBezTo>
                      <a:cubicBezTo>
                        <a:pt x="30281" y="64935"/>
                        <a:pt x="32537" y="65767"/>
                        <a:pt x="32537" y="65767"/>
                      </a:cubicBezTo>
                      <a:lnTo>
                        <a:pt x="31705" y="0"/>
                      </a:lnTo>
                      <a:cubicBezTo>
                        <a:pt x="31705" y="0"/>
                        <a:pt x="34838" y="46439"/>
                        <a:pt x="37316" y="70287"/>
                      </a:cubicBezTo>
                      <a:cubicBezTo>
                        <a:pt x="39173" y="88293"/>
                        <a:pt x="40495" y="95031"/>
                        <a:pt x="40495" y="95031"/>
                      </a:cubicBezTo>
                      <a:cubicBezTo>
                        <a:pt x="40495" y="95031"/>
                        <a:pt x="43712" y="92406"/>
                        <a:pt x="47132" y="85760"/>
                      </a:cubicBezTo>
                      <a:cubicBezTo>
                        <a:pt x="50552" y="79114"/>
                        <a:pt x="53510" y="69030"/>
                        <a:pt x="53510" y="69030"/>
                      </a:cubicBezTo>
                      <a:cubicBezTo>
                        <a:pt x="53510" y="69030"/>
                        <a:pt x="52142" y="82063"/>
                        <a:pt x="49406" y="90520"/>
                      </a:cubicBezTo>
                      <a:cubicBezTo>
                        <a:pt x="46670" y="98969"/>
                        <a:pt x="42556" y="102842"/>
                        <a:pt x="42556" y="102842"/>
                      </a:cubicBezTo>
                      <a:lnTo>
                        <a:pt x="47419" y="134990"/>
                      </a:lnTo>
                      <a:cubicBezTo>
                        <a:pt x="47419" y="134990"/>
                        <a:pt x="53732" y="128677"/>
                        <a:pt x="58779" y="122946"/>
                      </a:cubicBezTo>
                      <a:cubicBezTo>
                        <a:pt x="63835" y="117215"/>
                        <a:pt x="68013" y="108859"/>
                        <a:pt x="68013" y="108859"/>
                      </a:cubicBezTo>
                      <a:cubicBezTo>
                        <a:pt x="68013" y="108859"/>
                        <a:pt x="65711" y="93312"/>
                        <a:pt x="65785" y="76461"/>
                      </a:cubicBezTo>
                      <a:cubicBezTo>
                        <a:pt x="65850" y="59601"/>
                        <a:pt x="68290" y="41429"/>
                        <a:pt x="68290" y="41429"/>
                      </a:cubicBezTo>
                      <a:cubicBezTo>
                        <a:pt x="68290" y="41429"/>
                        <a:pt x="67948" y="60100"/>
                        <a:pt x="68660" y="75537"/>
                      </a:cubicBezTo>
                      <a:cubicBezTo>
                        <a:pt x="69381" y="90983"/>
                        <a:pt x="71155" y="103202"/>
                        <a:pt x="71155" y="103202"/>
                      </a:cubicBezTo>
                      <a:cubicBezTo>
                        <a:pt x="71155" y="103202"/>
                        <a:pt x="75139" y="101280"/>
                        <a:pt x="83116" y="87572"/>
                      </a:cubicBezTo>
                      <a:cubicBezTo>
                        <a:pt x="93506" y="69723"/>
                        <a:pt x="112011" y="30642"/>
                        <a:pt x="112011" y="3064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15" name="Google Shape;11215;p17"/>
              <p:cNvGrpSpPr/>
              <p:nvPr/>
            </p:nvGrpSpPr>
            <p:grpSpPr>
              <a:xfrm>
                <a:off x="3927977" y="2853248"/>
                <a:ext cx="296426" cy="241963"/>
                <a:chOff x="3927977" y="2853248"/>
                <a:chExt cx="296426" cy="241963"/>
              </a:xfrm>
            </p:grpSpPr>
            <p:sp>
              <p:nvSpPr>
                <p:cNvPr id="11216" name="Google Shape;11216;p17"/>
                <p:cNvSpPr/>
                <p:nvPr/>
              </p:nvSpPr>
              <p:spPr>
                <a:xfrm>
                  <a:off x="3927977" y="2860503"/>
                  <a:ext cx="296426" cy="234708"/>
                </a:xfrm>
                <a:custGeom>
                  <a:avLst/>
                  <a:gdLst/>
                  <a:ahLst/>
                  <a:cxnLst/>
                  <a:rect l="l" t="t" r="r" b="b"/>
                  <a:pathLst>
                    <a:path w="296426" h="234708" extrusionOk="0">
                      <a:moveTo>
                        <a:pt x="198483" y="34220"/>
                      </a:moveTo>
                      <a:cubicBezTo>
                        <a:pt x="198483" y="34220"/>
                        <a:pt x="242361" y="12618"/>
                        <a:pt x="266588" y="20087"/>
                      </a:cubicBezTo>
                      <a:cubicBezTo>
                        <a:pt x="304726" y="31863"/>
                        <a:pt x="295427" y="58262"/>
                        <a:pt x="295427" y="58262"/>
                      </a:cubicBezTo>
                      <a:cubicBezTo>
                        <a:pt x="295427" y="58262"/>
                        <a:pt x="268113" y="49888"/>
                        <a:pt x="250726" y="76472"/>
                      </a:cubicBezTo>
                      <a:cubicBezTo>
                        <a:pt x="241696" y="90272"/>
                        <a:pt x="244136" y="109221"/>
                        <a:pt x="244136" y="109221"/>
                      </a:cubicBezTo>
                      <a:cubicBezTo>
                        <a:pt x="244136" y="109221"/>
                        <a:pt x="227784" y="123668"/>
                        <a:pt x="220621" y="138846"/>
                      </a:cubicBezTo>
                      <a:cubicBezTo>
                        <a:pt x="213467" y="154033"/>
                        <a:pt x="215500" y="169940"/>
                        <a:pt x="215500" y="169940"/>
                      </a:cubicBezTo>
                      <a:cubicBezTo>
                        <a:pt x="215500" y="169940"/>
                        <a:pt x="198603" y="170680"/>
                        <a:pt x="186051" y="164598"/>
                      </a:cubicBezTo>
                      <a:cubicBezTo>
                        <a:pt x="173498" y="158506"/>
                        <a:pt x="165290" y="145593"/>
                        <a:pt x="165290" y="145593"/>
                      </a:cubicBezTo>
                      <a:cubicBezTo>
                        <a:pt x="165290" y="145593"/>
                        <a:pt x="160576" y="156307"/>
                        <a:pt x="154993" y="166280"/>
                      </a:cubicBezTo>
                      <a:cubicBezTo>
                        <a:pt x="149401" y="176263"/>
                        <a:pt x="142930" y="185506"/>
                        <a:pt x="142930" y="185506"/>
                      </a:cubicBezTo>
                      <a:cubicBezTo>
                        <a:pt x="142930" y="185506"/>
                        <a:pt x="135739" y="183445"/>
                        <a:pt x="131256" y="179452"/>
                      </a:cubicBezTo>
                      <a:cubicBezTo>
                        <a:pt x="126782" y="175459"/>
                        <a:pt x="125007" y="169552"/>
                        <a:pt x="125007" y="169552"/>
                      </a:cubicBezTo>
                      <a:cubicBezTo>
                        <a:pt x="125007" y="169552"/>
                        <a:pt x="104099" y="190627"/>
                        <a:pt x="85058" y="206914"/>
                      </a:cubicBezTo>
                      <a:cubicBezTo>
                        <a:pt x="66016" y="223201"/>
                        <a:pt x="48833" y="234709"/>
                        <a:pt x="48833" y="234709"/>
                      </a:cubicBezTo>
                      <a:cubicBezTo>
                        <a:pt x="48833" y="234709"/>
                        <a:pt x="47825" y="215344"/>
                        <a:pt x="51070" y="197329"/>
                      </a:cubicBezTo>
                      <a:cubicBezTo>
                        <a:pt x="54305" y="179313"/>
                        <a:pt x="61783" y="162647"/>
                        <a:pt x="61783" y="162647"/>
                      </a:cubicBezTo>
                      <a:cubicBezTo>
                        <a:pt x="61783" y="162647"/>
                        <a:pt x="53695" y="166853"/>
                        <a:pt x="46633" y="168914"/>
                      </a:cubicBezTo>
                      <a:cubicBezTo>
                        <a:pt x="39562" y="170976"/>
                        <a:pt x="33517" y="170892"/>
                        <a:pt x="33517" y="170892"/>
                      </a:cubicBezTo>
                      <a:cubicBezTo>
                        <a:pt x="33517" y="170892"/>
                        <a:pt x="41032" y="156177"/>
                        <a:pt x="52345" y="143015"/>
                      </a:cubicBezTo>
                      <a:cubicBezTo>
                        <a:pt x="63659" y="129861"/>
                        <a:pt x="78781" y="118252"/>
                        <a:pt x="78781" y="118252"/>
                      </a:cubicBezTo>
                      <a:cubicBezTo>
                        <a:pt x="78781" y="118252"/>
                        <a:pt x="52031" y="127375"/>
                        <a:pt x="32333" y="129085"/>
                      </a:cubicBezTo>
                      <a:cubicBezTo>
                        <a:pt x="12636" y="130795"/>
                        <a:pt x="0" y="125092"/>
                        <a:pt x="0" y="125092"/>
                      </a:cubicBezTo>
                      <a:cubicBezTo>
                        <a:pt x="0" y="125092"/>
                        <a:pt x="25549" y="110949"/>
                        <a:pt x="41078" y="96197"/>
                      </a:cubicBezTo>
                      <a:cubicBezTo>
                        <a:pt x="56597" y="81445"/>
                        <a:pt x="62106" y="66073"/>
                        <a:pt x="62106" y="66073"/>
                      </a:cubicBezTo>
                      <a:cubicBezTo>
                        <a:pt x="62106" y="66073"/>
                        <a:pt x="90557" y="66646"/>
                        <a:pt x="110846" y="29266"/>
                      </a:cubicBezTo>
                      <a:cubicBezTo>
                        <a:pt x="118879" y="14449"/>
                        <a:pt x="110542" y="8699"/>
                        <a:pt x="110542" y="8699"/>
                      </a:cubicBezTo>
                      <a:cubicBezTo>
                        <a:pt x="110542" y="8699"/>
                        <a:pt x="138521" y="-4297"/>
                        <a:pt x="161149" y="1480"/>
                      </a:cubicBezTo>
                      <a:cubicBezTo>
                        <a:pt x="183777" y="7257"/>
                        <a:pt x="198483" y="34220"/>
                        <a:pt x="198483" y="342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17" name="Google Shape;11217;p17"/>
                <p:cNvSpPr/>
                <p:nvPr/>
              </p:nvSpPr>
              <p:spPr>
                <a:xfrm>
                  <a:off x="3987126" y="2853248"/>
                  <a:ext cx="205738" cy="215897"/>
                </a:xfrm>
                <a:custGeom>
                  <a:avLst/>
                  <a:gdLst/>
                  <a:ahLst/>
                  <a:cxnLst/>
                  <a:rect l="l" t="t" r="r" b="b"/>
                  <a:pathLst>
                    <a:path w="205738" h="215897" extrusionOk="0">
                      <a:moveTo>
                        <a:pt x="5962" y="215897"/>
                      </a:moveTo>
                      <a:cubicBezTo>
                        <a:pt x="5962" y="215897"/>
                        <a:pt x="38720" y="159411"/>
                        <a:pt x="59481" y="133151"/>
                      </a:cubicBezTo>
                      <a:cubicBezTo>
                        <a:pt x="71063" y="118500"/>
                        <a:pt x="79632" y="109238"/>
                        <a:pt x="79632" y="109238"/>
                      </a:cubicBezTo>
                      <a:cubicBezTo>
                        <a:pt x="79632" y="109238"/>
                        <a:pt x="72302" y="112547"/>
                        <a:pt x="54721" y="123695"/>
                      </a:cubicBezTo>
                      <a:cubicBezTo>
                        <a:pt x="37140" y="134842"/>
                        <a:pt x="9327" y="153828"/>
                        <a:pt x="9327" y="153828"/>
                      </a:cubicBezTo>
                      <a:cubicBezTo>
                        <a:pt x="9327" y="153828"/>
                        <a:pt x="33313" y="132966"/>
                        <a:pt x="52244" y="119877"/>
                      </a:cubicBezTo>
                      <a:cubicBezTo>
                        <a:pt x="71165" y="106789"/>
                        <a:pt x="85030" y="101474"/>
                        <a:pt x="85030" y="101474"/>
                      </a:cubicBezTo>
                      <a:cubicBezTo>
                        <a:pt x="85030" y="101474"/>
                        <a:pt x="94449" y="88117"/>
                        <a:pt x="105069" y="76082"/>
                      </a:cubicBezTo>
                      <a:cubicBezTo>
                        <a:pt x="115690" y="64047"/>
                        <a:pt x="127512" y="53334"/>
                        <a:pt x="127512" y="53334"/>
                      </a:cubicBezTo>
                      <a:lnTo>
                        <a:pt x="90298" y="65480"/>
                      </a:lnTo>
                      <a:cubicBezTo>
                        <a:pt x="90298" y="65480"/>
                        <a:pt x="86324" y="73873"/>
                        <a:pt x="73707" y="85584"/>
                      </a:cubicBezTo>
                      <a:cubicBezTo>
                        <a:pt x="61099" y="97305"/>
                        <a:pt x="39857" y="112334"/>
                        <a:pt x="39857" y="112334"/>
                      </a:cubicBezTo>
                      <a:cubicBezTo>
                        <a:pt x="39857" y="112334"/>
                        <a:pt x="57688" y="96177"/>
                        <a:pt x="68197" y="85649"/>
                      </a:cubicBezTo>
                      <a:cubicBezTo>
                        <a:pt x="78707" y="75121"/>
                        <a:pt x="81887" y="70222"/>
                        <a:pt x="81887" y="70222"/>
                      </a:cubicBezTo>
                      <a:lnTo>
                        <a:pt x="46448" y="86231"/>
                      </a:lnTo>
                      <a:lnTo>
                        <a:pt x="0" y="109090"/>
                      </a:lnTo>
                      <a:lnTo>
                        <a:pt x="44821" y="82386"/>
                      </a:lnTo>
                      <a:cubicBezTo>
                        <a:pt x="44821" y="82386"/>
                        <a:pt x="43730" y="78809"/>
                        <a:pt x="35707" y="78365"/>
                      </a:cubicBezTo>
                      <a:cubicBezTo>
                        <a:pt x="27684" y="77922"/>
                        <a:pt x="12719" y="80611"/>
                        <a:pt x="12719" y="80611"/>
                      </a:cubicBezTo>
                      <a:cubicBezTo>
                        <a:pt x="12719" y="80611"/>
                        <a:pt x="29449" y="74973"/>
                        <a:pt x="39525" y="74409"/>
                      </a:cubicBezTo>
                      <a:cubicBezTo>
                        <a:pt x="49600" y="73845"/>
                        <a:pt x="53038" y="78356"/>
                        <a:pt x="53038" y="78356"/>
                      </a:cubicBezTo>
                      <a:lnTo>
                        <a:pt x="81342" y="65831"/>
                      </a:lnTo>
                      <a:lnTo>
                        <a:pt x="97517" y="58095"/>
                      </a:lnTo>
                      <a:cubicBezTo>
                        <a:pt x="97517" y="58095"/>
                        <a:pt x="96020" y="52650"/>
                        <a:pt x="87590" y="48408"/>
                      </a:cubicBezTo>
                      <a:cubicBezTo>
                        <a:pt x="79160" y="44165"/>
                        <a:pt x="63807" y="41133"/>
                        <a:pt x="63807" y="41133"/>
                      </a:cubicBezTo>
                      <a:cubicBezTo>
                        <a:pt x="63807" y="41133"/>
                        <a:pt x="81268" y="39525"/>
                        <a:pt x="91934" y="42797"/>
                      </a:cubicBezTo>
                      <a:cubicBezTo>
                        <a:pt x="102592" y="46069"/>
                        <a:pt x="106465" y="54203"/>
                        <a:pt x="106465" y="54203"/>
                      </a:cubicBezTo>
                      <a:lnTo>
                        <a:pt x="133761" y="46143"/>
                      </a:lnTo>
                      <a:cubicBezTo>
                        <a:pt x="133761" y="46143"/>
                        <a:pt x="140046" y="39284"/>
                        <a:pt x="152608" y="27748"/>
                      </a:cubicBezTo>
                      <a:cubicBezTo>
                        <a:pt x="165170" y="16213"/>
                        <a:pt x="183999" y="0"/>
                        <a:pt x="183999" y="0"/>
                      </a:cubicBezTo>
                      <a:lnTo>
                        <a:pt x="193482" y="6064"/>
                      </a:lnTo>
                      <a:cubicBezTo>
                        <a:pt x="193482" y="6064"/>
                        <a:pt x="174274" y="18718"/>
                        <a:pt x="160317" y="29948"/>
                      </a:cubicBezTo>
                      <a:cubicBezTo>
                        <a:pt x="146359" y="41170"/>
                        <a:pt x="137652" y="50977"/>
                        <a:pt x="137652" y="50977"/>
                      </a:cubicBezTo>
                      <a:lnTo>
                        <a:pt x="141470" y="66441"/>
                      </a:lnTo>
                      <a:cubicBezTo>
                        <a:pt x="141470" y="66441"/>
                        <a:pt x="156490" y="57743"/>
                        <a:pt x="172001" y="54896"/>
                      </a:cubicBezTo>
                      <a:cubicBezTo>
                        <a:pt x="187511" y="52059"/>
                        <a:pt x="205739" y="52475"/>
                        <a:pt x="205739" y="52475"/>
                      </a:cubicBezTo>
                      <a:cubicBezTo>
                        <a:pt x="205739" y="52475"/>
                        <a:pt x="186624" y="54305"/>
                        <a:pt x="170974" y="59121"/>
                      </a:cubicBezTo>
                      <a:cubicBezTo>
                        <a:pt x="155325" y="63946"/>
                        <a:pt x="142144" y="71349"/>
                        <a:pt x="142144" y="71349"/>
                      </a:cubicBezTo>
                      <a:lnTo>
                        <a:pt x="146785" y="96418"/>
                      </a:lnTo>
                      <a:cubicBezTo>
                        <a:pt x="146785" y="96418"/>
                        <a:pt x="154512" y="93968"/>
                        <a:pt x="161038" y="98368"/>
                      </a:cubicBezTo>
                      <a:cubicBezTo>
                        <a:pt x="167554" y="102759"/>
                        <a:pt x="172860" y="113989"/>
                        <a:pt x="172860" y="113989"/>
                      </a:cubicBezTo>
                      <a:cubicBezTo>
                        <a:pt x="172860" y="113989"/>
                        <a:pt x="164014" y="105605"/>
                        <a:pt x="157701" y="102278"/>
                      </a:cubicBezTo>
                      <a:cubicBezTo>
                        <a:pt x="151388" y="98941"/>
                        <a:pt x="147598" y="100669"/>
                        <a:pt x="147598" y="100669"/>
                      </a:cubicBezTo>
                      <a:lnTo>
                        <a:pt x="140860" y="155215"/>
                      </a:lnTo>
                      <a:cubicBezTo>
                        <a:pt x="140860" y="155215"/>
                        <a:pt x="141211" y="119443"/>
                        <a:pt x="139907" y="102001"/>
                      </a:cubicBezTo>
                      <a:cubicBezTo>
                        <a:pt x="138928" y="88838"/>
                        <a:pt x="137486" y="84577"/>
                        <a:pt x="137486" y="84577"/>
                      </a:cubicBezTo>
                      <a:cubicBezTo>
                        <a:pt x="137486" y="84577"/>
                        <a:pt x="131607" y="90252"/>
                        <a:pt x="124878" y="99542"/>
                      </a:cubicBezTo>
                      <a:cubicBezTo>
                        <a:pt x="118140" y="108831"/>
                        <a:pt x="111780" y="120515"/>
                        <a:pt x="111780" y="120515"/>
                      </a:cubicBezTo>
                      <a:cubicBezTo>
                        <a:pt x="111780" y="120515"/>
                        <a:pt x="115754" y="108055"/>
                        <a:pt x="121532" y="97980"/>
                      </a:cubicBezTo>
                      <a:cubicBezTo>
                        <a:pt x="127309" y="87904"/>
                        <a:pt x="134888" y="80223"/>
                        <a:pt x="134888" y="80223"/>
                      </a:cubicBezTo>
                      <a:lnTo>
                        <a:pt x="130498" y="58353"/>
                      </a:lnTo>
                      <a:cubicBezTo>
                        <a:pt x="130498" y="58353"/>
                        <a:pt x="118805" y="70481"/>
                        <a:pt x="109368" y="80750"/>
                      </a:cubicBezTo>
                      <a:cubicBezTo>
                        <a:pt x="99939" y="91010"/>
                        <a:pt x="91666" y="102573"/>
                        <a:pt x="91666" y="102573"/>
                      </a:cubicBezTo>
                      <a:cubicBezTo>
                        <a:pt x="91666" y="102573"/>
                        <a:pt x="93709" y="113194"/>
                        <a:pt x="91500" y="127475"/>
                      </a:cubicBezTo>
                      <a:cubicBezTo>
                        <a:pt x="89291" y="141756"/>
                        <a:pt x="82820" y="159698"/>
                        <a:pt x="82820" y="159698"/>
                      </a:cubicBezTo>
                      <a:cubicBezTo>
                        <a:pt x="82820" y="159698"/>
                        <a:pt x="85732" y="143596"/>
                        <a:pt x="86416" y="131348"/>
                      </a:cubicBezTo>
                      <a:cubicBezTo>
                        <a:pt x="87091" y="119110"/>
                        <a:pt x="85538" y="110726"/>
                        <a:pt x="85538" y="110726"/>
                      </a:cubicBezTo>
                      <a:cubicBezTo>
                        <a:pt x="85538" y="110726"/>
                        <a:pt x="78421" y="116633"/>
                        <a:pt x="62938" y="136783"/>
                      </a:cubicBezTo>
                      <a:cubicBezTo>
                        <a:pt x="42778" y="163025"/>
                        <a:pt x="5962" y="215897"/>
                        <a:pt x="5962" y="2158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18" name="Google Shape;11218;p17"/>
              <p:cNvGrpSpPr/>
              <p:nvPr/>
            </p:nvGrpSpPr>
            <p:grpSpPr>
              <a:xfrm>
                <a:off x="4194556" y="3113430"/>
                <a:ext cx="204066" cy="183869"/>
                <a:chOff x="4194556" y="3113430"/>
                <a:chExt cx="204066" cy="183869"/>
              </a:xfrm>
            </p:grpSpPr>
            <p:sp>
              <p:nvSpPr>
                <p:cNvPr id="11219" name="Google Shape;11219;p17"/>
                <p:cNvSpPr/>
                <p:nvPr/>
              </p:nvSpPr>
              <p:spPr>
                <a:xfrm>
                  <a:off x="4194556" y="3126328"/>
                  <a:ext cx="204066" cy="170971"/>
                </a:xfrm>
                <a:custGeom>
                  <a:avLst/>
                  <a:gdLst/>
                  <a:ahLst/>
                  <a:cxnLst/>
                  <a:rect l="l" t="t" r="r" b="b"/>
                  <a:pathLst>
                    <a:path w="204066" h="170971" extrusionOk="0">
                      <a:moveTo>
                        <a:pt x="90687" y="20592"/>
                      </a:moveTo>
                      <a:cubicBezTo>
                        <a:pt x="90687" y="20592"/>
                        <a:pt x="66405" y="-428"/>
                        <a:pt x="42991" y="7"/>
                      </a:cubicBezTo>
                      <a:cubicBezTo>
                        <a:pt x="6119" y="700"/>
                        <a:pt x="0" y="18697"/>
                        <a:pt x="0" y="18697"/>
                      </a:cubicBezTo>
                      <a:cubicBezTo>
                        <a:pt x="0" y="18697"/>
                        <a:pt x="26381" y="18234"/>
                        <a:pt x="26704" y="37747"/>
                      </a:cubicBezTo>
                      <a:cubicBezTo>
                        <a:pt x="26871" y="47878"/>
                        <a:pt x="15122" y="59210"/>
                        <a:pt x="15122" y="59210"/>
                      </a:cubicBezTo>
                      <a:cubicBezTo>
                        <a:pt x="15122" y="59210"/>
                        <a:pt x="20872" y="71023"/>
                        <a:pt x="18810" y="81681"/>
                      </a:cubicBezTo>
                      <a:cubicBezTo>
                        <a:pt x="16758" y="92348"/>
                        <a:pt x="6905" y="101868"/>
                        <a:pt x="6905" y="101868"/>
                      </a:cubicBezTo>
                      <a:cubicBezTo>
                        <a:pt x="6905" y="101868"/>
                        <a:pt x="20169" y="105261"/>
                        <a:pt x="33452" y="103662"/>
                      </a:cubicBezTo>
                      <a:cubicBezTo>
                        <a:pt x="46725" y="102053"/>
                        <a:pt x="60027" y="95463"/>
                        <a:pt x="60027" y="95463"/>
                      </a:cubicBezTo>
                      <a:cubicBezTo>
                        <a:pt x="60027" y="95463"/>
                        <a:pt x="58289" y="102931"/>
                        <a:pt x="57660" y="110095"/>
                      </a:cubicBezTo>
                      <a:cubicBezTo>
                        <a:pt x="57022" y="117259"/>
                        <a:pt x="57475" y="124117"/>
                        <a:pt x="57475" y="124117"/>
                      </a:cubicBezTo>
                      <a:cubicBezTo>
                        <a:pt x="57475" y="124117"/>
                        <a:pt x="64343" y="124080"/>
                        <a:pt x="70019" y="122379"/>
                      </a:cubicBezTo>
                      <a:cubicBezTo>
                        <a:pt x="75703" y="120679"/>
                        <a:pt x="80186" y="117323"/>
                        <a:pt x="80186" y="117323"/>
                      </a:cubicBezTo>
                      <a:cubicBezTo>
                        <a:pt x="80186" y="117323"/>
                        <a:pt x="86185" y="134026"/>
                        <a:pt x="93155" y="147438"/>
                      </a:cubicBezTo>
                      <a:cubicBezTo>
                        <a:pt x="100124" y="160850"/>
                        <a:pt x="108064" y="170972"/>
                        <a:pt x="108064" y="170972"/>
                      </a:cubicBezTo>
                      <a:cubicBezTo>
                        <a:pt x="108064" y="170972"/>
                        <a:pt x="118870" y="159131"/>
                        <a:pt x="125553" y="147392"/>
                      </a:cubicBezTo>
                      <a:cubicBezTo>
                        <a:pt x="132236" y="135644"/>
                        <a:pt x="134796" y="124006"/>
                        <a:pt x="134796" y="124006"/>
                      </a:cubicBezTo>
                      <a:cubicBezTo>
                        <a:pt x="134796" y="124006"/>
                        <a:pt x="139159" y="128018"/>
                        <a:pt x="143799" y="130523"/>
                      </a:cubicBezTo>
                      <a:cubicBezTo>
                        <a:pt x="148439" y="133028"/>
                        <a:pt x="153366" y="134026"/>
                        <a:pt x="153366" y="134026"/>
                      </a:cubicBezTo>
                      <a:cubicBezTo>
                        <a:pt x="153366" y="134026"/>
                        <a:pt x="154891" y="123590"/>
                        <a:pt x="152553" y="113460"/>
                      </a:cubicBezTo>
                      <a:cubicBezTo>
                        <a:pt x="150205" y="103329"/>
                        <a:pt x="143993" y="93503"/>
                        <a:pt x="143993" y="93503"/>
                      </a:cubicBezTo>
                      <a:cubicBezTo>
                        <a:pt x="143993" y="93503"/>
                        <a:pt x="160881" y="103800"/>
                        <a:pt x="175902" y="108283"/>
                      </a:cubicBezTo>
                      <a:cubicBezTo>
                        <a:pt x="190922" y="112757"/>
                        <a:pt x="204066" y="111417"/>
                        <a:pt x="204066" y="111417"/>
                      </a:cubicBezTo>
                      <a:cubicBezTo>
                        <a:pt x="204066" y="111417"/>
                        <a:pt x="190737" y="98208"/>
                        <a:pt x="185810" y="86358"/>
                      </a:cubicBezTo>
                      <a:cubicBezTo>
                        <a:pt x="180893" y="74508"/>
                        <a:pt x="184378" y="64017"/>
                        <a:pt x="184378" y="64017"/>
                      </a:cubicBezTo>
                      <a:cubicBezTo>
                        <a:pt x="184378" y="64017"/>
                        <a:pt x="161103" y="59432"/>
                        <a:pt x="164014" y="32719"/>
                      </a:cubicBezTo>
                      <a:cubicBezTo>
                        <a:pt x="165170" y="22135"/>
                        <a:pt x="174875" y="20009"/>
                        <a:pt x="174875" y="20009"/>
                      </a:cubicBezTo>
                      <a:cubicBezTo>
                        <a:pt x="174875" y="20009"/>
                        <a:pt x="158986" y="7087"/>
                        <a:pt x="137735" y="6745"/>
                      </a:cubicBezTo>
                      <a:cubicBezTo>
                        <a:pt x="116485" y="6412"/>
                        <a:pt x="90687" y="20592"/>
                        <a:pt x="90687" y="205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20" name="Google Shape;11220;p17"/>
                <p:cNvSpPr/>
                <p:nvPr/>
              </p:nvSpPr>
              <p:spPr>
                <a:xfrm>
                  <a:off x="4220752" y="3113430"/>
                  <a:ext cx="146544" cy="164864"/>
                </a:xfrm>
                <a:custGeom>
                  <a:avLst/>
                  <a:gdLst/>
                  <a:ahLst/>
                  <a:cxnLst/>
                  <a:rect l="l" t="t" r="r" b="b"/>
                  <a:pathLst>
                    <a:path w="146544" h="164864" extrusionOk="0">
                      <a:moveTo>
                        <a:pt x="82174" y="164865"/>
                      </a:moveTo>
                      <a:cubicBezTo>
                        <a:pt x="82174" y="164865"/>
                        <a:pt x="84873" y="124129"/>
                        <a:pt x="81665" y="104238"/>
                      </a:cubicBezTo>
                      <a:cubicBezTo>
                        <a:pt x="79872" y="93136"/>
                        <a:pt x="77737" y="85899"/>
                        <a:pt x="77737" y="85899"/>
                      </a:cubicBezTo>
                      <a:cubicBezTo>
                        <a:pt x="77737" y="85899"/>
                        <a:pt x="81952" y="89226"/>
                        <a:pt x="90391" y="99191"/>
                      </a:cubicBezTo>
                      <a:cubicBezTo>
                        <a:pt x="98830" y="109155"/>
                        <a:pt x="111494" y="125765"/>
                        <a:pt x="111494" y="125765"/>
                      </a:cubicBezTo>
                      <a:cubicBezTo>
                        <a:pt x="111494" y="125765"/>
                        <a:pt x="102888" y="108656"/>
                        <a:pt x="94366" y="97250"/>
                      </a:cubicBezTo>
                      <a:cubicBezTo>
                        <a:pt x="85834" y="85843"/>
                        <a:pt x="77376" y="80140"/>
                        <a:pt x="77376" y="80140"/>
                      </a:cubicBezTo>
                      <a:cubicBezTo>
                        <a:pt x="77376" y="80140"/>
                        <a:pt x="76674" y="70222"/>
                        <a:pt x="74307" y="60905"/>
                      </a:cubicBezTo>
                      <a:cubicBezTo>
                        <a:pt x="71941" y="51596"/>
                        <a:pt x="67920" y="42899"/>
                        <a:pt x="67920" y="42899"/>
                      </a:cubicBezTo>
                      <a:lnTo>
                        <a:pt x="91703" y="56893"/>
                      </a:lnTo>
                      <a:cubicBezTo>
                        <a:pt x="91703" y="56893"/>
                        <a:pt x="90585" y="62790"/>
                        <a:pt x="94726" y="72246"/>
                      </a:cubicBezTo>
                      <a:cubicBezTo>
                        <a:pt x="98858" y="81702"/>
                        <a:pt x="108258" y="94717"/>
                        <a:pt x="108258" y="94717"/>
                      </a:cubicBezTo>
                      <a:cubicBezTo>
                        <a:pt x="108258" y="94717"/>
                        <a:pt x="102195" y="81600"/>
                        <a:pt x="99144" y="73245"/>
                      </a:cubicBezTo>
                      <a:cubicBezTo>
                        <a:pt x="96094" y="64889"/>
                        <a:pt x="96048" y="61293"/>
                        <a:pt x="96048" y="61293"/>
                      </a:cubicBezTo>
                      <a:lnTo>
                        <a:pt x="116411" y="77376"/>
                      </a:lnTo>
                      <a:lnTo>
                        <a:pt x="142117" y="99616"/>
                      </a:lnTo>
                      <a:lnTo>
                        <a:pt x="119702" y="75269"/>
                      </a:lnTo>
                      <a:cubicBezTo>
                        <a:pt x="119702" y="75269"/>
                        <a:pt x="122428" y="73245"/>
                        <a:pt x="129139" y="74354"/>
                      </a:cubicBezTo>
                      <a:cubicBezTo>
                        <a:pt x="135850" y="75472"/>
                        <a:pt x="146544" y="79733"/>
                        <a:pt x="146544" y="79733"/>
                      </a:cubicBezTo>
                      <a:cubicBezTo>
                        <a:pt x="146544" y="79733"/>
                        <a:pt x="135942" y="73337"/>
                        <a:pt x="128095" y="71239"/>
                      </a:cubicBezTo>
                      <a:cubicBezTo>
                        <a:pt x="120247" y="69140"/>
                        <a:pt x="115154" y="71340"/>
                        <a:pt x="115154" y="71340"/>
                      </a:cubicBezTo>
                      <a:lnTo>
                        <a:pt x="98756" y="58668"/>
                      </a:lnTo>
                      <a:lnTo>
                        <a:pt x="89679" y="51061"/>
                      </a:lnTo>
                      <a:cubicBezTo>
                        <a:pt x="89679" y="51061"/>
                        <a:pt x="93709" y="47936"/>
                        <a:pt x="102703" y="46772"/>
                      </a:cubicBezTo>
                      <a:cubicBezTo>
                        <a:pt x="111697" y="45598"/>
                        <a:pt x="125664" y="46374"/>
                        <a:pt x="125664" y="46374"/>
                      </a:cubicBezTo>
                      <a:cubicBezTo>
                        <a:pt x="125664" y="46374"/>
                        <a:pt x="112390" y="42353"/>
                        <a:pt x="102093" y="42529"/>
                      </a:cubicBezTo>
                      <a:cubicBezTo>
                        <a:pt x="91796" y="42714"/>
                        <a:pt x="84466" y="47086"/>
                        <a:pt x="84466" y="47086"/>
                      </a:cubicBezTo>
                      <a:lnTo>
                        <a:pt x="66589" y="37353"/>
                      </a:lnTo>
                      <a:cubicBezTo>
                        <a:pt x="66589" y="37353"/>
                        <a:pt x="65055" y="32001"/>
                        <a:pt x="60867" y="22665"/>
                      </a:cubicBezTo>
                      <a:cubicBezTo>
                        <a:pt x="56671" y="13329"/>
                        <a:pt x="49831" y="0"/>
                        <a:pt x="49831" y="0"/>
                      </a:cubicBezTo>
                      <a:lnTo>
                        <a:pt x="39044" y="2117"/>
                      </a:lnTo>
                      <a:cubicBezTo>
                        <a:pt x="39044" y="2117"/>
                        <a:pt x="48029" y="13301"/>
                        <a:pt x="53501" y="22693"/>
                      </a:cubicBezTo>
                      <a:cubicBezTo>
                        <a:pt x="58982" y="32084"/>
                        <a:pt x="60951" y="39673"/>
                        <a:pt x="60951" y="39673"/>
                      </a:cubicBezTo>
                      <a:lnTo>
                        <a:pt x="49886" y="48611"/>
                      </a:lnTo>
                      <a:cubicBezTo>
                        <a:pt x="49886" y="48611"/>
                        <a:pt x="42242" y="40606"/>
                        <a:pt x="31187" y="36151"/>
                      </a:cubicBezTo>
                      <a:cubicBezTo>
                        <a:pt x="20132" y="31696"/>
                        <a:pt x="5204" y="28793"/>
                        <a:pt x="5204" y="28793"/>
                      </a:cubicBezTo>
                      <a:cubicBezTo>
                        <a:pt x="5204" y="28793"/>
                        <a:pt x="19688" y="33249"/>
                        <a:pt x="29838" y="38952"/>
                      </a:cubicBezTo>
                      <a:cubicBezTo>
                        <a:pt x="39987" y="44655"/>
                        <a:pt x="46808" y="51541"/>
                        <a:pt x="46808" y="51541"/>
                      </a:cubicBezTo>
                      <a:lnTo>
                        <a:pt x="30124" y="66294"/>
                      </a:lnTo>
                      <a:cubicBezTo>
                        <a:pt x="30124" y="66294"/>
                        <a:pt x="25142" y="63437"/>
                        <a:pt x="17609" y="65027"/>
                      </a:cubicBezTo>
                      <a:cubicBezTo>
                        <a:pt x="10085" y="66626"/>
                        <a:pt x="0" y="72671"/>
                        <a:pt x="0" y="72671"/>
                      </a:cubicBezTo>
                      <a:cubicBezTo>
                        <a:pt x="0" y="72671"/>
                        <a:pt x="11471" y="69002"/>
                        <a:pt x="18283" y="68031"/>
                      </a:cubicBezTo>
                      <a:cubicBezTo>
                        <a:pt x="25105" y="67061"/>
                        <a:pt x="27268" y="68789"/>
                        <a:pt x="27268" y="68789"/>
                      </a:cubicBezTo>
                      <a:lnTo>
                        <a:pt x="4566" y="103803"/>
                      </a:lnTo>
                      <a:cubicBezTo>
                        <a:pt x="4566" y="103803"/>
                        <a:pt x="22739" y="81554"/>
                        <a:pt x="32796" y="70952"/>
                      </a:cubicBezTo>
                      <a:cubicBezTo>
                        <a:pt x="40384" y="62957"/>
                        <a:pt x="43749" y="60563"/>
                        <a:pt x="43749" y="60563"/>
                      </a:cubicBezTo>
                      <a:cubicBezTo>
                        <a:pt x="43749" y="60563"/>
                        <a:pt x="45560" y="65101"/>
                        <a:pt x="46208" y="72034"/>
                      </a:cubicBezTo>
                      <a:cubicBezTo>
                        <a:pt x="46845" y="78966"/>
                        <a:pt x="45958" y="87313"/>
                        <a:pt x="45958" y="87313"/>
                      </a:cubicBezTo>
                      <a:cubicBezTo>
                        <a:pt x="45958" y="87313"/>
                        <a:pt x="49175" y="78892"/>
                        <a:pt x="49711" y="71645"/>
                      </a:cubicBezTo>
                      <a:cubicBezTo>
                        <a:pt x="50238" y="64389"/>
                        <a:pt x="48093" y="58307"/>
                        <a:pt x="48093" y="58307"/>
                      </a:cubicBezTo>
                      <a:lnTo>
                        <a:pt x="62920" y="45496"/>
                      </a:lnTo>
                      <a:cubicBezTo>
                        <a:pt x="62920" y="45496"/>
                        <a:pt x="66109" y="55054"/>
                        <a:pt x="68429" y="63058"/>
                      </a:cubicBezTo>
                      <a:cubicBezTo>
                        <a:pt x="70740" y="71063"/>
                        <a:pt x="71460" y="79678"/>
                        <a:pt x="71460" y="79678"/>
                      </a:cubicBezTo>
                      <a:cubicBezTo>
                        <a:pt x="71460" y="79678"/>
                        <a:pt x="64325" y="85908"/>
                        <a:pt x="58742" y="95161"/>
                      </a:cubicBezTo>
                      <a:cubicBezTo>
                        <a:pt x="53149" y="104404"/>
                        <a:pt x="49119" y="116661"/>
                        <a:pt x="49119" y="116661"/>
                      </a:cubicBezTo>
                      <a:cubicBezTo>
                        <a:pt x="49119" y="116661"/>
                        <a:pt x="55072" y="106160"/>
                        <a:pt x="60849" y="98442"/>
                      </a:cubicBezTo>
                      <a:cubicBezTo>
                        <a:pt x="66617" y="90733"/>
                        <a:pt x="72200" y="85797"/>
                        <a:pt x="72200" y="85797"/>
                      </a:cubicBezTo>
                      <a:cubicBezTo>
                        <a:pt x="72200" y="85797"/>
                        <a:pt x="74899" y="90696"/>
                        <a:pt x="76997" y="105892"/>
                      </a:cubicBezTo>
                      <a:cubicBezTo>
                        <a:pt x="79743" y="125673"/>
                        <a:pt x="82174" y="164865"/>
                        <a:pt x="82174" y="16486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21" name="Google Shape;11221;p17"/>
              <p:cNvGrpSpPr/>
              <p:nvPr/>
            </p:nvGrpSpPr>
            <p:grpSpPr>
              <a:xfrm>
                <a:off x="5290024" y="2060408"/>
                <a:ext cx="306704" cy="330681"/>
                <a:chOff x="5290024" y="2060408"/>
                <a:chExt cx="306704" cy="330681"/>
              </a:xfrm>
            </p:grpSpPr>
            <p:sp>
              <p:nvSpPr>
                <p:cNvPr id="11222" name="Google Shape;11222;p17"/>
                <p:cNvSpPr/>
                <p:nvPr/>
              </p:nvSpPr>
              <p:spPr>
                <a:xfrm>
                  <a:off x="5296087" y="2060408"/>
                  <a:ext cx="300641" cy="330681"/>
                </a:xfrm>
                <a:custGeom>
                  <a:avLst/>
                  <a:gdLst/>
                  <a:ahLst/>
                  <a:cxnLst/>
                  <a:rect l="l" t="t" r="r" b="b"/>
                  <a:pathLst>
                    <a:path w="300641" h="330681" extrusionOk="0">
                      <a:moveTo>
                        <a:pt x="46106" y="144067"/>
                      </a:moveTo>
                      <a:cubicBezTo>
                        <a:pt x="46106" y="144067"/>
                        <a:pt x="19652" y="103979"/>
                        <a:pt x="30180" y="66848"/>
                      </a:cubicBezTo>
                      <a:cubicBezTo>
                        <a:pt x="46763" y="8374"/>
                        <a:pt x="80649" y="0"/>
                        <a:pt x="80649" y="0"/>
                      </a:cubicBezTo>
                      <a:cubicBezTo>
                        <a:pt x="80649" y="0"/>
                        <a:pt x="68845" y="41826"/>
                        <a:pt x="102676" y="43777"/>
                      </a:cubicBezTo>
                      <a:cubicBezTo>
                        <a:pt x="120247" y="44784"/>
                        <a:pt x="144872" y="26972"/>
                        <a:pt x="144872" y="26972"/>
                      </a:cubicBezTo>
                      <a:cubicBezTo>
                        <a:pt x="144872" y="26972"/>
                        <a:pt x="163026" y="36964"/>
                        <a:pt x="182446" y="34487"/>
                      </a:cubicBezTo>
                      <a:cubicBezTo>
                        <a:pt x="201866" y="32019"/>
                        <a:pt x="222553" y="17072"/>
                        <a:pt x="222553" y="17072"/>
                      </a:cubicBezTo>
                      <a:cubicBezTo>
                        <a:pt x="222553" y="17072"/>
                        <a:pt x="222923" y="38369"/>
                        <a:pt x="214595" y="59333"/>
                      </a:cubicBezTo>
                      <a:cubicBezTo>
                        <a:pt x="206266" y="80288"/>
                        <a:pt x="189240" y="100901"/>
                        <a:pt x="189240" y="100901"/>
                      </a:cubicBezTo>
                      <a:cubicBezTo>
                        <a:pt x="189240" y="100901"/>
                        <a:pt x="202957" y="98710"/>
                        <a:pt x="215695" y="98220"/>
                      </a:cubicBezTo>
                      <a:cubicBezTo>
                        <a:pt x="228432" y="97739"/>
                        <a:pt x="240180" y="98969"/>
                        <a:pt x="240180" y="98969"/>
                      </a:cubicBezTo>
                      <a:cubicBezTo>
                        <a:pt x="240180" y="98969"/>
                        <a:pt x="237250" y="109867"/>
                        <a:pt x="231926" y="118750"/>
                      </a:cubicBezTo>
                      <a:cubicBezTo>
                        <a:pt x="226602" y="127642"/>
                        <a:pt x="218883" y="134509"/>
                        <a:pt x="218883" y="134509"/>
                      </a:cubicBezTo>
                      <a:cubicBezTo>
                        <a:pt x="218883" y="134509"/>
                        <a:pt x="245458" y="145259"/>
                        <a:pt x="265895" y="157313"/>
                      </a:cubicBezTo>
                      <a:cubicBezTo>
                        <a:pt x="286332" y="169357"/>
                        <a:pt x="300641" y="182704"/>
                        <a:pt x="300641" y="182704"/>
                      </a:cubicBezTo>
                      <a:cubicBezTo>
                        <a:pt x="300641" y="182704"/>
                        <a:pt x="275518" y="198973"/>
                        <a:pt x="252289" y="208715"/>
                      </a:cubicBezTo>
                      <a:cubicBezTo>
                        <a:pt x="229061" y="218458"/>
                        <a:pt x="207727" y="221665"/>
                        <a:pt x="207727" y="221665"/>
                      </a:cubicBezTo>
                      <a:cubicBezTo>
                        <a:pt x="207727" y="221665"/>
                        <a:pt x="212894" y="228884"/>
                        <a:pt x="215316" y="236436"/>
                      </a:cubicBezTo>
                      <a:cubicBezTo>
                        <a:pt x="217738" y="243988"/>
                        <a:pt x="217414" y="251882"/>
                        <a:pt x="217414" y="251882"/>
                      </a:cubicBezTo>
                      <a:cubicBezTo>
                        <a:pt x="217414" y="251882"/>
                        <a:pt x="198622" y="253536"/>
                        <a:pt x="181965" y="249072"/>
                      </a:cubicBezTo>
                      <a:cubicBezTo>
                        <a:pt x="165309" y="244607"/>
                        <a:pt x="150797" y="234014"/>
                        <a:pt x="150797" y="234014"/>
                      </a:cubicBezTo>
                      <a:cubicBezTo>
                        <a:pt x="150797" y="234014"/>
                        <a:pt x="161686" y="261578"/>
                        <a:pt x="163211" y="285749"/>
                      </a:cubicBezTo>
                      <a:cubicBezTo>
                        <a:pt x="164736" y="309921"/>
                        <a:pt x="156907" y="330682"/>
                        <a:pt x="156907" y="330682"/>
                      </a:cubicBezTo>
                      <a:cubicBezTo>
                        <a:pt x="156907" y="330682"/>
                        <a:pt x="139483" y="308553"/>
                        <a:pt x="120913" y="299864"/>
                      </a:cubicBezTo>
                      <a:cubicBezTo>
                        <a:pt x="102343" y="291185"/>
                        <a:pt x="82618" y="295945"/>
                        <a:pt x="82618" y="295945"/>
                      </a:cubicBezTo>
                      <a:cubicBezTo>
                        <a:pt x="82618" y="295945"/>
                        <a:pt x="84355" y="258666"/>
                        <a:pt x="36632" y="261328"/>
                      </a:cubicBezTo>
                      <a:cubicBezTo>
                        <a:pt x="17720" y="262382"/>
                        <a:pt x="9974" y="277625"/>
                        <a:pt x="9974" y="277625"/>
                      </a:cubicBezTo>
                      <a:cubicBezTo>
                        <a:pt x="9974" y="277625"/>
                        <a:pt x="-5888" y="251456"/>
                        <a:pt x="2394" y="217709"/>
                      </a:cubicBezTo>
                      <a:cubicBezTo>
                        <a:pt x="10667" y="183952"/>
                        <a:pt x="46106" y="144067"/>
                        <a:pt x="46106"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23" name="Google Shape;11223;p17"/>
                <p:cNvSpPr/>
                <p:nvPr/>
              </p:nvSpPr>
              <p:spPr>
                <a:xfrm>
                  <a:off x="5290024" y="2104998"/>
                  <a:ext cx="273492" cy="233090"/>
                </a:xfrm>
                <a:custGeom>
                  <a:avLst/>
                  <a:gdLst/>
                  <a:ahLst/>
                  <a:cxnLst/>
                  <a:rect l="l" t="t" r="r" b="b"/>
                  <a:pathLst>
                    <a:path w="273492" h="233090" extrusionOk="0">
                      <a:moveTo>
                        <a:pt x="273493" y="137209"/>
                      </a:moveTo>
                      <a:cubicBezTo>
                        <a:pt x="273493" y="137209"/>
                        <a:pt x="201459" y="138493"/>
                        <a:pt x="168165" y="131931"/>
                      </a:cubicBezTo>
                      <a:cubicBezTo>
                        <a:pt x="149585" y="128270"/>
                        <a:pt x="137883" y="124342"/>
                        <a:pt x="137883" y="124342"/>
                      </a:cubicBezTo>
                      <a:cubicBezTo>
                        <a:pt x="137883" y="124342"/>
                        <a:pt x="141914" y="131274"/>
                        <a:pt x="155741" y="145407"/>
                      </a:cubicBezTo>
                      <a:cubicBezTo>
                        <a:pt x="169579" y="159531"/>
                        <a:pt x="193196" y="180846"/>
                        <a:pt x="193196" y="180846"/>
                      </a:cubicBezTo>
                      <a:cubicBezTo>
                        <a:pt x="193196" y="180846"/>
                        <a:pt x="167009" y="165937"/>
                        <a:pt x="150713" y="151564"/>
                      </a:cubicBezTo>
                      <a:cubicBezTo>
                        <a:pt x="134417" y="137190"/>
                        <a:pt x="128011" y="123353"/>
                        <a:pt x="128011" y="123353"/>
                      </a:cubicBezTo>
                      <a:cubicBezTo>
                        <a:pt x="128011" y="123353"/>
                        <a:pt x="111032" y="121504"/>
                        <a:pt x="95807" y="117067"/>
                      </a:cubicBezTo>
                      <a:cubicBezTo>
                        <a:pt x="80593" y="112631"/>
                        <a:pt x="67135" y="105596"/>
                        <a:pt x="67135" y="105596"/>
                      </a:cubicBezTo>
                      <a:lnTo>
                        <a:pt x="81564" y="144381"/>
                      </a:lnTo>
                      <a:cubicBezTo>
                        <a:pt x="81564" y="144381"/>
                        <a:pt x="92304" y="143032"/>
                        <a:pt x="107038" y="150297"/>
                      </a:cubicBezTo>
                      <a:cubicBezTo>
                        <a:pt x="121772" y="157562"/>
                        <a:pt x="140508" y="173424"/>
                        <a:pt x="140508" y="173424"/>
                      </a:cubicBezTo>
                      <a:cubicBezTo>
                        <a:pt x="140508" y="173424"/>
                        <a:pt x="120191" y="162840"/>
                        <a:pt x="106918" y="157387"/>
                      </a:cubicBezTo>
                      <a:cubicBezTo>
                        <a:pt x="93644" y="151924"/>
                        <a:pt x="87405" y="151600"/>
                        <a:pt x="87405" y="151600"/>
                      </a:cubicBezTo>
                      <a:lnTo>
                        <a:pt x="106909" y="185089"/>
                      </a:lnTo>
                      <a:lnTo>
                        <a:pt x="134907" y="227526"/>
                      </a:lnTo>
                      <a:lnTo>
                        <a:pt x="101881" y="190164"/>
                      </a:lnTo>
                      <a:cubicBezTo>
                        <a:pt x="101881" y="190164"/>
                        <a:pt x="97203" y="194342"/>
                        <a:pt x="96344" y="205073"/>
                      </a:cubicBezTo>
                      <a:cubicBezTo>
                        <a:pt x="95493" y="215805"/>
                        <a:pt x="98451" y="233090"/>
                        <a:pt x="98451" y="233090"/>
                      </a:cubicBezTo>
                      <a:cubicBezTo>
                        <a:pt x="98451" y="233090"/>
                        <a:pt x="91731" y="215796"/>
                        <a:pt x="91352" y="203188"/>
                      </a:cubicBezTo>
                      <a:cubicBezTo>
                        <a:pt x="90973" y="190580"/>
                        <a:pt x="96945" y="182649"/>
                        <a:pt x="96945" y="182649"/>
                      </a:cubicBezTo>
                      <a:lnTo>
                        <a:pt x="81712" y="155705"/>
                      </a:lnTo>
                      <a:lnTo>
                        <a:pt x="72246" y="140740"/>
                      </a:lnTo>
                      <a:cubicBezTo>
                        <a:pt x="72246" y="140740"/>
                        <a:pt x="65138" y="146896"/>
                        <a:pt x="59352" y="161093"/>
                      </a:cubicBezTo>
                      <a:cubicBezTo>
                        <a:pt x="53556" y="175282"/>
                        <a:pt x="49092" y="197503"/>
                        <a:pt x="49092" y="197503"/>
                      </a:cubicBezTo>
                      <a:cubicBezTo>
                        <a:pt x="49092" y="197503"/>
                        <a:pt x="47622" y="176142"/>
                        <a:pt x="52234" y="159809"/>
                      </a:cubicBezTo>
                      <a:cubicBezTo>
                        <a:pt x="56837" y="143476"/>
                        <a:pt x="67514" y="132171"/>
                        <a:pt x="67514" y="132171"/>
                      </a:cubicBezTo>
                      <a:lnTo>
                        <a:pt x="58030" y="103082"/>
                      </a:lnTo>
                      <a:cubicBezTo>
                        <a:pt x="58030" y="103082"/>
                        <a:pt x="49360" y="100254"/>
                        <a:pt x="34857" y="92914"/>
                      </a:cubicBezTo>
                      <a:cubicBezTo>
                        <a:pt x="20345" y="85584"/>
                        <a:pt x="0" y="73744"/>
                        <a:pt x="0" y="73744"/>
                      </a:cubicBezTo>
                      <a:lnTo>
                        <a:pt x="8189" y="56773"/>
                      </a:lnTo>
                      <a:cubicBezTo>
                        <a:pt x="8189" y="56773"/>
                        <a:pt x="23913" y="71858"/>
                        <a:pt x="37972" y="81240"/>
                      </a:cubicBezTo>
                      <a:cubicBezTo>
                        <a:pt x="52031" y="90622"/>
                        <a:pt x="64417" y="94310"/>
                        <a:pt x="64417" y="94310"/>
                      </a:cubicBezTo>
                      <a:lnTo>
                        <a:pt x="84595" y="77404"/>
                      </a:lnTo>
                      <a:cubicBezTo>
                        <a:pt x="84595" y="77404"/>
                        <a:pt x="73845" y="64685"/>
                        <a:pt x="70712" y="46809"/>
                      </a:cubicBezTo>
                      <a:cubicBezTo>
                        <a:pt x="67569" y="28932"/>
                        <a:pt x="68743" y="5028"/>
                        <a:pt x="68743" y="5028"/>
                      </a:cubicBezTo>
                      <a:cubicBezTo>
                        <a:pt x="68743" y="5028"/>
                        <a:pt x="70444" y="28349"/>
                        <a:pt x="76147" y="44867"/>
                      </a:cubicBezTo>
                      <a:cubicBezTo>
                        <a:pt x="81841" y="61395"/>
                        <a:pt x="90983" y="72727"/>
                        <a:pt x="90983" y="72727"/>
                      </a:cubicBezTo>
                      <a:lnTo>
                        <a:pt x="123621" y="47345"/>
                      </a:lnTo>
                      <a:cubicBezTo>
                        <a:pt x="123621" y="47345"/>
                        <a:pt x="120718" y="39229"/>
                        <a:pt x="126634" y="27388"/>
                      </a:cubicBezTo>
                      <a:cubicBezTo>
                        <a:pt x="132559" y="15557"/>
                        <a:pt x="147293" y="0"/>
                        <a:pt x="147293" y="0"/>
                      </a:cubicBezTo>
                      <a:cubicBezTo>
                        <a:pt x="147293" y="0"/>
                        <a:pt x="136127" y="17932"/>
                        <a:pt x="131589" y="28682"/>
                      </a:cubicBezTo>
                      <a:cubicBezTo>
                        <a:pt x="127050" y="39432"/>
                        <a:pt x="129148" y="43000"/>
                        <a:pt x="129148" y="43000"/>
                      </a:cubicBezTo>
                      <a:lnTo>
                        <a:pt x="199583" y="9539"/>
                      </a:lnTo>
                      <a:cubicBezTo>
                        <a:pt x="199583" y="9539"/>
                        <a:pt x="153264" y="36742"/>
                        <a:pt x="130618" y="51920"/>
                      </a:cubicBezTo>
                      <a:cubicBezTo>
                        <a:pt x="113527" y="63373"/>
                        <a:pt x="107953" y="68540"/>
                        <a:pt x="107953" y="68540"/>
                      </a:cubicBezTo>
                      <a:cubicBezTo>
                        <a:pt x="107953" y="68540"/>
                        <a:pt x="115099" y="71756"/>
                        <a:pt x="126902" y="73281"/>
                      </a:cubicBezTo>
                      <a:cubicBezTo>
                        <a:pt x="138697" y="74816"/>
                        <a:pt x="153616" y="74012"/>
                        <a:pt x="153616" y="74012"/>
                      </a:cubicBezTo>
                      <a:cubicBezTo>
                        <a:pt x="153616" y="74012"/>
                        <a:pt x="137606" y="78504"/>
                        <a:pt x="124758" y="78818"/>
                      </a:cubicBezTo>
                      <a:cubicBezTo>
                        <a:pt x="111909" y="79133"/>
                        <a:pt x="102213" y="75269"/>
                        <a:pt x="102213" y="75269"/>
                      </a:cubicBezTo>
                      <a:lnTo>
                        <a:pt x="73734" y="97860"/>
                      </a:lnTo>
                      <a:cubicBezTo>
                        <a:pt x="73734" y="97860"/>
                        <a:pt x="89041" y="103618"/>
                        <a:pt x="102010" y="107889"/>
                      </a:cubicBezTo>
                      <a:cubicBezTo>
                        <a:pt x="114978" y="112159"/>
                        <a:pt x="129675" y="113925"/>
                        <a:pt x="129675" y="113925"/>
                      </a:cubicBezTo>
                      <a:cubicBezTo>
                        <a:pt x="129675" y="113925"/>
                        <a:pt x="143503" y="103054"/>
                        <a:pt x="161925" y="94874"/>
                      </a:cubicBezTo>
                      <a:cubicBezTo>
                        <a:pt x="180347" y="86694"/>
                        <a:pt x="203373" y="81185"/>
                        <a:pt x="203373" y="81185"/>
                      </a:cubicBezTo>
                      <a:cubicBezTo>
                        <a:pt x="203373" y="81185"/>
                        <a:pt x="182612" y="89873"/>
                        <a:pt x="166769" y="98460"/>
                      </a:cubicBezTo>
                      <a:cubicBezTo>
                        <a:pt x="150935" y="107057"/>
                        <a:pt x="140010" y="115551"/>
                        <a:pt x="140010" y="115551"/>
                      </a:cubicBezTo>
                      <a:cubicBezTo>
                        <a:pt x="140010" y="115551"/>
                        <a:pt x="147423" y="120192"/>
                        <a:pt x="172990" y="124647"/>
                      </a:cubicBezTo>
                      <a:cubicBezTo>
                        <a:pt x="206275" y="130452"/>
                        <a:pt x="273493" y="137209"/>
                        <a:pt x="273493" y="137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24" name="Google Shape;11224;p17"/>
              <p:cNvGrpSpPr/>
              <p:nvPr/>
            </p:nvGrpSpPr>
            <p:grpSpPr>
              <a:xfrm>
                <a:off x="4511280" y="2554567"/>
                <a:ext cx="228274" cy="200534"/>
                <a:chOff x="4511280" y="2554567"/>
                <a:chExt cx="228274" cy="200534"/>
              </a:xfrm>
            </p:grpSpPr>
            <p:sp>
              <p:nvSpPr>
                <p:cNvPr id="11225" name="Google Shape;11225;p17"/>
                <p:cNvSpPr/>
                <p:nvPr/>
              </p:nvSpPr>
              <p:spPr>
                <a:xfrm>
                  <a:off x="4511280" y="2554567"/>
                  <a:ext cx="213886" cy="200534"/>
                </a:xfrm>
                <a:custGeom>
                  <a:avLst/>
                  <a:gdLst/>
                  <a:ahLst/>
                  <a:cxnLst/>
                  <a:rect l="l" t="t" r="r" b="b"/>
                  <a:pathLst>
                    <a:path w="213886" h="200534" extrusionOk="0">
                      <a:moveTo>
                        <a:pt x="186300" y="109081"/>
                      </a:moveTo>
                      <a:cubicBezTo>
                        <a:pt x="186300" y="109081"/>
                        <a:pt x="213337" y="132356"/>
                        <a:pt x="213864" y="156019"/>
                      </a:cubicBezTo>
                      <a:cubicBezTo>
                        <a:pt x="214696" y="193297"/>
                        <a:pt x="192771" y="200535"/>
                        <a:pt x="192771" y="200535"/>
                      </a:cubicBezTo>
                      <a:cubicBezTo>
                        <a:pt x="192771" y="200535"/>
                        <a:pt x="192133" y="173877"/>
                        <a:pt x="168044" y="174709"/>
                      </a:cubicBezTo>
                      <a:cubicBezTo>
                        <a:pt x="155538" y="175143"/>
                        <a:pt x="142098" y="187677"/>
                        <a:pt x="142098" y="187677"/>
                      </a:cubicBezTo>
                      <a:cubicBezTo>
                        <a:pt x="142098" y="187677"/>
                        <a:pt x="127272" y="182575"/>
                        <a:pt x="114211" y="185283"/>
                      </a:cubicBezTo>
                      <a:cubicBezTo>
                        <a:pt x="101150" y="187992"/>
                        <a:pt x="89855" y="198511"/>
                        <a:pt x="89855" y="198511"/>
                      </a:cubicBezTo>
                      <a:cubicBezTo>
                        <a:pt x="89855" y="198511"/>
                        <a:pt x="85067" y="185320"/>
                        <a:pt x="86435" y="171816"/>
                      </a:cubicBezTo>
                      <a:cubicBezTo>
                        <a:pt x="87803" y="158311"/>
                        <a:pt x="95336" y="144492"/>
                        <a:pt x="95336" y="144492"/>
                      </a:cubicBezTo>
                      <a:cubicBezTo>
                        <a:pt x="95336" y="144492"/>
                        <a:pt x="86204" y="146683"/>
                        <a:pt x="77395" y="147755"/>
                      </a:cubicBezTo>
                      <a:cubicBezTo>
                        <a:pt x="68586" y="148828"/>
                        <a:pt x="60110" y="148772"/>
                        <a:pt x="60110" y="148772"/>
                      </a:cubicBezTo>
                      <a:cubicBezTo>
                        <a:pt x="60110" y="148772"/>
                        <a:pt x="59842" y="141830"/>
                        <a:pt x="61672" y="135998"/>
                      </a:cubicBezTo>
                      <a:cubicBezTo>
                        <a:pt x="63511" y="130165"/>
                        <a:pt x="67449" y="125442"/>
                        <a:pt x="67449" y="125442"/>
                      </a:cubicBezTo>
                      <a:cubicBezTo>
                        <a:pt x="67449" y="125442"/>
                        <a:pt x="46568" y="120367"/>
                        <a:pt x="29708" y="114128"/>
                      </a:cubicBezTo>
                      <a:cubicBezTo>
                        <a:pt x="12848" y="107889"/>
                        <a:pt x="0" y="100476"/>
                        <a:pt x="0" y="100476"/>
                      </a:cubicBezTo>
                      <a:cubicBezTo>
                        <a:pt x="0" y="100476"/>
                        <a:pt x="14115" y="88866"/>
                        <a:pt x="28294" y="81416"/>
                      </a:cubicBezTo>
                      <a:cubicBezTo>
                        <a:pt x="42473" y="73975"/>
                        <a:pt x="56717" y="70693"/>
                        <a:pt x="56717" y="70693"/>
                      </a:cubicBezTo>
                      <a:cubicBezTo>
                        <a:pt x="56717" y="70693"/>
                        <a:pt x="51569" y="66534"/>
                        <a:pt x="48269" y="61995"/>
                      </a:cubicBezTo>
                      <a:cubicBezTo>
                        <a:pt x="44969" y="57448"/>
                        <a:pt x="43518" y="52539"/>
                        <a:pt x="43518" y="52539"/>
                      </a:cubicBezTo>
                      <a:cubicBezTo>
                        <a:pt x="43518" y="52539"/>
                        <a:pt x="56311" y="50376"/>
                        <a:pt x="68918" y="52142"/>
                      </a:cubicBezTo>
                      <a:cubicBezTo>
                        <a:pt x="81517" y="53907"/>
                        <a:pt x="93922" y="59601"/>
                        <a:pt x="93922" y="59601"/>
                      </a:cubicBezTo>
                      <a:cubicBezTo>
                        <a:pt x="93922" y="59601"/>
                        <a:pt x="80445" y="43157"/>
                        <a:pt x="74243" y="28257"/>
                      </a:cubicBezTo>
                      <a:cubicBezTo>
                        <a:pt x="68031" y="13357"/>
                        <a:pt x="69094" y="0"/>
                        <a:pt x="69094" y="0"/>
                      </a:cubicBezTo>
                      <a:cubicBezTo>
                        <a:pt x="69094" y="0"/>
                        <a:pt x="85991" y="12682"/>
                        <a:pt x="100827" y="16943"/>
                      </a:cubicBezTo>
                      <a:cubicBezTo>
                        <a:pt x="115672" y="21214"/>
                        <a:pt x="128455" y="17063"/>
                        <a:pt x="128455" y="17063"/>
                      </a:cubicBezTo>
                      <a:cubicBezTo>
                        <a:pt x="128455" y="17063"/>
                        <a:pt x="135166" y="40292"/>
                        <a:pt x="167989" y="35763"/>
                      </a:cubicBezTo>
                      <a:cubicBezTo>
                        <a:pt x="181004" y="33970"/>
                        <a:pt x="183176" y="24042"/>
                        <a:pt x="183176" y="24042"/>
                      </a:cubicBezTo>
                      <a:cubicBezTo>
                        <a:pt x="183176" y="24042"/>
                        <a:pt x="199842" y="39322"/>
                        <a:pt x="201228" y="60757"/>
                      </a:cubicBezTo>
                      <a:cubicBezTo>
                        <a:pt x="202615"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26" name="Google Shape;11226;p17"/>
                <p:cNvSpPr/>
                <p:nvPr/>
              </p:nvSpPr>
              <p:spPr>
                <a:xfrm>
                  <a:off x="4534712" y="2583555"/>
                  <a:ext cx="204842" cy="147542"/>
                </a:xfrm>
                <a:custGeom>
                  <a:avLst/>
                  <a:gdLst/>
                  <a:ahLst/>
                  <a:cxnLst/>
                  <a:rect l="l" t="t" r="r" b="b"/>
                  <a:pathLst>
                    <a:path w="204842" h="147542" extrusionOk="0">
                      <a:moveTo>
                        <a:pt x="0" y="70046"/>
                      </a:moveTo>
                      <a:cubicBezTo>
                        <a:pt x="0" y="70046"/>
                        <a:pt x="50127" y="64898"/>
                        <a:pt x="74816" y="66959"/>
                      </a:cubicBezTo>
                      <a:cubicBezTo>
                        <a:pt x="88588" y="68114"/>
                        <a:pt x="97610" y="69843"/>
                        <a:pt x="97610" y="69843"/>
                      </a:cubicBezTo>
                      <a:cubicBezTo>
                        <a:pt x="97610" y="69843"/>
                        <a:pt x="93312" y="65785"/>
                        <a:pt x="80639" y="57854"/>
                      </a:cubicBezTo>
                      <a:cubicBezTo>
                        <a:pt x="67957" y="49923"/>
                        <a:pt x="46892" y="38129"/>
                        <a:pt x="46892" y="38129"/>
                      </a:cubicBezTo>
                      <a:cubicBezTo>
                        <a:pt x="46892" y="38129"/>
                        <a:pt x="68383" y="45792"/>
                        <a:pt x="82848" y="53732"/>
                      </a:cubicBezTo>
                      <a:cubicBezTo>
                        <a:pt x="97305" y="61662"/>
                        <a:pt x="104727" y="69861"/>
                        <a:pt x="104727" y="69861"/>
                      </a:cubicBezTo>
                      <a:cubicBezTo>
                        <a:pt x="104727" y="69861"/>
                        <a:pt x="117002" y="69981"/>
                        <a:pt x="128594" y="71812"/>
                      </a:cubicBezTo>
                      <a:cubicBezTo>
                        <a:pt x="140185" y="73651"/>
                        <a:pt x="151101" y="77201"/>
                        <a:pt x="151101" y="77201"/>
                      </a:cubicBezTo>
                      <a:lnTo>
                        <a:pt x="132753" y="54009"/>
                      </a:lnTo>
                      <a:cubicBezTo>
                        <a:pt x="132753" y="54009"/>
                        <a:pt x="125525" y="55497"/>
                        <a:pt x="113675" y="51874"/>
                      </a:cubicBezTo>
                      <a:cubicBezTo>
                        <a:pt x="101816" y="48260"/>
                        <a:pt x="85335" y="39552"/>
                        <a:pt x="85335" y="39552"/>
                      </a:cubicBezTo>
                      <a:cubicBezTo>
                        <a:pt x="85335" y="39552"/>
                        <a:pt x="101797" y="44886"/>
                        <a:pt x="112251" y="47474"/>
                      </a:cubicBezTo>
                      <a:cubicBezTo>
                        <a:pt x="122696" y="50062"/>
                        <a:pt x="127133" y="49886"/>
                        <a:pt x="127133" y="49886"/>
                      </a:cubicBezTo>
                      <a:lnTo>
                        <a:pt x="106363" y="30291"/>
                      </a:lnTo>
                      <a:lnTo>
                        <a:pt x="77746" y="5657"/>
                      </a:lnTo>
                      <a:lnTo>
                        <a:pt x="108804" y="26833"/>
                      </a:lnTo>
                      <a:cubicBezTo>
                        <a:pt x="108804" y="26833"/>
                        <a:pt x="111188" y="23959"/>
                        <a:pt x="109506" y="17257"/>
                      </a:cubicBezTo>
                      <a:cubicBezTo>
                        <a:pt x="107824" y="10547"/>
                        <a:pt x="102074" y="0"/>
                        <a:pt x="102074" y="0"/>
                      </a:cubicBezTo>
                      <a:cubicBezTo>
                        <a:pt x="102074" y="0"/>
                        <a:pt x="110449" y="10325"/>
                        <a:pt x="113398" y="18117"/>
                      </a:cubicBezTo>
                      <a:cubicBezTo>
                        <a:pt x="116346" y="25918"/>
                        <a:pt x="113860" y="31196"/>
                        <a:pt x="113860" y="31196"/>
                      </a:cubicBezTo>
                      <a:lnTo>
                        <a:pt x="130248" y="47002"/>
                      </a:lnTo>
                      <a:lnTo>
                        <a:pt x="140046" y="55710"/>
                      </a:lnTo>
                      <a:cubicBezTo>
                        <a:pt x="140046" y="55710"/>
                        <a:pt x="143707" y="51458"/>
                        <a:pt x="144742" y="42307"/>
                      </a:cubicBezTo>
                      <a:cubicBezTo>
                        <a:pt x="145777" y="33156"/>
                        <a:pt x="144178" y="19097"/>
                        <a:pt x="144178" y="19097"/>
                      </a:cubicBezTo>
                      <a:cubicBezTo>
                        <a:pt x="144178" y="19097"/>
                        <a:pt x="149742" y="32259"/>
                        <a:pt x="149992" y="42667"/>
                      </a:cubicBezTo>
                      <a:cubicBezTo>
                        <a:pt x="150242" y="53085"/>
                        <a:pt x="145176" y="60738"/>
                        <a:pt x="145176" y="60738"/>
                      </a:cubicBezTo>
                      <a:lnTo>
                        <a:pt x="157997" y="78208"/>
                      </a:lnTo>
                      <a:cubicBezTo>
                        <a:pt x="157997" y="78208"/>
                        <a:pt x="164671" y="79447"/>
                        <a:pt x="176382" y="83116"/>
                      </a:cubicBezTo>
                      <a:cubicBezTo>
                        <a:pt x="188093" y="86795"/>
                        <a:pt x="204842" y="92914"/>
                        <a:pt x="204842" y="92914"/>
                      </a:cubicBezTo>
                      <a:lnTo>
                        <a:pt x="202716" y="103932"/>
                      </a:lnTo>
                      <a:cubicBezTo>
                        <a:pt x="202716" y="103932"/>
                        <a:pt x="188509" y="95521"/>
                        <a:pt x="176678" y="90548"/>
                      </a:cubicBezTo>
                      <a:cubicBezTo>
                        <a:pt x="164846" y="85575"/>
                        <a:pt x="155400" y="84041"/>
                        <a:pt x="155400" y="84041"/>
                      </a:cubicBezTo>
                      <a:lnTo>
                        <a:pt x="144871" y="95743"/>
                      </a:lnTo>
                      <a:cubicBezTo>
                        <a:pt x="144871" y="95743"/>
                        <a:pt x="155104" y="102980"/>
                        <a:pt x="161093" y="113887"/>
                      </a:cubicBezTo>
                      <a:cubicBezTo>
                        <a:pt x="167092" y="124785"/>
                        <a:pt x="171353" y="139686"/>
                        <a:pt x="171353" y="139686"/>
                      </a:cubicBezTo>
                      <a:cubicBezTo>
                        <a:pt x="171353" y="139686"/>
                        <a:pt x="165207" y="125321"/>
                        <a:pt x="157710" y="115413"/>
                      </a:cubicBezTo>
                      <a:cubicBezTo>
                        <a:pt x="150205" y="105504"/>
                        <a:pt x="141396" y="99024"/>
                        <a:pt x="141396" y="99024"/>
                      </a:cubicBezTo>
                      <a:lnTo>
                        <a:pt x="123963" y="116744"/>
                      </a:lnTo>
                      <a:cubicBezTo>
                        <a:pt x="123963" y="116744"/>
                        <a:pt x="127715" y="121606"/>
                        <a:pt x="126098" y="129305"/>
                      </a:cubicBezTo>
                      <a:cubicBezTo>
                        <a:pt x="124471" y="137005"/>
                        <a:pt x="117465" y="147543"/>
                        <a:pt x="117465" y="147543"/>
                      </a:cubicBezTo>
                      <a:cubicBezTo>
                        <a:pt x="117465" y="147543"/>
                        <a:pt x="121467" y="135748"/>
                        <a:pt x="122354" y="128806"/>
                      </a:cubicBezTo>
                      <a:cubicBezTo>
                        <a:pt x="123242" y="121864"/>
                        <a:pt x="121014" y="119776"/>
                        <a:pt x="121014" y="119776"/>
                      </a:cubicBezTo>
                      <a:lnTo>
                        <a:pt x="78855" y="144788"/>
                      </a:lnTo>
                      <a:cubicBezTo>
                        <a:pt x="78855" y="144788"/>
                        <a:pt x="105476" y="125109"/>
                        <a:pt x="118093" y="114331"/>
                      </a:cubicBezTo>
                      <a:cubicBezTo>
                        <a:pt x="127614" y="106188"/>
                        <a:pt x="130415" y="102657"/>
                        <a:pt x="130415" y="102657"/>
                      </a:cubicBezTo>
                      <a:cubicBezTo>
                        <a:pt x="130415" y="102657"/>
                        <a:pt x="124730" y="101085"/>
                        <a:pt x="116152" y="100854"/>
                      </a:cubicBezTo>
                      <a:cubicBezTo>
                        <a:pt x="107574" y="100614"/>
                        <a:pt x="97305" y="102010"/>
                        <a:pt x="97305" y="102010"/>
                      </a:cubicBezTo>
                      <a:cubicBezTo>
                        <a:pt x="97305" y="102010"/>
                        <a:pt x="107547" y="98266"/>
                        <a:pt x="116476" y="97296"/>
                      </a:cubicBezTo>
                      <a:cubicBezTo>
                        <a:pt x="125396" y="96325"/>
                        <a:pt x="133003" y="98137"/>
                        <a:pt x="133003" y="98137"/>
                      </a:cubicBezTo>
                      <a:lnTo>
                        <a:pt x="148125" y="82395"/>
                      </a:lnTo>
                      <a:cubicBezTo>
                        <a:pt x="148125" y="82395"/>
                        <a:pt x="136192" y="79752"/>
                        <a:pt x="126209" y="77885"/>
                      </a:cubicBezTo>
                      <a:cubicBezTo>
                        <a:pt x="116226" y="76017"/>
                        <a:pt x="105568" y="75814"/>
                        <a:pt x="105568" y="75814"/>
                      </a:cubicBezTo>
                      <a:cubicBezTo>
                        <a:pt x="105568" y="75814"/>
                        <a:pt x="98211" y="83384"/>
                        <a:pt x="87054" y="89568"/>
                      </a:cubicBezTo>
                      <a:cubicBezTo>
                        <a:pt x="75907" y="95761"/>
                        <a:pt x="60969" y="100568"/>
                        <a:pt x="60969" y="100568"/>
                      </a:cubicBezTo>
                      <a:cubicBezTo>
                        <a:pt x="60969" y="100568"/>
                        <a:pt x="73651" y="93922"/>
                        <a:pt x="82904" y="87636"/>
                      </a:cubicBezTo>
                      <a:cubicBezTo>
                        <a:pt x="92156" y="81351"/>
                        <a:pt x="97989" y="75426"/>
                        <a:pt x="97989" y="75426"/>
                      </a:cubicBezTo>
                      <a:cubicBezTo>
                        <a:pt x="97989" y="75426"/>
                        <a:pt x="91814" y="72995"/>
                        <a:pt x="72986" y="71775"/>
                      </a:cubicBezTo>
                      <a:cubicBezTo>
                        <a:pt x="48463" y="70185"/>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27" name="Google Shape;11227;p17"/>
              <p:cNvGrpSpPr/>
              <p:nvPr/>
            </p:nvGrpSpPr>
            <p:grpSpPr>
              <a:xfrm>
                <a:off x="3981558" y="2469741"/>
                <a:ext cx="224959" cy="195700"/>
                <a:chOff x="3981558" y="2469741"/>
                <a:chExt cx="224959" cy="195700"/>
              </a:xfrm>
            </p:grpSpPr>
            <p:sp>
              <p:nvSpPr>
                <p:cNvPr id="11228" name="Google Shape;11228;p17"/>
                <p:cNvSpPr/>
                <p:nvPr/>
              </p:nvSpPr>
              <p:spPr>
                <a:xfrm>
                  <a:off x="3981558" y="2469741"/>
                  <a:ext cx="224959" cy="195700"/>
                </a:xfrm>
                <a:custGeom>
                  <a:avLst/>
                  <a:gdLst/>
                  <a:ahLst/>
                  <a:cxnLst/>
                  <a:rect l="l" t="t" r="r" b="b"/>
                  <a:pathLst>
                    <a:path w="224959" h="195700" extrusionOk="0">
                      <a:moveTo>
                        <a:pt x="46636" y="79022"/>
                      </a:moveTo>
                      <a:cubicBezTo>
                        <a:pt x="46636" y="79022"/>
                        <a:pt x="13351" y="91833"/>
                        <a:pt x="4884" y="113943"/>
                      </a:cubicBezTo>
                      <a:cubicBezTo>
                        <a:pt x="-8454" y="148754"/>
                        <a:pt x="9755" y="162961"/>
                        <a:pt x="9755" y="162961"/>
                      </a:cubicBezTo>
                      <a:cubicBezTo>
                        <a:pt x="9755" y="162961"/>
                        <a:pt x="19331" y="138068"/>
                        <a:pt x="41728" y="146960"/>
                      </a:cubicBezTo>
                      <a:cubicBezTo>
                        <a:pt x="53356" y="151582"/>
                        <a:pt x="61796" y="167915"/>
                        <a:pt x="61796" y="167915"/>
                      </a:cubicBezTo>
                      <a:cubicBezTo>
                        <a:pt x="61796" y="167915"/>
                        <a:pt x="77472" y="168100"/>
                        <a:pt x="88860" y="175042"/>
                      </a:cubicBezTo>
                      <a:cubicBezTo>
                        <a:pt x="100248" y="181993"/>
                        <a:pt x="107337" y="195701"/>
                        <a:pt x="107337" y="195701"/>
                      </a:cubicBezTo>
                      <a:cubicBezTo>
                        <a:pt x="107337" y="195701"/>
                        <a:pt x="116294" y="184895"/>
                        <a:pt x="119548" y="171714"/>
                      </a:cubicBezTo>
                      <a:cubicBezTo>
                        <a:pt x="122802" y="158542"/>
                        <a:pt x="120371" y="142995"/>
                        <a:pt x="120371" y="142995"/>
                      </a:cubicBezTo>
                      <a:cubicBezTo>
                        <a:pt x="120371" y="142995"/>
                        <a:pt x="128227" y="148134"/>
                        <a:pt x="136158" y="152100"/>
                      </a:cubicBezTo>
                      <a:cubicBezTo>
                        <a:pt x="144098" y="156074"/>
                        <a:pt x="152103" y="158884"/>
                        <a:pt x="152103" y="158884"/>
                      </a:cubicBezTo>
                      <a:cubicBezTo>
                        <a:pt x="152103" y="158884"/>
                        <a:pt x="154691" y="152442"/>
                        <a:pt x="154922" y="146323"/>
                      </a:cubicBezTo>
                      <a:cubicBezTo>
                        <a:pt x="155163" y="140213"/>
                        <a:pt x="153037" y="134436"/>
                        <a:pt x="153037" y="134436"/>
                      </a:cubicBezTo>
                      <a:cubicBezTo>
                        <a:pt x="153037" y="134436"/>
                        <a:pt x="174407" y="136700"/>
                        <a:pt x="192386" y="136497"/>
                      </a:cubicBezTo>
                      <a:cubicBezTo>
                        <a:pt x="210364" y="136303"/>
                        <a:pt x="224959" y="133641"/>
                        <a:pt x="224959" y="133641"/>
                      </a:cubicBezTo>
                      <a:cubicBezTo>
                        <a:pt x="224959" y="133641"/>
                        <a:pt x="215577" y="117955"/>
                        <a:pt x="204735" y="106170"/>
                      </a:cubicBezTo>
                      <a:cubicBezTo>
                        <a:pt x="193883" y="94393"/>
                        <a:pt x="181580" y="86509"/>
                        <a:pt x="181580" y="86509"/>
                      </a:cubicBezTo>
                      <a:cubicBezTo>
                        <a:pt x="181580" y="86509"/>
                        <a:pt x="187829" y="84318"/>
                        <a:pt x="192469" y="81157"/>
                      </a:cubicBezTo>
                      <a:cubicBezTo>
                        <a:pt x="197100" y="77986"/>
                        <a:pt x="200122" y="73855"/>
                        <a:pt x="200122" y="73855"/>
                      </a:cubicBezTo>
                      <a:cubicBezTo>
                        <a:pt x="200122" y="73855"/>
                        <a:pt x="188799" y="67504"/>
                        <a:pt x="176339" y="64926"/>
                      </a:cubicBezTo>
                      <a:cubicBezTo>
                        <a:pt x="163879" y="62347"/>
                        <a:pt x="150282" y="63530"/>
                        <a:pt x="150282" y="63530"/>
                      </a:cubicBezTo>
                      <a:cubicBezTo>
                        <a:pt x="150282" y="63530"/>
                        <a:pt x="168510" y="52586"/>
                        <a:pt x="179371" y="40643"/>
                      </a:cubicBezTo>
                      <a:cubicBezTo>
                        <a:pt x="190232" y="28710"/>
                        <a:pt x="193735" y="15769"/>
                        <a:pt x="193735" y="15769"/>
                      </a:cubicBezTo>
                      <a:cubicBezTo>
                        <a:pt x="193735" y="15769"/>
                        <a:pt x="173548" y="22018"/>
                        <a:pt x="158139" y="21038"/>
                      </a:cubicBezTo>
                      <a:cubicBezTo>
                        <a:pt x="142730" y="20058"/>
                        <a:pt x="132082" y="11850"/>
                        <a:pt x="132082" y="11850"/>
                      </a:cubicBezTo>
                      <a:cubicBezTo>
                        <a:pt x="132082" y="11850"/>
                        <a:pt x="117949" y="31465"/>
                        <a:pt x="88564" y="16148"/>
                      </a:cubicBezTo>
                      <a:cubicBezTo>
                        <a:pt x="76918" y="10076"/>
                        <a:pt x="78212" y="0"/>
                        <a:pt x="78212" y="0"/>
                      </a:cubicBezTo>
                      <a:cubicBezTo>
                        <a:pt x="78212" y="0"/>
                        <a:pt x="57377" y="8772"/>
                        <a:pt x="48855" y="28497"/>
                      </a:cubicBezTo>
                      <a:cubicBezTo>
                        <a:pt x="40332" y="48213"/>
                        <a:pt x="46636" y="79022"/>
                        <a:pt x="46636"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29" name="Google Shape;11229;p17"/>
                <p:cNvSpPr/>
                <p:nvPr/>
              </p:nvSpPr>
              <p:spPr>
                <a:xfrm>
                  <a:off x="3982652" y="2493811"/>
                  <a:ext cx="202291" cy="144150"/>
                </a:xfrm>
                <a:custGeom>
                  <a:avLst/>
                  <a:gdLst/>
                  <a:ahLst/>
                  <a:cxnLst/>
                  <a:rect l="l" t="t" r="r" b="b"/>
                  <a:pathLst>
                    <a:path w="202291" h="144150" extrusionOk="0">
                      <a:moveTo>
                        <a:pt x="202291" y="100328"/>
                      </a:moveTo>
                      <a:cubicBezTo>
                        <a:pt x="202291" y="100328"/>
                        <a:pt x="156823" y="78606"/>
                        <a:pt x="132883" y="72237"/>
                      </a:cubicBezTo>
                      <a:cubicBezTo>
                        <a:pt x="119526" y="68678"/>
                        <a:pt x="110440" y="67273"/>
                        <a:pt x="110440" y="67273"/>
                      </a:cubicBezTo>
                      <a:cubicBezTo>
                        <a:pt x="110440" y="67273"/>
                        <a:pt x="115856" y="64898"/>
                        <a:pt x="130461" y="61700"/>
                      </a:cubicBezTo>
                      <a:cubicBezTo>
                        <a:pt x="145075" y="58501"/>
                        <a:pt x="168876" y="54481"/>
                        <a:pt x="168876" y="54481"/>
                      </a:cubicBezTo>
                      <a:cubicBezTo>
                        <a:pt x="168876" y="54481"/>
                        <a:pt x="146054" y="54462"/>
                        <a:pt x="129777" y="57069"/>
                      </a:cubicBezTo>
                      <a:cubicBezTo>
                        <a:pt x="113490" y="59666"/>
                        <a:pt x="103738" y="64889"/>
                        <a:pt x="103738" y="64889"/>
                      </a:cubicBezTo>
                      <a:cubicBezTo>
                        <a:pt x="103738" y="64889"/>
                        <a:pt x="92138" y="60868"/>
                        <a:pt x="80602" y="58695"/>
                      </a:cubicBezTo>
                      <a:cubicBezTo>
                        <a:pt x="69076" y="56523"/>
                        <a:pt x="57605" y="56181"/>
                        <a:pt x="57605" y="56181"/>
                      </a:cubicBezTo>
                      <a:lnTo>
                        <a:pt x="82682" y="40532"/>
                      </a:lnTo>
                      <a:cubicBezTo>
                        <a:pt x="82682" y="40532"/>
                        <a:pt x="88986" y="44359"/>
                        <a:pt x="101363" y="44941"/>
                      </a:cubicBezTo>
                      <a:cubicBezTo>
                        <a:pt x="113749" y="45533"/>
                        <a:pt x="132199" y="42880"/>
                        <a:pt x="132199" y="42880"/>
                      </a:cubicBezTo>
                      <a:cubicBezTo>
                        <a:pt x="132199" y="42880"/>
                        <a:pt x="114904" y="42362"/>
                        <a:pt x="104191" y="41281"/>
                      </a:cubicBezTo>
                      <a:cubicBezTo>
                        <a:pt x="93488" y="40190"/>
                        <a:pt x="89365" y="38536"/>
                        <a:pt x="89365" y="38536"/>
                      </a:cubicBezTo>
                      <a:lnTo>
                        <a:pt x="115524" y="27074"/>
                      </a:lnTo>
                      <a:lnTo>
                        <a:pt x="150759" y="13514"/>
                      </a:lnTo>
                      <a:lnTo>
                        <a:pt x="114387" y="23007"/>
                      </a:lnTo>
                      <a:cubicBezTo>
                        <a:pt x="114387" y="23007"/>
                        <a:pt x="113111" y="19494"/>
                        <a:pt x="116956" y="13745"/>
                      </a:cubicBezTo>
                      <a:cubicBezTo>
                        <a:pt x="120792" y="7996"/>
                        <a:pt x="129758" y="0"/>
                        <a:pt x="129758" y="0"/>
                      </a:cubicBezTo>
                      <a:cubicBezTo>
                        <a:pt x="129758" y="0"/>
                        <a:pt x="118398" y="6896"/>
                        <a:pt x="112991" y="13255"/>
                      </a:cubicBezTo>
                      <a:cubicBezTo>
                        <a:pt x="107593" y="19605"/>
                        <a:pt x="108157" y="25410"/>
                        <a:pt x="108157" y="25410"/>
                      </a:cubicBezTo>
                      <a:lnTo>
                        <a:pt x="87405" y="34774"/>
                      </a:lnTo>
                      <a:lnTo>
                        <a:pt x="75250" y="39673"/>
                      </a:lnTo>
                      <a:cubicBezTo>
                        <a:pt x="75250" y="39673"/>
                        <a:pt x="73226" y="34432"/>
                        <a:pt x="75333" y="25466"/>
                      </a:cubicBezTo>
                      <a:cubicBezTo>
                        <a:pt x="77441" y="16499"/>
                        <a:pt x="83680" y="3808"/>
                        <a:pt x="83680" y="3808"/>
                      </a:cubicBezTo>
                      <a:cubicBezTo>
                        <a:pt x="83680" y="3808"/>
                        <a:pt x="74003" y="14327"/>
                        <a:pt x="70268" y="24042"/>
                      </a:cubicBezTo>
                      <a:cubicBezTo>
                        <a:pt x="66524" y="33766"/>
                        <a:pt x="68724" y="42677"/>
                        <a:pt x="68724" y="42677"/>
                      </a:cubicBezTo>
                      <a:lnTo>
                        <a:pt x="50765" y="54813"/>
                      </a:lnTo>
                      <a:cubicBezTo>
                        <a:pt x="50765" y="54813"/>
                        <a:pt x="44072" y="53732"/>
                        <a:pt x="31807" y="53251"/>
                      </a:cubicBezTo>
                      <a:cubicBezTo>
                        <a:pt x="19541" y="52761"/>
                        <a:pt x="1701" y="52881"/>
                        <a:pt x="1701" y="52881"/>
                      </a:cubicBezTo>
                      <a:lnTo>
                        <a:pt x="0" y="63974"/>
                      </a:lnTo>
                      <a:cubicBezTo>
                        <a:pt x="0" y="63974"/>
                        <a:pt x="16204" y="60840"/>
                        <a:pt x="29015" y="60147"/>
                      </a:cubicBezTo>
                      <a:cubicBezTo>
                        <a:pt x="41835" y="59444"/>
                        <a:pt x="51255" y="61182"/>
                        <a:pt x="51255" y="61182"/>
                      </a:cubicBezTo>
                      <a:lnTo>
                        <a:pt x="57216" y="75740"/>
                      </a:lnTo>
                      <a:cubicBezTo>
                        <a:pt x="57216" y="75740"/>
                        <a:pt x="45154" y="79114"/>
                        <a:pt x="35837" y="87369"/>
                      </a:cubicBezTo>
                      <a:cubicBezTo>
                        <a:pt x="26519" y="95614"/>
                        <a:pt x="17488" y="108203"/>
                        <a:pt x="17488" y="108203"/>
                      </a:cubicBezTo>
                      <a:cubicBezTo>
                        <a:pt x="17488" y="108203"/>
                        <a:pt x="28109" y="96750"/>
                        <a:pt x="38517" y="89947"/>
                      </a:cubicBezTo>
                      <a:cubicBezTo>
                        <a:pt x="48916" y="83144"/>
                        <a:pt x="59389" y="80011"/>
                        <a:pt x="59389" y="80011"/>
                      </a:cubicBezTo>
                      <a:lnTo>
                        <a:pt x="69834" y="102564"/>
                      </a:lnTo>
                      <a:cubicBezTo>
                        <a:pt x="69834" y="102564"/>
                        <a:pt x="64667" y="105874"/>
                        <a:pt x="63604" y="113666"/>
                      </a:cubicBezTo>
                      <a:cubicBezTo>
                        <a:pt x="62541" y="121467"/>
                        <a:pt x="65591" y="133752"/>
                        <a:pt x="65591" y="133752"/>
                      </a:cubicBezTo>
                      <a:cubicBezTo>
                        <a:pt x="65591" y="133752"/>
                        <a:pt x="65785" y="121292"/>
                        <a:pt x="67292" y="114461"/>
                      </a:cubicBezTo>
                      <a:cubicBezTo>
                        <a:pt x="68789" y="107621"/>
                        <a:pt x="71590" y="106410"/>
                        <a:pt x="71590" y="106410"/>
                      </a:cubicBezTo>
                      <a:lnTo>
                        <a:pt x="102869" y="144150"/>
                      </a:lnTo>
                      <a:cubicBezTo>
                        <a:pt x="102869" y="144150"/>
                        <a:pt x="84429" y="116661"/>
                        <a:pt x="76175" y="102260"/>
                      </a:cubicBezTo>
                      <a:cubicBezTo>
                        <a:pt x="69954" y="91389"/>
                        <a:pt x="68503" y="87119"/>
                        <a:pt x="68503" y="87119"/>
                      </a:cubicBezTo>
                      <a:cubicBezTo>
                        <a:pt x="68503" y="87119"/>
                        <a:pt x="74381" y="87563"/>
                        <a:pt x="82543" y="90225"/>
                      </a:cubicBezTo>
                      <a:cubicBezTo>
                        <a:pt x="90705" y="92887"/>
                        <a:pt x="99893" y="97665"/>
                        <a:pt x="99893" y="97665"/>
                      </a:cubicBezTo>
                      <a:cubicBezTo>
                        <a:pt x="99893" y="97665"/>
                        <a:pt x="91519" y="90687"/>
                        <a:pt x="83440" y="86768"/>
                      </a:cubicBezTo>
                      <a:cubicBezTo>
                        <a:pt x="75361" y="82848"/>
                        <a:pt x="67597" y="81989"/>
                        <a:pt x="67597" y="81989"/>
                      </a:cubicBezTo>
                      <a:lnTo>
                        <a:pt x="58649" y="62078"/>
                      </a:lnTo>
                      <a:cubicBezTo>
                        <a:pt x="58649" y="62078"/>
                        <a:pt x="70777" y="63604"/>
                        <a:pt x="80806" y="65212"/>
                      </a:cubicBezTo>
                      <a:cubicBezTo>
                        <a:pt x="90835" y="66820"/>
                        <a:pt x="100938" y="70213"/>
                        <a:pt x="100938" y="70213"/>
                      </a:cubicBezTo>
                      <a:cubicBezTo>
                        <a:pt x="100938" y="70213"/>
                        <a:pt x="105319" y="79817"/>
                        <a:pt x="113740" y="89402"/>
                      </a:cubicBezTo>
                      <a:cubicBezTo>
                        <a:pt x="122160" y="98978"/>
                        <a:pt x="134602" y="108536"/>
                        <a:pt x="134602" y="108536"/>
                      </a:cubicBezTo>
                      <a:cubicBezTo>
                        <a:pt x="134602" y="108536"/>
                        <a:pt x="124896" y="98017"/>
                        <a:pt x="118297" y="88977"/>
                      </a:cubicBezTo>
                      <a:cubicBezTo>
                        <a:pt x="111706" y="79946"/>
                        <a:pt x="108203" y="72394"/>
                        <a:pt x="108203" y="72394"/>
                      </a:cubicBezTo>
                      <a:cubicBezTo>
                        <a:pt x="108203" y="72394"/>
                        <a:pt x="114840" y="72182"/>
                        <a:pt x="132984" y="77376"/>
                      </a:cubicBezTo>
                      <a:cubicBezTo>
                        <a:pt x="156610" y="84133"/>
                        <a:pt x="202291" y="100328"/>
                        <a:pt x="202291" y="10032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30" name="Google Shape;11230;p17"/>
              <p:cNvGrpSpPr/>
              <p:nvPr/>
            </p:nvGrpSpPr>
            <p:grpSpPr>
              <a:xfrm>
                <a:off x="3993735" y="2182025"/>
                <a:ext cx="182203" cy="274128"/>
                <a:chOff x="3993735" y="2182025"/>
                <a:chExt cx="182203" cy="274128"/>
              </a:xfrm>
            </p:grpSpPr>
            <p:sp>
              <p:nvSpPr>
                <p:cNvPr id="11231" name="Google Shape;11231;p17"/>
                <p:cNvSpPr/>
                <p:nvPr/>
              </p:nvSpPr>
              <p:spPr>
                <a:xfrm>
                  <a:off x="3993735" y="2182025"/>
                  <a:ext cx="182203" cy="274128"/>
                </a:xfrm>
                <a:custGeom>
                  <a:avLst/>
                  <a:gdLst/>
                  <a:ahLst/>
                  <a:cxnLst/>
                  <a:rect l="l" t="t" r="r" b="b"/>
                  <a:pathLst>
                    <a:path w="182203" h="274128" extrusionOk="0">
                      <a:moveTo>
                        <a:pt x="126912" y="98523"/>
                      </a:moveTo>
                      <a:cubicBezTo>
                        <a:pt x="126912" y="98523"/>
                        <a:pt x="129842" y="59978"/>
                        <a:pt x="114220" y="35123"/>
                      </a:cubicBezTo>
                      <a:cubicBezTo>
                        <a:pt x="89624" y="-4023"/>
                        <a:pt x="69612" y="127"/>
                        <a:pt x="69612" y="127"/>
                      </a:cubicBezTo>
                      <a:cubicBezTo>
                        <a:pt x="69612" y="127"/>
                        <a:pt x="87174" y="28144"/>
                        <a:pt x="70000" y="40095"/>
                      </a:cubicBezTo>
                      <a:cubicBezTo>
                        <a:pt x="61080" y="46298"/>
                        <a:pt x="43342" y="40437"/>
                        <a:pt x="43342" y="40437"/>
                      </a:cubicBezTo>
                      <a:cubicBezTo>
                        <a:pt x="43342" y="40437"/>
                        <a:pt x="36567" y="53618"/>
                        <a:pt x="25734" y="57759"/>
                      </a:cubicBezTo>
                      <a:cubicBezTo>
                        <a:pt x="14891" y="61901"/>
                        <a:pt x="0" y="56983"/>
                        <a:pt x="0" y="56983"/>
                      </a:cubicBezTo>
                      <a:cubicBezTo>
                        <a:pt x="0" y="56983"/>
                        <a:pt x="5601" y="73233"/>
                        <a:pt x="15668" y="86525"/>
                      </a:cubicBezTo>
                      <a:cubicBezTo>
                        <a:pt x="25734" y="99808"/>
                        <a:pt x="40255" y="110151"/>
                        <a:pt x="40255" y="110151"/>
                      </a:cubicBezTo>
                      <a:cubicBezTo>
                        <a:pt x="40255" y="110151"/>
                        <a:pt x="32472" y="112739"/>
                        <a:pt x="25678" y="116307"/>
                      </a:cubicBezTo>
                      <a:cubicBezTo>
                        <a:pt x="18884" y="119884"/>
                        <a:pt x="13070" y="124460"/>
                        <a:pt x="13070" y="124460"/>
                      </a:cubicBezTo>
                      <a:cubicBezTo>
                        <a:pt x="13070" y="124460"/>
                        <a:pt x="17572" y="131799"/>
                        <a:pt x="22776" y="136883"/>
                      </a:cubicBezTo>
                      <a:cubicBezTo>
                        <a:pt x="27980" y="141957"/>
                        <a:pt x="33895" y="144767"/>
                        <a:pt x="33895" y="144767"/>
                      </a:cubicBezTo>
                      <a:cubicBezTo>
                        <a:pt x="33895" y="144767"/>
                        <a:pt x="22914" y="161147"/>
                        <a:pt x="15492" y="176592"/>
                      </a:cubicBezTo>
                      <a:cubicBezTo>
                        <a:pt x="8079" y="192047"/>
                        <a:pt x="4224" y="206578"/>
                        <a:pt x="4224" y="206578"/>
                      </a:cubicBezTo>
                      <a:cubicBezTo>
                        <a:pt x="4224" y="206578"/>
                        <a:pt x="21805" y="211125"/>
                        <a:pt x="36613" y="211310"/>
                      </a:cubicBezTo>
                      <a:cubicBezTo>
                        <a:pt x="51412" y="211495"/>
                        <a:pt x="63456" y="207317"/>
                        <a:pt x="63456" y="207317"/>
                      </a:cubicBezTo>
                      <a:cubicBezTo>
                        <a:pt x="63456" y="207317"/>
                        <a:pt x="62716" y="214379"/>
                        <a:pt x="63502" y="220849"/>
                      </a:cubicBezTo>
                      <a:cubicBezTo>
                        <a:pt x="64297" y="227320"/>
                        <a:pt x="66608" y="233189"/>
                        <a:pt x="66608" y="233189"/>
                      </a:cubicBezTo>
                      <a:cubicBezTo>
                        <a:pt x="66608" y="233189"/>
                        <a:pt x="76896" y="228623"/>
                        <a:pt x="84401" y="220092"/>
                      </a:cubicBezTo>
                      <a:cubicBezTo>
                        <a:pt x="91897" y="211551"/>
                        <a:pt x="96612" y="199035"/>
                        <a:pt x="96612" y="199035"/>
                      </a:cubicBezTo>
                      <a:cubicBezTo>
                        <a:pt x="96612" y="199035"/>
                        <a:pt x="98423" y="223280"/>
                        <a:pt x="104201" y="242054"/>
                      </a:cubicBezTo>
                      <a:cubicBezTo>
                        <a:pt x="109978" y="260827"/>
                        <a:pt x="119729" y="274128"/>
                        <a:pt x="119729" y="274128"/>
                      </a:cubicBezTo>
                      <a:cubicBezTo>
                        <a:pt x="119729" y="274128"/>
                        <a:pt x="122826" y="251972"/>
                        <a:pt x="130174" y="239650"/>
                      </a:cubicBezTo>
                      <a:cubicBezTo>
                        <a:pt x="137532" y="227320"/>
                        <a:pt x="149151" y="224824"/>
                        <a:pt x="149151" y="224824"/>
                      </a:cubicBezTo>
                      <a:cubicBezTo>
                        <a:pt x="149151" y="224824"/>
                        <a:pt x="138096" y="197140"/>
                        <a:pt x="163792" y="184375"/>
                      </a:cubicBezTo>
                      <a:cubicBezTo>
                        <a:pt x="173979" y="179319"/>
                        <a:pt x="182177" y="188461"/>
                        <a:pt x="182177" y="188461"/>
                      </a:cubicBezTo>
                      <a:cubicBezTo>
                        <a:pt x="182177" y="188461"/>
                        <a:pt x="183361" y="163735"/>
                        <a:pt x="169838" y="140746"/>
                      </a:cubicBezTo>
                      <a:cubicBezTo>
                        <a:pt x="156315" y="117749"/>
                        <a:pt x="126912" y="98523"/>
                        <a:pt x="126912" y="985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32" name="Google Shape;11232;p17"/>
                <p:cNvSpPr/>
                <p:nvPr/>
              </p:nvSpPr>
              <p:spPr>
                <a:xfrm>
                  <a:off x="4015087" y="2214162"/>
                  <a:ext cx="133862" cy="188952"/>
                </a:xfrm>
                <a:custGeom>
                  <a:avLst/>
                  <a:gdLst/>
                  <a:ahLst/>
                  <a:cxnLst/>
                  <a:rect l="l" t="t" r="r" b="b"/>
                  <a:pathLst>
                    <a:path w="133862" h="188952" extrusionOk="0">
                      <a:moveTo>
                        <a:pt x="0" y="163469"/>
                      </a:moveTo>
                      <a:cubicBezTo>
                        <a:pt x="0" y="163469"/>
                        <a:pt x="38055" y="142144"/>
                        <a:pt x="53695" y="126865"/>
                      </a:cubicBezTo>
                      <a:cubicBezTo>
                        <a:pt x="62411" y="118343"/>
                        <a:pt x="67476" y="111743"/>
                        <a:pt x="67476" y="111743"/>
                      </a:cubicBezTo>
                      <a:cubicBezTo>
                        <a:pt x="67476" y="111743"/>
                        <a:pt x="67245" y="118241"/>
                        <a:pt x="63853" y="133225"/>
                      </a:cubicBezTo>
                      <a:cubicBezTo>
                        <a:pt x="60470" y="148199"/>
                        <a:pt x="53907" y="171659"/>
                        <a:pt x="53907" y="171659"/>
                      </a:cubicBezTo>
                      <a:cubicBezTo>
                        <a:pt x="53907" y="171659"/>
                        <a:pt x="63557" y="152257"/>
                        <a:pt x="68170" y="136330"/>
                      </a:cubicBezTo>
                      <a:cubicBezTo>
                        <a:pt x="72782" y="120404"/>
                        <a:pt x="72366" y="107944"/>
                        <a:pt x="72366" y="107944"/>
                      </a:cubicBezTo>
                      <a:cubicBezTo>
                        <a:pt x="72366" y="107944"/>
                        <a:pt x="80750" y="101289"/>
                        <a:pt x="87507" y="93210"/>
                      </a:cubicBezTo>
                      <a:cubicBezTo>
                        <a:pt x="94264" y="85141"/>
                        <a:pt x="99394" y="75648"/>
                        <a:pt x="99394" y="75648"/>
                      </a:cubicBezTo>
                      <a:lnTo>
                        <a:pt x="102398" y="109478"/>
                      </a:lnTo>
                      <a:cubicBezTo>
                        <a:pt x="102398" y="109478"/>
                        <a:pt x="96418" y="111789"/>
                        <a:pt x="90677" y="121846"/>
                      </a:cubicBezTo>
                      <a:cubicBezTo>
                        <a:pt x="84947" y="131912"/>
                        <a:pt x="79465" y="149724"/>
                        <a:pt x="79465" y="149724"/>
                      </a:cubicBezTo>
                      <a:cubicBezTo>
                        <a:pt x="79465" y="149724"/>
                        <a:pt x="87211" y="135425"/>
                        <a:pt x="92674" y="127179"/>
                      </a:cubicBezTo>
                      <a:cubicBezTo>
                        <a:pt x="98137" y="118944"/>
                        <a:pt x="101307" y="116762"/>
                        <a:pt x="101307" y="116762"/>
                      </a:cubicBezTo>
                      <a:lnTo>
                        <a:pt x="100217" y="148153"/>
                      </a:lnTo>
                      <a:lnTo>
                        <a:pt x="97120" y="188953"/>
                      </a:lnTo>
                      <a:lnTo>
                        <a:pt x="104238" y="150436"/>
                      </a:lnTo>
                      <a:cubicBezTo>
                        <a:pt x="104238" y="150436"/>
                        <a:pt x="107815" y="152155"/>
                        <a:pt x="111188" y="160012"/>
                      </a:cubicBezTo>
                      <a:cubicBezTo>
                        <a:pt x="114553" y="167878"/>
                        <a:pt x="117714" y="181882"/>
                        <a:pt x="117714" y="181882"/>
                      </a:cubicBezTo>
                      <a:cubicBezTo>
                        <a:pt x="117714" y="181882"/>
                        <a:pt x="116522" y="166713"/>
                        <a:pt x="113287" y="157045"/>
                      </a:cubicBezTo>
                      <a:cubicBezTo>
                        <a:pt x="110052" y="147385"/>
                        <a:pt x="104773" y="143226"/>
                        <a:pt x="104773" y="143226"/>
                      </a:cubicBezTo>
                      <a:lnTo>
                        <a:pt x="105411" y="118102"/>
                      </a:lnTo>
                      <a:lnTo>
                        <a:pt x="106280" y="103840"/>
                      </a:lnTo>
                      <a:cubicBezTo>
                        <a:pt x="106280" y="103840"/>
                        <a:pt x="111678" y="106308"/>
                        <a:pt x="118574" y="115255"/>
                      </a:cubicBezTo>
                      <a:cubicBezTo>
                        <a:pt x="125470" y="124212"/>
                        <a:pt x="133862" y="139649"/>
                        <a:pt x="133862" y="139649"/>
                      </a:cubicBezTo>
                      <a:cubicBezTo>
                        <a:pt x="133862" y="139649"/>
                        <a:pt x="128806" y="123020"/>
                        <a:pt x="121948" y="112085"/>
                      </a:cubicBezTo>
                      <a:cubicBezTo>
                        <a:pt x="115098" y="101141"/>
                        <a:pt x="106428" y="95891"/>
                        <a:pt x="106428" y="95891"/>
                      </a:cubicBezTo>
                      <a:lnTo>
                        <a:pt x="103470" y="70924"/>
                      </a:lnTo>
                      <a:cubicBezTo>
                        <a:pt x="103470" y="70924"/>
                        <a:pt x="107241" y="66099"/>
                        <a:pt x="112834" y="56052"/>
                      </a:cubicBezTo>
                      <a:cubicBezTo>
                        <a:pt x="118435" y="46004"/>
                        <a:pt x="125858" y="30743"/>
                        <a:pt x="125858" y="30743"/>
                      </a:cubicBezTo>
                      <a:lnTo>
                        <a:pt x="116956" y="20437"/>
                      </a:lnTo>
                      <a:cubicBezTo>
                        <a:pt x="116956" y="20437"/>
                        <a:pt x="112824" y="36715"/>
                        <a:pt x="108027" y="48176"/>
                      </a:cubicBezTo>
                      <a:cubicBezTo>
                        <a:pt x="103221" y="59629"/>
                        <a:pt x="97739" y="66266"/>
                        <a:pt x="97739" y="66266"/>
                      </a:cubicBezTo>
                      <a:lnTo>
                        <a:pt x="82580" y="59712"/>
                      </a:lnTo>
                      <a:cubicBezTo>
                        <a:pt x="82580" y="59712"/>
                        <a:pt x="84743" y="46753"/>
                        <a:pt x="81517" y="32241"/>
                      </a:cubicBezTo>
                      <a:cubicBezTo>
                        <a:pt x="78291" y="17738"/>
                        <a:pt x="71174" y="0"/>
                        <a:pt x="71174" y="0"/>
                      </a:cubicBezTo>
                      <a:cubicBezTo>
                        <a:pt x="71174" y="0"/>
                        <a:pt x="76628" y="18182"/>
                        <a:pt x="78144" y="32463"/>
                      </a:cubicBezTo>
                      <a:cubicBezTo>
                        <a:pt x="79659" y="46734"/>
                        <a:pt x="77968" y="58150"/>
                        <a:pt x="77968" y="58150"/>
                      </a:cubicBezTo>
                      <a:lnTo>
                        <a:pt x="53972" y="49027"/>
                      </a:lnTo>
                      <a:cubicBezTo>
                        <a:pt x="53972" y="49027"/>
                        <a:pt x="53279" y="41983"/>
                        <a:pt x="46965" y="34857"/>
                      </a:cubicBezTo>
                      <a:cubicBezTo>
                        <a:pt x="40643" y="27730"/>
                        <a:pt x="28691" y="20511"/>
                        <a:pt x="28691" y="20511"/>
                      </a:cubicBezTo>
                      <a:cubicBezTo>
                        <a:pt x="28691" y="20511"/>
                        <a:pt x="39423" y="30632"/>
                        <a:pt x="44720" y="37362"/>
                      </a:cubicBezTo>
                      <a:cubicBezTo>
                        <a:pt x="50025" y="44100"/>
                        <a:pt x="49896" y="47455"/>
                        <a:pt x="49896" y="47455"/>
                      </a:cubicBezTo>
                      <a:lnTo>
                        <a:pt x="3928" y="43915"/>
                      </a:lnTo>
                      <a:cubicBezTo>
                        <a:pt x="3928" y="43915"/>
                        <a:pt x="35578" y="50182"/>
                        <a:pt x="51560" y="54665"/>
                      </a:cubicBezTo>
                      <a:cubicBezTo>
                        <a:pt x="63622" y="58048"/>
                        <a:pt x="67939" y="60230"/>
                        <a:pt x="67939" y="60230"/>
                      </a:cubicBezTo>
                      <a:cubicBezTo>
                        <a:pt x="67939" y="60230"/>
                        <a:pt x="65082" y="64870"/>
                        <a:pt x="59324" y="69686"/>
                      </a:cubicBezTo>
                      <a:cubicBezTo>
                        <a:pt x="53565" y="74502"/>
                        <a:pt x="45542" y="78504"/>
                        <a:pt x="45542" y="78504"/>
                      </a:cubicBezTo>
                      <a:cubicBezTo>
                        <a:pt x="45542" y="78504"/>
                        <a:pt x="55137" y="76951"/>
                        <a:pt x="61949" y="73207"/>
                      </a:cubicBezTo>
                      <a:cubicBezTo>
                        <a:pt x="68752" y="69473"/>
                        <a:pt x="72773" y="63548"/>
                        <a:pt x="72773" y="63548"/>
                      </a:cubicBezTo>
                      <a:lnTo>
                        <a:pt x="93839" y="71839"/>
                      </a:lnTo>
                      <a:cubicBezTo>
                        <a:pt x="93839" y="71839"/>
                        <a:pt x="87396" y="80935"/>
                        <a:pt x="81767" y="88182"/>
                      </a:cubicBezTo>
                      <a:cubicBezTo>
                        <a:pt x="76138" y="95428"/>
                        <a:pt x="68937" y="101317"/>
                        <a:pt x="68937" y="101317"/>
                      </a:cubicBezTo>
                      <a:cubicBezTo>
                        <a:pt x="68937" y="101317"/>
                        <a:pt x="58742" y="97370"/>
                        <a:pt x="46864" y="96880"/>
                      </a:cubicBezTo>
                      <a:cubicBezTo>
                        <a:pt x="34995" y="96390"/>
                        <a:pt x="21454" y="99348"/>
                        <a:pt x="21454" y="99348"/>
                      </a:cubicBezTo>
                      <a:cubicBezTo>
                        <a:pt x="21454" y="99348"/>
                        <a:pt x="34681" y="99496"/>
                        <a:pt x="45311" y="101095"/>
                      </a:cubicBezTo>
                      <a:cubicBezTo>
                        <a:pt x="55941" y="102694"/>
                        <a:pt x="63964" y="105744"/>
                        <a:pt x="63964" y="105744"/>
                      </a:cubicBezTo>
                      <a:cubicBezTo>
                        <a:pt x="63964" y="105744"/>
                        <a:pt x="61348" y="111558"/>
                        <a:pt x="49184" y="122844"/>
                      </a:cubicBezTo>
                      <a:cubicBezTo>
                        <a:pt x="33341" y="13754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33" name="Google Shape;11233;p17"/>
              <p:cNvGrpSpPr/>
              <p:nvPr/>
            </p:nvGrpSpPr>
            <p:grpSpPr>
              <a:xfrm>
                <a:off x="3619207" y="1897207"/>
                <a:ext cx="211492" cy="386187"/>
                <a:chOff x="3619207" y="1897207"/>
                <a:chExt cx="211492" cy="386187"/>
              </a:xfrm>
            </p:grpSpPr>
            <p:sp>
              <p:nvSpPr>
                <p:cNvPr id="11234" name="Google Shape;11234;p17"/>
                <p:cNvSpPr/>
                <p:nvPr/>
              </p:nvSpPr>
              <p:spPr>
                <a:xfrm>
                  <a:off x="3619207" y="1897207"/>
                  <a:ext cx="211492" cy="386187"/>
                </a:xfrm>
                <a:custGeom>
                  <a:avLst/>
                  <a:gdLst/>
                  <a:ahLst/>
                  <a:cxnLst/>
                  <a:rect l="l" t="t" r="r" b="b"/>
                  <a:pathLst>
                    <a:path w="211492" h="386187" extrusionOk="0">
                      <a:moveTo>
                        <a:pt x="50326" y="233589"/>
                      </a:moveTo>
                      <a:cubicBezTo>
                        <a:pt x="50326" y="233589"/>
                        <a:pt x="40352" y="284381"/>
                        <a:pt x="54300" y="323333"/>
                      </a:cubicBezTo>
                      <a:cubicBezTo>
                        <a:pt x="76262" y="384672"/>
                        <a:pt x="100258" y="386188"/>
                        <a:pt x="100258" y="386188"/>
                      </a:cubicBezTo>
                      <a:cubicBezTo>
                        <a:pt x="100258" y="386188"/>
                        <a:pt x="84581" y="342291"/>
                        <a:pt x="106608" y="332308"/>
                      </a:cubicBezTo>
                      <a:cubicBezTo>
                        <a:pt x="118042" y="327123"/>
                        <a:pt x="137684" y="341293"/>
                        <a:pt x="137684" y="341293"/>
                      </a:cubicBezTo>
                      <a:cubicBezTo>
                        <a:pt x="137684" y="341293"/>
                        <a:pt x="147815" y="325958"/>
                        <a:pt x="161135" y="324239"/>
                      </a:cubicBezTo>
                      <a:cubicBezTo>
                        <a:pt x="174446" y="322510"/>
                        <a:pt x="190945" y="334388"/>
                        <a:pt x="190945" y="334388"/>
                      </a:cubicBezTo>
                      <a:cubicBezTo>
                        <a:pt x="190945" y="334388"/>
                        <a:pt x="187192" y="310559"/>
                        <a:pt x="177736" y="289123"/>
                      </a:cubicBezTo>
                      <a:cubicBezTo>
                        <a:pt x="168289" y="267688"/>
                        <a:pt x="153149" y="248647"/>
                        <a:pt x="153149" y="248647"/>
                      </a:cubicBezTo>
                      <a:cubicBezTo>
                        <a:pt x="153149" y="248647"/>
                        <a:pt x="162642" y="247926"/>
                        <a:pt x="171155" y="245522"/>
                      </a:cubicBezTo>
                      <a:cubicBezTo>
                        <a:pt x="179677" y="243119"/>
                        <a:pt x="187220" y="239033"/>
                        <a:pt x="187220" y="239033"/>
                      </a:cubicBezTo>
                      <a:cubicBezTo>
                        <a:pt x="187220" y="239033"/>
                        <a:pt x="183236" y="227562"/>
                        <a:pt x="178041" y="218892"/>
                      </a:cubicBezTo>
                      <a:cubicBezTo>
                        <a:pt x="172846" y="210213"/>
                        <a:pt x="166450" y="204343"/>
                        <a:pt x="166450" y="204343"/>
                      </a:cubicBezTo>
                      <a:cubicBezTo>
                        <a:pt x="166450" y="204343"/>
                        <a:pt x="182007" y="186217"/>
                        <a:pt x="193274" y="168063"/>
                      </a:cubicBezTo>
                      <a:cubicBezTo>
                        <a:pt x="204533" y="149918"/>
                        <a:pt x="211493" y="131746"/>
                        <a:pt x="211493" y="131746"/>
                      </a:cubicBezTo>
                      <a:cubicBezTo>
                        <a:pt x="211493" y="131746"/>
                        <a:pt x="191805" y="119406"/>
                        <a:pt x="174603" y="113915"/>
                      </a:cubicBezTo>
                      <a:cubicBezTo>
                        <a:pt x="157410" y="108415"/>
                        <a:pt x="142685" y="109774"/>
                        <a:pt x="142685" y="109774"/>
                      </a:cubicBezTo>
                      <a:cubicBezTo>
                        <a:pt x="142685" y="109774"/>
                        <a:pt x="144746" y="100531"/>
                        <a:pt x="144932" y="91556"/>
                      </a:cubicBezTo>
                      <a:cubicBezTo>
                        <a:pt x="145116" y="82571"/>
                        <a:pt x="143416" y="73855"/>
                        <a:pt x="143416" y="73855"/>
                      </a:cubicBezTo>
                      <a:cubicBezTo>
                        <a:pt x="143416" y="73855"/>
                        <a:pt x="130669" y="76350"/>
                        <a:pt x="120492" y="85178"/>
                      </a:cubicBezTo>
                      <a:cubicBezTo>
                        <a:pt x="110306" y="93996"/>
                        <a:pt x="102689" y="109155"/>
                        <a:pt x="102689" y="109155"/>
                      </a:cubicBezTo>
                      <a:cubicBezTo>
                        <a:pt x="102689" y="109155"/>
                        <a:pt x="104714" y="75916"/>
                        <a:pt x="101183" y="48629"/>
                      </a:cubicBezTo>
                      <a:cubicBezTo>
                        <a:pt x="97652" y="21334"/>
                        <a:pt x="88565" y="0"/>
                        <a:pt x="88565" y="0"/>
                      </a:cubicBezTo>
                      <a:cubicBezTo>
                        <a:pt x="88565" y="0"/>
                        <a:pt x="81198" y="28691"/>
                        <a:pt x="70541" y="42658"/>
                      </a:cubicBezTo>
                      <a:cubicBezTo>
                        <a:pt x="59883" y="56625"/>
                        <a:pt x="45935" y="55876"/>
                        <a:pt x="45935" y="55876"/>
                      </a:cubicBezTo>
                      <a:cubicBezTo>
                        <a:pt x="45935" y="55876"/>
                        <a:pt x="54088" y="97018"/>
                        <a:pt x="22013" y="105079"/>
                      </a:cubicBezTo>
                      <a:cubicBezTo>
                        <a:pt x="9304" y="108277"/>
                        <a:pt x="1317" y="93071"/>
                        <a:pt x="1317" y="93071"/>
                      </a:cubicBezTo>
                      <a:cubicBezTo>
                        <a:pt x="1317" y="93071"/>
                        <a:pt x="-4266" y="125895"/>
                        <a:pt x="7557" y="161611"/>
                      </a:cubicBezTo>
                      <a:cubicBezTo>
                        <a:pt x="19379" y="197318"/>
                        <a:pt x="50326" y="233589"/>
                        <a:pt x="50326" y="23358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35" name="Google Shape;11235;p17"/>
                <p:cNvSpPr/>
                <p:nvPr/>
              </p:nvSpPr>
              <p:spPr>
                <a:xfrm>
                  <a:off x="3639843" y="1968963"/>
                  <a:ext cx="169051" cy="263278"/>
                </a:xfrm>
                <a:custGeom>
                  <a:avLst/>
                  <a:gdLst/>
                  <a:ahLst/>
                  <a:cxnLst/>
                  <a:rect l="l" t="t" r="r" b="b"/>
                  <a:pathLst>
                    <a:path w="169051" h="263278" extrusionOk="0">
                      <a:moveTo>
                        <a:pt x="169052" y="68669"/>
                      </a:moveTo>
                      <a:cubicBezTo>
                        <a:pt x="169052" y="68669"/>
                        <a:pt x="121144" y="83874"/>
                        <a:pt x="100346" y="98876"/>
                      </a:cubicBezTo>
                      <a:cubicBezTo>
                        <a:pt x="88736" y="107242"/>
                        <a:pt x="81730" y="114331"/>
                        <a:pt x="81730" y="114331"/>
                      </a:cubicBezTo>
                      <a:cubicBezTo>
                        <a:pt x="81730" y="114331"/>
                        <a:pt x="83098" y="105661"/>
                        <a:pt x="89596" y="86721"/>
                      </a:cubicBezTo>
                      <a:cubicBezTo>
                        <a:pt x="96085" y="67782"/>
                        <a:pt x="107713" y="38563"/>
                        <a:pt x="107713" y="38563"/>
                      </a:cubicBezTo>
                      <a:cubicBezTo>
                        <a:pt x="107713" y="38563"/>
                        <a:pt x="93192" y="61237"/>
                        <a:pt x="85104" y="81018"/>
                      </a:cubicBezTo>
                      <a:cubicBezTo>
                        <a:pt x="77025" y="100799"/>
                        <a:pt x="75389" y="117696"/>
                        <a:pt x="75389" y="117696"/>
                      </a:cubicBezTo>
                      <a:cubicBezTo>
                        <a:pt x="75389" y="117696"/>
                        <a:pt x="64500" y="123685"/>
                        <a:pt x="55257" y="132143"/>
                      </a:cubicBezTo>
                      <a:cubicBezTo>
                        <a:pt x="46023" y="140610"/>
                        <a:pt x="38434" y="151554"/>
                        <a:pt x="38434" y="151554"/>
                      </a:cubicBezTo>
                      <a:lnTo>
                        <a:pt x="40699" y="104995"/>
                      </a:lnTo>
                      <a:cubicBezTo>
                        <a:pt x="40699" y="104995"/>
                        <a:pt x="48056" y="104016"/>
                        <a:pt x="56440" y="92517"/>
                      </a:cubicBezTo>
                      <a:cubicBezTo>
                        <a:pt x="64824" y="81018"/>
                        <a:pt x="74243" y="59010"/>
                        <a:pt x="74243" y="59010"/>
                      </a:cubicBezTo>
                      <a:cubicBezTo>
                        <a:pt x="74243" y="59010"/>
                        <a:pt x="62790" y="75500"/>
                        <a:pt x="55035" y="84641"/>
                      </a:cubicBezTo>
                      <a:cubicBezTo>
                        <a:pt x="47271" y="93792"/>
                        <a:pt x="43204" y="95595"/>
                        <a:pt x="43204" y="95595"/>
                      </a:cubicBezTo>
                      <a:lnTo>
                        <a:pt x="49822" y="53769"/>
                      </a:lnTo>
                      <a:lnTo>
                        <a:pt x="60368" y="0"/>
                      </a:lnTo>
                      <a:lnTo>
                        <a:pt x="45533" y="49276"/>
                      </a:lnTo>
                      <a:cubicBezTo>
                        <a:pt x="45533" y="49276"/>
                        <a:pt x="41660" y="45699"/>
                        <a:pt x="39072" y="33932"/>
                      </a:cubicBezTo>
                      <a:cubicBezTo>
                        <a:pt x="36493" y="22175"/>
                        <a:pt x="35199" y="2228"/>
                        <a:pt x="35199" y="2228"/>
                      </a:cubicBezTo>
                      <a:cubicBezTo>
                        <a:pt x="35199" y="2228"/>
                        <a:pt x="34006" y="23044"/>
                        <a:pt x="36123" y="37186"/>
                      </a:cubicBezTo>
                      <a:cubicBezTo>
                        <a:pt x="38240" y="51319"/>
                        <a:pt x="43675" y="58788"/>
                        <a:pt x="43675" y="58788"/>
                      </a:cubicBezTo>
                      <a:lnTo>
                        <a:pt x="38665" y="92341"/>
                      </a:lnTo>
                      <a:lnTo>
                        <a:pt x="35217" y="111207"/>
                      </a:lnTo>
                      <a:cubicBezTo>
                        <a:pt x="35217" y="111207"/>
                        <a:pt x="29357" y="105975"/>
                        <a:pt x="22859" y="91500"/>
                      </a:cubicBezTo>
                      <a:cubicBezTo>
                        <a:pt x="16361" y="77016"/>
                        <a:pt x="9225" y="53288"/>
                        <a:pt x="9225" y="53288"/>
                      </a:cubicBezTo>
                      <a:cubicBezTo>
                        <a:pt x="9225" y="53288"/>
                        <a:pt x="12266" y="77432"/>
                        <a:pt x="18385" y="94569"/>
                      </a:cubicBezTo>
                      <a:cubicBezTo>
                        <a:pt x="24504" y="111715"/>
                        <a:pt x="33701" y="121846"/>
                        <a:pt x="33701" y="121846"/>
                      </a:cubicBezTo>
                      <a:lnTo>
                        <a:pt x="32888" y="156462"/>
                      </a:lnTo>
                      <a:cubicBezTo>
                        <a:pt x="32888" y="156462"/>
                        <a:pt x="27684" y="161620"/>
                        <a:pt x="19457" y="173147"/>
                      </a:cubicBezTo>
                      <a:cubicBezTo>
                        <a:pt x="11240" y="184673"/>
                        <a:pt x="0" y="202568"/>
                        <a:pt x="0" y="202568"/>
                      </a:cubicBezTo>
                      <a:lnTo>
                        <a:pt x="8606" y="219585"/>
                      </a:lnTo>
                      <a:cubicBezTo>
                        <a:pt x="8606" y="219585"/>
                        <a:pt x="16176" y="199148"/>
                        <a:pt x="23719" y="185440"/>
                      </a:cubicBezTo>
                      <a:cubicBezTo>
                        <a:pt x="31261" y="171732"/>
                        <a:pt x="38767" y="164763"/>
                        <a:pt x="38767" y="164763"/>
                      </a:cubicBezTo>
                      <a:lnTo>
                        <a:pt x="55294" y="178942"/>
                      </a:lnTo>
                      <a:cubicBezTo>
                        <a:pt x="55294" y="178942"/>
                        <a:pt x="50571" y="195599"/>
                        <a:pt x="51855" y="216258"/>
                      </a:cubicBezTo>
                      <a:cubicBezTo>
                        <a:pt x="53140" y="236908"/>
                        <a:pt x="58409" y="263279"/>
                        <a:pt x="58409" y="263279"/>
                      </a:cubicBezTo>
                      <a:cubicBezTo>
                        <a:pt x="58409" y="263279"/>
                        <a:pt x="55146" y="236889"/>
                        <a:pt x="55811" y="217154"/>
                      </a:cubicBezTo>
                      <a:cubicBezTo>
                        <a:pt x="56477" y="197420"/>
                        <a:pt x="60396" y="182677"/>
                        <a:pt x="60396" y="182677"/>
                      </a:cubicBezTo>
                      <a:lnTo>
                        <a:pt x="86767" y="203437"/>
                      </a:lnTo>
                      <a:cubicBezTo>
                        <a:pt x="86767" y="203437"/>
                        <a:pt x="86370" y="213152"/>
                        <a:pt x="92508" y="224974"/>
                      </a:cubicBezTo>
                      <a:cubicBezTo>
                        <a:pt x="98654" y="236806"/>
                        <a:pt x="111327" y="250736"/>
                        <a:pt x="111327" y="250736"/>
                      </a:cubicBezTo>
                      <a:cubicBezTo>
                        <a:pt x="111327" y="250736"/>
                        <a:pt x="100568" y="233330"/>
                        <a:pt x="95549" y="222395"/>
                      </a:cubicBezTo>
                      <a:cubicBezTo>
                        <a:pt x="90520" y="211470"/>
                        <a:pt x="91241" y="207005"/>
                        <a:pt x="91241" y="207005"/>
                      </a:cubicBezTo>
                      <a:lnTo>
                        <a:pt x="144141" y="228034"/>
                      </a:lnTo>
                      <a:cubicBezTo>
                        <a:pt x="144141" y="228034"/>
                        <a:pt x="108369" y="208410"/>
                        <a:pt x="90539" y="196717"/>
                      </a:cubicBezTo>
                      <a:cubicBezTo>
                        <a:pt x="77071" y="187899"/>
                        <a:pt x="72422" y="183435"/>
                        <a:pt x="72422" y="183435"/>
                      </a:cubicBezTo>
                      <a:cubicBezTo>
                        <a:pt x="72422" y="183435"/>
                        <a:pt x="76544" y="178203"/>
                        <a:pt x="84059" y="173766"/>
                      </a:cubicBezTo>
                      <a:cubicBezTo>
                        <a:pt x="91583" y="169339"/>
                        <a:pt x="101603" y="166787"/>
                        <a:pt x="101603" y="166787"/>
                      </a:cubicBezTo>
                      <a:cubicBezTo>
                        <a:pt x="101603" y="166787"/>
                        <a:pt x="90169" y="165484"/>
                        <a:pt x="81600" y="168100"/>
                      </a:cubicBezTo>
                      <a:cubicBezTo>
                        <a:pt x="73041" y="170716"/>
                        <a:pt x="67357" y="177260"/>
                        <a:pt x="67357" y="177260"/>
                      </a:cubicBezTo>
                      <a:lnTo>
                        <a:pt x="44257" y="158653"/>
                      </a:lnTo>
                      <a:cubicBezTo>
                        <a:pt x="44257" y="158653"/>
                        <a:pt x="53306" y="148698"/>
                        <a:pt x="61089" y="140943"/>
                      </a:cubicBezTo>
                      <a:cubicBezTo>
                        <a:pt x="68863" y="133197"/>
                        <a:pt x="78254" y="127836"/>
                        <a:pt x="78254" y="127836"/>
                      </a:cubicBezTo>
                      <a:cubicBezTo>
                        <a:pt x="78254" y="127836"/>
                        <a:pt x="89448" y="136746"/>
                        <a:pt x="103184" y="141608"/>
                      </a:cubicBezTo>
                      <a:cubicBezTo>
                        <a:pt x="116910" y="146480"/>
                        <a:pt x="133179" y="147293"/>
                        <a:pt x="133179" y="147293"/>
                      </a:cubicBezTo>
                      <a:cubicBezTo>
                        <a:pt x="133179" y="147293"/>
                        <a:pt x="117807" y="142413"/>
                        <a:pt x="105707" y="136497"/>
                      </a:cubicBezTo>
                      <a:cubicBezTo>
                        <a:pt x="93617" y="130581"/>
                        <a:pt x="84789" y="123630"/>
                        <a:pt x="84789" y="123630"/>
                      </a:cubicBezTo>
                      <a:cubicBezTo>
                        <a:pt x="84789" y="123630"/>
                        <a:pt x="88829" y="116744"/>
                        <a:pt x="104903" y="105873"/>
                      </a:cubicBezTo>
                      <a:cubicBezTo>
                        <a:pt x="125839" y="91722"/>
                        <a:pt x="169052" y="68669"/>
                        <a:pt x="169052" y="686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36" name="Google Shape;11236;p17"/>
              <p:cNvGrpSpPr/>
              <p:nvPr/>
            </p:nvGrpSpPr>
            <p:grpSpPr>
              <a:xfrm>
                <a:off x="3629666" y="1697994"/>
                <a:ext cx="175310" cy="189803"/>
                <a:chOff x="3629666" y="1697994"/>
                <a:chExt cx="175310" cy="189803"/>
              </a:xfrm>
            </p:grpSpPr>
            <p:sp>
              <p:nvSpPr>
                <p:cNvPr id="11237" name="Google Shape;11237;p17"/>
                <p:cNvSpPr/>
                <p:nvPr/>
              </p:nvSpPr>
              <p:spPr>
                <a:xfrm>
                  <a:off x="3629666" y="1697994"/>
                  <a:ext cx="171163" cy="189803"/>
                </a:xfrm>
                <a:custGeom>
                  <a:avLst/>
                  <a:gdLst/>
                  <a:ahLst/>
                  <a:cxnLst/>
                  <a:rect l="l" t="t" r="r" b="b"/>
                  <a:pathLst>
                    <a:path w="171163" h="189803" extrusionOk="0">
                      <a:moveTo>
                        <a:pt x="141617" y="99080"/>
                      </a:moveTo>
                      <a:cubicBezTo>
                        <a:pt x="141617" y="99080"/>
                        <a:pt x="165567" y="79983"/>
                        <a:pt x="169616" y="57106"/>
                      </a:cubicBezTo>
                      <a:cubicBezTo>
                        <a:pt x="175993" y="21066"/>
                        <a:pt x="160603" y="11231"/>
                        <a:pt x="160603" y="11231"/>
                      </a:cubicBezTo>
                      <a:cubicBezTo>
                        <a:pt x="160603" y="11231"/>
                        <a:pt x="156009" y="37001"/>
                        <a:pt x="138003" y="33101"/>
                      </a:cubicBezTo>
                      <a:cubicBezTo>
                        <a:pt x="128649" y="31076"/>
                        <a:pt x="120459" y="17202"/>
                        <a:pt x="120459" y="17202"/>
                      </a:cubicBezTo>
                      <a:cubicBezTo>
                        <a:pt x="120459" y="17202"/>
                        <a:pt x="108508" y="20243"/>
                        <a:pt x="99098" y="15945"/>
                      </a:cubicBezTo>
                      <a:cubicBezTo>
                        <a:pt x="89679" y="11647"/>
                        <a:pt x="82793" y="0"/>
                        <a:pt x="82793" y="0"/>
                      </a:cubicBezTo>
                      <a:cubicBezTo>
                        <a:pt x="82793" y="0"/>
                        <a:pt x="77154" y="12174"/>
                        <a:pt x="76101" y="25438"/>
                      </a:cubicBezTo>
                      <a:cubicBezTo>
                        <a:pt x="75047" y="38711"/>
                        <a:pt x="78587" y="53066"/>
                        <a:pt x="78587" y="53066"/>
                      </a:cubicBezTo>
                      <a:cubicBezTo>
                        <a:pt x="78587" y="53066"/>
                        <a:pt x="72043" y="49776"/>
                        <a:pt x="65582" y="47613"/>
                      </a:cubicBezTo>
                      <a:cubicBezTo>
                        <a:pt x="59111" y="45440"/>
                        <a:pt x="52715" y="44405"/>
                        <a:pt x="52715" y="44405"/>
                      </a:cubicBezTo>
                      <a:cubicBezTo>
                        <a:pt x="52715" y="44405"/>
                        <a:pt x="51439" y="51097"/>
                        <a:pt x="51929" y="56995"/>
                      </a:cubicBezTo>
                      <a:cubicBezTo>
                        <a:pt x="52410" y="62883"/>
                        <a:pt x="54647" y="67966"/>
                        <a:pt x="54647" y="67966"/>
                      </a:cubicBezTo>
                      <a:cubicBezTo>
                        <a:pt x="54647" y="67966"/>
                        <a:pt x="38138" y="70203"/>
                        <a:pt x="24476" y="74095"/>
                      </a:cubicBezTo>
                      <a:cubicBezTo>
                        <a:pt x="10824" y="77977"/>
                        <a:pt x="0" y="83523"/>
                        <a:pt x="0" y="83523"/>
                      </a:cubicBezTo>
                      <a:cubicBezTo>
                        <a:pt x="0" y="83523"/>
                        <a:pt x="8837" y="96593"/>
                        <a:pt x="18367" y="105624"/>
                      </a:cubicBezTo>
                      <a:cubicBezTo>
                        <a:pt x="27897" y="114664"/>
                        <a:pt x="38120" y="119674"/>
                        <a:pt x="38120" y="119674"/>
                      </a:cubicBezTo>
                      <a:cubicBezTo>
                        <a:pt x="38120" y="119674"/>
                        <a:pt x="33599" y="123048"/>
                        <a:pt x="30410" y="127022"/>
                      </a:cubicBezTo>
                      <a:cubicBezTo>
                        <a:pt x="27231" y="131006"/>
                        <a:pt x="25373" y="135582"/>
                        <a:pt x="25373" y="135582"/>
                      </a:cubicBezTo>
                      <a:cubicBezTo>
                        <a:pt x="25373" y="135582"/>
                        <a:pt x="34681" y="139316"/>
                        <a:pt x="44442" y="139224"/>
                      </a:cubicBezTo>
                      <a:cubicBezTo>
                        <a:pt x="54203" y="139131"/>
                        <a:pt x="64426" y="135203"/>
                        <a:pt x="64426" y="135203"/>
                      </a:cubicBezTo>
                      <a:cubicBezTo>
                        <a:pt x="64426" y="135203"/>
                        <a:pt x="51735" y="149419"/>
                        <a:pt x="44766" y="163062"/>
                      </a:cubicBezTo>
                      <a:cubicBezTo>
                        <a:pt x="37787" y="176715"/>
                        <a:pt x="36530" y="189803"/>
                        <a:pt x="36530" y="189803"/>
                      </a:cubicBezTo>
                      <a:cubicBezTo>
                        <a:pt x="36530" y="189803"/>
                        <a:pt x="51208" y="179673"/>
                        <a:pt x="63040" y="177445"/>
                      </a:cubicBezTo>
                      <a:cubicBezTo>
                        <a:pt x="74880" y="175208"/>
                        <a:pt x="83865" y="180874"/>
                        <a:pt x="83865" y="180874"/>
                      </a:cubicBezTo>
                      <a:cubicBezTo>
                        <a:pt x="83865" y="180874"/>
                        <a:pt x="92508" y="159208"/>
                        <a:pt x="116522" y="167813"/>
                      </a:cubicBezTo>
                      <a:cubicBezTo>
                        <a:pt x="126042" y="171224"/>
                        <a:pt x="126144" y="181124"/>
                        <a:pt x="126144" y="181124"/>
                      </a:cubicBezTo>
                      <a:cubicBezTo>
                        <a:pt x="126144" y="181124"/>
                        <a:pt x="141054" y="168451"/>
                        <a:pt x="145407" y="147848"/>
                      </a:cubicBezTo>
                      <a:cubicBezTo>
                        <a:pt x="149761"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38" name="Google Shape;11238;p17"/>
                <p:cNvSpPr/>
                <p:nvPr/>
              </p:nvSpPr>
              <p:spPr>
                <a:xfrm>
                  <a:off x="3647090" y="1723570"/>
                  <a:ext cx="157886" cy="143355"/>
                </a:xfrm>
                <a:custGeom>
                  <a:avLst/>
                  <a:gdLst/>
                  <a:ahLst/>
                  <a:cxnLst/>
                  <a:rect l="l" t="t" r="r" b="b"/>
                  <a:pathLst>
                    <a:path w="157886" h="143355" extrusionOk="0">
                      <a:moveTo>
                        <a:pt x="0" y="62347"/>
                      </a:moveTo>
                      <a:cubicBezTo>
                        <a:pt x="0" y="62347"/>
                        <a:pt x="36955" y="73762"/>
                        <a:pt x="55858" y="74936"/>
                      </a:cubicBezTo>
                      <a:cubicBezTo>
                        <a:pt x="66414" y="75592"/>
                        <a:pt x="73476" y="75065"/>
                        <a:pt x="73476" y="75065"/>
                      </a:cubicBezTo>
                      <a:cubicBezTo>
                        <a:pt x="73476" y="75065"/>
                        <a:pt x="69612" y="78448"/>
                        <a:pt x="58843" y="84512"/>
                      </a:cubicBezTo>
                      <a:cubicBezTo>
                        <a:pt x="48066" y="90576"/>
                        <a:pt x="30392" y="99311"/>
                        <a:pt x="30392" y="99311"/>
                      </a:cubicBezTo>
                      <a:cubicBezTo>
                        <a:pt x="30392" y="99311"/>
                        <a:pt x="47761" y="94634"/>
                        <a:pt x="59869" y="88801"/>
                      </a:cubicBezTo>
                      <a:cubicBezTo>
                        <a:pt x="71978" y="82959"/>
                        <a:pt x="78837" y="75971"/>
                        <a:pt x="78837" y="75971"/>
                      </a:cubicBezTo>
                      <a:cubicBezTo>
                        <a:pt x="78837" y="75971"/>
                        <a:pt x="88099" y="77423"/>
                        <a:pt x="97111" y="77127"/>
                      </a:cubicBezTo>
                      <a:cubicBezTo>
                        <a:pt x="106123" y="76840"/>
                        <a:pt x="114886" y="74797"/>
                        <a:pt x="114886" y="74797"/>
                      </a:cubicBezTo>
                      <a:lnTo>
                        <a:pt x="97499" y="94929"/>
                      </a:lnTo>
                      <a:cubicBezTo>
                        <a:pt x="97499" y="94929"/>
                        <a:pt x="92286" y="92563"/>
                        <a:pt x="82802" y="94550"/>
                      </a:cubicBezTo>
                      <a:cubicBezTo>
                        <a:pt x="73318" y="96529"/>
                        <a:pt x="59564" y="102870"/>
                        <a:pt x="59564" y="102870"/>
                      </a:cubicBezTo>
                      <a:cubicBezTo>
                        <a:pt x="59564" y="102870"/>
                        <a:pt x="72782" y="99801"/>
                        <a:pt x="81046" y="98636"/>
                      </a:cubicBezTo>
                      <a:cubicBezTo>
                        <a:pt x="89310" y="97471"/>
                        <a:pt x="92628" y="98202"/>
                        <a:pt x="92628" y="98202"/>
                      </a:cubicBezTo>
                      <a:lnTo>
                        <a:pt x="73966" y="114544"/>
                      </a:lnTo>
                      <a:lnTo>
                        <a:pt x="48611" y="134759"/>
                      </a:lnTo>
                      <a:lnTo>
                        <a:pt x="75269" y="118204"/>
                      </a:lnTo>
                      <a:cubicBezTo>
                        <a:pt x="75269" y="118204"/>
                        <a:pt x="76618" y="121292"/>
                        <a:pt x="74317" y="127586"/>
                      </a:cubicBezTo>
                      <a:cubicBezTo>
                        <a:pt x="72015" y="133872"/>
                        <a:pt x="66062" y="143355"/>
                        <a:pt x="66062" y="143355"/>
                      </a:cubicBezTo>
                      <a:cubicBezTo>
                        <a:pt x="66062" y="143355"/>
                        <a:pt x="73956" y="134426"/>
                        <a:pt x="77386" y="127244"/>
                      </a:cubicBezTo>
                      <a:cubicBezTo>
                        <a:pt x="80806" y="120062"/>
                        <a:pt x="79743" y="114618"/>
                        <a:pt x="79743" y="114618"/>
                      </a:cubicBezTo>
                      <a:lnTo>
                        <a:pt x="94523" y="101409"/>
                      </a:lnTo>
                      <a:lnTo>
                        <a:pt x="103249" y="94218"/>
                      </a:lnTo>
                      <a:cubicBezTo>
                        <a:pt x="103249" y="94218"/>
                        <a:pt x="105356" y="98812"/>
                        <a:pt x="104718" y="107815"/>
                      </a:cubicBezTo>
                      <a:cubicBezTo>
                        <a:pt x="10408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51" y="74363"/>
                        <a:pt x="134842" y="72302"/>
                      </a:cubicBezTo>
                      <a:cubicBezTo>
                        <a:pt x="144224" y="70240"/>
                        <a:pt x="157784" y="66460"/>
                        <a:pt x="157784" y="66460"/>
                      </a:cubicBezTo>
                      <a:lnTo>
                        <a:pt x="157886" y="55506"/>
                      </a:lnTo>
                      <a:cubicBezTo>
                        <a:pt x="157886" y="55506"/>
                        <a:pt x="145888" y="61829"/>
                        <a:pt x="136210" y="65138"/>
                      </a:cubicBezTo>
                      <a:cubicBezTo>
                        <a:pt x="126533" y="68438"/>
                        <a:pt x="119175" y="68715"/>
                        <a:pt x="119175" y="68715"/>
                      </a:cubicBezTo>
                      <a:lnTo>
                        <a:pt x="113065" y="56024"/>
                      </a:lnTo>
                      <a:cubicBezTo>
                        <a:pt x="113065" y="56024"/>
                        <a:pt x="121883" y="50312"/>
                        <a:pt x="128076" y="40514"/>
                      </a:cubicBezTo>
                      <a:cubicBezTo>
                        <a:pt x="134278" y="30716"/>
                        <a:pt x="139788" y="16814"/>
                        <a:pt x="139788" y="16814"/>
                      </a:cubicBezTo>
                      <a:cubicBezTo>
                        <a:pt x="139788" y="16814"/>
                        <a:pt x="132938" y="29949"/>
                        <a:pt x="125756" y="38591"/>
                      </a:cubicBezTo>
                      <a:cubicBezTo>
                        <a:pt x="118583" y="47234"/>
                        <a:pt x="110957" y="52391"/>
                        <a:pt x="110957" y="52391"/>
                      </a:cubicBezTo>
                      <a:lnTo>
                        <a:pt x="100559" y="32971"/>
                      </a:lnTo>
                      <a:cubicBezTo>
                        <a:pt x="100559" y="32971"/>
                        <a:pt x="104136" y="28747"/>
                        <a:pt x="104099" y="21066"/>
                      </a:cubicBezTo>
                      <a:cubicBezTo>
                        <a:pt x="104062" y="13394"/>
                        <a:pt x="100411" y="2283"/>
                        <a:pt x="100411" y="2283"/>
                      </a:cubicBezTo>
                      <a:cubicBezTo>
                        <a:pt x="100411" y="2283"/>
                        <a:pt x="101612" y="14235"/>
                        <a:pt x="101206" y="21075"/>
                      </a:cubicBezTo>
                      <a:cubicBezTo>
                        <a:pt x="100808" y="27924"/>
                        <a:pt x="98803" y="29662"/>
                        <a:pt x="98803" y="29662"/>
                      </a:cubicBezTo>
                      <a:lnTo>
                        <a:pt x="70915" y="0"/>
                      </a:lnTo>
                      <a:cubicBezTo>
                        <a:pt x="70915" y="0"/>
                        <a:pt x="87932" y="22489"/>
                        <a:pt x="95761" y="34561"/>
                      </a:cubicBezTo>
                      <a:cubicBezTo>
                        <a:pt x="101677" y="43675"/>
                        <a:pt x="103239" y="47465"/>
                        <a:pt x="103239" y="47465"/>
                      </a:cubicBezTo>
                      <a:cubicBezTo>
                        <a:pt x="103239" y="47465"/>
                        <a:pt x="98719" y="48250"/>
                        <a:pt x="92221" y="47382"/>
                      </a:cubicBezTo>
                      <a:cubicBezTo>
                        <a:pt x="85723" y="46513"/>
                        <a:pt x="78208" y="43841"/>
                        <a:pt x="78208" y="43841"/>
                      </a:cubicBezTo>
                      <a:cubicBezTo>
                        <a:pt x="78208" y="43841"/>
                        <a:pt x="85344" y="48786"/>
                        <a:pt x="91916" y="50876"/>
                      </a:cubicBezTo>
                      <a:cubicBezTo>
                        <a:pt x="98488" y="52955"/>
                        <a:pt x="104487" y="52179"/>
                        <a:pt x="104487" y="52179"/>
                      </a:cubicBezTo>
                      <a:lnTo>
                        <a:pt x="113453" y="69381"/>
                      </a:lnTo>
                      <a:cubicBezTo>
                        <a:pt x="113453" y="69381"/>
                        <a:pt x="104053" y="70416"/>
                        <a:pt x="96251" y="70943"/>
                      </a:cubicBezTo>
                      <a:cubicBezTo>
                        <a:pt x="88441" y="71470"/>
                        <a:pt x="80390" y="70305"/>
                        <a:pt x="80390" y="70305"/>
                      </a:cubicBezTo>
                      <a:cubicBezTo>
                        <a:pt x="80390" y="70305"/>
                        <a:pt x="76008" y="62014"/>
                        <a:pt x="68567" y="54582"/>
                      </a:cubicBezTo>
                      <a:cubicBezTo>
                        <a:pt x="61126" y="47151"/>
                        <a:pt x="50626" y="40578"/>
                        <a:pt x="50626" y="40578"/>
                      </a:cubicBezTo>
                      <a:cubicBezTo>
                        <a:pt x="50626" y="40578"/>
                        <a:pt x="59148" y="48648"/>
                        <a:pt x="65147" y="55922"/>
                      </a:cubicBezTo>
                      <a:cubicBezTo>
                        <a:pt x="71146" y="63206"/>
                        <a:pt x="74622" y="69704"/>
                        <a:pt x="74622" y="69704"/>
                      </a:cubicBezTo>
                      <a:cubicBezTo>
                        <a:pt x="74622" y="69704"/>
                        <a:pt x="69603" y="71276"/>
                        <a:pt x="55229" y="70037"/>
                      </a:cubicBezTo>
                      <a:cubicBezTo>
                        <a:pt x="36511" y="68438"/>
                        <a:pt x="0" y="62347"/>
                        <a:pt x="0" y="6234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39" name="Google Shape;11239;p17"/>
              <p:cNvGrpSpPr/>
              <p:nvPr/>
            </p:nvGrpSpPr>
            <p:grpSpPr>
              <a:xfrm>
                <a:off x="3091647" y="1855464"/>
                <a:ext cx="221295" cy="229327"/>
                <a:chOff x="3091647" y="1855464"/>
                <a:chExt cx="221295" cy="229327"/>
              </a:xfrm>
            </p:grpSpPr>
            <p:sp>
              <p:nvSpPr>
                <p:cNvPr id="11240" name="Google Shape;11240;p17"/>
                <p:cNvSpPr/>
                <p:nvPr/>
              </p:nvSpPr>
              <p:spPr>
                <a:xfrm>
                  <a:off x="3091647" y="1855464"/>
                  <a:ext cx="221295" cy="217479"/>
                </a:xfrm>
                <a:custGeom>
                  <a:avLst/>
                  <a:gdLst/>
                  <a:ahLst/>
                  <a:cxnLst/>
                  <a:rect l="l" t="t" r="r" b="b"/>
                  <a:pathLst>
                    <a:path w="221295" h="217479" extrusionOk="0">
                      <a:moveTo>
                        <a:pt x="118186" y="186577"/>
                      </a:moveTo>
                      <a:cubicBezTo>
                        <a:pt x="118186" y="186577"/>
                        <a:pt x="143337" y="215084"/>
                        <a:pt x="169782" y="217145"/>
                      </a:cubicBezTo>
                      <a:cubicBezTo>
                        <a:pt x="211442" y="220389"/>
                        <a:pt x="220242" y="198973"/>
                        <a:pt x="220242" y="198973"/>
                      </a:cubicBezTo>
                      <a:cubicBezTo>
                        <a:pt x="220242" y="198973"/>
                        <a:pt x="190450" y="196606"/>
                        <a:pt x="192160" y="172611"/>
                      </a:cubicBezTo>
                      <a:cubicBezTo>
                        <a:pt x="193048" y="160150"/>
                        <a:pt x="207504" y="147543"/>
                        <a:pt x="207504" y="147543"/>
                      </a:cubicBezTo>
                      <a:cubicBezTo>
                        <a:pt x="207504" y="147543"/>
                        <a:pt x="202273" y="132411"/>
                        <a:pt x="205720" y="119544"/>
                      </a:cubicBezTo>
                      <a:cubicBezTo>
                        <a:pt x="209177" y="106678"/>
                        <a:pt x="221296" y="96085"/>
                        <a:pt x="221296" y="96085"/>
                      </a:cubicBezTo>
                      <a:cubicBezTo>
                        <a:pt x="221296" y="96085"/>
                        <a:pt x="206700" y="90446"/>
                        <a:pt x="191560" y="90936"/>
                      </a:cubicBezTo>
                      <a:cubicBezTo>
                        <a:pt x="176419" y="91426"/>
                        <a:pt x="160724" y="98044"/>
                        <a:pt x="160724" y="98044"/>
                      </a:cubicBezTo>
                      <a:cubicBezTo>
                        <a:pt x="160724" y="98044"/>
                        <a:pt x="163469" y="89069"/>
                        <a:pt x="164948" y="80343"/>
                      </a:cubicBezTo>
                      <a:cubicBezTo>
                        <a:pt x="166427" y="71627"/>
                        <a:pt x="166640" y="63151"/>
                        <a:pt x="166640" y="63151"/>
                      </a:cubicBezTo>
                      <a:cubicBezTo>
                        <a:pt x="166640" y="63151"/>
                        <a:pt x="158893" y="62430"/>
                        <a:pt x="152312" y="63890"/>
                      </a:cubicBezTo>
                      <a:cubicBezTo>
                        <a:pt x="145722" y="65341"/>
                        <a:pt x="140315" y="68974"/>
                        <a:pt x="140315" y="68974"/>
                      </a:cubicBezTo>
                      <a:cubicBezTo>
                        <a:pt x="140315" y="68974"/>
                        <a:pt x="135323" y="47797"/>
                        <a:pt x="128890" y="30549"/>
                      </a:cubicBezTo>
                      <a:cubicBezTo>
                        <a:pt x="122456" y="13310"/>
                        <a:pt x="114581" y="0"/>
                        <a:pt x="114581" y="0"/>
                      </a:cubicBezTo>
                      <a:cubicBezTo>
                        <a:pt x="114581" y="0"/>
                        <a:pt x="101141" y="13347"/>
                        <a:pt x="92351" y="27018"/>
                      </a:cubicBezTo>
                      <a:cubicBezTo>
                        <a:pt x="83569" y="40689"/>
                        <a:pt x="79447" y="54702"/>
                        <a:pt x="79447" y="54702"/>
                      </a:cubicBezTo>
                      <a:cubicBezTo>
                        <a:pt x="79447" y="54702"/>
                        <a:pt x="74955" y="49295"/>
                        <a:pt x="69982" y="45699"/>
                      </a:cubicBezTo>
                      <a:cubicBezTo>
                        <a:pt x="65018" y="42113"/>
                        <a:pt x="59564" y="40338"/>
                        <a:pt x="59564" y="40338"/>
                      </a:cubicBezTo>
                      <a:cubicBezTo>
                        <a:pt x="59564" y="40338"/>
                        <a:pt x="56736" y="52983"/>
                        <a:pt x="58307" y="65674"/>
                      </a:cubicBezTo>
                      <a:cubicBezTo>
                        <a:pt x="59869" y="78374"/>
                        <a:pt x="65841" y="91130"/>
                        <a:pt x="65841" y="91130"/>
                      </a:cubicBezTo>
                      <a:cubicBezTo>
                        <a:pt x="65841" y="91130"/>
                        <a:pt x="47881" y="76609"/>
                        <a:pt x="31428" y="69445"/>
                      </a:cubicBezTo>
                      <a:cubicBezTo>
                        <a:pt x="14965" y="62282"/>
                        <a:pt x="0" y="62476"/>
                        <a:pt x="0" y="62476"/>
                      </a:cubicBezTo>
                      <a:cubicBezTo>
                        <a:pt x="0" y="62476"/>
                        <a:pt x="13625" y="80168"/>
                        <a:pt x="17923" y="95262"/>
                      </a:cubicBezTo>
                      <a:cubicBezTo>
                        <a:pt x="22212" y="110357"/>
                        <a:pt x="17165" y="122854"/>
                        <a:pt x="17165" y="122854"/>
                      </a:cubicBezTo>
                      <a:cubicBezTo>
                        <a:pt x="17165" y="122854"/>
                        <a:pt x="42917" y="131062"/>
                        <a:pt x="36798" y="163543"/>
                      </a:cubicBezTo>
                      <a:cubicBezTo>
                        <a:pt x="34367" y="176419"/>
                        <a:pt x="23201" y="177944"/>
                        <a:pt x="23201" y="177944"/>
                      </a:cubicBezTo>
                      <a:cubicBezTo>
                        <a:pt x="23201" y="177944"/>
                        <a:pt x="39747" y="195571"/>
                        <a:pt x="63668" y="198344"/>
                      </a:cubicBezTo>
                      <a:cubicBezTo>
                        <a:pt x="87600" y="201126"/>
                        <a:pt x="118186" y="186577"/>
                        <a:pt x="118186" y="1865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41" name="Google Shape;11241;p17"/>
                <p:cNvSpPr/>
                <p:nvPr/>
              </p:nvSpPr>
              <p:spPr>
                <a:xfrm>
                  <a:off x="3122233" y="1878766"/>
                  <a:ext cx="164485" cy="206025"/>
                </a:xfrm>
                <a:custGeom>
                  <a:avLst/>
                  <a:gdLst/>
                  <a:ahLst/>
                  <a:cxnLst/>
                  <a:rect l="l" t="t" r="r" b="b"/>
                  <a:pathLst>
                    <a:path w="164485" h="206025" extrusionOk="0">
                      <a:moveTo>
                        <a:pt x="81619" y="0"/>
                      </a:moveTo>
                      <a:cubicBezTo>
                        <a:pt x="81619" y="0"/>
                        <a:pt x="74252" y="49720"/>
                        <a:pt x="75758" y="74502"/>
                      </a:cubicBezTo>
                      <a:cubicBezTo>
                        <a:pt x="76600" y="88330"/>
                        <a:pt x="78245" y="97453"/>
                        <a:pt x="78245" y="97453"/>
                      </a:cubicBezTo>
                      <a:cubicBezTo>
                        <a:pt x="78245" y="97453"/>
                        <a:pt x="73845" y="92896"/>
                        <a:pt x="65388" y="79724"/>
                      </a:cubicBezTo>
                      <a:cubicBezTo>
                        <a:pt x="56930" y="66552"/>
                        <a:pt x="44414" y="44756"/>
                        <a:pt x="44414" y="44756"/>
                      </a:cubicBezTo>
                      <a:cubicBezTo>
                        <a:pt x="44414" y="44756"/>
                        <a:pt x="52299" y="66709"/>
                        <a:pt x="60701" y="81665"/>
                      </a:cubicBezTo>
                      <a:cubicBezTo>
                        <a:pt x="69103" y="96612"/>
                        <a:pt x="78032" y="104561"/>
                        <a:pt x="78032" y="104561"/>
                      </a:cubicBezTo>
                      <a:cubicBezTo>
                        <a:pt x="78032" y="104561"/>
                        <a:pt x="77774" y="116818"/>
                        <a:pt x="79447" y="128520"/>
                      </a:cubicBezTo>
                      <a:cubicBezTo>
                        <a:pt x="81129" y="140213"/>
                        <a:pt x="84743" y="151332"/>
                        <a:pt x="84743" y="151332"/>
                      </a:cubicBezTo>
                      <a:lnTo>
                        <a:pt x="59407" y="131515"/>
                      </a:lnTo>
                      <a:cubicBezTo>
                        <a:pt x="59407" y="131515"/>
                        <a:pt x="61293" y="124397"/>
                        <a:pt x="57632" y="112325"/>
                      </a:cubicBezTo>
                      <a:cubicBezTo>
                        <a:pt x="53972" y="100253"/>
                        <a:pt x="44766" y="83237"/>
                        <a:pt x="44766" y="83237"/>
                      </a:cubicBezTo>
                      <a:cubicBezTo>
                        <a:pt x="44766" y="83237"/>
                        <a:pt x="50210" y="100013"/>
                        <a:pt x="52761" y="110615"/>
                      </a:cubicBezTo>
                      <a:cubicBezTo>
                        <a:pt x="55312" y="121217"/>
                        <a:pt x="54970" y="125636"/>
                        <a:pt x="54970" y="125636"/>
                      </a:cubicBezTo>
                      <a:lnTo>
                        <a:pt x="33729" y="103627"/>
                      </a:lnTo>
                      <a:lnTo>
                        <a:pt x="7108" y="73457"/>
                      </a:lnTo>
                      <a:lnTo>
                        <a:pt x="29791" y="105837"/>
                      </a:lnTo>
                      <a:cubicBezTo>
                        <a:pt x="29791" y="105837"/>
                        <a:pt x="26501" y="108027"/>
                        <a:pt x="19051" y="105920"/>
                      </a:cubicBezTo>
                      <a:cubicBezTo>
                        <a:pt x="11609" y="103803"/>
                        <a:pt x="0" y="97379"/>
                        <a:pt x="0" y="97379"/>
                      </a:cubicBezTo>
                      <a:cubicBezTo>
                        <a:pt x="0" y="97379"/>
                        <a:pt x="11268" y="106410"/>
                        <a:pt x="19892" y="109857"/>
                      </a:cubicBezTo>
                      <a:cubicBezTo>
                        <a:pt x="28525" y="113305"/>
                        <a:pt x="34506" y="111170"/>
                        <a:pt x="34506" y="111170"/>
                      </a:cubicBezTo>
                      <a:lnTo>
                        <a:pt x="51643" y="128557"/>
                      </a:lnTo>
                      <a:lnTo>
                        <a:pt x="61071" y="138909"/>
                      </a:lnTo>
                      <a:cubicBezTo>
                        <a:pt x="61071" y="138909"/>
                        <a:pt x="56200" y="142292"/>
                        <a:pt x="45930" y="142727"/>
                      </a:cubicBezTo>
                      <a:cubicBezTo>
                        <a:pt x="35661" y="143161"/>
                        <a:pt x="19993" y="140656"/>
                        <a:pt x="19993" y="140656"/>
                      </a:cubicBezTo>
                      <a:cubicBezTo>
                        <a:pt x="19993" y="140656"/>
                        <a:pt x="34533" y="147071"/>
                        <a:pt x="46171" y="147996"/>
                      </a:cubicBezTo>
                      <a:cubicBezTo>
                        <a:pt x="57799" y="148920"/>
                        <a:pt x="66524" y="144354"/>
                        <a:pt x="66524" y="144354"/>
                      </a:cubicBezTo>
                      <a:lnTo>
                        <a:pt x="85649" y="158293"/>
                      </a:lnTo>
                      <a:cubicBezTo>
                        <a:pt x="85649" y="158293"/>
                        <a:pt x="86814" y="165031"/>
                        <a:pt x="90548" y="176964"/>
                      </a:cubicBezTo>
                      <a:cubicBezTo>
                        <a:pt x="94273" y="188897"/>
                        <a:pt x="100577" y="206025"/>
                        <a:pt x="100577" y="206025"/>
                      </a:cubicBezTo>
                      <a:lnTo>
                        <a:pt x="112963" y="204611"/>
                      </a:lnTo>
                      <a:cubicBezTo>
                        <a:pt x="112963" y="204611"/>
                        <a:pt x="104025" y="189886"/>
                        <a:pt x="98849" y="177750"/>
                      </a:cubicBezTo>
                      <a:cubicBezTo>
                        <a:pt x="93672" y="165613"/>
                        <a:pt x="92249" y="156074"/>
                        <a:pt x="92249" y="156074"/>
                      </a:cubicBezTo>
                      <a:lnTo>
                        <a:pt x="105679" y="146323"/>
                      </a:lnTo>
                      <a:cubicBezTo>
                        <a:pt x="105679" y="146323"/>
                        <a:pt x="113444" y="157008"/>
                        <a:pt x="125442" y="163700"/>
                      </a:cubicBezTo>
                      <a:cubicBezTo>
                        <a:pt x="137440" y="170392"/>
                        <a:pt x="153958" y="175615"/>
                        <a:pt x="153958" y="175615"/>
                      </a:cubicBezTo>
                      <a:cubicBezTo>
                        <a:pt x="153958" y="175615"/>
                        <a:pt x="138096" y="168543"/>
                        <a:pt x="127263" y="160409"/>
                      </a:cubicBezTo>
                      <a:cubicBezTo>
                        <a:pt x="116430" y="152284"/>
                        <a:pt x="109460" y="143069"/>
                        <a:pt x="109460" y="143069"/>
                      </a:cubicBezTo>
                      <a:lnTo>
                        <a:pt x="129842" y="126810"/>
                      </a:lnTo>
                      <a:cubicBezTo>
                        <a:pt x="129842" y="126810"/>
                        <a:pt x="135157" y="130877"/>
                        <a:pt x="143817" y="129749"/>
                      </a:cubicBezTo>
                      <a:cubicBezTo>
                        <a:pt x="152479" y="128631"/>
                        <a:pt x="164486" y="122317"/>
                        <a:pt x="164486" y="122317"/>
                      </a:cubicBezTo>
                      <a:cubicBezTo>
                        <a:pt x="164486" y="122317"/>
                        <a:pt x="151166" y="125553"/>
                        <a:pt x="143374" y="125987"/>
                      </a:cubicBezTo>
                      <a:cubicBezTo>
                        <a:pt x="135582" y="126422"/>
                        <a:pt x="133326" y="124064"/>
                        <a:pt x="133326" y="124064"/>
                      </a:cubicBezTo>
                      <a:lnTo>
                        <a:pt x="162646" y="83588"/>
                      </a:lnTo>
                      <a:cubicBezTo>
                        <a:pt x="162646" y="83588"/>
                        <a:pt x="139787" y="108896"/>
                        <a:pt x="127327" y="120792"/>
                      </a:cubicBezTo>
                      <a:cubicBezTo>
                        <a:pt x="117918" y="129768"/>
                        <a:pt x="113878" y="132337"/>
                        <a:pt x="113878" y="132337"/>
                      </a:cubicBezTo>
                      <a:cubicBezTo>
                        <a:pt x="113878" y="132337"/>
                        <a:pt x="112307" y="126560"/>
                        <a:pt x="112316" y="117982"/>
                      </a:cubicBezTo>
                      <a:cubicBezTo>
                        <a:pt x="112334" y="109395"/>
                        <a:pt x="114230" y="99237"/>
                        <a:pt x="114230" y="99237"/>
                      </a:cubicBezTo>
                      <a:cubicBezTo>
                        <a:pt x="114230" y="99237"/>
                        <a:pt x="109700" y="109220"/>
                        <a:pt x="108332" y="118065"/>
                      </a:cubicBezTo>
                      <a:cubicBezTo>
                        <a:pt x="106955" y="126911"/>
                        <a:pt x="108730" y="134620"/>
                        <a:pt x="108730" y="134620"/>
                      </a:cubicBezTo>
                      <a:lnTo>
                        <a:pt x="90650" y="148707"/>
                      </a:lnTo>
                      <a:cubicBezTo>
                        <a:pt x="90650" y="148707"/>
                        <a:pt x="88071" y="136617"/>
                        <a:pt x="86314" y="126532"/>
                      </a:cubicBezTo>
                      <a:cubicBezTo>
                        <a:pt x="84549" y="116439"/>
                        <a:pt x="84660" y="105790"/>
                        <a:pt x="84660" y="105790"/>
                      </a:cubicBezTo>
                      <a:cubicBezTo>
                        <a:pt x="84660" y="105790"/>
                        <a:pt x="93367" y="98922"/>
                        <a:pt x="100642" y="88191"/>
                      </a:cubicBezTo>
                      <a:cubicBezTo>
                        <a:pt x="107926" y="77459"/>
                        <a:pt x="113777" y="62855"/>
                        <a:pt x="113777" y="62855"/>
                      </a:cubicBezTo>
                      <a:cubicBezTo>
                        <a:pt x="113777" y="62855"/>
                        <a:pt x="105948" y="75084"/>
                        <a:pt x="98618" y="83920"/>
                      </a:cubicBezTo>
                      <a:cubicBezTo>
                        <a:pt x="91288" y="92757"/>
                        <a:pt x="84475" y="98192"/>
                        <a:pt x="84475" y="98192"/>
                      </a:cubicBezTo>
                      <a:cubicBezTo>
                        <a:pt x="84475" y="98192"/>
                        <a:pt x="81952" y="91870"/>
                        <a:pt x="81194"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42" name="Google Shape;11242;p17"/>
              <p:cNvGrpSpPr/>
              <p:nvPr/>
            </p:nvGrpSpPr>
            <p:grpSpPr>
              <a:xfrm>
                <a:off x="2873475" y="1886143"/>
                <a:ext cx="208456" cy="148170"/>
                <a:chOff x="2873475" y="1886143"/>
                <a:chExt cx="208456" cy="148170"/>
              </a:xfrm>
            </p:grpSpPr>
            <p:sp>
              <p:nvSpPr>
                <p:cNvPr id="11243" name="Google Shape;11243;p17"/>
                <p:cNvSpPr/>
                <p:nvPr/>
              </p:nvSpPr>
              <p:spPr>
                <a:xfrm>
                  <a:off x="2873475" y="1891904"/>
                  <a:ext cx="208456" cy="142409"/>
                </a:xfrm>
                <a:custGeom>
                  <a:avLst/>
                  <a:gdLst/>
                  <a:ahLst/>
                  <a:cxnLst/>
                  <a:rect l="l" t="t" r="r" b="b"/>
                  <a:pathLst>
                    <a:path w="208456" h="142409" extrusionOk="0">
                      <a:moveTo>
                        <a:pt x="85778" y="19805"/>
                      </a:moveTo>
                      <a:cubicBezTo>
                        <a:pt x="85778" y="19805"/>
                        <a:pt x="59222" y="6181"/>
                        <a:pt x="37242" y="10303"/>
                      </a:cubicBezTo>
                      <a:cubicBezTo>
                        <a:pt x="2616" y="16792"/>
                        <a:pt x="0" y="32783"/>
                        <a:pt x="0" y="32783"/>
                      </a:cubicBezTo>
                      <a:cubicBezTo>
                        <a:pt x="0" y="32783"/>
                        <a:pt x="24772" y="28171"/>
                        <a:pt x="28488" y="44393"/>
                      </a:cubicBezTo>
                      <a:cubicBezTo>
                        <a:pt x="30411" y="52804"/>
                        <a:pt x="21325" y="64146"/>
                        <a:pt x="21325" y="64146"/>
                      </a:cubicBezTo>
                      <a:cubicBezTo>
                        <a:pt x="21325" y="64146"/>
                        <a:pt x="28802" y="73066"/>
                        <a:pt x="28728" y="82291"/>
                      </a:cubicBezTo>
                      <a:cubicBezTo>
                        <a:pt x="28654" y="91506"/>
                        <a:pt x="21029" y="101027"/>
                        <a:pt x="21029" y="101027"/>
                      </a:cubicBezTo>
                      <a:cubicBezTo>
                        <a:pt x="21029" y="101027"/>
                        <a:pt x="34117" y="101729"/>
                        <a:pt x="46346" y="98263"/>
                      </a:cubicBezTo>
                      <a:cubicBezTo>
                        <a:pt x="58585" y="94797"/>
                        <a:pt x="69954" y="87162"/>
                        <a:pt x="69954" y="87162"/>
                      </a:cubicBezTo>
                      <a:cubicBezTo>
                        <a:pt x="69954" y="87162"/>
                        <a:pt x="69630" y="93669"/>
                        <a:pt x="70277" y="99742"/>
                      </a:cubicBezTo>
                      <a:cubicBezTo>
                        <a:pt x="70934" y="105815"/>
                        <a:pt x="72560" y="111463"/>
                        <a:pt x="72560" y="111463"/>
                      </a:cubicBezTo>
                      <a:cubicBezTo>
                        <a:pt x="72560" y="111463"/>
                        <a:pt x="79031" y="110326"/>
                        <a:pt x="84078" y="108006"/>
                      </a:cubicBezTo>
                      <a:cubicBezTo>
                        <a:pt x="89134" y="105676"/>
                        <a:pt x="92767" y="102155"/>
                        <a:pt x="92767" y="102155"/>
                      </a:cubicBezTo>
                      <a:cubicBezTo>
                        <a:pt x="92767" y="102155"/>
                        <a:pt x="101344" y="115114"/>
                        <a:pt x="110246" y="125180"/>
                      </a:cubicBezTo>
                      <a:cubicBezTo>
                        <a:pt x="119156" y="135246"/>
                        <a:pt x="128400" y="142410"/>
                        <a:pt x="128400" y="142410"/>
                      </a:cubicBezTo>
                      <a:cubicBezTo>
                        <a:pt x="128400" y="142410"/>
                        <a:pt x="136515" y="130800"/>
                        <a:pt x="140758" y="119939"/>
                      </a:cubicBezTo>
                      <a:cubicBezTo>
                        <a:pt x="145001" y="109078"/>
                        <a:pt x="145389" y="98956"/>
                        <a:pt x="145389" y="98956"/>
                      </a:cubicBezTo>
                      <a:cubicBezTo>
                        <a:pt x="145389" y="98956"/>
                        <a:pt x="150196" y="101600"/>
                        <a:pt x="155011" y="102940"/>
                      </a:cubicBezTo>
                      <a:cubicBezTo>
                        <a:pt x="159818" y="104290"/>
                        <a:pt x="164634" y="104327"/>
                        <a:pt x="164634" y="104327"/>
                      </a:cubicBezTo>
                      <a:cubicBezTo>
                        <a:pt x="164634" y="104327"/>
                        <a:pt x="164255" y="95379"/>
                        <a:pt x="160271" y="87310"/>
                      </a:cubicBezTo>
                      <a:cubicBezTo>
                        <a:pt x="156296" y="79240"/>
                        <a:pt x="148717" y="72049"/>
                        <a:pt x="148717" y="72049"/>
                      </a:cubicBezTo>
                      <a:cubicBezTo>
                        <a:pt x="148717" y="72049"/>
                        <a:pt x="166436" y="77928"/>
                        <a:pt x="181364" y="79250"/>
                      </a:cubicBezTo>
                      <a:cubicBezTo>
                        <a:pt x="196301" y="80571"/>
                        <a:pt x="208456" y="77336"/>
                        <a:pt x="208456" y="77336"/>
                      </a:cubicBezTo>
                      <a:cubicBezTo>
                        <a:pt x="208456" y="77336"/>
                        <a:pt x="193584" y="68463"/>
                        <a:pt x="186873"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65" y="-2416"/>
                        <a:pt x="127679" y="709"/>
                      </a:cubicBezTo>
                      <a:cubicBezTo>
                        <a:pt x="107593" y="3842"/>
                        <a:pt x="85778" y="19805"/>
                        <a:pt x="85778"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44" name="Google Shape;11244;p17"/>
                <p:cNvSpPr/>
                <p:nvPr/>
              </p:nvSpPr>
              <p:spPr>
                <a:xfrm>
                  <a:off x="2902564" y="1886143"/>
                  <a:ext cx="142061" cy="132281"/>
                </a:xfrm>
                <a:custGeom>
                  <a:avLst/>
                  <a:gdLst/>
                  <a:ahLst/>
                  <a:cxnLst/>
                  <a:rect l="l" t="t" r="r" b="b"/>
                  <a:pathLst>
                    <a:path w="142061" h="132281" extrusionOk="0">
                      <a:moveTo>
                        <a:pt x="96288" y="132282"/>
                      </a:moveTo>
                      <a:cubicBezTo>
                        <a:pt x="96288" y="132282"/>
                        <a:pt x="91713" y="97878"/>
                        <a:pt x="85215" y="81804"/>
                      </a:cubicBezTo>
                      <a:cubicBezTo>
                        <a:pt x="81591" y="72838"/>
                        <a:pt x="78310" y="67144"/>
                        <a:pt x="78310" y="67144"/>
                      </a:cubicBezTo>
                      <a:cubicBezTo>
                        <a:pt x="78310" y="67144"/>
                        <a:pt x="82867" y="69242"/>
                        <a:pt x="92554" y="76193"/>
                      </a:cubicBezTo>
                      <a:cubicBezTo>
                        <a:pt x="102250" y="83153"/>
                        <a:pt x="117077" y="94966"/>
                        <a:pt x="117077" y="94966"/>
                      </a:cubicBezTo>
                      <a:cubicBezTo>
                        <a:pt x="117077" y="94966"/>
                        <a:pt x="105984" y="82081"/>
                        <a:pt x="95955" y="73947"/>
                      </a:cubicBezTo>
                      <a:cubicBezTo>
                        <a:pt x="85936" y="65803"/>
                        <a:pt x="76969" y="62402"/>
                        <a:pt x="76969" y="62402"/>
                      </a:cubicBezTo>
                      <a:cubicBezTo>
                        <a:pt x="76969" y="62402"/>
                        <a:pt x="74576" y="54240"/>
                        <a:pt x="70721" y="46855"/>
                      </a:cubicBezTo>
                      <a:cubicBezTo>
                        <a:pt x="66867" y="39469"/>
                        <a:pt x="61552" y="32869"/>
                        <a:pt x="61552" y="32869"/>
                      </a:cubicBezTo>
                      <a:lnTo>
                        <a:pt x="86407" y="40717"/>
                      </a:lnTo>
                      <a:cubicBezTo>
                        <a:pt x="86407" y="40717"/>
                        <a:pt x="86379" y="45810"/>
                        <a:pt x="91935" y="53038"/>
                      </a:cubicBezTo>
                      <a:cubicBezTo>
                        <a:pt x="97481" y="60257"/>
                        <a:pt x="108610" y="69603"/>
                        <a:pt x="108610" y="69603"/>
                      </a:cubicBezTo>
                      <a:cubicBezTo>
                        <a:pt x="108610" y="69603"/>
                        <a:pt x="100605" y="59629"/>
                        <a:pt x="96270" y="53149"/>
                      </a:cubicBezTo>
                      <a:cubicBezTo>
                        <a:pt x="91935" y="46679"/>
                        <a:pt x="91269" y="43684"/>
                        <a:pt x="91269" y="43684"/>
                      </a:cubicBezTo>
                      <a:lnTo>
                        <a:pt x="113259" y="53824"/>
                      </a:lnTo>
                      <a:lnTo>
                        <a:pt x="141359" y="68253"/>
                      </a:lnTo>
                      <a:lnTo>
                        <a:pt x="115995" y="51541"/>
                      </a:lnTo>
                      <a:cubicBezTo>
                        <a:pt x="115995" y="51541"/>
                        <a:pt x="118213" y="49415"/>
                        <a:pt x="124730"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86" y="36169"/>
                      </a:lnTo>
                      <a:cubicBezTo>
                        <a:pt x="83486" y="36169"/>
                        <a:pt x="86730" y="32925"/>
                        <a:pt x="95003" y="30503"/>
                      </a:cubicBezTo>
                      <a:cubicBezTo>
                        <a:pt x="103276" y="28081"/>
                        <a:pt x="116568" y="26491"/>
                        <a:pt x="116568" y="26491"/>
                      </a:cubicBezTo>
                      <a:cubicBezTo>
                        <a:pt x="116568" y="26491"/>
                        <a:pt x="103359" y="25271"/>
                        <a:pt x="93691" y="27074"/>
                      </a:cubicBezTo>
                      <a:cubicBezTo>
                        <a:pt x="84013" y="28876"/>
                        <a:pt x="77876" y="33701"/>
                        <a:pt x="77876" y="33701"/>
                      </a:cubicBezTo>
                      <a:lnTo>
                        <a:pt x="59333" y="28451"/>
                      </a:lnTo>
                      <a:cubicBezTo>
                        <a:pt x="59333" y="28451"/>
                        <a:pt x="56948" y="24245"/>
                        <a:pt x="51375" y="17128"/>
                      </a:cubicBezTo>
                      <a:cubicBezTo>
                        <a:pt x="45801" y="10010"/>
                        <a:pt x="37020" y="0"/>
                        <a:pt x="37020" y="0"/>
                      </a:cubicBezTo>
                      <a:lnTo>
                        <a:pt x="27231" y="3494"/>
                      </a:lnTo>
                      <a:cubicBezTo>
                        <a:pt x="27231" y="3494"/>
                        <a:pt x="37648" y="11378"/>
                        <a:pt x="44442" y="18329"/>
                      </a:cubicBezTo>
                      <a:cubicBezTo>
                        <a:pt x="51245" y="25281"/>
                        <a:pt x="54425" y="31298"/>
                        <a:pt x="54425" y="31298"/>
                      </a:cubicBezTo>
                      <a:lnTo>
                        <a:pt x="45561" y="40523"/>
                      </a:lnTo>
                      <a:cubicBezTo>
                        <a:pt x="45561" y="40523"/>
                        <a:pt x="36964" y="35079"/>
                        <a:pt x="25770" y="33137"/>
                      </a:cubicBezTo>
                      <a:cubicBezTo>
                        <a:pt x="14577" y="31196"/>
                        <a:pt x="0" y="31178"/>
                        <a:pt x="0" y="31178"/>
                      </a:cubicBezTo>
                      <a:cubicBezTo>
                        <a:pt x="0" y="31178"/>
                        <a:pt x="14429" y="32555"/>
                        <a:pt x="24985" y="35689"/>
                      </a:cubicBezTo>
                      <a:cubicBezTo>
                        <a:pt x="35541" y="38813"/>
                        <a:pt x="43176" y="43462"/>
                        <a:pt x="43176" y="43462"/>
                      </a:cubicBezTo>
                      <a:lnTo>
                        <a:pt x="30032" y="58436"/>
                      </a:lnTo>
                      <a:cubicBezTo>
                        <a:pt x="30032" y="58436"/>
                        <a:pt x="24837" y="56856"/>
                        <a:pt x="18025" y="59398"/>
                      </a:cubicBezTo>
                      <a:cubicBezTo>
                        <a:pt x="11212" y="61931"/>
                        <a:pt x="2764" y="68595"/>
                        <a:pt x="2764" y="68595"/>
                      </a:cubicBezTo>
                      <a:cubicBezTo>
                        <a:pt x="2764" y="68595"/>
                        <a:pt x="12932" y="63696"/>
                        <a:pt x="19180" y="61792"/>
                      </a:cubicBezTo>
                      <a:cubicBezTo>
                        <a:pt x="25438" y="59888"/>
                        <a:pt x="27786" y="60978"/>
                        <a:pt x="27786" y="60978"/>
                      </a:cubicBezTo>
                      <a:lnTo>
                        <a:pt x="12506" y="93820"/>
                      </a:lnTo>
                      <a:cubicBezTo>
                        <a:pt x="12506" y="93820"/>
                        <a:pt x="25743" y="72348"/>
                        <a:pt x="33359" y="61894"/>
                      </a:cubicBezTo>
                      <a:cubicBezTo>
                        <a:pt x="39118" y="54009"/>
                        <a:pt x="41863" y="51476"/>
                        <a:pt x="41863" y="51476"/>
                      </a:cubicBezTo>
                      <a:cubicBezTo>
                        <a:pt x="41863" y="51476"/>
                        <a:pt x="44368" y="54970"/>
                        <a:pt x="46189" y="60646"/>
                      </a:cubicBezTo>
                      <a:cubicBezTo>
                        <a:pt x="48001" y="66321"/>
                        <a:pt x="48620" y="73429"/>
                        <a:pt x="48620" y="73429"/>
                      </a:cubicBezTo>
                      <a:cubicBezTo>
                        <a:pt x="48620" y="73429"/>
                        <a:pt x="50182" y="65887"/>
                        <a:pt x="49415" y="59758"/>
                      </a:cubicBezTo>
                      <a:cubicBezTo>
                        <a:pt x="48657" y="53621"/>
                        <a:pt x="45561" y="48897"/>
                        <a:pt x="45561" y="48897"/>
                      </a:cubicBezTo>
                      <a:lnTo>
                        <a:pt x="57300" y="35827"/>
                      </a:lnTo>
                      <a:cubicBezTo>
                        <a:pt x="57300" y="35827"/>
                        <a:pt x="61968" y="43287"/>
                        <a:pt x="65554" y="49591"/>
                      </a:cubicBezTo>
                      <a:cubicBezTo>
                        <a:pt x="69131" y="55895"/>
                        <a:pt x="71313" y="62966"/>
                        <a:pt x="71313" y="62966"/>
                      </a:cubicBezTo>
                      <a:cubicBezTo>
                        <a:pt x="71313" y="62966"/>
                        <a:pt x="65674" y="69307"/>
                        <a:pt x="62032" y="77912"/>
                      </a:cubicBezTo>
                      <a:cubicBezTo>
                        <a:pt x="58381" y="86518"/>
                        <a:pt x="56717" y="97388"/>
                        <a:pt x="56717" y="97388"/>
                      </a:cubicBezTo>
                      <a:cubicBezTo>
                        <a:pt x="56717" y="97388"/>
                        <a:pt x="60498" y="87683"/>
                        <a:pt x="64593" y="80316"/>
                      </a:cubicBezTo>
                      <a:cubicBezTo>
                        <a:pt x="68678" y="72958"/>
                        <a:pt x="73078" y="67948"/>
                        <a:pt x="73078" y="67948"/>
                      </a:cubicBezTo>
                      <a:cubicBezTo>
                        <a:pt x="73078" y="67948"/>
                        <a:pt x="76480" y="71599"/>
                        <a:pt x="81110" y="83930"/>
                      </a:cubicBezTo>
                      <a:cubicBezTo>
                        <a:pt x="87147" y="99985"/>
                        <a:pt x="96288" y="132282"/>
                        <a:pt x="96288" y="13228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45" name="Google Shape;11245;p17"/>
              <p:cNvGrpSpPr/>
              <p:nvPr/>
            </p:nvGrpSpPr>
            <p:grpSpPr>
              <a:xfrm>
                <a:off x="4091252" y="2393155"/>
                <a:ext cx="172832" cy="222390"/>
                <a:chOff x="4091252" y="2393155"/>
                <a:chExt cx="172832" cy="222390"/>
              </a:xfrm>
            </p:grpSpPr>
            <p:sp>
              <p:nvSpPr>
                <p:cNvPr id="11246" name="Google Shape;11246;p17"/>
                <p:cNvSpPr/>
                <p:nvPr/>
              </p:nvSpPr>
              <p:spPr>
                <a:xfrm>
                  <a:off x="4091252" y="2393155"/>
                  <a:ext cx="172832" cy="222390"/>
                </a:xfrm>
                <a:custGeom>
                  <a:avLst/>
                  <a:gdLst/>
                  <a:ahLst/>
                  <a:cxnLst/>
                  <a:rect l="l" t="t" r="r" b="b"/>
                  <a:pathLst>
                    <a:path w="172832" h="222390" extrusionOk="0">
                      <a:moveTo>
                        <a:pt x="114452" y="73582"/>
                      </a:moveTo>
                      <a:cubicBezTo>
                        <a:pt x="114452" y="73582"/>
                        <a:pt x="112399" y="40685"/>
                        <a:pt x="95965" y="22475"/>
                      </a:cubicBezTo>
                      <a:cubicBezTo>
                        <a:pt x="70093" y="-6189"/>
                        <a:pt x="53316" y="735"/>
                        <a:pt x="53316" y="735"/>
                      </a:cubicBezTo>
                      <a:cubicBezTo>
                        <a:pt x="53316" y="735"/>
                        <a:pt x="71803" y="21264"/>
                        <a:pt x="58400" y="34260"/>
                      </a:cubicBezTo>
                      <a:cubicBezTo>
                        <a:pt x="51439" y="40999"/>
                        <a:pt x="35439" y="39122"/>
                        <a:pt x="35439" y="39122"/>
                      </a:cubicBezTo>
                      <a:cubicBezTo>
                        <a:pt x="35439" y="39122"/>
                        <a:pt x="31159" y="51370"/>
                        <a:pt x="22295" y="56712"/>
                      </a:cubicBezTo>
                      <a:cubicBezTo>
                        <a:pt x="13440" y="62046"/>
                        <a:pt x="0" y="60484"/>
                        <a:pt x="0" y="60484"/>
                      </a:cubicBezTo>
                      <a:cubicBezTo>
                        <a:pt x="0" y="60484"/>
                        <a:pt x="6775" y="73166"/>
                        <a:pt x="17036" y="82612"/>
                      </a:cubicBezTo>
                      <a:cubicBezTo>
                        <a:pt x="27296" y="92050"/>
                        <a:pt x="41059" y="98243"/>
                        <a:pt x="41059" y="98243"/>
                      </a:cubicBezTo>
                      <a:cubicBezTo>
                        <a:pt x="41059" y="98243"/>
                        <a:pt x="34654" y="101755"/>
                        <a:pt x="29218" y="105924"/>
                      </a:cubicBezTo>
                      <a:cubicBezTo>
                        <a:pt x="23774" y="110102"/>
                        <a:pt x="19300" y="114936"/>
                        <a:pt x="19300" y="114936"/>
                      </a:cubicBezTo>
                      <a:cubicBezTo>
                        <a:pt x="19300" y="114936"/>
                        <a:pt x="24060" y="120334"/>
                        <a:pt x="29154" y="123708"/>
                      </a:cubicBezTo>
                      <a:cubicBezTo>
                        <a:pt x="34247" y="127082"/>
                        <a:pt x="39682" y="128432"/>
                        <a:pt x="39682" y="128432"/>
                      </a:cubicBezTo>
                      <a:cubicBezTo>
                        <a:pt x="39682" y="128432"/>
                        <a:pt x="32158" y="144072"/>
                        <a:pt x="27592" y="158334"/>
                      </a:cubicBezTo>
                      <a:cubicBezTo>
                        <a:pt x="23025" y="172597"/>
                        <a:pt x="21435" y="185473"/>
                        <a:pt x="21435" y="185473"/>
                      </a:cubicBezTo>
                      <a:cubicBezTo>
                        <a:pt x="21435" y="185473"/>
                        <a:pt x="37140" y="186268"/>
                        <a:pt x="49942" y="183883"/>
                      </a:cubicBezTo>
                      <a:cubicBezTo>
                        <a:pt x="62735" y="181489"/>
                        <a:pt x="72625" y="175915"/>
                        <a:pt x="72625" y="175915"/>
                      </a:cubicBezTo>
                      <a:cubicBezTo>
                        <a:pt x="72625" y="175915"/>
                        <a:pt x="72828" y="181978"/>
                        <a:pt x="74280" y="187275"/>
                      </a:cubicBezTo>
                      <a:cubicBezTo>
                        <a:pt x="75731" y="192581"/>
                        <a:pt x="78430" y="197119"/>
                        <a:pt x="78430" y="197119"/>
                      </a:cubicBezTo>
                      <a:cubicBezTo>
                        <a:pt x="78430" y="197119"/>
                        <a:pt x="86768" y="191518"/>
                        <a:pt x="92221" y="183051"/>
                      </a:cubicBezTo>
                      <a:cubicBezTo>
                        <a:pt x="97675" y="174584"/>
                        <a:pt x="100254" y="163261"/>
                        <a:pt x="100254" y="163261"/>
                      </a:cubicBezTo>
                      <a:cubicBezTo>
                        <a:pt x="100254" y="163261"/>
                        <a:pt x="104700" y="183328"/>
                        <a:pt x="111919" y="198108"/>
                      </a:cubicBezTo>
                      <a:cubicBezTo>
                        <a:pt x="119138" y="212888"/>
                        <a:pt x="129130" y="222391"/>
                        <a:pt x="129130" y="222391"/>
                      </a:cubicBezTo>
                      <a:cubicBezTo>
                        <a:pt x="129130" y="222391"/>
                        <a:pt x="129167" y="203247"/>
                        <a:pt x="134047" y="191619"/>
                      </a:cubicBezTo>
                      <a:cubicBezTo>
                        <a:pt x="138928" y="180000"/>
                        <a:pt x="148661" y="175906"/>
                        <a:pt x="148661" y="175906"/>
                      </a:cubicBezTo>
                      <a:cubicBezTo>
                        <a:pt x="148661" y="175906"/>
                        <a:pt x="135822" y="154535"/>
                        <a:pt x="156481" y="139394"/>
                      </a:cubicBezTo>
                      <a:cubicBezTo>
                        <a:pt x="164671" y="133395"/>
                        <a:pt x="172832" y="139672"/>
                        <a:pt x="172832" y="139672"/>
                      </a:cubicBezTo>
                      <a:cubicBezTo>
                        <a:pt x="172832" y="139672"/>
                        <a:pt x="170910" y="118689"/>
                        <a:pt x="156509" y="101691"/>
                      </a:cubicBezTo>
                      <a:cubicBezTo>
                        <a:pt x="142108" y="84683"/>
                        <a:pt x="114452" y="73582"/>
                        <a:pt x="114452" y="7358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47" name="Google Shape;11247;p17"/>
                <p:cNvSpPr/>
                <p:nvPr/>
              </p:nvSpPr>
              <p:spPr>
                <a:xfrm>
                  <a:off x="4115340" y="2416850"/>
                  <a:ext cx="123491" cy="154345"/>
                </a:xfrm>
                <a:custGeom>
                  <a:avLst/>
                  <a:gdLst/>
                  <a:ahLst/>
                  <a:cxnLst/>
                  <a:rect l="l" t="t" r="r" b="b"/>
                  <a:pathLst>
                    <a:path w="123491" h="154345" extrusionOk="0">
                      <a:moveTo>
                        <a:pt x="10824" y="149613"/>
                      </a:moveTo>
                      <a:cubicBezTo>
                        <a:pt x="10824" y="149613"/>
                        <a:pt x="41124" y="125146"/>
                        <a:pt x="52798" y="109626"/>
                      </a:cubicBezTo>
                      <a:cubicBezTo>
                        <a:pt x="59315" y="100965"/>
                        <a:pt x="62892" y="94550"/>
                        <a:pt x="62892" y="94550"/>
                      </a:cubicBezTo>
                      <a:cubicBezTo>
                        <a:pt x="62892" y="94550"/>
                        <a:pt x="63474" y="100050"/>
                        <a:pt x="62328" y="113222"/>
                      </a:cubicBezTo>
                      <a:cubicBezTo>
                        <a:pt x="61182" y="126394"/>
                        <a:pt x="58307" y="147228"/>
                        <a:pt x="58307" y="147228"/>
                      </a:cubicBezTo>
                      <a:cubicBezTo>
                        <a:pt x="58307" y="147228"/>
                        <a:pt x="64324" y="129268"/>
                        <a:pt x="66414" y="115089"/>
                      </a:cubicBezTo>
                      <a:cubicBezTo>
                        <a:pt x="68502" y="100910"/>
                        <a:pt x="66663" y="90511"/>
                        <a:pt x="66663" y="90511"/>
                      </a:cubicBezTo>
                      <a:cubicBezTo>
                        <a:pt x="66663" y="90511"/>
                        <a:pt x="73106" y="83477"/>
                        <a:pt x="77977" y="75537"/>
                      </a:cubicBezTo>
                      <a:cubicBezTo>
                        <a:pt x="82848" y="67588"/>
                        <a:pt x="86148" y="58732"/>
                        <a:pt x="86148" y="58732"/>
                      </a:cubicBezTo>
                      <a:lnTo>
                        <a:pt x="92766" y="86647"/>
                      </a:lnTo>
                      <a:cubicBezTo>
                        <a:pt x="92766" y="86647"/>
                        <a:pt x="87877" y="89615"/>
                        <a:pt x="84124" y="99052"/>
                      </a:cubicBezTo>
                      <a:cubicBezTo>
                        <a:pt x="80371" y="108499"/>
                        <a:pt x="77755" y="124407"/>
                        <a:pt x="77755" y="124407"/>
                      </a:cubicBezTo>
                      <a:cubicBezTo>
                        <a:pt x="77755" y="124407"/>
                        <a:pt x="82737" y="111059"/>
                        <a:pt x="86472" y="103193"/>
                      </a:cubicBezTo>
                      <a:cubicBezTo>
                        <a:pt x="90206" y="95327"/>
                        <a:pt x="92683" y="92951"/>
                        <a:pt x="92683" y="92951"/>
                      </a:cubicBezTo>
                      <a:lnTo>
                        <a:pt x="95475" y="119526"/>
                      </a:lnTo>
                      <a:lnTo>
                        <a:pt x="97647" y="154346"/>
                      </a:lnTo>
                      <a:lnTo>
                        <a:pt x="99218" y="120755"/>
                      </a:lnTo>
                      <a:cubicBezTo>
                        <a:pt x="99218" y="120755"/>
                        <a:pt x="102509" y="121578"/>
                        <a:pt x="106354" y="127605"/>
                      </a:cubicBezTo>
                      <a:cubicBezTo>
                        <a:pt x="110190" y="133631"/>
                        <a:pt x="114581" y="144853"/>
                        <a:pt x="114581" y="144853"/>
                      </a:cubicBezTo>
                      <a:cubicBezTo>
                        <a:pt x="114581" y="144853"/>
                        <a:pt x="111752" y="132310"/>
                        <a:pt x="107815" y="124748"/>
                      </a:cubicBezTo>
                      <a:cubicBezTo>
                        <a:pt x="103868" y="117178"/>
                        <a:pt x="98821" y="114590"/>
                        <a:pt x="98821" y="114590"/>
                      </a:cubicBezTo>
                      <a:lnTo>
                        <a:pt x="96381" y="93376"/>
                      </a:lnTo>
                      <a:lnTo>
                        <a:pt x="95447" y="81240"/>
                      </a:lnTo>
                      <a:cubicBezTo>
                        <a:pt x="95447" y="81240"/>
                        <a:pt x="100392" y="82386"/>
                        <a:pt x="107408" y="88727"/>
                      </a:cubicBezTo>
                      <a:cubicBezTo>
                        <a:pt x="114424" y="95059"/>
                        <a:pt x="123491" y="106595"/>
                        <a:pt x="123491" y="106595"/>
                      </a:cubicBezTo>
                      <a:cubicBezTo>
                        <a:pt x="123491" y="106595"/>
                        <a:pt x="117160" y="93488"/>
                        <a:pt x="109940" y="85473"/>
                      </a:cubicBezTo>
                      <a:cubicBezTo>
                        <a:pt x="102722" y="77459"/>
                        <a:pt x="94624" y="74529"/>
                        <a:pt x="94624" y="74529"/>
                      </a:cubicBezTo>
                      <a:lnTo>
                        <a:pt x="89106" y="54064"/>
                      </a:lnTo>
                      <a:cubicBezTo>
                        <a:pt x="89106" y="54064"/>
                        <a:pt x="91777" y="49360"/>
                        <a:pt x="95419" y="39950"/>
                      </a:cubicBezTo>
                      <a:cubicBezTo>
                        <a:pt x="99052" y="30549"/>
                        <a:pt x="103646" y="16444"/>
                        <a:pt x="103646" y="16444"/>
                      </a:cubicBezTo>
                      <a:lnTo>
                        <a:pt x="94735" y="9308"/>
                      </a:lnTo>
                      <a:cubicBezTo>
                        <a:pt x="94735" y="9308"/>
                        <a:pt x="93108" y="23709"/>
                        <a:pt x="90326" y="34164"/>
                      </a:cubicBezTo>
                      <a:cubicBezTo>
                        <a:pt x="87544" y="44618"/>
                        <a:pt x="83606" y="51125"/>
                        <a:pt x="83606" y="51125"/>
                      </a:cubicBezTo>
                      <a:lnTo>
                        <a:pt x="69741" y="48223"/>
                      </a:lnTo>
                      <a:cubicBezTo>
                        <a:pt x="69741" y="48223"/>
                        <a:pt x="70074" y="36964"/>
                        <a:pt x="65563" y="25327"/>
                      </a:cubicBezTo>
                      <a:cubicBezTo>
                        <a:pt x="61052" y="13680"/>
                        <a:pt x="52798" y="0"/>
                        <a:pt x="52798" y="0"/>
                      </a:cubicBezTo>
                      <a:cubicBezTo>
                        <a:pt x="52798" y="0"/>
                        <a:pt x="59675" y="14346"/>
                        <a:pt x="62679" y="26085"/>
                      </a:cubicBezTo>
                      <a:cubicBezTo>
                        <a:pt x="65683" y="37824"/>
                        <a:pt x="65572" y="47705"/>
                        <a:pt x="65572" y="47705"/>
                      </a:cubicBezTo>
                      <a:lnTo>
                        <a:pt x="43786" y="44165"/>
                      </a:lnTo>
                      <a:cubicBezTo>
                        <a:pt x="43786" y="44165"/>
                        <a:pt x="42353" y="38360"/>
                        <a:pt x="36058" y="33461"/>
                      </a:cubicBezTo>
                      <a:cubicBezTo>
                        <a:pt x="29754" y="28553"/>
                        <a:pt x="18588" y="24541"/>
                        <a:pt x="18588" y="24541"/>
                      </a:cubicBezTo>
                      <a:cubicBezTo>
                        <a:pt x="18588" y="24541"/>
                        <a:pt x="29043" y="31206"/>
                        <a:pt x="34422" y="35948"/>
                      </a:cubicBezTo>
                      <a:cubicBezTo>
                        <a:pt x="39793" y="40699"/>
                        <a:pt x="40079" y="43536"/>
                        <a:pt x="40079" y="43536"/>
                      </a:cubicBezTo>
                      <a:lnTo>
                        <a:pt x="0" y="48472"/>
                      </a:lnTo>
                      <a:cubicBezTo>
                        <a:pt x="0" y="48472"/>
                        <a:pt x="28054" y="48287"/>
                        <a:pt x="42371" y="49313"/>
                      </a:cubicBezTo>
                      <a:cubicBezTo>
                        <a:pt x="53186" y="50081"/>
                        <a:pt x="57170" y="51171"/>
                        <a:pt x="57170" y="51171"/>
                      </a:cubicBezTo>
                      <a:cubicBezTo>
                        <a:pt x="57170" y="51171"/>
                        <a:pt x="55257" y="55571"/>
                        <a:pt x="50857" y="60600"/>
                      </a:cubicBezTo>
                      <a:cubicBezTo>
                        <a:pt x="46466" y="65637"/>
                        <a:pt x="40014" y="70388"/>
                        <a:pt x="40014" y="70388"/>
                      </a:cubicBezTo>
                      <a:cubicBezTo>
                        <a:pt x="40014" y="70388"/>
                        <a:pt x="48112" y="67430"/>
                        <a:pt x="53547" y="63114"/>
                      </a:cubicBezTo>
                      <a:cubicBezTo>
                        <a:pt x="58973" y="58806"/>
                        <a:pt x="61736" y="53131"/>
                        <a:pt x="61736" y="53131"/>
                      </a:cubicBezTo>
                      <a:lnTo>
                        <a:pt x="80898" y="56477"/>
                      </a:lnTo>
                      <a:cubicBezTo>
                        <a:pt x="80898" y="56477"/>
                        <a:pt x="76415" y="65231"/>
                        <a:pt x="72422" y="72293"/>
                      </a:cubicBezTo>
                      <a:cubicBezTo>
                        <a:pt x="68429" y="79345"/>
                        <a:pt x="62910" y="85529"/>
                        <a:pt x="62910" y="85529"/>
                      </a:cubicBezTo>
                      <a:cubicBezTo>
                        <a:pt x="62910" y="85529"/>
                        <a:pt x="53648" y="83967"/>
                        <a:pt x="43342" y="85594"/>
                      </a:cubicBezTo>
                      <a:cubicBezTo>
                        <a:pt x="33045" y="87220"/>
                        <a:pt x="21703" y="92036"/>
                        <a:pt x="21703" y="92036"/>
                      </a:cubicBezTo>
                      <a:cubicBezTo>
                        <a:pt x="21703" y="92036"/>
                        <a:pt x="33137" y="89892"/>
                        <a:pt x="42501" y="89411"/>
                      </a:cubicBezTo>
                      <a:cubicBezTo>
                        <a:pt x="51864" y="88930"/>
                        <a:pt x="59148" y="90114"/>
                        <a:pt x="59148" y="90114"/>
                      </a:cubicBezTo>
                      <a:cubicBezTo>
                        <a:pt x="59148"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48" name="Google Shape;11248;p17"/>
              <p:cNvGrpSpPr/>
              <p:nvPr/>
            </p:nvGrpSpPr>
            <p:grpSpPr>
              <a:xfrm>
                <a:off x="4659654" y="2574025"/>
                <a:ext cx="283641" cy="264389"/>
                <a:chOff x="4659654" y="2574025"/>
                <a:chExt cx="283641" cy="264389"/>
              </a:xfrm>
            </p:grpSpPr>
            <p:sp>
              <p:nvSpPr>
                <p:cNvPr id="11249" name="Google Shape;11249;p17"/>
                <p:cNvSpPr/>
                <p:nvPr/>
              </p:nvSpPr>
              <p:spPr>
                <a:xfrm>
                  <a:off x="4659654" y="2574025"/>
                  <a:ext cx="283641" cy="264389"/>
                </a:xfrm>
                <a:custGeom>
                  <a:avLst/>
                  <a:gdLst/>
                  <a:ahLst/>
                  <a:cxnLst/>
                  <a:rect l="l" t="t" r="r" b="b"/>
                  <a:pathLst>
                    <a:path w="283641" h="264389" extrusionOk="0">
                      <a:moveTo>
                        <a:pt x="188676" y="181512"/>
                      </a:moveTo>
                      <a:cubicBezTo>
                        <a:pt x="188676" y="181512"/>
                        <a:pt x="185995" y="221813"/>
                        <a:pt x="159263" y="241899"/>
                      </a:cubicBezTo>
                      <a:cubicBezTo>
                        <a:pt x="117150" y="273520"/>
                        <a:pt x="89310" y="262549"/>
                        <a:pt x="89310" y="262549"/>
                      </a:cubicBezTo>
                      <a:cubicBezTo>
                        <a:pt x="89310" y="262549"/>
                        <a:pt x="119387" y="239893"/>
                        <a:pt x="96981" y="221915"/>
                      </a:cubicBezTo>
                      <a:cubicBezTo>
                        <a:pt x="85353" y="212588"/>
                        <a:pt x="58963" y="212588"/>
                        <a:pt x="58963" y="212588"/>
                      </a:cubicBezTo>
                      <a:cubicBezTo>
                        <a:pt x="58963" y="212588"/>
                        <a:pt x="51633" y="196856"/>
                        <a:pt x="36890" y="188981"/>
                      </a:cubicBezTo>
                      <a:cubicBezTo>
                        <a:pt x="22147" y="181105"/>
                        <a:pt x="0" y="181096"/>
                        <a:pt x="0" y="181096"/>
                      </a:cubicBezTo>
                      <a:cubicBezTo>
                        <a:pt x="0" y="181096"/>
                        <a:pt x="10898" y="166418"/>
                        <a:pt x="27638" y="156250"/>
                      </a:cubicBezTo>
                      <a:cubicBezTo>
                        <a:pt x="44387" y="146091"/>
                        <a:pt x="66968" y="140444"/>
                        <a:pt x="66968" y="140444"/>
                      </a:cubicBezTo>
                      <a:cubicBezTo>
                        <a:pt x="66968" y="140444"/>
                        <a:pt x="56320" y="135184"/>
                        <a:pt x="47252" y="129250"/>
                      </a:cubicBezTo>
                      <a:cubicBezTo>
                        <a:pt x="38175" y="123306"/>
                        <a:pt x="30688" y="116688"/>
                        <a:pt x="30688" y="116688"/>
                      </a:cubicBezTo>
                      <a:cubicBezTo>
                        <a:pt x="30688" y="116688"/>
                        <a:pt x="38425" y="110717"/>
                        <a:pt x="46762" y="107288"/>
                      </a:cubicBezTo>
                      <a:cubicBezTo>
                        <a:pt x="55100" y="103868"/>
                        <a:pt x="64047" y="102990"/>
                        <a:pt x="64047" y="102990"/>
                      </a:cubicBezTo>
                      <a:cubicBezTo>
                        <a:pt x="64047" y="102990"/>
                        <a:pt x="51282" y="82589"/>
                        <a:pt x="43435" y="64334"/>
                      </a:cubicBezTo>
                      <a:cubicBezTo>
                        <a:pt x="35596" y="46078"/>
                        <a:pt x="32675" y="29958"/>
                        <a:pt x="32675" y="29958"/>
                      </a:cubicBezTo>
                      <a:cubicBezTo>
                        <a:pt x="32675" y="29958"/>
                        <a:pt x="58594" y="31243"/>
                        <a:pt x="79780" y="36049"/>
                      </a:cubicBezTo>
                      <a:cubicBezTo>
                        <a:pt x="100965" y="40856"/>
                        <a:pt x="117409" y="49165"/>
                        <a:pt x="117409" y="49165"/>
                      </a:cubicBezTo>
                      <a:cubicBezTo>
                        <a:pt x="117409" y="49165"/>
                        <a:pt x="117622" y="41715"/>
                        <a:pt x="119896" y="35384"/>
                      </a:cubicBezTo>
                      <a:cubicBezTo>
                        <a:pt x="122179" y="29052"/>
                        <a:pt x="126532" y="23839"/>
                        <a:pt x="126532" y="23839"/>
                      </a:cubicBezTo>
                      <a:cubicBezTo>
                        <a:pt x="126532" y="23839"/>
                        <a:pt x="140416" y="31964"/>
                        <a:pt x="149604" y="43204"/>
                      </a:cubicBezTo>
                      <a:cubicBezTo>
                        <a:pt x="158792" y="54434"/>
                        <a:pt x="163303" y="68789"/>
                        <a:pt x="163303" y="68789"/>
                      </a:cubicBezTo>
                      <a:cubicBezTo>
                        <a:pt x="163303" y="68789"/>
                        <a:pt x="170198" y="44673"/>
                        <a:pt x="181799" y="27471"/>
                      </a:cubicBezTo>
                      <a:cubicBezTo>
                        <a:pt x="193399" y="10279"/>
                        <a:pt x="209695" y="0"/>
                        <a:pt x="209695" y="0"/>
                      </a:cubicBezTo>
                      <a:cubicBezTo>
                        <a:pt x="209695" y="0"/>
                        <a:pt x="210166" y="23635"/>
                        <a:pt x="218476" y="38683"/>
                      </a:cubicBezTo>
                      <a:cubicBezTo>
                        <a:pt x="226786" y="53732"/>
                        <a:pt x="242943" y="60202"/>
                        <a:pt x="242943" y="60202"/>
                      </a:cubicBezTo>
                      <a:cubicBezTo>
                        <a:pt x="242943" y="60202"/>
                        <a:pt x="222211" y="84706"/>
                        <a:pt x="256652" y="106382"/>
                      </a:cubicBezTo>
                      <a:cubicBezTo>
                        <a:pt x="270294" y="114978"/>
                        <a:pt x="283642" y="108415"/>
                        <a:pt x="283642" y="108415"/>
                      </a:cubicBezTo>
                      <a:cubicBezTo>
                        <a:pt x="283642" y="108415"/>
                        <a:pt x="280924" y="134029"/>
                        <a:pt x="257511" y="152922"/>
                      </a:cubicBezTo>
                      <a:cubicBezTo>
                        <a:pt x="234098" y="171816"/>
                        <a:pt x="188676" y="181512"/>
                        <a:pt x="188676"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50" name="Google Shape;11250;p17"/>
                <p:cNvSpPr/>
                <p:nvPr/>
              </p:nvSpPr>
              <p:spPr>
                <a:xfrm>
                  <a:off x="4699160" y="2620944"/>
                  <a:ext cx="202642" cy="190709"/>
                </a:xfrm>
                <a:custGeom>
                  <a:avLst/>
                  <a:gdLst/>
                  <a:ahLst/>
                  <a:cxnLst/>
                  <a:rect l="l" t="t" r="r" b="b"/>
                  <a:pathLst>
                    <a:path w="202642" h="190709" extrusionOk="0">
                      <a:moveTo>
                        <a:pt x="15686" y="0"/>
                      </a:moveTo>
                      <a:cubicBezTo>
                        <a:pt x="15686" y="0"/>
                        <a:pt x="66238" y="34580"/>
                        <a:pt x="85852" y="55423"/>
                      </a:cubicBezTo>
                      <a:cubicBezTo>
                        <a:pt x="96797" y="67061"/>
                        <a:pt x="102851" y="75500"/>
                        <a:pt x="102851" y="75500"/>
                      </a:cubicBezTo>
                      <a:cubicBezTo>
                        <a:pt x="102851" y="75500"/>
                        <a:pt x="103683" y="68789"/>
                        <a:pt x="101511" y="52373"/>
                      </a:cubicBezTo>
                      <a:cubicBezTo>
                        <a:pt x="99329" y="35948"/>
                        <a:pt x="94144" y="9817"/>
                        <a:pt x="94144" y="9817"/>
                      </a:cubicBezTo>
                      <a:cubicBezTo>
                        <a:pt x="94144" y="9817"/>
                        <a:pt x="104469" y="32851"/>
                        <a:pt x="108222" y="50654"/>
                      </a:cubicBezTo>
                      <a:cubicBezTo>
                        <a:pt x="111974" y="68456"/>
                        <a:pt x="109164" y="81018"/>
                        <a:pt x="109164" y="81018"/>
                      </a:cubicBezTo>
                      <a:cubicBezTo>
                        <a:pt x="109164" y="81018"/>
                        <a:pt x="119951" y="90640"/>
                        <a:pt x="128168" y="101150"/>
                      </a:cubicBezTo>
                      <a:cubicBezTo>
                        <a:pt x="136377" y="111660"/>
                        <a:pt x="142015" y="123066"/>
                        <a:pt x="142015" y="123066"/>
                      </a:cubicBezTo>
                      <a:lnTo>
                        <a:pt x="152340" y="89578"/>
                      </a:lnTo>
                      <a:cubicBezTo>
                        <a:pt x="152340" y="89578"/>
                        <a:pt x="144197" y="85206"/>
                        <a:pt x="137800" y="73014"/>
                      </a:cubicBezTo>
                      <a:cubicBezTo>
                        <a:pt x="131404" y="60822"/>
                        <a:pt x="126736" y="40800"/>
                        <a:pt x="126736" y="40800"/>
                      </a:cubicBezTo>
                      <a:cubicBezTo>
                        <a:pt x="126736" y="40800"/>
                        <a:pt x="135258" y="58002"/>
                        <a:pt x="141590" y="68244"/>
                      </a:cubicBezTo>
                      <a:cubicBezTo>
                        <a:pt x="147922" y="78495"/>
                        <a:pt x="152072" y="81786"/>
                        <a:pt x="152072" y="81786"/>
                      </a:cubicBezTo>
                      <a:lnTo>
                        <a:pt x="156111" y="49397"/>
                      </a:lnTo>
                      <a:lnTo>
                        <a:pt x="158949" y="6748"/>
                      </a:lnTo>
                      <a:lnTo>
                        <a:pt x="162249" y="48426"/>
                      </a:lnTo>
                      <a:cubicBezTo>
                        <a:pt x="162249" y="48426"/>
                        <a:pt x="167675" y="47881"/>
                        <a:pt x="173886" y="41004"/>
                      </a:cubicBezTo>
                      <a:cubicBezTo>
                        <a:pt x="180098" y="34117"/>
                        <a:pt x="187105" y="20899"/>
                        <a:pt x="187105" y="20899"/>
                      </a:cubicBezTo>
                      <a:cubicBezTo>
                        <a:pt x="187105" y="20899"/>
                        <a:pt x="182695" y="35975"/>
                        <a:pt x="176354" y="44738"/>
                      </a:cubicBezTo>
                      <a:cubicBezTo>
                        <a:pt x="170014" y="53501"/>
                        <a:pt x="161732" y="55969"/>
                        <a:pt x="161732" y="55969"/>
                      </a:cubicBezTo>
                      <a:lnTo>
                        <a:pt x="158163" y="81804"/>
                      </a:lnTo>
                      <a:lnTo>
                        <a:pt x="156879" y="96640"/>
                      </a:lnTo>
                      <a:cubicBezTo>
                        <a:pt x="156879" y="96640"/>
                        <a:pt x="165031" y="95946"/>
                        <a:pt x="176465" y="89134"/>
                      </a:cubicBezTo>
                      <a:cubicBezTo>
                        <a:pt x="187908" y="82331"/>
                        <a:pt x="202642" y="69408"/>
                        <a:pt x="202642" y="69408"/>
                      </a:cubicBezTo>
                      <a:cubicBezTo>
                        <a:pt x="202642" y="69408"/>
                        <a:pt x="192465" y="84669"/>
                        <a:pt x="180727" y="93515"/>
                      </a:cubicBezTo>
                      <a:cubicBezTo>
                        <a:pt x="168978" y="102361"/>
                        <a:pt x="155668" y="104792"/>
                        <a:pt x="155668" y="104792"/>
                      </a:cubicBezTo>
                      <a:lnTo>
                        <a:pt x="146997" y="129259"/>
                      </a:lnTo>
                      <a:cubicBezTo>
                        <a:pt x="146997" y="129259"/>
                        <a:pt x="151517" y="135453"/>
                        <a:pt x="157720" y="147580"/>
                      </a:cubicBezTo>
                      <a:cubicBezTo>
                        <a:pt x="163931" y="159716"/>
                        <a:pt x="171816" y="177787"/>
                        <a:pt x="171816" y="177787"/>
                      </a:cubicBezTo>
                      <a:lnTo>
                        <a:pt x="157258" y="185293"/>
                      </a:lnTo>
                      <a:cubicBezTo>
                        <a:pt x="157258" y="185293"/>
                        <a:pt x="154272" y="167296"/>
                        <a:pt x="149447" y="153995"/>
                      </a:cubicBezTo>
                      <a:cubicBezTo>
                        <a:pt x="144631" y="140693"/>
                        <a:pt x="137985" y="132088"/>
                        <a:pt x="137985" y="132088"/>
                      </a:cubicBezTo>
                      <a:lnTo>
                        <a:pt x="115163" y="133659"/>
                      </a:lnTo>
                      <a:cubicBezTo>
                        <a:pt x="115163" y="133659"/>
                        <a:pt x="115940" y="147598"/>
                        <a:pt x="108748" y="161315"/>
                      </a:cubicBezTo>
                      <a:cubicBezTo>
                        <a:pt x="101557" y="175023"/>
                        <a:pt x="88228" y="190709"/>
                        <a:pt x="88228" y="190709"/>
                      </a:cubicBezTo>
                      <a:cubicBezTo>
                        <a:pt x="88228" y="190709"/>
                        <a:pt x="99264" y="174006"/>
                        <a:pt x="103970" y="159957"/>
                      </a:cubicBezTo>
                      <a:cubicBezTo>
                        <a:pt x="108684" y="145907"/>
                        <a:pt x="108286" y="133696"/>
                        <a:pt x="108286" y="133696"/>
                      </a:cubicBezTo>
                      <a:lnTo>
                        <a:pt x="72394" y="134907"/>
                      </a:lnTo>
                      <a:cubicBezTo>
                        <a:pt x="72394" y="134907"/>
                        <a:pt x="70157" y="141858"/>
                        <a:pt x="59860" y="146997"/>
                      </a:cubicBezTo>
                      <a:cubicBezTo>
                        <a:pt x="49563" y="152137"/>
                        <a:pt x="31206" y="155464"/>
                        <a:pt x="31206" y="155464"/>
                      </a:cubicBezTo>
                      <a:cubicBezTo>
                        <a:pt x="31206" y="155464"/>
                        <a:pt x="48334" y="148763"/>
                        <a:pt x="57106" y="143688"/>
                      </a:cubicBezTo>
                      <a:cubicBezTo>
                        <a:pt x="65877" y="138605"/>
                        <a:pt x="66294" y="135138"/>
                        <a:pt x="66294" y="135138"/>
                      </a:cubicBezTo>
                      <a:lnTo>
                        <a:pt x="0" y="123251"/>
                      </a:lnTo>
                      <a:cubicBezTo>
                        <a:pt x="0" y="123251"/>
                        <a:pt x="46319" y="127531"/>
                        <a:pt x="69944" y="128344"/>
                      </a:cubicBezTo>
                      <a:cubicBezTo>
                        <a:pt x="87785" y="128964"/>
                        <a:pt x="94338" y="128196"/>
                        <a:pt x="94338" y="128196"/>
                      </a:cubicBezTo>
                      <a:cubicBezTo>
                        <a:pt x="94338" y="128196"/>
                        <a:pt x="91075" y="122493"/>
                        <a:pt x="83708" y="115644"/>
                      </a:cubicBezTo>
                      <a:cubicBezTo>
                        <a:pt x="76341" y="108795"/>
                        <a:pt x="65600" y="102001"/>
                        <a:pt x="65600" y="102001"/>
                      </a:cubicBezTo>
                      <a:cubicBezTo>
                        <a:pt x="65600" y="102001"/>
                        <a:pt x="79031" y="106816"/>
                        <a:pt x="88089" y="112926"/>
                      </a:cubicBezTo>
                      <a:cubicBezTo>
                        <a:pt x="97148" y="119036"/>
                        <a:pt x="101844" y="126440"/>
                        <a:pt x="101844" y="126440"/>
                      </a:cubicBezTo>
                      <a:lnTo>
                        <a:pt x="133401" y="125081"/>
                      </a:lnTo>
                      <a:cubicBezTo>
                        <a:pt x="133401" y="125081"/>
                        <a:pt x="125811" y="113629"/>
                        <a:pt x="119064" y="104348"/>
                      </a:cubicBezTo>
                      <a:cubicBezTo>
                        <a:pt x="112325" y="95059"/>
                        <a:pt x="103073" y="86629"/>
                        <a:pt x="103073" y="86629"/>
                      </a:cubicBezTo>
                      <a:cubicBezTo>
                        <a:pt x="103073" y="86629"/>
                        <a:pt x="87812" y="87211"/>
                        <a:pt x="70768" y="83708"/>
                      </a:cubicBezTo>
                      <a:cubicBezTo>
                        <a:pt x="53722" y="80214"/>
                        <a:pt x="34903" y="72625"/>
                        <a:pt x="34903" y="72625"/>
                      </a:cubicBezTo>
                      <a:cubicBezTo>
                        <a:pt x="34903" y="72625"/>
                        <a:pt x="53824" y="76933"/>
                        <a:pt x="69288" y="78883"/>
                      </a:cubicBezTo>
                      <a:cubicBezTo>
                        <a:pt x="84762" y="80833"/>
                        <a:pt x="96769" y="80427"/>
                        <a:pt x="96769" y="80427"/>
                      </a:cubicBezTo>
                      <a:cubicBezTo>
                        <a:pt x="96769" y="80427"/>
                        <a:pt x="94070" y="73624"/>
                        <a:pt x="78698" y="58011"/>
                      </a:cubicBezTo>
                      <a:cubicBezTo>
                        <a:pt x="58686" y="37676"/>
                        <a:pt x="15686" y="0"/>
                        <a:pt x="1568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51" name="Google Shape;11251;p17"/>
              <p:cNvGrpSpPr/>
              <p:nvPr/>
            </p:nvGrpSpPr>
            <p:grpSpPr>
              <a:xfrm>
                <a:off x="4695325" y="1762725"/>
                <a:ext cx="225741" cy="136654"/>
                <a:chOff x="4695325" y="1762725"/>
                <a:chExt cx="225741" cy="136654"/>
              </a:xfrm>
            </p:grpSpPr>
            <p:sp>
              <p:nvSpPr>
                <p:cNvPr id="11252" name="Google Shape;11252;p17"/>
                <p:cNvSpPr/>
                <p:nvPr/>
              </p:nvSpPr>
              <p:spPr>
                <a:xfrm>
                  <a:off x="4695325" y="1762725"/>
                  <a:ext cx="225741" cy="132482"/>
                </a:xfrm>
                <a:custGeom>
                  <a:avLst/>
                  <a:gdLst/>
                  <a:ahLst/>
                  <a:cxnLst/>
                  <a:rect l="l" t="t" r="r" b="b"/>
                  <a:pathLst>
                    <a:path w="225741" h="132482" extrusionOk="0">
                      <a:moveTo>
                        <a:pt x="136044" y="110634"/>
                      </a:moveTo>
                      <a:cubicBezTo>
                        <a:pt x="136044" y="110634"/>
                        <a:pt x="122447" y="128899"/>
                        <a:pt x="97333" y="131588"/>
                      </a:cubicBezTo>
                      <a:cubicBezTo>
                        <a:pt x="57789" y="135822"/>
                        <a:pt x="40874" y="123639"/>
                        <a:pt x="40874" y="123639"/>
                      </a:cubicBezTo>
                      <a:cubicBezTo>
                        <a:pt x="40874" y="123639"/>
                        <a:pt x="69140" y="120580"/>
                        <a:pt x="58178" y="106474"/>
                      </a:cubicBezTo>
                      <a:cubicBezTo>
                        <a:pt x="52484" y="99154"/>
                        <a:pt x="33442" y="92489"/>
                        <a:pt x="33442" y="92489"/>
                      </a:cubicBezTo>
                      <a:cubicBezTo>
                        <a:pt x="33442" y="92489"/>
                        <a:pt x="32703" y="83237"/>
                        <a:pt x="24347" y="75814"/>
                      </a:cubicBezTo>
                      <a:cubicBezTo>
                        <a:pt x="15982" y="68392"/>
                        <a:pt x="0" y="62790"/>
                        <a:pt x="0" y="62790"/>
                      </a:cubicBezTo>
                      <a:cubicBezTo>
                        <a:pt x="0" y="62790"/>
                        <a:pt x="12118" y="58649"/>
                        <a:pt x="27139" y="58095"/>
                      </a:cubicBezTo>
                      <a:cubicBezTo>
                        <a:pt x="42168" y="57549"/>
                        <a:pt x="60100" y="60600"/>
                        <a:pt x="60100" y="60600"/>
                      </a:cubicBezTo>
                      <a:cubicBezTo>
                        <a:pt x="60100" y="60600"/>
                        <a:pt x="53935" y="55432"/>
                        <a:pt x="49110" y="50358"/>
                      </a:cubicBezTo>
                      <a:cubicBezTo>
                        <a:pt x="44285" y="45274"/>
                        <a:pt x="40791" y="40264"/>
                        <a:pt x="40791" y="40264"/>
                      </a:cubicBezTo>
                      <a:cubicBezTo>
                        <a:pt x="40791" y="40264"/>
                        <a:pt x="48112" y="39414"/>
                        <a:pt x="55118" y="39913"/>
                      </a:cubicBezTo>
                      <a:cubicBezTo>
                        <a:pt x="62124" y="40403"/>
                        <a:pt x="68835" y="42251"/>
                        <a:pt x="68835" y="42251"/>
                      </a:cubicBezTo>
                      <a:cubicBezTo>
                        <a:pt x="68835" y="42251"/>
                        <a:pt x="65526" y="29440"/>
                        <a:pt x="65156" y="18875"/>
                      </a:cubicBezTo>
                      <a:cubicBezTo>
                        <a:pt x="64777" y="8310"/>
                        <a:pt x="67338" y="0"/>
                        <a:pt x="67338" y="0"/>
                      </a:cubicBezTo>
                      <a:cubicBezTo>
                        <a:pt x="67338" y="0"/>
                        <a:pt x="85677" y="7154"/>
                        <a:pt x="99570" y="14762"/>
                      </a:cubicBezTo>
                      <a:cubicBezTo>
                        <a:pt x="113471" y="22360"/>
                        <a:pt x="122927" y="30429"/>
                        <a:pt x="122927" y="30429"/>
                      </a:cubicBezTo>
                      <a:cubicBezTo>
                        <a:pt x="122927" y="30429"/>
                        <a:pt x="125238" y="26972"/>
                        <a:pt x="128714" y="24578"/>
                      </a:cubicBezTo>
                      <a:cubicBezTo>
                        <a:pt x="132189" y="22175"/>
                        <a:pt x="136848" y="20825"/>
                        <a:pt x="136848" y="20825"/>
                      </a:cubicBezTo>
                      <a:cubicBezTo>
                        <a:pt x="136848" y="20825"/>
                        <a:pt x="144511" y="28146"/>
                        <a:pt x="147894" y="35753"/>
                      </a:cubicBezTo>
                      <a:cubicBezTo>
                        <a:pt x="151267" y="43351"/>
                        <a:pt x="150371" y="51236"/>
                        <a:pt x="150371" y="51236"/>
                      </a:cubicBezTo>
                      <a:cubicBezTo>
                        <a:pt x="150371" y="51236"/>
                        <a:pt x="162332" y="41641"/>
                        <a:pt x="175680" y="36483"/>
                      </a:cubicBezTo>
                      <a:cubicBezTo>
                        <a:pt x="189027" y="31335"/>
                        <a:pt x="203761" y="30614"/>
                        <a:pt x="203761" y="30614"/>
                      </a:cubicBezTo>
                      <a:cubicBezTo>
                        <a:pt x="203761" y="30614"/>
                        <a:pt x="197262" y="41845"/>
                        <a:pt x="198908" y="51023"/>
                      </a:cubicBezTo>
                      <a:cubicBezTo>
                        <a:pt x="200544" y="60193"/>
                        <a:pt x="210333" y="67310"/>
                        <a:pt x="210333" y="67310"/>
                      </a:cubicBezTo>
                      <a:cubicBezTo>
                        <a:pt x="210333" y="67310"/>
                        <a:pt x="188278" y="73596"/>
                        <a:pt x="206848" y="92480"/>
                      </a:cubicBezTo>
                      <a:cubicBezTo>
                        <a:pt x="214215" y="99967"/>
                        <a:pt x="225741" y="100253"/>
                        <a:pt x="225741" y="100253"/>
                      </a:cubicBezTo>
                      <a:cubicBezTo>
                        <a:pt x="225741" y="100253"/>
                        <a:pt x="216369" y="111604"/>
                        <a:pt x="194000" y="114572"/>
                      </a:cubicBezTo>
                      <a:cubicBezTo>
                        <a:pt x="171640"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53" name="Google Shape;11253;p17"/>
                <p:cNvSpPr/>
                <p:nvPr/>
              </p:nvSpPr>
              <p:spPr>
                <a:xfrm>
                  <a:off x="4727002" y="1776387"/>
                  <a:ext cx="164661" cy="122992"/>
                </a:xfrm>
                <a:custGeom>
                  <a:avLst/>
                  <a:gdLst/>
                  <a:ahLst/>
                  <a:cxnLst/>
                  <a:rect l="l" t="t" r="r" b="b"/>
                  <a:pathLst>
                    <a:path w="164661" h="122992" extrusionOk="0">
                      <a:moveTo>
                        <a:pt x="47002" y="0"/>
                      </a:moveTo>
                      <a:cubicBezTo>
                        <a:pt x="47002" y="0"/>
                        <a:pt x="73476" y="29015"/>
                        <a:pt x="81591" y="43767"/>
                      </a:cubicBezTo>
                      <a:cubicBezTo>
                        <a:pt x="86129" y="52003"/>
                        <a:pt x="88052" y="57494"/>
                        <a:pt x="88052" y="57494"/>
                      </a:cubicBezTo>
                      <a:cubicBezTo>
                        <a:pt x="88052" y="57494"/>
                        <a:pt x="90594" y="54554"/>
                        <a:pt x="93774" y="46291"/>
                      </a:cubicBezTo>
                      <a:cubicBezTo>
                        <a:pt x="96963" y="38018"/>
                        <a:pt x="100780" y="24421"/>
                        <a:pt x="100780" y="24421"/>
                      </a:cubicBezTo>
                      <a:cubicBezTo>
                        <a:pt x="100780" y="24421"/>
                        <a:pt x="101557" y="37861"/>
                        <a:pt x="99117" y="47178"/>
                      </a:cubicBezTo>
                      <a:cubicBezTo>
                        <a:pt x="96677" y="56486"/>
                        <a:pt x="91010" y="61690"/>
                        <a:pt x="91010" y="61690"/>
                      </a:cubicBezTo>
                      <a:cubicBezTo>
                        <a:pt x="91010" y="61690"/>
                        <a:pt x="96011" y="68928"/>
                        <a:pt x="98895" y="75944"/>
                      </a:cubicBezTo>
                      <a:cubicBezTo>
                        <a:pt x="101779" y="82959"/>
                        <a:pt x="102546" y="89744"/>
                        <a:pt x="102546" y="89744"/>
                      </a:cubicBezTo>
                      <a:lnTo>
                        <a:pt x="119683" y="76609"/>
                      </a:lnTo>
                      <a:cubicBezTo>
                        <a:pt x="119683" y="76609"/>
                        <a:pt x="115080" y="72505"/>
                        <a:pt x="113989" y="65156"/>
                      </a:cubicBezTo>
                      <a:cubicBezTo>
                        <a:pt x="112908" y="57808"/>
                        <a:pt x="115339" y="47215"/>
                        <a:pt x="115339" y="47215"/>
                      </a:cubicBezTo>
                      <a:cubicBezTo>
                        <a:pt x="115339" y="47215"/>
                        <a:pt x="116503" y="57457"/>
                        <a:pt x="118112" y="63872"/>
                      </a:cubicBezTo>
                      <a:cubicBezTo>
                        <a:pt x="119710" y="70287"/>
                        <a:pt x="121753" y="72884"/>
                        <a:pt x="121753" y="72884"/>
                      </a:cubicBezTo>
                      <a:lnTo>
                        <a:pt x="134038" y="58677"/>
                      </a:lnTo>
                      <a:lnTo>
                        <a:pt x="148439" y="39340"/>
                      </a:lnTo>
                      <a:lnTo>
                        <a:pt x="138752" y="59768"/>
                      </a:lnTo>
                      <a:cubicBezTo>
                        <a:pt x="138752" y="59768"/>
                        <a:pt x="142828" y="60886"/>
                        <a:pt x="149299" y="59213"/>
                      </a:cubicBezTo>
                      <a:cubicBezTo>
                        <a:pt x="155778" y="57549"/>
                        <a:pt x="164661" y="53103"/>
                        <a:pt x="164661" y="53103"/>
                      </a:cubicBezTo>
                      <a:cubicBezTo>
                        <a:pt x="164661" y="53103"/>
                        <a:pt x="157119" y="59074"/>
                        <a:pt x="150001" y="61598"/>
                      </a:cubicBezTo>
                      <a:cubicBezTo>
                        <a:pt x="142893" y="64121"/>
                        <a:pt x="136201" y="63188"/>
                        <a:pt x="136201" y="63188"/>
                      </a:cubicBezTo>
                      <a:lnTo>
                        <a:pt x="126144" y="74428"/>
                      </a:lnTo>
                      <a:lnTo>
                        <a:pt x="120922" y="81074"/>
                      </a:lnTo>
                      <a:cubicBezTo>
                        <a:pt x="120922" y="81074"/>
                        <a:pt x="127003" y="82811"/>
                        <a:pt x="137227" y="82497"/>
                      </a:cubicBezTo>
                      <a:cubicBezTo>
                        <a:pt x="147459" y="82183"/>
                        <a:pt x="161833" y="79835"/>
                        <a:pt x="161833" y="79835"/>
                      </a:cubicBezTo>
                      <a:cubicBezTo>
                        <a:pt x="161833" y="79835"/>
                        <a:pt x="150075" y="84438"/>
                        <a:pt x="139038" y="85631"/>
                      </a:cubicBezTo>
                      <a:cubicBezTo>
                        <a:pt x="128002" y="86823"/>
                        <a:pt x="117686" y="84605"/>
                        <a:pt x="117686" y="84605"/>
                      </a:cubicBezTo>
                      <a:lnTo>
                        <a:pt x="104348" y="93913"/>
                      </a:lnTo>
                      <a:cubicBezTo>
                        <a:pt x="104348" y="93913"/>
                        <a:pt x="105818" y="97970"/>
                        <a:pt x="106779" y="105236"/>
                      </a:cubicBezTo>
                      <a:cubicBezTo>
                        <a:pt x="107750" y="112510"/>
                        <a:pt x="108212" y="122992"/>
                        <a:pt x="108212" y="122992"/>
                      </a:cubicBezTo>
                      <a:lnTo>
                        <a:pt x="95530" y="122854"/>
                      </a:lnTo>
                      <a:cubicBezTo>
                        <a:pt x="95530" y="122854"/>
                        <a:pt x="98581" y="113638"/>
                        <a:pt x="98950" y="106160"/>
                      </a:cubicBezTo>
                      <a:cubicBezTo>
                        <a:pt x="99329" y="98691"/>
                        <a:pt x="97018" y="92970"/>
                        <a:pt x="97018" y="92970"/>
                      </a:cubicBezTo>
                      <a:lnTo>
                        <a:pt x="80094" y="87941"/>
                      </a:lnTo>
                      <a:cubicBezTo>
                        <a:pt x="80094" y="87941"/>
                        <a:pt x="76628" y="94698"/>
                        <a:pt x="67467" y="99329"/>
                      </a:cubicBezTo>
                      <a:cubicBezTo>
                        <a:pt x="58307" y="103951"/>
                        <a:pt x="44146" y="107963"/>
                        <a:pt x="44146" y="107963"/>
                      </a:cubicBezTo>
                      <a:cubicBezTo>
                        <a:pt x="44146" y="107963"/>
                        <a:pt x="56948" y="102897"/>
                        <a:pt x="64408" y="97481"/>
                      </a:cubicBezTo>
                      <a:cubicBezTo>
                        <a:pt x="71876" y="92064"/>
                        <a:pt x="75130" y="86231"/>
                        <a:pt x="75130" y="86231"/>
                      </a:cubicBezTo>
                      <a:lnTo>
                        <a:pt x="48870" y="77737"/>
                      </a:lnTo>
                      <a:cubicBezTo>
                        <a:pt x="48870" y="77737"/>
                        <a:pt x="45246" y="80436"/>
                        <a:pt x="36326" y="80251"/>
                      </a:cubicBezTo>
                      <a:cubicBezTo>
                        <a:pt x="27407" y="80066"/>
                        <a:pt x="13200" y="76997"/>
                        <a:pt x="13200" y="76997"/>
                      </a:cubicBezTo>
                      <a:cubicBezTo>
                        <a:pt x="13200" y="76997"/>
                        <a:pt x="27499" y="78171"/>
                        <a:pt x="35291" y="77996"/>
                      </a:cubicBezTo>
                      <a:cubicBezTo>
                        <a:pt x="43093" y="77820"/>
                        <a:pt x="44396" y="76304"/>
                        <a:pt x="44396" y="76304"/>
                      </a:cubicBezTo>
                      <a:lnTo>
                        <a:pt x="0" y="53972"/>
                      </a:lnTo>
                      <a:cubicBezTo>
                        <a:pt x="0" y="53972"/>
                        <a:pt x="32195" y="67680"/>
                        <a:pt x="49008" y="74030"/>
                      </a:cubicBezTo>
                      <a:cubicBezTo>
                        <a:pt x="61699" y="78827"/>
                        <a:pt x="66654" y="80121"/>
                        <a:pt x="66654" y="80121"/>
                      </a:cubicBezTo>
                      <a:cubicBezTo>
                        <a:pt x="66654" y="80121"/>
                        <a:pt x="65951" y="76618"/>
                        <a:pt x="62615" y="71534"/>
                      </a:cubicBezTo>
                      <a:cubicBezTo>
                        <a:pt x="59278" y="66460"/>
                        <a:pt x="53492" y="60544"/>
                        <a:pt x="53492" y="60544"/>
                      </a:cubicBezTo>
                      <a:cubicBezTo>
                        <a:pt x="53492" y="60544"/>
                        <a:pt x="61792" y="66210"/>
                        <a:pt x="66561" y="71368"/>
                      </a:cubicBezTo>
                      <a:cubicBezTo>
                        <a:pt x="71331" y="76526"/>
                        <a:pt x="72570" y="81185"/>
                        <a:pt x="72570" y="81185"/>
                      </a:cubicBezTo>
                      <a:lnTo>
                        <a:pt x="95743" y="88524"/>
                      </a:lnTo>
                      <a:cubicBezTo>
                        <a:pt x="95743" y="88524"/>
                        <a:pt x="93580" y="81221"/>
                        <a:pt x="91398" y="75149"/>
                      </a:cubicBezTo>
                      <a:cubicBezTo>
                        <a:pt x="89226" y="69085"/>
                        <a:pt x="84993" y="62781"/>
                        <a:pt x="84993" y="62781"/>
                      </a:cubicBezTo>
                      <a:cubicBezTo>
                        <a:pt x="84993" y="62781"/>
                        <a:pt x="73808" y="59204"/>
                        <a:pt x="62522" y="53260"/>
                      </a:cubicBezTo>
                      <a:cubicBezTo>
                        <a:pt x="51236" y="47308"/>
                        <a:pt x="39848" y="38989"/>
                        <a:pt x="39848" y="38989"/>
                      </a:cubicBezTo>
                      <a:cubicBezTo>
                        <a:pt x="39848" y="38989"/>
                        <a:pt x="52253" y="45792"/>
                        <a:pt x="62854" y="50617"/>
                      </a:cubicBezTo>
                      <a:cubicBezTo>
                        <a:pt x="73448" y="55442"/>
                        <a:pt x="82229" y="58279"/>
                        <a:pt x="82229" y="58279"/>
                      </a:cubicBezTo>
                      <a:cubicBezTo>
                        <a:pt x="82229" y="58279"/>
                        <a:pt x="82257" y="54397"/>
                        <a:pt x="75684" y="43176"/>
                      </a:cubicBezTo>
                      <a:cubicBezTo>
                        <a:pt x="67125" y="28571"/>
                        <a:pt x="47002" y="0"/>
                        <a:pt x="470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54" name="Google Shape;11254;p17"/>
              <p:cNvGrpSpPr/>
              <p:nvPr/>
            </p:nvGrpSpPr>
            <p:grpSpPr>
              <a:xfrm>
                <a:off x="2935323" y="2392808"/>
                <a:ext cx="298523" cy="252935"/>
                <a:chOff x="2935323" y="2392808"/>
                <a:chExt cx="298523" cy="252935"/>
              </a:xfrm>
            </p:grpSpPr>
            <p:sp>
              <p:nvSpPr>
                <p:cNvPr id="11255" name="Google Shape;11255;p17"/>
                <p:cNvSpPr/>
                <p:nvPr/>
              </p:nvSpPr>
              <p:spPr>
                <a:xfrm>
                  <a:off x="2935323" y="2411465"/>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1" y="90775"/>
                        <a:pt x="22461" y="90775"/>
                      </a:cubicBezTo>
                      <a:cubicBezTo>
                        <a:pt x="22461" y="90775"/>
                        <a:pt x="30965" y="106498"/>
                        <a:pt x="28081" y="121713"/>
                      </a:cubicBezTo>
                      <a:cubicBezTo>
                        <a:pt x="25188" y="136927"/>
                        <a:pt x="10916" y="151634"/>
                        <a:pt x="10916" y="151634"/>
                      </a:cubicBezTo>
                      <a:cubicBezTo>
                        <a:pt x="10916" y="151634"/>
                        <a:pt x="30291" y="154527"/>
                        <a:pt x="49637" y="150441"/>
                      </a:cubicBezTo>
                      <a:cubicBezTo>
                        <a:pt x="68992" y="146346"/>
                        <a:pt x="88311" y="135273"/>
                        <a:pt x="88311" y="135273"/>
                      </a:cubicBezTo>
                      <a:cubicBezTo>
                        <a:pt x="88311" y="135273"/>
                        <a:pt x="85862" y="145958"/>
                        <a:pt x="85011"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18"/>
                        <a:pt x="159134" y="234279"/>
                        <a:pt x="159134" y="234279"/>
                      </a:cubicBezTo>
                      <a:cubicBezTo>
                        <a:pt x="159134" y="234279"/>
                        <a:pt x="174764" y="216199"/>
                        <a:pt x="184387" y="198830"/>
                      </a:cubicBezTo>
                      <a:cubicBezTo>
                        <a:pt x="194018" y="181462"/>
                        <a:pt x="197633" y="164815"/>
                        <a:pt x="197633" y="164815"/>
                      </a:cubicBezTo>
                      <a:cubicBezTo>
                        <a:pt x="197633" y="164815"/>
                        <a:pt x="204038" y="169825"/>
                        <a:pt x="210832" y="172681"/>
                      </a:cubicBezTo>
                      <a:cubicBezTo>
                        <a:pt x="217626" y="175537"/>
                        <a:pt x="224817" y="176249"/>
                        <a:pt x="224817" y="176249"/>
                      </a:cubicBezTo>
                      <a:cubicBezTo>
                        <a:pt x="224817" y="176249"/>
                        <a:pt x="226943" y="161432"/>
                        <a:pt x="223421" y="147576"/>
                      </a:cubicBezTo>
                      <a:cubicBezTo>
                        <a:pt x="219900" y="133729"/>
                        <a:pt x="210730" y="120835"/>
                        <a:pt x="210730" y="120835"/>
                      </a:cubicBezTo>
                      <a:cubicBezTo>
                        <a:pt x="210730" y="120835"/>
                        <a:pt x="235466" y="132897"/>
                        <a:pt x="257419" y="137075"/>
                      </a:cubicBezTo>
                      <a:cubicBezTo>
                        <a:pt x="279362" y="141253"/>
                        <a:pt x="298524" y="137537"/>
                        <a:pt x="298524" y="137537"/>
                      </a:cubicBezTo>
                      <a:cubicBezTo>
                        <a:pt x="298524" y="137537"/>
                        <a:pt x="278946" y="120909"/>
                        <a:pt x="271644" y="105010"/>
                      </a:cubicBezTo>
                      <a:cubicBezTo>
                        <a:pt x="264351" y="89102"/>
                        <a:pt x="269333" y="73934"/>
                        <a:pt x="269333" y="73934"/>
                      </a:cubicBezTo>
                      <a:cubicBezTo>
                        <a:pt x="269333" y="73934"/>
                        <a:pt x="235345" y="70763"/>
                        <a:pt x="239320" y="32958"/>
                      </a:cubicBezTo>
                      <a:cubicBezTo>
                        <a:pt x="240891" y="17975"/>
                        <a:pt x="255024" y="13649"/>
                        <a:pt x="255024" y="13649"/>
                      </a:cubicBezTo>
                      <a:cubicBezTo>
                        <a:pt x="255024"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56" name="Google Shape;11256;p17"/>
                <p:cNvSpPr/>
                <p:nvPr/>
              </p:nvSpPr>
              <p:spPr>
                <a:xfrm>
                  <a:off x="2973942" y="2392808"/>
                  <a:ext cx="213762" cy="226296"/>
                </a:xfrm>
                <a:custGeom>
                  <a:avLst/>
                  <a:gdLst/>
                  <a:ahLst/>
                  <a:cxnLst/>
                  <a:rect l="l" t="t" r="r" b="b"/>
                  <a:pathLst>
                    <a:path w="213762" h="226296" extrusionOk="0">
                      <a:moveTo>
                        <a:pt x="120774" y="226296"/>
                      </a:moveTo>
                      <a:cubicBezTo>
                        <a:pt x="120774" y="226296"/>
                        <a:pt x="124295" y="168895"/>
                        <a:pt x="119406" y="141488"/>
                      </a:cubicBezTo>
                      <a:cubicBezTo>
                        <a:pt x="116679" y="126200"/>
                        <a:pt x="113490" y="116365"/>
                        <a:pt x="113490" y="116365"/>
                      </a:cubicBezTo>
                      <a:cubicBezTo>
                        <a:pt x="113490" y="116365"/>
                        <a:pt x="119664" y="120441"/>
                        <a:pt x="132078" y="133216"/>
                      </a:cubicBezTo>
                      <a:cubicBezTo>
                        <a:pt x="144483" y="145990"/>
                        <a:pt x="163118" y="167481"/>
                        <a:pt x="163118" y="167481"/>
                      </a:cubicBezTo>
                      <a:cubicBezTo>
                        <a:pt x="163118" y="167481"/>
                        <a:pt x="150399" y="144724"/>
                        <a:pt x="137846" y="129943"/>
                      </a:cubicBezTo>
                      <a:cubicBezTo>
                        <a:pt x="125303" y="115173"/>
                        <a:pt x="112917" y="108360"/>
                        <a:pt x="112917" y="108360"/>
                      </a:cubicBezTo>
                      <a:cubicBezTo>
                        <a:pt x="112917" y="108360"/>
                        <a:pt x="111780" y="94569"/>
                        <a:pt x="108240" y="81859"/>
                      </a:cubicBezTo>
                      <a:cubicBezTo>
                        <a:pt x="104700" y="69159"/>
                        <a:pt x="98738" y="57540"/>
                        <a:pt x="98738" y="57540"/>
                      </a:cubicBezTo>
                      <a:lnTo>
                        <a:pt x="133566" y="73818"/>
                      </a:lnTo>
                      <a:cubicBezTo>
                        <a:pt x="133566" y="73818"/>
                        <a:pt x="131995" y="82229"/>
                        <a:pt x="138124" y="94893"/>
                      </a:cubicBezTo>
                      <a:cubicBezTo>
                        <a:pt x="144252" y="107556"/>
                        <a:pt x="158080" y="124462"/>
                        <a:pt x="158080" y="124462"/>
                      </a:cubicBezTo>
                      <a:cubicBezTo>
                        <a:pt x="158080" y="124462"/>
                        <a:pt x="149114" y="106946"/>
                        <a:pt x="144575" y="95669"/>
                      </a:cubicBezTo>
                      <a:cubicBezTo>
                        <a:pt x="140046" y="84392"/>
                        <a:pt x="139944" y="79373"/>
                        <a:pt x="139944" y="79373"/>
                      </a:cubicBezTo>
                      <a:lnTo>
                        <a:pt x="169801" y="99052"/>
                      </a:lnTo>
                      <a:lnTo>
                        <a:pt x="207504" y="126616"/>
                      </a:lnTo>
                      <a:lnTo>
                        <a:pt x="174579" y="95651"/>
                      </a:lnTo>
                      <a:cubicBezTo>
                        <a:pt x="174579" y="95651"/>
                        <a:pt x="178536" y="92425"/>
                        <a:pt x="188334" y="93053"/>
                      </a:cubicBezTo>
                      <a:cubicBezTo>
                        <a:pt x="198122" y="93682"/>
                        <a:pt x="213762" y="98165"/>
                        <a:pt x="213762" y="98165"/>
                      </a:cubicBezTo>
                      <a:cubicBezTo>
                        <a:pt x="213762" y="98165"/>
                        <a:pt x="198242" y="90678"/>
                        <a:pt x="186781" y="88838"/>
                      </a:cubicBezTo>
                      <a:cubicBezTo>
                        <a:pt x="175319" y="86989"/>
                        <a:pt x="167906" y="90789"/>
                        <a:pt x="167906" y="90789"/>
                      </a:cubicBezTo>
                      <a:lnTo>
                        <a:pt x="143864" y="75315"/>
                      </a:lnTo>
                      <a:lnTo>
                        <a:pt x="130553" y="65933"/>
                      </a:lnTo>
                      <a:cubicBezTo>
                        <a:pt x="130553" y="65933"/>
                        <a:pt x="136395" y="61006"/>
                        <a:pt x="149502" y="58113"/>
                      </a:cubicBezTo>
                      <a:cubicBezTo>
                        <a:pt x="162609" y="55220"/>
                        <a:pt x="182982" y="54370"/>
                        <a:pt x="182982" y="54370"/>
                      </a:cubicBezTo>
                      <a:cubicBezTo>
                        <a:pt x="182982" y="54370"/>
                        <a:pt x="163589" y="50580"/>
                        <a:pt x="148569" y="52271"/>
                      </a:cubicBezTo>
                      <a:cubicBezTo>
                        <a:pt x="133548" y="53954"/>
                        <a:pt x="122909" y="61099"/>
                        <a:pt x="122909" y="61099"/>
                      </a:cubicBezTo>
                      <a:lnTo>
                        <a:pt x="96741" y="49960"/>
                      </a:lnTo>
                      <a:cubicBezTo>
                        <a:pt x="96741" y="49960"/>
                        <a:pt x="94449" y="42686"/>
                        <a:pt x="88246" y="30198"/>
                      </a:cubicBezTo>
                      <a:cubicBezTo>
                        <a:pt x="82044" y="17710"/>
                        <a:pt x="71932" y="0"/>
                        <a:pt x="71932" y="0"/>
                      </a:cubicBezTo>
                      <a:lnTo>
                        <a:pt x="56218" y="4474"/>
                      </a:lnTo>
                      <a:cubicBezTo>
                        <a:pt x="56218" y="4474"/>
                        <a:pt x="69436" y="18884"/>
                        <a:pt x="77515" y="31261"/>
                      </a:cubicBezTo>
                      <a:cubicBezTo>
                        <a:pt x="85593" y="43647"/>
                        <a:pt x="88551" y="54000"/>
                        <a:pt x="88551" y="54000"/>
                      </a:cubicBezTo>
                      <a:lnTo>
                        <a:pt x="72505" y="68050"/>
                      </a:lnTo>
                      <a:cubicBezTo>
                        <a:pt x="72505" y="68050"/>
                        <a:pt x="61274" y="57901"/>
                        <a:pt x="45108" y="53214"/>
                      </a:cubicBezTo>
                      <a:cubicBezTo>
                        <a:pt x="28932" y="48519"/>
                        <a:pt x="7136" y="46531"/>
                        <a:pt x="7136" y="46531"/>
                      </a:cubicBezTo>
                      <a:cubicBezTo>
                        <a:pt x="7136" y="46531"/>
                        <a:pt x="28312" y="50737"/>
                        <a:pt x="43166" y="57318"/>
                      </a:cubicBezTo>
                      <a:cubicBezTo>
                        <a:pt x="58021" y="63890"/>
                        <a:pt x="68040" y="72579"/>
                        <a:pt x="68040" y="72579"/>
                      </a:cubicBezTo>
                      <a:lnTo>
                        <a:pt x="43869" y="95549"/>
                      </a:lnTo>
                      <a:cubicBezTo>
                        <a:pt x="43869" y="95549"/>
                        <a:pt x="36576" y="92240"/>
                        <a:pt x="25604" y="95521"/>
                      </a:cubicBezTo>
                      <a:cubicBezTo>
                        <a:pt x="14641" y="98803"/>
                        <a:pt x="0" y="108684"/>
                        <a:pt x="0" y="108684"/>
                      </a:cubicBezTo>
                      <a:cubicBezTo>
                        <a:pt x="0" y="108684"/>
                        <a:pt x="16684" y="101945"/>
                        <a:pt x="26621" y="99634"/>
                      </a:cubicBezTo>
                      <a:cubicBezTo>
                        <a:pt x="36548" y="97324"/>
                        <a:pt x="39728" y="99440"/>
                        <a:pt x="39728" y="99440"/>
                      </a:cubicBezTo>
                      <a:lnTo>
                        <a:pt x="6969" y="151628"/>
                      </a:lnTo>
                      <a:cubicBezTo>
                        <a:pt x="6969" y="151628"/>
                        <a:pt x="33248" y="117936"/>
                        <a:pt x="47807" y="101705"/>
                      </a:cubicBezTo>
                      <a:cubicBezTo>
                        <a:pt x="58788" y="89448"/>
                        <a:pt x="63668" y="85631"/>
                        <a:pt x="63668" y="85631"/>
                      </a:cubicBezTo>
                      <a:cubicBezTo>
                        <a:pt x="63668" y="85631"/>
                        <a:pt x="66367" y="91731"/>
                        <a:pt x="67375" y="101344"/>
                      </a:cubicBezTo>
                      <a:cubicBezTo>
                        <a:pt x="68382" y="110958"/>
                        <a:pt x="67162" y="122780"/>
                        <a:pt x="67162" y="122780"/>
                      </a:cubicBezTo>
                      <a:cubicBezTo>
                        <a:pt x="67162" y="122780"/>
                        <a:pt x="71775" y="110542"/>
                        <a:pt x="72477" y="100309"/>
                      </a:cubicBezTo>
                      <a:cubicBezTo>
                        <a:pt x="73180" y="90086"/>
                        <a:pt x="69981" y="81869"/>
                        <a:pt x="69981" y="81869"/>
                      </a:cubicBezTo>
                      <a:lnTo>
                        <a:pt x="91482" y="61866"/>
                      </a:lnTo>
                      <a:cubicBezTo>
                        <a:pt x="91482" y="61866"/>
                        <a:pt x="96223" y="74807"/>
                        <a:pt x="99680" y="85686"/>
                      </a:cubicBezTo>
                      <a:cubicBezTo>
                        <a:pt x="103147" y="96575"/>
                        <a:pt x="104274" y="108527"/>
                        <a:pt x="104274" y="108527"/>
                      </a:cubicBezTo>
                      <a:cubicBezTo>
                        <a:pt x="104274" y="108527"/>
                        <a:pt x="93931" y="118250"/>
                        <a:pt x="85880" y="131977"/>
                      </a:cubicBezTo>
                      <a:cubicBezTo>
                        <a:pt x="77829" y="145694"/>
                        <a:pt x="72071" y="163414"/>
                        <a:pt x="72071" y="163414"/>
                      </a:cubicBezTo>
                      <a:cubicBezTo>
                        <a:pt x="72071" y="163414"/>
                        <a:pt x="80657" y="147885"/>
                        <a:pt x="88986" y="136284"/>
                      </a:cubicBezTo>
                      <a:cubicBezTo>
                        <a:pt x="97323" y="124675"/>
                        <a:pt x="105411" y="116993"/>
                        <a:pt x="105411" y="116993"/>
                      </a:cubicBezTo>
                      <a:cubicBezTo>
                        <a:pt x="105411" y="116993"/>
                        <a:pt x="109404" y="123482"/>
                        <a:pt x="112621" y="144456"/>
                      </a:cubicBezTo>
                      <a:cubicBezTo>
                        <a:pt x="116818" y="171760"/>
                        <a:pt x="120774" y="226296"/>
                        <a:pt x="120774" y="2262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57" name="Google Shape;11257;p17"/>
              <p:cNvGrpSpPr/>
              <p:nvPr/>
            </p:nvGrpSpPr>
            <p:grpSpPr>
              <a:xfrm>
                <a:off x="3215064" y="2681220"/>
                <a:ext cx="229937" cy="198649"/>
                <a:chOff x="3215064" y="2681220"/>
                <a:chExt cx="229937" cy="198649"/>
              </a:xfrm>
            </p:grpSpPr>
            <p:sp>
              <p:nvSpPr>
                <p:cNvPr id="11258" name="Google Shape;11258;p17"/>
                <p:cNvSpPr/>
                <p:nvPr/>
              </p:nvSpPr>
              <p:spPr>
                <a:xfrm>
                  <a:off x="3215064" y="2681220"/>
                  <a:ext cx="229937" cy="198649"/>
                </a:xfrm>
                <a:custGeom>
                  <a:avLst/>
                  <a:gdLst/>
                  <a:ahLst/>
                  <a:cxnLst/>
                  <a:rect l="l" t="t" r="r" b="b"/>
                  <a:pathLst>
                    <a:path w="229937" h="198649" extrusionOk="0">
                      <a:moveTo>
                        <a:pt x="173637" y="117067"/>
                      </a:moveTo>
                      <a:cubicBezTo>
                        <a:pt x="173637" y="117067"/>
                        <a:pt x="209353" y="102962"/>
                        <a:pt x="221129" y="80149"/>
                      </a:cubicBezTo>
                      <a:cubicBezTo>
                        <a:pt x="239671" y="44220"/>
                        <a:pt x="223181" y="30309"/>
                        <a:pt x="223181" y="30309"/>
                      </a:cubicBezTo>
                      <a:cubicBezTo>
                        <a:pt x="223181" y="30309"/>
                        <a:pt x="209880" y="55996"/>
                        <a:pt x="188352" y="47631"/>
                      </a:cubicBezTo>
                      <a:cubicBezTo>
                        <a:pt x="177186" y="43287"/>
                        <a:pt x="170928" y="26898"/>
                        <a:pt x="170928" y="26898"/>
                      </a:cubicBezTo>
                      <a:cubicBezTo>
                        <a:pt x="170928" y="26898"/>
                        <a:pt x="155002" y="27203"/>
                        <a:pt x="144409" y="20474"/>
                      </a:cubicBezTo>
                      <a:cubicBezTo>
                        <a:pt x="133816" y="13754"/>
                        <a:pt x="128557" y="0"/>
                        <a:pt x="128557" y="0"/>
                      </a:cubicBezTo>
                      <a:cubicBezTo>
                        <a:pt x="128557" y="0"/>
                        <a:pt x="117908" y="11305"/>
                        <a:pt x="112704" y="24837"/>
                      </a:cubicBezTo>
                      <a:cubicBezTo>
                        <a:pt x="107509" y="38378"/>
                        <a:pt x="107759" y="54157"/>
                        <a:pt x="107759" y="54157"/>
                      </a:cubicBezTo>
                      <a:cubicBezTo>
                        <a:pt x="107759" y="54157"/>
                        <a:pt x="100503" y="49165"/>
                        <a:pt x="92998" y="45366"/>
                      </a:cubicBezTo>
                      <a:cubicBezTo>
                        <a:pt x="85492" y="41558"/>
                        <a:pt x="77746" y="38951"/>
                        <a:pt x="77746" y="38951"/>
                      </a:cubicBezTo>
                      <a:cubicBezTo>
                        <a:pt x="77746" y="38951"/>
                        <a:pt x="74187" y="45607"/>
                        <a:pt x="73078" y="51846"/>
                      </a:cubicBezTo>
                      <a:cubicBezTo>
                        <a:pt x="71960" y="58085"/>
                        <a:pt x="73291" y="63909"/>
                        <a:pt x="73291" y="63909"/>
                      </a:cubicBezTo>
                      <a:cubicBezTo>
                        <a:pt x="73291" y="63909"/>
                        <a:pt x="51874" y="62282"/>
                        <a:pt x="33553" y="63049"/>
                      </a:cubicBezTo>
                      <a:cubicBezTo>
                        <a:pt x="15224" y="63816"/>
                        <a:pt x="0" y="66986"/>
                        <a:pt x="0" y="66986"/>
                      </a:cubicBezTo>
                      <a:cubicBezTo>
                        <a:pt x="0" y="66986"/>
                        <a:pt x="7302" y="82682"/>
                        <a:pt x="16647" y="94356"/>
                      </a:cubicBezTo>
                      <a:cubicBezTo>
                        <a:pt x="26001" y="106040"/>
                        <a:pt x="37399" y="113684"/>
                        <a:pt x="37399" y="113684"/>
                      </a:cubicBezTo>
                      <a:cubicBezTo>
                        <a:pt x="37399" y="113684"/>
                        <a:pt x="30725" y="116115"/>
                        <a:pt x="25558" y="119489"/>
                      </a:cubicBezTo>
                      <a:cubicBezTo>
                        <a:pt x="20381" y="122863"/>
                        <a:pt x="16712" y="127170"/>
                        <a:pt x="16712" y="127170"/>
                      </a:cubicBezTo>
                      <a:cubicBezTo>
                        <a:pt x="16712" y="127170"/>
                        <a:pt x="27333" y="133289"/>
                        <a:pt x="39645" y="135526"/>
                      </a:cubicBezTo>
                      <a:cubicBezTo>
                        <a:pt x="51957" y="137763"/>
                        <a:pt x="65961" y="136127"/>
                        <a:pt x="65961" y="136127"/>
                      </a:cubicBezTo>
                      <a:cubicBezTo>
                        <a:pt x="65961" y="136127"/>
                        <a:pt x="45847" y="147866"/>
                        <a:pt x="33082" y="160381"/>
                      </a:cubicBezTo>
                      <a:cubicBezTo>
                        <a:pt x="20326" y="172906"/>
                        <a:pt x="14919" y="186198"/>
                        <a:pt x="14919" y="186198"/>
                      </a:cubicBezTo>
                      <a:cubicBezTo>
                        <a:pt x="14919" y="186198"/>
                        <a:pt x="36345" y="179192"/>
                        <a:pt x="51883" y="179709"/>
                      </a:cubicBezTo>
                      <a:cubicBezTo>
                        <a:pt x="67430" y="180218"/>
                        <a:pt x="77080" y="188259"/>
                        <a:pt x="77080" y="188259"/>
                      </a:cubicBezTo>
                      <a:cubicBezTo>
                        <a:pt x="77080" y="188259"/>
                        <a:pt x="94282" y="167813"/>
                        <a:pt x="121985" y="182501"/>
                      </a:cubicBezTo>
                      <a:cubicBezTo>
                        <a:pt x="132966" y="188334"/>
                        <a:pt x="130211" y="198649"/>
                        <a:pt x="130211" y="198649"/>
                      </a:cubicBezTo>
                      <a:cubicBezTo>
                        <a:pt x="130211" y="198649"/>
                        <a:pt x="152663" y="189045"/>
                        <a:pt x="164162" y="168664"/>
                      </a:cubicBezTo>
                      <a:cubicBezTo>
                        <a:pt x="175652" y="148291"/>
                        <a:pt x="173637" y="117067"/>
                        <a:pt x="173637" y="1170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59" name="Google Shape;11259;p17"/>
                <p:cNvSpPr/>
                <p:nvPr/>
              </p:nvSpPr>
              <p:spPr>
                <a:xfrm>
                  <a:off x="3235695" y="2709135"/>
                  <a:ext cx="200655" cy="147838"/>
                </a:xfrm>
                <a:custGeom>
                  <a:avLst/>
                  <a:gdLst/>
                  <a:ahLst/>
                  <a:cxnLst/>
                  <a:rect l="l" t="t" r="r" b="b"/>
                  <a:pathLst>
                    <a:path w="200655" h="147838" extrusionOk="0">
                      <a:moveTo>
                        <a:pt x="0" y="47816"/>
                      </a:moveTo>
                      <a:cubicBezTo>
                        <a:pt x="0" y="47816"/>
                        <a:pt x="43157" y="68540"/>
                        <a:pt x="66608" y="74280"/>
                      </a:cubicBezTo>
                      <a:cubicBezTo>
                        <a:pt x="79696" y="77487"/>
                        <a:pt x="88736" y="78643"/>
                        <a:pt x="88736" y="78643"/>
                      </a:cubicBezTo>
                      <a:cubicBezTo>
                        <a:pt x="88736" y="78643"/>
                        <a:pt x="82885" y="81231"/>
                        <a:pt x="67560" y="84947"/>
                      </a:cubicBezTo>
                      <a:cubicBezTo>
                        <a:pt x="52234" y="88671"/>
                        <a:pt x="27434" y="93515"/>
                        <a:pt x="27434" y="93515"/>
                      </a:cubicBezTo>
                      <a:cubicBezTo>
                        <a:pt x="27434" y="93515"/>
                        <a:pt x="50663" y="92813"/>
                        <a:pt x="67606" y="89651"/>
                      </a:cubicBezTo>
                      <a:cubicBezTo>
                        <a:pt x="84549" y="86481"/>
                        <a:pt x="95216" y="80852"/>
                        <a:pt x="95216" y="80852"/>
                      </a:cubicBezTo>
                      <a:cubicBezTo>
                        <a:pt x="95216" y="80852"/>
                        <a:pt x="106438" y="84586"/>
                        <a:pt x="117872" y="86444"/>
                      </a:cubicBezTo>
                      <a:cubicBezTo>
                        <a:pt x="129296" y="88302"/>
                        <a:pt x="140915" y="88274"/>
                        <a:pt x="140915" y="88274"/>
                      </a:cubicBezTo>
                      <a:lnTo>
                        <a:pt x="113157" y="105032"/>
                      </a:lnTo>
                      <a:cubicBezTo>
                        <a:pt x="113157" y="105032"/>
                        <a:pt x="107288" y="101326"/>
                        <a:pt x="94772" y="101113"/>
                      </a:cubicBezTo>
                      <a:cubicBezTo>
                        <a:pt x="82257" y="100910"/>
                        <a:pt x="63104" y="104201"/>
                        <a:pt x="63104" y="104201"/>
                      </a:cubicBezTo>
                      <a:cubicBezTo>
                        <a:pt x="63104" y="104201"/>
                        <a:pt x="80630" y="104173"/>
                        <a:pt x="91371" y="104949"/>
                      </a:cubicBezTo>
                      <a:cubicBezTo>
                        <a:pt x="102111" y="105716"/>
                        <a:pt x="106068" y="107269"/>
                        <a:pt x="106068" y="107269"/>
                      </a:cubicBezTo>
                      <a:lnTo>
                        <a:pt x="77820" y="119785"/>
                      </a:lnTo>
                      <a:lnTo>
                        <a:pt x="40024" y="134722"/>
                      </a:lnTo>
                      <a:lnTo>
                        <a:pt x="78393" y="123907"/>
                      </a:lnTo>
                      <a:cubicBezTo>
                        <a:pt x="78393" y="123907"/>
                        <a:pt x="79188" y="127438"/>
                        <a:pt x="74455" y="133428"/>
                      </a:cubicBezTo>
                      <a:cubicBezTo>
                        <a:pt x="69723" y="139408"/>
                        <a:pt x="59463" y="147838"/>
                        <a:pt x="59463" y="147838"/>
                      </a:cubicBezTo>
                      <a:cubicBezTo>
                        <a:pt x="59463" y="147838"/>
                        <a:pt x="72006" y="140453"/>
                        <a:pt x="78411" y="133807"/>
                      </a:cubicBezTo>
                      <a:cubicBezTo>
                        <a:pt x="84808" y="127161"/>
                        <a:pt x="85067" y="121255"/>
                        <a:pt x="85067" y="121255"/>
                      </a:cubicBezTo>
                      <a:lnTo>
                        <a:pt x="107528" y="111050"/>
                      </a:lnTo>
                      <a:lnTo>
                        <a:pt x="120598" y="105670"/>
                      </a:lnTo>
                      <a:cubicBezTo>
                        <a:pt x="120598" y="105670"/>
                        <a:pt x="121901" y="110948"/>
                        <a:pt x="118481" y="120154"/>
                      </a:cubicBezTo>
                      <a:cubicBezTo>
                        <a:pt x="115052" y="129370"/>
                        <a:pt x="106890" y="142514"/>
                        <a:pt x="106890" y="142514"/>
                      </a:cubicBezTo>
                      <a:cubicBezTo>
                        <a:pt x="106890" y="142514"/>
                        <a:pt x="118241" y="131478"/>
                        <a:pt x="123436" y="121449"/>
                      </a:cubicBezTo>
                      <a:cubicBezTo>
                        <a:pt x="128631" y="111419"/>
                        <a:pt x="127669" y="102398"/>
                        <a:pt x="127669" y="102398"/>
                      </a:cubicBezTo>
                      <a:lnTo>
                        <a:pt x="147681" y="89457"/>
                      </a:lnTo>
                      <a:cubicBezTo>
                        <a:pt x="147681" y="89457"/>
                        <a:pt x="154336" y="90354"/>
                        <a:pt x="166750" y="90456"/>
                      </a:cubicBezTo>
                      <a:cubicBezTo>
                        <a:pt x="179155" y="90567"/>
                        <a:pt x="197327" y="89882"/>
                        <a:pt x="197327" y="89882"/>
                      </a:cubicBezTo>
                      <a:lnTo>
                        <a:pt x="200655" y="78522"/>
                      </a:lnTo>
                      <a:cubicBezTo>
                        <a:pt x="200655" y="78522"/>
                        <a:pt x="183712" y="82220"/>
                        <a:pt x="170568" y="83338"/>
                      </a:cubicBezTo>
                      <a:cubicBezTo>
                        <a:pt x="157433" y="84457"/>
                        <a:pt x="148088" y="82987"/>
                        <a:pt x="148088" y="82987"/>
                      </a:cubicBezTo>
                      <a:lnTo>
                        <a:pt x="144104" y="68318"/>
                      </a:lnTo>
                      <a:cubicBezTo>
                        <a:pt x="144104" y="68318"/>
                        <a:pt x="156869" y="64500"/>
                        <a:pt x="167527" y="55793"/>
                      </a:cubicBezTo>
                      <a:cubicBezTo>
                        <a:pt x="178184" y="47095"/>
                        <a:pt x="189175" y="33969"/>
                        <a:pt x="189175" y="33969"/>
                      </a:cubicBezTo>
                      <a:cubicBezTo>
                        <a:pt x="189175" y="33969"/>
                        <a:pt x="176724" y="45986"/>
                        <a:pt x="165170" y="53251"/>
                      </a:cubicBezTo>
                      <a:cubicBezTo>
                        <a:pt x="153615" y="60516"/>
                        <a:pt x="142514" y="64038"/>
                        <a:pt x="142514" y="64038"/>
                      </a:cubicBezTo>
                      <a:lnTo>
                        <a:pt x="135101" y="41373"/>
                      </a:lnTo>
                      <a:cubicBezTo>
                        <a:pt x="135101" y="41373"/>
                        <a:pt x="140841" y="37833"/>
                        <a:pt x="143032" y="29847"/>
                      </a:cubicBezTo>
                      <a:cubicBezTo>
                        <a:pt x="145232" y="21860"/>
                        <a:pt x="143882" y="9428"/>
                        <a:pt x="143882" y="9428"/>
                      </a:cubicBezTo>
                      <a:cubicBezTo>
                        <a:pt x="143882" y="9428"/>
                        <a:pt x="141895" y="22138"/>
                        <a:pt x="139390" y="29163"/>
                      </a:cubicBezTo>
                      <a:cubicBezTo>
                        <a:pt x="136885" y="36179"/>
                        <a:pt x="133862" y="37500"/>
                        <a:pt x="133862" y="37500"/>
                      </a:cubicBezTo>
                      <a:lnTo>
                        <a:pt x="107436" y="0"/>
                      </a:lnTo>
                      <a:cubicBezTo>
                        <a:pt x="107436" y="0"/>
                        <a:pt x="122271" y="27453"/>
                        <a:pt x="128603" y="41872"/>
                      </a:cubicBezTo>
                      <a:cubicBezTo>
                        <a:pt x="133382" y="52761"/>
                        <a:pt x="134242" y="57078"/>
                        <a:pt x="134242" y="57078"/>
                      </a:cubicBezTo>
                      <a:cubicBezTo>
                        <a:pt x="134242" y="57078"/>
                        <a:pt x="128326" y="56810"/>
                        <a:pt x="120404" y="54351"/>
                      </a:cubicBezTo>
                      <a:cubicBezTo>
                        <a:pt x="112483" y="51892"/>
                        <a:pt x="103812" y="47308"/>
                        <a:pt x="103812" y="47308"/>
                      </a:cubicBezTo>
                      <a:cubicBezTo>
                        <a:pt x="103812" y="47308"/>
                        <a:pt x="111346" y="54166"/>
                        <a:pt x="118999" y="57910"/>
                      </a:cubicBezTo>
                      <a:cubicBezTo>
                        <a:pt x="126653" y="61644"/>
                        <a:pt x="134436" y="62273"/>
                        <a:pt x="134436" y="62273"/>
                      </a:cubicBezTo>
                      <a:lnTo>
                        <a:pt x="140693" y="82294"/>
                      </a:lnTo>
                      <a:cubicBezTo>
                        <a:pt x="140693" y="82294"/>
                        <a:pt x="128566" y="81120"/>
                        <a:pt x="118592" y="79807"/>
                      </a:cubicBezTo>
                      <a:cubicBezTo>
                        <a:pt x="108619" y="78485"/>
                        <a:pt x="98830" y="75343"/>
                        <a:pt x="98830" y="75343"/>
                      </a:cubicBezTo>
                      <a:cubicBezTo>
                        <a:pt x="98830" y="75343"/>
                        <a:pt x="95733" y="65674"/>
                        <a:pt x="88542" y="56172"/>
                      </a:cubicBezTo>
                      <a:cubicBezTo>
                        <a:pt x="81351" y="46670"/>
                        <a:pt x="70046" y="37315"/>
                        <a:pt x="70046" y="37315"/>
                      </a:cubicBezTo>
                      <a:cubicBezTo>
                        <a:pt x="70046" y="37315"/>
                        <a:pt x="78421" y="47742"/>
                        <a:pt x="83837" y="56745"/>
                      </a:cubicBezTo>
                      <a:cubicBezTo>
                        <a:pt x="89263" y="65748"/>
                        <a:pt x="91740" y="73337"/>
                        <a:pt x="91740" y="73337"/>
                      </a:cubicBezTo>
                      <a:cubicBezTo>
                        <a:pt x="91740" y="73337"/>
                        <a:pt x="84965" y="73762"/>
                        <a:pt x="67245" y="69039"/>
                      </a:cubicBezTo>
                      <a:cubicBezTo>
                        <a:pt x="44165" y="62892"/>
                        <a:pt x="0" y="47816"/>
                        <a:pt x="0" y="478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60" name="Google Shape;11260;p17"/>
              <p:cNvGrpSpPr/>
              <p:nvPr/>
            </p:nvGrpSpPr>
            <p:grpSpPr>
              <a:xfrm>
                <a:off x="3047824" y="3152031"/>
                <a:ext cx="245688" cy="281706"/>
                <a:chOff x="3047824" y="3152031"/>
                <a:chExt cx="245688" cy="281706"/>
              </a:xfrm>
            </p:grpSpPr>
            <p:sp>
              <p:nvSpPr>
                <p:cNvPr id="11261" name="Google Shape;11261;p17"/>
                <p:cNvSpPr/>
                <p:nvPr/>
              </p:nvSpPr>
              <p:spPr>
                <a:xfrm>
                  <a:off x="3047824" y="3152031"/>
                  <a:ext cx="245688" cy="281706"/>
                </a:xfrm>
                <a:custGeom>
                  <a:avLst/>
                  <a:gdLst/>
                  <a:ahLst/>
                  <a:cxnLst/>
                  <a:rect l="l" t="t" r="r" b="b"/>
                  <a:pathLst>
                    <a:path w="245688" h="281706" extrusionOk="0">
                      <a:moveTo>
                        <a:pt x="77977" y="181771"/>
                      </a:moveTo>
                      <a:cubicBezTo>
                        <a:pt x="77977" y="181771"/>
                        <a:pt x="76812" y="221711"/>
                        <a:pt x="98812" y="246863"/>
                      </a:cubicBezTo>
                      <a:cubicBezTo>
                        <a:pt x="133447" y="286479"/>
                        <a:pt x="159162" y="281507"/>
                        <a:pt x="159162" y="281507"/>
                      </a:cubicBezTo>
                      <a:cubicBezTo>
                        <a:pt x="159162" y="281507"/>
                        <a:pt x="134417" y="253148"/>
                        <a:pt x="155917" y="240207"/>
                      </a:cubicBezTo>
                      <a:cubicBezTo>
                        <a:pt x="167065" y="233487"/>
                        <a:pt x="190515" y="238941"/>
                        <a:pt x="190515" y="238941"/>
                      </a:cubicBezTo>
                      <a:cubicBezTo>
                        <a:pt x="190515" y="238941"/>
                        <a:pt x="198418" y="225076"/>
                        <a:pt x="212209" y="220426"/>
                      </a:cubicBezTo>
                      <a:cubicBezTo>
                        <a:pt x="226000" y="215777"/>
                        <a:pt x="245689" y="220343"/>
                        <a:pt x="245689" y="220343"/>
                      </a:cubicBezTo>
                      <a:cubicBezTo>
                        <a:pt x="245689" y="220343"/>
                        <a:pt x="237287" y="203752"/>
                        <a:pt x="223301" y="190358"/>
                      </a:cubicBezTo>
                      <a:cubicBezTo>
                        <a:pt x="209316" y="176964"/>
                        <a:pt x="189748" y="166769"/>
                        <a:pt x="189748" y="166769"/>
                      </a:cubicBezTo>
                      <a:cubicBezTo>
                        <a:pt x="189748" y="166769"/>
                        <a:pt x="199675" y="163829"/>
                        <a:pt x="208253" y="159901"/>
                      </a:cubicBezTo>
                      <a:cubicBezTo>
                        <a:pt x="216840" y="155973"/>
                        <a:pt x="224078" y="151055"/>
                        <a:pt x="224078" y="151055"/>
                      </a:cubicBezTo>
                      <a:cubicBezTo>
                        <a:pt x="224078" y="151055"/>
                        <a:pt x="217728" y="143614"/>
                        <a:pt x="210619" y="138539"/>
                      </a:cubicBezTo>
                      <a:cubicBezTo>
                        <a:pt x="203502" y="133474"/>
                        <a:pt x="195636" y="130766"/>
                        <a:pt x="195636" y="130766"/>
                      </a:cubicBezTo>
                      <a:cubicBezTo>
                        <a:pt x="195636" y="130766"/>
                        <a:pt x="208771" y="113472"/>
                        <a:pt x="217349" y="97240"/>
                      </a:cubicBezTo>
                      <a:cubicBezTo>
                        <a:pt x="225917" y="81018"/>
                        <a:pt x="229929" y="65868"/>
                        <a:pt x="229929" y="65868"/>
                      </a:cubicBezTo>
                      <a:cubicBezTo>
                        <a:pt x="229929" y="65868"/>
                        <a:pt x="206783" y="61773"/>
                        <a:pt x="187530" y="62088"/>
                      </a:cubicBezTo>
                      <a:cubicBezTo>
                        <a:pt x="168285" y="62402"/>
                        <a:pt x="152932" y="67135"/>
                        <a:pt x="152932" y="67135"/>
                      </a:cubicBezTo>
                      <a:cubicBezTo>
                        <a:pt x="152932" y="67135"/>
                        <a:pt x="153403" y="59805"/>
                        <a:pt x="151943" y="53140"/>
                      </a:cubicBezTo>
                      <a:cubicBezTo>
                        <a:pt x="150473" y="46485"/>
                        <a:pt x="147053" y="40495"/>
                        <a:pt x="147053" y="40495"/>
                      </a:cubicBezTo>
                      <a:cubicBezTo>
                        <a:pt x="147053" y="40495"/>
                        <a:pt x="134010" y="45560"/>
                        <a:pt x="124850" y="54647"/>
                      </a:cubicBezTo>
                      <a:cubicBezTo>
                        <a:pt x="115690" y="63733"/>
                        <a:pt x="110431" y="76821"/>
                        <a:pt x="110431" y="76821"/>
                      </a:cubicBezTo>
                      <a:cubicBezTo>
                        <a:pt x="110431" y="76821"/>
                        <a:pt x="106419" y="51828"/>
                        <a:pt x="97619" y="32620"/>
                      </a:cubicBezTo>
                      <a:cubicBezTo>
                        <a:pt x="88820" y="13412"/>
                        <a:pt x="75241" y="0"/>
                        <a:pt x="75241" y="0"/>
                      </a:cubicBezTo>
                      <a:cubicBezTo>
                        <a:pt x="75241" y="0"/>
                        <a:pt x="72746" y="23007"/>
                        <a:pt x="64038" y="35994"/>
                      </a:cubicBezTo>
                      <a:cubicBezTo>
                        <a:pt x="55331" y="48990"/>
                        <a:pt x="40403" y="51975"/>
                        <a:pt x="40403" y="51975"/>
                      </a:cubicBezTo>
                      <a:cubicBezTo>
                        <a:pt x="40403" y="51975"/>
                        <a:pt x="56671" y="80214"/>
                        <a:pt x="24162" y="94282"/>
                      </a:cubicBezTo>
                      <a:cubicBezTo>
                        <a:pt x="11286" y="99865"/>
                        <a:pt x="0" y="90686"/>
                        <a:pt x="0" y="90686"/>
                      </a:cubicBezTo>
                      <a:cubicBezTo>
                        <a:pt x="0" y="90686"/>
                        <a:pt x="166" y="116291"/>
                        <a:pt x="19310" y="139593"/>
                      </a:cubicBezTo>
                      <a:cubicBezTo>
                        <a:pt x="38452" y="162896"/>
                        <a:pt x="77977" y="181771"/>
                        <a:pt x="77977"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62" name="Google Shape;11262;p17"/>
                <p:cNvSpPr/>
                <p:nvPr/>
              </p:nvSpPr>
              <p:spPr>
                <a:xfrm>
                  <a:off x="3084002" y="3206807"/>
                  <a:ext cx="175355" cy="194434"/>
                </a:xfrm>
                <a:custGeom>
                  <a:avLst/>
                  <a:gdLst/>
                  <a:ahLst/>
                  <a:cxnLst/>
                  <a:rect l="l" t="t" r="r" b="b"/>
                  <a:pathLst>
                    <a:path w="175355" h="194434" extrusionOk="0">
                      <a:moveTo>
                        <a:pt x="172250" y="23016"/>
                      </a:moveTo>
                      <a:cubicBezTo>
                        <a:pt x="172250" y="23016"/>
                        <a:pt x="124286" y="46365"/>
                        <a:pt x="105023" y="62688"/>
                      </a:cubicBezTo>
                      <a:cubicBezTo>
                        <a:pt x="94273" y="71803"/>
                        <a:pt x="88154" y="78800"/>
                        <a:pt x="88154" y="78800"/>
                      </a:cubicBezTo>
                      <a:cubicBezTo>
                        <a:pt x="88154" y="78800"/>
                        <a:pt x="87997" y="72071"/>
                        <a:pt x="91371" y="56468"/>
                      </a:cubicBezTo>
                      <a:cubicBezTo>
                        <a:pt x="94754" y="40865"/>
                        <a:pt x="101659" y="16398"/>
                        <a:pt x="101659" y="16398"/>
                      </a:cubicBezTo>
                      <a:cubicBezTo>
                        <a:pt x="101659" y="16398"/>
                        <a:pt x="90465" y="36779"/>
                        <a:pt x="85566" y="53399"/>
                      </a:cubicBezTo>
                      <a:cubicBezTo>
                        <a:pt x="80658" y="70028"/>
                        <a:pt x="82053" y="82894"/>
                        <a:pt x="82053" y="82894"/>
                      </a:cubicBezTo>
                      <a:cubicBezTo>
                        <a:pt x="82053" y="82894"/>
                        <a:pt x="71618" y="90058"/>
                        <a:pt x="63400" y="98636"/>
                      </a:cubicBezTo>
                      <a:cubicBezTo>
                        <a:pt x="55174" y="107214"/>
                        <a:pt x="49165" y="117197"/>
                        <a:pt x="49165" y="117197"/>
                      </a:cubicBezTo>
                      <a:lnTo>
                        <a:pt x="42936" y="82331"/>
                      </a:lnTo>
                      <a:cubicBezTo>
                        <a:pt x="42936" y="82331"/>
                        <a:pt x="50552" y="79742"/>
                        <a:pt x="57309" y="69150"/>
                      </a:cubicBezTo>
                      <a:cubicBezTo>
                        <a:pt x="64066" y="58547"/>
                        <a:pt x="69972" y="39950"/>
                        <a:pt x="69972" y="39950"/>
                      </a:cubicBezTo>
                      <a:cubicBezTo>
                        <a:pt x="69972" y="39950"/>
                        <a:pt x="60886" y="54998"/>
                        <a:pt x="54360" y="63705"/>
                      </a:cubicBezTo>
                      <a:cubicBezTo>
                        <a:pt x="47835" y="72412"/>
                        <a:pt x="43860" y="74769"/>
                        <a:pt x="43860" y="74769"/>
                      </a:cubicBezTo>
                      <a:lnTo>
                        <a:pt x="43111" y="42279"/>
                      </a:lnTo>
                      <a:lnTo>
                        <a:pt x="44340" y="0"/>
                      </a:lnTo>
                      <a:lnTo>
                        <a:pt x="37741" y="40061"/>
                      </a:lnTo>
                      <a:cubicBezTo>
                        <a:pt x="37741" y="40061"/>
                        <a:pt x="32971" y="38406"/>
                        <a:pt x="28054" y="30401"/>
                      </a:cubicBezTo>
                      <a:cubicBezTo>
                        <a:pt x="23136" y="22387"/>
                        <a:pt x="18071" y="8023"/>
                        <a:pt x="18071" y="8023"/>
                      </a:cubicBezTo>
                      <a:cubicBezTo>
                        <a:pt x="18071" y="8023"/>
                        <a:pt x="20659" y="23663"/>
                        <a:pt x="25530" y="33544"/>
                      </a:cubicBezTo>
                      <a:cubicBezTo>
                        <a:pt x="30392" y="43416"/>
                        <a:pt x="37537" y="47539"/>
                        <a:pt x="37537" y="47539"/>
                      </a:cubicBezTo>
                      <a:lnTo>
                        <a:pt x="38443" y="73531"/>
                      </a:lnTo>
                      <a:lnTo>
                        <a:pt x="38277" y="88293"/>
                      </a:lnTo>
                      <a:cubicBezTo>
                        <a:pt x="38277" y="88293"/>
                        <a:pt x="31095" y="85936"/>
                        <a:pt x="21528" y="76914"/>
                      </a:cubicBezTo>
                      <a:cubicBezTo>
                        <a:pt x="11961" y="67893"/>
                        <a:pt x="0" y="52225"/>
                        <a:pt x="0" y="52225"/>
                      </a:cubicBezTo>
                      <a:cubicBezTo>
                        <a:pt x="0" y="52225"/>
                        <a:pt x="7700" y="69242"/>
                        <a:pt x="17359" y="80316"/>
                      </a:cubicBezTo>
                      <a:cubicBezTo>
                        <a:pt x="27018" y="91389"/>
                        <a:pt x="38637" y="96519"/>
                        <a:pt x="38637" y="96519"/>
                      </a:cubicBezTo>
                      <a:lnTo>
                        <a:pt x="44193" y="122225"/>
                      </a:lnTo>
                      <a:cubicBezTo>
                        <a:pt x="44193" y="122225"/>
                        <a:pt x="39626" y="127337"/>
                        <a:pt x="33045" y="137920"/>
                      </a:cubicBezTo>
                      <a:cubicBezTo>
                        <a:pt x="26473" y="148495"/>
                        <a:pt x="17868" y="164523"/>
                        <a:pt x="17868" y="164523"/>
                      </a:cubicBezTo>
                      <a:lnTo>
                        <a:pt x="30152" y="174875"/>
                      </a:lnTo>
                      <a:cubicBezTo>
                        <a:pt x="30152" y="174875"/>
                        <a:pt x="34385" y="157905"/>
                        <a:pt x="39839" y="145897"/>
                      </a:cubicBezTo>
                      <a:cubicBezTo>
                        <a:pt x="45293" y="133890"/>
                        <a:pt x="51957" y="126847"/>
                        <a:pt x="51957" y="126847"/>
                      </a:cubicBezTo>
                      <a:lnTo>
                        <a:pt x="72098" y="133104"/>
                      </a:lnTo>
                      <a:cubicBezTo>
                        <a:pt x="72098" y="133104"/>
                        <a:pt x="70185" y="146572"/>
                        <a:pt x="75371" y="161454"/>
                      </a:cubicBezTo>
                      <a:cubicBezTo>
                        <a:pt x="80556" y="176345"/>
                        <a:pt x="91020" y="194434"/>
                        <a:pt x="91020" y="194434"/>
                      </a:cubicBezTo>
                      <a:cubicBezTo>
                        <a:pt x="91020" y="194434"/>
                        <a:pt x="82682" y="175827"/>
                        <a:pt x="79733" y="161121"/>
                      </a:cubicBezTo>
                      <a:cubicBezTo>
                        <a:pt x="76785" y="146415"/>
                        <a:pt x="78199" y="134556"/>
                        <a:pt x="78199" y="134556"/>
                      </a:cubicBezTo>
                      <a:lnTo>
                        <a:pt x="109996" y="143161"/>
                      </a:lnTo>
                      <a:cubicBezTo>
                        <a:pt x="109996" y="143161"/>
                        <a:pt x="111373" y="150417"/>
                        <a:pt x="120081" y="157572"/>
                      </a:cubicBezTo>
                      <a:cubicBezTo>
                        <a:pt x="128779" y="164717"/>
                        <a:pt x="144788" y="171770"/>
                        <a:pt x="144788" y="171770"/>
                      </a:cubicBezTo>
                      <a:cubicBezTo>
                        <a:pt x="144788" y="171770"/>
                        <a:pt x="130165" y="161676"/>
                        <a:pt x="122817" y="154900"/>
                      </a:cubicBezTo>
                      <a:cubicBezTo>
                        <a:pt x="115468" y="148116"/>
                        <a:pt x="115404" y="144649"/>
                        <a:pt x="115404" y="144649"/>
                      </a:cubicBezTo>
                      <a:lnTo>
                        <a:pt x="175356" y="146729"/>
                      </a:lnTo>
                      <a:cubicBezTo>
                        <a:pt x="175356" y="146729"/>
                        <a:pt x="133816" y="141340"/>
                        <a:pt x="112751" y="137255"/>
                      </a:cubicBezTo>
                      <a:cubicBezTo>
                        <a:pt x="96843" y="134167"/>
                        <a:pt x="91084" y="132060"/>
                        <a:pt x="91084" y="132060"/>
                      </a:cubicBezTo>
                      <a:cubicBezTo>
                        <a:pt x="91084" y="132060"/>
                        <a:pt x="94486" y="127161"/>
                        <a:pt x="101631" y="121994"/>
                      </a:cubicBezTo>
                      <a:cubicBezTo>
                        <a:pt x="108785" y="116818"/>
                        <a:pt x="118934" y="112399"/>
                        <a:pt x="118934" y="112399"/>
                      </a:cubicBezTo>
                      <a:cubicBezTo>
                        <a:pt x="118934" y="112399"/>
                        <a:pt x="106567" y="114340"/>
                        <a:pt x="97980" y="118435"/>
                      </a:cubicBezTo>
                      <a:cubicBezTo>
                        <a:pt x="89393" y="122539"/>
                        <a:pt x="84577" y="128797"/>
                        <a:pt x="84577" y="128797"/>
                      </a:cubicBezTo>
                      <a:lnTo>
                        <a:pt x="56644" y="120949"/>
                      </a:lnTo>
                      <a:cubicBezTo>
                        <a:pt x="56644" y="120949"/>
                        <a:pt x="64389" y="111327"/>
                        <a:pt x="71202" y="103646"/>
                      </a:cubicBezTo>
                      <a:cubicBezTo>
                        <a:pt x="78014" y="95955"/>
                        <a:pt x="86971" y="89624"/>
                        <a:pt x="86971" y="89624"/>
                      </a:cubicBezTo>
                      <a:cubicBezTo>
                        <a:pt x="86971" y="89624"/>
                        <a:pt x="100485" y="93358"/>
                        <a:pt x="115940" y="93450"/>
                      </a:cubicBezTo>
                      <a:cubicBezTo>
                        <a:pt x="131394" y="93552"/>
                        <a:pt x="148791" y="90030"/>
                        <a:pt x="148791" y="90030"/>
                      </a:cubicBezTo>
                      <a:cubicBezTo>
                        <a:pt x="148791" y="90030"/>
                        <a:pt x="131598" y="90335"/>
                        <a:pt x="117677" y="89041"/>
                      </a:cubicBezTo>
                      <a:cubicBezTo>
                        <a:pt x="103757" y="87756"/>
                        <a:pt x="93127" y="84873"/>
                        <a:pt x="93127" y="84873"/>
                      </a:cubicBezTo>
                      <a:cubicBezTo>
                        <a:pt x="93127" y="84873"/>
                        <a:pt x="96122" y="78772"/>
                        <a:pt x="111152" y="66691"/>
                      </a:cubicBezTo>
                      <a:cubicBezTo>
                        <a:pt x="130720" y="50959"/>
                        <a:pt x="172250" y="23016"/>
                        <a:pt x="172250"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63" name="Google Shape;11263;p17"/>
              <p:cNvGrpSpPr/>
              <p:nvPr/>
            </p:nvGrpSpPr>
            <p:grpSpPr>
              <a:xfrm>
                <a:off x="4885784" y="2126026"/>
                <a:ext cx="168358" cy="111185"/>
                <a:chOff x="4885784" y="2126026"/>
                <a:chExt cx="168358" cy="111185"/>
              </a:xfrm>
            </p:grpSpPr>
            <p:sp>
              <p:nvSpPr>
                <p:cNvPr id="11264" name="Google Shape;11264;p17"/>
                <p:cNvSpPr/>
                <p:nvPr/>
              </p:nvSpPr>
              <p:spPr>
                <a:xfrm>
                  <a:off x="4885784" y="2126026"/>
                  <a:ext cx="168358" cy="111185"/>
                </a:xfrm>
                <a:custGeom>
                  <a:avLst/>
                  <a:gdLst/>
                  <a:ahLst/>
                  <a:cxnLst/>
                  <a:rect l="l" t="t" r="r" b="b"/>
                  <a:pathLst>
                    <a:path w="168358" h="111185" extrusionOk="0">
                      <a:moveTo>
                        <a:pt x="62929" y="81046"/>
                      </a:moveTo>
                      <a:cubicBezTo>
                        <a:pt x="62929" y="81046"/>
                        <a:pt x="69834" y="98812"/>
                        <a:pt x="87488" y="105494"/>
                      </a:cubicBezTo>
                      <a:cubicBezTo>
                        <a:pt x="115283" y="116013"/>
                        <a:pt x="129370" y="108730"/>
                        <a:pt x="129370" y="108730"/>
                      </a:cubicBezTo>
                      <a:cubicBezTo>
                        <a:pt x="129370" y="108730"/>
                        <a:pt x="109515" y="101187"/>
                        <a:pt x="119618" y="91241"/>
                      </a:cubicBezTo>
                      <a:cubicBezTo>
                        <a:pt x="124868" y="86074"/>
                        <a:pt x="139621" y="83819"/>
                        <a:pt x="139621" y="83819"/>
                      </a:cubicBezTo>
                      <a:cubicBezTo>
                        <a:pt x="139621" y="83819"/>
                        <a:pt x="141608" y="76165"/>
                        <a:pt x="148790" y="71386"/>
                      </a:cubicBezTo>
                      <a:cubicBezTo>
                        <a:pt x="155972" y="66608"/>
                        <a:pt x="168359" y="64713"/>
                        <a:pt x="168359" y="64713"/>
                      </a:cubicBezTo>
                      <a:cubicBezTo>
                        <a:pt x="168359" y="64713"/>
                        <a:pt x="160289" y="59084"/>
                        <a:pt x="149567" y="55978"/>
                      </a:cubicBezTo>
                      <a:cubicBezTo>
                        <a:pt x="138835" y="52872"/>
                        <a:pt x="125451" y="52280"/>
                        <a:pt x="125451" y="52280"/>
                      </a:cubicBezTo>
                      <a:cubicBezTo>
                        <a:pt x="125451" y="52280"/>
                        <a:pt x="130701" y="49027"/>
                        <a:pt x="134972" y="45598"/>
                      </a:cubicBezTo>
                      <a:cubicBezTo>
                        <a:pt x="139242" y="42168"/>
                        <a:pt x="142542" y="38573"/>
                        <a:pt x="142542" y="38573"/>
                      </a:cubicBezTo>
                      <a:cubicBezTo>
                        <a:pt x="142542" y="38573"/>
                        <a:pt x="137412" y="36567"/>
                        <a:pt x="132291" y="35744"/>
                      </a:cubicBezTo>
                      <a:cubicBezTo>
                        <a:pt x="127170" y="34931"/>
                        <a:pt x="122049" y="35310"/>
                        <a:pt x="122049" y="35310"/>
                      </a:cubicBezTo>
                      <a:cubicBezTo>
                        <a:pt x="122049" y="35310"/>
                        <a:pt x="126449" y="25105"/>
                        <a:pt x="128381" y="16278"/>
                      </a:cubicBezTo>
                      <a:cubicBezTo>
                        <a:pt x="130304" y="7450"/>
                        <a:pt x="129768" y="0"/>
                        <a:pt x="129768" y="0"/>
                      </a:cubicBezTo>
                      <a:cubicBezTo>
                        <a:pt x="129768" y="0"/>
                        <a:pt x="115450" y="2801"/>
                        <a:pt x="104256" y="6757"/>
                      </a:cubicBezTo>
                      <a:cubicBezTo>
                        <a:pt x="93053" y="10713"/>
                        <a:pt x="84974" y="15834"/>
                        <a:pt x="84974" y="15834"/>
                      </a:cubicBezTo>
                      <a:cubicBezTo>
                        <a:pt x="84974" y="15834"/>
                        <a:pt x="83865" y="12525"/>
                        <a:pt x="81739" y="9890"/>
                      </a:cubicBezTo>
                      <a:cubicBezTo>
                        <a:pt x="79613" y="7256"/>
                        <a:pt x="76470" y="5306"/>
                        <a:pt x="76470" y="5306"/>
                      </a:cubicBezTo>
                      <a:cubicBezTo>
                        <a:pt x="76470" y="5306"/>
                        <a:pt x="69806" y="10121"/>
                        <a:pt x="66173" y="15926"/>
                      </a:cubicBezTo>
                      <a:cubicBezTo>
                        <a:pt x="62550" y="21731"/>
                        <a:pt x="61958" y="28525"/>
                        <a:pt x="61958" y="28525"/>
                      </a:cubicBezTo>
                      <a:cubicBezTo>
                        <a:pt x="61958" y="28525"/>
                        <a:pt x="54859" y="18339"/>
                        <a:pt x="46059" y="11656"/>
                      </a:cubicBezTo>
                      <a:cubicBezTo>
                        <a:pt x="37269" y="4964"/>
                        <a:pt x="26769" y="1765"/>
                        <a:pt x="26769" y="1765"/>
                      </a:cubicBezTo>
                      <a:cubicBezTo>
                        <a:pt x="26769" y="1765"/>
                        <a:pt x="29689" y="12368"/>
                        <a:pt x="27064" y="19799"/>
                      </a:cubicBezTo>
                      <a:cubicBezTo>
                        <a:pt x="24439" y="27231"/>
                        <a:pt x="16277" y="31501"/>
                        <a:pt x="16277" y="31501"/>
                      </a:cubicBezTo>
                      <a:cubicBezTo>
                        <a:pt x="16277" y="31501"/>
                        <a:pt x="31159" y="40671"/>
                        <a:pt x="14817" y="53306"/>
                      </a:cubicBezTo>
                      <a:cubicBezTo>
                        <a:pt x="8346" y="58307"/>
                        <a:pt x="0" y="56514"/>
                        <a:pt x="0" y="56514"/>
                      </a:cubicBezTo>
                      <a:cubicBezTo>
                        <a:pt x="0" y="56514"/>
                        <a:pt x="4964" y="67726"/>
                        <a:pt x="20594" y="74159"/>
                      </a:cubicBezTo>
                      <a:cubicBezTo>
                        <a:pt x="36225" y="80593"/>
                        <a:pt x="62929" y="81046"/>
                        <a:pt x="62929" y="81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65" name="Google Shape;11265;p17"/>
                <p:cNvSpPr/>
                <p:nvPr/>
              </p:nvSpPr>
              <p:spPr>
                <a:xfrm>
                  <a:off x="4910048" y="2135529"/>
                  <a:ext cx="120533" cy="94873"/>
                </a:xfrm>
                <a:custGeom>
                  <a:avLst/>
                  <a:gdLst/>
                  <a:ahLst/>
                  <a:cxnLst/>
                  <a:rect l="l" t="t" r="r" b="b"/>
                  <a:pathLst>
                    <a:path w="120533" h="94873" extrusionOk="0">
                      <a:moveTo>
                        <a:pt x="95197" y="0"/>
                      </a:moveTo>
                      <a:cubicBezTo>
                        <a:pt x="95197" y="0"/>
                        <a:pt x="71580" y="19771"/>
                        <a:pt x="63418" y="30762"/>
                      </a:cubicBezTo>
                      <a:cubicBezTo>
                        <a:pt x="58862" y="36890"/>
                        <a:pt x="56616" y="41179"/>
                        <a:pt x="56616" y="41179"/>
                      </a:cubicBezTo>
                      <a:cubicBezTo>
                        <a:pt x="56616" y="41179"/>
                        <a:pt x="55248" y="38258"/>
                        <a:pt x="54259" y="30734"/>
                      </a:cubicBezTo>
                      <a:cubicBezTo>
                        <a:pt x="53260" y="23219"/>
                        <a:pt x="52650" y="11101"/>
                        <a:pt x="52650" y="11101"/>
                      </a:cubicBezTo>
                      <a:cubicBezTo>
                        <a:pt x="52650" y="11101"/>
                        <a:pt x="49979" y="22277"/>
                        <a:pt x="50274" y="30540"/>
                      </a:cubicBezTo>
                      <a:cubicBezTo>
                        <a:pt x="50561" y="38813"/>
                        <a:pt x="53824" y="44183"/>
                        <a:pt x="53824" y="44183"/>
                      </a:cubicBezTo>
                      <a:cubicBezTo>
                        <a:pt x="53824" y="44183"/>
                        <a:pt x="49082" y="49406"/>
                        <a:pt x="45903" y="54804"/>
                      </a:cubicBezTo>
                      <a:cubicBezTo>
                        <a:pt x="42732" y="60202"/>
                        <a:pt x="41105" y="65776"/>
                        <a:pt x="41105" y="65776"/>
                      </a:cubicBezTo>
                      <a:lnTo>
                        <a:pt x="30836" y="51707"/>
                      </a:lnTo>
                      <a:cubicBezTo>
                        <a:pt x="30836" y="51707"/>
                        <a:pt x="34801" y="49054"/>
                        <a:pt x="36742" y="43065"/>
                      </a:cubicBezTo>
                      <a:cubicBezTo>
                        <a:pt x="38674" y="37066"/>
                        <a:pt x="38591" y="27730"/>
                        <a:pt x="38591" y="27730"/>
                      </a:cubicBezTo>
                      <a:cubicBezTo>
                        <a:pt x="38591" y="27730"/>
                        <a:pt x="36141" y="36142"/>
                        <a:pt x="33978" y="41253"/>
                      </a:cubicBezTo>
                      <a:cubicBezTo>
                        <a:pt x="31815" y="46374"/>
                        <a:pt x="29939" y="48204"/>
                        <a:pt x="29939" y="48204"/>
                      </a:cubicBezTo>
                      <a:lnTo>
                        <a:pt x="23330" y="34080"/>
                      </a:lnTo>
                      <a:lnTo>
                        <a:pt x="16009" y="15270"/>
                      </a:lnTo>
                      <a:lnTo>
                        <a:pt x="19762" y="34173"/>
                      </a:lnTo>
                      <a:cubicBezTo>
                        <a:pt x="19762" y="34173"/>
                        <a:pt x="16657" y="34395"/>
                        <a:pt x="12257" y="31853"/>
                      </a:cubicBezTo>
                      <a:cubicBezTo>
                        <a:pt x="7857" y="29311"/>
                        <a:pt x="2172" y="24005"/>
                        <a:pt x="2172" y="24005"/>
                      </a:cubicBezTo>
                      <a:cubicBezTo>
                        <a:pt x="2172" y="24005"/>
                        <a:pt x="6655" y="30355"/>
                        <a:pt x="11378" y="33729"/>
                      </a:cubicBezTo>
                      <a:cubicBezTo>
                        <a:pt x="16102" y="37103"/>
                        <a:pt x="21066" y="37491"/>
                        <a:pt x="21066" y="37491"/>
                      </a:cubicBezTo>
                      <a:lnTo>
                        <a:pt x="26537" y="48731"/>
                      </a:lnTo>
                      <a:lnTo>
                        <a:pt x="29246" y="55248"/>
                      </a:lnTo>
                      <a:cubicBezTo>
                        <a:pt x="29246" y="55248"/>
                        <a:pt x="24596" y="55636"/>
                        <a:pt x="17285" y="53574"/>
                      </a:cubicBezTo>
                      <a:cubicBezTo>
                        <a:pt x="9973" y="51513"/>
                        <a:pt x="0" y="47002"/>
                        <a:pt x="0" y="47002"/>
                      </a:cubicBezTo>
                      <a:cubicBezTo>
                        <a:pt x="0" y="47002"/>
                        <a:pt x="7736" y="52946"/>
                        <a:pt x="15492" y="55885"/>
                      </a:cubicBezTo>
                      <a:cubicBezTo>
                        <a:pt x="23247" y="58834"/>
                        <a:pt x="31020" y="58788"/>
                        <a:pt x="31020" y="58788"/>
                      </a:cubicBezTo>
                      <a:lnTo>
                        <a:pt x="39155" y="68974"/>
                      </a:lnTo>
                      <a:cubicBezTo>
                        <a:pt x="39155" y="68974"/>
                        <a:pt x="37463" y="72126"/>
                        <a:pt x="35624" y="78069"/>
                      </a:cubicBezTo>
                      <a:cubicBezTo>
                        <a:pt x="33784" y="84022"/>
                        <a:pt x="31806" y="92766"/>
                        <a:pt x="31806" y="92766"/>
                      </a:cubicBezTo>
                      <a:lnTo>
                        <a:pt x="40948" y="94874"/>
                      </a:lnTo>
                      <a:cubicBezTo>
                        <a:pt x="40948" y="94874"/>
                        <a:pt x="40208" y="86583"/>
                        <a:pt x="41114" y="80223"/>
                      </a:cubicBezTo>
                      <a:cubicBezTo>
                        <a:pt x="42020" y="73873"/>
                        <a:pt x="44581" y="69464"/>
                        <a:pt x="44581" y="69464"/>
                      </a:cubicBezTo>
                      <a:lnTo>
                        <a:pt x="57549" y="68207"/>
                      </a:lnTo>
                      <a:cubicBezTo>
                        <a:pt x="57549" y="68207"/>
                        <a:pt x="58982" y="74502"/>
                        <a:pt x="64851" y="80010"/>
                      </a:cubicBezTo>
                      <a:cubicBezTo>
                        <a:pt x="70711" y="85520"/>
                        <a:pt x="80279" y="91389"/>
                        <a:pt x="80279" y="91389"/>
                      </a:cubicBezTo>
                      <a:cubicBezTo>
                        <a:pt x="80279" y="91389"/>
                        <a:pt x="71858" y="84873"/>
                        <a:pt x="67338" y="78994"/>
                      </a:cubicBezTo>
                      <a:cubicBezTo>
                        <a:pt x="62818" y="73124"/>
                        <a:pt x="61394" y="67643"/>
                        <a:pt x="61394" y="67643"/>
                      </a:cubicBezTo>
                      <a:lnTo>
                        <a:pt x="81628" y="65110"/>
                      </a:lnTo>
                      <a:cubicBezTo>
                        <a:pt x="81628" y="65110"/>
                        <a:pt x="83819" y="68022"/>
                        <a:pt x="90261" y="69436"/>
                      </a:cubicBezTo>
                      <a:cubicBezTo>
                        <a:pt x="96713" y="70850"/>
                        <a:pt x="107417" y="70767"/>
                        <a:pt x="107417" y="70767"/>
                      </a:cubicBezTo>
                      <a:cubicBezTo>
                        <a:pt x="107417" y="70767"/>
                        <a:pt x="96944" y="69242"/>
                        <a:pt x="91352" y="67717"/>
                      </a:cubicBezTo>
                      <a:cubicBezTo>
                        <a:pt x="85769" y="66201"/>
                        <a:pt x="85076" y="64694"/>
                        <a:pt x="85076" y="64694"/>
                      </a:cubicBezTo>
                      <a:lnTo>
                        <a:pt x="120533" y="53704"/>
                      </a:lnTo>
                      <a:cubicBezTo>
                        <a:pt x="120533" y="53704"/>
                        <a:pt x="95216" y="59583"/>
                        <a:pt x="82109" y="61967"/>
                      </a:cubicBezTo>
                      <a:cubicBezTo>
                        <a:pt x="72227" y="63770"/>
                        <a:pt x="68456" y="63992"/>
                        <a:pt x="68456" y="63992"/>
                      </a:cubicBezTo>
                      <a:cubicBezTo>
                        <a:pt x="68456" y="63992"/>
                        <a:pt x="69510" y="61163"/>
                        <a:pt x="72708" y="57475"/>
                      </a:cubicBezTo>
                      <a:cubicBezTo>
                        <a:pt x="75906" y="53787"/>
                        <a:pt x="81009" y="49831"/>
                        <a:pt x="81009" y="49831"/>
                      </a:cubicBezTo>
                      <a:cubicBezTo>
                        <a:pt x="81009" y="49831"/>
                        <a:pt x="74141" y="53131"/>
                        <a:pt x="69898" y="56634"/>
                      </a:cubicBezTo>
                      <a:cubicBezTo>
                        <a:pt x="65655" y="60137"/>
                        <a:pt x="64029" y="63844"/>
                        <a:pt x="64029" y="63844"/>
                      </a:cubicBezTo>
                      <a:lnTo>
                        <a:pt x="46198" y="65942"/>
                      </a:lnTo>
                      <a:cubicBezTo>
                        <a:pt x="46198" y="65942"/>
                        <a:pt x="48897" y="60174"/>
                        <a:pt x="51421" y="55451"/>
                      </a:cubicBezTo>
                      <a:cubicBezTo>
                        <a:pt x="53944" y="50728"/>
                        <a:pt x="57983" y="46171"/>
                        <a:pt x="57983" y="46171"/>
                      </a:cubicBezTo>
                      <a:cubicBezTo>
                        <a:pt x="57983" y="46171"/>
                        <a:pt x="66598" y="45126"/>
                        <a:pt x="75657" y="42103"/>
                      </a:cubicBezTo>
                      <a:cubicBezTo>
                        <a:pt x="84715" y="39081"/>
                        <a:pt x="94218" y="34080"/>
                        <a:pt x="94218" y="34080"/>
                      </a:cubicBezTo>
                      <a:cubicBezTo>
                        <a:pt x="94218" y="34080"/>
                        <a:pt x="84216" y="37630"/>
                        <a:pt x="75832" y="39820"/>
                      </a:cubicBezTo>
                      <a:cubicBezTo>
                        <a:pt x="67449" y="42020"/>
                        <a:pt x="60673" y="42861"/>
                        <a:pt x="60673" y="42861"/>
                      </a:cubicBezTo>
                      <a:cubicBezTo>
                        <a:pt x="60673" y="42861"/>
                        <a:pt x="61274" y="39589"/>
                        <a:pt x="67763" y="31307"/>
                      </a:cubicBezTo>
                      <a:cubicBezTo>
                        <a:pt x="76221" y="20511"/>
                        <a:pt x="95197" y="0"/>
                        <a:pt x="9519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66" name="Google Shape;11266;p17"/>
              <p:cNvGrpSpPr/>
              <p:nvPr/>
            </p:nvGrpSpPr>
            <p:grpSpPr>
              <a:xfrm>
                <a:off x="4078949" y="3078772"/>
                <a:ext cx="187226" cy="129348"/>
                <a:chOff x="4078949" y="3078772"/>
                <a:chExt cx="187226" cy="129348"/>
              </a:xfrm>
            </p:grpSpPr>
            <p:sp>
              <p:nvSpPr>
                <p:cNvPr id="11267" name="Google Shape;11267;p17"/>
                <p:cNvSpPr/>
                <p:nvPr/>
              </p:nvSpPr>
              <p:spPr>
                <a:xfrm>
                  <a:off x="4078949" y="3078772"/>
                  <a:ext cx="187226" cy="129348"/>
                </a:xfrm>
                <a:custGeom>
                  <a:avLst/>
                  <a:gdLst/>
                  <a:ahLst/>
                  <a:cxnLst/>
                  <a:rect l="l" t="t" r="r" b="b"/>
                  <a:pathLst>
                    <a:path w="187226" h="129348" extrusionOk="0">
                      <a:moveTo>
                        <a:pt x="138826" y="39817"/>
                      </a:moveTo>
                      <a:cubicBezTo>
                        <a:pt x="138826" y="39817"/>
                        <a:pt x="168350" y="38199"/>
                        <a:pt x="178822" y="49439"/>
                      </a:cubicBezTo>
                      <a:cubicBezTo>
                        <a:pt x="195294" y="67149"/>
                        <a:pt x="182473" y="81144"/>
                        <a:pt x="182473" y="81144"/>
                      </a:cubicBezTo>
                      <a:cubicBezTo>
                        <a:pt x="182473" y="81144"/>
                        <a:pt x="170660" y="68499"/>
                        <a:pt x="153532" y="80414"/>
                      </a:cubicBezTo>
                      <a:cubicBezTo>
                        <a:pt x="144650" y="86607"/>
                        <a:pt x="140231" y="99122"/>
                        <a:pt x="140231" y="99122"/>
                      </a:cubicBezTo>
                      <a:cubicBezTo>
                        <a:pt x="140231" y="99122"/>
                        <a:pt x="127309" y="103725"/>
                        <a:pt x="118981" y="111286"/>
                      </a:cubicBezTo>
                      <a:cubicBezTo>
                        <a:pt x="110662" y="118838"/>
                        <a:pt x="106946" y="129348"/>
                        <a:pt x="106946" y="129348"/>
                      </a:cubicBezTo>
                      <a:cubicBezTo>
                        <a:pt x="106946" y="129348"/>
                        <a:pt x="97850" y="125225"/>
                        <a:pt x="93090" y="118016"/>
                      </a:cubicBezTo>
                      <a:cubicBezTo>
                        <a:pt x="88339" y="110806"/>
                        <a:pt x="87914" y="100499"/>
                        <a:pt x="87914" y="100499"/>
                      </a:cubicBezTo>
                      <a:cubicBezTo>
                        <a:pt x="87914" y="100499"/>
                        <a:pt x="82220" y="105925"/>
                        <a:pt x="76285" y="110649"/>
                      </a:cubicBezTo>
                      <a:cubicBezTo>
                        <a:pt x="70351" y="115381"/>
                        <a:pt x="64177" y="119411"/>
                        <a:pt x="64177" y="119411"/>
                      </a:cubicBezTo>
                      <a:cubicBezTo>
                        <a:pt x="64177" y="119411"/>
                        <a:pt x="61025" y="116167"/>
                        <a:pt x="59869" y="112460"/>
                      </a:cubicBezTo>
                      <a:cubicBezTo>
                        <a:pt x="58723" y="108745"/>
                        <a:pt x="59564" y="104567"/>
                        <a:pt x="59564" y="104567"/>
                      </a:cubicBezTo>
                      <a:cubicBezTo>
                        <a:pt x="59564" y="104567"/>
                        <a:pt x="42261" y="112091"/>
                        <a:pt x="27370" y="117119"/>
                      </a:cubicBezTo>
                      <a:cubicBezTo>
                        <a:pt x="12479" y="122148"/>
                        <a:pt x="0" y="124680"/>
                        <a:pt x="0" y="124680"/>
                      </a:cubicBezTo>
                      <a:cubicBezTo>
                        <a:pt x="0" y="124680"/>
                        <a:pt x="5296" y="112294"/>
                        <a:pt x="12414" y="101905"/>
                      </a:cubicBezTo>
                      <a:cubicBezTo>
                        <a:pt x="19531" y="91515"/>
                        <a:pt x="28470" y="83113"/>
                        <a:pt x="28470" y="83113"/>
                      </a:cubicBezTo>
                      <a:cubicBezTo>
                        <a:pt x="28470" y="83113"/>
                        <a:pt x="22961" y="83547"/>
                        <a:pt x="18626" y="82919"/>
                      </a:cubicBezTo>
                      <a:cubicBezTo>
                        <a:pt x="14299" y="82290"/>
                        <a:pt x="11157" y="80598"/>
                        <a:pt x="11157" y="80598"/>
                      </a:cubicBezTo>
                      <a:cubicBezTo>
                        <a:pt x="11157" y="80598"/>
                        <a:pt x="19513" y="73435"/>
                        <a:pt x="29412" y="68268"/>
                      </a:cubicBezTo>
                      <a:cubicBezTo>
                        <a:pt x="39312" y="63101"/>
                        <a:pt x="50737" y="59940"/>
                        <a:pt x="50737" y="59940"/>
                      </a:cubicBezTo>
                      <a:cubicBezTo>
                        <a:pt x="50737" y="59940"/>
                        <a:pt x="33951" y="58396"/>
                        <a:pt x="23099" y="54126"/>
                      </a:cubicBezTo>
                      <a:cubicBezTo>
                        <a:pt x="12248" y="49855"/>
                        <a:pt x="7330" y="42858"/>
                        <a:pt x="7330" y="42858"/>
                      </a:cubicBezTo>
                      <a:cubicBezTo>
                        <a:pt x="7330" y="42858"/>
                        <a:pt x="24994" y="40945"/>
                        <a:pt x="37574" y="35916"/>
                      </a:cubicBezTo>
                      <a:cubicBezTo>
                        <a:pt x="50164" y="30897"/>
                        <a:pt x="57669" y="22772"/>
                        <a:pt x="57669" y="22772"/>
                      </a:cubicBezTo>
                      <a:cubicBezTo>
                        <a:pt x="57669" y="22772"/>
                        <a:pt x="72440" y="30851"/>
                        <a:pt x="94319" y="12955"/>
                      </a:cubicBezTo>
                      <a:cubicBezTo>
                        <a:pt x="102999" y="5866"/>
                        <a:pt x="100346" y="6"/>
                        <a:pt x="100346" y="6"/>
                      </a:cubicBezTo>
                      <a:cubicBezTo>
                        <a:pt x="100346" y="6"/>
                        <a:pt x="118944" y="-540"/>
                        <a:pt x="129074" y="9212"/>
                      </a:cubicBezTo>
                      <a:cubicBezTo>
                        <a:pt x="139214" y="18964"/>
                        <a:pt x="138826" y="39817"/>
                        <a:pt x="138826" y="3981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68" name="Google Shape;11268;p17"/>
                <p:cNvSpPr/>
                <p:nvPr/>
              </p:nvSpPr>
              <p:spPr>
                <a:xfrm>
                  <a:off x="4095328" y="3097892"/>
                  <a:ext cx="161509" cy="93663"/>
                </a:xfrm>
                <a:custGeom>
                  <a:avLst/>
                  <a:gdLst/>
                  <a:ahLst/>
                  <a:cxnLst/>
                  <a:rect l="l" t="t" r="r" b="b"/>
                  <a:pathLst>
                    <a:path w="161509" h="93663" extrusionOk="0">
                      <a:moveTo>
                        <a:pt x="0" y="93663"/>
                      </a:moveTo>
                      <a:cubicBezTo>
                        <a:pt x="0" y="93663"/>
                        <a:pt x="34182" y="67209"/>
                        <a:pt x="52974" y="56403"/>
                      </a:cubicBezTo>
                      <a:cubicBezTo>
                        <a:pt x="63456" y="50376"/>
                        <a:pt x="70740" y="46910"/>
                        <a:pt x="70740" y="46910"/>
                      </a:cubicBezTo>
                      <a:cubicBezTo>
                        <a:pt x="70740" y="46910"/>
                        <a:pt x="65896" y="46993"/>
                        <a:pt x="53316" y="49203"/>
                      </a:cubicBezTo>
                      <a:cubicBezTo>
                        <a:pt x="40736" y="51412"/>
                        <a:pt x="20428" y="55747"/>
                        <a:pt x="20428" y="55747"/>
                      </a:cubicBezTo>
                      <a:cubicBezTo>
                        <a:pt x="20428" y="55747"/>
                        <a:pt x="39294" y="49193"/>
                        <a:pt x="53159" y="46143"/>
                      </a:cubicBezTo>
                      <a:cubicBezTo>
                        <a:pt x="67033" y="43083"/>
                        <a:pt x="75907" y="43518"/>
                        <a:pt x="75907" y="43518"/>
                      </a:cubicBezTo>
                      <a:cubicBezTo>
                        <a:pt x="75907" y="43518"/>
                        <a:pt x="84863" y="37704"/>
                        <a:pt x="94060" y="33054"/>
                      </a:cubicBezTo>
                      <a:cubicBezTo>
                        <a:pt x="103249" y="28405"/>
                        <a:pt x="112677" y="24911"/>
                        <a:pt x="112677" y="24911"/>
                      </a:cubicBezTo>
                      <a:lnTo>
                        <a:pt x="89494" y="22425"/>
                      </a:lnTo>
                      <a:cubicBezTo>
                        <a:pt x="89494" y="22425"/>
                        <a:pt x="84882" y="26593"/>
                        <a:pt x="74742" y="30503"/>
                      </a:cubicBezTo>
                      <a:cubicBezTo>
                        <a:pt x="64602" y="34413"/>
                        <a:pt x="48934" y="38064"/>
                        <a:pt x="48934" y="38064"/>
                      </a:cubicBezTo>
                      <a:cubicBezTo>
                        <a:pt x="48934" y="38064"/>
                        <a:pt x="63151" y="32786"/>
                        <a:pt x="71830" y="29052"/>
                      </a:cubicBezTo>
                      <a:cubicBezTo>
                        <a:pt x="80510" y="25308"/>
                        <a:pt x="83652" y="23108"/>
                        <a:pt x="83652" y="23108"/>
                      </a:cubicBezTo>
                      <a:lnTo>
                        <a:pt x="60239" y="23515"/>
                      </a:lnTo>
                      <a:lnTo>
                        <a:pt x="28987" y="25225"/>
                      </a:lnTo>
                      <a:lnTo>
                        <a:pt x="60544" y="20668"/>
                      </a:lnTo>
                      <a:cubicBezTo>
                        <a:pt x="60544" y="20668"/>
                        <a:pt x="61043" y="18136"/>
                        <a:pt x="56967" y="15677"/>
                      </a:cubicBezTo>
                      <a:cubicBezTo>
                        <a:pt x="52891" y="13227"/>
                        <a:pt x="44230" y="10852"/>
                        <a:pt x="44230" y="10852"/>
                      </a:cubicBezTo>
                      <a:cubicBezTo>
                        <a:pt x="44230" y="10852"/>
                        <a:pt x="54702" y="11859"/>
                        <a:pt x="60165" y="14244"/>
                      </a:cubicBezTo>
                      <a:cubicBezTo>
                        <a:pt x="65619" y="16620"/>
                        <a:pt x="66062" y="20372"/>
                        <a:pt x="66062" y="20372"/>
                      </a:cubicBezTo>
                      <a:lnTo>
                        <a:pt x="84688" y="20215"/>
                      </a:lnTo>
                      <a:lnTo>
                        <a:pt x="95502" y="19762"/>
                      </a:lnTo>
                      <a:cubicBezTo>
                        <a:pt x="95502" y="19762"/>
                        <a:pt x="96353" y="15945"/>
                        <a:pt x="93201" y="11009"/>
                      </a:cubicBezTo>
                      <a:cubicBezTo>
                        <a:pt x="90058" y="6064"/>
                        <a:pt x="82913" y="0"/>
                        <a:pt x="82913" y="0"/>
                      </a:cubicBezTo>
                      <a:cubicBezTo>
                        <a:pt x="82913" y="0"/>
                        <a:pt x="92554" y="3735"/>
                        <a:pt x="97176" y="8670"/>
                      </a:cubicBezTo>
                      <a:cubicBezTo>
                        <a:pt x="101788" y="13606"/>
                        <a:pt x="101372" y="19753"/>
                        <a:pt x="101372" y="19753"/>
                      </a:cubicBezTo>
                      <a:lnTo>
                        <a:pt x="118121" y="22110"/>
                      </a:lnTo>
                      <a:cubicBezTo>
                        <a:pt x="118121" y="22110"/>
                        <a:pt x="123482" y="19522"/>
                        <a:pt x="133539" y="15705"/>
                      </a:cubicBezTo>
                      <a:cubicBezTo>
                        <a:pt x="143605" y="11896"/>
                        <a:pt x="158367" y="6859"/>
                        <a:pt x="158367" y="6859"/>
                      </a:cubicBezTo>
                      <a:lnTo>
                        <a:pt x="161509" y="13218"/>
                      </a:lnTo>
                      <a:cubicBezTo>
                        <a:pt x="161509" y="13218"/>
                        <a:pt x="147626" y="15936"/>
                        <a:pt x="136922" y="19171"/>
                      </a:cubicBezTo>
                      <a:cubicBezTo>
                        <a:pt x="126227" y="22415"/>
                        <a:pt x="118712" y="26187"/>
                        <a:pt x="118712" y="26187"/>
                      </a:cubicBezTo>
                      <a:lnTo>
                        <a:pt x="116060" y="36891"/>
                      </a:lnTo>
                      <a:cubicBezTo>
                        <a:pt x="116060" y="36891"/>
                        <a:pt x="126560" y="35522"/>
                        <a:pt x="135554" y="37953"/>
                      </a:cubicBezTo>
                      <a:cubicBezTo>
                        <a:pt x="144548" y="40384"/>
                        <a:pt x="153985" y="45579"/>
                        <a:pt x="153985" y="45579"/>
                      </a:cubicBezTo>
                      <a:cubicBezTo>
                        <a:pt x="153985" y="45579"/>
                        <a:pt x="143411" y="41540"/>
                        <a:pt x="133752" y="40320"/>
                      </a:cubicBezTo>
                      <a:cubicBezTo>
                        <a:pt x="124083" y="39090"/>
                        <a:pt x="114941" y="40153"/>
                        <a:pt x="114941" y="40153"/>
                      </a:cubicBezTo>
                      <a:lnTo>
                        <a:pt x="109830" y="57087"/>
                      </a:lnTo>
                      <a:cubicBezTo>
                        <a:pt x="109830" y="57087"/>
                        <a:pt x="114627" y="57660"/>
                        <a:pt x="116725" y="62171"/>
                      </a:cubicBezTo>
                      <a:cubicBezTo>
                        <a:pt x="118833" y="66691"/>
                        <a:pt x="118232" y="75158"/>
                        <a:pt x="118232" y="75158"/>
                      </a:cubicBezTo>
                      <a:cubicBezTo>
                        <a:pt x="118232" y="75158"/>
                        <a:pt x="116115" y="67514"/>
                        <a:pt x="113804" y="63715"/>
                      </a:cubicBezTo>
                      <a:cubicBezTo>
                        <a:pt x="111494" y="59925"/>
                        <a:pt x="108988" y="59971"/>
                        <a:pt x="108988" y="59971"/>
                      </a:cubicBezTo>
                      <a:lnTo>
                        <a:pt x="89051" y="92268"/>
                      </a:lnTo>
                      <a:cubicBezTo>
                        <a:pt x="89051" y="92268"/>
                        <a:pt x="99985" y="69991"/>
                        <a:pt x="104542" y="58723"/>
                      </a:cubicBezTo>
                      <a:cubicBezTo>
                        <a:pt x="107990" y="50219"/>
                        <a:pt x="108517" y="47160"/>
                        <a:pt x="108517" y="47160"/>
                      </a:cubicBezTo>
                      <a:cubicBezTo>
                        <a:pt x="108517" y="47160"/>
                        <a:pt x="103729" y="49119"/>
                        <a:pt x="97397" y="53103"/>
                      </a:cubicBezTo>
                      <a:cubicBezTo>
                        <a:pt x="91075" y="57087"/>
                        <a:pt x="84216" y="62679"/>
                        <a:pt x="84216" y="62679"/>
                      </a:cubicBezTo>
                      <a:cubicBezTo>
                        <a:pt x="84216" y="62679"/>
                        <a:pt x="90058" y="55959"/>
                        <a:pt x="96113" y="51227"/>
                      </a:cubicBezTo>
                      <a:cubicBezTo>
                        <a:pt x="102176" y="46485"/>
                        <a:pt x="108462" y="43731"/>
                        <a:pt x="108462" y="43731"/>
                      </a:cubicBezTo>
                      <a:lnTo>
                        <a:pt x="112732" y="28858"/>
                      </a:lnTo>
                      <a:cubicBezTo>
                        <a:pt x="112732" y="28858"/>
                        <a:pt x="102953" y="33276"/>
                        <a:pt x="94911" y="37140"/>
                      </a:cubicBezTo>
                      <a:cubicBezTo>
                        <a:pt x="86869" y="41013"/>
                        <a:pt x="79059" y="46004"/>
                        <a:pt x="79059" y="46004"/>
                      </a:cubicBezTo>
                      <a:cubicBezTo>
                        <a:pt x="79059" y="46004"/>
                        <a:pt x="76933" y="53196"/>
                        <a:pt x="71479" y="61533"/>
                      </a:cubicBezTo>
                      <a:cubicBezTo>
                        <a:pt x="66025" y="69871"/>
                        <a:pt x="57235" y="79345"/>
                        <a:pt x="57235" y="79345"/>
                      </a:cubicBezTo>
                      <a:cubicBezTo>
                        <a:pt x="57235" y="79345"/>
                        <a:pt x="63604" y="70056"/>
                        <a:pt x="67643" y="62578"/>
                      </a:cubicBezTo>
                      <a:cubicBezTo>
                        <a:pt x="71682" y="55109"/>
                        <a:pt x="73392" y="49434"/>
                        <a:pt x="73392" y="49434"/>
                      </a:cubicBezTo>
                      <a:cubicBezTo>
                        <a:pt x="73392" y="49434"/>
                        <a:pt x="67874" y="51208"/>
                        <a:pt x="53695" y="59611"/>
                      </a:cubicBezTo>
                      <a:cubicBezTo>
                        <a:pt x="35217" y="70564"/>
                        <a:pt x="0" y="93663"/>
                        <a:pt x="0" y="9366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69" name="Google Shape;11269;p17"/>
              <p:cNvGrpSpPr/>
              <p:nvPr/>
            </p:nvGrpSpPr>
            <p:grpSpPr>
              <a:xfrm>
                <a:off x="4814139" y="2218099"/>
                <a:ext cx="128972" cy="90150"/>
                <a:chOff x="4814139" y="2218099"/>
                <a:chExt cx="128972" cy="90150"/>
              </a:xfrm>
            </p:grpSpPr>
            <p:sp>
              <p:nvSpPr>
                <p:cNvPr id="11270" name="Google Shape;11270;p17"/>
                <p:cNvSpPr/>
                <p:nvPr/>
              </p:nvSpPr>
              <p:spPr>
                <a:xfrm>
                  <a:off x="4814139" y="2218099"/>
                  <a:ext cx="128972" cy="90150"/>
                </a:xfrm>
                <a:custGeom>
                  <a:avLst/>
                  <a:gdLst/>
                  <a:ahLst/>
                  <a:cxnLst/>
                  <a:rect l="l" t="t" r="r" b="b"/>
                  <a:pathLst>
                    <a:path w="128972" h="90150" extrusionOk="0">
                      <a:moveTo>
                        <a:pt x="89873" y="21888"/>
                      </a:moveTo>
                      <a:cubicBezTo>
                        <a:pt x="89873" y="21888"/>
                        <a:pt x="109885" y="17831"/>
                        <a:pt x="119193" y="23922"/>
                      </a:cubicBezTo>
                      <a:cubicBezTo>
                        <a:pt x="133862" y="33507"/>
                        <a:pt x="127679" y="43730"/>
                        <a:pt x="127679" y="43730"/>
                      </a:cubicBezTo>
                      <a:cubicBezTo>
                        <a:pt x="127679" y="43730"/>
                        <a:pt x="117169" y="36890"/>
                        <a:pt x="107639" y="46235"/>
                      </a:cubicBezTo>
                      <a:cubicBezTo>
                        <a:pt x="102694" y="51079"/>
                        <a:pt x="102010" y="59500"/>
                        <a:pt x="102010" y="59500"/>
                      </a:cubicBezTo>
                      <a:cubicBezTo>
                        <a:pt x="102010" y="59500"/>
                        <a:pt x="93987" y="63761"/>
                        <a:pt x="89688" y="69427"/>
                      </a:cubicBezTo>
                      <a:cubicBezTo>
                        <a:pt x="85381" y="75093"/>
                        <a:pt x="84808" y="82164"/>
                        <a:pt x="84808" y="82164"/>
                      </a:cubicBezTo>
                      <a:cubicBezTo>
                        <a:pt x="84808" y="82164"/>
                        <a:pt x="77774" y="80473"/>
                        <a:pt x="73143" y="76369"/>
                      </a:cubicBezTo>
                      <a:cubicBezTo>
                        <a:pt x="68512" y="72265"/>
                        <a:pt x="66284" y="65739"/>
                        <a:pt x="66284" y="65739"/>
                      </a:cubicBezTo>
                      <a:cubicBezTo>
                        <a:pt x="66284" y="65739"/>
                        <a:pt x="63391" y="69778"/>
                        <a:pt x="60193" y="73402"/>
                      </a:cubicBezTo>
                      <a:cubicBezTo>
                        <a:pt x="57004" y="77016"/>
                        <a:pt x="53519" y="80214"/>
                        <a:pt x="53519" y="80214"/>
                      </a:cubicBezTo>
                      <a:cubicBezTo>
                        <a:pt x="53519" y="80214"/>
                        <a:pt x="50737" y="78476"/>
                        <a:pt x="49249" y="76230"/>
                      </a:cubicBezTo>
                      <a:cubicBezTo>
                        <a:pt x="47760" y="73984"/>
                        <a:pt x="47548" y="71239"/>
                        <a:pt x="47548" y="71239"/>
                      </a:cubicBezTo>
                      <a:cubicBezTo>
                        <a:pt x="47548" y="71239"/>
                        <a:pt x="37066" y="77801"/>
                        <a:pt x="27767" y="82525"/>
                      </a:cubicBezTo>
                      <a:cubicBezTo>
                        <a:pt x="18468" y="87257"/>
                        <a:pt x="10362" y="90151"/>
                        <a:pt x="10362" y="90151"/>
                      </a:cubicBezTo>
                      <a:cubicBezTo>
                        <a:pt x="10362" y="90151"/>
                        <a:pt x="11674" y="81721"/>
                        <a:pt x="14614" y="74372"/>
                      </a:cubicBezTo>
                      <a:cubicBezTo>
                        <a:pt x="17553" y="67024"/>
                        <a:pt x="22119" y="60766"/>
                        <a:pt x="22119" y="60766"/>
                      </a:cubicBezTo>
                      <a:cubicBezTo>
                        <a:pt x="22119" y="60766"/>
                        <a:pt x="18413" y="61607"/>
                        <a:pt x="15317" y="61653"/>
                      </a:cubicBezTo>
                      <a:cubicBezTo>
                        <a:pt x="12220" y="61700"/>
                        <a:pt x="9734" y="60942"/>
                        <a:pt x="9734" y="60942"/>
                      </a:cubicBezTo>
                      <a:cubicBezTo>
                        <a:pt x="9734" y="60942"/>
                        <a:pt x="14143" y="55516"/>
                        <a:pt x="19975" y="51218"/>
                      </a:cubicBezTo>
                      <a:cubicBezTo>
                        <a:pt x="25807" y="46910"/>
                        <a:pt x="33073" y="43730"/>
                        <a:pt x="33073" y="43730"/>
                      </a:cubicBezTo>
                      <a:cubicBezTo>
                        <a:pt x="33073" y="43730"/>
                        <a:pt x="21232" y="44461"/>
                        <a:pt x="12969" y="42852"/>
                      </a:cubicBezTo>
                      <a:cubicBezTo>
                        <a:pt x="4705" y="41253"/>
                        <a:pt x="0" y="37306"/>
                        <a:pt x="0" y="37306"/>
                      </a:cubicBezTo>
                      <a:cubicBezTo>
                        <a:pt x="0" y="37306"/>
                        <a:pt x="11786" y="34274"/>
                        <a:pt x="19494" y="29782"/>
                      </a:cubicBezTo>
                      <a:cubicBezTo>
                        <a:pt x="27213" y="25299"/>
                        <a:pt x="30845" y="19356"/>
                        <a:pt x="30845" y="19356"/>
                      </a:cubicBezTo>
                      <a:cubicBezTo>
                        <a:pt x="30845" y="19356"/>
                        <a:pt x="42520" y="22979"/>
                        <a:pt x="54203" y="9345"/>
                      </a:cubicBezTo>
                      <a:cubicBezTo>
                        <a:pt x="58834" y="3947"/>
                        <a:pt x="55913" y="490"/>
                        <a:pt x="55913" y="490"/>
                      </a:cubicBezTo>
                      <a:cubicBezTo>
                        <a:pt x="55913" y="490"/>
                        <a:pt x="68604" y="-1765"/>
                        <a:pt x="77404" y="3402"/>
                      </a:cubicBezTo>
                      <a:cubicBezTo>
                        <a:pt x="86213" y="8569"/>
                        <a:pt x="89873" y="21888"/>
                        <a:pt x="89873" y="21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71" name="Google Shape;11271;p17"/>
                <p:cNvSpPr/>
                <p:nvPr/>
              </p:nvSpPr>
              <p:spPr>
                <a:xfrm>
                  <a:off x="4833531" y="2227500"/>
                  <a:ext cx="96861" cy="71497"/>
                </a:xfrm>
                <a:custGeom>
                  <a:avLst/>
                  <a:gdLst/>
                  <a:ahLst/>
                  <a:cxnLst/>
                  <a:rect l="l" t="t" r="r" b="b"/>
                  <a:pathLst>
                    <a:path w="96861" h="71497" extrusionOk="0">
                      <a:moveTo>
                        <a:pt x="0" y="71497"/>
                      </a:moveTo>
                      <a:cubicBezTo>
                        <a:pt x="0" y="71497"/>
                        <a:pt x="18523" y="51144"/>
                        <a:pt x="29421" y="42344"/>
                      </a:cubicBezTo>
                      <a:cubicBezTo>
                        <a:pt x="35494" y="37436"/>
                        <a:pt x="39848" y="34478"/>
                        <a:pt x="39848" y="34478"/>
                      </a:cubicBezTo>
                      <a:cubicBezTo>
                        <a:pt x="39848" y="34478"/>
                        <a:pt x="36529" y="35023"/>
                        <a:pt x="28294" y="37722"/>
                      </a:cubicBezTo>
                      <a:cubicBezTo>
                        <a:pt x="20068" y="40421"/>
                        <a:pt x="6914" y="45255"/>
                        <a:pt x="6914" y="45255"/>
                      </a:cubicBezTo>
                      <a:cubicBezTo>
                        <a:pt x="6914" y="45255"/>
                        <a:pt x="18653" y="39155"/>
                        <a:pt x="27619" y="35790"/>
                      </a:cubicBezTo>
                      <a:cubicBezTo>
                        <a:pt x="36576" y="32417"/>
                        <a:pt x="42769" y="31788"/>
                        <a:pt x="42769" y="31788"/>
                      </a:cubicBezTo>
                      <a:cubicBezTo>
                        <a:pt x="42769" y="31788"/>
                        <a:pt x="47834" y="27176"/>
                        <a:pt x="53279" y="23266"/>
                      </a:cubicBezTo>
                      <a:cubicBezTo>
                        <a:pt x="58732" y="19365"/>
                        <a:pt x="64556" y="16176"/>
                        <a:pt x="64556" y="16176"/>
                      </a:cubicBezTo>
                      <a:lnTo>
                        <a:pt x="48140" y="16962"/>
                      </a:lnTo>
                      <a:cubicBezTo>
                        <a:pt x="48140" y="16962"/>
                        <a:pt x="45755" y="20095"/>
                        <a:pt x="39515" y="23626"/>
                      </a:cubicBezTo>
                      <a:cubicBezTo>
                        <a:pt x="33276" y="27148"/>
                        <a:pt x="23182" y="31076"/>
                        <a:pt x="23182" y="31076"/>
                      </a:cubicBezTo>
                      <a:cubicBezTo>
                        <a:pt x="23182" y="31076"/>
                        <a:pt x="31973" y="26260"/>
                        <a:pt x="37241" y="22998"/>
                      </a:cubicBezTo>
                      <a:cubicBezTo>
                        <a:pt x="42510" y="19725"/>
                        <a:pt x="44257" y="17997"/>
                        <a:pt x="44257" y="17997"/>
                      </a:cubicBezTo>
                      <a:lnTo>
                        <a:pt x="28229" y="20659"/>
                      </a:lnTo>
                      <a:lnTo>
                        <a:pt x="7053" y="24948"/>
                      </a:lnTo>
                      <a:lnTo>
                        <a:pt x="27897" y="18819"/>
                      </a:lnTo>
                      <a:cubicBezTo>
                        <a:pt x="27897" y="18819"/>
                        <a:pt x="27767" y="17146"/>
                        <a:pt x="24504" y="16009"/>
                      </a:cubicBezTo>
                      <a:cubicBezTo>
                        <a:pt x="21232" y="14863"/>
                        <a:pt x="14826" y="14235"/>
                        <a:pt x="14826" y="14235"/>
                      </a:cubicBezTo>
                      <a:cubicBezTo>
                        <a:pt x="14826" y="14235"/>
                        <a:pt x="22221" y="13810"/>
                        <a:pt x="26427" y="14762"/>
                      </a:cubicBezTo>
                      <a:cubicBezTo>
                        <a:pt x="30632" y="15714"/>
                        <a:pt x="31640" y="18061"/>
                        <a:pt x="31640" y="18061"/>
                      </a:cubicBezTo>
                      <a:lnTo>
                        <a:pt x="44414" y="16056"/>
                      </a:lnTo>
                      <a:lnTo>
                        <a:pt x="51772" y="14651"/>
                      </a:lnTo>
                      <a:cubicBezTo>
                        <a:pt x="51772" y="14651"/>
                        <a:pt x="51642" y="12137"/>
                        <a:pt x="48546" y="9317"/>
                      </a:cubicBezTo>
                      <a:cubicBezTo>
                        <a:pt x="45450" y="6489"/>
                        <a:pt x="39395" y="3365"/>
                        <a:pt x="39395" y="3365"/>
                      </a:cubicBezTo>
                      <a:cubicBezTo>
                        <a:pt x="39395" y="3365"/>
                        <a:pt x="46725" y="4751"/>
                        <a:pt x="50829" y="7422"/>
                      </a:cubicBezTo>
                      <a:cubicBezTo>
                        <a:pt x="54933" y="10094"/>
                        <a:pt x="55811" y="14050"/>
                        <a:pt x="55811" y="14050"/>
                      </a:cubicBezTo>
                      <a:lnTo>
                        <a:pt x="67772" y="13828"/>
                      </a:lnTo>
                      <a:cubicBezTo>
                        <a:pt x="67772" y="13828"/>
                        <a:pt x="70970" y="11637"/>
                        <a:pt x="77173" y="8171"/>
                      </a:cubicBezTo>
                      <a:cubicBezTo>
                        <a:pt x="83375" y="4714"/>
                        <a:pt x="92581" y="0"/>
                        <a:pt x="92581" y="0"/>
                      </a:cubicBezTo>
                      <a:lnTo>
                        <a:pt x="95946" y="3725"/>
                      </a:lnTo>
                      <a:cubicBezTo>
                        <a:pt x="95946" y="3725"/>
                        <a:pt x="86906" y="6877"/>
                        <a:pt x="80158" y="10038"/>
                      </a:cubicBezTo>
                      <a:cubicBezTo>
                        <a:pt x="73401" y="13190"/>
                        <a:pt x="68946" y="16370"/>
                        <a:pt x="68946" y="16370"/>
                      </a:cubicBezTo>
                      <a:lnTo>
                        <a:pt x="69140" y="23460"/>
                      </a:lnTo>
                      <a:cubicBezTo>
                        <a:pt x="69140" y="23460"/>
                        <a:pt x="76110" y="21509"/>
                        <a:pt x="82746" y="22138"/>
                      </a:cubicBezTo>
                      <a:cubicBezTo>
                        <a:pt x="89393" y="22757"/>
                        <a:pt x="96861" y="25105"/>
                        <a:pt x="96861" y="25105"/>
                      </a:cubicBezTo>
                      <a:cubicBezTo>
                        <a:pt x="96861" y="25105"/>
                        <a:pt x="88829" y="23617"/>
                        <a:pt x="81951" y="23820"/>
                      </a:cubicBezTo>
                      <a:cubicBezTo>
                        <a:pt x="75075" y="24033"/>
                        <a:pt x="68983" y="25650"/>
                        <a:pt x="68983" y="25650"/>
                      </a:cubicBezTo>
                      <a:lnTo>
                        <a:pt x="68660" y="36955"/>
                      </a:lnTo>
                      <a:cubicBezTo>
                        <a:pt x="68660" y="36955"/>
                        <a:pt x="72061" y="36826"/>
                        <a:pt x="74363" y="39488"/>
                      </a:cubicBezTo>
                      <a:cubicBezTo>
                        <a:pt x="76655" y="42141"/>
                        <a:pt x="77839" y="47594"/>
                        <a:pt x="77839" y="47594"/>
                      </a:cubicBezTo>
                      <a:cubicBezTo>
                        <a:pt x="77839" y="47594"/>
                        <a:pt x="74945" y="42945"/>
                        <a:pt x="72644" y="40763"/>
                      </a:cubicBezTo>
                      <a:cubicBezTo>
                        <a:pt x="70333" y="38591"/>
                        <a:pt x="68623" y="38878"/>
                        <a:pt x="68623" y="38878"/>
                      </a:cubicBezTo>
                      <a:lnTo>
                        <a:pt x="60988" y="61487"/>
                      </a:lnTo>
                      <a:cubicBezTo>
                        <a:pt x="60988" y="61487"/>
                        <a:pt x="64315" y="46180"/>
                        <a:pt x="65332" y="38536"/>
                      </a:cubicBezTo>
                      <a:cubicBezTo>
                        <a:pt x="66099" y="32768"/>
                        <a:pt x="65887" y="30771"/>
                        <a:pt x="65887" y="30771"/>
                      </a:cubicBezTo>
                      <a:cubicBezTo>
                        <a:pt x="65887" y="30771"/>
                        <a:pt x="62956" y="32509"/>
                        <a:pt x="59361" y="35689"/>
                      </a:cubicBezTo>
                      <a:cubicBezTo>
                        <a:pt x="55756" y="38878"/>
                        <a:pt x="52095" y="43139"/>
                        <a:pt x="52095" y="43139"/>
                      </a:cubicBezTo>
                      <a:cubicBezTo>
                        <a:pt x="52095" y="43139"/>
                        <a:pt x="54841" y="38258"/>
                        <a:pt x="58122" y="34626"/>
                      </a:cubicBezTo>
                      <a:cubicBezTo>
                        <a:pt x="61394" y="30984"/>
                        <a:pt x="65203" y="28590"/>
                        <a:pt x="65203" y="28590"/>
                      </a:cubicBezTo>
                      <a:lnTo>
                        <a:pt x="65341" y="18681"/>
                      </a:lnTo>
                      <a:cubicBezTo>
                        <a:pt x="65341" y="18681"/>
                        <a:pt x="59444" y="22498"/>
                        <a:pt x="54638" y="25780"/>
                      </a:cubicBezTo>
                      <a:cubicBezTo>
                        <a:pt x="49840" y="29070"/>
                        <a:pt x="45403" y="33045"/>
                        <a:pt x="45403" y="33045"/>
                      </a:cubicBezTo>
                      <a:cubicBezTo>
                        <a:pt x="45403" y="33045"/>
                        <a:pt x="45302" y="37852"/>
                        <a:pt x="43120" y="43712"/>
                      </a:cubicBezTo>
                      <a:cubicBezTo>
                        <a:pt x="40939" y="49581"/>
                        <a:pt x="36668" y="56514"/>
                        <a:pt x="36668" y="56514"/>
                      </a:cubicBezTo>
                      <a:cubicBezTo>
                        <a:pt x="36668" y="56514"/>
                        <a:pt x="39303" y="49951"/>
                        <a:pt x="40680" y="44775"/>
                      </a:cubicBezTo>
                      <a:cubicBezTo>
                        <a:pt x="42048" y="39599"/>
                        <a:pt x="42150" y="35818"/>
                        <a:pt x="42150" y="35818"/>
                      </a:cubicBezTo>
                      <a:cubicBezTo>
                        <a:pt x="42150" y="35818"/>
                        <a:pt x="38692" y="37510"/>
                        <a:pt x="30522" y="44313"/>
                      </a:cubicBezTo>
                      <a:cubicBezTo>
                        <a:pt x="19873" y="53177"/>
                        <a:pt x="0" y="71497"/>
                        <a:pt x="0" y="714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72" name="Google Shape;11272;p17"/>
              <p:cNvGrpSpPr/>
              <p:nvPr/>
            </p:nvGrpSpPr>
            <p:grpSpPr>
              <a:xfrm>
                <a:off x="4888159" y="2239800"/>
                <a:ext cx="175735" cy="122819"/>
                <a:chOff x="4888159" y="2239800"/>
                <a:chExt cx="175735" cy="122819"/>
              </a:xfrm>
            </p:grpSpPr>
            <p:sp>
              <p:nvSpPr>
                <p:cNvPr id="11273" name="Google Shape;11273;p17"/>
                <p:cNvSpPr/>
                <p:nvPr/>
              </p:nvSpPr>
              <p:spPr>
                <a:xfrm>
                  <a:off x="4888159" y="2239800"/>
                  <a:ext cx="175735" cy="122819"/>
                </a:xfrm>
                <a:custGeom>
                  <a:avLst/>
                  <a:gdLst/>
                  <a:ahLst/>
                  <a:cxnLst/>
                  <a:rect l="l" t="t" r="r" b="b"/>
                  <a:pathLst>
                    <a:path w="175735" h="122819" extrusionOk="0">
                      <a:moveTo>
                        <a:pt x="68762" y="34370"/>
                      </a:moveTo>
                      <a:cubicBezTo>
                        <a:pt x="68762" y="34370"/>
                        <a:pt x="78486" y="14570"/>
                        <a:pt x="97740" y="6834"/>
                      </a:cubicBezTo>
                      <a:cubicBezTo>
                        <a:pt x="128067" y="-5340"/>
                        <a:pt x="141636" y="2462"/>
                        <a:pt x="141636" y="2462"/>
                      </a:cubicBezTo>
                      <a:cubicBezTo>
                        <a:pt x="141636" y="2462"/>
                        <a:pt x="119961" y="11187"/>
                        <a:pt x="129019" y="22011"/>
                      </a:cubicBezTo>
                      <a:cubicBezTo>
                        <a:pt x="133715" y="27622"/>
                        <a:pt x="148689" y="29841"/>
                        <a:pt x="148689" y="29841"/>
                      </a:cubicBezTo>
                      <a:cubicBezTo>
                        <a:pt x="148689" y="29841"/>
                        <a:pt x="149641" y="38280"/>
                        <a:pt x="156407" y="43437"/>
                      </a:cubicBezTo>
                      <a:cubicBezTo>
                        <a:pt x="163164" y="48586"/>
                        <a:pt x="175735" y="50453"/>
                        <a:pt x="175735" y="50453"/>
                      </a:cubicBezTo>
                      <a:cubicBezTo>
                        <a:pt x="175735" y="50453"/>
                        <a:pt x="166557" y="56831"/>
                        <a:pt x="154993" y="60473"/>
                      </a:cubicBezTo>
                      <a:cubicBezTo>
                        <a:pt x="143420" y="64115"/>
                        <a:pt x="129463" y="65030"/>
                        <a:pt x="129463" y="65030"/>
                      </a:cubicBezTo>
                      <a:cubicBezTo>
                        <a:pt x="129463" y="65030"/>
                        <a:pt x="134436" y="68533"/>
                        <a:pt x="138373" y="72249"/>
                      </a:cubicBezTo>
                      <a:cubicBezTo>
                        <a:pt x="142311" y="75965"/>
                        <a:pt x="145213" y="79884"/>
                        <a:pt x="145213" y="79884"/>
                      </a:cubicBezTo>
                      <a:cubicBezTo>
                        <a:pt x="145213" y="79884"/>
                        <a:pt x="139603" y="82204"/>
                        <a:pt x="134177" y="83202"/>
                      </a:cubicBezTo>
                      <a:cubicBezTo>
                        <a:pt x="128751" y="84201"/>
                        <a:pt x="123492" y="83886"/>
                        <a:pt x="123492" y="83886"/>
                      </a:cubicBezTo>
                      <a:cubicBezTo>
                        <a:pt x="123492" y="83886"/>
                        <a:pt x="126588" y="95099"/>
                        <a:pt x="127319" y="104832"/>
                      </a:cubicBezTo>
                      <a:cubicBezTo>
                        <a:pt x="128058" y="114565"/>
                        <a:pt x="126431" y="122819"/>
                        <a:pt x="126431" y="122819"/>
                      </a:cubicBezTo>
                      <a:cubicBezTo>
                        <a:pt x="126431" y="122819"/>
                        <a:pt x="111983" y="120000"/>
                        <a:pt x="100938" y="115832"/>
                      </a:cubicBezTo>
                      <a:cubicBezTo>
                        <a:pt x="89901" y="111663"/>
                        <a:pt x="82257" y="106144"/>
                        <a:pt x="82257" y="106144"/>
                      </a:cubicBezTo>
                      <a:cubicBezTo>
                        <a:pt x="82257" y="106144"/>
                        <a:pt x="80621" y="109833"/>
                        <a:pt x="78042" y="112790"/>
                      </a:cubicBezTo>
                      <a:cubicBezTo>
                        <a:pt x="75463" y="115739"/>
                        <a:pt x="71932" y="117967"/>
                        <a:pt x="71932" y="117967"/>
                      </a:cubicBezTo>
                      <a:cubicBezTo>
                        <a:pt x="71932" y="117967"/>
                        <a:pt x="65702" y="112763"/>
                        <a:pt x="62781" y="106403"/>
                      </a:cubicBezTo>
                      <a:cubicBezTo>
                        <a:pt x="59851" y="100044"/>
                        <a:pt x="60212" y="92538"/>
                        <a:pt x="60212" y="92538"/>
                      </a:cubicBezTo>
                      <a:cubicBezTo>
                        <a:pt x="60212" y="92538"/>
                        <a:pt x="51393" y="103935"/>
                        <a:pt x="41309" y="111506"/>
                      </a:cubicBezTo>
                      <a:cubicBezTo>
                        <a:pt x="31224" y="119076"/>
                        <a:pt x="19892" y="122819"/>
                        <a:pt x="19892" y="122819"/>
                      </a:cubicBezTo>
                      <a:cubicBezTo>
                        <a:pt x="19892" y="122819"/>
                        <a:pt x="24430" y="111034"/>
                        <a:pt x="22776" y="102854"/>
                      </a:cubicBezTo>
                      <a:cubicBezTo>
                        <a:pt x="21121" y="94673"/>
                        <a:pt x="13274" y="90098"/>
                        <a:pt x="13274" y="90098"/>
                      </a:cubicBezTo>
                      <a:cubicBezTo>
                        <a:pt x="13274" y="90098"/>
                        <a:pt x="30023" y="79662"/>
                        <a:pt x="14900" y="65991"/>
                      </a:cubicBezTo>
                      <a:cubicBezTo>
                        <a:pt x="8901" y="60575"/>
                        <a:pt x="0" y="62710"/>
                        <a:pt x="0" y="62710"/>
                      </a:cubicBezTo>
                      <a:cubicBezTo>
                        <a:pt x="0" y="62710"/>
                        <a:pt x="6757" y="50213"/>
                        <a:pt x="23885" y="42790"/>
                      </a:cubicBezTo>
                      <a:cubicBezTo>
                        <a:pt x="41013" y="35368"/>
                        <a:pt x="68762" y="34370"/>
                        <a:pt x="68762" y="343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74" name="Google Shape;11274;p17"/>
                <p:cNvSpPr/>
                <p:nvPr/>
              </p:nvSpPr>
              <p:spPr>
                <a:xfrm>
                  <a:off x="4912257" y="2248298"/>
                  <a:ext cx="126994" cy="103997"/>
                </a:xfrm>
                <a:custGeom>
                  <a:avLst/>
                  <a:gdLst/>
                  <a:ahLst/>
                  <a:cxnLst/>
                  <a:rect l="l" t="t" r="r" b="b"/>
                  <a:pathLst>
                    <a:path w="126994" h="103997" extrusionOk="0">
                      <a:moveTo>
                        <a:pt x="93007" y="103997"/>
                      </a:moveTo>
                      <a:cubicBezTo>
                        <a:pt x="93007" y="103997"/>
                        <a:pt x="71359" y="82562"/>
                        <a:pt x="64473" y="70545"/>
                      </a:cubicBezTo>
                      <a:cubicBezTo>
                        <a:pt x="60636" y="63844"/>
                        <a:pt x="58917" y="59148"/>
                        <a:pt x="58917" y="59148"/>
                      </a:cubicBezTo>
                      <a:cubicBezTo>
                        <a:pt x="58917" y="59148"/>
                        <a:pt x="57078" y="62411"/>
                        <a:pt x="54970" y="70749"/>
                      </a:cubicBezTo>
                      <a:cubicBezTo>
                        <a:pt x="52863" y="79096"/>
                        <a:pt x="50488" y="92517"/>
                        <a:pt x="50488" y="92517"/>
                      </a:cubicBezTo>
                      <a:cubicBezTo>
                        <a:pt x="50488" y="92517"/>
                        <a:pt x="49323" y="80205"/>
                        <a:pt x="50811" y="71035"/>
                      </a:cubicBezTo>
                      <a:cubicBezTo>
                        <a:pt x="52308" y="61875"/>
                        <a:pt x="56459" y="55867"/>
                        <a:pt x="56459" y="55867"/>
                      </a:cubicBezTo>
                      <a:cubicBezTo>
                        <a:pt x="56459" y="55867"/>
                        <a:pt x="52290" y="50182"/>
                        <a:pt x="49776" y="44266"/>
                      </a:cubicBezTo>
                      <a:cubicBezTo>
                        <a:pt x="47252" y="38351"/>
                        <a:pt x="46374" y="32204"/>
                        <a:pt x="46374" y="32204"/>
                      </a:cubicBezTo>
                      <a:lnTo>
                        <a:pt x="33701" y="47982"/>
                      </a:lnTo>
                      <a:cubicBezTo>
                        <a:pt x="33701" y="47982"/>
                        <a:pt x="37436" y="50839"/>
                        <a:pt x="38582" y="57438"/>
                      </a:cubicBezTo>
                      <a:cubicBezTo>
                        <a:pt x="39728" y="64038"/>
                        <a:pt x="38295" y="74381"/>
                        <a:pt x="38295" y="74381"/>
                      </a:cubicBezTo>
                      <a:cubicBezTo>
                        <a:pt x="38295" y="74381"/>
                        <a:pt x="36964" y="65110"/>
                        <a:pt x="35458" y="59490"/>
                      </a:cubicBezTo>
                      <a:cubicBezTo>
                        <a:pt x="33951" y="53861"/>
                        <a:pt x="32269" y="51874"/>
                        <a:pt x="32269" y="51874"/>
                      </a:cubicBezTo>
                      <a:lnTo>
                        <a:pt x="23386" y="67634"/>
                      </a:lnTo>
                      <a:lnTo>
                        <a:pt x="13098" y="88598"/>
                      </a:lnTo>
                      <a:lnTo>
                        <a:pt x="19698" y="67606"/>
                      </a:lnTo>
                      <a:cubicBezTo>
                        <a:pt x="19698" y="67606"/>
                        <a:pt x="16509" y="67412"/>
                        <a:pt x="11591" y="70314"/>
                      </a:cubicBezTo>
                      <a:cubicBezTo>
                        <a:pt x="6665" y="73207"/>
                        <a:pt x="0" y="79188"/>
                        <a:pt x="0" y="79188"/>
                      </a:cubicBezTo>
                      <a:cubicBezTo>
                        <a:pt x="0" y="79188"/>
                        <a:pt x="5565" y="72071"/>
                        <a:pt x="10944" y="68244"/>
                      </a:cubicBezTo>
                      <a:cubicBezTo>
                        <a:pt x="16333" y="64426"/>
                        <a:pt x="21528" y="63899"/>
                        <a:pt x="21528" y="63899"/>
                      </a:cubicBezTo>
                      <a:lnTo>
                        <a:pt x="28812" y="51356"/>
                      </a:lnTo>
                      <a:lnTo>
                        <a:pt x="32564" y="44091"/>
                      </a:lnTo>
                      <a:cubicBezTo>
                        <a:pt x="32564" y="44091"/>
                        <a:pt x="27795" y="43749"/>
                        <a:pt x="19920" y="46171"/>
                      </a:cubicBezTo>
                      <a:cubicBezTo>
                        <a:pt x="12044" y="48592"/>
                        <a:pt x="1054" y="53769"/>
                        <a:pt x="1054" y="53769"/>
                      </a:cubicBezTo>
                      <a:cubicBezTo>
                        <a:pt x="1054" y="53769"/>
                        <a:pt x="9928" y="47049"/>
                        <a:pt x="18395" y="43638"/>
                      </a:cubicBezTo>
                      <a:cubicBezTo>
                        <a:pt x="26861" y="40227"/>
                        <a:pt x="34913" y="40135"/>
                        <a:pt x="34913" y="40135"/>
                      </a:cubicBezTo>
                      <a:lnTo>
                        <a:pt x="44812" y="28710"/>
                      </a:lnTo>
                      <a:cubicBezTo>
                        <a:pt x="44812" y="28710"/>
                        <a:pt x="43500" y="25253"/>
                        <a:pt x="42455" y="18699"/>
                      </a:cubicBezTo>
                      <a:cubicBezTo>
                        <a:pt x="41401" y="12146"/>
                        <a:pt x="40606" y="2505"/>
                        <a:pt x="40606" y="2505"/>
                      </a:cubicBezTo>
                      <a:lnTo>
                        <a:pt x="50395" y="0"/>
                      </a:lnTo>
                      <a:cubicBezTo>
                        <a:pt x="50395" y="0"/>
                        <a:pt x="48426" y="9197"/>
                        <a:pt x="48454" y="16213"/>
                      </a:cubicBezTo>
                      <a:cubicBezTo>
                        <a:pt x="48482" y="23229"/>
                        <a:pt x="50497" y="28063"/>
                        <a:pt x="50497" y="28063"/>
                      </a:cubicBezTo>
                      <a:lnTo>
                        <a:pt x="63770" y="29200"/>
                      </a:lnTo>
                      <a:cubicBezTo>
                        <a:pt x="63770" y="29200"/>
                        <a:pt x="66164" y="22203"/>
                        <a:pt x="73032" y="16000"/>
                      </a:cubicBezTo>
                      <a:cubicBezTo>
                        <a:pt x="79909" y="9789"/>
                        <a:pt x="90659" y="3115"/>
                        <a:pt x="90659" y="3115"/>
                      </a:cubicBezTo>
                      <a:cubicBezTo>
                        <a:pt x="90659" y="3115"/>
                        <a:pt x="81000" y="10491"/>
                        <a:pt x="75472" y="17072"/>
                      </a:cubicBezTo>
                      <a:cubicBezTo>
                        <a:pt x="69936" y="23663"/>
                        <a:pt x="67680" y="29764"/>
                        <a:pt x="67680" y="29764"/>
                      </a:cubicBezTo>
                      <a:lnTo>
                        <a:pt x="88293" y="32176"/>
                      </a:lnTo>
                      <a:cubicBezTo>
                        <a:pt x="88293" y="32176"/>
                        <a:pt x="90974" y="28913"/>
                        <a:pt x="97869" y="27222"/>
                      </a:cubicBezTo>
                      <a:cubicBezTo>
                        <a:pt x="104755" y="25539"/>
                        <a:pt x="115847" y="25429"/>
                        <a:pt x="115847" y="25429"/>
                      </a:cubicBezTo>
                      <a:cubicBezTo>
                        <a:pt x="115847" y="25429"/>
                        <a:pt x="104765" y="27314"/>
                        <a:pt x="98756" y="29107"/>
                      </a:cubicBezTo>
                      <a:cubicBezTo>
                        <a:pt x="92739" y="30891"/>
                        <a:pt x="91805" y="32574"/>
                        <a:pt x="91805" y="32574"/>
                      </a:cubicBezTo>
                      <a:lnTo>
                        <a:pt x="126995" y="44063"/>
                      </a:lnTo>
                      <a:cubicBezTo>
                        <a:pt x="126995" y="44063"/>
                        <a:pt x="101585" y="38037"/>
                        <a:pt x="88339" y="35642"/>
                      </a:cubicBezTo>
                      <a:cubicBezTo>
                        <a:pt x="78347" y="33840"/>
                        <a:pt x="74474" y="33674"/>
                        <a:pt x="74474" y="33674"/>
                      </a:cubicBezTo>
                      <a:cubicBezTo>
                        <a:pt x="74474" y="33674"/>
                        <a:pt x="75158" y="36779"/>
                        <a:pt x="77950" y="40800"/>
                      </a:cubicBezTo>
                      <a:cubicBezTo>
                        <a:pt x="80732" y="44830"/>
                        <a:pt x="85446" y="49110"/>
                        <a:pt x="85446" y="49110"/>
                      </a:cubicBezTo>
                      <a:cubicBezTo>
                        <a:pt x="85446" y="49110"/>
                        <a:pt x="78809" y="45579"/>
                        <a:pt x="74908" y="41780"/>
                      </a:cubicBezTo>
                      <a:cubicBezTo>
                        <a:pt x="71017" y="37981"/>
                        <a:pt x="69862" y="33914"/>
                        <a:pt x="69862" y="33914"/>
                      </a:cubicBezTo>
                      <a:lnTo>
                        <a:pt x="51680" y="31927"/>
                      </a:lnTo>
                      <a:cubicBezTo>
                        <a:pt x="51680" y="31927"/>
                        <a:pt x="53649" y="38258"/>
                        <a:pt x="55590" y="43444"/>
                      </a:cubicBezTo>
                      <a:cubicBezTo>
                        <a:pt x="57522" y="48629"/>
                        <a:pt x="61053" y="53593"/>
                        <a:pt x="61053" y="53593"/>
                      </a:cubicBezTo>
                      <a:cubicBezTo>
                        <a:pt x="61053" y="53593"/>
                        <a:pt x="69834" y="54591"/>
                        <a:pt x="78791" y="57762"/>
                      </a:cubicBezTo>
                      <a:cubicBezTo>
                        <a:pt x="87748" y="60932"/>
                        <a:pt x="96889" y="66284"/>
                        <a:pt x="96889" y="66284"/>
                      </a:cubicBezTo>
                      <a:cubicBezTo>
                        <a:pt x="96889" y="66284"/>
                        <a:pt x="87027" y="62550"/>
                        <a:pt x="78652" y="60285"/>
                      </a:cubicBezTo>
                      <a:cubicBezTo>
                        <a:pt x="70269" y="58011"/>
                        <a:pt x="63373" y="57207"/>
                        <a:pt x="63373" y="57207"/>
                      </a:cubicBezTo>
                      <a:cubicBezTo>
                        <a:pt x="63373" y="57207"/>
                        <a:pt x="63521" y="60812"/>
                        <a:pt x="69057" y="69871"/>
                      </a:cubicBezTo>
                      <a:cubicBezTo>
                        <a:pt x="76276" y="81656"/>
                        <a:pt x="93007" y="103997"/>
                        <a:pt x="93007" y="1039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75" name="Google Shape;11275;p17"/>
              <p:cNvGrpSpPr/>
              <p:nvPr/>
            </p:nvGrpSpPr>
            <p:grpSpPr>
              <a:xfrm>
                <a:off x="5051471" y="2146913"/>
                <a:ext cx="244791" cy="164110"/>
                <a:chOff x="5051471" y="2146913"/>
                <a:chExt cx="244791" cy="164110"/>
              </a:xfrm>
            </p:grpSpPr>
            <p:sp>
              <p:nvSpPr>
                <p:cNvPr id="11276" name="Google Shape;11276;p17"/>
                <p:cNvSpPr/>
                <p:nvPr/>
              </p:nvSpPr>
              <p:spPr>
                <a:xfrm>
                  <a:off x="5051471" y="2146913"/>
                  <a:ext cx="244791" cy="164110"/>
                </a:xfrm>
                <a:custGeom>
                  <a:avLst/>
                  <a:gdLst/>
                  <a:ahLst/>
                  <a:cxnLst/>
                  <a:rect l="l" t="t" r="r" b="b"/>
                  <a:pathLst>
                    <a:path w="244791" h="164110" extrusionOk="0">
                      <a:moveTo>
                        <a:pt x="148837" y="33631"/>
                      </a:moveTo>
                      <a:cubicBezTo>
                        <a:pt x="148837" y="33631"/>
                        <a:pt x="181226" y="23417"/>
                        <a:pt x="205702" y="32402"/>
                      </a:cubicBezTo>
                      <a:cubicBezTo>
                        <a:pt x="244237" y="46553"/>
                        <a:pt x="244792" y="65179"/>
                        <a:pt x="244792" y="65179"/>
                      </a:cubicBezTo>
                      <a:cubicBezTo>
                        <a:pt x="244792" y="65179"/>
                        <a:pt x="217210" y="55085"/>
                        <a:pt x="210499" y="72721"/>
                      </a:cubicBezTo>
                      <a:cubicBezTo>
                        <a:pt x="207014" y="81881"/>
                        <a:pt x="215666" y="96504"/>
                        <a:pt x="215666" y="96504"/>
                      </a:cubicBezTo>
                      <a:cubicBezTo>
                        <a:pt x="215666" y="96504"/>
                        <a:pt x="205775" y="105138"/>
                        <a:pt x="204445" y="115601"/>
                      </a:cubicBezTo>
                      <a:cubicBezTo>
                        <a:pt x="203123" y="126055"/>
                        <a:pt x="210379" y="138340"/>
                        <a:pt x="210379" y="138340"/>
                      </a:cubicBezTo>
                      <a:cubicBezTo>
                        <a:pt x="210379" y="138340"/>
                        <a:pt x="195331" y="136556"/>
                        <a:pt x="181891" y="130224"/>
                      </a:cubicBezTo>
                      <a:cubicBezTo>
                        <a:pt x="168451" y="123902"/>
                        <a:pt x="156629" y="113022"/>
                        <a:pt x="156629" y="113022"/>
                      </a:cubicBezTo>
                      <a:cubicBezTo>
                        <a:pt x="156629" y="113022"/>
                        <a:pt x="156009" y="120454"/>
                        <a:pt x="154346" y="127202"/>
                      </a:cubicBezTo>
                      <a:cubicBezTo>
                        <a:pt x="152672" y="133958"/>
                        <a:pt x="149955" y="140031"/>
                        <a:pt x="149955" y="140031"/>
                      </a:cubicBezTo>
                      <a:cubicBezTo>
                        <a:pt x="149955" y="140031"/>
                        <a:pt x="142745" y="137480"/>
                        <a:pt x="137329" y="133847"/>
                      </a:cubicBezTo>
                      <a:cubicBezTo>
                        <a:pt x="131921" y="130224"/>
                        <a:pt x="128298" y="125519"/>
                        <a:pt x="128298" y="125519"/>
                      </a:cubicBezTo>
                      <a:cubicBezTo>
                        <a:pt x="128298" y="125519"/>
                        <a:pt x="116540" y="138515"/>
                        <a:pt x="104829" y="148166"/>
                      </a:cubicBezTo>
                      <a:cubicBezTo>
                        <a:pt x="93127" y="157816"/>
                        <a:pt x="81480" y="164110"/>
                        <a:pt x="81480" y="164110"/>
                      </a:cubicBezTo>
                      <a:cubicBezTo>
                        <a:pt x="81480" y="164110"/>
                        <a:pt x="73984" y="149376"/>
                        <a:pt x="70795" y="136242"/>
                      </a:cubicBezTo>
                      <a:cubicBezTo>
                        <a:pt x="67606" y="123098"/>
                        <a:pt x="68715" y="111571"/>
                        <a:pt x="68715" y="111571"/>
                      </a:cubicBezTo>
                      <a:cubicBezTo>
                        <a:pt x="68715" y="111571"/>
                        <a:pt x="62818" y="113623"/>
                        <a:pt x="57124" y="114196"/>
                      </a:cubicBezTo>
                      <a:cubicBezTo>
                        <a:pt x="51421" y="114769"/>
                        <a:pt x="45921" y="113873"/>
                        <a:pt x="45921" y="113873"/>
                      </a:cubicBezTo>
                      <a:cubicBezTo>
                        <a:pt x="45921" y="113873"/>
                        <a:pt x="47723" y="103816"/>
                        <a:pt x="53491" y="95460"/>
                      </a:cubicBezTo>
                      <a:cubicBezTo>
                        <a:pt x="59259" y="87104"/>
                        <a:pt x="69011" y="80439"/>
                        <a:pt x="69011" y="80439"/>
                      </a:cubicBezTo>
                      <a:cubicBezTo>
                        <a:pt x="69011" y="80439"/>
                        <a:pt x="47890" y="83619"/>
                        <a:pt x="30632" y="82177"/>
                      </a:cubicBezTo>
                      <a:cubicBezTo>
                        <a:pt x="13384" y="80744"/>
                        <a:pt x="0" y="74699"/>
                        <a:pt x="0" y="74699"/>
                      </a:cubicBezTo>
                      <a:cubicBezTo>
                        <a:pt x="0" y="74699"/>
                        <a:pt x="18329" y="67573"/>
                        <a:pt x="27379" y="58597"/>
                      </a:cubicBezTo>
                      <a:cubicBezTo>
                        <a:pt x="36419" y="49613"/>
                        <a:pt x="36179" y="38789"/>
                        <a:pt x="36179" y="38789"/>
                      </a:cubicBezTo>
                      <a:cubicBezTo>
                        <a:pt x="36179" y="38789"/>
                        <a:pt x="62143" y="43161"/>
                        <a:pt x="67800" y="17779"/>
                      </a:cubicBezTo>
                      <a:cubicBezTo>
                        <a:pt x="70046" y="7722"/>
                        <a:pt x="60535" y="2231"/>
                        <a:pt x="60535" y="2231"/>
                      </a:cubicBezTo>
                      <a:cubicBezTo>
                        <a:pt x="60535" y="2231"/>
                        <a:pt x="81453" y="-3703"/>
                        <a:pt x="103904" y="3784"/>
                      </a:cubicBezTo>
                      <a:cubicBezTo>
                        <a:pt x="126357" y="11271"/>
                        <a:pt x="148837" y="33631"/>
                        <a:pt x="148837" y="33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77" name="Google Shape;11277;p17"/>
                <p:cNvSpPr/>
                <p:nvPr/>
              </p:nvSpPr>
              <p:spPr>
                <a:xfrm>
                  <a:off x="5097124" y="2155448"/>
                  <a:ext cx="167046" cy="138169"/>
                </a:xfrm>
                <a:custGeom>
                  <a:avLst/>
                  <a:gdLst/>
                  <a:ahLst/>
                  <a:cxnLst/>
                  <a:rect l="l" t="t" r="r" b="b"/>
                  <a:pathLst>
                    <a:path w="167046" h="138169" extrusionOk="0">
                      <a:moveTo>
                        <a:pt x="41706" y="138170"/>
                      </a:moveTo>
                      <a:cubicBezTo>
                        <a:pt x="41706" y="138170"/>
                        <a:pt x="52170" y="100115"/>
                        <a:pt x="62042" y="83181"/>
                      </a:cubicBezTo>
                      <a:cubicBezTo>
                        <a:pt x="67551" y="73744"/>
                        <a:pt x="72163" y="67939"/>
                        <a:pt x="72163" y="67939"/>
                      </a:cubicBezTo>
                      <a:cubicBezTo>
                        <a:pt x="72163" y="67939"/>
                        <a:pt x="66645" y="69418"/>
                        <a:pt x="54517" y="75398"/>
                      </a:cubicBezTo>
                      <a:cubicBezTo>
                        <a:pt x="42390" y="81369"/>
                        <a:pt x="23654" y="91833"/>
                        <a:pt x="23654" y="91833"/>
                      </a:cubicBezTo>
                      <a:cubicBezTo>
                        <a:pt x="23654" y="91833"/>
                        <a:pt x="38286" y="79428"/>
                        <a:pt x="50968" y="72172"/>
                      </a:cubicBezTo>
                      <a:cubicBezTo>
                        <a:pt x="63659" y="64925"/>
                        <a:pt x="74410" y="62827"/>
                        <a:pt x="74410" y="62827"/>
                      </a:cubicBezTo>
                      <a:cubicBezTo>
                        <a:pt x="74410" y="62827"/>
                        <a:pt x="78393" y="54055"/>
                        <a:pt x="83921" y="46457"/>
                      </a:cubicBezTo>
                      <a:cubicBezTo>
                        <a:pt x="89448" y="38850"/>
                        <a:pt x="96510" y="32407"/>
                        <a:pt x="96510" y="32407"/>
                      </a:cubicBezTo>
                      <a:lnTo>
                        <a:pt x="66941" y="36419"/>
                      </a:lnTo>
                      <a:cubicBezTo>
                        <a:pt x="66941" y="36419"/>
                        <a:pt x="66192" y="42196"/>
                        <a:pt x="58761" y="49286"/>
                      </a:cubicBezTo>
                      <a:cubicBezTo>
                        <a:pt x="51319" y="56375"/>
                        <a:pt x="37196" y="64768"/>
                        <a:pt x="37196" y="64768"/>
                      </a:cubicBezTo>
                      <a:cubicBezTo>
                        <a:pt x="37196" y="64768"/>
                        <a:pt x="47853" y="55053"/>
                        <a:pt x="53787" y="48565"/>
                      </a:cubicBezTo>
                      <a:cubicBezTo>
                        <a:pt x="59721" y="42085"/>
                        <a:pt x="60942" y="38831"/>
                        <a:pt x="60942" y="38831"/>
                      </a:cubicBezTo>
                      <a:lnTo>
                        <a:pt x="34293" y="45995"/>
                      </a:lnTo>
                      <a:lnTo>
                        <a:pt x="0" y="56810"/>
                      </a:lnTo>
                      <a:lnTo>
                        <a:pt x="31511" y="42871"/>
                      </a:lnTo>
                      <a:cubicBezTo>
                        <a:pt x="31511" y="42871"/>
                        <a:pt x="29311" y="40024"/>
                        <a:pt x="21889" y="38582"/>
                      </a:cubicBezTo>
                      <a:cubicBezTo>
                        <a:pt x="14475" y="37131"/>
                        <a:pt x="1840" y="37094"/>
                        <a:pt x="1840" y="37094"/>
                      </a:cubicBezTo>
                      <a:cubicBezTo>
                        <a:pt x="1840" y="37094"/>
                        <a:pt x="15067" y="35152"/>
                        <a:pt x="24005" y="36123"/>
                      </a:cubicBezTo>
                      <a:cubicBezTo>
                        <a:pt x="32935" y="37094"/>
                        <a:pt x="37574" y="40967"/>
                        <a:pt x="37574" y="40967"/>
                      </a:cubicBezTo>
                      <a:lnTo>
                        <a:pt x="58955" y="35448"/>
                      </a:lnTo>
                      <a:lnTo>
                        <a:pt x="70971" y="31853"/>
                      </a:lnTo>
                      <a:cubicBezTo>
                        <a:pt x="70971" y="31853"/>
                        <a:pt x="67764" y="27536"/>
                        <a:pt x="58686" y="23173"/>
                      </a:cubicBezTo>
                      <a:cubicBezTo>
                        <a:pt x="49609" y="18801"/>
                        <a:pt x="34672" y="14392"/>
                        <a:pt x="34672" y="14392"/>
                      </a:cubicBezTo>
                      <a:cubicBezTo>
                        <a:pt x="34672" y="14392"/>
                        <a:pt x="49942" y="15603"/>
                        <a:pt x="60711" y="19540"/>
                      </a:cubicBezTo>
                      <a:cubicBezTo>
                        <a:pt x="71479" y="23478"/>
                        <a:pt x="77756" y="30152"/>
                        <a:pt x="77756" y="30152"/>
                      </a:cubicBezTo>
                      <a:lnTo>
                        <a:pt x="99727" y="27850"/>
                      </a:lnTo>
                      <a:cubicBezTo>
                        <a:pt x="99727" y="27850"/>
                        <a:pt x="103082" y="23543"/>
                        <a:pt x="110532" y="16583"/>
                      </a:cubicBezTo>
                      <a:cubicBezTo>
                        <a:pt x="117992" y="9622"/>
                        <a:pt x="129537" y="0"/>
                        <a:pt x="129537" y="0"/>
                      </a:cubicBezTo>
                      <a:lnTo>
                        <a:pt x="140176" y="5888"/>
                      </a:lnTo>
                      <a:cubicBezTo>
                        <a:pt x="140176" y="5888"/>
                        <a:pt x="127087" y="12774"/>
                        <a:pt x="118260" y="19309"/>
                      </a:cubicBezTo>
                      <a:cubicBezTo>
                        <a:pt x="109442" y="25845"/>
                        <a:pt x="104894" y="32028"/>
                        <a:pt x="104894" y="32028"/>
                      </a:cubicBezTo>
                      <a:lnTo>
                        <a:pt x="113601" y="44220"/>
                      </a:lnTo>
                      <a:cubicBezTo>
                        <a:pt x="113601" y="44220"/>
                        <a:pt x="124249" y="39737"/>
                        <a:pt x="137329" y="39747"/>
                      </a:cubicBezTo>
                      <a:cubicBezTo>
                        <a:pt x="150408" y="39747"/>
                        <a:pt x="167046" y="42584"/>
                        <a:pt x="167046" y="42584"/>
                      </a:cubicBezTo>
                      <a:cubicBezTo>
                        <a:pt x="167046" y="42584"/>
                        <a:pt x="150371" y="41318"/>
                        <a:pt x="137838" y="42788"/>
                      </a:cubicBezTo>
                      <a:cubicBezTo>
                        <a:pt x="125303" y="44257"/>
                        <a:pt x="115885" y="48019"/>
                        <a:pt x="115885" y="48019"/>
                      </a:cubicBezTo>
                      <a:lnTo>
                        <a:pt x="128603" y="67560"/>
                      </a:lnTo>
                      <a:cubicBezTo>
                        <a:pt x="128603" y="67560"/>
                        <a:pt x="134778" y="66783"/>
                        <a:pt x="142173" y="70998"/>
                      </a:cubicBezTo>
                      <a:cubicBezTo>
                        <a:pt x="149567" y="75213"/>
                        <a:pt x="158191" y="84420"/>
                        <a:pt x="158191" y="84420"/>
                      </a:cubicBezTo>
                      <a:cubicBezTo>
                        <a:pt x="158191" y="84420"/>
                        <a:pt x="147330" y="76877"/>
                        <a:pt x="140481" y="73485"/>
                      </a:cubicBezTo>
                      <a:cubicBezTo>
                        <a:pt x="133632" y="70102"/>
                        <a:pt x="130794" y="70878"/>
                        <a:pt x="130794" y="70878"/>
                      </a:cubicBezTo>
                      <a:lnTo>
                        <a:pt x="143226" y="111078"/>
                      </a:lnTo>
                      <a:cubicBezTo>
                        <a:pt x="143226" y="111078"/>
                        <a:pt x="131386" y="84152"/>
                        <a:pt x="124277" y="70823"/>
                      </a:cubicBezTo>
                      <a:cubicBezTo>
                        <a:pt x="118916" y="60757"/>
                        <a:pt x="116162" y="57346"/>
                        <a:pt x="116162" y="57346"/>
                      </a:cubicBezTo>
                      <a:cubicBezTo>
                        <a:pt x="116162" y="57346"/>
                        <a:pt x="112769" y="60812"/>
                        <a:pt x="109830" y="66885"/>
                      </a:cubicBezTo>
                      <a:cubicBezTo>
                        <a:pt x="106891" y="72958"/>
                        <a:pt x="105098" y="80889"/>
                        <a:pt x="105098" y="80889"/>
                      </a:cubicBezTo>
                      <a:cubicBezTo>
                        <a:pt x="105098" y="80889"/>
                        <a:pt x="104469" y="72043"/>
                        <a:pt x="106271" y="65249"/>
                      </a:cubicBezTo>
                      <a:cubicBezTo>
                        <a:pt x="108083" y="58446"/>
                        <a:pt x="112326" y="53704"/>
                        <a:pt x="112326" y="53704"/>
                      </a:cubicBezTo>
                      <a:lnTo>
                        <a:pt x="100919" y="36604"/>
                      </a:lnTo>
                      <a:cubicBezTo>
                        <a:pt x="100919" y="36604"/>
                        <a:pt x="94449" y="44128"/>
                        <a:pt x="89402" y="50570"/>
                      </a:cubicBezTo>
                      <a:cubicBezTo>
                        <a:pt x="84346" y="57004"/>
                        <a:pt x="80787" y="64583"/>
                        <a:pt x="80787" y="64583"/>
                      </a:cubicBezTo>
                      <a:cubicBezTo>
                        <a:pt x="80787" y="64583"/>
                        <a:pt x="86250" y="72865"/>
                        <a:pt x="89106" y="83329"/>
                      </a:cubicBezTo>
                      <a:cubicBezTo>
                        <a:pt x="91953" y="93792"/>
                        <a:pt x="92193" y="106428"/>
                        <a:pt x="92193" y="106428"/>
                      </a:cubicBezTo>
                      <a:cubicBezTo>
                        <a:pt x="92193" y="106428"/>
                        <a:pt x="89365" y="94689"/>
                        <a:pt x="85815" y="85557"/>
                      </a:cubicBezTo>
                      <a:cubicBezTo>
                        <a:pt x="82266" y="76415"/>
                        <a:pt x="78014" y="69871"/>
                        <a:pt x="78014" y="69871"/>
                      </a:cubicBezTo>
                      <a:cubicBezTo>
                        <a:pt x="78014" y="69871"/>
                        <a:pt x="73568" y="73346"/>
                        <a:pt x="66405" y="86398"/>
                      </a:cubicBezTo>
                      <a:cubicBezTo>
                        <a:pt x="57069" y="103396"/>
                        <a:pt x="41706" y="138170"/>
                        <a:pt x="41706"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78" name="Google Shape;11278;p17"/>
              <p:cNvGrpSpPr/>
              <p:nvPr/>
            </p:nvGrpSpPr>
            <p:grpSpPr>
              <a:xfrm>
                <a:off x="4375513" y="2820419"/>
                <a:ext cx="312998" cy="209848"/>
                <a:chOff x="4375513" y="2820419"/>
                <a:chExt cx="312998" cy="209848"/>
              </a:xfrm>
            </p:grpSpPr>
            <p:sp>
              <p:nvSpPr>
                <p:cNvPr id="11279" name="Google Shape;11279;p17"/>
                <p:cNvSpPr/>
                <p:nvPr/>
              </p:nvSpPr>
              <p:spPr>
                <a:xfrm>
                  <a:off x="4375513" y="2820419"/>
                  <a:ext cx="312998" cy="209848"/>
                </a:xfrm>
                <a:custGeom>
                  <a:avLst/>
                  <a:gdLst/>
                  <a:ahLst/>
                  <a:cxnLst/>
                  <a:rect l="l" t="t" r="r" b="b"/>
                  <a:pathLst>
                    <a:path w="312998" h="209848" extrusionOk="0">
                      <a:moveTo>
                        <a:pt x="190312" y="43015"/>
                      </a:moveTo>
                      <a:cubicBezTo>
                        <a:pt x="190312" y="43015"/>
                        <a:pt x="231722" y="29945"/>
                        <a:pt x="263011" y="41435"/>
                      </a:cubicBezTo>
                      <a:cubicBezTo>
                        <a:pt x="312287" y="59533"/>
                        <a:pt x="312999" y="83344"/>
                        <a:pt x="312999" y="83344"/>
                      </a:cubicBezTo>
                      <a:cubicBezTo>
                        <a:pt x="312999" y="83344"/>
                        <a:pt x="277735" y="70441"/>
                        <a:pt x="269148" y="92994"/>
                      </a:cubicBezTo>
                      <a:cubicBezTo>
                        <a:pt x="264693" y="104706"/>
                        <a:pt x="275757" y="123405"/>
                        <a:pt x="275757" y="123405"/>
                      </a:cubicBezTo>
                      <a:cubicBezTo>
                        <a:pt x="275757" y="123405"/>
                        <a:pt x="263103" y="134441"/>
                        <a:pt x="261411" y="147807"/>
                      </a:cubicBezTo>
                      <a:cubicBezTo>
                        <a:pt x="259720" y="161183"/>
                        <a:pt x="268991" y="176887"/>
                        <a:pt x="268991" y="176887"/>
                      </a:cubicBezTo>
                      <a:cubicBezTo>
                        <a:pt x="268991" y="176887"/>
                        <a:pt x="249746" y="174613"/>
                        <a:pt x="232572" y="166516"/>
                      </a:cubicBezTo>
                      <a:cubicBezTo>
                        <a:pt x="215389" y="158428"/>
                        <a:pt x="200267" y="144517"/>
                        <a:pt x="200267" y="144517"/>
                      </a:cubicBezTo>
                      <a:cubicBezTo>
                        <a:pt x="200267" y="144517"/>
                        <a:pt x="199481" y="154019"/>
                        <a:pt x="197346" y="162652"/>
                      </a:cubicBezTo>
                      <a:cubicBezTo>
                        <a:pt x="195211" y="171286"/>
                        <a:pt x="191735" y="179050"/>
                        <a:pt x="191735" y="179050"/>
                      </a:cubicBezTo>
                      <a:cubicBezTo>
                        <a:pt x="191735" y="179050"/>
                        <a:pt x="182510" y="175787"/>
                        <a:pt x="175596" y="171147"/>
                      </a:cubicBezTo>
                      <a:cubicBezTo>
                        <a:pt x="168673" y="166507"/>
                        <a:pt x="164042" y="160498"/>
                        <a:pt x="164042" y="160498"/>
                      </a:cubicBezTo>
                      <a:cubicBezTo>
                        <a:pt x="164042" y="160498"/>
                        <a:pt x="149003" y="177118"/>
                        <a:pt x="134038" y="189458"/>
                      </a:cubicBezTo>
                      <a:cubicBezTo>
                        <a:pt x="119073" y="201798"/>
                        <a:pt x="104173" y="209849"/>
                        <a:pt x="104173" y="209849"/>
                      </a:cubicBezTo>
                      <a:cubicBezTo>
                        <a:pt x="104173" y="209849"/>
                        <a:pt x="94596" y="191002"/>
                        <a:pt x="90520" y="174206"/>
                      </a:cubicBezTo>
                      <a:cubicBezTo>
                        <a:pt x="86435" y="157411"/>
                        <a:pt x="87858" y="142659"/>
                        <a:pt x="87858" y="142659"/>
                      </a:cubicBezTo>
                      <a:cubicBezTo>
                        <a:pt x="87858" y="142659"/>
                        <a:pt x="80316" y="145284"/>
                        <a:pt x="73032" y="146014"/>
                      </a:cubicBezTo>
                      <a:cubicBezTo>
                        <a:pt x="65748" y="146754"/>
                        <a:pt x="58704" y="145607"/>
                        <a:pt x="58704" y="145607"/>
                      </a:cubicBezTo>
                      <a:cubicBezTo>
                        <a:pt x="58704" y="145607"/>
                        <a:pt x="61006" y="132750"/>
                        <a:pt x="68392" y="122065"/>
                      </a:cubicBezTo>
                      <a:cubicBezTo>
                        <a:pt x="75768" y="111379"/>
                        <a:pt x="88228" y="102857"/>
                        <a:pt x="88228" y="102857"/>
                      </a:cubicBezTo>
                      <a:cubicBezTo>
                        <a:pt x="88228" y="102857"/>
                        <a:pt x="61228" y="106915"/>
                        <a:pt x="39164" y="105085"/>
                      </a:cubicBezTo>
                      <a:cubicBezTo>
                        <a:pt x="17109" y="103245"/>
                        <a:pt x="0" y="95518"/>
                        <a:pt x="0" y="95518"/>
                      </a:cubicBezTo>
                      <a:cubicBezTo>
                        <a:pt x="0" y="95518"/>
                        <a:pt x="23432" y="86404"/>
                        <a:pt x="34995" y="74923"/>
                      </a:cubicBezTo>
                      <a:cubicBezTo>
                        <a:pt x="46559" y="63443"/>
                        <a:pt x="46254" y="49597"/>
                        <a:pt x="46254" y="49597"/>
                      </a:cubicBezTo>
                      <a:cubicBezTo>
                        <a:pt x="46254" y="49597"/>
                        <a:pt x="79447" y="55189"/>
                        <a:pt x="86684" y="22735"/>
                      </a:cubicBezTo>
                      <a:cubicBezTo>
                        <a:pt x="89550" y="9869"/>
                        <a:pt x="77395" y="2853"/>
                        <a:pt x="77395" y="2853"/>
                      </a:cubicBezTo>
                      <a:cubicBezTo>
                        <a:pt x="77395" y="2853"/>
                        <a:pt x="104145" y="-4736"/>
                        <a:pt x="132855" y="4840"/>
                      </a:cubicBezTo>
                      <a:cubicBezTo>
                        <a:pt x="161565" y="14416"/>
                        <a:pt x="190312" y="43015"/>
                        <a:pt x="190312" y="4301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80" name="Google Shape;11280;p17"/>
                <p:cNvSpPr/>
                <p:nvPr/>
              </p:nvSpPr>
              <p:spPr>
                <a:xfrm>
                  <a:off x="4433885" y="2831342"/>
                  <a:ext cx="213595" cy="176668"/>
                </a:xfrm>
                <a:custGeom>
                  <a:avLst/>
                  <a:gdLst/>
                  <a:ahLst/>
                  <a:cxnLst/>
                  <a:rect l="l" t="t" r="r" b="b"/>
                  <a:pathLst>
                    <a:path w="213595" h="176668" extrusionOk="0">
                      <a:moveTo>
                        <a:pt x="53325" y="176668"/>
                      </a:moveTo>
                      <a:cubicBezTo>
                        <a:pt x="53325" y="176668"/>
                        <a:pt x="66700" y="128002"/>
                        <a:pt x="79327" y="106354"/>
                      </a:cubicBezTo>
                      <a:cubicBezTo>
                        <a:pt x="86361" y="94282"/>
                        <a:pt x="92267" y="86860"/>
                        <a:pt x="92267" y="86860"/>
                      </a:cubicBezTo>
                      <a:cubicBezTo>
                        <a:pt x="92267" y="86860"/>
                        <a:pt x="85205" y="88755"/>
                        <a:pt x="69704" y="96399"/>
                      </a:cubicBezTo>
                      <a:cubicBezTo>
                        <a:pt x="54194" y="104034"/>
                        <a:pt x="30244" y="117419"/>
                        <a:pt x="30244" y="117419"/>
                      </a:cubicBezTo>
                      <a:cubicBezTo>
                        <a:pt x="30244" y="117419"/>
                        <a:pt x="48943" y="101548"/>
                        <a:pt x="65175" y="92277"/>
                      </a:cubicBezTo>
                      <a:cubicBezTo>
                        <a:pt x="81397" y="83005"/>
                        <a:pt x="95142" y="80334"/>
                        <a:pt x="95142" y="80334"/>
                      </a:cubicBezTo>
                      <a:cubicBezTo>
                        <a:pt x="95142" y="80334"/>
                        <a:pt x="100235" y="69113"/>
                        <a:pt x="107297" y="59389"/>
                      </a:cubicBezTo>
                      <a:cubicBezTo>
                        <a:pt x="114359" y="49664"/>
                        <a:pt x="123408" y="41438"/>
                        <a:pt x="123408" y="41438"/>
                      </a:cubicBezTo>
                      <a:lnTo>
                        <a:pt x="85593" y="46559"/>
                      </a:lnTo>
                      <a:cubicBezTo>
                        <a:pt x="85593" y="46559"/>
                        <a:pt x="84632" y="53953"/>
                        <a:pt x="75130" y="63012"/>
                      </a:cubicBezTo>
                      <a:cubicBezTo>
                        <a:pt x="65619" y="72080"/>
                        <a:pt x="47557" y="82811"/>
                        <a:pt x="47557" y="82811"/>
                      </a:cubicBezTo>
                      <a:cubicBezTo>
                        <a:pt x="47557" y="82811"/>
                        <a:pt x="61182" y="70388"/>
                        <a:pt x="68770" y="62097"/>
                      </a:cubicBezTo>
                      <a:cubicBezTo>
                        <a:pt x="76359" y="53805"/>
                        <a:pt x="77912" y="49637"/>
                        <a:pt x="77912" y="49637"/>
                      </a:cubicBezTo>
                      <a:lnTo>
                        <a:pt x="43841" y="58806"/>
                      </a:lnTo>
                      <a:lnTo>
                        <a:pt x="0" y="72634"/>
                      </a:lnTo>
                      <a:lnTo>
                        <a:pt x="40282" y="54813"/>
                      </a:lnTo>
                      <a:cubicBezTo>
                        <a:pt x="40282" y="54813"/>
                        <a:pt x="37472" y="51171"/>
                        <a:pt x="27989" y="49323"/>
                      </a:cubicBezTo>
                      <a:cubicBezTo>
                        <a:pt x="18505" y="47474"/>
                        <a:pt x="2348" y="47418"/>
                        <a:pt x="2348" y="47418"/>
                      </a:cubicBezTo>
                      <a:cubicBezTo>
                        <a:pt x="2348" y="47418"/>
                        <a:pt x="19263" y="44950"/>
                        <a:pt x="30688" y="46189"/>
                      </a:cubicBezTo>
                      <a:cubicBezTo>
                        <a:pt x="42113" y="47428"/>
                        <a:pt x="48047" y="52382"/>
                        <a:pt x="48047" y="52382"/>
                      </a:cubicBezTo>
                      <a:lnTo>
                        <a:pt x="75370" y="45320"/>
                      </a:lnTo>
                      <a:lnTo>
                        <a:pt x="90751" y="40717"/>
                      </a:lnTo>
                      <a:cubicBezTo>
                        <a:pt x="90751" y="40717"/>
                        <a:pt x="86638" y="35199"/>
                        <a:pt x="75037" y="29616"/>
                      </a:cubicBezTo>
                      <a:cubicBezTo>
                        <a:pt x="63428" y="24042"/>
                        <a:pt x="44331" y="18394"/>
                        <a:pt x="44331" y="18394"/>
                      </a:cubicBezTo>
                      <a:cubicBezTo>
                        <a:pt x="44331" y="18394"/>
                        <a:pt x="63853" y="19938"/>
                        <a:pt x="77626" y="24976"/>
                      </a:cubicBezTo>
                      <a:cubicBezTo>
                        <a:pt x="91398" y="30013"/>
                        <a:pt x="99412" y="38545"/>
                        <a:pt x="99412" y="38545"/>
                      </a:cubicBezTo>
                      <a:lnTo>
                        <a:pt x="127503" y="35605"/>
                      </a:lnTo>
                      <a:cubicBezTo>
                        <a:pt x="127503" y="35605"/>
                        <a:pt x="131801" y="30106"/>
                        <a:pt x="141331" y="21204"/>
                      </a:cubicBezTo>
                      <a:cubicBezTo>
                        <a:pt x="150861" y="12303"/>
                        <a:pt x="165623" y="0"/>
                        <a:pt x="165623" y="0"/>
                      </a:cubicBezTo>
                      <a:lnTo>
                        <a:pt x="179238" y="7524"/>
                      </a:lnTo>
                      <a:cubicBezTo>
                        <a:pt x="179238" y="7524"/>
                        <a:pt x="162498" y="16333"/>
                        <a:pt x="151212" y="24689"/>
                      </a:cubicBezTo>
                      <a:cubicBezTo>
                        <a:pt x="139935" y="33045"/>
                        <a:pt x="134112" y="40948"/>
                        <a:pt x="134112" y="40948"/>
                      </a:cubicBezTo>
                      <a:lnTo>
                        <a:pt x="145250" y="56542"/>
                      </a:lnTo>
                      <a:cubicBezTo>
                        <a:pt x="145250" y="56542"/>
                        <a:pt x="158866" y="50811"/>
                        <a:pt x="175596" y="50811"/>
                      </a:cubicBezTo>
                      <a:cubicBezTo>
                        <a:pt x="192317" y="50820"/>
                        <a:pt x="213595" y="54443"/>
                        <a:pt x="213595" y="54443"/>
                      </a:cubicBezTo>
                      <a:cubicBezTo>
                        <a:pt x="213595" y="54443"/>
                        <a:pt x="192262" y="52826"/>
                        <a:pt x="176243" y="54702"/>
                      </a:cubicBezTo>
                      <a:cubicBezTo>
                        <a:pt x="160215" y="56588"/>
                        <a:pt x="148171" y="61394"/>
                        <a:pt x="148171" y="61394"/>
                      </a:cubicBezTo>
                      <a:lnTo>
                        <a:pt x="164439" y="86379"/>
                      </a:lnTo>
                      <a:cubicBezTo>
                        <a:pt x="164439" y="86379"/>
                        <a:pt x="172324" y="85390"/>
                        <a:pt x="181780" y="90779"/>
                      </a:cubicBezTo>
                      <a:cubicBezTo>
                        <a:pt x="191236" y="96168"/>
                        <a:pt x="202263" y="107935"/>
                        <a:pt x="202263" y="107935"/>
                      </a:cubicBezTo>
                      <a:cubicBezTo>
                        <a:pt x="202263" y="107935"/>
                        <a:pt x="188380" y="98294"/>
                        <a:pt x="179626" y="93959"/>
                      </a:cubicBezTo>
                      <a:cubicBezTo>
                        <a:pt x="170863" y="89633"/>
                        <a:pt x="167231" y="90622"/>
                        <a:pt x="167231" y="90622"/>
                      </a:cubicBezTo>
                      <a:lnTo>
                        <a:pt x="183129" y="142024"/>
                      </a:lnTo>
                      <a:cubicBezTo>
                        <a:pt x="183129" y="142024"/>
                        <a:pt x="167998" y="107602"/>
                        <a:pt x="158903" y="90557"/>
                      </a:cubicBezTo>
                      <a:cubicBezTo>
                        <a:pt x="152044" y="77690"/>
                        <a:pt x="148522" y="73327"/>
                        <a:pt x="148522" y="73327"/>
                      </a:cubicBezTo>
                      <a:cubicBezTo>
                        <a:pt x="148522" y="73327"/>
                        <a:pt x="144187" y="77755"/>
                        <a:pt x="140425" y="85519"/>
                      </a:cubicBezTo>
                      <a:cubicBezTo>
                        <a:pt x="136672" y="93284"/>
                        <a:pt x="134380" y="103424"/>
                        <a:pt x="134380" y="103424"/>
                      </a:cubicBezTo>
                      <a:cubicBezTo>
                        <a:pt x="134380" y="103424"/>
                        <a:pt x="133576" y="92110"/>
                        <a:pt x="135887" y="83421"/>
                      </a:cubicBezTo>
                      <a:cubicBezTo>
                        <a:pt x="138188" y="74733"/>
                        <a:pt x="143623" y="68660"/>
                        <a:pt x="143623" y="68660"/>
                      </a:cubicBezTo>
                      <a:lnTo>
                        <a:pt x="129037" y="46799"/>
                      </a:lnTo>
                      <a:cubicBezTo>
                        <a:pt x="129037" y="46799"/>
                        <a:pt x="120764" y="56422"/>
                        <a:pt x="114303" y="64657"/>
                      </a:cubicBezTo>
                      <a:cubicBezTo>
                        <a:pt x="107852" y="72884"/>
                        <a:pt x="103295" y="82571"/>
                        <a:pt x="103295" y="82571"/>
                      </a:cubicBezTo>
                      <a:cubicBezTo>
                        <a:pt x="103295" y="82571"/>
                        <a:pt x="110283" y="93173"/>
                        <a:pt x="113924" y="106548"/>
                      </a:cubicBezTo>
                      <a:cubicBezTo>
                        <a:pt x="117576" y="119923"/>
                        <a:pt x="117881" y="136081"/>
                        <a:pt x="117881" y="136081"/>
                      </a:cubicBezTo>
                      <a:cubicBezTo>
                        <a:pt x="117881" y="136081"/>
                        <a:pt x="114257" y="121070"/>
                        <a:pt x="109719" y="109386"/>
                      </a:cubicBezTo>
                      <a:cubicBezTo>
                        <a:pt x="105189" y="97702"/>
                        <a:pt x="99745" y="89337"/>
                        <a:pt x="99745" y="89337"/>
                      </a:cubicBezTo>
                      <a:cubicBezTo>
                        <a:pt x="99745" y="89337"/>
                        <a:pt x="94069" y="93783"/>
                        <a:pt x="84900" y="110467"/>
                      </a:cubicBezTo>
                      <a:cubicBezTo>
                        <a:pt x="72967" y="132199"/>
                        <a:pt x="53325" y="176668"/>
                        <a:pt x="53325" y="17666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81" name="Google Shape;11281;p17"/>
              <p:cNvGrpSpPr/>
              <p:nvPr/>
            </p:nvGrpSpPr>
            <p:grpSpPr>
              <a:xfrm>
                <a:off x="4070020" y="2649737"/>
                <a:ext cx="180550" cy="248400"/>
                <a:chOff x="4070020" y="2649737"/>
                <a:chExt cx="180550" cy="248400"/>
              </a:xfrm>
            </p:grpSpPr>
            <p:sp>
              <p:nvSpPr>
                <p:cNvPr id="11282" name="Google Shape;11282;p17"/>
                <p:cNvSpPr/>
                <p:nvPr/>
              </p:nvSpPr>
              <p:spPr>
                <a:xfrm>
                  <a:off x="4070020" y="2649737"/>
                  <a:ext cx="180550" cy="248400"/>
                </a:xfrm>
                <a:custGeom>
                  <a:avLst/>
                  <a:gdLst/>
                  <a:ahLst/>
                  <a:cxnLst/>
                  <a:rect l="l" t="t" r="r" b="b"/>
                  <a:pathLst>
                    <a:path w="180550" h="248400" extrusionOk="0">
                      <a:moveTo>
                        <a:pt x="123057" y="161269"/>
                      </a:moveTo>
                      <a:cubicBezTo>
                        <a:pt x="123057" y="161269"/>
                        <a:pt x="123769" y="196745"/>
                        <a:pt x="107547" y="218624"/>
                      </a:cubicBezTo>
                      <a:cubicBezTo>
                        <a:pt x="82017" y="253083"/>
                        <a:pt x="63188" y="248157"/>
                        <a:pt x="63188" y="248157"/>
                      </a:cubicBezTo>
                      <a:cubicBezTo>
                        <a:pt x="63188" y="248157"/>
                        <a:pt x="81425" y="223486"/>
                        <a:pt x="65720" y="211562"/>
                      </a:cubicBezTo>
                      <a:cubicBezTo>
                        <a:pt x="57568" y="205378"/>
                        <a:pt x="40366" y="209741"/>
                        <a:pt x="40366" y="209741"/>
                      </a:cubicBezTo>
                      <a:cubicBezTo>
                        <a:pt x="40366" y="209741"/>
                        <a:pt x="34626" y="197281"/>
                        <a:pt x="24532" y="192872"/>
                      </a:cubicBezTo>
                      <a:cubicBezTo>
                        <a:pt x="14448" y="188463"/>
                        <a:pt x="0" y="192114"/>
                        <a:pt x="0" y="192114"/>
                      </a:cubicBezTo>
                      <a:cubicBezTo>
                        <a:pt x="0" y="192114"/>
                        <a:pt x="6212" y="177556"/>
                        <a:pt x="16518" y="165955"/>
                      </a:cubicBezTo>
                      <a:cubicBezTo>
                        <a:pt x="26815" y="154346"/>
                        <a:pt x="41198" y="145703"/>
                        <a:pt x="41198" y="145703"/>
                      </a:cubicBezTo>
                      <a:cubicBezTo>
                        <a:pt x="41198" y="145703"/>
                        <a:pt x="33933" y="142893"/>
                        <a:pt x="27656" y="139233"/>
                      </a:cubicBezTo>
                      <a:cubicBezTo>
                        <a:pt x="21380" y="135572"/>
                        <a:pt x="16093" y="131052"/>
                        <a:pt x="16093" y="131052"/>
                      </a:cubicBezTo>
                      <a:cubicBezTo>
                        <a:pt x="16093" y="131052"/>
                        <a:pt x="20779" y="124582"/>
                        <a:pt x="26011" y="120228"/>
                      </a:cubicBezTo>
                      <a:cubicBezTo>
                        <a:pt x="31233" y="115866"/>
                        <a:pt x="37020" y="113629"/>
                        <a:pt x="37020" y="113629"/>
                      </a:cubicBezTo>
                      <a:cubicBezTo>
                        <a:pt x="37020" y="113629"/>
                        <a:pt x="27453" y="98007"/>
                        <a:pt x="21223" y="83431"/>
                      </a:cubicBezTo>
                      <a:cubicBezTo>
                        <a:pt x="15002" y="68863"/>
                        <a:pt x="12118" y="55331"/>
                        <a:pt x="12118" y="55331"/>
                      </a:cubicBezTo>
                      <a:cubicBezTo>
                        <a:pt x="12118" y="55331"/>
                        <a:pt x="29098" y="52160"/>
                        <a:pt x="43204" y="52835"/>
                      </a:cubicBezTo>
                      <a:cubicBezTo>
                        <a:pt x="57309" y="53510"/>
                        <a:pt x="68549" y="58011"/>
                        <a:pt x="68549" y="58011"/>
                      </a:cubicBezTo>
                      <a:cubicBezTo>
                        <a:pt x="68549" y="58011"/>
                        <a:pt x="68225" y="51504"/>
                        <a:pt x="69325" y="45616"/>
                      </a:cubicBezTo>
                      <a:cubicBezTo>
                        <a:pt x="70425" y="39737"/>
                        <a:pt x="72949" y="34487"/>
                        <a:pt x="72949" y="34487"/>
                      </a:cubicBezTo>
                      <a:cubicBezTo>
                        <a:pt x="72949" y="34487"/>
                        <a:pt x="82497" y="39256"/>
                        <a:pt x="89180" y="47502"/>
                      </a:cubicBezTo>
                      <a:cubicBezTo>
                        <a:pt x="95854" y="55747"/>
                        <a:pt x="99662" y="67476"/>
                        <a:pt x="99662" y="67476"/>
                      </a:cubicBezTo>
                      <a:cubicBezTo>
                        <a:pt x="99662" y="67476"/>
                        <a:pt x="102694" y="45366"/>
                        <a:pt x="109210" y="28506"/>
                      </a:cubicBezTo>
                      <a:cubicBezTo>
                        <a:pt x="115736" y="11637"/>
                        <a:pt x="125737" y="0"/>
                        <a:pt x="125737" y="0"/>
                      </a:cubicBezTo>
                      <a:cubicBezTo>
                        <a:pt x="125737" y="0"/>
                        <a:pt x="127484" y="20474"/>
                        <a:pt x="133816" y="32176"/>
                      </a:cubicBezTo>
                      <a:cubicBezTo>
                        <a:pt x="140148" y="43887"/>
                        <a:pt x="151074" y="46836"/>
                        <a:pt x="151074" y="46836"/>
                      </a:cubicBezTo>
                      <a:cubicBezTo>
                        <a:pt x="151074" y="46836"/>
                        <a:pt x="139048" y="71571"/>
                        <a:pt x="162822" y="84715"/>
                      </a:cubicBezTo>
                      <a:cubicBezTo>
                        <a:pt x="172241" y="89929"/>
                        <a:pt x="180551" y="82016"/>
                        <a:pt x="180551" y="82016"/>
                      </a:cubicBezTo>
                      <a:cubicBezTo>
                        <a:pt x="180551" y="82016"/>
                        <a:pt x="180329" y="104727"/>
                        <a:pt x="166214" y="125026"/>
                      </a:cubicBezTo>
                      <a:cubicBezTo>
                        <a:pt x="152100" y="145324"/>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83" name="Google Shape;11283;p17"/>
                <p:cNvSpPr/>
                <p:nvPr/>
              </p:nvSpPr>
              <p:spPr>
                <a:xfrm>
                  <a:off x="4095116" y="2698255"/>
                  <a:ext cx="128880" cy="171612"/>
                </a:xfrm>
                <a:custGeom>
                  <a:avLst/>
                  <a:gdLst/>
                  <a:ahLst/>
                  <a:cxnLst/>
                  <a:rect l="l" t="t" r="r" b="b"/>
                  <a:pathLst>
                    <a:path w="128880" h="171612" extrusionOk="0">
                      <a:moveTo>
                        <a:pt x="2736" y="17830"/>
                      </a:moveTo>
                      <a:cubicBezTo>
                        <a:pt x="2736" y="17830"/>
                        <a:pt x="37805" y="39525"/>
                        <a:pt x="51865" y="54406"/>
                      </a:cubicBezTo>
                      <a:cubicBezTo>
                        <a:pt x="59712" y="62707"/>
                        <a:pt x="64168" y="69039"/>
                        <a:pt x="64168" y="69039"/>
                      </a:cubicBezTo>
                      <a:cubicBezTo>
                        <a:pt x="64168" y="69039"/>
                        <a:pt x="64306" y="63077"/>
                        <a:pt x="6188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39" y="79373"/>
                        <a:pt x="82238" y="87156"/>
                      </a:cubicBezTo>
                      <a:cubicBezTo>
                        <a:pt x="88228" y="94929"/>
                        <a:pt x="92600" y="103914"/>
                        <a:pt x="92600" y="103914"/>
                      </a:cubicBezTo>
                      <a:lnTo>
                        <a:pt x="97296" y="73096"/>
                      </a:lnTo>
                      <a:cubicBezTo>
                        <a:pt x="97296" y="73096"/>
                        <a:pt x="91722" y="70638"/>
                        <a:pt x="86805" y="61099"/>
                      </a:cubicBezTo>
                      <a:cubicBezTo>
                        <a:pt x="81896" y="51560"/>
                        <a:pt x="77635" y="34931"/>
                        <a:pt x="77635" y="34931"/>
                      </a:cubicBezTo>
                      <a:cubicBezTo>
                        <a:pt x="77635" y="34931"/>
                        <a:pt x="84235" y="48472"/>
                        <a:pt x="88995" y="56329"/>
                      </a:cubicBezTo>
                      <a:cubicBezTo>
                        <a:pt x="93746" y="64186"/>
                        <a:pt x="96649" y="66367"/>
                        <a:pt x="96649" y="66367"/>
                      </a:cubicBezTo>
                      <a:lnTo>
                        <a:pt x="97314" y="37547"/>
                      </a:lnTo>
                      <a:lnTo>
                        <a:pt x="96566" y="0"/>
                      </a:lnTo>
                      <a:lnTo>
                        <a:pt x="101261" y="35679"/>
                      </a:lnTo>
                      <a:cubicBezTo>
                        <a:pt x="101261" y="35679"/>
                        <a:pt x="104764" y="34311"/>
                        <a:pt x="108397" y="27305"/>
                      </a:cubicBezTo>
                      <a:cubicBezTo>
                        <a:pt x="112030" y="20289"/>
                        <a:pt x="115792" y="7644"/>
                        <a:pt x="115792" y="7644"/>
                      </a:cubicBezTo>
                      <a:cubicBezTo>
                        <a:pt x="115792" y="7644"/>
                        <a:pt x="113841" y="21472"/>
                        <a:pt x="110237" y="30142"/>
                      </a:cubicBezTo>
                      <a:cubicBezTo>
                        <a:pt x="106632" y="38813"/>
                        <a:pt x="101381" y="42325"/>
                        <a:pt x="101381" y="42325"/>
                      </a:cubicBezTo>
                      <a:lnTo>
                        <a:pt x="100623" y="65369"/>
                      </a:lnTo>
                      <a:lnTo>
                        <a:pt x="100688" y="78476"/>
                      </a:lnTo>
                      <a:cubicBezTo>
                        <a:pt x="100688" y="78476"/>
                        <a:pt x="105957" y="76526"/>
                        <a:pt x="113010" y="68715"/>
                      </a:cubicBezTo>
                      <a:cubicBezTo>
                        <a:pt x="120053" y="60914"/>
                        <a:pt x="128880" y="47243"/>
                        <a:pt x="128880" y="47243"/>
                      </a:cubicBezTo>
                      <a:cubicBezTo>
                        <a:pt x="128880" y="47243"/>
                        <a:pt x="123168" y="62189"/>
                        <a:pt x="116051" y="71821"/>
                      </a:cubicBezTo>
                      <a:cubicBezTo>
                        <a:pt x="108924" y="81453"/>
                        <a:pt x="100392" y="85769"/>
                        <a:pt x="100392" y="85769"/>
                      </a:cubicBezTo>
                      <a:lnTo>
                        <a:pt x="96233" y="108471"/>
                      </a:lnTo>
                      <a:cubicBezTo>
                        <a:pt x="96233" y="108471"/>
                        <a:pt x="99551" y="113111"/>
                        <a:pt x="104339" y="122632"/>
                      </a:cubicBezTo>
                      <a:cubicBezTo>
                        <a:pt x="109118" y="132143"/>
                        <a:pt x="115357" y="146554"/>
                        <a:pt x="115357" y="146554"/>
                      </a:cubicBezTo>
                      <a:lnTo>
                        <a:pt x="106327" y="155492"/>
                      </a:lnTo>
                      <a:cubicBezTo>
                        <a:pt x="106327" y="155492"/>
                        <a:pt x="103276" y="140342"/>
                        <a:pt x="99329" y="129574"/>
                      </a:cubicBezTo>
                      <a:cubicBezTo>
                        <a:pt x="95373" y="118805"/>
                        <a:pt x="90520" y="112418"/>
                        <a:pt x="90520" y="112418"/>
                      </a:cubicBezTo>
                      <a:lnTo>
                        <a:pt x="75731" y="117566"/>
                      </a:lnTo>
                      <a:cubicBezTo>
                        <a:pt x="75731" y="117566"/>
                        <a:pt x="77090" y="129555"/>
                        <a:pt x="73235" y="142662"/>
                      </a:cubicBezTo>
                      <a:cubicBezTo>
                        <a:pt x="69381" y="155769"/>
                        <a:pt x="61635" y="171612"/>
                        <a:pt x="61635" y="171612"/>
                      </a:cubicBezTo>
                      <a:cubicBezTo>
                        <a:pt x="61635" y="171612"/>
                        <a:pt x="67819" y="155270"/>
                        <a:pt x="70037" y="142274"/>
                      </a:cubicBezTo>
                      <a:cubicBezTo>
                        <a:pt x="72246" y="129278"/>
                        <a:pt x="71257" y="118731"/>
                        <a:pt x="71257" y="118731"/>
                      </a:cubicBezTo>
                      <a:lnTo>
                        <a:pt x="47918" y="125728"/>
                      </a:lnTo>
                      <a:cubicBezTo>
                        <a:pt x="47918" y="125728"/>
                        <a:pt x="46883" y="132134"/>
                        <a:pt x="40477" y="138309"/>
                      </a:cubicBezTo>
                      <a:cubicBezTo>
                        <a:pt x="34080" y="144483"/>
                        <a:pt x="22314" y="150408"/>
                        <a:pt x="22314" y="150408"/>
                      </a:cubicBezTo>
                      <a:cubicBezTo>
                        <a:pt x="22314" y="150408"/>
                        <a:pt x="33073" y="141756"/>
                        <a:pt x="38480" y="135887"/>
                      </a:cubicBezTo>
                      <a:cubicBezTo>
                        <a:pt x="43888" y="130017"/>
                        <a:pt x="43952" y="126939"/>
                        <a:pt x="43952" y="126939"/>
                      </a:cubicBezTo>
                      <a:lnTo>
                        <a:pt x="0" y="127568"/>
                      </a:lnTo>
                      <a:cubicBezTo>
                        <a:pt x="0" y="127568"/>
                        <a:pt x="30466" y="123630"/>
                        <a:pt x="45931" y="120432"/>
                      </a:cubicBezTo>
                      <a:cubicBezTo>
                        <a:pt x="57596" y="118010"/>
                        <a:pt x="61820" y="116263"/>
                        <a:pt x="61820" y="116263"/>
                      </a:cubicBezTo>
                      <a:cubicBezTo>
                        <a:pt x="61820" y="116263"/>
                        <a:pt x="59352" y="111835"/>
                        <a:pt x="54129" y="107103"/>
                      </a:cubicBezTo>
                      <a:cubicBezTo>
                        <a:pt x="48907" y="102370"/>
                        <a:pt x="41484" y="98248"/>
                        <a:pt x="41484" y="98248"/>
                      </a:cubicBezTo>
                      <a:cubicBezTo>
                        <a:pt x="41484" y="98248"/>
                        <a:pt x="50534" y="100217"/>
                        <a:pt x="56819" y="104025"/>
                      </a:cubicBezTo>
                      <a:cubicBezTo>
                        <a:pt x="63095" y="107833"/>
                        <a:pt x="66608" y="113490"/>
                        <a:pt x="66608" y="113490"/>
                      </a:cubicBezTo>
                      <a:lnTo>
                        <a:pt x="87100" y="107094"/>
                      </a:lnTo>
                      <a:cubicBezTo>
                        <a:pt x="87100" y="107094"/>
                        <a:pt x="81462" y="98396"/>
                        <a:pt x="76498" y="91435"/>
                      </a:cubicBezTo>
                      <a:cubicBezTo>
                        <a:pt x="71535" y="84475"/>
                        <a:pt x="64990" y="78679"/>
                        <a:pt x="64990" y="78679"/>
                      </a:cubicBezTo>
                      <a:cubicBezTo>
                        <a:pt x="64990" y="78679"/>
                        <a:pt x="55072" y="81711"/>
                        <a:pt x="43749" y="81490"/>
                      </a:cubicBezTo>
                      <a:cubicBezTo>
                        <a:pt x="32417" y="81268"/>
                        <a:pt x="19688" y="77783"/>
                        <a:pt x="19688" y="77783"/>
                      </a:cubicBezTo>
                      <a:cubicBezTo>
                        <a:pt x="19688" y="77783"/>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84" name="Google Shape;11284;p17"/>
              <p:cNvGrpSpPr/>
              <p:nvPr/>
            </p:nvGrpSpPr>
            <p:grpSpPr>
              <a:xfrm>
                <a:off x="4166983" y="2239618"/>
                <a:ext cx="148124" cy="142240"/>
                <a:chOff x="4166983" y="2239618"/>
                <a:chExt cx="148124" cy="142240"/>
              </a:xfrm>
            </p:grpSpPr>
            <p:sp>
              <p:nvSpPr>
                <p:cNvPr id="11285" name="Google Shape;11285;p17"/>
                <p:cNvSpPr/>
                <p:nvPr/>
              </p:nvSpPr>
              <p:spPr>
                <a:xfrm>
                  <a:off x="4166983" y="2239618"/>
                  <a:ext cx="148124" cy="142240"/>
                </a:xfrm>
                <a:custGeom>
                  <a:avLst/>
                  <a:gdLst/>
                  <a:ahLst/>
                  <a:cxnLst/>
                  <a:rect l="l" t="t" r="r" b="b"/>
                  <a:pathLst>
                    <a:path w="148124" h="142240" extrusionOk="0">
                      <a:moveTo>
                        <a:pt x="84808" y="108212"/>
                      </a:moveTo>
                      <a:cubicBezTo>
                        <a:pt x="84808" y="108212"/>
                        <a:pt x="72274" y="130156"/>
                        <a:pt x="54582" y="137162"/>
                      </a:cubicBezTo>
                      <a:cubicBezTo>
                        <a:pt x="26732" y="148199"/>
                        <a:pt x="17285" y="137809"/>
                        <a:pt x="17285" y="137809"/>
                      </a:cubicBezTo>
                      <a:cubicBezTo>
                        <a:pt x="17285" y="137809"/>
                        <a:pt x="37204" y="129888"/>
                        <a:pt x="32176" y="116448"/>
                      </a:cubicBezTo>
                      <a:cubicBezTo>
                        <a:pt x="29560" y="109478"/>
                        <a:pt x="17683" y="105393"/>
                        <a:pt x="17683" y="105393"/>
                      </a:cubicBezTo>
                      <a:cubicBezTo>
                        <a:pt x="17683" y="105393"/>
                        <a:pt x="18810" y="95530"/>
                        <a:pt x="14392" y="88884"/>
                      </a:cubicBezTo>
                      <a:cubicBezTo>
                        <a:pt x="9964" y="82238"/>
                        <a:pt x="0" y="78809"/>
                        <a:pt x="0" y="78809"/>
                      </a:cubicBezTo>
                      <a:cubicBezTo>
                        <a:pt x="0" y="78809"/>
                        <a:pt x="9040" y="72348"/>
                        <a:pt x="19429" y="69297"/>
                      </a:cubicBezTo>
                      <a:cubicBezTo>
                        <a:pt x="29828" y="66247"/>
                        <a:pt x="41577" y="66608"/>
                        <a:pt x="41577" y="66608"/>
                      </a:cubicBezTo>
                      <a:cubicBezTo>
                        <a:pt x="41577" y="66608"/>
                        <a:pt x="38267" y="62041"/>
                        <a:pt x="35855" y="57346"/>
                      </a:cubicBezTo>
                      <a:cubicBezTo>
                        <a:pt x="33442" y="52650"/>
                        <a:pt x="31936" y="47816"/>
                        <a:pt x="31936" y="47816"/>
                      </a:cubicBezTo>
                      <a:cubicBezTo>
                        <a:pt x="31936" y="47816"/>
                        <a:pt x="37094" y="45699"/>
                        <a:pt x="41817" y="45089"/>
                      </a:cubicBezTo>
                      <a:cubicBezTo>
                        <a:pt x="46531" y="44479"/>
                        <a:pt x="50801" y="45376"/>
                        <a:pt x="50801" y="45376"/>
                      </a:cubicBezTo>
                      <a:cubicBezTo>
                        <a:pt x="50801" y="45376"/>
                        <a:pt x="50792" y="32084"/>
                        <a:pt x="52400" y="20742"/>
                      </a:cubicBezTo>
                      <a:cubicBezTo>
                        <a:pt x="54009" y="9391"/>
                        <a:pt x="57225" y="0"/>
                        <a:pt x="57225" y="0"/>
                      </a:cubicBezTo>
                      <a:cubicBezTo>
                        <a:pt x="57225" y="0"/>
                        <a:pt x="68530" y="4723"/>
                        <a:pt x="76720" y="10667"/>
                      </a:cubicBezTo>
                      <a:cubicBezTo>
                        <a:pt x="84900" y="16601"/>
                        <a:pt x="89965" y="23755"/>
                        <a:pt x="89965" y="23755"/>
                      </a:cubicBezTo>
                      <a:cubicBezTo>
                        <a:pt x="89965" y="23755"/>
                        <a:pt x="92156" y="19651"/>
                        <a:pt x="94966" y="16499"/>
                      </a:cubicBezTo>
                      <a:cubicBezTo>
                        <a:pt x="97767" y="13338"/>
                        <a:pt x="101196" y="11120"/>
                        <a:pt x="101196" y="11120"/>
                      </a:cubicBezTo>
                      <a:cubicBezTo>
                        <a:pt x="101196" y="11120"/>
                        <a:pt x="105162" y="17766"/>
                        <a:pt x="106132" y="25419"/>
                      </a:cubicBezTo>
                      <a:cubicBezTo>
                        <a:pt x="107112" y="33082"/>
                        <a:pt x="105106" y="41734"/>
                        <a:pt x="105106" y="41734"/>
                      </a:cubicBezTo>
                      <a:cubicBezTo>
                        <a:pt x="105106" y="41734"/>
                        <a:pt x="114997" y="29422"/>
                        <a:pt x="125053" y="21676"/>
                      </a:cubicBezTo>
                      <a:cubicBezTo>
                        <a:pt x="135110" y="13930"/>
                        <a:pt x="145343" y="10741"/>
                        <a:pt x="145343" y="10741"/>
                      </a:cubicBezTo>
                      <a:cubicBezTo>
                        <a:pt x="145343" y="10741"/>
                        <a:pt x="138900" y="23931"/>
                        <a:pt x="138410" y="33563"/>
                      </a:cubicBezTo>
                      <a:cubicBezTo>
                        <a:pt x="137920" y="43203"/>
                        <a:pt x="143364" y="49286"/>
                        <a:pt x="143364" y="49286"/>
                      </a:cubicBezTo>
                      <a:cubicBezTo>
                        <a:pt x="143364" y="49286"/>
                        <a:pt x="127142" y="59675"/>
                        <a:pt x="136543" y="77034"/>
                      </a:cubicBezTo>
                      <a:cubicBezTo>
                        <a:pt x="140268" y="83911"/>
                        <a:pt x="148125" y="82331"/>
                        <a:pt x="148125" y="82331"/>
                      </a:cubicBezTo>
                      <a:cubicBezTo>
                        <a:pt x="148125" y="82331"/>
                        <a:pt x="139695" y="96122"/>
                        <a:pt x="123842"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86" name="Google Shape;11286;p17"/>
                <p:cNvSpPr/>
                <p:nvPr/>
              </p:nvSpPr>
              <p:spPr>
                <a:xfrm>
                  <a:off x="4187845" y="2252513"/>
                  <a:ext cx="113009" cy="124693"/>
                </a:xfrm>
                <a:custGeom>
                  <a:avLst/>
                  <a:gdLst/>
                  <a:ahLst/>
                  <a:cxnLst/>
                  <a:rect l="l" t="t" r="r" b="b"/>
                  <a:pathLst>
                    <a:path w="113009" h="124693" extrusionOk="0">
                      <a:moveTo>
                        <a:pt x="41734" y="0"/>
                      </a:moveTo>
                      <a:cubicBezTo>
                        <a:pt x="41734" y="0"/>
                        <a:pt x="54758" y="27000"/>
                        <a:pt x="57725" y="41595"/>
                      </a:cubicBezTo>
                      <a:cubicBezTo>
                        <a:pt x="59379" y="49748"/>
                        <a:pt x="59721" y="55359"/>
                        <a:pt x="59721" y="55359"/>
                      </a:cubicBezTo>
                      <a:cubicBezTo>
                        <a:pt x="59721" y="55359"/>
                        <a:pt x="61986" y="51772"/>
                        <a:pt x="65628" y="42325"/>
                      </a:cubicBezTo>
                      <a:cubicBezTo>
                        <a:pt x="69270" y="32879"/>
                        <a:pt x="74280" y="17572"/>
                        <a:pt x="74280" y="17572"/>
                      </a:cubicBezTo>
                      <a:cubicBezTo>
                        <a:pt x="74280" y="17572"/>
                        <a:pt x="72450" y="31954"/>
                        <a:pt x="69131" y="42409"/>
                      </a:cubicBezTo>
                      <a:cubicBezTo>
                        <a:pt x="65813" y="52863"/>
                        <a:pt x="61015" y="59407"/>
                        <a:pt x="61015" y="59407"/>
                      </a:cubicBezTo>
                      <a:cubicBezTo>
                        <a:pt x="61015" y="59407"/>
                        <a:pt x="63169" y="66404"/>
                        <a:pt x="63909" y="73513"/>
                      </a:cubicBezTo>
                      <a:cubicBezTo>
                        <a:pt x="64648" y="80611"/>
                        <a:pt x="63973" y="87812"/>
                        <a:pt x="63973" y="87812"/>
                      </a:cubicBezTo>
                      <a:lnTo>
                        <a:pt x="78042" y="70823"/>
                      </a:lnTo>
                      <a:cubicBezTo>
                        <a:pt x="78042" y="70823"/>
                        <a:pt x="75611" y="67144"/>
                        <a:pt x="76156" y="59389"/>
                      </a:cubicBezTo>
                      <a:cubicBezTo>
                        <a:pt x="76711" y="51634"/>
                        <a:pt x="80242" y="39802"/>
                        <a:pt x="80242" y="39802"/>
                      </a:cubicBezTo>
                      <a:cubicBezTo>
                        <a:pt x="80242" y="39802"/>
                        <a:pt x="79234" y="50663"/>
                        <a:pt x="79206" y="57327"/>
                      </a:cubicBezTo>
                      <a:cubicBezTo>
                        <a:pt x="79169" y="63992"/>
                        <a:pt x="80112" y="66460"/>
                        <a:pt x="80112" y="66460"/>
                      </a:cubicBezTo>
                      <a:lnTo>
                        <a:pt x="91038" y="49110"/>
                      </a:lnTo>
                      <a:lnTo>
                        <a:pt x="104321" y="25881"/>
                      </a:lnTo>
                      <a:lnTo>
                        <a:pt x="94079" y="49526"/>
                      </a:lnTo>
                      <a:cubicBezTo>
                        <a:pt x="94079" y="49526"/>
                        <a:pt x="96676" y="50062"/>
                        <a:pt x="101409" y="47206"/>
                      </a:cubicBezTo>
                      <a:cubicBezTo>
                        <a:pt x="106142" y="44350"/>
                        <a:pt x="113009" y="38092"/>
                        <a:pt x="113009" y="38092"/>
                      </a:cubicBezTo>
                      <a:cubicBezTo>
                        <a:pt x="113009" y="38092"/>
                        <a:pt x="106789" y="45773"/>
                        <a:pt x="101464" y="49655"/>
                      </a:cubicBezTo>
                      <a:cubicBezTo>
                        <a:pt x="96150" y="53538"/>
                        <a:pt x="91731" y="53630"/>
                        <a:pt x="91731" y="53630"/>
                      </a:cubicBezTo>
                      <a:lnTo>
                        <a:pt x="82848" y="67412"/>
                      </a:lnTo>
                      <a:lnTo>
                        <a:pt x="78097" y="75444"/>
                      </a:lnTo>
                      <a:cubicBezTo>
                        <a:pt x="78097" y="75444"/>
                        <a:pt x="81961" y="76323"/>
                        <a:pt x="89032" y="74307"/>
                      </a:cubicBezTo>
                      <a:cubicBezTo>
                        <a:pt x="96094" y="72302"/>
                        <a:pt x="106363" y="67412"/>
                        <a:pt x="106363" y="67412"/>
                      </a:cubicBezTo>
                      <a:cubicBezTo>
                        <a:pt x="106363" y="67412"/>
                        <a:pt x="97490" y="74307"/>
                        <a:pt x="89716" y="77395"/>
                      </a:cubicBezTo>
                      <a:cubicBezTo>
                        <a:pt x="81942" y="80491"/>
                        <a:pt x="75259" y="79780"/>
                        <a:pt x="75259" y="79780"/>
                      </a:cubicBezTo>
                      <a:lnTo>
                        <a:pt x="64473" y="92018"/>
                      </a:lnTo>
                      <a:cubicBezTo>
                        <a:pt x="64473" y="92018"/>
                        <a:pt x="64768" y="96150"/>
                        <a:pt x="64149" y="103840"/>
                      </a:cubicBezTo>
                      <a:cubicBezTo>
                        <a:pt x="63530" y="111531"/>
                        <a:pt x="61995" y="122780"/>
                        <a:pt x="61995" y="122780"/>
                      </a:cubicBezTo>
                      <a:lnTo>
                        <a:pt x="53325" y="124693"/>
                      </a:lnTo>
                      <a:cubicBezTo>
                        <a:pt x="53325" y="124693"/>
                        <a:pt x="57050" y="114248"/>
                        <a:pt x="58622" y="106123"/>
                      </a:cubicBezTo>
                      <a:cubicBezTo>
                        <a:pt x="60193" y="97998"/>
                        <a:pt x="59620" y="92193"/>
                        <a:pt x="59620" y="92193"/>
                      </a:cubicBezTo>
                      <a:lnTo>
                        <a:pt x="48907" y="89531"/>
                      </a:lnTo>
                      <a:cubicBezTo>
                        <a:pt x="48907" y="89531"/>
                        <a:pt x="45339" y="97397"/>
                        <a:pt x="38240" y="103886"/>
                      </a:cubicBezTo>
                      <a:cubicBezTo>
                        <a:pt x="31150" y="110384"/>
                        <a:pt x="20733" y="117030"/>
                        <a:pt x="20733" y="117030"/>
                      </a:cubicBezTo>
                      <a:cubicBezTo>
                        <a:pt x="20733" y="117030"/>
                        <a:pt x="30401" y="109469"/>
                        <a:pt x="36474" y="102398"/>
                      </a:cubicBezTo>
                      <a:cubicBezTo>
                        <a:pt x="42547" y="95327"/>
                        <a:pt x="45801" y="88496"/>
                        <a:pt x="45801" y="88496"/>
                      </a:cubicBezTo>
                      <a:lnTo>
                        <a:pt x="29301" y="83616"/>
                      </a:lnTo>
                      <a:cubicBezTo>
                        <a:pt x="29301" y="83616"/>
                        <a:pt x="26344" y="87128"/>
                        <a:pt x="20261" y="88385"/>
                      </a:cubicBezTo>
                      <a:cubicBezTo>
                        <a:pt x="14179" y="89651"/>
                        <a:pt x="4982" y="88662"/>
                        <a:pt x="4982" y="88662"/>
                      </a:cubicBezTo>
                      <a:cubicBezTo>
                        <a:pt x="4982" y="88662"/>
                        <a:pt x="14577" y="87590"/>
                        <a:pt x="19956" y="86120"/>
                      </a:cubicBezTo>
                      <a:cubicBezTo>
                        <a:pt x="25327" y="84660"/>
                        <a:pt x="26491" y="82802"/>
                        <a:pt x="26491" y="82802"/>
                      </a:cubicBezTo>
                      <a:lnTo>
                        <a:pt x="0" y="65961"/>
                      </a:lnTo>
                      <a:cubicBezTo>
                        <a:pt x="0" y="65961"/>
                        <a:pt x="19642" y="75500"/>
                        <a:pt x="30050" y="79604"/>
                      </a:cubicBezTo>
                      <a:cubicBezTo>
                        <a:pt x="37898" y="82700"/>
                        <a:pt x="41068" y="83283"/>
                        <a:pt x="41068" y="83283"/>
                      </a:cubicBezTo>
                      <a:cubicBezTo>
                        <a:pt x="41068" y="83283"/>
                        <a:pt x="41207" y="79613"/>
                        <a:pt x="39820" y="74677"/>
                      </a:cubicBezTo>
                      <a:cubicBezTo>
                        <a:pt x="38425" y="69741"/>
                        <a:pt x="35504" y="64306"/>
                        <a:pt x="35504" y="64306"/>
                      </a:cubicBezTo>
                      <a:cubicBezTo>
                        <a:pt x="35504" y="64306"/>
                        <a:pt x="40190" y="69057"/>
                        <a:pt x="42547" y="73855"/>
                      </a:cubicBezTo>
                      <a:cubicBezTo>
                        <a:pt x="44914" y="78643"/>
                        <a:pt x="44941" y="83468"/>
                        <a:pt x="44941" y="83468"/>
                      </a:cubicBezTo>
                      <a:lnTo>
                        <a:pt x="59527" y="87599"/>
                      </a:lnTo>
                      <a:cubicBezTo>
                        <a:pt x="59527" y="87599"/>
                        <a:pt x="59333" y="80075"/>
                        <a:pt x="58908" y="73873"/>
                      </a:cubicBezTo>
                      <a:cubicBezTo>
                        <a:pt x="58492" y="67680"/>
                        <a:pt x="56699" y="61570"/>
                        <a:pt x="56699" y="61570"/>
                      </a:cubicBezTo>
                      <a:cubicBezTo>
                        <a:pt x="56699" y="61570"/>
                        <a:pt x="49664" y="59537"/>
                        <a:pt x="42972" y="54961"/>
                      </a:cubicBezTo>
                      <a:cubicBezTo>
                        <a:pt x="36289" y="50386"/>
                        <a:pt x="29948" y="43268"/>
                        <a:pt x="29948" y="43268"/>
                      </a:cubicBezTo>
                      <a:cubicBezTo>
                        <a:pt x="29948" y="43268"/>
                        <a:pt x="37251" y="48583"/>
                        <a:pt x="43666" y="52059"/>
                      </a:cubicBezTo>
                      <a:cubicBezTo>
                        <a:pt x="50081" y="55525"/>
                        <a:pt x="55599" y="57161"/>
                        <a:pt x="55599" y="57161"/>
                      </a:cubicBezTo>
                      <a:cubicBezTo>
                        <a:pt x="55599" y="57161"/>
                        <a:pt x="56301" y="52965"/>
                        <a:pt x="53778" y="41928"/>
                      </a:cubicBezTo>
                      <a:cubicBezTo>
                        <a:pt x="5048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87" name="Google Shape;11287;p17"/>
              <p:cNvGrpSpPr/>
              <p:nvPr/>
            </p:nvGrpSpPr>
            <p:grpSpPr>
              <a:xfrm>
                <a:off x="3784215" y="2107105"/>
                <a:ext cx="227626" cy="176890"/>
                <a:chOff x="3784215" y="2107105"/>
                <a:chExt cx="227626" cy="176890"/>
              </a:xfrm>
            </p:grpSpPr>
            <p:sp>
              <p:nvSpPr>
                <p:cNvPr id="11288" name="Google Shape;11288;p17"/>
                <p:cNvSpPr/>
                <p:nvPr/>
              </p:nvSpPr>
              <p:spPr>
                <a:xfrm>
                  <a:off x="3784215" y="2107105"/>
                  <a:ext cx="227626" cy="176890"/>
                </a:xfrm>
                <a:custGeom>
                  <a:avLst/>
                  <a:gdLst/>
                  <a:ahLst/>
                  <a:cxnLst/>
                  <a:rect l="l" t="t" r="r" b="b"/>
                  <a:pathLst>
                    <a:path w="227626" h="176890" extrusionOk="0">
                      <a:moveTo>
                        <a:pt x="143392" y="64362"/>
                      </a:moveTo>
                      <a:cubicBezTo>
                        <a:pt x="143392" y="64362"/>
                        <a:pt x="174783" y="70194"/>
                        <a:pt x="196126" y="88265"/>
                      </a:cubicBezTo>
                      <a:cubicBezTo>
                        <a:pt x="229735" y="116716"/>
                        <a:pt x="227599" y="132180"/>
                        <a:pt x="227599" y="132180"/>
                      </a:cubicBezTo>
                      <a:cubicBezTo>
                        <a:pt x="227599" y="132180"/>
                        <a:pt x="203539" y="111845"/>
                        <a:pt x="194832" y="123325"/>
                      </a:cubicBezTo>
                      <a:cubicBezTo>
                        <a:pt x="190312" y="129278"/>
                        <a:pt x="196227" y="145019"/>
                        <a:pt x="196227" y="145019"/>
                      </a:cubicBezTo>
                      <a:cubicBezTo>
                        <a:pt x="196227" y="145019"/>
                        <a:pt x="185847" y="147746"/>
                        <a:pt x="183139" y="155714"/>
                      </a:cubicBezTo>
                      <a:cubicBezTo>
                        <a:pt x="180430" y="163681"/>
                        <a:pt x="185394" y="176890"/>
                        <a:pt x="185394" y="176890"/>
                      </a:cubicBezTo>
                      <a:cubicBezTo>
                        <a:pt x="185394" y="176890"/>
                        <a:pt x="171732" y="168839"/>
                        <a:pt x="160215" y="157784"/>
                      </a:cubicBezTo>
                      <a:cubicBezTo>
                        <a:pt x="148689" y="146729"/>
                        <a:pt x="139316" y="132661"/>
                        <a:pt x="139316" y="132661"/>
                      </a:cubicBezTo>
                      <a:cubicBezTo>
                        <a:pt x="139316" y="132661"/>
                        <a:pt x="137680" y="138456"/>
                        <a:pt x="135184" y="143244"/>
                      </a:cubicBezTo>
                      <a:cubicBezTo>
                        <a:pt x="132679" y="148033"/>
                        <a:pt x="129305" y="151804"/>
                        <a:pt x="129305" y="151804"/>
                      </a:cubicBezTo>
                      <a:cubicBezTo>
                        <a:pt x="129305" y="151804"/>
                        <a:pt x="123001" y="146563"/>
                        <a:pt x="118509" y="141220"/>
                      </a:cubicBezTo>
                      <a:cubicBezTo>
                        <a:pt x="114026" y="135887"/>
                        <a:pt x="111355" y="130461"/>
                        <a:pt x="111355" y="130461"/>
                      </a:cubicBezTo>
                      <a:cubicBezTo>
                        <a:pt x="111355" y="130461"/>
                        <a:pt x="98636" y="135924"/>
                        <a:pt x="86444" y="138687"/>
                      </a:cubicBezTo>
                      <a:cubicBezTo>
                        <a:pt x="74252" y="141442"/>
                        <a:pt x="62587" y="141488"/>
                        <a:pt x="62587" y="141488"/>
                      </a:cubicBezTo>
                      <a:cubicBezTo>
                        <a:pt x="62587" y="141488"/>
                        <a:pt x="57762" y="126153"/>
                        <a:pt x="56680" y="114026"/>
                      </a:cubicBezTo>
                      <a:cubicBezTo>
                        <a:pt x="55599" y="101890"/>
                        <a:pt x="58261" y="92951"/>
                        <a:pt x="58261" y="92951"/>
                      </a:cubicBezTo>
                      <a:cubicBezTo>
                        <a:pt x="58261" y="92951"/>
                        <a:pt x="52521" y="92045"/>
                        <a:pt x="47169" y="90012"/>
                      </a:cubicBezTo>
                      <a:cubicBezTo>
                        <a:pt x="41826" y="87988"/>
                        <a:pt x="36862" y="84845"/>
                        <a:pt x="36862" y="84845"/>
                      </a:cubicBezTo>
                      <a:cubicBezTo>
                        <a:pt x="36862" y="84845"/>
                        <a:pt x="39959" y="77413"/>
                        <a:pt x="46485" y="73115"/>
                      </a:cubicBezTo>
                      <a:cubicBezTo>
                        <a:pt x="53001" y="68808"/>
                        <a:pt x="62957" y="67634"/>
                        <a:pt x="62957" y="67634"/>
                      </a:cubicBezTo>
                      <a:cubicBezTo>
                        <a:pt x="62957" y="67634"/>
                        <a:pt x="42982" y="60978"/>
                        <a:pt x="27240" y="52243"/>
                      </a:cubicBezTo>
                      <a:cubicBezTo>
                        <a:pt x="11508" y="43518"/>
                        <a:pt x="0" y="32712"/>
                        <a:pt x="0" y="32712"/>
                      </a:cubicBezTo>
                      <a:cubicBezTo>
                        <a:pt x="0" y="32712"/>
                        <a:pt x="17950" y="34912"/>
                        <a:pt x="27582" y="31538"/>
                      </a:cubicBezTo>
                      <a:cubicBezTo>
                        <a:pt x="37214" y="28165"/>
                        <a:pt x="38535" y="19208"/>
                        <a:pt x="38535" y="19208"/>
                      </a:cubicBezTo>
                      <a:cubicBezTo>
                        <a:pt x="38535" y="19208"/>
                        <a:pt x="61912" y="34154"/>
                        <a:pt x="70749" y="15889"/>
                      </a:cubicBezTo>
                      <a:cubicBezTo>
                        <a:pt x="74252" y="8652"/>
                        <a:pt x="66238" y="0"/>
                        <a:pt x="66238" y="0"/>
                      </a:cubicBezTo>
                      <a:cubicBezTo>
                        <a:pt x="66238" y="0"/>
                        <a:pt x="86425" y="4317"/>
                        <a:pt x="106105" y="20271"/>
                      </a:cubicBezTo>
                      <a:cubicBezTo>
                        <a:pt x="125793" y="36234"/>
                        <a:pt x="143392" y="64362"/>
                        <a:pt x="143392" y="6436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89" name="Google Shape;11289;p17"/>
                <p:cNvSpPr/>
                <p:nvPr/>
              </p:nvSpPr>
              <p:spPr>
                <a:xfrm>
                  <a:off x="3827733" y="2132691"/>
                  <a:ext cx="156416" cy="126587"/>
                </a:xfrm>
                <a:custGeom>
                  <a:avLst/>
                  <a:gdLst/>
                  <a:ahLst/>
                  <a:cxnLst/>
                  <a:rect l="l" t="t" r="r" b="b"/>
                  <a:pathLst>
                    <a:path w="156416" h="126587" extrusionOk="0">
                      <a:moveTo>
                        <a:pt x="26981" y="104247"/>
                      </a:moveTo>
                      <a:cubicBezTo>
                        <a:pt x="26981" y="104247"/>
                        <a:pt x="42057" y="77728"/>
                        <a:pt x="53593" y="68216"/>
                      </a:cubicBezTo>
                      <a:cubicBezTo>
                        <a:pt x="60027" y="62910"/>
                        <a:pt x="65110" y="60193"/>
                        <a:pt x="65110" y="60193"/>
                      </a:cubicBezTo>
                      <a:cubicBezTo>
                        <a:pt x="65110" y="60193"/>
                        <a:pt x="59805" y="58982"/>
                        <a:pt x="47742" y="58557"/>
                      </a:cubicBezTo>
                      <a:cubicBezTo>
                        <a:pt x="35689" y="58122"/>
                        <a:pt x="16888" y="58474"/>
                        <a:pt x="16888" y="58474"/>
                      </a:cubicBezTo>
                      <a:cubicBezTo>
                        <a:pt x="16888" y="58474"/>
                        <a:pt x="32167" y="54739"/>
                        <a:pt x="44923" y="54370"/>
                      </a:cubicBezTo>
                      <a:cubicBezTo>
                        <a:pt x="57688" y="54000"/>
                        <a:pt x="67920" y="57004"/>
                        <a:pt x="67920" y="57004"/>
                      </a:cubicBezTo>
                      <a:cubicBezTo>
                        <a:pt x="67920" y="57004"/>
                        <a:pt x="72847" y="51578"/>
                        <a:pt x="79031" y="47779"/>
                      </a:cubicBezTo>
                      <a:cubicBezTo>
                        <a:pt x="85224" y="43989"/>
                        <a:pt x="92674" y="41826"/>
                        <a:pt x="92674" y="41826"/>
                      </a:cubicBezTo>
                      <a:lnTo>
                        <a:pt x="64768" y="32148"/>
                      </a:lnTo>
                      <a:cubicBezTo>
                        <a:pt x="64768" y="32148"/>
                        <a:pt x="63253" y="36539"/>
                        <a:pt x="55377" y="39072"/>
                      </a:cubicBezTo>
                      <a:cubicBezTo>
                        <a:pt x="47492" y="41614"/>
                        <a:pt x="33249" y="42279"/>
                        <a:pt x="33249" y="42279"/>
                      </a:cubicBezTo>
                      <a:cubicBezTo>
                        <a:pt x="33249" y="42279"/>
                        <a:pt x="44479" y="39007"/>
                        <a:pt x="50885" y="36308"/>
                      </a:cubicBezTo>
                      <a:cubicBezTo>
                        <a:pt x="57290" y="33609"/>
                        <a:pt x="58880" y="31483"/>
                        <a:pt x="58880" y="31483"/>
                      </a:cubicBezTo>
                      <a:lnTo>
                        <a:pt x="33230" y="25669"/>
                      </a:lnTo>
                      <a:lnTo>
                        <a:pt x="0" y="19485"/>
                      </a:lnTo>
                      <a:lnTo>
                        <a:pt x="31104" y="21898"/>
                      </a:lnTo>
                      <a:cubicBezTo>
                        <a:pt x="31104" y="21898"/>
                        <a:pt x="29468" y="18607"/>
                        <a:pt x="22822" y="14170"/>
                      </a:cubicBezTo>
                      <a:cubicBezTo>
                        <a:pt x="16176" y="9743"/>
                        <a:pt x="4502" y="4169"/>
                        <a:pt x="4502" y="4169"/>
                      </a:cubicBezTo>
                      <a:cubicBezTo>
                        <a:pt x="4502" y="4169"/>
                        <a:pt x="17008" y="8384"/>
                        <a:pt x="25124" y="13089"/>
                      </a:cubicBezTo>
                      <a:cubicBezTo>
                        <a:pt x="33239" y="17794"/>
                        <a:pt x="36983" y="22998"/>
                        <a:pt x="36983" y="22998"/>
                      </a:cubicBezTo>
                      <a:lnTo>
                        <a:pt x="57522" y="27850"/>
                      </a:lnTo>
                      <a:lnTo>
                        <a:pt x="69140" y="30180"/>
                      </a:lnTo>
                      <a:cubicBezTo>
                        <a:pt x="69140" y="30180"/>
                        <a:pt x="66783" y="25244"/>
                        <a:pt x="59019" y="17701"/>
                      </a:cubicBezTo>
                      <a:cubicBezTo>
                        <a:pt x="51255" y="10158"/>
                        <a:pt x="38074" y="0"/>
                        <a:pt x="38074" y="0"/>
                      </a:cubicBezTo>
                      <a:cubicBezTo>
                        <a:pt x="38074" y="0"/>
                        <a:pt x="52013" y="7681"/>
                        <a:pt x="61413" y="15621"/>
                      </a:cubicBezTo>
                      <a:cubicBezTo>
                        <a:pt x="70804" y="23561"/>
                        <a:pt x="75648" y="31760"/>
                        <a:pt x="75648" y="31760"/>
                      </a:cubicBezTo>
                      <a:lnTo>
                        <a:pt x="96288" y="39506"/>
                      </a:lnTo>
                      <a:cubicBezTo>
                        <a:pt x="96288" y="39506"/>
                        <a:pt x="100004" y="37463"/>
                        <a:pt x="107880" y="35032"/>
                      </a:cubicBezTo>
                      <a:cubicBezTo>
                        <a:pt x="115755" y="32611"/>
                        <a:pt x="127799" y="29801"/>
                        <a:pt x="127799" y="29801"/>
                      </a:cubicBezTo>
                      <a:lnTo>
                        <a:pt x="136802" y="39284"/>
                      </a:lnTo>
                      <a:cubicBezTo>
                        <a:pt x="136802" y="39284"/>
                        <a:pt x="123723" y="39173"/>
                        <a:pt x="114636" y="40643"/>
                      </a:cubicBezTo>
                      <a:cubicBezTo>
                        <a:pt x="105550" y="42122"/>
                        <a:pt x="100466" y="45182"/>
                        <a:pt x="100466" y="45182"/>
                      </a:cubicBezTo>
                      <a:lnTo>
                        <a:pt x="106789" y="58963"/>
                      </a:lnTo>
                      <a:cubicBezTo>
                        <a:pt x="106789" y="58963"/>
                        <a:pt x="117261" y="59971"/>
                        <a:pt x="129352" y="65702"/>
                      </a:cubicBezTo>
                      <a:cubicBezTo>
                        <a:pt x="141442" y="71433"/>
                        <a:pt x="156417" y="81037"/>
                        <a:pt x="156417" y="81037"/>
                      </a:cubicBezTo>
                      <a:cubicBezTo>
                        <a:pt x="156417" y="81037"/>
                        <a:pt x="141174" y="72699"/>
                        <a:pt x="129389" y="68410"/>
                      </a:cubicBezTo>
                      <a:cubicBezTo>
                        <a:pt x="117594" y="64121"/>
                        <a:pt x="108360" y="63067"/>
                        <a:pt x="108360" y="63067"/>
                      </a:cubicBezTo>
                      <a:lnTo>
                        <a:pt x="117335" y="84614"/>
                      </a:lnTo>
                      <a:cubicBezTo>
                        <a:pt x="117335" y="84614"/>
                        <a:pt x="123149" y="86684"/>
                        <a:pt x="129379" y="93367"/>
                      </a:cubicBezTo>
                      <a:cubicBezTo>
                        <a:pt x="135619" y="100050"/>
                        <a:pt x="142283" y="111355"/>
                        <a:pt x="142283" y="111355"/>
                      </a:cubicBezTo>
                      <a:cubicBezTo>
                        <a:pt x="142283" y="111355"/>
                        <a:pt x="133317" y="100429"/>
                        <a:pt x="127466" y="94661"/>
                      </a:cubicBezTo>
                      <a:cubicBezTo>
                        <a:pt x="121624" y="88893"/>
                        <a:pt x="118879" y="88283"/>
                        <a:pt x="118879" y="88283"/>
                      </a:cubicBezTo>
                      <a:lnTo>
                        <a:pt x="124665" y="126588"/>
                      </a:lnTo>
                      <a:cubicBezTo>
                        <a:pt x="124665" y="126588"/>
                        <a:pt x="117548" y="99394"/>
                        <a:pt x="112871" y="85381"/>
                      </a:cubicBezTo>
                      <a:cubicBezTo>
                        <a:pt x="109340" y="74807"/>
                        <a:pt x="107279" y="70814"/>
                        <a:pt x="107279" y="70814"/>
                      </a:cubicBezTo>
                      <a:cubicBezTo>
                        <a:pt x="107279" y="70814"/>
                        <a:pt x="103655" y="72163"/>
                        <a:pt x="100078" y="75833"/>
                      </a:cubicBezTo>
                      <a:cubicBezTo>
                        <a:pt x="96501" y="79511"/>
                        <a:pt x="93719" y="85205"/>
                        <a:pt x="93719" y="85205"/>
                      </a:cubicBezTo>
                      <a:cubicBezTo>
                        <a:pt x="93719" y="85205"/>
                        <a:pt x="94384" y="77700"/>
                        <a:pt x="97028" y="72939"/>
                      </a:cubicBezTo>
                      <a:cubicBezTo>
                        <a:pt x="99662" y="68170"/>
                        <a:pt x="104256" y="66155"/>
                        <a:pt x="104256" y="66155"/>
                      </a:cubicBezTo>
                      <a:lnTo>
                        <a:pt x="96150" y="47178"/>
                      </a:lnTo>
                      <a:cubicBezTo>
                        <a:pt x="96150" y="47178"/>
                        <a:pt x="89097" y="50506"/>
                        <a:pt x="83514" y="53547"/>
                      </a:cubicBezTo>
                      <a:cubicBezTo>
                        <a:pt x="77931" y="56597"/>
                        <a:pt x="73568" y="61228"/>
                        <a:pt x="73568" y="61228"/>
                      </a:cubicBezTo>
                      <a:cubicBezTo>
                        <a:pt x="73568" y="61228"/>
                        <a:pt x="77432" y="70397"/>
                        <a:pt x="78587" y="80196"/>
                      </a:cubicBezTo>
                      <a:cubicBezTo>
                        <a:pt x="79733" y="89993"/>
                        <a:pt x="78162" y="100429"/>
                        <a:pt x="78162" y="100429"/>
                      </a:cubicBezTo>
                      <a:cubicBezTo>
                        <a:pt x="78162" y="100429"/>
                        <a:pt x="77210" y="89596"/>
                        <a:pt x="75232" y="80565"/>
                      </a:cubicBezTo>
                      <a:cubicBezTo>
                        <a:pt x="73245" y="71544"/>
                        <a:pt x="70240" y="64334"/>
                        <a:pt x="70240" y="64334"/>
                      </a:cubicBezTo>
                      <a:cubicBezTo>
                        <a:pt x="70240" y="64334"/>
                        <a:pt x="65647" y="65231"/>
                        <a:pt x="57170" y="72755"/>
                      </a:cubicBezTo>
                      <a:cubicBezTo>
                        <a:pt x="46125" y="82562"/>
                        <a:pt x="26981" y="104247"/>
                        <a:pt x="26981" y="10424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90" name="Google Shape;11290;p17"/>
              <p:cNvGrpSpPr/>
              <p:nvPr/>
            </p:nvGrpSpPr>
            <p:grpSpPr>
              <a:xfrm>
                <a:off x="2937525" y="2206712"/>
                <a:ext cx="194422" cy="256474"/>
                <a:chOff x="2937525" y="2206712"/>
                <a:chExt cx="194422" cy="256474"/>
              </a:xfrm>
            </p:grpSpPr>
            <p:sp>
              <p:nvSpPr>
                <p:cNvPr id="11291" name="Google Shape;11291;p17"/>
                <p:cNvSpPr/>
                <p:nvPr/>
              </p:nvSpPr>
              <p:spPr>
                <a:xfrm>
                  <a:off x="2937525" y="2206712"/>
                  <a:ext cx="194422" cy="256474"/>
                </a:xfrm>
                <a:custGeom>
                  <a:avLst/>
                  <a:gdLst/>
                  <a:ahLst/>
                  <a:cxnLst/>
                  <a:rect l="l" t="t" r="r" b="b"/>
                  <a:pathLst>
                    <a:path w="194422" h="256474" extrusionOk="0">
                      <a:moveTo>
                        <a:pt x="55957" y="170614"/>
                      </a:moveTo>
                      <a:cubicBezTo>
                        <a:pt x="55957" y="170614"/>
                        <a:pt x="50938" y="208290"/>
                        <a:pt x="66735" y="229614"/>
                      </a:cubicBezTo>
                      <a:cubicBezTo>
                        <a:pt x="91609" y="263177"/>
                        <a:pt x="113553" y="255782"/>
                        <a:pt x="113553" y="255782"/>
                      </a:cubicBezTo>
                      <a:cubicBezTo>
                        <a:pt x="113553" y="255782"/>
                        <a:pt x="95796" y="231740"/>
                        <a:pt x="115032" y="217293"/>
                      </a:cubicBezTo>
                      <a:cubicBezTo>
                        <a:pt x="125014" y="209787"/>
                        <a:pt x="144010" y="212422"/>
                        <a:pt x="144010" y="212422"/>
                      </a:cubicBezTo>
                      <a:cubicBezTo>
                        <a:pt x="144010" y="212422"/>
                        <a:pt x="152005" y="198557"/>
                        <a:pt x="163975" y="192715"/>
                      </a:cubicBezTo>
                      <a:cubicBezTo>
                        <a:pt x="175955" y="186882"/>
                        <a:pt x="191899" y="189082"/>
                        <a:pt x="191899" y="189082"/>
                      </a:cubicBezTo>
                      <a:cubicBezTo>
                        <a:pt x="191899" y="189082"/>
                        <a:pt x="186585" y="174367"/>
                        <a:pt x="176278" y="163256"/>
                      </a:cubicBezTo>
                      <a:cubicBezTo>
                        <a:pt x="165972" y="152155"/>
                        <a:pt x="150683" y="144649"/>
                        <a:pt x="150683" y="144649"/>
                      </a:cubicBezTo>
                      <a:cubicBezTo>
                        <a:pt x="150683" y="144649"/>
                        <a:pt x="159261" y="140832"/>
                        <a:pt x="166813" y="136229"/>
                      </a:cubicBezTo>
                      <a:cubicBezTo>
                        <a:pt x="174374" y="131616"/>
                        <a:pt x="180909" y="126227"/>
                        <a:pt x="180909" y="126227"/>
                      </a:cubicBezTo>
                      <a:cubicBezTo>
                        <a:pt x="180909" y="126227"/>
                        <a:pt x="176361" y="119905"/>
                        <a:pt x="170945" y="115893"/>
                      </a:cubicBezTo>
                      <a:cubicBezTo>
                        <a:pt x="165537" y="111872"/>
                        <a:pt x="159243" y="110172"/>
                        <a:pt x="159243" y="110172"/>
                      </a:cubicBezTo>
                      <a:cubicBezTo>
                        <a:pt x="159243" y="110172"/>
                        <a:pt x="171952" y="92508"/>
                        <a:pt x="180752" y="76341"/>
                      </a:cubicBezTo>
                      <a:cubicBezTo>
                        <a:pt x="189542" y="60174"/>
                        <a:pt x="194423" y="45505"/>
                        <a:pt x="194423" y="45505"/>
                      </a:cubicBezTo>
                      <a:cubicBezTo>
                        <a:pt x="194423" y="45505"/>
                        <a:pt x="175539" y="44109"/>
                        <a:pt x="159455" y="46448"/>
                      </a:cubicBezTo>
                      <a:cubicBezTo>
                        <a:pt x="143372" y="48796"/>
                        <a:pt x="130089" y="54869"/>
                        <a:pt x="130089" y="54869"/>
                      </a:cubicBezTo>
                      <a:cubicBezTo>
                        <a:pt x="130089" y="54869"/>
                        <a:pt x="131226" y="47927"/>
                        <a:pt x="130671" y="41826"/>
                      </a:cubicBezTo>
                      <a:cubicBezTo>
                        <a:pt x="130126" y="35716"/>
                        <a:pt x="127889" y="30448"/>
                        <a:pt x="127889" y="30448"/>
                      </a:cubicBezTo>
                      <a:cubicBezTo>
                        <a:pt x="127889" y="30448"/>
                        <a:pt x="116492" y="36594"/>
                        <a:pt x="107933" y="46115"/>
                      </a:cubicBezTo>
                      <a:cubicBezTo>
                        <a:pt x="99383" y="55626"/>
                        <a:pt x="93661" y="68493"/>
                        <a:pt x="93661" y="68493"/>
                      </a:cubicBezTo>
                      <a:cubicBezTo>
                        <a:pt x="93661" y="68493"/>
                        <a:pt x="92847" y="45413"/>
                        <a:pt x="87459" y="28294"/>
                      </a:cubicBezTo>
                      <a:cubicBezTo>
                        <a:pt x="82070" y="11166"/>
                        <a:pt x="72105" y="0"/>
                        <a:pt x="72105" y="0"/>
                      </a:cubicBezTo>
                      <a:cubicBezTo>
                        <a:pt x="72105" y="0"/>
                        <a:pt x="67696" y="21888"/>
                        <a:pt x="59119" y="35032"/>
                      </a:cubicBezTo>
                      <a:cubicBezTo>
                        <a:pt x="50532" y="48176"/>
                        <a:pt x="37794" y="52558"/>
                        <a:pt x="37794" y="52558"/>
                      </a:cubicBezTo>
                      <a:cubicBezTo>
                        <a:pt x="37794" y="52558"/>
                        <a:pt x="48489" y="77385"/>
                        <a:pt x="19954" y="94070"/>
                      </a:cubicBezTo>
                      <a:cubicBezTo>
                        <a:pt x="8650" y="100679"/>
                        <a:pt x="173" y="93256"/>
                        <a:pt x="173" y="93256"/>
                      </a:cubicBezTo>
                      <a:cubicBezTo>
                        <a:pt x="173" y="93256"/>
                        <a:pt x="-2285" y="117308"/>
                        <a:pt x="11312" y="137190"/>
                      </a:cubicBezTo>
                      <a:cubicBezTo>
                        <a:pt x="24918" y="157063"/>
                        <a:pt x="55957" y="170614"/>
                        <a:pt x="55957" y="1706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92" name="Google Shape;11292;p17"/>
                <p:cNvSpPr/>
                <p:nvPr/>
              </p:nvSpPr>
              <p:spPr>
                <a:xfrm>
                  <a:off x="2966214" y="2257652"/>
                  <a:ext cx="146590" cy="177861"/>
                </a:xfrm>
                <a:custGeom>
                  <a:avLst/>
                  <a:gdLst/>
                  <a:ahLst/>
                  <a:cxnLst/>
                  <a:rect l="l" t="t" r="r" b="b"/>
                  <a:pathLst>
                    <a:path w="146590" h="177861" extrusionOk="0">
                      <a:moveTo>
                        <a:pt x="146590" y="8060"/>
                      </a:moveTo>
                      <a:cubicBezTo>
                        <a:pt x="146590" y="8060"/>
                        <a:pt x="104228" y="35106"/>
                        <a:pt x="86508" y="52502"/>
                      </a:cubicBezTo>
                      <a:cubicBezTo>
                        <a:pt x="76627" y="62208"/>
                        <a:pt x="70813" y="69436"/>
                        <a:pt x="70813" y="69436"/>
                      </a:cubicBezTo>
                      <a:cubicBezTo>
                        <a:pt x="70813" y="69436"/>
                        <a:pt x="71368" y="63123"/>
                        <a:pt x="75768" y="48103"/>
                      </a:cubicBezTo>
                      <a:cubicBezTo>
                        <a:pt x="80158" y="33073"/>
                        <a:pt x="88404" y="9336"/>
                        <a:pt x="88404" y="9336"/>
                      </a:cubicBezTo>
                      <a:cubicBezTo>
                        <a:pt x="88404" y="9336"/>
                        <a:pt x="76997" y="29690"/>
                        <a:pt x="71229" y="45838"/>
                      </a:cubicBezTo>
                      <a:cubicBezTo>
                        <a:pt x="65452" y="61986"/>
                        <a:pt x="65313" y="73938"/>
                        <a:pt x="65313" y="73938"/>
                      </a:cubicBezTo>
                      <a:cubicBezTo>
                        <a:pt x="65313" y="73938"/>
                        <a:pt x="55885" y="81785"/>
                        <a:pt x="48158" y="90724"/>
                      </a:cubicBezTo>
                      <a:cubicBezTo>
                        <a:pt x="40430" y="99662"/>
                        <a:pt x="34404" y="109682"/>
                        <a:pt x="34404" y="109682"/>
                      </a:cubicBezTo>
                      <a:lnTo>
                        <a:pt x="32749" y="77561"/>
                      </a:lnTo>
                      <a:cubicBezTo>
                        <a:pt x="32749" y="77561"/>
                        <a:pt x="39358" y="74317"/>
                        <a:pt x="46069" y="63641"/>
                      </a:cubicBezTo>
                      <a:cubicBezTo>
                        <a:pt x="52780" y="52955"/>
                        <a:pt x="59592" y="34838"/>
                        <a:pt x="59592" y="34838"/>
                      </a:cubicBezTo>
                      <a:cubicBezTo>
                        <a:pt x="59592" y="34838"/>
                        <a:pt x="50487" y="49951"/>
                        <a:pt x="44165" y="58834"/>
                      </a:cubicBezTo>
                      <a:cubicBezTo>
                        <a:pt x="37833" y="67708"/>
                        <a:pt x="34284" y="70361"/>
                        <a:pt x="34284" y="70361"/>
                      </a:cubicBezTo>
                      <a:lnTo>
                        <a:pt x="36955" y="39885"/>
                      </a:lnTo>
                      <a:lnTo>
                        <a:pt x="42270" y="0"/>
                      </a:lnTo>
                      <a:lnTo>
                        <a:pt x="32703" y="38360"/>
                      </a:lnTo>
                      <a:cubicBezTo>
                        <a:pt x="32703" y="38360"/>
                        <a:pt x="28886" y="37315"/>
                        <a:pt x="25604" y="30309"/>
                      </a:cubicBezTo>
                      <a:cubicBezTo>
                        <a:pt x="22314" y="23303"/>
                        <a:pt x="19550" y="10334"/>
                        <a:pt x="19550" y="10334"/>
                      </a:cubicBezTo>
                      <a:cubicBezTo>
                        <a:pt x="19550" y="10334"/>
                        <a:pt x="20123" y="24763"/>
                        <a:pt x="23182" y="33535"/>
                      </a:cubicBezTo>
                      <a:cubicBezTo>
                        <a:pt x="26233" y="42307"/>
                        <a:pt x="31779" y="45422"/>
                        <a:pt x="31779" y="45422"/>
                      </a:cubicBezTo>
                      <a:lnTo>
                        <a:pt x="29893" y="69760"/>
                      </a:lnTo>
                      <a:lnTo>
                        <a:pt x="28257" y="83662"/>
                      </a:lnTo>
                      <a:cubicBezTo>
                        <a:pt x="28257" y="83662"/>
                        <a:pt x="22508" y="82201"/>
                        <a:pt x="15446" y="74742"/>
                      </a:cubicBezTo>
                      <a:cubicBezTo>
                        <a:pt x="8384" y="67273"/>
                        <a:pt x="0" y="53806"/>
                        <a:pt x="0" y="53806"/>
                      </a:cubicBezTo>
                      <a:cubicBezTo>
                        <a:pt x="0" y="53806"/>
                        <a:pt x="4696" y="68993"/>
                        <a:pt x="11628" y="78375"/>
                      </a:cubicBezTo>
                      <a:cubicBezTo>
                        <a:pt x="18561" y="87766"/>
                        <a:pt x="27730" y="91352"/>
                        <a:pt x="27730" y="91352"/>
                      </a:cubicBezTo>
                      <a:lnTo>
                        <a:pt x="29754" y="114932"/>
                      </a:lnTo>
                      <a:cubicBezTo>
                        <a:pt x="29754" y="114932"/>
                        <a:pt x="25429" y="120229"/>
                        <a:pt x="18866" y="130877"/>
                      </a:cubicBezTo>
                      <a:cubicBezTo>
                        <a:pt x="12312" y="141516"/>
                        <a:pt x="3513" y="157507"/>
                        <a:pt x="3513" y="157507"/>
                      </a:cubicBezTo>
                      <a:lnTo>
                        <a:pt x="12700" y="165937"/>
                      </a:lnTo>
                      <a:cubicBezTo>
                        <a:pt x="12700" y="165937"/>
                        <a:pt x="17960" y="149521"/>
                        <a:pt x="23728" y="137652"/>
                      </a:cubicBezTo>
                      <a:cubicBezTo>
                        <a:pt x="29486" y="125784"/>
                        <a:pt x="35762" y="118463"/>
                        <a:pt x="35762" y="118463"/>
                      </a:cubicBezTo>
                      <a:lnTo>
                        <a:pt x="51920" y="122197"/>
                      </a:lnTo>
                      <a:cubicBezTo>
                        <a:pt x="51920" y="122197"/>
                        <a:pt x="48953" y="135064"/>
                        <a:pt x="51772" y="148513"/>
                      </a:cubicBezTo>
                      <a:cubicBezTo>
                        <a:pt x="54582" y="161962"/>
                        <a:pt x="61487" y="177861"/>
                        <a:pt x="61487" y="177861"/>
                      </a:cubicBezTo>
                      <a:cubicBezTo>
                        <a:pt x="61487" y="177861"/>
                        <a:pt x="56412" y="161250"/>
                        <a:pt x="55451" y="147737"/>
                      </a:cubicBezTo>
                      <a:cubicBezTo>
                        <a:pt x="54480" y="134223"/>
                        <a:pt x="56865" y="122918"/>
                        <a:pt x="56865" y="122918"/>
                      </a:cubicBezTo>
                      <a:lnTo>
                        <a:pt x="82506" y="127632"/>
                      </a:lnTo>
                      <a:cubicBezTo>
                        <a:pt x="82506" y="127632"/>
                        <a:pt x="82922" y="134316"/>
                        <a:pt x="89448" y="140111"/>
                      </a:cubicBezTo>
                      <a:cubicBezTo>
                        <a:pt x="95974" y="145916"/>
                        <a:pt x="108619" y="150843"/>
                        <a:pt x="108619" y="150843"/>
                      </a:cubicBezTo>
                      <a:cubicBezTo>
                        <a:pt x="108619" y="150843"/>
                        <a:pt x="97443" y="142912"/>
                        <a:pt x="91999" y="137310"/>
                      </a:cubicBezTo>
                      <a:cubicBezTo>
                        <a:pt x="86564" y="131718"/>
                        <a:pt x="86860" y="128464"/>
                        <a:pt x="86860" y="128464"/>
                      </a:cubicBezTo>
                      <a:lnTo>
                        <a:pt x="136645" y="124046"/>
                      </a:lnTo>
                      <a:cubicBezTo>
                        <a:pt x="136645" y="124046"/>
                        <a:pt x="102555" y="123399"/>
                        <a:pt x="85399" y="121791"/>
                      </a:cubicBezTo>
                      <a:cubicBezTo>
                        <a:pt x="72449" y="120580"/>
                        <a:pt x="67856" y="119212"/>
                        <a:pt x="67856" y="119212"/>
                      </a:cubicBezTo>
                      <a:cubicBezTo>
                        <a:pt x="67856" y="119212"/>
                        <a:pt x="71192" y="114239"/>
                        <a:pt x="77672" y="108619"/>
                      </a:cubicBezTo>
                      <a:cubicBezTo>
                        <a:pt x="84161" y="102999"/>
                        <a:pt x="93071" y="97767"/>
                        <a:pt x="93071" y="97767"/>
                      </a:cubicBezTo>
                      <a:cubicBezTo>
                        <a:pt x="93071" y="97767"/>
                        <a:pt x="82571" y="100901"/>
                        <a:pt x="74991" y="105670"/>
                      </a:cubicBezTo>
                      <a:cubicBezTo>
                        <a:pt x="67412" y="110431"/>
                        <a:pt x="62762" y="116836"/>
                        <a:pt x="62762" y="116836"/>
                      </a:cubicBezTo>
                      <a:lnTo>
                        <a:pt x="40264" y="112418"/>
                      </a:lnTo>
                      <a:cubicBezTo>
                        <a:pt x="40264" y="112418"/>
                        <a:pt x="47705" y="102546"/>
                        <a:pt x="54157" y="94597"/>
                      </a:cubicBezTo>
                      <a:cubicBezTo>
                        <a:pt x="60618" y="86647"/>
                        <a:pt x="68734" y="79743"/>
                        <a:pt x="68734" y="79743"/>
                      </a:cubicBezTo>
                      <a:cubicBezTo>
                        <a:pt x="68734" y="79743"/>
                        <a:pt x="79622" y="81813"/>
                        <a:pt x="92498" y="80269"/>
                      </a:cubicBezTo>
                      <a:cubicBezTo>
                        <a:pt x="105374" y="78726"/>
                        <a:pt x="120238" y="73568"/>
                        <a:pt x="120238" y="73568"/>
                      </a:cubicBezTo>
                      <a:cubicBezTo>
                        <a:pt x="120238" y="73568"/>
                        <a:pt x="105864" y="75676"/>
                        <a:pt x="94393" y="75934"/>
                      </a:cubicBezTo>
                      <a:cubicBezTo>
                        <a:pt x="82922" y="76202"/>
                        <a:pt x="74344" y="74622"/>
                        <a:pt x="74344" y="74622"/>
                      </a:cubicBezTo>
                      <a:cubicBezTo>
                        <a:pt x="74344" y="74622"/>
                        <a:pt x="77459" y="68577"/>
                        <a:pt x="91213" y="55617"/>
                      </a:cubicBezTo>
                      <a:cubicBezTo>
                        <a:pt x="109136" y="38739"/>
                        <a:pt x="146590" y="8060"/>
                        <a:pt x="146590" y="8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93" name="Google Shape;11293;p17"/>
              <p:cNvGrpSpPr/>
              <p:nvPr/>
            </p:nvGrpSpPr>
            <p:grpSpPr>
              <a:xfrm>
                <a:off x="3255467" y="2441419"/>
                <a:ext cx="164735" cy="126954"/>
                <a:chOff x="3255467" y="2441419"/>
                <a:chExt cx="164735" cy="126954"/>
              </a:xfrm>
            </p:grpSpPr>
            <p:sp>
              <p:nvSpPr>
                <p:cNvPr id="11294" name="Google Shape;11294;p17"/>
                <p:cNvSpPr/>
                <p:nvPr/>
              </p:nvSpPr>
              <p:spPr>
                <a:xfrm>
                  <a:off x="3255467" y="2441419"/>
                  <a:ext cx="164735" cy="126954"/>
                </a:xfrm>
                <a:custGeom>
                  <a:avLst/>
                  <a:gdLst/>
                  <a:ahLst/>
                  <a:cxnLst/>
                  <a:rect l="l" t="t" r="r" b="b"/>
                  <a:pathLst>
                    <a:path w="164735" h="126954" extrusionOk="0">
                      <a:moveTo>
                        <a:pt x="101566" y="104191"/>
                      </a:moveTo>
                      <a:cubicBezTo>
                        <a:pt x="101566" y="104191"/>
                        <a:pt x="123713" y="113675"/>
                        <a:pt x="139787" y="107916"/>
                      </a:cubicBezTo>
                      <a:cubicBezTo>
                        <a:pt x="165105" y="98858"/>
                        <a:pt x="164735" y="84485"/>
                        <a:pt x="164735" y="84485"/>
                      </a:cubicBezTo>
                      <a:cubicBezTo>
                        <a:pt x="164735" y="84485"/>
                        <a:pt x="146618" y="90936"/>
                        <a:pt x="141414" y="76969"/>
                      </a:cubicBezTo>
                      <a:cubicBezTo>
                        <a:pt x="138706" y="69723"/>
                        <a:pt x="143938" y="58834"/>
                        <a:pt x="143938" y="58834"/>
                      </a:cubicBezTo>
                      <a:cubicBezTo>
                        <a:pt x="143938" y="58834"/>
                        <a:pt x="136950" y="51670"/>
                        <a:pt x="135646" y="43518"/>
                      </a:cubicBezTo>
                      <a:cubicBezTo>
                        <a:pt x="134343" y="35365"/>
                        <a:pt x="138724" y="26223"/>
                        <a:pt x="138724" y="26223"/>
                      </a:cubicBezTo>
                      <a:cubicBezTo>
                        <a:pt x="138724" y="26223"/>
                        <a:pt x="128686" y="26871"/>
                        <a:pt x="119914" y="31104"/>
                      </a:cubicBezTo>
                      <a:cubicBezTo>
                        <a:pt x="111142" y="35347"/>
                        <a:pt x="103637" y="43176"/>
                        <a:pt x="103637" y="43176"/>
                      </a:cubicBezTo>
                      <a:cubicBezTo>
                        <a:pt x="103637" y="43176"/>
                        <a:pt x="102934" y="37399"/>
                        <a:pt x="101538" y="32102"/>
                      </a:cubicBezTo>
                      <a:cubicBezTo>
                        <a:pt x="100152" y="26797"/>
                        <a:pt x="98081" y="21962"/>
                        <a:pt x="98081" y="21962"/>
                      </a:cubicBezTo>
                      <a:cubicBezTo>
                        <a:pt x="98081" y="21962"/>
                        <a:pt x="93349" y="23589"/>
                        <a:pt x="89855" y="26131"/>
                      </a:cubicBezTo>
                      <a:cubicBezTo>
                        <a:pt x="86361" y="28673"/>
                        <a:pt x="84124" y="32130"/>
                        <a:pt x="84124" y="32130"/>
                      </a:cubicBezTo>
                      <a:cubicBezTo>
                        <a:pt x="84124" y="32130"/>
                        <a:pt x="75712" y="21500"/>
                        <a:pt x="67467" y="13468"/>
                      </a:cubicBezTo>
                      <a:cubicBezTo>
                        <a:pt x="59222" y="5435"/>
                        <a:pt x="51153" y="0"/>
                        <a:pt x="51153" y="0"/>
                      </a:cubicBezTo>
                      <a:cubicBezTo>
                        <a:pt x="51153" y="0"/>
                        <a:pt x="46707" y="11037"/>
                        <a:pt x="45089" y="21038"/>
                      </a:cubicBezTo>
                      <a:cubicBezTo>
                        <a:pt x="43472" y="31039"/>
                        <a:pt x="44673" y="40015"/>
                        <a:pt x="44673" y="40015"/>
                      </a:cubicBezTo>
                      <a:cubicBezTo>
                        <a:pt x="44673" y="40015"/>
                        <a:pt x="40634" y="38138"/>
                        <a:pt x="36779" y="37417"/>
                      </a:cubicBezTo>
                      <a:cubicBezTo>
                        <a:pt x="32934" y="36696"/>
                        <a:pt x="29274" y="37122"/>
                        <a:pt x="29274" y="37122"/>
                      </a:cubicBezTo>
                      <a:cubicBezTo>
                        <a:pt x="29274" y="37122"/>
                        <a:pt x="30882" y="44978"/>
                        <a:pt x="35088" y="51726"/>
                      </a:cubicBezTo>
                      <a:cubicBezTo>
                        <a:pt x="39294" y="58474"/>
                        <a:pt x="46106" y="64103"/>
                        <a:pt x="46106" y="64103"/>
                      </a:cubicBezTo>
                      <a:cubicBezTo>
                        <a:pt x="46106" y="64103"/>
                        <a:pt x="31797" y="60609"/>
                        <a:pt x="20271" y="60877"/>
                      </a:cubicBezTo>
                      <a:cubicBezTo>
                        <a:pt x="8744" y="61145"/>
                        <a:pt x="0" y="65175"/>
                        <a:pt x="0" y="65175"/>
                      </a:cubicBezTo>
                      <a:cubicBezTo>
                        <a:pt x="0" y="65175"/>
                        <a:pt x="12589" y="71581"/>
                        <a:pt x="19023" y="78957"/>
                      </a:cubicBezTo>
                      <a:cubicBezTo>
                        <a:pt x="25447" y="86342"/>
                        <a:pt x="25715" y="94708"/>
                        <a:pt x="25715" y="94708"/>
                      </a:cubicBezTo>
                      <a:cubicBezTo>
                        <a:pt x="25715" y="94708"/>
                        <a:pt x="42972" y="92591"/>
                        <a:pt x="47788" y="112501"/>
                      </a:cubicBezTo>
                      <a:cubicBezTo>
                        <a:pt x="49692" y="120386"/>
                        <a:pt x="43527" y="124166"/>
                        <a:pt x="43527" y="124166"/>
                      </a:cubicBezTo>
                      <a:cubicBezTo>
                        <a:pt x="43527" y="124166"/>
                        <a:pt x="57808" y="129777"/>
                        <a:pt x="72579" y="125081"/>
                      </a:cubicBezTo>
                      <a:cubicBezTo>
                        <a:pt x="87359" y="120386"/>
                        <a:pt x="101566" y="104191"/>
                        <a:pt x="101566" y="1041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95" name="Google Shape;11295;p17"/>
                <p:cNvSpPr/>
                <p:nvPr/>
              </p:nvSpPr>
              <p:spPr>
                <a:xfrm>
                  <a:off x="3286497" y="2455164"/>
                  <a:ext cx="112713" cy="111142"/>
                </a:xfrm>
                <a:custGeom>
                  <a:avLst/>
                  <a:gdLst/>
                  <a:ahLst/>
                  <a:cxnLst/>
                  <a:rect l="l" t="t" r="r" b="b"/>
                  <a:pathLst>
                    <a:path w="112713" h="111142" extrusionOk="0">
                      <a:moveTo>
                        <a:pt x="24763" y="0"/>
                      </a:moveTo>
                      <a:cubicBezTo>
                        <a:pt x="24763" y="0"/>
                        <a:pt x="33295" y="29949"/>
                        <a:pt x="40597" y="43518"/>
                      </a:cubicBezTo>
                      <a:cubicBezTo>
                        <a:pt x="44673" y="51088"/>
                        <a:pt x="48001" y="55802"/>
                        <a:pt x="48001" y="55802"/>
                      </a:cubicBezTo>
                      <a:cubicBezTo>
                        <a:pt x="48001" y="55802"/>
                        <a:pt x="44239" y="54388"/>
                        <a:pt x="35855" y="49175"/>
                      </a:cubicBezTo>
                      <a:cubicBezTo>
                        <a:pt x="27480" y="43962"/>
                        <a:pt x="14484" y="34959"/>
                        <a:pt x="14484" y="34959"/>
                      </a:cubicBezTo>
                      <a:cubicBezTo>
                        <a:pt x="14484" y="34959"/>
                        <a:pt x="24800" y="45265"/>
                        <a:pt x="33609" y="51495"/>
                      </a:cubicBezTo>
                      <a:cubicBezTo>
                        <a:pt x="42418" y="57725"/>
                        <a:pt x="49711" y="59860"/>
                        <a:pt x="49711" y="59860"/>
                      </a:cubicBezTo>
                      <a:cubicBezTo>
                        <a:pt x="49711" y="59860"/>
                        <a:pt x="52733" y="66839"/>
                        <a:pt x="56745" y="72995"/>
                      </a:cubicBezTo>
                      <a:cubicBezTo>
                        <a:pt x="60766" y="79142"/>
                        <a:pt x="65766" y="84466"/>
                        <a:pt x="65766" y="84466"/>
                      </a:cubicBezTo>
                      <a:lnTo>
                        <a:pt x="45755" y="79927"/>
                      </a:lnTo>
                      <a:cubicBezTo>
                        <a:pt x="45755" y="79927"/>
                        <a:pt x="45015" y="75417"/>
                        <a:pt x="39746" y="69575"/>
                      </a:cubicBezTo>
                      <a:cubicBezTo>
                        <a:pt x="34469" y="63733"/>
                        <a:pt x="24652" y="56551"/>
                        <a:pt x="24652" y="56551"/>
                      </a:cubicBezTo>
                      <a:cubicBezTo>
                        <a:pt x="24652" y="56551"/>
                        <a:pt x="32195" y="64583"/>
                        <a:pt x="36437" y="69889"/>
                      </a:cubicBezTo>
                      <a:cubicBezTo>
                        <a:pt x="40680" y="75195"/>
                        <a:pt x="41623" y="77765"/>
                        <a:pt x="41623" y="77765"/>
                      </a:cubicBezTo>
                      <a:lnTo>
                        <a:pt x="23441" y="70924"/>
                      </a:lnTo>
                      <a:lnTo>
                        <a:pt x="0" y="60886"/>
                      </a:lnTo>
                      <a:lnTo>
                        <a:pt x="21703" y="73198"/>
                      </a:lnTo>
                      <a:cubicBezTo>
                        <a:pt x="21703" y="73198"/>
                        <a:pt x="20336" y="75296"/>
                        <a:pt x="15418" y="76054"/>
                      </a:cubicBezTo>
                      <a:cubicBezTo>
                        <a:pt x="10491" y="76812"/>
                        <a:pt x="2015" y="76230"/>
                        <a:pt x="2015" y="76230"/>
                      </a:cubicBezTo>
                      <a:cubicBezTo>
                        <a:pt x="2015" y="76230"/>
                        <a:pt x="10972" y="78365"/>
                        <a:pt x="16934" y="78051"/>
                      </a:cubicBezTo>
                      <a:cubicBezTo>
                        <a:pt x="22896" y="77737"/>
                        <a:pt x="25854" y="74973"/>
                        <a:pt x="25854" y="74973"/>
                      </a:cubicBezTo>
                      <a:lnTo>
                        <a:pt x="40421" y="80288"/>
                      </a:lnTo>
                      <a:lnTo>
                        <a:pt x="48639" y="83653"/>
                      </a:lnTo>
                      <a:cubicBezTo>
                        <a:pt x="48639" y="83653"/>
                        <a:pt x="46651" y="86832"/>
                        <a:pt x="40736" y="89762"/>
                      </a:cubicBezTo>
                      <a:cubicBezTo>
                        <a:pt x="34810" y="92702"/>
                        <a:pt x="24966" y="95382"/>
                        <a:pt x="24966" y="95382"/>
                      </a:cubicBezTo>
                      <a:cubicBezTo>
                        <a:pt x="24966" y="95382"/>
                        <a:pt x="35162" y="95198"/>
                        <a:pt x="42242" y="92674"/>
                      </a:cubicBezTo>
                      <a:cubicBezTo>
                        <a:pt x="49313" y="90151"/>
                        <a:pt x="53260" y="85298"/>
                        <a:pt x="53260" y="85298"/>
                      </a:cubicBezTo>
                      <a:lnTo>
                        <a:pt x="68096" y="88154"/>
                      </a:lnTo>
                      <a:cubicBezTo>
                        <a:pt x="68096" y="88154"/>
                        <a:pt x="70527" y="91639"/>
                        <a:pt x="75805" y="97388"/>
                      </a:cubicBezTo>
                      <a:cubicBezTo>
                        <a:pt x="81092" y="103138"/>
                        <a:pt x="89226" y="111142"/>
                        <a:pt x="89226" y="111142"/>
                      </a:cubicBezTo>
                      <a:lnTo>
                        <a:pt x="96140" y="107103"/>
                      </a:lnTo>
                      <a:cubicBezTo>
                        <a:pt x="96140" y="107103"/>
                        <a:pt x="87072" y="101141"/>
                        <a:pt x="80889" y="95660"/>
                      </a:cubicBezTo>
                      <a:cubicBezTo>
                        <a:pt x="74705" y="90178"/>
                        <a:pt x="71405" y="85169"/>
                        <a:pt x="71405" y="85169"/>
                      </a:cubicBezTo>
                      <a:lnTo>
                        <a:pt x="76766" y="76166"/>
                      </a:lnTo>
                      <a:cubicBezTo>
                        <a:pt x="76766" y="76166"/>
                        <a:pt x="84096" y="80149"/>
                        <a:pt x="92877" y="80787"/>
                      </a:cubicBezTo>
                      <a:cubicBezTo>
                        <a:pt x="101658" y="81425"/>
                        <a:pt x="112714" y="80048"/>
                        <a:pt x="112714" y="80048"/>
                      </a:cubicBezTo>
                      <a:cubicBezTo>
                        <a:pt x="112714" y="80048"/>
                        <a:pt x="101566" y="80205"/>
                        <a:pt x="93099" y="78458"/>
                      </a:cubicBezTo>
                      <a:cubicBezTo>
                        <a:pt x="84623" y="76711"/>
                        <a:pt x="78153" y="73337"/>
                        <a:pt x="78153" y="73337"/>
                      </a:cubicBezTo>
                      <a:lnTo>
                        <a:pt x="85917" y="58853"/>
                      </a:lnTo>
                      <a:cubicBezTo>
                        <a:pt x="85917" y="58853"/>
                        <a:pt x="90086" y="59749"/>
                        <a:pt x="94883" y="56847"/>
                      </a:cubicBezTo>
                      <a:cubicBezTo>
                        <a:pt x="99680" y="53954"/>
                        <a:pt x="105106" y="47252"/>
                        <a:pt x="105106" y="47252"/>
                      </a:cubicBezTo>
                      <a:cubicBezTo>
                        <a:pt x="105106" y="47252"/>
                        <a:pt x="98118" y="52558"/>
                        <a:pt x="93654" y="54841"/>
                      </a:cubicBezTo>
                      <a:cubicBezTo>
                        <a:pt x="89189" y="57124"/>
                        <a:pt x="87248" y="56394"/>
                        <a:pt x="87248" y="56394"/>
                      </a:cubicBezTo>
                      <a:lnTo>
                        <a:pt x="94005" y="25909"/>
                      </a:lnTo>
                      <a:cubicBezTo>
                        <a:pt x="94005" y="25909"/>
                        <a:pt x="87119" y="46152"/>
                        <a:pt x="82876" y="56117"/>
                      </a:cubicBezTo>
                      <a:cubicBezTo>
                        <a:pt x="79678" y="63631"/>
                        <a:pt x="77958" y="66136"/>
                        <a:pt x="77958" y="66136"/>
                      </a:cubicBezTo>
                      <a:cubicBezTo>
                        <a:pt x="77958" y="66136"/>
                        <a:pt x="75546" y="63299"/>
                        <a:pt x="73337" y="58455"/>
                      </a:cubicBezTo>
                      <a:cubicBezTo>
                        <a:pt x="71118" y="53621"/>
                        <a:pt x="69603" y="47400"/>
                        <a:pt x="69603" y="47400"/>
                      </a:cubicBezTo>
                      <a:cubicBezTo>
                        <a:pt x="69603" y="47400"/>
                        <a:pt x="69529" y="54203"/>
                        <a:pt x="71008" y="59546"/>
                      </a:cubicBezTo>
                      <a:cubicBezTo>
                        <a:pt x="72496" y="64898"/>
                        <a:pt x="75537" y="68771"/>
                        <a:pt x="75537" y="68771"/>
                      </a:cubicBezTo>
                      <a:lnTo>
                        <a:pt x="68558" y="81443"/>
                      </a:lnTo>
                      <a:cubicBezTo>
                        <a:pt x="68558" y="81443"/>
                        <a:pt x="63918" y="75296"/>
                        <a:pt x="60267" y="70074"/>
                      </a:cubicBezTo>
                      <a:cubicBezTo>
                        <a:pt x="56616" y="64852"/>
                        <a:pt x="53926" y="58825"/>
                        <a:pt x="53926" y="58825"/>
                      </a:cubicBezTo>
                      <a:cubicBezTo>
                        <a:pt x="53926" y="58825"/>
                        <a:pt x="57263" y="52678"/>
                        <a:pt x="58769" y="44729"/>
                      </a:cubicBezTo>
                      <a:cubicBezTo>
                        <a:pt x="60267" y="36770"/>
                        <a:pt x="59925" y="27009"/>
                        <a:pt x="59925" y="27009"/>
                      </a:cubicBezTo>
                      <a:cubicBezTo>
                        <a:pt x="59925" y="27009"/>
                        <a:pt x="58483" y="35957"/>
                        <a:pt x="56468" y="42852"/>
                      </a:cubicBezTo>
                      <a:cubicBezTo>
                        <a:pt x="54453" y="49739"/>
                        <a:pt x="51855" y="54591"/>
                        <a:pt x="51855" y="54591"/>
                      </a:cubicBezTo>
                      <a:cubicBezTo>
                        <a:pt x="51855" y="54591"/>
                        <a:pt x="48731" y="51689"/>
                        <a:pt x="43398" y="41244"/>
                      </a:cubicBezTo>
                      <a:cubicBezTo>
                        <a:pt x="36456" y="27647"/>
                        <a:pt x="24763" y="0"/>
                        <a:pt x="247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96" name="Google Shape;11296;p17"/>
              <p:cNvGrpSpPr/>
              <p:nvPr/>
            </p:nvGrpSpPr>
            <p:grpSpPr>
              <a:xfrm>
                <a:off x="3133177" y="2567074"/>
                <a:ext cx="217736" cy="139251"/>
                <a:chOff x="3133177" y="2567074"/>
                <a:chExt cx="217736" cy="139251"/>
              </a:xfrm>
            </p:grpSpPr>
            <p:sp>
              <p:nvSpPr>
                <p:cNvPr id="11297" name="Google Shape;11297;p17"/>
                <p:cNvSpPr/>
                <p:nvPr/>
              </p:nvSpPr>
              <p:spPr>
                <a:xfrm>
                  <a:off x="3133177" y="2567074"/>
                  <a:ext cx="139206" cy="139251"/>
                </a:xfrm>
                <a:custGeom>
                  <a:avLst/>
                  <a:gdLst/>
                  <a:ahLst/>
                  <a:cxnLst/>
                  <a:rect l="l" t="t" r="r" b="b"/>
                  <a:pathLst>
                    <a:path w="139206" h="139251" extrusionOk="0">
                      <a:moveTo>
                        <a:pt x="115348" y="71645"/>
                      </a:moveTo>
                      <a:cubicBezTo>
                        <a:pt x="115348" y="71645"/>
                        <a:pt x="134787" y="57401"/>
                        <a:pt x="138003" y="40634"/>
                      </a:cubicBezTo>
                      <a:cubicBezTo>
                        <a:pt x="143069" y="14225"/>
                        <a:pt x="130507" y="7237"/>
                        <a:pt x="130507" y="7237"/>
                      </a:cubicBezTo>
                      <a:cubicBezTo>
                        <a:pt x="130507" y="7237"/>
                        <a:pt x="126856" y="26112"/>
                        <a:pt x="112178" y="23497"/>
                      </a:cubicBezTo>
                      <a:cubicBezTo>
                        <a:pt x="104561" y="22138"/>
                        <a:pt x="97850" y="12099"/>
                        <a:pt x="97850" y="12099"/>
                      </a:cubicBezTo>
                      <a:cubicBezTo>
                        <a:pt x="97850" y="12099"/>
                        <a:pt x="88126" y="14475"/>
                        <a:pt x="80445" y="11452"/>
                      </a:cubicBezTo>
                      <a:cubicBezTo>
                        <a:pt x="72764" y="8421"/>
                        <a:pt x="67125" y="0"/>
                        <a:pt x="67125" y="0"/>
                      </a:cubicBezTo>
                      <a:cubicBezTo>
                        <a:pt x="67125" y="0"/>
                        <a:pt x="62568" y="8966"/>
                        <a:pt x="61755" y="18671"/>
                      </a:cubicBezTo>
                      <a:cubicBezTo>
                        <a:pt x="60951" y="28377"/>
                        <a:pt x="63872" y="38831"/>
                        <a:pt x="63872" y="38831"/>
                      </a:cubicBezTo>
                      <a:cubicBezTo>
                        <a:pt x="63872" y="38831"/>
                        <a:pt x="58538" y="36502"/>
                        <a:pt x="53270" y="35005"/>
                      </a:cubicBezTo>
                      <a:cubicBezTo>
                        <a:pt x="47992" y="33498"/>
                        <a:pt x="42788" y="32823"/>
                        <a:pt x="42788" y="32823"/>
                      </a:cubicBezTo>
                      <a:cubicBezTo>
                        <a:pt x="42788" y="32823"/>
                        <a:pt x="41771" y="37731"/>
                        <a:pt x="42187" y="42030"/>
                      </a:cubicBezTo>
                      <a:cubicBezTo>
                        <a:pt x="42603" y="46328"/>
                        <a:pt x="44442" y="50016"/>
                        <a:pt x="44442" y="50016"/>
                      </a:cubicBezTo>
                      <a:cubicBezTo>
                        <a:pt x="44442" y="50016"/>
                        <a:pt x="31012" y="51855"/>
                        <a:pt x="19901" y="54868"/>
                      </a:cubicBezTo>
                      <a:cubicBezTo>
                        <a:pt x="8790" y="57882"/>
                        <a:pt x="0" y="62060"/>
                        <a:pt x="0" y="62060"/>
                      </a:cubicBezTo>
                      <a:cubicBezTo>
                        <a:pt x="0" y="62060"/>
                        <a:pt x="7237" y="71497"/>
                        <a:pt x="15030" y="77986"/>
                      </a:cubicBezTo>
                      <a:cubicBezTo>
                        <a:pt x="22822" y="84466"/>
                        <a:pt x="31159" y="87997"/>
                        <a:pt x="31159" y="87997"/>
                      </a:cubicBezTo>
                      <a:cubicBezTo>
                        <a:pt x="31159" y="87997"/>
                        <a:pt x="27490" y="90520"/>
                        <a:pt x="24911" y="93460"/>
                      </a:cubicBezTo>
                      <a:cubicBezTo>
                        <a:pt x="22332" y="96408"/>
                        <a:pt x="20835" y="99782"/>
                        <a:pt x="20835" y="99782"/>
                      </a:cubicBezTo>
                      <a:cubicBezTo>
                        <a:pt x="20835" y="99782"/>
                        <a:pt x="28423" y="102389"/>
                        <a:pt x="36373" y="102204"/>
                      </a:cubicBezTo>
                      <a:cubicBezTo>
                        <a:pt x="44322" y="102010"/>
                        <a:pt x="52632" y="99006"/>
                        <a:pt x="52632" y="99006"/>
                      </a:cubicBezTo>
                      <a:cubicBezTo>
                        <a:pt x="52632" y="99006"/>
                        <a:pt x="42344" y="109552"/>
                        <a:pt x="36715" y="119609"/>
                      </a:cubicBezTo>
                      <a:cubicBezTo>
                        <a:pt x="31086" y="129675"/>
                        <a:pt x="30106" y="139251"/>
                        <a:pt x="30106" y="139251"/>
                      </a:cubicBezTo>
                      <a:cubicBezTo>
                        <a:pt x="30106" y="139251"/>
                        <a:pt x="42020" y="131662"/>
                        <a:pt x="51643" y="129888"/>
                      </a:cubicBezTo>
                      <a:cubicBezTo>
                        <a:pt x="61274" y="128104"/>
                        <a:pt x="68614" y="132134"/>
                        <a:pt x="68614" y="132134"/>
                      </a:cubicBezTo>
                      <a:cubicBezTo>
                        <a:pt x="68614" y="132134"/>
                        <a:pt x="75574" y="116198"/>
                        <a:pt x="95151" y="122179"/>
                      </a:cubicBezTo>
                      <a:cubicBezTo>
                        <a:pt x="102916" y="124545"/>
                        <a:pt x="103036" y="131783"/>
                        <a:pt x="103036" y="131783"/>
                      </a:cubicBezTo>
                      <a:cubicBezTo>
                        <a:pt x="103036" y="131783"/>
                        <a:pt x="115126" y="122336"/>
                        <a:pt x="118602" y="107223"/>
                      </a:cubicBezTo>
                      <a:cubicBezTo>
                        <a:pt x="122077" y="92119"/>
                        <a:pt x="115348" y="71645"/>
                        <a:pt x="115348" y="716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98" name="Google Shape;11298;p17"/>
                <p:cNvSpPr/>
                <p:nvPr/>
              </p:nvSpPr>
              <p:spPr>
                <a:xfrm>
                  <a:off x="3147375" y="2585690"/>
                  <a:ext cx="203538" cy="104792"/>
                </a:xfrm>
                <a:custGeom>
                  <a:avLst/>
                  <a:gdLst/>
                  <a:ahLst/>
                  <a:cxnLst/>
                  <a:rect l="l" t="t" r="r" b="b"/>
                  <a:pathLst>
                    <a:path w="203538" h="104792" extrusionOk="0">
                      <a:moveTo>
                        <a:pt x="0" y="46448"/>
                      </a:moveTo>
                      <a:cubicBezTo>
                        <a:pt x="0" y="46448"/>
                        <a:pt x="30124" y="54323"/>
                        <a:pt x="45523" y="54943"/>
                      </a:cubicBezTo>
                      <a:cubicBezTo>
                        <a:pt x="54120" y="55285"/>
                        <a:pt x="59869" y="54813"/>
                        <a:pt x="59869" y="54813"/>
                      </a:cubicBezTo>
                      <a:cubicBezTo>
                        <a:pt x="59869" y="54813"/>
                        <a:pt x="56736" y="57337"/>
                        <a:pt x="47982" y="61903"/>
                      </a:cubicBezTo>
                      <a:cubicBezTo>
                        <a:pt x="39238" y="66460"/>
                        <a:pt x="24865" y="73069"/>
                        <a:pt x="24865" y="73069"/>
                      </a:cubicBezTo>
                      <a:cubicBezTo>
                        <a:pt x="24865" y="73069"/>
                        <a:pt x="38998" y="69436"/>
                        <a:pt x="48833" y="65018"/>
                      </a:cubicBezTo>
                      <a:cubicBezTo>
                        <a:pt x="58677" y="60600"/>
                        <a:pt x="64232" y="55405"/>
                        <a:pt x="64232" y="55405"/>
                      </a:cubicBezTo>
                      <a:cubicBezTo>
                        <a:pt x="64232" y="55405"/>
                        <a:pt x="71775" y="56348"/>
                        <a:pt x="79114" y="56024"/>
                      </a:cubicBezTo>
                      <a:cubicBezTo>
                        <a:pt x="86453" y="55701"/>
                        <a:pt x="93580" y="54101"/>
                        <a:pt x="93580" y="54101"/>
                      </a:cubicBezTo>
                      <a:lnTo>
                        <a:pt x="79493" y="69020"/>
                      </a:lnTo>
                      <a:cubicBezTo>
                        <a:pt x="79493" y="69020"/>
                        <a:pt x="75241" y="67357"/>
                        <a:pt x="67523" y="68928"/>
                      </a:cubicBezTo>
                      <a:cubicBezTo>
                        <a:pt x="59805" y="70499"/>
                        <a:pt x="48629" y="75296"/>
                        <a:pt x="48629" y="75296"/>
                      </a:cubicBezTo>
                      <a:cubicBezTo>
                        <a:pt x="48629" y="75296"/>
                        <a:pt x="59379" y="72893"/>
                        <a:pt x="66109" y="71932"/>
                      </a:cubicBezTo>
                      <a:cubicBezTo>
                        <a:pt x="72838" y="70980"/>
                        <a:pt x="75537" y="71479"/>
                        <a:pt x="75537" y="71479"/>
                      </a:cubicBezTo>
                      <a:lnTo>
                        <a:pt x="60396" y="83643"/>
                      </a:lnTo>
                      <a:lnTo>
                        <a:pt x="39830" y="98728"/>
                      </a:lnTo>
                      <a:lnTo>
                        <a:pt x="61468" y="86305"/>
                      </a:lnTo>
                      <a:cubicBezTo>
                        <a:pt x="61468" y="86305"/>
                        <a:pt x="62577" y="88542"/>
                        <a:pt x="60729" y="93173"/>
                      </a:cubicBezTo>
                      <a:cubicBezTo>
                        <a:pt x="58880" y="97795"/>
                        <a:pt x="54064" y="104792"/>
                        <a:pt x="54064" y="104792"/>
                      </a:cubicBezTo>
                      <a:cubicBezTo>
                        <a:pt x="54064" y="104792"/>
                        <a:pt x="60461" y="98174"/>
                        <a:pt x="63225" y="92887"/>
                      </a:cubicBezTo>
                      <a:cubicBezTo>
                        <a:pt x="65988" y="87590"/>
                        <a:pt x="65101" y="83634"/>
                        <a:pt x="65101" y="83634"/>
                      </a:cubicBezTo>
                      <a:lnTo>
                        <a:pt x="77090" y="73790"/>
                      </a:lnTo>
                      <a:lnTo>
                        <a:pt x="84170" y="68429"/>
                      </a:lnTo>
                      <a:cubicBezTo>
                        <a:pt x="84170" y="68429"/>
                        <a:pt x="85899" y="71756"/>
                        <a:pt x="85409" y="78347"/>
                      </a:cubicBezTo>
                      <a:cubicBezTo>
                        <a:pt x="84928" y="84937"/>
                        <a:pt x="82229" y="94781"/>
                        <a:pt x="82229" y="94781"/>
                      </a:cubicBezTo>
                      <a:cubicBezTo>
                        <a:pt x="82229" y="94781"/>
                        <a:pt x="87257" y="85899"/>
                        <a:pt x="88681" y="78532"/>
                      </a:cubicBezTo>
                      <a:cubicBezTo>
                        <a:pt x="90104" y="71155"/>
                        <a:pt x="87932" y="65286"/>
                        <a:pt x="87932" y="65286"/>
                      </a:cubicBezTo>
                      <a:lnTo>
                        <a:pt x="97943" y="53963"/>
                      </a:lnTo>
                      <a:cubicBezTo>
                        <a:pt x="97943" y="53963"/>
                        <a:pt x="102176" y="53649"/>
                        <a:pt x="109811" y="52022"/>
                      </a:cubicBezTo>
                      <a:cubicBezTo>
                        <a:pt x="117446" y="50395"/>
                        <a:pt x="203539" y="41937"/>
                        <a:pt x="203539" y="41937"/>
                      </a:cubicBezTo>
                      <a:lnTo>
                        <a:pt x="197290" y="38915"/>
                      </a:lnTo>
                      <a:cubicBezTo>
                        <a:pt x="197290" y="38915"/>
                        <a:pt x="118777" y="44230"/>
                        <a:pt x="110911" y="46771"/>
                      </a:cubicBezTo>
                      <a:cubicBezTo>
                        <a:pt x="103045" y="49304"/>
                        <a:pt x="97055" y="49600"/>
                        <a:pt x="97055" y="49600"/>
                      </a:cubicBezTo>
                      <a:lnTo>
                        <a:pt x="92027" y="40403"/>
                      </a:lnTo>
                      <a:cubicBezTo>
                        <a:pt x="92027" y="40403"/>
                        <a:pt x="99190" y="36123"/>
                        <a:pt x="104200" y="28886"/>
                      </a:cubicBezTo>
                      <a:cubicBezTo>
                        <a:pt x="109210" y="21648"/>
                        <a:pt x="113656" y="11425"/>
                        <a:pt x="113656" y="11425"/>
                      </a:cubicBezTo>
                      <a:cubicBezTo>
                        <a:pt x="113656" y="11425"/>
                        <a:pt x="108120" y="21103"/>
                        <a:pt x="102306" y="27508"/>
                      </a:cubicBezTo>
                      <a:cubicBezTo>
                        <a:pt x="96491" y="33914"/>
                        <a:pt x="90298" y="37778"/>
                        <a:pt x="90298" y="37778"/>
                      </a:cubicBezTo>
                      <a:lnTo>
                        <a:pt x="81767" y="23719"/>
                      </a:lnTo>
                      <a:cubicBezTo>
                        <a:pt x="81767" y="23719"/>
                        <a:pt x="84669" y="20585"/>
                        <a:pt x="84614" y="14984"/>
                      </a:cubicBezTo>
                      <a:cubicBezTo>
                        <a:pt x="84558" y="9373"/>
                        <a:pt x="81545" y="1304"/>
                        <a:pt x="81545" y="1304"/>
                      </a:cubicBezTo>
                      <a:cubicBezTo>
                        <a:pt x="81545" y="1304"/>
                        <a:pt x="82562" y="10011"/>
                        <a:pt x="82257" y="15020"/>
                      </a:cubicBezTo>
                      <a:cubicBezTo>
                        <a:pt x="81952" y="20021"/>
                        <a:pt x="80334" y="21325"/>
                        <a:pt x="80334" y="21325"/>
                      </a:cubicBezTo>
                      <a:lnTo>
                        <a:pt x="57521" y="0"/>
                      </a:lnTo>
                      <a:cubicBezTo>
                        <a:pt x="57521" y="0"/>
                        <a:pt x="71451" y="16222"/>
                        <a:pt x="77875" y="24939"/>
                      </a:cubicBezTo>
                      <a:cubicBezTo>
                        <a:pt x="82719" y="31529"/>
                        <a:pt x="84004" y="34274"/>
                        <a:pt x="84004" y="34274"/>
                      </a:cubicBezTo>
                      <a:cubicBezTo>
                        <a:pt x="84004" y="34274"/>
                        <a:pt x="80325" y="34903"/>
                        <a:pt x="75037" y="34348"/>
                      </a:cubicBezTo>
                      <a:cubicBezTo>
                        <a:pt x="69741" y="33794"/>
                        <a:pt x="63613" y="31936"/>
                        <a:pt x="63613" y="31936"/>
                      </a:cubicBezTo>
                      <a:cubicBezTo>
                        <a:pt x="63613" y="31936"/>
                        <a:pt x="69436" y="35467"/>
                        <a:pt x="74797" y="36909"/>
                      </a:cubicBezTo>
                      <a:cubicBezTo>
                        <a:pt x="80149" y="38351"/>
                        <a:pt x="85039" y="37704"/>
                        <a:pt x="85039" y="37704"/>
                      </a:cubicBezTo>
                      <a:lnTo>
                        <a:pt x="92397" y="50154"/>
                      </a:lnTo>
                      <a:cubicBezTo>
                        <a:pt x="92397" y="50154"/>
                        <a:pt x="84743" y="51033"/>
                        <a:pt x="78393" y="51513"/>
                      </a:cubicBezTo>
                      <a:cubicBezTo>
                        <a:pt x="72043" y="51994"/>
                        <a:pt x="65480" y="51245"/>
                        <a:pt x="65480" y="51245"/>
                      </a:cubicBezTo>
                      <a:cubicBezTo>
                        <a:pt x="65480" y="51245"/>
                        <a:pt x="61884" y="45246"/>
                        <a:pt x="55802" y="39913"/>
                      </a:cubicBezTo>
                      <a:cubicBezTo>
                        <a:pt x="49720" y="34579"/>
                        <a:pt x="41142" y="29902"/>
                        <a:pt x="41142" y="29902"/>
                      </a:cubicBezTo>
                      <a:cubicBezTo>
                        <a:pt x="41142" y="29902"/>
                        <a:pt x="48112" y="35689"/>
                        <a:pt x="53020" y="40939"/>
                      </a:cubicBezTo>
                      <a:cubicBezTo>
                        <a:pt x="57928" y="46180"/>
                        <a:pt x="60784" y="50885"/>
                        <a:pt x="60784" y="50885"/>
                      </a:cubicBezTo>
                      <a:cubicBezTo>
                        <a:pt x="60784" y="50885"/>
                        <a:pt x="56699" y="52086"/>
                        <a:pt x="44997" y="51375"/>
                      </a:cubicBezTo>
                      <a:cubicBezTo>
                        <a:pt x="29754" y="50432"/>
                        <a:pt x="0" y="46448"/>
                        <a:pt x="0" y="464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299" name="Google Shape;11299;p17"/>
              <p:cNvGrpSpPr/>
              <p:nvPr/>
            </p:nvGrpSpPr>
            <p:grpSpPr>
              <a:xfrm>
                <a:off x="3379097" y="2489383"/>
                <a:ext cx="201949" cy="159670"/>
                <a:chOff x="3379097" y="2489383"/>
                <a:chExt cx="201949" cy="159670"/>
              </a:xfrm>
            </p:grpSpPr>
            <p:sp>
              <p:nvSpPr>
                <p:cNvPr id="11300" name="Google Shape;11300;p17"/>
                <p:cNvSpPr/>
                <p:nvPr/>
              </p:nvSpPr>
              <p:spPr>
                <a:xfrm>
                  <a:off x="3453721" y="2489383"/>
                  <a:ext cx="127325" cy="159670"/>
                </a:xfrm>
                <a:custGeom>
                  <a:avLst/>
                  <a:gdLst/>
                  <a:ahLst/>
                  <a:cxnLst/>
                  <a:rect l="l" t="t" r="r" b="b"/>
                  <a:pathLst>
                    <a:path w="127325" h="159670" extrusionOk="0">
                      <a:moveTo>
                        <a:pt x="16525" y="94190"/>
                      </a:moveTo>
                      <a:cubicBezTo>
                        <a:pt x="16525" y="94190"/>
                        <a:pt x="3686" y="114581"/>
                        <a:pt x="6847" y="131358"/>
                      </a:cubicBezTo>
                      <a:cubicBezTo>
                        <a:pt x="11829" y="157775"/>
                        <a:pt x="26083" y="159670"/>
                        <a:pt x="26083" y="159670"/>
                      </a:cubicBezTo>
                      <a:cubicBezTo>
                        <a:pt x="26083" y="159670"/>
                        <a:pt x="22542" y="140758"/>
                        <a:pt x="37156" y="137810"/>
                      </a:cubicBezTo>
                      <a:cubicBezTo>
                        <a:pt x="44745" y="136275"/>
                        <a:pt x="54682" y="143143"/>
                        <a:pt x="54682" y="143143"/>
                      </a:cubicBezTo>
                      <a:cubicBezTo>
                        <a:pt x="54682" y="143143"/>
                        <a:pt x="62843" y="137366"/>
                        <a:pt x="71098" y="137357"/>
                      </a:cubicBezTo>
                      <a:cubicBezTo>
                        <a:pt x="79352" y="137347"/>
                        <a:pt x="87699" y="143106"/>
                        <a:pt x="87699" y="143106"/>
                      </a:cubicBezTo>
                      <a:cubicBezTo>
                        <a:pt x="87699" y="143106"/>
                        <a:pt x="88642" y="133095"/>
                        <a:pt x="85832" y="123769"/>
                      </a:cubicBezTo>
                      <a:cubicBezTo>
                        <a:pt x="83013" y="114442"/>
                        <a:pt x="76459" y="105800"/>
                        <a:pt x="76459" y="105800"/>
                      </a:cubicBezTo>
                      <a:cubicBezTo>
                        <a:pt x="76459" y="105800"/>
                        <a:pt x="82273" y="106003"/>
                        <a:pt x="87727" y="105467"/>
                      </a:cubicBezTo>
                      <a:cubicBezTo>
                        <a:pt x="93180" y="104922"/>
                        <a:pt x="98273" y="103646"/>
                        <a:pt x="98273" y="103646"/>
                      </a:cubicBezTo>
                      <a:cubicBezTo>
                        <a:pt x="98273" y="103646"/>
                        <a:pt x="97414" y="98710"/>
                        <a:pt x="95454" y="94865"/>
                      </a:cubicBezTo>
                      <a:cubicBezTo>
                        <a:pt x="93495" y="91020"/>
                        <a:pt x="90426" y="88256"/>
                        <a:pt x="90426" y="88256"/>
                      </a:cubicBezTo>
                      <a:cubicBezTo>
                        <a:pt x="90426" y="88256"/>
                        <a:pt x="102239" y="81610"/>
                        <a:pt x="111464" y="74733"/>
                      </a:cubicBezTo>
                      <a:cubicBezTo>
                        <a:pt x="120689" y="67847"/>
                        <a:pt x="127325" y="60729"/>
                        <a:pt x="127325" y="60729"/>
                      </a:cubicBezTo>
                      <a:cubicBezTo>
                        <a:pt x="127325" y="60729"/>
                        <a:pt x="117130" y="54610"/>
                        <a:pt x="107507" y="51449"/>
                      </a:cubicBezTo>
                      <a:cubicBezTo>
                        <a:pt x="97876" y="48278"/>
                        <a:pt x="88827" y="48056"/>
                        <a:pt x="88827" y="48056"/>
                      </a:cubicBezTo>
                      <a:cubicBezTo>
                        <a:pt x="88827" y="48056"/>
                        <a:pt x="91313" y="44359"/>
                        <a:pt x="92626" y="40671"/>
                      </a:cubicBezTo>
                      <a:cubicBezTo>
                        <a:pt x="93948" y="36983"/>
                        <a:pt x="94095" y="33304"/>
                        <a:pt x="94095" y="33304"/>
                      </a:cubicBezTo>
                      <a:cubicBezTo>
                        <a:pt x="94095" y="33304"/>
                        <a:pt x="86081" y="33665"/>
                        <a:pt x="78761" y="36761"/>
                      </a:cubicBezTo>
                      <a:cubicBezTo>
                        <a:pt x="71440" y="39858"/>
                        <a:pt x="64812" y="45699"/>
                        <a:pt x="64812" y="45699"/>
                      </a:cubicBezTo>
                      <a:cubicBezTo>
                        <a:pt x="64812" y="45699"/>
                        <a:pt x="70497" y="32112"/>
                        <a:pt x="72041" y="20687"/>
                      </a:cubicBezTo>
                      <a:cubicBezTo>
                        <a:pt x="73584" y="9262"/>
                        <a:pt x="70978" y="0"/>
                        <a:pt x="70978" y="0"/>
                      </a:cubicBezTo>
                      <a:cubicBezTo>
                        <a:pt x="70978" y="0"/>
                        <a:pt x="62677" y="11425"/>
                        <a:pt x="54377" y="16620"/>
                      </a:cubicBezTo>
                      <a:cubicBezTo>
                        <a:pt x="46076" y="21814"/>
                        <a:pt x="37776" y="20761"/>
                        <a:pt x="37776" y="20761"/>
                      </a:cubicBezTo>
                      <a:cubicBezTo>
                        <a:pt x="37776" y="20761"/>
                        <a:pt x="37156" y="38138"/>
                        <a:pt x="16747" y="39774"/>
                      </a:cubicBezTo>
                      <a:cubicBezTo>
                        <a:pt x="8659" y="40412"/>
                        <a:pt x="5886" y="33729"/>
                        <a:pt x="5886" y="33729"/>
                      </a:cubicBezTo>
                      <a:cubicBezTo>
                        <a:pt x="5886" y="33729"/>
                        <a:pt x="-1888" y="46956"/>
                        <a:pt x="432" y="62291"/>
                      </a:cubicBezTo>
                      <a:cubicBezTo>
                        <a:pt x="2753" y="77617"/>
                        <a:pt x="16525" y="94190"/>
                        <a:pt x="16525" y="94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01" name="Google Shape;11301;p17"/>
                <p:cNvSpPr/>
                <p:nvPr/>
              </p:nvSpPr>
              <p:spPr>
                <a:xfrm>
                  <a:off x="3379097" y="2518130"/>
                  <a:ext cx="187649" cy="113887"/>
                </a:xfrm>
                <a:custGeom>
                  <a:avLst/>
                  <a:gdLst/>
                  <a:ahLst/>
                  <a:cxnLst/>
                  <a:rect l="l" t="t" r="r" b="b"/>
                  <a:pathLst>
                    <a:path w="187649" h="113887" extrusionOk="0">
                      <a:moveTo>
                        <a:pt x="187650" y="34413"/>
                      </a:moveTo>
                      <a:cubicBezTo>
                        <a:pt x="187650" y="34413"/>
                        <a:pt x="156730" y="38148"/>
                        <a:pt x="142181" y="43231"/>
                      </a:cubicBezTo>
                      <a:cubicBezTo>
                        <a:pt x="134066" y="46069"/>
                        <a:pt x="128890" y="48620"/>
                        <a:pt x="128890" y="48620"/>
                      </a:cubicBezTo>
                      <a:cubicBezTo>
                        <a:pt x="128890" y="48620"/>
                        <a:pt x="130877" y="45117"/>
                        <a:pt x="137338" y="37667"/>
                      </a:cubicBezTo>
                      <a:cubicBezTo>
                        <a:pt x="143808" y="30207"/>
                        <a:pt x="154734" y="18783"/>
                        <a:pt x="154734" y="18783"/>
                      </a:cubicBezTo>
                      <a:cubicBezTo>
                        <a:pt x="154734" y="18783"/>
                        <a:pt x="142939" y="27351"/>
                        <a:pt x="135406" y="35079"/>
                      </a:cubicBezTo>
                      <a:cubicBezTo>
                        <a:pt x="127873" y="42797"/>
                        <a:pt x="124619" y="49674"/>
                        <a:pt x="124619" y="49674"/>
                      </a:cubicBezTo>
                      <a:cubicBezTo>
                        <a:pt x="124619" y="49674"/>
                        <a:pt x="117252" y="51560"/>
                        <a:pt x="110541" y="54563"/>
                      </a:cubicBezTo>
                      <a:cubicBezTo>
                        <a:pt x="103840" y="57558"/>
                        <a:pt x="97804" y="61672"/>
                        <a:pt x="97804" y="61672"/>
                      </a:cubicBezTo>
                      <a:lnTo>
                        <a:pt x="105421" y="42612"/>
                      </a:lnTo>
                      <a:cubicBezTo>
                        <a:pt x="105421" y="42612"/>
                        <a:pt x="109987" y="42593"/>
                        <a:pt x="116587" y="38305"/>
                      </a:cubicBezTo>
                      <a:cubicBezTo>
                        <a:pt x="123186" y="34006"/>
                        <a:pt x="131820" y="25438"/>
                        <a:pt x="131820" y="25438"/>
                      </a:cubicBezTo>
                      <a:cubicBezTo>
                        <a:pt x="131820" y="25438"/>
                        <a:pt x="122706" y="31631"/>
                        <a:pt x="116799" y="34986"/>
                      </a:cubicBezTo>
                      <a:cubicBezTo>
                        <a:pt x="110892" y="38342"/>
                        <a:pt x="108203" y="38878"/>
                        <a:pt x="108203" y="38878"/>
                      </a:cubicBezTo>
                      <a:lnTo>
                        <a:pt x="117807" y="21990"/>
                      </a:lnTo>
                      <a:lnTo>
                        <a:pt x="131394" y="407"/>
                      </a:lnTo>
                      <a:lnTo>
                        <a:pt x="115829" y="19919"/>
                      </a:lnTo>
                      <a:cubicBezTo>
                        <a:pt x="115829" y="19919"/>
                        <a:pt x="113980" y="18237"/>
                        <a:pt x="113999" y="13264"/>
                      </a:cubicBezTo>
                      <a:cubicBezTo>
                        <a:pt x="114026" y="8282"/>
                        <a:pt x="115930" y="0"/>
                        <a:pt x="115930" y="0"/>
                      </a:cubicBezTo>
                      <a:cubicBezTo>
                        <a:pt x="115930" y="0"/>
                        <a:pt x="112408" y="8504"/>
                        <a:pt x="111789" y="14447"/>
                      </a:cubicBezTo>
                      <a:cubicBezTo>
                        <a:pt x="111161" y="20381"/>
                        <a:pt x="113435" y="23737"/>
                        <a:pt x="113435" y="23737"/>
                      </a:cubicBezTo>
                      <a:lnTo>
                        <a:pt x="105901" y="37297"/>
                      </a:lnTo>
                      <a:lnTo>
                        <a:pt x="101289" y="44877"/>
                      </a:lnTo>
                      <a:cubicBezTo>
                        <a:pt x="101289" y="44877"/>
                        <a:pt x="98460" y="42418"/>
                        <a:pt x="96491" y="36114"/>
                      </a:cubicBezTo>
                      <a:cubicBezTo>
                        <a:pt x="94523" y="29810"/>
                        <a:pt x="93413" y="19661"/>
                        <a:pt x="93413" y="19661"/>
                      </a:cubicBezTo>
                      <a:cubicBezTo>
                        <a:pt x="93413" y="19661"/>
                        <a:pt x="91999" y="29764"/>
                        <a:pt x="93386" y="37149"/>
                      </a:cubicBezTo>
                      <a:cubicBezTo>
                        <a:pt x="94763" y="44525"/>
                        <a:pt x="98941" y="49184"/>
                        <a:pt x="98941" y="49184"/>
                      </a:cubicBezTo>
                      <a:lnTo>
                        <a:pt x="93792" y="63400"/>
                      </a:lnTo>
                      <a:cubicBezTo>
                        <a:pt x="93792" y="63400"/>
                        <a:pt x="89966" y="65249"/>
                        <a:pt x="83458" y="69566"/>
                      </a:cubicBezTo>
                      <a:cubicBezTo>
                        <a:pt x="80667" y="71414"/>
                        <a:pt x="61431" y="73429"/>
                        <a:pt x="44331" y="82340"/>
                      </a:cubicBezTo>
                      <a:cubicBezTo>
                        <a:pt x="21602" y="94181"/>
                        <a:pt x="0" y="113370"/>
                        <a:pt x="0" y="113370"/>
                      </a:cubicBezTo>
                      <a:lnTo>
                        <a:pt x="6923" y="113888"/>
                      </a:lnTo>
                      <a:cubicBezTo>
                        <a:pt x="6923" y="113888"/>
                        <a:pt x="25780" y="96020"/>
                        <a:pt x="46143" y="85973"/>
                      </a:cubicBezTo>
                      <a:cubicBezTo>
                        <a:pt x="62901" y="77709"/>
                        <a:pt x="81489" y="77219"/>
                        <a:pt x="84373" y="74853"/>
                      </a:cubicBezTo>
                      <a:cubicBezTo>
                        <a:pt x="90761" y="69603"/>
                        <a:pt x="96223" y="67125"/>
                        <a:pt x="96223" y="67125"/>
                      </a:cubicBezTo>
                      <a:lnTo>
                        <a:pt x="104274" y="73836"/>
                      </a:lnTo>
                      <a:cubicBezTo>
                        <a:pt x="104274" y="73836"/>
                        <a:pt x="99190" y="80445"/>
                        <a:pt x="97185" y="89023"/>
                      </a:cubicBezTo>
                      <a:cubicBezTo>
                        <a:pt x="95179" y="97592"/>
                        <a:pt x="94809" y="108730"/>
                        <a:pt x="94809" y="108730"/>
                      </a:cubicBezTo>
                      <a:cubicBezTo>
                        <a:pt x="94809" y="108730"/>
                        <a:pt x="96390" y="97693"/>
                        <a:pt x="99449" y="89605"/>
                      </a:cubicBezTo>
                      <a:cubicBezTo>
                        <a:pt x="102500" y="81508"/>
                        <a:pt x="106844" y="75648"/>
                        <a:pt x="106844" y="75648"/>
                      </a:cubicBezTo>
                      <a:lnTo>
                        <a:pt x="119942" y="85584"/>
                      </a:lnTo>
                      <a:cubicBezTo>
                        <a:pt x="119942" y="85584"/>
                        <a:pt x="118398" y="89559"/>
                        <a:pt x="120506" y="94754"/>
                      </a:cubicBezTo>
                      <a:cubicBezTo>
                        <a:pt x="122622" y="99948"/>
                        <a:pt x="128381" y="106354"/>
                        <a:pt x="128381" y="106354"/>
                      </a:cubicBezTo>
                      <a:cubicBezTo>
                        <a:pt x="128381" y="106354"/>
                        <a:pt x="124240" y="98618"/>
                        <a:pt x="122687" y="93857"/>
                      </a:cubicBezTo>
                      <a:cubicBezTo>
                        <a:pt x="121125" y="89088"/>
                        <a:pt x="122160" y="87285"/>
                        <a:pt x="122160" y="87285"/>
                      </a:cubicBezTo>
                      <a:lnTo>
                        <a:pt x="151203" y="98738"/>
                      </a:lnTo>
                      <a:cubicBezTo>
                        <a:pt x="151203" y="98738"/>
                        <a:pt x="132291" y="88764"/>
                        <a:pt x="123122" y="83015"/>
                      </a:cubicBezTo>
                      <a:cubicBezTo>
                        <a:pt x="116189" y="78670"/>
                        <a:pt x="113989" y="76591"/>
                        <a:pt x="113989" y="76591"/>
                      </a:cubicBezTo>
                      <a:cubicBezTo>
                        <a:pt x="113989" y="76591"/>
                        <a:pt x="117178" y="74649"/>
                        <a:pt x="122299" y="73217"/>
                      </a:cubicBezTo>
                      <a:cubicBezTo>
                        <a:pt x="127429" y="71793"/>
                        <a:pt x="133807" y="71266"/>
                        <a:pt x="133807" y="71266"/>
                      </a:cubicBezTo>
                      <a:cubicBezTo>
                        <a:pt x="133807" y="71266"/>
                        <a:pt x="127096" y="70129"/>
                        <a:pt x="121587" y="70758"/>
                      </a:cubicBezTo>
                      <a:cubicBezTo>
                        <a:pt x="116078" y="71386"/>
                        <a:pt x="111771" y="73781"/>
                        <a:pt x="111771" y="73781"/>
                      </a:cubicBezTo>
                      <a:lnTo>
                        <a:pt x="100355" y="64898"/>
                      </a:lnTo>
                      <a:cubicBezTo>
                        <a:pt x="100355" y="64898"/>
                        <a:pt x="107140" y="61274"/>
                        <a:pt x="112871" y="58492"/>
                      </a:cubicBezTo>
                      <a:cubicBezTo>
                        <a:pt x="118602" y="55710"/>
                        <a:pt x="124980" y="54000"/>
                        <a:pt x="124980" y="54000"/>
                      </a:cubicBezTo>
                      <a:cubicBezTo>
                        <a:pt x="124980" y="54000"/>
                        <a:pt x="130526" y="58261"/>
                        <a:pt x="138151" y="60988"/>
                      </a:cubicBezTo>
                      <a:cubicBezTo>
                        <a:pt x="145768" y="63715"/>
                        <a:pt x="155455" y="64907"/>
                        <a:pt x="155455" y="64907"/>
                      </a:cubicBezTo>
                      <a:cubicBezTo>
                        <a:pt x="155455" y="64907"/>
                        <a:pt x="146849" y="62088"/>
                        <a:pt x="140361" y="59010"/>
                      </a:cubicBezTo>
                      <a:cubicBezTo>
                        <a:pt x="133872" y="55941"/>
                        <a:pt x="129490" y="52613"/>
                        <a:pt x="129490" y="52613"/>
                      </a:cubicBezTo>
                      <a:cubicBezTo>
                        <a:pt x="129490" y="52613"/>
                        <a:pt x="132845" y="49988"/>
                        <a:pt x="143993" y="46355"/>
                      </a:cubicBezTo>
                      <a:cubicBezTo>
                        <a:pt x="158514" y="41632"/>
                        <a:pt x="187650" y="34413"/>
                        <a:pt x="187650" y="344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02" name="Google Shape;11302;p17"/>
              <p:cNvGrpSpPr/>
              <p:nvPr/>
            </p:nvGrpSpPr>
            <p:grpSpPr>
              <a:xfrm>
                <a:off x="3166731" y="3338227"/>
                <a:ext cx="230908" cy="236271"/>
                <a:chOff x="3166731" y="3338227"/>
                <a:chExt cx="230908" cy="236271"/>
              </a:xfrm>
            </p:grpSpPr>
            <p:sp>
              <p:nvSpPr>
                <p:cNvPr id="11303" name="Google Shape;11303;p17"/>
                <p:cNvSpPr/>
                <p:nvPr/>
              </p:nvSpPr>
              <p:spPr>
                <a:xfrm>
                  <a:off x="3166731" y="3338227"/>
                  <a:ext cx="230908" cy="236271"/>
                </a:xfrm>
                <a:custGeom>
                  <a:avLst/>
                  <a:gdLst/>
                  <a:ahLst/>
                  <a:cxnLst/>
                  <a:rect l="l" t="t" r="r" b="b"/>
                  <a:pathLst>
                    <a:path w="230908" h="236271" extrusionOk="0">
                      <a:moveTo>
                        <a:pt x="136238" y="71056"/>
                      </a:moveTo>
                      <a:cubicBezTo>
                        <a:pt x="136238" y="71056"/>
                        <a:pt x="119970" y="34258"/>
                        <a:pt x="93488" y="17407"/>
                      </a:cubicBezTo>
                      <a:cubicBezTo>
                        <a:pt x="51791" y="-9121"/>
                        <a:pt x="35568" y="2563"/>
                        <a:pt x="35568" y="2563"/>
                      </a:cubicBezTo>
                      <a:cubicBezTo>
                        <a:pt x="35568" y="2563"/>
                        <a:pt x="65378" y="21576"/>
                        <a:pt x="55580" y="39379"/>
                      </a:cubicBezTo>
                      <a:cubicBezTo>
                        <a:pt x="50487" y="48613"/>
                        <a:pt x="31418" y="50166"/>
                        <a:pt x="31418" y="50166"/>
                      </a:cubicBezTo>
                      <a:cubicBezTo>
                        <a:pt x="31418" y="50166"/>
                        <a:pt x="31714" y="65020"/>
                        <a:pt x="23857" y="73099"/>
                      </a:cubicBezTo>
                      <a:cubicBezTo>
                        <a:pt x="16009" y="81187"/>
                        <a:pt x="0" y="82490"/>
                        <a:pt x="0" y="82490"/>
                      </a:cubicBezTo>
                      <a:cubicBezTo>
                        <a:pt x="0" y="82490"/>
                        <a:pt x="13107" y="95310"/>
                        <a:pt x="28821" y="103648"/>
                      </a:cubicBezTo>
                      <a:cubicBezTo>
                        <a:pt x="44544" y="111986"/>
                        <a:pt x="62873" y="115849"/>
                        <a:pt x="62873" y="115849"/>
                      </a:cubicBezTo>
                      <a:cubicBezTo>
                        <a:pt x="62873" y="115849"/>
                        <a:pt x="57050" y="121294"/>
                        <a:pt x="52604" y="127265"/>
                      </a:cubicBezTo>
                      <a:cubicBezTo>
                        <a:pt x="48167" y="133245"/>
                        <a:pt x="45108" y="139753"/>
                        <a:pt x="45108" y="139753"/>
                      </a:cubicBezTo>
                      <a:cubicBezTo>
                        <a:pt x="45108" y="139753"/>
                        <a:pt x="52826" y="144781"/>
                        <a:pt x="60073" y="147434"/>
                      </a:cubicBezTo>
                      <a:cubicBezTo>
                        <a:pt x="67319" y="150087"/>
                        <a:pt x="74095" y="150364"/>
                        <a:pt x="74095" y="150364"/>
                      </a:cubicBezTo>
                      <a:cubicBezTo>
                        <a:pt x="74095" y="150364"/>
                        <a:pt x="72126" y="169812"/>
                        <a:pt x="72958" y="187014"/>
                      </a:cubicBezTo>
                      <a:cubicBezTo>
                        <a:pt x="73781" y="204216"/>
                        <a:pt x="77413" y="219172"/>
                        <a:pt x="77413" y="219172"/>
                      </a:cubicBezTo>
                      <a:cubicBezTo>
                        <a:pt x="77413" y="219172"/>
                        <a:pt x="95687" y="216463"/>
                        <a:pt x="109294" y="210825"/>
                      </a:cubicBezTo>
                      <a:cubicBezTo>
                        <a:pt x="122900" y="205177"/>
                        <a:pt x="131829" y="196590"/>
                        <a:pt x="131829" y="196590"/>
                      </a:cubicBezTo>
                      <a:cubicBezTo>
                        <a:pt x="131829" y="196590"/>
                        <a:pt x="134630" y="203412"/>
                        <a:pt x="138530" y="209087"/>
                      </a:cubicBezTo>
                      <a:cubicBezTo>
                        <a:pt x="142431" y="214753"/>
                        <a:pt x="147441" y="219283"/>
                        <a:pt x="147441" y="219283"/>
                      </a:cubicBezTo>
                      <a:cubicBezTo>
                        <a:pt x="147441" y="219283"/>
                        <a:pt x="154577" y="211019"/>
                        <a:pt x="157230" y="200176"/>
                      </a:cubicBezTo>
                      <a:cubicBezTo>
                        <a:pt x="159873" y="189334"/>
                        <a:pt x="158015" y="175913"/>
                        <a:pt x="158015" y="175913"/>
                      </a:cubicBezTo>
                      <a:cubicBezTo>
                        <a:pt x="158015" y="175913"/>
                        <a:pt x="171594" y="197625"/>
                        <a:pt x="186097" y="212710"/>
                      </a:cubicBezTo>
                      <a:cubicBezTo>
                        <a:pt x="200600" y="227796"/>
                        <a:pt x="216036" y="236272"/>
                        <a:pt x="216036" y="236272"/>
                      </a:cubicBezTo>
                      <a:cubicBezTo>
                        <a:pt x="216036" y="236272"/>
                        <a:pt x="207966" y="214568"/>
                        <a:pt x="208623" y="200278"/>
                      </a:cubicBezTo>
                      <a:cubicBezTo>
                        <a:pt x="209270" y="185997"/>
                        <a:pt x="218652" y="179120"/>
                        <a:pt x="218652" y="179120"/>
                      </a:cubicBezTo>
                      <a:cubicBezTo>
                        <a:pt x="218652" y="179120"/>
                        <a:pt x="194943" y="157860"/>
                        <a:pt x="212117" y="135963"/>
                      </a:cubicBezTo>
                      <a:cubicBezTo>
                        <a:pt x="218929" y="127283"/>
                        <a:pt x="230908" y="132524"/>
                        <a:pt x="230908" y="132524"/>
                      </a:cubicBezTo>
                      <a:cubicBezTo>
                        <a:pt x="230908" y="132524"/>
                        <a:pt x="219826" y="109194"/>
                        <a:pt x="196181" y="93240"/>
                      </a:cubicBezTo>
                      <a:cubicBezTo>
                        <a:pt x="172537" y="77286"/>
                        <a:pt x="136238" y="71056"/>
                        <a:pt x="136238" y="710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04" name="Google Shape;11304;p17"/>
                <p:cNvSpPr/>
                <p:nvPr/>
              </p:nvSpPr>
              <p:spPr>
                <a:xfrm>
                  <a:off x="3199175" y="3361393"/>
                  <a:ext cx="171686" cy="179127"/>
                </a:xfrm>
                <a:custGeom>
                  <a:avLst/>
                  <a:gdLst/>
                  <a:ahLst/>
                  <a:cxnLst/>
                  <a:rect l="l" t="t" r="r" b="b"/>
                  <a:pathLst>
                    <a:path w="171686" h="179127" extrusionOk="0">
                      <a:moveTo>
                        <a:pt x="55211" y="179127"/>
                      </a:moveTo>
                      <a:cubicBezTo>
                        <a:pt x="55211" y="179127"/>
                        <a:pt x="79447" y="144465"/>
                        <a:pt x="86204" y="124194"/>
                      </a:cubicBezTo>
                      <a:cubicBezTo>
                        <a:pt x="89975" y="112889"/>
                        <a:pt x="91343" y="104792"/>
                        <a:pt x="91343" y="104792"/>
                      </a:cubicBezTo>
                      <a:cubicBezTo>
                        <a:pt x="91343" y="104792"/>
                        <a:pt x="94338" y="110893"/>
                        <a:pt x="98608" y="126079"/>
                      </a:cubicBezTo>
                      <a:cubicBezTo>
                        <a:pt x="102878" y="141266"/>
                        <a:pt x="108425" y="165530"/>
                        <a:pt x="108425" y="165530"/>
                      </a:cubicBezTo>
                      <a:cubicBezTo>
                        <a:pt x="108425" y="165530"/>
                        <a:pt x="107694" y="143808"/>
                        <a:pt x="104071" y="127263"/>
                      </a:cubicBezTo>
                      <a:cubicBezTo>
                        <a:pt x="100457" y="110717"/>
                        <a:pt x="93950" y="99357"/>
                        <a:pt x="93950" y="99357"/>
                      </a:cubicBezTo>
                      <a:cubicBezTo>
                        <a:pt x="93950" y="99357"/>
                        <a:pt x="98322" y="89910"/>
                        <a:pt x="100522" y="79789"/>
                      </a:cubicBezTo>
                      <a:cubicBezTo>
                        <a:pt x="102712" y="69667"/>
                        <a:pt x="102731" y="58880"/>
                        <a:pt x="102731" y="58880"/>
                      </a:cubicBezTo>
                      <a:lnTo>
                        <a:pt x="122114" y="88986"/>
                      </a:lnTo>
                      <a:cubicBezTo>
                        <a:pt x="122114" y="88986"/>
                        <a:pt x="117779" y="93469"/>
                        <a:pt x="117492" y="105023"/>
                      </a:cubicBezTo>
                      <a:cubicBezTo>
                        <a:pt x="117215" y="116587"/>
                        <a:pt x="120968" y="135212"/>
                        <a:pt x="120968" y="135212"/>
                      </a:cubicBezTo>
                      <a:cubicBezTo>
                        <a:pt x="120968" y="135212"/>
                        <a:pt x="121005" y="118943"/>
                        <a:pt x="121938" y="109173"/>
                      </a:cubicBezTo>
                      <a:cubicBezTo>
                        <a:pt x="122863" y="99403"/>
                        <a:pt x="124693" y="96140"/>
                        <a:pt x="124693" y="96140"/>
                      </a:cubicBezTo>
                      <a:lnTo>
                        <a:pt x="139140" y="125608"/>
                      </a:lnTo>
                      <a:lnTo>
                        <a:pt x="156370" y="164550"/>
                      </a:lnTo>
                      <a:lnTo>
                        <a:pt x="143928" y="126144"/>
                      </a:lnTo>
                      <a:cubicBezTo>
                        <a:pt x="143928" y="126144"/>
                        <a:pt x="148042" y="126320"/>
                        <a:pt x="154974" y="132263"/>
                      </a:cubicBezTo>
                      <a:cubicBezTo>
                        <a:pt x="161916" y="138207"/>
                        <a:pt x="171686" y="149918"/>
                        <a:pt x="171686" y="149918"/>
                      </a:cubicBezTo>
                      <a:cubicBezTo>
                        <a:pt x="171686" y="149918"/>
                        <a:pt x="163136" y="136358"/>
                        <a:pt x="155436" y="128695"/>
                      </a:cubicBezTo>
                      <a:cubicBezTo>
                        <a:pt x="147727" y="121033"/>
                        <a:pt x="140869" y="119258"/>
                        <a:pt x="140869" y="119258"/>
                      </a:cubicBezTo>
                      <a:lnTo>
                        <a:pt x="129093" y="95770"/>
                      </a:lnTo>
                      <a:lnTo>
                        <a:pt x="122881" y="82248"/>
                      </a:lnTo>
                      <a:cubicBezTo>
                        <a:pt x="122881" y="82248"/>
                        <a:pt x="129019" y="82405"/>
                        <a:pt x="139713" y="87978"/>
                      </a:cubicBezTo>
                      <a:cubicBezTo>
                        <a:pt x="150408" y="93543"/>
                        <a:pt x="165660" y="104533"/>
                        <a:pt x="165660" y="104533"/>
                      </a:cubicBezTo>
                      <a:cubicBezTo>
                        <a:pt x="165660" y="104533"/>
                        <a:pt x="152867" y="91139"/>
                        <a:pt x="141229" y="83717"/>
                      </a:cubicBezTo>
                      <a:cubicBezTo>
                        <a:pt x="129592" y="76285"/>
                        <a:pt x="119101" y="74834"/>
                        <a:pt x="119101" y="74834"/>
                      </a:cubicBezTo>
                      <a:lnTo>
                        <a:pt x="104126" y="52909"/>
                      </a:lnTo>
                      <a:cubicBezTo>
                        <a:pt x="104126" y="52909"/>
                        <a:pt x="105189" y="46965"/>
                        <a:pt x="105356" y="35476"/>
                      </a:cubicBezTo>
                      <a:cubicBezTo>
                        <a:pt x="105531" y="23987"/>
                        <a:pt x="104801" y="6960"/>
                        <a:pt x="104801" y="6960"/>
                      </a:cubicBezTo>
                      <a:lnTo>
                        <a:pt x="91602" y="924"/>
                      </a:lnTo>
                      <a:cubicBezTo>
                        <a:pt x="91602" y="924"/>
                        <a:pt x="95844" y="17599"/>
                        <a:pt x="97092" y="30087"/>
                      </a:cubicBezTo>
                      <a:cubicBezTo>
                        <a:pt x="98349" y="42566"/>
                        <a:pt x="96602" y="50848"/>
                        <a:pt x="96602" y="50848"/>
                      </a:cubicBezTo>
                      <a:lnTo>
                        <a:pt x="79548" y="50746"/>
                      </a:lnTo>
                      <a:cubicBezTo>
                        <a:pt x="79548" y="50746"/>
                        <a:pt x="75148" y="37907"/>
                        <a:pt x="65073" y="25761"/>
                      </a:cubicBezTo>
                      <a:cubicBezTo>
                        <a:pt x="54998" y="13606"/>
                        <a:pt x="39774" y="0"/>
                        <a:pt x="39774" y="0"/>
                      </a:cubicBezTo>
                      <a:cubicBezTo>
                        <a:pt x="39774" y="0"/>
                        <a:pt x="53695" y="14678"/>
                        <a:pt x="62097" y="27286"/>
                      </a:cubicBezTo>
                      <a:cubicBezTo>
                        <a:pt x="70508" y="39894"/>
                        <a:pt x="74566" y="51106"/>
                        <a:pt x="74566" y="51106"/>
                      </a:cubicBezTo>
                      <a:lnTo>
                        <a:pt x="48186" y="52105"/>
                      </a:lnTo>
                      <a:cubicBezTo>
                        <a:pt x="48186" y="52105"/>
                        <a:pt x="44091" y="45856"/>
                        <a:pt x="34820" y="41752"/>
                      </a:cubicBezTo>
                      <a:cubicBezTo>
                        <a:pt x="25548" y="37639"/>
                        <a:pt x="11101" y="35661"/>
                        <a:pt x="11101" y="35661"/>
                      </a:cubicBezTo>
                      <a:cubicBezTo>
                        <a:pt x="11101" y="35661"/>
                        <a:pt x="25863" y="40800"/>
                        <a:pt x="34006" y="44951"/>
                      </a:cubicBezTo>
                      <a:cubicBezTo>
                        <a:pt x="42159" y="49092"/>
                        <a:pt x="43693" y="52244"/>
                        <a:pt x="43693" y="52244"/>
                      </a:cubicBezTo>
                      <a:lnTo>
                        <a:pt x="0" y="67033"/>
                      </a:lnTo>
                      <a:cubicBezTo>
                        <a:pt x="0" y="67033"/>
                        <a:pt x="31963" y="60396"/>
                        <a:pt x="48759" y="58261"/>
                      </a:cubicBezTo>
                      <a:cubicBezTo>
                        <a:pt x="61422" y="56653"/>
                        <a:pt x="66441" y="56976"/>
                        <a:pt x="66441" y="56976"/>
                      </a:cubicBezTo>
                      <a:cubicBezTo>
                        <a:pt x="66441" y="56976"/>
                        <a:pt x="66118" y="62393"/>
                        <a:pt x="63225" y="69103"/>
                      </a:cubicBezTo>
                      <a:cubicBezTo>
                        <a:pt x="60341" y="75814"/>
                        <a:pt x="54989" y="82673"/>
                        <a:pt x="54989" y="82673"/>
                      </a:cubicBezTo>
                      <a:cubicBezTo>
                        <a:pt x="54989" y="82673"/>
                        <a:pt x="62975" y="77468"/>
                        <a:pt x="67356" y="71331"/>
                      </a:cubicBezTo>
                      <a:cubicBezTo>
                        <a:pt x="71728" y="65203"/>
                        <a:pt x="72486" y="58141"/>
                        <a:pt x="72486" y="58141"/>
                      </a:cubicBezTo>
                      <a:lnTo>
                        <a:pt x="95780" y="57531"/>
                      </a:lnTo>
                      <a:cubicBezTo>
                        <a:pt x="95780" y="57531"/>
                        <a:pt x="94375" y="68475"/>
                        <a:pt x="92803" y="77395"/>
                      </a:cubicBezTo>
                      <a:cubicBezTo>
                        <a:pt x="91232" y="86305"/>
                        <a:pt x="87553" y="94578"/>
                        <a:pt x="87553" y="94578"/>
                      </a:cubicBezTo>
                      <a:cubicBezTo>
                        <a:pt x="87553" y="94578"/>
                        <a:pt x="76304" y="94939"/>
                        <a:pt x="65230" y="99144"/>
                      </a:cubicBezTo>
                      <a:cubicBezTo>
                        <a:pt x="54157" y="103350"/>
                        <a:pt x="43250" y="111410"/>
                        <a:pt x="43250" y="111410"/>
                      </a:cubicBezTo>
                      <a:cubicBezTo>
                        <a:pt x="43250" y="111410"/>
                        <a:pt x="55395" y="106345"/>
                        <a:pt x="65887" y="103655"/>
                      </a:cubicBezTo>
                      <a:cubicBezTo>
                        <a:pt x="76369" y="100956"/>
                        <a:pt x="85196" y="100632"/>
                        <a:pt x="85196" y="100632"/>
                      </a:cubicBezTo>
                      <a:cubicBezTo>
                        <a:pt x="85196" y="100632"/>
                        <a:pt x="85667" y="107029"/>
                        <a:pt x="80112" y="122244"/>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05" name="Google Shape;11305;p17"/>
              <p:cNvGrpSpPr/>
              <p:nvPr/>
            </p:nvGrpSpPr>
            <p:grpSpPr>
              <a:xfrm>
                <a:off x="3836008" y="1715029"/>
                <a:ext cx="166359" cy="146886"/>
                <a:chOff x="3836008" y="1715029"/>
                <a:chExt cx="166359" cy="146886"/>
              </a:xfrm>
            </p:grpSpPr>
            <p:sp>
              <p:nvSpPr>
                <p:cNvPr id="11306" name="Google Shape;11306;p17"/>
                <p:cNvSpPr/>
                <p:nvPr/>
              </p:nvSpPr>
              <p:spPr>
                <a:xfrm>
                  <a:off x="3836008" y="1715029"/>
                  <a:ext cx="166359" cy="146886"/>
                </a:xfrm>
                <a:custGeom>
                  <a:avLst/>
                  <a:gdLst/>
                  <a:ahLst/>
                  <a:cxnLst/>
                  <a:rect l="l" t="t" r="r" b="b"/>
                  <a:pathLst>
                    <a:path w="166359" h="146886" extrusionOk="0">
                      <a:moveTo>
                        <a:pt x="49293" y="92600"/>
                      </a:moveTo>
                      <a:cubicBezTo>
                        <a:pt x="49293" y="92600"/>
                        <a:pt x="23189" y="87063"/>
                        <a:pt x="11607" y="71830"/>
                      </a:cubicBezTo>
                      <a:cubicBezTo>
                        <a:pt x="-6630" y="47844"/>
                        <a:pt x="2078" y="35319"/>
                        <a:pt x="2078" y="35319"/>
                      </a:cubicBezTo>
                      <a:cubicBezTo>
                        <a:pt x="2078" y="35319"/>
                        <a:pt x="15157" y="52465"/>
                        <a:pt x="28125" y="43342"/>
                      </a:cubicBezTo>
                      <a:cubicBezTo>
                        <a:pt x="34854" y="38610"/>
                        <a:pt x="36333" y="25660"/>
                        <a:pt x="36333" y="25660"/>
                      </a:cubicBezTo>
                      <a:cubicBezTo>
                        <a:pt x="36333" y="25660"/>
                        <a:pt x="46991" y="23700"/>
                        <a:pt x="52953" y="17285"/>
                      </a:cubicBezTo>
                      <a:cubicBezTo>
                        <a:pt x="58906" y="10870"/>
                        <a:pt x="60154" y="0"/>
                        <a:pt x="60154" y="0"/>
                      </a:cubicBezTo>
                      <a:cubicBezTo>
                        <a:pt x="60154" y="0"/>
                        <a:pt x="69110" y="6886"/>
                        <a:pt x="74786" y="16176"/>
                      </a:cubicBezTo>
                      <a:cubicBezTo>
                        <a:pt x="80470" y="25456"/>
                        <a:pt x="82883" y="37140"/>
                        <a:pt x="82883" y="37140"/>
                      </a:cubicBezTo>
                      <a:cubicBezTo>
                        <a:pt x="82883" y="37140"/>
                        <a:pt x="86904" y="32463"/>
                        <a:pt x="91285" y="28627"/>
                      </a:cubicBezTo>
                      <a:cubicBezTo>
                        <a:pt x="95657" y="24800"/>
                        <a:pt x="100390" y="21814"/>
                        <a:pt x="100390" y="21814"/>
                      </a:cubicBezTo>
                      <a:cubicBezTo>
                        <a:pt x="100390" y="21814"/>
                        <a:pt x="103847" y="26242"/>
                        <a:pt x="105612" y="30688"/>
                      </a:cubicBezTo>
                      <a:cubicBezTo>
                        <a:pt x="107378" y="35143"/>
                        <a:pt x="107443" y="39626"/>
                        <a:pt x="107443" y="39626"/>
                      </a:cubicBezTo>
                      <a:cubicBezTo>
                        <a:pt x="107443" y="39626"/>
                        <a:pt x="121446" y="35494"/>
                        <a:pt x="133777" y="33553"/>
                      </a:cubicBezTo>
                      <a:cubicBezTo>
                        <a:pt x="146117" y="31622"/>
                        <a:pt x="156784" y="31880"/>
                        <a:pt x="156784" y="31880"/>
                      </a:cubicBezTo>
                      <a:cubicBezTo>
                        <a:pt x="156784" y="31880"/>
                        <a:pt x="154482" y="44470"/>
                        <a:pt x="150166" y="54370"/>
                      </a:cubicBezTo>
                      <a:cubicBezTo>
                        <a:pt x="145849" y="64269"/>
                        <a:pt x="139508" y="71470"/>
                        <a:pt x="139508" y="71470"/>
                      </a:cubicBezTo>
                      <a:cubicBezTo>
                        <a:pt x="139508" y="71470"/>
                        <a:pt x="144351" y="72357"/>
                        <a:pt x="148354" y="74132"/>
                      </a:cubicBezTo>
                      <a:cubicBezTo>
                        <a:pt x="152347" y="75916"/>
                        <a:pt x="155499" y="78606"/>
                        <a:pt x="155499" y="78606"/>
                      </a:cubicBezTo>
                      <a:cubicBezTo>
                        <a:pt x="155499" y="78606"/>
                        <a:pt x="149426" y="84568"/>
                        <a:pt x="141588" y="87904"/>
                      </a:cubicBezTo>
                      <a:cubicBezTo>
                        <a:pt x="133758" y="91241"/>
                        <a:pt x="124155" y="91953"/>
                        <a:pt x="124155" y="91953"/>
                      </a:cubicBezTo>
                      <a:cubicBezTo>
                        <a:pt x="124155" y="91953"/>
                        <a:pt x="139480" y="97860"/>
                        <a:pt x="150027" y="105356"/>
                      </a:cubicBezTo>
                      <a:cubicBezTo>
                        <a:pt x="160583" y="112852"/>
                        <a:pt x="166360" y="121939"/>
                        <a:pt x="166360" y="121939"/>
                      </a:cubicBezTo>
                      <a:cubicBezTo>
                        <a:pt x="166360" y="121939"/>
                        <a:pt x="150942" y="119692"/>
                        <a:pt x="140663" y="122197"/>
                      </a:cubicBezTo>
                      <a:cubicBezTo>
                        <a:pt x="130394" y="124702"/>
                        <a:pt x="125282" y="131958"/>
                        <a:pt x="125282" y="131958"/>
                      </a:cubicBezTo>
                      <a:cubicBezTo>
                        <a:pt x="125282" y="131958"/>
                        <a:pt x="110474" y="119212"/>
                        <a:pt x="94419" y="133844"/>
                      </a:cubicBezTo>
                      <a:cubicBezTo>
                        <a:pt x="88059" y="139649"/>
                        <a:pt x="91590" y="146886"/>
                        <a:pt x="91590" y="146886"/>
                      </a:cubicBezTo>
                      <a:cubicBezTo>
                        <a:pt x="91590" y="146886"/>
                        <a:pt x="75054" y="142875"/>
                        <a:pt x="64054" y="129398"/>
                      </a:cubicBezTo>
                      <a:cubicBezTo>
                        <a:pt x="53064" y="115921"/>
                        <a:pt x="49293" y="92600"/>
                        <a:pt x="49293" y="926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07" name="Google Shape;11307;p17"/>
                <p:cNvSpPr/>
                <p:nvPr/>
              </p:nvSpPr>
              <p:spPr>
                <a:xfrm>
                  <a:off x="3851821" y="1735568"/>
                  <a:ext cx="128649" cy="105152"/>
                </a:xfrm>
                <a:custGeom>
                  <a:avLst/>
                  <a:gdLst/>
                  <a:ahLst/>
                  <a:cxnLst/>
                  <a:rect l="l" t="t" r="r" b="b"/>
                  <a:pathLst>
                    <a:path w="128649" h="105152" extrusionOk="0">
                      <a:moveTo>
                        <a:pt x="128649" y="20613"/>
                      </a:moveTo>
                      <a:cubicBezTo>
                        <a:pt x="128649" y="20613"/>
                        <a:pt x="103295" y="41817"/>
                        <a:pt x="88607" y="49267"/>
                      </a:cubicBezTo>
                      <a:cubicBezTo>
                        <a:pt x="80417" y="53417"/>
                        <a:pt x="74585" y="55506"/>
                        <a:pt x="74585" y="55506"/>
                      </a:cubicBezTo>
                      <a:cubicBezTo>
                        <a:pt x="74585" y="55506"/>
                        <a:pt x="78901" y="56625"/>
                        <a:pt x="89725" y="57272"/>
                      </a:cubicBezTo>
                      <a:cubicBezTo>
                        <a:pt x="100540" y="57928"/>
                        <a:pt x="117853" y="58113"/>
                        <a:pt x="117853" y="58113"/>
                      </a:cubicBezTo>
                      <a:cubicBezTo>
                        <a:pt x="117853" y="58113"/>
                        <a:pt x="102269" y="60766"/>
                        <a:pt x="90465" y="60747"/>
                      </a:cubicBezTo>
                      <a:cubicBezTo>
                        <a:pt x="78652" y="60729"/>
                        <a:pt x="70628" y="58030"/>
                        <a:pt x="70628" y="58030"/>
                      </a:cubicBezTo>
                      <a:cubicBezTo>
                        <a:pt x="70628" y="58030"/>
                        <a:pt x="63761" y="62319"/>
                        <a:pt x="56449" y="65249"/>
                      </a:cubicBezTo>
                      <a:cubicBezTo>
                        <a:pt x="49138" y="68188"/>
                        <a:pt x="41392" y="69760"/>
                        <a:pt x="41392" y="69760"/>
                      </a:cubicBezTo>
                      <a:lnTo>
                        <a:pt x="62633" y="78338"/>
                      </a:lnTo>
                      <a:cubicBezTo>
                        <a:pt x="62633" y="78338"/>
                        <a:pt x="65933" y="74797"/>
                        <a:pt x="74234" y="72930"/>
                      </a:cubicBezTo>
                      <a:cubicBezTo>
                        <a:pt x="82543" y="71063"/>
                        <a:pt x="95844" y="70869"/>
                        <a:pt x="95844" y="70869"/>
                      </a:cubicBezTo>
                      <a:cubicBezTo>
                        <a:pt x="95844" y="70869"/>
                        <a:pt x="84161" y="73254"/>
                        <a:pt x="77127" y="75287"/>
                      </a:cubicBezTo>
                      <a:cubicBezTo>
                        <a:pt x="70102" y="77330"/>
                        <a:pt x="67717" y="79022"/>
                        <a:pt x="67717" y="79022"/>
                      </a:cubicBezTo>
                      <a:lnTo>
                        <a:pt x="88588" y="84392"/>
                      </a:lnTo>
                      <a:lnTo>
                        <a:pt x="116217" y="90252"/>
                      </a:lnTo>
                      <a:lnTo>
                        <a:pt x="88884" y="87516"/>
                      </a:lnTo>
                      <a:cubicBezTo>
                        <a:pt x="88884" y="87516"/>
                        <a:pt x="88930" y="90234"/>
                        <a:pt x="93062" y="94005"/>
                      </a:cubicBezTo>
                      <a:cubicBezTo>
                        <a:pt x="97203" y="97776"/>
                        <a:pt x="105421" y="102601"/>
                        <a:pt x="105421" y="102601"/>
                      </a:cubicBezTo>
                      <a:cubicBezTo>
                        <a:pt x="105421" y="102601"/>
                        <a:pt x="95844" y="98858"/>
                        <a:pt x="90493" y="94828"/>
                      </a:cubicBezTo>
                      <a:cubicBezTo>
                        <a:pt x="85141" y="90788"/>
                        <a:pt x="84004" y="86472"/>
                        <a:pt x="84004" y="86472"/>
                      </a:cubicBezTo>
                      <a:lnTo>
                        <a:pt x="67366" y="82007"/>
                      </a:lnTo>
                      <a:lnTo>
                        <a:pt x="57780" y="79826"/>
                      </a:lnTo>
                      <a:cubicBezTo>
                        <a:pt x="57780" y="79826"/>
                        <a:pt x="57771" y="83902"/>
                        <a:pt x="61561" y="90225"/>
                      </a:cubicBezTo>
                      <a:cubicBezTo>
                        <a:pt x="65360" y="96556"/>
                        <a:pt x="72949" y="105153"/>
                        <a:pt x="72949" y="105153"/>
                      </a:cubicBezTo>
                      <a:cubicBezTo>
                        <a:pt x="72949" y="105153"/>
                        <a:pt x="63576" y="98553"/>
                        <a:pt x="58473" y="91861"/>
                      </a:cubicBezTo>
                      <a:cubicBezTo>
                        <a:pt x="53371" y="85168"/>
                        <a:pt x="52530" y="78375"/>
                        <a:pt x="52530" y="78375"/>
                      </a:cubicBezTo>
                      <a:lnTo>
                        <a:pt x="37084" y="71553"/>
                      </a:lnTo>
                      <a:cubicBezTo>
                        <a:pt x="37084" y="71553"/>
                        <a:pt x="32796" y="73124"/>
                        <a:pt x="24541" y="74899"/>
                      </a:cubicBezTo>
                      <a:cubicBezTo>
                        <a:pt x="16287" y="76683"/>
                        <a:pt x="4076" y="78661"/>
                        <a:pt x="4076" y="78661"/>
                      </a:cubicBezTo>
                      <a:lnTo>
                        <a:pt x="0" y="70721"/>
                      </a:lnTo>
                      <a:cubicBezTo>
                        <a:pt x="0" y="70721"/>
                        <a:pt x="11896" y="71137"/>
                        <a:pt x="20825" y="70166"/>
                      </a:cubicBezTo>
                      <a:cubicBezTo>
                        <a:pt x="29764" y="69196"/>
                        <a:pt x="35744" y="66830"/>
                        <a:pt x="35744" y="66830"/>
                      </a:cubicBezTo>
                      <a:lnTo>
                        <a:pt x="36003" y="55460"/>
                      </a:lnTo>
                      <a:cubicBezTo>
                        <a:pt x="36003" y="55460"/>
                        <a:pt x="26870" y="54388"/>
                        <a:pt x="18348" y="49415"/>
                      </a:cubicBezTo>
                      <a:cubicBezTo>
                        <a:pt x="9816" y="44451"/>
                        <a:pt x="351" y="36262"/>
                        <a:pt x="351" y="36262"/>
                      </a:cubicBezTo>
                      <a:cubicBezTo>
                        <a:pt x="351" y="36262"/>
                        <a:pt x="10611" y="43435"/>
                        <a:pt x="19503" y="47215"/>
                      </a:cubicBezTo>
                      <a:cubicBezTo>
                        <a:pt x="28386" y="50996"/>
                        <a:pt x="36363" y="52086"/>
                        <a:pt x="36363" y="52086"/>
                      </a:cubicBezTo>
                      <a:lnTo>
                        <a:pt x="37584" y="34330"/>
                      </a:lnTo>
                      <a:cubicBezTo>
                        <a:pt x="37584" y="34330"/>
                        <a:pt x="33184" y="32500"/>
                        <a:pt x="30411" y="26907"/>
                      </a:cubicBezTo>
                      <a:cubicBezTo>
                        <a:pt x="27647" y="21315"/>
                        <a:pt x="26510" y="11952"/>
                        <a:pt x="26510" y="11952"/>
                      </a:cubicBezTo>
                      <a:cubicBezTo>
                        <a:pt x="26510" y="11952"/>
                        <a:pt x="29911" y="21066"/>
                        <a:pt x="32731" y="25900"/>
                      </a:cubicBezTo>
                      <a:cubicBezTo>
                        <a:pt x="35550" y="30743"/>
                        <a:pt x="37778" y="31307"/>
                        <a:pt x="37778" y="31307"/>
                      </a:cubicBezTo>
                      <a:lnTo>
                        <a:pt x="49249" y="0"/>
                      </a:lnTo>
                      <a:cubicBezTo>
                        <a:pt x="49249" y="0"/>
                        <a:pt x="43860" y="22304"/>
                        <a:pt x="42002" y="33821"/>
                      </a:cubicBezTo>
                      <a:cubicBezTo>
                        <a:pt x="40597" y="42510"/>
                        <a:pt x="40726" y="45810"/>
                        <a:pt x="40726" y="45810"/>
                      </a:cubicBezTo>
                      <a:cubicBezTo>
                        <a:pt x="40726" y="45810"/>
                        <a:pt x="44627" y="44803"/>
                        <a:pt x="49498" y="41909"/>
                      </a:cubicBezTo>
                      <a:cubicBezTo>
                        <a:pt x="54379" y="39007"/>
                        <a:pt x="59407" y="34441"/>
                        <a:pt x="59407" y="34441"/>
                      </a:cubicBezTo>
                      <a:cubicBezTo>
                        <a:pt x="59407" y="34441"/>
                        <a:pt x="55515" y="40532"/>
                        <a:pt x="51023" y="44340"/>
                      </a:cubicBezTo>
                      <a:cubicBezTo>
                        <a:pt x="46531" y="48149"/>
                        <a:pt x="41447" y="49674"/>
                        <a:pt x="41447" y="49674"/>
                      </a:cubicBezTo>
                      <a:lnTo>
                        <a:pt x="40560" y="65314"/>
                      </a:lnTo>
                      <a:cubicBezTo>
                        <a:pt x="40560" y="65314"/>
                        <a:pt x="48444" y="62790"/>
                        <a:pt x="54878" y="60452"/>
                      </a:cubicBezTo>
                      <a:cubicBezTo>
                        <a:pt x="61311" y="58113"/>
                        <a:pt x="67319" y="54453"/>
                        <a:pt x="67319" y="54453"/>
                      </a:cubicBezTo>
                      <a:cubicBezTo>
                        <a:pt x="67319" y="54453"/>
                        <a:pt x="67791" y="46901"/>
                        <a:pt x="71026" y="38896"/>
                      </a:cubicBezTo>
                      <a:cubicBezTo>
                        <a:pt x="74270" y="30891"/>
                        <a:pt x="80260" y="22443"/>
                        <a:pt x="80260" y="22443"/>
                      </a:cubicBezTo>
                      <a:cubicBezTo>
                        <a:pt x="80260" y="22443"/>
                        <a:pt x="76396" y="31289"/>
                        <a:pt x="74261" y="38674"/>
                      </a:cubicBezTo>
                      <a:cubicBezTo>
                        <a:pt x="72117" y="46069"/>
                        <a:pt x="71710" y="52003"/>
                        <a:pt x="71710" y="52003"/>
                      </a:cubicBezTo>
                      <a:cubicBezTo>
                        <a:pt x="71710" y="52003"/>
                        <a:pt x="76295" y="51393"/>
                        <a:pt x="87331" y="45487"/>
                      </a:cubicBezTo>
                      <a:cubicBezTo>
                        <a:pt x="101695" y="37787"/>
                        <a:pt x="128649" y="20613"/>
                        <a:pt x="128649" y="2061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308" name="Google Shape;11308;p17"/>
              <p:cNvSpPr/>
              <p:nvPr/>
            </p:nvSpPr>
            <p:spPr>
              <a:xfrm>
                <a:off x="2692372" y="827841"/>
                <a:ext cx="6723173" cy="6387005"/>
              </a:xfrm>
              <a:custGeom>
                <a:avLst/>
                <a:gdLst/>
                <a:ahLst/>
                <a:cxnLst/>
                <a:rect l="l" t="t" r="r" b="b"/>
                <a:pathLst>
                  <a:path w="6723173" h="6387005" extrusionOk="0">
                    <a:moveTo>
                      <a:pt x="3219334" y="258251"/>
                    </a:moveTo>
                    <a:lnTo>
                      <a:pt x="3174281" y="311401"/>
                    </a:lnTo>
                    <a:lnTo>
                      <a:pt x="2917778" y="1066473"/>
                    </a:lnTo>
                    <a:cubicBezTo>
                      <a:pt x="2917769" y="1066473"/>
                      <a:pt x="2848693" y="995364"/>
                      <a:pt x="2838627" y="870911"/>
                    </a:cubicBezTo>
                    <a:cubicBezTo>
                      <a:pt x="2836233" y="841369"/>
                      <a:pt x="2810000" y="824426"/>
                      <a:pt x="2852233" y="569355"/>
                    </a:cubicBezTo>
                    <a:cubicBezTo>
                      <a:pt x="2871099" y="455394"/>
                      <a:pt x="3128952" y="217830"/>
                      <a:pt x="3124506" y="209881"/>
                    </a:cubicBezTo>
                    <a:cubicBezTo>
                      <a:pt x="3114874" y="192660"/>
                      <a:pt x="2850699" y="490435"/>
                      <a:pt x="2850699" y="490435"/>
                    </a:cubicBezTo>
                    <a:lnTo>
                      <a:pt x="2863334" y="64120"/>
                    </a:lnTo>
                    <a:lnTo>
                      <a:pt x="2843073" y="0"/>
                    </a:lnTo>
                    <a:cubicBezTo>
                      <a:pt x="2843064" y="0"/>
                      <a:pt x="2778203" y="786889"/>
                      <a:pt x="2795008" y="892004"/>
                    </a:cubicBezTo>
                    <a:cubicBezTo>
                      <a:pt x="2797836" y="909631"/>
                      <a:pt x="2805961" y="933516"/>
                      <a:pt x="2816101" y="959305"/>
                    </a:cubicBezTo>
                    <a:cubicBezTo>
                      <a:pt x="2793547" y="945163"/>
                      <a:pt x="2768433" y="929264"/>
                      <a:pt x="2768433" y="929264"/>
                    </a:cubicBezTo>
                    <a:cubicBezTo>
                      <a:pt x="2768442" y="929264"/>
                      <a:pt x="2756758" y="897948"/>
                      <a:pt x="2734926" y="872935"/>
                    </a:cubicBezTo>
                    <a:cubicBezTo>
                      <a:pt x="2713102" y="847923"/>
                      <a:pt x="2686694" y="811411"/>
                      <a:pt x="2686694" y="811411"/>
                    </a:cubicBezTo>
                    <a:cubicBezTo>
                      <a:pt x="2686694" y="811411"/>
                      <a:pt x="2659047" y="731225"/>
                      <a:pt x="2646540" y="694427"/>
                    </a:cubicBezTo>
                    <a:cubicBezTo>
                      <a:pt x="2634025" y="657630"/>
                      <a:pt x="2612747" y="607188"/>
                      <a:pt x="2612747" y="607188"/>
                    </a:cubicBezTo>
                    <a:cubicBezTo>
                      <a:pt x="2612728" y="607188"/>
                      <a:pt x="2583648" y="596845"/>
                      <a:pt x="2560457" y="577148"/>
                    </a:cubicBezTo>
                    <a:cubicBezTo>
                      <a:pt x="2536202" y="556562"/>
                      <a:pt x="2520017" y="540174"/>
                      <a:pt x="2520017" y="540174"/>
                    </a:cubicBezTo>
                    <a:lnTo>
                      <a:pt x="2489108" y="545082"/>
                    </a:lnTo>
                    <a:cubicBezTo>
                      <a:pt x="2489108" y="545082"/>
                      <a:pt x="2564164" y="619972"/>
                      <a:pt x="2578371" y="644448"/>
                    </a:cubicBezTo>
                    <a:cubicBezTo>
                      <a:pt x="2592171" y="668241"/>
                      <a:pt x="2619975" y="745377"/>
                      <a:pt x="2635273" y="792925"/>
                    </a:cubicBezTo>
                    <a:cubicBezTo>
                      <a:pt x="2643879" y="819684"/>
                      <a:pt x="2658954" y="860226"/>
                      <a:pt x="2658964" y="860226"/>
                    </a:cubicBezTo>
                    <a:cubicBezTo>
                      <a:pt x="2658964" y="860226"/>
                      <a:pt x="2682091" y="910916"/>
                      <a:pt x="2660110" y="918579"/>
                    </a:cubicBezTo>
                    <a:cubicBezTo>
                      <a:pt x="2638138" y="926242"/>
                      <a:pt x="2589463" y="908679"/>
                      <a:pt x="2545437" y="896626"/>
                    </a:cubicBezTo>
                    <a:cubicBezTo>
                      <a:pt x="2501410" y="884573"/>
                      <a:pt x="2443981" y="849466"/>
                      <a:pt x="2418636" y="829611"/>
                    </a:cubicBezTo>
                    <a:cubicBezTo>
                      <a:pt x="2393291" y="809748"/>
                      <a:pt x="2322727" y="750174"/>
                      <a:pt x="2322727" y="750174"/>
                    </a:cubicBezTo>
                    <a:cubicBezTo>
                      <a:pt x="2322746" y="750174"/>
                      <a:pt x="2276011" y="708708"/>
                      <a:pt x="2269873" y="714356"/>
                    </a:cubicBezTo>
                    <a:cubicBezTo>
                      <a:pt x="2263727" y="720004"/>
                      <a:pt x="2294849" y="745682"/>
                      <a:pt x="2308575" y="760859"/>
                    </a:cubicBezTo>
                    <a:cubicBezTo>
                      <a:pt x="2322302" y="776046"/>
                      <a:pt x="2397838" y="838263"/>
                      <a:pt x="2427879" y="860521"/>
                    </a:cubicBezTo>
                    <a:cubicBezTo>
                      <a:pt x="2457920" y="882770"/>
                      <a:pt x="2520424" y="916850"/>
                      <a:pt x="2511070" y="926085"/>
                    </a:cubicBezTo>
                    <a:cubicBezTo>
                      <a:pt x="2501706" y="935319"/>
                      <a:pt x="2440820" y="948851"/>
                      <a:pt x="2416030" y="953241"/>
                    </a:cubicBezTo>
                    <a:cubicBezTo>
                      <a:pt x="2391257" y="957623"/>
                      <a:pt x="2344976" y="965369"/>
                      <a:pt x="2344976" y="965369"/>
                    </a:cubicBezTo>
                    <a:cubicBezTo>
                      <a:pt x="2344985" y="965369"/>
                      <a:pt x="2334558" y="949942"/>
                      <a:pt x="2324751" y="939090"/>
                    </a:cubicBezTo>
                    <a:cubicBezTo>
                      <a:pt x="2314972" y="928238"/>
                      <a:pt x="2300783" y="905287"/>
                      <a:pt x="2300783" y="905287"/>
                    </a:cubicBezTo>
                    <a:cubicBezTo>
                      <a:pt x="2300774" y="905287"/>
                      <a:pt x="2278008" y="886828"/>
                      <a:pt x="2265252" y="864847"/>
                    </a:cubicBezTo>
                    <a:cubicBezTo>
                      <a:pt x="2252496" y="842876"/>
                      <a:pt x="2234342" y="805052"/>
                      <a:pt x="2234342" y="805061"/>
                    </a:cubicBezTo>
                    <a:cubicBezTo>
                      <a:pt x="2234333" y="805052"/>
                      <a:pt x="2171884" y="740783"/>
                      <a:pt x="2164730" y="723017"/>
                    </a:cubicBezTo>
                    <a:cubicBezTo>
                      <a:pt x="2157576" y="705261"/>
                      <a:pt x="2115334" y="616432"/>
                      <a:pt x="2115334" y="616432"/>
                    </a:cubicBezTo>
                    <a:cubicBezTo>
                      <a:pt x="2115343" y="616432"/>
                      <a:pt x="2139006" y="716260"/>
                      <a:pt x="2159526" y="749305"/>
                    </a:cubicBezTo>
                    <a:cubicBezTo>
                      <a:pt x="2180046" y="782350"/>
                      <a:pt x="2229138" y="835093"/>
                      <a:pt x="2229147" y="835102"/>
                    </a:cubicBezTo>
                    <a:cubicBezTo>
                      <a:pt x="2229147" y="835102"/>
                      <a:pt x="2242744" y="859292"/>
                      <a:pt x="2263227" y="891135"/>
                    </a:cubicBezTo>
                    <a:cubicBezTo>
                      <a:pt x="2283702" y="922970"/>
                      <a:pt x="2320712" y="969704"/>
                      <a:pt x="2320712" y="969704"/>
                    </a:cubicBezTo>
                    <a:cubicBezTo>
                      <a:pt x="2320721" y="969704"/>
                      <a:pt x="2294165" y="968354"/>
                      <a:pt x="2276224" y="964796"/>
                    </a:cubicBezTo>
                    <a:cubicBezTo>
                      <a:pt x="2258291" y="961228"/>
                      <a:pt x="2213323" y="953639"/>
                      <a:pt x="2186970" y="942843"/>
                    </a:cubicBezTo>
                    <a:cubicBezTo>
                      <a:pt x="2160617" y="932037"/>
                      <a:pt x="2092697" y="913523"/>
                      <a:pt x="2074894" y="910195"/>
                    </a:cubicBezTo>
                    <a:cubicBezTo>
                      <a:pt x="2057091" y="906877"/>
                      <a:pt x="2036598" y="903207"/>
                      <a:pt x="2024924" y="897199"/>
                    </a:cubicBezTo>
                    <a:cubicBezTo>
                      <a:pt x="2013231" y="891191"/>
                      <a:pt x="1963391" y="862832"/>
                      <a:pt x="1963400" y="862832"/>
                    </a:cubicBezTo>
                    <a:cubicBezTo>
                      <a:pt x="1963400" y="862823"/>
                      <a:pt x="1997924" y="902616"/>
                      <a:pt x="2020007" y="913088"/>
                    </a:cubicBezTo>
                    <a:cubicBezTo>
                      <a:pt x="2042080" y="923561"/>
                      <a:pt x="2062193" y="924661"/>
                      <a:pt x="2084424" y="927240"/>
                    </a:cubicBezTo>
                    <a:cubicBezTo>
                      <a:pt x="2106663" y="929828"/>
                      <a:pt x="2144561" y="948786"/>
                      <a:pt x="2152307" y="948906"/>
                    </a:cubicBezTo>
                    <a:cubicBezTo>
                      <a:pt x="2174399" y="949267"/>
                      <a:pt x="2198126" y="961246"/>
                      <a:pt x="2219321" y="967107"/>
                    </a:cubicBezTo>
                    <a:cubicBezTo>
                      <a:pt x="2240507" y="972967"/>
                      <a:pt x="2275937" y="986166"/>
                      <a:pt x="2275937" y="986166"/>
                    </a:cubicBezTo>
                    <a:lnTo>
                      <a:pt x="2238677" y="992526"/>
                    </a:lnTo>
                    <a:lnTo>
                      <a:pt x="2217593" y="1017945"/>
                    </a:lnTo>
                    <a:cubicBezTo>
                      <a:pt x="2217602" y="1017945"/>
                      <a:pt x="2280697" y="998127"/>
                      <a:pt x="2323023" y="993099"/>
                    </a:cubicBezTo>
                    <a:cubicBezTo>
                      <a:pt x="2353378" y="989494"/>
                      <a:pt x="2463753" y="973050"/>
                      <a:pt x="2510487" y="966820"/>
                    </a:cubicBezTo>
                    <a:cubicBezTo>
                      <a:pt x="2557222" y="960581"/>
                      <a:pt x="2619337" y="967245"/>
                      <a:pt x="2674844" y="971728"/>
                    </a:cubicBezTo>
                    <a:cubicBezTo>
                      <a:pt x="2726606" y="975906"/>
                      <a:pt x="2815463" y="1019738"/>
                      <a:pt x="2853934" y="1043078"/>
                    </a:cubicBezTo>
                    <a:cubicBezTo>
                      <a:pt x="2903922" y="1146169"/>
                      <a:pt x="2966305" y="1253364"/>
                      <a:pt x="2966305" y="1253364"/>
                    </a:cubicBezTo>
                    <a:lnTo>
                      <a:pt x="2950130" y="1251913"/>
                    </a:lnTo>
                    <a:lnTo>
                      <a:pt x="2953014" y="1275308"/>
                    </a:lnTo>
                    <a:lnTo>
                      <a:pt x="2980457" y="1285716"/>
                    </a:lnTo>
                    <a:lnTo>
                      <a:pt x="3086756" y="1529501"/>
                    </a:lnTo>
                    <a:cubicBezTo>
                      <a:pt x="3074647" y="1525332"/>
                      <a:pt x="3029780" y="1509951"/>
                      <a:pt x="2998944" y="1497149"/>
                    </a:cubicBezTo>
                    <a:cubicBezTo>
                      <a:pt x="2964059" y="1482674"/>
                      <a:pt x="2930478" y="1468559"/>
                      <a:pt x="2930478" y="1468559"/>
                    </a:cubicBezTo>
                    <a:cubicBezTo>
                      <a:pt x="2930478" y="1468559"/>
                      <a:pt x="2913683" y="1439359"/>
                      <a:pt x="2888023" y="1418294"/>
                    </a:cubicBezTo>
                    <a:cubicBezTo>
                      <a:pt x="2862355" y="1397237"/>
                      <a:pt x="2830252" y="1365727"/>
                      <a:pt x="2830252" y="1365727"/>
                    </a:cubicBezTo>
                    <a:cubicBezTo>
                      <a:pt x="2830243" y="1365727"/>
                      <a:pt x="2789748" y="1291336"/>
                      <a:pt x="2771326" y="1257117"/>
                    </a:cubicBezTo>
                    <a:cubicBezTo>
                      <a:pt x="2752885" y="1222889"/>
                      <a:pt x="2723658" y="1176524"/>
                      <a:pt x="2723667" y="1176524"/>
                    </a:cubicBezTo>
                    <a:cubicBezTo>
                      <a:pt x="2723667" y="1176524"/>
                      <a:pt x="2693469" y="1171025"/>
                      <a:pt x="2667338" y="1155440"/>
                    </a:cubicBezTo>
                    <a:cubicBezTo>
                      <a:pt x="2640015" y="1139135"/>
                      <a:pt x="2621121" y="1125686"/>
                      <a:pt x="2621121" y="1125686"/>
                    </a:cubicBezTo>
                    <a:lnTo>
                      <a:pt x="2591653" y="1135798"/>
                    </a:lnTo>
                    <a:cubicBezTo>
                      <a:pt x="2591653" y="1135798"/>
                      <a:pt x="2677876" y="1197183"/>
                      <a:pt x="2695937" y="1218988"/>
                    </a:cubicBezTo>
                    <a:cubicBezTo>
                      <a:pt x="2713481" y="1240165"/>
                      <a:pt x="2753569" y="1311542"/>
                      <a:pt x="2776521" y="1355901"/>
                    </a:cubicBezTo>
                    <a:cubicBezTo>
                      <a:pt x="2789443" y="1380877"/>
                      <a:pt x="2811183" y="1418590"/>
                      <a:pt x="2811183" y="1418580"/>
                    </a:cubicBezTo>
                    <a:cubicBezTo>
                      <a:pt x="2811192" y="1418590"/>
                      <a:pt x="2842278" y="1464594"/>
                      <a:pt x="2821869" y="1475778"/>
                    </a:cubicBezTo>
                    <a:cubicBezTo>
                      <a:pt x="2801459" y="1486963"/>
                      <a:pt x="2750870" y="1477784"/>
                      <a:pt x="2705467" y="1473181"/>
                    </a:cubicBezTo>
                    <a:cubicBezTo>
                      <a:pt x="2660064" y="1468569"/>
                      <a:pt x="2597125" y="1443510"/>
                      <a:pt x="2568841" y="1428119"/>
                    </a:cubicBezTo>
                    <a:cubicBezTo>
                      <a:pt x="2540547" y="1412720"/>
                      <a:pt x="2461378" y="1365431"/>
                      <a:pt x="2461378" y="1365431"/>
                    </a:cubicBezTo>
                    <a:cubicBezTo>
                      <a:pt x="2461387" y="1365431"/>
                      <a:pt x="2408154" y="1332571"/>
                      <a:pt x="2403033" y="1339152"/>
                    </a:cubicBezTo>
                    <a:cubicBezTo>
                      <a:pt x="2397903" y="1345733"/>
                      <a:pt x="2433203" y="1365727"/>
                      <a:pt x="2449250" y="1378436"/>
                    </a:cubicBezTo>
                    <a:cubicBezTo>
                      <a:pt x="2465287" y="1391137"/>
                      <a:pt x="2549975" y="1440016"/>
                      <a:pt x="2583279" y="1457005"/>
                    </a:cubicBezTo>
                    <a:cubicBezTo>
                      <a:pt x="2616592" y="1473994"/>
                      <a:pt x="2683708" y="1497482"/>
                      <a:pt x="2675999" y="1508130"/>
                    </a:cubicBezTo>
                    <a:cubicBezTo>
                      <a:pt x="2668308" y="1518788"/>
                      <a:pt x="2610760" y="1541878"/>
                      <a:pt x="2587032" y="1550298"/>
                    </a:cubicBezTo>
                    <a:cubicBezTo>
                      <a:pt x="2563304" y="1558728"/>
                      <a:pt x="2518575" y="1573989"/>
                      <a:pt x="2518575" y="1573989"/>
                    </a:cubicBezTo>
                    <a:cubicBezTo>
                      <a:pt x="2518584" y="1573989"/>
                      <a:pt x="2506060" y="1560826"/>
                      <a:pt x="2494598" y="1551749"/>
                    </a:cubicBezTo>
                    <a:cubicBezTo>
                      <a:pt x="2483145" y="1542663"/>
                      <a:pt x="2465139" y="1522282"/>
                      <a:pt x="2465139" y="1522282"/>
                    </a:cubicBezTo>
                    <a:cubicBezTo>
                      <a:pt x="2465139" y="1522282"/>
                      <a:pt x="2439757" y="1507474"/>
                      <a:pt x="2423544" y="1487906"/>
                    </a:cubicBezTo>
                    <a:cubicBezTo>
                      <a:pt x="2407322" y="1468347"/>
                      <a:pt x="2383391" y="1434183"/>
                      <a:pt x="2383391" y="1434183"/>
                    </a:cubicBezTo>
                    <a:cubicBezTo>
                      <a:pt x="2383382" y="1434183"/>
                      <a:pt x="2311053" y="1381191"/>
                      <a:pt x="2301070" y="1364858"/>
                    </a:cubicBezTo>
                    <a:cubicBezTo>
                      <a:pt x="2291078" y="1348525"/>
                      <a:pt x="2234628" y="1268089"/>
                      <a:pt x="2234628" y="1268089"/>
                    </a:cubicBezTo>
                    <a:cubicBezTo>
                      <a:pt x="2234628" y="1268089"/>
                      <a:pt x="2274495" y="1362519"/>
                      <a:pt x="2300201" y="1391719"/>
                    </a:cubicBezTo>
                    <a:cubicBezTo>
                      <a:pt x="2325907" y="1420919"/>
                      <a:pt x="2382809" y="1464806"/>
                      <a:pt x="2382809" y="1464797"/>
                    </a:cubicBezTo>
                    <a:cubicBezTo>
                      <a:pt x="2382818" y="1464797"/>
                      <a:pt x="2400390" y="1486473"/>
                      <a:pt x="2425855" y="1514490"/>
                    </a:cubicBezTo>
                    <a:cubicBezTo>
                      <a:pt x="2451312" y="1542497"/>
                      <a:pt x="2495754" y="1582364"/>
                      <a:pt x="2495754" y="1582364"/>
                    </a:cubicBezTo>
                    <a:cubicBezTo>
                      <a:pt x="2495754" y="1582364"/>
                      <a:pt x="2468975" y="1585229"/>
                      <a:pt x="2450692" y="1584674"/>
                    </a:cubicBezTo>
                    <a:cubicBezTo>
                      <a:pt x="2432418" y="1584120"/>
                      <a:pt x="2387190" y="1584332"/>
                      <a:pt x="2359414" y="1578029"/>
                    </a:cubicBezTo>
                    <a:cubicBezTo>
                      <a:pt x="2331638" y="1571734"/>
                      <a:pt x="2261406" y="1564792"/>
                      <a:pt x="2243299" y="1564459"/>
                    </a:cubicBezTo>
                    <a:cubicBezTo>
                      <a:pt x="2225191" y="1564127"/>
                      <a:pt x="2204680" y="1563831"/>
                      <a:pt x="2192174" y="1559837"/>
                    </a:cubicBezTo>
                    <a:cubicBezTo>
                      <a:pt x="2179668" y="1555844"/>
                      <a:pt x="2125732" y="1536147"/>
                      <a:pt x="2125732" y="1536147"/>
                    </a:cubicBezTo>
                    <a:cubicBezTo>
                      <a:pt x="2125723" y="1536147"/>
                      <a:pt x="2166061" y="1569617"/>
                      <a:pt x="2189567" y="1576300"/>
                    </a:cubicBezTo>
                    <a:cubicBezTo>
                      <a:pt x="2213073" y="1582983"/>
                      <a:pt x="2233075" y="1580894"/>
                      <a:pt x="2255426" y="1579766"/>
                    </a:cubicBezTo>
                    <a:cubicBezTo>
                      <a:pt x="2277795" y="1578638"/>
                      <a:pt x="2318253" y="1591034"/>
                      <a:pt x="2325907" y="1589878"/>
                    </a:cubicBezTo>
                    <a:cubicBezTo>
                      <a:pt x="2347758" y="1586579"/>
                      <a:pt x="2373066" y="1594528"/>
                      <a:pt x="2394945" y="1596811"/>
                    </a:cubicBezTo>
                    <a:cubicBezTo>
                      <a:pt x="2416824" y="1599085"/>
                      <a:pt x="2454158" y="1606054"/>
                      <a:pt x="2454158" y="1606054"/>
                    </a:cubicBezTo>
                    <a:lnTo>
                      <a:pt x="2418636" y="1618477"/>
                    </a:lnTo>
                    <a:lnTo>
                      <a:pt x="2401878" y="1647067"/>
                    </a:lnTo>
                    <a:cubicBezTo>
                      <a:pt x="2401887" y="1647067"/>
                      <a:pt x="2460906" y="1617146"/>
                      <a:pt x="2501826" y="1605185"/>
                    </a:cubicBezTo>
                    <a:cubicBezTo>
                      <a:pt x="2531174" y="1596608"/>
                      <a:pt x="2637297" y="1562158"/>
                      <a:pt x="2682359" y="1548283"/>
                    </a:cubicBezTo>
                    <a:cubicBezTo>
                      <a:pt x="2727411" y="1534409"/>
                      <a:pt x="2789785" y="1530508"/>
                      <a:pt x="2845273" y="1525748"/>
                    </a:cubicBezTo>
                    <a:cubicBezTo>
                      <a:pt x="2900761" y="1520997"/>
                      <a:pt x="3008686" y="1554837"/>
                      <a:pt x="3044292" y="1570523"/>
                    </a:cubicBezTo>
                    <a:cubicBezTo>
                      <a:pt x="3067077" y="1580561"/>
                      <a:pt x="3097275" y="1598503"/>
                      <a:pt x="3120550" y="1612691"/>
                    </a:cubicBezTo>
                    <a:cubicBezTo>
                      <a:pt x="3121030" y="1614373"/>
                      <a:pt x="3147799" y="1706761"/>
                      <a:pt x="3156081" y="1735461"/>
                    </a:cubicBezTo>
                    <a:cubicBezTo>
                      <a:pt x="3153770" y="1872411"/>
                      <a:pt x="3153363" y="1912231"/>
                      <a:pt x="3151746" y="2019982"/>
                    </a:cubicBezTo>
                    <a:cubicBezTo>
                      <a:pt x="3072262" y="2051317"/>
                      <a:pt x="3016848" y="2054358"/>
                      <a:pt x="3016848" y="2054358"/>
                    </a:cubicBezTo>
                    <a:cubicBezTo>
                      <a:pt x="3016857" y="2054358"/>
                      <a:pt x="2946479" y="2058970"/>
                      <a:pt x="2910550" y="2057824"/>
                    </a:cubicBezTo>
                    <a:cubicBezTo>
                      <a:pt x="2885038" y="2057011"/>
                      <a:pt x="2871238" y="2056484"/>
                      <a:pt x="2857982" y="2056086"/>
                    </a:cubicBezTo>
                    <a:cubicBezTo>
                      <a:pt x="2856485" y="2046122"/>
                      <a:pt x="2854978" y="2034373"/>
                      <a:pt x="2853361" y="2028069"/>
                    </a:cubicBezTo>
                    <a:cubicBezTo>
                      <a:pt x="2836871" y="1963920"/>
                      <a:pt x="2814354" y="1941200"/>
                      <a:pt x="2802236" y="1924655"/>
                    </a:cubicBezTo>
                    <a:cubicBezTo>
                      <a:pt x="2796967" y="1923601"/>
                      <a:pt x="2792290" y="1921817"/>
                      <a:pt x="2788075" y="1919746"/>
                    </a:cubicBezTo>
                    <a:cubicBezTo>
                      <a:pt x="2788999" y="1899633"/>
                      <a:pt x="2791033" y="1877985"/>
                      <a:pt x="2794721" y="1868908"/>
                    </a:cubicBezTo>
                    <a:cubicBezTo>
                      <a:pt x="2802587" y="1849589"/>
                      <a:pt x="2825048" y="1802189"/>
                      <a:pt x="2825048" y="1802180"/>
                    </a:cubicBezTo>
                    <a:lnTo>
                      <a:pt x="2823893" y="1796985"/>
                    </a:lnTo>
                    <a:cubicBezTo>
                      <a:pt x="2823893" y="1796985"/>
                      <a:pt x="2821009" y="1805970"/>
                      <a:pt x="2818412" y="1804491"/>
                    </a:cubicBezTo>
                    <a:cubicBezTo>
                      <a:pt x="2815805" y="1803021"/>
                      <a:pt x="2801080" y="1728233"/>
                      <a:pt x="2801071" y="1728233"/>
                    </a:cubicBezTo>
                    <a:lnTo>
                      <a:pt x="2794721" y="1729684"/>
                    </a:lnTo>
                    <a:cubicBezTo>
                      <a:pt x="2794712" y="1729684"/>
                      <a:pt x="2810268" y="1804343"/>
                      <a:pt x="2809455" y="1811137"/>
                    </a:cubicBezTo>
                    <a:cubicBezTo>
                      <a:pt x="2808641" y="1817931"/>
                      <a:pt x="2788158" y="1862391"/>
                      <a:pt x="2786633" y="1869490"/>
                    </a:cubicBezTo>
                    <a:cubicBezTo>
                      <a:pt x="2785737" y="1873576"/>
                      <a:pt x="2783777" y="1894142"/>
                      <a:pt x="2781725" y="1915411"/>
                    </a:cubicBezTo>
                    <a:cubicBezTo>
                      <a:pt x="2770929" y="1907859"/>
                      <a:pt x="2762120" y="1896287"/>
                      <a:pt x="2749946" y="1876996"/>
                    </a:cubicBezTo>
                    <a:cubicBezTo>
                      <a:pt x="2720645" y="1830529"/>
                      <a:pt x="2684854" y="1794933"/>
                      <a:pt x="2655202" y="1780236"/>
                    </a:cubicBezTo>
                    <a:cubicBezTo>
                      <a:pt x="2581403" y="1743633"/>
                      <a:pt x="2586634" y="1730128"/>
                      <a:pt x="2582992" y="1716392"/>
                    </a:cubicBezTo>
                    <a:cubicBezTo>
                      <a:pt x="2576901" y="1693432"/>
                      <a:pt x="2589638" y="1643028"/>
                      <a:pt x="2589638" y="1643028"/>
                    </a:cubicBezTo>
                    <a:cubicBezTo>
                      <a:pt x="2589629" y="1643028"/>
                      <a:pt x="2584749" y="1633969"/>
                      <a:pt x="2578657" y="1632342"/>
                    </a:cubicBezTo>
                    <a:cubicBezTo>
                      <a:pt x="2572566" y="1630706"/>
                      <a:pt x="2565079" y="1636382"/>
                      <a:pt x="2565079" y="1636382"/>
                    </a:cubicBezTo>
                    <a:lnTo>
                      <a:pt x="2556704" y="1705707"/>
                    </a:lnTo>
                    <a:cubicBezTo>
                      <a:pt x="2556695" y="1705707"/>
                      <a:pt x="2589685" y="1745028"/>
                      <a:pt x="2596571" y="1768969"/>
                    </a:cubicBezTo>
                    <a:cubicBezTo>
                      <a:pt x="2598050" y="1774173"/>
                      <a:pt x="2594704" y="1776558"/>
                      <a:pt x="2589925" y="1777925"/>
                    </a:cubicBezTo>
                    <a:cubicBezTo>
                      <a:pt x="2569256" y="1746674"/>
                      <a:pt x="2544956" y="1709035"/>
                      <a:pt x="2540528" y="1704552"/>
                    </a:cubicBezTo>
                    <a:cubicBezTo>
                      <a:pt x="2533845" y="1697786"/>
                      <a:pt x="2521468" y="1696177"/>
                      <a:pt x="2521459" y="1696177"/>
                    </a:cubicBezTo>
                    <a:lnTo>
                      <a:pt x="2521755" y="1700503"/>
                    </a:lnTo>
                    <a:cubicBezTo>
                      <a:pt x="2521764" y="1700512"/>
                      <a:pt x="2532034" y="1704995"/>
                      <a:pt x="2535038" y="1707731"/>
                    </a:cubicBezTo>
                    <a:cubicBezTo>
                      <a:pt x="2537164" y="1709672"/>
                      <a:pt x="2564885" y="1750029"/>
                      <a:pt x="2583852" y="1778785"/>
                    </a:cubicBezTo>
                    <a:cubicBezTo>
                      <a:pt x="2572381" y="1779441"/>
                      <a:pt x="2556751" y="1776132"/>
                      <a:pt x="2550354" y="1773008"/>
                    </a:cubicBezTo>
                    <a:cubicBezTo>
                      <a:pt x="2533919" y="1765012"/>
                      <a:pt x="2517420" y="1758856"/>
                      <a:pt x="2517420" y="1758856"/>
                    </a:cubicBezTo>
                    <a:cubicBezTo>
                      <a:pt x="2517411" y="1758856"/>
                      <a:pt x="2537432" y="1778360"/>
                      <a:pt x="2568841" y="1784858"/>
                    </a:cubicBezTo>
                    <a:cubicBezTo>
                      <a:pt x="2576208" y="1786374"/>
                      <a:pt x="2582244" y="1785551"/>
                      <a:pt x="2587901" y="1784562"/>
                    </a:cubicBezTo>
                    <a:cubicBezTo>
                      <a:pt x="2593132" y="1792660"/>
                      <a:pt x="2602727" y="1806885"/>
                      <a:pt x="2602634" y="1807671"/>
                    </a:cubicBezTo>
                    <a:cubicBezTo>
                      <a:pt x="2602219" y="1811118"/>
                      <a:pt x="2601192" y="1815759"/>
                      <a:pt x="2601192" y="1815759"/>
                    </a:cubicBezTo>
                    <a:lnTo>
                      <a:pt x="2610722" y="1818356"/>
                    </a:lnTo>
                    <a:cubicBezTo>
                      <a:pt x="2610722" y="1818365"/>
                      <a:pt x="2620650" y="1828551"/>
                      <a:pt x="2624874" y="1831361"/>
                    </a:cubicBezTo>
                    <a:cubicBezTo>
                      <a:pt x="2629108" y="1834162"/>
                      <a:pt x="2644655" y="1844034"/>
                      <a:pt x="2648269" y="1848397"/>
                    </a:cubicBezTo>
                    <a:cubicBezTo>
                      <a:pt x="2651892" y="1852760"/>
                      <a:pt x="2678125" y="1890205"/>
                      <a:pt x="2682932" y="1894327"/>
                    </a:cubicBezTo>
                    <a:cubicBezTo>
                      <a:pt x="2687766" y="1898450"/>
                      <a:pt x="2699912" y="1909514"/>
                      <a:pt x="2712686" y="1914552"/>
                    </a:cubicBezTo>
                    <a:cubicBezTo>
                      <a:pt x="2725470" y="1919589"/>
                      <a:pt x="2737699" y="1924008"/>
                      <a:pt x="2743596" y="1929572"/>
                    </a:cubicBezTo>
                    <a:cubicBezTo>
                      <a:pt x="2749493" y="1935127"/>
                      <a:pt x="2768294" y="1952912"/>
                      <a:pt x="2776234" y="1963652"/>
                    </a:cubicBezTo>
                    <a:cubicBezTo>
                      <a:pt x="2784174" y="1974393"/>
                      <a:pt x="2808290" y="2028069"/>
                      <a:pt x="2808299" y="2028069"/>
                    </a:cubicBezTo>
                    <a:cubicBezTo>
                      <a:pt x="2808281" y="2028060"/>
                      <a:pt x="2794203" y="2023975"/>
                      <a:pt x="2786920" y="2023448"/>
                    </a:cubicBezTo>
                    <a:cubicBezTo>
                      <a:pt x="2779618" y="2022921"/>
                      <a:pt x="2761214" y="2023448"/>
                      <a:pt x="2761214" y="2023448"/>
                    </a:cubicBezTo>
                    <a:cubicBezTo>
                      <a:pt x="2761205" y="2023448"/>
                      <a:pt x="2754854" y="2013299"/>
                      <a:pt x="2745907" y="2007845"/>
                    </a:cubicBezTo>
                    <a:cubicBezTo>
                      <a:pt x="2736950" y="2002401"/>
                      <a:pt x="2723945" y="1998029"/>
                      <a:pt x="2723954" y="1998029"/>
                    </a:cubicBezTo>
                    <a:lnTo>
                      <a:pt x="2719619" y="1972323"/>
                    </a:lnTo>
                    <a:lnTo>
                      <a:pt x="2718177" y="1993693"/>
                    </a:lnTo>
                    <a:cubicBezTo>
                      <a:pt x="2718168" y="1993693"/>
                      <a:pt x="2715108" y="1995865"/>
                      <a:pt x="2707491" y="1993693"/>
                    </a:cubicBezTo>
                    <a:cubicBezTo>
                      <a:pt x="2699856" y="1991530"/>
                      <a:pt x="2677737" y="1981566"/>
                      <a:pt x="2677737" y="1981566"/>
                    </a:cubicBezTo>
                    <a:lnTo>
                      <a:pt x="2672533" y="1982721"/>
                    </a:lnTo>
                    <a:cubicBezTo>
                      <a:pt x="2672552" y="1982721"/>
                      <a:pt x="2692268" y="1995006"/>
                      <a:pt x="2699976" y="1997160"/>
                    </a:cubicBezTo>
                    <a:cubicBezTo>
                      <a:pt x="2707667" y="1999323"/>
                      <a:pt x="2720201" y="2000053"/>
                      <a:pt x="2720192" y="2000053"/>
                    </a:cubicBezTo>
                    <a:cubicBezTo>
                      <a:pt x="2720192" y="2000053"/>
                      <a:pt x="2731376" y="2004850"/>
                      <a:pt x="2735221" y="2007845"/>
                    </a:cubicBezTo>
                    <a:cubicBezTo>
                      <a:pt x="2739058" y="2010840"/>
                      <a:pt x="2754568" y="2025472"/>
                      <a:pt x="2754568" y="2025472"/>
                    </a:cubicBezTo>
                    <a:lnTo>
                      <a:pt x="2742154" y="2030094"/>
                    </a:lnTo>
                    <a:lnTo>
                      <a:pt x="2743882" y="2034715"/>
                    </a:lnTo>
                    <a:cubicBezTo>
                      <a:pt x="2743882" y="2034715"/>
                      <a:pt x="2759864" y="2029724"/>
                      <a:pt x="2767573" y="2029225"/>
                    </a:cubicBezTo>
                    <a:cubicBezTo>
                      <a:pt x="2775273" y="2028726"/>
                      <a:pt x="2807994" y="2031342"/>
                      <a:pt x="2807717" y="2037026"/>
                    </a:cubicBezTo>
                    <a:cubicBezTo>
                      <a:pt x="2807440" y="2042702"/>
                      <a:pt x="2769985" y="2044920"/>
                      <a:pt x="2762656" y="2042803"/>
                    </a:cubicBezTo>
                    <a:cubicBezTo>
                      <a:pt x="2755325" y="2040687"/>
                      <a:pt x="2741572" y="2041648"/>
                      <a:pt x="2741572" y="2041648"/>
                    </a:cubicBezTo>
                    <a:lnTo>
                      <a:pt x="2733770" y="2035575"/>
                    </a:lnTo>
                    <a:cubicBezTo>
                      <a:pt x="2733761" y="2035584"/>
                      <a:pt x="2714535" y="2037091"/>
                      <a:pt x="2708064" y="2033560"/>
                    </a:cubicBezTo>
                    <a:cubicBezTo>
                      <a:pt x="2701604" y="2030020"/>
                      <a:pt x="2671960" y="2024021"/>
                      <a:pt x="2671960" y="2024021"/>
                    </a:cubicBezTo>
                    <a:cubicBezTo>
                      <a:pt x="2671941" y="2024021"/>
                      <a:pt x="2609872" y="2007836"/>
                      <a:pt x="2576346" y="1999766"/>
                    </a:cubicBezTo>
                    <a:cubicBezTo>
                      <a:pt x="2542839" y="1991688"/>
                      <a:pt x="2438408" y="1974190"/>
                      <a:pt x="2407082" y="1954409"/>
                    </a:cubicBezTo>
                    <a:cubicBezTo>
                      <a:pt x="2375747" y="1934637"/>
                      <a:pt x="2355864" y="1906713"/>
                      <a:pt x="2341214" y="1892599"/>
                    </a:cubicBezTo>
                    <a:cubicBezTo>
                      <a:pt x="2326887" y="1878780"/>
                      <a:pt x="2284468" y="1857548"/>
                      <a:pt x="2267267" y="1841178"/>
                    </a:cubicBezTo>
                    <a:cubicBezTo>
                      <a:pt x="2202498" y="1785320"/>
                      <a:pt x="2145079" y="1733835"/>
                      <a:pt x="2120824" y="1716975"/>
                    </a:cubicBezTo>
                    <a:cubicBezTo>
                      <a:pt x="2100738" y="1703017"/>
                      <a:pt x="2032014" y="1583824"/>
                      <a:pt x="1949535" y="1432159"/>
                    </a:cubicBezTo>
                    <a:cubicBezTo>
                      <a:pt x="1949766" y="1430209"/>
                      <a:pt x="1949785" y="1426086"/>
                      <a:pt x="1950108" y="1424653"/>
                    </a:cubicBezTo>
                    <a:cubicBezTo>
                      <a:pt x="1954111" y="1406712"/>
                      <a:pt x="1958196" y="1375830"/>
                      <a:pt x="1958196" y="1375839"/>
                    </a:cubicBezTo>
                    <a:cubicBezTo>
                      <a:pt x="1958187" y="1375830"/>
                      <a:pt x="1952715" y="1384140"/>
                      <a:pt x="1944913" y="1376985"/>
                    </a:cubicBezTo>
                    <a:cubicBezTo>
                      <a:pt x="1937112" y="1369840"/>
                      <a:pt x="1925410" y="1352037"/>
                      <a:pt x="1920641" y="1336259"/>
                    </a:cubicBezTo>
                    <a:cubicBezTo>
                      <a:pt x="1915880" y="1320481"/>
                      <a:pt x="1909207" y="1303168"/>
                      <a:pt x="1902449" y="1292353"/>
                    </a:cubicBezTo>
                    <a:cubicBezTo>
                      <a:pt x="1895683" y="1281538"/>
                      <a:pt x="1872122" y="1266647"/>
                      <a:pt x="1872113" y="1266647"/>
                    </a:cubicBezTo>
                    <a:cubicBezTo>
                      <a:pt x="1872122" y="1266647"/>
                      <a:pt x="1894454" y="1292815"/>
                      <a:pt x="1896959" y="1300441"/>
                    </a:cubicBezTo>
                    <a:cubicBezTo>
                      <a:pt x="1899464" y="1308067"/>
                      <a:pt x="1901959" y="1323087"/>
                      <a:pt x="1909086" y="1334530"/>
                    </a:cubicBezTo>
                    <a:cubicBezTo>
                      <a:pt x="1916222" y="1345964"/>
                      <a:pt x="1938554" y="1386229"/>
                      <a:pt x="1938554" y="1386229"/>
                    </a:cubicBezTo>
                    <a:lnTo>
                      <a:pt x="1938267" y="1410502"/>
                    </a:lnTo>
                    <a:cubicBezTo>
                      <a:pt x="1877631" y="1298500"/>
                      <a:pt x="1811467" y="1173539"/>
                      <a:pt x="1748492" y="1052321"/>
                    </a:cubicBezTo>
                    <a:cubicBezTo>
                      <a:pt x="1743381" y="1042449"/>
                      <a:pt x="1789052" y="824879"/>
                      <a:pt x="1784014" y="815164"/>
                    </a:cubicBezTo>
                    <a:cubicBezTo>
                      <a:pt x="1783099" y="813371"/>
                      <a:pt x="1811421" y="667954"/>
                      <a:pt x="1795855" y="643589"/>
                    </a:cubicBezTo>
                    <a:cubicBezTo>
                      <a:pt x="1776148" y="612753"/>
                      <a:pt x="1770676" y="666087"/>
                      <a:pt x="1765241" y="681718"/>
                    </a:cubicBezTo>
                    <a:cubicBezTo>
                      <a:pt x="1757680" y="703513"/>
                      <a:pt x="1758512" y="768263"/>
                      <a:pt x="1750221" y="825276"/>
                    </a:cubicBezTo>
                    <a:cubicBezTo>
                      <a:pt x="1737326" y="913883"/>
                      <a:pt x="1716334" y="999403"/>
                      <a:pt x="1713534" y="994837"/>
                    </a:cubicBezTo>
                    <a:cubicBezTo>
                      <a:pt x="1614214" y="832727"/>
                      <a:pt x="1548650" y="664682"/>
                      <a:pt x="1539647" y="645613"/>
                    </a:cubicBezTo>
                    <a:lnTo>
                      <a:pt x="1455302" y="634059"/>
                    </a:lnTo>
                    <a:cubicBezTo>
                      <a:pt x="1455302" y="634050"/>
                      <a:pt x="1533149" y="794237"/>
                      <a:pt x="1649985" y="989929"/>
                    </a:cubicBezTo>
                    <a:cubicBezTo>
                      <a:pt x="1671818" y="1026477"/>
                      <a:pt x="1692098" y="1064633"/>
                      <a:pt x="1711805" y="1102864"/>
                    </a:cubicBezTo>
                    <a:cubicBezTo>
                      <a:pt x="1707257" y="1099767"/>
                      <a:pt x="1700685" y="1096486"/>
                      <a:pt x="1697653" y="1093621"/>
                    </a:cubicBezTo>
                    <a:cubicBezTo>
                      <a:pt x="1680729" y="1077685"/>
                      <a:pt x="1621701" y="1044917"/>
                      <a:pt x="1583840" y="1015921"/>
                    </a:cubicBezTo>
                    <a:cubicBezTo>
                      <a:pt x="1545979" y="986924"/>
                      <a:pt x="1492663" y="970601"/>
                      <a:pt x="1473206" y="951504"/>
                    </a:cubicBezTo>
                    <a:cubicBezTo>
                      <a:pt x="1453739" y="932407"/>
                      <a:pt x="1403021" y="885645"/>
                      <a:pt x="1403012" y="885645"/>
                    </a:cubicBezTo>
                    <a:lnTo>
                      <a:pt x="1370087" y="768947"/>
                    </a:lnTo>
                    <a:cubicBezTo>
                      <a:pt x="1370087" y="768947"/>
                      <a:pt x="1365234" y="706998"/>
                      <a:pt x="1368645" y="688937"/>
                    </a:cubicBezTo>
                    <a:cubicBezTo>
                      <a:pt x="1372047" y="670875"/>
                      <a:pt x="1374995" y="640122"/>
                      <a:pt x="1374995" y="640122"/>
                    </a:cubicBezTo>
                    <a:cubicBezTo>
                      <a:pt x="1374995" y="640122"/>
                      <a:pt x="1370041" y="648451"/>
                      <a:pt x="1361999" y="641564"/>
                    </a:cubicBezTo>
                    <a:cubicBezTo>
                      <a:pt x="1353957" y="634678"/>
                      <a:pt x="1341294" y="617596"/>
                      <a:pt x="1335998" y="601994"/>
                    </a:cubicBezTo>
                    <a:cubicBezTo>
                      <a:pt x="1330710" y="586382"/>
                      <a:pt x="1323473" y="568958"/>
                      <a:pt x="1316365" y="558374"/>
                    </a:cubicBezTo>
                    <a:cubicBezTo>
                      <a:pt x="1309238" y="547790"/>
                      <a:pt x="1285455" y="533824"/>
                      <a:pt x="1285455" y="533824"/>
                    </a:cubicBezTo>
                    <a:cubicBezTo>
                      <a:pt x="1285464" y="533824"/>
                      <a:pt x="1308406" y="559502"/>
                      <a:pt x="1311161" y="567044"/>
                    </a:cubicBezTo>
                    <a:cubicBezTo>
                      <a:pt x="1313924" y="574578"/>
                      <a:pt x="1316947" y="589358"/>
                      <a:pt x="1324443" y="600542"/>
                    </a:cubicBezTo>
                    <a:cubicBezTo>
                      <a:pt x="1331958" y="611745"/>
                      <a:pt x="1355935" y="651094"/>
                      <a:pt x="1355935" y="651094"/>
                    </a:cubicBezTo>
                    <a:lnTo>
                      <a:pt x="1357091" y="741217"/>
                    </a:lnTo>
                    <a:lnTo>
                      <a:pt x="1355067" y="768374"/>
                    </a:lnTo>
                    <a:lnTo>
                      <a:pt x="1308850" y="728803"/>
                    </a:lnTo>
                    <a:lnTo>
                      <a:pt x="1250792" y="678825"/>
                    </a:lnTo>
                    <a:lnTo>
                      <a:pt x="1245015" y="684602"/>
                    </a:lnTo>
                    <a:lnTo>
                      <a:pt x="1300475" y="735736"/>
                    </a:lnTo>
                    <a:lnTo>
                      <a:pt x="1352174" y="783395"/>
                    </a:lnTo>
                    <a:cubicBezTo>
                      <a:pt x="1352174" y="783395"/>
                      <a:pt x="1371936" y="846333"/>
                      <a:pt x="1366621" y="854162"/>
                    </a:cubicBezTo>
                    <a:cubicBezTo>
                      <a:pt x="1361287" y="861991"/>
                      <a:pt x="1248186" y="829898"/>
                      <a:pt x="1248186" y="829898"/>
                    </a:cubicBezTo>
                    <a:cubicBezTo>
                      <a:pt x="1248186" y="829898"/>
                      <a:pt x="1207284" y="805893"/>
                      <a:pt x="1190710" y="798415"/>
                    </a:cubicBezTo>
                    <a:cubicBezTo>
                      <a:pt x="1174137" y="790928"/>
                      <a:pt x="1084125" y="749592"/>
                      <a:pt x="1084116" y="749601"/>
                    </a:cubicBezTo>
                    <a:lnTo>
                      <a:pt x="1083829" y="759704"/>
                    </a:lnTo>
                    <a:cubicBezTo>
                      <a:pt x="1083829" y="759704"/>
                      <a:pt x="1139447" y="787379"/>
                      <a:pt x="1151713" y="794949"/>
                    </a:cubicBezTo>
                    <a:cubicBezTo>
                      <a:pt x="1163978" y="802519"/>
                      <a:pt x="1210926" y="837699"/>
                      <a:pt x="1210926" y="837699"/>
                    </a:cubicBezTo>
                    <a:cubicBezTo>
                      <a:pt x="1210916" y="837699"/>
                      <a:pt x="1232037" y="852091"/>
                      <a:pt x="1260904" y="856759"/>
                    </a:cubicBezTo>
                    <a:cubicBezTo>
                      <a:pt x="1289772" y="861436"/>
                      <a:pt x="1352174" y="878426"/>
                      <a:pt x="1352174" y="878426"/>
                    </a:cubicBezTo>
                    <a:lnTo>
                      <a:pt x="1382510" y="894888"/>
                    </a:lnTo>
                    <a:lnTo>
                      <a:pt x="1438839" y="965655"/>
                    </a:lnTo>
                    <a:cubicBezTo>
                      <a:pt x="1438830" y="965655"/>
                      <a:pt x="1420750" y="970240"/>
                      <a:pt x="1409085" y="976637"/>
                    </a:cubicBezTo>
                    <a:cubicBezTo>
                      <a:pt x="1397410" y="983033"/>
                      <a:pt x="1383952" y="984724"/>
                      <a:pt x="1383952" y="984724"/>
                    </a:cubicBezTo>
                    <a:cubicBezTo>
                      <a:pt x="1383943" y="984724"/>
                      <a:pt x="1369800" y="972459"/>
                      <a:pt x="1353911" y="967966"/>
                    </a:cubicBezTo>
                    <a:cubicBezTo>
                      <a:pt x="1338013" y="963483"/>
                      <a:pt x="1323870" y="965082"/>
                      <a:pt x="1323870" y="965082"/>
                    </a:cubicBezTo>
                    <a:cubicBezTo>
                      <a:pt x="1323870" y="965082"/>
                      <a:pt x="1309515" y="933840"/>
                      <a:pt x="1300475" y="920890"/>
                    </a:cubicBezTo>
                    <a:cubicBezTo>
                      <a:pt x="1291426" y="907931"/>
                      <a:pt x="1266386" y="878426"/>
                      <a:pt x="1266386" y="878426"/>
                    </a:cubicBezTo>
                    <a:lnTo>
                      <a:pt x="1255414" y="875533"/>
                    </a:lnTo>
                    <a:cubicBezTo>
                      <a:pt x="1255414" y="875542"/>
                      <a:pt x="1277709" y="905564"/>
                      <a:pt x="1286324" y="917710"/>
                    </a:cubicBezTo>
                    <a:cubicBezTo>
                      <a:pt x="1294929" y="929865"/>
                      <a:pt x="1310874" y="964213"/>
                      <a:pt x="1310874" y="964213"/>
                    </a:cubicBezTo>
                    <a:cubicBezTo>
                      <a:pt x="1310874" y="964213"/>
                      <a:pt x="1298922" y="972763"/>
                      <a:pt x="1288052" y="972301"/>
                    </a:cubicBezTo>
                    <a:cubicBezTo>
                      <a:pt x="1277182" y="971839"/>
                      <a:pt x="1240680" y="968262"/>
                      <a:pt x="1240680" y="968262"/>
                    </a:cubicBezTo>
                    <a:lnTo>
                      <a:pt x="1241549" y="972884"/>
                    </a:lnTo>
                    <a:cubicBezTo>
                      <a:pt x="1241549" y="972884"/>
                      <a:pt x="1276914" y="979151"/>
                      <a:pt x="1283431" y="978079"/>
                    </a:cubicBezTo>
                    <a:cubicBezTo>
                      <a:pt x="1289947" y="977006"/>
                      <a:pt x="1316938" y="970286"/>
                      <a:pt x="1316938" y="970277"/>
                    </a:cubicBezTo>
                    <a:cubicBezTo>
                      <a:pt x="1316938" y="970277"/>
                      <a:pt x="1329324" y="973595"/>
                      <a:pt x="1341202" y="976923"/>
                    </a:cubicBezTo>
                    <a:cubicBezTo>
                      <a:pt x="1353061" y="980251"/>
                      <a:pt x="1378748" y="993099"/>
                      <a:pt x="1378757" y="993099"/>
                    </a:cubicBezTo>
                    <a:lnTo>
                      <a:pt x="1346692" y="1017659"/>
                    </a:lnTo>
                    <a:lnTo>
                      <a:pt x="1306826" y="1065891"/>
                    </a:lnTo>
                    <a:lnTo>
                      <a:pt x="1312029" y="1076003"/>
                    </a:lnTo>
                    <a:lnTo>
                      <a:pt x="1347265" y="1025164"/>
                    </a:lnTo>
                    <a:lnTo>
                      <a:pt x="1387418" y="996861"/>
                    </a:lnTo>
                    <a:cubicBezTo>
                      <a:pt x="1387418" y="996861"/>
                      <a:pt x="1394064" y="990428"/>
                      <a:pt x="1405619" y="989060"/>
                    </a:cubicBezTo>
                    <a:cubicBezTo>
                      <a:pt x="1417145" y="987682"/>
                      <a:pt x="1452834" y="983588"/>
                      <a:pt x="1454146" y="982996"/>
                    </a:cubicBezTo>
                    <a:cubicBezTo>
                      <a:pt x="1455459" y="982395"/>
                      <a:pt x="1596226" y="1048152"/>
                      <a:pt x="1641611" y="1080911"/>
                    </a:cubicBezTo>
                    <a:cubicBezTo>
                      <a:pt x="1686996" y="1113679"/>
                      <a:pt x="1711703" y="1151872"/>
                      <a:pt x="1729710" y="1162946"/>
                    </a:cubicBezTo>
                    <a:cubicBezTo>
                      <a:pt x="1733943" y="1165552"/>
                      <a:pt x="1740145" y="1167706"/>
                      <a:pt x="1745312" y="1170174"/>
                    </a:cubicBezTo>
                    <a:cubicBezTo>
                      <a:pt x="1795356" y="1273857"/>
                      <a:pt x="1836637" y="1371680"/>
                      <a:pt x="1867491" y="1442271"/>
                    </a:cubicBezTo>
                    <a:lnTo>
                      <a:pt x="1832829" y="1410206"/>
                    </a:lnTo>
                    <a:lnTo>
                      <a:pt x="1827060" y="1415983"/>
                    </a:lnTo>
                    <a:lnTo>
                      <a:pt x="1879341" y="1467690"/>
                    </a:lnTo>
                    <a:cubicBezTo>
                      <a:pt x="1887337" y="1485456"/>
                      <a:pt x="1896294" y="1506855"/>
                      <a:pt x="1902449" y="1518529"/>
                    </a:cubicBezTo>
                    <a:cubicBezTo>
                      <a:pt x="1883427" y="1516412"/>
                      <a:pt x="1775529" y="1504220"/>
                      <a:pt x="1741846" y="1489070"/>
                    </a:cubicBezTo>
                    <a:cubicBezTo>
                      <a:pt x="1722185" y="1480224"/>
                      <a:pt x="1683779" y="1445164"/>
                      <a:pt x="1683788" y="1445164"/>
                    </a:cubicBezTo>
                    <a:cubicBezTo>
                      <a:pt x="1683779" y="1445155"/>
                      <a:pt x="1621969" y="1415743"/>
                      <a:pt x="1612725" y="1404142"/>
                    </a:cubicBezTo>
                    <a:cubicBezTo>
                      <a:pt x="1602428" y="1391220"/>
                      <a:pt x="1605174" y="1378446"/>
                      <a:pt x="1608390" y="1357057"/>
                    </a:cubicBezTo>
                    <a:cubicBezTo>
                      <a:pt x="1611967" y="1333255"/>
                      <a:pt x="1630805" y="1315203"/>
                      <a:pt x="1636989" y="1309111"/>
                    </a:cubicBezTo>
                    <a:cubicBezTo>
                      <a:pt x="1643173" y="1303011"/>
                      <a:pt x="1672521" y="1274449"/>
                      <a:pt x="1672521" y="1274449"/>
                    </a:cubicBezTo>
                    <a:lnTo>
                      <a:pt x="1664433" y="1272138"/>
                    </a:lnTo>
                    <a:cubicBezTo>
                      <a:pt x="1664442" y="1272138"/>
                      <a:pt x="1640280" y="1295755"/>
                      <a:pt x="1634096" y="1303621"/>
                    </a:cubicBezTo>
                    <a:cubicBezTo>
                      <a:pt x="1627912" y="1311487"/>
                      <a:pt x="1621044" y="1325204"/>
                      <a:pt x="1612152" y="1326147"/>
                    </a:cubicBezTo>
                    <a:cubicBezTo>
                      <a:pt x="1608141" y="1326581"/>
                      <a:pt x="1600164" y="1319528"/>
                      <a:pt x="1596550" y="1307087"/>
                    </a:cubicBezTo>
                    <a:cubicBezTo>
                      <a:pt x="1593536" y="1296725"/>
                      <a:pt x="1592501" y="1284265"/>
                      <a:pt x="1592501" y="1284265"/>
                    </a:cubicBezTo>
                    <a:lnTo>
                      <a:pt x="1593083" y="1232271"/>
                    </a:lnTo>
                    <a:cubicBezTo>
                      <a:pt x="1593093" y="1232271"/>
                      <a:pt x="1589830" y="1253429"/>
                      <a:pt x="1588462" y="1267516"/>
                    </a:cubicBezTo>
                    <a:cubicBezTo>
                      <a:pt x="1587851" y="1273783"/>
                      <a:pt x="1587214" y="1278756"/>
                      <a:pt x="1585864" y="1279643"/>
                    </a:cubicBezTo>
                    <a:cubicBezTo>
                      <a:pt x="1582925" y="1281566"/>
                      <a:pt x="1555528" y="1264623"/>
                      <a:pt x="1555528" y="1264623"/>
                    </a:cubicBezTo>
                    <a:lnTo>
                      <a:pt x="1555823" y="1274735"/>
                    </a:lnTo>
                    <a:lnTo>
                      <a:pt x="1585282" y="1292353"/>
                    </a:lnTo>
                    <a:cubicBezTo>
                      <a:pt x="1585273" y="1292353"/>
                      <a:pt x="1586178" y="1308307"/>
                      <a:pt x="1591641" y="1318354"/>
                    </a:cubicBezTo>
                    <a:cubicBezTo>
                      <a:pt x="1597076" y="1328393"/>
                      <a:pt x="1606006" y="1335104"/>
                      <a:pt x="1607235" y="1335972"/>
                    </a:cubicBezTo>
                    <a:cubicBezTo>
                      <a:pt x="1608797" y="1337082"/>
                      <a:pt x="1601504" y="1347564"/>
                      <a:pt x="1598574" y="1361678"/>
                    </a:cubicBezTo>
                    <a:cubicBezTo>
                      <a:pt x="1595644" y="1375793"/>
                      <a:pt x="1595394" y="1388253"/>
                      <a:pt x="1595394" y="1388253"/>
                    </a:cubicBezTo>
                    <a:cubicBezTo>
                      <a:pt x="1595394" y="1388253"/>
                      <a:pt x="1575170" y="1378187"/>
                      <a:pt x="1558421" y="1365145"/>
                    </a:cubicBezTo>
                    <a:cubicBezTo>
                      <a:pt x="1541672" y="1352102"/>
                      <a:pt x="1531273" y="1344633"/>
                      <a:pt x="1531273" y="1344633"/>
                    </a:cubicBezTo>
                    <a:cubicBezTo>
                      <a:pt x="1531264" y="1344633"/>
                      <a:pt x="1523407" y="1333042"/>
                      <a:pt x="1514801" y="1319214"/>
                    </a:cubicBezTo>
                    <a:cubicBezTo>
                      <a:pt x="1506196" y="1305395"/>
                      <a:pt x="1493135" y="1290042"/>
                      <a:pt x="1493135" y="1290042"/>
                    </a:cubicBezTo>
                    <a:cubicBezTo>
                      <a:pt x="1493126" y="1290042"/>
                      <a:pt x="1488532" y="1268986"/>
                      <a:pt x="1485916" y="1256248"/>
                    </a:cubicBezTo>
                    <a:cubicBezTo>
                      <a:pt x="1483309" y="1243511"/>
                      <a:pt x="1479565" y="1222797"/>
                      <a:pt x="1472051" y="1212342"/>
                    </a:cubicBezTo>
                    <a:cubicBezTo>
                      <a:pt x="1466292" y="1204328"/>
                      <a:pt x="1445670" y="1181128"/>
                      <a:pt x="1432480" y="1163528"/>
                    </a:cubicBezTo>
                    <a:cubicBezTo>
                      <a:pt x="1419280" y="1145920"/>
                      <a:pt x="1419188" y="1141862"/>
                      <a:pt x="1419188" y="1141862"/>
                    </a:cubicBezTo>
                    <a:lnTo>
                      <a:pt x="1409085" y="1141862"/>
                    </a:lnTo>
                    <a:cubicBezTo>
                      <a:pt x="1409075" y="1141862"/>
                      <a:pt x="1448351" y="1207295"/>
                      <a:pt x="1458472" y="1225921"/>
                    </a:cubicBezTo>
                    <a:cubicBezTo>
                      <a:pt x="1462382" y="1233103"/>
                      <a:pt x="1462299" y="1236181"/>
                      <a:pt x="1467716" y="1254511"/>
                    </a:cubicBezTo>
                    <a:cubicBezTo>
                      <a:pt x="1473141" y="1272850"/>
                      <a:pt x="1477532" y="1288850"/>
                      <a:pt x="1480139" y="1299286"/>
                    </a:cubicBezTo>
                    <a:cubicBezTo>
                      <a:pt x="1484400" y="1316275"/>
                      <a:pt x="1500298" y="1332497"/>
                      <a:pt x="1498339" y="1335972"/>
                    </a:cubicBezTo>
                    <a:cubicBezTo>
                      <a:pt x="1496814" y="1338662"/>
                      <a:pt x="1462253" y="1328125"/>
                      <a:pt x="1448082" y="1323263"/>
                    </a:cubicBezTo>
                    <a:cubicBezTo>
                      <a:pt x="1437795" y="1319732"/>
                      <a:pt x="1418374" y="1309361"/>
                      <a:pt x="1400415" y="1296401"/>
                    </a:cubicBezTo>
                    <a:cubicBezTo>
                      <a:pt x="1377436" y="1279801"/>
                      <a:pt x="1356509" y="1260001"/>
                      <a:pt x="1356509" y="1260001"/>
                    </a:cubicBezTo>
                    <a:cubicBezTo>
                      <a:pt x="1356499" y="1260001"/>
                      <a:pt x="1385579" y="1293961"/>
                      <a:pt x="1398973" y="1305063"/>
                    </a:cubicBezTo>
                    <a:cubicBezTo>
                      <a:pt x="1412376" y="1316173"/>
                      <a:pt x="1426296" y="1324030"/>
                      <a:pt x="1426416" y="1327311"/>
                    </a:cubicBezTo>
                    <a:cubicBezTo>
                      <a:pt x="1426777" y="1337793"/>
                      <a:pt x="1325608" y="1337701"/>
                      <a:pt x="1325608" y="1337701"/>
                    </a:cubicBezTo>
                    <a:cubicBezTo>
                      <a:pt x="1325599" y="1337710"/>
                      <a:pt x="1305069" y="1325093"/>
                      <a:pt x="1283717" y="1317486"/>
                    </a:cubicBezTo>
                    <a:cubicBezTo>
                      <a:pt x="1262365" y="1309878"/>
                      <a:pt x="1240107" y="1307087"/>
                      <a:pt x="1240107" y="1307087"/>
                    </a:cubicBezTo>
                    <a:cubicBezTo>
                      <a:pt x="1240098" y="1307087"/>
                      <a:pt x="1263252" y="1313761"/>
                      <a:pt x="1283431" y="1323263"/>
                    </a:cubicBezTo>
                    <a:cubicBezTo>
                      <a:pt x="1303609" y="1332765"/>
                      <a:pt x="1322428" y="1344060"/>
                      <a:pt x="1322428" y="1344060"/>
                    </a:cubicBezTo>
                    <a:lnTo>
                      <a:pt x="1311447" y="1351862"/>
                    </a:lnTo>
                    <a:lnTo>
                      <a:pt x="1314054" y="1354173"/>
                    </a:lnTo>
                    <a:lnTo>
                      <a:pt x="1330516" y="1348109"/>
                    </a:lnTo>
                    <a:cubicBezTo>
                      <a:pt x="1330516" y="1348100"/>
                      <a:pt x="1435641" y="1345696"/>
                      <a:pt x="1446058" y="1342036"/>
                    </a:cubicBezTo>
                    <a:cubicBezTo>
                      <a:pt x="1454664" y="1347730"/>
                      <a:pt x="1463815" y="1348599"/>
                      <a:pt x="1481007" y="1354746"/>
                    </a:cubicBezTo>
                    <a:cubicBezTo>
                      <a:pt x="1498200" y="1360902"/>
                      <a:pt x="1521447" y="1361678"/>
                      <a:pt x="1521447" y="1361678"/>
                    </a:cubicBezTo>
                    <a:lnTo>
                      <a:pt x="1547153" y="1381607"/>
                    </a:lnTo>
                    <a:cubicBezTo>
                      <a:pt x="1547153" y="1381616"/>
                      <a:pt x="1389184" y="1406869"/>
                      <a:pt x="1303073" y="1439960"/>
                    </a:cubicBezTo>
                    <a:cubicBezTo>
                      <a:pt x="1216952" y="1473052"/>
                      <a:pt x="1119721" y="1470325"/>
                      <a:pt x="1057837" y="1457578"/>
                    </a:cubicBezTo>
                    <a:cubicBezTo>
                      <a:pt x="985156" y="1442613"/>
                      <a:pt x="978843" y="1404651"/>
                      <a:pt x="955578" y="1393161"/>
                    </a:cubicBezTo>
                    <a:cubicBezTo>
                      <a:pt x="917033" y="1374138"/>
                      <a:pt x="847458" y="1329918"/>
                      <a:pt x="780822" y="1304776"/>
                    </a:cubicBezTo>
                    <a:cubicBezTo>
                      <a:pt x="741936" y="1290107"/>
                      <a:pt x="670734" y="1237605"/>
                      <a:pt x="646794" y="1222741"/>
                    </a:cubicBezTo>
                    <a:cubicBezTo>
                      <a:pt x="622863" y="1207878"/>
                      <a:pt x="590760" y="1173345"/>
                      <a:pt x="590760" y="1173345"/>
                    </a:cubicBezTo>
                    <a:lnTo>
                      <a:pt x="565628" y="1182588"/>
                    </a:lnTo>
                    <a:cubicBezTo>
                      <a:pt x="565637" y="1182588"/>
                      <a:pt x="614017" y="1225634"/>
                      <a:pt x="650260" y="1250471"/>
                    </a:cubicBezTo>
                    <a:cubicBezTo>
                      <a:pt x="686503" y="1275308"/>
                      <a:pt x="716119" y="1287445"/>
                      <a:pt x="716119" y="1287445"/>
                    </a:cubicBezTo>
                    <a:lnTo>
                      <a:pt x="652857" y="1271269"/>
                    </a:lnTo>
                    <a:cubicBezTo>
                      <a:pt x="652857" y="1271269"/>
                      <a:pt x="579317" y="1293481"/>
                      <a:pt x="550025" y="1302465"/>
                    </a:cubicBezTo>
                    <a:cubicBezTo>
                      <a:pt x="520723" y="1311450"/>
                      <a:pt x="475357" y="1316275"/>
                      <a:pt x="450085" y="1309971"/>
                    </a:cubicBezTo>
                    <a:cubicBezTo>
                      <a:pt x="418529" y="1302114"/>
                      <a:pt x="407899" y="1281991"/>
                      <a:pt x="391446" y="1273293"/>
                    </a:cubicBezTo>
                    <a:cubicBezTo>
                      <a:pt x="368919" y="1261369"/>
                      <a:pt x="336216" y="1248576"/>
                      <a:pt x="322989" y="1244408"/>
                    </a:cubicBezTo>
                    <a:cubicBezTo>
                      <a:pt x="315779" y="1242134"/>
                      <a:pt x="294187" y="1231347"/>
                      <a:pt x="277928" y="1219275"/>
                    </a:cubicBezTo>
                    <a:cubicBezTo>
                      <a:pt x="264349" y="1209200"/>
                      <a:pt x="255106" y="1197322"/>
                      <a:pt x="255106" y="1197322"/>
                    </a:cubicBezTo>
                    <a:lnTo>
                      <a:pt x="244707" y="1204254"/>
                    </a:lnTo>
                    <a:cubicBezTo>
                      <a:pt x="244698" y="1204254"/>
                      <a:pt x="298310" y="1240174"/>
                      <a:pt x="297283" y="1245850"/>
                    </a:cubicBezTo>
                    <a:cubicBezTo>
                      <a:pt x="296248" y="1251525"/>
                      <a:pt x="229382" y="1251368"/>
                      <a:pt x="209176" y="1257404"/>
                    </a:cubicBezTo>
                    <a:cubicBezTo>
                      <a:pt x="188979" y="1263440"/>
                      <a:pt x="184052" y="1277046"/>
                      <a:pt x="184052" y="1277046"/>
                    </a:cubicBezTo>
                    <a:cubicBezTo>
                      <a:pt x="184052" y="1277046"/>
                      <a:pt x="213650" y="1269208"/>
                      <a:pt x="245280" y="1263467"/>
                    </a:cubicBezTo>
                    <a:cubicBezTo>
                      <a:pt x="271060" y="1258790"/>
                      <a:pt x="301101" y="1255185"/>
                      <a:pt x="312877" y="1256248"/>
                    </a:cubicBezTo>
                    <a:cubicBezTo>
                      <a:pt x="327694" y="1257579"/>
                      <a:pt x="345256" y="1263403"/>
                      <a:pt x="368919" y="1274735"/>
                    </a:cubicBezTo>
                    <a:cubicBezTo>
                      <a:pt x="384023" y="1281973"/>
                      <a:pt x="422198" y="1314306"/>
                      <a:pt x="435934" y="1320083"/>
                    </a:cubicBezTo>
                    <a:cubicBezTo>
                      <a:pt x="449383" y="1325749"/>
                      <a:pt x="466428" y="1326405"/>
                      <a:pt x="467417" y="1333375"/>
                    </a:cubicBezTo>
                    <a:cubicBezTo>
                      <a:pt x="468406" y="1340345"/>
                      <a:pt x="439077" y="1344541"/>
                      <a:pt x="417151" y="1345798"/>
                    </a:cubicBezTo>
                    <a:cubicBezTo>
                      <a:pt x="408943" y="1346260"/>
                      <a:pt x="370408" y="1348812"/>
                      <a:pt x="327029" y="1349255"/>
                    </a:cubicBezTo>
                    <a:cubicBezTo>
                      <a:pt x="269221" y="1349856"/>
                      <a:pt x="205728" y="1352509"/>
                      <a:pt x="195606" y="1352148"/>
                    </a:cubicBezTo>
                    <a:cubicBezTo>
                      <a:pt x="177878" y="1351510"/>
                      <a:pt x="160361" y="1328467"/>
                      <a:pt x="160361" y="1328458"/>
                    </a:cubicBezTo>
                    <a:cubicBezTo>
                      <a:pt x="160371" y="1328467"/>
                      <a:pt x="119358" y="1328190"/>
                      <a:pt x="132631" y="1330195"/>
                    </a:cubicBezTo>
                    <a:cubicBezTo>
                      <a:pt x="138658" y="1331101"/>
                      <a:pt x="151784" y="1331203"/>
                      <a:pt x="156895" y="1335972"/>
                    </a:cubicBezTo>
                    <a:cubicBezTo>
                      <a:pt x="164216" y="1342803"/>
                      <a:pt x="181945" y="1354783"/>
                      <a:pt x="188378" y="1356188"/>
                    </a:cubicBezTo>
                    <a:cubicBezTo>
                      <a:pt x="222163" y="1363573"/>
                      <a:pt x="288271" y="1357796"/>
                      <a:pt x="292662" y="1364858"/>
                    </a:cubicBezTo>
                    <a:cubicBezTo>
                      <a:pt x="296683" y="1371338"/>
                      <a:pt x="268860" y="1403828"/>
                      <a:pt x="239512" y="1430135"/>
                    </a:cubicBezTo>
                    <a:cubicBezTo>
                      <a:pt x="207974" y="1458401"/>
                      <a:pt x="148650" y="1462551"/>
                      <a:pt x="156895" y="1465962"/>
                    </a:cubicBezTo>
                    <a:cubicBezTo>
                      <a:pt x="171796" y="1472100"/>
                      <a:pt x="218511" y="1455424"/>
                      <a:pt x="245576" y="1434183"/>
                    </a:cubicBezTo>
                    <a:cubicBezTo>
                      <a:pt x="275136" y="1410982"/>
                      <a:pt x="304770" y="1368084"/>
                      <a:pt x="313459" y="1366882"/>
                    </a:cubicBezTo>
                    <a:cubicBezTo>
                      <a:pt x="365730" y="1359654"/>
                      <a:pt x="421034" y="1355615"/>
                      <a:pt x="445750" y="1350706"/>
                    </a:cubicBezTo>
                    <a:cubicBezTo>
                      <a:pt x="470458" y="1345789"/>
                      <a:pt x="526436" y="1326507"/>
                      <a:pt x="529514" y="1330195"/>
                    </a:cubicBezTo>
                    <a:cubicBezTo>
                      <a:pt x="532130" y="1333320"/>
                      <a:pt x="491736" y="1384759"/>
                      <a:pt x="487632" y="1403856"/>
                    </a:cubicBezTo>
                    <a:cubicBezTo>
                      <a:pt x="483676" y="1422250"/>
                      <a:pt x="485238" y="1436097"/>
                      <a:pt x="492836" y="1467977"/>
                    </a:cubicBezTo>
                    <a:cubicBezTo>
                      <a:pt x="499593" y="1496336"/>
                      <a:pt x="485321" y="1521995"/>
                      <a:pt x="485321" y="1521995"/>
                    </a:cubicBezTo>
                    <a:cubicBezTo>
                      <a:pt x="485312" y="1521995"/>
                      <a:pt x="504917" y="1496613"/>
                      <a:pt x="503808" y="1479827"/>
                    </a:cubicBezTo>
                    <a:cubicBezTo>
                      <a:pt x="502218" y="1455757"/>
                      <a:pt x="491403" y="1422065"/>
                      <a:pt x="497458" y="1404142"/>
                    </a:cubicBezTo>
                    <a:cubicBezTo>
                      <a:pt x="505194" y="1381265"/>
                      <a:pt x="522027" y="1363795"/>
                      <a:pt x="538757" y="1346085"/>
                    </a:cubicBezTo>
                    <a:cubicBezTo>
                      <a:pt x="546799" y="1337572"/>
                      <a:pt x="577376" y="1312097"/>
                      <a:pt x="596528" y="1305931"/>
                    </a:cubicBezTo>
                    <a:cubicBezTo>
                      <a:pt x="626061" y="1296439"/>
                      <a:pt x="632956" y="1293471"/>
                      <a:pt x="688962" y="1304489"/>
                    </a:cubicBezTo>
                    <a:cubicBezTo>
                      <a:pt x="723504" y="1311283"/>
                      <a:pt x="860001" y="1369849"/>
                      <a:pt x="890301" y="1388253"/>
                    </a:cubicBezTo>
                    <a:cubicBezTo>
                      <a:pt x="925074" y="1409383"/>
                      <a:pt x="982411" y="1471831"/>
                      <a:pt x="1024616" y="1484153"/>
                    </a:cubicBezTo>
                    <a:cubicBezTo>
                      <a:pt x="1052651" y="1492342"/>
                      <a:pt x="1081814" y="1495541"/>
                      <a:pt x="1087296" y="1510728"/>
                    </a:cubicBezTo>
                    <a:cubicBezTo>
                      <a:pt x="1092767" y="1525914"/>
                      <a:pt x="1013413" y="1537441"/>
                      <a:pt x="989954" y="1539040"/>
                    </a:cubicBezTo>
                    <a:cubicBezTo>
                      <a:pt x="966503" y="1540639"/>
                      <a:pt x="813553" y="1545806"/>
                      <a:pt x="773021" y="1543662"/>
                    </a:cubicBezTo>
                    <a:cubicBezTo>
                      <a:pt x="732498" y="1541508"/>
                      <a:pt x="583597" y="1541573"/>
                      <a:pt x="458173" y="1532107"/>
                    </a:cubicBezTo>
                    <a:cubicBezTo>
                      <a:pt x="440630" y="1530776"/>
                      <a:pt x="386824" y="1488580"/>
                      <a:pt x="333388" y="1473754"/>
                    </a:cubicBezTo>
                    <a:cubicBezTo>
                      <a:pt x="303366" y="1465435"/>
                      <a:pt x="273593" y="1481842"/>
                      <a:pt x="273593" y="1481842"/>
                    </a:cubicBezTo>
                    <a:cubicBezTo>
                      <a:pt x="273583" y="1481842"/>
                      <a:pt x="302321" y="1477729"/>
                      <a:pt x="331650" y="1485891"/>
                    </a:cubicBezTo>
                    <a:cubicBezTo>
                      <a:pt x="344221" y="1489385"/>
                      <a:pt x="371951" y="1503416"/>
                      <a:pt x="378736" y="1506975"/>
                    </a:cubicBezTo>
                    <a:cubicBezTo>
                      <a:pt x="401354" y="1518825"/>
                      <a:pt x="443726" y="1551454"/>
                      <a:pt x="443726" y="1551463"/>
                    </a:cubicBezTo>
                    <a:cubicBezTo>
                      <a:pt x="443726" y="1551463"/>
                      <a:pt x="454827" y="1549245"/>
                      <a:pt x="470014" y="1550881"/>
                    </a:cubicBezTo>
                    <a:cubicBezTo>
                      <a:pt x="494786" y="1553552"/>
                      <a:pt x="533248" y="1560901"/>
                      <a:pt x="574002" y="1562721"/>
                    </a:cubicBezTo>
                    <a:cubicBezTo>
                      <a:pt x="639279" y="1565642"/>
                      <a:pt x="731768" y="1561520"/>
                      <a:pt x="736048" y="1569950"/>
                    </a:cubicBezTo>
                    <a:cubicBezTo>
                      <a:pt x="737582" y="1572963"/>
                      <a:pt x="722515" y="1597255"/>
                      <a:pt x="702540" y="1623672"/>
                    </a:cubicBezTo>
                    <a:cubicBezTo>
                      <a:pt x="691245" y="1638609"/>
                      <a:pt x="678424" y="1654212"/>
                      <a:pt x="665854" y="1667292"/>
                    </a:cubicBezTo>
                    <a:cubicBezTo>
                      <a:pt x="648596" y="1685242"/>
                      <a:pt x="631145" y="1697480"/>
                      <a:pt x="627438" y="1697906"/>
                    </a:cubicBezTo>
                    <a:cubicBezTo>
                      <a:pt x="574169" y="1703988"/>
                      <a:pt x="549988" y="1709053"/>
                      <a:pt x="519124" y="1714950"/>
                    </a:cubicBezTo>
                    <a:cubicBezTo>
                      <a:pt x="494842" y="1709894"/>
                      <a:pt x="422929" y="1706289"/>
                      <a:pt x="422929" y="1706289"/>
                    </a:cubicBezTo>
                    <a:lnTo>
                      <a:pt x="399247" y="1705125"/>
                    </a:lnTo>
                    <a:lnTo>
                      <a:pt x="399534" y="1708304"/>
                    </a:lnTo>
                    <a:cubicBezTo>
                      <a:pt x="399534" y="1708304"/>
                      <a:pt x="411310" y="1708323"/>
                      <a:pt x="409646" y="1714082"/>
                    </a:cubicBezTo>
                    <a:cubicBezTo>
                      <a:pt x="408222" y="1718999"/>
                      <a:pt x="390817" y="1729167"/>
                      <a:pt x="372377" y="1738059"/>
                    </a:cubicBezTo>
                    <a:cubicBezTo>
                      <a:pt x="353945" y="1746951"/>
                      <a:pt x="333961" y="1751055"/>
                      <a:pt x="333961" y="1751055"/>
                    </a:cubicBezTo>
                    <a:lnTo>
                      <a:pt x="306231" y="1775615"/>
                    </a:lnTo>
                    <a:lnTo>
                      <a:pt x="309411" y="1778212"/>
                    </a:lnTo>
                    <a:lnTo>
                      <a:pt x="337141" y="1755963"/>
                    </a:lnTo>
                    <a:cubicBezTo>
                      <a:pt x="337150" y="1755972"/>
                      <a:pt x="362283" y="1750306"/>
                      <a:pt x="374688" y="1744123"/>
                    </a:cubicBezTo>
                    <a:cubicBezTo>
                      <a:pt x="395162" y="1733927"/>
                      <a:pt x="420913" y="1719859"/>
                      <a:pt x="420904" y="1719859"/>
                    </a:cubicBezTo>
                    <a:cubicBezTo>
                      <a:pt x="420923" y="1719859"/>
                      <a:pt x="443513" y="1717798"/>
                      <a:pt x="466835" y="1719572"/>
                    </a:cubicBezTo>
                    <a:cubicBezTo>
                      <a:pt x="491089" y="1721421"/>
                      <a:pt x="516296" y="1727373"/>
                      <a:pt x="517386" y="1729102"/>
                    </a:cubicBezTo>
                    <a:cubicBezTo>
                      <a:pt x="519133" y="1731894"/>
                      <a:pt x="433910" y="1821249"/>
                      <a:pt x="433910" y="1821249"/>
                    </a:cubicBezTo>
                    <a:lnTo>
                      <a:pt x="438531" y="1824142"/>
                    </a:lnTo>
                    <a:cubicBezTo>
                      <a:pt x="438522" y="1824133"/>
                      <a:pt x="519993" y="1735609"/>
                      <a:pt x="525188" y="1730840"/>
                    </a:cubicBezTo>
                    <a:cubicBezTo>
                      <a:pt x="529514" y="1726856"/>
                      <a:pt x="615551" y="1710255"/>
                      <a:pt x="618777" y="1713222"/>
                    </a:cubicBezTo>
                    <a:cubicBezTo>
                      <a:pt x="622077" y="1716254"/>
                      <a:pt x="590178" y="1766371"/>
                      <a:pt x="590178" y="1766371"/>
                    </a:cubicBezTo>
                    <a:lnTo>
                      <a:pt x="573420" y="1845513"/>
                    </a:lnTo>
                    <a:lnTo>
                      <a:pt x="495720" y="1953836"/>
                    </a:lnTo>
                    <a:lnTo>
                      <a:pt x="382202" y="2112415"/>
                    </a:lnTo>
                    <a:lnTo>
                      <a:pt x="499769" y="1957007"/>
                    </a:lnTo>
                    <a:cubicBezTo>
                      <a:pt x="499759" y="1957007"/>
                      <a:pt x="573697" y="1862447"/>
                      <a:pt x="580352" y="1847537"/>
                    </a:cubicBezTo>
                    <a:cubicBezTo>
                      <a:pt x="585103" y="1836889"/>
                      <a:pt x="583985" y="1801376"/>
                      <a:pt x="597111" y="1767518"/>
                    </a:cubicBezTo>
                    <a:cubicBezTo>
                      <a:pt x="610227" y="1733668"/>
                      <a:pt x="632929" y="1712066"/>
                      <a:pt x="632929" y="1712057"/>
                    </a:cubicBezTo>
                    <a:cubicBezTo>
                      <a:pt x="632929" y="1712066"/>
                      <a:pt x="687215" y="1648444"/>
                      <a:pt x="707162" y="1645339"/>
                    </a:cubicBezTo>
                    <a:cubicBezTo>
                      <a:pt x="710222" y="1644858"/>
                      <a:pt x="712837" y="1691555"/>
                      <a:pt x="713808" y="1710329"/>
                    </a:cubicBezTo>
                    <a:cubicBezTo>
                      <a:pt x="714816" y="1729795"/>
                      <a:pt x="701098" y="1825584"/>
                      <a:pt x="701098" y="1825584"/>
                    </a:cubicBezTo>
                    <a:lnTo>
                      <a:pt x="707162" y="1829910"/>
                    </a:lnTo>
                    <a:lnTo>
                      <a:pt x="722183" y="1719859"/>
                    </a:lnTo>
                    <a:cubicBezTo>
                      <a:pt x="722183" y="1719859"/>
                      <a:pt x="727072" y="1732189"/>
                      <a:pt x="747029" y="1754235"/>
                    </a:cubicBezTo>
                    <a:cubicBezTo>
                      <a:pt x="766976" y="1776280"/>
                      <a:pt x="801907" y="1807966"/>
                      <a:pt x="801907" y="1807966"/>
                    </a:cubicBezTo>
                    <a:lnTo>
                      <a:pt x="802775" y="1802476"/>
                    </a:lnTo>
                    <a:cubicBezTo>
                      <a:pt x="802775" y="1802476"/>
                      <a:pt x="772661" y="1773692"/>
                      <a:pt x="752519" y="1749900"/>
                    </a:cubicBezTo>
                    <a:cubicBezTo>
                      <a:pt x="732369" y="1726107"/>
                      <a:pt x="722478" y="1704838"/>
                      <a:pt x="722478" y="1704838"/>
                    </a:cubicBezTo>
                    <a:cubicBezTo>
                      <a:pt x="722478" y="1704848"/>
                      <a:pt x="711996" y="1653510"/>
                      <a:pt x="716405" y="1638979"/>
                    </a:cubicBezTo>
                    <a:cubicBezTo>
                      <a:pt x="720352" y="1626011"/>
                      <a:pt x="768520" y="1584332"/>
                      <a:pt x="790935" y="1574276"/>
                    </a:cubicBezTo>
                    <a:cubicBezTo>
                      <a:pt x="804911" y="1568009"/>
                      <a:pt x="923808" y="1566770"/>
                      <a:pt x="923808" y="1566770"/>
                    </a:cubicBezTo>
                    <a:cubicBezTo>
                      <a:pt x="923799" y="1566770"/>
                      <a:pt x="990980" y="1564339"/>
                      <a:pt x="1025198" y="1554920"/>
                    </a:cubicBezTo>
                    <a:cubicBezTo>
                      <a:pt x="1085234" y="1538402"/>
                      <a:pt x="1145889" y="1527365"/>
                      <a:pt x="1186662" y="1520840"/>
                    </a:cubicBezTo>
                    <a:cubicBezTo>
                      <a:pt x="1216934" y="1515996"/>
                      <a:pt x="1236345" y="1513621"/>
                      <a:pt x="1236345" y="1513621"/>
                    </a:cubicBezTo>
                    <a:cubicBezTo>
                      <a:pt x="1236345" y="1513621"/>
                      <a:pt x="1229764" y="1534354"/>
                      <a:pt x="1198798" y="1578611"/>
                    </a:cubicBezTo>
                    <a:cubicBezTo>
                      <a:pt x="1167824" y="1622868"/>
                      <a:pt x="1139530" y="1659703"/>
                      <a:pt x="1108675" y="1691555"/>
                    </a:cubicBezTo>
                    <a:cubicBezTo>
                      <a:pt x="1077821" y="1723408"/>
                      <a:pt x="1050904" y="1745638"/>
                      <a:pt x="1033277" y="1771279"/>
                    </a:cubicBezTo>
                    <a:cubicBezTo>
                      <a:pt x="1014347" y="1798834"/>
                      <a:pt x="989667" y="1862558"/>
                      <a:pt x="989667" y="1862558"/>
                    </a:cubicBezTo>
                    <a:lnTo>
                      <a:pt x="991682" y="1863713"/>
                    </a:lnTo>
                    <a:cubicBezTo>
                      <a:pt x="991682" y="1863704"/>
                      <a:pt x="1019431" y="1810185"/>
                      <a:pt x="1037899" y="1782834"/>
                    </a:cubicBezTo>
                    <a:cubicBezTo>
                      <a:pt x="1056423" y="1755418"/>
                      <a:pt x="1086140" y="1725922"/>
                      <a:pt x="1086140" y="1725922"/>
                    </a:cubicBezTo>
                    <a:lnTo>
                      <a:pt x="1069678" y="1757128"/>
                    </a:lnTo>
                    <a:lnTo>
                      <a:pt x="1079790" y="1764634"/>
                    </a:lnTo>
                    <a:cubicBezTo>
                      <a:pt x="1079799" y="1764634"/>
                      <a:pt x="1088340" y="1739334"/>
                      <a:pt x="1107224" y="1712640"/>
                    </a:cubicBezTo>
                    <a:cubicBezTo>
                      <a:pt x="1125988" y="1686120"/>
                      <a:pt x="1160947" y="1666127"/>
                      <a:pt x="1171068" y="1647067"/>
                    </a:cubicBezTo>
                    <a:cubicBezTo>
                      <a:pt x="1190220" y="1611018"/>
                      <a:pt x="1281314" y="1534326"/>
                      <a:pt x="1324157" y="1498018"/>
                    </a:cubicBezTo>
                    <a:cubicBezTo>
                      <a:pt x="1384756" y="1446680"/>
                      <a:pt x="1489179" y="1442447"/>
                      <a:pt x="1531846" y="1453825"/>
                    </a:cubicBezTo>
                    <a:cubicBezTo>
                      <a:pt x="1574513" y="1465204"/>
                      <a:pt x="1661983" y="1543218"/>
                      <a:pt x="1708043" y="1556085"/>
                    </a:cubicBezTo>
                    <a:cubicBezTo>
                      <a:pt x="1723498" y="1560401"/>
                      <a:pt x="1764427" y="1568637"/>
                      <a:pt x="1802788" y="1576587"/>
                    </a:cubicBezTo>
                    <a:cubicBezTo>
                      <a:pt x="1811476" y="1581023"/>
                      <a:pt x="1823252" y="1586042"/>
                      <a:pt x="1836877" y="1588723"/>
                    </a:cubicBezTo>
                    <a:cubicBezTo>
                      <a:pt x="1865559" y="1594352"/>
                      <a:pt x="1927286" y="1612987"/>
                      <a:pt x="1927286" y="1612987"/>
                    </a:cubicBezTo>
                    <a:lnTo>
                      <a:pt x="1957041" y="1630605"/>
                    </a:lnTo>
                    <a:lnTo>
                      <a:pt x="1987655" y="1671913"/>
                    </a:lnTo>
                    <a:cubicBezTo>
                      <a:pt x="1993950" y="1682867"/>
                      <a:pt x="2000096" y="1693940"/>
                      <a:pt x="2006437" y="1704838"/>
                    </a:cubicBezTo>
                    <a:cubicBezTo>
                      <a:pt x="2002306" y="1705781"/>
                      <a:pt x="1991130" y="1708101"/>
                      <a:pt x="1981018" y="1713222"/>
                    </a:cubicBezTo>
                    <a:cubicBezTo>
                      <a:pt x="1969140" y="1719221"/>
                      <a:pt x="1955599" y="1720441"/>
                      <a:pt x="1955599" y="1720441"/>
                    </a:cubicBezTo>
                    <a:cubicBezTo>
                      <a:pt x="1955589" y="1720441"/>
                      <a:pt x="1942159" y="1707833"/>
                      <a:pt x="1926427" y="1702814"/>
                    </a:cubicBezTo>
                    <a:cubicBezTo>
                      <a:pt x="1910685" y="1697795"/>
                      <a:pt x="1896386" y="1698775"/>
                      <a:pt x="1896386" y="1698775"/>
                    </a:cubicBezTo>
                    <a:cubicBezTo>
                      <a:pt x="1896386" y="1698775"/>
                      <a:pt x="1882743" y="1666959"/>
                      <a:pt x="1874137" y="1653713"/>
                    </a:cubicBezTo>
                    <a:cubicBezTo>
                      <a:pt x="1865550" y="1640467"/>
                      <a:pt x="1841785" y="1610676"/>
                      <a:pt x="1841785" y="1610676"/>
                    </a:cubicBezTo>
                    <a:lnTo>
                      <a:pt x="1830813" y="1607496"/>
                    </a:lnTo>
                    <a:cubicBezTo>
                      <a:pt x="1830804" y="1607496"/>
                      <a:pt x="1852073" y="1637815"/>
                      <a:pt x="1860272" y="1650247"/>
                    </a:cubicBezTo>
                    <a:cubicBezTo>
                      <a:pt x="1868471" y="1662679"/>
                      <a:pt x="1883380" y="1697619"/>
                      <a:pt x="1883380" y="1697619"/>
                    </a:cubicBezTo>
                    <a:cubicBezTo>
                      <a:pt x="1883390" y="1697619"/>
                      <a:pt x="1870837" y="1705670"/>
                      <a:pt x="1859985" y="1704838"/>
                    </a:cubicBezTo>
                    <a:cubicBezTo>
                      <a:pt x="1849125" y="1704015"/>
                      <a:pt x="1812900" y="1699348"/>
                      <a:pt x="1812900" y="1699357"/>
                    </a:cubicBezTo>
                    <a:lnTo>
                      <a:pt x="1813769" y="1704265"/>
                    </a:lnTo>
                    <a:cubicBezTo>
                      <a:pt x="1813778" y="1704265"/>
                      <a:pt x="1848819" y="1711466"/>
                      <a:pt x="1855364" y="1710615"/>
                    </a:cubicBezTo>
                    <a:cubicBezTo>
                      <a:pt x="1861908" y="1709765"/>
                      <a:pt x="1888871" y="1704265"/>
                      <a:pt x="1888871" y="1704265"/>
                    </a:cubicBezTo>
                    <a:cubicBezTo>
                      <a:pt x="1888862" y="1704265"/>
                      <a:pt x="1901377" y="1707473"/>
                      <a:pt x="1913135" y="1711198"/>
                    </a:cubicBezTo>
                    <a:cubicBezTo>
                      <a:pt x="1924874" y="1714913"/>
                      <a:pt x="1950108" y="1728815"/>
                      <a:pt x="1950108" y="1728815"/>
                    </a:cubicBezTo>
                    <a:lnTo>
                      <a:pt x="1917183" y="1752506"/>
                    </a:lnTo>
                    <a:lnTo>
                      <a:pt x="1875875" y="1798723"/>
                    </a:lnTo>
                    <a:lnTo>
                      <a:pt x="1880783" y="1809408"/>
                    </a:lnTo>
                    <a:lnTo>
                      <a:pt x="1917757" y="1759725"/>
                    </a:lnTo>
                    <a:lnTo>
                      <a:pt x="1958778" y="1732568"/>
                    </a:lnTo>
                    <a:cubicBezTo>
                      <a:pt x="1958788" y="1732568"/>
                      <a:pt x="1965378" y="1726625"/>
                      <a:pt x="1976970" y="1725636"/>
                    </a:cubicBezTo>
                    <a:cubicBezTo>
                      <a:pt x="1986388" y="1724841"/>
                      <a:pt x="2006668" y="1723214"/>
                      <a:pt x="2016550" y="1722170"/>
                    </a:cubicBezTo>
                    <a:cubicBezTo>
                      <a:pt x="2081891" y="1833506"/>
                      <a:pt x="2149146" y="1937577"/>
                      <a:pt x="2209209" y="1987630"/>
                    </a:cubicBezTo>
                    <a:cubicBezTo>
                      <a:pt x="2216641" y="1993823"/>
                      <a:pt x="2231513" y="2004268"/>
                      <a:pt x="2245027" y="2013918"/>
                    </a:cubicBezTo>
                    <a:cubicBezTo>
                      <a:pt x="2238428" y="2016959"/>
                      <a:pt x="2228565" y="2021424"/>
                      <a:pt x="2228565" y="2021424"/>
                    </a:cubicBezTo>
                    <a:cubicBezTo>
                      <a:pt x="2228565" y="2021433"/>
                      <a:pt x="2120889" y="2086977"/>
                      <a:pt x="2106672" y="2088438"/>
                    </a:cubicBezTo>
                    <a:cubicBezTo>
                      <a:pt x="2091874" y="2089963"/>
                      <a:pt x="2056009" y="2082078"/>
                      <a:pt x="2050048" y="2071689"/>
                    </a:cubicBezTo>
                    <a:cubicBezTo>
                      <a:pt x="2044104" y="2061290"/>
                      <a:pt x="2033299" y="2021137"/>
                      <a:pt x="2033299" y="2021137"/>
                    </a:cubicBezTo>
                    <a:lnTo>
                      <a:pt x="2028390" y="2019113"/>
                    </a:lnTo>
                    <a:lnTo>
                      <a:pt x="2043411" y="2070533"/>
                    </a:lnTo>
                    <a:cubicBezTo>
                      <a:pt x="2043402" y="2070524"/>
                      <a:pt x="2033234" y="2077096"/>
                      <a:pt x="2024628" y="2077170"/>
                    </a:cubicBezTo>
                    <a:cubicBezTo>
                      <a:pt x="2016041" y="2077254"/>
                      <a:pt x="2000374" y="2078621"/>
                      <a:pt x="2000374" y="2078621"/>
                    </a:cubicBezTo>
                    <a:cubicBezTo>
                      <a:pt x="2000365" y="2078612"/>
                      <a:pt x="1985843" y="2068555"/>
                      <a:pt x="1978412" y="2067927"/>
                    </a:cubicBezTo>
                    <a:cubicBezTo>
                      <a:pt x="1975703" y="2067705"/>
                      <a:pt x="1973891" y="2068583"/>
                      <a:pt x="1970333" y="2069378"/>
                    </a:cubicBezTo>
                    <a:cubicBezTo>
                      <a:pt x="1956819" y="2047416"/>
                      <a:pt x="1941484" y="2027765"/>
                      <a:pt x="1918625" y="2009583"/>
                    </a:cubicBezTo>
                    <a:cubicBezTo>
                      <a:pt x="1878130" y="1977370"/>
                      <a:pt x="1811615" y="1974661"/>
                      <a:pt x="1780548" y="1954696"/>
                    </a:cubicBezTo>
                    <a:cubicBezTo>
                      <a:pt x="1749490" y="1934739"/>
                      <a:pt x="1744443" y="1913969"/>
                      <a:pt x="1744443" y="1913969"/>
                    </a:cubicBezTo>
                    <a:lnTo>
                      <a:pt x="1733462" y="1876996"/>
                    </a:lnTo>
                    <a:lnTo>
                      <a:pt x="1737797" y="1866597"/>
                    </a:lnTo>
                    <a:lnTo>
                      <a:pt x="1723646" y="1828764"/>
                    </a:lnTo>
                    <a:lnTo>
                      <a:pt x="1718738" y="1831648"/>
                    </a:lnTo>
                    <a:lnTo>
                      <a:pt x="1730292" y="1865442"/>
                    </a:lnTo>
                    <a:lnTo>
                      <a:pt x="1724801" y="1873530"/>
                    </a:lnTo>
                    <a:lnTo>
                      <a:pt x="1735773" y="1911659"/>
                    </a:lnTo>
                    <a:cubicBezTo>
                      <a:pt x="1735792" y="1911659"/>
                      <a:pt x="1692108" y="1871829"/>
                      <a:pt x="1682624" y="1840605"/>
                    </a:cubicBezTo>
                    <a:cubicBezTo>
                      <a:pt x="1673149" y="1809381"/>
                      <a:pt x="1667899" y="1769828"/>
                      <a:pt x="1667899" y="1769828"/>
                    </a:cubicBezTo>
                    <a:lnTo>
                      <a:pt x="1648543" y="1760585"/>
                    </a:lnTo>
                    <a:cubicBezTo>
                      <a:pt x="1648553" y="1760594"/>
                      <a:pt x="1651927" y="1753403"/>
                      <a:pt x="1668472" y="1735166"/>
                    </a:cubicBezTo>
                    <a:cubicBezTo>
                      <a:pt x="1685027" y="1716947"/>
                      <a:pt x="1658369" y="1676822"/>
                      <a:pt x="1658369" y="1676822"/>
                    </a:cubicBezTo>
                    <a:lnTo>
                      <a:pt x="1664137" y="1653140"/>
                    </a:lnTo>
                    <a:lnTo>
                      <a:pt x="1654894" y="1650247"/>
                    </a:lnTo>
                    <a:lnTo>
                      <a:pt x="1649699" y="1676822"/>
                    </a:lnTo>
                    <a:lnTo>
                      <a:pt x="1664433" y="1710042"/>
                    </a:lnTo>
                    <a:lnTo>
                      <a:pt x="1658942" y="1725063"/>
                    </a:lnTo>
                    <a:lnTo>
                      <a:pt x="1640456" y="1750768"/>
                    </a:lnTo>
                    <a:lnTo>
                      <a:pt x="1609259" y="1723038"/>
                    </a:lnTo>
                    <a:lnTo>
                      <a:pt x="1601458" y="1695595"/>
                    </a:lnTo>
                    <a:lnTo>
                      <a:pt x="1599434" y="1648805"/>
                    </a:lnTo>
                    <a:lnTo>
                      <a:pt x="1588462" y="1618764"/>
                    </a:lnTo>
                    <a:lnTo>
                      <a:pt x="1583258" y="1619919"/>
                    </a:lnTo>
                    <a:lnTo>
                      <a:pt x="1592214" y="1649378"/>
                    </a:lnTo>
                    <a:lnTo>
                      <a:pt x="1593666" y="1696464"/>
                    </a:lnTo>
                    <a:lnTo>
                      <a:pt x="1603195" y="1723612"/>
                    </a:lnTo>
                    <a:lnTo>
                      <a:pt x="1577194" y="1710329"/>
                    </a:lnTo>
                    <a:lnTo>
                      <a:pt x="1492275" y="1661219"/>
                    </a:lnTo>
                    <a:cubicBezTo>
                      <a:pt x="1492275" y="1661228"/>
                      <a:pt x="1473687" y="1626149"/>
                      <a:pt x="1470322" y="1614429"/>
                    </a:cubicBezTo>
                    <a:cubicBezTo>
                      <a:pt x="1466948" y="1602708"/>
                      <a:pt x="1467716" y="1568785"/>
                      <a:pt x="1467716" y="1568785"/>
                    </a:cubicBezTo>
                    <a:lnTo>
                      <a:pt x="1458186" y="1569950"/>
                    </a:lnTo>
                    <a:cubicBezTo>
                      <a:pt x="1458195" y="1569941"/>
                      <a:pt x="1455958" y="1608559"/>
                      <a:pt x="1465118" y="1625696"/>
                    </a:cubicBezTo>
                    <a:cubicBezTo>
                      <a:pt x="1474278" y="1642834"/>
                      <a:pt x="1483901" y="1663825"/>
                      <a:pt x="1483892" y="1663825"/>
                    </a:cubicBezTo>
                    <a:lnTo>
                      <a:pt x="1436528" y="1657762"/>
                    </a:lnTo>
                    <a:lnTo>
                      <a:pt x="1366621" y="1651402"/>
                    </a:lnTo>
                    <a:lnTo>
                      <a:pt x="1369800" y="1659777"/>
                    </a:lnTo>
                    <a:lnTo>
                      <a:pt x="1489678" y="1673069"/>
                    </a:lnTo>
                    <a:cubicBezTo>
                      <a:pt x="1489669" y="1673059"/>
                      <a:pt x="1642239" y="1767286"/>
                      <a:pt x="1657205" y="1784858"/>
                    </a:cubicBezTo>
                    <a:cubicBezTo>
                      <a:pt x="1672170" y="1802421"/>
                      <a:pt x="1652269" y="1828533"/>
                      <a:pt x="1659515" y="1846086"/>
                    </a:cubicBezTo>
                    <a:cubicBezTo>
                      <a:pt x="1666762" y="1863649"/>
                      <a:pt x="1679167" y="1887108"/>
                      <a:pt x="1679167" y="1887108"/>
                    </a:cubicBezTo>
                    <a:cubicBezTo>
                      <a:pt x="1679176" y="1887108"/>
                      <a:pt x="1755018" y="1959992"/>
                      <a:pt x="1786907" y="1984450"/>
                    </a:cubicBezTo>
                    <a:cubicBezTo>
                      <a:pt x="1818797" y="2008917"/>
                      <a:pt x="1879849" y="2016256"/>
                      <a:pt x="1906489" y="2030667"/>
                    </a:cubicBezTo>
                    <a:cubicBezTo>
                      <a:pt x="1924319" y="2040317"/>
                      <a:pt x="1952188" y="2101776"/>
                      <a:pt x="1972644" y="2149675"/>
                    </a:cubicBezTo>
                    <a:cubicBezTo>
                      <a:pt x="1952169" y="2150637"/>
                      <a:pt x="1921223" y="2151986"/>
                      <a:pt x="1921223" y="2151986"/>
                    </a:cubicBezTo>
                    <a:cubicBezTo>
                      <a:pt x="1921213" y="2151986"/>
                      <a:pt x="1897060" y="2161793"/>
                      <a:pt x="1888871" y="2166720"/>
                    </a:cubicBezTo>
                    <a:cubicBezTo>
                      <a:pt x="1880691" y="2171647"/>
                      <a:pt x="1858543" y="2187518"/>
                      <a:pt x="1858543" y="2187518"/>
                    </a:cubicBezTo>
                    <a:lnTo>
                      <a:pt x="1810302" y="2188091"/>
                    </a:lnTo>
                    <a:cubicBezTo>
                      <a:pt x="1810293" y="2188100"/>
                      <a:pt x="1802778" y="2193433"/>
                      <a:pt x="1797306" y="2197048"/>
                    </a:cubicBezTo>
                    <a:cubicBezTo>
                      <a:pt x="1774096" y="2191566"/>
                      <a:pt x="1747041" y="2184920"/>
                      <a:pt x="1747041" y="2184920"/>
                    </a:cubicBezTo>
                    <a:cubicBezTo>
                      <a:pt x="1747059" y="2184911"/>
                      <a:pt x="1685314" y="2154066"/>
                      <a:pt x="1672807" y="2145922"/>
                    </a:cubicBezTo>
                    <a:cubicBezTo>
                      <a:pt x="1660310" y="2137779"/>
                      <a:pt x="1610498" y="2099022"/>
                      <a:pt x="1595681" y="2089020"/>
                    </a:cubicBezTo>
                    <a:cubicBezTo>
                      <a:pt x="1580873" y="2079019"/>
                      <a:pt x="1459054" y="2019695"/>
                      <a:pt x="1459054" y="2019695"/>
                    </a:cubicBezTo>
                    <a:lnTo>
                      <a:pt x="1446631" y="2028938"/>
                    </a:lnTo>
                    <a:cubicBezTo>
                      <a:pt x="1446641" y="2028938"/>
                      <a:pt x="1595579" y="2105742"/>
                      <a:pt x="1616478" y="2121076"/>
                    </a:cubicBezTo>
                    <a:cubicBezTo>
                      <a:pt x="1637387" y="2136420"/>
                      <a:pt x="1736929" y="2197630"/>
                      <a:pt x="1736938" y="2197630"/>
                    </a:cubicBezTo>
                    <a:lnTo>
                      <a:pt x="1779679" y="2207742"/>
                    </a:lnTo>
                    <a:cubicBezTo>
                      <a:pt x="1770519" y="2213408"/>
                      <a:pt x="1760749" y="2219592"/>
                      <a:pt x="1754842" y="2222180"/>
                    </a:cubicBezTo>
                    <a:cubicBezTo>
                      <a:pt x="1738870" y="2229196"/>
                      <a:pt x="1681477" y="2249337"/>
                      <a:pt x="1681477" y="2249337"/>
                    </a:cubicBezTo>
                    <a:lnTo>
                      <a:pt x="1682624" y="2253959"/>
                    </a:lnTo>
                    <a:cubicBezTo>
                      <a:pt x="1682615" y="2253950"/>
                      <a:pt x="1744952" y="2233661"/>
                      <a:pt x="1754842" y="2228826"/>
                    </a:cubicBezTo>
                    <a:cubicBezTo>
                      <a:pt x="1760712" y="2225942"/>
                      <a:pt x="1774660" y="2218243"/>
                      <a:pt x="1789505" y="2210053"/>
                    </a:cubicBezTo>
                    <a:lnTo>
                      <a:pt x="1839188" y="2221894"/>
                    </a:lnTo>
                    <a:lnTo>
                      <a:pt x="1863738" y="2253959"/>
                    </a:lnTo>
                    <a:cubicBezTo>
                      <a:pt x="1863748" y="2253959"/>
                      <a:pt x="1607836" y="2321759"/>
                      <a:pt x="1554668" y="2337436"/>
                    </a:cubicBezTo>
                    <a:cubicBezTo>
                      <a:pt x="1501491" y="2353113"/>
                      <a:pt x="1381022" y="2402352"/>
                      <a:pt x="1338022" y="2411096"/>
                    </a:cubicBezTo>
                    <a:cubicBezTo>
                      <a:pt x="1322974" y="2414146"/>
                      <a:pt x="1309118" y="2413425"/>
                      <a:pt x="1296140" y="2411669"/>
                    </a:cubicBezTo>
                    <a:cubicBezTo>
                      <a:pt x="1294328" y="2408194"/>
                      <a:pt x="1289494" y="2400402"/>
                      <a:pt x="1289494" y="2400402"/>
                    </a:cubicBezTo>
                    <a:lnTo>
                      <a:pt x="1279095" y="2400402"/>
                    </a:lnTo>
                    <a:cubicBezTo>
                      <a:pt x="1279095" y="2400402"/>
                      <a:pt x="1283680" y="2408434"/>
                      <a:pt x="1284586" y="2409932"/>
                    </a:cubicBezTo>
                    <a:cubicBezTo>
                      <a:pt x="1265813" y="2405966"/>
                      <a:pt x="1250774" y="2399727"/>
                      <a:pt x="1242991" y="2396935"/>
                    </a:cubicBezTo>
                    <a:cubicBezTo>
                      <a:pt x="1228701" y="2391824"/>
                      <a:pt x="1156621" y="2364584"/>
                      <a:pt x="1156621" y="2364584"/>
                    </a:cubicBezTo>
                    <a:cubicBezTo>
                      <a:pt x="1156621" y="2364584"/>
                      <a:pt x="1042447" y="2326889"/>
                      <a:pt x="1023747" y="2317211"/>
                    </a:cubicBezTo>
                    <a:cubicBezTo>
                      <a:pt x="1013894" y="2312109"/>
                      <a:pt x="990129" y="2301784"/>
                      <a:pt x="971467" y="2290350"/>
                    </a:cubicBezTo>
                    <a:cubicBezTo>
                      <a:pt x="952703" y="2278860"/>
                      <a:pt x="939115" y="2266373"/>
                      <a:pt x="939115" y="2266373"/>
                    </a:cubicBezTo>
                    <a:cubicBezTo>
                      <a:pt x="939106" y="2266373"/>
                      <a:pt x="928245" y="2250077"/>
                      <a:pt x="921784" y="2234890"/>
                    </a:cubicBezTo>
                    <a:cubicBezTo>
                      <a:pt x="915323" y="2219703"/>
                      <a:pt x="900117" y="2204267"/>
                      <a:pt x="900117" y="2204267"/>
                    </a:cubicBezTo>
                    <a:cubicBezTo>
                      <a:pt x="900117" y="2204267"/>
                      <a:pt x="894359" y="2169031"/>
                      <a:pt x="893185" y="2154593"/>
                    </a:cubicBezTo>
                    <a:cubicBezTo>
                      <a:pt x="892020" y="2140145"/>
                      <a:pt x="875567" y="2101730"/>
                      <a:pt x="875567" y="2101730"/>
                    </a:cubicBezTo>
                    <a:lnTo>
                      <a:pt x="868348" y="2103172"/>
                    </a:lnTo>
                    <a:cubicBezTo>
                      <a:pt x="868357" y="2103172"/>
                      <a:pt x="879107" y="2130791"/>
                      <a:pt x="884237" y="2150831"/>
                    </a:cubicBezTo>
                    <a:cubicBezTo>
                      <a:pt x="887352" y="2163032"/>
                      <a:pt x="888563" y="2197334"/>
                      <a:pt x="888563" y="2197334"/>
                    </a:cubicBezTo>
                    <a:cubicBezTo>
                      <a:pt x="888563" y="2197343"/>
                      <a:pt x="862210" y="2182619"/>
                      <a:pt x="852459" y="2175963"/>
                    </a:cubicBezTo>
                    <a:cubicBezTo>
                      <a:pt x="842707" y="2169308"/>
                      <a:pt x="805086" y="2151986"/>
                      <a:pt x="805086" y="2151986"/>
                    </a:cubicBezTo>
                    <a:lnTo>
                      <a:pt x="793532" y="2156035"/>
                    </a:lnTo>
                    <a:cubicBezTo>
                      <a:pt x="793541" y="2156035"/>
                      <a:pt x="818009" y="2164936"/>
                      <a:pt x="842346" y="2177988"/>
                    </a:cubicBezTo>
                    <a:cubicBezTo>
                      <a:pt x="867257" y="2191344"/>
                      <a:pt x="891743" y="2209092"/>
                      <a:pt x="899544" y="2216403"/>
                    </a:cubicBezTo>
                    <a:cubicBezTo>
                      <a:pt x="914962" y="2230869"/>
                      <a:pt x="922357" y="2261465"/>
                      <a:pt x="922357" y="2261465"/>
                    </a:cubicBezTo>
                    <a:cubicBezTo>
                      <a:pt x="922357" y="2261465"/>
                      <a:pt x="882278" y="2256482"/>
                      <a:pt x="870659" y="2256843"/>
                    </a:cubicBezTo>
                    <a:cubicBezTo>
                      <a:pt x="859040" y="2257203"/>
                      <a:pt x="803349" y="2259727"/>
                      <a:pt x="803358" y="2259727"/>
                    </a:cubicBezTo>
                    <a:lnTo>
                      <a:pt x="734892" y="2228540"/>
                    </a:lnTo>
                    <a:lnTo>
                      <a:pt x="684054" y="2228540"/>
                    </a:lnTo>
                    <a:cubicBezTo>
                      <a:pt x="684063" y="2228540"/>
                      <a:pt x="628603" y="2203231"/>
                      <a:pt x="617326" y="2198785"/>
                    </a:cubicBezTo>
                    <a:cubicBezTo>
                      <a:pt x="606058" y="2194330"/>
                      <a:pt x="535873" y="2177701"/>
                      <a:pt x="535873" y="2177701"/>
                    </a:cubicBezTo>
                    <a:lnTo>
                      <a:pt x="535300" y="2182896"/>
                    </a:lnTo>
                    <a:cubicBezTo>
                      <a:pt x="535291" y="2182896"/>
                      <a:pt x="599754" y="2199987"/>
                      <a:pt x="617908" y="2206291"/>
                    </a:cubicBezTo>
                    <a:cubicBezTo>
                      <a:pt x="636053" y="2212604"/>
                      <a:pt x="681743" y="2238643"/>
                      <a:pt x="681743" y="2238643"/>
                    </a:cubicBezTo>
                    <a:lnTo>
                      <a:pt x="734606" y="2235176"/>
                    </a:lnTo>
                    <a:cubicBezTo>
                      <a:pt x="734606" y="2235176"/>
                      <a:pt x="760441" y="2250705"/>
                      <a:pt x="769841" y="2255401"/>
                    </a:cubicBezTo>
                    <a:cubicBezTo>
                      <a:pt x="779251" y="2260096"/>
                      <a:pt x="806242" y="2268684"/>
                      <a:pt x="806242" y="2268684"/>
                    </a:cubicBezTo>
                    <a:cubicBezTo>
                      <a:pt x="806232" y="2268684"/>
                      <a:pt x="869060" y="2265985"/>
                      <a:pt x="880762" y="2266086"/>
                    </a:cubicBezTo>
                    <a:cubicBezTo>
                      <a:pt x="892473" y="2266188"/>
                      <a:pt x="932469" y="2274756"/>
                      <a:pt x="932469" y="2274756"/>
                    </a:cubicBezTo>
                    <a:cubicBezTo>
                      <a:pt x="932478" y="2274747"/>
                      <a:pt x="954080" y="2289805"/>
                      <a:pt x="962224" y="2294389"/>
                    </a:cubicBezTo>
                    <a:cubicBezTo>
                      <a:pt x="970367" y="2298983"/>
                      <a:pt x="1000926" y="2316638"/>
                      <a:pt x="1000926" y="2316638"/>
                    </a:cubicBezTo>
                    <a:cubicBezTo>
                      <a:pt x="1000926" y="2316638"/>
                      <a:pt x="985674" y="2321130"/>
                      <a:pt x="978686" y="2323284"/>
                    </a:cubicBezTo>
                    <a:cubicBezTo>
                      <a:pt x="971707" y="2325429"/>
                      <a:pt x="955873" y="2335985"/>
                      <a:pt x="955873" y="2335985"/>
                    </a:cubicBezTo>
                    <a:cubicBezTo>
                      <a:pt x="955864" y="2335985"/>
                      <a:pt x="951760" y="2335134"/>
                      <a:pt x="946334" y="2329921"/>
                    </a:cubicBezTo>
                    <a:cubicBezTo>
                      <a:pt x="940918" y="2324708"/>
                      <a:pt x="928430" y="2318367"/>
                      <a:pt x="928430" y="2318367"/>
                    </a:cubicBezTo>
                    <a:lnTo>
                      <a:pt x="924381" y="2321546"/>
                    </a:lnTo>
                    <a:lnTo>
                      <a:pt x="948645" y="2339460"/>
                    </a:lnTo>
                    <a:cubicBezTo>
                      <a:pt x="948645" y="2339451"/>
                      <a:pt x="931083" y="2336890"/>
                      <a:pt x="922357" y="2335411"/>
                    </a:cubicBezTo>
                    <a:cubicBezTo>
                      <a:pt x="913640" y="2333932"/>
                      <a:pt x="902428" y="2335985"/>
                      <a:pt x="902428" y="2335985"/>
                    </a:cubicBezTo>
                    <a:lnTo>
                      <a:pt x="870372" y="2324430"/>
                    </a:lnTo>
                    <a:lnTo>
                      <a:pt x="867766" y="2328766"/>
                    </a:lnTo>
                    <a:lnTo>
                      <a:pt x="894923" y="2340606"/>
                    </a:lnTo>
                    <a:cubicBezTo>
                      <a:pt x="894913" y="2340615"/>
                      <a:pt x="877545" y="2351643"/>
                      <a:pt x="874125" y="2351874"/>
                    </a:cubicBezTo>
                    <a:cubicBezTo>
                      <a:pt x="870696" y="2352105"/>
                      <a:pt x="853901" y="2347539"/>
                      <a:pt x="853901" y="2347539"/>
                    </a:cubicBezTo>
                    <a:lnTo>
                      <a:pt x="851885" y="2353029"/>
                    </a:lnTo>
                    <a:cubicBezTo>
                      <a:pt x="851876" y="2353029"/>
                      <a:pt x="868625" y="2357540"/>
                      <a:pt x="876722" y="2356209"/>
                    </a:cubicBezTo>
                    <a:cubicBezTo>
                      <a:pt x="884820" y="2354878"/>
                      <a:pt x="899544" y="2342057"/>
                      <a:pt x="899544" y="2342057"/>
                    </a:cubicBezTo>
                    <a:cubicBezTo>
                      <a:pt x="899535" y="2342057"/>
                      <a:pt x="916968" y="2342427"/>
                      <a:pt x="926405" y="2341771"/>
                    </a:cubicBezTo>
                    <a:cubicBezTo>
                      <a:pt x="935843" y="2341105"/>
                      <a:pt x="947490" y="2347252"/>
                      <a:pt x="947490" y="2347252"/>
                    </a:cubicBezTo>
                    <a:lnTo>
                      <a:pt x="935362" y="2405023"/>
                    </a:lnTo>
                    <a:lnTo>
                      <a:pt x="940557" y="2402712"/>
                    </a:lnTo>
                    <a:cubicBezTo>
                      <a:pt x="940566" y="2402712"/>
                      <a:pt x="949070" y="2357438"/>
                      <a:pt x="954709" y="2345524"/>
                    </a:cubicBezTo>
                    <a:cubicBezTo>
                      <a:pt x="960338" y="2333600"/>
                      <a:pt x="998726" y="2322018"/>
                      <a:pt x="1015086" y="2322415"/>
                    </a:cubicBezTo>
                    <a:cubicBezTo>
                      <a:pt x="1030809" y="2322785"/>
                      <a:pt x="1154892" y="2385095"/>
                      <a:pt x="1154892" y="2385095"/>
                    </a:cubicBezTo>
                    <a:cubicBezTo>
                      <a:pt x="1154883" y="2385095"/>
                      <a:pt x="1212099" y="2407667"/>
                      <a:pt x="1245588" y="2414553"/>
                    </a:cubicBezTo>
                    <a:cubicBezTo>
                      <a:pt x="1258252" y="2417160"/>
                      <a:pt x="1274714" y="2418260"/>
                      <a:pt x="1290363" y="2419471"/>
                    </a:cubicBezTo>
                    <a:cubicBezTo>
                      <a:pt x="1296417" y="2429574"/>
                      <a:pt x="1301788" y="2439103"/>
                      <a:pt x="1311161" y="2455002"/>
                    </a:cubicBezTo>
                    <a:cubicBezTo>
                      <a:pt x="1308877" y="2456934"/>
                      <a:pt x="1308462" y="2457914"/>
                      <a:pt x="1306252" y="2459624"/>
                    </a:cubicBezTo>
                    <a:cubicBezTo>
                      <a:pt x="1288505" y="2473332"/>
                      <a:pt x="1255830" y="2487178"/>
                      <a:pt x="1237500" y="2501505"/>
                    </a:cubicBezTo>
                    <a:cubicBezTo>
                      <a:pt x="1221925" y="2513688"/>
                      <a:pt x="1202274" y="2547824"/>
                      <a:pt x="1169044" y="2583245"/>
                    </a:cubicBezTo>
                    <a:cubicBezTo>
                      <a:pt x="1162435" y="2580000"/>
                      <a:pt x="1161529" y="2578798"/>
                      <a:pt x="1153737" y="2576026"/>
                    </a:cubicBezTo>
                    <a:cubicBezTo>
                      <a:pt x="1132385" y="2568418"/>
                      <a:pt x="1110117" y="2565627"/>
                      <a:pt x="1110117" y="2565627"/>
                    </a:cubicBezTo>
                    <a:cubicBezTo>
                      <a:pt x="1110117" y="2565627"/>
                      <a:pt x="1133559" y="2572014"/>
                      <a:pt x="1153737" y="2581516"/>
                    </a:cubicBezTo>
                    <a:cubicBezTo>
                      <a:pt x="1159588" y="2584271"/>
                      <a:pt x="1159828" y="2584816"/>
                      <a:pt x="1164995" y="2587580"/>
                    </a:cubicBezTo>
                    <a:cubicBezTo>
                      <a:pt x="1160318" y="2592405"/>
                      <a:pt x="1156399" y="2597239"/>
                      <a:pt x="1151130" y="2602027"/>
                    </a:cubicBezTo>
                    <a:cubicBezTo>
                      <a:pt x="1110090" y="2639324"/>
                      <a:pt x="999077" y="2707827"/>
                      <a:pt x="974064" y="2722191"/>
                    </a:cubicBezTo>
                    <a:cubicBezTo>
                      <a:pt x="957537" y="2720629"/>
                      <a:pt x="941454" y="2718632"/>
                      <a:pt x="927847" y="2715831"/>
                    </a:cubicBezTo>
                    <a:cubicBezTo>
                      <a:pt x="855167" y="2700866"/>
                      <a:pt x="848863" y="2662904"/>
                      <a:pt x="825597" y="2651424"/>
                    </a:cubicBezTo>
                    <a:cubicBezTo>
                      <a:pt x="787034" y="2632392"/>
                      <a:pt x="717764" y="2588171"/>
                      <a:pt x="651129" y="2563029"/>
                    </a:cubicBezTo>
                    <a:cubicBezTo>
                      <a:pt x="612233" y="2548360"/>
                      <a:pt x="540745" y="2496154"/>
                      <a:pt x="516813" y="2481281"/>
                    </a:cubicBezTo>
                    <a:cubicBezTo>
                      <a:pt x="492873" y="2466418"/>
                      <a:pt x="460771" y="2431885"/>
                      <a:pt x="460771" y="2431894"/>
                    </a:cubicBezTo>
                    <a:lnTo>
                      <a:pt x="435638" y="2441137"/>
                    </a:lnTo>
                    <a:cubicBezTo>
                      <a:pt x="435638" y="2441128"/>
                      <a:pt x="484323" y="2483888"/>
                      <a:pt x="520566" y="2508725"/>
                    </a:cubicBezTo>
                    <a:cubicBezTo>
                      <a:pt x="556810" y="2533562"/>
                      <a:pt x="586425" y="2545698"/>
                      <a:pt x="586425" y="2545698"/>
                    </a:cubicBezTo>
                    <a:lnTo>
                      <a:pt x="523164" y="2529522"/>
                    </a:lnTo>
                    <a:cubicBezTo>
                      <a:pt x="523164" y="2529522"/>
                      <a:pt x="449623" y="2552020"/>
                      <a:pt x="420331" y="2561005"/>
                    </a:cubicBezTo>
                    <a:cubicBezTo>
                      <a:pt x="391039" y="2569989"/>
                      <a:pt x="345673" y="2574815"/>
                      <a:pt x="320392" y="2568520"/>
                    </a:cubicBezTo>
                    <a:cubicBezTo>
                      <a:pt x="288826" y="2560654"/>
                      <a:pt x="277918" y="2540540"/>
                      <a:pt x="261456" y="2531833"/>
                    </a:cubicBezTo>
                    <a:cubicBezTo>
                      <a:pt x="238921" y="2519909"/>
                      <a:pt x="206227" y="2506830"/>
                      <a:pt x="193000" y="2502661"/>
                    </a:cubicBezTo>
                    <a:cubicBezTo>
                      <a:pt x="185790" y="2500387"/>
                      <a:pt x="164207" y="2489887"/>
                      <a:pt x="147938" y="2477815"/>
                    </a:cubicBezTo>
                    <a:cubicBezTo>
                      <a:pt x="134369" y="2467740"/>
                      <a:pt x="125126" y="2455575"/>
                      <a:pt x="125117" y="2455575"/>
                    </a:cubicBezTo>
                    <a:lnTo>
                      <a:pt x="114727" y="2462508"/>
                    </a:lnTo>
                    <a:cubicBezTo>
                      <a:pt x="114718" y="2462508"/>
                      <a:pt x="168616" y="2498427"/>
                      <a:pt x="167581" y="2504103"/>
                    </a:cubicBezTo>
                    <a:cubicBezTo>
                      <a:pt x="166545" y="2509778"/>
                      <a:pt x="99392" y="2509621"/>
                      <a:pt x="79195" y="2515657"/>
                    </a:cubicBezTo>
                    <a:cubicBezTo>
                      <a:pt x="58989" y="2521693"/>
                      <a:pt x="54063" y="2535586"/>
                      <a:pt x="54063" y="2535586"/>
                    </a:cubicBezTo>
                    <a:cubicBezTo>
                      <a:pt x="54063" y="2535586"/>
                      <a:pt x="83669" y="2527461"/>
                      <a:pt x="115300" y="2521721"/>
                    </a:cubicBezTo>
                    <a:cubicBezTo>
                      <a:pt x="141089" y="2517044"/>
                      <a:pt x="171111" y="2513725"/>
                      <a:pt x="182888" y="2514788"/>
                    </a:cubicBezTo>
                    <a:cubicBezTo>
                      <a:pt x="197695" y="2516128"/>
                      <a:pt x="215267" y="2521656"/>
                      <a:pt x="238930" y="2532988"/>
                    </a:cubicBezTo>
                    <a:cubicBezTo>
                      <a:pt x="254034" y="2540226"/>
                      <a:pt x="292209" y="2572846"/>
                      <a:pt x="305944" y="2578623"/>
                    </a:cubicBezTo>
                    <a:cubicBezTo>
                      <a:pt x="319393" y="2584289"/>
                      <a:pt x="336725" y="2584659"/>
                      <a:pt x="337714" y="2591628"/>
                    </a:cubicBezTo>
                    <a:cubicBezTo>
                      <a:pt x="338712" y="2598588"/>
                      <a:pt x="309374" y="2602785"/>
                      <a:pt x="287458" y="2604042"/>
                    </a:cubicBezTo>
                    <a:cubicBezTo>
                      <a:pt x="279250" y="2604514"/>
                      <a:pt x="240427" y="2607360"/>
                      <a:pt x="197048" y="2607804"/>
                    </a:cubicBezTo>
                    <a:cubicBezTo>
                      <a:pt x="139240" y="2608396"/>
                      <a:pt x="75748" y="2610762"/>
                      <a:pt x="65617" y="2610402"/>
                    </a:cubicBezTo>
                    <a:cubicBezTo>
                      <a:pt x="47888" y="2609764"/>
                      <a:pt x="30381" y="2587007"/>
                      <a:pt x="30372" y="2587007"/>
                    </a:cubicBezTo>
                    <a:cubicBezTo>
                      <a:pt x="30372" y="2587007"/>
                      <a:pt x="-10622" y="2586739"/>
                      <a:pt x="2642" y="2588735"/>
                    </a:cubicBezTo>
                    <a:cubicBezTo>
                      <a:pt x="8668" y="2589650"/>
                      <a:pt x="21794" y="2589456"/>
                      <a:pt x="26915" y="2594226"/>
                    </a:cubicBezTo>
                    <a:cubicBezTo>
                      <a:pt x="34236" y="2601057"/>
                      <a:pt x="51965" y="2613332"/>
                      <a:pt x="58398" y="2614737"/>
                    </a:cubicBezTo>
                    <a:cubicBezTo>
                      <a:pt x="92182" y="2622113"/>
                      <a:pt x="158282" y="2616345"/>
                      <a:pt x="162672" y="2623398"/>
                    </a:cubicBezTo>
                    <a:cubicBezTo>
                      <a:pt x="166702" y="2629887"/>
                      <a:pt x="139166" y="2662072"/>
                      <a:pt x="109810" y="2688397"/>
                    </a:cubicBezTo>
                    <a:cubicBezTo>
                      <a:pt x="78290" y="2716654"/>
                      <a:pt x="18661" y="2721100"/>
                      <a:pt x="26915" y="2724502"/>
                    </a:cubicBezTo>
                    <a:cubicBezTo>
                      <a:pt x="41797" y="2730639"/>
                      <a:pt x="88818" y="2713678"/>
                      <a:pt x="115873" y="2692436"/>
                    </a:cubicBezTo>
                    <a:cubicBezTo>
                      <a:pt x="145434" y="2669236"/>
                      <a:pt x="175068" y="2626337"/>
                      <a:pt x="183756" y="2625135"/>
                    </a:cubicBezTo>
                    <a:cubicBezTo>
                      <a:pt x="236037" y="2617907"/>
                      <a:pt x="291053" y="2614164"/>
                      <a:pt x="315770" y="2609246"/>
                    </a:cubicBezTo>
                    <a:cubicBezTo>
                      <a:pt x="340478" y="2604329"/>
                      <a:pt x="396446" y="2585047"/>
                      <a:pt x="399534" y="2588735"/>
                    </a:cubicBezTo>
                    <a:cubicBezTo>
                      <a:pt x="402140" y="2591859"/>
                      <a:pt x="361756" y="2643308"/>
                      <a:pt x="357652" y="2662396"/>
                    </a:cubicBezTo>
                    <a:cubicBezTo>
                      <a:pt x="353696" y="2680790"/>
                      <a:pt x="355249" y="2694646"/>
                      <a:pt x="362847" y="2726517"/>
                    </a:cubicBezTo>
                    <a:cubicBezTo>
                      <a:pt x="369613" y="2754885"/>
                      <a:pt x="355341" y="2780535"/>
                      <a:pt x="355341" y="2780535"/>
                    </a:cubicBezTo>
                    <a:cubicBezTo>
                      <a:pt x="355341" y="2780535"/>
                      <a:pt x="374928" y="2754866"/>
                      <a:pt x="373828" y="2738071"/>
                    </a:cubicBezTo>
                    <a:cubicBezTo>
                      <a:pt x="372238" y="2714020"/>
                      <a:pt x="361423" y="2680605"/>
                      <a:pt x="367468" y="2662682"/>
                    </a:cubicBezTo>
                    <a:cubicBezTo>
                      <a:pt x="375196" y="2639805"/>
                      <a:pt x="392333" y="2622335"/>
                      <a:pt x="409064" y="2604624"/>
                    </a:cubicBezTo>
                    <a:cubicBezTo>
                      <a:pt x="417105" y="2596120"/>
                      <a:pt x="447386" y="2570637"/>
                      <a:pt x="466548" y="2564471"/>
                    </a:cubicBezTo>
                    <a:cubicBezTo>
                      <a:pt x="496062" y="2554978"/>
                      <a:pt x="502976" y="2551725"/>
                      <a:pt x="558982" y="2562743"/>
                    </a:cubicBezTo>
                    <a:cubicBezTo>
                      <a:pt x="593515" y="2569537"/>
                      <a:pt x="730012" y="2628389"/>
                      <a:pt x="760311" y="2646802"/>
                    </a:cubicBezTo>
                    <a:cubicBezTo>
                      <a:pt x="779917" y="2658708"/>
                      <a:pt x="806769" y="2683101"/>
                      <a:pt x="833972" y="2704859"/>
                    </a:cubicBezTo>
                    <a:lnTo>
                      <a:pt x="836569" y="2707457"/>
                    </a:lnTo>
                    <a:lnTo>
                      <a:pt x="839749" y="2709481"/>
                    </a:lnTo>
                    <a:cubicBezTo>
                      <a:pt x="851007" y="2718244"/>
                      <a:pt x="861924" y="2725334"/>
                      <a:pt x="872683" y="2731434"/>
                    </a:cubicBezTo>
                    <a:cubicBezTo>
                      <a:pt x="870187" y="2733061"/>
                      <a:pt x="847633" y="2747971"/>
                      <a:pt x="835709" y="2752805"/>
                    </a:cubicBezTo>
                    <a:cubicBezTo>
                      <a:pt x="823129" y="2757907"/>
                      <a:pt x="809995" y="2762917"/>
                      <a:pt x="809995" y="2762917"/>
                    </a:cubicBezTo>
                    <a:cubicBezTo>
                      <a:pt x="810004" y="2762917"/>
                      <a:pt x="779695" y="2758952"/>
                      <a:pt x="772448" y="2758582"/>
                    </a:cubicBezTo>
                    <a:cubicBezTo>
                      <a:pt x="765192" y="2758212"/>
                      <a:pt x="727100" y="2769276"/>
                      <a:pt x="727100" y="2769276"/>
                    </a:cubicBezTo>
                    <a:lnTo>
                      <a:pt x="726804" y="2774471"/>
                    </a:lnTo>
                    <a:cubicBezTo>
                      <a:pt x="726804" y="2774471"/>
                      <a:pt x="766107" y="2766208"/>
                      <a:pt x="777938" y="2764359"/>
                    </a:cubicBezTo>
                    <a:cubicBezTo>
                      <a:pt x="789761" y="2762520"/>
                      <a:pt x="804217" y="2770423"/>
                      <a:pt x="804217" y="2770423"/>
                    </a:cubicBezTo>
                    <a:cubicBezTo>
                      <a:pt x="804227" y="2770432"/>
                      <a:pt x="797581" y="2786266"/>
                      <a:pt x="792950" y="2798735"/>
                    </a:cubicBezTo>
                    <a:cubicBezTo>
                      <a:pt x="737397" y="2800713"/>
                      <a:pt x="671048" y="2803690"/>
                      <a:pt x="643041" y="2802201"/>
                    </a:cubicBezTo>
                    <a:cubicBezTo>
                      <a:pt x="602509" y="2800048"/>
                      <a:pt x="453903" y="2800112"/>
                      <a:pt x="328471" y="2790647"/>
                    </a:cubicBezTo>
                    <a:cubicBezTo>
                      <a:pt x="310936" y="2789325"/>
                      <a:pt x="256844" y="2746834"/>
                      <a:pt x="203399" y="2732007"/>
                    </a:cubicBezTo>
                    <a:cubicBezTo>
                      <a:pt x="173376" y="2723679"/>
                      <a:pt x="143603" y="2740095"/>
                      <a:pt x="143603" y="2740095"/>
                    </a:cubicBezTo>
                    <a:cubicBezTo>
                      <a:pt x="143603" y="2740095"/>
                      <a:pt x="172341" y="2735982"/>
                      <a:pt x="201670" y="2744144"/>
                    </a:cubicBezTo>
                    <a:cubicBezTo>
                      <a:pt x="214241" y="2747638"/>
                      <a:pt x="242258" y="2761965"/>
                      <a:pt x="249042" y="2765515"/>
                    </a:cubicBezTo>
                    <a:cubicBezTo>
                      <a:pt x="271661" y="2777364"/>
                      <a:pt x="313746" y="2809707"/>
                      <a:pt x="313746" y="2809707"/>
                    </a:cubicBezTo>
                    <a:cubicBezTo>
                      <a:pt x="313746" y="2809716"/>
                      <a:pt x="324847" y="2807498"/>
                      <a:pt x="340025" y="2809134"/>
                    </a:cubicBezTo>
                    <a:cubicBezTo>
                      <a:pt x="364797" y="2811805"/>
                      <a:pt x="403259" y="2819440"/>
                      <a:pt x="444013" y="2821261"/>
                    </a:cubicBezTo>
                    <a:cubicBezTo>
                      <a:pt x="509299" y="2824182"/>
                      <a:pt x="601778" y="2820060"/>
                      <a:pt x="606067" y="2828490"/>
                    </a:cubicBezTo>
                    <a:cubicBezTo>
                      <a:pt x="607602" y="2831503"/>
                      <a:pt x="592822" y="2855508"/>
                      <a:pt x="572847" y="2881925"/>
                    </a:cubicBezTo>
                    <a:cubicBezTo>
                      <a:pt x="561551" y="2896863"/>
                      <a:pt x="548731" y="2912465"/>
                      <a:pt x="536160" y="2925545"/>
                    </a:cubicBezTo>
                    <a:cubicBezTo>
                      <a:pt x="518893" y="2943496"/>
                      <a:pt x="501442" y="2956030"/>
                      <a:pt x="497744" y="2956455"/>
                    </a:cubicBezTo>
                    <a:cubicBezTo>
                      <a:pt x="444475" y="2962537"/>
                      <a:pt x="420008" y="2967602"/>
                      <a:pt x="389135" y="2973490"/>
                    </a:cubicBezTo>
                    <a:cubicBezTo>
                      <a:pt x="364852" y="2968434"/>
                      <a:pt x="293235" y="2964534"/>
                      <a:pt x="293235" y="2964534"/>
                    </a:cubicBezTo>
                    <a:lnTo>
                      <a:pt x="269258" y="2963674"/>
                    </a:lnTo>
                    <a:lnTo>
                      <a:pt x="269840" y="2966558"/>
                    </a:lnTo>
                    <a:cubicBezTo>
                      <a:pt x="269840" y="2966558"/>
                      <a:pt x="281329" y="2966576"/>
                      <a:pt x="279656" y="2972335"/>
                    </a:cubicBezTo>
                    <a:cubicBezTo>
                      <a:pt x="278233" y="2977252"/>
                      <a:pt x="260837" y="2987707"/>
                      <a:pt x="242396" y="2996599"/>
                    </a:cubicBezTo>
                    <a:cubicBezTo>
                      <a:pt x="223956" y="3005500"/>
                      <a:pt x="203981" y="3009308"/>
                      <a:pt x="203981" y="3009308"/>
                    </a:cubicBezTo>
                    <a:lnTo>
                      <a:pt x="176537" y="3034154"/>
                    </a:lnTo>
                    <a:lnTo>
                      <a:pt x="179430" y="3036465"/>
                    </a:lnTo>
                    <a:lnTo>
                      <a:pt x="207447" y="3014512"/>
                    </a:lnTo>
                    <a:cubicBezTo>
                      <a:pt x="207447" y="3014512"/>
                      <a:pt x="232302" y="3008846"/>
                      <a:pt x="244707" y="3002671"/>
                    </a:cubicBezTo>
                    <a:cubicBezTo>
                      <a:pt x="265172" y="2992476"/>
                      <a:pt x="291211" y="2978408"/>
                      <a:pt x="291211" y="2978399"/>
                    </a:cubicBezTo>
                    <a:cubicBezTo>
                      <a:pt x="291211" y="2978399"/>
                      <a:pt x="313811" y="2976051"/>
                      <a:pt x="337141" y="2977825"/>
                    </a:cubicBezTo>
                    <a:cubicBezTo>
                      <a:pt x="361395" y="2979674"/>
                      <a:pt x="386316" y="2985617"/>
                      <a:pt x="387406" y="2987355"/>
                    </a:cubicBezTo>
                    <a:cubicBezTo>
                      <a:pt x="389144" y="2990147"/>
                      <a:pt x="304207" y="3079502"/>
                      <a:pt x="304216" y="3079502"/>
                    </a:cubicBezTo>
                    <a:lnTo>
                      <a:pt x="308838" y="3082682"/>
                    </a:lnTo>
                    <a:cubicBezTo>
                      <a:pt x="308829" y="3082682"/>
                      <a:pt x="390013" y="2994149"/>
                      <a:pt x="395198" y="2989380"/>
                    </a:cubicBezTo>
                    <a:cubicBezTo>
                      <a:pt x="399534" y="2985396"/>
                      <a:pt x="485562" y="2968804"/>
                      <a:pt x="488788" y="2971762"/>
                    </a:cubicBezTo>
                    <a:cubicBezTo>
                      <a:pt x="492097" y="2974794"/>
                      <a:pt x="460198" y="3024911"/>
                      <a:pt x="460189" y="3024911"/>
                    </a:cubicBezTo>
                    <a:lnTo>
                      <a:pt x="443440" y="3104053"/>
                    </a:lnTo>
                    <a:lnTo>
                      <a:pt x="365740" y="3212376"/>
                    </a:lnTo>
                    <a:lnTo>
                      <a:pt x="252213" y="3370955"/>
                    </a:lnTo>
                    <a:lnTo>
                      <a:pt x="370066" y="3215269"/>
                    </a:lnTo>
                    <a:cubicBezTo>
                      <a:pt x="370075" y="3215269"/>
                      <a:pt x="444003" y="3120700"/>
                      <a:pt x="450659" y="3105790"/>
                    </a:cubicBezTo>
                    <a:cubicBezTo>
                      <a:pt x="455419" y="3095142"/>
                      <a:pt x="454291" y="3059925"/>
                      <a:pt x="467417" y="3026066"/>
                    </a:cubicBezTo>
                    <a:cubicBezTo>
                      <a:pt x="480533" y="2992208"/>
                      <a:pt x="503235" y="2970320"/>
                      <a:pt x="503235" y="2970320"/>
                    </a:cubicBezTo>
                    <a:cubicBezTo>
                      <a:pt x="503235" y="2970311"/>
                      <a:pt x="557225" y="2906984"/>
                      <a:pt x="577182" y="2903878"/>
                    </a:cubicBezTo>
                    <a:cubicBezTo>
                      <a:pt x="580241" y="2903398"/>
                      <a:pt x="582857" y="2950105"/>
                      <a:pt x="583828" y="2968869"/>
                    </a:cubicBezTo>
                    <a:cubicBezTo>
                      <a:pt x="584826" y="2988335"/>
                      <a:pt x="571109" y="3084124"/>
                      <a:pt x="571109" y="3084124"/>
                    </a:cubicBezTo>
                    <a:lnTo>
                      <a:pt x="577182" y="3088459"/>
                    </a:lnTo>
                    <a:lnTo>
                      <a:pt x="584974" y="3031548"/>
                    </a:lnTo>
                    <a:cubicBezTo>
                      <a:pt x="586093" y="3030882"/>
                      <a:pt x="604847" y="3019652"/>
                      <a:pt x="616753" y="3012488"/>
                    </a:cubicBezTo>
                    <a:cubicBezTo>
                      <a:pt x="616873" y="3012627"/>
                      <a:pt x="616919" y="3012636"/>
                      <a:pt x="617039" y="3012775"/>
                    </a:cubicBezTo>
                    <a:cubicBezTo>
                      <a:pt x="636996" y="3034820"/>
                      <a:pt x="671926" y="3066506"/>
                      <a:pt x="671926" y="3066506"/>
                    </a:cubicBezTo>
                    <a:lnTo>
                      <a:pt x="672786" y="3061016"/>
                    </a:lnTo>
                    <a:cubicBezTo>
                      <a:pt x="672795" y="3061016"/>
                      <a:pt x="643244" y="3032371"/>
                      <a:pt x="623112" y="3008735"/>
                    </a:cubicBezTo>
                    <a:cubicBezTo>
                      <a:pt x="652062" y="2991321"/>
                      <a:pt x="682381" y="2973047"/>
                      <a:pt x="693297" y="2966558"/>
                    </a:cubicBezTo>
                    <a:cubicBezTo>
                      <a:pt x="710508" y="2956334"/>
                      <a:pt x="752224" y="2925249"/>
                      <a:pt x="752224" y="2925249"/>
                    </a:cubicBezTo>
                    <a:cubicBezTo>
                      <a:pt x="752224" y="2925258"/>
                      <a:pt x="871676" y="2876047"/>
                      <a:pt x="878451" y="2883950"/>
                    </a:cubicBezTo>
                    <a:cubicBezTo>
                      <a:pt x="885235" y="2891853"/>
                      <a:pt x="871518" y="2963092"/>
                      <a:pt x="871518" y="2963092"/>
                    </a:cubicBezTo>
                    <a:lnTo>
                      <a:pt x="820976" y="3021445"/>
                    </a:lnTo>
                    <a:lnTo>
                      <a:pt x="766671" y="3084124"/>
                    </a:lnTo>
                    <a:lnTo>
                      <a:pt x="773603" y="3089901"/>
                    </a:lnTo>
                    <a:lnTo>
                      <a:pt x="831088" y="3028091"/>
                    </a:lnTo>
                    <a:lnTo>
                      <a:pt x="876436" y="2979267"/>
                    </a:lnTo>
                    <a:lnTo>
                      <a:pt x="882213" y="3008735"/>
                    </a:lnTo>
                    <a:lnTo>
                      <a:pt x="887121" y="3060729"/>
                    </a:lnTo>
                    <a:cubicBezTo>
                      <a:pt x="872905" y="3089559"/>
                      <a:pt x="859973" y="3121098"/>
                      <a:pt x="859964" y="3121098"/>
                    </a:cubicBezTo>
                    <a:lnTo>
                      <a:pt x="861988" y="3122253"/>
                    </a:lnTo>
                    <a:cubicBezTo>
                      <a:pt x="861988" y="3122253"/>
                      <a:pt x="877175" y="3095798"/>
                      <a:pt x="888563" y="3075454"/>
                    </a:cubicBezTo>
                    <a:lnTo>
                      <a:pt x="891743" y="3107233"/>
                    </a:lnTo>
                    <a:cubicBezTo>
                      <a:pt x="891734" y="3107233"/>
                      <a:pt x="870834" y="3152996"/>
                      <a:pt x="864013" y="3166159"/>
                    </a:cubicBezTo>
                    <a:cubicBezTo>
                      <a:pt x="857182" y="3179322"/>
                      <a:pt x="855407" y="3196283"/>
                      <a:pt x="853327" y="3204861"/>
                    </a:cubicBezTo>
                    <a:cubicBezTo>
                      <a:pt x="851239" y="3213448"/>
                      <a:pt x="829350" y="3244145"/>
                      <a:pt x="829350" y="3244145"/>
                    </a:cubicBezTo>
                    <a:cubicBezTo>
                      <a:pt x="829359" y="3244145"/>
                      <a:pt x="853780" y="3225686"/>
                      <a:pt x="860260" y="3213245"/>
                    </a:cubicBezTo>
                    <a:cubicBezTo>
                      <a:pt x="866721" y="3200794"/>
                      <a:pt x="872285" y="3180985"/>
                      <a:pt x="876140" y="3163266"/>
                    </a:cubicBezTo>
                    <a:cubicBezTo>
                      <a:pt x="880004" y="3145555"/>
                      <a:pt x="891595" y="3125285"/>
                      <a:pt x="899544" y="3116762"/>
                    </a:cubicBezTo>
                    <a:cubicBezTo>
                      <a:pt x="907484" y="3108240"/>
                      <a:pt x="914278" y="3116762"/>
                      <a:pt x="914278" y="3116762"/>
                    </a:cubicBezTo>
                    <a:cubicBezTo>
                      <a:pt x="914269" y="3116772"/>
                      <a:pt x="906939" y="3083523"/>
                      <a:pt x="900986" y="3064195"/>
                    </a:cubicBezTo>
                    <a:cubicBezTo>
                      <a:pt x="900496" y="3062606"/>
                      <a:pt x="900265" y="3057993"/>
                      <a:pt x="899831" y="3055821"/>
                    </a:cubicBezTo>
                    <a:cubicBezTo>
                      <a:pt x="903528" y="3049693"/>
                      <a:pt x="904896" y="3046273"/>
                      <a:pt x="908205" y="3041374"/>
                    </a:cubicBezTo>
                    <a:cubicBezTo>
                      <a:pt x="926729" y="3013958"/>
                      <a:pt x="956160" y="2984471"/>
                      <a:pt x="956160" y="2984471"/>
                    </a:cubicBezTo>
                    <a:lnTo>
                      <a:pt x="939697" y="3015372"/>
                    </a:lnTo>
                    <a:lnTo>
                      <a:pt x="949800" y="3023173"/>
                    </a:lnTo>
                    <a:cubicBezTo>
                      <a:pt x="949800" y="3023173"/>
                      <a:pt x="958360" y="2997874"/>
                      <a:pt x="977244" y="2971179"/>
                    </a:cubicBezTo>
                    <a:cubicBezTo>
                      <a:pt x="995999" y="2944669"/>
                      <a:pt x="1031253" y="2924667"/>
                      <a:pt x="1041374" y="2905616"/>
                    </a:cubicBezTo>
                    <a:cubicBezTo>
                      <a:pt x="1060508" y="2869558"/>
                      <a:pt x="1151324" y="2792579"/>
                      <a:pt x="1194177" y="2756271"/>
                    </a:cubicBezTo>
                    <a:cubicBezTo>
                      <a:pt x="1254767" y="2704933"/>
                      <a:pt x="1359198" y="2700986"/>
                      <a:pt x="1401866" y="2712365"/>
                    </a:cubicBezTo>
                    <a:cubicBezTo>
                      <a:pt x="1444524" y="2723744"/>
                      <a:pt x="1531994" y="2801758"/>
                      <a:pt x="1578063" y="2814624"/>
                    </a:cubicBezTo>
                    <a:cubicBezTo>
                      <a:pt x="1618198" y="2825827"/>
                      <a:pt x="1785743" y="2858124"/>
                      <a:pt x="1820415" y="2864881"/>
                    </a:cubicBezTo>
                    <a:cubicBezTo>
                      <a:pt x="1905148" y="3013967"/>
                      <a:pt x="1998479" y="3178591"/>
                      <a:pt x="2079229" y="3245883"/>
                    </a:cubicBezTo>
                    <a:cubicBezTo>
                      <a:pt x="2123533" y="3282810"/>
                      <a:pt x="2286872" y="3387649"/>
                      <a:pt x="2439434" y="3483326"/>
                    </a:cubicBezTo>
                    <a:cubicBezTo>
                      <a:pt x="2525730" y="3537447"/>
                      <a:pt x="2555318" y="3555092"/>
                      <a:pt x="2606674" y="3586732"/>
                    </a:cubicBezTo>
                    <a:cubicBezTo>
                      <a:pt x="2594029" y="3587851"/>
                      <a:pt x="2589287" y="3588978"/>
                      <a:pt x="2577788" y="3589330"/>
                    </a:cubicBezTo>
                    <a:cubicBezTo>
                      <a:pt x="2547239" y="3590263"/>
                      <a:pt x="2542839" y="3580382"/>
                      <a:pt x="2542839" y="3580382"/>
                    </a:cubicBezTo>
                    <a:cubicBezTo>
                      <a:pt x="2542839" y="3580382"/>
                      <a:pt x="2526543" y="3559363"/>
                      <a:pt x="2516838" y="3547448"/>
                    </a:cubicBezTo>
                    <a:cubicBezTo>
                      <a:pt x="2507141" y="3535524"/>
                      <a:pt x="2484190" y="3528083"/>
                      <a:pt x="2467737" y="3514809"/>
                    </a:cubicBezTo>
                    <a:cubicBezTo>
                      <a:pt x="2451283" y="3501536"/>
                      <a:pt x="2439434" y="3483317"/>
                      <a:pt x="2439434" y="3483326"/>
                    </a:cubicBezTo>
                    <a:lnTo>
                      <a:pt x="2440876" y="3506139"/>
                    </a:lnTo>
                    <a:cubicBezTo>
                      <a:pt x="2440876" y="3506139"/>
                      <a:pt x="2412554" y="3484491"/>
                      <a:pt x="2401591" y="3473214"/>
                    </a:cubicBezTo>
                    <a:cubicBezTo>
                      <a:pt x="2390619" y="3461928"/>
                      <a:pt x="2372900" y="3465108"/>
                      <a:pt x="2358841" y="3465413"/>
                    </a:cubicBezTo>
                    <a:cubicBezTo>
                      <a:pt x="2344773" y="3465718"/>
                      <a:pt x="2318447" y="3459146"/>
                      <a:pt x="2299619" y="3455014"/>
                    </a:cubicBezTo>
                    <a:cubicBezTo>
                      <a:pt x="2280799" y="3450882"/>
                      <a:pt x="2225764" y="3454681"/>
                      <a:pt x="2212675" y="3457325"/>
                    </a:cubicBezTo>
                    <a:cubicBezTo>
                      <a:pt x="2199587" y="3459969"/>
                      <a:pt x="2131824" y="3455449"/>
                      <a:pt x="2124290" y="3453859"/>
                    </a:cubicBezTo>
                    <a:cubicBezTo>
                      <a:pt x="2116757" y="3452269"/>
                      <a:pt x="2098002" y="3438256"/>
                      <a:pt x="2098002" y="3438256"/>
                    </a:cubicBezTo>
                    <a:lnTo>
                      <a:pt x="2095405" y="3441731"/>
                    </a:lnTo>
                    <a:cubicBezTo>
                      <a:pt x="2095405" y="3441722"/>
                      <a:pt x="2111655" y="3454875"/>
                      <a:pt x="2121684" y="3458480"/>
                    </a:cubicBezTo>
                    <a:cubicBezTo>
                      <a:pt x="2131713" y="3462085"/>
                      <a:pt x="2190205" y="3468528"/>
                      <a:pt x="2218453" y="3460218"/>
                    </a:cubicBezTo>
                    <a:cubicBezTo>
                      <a:pt x="2246700" y="3451899"/>
                      <a:pt x="2285994" y="3460810"/>
                      <a:pt x="2307133" y="3467151"/>
                    </a:cubicBezTo>
                    <a:cubicBezTo>
                      <a:pt x="2328282" y="3473482"/>
                      <a:pt x="2381404" y="3481339"/>
                      <a:pt x="2405058" y="3495740"/>
                    </a:cubicBezTo>
                    <a:cubicBezTo>
                      <a:pt x="2428702" y="3510151"/>
                      <a:pt x="2438324" y="3523138"/>
                      <a:pt x="2473227" y="3535607"/>
                    </a:cubicBezTo>
                    <a:cubicBezTo>
                      <a:pt x="2508121" y="3548067"/>
                      <a:pt x="2519444" y="3580668"/>
                      <a:pt x="2519444" y="3580668"/>
                    </a:cubicBezTo>
                    <a:cubicBezTo>
                      <a:pt x="2519444" y="3580668"/>
                      <a:pt x="2497861" y="3594266"/>
                      <a:pt x="2446653" y="3608685"/>
                    </a:cubicBezTo>
                    <a:cubicBezTo>
                      <a:pt x="2395445" y="3623105"/>
                      <a:pt x="2345780" y="3610275"/>
                      <a:pt x="2277379" y="3600884"/>
                    </a:cubicBezTo>
                    <a:cubicBezTo>
                      <a:pt x="2208978" y="3591493"/>
                      <a:pt x="2214053" y="3581306"/>
                      <a:pt x="2176284" y="3546579"/>
                    </a:cubicBezTo>
                    <a:cubicBezTo>
                      <a:pt x="2138507" y="3511861"/>
                      <a:pt x="2031847" y="3514431"/>
                      <a:pt x="1994883" y="3501231"/>
                    </a:cubicBezTo>
                    <a:cubicBezTo>
                      <a:pt x="1957919" y="3488031"/>
                      <a:pt x="1895083" y="3436380"/>
                      <a:pt x="1870966" y="3385107"/>
                    </a:cubicBezTo>
                    <a:cubicBezTo>
                      <a:pt x="1846851" y="3333843"/>
                      <a:pt x="1829427" y="3300336"/>
                      <a:pt x="1788923" y="3268123"/>
                    </a:cubicBezTo>
                    <a:cubicBezTo>
                      <a:pt x="1748427" y="3235909"/>
                      <a:pt x="1681626" y="3232914"/>
                      <a:pt x="1650568" y="3212958"/>
                    </a:cubicBezTo>
                    <a:cubicBezTo>
                      <a:pt x="1619501" y="3192993"/>
                      <a:pt x="1614750" y="3172509"/>
                      <a:pt x="1614750" y="3172509"/>
                    </a:cubicBezTo>
                    <a:lnTo>
                      <a:pt x="1603482" y="3135249"/>
                    </a:lnTo>
                    <a:lnTo>
                      <a:pt x="1608104" y="3125146"/>
                    </a:lnTo>
                    <a:lnTo>
                      <a:pt x="1593952" y="3087304"/>
                    </a:lnTo>
                    <a:lnTo>
                      <a:pt x="1588748" y="3090188"/>
                    </a:lnTo>
                    <a:lnTo>
                      <a:pt x="1600302" y="3123982"/>
                    </a:lnTo>
                    <a:lnTo>
                      <a:pt x="1594812" y="3131783"/>
                    </a:lnTo>
                    <a:lnTo>
                      <a:pt x="1606080" y="3170198"/>
                    </a:lnTo>
                    <a:cubicBezTo>
                      <a:pt x="1606080" y="3170198"/>
                      <a:pt x="1562118" y="3130369"/>
                      <a:pt x="1552644" y="3099145"/>
                    </a:cubicBezTo>
                    <a:cubicBezTo>
                      <a:pt x="1543169" y="3067921"/>
                      <a:pt x="1537910" y="3028377"/>
                      <a:pt x="1537910" y="3028377"/>
                    </a:cubicBezTo>
                    <a:lnTo>
                      <a:pt x="1518554" y="3019134"/>
                    </a:lnTo>
                    <a:cubicBezTo>
                      <a:pt x="1518563" y="3019134"/>
                      <a:pt x="1522233" y="3011943"/>
                      <a:pt x="1538779" y="2993715"/>
                    </a:cubicBezTo>
                    <a:cubicBezTo>
                      <a:pt x="1555324" y="2975487"/>
                      <a:pt x="1528380" y="2935075"/>
                      <a:pt x="1528380" y="2935075"/>
                    </a:cubicBezTo>
                    <a:lnTo>
                      <a:pt x="1534157" y="2911384"/>
                    </a:lnTo>
                    <a:lnTo>
                      <a:pt x="1525200" y="2908500"/>
                    </a:lnTo>
                    <a:lnTo>
                      <a:pt x="1519719" y="2935075"/>
                    </a:lnTo>
                    <a:lnTo>
                      <a:pt x="1534730" y="2968295"/>
                    </a:lnTo>
                    <a:lnTo>
                      <a:pt x="1528962" y="2983316"/>
                    </a:lnTo>
                    <a:lnTo>
                      <a:pt x="1510762" y="3009308"/>
                    </a:lnTo>
                    <a:lnTo>
                      <a:pt x="1479565" y="2981578"/>
                    </a:lnTo>
                    <a:lnTo>
                      <a:pt x="1471764" y="2954144"/>
                    </a:lnTo>
                    <a:lnTo>
                      <a:pt x="1469740" y="2907345"/>
                    </a:lnTo>
                    <a:lnTo>
                      <a:pt x="1458768" y="2877017"/>
                    </a:lnTo>
                    <a:lnTo>
                      <a:pt x="1453277" y="2878459"/>
                    </a:lnTo>
                    <a:lnTo>
                      <a:pt x="1462234" y="2907927"/>
                    </a:lnTo>
                    <a:lnTo>
                      <a:pt x="1463676" y="2955004"/>
                    </a:lnTo>
                    <a:lnTo>
                      <a:pt x="1473502" y="2981874"/>
                    </a:lnTo>
                    <a:lnTo>
                      <a:pt x="1447214" y="2968869"/>
                    </a:lnTo>
                    <a:lnTo>
                      <a:pt x="1362581" y="2919768"/>
                    </a:lnTo>
                    <a:cubicBezTo>
                      <a:pt x="1362581" y="2919768"/>
                      <a:pt x="1343706" y="2884689"/>
                      <a:pt x="1340333" y="2872969"/>
                    </a:cubicBezTo>
                    <a:cubicBezTo>
                      <a:pt x="1336959" y="2861248"/>
                      <a:pt x="1338022" y="2827334"/>
                      <a:pt x="1338022" y="2827334"/>
                    </a:cubicBezTo>
                    <a:lnTo>
                      <a:pt x="1328492" y="2828194"/>
                    </a:lnTo>
                    <a:cubicBezTo>
                      <a:pt x="1328492" y="2828194"/>
                      <a:pt x="1325978" y="2867099"/>
                      <a:pt x="1335138" y="2884236"/>
                    </a:cubicBezTo>
                    <a:cubicBezTo>
                      <a:pt x="1344298" y="2901374"/>
                      <a:pt x="1353911" y="2922365"/>
                      <a:pt x="1353911" y="2922365"/>
                    </a:cubicBezTo>
                    <a:lnTo>
                      <a:pt x="1306539" y="2916006"/>
                    </a:lnTo>
                    <a:lnTo>
                      <a:pt x="1236631" y="2909942"/>
                    </a:lnTo>
                    <a:lnTo>
                      <a:pt x="1239811" y="2918317"/>
                    </a:lnTo>
                    <a:lnTo>
                      <a:pt x="1359688" y="2931609"/>
                    </a:lnTo>
                    <a:cubicBezTo>
                      <a:pt x="1359688" y="2931609"/>
                      <a:pt x="1512546" y="3025826"/>
                      <a:pt x="1527511" y="3043398"/>
                    </a:cubicBezTo>
                    <a:cubicBezTo>
                      <a:pt x="1542485" y="3060969"/>
                      <a:pt x="1522288" y="3086786"/>
                      <a:pt x="1529535" y="3104348"/>
                    </a:cubicBezTo>
                    <a:cubicBezTo>
                      <a:pt x="1536782" y="3121902"/>
                      <a:pt x="1549464" y="3145648"/>
                      <a:pt x="1549464" y="3145648"/>
                    </a:cubicBezTo>
                    <a:cubicBezTo>
                      <a:pt x="1549464" y="3145648"/>
                      <a:pt x="1625038" y="3218245"/>
                      <a:pt x="1656918" y="3242703"/>
                    </a:cubicBezTo>
                    <a:cubicBezTo>
                      <a:pt x="1688807" y="3267171"/>
                      <a:pt x="1749860" y="3274510"/>
                      <a:pt x="1776509" y="3288920"/>
                    </a:cubicBezTo>
                    <a:cubicBezTo>
                      <a:pt x="1803148" y="3303340"/>
                      <a:pt x="1865476" y="3461660"/>
                      <a:pt x="1865476" y="3461660"/>
                    </a:cubicBezTo>
                    <a:lnTo>
                      <a:pt x="1914577" y="3485924"/>
                    </a:lnTo>
                    <a:cubicBezTo>
                      <a:pt x="1914577" y="3485924"/>
                      <a:pt x="1896700" y="3489298"/>
                      <a:pt x="1856519" y="3500649"/>
                    </a:cubicBezTo>
                    <a:cubicBezTo>
                      <a:pt x="1816329" y="3512009"/>
                      <a:pt x="1775640" y="3507877"/>
                      <a:pt x="1775640" y="3507877"/>
                    </a:cubicBezTo>
                    <a:cubicBezTo>
                      <a:pt x="1775640" y="3507877"/>
                      <a:pt x="1714754" y="3466938"/>
                      <a:pt x="1701406" y="3463389"/>
                    </a:cubicBezTo>
                    <a:cubicBezTo>
                      <a:pt x="1688050" y="3459839"/>
                      <a:pt x="1617061" y="3443460"/>
                      <a:pt x="1617061" y="3443460"/>
                    </a:cubicBezTo>
                    <a:cubicBezTo>
                      <a:pt x="1617061" y="3443460"/>
                      <a:pt x="1555324" y="3412319"/>
                      <a:pt x="1542827" y="3404176"/>
                    </a:cubicBezTo>
                    <a:cubicBezTo>
                      <a:pt x="1530321" y="3396032"/>
                      <a:pt x="1480508" y="3357561"/>
                      <a:pt x="1465700" y="3347560"/>
                    </a:cubicBezTo>
                    <a:cubicBezTo>
                      <a:pt x="1450883" y="3337559"/>
                      <a:pt x="1329065" y="3278235"/>
                      <a:pt x="1329065" y="3278235"/>
                    </a:cubicBezTo>
                    <a:lnTo>
                      <a:pt x="1316938" y="3287192"/>
                    </a:lnTo>
                    <a:cubicBezTo>
                      <a:pt x="1316938" y="3287192"/>
                      <a:pt x="1465599" y="3364291"/>
                      <a:pt x="1486498" y="3379625"/>
                    </a:cubicBezTo>
                    <a:cubicBezTo>
                      <a:pt x="1507397" y="3394960"/>
                      <a:pt x="1606948" y="3455883"/>
                      <a:pt x="1606948" y="3455883"/>
                    </a:cubicBezTo>
                    <a:lnTo>
                      <a:pt x="1709208" y="3480147"/>
                    </a:lnTo>
                    <a:lnTo>
                      <a:pt x="1733758" y="3512203"/>
                    </a:lnTo>
                    <a:cubicBezTo>
                      <a:pt x="1733758" y="3512203"/>
                      <a:pt x="1477846" y="3580299"/>
                      <a:pt x="1424678" y="3595976"/>
                    </a:cubicBezTo>
                    <a:cubicBezTo>
                      <a:pt x="1371510" y="3611652"/>
                      <a:pt x="1251042" y="3660605"/>
                      <a:pt x="1208042" y="3669340"/>
                    </a:cubicBezTo>
                    <a:cubicBezTo>
                      <a:pt x="1165041" y="3678084"/>
                      <a:pt x="1127587" y="3660300"/>
                      <a:pt x="1113297" y="3655189"/>
                    </a:cubicBezTo>
                    <a:cubicBezTo>
                      <a:pt x="1099007" y="3650077"/>
                      <a:pt x="1026640" y="3623123"/>
                      <a:pt x="1026640" y="3623123"/>
                    </a:cubicBezTo>
                    <a:cubicBezTo>
                      <a:pt x="1026640" y="3623123"/>
                      <a:pt x="912457" y="3585438"/>
                      <a:pt x="893767" y="3575760"/>
                    </a:cubicBezTo>
                    <a:cubicBezTo>
                      <a:pt x="883905" y="3570649"/>
                      <a:pt x="860436" y="3560324"/>
                      <a:pt x="841773" y="3548890"/>
                    </a:cubicBezTo>
                    <a:cubicBezTo>
                      <a:pt x="823009" y="3537400"/>
                      <a:pt x="809135" y="3524913"/>
                      <a:pt x="809126" y="3524922"/>
                    </a:cubicBezTo>
                    <a:cubicBezTo>
                      <a:pt x="809135" y="3524922"/>
                      <a:pt x="798255" y="3508617"/>
                      <a:pt x="791803" y="3493430"/>
                    </a:cubicBezTo>
                    <a:cubicBezTo>
                      <a:pt x="785333" y="3478243"/>
                      <a:pt x="770137" y="3462816"/>
                      <a:pt x="770137" y="3462816"/>
                    </a:cubicBezTo>
                    <a:cubicBezTo>
                      <a:pt x="770137" y="3462816"/>
                      <a:pt x="764369" y="3427580"/>
                      <a:pt x="763205" y="3413132"/>
                    </a:cubicBezTo>
                    <a:cubicBezTo>
                      <a:pt x="762031" y="3398685"/>
                      <a:pt x="745873" y="3360270"/>
                      <a:pt x="745873" y="3360270"/>
                    </a:cubicBezTo>
                    <a:lnTo>
                      <a:pt x="738358" y="3361712"/>
                    </a:lnTo>
                    <a:cubicBezTo>
                      <a:pt x="738358" y="3361712"/>
                      <a:pt x="749413" y="3389331"/>
                      <a:pt x="754534" y="3409380"/>
                    </a:cubicBezTo>
                    <a:cubicBezTo>
                      <a:pt x="757658" y="3421572"/>
                      <a:pt x="758583" y="3455596"/>
                      <a:pt x="758583" y="3455596"/>
                    </a:cubicBezTo>
                    <a:cubicBezTo>
                      <a:pt x="758583" y="3455596"/>
                      <a:pt x="732516" y="3440872"/>
                      <a:pt x="722765" y="3434217"/>
                    </a:cubicBezTo>
                    <a:cubicBezTo>
                      <a:pt x="713004" y="3427561"/>
                      <a:pt x="675106" y="3410535"/>
                      <a:pt x="675097" y="3410526"/>
                    </a:cubicBezTo>
                    <a:lnTo>
                      <a:pt x="663543" y="3414574"/>
                    </a:lnTo>
                    <a:cubicBezTo>
                      <a:pt x="663543" y="3414574"/>
                      <a:pt x="688315" y="3423189"/>
                      <a:pt x="712653" y="3436241"/>
                    </a:cubicBezTo>
                    <a:cubicBezTo>
                      <a:pt x="737564" y="3449598"/>
                      <a:pt x="762040" y="3467336"/>
                      <a:pt x="769841" y="3474656"/>
                    </a:cubicBezTo>
                    <a:cubicBezTo>
                      <a:pt x="785268" y="3489122"/>
                      <a:pt x="792377" y="3520004"/>
                      <a:pt x="792377" y="3520004"/>
                    </a:cubicBezTo>
                    <a:cubicBezTo>
                      <a:pt x="792377" y="3520004"/>
                      <a:pt x="752288" y="3514736"/>
                      <a:pt x="740669" y="3515096"/>
                    </a:cubicBezTo>
                    <a:cubicBezTo>
                      <a:pt x="729050" y="3515457"/>
                      <a:pt x="673368" y="3518276"/>
                      <a:pt x="673368" y="3518276"/>
                    </a:cubicBezTo>
                    <a:lnTo>
                      <a:pt x="605198" y="3487079"/>
                    </a:lnTo>
                    <a:lnTo>
                      <a:pt x="554073" y="3487079"/>
                    </a:lnTo>
                    <a:cubicBezTo>
                      <a:pt x="554073" y="3487079"/>
                      <a:pt x="498900" y="3461494"/>
                      <a:pt x="487632" y="3457038"/>
                    </a:cubicBezTo>
                    <a:cubicBezTo>
                      <a:pt x="476365" y="3452583"/>
                      <a:pt x="405884" y="3436241"/>
                      <a:pt x="405893" y="3436241"/>
                    </a:cubicBezTo>
                    <a:lnTo>
                      <a:pt x="405311" y="3441149"/>
                    </a:lnTo>
                    <a:cubicBezTo>
                      <a:pt x="405311" y="3441149"/>
                      <a:pt x="469774" y="3458240"/>
                      <a:pt x="487919" y="3464544"/>
                    </a:cubicBezTo>
                    <a:cubicBezTo>
                      <a:pt x="506073" y="3470857"/>
                      <a:pt x="552049" y="3496896"/>
                      <a:pt x="552049" y="3496896"/>
                    </a:cubicBezTo>
                    <a:lnTo>
                      <a:pt x="604625" y="3493716"/>
                    </a:lnTo>
                    <a:cubicBezTo>
                      <a:pt x="604625" y="3493716"/>
                      <a:pt x="630451" y="3508958"/>
                      <a:pt x="639861" y="3513654"/>
                    </a:cubicBezTo>
                    <a:cubicBezTo>
                      <a:pt x="649271" y="3518350"/>
                      <a:pt x="676548" y="3527223"/>
                      <a:pt x="676548" y="3527232"/>
                    </a:cubicBezTo>
                    <a:cubicBezTo>
                      <a:pt x="676548" y="3527223"/>
                      <a:pt x="739079" y="3524524"/>
                      <a:pt x="750782" y="3524626"/>
                    </a:cubicBezTo>
                    <a:cubicBezTo>
                      <a:pt x="762484" y="3524728"/>
                      <a:pt x="802489" y="3533001"/>
                      <a:pt x="802489" y="3533001"/>
                    </a:cubicBezTo>
                    <a:cubicBezTo>
                      <a:pt x="802489" y="3533001"/>
                      <a:pt x="824100" y="3548058"/>
                      <a:pt x="832234" y="3552652"/>
                    </a:cubicBezTo>
                    <a:cubicBezTo>
                      <a:pt x="840377" y="3557236"/>
                      <a:pt x="871232" y="3574891"/>
                      <a:pt x="871232" y="3574891"/>
                    </a:cubicBezTo>
                    <a:cubicBezTo>
                      <a:pt x="871232" y="3574891"/>
                      <a:pt x="855684" y="3579670"/>
                      <a:pt x="848706" y="3581824"/>
                    </a:cubicBezTo>
                    <a:cubicBezTo>
                      <a:pt x="841718" y="3583978"/>
                      <a:pt x="825884" y="3594238"/>
                      <a:pt x="825884" y="3594247"/>
                    </a:cubicBezTo>
                    <a:cubicBezTo>
                      <a:pt x="825884" y="3594247"/>
                      <a:pt x="821770" y="3593683"/>
                      <a:pt x="816354" y="3588461"/>
                    </a:cubicBezTo>
                    <a:cubicBezTo>
                      <a:pt x="810928" y="3583247"/>
                      <a:pt x="798440" y="3576620"/>
                      <a:pt x="798440" y="3576620"/>
                    </a:cubicBezTo>
                    <a:lnTo>
                      <a:pt x="794401" y="3580086"/>
                    </a:lnTo>
                    <a:lnTo>
                      <a:pt x="818951" y="3597704"/>
                    </a:lnTo>
                    <a:cubicBezTo>
                      <a:pt x="818951" y="3597704"/>
                      <a:pt x="801389" y="3595430"/>
                      <a:pt x="792663" y="3593951"/>
                    </a:cubicBezTo>
                    <a:cubicBezTo>
                      <a:pt x="783938" y="3592472"/>
                      <a:pt x="772734" y="3594533"/>
                      <a:pt x="772734" y="3594533"/>
                    </a:cubicBezTo>
                    <a:lnTo>
                      <a:pt x="740383" y="3582693"/>
                    </a:lnTo>
                    <a:lnTo>
                      <a:pt x="737785" y="3587314"/>
                    </a:lnTo>
                    <a:lnTo>
                      <a:pt x="764933" y="3599155"/>
                    </a:lnTo>
                    <a:cubicBezTo>
                      <a:pt x="764933" y="3599155"/>
                      <a:pt x="747565" y="3610182"/>
                      <a:pt x="744136" y="3610423"/>
                    </a:cubicBezTo>
                    <a:cubicBezTo>
                      <a:pt x="740716" y="3610654"/>
                      <a:pt x="724207" y="3606088"/>
                      <a:pt x="724207" y="3606088"/>
                    </a:cubicBezTo>
                    <a:lnTo>
                      <a:pt x="722183" y="3611569"/>
                    </a:lnTo>
                    <a:cubicBezTo>
                      <a:pt x="722183" y="3611569"/>
                      <a:pt x="738645" y="3615793"/>
                      <a:pt x="746733" y="3614462"/>
                    </a:cubicBezTo>
                    <a:cubicBezTo>
                      <a:pt x="754830" y="3613131"/>
                      <a:pt x="769850" y="3600597"/>
                      <a:pt x="769841" y="3600597"/>
                    </a:cubicBezTo>
                    <a:cubicBezTo>
                      <a:pt x="769850" y="3600597"/>
                      <a:pt x="787265" y="3600967"/>
                      <a:pt x="796712" y="3600311"/>
                    </a:cubicBezTo>
                    <a:cubicBezTo>
                      <a:pt x="806149" y="3599645"/>
                      <a:pt x="817796" y="3605505"/>
                      <a:pt x="817796" y="3605505"/>
                    </a:cubicBezTo>
                    <a:lnTo>
                      <a:pt x="805669" y="3663277"/>
                    </a:lnTo>
                    <a:lnTo>
                      <a:pt x="810577" y="3660966"/>
                    </a:lnTo>
                    <a:cubicBezTo>
                      <a:pt x="810577" y="3660966"/>
                      <a:pt x="819090" y="3615978"/>
                      <a:pt x="824728" y="3604063"/>
                    </a:cubicBezTo>
                    <a:cubicBezTo>
                      <a:pt x="830367" y="3592149"/>
                      <a:pt x="869032" y="3580280"/>
                      <a:pt x="885384" y="3580668"/>
                    </a:cubicBezTo>
                    <a:cubicBezTo>
                      <a:pt x="901116" y="3581038"/>
                      <a:pt x="1024903" y="3643634"/>
                      <a:pt x="1024903" y="3643634"/>
                    </a:cubicBezTo>
                    <a:cubicBezTo>
                      <a:pt x="1024903" y="3643634"/>
                      <a:pt x="1082397" y="3665920"/>
                      <a:pt x="1115895" y="3672815"/>
                    </a:cubicBezTo>
                    <a:cubicBezTo>
                      <a:pt x="1151833" y="3680201"/>
                      <a:pt x="1216130" y="3681190"/>
                      <a:pt x="1216130" y="3681190"/>
                    </a:cubicBezTo>
                    <a:cubicBezTo>
                      <a:pt x="1216130" y="3681190"/>
                      <a:pt x="1194315" y="3704160"/>
                      <a:pt x="1176550" y="3717868"/>
                    </a:cubicBezTo>
                    <a:cubicBezTo>
                      <a:pt x="1158802" y="3731585"/>
                      <a:pt x="1125840" y="3745718"/>
                      <a:pt x="1107520" y="3760045"/>
                    </a:cubicBezTo>
                    <a:cubicBezTo>
                      <a:pt x="1089190" y="3774372"/>
                      <a:pt x="1067025" y="3818861"/>
                      <a:pt x="1021437" y="3860280"/>
                    </a:cubicBezTo>
                    <a:cubicBezTo>
                      <a:pt x="975858" y="3901700"/>
                      <a:pt x="829988" y="3991037"/>
                      <a:pt x="828481" y="3990547"/>
                    </a:cubicBezTo>
                    <a:cubicBezTo>
                      <a:pt x="826984" y="3990067"/>
                      <a:pt x="787552" y="3989761"/>
                      <a:pt x="774759" y="3989687"/>
                    </a:cubicBezTo>
                    <a:cubicBezTo>
                      <a:pt x="761957" y="3989613"/>
                      <a:pt x="754248" y="3983910"/>
                      <a:pt x="754248" y="3983910"/>
                    </a:cubicBezTo>
                    <a:lnTo>
                      <a:pt x="706589" y="3957909"/>
                    </a:lnTo>
                    <a:lnTo>
                      <a:pt x="661814" y="3906497"/>
                    </a:lnTo>
                    <a:lnTo>
                      <a:pt x="657192" y="3918338"/>
                    </a:lnTo>
                    <a:lnTo>
                      <a:pt x="706876" y="3965710"/>
                    </a:lnTo>
                    <a:lnTo>
                      <a:pt x="745004" y="3988819"/>
                    </a:lnTo>
                    <a:cubicBezTo>
                      <a:pt x="745004" y="3988819"/>
                      <a:pt x="718587" y="4005965"/>
                      <a:pt x="706007" y="4011058"/>
                    </a:cubicBezTo>
                    <a:cubicBezTo>
                      <a:pt x="693436" y="4016161"/>
                      <a:pt x="680014" y="4021170"/>
                      <a:pt x="680014" y="4021170"/>
                    </a:cubicBezTo>
                    <a:cubicBezTo>
                      <a:pt x="680014" y="4021170"/>
                      <a:pt x="649715" y="4017205"/>
                      <a:pt x="642459" y="4016835"/>
                    </a:cubicBezTo>
                    <a:cubicBezTo>
                      <a:pt x="635212" y="4016466"/>
                      <a:pt x="597111" y="4027816"/>
                      <a:pt x="597111" y="4027816"/>
                    </a:cubicBezTo>
                    <a:lnTo>
                      <a:pt x="597111" y="4033011"/>
                    </a:lnTo>
                    <a:cubicBezTo>
                      <a:pt x="597111" y="4033011"/>
                      <a:pt x="636413" y="4024748"/>
                      <a:pt x="648236" y="4022899"/>
                    </a:cubicBezTo>
                    <a:cubicBezTo>
                      <a:pt x="660067" y="4021059"/>
                      <a:pt x="674524" y="4028972"/>
                      <a:pt x="674524" y="4028972"/>
                    </a:cubicBezTo>
                    <a:cubicBezTo>
                      <a:pt x="674524" y="4028972"/>
                      <a:pt x="661065" y="4068349"/>
                      <a:pt x="653153" y="4082694"/>
                    </a:cubicBezTo>
                    <a:cubicBezTo>
                      <a:pt x="645231" y="4097040"/>
                      <a:pt x="624554" y="4132377"/>
                      <a:pt x="624554" y="4132377"/>
                    </a:cubicBezTo>
                    <a:lnTo>
                      <a:pt x="636108" y="4127756"/>
                    </a:lnTo>
                    <a:cubicBezTo>
                      <a:pt x="636108" y="4127756"/>
                      <a:pt x="659882" y="4092769"/>
                      <a:pt x="668164" y="4077499"/>
                    </a:cubicBezTo>
                    <a:cubicBezTo>
                      <a:pt x="676456" y="4062220"/>
                      <a:pt x="688389" y="4026365"/>
                      <a:pt x="688389" y="4026374"/>
                    </a:cubicBezTo>
                    <a:cubicBezTo>
                      <a:pt x="688389" y="4026365"/>
                      <a:pt x="704204" y="4026310"/>
                      <a:pt x="721027" y="4019442"/>
                    </a:cubicBezTo>
                    <a:cubicBezTo>
                      <a:pt x="737850" y="4012564"/>
                      <a:pt x="751650" y="3997489"/>
                      <a:pt x="751650" y="3997480"/>
                    </a:cubicBezTo>
                    <a:cubicBezTo>
                      <a:pt x="751650" y="3997489"/>
                      <a:pt x="766708" y="3997415"/>
                      <a:pt x="780249" y="4002970"/>
                    </a:cubicBezTo>
                    <a:cubicBezTo>
                      <a:pt x="793782" y="4008526"/>
                      <a:pt x="814043" y="4011354"/>
                      <a:pt x="814043" y="4011345"/>
                    </a:cubicBezTo>
                    <a:lnTo>
                      <a:pt x="761180" y="4095700"/>
                    </a:lnTo>
                    <a:lnTo>
                      <a:pt x="729984" y="4117643"/>
                    </a:lnTo>
                    <a:cubicBezTo>
                      <a:pt x="729984" y="4117643"/>
                      <a:pt x="663903" y="4143358"/>
                      <a:pt x="632929" y="4152019"/>
                    </a:cubicBezTo>
                    <a:cubicBezTo>
                      <a:pt x="601954" y="4160681"/>
                      <a:pt x="580352" y="4179463"/>
                      <a:pt x="580352" y="4179463"/>
                    </a:cubicBezTo>
                    <a:cubicBezTo>
                      <a:pt x="580352" y="4179463"/>
                      <a:pt x="533618" y="4223692"/>
                      <a:pt x="521139" y="4233481"/>
                    </a:cubicBezTo>
                    <a:cubicBezTo>
                      <a:pt x="508661" y="4243270"/>
                      <a:pt x="451241" y="4280271"/>
                      <a:pt x="451241" y="4280271"/>
                    </a:cubicBezTo>
                    <a:lnTo>
                      <a:pt x="452683" y="4291252"/>
                    </a:lnTo>
                    <a:cubicBezTo>
                      <a:pt x="452683" y="4291252"/>
                      <a:pt x="546106" y="4235043"/>
                      <a:pt x="563317" y="4224811"/>
                    </a:cubicBezTo>
                    <a:cubicBezTo>
                      <a:pt x="580519" y="4214588"/>
                      <a:pt x="622243" y="4183511"/>
                      <a:pt x="622243" y="4183511"/>
                    </a:cubicBezTo>
                    <a:cubicBezTo>
                      <a:pt x="622243" y="4183502"/>
                      <a:pt x="741686" y="4134300"/>
                      <a:pt x="748471" y="4142203"/>
                    </a:cubicBezTo>
                    <a:cubicBezTo>
                      <a:pt x="755255" y="4150106"/>
                      <a:pt x="741825" y="4221345"/>
                      <a:pt x="741825" y="4221345"/>
                    </a:cubicBezTo>
                    <a:lnTo>
                      <a:pt x="690986" y="4279698"/>
                    </a:lnTo>
                    <a:lnTo>
                      <a:pt x="636977" y="4342377"/>
                    </a:lnTo>
                    <a:lnTo>
                      <a:pt x="643614" y="4348155"/>
                    </a:lnTo>
                    <a:lnTo>
                      <a:pt x="701385" y="4286335"/>
                    </a:lnTo>
                    <a:lnTo>
                      <a:pt x="746446" y="4237521"/>
                    </a:lnTo>
                    <a:lnTo>
                      <a:pt x="752224" y="4266989"/>
                    </a:lnTo>
                    <a:lnTo>
                      <a:pt x="761763" y="4365772"/>
                    </a:lnTo>
                    <a:cubicBezTo>
                      <a:pt x="761763" y="4365772"/>
                      <a:pt x="740854" y="4411250"/>
                      <a:pt x="734032" y="4424412"/>
                    </a:cubicBezTo>
                    <a:cubicBezTo>
                      <a:pt x="727202" y="4437575"/>
                      <a:pt x="725713" y="4454536"/>
                      <a:pt x="723625" y="4463123"/>
                    </a:cubicBezTo>
                    <a:cubicBezTo>
                      <a:pt x="721545" y="4471702"/>
                      <a:pt x="699370" y="4502399"/>
                      <a:pt x="699370" y="4502408"/>
                    </a:cubicBezTo>
                    <a:cubicBezTo>
                      <a:pt x="699370" y="4502399"/>
                      <a:pt x="723791" y="4484235"/>
                      <a:pt x="730271" y="4471785"/>
                    </a:cubicBezTo>
                    <a:cubicBezTo>
                      <a:pt x="736750" y="4459343"/>
                      <a:pt x="742592" y="4439525"/>
                      <a:pt x="746446" y="4421815"/>
                    </a:cubicBezTo>
                    <a:cubicBezTo>
                      <a:pt x="750310" y="4404095"/>
                      <a:pt x="761901" y="4383538"/>
                      <a:pt x="769841" y="4375016"/>
                    </a:cubicBezTo>
                    <a:cubicBezTo>
                      <a:pt x="777791" y="4366493"/>
                      <a:pt x="784289" y="4375016"/>
                      <a:pt x="784289" y="4375016"/>
                    </a:cubicBezTo>
                    <a:cubicBezTo>
                      <a:pt x="784289" y="4375016"/>
                      <a:pt x="777236" y="4342063"/>
                      <a:pt x="771292" y="4322735"/>
                    </a:cubicBezTo>
                    <a:cubicBezTo>
                      <a:pt x="765340" y="4303407"/>
                      <a:pt x="763205" y="4234923"/>
                      <a:pt x="763205" y="4234923"/>
                    </a:cubicBezTo>
                    <a:lnTo>
                      <a:pt x="784871" y="4103205"/>
                    </a:lnTo>
                    <a:cubicBezTo>
                      <a:pt x="784862" y="4103205"/>
                      <a:pt x="834416" y="4045896"/>
                      <a:pt x="853327" y="4022612"/>
                    </a:cubicBezTo>
                    <a:cubicBezTo>
                      <a:pt x="872239" y="3999338"/>
                      <a:pt x="928439" y="3974639"/>
                      <a:pt x="966263" y="3938267"/>
                    </a:cubicBezTo>
                    <a:cubicBezTo>
                      <a:pt x="1004096" y="3901894"/>
                      <a:pt x="1064695" y="3858986"/>
                      <a:pt x="1081232" y="3839483"/>
                    </a:cubicBezTo>
                    <a:cubicBezTo>
                      <a:pt x="1097768" y="3819970"/>
                      <a:pt x="1144956" y="3791815"/>
                      <a:pt x="1159800" y="3775066"/>
                    </a:cubicBezTo>
                    <a:cubicBezTo>
                      <a:pt x="1174645" y="3758317"/>
                      <a:pt x="1194158" y="3726390"/>
                      <a:pt x="1226815" y="3701988"/>
                    </a:cubicBezTo>
                    <a:cubicBezTo>
                      <a:pt x="1259463" y="3677585"/>
                      <a:pt x="1372139" y="3649042"/>
                      <a:pt x="1408216" y="3637284"/>
                    </a:cubicBezTo>
                    <a:cubicBezTo>
                      <a:pt x="1444293" y="3625526"/>
                      <a:pt x="1510762" y="3602621"/>
                      <a:pt x="1510762" y="3602621"/>
                    </a:cubicBezTo>
                    <a:cubicBezTo>
                      <a:pt x="1510762" y="3602621"/>
                      <a:pt x="1542966" y="3593193"/>
                      <a:pt x="1549760" y="3588756"/>
                    </a:cubicBezTo>
                    <a:cubicBezTo>
                      <a:pt x="1556544" y="3584310"/>
                      <a:pt x="1578063" y="3584421"/>
                      <a:pt x="1578063" y="3584421"/>
                    </a:cubicBezTo>
                    <a:lnTo>
                      <a:pt x="1585864" y="3577202"/>
                    </a:lnTo>
                    <a:cubicBezTo>
                      <a:pt x="1585864" y="3577202"/>
                      <a:pt x="1600829" y="3576980"/>
                      <a:pt x="1608677" y="3574023"/>
                    </a:cubicBezTo>
                    <a:cubicBezTo>
                      <a:pt x="1616534" y="3571065"/>
                      <a:pt x="1658147" y="3570122"/>
                      <a:pt x="1658942" y="3576333"/>
                    </a:cubicBezTo>
                    <a:cubicBezTo>
                      <a:pt x="1659737" y="3582545"/>
                      <a:pt x="1623818" y="3588054"/>
                      <a:pt x="1615323" y="3588174"/>
                    </a:cubicBezTo>
                    <a:cubicBezTo>
                      <a:pt x="1606828" y="3588294"/>
                      <a:pt x="1588748" y="3584708"/>
                      <a:pt x="1588748" y="3584708"/>
                    </a:cubicBezTo>
                    <a:lnTo>
                      <a:pt x="1587593" y="3589625"/>
                    </a:lnTo>
                    <a:lnTo>
                      <a:pt x="1601744" y="3593665"/>
                    </a:lnTo>
                    <a:cubicBezTo>
                      <a:pt x="1601744" y="3593665"/>
                      <a:pt x="1585772" y="3611135"/>
                      <a:pt x="1581816" y="3614749"/>
                    </a:cubicBezTo>
                    <a:cubicBezTo>
                      <a:pt x="1577869" y="3618372"/>
                      <a:pt x="1565926" y="3624574"/>
                      <a:pt x="1565935" y="3624574"/>
                    </a:cubicBezTo>
                    <a:cubicBezTo>
                      <a:pt x="1565935" y="3624574"/>
                      <a:pt x="1552255" y="3626451"/>
                      <a:pt x="1543973" y="3629483"/>
                    </a:cubicBezTo>
                    <a:cubicBezTo>
                      <a:pt x="1535710" y="3632515"/>
                      <a:pt x="1515383" y="3647683"/>
                      <a:pt x="1515383" y="3647683"/>
                    </a:cubicBezTo>
                    <a:lnTo>
                      <a:pt x="1521161" y="3648543"/>
                    </a:lnTo>
                    <a:cubicBezTo>
                      <a:pt x="1521161" y="3648552"/>
                      <a:pt x="1544750" y="3635408"/>
                      <a:pt x="1552930" y="3632367"/>
                    </a:cubicBezTo>
                    <a:cubicBezTo>
                      <a:pt x="1561110" y="3629335"/>
                      <a:pt x="1564780" y="3631794"/>
                      <a:pt x="1564771" y="3631794"/>
                    </a:cubicBezTo>
                    <a:lnTo>
                      <a:pt x="1567951" y="3655189"/>
                    </a:lnTo>
                    <a:lnTo>
                      <a:pt x="1570557" y="3626599"/>
                    </a:lnTo>
                    <a:cubicBezTo>
                      <a:pt x="1570548" y="3626599"/>
                      <a:pt x="1584607" y="3620637"/>
                      <a:pt x="1593952" y="3613880"/>
                    </a:cubicBezTo>
                    <a:cubicBezTo>
                      <a:pt x="1603297" y="3607132"/>
                      <a:pt x="1609259" y="3595107"/>
                      <a:pt x="1609259" y="3595107"/>
                    </a:cubicBezTo>
                    <a:cubicBezTo>
                      <a:pt x="1609259" y="3595107"/>
                      <a:pt x="1629336" y="3594589"/>
                      <a:pt x="1637276" y="3593378"/>
                    </a:cubicBezTo>
                    <a:cubicBezTo>
                      <a:pt x="1645216" y="3592167"/>
                      <a:pt x="1660384" y="3586446"/>
                      <a:pt x="1660384" y="3586446"/>
                    </a:cubicBezTo>
                    <a:cubicBezTo>
                      <a:pt x="1660384" y="3586446"/>
                      <a:pt x="1638413" y="3647341"/>
                      <a:pt x="1630639" y="3659810"/>
                    </a:cubicBezTo>
                    <a:cubicBezTo>
                      <a:pt x="1622856" y="3672280"/>
                      <a:pt x="1603685" y="3693068"/>
                      <a:pt x="1597705" y="3699677"/>
                    </a:cubicBezTo>
                    <a:cubicBezTo>
                      <a:pt x="1591724" y="3706286"/>
                      <a:pt x="1578645" y="3712396"/>
                      <a:pt x="1565067" y="3719032"/>
                    </a:cubicBezTo>
                    <a:cubicBezTo>
                      <a:pt x="1551488" y="3725660"/>
                      <a:pt x="1539370" y="3738638"/>
                      <a:pt x="1534443" y="3743583"/>
                    </a:cubicBezTo>
                    <a:cubicBezTo>
                      <a:pt x="1529526" y="3748519"/>
                      <a:pt x="1503949" y="3791916"/>
                      <a:pt x="1500363" y="3797019"/>
                    </a:cubicBezTo>
                    <a:cubicBezTo>
                      <a:pt x="1496777" y="3802121"/>
                      <a:pt x="1480786" y="3814378"/>
                      <a:pt x="1476386" y="3817816"/>
                    </a:cubicBezTo>
                    <a:cubicBezTo>
                      <a:pt x="1471986" y="3821255"/>
                      <a:pt x="1461652" y="3833410"/>
                      <a:pt x="1461652" y="3833410"/>
                    </a:cubicBezTo>
                    <a:lnTo>
                      <a:pt x="1451540" y="3837172"/>
                    </a:lnTo>
                    <a:cubicBezTo>
                      <a:pt x="1451549" y="3837172"/>
                      <a:pt x="1452797" y="3842099"/>
                      <a:pt x="1453564" y="3845833"/>
                    </a:cubicBezTo>
                    <a:cubicBezTo>
                      <a:pt x="1454331" y="3849567"/>
                      <a:pt x="1391347" y="3957835"/>
                      <a:pt x="1388287" y="3961088"/>
                    </a:cubicBezTo>
                    <a:cubicBezTo>
                      <a:pt x="1385218" y="3964342"/>
                      <a:pt x="1374422" y="3970332"/>
                      <a:pt x="1374422" y="3970332"/>
                    </a:cubicBezTo>
                    <a:lnTo>
                      <a:pt x="1374709" y="3975240"/>
                    </a:lnTo>
                    <a:cubicBezTo>
                      <a:pt x="1374709" y="3975240"/>
                      <a:pt x="1387890" y="3972264"/>
                      <a:pt x="1394638" y="3964268"/>
                    </a:cubicBezTo>
                    <a:cubicBezTo>
                      <a:pt x="1401385" y="3956273"/>
                      <a:pt x="1464517" y="3843605"/>
                      <a:pt x="1466856" y="3836303"/>
                    </a:cubicBezTo>
                    <a:cubicBezTo>
                      <a:pt x="1469185" y="3829001"/>
                      <a:pt x="1504310" y="3804219"/>
                      <a:pt x="1508738" y="3797305"/>
                    </a:cubicBezTo>
                    <a:cubicBezTo>
                      <a:pt x="1513165" y="3790391"/>
                      <a:pt x="1538880" y="3752087"/>
                      <a:pt x="1543400" y="3745311"/>
                    </a:cubicBezTo>
                    <a:cubicBezTo>
                      <a:pt x="1547920" y="3738536"/>
                      <a:pt x="1595921" y="3711869"/>
                      <a:pt x="1599729" y="3709207"/>
                    </a:cubicBezTo>
                    <a:cubicBezTo>
                      <a:pt x="1603528" y="3706535"/>
                      <a:pt x="1634392" y="3674831"/>
                      <a:pt x="1634392" y="3674831"/>
                    </a:cubicBezTo>
                    <a:cubicBezTo>
                      <a:pt x="1634392" y="3674831"/>
                      <a:pt x="1647989" y="3754416"/>
                      <a:pt x="1650272" y="3762069"/>
                    </a:cubicBezTo>
                    <a:cubicBezTo>
                      <a:pt x="1652564" y="3769723"/>
                      <a:pt x="1678834" y="3816790"/>
                      <a:pt x="1680313" y="3824167"/>
                    </a:cubicBezTo>
                    <a:cubicBezTo>
                      <a:pt x="1681801" y="3831552"/>
                      <a:pt x="1671079" y="3914585"/>
                      <a:pt x="1671070" y="3914585"/>
                    </a:cubicBezTo>
                    <a:lnTo>
                      <a:pt x="1678298" y="3915740"/>
                    </a:lnTo>
                    <a:cubicBezTo>
                      <a:pt x="1678298" y="3915740"/>
                      <a:pt x="1687994" y="3832652"/>
                      <a:pt x="1690721" y="3830813"/>
                    </a:cubicBezTo>
                    <a:cubicBezTo>
                      <a:pt x="1693438" y="3828973"/>
                      <a:pt x="1697653" y="3838327"/>
                      <a:pt x="1697653" y="3838327"/>
                    </a:cubicBezTo>
                    <a:lnTo>
                      <a:pt x="1698513" y="3832837"/>
                    </a:lnTo>
                    <a:cubicBezTo>
                      <a:pt x="1698513" y="3832837"/>
                      <a:pt x="1669526" y="3782294"/>
                      <a:pt x="1659229" y="3761774"/>
                    </a:cubicBezTo>
                    <a:cubicBezTo>
                      <a:pt x="1648941" y="3741254"/>
                      <a:pt x="1643053" y="3658655"/>
                      <a:pt x="1643053" y="3658655"/>
                    </a:cubicBezTo>
                    <a:lnTo>
                      <a:pt x="1689270" y="3553798"/>
                    </a:lnTo>
                    <a:cubicBezTo>
                      <a:pt x="1689270" y="3553798"/>
                      <a:pt x="1730846" y="3549222"/>
                      <a:pt x="1770149" y="3544850"/>
                    </a:cubicBezTo>
                    <a:cubicBezTo>
                      <a:pt x="1809452" y="3540478"/>
                      <a:pt x="1886560" y="3539073"/>
                      <a:pt x="1886560" y="3539073"/>
                    </a:cubicBezTo>
                    <a:cubicBezTo>
                      <a:pt x="1886560" y="3539073"/>
                      <a:pt x="1985122" y="3535478"/>
                      <a:pt x="2118513" y="3595393"/>
                    </a:cubicBezTo>
                    <a:cubicBezTo>
                      <a:pt x="2149100" y="3609138"/>
                      <a:pt x="2249362" y="3658941"/>
                      <a:pt x="2249362" y="3658950"/>
                    </a:cubicBezTo>
                    <a:cubicBezTo>
                      <a:pt x="2249362" y="3658950"/>
                      <a:pt x="2327155" y="3661770"/>
                      <a:pt x="2336592" y="3667325"/>
                    </a:cubicBezTo>
                    <a:cubicBezTo>
                      <a:pt x="2349459" y="3674886"/>
                      <a:pt x="2342665" y="3688409"/>
                      <a:pt x="2342665" y="3688409"/>
                    </a:cubicBezTo>
                    <a:cubicBezTo>
                      <a:pt x="2342665" y="3688409"/>
                      <a:pt x="2374564" y="3675644"/>
                      <a:pt x="2418636" y="3669340"/>
                    </a:cubicBezTo>
                    <a:cubicBezTo>
                      <a:pt x="2467672" y="3662333"/>
                      <a:pt x="2530998" y="3661493"/>
                      <a:pt x="2567103" y="3659237"/>
                    </a:cubicBezTo>
                    <a:cubicBezTo>
                      <a:pt x="2635642" y="3654939"/>
                      <a:pt x="2676581" y="3669340"/>
                      <a:pt x="2676581" y="3669340"/>
                    </a:cubicBezTo>
                    <a:lnTo>
                      <a:pt x="2730600" y="3667612"/>
                    </a:lnTo>
                    <a:cubicBezTo>
                      <a:pt x="2750168" y="3685359"/>
                      <a:pt x="2925801" y="3845047"/>
                      <a:pt x="3026387" y="3969750"/>
                    </a:cubicBezTo>
                    <a:cubicBezTo>
                      <a:pt x="3132631" y="4101486"/>
                      <a:pt x="3163263" y="4304480"/>
                      <a:pt x="3173986" y="4389177"/>
                    </a:cubicBezTo>
                    <a:cubicBezTo>
                      <a:pt x="3184717" y="4473864"/>
                      <a:pt x="3155194" y="4819077"/>
                      <a:pt x="3150304" y="4935977"/>
                    </a:cubicBezTo>
                    <a:cubicBezTo>
                      <a:pt x="3145405" y="5052869"/>
                      <a:pt x="3081866" y="5290285"/>
                      <a:pt x="3080683" y="5401612"/>
                    </a:cubicBezTo>
                    <a:cubicBezTo>
                      <a:pt x="3079500" y="5512930"/>
                      <a:pt x="3098190" y="5598995"/>
                      <a:pt x="2984497" y="5796766"/>
                    </a:cubicBezTo>
                    <a:cubicBezTo>
                      <a:pt x="2870812" y="5994537"/>
                      <a:pt x="2640893" y="5994842"/>
                      <a:pt x="2692175" y="6044885"/>
                    </a:cubicBezTo>
                    <a:cubicBezTo>
                      <a:pt x="2758561" y="6109682"/>
                      <a:pt x="3053628" y="5887268"/>
                      <a:pt x="3210672" y="5918658"/>
                    </a:cubicBezTo>
                    <a:cubicBezTo>
                      <a:pt x="3249624" y="5926450"/>
                      <a:pt x="3292809" y="5933457"/>
                      <a:pt x="3297616" y="6003586"/>
                    </a:cubicBezTo>
                    <a:cubicBezTo>
                      <a:pt x="3304576" y="6105023"/>
                      <a:pt x="3272890" y="6180144"/>
                      <a:pt x="3286348" y="6275970"/>
                    </a:cubicBezTo>
                    <a:cubicBezTo>
                      <a:pt x="3299815" y="6371805"/>
                      <a:pt x="3318330" y="6388619"/>
                      <a:pt x="3351347" y="6386890"/>
                    </a:cubicBezTo>
                    <a:cubicBezTo>
                      <a:pt x="3384355" y="6385170"/>
                      <a:pt x="3352558" y="6343631"/>
                      <a:pt x="3361746" y="6248535"/>
                    </a:cubicBezTo>
                    <a:cubicBezTo>
                      <a:pt x="3370924" y="6153440"/>
                      <a:pt x="3323552" y="6125987"/>
                      <a:pt x="3388025" y="6006766"/>
                    </a:cubicBezTo>
                    <a:cubicBezTo>
                      <a:pt x="3408361" y="5969164"/>
                      <a:pt x="3423926" y="5943088"/>
                      <a:pt x="3457646" y="5920969"/>
                    </a:cubicBezTo>
                    <a:cubicBezTo>
                      <a:pt x="3512284" y="5885132"/>
                      <a:pt x="3654761" y="5977399"/>
                      <a:pt x="3722524" y="5978453"/>
                    </a:cubicBezTo>
                    <a:cubicBezTo>
                      <a:pt x="3964709" y="5982225"/>
                      <a:pt x="4209816" y="6105550"/>
                      <a:pt x="4209825" y="6105550"/>
                    </a:cubicBezTo>
                    <a:lnTo>
                      <a:pt x="4145121" y="6042575"/>
                    </a:lnTo>
                    <a:cubicBezTo>
                      <a:pt x="4145121" y="6042575"/>
                      <a:pt x="3656498" y="5853603"/>
                      <a:pt x="3618249" y="5770478"/>
                    </a:cubicBezTo>
                    <a:cubicBezTo>
                      <a:pt x="3571709" y="5669346"/>
                      <a:pt x="3577801" y="5541038"/>
                      <a:pt x="3572892" y="5424138"/>
                    </a:cubicBezTo>
                    <a:cubicBezTo>
                      <a:pt x="3568003" y="5307246"/>
                      <a:pt x="3538489" y="4962034"/>
                      <a:pt x="3549211" y="4877337"/>
                    </a:cubicBezTo>
                    <a:cubicBezTo>
                      <a:pt x="3559933" y="4792640"/>
                      <a:pt x="3590566" y="4589647"/>
                      <a:pt x="3696818" y="4457920"/>
                    </a:cubicBezTo>
                    <a:cubicBezTo>
                      <a:pt x="3797404" y="4333217"/>
                      <a:pt x="3973028" y="4173528"/>
                      <a:pt x="3992606" y="4155781"/>
                    </a:cubicBezTo>
                    <a:lnTo>
                      <a:pt x="4046615" y="4157510"/>
                    </a:lnTo>
                    <a:cubicBezTo>
                      <a:pt x="4046615" y="4157510"/>
                      <a:pt x="4054499" y="4155939"/>
                      <a:pt x="4057023" y="4155199"/>
                    </a:cubicBezTo>
                    <a:lnTo>
                      <a:pt x="4063955" y="4186969"/>
                    </a:lnTo>
                    <a:lnTo>
                      <a:pt x="4059333" y="4196212"/>
                    </a:lnTo>
                    <a:lnTo>
                      <a:pt x="4069437" y="4231457"/>
                    </a:lnTo>
                    <a:lnTo>
                      <a:pt x="4074058" y="4229433"/>
                    </a:lnTo>
                    <a:lnTo>
                      <a:pt x="4065970" y="4197663"/>
                    </a:lnTo>
                    <a:lnTo>
                      <a:pt x="4071461" y="4190731"/>
                    </a:lnTo>
                    <a:lnTo>
                      <a:pt x="4064242" y="4155486"/>
                    </a:lnTo>
                    <a:cubicBezTo>
                      <a:pt x="4064242" y="4155486"/>
                      <a:pt x="4101215" y="4194687"/>
                      <a:pt x="4107566" y="4223656"/>
                    </a:cubicBezTo>
                    <a:cubicBezTo>
                      <a:pt x="4113916" y="4252624"/>
                      <a:pt x="4115663" y="4288941"/>
                      <a:pt x="4115653" y="4288941"/>
                    </a:cubicBezTo>
                    <a:lnTo>
                      <a:pt x="4132412" y="4298471"/>
                    </a:lnTo>
                    <a:cubicBezTo>
                      <a:pt x="4132412" y="4298471"/>
                      <a:pt x="4128779" y="4304803"/>
                      <a:pt x="4112483" y="4320138"/>
                    </a:cubicBezTo>
                    <a:cubicBezTo>
                      <a:pt x="4096178" y="4335464"/>
                      <a:pt x="4117678" y="4373860"/>
                      <a:pt x="4117678" y="4373860"/>
                    </a:cubicBezTo>
                    <a:lnTo>
                      <a:pt x="4110745" y="4394945"/>
                    </a:lnTo>
                    <a:lnTo>
                      <a:pt x="4118833" y="4398124"/>
                    </a:lnTo>
                    <a:lnTo>
                      <a:pt x="4125479" y="4374443"/>
                    </a:lnTo>
                    <a:lnTo>
                      <a:pt x="4114498" y="4343246"/>
                    </a:lnTo>
                    <a:lnTo>
                      <a:pt x="4120275" y="4330241"/>
                    </a:lnTo>
                    <a:lnTo>
                      <a:pt x="4139049" y="4308001"/>
                    </a:lnTo>
                    <a:lnTo>
                      <a:pt x="4165337" y="4335445"/>
                    </a:lnTo>
                    <a:lnTo>
                      <a:pt x="4170540" y="4360864"/>
                    </a:lnTo>
                    <a:lnTo>
                      <a:pt x="4169089" y="4403328"/>
                    </a:lnTo>
                    <a:lnTo>
                      <a:pt x="4176891" y="4431631"/>
                    </a:lnTo>
                    <a:lnTo>
                      <a:pt x="4181512" y="4430772"/>
                    </a:lnTo>
                    <a:lnTo>
                      <a:pt x="4175449" y="4403328"/>
                    </a:lnTo>
                    <a:lnTo>
                      <a:pt x="4177473" y="4360578"/>
                    </a:lnTo>
                    <a:lnTo>
                      <a:pt x="4170827" y="4335445"/>
                    </a:lnTo>
                    <a:lnTo>
                      <a:pt x="4193649" y="4349023"/>
                    </a:lnTo>
                    <a:lnTo>
                      <a:pt x="4267014" y="4399862"/>
                    </a:lnTo>
                    <a:cubicBezTo>
                      <a:pt x="4267014" y="4399862"/>
                      <a:pt x="4281545" y="4432898"/>
                      <a:pt x="4283772" y="4443768"/>
                    </a:cubicBezTo>
                    <a:cubicBezTo>
                      <a:pt x="4285990" y="4454629"/>
                      <a:pt x="4282330" y="4485363"/>
                      <a:pt x="4282321" y="4485363"/>
                    </a:cubicBezTo>
                    <a:lnTo>
                      <a:pt x="4291278" y="4485363"/>
                    </a:lnTo>
                    <a:cubicBezTo>
                      <a:pt x="4291278" y="4485363"/>
                      <a:pt x="4296334" y="4450127"/>
                      <a:pt x="4289253" y="4433942"/>
                    </a:cubicBezTo>
                    <a:cubicBezTo>
                      <a:pt x="4282182" y="4417757"/>
                      <a:pt x="4274815" y="4398124"/>
                      <a:pt x="4274815" y="4398124"/>
                    </a:cubicBezTo>
                    <a:lnTo>
                      <a:pt x="4317279" y="4406794"/>
                    </a:lnTo>
                    <a:lnTo>
                      <a:pt x="4380245" y="4417480"/>
                    </a:lnTo>
                    <a:lnTo>
                      <a:pt x="4377934" y="4409678"/>
                    </a:lnTo>
                    <a:lnTo>
                      <a:pt x="4270193" y="4389177"/>
                    </a:lnTo>
                    <a:cubicBezTo>
                      <a:pt x="4270193" y="4389167"/>
                      <a:pt x="4138651" y="4292935"/>
                      <a:pt x="4126348" y="4275945"/>
                    </a:cubicBezTo>
                    <a:cubicBezTo>
                      <a:pt x="4114036" y="4258947"/>
                      <a:pt x="4133965" y="4236911"/>
                      <a:pt x="4128659" y="4220485"/>
                    </a:cubicBezTo>
                    <a:cubicBezTo>
                      <a:pt x="4123344" y="4204050"/>
                      <a:pt x="4113629" y="4181774"/>
                      <a:pt x="4113629" y="4181774"/>
                    </a:cubicBezTo>
                    <a:cubicBezTo>
                      <a:pt x="4113638" y="4181774"/>
                      <a:pt x="4099404" y="4165755"/>
                      <a:pt x="4084753" y="4149709"/>
                    </a:cubicBezTo>
                    <a:cubicBezTo>
                      <a:pt x="4102962" y="4147194"/>
                      <a:pt x="4126367" y="4145540"/>
                      <a:pt x="4156093" y="4147398"/>
                    </a:cubicBezTo>
                    <a:cubicBezTo>
                      <a:pt x="4192198" y="4149662"/>
                      <a:pt x="4255524" y="4150504"/>
                      <a:pt x="4304569" y="4157510"/>
                    </a:cubicBezTo>
                    <a:cubicBezTo>
                      <a:pt x="4348633" y="4163805"/>
                      <a:pt x="4380541" y="4176283"/>
                      <a:pt x="4380541" y="4176283"/>
                    </a:cubicBezTo>
                    <a:cubicBezTo>
                      <a:pt x="4380541" y="4176283"/>
                      <a:pt x="4373738" y="4163047"/>
                      <a:pt x="4386604" y="4155486"/>
                    </a:cubicBezTo>
                    <a:cubicBezTo>
                      <a:pt x="4396051" y="4149930"/>
                      <a:pt x="4473834" y="4147111"/>
                      <a:pt x="4473834" y="4147111"/>
                    </a:cubicBezTo>
                    <a:cubicBezTo>
                      <a:pt x="4473834" y="4147111"/>
                      <a:pt x="4574097" y="4097299"/>
                      <a:pt x="4604692" y="4083563"/>
                    </a:cubicBezTo>
                    <a:cubicBezTo>
                      <a:pt x="4738084" y="4023648"/>
                      <a:pt x="4836636" y="4027234"/>
                      <a:pt x="4836636" y="4027234"/>
                    </a:cubicBezTo>
                    <a:cubicBezTo>
                      <a:pt x="4836636" y="4027234"/>
                      <a:pt x="4847756" y="4027724"/>
                      <a:pt x="4851952" y="4027816"/>
                    </a:cubicBezTo>
                    <a:cubicBezTo>
                      <a:pt x="4854522" y="4036542"/>
                      <a:pt x="4857147" y="4044565"/>
                      <a:pt x="4857147" y="4044565"/>
                    </a:cubicBezTo>
                    <a:lnTo>
                      <a:pt x="4863793" y="4043992"/>
                    </a:lnTo>
                    <a:cubicBezTo>
                      <a:pt x="4863793" y="4043992"/>
                      <a:pt x="4861242" y="4033066"/>
                      <a:pt x="4859745" y="4027816"/>
                    </a:cubicBezTo>
                    <a:cubicBezTo>
                      <a:pt x="4883981" y="4028408"/>
                      <a:pt x="4924254" y="4029813"/>
                      <a:pt x="4953047" y="4033011"/>
                    </a:cubicBezTo>
                    <a:cubicBezTo>
                      <a:pt x="4992350" y="4037383"/>
                      <a:pt x="5033927" y="4041681"/>
                      <a:pt x="5033927" y="4041681"/>
                    </a:cubicBezTo>
                    <a:lnTo>
                      <a:pt x="5080143" y="4146825"/>
                    </a:lnTo>
                    <a:cubicBezTo>
                      <a:pt x="5080143" y="4146825"/>
                      <a:pt x="5074255" y="4229424"/>
                      <a:pt x="5063967" y="4249944"/>
                    </a:cubicBezTo>
                    <a:cubicBezTo>
                      <a:pt x="5053670" y="4270464"/>
                      <a:pt x="5024683" y="4320711"/>
                      <a:pt x="5024683" y="4320711"/>
                    </a:cubicBezTo>
                    <a:lnTo>
                      <a:pt x="5025552" y="4326488"/>
                    </a:lnTo>
                    <a:cubicBezTo>
                      <a:pt x="5025552" y="4326488"/>
                      <a:pt x="5029758" y="4316847"/>
                      <a:pt x="5032485" y="4318687"/>
                    </a:cubicBezTo>
                    <a:cubicBezTo>
                      <a:pt x="5035202" y="4320536"/>
                      <a:pt x="5044899" y="4403901"/>
                      <a:pt x="5044899" y="4403901"/>
                    </a:cubicBezTo>
                    <a:lnTo>
                      <a:pt x="5052127" y="4402746"/>
                    </a:lnTo>
                    <a:cubicBezTo>
                      <a:pt x="5052127" y="4402746"/>
                      <a:pt x="5041405" y="4319435"/>
                      <a:pt x="5042883" y="4312050"/>
                    </a:cubicBezTo>
                    <a:cubicBezTo>
                      <a:pt x="5044363" y="4304664"/>
                      <a:pt x="5070632" y="4257884"/>
                      <a:pt x="5072924" y="4250230"/>
                    </a:cubicBezTo>
                    <a:cubicBezTo>
                      <a:pt x="5075216" y="4242577"/>
                      <a:pt x="5088805" y="4163001"/>
                      <a:pt x="5088805" y="4163001"/>
                    </a:cubicBezTo>
                    <a:cubicBezTo>
                      <a:pt x="5088805" y="4163001"/>
                      <a:pt x="5119668" y="4194419"/>
                      <a:pt x="5123467" y="4197081"/>
                    </a:cubicBezTo>
                    <a:cubicBezTo>
                      <a:pt x="5127275" y="4199752"/>
                      <a:pt x="5175276" y="4226706"/>
                      <a:pt x="5179796" y="4233481"/>
                    </a:cubicBezTo>
                    <a:cubicBezTo>
                      <a:pt x="5184316" y="4240257"/>
                      <a:pt x="5210327" y="4278561"/>
                      <a:pt x="5214754" y="4285475"/>
                    </a:cubicBezTo>
                    <a:cubicBezTo>
                      <a:pt x="5219173" y="4292389"/>
                      <a:pt x="5254011" y="4317171"/>
                      <a:pt x="5256350" y="4324473"/>
                    </a:cubicBezTo>
                    <a:cubicBezTo>
                      <a:pt x="5258679" y="4331766"/>
                      <a:pt x="5321811" y="4444434"/>
                      <a:pt x="5328559" y="4452429"/>
                    </a:cubicBezTo>
                    <a:cubicBezTo>
                      <a:pt x="5335306" y="4460424"/>
                      <a:pt x="5348488" y="4463123"/>
                      <a:pt x="5348488" y="4463123"/>
                    </a:cubicBezTo>
                    <a:lnTo>
                      <a:pt x="5348783" y="4458502"/>
                    </a:lnTo>
                    <a:cubicBezTo>
                      <a:pt x="5348774" y="4458502"/>
                      <a:pt x="5337978" y="4452225"/>
                      <a:pt x="5334918" y="4448963"/>
                    </a:cubicBezTo>
                    <a:cubicBezTo>
                      <a:pt x="5331850" y="4445709"/>
                      <a:pt x="5268865" y="4337737"/>
                      <a:pt x="5269632" y="4334003"/>
                    </a:cubicBezTo>
                    <a:cubicBezTo>
                      <a:pt x="5270400" y="4330269"/>
                      <a:pt x="5271657" y="4325333"/>
                      <a:pt x="5271657" y="4325333"/>
                    </a:cubicBezTo>
                    <a:lnTo>
                      <a:pt x="5261544" y="4321293"/>
                    </a:lnTo>
                    <a:cubicBezTo>
                      <a:pt x="5261544" y="4321293"/>
                      <a:pt x="5251211" y="4309425"/>
                      <a:pt x="5246811" y="4305986"/>
                    </a:cubicBezTo>
                    <a:cubicBezTo>
                      <a:pt x="5242420" y="4302539"/>
                      <a:pt x="5226420" y="4290282"/>
                      <a:pt x="5222833" y="4285189"/>
                    </a:cubicBezTo>
                    <a:cubicBezTo>
                      <a:pt x="5219247" y="4280086"/>
                      <a:pt x="5193680" y="4236680"/>
                      <a:pt x="5188753" y="4231744"/>
                    </a:cubicBezTo>
                    <a:cubicBezTo>
                      <a:pt x="5183826" y="4226808"/>
                      <a:pt x="5171708" y="4213821"/>
                      <a:pt x="5158130" y="4207193"/>
                    </a:cubicBezTo>
                    <a:cubicBezTo>
                      <a:pt x="5144560" y="4200566"/>
                      <a:pt x="5131472" y="4194446"/>
                      <a:pt x="5125491" y="4187838"/>
                    </a:cubicBezTo>
                    <a:cubicBezTo>
                      <a:pt x="5119511" y="4181228"/>
                      <a:pt x="5100340" y="4160449"/>
                      <a:pt x="5092566" y="4147980"/>
                    </a:cubicBezTo>
                    <a:cubicBezTo>
                      <a:pt x="5084784" y="4135511"/>
                      <a:pt x="5062812" y="4074606"/>
                      <a:pt x="5062812" y="4074606"/>
                    </a:cubicBezTo>
                    <a:cubicBezTo>
                      <a:pt x="5062812" y="4074606"/>
                      <a:pt x="5077980" y="4080328"/>
                      <a:pt x="5085920" y="4081539"/>
                    </a:cubicBezTo>
                    <a:cubicBezTo>
                      <a:pt x="5093861" y="4082750"/>
                      <a:pt x="5113946" y="4083276"/>
                      <a:pt x="5113937" y="4083276"/>
                    </a:cubicBezTo>
                    <a:cubicBezTo>
                      <a:pt x="5113937" y="4083276"/>
                      <a:pt x="5119908" y="4095302"/>
                      <a:pt x="5129253" y="4102050"/>
                    </a:cubicBezTo>
                    <a:cubicBezTo>
                      <a:pt x="5138589" y="4108797"/>
                      <a:pt x="5152648" y="4114759"/>
                      <a:pt x="5152648" y="4114759"/>
                    </a:cubicBezTo>
                    <a:lnTo>
                      <a:pt x="5155246" y="4143358"/>
                    </a:lnTo>
                    <a:lnTo>
                      <a:pt x="5158425" y="4119668"/>
                    </a:lnTo>
                    <a:cubicBezTo>
                      <a:pt x="5158425" y="4119668"/>
                      <a:pt x="5162086" y="4117505"/>
                      <a:pt x="5170266" y="4120537"/>
                    </a:cubicBezTo>
                    <a:cubicBezTo>
                      <a:pt x="5178447" y="4123568"/>
                      <a:pt x="5202045" y="4136712"/>
                      <a:pt x="5202036" y="4136712"/>
                    </a:cubicBezTo>
                    <a:lnTo>
                      <a:pt x="5207822" y="4135844"/>
                    </a:lnTo>
                    <a:cubicBezTo>
                      <a:pt x="5207822" y="4135844"/>
                      <a:pt x="5187496" y="4120684"/>
                      <a:pt x="5179223" y="4117643"/>
                    </a:cubicBezTo>
                    <a:cubicBezTo>
                      <a:pt x="5170950" y="4114612"/>
                      <a:pt x="5157270" y="4112735"/>
                      <a:pt x="5157270" y="4112735"/>
                    </a:cubicBezTo>
                    <a:cubicBezTo>
                      <a:pt x="5157270" y="4112735"/>
                      <a:pt x="5145337" y="4106533"/>
                      <a:pt x="5141381" y="4102919"/>
                    </a:cubicBezTo>
                    <a:cubicBezTo>
                      <a:pt x="5137425" y="4099296"/>
                      <a:pt x="5121452" y="4081825"/>
                      <a:pt x="5121452" y="4081834"/>
                    </a:cubicBezTo>
                    <a:lnTo>
                      <a:pt x="5135604" y="4077786"/>
                    </a:lnTo>
                    <a:lnTo>
                      <a:pt x="5134448" y="4072591"/>
                    </a:lnTo>
                    <a:cubicBezTo>
                      <a:pt x="5134448" y="4072591"/>
                      <a:pt x="5116368" y="4076464"/>
                      <a:pt x="5107873" y="4076344"/>
                    </a:cubicBezTo>
                    <a:cubicBezTo>
                      <a:pt x="5099379" y="4076224"/>
                      <a:pt x="5063459" y="4070706"/>
                      <a:pt x="5064254" y="4064494"/>
                    </a:cubicBezTo>
                    <a:cubicBezTo>
                      <a:pt x="5065058" y="4058292"/>
                      <a:pt x="5106672" y="4059234"/>
                      <a:pt x="5114519" y="4062183"/>
                    </a:cubicBezTo>
                    <a:cubicBezTo>
                      <a:pt x="5122367" y="4065141"/>
                      <a:pt x="5137341" y="4065363"/>
                      <a:pt x="5137332" y="4065363"/>
                    </a:cubicBezTo>
                    <a:lnTo>
                      <a:pt x="5145134" y="4072591"/>
                    </a:lnTo>
                    <a:cubicBezTo>
                      <a:pt x="5145134" y="4072591"/>
                      <a:pt x="5166661" y="4072481"/>
                      <a:pt x="5173446" y="4076917"/>
                    </a:cubicBezTo>
                    <a:cubicBezTo>
                      <a:pt x="5180231" y="4081363"/>
                      <a:pt x="5212435" y="4090782"/>
                      <a:pt x="5212444" y="4090782"/>
                    </a:cubicBezTo>
                    <a:cubicBezTo>
                      <a:pt x="5212444" y="4090782"/>
                      <a:pt x="5278913" y="4113687"/>
                      <a:pt x="5314980" y="4125445"/>
                    </a:cubicBezTo>
                    <a:cubicBezTo>
                      <a:pt x="5351057" y="4137202"/>
                      <a:pt x="5463734" y="4165746"/>
                      <a:pt x="5496381" y="4190148"/>
                    </a:cubicBezTo>
                    <a:cubicBezTo>
                      <a:pt x="5529038" y="4214551"/>
                      <a:pt x="5548551" y="4246478"/>
                      <a:pt x="5563396" y="4263227"/>
                    </a:cubicBezTo>
                    <a:cubicBezTo>
                      <a:pt x="5578241" y="4279985"/>
                      <a:pt x="5625428" y="4308140"/>
                      <a:pt x="5641964" y="4327644"/>
                    </a:cubicBezTo>
                    <a:cubicBezTo>
                      <a:pt x="5658501" y="4347157"/>
                      <a:pt x="5719110" y="4390064"/>
                      <a:pt x="5756933" y="4426437"/>
                    </a:cubicBezTo>
                    <a:cubicBezTo>
                      <a:pt x="5794757" y="4462809"/>
                      <a:pt x="5850957" y="4487507"/>
                      <a:pt x="5869869" y="4510782"/>
                    </a:cubicBezTo>
                    <a:cubicBezTo>
                      <a:pt x="5888790" y="4534057"/>
                      <a:pt x="5938334" y="4591366"/>
                      <a:pt x="5938334" y="4591366"/>
                    </a:cubicBezTo>
                    <a:lnTo>
                      <a:pt x="5959992" y="4723084"/>
                    </a:lnTo>
                    <a:cubicBezTo>
                      <a:pt x="5959992" y="4723084"/>
                      <a:pt x="5957856" y="4791282"/>
                      <a:pt x="5951913" y="4810609"/>
                    </a:cubicBezTo>
                    <a:cubicBezTo>
                      <a:pt x="5945960" y="4829946"/>
                      <a:pt x="5938917" y="4863186"/>
                      <a:pt x="5938908" y="4863186"/>
                    </a:cubicBezTo>
                    <a:cubicBezTo>
                      <a:pt x="5938908" y="4863186"/>
                      <a:pt x="5945406" y="4854663"/>
                      <a:pt x="5953355" y="4863186"/>
                    </a:cubicBezTo>
                    <a:cubicBezTo>
                      <a:pt x="5961295" y="4871708"/>
                      <a:pt x="5972886" y="4892265"/>
                      <a:pt x="5976750" y="4909976"/>
                    </a:cubicBezTo>
                    <a:cubicBezTo>
                      <a:pt x="5980604" y="4927695"/>
                      <a:pt x="5986455" y="4947504"/>
                      <a:pt x="5992926" y="4959954"/>
                    </a:cubicBezTo>
                    <a:cubicBezTo>
                      <a:pt x="5999405" y="4972396"/>
                      <a:pt x="6023836" y="4990569"/>
                      <a:pt x="6023836" y="4990569"/>
                    </a:cubicBezTo>
                    <a:cubicBezTo>
                      <a:pt x="6023836" y="4990569"/>
                      <a:pt x="6001661" y="4959862"/>
                      <a:pt x="5999572" y="4951284"/>
                    </a:cubicBezTo>
                    <a:cubicBezTo>
                      <a:pt x="5997483" y="4942707"/>
                      <a:pt x="5995994" y="4925736"/>
                      <a:pt x="5989173" y="4912573"/>
                    </a:cubicBezTo>
                    <a:cubicBezTo>
                      <a:pt x="5982352" y="4899410"/>
                      <a:pt x="5961443" y="4853656"/>
                      <a:pt x="5961443" y="4853656"/>
                    </a:cubicBezTo>
                    <a:lnTo>
                      <a:pt x="5970973" y="4755149"/>
                    </a:lnTo>
                    <a:lnTo>
                      <a:pt x="5976750" y="4725691"/>
                    </a:lnTo>
                    <a:lnTo>
                      <a:pt x="6021811" y="4774505"/>
                    </a:lnTo>
                    <a:lnTo>
                      <a:pt x="6079582" y="4836315"/>
                    </a:lnTo>
                    <a:lnTo>
                      <a:pt x="6086228" y="4830547"/>
                    </a:lnTo>
                    <a:lnTo>
                      <a:pt x="6032210" y="4767859"/>
                    </a:lnTo>
                    <a:lnTo>
                      <a:pt x="5981372" y="4709515"/>
                    </a:lnTo>
                    <a:cubicBezTo>
                      <a:pt x="5981372" y="4709515"/>
                      <a:pt x="5967950" y="4638267"/>
                      <a:pt x="5974726" y="4630364"/>
                    </a:cubicBezTo>
                    <a:cubicBezTo>
                      <a:pt x="5981510" y="4622461"/>
                      <a:pt x="6100962" y="4671672"/>
                      <a:pt x="6100953" y="4671672"/>
                    </a:cubicBezTo>
                    <a:cubicBezTo>
                      <a:pt x="6100953" y="4671672"/>
                      <a:pt x="6142677" y="4702749"/>
                      <a:pt x="6159889" y="4712981"/>
                    </a:cubicBezTo>
                    <a:cubicBezTo>
                      <a:pt x="6177091" y="4723204"/>
                      <a:pt x="6270522" y="4779413"/>
                      <a:pt x="6270513" y="4779413"/>
                    </a:cubicBezTo>
                    <a:lnTo>
                      <a:pt x="6271955" y="4768441"/>
                    </a:lnTo>
                    <a:cubicBezTo>
                      <a:pt x="6271955" y="4768441"/>
                      <a:pt x="6214535" y="4731431"/>
                      <a:pt x="6202057" y="4721642"/>
                    </a:cubicBezTo>
                    <a:cubicBezTo>
                      <a:pt x="6189579" y="4711853"/>
                      <a:pt x="6142844" y="4667624"/>
                      <a:pt x="6142844" y="4667624"/>
                    </a:cubicBezTo>
                    <a:cubicBezTo>
                      <a:pt x="6142844" y="4667624"/>
                      <a:pt x="6121242" y="4648851"/>
                      <a:pt x="6090268" y="4640189"/>
                    </a:cubicBezTo>
                    <a:cubicBezTo>
                      <a:pt x="6059293" y="4631519"/>
                      <a:pt x="5993212" y="4605813"/>
                      <a:pt x="5993212" y="4605813"/>
                    </a:cubicBezTo>
                    <a:lnTo>
                      <a:pt x="5962016" y="4583860"/>
                    </a:lnTo>
                    <a:lnTo>
                      <a:pt x="5909153" y="4499515"/>
                    </a:lnTo>
                    <a:cubicBezTo>
                      <a:pt x="5909153" y="4499515"/>
                      <a:pt x="5929415" y="4496696"/>
                      <a:pt x="5942956" y="4491140"/>
                    </a:cubicBezTo>
                    <a:cubicBezTo>
                      <a:pt x="5956498" y="4485585"/>
                      <a:pt x="5971555" y="4485363"/>
                      <a:pt x="5971546" y="4485363"/>
                    </a:cubicBezTo>
                    <a:cubicBezTo>
                      <a:pt x="5971546" y="4485363"/>
                      <a:pt x="5985346" y="4500735"/>
                      <a:pt x="6002169" y="4507603"/>
                    </a:cubicBezTo>
                    <a:cubicBezTo>
                      <a:pt x="6018992" y="4514470"/>
                      <a:pt x="6034808" y="4514249"/>
                      <a:pt x="6034808" y="4514249"/>
                    </a:cubicBezTo>
                    <a:cubicBezTo>
                      <a:pt x="6034808" y="4514249"/>
                      <a:pt x="6046741" y="4550390"/>
                      <a:pt x="6055032" y="4565660"/>
                    </a:cubicBezTo>
                    <a:cubicBezTo>
                      <a:pt x="6063324" y="4580940"/>
                      <a:pt x="6087088" y="4615926"/>
                      <a:pt x="6087088" y="4615926"/>
                    </a:cubicBezTo>
                    <a:lnTo>
                      <a:pt x="6098642" y="4620547"/>
                    </a:lnTo>
                    <a:cubicBezTo>
                      <a:pt x="6098642" y="4620547"/>
                      <a:pt x="6077965" y="4585210"/>
                      <a:pt x="6070052" y="4570864"/>
                    </a:cubicBezTo>
                    <a:cubicBezTo>
                      <a:pt x="6062131" y="4556518"/>
                      <a:pt x="6048673" y="4516846"/>
                      <a:pt x="6048673" y="4516846"/>
                    </a:cubicBezTo>
                    <a:cubicBezTo>
                      <a:pt x="6048673" y="4516846"/>
                      <a:pt x="6063129" y="4509220"/>
                      <a:pt x="6074961" y="4511069"/>
                    </a:cubicBezTo>
                    <a:cubicBezTo>
                      <a:pt x="6086792" y="4512918"/>
                      <a:pt x="6126086" y="4520894"/>
                      <a:pt x="6126086" y="4520894"/>
                    </a:cubicBezTo>
                    <a:lnTo>
                      <a:pt x="6126086" y="4515691"/>
                    </a:lnTo>
                    <a:cubicBezTo>
                      <a:pt x="6126086" y="4515691"/>
                      <a:pt x="6087994" y="4504636"/>
                      <a:pt x="6080738" y="4505005"/>
                    </a:cubicBezTo>
                    <a:cubicBezTo>
                      <a:pt x="6073491" y="4505375"/>
                      <a:pt x="6043182" y="4509331"/>
                      <a:pt x="6043182" y="4509340"/>
                    </a:cubicBezTo>
                    <a:cubicBezTo>
                      <a:pt x="6043182" y="4509340"/>
                      <a:pt x="6029760" y="4504330"/>
                      <a:pt x="6017190" y="4499228"/>
                    </a:cubicBezTo>
                    <a:cubicBezTo>
                      <a:pt x="6004609" y="4494126"/>
                      <a:pt x="5978192" y="4476693"/>
                      <a:pt x="5978192" y="4476693"/>
                    </a:cubicBezTo>
                    <a:lnTo>
                      <a:pt x="6016321" y="4453880"/>
                    </a:lnTo>
                    <a:lnTo>
                      <a:pt x="6066004" y="4406499"/>
                    </a:lnTo>
                    <a:lnTo>
                      <a:pt x="6061382" y="4394658"/>
                    </a:lnTo>
                    <a:lnTo>
                      <a:pt x="6016616" y="4445783"/>
                    </a:lnTo>
                    <a:lnTo>
                      <a:pt x="5968949" y="4472071"/>
                    </a:lnTo>
                    <a:cubicBezTo>
                      <a:pt x="5968949" y="4472071"/>
                      <a:pt x="5961240" y="4477774"/>
                      <a:pt x="5948438" y="4477848"/>
                    </a:cubicBezTo>
                    <a:cubicBezTo>
                      <a:pt x="5935644" y="4477922"/>
                      <a:pt x="5896222" y="4478227"/>
                      <a:pt x="5894715" y="4478717"/>
                    </a:cubicBezTo>
                    <a:cubicBezTo>
                      <a:pt x="5893208" y="4479207"/>
                      <a:pt x="5747339" y="4389861"/>
                      <a:pt x="5701760" y="4348441"/>
                    </a:cubicBezTo>
                    <a:cubicBezTo>
                      <a:pt x="5656180" y="4307021"/>
                      <a:pt x="5634006" y="4262533"/>
                      <a:pt x="5615676" y="4248215"/>
                    </a:cubicBezTo>
                    <a:cubicBezTo>
                      <a:pt x="5597356" y="4233888"/>
                      <a:pt x="5564403" y="4219755"/>
                      <a:pt x="5546647" y="4206038"/>
                    </a:cubicBezTo>
                    <a:cubicBezTo>
                      <a:pt x="5528890" y="4192330"/>
                      <a:pt x="5507067" y="4169351"/>
                      <a:pt x="5507067" y="4169351"/>
                    </a:cubicBezTo>
                    <a:cubicBezTo>
                      <a:pt x="5507067" y="4169351"/>
                      <a:pt x="5571373" y="4168362"/>
                      <a:pt x="5607302" y="4160976"/>
                    </a:cubicBezTo>
                    <a:cubicBezTo>
                      <a:pt x="5640800" y="4154090"/>
                      <a:pt x="5698293" y="4131804"/>
                      <a:pt x="5698293" y="4131804"/>
                    </a:cubicBezTo>
                    <a:cubicBezTo>
                      <a:pt x="5698293" y="4131804"/>
                      <a:pt x="5822081" y="4069208"/>
                      <a:pt x="5837813" y="4068829"/>
                    </a:cubicBezTo>
                    <a:cubicBezTo>
                      <a:pt x="5854164" y="4068441"/>
                      <a:pt x="5892830" y="4080310"/>
                      <a:pt x="5898468" y="4092224"/>
                    </a:cubicBezTo>
                    <a:cubicBezTo>
                      <a:pt x="5904106" y="4104148"/>
                      <a:pt x="5912620" y="4149135"/>
                      <a:pt x="5912629" y="4149135"/>
                    </a:cubicBezTo>
                    <a:lnTo>
                      <a:pt x="5917537" y="4151446"/>
                    </a:lnTo>
                    <a:lnTo>
                      <a:pt x="5905400" y="4093675"/>
                    </a:lnTo>
                    <a:cubicBezTo>
                      <a:pt x="5905400" y="4093675"/>
                      <a:pt x="5917047" y="4087529"/>
                      <a:pt x="5926494" y="4088185"/>
                    </a:cubicBezTo>
                    <a:cubicBezTo>
                      <a:pt x="5935931" y="4088841"/>
                      <a:pt x="5953346" y="4088767"/>
                      <a:pt x="5953355" y="4088767"/>
                    </a:cubicBezTo>
                    <a:cubicBezTo>
                      <a:pt x="5953355" y="4088767"/>
                      <a:pt x="5968366" y="4101292"/>
                      <a:pt x="5976463" y="4102632"/>
                    </a:cubicBezTo>
                    <a:cubicBezTo>
                      <a:pt x="5984560" y="4103963"/>
                      <a:pt x="6001014" y="4099739"/>
                      <a:pt x="6001014" y="4099739"/>
                    </a:cubicBezTo>
                    <a:lnTo>
                      <a:pt x="5998989" y="4094248"/>
                    </a:lnTo>
                    <a:cubicBezTo>
                      <a:pt x="5998989" y="4094248"/>
                      <a:pt x="5982490" y="4098528"/>
                      <a:pt x="5979061" y="4098297"/>
                    </a:cubicBezTo>
                    <a:cubicBezTo>
                      <a:pt x="5975632" y="4098066"/>
                      <a:pt x="5958263" y="4087316"/>
                      <a:pt x="5958263" y="4087316"/>
                    </a:cubicBezTo>
                    <a:lnTo>
                      <a:pt x="5985411" y="4075475"/>
                    </a:lnTo>
                    <a:lnTo>
                      <a:pt x="5982814" y="4070853"/>
                    </a:lnTo>
                    <a:lnTo>
                      <a:pt x="5950462" y="4082694"/>
                    </a:lnTo>
                    <a:cubicBezTo>
                      <a:pt x="5950462" y="4082694"/>
                      <a:pt x="5939259" y="4080642"/>
                      <a:pt x="5930533" y="4082121"/>
                    </a:cubicBezTo>
                    <a:cubicBezTo>
                      <a:pt x="5921808" y="4083600"/>
                      <a:pt x="5904245" y="4085874"/>
                      <a:pt x="5904245" y="4085874"/>
                    </a:cubicBezTo>
                    <a:lnTo>
                      <a:pt x="5928804" y="4067969"/>
                    </a:lnTo>
                    <a:lnTo>
                      <a:pt x="5924756" y="4064790"/>
                    </a:lnTo>
                    <a:cubicBezTo>
                      <a:pt x="5924756" y="4064790"/>
                      <a:pt x="5912268" y="4071417"/>
                      <a:pt x="5906842" y="4076631"/>
                    </a:cubicBezTo>
                    <a:cubicBezTo>
                      <a:pt x="5901426" y="4081844"/>
                      <a:pt x="5897321" y="4082408"/>
                      <a:pt x="5897312" y="4082408"/>
                    </a:cubicBezTo>
                    <a:cubicBezTo>
                      <a:pt x="5897312" y="4082408"/>
                      <a:pt x="5881478" y="4072138"/>
                      <a:pt x="5874491" y="4069985"/>
                    </a:cubicBezTo>
                    <a:cubicBezTo>
                      <a:pt x="5867512" y="4067831"/>
                      <a:pt x="5851964" y="4063052"/>
                      <a:pt x="5851964" y="4063052"/>
                    </a:cubicBezTo>
                    <a:cubicBezTo>
                      <a:pt x="5851964" y="4063052"/>
                      <a:pt x="5882819" y="4045397"/>
                      <a:pt x="5890962" y="4040813"/>
                    </a:cubicBezTo>
                    <a:cubicBezTo>
                      <a:pt x="5899096" y="4036228"/>
                      <a:pt x="5920707" y="4021170"/>
                      <a:pt x="5920707" y="4021170"/>
                    </a:cubicBezTo>
                    <a:cubicBezTo>
                      <a:pt x="5920707" y="4021170"/>
                      <a:pt x="5960713" y="4012897"/>
                      <a:pt x="5972415" y="4012796"/>
                    </a:cubicBezTo>
                    <a:cubicBezTo>
                      <a:pt x="5984126" y="4012694"/>
                      <a:pt x="6046657" y="4015393"/>
                      <a:pt x="6046657" y="4015393"/>
                    </a:cubicBezTo>
                    <a:cubicBezTo>
                      <a:pt x="6046657" y="4015393"/>
                      <a:pt x="6073925" y="4006510"/>
                      <a:pt x="6083335" y="4001815"/>
                    </a:cubicBezTo>
                    <a:cubicBezTo>
                      <a:pt x="6092745" y="3997119"/>
                      <a:pt x="6118580" y="3981886"/>
                      <a:pt x="6118580" y="3981886"/>
                    </a:cubicBezTo>
                    <a:lnTo>
                      <a:pt x="6171147" y="3985066"/>
                    </a:lnTo>
                    <a:cubicBezTo>
                      <a:pt x="6171147" y="3985066"/>
                      <a:pt x="6217124" y="3959018"/>
                      <a:pt x="6235278" y="3952714"/>
                    </a:cubicBezTo>
                    <a:cubicBezTo>
                      <a:pt x="6253422" y="3946401"/>
                      <a:pt x="6317895" y="3929310"/>
                      <a:pt x="6317886" y="3929319"/>
                    </a:cubicBezTo>
                    <a:lnTo>
                      <a:pt x="6317312" y="3924115"/>
                    </a:lnTo>
                    <a:cubicBezTo>
                      <a:pt x="6317312" y="3924115"/>
                      <a:pt x="6246832" y="3940753"/>
                      <a:pt x="6235564" y="3945199"/>
                    </a:cubicBezTo>
                    <a:cubicBezTo>
                      <a:pt x="6224297" y="3949654"/>
                      <a:pt x="6169132" y="3975240"/>
                      <a:pt x="6169132" y="3975240"/>
                    </a:cubicBezTo>
                    <a:lnTo>
                      <a:pt x="6117998" y="3975240"/>
                    </a:lnTo>
                    <a:lnTo>
                      <a:pt x="6049828" y="4006150"/>
                    </a:lnTo>
                    <a:cubicBezTo>
                      <a:pt x="6049828" y="4006150"/>
                      <a:pt x="5994146" y="4003617"/>
                      <a:pt x="5982527" y="4003266"/>
                    </a:cubicBezTo>
                    <a:cubicBezTo>
                      <a:pt x="5970908" y="4002905"/>
                      <a:pt x="5930820" y="4008174"/>
                      <a:pt x="5930820" y="4008174"/>
                    </a:cubicBezTo>
                    <a:cubicBezTo>
                      <a:pt x="5930820" y="4008174"/>
                      <a:pt x="5937928" y="3977292"/>
                      <a:pt x="5953355" y="3962817"/>
                    </a:cubicBezTo>
                    <a:cubicBezTo>
                      <a:pt x="5961156" y="3955505"/>
                      <a:pt x="5985633" y="3937758"/>
                      <a:pt x="6010544" y="3924402"/>
                    </a:cubicBezTo>
                    <a:cubicBezTo>
                      <a:pt x="6034890" y="3911350"/>
                      <a:pt x="6059654" y="3902735"/>
                      <a:pt x="6059654" y="3902735"/>
                    </a:cubicBezTo>
                    <a:lnTo>
                      <a:pt x="6048099" y="3898696"/>
                    </a:lnTo>
                    <a:cubicBezTo>
                      <a:pt x="6048099" y="3898696"/>
                      <a:pt x="6010192" y="3915731"/>
                      <a:pt x="6000441" y="3922386"/>
                    </a:cubicBezTo>
                    <a:cubicBezTo>
                      <a:pt x="5990680" y="3929032"/>
                      <a:pt x="5964622" y="3943757"/>
                      <a:pt x="5964613" y="3943757"/>
                    </a:cubicBezTo>
                    <a:cubicBezTo>
                      <a:pt x="5964613" y="3943757"/>
                      <a:pt x="5965547" y="3909446"/>
                      <a:pt x="5968662" y="3897254"/>
                    </a:cubicBezTo>
                    <a:cubicBezTo>
                      <a:pt x="5973783" y="3877205"/>
                      <a:pt x="5984838" y="3849595"/>
                      <a:pt x="5984838" y="3849586"/>
                    </a:cubicBezTo>
                    <a:lnTo>
                      <a:pt x="5977332" y="3848144"/>
                    </a:lnTo>
                    <a:cubicBezTo>
                      <a:pt x="5977332" y="3848144"/>
                      <a:pt x="5961166" y="3886846"/>
                      <a:pt x="5959992" y="3901293"/>
                    </a:cubicBezTo>
                    <a:cubicBezTo>
                      <a:pt x="5958827" y="3915740"/>
                      <a:pt x="5953059" y="3950976"/>
                      <a:pt x="5953059" y="3950976"/>
                    </a:cubicBezTo>
                    <a:cubicBezTo>
                      <a:pt x="5953059" y="3950976"/>
                      <a:pt x="5937863" y="3966117"/>
                      <a:pt x="5931402" y="3981304"/>
                    </a:cubicBezTo>
                    <a:cubicBezTo>
                      <a:pt x="5924941" y="3996500"/>
                      <a:pt x="5914071" y="4012796"/>
                      <a:pt x="5914071" y="4012796"/>
                    </a:cubicBezTo>
                    <a:cubicBezTo>
                      <a:pt x="5914071" y="4012796"/>
                      <a:pt x="5900187" y="4025561"/>
                      <a:pt x="5881423" y="4037060"/>
                    </a:cubicBezTo>
                    <a:cubicBezTo>
                      <a:pt x="5862761" y="4048494"/>
                      <a:pt x="5839292" y="4058819"/>
                      <a:pt x="5829438" y="4063921"/>
                    </a:cubicBezTo>
                    <a:cubicBezTo>
                      <a:pt x="5810739" y="4073599"/>
                      <a:pt x="5696565" y="4111007"/>
                      <a:pt x="5696556" y="4111007"/>
                    </a:cubicBezTo>
                    <a:cubicBezTo>
                      <a:pt x="5696556" y="4111007"/>
                      <a:pt x="5624199" y="4138247"/>
                      <a:pt x="5609908" y="4143358"/>
                    </a:cubicBezTo>
                    <a:cubicBezTo>
                      <a:pt x="5595609" y="4148470"/>
                      <a:pt x="5558164" y="4166254"/>
                      <a:pt x="5515164" y="4157510"/>
                    </a:cubicBezTo>
                    <a:cubicBezTo>
                      <a:pt x="5472164" y="4148766"/>
                      <a:pt x="5351686" y="4099813"/>
                      <a:pt x="5298518" y="4084145"/>
                    </a:cubicBezTo>
                    <a:cubicBezTo>
                      <a:pt x="5245350" y="4068469"/>
                      <a:pt x="4989438" y="4000373"/>
                      <a:pt x="4989438" y="4000373"/>
                    </a:cubicBezTo>
                    <a:lnTo>
                      <a:pt x="5013998" y="3968308"/>
                    </a:lnTo>
                    <a:lnTo>
                      <a:pt x="5063385" y="3956467"/>
                    </a:lnTo>
                    <a:cubicBezTo>
                      <a:pt x="5078230" y="3964656"/>
                      <a:pt x="5092455" y="3972365"/>
                      <a:pt x="5098343" y="3975240"/>
                    </a:cubicBezTo>
                    <a:cubicBezTo>
                      <a:pt x="5108234" y="3980084"/>
                      <a:pt x="5170562" y="4000373"/>
                      <a:pt x="5170553" y="4000373"/>
                    </a:cubicBezTo>
                    <a:lnTo>
                      <a:pt x="5171708" y="3995751"/>
                    </a:lnTo>
                    <a:cubicBezTo>
                      <a:pt x="5171708" y="3995751"/>
                      <a:pt x="5114334" y="3975610"/>
                      <a:pt x="5098343" y="3968603"/>
                    </a:cubicBezTo>
                    <a:cubicBezTo>
                      <a:pt x="5092437" y="3966015"/>
                      <a:pt x="5082667" y="3959822"/>
                      <a:pt x="5073497" y="3954156"/>
                    </a:cubicBezTo>
                    <a:lnTo>
                      <a:pt x="5116248" y="3944044"/>
                    </a:lnTo>
                    <a:cubicBezTo>
                      <a:pt x="5116248" y="3944044"/>
                      <a:pt x="5215808" y="3883121"/>
                      <a:pt x="5236698" y="3867786"/>
                    </a:cubicBezTo>
                    <a:cubicBezTo>
                      <a:pt x="5257597" y="3852451"/>
                      <a:pt x="5406259" y="3775352"/>
                      <a:pt x="5406259" y="3775352"/>
                    </a:cubicBezTo>
                    <a:lnTo>
                      <a:pt x="5394131" y="3766109"/>
                    </a:lnTo>
                    <a:cubicBezTo>
                      <a:pt x="5394131" y="3766109"/>
                      <a:pt x="5272313" y="3825433"/>
                      <a:pt x="5257496" y="3835434"/>
                    </a:cubicBezTo>
                    <a:cubicBezTo>
                      <a:pt x="5242688" y="3845436"/>
                      <a:pt x="5192875" y="3884202"/>
                      <a:pt x="5180378" y="3892345"/>
                    </a:cubicBezTo>
                    <a:cubicBezTo>
                      <a:pt x="5167872" y="3900480"/>
                      <a:pt x="5106136" y="3931621"/>
                      <a:pt x="5106145" y="3931630"/>
                    </a:cubicBezTo>
                    <a:cubicBezTo>
                      <a:pt x="5106145" y="3931630"/>
                      <a:pt x="5079089" y="3937989"/>
                      <a:pt x="5055880" y="3943471"/>
                    </a:cubicBezTo>
                    <a:cubicBezTo>
                      <a:pt x="5050398" y="3939847"/>
                      <a:pt x="5042597" y="3934800"/>
                      <a:pt x="5042588" y="3934800"/>
                    </a:cubicBezTo>
                    <a:lnTo>
                      <a:pt x="4994642" y="3933941"/>
                    </a:lnTo>
                    <a:cubicBezTo>
                      <a:pt x="4994642" y="3933941"/>
                      <a:pt x="4972209" y="3918357"/>
                      <a:pt x="4964019" y="3913430"/>
                    </a:cubicBezTo>
                    <a:cubicBezTo>
                      <a:pt x="4955839" y="3908503"/>
                      <a:pt x="4931963" y="3898409"/>
                      <a:pt x="4931963" y="3898409"/>
                    </a:cubicBezTo>
                    <a:cubicBezTo>
                      <a:pt x="4931963" y="3898409"/>
                      <a:pt x="4901007" y="3897050"/>
                      <a:pt x="4880542" y="3896098"/>
                    </a:cubicBezTo>
                    <a:cubicBezTo>
                      <a:pt x="4900998" y="3848190"/>
                      <a:pt x="4928866" y="3786731"/>
                      <a:pt x="4946697" y="3777090"/>
                    </a:cubicBezTo>
                    <a:cubicBezTo>
                      <a:pt x="4973336" y="3762670"/>
                      <a:pt x="5034389" y="3755331"/>
                      <a:pt x="5066278" y="3730873"/>
                    </a:cubicBezTo>
                    <a:cubicBezTo>
                      <a:pt x="5098168" y="3706406"/>
                      <a:pt x="5173732" y="3633818"/>
                      <a:pt x="5173732" y="3633818"/>
                    </a:cubicBezTo>
                    <a:cubicBezTo>
                      <a:pt x="5173732" y="3633818"/>
                      <a:pt x="5186414" y="3610072"/>
                      <a:pt x="5193661" y="3592509"/>
                    </a:cubicBezTo>
                    <a:cubicBezTo>
                      <a:pt x="5200908" y="3574947"/>
                      <a:pt x="5180711" y="3549130"/>
                      <a:pt x="5195685" y="3531559"/>
                    </a:cubicBezTo>
                    <a:cubicBezTo>
                      <a:pt x="5210651" y="3513987"/>
                      <a:pt x="5363508" y="3419483"/>
                      <a:pt x="5363508" y="3419483"/>
                    </a:cubicBezTo>
                    <a:lnTo>
                      <a:pt x="5483385" y="3406486"/>
                    </a:lnTo>
                    <a:lnTo>
                      <a:pt x="5486565" y="3397825"/>
                    </a:lnTo>
                    <a:lnTo>
                      <a:pt x="5416657" y="3404176"/>
                    </a:lnTo>
                    <a:lnTo>
                      <a:pt x="5369285" y="3410526"/>
                    </a:lnTo>
                    <a:cubicBezTo>
                      <a:pt x="5369285" y="3410535"/>
                      <a:pt x="5378898" y="3389534"/>
                      <a:pt x="5388068" y="3372406"/>
                    </a:cubicBezTo>
                    <a:cubicBezTo>
                      <a:pt x="5397228" y="3355260"/>
                      <a:pt x="5394704" y="3316364"/>
                      <a:pt x="5394704" y="3316364"/>
                    </a:cubicBezTo>
                    <a:lnTo>
                      <a:pt x="5385461" y="3315208"/>
                    </a:lnTo>
                    <a:cubicBezTo>
                      <a:pt x="5385461" y="3315208"/>
                      <a:pt x="5386237" y="3349122"/>
                      <a:pt x="5382864" y="3360852"/>
                    </a:cubicBezTo>
                    <a:cubicBezTo>
                      <a:pt x="5379490" y="3372573"/>
                      <a:pt x="5360624" y="3407929"/>
                      <a:pt x="5360624" y="3407929"/>
                    </a:cubicBezTo>
                    <a:lnTo>
                      <a:pt x="5275983" y="3457038"/>
                    </a:lnTo>
                    <a:lnTo>
                      <a:pt x="5249704" y="3470035"/>
                    </a:lnTo>
                    <a:lnTo>
                      <a:pt x="5259520" y="3442878"/>
                    </a:lnTo>
                    <a:lnTo>
                      <a:pt x="5260971" y="3395801"/>
                    </a:lnTo>
                    <a:lnTo>
                      <a:pt x="5269919" y="3366333"/>
                    </a:lnTo>
                    <a:lnTo>
                      <a:pt x="5264428" y="3365178"/>
                    </a:lnTo>
                    <a:lnTo>
                      <a:pt x="5253456" y="3395219"/>
                    </a:lnTo>
                    <a:lnTo>
                      <a:pt x="5251432" y="3442305"/>
                    </a:lnTo>
                    <a:lnTo>
                      <a:pt x="5243631" y="3469748"/>
                    </a:lnTo>
                    <a:lnTo>
                      <a:pt x="5212730" y="3497478"/>
                    </a:lnTo>
                    <a:lnTo>
                      <a:pt x="5194243" y="3471477"/>
                    </a:lnTo>
                    <a:lnTo>
                      <a:pt x="5188466" y="3456456"/>
                    </a:lnTo>
                    <a:lnTo>
                      <a:pt x="5203487" y="3423245"/>
                    </a:lnTo>
                    <a:lnTo>
                      <a:pt x="5197996" y="3396661"/>
                    </a:lnTo>
                    <a:lnTo>
                      <a:pt x="5189040" y="3399554"/>
                    </a:lnTo>
                    <a:lnTo>
                      <a:pt x="5194817" y="3423245"/>
                    </a:lnTo>
                    <a:cubicBezTo>
                      <a:pt x="5194817" y="3423245"/>
                      <a:pt x="5167872" y="3463647"/>
                      <a:pt x="5184418" y="3481875"/>
                    </a:cubicBezTo>
                    <a:cubicBezTo>
                      <a:pt x="5200963" y="3500103"/>
                      <a:pt x="5204642" y="3507295"/>
                      <a:pt x="5204642" y="3507295"/>
                    </a:cubicBezTo>
                    <a:lnTo>
                      <a:pt x="5185287" y="3516251"/>
                    </a:lnTo>
                    <a:cubicBezTo>
                      <a:pt x="5185287" y="3516251"/>
                      <a:pt x="5180027" y="3556081"/>
                      <a:pt x="5170553" y="3587314"/>
                    </a:cubicBezTo>
                    <a:cubicBezTo>
                      <a:pt x="5161078" y="3618539"/>
                      <a:pt x="5117117" y="3658082"/>
                      <a:pt x="5117117" y="3658082"/>
                    </a:cubicBezTo>
                    <a:lnTo>
                      <a:pt x="5128384" y="3619953"/>
                    </a:lnTo>
                    <a:lnTo>
                      <a:pt x="5122894" y="3612151"/>
                    </a:lnTo>
                    <a:lnTo>
                      <a:pt x="5134448" y="3578071"/>
                    </a:lnTo>
                    <a:lnTo>
                      <a:pt x="5129253" y="3575465"/>
                    </a:lnTo>
                    <a:lnTo>
                      <a:pt x="5115093" y="3613020"/>
                    </a:lnTo>
                    <a:lnTo>
                      <a:pt x="5119714" y="3623419"/>
                    </a:lnTo>
                    <a:lnTo>
                      <a:pt x="5108456" y="3660679"/>
                    </a:lnTo>
                    <a:cubicBezTo>
                      <a:pt x="5108456" y="3660679"/>
                      <a:pt x="5103695" y="3681153"/>
                      <a:pt x="5072629" y="3701119"/>
                    </a:cubicBezTo>
                    <a:cubicBezTo>
                      <a:pt x="5041571" y="3721085"/>
                      <a:pt x="4974778" y="3724079"/>
                      <a:pt x="4934274" y="3756292"/>
                    </a:cubicBezTo>
                    <a:cubicBezTo>
                      <a:pt x="4911406" y="3774474"/>
                      <a:pt x="4896071" y="3794116"/>
                      <a:pt x="4882566" y="3816088"/>
                    </a:cubicBezTo>
                    <a:cubicBezTo>
                      <a:pt x="4878999" y="3815293"/>
                      <a:pt x="4877205" y="3814119"/>
                      <a:pt x="4874478" y="3814350"/>
                    </a:cubicBezTo>
                    <a:cubicBezTo>
                      <a:pt x="4867047" y="3814979"/>
                      <a:pt x="4852525" y="3825322"/>
                      <a:pt x="4852525" y="3825331"/>
                    </a:cubicBezTo>
                    <a:cubicBezTo>
                      <a:pt x="4852525" y="3825322"/>
                      <a:pt x="4836858" y="3823963"/>
                      <a:pt x="4828262" y="3823880"/>
                    </a:cubicBezTo>
                    <a:cubicBezTo>
                      <a:pt x="4819665" y="3823806"/>
                      <a:pt x="4809775" y="3817243"/>
                      <a:pt x="4809775" y="3817234"/>
                    </a:cubicBezTo>
                    <a:lnTo>
                      <a:pt x="4824795" y="3765536"/>
                    </a:lnTo>
                    <a:lnTo>
                      <a:pt x="4819887" y="3767560"/>
                    </a:lnTo>
                    <a:cubicBezTo>
                      <a:pt x="4819887" y="3767560"/>
                      <a:pt x="4809091" y="3807713"/>
                      <a:pt x="4803129" y="3818103"/>
                    </a:cubicBezTo>
                    <a:cubicBezTo>
                      <a:pt x="4797167" y="3828502"/>
                      <a:pt x="4761303" y="3836377"/>
                      <a:pt x="4746513" y="3834861"/>
                    </a:cubicBezTo>
                    <a:cubicBezTo>
                      <a:pt x="4732288" y="3833391"/>
                      <a:pt x="4624612" y="3767847"/>
                      <a:pt x="4624621" y="3767847"/>
                    </a:cubicBezTo>
                    <a:cubicBezTo>
                      <a:pt x="4624621" y="3767847"/>
                      <a:pt x="4614472" y="3763373"/>
                      <a:pt x="4607863" y="3760332"/>
                    </a:cubicBezTo>
                    <a:cubicBezTo>
                      <a:pt x="4621376" y="3750691"/>
                      <a:pt x="4636536" y="3740246"/>
                      <a:pt x="4643977" y="3734044"/>
                    </a:cubicBezTo>
                    <a:cubicBezTo>
                      <a:pt x="4704040" y="3683991"/>
                      <a:pt x="4771018" y="3579920"/>
                      <a:pt x="4836350" y="3468593"/>
                    </a:cubicBezTo>
                    <a:cubicBezTo>
                      <a:pt x="4846230" y="3469637"/>
                      <a:pt x="4866502" y="3471541"/>
                      <a:pt x="4875920" y="3472345"/>
                    </a:cubicBezTo>
                    <a:cubicBezTo>
                      <a:pt x="4887511" y="3473334"/>
                      <a:pt x="4894112" y="3479278"/>
                      <a:pt x="4894121" y="3479278"/>
                    </a:cubicBezTo>
                    <a:lnTo>
                      <a:pt x="4935429" y="3506139"/>
                    </a:lnTo>
                    <a:lnTo>
                      <a:pt x="4972403" y="3555822"/>
                    </a:lnTo>
                    <a:lnTo>
                      <a:pt x="4977311" y="3545137"/>
                    </a:lnTo>
                    <a:lnTo>
                      <a:pt x="4936002" y="3498920"/>
                    </a:lnTo>
                    <a:lnTo>
                      <a:pt x="4903077" y="3475230"/>
                    </a:lnTo>
                    <a:cubicBezTo>
                      <a:pt x="4903077" y="3475239"/>
                      <a:pt x="4927997" y="3461337"/>
                      <a:pt x="4939764" y="3457612"/>
                    </a:cubicBezTo>
                    <a:cubicBezTo>
                      <a:pt x="4951522" y="3453896"/>
                      <a:pt x="4964019" y="3450679"/>
                      <a:pt x="4964019" y="3450679"/>
                    </a:cubicBezTo>
                    <a:cubicBezTo>
                      <a:pt x="4964019" y="3450679"/>
                      <a:pt x="4991278" y="3456188"/>
                      <a:pt x="4997822" y="3457038"/>
                    </a:cubicBezTo>
                    <a:cubicBezTo>
                      <a:pt x="5004366" y="3457889"/>
                      <a:pt x="5039417" y="3450679"/>
                      <a:pt x="5039417" y="3450679"/>
                    </a:cubicBezTo>
                    <a:lnTo>
                      <a:pt x="5039990" y="3445771"/>
                    </a:lnTo>
                    <a:cubicBezTo>
                      <a:pt x="5039990" y="3445771"/>
                      <a:pt x="5003765" y="3450429"/>
                      <a:pt x="4992914" y="3451261"/>
                    </a:cubicBezTo>
                    <a:cubicBezTo>
                      <a:pt x="4982062" y="3452084"/>
                      <a:pt x="4969796" y="3444042"/>
                      <a:pt x="4969805" y="3444042"/>
                    </a:cubicBezTo>
                    <a:cubicBezTo>
                      <a:pt x="4969805" y="3444033"/>
                      <a:pt x="4984705" y="3409093"/>
                      <a:pt x="4992914" y="3396661"/>
                    </a:cubicBezTo>
                    <a:cubicBezTo>
                      <a:pt x="5001113" y="3384238"/>
                      <a:pt x="5022363" y="3353919"/>
                      <a:pt x="5022372" y="3353919"/>
                    </a:cubicBezTo>
                    <a:lnTo>
                      <a:pt x="5011400" y="3357090"/>
                    </a:lnTo>
                    <a:cubicBezTo>
                      <a:pt x="5011391" y="3357090"/>
                      <a:pt x="4987358" y="3387177"/>
                      <a:pt x="4978753" y="3400423"/>
                    </a:cubicBezTo>
                    <a:cubicBezTo>
                      <a:pt x="4970147" y="3413669"/>
                      <a:pt x="4956800" y="3445484"/>
                      <a:pt x="4956800" y="3445484"/>
                    </a:cubicBezTo>
                    <a:cubicBezTo>
                      <a:pt x="4956800" y="3445484"/>
                      <a:pt x="4942500" y="3444218"/>
                      <a:pt x="4926759" y="3449237"/>
                    </a:cubicBezTo>
                    <a:cubicBezTo>
                      <a:pt x="4911027" y="3454256"/>
                      <a:pt x="4897587" y="3467151"/>
                      <a:pt x="4897587" y="3467151"/>
                    </a:cubicBezTo>
                    <a:cubicBezTo>
                      <a:pt x="4897587" y="3467142"/>
                      <a:pt x="4883749" y="3465635"/>
                      <a:pt x="4871881" y="3459636"/>
                    </a:cubicBezTo>
                    <a:cubicBezTo>
                      <a:pt x="4861769" y="3454524"/>
                      <a:pt x="4850584" y="3452204"/>
                      <a:pt x="4846462" y="3451261"/>
                    </a:cubicBezTo>
                    <a:cubicBezTo>
                      <a:pt x="4852803" y="3440354"/>
                      <a:pt x="4858940" y="3429576"/>
                      <a:pt x="4865235" y="3418623"/>
                    </a:cubicBezTo>
                    <a:lnTo>
                      <a:pt x="4896145" y="3377028"/>
                    </a:lnTo>
                    <a:lnTo>
                      <a:pt x="4925604" y="3359687"/>
                    </a:lnTo>
                    <a:cubicBezTo>
                      <a:pt x="4925604" y="3359696"/>
                      <a:pt x="4987617" y="3341062"/>
                      <a:pt x="5016309" y="3335433"/>
                    </a:cubicBezTo>
                    <a:cubicBezTo>
                      <a:pt x="5029933" y="3332752"/>
                      <a:pt x="5041414" y="3327724"/>
                      <a:pt x="5050102" y="3323296"/>
                    </a:cubicBezTo>
                    <a:cubicBezTo>
                      <a:pt x="5088472" y="3315338"/>
                      <a:pt x="5129679" y="3306815"/>
                      <a:pt x="5145134" y="3302499"/>
                    </a:cubicBezTo>
                    <a:cubicBezTo>
                      <a:pt x="5191203" y="3289632"/>
                      <a:pt x="5278673" y="3211618"/>
                      <a:pt x="5321340" y="3200239"/>
                    </a:cubicBezTo>
                    <a:cubicBezTo>
                      <a:pt x="5364007" y="3188870"/>
                      <a:pt x="5468430" y="3193103"/>
                      <a:pt x="5529029" y="3244441"/>
                    </a:cubicBezTo>
                    <a:cubicBezTo>
                      <a:pt x="5571872" y="3280740"/>
                      <a:pt x="5662688" y="3357718"/>
                      <a:pt x="5681831" y="3393777"/>
                    </a:cubicBezTo>
                    <a:cubicBezTo>
                      <a:pt x="5691943" y="3412837"/>
                      <a:pt x="5727198" y="3432544"/>
                      <a:pt x="5745952" y="3459054"/>
                    </a:cubicBezTo>
                    <a:cubicBezTo>
                      <a:pt x="5764836" y="3485748"/>
                      <a:pt x="5773396" y="3511343"/>
                      <a:pt x="5773396" y="3511343"/>
                    </a:cubicBezTo>
                    <a:lnTo>
                      <a:pt x="5783508" y="3503542"/>
                    </a:lnTo>
                    <a:lnTo>
                      <a:pt x="5767046" y="3472632"/>
                    </a:lnTo>
                    <a:cubicBezTo>
                      <a:pt x="5767046" y="3472632"/>
                      <a:pt x="5796477" y="3502118"/>
                      <a:pt x="5814991" y="3529543"/>
                    </a:cubicBezTo>
                    <a:cubicBezTo>
                      <a:pt x="5833469" y="3556895"/>
                      <a:pt x="5861208" y="3610414"/>
                      <a:pt x="5861208" y="3610423"/>
                    </a:cubicBezTo>
                    <a:lnTo>
                      <a:pt x="5863232" y="3608972"/>
                    </a:lnTo>
                    <a:cubicBezTo>
                      <a:pt x="5863232" y="3608972"/>
                      <a:pt x="5838839" y="3545257"/>
                      <a:pt x="5819899" y="3517693"/>
                    </a:cubicBezTo>
                    <a:cubicBezTo>
                      <a:pt x="5802281" y="3492052"/>
                      <a:pt x="5775374" y="3469822"/>
                      <a:pt x="5744510" y="3437969"/>
                    </a:cubicBezTo>
                    <a:cubicBezTo>
                      <a:pt x="5713656" y="3406117"/>
                      <a:pt x="5685353" y="3369282"/>
                      <a:pt x="5654387" y="3325025"/>
                    </a:cubicBezTo>
                    <a:cubicBezTo>
                      <a:pt x="5623422" y="3280777"/>
                      <a:pt x="5616832" y="3260035"/>
                      <a:pt x="5616841" y="3260035"/>
                    </a:cubicBezTo>
                    <a:cubicBezTo>
                      <a:pt x="5616841" y="3260035"/>
                      <a:pt x="5636252" y="3262410"/>
                      <a:pt x="5666515" y="3267254"/>
                    </a:cubicBezTo>
                    <a:cubicBezTo>
                      <a:pt x="5707287" y="3273789"/>
                      <a:pt x="5767952" y="3284825"/>
                      <a:pt x="5827987" y="3301343"/>
                    </a:cubicBezTo>
                    <a:cubicBezTo>
                      <a:pt x="5862197" y="3310753"/>
                      <a:pt x="5929378" y="3313184"/>
                      <a:pt x="5929378" y="3313184"/>
                    </a:cubicBezTo>
                    <a:cubicBezTo>
                      <a:pt x="5929378" y="3313184"/>
                      <a:pt x="6048275" y="3314423"/>
                      <a:pt x="6062251" y="3320699"/>
                    </a:cubicBezTo>
                    <a:cubicBezTo>
                      <a:pt x="6084657" y="3330746"/>
                      <a:pt x="6132833" y="3372434"/>
                      <a:pt x="6136780" y="3385402"/>
                    </a:cubicBezTo>
                    <a:cubicBezTo>
                      <a:pt x="6141189" y="3399924"/>
                      <a:pt x="6130707" y="3451548"/>
                      <a:pt x="6130707" y="3451548"/>
                    </a:cubicBezTo>
                    <a:cubicBezTo>
                      <a:pt x="6130707" y="3451548"/>
                      <a:pt x="6120817" y="3472530"/>
                      <a:pt x="6100667" y="3496323"/>
                    </a:cubicBezTo>
                    <a:cubicBezTo>
                      <a:pt x="6080516" y="3520115"/>
                      <a:pt x="6050401" y="3549185"/>
                      <a:pt x="6050410" y="3549176"/>
                    </a:cubicBezTo>
                    <a:lnTo>
                      <a:pt x="6051279" y="3554380"/>
                    </a:lnTo>
                    <a:cubicBezTo>
                      <a:pt x="6051279" y="3554380"/>
                      <a:pt x="6086210" y="3522694"/>
                      <a:pt x="6106157" y="3500649"/>
                    </a:cubicBezTo>
                    <a:cubicBezTo>
                      <a:pt x="6126113" y="3478613"/>
                      <a:pt x="6130994" y="3466568"/>
                      <a:pt x="6130994" y="3466568"/>
                    </a:cubicBezTo>
                    <a:lnTo>
                      <a:pt x="6146024" y="3576620"/>
                    </a:lnTo>
                    <a:lnTo>
                      <a:pt x="6152087" y="3571998"/>
                    </a:lnTo>
                    <a:cubicBezTo>
                      <a:pt x="6152087" y="3571998"/>
                      <a:pt x="6138370" y="3476505"/>
                      <a:pt x="6139378" y="3457038"/>
                    </a:cubicBezTo>
                    <a:cubicBezTo>
                      <a:pt x="6140348" y="3438265"/>
                      <a:pt x="6142955" y="3391281"/>
                      <a:pt x="6146024" y="3391753"/>
                    </a:cubicBezTo>
                    <a:cubicBezTo>
                      <a:pt x="6165971" y="3394868"/>
                      <a:pt x="6219961" y="3458480"/>
                      <a:pt x="6219970" y="3458480"/>
                    </a:cubicBezTo>
                    <a:cubicBezTo>
                      <a:pt x="6219970" y="3458480"/>
                      <a:pt x="6242663" y="3480369"/>
                      <a:pt x="6255779" y="3514227"/>
                    </a:cubicBezTo>
                    <a:cubicBezTo>
                      <a:pt x="6268905" y="3548086"/>
                      <a:pt x="6267787" y="3583312"/>
                      <a:pt x="6272538" y="3593951"/>
                    </a:cubicBezTo>
                    <a:cubicBezTo>
                      <a:pt x="6279202" y="3608861"/>
                      <a:pt x="6353130" y="3703430"/>
                      <a:pt x="6353130" y="3703430"/>
                    </a:cubicBezTo>
                    <a:lnTo>
                      <a:pt x="6470983" y="3859125"/>
                    </a:lnTo>
                    <a:lnTo>
                      <a:pt x="6357457" y="3700250"/>
                    </a:lnTo>
                    <a:lnTo>
                      <a:pt x="6279757" y="3592223"/>
                    </a:lnTo>
                    <a:lnTo>
                      <a:pt x="6263008" y="3512785"/>
                    </a:lnTo>
                    <a:cubicBezTo>
                      <a:pt x="6263008" y="3512785"/>
                      <a:pt x="6231100" y="3462668"/>
                      <a:pt x="6234409" y="3459636"/>
                    </a:cubicBezTo>
                    <a:cubicBezTo>
                      <a:pt x="6237635" y="3456678"/>
                      <a:pt x="6323663" y="3473270"/>
                      <a:pt x="6327998" y="3477254"/>
                    </a:cubicBezTo>
                    <a:cubicBezTo>
                      <a:pt x="6333183" y="3482023"/>
                      <a:pt x="6414368" y="3570556"/>
                      <a:pt x="6414368" y="3570556"/>
                    </a:cubicBezTo>
                    <a:lnTo>
                      <a:pt x="6418989" y="3567663"/>
                    </a:lnTo>
                    <a:cubicBezTo>
                      <a:pt x="6418989" y="3567663"/>
                      <a:pt x="6334052" y="3478317"/>
                      <a:pt x="6335799" y="3475525"/>
                    </a:cubicBezTo>
                    <a:cubicBezTo>
                      <a:pt x="6336881" y="3473788"/>
                      <a:pt x="6361810" y="3467835"/>
                      <a:pt x="6386055" y="3465986"/>
                    </a:cubicBezTo>
                    <a:cubicBezTo>
                      <a:pt x="6409386" y="3464211"/>
                      <a:pt x="6431977" y="3466568"/>
                      <a:pt x="6431986" y="3466568"/>
                    </a:cubicBezTo>
                    <a:cubicBezTo>
                      <a:pt x="6431986" y="3466568"/>
                      <a:pt x="6458033" y="3480350"/>
                      <a:pt x="6478489" y="3490546"/>
                    </a:cubicBezTo>
                    <a:cubicBezTo>
                      <a:pt x="6490903" y="3496729"/>
                      <a:pt x="6515749" y="3502673"/>
                      <a:pt x="6515758" y="3502673"/>
                    </a:cubicBezTo>
                    <a:lnTo>
                      <a:pt x="6543775" y="3524626"/>
                    </a:lnTo>
                    <a:lnTo>
                      <a:pt x="6546659" y="3522315"/>
                    </a:lnTo>
                    <a:lnTo>
                      <a:pt x="6519215" y="3497478"/>
                    </a:lnTo>
                    <a:cubicBezTo>
                      <a:pt x="6519215" y="3497478"/>
                      <a:pt x="6499240" y="3493374"/>
                      <a:pt x="6480800" y="3484473"/>
                    </a:cubicBezTo>
                    <a:cubicBezTo>
                      <a:pt x="6462368" y="3475581"/>
                      <a:pt x="6444963" y="3465422"/>
                      <a:pt x="6443540" y="3460505"/>
                    </a:cubicBezTo>
                    <a:cubicBezTo>
                      <a:pt x="6441867" y="3454746"/>
                      <a:pt x="6453356" y="3454728"/>
                      <a:pt x="6453365" y="3454728"/>
                    </a:cubicBezTo>
                    <a:lnTo>
                      <a:pt x="6453939" y="3451548"/>
                    </a:lnTo>
                    <a:lnTo>
                      <a:pt x="6429961" y="3452703"/>
                    </a:lnTo>
                    <a:cubicBezTo>
                      <a:pt x="6429961" y="3452703"/>
                      <a:pt x="6358344" y="3456604"/>
                      <a:pt x="6334061" y="3461660"/>
                    </a:cubicBezTo>
                    <a:cubicBezTo>
                      <a:pt x="6303198" y="3455763"/>
                      <a:pt x="6278721" y="3450411"/>
                      <a:pt x="6225452" y="3444329"/>
                    </a:cubicBezTo>
                    <a:cubicBezTo>
                      <a:pt x="6221754" y="3443904"/>
                      <a:pt x="6204303" y="3431665"/>
                      <a:pt x="6187036" y="3413706"/>
                    </a:cubicBezTo>
                    <a:cubicBezTo>
                      <a:pt x="6174466" y="3400635"/>
                      <a:pt x="6161645" y="3385023"/>
                      <a:pt x="6150350" y="3370095"/>
                    </a:cubicBezTo>
                    <a:cubicBezTo>
                      <a:pt x="6130375" y="3343678"/>
                      <a:pt x="6115594" y="3319673"/>
                      <a:pt x="6117129" y="3316650"/>
                    </a:cubicBezTo>
                    <a:cubicBezTo>
                      <a:pt x="6121418" y="3308220"/>
                      <a:pt x="6213907" y="3312066"/>
                      <a:pt x="6279184" y="3309145"/>
                    </a:cubicBezTo>
                    <a:cubicBezTo>
                      <a:pt x="6319937" y="3307324"/>
                      <a:pt x="6358399" y="3299975"/>
                      <a:pt x="6383171" y="3297295"/>
                    </a:cubicBezTo>
                    <a:cubicBezTo>
                      <a:pt x="6398349" y="3295659"/>
                      <a:pt x="6409450" y="3297877"/>
                      <a:pt x="6409459" y="3297877"/>
                    </a:cubicBezTo>
                    <a:cubicBezTo>
                      <a:pt x="6409459" y="3297877"/>
                      <a:pt x="6451535" y="3265248"/>
                      <a:pt x="6474163" y="3253389"/>
                    </a:cubicBezTo>
                    <a:cubicBezTo>
                      <a:pt x="6480939" y="3249839"/>
                      <a:pt x="6508964" y="3235798"/>
                      <a:pt x="6521526" y="3232305"/>
                    </a:cubicBezTo>
                    <a:cubicBezTo>
                      <a:pt x="6550855" y="3224152"/>
                      <a:pt x="6579556" y="3228265"/>
                      <a:pt x="6579556" y="3228265"/>
                    </a:cubicBezTo>
                    <a:cubicBezTo>
                      <a:pt x="6579556" y="3228265"/>
                      <a:pt x="6549830" y="3211849"/>
                      <a:pt x="6519798" y="3220177"/>
                    </a:cubicBezTo>
                    <a:cubicBezTo>
                      <a:pt x="6466353" y="3234994"/>
                      <a:pt x="6412270" y="3277486"/>
                      <a:pt x="6394726" y="3278808"/>
                    </a:cubicBezTo>
                    <a:cubicBezTo>
                      <a:pt x="6269293" y="3288273"/>
                      <a:pt x="6120688" y="3288218"/>
                      <a:pt x="6080156" y="3290362"/>
                    </a:cubicBezTo>
                    <a:cubicBezTo>
                      <a:pt x="6039632" y="3292516"/>
                      <a:pt x="5886682" y="3287053"/>
                      <a:pt x="5863232" y="3285454"/>
                    </a:cubicBezTo>
                    <a:cubicBezTo>
                      <a:pt x="5839773" y="3283855"/>
                      <a:pt x="5760409" y="3272624"/>
                      <a:pt x="5765881" y="3257437"/>
                    </a:cubicBezTo>
                    <a:cubicBezTo>
                      <a:pt x="5771372" y="3242250"/>
                      <a:pt x="5800534" y="3238756"/>
                      <a:pt x="5828569" y="3230576"/>
                    </a:cubicBezTo>
                    <a:cubicBezTo>
                      <a:pt x="5870774" y="3218254"/>
                      <a:pt x="5928111" y="3156084"/>
                      <a:pt x="5962885" y="3134963"/>
                    </a:cubicBezTo>
                    <a:cubicBezTo>
                      <a:pt x="5993185" y="3116550"/>
                      <a:pt x="6129672" y="3057697"/>
                      <a:pt x="6164215" y="3050903"/>
                    </a:cubicBezTo>
                    <a:cubicBezTo>
                      <a:pt x="6220229" y="3039895"/>
                      <a:pt x="6227134" y="3042862"/>
                      <a:pt x="6256648" y="3052346"/>
                    </a:cubicBezTo>
                    <a:cubicBezTo>
                      <a:pt x="6275810" y="3058511"/>
                      <a:pt x="6306100" y="3084281"/>
                      <a:pt x="6314133" y="3092794"/>
                    </a:cubicBezTo>
                    <a:cubicBezTo>
                      <a:pt x="6330863" y="3110505"/>
                      <a:pt x="6348000" y="3127679"/>
                      <a:pt x="6355728" y="3150565"/>
                    </a:cubicBezTo>
                    <a:cubicBezTo>
                      <a:pt x="6361783" y="3168479"/>
                      <a:pt x="6350967" y="3202180"/>
                      <a:pt x="6349378" y="3226241"/>
                    </a:cubicBezTo>
                    <a:cubicBezTo>
                      <a:pt x="6348268" y="3243036"/>
                      <a:pt x="6367864" y="3268705"/>
                      <a:pt x="6367864" y="3268705"/>
                    </a:cubicBezTo>
                    <a:cubicBezTo>
                      <a:pt x="6367864" y="3268705"/>
                      <a:pt x="6353593" y="3242759"/>
                      <a:pt x="6360350" y="3214400"/>
                    </a:cubicBezTo>
                    <a:cubicBezTo>
                      <a:pt x="6367948" y="3182520"/>
                      <a:pt x="6369500" y="3168950"/>
                      <a:pt x="6365553" y="3150565"/>
                    </a:cubicBezTo>
                    <a:cubicBezTo>
                      <a:pt x="6361440" y="3131469"/>
                      <a:pt x="6321056" y="3079733"/>
                      <a:pt x="6323663" y="3076618"/>
                    </a:cubicBezTo>
                    <a:cubicBezTo>
                      <a:pt x="6326750" y="3072921"/>
                      <a:pt x="6382728" y="3092499"/>
                      <a:pt x="6407435" y="3097416"/>
                    </a:cubicBezTo>
                    <a:cubicBezTo>
                      <a:pt x="6432143" y="3102324"/>
                      <a:pt x="6487168" y="3106068"/>
                      <a:pt x="6539440" y="3113296"/>
                    </a:cubicBezTo>
                    <a:cubicBezTo>
                      <a:pt x="6548129" y="3114498"/>
                      <a:pt x="6577800" y="3157396"/>
                      <a:pt x="6607286" y="3180606"/>
                    </a:cubicBezTo>
                    <a:cubicBezTo>
                      <a:pt x="6634369" y="3201848"/>
                      <a:pt x="6681418" y="3218513"/>
                      <a:pt x="6696299" y="3212376"/>
                    </a:cubicBezTo>
                    <a:cubicBezTo>
                      <a:pt x="6704526" y="3208974"/>
                      <a:pt x="6644906" y="3204815"/>
                      <a:pt x="6613387" y="3176558"/>
                    </a:cubicBezTo>
                    <a:cubicBezTo>
                      <a:pt x="6583993" y="3150242"/>
                      <a:pt x="6556540" y="3118047"/>
                      <a:pt x="6560515" y="3111568"/>
                    </a:cubicBezTo>
                    <a:cubicBezTo>
                      <a:pt x="6564952" y="3104506"/>
                      <a:pt x="6631041" y="3110283"/>
                      <a:pt x="6664780" y="3102897"/>
                    </a:cubicBezTo>
                    <a:cubicBezTo>
                      <a:pt x="6671250" y="3101492"/>
                      <a:pt x="6688997" y="3089226"/>
                      <a:pt x="6696299" y="3082386"/>
                    </a:cubicBezTo>
                    <a:cubicBezTo>
                      <a:pt x="6701384" y="3077626"/>
                      <a:pt x="6714509" y="3077524"/>
                      <a:pt x="6720518" y="3076618"/>
                    </a:cubicBezTo>
                    <a:cubicBezTo>
                      <a:pt x="6733828" y="3074613"/>
                      <a:pt x="6692787" y="3075167"/>
                      <a:pt x="6692787" y="3075167"/>
                    </a:cubicBezTo>
                    <a:cubicBezTo>
                      <a:pt x="6692787" y="3075167"/>
                      <a:pt x="6675317" y="3097925"/>
                      <a:pt x="6657570" y="3098562"/>
                    </a:cubicBezTo>
                    <a:cubicBezTo>
                      <a:pt x="6647495" y="3098932"/>
                      <a:pt x="6583993" y="3096566"/>
                      <a:pt x="6526148" y="3095965"/>
                    </a:cubicBezTo>
                    <a:cubicBezTo>
                      <a:pt x="6482769" y="3095521"/>
                      <a:pt x="6443947" y="3092683"/>
                      <a:pt x="6435739" y="3092212"/>
                    </a:cubicBezTo>
                    <a:cubicBezTo>
                      <a:pt x="6413822" y="3090955"/>
                      <a:pt x="6384493" y="3086758"/>
                      <a:pt x="6385482" y="3079789"/>
                    </a:cubicBezTo>
                    <a:cubicBezTo>
                      <a:pt x="6386471" y="3072829"/>
                      <a:pt x="6403803" y="3072163"/>
                      <a:pt x="6417252" y="3066506"/>
                    </a:cubicBezTo>
                    <a:cubicBezTo>
                      <a:pt x="6430988" y="3060720"/>
                      <a:pt x="6469162" y="3028387"/>
                      <a:pt x="6484266" y="3021158"/>
                    </a:cubicBezTo>
                    <a:cubicBezTo>
                      <a:pt x="6507929" y="3009826"/>
                      <a:pt x="6525501" y="3004003"/>
                      <a:pt x="6540309" y="3002671"/>
                    </a:cubicBezTo>
                    <a:cubicBezTo>
                      <a:pt x="6552103" y="3001609"/>
                      <a:pt x="6582144" y="3005214"/>
                      <a:pt x="6607933" y="3009891"/>
                    </a:cubicBezTo>
                    <a:cubicBezTo>
                      <a:pt x="6639546" y="3015621"/>
                      <a:pt x="6669124" y="3023469"/>
                      <a:pt x="6669124" y="3023469"/>
                    </a:cubicBezTo>
                    <a:cubicBezTo>
                      <a:pt x="6669124" y="3023469"/>
                      <a:pt x="6664225" y="3009854"/>
                      <a:pt x="6643982" y="3003818"/>
                    </a:cubicBezTo>
                    <a:cubicBezTo>
                      <a:pt x="6623832" y="2997791"/>
                      <a:pt x="6556632" y="2997948"/>
                      <a:pt x="6555616" y="2992264"/>
                    </a:cubicBezTo>
                    <a:cubicBezTo>
                      <a:pt x="6554599" y="2986588"/>
                      <a:pt x="6608487" y="2950668"/>
                      <a:pt x="6608487" y="2950668"/>
                    </a:cubicBezTo>
                    <a:lnTo>
                      <a:pt x="6598043" y="2943736"/>
                    </a:lnTo>
                    <a:cubicBezTo>
                      <a:pt x="6598043" y="2943745"/>
                      <a:pt x="6588800" y="2955623"/>
                      <a:pt x="6575212" y="2965698"/>
                    </a:cubicBezTo>
                    <a:cubicBezTo>
                      <a:pt x="6559036" y="2977761"/>
                      <a:pt x="6537407" y="2988548"/>
                      <a:pt x="6530196" y="2990822"/>
                    </a:cubicBezTo>
                    <a:cubicBezTo>
                      <a:pt x="6516969" y="2995000"/>
                      <a:pt x="6484275" y="3008070"/>
                      <a:pt x="6461740" y="3019994"/>
                    </a:cubicBezTo>
                    <a:cubicBezTo>
                      <a:pt x="6445287" y="3028701"/>
                      <a:pt x="6434370" y="3048537"/>
                      <a:pt x="6402814" y="3056394"/>
                    </a:cubicBezTo>
                    <a:cubicBezTo>
                      <a:pt x="6377533" y="3062689"/>
                      <a:pt x="6332166" y="3058160"/>
                      <a:pt x="6302865" y="3049175"/>
                    </a:cubicBezTo>
                    <a:cubicBezTo>
                      <a:pt x="6273573" y="3040190"/>
                      <a:pt x="6200033" y="3017692"/>
                      <a:pt x="6200033" y="3017683"/>
                    </a:cubicBezTo>
                    <a:lnTo>
                      <a:pt x="6136780" y="3033859"/>
                    </a:lnTo>
                    <a:cubicBezTo>
                      <a:pt x="6136780" y="3033868"/>
                      <a:pt x="6166396" y="3021731"/>
                      <a:pt x="6202630" y="2996885"/>
                    </a:cubicBezTo>
                    <a:cubicBezTo>
                      <a:pt x="6238883" y="2972048"/>
                      <a:pt x="6287558" y="2929298"/>
                      <a:pt x="6287558" y="2929298"/>
                    </a:cubicBezTo>
                    <a:lnTo>
                      <a:pt x="6262425" y="2920054"/>
                    </a:lnTo>
                    <a:cubicBezTo>
                      <a:pt x="6262425" y="2920054"/>
                      <a:pt x="6230323" y="2954292"/>
                      <a:pt x="6206392" y="2969155"/>
                    </a:cubicBezTo>
                    <a:cubicBezTo>
                      <a:pt x="6182452" y="2984028"/>
                      <a:pt x="6111250" y="3036521"/>
                      <a:pt x="6072363" y="3051199"/>
                    </a:cubicBezTo>
                    <a:cubicBezTo>
                      <a:pt x="6005728" y="3076332"/>
                      <a:pt x="5936162" y="3120561"/>
                      <a:pt x="5897599" y="3139584"/>
                    </a:cubicBezTo>
                    <a:cubicBezTo>
                      <a:pt x="5874343" y="3151065"/>
                      <a:pt x="5868029" y="3189027"/>
                      <a:pt x="5795349" y="3204001"/>
                    </a:cubicBezTo>
                    <a:cubicBezTo>
                      <a:pt x="5733464" y="3216748"/>
                      <a:pt x="5636224" y="3219475"/>
                      <a:pt x="5550113" y="3186374"/>
                    </a:cubicBezTo>
                    <a:cubicBezTo>
                      <a:pt x="5464002" y="3153292"/>
                      <a:pt x="5306033" y="3128317"/>
                      <a:pt x="5306024" y="3128317"/>
                    </a:cubicBezTo>
                    <a:lnTo>
                      <a:pt x="5331443" y="3108101"/>
                    </a:lnTo>
                    <a:cubicBezTo>
                      <a:pt x="5331443" y="3108101"/>
                      <a:pt x="5354976" y="3107611"/>
                      <a:pt x="5372178" y="3101455"/>
                    </a:cubicBezTo>
                    <a:cubicBezTo>
                      <a:pt x="5389371" y="3095299"/>
                      <a:pt x="5398522" y="3094440"/>
                      <a:pt x="5407127" y="3088746"/>
                    </a:cubicBezTo>
                    <a:cubicBezTo>
                      <a:pt x="5417545" y="3092406"/>
                      <a:pt x="5522383" y="3094809"/>
                      <a:pt x="5522383" y="3094809"/>
                    </a:cubicBezTo>
                    <a:lnTo>
                      <a:pt x="5539132" y="3100873"/>
                    </a:lnTo>
                    <a:lnTo>
                      <a:pt x="5541443" y="3098276"/>
                    </a:lnTo>
                    <a:lnTo>
                      <a:pt x="5530757" y="3090770"/>
                    </a:lnTo>
                    <a:cubicBezTo>
                      <a:pt x="5530757" y="3090770"/>
                      <a:pt x="5549290" y="3079188"/>
                      <a:pt x="5569460" y="3069686"/>
                    </a:cubicBezTo>
                    <a:cubicBezTo>
                      <a:pt x="5589638" y="3060175"/>
                      <a:pt x="5613079" y="3053797"/>
                      <a:pt x="5613079" y="3053797"/>
                    </a:cubicBezTo>
                    <a:cubicBezTo>
                      <a:pt x="5613079" y="3053797"/>
                      <a:pt x="5590812" y="3056301"/>
                      <a:pt x="5569460" y="3063900"/>
                    </a:cubicBezTo>
                    <a:cubicBezTo>
                      <a:pt x="5548116" y="3071507"/>
                      <a:pt x="5527578" y="3084124"/>
                      <a:pt x="5527578" y="3084124"/>
                    </a:cubicBezTo>
                    <a:cubicBezTo>
                      <a:pt x="5527578" y="3084124"/>
                      <a:pt x="5426409" y="3084503"/>
                      <a:pt x="5426770" y="3074012"/>
                    </a:cubicBezTo>
                    <a:cubicBezTo>
                      <a:pt x="5426881" y="3070740"/>
                      <a:pt x="5440820" y="3062883"/>
                      <a:pt x="5454213" y="3051772"/>
                    </a:cubicBezTo>
                    <a:cubicBezTo>
                      <a:pt x="5467607" y="3040662"/>
                      <a:pt x="5496677" y="3006711"/>
                      <a:pt x="5496677" y="3006711"/>
                    </a:cubicBezTo>
                    <a:cubicBezTo>
                      <a:pt x="5496677" y="3006711"/>
                      <a:pt x="5475464" y="3026224"/>
                      <a:pt x="5452475" y="3042816"/>
                    </a:cubicBezTo>
                    <a:cubicBezTo>
                      <a:pt x="5434525" y="3055784"/>
                      <a:pt x="5415400" y="3066146"/>
                      <a:pt x="5405103" y="3069686"/>
                    </a:cubicBezTo>
                    <a:cubicBezTo>
                      <a:pt x="5390933" y="3074548"/>
                      <a:pt x="5356067" y="3085085"/>
                      <a:pt x="5354551" y="3082386"/>
                    </a:cubicBezTo>
                    <a:cubicBezTo>
                      <a:pt x="5352601" y="3078911"/>
                      <a:pt x="5368795" y="3062698"/>
                      <a:pt x="5373038" y="3045709"/>
                    </a:cubicBezTo>
                    <a:cubicBezTo>
                      <a:pt x="5375654" y="3035264"/>
                      <a:pt x="5380035" y="3019559"/>
                      <a:pt x="5385461" y="3001220"/>
                    </a:cubicBezTo>
                    <a:cubicBezTo>
                      <a:pt x="5390887" y="2982891"/>
                      <a:pt x="5390804" y="2979517"/>
                      <a:pt x="5394704" y="2972335"/>
                    </a:cubicBezTo>
                    <a:cubicBezTo>
                      <a:pt x="5404835" y="2953719"/>
                      <a:pt x="5444101" y="2888571"/>
                      <a:pt x="5444101" y="2888571"/>
                    </a:cubicBezTo>
                    <a:lnTo>
                      <a:pt x="5433702" y="2888571"/>
                    </a:lnTo>
                    <a:cubicBezTo>
                      <a:pt x="5433702" y="2888571"/>
                      <a:pt x="5433896" y="2892343"/>
                      <a:pt x="5420706" y="2909942"/>
                    </a:cubicBezTo>
                    <a:cubicBezTo>
                      <a:pt x="5407516" y="2927551"/>
                      <a:pt x="5386884" y="2951038"/>
                      <a:pt x="5381135" y="2959052"/>
                    </a:cubicBezTo>
                    <a:cubicBezTo>
                      <a:pt x="5373620" y="2969506"/>
                      <a:pt x="5369876" y="2989925"/>
                      <a:pt x="5367270" y="3002671"/>
                    </a:cubicBezTo>
                    <a:cubicBezTo>
                      <a:pt x="5364654" y="3015409"/>
                      <a:pt x="5360042" y="3036465"/>
                      <a:pt x="5360042" y="3036465"/>
                    </a:cubicBezTo>
                    <a:cubicBezTo>
                      <a:pt x="5360042" y="3036465"/>
                      <a:pt x="5346981" y="3052105"/>
                      <a:pt x="5338375" y="3065924"/>
                    </a:cubicBezTo>
                    <a:cubicBezTo>
                      <a:pt x="5329779" y="3079743"/>
                      <a:pt x="5321913" y="3091343"/>
                      <a:pt x="5321913" y="3091343"/>
                    </a:cubicBezTo>
                    <a:cubicBezTo>
                      <a:pt x="5321913" y="3091343"/>
                      <a:pt x="5311218" y="3098525"/>
                      <a:pt x="5294469" y="3111568"/>
                    </a:cubicBezTo>
                    <a:cubicBezTo>
                      <a:pt x="5277729" y="3124610"/>
                      <a:pt x="5257505" y="3134676"/>
                      <a:pt x="5257496" y="3134676"/>
                    </a:cubicBezTo>
                    <a:cubicBezTo>
                      <a:pt x="5257496" y="3134676"/>
                      <a:pt x="5257542" y="3122216"/>
                      <a:pt x="5254612" y="3108101"/>
                    </a:cubicBezTo>
                    <a:cubicBezTo>
                      <a:pt x="5251682" y="3093987"/>
                      <a:pt x="5244389" y="3083496"/>
                      <a:pt x="5245942" y="3082386"/>
                    </a:cubicBezTo>
                    <a:cubicBezTo>
                      <a:pt x="5247180" y="3081517"/>
                      <a:pt x="5256091" y="3075102"/>
                      <a:pt x="5261544" y="3065064"/>
                    </a:cubicBezTo>
                    <a:cubicBezTo>
                      <a:pt x="5266998" y="3055017"/>
                      <a:pt x="5267617" y="3039063"/>
                      <a:pt x="5267608" y="3039063"/>
                    </a:cubicBezTo>
                    <a:lnTo>
                      <a:pt x="5297362" y="3021158"/>
                    </a:lnTo>
                    <a:lnTo>
                      <a:pt x="5297649" y="3011333"/>
                    </a:lnTo>
                    <a:cubicBezTo>
                      <a:pt x="5297649" y="3011333"/>
                      <a:pt x="5270252" y="3028276"/>
                      <a:pt x="5267322" y="3026353"/>
                    </a:cubicBezTo>
                    <a:cubicBezTo>
                      <a:pt x="5265972" y="3025466"/>
                      <a:pt x="5265048" y="3020206"/>
                      <a:pt x="5264428" y="3013930"/>
                    </a:cubicBezTo>
                    <a:cubicBezTo>
                      <a:pt x="5263060" y="2999843"/>
                      <a:pt x="5260102" y="2978694"/>
                      <a:pt x="5260102" y="2978694"/>
                    </a:cubicBezTo>
                    <a:lnTo>
                      <a:pt x="5260389" y="3030688"/>
                    </a:lnTo>
                    <a:cubicBezTo>
                      <a:pt x="5260389" y="3030688"/>
                      <a:pt x="5259640" y="3043435"/>
                      <a:pt x="5256636" y="3053797"/>
                    </a:cubicBezTo>
                    <a:cubicBezTo>
                      <a:pt x="5253022" y="3066238"/>
                      <a:pt x="5244759" y="3072995"/>
                      <a:pt x="5240747" y="3072570"/>
                    </a:cubicBezTo>
                    <a:cubicBezTo>
                      <a:pt x="5231845" y="3071618"/>
                      <a:pt x="5224978" y="3058187"/>
                      <a:pt x="5218794" y="3050330"/>
                    </a:cubicBezTo>
                    <a:cubicBezTo>
                      <a:pt x="5212619" y="3042464"/>
                      <a:pt x="5188753" y="3018847"/>
                      <a:pt x="5188753" y="3018847"/>
                    </a:cubicBezTo>
                    <a:lnTo>
                      <a:pt x="5180665" y="3020863"/>
                    </a:lnTo>
                    <a:cubicBezTo>
                      <a:pt x="5180665" y="3020863"/>
                      <a:pt x="5209726" y="3049434"/>
                      <a:pt x="5215901" y="3055525"/>
                    </a:cubicBezTo>
                    <a:cubicBezTo>
                      <a:pt x="5222085" y="3061617"/>
                      <a:pt x="5241200" y="3079669"/>
                      <a:pt x="5244795" y="3103480"/>
                    </a:cubicBezTo>
                    <a:cubicBezTo>
                      <a:pt x="5248012" y="3124869"/>
                      <a:pt x="5250757" y="3137634"/>
                      <a:pt x="5240460" y="3150565"/>
                    </a:cubicBezTo>
                    <a:cubicBezTo>
                      <a:pt x="5231217" y="3162156"/>
                      <a:pt x="5169397" y="3191578"/>
                      <a:pt x="5169397" y="3191578"/>
                    </a:cubicBezTo>
                    <a:cubicBezTo>
                      <a:pt x="5169397" y="3191578"/>
                      <a:pt x="5130704" y="3226934"/>
                      <a:pt x="5111053" y="3235771"/>
                    </a:cubicBezTo>
                    <a:cubicBezTo>
                      <a:pt x="5077370" y="3250930"/>
                      <a:pt x="4969472" y="3262835"/>
                      <a:pt x="4950450" y="3264943"/>
                    </a:cubicBezTo>
                    <a:cubicBezTo>
                      <a:pt x="4956606" y="3253278"/>
                      <a:pt x="4965840" y="3232166"/>
                      <a:pt x="4973845" y="3214400"/>
                    </a:cubicBezTo>
                    <a:lnTo>
                      <a:pt x="5026125" y="3162693"/>
                    </a:lnTo>
                    <a:lnTo>
                      <a:pt x="5020348" y="3156629"/>
                    </a:lnTo>
                    <a:lnTo>
                      <a:pt x="4985399" y="3188685"/>
                    </a:lnTo>
                    <a:cubicBezTo>
                      <a:pt x="5016262" y="3118103"/>
                      <a:pt x="5057839" y="3020271"/>
                      <a:pt x="5107873" y="2916588"/>
                    </a:cubicBezTo>
                    <a:cubicBezTo>
                      <a:pt x="5113031" y="2914120"/>
                      <a:pt x="5119234" y="2911966"/>
                      <a:pt x="5123467" y="2909369"/>
                    </a:cubicBezTo>
                    <a:cubicBezTo>
                      <a:pt x="5141482" y="2898295"/>
                      <a:pt x="5166180" y="2860093"/>
                      <a:pt x="5211575" y="2827334"/>
                    </a:cubicBezTo>
                    <a:cubicBezTo>
                      <a:pt x="5256960" y="2794567"/>
                      <a:pt x="5397727" y="2729105"/>
                      <a:pt x="5399039" y="2729697"/>
                    </a:cubicBezTo>
                    <a:cubicBezTo>
                      <a:pt x="5400343" y="2730297"/>
                      <a:pt x="5436022" y="2734392"/>
                      <a:pt x="5447567" y="2735760"/>
                    </a:cubicBezTo>
                    <a:cubicBezTo>
                      <a:pt x="5459121" y="2737137"/>
                      <a:pt x="5465472" y="2743275"/>
                      <a:pt x="5465472" y="2743275"/>
                    </a:cubicBezTo>
                    <a:lnTo>
                      <a:pt x="5505625" y="2771587"/>
                    </a:lnTo>
                    <a:lnTo>
                      <a:pt x="5541156" y="2822712"/>
                    </a:lnTo>
                    <a:lnTo>
                      <a:pt x="5546351" y="2812314"/>
                    </a:lnTo>
                    <a:lnTo>
                      <a:pt x="5506207" y="2764073"/>
                    </a:lnTo>
                    <a:lnTo>
                      <a:pt x="5474428" y="2739809"/>
                    </a:lnTo>
                    <a:cubicBezTo>
                      <a:pt x="5474428" y="2739809"/>
                      <a:pt x="5499810" y="2726960"/>
                      <a:pt x="5511689" y="2723633"/>
                    </a:cubicBezTo>
                    <a:cubicBezTo>
                      <a:pt x="5523566" y="2720305"/>
                      <a:pt x="5535952" y="2716987"/>
                      <a:pt x="5535961" y="2716987"/>
                    </a:cubicBezTo>
                    <a:cubicBezTo>
                      <a:pt x="5535952" y="2716987"/>
                      <a:pt x="5562952" y="2723429"/>
                      <a:pt x="5569460" y="2724502"/>
                    </a:cubicBezTo>
                    <a:cubicBezTo>
                      <a:pt x="5575976" y="2725574"/>
                      <a:pt x="5611637" y="2719593"/>
                      <a:pt x="5611637" y="2719584"/>
                    </a:cubicBezTo>
                    <a:lnTo>
                      <a:pt x="5612506" y="2714963"/>
                    </a:lnTo>
                    <a:cubicBezTo>
                      <a:pt x="5612506" y="2714972"/>
                      <a:pt x="5576004" y="2718262"/>
                      <a:pt x="5565133" y="2718725"/>
                    </a:cubicBezTo>
                    <a:cubicBezTo>
                      <a:pt x="5554264" y="2719187"/>
                      <a:pt x="5542025" y="2710637"/>
                      <a:pt x="5542025" y="2710637"/>
                    </a:cubicBezTo>
                    <a:cubicBezTo>
                      <a:pt x="5542025" y="2710637"/>
                      <a:pt x="5558247" y="2676279"/>
                      <a:pt x="5566862" y="2664124"/>
                    </a:cubicBezTo>
                    <a:cubicBezTo>
                      <a:pt x="5575477" y="2651978"/>
                      <a:pt x="5597772" y="2622242"/>
                      <a:pt x="5597772" y="2622242"/>
                    </a:cubicBezTo>
                    <a:lnTo>
                      <a:pt x="5586800" y="2624840"/>
                    </a:lnTo>
                    <a:cubicBezTo>
                      <a:pt x="5586791" y="2624840"/>
                      <a:pt x="5561760" y="2654354"/>
                      <a:pt x="5552710" y="2667304"/>
                    </a:cubicBezTo>
                    <a:cubicBezTo>
                      <a:pt x="5543670" y="2680254"/>
                      <a:pt x="5529020" y="2711792"/>
                      <a:pt x="5529029" y="2711792"/>
                    </a:cubicBezTo>
                    <a:cubicBezTo>
                      <a:pt x="5529020" y="2711792"/>
                      <a:pt x="5514887" y="2709897"/>
                      <a:pt x="5498988" y="2714389"/>
                    </a:cubicBezTo>
                    <a:cubicBezTo>
                      <a:pt x="5483090" y="2718882"/>
                      <a:pt x="5469225" y="2731148"/>
                      <a:pt x="5469234" y="2731139"/>
                    </a:cubicBezTo>
                    <a:cubicBezTo>
                      <a:pt x="5469234" y="2731139"/>
                      <a:pt x="5455470" y="2729447"/>
                      <a:pt x="5443814" y="2723060"/>
                    </a:cubicBezTo>
                    <a:cubicBezTo>
                      <a:pt x="5432149" y="2716663"/>
                      <a:pt x="5414347" y="2712365"/>
                      <a:pt x="5414347" y="2712365"/>
                    </a:cubicBezTo>
                    <a:lnTo>
                      <a:pt x="5470676" y="2641311"/>
                    </a:lnTo>
                    <a:lnTo>
                      <a:pt x="5501003" y="2624840"/>
                    </a:lnTo>
                    <a:cubicBezTo>
                      <a:pt x="5501003" y="2624849"/>
                      <a:pt x="5563423" y="2608137"/>
                      <a:pt x="5592281" y="2603469"/>
                    </a:cubicBezTo>
                    <a:cubicBezTo>
                      <a:pt x="5621139" y="2598801"/>
                      <a:pt x="5641973" y="2584114"/>
                      <a:pt x="5641964" y="2584114"/>
                    </a:cubicBezTo>
                    <a:cubicBezTo>
                      <a:pt x="5641964" y="2584114"/>
                      <a:pt x="5688911" y="2548933"/>
                      <a:pt x="5701178" y="2541363"/>
                    </a:cubicBezTo>
                    <a:cubicBezTo>
                      <a:pt x="5708036" y="2537139"/>
                      <a:pt x="5722595" y="2530151"/>
                      <a:pt x="5739315" y="2521721"/>
                    </a:cubicBezTo>
                    <a:cubicBezTo>
                      <a:pt x="5752839" y="2537518"/>
                      <a:pt x="5771372" y="2559563"/>
                      <a:pt x="5771372" y="2559563"/>
                    </a:cubicBezTo>
                    <a:lnTo>
                      <a:pt x="5793325" y="2691281"/>
                    </a:lnTo>
                    <a:cubicBezTo>
                      <a:pt x="5793325" y="2691281"/>
                      <a:pt x="5791189" y="2759469"/>
                      <a:pt x="5785237" y="2778806"/>
                    </a:cubicBezTo>
                    <a:cubicBezTo>
                      <a:pt x="5779293" y="2798125"/>
                      <a:pt x="5772240" y="2831374"/>
                      <a:pt x="5772240" y="2831374"/>
                    </a:cubicBezTo>
                    <a:cubicBezTo>
                      <a:pt x="5772240" y="2831374"/>
                      <a:pt x="5778739" y="2822860"/>
                      <a:pt x="5786679" y="2831374"/>
                    </a:cubicBezTo>
                    <a:cubicBezTo>
                      <a:pt x="5794628" y="2839896"/>
                      <a:pt x="5806219" y="2860453"/>
                      <a:pt x="5810083" y="2878173"/>
                    </a:cubicBezTo>
                    <a:cubicBezTo>
                      <a:pt x="5813937" y="2895892"/>
                      <a:pt x="5819483" y="2915405"/>
                      <a:pt x="5825963" y="2927856"/>
                    </a:cubicBezTo>
                    <a:cubicBezTo>
                      <a:pt x="5832451" y="2940307"/>
                      <a:pt x="5856873" y="2958765"/>
                      <a:pt x="5856873" y="2958765"/>
                    </a:cubicBezTo>
                    <a:cubicBezTo>
                      <a:pt x="5856873" y="2958765"/>
                      <a:pt x="5834985" y="2928059"/>
                      <a:pt x="5832895" y="2919481"/>
                    </a:cubicBezTo>
                    <a:cubicBezTo>
                      <a:pt x="5830806" y="2910885"/>
                      <a:pt x="5829328" y="2893933"/>
                      <a:pt x="5822506" y="2880770"/>
                    </a:cubicBezTo>
                    <a:cubicBezTo>
                      <a:pt x="5815675" y="2867607"/>
                      <a:pt x="5794480" y="2821844"/>
                      <a:pt x="5794480" y="2821844"/>
                    </a:cubicBezTo>
                    <a:lnTo>
                      <a:pt x="5804306" y="2723346"/>
                    </a:lnTo>
                    <a:lnTo>
                      <a:pt x="5809787" y="2693878"/>
                    </a:lnTo>
                    <a:lnTo>
                      <a:pt x="5855144" y="2742693"/>
                    </a:lnTo>
                    <a:lnTo>
                      <a:pt x="5912629" y="2804512"/>
                    </a:lnTo>
                    <a:lnTo>
                      <a:pt x="5919561" y="2798735"/>
                    </a:lnTo>
                    <a:lnTo>
                      <a:pt x="5865543" y="2736056"/>
                    </a:lnTo>
                    <a:lnTo>
                      <a:pt x="5814704" y="2677703"/>
                    </a:lnTo>
                    <a:cubicBezTo>
                      <a:pt x="5814704" y="2677703"/>
                      <a:pt x="5800987" y="2606464"/>
                      <a:pt x="5807772" y="2598561"/>
                    </a:cubicBezTo>
                    <a:cubicBezTo>
                      <a:pt x="5814548" y="2590649"/>
                      <a:pt x="5933999" y="2639860"/>
                      <a:pt x="5933999" y="2639869"/>
                    </a:cubicBezTo>
                    <a:cubicBezTo>
                      <a:pt x="5933999" y="2639869"/>
                      <a:pt x="5976010" y="2670946"/>
                      <a:pt x="5993212" y="2681169"/>
                    </a:cubicBezTo>
                    <a:cubicBezTo>
                      <a:pt x="6010414" y="2691401"/>
                      <a:pt x="6103560" y="2747610"/>
                      <a:pt x="6103560" y="2747610"/>
                    </a:cubicBezTo>
                    <a:lnTo>
                      <a:pt x="6105288" y="2736629"/>
                    </a:lnTo>
                    <a:cubicBezTo>
                      <a:pt x="6105288" y="2736629"/>
                      <a:pt x="6047582" y="2699619"/>
                      <a:pt x="6035103" y="2689839"/>
                    </a:cubicBezTo>
                    <a:cubicBezTo>
                      <a:pt x="6022625" y="2680050"/>
                      <a:pt x="5975890" y="2635821"/>
                      <a:pt x="5975881" y="2635821"/>
                    </a:cubicBezTo>
                    <a:cubicBezTo>
                      <a:pt x="5975881" y="2635821"/>
                      <a:pt x="5954584" y="2617038"/>
                      <a:pt x="5923601" y="2608377"/>
                    </a:cubicBezTo>
                    <a:cubicBezTo>
                      <a:pt x="5892626" y="2599707"/>
                      <a:pt x="5826545" y="2573715"/>
                      <a:pt x="5826545" y="2573715"/>
                    </a:cubicBezTo>
                    <a:lnTo>
                      <a:pt x="5795349" y="2552057"/>
                    </a:lnTo>
                    <a:lnTo>
                      <a:pt x="5767332" y="2507283"/>
                    </a:lnTo>
                    <a:cubicBezTo>
                      <a:pt x="5767434" y="2507227"/>
                      <a:pt x="5769356" y="2506127"/>
                      <a:pt x="5769356" y="2506127"/>
                    </a:cubicBezTo>
                    <a:lnTo>
                      <a:pt x="5769061" y="2496015"/>
                    </a:lnTo>
                    <a:cubicBezTo>
                      <a:pt x="5769061" y="2496015"/>
                      <a:pt x="5762849" y="2498862"/>
                      <a:pt x="5762128" y="2499195"/>
                    </a:cubicBezTo>
                    <a:lnTo>
                      <a:pt x="5742486" y="2467703"/>
                    </a:lnTo>
                    <a:cubicBezTo>
                      <a:pt x="5742486" y="2467712"/>
                      <a:pt x="5762748" y="2464883"/>
                      <a:pt x="5776289" y="2459328"/>
                    </a:cubicBezTo>
                    <a:cubicBezTo>
                      <a:pt x="5789821" y="2453773"/>
                      <a:pt x="5804879" y="2453551"/>
                      <a:pt x="5804879" y="2453551"/>
                    </a:cubicBezTo>
                    <a:cubicBezTo>
                      <a:pt x="5804879" y="2453551"/>
                      <a:pt x="5818383" y="2468636"/>
                      <a:pt x="5835206" y="2475504"/>
                    </a:cubicBezTo>
                    <a:cubicBezTo>
                      <a:pt x="5852038" y="2482381"/>
                      <a:pt x="5868140" y="2482436"/>
                      <a:pt x="5868140" y="2482436"/>
                    </a:cubicBezTo>
                    <a:cubicBezTo>
                      <a:pt x="5868140" y="2482436"/>
                      <a:pt x="5880074" y="2518578"/>
                      <a:pt x="5888356" y="2533857"/>
                    </a:cubicBezTo>
                    <a:cubicBezTo>
                      <a:pt x="5896656" y="2549127"/>
                      <a:pt x="5920134" y="2584114"/>
                      <a:pt x="5920134" y="2584114"/>
                    </a:cubicBezTo>
                    <a:lnTo>
                      <a:pt x="5931975" y="2588449"/>
                    </a:lnTo>
                    <a:cubicBezTo>
                      <a:pt x="5931984" y="2588449"/>
                      <a:pt x="5911002" y="2553111"/>
                      <a:pt x="5903090" y="2538765"/>
                    </a:cubicBezTo>
                    <a:cubicBezTo>
                      <a:pt x="5895177" y="2524420"/>
                      <a:pt x="5882005" y="2485043"/>
                      <a:pt x="5882005" y="2485043"/>
                    </a:cubicBezTo>
                    <a:cubicBezTo>
                      <a:pt x="5882005" y="2485034"/>
                      <a:pt x="5896462" y="2477131"/>
                      <a:pt x="5908293" y="2478970"/>
                    </a:cubicBezTo>
                    <a:cubicBezTo>
                      <a:pt x="5920116" y="2480819"/>
                      <a:pt x="5959419" y="2489082"/>
                      <a:pt x="5959419" y="2489082"/>
                    </a:cubicBezTo>
                    <a:lnTo>
                      <a:pt x="5959132" y="2483878"/>
                    </a:lnTo>
                    <a:cubicBezTo>
                      <a:pt x="5959132" y="2483888"/>
                      <a:pt x="5921317" y="2472823"/>
                      <a:pt x="5914071" y="2473193"/>
                    </a:cubicBezTo>
                    <a:cubicBezTo>
                      <a:pt x="5906815" y="2473563"/>
                      <a:pt x="5876228" y="2477528"/>
                      <a:pt x="5876228" y="2477528"/>
                    </a:cubicBezTo>
                    <a:cubicBezTo>
                      <a:pt x="5876228" y="2477528"/>
                      <a:pt x="5863093" y="2472518"/>
                      <a:pt x="5850522" y="2467416"/>
                    </a:cubicBezTo>
                    <a:cubicBezTo>
                      <a:pt x="5837942" y="2462323"/>
                      <a:pt x="5811525" y="2444890"/>
                      <a:pt x="5811525" y="2444890"/>
                    </a:cubicBezTo>
                    <a:lnTo>
                      <a:pt x="5849654" y="2422068"/>
                    </a:lnTo>
                    <a:lnTo>
                      <a:pt x="5899050" y="2374696"/>
                    </a:lnTo>
                    <a:lnTo>
                      <a:pt x="5894715" y="2362855"/>
                    </a:lnTo>
                    <a:lnTo>
                      <a:pt x="5849940" y="2413980"/>
                    </a:lnTo>
                    <a:lnTo>
                      <a:pt x="5802281" y="2439973"/>
                    </a:lnTo>
                    <a:cubicBezTo>
                      <a:pt x="5802281" y="2439973"/>
                      <a:pt x="5794573" y="2445962"/>
                      <a:pt x="5781770" y="2446045"/>
                    </a:cubicBezTo>
                    <a:cubicBezTo>
                      <a:pt x="5768977" y="2446119"/>
                      <a:pt x="5729555" y="2446128"/>
                      <a:pt x="5728048" y="2446618"/>
                    </a:cubicBezTo>
                    <a:cubicBezTo>
                      <a:pt x="5726578" y="2447099"/>
                      <a:pt x="5588251" y="2362605"/>
                      <a:pt x="5539419" y="2320104"/>
                    </a:cubicBezTo>
                    <a:cubicBezTo>
                      <a:pt x="5540019" y="2318136"/>
                      <a:pt x="5541480" y="2314937"/>
                      <a:pt x="5542025" y="2313458"/>
                    </a:cubicBezTo>
                    <a:cubicBezTo>
                      <a:pt x="5544780" y="2305925"/>
                      <a:pt x="5567435" y="2280238"/>
                      <a:pt x="5567444" y="2280238"/>
                    </a:cubicBezTo>
                    <a:cubicBezTo>
                      <a:pt x="5567444" y="2280238"/>
                      <a:pt x="5543661" y="2294500"/>
                      <a:pt x="5536535" y="2305084"/>
                    </a:cubicBezTo>
                    <a:cubicBezTo>
                      <a:pt x="5535065" y="2307275"/>
                      <a:pt x="5533956" y="2311351"/>
                      <a:pt x="5532486" y="2314041"/>
                    </a:cubicBezTo>
                    <a:cubicBezTo>
                      <a:pt x="5488829" y="2273379"/>
                      <a:pt x="5466655" y="2230139"/>
                      <a:pt x="5448723" y="2216116"/>
                    </a:cubicBezTo>
                    <a:cubicBezTo>
                      <a:pt x="5430402" y="2201789"/>
                      <a:pt x="5397736" y="2187943"/>
                      <a:pt x="5379971" y="2174226"/>
                    </a:cubicBezTo>
                    <a:cubicBezTo>
                      <a:pt x="5362214" y="2160508"/>
                      <a:pt x="5340400" y="2137548"/>
                      <a:pt x="5340400" y="2137548"/>
                    </a:cubicBezTo>
                    <a:cubicBezTo>
                      <a:pt x="5340400" y="2137548"/>
                      <a:pt x="5404696" y="2136559"/>
                      <a:pt x="5440635" y="2129173"/>
                    </a:cubicBezTo>
                    <a:cubicBezTo>
                      <a:pt x="5474133" y="2122278"/>
                      <a:pt x="5531626" y="2099992"/>
                      <a:pt x="5531626" y="2099992"/>
                    </a:cubicBezTo>
                    <a:cubicBezTo>
                      <a:pt x="5531617" y="2099992"/>
                      <a:pt x="5655414" y="2037396"/>
                      <a:pt x="5671137" y="2037026"/>
                    </a:cubicBezTo>
                    <a:cubicBezTo>
                      <a:pt x="5687497" y="2036638"/>
                      <a:pt x="5726162" y="2048211"/>
                      <a:pt x="5731801" y="2060135"/>
                    </a:cubicBezTo>
                    <a:cubicBezTo>
                      <a:pt x="5737439" y="2072049"/>
                      <a:pt x="5745952" y="2117324"/>
                      <a:pt x="5745952" y="2117324"/>
                    </a:cubicBezTo>
                    <a:lnTo>
                      <a:pt x="5750870" y="2119634"/>
                    </a:lnTo>
                    <a:lnTo>
                      <a:pt x="5738733" y="2061863"/>
                    </a:lnTo>
                    <a:cubicBezTo>
                      <a:pt x="5738733" y="2061863"/>
                      <a:pt x="5750380" y="2055716"/>
                      <a:pt x="5759817" y="2056373"/>
                    </a:cubicBezTo>
                    <a:cubicBezTo>
                      <a:pt x="5769264" y="2057029"/>
                      <a:pt x="5786688" y="2056955"/>
                      <a:pt x="5786679" y="2056955"/>
                    </a:cubicBezTo>
                    <a:cubicBezTo>
                      <a:pt x="5786679" y="2056955"/>
                      <a:pt x="5801699" y="2069489"/>
                      <a:pt x="5809787" y="2070820"/>
                    </a:cubicBezTo>
                    <a:cubicBezTo>
                      <a:pt x="5817884" y="2072151"/>
                      <a:pt x="5834347" y="2067640"/>
                      <a:pt x="5834347" y="2067640"/>
                    </a:cubicBezTo>
                    <a:lnTo>
                      <a:pt x="5832322" y="2062159"/>
                    </a:lnTo>
                    <a:cubicBezTo>
                      <a:pt x="5832322" y="2062159"/>
                      <a:pt x="5815814" y="2066716"/>
                      <a:pt x="5812394" y="2066485"/>
                    </a:cubicBezTo>
                    <a:cubicBezTo>
                      <a:pt x="5808965" y="2066263"/>
                      <a:pt x="5791596" y="2055513"/>
                      <a:pt x="5791596" y="2055513"/>
                    </a:cubicBezTo>
                    <a:lnTo>
                      <a:pt x="5818457" y="2043377"/>
                    </a:lnTo>
                    <a:lnTo>
                      <a:pt x="5815860" y="2039050"/>
                    </a:lnTo>
                    <a:lnTo>
                      <a:pt x="5783795" y="2050891"/>
                    </a:lnTo>
                    <a:cubicBezTo>
                      <a:pt x="5783795" y="2050882"/>
                      <a:pt x="5772592" y="2048830"/>
                      <a:pt x="5763866" y="2050309"/>
                    </a:cubicBezTo>
                    <a:cubicBezTo>
                      <a:pt x="5755140" y="2051788"/>
                      <a:pt x="5737578" y="2054071"/>
                      <a:pt x="5737578" y="2054062"/>
                    </a:cubicBezTo>
                    <a:lnTo>
                      <a:pt x="5762128" y="2036157"/>
                    </a:lnTo>
                    <a:lnTo>
                      <a:pt x="5758089" y="2032978"/>
                    </a:lnTo>
                    <a:cubicBezTo>
                      <a:pt x="5758089" y="2032968"/>
                      <a:pt x="5745305" y="2039605"/>
                      <a:pt x="5739889" y="2044819"/>
                    </a:cubicBezTo>
                    <a:cubicBezTo>
                      <a:pt x="5734463" y="2050041"/>
                      <a:pt x="5730350" y="2050605"/>
                      <a:pt x="5730359" y="2050605"/>
                    </a:cubicBezTo>
                    <a:cubicBezTo>
                      <a:pt x="5730359" y="2050596"/>
                      <a:pt x="5714525" y="2040335"/>
                      <a:pt x="5707537" y="2038182"/>
                    </a:cubicBezTo>
                    <a:cubicBezTo>
                      <a:pt x="5700549" y="2036019"/>
                      <a:pt x="5685288" y="2031249"/>
                      <a:pt x="5685297" y="2031249"/>
                    </a:cubicBezTo>
                    <a:cubicBezTo>
                      <a:pt x="5685288" y="2031249"/>
                      <a:pt x="5716152" y="2013594"/>
                      <a:pt x="5724286" y="2009010"/>
                    </a:cubicBezTo>
                    <a:cubicBezTo>
                      <a:pt x="5732420" y="2004425"/>
                      <a:pt x="5754040" y="1989367"/>
                      <a:pt x="5754040" y="1989358"/>
                    </a:cubicBezTo>
                    <a:cubicBezTo>
                      <a:pt x="5754049" y="1989358"/>
                      <a:pt x="5794046" y="1981085"/>
                      <a:pt x="5805748" y="1980984"/>
                    </a:cubicBezTo>
                    <a:cubicBezTo>
                      <a:pt x="5817450" y="1980882"/>
                      <a:pt x="5879981" y="1983581"/>
                      <a:pt x="5879981" y="1983590"/>
                    </a:cubicBezTo>
                    <a:cubicBezTo>
                      <a:pt x="5879981" y="1983590"/>
                      <a:pt x="5907258" y="1974707"/>
                      <a:pt x="5916668" y="1970012"/>
                    </a:cubicBezTo>
                    <a:cubicBezTo>
                      <a:pt x="5926078" y="1965316"/>
                      <a:pt x="5951626" y="1950083"/>
                      <a:pt x="5951617" y="1950074"/>
                    </a:cubicBezTo>
                    <a:lnTo>
                      <a:pt x="6004480" y="1953254"/>
                    </a:lnTo>
                    <a:cubicBezTo>
                      <a:pt x="6004480" y="1953254"/>
                      <a:pt x="6050456" y="1927215"/>
                      <a:pt x="6068601" y="1920902"/>
                    </a:cubicBezTo>
                    <a:cubicBezTo>
                      <a:pt x="6086755" y="1914598"/>
                      <a:pt x="6151218" y="1897507"/>
                      <a:pt x="6151218" y="1897507"/>
                    </a:cubicBezTo>
                    <a:lnTo>
                      <a:pt x="6150645" y="1892303"/>
                    </a:lnTo>
                    <a:cubicBezTo>
                      <a:pt x="6150645" y="1892312"/>
                      <a:pt x="6080156" y="1908941"/>
                      <a:pt x="6068897" y="1913396"/>
                    </a:cubicBezTo>
                    <a:cubicBezTo>
                      <a:pt x="6057620" y="1917842"/>
                      <a:pt x="6002169" y="1943437"/>
                      <a:pt x="6002169" y="1943437"/>
                    </a:cubicBezTo>
                    <a:lnTo>
                      <a:pt x="5951331" y="1943437"/>
                    </a:lnTo>
                    <a:lnTo>
                      <a:pt x="5883161" y="1974347"/>
                    </a:lnTo>
                    <a:cubicBezTo>
                      <a:pt x="5883161" y="1974338"/>
                      <a:pt x="5827469" y="1971814"/>
                      <a:pt x="5815860" y="1971454"/>
                    </a:cubicBezTo>
                    <a:cubicBezTo>
                      <a:pt x="5804241" y="1971093"/>
                      <a:pt x="5764152" y="1976362"/>
                      <a:pt x="5764152" y="1976362"/>
                    </a:cubicBezTo>
                    <a:cubicBezTo>
                      <a:pt x="5764152" y="1976362"/>
                      <a:pt x="5771260" y="1945480"/>
                      <a:pt x="5786679" y="1931014"/>
                    </a:cubicBezTo>
                    <a:cubicBezTo>
                      <a:pt x="5794489" y="1923693"/>
                      <a:pt x="5818966" y="1905955"/>
                      <a:pt x="5843876" y="1892599"/>
                    </a:cubicBezTo>
                    <a:cubicBezTo>
                      <a:pt x="5868223" y="1879547"/>
                      <a:pt x="5892986" y="1870646"/>
                      <a:pt x="5892977" y="1870646"/>
                    </a:cubicBezTo>
                    <a:lnTo>
                      <a:pt x="5881137" y="1866597"/>
                    </a:lnTo>
                    <a:cubicBezTo>
                      <a:pt x="5881137" y="1866597"/>
                      <a:pt x="5843525" y="1883919"/>
                      <a:pt x="5833764" y="1890574"/>
                    </a:cubicBezTo>
                    <a:cubicBezTo>
                      <a:pt x="5824013" y="1897230"/>
                      <a:pt x="5797660" y="1911954"/>
                      <a:pt x="5797660" y="1911954"/>
                    </a:cubicBezTo>
                    <a:cubicBezTo>
                      <a:pt x="5797660" y="1911945"/>
                      <a:pt x="5798870" y="1877643"/>
                      <a:pt x="5801995" y="1865442"/>
                    </a:cubicBezTo>
                    <a:cubicBezTo>
                      <a:pt x="5807116" y="1845393"/>
                      <a:pt x="5817884" y="1817783"/>
                      <a:pt x="5817884" y="1817783"/>
                    </a:cubicBezTo>
                    <a:lnTo>
                      <a:pt x="5810656" y="1816341"/>
                    </a:lnTo>
                    <a:cubicBezTo>
                      <a:pt x="5810656" y="1816341"/>
                      <a:pt x="5794202" y="1855043"/>
                      <a:pt x="5793038" y="1869490"/>
                    </a:cubicBezTo>
                    <a:cubicBezTo>
                      <a:pt x="5791874" y="1883928"/>
                      <a:pt x="5786105" y="1919173"/>
                      <a:pt x="5786105" y="1919173"/>
                    </a:cubicBezTo>
                    <a:cubicBezTo>
                      <a:pt x="5786105" y="1919173"/>
                      <a:pt x="5771196" y="1934314"/>
                      <a:pt x="5764735" y="1949501"/>
                    </a:cubicBezTo>
                    <a:cubicBezTo>
                      <a:pt x="5758264" y="1964688"/>
                      <a:pt x="5747394" y="1980984"/>
                      <a:pt x="5747394" y="1980984"/>
                    </a:cubicBezTo>
                    <a:cubicBezTo>
                      <a:pt x="5747403" y="1980984"/>
                      <a:pt x="5733520" y="1993758"/>
                      <a:pt x="5714756" y="2005248"/>
                    </a:cubicBezTo>
                    <a:cubicBezTo>
                      <a:pt x="5696094" y="2016682"/>
                      <a:pt x="5672329" y="2027007"/>
                      <a:pt x="5662475" y="2032118"/>
                    </a:cubicBezTo>
                    <a:cubicBezTo>
                      <a:pt x="5643786" y="2041796"/>
                      <a:pt x="5529602" y="2079195"/>
                      <a:pt x="5529602" y="2079195"/>
                    </a:cubicBezTo>
                    <a:cubicBezTo>
                      <a:pt x="5529602" y="2079195"/>
                      <a:pt x="5457523" y="2106435"/>
                      <a:pt x="5443232" y="2111546"/>
                    </a:cubicBezTo>
                    <a:cubicBezTo>
                      <a:pt x="5428942" y="2116658"/>
                      <a:pt x="5391201" y="2134442"/>
                      <a:pt x="5348201" y="2125698"/>
                    </a:cubicBezTo>
                    <a:cubicBezTo>
                      <a:pt x="5305201" y="2116954"/>
                      <a:pt x="5184732" y="2068010"/>
                      <a:pt x="5131564" y="2052333"/>
                    </a:cubicBezTo>
                    <a:cubicBezTo>
                      <a:pt x="5078387" y="2036666"/>
                      <a:pt x="4822485" y="1968561"/>
                      <a:pt x="4822485" y="1968561"/>
                    </a:cubicBezTo>
                    <a:lnTo>
                      <a:pt x="4847331" y="1936505"/>
                    </a:lnTo>
                    <a:lnTo>
                      <a:pt x="4949581" y="1912241"/>
                    </a:lnTo>
                    <a:cubicBezTo>
                      <a:pt x="4949581" y="1912231"/>
                      <a:pt x="5048845" y="1851031"/>
                      <a:pt x="5069745" y="1835696"/>
                    </a:cubicBezTo>
                    <a:cubicBezTo>
                      <a:pt x="5090644" y="1820353"/>
                      <a:pt x="5239591" y="1743549"/>
                      <a:pt x="5239591" y="1743549"/>
                    </a:cubicBezTo>
                    <a:lnTo>
                      <a:pt x="5227168" y="1734306"/>
                    </a:lnTo>
                    <a:cubicBezTo>
                      <a:pt x="5227168" y="1734306"/>
                      <a:pt x="5105350" y="1793630"/>
                      <a:pt x="5090542" y="1803631"/>
                    </a:cubicBezTo>
                    <a:cubicBezTo>
                      <a:pt x="5075725" y="1813633"/>
                      <a:pt x="5025912" y="1852390"/>
                      <a:pt x="5013416" y="1860533"/>
                    </a:cubicBezTo>
                    <a:cubicBezTo>
                      <a:pt x="5000919" y="1868677"/>
                      <a:pt x="4939469" y="1899531"/>
                      <a:pt x="4939469" y="1899531"/>
                    </a:cubicBezTo>
                    <a:cubicBezTo>
                      <a:pt x="4939478" y="1899531"/>
                      <a:pt x="4868480" y="1916197"/>
                      <a:pt x="4855123" y="1919746"/>
                    </a:cubicBezTo>
                    <a:cubicBezTo>
                      <a:pt x="4841775" y="1923296"/>
                      <a:pt x="4780889" y="1964235"/>
                      <a:pt x="4780889" y="1964235"/>
                    </a:cubicBezTo>
                    <a:cubicBezTo>
                      <a:pt x="4780889" y="1964235"/>
                      <a:pt x="4740200" y="1968366"/>
                      <a:pt x="4700010" y="1957007"/>
                    </a:cubicBezTo>
                    <a:cubicBezTo>
                      <a:pt x="4659829" y="1945656"/>
                      <a:pt x="4641952" y="1942282"/>
                      <a:pt x="4641952" y="1942282"/>
                    </a:cubicBezTo>
                    <a:lnTo>
                      <a:pt x="4690767" y="1917722"/>
                    </a:lnTo>
                    <a:cubicBezTo>
                      <a:pt x="4690767" y="1917731"/>
                      <a:pt x="4753372" y="1759698"/>
                      <a:pt x="4780021" y="1745278"/>
                    </a:cubicBezTo>
                    <a:cubicBezTo>
                      <a:pt x="4806660" y="1730867"/>
                      <a:pt x="4867721" y="1723528"/>
                      <a:pt x="4899611" y="1699061"/>
                    </a:cubicBezTo>
                    <a:cubicBezTo>
                      <a:pt x="4931501" y="1674603"/>
                      <a:pt x="5007065" y="1602006"/>
                      <a:pt x="5007065" y="1602006"/>
                    </a:cubicBezTo>
                    <a:cubicBezTo>
                      <a:pt x="5007065" y="1602006"/>
                      <a:pt x="5019461" y="1578260"/>
                      <a:pt x="5026707" y="1560706"/>
                    </a:cubicBezTo>
                    <a:cubicBezTo>
                      <a:pt x="5033954" y="1543144"/>
                      <a:pt x="5014044" y="1517327"/>
                      <a:pt x="5029018" y="1499756"/>
                    </a:cubicBezTo>
                    <a:cubicBezTo>
                      <a:pt x="5043992" y="1482184"/>
                      <a:pt x="5196841" y="1387680"/>
                      <a:pt x="5196841" y="1387680"/>
                    </a:cubicBezTo>
                    <a:lnTo>
                      <a:pt x="5316431" y="1374674"/>
                    </a:lnTo>
                    <a:lnTo>
                      <a:pt x="5319889" y="1366013"/>
                    </a:lnTo>
                    <a:lnTo>
                      <a:pt x="5249990" y="1372364"/>
                    </a:lnTo>
                    <a:lnTo>
                      <a:pt x="5202331" y="1378723"/>
                    </a:lnTo>
                    <a:cubicBezTo>
                      <a:pt x="5202331" y="1378723"/>
                      <a:pt x="5211944" y="1357445"/>
                      <a:pt x="5221105" y="1340307"/>
                    </a:cubicBezTo>
                    <a:cubicBezTo>
                      <a:pt x="5230265" y="1323170"/>
                      <a:pt x="5228037" y="1284552"/>
                      <a:pt x="5228037" y="1284552"/>
                    </a:cubicBezTo>
                    <a:lnTo>
                      <a:pt x="5218507" y="1283405"/>
                    </a:lnTo>
                    <a:cubicBezTo>
                      <a:pt x="5218507" y="1283396"/>
                      <a:pt x="5219570" y="1317319"/>
                      <a:pt x="5216196" y="1329040"/>
                    </a:cubicBezTo>
                    <a:cubicBezTo>
                      <a:pt x="5212823" y="1340761"/>
                      <a:pt x="5193957" y="1376126"/>
                      <a:pt x="5193957" y="1376126"/>
                    </a:cubicBezTo>
                    <a:lnTo>
                      <a:pt x="5109315" y="1425226"/>
                    </a:lnTo>
                    <a:lnTo>
                      <a:pt x="5083036" y="1438232"/>
                    </a:lnTo>
                    <a:lnTo>
                      <a:pt x="5092566" y="1411075"/>
                    </a:lnTo>
                    <a:lnTo>
                      <a:pt x="5094008" y="1363989"/>
                    </a:lnTo>
                    <a:lnTo>
                      <a:pt x="5103252" y="1334530"/>
                    </a:lnTo>
                    <a:lnTo>
                      <a:pt x="5097761" y="1333375"/>
                    </a:lnTo>
                    <a:lnTo>
                      <a:pt x="5086789" y="1363416"/>
                    </a:lnTo>
                    <a:lnTo>
                      <a:pt x="5084765" y="1410206"/>
                    </a:lnTo>
                    <a:lnTo>
                      <a:pt x="5076964" y="1437936"/>
                    </a:lnTo>
                    <a:lnTo>
                      <a:pt x="5045767" y="1465380"/>
                    </a:lnTo>
                    <a:lnTo>
                      <a:pt x="5027281" y="1439674"/>
                    </a:lnTo>
                    <a:lnTo>
                      <a:pt x="5021790" y="1424653"/>
                    </a:lnTo>
                    <a:lnTo>
                      <a:pt x="5036820" y="1391433"/>
                    </a:lnTo>
                    <a:lnTo>
                      <a:pt x="5031329" y="1364858"/>
                    </a:lnTo>
                    <a:lnTo>
                      <a:pt x="5022086" y="1367742"/>
                    </a:lnTo>
                    <a:lnTo>
                      <a:pt x="5028149" y="1391433"/>
                    </a:lnTo>
                    <a:cubicBezTo>
                      <a:pt x="5028149" y="1391433"/>
                      <a:pt x="5001196" y="1431845"/>
                      <a:pt x="5017751" y="1450072"/>
                    </a:cubicBezTo>
                    <a:cubicBezTo>
                      <a:pt x="5034296" y="1468300"/>
                      <a:pt x="5037688" y="1475492"/>
                      <a:pt x="5037679" y="1475492"/>
                    </a:cubicBezTo>
                    <a:lnTo>
                      <a:pt x="5018619" y="1484449"/>
                    </a:lnTo>
                    <a:cubicBezTo>
                      <a:pt x="5018619" y="1484449"/>
                      <a:pt x="5013360" y="1524278"/>
                      <a:pt x="5003886" y="1555502"/>
                    </a:cubicBezTo>
                    <a:cubicBezTo>
                      <a:pt x="4994402" y="1586726"/>
                      <a:pt x="4950450" y="1626270"/>
                      <a:pt x="4950450" y="1626270"/>
                    </a:cubicBezTo>
                    <a:lnTo>
                      <a:pt x="4961422" y="1588141"/>
                    </a:lnTo>
                    <a:lnTo>
                      <a:pt x="4956227" y="1580339"/>
                    </a:lnTo>
                    <a:lnTo>
                      <a:pt x="4967494" y="1546259"/>
                    </a:lnTo>
                    <a:lnTo>
                      <a:pt x="4962577" y="1543366"/>
                    </a:lnTo>
                    <a:lnTo>
                      <a:pt x="4948425" y="1581208"/>
                    </a:lnTo>
                    <a:lnTo>
                      <a:pt x="4952760" y="1591607"/>
                    </a:lnTo>
                    <a:lnTo>
                      <a:pt x="4941779" y="1628867"/>
                    </a:lnTo>
                    <a:cubicBezTo>
                      <a:pt x="4941779" y="1628867"/>
                      <a:pt x="4936732" y="1649350"/>
                      <a:pt x="4905675" y="1669316"/>
                    </a:cubicBezTo>
                    <a:cubicBezTo>
                      <a:pt x="4874608" y="1689272"/>
                      <a:pt x="4808102" y="1691981"/>
                      <a:pt x="4767598" y="1724194"/>
                    </a:cubicBezTo>
                    <a:cubicBezTo>
                      <a:pt x="4727103" y="1756407"/>
                      <a:pt x="4709688" y="1789914"/>
                      <a:pt x="4685572" y="1841178"/>
                    </a:cubicBezTo>
                    <a:cubicBezTo>
                      <a:pt x="4661447" y="1892451"/>
                      <a:pt x="4598610" y="1944103"/>
                      <a:pt x="4561646" y="1957302"/>
                    </a:cubicBezTo>
                    <a:cubicBezTo>
                      <a:pt x="4524691" y="1970502"/>
                      <a:pt x="4418022" y="1968219"/>
                      <a:pt x="4380245" y="2002937"/>
                    </a:cubicBezTo>
                    <a:cubicBezTo>
                      <a:pt x="4342486" y="2037664"/>
                      <a:pt x="4347551" y="2047850"/>
                      <a:pt x="4279150" y="2057242"/>
                    </a:cubicBezTo>
                    <a:cubicBezTo>
                      <a:pt x="4210749" y="2066633"/>
                      <a:pt x="4161084" y="2079463"/>
                      <a:pt x="4109876" y="2065043"/>
                    </a:cubicBezTo>
                    <a:cubicBezTo>
                      <a:pt x="4058668" y="2050633"/>
                      <a:pt x="4037085" y="2036740"/>
                      <a:pt x="4037085" y="2036740"/>
                    </a:cubicBezTo>
                    <a:cubicBezTo>
                      <a:pt x="4037085" y="2036740"/>
                      <a:pt x="4048112" y="2004425"/>
                      <a:pt x="4083015" y="1991965"/>
                    </a:cubicBezTo>
                    <a:cubicBezTo>
                      <a:pt x="4117918" y="1979496"/>
                      <a:pt x="4127827" y="1966509"/>
                      <a:pt x="4151472" y="1952098"/>
                    </a:cubicBezTo>
                    <a:cubicBezTo>
                      <a:pt x="4175135" y="1937697"/>
                      <a:pt x="4228256" y="1929544"/>
                      <a:pt x="4249396" y="1923213"/>
                    </a:cubicBezTo>
                    <a:cubicBezTo>
                      <a:pt x="4270535" y="1916881"/>
                      <a:pt x="4309543" y="1908266"/>
                      <a:pt x="4337781" y="1916576"/>
                    </a:cubicBezTo>
                    <a:cubicBezTo>
                      <a:pt x="4366038" y="1924876"/>
                      <a:pt x="4424817" y="1918443"/>
                      <a:pt x="4434836" y="1914838"/>
                    </a:cubicBezTo>
                    <a:cubicBezTo>
                      <a:pt x="4444875" y="1911224"/>
                      <a:pt x="4461124" y="1897793"/>
                      <a:pt x="4461124" y="1897793"/>
                    </a:cubicBezTo>
                    <a:lnTo>
                      <a:pt x="4458527" y="1894327"/>
                    </a:lnTo>
                    <a:cubicBezTo>
                      <a:pt x="4458518" y="1894327"/>
                      <a:pt x="4439772" y="1908627"/>
                      <a:pt x="4432239" y="1910217"/>
                    </a:cubicBezTo>
                    <a:cubicBezTo>
                      <a:pt x="4424715" y="1911797"/>
                      <a:pt x="4356942" y="1916326"/>
                      <a:pt x="4343854" y="1913683"/>
                    </a:cubicBezTo>
                    <a:cubicBezTo>
                      <a:pt x="4330756" y="1911039"/>
                      <a:pt x="4275730" y="1907240"/>
                      <a:pt x="4256902" y="1911372"/>
                    </a:cubicBezTo>
                    <a:cubicBezTo>
                      <a:pt x="4238082" y="1915513"/>
                      <a:pt x="4211461" y="1922085"/>
                      <a:pt x="4197402" y="1921771"/>
                    </a:cubicBezTo>
                    <a:cubicBezTo>
                      <a:pt x="4183343" y="1921466"/>
                      <a:pt x="4165919" y="1918286"/>
                      <a:pt x="4154938" y="1929572"/>
                    </a:cubicBezTo>
                    <a:cubicBezTo>
                      <a:pt x="4143975" y="1940849"/>
                      <a:pt x="4115367" y="1962497"/>
                      <a:pt x="4115367" y="1962497"/>
                    </a:cubicBezTo>
                    <a:lnTo>
                      <a:pt x="4117105" y="1939389"/>
                    </a:lnTo>
                    <a:cubicBezTo>
                      <a:pt x="4117096" y="1939389"/>
                      <a:pt x="4104959" y="1957598"/>
                      <a:pt x="4088506" y="1970872"/>
                    </a:cubicBezTo>
                    <a:cubicBezTo>
                      <a:pt x="4072043" y="1984154"/>
                      <a:pt x="4049388" y="1991882"/>
                      <a:pt x="4039682" y="2003806"/>
                    </a:cubicBezTo>
                    <a:cubicBezTo>
                      <a:pt x="4029986" y="2015720"/>
                      <a:pt x="4013403" y="2036731"/>
                      <a:pt x="4013403" y="2036740"/>
                    </a:cubicBezTo>
                    <a:cubicBezTo>
                      <a:pt x="4013403" y="2036731"/>
                      <a:pt x="4009290" y="2046334"/>
                      <a:pt x="3978741" y="2045401"/>
                    </a:cubicBezTo>
                    <a:cubicBezTo>
                      <a:pt x="3967242" y="2045050"/>
                      <a:pt x="3962500" y="2044208"/>
                      <a:pt x="3949855" y="2043090"/>
                    </a:cubicBezTo>
                    <a:cubicBezTo>
                      <a:pt x="4001212" y="2011450"/>
                      <a:pt x="4030799" y="1993508"/>
                      <a:pt x="4117105" y="1939389"/>
                    </a:cubicBezTo>
                    <a:cubicBezTo>
                      <a:pt x="4269657" y="1843720"/>
                      <a:pt x="4432701" y="1739168"/>
                      <a:pt x="4477014" y="1702241"/>
                    </a:cubicBezTo>
                    <a:cubicBezTo>
                      <a:pt x="4557754" y="1634949"/>
                      <a:pt x="4651381" y="1470325"/>
                      <a:pt x="4736115" y="1321239"/>
                    </a:cubicBezTo>
                    <a:cubicBezTo>
                      <a:pt x="4770786" y="1314482"/>
                      <a:pt x="4938332" y="1281899"/>
                      <a:pt x="4978466" y="1270686"/>
                    </a:cubicBezTo>
                    <a:cubicBezTo>
                      <a:pt x="5024535" y="1257829"/>
                      <a:pt x="5111709" y="1179815"/>
                      <a:pt x="5154377" y="1168436"/>
                    </a:cubicBezTo>
                    <a:cubicBezTo>
                      <a:pt x="5197044" y="1157058"/>
                      <a:pt x="5301476" y="1161291"/>
                      <a:pt x="5362066" y="1212629"/>
                    </a:cubicBezTo>
                    <a:cubicBezTo>
                      <a:pt x="5404909" y="1248937"/>
                      <a:pt x="5496021" y="1325916"/>
                      <a:pt x="5515164" y="1361974"/>
                    </a:cubicBezTo>
                    <a:cubicBezTo>
                      <a:pt x="5525276" y="1381025"/>
                      <a:pt x="5560530" y="1400741"/>
                      <a:pt x="5579285" y="1427251"/>
                    </a:cubicBezTo>
                    <a:cubicBezTo>
                      <a:pt x="5598170" y="1453945"/>
                      <a:pt x="5606729" y="1479531"/>
                      <a:pt x="5606729" y="1479531"/>
                    </a:cubicBezTo>
                    <a:lnTo>
                      <a:pt x="5616841" y="1471730"/>
                    </a:lnTo>
                    <a:lnTo>
                      <a:pt x="5600083" y="1440543"/>
                    </a:lnTo>
                    <a:cubicBezTo>
                      <a:pt x="5600074" y="1440533"/>
                      <a:pt x="5629800" y="1470315"/>
                      <a:pt x="5648324" y="1497731"/>
                    </a:cubicBezTo>
                    <a:cubicBezTo>
                      <a:pt x="5666801" y="1525082"/>
                      <a:pt x="5694541" y="1578324"/>
                      <a:pt x="5694541" y="1578324"/>
                    </a:cubicBezTo>
                    <a:lnTo>
                      <a:pt x="5696556" y="1577169"/>
                    </a:lnTo>
                    <a:cubicBezTo>
                      <a:pt x="5696565" y="1577169"/>
                      <a:pt x="5672172" y="1513445"/>
                      <a:pt x="5653232" y="1485891"/>
                    </a:cubicBezTo>
                    <a:cubicBezTo>
                      <a:pt x="5635614" y="1460250"/>
                      <a:pt x="5608698" y="1438019"/>
                      <a:pt x="5577843" y="1406166"/>
                    </a:cubicBezTo>
                    <a:cubicBezTo>
                      <a:pt x="5546989" y="1374314"/>
                      <a:pt x="5518685" y="1337479"/>
                      <a:pt x="5487720" y="1293222"/>
                    </a:cubicBezTo>
                    <a:cubicBezTo>
                      <a:pt x="5456746" y="1248965"/>
                      <a:pt x="5450165" y="1228232"/>
                      <a:pt x="5450165" y="1228232"/>
                    </a:cubicBezTo>
                    <a:cubicBezTo>
                      <a:pt x="5450165" y="1228232"/>
                      <a:pt x="5469575" y="1230607"/>
                      <a:pt x="5499848" y="1235451"/>
                    </a:cubicBezTo>
                    <a:cubicBezTo>
                      <a:pt x="5540620" y="1241977"/>
                      <a:pt x="5601284" y="1253013"/>
                      <a:pt x="5661320" y="1269540"/>
                    </a:cubicBezTo>
                    <a:cubicBezTo>
                      <a:pt x="5695530" y="1278950"/>
                      <a:pt x="5762710" y="1281381"/>
                      <a:pt x="5762710" y="1281381"/>
                    </a:cubicBezTo>
                    <a:cubicBezTo>
                      <a:pt x="5762710" y="1281381"/>
                      <a:pt x="5881312" y="1282620"/>
                      <a:pt x="5895288" y="1288887"/>
                    </a:cubicBezTo>
                    <a:cubicBezTo>
                      <a:pt x="5917703" y="1298944"/>
                      <a:pt x="5965879" y="1340622"/>
                      <a:pt x="5969817" y="1353590"/>
                    </a:cubicBezTo>
                    <a:cubicBezTo>
                      <a:pt x="5974236" y="1368121"/>
                      <a:pt x="5963754" y="1419745"/>
                      <a:pt x="5963754" y="1419745"/>
                    </a:cubicBezTo>
                    <a:cubicBezTo>
                      <a:pt x="5963754" y="1419745"/>
                      <a:pt x="5954150" y="1440718"/>
                      <a:pt x="5933999" y="1464511"/>
                    </a:cubicBezTo>
                    <a:cubicBezTo>
                      <a:pt x="5913849" y="1488303"/>
                      <a:pt x="5883734" y="1517087"/>
                      <a:pt x="5883734" y="1517087"/>
                    </a:cubicBezTo>
                    <a:lnTo>
                      <a:pt x="5884316" y="1522568"/>
                    </a:lnTo>
                    <a:cubicBezTo>
                      <a:pt x="5884316" y="1522568"/>
                      <a:pt x="5919533" y="1490891"/>
                      <a:pt x="5939490" y="1468846"/>
                    </a:cubicBezTo>
                    <a:cubicBezTo>
                      <a:pt x="5959437" y="1446800"/>
                      <a:pt x="5964327" y="1434470"/>
                      <a:pt x="5964327" y="1434470"/>
                    </a:cubicBezTo>
                    <a:lnTo>
                      <a:pt x="5979061" y="1544817"/>
                    </a:lnTo>
                    <a:lnTo>
                      <a:pt x="5985124" y="1540195"/>
                    </a:lnTo>
                    <a:cubicBezTo>
                      <a:pt x="5985124" y="1540195"/>
                      <a:pt x="5971416" y="1444693"/>
                      <a:pt x="5972415" y="1425226"/>
                    </a:cubicBezTo>
                    <a:cubicBezTo>
                      <a:pt x="5973385" y="1406453"/>
                      <a:pt x="5975992" y="1359469"/>
                      <a:pt x="5979061" y="1359950"/>
                    </a:cubicBezTo>
                    <a:cubicBezTo>
                      <a:pt x="5999017" y="1363055"/>
                      <a:pt x="6053303" y="1426678"/>
                      <a:pt x="6053294" y="1426678"/>
                    </a:cubicBezTo>
                    <a:cubicBezTo>
                      <a:pt x="6053294" y="1426668"/>
                      <a:pt x="6075987" y="1448270"/>
                      <a:pt x="6089112" y="1482138"/>
                    </a:cubicBezTo>
                    <a:cubicBezTo>
                      <a:pt x="6102238" y="1515996"/>
                      <a:pt x="6101120" y="1551500"/>
                      <a:pt x="6105870" y="1562148"/>
                    </a:cubicBezTo>
                    <a:cubicBezTo>
                      <a:pt x="6112526" y="1577058"/>
                      <a:pt x="6186454" y="1671618"/>
                      <a:pt x="6186454" y="1671627"/>
                    </a:cubicBezTo>
                    <a:lnTo>
                      <a:pt x="6304307" y="1827026"/>
                    </a:lnTo>
                    <a:lnTo>
                      <a:pt x="6190789" y="1668447"/>
                    </a:lnTo>
                    <a:lnTo>
                      <a:pt x="6112803" y="1560124"/>
                    </a:lnTo>
                    <a:lnTo>
                      <a:pt x="6096045" y="1480973"/>
                    </a:lnTo>
                    <a:cubicBezTo>
                      <a:pt x="6096045" y="1480973"/>
                      <a:pt x="6064442" y="1430865"/>
                      <a:pt x="6067742" y="1427824"/>
                    </a:cubicBezTo>
                    <a:cubicBezTo>
                      <a:pt x="6070958" y="1424866"/>
                      <a:pt x="6156996" y="1441467"/>
                      <a:pt x="6161331" y="1445451"/>
                    </a:cubicBezTo>
                    <a:cubicBezTo>
                      <a:pt x="6166516" y="1450220"/>
                      <a:pt x="6247692" y="1538744"/>
                      <a:pt x="6247701" y="1538744"/>
                    </a:cubicBezTo>
                    <a:lnTo>
                      <a:pt x="6252322" y="1535860"/>
                    </a:lnTo>
                    <a:cubicBezTo>
                      <a:pt x="6252322" y="1535860"/>
                      <a:pt x="6167089" y="1446505"/>
                      <a:pt x="6168836" y="1443713"/>
                    </a:cubicBezTo>
                    <a:cubicBezTo>
                      <a:pt x="6169918" y="1441985"/>
                      <a:pt x="6195133" y="1436032"/>
                      <a:pt x="6219388" y="1434183"/>
                    </a:cubicBezTo>
                    <a:cubicBezTo>
                      <a:pt x="6242718" y="1432408"/>
                      <a:pt x="6265318" y="1434470"/>
                      <a:pt x="6265318" y="1434470"/>
                    </a:cubicBezTo>
                    <a:cubicBezTo>
                      <a:pt x="6265318" y="1434470"/>
                      <a:pt x="6291366" y="1448538"/>
                      <a:pt x="6311822" y="1458734"/>
                    </a:cubicBezTo>
                    <a:cubicBezTo>
                      <a:pt x="6324226" y="1464917"/>
                      <a:pt x="6349082" y="1470870"/>
                      <a:pt x="6349082" y="1470870"/>
                    </a:cubicBezTo>
                    <a:lnTo>
                      <a:pt x="6377108" y="1492823"/>
                    </a:lnTo>
                    <a:lnTo>
                      <a:pt x="6379992" y="1490216"/>
                    </a:lnTo>
                    <a:lnTo>
                      <a:pt x="6352262" y="1465666"/>
                    </a:lnTo>
                    <a:cubicBezTo>
                      <a:pt x="6352262" y="1465666"/>
                      <a:pt x="6332287" y="1461562"/>
                      <a:pt x="6313846" y="1452670"/>
                    </a:cubicBezTo>
                    <a:cubicBezTo>
                      <a:pt x="6295406" y="1443778"/>
                      <a:pt x="6278296" y="1433610"/>
                      <a:pt x="6276873" y="1428693"/>
                    </a:cubicBezTo>
                    <a:cubicBezTo>
                      <a:pt x="6275200" y="1422934"/>
                      <a:pt x="6286689" y="1422916"/>
                      <a:pt x="6286689" y="1422916"/>
                    </a:cubicBezTo>
                    <a:lnTo>
                      <a:pt x="6286985" y="1419745"/>
                    </a:lnTo>
                    <a:lnTo>
                      <a:pt x="6263294" y="1420891"/>
                    </a:lnTo>
                    <a:cubicBezTo>
                      <a:pt x="6263294" y="1420891"/>
                      <a:pt x="6191677" y="1424792"/>
                      <a:pt x="6167394" y="1429848"/>
                    </a:cubicBezTo>
                    <a:cubicBezTo>
                      <a:pt x="6136521" y="1423951"/>
                      <a:pt x="6112054" y="1418599"/>
                      <a:pt x="6058785" y="1412517"/>
                    </a:cubicBezTo>
                    <a:cubicBezTo>
                      <a:pt x="6055078" y="1412092"/>
                      <a:pt x="6037636" y="1399853"/>
                      <a:pt x="6020369" y="1381903"/>
                    </a:cubicBezTo>
                    <a:cubicBezTo>
                      <a:pt x="6007798" y="1368823"/>
                      <a:pt x="5994987" y="1353220"/>
                      <a:pt x="5983682" y="1338283"/>
                    </a:cubicBezTo>
                    <a:cubicBezTo>
                      <a:pt x="5963707" y="1311866"/>
                      <a:pt x="5948641" y="1287574"/>
                      <a:pt x="5950175" y="1284552"/>
                    </a:cubicBezTo>
                    <a:cubicBezTo>
                      <a:pt x="5954455" y="1276131"/>
                      <a:pt x="6046944" y="1280253"/>
                      <a:pt x="6112221" y="1277333"/>
                    </a:cubicBezTo>
                    <a:cubicBezTo>
                      <a:pt x="6152975" y="1275512"/>
                      <a:pt x="6191741" y="1268163"/>
                      <a:pt x="6216495" y="1265492"/>
                    </a:cubicBezTo>
                    <a:cubicBezTo>
                      <a:pt x="6231682" y="1263846"/>
                      <a:pt x="6242506" y="1266065"/>
                      <a:pt x="6242497" y="1266065"/>
                    </a:cubicBezTo>
                    <a:cubicBezTo>
                      <a:pt x="6242497" y="1266065"/>
                      <a:pt x="6284868" y="1233436"/>
                      <a:pt x="6307487" y="1221586"/>
                    </a:cubicBezTo>
                    <a:cubicBezTo>
                      <a:pt x="6314272" y="1218027"/>
                      <a:pt x="6342288" y="1203996"/>
                      <a:pt x="6354859" y="1200502"/>
                    </a:cubicBezTo>
                    <a:cubicBezTo>
                      <a:pt x="6384188" y="1192340"/>
                      <a:pt x="6412630" y="1196453"/>
                      <a:pt x="6412630" y="1196453"/>
                    </a:cubicBezTo>
                    <a:cubicBezTo>
                      <a:pt x="6412630" y="1196453"/>
                      <a:pt x="6382866" y="1180037"/>
                      <a:pt x="6352835" y="1188365"/>
                    </a:cubicBezTo>
                    <a:cubicBezTo>
                      <a:pt x="6299399" y="1203191"/>
                      <a:pt x="6245593" y="1245683"/>
                      <a:pt x="6228049" y="1247005"/>
                    </a:cubicBezTo>
                    <a:cubicBezTo>
                      <a:pt x="6102626" y="1256470"/>
                      <a:pt x="5953724" y="1256405"/>
                      <a:pt x="5913202" y="1258559"/>
                    </a:cubicBezTo>
                    <a:cubicBezTo>
                      <a:pt x="5872669" y="1260713"/>
                      <a:pt x="5719729" y="1255250"/>
                      <a:pt x="5696269" y="1253651"/>
                    </a:cubicBezTo>
                    <a:cubicBezTo>
                      <a:pt x="5672819" y="1252052"/>
                      <a:pt x="5593446" y="1240821"/>
                      <a:pt x="5598927" y="1225634"/>
                    </a:cubicBezTo>
                    <a:cubicBezTo>
                      <a:pt x="5604409" y="1210438"/>
                      <a:pt x="5633867" y="1206954"/>
                      <a:pt x="5661893" y="1198764"/>
                    </a:cubicBezTo>
                    <a:cubicBezTo>
                      <a:pt x="5704108" y="1186452"/>
                      <a:pt x="5761444" y="1124281"/>
                      <a:pt x="5796218" y="1103160"/>
                    </a:cubicBezTo>
                    <a:cubicBezTo>
                      <a:pt x="5826518" y="1084747"/>
                      <a:pt x="5962718" y="1025894"/>
                      <a:pt x="5997261" y="1019100"/>
                    </a:cubicBezTo>
                    <a:cubicBezTo>
                      <a:pt x="6053267" y="1008082"/>
                      <a:pt x="6060467" y="1011050"/>
                      <a:pt x="6089981" y="1020542"/>
                    </a:cubicBezTo>
                    <a:cubicBezTo>
                      <a:pt x="6109143" y="1026699"/>
                      <a:pt x="6139424" y="1052478"/>
                      <a:pt x="6147466" y="1060982"/>
                    </a:cubicBezTo>
                    <a:cubicBezTo>
                      <a:pt x="6164196" y="1078693"/>
                      <a:pt x="6181047" y="1095876"/>
                      <a:pt x="6188765" y="1118753"/>
                    </a:cubicBezTo>
                    <a:cubicBezTo>
                      <a:pt x="6194819" y="1136667"/>
                      <a:pt x="6184291" y="1170378"/>
                      <a:pt x="6182701" y="1194429"/>
                    </a:cubicBezTo>
                    <a:cubicBezTo>
                      <a:pt x="6181592" y="1211224"/>
                      <a:pt x="6200902" y="1236893"/>
                      <a:pt x="6200902" y="1236893"/>
                    </a:cubicBezTo>
                    <a:cubicBezTo>
                      <a:pt x="6200902" y="1236893"/>
                      <a:pt x="6186630" y="1210947"/>
                      <a:pt x="6193387" y="1182588"/>
                    </a:cubicBezTo>
                    <a:cubicBezTo>
                      <a:pt x="6200994" y="1150708"/>
                      <a:pt x="6202833" y="1137148"/>
                      <a:pt x="6198877" y="1118753"/>
                    </a:cubicBezTo>
                    <a:cubicBezTo>
                      <a:pt x="6194773" y="1099657"/>
                      <a:pt x="6154093" y="1047931"/>
                      <a:pt x="6156709" y="1044806"/>
                    </a:cubicBezTo>
                    <a:cubicBezTo>
                      <a:pt x="6159796" y="1041118"/>
                      <a:pt x="6215765" y="1060686"/>
                      <a:pt x="6240472" y="1065604"/>
                    </a:cubicBezTo>
                    <a:cubicBezTo>
                      <a:pt x="6265189" y="1070512"/>
                      <a:pt x="6320492" y="1074265"/>
                      <a:pt x="6372773" y="1081493"/>
                    </a:cubicBezTo>
                    <a:cubicBezTo>
                      <a:pt x="6381461" y="1082695"/>
                      <a:pt x="6411096" y="1125593"/>
                      <a:pt x="6440647" y="1148794"/>
                    </a:cubicBezTo>
                    <a:cubicBezTo>
                      <a:pt x="6467711" y="1170036"/>
                      <a:pt x="6514733" y="1186711"/>
                      <a:pt x="6529623" y="1180564"/>
                    </a:cubicBezTo>
                    <a:cubicBezTo>
                      <a:pt x="6537869" y="1177162"/>
                      <a:pt x="6478240" y="1173003"/>
                      <a:pt x="6446720" y="1144755"/>
                    </a:cubicBezTo>
                    <a:cubicBezTo>
                      <a:pt x="6417363" y="1118439"/>
                      <a:pt x="6389827" y="1086244"/>
                      <a:pt x="6393857" y="1079756"/>
                    </a:cubicBezTo>
                    <a:cubicBezTo>
                      <a:pt x="6398247" y="1072703"/>
                      <a:pt x="6464346" y="1078184"/>
                      <a:pt x="6498131" y="1070808"/>
                    </a:cubicBezTo>
                    <a:cubicBezTo>
                      <a:pt x="6504574" y="1069403"/>
                      <a:pt x="6522294" y="1057414"/>
                      <a:pt x="6529623" y="1050583"/>
                    </a:cubicBezTo>
                    <a:cubicBezTo>
                      <a:pt x="6534735" y="1045814"/>
                      <a:pt x="6547861" y="1045712"/>
                      <a:pt x="6553859" y="1044806"/>
                    </a:cubicBezTo>
                    <a:cubicBezTo>
                      <a:pt x="6567170" y="1042801"/>
                      <a:pt x="6526157" y="1043364"/>
                      <a:pt x="6526148" y="1043364"/>
                    </a:cubicBezTo>
                    <a:cubicBezTo>
                      <a:pt x="6526148" y="1043364"/>
                      <a:pt x="6508355" y="1066122"/>
                      <a:pt x="6490626" y="1066759"/>
                    </a:cubicBezTo>
                    <a:cubicBezTo>
                      <a:pt x="6480495" y="1067120"/>
                      <a:pt x="6417288" y="1064754"/>
                      <a:pt x="6359481" y="1064162"/>
                    </a:cubicBezTo>
                    <a:cubicBezTo>
                      <a:pt x="6316102" y="1063709"/>
                      <a:pt x="6277279" y="1060871"/>
                      <a:pt x="6269071" y="1060400"/>
                    </a:cubicBezTo>
                    <a:cubicBezTo>
                      <a:pt x="6247156" y="1059143"/>
                      <a:pt x="6217817" y="1054946"/>
                      <a:pt x="6218806" y="1047986"/>
                    </a:cubicBezTo>
                    <a:cubicBezTo>
                      <a:pt x="6219804" y="1041017"/>
                      <a:pt x="6237135" y="1040360"/>
                      <a:pt x="6250585" y="1034694"/>
                    </a:cubicBezTo>
                    <a:cubicBezTo>
                      <a:pt x="6264320" y="1028908"/>
                      <a:pt x="6302209" y="996574"/>
                      <a:pt x="6317312" y="989346"/>
                    </a:cubicBezTo>
                    <a:cubicBezTo>
                      <a:pt x="6340966" y="978014"/>
                      <a:pt x="6358834" y="972190"/>
                      <a:pt x="6373632" y="970859"/>
                    </a:cubicBezTo>
                    <a:cubicBezTo>
                      <a:pt x="6385417" y="969796"/>
                      <a:pt x="6415154" y="973401"/>
                      <a:pt x="6440942" y="978079"/>
                    </a:cubicBezTo>
                    <a:cubicBezTo>
                      <a:pt x="6472573" y="983819"/>
                      <a:pt x="6502180" y="991657"/>
                      <a:pt x="6502180" y="991657"/>
                    </a:cubicBezTo>
                    <a:cubicBezTo>
                      <a:pt x="6502180" y="991657"/>
                      <a:pt x="6497244" y="978051"/>
                      <a:pt x="6477047" y="972015"/>
                    </a:cubicBezTo>
                    <a:cubicBezTo>
                      <a:pt x="6456850" y="965988"/>
                      <a:pt x="6389984" y="966136"/>
                      <a:pt x="6388948" y="960461"/>
                    </a:cubicBezTo>
                    <a:cubicBezTo>
                      <a:pt x="6387913" y="954785"/>
                      <a:pt x="6441516" y="918865"/>
                      <a:pt x="6441516" y="918865"/>
                    </a:cubicBezTo>
                    <a:lnTo>
                      <a:pt x="6431403" y="911933"/>
                    </a:lnTo>
                    <a:cubicBezTo>
                      <a:pt x="6431412" y="911933"/>
                      <a:pt x="6422160" y="923811"/>
                      <a:pt x="6408591" y="933886"/>
                    </a:cubicBezTo>
                    <a:cubicBezTo>
                      <a:pt x="6392322" y="945958"/>
                      <a:pt x="6370739" y="956745"/>
                      <a:pt x="6363529" y="959019"/>
                    </a:cubicBezTo>
                    <a:cubicBezTo>
                      <a:pt x="6350293" y="963197"/>
                      <a:pt x="6317618" y="976267"/>
                      <a:pt x="6295064" y="988191"/>
                    </a:cubicBezTo>
                    <a:cubicBezTo>
                      <a:pt x="6278610" y="996898"/>
                      <a:pt x="6267703" y="1016725"/>
                      <a:pt x="6236146" y="1024591"/>
                    </a:cubicBezTo>
                    <a:cubicBezTo>
                      <a:pt x="6210857" y="1030886"/>
                      <a:pt x="6165490" y="1026061"/>
                      <a:pt x="6136198" y="1017076"/>
                    </a:cubicBezTo>
                    <a:cubicBezTo>
                      <a:pt x="6106906" y="1008092"/>
                      <a:pt x="6033365" y="985880"/>
                      <a:pt x="6033365" y="985880"/>
                    </a:cubicBezTo>
                    <a:lnTo>
                      <a:pt x="5970104" y="1002056"/>
                    </a:lnTo>
                    <a:cubicBezTo>
                      <a:pt x="5970104" y="1002056"/>
                      <a:pt x="5999720" y="989919"/>
                      <a:pt x="6035963" y="965082"/>
                    </a:cubicBezTo>
                    <a:cubicBezTo>
                      <a:pt x="6072206" y="940245"/>
                      <a:pt x="6120882" y="897486"/>
                      <a:pt x="6120891" y="897495"/>
                    </a:cubicBezTo>
                    <a:lnTo>
                      <a:pt x="6095472" y="888251"/>
                    </a:lnTo>
                    <a:cubicBezTo>
                      <a:pt x="6095472" y="888242"/>
                      <a:pt x="6063656" y="922489"/>
                      <a:pt x="6039725" y="937352"/>
                    </a:cubicBezTo>
                    <a:cubicBezTo>
                      <a:pt x="6015785" y="952216"/>
                      <a:pt x="5944297" y="1004718"/>
                      <a:pt x="5905400" y="1019387"/>
                    </a:cubicBezTo>
                    <a:cubicBezTo>
                      <a:pt x="5838765" y="1044529"/>
                      <a:pt x="5769200" y="1088749"/>
                      <a:pt x="5730645" y="1107781"/>
                    </a:cubicBezTo>
                    <a:cubicBezTo>
                      <a:pt x="5707379" y="1119262"/>
                      <a:pt x="5701076" y="1157224"/>
                      <a:pt x="5628395" y="1172189"/>
                    </a:cubicBezTo>
                    <a:cubicBezTo>
                      <a:pt x="5566502" y="1184936"/>
                      <a:pt x="5469261" y="1187663"/>
                      <a:pt x="5383150" y="1154571"/>
                    </a:cubicBezTo>
                    <a:cubicBezTo>
                      <a:pt x="5297039" y="1121480"/>
                      <a:pt x="5139070" y="1096514"/>
                      <a:pt x="5139070" y="1096514"/>
                    </a:cubicBezTo>
                    <a:lnTo>
                      <a:pt x="5164776" y="1076289"/>
                    </a:lnTo>
                    <a:cubicBezTo>
                      <a:pt x="5164785" y="1076289"/>
                      <a:pt x="5188309" y="1075799"/>
                      <a:pt x="5205511" y="1069643"/>
                    </a:cubicBezTo>
                    <a:cubicBezTo>
                      <a:pt x="5222704" y="1063496"/>
                      <a:pt x="5231845" y="1062637"/>
                      <a:pt x="5240460" y="1056943"/>
                    </a:cubicBezTo>
                    <a:cubicBezTo>
                      <a:pt x="5250878" y="1060594"/>
                      <a:pt x="5355716" y="1063007"/>
                      <a:pt x="5355716" y="1063007"/>
                    </a:cubicBezTo>
                    <a:lnTo>
                      <a:pt x="5372178" y="1068784"/>
                    </a:lnTo>
                    <a:lnTo>
                      <a:pt x="5374776" y="1066473"/>
                    </a:lnTo>
                    <a:lnTo>
                      <a:pt x="5364090" y="1058958"/>
                    </a:lnTo>
                    <a:cubicBezTo>
                      <a:pt x="5364090" y="1058958"/>
                      <a:pt x="5382614" y="1047376"/>
                      <a:pt x="5402792" y="1037874"/>
                    </a:cubicBezTo>
                    <a:cubicBezTo>
                      <a:pt x="5422970" y="1028372"/>
                      <a:pt x="5446125" y="1021985"/>
                      <a:pt x="5446125" y="1021985"/>
                    </a:cubicBezTo>
                    <a:cubicBezTo>
                      <a:pt x="5446116" y="1021985"/>
                      <a:pt x="5423858" y="1024489"/>
                      <a:pt x="5402506" y="1032097"/>
                    </a:cubicBezTo>
                    <a:cubicBezTo>
                      <a:pt x="5381154" y="1039704"/>
                      <a:pt x="5360911" y="1052321"/>
                      <a:pt x="5360911" y="1052321"/>
                    </a:cubicBezTo>
                    <a:cubicBezTo>
                      <a:pt x="5360911" y="1052312"/>
                      <a:pt x="5259733" y="1052404"/>
                      <a:pt x="5260102" y="1041913"/>
                    </a:cubicBezTo>
                    <a:cubicBezTo>
                      <a:pt x="5260214" y="1038641"/>
                      <a:pt x="5274153" y="1031071"/>
                      <a:pt x="5287537" y="1019969"/>
                    </a:cubicBezTo>
                    <a:cubicBezTo>
                      <a:pt x="5300940" y="1008859"/>
                      <a:pt x="5330001" y="974899"/>
                      <a:pt x="5330001" y="974899"/>
                    </a:cubicBezTo>
                    <a:cubicBezTo>
                      <a:pt x="5330001" y="974899"/>
                      <a:pt x="5308787" y="994412"/>
                      <a:pt x="5285808" y="1011013"/>
                    </a:cubicBezTo>
                    <a:cubicBezTo>
                      <a:pt x="5267857" y="1023972"/>
                      <a:pt x="5248733" y="1034343"/>
                      <a:pt x="5238436" y="1037874"/>
                    </a:cubicBezTo>
                    <a:cubicBezTo>
                      <a:pt x="5224266" y="1042736"/>
                      <a:pt x="5189400" y="1053273"/>
                      <a:pt x="5187884" y="1050583"/>
                    </a:cubicBezTo>
                    <a:cubicBezTo>
                      <a:pt x="5185934" y="1047108"/>
                      <a:pt x="5201832" y="1030886"/>
                      <a:pt x="5206084" y="1013897"/>
                    </a:cubicBezTo>
                    <a:cubicBezTo>
                      <a:pt x="5208691" y="1003461"/>
                      <a:pt x="5213082" y="987747"/>
                      <a:pt x="5218507" y="969417"/>
                    </a:cubicBezTo>
                    <a:cubicBezTo>
                      <a:pt x="5223924" y="951079"/>
                      <a:pt x="5223841" y="947705"/>
                      <a:pt x="5227751" y="940532"/>
                    </a:cubicBezTo>
                    <a:cubicBezTo>
                      <a:pt x="5237881" y="921906"/>
                      <a:pt x="5277434" y="856473"/>
                      <a:pt x="5277434" y="856473"/>
                    </a:cubicBezTo>
                    <a:lnTo>
                      <a:pt x="5267035" y="856473"/>
                    </a:lnTo>
                    <a:cubicBezTo>
                      <a:pt x="5267044" y="856473"/>
                      <a:pt x="5267229" y="860531"/>
                      <a:pt x="5254039" y="878139"/>
                    </a:cubicBezTo>
                    <a:cubicBezTo>
                      <a:pt x="5240839" y="895739"/>
                      <a:pt x="5219931" y="918939"/>
                      <a:pt x="5214172" y="926953"/>
                    </a:cubicBezTo>
                    <a:cubicBezTo>
                      <a:pt x="5206657" y="937408"/>
                      <a:pt x="5202923" y="958122"/>
                      <a:pt x="5200307" y="970859"/>
                    </a:cubicBezTo>
                    <a:cubicBezTo>
                      <a:pt x="5197701" y="983597"/>
                      <a:pt x="5193375" y="1004653"/>
                      <a:pt x="5193375" y="1004653"/>
                    </a:cubicBezTo>
                    <a:cubicBezTo>
                      <a:pt x="5193375" y="1004653"/>
                      <a:pt x="5180027" y="1020006"/>
                      <a:pt x="5171422" y="1033834"/>
                    </a:cubicBezTo>
                    <a:cubicBezTo>
                      <a:pt x="5162825" y="1047653"/>
                      <a:pt x="5155246" y="1059540"/>
                      <a:pt x="5155246" y="1059540"/>
                    </a:cubicBezTo>
                    <a:cubicBezTo>
                      <a:pt x="5155246" y="1059540"/>
                      <a:pt x="5144551" y="1066713"/>
                      <a:pt x="5127802" y="1079756"/>
                    </a:cubicBezTo>
                    <a:cubicBezTo>
                      <a:pt x="5111062" y="1092798"/>
                      <a:pt x="5090829" y="1102864"/>
                      <a:pt x="5090829" y="1102864"/>
                    </a:cubicBezTo>
                    <a:cubicBezTo>
                      <a:pt x="5090820" y="1102864"/>
                      <a:pt x="5090875" y="1090404"/>
                      <a:pt x="5087945" y="1076289"/>
                    </a:cubicBezTo>
                    <a:cubicBezTo>
                      <a:pt x="5085014" y="1062175"/>
                      <a:pt x="5077721" y="1051693"/>
                      <a:pt x="5079275" y="1050583"/>
                    </a:cubicBezTo>
                    <a:cubicBezTo>
                      <a:pt x="5080513" y="1049715"/>
                      <a:pt x="5089128" y="1043300"/>
                      <a:pt x="5094591" y="1033252"/>
                    </a:cubicBezTo>
                    <a:cubicBezTo>
                      <a:pt x="5100053" y="1023205"/>
                      <a:pt x="5100941" y="1006964"/>
                      <a:pt x="5100941" y="1006964"/>
                    </a:cubicBezTo>
                    <a:lnTo>
                      <a:pt x="5130400" y="989346"/>
                    </a:lnTo>
                    <a:lnTo>
                      <a:pt x="5130982" y="979520"/>
                    </a:lnTo>
                    <a:cubicBezTo>
                      <a:pt x="5130982" y="979530"/>
                      <a:pt x="5103585" y="996177"/>
                      <a:pt x="5100654" y="994254"/>
                    </a:cubicBezTo>
                    <a:cubicBezTo>
                      <a:pt x="5099296" y="993367"/>
                      <a:pt x="5098381" y="988394"/>
                      <a:pt x="5097761" y="982127"/>
                    </a:cubicBezTo>
                    <a:cubicBezTo>
                      <a:pt x="5096393" y="968031"/>
                      <a:pt x="5093435" y="946882"/>
                      <a:pt x="5093426" y="946882"/>
                    </a:cubicBezTo>
                    <a:lnTo>
                      <a:pt x="5093722" y="998876"/>
                    </a:lnTo>
                    <a:cubicBezTo>
                      <a:pt x="5093722" y="998876"/>
                      <a:pt x="5092973" y="1011623"/>
                      <a:pt x="5089969" y="1021985"/>
                    </a:cubicBezTo>
                    <a:cubicBezTo>
                      <a:pt x="5086355" y="1034435"/>
                      <a:pt x="5078091" y="1041192"/>
                      <a:pt x="5074080" y="1040767"/>
                    </a:cubicBezTo>
                    <a:cubicBezTo>
                      <a:pt x="5065178" y="1039815"/>
                      <a:pt x="5058302" y="1026384"/>
                      <a:pt x="5052127" y="1018518"/>
                    </a:cubicBezTo>
                    <a:cubicBezTo>
                      <a:pt x="5045943" y="1010661"/>
                      <a:pt x="5022086" y="987035"/>
                      <a:pt x="5022086" y="987035"/>
                    </a:cubicBezTo>
                    <a:lnTo>
                      <a:pt x="5013998" y="989060"/>
                    </a:lnTo>
                    <a:cubicBezTo>
                      <a:pt x="5013998" y="989060"/>
                      <a:pt x="5043050" y="1017622"/>
                      <a:pt x="5049234" y="1023722"/>
                    </a:cubicBezTo>
                    <a:cubicBezTo>
                      <a:pt x="5055408" y="1029814"/>
                      <a:pt x="5074246" y="1047866"/>
                      <a:pt x="5077833" y="1071668"/>
                    </a:cubicBezTo>
                    <a:cubicBezTo>
                      <a:pt x="5081058" y="1093057"/>
                      <a:pt x="5084090" y="1105831"/>
                      <a:pt x="5073793" y="1118753"/>
                    </a:cubicBezTo>
                    <a:cubicBezTo>
                      <a:pt x="5064541" y="1130354"/>
                      <a:pt x="5002444" y="1159775"/>
                      <a:pt x="5002444" y="1159766"/>
                    </a:cubicBezTo>
                    <a:cubicBezTo>
                      <a:pt x="5002444" y="1159766"/>
                      <a:pt x="4964028" y="1195122"/>
                      <a:pt x="4944386" y="1203968"/>
                    </a:cubicBezTo>
                    <a:cubicBezTo>
                      <a:pt x="4910694" y="1219118"/>
                      <a:pt x="4802805" y="1231023"/>
                      <a:pt x="4783773" y="1233140"/>
                    </a:cubicBezTo>
                    <a:cubicBezTo>
                      <a:pt x="4868748" y="1072037"/>
                      <a:pt x="4968936" y="842894"/>
                      <a:pt x="4968936" y="842894"/>
                    </a:cubicBezTo>
                    <a:lnTo>
                      <a:pt x="4871585" y="842894"/>
                    </a:lnTo>
                    <a:cubicBezTo>
                      <a:pt x="4871594" y="842894"/>
                      <a:pt x="4624796" y="1390591"/>
                      <a:pt x="4565408" y="1431872"/>
                    </a:cubicBezTo>
                    <a:cubicBezTo>
                      <a:pt x="4539601" y="1449804"/>
                      <a:pt x="4477633" y="1506004"/>
                      <a:pt x="4407402" y="1566188"/>
                    </a:cubicBezTo>
                    <a:cubicBezTo>
                      <a:pt x="4411395" y="1545732"/>
                      <a:pt x="4415517" y="1524047"/>
                      <a:pt x="4421267" y="1511310"/>
                    </a:cubicBezTo>
                    <a:cubicBezTo>
                      <a:pt x="4430825" y="1490115"/>
                      <a:pt x="4442268" y="1423960"/>
                      <a:pt x="4457372" y="1378723"/>
                    </a:cubicBezTo>
                    <a:cubicBezTo>
                      <a:pt x="4466587" y="1351095"/>
                      <a:pt x="4469434" y="1320111"/>
                      <a:pt x="4472974" y="1294091"/>
                    </a:cubicBezTo>
                    <a:cubicBezTo>
                      <a:pt x="4480683" y="1293499"/>
                      <a:pt x="4488328" y="1293277"/>
                      <a:pt x="4496656" y="1290911"/>
                    </a:cubicBezTo>
                    <a:cubicBezTo>
                      <a:pt x="4520171" y="1284237"/>
                      <a:pt x="4560491" y="1250758"/>
                      <a:pt x="4560491" y="1250758"/>
                    </a:cubicBezTo>
                    <a:cubicBezTo>
                      <a:pt x="4560500" y="1250758"/>
                      <a:pt x="4506852" y="1270455"/>
                      <a:pt x="4494345" y="1274449"/>
                    </a:cubicBezTo>
                    <a:cubicBezTo>
                      <a:pt x="4489270" y="1276066"/>
                      <a:pt x="4482329" y="1277009"/>
                      <a:pt x="4475285" y="1277619"/>
                    </a:cubicBezTo>
                    <a:cubicBezTo>
                      <a:pt x="4477023" y="1267830"/>
                      <a:pt x="4479186" y="1259419"/>
                      <a:pt x="4482218" y="1253069"/>
                    </a:cubicBezTo>
                    <a:cubicBezTo>
                      <a:pt x="4493938" y="1228463"/>
                      <a:pt x="4521789" y="1165257"/>
                      <a:pt x="4521789" y="1165257"/>
                    </a:cubicBezTo>
                    <a:lnTo>
                      <a:pt x="4621441" y="1095931"/>
                    </a:lnTo>
                    <a:cubicBezTo>
                      <a:pt x="4621441" y="1095931"/>
                      <a:pt x="4678639" y="1071150"/>
                      <a:pt x="4696830" y="1068497"/>
                    </a:cubicBezTo>
                    <a:cubicBezTo>
                      <a:pt x="4715021" y="1065835"/>
                      <a:pt x="4744785" y="1058958"/>
                      <a:pt x="4744785" y="1058958"/>
                    </a:cubicBezTo>
                    <a:cubicBezTo>
                      <a:pt x="4744785" y="1058958"/>
                      <a:pt x="4735107" y="1056675"/>
                      <a:pt x="4739008" y="1046831"/>
                    </a:cubicBezTo>
                    <a:cubicBezTo>
                      <a:pt x="4742890" y="1036987"/>
                      <a:pt x="4755147" y="1019359"/>
                      <a:pt x="4768180" y="1009275"/>
                    </a:cubicBezTo>
                    <a:cubicBezTo>
                      <a:pt x="4781213" y="999200"/>
                      <a:pt x="4795152" y="987100"/>
                      <a:pt x="4802842" y="976923"/>
                    </a:cubicBezTo>
                    <a:cubicBezTo>
                      <a:pt x="4810533" y="966746"/>
                      <a:pt x="4816421" y="939376"/>
                      <a:pt x="4816421" y="939376"/>
                    </a:cubicBezTo>
                    <a:cubicBezTo>
                      <a:pt x="4816421" y="939376"/>
                      <a:pt x="4799543" y="969556"/>
                      <a:pt x="4793312" y="974612"/>
                    </a:cubicBezTo>
                    <a:cubicBezTo>
                      <a:pt x="4787082" y="979678"/>
                      <a:pt x="4773717" y="987562"/>
                      <a:pt x="4765582" y="998303"/>
                    </a:cubicBezTo>
                    <a:cubicBezTo>
                      <a:pt x="4757439" y="1009035"/>
                      <a:pt x="4728313" y="1043938"/>
                      <a:pt x="4728313" y="1043938"/>
                    </a:cubicBezTo>
                    <a:lnTo>
                      <a:pt x="4643681" y="1074561"/>
                    </a:lnTo>
                    <a:lnTo>
                      <a:pt x="4617106" y="1081493"/>
                    </a:lnTo>
                    <a:lnTo>
                      <a:pt x="4639641" y="1025164"/>
                    </a:lnTo>
                    <a:lnTo>
                      <a:pt x="4667945" y="953815"/>
                    </a:lnTo>
                    <a:lnTo>
                      <a:pt x="4660439" y="950348"/>
                    </a:lnTo>
                    <a:lnTo>
                      <a:pt x="4630111" y="1019387"/>
                    </a:lnTo>
                    <a:lnTo>
                      <a:pt x="4602086" y="1083804"/>
                    </a:lnTo>
                    <a:cubicBezTo>
                      <a:pt x="4602086" y="1083804"/>
                      <a:pt x="4548825" y="1122682"/>
                      <a:pt x="4539693" y="1120195"/>
                    </a:cubicBezTo>
                    <a:cubicBezTo>
                      <a:pt x="4530570" y="1117709"/>
                      <a:pt x="4524386" y="1000614"/>
                      <a:pt x="4524386" y="1000614"/>
                    </a:cubicBezTo>
                    <a:cubicBezTo>
                      <a:pt x="4524377" y="1000614"/>
                      <a:pt x="4533398" y="954018"/>
                      <a:pt x="4535071" y="935910"/>
                    </a:cubicBezTo>
                    <a:cubicBezTo>
                      <a:pt x="4536754" y="917793"/>
                      <a:pt x="4546626" y="819213"/>
                      <a:pt x="4546626" y="819213"/>
                    </a:cubicBezTo>
                    <a:lnTo>
                      <a:pt x="4537096" y="822383"/>
                    </a:lnTo>
                    <a:cubicBezTo>
                      <a:pt x="4537096" y="822383"/>
                      <a:pt x="4529285" y="884009"/>
                      <a:pt x="4526124" y="898068"/>
                    </a:cubicBezTo>
                    <a:cubicBezTo>
                      <a:pt x="4522953" y="912136"/>
                      <a:pt x="4504744" y="967966"/>
                      <a:pt x="4504744" y="967966"/>
                    </a:cubicBezTo>
                    <a:cubicBezTo>
                      <a:pt x="4504735" y="967966"/>
                      <a:pt x="4497746" y="992609"/>
                      <a:pt x="4502720" y="1021411"/>
                    </a:cubicBezTo>
                    <a:cubicBezTo>
                      <a:pt x="4507692" y="1050214"/>
                      <a:pt x="4511972" y="1114705"/>
                      <a:pt x="4511963" y="1114714"/>
                    </a:cubicBezTo>
                    <a:lnTo>
                      <a:pt x="4506472" y="1148794"/>
                    </a:lnTo>
                    <a:lnTo>
                      <a:pt x="4457658" y="1225052"/>
                    </a:lnTo>
                    <a:cubicBezTo>
                      <a:pt x="4457658" y="1225052"/>
                      <a:pt x="4447574" y="1209449"/>
                      <a:pt x="4437729" y="1200502"/>
                    </a:cubicBezTo>
                    <a:cubicBezTo>
                      <a:pt x="4427894" y="1191554"/>
                      <a:pt x="4421840" y="1179122"/>
                      <a:pt x="4421840" y="1179122"/>
                    </a:cubicBezTo>
                    <a:cubicBezTo>
                      <a:pt x="4421840" y="1179122"/>
                      <a:pt x="4428838" y="1162105"/>
                      <a:pt x="4427904" y="1145615"/>
                    </a:cubicBezTo>
                    <a:cubicBezTo>
                      <a:pt x="4426989" y="1129124"/>
                      <a:pt x="4420980" y="1116156"/>
                      <a:pt x="4420971" y="1116156"/>
                    </a:cubicBezTo>
                    <a:cubicBezTo>
                      <a:pt x="4420980" y="1116156"/>
                      <a:pt x="4445752" y="1092234"/>
                      <a:pt x="4455061" y="1079469"/>
                    </a:cubicBezTo>
                    <a:cubicBezTo>
                      <a:pt x="4464369" y="1066704"/>
                      <a:pt x="4483946" y="1033539"/>
                      <a:pt x="4483946" y="1033539"/>
                    </a:cubicBezTo>
                    <a:lnTo>
                      <a:pt x="4483077" y="1022280"/>
                    </a:lnTo>
                    <a:cubicBezTo>
                      <a:pt x="4483077" y="1022280"/>
                      <a:pt x="4462012" y="1053218"/>
                      <a:pt x="4453323" y="1065317"/>
                    </a:cubicBezTo>
                    <a:cubicBezTo>
                      <a:pt x="4444643" y="1077417"/>
                      <a:pt x="4417801" y="1103733"/>
                      <a:pt x="4417801" y="1103733"/>
                    </a:cubicBezTo>
                    <a:cubicBezTo>
                      <a:pt x="4417801" y="1103733"/>
                      <a:pt x="4405590" y="1094813"/>
                      <a:pt x="4402485" y="1084377"/>
                    </a:cubicBezTo>
                    <a:cubicBezTo>
                      <a:pt x="4402383" y="1084007"/>
                      <a:pt x="4402032" y="1083360"/>
                      <a:pt x="4401911" y="1082935"/>
                    </a:cubicBezTo>
                    <a:cubicBezTo>
                      <a:pt x="4425565" y="1043854"/>
                      <a:pt x="4451594" y="982700"/>
                      <a:pt x="4451594" y="982700"/>
                    </a:cubicBezTo>
                    <a:cubicBezTo>
                      <a:pt x="4451594" y="982700"/>
                      <a:pt x="4415970" y="1034676"/>
                      <a:pt x="4397003" y="1063007"/>
                    </a:cubicBezTo>
                    <a:cubicBezTo>
                      <a:pt x="4394267" y="1052118"/>
                      <a:pt x="4390644" y="1038743"/>
                      <a:pt x="4390644" y="1038743"/>
                    </a:cubicBezTo>
                    <a:lnTo>
                      <a:pt x="4386604" y="1040767"/>
                    </a:lnTo>
                    <a:cubicBezTo>
                      <a:pt x="4386604" y="1040758"/>
                      <a:pt x="4389950" y="1056407"/>
                      <a:pt x="4392668" y="1068784"/>
                    </a:cubicBezTo>
                    <a:cubicBezTo>
                      <a:pt x="4390579" y="1071945"/>
                      <a:pt x="4386549" y="1077962"/>
                      <a:pt x="4385449" y="1079756"/>
                    </a:cubicBezTo>
                    <a:cubicBezTo>
                      <a:pt x="4378082" y="1091790"/>
                      <a:pt x="4343974" y="1117866"/>
                      <a:pt x="4322770" y="1133774"/>
                    </a:cubicBezTo>
                    <a:lnTo>
                      <a:pt x="4320459" y="1132618"/>
                    </a:lnTo>
                    <a:lnTo>
                      <a:pt x="4312075" y="1140993"/>
                    </a:lnTo>
                    <a:lnTo>
                      <a:pt x="4312944" y="1141279"/>
                    </a:lnTo>
                    <a:cubicBezTo>
                      <a:pt x="4310753" y="1142906"/>
                      <a:pt x="4302841" y="1148794"/>
                      <a:pt x="4302832" y="1148794"/>
                    </a:cubicBezTo>
                    <a:cubicBezTo>
                      <a:pt x="4302832" y="1148794"/>
                      <a:pt x="4278901" y="1182958"/>
                      <a:pt x="4262688" y="1202526"/>
                    </a:cubicBezTo>
                    <a:cubicBezTo>
                      <a:pt x="4246466" y="1222085"/>
                      <a:pt x="4221084" y="1236893"/>
                      <a:pt x="4221093" y="1236893"/>
                    </a:cubicBezTo>
                    <a:cubicBezTo>
                      <a:pt x="4221084" y="1236893"/>
                      <a:pt x="4203373" y="1257284"/>
                      <a:pt x="4191911" y="1266361"/>
                    </a:cubicBezTo>
                    <a:cubicBezTo>
                      <a:pt x="4180450" y="1275438"/>
                      <a:pt x="4167647" y="1288600"/>
                      <a:pt x="4167647" y="1288600"/>
                    </a:cubicBezTo>
                    <a:cubicBezTo>
                      <a:pt x="4167638" y="1288600"/>
                      <a:pt x="4122919" y="1273626"/>
                      <a:pt x="4099191" y="1265205"/>
                    </a:cubicBezTo>
                    <a:cubicBezTo>
                      <a:pt x="4075463" y="1256784"/>
                      <a:pt x="4017923" y="1233389"/>
                      <a:pt x="4010224" y="1222741"/>
                    </a:cubicBezTo>
                    <a:cubicBezTo>
                      <a:pt x="4002524" y="1212093"/>
                      <a:pt x="4069936" y="1188596"/>
                      <a:pt x="4103239" y="1171616"/>
                    </a:cubicBezTo>
                    <a:cubicBezTo>
                      <a:pt x="4136544" y="1154627"/>
                      <a:pt x="4220936" y="1105748"/>
                      <a:pt x="4236973" y="1093047"/>
                    </a:cubicBezTo>
                    <a:cubicBezTo>
                      <a:pt x="4253029" y="1080347"/>
                      <a:pt x="4288320" y="1060344"/>
                      <a:pt x="4283190" y="1053763"/>
                    </a:cubicBezTo>
                    <a:cubicBezTo>
                      <a:pt x="4278069" y="1047182"/>
                      <a:pt x="4224845" y="1080338"/>
                      <a:pt x="4224845" y="1080338"/>
                    </a:cubicBezTo>
                    <a:cubicBezTo>
                      <a:pt x="4224845" y="1080338"/>
                      <a:pt x="4145676" y="1127331"/>
                      <a:pt x="4117391" y="1142731"/>
                    </a:cubicBezTo>
                    <a:cubicBezTo>
                      <a:pt x="4089106" y="1158121"/>
                      <a:pt x="4026464" y="1183180"/>
                      <a:pt x="3981051" y="1187792"/>
                    </a:cubicBezTo>
                    <a:cubicBezTo>
                      <a:pt x="3935639" y="1192395"/>
                      <a:pt x="3884754" y="1201870"/>
                      <a:pt x="3864354" y="1190676"/>
                    </a:cubicBezTo>
                    <a:cubicBezTo>
                      <a:pt x="3843945" y="1179491"/>
                      <a:pt x="3875326" y="1133191"/>
                      <a:pt x="3875326" y="1133201"/>
                    </a:cubicBezTo>
                    <a:cubicBezTo>
                      <a:pt x="3875326" y="1133201"/>
                      <a:pt x="3896780" y="1095488"/>
                      <a:pt x="3909702" y="1070512"/>
                    </a:cubicBezTo>
                    <a:cubicBezTo>
                      <a:pt x="3932644" y="1026153"/>
                      <a:pt x="3972751" y="955062"/>
                      <a:pt x="3990295" y="933886"/>
                    </a:cubicBezTo>
                    <a:cubicBezTo>
                      <a:pt x="4008347" y="912090"/>
                      <a:pt x="4094569" y="850409"/>
                      <a:pt x="4094569" y="850409"/>
                    </a:cubicBezTo>
                    <a:lnTo>
                      <a:pt x="4065102" y="840297"/>
                    </a:lnTo>
                    <a:cubicBezTo>
                      <a:pt x="4065111" y="840297"/>
                      <a:pt x="4046504" y="853746"/>
                      <a:pt x="4019180" y="870051"/>
                    </a:cubicBezTo>
                    <a:cubicBezTo>
                      <a:pt x="3993040" y="885636"/>
                      <a:pt x="3962565" y="891135"/>
                      <a:pt x="3962565" y="891135"/>
                    </a:cubicBezTo>
                    <a:cubicBezTo>
                      <a:pt x="3962565" y="891135"/>
                      <a:pt x="3933328" y="937500"/>
                      <a:pt x="3914897" y="971728"/>
                    </a:cubicBezTo>
                    <a:cubicBezTo>
                      <a:pt x="3896474" y="1005947"/>
                      <a:pt x="3855979" y="1080338"/>
                      <a:pt x="3855979" y="1080338"/>
                    </a:cubicBezTo>
                    <a:cubicBezTo>
                      <a:pt x="3855970" y="1080338"/>
                      <a:pt x="3823868" y="1111849"/>
                      <a:pt x="3798208" y="1132905"/>
                    </a:cubicBezTo>
                    <a:cubicBezTo>
                      <a:pt x="3772549" y="1153970"/>
                      <a:pt x="3755744" y="1183170"/>
                      <a:pt x="3755744" y="1183170"/>
                    </a:cubicBezTo>
                    <a:cubicBezTo>
                      <a:pt x="3755744" y="1183170"/>
                      <a:pt x="3722163" y="1197285"/>
                      <a:pt x="3687288" y="1211769"/>
                    </a:cubicBezTo>
                    <a:cubicBezTo>
                      <a:pt x="3656443" y="1224562"/>
                      <a:pt x="3611585" y="1239943"/>
                      <a:pt x="3599476" y="1244121"/>
                    </a:cubicBezTo>
                    <a:lnTo>
                      <a:pt x="3706061" y="1000318"/>
                    </a:lnTo>
                    <a:lnTo>
                      <a:pt x="3733209" y="990215"/>
                    </a:lnTo>
                    <a:lnTo>
                      <a:pt x="3736102" y="966524"/>
                    </a:lnTo>
                    <a:lnTo>
                      <a:pt x="3720213" y="967966"/>
                    </a:lnTo>
                    <a:lnTo>
                      <a:pt x="4060489" y="141665"/>
                    </a:lnTo>
                    <a:lnTo>
                      <a:pt x="4002931" y="118824"/>
                    </a:lnTo>
                    <a:lnTo>
                      <a:pt x="3834933" y="550074"/>
                    </a:lnTo>
                    <a:lnTo>
                      <a:pt x="3606011" y="224532"/>
                    </a:lnTo>
                    <a:lnTo>
                      <a:pt x="3800519" y="609268"/>
                    </a:lnTo>
                    <a:lnTo>
                      <a:pt x="3635581" y="967966"/>
                    </a:lnTo>
                    <a:cubicBezTo>
                      <a:pt x="3635581" y="967966"/>
                      <a:pt x="3561634" y="1077741"/>
                      <a:pt x="3561634" y="1077741"/>
                    </a:cubicBezTo>
                    <a:lnTo>
                      <a:pt x="3519743" y="1118467"/>
                    </a:lnTo>
                    <a:cubicBezTo>
                      <a:pt x="3519752" y="1118458"/>
                      <a:pt x="3514465" y="1107837"/>
                      <a:pt x="3507902" y="1085533"/>
                    </a:cubicBezTo>
                    <a:cubicBezTo>
                      <a:pt x="3501339" y="1063238"/>
                      <a:pt x="3493751" y="1030359"/>
                      <a:pt x="3493751" y="1030359"/>
                    </a:cubicBezTo>
                    <a:lnTo>
                      <a:pt x="3439159" y="948333"/>
                    </a:lnTo>
                    <a:cubicBezTo>
                      <a:pt x="3438512" y="951189"/>
                      <a:pt x="3437597" y="954110"/>
                      <a:pt x="3436848" y="956994"/>
                    </a:cubicBezTo>
                    <a:lnTo>
                      <a:pt x="3482483" y="1024295"/>
                    </a:lnTo>
                    <a:cubicBezTo>
                      <a:pt x="3482483" y="1024295"/>
                      <a:pt x="3487826" y="1056610"/>
                      <a:pt x="3494906" y="1081197"/>
                    </a:cubicBezTo>
                    <a:cubicBezTo>
                      <a:pt x="3500646" y="1101145"/>
                      <a:pt x="3518014" y="1135216"/>
                      <a:pt x="3518014" y="1135216"/>
                    </a:cubicBezTo>
                    <a:lnTo>
                      <a:pt x="3519456" y="1145901"/>
                    </a:lnTo>
                    <a:cubicBezTo>
                      <a:pt x="3519465" y="1146252"/>
                      <a:pt x="3524595" y="1170923"/>
                      <a:pt x="3512810" y="1202230"/>
                    </a:cubicBezTo>
                    <a:cubicBezTo>
                      <a:pt x="3500997" y="1233658"/>
                      <a:pt x="3500314" y="1307715"/>
                      <a:pt x="3473822" y="1379878"/>
                    </a:cubicBezTo>
                    <a:cubicBezTo>
                      <a:pt x="3444622" y="1459408"/>
                      <a:pt x="3385862" y="1624347"/>
                      <a:pt x="3365212" y="1682312"/>
                    </a:cubicBezTo>
                    <a:cubicBezTo>
                      <a:pt x="3363327" y="1692119"/>
                      <a:pt x="3358844" y="1708073"/>
                      <a:pt x="3355969" y="1720154"/>
                    </a:cubicBezTo>
                    <a:cubicBezTo>
                      <a:pt x="3355682" y="1718075"/>
                      <a:pt x="3355368" y="1715681"/>
                      <a:pt x="3355100" y="1713795"/>
                    </a:cubicBezTo>
                    <a:cubicBezTo>
                      <a:pt x="3354841" y="1715302"/>
                      <a:pt x="3353362" y="1726218"/>
                      <a:pt x="3353362" y="1726218"/>
                    </a:cubicBezTo>
                    <a:cubicBezTo>
                      <a:pt x="3353371" y="1726218"/>
                      <a:pt x="3332916" y="1706826"/>
                      <a:pt x="3311194" y="1686638"/>
                    </a:cubicBezTo>
                    <a:cubicBezTo>
                      <a:pt x="3267981" y="1193329"/>
                      <a:pt x="3243024" y="770103"/>
                      <a:pt x="3243024" y="770103"/>
                    </a:cubicBezTo>
                    <a:lnTo>
                      <a:pt x="3172544" y="783681"/>
                    </a:lnTo>
                    <a:cubicBezTo>
                      <a:pt x="3172544" y="783681"/>
                      <a:pt x="3166729" y="1112403"/>
                      <a:pt x="3161563" y="1403273"/>
                    </a:cubicBezTo>
                    <a:cubicBezTo>
                      <a:pt x="3159094" y="1406952"/>
                      <a:pt x="3155212" y="1412517"/>
                      <a:pt x="3155212" y="1412517"/>
                    </a:cubicBezTo>
                    <a:cubicBezTo>
                      <a:pt x="3155212" y="1412517"/>
                      <a:pt x="3114163" y="1414606"/>
                      <a:pt x="3092237" y="1375257"/>
                    </a:cubicBezTo>
                    <a:cubicBezTo>
                      <a:pt x="3070321" y="1335908"/>
                      <a:pt x="3030427" y="1244408"/>
                      <a:pt x="3030427" y="1244408"/>
                    </a:cubicBezTo>
                    <a:cubicBezTo>
                      <a:pt x="3030427" y="1244408"/>
                      <a:pt x="2955482" y="1160154"/>
                      <a:pt x="2955324" y="1112976"/>
                    </a:cubicBezTo>
                    <a:cubicBezTo>
                      <a:pt x="2955223" y="1084414"/>
                      <a:pt x="2987778" y="986213"/>
                      <a:pt x="3025805" y="881023"/>
                    </a:cubicBezTo>
                    <a:cubicBezTo>
                      <a:pt x="3030177" y="868914"/>
                      <a:pt x="3130339" y="898012"/>
                      <a:pt x="3129211" y="885072"/>
                    </a:cubicBezTo>
                    <a:cubicBezTo>
                      <a:pt x="3128074" y="871909"/>
                      <a:pt x="3132131" y="880062"/>
                      <a:pt x="3134997" y="869765"/>
                    </a:cubicBezTo>
                    <a:cubicBezTo>
                      <a:pt x="3138611" y="856750"/>
                      <a:pt x="3031591" y="860447"/>
                      <a:pt x="3035048" y="847229"/>
                    </a:cubicBezTo>
                    <a:cubicBezTo>
                      <a:pt x="3066199" y="728092"/>
                      <a:pt x="3219334" y="258251"/>
                      <a:pt x="3219334" y="258251"/>
                    </a:cubicBezTo>
                    <a:close/>
                    <a:moveTo>
                      <a:pt x="4399027" y="1087557"/>
                    </a:moveTo>
                    <a:cubicBezTo>
                      <a:pt x="4404416" y="1096458"/>
                      <a:pt x="4413761" y="1111248"/>
                      <a:pt x="4413752" y="1111238"/>
                    </a:cubicBezTo>
                    <a:cubicBezTo>
                      <a:pt x="4413761" y="1111238"/>
                      <a:pt x="4414482" y="1124059"/>
                      <a:pt x="4415203" y="1136371"/>
                    </a:cubicBezTo>
                    <a:cubicBezTo>
                      <a:pt x="4415924" y="1148683"/>
                      <a:pt x="4412024" y="1177107"/>
                      <a:pt x="4412024" y="1177107"/>
                    </a:cubicBezTo>
                    <a:lnTo>
                      <a:pt x="4378803" y="1154858"/>
                    </a:lnTo>
                    <a:lnTo>
                      <a:pt x="4347024" y="1142731"/>
                    </a:lnTo>
                    <a:cubicBezTo>
                      <a:pt x="4361176" y="1130511"/>
                      <a:pt x="4376418" y="1117857"/>
                      <a:pt x="4386309" y="1106617"/>
                    </a:cubicBezTo>
                    <a:cubicBezTo>
                      <a:pt x="4390163" y="1102245"/>
                      <a:pt x="4394720" y="1094332"/>
                      <a:pt x="4399027" y="1087557"/>
                    </a:cubicBezTo>
                    <a:close/>
                    <a:moveTo>
                      <a:pt x="4340387" y="1148794"/>
                    </a:moveTo>
                    <a:lnTo>
                      <a:pt x="4371870" y="1157751"/>
                    </a:lnTo>
                    <a:lnTo>
                      <a:pt x="4411728" y="1186637"/>
                    </a:lnTo>
                    <a:cubicBezTo>
                      <a:pt x="4411728" y="1186637"/>
                      <a:pt x="4419381" y="1190889"/>
                      <a:pt x="4424447" y="1201361"/>
                    </a:cubicBezTo>
                    <a:cubicBezTo>
                      <a:pt x="4429503" y="1211834"/>
                      <a:pt x="4445124" y="1243936"/>
                      <a:pt x="4446104" y="1244981"/>
                    </a:cubicBezTo>
                    <a:cubicBezTo>
                      <a:pt x="4446298" y="1245193"/>
                      <a:pt x="4443682" y="1268625"/>
                      <a:pt x="4442638" y="1279070"/>
                    </a:cubicBezTo>
                    <a:cubicBezTo>
                      <a:pt x="4424225" y="1279449"/>
                      <a:pt x="4354770" y="1286373"/>
                      <a:pt x="4327096" y="1292649"/>
                    </a:cubicBezTo>
                    <a:cubicBezTo>
                      <a:pt x="4299328" y="1298944"/>
                      <a:pt x="4253805" y="1299027"/>
                      <a:pt x="4235531" y="1299581"/>
                    </a:cubicBezTo>
                    <a:cubicBezTo>
                      <a:pt x="4217247" y="1300127"/>
                      <a:pt x="4190756" y="1296975"/>
                      <a:pt x="4190756" y="1296975"/>
                    </a:cubicBezTo>
                    <a:cubicBezTo>
                      <a:pt x="4190765" y="1296975"/>
                      <a:pt x="4234911" y="1257108"/>
                      <a:pt x="4260377" y="1229091"/>
                    </a:cubicBezTo>
                    <a:cubicBezTo>
                      <a:pt x="4285833" y="1201075"/>
                      <a:pt x="4303414" y="1179408"/>
                      <a:pt x="4303414" y="1179418"/>
                    </a:cubicBezTo>
                    <a:cubicBezTo>
                      <a:pt x="4303414" y="1179418"/>
                      <a:pt x="4320542" y="1165571"/>
                      <a:pt x="4340387" y="1148794"/>
                    </a:cubicBezTo>
                    <a:close/>
                    <a:moveTo>
                      <a:pt x="3841246" y="1240359"/>
                    </a:moveTo>
                    <a:cubicBezTo>
                      <a:pt x="3896733" y="1245119"/>
                      <a:pt x="3958812" y="1249020"/>
                      <a:pt x="4003873" y="1262894"/>
                    </a:cubicBezTo>
                    <a:cubicBezTo>
                      <a:pt x="4048935" y="1276769"/>
                      <a:pt x="4155039" y="1311219"/>
                      <a:pt x="4184406" y="1319797"/>
                    </a:cubicBezTo>
                    <a:cubicBezTo>
                      <a:pt x="4225317" y="1331757"/>
                      <a:pt x="4284345" y="1361678"/>
                      <a:pt x="4284345" y="1361678"/>
                    </a:cubicBezTo>
                    <a:lnTo>
                      <a:pt x="4267883" y="1333079"/>
                    </a:lnTo>
                    <a:lnTo>
                      <a:pt x="4232065" y="1320665"/>
                    </a:lnTo>
                    <a:cubicBezTo>
                      <a:pt x="4232065" y="1320665"/>
                      <a:pt x="4269398" y="1313696"/>
                      <a:pt x="4291278" y="1311422"/>
                    </a:cubicBezTo>
                    <a:cubicBezTo>
                      <a:pt x="4313147" y="1309139"/>
                      <a:pt x="4338465" y="1301190"/>
                      <a:pt x="4360316" y="1304489"/>
                    </a:cubicBezTo>
                    <a:cubicBezTo>
                      <a:pt x="4367970" y="1305645"/>
                      <a:pt x="4408446" y="1293250"/>
                      <a:pt x="4430797" y="1294377"/>
                    </a:cubicBezTo>
                    <a:cubicBezTo>
                      <a:pt x="4434208" y="1294553"/>
                      <a:pt x="4437304" y="1294488"/>
                      <a:pt x="4440622" y="1294664"/>
                    </a:cubicBezTo>
                    <a:cubicBezTo>
                      <a:pt x="4435224" y="1343533"/>
                      <a:pt x="4426083" y="1416233"/>
                      <a:pt x="4414621" y="1454112"/>
                    </a:cubicBezTo>
                    <a:cubicBezTo>
                      <a:pt x="4398408" y="1507696"/>
                      <a:pt x="4370419" y="1543532"/>
                      <a:pt x="4365807" y="1564163"/>
                    </a:cubicBezTo>
                    <a:cubicBezTo>
                      <a:pt x="4363247" y="1575579"/>
                      <a:pt x="4362470" y="1590350"/>
                      <a:pt x="4361472" y="1604612"/>
                    </a:cubicBezTo>
                    <a:cubicBezTo>
                      <a:pt x="4281701" y="1670693"/>
                      <a:pt x="4195757" y="1735600"/>
                      <a:pt x="4132412" y="1759439"/>
                    </a:cubicBezTo>
                    <a:cubicBezTo>
                      <a:pt x="4033748" y="1796551"/>
                      <a:pt x="3931581" y="1870997"/>
                      <a:pt x="3855979" y="1925237"/>
                    </a:cubicBezTo>
                    <a:cubicBezTo>
                      <a:pt x="3853816" y="1902193"/>
                      <a:pt x="3849555" y="1853046"/>
                      <a:pt x="3851358" y="1814899"/>
                    </a:cubicBezTo>
                    <a:cubicBezTo>
                      <a:pt x="3853946" y="1760123"/>
                      <a:pt x="3879929" y="1647381"/>
                      <a:pt x="3924140" y="1634358"/>
                    </a:cubicBezTo>
                    <a:cubicBezTo>
                      <a:pt x="3968360" y="1621343"/>
                      <a:pt x="3977058" y="1546019"/>
                      <a:pt x="4026686" y="1509868"/>
                    </a:cubicBezTo>
                    <a:cubicBezTo>
                      <a:pt x="4074215" y="1475242"/>
                      <a:pt x="4082914" y="1506891"/>
                      <a:pt x="4117391" y="1499756"/>
                    </a:cubicBezTo>
                    <a:cubicBezTo>
                      <a:pt x="4148791" y="1493258"/>
                      <a:pt x="4168803" y="1473467"/>
                      <a:pt x="4168803" y="1473467"/>
                    </a:cubicBezTo>
                    <a:cubicBezTo>
                      <a:pt x="4168803" y="1473467"/>
                      <a:pt x="4152303" y="1479624"/>
                      <a:pt x="4135878" y="1487619"/>
                    </a:cubicBezTo>
                    <a:cubicBezTo>
                      <a:pt x="4124878" y="1492980"/>
                      <a:pt x="4085058" y="1500588"/>
                      <a:pt x="4089948" y="1483580"/>
                    </a:cubicBezTo>
                    <a:cubicBezTo>
                      <a:pt x="4096825" y="1459639"/>
                      <a:pt x="4129519" y="1420318"/>
                      <a:pt x="4129519" y="1420318"/>
                    </a:cubicBezTo>
                    <a:lnTo>
                      <a:pt x="4121144" y="1350993"/>
                    </a:lnTo>
                    <a:cubicBezTo>
                      <a:pt x="4121144" y="1350993"/>
                      <a:pt x="4113953" y="1345604"/>
                      <a:pt x="4107861" y="1347240"/>
                    </a:cubicBezTo>
                    <a:cubicBezTo>
                      <a:pt x="4101761" y="1348876"/>
                      <a:pt x="4096594" y="1357639"/>
                      <a:pt x="4096594" y="1357639"/>
                    </a:cubicBezTo>
                    <a:cubicBezTo>
                      <a:pt x="4096594" y="1357639"/>
                      <a:pt x="4109322" y="1408329"/>
                      <a:pt x="4103239" y="1431299"/>
                    </a:cubicBezTo>
                    <a:cubicBezTo>
                      <a:pt x="4099589" y="1445035"/>
                      <a:pt x="4105126" y="1458530"/>
                      <a:pt x="4031308" y="1495134"/>
                    </a:cubicBezTo>
                    <a:cubicBezTo>
                      <a:pt x="4001664" y="1509831"/>
                      <a:pt x="3965883" y="1545141"/>
                      <a:pt x="3936563" y="1591607"/>
                    </a:cubicBezTo>
                    <a:cubicBezTo>
                      <a:pt x="3917697" y="1621528"/>
                      <a:pt x="3907178" y="1634662"/>
                      <a:pt x="3884283" y="1639275"/>
                    </a:cubicBezTo>
                    <a:cubicBezTo>
                      <a:pt x="3872155" y="1655821"/>
                      <a:pt x="3849361" y="1678818"/>
                      <a:pt x="3832871" y="1742967"/>
                    </a:cubicBezTo>
                    <a:cubicBezTo>
                      <a:pt x="3821918" y="1785524"/>
                      <a:pt x="3813423" y="1927012"/>
                      <a:pt x="3811778" y="1955278"/>
                    </a:cubicBezTo>
                    <a:cubicBezTo>
                      <a:pt x="3802932" y="1961323"/>
                      <a:pt x="3791969" y="1969550"/>
                      <a:pt x="3784630" y="1974051"/>
                    </a:cubicBezTo>
                    <a:cubicBezTo>
                      <a:pt x="3714510" y="2017070"/>
                      <a:pt x="3516951" y="2225258"/>
                      <a:pt x="3457646" y="2199072"/>
                    </a:cubicBezTo>
                    <a:cubicBezTo>
                      <a:pt x="3446619" y="2194200"/>
                      <a:pt x="3435610" y="2188923"/>
                      <a:pt x="3424998" y="2182323"/>
                    </a:cubicBezTo>
                    <a:cubicBezTo>
                      <a:pt x="3418066" y="2119320"/>
                      <a:pt x="3410727" y="2060440"/>
                      <a:pt x="3394671" y="1951812"/>
                    </a:cubicBezTo>
                    <a:cubicBezTo>
                      <a:pt x="3403923" y="1902350"/>
                      <a:pt x="3416698" y="1845273"/>
                      <a:pt x="3438004" y="1771279"/>
                    </a:cubicBezTo>
                    <a:cubicBezTo>
                      <a:pt x="3544682" y="1400759"/>
                      <a:pt x="3563926" y="1333375"/>
                      <a:pt x="3565673" y="1327311"/>
                    </a:cubicBezTo>
                    <a:cubicBezTo>
                      <a:pt x="3588948" y="1313113"/>
                      <a:pt x="3619432" y="1295172"/>
                      <a:pt x="3642218" y="1285134"/>
                    </a:cubicBezTo>
                    <a:cubicBezTo>
                      <a:pt x="3677832" y="1269448"/>
                      <a:pt x="3785758" y="1235608"/>
                      <a:pt x="3841246" y="1240359"/>
                    </a:cubicBezTo>
                    <a:close/>
                    <a:moveTo>
                      <a:pt x="2609567" y="1779654"/>
                    </a:moveTo>
                    <a:cubicBezTo>
                      <a:pt x="2615806" y="1778304"/>
                      <a:pt x="2622619" y="1777657"/>
                      <a:pt x="2630651" y="1779654"/>
                    </a:cubicBezTo>
                    <a:cubicBezTo>
                      <a:pt x="2638684" y="1781651"/>
                      <a:pt x="2647945" y="1786309"/>
                      <a:pt x="2659823" y="1794961"/>
                    </a:cubicBezTo>
                    <a:cubicBezTo>
                      <a:pt x="2709460" y="1831121"/>
                      <a:pt x="2717871" y="1906732"/>
                      <a:pt x="2762083" y="1919746"/>
                    </a:cubicBezTo>
                    <a:cubicBezTo>
                      <a:pt x="2768498" y="1921632"/>
                      <a:pt x="2774653" y="1926004"/>
                      <a:pt x="2780274" y="1931587"/>
                    </a:cubicBezTo>
                    <a:cubicBezTo>
                      <a:pt x="2779756" y="1937281"/>
                      <a:pt x="2778258" y="1949501"/>
                      <a:pt x="2778258" y="1949501"/>
                    </a:cubicBezTo>
                    <a:cubicBezTo>
                      <a:pt x="2778249" y="1949501"/>
                      <a:pt x="2748384" y="1923342"/>
                      <a:pt x="2744751" y="1921198"/>
                    </a:cubicBezTo>
                    <a:cubicBezTo>
                      <a:pt x="2741110" y="1919044"/>
                      <a:pt x="2695318" y="1897830"/>
                      <a:pt x="2690733" y="1892016"/>
                    </a:cubicBezTo>
                    <a:cubicBezTo>
                      <a:pt x="2686149" y="1886202"/>
                      <a:pt x="2660285" y="1853481"/>
                      <a:pt x="2655784" y="1847537"/>
                    </a:cubicBezTo>
                    <a:cubicBezTo>
                      <a:pt x="2651264" y="1841585"/>
                      <a:pt x="2617979" y="1821628"/>
                      <a:pt x="2615344" y="1815185"/>
                    </a:cubicBezTo>
                    <a:cubicBezTo>
                      <a:pt x="2614586" y="1813346"/>
                      <a:pt x="2602080" y="1796070"/>
                      <a:pt x="2593964" y="1783693"/>
                    </a:cubicBezTo>
                    <a:cubicBezTo>
                      <a:pt x="2599196" y="1782325"/>
                      <a:pt x="2604354" y="1780782"/>
                      <a:pt x="2609567" y="1779654"/>
                    </a:cubicBezTo>
                    <a:close/>
                    <a:moveTo>
                      <a:pt x="2787788" y="1940831"/>
                    </a:moveTo>
                    <a:cubicBezTo>
                      <a:pt x="2804084" y="1962617"/>
                      <a:pt x="2815630" y="1997086"/>
                      <a:pt x="2823606" y="2031249"/>
                    </a:cubicBezTo>
                    <a:lnTo>
                      <a:pt x="2787502" y="1963652"/>
                    </a:lnTo>
                    <a:cubicBezTo>
                      <a:pt x="2787502" y="1963652"/>
                      <a:pt x="2787668" y="1950028"/>
                      <a:pt x="2787788" y="1940831"/>
                    </a:cubicBezTo>
                    <a:close/>
                    <a:moveTo>
                      <a:pt x="4669969" y="1995431"/>
                    </a:moveTo>
                    <a:cubicBezTo>
                      <a:pt x="4669969" y="1995431"/>
                      <a:pt x="4747077" y="1996836"/>
                      <a:pt x="4786380" y="2001208"/>
                    </a:cubicBezTo>
                    <a:cubicBezTo>
                      <a:pt x="4825673" y="2005580"/>
                      <a:pt x="4867259" y="2009869"/>
                      <a:pt x="4867259" y="2009869"/>
                    </a:cubicBezTo>
                    <a:lnTo>
                      <a:pt x="4913476" y="2115013"/>
                    </a:lnTo>
                    <a:cubicBezTo>
                      <a:pt x="4913476" y="2115013"/>
                      <a:pt x="4907588" y="2197611"/>
                      <a:pt x="4897300" y="2218132"/>
                    </a:cubicBezTo>
                    <a:cubicBezTo>
                      <a:pt x="4887003" y="2238652"/>
                      <a:pt x="4858016" y="2288908"/>
                      <a:pt x="4858016" y="2288908"/>
                    </a:cubicBezTo>
                    <a:lnTo>
                      <a:pt x="4858589" y="2294685"/>
                    </a:lnTo>
                    <a:cubicBezTo>
                      <a:pt x="4858598" y="2294676"/>
                      <a:pt x="4862804" y="2285044"/>
                      <a:pt x="4865522" y="2286884"/>
                    </a:cubicBezTo>
                    <a:cubicBezTo>
                      <a:pt x="4868248" y="2288714"/>
                      <a:pt x="4878231" y="2372098"/>
                      <a:pt x="4878231" y="2372098"/>
                    </a:cubicBezTo>
                    <a:lnTo>
                      <a:pt x="4885450" y="2370647"/>
                    </a:lnTo>
                    <a:cubicBezTo>
                      <a:pt x="4885450" y="2370647"/>
                      <a:pt x="4874728" y="2287623"/>
                      <a:pt x="4876207" y="2280238"/>
                    </a:cubicBezTo>
                    <a:cubicBezTo>
                      <a:pt x="4877695" y="2272862"/>
                      <a:pt x="4903965" y="2226081"/>
                      <a:pt x="4906248" y="2218427"/>
                    </a:cubicBezTo>
                    <a:cubicBezTo>
                      <a:pt x="4908540" y="2210774"/>
                      <a:pt x="4922137" y="2131189"/>
                      <a:pt x="4922137" y="2131189"/>
                    </a:cubicBezTo>
                    <a:cubicBezTo>
                      <a:pt x="4922137" y="2131189"/>
                      <a:pt x="4953001" y="2162607"/>
                      <a:pt x="4956800" y="2165278"/>
                    </a:cubicBezTo>
                    <a:cubicBezTo>
                      <a:pt x="4960599" y="2167940"/>
                      <a:pt x="5008609" y="2194903"/>
                      <a:pt x="5013129" y="2201669"/>
                    </a:cubicBezTo>
                    <a:cubicBezTo>
                      <a:pt x="5017649" y="2208454"/>
                      <a:pt x="5043364" y="2246749"/>
                      <a:pt x="5047792" y="2253663"/>
                    </a:cubicBezTo>
                    <a:cubicBezTo>
                      <a:pt x="5052219" y="2260577"/>
                      <a:pt x="5087048" y="2285359"/>
                      <a:pt x="5089387" y="2292661"/>
                    </a:cubicBezTo>
                    <a:cubicBezTo>
                      <a:pt x="5091716" y="2299963"/>
                      <a:pt x="5155144" y="2412631"/>
                      <a:pt x="5161892" y="2420626"/>
                    </a:cubicBezTo>
                    <a:cubicBezTo>
                      <a:pt x="5168630" y="2428612"/>
                      <a:pt x="5181820" y="2431311"/>
                      <a:pt x="5181820" y="2431311"/>
                    </a:cubicBezTo>
                    <a:lnTo>
                      <a:pt x="5182107" y="2426690"/>
                    </a:lnTo>
                    <a:cubicBezTo>
                      <a:pt x="5182107" y="2426680"/>
                      <a:pt x="5171015" y="2420414"/>
                      <a:pt x="5167955" y="2417160"/>
                    </a:cubicBezTo>
                    <a:cubicBezTo>
                      <a:pt x="5164896" y="2413897"/>
                      <a:pt x="5101911" y="2305925"/>
                      <a:pt x="5102670" y="2302191"/>
                    </a:cubicBezTo>
                    <a:cubicBezTo>
                      <a:pt x="5103446" y="2298457"/>
                      <a:pt x="5104703" y="2293530"/>
                      <a:pt x="5104694" y="2293530"/>
                    </a:cubicBezTo>
                    <a:lnTo>
                      <a:pt x="5094877" y="2289481"/>
                    </a:lnTo>
                    <a:cubicBezTo>
                      <a:pt x="5094877" y="2289472"/>
                      <a:pt x="5084534" y="2277326"/>
                      <a:pt x="5080143" y="2273888"/>
                    </a:cubicBezTo>
                    <a:cubicBezTo>
                      <a:pt x="5075743" y="2270440"/>
                      <a:pt x="5059753" y="2258183"/>
                      <a:pt x="5056166" y="2253090"/>
                    </a:cubicBezTo>
                    <a:cubicBezTo>
                      <a:pt x="5052580" y="2247988"/>
                      <a:pt x="5027013" y="2204877"/>
                      <a:pt x="5022086" y="2199941"/>
                    </a:cubicBezTo>
                    <a:cubicBezTo>
                      <a:pt x="5017159" y="2194995"/>
                      <a:pt x="5004754" y="2181722"/>
                      <a:pt x="4991176" y="2175095"/>
                    </a:cubicBezTo>
                    <a:cubicBezTo>
                      <a:pt x="4977598" y="2168467"/>
                      <a:pt x="4964804" y="2162644"/>
                      <a:pt x="4958824" y="2156035"/>
                    </a:cubicBezTo>
                    <a:cubicBezTo>
                      <a:pt x="4952834" y="2149426"/>
                      <a:pt x="4933673" y="2128637"/>
                      <a:pt x="4925899" y="2116168"/>
                    </a:cubicBezTo>
                    <a:cubicBezTo>
                      <a:pt x="4918116" y="2103699"/>
                      <a:pt x="4896145" y="2042803"/>
                      <a:pt x="4896145" y="2042803"/>
                    </a:cubicBezTo>
                    <a:cubicBezTo>
                      <a:pt x="4896136" y="2042803"/>
                      <a:pt x="4911313" y="2048239"/>
                      <a:pt x="4919253" y="2049440"/>
                    </a:cubicBezTo>
                    <a:cubicBezTo>
                      <a:pt x="4927193" y="2050660"/>
                      <a:pt x="4947270" y="2051464"/>
                      <a:pt x="4947270" y="2051464"/>
                    </a:cubicBezTo>
                    <a:cubicBezTo>
                      <a:pt x="4947270" y="2051464"/>
                      <a:pt x="4953232" y="2063490"/>
                      <a:pt x="4962577" y="2070238"/>
                    </a:cubicBezTo>
                    <a:cubicBezTo>
                      <a:pt x="4971922" y="2076995"/>
                      <a:pt x="4985972" y="2082956"/>
                      <a:pt x="4985981" y="2082956"/>
                    </a:cubicBezTo>
                    <a:lnTo>
                      <a:pt x="4988579" y="2111260"/>
                    </a:lnTo>
                    <a:lnTo>
                      <a:pt x="4991749" y="2087865"/>
                    </a:lnTo>
                    <a:cubicBezTo>
                      <a:pt x="4991749" y="2087855"/>
                      <a:pt x="4995419" y="2085693"/>
                      <a:pt x="5003599" y="2088725"/>
                    </a:cubicBezTo>
                    <a:cubicBezTo>
                      <a:pt x="5011788" y="2091756"/>
                      <a:pt x="5035369" y="2104900"/>
                      <a:pt x="5035369" y="2104900"/>
                    </a:cubicBezTo>
                    <a:lnTo>
                      <a:pt x="5041146" y="2104041"/>
                    </a:lnTo>
                    <a:cubicBezTo>
                      <a:pt x="5041146" y="2104031"/>
                      <a:pt x="5020819" y="2088872"/>
                      <a:pt x="5012547" y="2085840"/>
                    </a:cubicBezTo>
                    <a:cubicBezTo>
                      <a:pt x="5004283" y="2082809"/>
                      <a:pt x="4990594" y="2080932"/>
                      <a:pt x="4990603" y="2080932"/>
                    </a:cubicBezTo>
                    <a:cubicBezTo>
                      <a:pt x="4990603" y="2080932"/>
                      <a:pt x="4978660" y="2074730"/>
                      <a:pt x="4974713" y="2071107"/>
                    </a:cubicBezTo>
                    <a:cubicBezTo>
                      <a:pt x="4970758" y="2067493"/>
                      <a:pt x="4954776" y="2050022"/>
                      <a:pt x="4954776" y="2050022"/>
                    </a:cubicBezTo>
                    <a:lnTo>
                      <a:pt x="4968936" y="2045983"/>
                    </a:lnTo>
                    <a:lnTo>
                      <a:pt x="4967494" y="2040779"/>
                    </a:lnTo>
                    <a:cubicBezTo>
                      <a:pt x="4967494" y="2040779"/>
                      <a:pt x="4949414" y="2044652"/>
                      <a:pt x="4940911" y="2044532"/>
                    </a:cubicBezTo>
                    <a:cubicBezTo>
                      <a:pt x="4932416" y="2044421"/>
                      <a:pt x="4896792" y="2038903"/>
                      <a:pt x="4897587" y="2032691"/>
                    </a:cubicBezTo>
                    <a:cubicBezTo>
                      <a:pt x="4898382" y="2026489"/>
                      <a:pt x="4939709" y="2027422"/>
                      <a:pt x="4947557" y="2030380"/>
                    </a:cubicBezTo>
                    <a:cubicBezTo>
                      <a:pt x="4955404" y="2033338"/>
                      <a:pt x="4970378" y="2033264"/>
                      <a:pt x="4970378" y="2033264"/>
                    </a:cubicBezTo>
                    <a:lnTo>
                      <a:pt x="4978466" y="2040779"/>
                    </a:lnTo>
                    <a:cubicBezTo>
                      <a:pt x="4978466" y="2040779"/>
                      <a:pt x="4999698" y="2040668"/>
                      <a:pt x="5006483" y="2045114"/>
                    </a:cubicBezTo>
                    <a:cubicBezTo>
                      <a:pt x="5013268" y="2049560"/>
                      <a:pt x="5045481" y="2058979"/>
                      <a:pt x="5045481" y="2058979"/>
                    </a:cubicBezTo>
                    <a:cubicBezTo>
                      <a:pt x="5045481" y="2058979"/>
                      <a:pt x="5112236" y="2081884"/>
                      <a:pt x="5148313" y="2093642"/>
                    </a:cubicBezTo>
                    <a:cubicBezTo>
                      <a:pt x="5184390" y="2105399"/>
                      <a:pt x="5297067" y="2133943"/>
                      <a:pt x="5329714" y="2158345"/>
                    </a:cubicBezTo>
                    <a:cubicBezTo>
                      <a:pt x="5362371" y="2182748"/>
                      <a:pt x="5381597" y="2214674"/>
                      <a:pt x="5396442" y="2231424"/>
                    </a:cubicBezTo>
                    <a:cubicBezTo>
                      <a:pt x="5411287" y="2248173"/>
                      <a:pt x="5458761" y="2276328"/>
                      <a:pt x="5475297" y="2295841"/>
                    </a:cubicBezTo>
                    <a:cubicBezTo>
                      <a:pt x="5483182" y="2305130"/>
                      <a:pt x="5501789" y="2320169"/>
                      <a:pt x="5522383" y="2336853"/>
                    </a:cubicBezTo>
                    <a:cubicBezTo>
                      <a:pt x="5520738" y="2341096"/>
                      <a:pt x="5518593" y="2344239"/>
                      <a:pt x="5517179" y="2348408"/>
                    </a:cubicBezTo>
                    <a:cubicBezTo>
                      <a:pt x="5511892" y="2364020"/>
                      <a:pt x="5499228" y="2381388"/>
                      <a:pt x="5491187" y="2388274"/>
                    </a:cubicBezTo>
                    <a:cubicBezTo>
                      <a:pt x="5483145" y="2395160"/>
                      <a:pt x="5478181" y="2386537"/>
                      <a:pt x="5478190" y="2386537"/>
                    </a:cubicBezTo>
                    <a:cubicBezTo>
                      <a:pt x="5478181" y="2386537"/>
                      <a:pt x="5481130" y="2417289"/>
                      <a:pt x="5484541" y="2435351"/>
                    </a:cubicBezTo>
                    <a:cubicBezTo>
                      <a:pt x="5487942" y="2453421"/>
                      <a:pt x="5482812" y="2515370"/>
                      <a:pt x="5482812" y="2515370"/>
                    </a:cubicBezTo>
                    <a:lnTo>
                      <a:pt x="5449878" y="2632068"/>
                    </a:lnTo>
                    <a:cubicBezTo>
                      <a:pt x="5449878" y="2632068"/>
                      <a:pt x="5399428" y="2679117"/>
                      <a:pt x="5379971" y="2698214"/>
                    </a:cubicBezTo>
                    <a:cubicBezTo>
                      <a:pt x="5360522" y="2717310"/>
                      <a:pt x="5306920" y="2733634"/>
                      <a:pt x="5269050" y="2762631"/>
                    </a:cubicBezTo>
                    <a:cubicBezTo>
                      <a:pt x="5231189" y="2791627"/>
                      <a:pt x="5172457" y="2824108"/>
                      <a:pt x="5155532" y="2840044"/>
                    </a:cubicBezTo>
                    <a:cubicBezTo>
                      <a:pt x="5152500" y="2842900"/>
                      <a:pt x="5145928" y="2846477"/>
                      <a:pt x="5141381" y="2849574"/>
                    </a:cubicBezTo>
                    <a:cubicBezTo>
                      <a:pt x="5161088" y="2811343"/>
                      <a:pt x="5181377" y="2773186"/>
                      <a:pt x="5203200" y="2736629"/>
                    </a:cubicBezTo>
                    <a:cubicBezTo>
                      <a:pt x="5320036" y="2540947"/>
                      <a:pt x="5397884" y="2380473"/>
                      <a:pt x="5397884" y="2380473"/>
                    </a:cubicBezTo>
                    <a:lnTo>
                      <a:pt x="5313538" y="2392027"/>
                    </a:lnTo>
                    <a:cubicBezTo>
                      <a:pt x="5304535" y="2411096"/>
                      <a:pt x="5238963" y="2579141"/>
                      <a:pt x="5139643" y="2741251"/>
                    </a:cubicBezTo>
                    <a:cubicBezTo>
                      <a:pt x="5136852" y="2745826"/>
                      <a:pt x="5115841" y="2660306"/>
                      <a:pt x="5102965" y="2571690"/>
                    </a:cubicBezTo>
                    <a:cubicBezTo>
                      <a:pt x="5094674" y="2514677"/>
                      <a:pt x="5095524" y="2449937"/>
                      <a:pt x="5087945" y="2428132"/>
                    </a:cubicBezTo>
                    <a:cubicBezTo>
                      <a:pt x="5082509" y="2412501"/>
                      <a:pt x="5077019" y="2359463"/>
                      <a:pt x="5057322" y="2390298"/>
                    </a:cubicBezTo>
                    <a:cubicBezTo>
                      <a:pt x="5041765" y="2414655"/>
                      <a:pt x="5070096" y="2560081"/>
                      <a:pt x="5069171" y="2561874"/>
                    </a:cubicBezTo>
                    <a:cubicBezTo>
                      <a:pt x="5064134" y="2571579"/>
                      <a:pt x="5109824" y="2789159"/>
                      <a:pt x="5104694" y="2799022"/>
                    </a:cubicBezTo>
                    <a:cubicBezTo>
                      <a:pt x="5041719" y="2920239"/>
                      <a:pt x="4975564" y="3045210"/>
                      <a:pt x="4914918" y="3157202"/>
                    </a:cubicBezTo>
                    <a:lnTo>
                      <a:pt x="4914345" y="3132652"/>
                    </a:lnTo>
                    <a:cubicBezTo>
                      <a:pt x="4914336" y="3132652"/>
                      <a:pt x="4936964" y="3092674"/>
                      <a:pt x="4944090" y="3081240"/>
                    </a:cubicBezTo>
                    <a:cubicBezTo>
                      <a:pt x="4951217" y="3069797"/>
                      <a:pt x="4953713" y="3054777"/>
                      <a:pt x="4956227" y="3047151"/>
                    </a:cubicBezTo>
                    <a:cubicBezTo>
                      <a:pt x="4958732" y="3039525"/>
                      <a:pt x="4980777" y="3013357"/>
                      <a:pt x="4980777" y="3013357"/>
                    </a:cubicBezTo>
                    <a:cubicBezTo>
                      <a:pt x="4980777" y="3013357"/>
                      <a:pt x="4957207" y="3027962"/>
                      <a:pt x="4950450" y="3038776"/>
                    </a:cubicBezTo>
                    <a:cubicBezTo>
                      <a:pt x="4943684" y="3049591"/>
                      <a:pt x="4937297" y="3066904"/>
                      <a:pt x="4932536" y="3082682"/>
                    </a:cubicBezTo>
                    <a:cubicBezTo>
                      <a:pt x="4927776" y="3098451"/>
                      <a:pt x="4916083" y="3116254"/>
                      <a:pt x="4908272" y="3123408"/>
                    </a:cubicBezTo>
                    <a:cubicBezTo>
                      <a:pt x="4900471" y="3130563"/>
                      <a:pt x="4894989" y="3122253"/>
                      <a:pt x="4894989" y="3122253"/>
                    </a:cubicBezTo>
                    <a:cubicBezTo>
                      <a:pt x="4894989" y="3122253"/>
                      <a:pt x="4899066" y="3153126"/>
                      <a:pt x="4903077" y="3171067"/>
                    </a:cubicBezTo>
                    <a:cubicBezTo>
                      <a:pt x="4903392" y="3172509"/>
                      <a:pt x="4903124" y="3176632"/>
                      <a:pt x="4903364" y="3178582"/>
                    </a:cubicBezTo>
                    <a:cubicBezTo>
                      <a:pt x="4820876" y="3330238"/>
                      <a:pt x="4752152" y="3449727"/>
                      <a:pt x="4732075" y="3463675"/>
                    </a:cubicBezTo>
                    <a:cubicBezTo>
                      <a:pt x="4707820" y="3480535"/>
                      <a:pt x="4650678" y="3531743"/>
                      <a:pt x="4585910" y="3587601"/>
                    </a:cubicBezTo>
                    <a:cubicBezTo>
                      <a:pt x="4568717" y="3603971"/>
                      <a:pt x="4526003" y="3625490"/>
                      <a:pt x="4511676" y="3639299"/>
                    </a:cubicBezTo>
                    <a:cubicBezTo>
                      <a:pt x="4497025" y="3653423"/>
                      <a:pt x="4477153" y="3681061"/>
                      <a:pt x="4445817" y="3700832"/>
                    </a:cubicBezTo>
                    <a:cubicBezTo>
                      <a:pt x="4414482" y="3720604"/>
                      <a:pt x="4310356" y="3738111"/>
                      <a:pt x="4276839" y="3746180"/>
                    </a:cubicBezTo>
                    <a:cubicBezTo>
                      <a:pt x="4243314" y="3754250"/>
                      <a:pt x="4181226" y="3770444"/>
                      <a:pt x="4181226" y="3770444"/>
                    </a:cubicBezTo>
                    <a:cubicBezTo>
                      <a:pt x="4181226" y="3770444"/>
                      <a:pt x="4151592" y="3776729"/>
                      <a:pt x="4145121" y="3780261"/>
                    </a:cubicBezTo>
                    <a:cubicBezTo>
                      <a:pt x="4138651" y="3783801"/>
                      <a:pt x="4119120" y="3782285"/>
                      <a:pt x="4119120" y="3782285"/>
                    </a:cubicBezTo>
                    <a:lnTo>
                      <a:pt x="4111614" y="3788062"/>
                    </a:lnTo>
                    <a:cubicBezTo>
                      <a:pt x="4111614" y="3788062"/>
                      <a:pt x="4097851" y="3787101"/>
                      <a:pt x="4090521" y="3789217"/>
                    </a:cubicBezTo>
                    <a:cubicBezTo>
                      <a:pt x="4083200" y="3791334"/>
                      <a:pt x="4045450" y="3789411"/>
                      <a:pt x="4045173" y="3783736"/>
                    </a:cubicBezTo>
                    <a:cubicBezTo>
                      <a:pt x="4044895" y="3778051"/>
                      <a:pt x="4077626" y="3775149"/>
                      <a:pt x="4085326" y="3775639"/>
                    </a:cubicBezTo>
                    <a:cubicBezTo>
                      <a:pt x="4093026" y="3776147"/>
                      <a:pt x="4109303" y="3781129"/>
                      <a:pt x="4109303" y="3781129"/>
                    </a:cubicBezTo>
                    <a:lnTo>
                      <a:pt x="4111032" y="3776508"/>
                    </a:lnTo>
                    <a:lnTo>
                      <a:pt x="4098322" y="3771886"/>
                    </a:lnTo>
                    <a:cubicBezTo>
                      <a:pt x="4098322" y="3771886"/>
                      <a:pt x="4114129" y="3757263"/>
                      <a:pt x="4117964" y="3754268"/>
                    </a:cubicBezTo>
                    <a:cubicBezTo>
                      <a:pt x="4121810" y="3751273"/>
                      <a:pt x="4132985" y="3746762"/>
                      <a:pt x="4132985" y="3746762"/>
                    </a:cubicBezTo>
                    <a:cubicBezTo>
                      <a:pt x="4132985" y="3746762"/>
                      <a:pt x="4145500" y="3745736"/>
                      <a:pt x="4153209" y="3743583"/>
                    </a:cubicBezTo>
                    <a:cubicBezTo>
                      <a:pt x="4160918" y="3741420"/>
                      <a:pt x="4180644" y="3729135"/>
                      <a:pt x="4180644" y="3729135"/>
                    </a:cubicBezTo>
                    <a:lnTo>
                      <a:pt x="4175449" y="3727980"/>
                    </a:lnTo>
                    <a:cubicBezTo>
                      <a:pt x="4175449" y="3727980"/>
                      <a:pt x="4153034" y="3737944"/>
                      <a:pt x="4145408" y="3740117"/>
                    </a:cubicBezTo>
                    <a:cubicBezTo>
                      <a:pt x="4137782" y="3742280"/>
                      <a:pt x="4134722" y="3740117"/>
                      <a:pt x="4134722" y="3740117"/>
                    </a:cubicBezTo>
                    <a:lnTo>
                      <a:pt x="4133280" y="3718737"/>
                    </a:lnTo>
                    <a:lnTo>
                      <a:pt x="4129232" y="3744452"/>
                    </a:lnTo>
                    <a:cubicBezTo>
                      <a:pt x="4129232" y="3744452"/>
                      <a:pt x="4115940" y="3748824"/>
                      <a:pt x="4106992" y="3754268"/>
                    </a:cubicBezTo>
                    <a:cubicBezTo>
                      <a:pt x="4098045" y="3759712"/>
                      <a:pt x="4091685" y="3770157"/>
                      <a:pt x="4091685" y="3770157"/>
                    </a:cubicBezTo>
                    <a:cubicBezTo>
                      <a:pt x="4091685" y="3770157"/>
                      <a:pt x="4073263" y="3769344"/>
                      <a:pt x="4065970" y="3769871"/>
                    </a:cubicBezTo>
                    <a:cubicBezTo>
                      <a:pt x="4058696" y="3770398"/>
                      <a:pt x="4044895" y="3774484"/>
                      <a:pt x="4044886" y="3774493"/>
                    </a:cubicBezTo>
                    <a:cubicBezTo>
                      <a:pt x="4044886" y="3774493"/>
                      <a:pt x="4068716" y="3720817"/>
                      <a:pt x="4076656" y="3710076"/>
                    </a:cubicBezTo>
                    <a:cubicBezTo>
                      <a:pt x="4084605" y="3699335"/>
                      <a:pt x="4103702" y="3681837"/>
                      <a:pt x="4109590" y="3676273"/>
                    </a:cubicBezTo>
                    <a:cubicBezTo>
                      <a:pt x="4115478" y="3670717"/>
                      <a:pt x="4127716" y="3666003"/>
                      <a:pt x="4140500" y="3660966"/>
                    </a:cubicBezTo>
                    <a:cubicBezTo>
                      <a:pt x="4153274" y="3655937"/>
                      <a:pt x="4165429" y="3644873"/>
                      <a:pt x="4170254" y="3640750"/>
                    </a:cubicBezTo>
                    <a:cubicBezTo>
                      <a:pt x="4175061" y="3636628"/>
                      <a:pt x="4201007" y="3599183"/>
                      <a:pt x="4204621" y="3594820"/>
                    </a:cubicBezTo>
                    <a:cubicBezTo>
                      <a:pt x="4208235" y="3590457"/>
                      <a:pt x="4223792" y="3580872"/>
                      <a:pt x="4228025" y="3578071"/>
                    </a:cubicBezTo>
                    <a:cubicBezTo>
                      <a:pt x="4232250" y="3575261"/>
                      <a:pt x="4242463" y="3564779"/>
                      <a:pt x="4242463" y="3564779"/>
                    </a:cubicBezTo>
                    <a:lnTo>
                      <a:pt x="4251993" y="3562182"/>
                    </a:lnTo>
                    <a:cubicBezTo>
                      <a:pt x="4251993" y="3562182"/>
                      <a:pt x="4250977" y="3557532"/>
                      <a:pt x="4250551" y="3554094"/>
                    </a:cubicBezTo>
                    <a:cubicBezTo>
                      <a:pt x="4250450" y="3553299"/>
                      <a:pt x="4260044" y="3539083"/>
                      <a:pt x="4265285" y="3530985"/>
                    </a:cubicBezTo>
                    <a:cubicBezTo>
                      <a:pt x="4270942" y="3531974"/>
                      <a:pt x="4276978" y="3533084"/>
                      <a:pt x="4284345" y="3531559"/>
                    </a:cubicBezTo>
                    <a:cubicBezTo>
                      <a:pt x="4315745" y="3525060"/>
                      <a:pt x="4335479" y="3505566"/>
                      <a:pt x="4335470" y="3505566"/>
                    </a:cubicBezTo>
                    <a:cubicBezTo>
                      <a:pt x="4335470" y="3505566"/>
                      <a:pt x="4318970" y="3511426"/>
                      <a:pt x="4302545" y="3519431"/>
                    </a:cubicBezTo>
                    <a:cubicBezTo>
                      <a:pt x="4296140" y="3522546"/>
                      <a:pt x="4280509" y="3525865"/>
                      <a:pt x="4269038" y="3525208"/>
                    </a:cubicBezTo>
                    <a:cubicBezTo>
                      <a:pt x="4288005" y="3496443"/>
                      <a:pt x="4316003" y="3456382"/>
                      <a:pt x="4318148" y="3454432"/>
                    </a:cubicBezTo>
                    <a:cubicBezTo>
                      <a:pt x="4321152" y="3451705"/>
                      <a:pt x="4331431" y="3446926"/>
                      <a:pt x="4331431" y="3446926"/>
                    </a:cubicBezTo>
                    <a:lnTo>
                      <a:pt x="4331431" y="3442591"/>
                    </a:lnTo>
                    <a:cubicBezTo>
                      <a:pt x="4331431" y="3442591"/>
                      <a:pt x="4319350" y="3444209"/>
                      <a:pt x="4312657" y="3450975"/>
                    </a:cubicBezTo>
                    <a:cubicBezTo>
                      <a:pt x="4308230" y="3455449"/>
                      <a:pt x="4283643" y="3493097"/>
                      <a:pt x="4262974" y="3524339"/>
                    </a:cubicBezTo>
                    <a:cubicBezTo>
                      <a:pt x="4258186" y="3522971"/>
                      <a:pt x="4255127" y="3520882"/>
                      <a:pt x="4256615" y="3515678"/>
                    </a:cubicBezTo>
                    <a:cubicBezTo>
                      <a:pt x="4263492" y="3491738"/>
                      <a:pt x="4296481" y="3452417"/>
                      <a:pt x="4296481" y="3452417"/>
                    </a:cubicBezTo>
                    <a:lnTo>
                      <a:pt x="4287811" y="3382796"/>
                    </a:lnTo>
                    <a:cubicBezTo>
                      <a:pt x="4287811" y="3382796"/>
                      <a:pt x="4280620" y="3377407"/>
                      <a:pt x="4274528" y="3379043"/>
                    </a:cubicBezTo>
                    <a:cubicBezTo>
                      <a:pt x="4268428" y="3380679"/>
                      <a:pt x="4263547" y="3389442"/>
                      <a:pt x="4263547" y="3389442"/>
                    </a:cubicBezTo>
                    <a:cubicBezTo>
                      <a:pt x="4263547" y="3389442"/>
                      <a:pt x="4276285" y="3440142"/>
                      <a:pt x="4270193" y="3463102"/>
                    </a:cubicBezTo>
                    <a:cubicBezTo>
                      <a:pt x="4266552" y="3476838"/>
                      <a:pt x="4271792" y="3490342"/>
                      <a:pt x="4197984" y="3526937"/>
                    </a:cubicBezTo>
                    <a:cubicBezTo>
                      <a:pt x="4168331" y="3541643"/>
                      <a:pt x="4132550" y="3576953"/>
                      <a:pt x="4103239" y="3623419"/>
                    </a:cubicBezTo>
                    <a:cubicBezTo>
                      <a:pt x="4091066" y="3642710"/>
                      <a:pt x="4082257" y="3654569"/>
                      <a:pt x="4071461" y="3662121"/>
                    </a:cubicBezTo>
                    <a:cubicBezTo>
                      <a:pt x="4069409" y="3640852"/>
                      <a:pt x="4067431" y="3619990"/>
                      <a:pt x="4066553" y="3615904"/>
                    </a:cubicBezTo>
                    <a:cubicBezTo>
                      <a:pt x="4065028" y="3608805"/>
                      <a:pt x="4044544" y="3564640"/>
                      <a:pt x="4043731" y="3557847"/>
                    </a:cubicBezTo>
                    <a:cubicBezTo>
                      <a:pt x="4042917" y="3551053"/>
                      <a:pt x="4058465" y="3476098"/>
                      <a:pt x="4058465" y="3476098"/>
                    </a:cubicBezTo>
                    <a:lnTo>
                      <a:pt x="4052105" y="3474656"/>
                    </a:lnTo>
                    <a:cubicBezTo>
                      <a:pt x="4052105" y="3474656"/>
                      <a:pt x="4037085" y="3549444"/>
                      <a:pt x="4034487" y="3550914"/>
                    </a:cubicBezTo>
                    <a:cubicBezTo>
                      <a:pt x="4031890" y="3552384"/>
                      <a:pt x="4028997" y="3543408"/>
                      <a:pt x="4028997" y="3543408"/>
                    </a:cubicBezTo>
                    <a:lnTo>
                      <a:pt x="4027842" y="3548603"/>
                    </a:lnTo>
                    <a:cubicBezTo>
                      <a:pt x="4027842" y="3548603"/>
                      <a:pt x="4050598" y="3596290"/>
                      <a:pt x="4058465" y="3615618"/>
                    </a:cubicBezTo>
                    <a:cubicBezTo>
                      <a:pt x="4062153" y="3624695"/>
                      <a:pt x="4063900" y="3646047"/>
                      <a:pt x="4064815" y="3666170"/>
                    </a:cubicBezTo>
                    <a:cubicBezTo>
                      <a:pt x="4060600" y="3668231"/>
                      <a:pt x="4056219" y="3670015"/>
                      <a:pt x="4050950" y="3671078"/>
                    </a:cubicBezTo>
                    <a:cubicBezTo>
                      <a:pt x="4038832" y="3687624"/>
                      <a:pt x="4016028" y="3710621"/>
                      <a:pt x="3999538" y="3774779"/>
                    </a:cubicBezTo>
                    <a:cubicBezTo>
                      <a:pt x="3997912" y="3781083"/>
                      <a:pt x="3996414" y="3792545"/>
                      <a:pt x="3994917" y="3802509"/>
                    </a:cubicBezTo>
                    <a:cubicBezTo>
                      <a:pt x="3981661" y="3802907"/>
                      <a:pt x="3967861" y="3803424"/>
                      <a:pt x="3942340" y="3804238"/>
                    </a:cubicBezTo>
                    <a:cubicBezTo>
                      <a:pt x="3906421" y="3805384"/>
                      <a:pt x="3836328" y="3801067"/>
                      <a:pt x="3836328" y="3801058"/>
                    </a:cubicBezTo>
                    <a:cubicBezTo>
                      <a:pt x="3836337" y="3801058"/>
                      <a:pt x="3746658" y="3797305"/>
                      <a:pt x="3630090" y="3733471"/>
                    </a:cubicBezTo>
                    <a:cubicBezTo>
                      <a:pt x="3629009" y="3732879"/>
                      <a:pt x="3626679" y="3731548"/>
                      <a:pt x="3625468" y="3730873"/>
                    </a:cubicBezTo>
                    <a:cubicBezTo>
                      <a:pt x="3692538" y="3497968"/>
                      <a:pt x="3731175" y="3364198"/>
                      <a:pt x="3732636" y="3359114"/>
                    </a:cubicBezTo>
                    <a:cubicBezTo>
                      <a:pt x="3755911" y="3344916"/>
                      <a:pt x="3786109" y="3326975"/>
                      <a:pt x="3808894" y="3316946"/>
                    </a:cubicBezTo>
                    <a:cubicBezTo>
                      <a:pt x="3844499" y="3301260"/>
                      <a:pt x="3952425" y="3267411"/>
                      <a:pt x="4007913" y="3272171"/>
                    </a:cubicBezTo>
                    <a:cubicBezTo>
                      <a:pt x="4063401" y="3276922"/>
                      <a:pt x="4125766" y="3280823"/>
                      <a:pt x="4170827" y="3294697"/>
                    </a:cubicBezTo>
                    <a:cubicBezTo>
                      <a:pt x="4215889" y="3308572"/>
                      <a:pt x="4321707" y="3343022"/>
                      <a:pt x="4351073" y="3351609"/>
                    </a:cubicBezTo>
                    <a:cubicBezTo>
                      <a:pt x="4391993" y="3363560"/>
                      <a:pt x="4451012" y="3393490"/>
                      <a:pt x="4451012" y="3393490"/>
                    </a:cubicBezTo>
                    <a:lnTo>
                      <a:pt x="4434550" y="3364891"/>
                    </a:lnTo>
                    <a:lnTo>
                      <a:pt x="4398732" y="3352468"/>
                    </a:lnTo>
                    <a:cubicBezTo>
                      <a:pt x="4398732" y="3352468"/>
                      <a:pt x="4436075" y="3345508"/>
                      <a:pt x="4457945" y="3343225"/>
                    </a:cubicBezTo>
                    <a:cubicBezTo>
                      <a:pt x="4479824" y="3340951"/>
                      <a:pt x="4505132" y="3332993"/>
                      <a:pt x="4526983" y="3336292"/>
                    </a:cubicBezTo>
                    <a:cubicBezTo>
                      <a:pt x="4534646" y="3337448"/>
                      <a:pt x="4575400" y="3325052"/>
                      <a:pt x="4597760" y="3326189"/>
                    </a:cubicBezTo>
                    <a:cubicBezTo>
                      <a:pt x="4620110" y="3327317"/>
                      <a:pt x="4640104" y="3329397"/>
                      <a:pt x="4663610" y="3322714"/>
                    </a:cubicBezTo>
                    <a:cubicBezTo>
                      <a:pt x="4687125" y="3316040"/>
                      <a:pt x="4727453" y="3282570"/>
                      <a:pt x="4727453" y="3282570"/>
                    </a:cubicBezTo>
                    <a:cubicBezTo>
                      <a:pt x="4727453" y="3282570"/>
                      <a:pt x="4673518" y="3302545"/>
                      <a:pt x="4661012" y="3306538"/>
                    </a:cubicBezTo>
                    <a:cubicBezTo>
                      <a:pt x="4648506" y="3310531"/>
                      <a:pt x="4627708" y="3310540"/>
                      <a:pt x="4609601" y="3310873"/>
                    </a:cubicBezTo>
                    <a:cubicBezTo>
                      <a:pt x="4591493" y="3311206"/>
                      <a:pt x="4521539" y="3318157"/>
                      <a:pt x="4493772" y="3324452"/>
                    </a:cubicBezTo>
                    <a:cubicBezTo>
                      <a:pt x="4465995" y="3330746"/>
                      <a:pt x="4420472" y="3330830"/>
                      <a:pt x="4402198" y="3331384"/>
                    </a:cubicBezTo>
                    <a:cubicBezTo>
                      <a:pt x="4383924" y="3331939"/>
                      <a:pt x="4357432" y="3328787"/>
                      <a:pt x="4357432" y="3328787"/>
                    </a:cubicBezTo>
                    <a:cubicBezTo>
                      <a:pt x="4357432" y="3328787"/>
                      <a:pt x="4401579" y="3288920"/>
                      <a:pt x="4427044" y="3260903"/>
                    </a:cubicBezTo>
                    <a:cubicBezTo>
                      <a:pt x="4452501" y="3232887"/>
                      <a:pt x="4470081" y="3211220"/>
                      <a:pt x="4470081" y="3211220"/>
                    </a:cubicBezTo>
                    <a:cubicBezTo>
                      <a:pt x="4470081" y="3211220"/>
                      <a:pt x="4527279" y="3167629"/>
                      <a:pt x="4552985" y="3138429"/>
                    </a:cubicBezTo>
                    <a:cubicBezTo>
                      <a:pt x="4578691" y="3109229"/>
                      <a:pt x="4618557" y="3014512"/>
                      <a:pt x="4618557" y="3014512"/>
                    </a:cubicBezTo>
                    <a:cubicBezTo>
                      <a:pt x="4618557" y="3014512"/>
                      <a:pt x="4562108" y="3095235"/>
                      <a:pt x="4552116" y="3111568"/>
                    </a:cubicBezTo>
                    <a:cubicBezTo>
                      <a:pt x="4542124" y="3127901"/>
                      <a:pt x="4469795" y="3180606"/>
                      <a:pt x="4469795" y="3180606"/>
                    </a:cubicBezTo>
                    <a:cubicBezTo>
                      <a:pt x="4469795" y="3180606"/>
                      <a:pt x="4445855" y="3215047"/>
                      <a:pt x="4429641" y="3234615"/>
                    </a:cubicBezTo>
                    <a:cubicBezTo>
                      <a:pt x="4413428" y="3254184"/>
                      <a:pt x="4388046" y="3268991"/>
                      <a:pt x="4388046" y="3268991"/>
                    </a:cubicBezTo>
                    <a:cubicBezTo>
                      <a:pt x="4388046" y="3268991"/>
                      <a:pt x="4370040" y="3289087"/>
                      <a:pt x="4358579" y="3298164"/>
                    </a:cubicBezTo>
                    <a:cubicBezTo>
                      <a:pt x="4347126" y="3307240"/>
                      <a:pt x="4334315" y="3320699"/>
                      <a:pt x="4334324" y="3320699"/>
                    </a:cubicBezTo>
                    <a:cubicBezTo>
                      <a:pt x="4334324" y="3320699"/>
                      <a:pt x="4289873" y="3305429"/>
                      <a:pt x="4266145" y="3297008"/>
                    </a:cubicBezTo>
                    <a:cubicBezTo>
                      <a:pt x="4242426" y="3288587"/>
                      <a:pt x="4184591" y="3265202"/>
                      <a:pt x="4176891" y="3254553"/>
                    </a:cubicBezTo>
                    <a:cubicBezTo>
                      <a:pt x="4169191" y="3243896"/>
                      <a:pt x="4236603" y="3220695"/>
                      <a:pt x="4269907" y="3203715"/>
                    </a:cubicBezTo>
                    <a:cubicBezTo>
                      <a:pt x="4303211" y="3186726"/>
                      <a:pt x="4387889" y="3137847"/>
                      <a:pt x="4403936" y="3125146"/>
                    </a:cubicBezTo>
                    <a:cubicBezTo>
                      <a:pt x="4419973" y="3112436"/>
                      <a:pt x="4454987" y="3092147"/>
                      <a:pt x="4449866" y="3085566"/>
                    </a:cubicBezTo>
                    <a:cubicBezTo>
                      <a:pt x="4444736" y="3078985"/>
                      <a:pt x="4391799" y="3112141"/>
                      <a:pt x="4391799" y="3112141"/>
                    </a:cubicBezTo>
                    <a:cubicBezTo>
                      <a:pt x="4391799" y="3112141"/>
                      <a:pt x="4312630" y="3159143"/>
                      <a:pt x="4284345" y="3174534"/>
                    </a:cubicBezTo>
                    <a:cubicBezTo>
                      <a:pt x="4256060" y="3189933"/>
                      <a:pt x="4193132" y="3215278"/>
                      <a:pt x="4147719" y="3219891"/>
                    </a:cubicBezTo>
                    <a:cubicBezTo>
                      <a:pt x="4102306" y="3224494"/>
                      <a:pt x="4051421" y="3233672"/>
                      <a:pt x="4031021" y="3222488"/>
                    </a:cubicBezTo>
                    <a:cubicBezTo>
                      <a:pt x="4010621" y="3211294"/>
                      <a:pt x="4042002" y="3165004"/>
                      <a:pt x="4041993" y="3165004"/>
                    </a:cubicBezTo>
                    <a:cubicBezTo>
                      <a:pt x="4041993" y="3165004"/>
                      <a:pt x="4063742" y="3127291"/>
                      <a:pt x="4076656" y="3102324"/>
                    </a:cubicBezTo>
                    <a:cubicBezTo>
                      <a:pt x="4099607" y="3057956"/>
                      <a:pt x="4139705" y="2986875"/>
                      <a:pt x="4157249" y="2965698"/>
                    </a:cubicBezTo>
                    <a:cubicBezTo>
                      <a:pt x="4175310" y="2943893"/>
                      <a:pt x="4261523" y="2882499"/>
                      <a:pt x="4261523" y="2882508"/>
                    </a:cubicBezTo>
                    <a:lnTo>
                      <a:pt x="4232065" y="2872395"/>
                    </a:lnTo>
                    <a:cubicBezTo>
                      <a:pt x="4232065" y="2872395"/>
                      <a:pt x="4213171" y="2885558"/>
                      <a:pt x="4185848" y="2901854"/>
                    </a:cubicBezTo>
                    <a:cubicBezTo>
                      <a:pt x="4159716" y="2917448"/>
                      <a:pt x="4129232" y="2922947"/>
                      <a:pt x="4129232" y="2922938"/>
                    </a:cubicBezTo>
                    <a:cubicBezTo>
                      <a:pt x="4129232" y="2922947"/>
                      <a:pt x="4099995" y="2969312"/>
                      <a:pt x="4081573" y="3003531"/>
                    </a:cubicBezTo>
                    <a:cubicBezTo>
                      <a:pt x="4063142" y="3037759"/>
                      <a:pt x="4022933" y="3112141"/>
                      <a:pt x="4022933" y="3112141"/>
                    </a:cubicBezTo>
                    <a:cubicBezTo>
                      <a:pt x="4022933" y="3112141"/>
                      <a:pt x="3990831" y="3143651"/>
                      <a:pt x="3965162" y="3164717"/>
                    </a:cubicBezTo>
                    <a:cubicBezTo>
                      <a:pt x="3939494" y="3185773"/>
                      <a:pt x="3922698" y="3214973"/>
                      <a:pt x="3922698" y="3214973"/>
                    </a:cubicBezTo>
                    <a:cubicBezTo>
                      <a:pt x="3922698" y="3214973"/>
                      <a:pt x="3889126" y="3229097"/>
                      <a:pt x="3854242" y="3243572"/>
                    </a:cubicBezTo>
                    <a:cubicBezTo>
                      <a:pt x="3823406" y="3256374"/>
                      <a:pt x="3778252" y="3271755"/>
                      <a:pt x="3766143" y="3275924"/>
                    </a:cubicBezTo>
                    <a:lnTo>
                      <a:pt x="3872729" y="3032417"/>
                    </a:lnTo>
                    <a:lnTo>
                      <a:pt x="3899885" y="3022018"/>
                    </a:lnTo>
                    <a:lnTo>
                      <a:pt x="3902769" y="2998336"/>
                    </a:lnTo>
                    <a:lnTo>
                      <a:pt x="3886880" y="2999778"/>
                    </a:lnTo>
                    <a:cubicBezTo>
                      <a:pt x="3886880" y="2999778"/>
                      <a:pt x="3948968" y="2892879"/>
                      <a:pt x="3998956" y="2789778"/>
                    </a:cubicBezTo>
                    <a:cubicBezTo>
                      <a:pt x="4037436" y="2766439"/>
                      <a:pt x="4126598" y="2722320"/>
                      <a:pt x="4178333" y="2718142"/>
                    </a:cubicBezTo>
                    <a:cubicBezTo>
                      <a:pt x="4233848" y="2713659"/>
                      <a:pt x="4295678" y="2707004"/>
                      <a:pt x="4342403" y="2713234"/>
                    </a:cubicBezTo>
                    <a:cubicBezTo>
                      <a:pt x="4389137" y="2719473"/>
                      <a:pt x="4499503" y="2736204"/>
                      <a:pt x="4529876" y="2739809"/>
                    </a:cubicBezTo>
                    <a:cubicBezTo>
                      <a:pt x="4572202" y="2744837"/>
                      <a:pt x="4635306" y="2764359"/>
                      <a:pt x="4635306" y="2764359"/>
                    </a:cubicBezTo>
                    <a:lnTo>
                      <a:pt x="4614509" y="2739236"/>
                    </a:lnTo>
                    <a:lnTo>
                      <a:pt x="4576962" y="2732590"/>
                    </a:lnTo>
                    <a:cubicBezTo>
                      <a:pt x="4576962" y="2732590"/>
                      <a:pt x="4612660" y="2719677"/>
                      <a:pt x="4633864" y="2713816"/>
                    </a:cubicBezTo>
                    <a:cubicBezTo>
                      <a:pt x="4655060" y="2707956"/>
                      <a:pt x="4678778" y="2695977"/>
                      <a:pt x="4700879" y="2695616"/>
                    </a:cubicBezTo>
                    <a:cubicBezTo>
                      <a:pt x="4708625" y="2695487"/>
                      <a:pt x="4746522" y="2676529"/>
                      <a:pt x="4768762" y="2673950"/>
                    </a:cubicBezTo>
                    <a:cubicBezTo>
                      <a:pt x="4790993" y="2671371"/>
                      <a:pt x="4811088" y="2669975"/>
                      <a:pt x="4833170" y="2659502"/>
                    </a:cubicBezTo>
                    <a:cubicBezTo>
                      <a:pt x="4855252" y="2649029"/>
                      <a:pt x="4889499" y="2609533"/>
                      <a:pt x="4889499" y="2609533"/>
                    </a:cubicBezTo>
                    <a:cubicBezTo>
                      <a:pt x="4889499" y="2609533"/>
                      <a:pt x="4839936" y="2637901"/>
                      <a:pt x="4828262" y="2643909"/>
                    </a:cubicBezTo>
                    <a:cubicBezTo>
                      <a:pt x="4816587" y="2649908"/>
                      <a:pt x="4796095" y="2653300"/>
                      <a:pt x="4778292" y="2656618"/>
                    </a:cubicBezTo>
                    <a:cubicBezTo>
                      <a:pt x="4760490" y="2659937"/>
                      <a:pt x="4692569" y="2678461"/>
                      <a:pt x="4666216" y="2689257"/>
                    </a:cubicBezTo>
                    <a:cubicBezTo>
                      <a:pt x="4639863" y="2700062"/>
                      <a:pt x="4594608" y="2707642"/>
                      <a:pt x="4576667" y="2711210"/>
                    </a:cubicBezTo>
                    <a:cubicBezTo>
                      <a:pt x="4558734" y="2714778"/>
                      <a:pt x="4532474" y="2716127"/>
                      <a:pt x="4532474" y="2716127"/>
                    </a:cubicBezTo>
                    <a:cubicBezTo>
                      <a:pt x="4532474" y="2716118"/>
                      <a:pt x="4569188" y="2669679"/>
                      <a:pt x="4589663" y="2637845"/>
                    </a:cubicBezTo>
                    <a:cubicBezTo>
                      <a:pt x="4610146" y="2606002"/>
                      <a:pt x="4624039" y="2581516"/>
                      <a:pt x="4624039" y="2581516"/>
                    </a:cubicBezTo>
                    <a:cubicBezTo>
                      <a:pt x="4624039" y="2581516"/>
                      <a:pt x="4673130" y="2529060"/>
                      <a:pt x="4693651" y="2496015"/>
                    </a:cubicBezTo>
                    <a:cubicBezTo>
                      <a:pt x="4714180" y="2462970"/>
                      <a:pt x="4737852" y="2362855"/>
                      <a:pt x="4737852" y="2362855"/>
                    </a:cubicBezTo>
                    <a:cubicBezTo>
                      <a:pt x="4737852" y="2362855"/>
                      <a:pt x="4695610" y="2451970"/>
                      <a:pt x="4688456" y="2469727"/>
                    </a:cubicBezTo>
                    <a:cubicBezTo>
                      <a:pt x="4681301" y="2487493"/>
                      <a:pt x="4618548" y="2551475"/>
                      <a:pt x="4618557" y="2551475"/>
                    </a:cubicBezTo>
                    <a:cubicBezTo>
                      <a:pt x="4618557" y="2551475"/>
                      <a:pt x="4600403" y="2589290"/>
                      <a:pt x="4587648" y="2611270"/>
                    </a:cubicBezTo>
                    <a:cubicBezTo>
                      <a:pt x="4574883" y="2633242"/>
                      <a:pt x="4552403" y="2651997"/>
                      <a:pt x="4552403" y="2651997"/>
                    </a:cubicBezTo>
                    <a:cubicBezTo>
                      <a:pt x="4552403" y="2651997"/>
                      <a:pt x="4538232" y="2674652"/>
                      <a:pt x="4528434" y="2685504"/>
                    </a:cubicBezTo>
                    <a:cubicBezTo>
                      <a:pt x="4518627" y="2696356"/>
                      <a:pt x="4508210" y="2711792"/>
                      <a:pt x="4508210" y="2711792"/>
                    </a:cubicBezTo>
                    <a:cubicBezTo>
                      <a:pt x="4508210" y="2711792"/>
                      <a:pt x="4461651" y="2704046"/>
                      <a:pt x="4436861" y="2699656"/>
                    </a:cubicBezTo>
                    <a:cubicBezTo>
                      <a:pt x="4412070" y="2695274"/>
                      <a:pt x="4351480" y="2682028"/>
                      <a:pt x="4342116" y="2672794"/>
                    </a:cubicBezTo>
                    <a:cubicBezTo>
                      <a:pt x="4332762" y="2663560"/>
                      <a:pt x="4395274" y="2629193"/>
                      <a:pt x="4425306" y="2606935"/>
                    </a:cubicBezTo>
                    <a:cubicBezTo>
                      <a:pt x="4455347" y="2584677"/>
                      <a:pt x="4530884" y="2522460"/>
                      <a:pt x="4544610" y="2507283"/>
                    </a:cubicBezTo>
                    <a:cubicBezTo>
                      <a:pt x="4558328" y="2492096"/>
                      <a:pt x="4589450" y="2466704"/>
                      <a:pt x="4583312" y="2461066"/>
                    </a:cubicBezTo>
                    <a:cubicBezTo>
                      <a:pt x="4577175" y="2455418"/>
                      <a:pt x="4530450" y="2496597"/>
                      <a:pt x="4530450" y="2496597"/>
                    </a:cubicBezTo>
                    <a:cubicBezTo>
                      <a:pt x="4530450" y="2496597"/>
                      <a:pt x="4459904" y="2556171"/>
                      <a:pt x="4434550" y="2576026"/>
                    </a:cubicBezTo>
                    <a:cubicBezTo>
                      <a:pt x="4409204" y="2595880"/>
                      <a:pt x="4351480" y="2630996"/>
                      <a:pt x="4307453" y="2643040"/>
                    </a:cubicBezTo>
                    <a:cubicBezTo>
                      <a:pt x="4263436" y="2655093"/>
                      <a:pt x="4215038" y="2672942"/>
                      <a:pt x="4193067" y="2665289"/>
                    </a:cubicBezTo>
                    <a:cubicBezTo>
                      <a:pt x="4171095" y="2657626"/>
                      <a:pt x="4194222" y="2606935"/>
                      <a:pt x="4194222" y="2606935"/>
                    </a:cubicBezTo>
                    <a:cubicBezTo>
                      <a:pt x="4194222" y="2606935"/>
                      <a:pt x="4209298" y="2566107"/>
                      <a:pt x="4217913" y="2539339"/>
                    </a:cubicBezTo>
                    <a:cubicBezTo>
                      <a:pt x="4233211" y="2491800"/>
                      <a:pt x="4261015" y="2414951"/>
                      <a:pt x="4274815" y="2391158"/>
                    </a:cubicBezTo>
                    <a:cubicBezTo>
                      <a:pt x="4289022" y="2366672"/>
                      <a:pt x="4363782" y="2291505"/>
                      <a:pt x="4363782" y="2291505"/>
                    </a:cubicBezTo>
                    <a:lnTo>
                      <a:pt x="4333159" y="2286597"/>
                    </a:lnTo>
                    <a:cubicBezTo>
                      <a:pt x="4333159" y="2286597"/>
                      <a:pt x="4316688" y="2302976"/>
                      <a:pt x="4292433" y="2323571"/>
                    </a:cubicBezTo>
                    <a:cubicBezTo>
                      <a:pt x="4269241" y="2343259"/>
                      <a:pt x="4240152" y="2353612"/>
                      <a:pt x="4240152" y="2353612"/>
                    </a:cubicBezTo>
                    <a:cubicBezTo>
                      <a:pt x="4240152" y="2353612"/>
                      <a:pt x="4218874" y="2404043"/>
                      <a:pt x="4206359" y="2440841"/>
                    </a:cubicBezTo>
                    <a:cubicBezTo>
                      <a:pt x="4193843" y="2477639"/>
                      <a:pt x="4166492" y="2557825"/>
                      <a:pt x="4166492" y="2557825"/>
                    </a:cubicBezTo>
                    <a:cubicBezTo>
                      <a:pt x="4166492" y="2557825"/>
                      <a:pt x="4140084" y="2594346"/>
                      <a:pt x="4118251" y="2619358"/>
                    </a:cubicBezTo>
                    <a:cubicBezTo>
                      <a:pt x="4096427" y="2644371"/>
                      <a:pt x="4084753" y="2675974"/>
                      <a:pt x="4084753" y="2675974"/>
                    </a:cubicBezTo>
                    <a:cubicBezTo>
                      <a:pt x="4084753" y="2675974"/>
                      <a:pt x="4059639" y="2691586"/>
                      <a:pt x="4037085" y="2705719"/>
                    </a:cubicBezTo>
                    <a:cubicBezTo>
                      <a:pt x="4047225" y="2679930"/>
                      <a:pt x="4055359" y="2656045"/>
                      <a:pt x="4058169" y="2638418"/>
                    </a:cubicBezTo>
                    <a:cubicBezTo>
                      <a:pt x="4074973" y="2533312"/>
                      <a:pt x="4028128" y="2317794"/>
                      <a:pt x="4028128" y="2317794"/>
                    </a:cubicBezTo>
                    <a:lnTo>
                      <a:pt x="3975848" y="2315187"/>
                    </a:lnTo>
                    <a:cubicBezTo>
                      <a:pt x="3975848" y="2315187"/>
                      <a:pt x="4024616" y="2492882"/>
                      <a:pt x="4014559" y="2617334"/>
                    </a:cubicBezTo>
                    <a:cubicBezTo>
                      <a:pt x="4004493" y="2741787"/>
                      <a:pt x="3935408" y="2813182"/>
                      <a:pt x="3935408" y="2813182"/>
                    </a:cubicBezTo>
                    <a:lnTo>
                      <a:pt x="3754876" y="2319809"/>
                    </a:lnTo>
                    <a:lnTo>
                      <a:pt x="3709814" y="2319236"/>
                    </a:lnTo>
                    <a:cubicBezTo>
                      <a:pt x="3709814" y="2319236"/>
                      <a:pt x="3786691" y="2474792"/>
                      <a:pt x="3817842" y="2593939"/>
                    </a:cubicBezTo>
                    <a:cubicBezTo>
                      <a:pt x="3821298" y="2607157"/>
                      <a:pt x="3714575" y="2603173"/>
                      <a:pt x="3718189" y="2616179"/>
                    </a:cubicBezTo>
                    <a:cubicBezTo>
                      <a:pt x="3721054" y="2626476"/>
                      <a:pt x="3725112" y="2618332"/>
                      <a:pt x="3723966" y="2631486"/>
                    </a:cubicBezTo>
                    <a:cubicBezTo>
                      <a:pt x="3722838" y="2644426"/>
                      <a:pt x="3822999" y="2615338"/>
                      <a:pt x="3827381" y="2627446"/>
                    </a:cubicBezTo>
                    <a:cubicBezTo>
                      <a:pt x="3865408" y="2732627"/>
                      <a:pt x="3897954" y="2831124"/>
                      <a:pt x="3897861" y="2859686"/>
                    </a:cubicBezTo>
                    <a:cubicBezTo>
                      <a:pt x="3897704" y="2906864"/>
                      <a:pt x="3822759" y="2990822"/>
                      <a:pt x="3822759" y="2990822"/>
                    </a:cubicBezTo>
                    <a:cubicBezTo>
                      <a:pt x="3822759" y="2990822"/>
                      <a:pt x="3782865" y="3082331"/>
                      <a:pt x="3760939" y="3121671"/>
                    </a:cubicBezTo>
                    <a:cubicBezTo>
                      <a:pt x="3739023" y="3161020"/>
                      <a:pt x="3697973" y="3158940"/>
                      <a:pt x="3697973" y="3158940"/>
                    </a:cubicBezTo>
                    <a:cubicBezTo>
                      <a:pt x="3697973" y="3158940"/>
                      <a:pt x="3681742" y="3140213"/>
                      <a:pt x="3676594" y="3127743"/>
                    </a:cubicBezTo>
                    <a:cubicBezTo>
                      <a:pt x="3674634" y="3130128"/>
                      <a:pt x="3672231" y="3132679"/>
                      <a:pt x="3670530" y="3134963"/>
                    </a:cubicBezTo>
                    <a:cubicBezTo>
                      <a:pt x="3677481" y="3151397"/>
                      <a:pt x="3684977" y="3167028"/>
                      <a:pt x="3684977" y="3167028"/>
                    </a:cubicBezTo>
                    <a:lnTo>
                      <a:pt x="3686124" y="3177713"/>
                    </a:lnTo>
                    <a:cubicBezTo>
                      <a:pt x="3686142" y="3178055"/>
                      <a:pt x="3691272" y="3202726"/>
                      <a:pt x="3679487" y="3234042"/>
                    </a:cubicBezTo>
                    <a:cubicBezTo>
                      <a:pt x="3667664" y="3265461"/>
                      <a:pt x="3652376" y="3340036"/>
                      <a:pt x="3620274" y="3364023"/>
                    </a:cubicBezTo>
                    <a:cubicBezTo>
                      <a:pt x="3588172" y="3388018"/>
                      <a:pt x="3499814" y="3472632"/>
                      <a:pt x="3499814" y="3472632"/>
                    </a:cubicBezTo>
                    <a:cubicBezTo>
                      <a:pt x="3499814" y="3472632"/>
                      <a:pt x="3472842" y="3321965"/>
                      <a:pt x="3487391" y="3239237"/>
                    </a:cubicBezTo>
                    <a:cubicBezTo>
                      <a:pt x="3496264" y="3188796"/>
                      <a:pt x="3668959" y="3108480"/>
                      <a:pt x="3667064" y="3102038"/>
                    </a:cubicBezTo>
                    <a:cubicBezTo>
                      <a:pt x="3660501" y="3079733"/>
                      <a:pt x="3660713" y="3062171"/>
                      <a:pt x="3660704" y="3062171"/>
                    </a:cubicBezTo>
                    <a:lnTo>
                      <a:pt x="3480459" y="3136405"/>
                    </a:lnTo>
                    <a:lnTo>
                      <a:pt x="3480459" y="2874993"/>
                    </a:lnTo>
                    <a:cubicBezTo>
                      <a:pt x="3480459" y="2874993"/>
                      <a:pt x="3457378" y="2801850"/>
                      <a:pt x="3426450" y="2637263"/>
                    </a:cubicBezTo>
                    <a:cubicBezTo>
                      <a:pt x="3448329" y="2564240"/>
                      <a:pt x="3480052" y="2487862"/>
                      <a:pt x="3529855" y="2426107"/>
                    </a:cubicBezTo>
                    <a:cubicBezTo>
                      <a:pt x="3630442" y="2301405"/>
                      <a:pt x="3806361" y="2141717"/>
                      <a:pt x="3825938" y="2123969"/>
                    </a:cubicBezTo>
                    <a:lnTo>
                      <a:pt x="3879948" y="2125698"/>
                    </a:lnTo>
                    <a:cubicBezTo>
                      <a:pt x="3879948" y="2125698"/>
                      <a:pt x="3920600" y="2111010"/>
                      <a:pt x="3989139" y="2115308"/>
                    </a:cubicBezTo>
                    <a:cubicBezTo>
                      <a:pt x="4025235" y="2117564"/>
                      <a:pt x="4088848" y="2118691"/>
                      <a:pt x="4137902" y="2125698"/>
                    </a:cubicBezTo>
                    <a:cubicBezTo>
                      <a:pt x="4181956" y="2132011"/>
                      <a:pt x="4213578" y="2144480"/>
                      <a:pt x="4213578" y="2144480"/>
                    </a:cubicBezTo>
                    <a:cubicBezTo>
                      <a:pt x="4213587" y="2144480"/>
                      <a:pt x="4207071" y="2130958"/>
                      <a:pt x="4219928" y="2123387"/>
                    </a:cubicBezTo>
                    <a:cubicBezTo>
                      <a:pt x="4229384" y="2117832"/>
                      <a:pt x="4307167" y="2115299"/>
                      <a:pt x="4307167" y="2115308"/>
                    </a:cubicBezTo>
                    <a:cubicBezTo>
                      <a:pt x="4307176" y="2115299"/>
                      <a:pt x="4407430" y="2065209"/>
                      <a:pt x="4438016" y="2051464"/>
                    </a:cubicBezTo>
                    <a:cubicBezTo>
                      <a:pt x="4571416" y="1991549"/>
                      <a:pt x="4669969" y="1995431"/>
                      <a:pt x="4669969" y="1995431"/>
                    </a:cubicBezTo>
                    <a:close/>
                    <a:moveTo>
                      <a:pt x="2481029" y="2006116"/>
                    </a:moveTo>
                    <a:cubicBezTo>
                      <a:pt x="2523040" y="2017680"/>
                      <a:pt x="2567704" y="2030556"/>
                      <a:pt x="2594260" y="2036157"/>
                    </a:cubicBezTo>
                    <a:cubicBezTo>
                      <a:pt x="2635328" y="2044819"/>
                      <a:pt x="2776632" y="2070681"/>
                      <a:pt x="2832563" y="2080932"/>
                    </a:cubicBezTo>
                    <a:cubicBezTo>
                      <a:pt x="2833248" y="2087181"/>
                      <a:pt x="2834625" y="2094686"/>
                      <a:pt x="2834874" y="2099992"/>
                    </a:cubicBezTo>
                    <a:cubicBezTo>
                      <a:pt x="2835308" y="2109060"/>
                      <a:pt x="2834735" y="2119366"/>
                      <a:pt x="2834587" y="2129173"/>
                    </a:cubicBezTo>
                    <a:lnTo>
                      <a:pt x="2769302" y="2149971"/>
                    </a:lnTo>
                    <a:cubicBezTo>
                      <a:pt x="2769311" y="2149971"/>
                      <a:pt x="2758894" y="2157819"/>
                      <a:pt x="2756592" y="2159501"/>
                    </a:cubicBezTo>
                    <a:cubicBezTo>
                      <a:pt x="2693469" y="2115863"/>
                      <a:pt x="2624375" y="2071365"/>
                      <a:pt x="2553811" y="2044819"/>
                    </a:cubicBezTo>
                    <a:cubicBezTo>
                      <a:pt x="2532025" y="2036629"/>
                      <a:pt x="2507030" y="2022357"/>
                      <a:pt x="2481029" y="2006116"/>
                    </a:cubicBezTo>
                    <a:close/>
                    <a:moveTo>
                      <a:pt x="2261499" y="2026045"/>
                    </a:moveTo>
                    <a:cubicBezTo>
                      <a:pt x="2333033" y="2075488"/>
                      <a:pt x="2453872" y="2152504"/>
                      <a:pt x="2569127" y="2224778"/>
                    </a:cubicBezTo>
                    <a:cubicBezTo>
                      <a:pt x="2596109" y="2241702"/>
                      <a:pt x="2603115" y="2245769"/>
                      <a:pt x="2621408" y="2257129"/>
                    </a:cubicBezTo>
                    <a:cubicBezTo>
                      <a:pt x="2617332" y="2259819"/>
                      <a:pt x="2615131" y="2261483"/>
                      <a:pt x="2610722" y="2264349"/>
                    </a:cubicBezTo>
                    <a:cubicBezTo>
                      <a:pt x="2606267" y="2261668"/>
                      <a:pt x="2601710" y="2259477"/>
                      <a:pt x="2597717" y="2256270"/>
                    </a:cubicBezTo>
                    <a:cubicBezTo>
                      <a:pt x="2581264" y="2242987"/>
                      <a:pt x="2569127" y="2224778"/>
                      <a:pt x="2569127" y="2224778"/>
                    </a:cubicBezTo>
                    <a:lnTo>
                      <a:pt x="2570856" y="2247886"/>
                    </a:lnTo>
                    <a:cubicBezTo>
                      <a:pt x="2570856" y="2247886"/>
                      <a:pt x="2542544" y="2226238"/>
                      <a:pt x="2531572" y="2214961"/>
                    </a:cubicBezTo>
                    <a:cubicBezTo>
                      <a:pt x="2520609" y="2203675"/>
                      <a:pt x="2502889" y="2206559"/>
                      <a:pt x="2488821" y="2206873"/>
                    </a:cubicBezTo>
                    <a:cubicBezTo>
                      <a:pt x="2474752" y="2207178"/>
                      <a:pt x="2448141" y="2200893"/>
                      <a:pt x="2429321" y="2196761"/>
                    </a:cubicBezTo>
                    <a:cubicBezTo>
                      <a:pt x="2410502" y="2192629"/>
                      <a:pt x="2355754" y="2196142"/>
                      <a:pt x="2342665" y="2198785"/>
                    </a:cubicBezTo>
                    <a:cubicBezTo>
                      <a:pt x="2329576" y="2201420"/>
                      <a:pt x="2261517" y="2197186"/>
                      <a:pt x="2253984" y="2195606"/>
                    </a:cubicBezTo>
                    <a:cubicBezTo>
                      <a:pt x="2246451" y="2194016"/>
                      <a:pt x="2227696" y="2179716"/>
                      <a:pt x="2227696" y="2179716"/>
                    </a:cubicBezTo>
                    <a:lnTo>
                      <a:pt x="2225099" y="2183182"/>
                    </a:lnTo>
                    <a:cubicBezTo>
                      <a:pt x="2225089" y="2183192"/>
                      <a:pt x="2241348" y="2196622"/>
                      <a:pt x="2251387" y="2200227"/>
                    </a:cubicBezTo>
                    <a:cubicBezTo>
                      <a:pt x="2261416" y="2203841"/>
                      <a:pt x="2320194" y="2209979"/>
                      <a:pt x="2348442" y="2201669"/>
                    </a:cubicBezTo>
                    <a:cubicBezTo>
                      <a:pt x="2376690" y="2193369"/>
                      <a:pt x="2415688" y="2202270"/>
                      <a:pt x="2436827" y="2208602"/>
                    </a:cubicBezTo>
                    <a:cubicBezTo>
                      <a:pt x="2457985" y="2214933"/>
                      <a:pt x="2511097" y="2222799"/>
                      <a:pt x="2534751" y="2237201"/>
                    </a:cubicBezTo>
                    <a:cubicBezTo>
                      <a:pt x="2556501" y="2250447"/>
                      <a:pt x="2567371" y="2262601"/>
                      <a:pt x="2595989" y="2274174"/>
                    </a:cubicBezTo>
                    <a:cubicBezTo>
                      <a:pt x="2556760" y="2299372"/>
                      <a:pt x="2518575" y="2323571"/>
                      <a:pt x="2518575" y="2323571"/>
                    </a:cubicBezTo>
                    <a:lnTo>
                      <a:pt x="2530416" y="2330790"/>
                    </a:lnTo>
                    <a:cubicBezTo>
                      <a:pt x="2530407" y="2330790"/>
                      <a:pt x="2575653" y="2303281"/>
                      <a:pt x="2611009" y="2281689"/>
                    </a:cubicBezTo>
                    <a:cubicBezTo>
                      <a:pt x="2639044" y="2295896"/>
                      <a:pt x="2649138" y="2322120"/>
                      <a:pt x="2649138" y="2322120"/>
                    </a:cubicBezTo>
                    <a:cubicBezTo>
                      <a:pt x="2649129" y="2322120"/>
                      <a:pt x="2627841" y="2335726"/>
                      <a:pt x="2576633" y="2350145"/>
                    </a:cubicBezTo>
                    <a:cubicBezTo>
                      <a:pt x="2525415" y="2364556"/>
                      <a:pt x="2475483" y="2352022"/>
                      <a:pt x="2407082" y="2342631"/>
                    </a:cubicBezTo>
                    <a:cubicBezTo>
                      <a:pt x="2338672" y="2333248"/>
                      <a:pt x="2344033" y="2323053"/>
                      <a:pt x="2306265" y="2288326"/>
                    </a:cubicBezTo>
                    <a:cubicBezTo>
                      <a:pt x="2268496" y="2253608"/>
                      <a:pt x="2161828" y="2255891"/>
                      <a:pt x="2124863" y="2242691"/>
                    </a:cubicBezTo>
                    <a:cubicBezTo>
                      <a:pt x="2098548" y="2233291"/>
                      <a:pt x="2059393" y="2203971"/>
                      <a:pt x="2030119" y="2169604"/>
                    </a:cubicBezTo>
                    <a:cubicBezTo>
                      <a:pt x="2034898" y="2157698"/>
                      <a:pt x="2041387" y="2144480"/>
                      <a:pt x="2041387" y="2144480"/>
                    </a:cubicBezTo>
                    <a:cubicBezTo>
                      <a:pt x="2041378" y="2144480"/>
                      <a:pt x="2053227" y="2132261"/>
                      <a:pt x="2069403" y="2120503"/>
                    </a:cubicBezTo>
                    <a:cubicBezTo>
                      <a:pt x="2085478" y="2108810"/>
                      <a:pt x="2106192" y="2097811"/>
                      <a:pt x="2114751" y="2092486"/>
                    </a:cubicBezTo>
                    <a:cubicBezTo>
                      <a:pt x="2131001" y="2082374"/>
                      <a:pt x="2231744" y="2039910"/>
                      <a:pt x="2231744" y="2039910"/>
                    </a:cubicBezTo>
                    <a:cubicBezTo>
                      <a:pt x="2231735" y="2039910"/>
                      <a:pt x="2248799" y="2031979"/>
                      <a:pt x="2261499" y="2026045"/>
                    </a:cubicBezTo>
                    <a:close/>
                    <a:moveTo>
                      <a:pt x="1976396" y="2071689"/>
                    </a:moveTo>
                    <a:cubicBezTo>
                      <a:pt x="1979511" y="2071652"/>
                      <a:pt x="1996039" y="2080350"/>
                      <a:pt x="1996039" y="2080350"/>
                    </a:cubicBezTo>
                    <a:lnTo>
                      <a:pt x="1980722" y="2088725"/>
                    </a:lnTo>
                    <a:cubicBezTo>
                      <a:pt x="1977986" y="2083622"/>
                      <a:pt x="1975195" y="2077595"/>
                      <a:pt x="1972348" y="2072844"/>
                    </a:cubicBezTo>
                    <a:cubicBezTo>
                      <a:pt x="1974039" y="2072382"/>
                      <a:pt x="1975648" y="2071698"/>
                      <a:pt x="1976396" y="2071689"/>
                    </a:cubicBezTo>
                    <a:close/>
                    <a:moveTo>
                      <a:pt x="3151173" y="2072549"/>
                    </a:moveTo>
                    <a:cubicBezTo>
                      <a:pt x="3149278" y="2203693"/>
                      <a:pt x="3144887" y="2444640"/>
                      <a:pt x="3145682" y="2449798"/>
                    </a:cubicBezTo>
                    <a:lnTo>
                      <a:pt x="3143945" y="2452691"/>
                    </a:lnTo>
                    <a:cubicBezTo>
                      <a:pt x="3083669" y="2412945"/>
                      <a:pt x="3009888" y="2346596"/>
                      <a:pt x="2954169" y="2299880"/>
                    </a:cubicBezTo>
                    <a:cubicBezTo>
                      <a:pt x="2983055" y="2270255"/>
                      <a:pt x="2996605" y="2239779"/>
                      <a:pt x="3013382" y="2195319"/>
                    </a:cubicBezTo>
                    <a:cubicBezTo>
                      <a:pt x="3031564" y="2147142"/>
                      <a:pt x="3085111" y="2095823"/>
                      <a:pt x="3117657" y="2081219"/>
                    </a:cubicBezTo>
                    <a:cubicBezTo>
                      <a:pt x="3124838" y="2077993"/>
                      <a:pt x="3139119" y="2075294"/>
                      <a:pt x="3151173" y="2072549"/>
                    </a:cubicBezTo>
                    <a:close/>
                    <a:moveTo>
                      <a:pt x="2045139" y="2078039"/>
                    </a:moveTo>
                    <a:lnTo>
                      <a:pt x="2024342" y="2095657"/>
                    </a:lnTo>
                    <a:lnTo>
                      <a:pt x="2028104" y="2098264"/>
                    </a:lnTo>
                    <a:cubicBezTo>
                      <a:pt x="2028085" y="2098264"/>
                      <a:pt x="2038872" y="2091248"/>
                      <a:pt x="2043411" y="2086127"/>
                    </a:cubicBezTo>
                    <a:cubicBezTo>
                      <a:pt x="2047940" y="2081015"/>
                      <a:pt x="2051785" y="2080350"/>
                      <a:pt x="2051785" y="2080350"/>
                    </a:cubicBezTo>
                    <a:cubicBezTo>
                      <a:pt x="2051776" y="2080350"/>
                      <a:pt x="2066677" y="2088725"/>
                      <a:pt x="2073156" y="2090176"/>
                    </a:cubicBezTo>
                    <a:cubicBezTo>
                      <a:pt x="2079636" y="2091627"/>
                      <a:pt x="2093954" y="2094797"/>
                      <a:pt x="2093954" y="2094797"/>
                    </a:cubicBezTo>
                    <a:cubicBezTo>
                      <a:pt x="2093954" y="2094788"/>
                      <a:pt x="2067499" y="2112877"/>
                      <a:pt x="2060455" y="2117619"/>
                    </a:cubicBezTo>
                    <a:cubicBezTo>
                      <a:pt x="2053394" y="2122352"/>
                      <a:pt x="2034741" y="2137548"/>
                      <a:pt x="2034741" y="2137548"/>
                    </a:cubicBezTo>
                    <a:cubicBezTo>
                      <a:pt x="2034750" y="2137548"/>
                      <a:pt x="2021957" y="2140524"/>
                      <a:pt x="2011632" y="2143325"/>
                    </a:cubicBezTo>
                    <a:cubicBezTo>
                      <a:pt x="2008101" y="2137668"/>
                      <a:pt x="2003341" y="2132270"/>
                      <a:pt x="2000660" y="2126567"/>
                    </a:cubicBezTo>
                    <a:cubicBezTo>
                      <a:pt x="1994541" y="2113561"/>
                      <a:pt x="1988782" y="2104337"/>
                      <a:pt x="1983033" y="2093346"/>
                    </a:cubicBezTo>
                    <a:lnTo>
                      <a:pt x="2003544" y="2084103"/>
                    </a:lnTo>
                    <a:cubicBezTo>
                      <a:pt x="2003554" y="2084112"/>
                      <a:pt x="2013943" y="2085203"/>
                      <a:pt x="2021744" y="2083243"/>
                    </a:cubicBezTo>
                    <a:cubicBezTo>
                      <a:pt x="2029555" y="2081265"/>
                      <a:pt x="2045139" y="2078039"/>
                      <a:pt x="2045139" y="2078039"/>
                    </a:cubicBezTo>
                    <a:close/>
                    <a:moveTo>
                      <a:pt x="2862318" y="2086414"/>
                    </a:moveTo>
                    <a:cubicBezTo>
                      <a:pt x="2864037" y="2086737"/>
                      <a:pt x="2880222" y="2089889"/>
                      <a:pt x="2880222" y="2089889"/>
                    </a:cubicBezTo>
                    <a:lnTo>
                      <a:pt x="2864915" y="2113284"/>
                    </a:lnTo>
                    <a:cubicBezTo>
                      <a:pt x="2864065" y="2104133"/>
                      <a:pt x="2863260" y="2095010"/>
                      <a:pt x="2862318" y="2086414"/>
                    </a:cubicBezTo>
                    <a:close/>
                    <a:moveTo>
                      <a:pt x="2964854" y="2088151"/>
                    </a:moveTo>
                    <a:cubicBezTo>
                      <a:pt x="2973525" y="2088558"/>
                      <a:pt x="2982990" y="2089473"/>
                      <a:pt x="2992298" y="2091331"/>
                    </a:cubicBezTo>
                    <a:cubicBezTo>
                      <a:pt x="3029521" y="2098744"/>
                      <a:pt x="3045734" y="2100574"/>
                      <a:pt x="3045734" y="2100574"/>
                    </a:cubicBezTo>
                    <a:lnTo>
                      <a:pt x="3003279" y="2126280"/>
                    </a:lnTo>
                    <a:cubicBezTo>
                      <a:pt x="3003279" y="2126280"/>
                      <a:pt x="2961129" y="2262879"/>
                      <a:pt x="2937411" y="2285728"/>
                    </a:cubicBezTo>
                    <a:cubicBezTo>
                      <a:pt x="2923638" y="2274609"/>
                      <a:pt x="2911530" y="2265356"/>
                      <a:pt x="2901888" y="2259440"/>
                    </a:cubicBezTo>
                    <a:cubicBezTo>
                      <a:pt x="2894549" y="2254929"/>
                      <a:pt x="2883291" y="2246712"/>
                      <a:pt x="2874445" y="2240667"/>
                    </a:cubicBezTo>
                    <a:cubicBezTo>
                      <a:pt x="2873558" y="2225268"/>
                      <a:pt x="2870591" y="2176657"/>
                      <a:pt x="2866357" y="2128305"/>
                    </a:cubicBezTo>
                    <a:cubicBezTo>
                      <a:pt x="2885297" y="2116316"/>
                      <a:pt x="2918351" y="2090749"/>
                      <a:pt x="2918351" y="2090749"/>
                    </a:cubicBezTo>
                    <a:cubicBezTo>
                      <a:pt x="2918351" y="2090749"/>
                      <a:pt x="2938862" y="2086922"/>
                      <a:pt x="2964854" y="2088151"/>
                    </a:cubicBezTo>
                    <a:close/>
                    <a:moveTo>
                      <a:pt x="2834292" y="2142743"/>
                    </a:moveTo>
                    <a:cubicBezTo>
                      <a:pt x="2833358" y="2169558"/>
                      <a:pt x="2831657" y="2195374"/>
                      <a:pt x="2830252" y="2210339"/>
                    </a:cubicBezTo>
                    <a:cubicBezTo>
                      <a:pt x="2812135" y="2197343"/>
                      <a:pt x="2788889" y="2182101"/>
                      <a:pt x="2768146" y="2167589"/>
                    </a:cubicBezTo>
                    <a:cubicBezTo>
                      <a:pt x="2770855" y="2165934"/>
                      <a:pt x="2779414" y="2160656"/>
                      <a:pt x="2779414" y="2160656"/>
                    </a:cubicBezTo>
                    <a:cubicBezTo>
                      <a:pt x="2779414" y="2160656"/>
                      <a:pt x="2811544" y="2150119"/>
                      <a:pt x="2834292" y="2142743"/>
                    </a:cubicBezTo>
                    <a:close/>
                    <a:moveTo>
                      <a:pt x="2026653" y="2150258"/>
                    </a:moveTo>
                    <a:cubicBezTo>
                      <a:pt x="2026662" y="2150258"/>
                      <a:pt x="2025544" y="2156562"/>
                      <a:pt x="2024055" y="2162385"/>
                    </a:cubicBezTo>
                    <a:cubicBezTo>
                      <a:pt x="2021356" y="2158946"/>
                      <a:pt x="2019581" y="2155499"/>
                      <a:pt x="2017123" y="2151986"/>
                    </a:cubicBezTo>
                    <a:cubicBezTo>
                      <a:pt x="2019683" y="2151469"/>
                      <a:pt x="2026653" y="2150258"/>
                      <a:pt x="2026653" y="2150258"/>
                    </a:cubicBezTo>
                    <a:close/>
                    <a:moveTo>
                      <a:pt x="1976396" y="2158345"/>
                    </a:moveTo>
                    <a:cubicBezTo>
                      <a:pt x="1983911" y="2176250"/>
                      <a:pt x="1995456" y="2203120"/>
                      <a:pt x="1995456" y="2203120"/>
                    </a:cubicBezTo>
                    <a:lnTo>
                      <a:pt x="1996898" y="2203980"/>
                    </a:lnTo>
                    <a:cubicBezTo>
                      <a:pt x="1987183" y="2212429"/>
                      <a:pt x="1974917" y="2222457"/>
                      <a:pt x="1960507" y="2231710"/>
                    </a:cubicBezTo>
                    <a:cubicBezTo>
                      <a:pt x="1943869" y="2242405"/>
                      <a:pt x="1933221" y="2246869"/>
                      <a:pt x="1926713" y="2249910"/>
                    </a:cubicBezTo>
                    <a:cubicBezTo>
                      <a:pt x="1915760" y="2249855"/>
                      <a:pt x="1905629" y="2249337"/>
                      <a:pt x="1905629" y="2249337"/>
                    </a:cubicBezTo>
                    <a:cubicBezTo>
                      <a:pt x="1905638" y="2249337"/>
                      <a:pt x="1844447" y="2208398"/>
                      <a:pt x="1831100" y="2204849"/>
                    </a:cubicBezTo>
                    <a:cubicBezTo>
                      <a:pt x="1827504" y="2203897"/>
                      <a:pt x="1817974" y="2201900"/>
                      <a:pt x="1808574" y="2199645"/>
                    </a:cubicBezTo>
                    <a:cubicBezTo>
                      <a:pt x="1809119" y="2199340"/>
                      <a:pt x="1813186" y="2197048"/>
                      <a:pt x="1813195" y="2197048"/>
                    </a:cubicBezTo>
                    <a:lnTo>
                      <a:pt x="1859412" y="2193581"/>
                    </a:lnTo>
                    <a:lnTo>
                      <a:pt x="1918912" y="2160361"/>
                    </a:lnTo>
                    <a:cubicBezTo>
                      <a:pt x="1918921" y="2160361"/>
                      <a:pt x="1962116" y="2158946"/>
                      <a:pt x="1976396" y="2158345"/>
                    </a:cubicBezTo>
                    <a:close/>
                    <a:moveTo>
                      <a:pt x="2010190" y="2210626"/>
                    </a:moveTo>
                    <a:lnTo>
                      <a:pt x="2044280" y="2227671"/>
                    </a:lnTo>
                    <a:cubicBezTo>
                      <a:pt x="2044280" y="2227661"/>
                      <a:pt x="2023205" y="2233013"/>
                      <a:pt x="2008748" y="2236618"/>
                    </a:cubicBezTo>
                    <a:cubicBezTo>
                      <a:pt x="2009340" y="2225314"/>
                      <a:pt x="2009783" y="2215664"/>
                      <a:pt x="2010190" y="2210626"/>
                    </a:cubicBezTo>
                    <a:close/>
                    <a:moveTo>
                      <a:pt x="2000660" y="2210913"/>
                    </a:moveTo>
                    <a:cubicBezTo>
                      <a:pt x="2000660" y="2210922"/>
                      <a:pt x="2000494" y="2226229"/>
                      <a:pt x="2000374" y="2238643"/>
                    </a:cubicBezTo>
                    <a:cubicBezTo>
                      <a:pt x="1993164" y="2240528"/>
                      <a:pt x="1996316" y="2239632"/>
                      <a:pt x="1986509" y="2242405"/>
                    </a:cubicBezTo>
                    <a:cubicBezTo>
                      <a:pt x="1970878" y="2246814"/>
                      <a:pt x="1955941" y="2248478"/>
                      <a:pt x="1942603" y="2249337"/>
                    </a:cubicBezTo>
                    <a:cubicBezTo>
                      <a:pt x="1952964" y="2243421"/>
                      <a:pt x="1963964" y="2237293"/>
                      <a:pt x="1969464" y="2232866"/>
                    </a:cubicBezTo>
                    <a:cubicBezTo>
                      <a:pt x="1977820" y="2226136"/>
                      <a:pt x="2000660" y="2210913"/>
                      <a:pt x="2000660" y="2210913"/>
                    </a:cubicBezTo>
                    <a:close/>
                    <a:moveTo>
                      <a:pt x="2636142" y="2266086"/>
                    </a:moveTo>
                    <a:cubicBezTo>
                      <a:pt x="2668272" y="2285978"/>
                      <a:pt x="2705541" y="2309484"/>
                      <a:pt x="2736368" y="2328479"/>
                    </a:cubicBezTo>
                    <a:cubicBezTo>
                      <a:pt x="2723732" y="2329597"/>
                      <a:pt x="2718981" y="2330439"/>
                      <a:pt x="2707491" y="2330790"/>
                    </a:cubicBezTo>
                    <a:cubicBezTo>
                      <a:pt x="2676933" y="2331723"/>
                      <a:pt x="2672829" y="2321833"/>
                      <a:pt x="2672829" y="2321833"/>
                    </a:cubicBezTo>
                    <a:cubicBezTo>
                      <a:pt x="2672820" y="2321833"/>
                      <a:pt x="2656237" y="2300823"/>
                      <a:pt x="2646540" y="2288908"/>
                    </a:cubicBezTo>
                    <a:cubicBezTo>
                      <a:pt x="2641706" y="2282983"/>
                      <a:pt x="2633766" y="2278019"/>
                      <a:pt x="2624874" y="2273019"/>
                    </a:cubicBezTo>
                    <a:cubicBezTo>
                      <a:pt x="2628867" y="2270523"/>
                      <a:pt x="2633249" y="2267981"/>
                      <a:pt x="2636142" y="2266086"/>
                    </a:cubicBezTo>
                    <a:close/>
                    <a:moveTo>
                      <a:pt x="2016550" y="2280820"/>
                    </a:moveTo>
                    <a:cubicBezTo>
                      <a:pt x="2016540" y="2280820"/>
                      <a:pt x="2115102" y="2276938"/>
                      <a:pt x="2248494" y="2336853"/>
                    </a:cubicBezTo>
                    <a:cubicBezTo>
                      <a:pt x="2279089" y="2350598"/>
                      <a:pt x="2379056" y="2400688"/>
                      <a:pt x="2379056" y="2400688"/>
                    </a:cubicBezTo>
                    <a:cubicBezTo>
                      <a:pt x="2379056" y="2400697"/>
                      <a:pt x="2456839" y="2403230"/>
                      <a:pt x="2466295" y="2408785"/>
                    </a:cubicBezTo>
                    <a:cubicBezTo>
                      <a:pt x="2479162" y="2416346"/>
                      <a:pt x="2472645" y="2429869"/>
                      <a:pt x="2472645" y="2429869"/>
                    </a:cubicBezTo>
                    <a:cubicBezTo>
                      <a:pt x="2472654" y="2429869"/>
                      <a:pt x="2483238" y="2426172"/>
                      <a:pt x="2498933" y="2421781"/>
                    </a:cubicBezTo>
                    <a:cubicBezTo>
                      <a:pt x="2525323" y="2441479"/>
                      <a:pt x="2555299" y="2464671"/>
                      <a:pt x="2565948" y="2477528"/>
                    </a:cubicBezTo>
                    <a:cubicBezTo>
                      <a:pt x="2581938" y="2496837"/>
                      <a:pt x="2615622" y="2556356"/>
                      <a:pt x="2639026" y="2600585"/>
                    </a:cubicBezTo>
                    <a:cubicBezTo>
                      <a:pt x="2611305" y="2621457"/>
                      <a:pt x="2582706" y="2642753"/>
                      <a:pt x="2582706" y="2642753"/>
                    </a:cubicBezTo>
                    <a:lnTo>
                      <a:pt x="2475243" y="2663264"/>
                    </a:lnTo>
                    <a:lnTo>
                      <a:pt x="2472932" y="2671057"/>
                    </a:lnTo>
                    <a:lnTo>
                      <a:pt x="2535620" y="2660371"/>
                    </a:lnTo>
                    <a:lnTo>
                      <a:pt x="2578371" y="2651424"/>
                    </a:lnTo>
                    <a:cubicBezTo>
                      <a:pt x="2578380" y="2651415"/>
                      <a:pt x="2571004" y="2671343"/>
                      <a:pt x="2563923" y="2687528"/>
                    </a:cubicBezTo>
                    <a:cubicBezTo>
                      <a:pt x="2558664" y="2699600"/>
                      <a:pt x="2559745" y="2718179"/>
                      <a:pt x="2560744" y="2728828"/>
                    </a:cubicBezTo>
                    <a:cubicBezTo>
                      <a:pt x="2517235" y="2721211"/>
                      <a:pt x="2464271" y="2700201"/>
                      <a:pt x="2438851" y="2686373"/>
                    </a:cubicBezTo>
                    <a:cubicBezTo>
                      <a:pt x="2410567" y="2670973"/>
                      <a:pt x="2331397" y="2623980"/>
                      <a:pt x="2331397" y="2623980"/>
                    </a:cubicBezTo>
                    <a:cubicBezTo>
                      <a:pt x="2331397" y="2623980"/>
                      <a:pt x="2278461" y="2590824"/>
                      <a:pt x="2273340" y="2597405"/>
                    </a:cubicBezTo>
                    <a:cubicBezTo>
                      <a:pt x="2268210" y="2603987"/>
                      <a:pt x="2303224" y="2624276"/>
                      <a:pt x="2319270" y="2636976"/>
                    </a:cubicBezTo>
                    <a:cubicBezTo>
                      <a:pt x="2335307" y="2649677"/>
                      <a:pt x="2419985" y="2698555"/>
                      <a:pt x="2453299" y="2715545"/>
                    </a:cubicBezTo>
                    <a:cubicBezTo>
                      <a:pt x="2486593" y="2732534"/>
                      <a:pt x="2554005" y="2755735"/>
                      <a:pt x="2546305" y="2766383"/>
                    </a:cubicBezTo>
                    <a:cubicBezTo>
                      <a:pt x="2538606" y="2777032"/>
                      <a:pt x="2480770" y="2800427"/>
                      <a:pt x="2457051" y="2808847"/>
                    </a:cubicBezTo>
                    <a:cubicBezTo>
                      <a:pt x="2433324" y="2817268"/>
                      <a:pt x="2388882" y="2832529"/>
                      <a:pt x="2388882" y="2832529"/>
                    </a:cubicBezTo>
                    <a:cubicBezTo>
                      <a:pt x="2388882" y="2832529"/>
                      <a:pt x="2376080" y="2819080"/>
                      <a:pt x="2364618" y="2810003"/>
                    </a:cubicBezTo>
                    <a:cubicBezTo>
                      <a:pt x="2353156" y="2800926"/>
                      <a:pt x="2335150" y="2780831"/>
                      <a:pt x="2335150" y="2780831"/>
                    </a:cubicBezTo>
                    <a:cubicBezTo>
                      <a:pt x="2335150" y="2780831"/>
                      <a:pt x="2309777" y="2766014"/>
                      <a:pt x="2293555" y="2746455"/>
                    </a:cubicBezTo>
                    <a:cubicBezTo>
                      <a:pt x="2277342" y="2726886"/>
                      <a:pt x="2253402" y="2692436"/>
                      <a:pt x="2253402" y="2692436"/>
                    </a:cubicBezTo>
                    <a:cubicBezTo>
                      <a:pt x="2253402" y="2692436"/>
                      <a:pt x="2245785" y="2686548"/>
                      <a:pt x="2243585" y="2684922"/>
                    </a:cubicBezTo>
                    <a:lnTo>
                      <a:pt x="2244454" y="2684922"/>
                    </a:lnTo>
                    <a:lnTo>
                      <a:pt x="2236080" y="2676547"/>
                    </a:lnTo>
                    <a:lnTo>
                      <a:pt x="2233769" y="2677416"/>
                    </a:lnTo>
                    <a:cubicBezTo>
                      <a:pt x="2212555" y="2661508"/>
                      <a:pt x="2178447" y="2635433"/>
                      <a:pt x="2171080" y="2623398"/>
                    </a:cubicBezTo>
                    <a:cubicBezTo>
                      <a:pt x="2169980" y="2621605"/>
                      <a:pt x="2165950" y="2615883"/>
                      <a:pt x="2163861" y="2612712"/>
                    </a:cubicBezTo>
                    <a:cubicBezTo>
                      <a:pt x="2166579" y="2600345"/>
                      <a:pt x="2169925" y="2584400"/>
                      <a:pt x="2169925" y="2584409"/>
                    </a:cubicBezTo>
                    <a:lnTo>
                      <a:pt x="2165885" y="2582385"/>
                    </a:lnTo>
                    <a:cubicBezTo>
                      <a:pt x="2165885" y="2582385"/>
                      <a:pt x="2162262" y="2595760"/>
                      <a:pt x="2159526" y="2606649"/>
                    </a:cubicBezTo>
                    <a:cubicBezTo>
                      <a:pt x="2140559" y="2578318"/>
                      <a:pt x="2104648" y="2526342"/>
                      <a:pt x="2104648" y="2526342"/>
                    </a:cubicBezTo>
                    <a:cubicBezTo>
                      <a:pt x="2104648" y="2526342"/>
                      <a:pt x="2130955" y="2587497"/>
                      <a:pt x="2154618" y="2626577"/>
                    </a:cubicBezTo>
                    <a:cubicBezTo>
                      <a:pt x="2154498" y="2627003"/>
                      <a:pt x="2154146" y="2627946"/>
                      <a:pt x="2154036" y="2628315"/>
                    </a:cubicBezTo>
                    <a:cubicBezTo>
                      <a:pt x="2150939" y="2638742"/>
                      <a:pt x="2138729" y="2647375"/>
                      <a:pt x="2138729" y="2647375"/>
                    </a:cubicBezTo>
                    <a:cubicBezTo>
                      <a:pt x="2138729" y="2647375"/>
                      <a:pt x="2111599" y="2621059"/>
                      <a:pt x="2102911" y="2608960"/>
                    </a:cubicBezTo>
                    <a:cubicBezTo>
                      <a:pt x="2094222" y="2596860"/>
                      <a:pt x="2073156" y="2565922"/>
                      <a:pt x="2073156" y="2565922"/>
                    </a:cubicBezTo>
                    <a:lnTo>
                      <a:pt x="2072583" y="2577181"/>
                    </a:lnTo>
                    <a:cubicBezTo>
                      <a:pt x="2072583" y="2577181"/>
                      <a:pt x="2092160" y="2610346"/>
                      <a:pt x="2101468" y="2623111"/>
                    </a:cubicBezTo>
                    <a:cubicBezTo>
                      <a:pt x="2110777" y="2635876"/>
                      <a:pt x="2135549" y="2659798"/>
                      <a:pt x="2135549" y="2659798"/>
                    </a:cubicBezTo>
                    <a:cubicBezTo>
                      <a:pt x="2135549" y="2659798"/>
                      <a:pt x="2129263" y="2673053"/>
                      <a:pt x="2128330" y="2689543"/>
                    </a:cubicBezTo>
                    <a:cubicBezTo>
                      <a:pt x="2127406" y="2706034"/>
                      <a:pt x="2134689" y="2723060"/>
                      <a:pt x="2134689" y="2723060"/>
                    </a:cubicBezTo>
                    <a:cubicBezTo>
                      <a:pt x="2134689" y="2723060"/>
                      <a:pt x="2128644" y="2735196"/>
                      <a:pt x="2118800" y="2744144"/>
                    </a:cubicBezTo>
                    <a:cubicBezTo>
                      <a:pt x="2108956" y="2753092"/>
                      <a:pt x="2098584" y="2768694"/>
                      <a:pt x="2098575" y="2768694"/>
                    </a:cubicBezTo>
                    <a:lnTo>
                      <a:pt x="2050048" y="2692436"/>
                    </a:lnTo>
                    <a:lnTo>
                      <a:pt x="2044280" y="2658356"/>
                    </a:lnTo>
                    <a:cubicBezTo>
                      <a:pt x="2044280" y="2658347"/>
                      <a:pt x="2048837" y="2593856"/>
                      <a:pt x="2053810" y="2565054"/>
                    </a:cubicBezTo>
                    <a:cubicBezTo>
                      <a:pt x="2058783" y="2536242"/>
                      <a:pt x="2051785" y="2511609"/>
                      <a:pt x="2051785" y="2511609"/>
                    </a:cubicBezTo>
                    <a:cubicBezTo>
                      <a:pt x="2051785" y="2511609"/>
                      <a:pt x="2033576" y="2455779"/>
                      <a:pt x="2030415" y="2441710"/>
                    </a:cubicBezTo>
                    <a:cubicBezTo>
                      <a:pt x="2027244" y="2427651"/>
                      <a:pt x="2019434" y="2366035"/>
                      <a:pt x="2019434" y="2366026"/>
                    </a:cubicBezTo>
                    <a:lnTo>
                      <a:pt x="2009904" y="2362855"/>
                    </a:lnTo>
                    <a:cubicBezTo>
                      <a:pt x="2009904" y="2362855"/>
                      <a:pt x="2019775" y="2461722"/>
                      <a:pt x="2021458" y="2479839"/>
                    </a:cubicBezTo>
                    <a:cubicBezTo>
                      <a:pt x="2023140" y="2497956"/>
                      <a:pt x="2032143" y="2544247"/>
                      <a:pt x="2032143" y="2544256"/>
                    </a:cubicBezTo>
                    <a:cubicBezTo>
                      <a:pt x="2032143" y="2544256"/>
                      <a:pt x="2025969" y="2661351"/>
                      <a:pt x="2016836" y="2663838"/>
                    </a:cubicBezTo>
                    <a:cubicBezTo>
                      <a:pt x="2007704" y="2666324"/>
                      <a:pt x="1954443" y="2627733"/>
                      <a:pt x="1954443" y="2627733"/>
                    </a:cubicBezTo>
                    <a:lnTo>
                      <a:pt x="1926427" y="2563029"/>
                    </a:lnTo>
                    <a:lnTo>
                      <a:pt x="1896090" y="2493991"/>
                    </a:lnTo>
                    <a:lnTo>
                      <a:pt x="1888584" y="2497457"/>
                    </a:lnTo>
                    <a:lnTo>
                      <a:pt x="1916888" y="2568806"/>
                    </a:lnTo>
                    <a:lnTo>
                      <a:pt x="1939423" y="2625135"/>
                    </a:lnTo>
                    <a:lnTo>
                      <a:pt x="1912848" y="2618203"/>
                    </a:lnTo>
                    <a:lnTo>
                      <a:pt x="1828207" y="2587866"/>
                    </a:lnTo>
                    <a:cubicBezTo>
                      <a:pt x="1828207" y="2587875"/>
                      <a:pt x="1822162" y="2580573"/>
                      <a:pt x="1819832" y="2577763"/>
                    </a:cubicBezTo>
                    <a:cubicBezTo>
                      <a:pt x="1820063" y="2577005"/>
                      <a:pt x="1820525" y="2572393"/>
                      <a:pt x="1820701" y="2572273"/>
                    </a:cubicBezTo>
                    <a:cubicBezTo>
                      <a:pt x="1823428" y="2570433"/>
                      <a:pt x="1827634" y="2580074"/>
                      <a:pt x="1827634" y="2580074"/>
                    </a:cubicBezTo>
                    <a:lnTo>
                      <a:pt x="1828503" y="2574297"/>
                    </a:lnTo>
                    <a:cubicBezTo>
                      <a:pt x="1828512" y="2574297"/>
                      <a:pt x="1799220" y="2524041"/>
                      <a:pt x="1788923" y="2503530"/>
                    </a:cubicBezTo>
                    <a:cubicBezTo>
                      <a:pt x="1778635" y="2483000"/>
                      <a:pt x="1772747" y="2400402"/>
                      <a:pt x="1772747" y="2400402"/>
                    </a:cubicBezTo>
                    <a:lnTo>
                      <a:pt x="1818964" y="2295258"/>
                    </a:lnTo>
                    <a:cubicBezTo>
                      <a:pt x="1818964" y="2295258"/>
                      <a:pt x="1860540" y="2290674"/>
                      <a:pt x="1899843" y="2286311"/>
                    </a:cubicBezTo>
                    <a:cubicBezTo>
                      <a:pt x="1928645" y="2283103"/>
                      <a:pt x="1968909" y="2281994"/>
                      <a:pt x="1993145" y="2281393"/>
                    </a:cubicBezTo>
                    <a:cubicBezTo>
                      <a:pt x="1991639" y="2286653"/>
                      <a:pt x="1989106" y="2297569"/>
                      <a:pt x="1989106" y="2297569"/>
                    </a:cubicBezTo>
                    <a:lnTo>
                      <a:pt x="1995752" y="2298151"/>
                    </a:lnTo>
                    <a:cubicBezTo>
                      <a:pt x="1995743" y="2298151"/>
                      <a:pt x="1998664" y="2289832"/>
                      <a:pt x="2001233" y="2281107"/>
                    </a:cubicBezTo>
                    <a:cubicBezTo>
                      <a:pt x="2005430" y="2281014"/>
                      <a:pt x="2016550" y="2280820"/>
                      <a:pt x="2016550" y="2280820"/>
                    </a:cubicBezTo>
                    <a:close/>
                    <a:moveTo>
                      <a:pt x="1766396" y="2313458"/>
                    </a:moveTo>
                    <a:cubicBezTo>
                      <a:pt x="1777886" y="2313560"/>
                      <a:pt x="1788525" y="2314688"/>
                      <a:pt x="1788923" y="2317794"/>
                    </a:cubicBezTo>
                    <a:cubicBezTo>
                      <a:pt x="1789708" y="2324005"/>
                      <a:pt x="1753807" y="2329801"/>
                      <a:pt x="1745312" y="2329921"/>
                    </a:cubicBezTo>
                    <a:cubicBezTo>
                      <a:pt x="1736818" y="2330041"/>
                      <a:pt x="1718738" y="2326168"/>
                      <a:pt x="1718738" y="2326168"/>
                    </a:cubicBezTo>
                    <a:lnTo>
                      <a:pt x="1717582" y="2331363"/>
                    </a:lnTo>
                    <a:lnTo>
                      <a:pt x="1731734" y="2335411"/>
                    </a:lnTo>
                    <a:cubicBezTo>
                      <a:pt x="1731724" y="2335411"/>
                      <a:pt x="1715465" y="2352595"/>
                      <a:pt x="1711518" y="2356209"/>
                    </a:cubicBezTo>
                    <a:cubicBezTo>
                      <a:pt x="1707553" y="2359832"/>
                      <a:pt x="1695916" y="2366321"/>
                      <a:pt x="1695916" y="2366321"/>
                    </a:cubicBezTo>
                    <a:cubicBezTo>
                      <a:pt x="1695906" y="2366312"/>
                      <a:pt x="1682235" y="2367902"/>
                      <a:pt x="1673963" y="2370943"/>
                    </a:cubicBezTo>
                    <a:cubicBezTo>
                      <a:pt x="1666854" y="2373550"/>
                      <a:pt x="1653544" y="2383338"/>
                      <a:pt x="1649126" y="2386537"/>
                    </a:cubicBezTo>
                    <a:lnTo>
                      <a:pt x="1587593" y="2386537"/>
                    </a:lnTo>
                    <a:cubicBezTo>
                      <a:pt x="1587593" y="2386537"/>
                      <a:pt x="1612494" y="2443106"/>
                      <a:pt x="1645364" y="2514788"/>
                    </a:cubicBezTo>
                    <a:cubicBezTo>
                      <a:pt x="1638746" y="2525418"/>
                      <a:pt x="1631656" y="2536205"/>
                      <a:pt x="1630057" y="2538479"/>
                    </a:cubicBezTo>
                    <a:cubicBezTo>
                      <a:pt x="1626461" y="2543572"/>
                      <a:pt x="1610479" y="2555829"/>
                      <a:pt x="1606080" y="2559276"/>
                    </a:cubicBezTo>
                    <a:cubicBezTo>
                      <a:pt x="1601680" y="2562715"/>
                      <a:pt x="1591355" y="2574870"/>
                      <a:pt x="1591355" y="2574870"/>
                    </a:cubicBezTo>
                    <a:lnTo>
                      <a:pt x="1581529" y="2578623"/>
                    </a:lnTo>
                    <a:cubicBezTo>
                      <a:pt x="1581529" y="2578623"/>
                      <a:pt x="1582786" y="2583559"/>
                      <a:pt x="1583553" y="2587293"/>
                    </a:cubicBezTo>
                    <a:cubicBezTo>
                      <a:pt x="1584219" y="2590602"/>
                      <a:pt x="1539130" y="2667942"/>
                      <a:pt x="1525782" y="2689543"/>
                    </a:cubicBezTo>
                    <a:cubicBezTo>
                      <a:pt x="1507647" y="2680152"/>
                      <a:pt x="1487940" y="2669217"/>
                      <a:pt x="1482745" y="2662682"/>
                    </a:cubicBezTo>
                    <a:cubicBezTo>
                      <a:pt x="1472439" y="2649760"/>
                      <a:pt x="1475184" y="2636986"/>
                      <a:pt x="1478410" y="2615596"/>
                    </a:cubicBezTo>
                    <a:cubicBezTo>
                      <a:pt x="1481996" y="2591795"/>
                      <a:pt x="1501112" y="2573456"/>
                      <a:pt x="1507296" y="2567364"/>
                    </a:cubicBezTo>
                    <a:cubicBezTo>
                      <a:pt x="1513470" y="2561273"/>
                      <a:pt x="1542531" y="2532988"/>
                      <a:pt x="1542531" y="2532988"/>
                    </a:cubicBezTo>
                    <a:lnTo>
                      <a:pt x="1534443" y="2530678"/>
                    </a:lnTo>
                    <a:cubicBezTo>
                      <a:pt x="1534443" y="2530678"/>
                      <a:pt x="1510586" y="2554304"/>
                      <a:pt x="1504402" y="2562161"/>
                    </a:cubicBezTo>
                    <a:cubicBezTo>
                      <a:pt x="1498228" y="2570026"/>
                      <a:pt x="1491351" y="2583744"/>
                      <a:pt x="1482449" y="2584696"/>
                    </a:cubicBezTo>
                    <a:cubicBezTo>
                      <a:pt x="1478438" y="2585121"/>
                      <a:pt x="1470174" y="2578077"/>
                      <a:pt x="1466569" y="2565627"/>
                    </a:cubicBezTo>
                    <a:cubicBezTo>
                      <a:pt x="1463556" y="2555265"/>
                      <a:pt x="1462807" y="2542518"/>
                      <a:pt x="1462807" y="2542518"/>
                    </a:cubicBezTo>
                    <a:lnTo>
                      <a:pt x="1463094" y="2490524"/>
                    </a:lnTo>
                    <a:cubicBezTo>
                      <a:pt x="1463103" y="2490524"/>
                      <a:pt x="1460136" y="2511682"/>
                      <a:pt x="1458768" y="2525769"/>
                    </a:cubicBezTo>
                    <a:cubicBezTo>
                      <a:pt x="1458158" y="2532036"/>
                      <a:pt x="1457234" y="2537296"/>
                      <a:pt x="1455875" y="2538192"/>
                    </a:cubicBezTo>
                    <a:cubicBezTo>
                      <a:pt x="1452945" y="2540106"/>
                      <a:pt x="1425547" y="2523172"/>
                      <a:pt x="1425547" y="2523163"/>
                    </a:cubicBezTo>
                    <a:lnTo>
                      <a:pt x="1425834" y="2532988"/>
                    </a:lnTo>
                    <a:lnTo>
                      <a:pt x="1455588" y="2550893"/>
                    </a:lnTo>
                    <a:cubicBezTo>
                      <a:pt x="1455588" y="2550902"/>
                      <a:pt x="1456198" y="2566847"/>
                      <a:pt x="1461652" y="2576894"/>
                    </a:cubicBezTo>
                    <a:cubicBezTo>
                      <a:pt x="1467105" y="2586933"/>
                      <a:pt x="1476016" y="2593348"/>
                      <a:pt x="1477255" y="2594226"/>
                    </a:cubicBezTo>
                    <a:cubicBezTo>
                      <a:pt x="1478807" y="2595335"/>
                      <a:pt x="1471514" y="2606103"/>
                      <a:pt x="1468584" y="2620218"/>
                    </a:cubicBezTo>
                    <a:cubicBezTo>
                      <a:pt x="1465654" y="2634342"/>
                      <a:pt x="1465700" y="2646506"/>
                      <a:pt x="1465700" y="2646506"/>
                    </a:cubicBezTo>
                    <a:cubicBezTo>
                      <a:pt x="1465700" y="2646506"/>
                      <a:pt x="1445467" y="2636736"/>
                      <a:pt x="1428727" y="2623693"/>
                    </a:cubicBezTo>
                    <a:cubicBezTo>
                      <a:pt x="1411978" y="2610642"/>
                      <a:pt x="1401283" y="2603182"/>
                      <a:pt x="1401283" y="2603182"/>
                    </a:cubicBezTo>
                    <a:cubicBezTo>
                      <a:pt x="1401283" y="2603182"/>
                      <a:pt x="1393427" y="2591582"/>
                      <a:pt x="1384821" y="2577763"/>
                    </a:cubicBezTo>
                    <a:cubicBezTo>
                      <a:pt x="1376215" y="2563944"/>
                      <a:pt x="1363155" y="2548295"/>
                      <a:pt x="1363155" y="2548295"/>
                    </a:cubicBezTo>
                    <a:cubicBezTo>
                      <a:pt x="1363155" y="2548295"/>
                      <a:pt x="1358551" y="2527535"/>
                      <a:pt x="1355935" y="2514788"/>
                    </a:cubicBezTo>
                    <a:cubicBezTo>
                      <a:pt x="1353320" y="2502051"/>
                      <a:pt x="1349585" y="2481336"/>
                      <a:pt x="1342070" y="2470882"/>
                    </a:cubicBezTo>
                    <a:cubicBezTo>
                      <a:pt x="1341202" y="2469681"/>
                      <a:pt x="1337458" y="2465484"/>
                      <a:pt x="1335998" y="2463663"/>
                    </a:cubicBezTo>
                    <a:cubicBezTo>
                      <a:pt x="1342745" y="2456795"/>
                      <a:pt x="1348171" y="2449678"/>
                      <a:pt x="1356509" y="2443448"/>
                    </a:cubicBezTo>
                    <a:cubicBezTo>
                      <a:pt x="1389156" y="2419045"/>
                      <a:pt x="1502129" y="2390788"/>
                      <a:pt x="1538205" y="2379031"/>
                    </a:cubicBezTo>
                    <a:cubicBezTo>
                      <a:pt x="1574273" y="2367273"/>
                      <a:pt x="1640742" y="2344082"/>
                      <a:pt x="1640742" y="2344082"/>
                    </a:cubicBezTo>
                    <a:cubicBezTo>
                      <a:pt x="1640742" y="2344073"/>
                      <a:pt x="1672955" y="2334940"/>
                      <a:pt x="1679740" y="2330503"/>
                    </a:cubicBezTo>
                    <a:cubicBezTo>
                      <a:pt x="1686534" y="2326057"/>
                      <a:pt x="1708052" y="2325881"/>
                      <a:pt x="1708043" y="2325881"/>
                    </a:cubicBezTo>
                    <a:lnTo>
                      <a:pt x="1715844" y="2318662"/>
                    </a:lnTo>
                    <a:cubicBezTo>
                      <a:pt x="1715854" y="2318662"/>
                      <a:pt x="1730819" y="2318727"/>
                      <a:pt x="1738666" y="2315769"/>
                    </a:cubicBezTo>
                    <a:cubicBezTo>
                      <a:pt x="1742586" y="2314290"/>
                      <a:pt x="1754907" y="2313357"/>
                      <a:pt x="1766396" y="2313458"/>
                    </a:cubicBezTo>
                    <a:close/>
                    <a:moveTo>
                      <a:pt x="1790087" y="2327906"/>
                    </a:moveTo>
                    <a:cubicBezTo>
                      <a:pt x="1790087" y="2327906"/>
                      <a:pt x="1768402" y="2388801"/>
                      <a:pt x="1760619" y="2401270"/>
                    </a:cubicBezTo>
                    <a:cubicBezTo>
                      <a:pt x="1752846" y="2413740"/>
                      <a:pt x="1733675" y="2434815"/>
                      <a:pt x="1727694" y="2441424"/>
                    </a:cubicBezTo>
                    <a:cubicBezTo>
                      <a:pt x="1725254" y="2444114"/>
                      <a:pt x="1718756" y="2446683"/>
                      <a:pt x="1714402" y="2449216"/>
                    </a:cubicBezTo>
                    <a:cubicBezTo>
                      <a:pt x="1708792" y="2436885"/>
                      <a:pt x="1684935" y="2386537"/>
                      <a:pt x="1684935" y="2386537"/>
                    </a:cubicBezTo>
                    <a:lnTo>
                      <a:pt x="1658369" y="2386537"/>
                    </a:lnTo>
                    <a:cubicBezTo>
                      <a:pt x="1665052" y="2382830"/>
                      <a:pt x="1676329" y="2376461"/>
                      <a:pt x="1682624" y="2374123"/>
                    </a:cubicBezTo>
                    <a:cubicBezTo>
                      <a:pt x="1690804" y="2371082"/>
                      <a:pt x="1694760" y="2373254"/>
                      <a:pt x="1694760" y="2373254"/>
                    </a:cubicBezTo>
                    <a:lnTo>
                      <a:pt x="1697940" y="2396649"/>
                    </a:lnTo>
                    <a:lnTo>
                      <a:pt x="1700251" y="2368336"/>
                    </a:lnTo>
                    <a:cubicBezTo>
                      <a:pt x="1700242" y="2368336"/>
                      <a:pt x="1714301" y="2362384"/>
                      <a:pt x="1723646" y="2355636"/>
                    </a:cubicBezTo>
                    <a:cubicBezTo>
                      <a:pt x="1732991" y="2348879"/>
                      <a:pt x="1738953" y="2336567"/>
                      <a:pt x="1738953" y="2336567"/>
                    </a:cubicBezTo>
                    <a:cubicBezTo>
                      <a:pt x="1738953" y="2336567"/>
                      <a:pt x="1759325" y="2336040"/>
                      <a:pt x="1767265" y="2334838"/>
                    </a:cubicBezTo>
                    <a:cubicBezTo>
                      <a:pt x="1775205" y="2333628"/>
                      <a:pt x="1790087" y="2327906"/>
                      <a:pt x="1790087" y="2327906"/>
                    </a:cubicBezTo>
                    <a:close/>
                    <a:moveTo>
                      <a:pt x="5529889" y="2343499"/>
                    </a:moveTo>
                    <a:cubicBezTo>
                      <a:pt x="5550335" y="2360073"/>
                      <a:pt x="5572593" y="2377912"/>
                      <a:pt x="5589971" y="2394624"/>
                    </a:cubicBezTo>
                    <a:cubicBezTo>
                      <a:pt x="5627794" y="2431006"/>
                      <a:pt x="5684003" y="2455695"/>
                      <a:pt x="5702915" y="2478970"/>
                    </a:cubicBezTo>
                    <a:cubicBezTo>
                      <a:pt x="5710902" y="2488814"/>
                      <a:pt x="5718916" y="2497956"/>
                      <a:pt x="5731801" y="2513060"/>
                    </a:cubicBezTo>
                    <a:cubicBezTo>
                      <a:pt x="5703895" y="2525899"/>
                      <a:pt x="5673272" y="2540254"/>
                      <a:pt x="5662475" y="2545125"/>
                    </a:cubicBezTo>
                    <a:cubicBezTo>
                      <a:pt x="5645893" y="2552603"/>
                      <a:pt x="5604991" y="2576321"/>
                      <a:pt x="5604991" y="2576312"/>
                    </a:cubicBezTo>
                    <a:cubicBezTo>
                      <a:pt x="5604991" y="2576312"/>
                      <a:pt x="5491889" y="2608701"/>
                      <a:pt x="5486565" y="2600872"/>
                    </a:cubicBezTo>
                    <a:cubicBezTo>
                      <a:pt x="5481241" y="2593043"/>
                      <a:pt x="5501003" y="2530095"/>
                      <a:pt x="5501003" y="2530095"/>
                    </a:cubicBezTo>
                    <a:lnTo>
                      <a:pt x="5552710" y="2482436"/>
                    </a:lnTo>
                    <a:lnTo>
                      <a:pt x="5607884" y="2431311"/>
                    </a:lnTo>
                    <a:lnTo>
                      <a:pt x="5602394" y="2425248"/>
                    </a:lnTo>
                    <a:lnTo>
                      <a:pt x="5544040" y="2475217"/>
                    </a:lnTo>
                    <a:lnTo>
                      <a:pt x="5498119" y="2514788"/>
                    </a:lnTo>
                    <a:lnTo>
                      <a:pt x="5496095" y="2487640"/>
                    </a:lnTo>
                    <a:lnTo>
                      <a:pt x="5497250" y="2397518"/>
                    </a:lnTo>
                    <a:cubicBezTo>
                      <a:pt x="5497250" y="2397518"/>
                      <a:pt x="5520941" y="2358446"/>
                      <a:pt x="5528447" y="2347252"/>
                    </a:cubicBezTo>
                    <a:cubicBezTo>
                      <a:pt x="5529279" y="2346014"/>
                      <a:pt x="5529168" y="2344812"/>
                      <a:pt x="5529889" y="2343499"/>
                    </a:cubicBezTo>
                    <a:close/>
                    <a:moveTo>
                      <a:pt x="2697083" y="2400688"/>
                    </a:moveTo>
                    <a:cubicBezTo>
                      <a:pt x="2726829" y="2398839"/>
                      <a:pt x="2750223" y="2400780"/>
                      <a:pt x="2768433" y="2403295"/>
                    </a:cubicBezTo>
                    <a:cubicBezTo>
                      <a:pt x="2753782" y="2419341"/>
                      <a:pt x="2739261" y="2435360"/>
                      <a:pt x="2739261" y="2435351"/>
                    </a:cubicBezTo>
                    <a:cubicBezTo>
                      <a:pt x="2739242" y="2435360"/>
                      <a:pt x="2729546" y="2457350"/>
                      <a:pt x="2724240" y="2473775"/>
                    </a:cubicBezTo>
                    <a:cubicBezTo>
                      <a:pt x="2718935" y="2490201"/>
                      <a:pt x="2738863" y="2512533"/>
                      <a:pt x="2726551" y="2529522"/>
                    </a:cubicBezTo>
                    <a:cubicBezTo>
                      <a:pt x="2722244" y="2535466"/>
                      <a:pt x="2695863" y="2555893"/>
                      <a:pt x="2673115" y="2573715"/>
                    </a:cubicBezTo>
                    <a:cubicBezTo>
                      <a:pt x="2660220" y="2549913"/>
                      <a:pt x="2651504" y="2533709"/>
                      <a:pt x="2641623" y="2515370"/>
                    </a:cubicBezTo>
                    <a:cubicBezTo>
                      <a:pt x="2623201" y="2481142"/>
                      <a:pt x="2593964" y="2434778"/>
                      <a:pt x="2593964" y="2434778"/>
                    </a:cubicBezTo>
                    <a:cubicBezTo>
                      <a:pt x="2593964" y="2434778"/>
                      <a:pt x="2563489" y="2429574"/>
                      <a:pt x="2537349" y="2413980"/>
                    </a:cubicBezTo>
                    <a:cubicBezTo>
                      <a:pt x="2537034" y="2413786"/>
                      <a:pt x="2537090" y="2413878"/>
                      <a:pt x="2536776" y="2413693"/>
                    </a:cubicBezTo>
                    <a:cubicBezTo>
                      <a:pt x="2541166" y="2412899"/>
                      <a:pt x="2543634" y="2411762"/>
                      <a:pt x="2548330" y="2411096"/>
                    </a:cubicBezTo>
                    <a:cubicBezTo>
                      <a:pt x="2597384" y="2404080"/>
                      <a:pt x="2660988" y="2402953"/>
                      <a:pt x="2697083" y="2400688"/>
                    </a:cubicBezTo>
                    <a:close/>
                    <a:moveTo>
                      <a:pt x="2788944" y="2409072"/>
                    </a:moveTo>
                    <a:lnTo>
                      <a:pt x="2781438" y="2444308"/>
                    </a:lnTo>
                    <a:lnTo>
                      <a:pt x="2786920" y="2450954"/>
                    </a:lnTo>
                    <a:lnTo>
                      <a:pt x="2779127" y="2482732"/>
                    </a:lnTo>
                    <a:lnTo>
                      <a:pt x="2783749" y="2484747"/>
                    </a:lnTo>
                    <a:lnTo>
                      <a:pt x="2793852" y="2449511"/>
                    </a:lnTo>
                    <a:lnTo>
                      <a:pt x="2789230" y="2440555"/>
                    </a:lnTo>
                    <a:lnTo>
                      <a:pt x="2794434" y="2416291"/>
                    </a:lnTo>
                    <a:lnTo>
                      <a:pt x="2836316" y="2511609"/>
                    </a:lnTo>
                    <a:lnTo>
                      <a:pt x="2820427" y="2510167"/>
                    </a:lnTo>
                    <a:lnTo>
                      <a:pt x="2823320" y="2533857"/>
                    </a:lnTo>
                    <a:lnTo>
                      <a:pt x="2850468" y="2544256"/>
                    </a:lnTo>
                    <a:lnTo>
                      <a:pt x="2957062" y="2787763"/>
                    </a:lnTo>
                    <a:cubicBezTo>
                      <a:pt x="2944944" y="2783585"/>
                      <a:pt x="2899799" y="2768204"/>
                      <a:pt x="2868954" y="2755411"/>
                    </a:cubicBezTo>
                    <a:cubicBezTo>
                      <a:pt x="2834079" y="2740927"/>
                      <a:pt x="2800498" y="2727099"/>
                      <a:pt x="2800498" y="2727099"/>
                    </a:cubicBezTo>
                    <a:cubicBezTo>
                      <a:pt x="2800498" y="2727099"/>
                      <a:pt x="2783703" y="2697899"/>
                      <a:pt x="2758034" y="2676843"/>
                    </a:cubicBezTo>
                    <a:cubicBezTo>
                      <a:pt x="2732365" y="2655777"/>
                      <a:pt x="2700263" y="2624267"/>
                      <a:pt x="2700263" y="2624267"/>
                    </a:cubicBezTo>
                    <a:cubicBezTo>
                      <a:pt x="2700263" y="2624267"/>
                      <a:pt x="2689993" y="2604865"/>
                      <a:pt x="2686111" y="2597692"/>
                    </a:cubicBezTo>
                    <a:lnTo>
                      <a:pt x="2687840" y="2588735"/>
                    </a:lnTo>
                    <a:lnTo>
                      <a:pt x="2714128" y="2561587"/>
                    </a:lnTo>
                    <a:lnTo>
                      <a:pt x="2732615" y="2583827"/>
                    </a:lnTo>
                    <a:lnTo>
                      <a:pt x="2738679" y="2596823"/>
                    </a:lnTo>
                    <a:lnTo>
                      <a:pt x="2727707" y="2628019"/>
                    </a:lnTo>
                    <a:lnTo>
                      <a:pt x="2734352" y="2651710"/>
                    </a:lnTo>
                    <a:lnTo>
                      <a:pt x="2742440" y="2648530"/>
                    </a:lnTo>
                    <a:lnTo>
                      <a:pt x="2735508" y="2627446"/>
                    </a:lnTo>
                    <a:cubicBezTo>
                      <a:pt x="2735517" y="2627437"/>
                      <a:pt x="2756712" y="2588763"/>
                      <a:pt x="2740416" y="2573428"/>
                    </a:cubicBezTo>
                    <a:cubicBezTo>
                      <a:pt x="2724120" y="2558093"/>
                      <a:pt x="2720487" y="2552048"/>
                      <a:pt x="2720487" y="2552057"/>
                    </a:cubicBezTo>
                    <a:lnTo>
                      <a:pt x="2737532" y="2542232"/>
                    </a:lnTo>
                    <a:cubicBezTo>
                      <a:pt x="2737514" y="2542232"/>
                      <a:pt x="2739261" y="2506210"/>
                      <a:pt x="2745611" y="2477242"/>
                    </a:cubicBezTo>
                    <a:cubicBezTo>
                      <a:pt x="2751979" y="2448273"/>
                      <a:pt x="2788944" y="2409072"/>
                      <a:pt x="2788944" y="2409072"/>
                    </a:cubicBezTo>
                    <a:close/>
                    <a:moveTo>
                      <a:pt x="1764086" y="2416577"/>
                    </a:moveTo>
                    <a:cubicBezTo>
                      <a:pt x="1764086" y="2416577"/>
                      <a:pt x="1777683" y="2496163"/>
                      <a:pt x="1779975" y="2503816"/>
                    </a:cubicBezTo>
                    <a:cubicBezTo>
                      <a:pt x="1782258" y="2511460"/>
                      <a:pt x="1808823" y="2558241"/>
                      <a:pt x="1810302" y="2565627"/>
                    </a:cubicBezTo>
                    <a:cubicBezTo>
                      <a:pt x="1801771" y="2555265"/>
                      <a:pt x="1795162" y="2547501"/>
                      <a:pt x="1790947" y="2541945"/>
                    </a:cubicBezTo>
                    <a:cubicBezTo>
                      <a:pt x="1782803" y="2531204"/>
                      <a:pt x="1769447" y="2523320"/>
                      <a:pt x="1763217" y="2518255"/>
                    </a:cubicBezTo>
                    <a:cubicBezTo>
                      <a:pt x="1756987" y="2513198"/>
                      <a:pt x="1740108" y="2483305"/>
                      <a:pt x="1740108" y="2483305"/>
                    </a:cubicBezTo>
                    <a:cubicBezTo>
                      <a:pt x="1740108" y="2483305"/>
                      <a:pt x="1745710" y="2510388"/>
                      <a:pt x="1753400" y="2520565"/>
                    </a:cubicBezTo>
                    <a:cubicBezTo>
                      <a:pt x="1761091" y="2530742"/>
                      <a:pt x="1775021" y="2543128"/>
                      <a:pt x="1788063" y="2553204"/>
                    </a:cubicBezTo>
                    <a:cubicBezTo>
                      <a:pt x="1796308" y="2559582"/>
                      <a:pt x="1803471" y="2568409"/>
                      <a:pt x="1809147" y="2576894"/>
                    </a:cubicBezTo>
                    <a:cubicBezTo>
                      <a:pt x="1808296" y="2592839"/>
                      <a:pt x="1805154" y="2619220"/>
                      <a:pt x="1802788" y="2637558"/>
                    </a:cubicBezTo>
                    <a:cubicBezTo>
                      <a:pt x="1759519" y="2547408"/>
                      <a:pt x="1736143" y="2497059"/>
                      <a:pt x="1718155" y="2457599"/>
                    </a:cubicBezTo>
                    <a:cubicBezTo>
                      <a:pt x="1721954" y="2455372"/>
                      <a:pt x="1728924" y="2451212"/>
                      <a:pt x="1729710" y="2450667"/>
                    </a:cubicBezTo>
                    <a:cubicBezTo>
                      <a:pt x="1733518" y="2447996"/>
                      <a:pt x="1764086" y="2416577"/>
                      <a:pt x="1764086" y="2416577"/>
                    </a:cubicBezTo>
                    <a:close/>
                    <a:moveTo>
                      <a:pt x="1301631" y="2420626"/>
                    </a:moveTo>
                    <a:cubicBezTo>
                      <a:pt x="1325636" y="2422105"/>
                      <a:pt x="1345823" y="2422650"/>
                      <a:pt x="1345823" y="2422650"/>
                    </a:cubicBezTo>
                    <a:cubicBezTo>
                      <a:pt x="1345823" y="2422650"/>
                      <a:pt x="1332041" y="2435499"/>
                      <a:pt x="1321559" y="2445463"/>
                    </a:cubicBezTo>
                    <a:cubicBezTo>
                      <a:pt x="1314257" y="2436710"/>
                      <a:pt x="1308831" y="2430526"/>
                      <a:pt x="1302499" y="2422068"/>
                    </a:cubicBezTo>
                    <a:cubicBezTo>
                      <a:pt x="1301612" y="2420894"/>
                      <a:pt x="1302398" y="2421680"/>
                      <a:pt x="1301631" y="2420626"/>
                    </a:cubicBezTo>
                    <a:close/>
                    <a:moveTo>
                      <a:pt x="1323584" y="2476086"/>
                    </a:moveTo>
                    <a:cubicBezTo>
                      <a:pt x="1325100" y="2478758"/>
                      <a:pt x="1327484" y="2482603"/>
                      <a:pt x="1328492" y="2484461"/>
                    </a:cubicBezTo>
                    <a:cubicBezTo>
                      <a:pt x="1332393" y="2491643"/>
                      <a:pt x="1332596" y="2494721"/>
                      <a:pt x="1338022" y="2513060"/>
                    </a:cubicBezTo>
                    <a:cubicBezTo>
                      <a:pt x="1343448" y="2531389"/>
                      <a:pt x="1347543" y="2547390"/>
                      <a:pt x="1350158" y="2557825"/>
                    </a:cubicBezTo>
                    <a:cubicBezTo>
                      <a:pt x="1354401" y="2574815"/>
                      <a:pt x="1370595" y="2590750"/>
                      <a:pt x="1368645" y="2594226"/>
                    </a:cubicBezTo>
                    <a:cubicBezTo>
                      <a:pt x="1367129" y="2596915"/>
                      <a:pt x="1332263" y="2586378"/>
                      <a:pt x="1318093" y="2581516"/>
                    </a:cubicBezTo>
                    <a:cubicBezTo>
                      <a:pt x="1307796" y="2577985"/>
                      <a:pt x="1288671" y="2567614"/>
                      <a:pt x="1270721" y="2554655"/>
                    </a:cubicBezTo>
                    <a:cubicBezTo>
                      <a:pt x="1263529" y="2549460"/>
                      <a:pt x="1263086" y="2548471"/>
                      <a:pt x="1256856" y="2543387"/>
                    </a:cubicBezTo>
                    <a:cubicBezTo>
                      <a:pt x="1270092" y="2533672"/>
                      <a:pt x="1283467" y="2523939"/>
                      <a:pt x="1289781" y="2516812"/>
                    </a:cubicBezTo>
                    <a:cubicBezTo>
                      <a:pt x="1298525" y="2506950"/>
                      <a:pt x="1309959" y="2491920"/>
                      <a:pt x="1323584" y="2476086"/>
                    </a:cubicBezTo>
                    <a:close/>
                    <a:moveTo>
                      <a:pt x="2942033" y="2486485"/>
                    </a:moveTo>
                    <a:cubicBezTo>
                      <a:pt x="2978498" y="2521046"/>
                      <a:pt x="3010479" y="2552390"/>
                      <a:pt x="3055846" y="2599716"/>
                    </a:cubicBezTo>
                    <a:cubicBezTo>
                      <a:pt x="3053073" y="2611030"/>
                      <a:pt x="3051834" y="2617270"/>
                      <a:pt x="3048331" y="2629175"/>
                    </a:cubicBezTo>
                    <a:cubicBezTo>
                      <a:pt x="3041778" y="2651479"/>
                      <a:pt x="3036777" y="2662109"/>
                      <a:pt x="3036777" y="2662109"/>
                    </a:cubicBezTo>
                    <a:lnTo>
                      <a:pt x="2994609" y="2621383"/>
                    </a:lnTo>
                    <a:cubicBezTo>
                      <a:pt x="2994609" y="2621383"/>
                      <a:pt x="2948965" y="2504685"/>
                      <a:pt x="2948965" y="2504676"/>
                    </a:cubicBezTo>
                    <a:lnTo>
                      <a:pt x="2942033" y="2486485"/>
                    </a:lnTo>
                    <a:close/>
                    <a:moveTo>
                      <a:pt x="1649126" y="2523163"/>
                    </a:moveTo>
                    <a:cubicBezTo>
                      <a:pt x="1684666" y="2600354"/>
                      <a:pt x="1730551" y="2696781"/>
                      <a:pt x="1772747" y="2776782"/>
                    </a:cubicBezTo>
                    <a:cubicBezTo>
                      <a:pt x="1753724" y="2774665"/>
                      <a:pt x="1645826" y="2762760"/>
                      <a:pt x="1612152" y="2747610"/>
                    </a:cubicBezTo>
                    <a:cubicBezTo>
                      <a:pt x="1592501" y="2738764"/>
                      <a:pt x="1553799" y="2703704"/>
                      <a:pt x="1553799" y="2703704"/>
                    </a:cubicBezTo>
                    <a:cubicBezTo>
                      <a:pt x="1553799" y="2703704"/>
                      <a:pt x="1541857" y="2697622"/>
                      <a:pt x="1532133" y="2692723"/>
                    </a:cubicBezTo>
                    <a:cubicBezTo>
                      <a:pt x="1547449" y="2668339"/>
                      <a:pt x="1594747" y="2584603"/>
                      <a:pt x="1596836" y="2578050"/>
                    </a:cubicBezTo>
                    <a:cubicBezTo>
                      <a:pt x="1599165" y="2570747"/>
                      <a:pt x="1634013" y="2545966"/>
                      <a:pt x="1638431" y="2539052"/>
                    </a:cubicBezTo>
                    <a:cubicBezTo>
                      <a:pt x="1639790" y="2536935"/>
                      <a:pt x="1644985" y="2529374"/>
                      <a:pt x="1649126" y="2523163"/>
                    </a:cubicBezTo>
                    <a:close/>
                    <a:moveTo>
                      <a:pt x="1252807" y="2546567"/>
                    </a:moveTo>
                    <a:cubicBezTo>
                      <a:pt x="1259962" y="2554257"/>
                      <a:pt x="1263909" y="2559387"/>
                      <a:pt x="1268983" y="2563612"/>
                    </a:cubicBezTo>
                    <a:cubicBezTo>
                      <a:pt x="1282386" y="2574713"/>
                      <a:pt x="1296316" y="2582579"/>
                      <a:pt x="1296427" y="2585851"/>
                    </a:cubicBezTo>
                    <a:cubicBezTo>
                      <a:pt x="1296797" y="2596333"/>
                      <a:pt x="1195619" y="2595963"/>
                      <a:pt x="1195619" y="2595963"/>
                    </a:cubicBezTo>
                    <a:cubicBezTo>
                      <a:pt x="1195619" y="2595963"/>
                      <a:pt x="1194491" y="2595400"/>
                      <a:pt x="1194463" y="2595381"/>
                    </a:cubicBezTo>
                    <a:cubicBezTo>
                      <a:pt x="1199307" y="2591000"/>
                      <a:pt x="1208189" y="2584455"/>
                      <a:pt x="1210926" y="2581229"/>
                    </a:cubicBezTo>
                    <a:cubicBezTo>
                      <a:pt x="1219577" y="2571034"/>
                      <a:pt x="1236345" y="2558620"/>
                      <a:pt x="1252807" y="2546567"/>
                    </a:cubicBezTo>
                    <a:close/>
                    <a:moveTo>
                      <a:pt x="1188686" y="2600585"/>
                    </a:moveTo>
                    <a:cubicBezTo>
                      <a:pt x="1189019" y="2600779"/>
                      <a:pt x="1192439" y="2602600"/>
                      <a:pt x="1192439" y="2602600"/>
                    </a:cubicBezTo>
                    <a:lnTo>
                      <a:pt x="1181753" y="2610115"/>
                    </a:lnTo>
                    <a:lnTo>
                      <a:pt x="1184064" y="2612712"/>
                    </a:lnTo>
                    <a:lnTo>
                      <a:pt x="1200822" y="2606649"/>
                    </a:lnTo>
                    <a:cubicBezTo>
                      <a:pt x="1200822" y="2606649"/>
                      <a:pt x="1305651" y="2604236"/>
                      <a:pt x="1316069" y="2600585"/>
                    </a:cubicBezTo>
                    <a:cubicBezTo>
                      <a:pt x="1324684" y="2606279"/>
                      <a:pt x="1333825" y="2607139"/>
                      <a:pt x="1351027" y="2613286"/>
                    </a:cubicBezTo>
                    <a:cubicBezTo>
                      <a:pt x="1368220" y="2619442"/>
                      <a:pt x="1391753" y="2620218"/>
                      <a:pt x="1391753" y="2620218"/>
                    </a:cubicBezTo>
                    <a:lnTo>
                      <a:pt x="1417173" y="2640156"/>
                    </a:lnTo>
                    <a:cubicBezTo>
                      <a:pt x="1417173" y="2640156"/>
                      <a:pt x="1259204" y="2665122"/>
                      <a:pt x="1173092" y="2698214"/>
                    </a:cubicBezTo>
                    <a:cubicBezTo>
                      <a:pt x="1128401" y="2715388"/>
                      <a:pt x="1080936" y="2722736"/>
                      <a:pt x="1036753" y="2724206"/>
                    </a:cubicBezTo>
                    <a:cubicBezTo>
                      <a:pt x="1056848" y="2711293"/>
                      <a:pt x="1078496" y="2697086"/>
                      <a:pt x="1096252" y="2680013"/>
                    </a:cubicBezTo>
                    <a:cubicBezTo>
                      <a:pt x="1125563" y="2651830"/>
                      <a:pt x="1163202" y="2622686"/>
                      <a:pt x="1188686" y="2600585"/>
                    </a:cubicBezTo>
                    <a:close/>
                    <a:moveTo>
                      <a:pt x="1816079" y="2603469"/>
                    </a:moveTo>
                    <a:cubicBezTo>
                      <a:pt x="1820683" y="2604541"/>
                      <a:pt x="1843153" y="2609718"/>
                      <a:pt x="1859699" y="2612139"/>
                    </a:cubicBezTo>
                    <a:cubicBezTo>
                      <a:pt x="1877890" y="2614792"/>
                      <a:pt x="1935088" y="2639860"/>
                      <a:pt x="1935088" y="2639869"/>
                    </a:cubicBezTo>
                    <a:lnTo>
                      <a:pt x="2034741" y="2708899"/>
                    </a:lnTo>
                    <a:cubicBezTo>
                      <a:pt x="2034741" y="2708899"/>
                      <a:pt x="2062295" y="2772105"/>
                      <a:pt x="2074025" y="2796711"/>
                    </a:cubicBezTo>
                    <a:cubicBezTo>
                      <a:pt x="2077057" y="2803061"/>
                      <a:pt x="2079506" y="2811472"/>
                      <a:pt x="2081253" y="2821261"/>
                    </a:cubicBezTo>
                    <a:cubicBezTo>
                      <a:pt x="2074200" y="2820651"/>
                      <a:pt x="2067259" y="2819995"/>
                      <a:pt x="2062184" y="2818377"/>
                    </a:cubicBezTo>
                    <a:cubicBezTo>
                      <a:pt x="2049678" y="2814384"/>
                      <a:pt x="1995743" y="2794400"/>
                      <a:pt x="1995752" y="2794400"/>
                    </a:cubicBezTo>
                    <a:cubicBezTo>
                      <a:pt x="1995743" y="2794400"/>
                      <a:pt x="2036358" y="2827880"/>
                      <a:pt x="2059873" y="2834553"/>
                    </a:cubicBezTo>
                    <a:cubicBezTo>
                      <a:pt x="2068202" y="2836920"/>
                      <a:pt x="2075559" y="2837428"/>
                      <a:pt x="2083268" y="2838019"/>
                    </a:cubicBezTo>
                    <a:cubicBezTo>
                      <a:pt x="2086808" y="2864040"/>
                      <a:pt x="2089942" y="2894737"/>
                      <a:pt x="2099158" y="2922365"/>
                    </a:cubicBezTo>
                    <a:cubicBezTo>
                      <a:pt x="2114252" y="2967602"/>
                      <a:pt x="2125705" y="3034053"/>
                      <a:pt x="2135262" y="3055239"/>
                    </a:cubicBezTo>
                    <a:cubicBezTo>
                      <a:pt x="2141012" y="3067976"/>
                      <a:pt x="2145134" y="3089374"/>
                      <a:pt x="2149127" y="3109830"/>
                    </a:cubicBezTo>
                    <a:cubicBezTo>
                      <a:pt x="2078896" y="3049646"/>
                      <a:pt x="2016919" y="2993447"/>
                      <a:pt x="1991130" y="2975515"/>
                    </a:cubicBezTo>
                    <a:cubicBezTo>
                      <a:pt x="1959925" y="2953830"/>
                      <a:pt x="1880811" y="2799789"/>
                      <a:pt x="1809147" y="2651424"/>
                    </a:cubicBezTo>
                    <a:cubicBezTo>
                      <a:pt x="1809849" y="2645462"/>
                      <a:pt x="1812918" y="2625681"/>
                      <a:pt x="1816079" y="2603469"/>
                    </a:cubicBezTo>
                    <a:close/>
                    <a:moveTo>
                      <a:pt x="3064803" y="2608664"/>
                    </a:moveTo>
                    <a:cubicBezTo>
                      <a:pt x="3097691" y="2643299"/>
                      <a:pt x="3129738" y="2678488"/>
                      <a:pt x="3156368" y="2711505"/>
                    </a:cubicBezTo>
                    <a:cubicBezTo>
                      <a:pt x="3160777" y="2716968"/>
                      <a:pt x="3164391" y="2723115"/>
                      <a:pt x="3168495" y="2728828"/>
                    </a:cubicBezTo>
                    <a:cubicBezTo>
                      <a:pt x="3185512" y="2910774"/>
                      <a:pt x="3210090" y="3278521"/>
                      <a:pt x="3210090" y="3278521"/>
                    </a:cubicBezTo>
                    <a:cubicBezTo>
                      <a:pt x="3210090" y="3278521"/>
                      <a:pt x="3116695" y="3016860"/>
                      <a:pt x="3082421" y="2923521"/>
                    </a:cubicBezTo>
                    <a:cubicBezTo>
                      <a:pt x="3055920" y="2851358"/>
                      <a:pt x="3055532" y="2777300"/>
                      <a:pt x="3043710" y="2745872"/>
                    </a:cubicBezTo>
                    <a:cubicBezTo>
                      <a:pt x="3031934" y="2714565"/>
                      <a:pt x="3037054" y="2689895"/>
                      <a:pt x="3037073" y="2689543"/>
                    </a:cubicBezTo>
                    <a:lnTo>
                      <a:pt x="3038228" y="2678858"/>
                    </a:lnTo>
                    <a:cubicBezTo>
                      <a:pt x="3038228" y="2678858"/>
                      <a:pt x="3055597" y="2644787"/>
                      <a:pt x="3061337" y="2624840"/>
                    </a:cubicBezTo>
                    <a:cubicBezTo>
                      <a:pt x="3063342" y="2617870"/>
                      <a:pt x="3063139" y="2615985"/>
                      <a:pt x="3064803" y="2608664"/>
                    </a:cubicBezTo>
                    <a:close/>
                    <a:moveTo>
                      <a:pt x="2645385" y="2612139"/>
                    </a:moveTo>
                    <a:cubicBezTo>
                      <a:pt x="2645690" y="2612731"/>
                      <a:pt x="2646235" y="2613563"/>
                      <a:pt x="2646540" y="2614154"/>
                    </a:cubicBezTo>
                    <a:cubicBezTo>
                      <a:pt x="2657263" y="2634896"/>
                      <a:pt x="2670056" y="2656748"/>
                      <a:pt x="2675426" y="2666148"/>
                    </a:cubicBezTo>
                    <a:lnTo>
                      <a:pt x="2671378" y="2684062"/>
                    </a:lnTo>
                    <a:lnTo>
                      <a:pt x="2676286" y="2684922"/>
                    </a:lnTo>
                    <a:lnTo>
                      <a:pt x="2679465" y="2673663"/>
                    </a:lnTo>
                    <a:cubicBezTo>
                      <a:pt x="2679577" y="2673848"/>
                      <a:pt x="2681203" y="2676843"/>
                      <a:pt x="2681203" y="2676843"/>
                    </a:cubicBezTo>
                    <a:cubicBezTo>
                      <a:pt x="2681203" y="2676834"/>
                      <a:pt x="2712585" y="2723134"/>
                      <a:pt x="2692175" y="2734318"/>
                    </a:cubicBezTo>
                    <a:cubicBezTo>
                      <a:pt x="2671775" y="2745512"/>
                      <a:pt x="2620890" y="2736324"/>
                      <a:pt x="2575478" y="2731721"/>
                    </a:cubicBezTo>
                    <a:cubicBezTo>
                      <a:pt x="2573869" y="2731554"/>
                      <a:pt x="2571937" y="2731064"/>
                      <a:pt x="2570283" y="2730852"/>
                    </a:cubicBezTo>
                    <a:cubicBezTo>
                      <a:pt x="2569506" y="2722967"/>
                      <a:pt x="2567611" y="2706154"/>
                      <a:pt x="2569414" y="2697345"/>
                    </a:cubicBezTo>
                    <a:cubicBezTo>
                      <a:pt x="2571632" y="2686484"/>
                      <a:pt x="2586172" y="2653152"/>
                      <a:pt x="2586163" y="2653152"/>
                    </a:cubicBezTo>
                    <a:lnTo>
                      <a:pt x="2645385" y="2612139"/>
                    </a:lnTo>
                    <a:close/>
                    <a:moveTo>
                      <a:pt x="2157511" y="2631199"/>
                    </a:moveTo>
                    <a:cubicBezTo>
                      <a:pt x="2161809" y="2637975"/>
                      <a:pt x="2166366" y="2645887"/>
                      <a:pt x="2170212" y="2650259"/>
                    </a:cubicBezTo>
                    <a:cubicBezTo>
                      <a:pt x="2180111" y="2661499"/>
                      <a:pt x="2195353" y="2674440"/>
                      <a:pt x="2209496" y="2686659"/>
                    </a:cubicBezTo>
                    <a:lnTo>
                      <a:pt x="2177726" y="2698500"/>
                    </a:lnTo>
                    <a:lnTo>
                      <a:pt x="2144506" y="2721035"/>
                    </a:lnTo>
                    <a:cubicBezTo>
                      <a:pt x="2144506" y="2721035"/>
                      <a:pt x="2140318" y="2692326"/>
                      <a:pt x="2141039" y="2680013"/>
                    </a:cubicBezTo>
                    <a:cubicBezTo>
                      <a:pt x="2141760" y="2667701"/>
                      <a:pt x="2142777" y="2655176"/>
                      <a:pt x="2142777" y="2655176"/>
                    </a:cubicBezTo>
                    <a:cubicBezTo>
                      <a:pt x="2142777" y="2655176"/>
                      <a:pt x="2152122" y="2640101"/>
                      <a:pt x="2157511" y="2631199"/>
                    </a:cubicBezTo>
                    <a:close/>
                    <a:moveTo>
                      <a:pt x="2216142" y="2692723"/>
                    </a:moveTo>
                    <a:cubicBezTo>
                      <a:pt x="2235987" y="2709509"/>
                      <a:pt x="2253115" y="2723060"/>
                      <a:pt x="2253115" y="2723060"/>
                    </a:cubicBezTo>
                    <a:cubicBezTo>
                      <a:pt x="2253115" y="2723060"/>
                      <a:pt x="2270696" y="2744726"/>
                      <a:pt x="2296161" y="2772734"/>
                    </a:cubicBezTo>
                    <a:cubicBezTo>
                      <a:pt x="2321618" y="2800750"/>
                      <a:pt x="2365773" y="2840617"/>
                      <a:pt x="2365773" y="2840617"/>
                    </a:cubicBezTo>
                    <a:cubicBezTo>
                      <a:pt x="2365773" y="2840617"/>
                      <a:pt x="2339282" y="2843769"/>
                      <a:pt x="2320998" y="2843223"/>
                    </a:cubicBezTo>
                    <a:cubicBezTo>
                      <a:pt x="2302724" y="2842669"/>
                      <a:pt x="2257210" y="2842586"/>
                      <a:pt x="2229434" y="2836291"/>
                    </a:cubicBezTo>
                    <a:cubicBezTo>
                      <a:pt x="2201759" y="2830015"/>
                      <a:pt x="2132304" y="2823092"/>
                      <a:pt x="2113892" y="2822712"/>
                    </a:cubicBezTo>
                    <a:cubicBezTo>
                      <a:pt x="2112847" y="2812267"/>
                      <a:pt x="2109936" y="2789122"/>
                      <a:pt x="2110130" y="2788910"/>
                    </a:cubicBezTo>
                    <a:cubicBezTo>
                      <a:pt x="2111119" y="2787874"/>
                      <a:pt x="2126749" y="2755476"/>
                      <a:pt x="2131796" y="2745004"/>
                    </a:cubicBezTo>
                    <a:cubicBezTo>
                      <a:pt x="2136852" y="2734531"/>
                      <a:pt x="2144792" y="2730565"/>
                      <a:pt x="2144792" y="2730565"/>
                    </a:cubicBezTo>
                    <a:lnTo>
                      <a:pt x="2184659" y="2701680"/>
                    </a:lnTo>
                    <a:lnTo>
                      <a:pt x="2216142" y="2692723"/>
                    </a:lnTo>
                    <a:close/>
                    <a:moveTo>
                      <a:pt x="881344" y="2738940"/>
                    </a:moveTo>
                    <a:cubicBezTo>
                      <a:pt x="881335" y="2738940"/>
                      <a:pt x="888286" y="2740714"/>
                      <a:pt x="891170" y="2740964"/>
                    </a:cubicBezTo>
                    <a:cubicBezTo>
                      <a:pt x="892260" y="2741343"/>
                      <a:pt x="893555" y="2742388"/>
                      <a:pt x="894627" y="2742693"/>
                    </a:cubicBezTo>
                    <a:cubicBezTo>
                      <a:pt x="912097" y="2747795"/>
                      <a:pt x="929326" y="2751206"/>
                      <a:pt x="941713" y="2756558"/>
                    </a:cubicBezTo>
                    <a:lnTo>
                      <a:pt x="922070" y="2787468"/>
                    </a:lnTo>
                    <a:cubicBezTo>
                      <a:pt x="899396" y="2792745"/>
                      <a:pt x="872193" y="2796461"/>
                      <a:pt x="859964" y="2797293"/>
                    </a:cubicBezTo>
                    <a:cubicBezTo>
                      <a:pt x="854159" y="2797691"/>
                      <a:pt x="824266" y="2797755"/>
                      <a:pt x="806242" y="2798449"/>
                    </a:cubicBezTo>
                    <a:cubicBezTo>
                      <a:pt x="811418" y="2784833"/>
                      <a:pt x="818369" y="2767825"/>
                      <a:pt x="818369" y="2767825"/>
                    </a:cubicBezTo>
                    <a:cubicBezTo>
                      <a:pt x="818387" y="2767825"/>
                      <a:pt x="834194" y="2767761"/>
                      <a:pt x="851017" y="2760893"/>
                    </a:cubicBezTo>
                    <a:cubicBezTo>
                      <a:pt x="867840" y="2754025"/>
                      <a:pt x="881344" y="2738940"/>
                      <a:pt x="881344" y="2738940"/>
                    </a:cubicBezTo>
                    <a:close/>
                    <a:moveTo>
                      <a:pt x="1106365" y="2772160"/>
                    </a:moveTo>
                    <a:cubicBezTo>
                      <a:pt x="1106365" y="2772160"/>
                      <a:pt x="1099783" y="2792607"/>
                      <a:pt x="1068809" y="2836864"/>
                    </a:cubicBezTo>
                    <a:cubicBezTo>
                      <a:pt x="1037843" y="2881121"/>
                      <a:pt x="1009549" y="2917956"/>
                      <a:pt x="978686" y="2949809"/>
                    </a:cubicBezTo>
                    <a:cubicBezTo>
                      <a:pt x="947832" y="2981661"/>
                      <a:pt x="920915" y="3003892"/>
                      <a:pt x="903297" y="3029533"/>
                    </a:cubicBezTo>
                    <a:cubicBezTo>
                      <a:pt x="901550" y="3032075"/>
                      <a:pt x="899914" y="3036853"/>
                      <a:pt x="898102" y="3039932"/>
                    </a:cubicBezTo>
                    <a:cubicBezTo>
                      <a:pt x="894867" y="3012525"/>
                      <a:pt x="892898" y="2976670"/>
                      <a:pt x="892898" y="2976670"/>
                    </a:cubicBezTo>
                    <a:lnTo>
                      <a:pt x="914851" y="2844952"/>
                    </a:lnTo>
                    <a:cubicBezTo>
                      <a:pt x="914851" y="2844952"/>
                      <a:pt x="936166" y="2819422"/>
                      <a:pt x="953267" y="2799317"/>
                    </a:cubicBezTo>
                    <a:cubicBezTo>
                      <a:pt x="992274" y="2790573"/>
                      <a:pt x="1029349" y="2783465"/>
                      <a:pt x="1056681" y="2779093"/>
                    </a:cubicBezTo>
                    <a:cubicBezTo>
                      <a:pt x="1086953" y="2774250"/>
                      <a:pt x="1106365" y="2772160"/>
                      <a:pt x="1106365" y="2772160"/>
                    </a:cubicBezTo>
                    <a:close/>
                    <a:moveTo>
                      <a:pt x="2715284" y="2784288"/>
                    </a:moveTo>
                    <a:cubicBezTo>
                      <a:pt x="2770771" y="2779537"/>
                      <a:pt x="2878697" y="2813090"/>
                      <a:pt x="2914302" y="2828776"/>
                    </a:cubicBezTo>
                    <a:cubicBezTo>
                      <a:pt x="2937097" y="2838814"/>
                      <a:pt x="2967294" y="2856756"/>
                      <a:pt x="2990560" y="2870953"/>
                    </a:cubicBezTo>
                    <a:cubicBezTo>
                      <a:pt x="2992307" y="2877017"/>
                      <a:pt x="3011848" y="2944688"/>
                      <a:pt x="3118525" y="3315208"/>
                    </a:cubicBezTo>
                    <a:cubicBezTo>
                      <a:pt x="3229538" y="3700749"/>
                      <a:pt x="3158198" y="3716527"/>
                      <a:pt x="3098883" y="3742714"/>
                    </a:cubicBezTo>
                    <a:cubicBezTo>
                      <a:pt x="3039578" y="3768900"/>
                      <a:pt x="2842019" y="3560712"/>
                      <a:pt x="2771899" y="3517693"/>
                    </a:cubicBezTo>
                    <a:cubicBezTo>
                      <a:pt x="2764560" y="3513192"/>
                      <a:pt x="2753597" y="3505252"/>
                      <a:pt x="2744751" y="3499207"/>
                    </a:cubicBezTo>
                    <a:cubicBezTo>
                      <a:pt x="2743106" y="3470940"/>
                      <a:pt x="2734602" y="3329166"/>
                      <a:pt x="2723667" y="3286609"/>
                    </a:cubicBezTo>
                    <a:cubicBezTo>
                      <a:pt x="2707168" y="3222460"/>
                      <a:pt x="2684364" y="3199453"/>
                      <a:pt x="2672246" y="3182917"/>
                    </a:cubicBezTo>
                    <a:cubicBezTo>
                      <a:pt x="2649351" y="3178305"/>
                      <a:pt x="2638832" y="3165161"/>
                      <a:pt x="2619966" y="3135249"/>
                    </a:cubicBezTo>
                    <a:cubicBezTo>
                      <a:pt x="2590646" y="3088783"/>
                      <a:pt x="2554865" y="3053473"/>
                      <a:pt x="2525221" y="3038776"/>
                    </a:cubicBezTo>
                    <a:cubicBezTo>
                      <a:pt x="2451404" y="3002172"/>
                      <a:pt x="2456654" y="2988668"/>
                      <a:pt x="2453003" y="2974941"/>
                    </a:cubicBezTo>
                    <a:cubicBezTo>
                      <a:pt x="2446912" y="2951972"/>
                      <a:pt x="2459649" y="2901281"/>
                      <a:pt x="2459649" y="2901281"/>
                    </a:cubicBezTo>
                    <a:cubicBezTo>
                      <a:pt x="2459649" y="2901281"/>
                      <a:pt x="2454768" y="2892518"/>
                      <a:pt x="2448677" y="2890882"/>
                    </a:cubicBezTo>
                    <a:cubicBezTo>
                      <a:pt x="2442577" y="2889246"/>
                      <a:pt x="2435385" y="2894635"/>
                      <a:pt x="2435385" y="2894635"/>
                    </a:cubicBezTo>
                    <a:lnTo>
                      <a:pt x="2426715" y="2964247"/>
                    </a:lnTo>
                    <a:cubicBezTo>
                      <a:pt x="2426724" y="2964247"/>
                      <a:pt x="2459704" y="3003568"/>
                      <a:pt x="2466581" y="3027508"/>
                    </a:cubicBezTo>
                    <a:cubicBezTo>
                      <a:pt x="2471471" y="3044526"/>
                      <a:pt x="2431651" y="3036909"/>
                      <a:pt x="2420651" y="3031548"/>
                    </a:cubicBezTo>
                    <a:cubicBezTo>
                      <a:pt x="2404226" y="3023552"/>
                      <a:pt x="2387726" y="3017396"/>
                      <a:pt x="2387726" y="3017396"/>
                    </a:cubicBezTo>
                    <a:cubicBezTo>
                      <a:pt x="2387726" y="3017396"/>
                      <a:pt x="2407452" y="3036900"/>
                      <a:pt x="2438851" y="3043398"/>
                    </a:cubicBezTo>
                    <a:cubicBezTo>
                      <a:pt x="2473329" y="3050534"/>
                      <a:pt x="2482314" y="3018884"/>
                      <a:pt x="2529843" y="3053510"/>
                    </a:cubicBezTo>
                    <a:cubicBezTo>
                      <a:pt x="2579471" y="3089661"/>
                      <a:pt x="2588178" y="3164985"/>
                      <a:pt x="2632380" y="3178000"/>
                    </a:cubicBezTo>
                    <a:cubicBezTo>
                      <a:pt x="2676600" y="3191024"/>
                      <a:pt x="2702296" y="3303765"/>
                      <a:pt x="2704885" y="3358541"/>
                    </a:cubicBezTo>
                    <a:cubicBezTo>
                      <a:pt x="2706687" y="3396689"/>
                      <a:pt x="2702426" y="3445835"/>
                      <a:pt x="2700263" y="3468879"/>
                    </a:cubicBezTo>
                    <a:cubicBezTo>
                      <a:pt x="2624661" y="3414639"/>
                      <a:pt x="2522781" y="3340193"/>
                      <a:pt x="2424117" y="3303081"/>
                    </a:cubicBezTo>
                    <a:cubicBezTo>
                      <a:pt x="2360772" y="3279242"/>
                      <a:pt x="2274541" y="3214622"/>
                      <a:pt x="2194771" y="3148541"/>
                    </a:cubicBezTo>
                    <a:cubicBezTo>
                      <a:pt x="2193763" y="3134279"/>
                      <a:pt x="2193274" y="3119230"/>
                      <a:pt x="2190722" y="3107806"/>
                    </a:cubicBezTo>
                    <a:cubicBezTo>
                      <a:pt x="2186110" y="3087174"/>
                      <a:pt x="2157835" y="3051625"/>
                      <a:pt x="2141622" y="2998050"/>
                    </a:cubicBezTo>
                    <a:cubicBezTo>
                      <a:pt x="2130151" y="2960161"/>
                      <a:pt x="2121009" y="2887462"/>
                      <a:pt x="2115620" y="2838602"/>
                    </a:cubicBezTo>
                    <a:cubicBezTo>
                      <a:pt x="2118939" y="2838417"/>
                      <a:pt x="2122331" y="2838195"/>
                      <a:pt x="2125732" y="2838019"/>
                    </a:cubicBezTo>
                    <a:cubicBezTo>
                      <a:pt x="2148083" y="2836892"/>
                      <a:pt x="2188550" y="2849287"/>
                      <a:pt x="2196213" y="2848132"/>
                    </a:cubicBezTo>
                    <a:cubicBezTo>
                      <a:pt x="2218064" y="2844832"/>
                      <a:pt x="2243373" y="2852781"/>
                      <a:pt x="2265252" y="2855064"/>
                    </a:cubicBezTo>
                    <a:cubicBezTo>
                      <a:pt x="2287131" y="2857338"/>
                      <a:pt x="2324465" y="2864308"/>
                      <a:pt x="2324465" y="2864308"/>
                    </a:cubicBezTo>
                    <a:lnTo>
                      <a:pt x="2288647" y="2877017"/>
                    </a:lnTo>
                    <a:lnTo>
                      <a:pt x="2272184" y="2905320"/>
                    </a:lnTo>
                    <a:cubicBezTo>
                      <a:pt x="2272184" y="2905320"/>
                      <a:pt x="2331212" y="2875686"/>
                      <a:pt x="2372124" y="2863725"/>
                    </a:cubicBezTo>
                    <a:cubicBezTo>
                      <a:pt x="2401490" y="2855147"/>
                      <a:pt x="2507317" y="2820411"/>
                      <a:pt x="2552369" y="2806537"/>
                    </a:cubicBezTo>
                    <a:cubicBezTo>
                      <a:pt x="2597431" y="2792662"/>
                      <a:pt x="2659796" y="2789048"/>
                      <a:pt x="2715284" y="2784288"/>
                    </a:cubicBezTo>
                    <a:close/>
                    <a:moveTo>
                      <a:pt x="907919" y="2810289"/>
                    </a:moveTo>
                    <a:lnTo>
                      <a:pt x="890874" y="2837437"/>
                    </a:lnTo>
                    <a:lnTo>
                      <a:pt x="859964" y="2859104"/>
                    </a:lnTo>
                    <a:cubicBezTo>
                      <a:pt x="859964" y="2859104"/>
                      <a:pt x="793597" y="2885105"/>
                      <a:pt x="762622" y="2893766"/>
                    </a:cubicBezTo>
                    <a:cubicBezTo>
                      <a:pt x="731648" y="2902427"/>
                      <a:pt x="710342" y="2921210"/>
                      <a:pt x="710342" y="2921210"/>
                    </a:cubicBezTo>
                    <a:cubicBezTo>
                      <a:pt x="710332" y="2921210"/>
                      <a:pt x="663607" y="2965439"/>
                      <a:pt x="651129" y="2975228"/>
                    </a:cubicBezTo>
                    <a:cubicBezTo>
                      <a:pt x="644853" y="2980155"/>
                      <a:pt x="631958" y="2988381"/>
                      <a:pt x="615884" y="2998910"/>
                    </a:cubicBezTo>
                    <a:cubicBezTo>
                      <a:pt x="601325" y="2979674"/>
                      <a:pt x="592489" y="2963378"/>
                      <a:pt x="592489" y="2963387"/>
                    </a:cubicBezTo>
                    <a:cubicBezTo>
                      <a:pt x="592489" y="2963378"/>
                      <a:pt x="582007" y="2911763"/>
                      <a:pt x="586425" y="2897233"/>
                    </a:cubicBezTo>
                    <a:cubicBezTo>
                      <a:pt x="590363" y="2884264"/>
                      <a:pt x="638539" y="2842586"/>
                      <a:pt x="660945" y="2832529"/>
                    </a:cubicBezTo>
                    <a:cubicBezTo>
                      <a:pt x="673609" y="2826853"/>
                      <a:pt x="763778" y="2825837"/>
                      <a:pt x="782264" y="2825596"/>
                    </a:cubicBezTo>
                    <a:cubicBezTo>
                      <a:pt x="773881" y="2840672"/>
                      <a:pt x="754534" y="2873838"/>
                      <a:pt x="754534" y="2873838"/>
                    </a:cubicBezTo>
                    <a:lnTo>
                      <a:pt x="766089" y="2869502"/>
                    </a:lnTo>
                    <a:cubicBezTo>
                      <a:pt x="766089" y="2869512"/>
                      <a:pt x="784335" y="2842225"/>
                      <a:pt x="794401" y="2825310"/>
                    </a:cubicBezTo>
                    <a:cubicBezTo>
                      <a:pt x="795409" y="2825273"/>
                      <a:pt x="861258" y="2822518"/>
                      <a:pt x="895209" y="2813182"/>
                    </a:cubicBezTo>
                    <a:cubicBezTo>
                      <a:pt x="899535" y="2811990"/>
                      <a:pt x="903602" y="2811426"/>
                      <a:pt x="907919" y="2810289"/>
                    </a:cubicBezTo>
                    <a:close/>
                    <a:moveTo>
                      <a:pt x="592202" y="2978399"/>
                    </a:moveTo>
                    <a:cubicBezTo>
                      <a:pt x="592202" y="2978399"/>
                      <a:pt x="597758" y="2988224"/>
                      <a:pt x="609534" y="3002958"/>
                    </a:cubicBezTo>
                    <a:cubicBezTo>
                      <a:pt x="599782" y="3009308"/>
                      <a:pt x="589559" y="3016435"/>
                      <a:pt x="586712" y="3018265"/>
                    </a:cubicBezTo>
                    <a:lnTo>
                      <a:pt x="592202" y="2978399"/>
                    </a:lnTo>
                    <a:close/>
                    <a:moveTo>
                      <a:pt x="4222821" y="3526364"/>
                    </a:moveTo>
                    <a:cubicBezTo>
                      <a:pt x="4230872" y="3524349"/>
                      <a:pt x="4237380" y="3525014"/>
                      <a:pt x="4243619" y="3526364"/>
                    </a:cubicBezTo>
                    <a:cubicBezTo>
                      <a:pt x="4248832" y="3527482"/>
                      <a:pt x="4253703" y="3529044"/>
                      <a:pt x="4258926" y="3530403"/>
                    </a:cubicBezTo>
                    <a:cubicBezTo>
                      <a:pt x="4250810" y="3542780"/>
                      <a:pt x="4238590" y="3560056"/>
                      <a:pt x="4237842" y="3561895"/>
                    </a:cubicBezTo>
                    <a:cubicBezTo>
                      <a:pt x="4235208" y="3568338"/>
                      <a:pt x="4201617" y="3588294"/>
                      <a:pt x="4197115" y="3594247"/>
                    </a:cubicBezTo>
                    <a:cubicBezTo>
                      <a:pt x="4192605" y="3600190"/>
                      <a:pt x="4166741" y="3632625"/>
                      <a:pt x="4162157" y="3638439"/>
                    </a:cubicBezTo>
                    <a:cubicBezTo>
                      <a:pt x="4157581" y="3644254"/>
                      <a:pt x="4112076" y="3665467"/>
                      <a:pt x="4108434" y="3667612"/>
                    </a:cubicBezTo>
                    <a:cubicBezTo>
                      <a:pt x="4104793" y="3669756"/>
                      <a:pt x="4074641" y="3695924"/>
                      <a:pt x="4074641" y="3695924"/>
                    </a:cubicBezTo>
                    <a:cubicBezTo>
                      <a:pt x="4074641" y="3695915"/>
                      <a:pt x="4073439" y="3683982"/>
                      <a:pt x="4072903" y="3678297"/>
                    </a:cubicBezTo>
                    <a:cubicBezTo>
                      <a:pt x="4078523" y="3672714"/>
                      <a:pt x="4084411" y="3668055"/>
                      <a:pt x="4090816" y="3666170"/>
                    </a:cubicBezTo>
                    <a:cubicBezTo>
                      <a:pt x="4135028" y="3653146"/>
                      <a:pt x="4143725" y="3577822"/>
                      <a:pt x="4193362" y="3541671"/>
                    </a:cubicBezTo>
                    <a:cubicBezTo>
                      <a:pt x="4205240" y="3533019"/>
                      <a:pt x="4214770" y="3528370"/>
                      <a:pt x="4222821" y="3526364"/>
                    </a:cubicBezTo>
                    <a:close/>
                    <a:moveTo>
                      <a:pt x="4065397" y="3687254"/>
                    </a:moveTo>
                    <a:cubicBezTo>
                      <a:pt x="4065517" y="3696442"/>
                      <a:pt x="4065684" y="3710076"/>
                      <a:pt x="4065684" y="3710076"/>
                    </a:cubicBezTo>
                    <a:lnTo>
                      <a:pt x="4029579" y="3777663"/>
                    </a:lnTo>
                    <a:cubicBezTo>
                      <a:pt x="4037547" y="3743500"/>
                      <a:pt x="4049110" y="3709040"/>
                      <a:pt x="4065397" y="3687254"/>
                    </a:cubicBezTo>
                    <a:close/>
                    <a:moveTo>
                      <a:pt x="4371870" y="3752826"/>
                    </a:moveTo>
                    <a:cubicBezTo>
                      <a:pt x="4345869" y="3769067"/>
                      <a:pt x="4320865" y="3783043"/>
                      <a:pt x="4299079" y="3791242"/>
                    </a:cubicBezTo>
                    <a:cubicBezTo>
                      <a:pt x="4228524" y="3817789"/>
                      <a:pt x="4159716" y="3862277"/>
                      <a:pt x="4096594" y="3905915"/>
                    </a:cubicBezTo>
                    <a:cubicBezTo>
                      <a:pt x="4094292" y="3904242"/>
                      <a:pt x="4083884" y="3896672"/>
                      <a:pt x="4083884" y="3896672"/>
                    </a:cubicBezTo>
                    <a:lnTo>
                      <a:pt x="4018598" y="3875587"/>
                    </a:lnTo>
                    <a:cubicBezTo>
                      <a:pt x="4018450" y="3865780"/>
                      <a:pt x="4017886" y="3855760"/>
                      <a:pt x="4018312" y="3846702"/>
                    </a:cubicBezTo>
                    <a:cubicBezTo>
                      <a:pt x="4018561" y="3841396"/>
                      <a:pt x="4019939" y="3833604"/>
                      <a:pt x="4020622" y="3827346"/>
                    </a:cubicBezTo>
                    <a:cubicBezTo>
                      <a:pt x="4076554" y="3817095"/>
                      <a:pt x="4217858" y="3791242"/>
                      <a:pt x="4258926" y="3782571"/>
                    </a:cubicBezTo>
                    <a:cubicBezTo>
                      <a:pt x="4285482" y="3776979"/>
                      <a:pt x="4329841" y="3764390"/>
                      <a:pt x="4371870" y="3752826"/>
                    </a:cubicBezTo>
                    <a:close/>
                    <a:moveTo>
                      <a:pt x="4591687" y="3772468"/>
                    </a:moveTo>
                    <a:cubicBezTo>
                      <a:pt x="4604388" y="3778403"/>
                      <a:pt x="4621441" y="3786333"/>
                      <a:pt x="4621441" y="3786333"/>
                    </a:cubicBezTo>
                    <a:cubicBezTo>
                      <a:pt x="4621441" y="3786333"/>
                      <a:pt x="4722185" y="3828797"/>
                      <a:pt x="4738425" y="3838900"/>
                    </a:cubicBezTo>
                    <a:cubicBezTo>
                      <a:pt x="4746994" y="3844234"/>
                      <a:pt x="4767690" y="3855224"/>
                      <a:pt x="4783773" y="3866926"/>
                    </a:cubicBezTo>
                    <a:cubicBezTo>
                      <a:pt x="4799949" y="3878675"/>
                      <a:pt x="4811513" y="3891190"/>
                      <a:pt x="4811504" y="3891181"/>
                    </a:cubicBezTo>
                    <a:cubicBezTo>
                      <a:pt x="4811504" y="3891181"/>
                      <a:pt x="4817992" y="3904112"/>
                      <a:pt x="4822771" y="3916027"/>
                    </a:cubicBezTo>
                    <a:cubicBezTo>
                      <a:pt x="4793506" y="3950384"/>
                      <a:pt x="4754629" y="3980001"/>
                      <a:pt x="4728313" y="3989401"/>
                    </a:cubicBezTo>
                    <a:cubicBezTo>
                      <a:pt x="4691349" y="4002601"/>
                      <a:pt x="4584690" y="4000021"/>
                      <a:pt x="4546921" y="4034749"/>
                    </a:cubicBezTo>
                    <a:cubicBezTo>
                      <a:pt x="4509144" y="4069467"/>
                      <a:pt x="4514218" y="4079662"/>
                      <a:pt x="4445817" y="4089054"/>
                    </a:cubicBezTo>
                    <a:cubicBezTo>
                      <a:pt x="4377416" y="4098445"/>
                      <a:pt x="4327761" y="4111275"/>
                      <a:pt x="4276553" y="4096846"/>
                    </a:cubicBezTo>
                    <a:cubicBezTo>
                      <a:pt x="4225335" y="4082426"/>
                      <a:pt x="4203761" y="4068543"/>
                      <a:pt x="4203752" y="4068543"/>
                    </a:cubicBezTo>
                    <a:cubicBezTo>
                      <a:pt x="4203752" y="4068543"/>
                      <a:pt x="4214141" y="4042310"/>
                      <a:pt x="4242177" y="4028103"/>
                    </a:cubicBezTo>
                    <a:cubicBezTo>
                      <a:pt x="4277524" y="4049704"/>
                      <a:pt x="4322770" y="4077499"/>
                      <a:pt x="4322770" y="4077499"/>
                    </a:cubicBezTo>
                    <a:lnTo>
                      <a:pt x="4334610" y="4069985"/>
                    </a:lnTo>
                    <a:cubicBezTo>
                      <a:pt x="4334610" y="4069985"/>
                      <a:pt x="4296149" y="4046081"/>
                      <a:pt x="4256902" y="4020884"/>
                    </a:cubicBezTo>
                    <a:cubicBezTo>
                      <a:pt x="4285528" y="4009311"/>
                      <a:pt x="4296389" y="3997156"/>
                      <a:pt x="4318148" y="3983910"/>
                    </a:cubicBezTo>
                    <a:cubicBezTo>
                      <a:pt x="4341792" y="3969500"/>
                      <a:pt x="4394924" y="3961356"/>
                      <a:pt x="4416063" y="3955025"/>
                    </a:cubicBezTo>
                    <a:cubicBezTo>
                      <a:pt x="4437212" y="3948693"/>
                      <a:pt x="4476496" y="3940069"/>
                      <a:pt x="4504744" y="3948379"/>
                    </a:cubicBezTo>
                    <a:cubicBezTo>
                      <a:pt x="4532992" y="3956689"/>
                      <a:pt x="4591483" y="3950255"/>
                      <a:pt x="4601513" y="3946641"/>
                    </a:cubicBezTo>
                    <a:cubicBezTo>
                      <a:pt x="4611542" y="3943036"/>
                      <a:pt x="4627801" y="3929606"/>
                      <a:pt x="4627801" y="3929606"/>
                    </a:cubicBezTo>
                    <a:lnTo>
                      <a:pt x="4625194" y="3926139"/>
                    </a:lnTo>
                    <a:cubicBezTo>
                      <a:pt x="4625194" y="3926139"/>
                      <a:pt x="4606439" y="3940439"/>
                      <a:pt x="4598906" y="3942020"/>
                    </a:cubicBezTo>
                    <a:cubicBezTo>
                      <a:pt x="4591373" y="3943609"/>
                      <a:pt x="4523610" y="3948129"/>
                      <a:pt x="4510521" y="3945495"/>
                    </a:cubicBezTo>
                    <a:cubicBezTo>
                      <a:pt x="4497432" y="3942851"/>
                      <a:pt x="4442397" y="3939043"/>
                      <a:pt x="4423578" y="3943184"/>
                    </a:cubicBezTo>
                    <a:cubicBezTo>
                      <a:pt x="4404758" y="3947316"/>
                      <a:pt x="4378424" y="3953888"/>
                      <a:pt x="4364365" y="3953574"/>
                    </a:cubicBezTo>
                    <a:cubicBezTo>
                      <a:pt x="4350297" y="3953269"/>
                      <a:pt x="4332577" y="3950098"/>
                      <a:pt x="4321605" y="3961375"/>
                    </a:cubicBezTo>
                    <a:cubicBezTo>
                      <a:pt x="4310642" y="3972661"/>
                      <a:pt x="4282321" y="3994309"/>
                      <a:pt x="4282321" y="3994309"/>
                    </a:cubicBezTo>
                    <a:lnTo>
                      <a:pt x="4283772" y="3971201"/>
                    </a:lnTo>
                    <a:cubicBezTo>
                      <a:pt x="4283772" y="3971201"/>
                      <a:pt x="4271922" y="3989410"/>
                      <a:pt x="4255460" y="4002684"/>
                    </a:cubicBezTo>
                    <a:cubicBezTo>
                      <a:pt x="4251475" y="4005901"/>
                      <a:pt x="4246623" y="4008091"/>
                      <a:pt x="4242177" y="4010772"/>
                    </a:cubicBezTo>
                    <a:cubicBezTo>
                      <a:pt x="4237759" y="4007897"/>
                      <a:pt x="4235568" y="4006242"/>
                      <a:pt x="4231482" y="4003552"/>
                    </a:cubicBezTo>
                    <a:cubicBezTo>
                      <a:pt x="4249784" y="3992192"/>
                      <a:pt x="4256800" y="3988116"/>
                      <a:pt x="4283772" y="3971201"/>
                    </a:cubicBezTo>
                    <a:cubicBezTo>
                      <a:pt x="4399027" y="3898917"/>
                      <a:pt x="4520152" y="3821902"/>
                      <a:pt x="4591687" y="3772468"/>
                    </a:cubicBezTo>
                    <a:close/>
                    <a:moveTo>
                      <a:pt x="3607268" y="3793839"/>
                    </a:moveTo>
                    <a:cubicBezTo>
                      <a:pt x="3649511" y="3810764"/>
                      <a:pt x="3710905" y="3816587"/>
                      <a:pt x="3735520" y="3827642"/>
                    </a:cubicBezTo>
                    <a:cubicBezTo>
                      <a:pt x="3768066" y="3842247"/>
                      <a:pt x="3821326" y="3893556"/>
                      <a:pt x="3839508" y="3941733"/>
                    </a:cubicBezTo>
                    <a:cubicBezTo>
                      <a:pt x="3856285" y="3986193"/>
                      <a:pt x="3869844" y="4016678"/>
                      <a:pt x="3898721" y="4046303"/>
                    </a:cubicBezTo>
                    <a:cubicBezTo>
                      <a:pt x="3810511" y="4120259"/>
                      <a:pt x="3672406" y="4252116"/>
                      <a:pt x="3624313" y="4230875"/>
                    </a:cubicBezTo>
                    <a:cubicBezTo>
                      <a:pt x="3565007" y="4204697"/>
                      <a:pt x="3493658" y="4188623"/>
                      <a:pt x="3604671" y="3803082"/>
                    </a:cubicBezTo>
                    <a:cubicBezTo>
                      <a:pt x="3606899" y="3795346"/>
                      <a:pt x="3605114" y="3801326"/>
                      <a:pt x="3607268" y="3793839"/>
                    </a:cubicBezTo>
                    <a:close/>
                    <a:moveTo>
                      <a:pt x="4876503" y="3818103"/>
                    </a:moveTo>
                    <a:cubicBezTo>
                      <a:pt x="4877242" y="3818112"/>
                      <a:pt x="4879128" y="3818805"/>
                      <a:pt x="4880829" y="3819258"/>
                    </a:cubicBezTo>
                    <a:cubicBezTo>
                      <a:pt x="4877991" y="3824018"/>
                      <a:pt x="4875190" y="3830045"/>
                      <a:pt x="4872454" y="3835148"/>
                    </a:cubicBezTo>
                    <a:lnTo>
                      <a:pt x="4857147" y="3826773"/>
                    </a:lnTo>
                    <a:cubicBezTo>
                      <a:pt x="4857147" y="3826773"/>
                      <a:pt x="4873388" y="3818066"/>
                      <a:pt x="4876503" y="3818103"/>
                    </a:cubicBezTo>
                    <a:close/>
                    <a:moveTo>
                      <a:pt x="4808046" y="3824462"/>
                    </a:moveTo>
                    <a:cubicBezTo>
                      <a:pt x="4808037" y="3824462"/>
                      <a:pt x="4823640" y="3827688"/>
                      <a:pt x="4831441" y="3829657"/>
                    </a:cubicBezTo>
                    <a:cubicBezTo>
                      <a:pt x="4839234" y="3831626"/>
                      <a:pt x="4849632" y="3830526"/>
                      <a:pt x="4849641" y="3830526"/>
                    </a:cubicBezTo>
                    <a:lnTo>
                      <a:pt x="4869857" y="3839769"/>
                    </a:lnTo>
                    <a:cubicBezTo>
                      <a:pt x="4864117" y="3850760"/>
                      <a:pt x="4858349" y="3859985"/>
                      <a:pt x="4852239" y="3872990"/>
                    </a:cubicBezTo>
                    <a:cubicBezTo>
                      <a:pt x="4849558" y="3878684"/>
                      <a:pt x="4845103" y="3884378"/>
                      <a:pt x="4841544" y="3890035"/>
                    </a:cubicBezTo>
                    <a:cubicBezTo>
                      <a:pt x="4831229" y="3887234"/>
                      <a:pt x="4818149" y="3883962"/>
                      <a:pt x="4818149" y="3883962"/>
                    </a:cubicBezTo>
                    <a:cubicBezTo>
                      <a:pt x="4818149" y="3883962"/>
                      <a:pt x="4799487" y="3868775"/>
                      <a:pt x="4792444" y="3864033"/>
                    </a:cubicBezTo>
                    <a:cubicBezTo>
                      <a:pt x="4785400" y="3859291"/>
                      <a:pt x="4758936" y="3841211"/>
                      <a:pt x="4758936" y="3841211"/>
                    </a:cubicBezTo>
                    <a:cubicBezTo>
                      <a:pt x="4758936" y="3841211"/>
                      <a:pt x="4773254" y="3838041"/>
                      <a:pt x="4779734" y="3836590"/>
                    </a:cubicBezTo>
                    <a:cubicBezTo>
                      <a:pt x="4786213" y="3835138"/>
                      <a:pt x="4801400" y="3826773"/>
                      <a:pt x="4801400" y="3826773"/>
                    </a:cubicBezTo>
                    <a:cubicBezTo>
                      <a:pt x="4801400" y="3826773"/>
                      <a:pt x="4804941" y="3827725"/>
                      <a:pt x="4809488" y="3832837"/>
                    </a:cubicBezTo>
                    <a:cubicBezTo>
                      <a:pt x="4814027" y="3837948"/>
                      <a:pt x="4824804" y="3844973"/>
                      <a:pt x="4824795" y="3844964"/>
                    </a:cubicBezTo>
                    <a:lnTo>
                      <a:pt x="4828844" y="3842080"/>
                    </a:lnTo>
                    <a:lnTo>
                      <a:pt x="4808046" y="3824462"/>
                    </a:lnTo>
                    <a:close/>
                    <a:moveTo>
                      <a:pt x="3990581" y="3832837"/>
                    </a:moveTo>
                    <a:cubicBezTo>
                      <a:pt x="3989629" y="3841424"/>
                      <a:pt x="3988844" y="3850556"/>
                      <a:pt x="3987984" y="3859698"/>
                    </a:cubicBezTo>
                    <a:lnTo>
                      <a:pt x="3972964" y="3836303"/>
                    </a:lnTo>
                    <a:cubicBezTo>
                      <a:pt x="3972964" y="3836303"/>
                      <a:pt x="3988853" y="3833151"/>
                      <a:pt x="3990581" y="3832837"/>
                    </a:cubicBezTo>
                    <a:close/>
                    <a:moveTo>
                      <a:pt x="3888036" y="3834861"/>
                    </a:moveTo>
                    <a:cubicBezTo>
                      <a:pt x="3914037" y="3833632"/>
                      <a:pt x="3934835" y="3837458"/>
                      <a:pt x="3934835" y="3837458"/>
                    </a:cubicBezTo>
                    <a:cubicBezTo>
                      <a:pt x="3934835" y="3837458"/>
                      <a:pt x="3967602" y="3862739"/>
                      <a:pt x="3986533" y="3874719"/>
                    </a:cubicBezTo>
                    <a:cubicBezTo>
                      <a:pt x="3982308" y="3923080"/>
                      <a:pt x="3979628" y="3971977"/>
                      <a:pt x="3978741" y="3987377"/>
                    </a:cubicBezTo>
                    <a:cubicBezTo>
                      <a:pt x="3969895" y="3993422"/>
                      <a:pt x="3958636" y="4001353"/>
                      <a:pt x="3951297" y="4005863"/>
                    </a:cubicBezTo>
                    <a:cubicBezTo>
                      <a:pt x="3941656" y="4011779"/>
                      <a:pt x="3929252" y="4021309"/>
                      <a:pt x="3915479" y="4032438"/>
                    </a:cubicBezTo>
                    <a:cubicBezTo>
                      <a:pt x="3891770" y="4009588"/>
                      <a:pt x="3849907" y="3872703"/>
                      <a:pt x="3849907" y="3872694"/>
                    </a:cubicBezTo>
                    <a:lnTo>
                      <a:pt x="3807156" y="3846988"/>
                    </a:lnTo>
                    <a:cubicBezTo>
                      <a:pt x="3807156" y="3846988"/>
                      <a:pt x="3823655" y="3845454"/>
                      <a:pt x="3860888" y="3838032"/>
                    </a:cubicBezTo>
                    <a:cubicBezTo>
                      <a:pt x="3870196" y="3836183"/>
                      <a:pt x="3879374" y="3835268"/>
                      <a:pt x="3888036" y="3834861"/>
                    </a:cubicBezTo>
                    <a:close/>
                    <a:moveTo>
                      <a:pt x="4018885" y="3889166"/>
                    </a:moveTo>
                    <a:cubicBezTo>
                      <a:pt x="4041642" y="3896542"/>
                      <a:pt x="4073772" y="3907070"/>
                      <a:pt x="4073772" y="3907070"/>
                    </a:cubicBezTo>
                    <a:cubicBezTo>
                      <a:pt x="4073772" y="3907070"/>
                      <a:pt x="4082045" y="3912357"/>
                      <a:pt x="4084753" y="3914003"/>
                    </a:cubicBezTo>
                    <a:cubicBezTo>
                      <a:pt x="4064001" y="3928515"/>
                      <a:pt x="4041050" y="3944053"/>
                      <a:pt x="4022933" y="3957049"/>
                    </a:cubicBezTo>
                    <a:cubicBezTo>
                      <a:pt x="4021528" y="3942075"/>
                      <a:pt x="4019836" y="3915981"/>
                      <a:pt x="4018885" y="3889166"/>
                    </a:cubicBezTo>
                    <a:close/>
                    <a:moveTo>
                      <a:pt x="4826237" y="3896672"/>
                    </a:moveTo>
                    <a:cubicBezTo>
                      <a:pt x="4826237" y="3896672"/>
                      <a:pt x="4833503" y="3897892"/>
                      <a:pt x="4836063" y="3898409"/>
                    </a:cubicBezTo>
                    <a:cubicBezTo>
                      <a:pt x="4833595" y="3901912"/>
                      <a:pt x="4831839" y="3905369"/>
                      <a:pt x="4829130" y="3908808"/>
                    </a:cubicBezTo>
                    <a:cubicBezTo>
                      <a:pt x="4827642" y="3902985"/>
                      <a:pt x="4826237" y="3896672"/>
                      <a:pt x="4826237" y="3896672"/>
                    </a:cubicBezTo>
                    <a:close/>
                    <a:moveTo>
                      <a:pt x="4876789" y="3904759"/>
                    </a:moveTo>
                    <a:cubicBezTo>
                      <a:pt x="4891061" y="3905360"/>
                      <a:pt x="4934274" y="3906784"/>
                      <a:pt x="4934274" y="3906784"/>
                    </a:cubicBezTo>
                    <a:lnTo>
                      <a:pt x="4993773" y="3940004"/>
                    </a:lnTo>
                    <a:lnTo>
                      <a:pt x="5039990" y="3943757"/>
                    </a:lnTo>
                    <a:cubicBezTo>
                      <a:pt x="5039990" y="3943757"/>
                      <a:pt x="5044057" y="3945754"/>
                      <a:pt x="5044612" y="3946068"/>
                    </a:cubicBezTo>
                    <a:cubicBezTo>
                      <a:pt x="5035202" y="3948314"/>
                      <a:pt x="5025386" y="3950607"/>
                      <a:pt x="5021790" y="3951559"/>
                    </a:cubicBezTo>
                    <a:cubicBezTo>
                      <a:pt x="5008442" y="3955108"/>
                      <a:pt x="4947557" y="3996038"/>
                      <a:pt x="4947557" y="3996038"/>
                    </a:cubicBezTo>
                    <a:cubicBezTo>
                      <a:pt x="4947557" y="3996038"/>
                      <a:pt x="4937426" y="3996269"/>
                      <a:pt x="4926472" y="3996333"/>
                    </a:cubicBezTo>
                    <a:cubicBezTo>
                      <a:pt x="4919965" y="3993292"/>
                      <a:pt x="4909308" y="3988810"/>
                      <a:pt x="4892679" y="3978133"/>
                    </a:cubicBezTo>
                    <a:cubicBezTo>
                      <a:pt x="4878268" y="3968871"/>
                      <a:pt x="4866002" y="3958852"/>
                      <a:pt x="4856278" y="3950403"/>
                    </a:cubicBezTo>
                    <a:lnTo>
                      <a:pt x="4857720" y="3949821"/>
                    </a:lnTo>
                    <a:cubicBezTo>
                      <a:pt x="4857720" y="3949821"/>
                      <a:pt x="4869265" y="3922673"/>
                      <a:pt x="4876789" y="3904759"/>
                    </a:cubicBezTo>
                    <a:close/>
                    <a:moveTo>
                      <a:pt x="4842996" y="3957049"/>
                    </a:moveTo>
                    <a:cubicBezTo>
                      <a:pt x="4843393" y="3962077"/>
                      <a:pt x="4843531" y="3972014"/>
                      <a:pt x="4844151" y="3983328"/>
                    </a:cubicBezTo>
                    <a:cubicBezTo>
                      <a:pt x="4829695" y="3979723"/>
                      <a:pt x="4808619" y="3974085"/>
                      <a:pt x="4808619" y="3974085"/>
                    </a:cubicBezTo>
                    <a:lnTo>
                      <a:pt x="4842996" y="3957049"/>
                    </a:lnTo>
                    <a:close/>
                    <a:moveTo>
                      <a:pt x="4852239" y="3957336"/>
                    </a:moveTo>
                    <a:cubicBezTo>
                      <a:pt x="4852239" y="3957336"/>
                      <a:pt x="4875070" y="3972560"/>
                      <a:pt x="4883435" y="3979289"/>
                    </a:cubicBezTo>
                    <a:cubicBezTo>
                      <a:pt x="4888926" y="3983707"/>
                      <a:pt x="4900212" y="3989835"/>
                      <a:pt x="4910583" y="3995751"/>
                    </a:cubicBezTo>
                    <a:cubicBezTo>
                      <a:pt x="4897245" y="3994891"/>
                      <a:pt x="4882298" y="3993237"/>
                      <a:pt x="4866677" y="3988819"/>
                    </a:cubicBezTo>
                    <a:cubicBezTo>
                      <a:pt x="4856870" y="3986046"/>
                      <a:pt x="4859736" y="3987238"/>
                      <a:pt x="4852525" y="3985352"/>
                    </a:cubicBezTo>
                    <a:cubicBezTo>
                      <a:pt x="4852405" y="3972938"/>
                      <a:pt x="4852239" y="3957336"/>
                      <a:pt x="4852239" y="3957336"/>
                    </a:cubicBezTo>
                    <a:close/>
                    <a:moveTo>
                      <a:pt x="4217044" y="4012796"/>
                    </a:moveTo>
                    <a:cubicBezTo>
                      <a:pt x="4219937" y="4014691"/>
                      <a:pt x="4224032" y="4017223"/>
                      <a:pt x="4228025" y="4019728"/>
                    </a:cubicBezTo>
                    <a:cubicBezTo>
                      <a:pt x="4219133" y="4024729"/>
                      <a:pt x="4211184" y="4029693"/>
                      <a:pt x="4206359" y="4035618"/>
                    </a:cubicBezTo>
                    <a:cubicBezTo>
                      <a:pt x="4196653" y="4047532"/>
                      <a:pt x="4180357" y="4068543"/>
                      <a:pt x="4180357" y="4068543"/>
                    </a:cubicBezTo>
                    <a:cubicBezTo>
                      <a:pt x="4180357" y="4068543"/>
                      <a:pt x="4175957" y="4078433"/>
                      <a:pt x="4145408" y="4077499"/>
                    </a:cubicBezTo>
                    <a:cubicBezTo>
                      <a:pt x="4133909" y="4077148"/>
                      <a:pt x="4129167" y="4076011"/>
                      <a:pt x="4116522" y="4074902"/>
                    </a:cubicBezTo>
                    <a:cubicBezTo>
                      <a:pt x="4147349" y="4055907"/>
                      <a:pt x="4184914" y="4032687"/>
                      <a:pt x="4217044" y="4012796"/>
                    </a:cubicBez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11309" name="Google Shape;11309;p17"/>
              <p:cNvGrpSpPr/>
              <p:nvPr/>
            </p:nvGrpSpPr>
            <p:grpSpPr>
              <a:xfrm>
                <a:off x="3135063" y="2149329"/>
                <a:ext cx="274241" cy="211959"/>
                <a:chOff x="3135063" y="2149329"/>
                <a:chExt cx="274241" cy="211959"/>
              </a:xfrm>
            </p:grpSpPr>
            <p:sp>
              <p:nvSpPr>
                <p:cNvPr id="11310" name="Google Shape;11310;p17"/>
                <p:cNvSpPr/>
                <p:nvPr/>
              </p:nvSpPr>
              <p:spPr>
                <a:xfrm>
                  <a:off x="3135063" y="2164058"/>
                  <a:ext cx="274241" cy="197230"/>
                </a:xfrm>
                <a:custGeom>
                  <a:avLst/>
                  <a:gdLst/>
                  <a:ahLst/>
                  <a:cxnLst/>
                  <a:rect l="l" t="t" r="r" b="b"/>
                  <a:pathLst>
                    <a:path w="274241" h="197230" extrusionOk="0">
                      <a:moveTo>
                        <a:pt x="145481" y="23918"/>
                      </a:moveTo>
                      <a:cubicBezTo>
                        <a:pt x="145481" y="23918"/>
                        <a:pt x="118435" y="-402"/>
                        <a:pt x="85325" y="5"/>
                      </a:cubicBezTo>
                      <a:cubicBezTo>
                        <a:pt x="33202" y="652"/>
                        <a:pt x="18496" y="21357"/>
                        <a:pt x="18496" y="21357"/>
                      </a:cubicBezTo>
                      <a:cubicBezTo>
                        <a:pt x="18496" y="21357"/>
                        <a:pt x="55765" y="20941"/>
                        <a:pt x="49609" y="43421"/>
                      </a:cubicBezTo>
                      <a:cubicBezTo>
                        <a:pt x="46402" y="55096"/>
                        <a:pt x="26029" y="68101"/>
                        <a:pt x="26029" y="68101"/>
                      </a:cubicBezTo>
                      <a:cubicBezTo>
                        <a:pt x="26029" y="68101"/>
                        <a:pt x="30115" y="81726"/>
                        <a:pt x="23607" y="94001"/>
                      </a:cubicBezTo>
                      <a:cubicBezTo>
                        <a:pt x="17100" y="106276"/>
                        <a:pt x="0" y="117211"/>
                        <a:pt x="0" y="117211"/>
                      </a:cubicBezTo>
                      <a:cubicBezTo>
                        <a:pt x="0" y="117211"/>
                        <a:pt x="17516" y="121167"/>
                        <a:pt x="36751" y="119383"/>
                      </a:cubicBezTo>
                      <a:cubicBezTo>
                        <a:pt x="55987" y="117590"/>
                        <a:pt x="76923" y="110047"/>
                        <a:pt x="76923" y="110047"/>
                      </a:cubicBezTo>
                      <a:cubicBezTo>
                        <a:pt x="76923" y="110047"/>
                        <a:pt x="71960" y="118644"/>
                        <a:pt x="68641" y="126889"/>
                      </a:cubicBezTo>
                      <a:cubicBezTo>
                        <a:pt x="65313" y="135143"/>
                        <a:pt x="63631" y="143046"/>
                        <a:pt x="63631" y="143046"/>
                      </a:cubicBezTo>
                      <a:cubicBezTo>
                        <a:pt x="63631" y="143046"/>
                        <a:pt x="73309" y="143037"/>
                        <a:pt x="81878" y="141096"/>
                      </a:cubicBezTo>
                      <a:cubicBezTo>
                        <a:pt x="90437" y="139164"/>
                        <a:pt x="97887" y="135309"/>
                        <a:pt x="97887" y="135309"/>
                      </a:cubicBezTo>
                      <a:cubicBezTo>
                        <a:pt x="97887" y="135309"/>
                        <a:pt x="100669" y="154582"/>
                        <a:pt x="105929" y="170065"/>
                      </a:cubicBezTo>
                      <a:cubicBezTo>
                        <a:pt x="111198" y="185538"/>
                        <a:pt x="118934" y="197231"/>
                        <a:pt x="118934" y="197231"/>
                      </a:cubicBezTo>
                      <a:cubicBezTo>
                        <a:pt x="118934" y="197231"/>
                        <a:pt x="138151" y="183634"/>
                        <a:pt x="151536" y="170129"/>
                      </a:cubicBezTo>
                      <a:cubicBezTo>
                        <a:pt x="164929" y="156634"/>
                        <a:pt x="172481" y="143231"/>
                        <a:pt x="172481" y="143231"/>
                      </a:cubicBezTo>
                      <a:cubicBezTo>
                        <a:pt x="172481" y="143231"/>
                        <a:pt x="177251" y="147871"/>
                        <a:pt x="182945" y="150774"/>
                      </a:cubicBezTo>
                      <a:cubicBezTo>
                        <a:pt x="188629" y="153676"/>
                        <a:pt x="195220" y="154850"/>
                        <a:pt x="195220" y="154850"/>
                      </a:cubicBezTo>
                      <a:cubicBezTo>
                        <a:pt x="195220" y="154850"/>
                        <a:pt x="200904" y="142834"/>
                        <a:pt x="201043" y="131159"/>
                      </a:cubicBezTo>
                      <a:cubicBezTo>
                        <a:pt x="201173" y="119476"/>
                        <a:pt x="195756" y="108134"/>
                        <a:pt x="195756" y="108134"/>
                      </a:cubicBezTo>
                      <a:cubicBezTo>
                        <a:pt x="195756" y="108134"/>
                        <a:pt x="216036" y="120067"/>
                        <a:pt x="235660" y="125290"/>
                      </a:cubicBezTo>
                      <a:cubicBezTo>
                        <a:pt x="255283" y="130503"/>
                        <a:pt x="274242" y="129006"/>
                        <a:pt x="274242" y="129006"/>
                      </a:cubicBezTo>
                      <a:cubicBezTo>
                        <a:pt x="274242" y="129006"/>
                        <a:pt x="259951" y="113745"/>
                        <a:pt x="257039" y="100074"/>
                      </a:cubicBezTo>
                      <a:cubicBezTo>
                        <a:pt x="254137" y="86403"/>
                        <a:pt x="262604" y="74322"/>
                        <a:pt x="262604" y="74322"/>
                      </a:cubicBezTo>
                      <a:cubicBezTo>
                        <a:pt x="262604" y="74322"/>
                        <a:pt x="231398" y="68951"/>
                        <a:pt x="244561" y="38190"/>
                      </a:cubicBezTo>
                      <a:cubicBezTo>
                        <a:pt x="249774" y="25988"/>
                        <a:pt x="264148" y="23585"/>
                        <a:pt x="264148" y="23585"/>
                      </a:cubicBezTo>
                      <a:cubicBezTo>
                        <a:pt x="264148" y="23585"/>
                        <a:pt x="246169" y="8638"/>
                        <a:pt x="216378" y="8158"/>
                      </a:cubicBezTo>
                      <a:cubicBezTo>
                        <a:pt x="186577" y="7686"/>
                        <a:pt x="145481" y="23918"/>
                        <a:pt x="145481" y="2391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11" name="Google Shape;11311;p17"/>
                <p:cNvSpPr/>
                <p:nvPr/>
              </p:nvSpPr>
              <p:spPr>
                <a:xfrm>
                  <a:off x="3172351" y="2149329"/>
                  <a:ext cx="207975" cy="190071"/>
                </a:xfrm>
                <a:custGeom>
                  <a:avLst/>
                  <a:gdLst/>
                  <a:ahLst/>
                  <a:cxnLst/>
                  <a:rect l="l" t="t" r="r" b="b"/>
                  <a:pathLst>
                    <a:path w="207975" h="190071" extrusionOk="0">
                      <a:moveTo>
                        <a:pt x="88524" y="190071"/>
                      </a:moveTo>
                      <a:cubicBezTo>
                        <a:pt x="88524" y="190071"/>
                        <a:pt x="106132" y="143152"/>
                        <a:pt x="108360" y="120219"/>
                      </a:cubicBezTo>
                      <a:cubicBezTo>
                        <a:pt x="109608" y="107426"/>
                        <a:pt x="109044" y="99070"/>
                        <a:pt x="109044" y="99070"/>
                      </a:cubicBezTo>
                      <a:cubicBezTo>
                        <a:pt x="109044" y="99070"/>
                        <a:pt x="113850" y="102925"/>
                        <a:pt x="122354" y="114442"/>
                      </a:cubicBezTo>
                      <a:cubicBezTo>
                        <a:pt x="130849" y="125959"/>
                        <a:pt x="143041" y="145139"/>
                        <a:pt x="143041" y="145139"/>
                      </a:cubicBezTo>
                      <a:cubicBezTo>
                        <a:pt x="143041" y="145139"/>
                        <a:pt x="136728" y="125405"/>
                        <a:pt x="128603" y="112224"/>
                      </a:cubicBezTo>
                      <a:cubicBezTo>
                        <a:pt x="120469" y="99052"/>
                        <a:pt x="110504" y="92443"/>
                        <a:pt x="110504" y="92443"/>
                      </a:cubicBezTo>
                      <a:cubicBezTo>
                        <a:pt x="110504" y="92443"/>
                        <a:pt x="112871" y="81009"/>
                        <a:pt x="112704" y="70277"/>
                      </a:cubicBezTo>
                      <a:cubicBezTo>
                        <a:pt x="112529" y="59536"/>
                        <a:pt x="109821" y="49498"/>
                        <a:pt x="109821" y="49498"/>
                      </a:cubicBezTo>
                      <a:lnTo>
                        <a:pt x="138549" y="65711"/>
                      </a:lnTo>
                      <a:cubicBezTo>
                        <a:pt x="138549" y="65711"/>
                        <a:pt x="134972" y="72505"/>
                        <a:pt x="137588" y="83421"/>
                      </a:cubicBezTo>
                      <a:cubicBezTo>
                        <a:pt x="140203" y="94329"/>
                        <a:pt x="149012" y="109358"/>
                        <a:pt x="149012" y="109358"/>
                      </a:cubicBezTo>
                      <a:cubicBezTo>
                        <a:pt x="149012" y="109358"/>
                        <a:pt x="144927" y="94227"/>
                        <a:pt x="143466" y="84586"/>
                      </a:cubicBezTo>
                      <a:cubicBezTo>
                        <a:pt x="142006" y="74945"/>
                        <a:pt x="143170" y="70804"/>
                        <a:pt x="143170" y="70804"/>
                      </a:cubicBezTo>
                      <a:lnTo>
                        <a:pt x="166362" y="89411"/>
                      </a:lnTo>
                      <a:lnTo>
                        <a:pt x="194998" y="115145"/>
                      </a:lnTo>
                      <a:lnTo>
                        <a:pt x="171714" y="87008"/>
                      </a:lnTo>
                      <a:cubicBezTo>
                        <a:pt x="171714" y="87008"/>
                        <a:pt x="176243" y="84678"/>
                        <a:pt x="185302" y="85991"/>
                      </a:cubicBezTo>
                      <a:cubicBezTo>
                        <a:pt x="194369" y="87304"/>
                        <a:pt x="207976" y="92258"/>
                        <a:pt x="207976" y="92258"/>
                      </a:cubicBezTo>
                      <a:cubicBezTo>
                        <a:pt x="207976" y="92258"/>
                        <a:pt x="195229" y="84845"/>
                        <a:pt x="184895" y="82395"/>
                      </a:cubicBezTo>
                      <a:cubicBezTo>
                        <a:pt x="174561" y="79946"/>
                        <a:pt x="166639" y="82460"/>
                        <a:pt x="166639" y="82460"/>
                      </a:cubicBezTo>
                      <a:lnTo>
                        <a:pt x="147866" y="67791"/>
                      </a:lnTo>
                      <a:lnTo>
                        <a:pt x="137680" y="58982"/>
                      </a:lnTo>
                      <a:cubicBezTo>
                        <a:pt x="137680" y="58982"/>
                        <a:pt x="144400" y="55405"/>
                        <a:pt x="157461" y="54101"/>
                      </a:cubicBezTo>
                      <a:cubicBezTo>
                        <a:pt x="170522" y="52789"/>
                        <a:pt x="189905" y="53741"/>
                        <a:pt x="189905" y="53741"/>
                      </a:cubicBezTo>
                      <a:cubicBezTo>
                        <a:pt x="189905" y="53741"/>
                        <a:pt x="172592" y="49055"/>
                        <a:pt x="158034" y="49212"/>
                      </a:cubicBezTo>
                      <a:cubicBezTo>
                        <a:pt x="143476" y="49378"/>
                        <a:pt x="131681" y="54397"/>
                        <a:pt x="131681" y="54397"/>
                      </a:cubicBezTo>
                      <a:lnTo>
                        <a:pt x="109830" y="43102"/>
                      </a:lnTo>
                      <a:cubicBezTo>
                        <a:pt x="109830" y="43102"/>
                        <a:pt x="109478" y="36937"/>
                        <a:pt x="106752" y="26159"/>
                      </a:cubicBezTo>
                      <a:cubicBezTo>
                        <a:pt x="104025" y="15390"/>
                        <a:pt x="98913" y="0"/>
                        <a:pt x="98913" y="0"/>
                      </a:cubicBezTo>
                      <a:lnTo>
                        <a:pt x="83015" y="2403"/>
                      </a:lnTo>
                      <a:cubicBezTo>
                        <a:pt x="83015" y="2403"/>
                        <a:pt x="91860" y="15326"/>
                        <a:pt x="96381" y="26168"/>
                      </a:cubicBezTo>
                      <a:cubicBezTo>
                        <a:pt x="100910" y="37001"/>
                        <a:pt x="101104" y="45755"/>
                        <a:pt x="101104" y="45755"/>
                      </a:cubicBezTo>
                      <a:lnTo>
                        <a:pt x="82506" y="56006"/>
                      </a:lnTo>
                      <a:cubicBezTo>
                        <a:pt x="82506" y="56006"/>
                        <a:pt x="74465" y="46753"/>
                        <a:pt x="60415" y="41577"/>
                      </a:cubicBezTo>
                      <a:cubicBezTo>
                        <a:pt x="46355" y="36400"/>
                        <a:pt x="26334" y="32999"/>
                        <a:pt x="26334" y="32999"/>
                      </a:cubicBezTo>
                      <a:cubicBezTo>
                        <a:pt x="26334" y="32999"/>
                        <a:pt x="45219" y="38184"/>
                        <a:pt x="57558" y="44793"/>
                      </a:cubicBezTo>
                      <a:cubicBezTo>
                        <a:pt x="69907" y="51412"/>
                        <a:pt x="77173" y="59370"/>
                        <a:pt x="77173" y="59370"/>
                      </a:cubicBezTo>
                      <a:lnTo>
                        <a:pt x="48694" y="76295"/>
                      </a:lnTo>
                      <a:cubicBezTo>
                        <a:pt x="48694" y="76295"/>
                        <a:pt x="42658" y="72986"/>
                        <a:pt x="31520" y="74788"/>
                      </a:cubicBezTo>
                      <a:cubicBezTo>
                        <a:pt x="20381" y="76600"/>
                        <a:pt x="4141" y="83532"/>
                        <a:pt x="4141" y="83532"/>
                      </a:cubicBezTo>
                      <a:cubicBezTo>
                        <a:pt x="4141" y="83532"/>
                        <a:pt x="21519" y="79345"/>
                        <a:pt x="31446" y="78254"/>
                      </a:cubicBezTo>
                      <a:cubicBezTo>
                        <a:pt x="41373" y="77164"/>
                        <a:pt x="43832" y="79160"/>
                        <a:pt x="43832" y="79160"/>
                      </a:cubicBezTo>
                      <a:lnTo>
                        <a:pt x="0" y="119415"/>
                      </a:lnTo>
                      <a:cubicBezTo>
                        <a:pt x="0" y="119415"/>
                        <a:pt x="33128" y="93848"/>
                        <a:pt x="50875" y="81674"/>
                      </a:cubicBezTo>
                      <a:cubicBezTo>
                        <a:pt x="64269" y="72496"/>
                        <a:pt x="69806" y="69750"/>
                        <a:pt x="69806" y="69750"/>
                      </a:cubicBezTo>
                      <a:cubicBezTo>
                        <a:pt x="69806" y="69750"/>
                        <a:pt x="70823" y="74982"/>
                        <a:pt x="69381" y="82968"/>
                      </a:cubicBezTo>
                      <a:cubicBezTo>
                        <a:pt x="67939" y="90964"/>
                        <a:pt x="63844" y="100586"/>
                        <a:pt x="63844" y="100586"/>
                      </a:cubicBezTo>
                      <a:cubicBezTo>
                        <a:pt x="63844" y="100586"/>
                        <a:pt x="71229" y="90890"/>
                        <a:pt x="74446" y="82543"/>
                      </a:cubicBezTo>
                      <a:cubicBezTo>
                        <a:pt x="77654" y="74187"/>
                        <a:pt x="76692" y="67162"/>
                        <a:pt x="76692" y="67162"/>
                      </a:cubicBezTo>
                      <a:lnTo>
                        <a:pt x="101908" y="52465"/>
                      </a:lnTo>
                      <a:cubicBezTo>
                        <a:pt x="101908" y="52465"/>
                        <a:pt x="103147" y="63493"/>
                        <a:pt x="103692" y="72727"/>
                      </a:cubicBezTo>
                      <a:cubicBezTo>
                        <a:pt x="104238" y="81961"/>
                        <a:pt x="102324" y="91879"/>
                        <a:pt x="102324" y="91879"/>
                      </a:cubicBezTo>
                      <a:cubicBezTo>
                        <a:pt x="102324" y="91879"/>
                        <a:pt x="90169" y="99033"/>
                        <a:pt x="79179" y="109663"/>
                      </a:cubicBezTo>
                      <a:cubicBezTo>
                        <a:pt x="68179" y="120293"/>
                        <a:pt x="58344" y="134399"/>
                        <a:pt x="58344" y="134399"/>
                      </a:cubicBezTo>
                      <a:cubicBezTo>
                        <a:pt x="58344" y="134399"/>
                        <a:pt x="70287" y="122327"/>
                        <a:pt x="81027" y="113462"/>
                      </a:cubicBezTo>
                      <a:cubicBezTo>
                        <a:pt x="91768" y="104598"/>
                        <a:pt x="101298" y="98932"/>
                        <a:pt x="101298" y="98932"/>
                      </a:cubicBezTo>
                      <a:cubicBezTo>
                        <a:pt x="101298" y="98932"/>
                        <a:pt x="103433" y="104598"/>
                        <a:pt x="101243" y="122105"/>
                      </a:cubicBezTo>
                      <a:cubicBezTo>
                        <a:pt x="98386" y="144899"/>
                        <a:pt x="88524" y="190071"/>
                        <a:pt x="88524" y="19007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12" name="Google Shape;11312;p17"/>
              <p:cNvGrpSpPr/>
              <p:nvPr/>
            </p:nvGrpSpPr>
            <p:grpSpPr>
              <a:xfrm>
                <a:off x="2980107" y="1972808"/>
                <a:ext cx="204648" cy="277874"/>
                <a:chOff x="2980107" y="1972808"/>
                <a:chExt cx="204648" cy="277874"/>
              </a:xfrm>
            </p:grpSpPr>
            <p:sp>
              <p:nvSpPr>
                <p:cNvPr id="11313" name="Google Shape;11313;p17"/>
                <p:cNvSpPr/>
                <p:nvPr/>
              </p:nvSpPr>
              <p:spPr>
                <a:xfrm>
                  <a:off x="2980107" y="1972808"/>
                  <a:ext cx="203155" cy="277874"/>
                </a:xfrm>
                <a:custGeom>
                  <a:avLst/>
                  <a:gdLst/>
                  <a:ahLst/>
                  <a:cxnLst/>
                  <a:rect l="l" t="t" r="r" b="b"/>
                  <a:pathLst>
                    <a:path w="203155" h="277874" extrusionOk="0">
                      <a:moveTo>
                        <a:pt x="163950" y="161750"/>
                      </a:moveTo>
                      <a:cubicBezTo>
                        <a:pt x="163950" y="161750"/>
                        <a:pt x="193380" y="140379"/>
                        <a:pt x="199888" y="107926"/>
                      </a:cubicBezTo>
                      <a:cubicBezTo>
                        <a:pt x="210148" y="56810"/>
                        <a:pt x="192965" y="38101"/>
                        <a:pt x="192965" y="38101"/>
                      </a:cubicBezTo>
                      <a:cubicBezTo>
                        <a:pt x="192965" y="38101"/>
                        <a:pt x="185588" y="74640"/>
                        <a:pt x="164892" y="63918"/>
                      </a:cubicBezTo>
                      <a:cubicBezTo>
                        <a:pt x="154142" y="58353"/>
                        <a:pt x="145685" y="35707"/>
                        <a:pt x="145685" y="35707"/>
                      </a:cubicBezTo>
                      <a:cubicBezTo>
                        <a:pt x="145685" y="35707"/>
                        <a:pt x="131505" y="36863"/>
                        <a:pt x="120857" y="27933"/>
                      </a:cubicBezTo>
                      <a:cubicBezTo>
                        <a:pt x="110209" y="19004"/>
                        <a:pt x="103091" y="0"/>
                        <a:pt x="103091" y="0"/>
                      </a:cubicBezTo>
                      <a:cubicBezTo>
                        <a:pt x="103091" y="0"/>
                        <a:pt x="95558" y="16305"/>
                        <a:pt x="93293" y="35485"/>
                      </a:cubicBezTo>
                      <a:cubicBezTo>
                        <a:pt x="91029" y="54665"/>
                        <a:pt x="94033" y="76729"/>
                        <a:pt x="94033" y="76729"/>
                      </a:cubicBezTo>
                      <a:cubicBezTo>
                        <a:pt x="94033" y="76729"/>
                        <a:pt x="86666" y="70074"/>
                        <a:pt x="79290" y="65101"/>
                      </a:cubicBezTo>
                      <a:cubicBezTo>
                        <a:pt x="71913" y="60128"/>
                        <a:pt x="64537" y="56828"/>
                        <a:pt x="64537" y="56828"/>
                      </a:cubicBezTo>
                      <a:cubicBezTo>
                        <a:pt x="64537" y="56828"/>
                        <a:pt x="62532" y="66303"/>
                        <a:pt x="62633" y="75075"/>
                      </a:cubicBezTo>
                      <a:cubicBezTo>
                        <a:pt x="62735" y="83856"/>
                        <a:pt x="64944" y="91953"/>
                        <a:pt x="64944" y="91953"/>
                      </a:cubicBezTo>
                      <a:cubicBezTo>
                        <a:pt x="64944" y="91953"/>
                        <a:pt x="45523" y="90650"/>
                        <a:pt x="29283" y="92554"/>
                      </a:cubicBezTo>
                      <a:cubicBezTo>
                        <a:pt x="13052" y="94467"/>
                        <a:pt x="0" y="99597"/>
                        <a:pt x="0" y="99597"/>
                      </a:cubicBezTo>
                      <a:cubicBezTo>
                        <a:pt x="0" y="99597"/>
                        <a:pt x="9280" y="121236"/>
                        <a:pt x="19688" y="137144"/>
                      </a:cubicBezTo>
                      <a:cubicBezTo>
                        <a:pt x="30097" y="153052"/>
                        <a:pt x="41623" y="163238"/>
                        <a:pt x="41623" y="163238"/>
                      </a:cubicBezTo>
                      <a:cubicBezTo>
                        <a:pt x="41623" y="163238"/>
                        <a:pt x="36086" y="166944"/>
                        <a:pt x="32065" y="171899"/>
                      </a:cubicBezTo>
                      <a:cubicBezTo>
                        <a:pt x="28035" y="176853"/>
                        <a:pt x="25512" y="183056"/>
                        <a:pt x="25512" y="183056"/>
                      </a:cubicBezTo>
                      <a:cubicBezTo>
                        <a:pt x="25512" y="183056"/>
                        <a:pt x="36077" y="191125"/>
                        <a:pt x="47465" y="193695"/>
                      </a:cubicBezTo>
                      <a:cubicBezTo>
                        <a:pt x="58862" y="196264"/>
                        <a:pt x="71091" y="193344"/>
                        <a:pt x="71091" y="193344"/>
                      </a:cubicBezTo>
                      <a:cubicBezTo>
                        <a:pt x="71091" y="193344"/>
                        <a:pt x="55183" y="210675"/>
                        <a:pt x="45976" y="228773"/>
                      </a:cubicBezTo>
                      <a:cubicBezTo>
                        <a:pt x="36779" y="246872"/>
                        <a:pt x="34284" y="265728"/>
                        <a:pt x="34284" y="265728"/>
                      </a:cubicBezTo>
                      <a:cubicBezTo>
                        <a:pt x="34284" y="265728"/>
                        <a:pt x="52197" y="254941"/>
                        <a:pt x="66173" y="254951"/>
                      </a:cubicBezTo>
                      <a:cubicBezTo>
                        <a:pt x="80149" y="254960"/>
                        <a:pt x="90187" y="265765"/>
                        <a:pt x="90187" y="265765"/>
                      </a:cubicBezTo>
                      <a:cubicBezTo>
                        <a:pt x="90187" y="265765"/>
                        <a:pt x="101964" y="236371"/>
                        <a:pt x="129296" y="255672"/>
                      </a:cubicBezTo>
                      <a:cubicBezTo>
                        <a:pt x="140139" y="263316"/>
                        <a:pt x="139482" y="277874"/>
                        <a:pt x="139482" y="277874"/>
                      </a:cubicBezTo>
                      <a:cubicBezTo>
                        <a:pt x="139482" y="277874"/>
                        <a:pt x="157858" y="263417"/>
                        <a:pt x="164550" y="234375"/>
                      </a:cubicBezTo>
                      <a:cubicBezTo>
                        <a:pt x="171233" y="205341"/>
                        <a:pt x="163950" y="161750"/>
                        <a:pt x="163950" y="1617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14" name="Google Shape;11314;p17"/>
                <p:cNvSpPr/>
                <p:nvPr/>
              </p:nvSpPr>
              <p:spPr>
                <a:xfrm>
                  <a:off x="3000073" y="2011889"/>
                  <a:ext cx="184682" cy="209057"/>
                </a:xfrm>
                <a:custGeom>
                  <a:avLst/>
                  <a:gdLst/>
                  <a:ahLst/>
                  <a:cxnLst/>
                  <a:rect l="l" t="t" r="r" b="b"/>
                  <a:pathLst>
                    <a:path w="184682" h="209057" extrusionOk="0">
                      <a:moveTo>
                        <a:pt x="0" y="71812"/>
                      </a:moveTo>
                      <a:cubicBezTo>
                        <a:pt x="0" y="71812"/>
                        <a:pt x="42205" y="98839"/>
                        <a:pt x="64177" y="105809"/>
                      </a:cubicBezTo>
                      <a:cubicBezTo>
                        <a:pt x="76424" y="109691"/>
                        <a:pt x="84706" y="110893"/>
                        <a:pt x="84706" y="110893"/>
                      </a:cubicBezTo>
                      <a:cubicBezTo>
                        <a:pt x="84706" y="110893"/>
                        <a:pt x="79937" y="114784"/>
                        <a:pt x="66894" y="120691"/>
                      </a:cubicBezTo>
                      <a:cubicBezTo>
                        <a:pt x="53861" y="126597"/>
                        <a:pt x="32555" y="134509"/>
                        <a:pt x="32555" y="134509"/>
                      </a:cubicBezTo>
                      <a:cubicBezTo>
                        <a:pt x="32555" y="134509"/>
                        <a:pt x="53177" y="132467"/>
                        <a:pt x="67763" y="127263"/>
                      </a:cubicBezTo>
                      <a:cubicBezTo>
                        <a:pt x="82349" y="122059"/>
                        <a:pt x="90890" y="113693"/>
                        <a:pt x="90890" y="113693"/>
                      </a:cubicBezTo>
                      <a:cubicBezTo>
                        <a:pt x="90890" y="113693"/>
                        <a:pt x="101575" y="118408"/>
                        <a:pt x="112113" y="120478"/>
                      </a:cubicBezTo>
                      <a:cubicBezTo>
                        <a:pt x="122641" y="122558"/>
                        <a:pt x="133021" y="121994"/>
                        <a:pt x="133021" y="121994"/>
                      </a:cubicBezTo>
                      <a:lnTo>
                        <a:pt x="111170" y="146701"/>
                      </a:lnTo>
                      <a:cubicBezTo>
                        <a:pt x="111170" y="146701"/>
                        <a:pt x="105273" y="141784"/>
                        <a:pt x="94051" y="142071"/>
                      </a:cubicBezTo>
                      <a:cubicBezTo>
                        <a:pt x="82839" y="142348"/>
                        <a:pt x="66303" y="147820"/>
                        <a:pt x="66303" y="147820"/>
                      </a:cubicBezTo>
                      <a:cubicBezTo>
                        <a:pt x="66303" y="147820"/>
                        <a:pt x="81961" y="146997"/>
                        <a:pt x="91694" y="147580"/>
                      </a:cubicBezTo>
                      <a:cubicBezTo>
                        <a:pt x="101418" y="148162"/>
                        <a:pt x="105227" y="150168"/>
                        <a:pt x="105227" y="150168"/>
                      </a:cubicBezTo>
                      <a:lnTo>
                        <a:pt x="82183" y="168960"/>
                      </a:lnTo>
                      <a:lnTo>
                        <a:pt x="51042" y="191587"/>
                      </a:lnTo>
                      <a:lnTo>
                        <a:pt x="83421" y="174700"/>
                      </a:lnTo>
                      <a:cubicBezTo>
                        <a:pt x="83421" y="174700"/>
                        <a:pt x="84752" y="179608"/>
                        <a:pt x="81573" y="188195"/>
                      </a:cubicBezTo>
                      <a:cubicBezTo>
                        <a:pt x="78402" y="196791"/>
                        <a:pt x="70712" y="209057"/>
                        <a:pt x="70712" y="209057"/>
                      </a:cubicBezTo>
                      <a:cubicBezTo>
                        <a:pt x="70712" y="209057"/>
                        <a:pt x="80630" y="198141"/>
                        <a:pt x="85178" y="188555"/>
                      </a:cubicBezTo>
                      <a:cubicBezTo>
                        <a:pt x="89735" y="178961"/>
                        <a:pt x="88921" y="170679"/>
                        <a:pt x="88921" y="170679"/>
                      </a:cubicBezTo>
                      <a:lnTo>
                        <a:pt x="107195" y="155390"/>
                      </a:lnTo>
                      <a:lnTo>
                        <a:pt x="117927" y="147265"/>
                      </a:lnTo>
                      <a:cubicBezTo>
                        <a:pt x="117927" y="147265"/>
                        <a:pt x="120025" y="154586"/>
                        <a:pt x="118583" y="167629"/>
                      </a:cubicBezTo>
                      <a:cubicBezTo>
                        <a:pt x="117141" y="180671"/>
                        <a:pt x="112159" y="199435"/>
                        <a:pt x="112159" y="199435"/>
                      </a:cubicBezTo>
                      <a:cubicBezTo>
                        <a:pt x="112159" y="199435"/>
                        <a:pt x="120358" y="183481"/>
                        <a:pt x="123233" y="169209"/>
                      </a:cubicBezTo>
                      <a:cubicBezTo>
                        <a:pt x="126117" y="154937"/>
                        <a:pt x="123676" y="142357"/>
                        <a:pt x="123676" y="142357"/>
                      </a:cubicBezTo>
                      <a:lnTo>
                        <a:pt x="139279" y="123344"/>
                      </a:lnTo>
                      <a:cubicBezTo>
                        <a:pt x="139279" y="123344"/>
                        <a:pt x="145380" y="124286"/>
                        <a:pt x="156490" y="123870"/>
                      </a:cubicBezTo>
                      <a:cubicBezTo>
                        <a:pt x="167601" y="123454"/>
                        <a:pt x="183712" y="121671"/>
                        <a:pt x="183712" y="121671"/>
                      </a:cubicBezTo>
                      <a:lnTo>
                        <a:pt x="184683" y="105615"/>
                      </a:lnTo>
                      <a:cubicBezTo>
                        <a:pt x="184683" y="105615"/>
                        <a:pt x="170198" y="111568"/>
                        <a:pt x="158653" y="113730"/>
                      </a:cubicBezTo>
                      <a:cubicBezTo>
                        <a:pt x="147108" y="115893"/>
                        <a:pt x="138503" y="114257"/>
                        <a:pt x="138503" y="114257"/>
                      </a:cubicBezTo>
                      <a:lnTo>
                        <a:pt x="132365" y="93931"/>
                      </a:lnTo>
                      <a:cubicBezTo>
                        <a:pt x="132365" y="93931"/>
                        <a:pt x="143096" y="87997"/>
                        <a:pt x="151092" y="75334"/>
                      </a:cubicBezTo>
                      <a:cubicBezTo>
                        <a:pt x="159088" y="62670"/>
                        <a:pt x="166602" y="43804"/>
                        <a:pt x="166602" y="43804"/>
                      </a:cubicBezTo>
                      <a:cubicBezTo>
                        <a:pt x="166602" y="43804"/>
                        <a:pt x="157590" y="61182"/>
                        <a:pt x="148541" y="71876"/>
                      </a:cubicBezTo>
                      <a:cubicBezTo>
                        <a:pt x="139492" y="82571"/>
                        <a:pt x="130193" y="88015"/>
                        <a:pt x="130193" y="88015"/>
                      </a:cubicBezTo>
                      <a:lnTo>
                        <a:pt x="119582" y="56625"/>
                      </a:lnTo>
                      <a:cubicBezTo>
                        <a:pt x="119582" y="56625"/>
                        <a:pt x="124092" y="51412"/>
                        <a:pt x="124647" y="40144"/>
                      </a:cubicBezTo>
                      <a:cubicBezTo>
                        <a:pt x="125201" y="28867"/>
                        <a:pt x="121818" y="11545"/>
                        <a:pt x="121818" y="11545"/>
                      </a:cubicBezTo>
                      <a:cubicBezTo>
                        <a:pt x="121818" y="11545"/>
                        <a:pt x="122281" y="29412"/>
                        <a:pt x="121273" y="39349"/>
                      </a:cubicBezTo>
                      <a:cubicBezTo>
                        <a:pt x="120265" y="49276"/>
                        <a:pt x="117797" y="51273"/>
                        <a:pt x="117797" y="51273"/>
                      </a:cubicBezTo>
                      <a:lnTo>
                        <a:pt x="87590" y="0"/>
                      </a:lnTo>
                      <a:cubicBezTo>
                        <a:pt x="87590" y="0"/>
                        <a:pt x="105679" y="37741"/>
                        <a:pt x="113869" y="57632"/>
                      </a:cubicBezTo>
                      <a:cubicBezTo>
                        <a:pt x="120053" y="72644"/>
                        <a:pt x="121578" y="78643"/>
                        <a:pt x="121578" y="78643"/>
                      </a:cubicBezTo>
                      <a:cubicBezTo>
                        <a:pt x="121578" y="78643"/>
                        <a:pt x="116244" y="78541"/>
                        <a:pt x="108739" y="75463"/>
                      </a:cubicBezTo>
                      <a:cubicBezTo>
                        <a:pt x="101224" y="72376"/>
                        <a:pt x="92674" y="66367"/>
                        <a:pt x="92674" y="66367"/>
                      </a:cubicBezTo>
                      <a:cubicBezTo>
                        <a:pt x="92674" y="66367"/>
                        <a:pt x="100605" y="75620"/>
                        <a:pt x="108101" y="80500"/>
                      </a:cubicBezTo>
                      <a:cubicBezTo>
                        <a:pt x="115607" y="85390"/>
                        <a:pt x="122669" y="85908"/>
                        <a:pt x="122669" y="85908"/>
                      </a:cubicBezTo>
                      <a:lnTo>
                        <a:pt x="131774" y="113638"/>
                      </a:lnTo>
                      <a:cubicBezTo>
                        <a:pt x="131774" y="113638"/>
                        <a:pt x="120737" y="112547"/>
                        <a:pt x="111595" y="111161"/>
                      </a:cubicBezTo>
                      <a:cubicBezTo>
                        <a:pt x="102444" y="109765"/>
                        <a:pt x="93145" y="105818"/>
                        <a:pt x="93145" y="105818"/>
                      </a:cubicBezTo>
                      <a:cubicBezTo>
                        <a:pt x="93145" y="105818"/>
                        <a:pt x="88690" y="92434"/>
                        <a:pt x="80584" y="79465"/>
                      </a:cubicBezTo>
                      <a:cubicBezTo>
                        <a:pt x="72487" y="66497"/>
                        <a:pt x="60747" y="53926"/>
                        <a:pt x="60747" y="53926"/>
                      </a:cubicBezTo>
                      <a:cubicBezTo>
                        <a:pt x="60747" y="53926"/>
                        <a:pt x="70056" y="68133"/>
                        <a:pt x="76489" y="80482"/>
                      </a:cubicBezTo>
                      <a:cubicBezTo>
                        <a:pt x="82913" y="92831"/>
                        <a:pt x="86462" y="103341"/>
                        <a:pt x="86462" y="103341"/>
                      </a:cubicBezTo>
                      <a:cubicBezTo>
                        <a:pt x="86462" y="103341"/>
                        <a:pt x="80482" y="104247"/>
                        <a:pt x="63816" y="98442"/>
                      </a:cubicBezTo>
                      <a:cubicBezTo>
                        <a:pt x="42113" y="90890"/>
                        <a:pt x="0" y="71812"/>
                        <a:pt x="0" y="7181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15" name="Google Shape;11315;p17"/>
              <p:cNvGrpSpPr/>
              <p:nvPr/>
            </p:nvGrpSpPr>
            <p:grpSpPr>
              <a:xfrm>
                <a:off x="2692906" y="2400554"/>
                <a:ext cx="245235" cy="311502"/>
                <a:chOff x="2692906" y="2400554"/>
                <a:chExt cx="245235" cy="311502"/>
              </a:xfrm>
            </p:grpSpPr>
            <p:sp>
              <p:nvSpPr>
                <p:cNvPr id="11316" name="Google Shape;11316;p17"/>
                <p:cNvSpPr/>
                <p:nvPr/>
              </p:nvSpPr>
              <p:spPr>
                <a:xfrm>
                  <a:off x="2692906" y="2400554"/>
                  <a:ext cx="229404" cy="311502"/>
                </a:xfrm>
                <a:custGeom>
                  <a:avLst/>
                  <a:gdLst/>
                  <a:ahLst/>
                  <a:cxnLst/>
                  <a:rect l="l" t="t" r="r" b="b"/>
                  <a:pathLst>
                    <a:path w="229404" h="311502" extrusionOk="0">
                      <a:moveTo>
                        <a:pt x="186808" y="115774"/>
                      </a:moveTo>
                      <a:cubicBezTo>
                        <a:pt x="186808" y="115774"/>
                        <a:pt x="203225" y="72949"/>
                        <a:pt x="192271" y="43602"/>
                      </a:cubicBezTo>
                      <a:cubicBezTo>
                        <a:pt x="175023" y="-2625"/>
                        <a:pt x="149031" y="28"/>
                        <a:pt x="149031" y="28"/>
                      </a:cubicBezTo>
                      <a:cubicBezTo>
                        <a:pt x="149031" y="28"/>
                        <a:pt x="161324" y="33110"/>
                        <a:pt x="136229" y="44775"/>
                      </a:cubicBezTo>
                      <a:cubicBezTo>
                        <a:pt x="123195" y="50830"/>
                        <a:pt x="103322" y="42511"/>
                        <a:pt x="103322" y="42511"/>
                      </a:cubicBezTo>
                      <a:cubicBezTo>
                        <a:pt x="103322" y="42511"/>
                        <a:pt x="90603" y="56588"/>
                        <a:pt x="75906" y="60147"/>
                      </a:cubicBezTo>
                      <a:cubicBezTo>
                        <a:pt x="61200" y="63696"/>
                        <a:pt x="44507" y="56727"/>
                        <a:pt x="44507" y="56727"/>
                      </a:cubicBezTo>
                      <a:cubicBezTo>
                        <a:pt x="44507" y="56727"/>
                        <a:pt x="46004" y="75454"/>
                        <a:pt x="53972" y="91316"/>
                      </a:cubicBezTo>
                      <a:cubicBezTo>
                        <a:pt x="61930" y="107187"/>
                        <a:pt x="76359" y="120192"/>
                        <a:pt x="76359" y="120192"/>
                      </a:cubicBezTo>
                      <a:cubicBezTo>
                        <a:pt x="76359" y="120192"/>
                        <a:pt x="65933" y="122309"/>
                        <a:pt x="56384" y="125636"/>
                      </a:cubicBezTo>
                      <a:cubicBezTo>
                        <a:pt x="46836" y="128964"/>
                        <a:pt x="38166" y="133493"/>
                        <a:pt x="38166" y="133493"/>
                      </a:cubicBezTo>
                      <a:cubicBezTo>
                        <a:pt x="38166" y="133493"/>
                        <a:pt x="41262" y="142163"/>
                        <a:pt x="45976" y="148356"/>
                      </a:cubicBezTo>
                      <a:cubicBezTo>
                        <a:pt x="50690" y="154559"/>
                        <a:pt x="57022" y="158284"/>
                        <a:pt x="57022" y="158284"/>
                      </a:cubicBezTo>
                      <a:cubicBezTo>
                        <a:pt x="57022" y="158284"/>
                        <a:pt x="38083" y="175514"/>
                        <a:pt x="23820" y="192059"/>
                      </a:cubicBezTo>
                      <a:cubicBezTo>
                        <a:pt x="9567" y="208605"/>
                        <a:pt x="0" y="224476"/>
                        <a:pt x="0" y="224476"/>
                      </a:cubicBezTo>
                      <a:cubicBezTo>
                        <a:pt x="0" y="224476"/>
                        <a:pt x="20104" y="231306"/>
                        <a:pt x="38258" y="232979"/>
                      </a:cubicBezTo>
                      <a:cubicBezTo>
                        <a:pt x="56412" y="234662"/>
                        <a:pt x="72606" y="231177"/>
                        <a:pt x="72606" y="231177"/>
                      </a:cubicBezTo>
                      <a:cubicBezTo>
                        <a:pt x="72606" y="231177"/>
                        <a:pt x="69353" y="239006"/>
                        <a:pt x="68170" y="246327"/>
                      </a:cubicBezTo>
                      <a:cubicBezTo>
                        <a:pt x="66996" y="253638"/>
                        <a:pt x="67883" y="260442"/>
                        <a:pt x="67883" y="260442"/>
                      </a:cubicBezTo>
                      <a:cubicBezTo>
                        <a:pt x="67883" y="260442"/>
                        <a:pt x="82053" y="256356"/>
                        <a:pt x="94116" y="247547"/>
                      </a:cubicBezTo>
                      <a:cubicBezTo>
                        <a:pt x="106179" y="238738"/>
                        <a:pt x="116134" y="225215"/>
                        <a:pt x="116134" y="225215"/>
                      </a:cubicBezTo>
                      <a:cubicBezTo>
                        <a:pt x="116134" y="225215"/>
                        <a:pt x="110310" y="252511"/>
                        <a:pt x="111179" y="274085"/>
                      </a:cubicBezTo>
                      <a:cubicBezTo>
                        <a:pt x="112048" y="295649"/>
                        <a:pt x="119618" y="311502"/>
                        <a:pt x="119618" y="311502"/>
                      </a:cubicBezTo>
                      <a:cubicBezTo>
                        <a:pt x="119618" y="311502"/>
                        <a:pt x="130784" y="287026"/>
                        <a:pt x="143928" y="273965"/>
                      </a:cubicBezTo>
                      <a:cubicBezTo>
                        <a:pt x="157072" y="260913"/>
                        <a:pt x="172195" y="259268"/>
                        <a:pt x="172195" y="259268"/>
                      </a:cubicBezTo>
                      <a:cubicBezTo>
                        <a:pt x="172195" y="259268"/>
                        <a:pt x="167795" y="227202"/>
                        <a:pt x="203640" y="215473"/>
                      </a:cubicBezTo>
                      <a:cubicBezTo>
                        <a:pt x="217848" y="210823"/>
                        <a:pt x="224900" y="221869"/>
                        <a:pt x="224900" y="221869"/>
                      </a:cubicBezTo>
                      <a:cubicBezTo>
                        <a:pt x="224900" y="221869"/>
                        <a:pt x="234569" y="194333"/>
                        <a:pt x="225575" y="167269"/>
                      </a:cubicBezTo>
                      <a:cubicBezTo>
                        <a:pt x="216590" y="140204"/>
                        <a:pt x="186808" y="115774"/>
                        <a:pt x="186808" y="11577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17" name="Google Shape;11317;p17"/>
                <p:cNvSpPr/>
                <p:nvPr/>
              </p:nvSpPr>
              <p:spPr>
                <a:xfrm>
                  <a:off x="2717623" y="2438656"/>
                  <a:ext cx="220518" cy="213946"/>
                </a:xfrm>
                <a:custGeom>
                  <a:avLst/>
                  <a:gdLst/>
                  <a:ahLst/>
                  <a:cxnLst/>
                  <a:rect l="l" t="t" r="r" b="b"/>
                  <a:pathLst>
                    <a:path w="220518" h="213946" extrusionOk="0">
                      <a:moveTo>
                        <a:pt x="0" y="175809"/>
                      </a:moveTo>
                      <a:cubicBezTo>
                        <a:pt x="0" y="175809"/>
                        <a:pt x="53889" y="155723"/>
                        <a:pt x="78199" y="140185"/>
                      </a:cubicBezTo>
                      <a:cubicBezTo>
                        <a:pt x="91759" y="131515"/>
                        <a:pt x="100170" y="124637"/>
                        <a:pt x="100170" y="124637"/>
                      </a:cubicBezTo>
                      <a:cubicBezTo>
                        <a:pt x="100170" y="124637"/>
                        <a:pt x="97739" y="131884"/>
                        <a:pt x="88589" y="148310"/>
                      </a:cubicBezTo>
                      <a:cubicBezTo>
                        <a:pt x="79437" y="164726"/>
                        <a:pt x="63576" y="190312"/>
                        <a:pt x="63576" y="190312"/>
                      </a:cubicBezTo>
                      <a:cubicBezTo>
                        <a:pt x="63576" y="190312"/>
                        <a:pt x="81887" y="169570"/>
                        <a:pt x="92859" y="152210"/>
                      </a:cubicBezTo>
                      <a:cubicBezTo>
                        <a:pt x="103831" y="134851"/>
                        <a:pt x="107463" y="120875"/>
                        <a:pt x="107463" y="120875"/>
                      </a:cubicBezTo>
                      <a:cubicBezTo>
                        <a:pt x="107463" y="120875"/>
                        <a:pt x="119979" y="114257"/>
                        <a:pt x="130979" y="105892"/>
                      </a:cubicBezTo>
                      <a:cubicBezTo>
                        <a:pt x="141969" y="97536"/>
                        <a:pt x="151434" y="87433"/>
                        <a:pt x="151434" y="87433"/>
                      </a:cubicBezTo>
                      <a:lnTo>
                        <a:pt x="143892" y="125571"/>
                      </a:lnTo>
                      <a:cubicBezTo>
                        <a:pt x="143892" y="125571"/>
                        <a:pt x="135757" y="127558"/>
                        <a:pt x="125359" y="138244"/>
                      </a:cubicBezTo>
                      <a:cubicBezTo>
                        <a:pt x="114969" y="148929"/>
                        <a:pt x="102296" y="168312"/>
                        <a:pt x="102296" y="168312"/>
                      </a:cubicBezTo>
                      <a:cubicBezTo>
                        <a:pt x="102296" y="168312"/>
                        <a:pt x="116587" y="153079"/>
                        <a:pt x="126043" y="144409"/>
                      </a:cubicBezTo>
                      <a:cubicBezTo>
                        <a:pt x="135498" y="135730"/>
                        <a:pt x="140129" y="133603"/>
                        <a:pt x="140129" y="133603"/>
                      </a:cubicBezTo>
                      <a:lnTo>
                        <a:pt x="128354" y="168618"/>
                      </a:lnTo>
                      <a:lnTo>
                        <a:pt x="110976" y="213947"/>
                      </a:lnTo>
                      <a:lnTo>
                        <a:pt x="132532" y="171566"/>
                      </a:lnTo>
                      <a:cubicBezTo>
                        <a:pt x="132532" y="171566"/>
                        <a:pt x="136367" y="173849"/>
                        <a:pt x="137902" y="182972"/>
                      </a:cubicBezTo>
                      <a:cubicBezTo>
                        <a:pt x="139436" y="192095"/>
                        <a:pt x="138660" y="208077"/>
                        <a:pt x="138660" y="208077"/>
                      </a:cubicBezTo>
                      <a:cubicBezTo>
                        <a:pt x="138660" y="208077"/>
                        <a:pt x="142237" y="190986"/>
                        <a:pt x="141470" y="179857"/>
                      </a:cubicBezTo>
                      <a:cubicBezTo>
                        <a:pt x="140703" y="168728"/>
                        <a:pt x="135591" y="163552"/>
                        <a:pt x="135591" y="163552"/>
                      </a:cubicBezTo>
                      <a:lnTo>
                        <a:pt x="144724" y="135508"/>
                      </a:lnTo>
                      <a:lnTo>
                        <a:pt x="150538" y="119646"/>
                      </a:lnTo>
                      <a:cubicBezTo>
                        <a:pt x="150538" y="119646"/>
                        <a:pt x="156361" y="122937"/>
                        <a:pt x="161861" y="133640"/>
                      </a:cubicBezTo>
                      <a:cubicBezTo>
                        <a:pt x="167370" y="144335"/>
                        <a:pt x="172555" y="162443"/>
                        <a:pt x="172555" y="162443"/>
                      </a:cubicBezTo>
                      <a:cubicBezTo>
                        <a:pt x="172555" y="162443"/>
                        <a:pt x="171871" y="143337"/>
                        <a:pt x="167074" y="130424"/>
                      </a:cubicBezTo>
                      <a:cubicBezTo>
                        <a:pt x="162267" y="117502"/>
                        <a:pt x="153357" y="110763"/>
                        <a:pt x="153357" y="110763"/>
                      </a:cubicBezTo>
                      <a:lnTo>
                        <a:pt x="158015" y="82553"/>
                      </a:lnTo>
                      <a:cubicBezTo>
                        <a:pt x="158015" y="82553"/>
                        <a:pt x="164255" y="77524"/>
                        <a:pt x="174478" y="66839"/>
                      </a:cubicBezTo>
                      <a:cubicBezTo>
                        <a:pt x="184701" y="56163"/>
                        <a:pt x="220519" y="12894"/>
                        <a:pt x="220519" y="12894"/>
                      </a:cubicBezTo>
                      <a:lnTo>
                        <a:pt x="219400" y="10186"/>
                      </a:lnTo>
                      <a:cubicBezTo>
                        <a:pt x="219400" y="10186"/>
                        <a:pt x="180893" y="45209"/>
                        <a:pt x="171178" y="57549"/>
                      </a:cubicBezTo>
                      <a:cubicBezTo>
                        <a:pt x="161463" y="69889"/>
                        <a:pt x="152516" y="76766"/>
                        <a:pt x="152516" y="76766"/>
                      </a:cubicBezTo>
                      <a:lnTo>
                        <a:pt x="136053" y="67929"/>
                      </a:lnTo>
                      <a:cubicBezTo>
                        <a:pt x="136053" y="67929"/>
                        <a:pt x="143014" y="53648"/>
                        <a:pt x="143873" y="37103"/>
                      </a:cubicBezTo>
                      <a:cubicBezTo>
                        <a:pt x="144724" y="20548"/>
                        <a:pt x="141858" y="0"/>
                        <a:pt x="141858" y="0"/>
                      </a:cubicBezTo>
                      <a:cubicBezTo>
                        <a:pt x="141858" y="0"/>
                        <a:pt x="142533" y="20890"/>
                        <a:pt x="139649" y="37010"/>
                      </a:cubicBezTo>
                      <a:cubicBezTo>
                        <a:pt x="136774" y="53131"/>
                        <a:pt x="130895" y="65720"/>
                        <a:pt x="130895" y="65720"/>
                      </a:cubicBezTo>
                      <a:lnTo>
                        <a:pt x="104413" y="53149"/>
                      </a:lnTo>
                      <a:cubicBezTo>
                        <a:pt x="104413" y="53149"/>
                        <a:pt x="105901" y="45200"/>
                        <a:pt x="100494" y="36594"/>
                      </a:cubicBezTo>
                      <a:cubicBezTo>
                        <a:pt x="95096" y="27998"/>
                        <a:pt x="82793" y="18745"/>
                        <a:pt x="82793" y="18745"/>
                      </a:cubicBezTo>
                      <a:cubicBezTo>
                        <a:pt x="82793" y="18745"/>
                        <a:pt x="92628" y="31122"/>
                        <a:pt x="96908" y="39182"/>
                      </a:cubicBezTo>
                      <a:cubicBezTo>
                        <a:pt x="101187" y="47243"/>
                        <a:pt x="99921" y="50977"/>
                        <a:pt x="99921" y="50977"/>
                      </a:cubicBezTo>
                      <a:lnTo>
                        <a:pt x="44553" y="42464"/>
                      </a:lnTo>
                      <a:cubicBezTo>
                        <a:pt x="44553" y="42464"/>
                        <a:pt x="81397" y="52604"/>
                        <a:pt x="99570" y="59204"/>
                      </a:cubicBezTo>
                      <a:cubicBezTo>
                        <a:pt x="113278" y="64186"/>
                        <a:pt x="117872" y="67061"/>
                        <a:pt x="117872" y="67061"/>
                      </a:cubicBezTo>
                      <a:cubicBezTo>
                        <a:pt x="117872" y="67061"/>
                        <a:pt x="112806" y="71969"/>
                        <a:pt x="104127" y="76784"/>
                      </a:cubicBezTo>
                      <a:cubicBezTo>
                        <a:pt x="95438" y="81591"/>
                        <a:pt x="84235" y="85279"/>
                        <a:pt x="84235" y="85279"/>
                      </a:cubicBezTo>
                      <a:cubicBezTo>
                        <a:pt x="84235" y="85279"/>
                        <a:pt x="96565" y="84494"/>
                        <a:pt x="106179" y="80990"/>
                      </a:cubicBezTo>
                      <a:cubicBezTo>
                        <a:pt x="115801" y="77478"/>
                        <a:pt x="122715" y="71248"/>
                        <a:pt x="122715" y="71248"/>
                      </a:cubicBezTo>
                      <a:lnTo>
                        <a:pt x="145860" y="82608"/>
                      </a:lnTo>
                      <a:cubicBezTo>
                        <a:pt x="145860" y="82608"/>
                        <a:pt x="134916" y="92147"/>
                        <a:pt x="125590" y="99699"/>
                      </a:cubicBezTo>
                      <a:cubicBezTo>
                        <a:pt x="116254" y="107251"/>
                        <a:pt x="105439" y="113111"/>
                        <a:pt x="105439" y="113111"/>
                      </a:cubicBezTo>
                      <a:cubicBezTo>
                        <a:pt x="105439" y="113111"/>
                        <a:pt x="94209" y="107694"/>
                        <a:pt x="79770" y="105966"/>
                      </a:cubicBezTo>
                      <a:cubicBezTo>
                        <a:pt x="65332" y="104237"/>
                        <a:pt x="47686" y="106206"/>
                        <a:pt x="47686" y="106206"/>
                      </a:cubicBezTo>
                      <a:cubicBezTo>
                        <a:pt x="47686" y="106206"/>
                        <a:pt x="63909" y="107685"/>
                        <a:pt x="76452" y="110523"/>
                      </a:cubicBezTo>
                      <a:cubicBezTo>
                        <a:pt x="88995" y="113370"/>
                        <a:pt x="97850" y="117585"/>
                        <a:pt x="97850" y="117585"/>
                      </a:cubicBezTo>
                      <a:cubicBezTo>
                        <a:pt x="97850" y="117585"/>
                        <a:pt x="92702" y="123824"/>
                        <a:pt x="73993" y="135240"/>
                      </a:cubicBezTo>
                      <a:cubicBezTo>
                        <a:pt x="4961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18" name="Google Shape;11318;p17"/>
              <p:cNvGrpSpPr/>
              <p:nvPr/>
            </p:nvGrpSpPr>
            <p:grpSpPr>
              <a:xfrm>
                <a:off x="2687721" y="1870474"/>
                <a:ext cx="234347" cy="167352"/>
                <a:chOff x="2687721" y="1870474"/>
                <a:chExt cx="234347" cy="167352"/>
              </a:xfrm>
            </p:grpSpPr>
            <p:sp>
              <p:nvSpPr>
                <p:cNvPr id="11319" name="Google Shape;11319;p17"/>
                <p:cNvSpPr/>
                <p:nvPr/>
              </p:nvSpPr>
              <p:spPr>
                <a:xfrm>
                  <a:off x="2687721" y="1870474"/>
                  <a:ext cx="234347" cy="167352"/>
                </a:xfrm>
                <a:custGeom>
                  <a:avLst/>
                  <a:gdLst/>
                  <a:ahLst/>
                  <a:cxnLst/>
                  <a:rect l="l" t="t" r="r" b="b"/>
                  <a:pathLst>
                    <a:path w="234347" h="167352" extrusionOk="0">
                      <a:moveTo>
                        <a:pt x="153347" y="43630"/>
                      </a:moveTo>
                      <a:cubicBezTo>
                        <a:pt x="153347" y="43630"/>
                        <a:pt x="187123" y="37400"/>
                        <a:pt x="207403" y="49638"/>
                      </a:cubicBezTo>
                      <a:cubicBezTo>
                        <a:pt x="239338" y="68901"/>
                        <a:pt x="234014" y="87860"/>
                        <a:pt x="234014" y="87860"/>
                      </a:cubicBezTo>
                      <a:cubicBezTo>
                        <a:pt x="234014" y="87860"/>
                        <a:pt x="211155" y="74105"/>
                        <a:pt x="199287" y="91141"/>
                      </a:cubicBezTo>
                      <a:cubicBezTo>
                        <a:pt x="193131" y="99977"/>
                        <a:pt x="196708" y="115913"/>
                        <a:pt x="196708" y="115913"/>
                      </a:cubicBezTo>
                      <a:cubicBezTo>
                        <a:pt x="196708" y="115913"/>
                        <a:pt x="184655" y="123409"/>
                        <a:pt x="180125" y="133845"/>
                      </a:cubicBezTo>
                      <a:cubicBezTo>
                        <a:pt x="175605" y="144281"/>
                        <a:pt x="178591" y="157656"/>
                        <a:pt x="178591" y="157656"/>
                      </a:cubicBezTo>
                      <a:cubicBezTo>
                        <a:pt x="178591" y="157656"/>
                        <a:pt x="164948" y="153931"/>
                        <a:pt x="154253" y="145797"/>
                      </a:cubicBezTo>
                      <a:cubicBezTo>
                        <a:pt x="143549" y="137672"/>
                        <a:pt x="135803" y="125129"/>
                        <a:pt x="135803" y="125129"/>
                      </a:cubicBezTo>
                      <a:cubicBezTo>
                        <a:pt x="135803" y="125129"/>
                        <a:pt x="132892" y="132588"/>
                        <a:pt x="129194" y="139216"/>
                      </a:cubicBezTo>
                      <a:cubicBezTo>
                        <a:pt x="125506" y="145852"/>
                        <a:pt x="121033" y="151667"/>
                        <a:pt x="121033" y="151667"/>
                      </a:cubicBezTo>
                      <a:cubicBezTo>
                        <a:pt x="121033" y="151667"/>
                        <a:pt x="115033" y="148154"/>
                        <a:pt x="111059" y="143791"/>
                      </a:cubicBezTo>
                      <a:cubicBezTo>
                        <a:pt x="107084" y="139419"/>
                        <a:pt x="105152" y="134187"/>
                        <a:pt x="105152" y="134187"/>
                      </a:cubicBezTo>
                      <a:cubicBezTo>
                        <a:pt x="105152" y="134187"/>
                        <a:pt x="89966" y="145871"/>
                        <a:pt x="75897" y="154162"/>
                      </a:cubicBezTo>
                      <a:cubicBezTo>
                        <a:pt x="61820" y="162453"/>
                        <a:pt x="48851" y="167352"/>
                        <a:pt x="48851" y="167352"/>
                      </a:cubicBezTo>
                      <a:cubicBezTo>
                        <a:pt x="48851" y="167352"/>
                        <a:pt x="46402" y="151445"/>
                        <a:pt x="47511" y="137718"/>
                      </a:cubicBezTo>
                      <a:cubicBezTo>
                        <a:pt x="48620" y="123992"/>
                        <a:pt x="53288" y="112438"/>
                        <a:pt x="53288" y="112438"/>
                      </a:cubicBezTo>
                      <a:cubicBezTo>
                        <a:pt x="53288" y="112438"/>
                        <a:pt x="47076" y="113759"/>
                        <a:pt x="41521" y="113621"/>
                      </a:cubicBezTo>
                      <a:cubicBezTo>
                        <a:pt x="35957" y="113473"/>
                        <a:pt x="31048" y="111865"/>
                        <a:pt x="31048" y="111865"/>
                      </a:cubicBezTo>
                      <a:cubicBezTo>
                        <a:pt x="31048" y="111865"/>
                        <a:pt x="35901" y="101891"/>
                        <a:pt x="43971" y="94154"/>
                      </a:cubicBezTo>
                      <a:cubicBezTo>
                        <a:pt x="52040" y="86418"/>
                        <a:pt x="63326" y="80899"/>
                        <a:pt x="63326" y="80899"/>
                      </a:cubicBezTo>
                      <a:cubicBezTo>
                        <a:pt x="63326" y="80899"/>
                        <a:pt x="42390" y="81426"/>
                        <a:pt x="26565" y="77775"/>
                      </a:cubicBezTo>
                      <a:cubicBezTo>
                        <a:pt x="10731" y="74115"/>
                        <a:pt x="0" y="66276"/>
                        <a:pt x="0" y="66276"/>
                      </a:cubicBezTo>
                      <a:cubicBezTo>
                        <a:pt x="0" y="66276"/>
                        <a:pt x="19531" y="61387"/>
                        <a:pt x="30882" y="53437"/>
                      </a:cubicBezTo>
                      <a:cubicBezTo>
                        <a:pt x="42233" y="45488"/>
                        <a:pt x="45403" y="34479"/>
                        <a:pt x="45403" y="34479"/>
                      </a:cubicBezTo>
                      <a:cubicBezTo>
                        <a:pt x="45403" y="34479"/>
                        <a:pt x="68530" y="42216"/>
                        <a:pt x="81831" y="17203"/>
                      </a:cubicBezTo>
                      <a:cubicBezTo>
                        <a:pt x="87109" y="7285"/>
                        <a:pt x="79853" y="510"/>
                        <a:pt x="79853" y="510"/>
                      </a:cubicBezTo>
                      <a:cubicBezTo>
                        <a:pt x="79853" y="510"/>
                        <a:pt x="101464" y="-2836"/>
                        <a:pt x="120302" y="7618"/>
                      </a:cubicBezTo>
                      <a:cubicBezTo>
                        <a:pt x="139140" y="18081"/>
                        <a:pt x="153347" y="43630"/>
                        <a:pt x="153347"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20" name="Google Shape;11320;p17"/>
                <p:cNvSpPr/>
                <p:nvPr/>
              </p:nvSpPr>
              <p:spPr>
                <a:xfrm>
                  <a:off x="2733744" y="1892012"/>
                  <a:ext cx="162119" cy="128907"/>
                </a:xfrm>
                <a:custGeom>
                  <a:avLst/>
                  <a:gdLst/>
                  <a:ahLst/>
                  <a:cxnLst/>
                  <a:rect l="l" t="t" r="r" b="b"/>
                  <a:pathLst>
                    <a:path w="162119" h="128907" extrusionOk="0">
                      <a:moveTo>
                        <a:pt x="13837" y="128908"/>
                      </a:moveTo>
                      <a:cubicBezTo>
                        <a:pt x="13837" y="128908"/>
                        <a:pt x="35652" y="91648"/>
                        <a:pt x="50275" y="75740"/>
                      </a:cubicBezTo>
                      <a:cubicBezTo>
                        <a:pt x="58436" y="66866"/>
                        <a:pt x="64611" y="61570"/>
                        <a:pt x="64611" y="61570"/>
                      </a:cubicBezTo>
                      <a:cubicBezTo>
                        <a:pt x="64611" y="61570"/>
                        <a:pt x="58935" y="62374"/>
                        <a:pt x="45616" y="66885"/>
                      </a:cubicBezTo>
                      <a:cubicBezTo>
                        <a:pt x="32296" y="71396"/>
                        <a:pt x="11332" y="79622"/>
                        <a:pt x="11332" y="79622"/>
                      </a:cubicBezTo>
                      <a:cubicBezTo>
                        <a:pt x="11332" y="79622"/>
                        <a:pt x="29033" y="68900"/>
                        <a:pt x="43287" y="63160"/>
                      </a:cubicBezTo>
                      <a:cubicBezTo>
                        <a:pt x="57531" y="57429"/>
                        <a:pt x="68336" y="56680"/>
                        <a:pt x="68336" y="56680"/>
                      </a:cubicBezTo>
                      <a:cubicBezTo>
                        <a:pt x="68336" y="56680"/>
                        <a:pt x="74843" y="48297"/>
                        <a:pt x="82441" y="41281"/>
                      </a:cubicBezTo>
                      <a:cubicBezTo>
                        <a:pt x="90040" y="34274"/>
                        <a:pt x="98737" y="28654"/>
                        <a:pt x="98737" y="28654"/>
                      </a:cubicBezTo>
                      <a:lnTo>
                        <a:pt x="69566" y="28941"/>
                      </a:lnTo>
                      <a:cubicBezTo>
                        <a:pt x="69566" y="28941"/>
                        <a:pt x="67051" y="34709"/>
                        <a:pt x="57808" y="40948"/>
                      </a:cubicBezTo>
                      <a:cubicBezTo>
                        <a:pt x="48565" y="47187"/>
                        <a:pt x="32601" y="53898"/>
                        <a:pt x="32601" y="53898"/>
                      </a:cubicBezTo>
                      <a:cubicBezTo>
                        <a:pt x="32601" y="53898"/>
                        <a:pt x="45708" y="45403"/>
                        <a:pt x="53343" y="39580"/>
                      </a:cubicBezTo>
                      <a:cubicBezTo>
                        <a:pt x="60978" y="33766"/>
                        <a:pt x="63151" y="30614"/>
                        <a:pt x="63151" y="30614"/>
                      </a:cubicBezTo>
                      <a:lnTo>
                        <a:pt x="35744" y="34487"/>
                      </a:lnTo>
                      <a:lnTo>
                        <a:pt x="0" y="41078"/>
                      </a:lnTo>
                      <a:lnTo>
                        <a:pt x="34099" y="30965"/>
                      </a:lnTo>
                      <a:cubicBezTo>
                        <a:pt x="34099" y="30965"/>
                        <a:pt x="32915" y="27795"/>
                        <a:pt x="26371" y="25382"/>
                      </a:cubicBezTo>
                      <a:cubicBezTo>
                        <a:pt x="19827" y="22970"/>
                        <a:pt x="7912" y="21315"/>
                        <a:pt x="7912" y="21315"/>
                      </a:cubicBezTo>
                      <a:cubicBezTo>
                        <a:pt x="7912" y="21315"/>
                        <a:pt x="21001" y="21038"/>
                        <a:pt x="29135" y="23164"/>
                      </a:cubicBezTo>
                      <a:cubicBezTo>
                        <a:pt x="37260" y="25290"/>
                        <a:pt x="40430" y="29810"/>
                        <a:pt x="40430" y="29810"/>
                      </a:cubicBezTo>
                      <a:lnTo>
                        <a:pt x="62328" y="26935"/>
                      </a:lnTo>
                      <a:lnTo>
                        <a:pt x="74806" y="24828"/>
                      </a:lnTo>
                      <a:cubicBezTo>
                        <a:pt x="74806" y="24828"/>
                        <a:pt x="73124" y="20040"/>
                        <a:pt x="65933" y="14457"/>
                      </a:cubicBezTo>
                      <a:cubicBezTo>
                        <a:pt x="58732" y="8864"/>
                        <a:pt x="46022" y="2486"/>
                        <a:pt x="46022" y="2486"/>
                      </a:cubicBezTo>
                      <a:cubicBezTo>
                        <a:pt x="46022" y="2486"/>
                        <a:pt x="60054" y="5657"/>
                        <a:pt x="68983" y="11027"/>
                      </a:cubicBezTo>
                      <a:cubicBezTo>
                        <a:pt x="77912" y="16398"/>
                        <a:pt x="81739" y="23968"/>
                        <a:pt x="81739" y="23968"/>
                      </a:cubicBezTo>
                      <a:lnTo>
                        <a:pt x="103193" y="24439"/>
                      </a:lnTo>
                      <a:cubicBezTo>
                        <a:pt x="103193" y="24439"/>
                        <a:pt x="107713" y="20502"/>
                        <a:pt x="116929" y="14392"/>
                      </a:cubicBezTo>
                      <a:cubicBezTo>
                        <a:pt x="126153" y="8282"/>
                        <a:pt x="140065" y="0"/>
                        <a:pt x="140065" y="0"/>
                      </a:cubicBezTo>
                      <a:lnTo>
                        <a:pt x="148263" y="7330"/>
                      </a:lnTo>
                      <a:cubicBezTo>
                        <a:pt x="148263" y="7330"/>
                        <a:pt x="133751" y="12645"/>
                        <a:pt x="123371" y="18145"/>
                      </a:cubicBezTo>
                      <a:cubicBezTo>
                        <a:pt x="112991" y="23645"/>
                        <a:pt x="106761" y="29338"/>
                        <a:pt x="106761" y="29338"/>
                      </a:cubicBezTo>
                      <a:lnTo>
                        <a:pt x="111161" y="42806"/>
                      </a:lnTo>
                      <a:cubicBezTo>
                        <a:pt x="111161" y="42806"/>
                        <a:pt x="122613" y="39626"/>
                        <a:pt x="134953" y="41299"/>
                      </a:cubicBezTo>
                      <a:cubicBezTo>
                        <a:pt x="147302" y="42972"/>
                        <a:pt x="162119" y="47964"/>
                        <a:pt x="162119" y="47964"/>
                      </a:cubicBezTo>
                      <a:cubicBezTo>
                        <a:pt x="162119" y="47964"/>
                        <a:pt x="146766" y="44553"/>
                        <a:pt x="134482" y="44451"/>
                      </a:cubicBezTo>
                      <a:cubicBezTo>
                        <a:pt x="122197" y="44340"/>
                        <a:pt x="112122" y="46956"/>
                        <a:pt x="112122" y="46956"/>
                      </a:cubicBezTo>
                      <a:lnTo>
                        <a:pt x="118001" y="68392"/>
                      </a:lnTo>
                      <a:cubicBezTo>
                        <a:pt x="118001" y="68392"/>
                        <a:pt x="124064" y="68392"/>
                        <a:pt x="129721" y="73614"/>
                      </a:cubicBezTo>
                      <a:cubicBezTo>
                        <a:pt x="135378" y="78827"/>
                        <a:pt x="140628" y="89263"/>
                        <a:pt x="140628" y="89263"/>
                      </a:cubicBezTo>
                      <a:cubicBezTo>
                        <a:pt x="140628" y="89263"/>
                        <a:pt x="132753" y="80232"/>
                        <a:pt x="127346" y="75925"/>
                      </a:cubicBezTo>
                      <a:cubicBezTo>
                        <a:pt x="121948" y="71618"/>
                        <a:pt x="119017" y="72034"/>
                        <a:pt x="119017" y="72034"/>
                      </a:cubicBezTo>
                      <a:lnTo>
                        <a:pt x="118149" y="114387"/>
                      </a:lnTo>
                      <a:cubicBezTo>
                        <a:pt x="118149" y="114387"/>
                        <a:pt x="115422" y="85575"/>
                        <a:pt x="112889" y="71146"/>
                      </a:cubicBezTo>
                      <a:cubicBezTo>
                        <a:pt x="110985" y="60257"/>
                        <a:pt x="109450" y="56449"/>
                        <a:pt x="109450" y="56449"/>
                      </a:cubicBezTo>
                      <a:cubicBezTo>
                        <a:pt x="109450" y="56449"/>
                        <a:pt x="105171" y="59527"/>
                        <a:pt x="100494" y="65314"/>
                      </a:cubicBezTo>
                      <a:cubicBezTo>
                        <a:pt x="95807" y="71091"/>
                        <a:pt x="91638" y="78911"/>
                        <a:pt x="91638" y="78911"/>
                      </a:cubicBezTo>
                      <a:cubicBezTo>
                        <a:pt x="91638" y="78911"/>
                        <a:pt x="93811" y="69861"/>
                        <a:pt x="97647" y="63197"/>
                      </a:cubicBezTo>
                      <a:cubicBezTo>
                        <a:pt x="101483" y="56532"/>
                        <a:pt x="106982" y="52262"/>
                        <a:pt x="106982" y="52262"/>
                      </a:cubicBezTo>
                      <a:lnTo>
                        <a:pt x="101575" y="33470"/>
                      </a:lnTo>
                      <a:cubicBezTo>
                        <a:pt x="101575" y="33470"/>
                        <a:pt x="93108" y="40273"/>
                        <a:pt x="86324" y="46161"/>
                      </a:cubicBezTo>
                      <a:cubicBezTo>
                        <a:pt x="79539" y="52040"/>
                        <a:pt x="73808" y="59268"/>
                        <a:pt x="73808" y="59268"/>
                      </a:cubicBezTo>
                      <a:cubicBezTo>
                        <a:pt x="73808" y="59268"/>
                        <a:pt x="76359" y="68373"/>
                        <a:pt x="75768" y="79345"/>
                      </a:cubicBezTo>
                      <a:cubicBezTo>
                        <a:pt x="75185" y="90317"/>
                        <a:pt x="71451" y="103165"/>
                        <a:pt x="71451" y="103165"/>
                      </a:cubicBezTo>
                      <a:cubicBezTo>
                        <a:pt x="71451" y="103165"/>
                        <a:pt x="72449" y="90899"/>
                        <a:pt x="71969" y="81175"/>
                      </a:cubicBezTo>
                      <a:cubicBezTo>
                        <a:pt x="71488" y="71460"/>
                        <a:pt x="69519" y="64288"/>
                        <a:pt x="69519" y="64288"/>
                      </a:cubicBezTo>
                      <a:cubicBezTo>
                        <a:pt x="69519" y="64288"/>
                        <a:pt x="64241" y="67236"/>
                        <a:pt x="53380" y="79558"/>
                      </a:cubicBezTo>
                      <a:cubicBezTo>
                        <a:pt x="39238" y="95604"/>
                        <a:pt x="13837" y="128908"/>
                        <a:pt x="13837"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21" name="Google Shape;11321;p17"/>
              <p:cNvGrpSpPr/>
              <p:nvPr/>
            </p:nvGrpSpPr>
            <p:grpSpPr>
              <a:xfrm>
                <a:off x="3774602" y="2511723"/>
                <a:ext cx="254603" cy="170901"/>
                <a:chOff x="3774602" y="2511723"/>
                <a:chExt cx="254603" cy="170901"/>
              </a:xfrm>
            </p:grpSpPr>
            <p:sp>
              <p:nvSpPr>
                <p:cNvPr id="11322" name="Google Shape;11322;p17"/>
                <p:cNvSpPr/>
                <p:nvPr/>
              </p:nvSpPr>
              <p:spPr>
                <a:xfrm>
                  <a:off x="3774602" y="2511723"/>
                  <a:ext cx="254603" cy="170901"/>
                </a:xfrm>
                <a:custGeom>
                  <a:avLst/>
                  <a:gdLst/>
                  <a:ahLst/>
                  <a:cxnLst/>
                  <a:rect l="l" t="t" r="r" b="b"/>
                  <a:pathLst>
                    <a:path w="254603" h="170901" extrusionOk="0">
                      <a:moveTo>
                        <a:pt x="159966" y="45839"/>
                      </a:moveTo>
                      <a:cubicBezTo>
                        <a:pt x="159966" y="45839"/>
                        <a:pt x="194970" y="40025"/>
                        <a:pt x="218966" y="52919"/>
                      </a:cubicBezTo>
                      <a:cubicBezTo>
                        <a:pt x="256744" y="73208"/>
                        <a:pt x="254581" y="92555"/>
                        <a:pt x="254581" y="92555"/>
                      </a:cubicBezTo>
                      <a:cubicBezTo>
                        <a:pt x="254581" y="92555"/>
                        <a:pt x="227535" y="78061"/>
                        <a:pt x="218005" y="95328"/>
                      </a:cubicBezTo>
                      <a:cubicBezTo>
                        <a:pt x="213059" y="104285"/>
                        <a:pt x="219863" y="120682"/>
                        <a:pt x="219863" y="120682"/>
                      </a:cubicBezTo>
                      <a:cubicBezTo>
                        <a:pt x="219863" y="120682"/>
                        <a:pt x="208355" y="128160"/>
                        <a:pt x="205452" y="138781"/>
                      </a:cubicBezTo>
                      <a:cubicBezTo>
                        <a:pt x="202550" y="149402"/>
                        <a:pt x="208244" y="163165"/>
                        <a:pt x="208244" y="163165"/>
                      </a:cubicBezTo>
                      <a:cubicBezTo>
                        <a:pt x="208244" y="163165"/>
                        <a:pt x="192937" y="159116"/>
                        <a:pt x="179968" y="150594"/>
                      </a:cubicBezTo>
                      <a:cubicBezTo>
                        <a:pt x="167000" y="142081"/>
                        <a:pt x="156370" y="129094"/>
                        <a:pt x="156370" y="129094"/>
                      </a:cubicBezTo>
                      <a:cubicBezTo>
                        <a:pt x="156370" y="129094"/>
                        <a:pt x="154642" y="136692"/>
                        <a:pt x="151924" y="143430"/>
                      </a:cubicBezTo>
                      <a:cubicBezTo>
                        <a:pt x="149206" y="150169"/>
                        <a:pt x="145500" y="156047"/>
                        <a:pt x="145500" y="156047"/>
                      </a:cubicBezTo>
                      <a:cubicBezTo>
                        <a:pt x="145500" y="156047"/>
                        <a:pt x="138419" y="152350"/>
                        <a:pt x="133354" y="147802"/>
                      </a:cubicBezTo>
                      <a:cubicBezTo>
                        <a:pt x="128289" y="143255"/>
                        <a:pt x="125238" y="137857"/>
                        <a:pt x="125238" y="137857"/>
                      </a:cubicBezTo>
                      <a:cubicBezTo>
                        <a:pt x="125238" y="137857"/>
                        <a:pt x="111161" y="149577"/>
                        <a:pt x="97638" y="157841"/>
                      </a:cubicBezTo>
                      <a:cubicBezTo>
                        <a:pt x="84115" y="166104"/>
                        <a:pt x="71137" y="170902"/>
                        <a:pt x="71137" y="170902"/>
                      </a:cubicBezTo>
                      <a:cubicBezTo>
                        <a:pt x="71137" y="170902"/>
                        <a:pt x="65554" y="154559"/>
                        <a:pt x="64186" y="140500"/>
                      </a:cubicBezTo>
                      <a:cubicBezTo>
                        <a:pt x="62818" y="126450"/>
                        <a:pt x="65656" y="114683"/>
                        <a:pt x="65656" y="114683"/>
                      </a:cubicBezTo>
                      <a:cubicBezTo>
                        <a:pt x="65656" y="114683"/>
                        <a:pt x="59259" y="115941"/>
                        <a:pt x="53279" y="115700"/>
                      </a:cubicBezTo>
                      <a:cubicBezTo>
                        <a:pt x="47298" y="115451"/>
                        <a:pt x="41743" y="113713"/>
                        <a:pt x="41743" y="113713"/>
                      </a:cubicBezTo>
                      <a:cubicBezTo>
                        <a:pt x="41743" y="113713"/>
                        <a:pt x="45080" y="103582"/>
                        <a:pt x="52271" y="95790"/>
                      </a:cubicBezTo>
                      <a:cubicBezTo>
                        <a:pt x="59472" y="87989"/>
                        <a:pt x="70527" y="82526"/>
                        <a:pt x="70527" y="82526"/>
                      </a:cubicBezTo>
                      <a:cubicBezTo>
                        <a:pt x="70527" y="82526"/>
                        <a:pt x="48213" y="82711"/>
                        <a:pt x="30586" y="78699"/>
                      </a:cubicBezTo>
                      <a:cubicBezTo>
                        <a:pt x="12950" y="74678"/>
                        <a:pt x="0" y="66461"/>
                        <a:pt x="0" y="66461"/>
                      </a:cubicBezTo>
                      <a:cubicBezTo>
                        <a:pt x="0" y="66461"/>
                        <a:pt x="20003" y="61784"/>
                        <a:pt x="30679" y="53825"/>
                      </a:cubicBezTo>
                      <a:cubicBezTo>
                        <a:pt x="41346" y="45867"/>
                        <a:pt x="42686" y="34627"/>
                        <a:pt x="42686" y="34627"/>
                      </a:cubicBezTo>
                      <a:cubicBezTo>
                        <a:pt x="42686" y="34627"/>
                        <a:pt x="68900" y="42964"/>
                        <a:pt x="78476" y="17545"/>
                      </a:cubicBezTo>
                      <a:cubicBezTo>
                        <a:pt x="82275" y="7470"/>
                        <a:pt x="73245" y="389"/>
                        <a:pt x="73245" y="389"/>
                      </a:cubicBezTo>
                      <a:cubicBezTo>
                        <a:pt x="73245" y="389"/>
                        <a:pt x="95761" y="-2670"/>
                        <a:pt x="117881" y="8366"/>
                      </a:cubicBezTo>
                      <a:cubicBezTo>
                        <a:pt x="140000" y="19412"/>
                        <a:pt x="159966" y="45839"/>
                        <a:pt x="159966"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23" name="Google Shape;11323;p17"/>
                <p:cNvSpPr/>
                <p:nvPr/>
              </p:nvSpPr>
              <p:spPr>
                <a:xfrm>
                  <a:off x="3823194" y="2535480"/>
                  <a:ext cx="174865" cy="130007"/>
                </a:xfrm>
                <a:custGeom>
                  <a:avLst/>
                  <a:gdLst/>
                  <a:ahLst/>
                  <a:cxnLst/>
                  <a:rect l="l" t="t" r="r" b="b"/>
                  <a:pathLst>
                    <a:path w="174865" h="130007" extrusionOk="0">
                      <a:moveTo>
                        <a:pt x="31187" y="130008"/>
                      </a:moveTo>
                      <a:cubicBezTo>
                        <a:pt x="31187" y="130008"/>
                        <a:pt x="47594" y="92175"/>
                        <a:pt x="60295" y="76119"/>
                      </a:cubicBezTo>
                      <a:cubicBezTo>
                        <a:pt x="67375" y="67162"/>
                        <a:pt x="72995" y="61838"/>
                        <a:pt x="72995" y="61838"/>
                      </a:cubicBezTo>
                      <a:cubicBezTo>
                        <a:pt x="72995" y="61838"/>
                        <a:pt x="67070" y="62559"/>
                        <a:pt x="53649" y="66959"/>
                      </a:cubicBezTo>
                      <a:cubicBezTo>
                        <a:pt x="40236"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406" y="28664"/>
                        <a:pt x="103406" y="28664"/>
                      </a:cubicBezTo>
                      <a:lnTo>
                        <a:pt x="72228" y="28469"/>
                      </a:lnTo>
                      <a:cubicBezTo>
                        <a:pt x="72228" y="28469"/>
                        <a:pt x="70610" y="34339"/>
                        <a:pt x="61875" y="40578"/>
                      </a:cubicBezTo>
                      <a:cubicBezTo>
                        <a:pt x="53140" y="46817"/>
                        <a:pt x="37297" y="53427"/>
                        <a:pt x="37297" y="53427"/>
                      </a:cubicBezTo>
                      <a:cubicBezTo>
                        <a:pt x="37297" y="53427"/>
                        <a:pt x="49748" y="44941"/>
                        <a:pt x="56838" y="39109"/>
                      </a:cubicBezTo>
                      <a:cubicBezTo>
                        <a:pt x="63927" y="33267"/>
                        <a:pt x="65665" y="30078"/>
                        <a:pt x="65665" y="30078"/>
                      </a:cubicBezTo>
                      <a:lnTo>
                        <a:pt x="37047" y="33581"/>
                      </a:lnTo>
                      <a:lnTo>
                        <a:pt x="0" y="39737"/>
                      </a:lnTo>
                      <a:lnTo>
                        <a:pt x="34635" y="29948"/>
                      </a:lnTo>
                      <a:cubicBezTo>
                        <a:pt x="34635" y="29948"/>
                        <a:pt x="32777" y="26676"/>
                        <a:pt x="25318" y="24088"/>
                      </a:cubicBezTo>
                      <a:cubicBezTo>
                        <a:pt x="17858" y="21509"/>
                        <a:pt x="4797" y="19605"/>
                        <a:pt x="4797" y="19605"/>
                      </a:cubicBezTo>
                      <a:cubicBezTo>
                        <a:pt x="4797" y="19605"/>
                        <a:pt x="18764" y="19550"/>
                        <a:pt x="27860" y="21860"/>
                      </a:cubicBezTo>
                      <a:cubicBezTo>
                        <a:pt x="36955" y="24181"/>
                        <a:pt x="41189" y="28867"/>
                        <a:pt x="41189" y="28867"/>
                      </a:cubicBezTo>
                      <a:lnTo>
                        <a:pt x="64103" y="26288"/>
                      </a:lnTo>
                      <a:lnTo>
                        <a:pt x="77071" y="24338"/>
                      </a:lnTo>
                      <a:cubicBezTo>
                        <a:pt x="77071" y="24338"/>
                        <a:pt x="74381" y="19402"/>
                        <a:pt x="65637" y="13551"/>
                      </a:cubicBezTo>
                      <a:cubicBezTo>
                        <a:pt x="56884" y="7709"/>
                        <a:pt x="42085" y="952"/>
                        <a:pt x="42085" y="952"/>
                      </a:cubicBezTo>
                      <a:cubicBezTo>
                        <a:pt x="42085" y="952"/>
                        <a:pt x="57706" y="4437"/>
                        <a:pt x="68262" y="10094"/>
                      </a:cubicBezTo>
                      <a:cubicBezTo>
                        <a:pt x="78818" y="15751"/>
                        <a:pt x="84327" y="23580"/>
                        <a:pt x="84327" y="23580"/>
                      </a:cubicBezTo>
                      <a:lnTo>
                        <a:pt x="107390" y="24421"/>
                      </a:lnTo>
                      <a:cubicBezTo>
                        <a:pt x="107390" y="24421"/>
                        <a:pt x="111503" y="20465"/>
                        <a:pt x="120229" y="14355"/>
                      </a:cubicBezTo>
                      <a:cubicBezTo>
                        <a:pt x="128954" y="8254"/>
                        <a:pt x="142311" y="0"/>
                        <a:pt x="142311" y="0"/>
                      </a:cubicBezTo>
                      <a:lnTo>
                        <a:pt x="152460" y="7644"/>
                      </a:lnTo>
                      <a:cubicBezTo>
                        <a:pt x="152460" y="7644"/>
                        <a:pt x="137902" y="12848"/>
                        <a:pt x="127817" y="18311"/>
                      </a:cubicBezTo>
                      <a:cubicBezTo>
                        <a:pt x="117733" y="23774"/>
                        <a:pt x="112122" y="29505"/>
                        <a:pt x="112122" y="29505"/>
                      </a:cubicBezTo>
                      <a:lnTo>
                        <a:pt x="119341" y="43388"/>
                      </a:lnTo>
                      <a:cubicBezTo>
                        <a:pt x="119341" y="43388"/>
                        <a:pt x="131016" y="40320"/>
                        <a:pt x="144539" y="42242"/>
                      </a:cubicBezTo>
                      <a:cubicBezTo>
                        <a:pt x="158071" y="44165"/>
                        <a:pt x="174866" y="49544"/>
                        <a:pt x="174866" y="49544"/>
                      </a:cubicBezTo>
                      <a:cubicBezTo>
                        <a:pt x="174866" y="49544"/>
                        <a:pt x="157794" y="45782"/>
                        <a:pt x="144622" y="45468"/>
                      </a:cubicBezTo>
                      <a:cubicBezTo>
                        <a:pt x="131441" y="45144"/>
                        <a:pt x="121144" y="47659"/>
                        <a:pt x="121144" y="47659"/>
                      </a:cubicBezTo>
                      <a:lnTo>
                        <a:pt x="131432" y="69732"/>
                      </a:lnTo>
                      <a:cubicBezTo>
                        <a:pt x="131432" y="69732"/>
                        <a:pt x="137929" y="69843"/>
                        <a:pt x="144955" y="75287"/>
                      </a:cubicBezTo>
                      <a:cubicBezTo>
                        <a:pt x="151989" y="80731"/>
                        <a:pt x="159550" y="91518"/>
                        <a:pt x="159550" y="91518"/>
                      </a:cubicBezTo>
                      <a:cubicBezTo>
                        <a:pt x="159550" y="91518"/>
                        <a:pt x="149438" y="82118"/>
                        <a:pt x="142847" y="77607"/>
                      </a:cubicBezTo>
                      <a:cubicBezTo>
                        <a:pt x="136256" y="73106"/>
                        <a:pt x="133206" y="73485"/>
                        <a:pt x="133206" y="73485"/>
                      </a:cubicBezTo>
                      <a:lnTo>
                        <a:pt x="140166" y="116892"/>
                      </a:lnTo>
                      <a:cubicBezTo>
                        <a:pt x="140166" y="116892"/>
                        <a:pt x="131875" y="87303"/>
                        <a:pt x="126477" y="72477"/>
                      </a:cubicBezTo>
                      <a:cubicBezTo>
                        <a:pt x="122410" y="61274"/>
                        <a:pt x="120062" y="57346"/>
                        <a:pt x="120062" y="57346"/>
                      </a:cubicBezTo>
                      <a:cubicBezTo>
                        <a:pt x="120062" y="57346"/>
                        <a:pt x="116041" y="60433"/>
                        <a:pt x="112113" y="66275"/>
                      </a:cubicBezTo>
                      <a:cubicBezTo>
                        <a:pt x="108184" y="72126"/>
                        <a:pt x="105171" y="80066"/>
                        <a:pt x="105171" y="80066"/>
                      </a:cubicBezTo>
                      <a:cubicBezTo>
                        <a:pt x="105171" y="80066"/>
                        <a:pt x="105809" y="70823"/>
                        <a:pt x="108674" y="64056"/>
                      </a:cubicBezTo>
                      <a:cubicBezTo>
                        <a:pt x="111540" y="57299"/>
                        <a:pt x="116633" y="53011"/>
                        <a:pt x="116633" y="53011"/>
                      </a:cubicBezTo>
                      <a:lnTo>
                        <a:pt x="107343" y="33646"/>
                      </a:lnTo>
                      <a:cubicBezTo>
                        <a:pt x="107343" y="33646"/>
                        <a:pt x="99551" y="40486"/>
                        <a:pt x="93377" y="46402"/>
                      </a:cubicBezTo>
                      <a:cubicBezTo>
                        <a:pt x="87211" y="52317"/>
                        <a:pt x="82414" y="59629"/>
                        <a:pt x="82414" y="59629"/>
                      </a:cubicBezTo>
                      <a:cubicBezTo>
                        <a:pt x="82414" y="59629"/>
                        <a:pt x="86851" y="69011"/>
                        <a:pt x="88265" y="80251"/>
                      </a:cubicBezTo>
                      <a:cubicBezTo>
                        <a:pt x="89679" y="91491"/>
                        <a:pt x="88071" y="104588"/>
                        <a:pt x="88071" y="104588"/>
                      </a:cubicBezTo>
                      <a:cubicBezTo>
                        <a:pt x="88071" y="104588"/>
                        <a:pt x="86860" y="92036"/>
                        <a:pt x="84531" y="82063"/>
                      </a:cubicBezTo>
                      <a:cubicBezTo>
                        <a:pt x="82211" y="72089"/>
                        <a:pt x="78763" y="64704"/>
                        <a:pt x="78763" y="64704"/>
                      </a:cubicBezTo>
                      <a:cubicBezTo>
                        <a:pt x="78763" y="64704"/>
                        <a:pt x="73661" y="67643"/>
                        <a:pt x="64334" y="80084"/>
                      </a:cubicBezTo>
                      <a:cubicBezTo>
                        <a:pt x="52179" y="96297"/>
                        <a:pt x="31187" y="130008"/>
                        <a:pt x="31187"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24" name="Google Shape;11324;p17"/>
              <p:cNvGrpSpPr/>
              <p:nvPr/>
            </p:nvGrpSpPr>
            <p:grpSpPr>
              <a:xfrm>
                <a:off x="4776657" y="1866369"/>
                <a:ext cx="149761" cy="156704"/>
                <a:chOff x="4776657" y="1866369"/>
                <a:chExt cx="149761" cy="156704"/>
              </a:xfrm>
            </p:grpSpPr>
            <p:sp>
              <p:nvSpPr>
                <p:cNvPr id="11325" name="Google Shape;11325;p17"/>
                <p:cNvSpPr/>
                <p:nvPr/>
              </p:nvSpPr>
              <p:spPr>
                <a:xfrm>
                  <a:off x="4776657" y="1866369"/>
                  <a:ext cx="149761" cy="156704"/>
                </a:xfrm>
                <a:custGeom>
                  <a:avLst/>
                  <a:gdLst/>
                  <a:ahLst/>
                  <a:cxnLst/>
                  <a:rect l="l" t="t" r="r" b="b"/>
                  <a:pathLst>
                    <a:path w="149761" h="156704" extrusionOk="0">
                      <a:moveTo>
                        <a:pt x="58317" y="45840"/>
                      </a:moveTo>
                      <a:cubicBezTo>
                        <a:pt x="58317" y="45840"/>
                        <a:pt x="66367" y="21105"/>
                        <a:pt x="82710" y="10419"/>
                      </a:cubicBezTo>
                      <a:cubicBezTo>
                        <a:pt x="108434" y="-6395"/>
                        <a:pt x="120099" y="2193"/>
                        <a:pt x="120099" y="2193"/>
                      </a:cubicBezTo>
                      <a:cubicBezTo>
                        <a:pt x="120099" y="2193"/>
                        <a:pt x="101714" y="14246"/>
                        <a:pt x="109571" y="26817"/>
                      </a:cubicBezTo>
                      <a:cubicBezTo>
                        <a:pt x="113647" y="33343"/>
                        <a:pt x="126440" y="35053"/>
                        <a:pt x="126440" y="35053"/>
                      </a:cubicBezTo>
                      <a:cubicBezTo>
                        <a:pt x="126440" y="35053"/>
                        <a:pt x="127355" y="45257"/>
                        <a:pt x="133188" y="51081"/>
                      </a:cubicBezTo>
                      <a:cubicBezTo>
                        <a:pt x="139021" y="56913"/>
                        <a:pt x="149761" y="58355"/>
                        <a:pt x="149761" y="58355"/>
                      </a:cubicBezTo>
                      <a:cubicBezTo>
                        <a:pt x="149761" y="58355"/>
                        <a:pt x="142015" y="66721"/>
                        <a:pt x="132190" y="71915"/>
                      </a:cubicBezTo>
                      <a:cubicBezTo>
                        <a:pt x="122364" y="77119"/>
                        <a:pt x="110467" y="79144"/>
                        <a:pt x="110467" y="79144"/>
                      </a:cubicBezTo>
                      <a:cubicBezTo>
                        <a:pt x="110467" y="79144"/>
                        <a:pt x="114747" y="83081"/>
                        <a:pt x="118149" y="87343"/>
                      </a:cubicBezTo>
                      <a:cubicBezTo>
                        <a:pt x="121550" y="91604"/>
                        <a:pt x="124083" y="96188"/>
                        <a:pt x="124083" y="96188"/>
                      </a:cubicBezTo>
                      <a:cubicBezTo>
                        <a:pt x="124083" y="96188"/>
                        <a:pt x="119323" y="99377"/>
                        <a:pt x="114701" y="100949"/>
                      </a:cubicBezTo>
                      <a:cubicBezTo>
                        <a:pt x="110089" y="102529"/>
                        <a:pt x="105596" y="102492"/>
                        <a:pt x="105596" y="102492"/>
                      </a:cubicBezTo>
                      <a:cubicBezTo>
                        <a:pt x="105596" y="102492"/>
                        <a:pt x="108369" y="115932"/>
                        <a:pt x="109118" y="127727"/>
                      </a:cubicBezTo>
                      <a:cubicBezTo>
                        <a:pt x="109858" y="139521"/>
                        <a:pt x="108573" y="149680"/>
                        <a:pt x="108573" y="149680"/>
                      </a:cubicBezTo>
                      <a:cubicBezTo>
                        <a:pt x="108573" y="149680"/>
                        <a:pt x="96214" y="147203"/>
                        <a:pt x="86749" y="142858"/>
                      </a:cubicBezTo>
                      <a:cubicBezTo>
                        <a:pt x="77274" y="138514"/>
                        <a:pt x="70693" y="132302"/>
                        <a:pt x="70693" y="132302"/>
                      </a:cubicBezTo>
                      <a:cubicBezTo>
                        <a:pt x="70693" y="132302"/>
                        <a:pt x="69344" y="136896"/>
                        <a:pt x="67172" y="140658"/>
                      </a:cubicBezTo>
                      <a:cubicBezTo>
                        <a:pt x="65009" y="144429"/>
                        <a:pt x="62023" y="147369"/>
                        <a:pt x="62023" y="147369"/>
                      </a:cubicBezTo>
                      <a:cubicBezTo>
                        <a:pt x="62023" y="147369"/>
                        <a:pt x="56653" y="141444"/>
                        <a:pt x="54074" y="133901"/>
                      </a:cubicBezTo>
                      <a:cubicBezTo>
                        <a:pt x="51504" y="126359"/>
                        <a:pt x="51726" y="117189"/>
                        <a:pt x="51726" y="117189"/>
                      </a:cubicBezTo>
                      <a:cubicBezTo>
                        <a:pt x="51726" y="117189"/>
                        <a:pt x="44331" y="131655"/>
                        <a:pt x="35828" y="141527"/>
                      </a:cubicBezTo>
                      <a:cubicBezTo>
                        <a:pt x="27314" y="151408"/>
                        <a:pt x="17683" y="156705"/>
                        <a:pt x="17683" y="156705"/>
                      </a:cubicBezTo>
                      <a:cubicBezTo>
                        <a:pt x="17683" y="156705"/>
                        <a:pt x="21417" y="142063"/>
                        <a:pt x="19910" y="132219"/>
                      </a:cubicBezTo>
                      <a:cubicBezTo>
                        <a:pt x="18404" y="122375"/>
                        <a:pt x="11656" y="117328"/>
                        <a:pt x="11656" y="117328"/>
                      </a:cubicBezTo>
                      <a:cubicBezTo>
                        <a:pt x="11656" y="117328"/>
                        <a:pt x="25817" y="103518"/>
                        <a:pt x="12747" y="87879"/>
                      </a:cubicBezTo>
                      <a:cubicBezTo>
                        <a:pt x="7571" y="81686"/>
                        <a:pt x="0" y="84875"/>
                        <a:pt x="0" y="84875"/>
                      </a:cubicBezTo>
                      <a:cubicBezTo>
                        <a:pt x="0" y="84875"/>
                        <a:pt x="5611" y="69216"/>
                        <a:pt x="20132" y="59049"/>
                      </a:cubicBezTo>
                      <a:cubicBezTo>
                        <a:pt x="34654" y="48890"/>
                        <a:pt x="58317" y="45840"/>
                        <a:pt x="58317" y="4584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26" name="Google Shape;11326;p17"/>
                <p:cNvSpPr/>
                <p:nvPr/>
              </p:nvSpPr>
              <p:spPr>
                <a:xfrm>
                  <a:off x="4797510" y="1880338"/>
                  <a:ext cx="107916" cy="123759"/>
                </a:xfrm>
                <a:custGeom>
                  <a:avLst/>
                  <a:gdLst/>
                  <a:ahLst/>
                  <a:cxnLst/>
                  <a:rect l="l" t="t" r="r" b="b"/>
                  <a:pathLst>
                    <a:path w="107916" h="123759" extrusionOk="0">
                      <a:moveTo>
                        <a:pt x="79641" y="123759"/>
                      </a:moveTo>
                      <a:cubicBezTo>
                        <a:pt x="79641" y="123759"/>
                        <a:pt x="60914" y="99098"/>
                        <a:pt x="54897" y="84937"/>
                      </a:cubicBezTo>
                      <a:cubicBezTo>
                        <a:pt x="51541" y="77034"/>
                        <a:pt x="50026" y="71424"/>
                        <a:pt x="50026" y="71424"/>
                      </a:cubicBezTo>
                      <a:cubicBezTo>
                        <a:pt x="50026" y="71424"/>
                        <a:pt x="48491" y="75518"/>
                        <a:pt x="46790" y="85806"/>
                      </a:cubicBezTo>
                      <a:cubicBezTo>
                        <a:pt x="45099" y="96103"/>
                        <a:pt x="43231" y="112593"/>
                        <a:pt x="43231" y="112593"/>
                      </a:cubicBezTo>
                      <a:cubicBezTo>
                        <a:pt x="43231" y="112593"/>
                        <a:pt x="42085" y="97684"/>
                        <a:pt x="43250" y="86435"/>
                      </a:cubicBezTo>
                      <a:cubicBezTo>
                        <a:pt x="44415" y="75186"/>
                        <a:pt x="47881" y="67597"/>
                        <a:pt x="47881" y="67597"/>
                      </a:cubicBezTo>
                      <a:cubicBezTo>
                        <a:pt x="47881" y="67597"/>
                        <a:pt x="44266" y="60951"/>
                        <a:pt x="42039" y="53916"/>
                      </a:cubicBezTo>
                      <a:cubicBezTo>
                        <a:pt x="39821" y="46892"/>
                        <a:pt x="38998" y="39469"/>
                        <a:pt x="38998" y="39469"/>
                      </a:cubicBezTo>
                      <a:lnTo>
                        <a:pt x="28377" y="59500"/>
                      </a:lnTo>
                      <a:cubicBezTo>
                        <a:pt x="28377" y="59500"/>
                        <a:pt x="31594" y="62735"/>
                        <a:pt x="32657" y="70693"/>
                      </a:cubicBezTo>
                      <a:cubicBezTo>
                        <a:pt x="33711" y="78643"/>
                        <a:pt x="32620" y="91325"/>
                        <a:pt x="32620" y="91325"/>
                      </a:cubicBezTo>
                      <a:cubicBezTo>
                        <a:pt x="32620" y="91325"/>
                        <a:pt x="31372" y="80140"/>
                        <a:pt x="30013" y="73392"/>
                      </a:cubicBezTo>
                      <a:cubicBezTo>
                        <a:pt x="28664" y="66645"/>
                        <a:pt x="27204" y="64334"/>
                        <a:pt x="27204" y="64334"/>
                      </a:cubicBezTo>
                      <a:lnTo>
                        <a:pt x="19818" y="84096"/>
                      </a:lnTo>
                      <a:lnTo>
                        <a:pt x="11286" y="110292"/>
                      </a:lnTo>
                      <a:lnTo>
                        <a:pt x="16666" y="84309"/>
                      </a:lnTo>
                      <a:cubicBezTo>
                        <a:pt x="16666" y="84309"/>
                        <a:pt x="13949" y="84290"/>
                        <a:pt x="9780" y="88136"/>
                      </a:cubicBezTo>
                      <a:cubicBezTo>
                        <a:pt x="5611" y="91990"/>
                        <a:pt x="0" y="99708"/>
                        <a:pt x="0" y="99708"/>
                      </a:cubicBezTo>
                      <a:cubicBezTo>
                        <a:pt x="0" y="99708"/>
                        <a:pt x="4668" y="90677"/>
                        <a:pt x="9207" y="85668"/>
                      </a:cubicBezTo>
                      <a:cubicBezTo>
                        <a:pt x="13754" y="80658"/>
                        <a:pt x="18182" y="79678"/>
                        <a:pt x="18182" y="79678"/>
                      </a:cubicBezTo>
                      <a:lnTo>
                        <a:pt x="24246" y="63936"/>
                      </a:lnTo>
                      <a:lnTo>
                        <a:pt x="27361" y="54841"/>
                      </a:lnTo>
                      <a:cubicBezTo>
                        <a:pt x="27361" y="54841"/>
                        <a:pt x="23293" y="54748"/>
                        <a:pt x="16601" y="58205"/>
                      </a:cubicBezTo>
                      <a:cubicBezTo>
                        <a:pt x="9909" y="61672"/>
                        <a:pt x="592" y="68706"/>
                        <a:pt x="592" y="68706"/>
                      </a:cubicBezTo>
                      <a:cubicBezTo>
                        <a:pt x="592" y="68706"/>
                        <a:pt x="8088" y="59934"/>
                        <a:pt x="15270" y="55229"/>
                      </a:cubicBezTo>
                      <a:cubicBezTo>
                        <a:pt x="22452" y="50524"/>
                        <a:pt x="29311" y="49877"/>
                        <a:pt x="29311" y="49877"/>
                      </a:cubicBezTo>
                      <a:lnTo>
                        <a:pt x="37621" y="35319"/>
                      </a:lnTo>
                      <a:cubicBezTo>
                        <a:pt x="37621" y="35319"/>
                        <a:pt x="36465" y="31196"/>
                        <a:pt x="35495" y="23293"/>
                      </a:cubicBezTo>
                      <a:cubicBezTo>
                        <a:pt x="34515" y="15390"/>
                        <a:pt x="33720" y="3697"/>
                        <a:pt x="33720" y="3697"/>
                      </a:cubicBezTo>
                      <a:lnTo>
                        <a:pt x="42039" y="0"/>
                      </a:lnTo>
                      <a:cubicBezTo>
                        <a:pt x="42039" y="0"/>
                        <a:pt x="40477" y="11323"/>
                        <a:pt x="40579" y="19864"/>
                      </a:cubicBezTo>
                      <a:cubicBezTo>
                        <a:pt x="40690" y="28405"/>
                        <a:pt x="42465" y="34154"/>
                        <a:pt x="42465" y="34154"/>
                      </a:cubicBezTo>
                      <a:lnTo>
                        <a:pt x="53796" y="34663"/>
                      </a:lnTo>
                      <a:cubicBezTo>
                        <a:pt x="53796" y="34663"/>
                        <a:pt x="55765" y="25992"/>
                        <a:pt x="61552" y="17978"/>
                      </a:cubicBezTo>
                      <a:cubicBezTo>
                        <a:pt x="67329" y="9974"/>
                        <a:pt x="76434" y="1137"/>
                        <a:pt x="76434" y="1137"/>
                      </a:cubicBezTo>
                      <a:cubicBezTo>
                        <a:pt x="76434" y="1137"/>
                        <a:pt x="68281" y="10750"/>
                        <a:pt x="63641" y="19134"/>
                      </a:cubicBezTo>
                      <a:cubicBezTo>
                        <a:pt x="59001" y="27508"/>
                        <a:pt x="57143" y="35088"/>
                        <a:pt x="57143" y="35088"/>
                      </a:cubicBezTo>
                      <a:lnTo>
                        <a:pt x="74751" y="36668"/>
                      </a:lnTo>
                      <a:cubicBezTo>
                        <a:pt x="74751" y="36668"/>
                        <a:pt x="77007" y="32518"/>
                        <a:pt x="82867" y="30004"/>
                      </a:cubicBezTo>
                      <a:cubicBezTo>
                        <a:pt x="88718" y="27499"/>
                        <a:pt x="98174" y="26630"/>
                        <a:pt x="98174" y="26630"/>
                      </a:cubicBezTo>
                      <a:cubicBezTo>
                        <a:pt x="98174" y="26630"/>
                        <a:pt x="88746" y="29662"/>
                        <a:pt x="83643" y="32232"/>
                      </a:cubicBezTo>
                      <a:cubicBezTo>
                        <a:pt x="78541" y="34811"/>
                        <a:pt x="77756" y="36918"/>
                        <a:pt x="77756" y="36918"/>
                      </a:cubicBezTo>
                      <a:lnTo>
                        <a:pt x="107917" y="48574"/>
                      </a:lnTo>
                      <a:cubicBezTo>
                        <a:pt x="107917" y="48574"/>
                        <a:pt x="86167" y="42926"/>
                        <a:pt x="74844" y="40883"/>
                      </a:cubicBezTo>
                      <a:cubicBezTo>
                        <a:pt x="66293" y="39340"/>
                        <a:pt x="62985" y="39395"/>
                        <a:pt x="62985" y="39395"/>
                      </a:cubicBezTo>
                      <a:cubicBezTo>
                        <a:pt x="62985" y="39395"/>
                        <a:pt x="63613" y="43130"/>
                        <a:pt x="66035" y="47844"/>
                      </a:cubicBezTo>
                      <a:cubicBezTo>
                        <a:pt x="68456" y="52558"/>
                        <a:pt x="72533" y="57457"/>
                        <a:pt x="72533" y="57457"/>
                      </a:cubicBezTo>
                      <a:cubicBezTo>
                        <a:pt x="72533" y="57457"/>
                        <a:pt x="66830" y="53602"/>
                        <a:pt x="63456" y="49239"/>
                      </a:cubicBezTo>
                      <a:cubicBezTo>
                        <a:pt x="60091" y="44867"/>
                        <a:pt x="59056" y="39996"/>
                        <a:pt x="59056" y="39996"/>
                      </a:cubicBezTo>
                      <a:lnTo>
                        <a:pt x="43518" y="38785"/>
                      </a:lnTo>
                      <a:cubicBezTo>
                        <a:pt x="43518" y="38785"/>
                        <a:pt x="45274" y="46355"/>
                        <a:pt x="46994" y="52530"/>
                      </a:cubicBezTo>
                      <a:cubicBezTo>
                        <a:pt x="48704" y="58714"/>
                        <a:pt x="51782" y="64528"/>
                        <a:pt x="51782" y="64528"/>
                      </a:cubicBezTo>
                      <a:cubicBezTo>
                        <a:pt x="51782" y="64528"/>
                        <a:pt x="59278" y="65156"/>
                        <a:pt x="66959" y="68429"/>
                      </a:cubicBezTo>
                      <a:cubicBezTo>
                        <a:pt x="74640" y="71701"/>
                        <a:pt x="82497" y="77607"/>
                        <a:pt x="82497" y="77607"/>
                      </a:cubicBezTo>
                      <a:cubicBezTo>
                        <a:pt x="82497" y="77607"/>
                        <a:pt x="74039" y="73716"/>
                        <a:pt x="66867" y="71507"/>
                      </a:cubicBezTo>
                      <a:cubicBezTo>
                        <a:pt x="59694" y="69297"/>
                        <a:pt x="53796" y="68771"/>
                        <a:pt x="53796" y="68771"/>
                      </a:cubicBezTo>
                      <a:cubicBezTo>
                        <a:pt x="53796" y="68771"/>
                        <a:pt x="53963" y="73152"/>
                        <a:pt x="58797" y="83800"/>
                      </a:cubicBezTo>
                      <a:cubicBezTo>
                        <a:pt x="65101" y="97675"/>
                        <a:pt x="79641" y="123759"/>
                        <a:pt x="79641" y="12375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11327" name="Google Shape;11327;p17"/>
            <p:cNvGrpSpPr/>
            <p:nvPr/>
          </p:nvGrpSpPr>
          <p:grpSpPr>
            <a:xfrm>
              <a:off x="6451213" y="2391496"/>
              <a:ext cx="201436" cy="228947"/>
              <a:chOff x="6451213" y="2391496"/>
              <a:chExt cx="201436" cy="228947"/>
            </a:xfrm>
          </p:grpSpPr>
          <p:sp>
            <p:nvSpPr>
              <p:cNvPr id="11328" name="Google Shape;11328;p17"/>
              <p:cNvSpPr/>
              <p:nvPr/>
            </p:nvSpPr>
            <p:spPr>
              <a:xfrm>
                <a:off x="6451213" y="2391496"/>
                <a:ext cx="201436" cy="228947"/>
              </a:xfrm>
              <a:custGeom>
                <a:avLst/>
                <a:gdLst/>
                <a:ahLst/>
                <a:cxnLst/>
                <a:rect l="l" t="t" r="r" b="b"/>
                <a:pathLst>
                  <a:path w="201436" h="228947" extrusionOk="0">
                    <a:moveTo>
                      <a:pt x="135637" y="159245"/>
                    </a:moveTo>
                    <a:cubicBezTo>
                      <a:pt x="135637" y="159245"/>
                      <a:pt x="165650" y="162748"/>
                      <a:pt x="181863" y="143060"/>
                    </a:cubicBezTo>
                    <a:cubicBezTo>
                      <a:pt x="207384" y="112057"/>
                      <a:pt x="200627" y="86999"/>
                      <a:pt x="200627" y="86999"/>
                    </a:cubicBezTo>
                    <a:cubicBezTo>
                      <a:pt x="200627" y="86999"/>
                      <a:pt x="182344" y="109136"/>
                      <a:pt x="170115" y="87655"/>
                    </a:cubicBezTo>
                    <a:cubicBezTo>
                      <a:pt x="163774" y="76507"/>
                      <a:pt x="165077" y="54249"/>
                      <a:pt x="165077" y="54249"/>
                    </a:cubicBezTo>
                    <a:cubicBezTo>
                      <a:pt x="165077" y="54249"/>
                      <a:pt x="153773" y="45810"/>
                      <a:pt x="148661" y="32250"/>
                    </a:cubicBezTo>
                    <a:cubicBezTo>
                      <a:pt x="143549" y="18690"/>
                      <a:pt x="144631" y="0"/>
                      <a:pt x="144631" y="0"/>
                    </a:cubicBezTo>
                    <a:cubicBezTo>
                      <a:pt x="144631" y="0"/>
                      <a:pt x="133215" y="7099"/>
                      <a:pt x="124850" y="19762"/>
                    </a:cubicBezTo>
                    <a:cubicBezTo>
                      <a:pt x="116485" y="32435"/>
                      <a:pt x="111188" y="50681"/>
                      <a:pt x="111188" y="50681"/>
                    </a:cubicBezTo>
                    <a:cubicBezTo>
                      <a:pt x="111188" y="50681"/>
                      <a:pt x="107815" y="40948"/>
                      <a:pt x="103858" y="32444"/>
                    </a:cubicBezTo>
                    <a:cubicBezTo>
                      <a:pt x="99902" y="23950"/>
                      <a:pt x="95363" y="16675"/>
                      <a:pt x="95363" y="16675"/>
                    </a:cubicBezTo>
                    <a:cubicBezTo>
                      <a:pt x="95363" y="16675"/>
                      <a:pt x="90548" y="22350"/>
                      <a:pt x="87599" y="28895"/>
                    </a:cubicBezTo>
                    <a:cubicBezTo>
                      <a:pt x="84650" y="35449"/>
                      <a:pt x="83560" y="42862"/>
                      <a:pt x="83560" y="42862"/>
                    </a:cubicBezTo>
                    <a:cubicBezTo>
                      <a:pt x="83560" y="42862"/>
                      <a:pt x="69066" y="29172"/>
                      <a:pt x="55913" y="19947"/>
                    </a:cubicBezTo>
                    <a:cubicBezTo>
                      <a:pt x="42760" y="10722"/>
                      <a:pt x="30956" y="5953"/>
                      <a:pt x="30956" y="5953"/>
                    </a:cubicBezTo>
                    <a:cubicBezTo>
                      <a:pt x="30956" y="5953"/>
                      <a:pt x="30632" y="28007"/>
                      <a:pt x="33147" y="46568"/>
                    </a:cubicBezTo>
                    <a:cubicBezTo>
                      <a:pt x="35661" y="65129"/>
                      <a:pt x="41013" y="80196"/>
                      <a:pt x="41013" y="80196"/>
                    </a:cubicBezTo>
                    <a:cubicBezTo>
                      <a:pt x="41013" y="80196"/>
                      <a:pt x="35476" y="79308"/>
                      <a:pt x="30669" y="80325"/>
                    </a:cubicBezTo>
                    <a:cubicBezTo>
                      <a:pt x="25863" y="81342"/>
                      <a:pt x="21787" y="84272"/>
                      <a:pt x="21787" y="84272"/>
                    </a:cubicBezTo>
                    <a:cubicBezTo>
                      <a:pt x="21787" y="84272"/>
                      <a:pt x="27120" y="97139"/>
                      <a:pt x="34995" y="106502"/>
                    </a:cubicBezTo>
                    <a:cubicBezTo>
                      <a:pt x="42880" y="115866"/>
                      <a:pt x="53297" y="121717"/>
                      <a:pt x="53297" y="121717"/>
                    </a:cubicBezTo>
                    <a:cubicBezTo>
                      <a:pt x="53297" y="121717"/>
                      <a:pt x="35069" y="124092"/>
                      <a:pt x="21749" y="131422"/>
                    </a:cubicBezTo>
                    <a:cubicBezTo>
                      <a:pt x="8421" y="138743"/>
                      <a:pt x="0" y="151028"/>
                      <a:pt x="0" y="151028"/>
                    </a:cubicBezTo>
                    <a:cubicBezTo>
                      <a:pt x="0" y="151028"/>
                      <a:pt x="17498" y="154808"/>
                      <a:pt x="28247" y="163968"/>
                    </a:cubicBezTo>
                    <a:cubicBezTo>
                      <a:pt x="38998" y="173138"/>
                      <a:pt x="42991" y="187687"/>
                      <a:pt x="42991" y="187687"/>
                    </a:cubicBezTo>
                    <a:cubicBezTo>
                      <a:pt x="42991" y="187687"/>
                      <a:pt x="62189" y="173702"/>
                      <a:pt x="76562" y="205859"/>
                    </a:cubicBezTo>
                    <a:cubicBezTo>
                      <a:pt x="82266" y="218597"/>
                      <a:pt x="76738" y="228921"/>
                      <a:pt x="76738" y="228921"/>
                    </a:cubicBezTo>
                    <a:cubicBezTo>
                      <a:pt x="76738" y="228921"/>
                      <a:pt x="95863" y="230289"/>
                      <a:pt x="111031" y="213235"/>
                    </a:cubicBezTo>
                    <a:cubicBezTo>
                      <a:pt x="126199" y="196191"/>
                      <a:pt x="135637" y="159245"/>
                      <a:pt x="135637" y="1592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29" name="Google Shape;11329;p17"/>
              <p:cNvSpPr/>
              <p:nvPr/>
            </p:nvSpPr>
            <p:spPr>
              <a:xfrm>
                <a:off x="6491560" y="2418875"/>
                <a:ext cx="139907" cy="167665"/>
              </a:xfrm>
              <a:custGeom>
                <a:avLst/>
                <a:gdLst/>
                <a:ahLst/>
                <a:cxnLst/>
                <a:rect l="l" t="t" r="r" b="b"/>
                <a:pathLst>
                  <a:path w="139907" h="167665" extrusionOk="0">
                    <a:moveTo>
                      <a:pt x="2071" y="0"/>
                    </a:moveTo>
                    <a:cubicBezTo>
                      <a:pt x="2071" y="0"/>
                      <a:pt x="25216" y="47594"/>
                      <a:pt x="39710" y="67125"/>
                    </a:cubicBezTo>
                    <a:cubicBezTo>
                      <a:pt x="47788" y="78023"/>
                      <a:pt x="53750" y="84336"/>
                      <a:pt x="53750" y="84336"/>
                    </a:cubicBezTo>
                    <a:cubicBezTo>
                      <a:pt x="53750" y="84336"/>
                      <a:pt x="48731" y="84087"/>
                      <a:pt x="36668" y="79900"/>
                    </a:cubicBezTo>
                    <a:cubicBezTo>
                      <a:pt x="24597" y="75713"/>
                      <a:pt x="5472" y="67597"/>
                      <a:pt x="5472" y="67597"/>
                    </a:cubicBezTo>
                    <a:cubicBezTo>
                      <a:pt x="5472" y="67597"/>
                      <a:pt x="22046" y="79604"/>
                      <a:pt x="35060" y="85316"/>
                    </a:cubicBezTo>
                    <a:cubicBezTo>
                      <a:pt x="48075" y="91029"/>
                      <a:pt x="57531" y="90456"/>
                      <a:pt x="57531" y="90456"/>
                    </a:cubicBezTo>
                    <a:cubicBezTo>
                      <a:pt x="57531" y="90456"/>
                      <a:pt x="64130" y="100928"/>
                      <a:pt x="71516" y="109368"/>
                    </a:cubicBezTo>
                    <a:cubicBezTo>
                      <a:pt x="78911" y="117798"/>
                      <a:pt x="87091" y="124185"/>
                      <a:pt x="87091" y="124185"/>
                    </a:cubicBezTo>
                    <a:lnTo>
                      <a:pt x="61746" y="128104"/>
                    </a:lnTo>
                    <a:cubicBezTo>
                      <a:pt x="61746" y="128104"/>
                      <a:pt x="58908" y="120607"/>
                      <a:pt x="50182" y="113472"/>
                    </a:cubicBezTo>
                    <a:cubicBezTo>
                      <a:pt x="41456" y="106326"/>
                      <a:pt x="26843" y="99533"/>
                      <a:pt x="26843" y="99533"/>
                    </a:cubicBezTo>
                    <a:cubicBezTo>
                      <a:pt x="26843" y="99533"/>
                      <a:pt x="39173" y="109183"/>
                      <a:pt x="46457" y="115986"/>
                    </a:cubicBezTo>
                    <a:cubicBezTo>
                      <a:pt x="53741" y="122798"/>
                      <a:pt x="55987" y="126764"/>
                      <a:pt x="55987" y="126764"/>
                    </a:cubicBezTo>
                    <a:lnTo>
                      <a:pt x="31770" y="125543"/>
                    </a:lnTo>
                    <a:lnTo>
                      <a:pt x="0" y="121837"/>
                    </a:lnTo>
                    <a:lnTo>
                      <a:pt x="30743" y="130581"/>
                    </a:lnTo>
                    <a:cubicBezTo>
                      <a:pt x="30743" y="130581"/>
                      <a:pt x="30069" y="135083"/>
                      <a:pt x="24661" y="139344"/>
                    </a:cubicBezTo>
                    <a:cubicBezTo>
                      <a:pt x="19254" y="143596"/>
                      <a:pt x="9105" y="147617"/>
                      <a:pt x="9105" y="147617"/>
                    </a:cubicBezTo>
                    <a:cubicBezTo>
                      <a:pt x="9105" y="147617"/>
                      <a:pt x="20502" y="146054"/>
                      <a:pt x="27314" y="141960"/>
                    </a:cubicBezTo>
                    <a:cubicBezTo>
                      <a:pt x="34127" y="137865"/>
                      <a:pt x="36354" y="131228"/>
                      <a:pt x="36354" y="131228"/>
                    </a:cubicBezTo>
                    <a:lnTo>
                      <a:pt x="55691" y="131912"/>
                    </a:lnTo>
                    <a:lnTo>
                      <a:pt x="66755" y="132947"/>
                    </a:lnTo>
                    <a:cubicBezTo>
                      <a:pt x="66755" y="132947"/>
                      <a:pt x="65840" y="139723"/>
                      <a:pt x="60230" y="148402"/>
                    </a:cubicBezTo>
                    <a:cubicBezTo>
                      <a:pt x="54619" y="157082"/>
                      <a:pt x="44313" y="167665"/>
                      <a:pt x="44313" y="167665"/>
                    </a:cubicBezTo>
                    <a:cubicBezTo>
                      <a:pt x="44313" y="167665"/>
                      <a:pt x="56126" y="161260"/>
                      <a:pt x="63262" y="152617"/>
                    </a:cubicBezTo>
                    <a:cubicBezTo>
                      <a:pt x="70407" y="143975"/>
                      <a:pt x="72865" y="133086"/>
                      <a:pt x="72865" y="133086"/>
                    </a:cubicBezTo>
                    <a:lnTo>
                      <a:pt x="91435" y="129278"/>
                    </a:lnTo>
                    <a:cubicBezTo>
                      <a:pt x="91435" y="129278"/>
                      <a:pt x="95807" y="133974"/>
                      <a:pt x="104496" y="140943"/>
                    </a:cubicBezTo>
                    <a:cubicBezTo>
                      <a:pt x="113185" y="147912"/>
                      <a:pt x="126190" y="157156"/>
                      <a:pt x="126190" y="157156"/>
                    </a:cubicBezTo>
                    <a:lnTo>
                      <a:pt x="132485" y="145944"/>
                    </a:lnTo>
                    <a:cubicBezTo>
                      <a:pt x="132485" y="145944"/>
                      <a:pt x="119285" y="140850"/>
                      <a:pt x="109654" y="134879"/>
                    </a:cubicBezTo>
                    <a:cubicBezTo>
                      <a:pt x="100032" y="128908"/>
                      <a:pt x="93977" y="122068"/>
                      <a:pt x="93977" y="122068"/>
                    </a:cubicBezTo>
                    <a:lnTo>
                      <a:pt x="96269" y="103045"/>
                    </a:lnTo>
                    <a:cubicBezTo>
                      <a:pt x="96269" y="103045"/>
                      <a:pt x="106567" y="105689"/>
                      <a:pt x="117086" y="101585"/>
                    </a:cubicBezTo>
                    <a:cubicBezTo>
                      <a:pt x="127614" y="97481"/>
                      <a:pt x="139907" y="88477"/>
                      <a:pt x="139907" y="88477"/>
                    </a:cubicBezTo>
                    <a:cubicBezTo>
                      <a:pt x="139907" y="88477"/>
                      <a:pt x="126967" y="95401"/>
                      <a:pt x="116318" y="97361"/>
                    </a:cubicBezTo>
                    <a:cubicBezTo>
                      <a:pt x="105670" y="99320"/>
                      <a:pt x="96640" y="97249"/>
                      <a:pt x="96640" y="97249"/>
                    </a:cubicBezTo>
                    <a:lnTo>
                      <a:pt x="99301" y="67135"/>
                    </a:lnTo>
                    <a:cubicBezTo>
                      <a:pt x="99301" y="67135"/>
                      <a:pt x="104570" y="66238"/>
                      <a:pt x="108887" y="58289"/>
                    </a:cubicBezTo>
                    <a:cubicBezTo>
                      <a:pt x="113213" y="50330"/>
                      <a:pt x="116586" y="35328"/>
                      <a:pt x="116586" y="35328"/>
                    </a:cubicBezTo>
                    <a:cubicBezTo>
                      <a:pt x="116586" y="35328"/>
                      <a:pt x="110773" y="48814"/>
                      <a:pt x="106567" y="55488"/>
                    </a:cubicBezTo>
                    <a:cubicBezTo>
                      <a:pt x="102370" y="62162"/>
                      <a:pt x="99782" y="62023"/>
                      <a:pt x="99782" y="62023"/>
                    </a:cubicBezTo>
                    <a:lnTo>
                      <a:pt x="94236" y="4391"/>
                    </a:lnTo>
                    <a:cubicBezTo>
                      <a:pt x="94236" y="4391"/>
                      <a:pt x="95124" y="44082"/>
                      <a:pt x="94559" y="64131"/>
                    </a:cubicBezTo>
                    <a:cubicBezTo>
                      <a:pt x="94144" y="79271"/>
                      <a:pt x="93247" y="84688"/>
                      <a:pt x="93247" y="84688"/>
                    </a:cubicBezTo>
                    <a:cubicBezTo>
                      <a:pt x="93247" y="84688"/>
                      <a:pt x="89180" y="81129"/>
                      <a:pt x="84466" y="73929"/>
                    </a:cubicBezTo>
                    <a:cubicBezTo>
                      <a:pt x="79752" y="66737"/>
                      <a:pt x="75241" y="56699"/>
                      <a:pt x="75241" y="56699"/>
                    </a:cubicBezTo>
                    <a:cubicBezTo>
                      <a:pt x="75241" y="56699"/>
                      <a:pt x="78153" y="68715"/>
                      <a:pt x="82238" y="77238"/>
                    </a:cubicBezTo>
                    <a:cubicBezTo>
                      <a:pt x="86315" y="85751"/>
                      <a:pt x="91574" y="90770"/>
                      <a:pt x="91574" y="90770"/>
                    </a:cubicBezTo>
                    <a:lnTo>
                      <a:pt x="89014" y="117197"/>
                    </a:lnTo>
                    <a:cubicBezTo>
                      <a:pt x="89014" y="117197"/>
                      <a:pt x="80898" y="109164"/>
                      <a:pt x="74335" y="102148"/>
                    </a:cubicBezTo>
                    <a:cubicBezTo>
                      <a:pt x="67782" y="95124"/>
                      <a:pt x="61986" y="86121"/>
                      <a:pt x="61986" y="86121"/>
                    </a:cubicBezTo>
                    <a:cubicBezTo>
                      <a:pt x="61986" y="86121"/>
                      <a:pt x="63179" y="73318"/>
                      <a:pt x="61422" y="58446"/>
                    </a:cubicBezTo>
                    <a:cubicBezTo>
                      <a:pt x="59666" y="43564"/>
                      <a:pt x="54980" y="26602"/>
                      <a:pt x="54980" y="26602"/>
                    </a:cubicBezTo>
                    <a:cubicBezTo>
                      <a:pt x="54980" y="26602"/>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30" name="Google Shape;11330;p17"/>
            <p:cNvGrpSpPr/>
            <p:nvPr/>
          </p:nvGrpSpPr>
          <p:grpSpPr>
            <a:xfrm>
              <a:off x="7480979" y="1869015"/>
              <a:ext cx="114368" cy="194323"/>
              <a:chOff x="7480979" y="1869015"/>
              <a:chExt cx="114368" cy="194323"/>
            </a:xfrm>
          </p:grpSpPr>
          <p:sp>
            <p:nvSpPr>
              <p:cNvPr id="11331" name="Google Shape;11331;p17"/>
              <p:cNvSpPr/>
              <p:nvPr/>
            </p:nvSpPr>
            <p:spPr>
              <a:xfrm>
                <a:off x="7480979" y="1869015"/>
                <a:ext cx="106939" cy="194323"/>
              </a:xfrm>
              <a:custGeom>
                <a:avLst/>
                <a:gdLst/>
                <a:ahLst/>
                <a:cxnLst/>
                <a:rect l="l" t="t" r="r" b="b"/>
                <a:pathLst>
                  <a:path w="106939" h="194323" extrusionOk="0">
                    <a:moveTo>
                      <a:pt x="93385" y="75500"/>
                    </a:moveTo>
                    <a:cubicBezTo>
                      <a:pt x="93385" y="75500"/>
                      <a:pt x="106807" y="49618"/>
                      <a:pt x="106936" y="30383"/>
                    </a:cubicBezTo>
                    <a:cubicBezTo>
                      <a:pt x="107140" y="83"/>
                      <a:pt x="96103" y="0"/>
                      <a:pt x="96103" y="0"/>
                    </a:cubicBezTo>
                    <a:cubicBezTo>
                      <a:pt x="96103" y="0"/>
                      <a:pt x="95937" y="21685"/>
                      <a:pt x="83855" y="27342"/>
                    </a:cubicBezTo>
                    <a:cubicBezTo>
                      <a:pt x="77580" y="30272"/>
                      <a:pt x="70767" y="23691"/>
                      <a:pt x="70767" y="23691"/>
                    </a:cubicBezTo>
                    <a:cubicBezTo>
                      <a:pt x="70767" y="23691"/>
                      <a:pt x="63363" y="31705"/>
                      <a:pt x="56791" y="32953"/>
                    </a:cubicBezTo>
                    <a:cubicBezTo>
                      <a:pt x="50228" y="34201"/>
                      <a:pt x="44497" y="28682"/>
                      <a:pt x="44497" y="28682"/>
                    </a:cubicBezTo>
                    <a:cubicBezTo>
                      <a:pt x="44497" y="28682"/>
                      <a:pt x="42177" y="40588"/>
                      <a:pt x="42945" y="51125"/>
                    </a:cubicBezTo>
                    <a:cubicBezTo>
                      <a:pt x="43702" y="61663"/>
                      <a:pt x="47557" y="70832"/>
                      <a:pt x="47557" y="70832"/>
                    </a:cubicBezTo>
                    <a:cubicBezTo>
                      <a:pt x="47557" y="70832"/>
                      <a:pt x="42972" y="71460"/>
                      <a:pt x="38545" y="72912"/>
                    </a:cubicBezTo>
                    <a:cubicBezTo>
                      <a:pt x="34126" y="74363"/>
                      <a:pt x="29865" y="76637"/>
                      <a:pt x="29865" y="76637"/>
                    </a:cubicBezTo>
                    <a:cubicBezTo>
                      <a:pt x="29865" y="76637"/>
                      <a:pt x="29773" y="82312"/>
                      <a:pt x="30725" y="86536"/>
                    </a:cubicBezTo>
                    <a:cubicBezTo>
                      <a:pt x="31686" y="90761"/>
                      <a:pt x="33683" y="93534"/>
                      <a:pt x="33683" y="93534"/>
                    </a:cubicBezTo>
                    <a:cubicBezTo>
                      <a:pt x="33683" y="93534"/>
                      <a:pt x="23247" y="103110"/>
                      <a:pt x="14826" y="112584"/>
                    </a:cubicBezTo>
                    <a:cubicBezTo>
                      <a:pt x="6406" y="122050"/>
                      <a:pt x="0" y="131404"/>
                      <a:pt x="0" y="131404"/>
                    </a:cubicBezTo>
                    <a:cubicBezTo>
                      <a:pt x="0" y="131404"/>
                      <a:pt x="7145" y="137070"/>
                      <a:pt x="14299" y="139344"/>
                    </a:cubicBezTo>
                    <a:cubicBezTo>
                      <a:pt x="21454" y="141627"/>
                      <a:pt x="28618" y="140527"/>
                      <a:pt x="28618" y="140527"/>
                    </a:cubicBezTo>
                    <a:cubicBezTo>
                      <a:pt x="28618" y="140527"/>
                      <a:pt x="26066" y="145241"/>
                      <a:pt x="24430" y="149780"/>
                    </a:cubicBezTo>
                    <a:cubicBezTo>
                      <a:pt x="22803" y="154309"/>
                      <a:pt x="22101" y="158653"/>
                      <a:pt x="22101" y="158653"/>
                    </a:cubicBezTo>
                    <a:cubicBezTo>
                      <a:pt x="22101" y="158653"/>
                      <a:pt x="28534" y="157036"/>
                      <a:pt x="34847" y="152303"/>
                    </a:cubicBezTo>
                    <a:cubicBezTo>
                      <a:pt x="41151" y="147561"/>
                      <a:pt x="47344" y="139704"/>
                      <a:pt x="47344" y="139704"/>
                    </a:cubicBezTo>
                    <a:cubicBezTo>
                      <a:pt x="47344" y="139704"/>
                      <a:pt x="40680" y="156518"/>
                      <a:pt x="37648" y="170170"/>
                    </a:cubicBezTo>
                    <a:cubicBezTo>
                      <a:pt x="34625" y="183832"/>
                      <a:pt x="35235" y="194323"/>
                      <a:pt x="35235" y="194323"/>
                    </a:cubicBezTo>
                    <a:cubicBezTo>
                      <a:pt x="35235" y="194323"/>
                      <a:pt x="43638" y="179654"/>
                      <a:pt x="51051" y="172315"/>
                    </a:cubicBezTo>
                    <a:cubicBezTo>
                      <a:pt x="58473" y="164966"/>
                      <a:pt x="64907" y="164957"/>
                      <a:pt x="64907" y="164957"/>
                    </a:cubicBezTo>
                    <a:cubicBezTo>
                      <a:pt x="64907" y="164957"/>
                      <a:pt x="68142" y="144446"/>
                      <a:pt x="84632" y="139473"/>
                    </a:cubicBezTo>
                    <a:cubicBezTo>
                      <a:pt x="91167" y="137504"/>
                      <a:pt x="92313" y="144945"/>
                      <a:pt x="92313" y="144945"/>
                    </a:cubicBezTo>
                    <a:cubicBezTo>
                      <a:pt x="92313" y="144945"/>
                      <a:pt x="100577" y="128233"/>
                      <a:pt x="101150" y="110569"/>
                    </a:cubicBezTo>
                    <a:cubicBezTo>
                      <a:pt x="101723" y="92905"/>
                      <a:pt x="93385" y="75500"/>
                      <a:pt x="93385"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32" name="Google Shape;11332;p17"/>
              <p:cNvSpPr/>
              <p:nvPr/>
            </p:nvSpPr>
            <p:spPr>
              <a:xfrm>
                <a:off x="7492737" y="1894203"/>
                <a:ext cx="102610" cy="132753"/>
              </a:xfrm>
              <a:custGeom>
                <a:avLst/>
                <a:gdLst/>
                <a:ahLst/>
                <a:cxnLst/>
                <a:rect l="l" t="t" r="r" b="b"/>
                <a:pathLst>
                  <a:path w="102610" h="132753" extrusionOk="0">
                    <a:moveTo>
                      <a:pt x="0" y="101224"/>
                    </a:moveTo>
                    <a:cubicBezTo>
                      <a:pt x="0" y="101224"/>
                      <a:pt x="25170" y="92203"/>
                      <a:pt x="37547" y="84050"/>
                    </a:cubicBezTo>
                    <a:cubicBezTo>
                      <a:pt x="44442" y="79502"/>
                      <a:pt x="48962" y="75731"/>
                      <a:pt x="48962" y="75731"/>
                    </a:cubicBezTo>
                    <a:cubicBezTo>
                      <a:pt x="48962" y="75731"/>
                      <a:pt x="46827" y="80140"/>
                      <a:pt x="40514" y="89873"/>
                    </a:cubicBezTo>
                    <a:cubicBezTo>
                      <a:pt x="34201" y="99607"/>
                      <a:pt x="23709" y="114655"/>
                      <a:pt x="23709" y="114655"/>
                    </a:cubicBezTo>
                    <a:cubicBezTo>
                      <a:pt x="23709" y="114655"/>
                      <a:pt x="34441" y="102823"/>
                      <a:pt x="41650" y="92619"/>
                    </a:cubicBezTo>
                    <a:cubicBezTo>
                      <a:pt x="48852" y="82423"/>
                      <a:pt x="52530" y="73855"/>
                      <a:pt x="52530" y="73855"/>
                    </a:cubicBezTo>
                    <a:cubicBezTo>
                      <a:pt x="52530" y="73855"/>
                      <a:pt x="58686" y="70527"/>
                      <a:pt x="64491" y="66007"/>
                    </a:cubicBezTo>
                    <a:cubicBezTo>
                      <a:pt x="70296" y="61478"/>
                      <a:pt x="75740" y="55747"/>
                      <a:pt x="75740" y="55747"/>
                    </a:cubicBezTo>
                    <a:lnTo>
                      <a:pt x="66682" y="79271"/>
                    </a:lnTo>
                    <a:cubicBezTo>
                      <a:pt x="66682" y="79271"/>
                      <a:pt x="63049" y="79974"/>
                      <a:pt x="57124" y="86009"/>
                    </a:cubicBezTo>
                    <a:cubicBezTo>
                      <a:pt x="51199" y="92045"/>
                      <a:pt x="42982" y="103406"/>
                      <a:pt x="42982" y="103406"/>
                    </a:cubicBezTo>
                    <a:cubicBezTo>
                      <a:pt x="42982" y="103406"/>
                      <a:pt x="51208" y="94772"/>
                      <a:pt x="56431" y="89938"/>
                    </a:cubicBezTo>
                    <a:cubicBezTo>
                      <a:pt x="61653" y="85113"/>
                      <a:pt x="63881" y="84087"/>
                      <a:pt x="63881" y="84087"/>
                    </a:cubicBezTo>
                    <a:lnTo>
                      <a:pt x="53575" y="105356"/>
                    </a:lnTo>
                    <a:lnTo>
                      <a:pt x="39368" y="132753"/>
                    </a:lnTo>
                    <a:lnTo>
                      <a:pt x="54823" y="107500"/>
                    </a:lnTo>
                    <a:cubicBezTo>
                      <a:pt x="54823" y="107500"/>
                      <a:pt x="56033" y="109192"/>
                      <a:pt x="55229" y="115052"/>
                    </a:cubicBezTo>
                    <a:cubicBezTo>
                      <a:pt x="54425" y="120903"/>
                      <a:pt x="51606" y="130923"/>
                      <a:pt x="51606" y="130923"/>
                    </a:cubicBezTo>
                    <a:cubicBezTo>
                      <a:pt x="51606" y="130923"/>
                      <a:pt x="55747" y="120395"/>
                      <a:pt x="57180" y="113324"/>
                    </a:cubicBezTo>
                    <a:cubicBezTo>
                      <a:pt x="58612" y="106262"/>
                      <a:pt x="57328" y="102648"/>
                      <a:pt x="57328" y="102648"/>
                    </a:cubicBezTo>
                    <a:lnTo>
                      <a:pt x="65462" y="85594"/>
                    </a:lnTo>
                    <a:lnTo>
                      <a:pt x="70324" y="75990"/>
                    </a:lnTo>
                    <a:cubicBezTo>
                      <a:pt x="70324" y="75990"/>
                      <a:pt x="72191" y="78458"/>
                      <a:pt x="72755" y="85575"/>
                    </a:cubicBezTo>
                    <a:cubicBezTo>
                      <a:pt x="73327" y="92683"/>
                      <a:pt x="72606" y="104450"/>
                      <a:pt x="72606" y="104450"/>
                    </a:cubicBezTo>
                    <a:cubicBezTo>
                      <a:pt x="72606" y="104450"/>
                      <a:pt x="75324" y="92360"/>
                      <a:pt x="75389" y="83893"/>
                    </a:cubicBezTo>
                    <a:cubicBezTo>
                      <a:pt x="75454" y="75426"/>
                      <a:pt x="72865" y="70582"/>
                      <a:pt x="72865" y="70582"/>
                    </a:cubicBezTo>
                    <a:lnTo>
                      <a:pt x="79197" y="53112"/>
                    </a:lnTo>
                    <a:cubicBezTo>
                      <a:pt x="79197" y="53112"/>
                      <a:pt x="82534" y="50367"/>
                      <a:pt x="88385" y="44322"/>
                    </a:cubicBezTo>
                    <a:cubicBezTo>
                      <a:pt x="94236" y="38277"/>
                      <a:pt x="102611" y="28941"/>
                      <a:pt x="102611" y="28941"/>
                    </a:cubicBezTo>
                    <a:lnTo>
                      <a:pt x="101483" y="20613"/>
                    </a:lnTo>
                    <a:cubicBezTo>
                      <a:pt x="101483" y="20613"/>
                      <a:pt x="94403" y="31122"/>
                      <a:pt x="88496" y="38249"/>
                    </a:cubicBezTo>
                    <a:cubicBezTo>
                      <a:pt x="82589" y="45366"/>
                      <a:pt x="77857" y="49092"/>
                      <a:pt x="77857" y="49092"/>
                    </a:cubicBezTo>
                    <a:lnTo>
                      <a:pt x="72515" y="42418"/>
                    </a:lnTo>
                    <a:cubicBezTo>
                      <a:pt x="72515" y="42418"/>
                      <a:pt x="77598" y="33886"/>
                      <a:pt x="80547" y="23515"/>
                    </a:cubicBezTo>
                    <a:cubicBezTo>
                      <a:pt x="83496" y="13144"/>
                      <a:pt x="85547" y="0"/>
                      <a:pt x="85547" y="0"/>
                    </a:cubicBezTo>
                    <a:cubicBezTo>
                      <a:pt x="85547" y="0"/>
                      <a:pt x="82543" y="13199"/>
                      <a:pt x="78837" y="23173"/>
                    </a:cubicBezTo>
                    <a:cubicBezTo>
                      <a:pt x="75130" y="33138"/>
                      <a:pt x="70758" y="40680"/>
                      <a:pt x="70758" y="40680"/>
                    </a:cubicBezTo>
                    <a:lnTo>
                      <a:pt x="61903" y="30965"/>
                    </a:lnTo>
                    <a:cubicBezTo>
                      <a:pt x="61903" y="30965"/>
                      <a:pt x="63761" y="26057"/>
                      <a:pt x="62901" y="20271"/>
                    </a:cubicBezTo>
                    <a:cubicBezTo>
                      <a:pt x="62041" y="14484"/>
                      <a:pt x="58473" y="7820"/>
                      <a:pt x="58473" y="7820"/>
                    </a:cubicBezTo>
                    <a:cubicBezTo>
                      <a:pt x="58473" y="7820"/>
                      <a:pt x="60544" y="16287"/>
                      <a:pt x="61034" y="21657"/>
                    </a:cubicBezTo>
                    <a:cubicBezTo>
                      <a:pt x="61515" y="27018"/>
                      <a:pt x="60415" y="29292"/>
                      <a:pt x="60415" y="29292"/>
                    </a:cubicBezTo>
                    <a:lnTo>
                      <a:pt x="39118" y="20188"/>
                    </a:lnTo>
                    <a:cubicBezTo>
                      <a:pt x="39118" y="20188"/>
                      <a:pt x="52586" y="29070"/>
                      <a:pt x="58973" y="34459"/>
                    </a:cubicBezTo>
                    <a:cubicBezTo>
                      <a:pt x="63798" y="38517"/>
                      <a:pt x="65221" y="40634"/>
                      <a:pt x="65221" y="40634"/>
                    </a:cubicBezTo>
                    <a:cubicBezTo>
                      <a:pt x="65221" y="40634"/>
                      <a:pt x="62384" y="43398"/>
                      <a:pt x="58085" y="45838"/>
                    </a:cubicBezTo>
                    <a:cubicBezTo>
                      <a:pt x="53778" y="48287"/>
                      <a:pt x="48620" y="49859"/>
                      <a:pt x="48620" y="49859"/>
                    </a:cubicBezTo>
                    <a:cubicBezTo>
                      <a:pt x="48620" y="49859"/>
                      <a:pt x="53778" y="50191"/>
                      <a:pt x="58261" y="48629"/>
                    </a:cubicBezTo>
                    <a:cubicBezTo>
                      <a:pt x="62744" y="47067"/>
                      <a:pt x="66543" y="43610"/>
                      <a:pt x="66543" y="43610"/>
                    </a:cubicBezTo>
                    <a:lnTo>
                      <a:pt x="74225" y="52327"/>
                    </a:lnTo>
                    <a:cubicBezTo>
                      <a:pt x="74225" y="52327"/>
                      <a:pt x="68253" y="57605"/>
                      <a:pt x="63253" y="61736"/>
                    </a:cubicBezTo>
                    <a:cubicBezTo>
                      <a:pt x="58261" y="65859"/>
                      <a:pt x="52918" y="68826"/>
                      <a:pt x="52918" y="68826"/>
                    </a:cubicBezTo>
                    <a:cubicBezTo>
                      <a:pt x="52918" y="68826"/>
                      <a:pt x="49184" y="64648"/>
                      <a:pt x="43555" y="62587"/>
                    </a:cubicBezTo>
                    <a:cubicBezTo>
                      <a:pt x="37926" y="60526"/>
                      <a:pt x="30401" y="60572"/>
                      <a:pt x="30401" y="60572"/>
                    </a:cubicBezTo>
                    <a:cubicBezTo>
                      <a:pt x="30401" y="60572"/>
                      <a:pt x="36807" y="62605"/>
                      <a:pt x="41484" y="65240"/>
                    </a:cubicBezTo>
                    <a:cubicBezTo>
                      <a:pt x="46162" y="67883"/>
                      <a:pt x="49119" y="71128"/>
                      <a:pt x="49119" y="71128"/>
                    </a:cubicBezTo>
                    <a:cubicBezTo>
                      <a:pt x="49119" y="71128"/>
                      <a:pt x="46041" y="74714"/>
                      <a:pt x="36594" y="80648"/>
                    </a:cubicBezTo>
                    <a:cubicBezTo>
                      <a:pt x="24310" y="88376"/>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33" name="Google Shape;11333;p17"/>
            <p:cNvGrpSpPr/>
            <p:nvPr/>
          </p:nvGrpSpPr>
          <p:grpSpPr>
            <a:xfrm>
              <a:off x="4376619" y="1681254"/>
              <a:ext cx="188919" cy="157978"/>
              <a:chOff x="4376619" y="1681254"/>
              <a:chExt cx="188919" cy="157978"/>
            </a:xfrm>
          </p:grpSpPr>
          <p:sp>
            <p:nvSpPr>
              <p:cNvPr id="11334" name="Google Shape;11334;p17"/>
              <p:cNvSpPr/>
              <p:nvPr/>
            </p:nvSpPr>
            <p:spPr>
              <a:xfrm>
                <a:off x="4376619" y="1681254"/>
                <a:ext cx="188919" cy="157978"/>
              </a:xfrm>
              <a:custGeom>
                <a:avLst/>
                <a:gdLst/>
                <a:ahLst/>
                <a:cxnLst/>
                <a:rect l="l" t="t" r="r" b="b"/>
                <a:pathLst>
                  <a:path w="188919" h="157978" extrusionOk="0">
                    <a:moveTo>
                      <a:pt x="61971" y="50312"/>
                    </a:moveTo>
                    <a:cubicBezTo>
                      <a:pt x="61971" y="50312"/>
                      <a:pt x="33880" y="49692"/>
                      <a:pt x="18592" y="63881"/>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66" y="121929"/>
                      <a:pt x="84266" y="121929"/>
                    </a:cubicBezTo>
                    <a:cubicBezTo>
                      <a:pt x="84266" y="121929"/>
                      <a:pt x="87362" y="128279"/>
                      <a:pt x="91023" y="133770"/>
                    </a:cubicBezTo>
                    <a:cubicBezTo>
                      <a:pt x="94683" y="139261"/>
                      <a:pt x="98889" y="143882"/>
                      <a:pt x="98889" y="143882"/>
                    </a:cubicBezTo>
                    <a:cubicBezTo>
                      <a:pt x="98889" y="143882"/>
                      <a:pt x="103427" y="139787"/>
                      <a:pt x="106228" y="135212"/>
                    </a:cubicBezTo>
                    <a:cubicBezTo>
                      <a:pt x="109029" y="130636"/>
                      <a:pt x="110092" y="125580"/>
                      <a:pt x="110092" y="125580"/>
                    </a:cubicBezTo>
                    <a:cubicBezTo>
                      <a:pt x="110092" y="125580"/>
                      <a:pt x="123587" y="133946"/>
                      <a:pt x="135844" y="139390"/>
                    </a:cubicBezTo>
                    <a:cubicBezTo>
                      <a:pt x="148110" y="144825"/>
                      <a:pt x="159137" y="147348"/>
                      <a:pt x="159137" y="147348"/>
                    </a:cubicBezTo>
                    <a:cubicBezTo>
                      <a:pt x="159137" y="147348"/>
                      <a:pt x="159562" y="132494"/>
                      <a:pt x="157316" y="120154"/>
                    </a:cubicBezTo>
                    <a:cubicBezTo>
                      <a:pt x="155061" y="107814"/>
                      <a:pt x="150125" y="97980"/>
                      <a:pt x="150125" y="97980"/>
                    </a:cubicBezTo>
                    <a:cubicBezTo>
                      <a:pt x="150125" y="97980"/>
                      <a:pt x="155310" y="98266"/>
                      <a:pt x="159812" y="97296"/>
                    </a:cubicBezTo>
                    <a:cubicBezTo>
                      <a:pt x="164323"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74"/>
                    </a:cubicBezTo>
                    <a:cubicBezTo>
                      <a:pt x="152528" y="35337"/>
                      <a:pt x="148858" y="25780"/>
                      <a:pt x="148858" y="25780"/>
                    </a:cubicBezTo>
                    <a:cubicBezTo>
                      <a:pt x="148858" y="25780"/>
                      <a:pt x="130806" y="36308"/>
                      <a:pt x="117523" y="15510"/>
                    </a:cubicBezTo>
                    <a:cubicBezTo>
                      <a:pt x="112264" y="7265"/>
                      <a:pt x="117496" y="0"/>
                      <a:pt x="117496" y="0"/>
                    </a:cubicBezTo>
                    <a:cubicBezTo>
                      <a:pt x="117496" y="0"/>
                      <a:pt x="99591" y="194"/>
                      <a:pt x="85301" y="12552"/>
                    </a:cubicBezTo>
                    <a:cubicBezTo>
                      <a:pt x="71002" y="24902"/>
                      <a:pt x="61971" y="50312"/>
                      <a:pt x="61971"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35" name="Google Shape;11335;p17"/>
              <p:cNvSpPr/>
              <p:nvPr/>
            </p:nvSpPr>
            <p:spPr>
              <a:xfrm>
                <a:off x="4396570" y="1704510"/>
                <a:ext cx="131182" cy="112759"/>
              </a:xfrm>
              <a:custGeom>
                <a:avLst/>
                <a:gdLst/>
                <a:ahLst/>
                <a:cxnLst/>
                <a:rect l="l" t="t" r="r" b="b"/>
                <a:pathLst>
                  <a:path w="131182" h="112759" extrusionOk="0">
                    <a:moveTo>
                      <a:pt x="128575" y="110347"/>
                    </a:moveTo>
                    <a:cubicBezTo>
                      <a:pt x="128575" y="110347"/>
                      <a:pt x="107168" y="79669"/>
                      <a:pt x="93700" y="67375"/>
                    </a:cubicBezTo>
                    <a:cubicBezTo>
                      <a:pt x="86195" y="60507"/>
                      <a:pt x="80648" y="56616"/>
                      <a:pt x="80648" y="56616"/>
                    </a:cubicBezTo>
                    <a:cubicBezTo>
                      <a:pt x="80648" y="56616"/>
                      <a:pt x="85344" y="56486"/>
                      <a:pt x="96621" y="58603"/>
                    </a:cubicBezTo>
                    <a:cubicBezTo>
                      <a:pt x="107898" y="60720"/>
                      <a:pt x="125756" y="65064"/>
                      <a:pt x="125756" y="65064"/>
                    </a:cubicBezTo>
                    <a:cubicBezTo>
                      <a:pt x="125756" y="65064"/>
                      <a:pt x="110301" y="57956"/>
                      <a:pt x="98146" y="54869"/>
                    </a:cubicBezTo>
                    <a:cubicBezTo>
                      <a:pt x="85991" y="51781"/>
                      <a:pt x="77136" y="52715"/>
                      <a:pt x="77136" y="52715"/>
                    </a:cubicBezTo>
                    <a:cubicBezTo>
                      <a:pt x="77136" y="52715"/>
                      <a:pt x="71017" y="46051"/>
                      <a:pt x="64149" y="40810"/>
                    </a:cubicBezTo>
                    <a:cubicBezTo>
                      <a:pt x="57272" y="35559"/>
                      <a:pt x="49646" y="31742"/>
                      <a:pt x="49646" y="31742"/>
                    </a:cubicBezTo>
                    <a:lnTo>
                      <a:pt x="73402" y="27628"/>
                    </a:lnTo>
                    <a:cubicBezTo>
                      <a:pt x="73402" y="27628"/>
                      <a:pt x="76017" y="32509"/>
                      <a:pt x="84152" y="36807"/>
                    </a:cubicBezTo>
                    <a:cubicBezTo>
                      <a:pt x="92277" y="41105"/>
                      <a:pt x="105920" y="44821"/>
                      <a:pt x="105920" y="44821"/>
                    </a:cubicBezTo>
                    <a:cubicBezTo>
                      <a:pt x="105920" y="44821"/>
                      <a:pt x="94430" y="39053"/>
                      <a:pt x="87646" y="34894"/>
                    </a:cubicBezTo>
                    <a:cubicBezTo>
                      <a:pt x="80861" y="30734"/>
                      <a:pt x="78791" y="28192"/>
                      <a:pt x="78791" y="28192"/>
                    </a:cubicBezTo>
                    <a:lnTo>
                      <a:pt x="101455" y="27610"/>
                    </a:lnTo>
                    <a:lnTo>
                      <a:pt x="131182" y="28257"/>
                    </a:lnTo>
                    <a:lnTo>
                      <a:pt x="102444" y="24153"/>
                    </a:lnTo>
                    <a:cubicBezTo>
                      <a:pt x="102444" y="24153"/>
                      <a:pt x="103100" y="21093"/>
                      <a:pt x="108184" y="17914"/>
                    </a:cubicBezTo>
                    <a:cubicBezTo>
                      <a:pt x="113268" y="14734"/>
                      <a:pt x="122798" y="11434"/>
                      <a:pt x="122798" y="11434"/>
                    </a:cubicBezTo>
                    <a:cubicBezTo>
                      <a:pt x="122798" y="11434"/>
                      <a:pt x="112122" y="13153"/>
                      <a:pt x="105716" y="16305"/>
                    </a:cubicBezTo>
                    <a:cubicBezTo>
                      <a:pt x="99320" y="19457"/>
                      <a:pt x="97185" y="24051"/>
                      <a:pt x="97185" y="24051"/>
                    </a:cubicBezTo>
                    <a:lnTo>
                      <a:pt x="79086" y="24717"/>
                    </a:lnTo>
                    <a:lnTo>
                      <a:pt x="68734" y="24661"/>
                    </a:lnTo>
                    <a:cubicBezTo>
                      <a:pt x="68734" y="24661"/>
                      <a:pt x="69630" y="20049"/>
                      <a:pt x="74936" y="13884"/>
                    </a:cubicBezTo>
                    <a:cubicBezTo>
                      <a:pt x="80232" y="7718"/>
                      <a:pt x="89947" y="0"/>
                      <a:pt x="89947" y="0"/>
                    </a:cubicBezTo>
                    <a:cubicBezTo>
                      <a:pt x="89947" y="0"/>
                      <a:pt x="78846" y="4991"/>
                      <a:pt x="72117" y="11221"/>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94" y="33563"/>
                      <a:pt x="43194"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8"/>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25" y="72579"/>
                    </a:cubicBezTo>
                    <a:cubicBezTo>
                      <a:pt x="42797" y="62374"/>
                      <a:pt x="43666" y="58668"/>
                      <a:pt x="43666" y="58668"/>
                    </a:cubicBezTo>
                    <a:cubicBezTo>
                      <a:pt x="43666" y="58668"/>
                      <a:pt x="47455" y="60831"/>
                      <a:pt x="51837" y="65397"/>
                    </a:cubicBezTo>
                    <a:cubicBezTo>
                      <a:pt x="56209" y="69963"/>
                      <a:pt x="60368" y="76461"/>
                      <a:pt x="60368" y="76461"/>
                    </a:cubicBezTo>
                    <a:cubicBezTo>
                      <a:pt x="60368" y="76461"/>
                      <a:pt x="57716" y="68540"/>
                      <a:pt x="53935" y="63049"/>
                    </a:cubicBezTo>
                    <a:cubicBezTo>
                      <a:pt x="50154" y="57549"/>
                      <a:pt x="45265" y="54490"/>
                      <a:pt x="45265" y="54490"/>
                    </a:cubicBezTo>
                    <a:lnTo>
                      <a:pt x="47816" y="36548"/>
                    </a:lnTo>
                    <a:cubicBezTo>
                      <a:pt x="47816" y="36548"/>
                      <a:pt x="55368" y="41484"/>
                      <a:pt x="61468" y="45829"/>
                    </a:cubicBezTo>
                    <a:cubicBezTo>
                      <a:pt x="67569"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35"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36" name="Google Shape;11336;p17"/>
            <p:cNvGrpSpPr/>
            <p:nvPr/>
          </p:nvGrpSpPr>
          <p:grpSpPr>
            <a:xfrm>
              <a:off x="5613409" y="2015688"/>
              <a:ext cx="188919" cy="157978"/>
              <a:chOff x="5613409" y="2015688"/>
              <a:chExt cx="188919" cy="157978"/>
            </a:xfrm>
          </p:grpSpPr>
          <p:sp>
            <p:nvSpPr>
              <p:cNvPr id="11337" name="Google Shape;11337;p17"/>
              <p:cNvSpPr/>
              <p:nvPr/>
            </p:nvSpPr>
            <p:spPr>
              <a:xfrm>
                <a:off x="5613409" y="2015688"/>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77" y="100475"/>
                    </a:cubicBezTo>
                    <a:cubicBezTo>
                      <a:pt x="35165" y="107611"/>
                      <a:pt x="33815" y="122659"/>
                      <a:pt x="33815" y="122659"/>
                    </a:cubicBezTo>
                    <a:cubicBezTo>
                      <a:pt x="33815" y="122659"/>
                      <a:pt x="44353" y="127679"/>
                      <a:pt x="49067" y="136506"/>
                    </a:cubicBezTo>
                    <a:cubicBezTo>
                      <a:pt x="53781" y="145333"/>
                      <a:pt x="52663" y="157978"/>
                      <a:pt x="52663" y="157978"/>
                    </a:cubicBezTo>
                    <a:cubicBezTo>
                      <a:pt x="52663" y="157978"/>
                      <a:pt x="63394" y="152534"/>
                      <a:pt x="71298" y="143522"/>
                    </a:cubicBezTo>
                    <a:cubicBezTo>
                      <a:pt x="79191" y="134509"/>
                      <a:pt x="84257" y="121929"/>
                      <a:pt x="84257" y="121929"/>
                    </a:cubicBezTo>
                    <a:cubicBezTo>
                      <a:pt x="84257" y="121929"/>
                      <a:pt x="87362" y="128279"/>
                      <a:pt x="91023" y="133770"/>
                    </a:cubicBezTo>
                    <a:cubicBezTo>
                      <a:pt x="94674" y="139261"/>
                      <a:pt x="98889" y="143882"/>
                      <a:pt x="98889" y="143882"/>
                    </a:cubicBezTo>
                    <a:cubicBezTo>
                      <a:pt x="98889" y="143882"/>
                      <a:pt x="103427" y="139787"/>
                      <a:pt x="106228" y="135212"/>
                    </a:cubicBezTo>
                    <a:cubicBezTo>
                      <a:pt x="109020" y="130636"/>
                      <a:pt x="110083" y="125580"/>
                      <a:pt x="110083" y="125580"/>
                    </a:cubicBezTo>
                    <a:cubicBezTo>
                      <a:pt x="110083" y="125580"/>
                      <a:pt x="123578" y="133946"/>
                      <a:pt x="135844" y="139390"/>
                    </a:cubicBezTo>
                    <a:cubicBezTo>
                      <a:pt x="148110" y="144825"/>
                      <a:pt x="159137" y="147348"/>
                      <a:pt x="159137" y="147348"/>
                    </a:cubicBezTo>
                    <a:cubicBezTo>
                      <a:pt x="159137" y="147348"/>
                      <a:pt x="159562" y="132494"/>
                      <a:pt x="157307" y="120154"/>
                    </a:cubicBezTo>
                    <a:cubicBezTo>
                      <a:pt x="155052" y="107815"/>
                      <a:pt x="150125" y="97980"/>
                      <a:pt x="150125" y="97980"/>
                    </a:cubicBezTo>
                    <a:cubicBezTo>
                      <a:pt x="150125" y="97980"/>
                      <a:pt x="155301" y="98266"/>
                      <a:pt x="159812" y="97296"/>
                    </a:cubicBezTo>
                    <a:cubicBezTo>
                      <a:pt x="164314" y="96334"/>
                      <a:pt x="168149" y="94125"/>
                      <a:pt x="168149" y="94125"/>
                    </a:cubicBezTo>
                    <a:cubicBezTo>
                      <a:pt x="168149" y="94125"/>
                      <a:pt x="163222" y="85778"/>
                      <a:pt x="155902" y="79937"/>
                    </a:cubicBezTo>
                    <a:cubicBezTo>
                      <a:pt x="148572" y="74095"/>
                      <a:pt x="138857" y="70767"/>
                      <a:pt x="138857" y="70767"/>
                    </a:cubicBezTo>
                    <a:cubicBezTo>
                      <a:pt x="138857" y="70767"/>
                      <a:pt x="155929" y="68105"/>
                      <a:pt x="168445" y="62402"/>
                    </a:cubicBezTo>
                    <a:cubicBezTo>
                      <a:pt x="180960" y="56699"/>
                      <a:pt x="188919" y="47945"/>
                      <a:pt x="188919" y="47945"/>
                    </a:cubicBezTo>
                    <a:cubicBezTo>
                      <a:pt x="188919" y="47945"/>
                      <a:pt x="172549" y="46420"/>
                      <a:pt x="162539" y="40874"/>
                    </a:cubicBezTo>
                    <a:cubicBezTo>
                      <a:pt x="152519" y="35337"/>
                      <a:pt x="148859" y="25780"/>
                      <a:pt x="148859" y="25780"/>
                    </a:cubicBezTo>
                    <a:cubicBezTo>
                      <a:pt x="148859" y="25780"/>
                      <a:pt x="130806" y="36308"/>
                      <a:pt x="117523" y="15510"/>
                    </a:cubicBezTo>
                    <a:cubicBezTo>
                      <a:pt x="112264" y="7265"/>
                      <a:pt x="117496" y="0"/>
                      <a:pt x="117496" y="0"/>
                    </a:cubicBezTo>
                    <a:cubicBezTo>
                      <a:pt x="117496" y="0"/>
                      <a:pt x="99591" y="194"/>
                      <a:pt x="85292" y="12552"/>
                    </a:cubicBezTo>
                    <a:cubicBezTo>
                      <a:pt x="71001"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38" name="Google Shape;11338;p17"/>
              <p:cNvSpPr/>
              <p:nvPr/>
            </p:nvSpPr>
            <p:spPr>
              <a:xfrm>
                <a:off x="5633360" y="2038945"/>
                <a:ext cx="131182" cy="112759"/>
              </a:xfrm>
              <a:custGeom>
                <a:avLst/>
                <a:gdLst/>
                <a:ahLst/>
                <a:cxnLst/>
                <a:rect l="l" t="t" r="r" b="b"/>
                <a:pathLst>
                  <a:path w="131182" h="112759" extrusionOk="0">
                    <a:moveTo>
                      <a:pt x="128566" y="110347"/>
                    </a:moveTo>
                    <a:cubicBezTo>
                      <a:pt x="128566" y="110347"/>
                      <a:pt x="107159" y="79669"/>
                      <a:pt x="93700" y="67375"/>
                    </a:cubicBezTo>
                    <a:cubicBezTo>
                      <a:pt x="86185" y="60507"/>
                      <a:pt x="80649" y="56616"/>
                      <a:pt x="80649" y="56616"/>
                    </a:cubicBezTo>
                    <a:cubicBezTo>
                      <a:pt x="80649" y="56616"/>
                      <a:pt x="85335" y="56486"/>
                      <a:pt x="96612" y="58603"/>
                    </a:cubicBezTo>
                    <a:cubicBezTo>
                      <a:pt x="107889" y="60720"/>
                      <a:pt x="125747" y="65064"/>
                      <a:pt x="125747" y="65064"/>
                    </a:cubicBezTo>
                    <a:cubicBezTo>
                      <a:pt x="125747" y="65064"/>
                      <a:pt x="110302" y="57956"/>
                      <a:pt x="98146" y="54869"/>
                    </a:cubicBezTo>
                    <a:cubicBezTo>
                      <a:pt x="85991" y="51781"/>
                      <a:pt x="77136" y="52715"/>
                      <a:pt x="77136" y="52715"/>
                    </a:cubicBezTo>
                    <a:cubicBezTo>
                      <a:pt x="77136" y="52715"/>
                      <a:pt x="71017" y="46051"/>
                      <a:pt x="64140" y="40810"/>
                    </a:cubicBezTo>
                    <a:cubicBezTo>
                      <a:pt x="57272" y="35559"/>
                      <a:pt x="49646" y="31742"/>
                      <a:pt x="49646" y="31742"/>
                    </a:cubicBezTo>
                    <a:lnTo>
                      <a:pt x="73392" y="27628"/>
                    </a:lnTo>
                    <a:cubicBezTo>
                      <a:pt x="73392" y="27628"/>
                      <a:pt x="76017" y="32509"/>
                      <a:pt x="84143" y="36807"/>
                    </a:cubicBezTo>
                    <a:cubicBezTo>
                      <a:pt x="92277" y="41105"/>
                      <a:pt x="105920" y="44821"/>
                      <a:pt x="105920" y="44821"/>
                    </a:cubicBezTo>
                    <a:cubicBezTo>
                      <a:pt x="105920" y="44821"/>
                      <a:pt x="94430" y="39053"/>
                      <a:pt x="87646" y="34894"/>
                    </a:cubicBezTo>
                    <a:cubicBezTo>
                      <a:pt x="80861" y="30734"/>
                      <a:pt x="78781" y="28192"/>
                      <a:pt x="78781" y="28192"/>
                    </a:cubicBezTo>
                    <a:lnTo>
                      <a:pt x="101455" y="27610"/>
                    </a:lnTo>
                    <a:lnTo>
                      <a:pt x="131182" y="28257"/>
                    </a:lnTo>
                    <a:lnTo>
                      <a:pt x="102444" y="24153"/>
                    </a:lnTo>
                    <a:cubicBezTo>
                      <a:pt x="102444" y="24153"/>
                      <a:pt x="103091" y="21093"/>
                      <a:pt x="108185" y="17914"/>
                    </a:cubicBezTo>
                    <a:cubicBezTo>
                      <a:pt x="113268" y="14734"/>
                      <a:pt x="122789" y="11443"/>
                      <a:pt x="122789" y="11443"/>
                    </a:cubicBezTo>
                    <a:cubicBezTo>
                      <a:pt x="122789" y="11443"/>
                      <a:pt x="112113" y="13153"/>
                      <a:pt x="105716" y="16305"/>
                    </a:cubicBezTo>
                    <a:cubicBezTo>
                      <a:pt x="99311" y="19457"/>
                      <a:pt x="97185" y="24051"/>
                      <a:pt x="97185" y="24051"/>
                    </a:cubicBezTo>
                    <a:lnTo>
                      <a:pt x="79087" y="24717"/>
                    </a:lnTo>
                    <a:lnTo>
                      <a:pt x="68734" y="24661"/>
                    </a:lnTo>
                    <a:cubicBezTo>
                      <a:pt x="68734" y="24661"/>
                      <a:pt x="69630" y="20049"/>
                      <a:pt x="74927" y="13884"/>
                    </a:cubicBezTo>
                    <a:cubicBezTo>
                      <a:pt x="80233" y="7718"/>
                      <a:pt x="89938" y="0"/>
                      <a:pt x="89938" y="0"/>
                    </a:cubicBezTo>
                    <a:cubicBezTo>
                      <a:pt x="89938" y="0"/>
                      <a:pt x="78846" y="4991"/>
                      <a:pt x="72108" y="11221"/>
                    </a:cubicBezTo>
                    <a:cubicBezTo>
                      <a:pt x="65378" y="17461"/>
                      <a:pt x="63012" y="24920"/>
                      <a:pt x="63012" y="24920"/>
                    </a:cubicBezTo>
                    <a:lnTo>
                      <a:pt x="45607" y="28571"/>
                    </a:lnTo>
                    <a:cubicBezTo>
                      <a:pt x="45607" y="28571"/>
                      <a:pt x="41540" y="25660"/>
                      <a:pt x="33443" y="21482"/>
                    </a:cubicBezTo>
                    <a:cubicBezTo>
                      <a:pt x="25345" y="17294"/>
                      <a:pt x="13209" y="11841"/>
                      <a:pt x="13209" y="11841"/>
                    </a:cubicBezTo>
                    <a:lnTo>
                      <a:pt x="7265" y="19744"/>
                    </a:lnTo>
                    <a:cubicBezTo>
                      <a:pt x="7265" y="19744"/>
                      <a:pt x="19596" y="22406"/>
                      <a:pt x="28571" y="25863"/>
                    </a:cubicBezTo>
                    <a:cubicBezTo>
                      <a:pt x="37556" y="29320"/>
                      <a:pt x="43185" y="33563"/>
                      <a:pt x="43185" y="33563"/>
                    </a:cubicBezTo>
                    <a:lnTo>
                      <a:pt x="40939" y="46503"/>
                    </a:lnTo>
                    <a:cubicBezTo>
                      <a:pt x="40939" y="46503"/>
                      <a:pt x="31308" y="45320"/>
                      <a:pt x="21436" y="48694"/>
                    </a:cubicBezTo>
                    <a:cubicBezTo>
                      <a:pt x="1155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67" y="77348"/>
                    </a:cubicBezTo>
                    <a:cubicBezTo>
                      <a:pt x="24782" y="82950"/>
                      <a:pt x="21537" y="93247"/>
                      <a:pt x="21537" y="93247"/>
                    </a:cubicBezTo>
                    <a:cubicBezTo>
                      <a:pt x="21537" y="93247"/>
                      <a:pt x="27055" y="83828"/>
                      <a:pt x="31030" y="79096"/>
                    </a:cubicBezTo>
                    <a:cubicBezTo>
                      <a:pt x="34995" y="74363"/>
                      <a:pt x="37417" y="74307"/>
                      <a:pt x="37417" y="74307"/>
                    </a:cubicBezTo>
                    <a:lnTo>
                      <a:pt x="42298" y="112760"/>
                    </a:lnTo>
                    <a:cubicBezTo>
                      <a:pt x="42298" y="112760"/>
                      <a:pt x="41679" y="86102"/>
                      <a:pt x="42316" y="72579"/>
                    </a:cubicBezTo>
                    <a:cubicBezTo>
                      <a:pt x="42797" y="62374"/>
                      <a:pt x="43666" y="58668"/>
                      <a:pt x="43666" y="58668"/>
                    </a:cubicBezTo>
                    <a:cubicBezTo>
                      <a:pt x="43666" y="58668"/>
                      <a:pt x="47456" y="60831"/>
                      <a:pt x="51828" y="65397"/>
                    </a:cubicBezTo>
                    <a:cubicBezTo>
                      <a:pt x="56209" y="69972"/>
                      <a:pt x="60368" y="76461"/>
                      <a:pt x="60368" y="76461"/>
                    </a:cubicBezTo>
                    <a:cubicBezTo>
                      <a:pt x="60368" y="76461"/>
                      <a:pt x="57707" y="68540"/>
                      <a:pt x="53935" y="63049"/>
                    </a:cubicBezTo>
                    <a:cubicBezTo>
                      <a:pt x="50155" y="57558"/>
                      <a:pt x="45265" y="54490"/>
                      <a:pt x="45265" y="54490"/>
                    </a:cubicBezTo>
                    <a:lnTo>
                      <a:pt x="47807" y="36548"/>
                    </a:lnTo>
                    <a:cubicBezTo>
                      <a:pt x="47807" y="36548"/>
                      <a:pt x="55368" y="41484"/>
                      <a:pt x="61460" y="45829"/>
                    </a:cubicBezTo>
                    <a:cubicBezTo>
                      <a:pt x="67560" y="50173"/>
                      <a:pt x="72940" y="55895"/>
                      <a:pt x="72940" y="55895"/>
                    </a:cubicBezTo>
                    <a:cubicBezTo>
                      <a:pt x="72940" y="55895"/>
                      <a:pt x="71756" y="64574"/>
                      <a:pt x="73318" y="74483"/>
                    </a:cubicBezTo>
                    <a:cubicBezTo>
                      <a:pt x="74881" y="84392"/>
                      <a:pt x="79179" y="95530"/>
                      <a:pt x="79179" y="95530"/>
                    </a:cubicBezTo>
                    <a:cubicBezTo>
                      <a:pt x="79179" y="95530"/>
                      <a:pt x="77155" y="84503"/>
                      <a:pt x="76591" y="75574"/>
                    </a:cubicBezTo>
                    <a:cubicBezTo>
                      <a:pt x="76017" y="66654"/>
                      <a:pt x="76914" y="59823"/>
                      <a:pt x="76914" y="59823"/>
                    </a:cubicBezTo>
                    <a:cubicBezTo>
                      <a:pt x="76914" y="59823"/>
                      <a:pt x="81499" y="61718"/>
                      <a:pt x="91547" y="71313"/>
                    </a:cubicBezTo>
                    <a:cubicBezTo>
                      <a:pt x="104626" y="83810"/>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39" name="Google Shape;11339;p17"/>
            <p:cNvGrpSpPr/>
            <p:nvPr/>
          </p:nvGrpSpPr>
          <p:grpSpPr>
            <a:xfrm>
              <a:off x="6627262" y="2303859"/>
              <a:ext cx="172777" cy="191508"/>
              <a:chOff x="6627262" y="2303859"/>
              <a:chExt cx="172777" cy="191508"/>
            </a:xfrm>
          </p:grpSpPr>
          <p:sp>
            <p:nvSpPr>
              <p:cNvPr id="11340" name="Google Shape;11340;p17"/>
              <p:cNvSpPr/>
              <p:nvPr/>
            </p:nvSpPr>
            <p:spPr>
              <a:xfrm>
                <a:off x="6627262" y="2303859"/>
                <a:ext cx="172777" cy="191508"/>
              </a:xfrm>
              <a:custGeom>
                <a:avLst/>
                <a:gdLst/>
                <a:ahLst/>
                <a:cxnLst/>
                <a:rect l="l" t="t" r="r" b="b"/>
                <a:pathLst>
                  <a:path w="172777" h="191508" extrusionOk="0">
                    <a:moveTo>
                      <a:pt x="59223" y="132291"/>
                    </a:moveTo>
                    <a:cubicBezTo>
                      <a:pt x="59223" y="132291"/>
                      <a:pt x="61958" y="161694"/>
                      <a:pt x="78615" y="175948"/>
                    </a:cubicBezTo>
                    <a:cubicBezTo>
                      <a:pt x="104848" y="198400"/>
                      <a:pt x="121301" y="189951"/>
                      <a:pt x="121301" y="189951"/>
                    </a:cubicBezTo>
                    <a:cubicBezTo>
                      <a:pt x="121301" y="189951"/>
                      <a:pt x="102564" y="173868"/>
                      <a:pt x="115542" y="160382"/>
                    </a:cubicBezTo>
                    <a:cubicBezTo>
                      <a:pt x="122281" y="153384"/>
                      <a:pt x="138161" y="152978"/>
                      <a:pt x="138161" y="152978"/>
                    </a:cubicBezTo>
                    <a:cubicBezTo>
                      <a:pt x="138161" y="152978"/>
                      <a:pt x="142135" y="141368"/>
                      <a:pt x="150787" y="135388"/>
                    </a:cubicBezTo>
                    <a:cubicBezTo>
                      <a:pt x="159439" y="129407"/>
                      <a:pt x="172777" y="129047"/>
                      <a:pt x="172777" y="129047"/>
                    </a:cubicBezTo>
                    <a:cubicBezTo>
                      <a:pt x="172777" y="129047"/>
                      <a:pt x="165798" y="118500"/>
                      <a:pt x="155437" y="111327"/>
                    </a:cubicBezTo>
                    <a:cubicBezTo>
                      <a:pt x="145075" y="104164"/>
                      <a:pt x="131321" y="100392"/>
                      <a:pt x="131321" y="100392"/>
                    </a:cubicBezTo>
                    <a:cubicBezTo>
                      <a:pt x="131321" y="100392"/>
                      <a:pt x="137588" y="96381"/>
                      <a:pt x="142875" y="91907"/>
                    </a:cubicBezTo>
                    <a:cubicBezTo>
                      <a:pt x="148171" y="87424"/>
                      <a:pt x="152497" y="82469"/>
                      <a:pt x="152497" y="82469"/>
                    </a:cubicBezTo>
                    <a:cubicBezTo>
                      <a:pt x="152497" y="82469"/>
                      <a:pt x="147672" y="78227"/>
                      <a:pt x="142551" y="75851"/>
                    </a:cubicBezTo>
                    <a:cubicBezTo>
                      <a:pt x="137440" y="73485"/>
                      <a:pt x="132032" y="72986"/>
                      <a:pt x="132032" y="72986"/>
                    </a:cubicBezTo>
                    <a:cubicBezTo>
                      <a:pt x="132032" y="72986"/>
                      <a:pt x="139141" y="57882"/>
                      <a:pt x="143346" y="44424"/>
                    </a:cubicBezTo>
                    <a:cubicBezTo>
                      <a:pt x="147552" y="30956"/>
                      <a:pt x="148855" y="19134"/>
                      <a:pt x="148855" y="19134"/>
                    </a:cubicBezTo>
                    <a:cubicBezTo>
                      <a:pt x="148855" y="19134"/>
                      <a:pt x="133299" y="20483"/>
                      <a:pt x="120682" y="24319"/>
                    </a:cubicBezTo>
                    <a:cubicBezTo>
                      <a:pt x="108065" y="28155"/>
                      <a:pt x="98396" y="34487"/>
                      <a:pt x="98396" y="34487"/>
                    </a:cubicBezTo>
                    <a:cubicBezTo>
                      <a:pt x="98396" y="34487"/>
                      <a:pt x="98063" y="29052"/>
                      <a:pt x="96510" y="24458"/>
                    </a:cubicBezTo>
                    <a:cubicBezTo>
                      <a:pt x="94967" y="19864"/>
                      <a:pt x="92193" y="16130"/>
                      <a:pt x="92193" y="16130"/>
                    </a:cubicBezTo>
                    <a:cubicBezTo>
                      <a:pt x="92193" y="16130"/>
                      <a:pt x="84069" y="22277"/>
                      <a:pt x="78846" y="30632"/>
                    </a:cubicBezTo>
                    <a:cubicBezTo>
                      <a:pt x="73633" y="38979"/>
                      <a:pt x="71322" y="49535"/>
                      <a:pt x="71322" y="49535"/>
                    </a:cubicBezTo>
                    <a:cubicBezTo>
                      <a:pt x="71322" y="49535"/>
                      <a:pt x="66497" y="32028"/>
                      <a:pt x="59029" y="19642"/>
                    </a:cubicBezTo>
                    <a:cubicBezTo>
                      <a:pt x="51569" y="7256"/>
                      <a:pt x="41466" y="0"/>
                      <a:pt x="41466" y="0"/>
                    </a:cubicBezTo>
                    <a:cubicBezTo>
                      <a:pt x="41466" y="0"/>
                      <a:pt x="41845" y="17276"/>
                      <a:pt x="37270" y="28405"/>
                    </a:cubicBezTo>
                    <a:cubicBezTo>
                      <a:pt x="32685" y="39525"/>
                      <a:pt x="23146" y="44507"/>
                      <a:pt x="23146" y="44507"/>
                    </a:cubicBezTo>
                    <a:cubicBezTo>
                      <a:pt x="23146" y="44507"/>
                      <a:pt x="36308" y="62088"/>
                      <a:pt x="16195" y="78458"/>
                    </a:cubicBezTo>
                    <a:cubicBezTo>
                      <a:pt x="8218" y="84947"/>
                      <a:pt x="0" y="80362"/>
                      <a:pt x="0" y="80362"/>
                    </a:cubicBezTo>
                    <a:cubicBezTo>
                      <a:pt x="0" y="80362"/>
                      <a:pt x="2357" y="99033"/>
                      <a:pt x="16980" y="112473"/>
                    </a:cubicBezTo>
                    <a:cubicBezTo>
                      <a:pt x="31603" y="125913"/>
                      <a:pt x="59223" y="132291"/>
                      <a:pt x="5922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41" name="Google Shape;11341;p17"/>
              <p:cNvSpPr/>
              <p:nvPr/>
            </p:nvSpPr>
            <p:spPr>
              <a:xfrm>
                <a:off x="6652459" y="2335740"/>
                <a:ext cx="123491" cy="140462"/>
              </a:xfrm>
              <a:custGeom>
                <a:avLst/>
                <a:gdLst/>
                <a:ahLst/>
                <a:cxnLst/>
                <a:rect l="l" t="t" r="r" b="b"/>
                <a:pathLst>
                  <a:path w="123491" h="140462" extrusionOk="0">
                    <a:moveTo>
                      <a:pt x="110588" y="0"/>
                    </a:moveTo>
                    <a:cubicBezTo>
                      <a:pt x="110588" y="0"/>
                      <a:pt x="81129" y="26048"/>
                      <a:pt x="69907" y="41586"/>
                    </a:cubicBezTo>
                    <a:cubicBezTo>
                      <a:pt x="63650" y="50256"/>
                      <a:pt x="60239" y="56514"/>
                      <a:pt x="60239" y="56514"/>
                    </a:cubicBezTo>
                    <a:cubicBezTo>
                      <a:pt x="60239" y="56514"/>
                      <a:pt x="59546" y="51624"/>
                      <a:pt x="60396" y="39599"/>
                    </a:cubicBezTo>
                    <a:cubicBezTo>
                      <a:pt x="61247" y="27564"/>
                      <a:pt x="63641" y="8393"/>
                      <a:pt x="63641" y="8393"/>
                    </a:cubicBezTo>
                    <a:cubicBezTo>
                      <a:pt x="63641" y="8393"/>
                      <a:pt x="58067" y="25382"/>
                      <a:pt x="56311" y="38443"/>
                    </a:cubicBezTo>
                    <a:cubicBezTo>
                      <a:pt x="54545" y="51513"/>
                      <a:pt x="56597" y="60646"/>
                      <a:pt x="56597" y="60646"/>
                    </a:cubicBezTo>
                    <a:cubicBezTo>
                      <a:pt x="56597" y="60646"/>
                      <a:pt x="50367" y="67837"/>
                      <a:pt x="45727" y="75648"/>
                    </a:cubicBezTo>
                    <a:cubicBezTo>
                      <a:pt x="41078" y="83458"/>
                      <a:pt x="38000" y="91879"/>
                      <a:pt x="38000" y="91879"/>
                    </a:cubicBezTo>
                    <a:lnTo>
                      <a:pt x="30845" y="67569"/>
                    </a:lnTo>
                    <a:cubicBezTo>
                      <a:pt x="30845" y="67569"/>
                      <a:pt x="35624" y="64251"/>
                      <a:pt x="39136" y="55238"/>
                    </a:cubicBezTo>
                    <a:cubicBezTo>
                      <a:pt x="42640" y="46235"/>
                      <a:pt x="44886" y="31538"/>
                      <a:pt x="44886" y="31538"/>
                    </a:cubicBezTo>
                    <a:cubicBezTo>
                      <a:pt x="44886" y="31538"/>
                      <a:pt x="40246" y="44239"/>
                      <a:pt x="36715" y="51818"/>
                    </a:cubicBezTo>
                    <a:cubicBezTo>
                      <a:pt x="33193" y="59407"/>
                      <a:pt x="30790" y="61875"/>
                      <a:pt x="30790" y="61875"/>
                    </a:cubicBezTo>
                    <a:lnTo>
                      <a:pt x="27453" y="38277"/>
                    </a:lnTo>
                    <a:lnTo>
                      <a:pt x="24541" y="7154"/>
                    </a:lnTo>
                    <a:lnTo>
                      <a:pt x="23728" y="37657"/>
                    </a:lnTo>
                    <a:cubicBezTo>
                      <a:pt x="23728" y="37657"/>
                      <a:pt x="20447" y="37343"/>
                      <a:pt x="16509" y="32416"/>
                    </a:cubicBezTo>
                    <a:cubicBezTo>
                      <a:pt x="12580" y="27490"/>
                      <a:pt x="7995" y="17941"/>
                      <a:pt x="7995" y="17941"/>
                    </a:cubicBezTo>
                    <a:cubicBezTo>
                      <a:pt x="7995" y="17941"/>
                      <a:pt x="11065" y="28876"/>
                      <a:pt x="15132" y="35180"/>
                    </a:cubicBezTo>
                    <a:cubicBezTo>
                      <a:pt x="19199" y="41493"/>
                      <a:pt x="24245" y="43157"/>
                      <a:pt x="24245" y="43157"/>
                    </a:cubicBezTo>
                    <a:lnTo>
                      <a:pt x="27120" y="61977"/>
                    </a:lnTo>
                    <a:lnTo>
                      <a:pt x="28312" y="72801"/>
                    </a:lnTo>
                    <a:cubicBezTo>
                      <a:pt x="28312" y="72801"/>
                      <a:pt x="23386" y="72422"/>
                      <a:pt x="16315" y="67624"/>
                    </a:cubicBezTo>
                    <a:cubicBezTo>
                      <a:pt x="9234" y="62827"/>
                      <a:pt x="0" y="53621"/>
                      <a:pt x="0" y="53621"/>
                    </a:cubicBezTo>
                    <a:cubicBezTo>
                      <a:pt x="0" y="53621"/>
                      <a:pt x="6553" y="64611"/>
                      <a:pt x="13875" y="70887"/>
                    </a:cubicBezTo>
                    <a:cubicBezTo>
                      <a:pt x="21186" y="77173"/>
                      <a:pt x="29274" y="78744"/>
                      <a:pt x="29274" y="78744"/>
                    </a:cubicBezTo>
                    <a:lnTo>
                      <a:pt x="35171" y="96482"/>
                    </a:lnTo>
                    <a:cubicBezTo>
                      <a:pt x="35171" y="96482"/>
                      <a:pt x="32629" y="101076"/>
                      <a:pt x="29237" y="110033"/>
                    </a:cubicBezTo>
                    <a:cubicBezTo>
                      <a:pt x="25845" y="118999"/>
                      <a:pt x="21602" y="132319"/>
                      <a:pt x="21602" y="132319"/>
                    </a:cubicBezTo>
                    <a:lnTo>
                      <a:pt x="30577" y="137578"/>
                    </a:lnTo>
                    <a:cubicBezTo>
                      <a:pt x="30577" y="137578"/>
                      <a:pt x="31871" y="124388"/>
                      <a:pt x="34395" y="114590"/>
                    </a:cubicBezTo>
                    <a:cubicBezTo>
                      <a:pt x="36927" y="104792"/>
                      <a:pt x="40680" y="98405"/>
                      <a:pt x="40680" y="98405"/>
                    </a:cubicBezTo>
                    <a:lnTo>
                      <a:pt x="54462" y="99200"/>
                    </a:lnTo>
                    <a:cubicBezTo>
                      <a:pt x="54462" y="99200"/>
                      <a:pt x="54388" y="109395"/>
                      <a:pt x="59102" y="119304"/>
                    </a:cubicBezTo>
                    <a:cubicBezTo>
                      <a:pt x="63807" y="129204"/>
                      <a:pt x="72274" y="140462"/>
                      <a:pt x="72274" y="140462"/>
                    </a:cubicBezTo>
                    <a:cubicBezTo>
                      <a:pt x="72274" y="140462"/>
                      <a:pt x="65166" y="128427"/>
                      <a:pt x="61940" y="118232"/>
                    </a:cubicBezTo>
                    <a:cubicBezTo>
                      <a:pt x="58705" y="108046"/>
                      <a:pt x="58603" y="99117"/>
                      <a:pt x="58603" y="99117"/>
                    </a:cubicBezTo>
                    <a:lnTo>
                      <a:pt x="80242" y="99449"/>
                    </a:lnTo>
                    <a:cubicBezTo>
                      <a:pt x="80242" y="99449"/>
                      <a:pt x="81786" y="104487"/>
                      <a:pt x="88126" y="108083"/>
                    </a:cubicBezTo>
                    <a:cubicBezTo>
                      <a:pt x="94467" y="111678"/>
                      <a:pt x="105605" y="113823"/>
                      <a:pt x="105605" y="113823"/>
                    </a:cubicBezTo>
                    <a:cubicBezTo>
                      <a:pt x="105605" y="113823"/>
                      <a:pt x="95115" y="109192"/>
                      <a:pt x="89688" y="105624"/>
                    </a:cubicBezTo>
                    <a:cubicBezTo>
                      <a:pt x="84272" y="102047"/>
                      <a:pt x="83921" y="99523"/>
                      <a:pt x="83921" y="99523"/>
                    </a:cubicBezTo>
                    <a:lnTo>
                      <a:pt x="123491" y="89799"/>
                    </a:lnTo>
                    <a:cubicBezTo>
                      <a:pt x="123491" y="89799"/>
                      <a:pt x="95724" y="93654"/>
                      <a:pt x="81527" y="94615"/>
                    </a:cubicBezTo>
                    <a:cubicBezTo>
                      <a:pt x="70814" y="95345"/>
                      <a:pt x="66839" y="94883"/>
                      <a:pt x="66839" y="94883"/>
                    </a:cubicBezTo>
                    <a:cubicBezTo>
                      <a:pt x="66839" y="94883"/>
                      <a:pt x="68641" y="90668"/>
                      <a:pt x="72884" y="85547"/>
                    </a:cubicBezTo>
                    <a:cubicBezTo>
                      <a:pt x="77127" y="80426"/>
                      <a:pt x="83412" y="75296"/>
                      <a:pt x="83412" y="75296"/>
                    </a:cubicBezTo>
                    <a:cubicBezTo>
                      <a:pt x="83412" y="75296"/>
                      <a:pt x="75463" y="79031"/>
                      <a:pt x="70176" y="83634"/>
                    </a:cubicBezTo>
                    <a:cubicBezTo>
                      <a:pt x="64898" y="88237"/>
                      <a:pt x="62282" y="93719"/>
                      <a:pt x="62282" y="93719"/>
                    </a:cubicBezTo>
                    <a:lnTo>
                      <a:pt x="43250" y="93219"/>
                    </a:lnTo>
                    <a:cubicBezTo>
                      <a:pt x="43250" y="93219"/>
                      <a:pt x="47492" y="84734"/>
                      <a:pt x="51292" y="77838"/>
                    </a:cubicBezTo>
                    <a:cubicBezTo>
                      <a:pt x="55091" y="70952"/>
                      <a:pt x="60415" y="64648"/>
                      <a:pt x="60415" y="64648"/>
                    </a:cubicBezTo>
                    <a:cubicBezTo>
                      <a:pt x="60415" y="64648"/>
                      <a:pt x="69621" y="64833"/>
                      <a:pt x="79779" y="62014"/>
                    </a:cubicBezTo>
                    <a:cubicBezTo>
                      <a:pt x="89938" y="59194"/>
                      <a:pt x="101058" y="53362"/>
                      <a:pt x="101058" y="53362"/>
                    </a:cubicBezTo>
                    <a:cubicBezTo>
                      <a:pt x="101058" y="53362"/>
                      <a:pt x="89790" y="56800"/>
                      <a:pt x="80538" y="58464"/>
                    </a:cubicBezTo>
                    <a:cubicBezTo>
                      <a:pt x="71285" y="60128"/>
                      <a:pt x="64038" y="60026"/>
                      <a:pt x="64038" y="60026"/>
                    </a:cubicBezTo>
                    <a:cubicBezTo>
                      <a:pt x="64038" y="60026"/>
                      <a:pt x="65471" y="55007"/>
                      <a:pt x="74289" y="43360"/>
                    </a:cubicBezTo>
                    <a:cubicBezTo>
                      <a:pt x="85760" y="28192"/>
                      <a:pt x="110588" y="0"/>
                      <a:pt x="1105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42" name="Google Shape;11342;p17"/>
            <p:cNvGrpSpPr/>
            <p:nvPr/>
          </p:nvGrpSpPr>
          <p:grpSpPr>
            <a:xfrm>
              <a:off x="6578836" y="1472007"/>
              <a:ext cx="306038" cy="238742"/>
              <a:chOff x="6578836" y="1472007"/>
              <a:chExt cx="306038" cy="238742"/>
            </a:xfrm>
          </p:grpSpPr>
          <p:sp>
            <p:nvSpPr>
              <p:cNvPr id="11343" name="Google Shape;11343;p17"/>
              <p:cNvSpPr/>
              <p:nvPr/>
            </p:nvSpPr>
            <p:spPr>
              <a:xfrm>
                <a:off x="6578836" y="1472007"/>
                <a:ext cx="306038" cy="238742"/>
              </a:xfrm>
              <a:custGeom>
                <a:avLst/>
                <a:gdLst/>
                <a:ahLst/>
                <a:cxnLst/>
                <a:rect l="l" t="t" r="r" b="b"/>
                <a:pathLst>
                  <a:path w="306038" h="238742" extrusionOk="0">
                    <a:moveTo>
                      <a:pt x="121273" y="41212"/>
                    </a:moveTo>
                    <a:cubicBezTo>
                      <a:pt x="121273" y="41212"/>
                      <a:pt x="81120" y="22568"/>
                      <a:pt x="50154" y="32773"/>
                    </a:cubicBezTo>
                    <a:cubicBezTo>
                      <a:pt x="1386" y="48847"/>
                      <a:pt x="0" y="75847"/>
                      <a:pt x="0" y="75847"/>
                    </a:cubicBezTo>
                    <a:cubicBezTo>
                      <a:pt x="0" y="75847"/>
                      <a:pt x="34893" y="64404"/>
                      <a:pt x="42639" y="90831"/>
                    </a:cubicBezTo>
                    <a:cubicBezTo>
                      <a:pt x="46651" y="104548"/>
                      <a:pt x="35282" y="124791"/>
                      <a:pt x="35282" y="124791"/>
                    </a:cubicBezTo>
                    <a:cubicBezTo>
                      <a:pt x="35282" y="124791"/>
                      <a:pt x="47344" y="138499"/>
                      <a:pt x="48611" y="153852"/>
                    </a:cubicBezTo>
                    <a:cubicBezTo>
                      <a:pt x="49877" y="169214"/>
                      <a:pt x="40338" y="186213"/>
                      <a:pt x="40338" y="186213"/>
                    </a:cubicBezTo>
                    <a:cubicBezTo>
                      <a:pt x="40338" y="186213"/>
                      <a:pt x="59250" y="185390"/>
                      <a:pt x="76304" y="177755"/>
                    </a:cubicBezTo>
                    <a:cubicBezTo>
                      <a:pt x="93358" y="170129"/>
                      <a:pt x="108563" y="155701"/>
                      <a:pt x="108563" y="155701"/>
                    </a:cubicBezTo>
                    <a:cubicBezTo>
                      <a:pt x="108563" y="155701"/>
                      <a:pt x="109062" y="166571"/>
                      <a:pt x="110892" y="176581"/>
                    </a:cubicBezTo>
                    <a:cubicBezTo>
                      <a:pt x="112732" y="186592"/>
                      <a:pt x="115912" y="195734"/>
                      <a:pt x="115912" y="195734"/>
                    </a:cubicBezTo>
                    <a:cubicBezTo>
                      <a:pt x="115912" y="195734"/>
                      <a:pt x="125026" y="192868"/>
                      <a:pt x="131940" y="188228"/>
                    </a:cubicBezTo>
                    <a:cubicBezTo>
                      <a:pt x="138854" y="183588"/>
                      <a:pt x="143549" y="177173"/>
                      <a:pt x="143549" y="177173"/>
                    </a:cubicBezTo>
                    <a:cubicBezTo>
                      <a:pt x="143549" y="177173"/>
                      <a:pt x="157793" y="197444"/>
                      <a:pt x="172084" y="212834"/>
                    </a:cubicBezTo>
                    <a:cubicBezTo>
                      <a:pt x="186374" y="228233"/>
                      <a:pt x="200719" y="238743"/>
                      <a:pt x="200719" y="238743"/>
                    </a:cubicBezTo>
                    <a:cubicBezTo>
                      <a:pt x="200719" y="238743"/>
                      <a:pt x="210647" y="218195"/>
                      <a:pt x="215130" y="199468"/>
                    </a:cubicBezTo>
                    <a:cubicBezTo>
                      <a:pt x="219613" y="180750"/>
                      <a:pt x="218661" y="163853"/>
                      <a:pt x="218661" y="163853"/>
                    </a:cubicBezTo>
                    <a:cubicBezTo>
                      <a:pt x="218661" y="163853"/>
                      <a:pt x="225963" y="167523"/>
                      <a:pt x="233071" y="169029"/>
                    </a:cubicBezTo>
                    <a:cubicBezTo>
                      <a:pt x="240179" y="170527"/>
                      <a:pt x="247103" y="169861"/>
                      <a:pt x="247103" y="169861"/>
                    </a:cubicBezTo>
                    <a:cubicBezTo>
                      <a:pt x="247103" y="169861"/>
                      <a:pt x="245226" y="155035"/>
                      <a:pt x="238312" y="142215"/>
                    </a:cubicBezTo>
                    <a:cubicBezTo>
                      <a:pt x="231398" y="129394"/>
                      <a:pt x="219456" y="118570"/>
                      <a:pt x="219456" y="118570"/>
                    </a:cubicBezTo>
                    <a:cubicBezTo>
                      <a:pt x="219456" y="118570"/>
                      <a:pt x="245772" y="125650"/>
                      <a:pt x="267420" y="125586"/>
                    </a:cubicBezTo>
                    <a:cubicBezTo>
                      <a:pt x="289067" y="125512"/>
                      <a:pt x="306038" y="118283"/>
                      <a:pt x="306038" y="118283"/>
                    </a:cubicBezTo>
                    <a:cubicBezTo>
                      <a:pt x="306038" y="118283"/>
                      <a:pt x="283365" y="105786"/>
                      <a:pt x="272383" y="91681"/>
                    </a:cubicBezTo>
                    <a:cubicBezTo>
                      <a:pt x="261393" y="77576"/>
                      <a:pt x="262105" y="61862"/>
                      <a:pt x="262105" y="61862"/>
                    </a:cubicBezTo>
                    <a:cubicBezTo>
                      <a:pt x="262105" y="61862"/>
                      <a:pt x="229438" y="65180"/>
                      <a:pt x="223301" y="27624"/>
                    </a:cubicBezTo>
                    <a:cubicBezTo>
                      <a:pt x="220870" y="12743"/>
                      <a:pt x="232979" y="5866"/>
                      <a:pt x="232979" y="5866"/>
                    </a:cubicBezTo>
                    <a:cubicBezTo>
                      <a:pt x="232979" y="5866"/>
                      <a:pt x="207014" y="-5199"/>
                      <a:pt x="178628" y="3065"/>
                    </a:cubicBezTo>
                    <a:cubicBezTo>
                      <a:pt x="150251" y="11328"/>
                      <a:pt x="121273" y="41212"/>
                      <a:pt x="121273" y="412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44" name="Google Shape;11344;p17"/>
              <p:cNvSpPr/>
              <p:nvPr/>
            </p:nvSpPr>
            <p:spPr>
              <a:xfrm>
                <a:off x="6619525" y="1473657"/>
                <a:ext cx="208557" cy="211109"/>
              </a:xfrm>
              <a:custGeom>
                <a:avLst/>
                <a:gdLst/>
                <a:ahLst/>
                <a:cxnLst/>
                <a:rect l="l" t="t" r="r" b="b"/>
                <a:pathLst>
                  <a:path w="208557" h="211109" extrusionOk="0">
                    <a:moveTo>
                      <a:pt x="153319" y="211109"/>
                    </a:moveTo>
                    <a:cubicBezTo>
                      <a:pt x="153319" y="211109"/>
                      <a:pt x="141645" y="154558"/>
                      <a:pt x="129924" y="128797"/>
                    </a:cubicBezTo>
                    <a:cubicBezTo>
                      <a:pt x="123381" y="114424"/>
                      <a:pt x="117825" y="105448"/>
                      <a:pt x="117825" y="105448"/>
                    </a:cubicBezTo>
                    <a:cubicBezTo>
                      <a:pt x="117825" y="105448"/>
                      <a:pt x="124674" y="108249"/>
                      <a:pt x="139630" y="118352"/>
                    </a:cubicBezTo>
                    <a:cubicBezTo>
                      <a:pt x="154586" y="128455"/>
                      <a:pt x="177648" y="145860"/>
                      <a:pt x="177648" y="145860"/>
                    </a:cubicBezTo>
                    <a:cubicBezTo>
                      <a:pt x="177648" y="145860"/>
                      <a:pt x="159800" y="126107"/>
                      <a:pt x="144187" y="114082"/>
                    </a:cubicBezTo>
                    <a:cubicBezTo>
                      <a:pt x="128575" y="102065"/>
                      <a:pt x="115200" y="97767"/>
                      <a:pt x="115200" y="97767"/>
                    </a:cubicBezTo>
                    <a:cubicBezTo>
                      <a:pt x="115200" y="97767"/>
                      <a:pt x="110541" y="84549"/>
                      <a:pt x="103914" y="72847"/>
                    </a:cubicBezTo>
                    <a:cubicBezTo>
                      <a:pt x="97277" y="61154"/>
                      <a:pt x="88662" y="50968"/>
                      <a:pt x="88662" y="50968"/>
                    </a:cubicBezTo>
                    <a:lnTo>
                      <a:pt x="125525" y="60239"/>
                    </a:lnTo>
                    <a:cubicBezTo>
                      <a:pt x="125525" y="60239"/>
                      <a:pt x="126255" y="68734"/>
                      <a:pt x="135295" y="79909"/>
                    </a:cubicBezTo>
                    <a:cubicBezTo>
                      <a:pt x="144345" y="91075"/>
                      <a:pt x="161704" y="104931"/>
                      <a:pt x="161704" y="104931"/>
                    </a:cubicBezTo>
                    <a:cubicBezTo>
                      <a:pt x="161704" y="104931"/>
                      <a:pt x="148735" y="89568"/>
                      <a:pt x="141544" y="79447"/>
                    </a:cubicBezTo>
                    <a:cubicBezTo>
                      <a:pt x="134362" y="69325"/>
                      <a:pt x="132956" y="64445"/>
                      <a:pt x="132956" y="64445"/>
                    </a:cubicBezTo>
                    <a:lnTo>
                      <a:pt x="166048" y="77977"/>
                    </a:lnTo>
                    <a:lnTo>
                      <a:pt x="208558" y="97702"/>
                    </a:lnTo>
                    <a:lnTo>
                      <a:pt x="169644" y="73771"/>
                    </a:lnTo>
                    <a:cubicBezTo>
                      <a:pt x="169644" y="73771"/>
                      <a:pt x="172500" y="69880"/>
                      <a:pt x="181845" y="68650"/>
                    </a:cubicBezTo>
                    <a:cubicBezTo>
                      <a:pt x="191180" y="67412"/>
                      <a:pt x="206996" y="68826"/>
                      <a:pt x="206996" y="68826"/>
                    </a:cubicBezTo>
                    <a:cubicBezTo>
                      <a:pt x="206996" y="68826"/>
                      <a:pt x="190506" y="64472"/>
                      <a:pt x="179293" y="64833"/>
                    </a:cubicBezTo>
                    <a:cubicBezTo>
                      <a:pt x="168072" y="65203"/>
                      <a:pt x="162119" y="70296"/>
                      <a:pt x="162119" y="70296"/>
                    </a:cubicBezTo>
                    <a:lnTo>
                      <a:pt x="135572" y="59767"/>
                    </a:lnTo>
                    <a:lnTo>
                      <a:pt x="120653" y="53131"/>
                    </a:lnTo>
                    <a:cubicBezTo>
                      <a:pt x="120653" y="53131"/>
                      <a:pt x="124841" y="47234"/>
                      <a:pt x="136358" y="41946"/>
                    </a:cubicBezTo>
                    <a:cubicBezTo>
                      <a:pt x="147885" y="36668"/>
                      <a:pt x="166741" y="31991"/>
                      <a:pt x="166741" y="31991"/>
                    </a:cubicBezTo>
                    <a:cubicBezTo>
                      <a:pt x="166741" y="31991"/>
                      <a:pt x="147589" y="31963"/>
                      <a:pt x="133964" y="36437"/>
                    </a:cubicBezTo>
                    <a:cubicBezTo>
                      <a:pt x="120330" y="40911"/>
                      <a:pt x="112233" y="49877"/>
                      <a:pt x="112233" y="49877"/>
                    </a:cubicBezTo>
                    <a:lnTo>
                      <a:pt x="84817" y="43961"/>
                    </a:lnTo>
                    <a:cubicBezTo>
                      <a:pt x="84817" y="43961"/>
                      <a:pt x="80778" y="37315"/>
                      <a:pt x="71710" y="26325"/>
                    </a:cubicBezTo>
                    <a:cubicBezTo>
                      <a:pt x="62642" y="15335"/>
                      <a:pt x="48546" y="0"/>
                      <a:pt x="48546" y="0"/>
                    </a:cubicBezTo>
                    <a:lnTo>
                      <a:pt x="35005" y="7312"/>
                    </a:lnTo>
                    <a:cubicBezTo>
                      <a:pt x="35005" y="7312"/>
                      <a:pt x="51134" y="18847"/>
                      <a:pt x="61931" y="29385"/>
                    </a:cubicBezTo>
                    <a:cubicBezTo>
                      <a:pt x="72727" y="39913"/>
                      <a:pt x="78199" y="49433"/>
                      <a:pt x="78199" y="49433"/>
                    </a:cubicBezTo>
                    <a:lnTo>
                      <a:pt x="66839" y="66136"/>
                    </a:lnTo>
                    <a:cubicBezTo>
                      <a:pt x="66839" y="66136"/>
                      <a:pt x="53676" y="58381"/>
                      <a:pt x="37306" y="56856"/>
                    </a:cubicBezTo>
                    <a:cubicBezTo>
                      <a:pt x="20936" y="55331"/>
                      <a:pt x="0" y="57512"/>
                      <a:pt x="0" y="57512"/>
                    </a:cubicBezTo>
                    <a:cubicBezTo>
                      <a:pt x="0" y="57512"/>
                      <a:pt x="20927" y="57623"/>
                      <a:pt x="36558" y="61219"/>
                    </a:cubicBezTo>
                    <a:cubicBezTo>
                      <a:pt x="52188" y="64824"/>
                      <a:pt x="63835" y="71396"/>
                      <a:pt x="63835" y="71396"/>
                    </a:cubicBezTo>
                    <a:lnTo>
                      <a:pt x="47187" y="98312"/>
                    </a:lnTo>
                    <a:cubicBezTo>
                      <a:pt x="47187" y="98312"/>
                      <a:pt x="39497" y="96464"/>
                      <a:pt x="30078" y="101723"/>
                    </a:cubicBezTo>
                    <a:cubicBezTo>
                      <a:pt x="20668" y="106992"/>
                      <a:pt x="9530" y="119360"/>
                      <a:pt x="9530" y="119360"/>
                    </a:cubicBezTo>
                    <a:cubicBezTo>
                      <a:pt x="9530" y="119360"/>
                      <a:pt x="23395" y="109663"/>
                      <a:pt x="32102" y="105541"/>
                    </a:cubicBezTo>
                    <a:cubicBezTo>
                      <a:pt x="40800" y="101418"/>
                      <a:pt x="44331" y="102879"/>
                      <a:pt x="44331" y="102879"/>
                    </a:cubicBezTo>
                    <a:lnTo>
                      <a:pt x="27258" y="159855"/>
                    </a:lnTo>
                    <a:cubicBezTo>
                      <a:pt x="27258" y="159855"/>
                      <a:pt x="43083" y="122114"/>
                      <a:pt x="52484" y="103563"/>
                    </a:cubicBezTo>
                    <a:cubicBezTo>
                      <a:pt x="59574" y="89559"/>
                      <a:pt x="63150" y="84919"/>
                      <a:pt x="63150" y="84919"/>
                    </a:cubicBezTo>
                    <a:cubicBezTo>
                      <a:pt x="63150" y="84919"/>
                      <a:pt x="67264" y="90354"/>
                      <a:pt x="70712" y="99523"/>
                    </a:cubicBezTo>
                    <a:cubicBezTo>
                      <a:pt x="74169" y="108693"/>
                      <a:pt x="76110" y="120432"/>
                      <a:pt x="76110" y="120432"/>
                    </a:cubicBezTo>
                    <a:cubicBezTo>
                      <a:pt x="76110" y="120432"/>
                      <a:pt x="77238" y="107648"/>
                      <a:pt x="75223" y="97554"/>
                    </a:cubicBezTo>
                    <a:cubicBezTo>
                      <a:pt x="73217" y="87461"/>
                      <a:pt x="68077" y="80066"/>
                      <a:pt x="68077" y="80066"/>
                    </a:cubicBezTo>
                    <a:lnTo>
                      <a:pt x="82996" y="56542"/>
                    </a:lnTo>
                    <a:cubicBezTo>
                      <a:pt x="82996" y="56542"/>
                      <a:pt x="90807" y="68244"/>
                      <a:pt x="96889" y="78190"/>
                    </a:cubicBezTo>
                    <a:cubicBezTo>
                      <a:pt x="102971" y="88135"/>
                      <a:pt x="107149" y="99560"/>
                      <a:pt x="107149" y="99560"/>
                    </a:cubicBezTo>
                    <a:cubicBezTo>
                      <a:pt x="107149" y="99560"/>
                      <a:pt x="100004" y="110976"/>
                      <a:pt x="96039" y="125848"/>
                    </a:cubicBezTo>
                    <a:cubicBezTo>
                      <a:pt x="92082" y="140730"/>
                      <a:pt x="91306" y="159069"/>
                      <a:pt x="91306" y="159069"/>
                    </a:cubicBezTo>
                    <a:cubicBezTo>
                      <a:pt x="91306" y="159069"/>
                      <a:pt x="95299" y="142329"/>
                      <a:pt x="100078" y="129463"/>
                    </a:cubicBezTo>
                    <a:cubicBezTo>
                      <a:pt x="104857" y="116596"/>
                      <a:pt x="110431" y="107583"/>
                      <a:pt x="110431" y="107583"/>
                    </a:cubicBezTo>
                    <a:cubicBezTo>
                      <a:pt x="110431" y="107583"/>
                      <a:pt x="115856" y="113157"/>
                      <a:pt x="124342" y="132966"/>
                    </a:cubicBezTo>
                    <a:cubicBezTo>
                      <a:pt x="135397" y="158755"/>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45" name="Google Shape;11345;p17"/>
            <p:cNvGrpSpPr/>
            <p:nvPr/>
          </p:nvGrpSpPr>
          <p:grpSpPr>
            <a:xfrm>
              <a:off x="5500884" y="2339423"/>
              <a:ext cx="236753" cy="308909"/>
              <a:chOff x="5500884" y="2339423"/>
              <a:chExt cx="236753" cy="308909"/>
            </a:xfrm>
          </p:grpSpPr>
          <p:sp>
            <p:nvSpPr>
              <p:cNvPr id="11346" name="Google Shape;11346;p17"/>
              <p:cNvSpPr/>
              <p:nvPr/>
            </p:nvSpPr>
            <p:spPr>
              <a:xfrm>
                <a:off x="5500884" y="2339423"/>
                <a:ext cx="236753" cy="308909"/>
              </a:xfrm>
              <a:custGeom>
                <a:avLst/>
                <a:gdLst/>
                <a:ahLst/>
                <a:cxnLst/>
                <a:rect l="l" t="t" r="r" b="b"/>
                <a:pathLst>
                  <a:path w="236753" h="308909" extrusionOk="0">
                    <a:moveTo>
                      <a:pt x="181900" y="114041"/>
                    </a:moveTo>
                    <a:cubicBezTo>
                      <a:pt x="181900" y="114041"/>
                      <a:pt x="193732" y="71373"/>
                      <a:pt x="178610" y="42488"/>
                    </a:cubicBezTo>
                    <a:cubicBezTo>
                      <a:pt x="154780" y="-2999"/>
                      <a:pt x="127919" y="42"/>
                      <a:pt x="127919" y="42"/>
                    </a:cubicBezTo>
                    <a:cubicBezTo>
                      <a:pt x="127919" y="42"/>
                      <a:pt x="144908" y="32607"/>
                      <a:pt x="120108" y="44558"/>
                    </a:cubicBezTo>
                    <a:cubicBezTo>
                      <a:pt x="107223" y="50761"/>
                      <a:pt x="85390" y="42848"/>
                      <a:pt x="85390" y="42848"/>
                    </a:cubicBezTo>
                    <a:cubicBezTo>
                      <a:pt x="85390" y="42848"/>
                      <a:pt x="73845" y="56991"/>
                      <a:pt x="58899" y="60744"/>
                    </a:cubicBezTo>
                    <a:cubicBezTo>
                      <a:pt x="43961" y="64505"/>
                      <a:pt x="25622" y="57869"/>
                      <a:pt x="25622" y="57869"/>
                    </a:cubicBezTo>
                    <a:cubicBezTo>
                      <a:pt x="25622" y="57869"/>
                      <a:pt x="29533" y="76392"/>
                      <a:pt x="39839" y="91968"/>
                    </a:cubicBezTo>
                    <a:cubicBezTo>
                      <a:pt x="50155" y="107552"/>
                      <a:pt x="66876" y="120188"/>
                      <a:pt x="66876" y="120188"/>
                    </a:cubicBezTo>
                    <a:cubicBezTo>
                      <a:pt x="66876" y="120188"/>
                      <a:pt x="56227" y="122461"/>
                      <a:pt x="46651" y="125909"/>
                    </a:cubicBezTo>
                    <a:cubicBezTo>
                      <a:pt x="37075" y="129357"/>
                      <a:pt x="28571" y="133979"/>
                      <a:pt x="28571" y="133979"/>
                    </a:cubicBezTo>
                    <a:cubicBezTo>
                      <a:pt x="28571" y="133979"/>
                      <a:pt x="32897" y="142510"/>
                      <a:pt x="38601" y="148574"/>
                    </a:cubicBezTo>
                    <a:cubicBezTo>
                      <a:pt x="44313" y="154628"/>
                      <a:pt x="51402" y="158224"/>
                      <a:pt x="51402" y="158224"/>
                    </a:cubicBezTo>
                    <a:cubicBezTo>
                      <a:pt x="51402" y="158224"/>
                      <a:pt x="33729" y="175583"/>
                      <a:pt x="20881" y="192193"/>
                    </a:cubicBezTo>
                    <a:cubicBezTo>
                      <a:pt x="8023" y="208813"/>
                      <a:pt x="0" y="224684"/>
                      <a:pt x="0" y="224684"/>
                    </a:cubicBezTo>
                    <a:cubicBezTo>
                      <a:pt x="0" y="224684"/>
                      <a:pt x="21898" y="231117"/>
                      <a:pt x="41096" y="232485"/>
                    </a:cubicBezTo>
                    <a:cubicBezTo>
                      <a:pt x="60304" y="233844"/>
                      <a:pt x="76812" y="230147"/>
                      <a:pt x="76812" y="230147"/>
                    </a:cubicBezTo>
                    <a:cubicBezTo>
                      <a:pt x="76812" y="230147"/>
                      <a:pt x="74381" y="237948"/>
                      <a:pt x="74067" y="245204"/>
                    </a:cubicBezTo>
                    <a:cubicBezTo>
                      <a:pt x="73743" y="252469"/>
                      <a:pt x="75528" y="259189"/>
                      <a:pt x="75528" y="259189"/>
                    </a:cubicBezTo>
                    <a:cubicBezTo>
                      <a:pt x="75528" y="259189"/>
                      <a:pt x="89845" y="254919"/>
                      <a:pt x="101372" y="245999"/>
                    </a:cubicBezTo>
                    <a:cubicBezTo>
                      <a:pt x="112889" y="237088"/>
                      <a:pt x="121624" y="223528"/>
                      <a:pt x="121624" y="223528"/>
                    </a:cubicBezTo>
                    <a:cubicBezTo>
                      <a:pt x="121624" y="223528"/>
                      <a:pt x="118925" y="250648"/>
                      <a:pt x="122530" y="272000"/>
                    </a:cubicBezTo>
                    <a:cubicBezTo>
                      <a:pt x="126135" y="293344"/>
                      <a:pt x="136044" y="308909"/>
                      <a:pt x="136044" y="308909"/>
                    </a:cubicBezTo>
                    <a:cubicBezTo>
                      <a:pt x="136044" y="308909"/>
                      <a:pt x="144668" y="284498"/>
                      <a:pt x="156795" y="271354"/>
                    </a:cubicBezTo>
                    <a:cubicBezTo>
                      <a:pt x="168913" y="258210"/>
                      <a:pt x="184534" y="256342"/>
                      <a:pt x="184534" y="256342"/>
                    </a:cubicBezTo>
                    <a:cubicBezTo>
                      <a:pt x="184534" y="256342"/>
                      <a:pt x="175920" y="224665"/>
                      <a:pt x="211969" y="212473"/>
                    </a:cubicBezTo>
                    <a:cubicBezTo>
                      <a:pt x="226259" y="207639"/>
                      <a:pt x="235012" y="218463"/>
                      <a:pt x="235012" y="218463"/>
                    </a:cubicBezTo>
                    <a:cubicBezTo>
                      <a:pt x="235012" y="218463"/>
                      <a:pt x="241686" y="191038"/>
                      <a:pt x="228903" y="164389"/>
                    </a:cubicBezTo>
                    <a:cubicBezTo>
                      <a:pt x="216119" y="137741"/>
                      <a:pt x="181900" y="114041"/>
                      <a:pt x="181900" y="11404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47" name="Google Shape;11347;p17"/>
              <p:cNvSpPr/>
              <p:nvPr/>
            </p:nvSpPr>
            <p:spPr>
              <a:xfrm>
                <a:off x="5525425" y="2376882"/>
                <a:ext cx="191153" cy="212329"/>
              </a:xfrm>
              <a:custGeom>
                <a:avLst/>
                <a:gdLst/>
                <a:ahLst/>
                <a:cxnLst/>
                <a:rect l="l" t="t" r="r" b="b"/>
                <a:pathLst>
                  <a:path w="191153" h="212329" extrusionOk="0">
                    <a:moveTo>
                      <a:pt x="0" y="176354"/>
                    </a:moveTo>
                    <a:cubicBezTo>
                      <a:pt x="0" y="176354"/>
                      <a:pt x="53880" y="155603"/>
                      <a:pt x="77377" y="139825"/>
                    </a:cubicBezTo>
                    <a:cubicBezTo>
                      <a:pt x="90493" y="131025"/>
                      <a:pt x="98433" y="124074"/>
                      <a:pt x="98433" y="124074"/>
                    </a:cubicBezTo>
                    <a:cubicBezTo>
                      <a:pt x="98433" y="124074"/>
                      <a:pt x="96797" y="131293"/>
                      <a:pt x="89273" y="147700"/>
                    </a:cubicBezTo>
                    <a:cubicBezTo>
                      <a:pt x="81749" y="164107"/>
                      <a:pt x="68346" y="189692"/>
                      <a:pt x="68346" y="189692"/>
                    </a:cubicBezTo>
                    <a:cubicBezTo>
                      <a:pt x="68346" y="189692"/>
                      <a:pt x="84910" y="168858"/>
                      <a:pt x="94227" y="151499"/>
                    </a:cubicBezTo>
                    <a:cubicBezTo>
                      <a:pt x="103535" y="134131"/>
                      <a:pt x="105587" y="120229"/>
                      <a:pt x="105587" y="120229"/>
                    </a:cubicBezTo>
                    <a:cubicBezTo>
                      <a:pt x="105587" y="120229"/>
                      <a:pt x="117872" y="113481"/>
                      <a:pt x="128326" y="105023"/>
                    </a:cubicBezTo>
                    <a:cubicBezTo>
                      <a:pt x="138789" y="96565"/>
                      <a:pt x="147432" y="86407"/>
                      <a:pt x="147432" y="86407"/>
                    </a:cubicBezTo>
                    <a:lnTo>
                      <a:pt x="144298" y="124295"/>
                    </a:lnTo>
                    <a:cubicBezTo>
                      <a:pt x="144298" y="124295"/>
                      <a:pt x="136035" y="126394"/>
                      <a:pt x="126495" y="137144"/>
                    </a:cubicBezTo>
                    <a:cubicBezTo>
                      <a:pt x="116947" y="147885"/>
                      <a:pt x="106114" y="167286"/>
                      <a:pt x="106114" y="167286"/>
                    </a:cubicBezTo>
                    <a:cubicBezTo>
                      <a:pt x="106114" y="167286"/>
                      <a:pt x="119157" y="151970"/>
                      <a:pt x="127966" y="143226"/>
                    </a:cubicBezTo>
                    <a:cubicBezTo>
                      <a:pt x="136784" y="134482"/>
                      <a:pt x="141359" y="132310"/>
                      <a:pt x="141359" y="132310"/>
                    </a:cubicBezTo>
                    <a:lnTo>
                      <a:pt x="133419" y="167166"/>
                    </a:lnTo>
                    <a:lnTo>
                      <a:pt x="120894" y="212329"/>
                    </a:lnTo>
                    <a:lnTo>
                      <a:pt x="138161" y="170023"/>
                    </a:lnTo>
                    <a:cubicBezTo>
                      <a:pt x="138161" y="170023"/>
                      <a:pt x="142459" y="172213"/>
                      <a:pt x="145204" y="181226"/>
                    </a:cubicBezTo>
                    <a:cubicBezTo>
                      <a:pt x="147940" y="190238"/>
                      <a:pt x="149133" y="206062"/>
                      <a:pt x="149133" y="206062"/>
                    </a:cubicBezTo>
                    <a:cubicBezTo>
                      <a:pt x="149133" y="206062"/>
                      <a:pt x="150741" y="189092"/>
                      <a:pt x="148551" y="178083"/>
                    </a:cubicBezTo>
                    <a:cubicBezTo>
                      <a:pt x="146350" y="167074"/>
                      <a:pt x="140361" y="162027"/>
                      <a:pt x="140361" y="162027"/>
                    </a:cubicBezTo>
                    <a:lnTo>
                      <a:pt x="146406" y="134121"/>
                    </a:lnTo>
                    <a:lnTo>
                      <a:pt x="150510" y="118324"/>
                    </a:lnTo>
                    <a:cubicBezTo>
                      <a:pt x="150510" y="118324"/>
                      <a:pt x="157017" y="121486"/>
                      <a:pt x="164116" y="131995"/>
                    </a:cubicBezTo>
                    <a:cubicBezTo>
                      <a:pt x="171206" y="142496"/>
                      <a:pt x="178896" y="160336"/>
                      <a:pt x="178896" y="160336"/>
                    </a:cubicBezTo>
                    <a:cubicBezTo>
                      <a:pt x="178896" y="160336"/>
                      <a:pt x="175800" y="141433"/>
                      <a:pt x="169163" y="128723"/>
                    </a:cubicBezTo>
                    <a:cubicBezTo>
                      <a:pt x="162526" y="116013"/>
                      <a:pt x="152359" y="109488"/>
                      <a:pt x="152359" y="109488"/>
                    </a:cubicBezTo>
                    <a:lnTo>
                      <a:pt x="153708" y="81471"/>
                    </a:lnTo>
                    <a:cubicBezTo>
                      <a:pt x="153708" y="81471"/>
                      <a:pt x="159605" y="76397"/>
                      <a:pt x="168969" y="65656"/>
                    </a:cubicBezTo>
                    <a:cubicBezTo>
                      <a:pt x="178333" y="54915"/>
                      <a:pt x="191153" y="38508"/>
                      <a:pt x="191153" y="38508"/>
                    </a:cubicBezTo>
                    <a:lnTo>
                      <a:pt x="181725" y="26334"/>
                    </a:lnTo>
                    <a:cubicBezTo>
                      <a:pt x="181725" y="26334"/>
                      <a:pt x="172981" y="44137"/>
                      <a:pt x="164356" y="56514"/>
                    </a:cubicBezTo>
                    <a:cubicBezTo>
                      <a:pt x="155732" y="68882"/>
                      <a:pt x="147229" y="75833"/>
                      <a:pt x="147229" y="75833"/>
                    </a:cubicBezTo>
                    <a:lnTo>
                      <a:pt x="128899" y="67347"/>
                    </a:lnTo>
                    <a:cubicBezTo>
                      <a:pt x="128899" y="67347"/>
                      <a:pt x="134399" y="53103"/>
                      <a:pt x="133225" y="36705"/>
                    </a:cubicBezTo>
                    <a:cubicBezTo>
                      <a:pt x="132051" y="20299"/>
                      <a:pt x="126486" y="0"/>
                      <a:pt x="126486" y="0"/>
                    </a:cubicBezTo>
                    <a:cubicBezTo>
                      <a:pt x="126486" y="0"/>
                      <a:pt x="129796" y="20668"/>
                      <a:pt x="128797" y="36678"/>
                    </a:cubicBezTo>
                    <a:cubicBezTo>
                      <a:pt x="127799" y="52687"/>
                      <a:pt x="123224" y="65249"/>
                      <a:pt x="123224" y="65249"/>
                    </a:cubicBezTo>
                    <a:lnTo>
                      <a:pt x="93941" y="53223"/>
                    </a:lnTo>
                    <a:cubicBezTo>
                      <a:pt x="93941" y="53223"/>
                      <a:pt x="94504" y="45329"/>
                      <a:pt x="87775" y="36900"/>
                    </a:cubicBezTo>
                    <a:cubicBezTo>
                      <a:pt x="81046" y="28470"/>
                      <a:pt x="67024" y="19513"/>
                      <a:pt x="67024" y="19513"/>
                    </a:cubicBezTo>
                    <a:cubicBezTo>
                      <a:pt x="67024" y="19513"/>
                      <a:pt x="78855" y="31612"/>
                      <a:pt x="84346" y="39515"/>
                    </a:cubicBezTo>
                    <a:cubicBezTo>
                      <a:pt x="89827" y="47428"/>
                      <a:pt x="88967" y="51153"/>
                      <a:pt x="88967" y="51153"/>
                    </a:cubicBezTo>
                    <a:lnTo>
                      <a:pt x="29967" y="43619"/>
                    </a:lnTo>
                    <a:cubicBezTo>
                      <a:pt x="29967" y="43619"/>
                      <a:pt x="69797" y="53066"/>
                      <a:pt x="89633" y="59306"/>
                    </a:cubicBezTo>
                    <a:cubicBezTo>
                      <a:pt x="104598" y="64010"/>
                      <a:pt x="109756" y="66783"/>
                      <a:pt x="109756" y="66783"/>
                    </a:cubicBezTo>
                    <a:cubicBezTo>
                      <a:pt x="109756" y="66783"/>
                      <a:pt x="105069" y="71729"/>
                      <a:pt x="96593" y="76628"/>
                    </a:cubicBezTo>
                    <a:cubicBezTo>
                      <a:pt x="88108" y="81536"/>
                      <a:pt x="76850" y="85372"/>
                      <a:pt x="76850" y="85372"/>
                    </a:cubicBezTo>
                    <a:cubicBezTo>
                      <a:pt x="76850" y="85372"/>
                      <a:pt x="89642" y="84392"/>
                      <a:pt x="99265" y="80759"/>
                    </a:cubicBezTo>
                    <a:cubicBezTo>
                      <a:pt x="108896" y="77136"/>
                      <a:pt x="115358" y="70850"/>
                      <a:pt x="115358" y="70850"/>
                    </a:cubicBezTo>
                    <a:lnTo>
                      <a:pt x="140999" y="81730"/>
                    </a:lnTo>
                    <a:cubicBezTo>
                      <a:pt x="140999" y="81730"/>
                      <a:pt x="130729" y="91352"/>
                      <a:pt x="121911" y="98978"/>
                    </a:cubicBezTo>
                    <a:cubicBezTo>
                      <a:pt x="113093" y="106604"/>
                      <a:pt x="102500" y="112584"/>
                      <a:pt x="102500" y="112584"/>
                    </a:cubicBezTo>
                    <a:cubicBezTo>
                      <a:pt x="102500" y="112584"/>
                      <a:pt x="90077" y="107399"/>
                      <a:pt x="74751" y="105920"/>
                    </a:cubicBezTo>
                    <a:cubicBezTo>
                      <a:pt x="59426" y="104441"/>
                      <a:pt x="41207" y="106678"/>
                      <a:pt x="41207" y="106678"/>
                    </a:cubicBezTo>
                    <a:cubicBezTo>
                      <a:pt x="41207" y="106678"/>
                      <a:pt x="58372" y="107879"/>
                      <a:pt x="71849" y="110486"/>
                    </a:cubicBezTo>
                    <a:cubicBezTo>
                      <a:pt x="85326" y="113102"/>
                      <a:pt x="95124" y="117132"/>
                      <a:pt x="95124" y="117132"/>
                    </a:cubicBezTo>
                    <a:cubicBezTo>
                      <a:pt x="95124" y="117132"/>
                      <a:pt x="90521" y="123390"/>
                      <a:pt x="72357" y="134999"/>
                    </a:cubicBezTo>
                    <a:cubicBezTo>
                      <a:pt x="48713" y="150121"/>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48" name="Google Shape;11348;p17"/>
            <p:cNvGrpSpPr/>
            <p:nvPr/>
          </p:nvGrpSpPr>
          <p:grpSpPr>
            <a:xfrm>
              <a:off x="5890769" y="1985536"/>
              <a:ext cx="228218" cy="228348"/>
              <a:chOff x="5890769" y="1985536"/>
              <a:chExt cx="228218" cy="228348"/>
            </a:xfrm>
          </p:grpSpPr>
          <p:sp>
            <p:nvSpPr>
              <p:cNvPr id="11349" name="Google Shape;11349;p17"/>
              <p:cNvSpPr/>
              <p:nvPr/>
            </p:nvSpPr>
            <p:spPr>
              <a:xfrm>
                <a:off x="5890850" y="1985536"/>
                <a:ext cx="228137" cy="228348"/>
              </a:xfrm>
              <a:custGeom>
                <a:avLst/>
                <a:gdLst/>
                <a:ahLst/>
                <a:cxnLst/>
                <a:rect l="l" t="t" r="r" b="b"/>
                <a:pathLst>
                  <a:path w="228137" h="228348" extrusionOk="0">
                    <a:moveTo>
                      <a:pt x="45905" y="98349"/>
                    </a:moveTo>
                    <a:cubicBezTo>
                      <a:pt x="45905" y="98349"/>
                      <a:pt x="12444" y="118287"/>
                      <a:pt x="4393" y="145759"/>
                    </a:cubicBezTo>
                    <a:cubicBezTo>
                      <a:pt x="-8289" y="189008"/>
                      <a:pt x="10521" y="203299"/>
                      <a:pt x="10521" y="203299"/>
                    </a:cubicBezTo>
                    <a:cubicBezTo>
                      <a:pt x="10521" y="203299"/>
                      <a:pt x="19635" y="172370"/>
                      <a:pt x="42577" y="179756"/>
                    </a:cubicBezTo>
                    <a:cubicBezTo>
                      <a:pt x="54483" y="183592"/>
                      <a:pt x="63440" y="201801"/>
                      <a:pt x="63440" y="201801"/>
                    </a:cubicBezTo>
                    <a:cubicBezTo>
                      <a:pt x="63440" y="201801"/>
                      <a:pt x="79348" y="199795"/>
                      <a:pt x="91068" y="206432"/>
                    </a:cubicBezTo>
                    <a:cubicBezTo>
                      <a:pt x="102789" y="213069"/>
                      <a:pt x="110322" y="228348"/>
                      <a:pt x="110322" y="228348"/>
                    </a:cubicBezTo>
                    <a:cubicBezTo>
                      <a:pt x="110322" y="228348"/>
                      <a:pt x="119131" y="214234"/>
                      <a:pt x="122117" y="198113"/>
                    </a:cubicBezTo>
                    <a:cubicBezTo>
                      <a:pt x="125102" y="182002"/>
                      <a:pt x="122255" y="163885"/>
                      <a:pt x="122255" y="163885"/>
                    </a:cubicBezTo>
                    <a:cubicBezTo>
                      <a:pt x="122255" y="163885"/>
                      <a:pt x="130361" y="168867"/>
                      <a:pt x="138505" y="172463"/>
                    </a:cubicBezTo>
                    <a:cubicBezTo>
                      <a:pt x="146649" y="176049"/>
                      <a:pt x="154838" y="178249"/>
                      <a:pt x="154838" y="178249"/>
                    </a:cubicBezTo>
                    <a:cubicBezTo>
                      <a:pt x="154838" y="178249"/>
                      <a:pt x="157306" y="170226"/>
                      <a:pt x="157398" y="162933"/>
                    </a:cubicBezTo>
                    <a:cubicBezTo>
                      <a:pt x="157482" y="155640"/>
                      <a:pt x="155199" y="149077"/>
                      <a:pt x="155199" y="149077"/>
                    </a:cubicBezTo>
                    <a:cubicBezTo>
                      <a:pt x="155199" y="149077"/>
                      <a:pt x="176930" y="148735"/>
                      <a:pt x="195167" y="145944"/>
                    </a:cubicBezTo>
                    <a:cubicBezTo>
                      <a:pt x="213404" y="143152"/>
                      <a:pt x="228138" y="137929"/>
                      <a:pt x="228138" y="137929"/>
                    </a:cubicBezTo>
                    <a:cubicBezTo>
                      <a:pt x="228138" y="137929"/>
                      <a:pt x="218238" y="120626"/>
                      <a:pt x="206952" y="108166"/>
                    </a:cubicBezTo>
                    <a:cubicBezTo>
                      <a:pt x="195666" y="95706"/>
                      <a:pt x="182984" y="88089"/>
                      <a:pt x="182984" y="88089"/>
                    </a:cubicBezTo>
                    <a:cubicBezTo>
                      <a:pt x="182984" y="88089"/>
                      <a:pt x="189279" y="84605"/>
                      <a:pt x="193901" y="80186"/>
                    </a:cubicBezTo>
                    <a:cubicBezTo>
                      <a:pt x="198531" y="75768"/>
                      <a:pt x="201498" y="70425"/>
                      <a:pt x="201498" y="70425"/>
                    </a:cubicBezTo>
                    <a:cubicBezTo>
                      <a:pt x="201498" y="70425"/>
                      <a:pt x="189852" y="64491"/>
                      <a:pt x="177152" y="63197"/>
                    </a:cubicBezTo>
                    <a:cubicBezTo>
                      <a:pt x="164442" y="61903"/>
                      <a:pt x="150678" y="65240"/>
                      <a:pt x="150678" y="65240"/>
                    </a:cubicBezTo>
                    <a:cubicBezTo>
                      <a:pt x="150678" y="65240"/>
                      <a:pt x="168906" y="49646"/>
                      <a:pt x="179638" y="33923"/>
                    </a:cubicBezTo>
                    <a:cubicBezTo>
                      <a:pt x="190369" y="18191"/>
                      <a:pt x="193604" y="2339"/>
                      <a:pt x="193604" y="2339"/>
                    </a:cubicBezTo>
                    <a:cubicBezTo>
                      <a:pt x="193604" y="2339"/>
                      <a:pt x="173278" y="12626"/>
                      <a:pt x="157620" y="13643"/>
                    </a:cubicBezTo>
                    <a:cubicBezTo>
                      <a:pt x="141962" y="14669"/>
                      <a:pt x="130962" y="6424"/>
                      <a:pt x="130962" y="6424"/>
                    </a:cubicBezTo>
                    <a:cubicBezTo>
                      <a:pt x="130962" y="6424"/>
                      <a:pt x="117097" y="31732"/>
                      <a:pt x="86918" y="17710"/>
                    </a:cubicBezTo>
                    <a:cubicBezTo>
                      <a:pt x="74957" y="12155"/>
                      <a:pt x="76029" y="0"/>
                      <a:pt x="76029" y="0"/>
                    </a:cubicBezTo>
                    <a:cubicBezTo>
                      <a:pt x="76029" y="0"/>
                      <a:pt x="55102" y="13375"/>
                      <a:pt x="46931" y="38009"/>
                    </a:cubicBezTo>
                    <a:cubicBezTo>
                      <a:pt x="38760" y="62652"/>
                      <a:pt x="45905" y="98349"/>
                      <a:pt x="45905" y="983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50" name="Google Shape;11350;p17"/>
              <p:cNvSpPr/>
              <p:nvPr/>
            </p:nvSpPr>
            <p:spPr>
              <a:xfrm>
                <a:off x="5890769" y="2006658"/>
                <a:ext cx="206108" cy="175060"/>
              </a:xfrm>
              <a:custGeom>
                <a:avLst/>
                <a:gdLst/>
                <a:ahLst/>
                <a:cxnLst/>
                <a:rect l="l" t="t" r="r" b="b"/>
                <a:pathLst>
                  <a:path w="206108" h="175060" extrusionOk="0">
                    <a:moveTo>
                      <a:pt x="206108" y="108887"/>
                    </a:moveTo>
                    <a:cubicBezTo>
                      <a:pt x="206108" y="108887"/>
                      <a:pt x="159457" y="89531"/>
                      <a:pt x="135009" y="85362"/>
                    </a:cubicBezTo>
                    <a:cubicBezTo>
                      <a:pt x="121374" y="83033"/>
                      <a:pt x="112122" y="82654"/>
                      <a:pt x="112122" y="82654"/>
                    </a:cubicBezTo>
                    <a:cubicBezTo>
                      <a:pt x="112122" y="82654"/>
                      <a:pt x="117557" y="79058"/>
                      <a:pt x="132300" y="73189"/>
                    </a:cubicBezTo>
                    <a:cubicBezTo>
                      <a:pt x="147053" y="67319"/>
                      <a:pt x="171104" y="59167"/>
                      <a:pt x="171104" y="59167"/>
                    </a:cubicBezTo>
                    <a:cubicBezTo>
                      <a:pt x="171104" y="59167"/>
                      <a:pt x="147949" y="62383"/>
                      <a:pt x="131487" y="67791"/>
                    </a:cubicBezTo>
                    <a:cubicBezTo>
                      <a:pt x="115034" y="73189"/>
                      <a:pt x="105263" y="80768"/>
                      <a:pt x="105263" y="80768"/>
                    </a:cubicBezTo>
                    <a:cubicBezTo>
                      <a:pt x="105263" y="80768"/>
                      <a:pt x="93404" y="77644"/>
                      <a:pt x="81647" y="76701"/>
                    </a:cubicBezTo>
                    <a:cubicBezTo>
                      <a:pt x="69898" y="75749"/>
                      <a:pt x="58252" y="76979"/>
                      <a:pt x="58252" y="76979"/>
                    </a:cubicBezTo>
                    <a:lnTo>
                      <a:pt x="83310" y="54822"/>
                    </a:lnTo>
                    <a:cubicBezTo>
                      <a:pt x="83310" y="54822"/>
                      <a:pt x="89809" y="58483"/>
                      <a:pt x="102379" y="57420"/>
                    </a:cubicBezTo>
                    <a:cubicBezTo>
                      <a:pt x="114950" y="56357"/>
                      <a:pt x="133603" y="50589"/>
                      <a:pt x="133603" y="50589"/>
                    </a:cubicBezTo>
                    <a:cubicBezTo>
                      <a:pt x="133603" y="50589"/>
                      <a:pt x="116050" y="52428"/>
                      <a:pt x="105152" y="52660"/>
                    </a:cubicBezTo>
                    <a:cubicBezTo>
                      <a:pt x="94264" y="52891"/>
                      <a:pt x="90049" y="51513"/>
                      <a:pt x="90049" y="51513"/>
                    </a:cubicBezTo>
                    <a:lnTo>
                      <a:pt x="116309" y="34182"/>
                    </a:lnTo>
                    <a:lnTo>
                      <a:pt x="151721" y="13070"/>
                    </a:lnTo>
                    <a:lnTo>
                      <a:pt x="115052" y="29505"/>
                    </a:lnTo>
                    <a:cubicBezTo>
                      <a:pt x="115052" y="29505"/>
                      <a:pt x="113675" y="25521"/>
                      <a:pt x="117437" y="18145"/>
                    </a:cubicBezTo>
                    <a:cubicBezTo>
                      <a:pt x="121190" y="10768"/>
                      <a:pt x="130091" y="0"/>
                      <a:pt x="130091" y="0"/>
                    </a:cubicBezTo>
                    <a:cubicBezTo>
                      <a:pt x="130091" y="0"/>
                      <a:pt x="118731" y="9807"/>
                      <a:pt x="113407" y="18117"/>
                    </a:cubicBezTo>
                    <a:cubicBezTo>
                      <a:pt x="108083" y="26427"/>
                      <a:pt x="108795" y="33248"/>
                      <a:pt x="108795" y="33248"/>
                    </a:cubicBezTo>
                    <a:lnTo>
                      <a:pt x="87969" y="47317"/>
                    </a:lnTo>
                    <a:lnTo>
                      <a:pt x="75749" y="54859"/>
                    </a:lnTo>
                    <a:cubicBezTo>
                      <a:pt x="75749" y="54859"/>
                      <a:pt x="73577" y="48925"/>
                      <a:pt x="75500" y="37981"/>
                    </a:cubicBezTo>
                    <a:cubicBezTo>
                      <a:pt x="77422" y="27028"/>
                      <a:pt x="83440" y="11055"/>
                      <a:pt x="83440" y="11055"/>
                    </a:cubicBezTo>
                    <a:cubicBezTo>
                      <a:pt x="83440" y="11055"/>
                      <a:pt x="73882" y="24929"/>
                      <a:pt x="70324" y="37001"/>
                    </a:cubicBezTo>
                    <a:cubicBezTo>
                      <a:pt x="66765" y="49082"/>
                      <a:pt x="69205" y="59361"/>
                      <a:pt x="69205" y="59361"/>
                    </a:cubicBezTo>
                    <a:lnTo>
                      <a:pt x="51282" y="76323"/>
                    </a:lnTo>
                    <a:cubicBezTo>
                      <a:pt x="51282" y="76323"/>
                      <a:pt x="44461" y="75990"/>
                      <a:pt x="32010" y="77154"/>
                    </a:cubicBezTo>
                    <a:cubicBezTo>
                      <a:pt x="19550" y="78319"/>
                      <a:pt x="1461" y="81000"/>
                      <a:pt x="1461" y="81000"/>
                    </a:cubicBezTo>
                    <a:lnTo>
                      <a:pt x="0" y="94412"/>
                    </a:lnTo>
                    <a:cubicBezTo>
                      <a:pt x="0" y="94412"/>
                      <a:pt x="16361" y="88394"/>
                      <a:pt x="29348" y="85741"/>
                    </a:cubicBezTo>
                    <a:cubicBezTo>
                      <a:pt x="42335" y="83098"/>
                      <a:pt x="51929" y="83819"/>
                      <a:pt x="51929" y="83819"/>
                    </a:cubicBezTo>
                    <a:lnTo>
                      <a:pt x="58335" y="100272"/>
                    </a:lnTo>
                    <a:cubicBezTo>
                      <a:pt x="58335" y="100272"/>
                      <a:pt x="46180" y="105994"/>
                      <a:pt x="36927" y="117113"/>
                    </a:cubicBezTo>
                    <a:cubicBezTo>
                      <a:pt x="27675" y="128233"/>
                      <a:pt x="18810" y="144474"/>
                      <a:pt x="18810" y="144474"/>
                    </a:cubicBezTo>
                    <a:cubicBezTo>
                      <a:pt x="18810" y="144474"/>
                      <a:pt x="29320" y="129361"/>
                      <a:pt x="39700" y="119803"/>
                    </a:cubicBezTo>
                    <a:cubicBezTo>
                      <a:pt x="50090" y="110246"/>
                      <a:pt x="60636" y="105032"/>
                      <a:pt x="60636" y="105032"/>
                    </a:cubicBezTo>
                    <a:lnTo>
                      <a:pt x="71784" y="130341"/>
                    </a:lnTo>
                    <a:cubicBezTo>
                      <a:pt x="71784" y="130341"/>
                      <a:pt x="66617" y="135009"/>
                      <a:pt x="65730" y="144418"/>
                    </a:cubicBezTo>
                    <a:cubicBezTo>
                      <a:pt x="64842" y="153837"/>
                      <a:pt x="68235" y="167989"/>
                      <a:pt x="68235" y="167989"/>
                    </a:cubicBezTo>
                    <a:cubicBezTo>
                      <a:pt x="68235" y="167989"/>
                      <a:pt x="68133" y="153163"/>
                      <a:pt x="69492" y="144834"/>
                    </a:cubicBezTo>
                    <a:cubicBezTo>
                      <a:pt x="70850" y="136497"/>
                      <a:pt x="73660" y="134657"/>
                      <a:pt x="73660" y="134657"/>
                    </a:cubicBezTo>
                    <a:lnTo>
                      <a:pt x="106308" y="175060"/>
                    </a:lnTo>
                    <a:cubicBezTo>
                      <a:pt x="106308" y="175060"/>
                      <a:pt x="86925" y="145019"/>
                      <a:pt x="78208" y="129084"/>
                    </a:cubicBezTo>
                    <a:cubicBezTo>
                      <a:pt x="71636" y="117058"/>
                      <a:pt x="70065" y="112187"/>
                      <a:pt x="70065" y="112187"/>
                    </a:cubicBezTo>
                    <a:cubicBezTo>
                      <a:pt x="70065" y="112187"/>
                      <a:pt x="76036" y="111872"/>
                      <a:pt x="84373" y="113878"/>
                    </a:cubicBezTo>
                    <a:cubicBezTo>
                      <a:pt x="92720" y="115893"/>
                      <a:pt x="102167" y="120256"/>
                      <a:pt x="102167" y="120256"/>
                    </a:cubicBezTo>
                    <a:cubicBezTo>
                      <a:pt x="102167" y="120256"/>
                      <a:pt x="93488" y="113148"/>
                      <a:pt x="85206" y="109645"/>
                    </a:cubicBezTo>
                    <a:cubicBezTo>
                      <a:pt x="76914" y="106132"/>
                      <a:pt x="69011" y="106225"/>
                      <a:pt x="69011" y="106225"/>
                    </a:cubicBezTo>
                    <a:lnTo>
                      <a:pt x="59453" y="83837"/>
                    </a:lnTo>
                    <a:cubicBezTo>
                      <a:pt x="59453" y="83837"/>
                      <a:pt x="71803" y="83930"/>
                      <a:pt x="82016" y="84410"/>
                    </a:cubicBezTo>
                    <a:cubicBezTo>
                      <a:pt x="92221" y="84900"/>
                      <a:pt x="102555" y="87488"/>
                      <a:pt x="102555" y="87488"/>
                    </a:cubicBezTo>
                    <a:cubicBezTo>
                      <a:pt x="102555" y="87488"/>
                      <a:pt x="107241" y="98285"/>
                      <a:pt x="116004" y="108471"/>
                    </a:cubicBezTo>
                    <a:cubicBezTo>
                      <a:pt x="124776" y="118657"/>
                      <a:pt x="137634" y="128242"/>
                      <a:pt x="137634" y="128242"/>
                    </a:cubicBezTo>
                    <a:cubicBezTo>
                      <a:pt x="137634" y="128242"/>
                      <a:pt x="127540" y="117123"/>
                      <a:pt x="120626" y="107325"/>
                    </a:cubicBezTo>
                    <a:cubicBezTo>
                      <a:pt x="113712" y="97527"/>
                      <a:pt x="109978" y="89060"/>
                      <a:pt x="109978" y="89060"/>
                    </a:cubicBezTo>
                    <a:cubicBezTo>
                      <a:pt x="109978" y="89060"/>
                      <a:pt x="116707" y="87867"/>
                      <a:pt x="135240" y="91454"/>
                    </a:cubicBezTo>
                    <a:cubicBezTo>
                      <a:pt x="159374" y="96131"/>
                      <a:pt x="206108" y="108887"/>
                      <a:pt x="206108"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51" name="Google Shape;11351;p17"/>
            <p:cNvGrpSpPr/>
            <p:nvPr/>
          </p:nvGrpSpPr>
          <p:grpSpPr>
            <a:xfrm>
              <a:off x="5683872" y="1504195"/>
              <a:ext cx="306226" cy="246374"/>
              <a:chOff x="5683872" y="1504195"/>
              <a:chExt cx="306226" cy="246374"/>
            </a:xfrm>
          </p:grpSpPr>
          <p:sp>
            <p:nvSpPr>
              <p:cNvPr id="11352" name="Google Shape;11352;p17"/>
              <p:cNvSpPr/>
              <p:nvPr/>
            </p:nvSpPr>
            <p:spPr>
              <a:xfrm>
                <a:off x="5683872" y="1504195"/>
                <a:ext cx="306226" cy="246374"/>
              </a:xfrm>
              <a:custGeom>
                <a:avLst/>
                <a:gdLst/>
                <a:ahLst/>
                <a:cxnLst/>
                <a:rect l="l" t="t" r="r" b="b"/>
                <a:pathLst>
                  <a:path w="306226" h="246374" extrusionOk="0">
                    <a:moveTo>
                      <a:pt x="109139" y="65371"/>
                    </a:moveTo>
                    <a:cubicBezTo>
                      <a:pt x="109139" y="65371"/>
                      <a:pt x="65852" y="56692"/>
                      <a:pt x="38353" y="75058"/>
                    </a:cubicBezTo>
                    <a:cubicBezTo>
                      <a:pt x="-4933" y="103981"/>
                      <a:pt x="187" y="131868"/>
                      <a:pt x="187" y="131868"/>
                    </a:cubicBezTo>
                    <a:cubicBezTo>
                      <a:pt x="187" y="131868"/>
                      <a:pt x="31190" y="111228"/>
                      <a:pt x="44999" y="136185"/>
                    </a:cubicBezTo>
                    <a:cubicBezTo>
                      <a:pt x="52172" y="149135"/>
                      <a:pt x="46025" y="172705"/>
                      <a:pt x="46025" y="172705"/>
                    </a:cubicBezTo>
                    <a:cubicBezTo>
                      <a:pt x="46025" y="172705"/>
                      <a:pt x="60972" y="183575"/>
                      <a:pt x="65880" y="198910"/>
                    </a:cubicBezTo>
                    <a:cubicBezTo>
                      <a:pt x="70779" y="214245"/>
                      <a:pt x="65630" y="234035"/>
                      <a:pt x="65630" y="234035"/>
                    </a:cubicBezTo>
                    <a:cubicBezTo>
                      <a:pt x="65630" y="234035"/>
                      <a:pt x="83710" y="228332"/>
                      <a:pt x="98371" y="216167"/>
                    </a:cubicBezTo>
                    <a:cubicBezTo>
                      <a:pt x="113031" y="204003"/>
                      <a:pt x="124270" y="185387"/>
                      <a:pt x="124270" y="185387"/>
                    </a:cubicBezTo>
                    <a:cubicBezTo>
                      <a:pt x="124270" y="185387"/>
                      <a:pt x="127358" y="196341"/>
                      <a:pt x="131535" y="206074"/>
                    </a:cubicBezTo>
                    <a:cubicBezTo>
                      <a:pt x="135704" y="215807"/>
                      <a:pt x="140973" y="224320"/>
                      <a:pt x="140973" y="224320"/>
                    </a:cubicBezTo>
                    <a:cubicBezTo>
                      <a:pt x="140973" y="224320"/>
                      <a:pt x="149098" y="219051"/>
                      <a:pt x="154671" y="212544"/>
                    </a:cubicBezTo>
                    <a:cubicBezTo>
                      <a:pt x="160236" y="206037"/>
                      <a:pt x="163250" y="198282"/>
                      <a:pt x="163250" y="198282"/>
                    </a:cubicBezTo>
                    <a:cubicBezTo>
                      <a:pt x="163250" y="198282"/>
                      <a:pt x="181866" y="215299"/>
                      <a:pt x="199372" y="227315"/>
                    </a:cubicBezTo>
                    <a:cubicBezTo>
                      <a:pt x="216880" y="239341"/>
                      <a:pt x="233268" y="246375"/>
                      <a:pt x="233268" y="246375"/>
                    </a:cubicBezTo>
                    <a:cubicBezTo>
                      <a:pt x="233268" y="246375"/>
                      <a:pt x="237936" y="222869"/>
                      <a:pt x="237788" y="202626"/>
                    </a:cubicBezTo>
                    <a:cubicBezTo>
                      <a:pt x="237640" y="182383"/>
                      <a:pt x="232667" y="165403"/>
                      <a:pt x="232667" y="165403"/>
                    </a:cubicBezTo>
                    <a:cubicBezTo>
                      <a:pt x="232667" y="165403"/>
                      <a:pt x="240607" y="167270"/>
                      <a:pt x="247836" y="166974"/>
                    </a:cubicBezTo>
                    <a:cubicBezTo>
                      <a:pt x="255073" y="166669"/>
                      <a:pt x="261608" y="164220"/>
                      <a:pt x="261608" y="164220"/>
                    </a:cubicBezTo>
                    <a:cubicBezTo>
                      <a:pt x="261608" y="164220"/>
                      <a:pt x="256238" y="149588"/>
                      <a:pt x="246486" y="138283"/>
                    </a:cubicBezTo>
                    <a:cubicBezTo>
                      <a:pt x="236725" y="126987"/>
                      <a:pt x="222583" y="119020"/>
                      <a:pt x="222583" y="119020"/>
                    </a:cubicBezTo>
                    <a:cubicBezTo>
                      <a:pt x="222583" y="119020"/>
                      <a:pt x="249731" y="119482"/>
                      <a:pt x="270639" y="113843"/>
                    </a:cubicBezTo>
                    <a:cubicBezTo>
                      <a:pt x="291548" y="108214"/>
                      <a:pt x="306226" y="96475"/>
                      <a:pt x="306226" y="96475"/>
                    </a:cubicBezTo>
                    <a:cubicBezTo>
                      <a:pt x="306226" y="96475"/>
                      <a:pt x="281306" y="89561"/>
                      <a:pt x="267311" y="77998"/>
                    </a:cubicBezTo>
                    <a:cubicBezTo>
                      <a:pt x="253317" y="66443"/>
                      <a:pt x="250229" y="50240"/>
                      <a:pt x="250229" y="50240"/>
                    </a:cubicBezTo>
                    <a:cubicBezTo>
                      <a:pt x="250229" y="50240"/>
                      <a:pt x="219449" y="62016"/>
                      <a:pt x="204521" y="25301"/>
                    </a:cubicBezTo>
                    <a:cubicBezTo>
                      <a:pt x="198606" y="10743"/>
                      <a:pt x="208662" y="631"/>
                      <a:pt x="208662" y="631"/>
                    </a:cubicBezTo>
                    <a:cubicBezTo>
                      <a:pt x="208662" y="631"/>
                      <a:pt x="180914" y="-3982"/>
                      <a:pt x="155448" y="11741"/>
                    </a:cubicBezTo>
                    <a:cubicBezTo>
                      <a:pt x="129992" y="27464"/>
                      <a:pt x="109139" y="65371"/>
                      <a:pt x="109139" y="6537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53" name="Google Shape;11353;p17"/>
              <p:cNvSpPr/>
              <p:nvPr/>
            </p:nvSpPr>
            <p:spPr>
              <a:xfrm>
                <a:off x="5719406" y="1537473"/>
                <a:ext cx="211247" cy="188324"/>
              </a:xfrm>
              <a:custGeom>
                <a:avLst/>
                <a:gdLst/>
                <a:ahLst/>
                <a:cxnLst/>
                <a:rect l="l" t="t" r="r" b="b"/>
                <a:pathLst>
                  <a:path w="211247" h="188324" extrusionOk="0">
                    <a:moveTo>
                      <a:pt x="185015" y="188324"/>
                    </a:moveTo>
                    <a:cubicBezTo>
                      <a:pt x="185015" y="188324"/>
                      <a:pt x="160188" y="133659"/>
                      <a:pt x="142680" y="110412"/>
                    </a:cubicBezTo>
                    <a:cubicBezTo>
                      <a:pt x="132911" y="97434"/>
                      <a:pt x="125386" y="89716"/>
                      <a:pt x="125386" y="89716"/>
                    </a:cubicBezTo>
                    <a:cubicBezTo>
                      <a:pt x="125386" y="89716"/>
                      <a:pt x="132688" y="90807"/>
                      <a:pt x="149567" y="97268"/>
                    </a:cubicBezTo>
                    <a:cubicBezTo>
                      <a:pt x="166445" y="103720"/>
                      <a:pt x="192900" y="115542"/>
                      <a:pt x="192900" y="115542"/>
                    </a:cubicBezTo>
                    <a:cubicBezTo>
                      <a:pt x="192900" y="115542"/>
                      <a:pt x="170919" y="99986"/>
                      <a:pt x="152941" y="91740"/>
                    </a:cubicBezTo>
                    <a:cubicBezTo>
                      <a:pt x="134972" y="83495"/>
                      <a:pt x="121014" y="82553"/>
                      <a:pt x="121014" y="82553"/>
                    </a:cubicBezTo>
                    <a:cubicBezTo>
                      <a:pt x="121014" y="82553"/>
                      <a:pt x="113342" y="70277"/>
                      <a:pt x="104127" y="60045"/>
                    </a:cubicBezTo>
                    <a:cubicBezTo>
                      <a:pt x="94911" y="49822"/>
                      <a:pt x="84152" y="41651"/>
                      <a:pt x="84152" y="41651"/>
                    </a:cubicBezTo>
                    <a:lnTo>
                      <a:pt x="122013" y="41641"/>
                    </a:lnTo>
                    <a:cubicBezTo>
                      <a:pt x="122013" y="41641"/>
                      <a:pt x="124739" y="50108"/>
                      <a:pt x="136164" y="59176"/>
                    </a:cubicBezTo>
                    <a:cubicBezTo>
                      <a:pt x="147580" y="68244"/>
                      <a:pt x="167693" y="77903"/>
                      <a:pt x="167693" y="77903"/>
                    </a:cubicBezTo>
                    <a:cubicBezTo>
                      <a:pt x="167693" y="77903"/>
                      <a:pt x="151462" y="65572"/>
                      <a:pt x="142089" y="57096"/>
                    </a:cubicBezTo>
                    <a:cubicBezTo>
                      <a:pt x="132717" y="48629"/>
                      <a:pt x="130193" y="44017"/>
                      <a:pt x="130193" y="44017"/>
                    </a:cubicBezTo>
                    <a:lnTo>
                      <a:pt x="165429" y="49313"/>
                    </a:lnTo>
                    <a:lnTo>
                      <a:pt x="211248" y="58492"/>
                    </a:lnTo>
                    <a:lnTo>
                      <a:pt x="167897" y="44091"/>
                    </a:lnTo>
                    <a:cubicBezTo>
                      <a:pt x="167897" y="44091"/>
                      <a:pt x="169736" y="39395"/>
                      <a:pt x="178462" y="35735"/>
                    </a:cubicBezTo>
                    <a:cubicBezTo>
                      <a:pt x="187197" y="32074"/>
                      <a:pt x="202818" y="29449"/>
                      <a:pt x="202818" y="29449"/>
                    </a:cubicBezTo>
                    <a:cubicBezTo>
                      <a:pt x="202818" y="29449"/>
                      <a:pt x="185838" y="29246"/>
                      <a:pt x="175078" y="32500"/>
                    </a:cubicBezTo>
                    <a:cubicBezTo>
                      <a:pt x="164329" y="35753"/>
                      <a:pt x="159790" y="42483"/>
                      <a:pt x="159790" y="42483"/>
                    </a:cubicBezTo>
                    <a:lnTo>
                      <a:pt x="131598" y="38573"/>
                    </a:lnTo>
                    <a:lnTo>
                      <a:pt x="115597" y="35642"/>
                    </a:lnTo>
                    <a:cubicBezTo>
                      <a:pt x="115597" y="35642"/>
                      <a:pt x="118222" y="28553"/>
                      <a:pt x="128104" y="20197"/>
                    </a:cubicBezTo>
                    <a:cubicBezTo>
                      <a:pt x="137976" y="11850"/>
                      <a:pt x="155085" y="2237"/>
                      <a:pt x="155085" y="2237"/>
                    </a:cubicBezTo>
                    <a:cubicBezTo>
                      <a:pt x="155085" y="2237"/>
                      <a:pt x="136561" y="7136"/>
                      <a:pt x="124462" y="15196"/>
                    </a:cubicBezTo>
                    <a:cubicBezTo>
                      <a:pt x="112353" y="23256"/>
                      <a:pt x="106678" y="34478"/>
                      <a:pt x="106678" y="34478"/>
                    </a:cubicBezTo>
                    <a:lnTo>
                      <a:pt x="78754" y="35494"/>
                    </a:lnTo>
                    <a:cubicBezTo>
                      <a:pt x="78754" y="35494"/>
                      <a:pt x="73254" y="29764"/>
                      <a:pt x="61847" y="20881"/>
                    </a:cubicBezTo>
                    <a:cubicBezTo>
                      <a:pt x="50450" y="12007"/>
                      <a:pt x="33156" y="0"/>
                      <a:pt x="33156" y="0"/>
                    </a:cubicBezTo>
                    <a:lnTo>
                      <a:pt x="21814" y="10935"/>
                    </a:lnTo>
                    <a:cubicBezTo>
                      <a:pt x="21814" y="10935"/>
                      <a:pt x="40172" y="18551"/>
                      <a:pt x="53131" y="26510"/>
                    </a:cubicBezTo>
                    <a:cubicBezTo>
                      <a:pt x="66099" y="34478"/>
                      <a:pt x="73660" y="42778"/>
                      <a:pt x="73660" y="42778"/>
                    </a:cubicBezTo>
                    <a:lnTo>
                      <a:pt x="66682" y="62735"/>
                    </a:lnTo>
                    <a:cubicBezTo>
                      <a:pt x="66682" y="62735"/>
                      <a:pt x="52095" y="58205"/>
                      <a:pt x="35911" y="60858"/>
                    </a:cubicBezTo>
                    <a:cubicBezTo>
                      <a:pt x="19716" y="63511"/>
                      <a:pt x="0" y="71109"/>
                      <a:pt x="0" y="71109"/>
                    </a:cubicBezTo>
                    <a:cubicBezTo>
                      <a:pt x="0" y="71109"/>
                      <a:pt x="20252" y="65850"/>
                      <a:pt x="36225" y="65498"/>
                    </a:cubicBezTo>
                    <a:cubicBezTo>
                      <a:pt x="52198" y="65156"/>
                      <a:pt x="65036" y="68863"/>
                      <a:pt x="65036" y="68863"/>
                    </a:cubicBezTo>
                    <a:lnTo>
                      <a:pt x="55395" y="100586"/>
                    </a:lnTo>
                    <a:cubicBezTo>
                      <a:pt x="55395" y="100586"/>
                      <a:pt x="47511" y="100688"/>
                      <a:pt x="39672" y="108471"/>
                    </a:cubicBezTo>
                    <a:cubicBezTo>
                      <a:pt x="31825" y="116254"/>
                      <a:pt x="24033" y="131736"/>
                      <a:pt x="24033" y="131736"/>
                    </a:cubicBezTo>
                    <a:cubicBezTo>
                      <a:pt x="24033" y="131736"/>
                      <a:pt x="35116" y="118278"/>
                      <a:pt x="42538" y="111835"/>
                    </a:cubicBezTo>
                    <a:cubicBezTo>
                      <a:pt x="49961" y="105402"/>
                      <a:pt x="53723" y="105984"/>
                      <a:pt x="53723" y="105984"/>
                    </a:cubicBezTo>
                    <a:lnTo>
                      <a:pt x="50866" y="168470"/>
                    </a:lnTo>
                    <a:cubicBezTo>
                      <a:pt x="50866" y="168470"/>
                      <a:pt x="57124" y="125913"/>
                      <a:pt x="61764" y="104579"/>
                    </a:cubicBezTo>
                    <a:cubicBezTo>
                      <a:pt x="65267" y="88478"/>
                      <a:pt x="67615" y="82830"/>
                      <a:pt x="67615" y="82830"/>
                    </a:cubicBezTo>
                    <a:cubicBezTo>
                      <a:pt x="67615" y="82830"/>
                      <a:pt x="72893" y="87313"/>
                      <a:pt x="78430" y="95780"/>
                    </a:cubicBezTo>
                    <a:cubicBezTo>
                      <a:pt x="83958" y="104238"/>
                      <a:pt x="88653" y="115709"/>
                      <a:pt x="88653" y="115709"/>
                    </a:cubicBezTo>
                    <a:cubicBezTo>
                      <a:pt x="88653" y="115709"/>
                      <a:pt x="86675" y="102389"/>
                      <a:pt x="82312" y="92609"/>
                    </a:cubicBezTo>
                    <a:cubicBezTo>
                      <a:pt x="77959" y="82839"/>
                      <a:pt x="71220" y="76618"/>
                      <a:pt x="71220" y="76618"/>
                    </a:cubicBezTo>
                    <a:lnTo>
                      <a:pt x="80002" y="48796"/>
                    </a:lnTo>
                    <a:cubicBezTo>
                      <a:pt x="80002" y="48796"/>
                      <a:pt x="90363" y="58723"/>
                      <a:pt x="98627" y="67301"/>
                    </a:cubicBezTo>
                    <a:cubicBezTo>
                      <a:pt x="106891" y="75879"/>
                      <a:pt x="113657" y="86453"/>
                      <a:pt x="113657" y="86453"/>
                    </a:cubicBezTo>
                    <a:cubicBezTo>
                      <a:pt x="113657" y="86453"/>
                      <a:pt x="109488" y="99930"/>
                      <a:pt x="109219" y="116115"/>
                    </a:cubicBezTo>
                    <a:cubicBezTo>
                      <a:pt x="108951" y="132300"/>
                      <a:pt x="112603" y="151194"/>
                      <a:pt x="112603" y="151194"/>
                    </a:cubicBezTo>
                    <a:cubicBezTo>
                      <a:pt x="112603" y="151194"/>
                      <a:pt x="112445" y="133114"/>
                      <a:pt x="113980" y="118759"/>
                    </a:cubicBezTo>
                    <a:cubicBezTo>
                      <a:pt x="115523" y="104404"/>
                      <a:pt x="118749" y="93792"/>
                      <a:pt x="118749" y="93792"/>
                    </a:cubicBezTo>
                    <a:cubicBezTo>
                      <a:pt x="118749" y="93792"/>
                      <a:pt x="125331" y="98072"/>
                      <a:pt x="138281" y="116087"/>
                    </a:cubicBezTo>
                    <a:cubicBezTo>
                      <a:pt x="155141" y="139556"/>
                      <a:pt x="185015" y="188324"/>
                      <a:pt x="185015" y="1883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54" name="Google Shape;11354;p17"/>
            <p:cNvGrpSpPr/>
            <p:nvPr/>
          </p:nvGrpSpPr>
          <p:grpSpPr>
            <a:xfrm>
              <a:off x="6352780" y="1123703"/>
              <a:ext cx="269496" cy="265218"/>
              <a:chOff x="6352780" y="1123703"/>
              <a:chExt cx="269496" cy="265218"/>
            </a:xfrm>
          </p:grpSpPr>
          <p:sp>
            <p:nvSpPr>
              <p:cNvPr id="11355" name="Google Shape;11355;p17"/>
              <p:cNvSpPr/>
              <p:nvPr/>
            </p:nvSpPr>
            <p:spPr>
              <a:xfrm>
                <a:off x="6352780" y="1123703"/>
                <a:ext cx="269496" cy="265218"/>
              </a:xfrm>
              <a:custGeom>
                <a:avLst/>
                <a:gdLst/>
                <a:ahLst/>
                <a:cxnLst/>
                <a:rect l="l" t="t" r="r" b="b"/>
                <a:pathLst>
                  <a:path w="269496" h="265218" extrusionOk="0">
                    <a:moveTo>
                      <a:pt x="174967" y="191107"/>
                    </a:moveTo>
                    <a:cubicBezTo>
                      <a:pt x="174967" y="191107"/>
                      <a:pt x="213457" y="198880"/>
                      <a:pt x="237194" y="177990"/>
                    </a:cubicBezTo>
                    <a:cubicBezTo>
                      <a:pt x="274583" y="145093"/>
                      <a:pt x="269231" y="115126"/>
                      <a:pt x="269231" y="115126"/>
                    </a:cubicBezTo>
                    <a:cubicBezTo>
                      <a:pt x="269231" y="115126"/>
                      <a:pt x="242462" y="138604"/>
                      <a:pt x="229531" y="112131"/>
                    </a:cubicBezTo>
                    <a:cubicBezTo>
                      <a:pt x="222820" y="98386"/>
                      <a:pt x="227553" y="72671"/>
                      <a:pt x="227553" y="72671"/>
                    </a:cubicBezTo>
                    <a:cubicBezTo>
                      <a:pt x="227553" y="72671"/>
                      <a:pt x="214030" y="61468"/>
                      <a:pt x="209251" y="45071"/>
                    </a:cubicBezTo>
                    <a:cubicBezTo>
                      <a:pt x="204472" y="28673"/>
                      <a:pt x="208428" y="7080"/>
                      <a:pt x="208428" y="7080"/>
                    </a:cubicBezTo>
                    <a:cubicBezTo>
                      <a:pt x="208428" y="7080"/>
                      <a:pt x="192631" y="13921"/>
                      <a:pt x="180042" y="27628"/>
                    </a:cubicBezTo>
                    <a:cubicBezTo>
                      <a:pt x="167453" y="41327"/>
                      <a:pt x="158070" y="61884"/>
                      <a:pt x="158070" y="61884"/>
                    </a:cubicBezTo>
                    <a:cubicBezTo>
                      <a:pt x="158070" y="61884"/>
                      <a:pt x="155029" y="50155"/>
                      <a:pt x="151055" y="39774"/>
                    </a:cubicBezTo>
                    <a:cubicBezTo>
                      <a:pt x="147080" y="29403"/>
                      <a:pt x="142181" y="20400"/>
                      <a:pt x="142181" y="20400"/>
                    </a:cubicBezTo>
                    <a:cubicBezTo>
                      <a:pt x="142181" y="20400"/>
                      <a:pt x="135156" y="26399"/>
                      <a:pt x="130433" y="33646"/>
                    </a:cubicBezTo>
                    <a:cubicBezTo>
                      <a:pt x="125701" y="40893"/>
                      <a:pt x="123279" y="49387"/>
                      <a:pt x="123279" y="49387"/>
                    </a:cubicBezTo>
                    <a:cubicBezTo>
                      <a:pt x="123279" y="49387"/>
                      <a:pt x="106326" y="31686"/>
                      <a:pt x="90520" y="19337"/>
                    </a:cubicBezTo>
                    <a:cubicBezTo>
                      <a:pt x="74705" y="6988"/>
                      <a:pt x="60026" y="0"/>
                      <a:pt x="60026" y="0"/>
                    </a:cubicBezTo>
                    <a:cubicBezTo>
                      <a:pt x="60026" y="0"/>
                      <a:pt x="56587" y="25595"/>
                      <a:pt x="57318" y="47483"/>
                    </a:cubicBezTo>
                    <a:cubicBezTo>
                      <a:pt x="58048" y="69371"/>
                      <a:pt x="62938" y="87544"/>
                      <a:pt x="62938" y="87544"/>
                    </a:cubicBezTo>
                    <a:cubicBezTo>
                      <a:pt x="62938" y="87544"/>
                      <a:pt x="55876" y="85825"/>
                      <a:pt x="49488" y="86416"/>
                    </a:cubicBezTo>
                    <a:cubicBezTo>
                      <a:pt x="43111" y="87008"/>
                      <a:pt x="37417" y="89910"/>
                      <a:pt x="37417" y="89910"/>
                    </a:cubicBezTo>
                    <a:cubicBezTo>
                      <a:pt x="37417" y="89910"/>
                      <a:pt x="42584" y="105532"/>
                      <a:pt x="51531" y="117391"/>
                    </a:cubicBezTo>
                    <a:cubicBezTo>
                      <a:pt x="60479" y="129250"/>
                      <a:pt x="73207" y="137329"/>
                      <a:pt x="73207" y="137329"/>
                    </a:cubicBezTo>
                    <a:cubicBezTo>
                      <a:pt x="73207" y="137329"/>
                      <a:pt x="49220" y="137846"/>
                      <a:pt x="30919" y="144723"/>
                    </a:cubicBezTo>
                    <a:cubicBezTo>
                      <a:pt x="12617" y="151601"/>
                      <a:pt x="0" y="164837"/>
                      <a:pt x="0" y="164837"/>
                    </a:cubicBezTo>
                    <a:cubicBezTo>
                      <a:pt x="0" y="164837"/>
                      <a:pt x="22211" y="171391"/>
                      <a:pt x="34912" y="183370"/>
                    </a:cubicBezTo>
                    <a:cubicBezTo>
                      <a:pt x="47613" y="195349"/>
                      <a:pt x="50810" y="212755"/>
                      <a:pt x="50810" y="212755"/>
                    </a:cubicBezTo>
                    <a:cubicBezTo>
                      <a:pt x="50810" y="212755"/>
                      <a:pt x="77644" y="198871"/>
                      <a:pt x="91916" y="238017"/>
                    </a:cubicBezTo>
                    <a:cubicBezTo>
                      <a:pt x="97573" y="253536"/>
                      <a:pt x="88985" y="264850"/>
                      <a:pt x="88985" y="264850"/>
                    </a:cubicBezTo>
                    <a:cubicBezTo>
                      <a:pt x="88985" y="264850"/>
                      <a:pt x="113628" y="268797"/>
                      <a:pt x="135646" y="250847"/>
                    </a:cubicBezTo>
                    <a:cubicBezTo>
                      <a:pt x="157673" y="232896"/>
                      <a:pt x="174967" y="191107"/>
                      <a:pt x="174967" y="19110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56" name="Google Shape;11356;p17"/>
              <p:cNvSpPr/>
              <p:nvPr/>
            </p:nvSpPr>
            <p:spPr>
              <a:xfrm>
                <a:off x="6405412" y="1150019"/>
                <a:ext cx="186198" cy="200128"/>
              </a:xfrm>
              <a:custGeom>
                <a:avLst/>
                <a:gdLst/>
                <a:ahLst/>
                <a:cxnLst/>
                <a:rect l="l" t="t" r="r" b="b"/>
                <a:pathLst>
                  <a:path w="186198" h="200128" extrusionOk="0">
                    <a:moveTo>
                      <a:pt x="19347" y="0"/>
                    </a:moveTo>
                    <a:cubicBezTo>
                      <a:pt x="19347" y="0"/>
                      <a:pt x="42889" y="58187"/>
                      <a:pt x="59038" y="82682"/>
                    </a:cubicBezTo>
                    <a:cubicBezTo>
                      <a:pt x="68041" y="96344"/>
                      <a:pt x="74908" y="104413"/>
                      <a:pt x="74908" y="104413"/>
                    </a:cubicBezTo>
                    <a:cubicBezTo>
                      <a:pt x="74908" y="104413"/>
                      <a:pt x="68438" y="103507"/>
                      <a:pt x="53343" y="97157"/>
                    </a:cubicBezTo>
                    <a:cubicBezTo>
                      <a:pt x="38249" y="90798"/>
                      <a:pt x="14531" y="79003"/>
                      <a:pt x="14531" y="79003"/>
                    </a:cubicBezTo>
                    <a:cubicBezTo>
                      <a:pt x="14531" y="79003"/>
                      <a:pt x="34404" y="95003"/>
                      <a:pt x="50515" y="103248"/>
                    </a:cubicBezTo>
                    <a:cubicBezTo>
                      <a:pt x="66635" y="111503"/>
                      <a:pt x="78984" y="111993"/>
                      <a:pt x="78984" y="111993"/>
                    </a:cubicBezTo>
                    <a:cubicBezTo>
                      <a:pt x="78984" y="111993"/>
                      <a:pt x="86121" y="124989"/>
                      <a:pt x="94559" y="135702"/>
                    </a:cubicBezTo>
                    <a:cubicBezTo>
                      <a:pt x="102999" y="146415"/>
                      <a:pt x="112751" y="154854"/>
                      <a:pt x="112751" y="154854"/>
                    </a:cubicBezTo>
                    <a:lnTo>
                      <a:pt x="79308" y="156287"/>
                    </a:lnTo>
                    <a:cubicBezTo>
                      <a:pt x="79308" y="156287"/>
                      <a:pt x="76646" y="147228"/>
                      <a:pt x="66293" y="137846"/>
                    </a:cubicBezTo>
                    <a:cubicBezTo>
                      <a:pt x="55941" y="128464"/>
                      <a:pt x="37907" y="118768"/>
                      <a:pt x="37907" y="118768"/>
                    </a:cubicBezTo>
                    <a:cubicBezTo>
                      <a:pt x="37907" y="118768"/>
                      <a:pt x="52595" y="131505"/>
                      <a:pt x="61117" y="140314"/>
                    </a:cubicBezTo>
                    <a:cubicBezTo>
                      <a:pt x="69649" y="149132"/>
                      <a:pt x="72015" y="154022"/>
                      <a:pt x="72015" y="154022"/>
                    </a:cubicBezTo>
                    <a:lnTo>
                      <a:pt x="40745" y="149613"/>
                    </a:lnTo>
                    <a:lnTo>
                      <a:pt x="0" y="141387"/>
                    </a:lnTo>
                    <a:lnTo>
                      <a:pt x="38721" y="155344"/>
                    </a:lnTo>
                    <a:cubicBezTo>
                      <a:pt x="38721" y="155344"/>
                      <a:pt x="37232" y="160493"/>
                      <a:pt x="29625" y="164782"/>
                    </a:cubicBezTo>
                    <a:cubicBezTo>
                      <a:pt x="22027" y="169061"/>
                      <a:pt x="8301" y="172481"/>
                      <a:pt x="8301" y="172481"/>
                    </a:cubicBezTo>
                    <a:cubicBezTo>
                      <a:pt x="8301" y="172481"/>
                      <a:pt x="23302" y="172075"/>
                      <a:pt x="32712" y="168146"/>
                    </a:cubicBezTo>
                    <a:cubicBezTo>
                      <a:pt x="42113" y="164227"/>
                      <a:pt x="45921" y="156786"/>
                      <a:pt x="45921" y="156786"/>
                    </a:cubicBezTo>
                    <a:lnTo>
                      <a:pt x="70934" y="159966"/>
                    </a:lnTo>
                    <a:lnTo>
                      <a:pt x="85150" y="162535"/>
                    </a:lnTo>
                    <a:cubicBezTo>
                      <a:pt x="85150" y="162535"/>
                      <a:pt x="83033" y="170300"/>
                      <a:pt x="74566" y="179700"/>
                    </a:cubicBezTo>
                    <a:cubicBezTo>
                      <a:pt x="66090" y="189101"/>
                      <a:pt x="51264" y="200128"/>
                      <a:pt x="51264" y="200128"/>
                    </a:cubicBezTo>
                    <a:cubicBezTo>
                      <a:pt x="51264" y="200128"/>
                      <a:pt x="67476" y="194138"/>
                      <a:pt x="77931" y="184969"/>
                    </a:cubicBezTo>
                    <a:cubicBezTo>
                      <a:pt x="88376" y="175800"/>
                      <a:pt x="93062" y="163451"/>
                      <a:pt x="93062" y="163451"/>
                    </a:cubicBezTo>
                    <a:lnTo>
                      <a:pt x="117696" y="161306"/>
                    </a:lnTo>
                    <a:cubicBezTo>
                      <a:pt x="117696" y="161306"/>
                      <a:pt x="122724" y="167305"/>
                      <a:pt x="133049" y="176484"/>
                    </a:cubicBezTo>
                    <a:cubicBezTo>
                      <a:pt x="143383" y="185653"/>
                      <a:pt x="159005" y="198002"/>
                      <a:pt x="159005" y="198002"/>
                    </a:cubicBezTo>
                    <a:lnTo>
                      <a:pt x="168700" y="185746"/>
                    </a:lnTo>
                    <a:cubicBezTo>
                      <a:pt x="168700" y="185746"/>
                      <a:pt x="152266" y="178194"/>
                      <a:pt x="140582" y="170069"/>
                    </a:cubicBezTo>
                    <a:cubicBezTo>
                      <a:pt x="128899" y="161944"/>
                      <a:pt x="121975" y="153246"/>
                      <a:pt x="121975" y="153246"/>
                    </a:cubicBezTo>
                    <a:lnTo>
                      <a:pt x="127558" y="131404"/>
                    </a:lnTo>
                    <a:cubicBezTo>
                      <a:pt x="127558" y="131404"/>
                      <a:pt x="140564" y="135757"/>
                      <a:pt x="154789" y="132273"/>
                    </a:cubicBezTo>
                    <a:cubicBezTo>
                      <a:pt x="169006" y="128797"/>
                      <a:pt x="186198" y="119849"/>
                      <a:pt x="186198" y="119849"/>
                    </a:cubicBezTo>
                    <a:cubicBezTo>
                      <a:pt x="186198" y="119849"/>
                      <a:pt x="168460" y="126301"/>
                      <a:pt x="154364" y="127272"/>
                    </a:cubicBezTo>
                    <a:cubicBezTo>
                      <a:pt x="140268" y="128242"/>
                      <a:pt x="128825" y="124711"/>
                      <a:pt x="128825" y="124711"/>
                    </a:cubicBezTo>
                    <a:lnTo>
                      <a:pt x="136414" y="90040"/>
                    </a:lnTo>
                    <a:cubicBezTo>
                      <a:pt x="136414" y="90040"/>
                      <a:pt x="143365" y="89642"/>
                      <a:pt x="150066" y="80926"/>
                    </a:cubicBezTo>
                    <a:cubicBezTo>
                      <a:pt x="156758" y="72209"/>
                      <a:pt x="163192" y="55183"/>
                      <a:pt x="163192" y="55183"/>
                    </a:cubicBezTo>
                    <a:cubicBezTo>
                      <a:pt x="163192" y="55183"/>
                      <a:pt x="153800" y="70148"/>
                      <a:pt x="147432" y="77385"/>
                    </a:cubicBezTo>
                    <a:cubicBezTo>
                      <a:pt x="141063" y="84632"/>
                      <a:pt x="137726" y="84142"/>
                      <a:pt x="137726" y="84142"/>
                    </a:cubicBezTo>
                    <a:lnTo>
                      <a:pt x="138401" y="16453"/>
                    </a:lnTo>
                    <a:cubicBezTo>
                      <a:pt x="138401" y="16453"/>
                      <a:pt x="134130" y="62716"/>
                      <a:pt x="130664" y="85963"/>
                    </a:cubicBezTo>
                    <a:cubicBezTo>
                      <a:pt x="128039" y="103498"/>
                      <a:pt x="126135" y="109700"/>
                      <a:pt x="126135" y="109700"/>
                    </a:cubicBezTo>
                    <a:cubicBezTo>
                      <a:pt x="126135" y="109700"/>
                      <a:pt x="121347" y="105051"/>
                      <a:pt x="116208" y="96103"/>
                    </a:cubicBezTo>
                    <a:cubicBezTo>
                      <a:pt x="111068" y="87156"/>
                      <a:pt x="106594" y="74927"/>
                      <a:pt x="106594" y="74927"/>
                    </a:cubicBezTo>
                    <a:cubicBezTo>
                      <a:pt x="106594" y="74927"/>
                      <a:pt x="108730" y="89263"/>
                      <a:pt x="112871" y="99671"/>
                    </a:cubicBezTo>
                    <a:cubicBezTo>
                      <a:pt x="117003" y="110079"/>
                      <a:pt x="123140" y="116559"/>
                      <a:pt x="123140" y="116559"/>
                    </a:cubicBezTo>
                    <a:lnTo>
                      <a:pt x="116198" y="146970"/>
                    </a:lnTo>
                    <a:cubicBezTo>
                      <a:pt x="116198" y="146970"/>
                      <a:pt x="106761" y="136626"/>
                      <a:pt x="99209" y="127660"/>
                    </a:cubicBezTo>
                    <a:cubicBezTo>
                      <a:pt x="91657" y="118685"/>
                      <a:pt x="85372" y="107500"/>
                      <a:pt x="85372" y="107500"/>
                    </a:cubicBezTo>
                    <a:cubicBezTo>
                      <a:pt x="85372" y="107500"/>
                      <a:pt x="88662" y="92776"/>
                      <a:pt x="88413" y="75260"/>
                    </a:cubicBezTo>
                    <a:cubicBezTo>
                      <a:pt x="88172" y="57743"/>
                      <a:pt x="84401" y="37445"/>
                      <a:pt x="84401" y="37445"/>
                    </a:cubicBezTo>
                    <a:cubicBezTo>
                      <a:pt x="84401" y="37445"/>
                      <a:pt x="85067" y="56995"/>
                      <a:pt x="84133" y="72579"/>
                    </a:cubicBezTo>
                    <a:cubicBezTo>
                      <a:pt x="83190" y="88154"/>
                      <a:pt x="80658" y="99754"/>
                      <a:pt x="80658" y="99754"/>
                    </a:cubicBezTo>
                    <a:cubicBezTo>
                      <a:pt x="80658" y="99754"/>
                      <a:pt x="74714" y="95373"/>
                      <a:pt x="62753" y="76369"/>
                    </a:cubicBezTo>
                    <a:cubicBezTo>
                      <a:pt x="47169" y="51624"/>
                      <a:pt x="19347" y="0"/>
                      <a:pt x="19347"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57" name="Google Shape;11357;p17"/>
            <p:cNvGrpSpPr/>
            <p:nvPr/>
          </p:nvGrpSpPr>
          <p:grpSpPr>
            <a:xfrm>
              <a:off x="5396304" y="858036"/>
              <a:ext cx="173965" cy="171207"/>
              <a:chOff x="5396304" y="858036"/>
              <a:chExt cx="173965" cy="171207"/>
            </a:xfrm>
          </p:grpSpPr>
          <p:sp>
            <p:nvSpPr>
              <p:cNvPr id="11358" name="Google Shape;11358;p17"/>
              <p:cNvSpPr/>
              <p:nvPr/>
            </p:nvSpPr>
            <p:spPr>
              <a:xfrm>
                <a:off x="5396304" y="858036"/>
                <a:ext cx="173965" cy="171207"/>
              </a:xfrm>
              <a:custGeom>
                <a:avLst/>
                <a:gdLst/>
                <a:ahLst/>
                <a:cxnLst/>
                <a:rect l="l" t="t" r="r" b="b"/>
                <a:pathLst>
                  <a:path w="173965" h="171207" extrusionOk="0">
                    <a:moveTo>
                      <a:pt x="112954" y="123366"/>
                    </a:moveTo>
                    <a:cubicBezTo>
                      <a:pt x="112954" y="123366"/>
                      <a:pt x="137791" y="128385"/>
                      <a:pt x="153116" y="114899"/>
                    </a:cubicBezTo>
                    <a:cubicBezTo>
                      <a:pt x="177251" y="93667"/>
                      <a:pt x="173794" y="74316"/>
                      <a:pt x="173794" y="74316"/>
                    </a:cubicBezTo>
                    <a:cubicBezTo>
                      <a:pt x="173794" y="74316"/>
                      <a:pt x="156518" y="89480"/>
                      <a:pt x="148171" y="72386"/>
                    </a:cubicBezTo>
                    <a:cubicBezTo>
                      <a:pt x="143836" y="63515"/>
                      <a:pt x="146896" y="46913"/>
                      <a:pt x="146896" y="46913"/>
                    </a:cubicBezTo>
                    <a:cubicBezTo>
                      <a:pt x="146896" y="46913"/>
                      <a:pt x="138161" y="39682"/>
                      <a:pt x="135074" y="29096"/>
                    </a:cubicBezTo>
                    <a:cubicBezTo>
                      <a:pt x="131996" y="18510"/>
                      <a:pt x="134547" y="4570"/>
                      <a:pt x="134547" y="4570"/>
                    </a:cubicBezTo>
                    <a:cubicBezTo>
                      <a:pt x="134547" y="4570"/>
                      <a:pt x="124351" y="8988"/>
                      <a:pt x="116226" y="17833"/>
                    </a:cubicBezTo>
                    <a:cubicBezTo>
                      <a:pt x="108101" y="26678"/>
                      <a:pt x="102047" y="39949"/>
                      <a:pt x="102047" y="39949"/>
                    </a:cubicBezTo>
                    <a:cubicBezTo>
                      <a:pt x="102047" y="39949"/>
                      <a:pt x="100078" y="32375"/>
                      <a:pt x="97508" y="25680"/>
                    </a:cubicBezTo>
                    <a:cubicBezTo>
                      <a:pt x="94948" y="18985"/>
                      <a:pt x="91787" y="13169"/>
                      <a:pt x="91787" y="13169"/>
                    </a:cubicBezTo>
                    <a:cubicBezTo>
                      <a:pt x="91787" y="13169"/>
                      <a:pt x="87248" y="17044"/>
                      <a:pt x="84198" y="21722"/>
                    </a:cubicBezTo>
                    <a:cubicBezTo>
                      <a:pt x="81147" y="26401"/>
                      <a:pt x="79576" y="31883"/>
                      <a:pt x="79576" y="31883"/>
                    </a:cubicBezTo>
                    <a:cubicBezTo>
                      <a:pt x="79576" y="31883"/>
                      <a:pt x="68641" y="20457"/>
                      <a:pt x="58437" y="12486"/>
                    </a:cubicBezTo>
                    <a:cubicBezTo>
                      <a:pt x="48223" y="4515"/>
                      <a:pt x="38748" y="0"/>
                      <a:pt x="38748" y="0"/>
                    </a:cubicBezTo>
                    <a:cubicBezTo>
                      <a:pt x="38748" y="0"/>
                      <a:pt x="36530" y="16523"/>
                      <a:pt x="37002" y="30652"/>
                    </a:cubicBezTo>
                    <a:cubicBezTo>
                      <a:pt x="37473" y="44780"/>
                      <a:pt x="40634" y="56516"/>
                      <a:pt x="40634" y="56516"/>
                    </a:cubicBezTo>
                    <a:cubicBezTo>
                      <a:pt x="40634" y="56516"/>
                      <a:pt x="36068" y="55405"/>
                      <a:pt x="31945" y="55787"/>
                    </a:cubicBezTo>
                    <a:cubicBezTo>
                      <a:pt x="27832" y="56167"/>
                      <a:pt x="24153" y="58041"/>
                      <a:pt x="24153" y="58041"/>
                    </a:cubicBezTo>
                    <a:cubicBezTo>
                      <a:pt x="24153" y="58041"/>
                      <a:pt x="27490" y="68126"/>
                      <a:pt x="33267" y="75781"/>
                    </a:cubicBezTo>
                    <a:cubicBezTo>
                      <a:pt x="39044" y="83434"/>
                      <a:pt x="47262" y="88657"/>
                      <a:pt x="47262" y="88657"/>
                    </a:cubicBezTo>
                    <a:cubicBezTo>
                      <a:pt x="47262" y="88657"/>
                      <a:pt x="31779" y="88990"/>
                      <a:pt x="19966" y="93426"/>
                    </a:cubicBezTo>
                    <a:cubicBezTo>
                      <a:pt x="8153" y="97863"/>
                      <a:pt x="0" y="106404"/>
                      <a:pt x="0" y="106404"/>
                    </a:cubicBezTo>
                    <a:cubicBezTo>
                      <a:pt x="0" y="106404"/>
                      <a:pt x="14337" y="110638"/>
                      <a:pt x="22536" y="118365"/>
                    </a:cubicBezTo>
                    <a:cubicBezTo>
                      <a:pt x="30734" y="126102"/>
                      <a:pt x="32805" y="137342"/>
                      <a:pt x="32805" y="137342"/>
                    </a:cubicBezTo>
                    <a:cubicBezTo>
                      <a:pt x="32805" y="137342"/>
                      <a:pt x="50127" y="128376"/>
                      <a:pt x="59333" y="153647"/>
                    </a:cubicBezTo>
                    <a:cubicBezTo>
                      <a:pt x="62985" y="163667"/>
                      <a:pt x="57439" y="170969"/>
                      <a:pt x="57439" y="170969"/>
                    </a:cubicBezTo>
                    <a:cubicBezTo>
                      <a:pt x="57439" y="170969"/>
                      <a:pt x="73356" y="173520"/>
                      <a:pt x="87563" y="161929"/>
                    </a:cubicBezTo>
                    <a:cubicBezTo>
                      <a:pt x="101779" y="150338"/>
                      <a:pt x="112954" y="123366"/>
                      <a:pt x="112954" y="123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59" name="Google Shape;11359;p17"/>
              <p:cNvSpPr/>
              <p:nvPr/>
            </p:nvSpPr>
            <p:spPr>
              <a:xfrm>
                <a:off x="5430283" y="875026"/>
                <a:ext cx="120191" cy="129188"/>
              </a:xfrm>
              <a:custGeom>
                <a:avLst/>
                <a:gdLst/>
                <a:ahLst/>
                <a:cxnLst/>
                <a:rect l="l" t="t" r="r" b="b"/>
                <a:pathLst>
                  <a:path w="120191" h="129188" extrusionOk="0">
                    <a:moveTo>
                      <a:pt x="12488" y="0"/>
                    </a:moveTo>
                    <a:cubicBezTo>
                      <a:pt x="12488" y="0"/>
                      <a:pt x="27684" y="37560"/>
                      <a:pt x="38110" y="53371"/>
                    </a:cubicBezTo>
                    <a:cubicBezTo>
                      <a:pt x="43925" y="62193"/>
                      <a:pt x="48352" y="67397"/>
                      <a:pt x="48352" y="67397"/>
                    </a:cubicBezTo>
                    <a:cubicBezTo>
                      <a:pt x="48352" y="67397"/>
                      <a:pt x="44174" y="66815"/>
                      <a:pt x="34431" y="62711"/>
                    </a:cubicBezTo>
                    <a:cubicBezTo>
                      <a:pt x="24689" y="58616"/>
                      <a:pt x="9382" y="51000"/>
                      <a:pt x="9382" y="51000"/>
                    </a:cubicBezTo>
                    <a:cubicBezTo>
                      <a:pt x="9382" y="51000"/>
                      <a:pt x="22202" y="61324"/>
                      <a:pt x="32611" y="66648"/>
                    </a:cubicBezTo>
                    <a:cubicBezTo>
                      <a:pt x="43010" y="71973"/>
                      <a:pt x="50986" y="72296"/>
                      <a:pt x="50986" y="72296"/>
                    </a:cubicBezTo>
                    <a:cubicBezTo>
                      <a:pt x="50986" y="72296"/>
                      <a:pt x="55589" y="80680"/>
                      <a:pt x="61043" y="87603"/>
                    </a:cubicBezTo>
                    <a:cubicBezTo>
                      <a:pt x="66487" y="94517"/>
                      <a:pt x="72782" y="99961"/>
                      <a:pt x="72782" y="99961"/>
                    </a:cubicBezTo>
                    <a:lnTo>
                      <a:pt x="51199" y="100886"/>
                    </a:lnTo>
                    <a:cubicBezTo>
                      <a:pt x="51199" y="100886"/>
                      <a:pt x="49479" y="95035"/>
                      <a:pt x="42797" y="88980"/>
                    </a:cubicBezTo>
                    <a:cubicBezTo>
                      <a:pt x="36114" y="82926"/>
                      <a:pt x="24467" y="76668"/>
                      <a:pt x="24467" y="76668"/>
                    </a:cubicBezTo>
                    <a:cubicBezTo>
                      <a:pt x="24467" y="76668"/>
                      <a:pt x="33951" y="84885"/>
                      <a:pt x="39451" y="90579"/>
                    </a:cubicBezTo>
                    <a:cubicBezTo>
                      <a:pt x="44960" y="96264"/>
                      <a:pt x="46485" y="99425"/>
                      <a:pt x="46485" y="99425"/>
                    </a:cubicBezTo>
                    <a:lnTo>
                      <a:pt x="26297" y="96578"/>
                    </a:lnTo>
                    <a:lnTo>
                      <a:pt x="0" y="91273"/>
                    </a:lnTo>
                    <a:lnTo>
                      <a:pt x="24994" y="100276"/>
                    </a:lnTo>
                    <a:cubicBezTo>
                      <a:pt x="24994" y="100276"/>
                      <a:pt x="24033" y="103603"/>
                      <a:pt x="19124" y="106367"/>
                    </a:cubicBezTo>
                    <a:cubicBezTo>
                      <a:pt x="14217" y="109131"/>
                      <a:pt x="5361" y="111340"/>
                      <a:pt x="5361" y="111340"/>
                    </a:cubicBezTo>
                    <a:cubicBezTo>
                      <a:pt x="5361" y="111340"/>
                      <a:pt x="15039" y="111081"/>
                      <a:pt x="21112" y="108539"/>
                    </a:cubicBezTo>
                    <a:cubicBezTo>
                      <a:pt x="27185" y="106007"/>
                      <a:pt x="29643" y="101209"/>
                      <a:pt x="29643" y="101209"/>
                    </a:cubicBezTo>
                    <a:lnTo>
                      <a:pt x="45782" y="103261"/>
                    </a:lnTo>
                    <a:lnTo>
                      <a:pt x="54970" y="104916"/>
                    </a:lnTo>
                    <a:cubicBezTo>
                      <a:pt x="54970" y="104916"/>
                      <a:pt x="53602" y="109926"/>
                      <a:pt x="48130" y="115999"/>
                    </a:cubicBezTo>
                    <a:cubicBezTo>
                      <a:pt x="42658" y="122062"/>
                      <a:pt x="33091" y="129189"/>
                      <a:pt x="33091" y="129189"/>
                    </a:cubicBezTo>
                    <a:cubicBezTo>
                      <a:pt x="33091" y="129189"/>
                      <a:pt x="43555" y="125325"/>
                      <a:pt x="50303" y="119400"/>
                    </a:cubicBezTo>
                    <a:cubicBezTo>
                      <a:pt x="57050" y="113484"/>
                      <a:pt x="60073" y="105507"/>
                      <a:pt x="60073" y="105507"/>
                    </a:cubicBezTo>
                    <a:lnTo>
                      <a:pt x="75971" y="104130"/>
                    </a:lnTo>
                    <a:cubicBezTo>
                      <a:pt x="75971" y="104130"/>
                      <a:pt x="79216" y="108003"/>
                      <a:pt x="85889" y="113919"/>
                    </a:cubicBezTo>
                    <a:cubicBezTo>
                      <a:pt x="92554" y="119844"/>
                      <a:pt x="102638" y="127812"/>
                      <a:pt x="102638" y="127812"/>
                    </a:cubicBezTo>
                    <a:lnTo>
                      <a:pt x="108905" y="119899"/>
                    </a:lnTo>
                    <a:cubicBezTo>
                      <a:pt x="108905" y="119899"/>
                      <a:pt x="98294" y="115028"/>
                      <a:pt x="90751" y="109778"/>
                    </a:cubicBezTo>
                    <a:cubicBezTo>
                      <a:pt x="83209" y="104537"/>
                      <a:pt x="78735" y="98917"/>
                      <a:pt x="78735" y="98917"/>
                    </a:cubicBezTo>
                    <a:lnTo>
                      <a:pt x="82340" y="84821"/>
                    </a:lnTo>
                    <a:cubicBezTo>
                      <a:pt x="82340" y="84821"/>
                      <a:pt x="90742" y="87631"/>
                      <a:pt x="99921" y="85385"/>
                    </a:cubicBezTo>
                    <a:cubicBezTo>
                      <a:pt x="109099" y="83139"/>
                      <a:pt x="120191" y="77361"/>
                      <a:pt x="120191" y="77361"/>
                    </a:cubicBezTo>
                    <a:cubicBezTo>
                      <a:pt x="120191" y="77361"/>
                      <a:pt x="108748" y="81530"/>
                      <a:pt x="99643" y="82159"/>
                    </a:cubicBezTo>
                    <a:cubicBezTo>
                      <a:pt x="90548" y="82778"/>
                      <a:pt x="83153" y="80504"/>
                      <a:pt x="83153" y="80504"/>
                    </a:cubicBezTo>
                    <a:lnTo>
                      <a:pt x="88052" y="58119"/>
                    </a:lnTo>
                    <a:cubicBezTo>
                      <a:pt x="88052" y="58119"/>
                      <a:pt x="92545" y="57864"/>
                      <a:pt x="96870" y="52240"/>
                    </a:cubicBezTo>
                    <a:cubicBezTo>
                      <a:pt x="101187" y="46615"/>
                      <a:pt x="105337" y="35620"/>
                      <a:pt x="105337" y="35620"/>
                    </a:cubicBezTo>
                    <a:cubicBezTo>
                      <a:pt x="105337" y="35620"/>
                      <a:pt x="99274" y="45282"/>
                      <a:pt x="95170" y="49956"/>
                    </a:cubicBezTo>
                    <a:cubicBezTo>
                      <a:pt x="91057" y="54630"/>
                      <a:pt x="88903" y="54316"/>
                      <a:pt x="88903" y="54316"/>
                    </a:cubicBezTo>
                    <a:lnTo>
                      <a:pt x="89347" y="10622"/>
                    </a:lnTo>
                    <a:cubicBezTo>
                      <a:pt x="89347" y="10622"/>
                      <a:pt x="86583" y="40485"/>
                      <a:pt x="84346" y="55489"/>
                    </a:cubicBezTo>
                    <a:cubicBezTo>
                      <a:pt x="82654" y="66815"/>
                      <a:pt x="81425" y="70808"/>
                      <a:pt x="81425" y="70808"/>
                    </a:cubicBezTo>
                    <a:cubicBezTo>
                      <a:pt x="81425" y="70808"/>
                      <a:pt x="78328" y="67813"/>
                      <a:pt x="75010" y="62036"/>
                    </a:cubicBezTo>
                    <a:cubicBezTo>
                      <a:pt x="71701" y="56261"/>
                      <a:pt x="68807" y="48368"/>
                      <a:pt x="68807" y="48368"/>
                    </a:cubicBezTo>
                    <a:cubicBezTo>
                      <a:pt x="68807" y="48368"/>
                      <a:pt x="70185" y="57622"/>
                      <a:pt x="72856" y="64337"/>
                    </a:cubicBezTo>
                    <a:cubicBezTo>
                      <a:pt x="75528" y="71057"/>
                      <a:pt x="79484" y="75235"/>
                      <a:pt x="79484" y="75235"/>
                    </a:cubicBezTo>
                    <a:lnTo>
                      <a:pt x="75010" y="94868"/>
                    </a:lnTo>
                    <a:cubicBezTo>
                      <a:pt x="75010" y="94868"/>
                      <a:pt x="68909" y="88195"/>
                      <a:pt x="64038" y="82408"/>
                    </a:cubicBezTo>
                    <a:cubicBezTo>
                      <a:pt x="59167" y="76613"/>
                      <a:pt x="55109" y="69394"/>
                      <a:pt x="55109" y="69394"/>
                    </a:cubicBezTo>
                    <a:cubicBezTo>
                      <a:pt x="55109" y="69394"/>
                      <a:pt x="57225" y="59891"/>
                      <a:pt x="57069" y="48580"/>
                    </a:cubicBezTo>
                    <a:cubicBezTo>
                      <a:pt x="56921" y="37274"/>
                      <a:pt x="54480" y="24169"/>
                      <a:pt x="54480" y="24169"/>
                    </a:cubicBezTo>
                    <a:cubicBezTo>
                      <a:pt x="54480" y="24169"/>
                      <a:pt x="54906" y="36792"/>
                      <a:pt x="54305" y="46849"/>
                    </a:cubicBezTo>
                    <a:cubicBezTo>
                      <a:pt x="53704" y="56906"/>
                      <a:pt x="52068" y="64393"/>
                      <a:pt x="52068" y="64393"/>
                    </a:cubicBezTo>
                    <a:cubicBezTo>
                      <a:pt x="52068" y="64393"/>
                      <a:pt x="48232" y="61565"/>
                      <a:pt x="40505" y="49299"/>
                    </a:cubicBezTo>
                    <a:cubicBezTo>
                      <a:pt x="30448" y="33325"/>
                      <a:pt x="12488" y="0"/>
                      <a:pt x="124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60" name="Google Shape;11360;p17"/>
            <p:cNvGrpSpPr/>
            <p:nvPr/>
          </p:nvGrpSpPr>
          <p:grpSpPr>
            <a:xfrm>
              <a:off x="3914242" y="1441463"/>
              <a:ext cx="220194" cy="260080"/>
              <a:chOff x="3914242" y="1441463"/>
              <a:chExt cx="220194" cy="260080"/>
            </a:xfrm>
          </p:grpSpPr>
          <p:sp>
            <p:nvSpPr>
              <p:cNvPr id="11361" name="Google Shape;11361;p17"/>
              <p:cNvSpPr/>
              <p:nvPr/>
            </p:nvSpPr>
            <p:spPr>
              <a:xfrm>
                <a:off x="3914242" y="1441463"/>
                <a:ext cx="207053" cy="260080"/>
              </a:xfrm>
              <a:custGeom>
                <a:avLst/>
                <a:gdLst/>
                <a:ahLst/>
                <a:cxnLst/>
                <a:rect l="l" t="t" r="r" b="b"/>
                <a:pathLst>
                  <a:path w="207053" h="260080" extrusionOk="0">
                    <a:moveTo>
                      <a:pt x="181586" y="109987"/>
                    </a:moveTo>
                    <a:cubicBezTo>
                      <a:pt x="181586" y="109987"/>
                      <a:pt x="203262" y="77616"/>
                      <a:pt x="198751" y="49350"/>
                    </a:cubicBezTo>
                    <a:cubicBezTo>
                      <a:pt x="191643" y="4834"/>
                      <a:pt x="168525" y="0"/>
                      <a:pt x="168525" y="0"/>
                    </a:cubicBezTo>
                    <a:cubicBezTo>
                      <a:pt x="168525" y="0"/>
                      <a:pt x="173563" y="31843"/>
                      <a:pt x="149669" y="35014"/>
                    </a:cubicBezTo>
                    <a:cubicBezTo>
                      <a:pt x="137264" y="36659"/>
                      <a:pt x="121365" y="24060"/>
                      <a:pt x="121365" y="24060"/>
                    </a:cubicBezTo>
                    <a:cubicBezTo>
                      <a:pt x="121365" y="24060"/>
                      <a:pt x="107861" y="32703"/>
                      <a:pt x="94421" y="31732"/>
                    </a:cubicBezTo>
                    <a:cubicBezTo>
                      <a:pt x="80990" y="30771"/>
                      <a:pt x="67634" y="20197"/>
                      <a:pt x="67634" y="20197"/>
                    </a:cubicBezTo>
                    <a:cubicBezTo>
                      <a:pt x="67634" y="20197"/>
                      <a:pt x="65720" y="36733"/>
                      <a:pt x="69945" y="52567"/>
                    </a:cubicBezTo>
                    <a:cubicBezTo>
                      <a:pt x="74160" y="68401"/>
                      <a:pt x="84503" y="83551"/>
                      <a:pt x="84503" y="83551"/>
                    </a:cubicBezTo>
                    <a:cubicBezTo>
                      <a:pt x="84503" y="83551"/>
                      <a:pt x="75047" y="82516"/>
                      <a:pt x="66155" y="82765"/>
                    </a:cubicBezTo>
                    <a:cubicBezTo>
                      <a:pt x="57253" y="83024"/>
                      <a:pt x="48916" y="84549"/>
                      <a:pt x="48916" y="84549"/>
                    </a:cubicBezTo>
                    <a:cubicBezTo>
                      <a:pt x="48916" y="84549"/>
                      <a:pt x="50127" y="92859"/>
                      <a:pt x="53177" y="99477"/>
                    </a:cubicBezTo>
                    <a:cubicBezTo>
                      <a:pt x="56218" y="106104"/>
                      <a:pt x="61108" y="111050"/>
                      <a:pt x="61108" y="111050"/>
                    </a:cubicBezTo>
                    <a:cubicBezTo>
                      <a:pt x="61108" y="111050"/>
                      <a:pt x="41623" y="120691"/>
                      <a:pt x="26353" y="131034"/>
                    </a:cubicBezTo>
                    <a:cubicBezTo>
                      <a:pt x="11074" y="141377"/>
                      <a:pt x="0" y="152423"/>
                      <a:pt x="0" y="152423"/>
                    </a:cubicBezTo>
                    <a:cubicBezTo>
                      <a:pt x="0" y="152423"/>
                      <a:pt x="16370" y="163802"/>
                      <a:pt x="31908" y="170217"/>
                    </a:cubicBezTo>
                    <a:cubicBezTo>
                      <a:pt x="47455" y="176631"/>
                      <a:pt x="62171" y="178064"/>
                      <a:pt x="62171" y="178064"/>
                    </a:cubicBezTo>
                    <a:cubicBezTo>
                      <a:pt x="62171" y="178064"/>
                      <a:pt x="57993" y="183915"/>
                      <a:pt x="55701" y="189896"/>
                    </a:cubicBezTo>
                    <a:cubicBezTo>
                      <a:pt x="53417" y="195867"/>
                      <a:pt x="53029" y="201967"/>
                      <a:pt x="53029" y="201967"/>
                    </a:cubicBezTo>
                    <a:cubicBezTo>
                      <a:pt x="53029" y="201967"/>
                      <a:pt x="66090" y="202328"/>
                      <a:pt x="78125" y="198048"/>
                    </a:cubicBezTo>
                    <a:cubicBezTo>
                      <a:pt x="90160" y="193769"/>
                      <a:pt x="101159" y="184849"/>
                      <a:pt x="101159" y="184849"/>
                    </a:cubicBezTo>
                    <a:cubicBezTo>
                      <a:pt x="101159" y="184849"/>
                      <a:pt x="91389" y="206746"/>
                      <a:pt x="88440" y="225557"/>
                    </a:cubicBezTo>
                    <a:cubicBezTo>
                      <a:pt x="85492" y="244367"/>
                      <a:pt x="89383" y="260081"/>
                      <a:pt x="89383" y="260081"/>
                    </a:cubicBezTo>
                    <a:cubicBezTo>
                      <a:pt x="89383" y="260081"/>
                      <a:pt x="103322" y="242065"/>
                      <a:pt x="117021" y="234430"/>
                    </a:cubicBezTo>
                    <a:cubicBezTo>
                      <a:pt x="130729" y="226786"/>
                      <a:pt x="144197" y="229513"/>
                      <a:pt x="144197" y="229513"/>
                    </a:cubicBezTo>
                    <a:cubicBezTo>
                      <a:pt x="144197" y="229513"/>
                      <a:pt x="145870" y="200701"/>
                      <a:pt x="179146" y="200415"/>
                    </a:cubicBezTo>
                    <a:cubicBezTo>
                      <a:pt x="192336" y="200304"/>
                      <a:pt x="196588" y="211747"/>
                      <a:pt x="196588" y="211747"/>
                    </a:cubicBezTo>
                    <a:cubicBezTo>
                      <a:pt x="196588" y="211747"/>
                      <a:pt x="209751" y="190681"/>
                      <a:pt x="206552" y="164920"/>
                    </a:cubicBezTo>
                    <a:cubicBezTo>
                      <a:pt x="203363" y="139168"/>
                      <a:pt x="181586" y="109987"/>
                      <a:pt x="181586" y="10998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62" name="Google Shape;11362;p17"/>
              <p:cNvSpPr/>
              <p:nvPr/>
            </p:nvSpPr>
            <p:spPr>
              <a:xfrm>
                <a:off x="3937618" y="1479009"/>
                <a:ext cx="196818" cy="178276"/>
              </a:xfrm>
              <a:custGeom>
                <a:avLst/>
                <a:gdLst/>
                <a:ahLst/>
                <a:cxnLst/>
                <a:rect l="l" t="t" r="r" b="b"/>
                <a:pathLst>
                  <a:path w="196818" h="178276" extrusionOk="0">
                    <a:moveTo>
                      <a:pt x="0" y="112547"/>
                    </a:moveTo>
                    <a:cubicBezTo>
                      <a:pt x="0" y="112547"/>
                      <a:pt x="50441" y="110005"/>
                      <a:pt x="74307" y="103285"/>
                    </a:cubicBezTo>
                    <a:cubicBezTo>
                      <a:pt x="87627" y="99542"/>
                      <a:pt x="96150" y="95918"/>
                      <a:pt x="96150" y="95918"/>
                    </a:cubicBezTo>
                    <a:cubicBezTo>
                      <a:pt x="96150" y="95918"/>
                      <a:pt x="92776" y="101492"/>
                      <a:pt x="81980" y="113120"/>
                    </a:cubicBezTo>
                    <a:cubicBezTo>
                      <a:pt x="71183" y="124748"/>
                      <a:pt x="52955" y="142440"/>
                      <a:pt x="52955" y="142440"/>
                    </a:cubicBezTo>
                    <a:cubicBezTo>
                      <a:pt x="52955" y="142440"/>
                      <a:pt x="72487" y="129592"/>
                      <a:pt x="85030" y="117650"/>
                    </a:cubicBezTo>
                    <a:cubicBezTo>
                      <a:pt x="97582" y="105707"/>
                      <a:pt x="103147" y="94671"/>
                      <a:pt x="103147" y="94671"/>
                    </a:cubicBezTo>
                    <a:cubicBezTo>
                      <a:pt x="103147" y="94671"/>
                      <a:pt x="115210" y="92406"/>
                      <a:pt x="126227" y="88219"/>
                    </a:cubicBezTo>
                    <a:cubicBezTo>
                      <a:pt x="137255" y="84031"/>
                      <a:pt x="147238" y="77922"/>
                      <a:pt x="147238" y="77922"/>
                    </a:cubicBezTo>
                    <a:lnTo>
                      <a:pt x="134112" y="108683"/>
                    </a:lnTo>
                    <a:cubicBezTo>
                      <a:pt x="134112" y="108683"/>
                      <a:pt x="126680" y="108175"/>
                      <a:pt x="115773" y="114525"/>
                    </a:cubicBezTo>
                    <a:cubicBezTo>
                      <a:pt x="104875" y="120875"/>
                      <a:pt x="90502" y="134094"/>
                      <a:pt x="90502" y="134094"/>
                    </a:cubicBezTo>
                    <a:cubicBezTo>
                      <a:pt x="90502" y="134094"/>
                      <a:pt x="105569" y="124896"/>
                      <a:pt x="115311" y="120016"/>
                    </a:cubicBezTo>
                    <a:cubicBezTo>
                      <a:pt x="125044" y="115135"/>
                      <a:pt x="129453" y="114572"/>
                      <a:pt x="129453" y="114572"/>
                    </a:cubicBezTo>
                    <a:lnTo>
                      <a:pt x="113167" y="141488"/>
                    </a:lnTo>
                    <a:lnTo>
                      <a:pt x="90234" y="175753"/>
                    </a:lnTo>
                    <a:lnTo>
                      <a:pt x="116309" y="145176"/>
                    </a:lnTo>
                    <a:cubicBezTo>
                      <a:pt x="116309" y="145176"/>
                      <a:pt x="119258" y="148190"/>
                      <a:pt x="119027" y="156462"/>
                    </a:cubicBezTo>
                    <a:cubicBezTo>
                      <a:pt x="118796" y="164735"/>
                      <a:pt x="115385" y="178277"/>
                      <a:pt x="115385" y="178277"/>
                    </a:cubicBezTo>
                    <a:cubicBezTo>
                      <a:pt x="115385" y="178277"/>
                      <a:pt x="121439" y="164550"/>
                      <a:pt x="122678" y="154762"/>
                    </a:cubicBezTo>
                    <a:cubicBezTo>
                      <a:pt x="123926" y="144964"/>
                      <a:pt x="120349" y="139113"/>
                      <a:pt x="120349" y="139113"/>
                    </a:cubicBezTo>
                    <a:lnTo>
                      <a:pt x="133132" y="117474"/>
                    </a:lnTo>
                    <a:lnTo>
                      <a:pt x="140924" y="105411"/>
                    </a:lnTo>
                    <a:cubicBezTo>
                      <a:pt x="140924" y="105411"/>
                      <a:pt x="145435" y="109839"/>
                      <a:pt x="148402" y="120552"/>
                    </a:cubicBezTo>
                    <a:cubicBezTo>
                      <a:pt x="151360" y="131274"/>
                      <a:pt x="152775" y="148273"/>
                      <a:pt x="152775" y="148273"/>
                    </a:cubicBezTo>
                    <a:cubicBezTo>
                      <a:pt x="152775" y="148273"/>
                      <a:pt x="155464" y="131644"/>
                      <a:pt x="153496" y="119212"/>
                    </a:cubicBezTo>
                    <a:cubicBezTo>
                      <a:pt x="151527" y="106770"/>
                      <a:pt x="144908" y="98534"/>
                      <a:pt x="144908" y="98534"/>
                    </a:cubicBezTo>
                    <a:lnTo>
                      <a:pt x="153819" y="75518"/>
                    </a:lnTo>
                    <a:cubicBezTo>
                      <a:pt x="153819" y="75518"/>
                      <a:pt x="160123" y="72902"/>
                      <a:pt x="170873" y="66506"/>
                    </a:cubicBezTo>
                    <a:cubicBezTo>
                      <a:pt x="181623" y="60110"/>
                      <a:pt x="196819" y="49933"/>
                      <a:pt x="196819" y="49933"/>
                    </a:cubicBezTo>
                    <a:lnTo>
                      <a:pt x="192382" y="37186"/>
                    </a:lnTo>
                    <a:cubicBezTo>
                      <a:pt x="192382" y="37186"/>
                      <a:pt x="180181" y="49637"/>
                      <a:pt x="169588" y="57605"/>
                    </a:cubicBezTo>
                    <a:cubicBezTo>
                      <a:pt x="158995" y="65563"/>
                      <a:pt x="150020" y="69039"/>
                      <a:pt x="150020" y="69039"/>
                    </a:cubicBezTo>
                    <a:lnTo>
                      <a:pt x="137172" y="56921"/>
                    </a:lnTo>
                    <a:cubicBezTo>
                      <a:pt x="137172" y="56921"/>
                      <a:pt x="145703" y="46531"/>
                      <a:pt x="149290" y="32518"/>
                    </a:cubicBezTo>
                    <a:cubicBezTo>
                      <a:pt x="152876" y="18505"/>
                      <a:pt x="153911" y="37"/>
                      <a:pt x="153911" y="37"/>
                    </a:cubicBezTo>
                    <a:cubicBezTo>
                      <a:pt x="153911" y="37"/>
                      <a:pt x="150907" y="18200"/>
                      <a:pt x="145629" y="31289"/>
                    </a:cubicBezTo>
                    <a:cubicBezTo>
                      <a:pt x="140342" y="44377"/>
                      <a:pt x="133058" y="53612"/>
                      <a:pt x="133058" y="53612"/>
                    </a:cubicBezTo>
                    <a:lnTo>
                      <a:pt x="112122" y="35531"/>
                    </a:lnTo>
                    <a:cubicBezTo>
                      <a:pt x="112122" y="35531"/>
                      <a:pt x="114784" y="29098"/>
                      <a:pt x="111549" y="20215"/>
                    </a:cubicBezTo>
                    <a:cubicBezTo>
                      <a:pt x="108314" y="11332"/>
                      <a:pt x="99181" y="0"/>
                      <a:pt x="99181" y="0"/>
                    </a:cubicBezTo>
                    <a:cubicBezTo>
                      <a:pt x="99181" y="0"/>
                      <a:pt x="105624" y="13347"/>
                      <a:pt x="107981" y="21454"/>
                    </a:cubicBezTo>
                    <a:cubicBezTo>
                      <a:pt x="110329" y="29570"/>
                      <a:pt x="108582" y="32435"/>
                      <a:pt x="108582" y="32435"/>
                    </a:cubicBezTo>
                    <a:lnTo>
                      <a:pt x="61755" y="9955"/>
                    </a:lnTo>
                    <a:cubicBezTo>
                      <a:pt x="61755" y="9955"/>
                      <a:pt x="92147" y="28775"/>
                      <a:pt x="106853" y="39423"/>
                    </a:cubicBezTo>
                    <a:cubicBezTo>
                      <a:pt x="117964" y="47465"/>
                      <a:pt x="121467" y="51190"/>
                      <a:pt x="121467" y="51190"/>
                    </a:cubicBezTo>
                    <a:cubicBezTo>
                      <a:pt x="121467" y="51190"/>
                      <a:pt x="116208" y="54037"/>
                      <a:pt x="107815" y="55802"/>
                    </a:cubicBezTo>
                    <a:cubicBezTo>
                      <a:pt x="99412" y="57568"/>
                      <a:pt x="89014" y="57679"/>
                      <a:pt x="89014" y="57679"/>
                    </a:cubicBezTo>
                    <a:cubicBezTo>
                      <a:pt x="89014" y="57679"/>
                      <a:pt x="99893" y="60368"/>
                      <a:pt x="108887" y="59980"/>
                    </a:cubicBezTo>
                    <a:cubicBezTo>
                      <a:pt x="117872" y="59601"/>
                      <a:pt x="124980" y="56126"/>
                      <a:pt x="124980" y="56126"/>
                    </a:cubicBezTo>
                    <a:lnTo>
                      <a:pt x="143208" y="72246"/>
                    </a:lnTo>
                    <a:cubicBezTo>
                      <a:pt x="143208" y="72246"/>
                      <a:pt x="132023" y="77459"/>
                      <a:pt x="122595" y="81406"/>
                    </a:cubicBezTo>
                    <a:cubicBezTo>
                      <a:pt x="113157" y="85353"/>
                      <a:pt x="102712" y="87442"/>
                      <a:pt x="102712" y="87442"/>
                    </a:cubicBezTo>
                    <a:cubicBezTo>
                      <a:pt x="102712" y="87442"/>
                      <a:pt x="93857" y="79696"/>
                      <a:pt x="81564" y="74261"/>
                    </a:cubicBezTo>
                    <a:cubicBezTo>
                      <a:pt x="69270" y="68817"/>
                      <a:pt x="53538" y="65683"/>
                      <a:pt x="53538" y="65683"/>
                    </a:cubicBezTo>
                    <a:cubicBezTo>
                      <a:pt x="53538" y="65683"/>
                      <a:pt x="67430" y="71396"/>
                      <a:pt x="77885" y="77275"/>
                    </a:cubicBezTo>
                    <a:cubicBezTo>
                      <a:pt x="88330" y="83153"/>
                      <a:pt x="95336" y="89208"/>
                      <a:pt x="95336" y="89208"/>
                    </a:cubicBezTo>
                    <a:cubicBezTo>
                      <a:pt x="95336" y="89208"/>
                      <a:pt x="89772" y="93173"/>
                      <a:pt x="71488" y="97878"/>
                    </a:cubicBezTo>
                    <a:cubicBezTo>
                      <a:pt x="47687" y="10400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63" name="Google Shape;11363;p17"/>
            <p:cNvGrpSpPr/>
            <p:nvPr/>
          </p:nvGrpSpPr>
          <p:grpSpPr>
            <a:xfrm>
              <a:off x="5450036" y="2755731"/>
              <a:ext cx="303496" cy="242425"/>
              <a:chOff x="5450036" y="2755731"/>
              <a:chExt cx="303496" cy="242425"/>
            </a:xfrm>
          </p:grpSpPr>
          <p:sp>
            <p:nvSpPr>
              <p:cNvPr id="11364" name="Google Shape;11364;p17"/>
              <p:cNvSpPr/>
              <p:nvPr/>
            </p:nvSpPr>
            <p:spPr>
              <a:xfrm>
                <a:off x="5450036" y="2759612"/>
                <a:ext cx="303496" cy="238544"/>
              </a:xfrm>
              <a:custGeom>
                <a:avLst/>
                <a:gdLst/>
                <a:ahLst/>
                <a:cxnLst/>
                <a:rect l="l" t="t" r="r" b="b"/>
                <a:pathLst>
                  <a:path w="303496" h="238544" extrusionOk="0">
                    <a:moveTo>
                      <a:pt x="122872" y="37242"/>
                    </a:moveTo>
                    <a:cubicBezTo>
                      <a:pt x="122872" y="37242"/>
                      <a:pt x="83708" y="16593"/>
                      <a:pt x="52262" y="25226"/>
                    </a:cubicBezTo>
                    <a:cubicBezTo>
                      <a:pt x="2745" y="38804"/>
                      <a:pt x="0" y="65702"/>
                      <a:pt x="0" y="65702"/>
                    </a:cubicBezTo>
                    <a:cubicBezTo>
                      <a:pt x="0" y="65702"/>
                      <a:pt x="35429" y="56034"/>
                      <a:pt x="41826" y="82821"/>
                    </a:cubicBezTo>
                    <a:cubicBezTo>
                      <a:pt x="45144" y="96723"/>
                      <a:pt x="32758" y="116375"/>
                      <a:pt x="32758" y="116375"/>
                    </a:cubicBezTo>
                    <a:cubicBezTo>
                      <a:pt x="32758" y="116375"/>
                      <a:pt x="44118" y="130674"/>
                      <a:pt x="44599" y="146074"/>
                    </a:cubicBezTo>
                    <a:cubicBezTo>
                      <a:pt x="45089" y="161473"/>
                      <a:pt x="34708" y="177972"/>
                      <a:pt x="34708" y="177972"/>
                    </a:cubicBezTo>
                    <a:cubicBezTo>
                      <a:pt x="34708" y="177972"/>
                      <a:pt x="53630" y="178102"/>
                      <a:pt x="71044" y="171345"/>
                    </a:cubicBezTo>
                    <a:cubicBezTo>
                      <a:pt x="88468" y="164588"/>
                      <a:pt x="104385" y="150945"/>
                      <a:pt x="104385" y="150945"/>
                    </a:cubicBezTo>
                    <a:cubicBezTo>
                      <a:pt x="104385" y="150945"/>
                      <a:pt x="104330" y="161824"/>
                      <a:pt x="105661" y="171918"/>
                    </a:cubicBezTo>
                    <a:cubicBezTo>
                      <a:pt x="106982" y="182002"/>
                      <a:pt x="109691" y="191301"/>
                      <a:pt x="109691" y="191301"/>
                    </a:cubicBezTo>
                    <a:cubicBezTo>
                      <a:pt x="109691" y="191301"/>
                      <a:pt x="118952" y="188898"/>
                      <a:pt x="126089" y="184618"/>
                    </a:cubicBezTo>
                    <a:cubicBezTo>
                      <a:pt x="133224" y="180329"/>
                      <a:pt x="138244" y="174155"/>
                      <a:pt x="138244" y="174155"/>
                    </a:cubicBezTo>
                    <a:cubicBezTo>
                      <a:pt x="138244" y="174155"/>
                      <a:pt x="151434" y="195128"/>
                      <a:pt x="164929" y="211221"/>
                    </a:cubicBezTo>
                    <a:cubicBezTo>
                      <a:pt x="178425" y="227323"/>
                      <a:pt x="192225" y="238544"/>
                      <a:pt x="192225" y="238544"/>
                    </a:cubicBezTo>
                    <a:cubicBezTo>
                      <a:pt x="192225" y="238544"/>
                      <a:pt x="203178" y="218523"/>
                      <a:pt x="208604" y="200055"/>
                    </a:cubicBezTo>
                    <a:cubicBezTo>
                      <a:pt x="214030" y="181577"/>
                      <a:pt x="213928" y="164662"/>
                      <a:pt x="213928" y="164662"/>
                    </a:cubicBezTo>
                    <a:cubicBezTo>
                      <a:pt x="213928" y="164662"/>
                      <a:pt x="221036" y="168692"/>
                      <a:pt x="228061" y="170550"/>
                    </a:cubicBezTo>
                    <a:cubicBezTo>
                      <a:pt x="235086" y="172408"/>
                      <a:pt x="242028" y="172094"/>
                      <a:pt x="242028" y="172094"/>
                    </a:cubicBezTo>
                    <a:cubicBezTo>
                      <a:pt x="242028" y="172094"/>
                      <a:pt x="240910" y="157202"/>
                      <a:pt x="234652" y="144040"/>
                    </a:cubicBezTo>
                    <a:cubicBezTo>
                      <a:pt x="228394" y="130887"/>
                      <a:pt x="217006" y="119471"/>
                      <a:pt x="217006" y="119471"/>
                    </a:cubicBezTo>
                    <a:cubicBezTo>
                      <a:pt x="217006" y="119471"/>
                      <a:pt x="242934" y="127882"/>
                      <a:pt x="264554" y="128899"/>
                    </a:cubicBezTo>
                    <a:cubicBezTo>
                      <a:pt x="286184" y="129925"/>
                      <a:pt x="303497" y="123566"/>
                      <a:pt x="303497" y="123566"/>
                    </a:cubicBezTo>
                    <a:cubicBezTo>
                      <a:pt x="303497" y="123566"/>
                      <a:pt x="281488" y="109941"/>
                      <a:pt x="271228" y="95290"/>
                    </a:cubicBezTo>
                    <a:cubicBezTo>
                      <a:pt x="260977" y="80649"/>
                      <a:pt x="262475" y="64991"/>
                      <a:pt x="262475" y="64991"/>
                    </a:cubicBezTo>
                    <a:cubicBezTo>
                      <a:pt x="262475" y="64991"/>
                      <a:pt x="229688" y="66654"/>
                      <a:pt x="225455" y="28840"/>
                    </a:cubicBezTo>
                    <a:cubicBezTo>
                      <a:pt x="223782" y="13847"/>
                      <a:pt x="236223" y="7599"/>
                      <a:pt x="236223" y="7599"/>
                    </a:cubicBezTo>
                    <a:cubicBezTo>
                      <a:pt x="236223" y="7599"/>
                      <a:pt x="210850" y="-4769"/>
                      <a:pt x="182085" y="2052"/>
                    </a:cubicBezTo>
                    <a:cubicBezTo>
                      <a:pt x="153319" y="8865"/>
                      <a:pt x="122872" y="37242"/>
                      <a:pt x="122872" y="372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65" name="Google Shape;11365;p17"/>
              <p:cNvSpPr/>
              <p:nvPr/>
            </p:nvSpPr>
            <p:spPr>
              <a:xfrm>
                <a:off x="5491520" y="2755731"/>
                <a:ext cx="206256" cy="216128"/>
              </a:xfrm>
              <a:custGeom>
                <a:avLst/>
                <a:gdLst/>
                <a:ahLst/>
                <a:cxnLst/>
                <a:rect l="l" t="t" r="r" b="b"/>
                <a:pathLst>
                  <a:path w="206256" h="216128" extrusionOk="0">
                    <a:moveTo>
                      <a:pt x="145352" y="216129"/>
                    </a:moveTo>
                    <a:cubicBezTo>
                      <a:pt x="145352" y="216129"/>
                      <a:pt x="136552" y="159069"/>
                      <a:pt x="126144" y="132744"/>
                    </a:cubicBezTo>
                    <a:cubicBezTo>
                      <a:pt x="120339" y="118066"/>
                      <a:pt x="115246" y="108822"/>
                      <a:pt x="115246" y="108822"/>
                    </a:cubicBezTo>
                    <a:cubicBezTo>
                      <a:pt x="115246" y="108822"/>
                      <a:pt x="121948" y="111965"/>
                      <a:pt x="136367" y="122807"/>
                    </a:cubicBezTo>
                    <a:cubicBezTo>
                      <a:pt x="150797" y="133650"/>
                      <a:pt x="172944" y="152201"/>
                      <a:pt x="172944" y="152201"/>
                    </a:cubicBezTo>
                    <a:cubicBezTo>
                      <a:pt x="172944" y="152201"/>
                      <a:pt x="156121" y="131570"/>
                      <a:pt x="141137" y="118777"/>
                    </a:cubicBezTo>
                    <a:cubicBezTo>
                      <a:pt x="126154" y="105975"/>
                      <a:pt x="113010" y="101012"/>
                      <a:pt x="113010" y="101012"/>
                    </a:cubicBezTo>
                    <a:cubicBezTo>
                      <a:pt x="113010" y="101012"/>
                      <a:pt x="109025" y="87572"/>
                      <a:pt x="102999" y="75555"/>
                    </a:cubicBezTo>
                    <a:cubicBezTo>
                      <a:pt x="96963" y="63530"/>
                      <a:pt x="88884" y="52928"/>
                      <a:pt x="88884" y="52928"/>
                    </a:cubicBezTo>
                    <a:lnTo>
                      <a:pt x="125229" y="64057"/>
                    </a:lnTo>
                    <a:cubicBezTo>
                      <a:pt x="125229" y="64057"/>
                      <a:pt x="125515" y="72570"/>
                      <a:pt x="133983" y="84189"/>
                    </a:cubicBezTo>
                    <a:cubicBezTo>
                      <a:pt x="142450" y="95808"/>
                      <a:pt x="159097" y="110523"/>
                      <a:pt x="159097" y="110523"/>
                    </a:cubicBezTo>
                    <a:cubicBezTo>
                      <a:pt x="159097" y="110523"/>
                      <a:pt x="146914" y="94513"/>
                      <a:pt x="140249" y="84041"/>
                    </a:cubicBezTo>
                    <a:cubicBezTo>
                      <a:pt x="133585" y="73568"/>
                      <a:pt x="132430" y="68632"/>
                      <a:pt x="132430" y="68632"/>
                    </a:cubicBezTo>
                    <a:lnTo>
                      <a:pt x="164791" y="83819"/>
                    </a:lnTo>
                    <a:lnTo>
                      <a:pt x="206257" y="105670"/>
                    </a:lnTo>
                    <a:lnTo>
                      <a:pt x="168599" y="79798"/>
                    </a:lnTo>
                    <a:cubicBezTo>
                      <a:pt x="168599" y="79798"/>
                      <a:pt x="171649" y="76064"/>
                      <a:pt x="181041" y="75306"/>
                    </a:cubicBezTo>
                    <a:cubicBezTo>
                      <a:pt x="190432" y="74539"/>
                      <a:pt x="206155" y="76748"/>
                      <a:pt x="206155" y="76748"/>
                    </a:cubicBezTo>
                    <a:cubicBezTo>
                      <a:pt x="206155" y="76748"/>
                      <a:pt x="189905" y="71562"/>
                      <a:pt x="178683" y="71359"/>
                    </a:cubicBezTo>
                    <a:cubicBezTo>
                      <a:pt x="167462" y="71155"/>
                      <a:pt x="161260" y="75944"/>
                      <a:pt x="161260" y="75944"/>
                    </a:cubicBezTo>
                    <a:lnTo>
                      <a:pt x="135277" y="64084"/>
                    </a:lnTo>
                    <a:lnTo>
                      <a:pt x="120718" y="56708"/>
                    </a:lnTo>
                    <a:cubicBezTo>
                      <a:pt x="120718" y="56708"/>
                      <a:pt x="125192" y="51033"/>
                      <a:pt x="136968" y="46337"/>
                    </a:cubicBezTo>
                    <a:cubicBezTo>
                      <a:pt x="148744" y="41641"/>
                      <a:pt x="167813" y="37926"/>
                      <a:pt x="167813" y="37926"/>
                    </a:cubicBezTo>
                    <a:cubicBezTo>
                      <a:pt x="167813" y="37926"/>
                      <a:pt x="148689" y="36937"/>
                      <a:pt x="134851" y="40708"/>
                    </a:cubicBezTo>
                    <a:cubicBezTo>
                      <a:pt x="121014" y="44479"/>
                      <a:pt x="112473" y="53029"/>
                      <a:pt x="112473" y="53029"/>
                    </a:cubicBezTo>
                    <a:lnTo>
                      <a:pt x="85390" y="45736"/>
                    </a:lnTo>
                    <a:cubicBezTo>
                      <a:pt x="85390" y="45736"/>
                      <a:pt x="81693" y="38896"/>
                      <a:pt x="73189" y="27462"/>
                    </a:cubicBezTo>
                    <a:cubicBezTo>
                      <a:pt x="64685" y="16019"/>
                      <a:pt x="51393" y="0"/>
                      <a:pt x="51393" y="0"/>
                    </a:cubicBezTo>
                    <a:lnTo>
                      <a:pt x="37491" y="6618"/>
                    </a:lnTo>
                    <a:cubicBezTo>
                      <a:pt x="37491" y="6618"/>
                      <a:pt x="53020" y="18958"/>
                      <a:pt x="63271" y="30013"/>
                    </a:cubicBezTo>
                    <a:cubicBezTo>
                      <a:pt x="73522" y="41078"/>
                      <a:pt x="78504" y="50866"/>
                      <a:pt x="78504" y="50866"/>
                    </a:cubicBezTo>
                    <a:lnTo>
                      <a:pt x="66312" y="66977"/>
                    </a:lnTo>
                    <a:cubicBezTo>
                      <a:pt x="66312" y="66977"/>
                      <a:pt x="53556" y="58557"/>
                      <a:pt x="37288" y="56209"/>
                    </a:cubicBezTo>
                    <a:cubicBezTo>
                      <a:pt x="21010" y="53861"/>
                      <a:pt x="0" y="54980"/>
                      <a:pt x="0" y="54980"/>
                    </a:cubicBezTo>
                    <a:cubicBezTo>
                      <a:pt x="0" y="54980"/>
                      <a:pt x="20890" y="56144"/>
                      <a:pt x="36317" y="60535"/>
                    </a:cubicBezTo>
                    <a:cubicBezTo>
                      <a:pt x="51745" y="64916"/>
                      <a:pt x="63049" y="72071"/>
                      <a:pt x="63049" y="72071"/>
                    </a:cubicBezTo>
                    <a:lnTo>
                      <a:pt x="45061" y="98119"/>
                    </a:lnTo>
                    <a:cubicBezTo>
                      <a:pt x="45061" y="98119"/>
                      <a:pt x="37473" y="95882"/>
                      <a:pt x="27804" y="100660"/>
                    </a:cubicBezTo>
                    <a:cubicBezTo>
                      <a:pt x="18135" y="105439"/>
                      <a:pt x="6387" y="117234"/>
                      <a:pt x="6387" y="117234"/>
                    </a:cubicBezTo>
                    <a:cubicBezTo>
                      <a:pt x="6387" y="117234"/>
                      <a:pt x="20724" y="108249"/>
                      <a:pt x="29625" y="104570"/>
                    </a:cubicBezTo>
                    <a:cubicBezTo>
                      <a:pt x="38526" y="100891"/>
                      <a:pt x="41974" y="102528"/>
                      <a:pt x="41974" y="102528"/>
                    </a:cubicBezTo>
                    <a:lnTo>
                      <a:pt x="22046" y="158570"/>
                    </a:lnTo>
                    <a:cubicBezTo>
                      <a:pt x="22046" y="158570"/>
                      <a:pt x="39756" y="121671"/>
                      <a:pt x="50080" y="103627"/>
                    </a:cubicBezTo>
                    <a:cubicBezTo>
                      <a:pt x="57873" y="90003"/>
                      <a:pt x="61672" y="85547"/>
                      <a:pt x="61672" y="85547"/>
                    </a:cubicBezTo>
                    <a:cubicBezTo>
                      <a:pt x="61672" y="85547"/>
                      <a:pt x="65508" y="91177"/>
                      <a:pt x="68493" y="100513"/>
                    </a:cubicBezTo>
                    <a:cubicBezTo>
                      <a:pt x="71479" y="109848"/>
                      <a:pt x="72828" y="121671"/>
                      <a:pt x="72828" y="121671"/>
                    </a:cubicBezTo>
                    <a:cubicBezTo>
                      <a:pt x="72828" y="121671"/>
                      <a:pt x="74594" y="108961"/>
                      <a:pt x="73097" y="98775"/>
                    </a:cubicBezTo>
                    <a:cubicBezTo>
                      <a:pt x="71608" y="88598"/>
                      <a:pt x="66848" y="80954"/>
                      <a:pt x="66848" y="80954"/>
                    </a:cubicBezTo>
                    <a:lnTo>
                      <a:pt x="82931" y="58215"/>
                    </a:lnTo>
                    <a:cubicBezTo>
                      <a:pt x="82931" y="58215"/>
                      <a:pt x="90150" y="70296"/>
                      <a:pt x="95715" y="80538"/>
                    </a:cubicBezTo>
                    <a:cubicBezTo>
                      <a:pt x="101289" y="90779"/>
                      <a:pt x="104884" y="102398"/>
                      <a:pt x="104884" y="102398"/>
                    </a:cubicBezTo>
                    <a:cubicBezTo>
                      <a:pt x="104884" y="102398"/>
                      <a:pt x="97166" y="113435"/>
                      <a:pt x="92461" y="128095"/>
                    </a:cubicBezTo>
                    <a:cubicBezTo>
                      <a:pt x="87747" y="142746"/>
                      <a:pt x="86047" y="161020"/>
                      <a:pt x="86047" y="161020"/>
                    </a:cubicBezTo>
                    <a:cubicBezTo>
                      <a:pt x="86047" y="161020"/>
                      <a:pt x="90881" y="144511"/>
                      <a:pt x="96307" y="131903"/>
                    </a:cubicBezTo>
                    <a:cubicBezTo>
                      <a:pt x="101732" y="119286"/>
                      <a:pt x="107750" y="110579"/>
                      <a:pt x="107750" y="110579"/>
                    </a:cubicBezTo>
                    <a:cubicBezTo>
                      <a:pt x="107750" y="110579"/>
                      <a:pt x="112889" y="116411"/>
                      <a:pt x="120358" y="136626"/>
                    </a:cubicBezTo>
                    <a:cubicBezTo>
                      <a:pt x="130091" y="162942"/>
                      <a:pt x="145352" y="216129"/>
                      <a:pt x="145352" y="21612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66" name="Google Shape;11366;p17"/>
            <p:cNvGrpSpPr/>
            <p:nvPr/>
          </p:nvGrpSpPr>
          <p:grpSpPr>
            <a:xfrm>
              <a:off x="4870079" y="3111212"/>
              <a:ext cx="176354" cy="231744"/>
              <a:chOff x="4870079" y="3111212"/>
              <a:chExt cx="176354" cy="231744"/>
            </a:xfrm>
          </p:grpSpPr>
          <p:sp>
            <p:nvSpPr>
              <p:cNvPr id="11367" name="Google Shape;11367;p17"/>
              <p:cNvSpPr/>
              <p:nvPr/>
            </p:nvSpPr>
            <p:spPr>
              <a:xfrm>
                <a:off x="4870079" y="3111212"/>
                <a:ext cx="176354" cy="231744"/>
              </a:xfrm>
              <a:custGeom>
                <a:avLst/>
                <a:gdLst/>
                <a:ahLst/>
                <a:cxnLst/>
                <a:rect l="l" t="t" r="r" b="b"/>
                <a:pathLst>
                  <a:path w="176354" h="231744" extrusionOk="0">
                    <a:moveTo>
                      <a:pt x="117844" y="162905"/>
                    </a:moveTo>
                    <a:cubicBezTo>
                      <a:pt x="117844" y="162905"/>
                      <a:pt x="143883" y="167887"/>
                      <a:pt x="158376" y="148448"/>
                    </a:cubicBezTo>
                    <a:cubicBezTo>
                      <a:pt x="181188" y="117825"/>
                      <a:pt x="175800" y="91814"/>
                      <a:pt x="175800" y="91814"/>
                    </a:cubicBezTo>
                    <a:cubicBezTo>
                      <a:pt x="175800" y="91814"/>
                      <a:pt x="159458" y="113675"/>
                      <a:pt x="149243" y="91084"/>
                    </a:cubicBezTo>
                    <a:cubicBezTo>
                      <a:pt x="143938" y="79354"/>
                      <a:pt x="145509" y="56588"/>
                      <a:pt x="145509" y="56588"/>
                    </a:cubicBezTo>
                    <a:cubicBezTo>
                      <a:pt x="145509" y="56588"/>
                      <a:pt x="135840" y="47409"/>
                      <a:pt x="131663" y="33267"/>
                    </a:cubicBezTo>
                    <a:cubicBezTo>
                      <a:pt x="127475" y="19115"/>
                      <a:pt x="128788" y="0"/>
                      <a:pt x="128788" y="0"/>
                    </a:cubicBezTo>
                    <a:cubicBezTo>
                      <a:pt x="128788" y="0"/>
                      <a:pt x="118713" y="6748"/>
                      <a:pt x="111188" y="19356"/>
                    </a:cubicBezTo>
                    <a:cubicBezTo>
                      <a:pt x="103665" y="31973"/>
                      <a:pt x="98691" y="50432"/>
                      <a:pt x="98691" y="50432"/>
                    </a:cubicBezTo>
                    <a:cubicBezTo>
                      <a:pt x="98691" y="50432"/>
                      <a:pt x="95956" y="40292"/>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67" y="26427"/>
                      <a:pt x="51209" y="16361"/>
                    </a:cubicBezTo>
                    <a:cubicBezTo>
                      <a:pt x="39950" y="6285"/>
                      <a:pt x="29773" y="860"/>
                      <a:pt x="29773" y="860"/>
                    </a:cubicBezTo>
                    <a:cubicBezTo>
                      <a:pt x="29773" y="860"/>
                      <a:pt x="29052" y="23460"/>
                      <a:pt x="30882" y="42612"/>
                    </a:cubicBezTo>
                    <a:cubicBezTo>
                      <a:pt x="32703" y="61755"/>
                      <a:pt x="37075" y="77459"/>
                      <a:pt x="37075" y="77459"/>
                    </a:cubicBezTo>
                    <a:cubicBezTo>
                      <a:pt x="37075" y="77459"/>
                      <a:pt x="32269" y="76285"/>
                      <a:pt x="28072" y="77108"/>
                    </a:cubicBezTo>
                    <a:cubicBezTo>
                      <a:pt x="23867" y="77931"/>
                      <a:pt x="20262" y="80750"/>
                      <a:pt x="20262" y="80750"/>
                    </a:cubicBezTo>
                    <a:cubicBezTo>
                      <a:pt x="20262" y="80750"/>
                      <a:pt x="24652" y="94199"/>
                      <a:pt x="31326" y="104164"/>
                    </a:cubicBezTo>
                    <a:cubicBezTo>
                      <a:pt x="37990" y="114128"/>
                      <a:pt x="46947" y="120617"/>
                      <a:pt x="46947" y="120617"/>
                    </a:cubicBezTo>
                    <a:cubicBezTo>
                      <a:pt x="46947" y="120617"/>
                      <a:pt x="31049" y="122207"/>
                      <a:pt x="19309" y="129102"/>
                    </a:cubicBezTo>
                    <a:cubicBezTo>
                      <a:pt x="7571" y="136007"/>
                      <a:pt x="0" y="148208"/>
                      <a:pt x="0" y="148208"/>
                    </a:cubicBezTo>
                    <a:cubicBezTo>
                      <a:pt x="0" y="148208"/>
                      <a:pt x="15159" y="152895"/>
                      <a:pt x="24329" y="162785"/>
                    </a:cubicBezTo>
                    <a:cubicBezTo>
                      <a:pt x="33498" y="172685"/>
                      <a:pt x="36696" y="187798"/>
                      <a:pt x="36696" y="187798"/>
                    </a:cubicBezTo>
                    <a:cubicBezTo>
                      <a:pt x="36696" y="187798"/>
                      <a:pt x="53667" y="174339"/>
                      <a:pt x="65545" y="207976"/>
                    </a:cubicBezTo>
                    <a:cubicBezTo>
                      <a:pt x="70250" y="221314"/>
                      <a:pt x="65240" y="231639"/>
                      <a:pt x="65240" y="231639"/>
                    </a:cubicBezTo>
                    <a:cubicBezTo>
                      <a:pt x="65240" y="231639"/>
                      <a:pt x="81859" y="233931"/>
                      <a:pt x="95383"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68" name="Google Shape;11368;p17"/>
              <p:cNvSpPr/>
              <p:nvPr/>
            </p:nvSpPr>
            <p:spPr>
              <a:xfrm>
                <a:off x="4905223" y="3134570"/>
                <a:ext cx="122364" cy="173904"/>
              </a:xfrm>
              <a:custGeom>
                <a:avLst/>
                <a:gdLst/>
                <a:ahLst/>
                <a:cxnLst/>
                <a:rect l="l" t="t" r="r" b="b"/>
                <a:pathLst>
                  <a:path w="122364" h="173904" extrusionOk="0">
                    <a:moveTo>
                      <a:pt x="4178" y="0"/>
                    </a:moveTo>
                    <a:cubicBezTo>
                      <a:pt x="4178" y="0"/>
                      <a:pt x="23386" y="49886"/>
                      <a:pt x="35615" y="70582"/>
                    </a:cubicBezTo>
                    <a:cubicBezTo>
                      <a:pt x="42436" y="82136"/>
                      <a:pt x="47492" y="88884"/>
                      <a:pt x="47492" y="88884"/>
                    </a:cubicBezTo>
                    <a:cubicBezTo>
                      <a:pt x="47492" y="88884"/>
                      <a:pt x="43139" y="88394"/>
                      <a:pt x="32722" y="83541"/>
                    </a:cubicBezTo>
                    <a:cubicBezTo>
                      <a:pt x="22304" y="78689"/>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592"/>
                    </a:cubicBezTo>
                    <a:cubicBezTo>
                      <a:pt x="36364" y="110865"/>
                      <a:pt x="23783" y="103221"/>
                      <a:pt x="23783" y="103221"/>
                    </a:cubicBezTo>
                    <a:cubicBezTo>
                      <a:pt x="23783" y="103221"/>
                      <a:pt x="34330" y="113684"/>
                      <a:pt x="40532" y="121005"/>
                    </a:cubicBezTo>
                    <a:cubicBezTo>
                      <a:pt x="46735"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64"/>
                      <a:pt x="31446" y="136164"/>
                    </a:cubicBezTo>
                    <a:lnTo>
                      <a:pt x="48251" y="137763"/>
                    </a:lnTo>
                    <a:lnTo>
                      <a:pt x="57855" y="139335"/>
                    </a:lnTo>
                    <a:cubicBezTo>
                      <a:pt x="57855" y="139335"/>
                      <a:pt x="56930" y="146248"/>
                      <a:pt x="51874" y="154891"/>
                    </a:cubicBezTo>
                    <a:cubicBezTo>
                      <a:pt x="46827" y="163534"/>
                      <a:pt x="37648" y="173905"/>
                      <a:pt x="37648" y="173905"/>
                    </a:cubicBezTo>
                    <a:cubicBezTo>
                      <a:pt x="37648" y="173905"/>
                      <a:pt x="48057" y="167887"/>
                      <a:pt x="54435" y="159356"/>
                    </a:cubicBezTo>
                    <a:cubicBezTo>
                      <a:pt x="60812" y="150815"/>
                      <a:pt x="63169" y="139769"/>
                      <a:pt x="63169" y="139769"/>
                    </a:cubicBezTo>
                    <a:lnTo>
                      <a:pt x="79401" y="136718"/>
                    </a:lnTo>
                    <a:cubicBezTo>
                      <a:pt x="79401" y="136718"/>
                      <a:pt x="83107" y="141738"/>
                      <a:pt x="90530" y="149280"/>
                    </a:cubicBezTo>
                    <a:cubicBezTo>
                      <a:pt x="97952" y="156832"/>
                      <a:pt x="109090" y="166908"/>
                      <a:pt x="109090" y="166908"/>
                    </a:cubicBezTo>
                    <a:lnTo>
                      <a:pt x="114784" y="155705"/>
                    </a:lnTo>
                    <a:cubicBezTo>
                      <a:pt x="114784" y="155705"/>
                      <a:pt x="103397" y="149872"/>
                      <a:pt x="95142" y="143300"/>
                    </a:cubicBezTo>
                    <a:cubicBezTo>
                      <a:pt x="86888" y="136737"/>
                      <a:pt x="81748" y="129444"/>
                      <a:pt x="81748" y="129444"/>
                    </a:cubicBezTo>
                    <a:lnTo>
                      <a:pt x="84115" y="110033"/>
                    </a:lnTo>
                    <a:cubicBezTo>
                      <a:pt x="84115" y="110033"/>
                      <a:pt x="93025" y="113231"/>
                      <a:pt x="102259" y="109506"/>
                    </a:cubicBezTo>
                    <a:cubicBezTo>
                      <a:pt x="111494" y="105781"/>
                      <a:pt x="122364" y="97111"/>
                      <a:pt x="122364" y="97111"/>
                    </a:cubicBezTo>
                    <a:cubicBezTo>
                      <a:pt x="122364" y="97111"/>
                      <a:pt x="110976" y="103609"/>
                      <a:pt x="101677" y="105134"/>
                    </a:cubicBezTo>
                    <a:cubicBezTo>
                      <a:pt x="92369" y="106650"/>
                      <a:pt x="84549" y="104108"/>
                      <a:pt x="84549" y="104108"/>
                    </a:cubicBezTo>
                    <a:lnTo>
                      <a:pt x="87461" y="73346"/>
                    </a:lnTo>
                    <a:cubicBezTo>
                      <a:pt x="87461" y="73346"/>
                      <a:pt x="92064" y="72671"/>
                      <a:pt x="95974" y="64713"/>
                    </a:cubicBezTo>
                    <a:cubicBezTo>
                      <a:pt x="99884" y="56754"/>
                      <a:pt x="103119" y="41521"/>
                      <a:pt x="103119" y="41521"/>
                    </a:cubicBezTo>
                    <a:cubicBezTo>
                      <a:pt x="103119" y="41521"/>
                      <a:pt x="97795" y="55090"/>
                      <a:pt x="94005" y="61736"/>
                    </a:cubicBezTo>
                    <a:cubicBezTo>
                      <a:pt x="90224" y="68392"/>
                      <a:pt x="87978" y="68124"/>
                      <a:pt x="87978" y="68124"/>
                    </a:cubicBezTo>
                    <a:lnTo>
                      <a:pt x="84281" y="8753"/>
                    </a:lnTo>
                    <a:cubicBezTo>
                      <a:pt x="84281" y="8753"/>
                      <a:pt x="84272" y="49507"/>
                      <a:pt x="83394" y="70046"/>
                    </a:cubicBezTo>
                    <a:cubicBezTo>
                      <a:pt x="82728" y="85547"/>
                      <a:pt x="81841" y="91075"/>
                      <a:pt x="81841" y="91075"/>
                    </a:cubicBezTo>
                    <a:cubicBezTo>
                      <a:pt x="81841" y="91075"/>
                      <a:pt x="78375" y="87230"/>
                      <a:pt x="74419" y="79632"/>
                    </a:cubicBezTo>
                    <a:cubicBezTo>
                      <a:pt x="70453" y="72034"/>
                      <a:pt x="66728" y="61524"/>
                      <a:pt x="66728" y="61524"/>
                    </a:cubicBezTo>
                    <a:cubicBezTo>
                      <a:pt x="66728" y="61524"/>
                      <a:pt x="69030" y="73993"/>
                      <a:pt x="72412" y="82913"/>
                    </a:cubicBezTo>
                    <a:cubicBezTo>
                      <a:pt x="75796" y="91842"/>
                      <a:pt x="80270" y="97231"/>
                      <a:pt x="80270" y="97231"/>
                    </a:cubicBezTo>
                    <a:lnTo>
                      <a:pt x="77524" y="124222"/>
                    </a:lnTo>
                    <a:cubicBezTo>
                      <a:pt x="77524" y="124222"/>
                      <a:pt x="70619" y="115598"/>
                      <a:pt x="65055" y="108101"/>
                    </a:cubicBezTo>
                    <a:cubicBezTo>
                      <a:pt x="59491" y="100596"/>
                      <a:pt x="54629" y="91093"/>
                      <a:pt x="54629" y="91093"/>
                    </a:cubicBezTo>
                    <a:cubicBezTo>
                      <a:pt x="54629" y="91093"/>
                      <a:pt x="55913" y="78023"/>
                      <a:pt x="54675" y="62679"/>
                    </a:cubicBezTo>
                    <a:cubicBezTo>
                      <a:pt x="53436" y="47335"/>
                      <a:pt x="49683" y="29727"/>
                      <a:pt x="49683" y="29727"/>
                    </a:cubicBezTo>
                    <a:cubicBezTo>
                      <a:pt x="49683" y="29727"/>
                      <a:pt x="51329" y="46836"/>
                      <a:pt x="51661" y="60535"/>
                    </a:cubicBezTo>
                    <a:cubicBezTo>
                      <a:pt x="51994" y="74234"/>
                      <a:pt x="51024" y="84521"/>
                      <a:pt x="51024" y="84521"/>
                    </a:cubicBezTo>
                    <a:cubicBezTo>
                      <a:pt x="51024" y="84521"/>
                      <a:pt x="46809" y="80963"/>
                      <a:pt x="37694" y="64879"/>
                    </a:cubicBezTo>
                    <a:cubicBezTo>
                      <a:pt x="25826" y="4392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69" name="Google Shape;11369;p17"/>
            <p:cNvGrpSpPr/>
            <p:nvPr/>
          </p:nvGrpSpPr>
          <p:grpSpPr>
            <a:xfrm>
              <a:off x="6933134" y="2637508"/>
              <a:ext cx="306704" cy="330690"/>
              <a:chOff x="6933134" y="2637508"/>
              <a:chExt cx="306704" cy="330690"/>
            </a:xfrm>
          </p:grpSpPr>
          <p:sp>
            <p:nvSpPr>
              <p:cNvPr id="11370" name="Google Shape;11370;p17"/>
              <p:cNvSpPr/>
              <p:nvPr/>
            </p:nvSpPr>
            <p:spPr>
              <a:xfrm>
                <a:off x="6939202" y="2637508"/>
                <a:ext cx="300636" cy="330690"/>
              </a:xfrm>
              <a:custGeom>
                <a:avLst/>
                <a:gdLst/>
                <a:ahLst/>
                <a:cxnLst/>
                <a:rect l="l" t="t" r="r" b="b"/>
                <a:pathLst>
                  <a:path w="300636" h="330690" extrusionOk="0">
                    <a:moveTo>
                      <a:pt x="46111" y="144067"/>
                    </a:moveTo>
                    <a:cubicBezTo>
                      <a:pt x="46111" y="144067"/>
                      <a:pt x="19647" y="103988"/>
                      <a:pt x="30184" y="66848"/>
                    </a:cubicBezTo>
                    <a:cubicBezTo>
                      <a:pt x="46767" y="8384"/>
                      <a:pt x="80644" y="0"/>
                      <a:pt x="80644" y="0"/>
                    </a:cubicBezTo>
                    <a:cubicBezTo>
                      <a:pt x="80644" y="0"/>
                      <a:pt x="68840" y="41826"/>
                      <a:pt x="102680" y="43777"/>
                    </a:cubicBezTo>
                    <a:cubicBezTo>
                      <a:pt x="120243" y="44793"/>
                      <a:pt x="144876" y="26972"/>
                      <a:pt x="144876" y="26972"/>
                    </a:cubicBezTo>
                    <a:cubicBezTo>
                      <a:pt x="144876" y="26972"/>
                      <a:pt x="163021" y="36973"/>
                      <a:pt x="182441" y="34496"/>
                    </a:cubicBezTo>
                    <a:cubicBezTo>
                      <a:pt x="201861" y="32019"/>
                      <a:pt x="222548" y="17072"/>
                      <a:pt x="222548" y="17072"/>
                    </a:cubicBezTo>
                    <a:cubicBezTo>
                      <a:pt x="222548" y="17072"/>
                      <a:pt x="222918" y="38378"/>
                      <a:pt x="214590" y="59333"/>
                    </a:cubicBezTo>
                    <a:cubicBezTo>
                      <a:pt x="206271" y="80297"/>
                      <a:pt x="189244" y="100910"/>
                      <a:pt x="189244" y="100910"/>
                    </a:cubicBezTo>
                    <a:cubicBezTo>
                      <a:pt x="189244" y="100910"/>
                      <a:pt x="202961" y="98710"/>
                      <a:pt x="215699" y="98229"/>
                    </a:cubicBezTo>
                    <a:cubicBezTo>
                      <a:pt x="228427" y="97748"/>
                      <a:pt x="240184" y="98969"/>
                      <a:pt x="240184" y="98969"/>
                    </a:cubicBezTo>
                    <a:cubicBezTo>
                      <a:pt x="240184" y="98969"/>
                      <a:pt x="237255" y="109876"/>
                      <a:pt x="231930" y="118759"/>
                    </a:cubicBezTo>
                    <a:cubicBezTo>
                      <a:pt x="226597" y="127642"/>
                      <a:pt x="218878" y="134509"/>
                      <a:pt x="218878" y="134509"/>
                    </a:cubicBezTo>
                    <a:cubicBezTo>
                      <a:pt x="218878" y="134509"/>
                      <a:pt x="245453" y="145269"/>
                      <a:pt x="265900" y="157313"/>
                    </a:cubicBezTo>
                    <a:cubicBezTo>
                      <a:pt x="286337" y="169366"/>
                      <a:pt x="300636" y="182704"/>
                      <a:pt x="300636" y="182704"/>
                    </a:cubicBezTo>
                    <a:cubicBezTo>
                      <a:pt x="300636" y="182704"/>
                      <a:pt x="275522" y="198982"/>
                      <a:pt x="252294" y="208724"/>
                    </a:cubicBezTo>
                    <a:cubicBezTo>
                      <a:pt x="229065" y="218467"/>
                      <a:pt x="207731" y="221674"/>
                      <a:pt x="207731" y="221674"/>
                    </a:cubicBezTo>
                    <a:cubicBezTo>
                      <a:pt x="207731" y="221674"/>
                      <a:pt x="212898" y="228893"/>
                      <a:pt x="215320" y="236445"/>
                    </a:cubicBezTo>
                    <a:cubicBezTo>
                      <a:pt x="217742" y="243997"/>
                      <a:pt x="217418" y="251891"/>
                      <a:pt x="217418" y="251891"/>
                    </a:cubicBezTo>
                    <a:cubicBezTo>
                      <a:pt x="217418" y="251891"/>
                      <a:pt x="198617" y="253545"/>
                      <a:pt x="181970" y="249081"/>
                    </a:cubicBezTo>
                    <a:cubicBezTo>
                      <a:pt x="165313" y="244607"/>
                      <a:pt x="150801" y="234023"/>
                      <a:pt x="150801" y="234023"/>
                    </a:cubicBezTo>
                    <a:cubicBezTo>
                      <a:pt x="150801" y="234023"/>
                      <a:pt x="161681" y="261587"/>
                      <a:pt x="163206" y="285758"/>
                    </a:cubicBezTo>
                    <a:cubicBezTo>
                      <a:pt x="164740" y="309921"/>
                      <a:pt x="156911" y="330691"/>
                      <a:pt x="156911" y="330691"/>
                    </a:cubicBezTo>
                    <a:cubicBezTo>
                      <a:pt x="156911" y="330691"/>
                      <a:pt x="139487" y="308553"/>
                      <a:pt x="120918" y="299873"/>
                    </a:cubicBezTo>
                    <a:cubicBezTo>
                      <a:pt x="102338" y="291184"/>
                      <a:pt x="82613" y="295954"/>
                      <a:pt x="82613" y="295954"/>
                    </a:cubicBezTo>
                    <a:cubicBezTo>
                      <a:pt x="82613" y="295954"/>
                      <a:pt x="84351" y="258675"/>
                      <a:pt x="36636" y="261328"/>
                    </a:cubicBezTo>
                    <a:cubicBezTo>
                      <a:pt x="17725" y="262382"/>
                      <a:pt x="9979" y="277634"/>
                      <a:pt x="9979" y="277634"/>
                    </a:cubicBezTo>
                    <a:cubicBezTo>
                      <a:pt x="9979" y="277634"/>
                      <a:pt x="-5883" y="251466"/>
                      <a:pt x="2390" y="217709"/>
                    </a:cubicBezTo>
                    <a:cubicBezTo>
                      <a:pt x="10672" y="183952"/>
                      <a:pt x="46111" y="144067"/>
                      <a:pt x="46111"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71" name="Google Shape;11371;p17"/>
              <p:cNvSpPr/>
              <p:nvPr/>
            </p:nvSpPr>
            <p:spPr>
              <a:xfrm>
                <a:off x="6933134" y="2682107"/>
                <a:ext cx="273502" cy="233080"/>
              </a:xfrm>
              <a:custGeom>
                <a:avLst/>
                <a:gdLst/>
                <a:ahLst/>
                <a:cxnLst/>
                <a:rect l="l" t="t" r="r" b="b"/>
                <a:pathLst>
                  <a:path w="273502" h="233080" extrusionOk="0">
                    <a:moveTo>
                      <a:pt x="273502" y="137199"/>
                    </a:moveTo>
                    <a:cubicBezTo>
                      <a:pt x="273502" y="137199"/>
                      <a:pt x="201460" y="138484"/>
                      <a:pt x="168165" y="131921"/>
                    </a:cubicBezTo>
                    <a:cubicBezTo>
                      <a:pt x="149595" y="128261"/>
                      <a:pt x="137883" y="124333"/>
                      <a:pt x="137883" y="124333"/>
                    </a:cubicBezTo>
                    <a:cubicBezTo>
                      <a:pt x="137883" y="124333"/>
                      <a:pt x="141923" y="131274"/>
                      <a:pt x="155751" y="145398"/>
                    </a:cubicBezTo>
                    <a:cubicBezTo>
                      <a:pt x="169579" y="159531"/>
                      <a:pt x="193205" y="180846"/>
                      <a:pt x="193205" y="180846"/>
                    </a:cubicBezTo>
                    <a:cubicBezTo>
                      <a:pt x="193205" y="180846"/>
                      <a:pt x="167019" y="165937"/>
                      <a:pt x="150723" y="151564"/>
                    </a:cubicBezTo>
                    <a:cubicBezTo>
                      <a:pt x="134427" y="137190"/>
                      <a:pt x="128021" y="123353"/>
                      <a:pt x="128021" y="123353"/>
                    </a:cubicBezTo>
                    <a:cubicBezTo>
                      <a:pt x="128021" y="123353"/>
                      <a:pt x="111041" y="121504"/>
                      <a:pt x="95817" y="117058"/>
                    </a:cubicBezTo>
                    <a:cubicBezTo>
                      <a:pt x="80593" y="112621"/>
                      <a:pt x="67135" y="105596"/>
                      <a:pt x="67135" y="105596"/>
                    </a:cubicBezTo>
                    <a:lnTo>
                      <a:pt x="81564" y="144372"/>
                    </a:lnTo>
                    <a:cubicBezTo>
                      <a:pt x="81564" y="144372"/>
                      <a:pt x="92304" y="143032"/>
                      <a:pt x="107038" y="150297"/>
                    </a:cubicBezTo>
                    <a:cubicBezTo>
                      <a:pt x="121772" y="157553"/>
                      <a:pt x="140509" y="173424"/>
                      <a:pt x="140509" y="173424"/>
                    </a:cubicBezTo>
                    <a:cubicBezTo>
                      <a:pt x="140509" y="173424"/>
                      <a:pt x="120201" y="162840"/>
                      <a:pt x="106927" y="157378"/>
                    </a:cubicBezTo>
                    <a:cubicBezTo>
                      <a:pt x="93654" y="151924"/>
                      <a:pt x="87415" y="151591"/>
                      <a:pt x="87415" y="151591"/>
                    </a:cubicBezTo>
                    <a:lnTo>
                      <a:pt x="106918" y="185089"/>
                    </a:lnTo>
                    <a:lnTo>
                      <a:pt x="134916" y="227516"/>
                    </a:lnTo>
                    <a:lnTo>
                      <a:pt x="101881" y="190164"/>
                    </a:lnTo>
                    <a:cubicBezTo>
                      <a:pt x="101881" y="190164"/>
                      <a:pt x="97213" y="194342"/>
                      <a:pt x="96353" y="205073"/>
                    </a:cubicBezTo>
                    <a:cubicBezTo>
                      <a:pt x="95493" y="215796"/>
                      <a:pt x="98461" y="233081"/>
                      <a:pt x="98461" y="233081"/>
                    </a:cubicBezTo>
                    <a:cubicBezTo>
                      <a:pt x="98461" y="233081"/>
                      <a:pt x="91741" y="215796"/>
                      <a:pt x="91362" y="203188"/>
                    </a:cubicBezTo>
                    <a:cubicBezTo>
                      <a:pt x="90983" y="190580"/>
                      <a:pt x="96945" y="182649"/>
                      <a:pt x="96945" y="182649"/>
                    </a:cubicBezTo>
                    <a:lnTo>
                      <a:pt x="81712" y="155695"/>
                    </a:lnTo>
                    <a:lnTo>
                      <a:pt x="72256" y="140730"/>
                    </a:lnTo>
                    <a:cubicBezTo>
                      <a:pt x="72256" y="140730"/>
                      <a:pt x="65148" y="146896"/>
                      <a:pt x="59352" y="161084"/>
                    </a:cubicBezTo>
                    <a:cubicBezTo>
                      <a:pt x="53566" y="175282"/>
                      <a:pt x="49092" y="197503"/>
                      <a:pt x="49092" y="197503"/>
                    </a:cubicBezTo>
                    <a:cubicBezTo>
                      <a:pt x="49092" y="197503"/>
                      <a:pt x="47631" y="176133"/>
                      <a:pt x="52234" y="159799"/>
                    </a:cubicBezTo>
                    <a:cubicBezTo>
                      <a:pt x="56847" y="143466"/>
                      <a:pt x="67523" y="132171"/>
                      <a:pt x="67523" y="132171"/>
                    </a:cubicBezTo>
                    <a:lnTo>
                      <a:pt x="58039" y="103073"/>
                    </a:lnTo>
                    <a:cubicBezTo>
                      <a:pt x="58039" y="103073"/>
                      <a:pt x="49369" y="100244"/>
                      <a:pt x="34857" y="92914"/>
                    </a:cubicBezTo>
                    <a:cubicBezTo>
                      <a:pt x="20345" y="85575"/>
                      <a:pt x="0" y="73735"/>
                      <a:pt x="0" y="73735"/>
                    </a:cubicBezTo>
                    <a:lnTo>
                      <a:pt x="8190" y="56773"/>
                    </a:lnTo>
                    <a:cubicBezTo>
                      <a:pt x="8190" y="56773"/>
                      <a:pt x="23922" y="71849"/>
                      <a:pt x="37972" y="81231"/>
                    </a:cubicBezTo>
                    <a:cubicBezTo>
                      <a:pt x="52031" y="90613"/>
                      <a:pt x="64427" y="94301"/>
                      <a:pt x="64427" y="94301"/>
                    </a:cubicBezTo>
                    <a:lnTo>
                      <a:pt x="84596" y="77404"/>
                    </a:lnTo>
                    <a:cubicBezTo>
                      <a:pt x="84596" y="77404"/>
                      <a:pt x="73855" y="64685"/>
                      <a:pt x="70712" y="46808"/>
                    </a:cubicBezTo>
                    <a:cubicBezTo>
                      <a:pt x="67579" y="28922"/>
                      <a:pt x="68743" y="5019"/>
                      <a:pt x="68743" y="5019"/>
                    </a:cubicBezTo>
                    <a:cubicBezTo>
                      <a:pt x="68743" y="5019"/>
                      <a:pt x="70453" y="28340"/>
                      <a:pt x="76147" y="44867"/>
                    </a:cubicBezTo>
                    <a:cubicBezTo>
                      <a:pt x="81850" y="61394"/>
                      <a:pt x="90992" y="72727"/>
                      <a:pt x="90992" y="72727"/>
                    </a:cubicBezTo>
                    <a:lnTo>
                      <a:pt x="123621" y="47335"/>
                    </a:lnTo>
                    <a:cubicBezTo>
                      <a:pt x="123621" y="47335"/>
                      <a:pt x="120728" y="39220"/>
                      <a:pt x="126644" y="27388"/>
                    </a:cubicBezTo>
                    <a:cubicBezTo>
                      <a:pt x="132559" y="15557"/>
                      <a:pt x="147303" y="0"/>
                      <a:pt x="147303" y="0"/>
                    </a:cubicBezTo>
                    <a:cubicBezTo>
                      <a:pt x="147303" y="0"/>
                      <a:pt x="136128" y="17923"/>
                      <a:pt x="131598" y="28673"/>
                    </a:cubicBezTo>
                    <a:cubicBezTo>
                      <a:pt x="127060" y="39423"/>
                      <a:pt x="129158" y="42991"/>
                      <a:pt x="129158" y="42991"/>
                    </a:cubicBezTo>
                    <a:lnTo>
                      <a:pt x="199592" y="9530"/>
                    </a:lnTo>
                    <a:cubicBezTo>
                      <a:pt x="199592" y="9530"/>
                      <a:pt x="153264" y="36742"/>
                      <a:pt x="130618" y="51920"/>
                    </a:cubicBezTo>
                    <a:cubicBezTo>
                      <a:pt x="113536" y="63373"/>
                      <a:pt x="107962" y="68530"/>
                      <a:pt x="107962" y="68530"/>
                    </a:cubicBezTo>
                    <a:cubicBezTo>
                      <a:pt x="107962" y="68530"/>
                      <a:pt x="115108" y="71747"/>
                      <a:pt x="126902" y="73281"/>
                    </a:cubicBezTo>
                    <a:cubicBezTo>
                      <a:pt x="138706" y="74807"/>
                      <a:pt x="153616" y="74003"/>
                      <a:pt x="153616" y="74003"/>
                    </a:cubicBezTo>
                    <a:cubicBezTo>
                      <a:pt x="153616" y="74003"/>
                      <a:pt x="137615" y="78495"/>
                      <a:pt x="124767" y="78809"/>
                    </a:cubicBezTo>
                    <a:cubicBezTo>
                      <a:pt x="111919" y="79123"/>
                      <a:pt x="102223" y="75259"/>
                      <a:pt x="102223" y="75259"/>
                    </a:cubicBezTo>
                    <a:lnTo>
                      <a:pt x="73735" y="97860"/>
                    </a:lnTo>
                    <a:cubicBezTo>
                      <a:pt x="73735" y="97860"/>
                      <a:pt x="89041" y="103618"/>
                      <a:pt x="102019" y="107880"/>
                    </a:cubicBezTo>
                    <a:cubicBezTo>
                      <a:pt x="114988" y="112150"/>
                      <a:pt x="129675" y="113915"/>
                      <a:pt x="129675" y="113915"/>
                    </a:cubicBezTo>
                    <a:cubicBezTo>
                      <a:pt x="129675" y="113915"/>
                      <a:pt x="143503" y="103054"/>
                      <a:pt x="161935" y="94874"/>
                    </a:cubicBezTo>
                    <a:cubicBezTo>
                      <a:pt x="180357" y="86684"/>
                      <a:pt x="203373" y="81185"/>
                      <a:pt x="203373" y="81185"/>
                    </a:cubicBezTo>
                    <a:cubicBezTo>
                      <a:pt x="203373" y="81185"/>
                      <a:pt x="182612" y="89873"/>
                      <a:pt x="166778" y="98460"/>
                    </a:cubicBezTo>
                    <a:cubicBezTo>
                      <a:pt x="150935" y="107048"/>
                      <a:pt x="140019" y="115542"/>
                      <a:pt x="140019" y="115542"/>
                    </a:cubicBezTo>
                    <a:cubicBezTo>
                      <a:pt x="140019" y="115542"/>
                      <a:pt x="147432" y="120192"/>
                      <a:pt x="172990" y="124647"/>
                    </a:cubicBezTo>
                    <a:cubicBezTo>
                      <a:pt x="206284" y="130442"/>
                      <a:pt x="273502" y="137199"/>
                      <a:pt x="273502" y="1371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72" name="Google Shape;11372;p17"/>
            <p:cNvGrpSpPr/>
            <p:nvPr/>
          </p:nvGrpSpPr>
          <p:grpSpPr>
            <a:xfrm>
              <a:off x="7040320" y="2080928"/>
              <a:ext cx="228273" cy="200534"/>
              <a:chOff x="7040320" y="2080928"/>
              <a:chExt cx="228273" cy="200534"/>
            </a:xfrm>
          </p:grpSpPr>
          <p:sp>
            <p:nvSpPr>
              <p:cNvPr id="11373" name="Google Shape;11373;p17"/>
              <p:cNvSpPr/>
              <p:nvPr/>
            </p:nvSpPr>
            <p:spPr>
              <a:xfrm>
                <a:off x="7040320" y="2080928"/>
                <a:ext cx="213887" cy="200534"/>
              </a:xfrm>
              <a:custGeom>
                <a:avLst/>
                <a:gdLst/>
                <a:ahLst/>
                <a:cxnLst/>
                <a:rect l="l" t="t" r="r" b="b"/>
                <a:pathLst>
                  <a:path w="213887" h="200534" extrusionOk="0">
                    <a:moveTo>
                      <a:pt x="186300" y="109081"/>
                    </a:moveTo>
                    <a:cubicBezTo>
                      <a:pt x="186300" y="109081"/>
                      <a:pt x="213337" y="132346"/>
                      <a:pt x="213864" y="156019"/>
                    </a:cubicBezTo>
                    <a:cubicBezTo>
                      <a:pt x="214696" y="193297"/>
                      <a:pt x="192771" y="200535"/>
                      <a:pt x="192771" y="200535"/>
                    </a:cubicBezTo>
                    <a:cubicBezTo>
                      <a:pt x="192771" y="200535"/>
                      <a:pt x="192133" y="173877"/>
                      <a:pt x="168044" y="174709"/>
                    </a:cubicBezTo>
                    <a:cubicBezTo>
                      <a:pt x="155547" y="175143"/>
                      <a:pt x="142098" y="187677"/>
                      <a:pt x="142098" y="187677"/>
                    </a:cubicBezTo>
                    <a:cubicBezTo>
                      <a:pt x="142098" y="187677"/>
                      <a:pt x="127272" y="182575"/>
                      <a:pt x="114211" y="185283"/>
                    </a:cubicBezTo>
                    <a:cubicBezTo>
                      <a:pt x="101160" y="187992"/>
                      <a:pt x="89855" y="198511"/>
                      <a:pt x="89855" y="198511"/>
                    </a:cubicBezTo>
                    <a:cubicBezTo>
                      <a:pt x="89855" y="198511"/>
                      <a:pt x="85067" y="185320"/>
                      <a:pt x="86444" y="171816"/>
                    </a:cubicBezTo>
                    <a:cubicBezTo>
                      <a:pt x="87812" y="158311"/>
                      <a:pt x="95336" y="144492"/>
                      <a:pt x="95336" y="144492"/>
                    </a:cubicBezTo>
                    <a:cubicBezTo>
                      <a:pt x="95336" y="144492"/>
                      <a:pt x="86204" y="146683"/>
                      <a:pt x="77395" y="147755"/>
                    </a:cubicBezTo>
                    <a:cubicBezTo>
                      <a:pt x="68595" y="148818"/>
                      <a:pt x="60110" y="148772"/>
                      <a:pt x="60110" y="148772"/>
                    </a:cubicBezTo>
                    <a:cubicBezTo>
                      <a:pt x="60110" y="148772"/>
                      <a:pt x="59842" y="141830"/>
                      <a:pt x="61681" y="135998"/>
                    </a:cubicBezTo>
                    <a:cubicBezTo>
                      <a:pt x="63511" y="130165"/>
                      <a:pt x="67458" y="125432"/>
                      <a:pt x="67458" y="125432"/>
                    </a:cubicBezTo>
                    <a:cubicBezTo>
                      <a:pt x="67458" y="125432"/>
                      <a:pt x="46577" y="120367"/>
                      <a:pt x="29708" y="114128"/>
                    </a:cubicBezTo>
                    <a:cubicBezTo>
                      <a:pt x="12848" y="107889"/>
                      <a:pt x="0" y="100475"/>
                      <a:pt x="0" y="100475"/>
                    </a:cubicBezTo>
                    <a:cubicBezTo>
                      <a:pt x="0" y="100475"/>
                      <a:pt x="14115" y="88866"/>
                      <a:pt x="28294" y="81416"/>
                    </a:cubicBezTo>
                    <a:cubicBezTo>
                      <a:pt x="42474" y="73975"/>
                      <a:pt x="56717" y="70693"/>
                      <a:pt x="56717" y="70693"/>
                    </a:cubicBezTo>
                    <a:cubicBezTo>
                      <a:pt x="56717" y="70693"/>
                      <a:pt x="51569" y="66524"/>
                      <a:pt x="48269" y="61986"/>
                    </a:cubicBezTo>
                    <a:cubicBezTo>
                      <a:pt x="44969" y="57447"/>
                      <a:pt x="43518" y="52539"/>
                      <a:pt x="43518" y="52539"/>
                    </a:cubicBezTo>
                    <a:cubicBezTo>
                      <a:pt x="43518" y="52539"/>
                      <a:pt x="56320" y="50376"/>
                      <a:pt x="68918" y="52142"/>
                    </a:cubicBezTo>
                    <a:cubicBezTo>
                      <a:pt x="81518" y="53907"/>
                      <a:pt x="93931" y="59601"/>
                      <a:pt x="93931" y="59601"/>
                    </a:cubicBezTo>
                    <a:cubicBezTo>
                      <a:pt x="93931" y="59601"/>
                      <a:pt x="80455" y="43157"/>
                      <a:pt x="74243" y="28257"/>
                    </a:cubicBezTo>
                    <a:cubicBezTo>
                      <a:pt x="68031" y="13357"/>
                      <a:pt x="69095" y="0"/>
                      <a:pt x="69095" y="0"/>
                    </a:cubicBezTo>
                    <a:cubicBezTo>
                      <a:pt x="69095" y="0"/>
                      <a:pt x="85991" y="12682"/>
                      <a:pt x="100836" y="16943"/>
                    </a:cubicBezTo>
                    <a:cubicBezTo>
                      <a:pt x="115672" y="21214"/>
                      <a:pt x="128464" y="17063"/>
                      <a:pt x="128464" y="17063"/>
                    </a:cubicBezTo>
                    <a:cubicBezTo>
                      <a:pt x="128464" y="17063"/>
                      <a:pt x="135175" y="40292"/>
                      <a:pt x="167998" y="35762"/>
                    </a:cubicBezTo>
                    <a:cubicBezTo>
                      <a:pt x="181004" y="33969"/>
                      <a:pt x="183176" y="24042"/>
                      <a:pt x="183176" y="24042"/>
                    </a:cubicBezTo>
                    <a:cubicBezTo>
                      <a:pt x="183176" y="24042"/>
                      <a:pt x="199842" y="39321"/>
                      <a:pt x="201228" y="60757"/>
                    </a:cubicBezTo>
                    <a:cubicBezTo>
                      <a:pt x="202614"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74" name="Google Shape;11374;p17"/>
              <p:cNvSpPr/>
              <p:nvPr/>
            </p:nvSpPr>
            <p:spPr>
              <a:xfrm>
                <a:off x="7063752" y="2109915"/>
                <a:ext cx="204841" cy="147542"/>
              </a:xfrm>
              <a:custGeom>
                <a:avLst/>
                <a:gdLst/>
                <a:ahLst/>
                <a:cxnLst/>
                <a:rect l="l" t="t" r="r" b="b"/>
                <a:pathLst>
                  <a:path w="204841" h="147542" extrusionOk="0">
                    <a:moveTo>
                      <a:pt x="0" y="70046"/>
                    </a:moveTo>
                    <a:cubicBezTo>
                      <a:pt x="0" y="70046"/>
                      <a:pt x="50127" y="64898"/>
                      <a:pt x="74816" y="66959"/>
                    </a:cubicBezTo>
                    <a:cubicBezTo>
                      <a:pt x="88588" y="68114"/>
                      <a:pt x="97619" y="69843"/>
                      <a:pt x="97619" y="69843"/>
                    </a:cubicBezTo>
                    <a:cubicBezTo>
                      <a:pt x="97619" y="69843"/>
                      <a:pt x="93321" y="65785"/>
                      <a:pt x="80639" y="57854"/>
                    </a:cubicBezTo>
                    <a:cubicBezTo>
                      <a:pt x="67957" y="49923"/>
                      <a:pt x="46892" y="38120"/>
                      <a:pt x="46892" y="38120"/>
                    </a:cubicBezTo>
                    <a:cubicBezTo>
                      <a:pt x="46892" y="38120"/>
                      <a:pt x="68392" y="45792"/>
                      <a:pt x="82848" y="53722"/>
                    </a:cubicBezTo>
                    <a:cubicBezTo>
                      <a:pt x="97305" y="61662"/>
                      <a:pt x="104727" y="69852"/>
                      <a:pt x="104727" y="69852"/>
                    </a:cubicBezTo>
                    <a:cubicBezTo>
                      <a:pt x="104727" y="69852"/>
                      <a:pt x="117002" y="69982"/>
                      <a:pt x="128594" y="71812"/>
                    </a:cubicBezTo>
                    <a:cubicBezTo>
                      <a:pt x="140184" y="73651"/>
                      <a:pt x="151101" y="77191"/>
                      <a:pt x="151101" y="77191"/>
                    </a:cubicBezTo>
                    <a:lnTo>
                      <a:pt x="132762" y="54009"/>
                    </a:lnTo>
                    <a:cubicBezTo>
                      <a:pt x="132762" y="54009"/>
                      <a:pt x="125534" y="55488"/>
                      <a:pt x="113675" y="51874"/>
                    </a:cubicBezTo>
                    <a:cubicBezTo>
                      <a:pt x="101825" y="48260"/>
                      <a:pt x="85344" y="39552"/>
                      <a:pt x="85344" y="39552"/>
                    </a:cubicBezTo>
                    <a:cubicBezTo>
                      <a:pt x="85344" y="39552"/>
                      <a:pt x="101797" y="44886"/>
                      <a:pt x="112251" y="47474"/>
                    </a:cubicBezTo>
                    <a:cubicBezTo>
                      <a:pt x="122696" y="50053"/>
                      <a:pt x="127133" y="49886"/>
                      <a:pt x="127133" y="49886"/>
                    </a:cubicBezTo>
                    <a:lnTo>
                      <a:pt x="106363" y="30281"/>
                    </a:lnTo>
                    <a:lnTo>
                      <a:pt x="77755" y="5648"/>
                    </a:lnTo>
                    <a:lnTo>
                      <a:pt x="108804" y="26833"/>
                    </a:lnTo>
                    <a:cubicBezTo>
                      <a:pt x="108804" y="26833"/>
                      <a:pt x="111188" y="23959"/>
                      <a:pt x="109506" y="17248"/>
                    </a:cubicBezTo>
                    <a:cubicBezTo>
                      <a:pt x="107824" y="10547"/>
                      <a:pt x="102074" y="0"/>
                      <a:pt x="102074" y="0"/>
                    </a:cubicBezTo>
                    <a:cubicBezTo>
                      <a:pt x="102074" y="0"/>
                      <a:pt x="110449" y="10316"/>
                      <a:pt x="113398" y="18117"/>
                    </a:cubicBezTo>
                    <a:cubicBezTo>
                      <a:pt x="116346" y="25918"/>
                      <a:pt x="113860" y="31196"/>
                      <a:pt x="113860" y="31196"/>
                    </a:cubicBezTo>
                    <a:lnTo>
                      <a:pt x="130248" y="46993"/>
                    </a:lnTo>
                    <a:lnTo>
                      <a:pt x="140046" y="55710"/>
                    </a:lnTo>
                    <a:cubicBezTo>
                      <a:pt x="140046" y="55710"/>
                      <a:pt x="143707" y="51458"/>
                      <a:pt x="144742" y="42307"/>
                    </a:cubicBezTo>
                    <a:cubicBezTo>
                      <a:pt x="145777" y="33147"/>
                      <a:pt x="144178" y="19097"/>
                      <a:pt x="144178" y="19097"/>
                    </a:cubicBezTo>
                    <a:cubicBezTo>
                      <a:pt x="144178" y="19097"/>
                      <a:pt x="149752" y="32259"/>
                      <a:pt x="150001" y="42667"/>
                    </a:cubicBezTo>
                    <a:cubicBezTo>
                      <a:pt x="150251" y="53075"/>
                      <a:pt x="145176" y="60738"/>
                      <a:pt x="145176" y="60738"/>
                    </a:cubicBezTo>
                    <a:lnTo>
                      <a:pt x="158006" y="78208"/>
                    </a:lnTo>
                    <a:cubicBezTo>
                      <a:pt x="158006" y="78208"/>
                      <a:pt x="164671" y="79437"/>
                      <a:pt x="176382" y="83116"/>
                    </a:cubicBezTo>
                    <a:cubicBezTo>
                      <a:pt x="188093" y="86795"/>
                      <a:pt x="204842" y="92905"/>
                      <a:pt x="204842" y="92905"/>
                    </a:cubicBezTo>
                    <a:lnTo>
                      <a:pt x="202726" y="103923"/>
                    </a:lnTo>
                    <a:cubicBezTo>
                      <a:pt x="202726" y="103923"/>
                      <a:pt x="188509" y="95521"/>
                      <a:pt x="176687" y="90548"/>
                    </a:cubicBezTo>
                    <a:cubicBezTo>
                      <a:pt x="164855" y="85575"/>
                      <a:pt x="155399" y="84041"/>
                      <a:pt x="155399" y="84041"/>
                    </a:cubicBezTo>
                    <a:lnTo>
                      <a:pt x="144880" y="95743"/>
                    </a:lnTo>
                    <a:cubicBezTo>
                      <a:pt x="144880" y="95743"/>
                      <a:pt x="155103" y="102980"/>
                      <a:pt x="161102" y="113888"/>
                    </a:cubicBezTo>
                    <a:cubicBezTo>
                      <a:pt x="167092" y="124785"/>
                      <a:pt x="171363" y="139686"/>
                      <a:pt x="171363" y="139686"/>
                    </a:cubicBezTo>
                    <a:cubicBezTo>
                      <a:pt x="171363" y="139686"/>
                      <a:pt x="165207" y="125322"/>
                      <a:pt x="157710" y="115413"/>
                    </a:cubicBezTo>
                    <a:cubicBezTo>
                      <a:pt x="150205" y="105504"/>
                      <a:pt x="141405" y="99024"/>
                      <a:pt x="141405" y="99024"/>
                    </a:cubicBezTo>
                    <a:lnTo>
                      <a:pt x="123962" y="116744"/>
                    </a:lnTo>
                    <a:cubicBezTo>
                      <a:pt x="123962" y="116744"/>
                      <a:pt x="127725" y="121606"/>
                      <a:pt x="126098" y="129305"/>
                    </a:cubicBezTo>
                    <a:cubicBezTo>
                      <a:pt x="124471" y="137005"/>
                      <a:pt x="117465" y="147543"/>
                      <a:pt x="117465" y="147543"/>
                    </a:cubicBezTo>
                    <a:cubicBezTo>
                      <a:pt x="117465" y="147543"/>
                      <a:pt x="121467" y="135748"/>
                      <a:pt x="122363" y="128806"/>
                    </a:cubicBezTo>
                    <a:cubicBezTo>
                      <a:pt x="123251" y="121864"/>
                      <a:pt x="121023" y="119775"/>
                      <a:pt x="121023" y="119775"/>
                    </a:cubicBezTo>
                    <a:lnTo>
                      <a:pt x="78855" y="144788"/>
                    </a:lnTo>
                    <a:cubicBezTo>
                      <a:pt x="78855" y="144788"/>
                      <a:pt x="105485" y="125109"/>
                      <a:pt x="118093" y="114331"/>
                    </a:cubicBezTo>
                    <a:cubicBezTo>
                      <a:pt x="127614" y="106188"/>
                      <a:pt x="130415" y="102657"/>
                      <a:pt x="130415" y="102657"/>
                    </a:cubicBezTo>
                    <a:cubicBezTo>
                      <a:pt x="130415" y="102657"/>
                      <a:pt x="124739" y="101085"/>
                      <a:pt x="116152" y="100854"/>
                    </a:cubicBezTo>
                    <a:cubicBezTo>
                      <a:pt x="107574" y="100614"/>
                      <a:pt x="97314" y="102010"/>
                      <a:pt x="97314" y="102010"/>
                    </a:cubicBezTo>
                    <a:cubicBezTo>
                      <a:pt x="97314" y="102010"/>
                      <a:pt x="107556" y="98257"/>
                      <a:pt x="116475" y="97286"/>
                    </a:cubicBezTo>
                    <a:cubicBezTo>
                      <a:pt x="125395" y="96325"/>
                      <a:pt x="133003" y="98128"/>
                      <a:pt x="133003" y="98128"/>
                    </a:cubicBezTo>
                    <a:lnTo>
                      <a:pt x="148125" y="82395"/>
                    </a:lnTo>
                    <a:cubicBezTo>
                      <a:pt x="148125" y="82395"/>
                      <a:pt x="136192" y="79752"/>
                      <a:pt x="126209" y="77885"/>
                    </a:cubicBezTo>
                    <a:cubicBezTo>
                      <a:pt x="116226" y="76017"/>
                      <a:pt x="105578" y="75805"/>
                      <a:pt x="105578" y="75805"/>
                    </a:cubicBezTo>
                    <a:cubicBezTo>
                      <a:pt x="105578" y="75805"/>
                      <a:pt x="98211" y="83384"/>
                      <a:pt x="87054" y="89568"/>
                    </a:cubicBezTo>
                    <a:cubicBezTo>
                      <a:pt x="75906" y="95761"/>
                      <a:pt x="60969" y="100559"/>
                      <a:pt x="60969" y="100559"/>
                    </a:cubicBezTo>
                    <a:cubicBezTo>
                      <a:pt x="60969" y="100559"/>
                      <a:pt x="73651" y="93922"/>
                      <a:pt x="82904" y="87636"/>
                    </a:cubicBezTo>
                    <a:cubicBezTo>
                      <a:pt x="92156" y="81351"/>
                      <a:pt x="97998" y="75426"/>
                      <a:pt x="97998" y="75426"/>
                    </a:cubicBezTo>
                    <a:cubicBezTo>
                      <a:pt x="97998" y="75426"/>
                      <a:pt x="91823" y="72986"/>
                      <a:pt x="72986" y="71765"/>
                    </a:cubicBezTo>
                    <a:cubicBezTo>
                      <a:pt x="48463" y="70176"/>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75" name="Google Shape;11375;p17"/>
            <p:cNvGrpSpPr/>
            <p:nvPr/>
          </p:nvGrpSpPr>
          <p:grpSpPr>
            <a:xfrm>
              <a:off x="4498802" y="1922275"/>
              <a:ext cx="224955" cy="195700"/>
              <a:chOff x="4498802" y="1922275"/>
              <a:chExt cx="224955" cy="195700"/>
            </a:xfrm>
          </p:grpSpPr>
          <p:sp>
            <p:nvSpPr>
              <p:cNvPr id="11376" name="Google Shape;11376;p17"/>
              <p:cNvSpPr/>
              <p:nvPr/>
            </p:nvSpPr>
            <p:spPr>
              <a:xfrm>
                <a:off x="4498802" y="1922275"/>
                <a:ext cx="224955" cy="195700"/>
              </a:xfrm>
              <a:custGeom>
                <a:avLst/>
                <a:gdLst/>
                <a:ahLst/>
                <a:cxnLst/>
                <a:rect l="l" t="t" r="r" b="b"/>
                <a:pathLst>
                  <a:path w="224955" h="195700" extrusionOk="0">
                    <a:moveTo>
                      <a:pt x="46642" y="79022"/>
                    </a:moveTo>
                    <a:cubicBezTo>
                      <a:pt x="46642" y="79022"/>
                      <a:pt x="13347" y="91833"/>
                      <a:pt x="4880" y="113943"/>
                    </a:cubicBezTo>
                    <a:cubicBezTo>
                      <a:pt x="-8449" y="148763"/>
                      <a:pt x="9751" y="162960"/>
                      <a:pt x="9751" y="162960"/>
                    </a:cubicBezTo>
                    <a:cubicBezTo>
                      <a:pt x="9751" y="162960"/>
                      <a:pt x="19327" y="138068"/>
                      <a:pt x="41733" y="146969"/>
                    </a:cubicBezTo>
                    <a:cubicBezTo>
                      <a:pt x="53362" y="151582"/>
                      <a:pt x="61801" y="167915"/>
                      <a:pt x="61801" y="167915"/>
                    </a:cubicBezTo>
                    <a:cubicBezTo>
                      <a:pt x="61801" y="167915"/>
                      <a:pt x="77478" y="168100"/>
                      <a:pt x="88856" y="175051"/>
                    </a:cubicBezTo>
                    <a:cubicBezTo>
                      <a:pt x="100244" y="181993"/>
                      <a:pt x="107343" y="195701"/>
                      <a:pt x="107343" y="195701"/>
                    </a:cubicBezTo>
                    <a:cubicBezTo>
                      <a:pt x="107343" y="195701"/>
                      <a:pt x="116290" y="184895"/>
                      <a:pt x="119553" y="171714"/>
                    </a:cubicBezTo>
                    <a:cubicBezTo>
                      <a:pt x="122807" y="158542"/>
                      <a:pt x="120376" y="142995"/>
                      <a:pt x="120376" y="142995"/>
                    </a:cubicBezTo>
                    <a:cubicBezTo>
                      <a:pt x="120376" y="142995"/>
                      <a:pt x="128233" y="148134"/>
                      <a:pt x="136164" y="152109"/>
                    </a:cubicBezTo>
                    <a:cubicBezTo>
                      <a:pt x="144095" y="156074"/>
                      <a:pt x="152099" y="158884"/>
                      <a:pt x="152099" y="158884"/>
                    </a:cubicBezTo>
                    <a:cubicBezTo>
                      <a:pt x="152099" y="158884"/>
                      <a:pt x="154687" y="152442"/>
                      <a:pt x="154928" y="146332"/>
                    </a:cubicBezTo>
                    <a:cubicBezTo>
                      <a:pt x="155159" y="140222"/>
                      <a:pt x="153042" y="134445"/>
                      <a:pt x="153042" y="134445"/>
                    </a:cubicBezTo>
                    <a:cubicBezTo>
                      <a:pt x="153042" y="134445"/>
                      <a:pt x="174413" y="136700"/>
                      <a:pt x="192391" y="136497"/>
                    </a:cubicBezTo>
                    <a:cubicBezTo>
                      <a:pt x="210369" y="136303"/>
                      <a:pt x="224955" y="133650"/>
                      <a:pt x="224955" y="133650"/>
                    </a:cubicBezTo>
                    <a:cubicBezTo>
                      <a:pt x="224955" y="133650"/>
                      <a:pt x="215583" y="117964"/>
                      <a:pt x="204731" y="106179"/>
                    </a:cubicBezTo>
                    <a:cubicBezTo>
                      <a:pt x="193888" y="94393"/>
                      <a:pt x="181586" y="86509"/>
                      <a:pt x="181586" y="86509"/>
                    </a:cubicBezTo>
                    <a:cubicBezTo>
                      <a:pt x="181586" y="86509"/>
                      <a:pt x="187834" y="84318"/>
                      <a:pt x="192465" y="81157"/>
                    </a:cubicBezTo>
                    <a:cubicBezTo>
                      <a:pt x="197105" y="77996"/>
                      <a:pt x="200128" y="73854"/>
                      <a:pt x="200128" y="73854"/>
                    </a:cubicBezTo>
                    <a:cubicBezTo>
                      <a:pt x="200128" y="73854"/>
                      <a:pt x="188804" y="67514"/>
                      <a:pt x="176344" y="64925"/>
                    </a:cubicBezTo>
                    <a:cubicBezTo>
                      <a:pt x="163885" y="62346"/>
                      <a:pt x="150278" y="63530"/>
                      <a:pt x="150278" y="63530"/>
                    </a:cubicBezTo>
                    <a:cubicBezTo>
                      <a:pt x="150278" y="63530"/>
                      <a:pt x="168506" y="52585"/>
                      <a:pt x="179376" y="40643"/>
                    </a:cubicBezTo>
                    <a:cubicBezTo>
                      <a:pt x="190237" y="28710"/>
                      <a:pt x="193731" y="15778"/>
                      <a:pt x="193731" y="15778"/>
                    </a:cubicBezTo>
                    <a:cubicBezTo>
                      <a:pt x="193731" y="15778"/>
                      <a:pt x="173553" y="22027"/>
                      <a:pt x="158144" y="21047"/>
                    </a:cubicBezTo>
                    <a:cubicBezTo>
                      <a:pt x="142726" y="20067"/>
                      <a:pt x="132087" y="11859"/>
                      <a:pt x="132087" y="11859"/>
                    </a:cubicBezTo>
                    <a:cubicBezTo>
                      <a:pt x="132087" y="11859"/>
                      <a:pt x="117945" y="31464"/>
                      <a:pt x="88569" y="16148"/>
                    </a:cubicBezTo>
                    <a:cubicBezTo>
                      <a:pt x="76923" y="10085"/>
                      <a:pt x="78217" y="0"/>
                      <a:pt x="78217" y="0"/>
                    </a:cubicBezTo>
                    <a:cubicBezTo>
                      <a:pt x="78217" y="0"/>
                      <a:pt x="57382" y="8772"/>
                      <a:pt x="48860" y="28497"/>
                    </a:cubicBezTo>
                    <a:cubicBezTo>
                      <a:pt x="40328" y="48213"/>
                      <a:pt x="46642" y="79022"/>
                      <a:pt x="46642"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77" name="Google Shape;11377;p17"/>
              <p:cNvSpPr/>
              <p:nvPr/>
            </p:nvSpPr>
            <p:spPr>
              <a:xfrm>
                <a:off x="4499892" y="1946354"/>
                <a:ext cx="202291" cy="144140"/>
              </a:xfrm>
              <a:custGeom>
                <a:avLst/>
                <a:gdLst/>
                <a:ahLst/>
                <a:cxnLst/>
                <a:rect l="l" t="t" r="r" b="b"/>
                <a:pathLst>
                  <a:path w="202291" h="144140" extrusionOk="0">
                    <a:moveTo>
                      <a:pt x="202291" y="100318"/>
                    </a:moveTo>
                    <a:cubicBezTo>
                      <a:pt x="202291" y="100318"/>
                      <a:pt x="156832" y="78596"/>
                      <a:pt x="132883" y="72228"/>
                    </a:cubicBezTo>
                    <a:cubicBezTo>
                      <a:pt x="119526" y="68669"/>
                      <a:pt x="110449" y="67264"/>
                      <a:pt x="110449" y="67264"/>
                    </a:cubicBezTo>
                    <a:cubicBezTo>
                      <a:pt x="110449" y="67264"/>
                      <a:pt x="115856" y="64888"/>
                      <a:pt x="130470" y="61690"/>
                    </a:cubicBezTo>
                    <a:cubicBezTo>
                      <a:pt x="145084" y="58492"/>
                      <a:pt x="168886" y="54471"/>
                      <a:pt x="168886" y="54471"/>
                    </a:cubicBezTo>
                    <a:cubicBezTo>
                      <a:pt x="168886" y="54471"/>
                      <a:pt x="146064" y="54462"/>
                      <a:pt x="129777" y="57059"/>
                    </a:cubicBezTo>
                    <a:cubicBezTo>
                      <a:pt x="113490" y="59666"/>
                      <a:pt x="103748" y="64879"/>
                      <a:pt x="103748" y="64879"/>
                    </a:cubicBezTo>
                    <a:cubicBezTo>
                      <a:pt x="103748" y="64879"/>
                      <a:pt x="92147" y="60868"/>
                      <a:pt x="80611" y="58686"/>
                    </a:cubicBezTo>
                    <a:cubicBezTo>
                      <a:pt x="69076" y="56514"/>
                      <a:pt x="57614" y="56181"/>
                      <a:pt x="57614" y="56181"/>
                    </a:cubicBezTo>
                    <a:lnTo>
                      <a:pt x="82682" y="40523"/>
                    </a:lnTo>
                    <a:cubicBezTo>
                      <a:pt x="82682" y="40523"/>
                      <a:pt x="88995" y="44350"/>
                      <a:pt x="101372" y="44941"/>
                    </a:cubicBezTo>
                    <a:cubicBezTo>
                      <a:pt x="113749" y="45524"/>
                      <a:pt x="132208" y="42871"/>
                      <a:pt x="132208" y="42871"/>
                    </a:cubicBezTo>
                    <a:cubicBezTo>
                      <a:pt x="132208" y="42871"/>
                      <a:pt x="114904" y="42353"/>
                      <a:pt x="104200" y="41272"/>
                    </a:cubicBezTo>
                    <a:cubicBezTo>
                      <a:pt x="93487" y="40190"/>
                      <a:pt x="89374" y="38536"/>
                      <a:pt x="89374" y="38536"/>
                    </a:cubicBezTo>
                    <a:lnTo>
                      <a:pt x="115523" y="27074"/>
                    </a:lnTo>
                    <a:lnTo>
                      <a:pt x="150759" y="13505"/>
                    </a:lnTo>
                    <a:lnTo>
                      <a:pt x="114387" y="22998"/>
                    </a:lnTo>
                    <a:cubicBezTo>
                      <a:pt x="114387" y="22998"/>
                      <a:pt x="113111" y="19485"/>
                      <a:pt x="116956" y="13736"/>
                    </a:cubicBezTo>
                    <a:cubicBezTo>
                      <a:pt x="120802" y="7986"/>
                      <a:pt x="129758" y="0"/>
                      <a:pt x="129758" y="0"/>
                    </a:cubicBezTo>
                    <a:cubicBezTo>
                      <a:pt x="129758" y="0"/>
                      <a:pt x="118398" y="6896"/>
                      <a:pt x="113000" y="13246"/>
                    </a:cubicBezTo>
                    <a:cubicBezTo>
                      <a:pt x="107602" y="19596"/>
                      <a:pt x="108166" y="25401"/>
                      <a:pt x="108166" y="25401"/>
                    </a:cubicBezTo>
                    <a:lnTo>
                      <a:pt x="87415" y="34764"/>
                    </a:lnTo>
                    <a:lnTo>
                      <a:pt x="75250" y="39663"/>
                    </a:lnTo>
                    <a:cubicBezTo>
                      <a:pt x="75250" y="39663"/>
                      <a:pt x="73235" y="34432"/>
                      <a:pt x="75343" y="25466"/>
                    </a:cubicBezTo>
                    <a:cubicBezTo>
                      <a:pt x="77450" y="16499"/>
                      <a:pt x="83689" y="3799"/>
                      <a:pt x="83689" y="3799"/>
                    </a:cubicBezTo>
                    <a:cubicBezTo>
                      <a:pt x="83689" y="3799"/>
                      <a:pt x="74012" y="14318"/>
                      <a:pt x="70268" y="24042"/>
                    </a:cubicBezTo>
                    <a:cubicBezTo>
                      <a:pt x="66534" y="33757"/>
                      <a:pt x="68724" y="42677"/>
                      <a:pt x="68724" y="42677"/>
                    </a:cubicBezTo>
                    <a:lnTo>
                      <a:pt x="50765" y="54804"/>
                    </a:lnTo>
                    <a:cubicBezTo>
                      <a:pt x="50765" y="54804"/>
                      <a:pt x="44072" y="53722"/>
                      <a:pt x="31807" y="53242"/>
                    </a:cubicBezTo>
                    <a:cubicBezTo>
                      <a:pt x="19550" y="52761"/>
                      <a:pt x="1710" y="52881"/>
                      <a:pt x="1710" y="52881"/>
                    </a:cubicBezTo>
                    <a:lnTo>
                      <a:pt x="0" y="63964"/>
                    </a:lnTo>
                    <a:cubicBezTo>
                      <a:pt x="0" y="63964"/>
                      <a:pt x="16213" y="60840"/>
                      <a:pt x="29024" y="60137"/>
                    </a:cubicBezTo>
                    <a:cubicBezTo>
                      <a:pt x="41835" y="59444"/>
                      <a:pt x="51254" y="61173"/>
                      <a:pt x="51254" y="61173"/>
                    </a:cubicBezTo>
                    <a:lnTo>
                      <a:pt x="57226" y="75731"/>
                    </a:lnTo>
                    <a:cubicBezTo>
                      <a:pt x="57226" y="75731"/>
                      <a:pt x="45154" y="79114"/>
                      <a:pt x="35836" y="87359"/>
                    </a:cubicBezTo>
                    <a:cubicBezTo>
                      <a:pt x="26519" y="95604"/>
                      <a:pt x="17488" y="108194"/>
                      <a:pt x="17488" y="108194"/>
                    </a:cubicBezTo>
                    <a:cubicBezTo>
                      <a:pt x="17488" y="108194"/>
                      <a:pt x="28118" y="96741"/>
                      <a:pt x="38517" y="89938"/>
                    </a:cubicBezTo>
                    <a:cubicBezTo>
                      <a:pt x="48916" y="83135"/>
                      <a:pt x="59389" y="80001"/>
                      <a:pt x="59389" y="80001"/>
                    </a:cubicBezTo>
                    <a:lnTo>
                      <a:pt x="69843" y="102555"/>
                    </a:lnTo>
                    <a:cubicBezTo>
                      <a:pt x="69843" y="102555"/>
                      <a:pt x="64667" y="105864"/>
                      <a:pt x="63603" y="113666"/>
                    </a:cubicBezTo>
                    <a:cubicBezTo>
                      <a:pt x="62541" y="121458"/>
                      <a:pt x="65591" y="133742"/>
                      <a:pt x="65591" y="133742"/>
                    </a:cubicBezTo>
                    <a:cubicBezTo>
                      <a:pt x="65591" y="133742"/>
                      <a:pt x="65794" y="121282"/>
                      <a:pt x="67292" y="114451"/>
                    </a:cubicBezTo>
                    <a:cubicBezTo>
                      <a:pt x="68798" y="107611"/>
                      <a:pt x="71599" y="106400"/>
                      <a:pt x="71599" y="106400"/>
                    </a:cubicBezTo>
                    <a:lnTo>
                      <a:pt x="102879" y="144141"/>
                    </a:lnTo>
                    <a:cubicBezTo>
                      <a:pt x="102879" y="144141"/>
                      <a:pt x="84429" y="116651"/>
                      <a:pt x="76184" y="102250"/>
                    </a:cubicBezTo>
                    <a:cubicBezTo>
                      <a:pt x="69954" y="91389"/>
                      <a:pt x="68512" y="87109"/>
                      <a:pt x="68512" y="87109"/>
                    </a:cubicBezTo>
                    <a:cubicBezTo>
                      <a:pt x="68512" y="87109"/>
                      <a:pt x="74391" y="87553"/>
                      <a:pt x="82543" y="90215"/>
                    </a:cubicBezTo>
                    <a:cubicBezTo>
                      <a:pt x="90705" y="92887"/>
                      <a:pt x="99902" y="97656"/>
                      <a:pt x="99902" y="97656"/>
                    </a:cubicBezTo>
                    <a:cubicBezTo>
                      <a:pt x="99902" y="97656"/>
                      <a:pt x="91519" y="90677"/>
                      <a:pt x="83449" y="86758"/>
                    </a:cubicBezTo>
                    <a:cubicBezTo>
                      <a:pt x="75370" y="82839"/>
                      <a:pt x="67597" y="81989"/>
                      <a:pt x="67597" y="81989"/>
                    </a:cubicBezTo>
                    <a:lnTo>
                      <a:pt x="58658" y="62078"/>
                    </a:lnTo>
                    <a:cubicBezTo>
                      <a:pt x="58658" y="62078"/>
                      <a:pt x="70786" y="63604"/>
                      <a:pt x="80815" y="65203"/>
                    </a:cubicBezTo>
                    <a:cubicBezTo>
                      <a:pt x="90844" y="66811"/>
                      <a:pt x="100947" y="70203"/>
                      <a:pt x="100947" y="70203"/>
                    </a:cubicBezTo>
                    <a:cubicBezTo>
                      <a:pt x="100947" y="70203"/>
                      <a:pt x="105328" y="79816"/>
                      <a:pt x="113749" y="89393"/>
                    </a:cubicBezTo>
                    <a:cubicBezTo>
                      <a:pt x="122160" y="98978"/>
                      <a:pt x="134611" y="108526"/>
                      <a:pt x="134611" y="108526"/>
                    </a:cubicBezTo>
                    <a:cubicBezTo>
                      <a:pt x="134611" y="108526"/>
                      <a:pt x="124906" y="98007"/>
                      <a:pt x="118306" y="88977"/>
                    </a:cubicBezTo>
                    <a:cubicBezTo>
                      <a:pt x="111706" y="79937"/>
                      <a:pt x="108212" y="72394"/>
                      <a:pt x="108212" y="72394"/>
                    </a:cubicBezTo>
                    <a:cubicBezTo>
                      <a:pt x="108212" y="72394"/>
                      <a:pt x="114839" y="72182"/>
                      <a:pt x="132984" y="77367"/>
                    </a:cubicBezTo>
                    <a:cubicBezTo>
                      <a:pt x="156620" y="84133"/>
                      <a:pt x="202291" y="100318"/>
                      <a:pt x="202291" y="10031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78" name="Google Shape;11378;p17"/>
            <p:cNvGrpSpPr/>
            <p:nvPr/>
          </p:nvGrpSpPr>
          <p:grpSpPr>
            <a:xfrm>
              <a:off x="4659784" y="1255794"/>
              <a:ext cx="182212" cy="274127"/>
              <a:chOff x="4659784" y="1255794"/>
              <a:chExt cx="182212" cy="274127"/>
            </a:xfrm>
          </p:grpSpPr>
          <p:sp>
            <p:nvSpPr>
              <p:cNvPr id="11379" name="Google Shape;11379;p17"/>
              <p:cNvSpPr/>
              <p:nvPr/>
            </p:nvSpPr>
            <p:spPr>
              <a:xfrm>
                <a:off x="4659784" y="1255794"/>
                <a:ext cx="182212" cy="274127"/>
              </a:xfrm>
              <a:custGeom>
                <a:avLst/>
                <a:gdLst/>
                <a:ahLst/>
                <a:cxnLst/>
                <a:rect l="l" t="t" r="r" b="b"/>
                <a:pathLst>
                  <a:path w="182212" h="274127" extrusionOk="0">
                    <a:moveTo>
                      <a:pt x="126911" y="98522"/>
                    </a:moveTo>
                    <a:cubicBezTo>
                      <a:pt x="126911" y="98522"/>
                      <a:pt x="129851" y="59977"/>
                      <a:pt x="114229" y="35122"/>
                    </a:cubicBezTo>
                    <a:cubicBezTo>
                      <a:pt x="89633" y="-4015"/>
                      <a:pt x="69621" y="126"/>
                      <a:pt x="69621" y="126"/>
                    </a:cubicBezTo>
                    <a:cubicBezTo>
                      <a:pt x="69621" y="126"/>
                      <a:pt x="87183" y="28143"/>
                      <a:pt x="70000" y="40095"/>
                    </a:cubicBezTo>
                    <a:cubicBezTo>
                      <a:pt x="61089" y="46297"/>
                      <a:pt x="43351" y="40437"/>
                      <a:pt x="43351" y="40437"/>
                    </a:cubicBezTo>
                    <a:cubicBezTo>
                      <a:pt x="43351" y="40437"/>
                      <a:pt x="36567" y="53618"/>
                      <a:pt x="25734" y="57759"/>
                    </a:cubicBezTo>
                    <a:cubicBezTo>
                      <a:pt x="14900" y="61900"/>
                      <a:pt x="0" y="56991"/>
                      <a:pt x="0" y="56991"/>
                    </a:cubicBezTo>
                    <a:cubicBezTo>
                      <a:pt x="0" y="56991"/>
                      <a:pt x="5611" y="73232"/>
                      <a:pt x="15667" y="86524"/>
                    </a:cubicBezTo>
                    <a:cubicBezTo>
                      <a:pt x="25734" y="99816"/>
                      <a:pt x="40255" y="110150"/>
                      <a:pt x="40255" y="110150"/>
                    </a:cubicBezTo>
                    <a:cubicBezTo>
                      <a:pt x="40255" y="110150"/>
                      <a:pt x="32481" y="112738"/>
                      <a:pt x="25678" y="116315"/>
                    </a:cubicBezTo>
                    <a:cubicBezTo>
                      <a:pt x="18884" y="119893"/>
                      <a:pt x="13070" y="124459"/>
                      <a:pt x="13070" y="124459"/>
                    </a:cubicBezTo>
                    <a:cubicBezTo>
                      <a:pt x="13070" y="124459"/>
                      <a:pt x="17572" y="131807"/>
                      <a:pt x="22776" y="136882"/>
                    </a:cubicBezTo>
                    <a:cubicBezTo>
                      <a:pt x="27979" y="141966"/>
                      <a:pt x="33895" y="144776"/>
                      <a:pt x="33895" y="144776"/>
                    </a:cubicBezTo>
                    <a:cubicBezTo>
                      <a:pt x="33895" y="144776"/>
                      <a:pt x="22914" y="161146"/>
                      <a:pt x="15501" y="176591"/>
                    </a:cubicBezTo>
                    <a:cubicBezTo>
                      <a:pt x="8079" y="192046"/>
                      <a:pt x="4224" y="206577"/>
                      <a:pt x="4224" y="206577"/>
                    </a:cubicBezTo>
                    <a:cubicBezTo>
                      <a:pt x="4224" y="206577"/>
                      <a:pt x="21805" y="211125"/>
                      <a:pt x="36613" y="211310"/>
                    </a:cubicBezTo>
                    <a:cubicBezTo>
                      <a:pt x="51421" y="211494"/>
                      <a:pt x="63456" y="207316"/>
                      <a:pt x="63456" y="207316"/>
                    </a:cubicBezTo>
                    <a:cubicBezTo>
                      <a:pt x="63456" y="207316"/>
                      <a:pt x="62716" y="214378"/>
                      <a:pt x="63511" y="220849"/>
                    </a:cubicBezTo>
                    <a:cubicBezTo>
                      <a:pt x="64297" y="227319"/>
                      <a:pt x="66617" y="233198"/>
                      <a:pt x="66617" y="233198"/>
                    </a:cubicBezTo>
                    <a:cubicBezTo>
                      <a:pt x="66617" y="233198"/>
                      <a:pt x="76905" y="228632"/>
                      <a:pt x="84401" y="220091"/>
                    </a:cubicBezTo>
                    <a:cubicBezTo>
                      <a:pt x="91898" y="211550"/>
                      <a:pt x="96611" y="199043"/>
                      <a:pt x="96611" y="199043"/>
                    </a:cubicBezTo>
                    <a:cubicBezTo>
                      <a:pt x="96611" y="199043"/>
                      <a:pt x="98423" y="223280"/>
                      <a:pt x="104201" y="242053"/>
                    </a:cubicBezTo>
                    <a:cubicBezTo>
                      <a:pt x="109978" y="260826"/>
                      <a:pt x="119729" y="274127"/>
                      <a:pt x="119729" y="274127"/>
                    </a:cubicBezTo>
                    <a:cubicBezTo>
                      <a:pt x="119729" y="274127"/>
                      <a:pt x="122826" y="251971"/>
                      <a:pt x="130183" y="239650"/>
                    </a:cubicBezTo>
                    <a:cubicBezTo>
                      <a:pt x="137541" y="227319"/>
                      <a:pt x="149160" y="224823"/>
                      <a:pt x="149160" y="224823"/>
                    </a:cubicBezTo>
                    <a:cubicBezTo>
                      <a:pt x="149160" y="224823"/>
                      <a:pt x="138096" y="197139"/>
                      <a:pt x="163792" y="184374"/>
                    </a:cubicBezTo>
                    <a:cubicBezTo>
                      <a:pt x="173978" y="179318"/>
                      <a:pt x="182186" y="188469"/>
                      <a:pt x="182186" y="188469"/>
                    </a:cubicBezTo>
                    <a:cubicBezTo>
                      <a:pt x="182186" y="188469"/>
                      <a:pt x="183360" y="163743"/>
                      <a:pt x="169837" y="140746"/>
                    </a:cubicBezTo>
                    <a:cubicBezTo>
                      <a:pt x="156315" y="117748"/>
                      <a:pt x="126911" y="98522"/>
                      <a:pt x="126911" y="985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80" name="Google Shape;11380;p17"/>
              <p:cNvSpPr/>
              <p:nvPr/>
            </p:nvSpPr>
            <p:spPr>
              <a:xfrm>
                <a:off x="4681145" y="1287930"/>
                <a:ext cx="133853" cy="188952"/>
              </a:xfrm>
              <a:custGeom>
                <a:avLst/>
                <a:gdLst/>
                <a:ahLst/>
                <a:cxnLst/>
                <a:rect l="l" t="t" r="r" b="b"/>
                <a:pathLst>
                  <a:path w="133853" h="188952" extrusionOk="0">
                    <a:moveTo>
                      <a:pt x="0" y="163469"/>
                    </a:moveTo>
                    <a:cubicBezTo>
                      <a:pt x="0" y="163469"/>
                      <a:pt x="38046" y="142144"/>
                      <a:pt x="53686" y="126865"/>
                    </a:cubicBezTo>
                    <a:cubicBezTo>
                      <a:pt x="62411" y="118343"/>
                      <a:pt x="67467" y="111743"/>
                      <a:pt x="67467" y="111743"/>
                    </a:cubicBezTo>
                    <a:cubicBezTo>
                      <a:pt x="67467" y="111743"/>
                      <a:pt x="67245" y="118250"/>
                      <a:pt x="63853" y="133225"/>
                    </a:cubicBezTo>
                    <a:cubicBezTo>
                      <a:pt x="60461" y="148208"/>
                      <a:pt x="53898" y="171659"/>
                      <a:pt x="53898" y="171659"/>
                    </a:cubicBezTo>
                    <a:cubicBezTo>
                      <a:pt x="53898" y="171659"/>
                      <a:pt x="63548" y="152266"/>
                      <a:pt x="68161" y="136330"/>
                    </a:cubicBezTo>
                    <a:cubicBezTo>
                      <a:pt x="72782" y="120404"/>
                      <a:pt x="72366" y="107944"/>
                      <a:pt x="72366" y="107944"/>
                    </a:cubicBezTo>
                    <a:cubicBezTo>
                      <a:pt x="72366" y="107944"/>
                      <a:pt x="80750" y="101289"/>
                      <a:pt x="87507" y="93219"/>
                    </a:cubicBezTo>
                    <a:cubicBezTo>
                      <a:pt x="94264" y="85141"/>
                      <a:pt x="99394" y="75657"/>
                      <a:pt x="99394" y="75657"/>
                    </a:cubicBezTo>
                    <a:lnTo>
                      <a:pt x="102398" y="109478"/>
                    </a:lnTo>
                    <a:cubicBezTo>
                      <a:pt x="102398" y="109478"/>
                      <a:pt x="96408" y="111789"/>
                      <a:pt x="90677" y="121855"/>
                    </a:cubicBezTo>
                    <a:cubicBezTo>
                      <a:pt x="84937" y="131912"/>
                      <a:pt x="79456" y="149724"/>
                      <a:pt x="79456" y="149724"/>
                    </a:cubicBezTo>
                    <a:cubicBezTo>
                      <a:pt x="79456" y="149724"/>
                      <a:pt x="87202" y="135425"/>
                      <a:pt x="92665" y="127180"/>
                    </a:cubicBezTo>
                    <a:cubicBezTo>
                      <a:pt x="98128" y="118944"/>
                      <a:pt x="101307" y="116762"/>
                      <a:pt x="101307" y="116762"/>
                    </a:cubicBezTo>
                    <a:lnTo>
                      <a:pt x="100217" y="148153"/>
                    </a:lnTo>
                    <a:lnTo>
                      <a:pt x="97111" y="188953"/>
                    </a:lnTo>
                    <a:lnTo>
                      <a:pt x="104228" y="150445"/>
                    </a:lnTo>
                    <a:cubicBezTo>
                      <a:pt x="104228" y="150445"/>
                      <a:pt x="107814" y="152155"/>
                      <a:pt x="111179" y="160021"/>
                    </a:cubicBezTo>
                    <a:cubicBezTo>
                      <a:pt x="114553" y="167878"/>
                      <a:pt x="117705" y="181882"/>
                      <a:pt x="117705" y="181882"/>
                    </a:cubicBezTo>
                    <a:cubicBezTo>
                      <a:pt x="117705" y="181882"/>
                      <a:pt x="116513" y="166713"/>
                      <a:pt x="113277" y="157045"/>
                    </a:cubicBezTo>
                    <a:cubicBezTo>
                      <a:pt x="110042" y="147385"/>
                      <a:pt x="104764" y="143226"/>
                      <a:pt x="104764" y="143226"/>
                    </a:cubicBezTo>
                    <a:lnTo>
                      <a:pt x="105402" y="118102"/>
                    </a:lnTo>
                    <a:lnTo>
                      <a:pt x="106280" y="103840"/>
                    </a:lnTo>
                    <a:cubicBezTo>
                      <a:pt x="106280" y="103840"/>
                      <a:pt x="111678" y="106308"/>
                      <a:pt x="118574" y="115265"/>
                    </a:cubicBezTo>
                    <a:cubicBezTo>
                      <a:pt x="125460" y="124212"/>
                      <a:pt x="133853" y="139658"/>
                      <a:pt x="133853" y="139658"/>
                    </a:cubicBezTo>
                    <a:cubicBezTo>
                      <a:pt x="133853" y="139658"/>
                      <a:pt x="128806" y="123029"/>
                      <a:pt x="121947" y="112085"/>
                    </a:cubicBezTo>
                    <a:cubicBezTo>
                      <a:pt x="115089" y="101141"/>
                      <a:pt x="106419" y="95891"/>
                      <a:pt x="106419" y="95891"/>
                    </a:cubicBezTo>
                    <a:lnTo>
                      <a:pt x="103470" y="70924"/>
                    </a:lnTo>
                    <a:cubicBezTo>
                      <a:pt x="103470" y="70924"/>
                      <a:pt x="107232" y="66099"/>
                      <a:pt x="112834" y="56052"/>
                    </a:cubicBezTo>
                    <a:cubicBezTo>
                      <a:pt x="118426" y="46013"/>
                      <a:pt x="125848" y="30743"/>
                      <a:pt x="125848" y="30743"/>
                    </a:cubicBezTo>
                    <a:lnTo>
                      <a:pt x="116947" y="20437"/>
                    </a:lnTo>
                    <a:cubicBezTo>
                      <a:pt x="116947" y="20437"/>
                      <a:pt x="112824" y="36724"/>
                      <a:pt x="108018" y="48176"/>
                    </a:cubicBezTo>
                    <a:cubicBezTo>
                      <a:pt x="103220" y="59638"/>
                      <a:pt x="97739" y="66266"/>
                      <a:pt x="97739" y="66266"/>
                    </a:cubicBezTo>
                    <a:lnTo>
                      <a:pt x="82580" y="59712"/>
                    </a:lnTo>
                    <a:cubicBezTo>
                      <a:pt x="82580" y="59712"/>
                      <a:pt x="84734" y="46753"/>
                      <a:pt x="81517" y="32241"/>
                    </a:cubicBezTo>
                    <a:cubicBezTo>
                      <a:pt x="78291" y="17738"/>
                      <a:pt x="71165" y="0"/>
                      <a:pt x="71165" y="0"/>
                    </a:cubicBezTo>
                    <a:cubicBezTo>
                      <a:pt x="71165" y="0"/>
                      <a:pt x="76628" y="18182"/>
                      <a:pt x="78144" y="32463"/>
                    </a:cubicBezTo>
                    <a:cubicBezTo>
                      <a:pt x="79659" y="46734"/>
                      <a:pt x="77958" y="58150"/>
                      <a:pt x="77958" y="58150"/>
                    </a:cubicBezTo>
                    <a:lnTo>
                      <a:pt x="53972" y="49027"/>
                    </a:lnTo>
                    <a:cubicBezTo>
                      <a:pt x="53972" y="49027"/>
                      <a:pt x="53279" y="41983"/>
                      <a:pt x="46956" y="34857"/>
                    </a:cubicBezTo>
                    <a:cubicBezTo>
                      <a:pt x="40634" y="27730"/>
                      <a:pt x="28691" y="20520"/>
                      <a:pt x="28691" y="20520"/>
                    </a:cubicBezTo>
                    <a:cubicBezTo>
                      <a:pt x="28691" y="20520"/>
                      <a:pt x="39414" y="30632"/>
                      <a:pt x="44719" y="37371"/>
                    </a:cubicBezTo>
                    <a:cubicBezTo>
                      <a:pt x="50016" y="44100"/>
                      <a:pt x="49886" y="47455"/>
                      <a:pt x="49886" y="47455"/>
                    </a:cubicBezTo>
                    <a:lnTo>
                      <a:pt x="3919" y="43924"/>
                    </a:lnTo>
                    <a:cubicBezTo>
                      <a:pt x="3919" y="43924"/>
                      <a:pt x="35568" y="50182"/>
                      <a:pt x="51550" y="54665"/>
                    </a:cubicBezTo>
                    <a:cubicBezTo>
                      <a:pt x="63613" y="58048"/>
                      <a:pt x="67939" y="60230"/>
                      <a:pt x="67939" y="60230"/>
                    </a:cubicBezTo>
                    <a:cubicBezTo>
                      <a:pt x="67939" y="60230"/>
                      <a:pt x="65073" y="64879"/>
                      <a:pt x="59314" y="69686"/>
                    </a:cubicBezTo>
                    <a:cubicBezTo>
                      <a:pt x="53556" y="74502"/>
                      <a:pt x="45533" y="78504"/>
                      <a:pt x="45533" y="78504"/>
                    </a:cubicBezTo>
                    <a:cubicBezTo>
                      <a:pt x="45533" y="78504"/>
                      <a:pt x="55127" y="76951"/>
                      <a:pt x="61939" y="73217"/>
                    </a:cubicBezTo>
                    <a:cubicBezTo>
                      <a:pt x="68752" y="69473"/>
                      <a:pt x="72773" y="63548"/>
                      <a:pt x="72773" y="63548"/>
                    </a:cubicBezTo>
                    <a:lnTo>
                      <a:pt x="93829" y="71839"/>
                    </a:lnTo>
                    <a:cubicBezTo>
                      <a:pt x="93829" y="71839"/>
                      <a:pt x="87387" y="80935"/>
                      <a:pt x="81758" y="88182"/>
                    </a:cubicBezTo>
                    <a:cubicBezTo>
                      <a:pt x="76137" y="95428"/>
                      <a:pt x="68928" y="101317"/>
                      <a:pt x="68928" y="101317"/>
                    </a:cubicBezTo>
                    <a:cubicBezTo>
                      <a:pt x="68928" y="101317"/>
                      <a:pt x="58732" y="97370"/>
                      <a:pt x="46864" y="96880"/>
                    </a:cubicBezTo>
                    <a:cubicBezTo>
                      <a:pt x="34995" y="96390"/>
                      <a:pt x="21444" y="99348"/>
                      <a:pt x="21444" y="99348"/>
                    </a:cubicBezTo>
                    <a:cubicBezTo>
                      <a:pt x="21444" y="99348"/>
                      <a:pt x="34672" y="99496"/>
                      <a:pt x="45302" y="101095"/>
                    </a:cubicBezTo>
                    <a:cubicBezTo>
                      <a:pt x="55932" y="102694"/>
                      <a:pt x="63955" y="105753"/>
                      <a:pt x="63955" y="105753"/>
                    </a:cubicBezTo>
                    <a:cubicBezTo>
                      <a:pt x="63955" y="105753"/>
                      <a:pt x="61339" y="111558"/>
                      <a:pt x="49174" y="122844"/>
                    </a:cubicBezTo>
                    <a:cubicBezTo>
                      <a:pt x="33331" y="13755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81" name="Google Shape;11381;p17"/>
            <p:cNvGrpSpPr/>
            <p:nvPr/>
          </p:nvGrpSpPr>
          <p:grpSpPr>
            <a:xfrm>
              <a:off x="6203925" y="2064817"/>
              <a:ext cx="237425" cy="341107"/>
              <a:chOff x="6203925" y="2064817"/>
              <a:chExt cx="237425" cy="341107"/>
            </a:xfrm>
          </p:grpSpPr>
          <p:sp>
            <p:nvSpPr>
              <p:cNvPr id="11382" name="Google Shape;11382;p17"/>
              <p:cNvSpPr/>
              <p:nvPr/>
            </p:nvSpPr>
            <p:spPr>
              <a:xfrm>
                <a:off x="6206293" y="2064817"/>
                <a:ext cx="235057" cy="341107"/>
              </a:xfrm>
              <a:custGeom>
                <a:avLst/>
                <a:gdLst/>
                <a:ahLst/>
                <a:cxnLst/>
                <a:rect l="l" t="t" r="r" b="b"/>
                <a:pathLst>
                  <a:path w="235057" h="341107" extrusionOk="0">
                    <a:moveTo>
                      <a:pt x="44598" y="183795"/>
                    </a:moveTo>
                    <a:cubicBezTo>
                      <a:pt x="44598" y="183795"/>
                      <a:pt x="10721" y="222932"/>
                      <a:pt x="3493" y="263676"/>
                    </a:cubicBezTo>
                    <a:cubicBezTo>
                      <a:pt x="-7886" y="327825"/>
                      <a:pt x="12181" y="341053"/>
                      <a:pt x="12181" y="341053"/>
                    </a:cubicBezTo>
                    <a:cubicBezTo>
                      <a:pt x="12181" y="341053"/>
                      <a:pt x="20371" y="295169"/>
                      <a:pt x="44450" y="297433"/>
                    </a:cubicBezTo>
                    <a:cubicBezTo>
                      <a:pt x="56947" y="298607"/>
                      <a:pt x="66967" y="320662"/>
                      <a:pt x="66967" y="320662"/>
                    </a:cubicBezTo>
                    <a:cubicBezTo>
                      <a:pt x="66967" y="320662"/>
                      <a:pt x="83374" y="312380"/>
                      <a:pt x="95787" y="317491"/>
                    </a:cubicBezTo>
                    <a:cubicBezTo>
                      <a:pt x="108201" y="322603"/>
                      <a:pt x="116631" y="341108"/>
                      <a:pt x="116631" y="341108"/>
                    </a:cubicBezTo>
                    <a:cubicBezTo>
                      <a:pt x="116631" y="341108"/>
                      <a:pt x="125200" y="318554"/>
                      <a:pt x="127631" y="295252"/>
                    </a:cubicBezTo>
                    <a:cubicBezTo>
                      <a:pt x="130071" y="271958"/>
                      <a:pt x="126383" y="247907"/>
                      <a:pt x="126383" y="247907"/>
                    </a:cubicBezTo>
                    <a:cubicBezTo>
                      <a:pt x="126383" y="247907"/>
                      <a:pt x="134979" y="251993"/>
                      <a:pt x="143566" y="254137"/>
                    </a:cubicBezTo>
                    <a:cubicBezTo>
                      <a:pt x="152154" y="256282"/>
                      <a:pt x="160731" y="256476"/>
                      <a:pt x="160731" y="256476"/>
                    </a:cubicBezTo>
                    <a:cubicBezTo>
                      <a:pt x="160731" y="256476"/>
                      <a:pt x="162968" y="244543"/>
                      <a:pt x="162765" y="234430"/>
                    </a:cubicBezTo>
                    <a:cubicBezTo>
                      <a:pt x="162561" y="224327"/>
                      <a:pt x="159918" y="216055"/>
                      <a:pt x="159918" y="216055"/>
                    </a:cubicBezTo>
                    <a:cubicBezTo>
                      <a:pt x="159918" y="216055"/>
                      <a:pt x="182426" y="208040"/>
                      <a:pt x="201208" y="197882"/>
                    </a:cubicBezTo>
                    <a:cubicBezTo>
                      <a:pt x="219991" y="187714"/>
                      <a:pt x="235057" y="175393"/>
                      <a:pt x="235057" y="175393"/>
                    </a:cubicBezTo>
                    <a:cubicBezTo>
                      <a:pt x="235057" y="175393"/>
                      <a:pt x="224095" y="154910"/>
                      <a:pt x="211894" y="141599"/>
                    </a:cubicBezTo>
                    <a:cubicBezTo>
                      <a:pt x="199683" y="128298"/>
                      <a:pt x="186234" y="122160"/>
                      <a:pt x="186234" y="122160"/>
                    </a:cubicBezTo>
                    <a:cubicBezTo>
                      <a:pt x="186234" y="122160"/>
                      <a:pt x="192612" y="115163"/>
                      <a:pt x="197224" y="107463"/>
                    </a:cubicBezTo>
                    <a:cubicBezTo>
                      <a:pt x="201846" y="99754"/>
                      <a:pt x="204702" y="91343"/>
                      <a:pt x="204702" y="91343"/>
                    </a:cubicBezTo>
                    <a:cubicBezTo>
                      <a:pt x="204702" y="91343"/>
                      <a:pt x="192399" y="87183"/>
                      <a:pt x="179172" y="89790"/>
                    </a:cubicBezTo>
                    <a:cubicBezTo>
                      <a:pt x="165954" y="92397"/>
                      <a:pt x="151821" y="101770"/>
                      <a:pt x="151821" y="101770"/>
                    </a:cubicBezTo>
                    <a:cubicBezTo>
                      <a:pt x="151821" y="101770"/>
                      <a:pt x="170076" y="73919"/>
                      <a:pt x="180559" y="48482"/>
                    </a:cubicBezTo>
                    <a:cubicBezTo>
                      <a:pt x="191040" y="23035"/>
                      <a:pt x="193749" y="0"/>
                      <a:pt x="193749" y="0"/>
                    </a:cubicBezTo>
                    <a:cubicBezTo>
                      <a:pt x="193749" y="0"/>
                      <a:pt x="173108" y="21251"/>
                      <a:pt x="156923" y="28091"/>
                    </a:cubicBezTo>
                    <a:cubicBezTo>
                      <a:pt x="140738" y="34921"/>
                      <a:pt x="129008" y="27342"/>
                      <a:pt x="129008" y="27342"/>
                    </a:cubicBezTo>
                    <a:cubicBezTo>
                      <a:pt x="129008" y="27342"/>
                      <a:pt x="115661" y="67116"/>
                      <a:pt x="83817" y="58187"/>
                    </a:cubicBezTo>
                    <a:cubicBezTo>
                      <a:pt x="71191" y="54647"/>
                      <a:pt x="71801" y="37482"/>
                      <a:pt x="71801" y="37482"/>
                    </a:cubicBezTo>
                    <a:cubicBezTo>
                      <a:pt x="71801" y="37482"/>
                      <a:pt x="50662" y="63206"/>
                      <a:pt x="43202" y="100078"/>
                    </a:cubicBezTo>
                    <a:cubicBezTo>
                      <a:pt x="35733" y="136950"/>
                      <a:pt x="44598" y="183795"/>
                      <a:pt x="44598" y="1837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83" name="Google Shape;11383;p17"/>
              <p:cNvSpPr/>
              <p:nvPr/>
            </p:nvSpPr>
            <p:spPr>
              <a:xfrm>
                <a:off x="6203925" y="2112799"/>
                <a:ext cx="214187" cy="253517"/>
              </a:xfrm>
              <a:custGeom>
                <a:avLst/>
                <a:gdLst/>
                <a:ahLst/>
                <a:cxnLst/>
                <a:rect l="l" t="t" r="r" b="b"/>
                <a:pathLst>
                  <a:path w="214187" h="253517" extrusionOk="0">
                    <a:moveTo>
                      <a:pt x="214187" y="124120"/>
                    </a:moveTo>
                    <a:cubicBezTo>
                      <a:pt x="214187" y="124120"/>
                      <a:pt x="165049" y="113536"/>
                      <a:pt x="139547" y="116235"/>
                    </a:cubicBezTo>
                    <a:cubicBezTo>
                      <a:pt x="125321" y="117742"/>
                      <a:pt x="115718" y="120404"/>
                      <a:pt x="115718" y="120404"/>
                    </a:cubicBezTo>
                    <a:cubicBezTo>
                      <a:pt x="115718" y="120404"/>
                      <a:pt x="121208" y="113564"/>
                      <a:pt x="136247" y="100346"/>
                    </a:cubicBezTo>
                    <a:cubicBezTo>
                      <a:pt x="151295" y="87128"/>
                      <a:pt x="175882" y="67541"/>
                      <a:pt x="175882" y="67541"/>
                    </a:cubicBezTo>
                    <a:cubicBezTo>
                      <a:pt x="175882" y="67541"/>
                      <a:pt x="152025" y="80001"/>
                      <a:pt x="135184" y="93164"/>
                    </a:cubicBezTo>
                    <a:cubicBezTo>
                      <a:pt x="118352" y="106326"/>
                      <a:pt x="108536" y="120191"/>
                      <a:pt x="108536" y="120191"/>
                    </a:cubicBezTo>
                    <a:cubicBezTo>
                      <a:pt x="108536" y="120191"/>
                      <a:pt x="96112" y="119979"/>
                      <a:pt x="83893" y="122733"/>
                    </a:cubicBezTo>
                    <a:cubicBezTo>
                      <a:pt x="71673" y="125497"/>
                      <a:pt x="59656" y="131228"/>
                      <a:pt x="59656" y="131228"/>
                    </a:cubicBezTo>
                    <a:lnTo>
                      <a:pt x="84734" y="91944"/>
                    </a:lnTo>
                    <a:cubicBezTo>
                      <a:pt x="84734" y="91944"/>
                      <a:pt x="91611" y="94735"/>
                      <a:pt x="104598" y="88921"/>
                    </a:cubicBezTo>
                    <a:cubicBezTo>
                      <a:pt x="117584" y="83107"/>
                      <a:pt x="136682" y="68669"/>
                      <a:pt x="136682" y="68669"/>
                    </a:cubicBezTo>
                    <a:cubicBezTo>
                      <a:pt x="136682" y="68669"/>
                      <a:pt x="118555" y="77293"/>
                      <a:pt x="107278" y="81388"/>
                    </a:cubicBezTo>
                    <a:cubicBezTo>
                      <a:pt x="96001" y="85473"/>
                      <a:pt x="91574" y="85030"/>
                      <a:pt x="91574" y="85030"/>
                    </a:cubicBezTo>
                    <a:lnTo>
                      <a:pt x="118084" y="51994"/>
                    </a:lnTo>
                    <a:lnTo>
                      <a:pt x="153929" y="10565"/>
                    </a:lnTo>
                    <a:lnTo>
                      <a:pt x="116595" y="45967"/>
                    </a:lnTo>
                    <a:cubicBezTo>
                      <a:pt x="116595" y="45967"/>
                      <a:pt x="115006" y="40939"/>
                      <a:pt x="118602" y="29440"/>
                    </a:cubicBezTo>
                    <a:cubicBezTo>
                      <a:pt x="122197" y="17951"/>
                      <a:pt x="130978" y="0"/>
                      <a:pt x="130978" y="0"/>
                    </a:cubicBezTo>
                    <a:cubicBezTo>
                      <a:pt x="130978" y="0"/>
                      <a:pt x="119600" y="17470"/>
                      <a:pt x="114423" y="30799"/>
                    </a:cubicBezTo>
                    <a:cubicBezTo>
                      <a:pt x="109247" y="44128"/>
                      <a:pt x="110264" y="53306"/>
                      <a:pt x="110264" y="53306"/>
                    </a:cubicBezTo>
                    <a:lnTo>
                      <a:pt x="89253" y="79946"/>
                    </a:lnTo>
                    <a:lnTo>
                      <a:pt x="76895" y="94606"/>
                    </a:lnTo>
                    <a:cubicBezTo>
                      <a:pt x="76895" y="94606"/>
                      <a:pt x="74399" y="87165"/>
                      <a:pt x="75944" y="71368"/>
                    </a:cubicBezTo>
                    <a:cubicBezTo>
                      <a:pt x="77496" y="55571"/>
                      <a:pt x="83079" y="31427"/>
                      <a:pt x="83079" y="31427"/>
                    </a:cubicBezTo>
                    <a:cubicBezTo>
                      <a:pt x="83079" y="31427"/>
                      <a:pt x="73734" y="53898"/>
                      <a:pt x="70536" y="71821"/>
                    </a:cubicBezTo>
                    <a:cubicBezTo>
                      <a:pt x="67347" y="89735"/>
                      <a:pt x="70296" y="103091"/>
                      <a:pt x="70296" y="103091"/>
                    </a:cubicBezTo>
                    <a:lnTo>
                      <a:pt x="52400" y="132735"/>
                    </a:lnTo>
                    <a:cubicBezTo>
                      <a:pt x="52400" y="132735"/>
                      <a:pt x="45329" y="134630"/>
                      <a:pt x="32472" y="140555"/>
                    </a:cubicBezTo>
                    <a:cubicBezTo>
                      <a:pt x="19605" y="146480"/>
                      <a:pt x="970" y="156435"/>
                      <a:pt x="970" y="156435"/>
                    </a:cubicBezTo>
                    <a:lnTo>
                      <a:pt x="0" y="175485"/>
                    </a:lnTo>
                    <a:cubicBezTo>
                      <a:pt x="0" y="175485"/>
                      <a:pt x="16712" y="161500"/>
                      <a:pt x="30059" y="153347"/>
                    </a:cubicBezTo>
                    <a:cubicBezTo>
                      <a:pt x="43407" y="145186"/>
                      <a:pt x="53390" y="142865"/>
                      <a:pt x="53390" y="142865"/>
                    </a:cubicBezTo>
                    <a:lnTo>
                      <a:pt x="60692" y="163377"/>
                    </a:lnTo>
                    <a:cubicBezTo>
                      <a:pt x="60692" y="163377"/>
                      <a:pt x="48324" y="175494"/>
                      <a:pt x="39192" y="194055"/>
                    </a:cubicBezTo>
                    <a:cubicBezTo>
                      <a:pt x="30050" y="212625"/>
                      <a:pt x="21537" y="238137"/>
                      <a:pt x="21537" y="238137"/>
                    </a:cubicBezTo>
                    <a:cubicBezTo>
                      <a:pt x="21537" y="238137"/>
                      <a:pt x="31806" y="213614"/>
                      <a:pt x="42177" y="196810"/>
                    </a:cubicBezTo>
                    <a:cubicBezTo>
                      <a:pt x="52549" y="180005"/>
                      <a:pt x="63271" y="169154"/>
                      <a:pt x="63271" y="169154"/>
                    </a:cubicBezTo>
                    <a:lnTo>
                      <a:pt x="75860" y="200267"/>
                    </a:lnTo>
                    <a:cubicBezTo>
                      <a:pt x="75860" y="200267"/>
                      <a:pt x="70693" y="208503"/>
                      <a:pt x="70148" y="221813"/>
                    </a:cubicBezTo>
                    <a:cubicBezTo>
                      <a:pt x="69611" y="235133"/>
                      <a:pt x="73707" y="253518"/>
                      <a:pt x="73707" y="253518"/>
                    </a:cubicBezTo>
                    <a:cubicBezTo>
                      <a:pt x="73707" y="253518"/>
                      <a:pt x="72995" y="233071"/>
                      <a:pt x="74067" y="221083"/>
                    </a:cubicBezTo>
                    <a:cubicBezTo>
                      <a:pt x="75130" y="209103"/>
                      <a:pt x="77977" y="205582"/>
                      <a:pt x="77977" y="205582"/>
                    </a:cubicBezTo>
                    <a:lnTo>
                      <a:pt x="113453" y="250098"/>
                    </a:lnTo>
                    <a:cubicBezTo>
                      <a:pt x="113453" y="250098"/>
                      <a:pt x="92147" y="215306"/>
                      <a:pt x="82460" y="196301"/>
                    </a:cubicBezTo>
                    <a:cubicBezTo>
                      <a:pt x="75158" y="181965"/>
                      <a:pt x="73337" y="175781"/>
                      <a:pt x="73337" y="175781"/>
                    </a:cubicBezTo>
                    <a:cubicBezTo>
                      <a:pt x="73337" y="175781"/>
                      <a:pt x="79511" y="173276"/>
                      <a:pt x="88237" y="173165"/>
                    </a:cubicBezTo>
                    <a:cubicBezTo>
                      <a:pt x="96963" y="173054"/>
                      <a:pt x="106927" y="175818"/>
                      <a:pt x="106927" y="175818"/>
                    </a:cubicBezTo>
                    <a:cubicBezTo>
                      <a:pt x="106927" y="175818"/>
                      <a:pt x="97647" y="169006"/>
                      <a:pt x="88921" y="167028"/>
                    </a:cubicBezTo>
                    <a:cubicBezTo>
                      <a:pt x="80186" y="165050"/>
                      <a:pt x="72006" y="167906"/>
                      <a:pt x="72006" y="167906"/>
                    </a:cubicBezTo>
                    <a:lnTo>
                      <a:pt x="61191" y="140287"/>
                    </a:lnTo>
                    <a:cubicBezTo>
                      <a:pt x="61191" y="140287"/>
                      <a:pt x="73984" y="136136"/>
                      <a:pt x="84586" y="133271"/>
                    </a:cubicBezTo>
                    <a:cubicBezTo>
                      <a:pt x="95188" y="130405"/>
                      <a:pt x="106003" y="130415"/>
                      <a:pt x="106003" y="130415"/>
                    </a:cubicBezTo>
                    <a:cubicBezTo>
                      <a:pt x="106003" y="130415"/>
                      <a:pt x="111290" y="143707"/>
                      <a:pt x="120792" y="154743"/>
                    </a:cubicBezTo>
                    <a:cubicBezTo>
                      <a:pt x="130304" y="165780"/>
                      <a:pt x="144011" y="174570"/>
                      <a:pt x="144011" y="174570"/>
                    </a:cubicBezTo>
                    <a:cubicBezTo>
                      <a:pt x="144011" y="174570"/>
                      <a:pt x="133095" y="162702"/>
                      <a:pt x="125534" y="151554"/>
                    </a:cubicBezTo>
                    <a:cubicBezTo>
                      <a:pt x="117973" y="140416"/>
                      <a:pt x="113758" y="130008"/>
                      <a:pt x="113758" y="130008"/>
                    </a:cubicBezTo>
                    <a:cubicBezTo>
                      <a:pt x="113758" y="130008"/>
                      <a:pt x="120681" y="126024"/>
                      <a:pt x="140037" y="124573"/>
                    </a:cubicBezTo>
                    <a:cubicBezTo>
                      <a:pt x="165234" y="122678"/>
                      <a:pt x="214187" y="124120"/>
                      <a:pt x="214187" y="12412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84" name="Google Shape;11384;p17"/>
            <p:cNvGrpSpPr/>
            <p:nvPr/>
          </p:nvGrpSpPr>
          <p:grpSpPr>
            <a:xfrm>
              <a:off x="6026397" y="1537113"/>
              <a:ext cx="250403" cy="279537"/>
              <a:chOff x="6026397" y="1537113"/>
              <a:chExt cx="250403" cy="279537"/>
            </a:xfrm>
          </p:grpSpPr>
          <p:sp>
            <p:nvSpPr>
              <p:cNvPr id="11385" name="Google Shape;11385;p17"/>
              <p:cNvSpPr/>
              <p:nvPr/>
            </p:nvSpPr>
            <p:spPr>
              <a:xfrm>
                <a:off x="6026397" y="1537113"/>
                <a:ext cx="250403" cy="274625"/>
              </a:xfrm>
              <a:custGeom>
                <a:avLst/>
                <a:gdLst/>
                <a:ahLst/>
                <a:cxnLst/>
                <a:rect l="l" t="t" r="r" b="b"/>
                <a:pathLst>
                  <a:path w="250403" h="274625" extrusionOk="0">
                    <a:moveTo>
                      <a:pt x="111826" y="225104"/>
                    </a:moveTo>
                    <a:cubicBezTo>
                      <a:pt x="111826" y="225104"/>
                      <a:pt x="135184" y="264055"/>
                      <a:pt x="165521" y="271450"/>
                    </a:cubicBezTo>
                    <a:cubicBezTo>
                      <a:pt x="213282" y="283097"/>
                      <a:pt x="227942" y="258962"/>
                      <a:pt x="227942" y="258962"/>
                    </a:cubicBezTo>
                    <a:cubicBezTo>
                      <a:pt x="227942" y="258962"/>
                      <a:pt x="193787" y="250588"/>
                      <a:pt x="200729" y="222035"/>
                    </a:cubicBezTo>
                    <a:cubicBezTo>
                      <a:pt x="204334" y="207218"/>
                      <a:pt x="223745" y="194730"/>
                      <a:pt x="223745" y="194730"/>
                    </a:cubicBezTo>
                    <a:cubicBezTo>
                      <a:pt x="223745" y="194730"/>
                      <a:pt x="220787" y="175559"/>
                      <a:pt x="227452" y="160724"/>
                    </a:cubicBezTo>
                    <a:cubicBezTo>
                      <a:pt x="234116" y="145888"/>
                      <a:pt x="250403" y="135388"/>
                      <a:pt x="250403" y="135388"/>
                    </a:cubicBezTo>
                    <a:cubicBezTo>
                      <a:pt x="250403" y="135388"/>
                      <a:pt x="234588" y="125904"/>
                      <a:pt x="216877" y="123676"/>
                    </a:cubicBezTo>
                    <a:cubicBezTo>
                      <a:pt x="199167" y="121458"/>
                      <a:pt x="179553" y="126505"/>
                      <a:pt x="179553" y="126505"/>
                    </a:cubicBezTo>
                    <a:cubicBezTo>
                      <a:pt x="179553" y="126505"/>
                      <a:pt x="184599" y="116217"/>
                      <a:pt x="188121" y="106003"/>
                    </a:cubicBezTo>
                    <a:cubicBezTo>
                      <a:pt x="191643" y="95780"/>
                      <a:pt x="193640" y="85631"/>
                      <a:pt x="193640" y="85631"/>
                    </a:cubicBezTo>
                    <a:cubicBezTo>
                      <a:pt x="193640" y="85631"/>
                      <a:pt x="184775" y="83320"/>
                      <a:pt x="176817" y="83856"/>
                    </a:cubicBezTo>
                    <a:cubicBezTo>
                      <a:pt x="168867" y="84383"/>
                      <a:pt x="161824" y="87738"/>
                      <a:pt x="161824" y="87738"/>
                    </a:cubicBezTo>
                    <a:cubicBezTo>
                      <a:pt x="161824" y="87738"/>
                      <a:pt x="160382" y="61339"/>
                      <a:pt x="156462" y="39404"/>
                    </a:cubicBezTo>
                    <a:cubicBezTo>
                      <a:pt x="152534" y="17470"/>
                      <a:pt x="146129" y="0"/>
                      <a:pt x="146129" y="0"/>
                    </a:cubicBezTo>
                    <a:cubicBezTo>
                      <a:pt x="146129" y="0"/>
                      <a:pt x="127743" y="13551"/>
                      <a:pt x="114710" y="28368"/>
                    </a:cubicBezTo>
                    <a:cubicBezTo>
                      <a:pt x="101677" y="43185"/>
                      <a:pt x="93987" y="59278"/>
                      <a:pt x="93987" y="59278"/>
                    </a:cubicBezTo>
                    <a:cubicBezTo>
                      <a:pt x="93987" y="59278"/>
                      <a:pt x="89882" y="51929"/>
                      <a:pt x="84845" y="46688"/>
                    </a:cubicBezTo>
                    <a:cubicBezTo>
                      <a:pt x="79808" y="41447"/>
                      <a:pt x="73836" y="38304"/>
                      <a:pt x="73836" y="38304"/>
                    </a:cubicBezTo>
                    <a:cubicBezTo>
                      <a:pt x="73836" y="38304"/>
                      <a:pt x="67939" y="52983"/>
                      <a:pt x="67135" y="68549"/>
                    </a:cubicBezTo>
                    <a:cubicBezTo>
                      <a:pt x="66340" y="84115"/>
                      <a:pt x="70647" y="100568"/>
                      <a:pt x="70647" y="100568"/>
                    </a:cubicBezTo>
                    <a:cubicBezTo>
                      <a:pt x="70647" y="100568"/>
                      <a:pt x="52771" y="79770"/>
                      <a:pt x="35107" y="68087"/>
                    </a:cubicBezTo>
                    <a:cubicBezTo>
                      <a:pt x="17442" y="56412"/>
                      <a:pt x="0" y="53870"/>
                      <a:pt x="0" y="53870"/>
                    </a:cubicBezTo>
                    <a:cubicBezTo>
                      <a:pt x="0" y="53870"/>
                      <a:pt x="12201" y="77681"/>
                      <a:pt x="14069" y="96639"/>
                    </a:cubicBezTo>
                    <a:cubicBezTo>
                      <a:pt x="15945" y="115598"/>
                      <a:pt x="7497" y="129694"/>
                      <a:pt x="7497" y="129694"/>
                    </a:cubicBezTo>
                    <a:cubicBezTo>
                      <a:pt x="7497" y="129694"/>
                      <a:pt x="35754" y="144344"/>
                      <a:pt x="21935" y="182279"/>
                    </a:cubicBezTo>
                    <a:cubicBezTo>
                      <a:pt x="16453" y="197318"/>
                      <a:pt x="3152" y="197078"/>
                      <a:pt x="3152" y="197078"/>
                    </a:cubicBezTo>
                    <a:cubicBezTo>
                      <a:pt x="3152" y="197078"/>
                      <a:pt x="18755" y="221360"/>
                      <a:pt x="46005" y="229134"/>
                    </a:cubicBezTo>
                    <a:cubicBezTo>
                      <a:pt x="73254" y="236917"/>
                      <a:pt x="111826" y="225104"/>
                      <a:pt x="111826" y="2251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86" name="Google Shape;11386;p17"/>
              <p:cNvSpPr/>
              <p:nvPr/>
            </p:nvSpPr>
            <p:spPr>
              <a:xfrm>
                <a:off x="6049958" y="1564695"/>
                <a:ext cx="191975" cy="251955"/>
              </a:xfrm>
              <a:custGeom>
                <a:avLst/>
                <a:gdLst/>
                <a:ahLst/>
                <a:cxnLst/>
                <a:rect l="l" t="t" r="r" b="b"/>
                <a:pathLst>
                  <a:path w="191975" h="251955" extrusionOk="0">
                    <a:moveTo>
                      <a:pt x="115006" y="0"/>
                    </a:moveTo>
                    <a:cubicBezTo>
                      <a:pt x="115006" y="0"/>
                      <a:pt x="96177" y="58436"/>
                      <a:pt x="92813" y="88533"/>
                    </a:cubicBezTo>
                    <a:cubicBezTo>
                      <a:pt x="90936" y="105319"/>
                      <a:pt x="90964" y="116605"/>
                      <a:pt x="90964" y="116605"/>
                    </a:cubicBezTo>
                    <a:cubicBezTo>
                      <a:pt x="90964" y="116605"/>
                      <a:pt x="86786" y="110310"/>
                      <a:pt x="79669" y="92887"/>
                    </a:cubicBezTo>
                    <a:cubicBezTo>
                      <a:pt x="72561" y="75472"/>
                      <a:pt x="62504" y="46929"/>
                      <a:pt x="62504" y="46929"/>
                    </a:cubicBezTo>
                    <a:cubicBezTo>
                      <a:pt x="62504" y="46929"/>
                      <a:pt x="67135" y="74806"/>
                      <a:pt x="73827" y="94356"/>
                    </a:cubicBezTo>
                    <a:cubicBezTo>
                      <a:pt x="80510" y="113897"/>
                      <a:pt x="89254" y="125109"/>
                      <a:pt x="89254" y="125109"/>
                    </a:cubicBezTo>
                    <a:cubicBezTo>
                      <a:pt x="89254" y="125109"/>
                      <a:pt x="86416" y="139815"/>
                      <a:pt x="85954" y="154198"/>
                    </a:cubicBezTo>
                    <a:cubicBezTo>
                      <a:pt x="85492" y="168571"/>
                      <a:pt x="87405" y="182630"/>
                      <a:pt x="87405" y="182630"/>
                    </a:cubicBezTo>
                    <a:lnTo>
                      <a:pt x="62032" y="154087"/>
                    </a:lnTo>
                    <a:cubicBezTo>
                      <a:pt x="62032" y="154087"/>
                      <a:pt x="65702" y="145869"/>
                      <a:pt x="63936" y="130664"/>
                    </a:cubicBezTo>
                    <a:cubicBezTo>
                      <a:pt x="62171" y="115468"/>
                      <a:pt x="54970" y="93284"/>
                      <a:pt x="54970" y="93284"/>
                    </a:cubicBezTo>
                    <a:cubicBezTo>
                      <a:pt x="54970" y="93284"/>
                      <a:pt x="57836" y="114479"/>
                      <a:pt x="58612" y="127706"/>
                    </a:cubicBezTo>
                    <a:cubicBezTo>
                      <a:pt x="59398" y="140934"/>
                      <a:pt x="58095" y="146184"/>
                      <a:pt x="58095" y="146184"/>
                    </a:cubicBezTo>
                    <a:lnTo>
                      <a:pt x="37926" y="115764"/>
                    </a:lnTo>
                    <a:lnTo>
                      <a:pt x="13200" y="74529"/>
                    </a:lnTo>
                    <a:lnTo>
                      <a:pt x="32888" y="117696"/>
                    </a:lnTo>
                    <a:cubicBezTo>
                      <a:pt x="32888" y="117696"/>
                      <a:pt x="28618" y="119720"/>
                      <a:pt x="20391" y="115792"/>
                    </a:cubicBezTo>
                    <a:cubicBezTo>
                      <a:pt x="12165" y="111863"/>
                      <a:pt x="0" y="101991"/>
                      <a:pt x="0" y="101991"/>
                    </a:cubicBezTo>
                    <a:cubicBezTo>
                      <a:pt x="0" y="101991"/>
                      <a:pt x="11240" y="114941"/>
                      <a:pt x="20557" y="120691"/>
                    </a:cubicBezTo>
                    <a:cubicBezTo>
                      <a:pt x="29875" y="126440"/>
                      <a:pt x="37279" y="124980"/>
                      <a:pt x="37279" y="124980"/>
                    </a:cubicBezTo>
                    <a:lnTo>
                      <a:pt x="53621" y="149077"/>
                    </a:lnTo>
                    <a:lnTo>
                      <a:pt x="62439" y="163275"/>
                    </a:lnTo>
                    <a:cubicBezTo>
                      <a:pt x="62439" y="163275"/>
                      <a:pt x="56080" y="166445"/>
                      <a:pt x="44045" y="165059"/>
                    </a:cubicBezTo>
                    <a:cubicBezTo>
                      <a:pt x="32019" y="163681"/>
                      <a:pt x="14318" y="157757"/>
                      <a:pt x="14318" y="157757"/>
                    </a:cubicBezTo>
                    <a:cubicBezTo>
                      <a:pt x="14318" y="157757"/>
                      <a:pt x="29903" y="168174"/>
                      <a:pt x="43241" y="171446"/>
                    </a:cubicBezTo>
                    <a:cubicBezTo>
                      <a:pt x="56569" y="174718"/>
                      <a:pt x="67662" y="170845"/>
                      <a:pt x="67662" y="170845"/>
                    </a:cubicBezTo>
                    <a:lnTo>
                      <a:pt x="87027" y="191162"/>
                    </a:lnTo>
                    <a:cubicBezTo>
                      <a:pt x="87027" y="191162"/>
                      <a:pt x="86989" y="199490"/>
                      <a:pt x="88866" y="214529"/>
                    </a:cubicBezTo>
                    <a:cubicBezTo>
                      <a:pt x="90742" y="229577"/>
                      <a:pt x="94532" y="251346"/>
                      <a:pt x="94532" y="251346"/>
                    </a:cubicBezTo>
                    <a:lnTo>
                      <a:pt x="109229" y="251956"/>
                    </a:lnTo>
                    <a:cubicBezTo>
                      <a:pt x="109229" y="251956"/>
                      <a:pt x="101871" y="232572"/>
                      <a:pt x="98359" y="217016"/>
                    </a:cubicBezTo>
                    <a:cubicBezTo>
                      <a:pt x="94837" y="201459"/>
                      <a:pt x="95161" y="189720"/>
                      <a:pt x="95161" y="189720"/>
                    </a:cubicBezTo>
                    <a:lnTo>
                      <a:pt x="112778" y="180486"/>
                    </a:lnTo>
                    <a:cubicBezTo>
                      <a:pt x="112778" y="180486"/>
                      <a:pt x="119609" y="194776"/>
                      <a:pt x="132180" y="205055"/>
                    </a:cubicBezTo>
                    <a:cubicBezTo>
                      <a:pt x="144751" y="215343"/>
                      <a:pt x="162887" y="224688"/>
                      <a:pt x="162887" y="224688"/>
                    </a:cubicBezTo>
                    <a:cubicBezTo>
                      <a:pt x="162887" y="224688"/>
                      <a:pt x="145897" y="213235"/>
                      <a:pt x="134972" y="201441"/>
                    </a:cubicBezTo>
                    <a:cubicBezTo>
                      <a:pt x="124055" y="189646"/>
                      <a:pt x="117863" y="177269"/>
                      <a:pt x="117863" y="177269"/>
                    </a:cubicBezTo>
                    <a:lnTo>
                      <a:pt x="144908" y="161500"/>
                    </a:lnTo>
                    <a:cubicBezTo>
                      <a:pt x="144908" y="161500"/>
                      <a:pt x="150242" y="167370"/>
                      <a:pt x="160548" y="167628"/>
                    </a:cubicBezTo>
                    <a:cubicBezTo>
                      <a:pt x="170854" y="167887"/>
                      <a:pt x="186125" y="162526"/>
                      <a:pt x="186125" y="162526"/>
                    </a:cubicBezTo>
                    <a:cubicBezTo>
                      <a:pt x="186125" y="162526"/>
                      <a:pt x="169967" y="163940"/>
                      <a:pt x="160816" y="163025"/>
                    </a:cubicBezTo>
                    <a:cubicBezTo>
                      <a:pt x="151665" y="162101"/>
                      <a:pt x="149521" y="158838"/>
                      <a:pt x="149521" y="158838"/>
                    </a:cubicBezTo>
                    <a:lnTo>
                      <a:pt x="191976" y="115598"/>
                    </a:lnTo>
                    <a:cubicBezTo>
                      <a:pt x="191976" y="115598"/>
                      <a:pt x="160169" y="141793"/>
                      <a:pt x="143226" y="153791"/>
                    </a:cubicBezTo>
                    <a:cubicBezTo>
                      <a:pt x="130433" y="162850"/>
                      <a:pt x="125202" y="165179"/>
                      <a:pt x="125202" y="165179"/>
                    </a:cubicBezTo>
                    <a:cubicBezTo>
                      <a:pt x="125202" y="165179"/>
                      <a:pt x="124573" y="157941"/>
                      <a:pt x="126357" y="147626"/>
                    </a:cubicBezTo>
                    <a:cubicBezTo>
                      <a:pt x="128141" y="137301"/>
                      <a:pt x="132439" y="125432"/>
                      <a:pt x="132439" y="125432"/>
                    </a:cubicBezTo>
                    <a:cubicBezTo>
                      <a:pt x="132439" y="125432"/>
                      <a:pt x="125118" y="136598"/>
                      <a:pt x="121698" y="146988"/>
                    </a:cubicBezTo>
                    <a:cubicBezTo>
                      <a:pt x="118269" y="157378"/>
                      <a:pt x="118750" y="166981"/>
                      <a:pt x="118750" y="166981"/>
                    </a:cubicBezTo>
                    <a:lnTo>
                      <a:pt x="94818" y="180560"/>
                    </a:lnTo>
                    <a:cubicBezTo>
                      <a:pt x="94818" y="180560"/>
                      <a:pt x="94320" y="165539"/>
                      <a:pt x="94347" y="153079"/>
                    </a:cubicBezTo>
                    <a:cubicBezTo>
                      <a:pt x="94375" y="140610"/>
                      <a:pt x="96704" y="127826"/>
                      <a:pt x="96704" y="127826"/>
                    </a:cubicBezTo>
                    <a:cubicBezTo>
                      <a:pt x="96704" y="127826"/>
                      <a:pt x="108249" y="121181"/>
                      <a:pt x="118925" y="109626"/>
                    </a:cubicBezTo>
                    <a:cubicBezTo>
                      <a:pt x="129601" y="98063"/>
                      <a:pt x="139427" y="81591"/>
                      <a:pt x="139427" y="81591"/>
                    </a:cubicBezTo>
                    <a:cubicBezTo>
                      <a:pt x="139427" y="81591"/>
                      <a:pt x="127790" y="94846"/>
                      <a:pt x="117446" y="104108"/>
                    </a:cubicBezTo>
                    <a:cubicBezTo>
                      <a:pt x="107103" y="113379"/>
                      <a:pt x="98054" y="118657"/>
                      <a:pt x="98054" y="118657"/>
                    </a:cubicBezTo>
                    <a:cubicBezTo>
                      <a:pt x="98054" y="118657"/>
                      <a:pt x="96427" y="110578"/>
                      <a:pt x="99440" y="87729"/>
                    </a:cubicBezTo>
                    <a:cubicBezTo>
                      <a:pt x="103369" y="57956"/>
                      <a:pt x="115006" y="0"/>
                      <a:pt x="11500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87" name="Google Shape;11387;p17"/>
            <p:cNvGrpSpPr/>
            <p:nvPr/>
          </p:nvGrpSpPr>
          <p:grpSpPr>
            <a:xfrm>
              <a:off x="6677786" y="844870"/>
              <a:ext cx="273067" cy="281902"/>
              <a:chOff x="6677786" y="844870"/>
              <a:chExt cx="273067" cy="281902"/>
            </a:xfrm>
          </p:grpSpPr>
          <p:sp>
            <p:nvSpPr>
              <p:cNvPr id="11388" name="Google Shape;11388;p17"/>
              <p:cNvSpPr/>
              <p:nvPr/>
            </p:nvSpPr>
            <p:spPr>
              <a:xfrm>
                <a:off x="6699969" y="844870"/>
                <a:ext cx="250884" cy="281902"/>
              </a:xfrm>
              <a:custGeom>
                <a:avLst/>
                <a:gdLst/>
                <a:ahLst/>
                <a:cxnLst/>
                <a:rect l="l" t="t" r="r" b="b"/>
                <a:pathLst>
                  <a:path w="250884" h="281902" extrusionOk="0">
                    <a:moveTo>
                      <a:pt x="26751" y="161073"/>
                    </a:moveTo>
                    <a:cubicBezTo>
                      <a:pt x="26751" y="161073"/>
                      <a:pt x="-2596" y="195745"/>
                      <a:pt x="186" y="226840"/>
                    </a:cubicBezTo>
                    <a:cubicBezTo>
                      <a:pt x="4576" y="275811"/>
                      <a:pt x="32140" y="281902"/>
                      <a:pt x="32140" y="281902"/>
                    </a:cubicBezTo>
                    <a:cubicBezTo>
                      <a:pt x="32140" y="281902"/>
                      <a:pt x="29062" y="246870"/>
                      <a:pt x="58318" y="244236"/>
                    </a:cubicBezTo>
                    <a:cubicBezTo>
                      <a:pt x="73505" y="242868"/>
                      <a:pt x="91584" y="257213"/>
                      <a:pt x="91584" y="257213"/>
                    </a:cubicBezTo>
                    <a:cubicBezTo>
                      <a:pt x="91584" y="257213"/>
                      <a:pt x="108786" y="248229"/>
                      <a:pt x="124972" y="249754"/>
                    </a:cubicBezTo>
                    <a:cubicBezTo>
                      <a:pt x="141165" y="251279"/>
                      <a:pt x="156352" y="263314"/>
                      <a:pt x="156352" y="263314"/>
                    </a:cubicBezTo>
                    <a:cubicBezTo>
                      <a:pt x="156352" y="263314"/>
                      <a:pt x="160235" y="245289"/>
                      <a:pt x="156630" y="227810"/>
                    </a:cubicBezTo>
                    <a:cubicBezTo>
                      <a:pt x="153025" y="210331"/>
                      <a:pt x="141914" y="193388"/>
                      <a:pt x="141914" y="193388"/>
                    </a:cubicBezTo>
                    <a:cubicBezTo>
                      <a:pt x="141914" y="193388"/>
                      <a:pt x="153284" y="194848"/>
                      <a:pt x="164089" y="194885"/>
                    </a:cubicBezTo>
                    <a:cubicBezTo>
                      <a:pt x="174895" y="194922"/>
                      <a:pt x="185155" y="193536"/>
                      <a:pt x="185155" y="193536"/>
                    </a:cubicBezTo>
                    <a:cubicBezTo>
                      <a:pt x="185155" y="193536"/>
                      <a:pt x="184471" y="184403"/>
                      <a:pt x="181411" y="177046"/>
                    </a:cubicBezTo>
                    <a:cubicBezTo>
                      <a:pt x="178343" y="169688"/>
                      <a:pt x="172898" y="164105"/>
                      <a:pt x="172898" y="164105"/>
                    </a:cubicBezTo>
                    <a:cubicBezTo>
                      <a:pt x="172898" y="164105"/>
                      <a:pt x="197421" y="154233"/>
                      <a:pt x="216924" y="143446"/>
                    </a:cubicBezTo>
                    <a:cubicBezTo>
                      <a:pt x="236419" y="132659"/>
                      <a:pt x="250884" y="120957"/>
                      <a:pt x="250884" y="120957"/>
                    </a:cubicBezTo>
                    <a:cubicBezTo>
                      <a:pt x="250884" y="120957"/>
                      <a:pt x="232129" y="107924"/>
                      <a:pt x="213902" y="100363"/>
                    </a:cubicBezTo>
                    <a:cubicBezTo>
                      <a:pt x="195674" y="92802"/>
                      <a:pt x="177963" y="90713"/>
                      <a:pt x="177963" y="90713"/>
                    </a:cubicBezTo>
                    <a:cubicBezTo>
                      <a:pt x="177963" y="90713"/>
                      <a:pt x="183593" y="84459"/>
                      <a:pt x="186930" y="78000"/>
                    </a:cubicBezTo>
                    <a:cubicBezTo>
                      <a:pt x="190266" y="71541"/>
                      <a:pt x="191311" y="64876"/>
                      <a:pt x="191311" y="64876"/>
                    </a:cubicBezTo>
                    <a:cubicBezTo>
                      <a:pt x="191311" y="64876"/>
                      <a:pt x="175514" y="64025"/>
                      <a:pt x="160531" y="68290"/>
                    </a:cubicBezTo>
                    <a:cubicBezTo>
                      <a:pt x="145538" y="72555"/>
                      <a:pt x="131349" y="81935"/>
                      <a:pt x="131349" y="81935"/>
                    </a:cubicBezTo>
                    <a:cubicBezTo>
                      <a:pt x="131349" y="81935"/>
                      <a:pt x="145279" y="58303"/>
                      <a:pt x="150631" y="37818"/>
                    </a:cubicBezTo>
                    <a:cubicBezTo>
                      <a:pt x="155992" y="17335"/>
                      <a:pt x="152776" y="0"/>
                      <a:pt x="152776" y="0"/>
                    </a:cubicBezTo>
                    <a:cubicBezTo>
                      <a:pt x="152776" y="0"/>
                      <a:pt x="134169" y="19228"/>
                      <a:pt x="116828" y="27116"/>
                    </a:cubicBezTo>
                    <a:cubicBezTo>
                      <a:pt x="99487" y="35004"/>
                      <a:pt x="83423" y="31549"/>
                      <a:pt x="83423" y="31549"/>
                    </a:cubicBezTo>
                    <a:cubicBezTo>
                      <a:pt x="83423" y="31549"/>
                      <a:pt x="78662" y="63026"/>
                      <a:pt x="38296" y="62174"/>
                    </a:cubicBezTo>
                    <a:cubicBezTo>
                      <a:pt x="22296" y="61835"/>
                      <a:pt x="18238" y="49167"/>
                      <a:pt x="18238" y="49167"/>
                    </a:cubicBezTo>
                    <a:cubicBezTo>
                      <a:pt x="18238" y="49167"/>
                      <a:pt x="278" y="71762"/>
                      <a:pt x="1702" y="100067"/>
                    </a:cubicBezTo>
                    <a:cubicBezTo>
                      <a:pt x="3125" y="128370"/>
                      <a:pt x="26751" y="161073"/>
                      <a:pt x="26751" y="1610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89" name="Google Shape;11389;p17"/>
              <p:cNvSpPr/>
              <p:nvPr/>
            </p:nvSpPr>
            <p:spPr>
              <a:xfrm>
                <a:off x="6677786" y="891586"/>
                <a:ext cx="244524" cy="195698"/>
              </a:xfrm>
              <a:custGeom>
                <a:avLst/>
                <a:gdLst/>
                <a:ahLst/>
                <a:cxnLst/>
                <a:rect l="l" t="t" r="r" b="b"/>
                <a:pathLst>
                  <a:path w="244524" h="195698" extrusionOk="0">
                    <a:moveTo>
                      <a:pt x="244524" y="75979"/>
                    </a:moveTo>
                    <a:cubicBezTo>
                      <a:pt x="244524" y="75979"/>
                      <a:pt x="183130" y="76995"/>
                      <a:pt x="153560" y="83512"/>
                    </a:cubicBezTo>
                    <a:cubicBezTo>
                      <a:pt x="137061" y="87154"/>
                      <a:pt x="126394" y="90824"/>
                      <a:pt x="126394" y="90824"/>
                    </a:cubicBezTo>
                    <a:cubicBezTo>
                      <a:pt x="126394" y="90824"/>
                      <a:pt x="131007" y="84834"/>
                      <a:pt x="145204" y="72485"/>
                    </a:cubicBezTo>
                    <a:cubicBezTo>
                      <a:pt x="159393" y="60126"/>
                      <a:pt x="183167" y="41409"/>
                      <a:pt x="183167" y="41409"/>
                    </a:cubicBezTo>
                    <a:cubicBezTo>
                      <a:pt x="183167" y="41409"/>
                      <a:pt x="158275" y="54784"/>
                      <a:pt x="141932" y="67419"/>
                    </a:cubicBezTo>
                    <a:cubicBezTo>
                      <a:pt x="125580" y="80055"/>
                      <a:pt x="117789" y="91942"/>
                      <a:pt x="117789" y="91942"/>
                    </a:cubicBezTo>
                    <a:cubicBezTo>
                      <a:pt x="117789" y="91942"/>
                      <a:pt x="102962" y="94003"/>
                      <a:pt x="89199" y="98200"/>
                    </a:cubicBezTo>
                    <a:cubicBezTo>
                      <a:pt x="75435" y="102396"/>
                      <a:pt x="62753" y="108737"/>
                      <a:pt x="62753" y="108737"/>
                    </a:cubicBezTo>
                    <a:lnTo>
                      <a:pt x="81591" y="75516"/>
                    </a:lnTo>
                    <a:cubicBezTo>
                      <a:pt x="81591" y="75516"/>
                      <a:pt x="90548" y="76339"/>
                      <a:pt x="104367" y="69767"/>
                    </a:cubicBezTo>
                    <a:cubicBezTo>
                      <a:pt x="118186" y="63195"/>
                      <a:pt x="136867" y="49228"/>
                      <a:pt x="136867" y="49228"/>
                    </a:cubicBezTo>
                    <a:cubicBezTo>
                      <a:pt x="136867" y="49228"/>
                      <a:pt x="117724" y="58777"/>
                      <a:pt x="105458" y="63777"/>
                    </a:cubicBezTo>
                    <a:cubicBezTo>
                      <a:pt x="93192" y="68778"/>
                      <a:pt x="87794" y="69240"/>
                      <a:pt x="87794" y="69240"/>
                    </a:cubicBezTo>
                    <a:lnTo>
                      <a:pt x="110089" y="40345"/>
                    </a:lnTo>
                    <a:lnTo>
                      <a:pt x="141146" y="3639"/>
                    </a:lnTo>
                    <a:lnTo>
                      <a:pt x="106632" y="36201"/>
                    </a:lnTo>
                    <a:cubicBezTo>
                      <a:pt x="106632" y="36201"/>
                      <a:pt x="103341" y="32804"/>
                      <a:pt x="104404" y="23754"/>
                    </a:cubicBezTo>
                    <a:cubicBezTo>
                      <a:pt x="105467" y="14703"/>
                      <a:pt x="110902" y="0"/>
                      <a:pt x="110902" y="0"/>
                    </a:cubicBezTo>
                    <a:cubicBezTo>
                      <a:pt x="110902" y="0"/>
                      <a:pt x="102260" y="14816"/>
                      <a:pt x="99819" y="25491"/>
                    </a:cubicBezTo>
                    <a:cubicBezTo>
                      <a:pt x="97388" y="36166"/>
                      <a:pt x="101150" y="42703"/>
                      <a:pt x="101150" y="42703"/>
                    </a:cubicBezTo>
                    <a:lnTo>
                      <a:pt x="83616" y="65940"/>
                    </a:lnTo>
                    <a:lnTo>
                      <a:pt x="73014" y="78872"/>
                    </a:lnTo>
                    <a:cubicBezTo>
                      <a:pt x="73014" y="78872"/>
                      <a:pt x="67967" y="73862"/>
                      <a:pt x="65397" y="62030"/>
                    </a:cubicBezTo>
                    <a:cubicBezTo>
                      <a:pt x="62818" y="50199"/>
                      <a:pt x="62726" y="31537"/>
                      <a:pt x="62726" y="31537"/>
                    </a:cubicBezTo>
                    <a:cubicBezTo>
                      <a:pt x="62726" y="31537"/>
                      <a:pt x="57891" y="49644"/>
                      <a:pt x="59093" y="63324"/>
                    </a:cubicBezTo>
                    <a:cubicBezTo>
                      <a:pt x="60295" y="77005"/>
                      <a:pt x="67532" y="86248"/>
                      <a:pt x="67532" y="86248"/>
                    </a:cubicBezTo>
                    <a:lnTo>
                      <a:pt x="54545" y="111131"/>
                    </a:lnTo>
                    <a:cubicBezTo>
                      <a:pt x="54545" y="111131"/>
                      <a:pt x="46661" y="113784"/>
                      <a:pt x="33018" y="120412"/>
                    </a:cubicBezTo>
                    <a:cubicBezTo>
                      <a:pt x="19384" y="127039"/>
                      <a:pt x="0" y="137641"/>
                      <a:pt x="0" y="137641"/>
                    </a:cubicBezTo>
                    <a:lnTo>
                      <a:pt x="4160" y="151756"/>
                    </a:lnTo>
                    <a:cubicBezTo>
                      <a:pt x="4160" y="151756"/>
                      <a:pt x="20132" y="138538"/>
                      <a:pt x="33729" y="130191"/>
                    </a:cubicBezTo>
                    <a:cubicBezTo>
                      <a:pt x="47326" y="121844"/>
                      <a:pt x="58538" y="118369"/>
                      <a:pt x="58538" y="118369"/>
                    </a:cubicBezTo>
                    <a:lnTo>
                      <a:pt x="72958" y="132067"/>
                    </a:lnTo>
                    <a:cubicBezTo>
                      <a:pt x="72958" y="132067"/>
                      <a:pt x="61635" y="143141"/>
                      <a:pt x="55959" y="158356"/>
                    </a:cubicBezTo>
                    <a:cubicBezTo>
                      <a:pt x="50275" y="173570"/>
                      <a:pt x="47271" y="193748"/>
                      <a:pt x="47271" y="193748"/>
                    </a:cubicBezTo>
                    <a:cubicBezTo>
                      <a:pt x="47271" y="193748"/>
                      <a:pt x="52641" y="173977"/>
                      <a:pt x="60286" y="159834"/>
                    </a:cubicBezTo>
                    <a:cubicBezTo>
                      <a:pt x="67920" y="145692"/>
                      <a:pt x="77635" y="135839"/>
                      <a:pt x="77635" y="135839"/>
                    </a:cubicBezTo>
                    <a:lnTo>
                      <a:pt x="101298" y="156359"/>
                    </a:lnTo>
                    <a:cubicBezTo>
                      <a:pt x="101298" y="156359"/>
                      <a:pt x="97453" y="163301"/>
                      <a:pt x="100531" y="173145"/>
                    </a:cubicBezTo>
                    <a:cubicBezTo>
                      <a:pt x="103609" y="182980"/>
                      <a:pt x="113610" y="195699"/>
                      <a:pt x="113610" y="195699"/>
                    </a:cubicBezTo>
                    <a:cubicBezTo>
                      <a:pt x="113610" y="195699"/>
                      <a:pt x="107057" y="180863"/>
                      <a:pt x="104986" y="171906"/>
                    </a:cubicBezTo>
                    <a:cubicBezTo>
                      <a:pt x="102906" y="162949"/>
                      <a:pt x="105301" y="159871"/>
                      <a:pt x="105301" y="159871"/>
                    </a:cubicBezTo>
                    <a:lnTo>
                      <a:pt x="159920" y="186113"/>
                    </a:lnTo>
                    <a:cubicBezTo>
                      <a:pt x="159920" y="186113"/>
                      <a:pt x="124869" y="164456"/>
                      <a:pt x="108046" y="152283"/>
                    </a:cubicBezTo>
                    <a:cubicBezTo>
                      <a:pt x="95355" y="143095"/>
                      <a:pt x="91454" y="138889"/>
                      <a:pt x="91454" y="138889"/>
                    </a:cubicBezTo>
                    <a:cubicBezTo>
                      <a:pt x="91454" y="138889"/>
                      <a:pt x="98100" y="135959"/>
                      <a:pt x="108443" y="134323"/>
                    </a:cubicBezTo>
                    <a:cubicBezTo>
                      <a:pt x="118796" y="132677"/>
                      <a:pt x="131413" y="132927"/>
                      <a:pt x="131413" y="132927"/>
                    </a:cubicBezTo>
                    <a:cubicBezTo>
                      <a:pt x="131413" y="132927"/>
                      <a:pt x="118481" y="129599"/>
                      <a:pt x="107547" y="129710"/>
                    </a:cubicBezTo>
                    <a:cubicBezTo>
                      <a:pt x="96612" y="129812"/>
                      <a:pt x="87674" y="133361"/>
                      <a:pt x="87674" y="133361"/>
                    </a:cubicBezTo>
                    <a:lnTo>
                      <a:pt x="67098" y="115087"/>
                    </a:lnTo>
                    <a:cubicBezTo>
                      <a:pt x="67098" y="115087"/>
                      <a:pt x="81147" y="109772"/>
                      <a:pt x="92961" y="105779"/>
                    </a:cubicBezTo>
                    <a:cubicBezTo>
                      <a:pt x="104774" y="101795"/>
                      <a:pt x="117622" y="99873"/>
                      <a:pt x="117622" y="99873"/>
                    </a:cubicBezTo>
                    <a:cubicBezTo>
                      <a:pt x="117622" y="99873"/>
                      <a:pt x="127633" y="108654"/>
                      <a:pt x="142015" y="115032"/>
                    </a:cubicBezTo>
                    <a:cubicBezTo>
                      <a:pt x="156407" y="121419"/>
                      <a:pt x="175172" y="125403"/>
                      <a:pt x="175172" y="125403"/>
                    </a:cubicBezTo>
                    <a:cubicBezTo>
                      <a:pt x="175172" y="125403"/>
                      <a:pt x="158866" y="118664"/>
                      <a:pt x="146766" y="111861"/>
                    </a:cubicBezTo>
                    <a:cubicBezTo>
                      <a:pt x="134657" y="105058"/>
                      <a:pt x="126745" y="98190"/>
                      <a:pt x="126745" y="98190"/>
                    </a:cubicBezTo>
                    <a:cubicBezTo>
                      <a:pt x="126745" y="98190"/>
                      <a:pt x="133862" y="94049"/>
                      <a:pt x="156462" y="89529"/>
                    </a:cubicBezTo>
                    <a:cubicBezTo>
                      <a:pt x="185912" y="83651"/>
                      <a:pt x="244524" y="75979"/>
                      <a:pt x="244524" y="759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90" name="Google Shape;11390;p17"/>
            <p:cNvGrpSpPr/>
            <p:nvPr/>
          </p:nvGrpSpPr>
          <p:grpSpPr>
            <a:xfrm>
              <a:off x="5839163" y="1043508"/>
              <a:ext cx="261218" cy="296240"/>
              <a:chOff x="5839163" y="1043508"/>
              <a:chExt cx="261218" cy="296240"/>
            </a:xfrm>
          </p:grpSpPr>
          <p:sp>
            <p:nvSpPr>
              <p:cNvPr id="11391" name="Google Shape;11391;p17"/>
              <p:cNvSpPr/>
              <p:nvPr/>
            </p:nvSpPr>
            <p:spPr>
              <a:xfrm>
                <a:off x="5849550" y="1043508"/>
                <a:ext cx="250831" cy="296240"/>
              </a:xfrm>
              <a:custGeom>
                <a:avLst/>
                <a:gdLst/>
                <a:ahLst/>
                <a:cxnLst/>
                <a:rect l="l" t="t" r="r" b="b"/>
                <a:pathLst>
                  <a:path w="250831" h="296240" extrusionOk="0">
                    <a:moveTo>
                      <a:pt x="34721" y="177417"/>
                    </a:moveTo>
                    <a:cubicBezTo>
                      <a:pt x="34721" y="177417"/>
                      <a:pt x="10624" y="215925"/>
                      <a:pt x="17824" y="246308"/>
                    </a:cubicBezTo>
                    <a:cubicBezTo>
                      <a:pt x="29148" y="294142"/>
                      <a:pt x="57303" y="296241"/>
                      <a:pt x="57303" y="296241"/>
                    </a:cubicBezTo>
                    <a:cubicBezTo>
                      <a:pt x="57303" y="296241"/>
                      <a:pt x="49252" y="262012"/>
                      <a:pt x="77841" y="255228"/>
                    </a:cubicBezTo>
                    <a:cubicBezTo>
                      <a:pt x="92677" y="251697"/>
                      <a:pt x="112615" y="263316"/>
                      <a:pt x="112615" y="263316"/>
                    </a:cubicBezTo>
                    <a:cubicBezTo>
                      <a:pt x="112615" y="263316"/>
                      <a:pt x="128357" y="251974"/>
                      <a:pt x="144597" y="251170"/>
                    </a:cubicBezTo>
                    <a:cubicBezTo>
                      <a:pt x="160838" y="250375"/>
                      <a:pt x="177596" y="260108"/>
                      <a:pt x="177596" y="260108"/>
                    </a:cubicBezTo>
                    <a:cubicBezTo>
                      <a:pt x="177596" y="260108"/>
                      <a:pt x="178862" y="241714"/>
                      <a:pt x="172799" y="224928"/>
                    </a:cubicBezTo>
                    <a:cubicBezTo>
                      <a:pt x="166726" y="208142"/>
                      <a:pt x="153323" y="192965"/>
                      <a:pt x="153323" y="192965"/>
                    </a:cubicBezTo>
                    <a:cubicBezTo>
                      <a:pt x="153323" y="192965"/>
                      <a:pt x="164776" y="192780"/>
                      <a:pt x="175480" y="191273"/>
                    </a:cubicBezTo>
                    <a:cubicBezTo>
                      <a:pt x="186183" y="189766"/>
                      <a:pt x="196138" y="186938"/>
                      <a:pt x="196138" y="186938"/>
                    </a:cubicBezTo>
                    <a:cubicBezTo>
                      <a:pt x="196138" y="186938"/>
                      <a:pt x="194160" y="177990"/>
                      <a:pt x="190075" y="171150"/>
                    </a:cubicBezTo>
                    <a:cubicBezTo>
                      <a:pt x="185989" y="164301"/>
                      <a:pt x="179796" y="159550"/>
                      <a:pt x="179796" y="159550"/>
                    </a:cubicBezTo>
                    <a:cubicBezTo>
                      <a:pt x="179796" y="159550"/>
                      <a:pt x="202664" y="146276"/>
                      <a:pt x="220430" y="132818"/>
                    </a:cubicBezTo>
                    <a:cubicBezTo>
                      <a:pt x="238187" y="119360"/>
                      <a:pt x="250831" y="105707"/>
                      <a:pt x="250831" y="105707"/>
                    </a:cubicBezTo>
                    <a:cubicBezTo>
                      <a:pt x="250831" y="105707"/>
                      <a:pt x="230413" y="95493"/>
                      <a:pt x="211288" y="90613"/>
                    </a:cubicBezTo>
                    <a:cubicBezTo>
                      <a:pt x="192164" y="85732"/>
                      <a:pt x="174342" y="86194"/>
                      <a:pt x="174342" y="86194"/>
                    </a:cubicBezTo>
                    <a:cubicBezTo>
                      <a:pt x="174342" y="86194"/>
                      <a:pt x="179020" y="79197"/>
                      <a:pt x="181395" y="72329"/>
                    </a:cubicBezTo>
                    <a:cubicBezTo>
                      <a:pt x="183780" y="65461"/>
                      <a:pt x="183863" y="58714"/>
                      <a:pt x="183863" y="58714"/>
                    </a:cubicBezTo>
                    <a:cubicBezTo>
                      <a:pt x="183863" y="58714"/>
                      <a:pt x="168113" y="60128"/>
                      <a:pt x="153877" y="66487"/>
                    </a:cubicBezTo>
                    <a:cubicBezTo>
                      <a:pt x="139652" y="72847"/>
                      <a:pt x="126952" y="84161"/>
                      <a:pt x="126952" y="84161"/>
                    </a:cubicBezTo>
                    <a:cubicBezTo>
                      <a:pt x="126952" y="84161"/>
                      <a:pt x="137360" y="58779"/>
                      <a:pt x="139735" y="37741"/>
                    </a:cubicBezTo>
                    <a:cubicBezTo>
                      <a:pt x="142120" y="16703"/>
                      <a:pt x="136463" y="0"/>
                      <a:pt x="136463" y="0"/>
                    </a:cubicBezTo>
                    <a:cubicBezTo>
                      <a:pt x="136463" y="0"/>
                      <a:pt x="120787" y="21694"/>
                      <a:pt x="104749" y="31973"/>
                    </a:cubicBezTo>
                    <a:cubicBezTo>
                      <a:pt x="88721" y="42251"/>
                      <a:pt x="72323" y="41133"/>
                      <a:pt x="72323" y="41133"/>
                    </a:cubicBezTo>
                    <a:cubicBezTo>
                      <a:pt x="72323" y="41133"/>
                      <a:pt x="72102" y="72967"/>
                      <a:pt x="32031" y="77885"/>
                    </a:cubicBezTo>
                    <a:cubicBezTo>
                      <a:pt x="16152" y="79835"/>
                      <a:pt x="10319" y="67874"/>
                      <a:pt x="10319" y="67874"/>
                    </a:cubicBezTo>
                    <a:cubicBezTo>
                      <a:pt x="10319" y="67874"/>
                      <a:pt x="-4230" y="92803"/>
                      <a:pt x="1223" y="120617"/>
                    </a:cubicBezTo>
                    <a:cubicBezTo>
                      <a:pt x="6668" y="148430"/>
                      <a:pt x="34721" y="177417"/>
                      <a:pt x="34721" y="1774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92" name="Google Shape;11392;p17"/>
              <p:cNvSpPr/>
              <p:nvPr/>
            </p:nvSpPr>
            <p:spPr>
              <a:xfrm>
                <a:off x="5839163" y="1098183"/>
                <a:ext cx="233209" cy="201560"/>
              </a:xfrm>
              <a:custGeom>
                <a:avLst/>
                <a:gdLst/>
                <a:ahLst/>
                <a:cxnLst/>
                <a:rect l="l" t="t" r="r" b="b"/>
                <a:pathLst>
                  <a:path w="233209" h="201560" extrusionOk="0">
                    <a:moveTo>
                      <a:pt x="233210" y="56837"/>
                    </a:moveTo>
                    <a:cubicBezTo>
                      <a:pt x="233210" y="56837"/>
                      <a:pt x="172602" y="66608"/>
                      <a:pt x="144261" y="77284"/>
                    </a:cubicBezTo>
                    <a:cubicBezTo>
                      <a:pt x="128455" y="83237"/>
                      <a:pt x="118417" y="88394"/>
                      <a:pt x="118417" y="88394"/>
                    </a:cubicBezTo>
                    <a:cubicBezTo>
                      <a:pt x="118417" y="88394"/>
                      <a:pt x="122124" y="81804"/>
                      <a:pt x="134408" y="67560"/>
                    </a:cubicBezTo>
                    <a:cubicBezTo>
                      <a:pt x="146692" y="53307"/>
                      <a:pt x="167555" y="31381"/>
                      <a:pt x="167555" y="31381"/>
                    </a:cubicBezTo>
                    <a:cubicBezTo>
                      <a:pt x="167555" y="31381"/>
                      <a:pt x="144825" y="48176"/>
                      <a:pt x="130452" y="63012"/>
                    </a:cubicBezTo>
                    <a:cubicBezTo>
                      <a:pt x="116078" y="77848"/>
                      <a:pt x="110061" y="90724"/>
                      <a:pt x="110061" y="90724"/>
                    </a:cubicBezTo>
                    <a:cubicBezTo>
                      <a:pt x="110061" y="90724"/>
                      <a:pt x="95669" y="94883"/>
                      <a:pt x="82654" y="101002"/>
                    </a:cubicBezTo>
                    <a:cubicBezTo>
                      <a:pt x="69630" y="107121"/>
                      <a:pt x="57984" y="115209"/>
                      <a:pt x="57984" y="115209"/>
                    </a:cubicBezTo>
                    <a:lnTo>
                      <a:pt x="71886" y="79641"/>
                    </a:lnTo>
                    <a:cubicBezTo>
                      <a:pt x="71886" y="79641"/>
                      <a:pt x="80870" y="79179"/>
                      <a:pt x="93608" y="70693"/>
                    </a:cubicBezTo>
                    <a:cubicBezTo>
                      <a:pt x="106345" y="62217"/>
                      <a:pt x="122835" y="45727"/>
                      <a:pt x="122835" y="45727"/>
                    </a:cubicBezTo>
                    <a:cubicBezTo>
                      <a:pt x="122835" y="45727"/>
                      <a:pt x="105254" y="57910"/>
                      <a:pt x="93829" y="64611"/>
                    </a:cubicBezTo>
                    <a:cubicBezTo>
                      <a:pt x="82405" y="71313"/>
                      <a:pt x="77136" y="72542"/>
                      <a:pt x="77136" y="72542"/>
                    </a:cubicBezTo>
                    <a:lnTo>
                      <a:pt x="95068" y="40763"/>
                    </a:lnTo>
                    <a:lnTo>
                      <a:pt x="120571" y="0"/>
                    </a:lnTo>
                    <a:lnTo>
                      <a:pt x="91057" y="37149"/>
                    </a:lnTo>
                    <a:cubicBezTo>
                      <a:pt x="91057" y="37149"/>
                      <a:pt x="87313" y="34256"/>
                      <a:pt x="87072" y="25151"/>
                    </a:cubicBezTo>
                    <a:cubicBezTo>
                      <a:pt x="86842" y="16037"/>
                      <a:pt x="90114" y="712"/>
                      <a:pt x="90114" y="712"/>
                    </a:cubicBezTo>
                    <a:cubicBezTo>
                      <a:pt x="90114" y="712"/>
                      <a:pt x="83671" y="16610"/>
                      <a:pt x="82784" y="27527"/>
                    </a:cubicBezTo>
                    <a:cubicBezTo>
                      <a:pt x="81896" y="38434"/>
                      <a:pt x="86564" y="44368"/>
                      <a:pt x="86564" y="44368"/>
                    </a:cubicBezTo>
                    <a:lnTo>
                      <a:pt x="72515" y="69871"/>
                    </a:lnTo>
                    <a:lnTo>
                      <a:pt x="63881" y="84179"/>
                    </a:lnTo>
                    <a:cubicBezTo>
                      <a:pt x="63881" y="84179"/>
                      <a:pt x="58169" y="79946"/>
                      <a:pt x="53926" y="68604"/>
                    </a:cubicBezTo>
                    <a:cubicBezTo>
                      <a:pt x="49693" y="57263"/>
                      <a:pt x="46929" y="38804"/>
                      <a:pt x="46929" y="38804"/>
                    </a:cubicBezTo>
                    <a:cubicBezTo>
                      <a:pt x="46929" y="38804"/>
                      <a:pt x="44738" y="57420"/>
                      <a:pt x="47881" y="70786"/>
                    </a:cubicBezTo>
                    <a:cubicBezTo>
                      <a:pt x="51024" y="84152"/>
                      <a:pt x="59509" y="92267"/>
                      <a:pt x="59509" y="92267"/>
                    </a:cubicBezTo>
                    <a:lnTo>
                      <a:pt x="50201" y="118750"/>
                    </a:lnTo>
                    <a:cubicBezTo>
                      <a:pt x="50201" y="118750"/>
                      <a:pt x="42769" y="122493"/>
                      <a:pt x="30226" y="131006"/>
                    </a:cubicBezTo>
                    <a:cubicBezTo>
                      <a:pt x="17673" y="139510"/>
                      <a:pt x="0" y="152774"/>
                      <a:pt x="0" y="152774"/>
                    </a:cubicBezTo>
                    <a:lnTo>
                      <a:pt x="6138" y="166150"/>
                    </a:lnTo>
                    <a:cubicBezTo>
                      <a:pt x="6138" y="166150"/>
                      <a:pt x="20058" y="150787"/>
                      <a:pt x="32324" y="140592"/>
                    </a:cubicBezTo>
                    <a:cubicBezTo>
                      <a:pt x="44581" y="130387"/>
                      <a:pt x="55192" y="125340"/>
                      <a:pt x="55192" y="125340"/>
                    </a:cubicBezTo>
                    <a:lnTo>
                      <a:pt x="71414" y="136848"/>
                    </a:lnTo>
                    <a:cubicBezTo>
                      <a:pt x="71414" y="136848"/>
                      <a:pt x="61792" y="149419"/>
                      <a:pt x="58344" y="165290"/>
                    </a:cubicBezTo>
                    <a:cubicBezTo>
                      <a:pt x="54887" y="181151"/>
                      <a:pt x="54795" y="201561"/>
                      <a:pt x="54795" y="201561"/>
                    </a:cubicBezTo>
                    <a:cubicBezTo>
                      <a:pt x="54795" y="201561"/>
                      <a:pt x="57281" y="181226"/>
                      <a:pt x="62827" y="166140"/>
                    </a:cubicBezTo>
                    <a:cubicBezTo>
                      <a:pt x="68373" y="151046"/>
                      <a:pt x="76582" y="139908"/>
                      <a:pt x="76582" y="139908"/>
                    </a:cubicBezTo>
                    <a:lnTo>
                      <a:pt x="102925" y="156842"/>
                    </a:lnTo>
                    <a:cubicBezTo>
                      <a:pt x="102925" y="156842"/>
                      <a:pt x="100115" y="164264"/>
                      <a:pt x="104570" y="173563"/>
                    </a:cubicBezTo>
                    <a:cubicBezTo>
                      <a:pt x="109016" y="182852"/>
                      <a:pt x="120737" y="194018"/>
                      <a:pt x="120737" y="194018"/>
                    </a:cubicBezTo>
                    <a:cubicBezTo>
                      <a:pt x="120737" y="194018"/>
                      <a:pt x="112131" y="180273"/>
                      <a:pt x="108795" y="171705"/>
                    </a:cubicBezTo>
                    <a:cubicBezTo>
                      <a:pt x="105458" y="163136"/>
                      <a:pt x="107389" y="159744"/>
                      <a:pt x="107389" y="159744"/>
                    </a:cubicBezTo>
                    <a:lnTo>
                      <a:pt x="165198" y="177916"/>
                    </a:lnTo>
                    <a:cubicBezTo>
                      <a:pt x="165198" y="177916"/>
                      <a:pt x="127411" y="161491"/>
                      <a:pt x="109025" y="151841"/>
                    </a:cubicBezTo>
                    <a:cubicBezTo>
                      <a:pt x="95151" y="144557"/>
                      <a:pt x="90696" y="140952"/>
                      <a:pt x="90696" y="140952"/>
                    </a:cubicBezTo>
                    <a:cubicBezTo>
                      <a:pt x="90696" y="140952"/>
                      <a:pt x="96852" y="137107"/>
                      <a:pt x="106863" y="134010"/>
                    </a:cubicBezTo>
                    <a:cubicBezTo>
                      <a:pt x="116864" y="130905"/>
                      <a:pt x="129389" y="129352"/>
                      <a:pt x="129389" y="129352"/>
                    </a:cubicBezTo>
                    <a:cubicBezTo>
                      <a:pt x="129389" y="129352"/>
                      <a:pt x="116115" y="127900"/>
                      <a:pt x="105310" y="129564"/>
                    </a:cubicBezTo>
                    <a:cubicBezTo>
                      <a:pt x="94504" y="131237"/>
                      <a:pt x="86157" y="136025"/>
                      <a:pt x="86157" y="136025"/>
                    </a:cubicBezTo>
                    <a:lnTo>
                      <a:pt x="63188" y="120876"/>
                    </a:lnTo>
                    <a:cubicBezTo>
                      <a:pt x="63188" y="120876"/>
                      <a:pt x="76341" y="113610"/>
                      <a:pt x="87461" y="107972"/>
                    </a:cubicBezTo>
                    <a:cubicBezTo>
                      <a:pt x="98581" y="102333"/>
                      <a:pt x="111032" y="98599"/>
                      <a:pt x="111032" y="98599"/>
                    </a:cubicBezTo>
                    <a:cubicBezTo>
                      <a:pt x="111032" y="98599"/>
                      <a:pt x="122188" y="105864"/>
                      <a:pt x="137338" y="110126"/>
                    </a:cubicBezTo>
                    <a:cubicBezTo>
                      <a:pt x="152488" y="114387"/>
                      <a:pt x="171622" y="115653"/>
                      <a:pt x="171622" y="115653"/>
                    </a:cubicBezTo>
                    <a:cubicBezTo>
                      <a:pt x="171622" y="115653"/>
                      <a:pt x="154531" y="111309"/>
                      <a:pt x="141581" y="106308"/>
                    </a:cubicBezTo>
                    <a:cubicBezTo>
                      <a:pt x="128622" y="101298"/>
                      <a:pt x="119813" y="95641"/>
                      <a:pt x="119813" y="95641"/>
                    </a:cubicBezTo>
                    <a:cubicBezTo>
                      <a:pt x="119813" y="95641"/>
                      <a:pt x="126265" y="90520"/>
                      <a:pt x="147995" y="82821"/>
                    </a:cubicBezTo>
                    <a:cubicBezTo>
                      <a:pt x="176299" y="72801"/>
                      <a:pt x="233210" y="56837"/>
                      <a:pt x="233210" y="568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93" name="Google Shape;11393;p17"/>
            <p:cNvGrpSpPr/>
            <p:nvPr/>
          </p:nvGrpSpPr>
          <p:grpSpPr>
            <a:xfrm>
              <a:off x="5406888" y="1827974"/>
              <a:ext cx="175300" cy="189803"/>
              <a:chOff x="5406888" y="1827974"/>
              <a:chExt cx="175300" cy="189803"/>
            </a:xfrm>
          </p:grpSpPr>
          <p:sp>
            <p:nvSpPr>
              <p:cNvPr id="11394" name="Google Shape;11394;p17"/>
              <p:cNvSpPr/>
              <p:nvPr/>
            </p:nvSpPr>
            <p:spPr>
              <a:xfrm>
                <a:off x="5406888" y="1827974"/>
                <a:ext cx="171163" cy="189803"/>
              </a:xfrm>
              <a:custGeom>
                <a:avLst/>
                <a:gdLst/>
                <a:ahLst/>
                <a:cxnLst/>
                <a:rect l="l" t="t" r="r" b="b"/>
                <a:pathLst>
                  <a:path w="171163" h="189803" extrusionOk="0">
                    <a:moveTo>
                      <a:pt x="141617" y="99080"/>
                    </a:moveTo>
                    <a:cubicBezTo>
                      <a:pt x="141617" y="99080"/>
                      <a:pt x="165567" y="79983"/>
                      <a:pt x="169616" y="57105"/>
                    </a:cubicBezTo>
                    <a:cubicBezTo>
                      <a:pt x="175993" y="21066"/>
                      <a:pt x="160603" y="11231"/>
                      <a:pt x="160603" y="11231"/>
                    </a:cubicBezTo>
                    <a:cubicBezTo>
                      <a:pt x="160603" y="11231"/>
                      <a:pt x="156009" y="37001"/>
                      <a:pt x="137994" y="33100"/>
                    </a:cubicBezTo>
                    <a:cubicBezTo>
                      <a:pt x="128649" y="31076"/>
                      <a:pt x="120459" y="17202"/>
                      <a:pt x="120459" y="17202"/>
                    </a:cubicBezTo>
                    <a:cubicBezTo>
                      <a:pt x="120459" y="17202"/>
                      <a:pt x="108508" y="20243"/>
                      <a:pt x="99089" y="15945"/>
                    </a:cubicBezTo>
                    <a:cubicBezTo>
                      <a:pt x="89670" y="11647"/>
                      <a:pt x="82784" y="0"/>
                      <a:pt x="82784" y="0"/>
                    </a:cubicBezTo>
                    <a:cubicBezTo>
                      <a:pt x="82784" y="0"/>
                      <a:pt x="77145" y="12173"/>
                      <a:pt x="76091" y="25438"/>
                    </a:cubicBezTo>
                    <a:cubicBezTo>
                      <a:pt x="75047" y="38711"/>
                      <a:pt x="78578" y="53066"/>
                      <a:pt x="78578" y="53066"/>
                    </a:cubicBezTo>
                    <a:cubicBezTo>
                      <a:pt x="78578" y="53066"/>
                      <a:pt x="72043" y="49775"/>
                      <a:pt x="65572" y="47612"/>
                    </a:cubicBezTo>
                    <a:cubicBezTo>
                      <a:pt x="59112" y="45440"/>
                      <a:pt x="52715" y="44405"/>
                      <a:pt x="52715" y="44405"/>
                    </a:cubicBezTo>
                    <a:cubicBezTo>
                      <a:pt x="52715" y="44405"/>
                      <a:pt x="51439" y="51097"/>
                      <a:pt x="51920" y="56994"/>
                    </a:cubicBezTo>
                    <a:cubicBezTo>
                      <a:pt x="52401" y="62883"/>
                      <a:pt x="54647" y="67966"/>
                      <a:pt x="54647" y="67966"/>
                    </a:cubicBezTo>
                    <a:cubicBezTo>
                      <a:pt x="54647" y="67966"/>
                      <a:pt x="38138" y="70203"/>
                      <a:pt x="24477" y="74095"/>
                    </a:cubicBezTo>
                    <a:cubicBezTo>
                      <a:pt x="10815" y="77977"/>
                      <a:pt x="0" y="83523"/>
                      <a:pt x="0" y="83523"/>
                    </a:cubicBezTo>
                    <a:cubicBezTo>
                      <a:pt x="0" y="83523"/>
                      <a:pt x="8837" y="96593"/>
                      <a:pt x="18367" y="105624"/>
                    </a:cubicBezTo>
                    <a:cubicBezTo>
                      <a:pt x="27897" y="114664"/>
                      <a:pt x="38110" y="119674"/>
                      <a:pt x="38110" y="119674"/>
                    </a:cubicBezTo>
                    <a:cubicBezTo>
                      <a:pt x="38110" y="119674"/>
                      <a:pt x="33590" y="123048"/>
                      <a:pt x="30410" y="127022"/>
                    </a:cubicBezTo>
                    <a:cubicBezTo>
                      <a:pt x="27222" y="131006"/>
                      <a:pt x="25373" y="135582"/>
                      <a:pt x="25373" y="135582"/>
                    </a:cubicBezTo>
                    <a:cubicBezTo>
                      <a:pt x="25373" y="135582"/>
                      <a:pt x="34672" y="139325"/>
                      <a:pt x="44433" y="139224"/>
                    </a:cubicBezTo>
                    <a:cubicBezTo>
                      <a:pt x="54194" y="139131"/>
                      <a:pt x="64417" y="135203"/>
                      <a:pt x="64417" y="135203"/>
                    </a:cubicBezTo>
                    <a:cubicBezTo>
                      <a:pt x="64417" y="135203"/>
                      <a:pt x="51735" y="149419"/>
                      <a:pt x="44756" y="163071"/>
                    </a:cubicBezTo>
                    <a:cubicBezTo>
                      <a:pt x="37787" y="176715"/>
                      <a:pt x="36520" y="189803"/>
                      <a:pt x="36520" y="189803"/>
                    </a:cubicBezTo>
                    <a:cubicBezTo>
                      <a:pt x="36520" y="189803"/>
                      <a:pt x="51208" y="179672"/>
                      <a:pt x="63040" y="177445"/>
                    </a:cubicBezTo>
                    <a:cubicBezTo>
                      <a:pt x="74871" y="175208"/>
                      <a:pt x="83865" y="180874"/>
                      <a:pt x="83865" y="180874"/>
                    </a:cubicBezTo>
                    <a:cubicBezTo>
                      <a:pt x="83865" y="180874"/>
                      <a:pt x="92499" y="159208"/>
                      <a:pt x="116512" y="167813"/>
                    </a:cubicBezTo>
                    <a:cubicBezTo>
                      <a:pt x="126033" y="171224"/>
                      <a:pt x="126144" y="181124"/>
                      <a:pt x="126144" y="181124"/>
                    </a:cubicBezTo>
                    <a:cubicBezTo>
                      <a:pt x="126144" y="181124"/>
                      <a:pt x="141044" y="168451"/>
                      <a:pt x="145398" y="147848"/>
                    </a:cubicBezTo>
                    <a:cubicBezTo>
                      <a:pt x="149752"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95" name="Google Shape;11395;p17"/>
              <p:cNvSpPr/>
              <p:nvPr/>
            </p:nvSpPr>
            <p:spPr>
              <a:xfrm>
                <a:off x="5424302" y="1853550"/>
                <a:ext cx="157886" cy="143355"/>
              </a:xfrm>
              <a:custGeom>
                <a:avLst/>
                <a:gdLst/>
                <a:ahLst/>
                <a:cxnLst/>
                <a:rect l="l" t="t" r="r" b="b"/>
                <a:pathLst>
                  <a:path w="157886" h="143355" extrusionOk="0">
                    <a:moveTo>
                      <a:pt x="0" y="62346"/>
                    </a:moveTo>
                    <a:cubicBezTo>
                      <a:pt x="0" y="62346"/>
                      <a:pt x="36955" y="73771"/>
                      <a:pt x="55867" y="74936"/>
                    </a:cubicBezTo>
                    <a:cubicBezTo>
                      <a:pt x="66414" y="75592"/>
                      <a:pt x="73485" y="75065"/>
                      <a:pt x="73485" y="75065"/>
                    </a:cubicBezTo>
                    <a:cubicBezTo>
                      <a:pt x="73485" y="75065"/>
                      <a:pt x="69621" y="78458"/>
                      <a:pt x="58844" y="84512"/>
                    </a:cubicBezTo>
                    <a:cubicBezTo>
                      <a:pt x="48075" y="90576"/>
                      <a:pt x="30392" y="99311"/>
                      <a:pt x="30392" y="99311"/>
                    </a:cubicBezTo>
                    <a:cubicBezTo>
                      <a:pt x="30392" y="99311"/>
                      <a:pt x="47761" y="94634"/>
                      <a:pt x="59870" y="88801"/>
                    </a:cubicBezTo>
                    <a:cubicBezTo>
                      <a:pt x="71988" y="82959"/>
                      <a:pt x="78837" y="75971"/>
                      <a:pt x="78837" y="75971"/>
                    </a:cubicBezTo>
                    <a:cubicBezTo>
                      <a:pt x="78837" y="75971"/>
                      <a:pt x="88099" y="77422"/>
                      <a:pt x="97111" y="77136"/>
                    </a:cubicBezTo>
                    <a:cubicBezTo>
                      <a:pt x="106123" y="76840"/>
                      <a:pt x="114896" y="74797"/>
                      <a:pt x="114896" y="74797"/>
                    </a:cubicBezTo>
                    <a:lnTo>
                      <a:pt x="97499" y="94929"/>
                    </a:lnTo>
                    <a:cubicBezTo>
                      <a:pt x="97499" y="94929"/>
                      <a:pt x="92286" y="92563"/>
                      <a:pt x="82802" y="94550"/>
                    </a:cubicBezTo>
                    <a:cubicBezTo>
                      <a:pt x="73318" y="96528"/>
                      <a:pt x="59565" y="102869"/>
                      <a:pt x="59565" y="102869"/>
                    </a:cubicBezTo>
                    <a:cubicBezTo>
                      <a:pt x="59565" y="102869"/>
                      <a:pt x="72782" y="99801"/>
                      <a:pt x="81046" y="98636"/>
                    </a:cubicBezTo>
                    <a:cubicBezTo>
                      <a:pt x="89319" y="97471"/>
                      <a:pt x="92628" y="98201"/>
                      <a:pt x="92628" y="98201"/>
                    </a:cubicBezTo>
                    <a:lnTo>
                      <a:pt x="73966" y="114544"/>
                    </a:lnTo>
                    <a:lnTo>
                      <a:pt x="48620" y="134759"/>
                    </a:lnTo>
                    <a:lnTo>
                      <a:pt x="75269" y="118204"/>
                    </a:lnTo>
                    <a:cubicBezTo>
                      <a:pt x="75269" y="118204"/>
                      <a:pt x="76618" y="121301"/>
                      <a:pt x="74317" y="127586"/>
                    </a:cubicBezTo>
                    <a:cubicBezTo>
                      <a:pt x="72015" y="133872"/>
                      <a:pt x="66063" y="143355"/>
                      <a:pt x="66063" y="143355"/>
                    </a:cubicBezTo>
                    <a:cubicBezTo>
                      <a:pt x="66063" y="143355"/>
                      <a:pt x="73966" y="134426"/>
                      <a:pt x="77386" y="127244"/>
                    </a:cubicBezTo>
                    <a:cubicBezTo>
                      <a:pt x="80806" y="120062"/>
                      <a:pt x="79752" y="114627"/>
                      <a:pt x="79752" y="114627"/>
                    </a:cubicBezTo>
                    <a:lnTo>
                      <a:pt x="94532" y="101409"/>
                    </a:lnTo>
                    <a:lnTo>
                      <a:pt x="103249" y="94218"/>
                    </a:lnTo>
                    <a:cubicBezTo>
                      <a:pt x="103249" y="94218"/>
                      <a:pt x="105356" y="98811"/>
                      <a:pt x="104718" y="107815"/>
                    </a:cubicBezTo>
                    <a:cubicBezTo>
                      <a:pt x="10409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61" y="74363"/>
                      <a:pt x="134842" y="72302"/>
                    </a:cubicBezTo>
                    <a:cubicBezTo>
                      <a:pt x="144225" y="70240"/>
                      <a:pt x="157784" y="66460"/>
                      <a:pt x="157784" y="66460"/>
                    </a:cubicBezTo>
                    <a:lnTo>
                      <a:pt x="157886" y="55506"/>
                    </a:lnTo>
                    <a:cubicBezTo>
                      <a:pt x="157886" y="55506"/>
                      <a:pt x="145888" y="61829"/>
                      <a:pt x="136219" y="65138"/>
                    </a:cubicBezTo>
                    <a:cubicBezTo>
                      <a:pt x="126542" y="68438"/>
                      <a:pt x="119184" y="68715"/>
                      <a:pt x="119184" y="68715"/>
                    </a:cubicBezTo>
                    <a:lnTo>
                      <a:pt x="113065" y="56024"/>
                    </a:lnTo>
                    <a:cubicBezTo>
                      <a:pt x="113065" y="56024"/>
                      <a:pt x="121883" y="50312"/>
                      <a:pt x="128086" y="40514"/>
                    </a:cubicBezTo>
                    <a:cubicBezTo>
                      <a:pt x="134279" y="30716"/>
                      <a:pt x="139788" y="16814"/>
                      <a:pt x="139788" y="16814"/>
                    </a:cubicBezTo>
                    <a:cubicBezTo>
                      <a:pt x="139788" y="16814"/>
                      <a:pt x="132938" y="29948"/>
                      <a:pt x="125765" y="38591"/>
                    </a:cubicBezTo>
                    <a:cubicBezTo>
                      <a:pt x="118584" y="47234"/>
                      <a:pt x="110958" y="52391"/>
                      <a:pt x="110958" y="52391"/>
                    </a:cubicBezTo>
                    <a:lnTo>
                      <a:pt x="100559" y="32971"/>
                    </a:lnTo>
                    <a:cubicBezTo>
                      <a:pt x="100559" y="32971"/>
                      <a:pt x="104136" y="28747"/>
                      <a:pt x="104099" y="21066"/>
                    </a:cubicBezTo>
                    <a:cubicBezTo>
                      <a:pt x="104071" y="13394"/>
                      <a:pt x="100420" y="2283"/>
                      <a:pt x="100420" y="2283"/>
                    </a:cubicBezTo>
                    <a:cubicBezTo>
                      <a:pt x="100420" y="2283"/>
                      <a:pt x="101613" y="14235"/>
                      <a:pt x="101215" y="21075"/>
                    </a:cubicBezTo>
                    <a:cubicBezTo>
                      <a:pt x="100808" y="27924"/>
                      <a:pt x="98812" y="29662"/>
                      <a:pt x="98812" y="29662"/>
                    </a:cubicBezTo>
                    <a:lnTo>
                      <a:pt x="70916" y="0"/>
                    </a:lnTo>
                    <a:cubicBezTo>
                      <a:pt x="70916" y="0"/>
                      <a:pt x="87932" y="22489"/>
                      <a:pt x="95771" y="34561"/>
                    </a:cubicBezTo>
                    <a:cubicBezTo>
                      <a:pt x="101677" y="43675"/>
                      <a:pt x="103239" y="47465"/>
                      <a:pt x="103239" y="47465"/>
                    </a:cubicBezTo>
                    <a:cubicBezTo>
                      <a:pt x="103239" y="47465"/>
                      <a:pt x="98729" y="48250"/>
                      <a:pt x="92231" y="47381"/>
                    </a:cubicBezTo>
                    <a:cubicBezTo>
                      <a:pt x="85732" y="46513"/>
                      <a:pt x="78218" y="43841"/>
                      <a:pt x="78218" y="43841"/>
                    </a:cubicBezTo>
                    <a:cubicBezTo>
                      <a:pt x="78218" y="43841"/>
                      <a:pt x="85353" y="48786"/>
                      <a:pt x="91916" y="50875"/>
                    </a:cubicBezTo>
                    <a:cubicBezTo>
                      <a:pt x="98488" y="52964"/>
                      <a:pt x="104497" y="52179"/>
                      <a:pt x="104497" y="52179"/>
                    </a:cubicBezTo>
                    <a:lnTo>
                      <a:pt x="113454" y="69381"/>
                    </a:lnTo>
                    <a:cubicBezTo>
                      <a:pt x="113454" y="69381"/>
                      <a:pt x="104062" y="70416"/>
                      <a:pt x="96251" y="70943"/>
                    </a:cubicBezTo>
                    <a:cubicBezTo>
                      <a:pt x="88450" y="71470"/>
                      <a:pt x="80399" y="70305"/>
                      <a:pt x="80399" y="70305"/>
                    </a:cubicBezTo>
                    <a:cubicBezTo>
                      <a:pt x="80399" y="70305"/>
                      <a:pt x="76018" y="62014"/>
                      <a:pt x="68577" y="54582"/>
                    </a:cubicBezTo>
                    <a:cubicBezTo>
                      <a:pt x="61136" y="47150"/>
                      <a:pt x="50626" y="40578"/>
                      <a:pt x="50626" y="40578"/>
                    </a:cubicBezTo>
                    <a:cubicBezTo>
                      <a:pt x="50626" y="40578"/>
                      <a:pt x="59149" y="48648"/>
                      <a:pt x="65148" y="55932"/>
                    </a:cubicBezTo>
                    <a:cubicBezTo>
                      <a:pt x="71146" y="63206"/>
                      <a:pt x="74631" y="69704"/>
                      <a:pt x="74631" y="69704"/>
                    </a:cubicBezTo>
                    <a:cubicBezTo>
                      <a:pt x="74631" y="69704"/>
                      <a:pt x="69603" y="71276"/>
                      <a:pt x="55229" y="70037"/>
                    </a:cubicBezTo>
                    <a:cubicBezTo>
                      <a:pt x="36521" y="68438"/>
                      <a:pt x="0" y="62346"/>
                      <a:pt x="0" y="623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96" name="Google Shape;11396;p17"/>
            <p:cNvGrpSpPr/>
            <p:nvPr/>
          </p:nvGrpSpPr>
          <p:grpSpPr>
            <a:xfrm>
              <a:off x="5310923" y="3381728"/>
              <a:ext cx="221304" cy="229319"/>
              <a:chOff x="5310923" y="3381728"/>
              <a:chExt cx="221304" cy="229319"/>
            </a:xfrm>
          </p:grpSpPr>
          <p:sp>
            <p:nvSpPr>
              <p:cNvPr id="11397" name="Google Shape;11397;p17"/>
              <p:cNvSpPr/>
              <p:nvPr/>
            </p:nvSpPr>
            <p:spPr>
              <a:xfrm>
                <a:off x="5310923" y="3381728"/>
                <a:ext cx="221304" cy="217479"/>
              </a:xfrm>
              <a:custGeom>
                <a:avLst/>
                <a:gdLst/>
                <a:ahLst/>
                <a:cxnLst/>
                <a:rect l="l" t="t" r="r" b="b"/>
                <a:pathLst>
                  <a:path w="221304" h="217479" extrusionOk="0">
                    <a:moveTo>
                      <a:pt x="118195" y="186578"/>
                    </a:moveTo>
                    <a:cubicBezTo>
                      <a:pt x="118195" y="186578"/>
                      <a:pt x="143337" y="215084"/>
                      <a:pt x="169792" y="217145"/>
                    </a:cubicBezTo>
                    <a:cubicBezTo>
                      <a:pt x="211442" y="220390"/>
                      <a:pt x="220251" y="198973"/>
                      <a:pt x="220251" y="198973"/>
                    </a:cubicBezTo>
                    <a:cubicBezTo>
                      <a:pt x="220251" y="198973"/>
                      <a:pt x="190460" y="196607"/>
                      <a:pt x="192170" y="172611"/>
                    </a:cubicBezTo>
                    <a:cubicBezTo>
                      <a:pt x="193057" y="160151"/>
                      <a:pt x="207505" y="147543"/>
                      <a:pt x="207505" y="147543"/>
                    </a:cubicBezTo>
                    <a:cubicBezTo>
                      <a:pt x="207505" y="147543"/>
                      <a:pt x="202282" y="132411"/>
                      <a:pt x="205730" y="119545"/>
                    </a:cubicBezTo>
                    <a:cubicBezTo>
                      <a:pt x="209177" y="106678"/>
                      <a:pt x="221305" y="96076"/>
                      <a:pt x="221305" y="96076"/>
                    </a:cubicBezTo>
                    <a:cubicBezTo>
                      <a:pt x="221305" y="96076"/>
                      <a:pt x="206710" y="90446"/>
                      <a:pt x="191560" y="90936"/>
                    </a:cubicBezTo>
                    <a:cubicBezTo>
                      <a:pt x="176419" y="91426"/>
                      <a:pt x="160733" y="98045"/>
                      <a:pt x="160733" y="98045"/>
                    </a:cubicBezTo>
                    <a:cubicBezTo>
                      <a:pt x="160733" y="98045"/>
                      <a:pt x="163469" y="89069"/>
                      <a:pt x="164948" y="80343"/>
                    </a:cubicBezTo>
                    <a:cubicBezTo>
                      <a:pt x="166427" y="71618"/>
                      <a:pt x="166649" y="63151"/>
                      <a:pt x="166649" y="63151"/>
                    </a:cubicBezTo>
                    <a:cubicBezTo>
                      <a:pt x="166649" y="63151"/>
                      <a:pt x="158893" y="62430"/>
                      <a:pt x="152312" y="63890"/>
                    </a:cubicBezTo>
                    <a:cubicBezTo>
                      <a:pt x="145731" y="65341"/>
                      <a:pt x="140314" y="68974"/>
                      <a:pt x="140314" y="68974"/>
                    </a:cubicBezTo>
                    <a:cubicBezTo>
                      <a:pt x="140314" y="68974"/>
                      <a:pt x="135323" y="47788"/>
                      <a:pt x="128890" y="30550"/>
                    </a:cubicBezTo>
                    <a:cubicBezTo>
                      <a:pt x="122457" y="13310"/>
                      <a:pt x="114581" y="0"/>
                      <a:pt x="114581" y="0"/>
                    </a:cubicBezTo>
                    <a:cubicBezTo>
                      <a:pt x="114581" y="0"/>
                      <a:pt x="101141" y="13338"/>
                      <a:pt x="92360" y="27018"/>
                    </a:cubicBezTo>
                    <a:cubicBezTo>
                      <a:pt x="83578" y="40689"/>
                      <a:pt x="79456" y="54702"/>
                      <a:pt x="79456" y="54702"/>
                    </a:cubicBezTo>
                    <a:cubicBezTo>
                      <a:pt x="79456" y="54702"/>
                      <a:pt x="74964" y="49295"/>
                      <a:pt x="69991" y="45699"/>
                    </a:cubicBezTo>
                    <a:cubicBezTo>
                      <a:pt x="65018" y="42113"/>
                      <a:pt x="59574" y="40338"/>
                      <a:pt x="59574" y="40338"/>
                    </a:cubicBezTo>
                    <a:cubicBezTo>
                      <a:pt x="59574" y="40338"/>
                      <a:pt x="56745" y="52983"/>
                      <a:pt x="58308" y="65674"/>
                    </a:cubicBezTo>
                    <a:cubicBezTo>
                      <a:pt x="59879" y="78375"/>
                      <a:pt x="65841" y="91130"/>
                      <a:pt x="65841" y="91130"/>
                    </a:cubicBezTo>
                    <a:cubicBezTo>
                      <a:pt x="65841" y="91130"/>
                      <a:pt x="47890" y="76609"/>
                      <a:pt x="31428" y="69445"/>
                    </a:cubicBezTo>
                    <a:cubicBezTo>
                      <a:pt x="14965" y="62282"/>
                      <a:pt x="0" y="62467"/>
                      <a:pt x="0" y="62467"/>
                    </a:cubicBezTo>
                    <a:cubicBezTo>
                      <a:pt x="0" y="62467"/>
                      <a:pt x="13634" y="80168"/>
                      <a:pt x="17923" y="95262"/>
                    </a:cubicBezTo>
                    <a:cubicBezTo>
                      <a:pt x="22212" y="110357"/>
                      <a:pt x="17165" y="122854"/>
                      <a:pt x="17165" y="122854"/>
                    </a:cubicBezTo>
                    <a:cubicBezTo>
                      <a:pt x="17165" y="122854"/>
                      <a:pt x="42927" y="131062"/>
                      <a:pt x="36798" y="163543"/>
                    </a:cubicBezTo>
                    <a:cubicBezTo>
                      <a:pt x="34376" y="176419"/>
                      <a:pt x="23201" y="177944"/>
                      <a:pt x="23201" y="177944"/>
                    </a:cubicBezTo>
                    <a:cubicBezTo>
                      <a:pt x="23201" y="177944"/>
                      <a:pt x="39747" y="195571"/>
                      <a:pt x="63678" y="198344"/>
                    </a:cubicBezTo>
                    <a:cubicBezTo>
                      <a:pt x="87609" y="201117"/>
                      <a:pt x="118195" y="186578"/>
                      <a:pt x="118195" y="1865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98" name="Google Shape;11398;p17"/>
              <p:cNvSpPr/>
              <p:nvPr/>
            </p:nvSpPr>
            <p:spPr>
              <a:xfrm>
                <a:off x="5341519" y="3405031"/>
                <a:ext cx="164486" cy="206016"/>
              </a:xfrm>
              <a:custGeom>
                <a:avLst/>
                <a:gdLst/>
                <a:ahLst/>
                <a:cxnLst/>
                <a:rect l="l" t="t" r="r" b="b"/>
                <a:pathLst>
                  <a:path w="164486" h="206016" extrusionOk="0">
                    <a:moveTo>
                      <a:pt x="81619" y="0"/>
                    </a:moveTo>
                    <a:cubicBezTo>
                      <a:pt x="81619" y="0"/>
                      <a:pt x="74243" y="49711"/>
                      <a:pt x="75749" y="74502"/>
                    </a:cubicBezTo>
                    <a:cubicBezTo>
                      <a:pt x="76591" y="88330"/>
                      <a:pt x="78236" y="97453"/>
                      <a:pt x="78236" y="97453"/>
                    </a:cubicBezTo>
                    <a:cubicBezTo>
                      <a:pt x="78236" y="97453"/>
                      <a:pt x="73836" y="92896"/>
                      <a:pt x="65378" y="79724"/>
                    </a:cubicBezTo>
                    <a:cubicBezTo>
                      <a:pt x="56921" y="66543"/>
                      <a:pt x="44405" y="44747"/>
                      <a:pt x="44405" y="44747"/>
                    </a:cubicBezTo>
                    <a:cubicBezTo>
                      <a:pt x="44405" y="44747"/>
                      <a:pt x="52290" y="66709"/>
                      <a:pt x="60692" y="81665"/>
                    </a:cubicBezTo>
                    <a:cubicBezTo>
                      <a:pt x="69104" y="96612"/>
                      <a:pt x="78024" y="104561"/>
                      <a:pt x="78024" y="104561"/>
                    </a:cubicBezTo>
                    <a:cubicBezTo>
                      <a:pt x="78024" y="104561"/>
                      <a:pt x="77765" y="116818"/>
                      <a:pt x="79447" y="128510"/>
                    </a:cubicBezTo>
                    <a:cubicBezTo>
                      <a:pt x="81120" y="140212"/>
                      <a:pt x="84734" y="151332"/>
                      <a:pt x="84734" y="151332"/>
                    </a:cubicBezTo>
                    <a:lnTo>
                      <a:pt x="59407" y="131515"/>
                    </a:lnTo>
                    <a:cubicBezTo>
                      <a:pt x="59407" y="131515"/>
                      <a:pt x="61293" y="124397"/>
                      <a:pt x="57633" y="112325"/>
                    </a:cubicBezTo>
                    <a:cubicBezTo>
                      <a:pt x="53972" y="100253"/>
                      <a:pt x="44757" y="83236"/>
                      <a:pt x="44757" y="83236"/>
                    </a:cubicBezTo>
                    <a:cubicBezTo>
                      <a:pt x="44757" y="83236"/>
                      <a:pt x="50201" y="100013"/>
                      <a:pt x="52752" y="110615"/>
                    </a:cubicBezTo>
                    <a:cubicBezTo>
                      <a:pt x="55303" y="121217"/>
                      <a:pt x="54970" y="125636"/>
                      <a:pt x="54970" y="125636"/>
                    </a:cubicBezTo>
                    <a:lnTo>
                      <a:pt x="33729" y="103627"/>
                    </a:lnTo>
                    <a:lnTo>
                      <a:pt x="7099" y="73457"/>
                    </a:lnTo>
                    <a:lnTo>
                      <a:pt x="29783" y="105836"/>
                    </a:lnTo>
                    <a:cubicBezTo>
                      <a:pt x="29783" y="105836"/>
                      <a:pt x="26492" y="108027"/>
                      <a:pt x="19051" y="105910"/>
                    </a:cubicBezTo>
                    <a:cubicBezTo>
                      <a:pt x="11600" y="103803"/>
                      <a:pt x="0" y="97379"/>
                      <a:pt x="0" y="97379"/>
                    </a:cubicBezTo>
                    <a:cubicBezTo>
                      <a:pt x="0" y="97379"/>
                      <a:pt x="11268" y="106410"/>
                      <a:pt x="19892" y="109857"/>
                    </a:cubicBezTo>
                    <a:cubicBezTo>
                      <a:pt x="28516" y="113305"/>
                      <a:pt x="34506" y="111170"/>
                      <a:pt x="34506" y="111170"/>
                    </a:cubicBezTo>
                    <a:lnTo>
                      <a:pt x="51643" y="128557"/>
                    </a:lnTo>
                    <a:lnTo>
                      <a:pt x="61062" y="138900"/>
                    </a:lnTo>
                    <a:cubicBezTo>
                      <a:pt x="61062" y="138900"/>
                      <a:pt x="56191" y="142283"/>
                      <a:pt x="45921" y="142727"/>
                    </a:cubicBezTo>
                    <a:cubicBezTo>
                      <a:pt x="35652" y="143161"/>
                      <a:pt x="19994" y="140656"/>
                      <a:pt x="19994" y="140656"/>
                    </a:cubicBezTo>
                    <a:cubicBezTo>
                      <a:pt x="19994" y="140656"/>
                      <a:pt x="34533" y="147071"/>
                      <a:pt x="46162" y="147995"/>
                    </a:cubicBezTo>
                    <a:cubicBezTo>
                      <a:pt x="57799" y="148920"/>
                      <a:pt x="66525" y="144353"/>
                      <a:pt x="66525" y="144353"/>
                    </a:cubicBezTo>
                    <a:lnTo>
                      <a:pt x="85650" y="158293"/>
                    </a:lnTo>
                    <a:cubicBezTo>
                      <a:pt x="85650" y="158293"/>
                      <a:pt x="86814" y="165031"/>
                      <a:pt x="90539" y="176964"/>
                    </a:cubicBezTo>
                    <a:cubicBezTo>
                      <a:pt x="94273" y="188897"/>
                      <a:pt x="100568" y="206016"/>
                      <a:pt x="100568" y="206016"/>
                    </a:cubicBezTo>
                    <a:lnTo>
                      <a:pt x="112963" y="204611"/>
                    </a:lnTo>
                    <a:cubicBezTo>
                      <a:pt x="112963" y="204611"/>
                      <a:pt x="104016" y="189877"/>
                      <a:pt x="98839" y="177750"/>
                    </a:cubicBezTo>
                    <a:cubicBezTo>
                      <a:pt x="93663" y="165613"/>
                      <a:pt x="92249" y="156065"/>
                      <a:pt x="92249" y="156065"/>
                    </a:cubicBezTo>
                    <a:lnTo>
                      <a:pt x="105670" y="146322"/>
                    </a:lnTo>
                    <a:cubicBezTo>
                      <a:pt x="105670" y="146322"/>
                      <a:pt x="113444" y="156998"/>
                      <a:pt x="125433" y="163700"/>
                    </a:cubicBezTo>
                    <a:cubicBezTo>
                      <a:pt x="137431" y="170392"/>
                      <a:pt x="153958" y="175615"/>
                      <a:pt x="153958" y="175615"/>
                    </a:cubicBezTo>
                    <a:cubicBezTo>
                      <a:pt x="153958" y="175615"/>
                      <a:pt x="138096" y="168543"/>
                      <a:pt x="127254" y="160409"/>
                    </a:cubicBezTo>
                    <a:cubicBezTo>
                      <a:pt x="116420" y="152275"/>
                      <a:pt x="109460" y="143069"/>
                      <a:pt x="109460" y="143069"/>
                    </a:cubicBezTo>
                    <a:lnTo>
                      <a:pt x="129833" y="126810"/>
                    </a:lnTo>
                    <a:cubicBezTo>
                      <a:pt x="129833" y="126810"/>
                      <a:pt x="135148" y="130877"/>
                      <a:pt x="143809" y="129749"/>
                    </a:cubicBezTo>
                    <a:cubicBezTo>
                      <a:pt x="152469" y="128631"/>
                      <a:pt x="164486" y="122317"/>
                      <a:pt x="164486" y="122317"/>
                    </a:cubicBezTo>
                    <a:cubicBezTo>
                      <a:pt x="164486" y="122317"/>
                      <a:pt x="151166" y="125552"/>
                      <a:pt x="143374" y="125987"/>
                    </a:cubicBezTo>
                    <a:cubicBezTo>
                      <a:pt x="135582" y="126422"/>
                      <a:pt x="133317" y="124064"/>
                      <a:pt x="133317" y="124064"/>
                    </a:cubicBezTo>
                    <a:lnTo>
                      <a:pt x="162646" y="83588"/>
                    </a:lnTo>
                    <a:cubicBezTo>
                      <a:pt x="162646" y="83588"/>
                      <a:pt x="139788" y="108896"/>
                      <a:pt x="127319" y="120792"/>
                    </a:cubicBezTo>
                    <a:cubicBezTo>
                      <a:pt x="117918" y="129768"/>
                      <a:pt x="113869" y="132337"/>
                      <a:pt x="113869" y="132337"/>
                    </a:cubicBezTo>
                    <a:cubicBezTo>
                      <a:pt x="113869" y="132337"/>
                      <a:pt x="112307" y="126560"/>
                      <a:pt x="112316" y="117973"/>
                    </a:cubicBezTo>
                    <a:cubicBezTo>
                      <a:pt x="112326" y="109395"/>
                      <a:pt x="114220" y="99237"/>
                      <a:pt x="114220" y="99237"/>
                    </a:cubicBezTo>
                    <a:cubicBezTo>
                      <a:pt x="114220" y="99237"/>
                      <a:pt x="109701" y="109219"/>
                      <a:pt x="108323" y="118065"/>
                    </a:cubicBezTo>
                    <a:cubicBezTo>
                      <a:pt x="106955" y="126911"/>
                      <a:pt x="108730" y="134620"/>
                      <a:pt x="108730" y="134620"/>
                    </a:cubicBezTo>
                    <a:lnTo>
                      <a:pt x="90641" y="148707"/>
                    </a:lnTo>
                    <a:cubicBezTo>
                      <a:pt x="90641" y="148707"/>
                      <a:pt x="88071" y="136617"/>
                      <a:pt x="86306" y="126532"/>
                    </a:cubicBezTo>
                    <a:cubicBezTo>
                      <a:pt x="84540" y="116439"/>
                      <a:pt x="84651" y="105790"/>
                      <a:pt x="84651" y="105790"/>
                    </a:cubicBezTo>
                    <a:cubicBezTo>
                      <a:pt x="84651" y="105790"/>
                      <a:pt x="93358" y="98922"/>
                      <a:pt x="100642" y="88191"/>
                    </a:cubicBezTo>
                    <a:cubicBezTo>
                      <a:pt x="107917" y="77459"/>
                      <a:pt x="113777" y="62855"/>
                      <a:pt x="113777" y="62855"/>
                    </a:cubicBezTo>
                    <a:cubicBezTo>
                      <a:pt x="113777" y="62855"/>
                      <a:pt x="105938" y="75084"/>
                      <a:pt x="98618" y="83920"/>
                    </a:cubicBezTo>
                    <a:cubicBezTo>
                      <a:pt x="91288" y="92757"/>
                      <a:pt x="84466" y="98192"/>
                      <a:pt x="84466" y="98192"/>
                    </a:cubicBezTo>
                    <a:cubicBezTo>
                      <a:pt x="84466" y="98192"/>
                      <a:pt x="81943" y="91870"/>
                      <a:pt x="81185"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399" name="Google Shape;11399;p17"/>
            <p:cNvGrpSpPr/>
            <p:nvPr/>
          </p:nvGrpSpPr>
          <p:grpSpPr>
            <a:xfrm>
              <a:off x="4963382" y="3300424"/>
              <a:ext cx="208447" cy="148170"/>
              <a:chOff x="4963382" y="3300424"/>
              <a:chExt cx="208447" cy="148170"/>
            </a:xfrm>
          </p:grpSpPr>
          <p:sp>
            <p:nvSpPr>
              <p:cNvPr id="11400" name="Google Shape;11400;p17"/>
              <p:cNvSpPr/>
              <p:nvPr/>
            </p:nvSpPr>
            <p:spPr>
              <a:xfrm>
                <a:off x="4963382" y="3306185"/>
                <a:ext cx="208447" cy="142409"/>
              </a:xfrm>
              <a:custGeom>
                <a:avLst/>
                <a:gdLst/>
                <a:ahLst/>
                <a:cxnLst/>
                <a:rect l="l" t="t" r="r" b="b"/>
                <a:pathLst>
                  <a:path w="208447" h="142409" extrusionOk="0">
                    <a:moveTo>
                      <a:pt x="85769" y="19805"/>
                    </a:moveTo>
                    <a:cubicBezTo>
                      <a:pt x="85769" y="19805"/>
                      <a:pt x="59223" y="6172"/>
                      <a:pt x="37241" y="10303"/>
                    </a:cubicBezTo>
                    <a:cubicBezTo>
                      <a:pt x="2616" y="16792"/>
                      <a:pt x="0" y="32783"/>
                      <a:pt x="0" y="32783"/>
                    </a:cubicBezTo>
                    <a:cubicBezTo>
                      <a:pt x="0" y="32783"/>
                      <a:pt x="24772" y="28171"/>
                      <a:pt x="28479" y="44384"/>
                    </a:cubicBezTo>
                    <a:cubicBezTo>
                      <a:pt x="30411" y="52804"/>
                      <a:pt x="21315" y="64146"/>
                      <a:pt x="21315" y="64146"/>
                    </a:cubicBezTo>
                    <a:cubicBezTo>
                      <a:pt x="21315" y="64146"/>
                      <a:pt x="28793" y="73066"/>
                      <a:pt x="28729" y="82281"/>
                    </a:cubicBezTo>
                    <a:cubicBezTo>
                      <a:pt x="28655" y="91506"/>
                      <a:pt x="21029" y="101027"/>
                      <a:pt x="21029" y="101027"/>
                    </a:cubicBezTo>
                    <a:cubicBezTo>
                      <a:pt x="21029" y="101027"/>
                      <a:pt x="34118" y="101729"/>
                      <a:pt x="46347" y="98263"/>
                    </a:cubicBezTo>
                    <a:cubicBezTo>
                      <a:pt x="58585" y="94797"/>
                      <a:pt x="69954" y="87162"/>
                      <a:pt x="69954" y="87162"/>
                    </a:cubicBezTo>
                    <a:cubicBezTo>
                      <a:pt x="69954" y="87162"/>
                      <a:pt x="69630" y="93669"/>
                      <a:pt x="70278" y="99742"/>
                    </a:cubicBezTo>
                    <a:cubicBezTo>
                      <a:pt x="70934" y="105815"/>
                      <a:pt x="72561" y="111463"/>
                      <a:pt x="72561" y="111463"/>
                    </a:cubicBezTo>
                    <a:cubicBezTo>
                      <a:pt x="72561" y="111463"/>
                      <a:pt x="79022" y="110326"/>
                      <a:pt x="84078" y="107996"/>
                    </a:cubicBezTo>
                    <a:cubicBezTo>
                      <a:pt x="89125" y="105676"/>
                      <a:pt x="92767" y="102155"/>
                      <a:pt x="92767" y="102155"/>
                    </a:cubicBezTo>
                    <a:cubicBezTo>
                      <a:pt x="92767" y="102155"/>
                      <a:pt x="101335" y="115114"/>
                      <a:pt x="110246" y="125180"/>
                    </a:cubicBezTo>
                    <a:cubicBezTo>
                      <a:pt x="119156" y="135246"/>
                      <a:pt x="128400" y="142409"/>
                      <a:pt x="128400" y="142409"/>
                    </a:cubicBezTo>
                    <a:cubicBezTo>
                      <a:pt x="128400" y="142409"/>
                      <a:pt x="136516" y="130800"/>
                      <a:pt x="140758" y="119939"/>
                    </a:cubicBezTo>
                    <a:cubicBezTo>
                      <a:pt x="145001" y="109078"/>
                      <a:pt x="145380" y="98956"/>
                      <a:pt x="145380" y="98956"/>
                    </a:cubicBezTo>
                    <a:cubicBezTo>
                      <a:pt x="145380" y="98956"/>
                      <a:pt x="150196" y="101600"/>
                      <a:pt x="155002" y="102940"/>
                    </a:cubicBezTo>
                    <a:cubicBezTo>
                      <a:pt x="159818" y="104290"/>
                      <a:pt x="164634" y="104327"/>
                      <a:pt x="164634" y="104327"/>
                    </a:cubicBezTo>
                    <a:cubicBezTo>
                      <a:pt x="164634" y="104327"/>
                      <a:pt x="164246" y="95379"/>
                      <a:pt x="160271" y="87310"/>
                    </a:cubicBezTo>
                    <a:cubicBezTo>
                      <a:pt x="156296" y="79240"/>
                      <a:pt x="148717" y="72049"/>
                      <a:pt x="148717" y="72049"/>
                    </a:cubicBezTo>
                    <a:cubicBezTo>
                      <a:pt x="148717" y="72049"/>
                      <a:pt x="166436" y="77919"/>
                      <a:pt x="181364" y="79249"/>
                    </a:cubicBezTo>
                    <a:cubicBezTo>
                      <a:pt x="196301" y="80571"/>
                      <a:pt x="208447" y="77336"/>
                      <a:pt x="208447" y="77336"/>
                    </a:cubicBezTo>
                    <a:cubicBezTo>
                      <a:pt x="208447" y="77336"/>
                      <a:pt x="193584" y="68463"/>
                      <a:pt x="186874"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56" y="-2416"/>
                      <a:pt x="127679" y="709"/>
                    </a:cubicBezTo>
                    <a:cubicBezTo>
                      <a:pt x="107593" y="3842"/>
                      <a:pt x="85769" y="19805"/>
                      <a:pt x="85769"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01" name="Google Shape;11401;p17"/>
              <p:cNvSpPr/>
              <p:nvPr/>
            </p:nvSpPr>
            <p:spPr>
              <a:xfrm>
                <a:off x="4992471" y="3300424"/>
                <a:ext cx="142060" cy="132272"/>
              </a:xfrm>
              <a:custGeom>
                <a:avLst/>
                <a:gdLst/>
                <a:ahLst/>
                <a:cxnLst/>
                <a:rect l="l" t="t" r="r" b="b"/>
                <a:pathLst>
                  <a:path w="142060" h="132272" extrusionOk="0">
                    <a:moveTo>
                      <a:pt x="96288" y="132273"/>
                    </a:moveTo>
                    <a:cubicBezTo>
                      <a:pt x="96288" y="132273"/>
                      <a:pt x="91713" y="97878"/>
                      <a:pt x="85215" y="81804"/>
                    </a:cubicBezTo>
                    <a:cubicBezTo>
                      <a:pt x="81591" y="72838"/>
                      <a:pt x="78310" y="67144"/>
                      <a:pt x="78310" y="67144"/>
                    </a:cubicBezTo>
                    <a:cubicBezTo>
                      <a:pt x="78310" y="67144"/>
                      <a:pt x="82857" y="69242"/>
                      <a:pt x="92554" y="76193"/>
                    </a:cubicBezTo>
                    <a:cubicBezTo>
                      <a:pt x="102250" y="83153"/>
                      <a:pt x="117077" y="94967"/>
                      <a:pt x="117077" y="94967"/>
                    </a:cubicBezTo>
                    <a:cubicBezTo>
                      <a:pt x="117077" y="94967"/>
                      <a:pt x="105984" y="82081"/>
                      <a:pt x="95955" y="73938"/>
                    </a:cubicBezTo>
                    <a:cubicBezTo>
                      <a:pt x="85936" y="65804"/>
                      <a:pt x="76969" y="62402"/>
                      <a:pt x="76969" y="62402"/>
                    </a:cubicBezTo>
                    <a:cubicBezTo>
                      <a:pt x="76969" y="62402"/>
                      <a:pt x="74575" y="54240"/>
                      <a:pt x="70721" y="46855"/>
                    </a:cubicBezTo>
                    <a:cubicBezTo>
                      <a:pt x="66867" y="39469"/>
                      <a:pt x="61552" y="32869"/>
                      <a:pt x="61552" y="32869"/>
                    </a:cubicBezTo>
                    <a:lnTo>
                      <a:pt x="86407" y="40708"/>
                    </a:lnTo>
                    <a:cubicBezTo>
                      <a:pt x="86407" y="40708"/>
                      <a:pt x="86379" y="45810"/>
                      <a:pt x="91934" y="53029"/>
                    </a:cubicBezTo>
                    <a:cubicBezTo>
                      <a:pt x="97480" y="60258"/>
                      <a:pt x="108600" y="69593"/>
                      <a:pt x="108600" y="69593"/>
                    </a:cubicBezTo>
                    <a:cubicBezTo>
                      <a:pt x="108600" y="69593"/>
                      <a:pt x="100605" y="59629"/>
                      <a:pt x="96269" y="53149"/>
                    </a:cubicBezTo>
                    <a:cubicBezTo>
                      <a:pt x="91934" y="46670"/>
                      <a:pt x="91269" y="43684"/>
                      <a:pt x="91269" y="43684"/>
                    </a:cubicBezTo>
                    <a:lnTo>
                      <a:pt x="113259" y="53824"/>
                    </a:lnTo>
                    <a:lnTo>
                      <a:pt x="141359" y="68244"/>
                    </a:lnTo>
                    <a:lnTo>
                      <a:pt x="115995" y="51541"/>
                    </a:lnTo>
                    <a:cubicBezTo>
                      <a:pt x="115995" y="51541"/>
                      <a:pt x="118204" y="49415"/>
                      <a:pt x="124721"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77" y="36169"/>
                    </a:lnTo>
                    <a:cubicBezTo>
                      <a:pt x="83477" y="36169"/>
                      <a:pt x="86730" y="32925"/>
                      <a:pt x="95003" y="30503"/>
                    </a:cubicBezTo>
                    <a:cubicBezTo>
                      <a:pt x="103276" y="28081"/>
                      <a:pt x="116568" y="26491"/>
                      <a:pt x="116568" y="26491"/>
                    </a:cubicBezTo>
                    <a:cubicBezTo>
                      <a:pt x="116568" y="26491"/>
                      <a:pt x="103359" y="25271"/>
                      <a:pt x="93682" y="27074"/>
                    </a:cubicBezTo>
                    <a:cubicBezTo>
                      <a:pt x="84013" y="28876"/>
                      <a:pt x="77875" y="33701"/>
                      <a:pt x="77875" y="33701"/>
                    </a:cubicBezTo>
                    <a:lnTo>
                      <a:pt x="59333" y="28451"/>
                    </a:lnTo>
                    <a:cubicBezTo>
                      <a:pt x="59333" y="28451"/>
                      <a:pt x="56948" y="24236"/>
                      <a:pt x="51374" y="17128"/>
                    </a:cubicBezTo>
                    <a:cubicBezTo>
                      <a:pt x="45791" y="10011"/>
                      <a:pt x="37020" y="0"/>
                      <a:pt x="37020" y="0"/>
                    </a:cubicBezTo>
                    <a:lnTo>
                      <a:pt x="27231" y="3494"/>
                    </a:lnTo>
                    <a:cubicBezTo>
                      <a:pt x="27231" y="3494"/>
                      <a:pt x="37648" y="11379"/>
                      <a:pt x="44442" y="18330"/>
                    </a:cubicBezTo>
                    <a:cubicBezTo>
                      <a:pt x="51245" y="25281"/>
                      <a:pt x="54425" y="31289"/>
                      <a:pt x="54425" y="31289"/>
                    </a:cubicBezTo>
                    <a:lnTo>
                      <a:pt x="45561" y="40523"/>
                    </a:lnTo>
                    <a:cubicBezTo>
                      <a:pt x="45561" y="40523"/>
                      <a:pt x="36964" y="35069"/>
                      <a:pt x="25770" y="33137"/>
                    </a:cubicBezTo>
                    <a:cubicBezTo>
                      <a:pt x="14567" y="31196"/>
                      <a:pt x="0" y="31169"/>
                      <a:pt x="0" y="31169"/>
                    </a:cubicBezTo>
                    <a:cubicBezTo>
                      <a:pt x="0" y="31169"/>
                      <a:pt x="14429" y="32555"/>
                      <a:pt x="24985" y="35689"/>
                    </a:cubicBezTo>
                    <a:cubicBezTo>
                      <a:pt x="35540" y="38813"/>
                      <a:pt x="43175" y="43462"/>
                      <a:pt x="43175" y="43462"/>
                    </a:cubicBezTo>
                    <a:lnTo>
                      <a:pt x="30031" y="58436"/>
                    </a:lnTo>
                    <a:cubicBezTo>
                      <a:pt x="30031" y="58436"/>
                      <a:pt x="24837" y="56856"/>
                      <a:pt x="18025" y="59389"/>
                    </a:cubicBezTo>
                    <a:cubicBezTo>
                      <a:pt x="11203" y="61931"/>
                      <a:pt x="2764" y="68595"/>
                      <a:pt x="2764" y="68595"/>
                    </a:cubicBezTo>
                    <a:cubicBezTo>
                      <a:pt x="2764" y="68595"/>
                      <a:pt x="12931" y="63696"/>
                      <a:pt x="19180" y="61792"/>
                    </a:cubicBezTo>
                    <a:cubicBezTo>
                      <a:pt x="25438" y="59888"/>
                      <a:pt x="27776" y="60979"/>
                      <a:pt x="27776" y="60979"/>
                    </a:cubicBezTo>
                    <a:lnTo>
                      <a:pt x="12497" y="93820"/>
                    </a:lnTo>
                    <a:cubicBezTo>
                      <a:pt x="12497" y="93820"/>
                      <a:pt x="25743" y="72348"/>
                      <a:pt x="33359" y="61894"/>
                    </a:cubicBezTo>
                    <a:cubicBezTo>
                      <a:pt x="39108" y="54009"/>
                      <a:pt x="41863" y="51476"/>
                      <a:pt x="41863" y="51476"/>
                    </a:cubicBezTo>
                    <a:cubicBezTo>
                      <a:pt x="41863" y="51476"/>
                      <a:pt x="44368" y="54961"/>
                      <a:pt x="46180" y="60646"/>
                    </a:cubicBezTo>
                    <a:cubicBezTo>
                      <a:pt x="48001" y="66321"/>
                      <a:pt x="48620" y="73429"/>
                      <a:pt x="48620" y="73429"/>
                    </a:cubicBezTo>
                    <a:cubicBezTo>
                      <a:pt x="48620" y="73429"/>
                      <a:pt x="50182" y="65887"/>
                      <a:pt x="49415" y="59758"/>
                    </a:cubicBezTo>
                    <a:cubicBezTo>
                      <a:pt x="48648" y="53621"/>
                      <a:pt x="45561" y="48888"/>
                      <a:pt x="45561" y="48888"/>
                    </a:cubicBezTo>
                    <a:lnTo>
                      <a:pt x="57299" y="35827"/>
                    </a:lnTo>
                    <a:cubicBezTo>
                      <a:pt x="57299" y="35827"/>
                      <a:pt x="61967" y="43287"/>
                      <a:pt x="65554" y="49591"/>
                    </a:cubicBezTo>
                    <a:cubicBezTo>
                      <a:pt x="69131" y="55895"/>
                      <a:pt x="71312" y="62966"/>
                      <a:pt x="71312" y="62966"/>
                    </a:cubicBezTo>
                    <a:cubicBezTo>
                      <a:pt x="71312" y="62966"/>
                      <a:pt x="65674" y="69307"/>
                      <a:pt x="62032" y="77912"/>
                    </a:cubicBezTo>
                    <a:cubicBezTo>
                      <a:pt x="58381" y="86518"/>
                      <a:pt x="56717" y="97388"/>
                      <a:pt x="56717" y="97388"/>
                    </a:cubicBezTo>
                    <a:cubicBezTo>
                      <a:pt x="56717" y="97388"/>
                      <a:pt x="60498" y="87673"/>
                      <a:pt x="64592" y="80316"/>
                    </a:cubicBezTo>
                    <a:cubicBezTo>
                      <a:pt x="68678" y="72958"/>
                      <a:pt x="73078" y="67948"/>
                      <a:pt x="73078" y="67948"/>
                    </a:cubicBezTo>
                    <a:cubicBezTo>
                      <a:pt x="73078" y="67948"/>
                      <a:pt x="76479" y="71599"/>
                      <a:pt x="81110" y="83930"/>
                    </a:cubicBezTo>
                    <a:cubicBezTo>
                      <a:pt x="87146" y="99986"/>
                      <a:pt x="96288" y="132273"/>
                      <a:pt x="96288" y="13227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02" name="Google Shape;11402;p17"/>
            <p:cNvGrpSpPr/>
            <p:nvPr/>
          </p:nvGrpSpPr>
          <p:grpSpPr>
            <a:xfrm>
              <a:off x="4907774" y="1396258"/>
              <a:ext cx="172832" cy="222390"/>
              <a:chOff x="4907774" y="1396258"/>
              <a:chExt cx="172832" cy="222390"/>
            </a:xfrm>
          </p:grpSpPr>
          <p:sp>
            <p:nvSpPr>
              <p:cNvPr id="11403" name="Google Shape;11403;p17"/>
              <p:cNvSpPr/>
              <p:nvPr/>
            </p:nvSpPr>
            <p:spPr>
              <a:xfrm>
                <a:off x="4907774" y="1396258"/>
                <a:ext cx="172832" cy="222390"/>
              </a:xfrm>
              <a:custGeom>
                <a:avLst/>
                <a:gdLst/>
                <a:ahLst/>
                <a:cxnLst/>
                <a:rect l="l" t="t" r="r" b="b"/>
                <a:pathLst>
                  <a:path w="172832" h="222390" extrusionOk="0">
                    <a:moveTo>
                      <a:pt x="114442" y="73581"/>
                    </a:moveTo>
                    <a:cubicBezTo>
                      <a:pt x="114442" y="73581"/>
                      <a:pt x="112400" y="40684"/>
                      <a:pt x="95965" y="22475"/>
                    </a:cubicBezTo>
                    <a:cubicBezTo>
                      <a:pt x="70083" y="-6189"/>
                      <a:pt x="53307" y="735"/>
                      <a:pt x="53307" y="735"/>
                    </a:cubicBezTo>
                    <a:cubicBezTo>
                      <a:pt x="53307" y="735"/>
                      <a:pt x="71793" y="21264"/>
                      <a:pt x="58390" y="34260"/>
                    </a:cubicBezTo>
                    <a:cubicBezTo>
                      <a:pt x="51439" y="40999"/>
                      <a:pt x="35430" y="39122"/>
                      <a:pt x="35430" y="39122"/>
                    </a:cubicBezTo>
                    <a:cubicBezTo>
                      <a:pt x="35430" y="39122"/>
                      <a:pt x="31150" y="51370"/>
                      <a:pt x="22295" y="56712"/>
                    </a:cubicBezTo>
                    <a:cubicBezTo>
                      <a:pt x="13431" y="62046"/>
                      <a:pt x="0" y="60484"/>
                      <a:pt x="0" y="60484"/>
                    </a:cubicBezTo>
                    <a:cubicBezTo>
                      <a:pt x="0" y="60484"/>
                      <a:pt x="6766" y="73166"/>
                      <a:pt x="17027" y="82612"/>
                    </a:cubicBezTo>
                    <a:cubicBezTo>
                      <a:pt x="27296" y="92050"/>
                      <a:pt x="41050" y="98243"/>
                      <a:pt x="41050" y="98243"/>
                    </a:cubicBezTo>
                    <a:cubicBezTo>
                      <a:pt x="41050" y="98243"/>
                      <a:pt x="34654" y="101755"/>
                      <a:pt x="29209" y="105924"/>
                    </a:cubicBezTo>
                    <a:cubicBezTo>
                      <a:pt x="23774" y="110093"/>
                      <a:pt x="19300" y="114936"/>
                      <a:pt x="19300" y="114936"/>
                    </a:cubicBezTo>
                    <a:cubicBezTo>
                      <a:pt x="19300" y="114936"/>
                      <a:pt x="24051" y="120334"/>
                      <a:pt x="29144" y="123708"/>
                    </a:cubicBezTo>
                    <a:cubicBezTo>
                      <a:pt x="34247" y="127082"/>
                      <a:pt x="39682" y="128432"/>
                      <a:pt x="39682" y="128432"/>
                    </a:cubicBezTo>
                    <a:cubicBezTo>
                      <a:pt x="39682" y="128432"/>
                      <a:pt x="32149" y="144071"/>
                      <a:pt x="27591" y="158334"/>
                    </a:cubicBezTo>
                    <a:cubicBezTo>
                      <a:pt x="23025" y="172596"/>
                      <a:pt x="21426" y="185463"/>
                      <a:pt x="21426" y="185463"/>
                    </a:cubicBezTo>
                    <a:cubicBezTo>
                      <a:pt x="21426" y="185463"/>
                      <a:pt x="37131" y="186267"/>
                      <a:pt x="49933" y="183883"/>
                    </a:cubicBezTo>
                    <a:cubicBezTo>
                      <a:pt x="62735" y="181488"/>
                      <a:pt x="72625" y="175915"/>
                      <a:pt x="72625" y="175915"/>
                    </a:cubicBezTo>
                    <a:cubicBezTo>
                      <a:pt x="72625" y="175915"/>
                      <a:pt x="72829" y="181978"/>
                      <a:pt x="74280" y="187275"/>
                    </a:cubicBezTo>
                    <a:cubicBezTo>
                      <a:pt x="75731" y="192581"/>
                      <a:pt x="78421" y="197119"/>
                      <a:pt x="78421" y="197119"/>
                    </a:cubicBezTo>
                    <a:cubicBezTo>
                      <a:pt x="78421" y="197119"/>
                      <a:pt x="86758" y="191518"/>
                      <a:pt x="92212" y="183051"/>
                    </a:cubicBezTo>
                    <a:cubicBezTo>
                      <a:pt x="97675" y="174584"/>
                      <a:pt x="100254" y="163261"/>
                      <a:pt x="100254" y="163261"/>
                    </a:cubicBezTo>
                    <a:cubicBezTo>
                      <a:pt x="100254" y="163261"/>
                      <a:pt x="104690" y="183319"/>
                      <a:pt x="111909" y="198108"/>
                    </a:cubicBezTo>
                    <a:cubicBezTo>
                      <a:pt x="119129" y="212888"/>
                      <a:pt x="129121" y="222390"/>
                      <a:pt x="129121" y="222390"/>
                    </a:cubicBezTo>
                    <a:cubicBezTo>
                      <a:pt x="129121" y="222390"/>
                      <a:pt x="129158" y="203238"/>
                      <a:pt x="134038" y="191619"/>
                    </a:cubicBezTo>
                    <a:cubicBezTo>
                      <a:pt x="138928" y="180000"/>
                      <a:pt x="148652" y="175906"/>
                      <a:pt x="148652" y="175906"/>
                    </a:cubicBezTo>
                    <a:cubicBezTo>
                      <a:pt x="148652" y="175906"/>
                      <a:pt x="135822" y="154535"/>
                      <a:pt x="156481" y="139394"/>
                    </a:cubicBezTo>
                    <a:cubicBezTo>
                      <a:pt x="164662" y="133395"/>
                      <a:pt x="172832" y="139672"/>
                      <a:pt x="172832" y="139672"/>
                    </a:cubicBezTo>
                    <a:cubicBezTo>
                      <a:pt x="172832" y="139672"/>
                      <a:pt x="170910" y="118689"/>
                      <a:pt x="156509" y="101691"/>
                    </a:cubicBezTo>
                    <a:cubicBezTo>
                      <a:pt x="142108" y="84683"/>
                      <a:pt x="114442" y="73581"/>
                      <a:pt x="114442" y="735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04" name="Google Shape;11404;p17"/>
              <p:cNvSpPr/>
              <p:nvPr/>
            </p:nvSpPr>
            <p:spPr>
              <a:xfrm>
                <a:off x="4931853" y="1419953"/>
                <a:ext cx="123500" cy="154345"/>
              </a:xfrm>
              <a:custGeom>
                <a:avLst/>
                <a:gdLst/>
                <a:ahLst/>
                <a:cxnLst/>
                <a:rect l="l" t="t" r="r" b="b"/>
                <a:pathLst>
                  <a:path w="123500" h="154345" extrusionOk="0">
                    <a:moveTo>
                      <a:pt x="10824" y="149613"/>
                    </a:moveTo>
                    <a:cubicBezTo>
                      <a:pt x="10824" y="149613"/>
                      <a:pt x="41124" y="125146"/>
                      <a:pt x="52798" y="109626"/>
                    </a:cubicBezTo>
                    <a:cubicBezTo>
                      <a:pt x="59315" y="100965"/>
                      <a:pt x="62891" y="94550"/>
                      <a:pt x="62891" y="94550"/>
                    </a:cubicBezTo>
                    <a:cubicBezTo>
                      <a:pt x="62891" y="94550"/>
                      <a:pt x="63474" y="100050"/>
                      <a:pt x="62328" y="113222"/>
                    </a:cubicBezTo>
                    <a:cubicBezTo>
                      <a:pt x="61181" y="126394"/>
                      <a:pt x="58316" y="147228"/>
                      <a:pt x="58316" y="147228"/>
                    </a:cubicBezTo>
                    <a:cubicBezTo>
                      <a:pt x="58316" y="147228"/>
                      <a:pt x="64333" y="129268"/>
                      <a:pt x="66423" y="115089"/>
                    </a:cubicBezTo>
                    <a:cubicBezTo>
                      <a:pt x="68512" y="100910"/>
                      <a:pt x="66672" y="90511"/>
                      <a:pt x="66672" y="90511"/>
                    </a:cubicBezTo>
                    <a:cubicBezTo>
                      <a:pt x="66672" y="90511"/>
                      <a:pt x="73115" y="83477"/>
                      <a:pt x="77986" y="75537"/>
                    </a:cubicBezTo>
                    <a:cubicBezTo>
                      <a:pt x="82857" y="67588"/>
                      <a:pt x="86148" y="58732"/>
                      <a:pt x="86148" y="58732"/>
                    </a:cubicBezTo>
                    <a:lnTo>
                      <a:pt x="92766" y="86647"/>
                    </a:lnTo>
                    <a:cubicBezTo>
                      <a:pt x="92766" y="86647"/>
                      <a:pt x="87876" y="89615"/>
                      <a:pt x="84123" y="99052"/>
                    </a:cubicBezTo>
                    <a:cubicBezTo>
                      <a:pt x="80371" y="108499"/>
                      <a:pt x="77755" y="124406"/>
                      <a:pt x="77755" y="124406"/>
                    </a:cubicBezTo>
                    <a:cubicBezTo>
                      <a:pt x="77755" y="124406"/>
                      <a:pt x="82746" y="111059"/>
                      <a:pt x="86472" y="103193"/>
                    </a:cubicBezTo>
                    <a:cubicBezTo>
                      <a:pt x="90206" y="95327"/>
                      <a:pt x="92692" y="92951"/>
                      <a:pt x="92692" y="92951"/>
                    </a:cubicBezTo>
                    <a:lnTo>
                      <a:pt x="95484" y="119526"/>
                    </a:lnTo>
                    <a:lnTo>
                      <a:pt x="97656" y="154346"/>
                    </a:lnTo>
                    <a:lnTo>
                      <a:pt x="99218" y="120755"/>
                    </a:lnTo>
                    <a:cubicBezTo>
                      <a:pt x="99218" y="120755"/>
                      <a:pt x="102518" y="121578"/>
                      <a:pt x="106354" y="127605"/>
                    </a:cubicBezTo>
                    <a:cubicBezTo>
                      <a:pt x="110199" y="133631"/>
                      <a:pt x="114581" y="144853"/>
                      <a:pt x="114581" y="144853"/>
                    </a:cubicBezTo>
                    <a:cubicBezTo>
                      <a:pt x="114581" y="144853"/>
                      <a:pt x="111752" y="132310"/>
                      <a:pt x="107814" y="124748"/>
                    </a:cubicBezTo>
                    <a:cubicBezTo>
                      <a:pt x="103877" y="117178"/>
                      <a:pt x="98821" y="114590"/>
                      <a:pt x="98821" y="114590"/>
                    </a:cubicBezTo>
                    <a:lnTo>
                      <a:pt x="96380" y="93377"/>
                    </a:lnTo>
                    <a:lnTo>
                      <a:pt x="95447" y="81240"/>
                    </a:lnTo>
                    <a:cubicBezTo>
                      <a:pt x="95447" y="81240"/>
                      <a:pt x="100401" y="82386"/>
                      <a:pt x="107408" y="88718"/>
                    </a:cubicBezTo>
                    <a:cubicBezTo>
                      <a:pt x="114423" y="95059"/>
                      <a:pt x="123500" y="106595"/>
                      <a:pt x="123500" y="106595"/>
                    </a:cubicBezTo>
                    <a:cubicBezTo>
                      <a:pt x="123500" y="106595"/>
                      <a:pt x="117169" y="93488"/>
                      <a:pt x="109949" y="85473"/>
                    </a:cubicBezTo>
                    <a:cubicBezTo>
                      <a:pt x="102730" y="77459"/>
                      <a:pt x="94624" y="74529"/>
                      <a:pt x="94624" y="74529"/>
                    </a:cubicBezTo>
                    <a:lnTo>
                      <a:pt x="89106" y="54064"/>
                    </a:lnTo>
                    <a:cubicBezTo>
                      <a:pt x="89106" y="54064"/>
                      <a:pt x="91787" y="49360"/>
                      <a:pt x="95419" y="39950"/>
                    </a:cubicBezTo>
                    <a:cubicBezTo>
                      <a:pt x="99051" y="30549"/>
                      <a:pt x="103645" y="16444"/>
                      <a:pt x="103645" y="16444"/>
                    </a:cubicBezTo>
                    <a:lnTo>
                      <a:pt x="94735" y="9308"/>
                    </a:lnTo>
                    <a:cubicBezTo>
                      <a:pt x="94735" y="9308"/>
                      <a:pt x="93117" y="23709"/>
                      <a:pt x="90335" y="34163"/>
                    </a:cubicBezTo>
                    <a:cubicBezTo>
                      <a:pt x="87553" y="44609"/>
                      <a:pt x="83606" y="51125"/>
                      <a:pt x="83606" y="51125"/>
                    </a:cubicBezTo>
                    <a:lnTo>
                      <a:pt x="69750" y="48223"/>
                    </a:lnTo>
                    <a:cubicBezTo>
                      <a:pt x="69750" y="48223"/>
                      <a:pt x="70074" y="36964"/>
                      <a:pt x="65563" y="25327"/>
                    </a:cubicBezTo>
                    <a:cubicBezTo>
                      <a:pt x="61061" y="13680"/>
                      <a:pt x="52807" y="0"/>
                      <a:pt x="52807" y="0"/>
                    </a:cubicBezTo>
                    <a:cubicBezTo>
                      <a:pt x="52807" y="0"/>
                      <a:pt x="59675" y="14346"/>
                      <a:pt x="62679" y="26085"/>
                    </a:cubicBezTo>
                    <a:cubicBezTo>
                      <a:pt x="65683" y="37824"/>
                      <a:pt x="65581" y="47705"/>
                      <a:pt x="65581" y="47705"/>
                    </a:cubicBezTo>
                    <a:lnTo>
                      <a:pt x="43795" y="44165"/>
                    </a:lnTo>
                    <a:cubicBezTo>
                      <a:pt x="43795" y="44165"/>
                      <a:pt x="42362" y="38360"/>
                      <a:pt x="36058" y="33461"/>
                    </a:cubicBezTo>
                    <a:cubicBezTo>
                      <a:pt x="29754" y="28553"/>
                      <a:pt x="18588" y="24541"/>
                      <a:pt x="18588" y="24541"/>
                    </a:cubicBezTo>
                    <a:cubicBezTo>
                      <a:pt x="18588" y="24541"/>
                      <a:pt x="29051" y="31206"/>
                      <a:pt x="34422" y="35948"/>
                    </a:cubicBezTo>
                    <a:cubicBezTo>
                      <a:pt x="39802" y="40699"/>
                      <a:pt x="40088" y="43536"/>
                      <a:pt x="40088" y="43536"/>
                    </a:cubicBezTo>
                    <a:lnTo>
                      <a:pt x="0" y="48472"/>
                    </a:lnTo>
                    <a:cubicBezTo>
                      <a:pt x="0" y="48472"/>
                      <a:pt x="28053" y="48287"/>
                      <a:pt x="42380" y="49313"/>
                    </a:cubicBezTo>
                    <a:cubicBezTo>
                      <a:pt x="53186" y="50081"/>
                      <a:pt x="57179" y="51171"/>
                      <a:pt x="57179" y="51171"/>
                    </a:cubicBezTo>
                    <a:cubicBezTo>
                      <a:pt x="57179" y="51171"/>
                      <a:pt x="55257" y="55571"/>
                      <a:pt x="50866" y="60600"/>
                    </a:cubicBezTo>
                    <a:cubicBezTo>
                      <a:pt x="46466" y="65637"/>
                      <a:pt x="40014" y="70388"/>
                      <a:pt x="40014" y="70388"/>
                    </a:cubicBezTo>
                    <a:cubicBezTo>
                      <a:pt x="40014" y="70388"/>
                      <a:pt x="48111" y="67430"/>
                      <a:pt x="53547" y="63114"/>
                    </a:cubicBezTo>
                    <a:cubicBezTo>
                      <a:pt x="58982" y="58806"/>
                      <a:pt x="61746" y="53131"/>
                      <a:pt x="61746" y="53131"/>
                    </a:cubicBezTo>
                    <a:lnTo>
                      <a:pt x="80898" y="56477"/>
                    </a:lnTo>
                    <a:cubicBezTo>
                      <a:pt x="80898" y="56477"/>
                      <a:pt x="76424" y="65231"/>
                      <a:pt x="72431" y="72292"/>
                    </a:cubicBezTo>
                    <a:cubicBezTo>
                      <a:pt x="68438" y="79345"/>
                      <a:pt x="62919" y="85529"/>
                      <a:pt x="62919" y="85529"/>
                    </a:cubicBezTo>
                    <a:cubicBezTo>
                      <a:pt x="62919" y="85529"/>
                      <a:pt x="53648" y="83967"/>
                      <a:pt x="43351" y="85594"/>
                    </a:cubicBezTo>
                    <a:cubicBezTo>
                      <a:pt x="33045" y="87220"/>
                      <a:pt x="21713" y="92036"/>
                      <a:pt x="21713" y="92036"/>
                    </a:cubicBezTo>
                    <a:cubicBezTo>
                      <a:pt x="21713" y="92036"/>
                      <a:pt x="33147" y="89892"/>
                      <a:pt x="42501" y="89411"/>
                    </a:cubicBezTo>
                    <a:cubicBezTo>
                      <a:pt x="51864" y="88930"/>
                      <a:pt x="59157" y="90114"/>
                      <a:pt x="59157" y="90114"/>
                    </a:cubicBezTo>
                    <a:cubicBezTo>
                      <a:pt x="59157"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05" name="Google Shape;11405;p17"/>
            <p:cNvGrpSpPr/>
            <p:nvPr/>
          </p:nvGrpSpPr>
          <p:grpSpPr>
            <a:xfrm>
              <a:off x="6520788" y="2021133"/>
              <a:ext cx="283642" cy="264389"/>
              <a:chOff x="6520788" y="2021133"/>
              <a:chExt cx="283642" cy="264389"/>
            </a:xfrm>
          </p:grpSpPr>
          <p:sp>
            <p:nvSpPr>
              <p:cNvPr id="11406" name="Google Shape;11406;p17"/>
              <p:cNvSpPr/>
              <p:nvPr/>
            </p:nvSpPr>
            <p:spPr>
              <a:xfrm>
                <a:off x="6520788" y="2021133"/>
                <a:ext cx="283642" cy="264389"/>
              </a:xfrm>
              <a:custGeom>
                <a:avLst/>
                <a:gdLst/>
                <a:ahLst/>
                <a:cxnLst/>
                <a:rect l="l" t="t" r="r" b="b"/>
                <a:pathLst>
                  <a:path w="283642" h="264389" extrusionOk="0">
                    <a:moveTo>
                      <a:pt x="188675" y="181512"/>
                    </a:moveTo>
                    <a:cubicBezTo>
                      <a:pt x="188675" y="181512"/>
                      <a:pt x="186004" y="221813"/>
                      <a:pt x="159263" y="241899"/>
                    </a:cubicBezTo>
                    <a:cubicBezTo>
                      <a:pt x="117160" y="273520"/>
                      <a:pt x="89309" y="262549"/>
                      <a:pt x="89309" y="262549"/>
                    </a:cubicBezTo>
                    <a:cubicBezTo>
                      <a:pt x="89309" y="262549"/>
                      <a:pt x="119387" y="239893"/>
                      <a:pt x="96981" y="221915"/>
                    </a:cubicBezTo>
                    <a:cubicBezTo>
                      <a:pt x="85353" y="212588"/>
                      <a:pt x="58973" y="212579"/>
                      <a:pt x="58973" y="212579"/>
                    </a:cubicBezTo>
                    <a:cubicBezTo>
                      <a:pt x="58973" y="212579"/>
                      <a:pt x="51633" y="196847"/>
                      <a:pt x="36900" y="188981"/>
                    </a:cubicBezTo>
                    <a:cubicBezTo>
                      <a:pt x="22157" y="181105"/>
                      <a:pt x="0" y="181087"/>
                      <a:pt x="0" y="181087"/>
                    </a:cubicBezTo>
                    <a:cubicBezTo>
                      <a:pt x="0" y="181087"/>
                      <a:pt x="10907" y="166418"/>
                      <a:pt x="27647" y="156250"/>
                    </a:cubicBezTo>
                    <a:cubicBezTo>
                      <a:pt x="44387" y="146091"/>
                      <a:pt x="66968" y="140444"/>
                      <a:pt x="66968" y="140444"/>
                    </a:cubicBezTo>
                    <a:cubicBezTo>
                      <a:pt x="66968" y="140444"/>
                      <a:pt x="56320" y="135184"/>
                      <a:pt x="47252" y="129241"/>
                    </a:cubicBezTo>
                    <a:cubicBezTo>
                      <a:pt x="38184" y="123307"/>
                      <a:pt x="30688" y="116688"/>
                      <a:pt x="30688" y="116688"/>
                    </a:cubicBezTo>
                    <a:cubicBezTo>
                      <a:pt x="30688" y="116688"/>
                      <a:pt x="38425" y="110708"/>
                      <a:pt x="46771" y="107288"/>
                    </a:cubicBezTo>
                    <a:cubicBezTo>
                      <a:pt x="55109" y="103859"/>
                      <a:pt x="64047" y="102990"/>
                      <a:pt x="64047" y="102990"/>
                    </a:cubicBezTo>
                    <a:cubicBezTo>
                      <a:pt x="64047" y="102990"/>
                      <a:pt x="51283" y="82589"/>
                      <a:pt x="43444" y="64334"/>
                    </a:cubicBezTo>
                    <a:cubicBezTo>
                      <a:pt x="35596" y="46078"/>
                      <a:pt x="32685" y="29958"/>
                      <a:pt x="32685" y="29958"/>
                    </a:cubicBezTo>
                    <a:cubicBezTo>
                      <a:pt x="32685" y="29958"/>
                      <a:pt x="58603" y="31243"/>
                      <a:pt x="79779" y="36049"/>
                    </a:cubicBezTo>
                    <a:cubicBezTo>
                      <a:pt x="100966" y="40846"/>
                      <a:pt x="117419" y="49165"/>
                      <a:pt x="117419" y="49165"/>
                    </a:cubicBezTo>
                    <a:cubicBezTo>
                      <a:pt x="117419" y="49165"/>
                      <a:pt x="117622" y="41715"/>
                      <a:pt x="119905" y="35384"/>
                    </a:cubicBezTo>
                    <a:cubicBezTo>
                      <a:pt x="122179" y="29052"/>
                      <a:pt x="126533" y="23839"/>
                      <a:pt x="126533" y="23839"/>
                    </a:cubicBezTo>
                    <a:cubicBezTo>
                      <a:pt x="126533" y="23839"/>
                      <a:pt x="140416" y="31964"/>
                      <a:pt x="149604" y="43194"/>
                    </a:cubicBezTo>
                    <a:cubicBezTo>
                      <a:pt x="158801" y="54434"/>
                      <a:pt x="163302" y="68780"/>
                      <a:pt x="163302" y="68780"/>
                    </a:cubicBezTo>
                    <a:cubicBezTo>
                      <a:pt x="163302" y="68780"/>
                      <a:pt x="170207" y="44664"/>
                      <a:pt x="181808" y="27471"/>
                    </a:cubicBezTo>
                    <a:cubicBezTo>
                      <a:pt x="193399" y="10279"/>
                      <a:pt x="209695" y="0"/>
                      <a:pt x="209695" y="0"/>
                    </a:cubicBezTo>
                    <a:cubicBezTo>
                      <a:pt x="209695" y="0"/>
                      <a:pt x="210166" y="23635"/>
                      <a:pt x="218486" y="38683"/>
                    </a:cubicBezTo>
                    <a:cubicBezTo>
                      <a:pt x="226795" y="53732"/>
                      <a:pt x="242944" y="60193"/>
                      <a:pt x="242944" y="60193"/>
                    </a:cubicBezTo>
                    <a:cubicBezTo>
                      <a:pt x="242944" y="60193"/>
                      <a:pt x="222220" y="84706"/>
                      <a:pt x="256651" y="106382"/>
                    </a:cubicBezTo>
                    <a:cubicBezTo>
                      <a:pt x="270295" y="114978"/>
                      <a:pt x="283642" y="108415"/>
                      <a:pt x="283642" y="108415"/>
                    </a:cubicBezTo>
                    <a:cubicBezTo>
                      <a:pt x="283642" y="108415"/>
                      <a:pt x="280925" y="134029"/>
                      <a:pt x="257511" y="152922"/>
                    </a:cubicBezTo>
                    <a:cubicBezTo>
                      <a:pt x="234107" y="171816"/>
                      <a:pt x="188675" y="181512"/>
                      <a:pt x="188675"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07" name="Google Shape;11407;p17"/>
              <p:cNvSpPr/>
              <p:nvPr/>
            </p:nvSpPr>
            <p:spPr>
              <a:xfrm>
                <a:off x="6560294" y="2068052"/>
                <a:ext cx="202651" cy="190709"/>
              </a:xfrm>
              <a:custGeom>
                <a:avLst/>
                <a:gdLst/>
                <a:ahLst/>
                <a:cxnLst/>
                <a:rect l="l" t="t" r="r" b="b"/>
                <a:pathLst>
                  <a:path w="202651" h="190709" extrusionOk="0">
                    <a:moveTo>
                      <a:pt x="15695" y="0"/>
                    </a:moveTo>
                    <a:cubicBezTo>
                      <a:pt x="15695" y="0"/>
                      <a:pt x="66247" y="34579"/>
                      <a:pt x="85862" y="55423"/>
                    </a:cubicBezTo>
                    <a:cubicBezTo>
                      <a:pt x="96806" y="67061"/>
                      <a:pt x="102851" y="75491"/>
                      <a:pt x="102851" y="75491"/>
                    </a:cubicBezTo>
                    <a:cubicBezTo>
                      <a:pt x="102851" y="75491"/>
                      <a:pt x="103692" y="68789"/>
                      <a:pt x="101511" y="52364"/>
                    </a:cubicBezTo>
                    <a:cubicBezTo>
                      <a:pt x="99339" y="35948"/>
                      <a:pt x="94144" y="9816"/>
                      <a:pt x="94144" y="9816"/>
                    </a:cubicBezTo>
                    <a:cubicBezTo>
                      <a:pt x="94144" y="9816"/>
                      <a:pt x="104469" y="32851"/>
                      <a:pt x="108221" y="50654"/>
                    </a:cubicBezTo>
                    <a:cubicBezTo>
                      <a:pt x="111983" y="68456"/>
                      <a:pt x="109174" y="81018"/>
                      <a:pt x="109174" y="81018"/>
                    </a:cubicBezTo>
                    <a:cubicBezTo>
                      <a:pt x="109174" y="81018"/>
                      <a:pt x="119961" y="90631"/>
                      <a:pt x="128169" y="101150"/>
                    </a:cubicBezTo>
                    <a:cubicBezTo>
                      <a:pt x="136386" y="111660"/>
                      <a:pt x="142024" y="123066"/>
                      <a:pt x="142024" y="123066"/>
                    </a:cubicBezTo>
                    <a:lnTo>
                      <a:pt x="152340" y="89577"/>
                    </a:lnTo>
                    <a:cubicBezTo>
                      <a:pt x="152340" y="89577"/>
                      <a:pt x="144206" y="85205"/>
                      <a:pt x="137800" y="73013"/>
                    </a:cubicBezTo>
                    <a:cubicBezTo>
                      <a:pt x="131404" y="60812"/>
                      <a:pt x="126745" y="40800"/>
                      <a:pt x="126745" y="40800"/>
                    </a:cubicBezTo>
                    <a:cubicBezTo>
                      <a:pt x="126745" y="40800"/>
                      <a:pt x="135258" y="57993"/>
                      <a:pt x="141599" y="68244"/>
                    </a:cubicBezTo>
                    <a:cubicBezTo>
                      <a:pt x="147931" y="78485"/>
                      <a:pt x="152072" y="81785"/>
                      <a:pt x="152072" y="81785"/>
                    </a:cubicBezTo>
                    <a:lnTo>
                      <a:pt x="156112" y="49396"/>
                    </a:lnTo>
                    <a:lnTo>
                      <a:pt x="158949" y="6738"/>
                    </a:lnTo>
                    <a:lnTo>
                      <a:pt x="162258" y="48417"/>
                    </a:lnTo>
                    <a:cubicBezTo>
                      <a:pt x="162258" y="48417"/>
                      <a:pt x="167675" y="47881"/>
                      <a:pt x="173886" y="40994"/>
                    </a:cubicBezTo>
                    <a:cubicBezTo>
                      <a:pt x="180107" y="34117"/>
                      <a:pt x="187104" y="20899"/>
                      <a:pt x="187104" y="20899"/>
                    </a:cubicBezTo>
                    <a:cubicBezTo>
                      <a:pt x="187104" y="20899"/>
                      <a:pt x="182704" y="35966"/>
                      <a:pt x="176364" y="44738"/>
                    </a:cubicBezTo>
                    <a:cubicBezTo>
                      <a:pt x="170023" y="53501"/>
                      <a:pt x="161741" y="55959"/>
                      <a:pt x="161741" y="55959"/>
                    </a:cubicBezTo>
                    <a:lnTo>
                      <a:pt x="158172" y="81795"/>
                    </a:lnTo>
                    <a:lnTo>
                      <a:pt x="156879" y="96630"/>
                    </a:lnTo>
                    <a:cubicBezTo>
                      <a:pt x="156879" y="96630"/>
                      <a:pt x="165031" y="95937"/>
                      <a:pt x="176475" y="89134"/>
                    </a:cubicBezTo>
                    <a:cubicBezTo>
                      <a:pt x="187918" y="82331"/>
                      <a:pt x="202652" y="69408"/>
                      <a:pt x="202652" y="69408"/>
                    </a:cubicBezTo>
                    <a:cubicBezTo>
                      <a:pt x="202652" y="69408"/>
                      <a:pt x="192475" y="84660"/>
                      <a:pt x="180726" y="93506"/>
                    </a:cubicBezTo>
                    <a:cubicBezTo>
                      <a:pt x="168988" y="102361"/>
                      <a:pt x="155668" y="104792"/>
                      <a:pt x="155668" y="104792"/>
                    </a:cubicBezTo>
                    <a:lnTo>
                      <a:pt x="147006" y="129259"/>
                    </a:lnTo>
                    <a:cubicBezTo>
                      <a:pt x="147006" y="129259"/>
                      <a:pt x="151527" y="135452"/>
                      <a:pt x="157729" y="147580"/>
                    </a:cubicBezTo>
                    <a:cubicBezTo>
                      <a:pt x="163932" y="159716"/>
                      <a:pt x="171816" y="177787"/>
                      <a:pt x="171816" y="177787"/>
                    </a:cubicBezTo>
                    <a:lnTo>
                      <a:pt x="157267" y="185293"/>
                    </a:lnTo>
                    <a:cubicBezTo>
                      <a:pt x="157267" y="185293"/>
                      <a:pt x="154272" y="167296"/>
                      <a:pt x="149456" y="153995"/>
                    </a:cubicBezTo>
                    <a:cubicBezTo>
                      <a:pt x="144631" y="140693"/>
                      <a:pt x="137985" y="132078"/>
                      <a:pt x="137985" y="132078"/>
                    </a:cubicBezTo>
                    <a:lnTo>
                      <a:pt x="115164" y="133659"/>
                    </a:lnTo>
                    <a:cubicBezTo>
                      <a:pt x="115164" y="133659"/>
                      <a:pt x="115949" y="147598"/>
                      <a:pt x="108757" y="161306"/>
                    </a:cubicBezTo>
                    <a:cubicBezTo>
                      <a:pt x="101566" y="175014"/>
                      <a:pt x="88237" y="190709"/>
                      <a:pt x="88237" y="190709"/>
                    </a:cubicBezTo>
                    <a:cubicBezTo>
                      <a:pt x="88237" y="190709"/>
                      <a:pt x="99265" y="174006"/>
                      <a:pt x="103979" y="159957"/>
                    </a:cubicBezTo>
                    <a:cubicBezTo>
                      <a:pt x="108683" y="145907"/>
                      <a:pt x="108295" y="133696"/>
                      <a:pt x="108295" y="133696"/>
                    </a:cubicBezTo>
                    <a:lnTo>
                      <a:pt x="72403" y="134907"/>
                    </a:lnTo>
                    <a:cubicBezTo>
                      <a:pt x="72403" y="134907"/>
                      <a:pt x="70157" y="141858"/>
                      <a:pt x="59860" y="146997"/>
                    </a:cubicBezTo>
                    <a:cubicBezTo>
                      <a:pt x="49563" y="152137"/>
                      <a:pt x="31215" y="155464"/>
                      <a:pt x="31215" y="155464"/>
                    </a:cubicBezTo>
                    <a:cubicBezTo>
                      <a:pt x="31215" y="155464"/>
                      <a:pt x="48334" y="148763"/>
                      <a:pt x="57106" y="143679"/>
                    </a:cubicBezTo>
                    <a:cubicBezTo>
                      <a:pt x="65878" y="138604"/>
                      <a:pt x="66293" y="135138"/>
                      <a:pt x="66293" y="135138"/>
                    </a:cubicBezTo>
                    <a:lnTo>
                      <a:pt x="0" y="123242"/>
                    </a:lnTo>
                    <a:cubicBezTo>
                      <a:pt x="0" y="123242"/>
                      <a:pt x="46328" y="127531"/>
                      <a:pt x="69954" y="128344"/>
                    </a:cubicBezTo>
                    <a:cubicBezTo>
                      <a:pt x="87784" y="128963"/>
                      <a:pt x="94347" y="128187"/>
                      <a:pt x="94347" y="128187"/>
                    </a:cubicBezTo>
                    <a:cubicBezTo>
                      <a:pt x="94347" y="128187"/>
                      <a:pt x="91084" y="122484"/>
                      <a:pt x="83717" y="115644"/>
                    </a:cubicBezTo>
                    <a:cubicBezTo>
                      <a:pt x="76350" y="108794"/>
                      <a:pt x="65601" y="102001"/>
                      <a:pt x="65601" y="102001"/>
                    </a:cubicBezTo>
                    <a:cubicBezTo>
                      <a:pt x="65601" y="102001"/>
                      <a:pt x="79031" y="106816"/>
                      <a:pt x="88090" y="112926"/>
                    </a:cubicBezTo>
                    <a:cubicBezTo>
                      <a:pt x="97157" y="119036"/>
                      <a:pt x="101843" y="126440"/>
                      <a:pt x="101843" y="126440"/>
                    </a:cubicBezTo>
                    <a:lnTo>
                      <a:pt x="133400" y="125081"/>
                    </a:lnTo>
                    <a:cubicBezTo>
                      <a:pt x="133400" y="125081"/>
                      <a:pt x="125821" y="113629"/>
                      <a:pt x="119073" y="104339"/>
                    </a:cubicBezTo>
                    <a:cubicBezTo>
                      <a:pt x="112326" y="95050"/>
                      <a:pt x="103082" y="86620"/>
                      <a:pt x="103082" y="86620"/>
                    </a:cubicBezTo>
                    <a:cubicBezTo>
                      <a:pt x="103082" y="86620"/>
                      <a:pt x="87812" y="87211"/>
                      <a:pt x="70777" y="83708"/>
                    </a:cubicBezTo>
                    <a:cubicBezTo>
                      <a:pt x="53732" y="80205"/>
                      <a:pt x="34913" y="72625"/>
                      <a:pt x="34913" y="72625"/>
                    </a:cubicBezTo>
                    <a:cubicBezTo>
                      <a:pt x="34913" y="72625"/>
                      <a:pt x="53834" y="76933"/>
                      <a:pt x="69298" y="78883"/>
                    </a:cubicBezTo>
                    <a:cubicBezTo>
                      <a:pt x="84762" y="80833"/>
                      <a:pt x="96769" y="80427"/>
                      <a:pt x="96769" y="80427"/>
                    </a:cubicBezTo>
                    <a:cubicBezTo>
                      <a:pt x="96769" y="80427"/>
                      <a:pt x="94070" y="73614"/>
                      <a:pt x="78707" y="58002"/>
                    </a:cubicBezTo>
                    <a:cubicBezTo>
                      <a:pt x="58696" y="37676"/>
                      <a:pt x="15695" y="0"/>
                      <a:pt x="15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08" name="Google Shape;11408;p17"/>
            <p:cNvGrpSpPr/>
            <p:nvPr/>
          </p:nvGrpSpPr>
          <p:grpSpPr>
            <a:xfrm>
              <a:off x="6801555" y="2277654"/>
              <a:ext cx="225741" cy="136654"/>
              <a:chOff x="6801555" y="2277654"/>
              <a:chExt cx="225741" cy="136654"/>
            </a:xfrm>
          </p:grpSpPr>
          <p:sp>
            <p:nvSpPr>
              <p:cNvPr id="11409" name="Google Shape;11409;p17"/>
              <p:cNvSpPr/>
              <p:nvPr/>
            </p:nvSpPr>
            <p:spPr>
              <a:xfrm>
                <a:off x="6801555" y="2277654"/>
                <a:ext cx="225741" cy="132482"/>
              </a:xfrm>
              <a:custGeom>
                <a:avLst/>
                <a:gdLst/>
                <a:ahLst/>
                <a:cxnLst/>
                <a:rect l="l" t="t" r="r" b="b"/>
                <a:pathLst>
                  <a:path w="225741" h="132482" extrusionOk="0">
                    <a:moveTo>
                      <a:pt x="136044" y="110634"/>
                    </a:moveTo>
                    <a:cubicBezTo>
                      <a:pt x="136044" y="110634"/>
                      <a:pt x="122447" y="128899"/>
                      <a:pt x="97333" y="131589"/>
                    </a:cubicBezTo>
                    <a:cubicBezTo>
                      <a:pt x="57790" y="135822"/>
                      <a:pt x="40874" y="123639"/>
                      <a:pt x="40874" y="123639"/>
                    </a:cubicBezTo>
                    <a:cubicBezTo>
                      <a:pt x="40874" y="123639"/>
                      <a:pt x="69140" y="120580"/>
                      <a:pt x="58169" y="106474"/>
                    </a:cubicBezTo>
                    <a:cubicBezTo>
                      <a:pt x="52475" y="99154"/>
                      <a:pt x="33442" y="92489"/>
                      <a:pt x="33442" y="92489"/>
                    </a:cubicBezTo>
                    <a:cubicBezTo>
                      <a:pt x="33442" y="92489"/>
                      <a:pt x="32703" y="83237"/>
                      <a:pt x="24338" y="75814"/>
                    </a:cubicBezTo>
                    <a:cubicBezTo>
                      <a:pt x="15982" y="68392"/>
                      <a:pt x="0" y="62799"/>
                      <a:pt x="0" y="62799"/>
                    </a:cubicBezTo>
                    <a:cubicBezTo>
                      <a:pt x="0" y="62799"/>
                      <a:pt x="12118" y="58649"/>
                      <a:pt x="27139" y="58095"/>
                    </a:cubicBezTo>
                    <a:cubicBezTo>
                      <a:pt x="42168" y="57549"/>
                      <a:pt x="60100" y="60600"/>
                      <a:pt x="60100" y="60600"/>
                    </a:cubicBezTo>
                    <a:cubicBezTo>
                      <a:pt x="60100" y="60600"/>
                      <a:pt x="53935" y="55433"/>
                      <a:pt x="49110" y="50358"/>
                    </a:cubicBezTo>
                    <a:cubicBezTo>
                      <a:pt x="44285" y="45274"/>
                      <a:pt x="40791" y="40264"/>
                      <a:pt x="40791" y="40264"/>
                    </a:cubicBezTo>
                    <a:cubicBezTo>
                      <a:pt x="40791" y="40264"/>
                      <a:pt x="48102" y="39414"/>
                      <a:pt x="55118" y="39913"/>
                    </a:cubicBezTo>
                    <a:cubicBezTo>
                      <a:pt x="62125" y="40403"/>
                      <a:pt x="68836" y="42251"/>
                      <a:pt x="68836" y="42251"/>
                    </a:cubicBezTo>
                    <a:cubicBezTo>
                      <a:pt x="68836" y="42251"/>
                      <a:pt x="65526" y="29440"/>
                      <a:pt x="65148" y="18875"/>
                    </a:cubicBezTo>
                    <a:cubicBezTo>
                      <a:pt x="64777" y="8310"/>
                      <a:pt x="67338" y="0"/>
                      <a:pt x="67338" y="0"/>
                    </a:cubicBezTo>
                    <a:cubicBezTo>
                      <a:pt x="67338" y="0"/>
                      <a:pt x="85668" y="7154"/>
                      <a:pt x="99570" y="14762"/>
                    </a:cubicBezTo>
                    <a:cubicBezTo>
                      <a:pt x="113463" y="22369"/>
                      <a:pt x="122928" y="30429"/>
                      <a:pt x="122928" y="30429"/>
                    </a:cubicBezTo>
                    <a:cubicBezTo>
                      <a:pt x="122928" y="30429"/>
                      <a:pt x="125238" y="26972"/>
                      <a:pt x="128714" y="24578"/>
                    </a:cubicBezTo>
                    <a:cubicBezTo>
                      <a:pt x="132190" y="22175"/>
                      <a:pt x="136839" y="20825"/>
                      <a:pt x="136839" y="20825"/>
                    </a:cubicBezTo>
                    <a:cubicBezTo>
                      <a:pt x="136839" y="20825"/>
                      <a:pt x="144511" y="28146"/>
                      <a:pt x="147885" y="35753"/>
                    </a:cubicBezTo>
                    <a:cubicBezTo>
                      <a:pt x="151268" y="43351"/>
                      <a:pt x="150362" y="51236"/>
                      <a:pt x="150362" y="51236"/>
                    </a:cubicBezTo>
                    <a:cubicBezTo>
                      <a:pt x="150362" y="51236"/>
                      <a:pt x="162323" y="41641"/>
                      <a:pt x="175679" y="36484"/>
                    </a:cubicBezTo>
                    <a:cubicBezTo>
                      <a:pt x="189027" y="31335"/>
                      <a:pt x="203761" y="30614"/>
                      <a:pt x="203761" y="30614"/>
                    </a:cubicBezTo>
                    <a:cubicBezTo>
                      <a:pt x="203761" y="30614"/>
                      <a:pt x="197263" y="41845"/>
                      <a:pt x="198899" y="51023"/>
                    </a:cubicBezTo>
                    <a:cubicBezTo>
                      <a:pt x="200544" y="60193"/>
                      <a:pt x="210324" y="67310"/>
                      <a:pt x="210324" y="67310"/>
                    </a:cubicBezTo>
                    <a:cubicBezTo>
                      <a:pt x="210324" y="67310"/>
                      <a:pt x="188278" y="73596"/>
                      <a:pt x="206848" y="92480"/>
                    </a:cubicBezTo>
                    <a:cubicBezTo>
                      <a:pt x="214206" y="99967"/>
                      <a:pt x="225741" y="100253"/>
                      <a:pt x="225741" y="100253"/>
                    </a:cubicBezTo>
                    <a:cubicBezTo>
                      <a:pt x="225741" y="100253"/>
                      <a:pt x="216359" y="111605"/>
                      <a:pt x="194000" y="114572"/>
                    </a:cubicBezTo>
                    <a:cubicBezTo>
                      <a:pt x="171631"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10" name="Google Shape;11410;p17"/>
              <p:cNvSpPr/>
              <p:nvPr/>
            </p:nvSpPr>
            <p:spPr>
              <a:xfrm>
                <a:off x="6833232" y="2291316"/>
                <a:ext cx="164651" cy="122992"/>
              </a:xfrm>
              <a:custGeom>
                <a:avLst/>
                <a:gdLst/>
                <a:ahLst/>
                <a:cxnLst/>
                <a:rect l="l" t="t" r="r" b="b"/>
                <a:pathLst>
                  <a:path w="164651" h="122992" extrusionOk="0">
                    <a:moveTo>
                      <a:pt x="47003" y="0"/>
                    </a:moveTo>
                    <a:cubicBezTo>
                      <a:pt x="47003" y="0"/>
                      <a:pt x="73475" y="29015"/>
                      <a:pt x="81591" y="43767"/>
                    </a:cubicBezTo>
                    <a:cubicBezTo>
                      <a:pt x="86121" y="52003"/>
                      <a:pt x="88043" y="57494"/>
                      <a:pt x="88043" y="57494"/>
                    </a:cubicBezTo>
                    <a:cubicBezTo>
                      <a:pt x="88043" y="57494"/>
                      <a:pt x="90594" y="54554"/>
                      <a:pt x="93774" y="46291"/>
                    </a:cubicBezTo>
                    <a:cubicBezTo>
                      <a:pt x="96954" y="38018"/>
                      <a:pt x="100781" y="24421"/>
                      <a:pt x="100781" y="24421"/>
                    </a:cubicBezTo>
                    <a:cubicBezTo>
                      <a:pt x="100781" y="24421"/>
                      <a:pt x="101557" y="37861"/>
                      <a:pt x="99117" y="47178"/>
                    </a:cubicBezTo>
                    <a:cubicBezTo>
                      <a:pt x="96676" y="56486"/>
                      <a:pt x="91001" y="61690"/>
                      <a:pt x="91001" y="61690"/>
                    </a:cubicBezTo>
                    <a:cubicBezTo>
                      <a:pt x="91001" y="61690"/>
                      <a:pt x="96011" y="68928"/>
                      <a:pt x="98895" y="75943"/>
                    </a:cubicBezTo>
                    <a:cubicBezTo>
                      <a:pt x="101779" y="82959"/>
                      <a:pt x="102546" y="89744"/>
                      <a:pt x="102546" y="89744"/>
                    </a:cubicBezTo>
                    <a:lnTo>
                      <a:pt x="119683" y="76609"/>
                    </a:lnTo>
                    <a:cubicBezTo>
                      <a:pt x="119683" y="76609"/>
                      <a:pt x="115080" y="72505"/>
                      <a:pt x="113989" y="65156"/>
                    </a:cubicBezTo>
                    <a:cubicBezTo>
                      <a:pt x="112898" y="57808"/>
                      <a:pt x="115329" y="47215"/>
                      <a:pt x="115329" y="47215"/>
                    </a:cubicBezTo>
                    <a:cubicBezTo>
                      <a:pt x="115329" y="47215"/>
                      <a:pt x="116503" y="57457"/>
                      <a:pt x="118102" y="63872"/>
                    </a:cubicBezTo>
                    <a:cubicBezTo>
                      <a:pt x="119711" y="70286"/>
                      <a:pt x="121745" y="72884"/>
                      <a:pt x="121745" y="72884"/>
                    </a:cubicBezTo>
                    <a:lnTo>
                      <a:pt x="134038" y="58677"/>
                    </a:lnTo>
                    <a:lnTo>
                      <a:pt x="148430" y="39340"/>
                    </a:lnTo>
                    <a:lnTo>
                      <a:pt x="138752" y="59767"/>
                    </a:lnTo>
                    <a:cubicBezTo>
                      <a:pt x="138752" y="59767"/>
                      <a:pt x="142829" y="60886"/>
                      <a:pt x="149299" y="59213"/>
                    </a:cubicBezTo>
                    <a:cubicBezTo>
                      <a:pt x="155779" y="57549"/>
                      <a:pt x="164652" y="53103"/>
                      <a:pt x="164652" y="53103"/>
                    </a:cubicBezTo>
                    <a:cubicBezTo>
                      <a:pt x="164652" y="53103"/>
                      <a:pt x="157119" y="59084"/>
                      <a:pt x="150002" y="61598"/>
                    </a:cubicBezTo>
                    <a:cubicBezTo>
                      <a:pt x="142884" y="64121"/>
                      <a:pt x="136201" y="63188"/>
                      <a:pt x="136201" y="63188"/>
                    </a:cubicBezTo>
                    <a:lnTo>
                      <a:pt x="126145" y="74427"/>
                    </a:lnTo>
                    <a:lnTo>
                      <a:pt x="120922" y="81074"/>
                    </a:lnTo>
                    <a:cubicBezTo>
                      <a:pt x="120922" y="81074"/>
                      <a:pt x="127004" y="82811"/>
                      <a:pt x="137227" y="82497"/>
                    </a:cubicBezTo>
                    <a:cubicBezTo>
                      <a:pt x="147459" y="82183"/>
                      <a:pt x="161833" y="79835"/>
                      <a:pt x="161833" y="79835"/>
                    </a:cubicBezTo>
                    <a:cubicBezTo>
                      <a:pt x="161833" y="79835"/>
                      <a:pt x="150066" y="84438"/>
                      <a:pt x="139030" y="85631"/>
                    </a:cubicBezTo>
                    <a:cubicBezTo>
                      <a:pt x="127993" y="86823"/>
                      <a:pt x="117686" y="84604"/>
                      <a:pt x="117686" y="84604"/>
                    </a:cubicBezTo>
                    <a:lnTo>
                      <a:pt x="104348" y="93922"/>
                    </a:lnTo>
                    <a:cubicBezTo>
                      <a:pt x="104348" y="93922"/>
                      <a:pt x="105818" y="97970"/>
                      <a:pt x="106779" y="105236"/>
                    </a:cubicBezTo>
                    <a:cubicBezTo>
                      <a:pt x="107741" y="112510"/>
                      <a:pt x="108203" y="122992"/>
                      <a:pt x="108203" y="122992"/>
                    </a:cubicBezTo>
                    <a:lnTo>
                      <a:pt x="95521" y="122853"/>
                    </a:lnTo>
                    <a:cubicBezTo>
                      <a:pt x="95521" y="122853"/>
                      <a:pt x="98580" y="113638"/>
                      <a:pt x="98950" y="106160"/>
                    </a:cubicBezTo>
                    <a:cubicBezTo>
                      <a:pt x="99330" y="98691"/>
                      <a:pt x="97019" y="92970"/>
                      <a:pt x="97019" y="92970"/>
                    </a:cubicBezTo>
                    <a:lnTo>
                      <a:pt x="80094" y="87941"/>
                    </a:lnTo>
                    <a:cubicBezTo>
                      <a:pt x="80094" y="87941"/>
                      <a:pt x="76618" y="94698"/>
                      <a:pt x="67458" y="99329"/>
                    </a:cubicBezTo>
                    <a:cubicBezTo>
                      <a:pt x="58307" y="103951"/>
                      <a:pt x="44137" y="107962"/>
                      <a:pt x="44137" y="107962"/>
                    </a:cubicBezTo>
                    <a:cubicBezTo>
                      <a:pt x="44137" y="107962"/>
                      <a:pt x="56939" y="102897"/>
                      <a:pt x="64408" y="97480"/>
                    </a:cubicBezTo>
                    <a:cubicBezTo>
                      <a:pt x="71867" y="92064"/>
                      <a:pt x="75121" y="86231"/>
                      <a:pt x="75121" y="86231"/>
                    </a:cubicBezTo>
                    <a:lnTo>
                      <a:pt x="48870" y="77737"/>
                    </a:lnTo>
                    <a:cubicBezTo>
                      <a:pt x="48870" y="77737"/>
                      <a:pt x="45237" y="80436"/>
                      <a:pt x="36317" y="80251"/>
                    </a:cubicBezTo>
                    <a:cubicBezTo>
                      <a:pt x="27397" y="80066"/>
                      <a:pt x="13190" y="76997"/>
                      <a:pt x="13190" y="76997"/>
                    </a:cubicBezTo>
                    <a:cubicBezTo>
                      <a:pt x="13190" y="76997"/>
                      <a:pt x="27490" y="78171"/>
                      <a:pt x="35291" y="77995"/>
                    </a:cubicBezTo>
                    <a:cubicBezTo>
                      <a:pt x="43092" y="77820"/>
                      <a:pt x="44396" y="76304"/>
                      <a:pt x="44396" y="76304"/>
                    </a:cubicBezTo>
                    <a:lnTo>
                      <a:pt x="0" y="53972"/>
                    </a:lnTo>
                    <a:cubicBezTo>
                      <a:pt x="0" y="53972"/>
                      <a:pt x="32185" y="67680"/>
                      <a:pt x="48999" y="74030"/>
                    </a:cubicBezTo>
                    <a:cubicBezTo>
                      <a:pt x="61690" y="78827"/>
                      <a:pt x="66654" y="80121"/>
                      <a:pt x="66654" y="80121"/>
                    </a:cubicBezTo>
                    <a:cubicBezTo>
                      <a:pt x="66654" y="80121"/>
                      <a:pt x="65952" y="76618"/>
                      <a:pt x="62614" y="71534"/>
                    </a:cubicBezTo>
                    <a:cubicBezTo>
                      <a:pt x="59278" y="66460"/>
                      <a:pt x="53491" y="60544"/>
                      <a:pt x="53491" y="60544"/>
                    </a:cubicBezTo>
                    <a:cubicBezTo>
                      <a:pt x="53491" y="60544"/>
                      <a:pt x="61783" y="66210"/>
                      <a:pt x="66561" y="71368"/>
                    </a:cubicBezTo>
                    <a:cubicBezTo>
                      <a:pt x="71331" y="76526"/>
                      <a:pt x="72570" y="81184"/>
                      <a:pt x="72570" y="81184"/>
                    </a:cubicBezTo>
                    <a:lnTo>
                      <a:pt x="95733" y="88524"/>
                    </a:lnTo>
                    <a:cubicBezTo>
                      <a:pt x="95733" y="88524"/>
                      <a:pt x="93580" y="81221"/>
                      <a:pt x="91398" y="75148"/>
                    </a:cubicBezTo>
                    <a:cubicBezTo>
                      <a:pt x="89217" y="69085"/>
                      <a:pt x="84984" y="62781"/>
                      <a:pt x="84984" y="62781"/>
                    </a:cubicBezTo>
                    <a:cubicBezTo>
                      <a:pt x="84984" y="62781"/>
                      <a:pt x="73799" y="59204"/>
                      <a:pt x="62513" y="53260"/>
                    </a:cubicBezTo>
                    <a:cubicBezTo>
                      <a:pt x="51227" y="47308"/>
                      <a:pt x="39839" y="38988"/>
                      <a:pt x="39839" y="38988"/>
                    </a:cubicBezTo>
                    <a:cubicBezTo>
                      <a:pt x="39839" y="38988"/>
                      <a:pt x="52253" y="45792"/>
                      <a:pt x="62846" y="50617"/>
                    </a:cubicBezTo>
                    <a:cubicBezTo>
                      <a:pt x="73448" y="55442"/>
                      <a:pt x="82229" y="58279"/>
                      <a:pt x="82229" y="58279"/>
                    </a:cubicBezTo>
                    <a:cubicBezTo>
                      <a:pt x="82229" y="58279"/>
                      <a:pt x="82257" y="54397"/>
                      <a:pt x="75685" y="43176"/>
                    </a:cubicBezTo>
                    <a:cubicBezTo>
                      <a:pt x="67126" y="28571"/>
                      <a:pt x="47003" y="0"/>
                      <a:pt x="4700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11" name="Google Shape;11411;p17"/>
            <p:cNvGrpSpPr/>
            <p:nvPr/>
          </p:nvGrpSpPr>
          <p:grpSpPr>
            <a:xfrm>
              <a:off x="5001585" y="1587129"/>
              <a:ext cx="298523" cy="252925"/>
              <a:chOff x="5001585" y="1587129"/>
              <a:chExt cx="298523" cy="252925"/>
            </a:xfrm>
          </p:grpSpPr>
          <p:sp>
            <p:nvSpPr>
              <p:cNvPr id="11412" name="Google Shape;11412;p17"/>
              <p:cNvSpPr/>
              <p:nvPr/>
            </p:nvSpPr>
            <p:spPr>
              <a:xfrm>
                <a:off x="5001585" y="1605776"/>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2" y="90775"/>
                      <a:pt x="22462" y="90775"/>
                    </a:cubicBezTo>
                    <a:cubicBezTo>
                      <a:pt x="22462" y="90775"/>
                      <a:pt x="30966" y="106508"/>
                      <a:pt x="28082" y="121713"/>
                    </a:cubicBezTo>
                    <a:cubicBezTo>
                      <a:pt x="25189" y="136928"/>
                      <a:pt x="10917" y="151634"/>
                      <a:pt x="10917" y="151634"/>
                    </a:cubicBezTo>
                    <a:cubicBezTo>
                      <a:pt x="10917" y="151634"/>
                      <a:pt x="30291" y="154536"/>
                      <a:pt x="49637" y="150441"/>
                    </a:cubicBezTo>
                    <a:cubicBezTo>
                      <a:pt x="68993" y="146356"/>
                      <a:pt x="88311" y="135273"/>
                      <a:pt x="88311" y="135273"/>
                    </a:cubicBezTo>
                    <a:cubicBezTo>
                      <a:pt x="88311" y="135273"/>
                      <a:pt x="85862" y="145968"/>
                      <a:pt x="85002"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27"/>
                      <a:pt x="159134" y="234279"/>
                      <a:pt x="159134" y="234279"/>
                    </a:cubicBezTo>
                    <a:cubicBezTo>
                      <a:pt x="159134" y="234279"/>
                      <a:pt x="174765" y="216199"/>
                      <a:pt x="184387" y="198830"/>
                    </a:cubicBezTo>
                    <a:cubicBezTo>
                      <a:pt x="194019" y="181471"/>
                      <a:pt x="197633" y="164815"/>
                      <a:pt x="197633" y="164815"/>
                    </a:cubicBezTo>
                    <a:cubicBezTo>
                      <a:pt x="197633" y="164815"/>
                      <a:pt x="204029" y="169825"/>
                      <a:pt x="210832" y="172681"/>
                    </a:cubicBezTo>
                    <a:cubicBezTo>
                      <a:pt x="217626" y="175537"/>
                      <a:pt x="224817" y="176249"/>
                      <a:pt x="224817" y="176249"/>
                    </a:cubicBezTo>
                    <a:cubicBezTo>
                      <a:pt x="224817" y="176249"/>
                      <a:pt x="226943" y="161432"/>
                      <a:pt x="223422" y="147585"/>
                    </a:cubicBezTo>
                    <a:cubicBezTo>
                      <a:pt x="219900" y="133729"/>
                      <a:pt x="210731" y="120835"/>
                      <a:pt x="210731" y="120835"/>
                    </a:cubicBezTo>
                    <a:cubicBezTo>
                      <a:pt x="210731" y="120835"/>
                      <a:pt x="235466" y="132907"/>
                      <a:pt x="257419" y="137085"/>
                    </a:cubicBezTo>
                    <a:cubicBezTo>
                      <a:pt x="279362" y="141254"/>
                      <a:pt x="298524" y="137547"/>
                      <a:pt x="298524" y="137547"/>
                    </a:cubicBezTo>
                    <a:cubicBezTo>
                      <a:pt x="298524" y="137547"/>
                      <a:pt x="278947" y="120918"/>
                      <a:pt x="271644" y="105010"/>
                    </a:cubicBezTo>
                    <a:cubicBezTo>
                      <a:pt x="264351" y="89112"/>
                      <a:pt x="269324" y="73934"/>
                      <a:pt x="269324" y="73934"/>
                    </a:cubicBezTo>
                    <a:cubicBezTo>
                      <a:pt x="269324" y="73934"/>
                      <a:pt x="235345" y="70764"/>
                      <a:pt x="239320" y="32958"/>
                    </a:cubicBezTo>
                    <a:cubicBezTo>
                      <a:pt x="240892" y="17975"/>
                      <a:pt x="255025" y="13649"/>
                      <a:pt x="255025" y="13649"/>
                    </a:cubicBezTo>
                    <a:cubicBezTo>
                      <a:pt x="255025"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13" name="Google Shape;11413;p17"/>
              <p:cNvSpPr/>
              <p:nvPr/>
            </p:nvSpPr>
            <p:spPr>
              <a:xfrm>
                <a:off x="5040204" y="1587129"/>
                <a:ext cx="213761" cy="226286"/>
              </a:xfrm>
              <a:custGeom>
                <a:avLst/>
                <a:gdLst/>
                <a:ahLst/>
                <a:cxnLst/>
                <a:rect l="l" t="t" r="r" b="b"/>
                <a:pathLst>
                  <a:path w="213761" h="226286" extrusionOk="0">
                    <a:moveTo>
                      <a:pt x="120774" y="226287"/>
                    </a:moveTo>
                    <a:cubicBezTo>
                      <a:pt x="120774" y="226287"/>
                      <a:pt x="124295" y="168886"/>
                      <a:pt x="119406" y="141479"/>
                    </a:cubicBezTo>
                    <a:cubicBezTo>
                      <a:pt x="116679" y="126191"/>
                      <a:pt x="113481" y="116356"/>
                      <a:pt x="113481" y="116356"/>
                    </a:cubicBezTo>
                    <a:cubicBezTo>
                      <a:pt x="113481" y="116356"/>
                      <a:pt x="119664" y="120432"/>
                      <a:pt x="132078" y="133206"/>
                    </a:cubicBezTo>
                    <a:cubicBezTo>
                      <a:pt x="144483" y="145990"/>
                      <a:pt x="163117" y="167471"/>
                      <a:pt x="163117" y="167471"/>
                    </a:cubicBezTo>
                    <a:cubicBezTo>
                      <a:pt x="163117" y="167471"/>
                      <a:pt x="150399" y="144724"/>
                      <a:pt x="137846" y="129943"/>
                    </a:cubicBezTo>
                    <a:cubicBezTo>
                      <a:pt x="125294" y="115163"/>
                      <a:pt x="112917" y="108351"/>
                      <a:pt x="112917" y="108351"/>
                    </a:cubicBezTo>
                    <a:cubicBezTo>
                      <a:pt x="112917" y="108351"/>
                      <a:pt x="111780" y="94560"/>
                      <a:pt x="108239" y="81850"/>
                    </a:cubicBezTo>
                    <a:cubicBezTo>
                      <a:pt x="104699" y="69150"/>
                      <a:pt x="98738" y="57540"/>
                      <a:pt x="98738" y="57540"/>
                    </a:cubicBezTo>
                    <a:lnTo>
                      <a:pt x="133567" y="73808"/>
                    </a:lnTo>
                    <a:cubicBezTo>
                      <a:pt x="133567" y="73808"/>
                      <a:pt x="131995" y="82220"/>
                      <a:pt x="138124" y="94883"/>
                    </a:cubicBezTo>
                    <a:cubicBezTo>
                      <a:pt x="144252" y="107547"/>
                      <a:pt x="158080" y="124453"/>
                      <a:pt x="158080" y="124453"/>
                    </a:cubicBezTo>
                    <a:cubicBezTo>
                      <a:pt x="158080" y="124453"/>
                      <a:pt x="149114" y="106937"/>
                      <a:pt x="144575" y="95660"/>
                    </a:cubicBezTo>
                    <a:cubicBezTo>
                      <a:pt x="140046" y="84383"/>
                      <a:pt x="139945" y="79364"/>
                      <a:pt x="139945" y="79364"/>
                    </a:cubicBezTo>
                    <a:lnTo>
                      <a:pt x="169791" y="99043"/>
                    </a:lnTo>
                    <a:lnTo>
                      <a:pt x="207504" y="126606"/>
                    </a:lnTo>
                    <a:lnTo>
                      <a:pt x="174579" y="95641"/>
                    </a:lnTo>
                    <a:cubicBezTo>
                      <a:pt x="174579" y="95641"/>
                      <a:pt x="178536" y="92415"/>
                      <a:pt x="188334" y="93044"/>
                    </a:cubicBezTo>
                    <a:cubicBezTo>
                      <a:pt x="198122" y="93672"/>
                      <a:pt x="213762" y="98155"/>
                      <a:pt x="213762" y="98155"/>
                    </a:cubicBezTo>
                    <a:cubicBezTo>
                      <a:pt x="213762" y="98155"/>
                      <a:pt x="198242" y="90668"/>
                      <a:pt x="186780" y="88829"/>
                    </a:cubicBezTo>
                    <a:cubicBezTo>
                      <a:pt x="175319" y="86980"/>
                      <a:pt x="167906" y="90779"/>
                      <a:pt x="167906" y="90779"/>
                    </a:cubicBezTo>
                    <a:lnTo>
                      <a:pt x="143863" y="75306"/>
                    </a:lnTo>
                    <a:lnTo>
                      <a:pt x="130553" y="65924"/>
                    </a:lnTo>
                    <a:cubicBezTo>
                      <a:pt x="130553" y="65924"/>
                      <a:pt x="136395" y="60997"/>
                      <a:pt x="149502" y="58104"/>
                    </a:cubicBezTo>
                    <a:cubicBezTo>
                      <a:pt x="162609" y="55211"/>
                      <a:pt x="182981" y="54360"/>
                      <a:pt x="182981" y="54360"/>
                    </a:cubicBezTo>
                    <a:cubicBezTo>
                      <a:pt x="182981" y="54360"/>
                      <a:pt x="163589" y="50580"/>
                      <a:pt x="148569" y="52262"/>
                    </a:cubicBezTo>
                    <a:cubicBezTo>
                      <a:pt x="133548" y="53944"/>
                      <a:pt x="122909" y="61099"/>
                      <a:pt x="122909" y="61099"/>
                    </a:cubicBezTo>
                    <a:lnTo>
                      <a:pt x="96741" y="49951"/>
                    </a:lnTo>
                    <a:cubicBezTo>
                      <a:pt x="96741" y="49951"/>
                      <a:pt x="94448" y="42686"/>
                      <a:pt x="88246" y="30189"/>
                    </a:cubicBezTo>
                    <a:cubicBezTo>
                      <a:pt x="82044" y="17701"/>
                      <a:pt x="71932" y="0"/>
                      <a:pt x="71932" y="0"/>
                    </a:cubicBezTo>
                    <a:lnTo>
                      <a:pt x="56218" y="4465"/>
                    </a:lnTo>
                    <a:cubicBezTo>
                      <a:pt x="56218" y="4465"/>
                      <a:pt x="69427" y="18875"/>
                      <a:pt x="77515" y="31252"/>
                    </a:cubicBezTo>
                    <a:cubicBezTo>
                      <a:pt x="85594" y="43638"/>
                      <a:pt x="88551" y="53991"/>
                      <a:pt x="88551" y="53991"/>
                    </a:cubicBezTo>
                    <a:lnTo>
                      <a:pt x="72505" y="68040"/>
                    </a:lnTo>
                    <a:cubicBezTo>
                      <a:pt x="72505" y="68040"/>
                      <a:pt x="61274" y="57901"/>
                      <a:pt x="45108" y="53205"/>
                    </a:cubicBezTo>
                    <a:cubicBezTo>
                      <a:pt x="28932" y="48509"/>
                      <a:pt x="7136" y="46522"/>
                      <a:pt x="7136" y="46522"/>
                    </a:cubicBezTo>
                    <a:cubicBezTo>
                      <a:pt x="7136" y="46522"/>
                      <a:pt x="28312" y="50737"/>
                      <a:pt x="43166" y="57309"/>
                    </a:cubicBezTo>
                    <a:cubicBezTo>
                      <a:pt x="58020" y="63881"/>
                      <a:pt x="68040" y="72570"/>
                      <a:pt x="68040" y="72570"/>
                    </a:cubicBezTo>
                    <a:lnTo>
                      <a:pt x="43869" y="95549"/>
                    </a:lnTo>
                    <a:cubicBezTo>
                      <a:pt x="43869" y="95549"/>
                      <a:pt x="36576" y="92230"/>
                      <a:pt x="25604" y="95512"/>
                    </a:cubicBezTo>
                    <a:cubicBezTo>
                      <a:pt x="14641" y="98802"/>
                      <a:pt x="0" y="108674"/>
                      <a:pt x="0" y="108674"/>
                    </a:cubicBezTo>
                    <a:cubicBezTo>
                      <a:pt x="0" y="108674"/>
                      <a:pt x="16684" y="101936"/>
                      <a:pt x="26621" y="99625"/>
                    </a:cubicBezTo>
                    <a:cubicBezTo>
                      <a:pt x="36548" y="97323"/>
                      <a:pt x="39728" y="99431"/>
                      <a:pt x="39728" y="99431"/>
                    </a:cubicBezTo>
                    <a:lnTo>
                      <a:pt x="6969" y="151619"/>
                    </a:lnTo>
                    <a:cubicBezTo>
                      <a:pt x="6969" y="151619"/>
                      <a:pt x="33248" y="117927"/>
                      <a:pt x="47807" y="101696"/>
                    </a:cubicBezTo>
                    <a:cubicBezTo>
                      <a:pt x="58788" y="89439"/>
                      <a:pt x="63668" y="85621"/>
                      <a:pt x="63668" y="85621"/>
                    </a:cubicBezTo>
                    <a:cubicBezTo>
                      <a:pt x="63668" y="85621"/>
                      <a:pt x="66358" y="91722"/>
                      <a:pt x="67375" y="101335"/>
                    </a:cubicBezTo>
                    <a:cubicBezTo>
                      <a:pt x="68383" y="110948"/>
                      <a:pt x="67162" y="122771"/>
                      <a:pt x="67162" y="122771"/>
                    </a:cubicBezTo>
                    <a:cubicBezTo>
                      <a:pt x="67162" y="122771"/>
                      <a:pt x="71765" y="110532"/>
                      <a:pt x="72477" y="100309"/>
                    </a:cubicBezTo>
                    <a:cubicBezTo>
                      <a:pt x="73180" y="90077"/>
                      <a:pt x="69981" y="81859"/>
                      <a:pt x="69981" y="81859"/>
                    </a:cubicBezTo>
                    <a:lnTo>
                      <a:pt x="91481" y="61857"/>
                    </a:lnTo>
                    <a:cubicBezTo>
                      <a:pt x="91481" y="61857"/>
                      <a:pt x="96223" y="74797"/>
                      <a:pt x="99680" y="85686"/>
                    </a:cubicBezTo>
                    <a:cubicBezTo>
                      <a:pt x="103147" y="96566"/>
                      <a:pt x="104274" y="108526"/>
                      <a:pt x="104274" y="108526"/>
                    </a:cubicBezTo>
                    <a:cubicBezTo>
                      <a:pt x="104274" y="108526"/>
                      <a:pt x="93931" y="118241"/>
                      <a:pt x="85880" y="131968"/>
                    </a:cubicBezTo>
                    <a:cubicBezTo>
                      <a:pt x="77829" y="145685"/>
                      <a:pt x="72071" y="163404"/>
                      <a:pt x="72071" y="163404"/>
                    </a:cubicBezTo>
                    <a:cubicBezTo>
                      <a:pt x="72071" y="163404"/>
                      <a:pt x="80648" y="147885"/>
                      <a:pt x="88986" y="136275"/>
                    </a:cubicBezTo>
                    <a:cubicBezTo>
                      <a:pt x="97323" y="124675"/>
                      <a:pt x="105411" y="116984"/>
                      <a:pt x="105411" y="116984"/>
                    </a:cubicBezTo>
                    <a:cubicBezTo>
                      <a:pt x="105411" y="116984"/>
                      <a:pt x="109404" y="123473"/>
                      <a:pt x="112621" y="144446"/>
                    </a:cubicBezTo>
                    <a:cubicBezTo>
                      <a:pt x="116818" y="171751"/>
                      <a:pt x="120774" y="226287"/>
                      <a:pt x="120774" y="22628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14" name="Google Shape;11414;p17"/>
            <p:cNvGrpSpPr/>
            <p:nvPr/>
          </p:nvGrpSpPr>
          <p:grpSpPr>
            <a:xfrm>
              <a:off x="5273118" y="1353170"/>
              <a:ext cx="229937" cy="198658"/>
              <a:chOff x="5273118" y="1353170"/>
              <a:chExt cx="229937" cy="198658"/>
            </a:xfrm>
          </p:grpSpPr>
          <p:sp>
            <p:nvSpPr>
              <p:cNvPr id="11415" name="Google Shape;11415;p17"/>
              <p:cNvSpPr/>
              <p:nvPr/>
            </p:nvSpPr>
            <p:spPr>
              <a:xfrm>
                <a:off x="5273118" y="1353170"/>
                <a:ext cx="229937" cy="198658"/>
              </a:xfrm>
              <a:custGeom>
                <a:avLst/>
                <a:gdLst/>
                <a:ahLst/>
                <a:cxnLst/>
                <a:rect l="l" t="t" r="r" b="b"/>
                <a:pathLst>
                  <a:path w="229937" h="198658" extrusionOk="0">
                    <a:moveTo>
                      <a:pt x="173636" y="117076"/>
                    </a:moveTo>
                    <a:cubicBezTo>
                      <a:pt x="173636" y="117076"/>
                      <a:pt x="209353" y="102971"/>
                      <a:pt x="221129" y="80158"/>
                    </a:cubicBezTo>
                    <a:cubicBezTo>
                      <a:pt x="239671" y="44230"/>
                      <a:pt x="223181" y="30318"/>
                      <a:pt x="223181" y="30318"/>
                    </a:cubicBezTo>
                    <a:cubicBezTo>
                      <a:pt x="223181" y="30318"/>
                      <a:pt x="209880" y="56005"/>
                      <a:pt x="188352" y="47640"/>
                    </a:cubicBezTo>
                    <a:cubicBezTo>
                      <a:pt x="177186" y="43296"/>
                      <a:pt x="170928" y="26907"/>
                      <a:pt x="170928" y="26907"/>
                    </a:cubicBezTo>
                    <a:cubicBezTo>
                      <a:pt x="170928" y="26907"/>
                      <a:pt x="155002" y="27212"/>
                      <a:pt x="144409" y="20483"/>
                    </a:cubicBezTo>
                    <a:cubicBezTo>
                      <a:pt x="133816" y="13754"/>
                      <a:pt x="128556" y="0"/>
                      <a:pt x="128556" y="0"/>
                    </a:cubicBezTo>
                    <a:cubicBezTo>
                      <a:pt x="128556" y="0"/>
                      <a:pt x="117908" y="11305"/>
                      <a:pt x="112704" y="24846"/>
                    </a:cubicBezTo>
                    <a:cubicBezTo>
                      <a:pt x="107509" y="38388"/>
                      <a:pt x="107759" y="54157"/>
                      <a:pt x="107759" y="54157"/>
                    </a:cubicBezTo>
                    <a:cubicBezTo>
                      <a:pt x="107759" y="54157"/>
                      <a:pt x="100503" y="49165"/>
                      <a:pt x="92997" y="45366"/>
                    </a:cubicBezTo>
                    <a:cubicBezTo>
                      <a:pt x="85492" y="41567"/>
                      <a:pt x="77746" y="38961"/>
                      <a:pt x="77746" y="38961"/>
                    </a:cubicBezTo>
                    <a:cubicBezTo>
                      <a:pt x="77746" y="38961"/>
                      <a:pt x="74187" y="45616"/>
                      <a:pt x="73078" y="51855"/>
                    </a:cubicBezTo>
                    <a:cubicBezTo>
                      <a:pt x="71959" y="58095"/>
                      <a:pt x="73291" y="63918"/>
                      <a:pt x="73291" y="63918"/>
                    </a:cubicBezTo>
                    <a:cubicBezTo>
                      <a:pt x="73291" y="63918"/>
                      <a:pt x="51874" y="62282"/>
                      <a:pt x="33553" y="63058"/>
                    </a:cubicBezTo>
                    <a:cubicBezTo>
                      <a:pt x="15224" y="63825"/>
                      <a:pt x="0" y="66987"/>
                      <a:pt x="0" y="66987"/>
                    </a:cubicBezTo>
                    <a:cubicBezTo>
                      <a:pt x="0" y="66987"/>
                      <a:pt x="7302" y="82691"/>
                      <a:pt x="16647" y="94366"/>
                    </a:cubicBezTo>
                    <a:cubicBezTo>
                      <a:pt x="26001" y="106040"/>
                      <a:pt x="37398" y="113693"/>
                      <a:pt x="37398" y="113693"/>
                    </a:cubicBezTo>
                    <a:cubicBezTo>
                      <a:pt x="37398" y="113693"/>
                      <a:pt x="30725" y="116124"/>
                      <a:pt x="25558" y="119498"/>
                    </a:cubicBezTo>
                    <a:cubicBezTo>
                      <a:pt x="20382" y="122863"/>
                      <a:pt x="16712" y="127180"/>
                      <a:pt x="16712" y="127180"/>
                    </a:cubicBezTo>
                    <a:cubicBezTo>
                      <a:pt x="16712" y="127180"/>
                      <a:pt x="27332" y="133298"/>
                      <a:pt x="39645" y="135535"/>
                    </a:cubicBezTo>
                    <a:cubicBezTo>
                      <a:pt x="51957" y="137772"/>
                      <a:pt x="65961" y="136136"/>
                      <a:pt x="65961" y="136136"/>
                    </a:cubicBezTo>
                    <a:cubicBezTo>
                      <a:pt x="65961" y="136136"/>
                      <a:pt x="45847" y="147875"/>
                      <a:pt x="33082" y="160391"/>
                    </a:cubicBezTo>
                    <a:cubicBezTo>
                      <a:pt x="20326" y="172906"/>
                      <a:pt x="14919" y="186208"/>
                      <a:pt x="14919" y="186208"/>
                    </a:cubicBezTo>
                    <a:cubicBezTo>
                      <a:pt x="14919" y="186208"/>
                      <a:pt x="36345" y="179201"/>
                      <a:pt x="51883" y="179719"/>
                    </a:cubicBezTo>
                    <a:cubicBezTo>
                      <a:pt x="67430" y="180227"/>
                      <a:pt x="77089" y="188269"/>
                      <a:pt x="77089" y="188269"/>
                    </a:cubicBezTo>
                    <a:cubicBezTo>
                      <a:pt x="77089" y="188269"/>
                      <a:pt x="94282" y="167822"/>
                      <a:pt x="121984" y="182510"/>
                    </a:cubicBezTo>
                    <a:cubicBezTo>
                      <a:pt x="132966" y="188334"/>
                      <a:pt x="130211" y="198658"/>
                      <a:pt x="130211" y="198658"/>
                    </a:cubicBezTo>
                    <a:cubicBezTo>
                      <a:pt x="130211" y="198658"/>
                      <a:pt x="152663" y="189055"/>
                      <a:pt x="164162" y="168673"/>
                    </a:cubicBezTo>
                    <a:cubicBezTo>
                      <a:pt x="175652" y="148291"/>
                      <a:pt x="173636" y="117076"/>
                      <a:pt x="173636" y="1170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16" name="Google Shape;11416;p17"/>
              <p:cNvSpPr/>
              <p:nvPr/>
            </p:nvSpPr>
            <p:spPr>
              <a:xfrm>
                <a:off x="5293749" y="1381085"/>
                <a:ext cx="200655" cy="147847"/>
              </a:xfrm>
              <a:custGeom>
                <a:avLst/>
                <a:gdLst/>
                <a:ahLst/>
                <a:cxnLst/>
                <a:rect l="l" t="t" r="r" b="b"/>
                <a:pathLst>
                  <a:path w="200655" h="147847" extrusionOk="0">
                    <a:moveTo>
                      <a:pt x="0" y="47825"/>
                    </a:moveTo>
                    <a:cubicBezTo>
                      <a:pt x="0" y="47825"/>
                      <a:pt x="43157" y="68549"/>
                      <a:pt x="66608" y="74289"/>
                    </a:cubicBezTo>
                    <a:cubicBezTo>
                      <a:pt x="79696" y="77496"/>
                      <a:pt x="88736" y="78643"/>
                      <a:pt x="88736" y="78643"/>
                    </a:cubicBezTo>
                    <a:cubicBezTo>
                      <a:pt x="88736" y="78643"/>
                      <a:pt x="82885" y="81240"/>
                      <a:pt x="67560" y="84956"/>
                    </a:cubicBezTo>
                    <a:cubicBezTo>
                      <a:pt x="52234" y="88681"/>
                      <a:pt x="27434" y="93524"/>
                      <a:pt x="27434" y="93524"/>
                    </a:cubicBezTo>
                    <a:cubicBezTo>
                      <a:pt x="27434" y="93524"/>
                      <a:pt x="50663" y="92822"/>
                      <a:pt x="67606" y="89661"/>
                    </a:cubicBezTo>
                    <a:cubicBezTo>
                      <a:pt x="84549" y="86490"/>
                      <a:pt x="95216" y="80861"/>
                      <a:pt x="95216" y="80861"/>
                    </a:cubicBezTo>
                    <a:cubicBezTo>
                      <a:pt x="95216" y="80861"/>
                      <a:pt x="106447" y="84595"/>
                      <a:pt x="117872" y="86453"/>
                    </a:cubicBezTo>
                    <a:cubicBezTo>
                      <a:pt x="129296" y="88302"/>
                      <a:pt x="140915" y="88283"/>
                      <a:pt x="140915" y="88283"/>
                    </a:cubicBezTo>
                    <a:lnTo>
                      <a:pt x="113157" y="105042"/>
                    </a:lnTo>
                    <a:cubicBezTo>
                      <a:pt x="113157" y="105042"/>
                      <a:pt x="107288" y="101335"/>
                      <a:pt x="94772" y="101122"/>
                    </a:cubicBezTo>
                    <a:cubicBezTo>
                      <a:pt x="82266" y="100919"/>
                      <a:pt x="63104" y="104200"/>
                      <a:pt x="63104" y="104200"/>
                    </a:cubicBezTo>
                    <a:cubicBezTo>
                      <a:pt x="63104" y="104200"/>
                      <a:pt x="80630" y="104182"/>
                      <a:pt x="91371" y="104949"/>
                    </a:cubicBezTo>
                    <a:cubicBezTo>
                      <a:pt x="102111" y="105726"/>
                      <a:pt x="106067" y="107278"/>
                      <a:pt x="106067" y="107278"/>
                    </a:cubicBezTo>
                    <a:lnTo>
                      <a:pt x="77820" y="119794"/>
                    </a:lnTo>
                    <a:lnTo>
                      <a:pt x="40024" y="134731"/>
                    </a:lnTo>
                    <a:lnTo>
                      <a:pt x="78393" y="123907"/>
                    </a:lnTo>
                    <a:cubicBezTo>
                      <a:pt x="78393" y="123907"/>
                      <a:pt x="79188" y="127447"/>
                      <a:pt x="74455" y="133428"/>
                    </a:cubicBezTo>
                    <a:cubicBezTo>
                      <a:pt x="69722" y="139418"/>
                      <a:pt x="59462" y="147848"/>
                      <a:pt x="59462" y="147848"/>
                    </a:cubicBezTo>
                    <a:cubicBezTo>
                      <a:pt x="59462" y="147848"/>
                      <a:pt x="72006" y="140462"/>
                      <a:pt x="78411" y="133816"/>
                    </a:cubicBezTo>
                    <a:cubicBezTo>
                      <a:pt x="84808" y="127161"/>
                      <a:pt x="85067" y="121264"/>
                      <a:pt x="85067" y="121264"/>
                    </a:cubicBezTo>
                    <a:lnTo>
                      <a:pt x="107528" y="111059"/>
                    </a:lnTo>
                    <a:lnTo>
                      <a:pt x="120598" y="105679"/>
                    </a:lnTo>
                    <a:cubicBezTo>
                      <a:pt x="120598" y="105679"/>
                      <a:pt x="121910" y="110957"/>
                      <a:pt x="118481" y="120164"/>
                    </a:cubicBezTo>
                    <a:cubicBezTo>
                      <a:pt x="115052" y="129379"/>
                      <a:pt x="106890" y="142523"/>
                      <a:pt x="106890" y="142523"/>
                    </a:cubicBezTo>
                    <a:cubicBezTo>
                      <a:pt x="106890" y="142523"/>
                      <a:pt x="118241" y="131487"/>
                      <a:pt x="123436" y="121458"/>
                    </a:cubicBezTo>
                    <a:cubicBezTo>
                      <a:pt x="128631" y="111429"/>
                      <a:pt x="127669" y="102407"/>
                      <a:pt x="127669" y="102407"/>
                    </a:cubicBezTo>
                    <a:lnTo>
                      <a:pt x="147681" y="89466"/>
                    </a:lnTo>
                    <a:cubicBezTo>
                      <a:pt x="147681" y="89466"/>
                      <a:pt x="154337" y="90363"/>
                      <a:pt x="166750" y="90465"/>
                    </a:cubicBezTo>
                    <a:cubicBezTo>
                      <a:pt x="179164" y="90576"/>
                      <a:pt x="197328" y="89892"/>
                      <a:pt x="197328" y="89892"/>
                    </a:cubicBezTo>
                    <a:lnTo>
                      <a:pt x="200655" y="78532"/>
                    </a:lnTo>
                    <a:cubicBezTo>
                      <a:pt x="200655" y="78532"/>
                      <a:pt x="183712" y="82229"/>
                      <a:pt x="170568" y="83347"/>
                    </a:cubicBezTo>
                    <a:cubicBezTo>
                      <a:pt x="157433" y="84466"/>
                      <a:pt x="148097" y="82987"/>
                      <a:pt x="148097" y="82987"/>
                    </a:cubicBezTo>
                    <a:lnTo>
                      <a:pt x="144104" y="68327"/>
                    </a:lnTo>
                    <a:cubicBezTo>
                      <a:pt x="144104" y="68327"/>
                      <a:pt x="156869" y="64509"/>
                      <a:pt x="167526" y="55802"/>
                    </a:cubicBezTo>
                    <a:cubicBezTo>
                      <a:pt x="178184" y="47104"/>
                      <a:pt x="189175" y="33979"/>
                      <a:pt x="189175" y="33979"/>
                    </a:cubicBezTo>
                    <a:cubicBezTo>
                      <a:pt x="189175" y="33979"/>
                      <a:pt x="176724" y="45986"/>
                      <a:pt x="165170" y="53251"/>
                    </a:cubicBezTo>
                    <a:cubicBezTo>
                      <a:pt x="153616" y="60516"/>
                      <a:pt x="142514" y="64047"/>
                      <a:pt x="142514" y="64047"/>
                    </a:cubicBezTo>
                    <a:lnTo>
                      <a:pt x="135101" y="41373"/>
                    </a:lnTo>
                    <a:cubicBezTo>
                      <a:pt x="135101" y="41373"/>
                      <a:pt x="140841" y="37833"/>
                      <a:pt x="143032" y="29856"/>
                    </a:cubicBezTo>
                    <a:cubicBezTo>
                      <a:pt x="145232" y="21870"/>
                      <a:pt x="143882" y="9437"/>
                      <a:pt x="143882" y="9437"/>
                    </a:cubicBezTo>
                    <a:cubicBezTo>
                      <a:pt x="143882" y="9437"/>
                      <a:pt x="141895" y="22147"/>
                      <a:pt x="139390" y="29163"/>
                    </a:cubicBezTo>
                    <a:cubicBezTo>
                      <a:pt x="136885" y="36188"/>
                      <a:pt x="133862" y="37510"/>
                      <a:pt x="133862" y="37510"/>
                    </a:cubicBezTo>
                    <a:lnTo>
                      <a:pt x="107436" y="0"/>
                    </a:lnTo>
                    <a:cubicBezTo>
                      <a:pt x="107436" y="0"/>
                      <a:pt x="122271" y="27462"/>
                      <a:pt x="128603" y="41882"/>
                    </a:cubicBezTo>
                    <a:cubicBezTo>
                      <a:pt x="133382" y="52770"/>
                      <a:pt x="134242" y="57078"/>
                      <a:pt x="134242" y="57078"/>
                    </a:cubicBezTo>
                    <a:cubicBezTo>
                      <a:pt x="134242" y="57078"/>
                      <a:pt x="128326" y="56819"/>
                      <a:pt x="120404" y="54360"/>
                    </a:cubicBezTo>
                    <a:cubicBezTo>
                      <a:pt x="112483" y="51892"/>
                      <a:pt x="103812" y="47317"/>
                      <a:pt x="103812" y="47317"/>
                    </a:cubicBezTo>
                    <a:cubicBezTo>
                      <a:pt x="103812" y="47317"/>
                      <a:pt x="111346" y="54175"/>
                      <a:pt x="118999" y="57910"/>
                    </a:cubicBezTo>
                    <a:cubicBezTo>
                      <a:pt x="126652" y="61653"/>
                      <a:pt x="134436" y="62282"/>
                      <a:pt x="134436" y="62282"/>
                    </a:cubicBezTo>
                    <a:lnTo>
                      <a:pt x="140693" y="82303"/>
                    </a:lnTo>
                    <a:cubicBezTo>
                      <a:pt x="140693" y="82303"/>
                      <a:pt x="128566" y="81129"/>
                      <a:pt x="118593" y="79807"/>
                    </a:cubicBezTo>
                    <a:cubicBezTo>
                      <a:pt x="108619" y="78485"/>
                      <a:pt x="98830" y="75352"/>
                      <a:pt x="98830" y="75352"/>
                    </a:cubicBezTo>
                    <a:cubicBezTo>
                      <a:pt x="98830" y="75352"/>
                      <a:pt x="95733" y="65683"/>
                      <a:pt x="88542" y="56181"/>
                    </a:cubicBezTo>
                    <a:cubicBezTo>
                      <a:pt x="81351" y="46670"/>
                      <a:pt x="70046" y="37325"/>
                      <a:pt x="70046" y="37325"/>
                    </a:cubicBezTo>
                    <a:cubicBezTo>
                      <a:pt x="70046" y="37325"/>
                      <a:pt x="78421" y="47751"/>
                      <a:pt x="83837" y="56754"/>
                    </a:cubicBezTo>
                    <a:cubicBezTo>
                      <a:pt x="89263" y="65757"/>
                      <a:pt x="91740" y="73346"/>
                      <a:pt x="91740" y="73346"/>
                    </a:cubicBezTo>
                    <a:cubicBezTo>
                      <a:pt x="91740" y="73346"/>
                      <a:pt x="84965" y="73771"/>
                      <a:pt x="67245" y="69048"/>
                    </a:cubicBezTo>
                    <a:cubicBezTo>
                      <a:pt x="44165" y="62901"/>
                      <a:pt x="0" y="47825"/>
                      <a:pt x="0" y="4782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17" name="Google Shape;11417;p17"/>
            <p:cNvGrpSpPr/>
            <p:nvPr/>
          </p:nvGrpSpPr>
          <p:grpSpPr>
            <a:xfrm>
              <a:off x="4151075" y="1251946"/>
              <a:ext cx="245688" cy="281706"/>
              <a:chOff x="4151075" y="1251946"/>
              <a:chExt cx="245688" cy="281706"/>
            </a:xfrm>
          </p:grpSpPr>
          <p:sp>
            <p:nvSpPr>
              <p:cNvPr id="11418" name="Google Shape;11418;p17"/>
              <p:cNvSpPr/>
              <p:nvPr/>
            </p:nvSpPr>
            <p:spPr>
              <a:xfrm>
                <a:off x="4151075" y="1251946"/>
                <a:ext cx="245688" cy="281706"/>
              </a:xfrm>
              <a:custGeom>
                <a:avLst/>
                <a:gdLst/>
                <a:ahLst/>
                <a:cxnLst/>
                <a:rect l="l" t="t" r="r" b="b"/>
                <a:pathLst>
                  <a:path w="245688" h="281706" extrusionOk="0">
                    <a:moveTo>
                      <a:pt x="77968" y="181771"/>
                    </a:moveTo>
                    <a:cubicBezTo>
                      <a:pt x="77968" y="181771"/>
                      <a:pt x="76803" y="221711"/>
                      <a:pt x="98802" y="246863"/>
                    </a:cubicBezTo>
                    <a:cubicBezTo>
                      <a:pt x="133446" y="286480"/>
                      <a:pt x="159152" y="281507"/>
                      <a:pt x="159152" y="281507"/>
                    </a:cubicBezTo>
                    <a:cubicBezTo>
                      <a:pt x="159152" y="281507"/>
                      <a:pt x="134417" y="253148"/>
                      <a:pt x="155908" y="240207"/>
                    </a:cubicBezTo>
                    <a:cubicBezTo>
                      <a:pt x="167065" y="233487"/>
                      <a:pt x="190515" y="238941"/>
                      <a:pt x="190515" y="238941"/>
                    </a:cubicBezTo>
                    <a:cubicBezTo>
                      <a:pt x="190515" y="238941"/>
                      <a:pt x="198409" y="225076"/>
                      <a:pt x="212209" y="220427"/>
                    </a:cubicBezTo>
                    <a:cubicBezTo>
                      <a:pt x="226000" y="215786"/>
                      <a:pt x="245689" y="220343"/>
                      <a:pt x="245689" y="220343"/>
                    </a:cubicBezTo>
                    <a:cubicBezTo>
                      <a:pt x="245689" y="220343"/>
                      <a:pt x="237286" y="203752"/>
                      <a:pt x="223301" y="190358"/>
                    </a:cubicBezTo>
                    <a:cubicBezTo>
                      <a:pt x="209316" y="176964"/>
                      <a:pt x="189748" y="166769"/>
                      <a:pt x="189748" y="166769"/>
                    </a:cubicBezTo>
                    <a:cubicBezTo>
                      <a:pt x="189748" y="166769"/>
                      <a:pt x="199666" y="163839"/>
                      <a:pt x="208253" y="159901"/>
                    </a:cubicBezTo>
                    <a:cubicBezTo>
                      <a:pt x="216831" y="155973"/>
                      <a:pt x="224078" y="151055"/>
                      <a:pt x="224078" y="151055"/>
                    </a:cubicBezTo>
                    <a:cubicBezTo>
                      <a:pt x="224078" y="151055"/>
                      <a:pt x="217727" y="143614"/>
                      <a:pt x="210610" y="138540"/>
                    </a:cubicBezTo>
                    <a:cubicBezTo>
                      <a:pt x="203502" y="133474"/>
                      <a:pt x="195627" y="130766"/>
                      <a:pt x="195627" y="130766"/>
                    </a:cubicBezTo>
                    <a:cubicBezTo>
                      <a:pt x="195627" y="130766"/>
                      <a:pt x="208771" y="113472"/>
                      <a:pt x="217339" y="97240"/>
                    </a:cubicBezTo>
                    <a:cubicBezTo>
                      <a:pt x="225917" y="81018"/>
                      <a:pt x="229929" y="65868"/>
                      <a:pt x="229929" y="65868"/>
                    </a:cubicBezTo>
                    <a:cubicBezTo>
                      <a:pt x="229929" y="65868"/>
                      <a:pt x="206783" y="61773"/>
                      <a:pt x="187529" y="62088"/>
                    </a:cubicBezTo>
                    <a:cubicBezTo>
                      <a:pt x="168285" y="62402"/>
                      <a:pt x="152931" y="67135"/>
                      <a:pt x="152931" y="67135"/>
                    </a:cubicBezTo>
                    <a:cubicBezTo>
                      <a:pt x="152931" y="67135"/>
                      <a:pt x="153403" y="59805"/>
                      <a:pt x="151933" y="53149"/>
                    </a:cubicBezTo>
                    <a:cubicBezTo>
                      <a:pt x="150463" y="46485"/>
                      <a:pt x="147053" y="40495"/>
                      <a:pt x="147053" y="40495"/>
                    </a:cubicBezTo>
                    <a:cubicBezTo>
                      <a:pt x="147053" y="40495"/>
                      <a:pt x="134001" y="45561"/>
                      <a:pt x="124850" y="54647"/>
                    </a:cubicBezTo>
                    <a:cubicBezTo>
                      <a:pt x="115690" y="63733"/>
                      <a:pt x="110430" y="76822"/>
                      <a:pt x="110430" y="76822"/>
                    </a:cubicBezTo>
                    <a:cubicBezTo>
                      <a:pt x="110430" y="76822"/>
                      <a:pt x="106410" y="51828"/>
                      <a:pt x="97619" y="32620"/>
                    </a:cubicBezTo>
                    <a:cubicBezTo>
                      <a:pt x="88820" y="13412"/>
                      <a:pt x="75241" y="0"/>
                      <a:pt x="75241" y="0"/>
                    </a:cubicBezTo>
                    <a:cubicBezTo>
                      <a:pt x="75241" y="0"/>
                      <a:pt x="72745" y="23007"/>
                      <a:pt x="64038" y="36003"/>
                    </a:cubicBezTo>
                    <a:cubicBezTo>
                      <a:pt x="55321" y="48990"/>
                      <a:pt x="40403" y="51975"/>
                      <a:pt x="40403" y="51975"/>
                    </a:cubicBezTo>
                    <a:cubicBezTo>
                      <a:pt x="40403" y="51975"/>
                      <a:pt x="56671" y="80214"/>
                      <a:pt x="24162" y="94282"/>
                    </a:cubicBezTo>
                    <a:cubicBezTo>
                      <a:pt x="11277" y="99865"/>
                      <a:pt x="0" y="90687"/>
                      <a:pt x="0" y="90687"/>
                    </a:cubicBezTo>
                    <a:cubicBezTo>
                      <a:pt x="0" y="90687"/>
                      <a:pt x="166" y="116291"/>
                      <a:pt x="19309" y="139593"/>
                    </a:cubicBezTo>
                    <a:cubicBezTo>
                      <a:pt x="38452" y="162896"/>
                      <a:pt x="77968" y="181771"/>
                      <a:pt x="77968"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19" name="Google Shape;11419;p17"/>
              <p:cNvSpPr/>
              <p:nvPr/>
            </p:nvSpPr>
            <p:spPr>
              <a:xfrm>
                <a:off x="4187254" y="1306722"/>
                <a:ext cx="175355" cy="194434"/>
              </a:xfrm>
              <a:custGeom>
                <a:avLst/>
                <a:gdLst/>
                <a:ahLst/>
                <a:cxnLst/>
                <a:rect l="l" t="t" r="r" b="b"/>
                <a:pathLst>
                  <a:path w="175355" h="194434" extrusionOk="0">
                    <a:moveTo>
                      <a:pt x="172241" y="23016"/>
                    </a:moveTo>
                    <a:cubicBezTo>
                      <a:pt x="172241" y="23016"/>
                      <a:pt x="124277" y="46365"/>
                      <a:pt x="105014" y="62689"/>
                    </a:cubicBezTo>
                    <a:cubicBezTo>
                      <a:pt x="94273" y="71803"/>
                      <a:pt x="88154" y="78800"/>
                      <a:pt x="88154" y="78800"/>
                    </a:cubicBezTo>
                    <a:cubicBezTo>
                      <a:pt x="88154" y="78800"/>
                      <a:pt x="87997" y="72071"/>
                      <a:pt x="91370" y="56468"/>
                    </a:cubicBezTo>
                    <a:cubicBezTo>
                      <a:pt x="94754" y="40865"/>
                      <a:pt x="101658" y="16398"/>
                      <a:pt x="101658" y="16398"/>
                    </a:cubicBezTo>
                    <a:cubicBezTo>
                      <a:pt x="101658" y="16398"/>
                      <a:pt x="90465" y="36779"/>
                      <a:pt x="85556" y="53408"/>
                    </a:cubicBezTo>
                    <a:cubicBezTo>
                      <a:pt x="80657" y="70028"/>
                      <a:pt x="82053" y="82895"/>
                      <a:pt x="82053" y="82895"/>
                    </a:cubicBezTo>
                    <a:cubicBezTo>
                      <a:pt x="82053" y="82895"/>
                      <a:pt x="71617" y="90058"/>
                      <a:pt x="63400" y="98636"/>
                    </a:cubicBezTo>
                    <a:cubicBezTo>
                      <a:pt x="55174" y="107214"/>
                      <a:pt x="49156" y="117197"/>
                      <a:pt x="49156" y="117197"/>
                    </a:cubicBezTo>
                    <a:lnTo>
                      <a:pt x="42935" y="82331"/>
                    </a:lnTo>
                    <a:cubicBezTo>
                      <a:pt x="42935" y="82331"/>
                      <a:pt x="50552" y="79743"/>
                      <a:pt x="57309" y="69150"/>
                    </a:cubicBezTo>
                    <a:cubicBezTo>
                      <a:pt x="64066" y="58547"/>
                      <a:pt x="69963" y="39950"/>
                      <a:pt x="69963" y="39950"/>
                    </a:cubicBezTo>
                    <a:cubicBezTo>
                      <a:pt x="69963" y="39950"/>
                      <a:pt x="60886" y="54998"/>
                      <a:pt x="54360" y="63705"/>
                    </a:cubicBezTo>
                    <a:cubicBezTo>
                      <a:pt x="47825" y="72413"/>
                      <a:pt x="43850" y="74770"/>
                      <a:pt x="43850" y="74770"/>
                    </a:cubicBezTo>
                    <a:lnTo>
                      <a:pt x="43111" y="42279"/>
                    </a:lnTo>
                    <a:lnTo>
                      <a:pt x="44340" y="0"/>
                    </a:lnTo>
                    <a:lnTo>
                      <a:pt x="37741" y="40061"/>
                    </a:lnTo>
                    <a:cubicBezTo>
                      <a:pt x="37741" y="40061"/>
                      <a:pt x="32962" y="38406"/>
                      <a:pt x="28054" y="30401"/>
                    </a:cubicBezTo>
                    <a:cubicBezTo>
                      <a:pt x="23136" y="22388"/>
                      <a:pt x="18071" y="8023"/>
                      <a:pt x="18071" y="8023"/>
                    </a:cubicBezTo>
                    <a:cubicBezTo>
                      <a:pt x="18071" y="8023"/>
                      <a:pt x="20659" y="23663"/>
                      <a:pt x="25521" y="33544"/>
                    </a:cubicBezTo>
                    <a:cubicBezTo>
                      <a:pt x="30392" y="43416"/>
                      <a:pt x="37537" y="47539"/>
                      <a:pt x="37537" y="47539"/>
                    </a:cubicBezTo>
                    <a:lnTo>
                      <a:pt x="38434" y="73531"/>
                    </a:lnTo>
                    <a:lnTo>
                      <a:pt x="38277" y="88293"/>
                    </a:lnTo>
                    <a:cubicBezTo>
                      <a:pt x="38277" y="88293"/>
                      <a:pt x="31095" y="85936"/>
                      <a:pt x="21528" y="76914"/>
                    </a:cubicBezTo>
                    <a:cubicBezTo>
                      <a:pt x="11952" y="67902"/>
                      <a:pt x="0" y="52225"/>
                      <a:pt x="0" y="52225"/>
                    </a:cubicBezTo>
                    <a:cubicBezTo>
                      <a:pt x="0" y="52225"/>
                      <a:pt x="7700" y="69242"/>
                      <a:pt x="17359" y="80316"/>
                    </a:cubicBezTo>
                    <a:cubicBezTo>
                      <a:pt x="27018" y="91389"/>
                      <a:pt x="38637" y="96519"/>
                      <a:pt x="38637" y="96519"/>
                    </a:cubicBezTo>
                    <a:lnTo>
                      <a:pt x="44183" y="122225"/>
                    </a:lnTo>
                    <a:cubicBezTo>
                      <a:pt x="44183" y="122225"/>
                      <a:pt x="39626" y="127346"/>
                      <a:pt x="33045" y="137920"/>
                    </a:cubicBezTo>
                    <a:cubicBezTo>
                      <a:pt x="26464" y="148495"/>
                      <a:pt x="17867" y="164523"/>
                      <a:pt x="17867" y="164523"/>
                    </a:cubicBezTo>
                    <a:lnTo>
                      <a:pt x="30142" y="174875"/>
                    </a:lnTo>
                    <a:cubicBezTo>
                      <a:pt x="30142" y="174875"/>
                      <a:pt x="34385" y="157905"/>
                      <a:pt x="39839" y="145897"/>
                    </a:cubicBezTo>
                    <a:cubicBezTo>
                      <a:pt x="45292" y="133890"/>
                      <a:pt x="51957" y="126847"/>
                      <a:pt x="51957" y="126847"/>
                    </a:cubicBezTo>
                    <a:lnTo>
                      <a:pt x="72098" y="133105"/>
                    </a:lnTo>
                    <a:cubicBezTo>
                      <a:pt x="72098" y="133105"/>
                      <a:pt x="70175" y="146572"/>
                      <a:pt x="75361" y="161454"/>
                    </a:cubicBezTo>
                    <a:cubicBezTo>
                      <a:pt x="80547" y="176345"/>
                      <a:pt x="91019" y="194434"/>
                      <a:pt x="91019" y="194434"/>
                    </a:cubicBezTo>
                    <a:cubicBezTo>
                      <a:pt x="91019" y="194434"/>
                      <a:pt x="82682" y="175827"/>
                      <a:pt x="79733" y="161121"/>
                    </a:cubicBezTo>
                    <a:cubicBezTo>
                      <a:pt x="76785" y="146415"/>
                      <a:pt x="78199" y="134556"/>
                      <a:pt x="78199" y="134556"/>
                    </a:cubicBezTo>
                    <a:lnTo>
                      <a:pt x="109996" y="143161"/>
                    </a:lnTo>
                    <a:cubicBezTo>
                      <a:pt x="109996" y="143161"/>
                      <a:pt x="111373" y="150417"/>
                      <a:pt x="120071" y="157572"/>
                    </a:cubicBezTo>
                    <a:cubicBezTo>
                      <a:pt x="128769" y="164726"/>
                      <a:pt x="144788" y="171770"/>
                      <a:pt x="144788" y="171770"/>
                    </a:cubicBezTo>
                    <a:cubicBezTo>
                      <a:pt x="144788" y="171770"/>
                      <a:pt x="130156" y="161676"/>
                      <a:pt x="122816" y="154900"/>
                    </a:cubicBezTo>
                    <a:cubicBezTo>
                      <a:pt x="115468" y="148125"/>
                      <a:pt x="115394" y="144649"/>
                      <a:pt x="115394" y="144649"/>
                    </a:cubicBezTo>
                    <a:lnTo>
                      <a:pt x="175356" y="146729"/>
                    </a:lnTo>
                    <a:cubicBezTo>
                      <a:pt x="175356" y="146729"/>
                      <a:pt x="133816" y="141340"/>
                      <a:pt x="112741" y="137255"/>
                    </a:cubicBezTo>
                    <a:cubicBezTo>
                      <a:pt x="96843" y="134177"/>
                      <a:pt x="91084" y="132060"/>
                      <a:pt x="91084" y="132060"/>
                    </a:cubicBezTo>
                    <a:cubicBezTo>
                      <a:pt x="91084" y="132060"/>
                      <a:pt x="94476" y="127161"/>
                      <a:pt x="101631" y="121994"/>
                    </a:cubicBezTo>
                    <a:cubicBezTo>
                      <a:pt x="108776" y="116818"/>
                      <a:pt x="118925" y="112399"/>
                      <a:pt x="118925" y="112399"/>
                    </a:cubicBezTo>
                    <a:cubicBezTo>
                      <a:pt x="118925" y="112399"/>
                      <a:pt x="106567" y="114341"/>
                      <a:pt x="97980" y="118435"/>
                    </a:cubicBezTo>
                    <a:cubicBezTo>
                      <a:pt x="89393" y="122539"/>
                      <a:pt x="84567" y="128797"/>
                      <a:pt x="84567" y="128797"/>
                    </a:cubicBezTo>
                    <a:lnTo>
                      <a:pt x="56643" y="120950"/>
                    </a:lnTo>
                    <a:cubicBezTo>
                      <a:pt x="56643" y="120950"/>
                      <a:pt x="64389" y="111327"/>
                      <a:pt x="71202" y="103646"/>
                    </a:cubicBezTo>
                    <a:cubicBezTo>
                      <a:pt x="78014" y="95955"/>
                      <a:pt x="86971" y="89633"/>
                      <a:pt x="86971" y="89633"/>
                    </a:cubicBezTo>
                    <a:cubicBezTo>
                      <a:pt x="86971" y="89633"/>
                      <a:pt x="100485" y="93358"/>
                      <a:pt x="115940" y="93460"/>
                    </a:cubicBezTo>
                    <a:cubicBezTo>
                      <a:pt x="131394" y="93552"/>
                      <a:pt x="148790" y="90030"/>
                      <a:pt x="148790" y="90030"/>
                    </a:cubicBezTo>
                    <a:cubicBezTo>
                      <a:pt x="148790" y="90030"/>
                      <a:pt x="131588" y="90336"/>
                      <a:pt x="117677" y="89041"/>
                    </a:cubicBezTo>
                    <a:cubicBezTo>
                      <a:pt x="103757" y="87757"/>
                      <a:pt x="93118" y="84873"/>
                      <a:pt x="93118" y="84873"/>
                    </a:cubicBezTo>
                    <a:cubicBezTo>
                      <a:pt x="93118" y="84873"/>
                      <a:pt x="96122" y="78781"/>
                      <a:pt x="111142" y="66691"/>
                    </a:cubicBezTo>
                    <a:cubicBezTo>
                      <a:pt x="130720" y="50959"/>
                      <a:pt x="172241" y="23016"/>
                      <a:pt x="172241"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20" name="Google Shape;11420;p17"/>
            <p:cNvGrpSpPr/>
            <p:nvPr/>
          </p:nvGrpSpPr>
          <p:grpSpPr>
            <a:xfrm>
              <a:off x="7664737" y="1778956"/>
              <a:ext cx="129601" cy="174588"/>
              <a:chOff x="7664737" y="1778956"/>
              <a:chExt cx="129601" cy="174588"/>
            </a:xfrm>
          </p:grpSpPr>
          <p:sp>
            <p:nvSpPr>
              <p:cNvPr id="11421" name="Google Shape;11421;p17"/>
              <p:cNvSpPr/>
              <p:nvPr/>
            </p:nvSpPr>
            <p:spPr>
              <a:xfrm>
                <a:off x="7664737" y="1778956"/>
                <a:ext cx="129601" cy="174588"/>
              </a:xfrm>
              <a:custGeom>
                <a:avLst/>
                <a:gdLst/>
                <a:ahLst/>
                <a:cxnLst/>
                <a:rect l="l" t="t" r="r" b="b"/>
                <a:pathLst>
                  <a:path w="129601" h="174588" extrusionOk="0">
                    <a:moveTo>
                      <a:pt x="38213" y="107778"/>
                    </a:moveTo>
                    <a:cubicBezTo>
                      <a:pt x="38213" y="107778"/>
                      <a:pt x="17822" y="99348"/>
                      <a:pt x="8874" y="80621"/>
                    </a:cubicBezTo>
                    <a:cubicBezTo>
                      <a:pt x="-5213" y="51134"/>
                      <a:pt x="1692" y="37094"/>
                      <a:pt x="1692" y="37094"/>
                    </a:cubicBezTo>
                    <a:cubicBezTo>
                      <a:pt x="1692" y="37094"/>
                      <a:pt x="11795" y="58168"/>
                      <a:pt x="22018" y="48435"/>
                    </a:cubicBezTo>
                    <a:cubicBezTo>
                      <a:pt x="27314" y="43388"/>
                      <a:pt x="28572" y="28303"/>
                      <a:pt x="28572" y="28303"/>
                    </a:cubicBezTo>
                    <a:cubicBezTo>
                      <a:pt x="28572" y="28303"/>
                      <a:pt x="36937" y="26815"/>
                      <a:pt x="41642" y="19735"/>
                    </a:cubicBezTo>
                    <a:cubicBezTo>
                      <a:pt x="46356" y="12654"/>
                      <a:pt x="47419" y="0"/>
                      <a:pt x="47419" y="0"/>
                    </a:cubicBezTo>
                    <a:cubicBezTo>
                      <a:pt x="47419" y="0"/>
                      <a:pt x="54370" y="8744"/>
                      <a:pt x="58742" y="20049"/>
                    </a:cubicBezTo>
                    <a:cubicBezTo>
                      <a:pt x="63114" y="31363"/>
                      <a:pt x="64916" y="45237"/>
                      <a:pt x="64916" y="45237"/>
                    </a:cubicBezTo>
                    <a:cubicBezTo>
                      <a:pt x="64916" y="45237"/>
                      <a:pt x="68096" y="40052"/>
                      <a:pt x="71553" y="35883"/>
                    </a:cubicBezTo>
                    <a:cubicBezTo>
                      <a:pt x="75011" y="31723"/>
                      <a:pt x="78735" y="28571"/>
                      <a:pt x="78735" y="28571"/>
                    </a:cubicBezTo>
                    <a:cubicBezTo>
                      <a:pt x="78735" y="28571"/>
                      <a:pt x="81407" y="34016"/>
                      <a:pt x="82757" y="39368"/>
                    </a:cubicBezTo>
                    <a:cubicBezTo>
                      <a:pt x="84097" y="44729"/>
                      <a:pt x="84115" y="49988"/>
                      <a:pt x="84115" y="49988"/>
                    </a:cubicBezTo>
                    <a:cubicBezTo>
                      <a:pt x="84115" y="49988"/>
                      <a:pt x="95106" y="46180"/>
                      <a:pt x="104774" y="44830"/>
                    </a:cubicBezTo>
                    <a:cubicBezTo>
                      <a:pt x="114443" y="43472"/>
                      <a:pt x="122790" y="44572"/>
                      <a:pt x="122790" y="44572"/>
                    </a:cubicBezTo>
                    <a:cubicBezTo>
                      <a:pt x="122790" y="44572"/>
                      <a:pt x="120895" y="59167"/>
                      <a:pt x="117437" y="70453"/>
                    </a:cubicBezTo>
                    <a:cubicBezTo>
                      <a:pt x="113990" y="81739"/>
                      <a:pt x="108971" y="89716"/>
                      <a:pt x="108971" y="89716"/>
                    </a:cubicBezTo>
                    <a:cubicBezTo>
                      <a:pt x="108971" y="89716"/>
                      <a:pt x="112751" y="91112"/>
                      <a:pt x="115866" y="93497"/>
                    </a:cubicBezTo>
                    <a:cubicBezTo>
                      <a:pt x="118981" y="95881"/>
                      <a:pt x="121430" y="99264"/>
                      <a:pt x="121430" y="99264"/>
                    </a:cubicBezTo>
                    <a:cubicBezTo>
                      <a:pt x="121430" y="99264"/>
                      <a:pt x="116633" y="105809"/>
                      <a:pt x="110477" y="109136"/>
                    </a:cubicBezTo>
                    <a:cubicBezTo>
                      <a:pt x="104321" y="112464"/>
                      <a:pt x="96797" y="112584"/>
                      <a:pt x="96797" y="112584"/>
                    </a:cubicBezTo>
                    <a:cubicBezTo>
                      <a:pt x="96797" y="112584"/>
                      <a:pt x="108749" y="120663"/>
                      <a:pt x="116948" y="130239"/>
                    </a:cubicBezTo>
                    <a:cubicBezTo>
                      <a:pt x="125147" y="139815"/>
                      <a:pt x="129602" y="150889"/>
                      <a:pt x="129602" y="150889"/>
                    </a:cubicBezTo>
                    <a:cubicBezTo>
                      <a:pt x="129602" y="150889"/>
                      <a:pt x="117548" y="147108"/>
                      <a:pt x="109488" y="149280"/>
                    </a:cubicBezTo>
                    <a:cubicBezTo>
                      <a:pt x="101437" y="151453"/>
                      <a:pt x="97370" y="159578"/>
                      <a:pt x="97370" y="159578"/>
                    </a:cubicBezTo>
                    <a:cubicBezTo>
                      <a:pt x="97370" y="159578"/>
                      <a:pt x="85890" y="143531"/>
                      <a:pt x="73208" y="159504"/>
                    </a:cubicBezTo>
                    <a:cubicBezTo>
                      <a:pt x="68189" y="165835"/>
                      <a:pt x="70897" y="174589"/>
                      <a:pt x="70897" y="174589"/>
                    </a:cubicBezTo>
                    <a:cubicBezTo>
                      <a:pt x="70897" y="174589"/>
                      <a:pt x="57984" y="168645"/>
                      <a:pt x="49480" y="152026"/>
                    </a:cubicBezTo>
                    <a:cubicBezTo>
                      <a:pt x="40985" y="135406"/>
                      <a:pt x="38213" y="107778"/>
                      <a:pt x="38213" y="1077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22" name="Google Shape;11422;p17"/>
              <p:cNvSpPr/>
              <p:nvPr/>
            </p:nvSpPr>
            <p:spPr>
              <a:xfrm>
                <a:off x="7676754" y="1803405"/>
                <a:ext cx="101066" cy="125062"/>
              </a:xfrm>
              <a:custGeom>
                <a:avLst/>
                <a:gdLst/>
                <a:ahLst/>
                <a:cxnLst/>
                <a:rect l="l" t="t" r="r" b="b"/>
                <a:pathLst>
                  <a:path w="101066" h="125062" extrusionOk="0">
                    <a:moveTo>
                      <a:pt x="101067" y="30087"/>
                    </a:moveTo>
                    <a:cubicBezTo>
                      <a:pt x="101067" y="30087"/>
                      <a:pt x="81055" y="53057"/>
                      <a:pt x="69510" y="60701"/>
                    </a:cubicBezTo>
                    <a:cubicBezTo>
                      <a:pt x="63067" y="64962"/>
                      <a:pt x="58482" y="66977"/>
                      <a:pt x="58482" y="66977"/>
                    </a:cubicBezTo>
                    <a:cubicBezTo>
                      <a:pt x="58482" y="66977"/>
                      <a:pt x="61856" y="68604"/>
                      <a:pt x="70314" y="70176"/>
                    </a:cubicBezTo>
                    <a:cubicBezTo>
                      <a:pt x="78781" y="71738"/>
                      <a:pt x="92332" y="73254"/>
                      <a:pt x="92332" y="73254"/>
                    </a:cubicBezTo>
                    <a:cubicBezTo>
                      <a:pt x="92332" y="73254"/>
                      <a:pt x="80112" y="75204"/>
                      <a:pt x="70869" y="74298"/>
                    </a:cubicBezTo>
                    <a:cubicBezTo>
                      <a:pt x="61634" y="73402"/>
                      <a:pt x="55368" y="69639"/>
                      <a:pt x="55368" y="69639"/>
                    </a:cubicBezTo>
                    <a:cubicBezTo>
                      <a:pt x="55368" y="69639"/>
                      <a:pt x="49960" y="74159"/>
                      <a:pt x="44220" y="77053"/>
                    </a:cubicBezTo>
                    <a:cubicBezTo>
                      <a:pt x="38480" y="79946"/>
                      <a:pt x="32398" y="81212"/>
                      <a:pt x="32398" y="81212"/>
                    </a:cubicBezTo>
                    <a:lnTo>
                      <a:pt x="48952" y="92850"/>
                    </a:lnTo>
                    <a:cubicBezTo>
                      <a:pt x="48952" y="92850"/>
                      <a:pt x="51569" y="88949"/>
                      <a:pt x="58085" y="87378"/>
                    </a:cubicBezTo>
                    <a:cubicBezTo>
                      <a:pt x="64592" y="85806"/>
                      <a:pt x="75001" y="86573"/>
                      <a:pt x="75001" y="86573"/>
                    </a:cubicBezTo>
                    <a:cubicBezTo>
                      <a:pt x="75001" y="86573"/>
                      <a:pt x="65840" y="88496"/>
                      <a:pt x="60322" y="90363"/>
                    </a:cubicBezTo>
                    <a:cubicBezTo>
                      <a:pt x="54813" y="92230"/>
                      <a:pt x="52937" y="94033"/>
                      <a:pt x="52937" y="94033"/>
                    </a:cubicBezTo>
                    <a:lnTo>
                      <a:pt x="69224" y="101890"/>
                    </a:lnTo>
                    <a:lnTo>
                      <a:pt x="90807" y="110819"/>
                    </a:lnTo>
                    <a:lnTo>
                      <a:pt x="69427" y="105568"/>
                    </a:lnTo>
                    <a:cubicBezTo>
                      <a:pt x="69427" y="105568"/>
                      <a:pt x="69445" y="108767"/>
                      <a:pt x="72653" y="113490"/>
                    </a:cubicBezTo>
                    <a:cubicBezTo>
                      <a:pt x="75860" y="118223"/>
                      <a:pt x="82257" y="124490"/>
                      <a:pt x="82257" y="124490"/>
                    </a:cubicBezTo>
                    <a:cubicBezTo>
                      <a:pt x="82257" y="124490"/>
                      <a:pt x="74797" y="119396"/>
                      <a:pt x="70638" y="114266"/>
                    </a:cubicBezTo>
                    <a:cubicBezTo>
                      <a:pt x="66478" y="109136"/>
                      <a:pt x="65619" y="103979"/>
                      <a:pt x="65619" y="103979"/>
                    </a:cubicBezTo>
                    <a:lnTo>
                      <a:pt x="52641" y="97518"/>
                    </a:lnTo>
                    <a:lnTo>
                      <a:pt x="45144" y="94236"/>
                    </a:lnTo>
                    <a:cubicBezTo>
                      <a:pt x="45144" y="94236"/>
                      <a:pt x="45108" y="99015"/>
                      <a:pt x="48028" y="106724"/>
                    </a:cubicBezTo>
                    <a:cubicBezTo>
                      <a:pt x="50949" y="114433"/>
                      <a:pt x="56828" y="125063"/>
                      <a:pt x="56828" y="125063"/>
                    </a:cubicBezTo>
                    <a:cubicBezTo>
                      <a:pt x="56828" y="125063"/>
                      <a:pt x="49544" y="116633"/>
                      <a:pt x="45597" y="108406"/>
                    </a:cubicBezTo>
                    <a:cubicBezTo>
                      <a:pt x="41659" y="100180"/>
                      <a:pt x="41050" y="92147"/>
                      <a:pt x="41050" y="92147"/>
                    </a:cubicBezTo>
                    <a:lnTo>
                      <a:pt x="29015" y="83005"/>
                    </a:lnTo>
                    <a:cubicBezTo>
                      <a:pt x="29015" y="83005"/>
                      <a:pt x="25641" y="84521"/>
                      <a:pt x="19171" y="85991"/>
                    </a:cubicBezTo>
                    <a:cubicBezTo>
                      <a:pt x="12700" y="87461"/>
                      <a:pt x="3133" y="88875"/>
                      <a:pt x="3133" y="88875"/>
                    </a:cubicBezTo>
                    <a:lnTo>
                      <a:pt x="0" y="79262"/>
                    </a:lnTo>
                    <a:cubicBezTo>
                      <a:pt x="0" y="79262"/>
                      <a:pt x="9308" y="80639"/>
                      <a:pt x="16305" y="80168"/>
                    </a:cubicBezTo>
                    <a:cubicBezTo>
                      <a:pt x="23302" y="79687"/>
                      <a:pt x="28007" y="77367"/>
                      <a:pt x="28007" y="77367"/>
                    </a:cubicBezTo>
                    <a:lnTo>
                      <a:pt x="28294" y="64047"/>
                    </a:lnTo>
                    <a:cubicBezTo>
                      <a:pt x="28294" y="64047"/>
                      <a:pt x="21158" y="62106"/>
                      <a:pt x="14521" y="55645"/>
                    </a:cubicBezTo>
                    <a:cubicBezTo>
                      <a:pt x="7884" y="49184"/>
                      <a:pt x="536" y="38878"/>
                      <a:pt x="536" y="38878"/>
                    </a:cubicBezTo>
                    <a:cubicBezTo>
                      <a:pt x="536" y="38878"/>
                      <a:pt x="8513" y="48047"/>
                      <a:pt x="15436" y="53149"/>
                    </a:cubicBezTo>
                    <a:cubicBezTo>
                      <a:pt x="22369" y="58242"/>
                      <a:pt x="28599" y="60119"/>
                      <a:pt x="28599" y="60119"/>
                    </a:cubicBezTo>
                    <a:lnTo>
                      <a:pt x="29689" y="39386"/>
                    </a:lnTo>
                    <a:cubicBezTo>
                      <a:pt x="29689" y="39386"/>
                      <a:pt x="26260" y="36918"/>
                      <a:pt x="24134" y="30152"/>
                    </a:cubicBezTo>
                    <a:cubicBezTo>
                      <a:pt x="22008" y="23386"/>
                      <a:pt x="21195" y="12321"/>
                      <a:pt x="21195" y="12321"/>
                    </a:cubicBezTo>
                    <a:cubicBezTo>
                      <a:pt x="21195" y="12321"/>
                      <a:pt x="23783" y="23256"/>
                      <a:pt x="25955" y="29144"/>
                    </a:cubicBezTo>
                    <a:cubicBezTo>
                      <a:pt x="28118" y="35023"/>
                      <a:pt x="29865" y="35855"/>
                      <a:pt x="29865" y="35855"/>
                    </a:cubicBezTo>
                    <a:lnTo>
                      <a:pt x="39081" y="0"/>
                    </a:lnTo>
                    <a:cubicBezTo>
                      <a:pt x="39081" y="0"/>
                      <a:pt x="34690" y="25752"/>
                      <a:pt x="33147" y="39118"/>
                    </a:cubicBezTo>
                    <a:cubicBezTo>
                      <a:pt x="31982" y="49202"/>
                      <a:pt x="32065" y="53085"/>
                      <a:pt x="32065" y="53085"/>
                    </a:cubicBezTo>
                    <a:cubicBezTo>
                      <a:pt x="32065" y="53085"/>
                      <a:pt x="35125" y="52197"/>
                      <a:pt x="38960" y="49156"/>
                    </a:cubicBezTo>
                    <a:cubicBezTo>
                      <a:pt x="42797" y="46115"/>
                      <a:pt x="46762" y="41142"/>
                      <a:pt x="46762" y="41142"/>
                    </a:cubicBezTo>
                    <a:cubicBezTo>
                      <a:pt x="46762" y="41142"/>
                      <a:pt x="43675" y="47992"/>
                      <a:pt x="40135" y="52123"/>
                    </a:cubicBezTo>
                    <a:cubicBezTo>
                      <a:pt x="36585" y="56255"/>
                      <a:pt x="32601" y="57669"/>
                      <a:pt x="32601" y="57669"/>
                    </a:cubicBezTo>
                    <a:lnTo>
                      <a:pt x="31788" y="75944"/>
                    </a:lnTo>
                    <a:cubicBezTo>
                      <a:pt x="31788" y="75944"/>
                      <a:pt x="37971" y="73568"/>
                      <a:pt x="43028" y="71303"/>
                    </a:cubicBezTo>
                    <a:cubicBezTo>
                      <a:pt x="48075" y="69039"/>
                      <a:pt x="52807" y="65193"/>
                      <a:pt x="52807" y="65193"/>
                    </a:cubicBezTo>
                    <a:cubicBezTo>
                      <a:pt x="52807" y="65193"/>
                      <a:pt x="53232" y="56375"/>
                      <a:pt x="55830" y="47234"/>
                    </a:cubicBezTo>
                    <a:cubicBezTo>
                      <a:pt x="58427" y="38083"/>
                      <a:pt x="63178" y="28627"/>
                      <a:pt x="63178" y="28627"/>
                    </a:cubicBezTo>
                    <a:cubicBezTo>
                      <a:pt x="63178" y="28627"/>
                      <a:pt x="60082" y="38702"/>
                      <a:pt x="58353" y="47215"/>
                    </a:cubicBezTo>
                    <a:cubicBezTo>
                      <a:pt x="56625" y="55719"/>
                      <a:pt x="56264" y="62652"/>
                      <a:pt x="56264" y="62652"/>
                    </a:cubicBezTo>
                    <a:cubicBezTo>
                      <a:pt x="56264" y="62652"/>
                      <a:pt x="59860" y="62273"/>
                      <a:pt x="68530" y="56172"/>
                    </a:cubicBezTo>
                    <a:cubicBezTo>
                      <a:pt x="79835" y="48213"/>
                      <a:pt x="101067" y="30087"/>
                      <a:pt x="101067" y="30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23" name="Google Shape;11423;p17"/>
            <p:cNvGrpSpPr/>
            <p:nvPr/>
          </p:nvGrpSpPr>
          <p:grpSpPr>
            <a:xfrm>
              <a:off x="7528962" y="1973482"/>
              <a:ext cx="244782" cy="164117"/>
              <a:chOff x="7528962" y="1973482"/>
              <a:chExt cx="244782" cy="164117"/>
            </a:xfrm>
          </p:grpSpPr>
          <p:sp>
            <p:nvSpPr>
              <p:cNvPr id="11424" name="Google Shape;11424;p17"/>
              <p:cNvSpPr/>
              <p:nvPr/>
            </p:nvSpPr>
            <p:spPr>
              <a:xfrm>
                <a:off x="7528962" y="1973482"/>
                <a:ext cx="244782" cy="164117"/>
              </a:xfrm>
              <a:custGeom>
                <a:avLst/>
                <a:gdLst/>
                <a:ahLst/>
                <a:cxnLst/>
                <a:rect l="l" t="t" r="r" b="b"/>
                <a:pathLst>
                  <a:path w="244782" h="164117" extrusionOk="0">
                    <a:moveTo>
                      <a:pt x="148837" y="33638"/>
                    </a:moveTo>
                    <a:cubicBezTo>
                      <a:pt x="148837" y="33638"/>
                      <a:pt x="181226" y="23415"/>
                      <a:pt x="205693" y="32409"/>
                    </a:cubicBezTo>
                    <a:cubicBezTo>
                      <a:pt x="244237" y="46560"/>
                      <a:pt x="244783" y="65177"/>
                      <a:pt x="244783" y="65177"/>
                    </a:cubicBezTo>
                    <a:cubicBezTo>
                      <a:pt x="244783" y="65177"/>
                      <a:pt x="217210" y="55092"/>
                      <a:pt x="210499" y="72728"/>
                    </a:cubicBezTo>
                    <a:cubicBezTo>
                      <a:pt x="207014" y="81889"/>
                      <a:pt x="215666" y="96512"/>
                      <a:pt x="215666" y="96512"/>
                    </a:cubicBezTo>
                    <a:cubicBezTo>
                      <a:pt x="215666" y="96512"/>
                      <a:pt x="205766" y="105145"/>
                      <a:pt x="204445" y="115599"/>
                    </a:cubicBezTo>
                    <a:cubicBezTo>
                      <a:pt x="203123" y="126053"/>
                      <a:pt x="210370" y="138338"/>
                      <a:pt x="210370" y="138338"/>
                    </a:cubicBezTo>
                    <a:cubicBezTo>
                      <a:pt x="210370" y="138338"/>
                      <a:pt x="195321" y="136563"/>
                      <a:pt x="181882" y="130231"/>
                    </a:cubicBezTo>
                    <a:cubicBezTo>
                      <a:pt x="168451" y="123900"/>
                      <a:pt x="156629" y="113029"/>
                      <a:pt x="156629" y="113029"/>
                    </a:cubicBezTo>
                    <a:cubicBezTo>
                      <a:pt x="156629" y="113029"/>
                      <a:pt x="156009" y="120452"/>
                      <a:pt x="154337" y="127209"/>
                    </a:cubicBezTo>
                    <a:cubicBezTo>
                      <a:pt x="152673" y="133956"/>
                      <a:pt x="149946" y="140029"/>
                      <a:pt x="149946" y="140029"/>
                    </a:cubicBezTo>
                    <a:cubicBezTo>
                      <a:pt x="149946" y="140029"/>
                      <a:pt x="142736" y="137478"/>
                      <a:pt x="137329" y="133855"/>
                    </a:cubicBezTo>
                    <a:cubicBezTo>
                      <a:pt x="131912" y="130222"/>
                      <a:pt x="128298" y="125517"/>
                      <a:pt x="128298" y="125517"/>
                    </a:cubicBezTo>
                    <a:cubicBezTo>
                      <a:pt x="128298" y="125517"/>
                      <a:pt x="116531" y="138523"/>
                      <a:pt x="104829" y="148173"/>
                    </a:cubicBezTo>
                    <a:cubicBezTo>
                      <a:pt x="93117" y="157823"/>
                      <a:pt x="81471" y="164117"/>
                      <a:pt x="81471" y="164117"/>
                    </a:cubicBezTo>
                    <a:cubicBezTo>
                      <a:pt x="81471" y="164117"/>
                      <a:pt x="73984" y="149374"/>
                      <a:pt x="70795" y="136239"/>
                    </a:cubicBezTo>
                    <a:cubicBezTo>
                      <a:pt x="67597" y="123105"/>
                      <a:pt x="68706" y="111569"/>
                      <a:pt x="68706" y="111569"/>
                    </a:cubicBezTo>
                    <a:cubicBezTo>
                      <a:pt x="68706" y="111569"/>
                      <a:pt x="62818" y="113621"/>
                      <a:pt x="57115" y="114194"/>
                    </a:cubicBezTo>
                    <a:cubicBezTo>
                      <a:pt x="51421" y="114776"/>
                      <a:pt x="45912" y="113870"/>
                      <a:pt x="45912" y="113870"/>
                    </a:cubicBezTo>
                    <a:cubicBezTo>
                      <a:pt x="45912" y="113870"/>
                      <a:pt x="47714" y="103823"/>
                      <a:pt x="53482" y="95458"/>
                    </a:cubicBezTo>
                    <a:cubicBezTo>
                      <a:pt x="59259" y="87102"/>
                      <a:pt x="69002" y="80437"/>
                      <a:pt x="69002" y="80437"/>
                    </a:cubicBezTo>
                    <a:cubicBezTo>
                      <a:pt x="69002" y="80437"/>
                      <a:pt x="47881" y="83617"/>
                      <a:pt x="30633" y="82184"/>
                    </a:cubicBezTo>
                    <a:cubicBezTo>
                      <a:pt x="13384" y="80752"/>
                      <a:pt x="0" y="74697"/>
                      <a:pt x="0" y="74697"/>
                    </a:cubicBezTo>
                    <a:cubicBezTo>
                      <a:pt x="0" y="74697"/>
                      <a:pt x="18329" y="67580"/>
                      <a:pt x="27370" y="58595"/>
                    </a:cubicBezTo>
                    <a:cubicBezTo>
                      <a:pt x="36410" y="49620"/>
                      <a:pt x="36170" y="38787"/>
                      <a:pt x="36170" y="38787"/>
                    </a:cubicBezTo>
                    <a:cubicBezTo>
                      <a:pt x="36170" y="38787"/>
                      <a:pt x="62134" y="43159"/>
                      <a:pt x="67791" y="17776"/>
                    </a:cubicBezTo>
                    <a:cubicBezTo>
                      <a:pt x="70037" y="7720"/>
                      <a:pt x="60525" y="2229"/>
                      <a:pt x="60525" y="2229"/>
                    </a:cubicBezTo>
                    <a:cubicBezTo>
                      <a:pt x="60525" y="2229"/>
                      <a:pt x="81453" y="-3705"/>
                      <a:pt x="103905" y="3791"/>
                    </a:cubicBezTo>
                    <a:cubicBezTo>
                      <a:pt x="126357" y="11278"/>
                      <a:pt x="148837" y="33638"/>
                      <a:pt x="148837" y="336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25" name="Google Shape;11425;p17"/>
              <p:cNvSpPr/>
              <p:nvPr/>
            </p:nvSpPr>
            <p:spPr>
              <a:xfrm>
                <a:off x="7574615" y="1982024"/>
                <a:ext cx="167045" cy="138169"/>
              </a:xfrm>
              <a:custGeom>
                <a:avLst/>
                <a:gdLst/>
                <a:ahLst/>
                <a:cxnLst/>
                <a:rect l="l" t="t" r="r" b="b"/>
                <a:pathLst>
                  <a:path w="167045" h="138169" extrusionOk="0">
                    <a:moveTo>
                      <a:pt x="41697" y="138170"/>
                    </a:moveTo>
                    <a:cubicBezTo>
                      <a:pt x="41697" y="138170"/>
                      <a:pt x="52160" y="100106"/>
                      <a:pt x="62032" y="83181"/>
                    </a:cubicBezTo>
                    <a:cubicBezTo>
                      <a:pt x="67541" y="73734"/>
                      <a:pt x="72153" y="67930"/>
                      <a:pt x="72153" y="67930"/>
                    </a:cubicBezTo>
                    <a:cubicBezTo>
                      <a:pt x="72153" y="67930"/>
                      <a:pt x="66635" y="69418"/>
                      <a:pt x="54508" y="75389"/>
                    </a:cubicBezTo>
                    <a:cubicBezTo>
                      <a:pt x="42380" y="81369"/>
                      <a:pt x="23653" y="91833"/>
                      <a:pt x="23653" y="91833"/>
                    </a:cubicBezTo>
                    <a:cubicBezTo>
                      <a:pt x="23653" y="91833"/>
                      <a:pt x="38277" y="79419"/>
                      <a:pt x="50968" y="72172"/>
                    </a:cubicBezTo>
                    <a:cubicBezTo>
                      <a:pt x="63659" y="64916"/>
                      <a:pt x="74399" y="62827"/>
                      <a:pt x="74399" y="62827"/>
                    </a:cubicBezTo>
                    <a:cubicBezTo>
                      <a:pt x="74399" y="62827"/>
                      <a:pt x="78384" y="54055"/>
                      <a:pt x="83911" y="46448"/>
                    </a:cubicBezTo>
                    <a:cubicBezTo>
                      <a:pt x="89438" y="38841"/>
                      <a:pt x="96510" y="32407"/>
                      <a:pt x="96510" y="32407"/>
                    </a:cubicBezTo>
                    <a:lnTo>
                      <a:pt x="66940" y="36410"/>
                    </a:lnTo>
                    <a:cubicBezTo>
                      <a:pt x="66940" y="36410"/>
                      <a:pt x="66191" y="42196"/>
                      <a:pt x="58750" y="49286"/>
                    </a:cubicBezTo>
                    <a:cubicBezTo>
                      <a:pt x="51319" y="56366"/>
                      <a:pt x="37186" y="64768"/>
                      <a:pt x="37186" y="64768"/>
                    </a:cubicBezTo>
                    <a:cubicBezTo>
                      <a:pt x="37186" y="64768"/>
                      <a:pt x="47843" y="55054"/>
                      <a:pt x="53778" y="48565"/>
                    </a:cubicBezTo>
                    <a:cubicBezTo>
                      <a:pt x="59721" y="42076"/>
                      <a:pt x="60932" y="38822"/>
                      <a:pt x="60932" y="38822"/>
                    </a:cubicBezTo>
                    <a:lnTo>
                      <a:pt x="34284" y="45995"/>
                    </a:lnTo>
                    <a:lnTo>
                      <a:pt x="0" y="56810"/>
                    </a:lnTo>
                    <a:lnTo>
                      <a:pt x="31501" y="42871"/>
                    </a:lnTo>
                    <a:cubicBezTo>
                      <a:pt x="31501" y="42871"/>
                      <a:pt x="29301" y="40024"/>
                      <a:pt x="21888" y="38573"/>
                    </a:cubicBezTo>
                    <a:cubicBezTo>
                      <a:pt x="14466" y="37131"/>
                      <a:pt x="1839" y="37084"/>
                      <a:pt x="1839" y="37084"/>
                    </a:cubicBezTo>
                    <a:cubicBezTo>
                      <a:pt x="1839" y="37084"/>
                      <a:pt x="15066" y="35153"/>
                      <a:pt x="23995" y="36123"/>
                    </a:cubicBezTo>
                    <a:cubicBezTo>
                      <a:pt x="32934" y="37094"/>
                      <a:pt x="37574" y="40967"/>
                      <a:pt x="37574" y="40967"/>
                    </a:cubicBezTo>
                    <a:lnTo>
                      <a:pt x="58945" y="35439"/>
                    </a:lnTo>
                    <a:lnTo>
                      <a:pt x="70970" y="31843"/>
                    </a:lnTo>
                    <a:cubicBezTo>
                      <a:pt x="70970" y="31843"/>
                      <a:pt x="67753" y="27527"/>
                      <a:pt x="58677" y="23164"/>
                    </a:cubicBezTo>
                    <a:cubicBezTo>
                      <a:pt x="49609" y="18801"/>
                      <a:pt x="34672" y="14383"/>
                      <a:pt x="34672" y="14383"/>
                    </a:cubicBezTo>
                    <a:cubicBezTo>
                      <a:pt x="34672" y="14383"/>
                      <a:pt x="49941" y="15594"/>
                      <a:pt x="60710" y="19531"/>
                    </a:cubicBezTo>
                    <a:cubicBezTo>
                      <a:pt x="71479" y="23478"/>
                      <a:pt x="77745" y="30152"/>
                      <a:pt x="77745" y="30152"/>
                    </a:cubicBezTo>
                    <a:lnTo>
                      <a:pt x="99717" y="27850"/>
                    </a:lnTo>
                    <a:cubicBezTo>
                      <a:pt x="99717" y="27850"/>
                      <a:pt x="103082" y="23543"/>
                      <a:pt x="110532" y="16583"/>
                    </a:cubicBezTo>
                    <a:cubicBezTo>
                      <a:pt x="117982" y="9622"/>
                      <a:pt x="129527" y="0"/>
                      <a:pt x="129527" y="0"/>
                    </a:cubicBezTo>
                    <a:lnTo>
                      <a:pt x="140175" y="5888"/>
                    </a:lnTo>
                    <a:cubicBezTo>
                      <a:pt x="140175" y="5888"/>
                      <a:pt x="127078" y="12774"/>
                      <a:pt x="118259" y="19309"/>
                    </a:cubicBezTo>
                    <a:cubicBezTo>
                      <a:pt x="109432" y="25845"/>
                      <a:pt x="104884" y="32028"/>
                      <a:pt x="104884" y="32028"/>
                    </a:cubicBezTo>
                    <a:lnTo>
                      <a:pt x="113601" y="44220"/>
                    </a:lnTo>
                    <a:cubicBezTo>
                      <a:pt x="113601" y="44220"/>
                      <a:pt x="124249" y="39737"/>
                      <a:pt x="137329" y="39737"/>
                    </a:cubicBezTo>
                    <a:cubicBezTo>
                      <a:pt x="150399" y="39747"/>
                      <a:pt x="167046" y="42575"/>
                      <a:pt x="167046" y="42575"/>
                    </a:cubicBezTo>
                    <a:cubicBezTo>
                      <a:pt x="167046" y="42575"/>
                      <a:pt x="150362" y="41309"/>
                      <a:pt x="137827" y="42778"/>
                    </a:cubicBezTo>
                    <a:cubicBezTo>
                      <a:pt x="125303" y="44257"/>
                      <a:pt x="115884" y="48019"/>
                      <a:pt x="115884" y="48019"/>
                    </a:cubicBezTo>
                    <a:lnTo>
                      <a:pt x="128603" y="67560"/>
                    </a:lnTo>
                    <a:cubicBezTo>
                      <a:pt x="128603" y="67560"/>
                      <a:pt x="134768" y="66783"/>
                      <a:pt x="142162" y="70998"/>
                    </a:cubicBezTo>
                    <a:cubicBezTo>
                      <a:pt x="149558" y="75213"/>
                      <a:pt x="158182" y="84420"/>
                      <a:pt x="158182" y="84420"/>
                    </a:cubicBezTo>
                    <a:cubicBezTo>
                      <a:pt x="158182" y="84420"/>
                      <a:pt x="147330" y="76868"/>
                      <a:pt x="140481" y="73485"/>
                    </a:cubicBezTo>
                    <a:cubicBezTo>
                      <a:pt x="133631" y="70102"/>
                      <a:pt x="130784" y="70878"/>
                      <a:pt x="130784" y="70878"/>
                    </a:cubicBezTo>
                    <a:lnTo>
                      <a:pt x="143226" y="111068"/>
                    </a:lnTo>
                    <a:cubicBezTo>
                      <a:pt x="143226" y="111068"/>
                      <a:pt x="131385" y="84152"/>
                      <a:pt x="124268" y="70823"/>
                    </a:cubicBezTo>
                    <a:cubicBezTo>
                      <a:pt x="118906" y="60757"/>
                      <a:pt x="116152" y="57346"/>
                      <a:pt x="116152" y="57346"/>
                    </a:cubicBezTo>
                    <a:cubicBezTo>
                      <a:pt x="116152" y="57346"/>
                      <a:pt x="112760" y="60812"/>
                      <a:pt x="109820" y="66885"/>
                    </a:cubicBezTo>
                    <a:cubicBezTo>
                      <a:pt x="106881" y="72958"/>
                      <a:pt x="105097" y="80879"/>
                      <a:pt x="105097" y="80879"/>
                    </a:cubicBezTo>
                    <a:cubicBezTo>
                      <a:pt x="105097" y="80879"/>
                      <a:pt x="104459" y="72043"/>
                      <a:pt x="106271" y="65240"/>
                    </a:cubicBezTo>
                    <a:cubicBezTo>
                      <a:pt x="108073" y="58446"/>
                      <a:pt x="112325" y="53695"/>
                      <a:pt x="112325" y="53695"/>
                    </a:cubicBezTo>
                    <a:lnTo>
                      <a:pt x="100910" y="36604"/>
                    </a:lnTo>
                    <a:cubicBezTo>
                      <a:pt x="100910" y="36604"/>
                      <a:pt x="94448" y="44128"/>
                      <a:pt x="89392" y="50561"/>
                    </a:cubicBezTo>
                    <a:cubicBezTo>
                      <a:pt x="84346" y="57004"/>
                      <a:pt x="80787" y="64574"/>
                      <a:pt x="80787" y="64574"/>
                    </a:cubicBezTo>
                    <a:cubicBezTo>
                      <a:pt x="80787" y="64574"/>
                      <a:pt x="86250" y="72866"/>
                      <a:pt x="89097" y="83329"/>
                    </a:cubicBezTo>
                    <a:cubicBezTo>
                      <a:pt x="91953" y="93792"/>
                      <a:pt x="92193" y="106428"/>
                      <a:pt x="92193" y="106428"/>
                    </a:cubicBezTo>
                    <a:cubicBezTo>
                      <a:pt x="92193" y="106428"/>
                      <a:pt x="89356" y="94689"/>
                      <a:pt x="85806" y="85547"/>
                    </a:cubicBezTo>
                    <a:cubicBezTo>
                      <a:pt x="82266" y="76406"/>
                      <a:pt x="78004" y="69871"/>
                      <a:pt x="78004" y="69871"/>
                    </a:cubicBezTo>
                    <a:cubicBezTo>
                      <a:pt x="78004" y="69871"/>
                      <a:pt x="73568" y="73346"/>
                      <a:pt x="66395" y="86398"/>
                    </a:cubicBezTo>
                    <a:cubicBezTo>
                      <a:pt x="57059" y="103396"/>
                      <a:pt x="41697" y="138170"/>
                      <a:pt x="41697"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26" name="Google Shape;11426;p17"/>
            <p:cNvGrpSpPr/>
            <p:nvPr/>
          </p:nvGrpSpPr>
          <p:grpSpPr>
            <a:xfrm>
              <a:off x="6316463" y="1510779"/>
              <a:ext cx="180550" cy="248400"/>
              <a:chOff x="6316463" y="1510779"/>
              <a:chExt cx="180550" cy="248400"/>
            </a:xfrm>
          </p:grpSpPr>
          <p:sp>
            <p:nvSpPr>
              <p:cNvPr id="11427" name="Google Shape;11427;p17"/>
              <p:cNvSpPr/>
              <p:nvPr/>
            </p:nvSpPr>
            <p:spPr>
              <a:xfrm>
                <a:off x="6316463" y="1510779"/>
                <a:ext cx="180550" cy="248400"/>
              </a:xfrm>
              <a:custGeom>
                <a:avLst/>
                <a:gdLst/>
                <a:ahLst/>
                <a:cxnLst/>
                <a:rect l="l" t="t" r="r" b="b"/>
                <a:pathLst>
                  <a:path w="180550" h="248400" extrusionOk="0">
                    <a:moveTo>
                      <a:pt x="123066" y="161269"/>
                    </a:moveTo>
                    <a:cubicBezTo>
                      <a:pt x="123066" y="161269"/>
                      <a:pt x="123769" y="196745"/>
                      <a:pt x="107556" y="218624"/>
                    </a:cubicBezTo>
                    <a:cubicBezTo>
                      <a:pt x="82016" y="253083"/>
                      <a:pt x="63188" y="248157"/>
                      <a:pt x="63188" y="248157"/>
                    </a:cubicBezTo>
                    <a:cubicBezTo>
                      <a:pt x="63188" y="248157"/>
                      <a:pt x="81424" y="223486"/>
                      <a:pt x="65720" y="211562"/>
                    </a:cubicBezTo>
                    <a:cubicBezTo>
                      <a:pt x="57577" y="205378"/>
                      <a:pt x="40366" y="209741"/>
                      <a:pt x="40366" y="209741"/>
                    </a:cubicBezTo>
                    <a:cubicBezTo>
                      <a:pt x="40366" y="209741"/>
                      <a:pt x="34625" y="197281"/>
                      <a:pt x="24541" y="192872"/>
                    </a:cubicBezTo>
                    <a:cubicBezTo>
                      <a:pt x="14447" y="188463"/>
                      <a:pt x="0" y="192114"/>
                      <a:pt x="0" y="192114"/>
                    </a:cubicBezTo>
                    <a:cubicBezTo>
                      <a:pt x="0" y="192114"/>
                      <a:pt x="6221" y="177556"/>
                      <a:pt x="16518" y="165955"/>
                    </a:cubicBezTo>
                    <a:cubicBezTo>
                      <a:pt x="26815" y="154346"/>
                      <a:pt x="41197" y="145703"/>
                      <a:pt x="41197" y="145703"/>
                    </a:cubicBezTo>
                    <a:cubicBezTo>
                      <a:pt x="41197" y="145703"/>
                      <a:pt x="33932" y="142893"/>
                      <a:pt x="27656" y="139233"/>
                    </a:cubicBezTo>
                    <a:cubicBezTo>
                      <a:pt x="21380" y="135573"/>
                      <a:pt x="16092" y="131053"/>
                      <a:pt x="16092" y="131053"/>
                    </a:cubicBezTo>
                    <a:cubicBezTo>
                      <a:pt x="16092" y="131053"/>
                      <a:pt x="20779" y="124582"/>
                      <a:pt x="26011" y="120229"/>
                    </a:cubicBezTo>
                    <a:cubicBezTo>
                      <a:pt x="31243" y="115866"/>
                      <a:pt x="37020" y="113629"/>
                      <a:pt x="37020" y="113629"/>
                    </a:cubicBezTo>
                    <a:cubicBezTo>
                      <a:pt x="37020" y="113629"/>
                      <a:pt x="27453" y="98007"/>
                      <a:pt x="21232" y="83431"/>
                    </a:cubicBezTo>
                    <a:cubicBezTo>
                      <a:pt x="15002" y="68863"/>
                      <a:pt x="12127" y="55331"/>
                      <a:pt x="12127" y="55331"/>
                    </a:cubicBezTo>
                    <a:cubicBezTo>
                      <a:pt x="12127" y="55331"/>
                      <a:pt x="29107" y="52160"/>
                      <a:pt x="43213" y="52835"/>
                    </a:cubicBezTo>
                    <a:cubicBezTo>
                      <a:pt x="57318" y="53510"/>
                      <a:pt x="68549" y="58011"/>
                      <a:pt x="68549" y="58011"/>
                    </a:cubicBezTo>
                    <a:cubicBezTo>
                      <a:pt x="68549" y="58011"/>
                      <a:pt x="68225" y="51504"/>
                      <a:pt x="69334" y="45616"/>
                    </a:cubicBezTo>
                    <a:cubicBezTo>
                      <a:pt x="70434" y="39737"/>
                      <a:pt x="72958" y="34487"/>
                      <a:pt x="72958" y="34487"/>
                    </a:cubicBezTo>
                    <a:cubicBezTo>
                      <a:pt x="72958" y="34487"/>
                      <a:pt x="82497" y="39257"/>
                      <a:pt x="89180" y="47502"/>
                    </a:cubicBezTo>
                    <a:cubicBezTo>
                      <a:pt x="95854" y="55747"/>
                      <a:pt x="99662" y="67477"/>
                      <a:pt x="99662" y="67477"/>
                    </a:cubicBezTo>
                    <a:cubicBezTo>
                      <a:pt x="99662" y="67477"/>
                      <a:pt x="102703" y="45366"/>
                      <a:pt x="109219" y="28507"/>
                    </a:cubicBezTo>
                    <a:cubicBezTo>
                      <a:pt x="115736" y="11637"/>
                      <a:pt x="125737" y="0"/>
                      <a:pt x="125737" y="0"/>
                    </a:cubicBezTo>
                    <a:cubicBezTo>
                      <a:pt x="125737" y="0"/>
                      <a:pt x="127484" y="20474"/>
                      <a:pt x="133816" y="32176"/>
                    </a:cubicBezTo>
                    <a:cubicBezTo>
                      <a:pt x="140157" y="43888"/>
                      <a:pt x="151074" y="46836"/>
                      <a:pt x="151074" y="46836"/>
                    </a:cubicBezTo>
                    <a:cubicBezTo>
                      <a:pt x="151074" y="46836"/>
                      <a:pt x="139048" y="71571"/>
                      <a:pt x="162822" y="84716"/>
                    </a:cubicBezTo>
                    <a:cubicBezTo>
                      <a:pt x="172250" y="89929"/>
                      <a:pt x="180550" y="82016"/>
                      <a:pt x="180550" y="82016"/>
                    </a:cubicBezTo>
                    <a:cubicBezTo>
                      <a:pt x="180550" y="82016"/>
                      <a:pt x="180329" y="104727"/>
                      <a:pt x="166214" y="125026"/>
                    </a:cubicBezTo>
                    <a:cubicBezTo>
                      <a:pt x="152100" y="145324"/>
                      <a:pt x="123066" y="161269"/>
                      <a:pt x="123066"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28" name="Google Shape;11428;p17"/>
              <p:cNvSpPr/>
              <p:nvPr/>
            </p:nvSpPr>
            <p:spPr>
              <a:xfrm>
                <a:off x="6341559" y="1559297"/>
                <a:ext cx="128880" cy="171612"/>
              </a:xfrm>
              <a:custGeom>
                <a:avLst/>
                <a:gdLst/>
                <a:ahLst/>
                <a:cxnLst/>
                <a:rect l="l" t="t" r="r" b="b"/>
                <a:pathLst>
                  <a:path w="128880" h="171612" extrusionOk="0">
                    <a:moveTo>
                      <a:pt x="2745" y="17830"/>
                    </a:moveTo>
                    <a:cubicBezTo>
                      <a:pt x="2745" y="17830"/>
                      <a:pt x="37806" y="39525"/>
                      <a:pt x="51865" y="54406"/>
                    </a:cubicBezTo>
                    <a:cubicBezTo>
                      <a:pt x="59712" y="62707"/>
                      <a:pt x="64168" y="69039"/>
                      <a:pt x="64168" y="69039"/>
                    </a:cubicBezTo>
                    <a:cubicBezTo>
                      <a:pt x="64168" y="69039"/>
                      <a:pt x="64306" y="63077"/>
                      <a:pt x="6189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49" y="79373"/>
                      <a:pt x="82239" y="87156"/>
                    </a:cubicBezTo>
                    <a:cubicBezTo>
                      <a:pt x="88237" y="94929"/>
                      <a:pt x="92600" y="103914"/>
                      <a:pt x="92600" y="103914"/>
                    </a:cubicBezTo>
                    <a:lnTo>
                      <a:pt x="97296" y="73096"/>
                    </a:lnTo>
                    <a:cubicBezTo>
                      <a:pt x="97296" y="73096"/>
                      <a:pt x="91722" y="70638"/>
                      <a:pt x="86814" y="61099"/>
                    </a:cubicBezTo>
                    <a:cubicBezTo>
                      <a:pt x="81897" y="51559"/>
                      <a:pt x="77645" y="34931"/>
                      <a:pt x="77645" y="34931"/>
                    </a:cubicBezTo>
                    <a:cubicBezTo>
                      <a:pt x="77645" y="34931"/>
                      <a:pt x="84244" y="48472"/>
                      <a:pt x="88995" y="56329"/>
                    </a:cubicBezTo>
                    <a:cubicBezTo>
                      <a:pt x="93746" y="64186"/>
                      <a:pt x="96649" y="66367"/>
                      <a:pt x="96649" y="66367"/>
                    </a:cubicBezTo>
                    <a:lnTo>
                      <a:pt x="97314" y="37547"/>
                    </a:lnTo>
                    <a:lnTo>
                      <a:pt x="96575" y="0"/>
                    </a:lnTo>
                    <a:lnTo>
                      <a:pt x="101261" y="35679"/>
                    </a:lnTo>
                    <a:cubicBezTo>
                      <a:pt x="101261" y="35679"/>
                      <a:pt x="104765" y="34311"/>
                      <a:pt x="108397" y="27305"/>
                    </a:cubicBezTo>
                    <a:cubicBezTo>
                      <a:pt x="112030" y="20289"/>
                      <a:pt x="115792" y="7644"/>
                      <a:pt x="115792" y="7644"/>
                    </a:cubicBezTo>
                    <a:cubicBezTo>
                      <a:pt x="115792" y="7644"/>
                      <a:pt x="113842" y="21472"/>
                      <a:pt x="110237" y="30142"/>
                    </a:cubicBezTo>
                    <a:cubicBezTo>
                      <a:pt x="106632" y="38813"/>
                      <a:pt x="101381" y="42325"/>
                      <a:pt x="101381" y="42325"/>
                    </a:cubicBezTo>
                    <a:lnTo>
                      <a:pt x="100624" y="65369"/>
                    </a:lnTo>
                    <a:lnTo>
                      <a:pt x="100688" y="78476"/>
                    </a:lnTo>
                    <a:cubicBezTo>
                      <a:pt x="100688" y="78476"/>
                      <a:pt x="105957" y="76526"/>
                      <a:pt x="113010" y="68715"/>
                    </a:cubicBezTo>
                    <a:cubicBezTo>
                      <a:pt x="120053" y="60914"/>
                      <a:pt x="128880" y="47243"/>
                      <a:pt x="128880" y="47243"/>
                    </a:cubicBezTo>
                    <a:cubicBezTo>
                      <a:pt x="128880" y="47243"/>
                      <a:pt x="123168" y="62189"/>
                      <a:pt x="116050" y="71821"/>
                    </a:cubicBezTo>
                    <a:cubicBezTo>
                      <a:pt x="108933" y="81453"/>
                      <a:pt x="100392" y="85769"/>
                      <a:pt x="100392" y="85769"/>
                    </a:cubicBezTo>
                    <a:lnTo>
                      <a:pt x="96233" y="108471"/>
                    </a:lnTo>
                    <a:cubicBezTo>
                      <a:pt x="96233" y="108471"/>
                      <a:pt x="99551" y="113111"/>
                      <a:pt x="104339" y="122632"/>
                    </a:cubicBezTo>
                    <a:cubicBezTo>
                      <a:pt x="109118" y="132143"/>
                      <a:pt x="115367" y="146554"/>
                      <a:pt x="115367" y="146554"/>
                    </a:cubicBezTo>
                    <a:lnTo>
                      <a:pt x="106326" y="155492"/>
                    </a:lnTo>
                    <a:cubicBezTo>
                      <a:pt x="106326" y="155492"/>
                      <a:pt x="103285" y="140342"/>
                      <a:pt x="99330" y="129573"/>
                    </a:cubicBezTo>
                    <a:cubicBezTo>
                      <a:pt x="95383" y="118805"/>
                      <a:pt x="90521" y="112418"/>
                      <a:pt x="90521" y="112418"/>
                    </a:cubicBezTo>
                    <a:lnTo>
                      <a:pt x="75731" y="117566"/>
                    </a:lnTo>
                    <a:cubicBezTo>
                      <a:pt x="75731" y="117566"/>
                      <a:pt x="77090" y="129555"/>
                      <a:pt x="73236" y="142662"/>
                    </a:cubicBezTo>
                    <a:cubicBezTo>
                      <a:pt x="69381" y="155769"/>
                      <a:pt x="61644" y="171612"/>
                      <a:pt x="61644" y="171612"/>
                    </a:cubicBezTo>
                    <a:cubicBezTo>
                      <a:pt x="61644" y="171612"/>
                      <a:pt x="67819" y="155270"/>
                      <a:pt x="70037" y="142274"/>
                    </a:cubicBezTo>
                    <a:cubicBezTo>
                      <a:pt x="72256" y="129278"/>
                      <a:pt x="71258" y="118731"/>
                      <a:pt x="71258" y="118731"/>
                    </a:cubicBezTo>
                    <a:lnTo>
                      <a:pt x="47927" y="125728"/>
                    </a:lnTo>
                    <a:cubicBezTo>
                      <a:pt x="47927" y="125728"/>
                      <a:pt x="46883" y="132134"/>
                      <a:pt x="40477" y="138308"/>
                    </a:cubicBezTo>
                    <a:cubicBezTo>
                      <a:pt x="34080" y="144483"/>
                      <a:pt x="22314" y="150408"/>
                      <a:pt x="22314" y="150408"/>
                    </a:cubicBezTo>
                    <a:cubicBezTo>
                      <a:pt x="22314" y="150408"/>
                      <a:pt x="33073" y="141756"/>
                      <a:pt x="38480" y="135887"/>
                    </a:cubicBezTo>
                    <a:cubicBezTo>
                      <a:pt x="43897" y="130017"/>
                      <a:pt x="43952" y="126939"/>
                      <a:pt x="43952" y="126939"/>
                    </a:cubicBezTo>
                    <a:lnTo>
                      <a:pt x="0" y="127568"/>
                    </a:lnTo>
                    <a:cubicBezTo>
                      <a:pt x="0" y="127568"/>
                      <a:pt x="30475" y="123630"/>
                      <a:pt x="45930" y="120432"/>
                    </a:cubicBezTo>
                    <a:cubicBezTo>
                      <a:pt x="57596" y="118010"/>
                      <a:pt x="61829" y="116263"/>
                      <a:pt x="61829" y="116263"/>
                    </a:cubicBezTo>
                    <a:cubicBezTo>
                      <a:pt x="61829" y="116263"/>
                      <a:pt x="59352" y="111835"/>
                      <a:pt x="54129" y="107103"/>
                    </a:cubicBezTo>
                    <a:cubicBezTo>
                      <a:pt x="48907" y="102370"/>
                      <a:pt x="41485" y="98248"/>
                      <a:pt x="41485" y="98248"/>
                    </a:cubicBezTo>
                    <a:cubicBezTo>
                      <a:pt x="41485" y="98248"/>
                      <a:pt x="50543" y="100217"/>
                      <a:pt x="56819" y="104025"/>
                    </a:cubicBezTo>
                    <a:cubicBezTo>
                      <a:pt x="63105" y="107833"/>
                      <a:pt x="66608" y="113490"/>
                      <a:pt x="66608" y="113490"/>
                    </a:cubicBezTo>
                    <a:lnTo>
                      <a:pt x="87110" y="107094"/>
                    </a:lnTo>
                    <a:cubicBezTo>
                      <a:pt x="87110" y="107094"/>
                      <a:pt x="81462" y="98396"/>
                      <a:pt x="76498" y="91435"/>
                    </a:cubicBezTo>
                    <a:cubicBezTo>
                      <a:pt x="71535" y="84475"/>
                      <a:pt x="64990" y="78679"/>
                      <a:pt x="64990" y="78679"/>
                    </a:cubicBezTo>
                    <a:cubicBezTo>
                      <a:pt x="64990" y="78679"/>
                      <a:pt x="55072" y="81711"/>
                      <a:pt x="43749" y="81489"/>
                    </a:cubicBezTo>
                    <a:cubicBezTo>
                      <a:pt x="32426" y="81268"/>
                      <a:pt x="19688" y="77783"/>
                      <a:pt x="19688" y="77783"/>
                    </a:cubicBezTo>
                    <a:cubicBezTo>
                      <a:pt x="19688" y="77783"/>
                      <a:pt x="32287" y="78402"/>
                      <a:pt x="42492" y="77543"/>
                    </a:cubicBezTo>
                    <a:cubicBezTo>
                      <a:pt x="52697" y="76674"/>
                      <a:pt x="60507" y="74335"/>
                      <a:pt x="60507" y="74335"/>
                    </a:cubicBezTo>
                    <a:cubicBezTo>
                      <a:pt x="60507" y="74335"/>
                      <a:pt x="58326" y="68863"/>
                      <a:pt x="47363" y="57836"/>
                    </a:cubicBezTo>
                    <a:cubicBezTo>
                      <a:pt x="33073" y="43471"/>
                      <a:pt x="2745" y="17830"/>
                      <a:pt x="2745"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29" name="Google Shape;11429;p17"/>
            <p:cNvGrpSpPr/>
            <p:nvPr/>
          </p:nvGrpSpPr>
          <p:grpSpPr>
            <a:xfrm>
              <a:off x="5659824" y="1178914"/>
              <a:ext cx="180541" cy="248391"/>
              <a:chOff x="5659824" y="1178914"/>
              <a:chExt cx="180541" cy="248391"/>
            </a:xfrm>
          </p:grpSpPr>
          <p:sp>
            <p:nvSpPr>
              <p:cNvPr id="11430" name="Google Shape;11430;p17"/>
              <p:cNvSpPr/>
              <p:nvPr/>
            </p:nvSpPr>
            <p:spPr>
              <a:xfrm>
                <a:off x="5659824" y="1178914"/>
                <a:ext cx="180541" cy="248391"/>
              </a:xfrm>
              <a:custGeom>
                <a:avLst/>
                <a:gdLst/>
                <a:ahLst/>
                <a:cxnLst/>
                <a:rect l="l" t="t" r="r" b="b"/>
                <a:pathLst>
                  <a:path w="180541" h="248391" extrusionOk="0">
                    <a:moveTo>
                      <a:pt x="123057" y="161269"/>
                    </a:moveTo>
                    <a:cubicBezTo>
                      <a:pt x="123057" y="161269"/>
                      <a:pt x="123769" y="196736"/>
                      <a:pt x="107547" y="218624"/>
                    </a:cubicBezTo>
                    <a:cubicBezTo>
                      <a:pt x="82016" y="253074"/>
                      <a:pt x="63188" y="248147"/>
                      <a:pt x="63188" y="248147"/>
                    </a:cubicBezTo>
                    <a:cubicBezTo>
                      <a:pt x="63188" y="248147"/>
                      <a:pt x="81424" y="223477"/>
                      <a:pt x="65720" y="211553"/>
                    </a:cubicBezTo>
                    <a:cubicBezTo>
                      <a:pt x="57567" y="205369"/>
                      <a:pt x="40366" y="209732"/>
                      <a:pt x="40366" y="209732"/>
                    </a:cubicBezTo>
                    <a:cubicBezTo>
                      <a:pt x="40366" y="209732"/>
                      <a:pt x="34625" y="197272"/>
                      <a:pt x="24532" y="192863"/>
                    </a:cubicBezTo>
                    <a:cubicBezTo>
                      <a:pt x="14438" y="188463"/>
                      <a:pt x="0" y="192114"/>
                      <a:pt x="0" y="192114"/>
                    </a:cubicBezTo>
                    <a:cubicBezTo>
                      <a:pt x="0" y="192114"/>
                      <a:pt x="6212" y="177547"/>
                      <a:pt x="16509" y="165946"/>
                    </a:cubicBezTo>
                    <a:cubicBezTo>
                      <a:pt x="26815" y="154346"/>
                      <a:pt x="41197" y="145694"/>
                      <a:pt x="41197" y="145694"/>
                    </a:cubicBezTo>
                    <a:cubicBezTo>
                      <a:pt x="41197" y="145694"/>
                      <a:pt x="33932" y="142884"/>
                      <a:pt x="27656" y="139224"/>
                    </a:cubicBezTo>
                    <a:cubicBezTo>
                      <a:pt x="21380" y="135563"/>
                      <a:pt x="16092" y="131053"/>
                      <a:pt x="16092" y="131053"/>
                    </a:cubicBezTo>
                    <a:cubicBezTo>
                      <a:pt x="16092" y="131053"/>
                      <a:pt x="20770" y="124573"/>
                      <a:pt x="26001" y="120219"/>
                    </a:cubicBezTo>
                    <a:cubicBezTo>
                      <a:pt x="31233" y="115856"/>
                      <a:pt x="37010" y="113620"/>
                      <a:pt x="37010" y="113620"/>
                    </a:cubicBezTo>
                    <a:cubicBezTo>
                      <a:pt x="37010" y="113620"/>
                      <a:pt x="27444" y="97998"/>
                      <a:pt x="21222" y="83431"/>
                    </a:cubicBezTo>
                    <a:cubicBezTo>
                      <a:pt x="15002" y="68854"/>
                      <a:pt x="12118" y="55322"/>
                      <a:pt x="12118" y="55322"/>
                    </a:cubicBezTo>
                    <a:cubicBezTo>
                      <a:pt x="12118" y="55322"/>
                      <a:pt x="29098" y="52160"/>
                      <a:pt x="43204" y="52826"/>
                    </a:cubicBezTo>
                    <a:cubicBezTo>
                      <a:pt x="57309" y="53501"/>
                      <a:pt x="68539" y="58002"/>
                      <a:pt x="68539" y="58002"/>
                    </a:cubicBezTo>
                    <a:cubicBezTo>
                      <a:pt x="68539" y="58002"/>
                      <a:pt x="68225" y="51495"/>
                      <a:pt x="69325" y="45616"/>
                    </a:cubicBezTo>
                    <a:cubicBezTo>
                      <a:pt x="70425" y="39728"/>
                      <a:pt x="72948" y="34478"/>
                      <a:pt x="72948" y="34478"/>
                    </a:cubicBezTo>
                    <a:cubicBezTo>
                      <a:pt x="72948" y="34478"/>
                      <a:pt x="82497" y="39247"/>
                      <a:pt x="89171" y="47492"/>
                    </a:cubicBezTo>
                    <a:cubicBezTo>
                      <a:pt x="95854" y="55737"/>
                      <a:pt x="99662" y="67467"/>
                      <a:pt x="99662" y="67467"/>
                    </a:cubicBezTo>
                    <a:cubicBezTo>
                      <a:pt x="99662" y="67467"/>
                      <a:pt x="102694" y="45366"/>
                      <a:pt x="109210" y="28497"/>
                    </a:cubicBezTo>
                    <a:cubicBezTo>
                      <a:pt x="115727" y="11628"/>
                      <a:pt x="125728" y="0"/>
                      <a:pt x="125728" y="0"/>
                    </a:cubicBezTo>
                    <a:cubicBezTo>
                      <a:pt x="125728" y="0"/>
                      <a:pt x="127475" y="20465"/>
                      <a:pt x="133816" y="32176"/>
                    </a:cubicBezTo>
                    <a:cubicBezTo>
                      <a:pt x="140148" y="43878"/>
                      <a:pt x="151074" y="46827"/>
                      <a:pt x="151074" y="46827"/>
                    </a:cubicBezTo>
                    <a:cubicBezTo>
                      <a:pt x="151074" y="46827"/>
                      <a:pt x="139048" y="71562"/>
                      <a:pt x="162822" y="84706"/>
                    </a:cubicBezTo>
                    <a:cubicBezTo>
                      <a:pt x="172241" y="89919"/>
                      <a:pt x="180541" y="82007"/>
                      <a:pt x="180541" y="82007"/>
                    </a:cubicBezTo>
                    <a:cubicBezTo>
                      <a:pt x="180541" y="82007"/>
                      <a:pt x="180329" y="104727"/>
                      <a:pt x="166214" y="125017"/>
                    </a:cubicBezTo>
                    <a:cubicBezTo>
                      <a:pt x="152090" y="145315"/>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31" name="Google Shape;11431;p17"/>
              <p:cNvSpPr/>
              <p:nvPr/>
            </p:nvSpPr>
            <p:spPr>
              <a:xfrm>
                <a:off x="5684919" y="1227423"/>
                <a:ext cx="128871" cy="171612"/>
              </a:xfrm>
              <a:custGeom>
                <a:avLst/>
                <a:gdLst/>
                <a:ahLst/>
                <a:cxnLst/>
                <a:rect l="l" t="t" r="r" b="b"/>
                <a:pathLst>
                  <a:path w="128871" h="171612" extrusionOk="0">
                    <a:moveTo>
                      <a:pt x="2736" y="17830"/>
                    </a:moveTo>
                    <a:cubicBezTo>
                      <a:pt x="2736" y="17830"/>
                      <a:pt x="37806" y="39534"/>
                      <a:pt x="51865" y="54406"/>
                    </a:cubicBezTo>
                    <a:cubicBezTo>
                      <a:pt x="59703" y="62707"/>
                      <a:pt x="64168" y="69048"/>
                      <a:pt x="64168" y="69048"/>
                    </a:cubicBezTo>
                    <a:cubicBezTo>
                      <a:pt x="64168" y="69048"/>
                      <a:pt x="64306" y="63077"/>
                      <a:pt x="61884" y="49165"/>
                    </a:cubicBezTo>
                    <a:cubicBezTo>
                      <a:pt x="59472" y="35245"/>
                      <a:pt x="54499" y="13394"/>
                      <a:pt x="54499" y="13394"/>
                    </a:cubicBezTo>
                    <a:cubicBezTo>
                      <a:pt x="54499" y="13394"/>
                      <a:pt x="62624" y="31705"/>
                      <a:pt x="66155" y="46559"/>
                    </a:cubicBezTo>
                    <a:cubicBezTo>
                      <a:pt x="69686" y="61413"/>
                      <a:pt x="68623" y="72801"/>
                      <a:pt x="68623" y="72801"/>
                    </a:cubicBezTo>
                    <a:cubicBezTo>
                      <a:pt x="68623" y="72801"/>
                      <a:pt x="76240" y="79373"/>
                      <a:pt x="82239" y="87156"/>
                    </a:cubicBezTo>
                    <a:cubicBezTo>
                      <a:pt x="88228" y="94929"/>
                      <a:pt x="92600" y="103914"/>
                      <a:pt x="92600" y="103914"/>
                    </a:cubicBezTo>
                    <a:lnTo>
                      <a:pt x="97296" y="73097"/>
                    </a:lnTo>
                    <a:cubicBezTo>
                      <a:pt x="97296" y="73097"/>
                      <a:pt x="91722" y="70647"/>
                      <a:pt x="86805" y="61099"/>
                    </a:cubicBezTo>
                    <a:cubicBezTo>
                      <a:pt x="81887" y="51560"/>
                      <a:pt x="77635" y="34931"/>
                      <a:pt x="77635" y="34931"/>
                    </a:cubicBezTo>
                    <a:cubicBezTo>
                      <a:pt x="77635" y="34931"/>
                      <a:pt x="84235" y="48472"/>
                      <a:pt x="88986" y="56329"/>
                    </a:cubicBezTo>
                    <a:cubicBezTo>
                      <a:pt x="93737" y="64195"/>
                      <a:pt x="96649" y="66367"/>
                      <a:pt x="96649" y="66367"/>
                    </a:cubicBezTo>
                    <a:lnTo>
                      <a:pt x="97305" y="37547"/>
                    </a:lnTo>
                    <a:lnTo>
                      <a:pt x="96566" y="0"/>
                    </a:lnTo>
                    <a:lnTo>
                      <a:pt x="101252" y="35679"/>
                    </a:lnTo>
                    <a:cubicBezTo>
                      <a:pt x="101252" y="35679"/>
                      <a:pt x="104765" y="34311"/>
                      <a:pt x="108397" y="27305"/>
                    </a:cubicBezTo>
                    <a:cubicBezTo>
                      <a:pt x="112030" y="20298"/>
                      <a:pt x="115792" y="7644"/>
                      <a:pt x="115792" y="7644"/>
                    </a:cubicBezTo>
                    <a:cubicBezTo>
                      <a:pt x="115792" y="7644"/>
                      <a:pt x="113832" y="21472"/>
                      <a:pt x="110228" y="30143"/>
                    </a:cubicBezTo>
                    <a:cubicBezTo>
                      <a:pt x="106632" y="38813"/>
                      <a:pt x="101381" y="42325"/>
                      <a:pt x="101381" y="42325"/>
                    </a:cubicBezTo>
                    <a:lnTo>
                      <a:pt x="100624" y="65369"/>
                    </a:lnTo>
                    <a:lnTo>
                      <a:pt x="100679" y="78485"/>
                    </a:lnTo>
                    <a:cubicBezTo>
                      <a:pt x="100679" y="78485"/>
                      <a:pt x="105957" y="76535"/>
                      <a:pt x="113000" y="68724"/>
                    </a:cubicBezTo>
                    <a:cubicBezTo>
                      <a:pt x="120053" y="60914"/>
                      <a:pt x="128871" y="47243"/>
                      <a:pt x="128871" y="47243"/>
                    </a:cubicBezTo>
                    <a:cubicBezTo>
                      <a:pt x="128871" y="47243"/>
                      <a:pt x="123168" y="62189"/>
                      <a:pt x="116041" y="71821"/>
                    </a:cubicBezTo>
                    <a:cubicBezTo>
                      <a:pt x="108924" y="81453"/>
                      <a:pt x="100392" y="85778"/>
                      <a:pt x="100392" y="85778"/>
                    </a:cubicBezTo>
                    <a:lnTo>
                      <a:pt x="96224" y="108471"/>
                    </a:lnTo>
                    <a:cubicBezTo>
                      <a:pt x="96224" y="108471"/>
                      <a:pt x="99551" y="113111"/>
                      <a:pt x="104330" y="122632"/>
                    </a:cubicBezTo>
                    <a:cubicBezTo>
                      <a:pt x="109118" y="132152"/>
                      <a:pt x="115358" y="146554"/>
                      <a:pt x="115358" y="146554"/>
                    </a:cubicBezTo>
                    <a:lnTo>
                      <a:pt x="106317" y="155492"/>
                    </a:lnTo>
                    <a:cubicBezTo>
                      <a:pt x="106317" y="155492"/>
                      <a:pt x="103276" y="140342"/>
                      <a:pt x="99330" y="129574"/>
                    </a:cubicBezTo>
                    <a:cubicBezTo>
                      <a:pt x="95373" y="118805"/>
                      <a:pt x="90511" y="112418"/>
                      <a:pt x="90511" y="112418"/>
                    </a:cubicBezTo>
                    <a:lnTo>
                      <a:pt x="75731" y="117566"/>
                    </a:lnTo>
                    <a:cubicBezTo>
                      <a:pt x="75731" y="117566"/>
                      <a:pt x="77090" y="129555"/>
                      <a:pt x="73226" y="142662"/>
                    </a:cubicBezTo>
                    <a:cubicBezTo>
                      <a:pt x="69372" y="155769"/>
                      <a:pt x="61635" y="171612"/>
                      <a:pt x="61635" y="171612"/>
                    </a:cubicBezTo>
                    <a:cubicBezTo>
                      <a:pt x="61635" y="171612"/>
                      <a:pt x="67819" y="155270"/>
                      <a:pt x="70028" y="142274"/>
                    </a:cubicBezTo>
                    <a:cubicBezTo>
                      <a:pt x="72247" y="129287"/>
                      <a:pt x="71248" y="118731"/>
                      <a:pt x="71248" y="118731"/>
                    </a:cubicBezTo>
                    <a:lnTo>
                      <a:pt x="47918" y="125728"/>
                    </a:lnTo>
                    <a:cubicBezTo>
                      <a:pt x="47918" y="125728"/>
                      <a:pt x="46883" y="132143"/>
                      <a:pt x="40477" y="138308"/>
                    </a:cubicBezTo>
                    <a:cubicBezTo>
                      <a:pt x="34071" y="144483"/>
                      <a:pt x="22304" y="150417"/>
                      <a:pt x="22304" y="150417"/>
                    </a:cubicBezTo>
                    <a:cubicBezTo>
                      <a:pt x="22304" y="150417"/>
                      <a:pt x="33073" y="141756"/>
                      <a:pt x="38480" y="135887"/>
                    </a:cubicBezTo>
                    <a:cubicBezTo>
                      <a:pt x="43888" y="130017"/>
                      <a:pt x="43952" y="126939"/>
                      <a:pt x="43952" y="126939"/>
                    </a:cubicBezTo>
                    <a:lnTo>
                      <a:pt x="0" y="127568"/>
                    </a:lnTo>
                    <a:cubicBezTo>
                      <a:pt x="0" y="127568"/>
                      <a:pt x="30466" y="123630"/>
                      <a:pt x="45921" y="120432"/>
                    </a:cubicBezTo>
                    <a:cubicBezTo>
                      <a:pt x="57587" y="118019"/>
                      <a:pt x="61820" y="116263"/>
                      <a:pt x="61820" y="116263"/>
                    </a:cubicBezTo>
                    <a:cubicBezTo>
                      <a:pt x="61820" y="116263"/>
                      <a:pt x="59343" y="111845"/>
                      <a:pt x="54129" y="107112"/>
                    </a:cubicBezTo>
                    <a:cubicBezTo>
                      <a:pt x="48907" y="102370"/>
                      <a:pt x="41485" y="98248"/>
                      <a:pt x="41485" y="98248"/>
                    </a:cubicBezTo>
                    <a:cubicBezTo>
                      <a:pt x="41485" y="98248"/>
                      <a:pt x="50534" y="100217"/>
                      <a:pt x="56819" y="104025"/>
                    </a:cubicBezTo>
                    <a:cubicBezTo>
                      <a:pt x="63096" y="107842"/>
                      <a:pt x="66608" y="113499"/>
                      <a:pt x="66608" y="113499"/>
                    </a:cubicBezTo>
                    <a:lnTo>
                      <a:pt x="87101" y="107094"/>
                    </a:lnTo>
                    <a:cubicBezTo>
                      <a:pt x="87101" y="107094"/>
                      <a:pt x="81462" y="98396"/>
                      <a:pt x="76498" y="91435"/>
                    </a:cubicBezTo>
                    <a:cubicBezTo>
                      <a:pt x="71535" y="84475"/>
                      <a:pt x="64990" y="78679"/>
                      <a:pt x="64990" y="78679"/>
                    </a:cubicBezTo>
                    <a:cubicBezTo>
                      <a:pt x="64990" y="78679"/>
                      <a:pt x="55072" y="81711"/>
                      <a:pt x="43740" y="81489"/>
                    </a:cubicBezTo>
                    <a:cubicBezTo>
                      <a:pt x="32417" y="81268"/>
                      <a:pt x="19679" y="77792"/>
                      <a:pt x="19679" y="77792"/>
                    </a:cubicBezTo>
                    <a:cubicBezTo>
                      <a:pt x="19679" y="77792"/>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32" name="Google Shape;11432;p17"/>
            <p:cNvGrpSpPr/>
            <p:nvPr/>
          </p:nvGrpSpPr>
          <p:grpSpPr>
            <a:xfrm>
              <a:off x="6534967" y="889743"/>
              <a:ext cx="150179" cy="209282"/>
              <a:chOff x="6534967" y="889743"/>
              <a:chExt cx="150179" cy="209282"/>
            </a:xfrm>
          </p:grpSpPr>
          <p:sp>
            <p:nvSpPr>
              <p:cNvPr id="11433" name="Google Shape;11433;p17"/>
              <p:cNvSpPr/>
              <p:nvPr/>
            </p:nvSpPr>
            <p:spPr>
              <a:xfrm>
                <a:off x="6534967" y="889743"/>
                <a:ext cx="150179" cy="209282"/>
              </a:xfrm>
              <a:custGeom>
                <a:avLst/>
                <a:gdLst/>
                <a:ahLst/>
                <a:cxnLst/>
                <a:rect l="l" t="t" r="r" b="b"/>
                <a:pathLst>
                  <a:path w="150179" h="209282" extrusionOk="0">
                    <a:moveTo>
                      <a:pt x="105069" y="138088"/>
                    </a:moveTo>
                    <a:cubicBezTo>
                      <a:pt x="105069" y="138088"/>
                      <a:pt x="107880" y="168545"/>
                      <a:pt x="95142" y="186302"/>
                    </a:cubicBezTo>
                    <a:cubicBezTo>
                      <a:pt x="75075" y="214254"/>
                      <a:pt x="58409" y="208865"/>
                      <a:pt x="58409" y="208865"/>
                    </a:cubicBezTo>
                    <a:cubicBezTo>
                      <a:pt x="58409" y="208865"/>
                      <a:pt x="72736" y="188844"/>
                      <a:pt x="58344" y="177650"/>
                    </a:cubicBezTo>
                    <a:cubicBezTo>
                      <a:pt x="50876" y="171845"/>
                      <a:pt x="36188" y="174517"/>
                      <a:pt x="36188" y="174517"/>
                    </a:cubicBezTo>
                    <a:cubicBezTo>
                      <a:pt x="36188" y="174517"/>
                      <a:pt x="30429" y="163480"/>
                      <a:pt x="21380" y="159080"/>
                    </a:cubicBezTo>
                    <a:cubicBezTo>
                      <a:pt x="12331" y="154680"/>
                      <a:pt x="0" y="156917"/>
                      <a:pt x="0" y="156917"/>
                    </a:cubicBezTo>
                    <a:cubicBezTo>
                      <a:pt x="0" y="156917"/>
                      <a:pt x="4502" y="144818"/>
                      <a:pt x="12737" y="135500"/>
                    </a:cubicBezTo>
                    <a:cubicBezTo>
                      <a:pt x="20973" y="126192"/>
                      <a:pt x="32944" y="119676"/>
                      <a:pt x="32944" y="119676"/>
                    </a:cubicBezTo>
                    <a:cubicBezTo>
                      <a:pt x="32944" y="119676"/>
                      <a:pt x="26455" y="116810"/>
                      <a:pt x="20770" y="113289"/>
                    </a:cubicBezTo>
                    <a:cubicBezTo>
                      <a:pt x="15094" y="109758"/>
                      <a:pt x="10214" y="105561"/>
                      <a:pt x="10214" y="105561"/>
                    </a:cubicBezTo>
                    <a:cubicBezTo>
                      <a:pt x="10214" y="105561"/>
                      <a:pt x="13884" y="100302"/>
                      <a:pt x="18163" y="96891"/>
                    </a:cubicBezTo>
                    <a:cubicBezTo>
                      <a:pt x="22434" y="93480"/>
                      <a:pt x="27323" y="91918"/>
                      <a:pt x="27323" y="91918"/>
                    </a:cubicBezTo>
                    <a:cubicBezTo>
                      <a:pt x="27323" y="91918"/>
                      <a:pt x="18043" y="77933"/>
                      <a:pt x="11730" y="65057"/>
                    </a:cubicBezTo>
                    <a:cubicBezTo>
                      <a:pt x="5417" y="52171"/>
                      <a:pt x="2071" y="40397"/>
                      <a:pt x="2071" y="40397"/>
                    </a:cubicBezTo>
                    <a:cubicBezTo>
                      <a:pt x="2071" y="40397"/>
                      <a:pt x="16638" y="38733"/>
                      <a:pt x="28941" y="40182"/>
                    </a:cubicBezTo>
                    <a:cubicBezTo>
                      <a:pt x="41244" y="41630"/>
                      <a:pt x="51292" y="46191"/>
                      <a:pt x="51292" y="46191"/>
                    </a:cubicBezTo>
                    <a:cubicBezTo>
                      <a:pt x="51292" y="46191"/>
                      <a:pt x="50608" y="40588"/>
                      <a:pt x="51199" y="35614"/>
                    </a:cubicBezTo>
                    <a:cubicBezTo>
                      <a:pt x="51791" y="30640"/>
                      <a:pt x="53667" y="26295"/>
                      <a:pt x="53667" y="26295"/>
                    </a:cubicBezTo>
                    <a:cubicBezTo>
                      <a:pt x="53667" y="26295"/>
                      <a:pt x="62254" y="30971"/>
                      <a:pt x="68568" y="38454"/>
                    </a:cubicBezTo>
                    <a:cubicBezTo>
                      <a:pt x="74890" y="45941"/>
                      <a:pt x="78920" y="56229"/>
                      <a:pt x="78920" y="56229"/>
                    </a:cubicBezTo>
                    <a:cubicBezTo>
                      <a:pt x="78920" y="56229"/>
                      <a:pt x="80196" y="37466"/>
                      <a:pt x="84817" y="23409"/>
                    </a:cubicBezTo>
                    <a:cubicBezTo>
                      <a:pt x="89439" y="9351"/>
                      <a:pt x="97416" y="0"/>
                      <a:pt x="97416" y="0"/>
                    </a:cubicBezTo>
                    <a:cubicBezTo>
                      <a:pt x="97416" y="0"/>
                      <a:pt x="100198" y="17656"/>
                      <a:pt x="106428" y="28085"/>
                    </a:cubicBezTo>
                    <a:cubicBezTo>
                      <a:pt x="112658" y="38514"/>
                      <a:pt x="122345" y="41717"/>
                      <a:pt x="122345" y="41717"/>
                    </a:cubicBezTo>
                    <a:cubicBezTo>
                      <a:pt x="122345" y="41717"/>
                      <a:pt x="113416" y="62182"/>
                      <a:pt x="134898" y="74919"/>
                    </a:cubicBezTo>
                    <a:cubicBezTo>
                      <a:pt x="143411" y="79975"/>
                      <a:pt x="150140" y="73699"/>
                      <a:pt x="150140" y="73699"/>
                    </a:cubicBezTo>
                    <a:cubicBezTo>
                      <a:pt x="150140" y="73699"/>
                      <a:pt x="151360" y="93166"/>
                      <a:pt x="140342" y="109693"/>
                    </a:cubicBezTo>
                    <a:cubicBezTo>
                      <a:pt x="129324" y="126220"/>
                      <a:pt x="105069" y="138088"/>
                      <a:pt x="105069" y="1380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34" name="Google Shape;11434;p17"/>
              <p:cNvSpPr/>
              <p:nvPr/>
            </p:nvSpPr>
            <p:spPr>
              <a:xfrm>
                <a:off x="6551383" y="931079"/>
                <a:ext cx="111474" cy="144965"/>
              </a:xfrm>
              <a:custGeom>
                <a:avLst/>
                <a:gdLst/>
                <a:ahLst/>
                <a:cxnLst/>
                <a:rect l="l" t="t" r="r" b="b"/>
                <a:pathLst>
                  <a:path w="111474" h="144965" extrusionOk="0">
                    <a:moveTo>
                      <a:pt x="0" y="9476"/>
                    </a:moveTo>
                    <a:cubicBezTo>
                      <a:pt x="0" y="9476"/>
                      <a:pt x="31825" y="30255"/>
                      <a:pt x="44969" y="43880"/>
                    </a:cubicBezTo>
                    <a:cubicBezTo>
                      <a:pt x="52299" y="51478"/>
                      <a:pt x="56569" y="57181"/>
                      <a:pt x="56569" y="57181"/>
                    </a:cubicBezTo>
                    <a:cubicBezTo>
                      <a:pt x="56569" y="57181"/>
                      <a:pt x="56320" y="52079"/>
                      <a:pt x="53362" y="39998"/>
                    </a:cubicBezTo>
                    <a:cubicBezTo>
                      <a:pt x="50395" y="27926"/>
                      <a:pt x="44720" y="8875"/>
                      <a:pt x="44720" y="8875"/>
                    </a:cubicBezTo>
                    <a:cubicBezTo>
                      <a:pt x="44720" y="8875"/>
                      <a:pt x="52919" y="25079"/>
                      <a:pt x="56911" y="38029"/>
                    </a:cubicBezTo>
                    <a:cubicBezTo>
                      <a:pt x="60895" y="50988"/>
                      <a:pt x="60674" y="60684"/>
                      <a:pt x="60674" y="60684"/>
                    </a:cubicBezTo>
                    <a:cubicBezTo>
                      <a:pt x="60674" y="60684"/>
                      <a:pt x="67708" y="66794"/>
                      <a:pt x="73401" y="73829"/>
                    </a:cubicBezTo>
                    <a:cubicBezTo>
                      <a:pt x="79096" y="80872"/>
                      <a:pt x="83449" y="88840"/>
                      <a:pt x="83449" y="88840"/>
                    </a:cubicBezTo>
                    <a:lnTo>
                      <a:pt x="85621" y="62709"/>
                    </a:lnTo>
                    <a:cubicBezTo>
                      <a:pt x="85621" y="62709"/>
                      <a:pt x="80621" y="60259"/>
                      <a:pt x="75758" y="51783"/>
                    </a:cubicBezTo>
                    <a:cubicBezTo>
                      <a:pt x="70896" y="43298"/>
                      <a:pt x="66164" y="28776"/>
                      <a:pt x="66164" y="28776"/>
                    </a:cubicBezTo>
                    <a:cubicBezTo>
                      <a:pt x="66164" y="28776"/>
                      <a:pt x="72745" y="40793"/>
                      <a:pt x="77358" y="47827"/>
                    </a:cubicBezTo>
                    <a:cubicBezTo>
                      <a:pt x="81980" y="54861"/>
                      <a:pt x="84641" y="56904"/>
                      <a:pt x="84641" y="56904"/>
                    </a:cubicBezTo>
                    <a:lnTo>
                      <a:pt x="83431" y="32233"/>
                    </a:lnTo>
                    <a:lnTo>
                      <a:pt x="80464" y="0"/>
                    </a:lnTo>
                    <a:lnTo>
                      <a:pt x="86749" y="30884"/>
                    </a:lnTo>
                    <a:cubicBezTo>
                      <a:pt x="86749" y="30884"/>
                      <a:pt x="89707" y="29923"/>
                      <a:pt x="92434" y="24146"/>
                    </a:cubicBezTo>
                    <a:cubicBezTo>
                      <a:pt x="95160" y="18359"/>
                      <a:pt x="97647" y="7748"/>
                      <a:pt x="97647" y="7748"/>
                    </a:cubicBezTo>
                    <a:cubicBezTo>
                      <a:pt x="97647" y="7748"/>
                      <a:pt x="96806" y="19478"/>
                      <a:pt x="94209" y="26687"/>
                    </a:cubicBezTo>
                    <a:cubicBezTo>
                      <a:pt x="91611" y="33897"/>
                      <a:pt x="87266" y="36587"/>
                      <a:pt x="87266" y="36587"/>
                    </a:cubicBezTo>
                    <a:lnTo>
                      <a:pt x="88034" y="56294"/>
                    </a:lnTo>
                    <a:lnTo>
                      <a:pt x="88903" y="67534"/>
                    </a:lnTo>
                    <a:cubicBezTo>
                      <a:pt x="88903" y="67534"/>
                      <a:pt x="93358" y="66194"/>
                      <a:pt x="99006" y="59936"/>
                    </a:cubicBezTo>
                    <a:cubicBezTo>
                      <a:pt x="104644" y="53678"/>
                      <a:pt x="111475" y="42503"/>
                      <a:pt x="111475" y="42503"/>
                    </a:cubicBezTo>
                    <a:cubicBezTo>
                      <a:pt x="111475" y="42503"/>
                      <a:pt x="107436" y="54963"/>
                      <a:pt x="101843" y="62783"/>
                    </a:cubicBezTo>
                    <a:cubicBezTo>
                      <a:pt x="96251" y="70593"/>
                      <a:pt x="89097" y="73773"/>
                      <a:pt x="89097" y="73773"/>
                    </a:cubicBezTo>
                    <a:lnTo>
                      <a:pt x="86878" y="92972"/>
                    </a:lnTo>
                    <a:cubicBezTo>
                      <a:pt x="86878" y="92972"/>
                      <a:pt x="90058" y="97159"/>
                      <a:pt x="94809" y="105616"/>
                    </a:cubicBezTo>
                    <a:cubicBezTo>
                      <a:pt x="99551" y="114065"/>
                      <a:pt x="105873" y="126802"/>
                      <a:pt x="105873" y="126802"/>
                    </a:cubicBezTo>
                    <a:lnTo>
                      <a:pt x="98571" y="133910"/>
                    </a:lnTo>
                    <a:cubicBezTo>
                      <a:pt x="98571" y="133910"/>
                      <a:pt x="94985" y="120729"/>
                      <a:pt x="90881" y="111255"/>
                    </a:cubicBezTo>
                    <a:cubicBezTo>
                      <a:pt x="86786" y="101781"/>
                      <a:pt x="82165" y="96003"/>
                      <a:pt x="82165" y="96003"/>
                    </a:cubicBezTo>
                    <a:lnTo>
                      <a:pt x="69630" y="99497"/>
                    </a:lnTo>
                    <a:cubicBezTo>
                      <a:pt x="69630" y="99497"/>
                      <a:pt x="71553" y="109869"/>
                      <a:pt x="69011" y="120859"/>
                    </a:cubicBezTo>
                    <a:cubicBezTo>
                      <a:pt x="66469" y="131858"/>
                      <a:pt x="60720" y="144966"/>
                      <a:pt x="60720" y="144966"/>
                    </a:cubicBezTo>
                    <a:cubicBezTo>
                      <a:pt x="60720" y="144966"/>
                      <a:pt x="65083" y="131332"/>
                      <a:pt x="66201" y="120332"/>
                    </a:cubicBezTo>
                    <a:cubicBezTo>
                      <a:pt x="67329" y="109332"/>
                      <a:pt x="65804" y="100228"/>
                      <a:pt x="65804" y="100228"/>
                    </a:cubicBezTo>
                    <a:lnTo>
                      <a:pt x="45958" y="104775"/>
                    </a:lnTo>
                    <a:cubicBezTo>
                      <a:pt x="45958" y="104775"/>
                      <a:pt x="45450" y="110210"/>
                      <a:pt x="40264" y="115100"/>
                    </a:cubicBezTo>
                    <a:cubicBezTo>
                      <a:pt x="35078" y="119999"/>
                      <a:pt x="25225" y="124353"/>
                      <a:pt x="25225" y="124353"/>
                    </a:cubicBezTo>
                    <a:cubicBezTo>
                      <a:pt x="25225" y="124353"/>
                      <a:pt x="34043" y="117596"/>
                      <a:pt x="38379" y="112900"/>
                    </a:cubicBezTo>
                    <a:cubicBezTo>
                      <a:pt x="42723" y="108205"/>
                      <a:pt x="42584" y="105570"/>
                      <a:pt x="42584" y="105570"/>
                    </a:cubicBezTo>
                    <a:lnTo>
                      <a:pt x="4409" y="103389"/>
                    </a:lnTo>
                    <a:cubicBezTo>
                      <a:pt x="4409" y="103389"/>
                      <a:pt x="30651" y="101891"/>
                      <a:pt x="43897" y="100108"/>
                    </a:cubicBezTo>
                    <a:cubicBezTo>
                      <a:pt x="53889" y="98758"/>
                      <a:pt x="57457" y="97519"/>
                      <a:pt x="57457" y="97519"/>
                    </a:cubicBezTo>
                    <a:cubicBezTo>
                      <a:pt x="57457" y="97519"/>
                      <a:pt x="55035" y="93582"/>
                      <a:pt x="50201" y="89200"/>
                    </a:cubicBezTo>
                    <a:cubicBezTo>
                      <a:pt x="45367" y="84810"/>
                      <a:pt x="38656" y="80817"/>
                      <a:pt x="38656" y="80817"/>
                    </a:cubicBezTo>
                    <a:cubicBezTo>
                      <a:pt x="38656" y="80817"/>
                      <a:pt x="46651" y="83063"/>
                      <a:pt x="52345" y="86723"/>
                    </a:cubicBezTo>
                    <a:cubicBezTo>
                      <a:pt x="58039" y="90374"/>
                      <a:pt x="61441" y="95449"/>
                      <a:pt x="61441" y="95449"/>
                    </a:cubicBezTo>
                    <a:lnTo>
                      <a:pt x="78864" y="91225"/>
                    </a:lnTo>
                    <a:cubicBezTo>
                      <a:pt x="78864" y="91225"/>
                      <a:pt x="73420" y="83423"/>
                      <a:pt x="68678" y="77147"/>
                    </a:cubicBezTo>
                    <a:cubicBezTo>
                      <a:pt x="63927" y="70871"/>
                      <a:pt x="57882" y="65500"/>
                      <a:pt x="57882" y="65500"/>
                    </a:cubicBezTo>
                    <a:cubicBezTo>
                      <a:pt x="57882" y="65500"/>
                      <a:pt x="49452" y="67488"/>
                      <a:pt x="39590" y="66591"/>
                    </a:cubicBezTo>
                    <a:cubicBezTo>
                      <a:pt x="29727" y="65704"/>
                      <a:pt x="18440" y="61932"/>
                      <a:pt x="18440" y="61932"/>
                    </a:cubicBezTo>
                    <a:cubicBezTo>
                      <a:pt x="18440" y="61932"/>
                      <a:pt x="29431" y="63236"/>
                      <a:pt x="38249" y="63125"/>
                    </a:cubicBezTo>
                    <a:cubicBezTo>
                      <a:pt x="47067" y="63023"/>
                      <a:pt x="53714" y="61498"/>
                      <a:pt x="53714" y="61498"/>
                    </a:cubicBezTo>
                    <a:cubicBezTo>
                      <a:pt x="53714" y="61498"/>
                      <a:pt x="51486" y="56673"/>
                      <a:pt x="41262" y="46533"/>
                    </a:cubicBezTo>
                    <a:cubicBezTo>
                      <a:pt x="27952" y="33333"/>
                      <a:pt x="0" y="9476"/>
                      <a:pt x="0" y="94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35" name="Google Shape;11435;p17"/>
            <p:cNvGrpSpPr/>
            <p:nvPr/>
          </p:nvGrpSpPr>
          <p:grpSpPr>
            <a:xfrm>
              <a:off x="6842226" y="2571871"/>
              <a:ext cx="148124" cy="142245"/>
              <a:chOff x="6842226" y="2571871"/>
              <a:chExt cx="148124" cy="142245"/>
            </a:xfrm>
          </p:grpSpPr>
          <p:sp>
            <p:nvSpPr>
              <p:cNvPr id="11436" name="Google Shape;11436;p17"/>
              <p:cNvSpPr/>
              <p:nvPr/>
            </p:nvSpPr>
            <p:spPr>
              <a:xfrm>
                <a:off x="6842226" y="2571871"/>
                <a:ext cx="148124" cy="142245"/>
              </a:xfrm>
              <a:custGeom>
                <a:avLst/>
                <a:gdLst/>
                <a:ahLst/>
                <a:cxnLst/>
                <a:rect l="l" t="t" r="r" b="b"/>
                <a:pathLst>
                  <a:path w="148124" h="142245" extrusionOk="0">
                    <a:moveTo>
                      <a:pt x="84808" y="108212"/>
                    </a:moveTo>
                    <a:cubicBezTo>
                      <a:pt x="84808" y="108212"/>
                      <a:pt x="72274" y="130156"/>
                      <a:pt x="54582" y="137162"/>
                    </a:cubicBezTo>
                    <a:cubicBezTo>
                      <a:pt x="26732" y="148208"/>
                      <a:pt x="17285" y="137809"/>
                      <a:pt x="17285" y="137809"/>
                    </a:cubicBezTo>
                    <a:cubicBezTo>
                      <a:pt x="17285" y="137809"/>
                      <a:pt x="37195" y="129888"/>
                      <a:pt x="32167" y="116448"/>
                    </a:cubicBezTo>
                    <a:cubicBezTo>
                      <a:pt x="29560" y="109478"/>
                      <a:pt x="17682" y="105393"/>
                      <a:pt x="17682" y="105393"/>
                    </a:cubicBezTo>
                    <a:cubicBezTo>
                      <a:pt x="17682" y="105393"/>
                      <a:pt x="18810" y="95530"/>
                      <a:pt x="14382" y="88884"/>
                    </a:cubicBezTo>
                    <a:cubicBezTo>
                      <a:pt x="9964" y="82238"/>
                      <a:pt x="0" y="78809"/>
                      <a:pt x="0" y="78809"/>
                    </a:cubicBezTo>
                    <a:cubicBezTo>
                      <a:pt x="0" y="78809"/>
                      <a:pt x="9031" y="72348"/>
                      <a:pt x="19429" y="69298"/>
                    </a:cubicBezTo>
                    <a:cubicBezTo>
                      <a:pt x="29828" y="66247"/>
                      <a:pt x="41577" y="66608"/>
                      <a:pt x="41577" y="66608"/>
                    </a:cubicBezTo>
                    <a:cubicBezTo>
                      <a:pt x="41577" y="66608"/>
                      <a:pt x="38267" y="62042"/>
                      <a:pt x="35855" y="57346"/>
                    </a:cubicBezTo>
                    <a:cubicBezTo>
                      <a:pt x="33442" y="52650"/>
                      <a:pt x="31926" y="47816"/>
                      <a:pt x="31926" y="47816"/>
                    </a:cubicBezTo>
                    <a:cubicBezTo>
                      <a:pt x="31926" y="47816"/>
                      <a:pt x="37094" y="45699"/>
                      <a:pt x="41808" y="45089"/>
                    </a:cubicBezTo>
                    <a:cubicBezTo>
                      <a:pt x="46531" y="44479"/>
                      <a:pt x="50801" y="45376"/>
                      <a:pt x="50801" y="45376"/>
                    </a:cubicBezTo>
                    <a:cubicBezTo>
                      <a:pt x="50801" y="45376"/>
                      <a:pt x="50792" y="32084"/>
                      <a:pt x="52401" y="20742"/>
                    </a:cubicBezTo>
                    <a:cubicBezTo>
                      <a:pt x="54000" y="9400"/>
                      <a:pt x="57225" y="0"/>
                      <a:pt x="57225" y="0"/>
                    </a:cubicBezTo>
                    <a:cubicBezTo>
                      <a:pt x="57225" y="0"/>
                      <a:pt x="68530" y="4724"/>
                      <a:pt x="76711" y="10667"/>
                    </a:cubicBezTo>
                    <a:cubicBezTo>
                      <a:pt x="84900" y="16601"/>
                      <a:pt x="89965" y="23765"/>
                      <a:pt x="89965" y="23765"/>
                    </a:cubicBezTo>
                    <a:cubicBezTo>
                      <a:pt x="89965" y="23765"/>
                      <a:pt x="92156" y="19661"/>
                      <a:pt x="94957" y="16499"/>
                    </a:cubicBezTo>
                    <a:cubicBezTo>
                      <a:pt x="97767" y="13338"/>
                      <a:pt x="101196" y="11120"/>
                      <a:pt x="101196" y="11120"/>
                    </a:cubicBezTo>
                    <a:cubicBezTo>
                      <a:pt x="101196" y="11120"/>
                      <a:pt x="105152" y="17766"/>
                      <a:pt x="106132" y="25429"/>
                    </a:cubicBezTo>
                    <a:cubicBezTo>
                      <a:pt x="107112" y="33082"/>
                      <a:pt x="105097" y="41734"/>
                      <a:pt x="105097" y="41734"/>
                    </a:cubicBezTo>
                    <a:cubicBezTo>
                      <a:pt x="105097" y="41734"/>
                      <a:pt x="114988" y="29422"/>
                      <a:pt x="125053" y="21676"/>
                    </a:cubicBezTo>
                    <a:cubicBezTo>
                      <a:pt x="135110" y="13930"/>
                      <a:pt x="145333" y="10741"/>
                      <a:pt x="145333" y="10741"/>
                    </a:cubicBezTo>
                    <a:cubicBezTo>
                      <a:pt x="145333" y="10741"/>
                      <a:pt x="138900" y="23931"/>
                      <a:pt x="138410" y="33563"/>
                    </a:cubicBezTo>
                    <a:cubicBezTo>
                      <a:pt x="137911" y="43204"/>
                      <a:pt x="143365" y="49286"/>
                      <a:pt x="143365" y="49286"/>
                    </a:cubicBezTo>
                    <a:cubicBezTo>
                      <a:pt x="143365" y="49286"/>
                      <a:pt x="127143" y="59684"/>
                      <a:pt x="136543" y="77034"/>
                    </a:cubicBezTo>
                    <a:cubicBezTo>
                      <a:pt x="140268" y="83911"/>
                      <a:pt x="148125" y="82331"/>
                      <a:pt x="148125" y="82331"/>
                    </a:cubicBezTo>
                    <a:cubicBezTo>
                      <a:pt x="148125" y="82331"/>
                      <a:pt x="139695" y="96122"/>
                      <a:pt x="123843"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37" name="Google Shape;11437;p17"/>
              <p:cNvSpPr/>
              <p:nvPr/>
            </p:nvSpPr>
            <p:spPr>
              <a:xfrm>
                <a:off x="6863079" y="2584765"/>
                <a:ext cx="113018" cy="124693"/>
              </a:xfrm>
              <a:custGeom>
                <a:avLst/>
                <a:gdLst/>
                <a:ahLst/>
                <a:cxnLst/>
                <a:rect l="l" t="t" r="r" b="b"/>
                <a:pathLst>
                  <a:path w="113018" h="124693" extrusionOk="0">
                    <a:moveTo>
                      <a:pt x="41734" y="0"/>
                    </a:moveTo>
                    <a:cubicBezTo>
                      <a:pt x="41734" y="0"/>
                      <a:pt x="54767" y="27000"/>
                      <a:pt x="57725" y="41604"/>
                    </a:cubicBezTo>
                    <a:cubicBezTo>
                      <a:pt x="59379" y="49748"/>
                      <a:pt x="59730" y="55359"/>
                      <a:pt x="59730" y="55359"/>
                    </a:cubicBezTo>
                    <a:cubicBezTo>
                      <a:pt x="59730" y="55359"/>
                      <a:pt x="61995" y="51772"/>
                      <a:pt x="65637" y="42325"/>
                    </a:cubicBezTo>
                    <a:cubicBezTo>
                      <a:pt x="69279" y="32879"/>
                      <a:pt x="74289" y="17572"/>
                      <a:pt x="74289" y="17572"/>
                    </a:cubicBezTo>
                    <a:cubicBezTo>
                      <a:pt x="74289" y="17572"/>
                      <a:pt x="72459" y="31954"/>
                      <a:pt x="69140" y="42409"/>
                    </a:cubicBezTo>
                    <a:cubicBezTo>
                      <a:pt x="65822" y="52863"/>
                      <a:pt x="61025" y="59407"/>
                      <a:pt x="61025" y="59407"/>
                    </a:cubicBezTo>
                    <a:cubicBezTo>
                      <a:pt x="61025" y="59407"/>
                      <a:pt x="63169" y="66405"/>
                      <a:pt x="63909" y="73513"/>
                    </a:cubicBezTo>
                    <a:cubicBezTo>
                      <a:pt x="64657" y="80611"/>
                      <a:pt x="63983" y="87812"/>
                      <a:pt x="63983" y="87812"/>
                    </a:cubicBezTo>
                    <a:lnTo>
                      <a:pt x="78051" y="70823"/>
                    </a:lnTo>
                    <a:cubicBezTo>
                      <a:pt x="78051" y="70823"/>
                      <a:pt x="75611" y="67144"/>
                      <a:pt x="76165" y="59389"/>
                    </a:cubicBezTo>
                    <a:cubicBezTo>
                      <a:pt x="76711" y="51634"/>
                      <a:pt x="80251" y="39802"/>
                      <a:pt x="80251" y="39802"/>
                    </a:cubicBezTo>
                    <a:cubicBezTo>
                      <a:pt x="80251" y="39802"/>
                      <a:pt x="79243" y="50663"/>
                      <a:pt x="79216" y="57328"/>
                    </a:cubicBezTo>
                    <a:cubicBezTo>
                      <a:pt x="79178" y="63992"/>
                      <a:pt x="80122" y="66460"/>
                      <a:pt x="80122" y="66460"/>
                    </a:cubicBezTo>
                    <a:lnTo>
                      <a:pt x="91047" y="49119"/>
                    </a:lnTo>
                    <a:lnTo>
                      <a:pt x="104321" y="25891"/>
                    </a:lnTo>
                    <a:lnTo>
                      <a:pt x="94088" y="49526"/>
                    </a:lnTo>
                    <a:cubicBezTo>
                      <a:pt x="94088" y="49526"/>
                      <a:pt x="96686" y="50062"/>
                      <a:pt x="101418" y="47206"/>
                    </a:cubicBezTo>
                    <a:cubicBezTo>
                      <a:pt x="106141" y="44350"/>
                      <a:pt x="113019" y="38092"/>
                      <a:pt x="113019" y="38092"/>
                    </a:cubicBezTo>
                    <a:cubicBezTo>
                      <a:pt x="113019" y="38092"/>
                      <a:pt x="106798" y="45773"/>
                      <a:pt x="101474" y="49655"/>
                    </a:cubicBezTo>
                    <a:cubicBezTo>
                      <a:pt x="96159" y="53547"/>
                      <a:pt x="91731" y="53630"/>
                      <a:pt x="91731" y="53630"/>
                    </a:cubicBezTo>
                    <a:lnTo>
                      <a:pt x="82857" y="67412"/>
                    </a:lnTo>
                    <a:lnTo>
                      <a:pt x="78107" y="75445"/>
                    </a:lnTo>
                    <a:cubicBezTo>
                      <a:pt x="78107" y="75445"/>
                      <a:pt x="81970" y="76323"/>
                      <a:pt x="89032" y="74307"/>
                    </a:cubicBezTo>
                    <a:cubicBezTo>
                      <a:pt x="96103" y="72302"/>
                      <a:pt x="106364" y="67412"/>
                      <a:pt x="106364" y="67412"/>
                    </a:cubicBezTo>
                    <a:cubicBezTo>
                      <a:pt x="106364" y="67412"/>
                      <a:pt x="97499" y="74307"/>
                      <a:pt x="89716" y="77395"/>
                    </a:cubicBezTo>
                    <a:cubicBezTo>
                      <a:pt x="81942" y="80491"/>
                      <a:pt x="75269" y="79780"/>
                      <a:pt x="75269" y="79780"/>
                    </a:cubicBezTo>
                    <a:lnTo>
                      <a:pt x="64482" y="92018"/>
                    </a:lnTo>
                    <a:cubicBezTo>
                      <a:pt x="64482" y="92018"/>
                      <a:pt x="64777" y="96150"/>
                      <a:pt x="64158" y="103840"/>
                    </a:cubicBezTo>
                    <a:cubicBezTo>
                      <a:pt x="63539" y="111531"/>
                      <a:pt x="62005" y="122780"/>
                      <a:pt x="62005" y="122780"/>
                    </a:cubicBezTo>
                    <a:lnTo>
                      <a:pt x="53334" y="124693"/>
                    </a:lnTo>
                    <a:cubicBezTo>
                      <a:pt x="53334" y="124693"/>
                      <a:pt x="57050" y="114248"/>
                      <a:pt x="58631" y="106123"/>
                    </a:cubicBezTo>
                    <a:cubicBezTo>
                      <a:pt x="60202" y="97998"/>
                      <a:pt x="59629" y="92194"/>
                      <a:pt x="59629" y="92194"/>
                    </a:cubicBezTo>
                    <a:lnTo>
                      <a:pt x="48916" y="89541"/>
                    </a:lnTo>
                    <a:cubicBezTo>
                      <a:pt x="48916" y="89541"/>
                      <a:pt x="45339" y="97398"/>
                      <a:pt x="38249" y="103886"/>
                    </a:cubicBezTo>
                    <a:cubicBezTo>
                      <a:pt x="31159" y="110384"/>
                      <a:pt x="20742" y="117030"/>
                      <a:pt x="20742" y="117030"/>
                    </a:cubicBezTo>
                    <a:cubicBezTo>
                      <a:pt x="20742" y="117030"/>
                      <a:pt x="30410" y="109469"/>
                      <a:pt x="36484" y="102398"/>
                    </a:cubicBezTo>
                    <a:cubicBezTo>
                      <a:pt x="42547" y="95327"/>
                      <a:pt x="45810" y="88496"/>
                      <a:pt x="45810" y="88496"/>
                    </a:cubicBezTo>
                    <a:lnTo>
                      <a:pt x="29311" y="83616"/>
                    </a:lnTo>
                    <a:cubicBezTo>
                      <a:pt x="29311" y="83616"/>
                      <a:pt x="26343" y="87128"/>
                      <a:pt x="20271" y="88385"/>
                    </a:cubicBezTo>
                    <a:cubicBezTo>
                      <a:pt x="14188" y="89651"/>
                      <a:pt x="4991" y="88662"/>
                      <a:pt x="4991" y="88662"/>
                    </a:cubicBezTo>
                    <a:cubicBezTo>
                      <a:pt x="4991" y="88662"/>
                      <a:pt x="14586" y="87590"/>
                      <a:pt x="19956" y="86130"/>
                    </a:cubicBezTo>
                    <a:cubicBezTo>
                      <a:pt x="25336" y="84660"/>
                      <a:pt x="26501" y="82802"/>
                      <a:pt x="26501" y="82802"/>
                    </a:cubicBezTo>
                    <a:lnTo>
                      <a:pt x="0" y="65961"/>
                    </a:lnTo>
                    <a:cubicBezTo>
                      <a:pt x="0" y="65961"/>
                      <a:pt x="19651" y="75500"/>
                      <a:pt x="30060" y="79604"/>
                    </a:cubicBezTo>
                    <a:cubicBezTo>
                      <a:pt x="37907" y="82701"/>
                      <a:pt x="41078" y="83283"/>
                      <a:pt x="41078" y="83283"/>
                    </a:cubicBezTo>
                    <a:cubicBezTo>
                      <a:pt x="41078" y="83283"/>
                      <a:pt x="41216" y="79613"/>
                      <a:pt x="39820" y="74677"/>
                    </a:cubicBezTo>
                    <a:cubicBezTo>
                      <a:pt x="38434" y="69741"/>
                      <a:pt x="35504" y="64306"/>
                      <a:pt x="35504" y="64306"/>
                    </a:cubicBezTo>
                    <a:cubicBezTo>
                      <a:pt x="35504" y="64306"/>
                      <a:pt x="40199" y="69057"/>
                      <a:pt x="42556" y="73855"/>
                    </a:cubicBezTo>
                    <a:cubicBezTo>
                      <a:pt x="44914" y="78643"/>
                      <a:pt x="44950" y="83477"/>
                      <a:pt x="44950" y="83477"/>
                    </a:cubicBezTo>
                    <a:lnTo>
                      <a:pt x="59536" y="87600"/>
                    </a:lnTo>
                    <a:cubicBezTo>
                      <a:pt x="59536" y="87600"/>
                      <a:pt x="59342" y="80076"/>
                      <a:pt x="58917" y="73873"/>
                    </a:cubicBezTo>
                    <a:cubicBezTo>
                      <a:pt x="58492" y="67680"/>
                      <a:pt x="56708" y="61570"/>
                      <a:pt x="56708" y="61570"/>
                    </a:cubicBezTo>
                    <a:cubicBezTo>
                      <a:pt x="56708" y="61570"/>
                      <a:pt x="49664" y="59537"/>
                      <a:pt x="42982" y="54961"/>
                    </a:cubicBezTo>
                    <a:cubicBezTo>
                      <a:pt x="36290" y="50386"/>
                      <a:pt x="29958" y="43268"/>
                      <a:pt x="29958" y="43268"/>
                    </a:cubicBezTo>
                    <a:cubicBezTo>
                      <a:pt x="29958" y="43268"/>
                      <a:pt x="37260" y="48583"/>
                      <a:pt x="43675" y="52059"/>
                    </a:cubicBezTo>
                    <a:cubicBezTo>
                      <a:pt x="50090" y="55525"/>
                      <a:pt x="55608" y="57161"/>
                      <a:pt x="55608" y="57161"/>
                    </a:cubicBezTo>
                    <a:cubicBezTo>
                      <a:pt x="55608" y="57161"/>
                      <a:pt x="56310" y="52965"/>
                      <a:pt x="53787" y="41928"/>
                    </a:cubicBezTo>
                    <a:cubicBezTo>
                      <a:pt x="5049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38" name="Google Shape;11438;p17"/>
            <p:cNvGrpSpPr/>
            <p:nvPr/>
          </p:nvGrpSpPr>
          <p:grpSpPr>
            <a:xfrm>
              <a:off x="5494441" y="1082155"/>
              <a:ext cx="133326" cy="202679"/>
              <a:chOff x="5494441" y="1082155"/>
              <a:chExt cx="133326" cy="202679"/>
            </a:xfrm>
          </p:grpSpPr>
          <p:sp>
            <p:nvSpPr>
              <p:cNvPr id="11439" name="Google Shape;11439;p17"/>
              <p:cNvSpPr/>
              <p:nvPr/>
            </p:nvSpPr>
            <p:spPr>
              <a:xfrm>
                <a:off x="5494441" y="1082155"/>
                <a:ext cx="133326" cy="152206"/>
              </a:xfrm>
              <a:custGeom>
                <a:avLst/>
                <a:gdLst/>
                <a:ahLst/>
                <a:cxnLst/>
                <a:rect l="l" t="t" r="r" b="b"/>
                <a:pathLst>
                  <a:path w="133326" h="152206" extrusionOk="0">
                    <a:moveTo>
                      <a:pt x="47465" y="106937"/>
                    </a:moveTo>
                    <a:cubicBezTo>
                      <a:pt x="47465" y="106937"/>
                      <a:pt x="51005" y="130766"/>
                      <a:pt x="64343" y="141433"/>
                    </a:cubicBezTo>
                    <a:cubicBezTo>
                      <a:pt x="85344" y="158228"/>
                      <a:pt x="97388" y="150371"/>
                      <a:pt x="97388" y="150371"/>
                    </a:cubicBezTo>
                    <a:cubicBezTo>
                      <a:pt x="97388" y="150371"/>
                      <a:pt x="82377" y="138336"/>
                      <a:pt x="91537" y="126569"/>
                    </a:cubicBezTo>
                    <a:cubicBezTo>
                      <a:pt x="96298" y="120469"/>
                      <a:pt x="108305" y="119202"/>
                      <a:pt x="108305" y="119202"/>
                    </a:cubicBezTo>
                    <a:cubicBezTo>
                      <a:pt x="108305" y="119202"/>
                      <a:pt x="110736" y="109497"/>
                      <a:pt x="116994" y="104108"/>
                    </a:cubicBezTo>
                    <a:cubicBezTo>
                      <a:pt x="123242" y="98728"/>
                      <a:pt x="133326" y="97656"/>
                      <a:pt x="133326" y="97656"/>
                    </a:cubicBezTo>
                    <a:cubicBezTo>
                      <a:pt x="133326" y="97656"/>
                      <a:pt x="127513" y="89448"/>
                      <a:pt x="119305" y="84207"/>
                    </a:cubicBezTo>
                    <a:cubicBezTo>
                      <a:pt x="111096" y="78966"/>
                      <a:pt x="100494" y="76692"/>
                      <a:pt x="100494" y="76692"/>
                    </a:cubicBezTo>
                    <a:cubicBezTo>
                      <a:pt x="100494" y="76692"/>
                      <a:pt x="105033" y="73050"/>
                      <a:pt x="108822" y="69085"/>
                    </a:cubicBezTo>
                    <a:cubicBezTo>
                      <a:pt x="112603" y="65120"/>
                      <a:pt x="115635" y="60831"/>
                      <a:pt x="115635" y="60831"/>
                    </a:cubicBezTo>
                    <a:cubicBezTo>
                      <a:pt x="115635" y="60831"/>
                      <a:pt x="111762" y="57642"/>
                      <a:pt x="107768" y="56006"/>
                    </a:cubicBezTo>
                    <a:cubicBezTo>
                      <a:pt x="103775" y="54369"/>
                      <a:pt x="99653" y="54277"/>
                      <a:pt x="99653" y="54277"/>
                    </a:cubicBezTo>
                    <a:cubicBezTo>
                      <a:pt x="99653" y="54277"/>
                      <a:pt x="104284" y="41540"/>
                      <a:pt x="106798" y="30309"/>
                    </a:cubicBezTo>
                    <a:cubicBezTo>
                      <a:pt x="109312" y="19069"/>
                      <a:pt x="109710" y="9345"/>
                      <a:pt x="109710" y="9345"/>
                    </a:cubicBezTo>
                    <a:cubicBezTo>
                      <a:pt x="109710" y="9345"/>
                      <a:pt x="97980" y="11351"/>
                      <a:pt x="88616" y="15224"/>
                    </a:cubicBezTo>
                    <a:cubicBezTo>
                      <a:pt x="79253" y="19097"/>
                      <a:pt x="72247" y="24828"/>
                      <a:pt x="72247" y="24828"/>
                    </a:cubicBezTo>
                    <a:cubicBezTo>
                      <a:pt x="72247" y="24828"/>
                      <a:pt x="71720" y="20400"/>
                      <a:pt x="70314" y="16749"/>
                    </a:cubicBezTo>
                    <a:cubicBezTo>
                      <a:pt x="68909" y="13089"/>
                      <a:pt x="66626" y="10205"/>
                      <a:pt x="66626" y="10205"/>
                    </a:cubicBezTo>
                    <a:cubicBezTo>
                      <a:pt x="66626" y="10205"/>
                      <a:pt x="60775" y="15695"/>
                      <a:pt x="57244" y="22813"/>
                    </a:cubicBezTo>
                    <a:cubicBezTo>
                      <a:pt x="53714" y="29939"/>
                      <a:pt x="52493" y="38683"/>
                      <a:pt x="52493" y="38683"/>
                    </a:cubicBezTo>
                    <a:cubicBezTo>
                      <a:pt x="52493" y="38683"/>
                      <a:pt x="47954" y="24680"/>
                      <a:pt x="41679" y="15002"/>
                    </a:cubicBezTo>
                    <a:cubicBezTo>
                      <a:pt x="35402" y="5333"/>
                      <a:pt x="27388" y="0"/>
                      <a:pt x="27388" y="0"/>
                    </a:cubicBezTo>
                    <a:cubicBezTo>
                      <a:pt x="27388" y="0"/>
                      <a:pt x="28544" y="14078"/>
                      <a:pt x="25632" y="23423"/>
                    </a:cubicBezTo>
                    <a:cubicBezTo>
                      <a:pt x="22720" y="32777"/>
                      <a:pt x="15741" y="37389"/>
                      <a:pt x="15741" y="37389"/>
                    </a:cubicBezTo>
                    <a:cubicBezTo>
                      <a:pt x="15741" y="37389"/>
                      <a:pt x="26593" y="50968"/>
                      <a:pt x="12174" y="65508"/>
                    </a:cubicBezTo>
                    <a:cubicBezTo>
                      <a:pt x="6452" y="71276"/>
                      <a:pt x="0" y="68003"/>
                      <a:pt x="0" y="68003"/>
                    </a:cubicBezTo>
                    <a:cubicBezTo>
                      <a:pt x="0" y="68003"/>
                      <a:pt x="2718" y="83107"/>
                      <a:pt x="14466" y="93219"/>
                    </a:cubicBezTo>
                    <a:cubicBezTo>
                      <a:pt x="26224" y="103341"/>
                      <a:pt x="47465" y="106937"/>
                      <a:pt x="47465" y="1069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40" name="Google Shape;11440;p17"/>
              <p:cNvSpPr/>
              <p:nvPr/>
            </p:nvSpPr>
            <p:spPr>
              <a:xfrm>
                <a:off x="5503990" y="1102666"/>
                <a:ext cx="105161" cy="182168"/>
              </a:xfrm>
              <a:custGeom>
                <a:avLst/>
                <a:gdLst/>
                <a:ahLst/>
                <a:cxnLst/>
                <a:rect l="l" t="t" r="r" b="b"/>
                <a:pathLst>
                  <a:path w="105161" h="182168" extrusionOk="0">
                    <a:moveTo>
                      <a:pt x="90890" y="0"/>
                    </a:moveTo>
                    <a:cubicBezTo>
                      <a:pt x="90890" y="0"/>
                      <a:pt x="69880" y="22979"/>
                      <a:pt x="62152" y="36317"/>
                    </a:cubicBezTo>
                    <a:cubicBezTo>
                      <a:pt x="57845" y="43758"/>
                      <a:pt x="55580" y="49064"/>
                      <a:pt x="55580" y="49064"/>
                    </a:cubicBezTo>
                    <a:cubicBezTo>
                      <a:pt x="55580" y="49064"/>
                      <a:pt x="54813" y="45117"/>
                      <a:pt x="54850" y="35245"/>
                    </a:cubicBezTo>
                    <a:cubicBezTo>
                      <a:pt x="54887" y="25382"/>
                      <a:pt x="55747" y="9595"/>
                      <a:pt x="55747" y="9595"/>
                    </a:cubicBezTo>
                    <a:cubicBezTo>
                      <a:pt x="55747" y="9595"/>
                      <a:pt x="52373" y="23783"/>
                      <a:pt x="51698" y="34552"/>
                    </a:cubicBezTo>
                    <a:cubicBezTo>
                      <a:pt x="51014" y="45311"/>
                      <a:pt x="53020" y="52650"/>
                      <a:pt x="53020" y="52650"/>
                    </a:cubicBezTo>
                    <a:cubicBezTo>
                      <a:pt x="53020" y="52650"/>
                      <a:pt x="48666" y="58890"/>
                      <a:pt x="45542" y="65526"/>
                    </a:cubicBezTo>
                    <a:cubicBezTo>
                      <a:pt x="42409" y="72172"/>
                      <a:pt x="40505" y="79225"/>
                      <a:pt x="40505" y="79225"/>
                    </a:cubicBezTo>
                    <a:lnTo>
                      <a:pt x="33868" y="59805"/>
                    </a:lnTo>
                    <a:cubicBezTo>
                      <a:pt x="33868" y="59805"/>
                      <a:pt x="37315" y="56819"/>
                      <a:pt x="39525" y="49258"/>
                    </a:cubicBezTo>
                    <a:cubicBezTo>
                      <a:pt x="41734" y="41697"/>
                      <a:pt x="42695" y="29579"/>
                      <a:pt x="42695" y="29579"/>
                    </a:cubicBezTo>
                    <a:cubicBezTo>
                      <a:pt x="42695" y="29579"/>
                      <a:pt x="39811" y="40209"/>
                      <a:pt x="37519" y="46605"/>
                    </a:cubicBezTo>
                    <a:cubicBezTo>
                      <a:pt x="35236" y="53001"/>
                      <a:pt x="33535" y="55155"/>
                      <a:pt x="33535" y="55155"/>
                    </a:cubicBezTo>
                    <a:lnTo>
                      <a:pt x="29828" y="36095"/>
                    </a:lnTo>
                    <a:lnTo>
                      <a:pt x="26066" y="10861"/>
                    </a:lnTo>
                    <a:lnTo>
                      <a:pt x="26972" y="35809"/>
                    </a:lnTo>
                    <a:cubicBezTo>
                      <a:pt x="26972" y="35809"/>
                      <a:pt x="24467" y="35744"/>
                      <a:pt x="21241" y="31945"/>
                    </a:cubicBezTo>
                    <a:cubicBezTo>
                      <a:pt x="18015" y="28155"/>
                      <a:pt x="14068" y="20631"/>
                      <a:pt x="14068" y="20631"/>
                    </a:cubicBezTo>
                    <a:cubicBezTo>
                      <a:pt x="14068" y="20631"/>
                      <a:pt x="16943" y="29375"/>
                      <a:pt x="20336" y="34293"/>
                    </a:cubicBezTo>
                    <a:cubicBezTo>
                      <a:pt x="23728" y="39201"/>
                      <a:pt x="27647" y="40264"/>
                      <a:pt x="27647" y="40264"/>
                    </a:cubicBezTo>
                    <a:lnTo>
                      <a:pt x="30762" y="55460"/>
                    </a:lnTo>
                    <a:lnTo>
                      <a:pt x="32204" y="64223"/>
                    </a:lnTo>
                    <a:cubicBezTo>
                      <a:pt x="32204" y="64223"/>
                      <a:pt x="28460" y="64195"/>
                      <a:pt x="22849" y="60692"/>
                    </a:cubicBezTo>
                    <a:cubicBezTo>
                      <a:pt x="17248" y="57198"/>
                      <a:pt x="9798" y="50219"/>
                      <a:pt x="9798" y="50219"/>
                    </a:cubicBezTo>
                    <a:cubicBezTo>
                      <a:pt x="9798" y="50219"/>
                      <a:pt x="15307" y="58806"/>
                      <a:pt x="21167" y="63502"/>
                    </a:cubicBezTo>
                    <a:cubicBezTo>
                      <a:pt x="27028" y="68198"/>
                      <a:pt x="33230" y="69011"/>
                      <a:pt x="33230" y="69011"/>
                    </a:cubicBezTo>
                    <a:lnTo>
                      <a:pt x="38591" y="83144"/>
                    </a:lnTo>
                    <a:cubicBezTo>
                      <a:pt x="38591" y="83144"/>
                      <a:pt x="36890" y="87045"/>
                      <a:pt x="34764" y="94550"/>
                    </a:cubicBezTo>
                    <a:cubicBezTo>
                      <a:pt x="33859" y="97776"/>
                      <a:pt x="20576" y="111845"/>
                      <a:pt x="13412" y="129749"/>
                    </a:cubicBezTo>
                    <a:cubicBezTo>
                      <a:pt x="3892" y="153542"/>
                      <a:pt x="0" y="182168"/>
                      <a:pt x="0" y="182168"/>
                    </a:cubicBezTo>
                    <a:lnTo>
                      <a:pt x="5592" y="178055"/>
                    </a:lnTo>
                    <a:cubicBezTo>
                      <a:pt x="5592" y="178055"/>
                      <a:pt x="8263" y="152211"/>
                      <a:pt x="17156" y="131321"/>
                    </a:cubicBezTo>
                    <a:cubicBezTo>
                      <a:pt x="24486" y="114128"/>
                      <a:pt x="38268" y="101649"/>
                      <a:pt x="38905" y="97971"/>
                    </a:cubicBezTo>
                    <a:cubicBezTo>
                      <a:pt x="40329" y="89827"/>
                      <a:pt x="42862" y="84392"/>
                      <a:pt x="42862" y="84392"/>
                    </a:cubicBezTo>
                    <a:lnTo>
                      <a:pt x="53334" y="84235"/>
                    </a:lnTo>
                    <a:cubicBezTo>
                      <a:pt x="53334" y="84235"/>
                      <a:pt x="53787" y="92563"/>
                      <a:pt x="57854" y="100374"/>
                    </a:cubicBezTo>
                    <a:cubicBezTo>
                      <a:pt x="61921" y="108184"/>
                      <a:pt x="68900" y="116873"/>
                      <a:pt x="68900" y="116873"/>
                    </a:cubicBezTo>
                    <a:cubicBezTo>
                      <a:pt x="68900" y="116873"/>
                      <a:pt x="62910" y="107473"/>
                      <a:pt x="59953" y="99338"/>
                    </a:cubicBezTo>
                    <a:cubicBezTo>
                      <a:pt x="56995" y="91214"/>
                      <a:pt x="56468" y="83930"/>
                      <a:pt x="56468" y="83930"/>
                    </a:cubicBezTo>
                    <a:lnTo>
                      <a:pt x="72884" y="82931"/>
                    </a:lnTo>
                    <a:cubicBezTo>
                      <a:pt x="72884" y="82931"/>
                      <a:pt x="74298" y="86962"/>
                      <a:pt x="79290" y="89522"/>
                    </a:cubicBezTo>
                    <a:cubicBezTo>
                      <a:pt x="84272" y="92092"/>
                      <a:pt x="92822" y="93192"/>
                      <a:pt x="92822" y="93192"/>
                    </a:cubicBezTo>
                    <a:cubicBezTo>
                      <a:pt x="92822" y="93192"/>
                      <a:pt x="84632" y="90021"/>
                      <a:pt x="80353" y="87424"/>
                    </a:cubicBezTo>
                    <a:cubicBezTo>
                      <a:pt x="76064" y="84817"/>
                      <a:pt x="75676" y="82784"/>
                      <a:pt x="75676" y="82784"/>
                    </a:cubicBezTo>
                    <a:lnTo>
                      <a:pt x="105162" y="72542"/>
                    </a:lnTo>
                    <a:cubicBezTo>
                      <a:pt x="105162" y="72542"/>
                      <a:pt x="84318" y="77302"/>
                      <a:pt x="73614" y="78920"/>
                    </a:cubicBezTo>
                    <a:cubicBezTo>
                      <a:pt x="65536" y="80140"/>
                      <a:pt x="62504" y="79992"/>
                      <a:pt x="62504" y="79992"/>
                    </a:cubicBezTo>
                    <a:cubicBezTo>
                      <a:pt x="62504" y="79992"/>
                      <a:pt x="63659" y="76443"/>
                      <a:pt x="66617" y="72024"/>
                    </a:cubicBezTo>
                    <a:cubicBezTo>
                      <a:pt x="69575" y="67597"/>
                      <a:pt x="74067" y="63040"/>
                      <a:pt x="74067" y="63040"/>
                    </a:cubicBezTo>
                    <a:cubicBezTo>
                      <a:pt x="74067" y="63040"/>
                      <a:pt x="68235" y="66552"/>
                      <a:pt x="64463" y="70619"/>
                    </a:cubicBezTo>
                    <a:cubicBezTo>
                      <a:pt x="60692" y="74686"/>
                      <a:pt x="58982" y="79308"/>
                      <a:pt x="58982" y="79308"/>
                    </a:cubicBezTo>
                    <a:lnTo>
                      <a:pt x="44544" y="80011"/>
                    </a:lnTo>
                    <a:cubicBezTo>
                      <a:pt x="44544" y="80011"/>
                      <a:pt x="47335" y="72838"/>
                      <a:pt x="49868" y="66996"/>
                    </a:cubicBezTo>
                    <a:cubicBezTo>
                      <a:pt x="52401" y="61145"/>
                      <a:pt x="56116" y="55691"/>
                      <a:pt x="56116" y="55691"/>
                    </a:cubicBezTo>
                    <a:cubicBezTo>
                      <a:pt x="56116" y="55691"/>
                      <a:pt x="63105" y="55312"/>
                      <a:pt x="70656" y="52410"/>
                    </a:cubicBezTo>
                    <a:cubicBezTo>
                      <a:pt x="78217" y="49517"/>
                      <a:pt x="86342" y="44109"/>
                      <a:pt x="86342" y="44109"/>
                    </a:cubicBezTo>
                    <a:cubicBezTo>
                      <a:pt x="86342" y="44109"/>
                      <a:pt x="77977" y="47576"/>
                      <a:pt x="71054" y="49471"/>
                    </a:cubicBezTo>
                    <a:cubicBezTo>
                      <a:pt x="64121" y="51375"/>
                      <a:pt x="58631" y="51707"/>
                      <a:pt x="58631" y="51707"/>
                    </a:cubicBezTo>
                    <a:cubicBezTo>
                      <a:pt x="58631" y="51707"/>
                      <a:pt x="59472" y="47529"/>
                      <a:pt x="65563" y="37510"/>
                    </a:cubicBezTo>
                    <a:cubicBezTo>
                      <a:pt x="73494" y="24458"/>
                      <a:pt x="90890" y="0"/>
                      <a:pt x="9089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41" name="Google Shape;11441;p17"/>
            <p:cNvGrpSpPr/>
            <p:nvPr/>
          </p:nvGrpSpPr>
          <p:grpSpPr>
            <a:xfrm>
              <a:off x="4149282" y="1589333"/>
              <a:ext cx="230908" cy="236265"/>
              <a:chOff x="4149282" y="1589333"/>
              <a:chExt cx="230908" cy="236265"/>
            </a:xfrm>
          </p:grpSpPr>
          <p:sp>
            <p:nvSpPr>
              <p:cNvPr id="11442" name="Google Shape;11442;p17"/>
              <p:cNvSpPr/>
              <p:nvPr/>
            </p:nvSpPr>
            <p:spPr>
              <a:xfrm>
                <a:off x="4149282" y="1589333"/>
                <a:ext cx="230908" cy="236265"/>
              </a:xfrm>
              <a:custGeom>
                <a:avLst/>
                <a:gdLst/>
                <a:ahLst/>
                <a:cxnLst/>
                <a:rect l="l" t="t" r="r" b="b"/>
                <a:pathLst>
                  <a:path w="230908" h="236265" extrusionOk="0">
                    <a:moveTo>
                      <a:pt x="136238" y="71050"/>
                    </a:moveTo>
                    <a:cubicBezTo>
                      <a:pt x="136238" y="71050"/>
                      <a:pt x="119960" y="34261"/>
                      <a:pt x="93487" y="17411"/>
                    </a:cubicBezTo>
                    <a:cubicBezTo>
                      <a:pt x="51791" y="-9127"/>
                      <a:pt x="35568" y="2566"/>
                      <a:pt x="35568" y="2566"/>
                    </a:cubicBezTo>
                    <a:cubicBezTo>
                      <a:pt x="35568" y="2566"/>
                      <a:pt x="65369" y="21579"/>
                      <a:pt x="55571" y="39373"/>
                    </a:cubicBezTo>
                    <a:cubicBezTo>
                      <a:pt x="50487" y="48616"/>
                      <a:pt x="31418" y="50160"/>
                      <a:pt x="31418" y="50160"/>
                    </a:cubicBezTo>
                    <a:cubicBezTo>
                      <a:pt x="31418" y="50160"/>
                      <a:pt x="31714" y="65014"/>
                      <a:pt x="23857" y="73102"/>
                    </a:cubicBezTo>
                    <a:cubicBezTo>
                      <a:pt x="16000" y="81181"/>
                      <a:pt x="0" y="82493"/>
                      <a:pt x="0" y="82493"/>
                    </a:cubicBezTo>
                    <a:cubicBezTo>
                      <a:pt x="0" y="82493"/>
                      <a:pt x="13098" y="95314"/>
                      <a:pt x="28821" y="103651"/>
                    </a:cubicBezTo>
                    <a:cubicBezTo>
                      <a:pt x="44534" y="111989"/>
                      <a:pt x="62873" y="115843"/>
                      <a:pt x="62873" y="115843"/>
                    </a:cubicBezTo>
                    <a:cubicBezTo>
                      <a:pt x="62873" y="115843"/>
                      <a:pt x="57050" y="121287"/>
                      <a:pt x="52604" y="127268"/>
                    </a:cubicBezTo>
                    <a:cubicBezTo>
                      <a:pt x="48158" y="133239"/>
                      <a:pt x="45098" y="139756"/>
                      <a:pt x="45098" y="139756"/>
                    </a:cubicBezTo>
                    <a:cubicBezTo>
                      <a:pt x="45098" y="139756"/>
                      <a:pt x="52816" y="144775"/>
                      <a:pt x="60073" y="147428"/>
                    </a:cubicBezTo>
                    <a:cubicBezTo>
                      <a:pt x="67319" y="150081"/>
                      <a:pt x="74095" y="150358"/>
                      <a:pt x="74095" y="150358"/>
                    </a:cubicBezTo>
                    <a:cubicBezTo>
                      <a:pt x="74095" y="150358"/>
                      <a:pt x="72126" y="169815"/>
                      <a:pt x="72949" y="187017"/>
                    </a:cubicBezTo>
                    <a:cubicBezTo>
                      <a:pt x="73781" y="204219"/>
                      <a:pt x="77413" y="219166"/>
                      <a:pt x="77413" y="219166"/>
                    </a:cubicBezTo>
                    <a:cubicBezTo>
                      <a:pt x="77413" y="219166"/>
                      <a:pt x="95687" y="216467"/>
                      <a:pt x="109294" y="210819"/>
                    </a:cubicBezTo>
                    <a:cubicBezTo>
                      <a:pt x="122890" y="205180"/>
                      <a:pt x="131829" y="196584"/>
                      <a:pt x="131829" y="196584"/>
                    </a:cubicBezTo>
                    <a:cubicBezTo>
                      <a:pt x="131829" y="196584"/>
                      <a:pt x="134630" y="203406"/>
                      <a:pt x="138530" y="209081"/>
                    </a:cubicBezTo>
                    <a:cubicBezTo>
                      <a:pt x="142431" y="214756"/>
                      <a:pt x="147432" y="219277"/>
                      <a:pt x="147432" y="219277"/>
                    </a:cubicBezTo>
                    <a:cubicBezTo>
                      <a:pt x="147432" y="219277"/>
                      <a:pt x="154577" y="211013"/>
                      <a:pt x="157220" y="200170"/>
                    </a:cubicBezTo>
                    <a:cubicBezTo>
                      <a:pt x="159864" y="189328"/>
                      <a:pt x="158015" y="175907"/>
                      <a:pt x="158015" y="175907"/>
                    </a:cubicBezTo>
                    <a:cubicBezTo>
                      <a:pt x="158015" y="175907"/>
                      <a:pt x="171585" y="197619"/>
                      <a:pt x="186097" y="212714"/>
                    </a:cubicBezTo>
                    <a:cubicBezTo>
                      <a:pt x="200600" y="227799"/>
                      <a:pt x="216036" y="236266"/>
                      <a:pt x="216036" y="236266"/>
                    </a:cubicBezTo>
                    <a:cubicBezTo>
                      <a:pt x="216036" y="236266"/>
                      <a:pt x="207966" y="214572"/>
                      <a:pt x="208623" y="200281"/>
                    </a:cubicBezTo>
                    <a:cubicBezTo>
                      <a:pt x="209270" y="185991"/>
                      <a:pt x="218643" y="179123"/>
                      <a:pt x="218643" y="179123"/>
                    </a:cubicBezTo>
                    <a:cubicBezTo>
                      <a:pt x="218643" y="179123"/>
                      <a:pt x="194943" y="157854"/>
                      <a:pt x="212117" y="135966"/>
                    </a:cubicBezTo>
                    <a:cubicBezTo>
                      <a:pt x="218920" y="127286"/>
                      <a:pt x="230908" y="132527"/>
                      <a:pt x="230908" y="132527"/>
                    </a:cubicBezTo>
                    <a:cubicBezTo>
                      <a:pt x="230908" y="132527"/>
                      <a:pt x="219826" y="109197"/>
                      <a:pt x="196172" y="93243"/>
                    </a:cubicBezTo>
                    <a:cubicBezTo>
                      <a:pt x="172528" y="77289"/>
                      <a:pt x="136238" y="71050"/>
                      <a:pt x="136238" y="710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43" name="Google Shape;11443;p17"/>
              <p:cNvSpPr/>
              <p:nvPr/>
            </p:nvSpPr>
            <p:spPr>
              <a:xfrm>
                <a:off x="4181726" y="1612502"/>
                <a:ext cx="171677" cy="179127"/>
              </a:xfrm>
              <a:custGeom>
                <a:avLst/>
                <a:gdLst/>
                <a:ahLst/>
                <a:cxnLst/>
                <a:rect l="l" t="t" r="r" b="b"/>
                <a:pathLst>
                  <a:path w="171677" h="179127" extrusionOk="0">
                    <a:moveTo>
                      <a:pt x="55211" y="179127"/>
                    </a:moveTo>
                    <a:cubicBezTo>
                      <a:pt x="55211" y="179127"/>
                      <a:pt x="79446" y="144455"/>
                      <a:pt x="86204" y="124194"/>
                    </a:cubicBezTo>
                    <a:cubicBezTo>
                      <a:pt x="89975" y="112880"/>
                      <a:pt x="91343" y="104792"/>
                      <a:pt x="91343" y="104792"/>
                    </a:cubicBezTo>
                    <a:cubicBezTo>
                      <a:pt x="91343" y="104792"/>
                      <a:pt x="94338" y="110893"/>
                      <a:pt x="98608" y="126080"/>
                    </a:cubicBezTo>
                    <a:cubicBezTo>
                      <a:pt x="102878" y="141257"/>
                      <a:pt x="108425" y="165530"/>
                      <a:pt x="108425" y="165530"/>
                    </a:cubicBezTo>
                    <a:cubicBezTo>
                      <a:pt x="108425" y="165530"/>
                      <a:pt x="107685" y="143799"/>
                      <a:pt x="104071" y="127253"/>
                    </a:cubicBezTo>
                    <a:cubicBezTo>
                      <a:pt x="100447" y="110717"/>
                      <a:pt x="93940" y="99357"/>
                      <a:pt x="93940" y="99357"/>
                    </a:cubicBezTo>
                    <a:cubicBezTo>
                      <a:pt x="93940" y="99357"/>
                      <a:pt x="98322" y="89901"/>
                      <a:pt x="100512" y="79789"/>
                    </a:cubicBezTo>
                    <a:cubicBezTo>
                      <a:pt x="102712" y="69667"/>
                      <a:pt x="102731" y="58880"/>
                      <a:pt x="102731" y="58880"/>
                    </a:cubicBezTo>
                    <a:lnTo>
                      <a:pt x="122105" y="88977"/>
                    </a:lnTo>
                    <a:cubicBezTo>
                      <a:pt x="122105" y="88977"/>
                      <a:pt x="117779" y="93469"/>
                      <a:pt x="117492" y="105023"/>
                    </a:cubicBezTo>
                    <a:cubicBezTo>
                      <a:pt x="117206" y="116577"/>
                      <a:pt x="120959" y="135203"/>
                      <a:pt x="120959" y="135203"/>
                    </a:cubicBezTo>
                    <a:cubicBezTo>
                      <a:pt x="120959" y="135203"/>
                      <a:pt x="120996" y="118934"/>
                      <a:pt x="121929" y="109173"/>
                    </a:cubicBezTo>
                    <a:cubicBezTo>
                      <a:pt x="122863" y="99403"/>
                      <a:pt x="124684" y="96140"/>
                      <a:pt x="124684" y="96140"/>
                    </a:cubicBezTo>
                    <a:lnTo>
                      <a:pt x="139131" y="125599"/>
                    </a:lnTo>
                    <a:lnTo>
                      <a:pt x="156361" y="164550"/>
                    </a:lnTo>
                    <a:lnTo>
                      <a:pt x="143919" y="126135"/>
                    </a:lnTo>
                    <a:cubicBezTo>
                      <a:pt x="143919" y="126135"/>
                      <a:pt x="148032" y="126320"/>
                      <a:pt x="154974" y="132263"/>
                    </a:cubicBezTo>
                    <a:cubicBezTo>
                      <a:pt x="161916" y="138207"/>
                      <a:pt x="171677" y="149918"/>
                      <a:pt x="171677" y="149918"/>
                    </a:cubicBezTo>
                    <a:cubicBezTo>
                      <a:pt x="171677" y="149918"/>
                      <a:pt x="163136" y="136358"/>
                      <a:pt x="155427" y="128686"/>
                    </a:cubicBezTo>
                    <a:cubicBezTo>
                      <a:pt x="147727" y="121023"/>
                      <a:pt x="140860" y="119249"/>
                      <a:pt x="140860" y="119249"/>
                    </a:cubicBezTo>
                    <a:lnTo>
                      <a:pt x="129084" y="95770"/>
                    </a:lnTo>
                    <a:lnTo>
                      <a:pt x="122881" y="82238"/>
                    </a:lnTo>
                    <a:cubicBezTo>
                      <a:pt x="122881" y="82238"/>
                      <a:pt x="129019" y="82395"/>
                      <a:pt x="139713" y="87969"/>
                    </a:cubicBezTo>
                    <a:cubicBezTo>
                      <a:pt x="150399" y="93543"/>
                      <a:pt x="165650" y="104524"/>
                      <a:pt x="165650" y="104524"/>
                    </a:cubicBezTo>
                    <a:cubicBezTo>
                      <a:pt x="165650" y="104524"/>
                      <a:pt x="152867" y="91130"/>
                      <a:pt x="141229" y="83708"/>
                    </a:cubicBezTo>
                    <a:cubicBezTo>
                      <a:pt x="129592" y="76285"/>
                      <a:pt x="119101" y="74834"/>
                      <a:pt x="119101" y="74834"/>
                    </a:cubicBezTo>
                    <a:lnTo>
                      <a:pt x="104126" y="52909"/>
                    </a:lnTo>
                    <a:cubicBezTo>
                      <a:pt x="104126" y="52909"/>
                      <a:pt x="105189" y="46965"/>
                      <a:pt x="105356" y="35476"/>
                    </a:cubicBezTo>
                    <a:cubicBezTo>
                      <a:pt x="105522" y="23987"/>
                      <a:pt x="104792" y="6951"/>
                      <a:pt x="104792" y="6951"/>
                    </a:cubicBezTo>
                    <a:lnTo>
                      <a:pt x="91602" y="915"/>
                    </a:lnTo>
                    <a:cubicBezTo>
                      <a:pt x="91602" y="915"/>
                      <a:pt x="95844" y="17599"/>
                      <a:pt x="97092" y="30078"/>
                    </a:cubicBezTo>
                    <a:cubicBezTo>
                      <a:pt x="98340" y="42556"/>
                      <a:pt x="96602" y="50848"/>
                      <a:pt x="96602" y="50848"/>
                    </a:cubicBezTo>
                    <a:lnTo>
                      <a:pt x="79548" y="50737"/>
                    </a:lnTo>
                    <a:cubicBezTo>
                      <a:pt x="79548" y="50737"/>
                      <a:pt x="75148" y="37907"/>
                      <a:pt x="65064" y="25752"/>
                    </a:cubicBezTo>
                    <a:cubicBezTo>
                      <a:pt x="54989" y="13606"/>
                      <a:pt x="39774" y="0"/>
                      <a:pt x="39774" y="0"/>
                    </a:cubicBezTo>
                    <a:cubicBezTo>
                      <a:pt x="39774" y="0"/>
                      <a:pt x="53695" y="14669"/>
                      <a:pt x="62097" y="27277"/>
                    </a:cubicBezTo>
                    <a:cubicBezTo>
                      <a:pt x="70499" y="39885"/>
                      <a:pt x="74566" y="51106"/>
                      <a:pt x="74566" y="51106"/>
                    </a:cubicBezTo>
                    <a:lnTo>
                      <a:pt x="48186" y="52096"/>
                    </a:lnTo>
                    <a:cubicBezTo>
                      <a:pt x="48186" y="52096"/>
                      <a:pt x="44091" y="45856"/>
                      <a:pt x="34820" y="41743"/>
                    </a:cubicBezTo>
                    <a:cubicBezTo>
                      <a:pt x="25548" y="37639"/>
                      <a:pt x="11092" y="35661"/>
                      <a:pt x="11092" y="35661"/>
                    </a:cubicBezTo>
                    <a:cubicBezTo>
                      <a:pt x="11092" y="35661"/>
                      <a:pt x="25854" y="40800"/>
                      <a:pt x="34006" y="44941"/>
                    </a:cubicBezTo>
                    <a:cubicBezTo>
                      <a:pt x="42159" y="49092"/>
                      <a:pt x="43684" y="52243"/>
                      <a:pt x="43684" y="52243"/>
                    </a:cubicBezTo>
                    <a:lnTo>
                      <a:pt x="0" y="67033"/>
                    </a:lnTo>
                    <a:cubicBezTo>
                      <a:pt x="0" y="67033"/>
                      <a:pt x="31963" y="60387"/>
                      <a:pt x="48749" y="58252"/>
                    </a:cubicBezTo>
                    <a:cubicBezTo>
                      <a:pt x="61422" y="56643"/>
                      <a:pt x="66441" y="56967"/>
                      <a:pt x="66441" y="56967"/>
                    </a:cubicBezTo>
                    <a:cubicBezTo>
                      <a:pt x="66441" y="56967"/>
                      <a:pt x="66108" y="62393"/>
                      <a:pt x="63225" y="69103"/>
                    </a:cubicBezTo>
                    <a:cubicBezTo>
                      <a:pt x="60331" y="75814"/>
                      <a:pt x="54980" y="82673"/>
                      <a:pt x="54980" y="82673"/>
                    </a:cubicBezTo>
                    <a:cubicBezTo>
                      <a:pt x="54980" y="82673"/>
                      <a:pt x="62975" y="77459"/>
                      <a:pt x="67347" y="71331"/>
                    </a:cubicBezTo>
                    <a:cubicBezTo>
                      <a:pt x="71728" y="65193"/>
                      <a:pt x="72486" y="58141"/>
                      <a:pt x="72486" y="58141"/>
                    </a:cubicBezTo>
                    <a:lnTo>
                      <a:pt x="95780" y="57531"/>
                    </a:lnTo>
                    <a:cubicBezTo>
                      <a:pt x="95780" y="57531"/>
                      <a:pt x="94375" y="68475"/>
                      <a:pt x="92803" y="77385"/>
                    </a:cubicBezTo>
                    <a:cubicBezTo>
                      <a:pt x="91232" y="86305"/>
                      <a:pt x="87544" y="94569"/>
                      <a:pt x="87544" y="94569"/>
                    </a:cubicBezTo>
                    <a:cubicBezTo>
                      <a:pt x="87544" y="94569"/>
                      <a:pt x="76304" y="94929"/>
                      <a:pt x="65230" y="99135"/>
                    </a:cubicBezTo>
                    <a:cubicBezTo>
                      <a:pt x="54157" y="103350"/>
                      <a:pt x="43250" y="111401"/>
                      <a:pt x="43250" y="111401"/>
                    </a:cubicBezTo>
                    <a:cubicBezTo>
                      <a:pt x="43250" y="111401"/>
                      <a:pt x="55395" y="106345"/>
                      <a:pt x="65877" y="103646"/>
                    </a:cubicBezTo>
                    <a:cubicBezTo>
                      <a:pt x="76369" y="100956"/>
                      <a:pt x="85196" y="100623"/>
                      <a:pt x="85196" y="100623"/>
                    </a:cubicBezTo>
                    <a:cubicBezTo>
                      <a:pt x="85196" y="100623"/>
                      <a:pt x="85667" y="107029"/>
                      <a:pt x="80112" y="122243"/>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44" name="Google Shape;11444;p17"/>
            <p:cNvGrpSpPr/>
            <p:nvPr/>
          </p:nvGrpSpPr>
          <p:grpSpPr>
            <a:xfrm>
              <a:off x="8148276" y="3060290"/>
              <a:ext cx="241723" cy="265007"/>
              <a:chOff x="8148276" y="3060290"/>
              <a:chExt cx="241723" cy="265007"/>
            </a:xfrm>
          </p:grpSpPr>
          <p:sp>
            <p:nvSpPr>
              <p:cNvPr id="11445" name="Google Shape;11445;p17"/>
              <p:cNvSpPr/>
              <p:nvPr/>
            </p:nvSpPr>
            <p:spPr>
              <a:xfrm>
                <a:off x="8148276" y="3060290"/>
                <a:ext cx="241723" cy="265007"/>
              </a:xfrm>
              <a:custGeom>
                <a:avLst/>
                <a:gdLst/>
                <a:ahLst/>
                <a:cxnLst/>
                <a:rect l="l" t="t" r="r" b="b"/>
                <a:pathLst>
                  <a:path w="241723" h="265007" extrusionOk="0">
                    <a:moveTo>
                      <a:pt x="165050" y="98821"/>
                    </a:moveTo>
                    <a:cubicBezTo>
                      <a:pt x="165050" y="98821"/>
                      <a:pt x="166242" y="62467"/>
                      <a:pt x="144613" y="37408"/>
                    </a:cubicBezTo>
                    <a:cubicBezTo>
                      <a:pt x="110551" y="-2061"/>
                      <a:pt x="85233" y="19"/>
                      <a:pt x="85233" y="19"/>
                    </a:cubicBezTo>
                    <a:cubicBezTo>
                      <a:pt x="85233" y="19"/>
                      <a:pt x="109562" y="28267"/>
                      <a:pt x="88395" y="38037"/>
                    </a:cubicBezTo>
                    <a:cubicBezTo>
                      <a:pt x="77404" y="43102"/>
                      <a:pt x="54323" y="35883"/>
                      <a:pt x="54323" y="35883"/>
                    </a:cubicBezTo>
                    <a:cubicBezTo>
                      <a:pt x="54323" y="35883"/>
                      <a:pt x="46531" y="47789"/>
                      <a:pt x="32953" y="50709"/>
                    </a:cubicBezTo>
                    <a:cubicBezTo>
                      <a:pt x="19374" y="53640"/>
                      <a:pt x="0" y="47595"/>
                      <a:pt x="0" y="47595"/>
                    </a:cubicBezTo>
                    <a:cubicBezTo>
                      <a:pt x="0" y="47595"/>
                      <a:pt x="8245" y="63548"/>
                      <a:pt x="21999" y="77109"/>
                    </a:cubicBezTo>
                    <a:cubicBezTo>
                      <a:pt x="35754" y="90669"/>
                      <a:pt x="55008" y="101834"/>
                      <a:pt x="55008" y="101834"/>
                    </a:cubicBezTo>
                    <a:cubicBezTo>
                      <a:pt x="55008" y="101834"/>
                      <a:pt x="45237" y="103572"/>
                      <a:pt x="36789" y="106345"/>
                    </a:cubicBezTo>
                    <a:cubicBezTo>
                      <a:pt x="28331" y="109109"/>
                      <a:pt x="21204" y="112908"/>
                      <a:pt x="21204" y="112908"/>
                    </a:cubicBezTo>
                    <a:cubicBezTo>
                      <a:pt x="21204" y="112908"/>
                      <a:pt x="27444" y="120312"/>
                      <a:pt x="34441" y="125618"/>
                    </a:cubicBezTo>
                    <a:cubicBezTo>
                      <a:pt x="41438" y="130923"/>
                      <a:pt x="49184" y="134140"/>
                      <a:pt x="49184" y="134140"/>
                    </a:cubicBezTo>
                    <a:cubicBezTo>
                      <a:pt x="49184" y="134140"/>
                      <a:pt x="36234" y="148680"/>
                      <a:pt x="27776" y="162674"/>
                    </a:cubicBezTo>
                    <a:cubicBezTo>
                      <a:pt x="19319" y="176669"/>
                      <a:pt x="15363" y="190118"/>
                      <a:pt x="15363" y="190118"/>
                    </a:cubicBezTo>
                    <a:cubicBezTo>
                      <a:pt x="15363" y="190118"/>
                      <a:pt x="38138" y="196061"/>
                      <a:pt x="57087" y="197614"/>
                    </a:cubicBezTo>
                    <a:cubicBezTo>
                      <a:pt x="76036" y="199158"/>
                      <a:pt x="91149" y="196311"/>
                      <a:pt x="91149" y="196311"/>
                    </a:cubicBezTo>
                    <a:cubicBezTo>
                      <a:pt x="91149" y="196311"/>
                      <a:pt x="90677" y="202948"/>
                      <a:pt x="92119" y="209168"/>
                    </a:cubicBezTo>
                    <a:cubicBezTo>
                      <a:pt x="93552" y="215389"/>
                      <a:pt x="96908" y="221185"/>
                      <a:pt x="96908" y="221185"/>
                    </a:cubicBezTo>
                    <a:cubicBezTo>
                      <a:pt x="96908" y="221185"/>
                      <a:pt x="109756" y="217802"/>
                      <a:pt x="118787" y="210389"/>
                    </a:cubicBezTo>
                    <a:cubicBezTo>
                      <a:pt x="127808" y="202966"/>
                      <a:pt x="133003" y="191514"/>
                      <a:pt x="133003" y="191514"/>
                    </a:cubicBezTo>
                    <a:cubicBezTo>
                      <a:pt x="133003" y="191514"/>
                      <a:pt x="136922" y="214724"/>
                      <a:pt x="145565" y="233090"/>
                    </a:cubicBezTo>
                    <a:cubicBezTo>
                      <a:pt x="154207" y="251466"/>
                      <a:pt x="167564" y="265008"/>
                      <a:pt x="167564" y="265008"/>
                    </a:cubicBezTo>
                    <a:cubicBezTo>
                      <a:pt x="167564" y="265008"/>
                      <a:pt x="170041" y="244247"/>
                      <a:pt x="178628" y="233211"/>
                    </a:cubicBezTo>
                    <a:cubicBezTo>
                      <a:pt x="187215" y="222183"/>
                      <a:pt x="201903" y="220889"/>
                      <a:pt x="201903" y="220889"/>
                    </a:cubicBezTo>
                    <a:cubicBezTo>
                      <a:pt x="201903" y="220889"/>
                      <a:pt x="185921" y="193556"/>
                      <a:pt x="217931" y="183814"/>
                    </a:cubicBezTo>
                    <a:cubicBezTo>
                      <a:pt x="230622" y="179950"/>
                      <a:pt x="241723" y="189406"/>
                      <a:pt x="241723" y="189406"/>
                    </a:cubicBezTo>
                    <a:cubicBezTo>
                      <a:pt x="241723" y="189406"/>
                      <a:pt x="241585" y="166020"/>
                      <a:pt x="222756" y="142921"/>
                    </a:cubicBezTo>
                    <a:cubicBezTo>
                      <a:pt x="203937" y="119813"/>
                      <a:pt x="165050" y="98821"/>
                      <a:pt x="165050" y="98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46" name="Google Shape;11446;p17"/>
              <p:cNvSpPr/>
              <p:nvPr/>
            </p:nvSpPr>
            <p:spPr>
              <a:xfrm>
                <a:off x="8181867" y="3092845"/>
                <a:ext cx="172536" cy="181937"/>
              </a:xfrm>
              <a:custGeom>
                <a:avLst/>
                <a:gdLst/>
                <a:ahLst/>
                <a:cxnLst/>
                <a:rect l="l" t="t" r="r" b="b"/>
                <a:pathLst>
                  <a:path w="172536" h="181937" extrusionOk="0">
                    <a:moveTo>
                      <a:pt x="2948" y="148726"/>
                    </a:moveTo>
                    <a:cubicBezTo>
                      <a:pt x="2948" y="148726"/>
                      <a:pt x="50182" y="131986"/>
                      <a:pt x="69159" y="118925"/>
                    </a:cubicBezTo>
                    <a:cubicBezTo>
                      <a:pt x="79752" y="111632"/>
                      <a:pt x="85778" y="105837"/>
                      <a:pt x="85778" y="105837"/>
                    </a:cubicBezTo>
                    <a:cubicBezTo>
                      <a:pt x="85778" y="105837"/>
                      <a:pt x="85926" y="111993"/>
                      <a:pt x="82589" y="125904"/>
                    </a:cubicBezTo>
                    <a:cubicBezTo>
                      <a:pt x="79243" y="139825"/>
                      <a:pt x="72421" y="161500"/>
                      <a:pt x="72421" y="161500"/>
                    </a:cubicBezTo>
                    <a:cubicBezTo>
                      <a:pt x="72421" y="161500"/>
                      <a:pt x="83467" y="143966"/>
                      <a:pt x="88311" y="129259"/>
                    </a:cubicBezTo>
                    <a:cubicBezTo>
                      <a:pt x="93145" y="114553"/>
                      <a:pt x="91787" y="102675"/>
                      <a:pt x="91787" y="102675"/>
                    </a:cubicBezTo>
                    <a:cubicBezTo>
                      <a:pt x="91787" y="102675"/>
                      <a:pt x="102065" y="97129"/>
                      <a:pt x="110172" y="90086"/>
                    </a:cubicBezTo>
                    <a:cubicBezTo>
                      <a:pt x="118269" y="83042"/>
                      <a:pt x="124203" y="74502"/>
                      <a:pt x="124203" y="74502"/>
                    </a:cubicBezTo>
                    <a:lnTo>
                      <a:pt x="130295" y="106918"/>
                    </a:lnTo>
                    <a:cubicBezTo>
                      <a:pt x="130295" y="106918"/>
                      <a:pt x="122798" y="108563"/>
                      <a:pt x="116133" y="117585"/>
                    </a:cubicBezTo>
                    <a:cubicBezTo>
                      <a:pt x="109469" y="126616"/>
                      <a:pt x="103646" y="143032"/>
                      <a:pt x="103646" y="143032"/>
                    </a:cubicBezTo>
                    <a:cubicBezTo>
                      <a:pt x="103646" y="143032"/>
                      <a:pt x="112593" y="130165"/>
                      <a:pt x="119036" y="122835"/>
                    </a:cubicBezTo>
                    <a:cubicBezTo>
                      <a:pt x="125469" y="115514"/>
                      <a:pt x="129379" y="113731"/>
                      <a:pt x="129379" y="113731"/>
                    </a:cubicBezTo>
                    <a:lnTo>
                      <a:pt x="130082" y="143466"/>
                    </a:lnTo>
                    <a:lnTo>
                      <a:pt x="128834" y="181937"/>
                    </a:lnTo>
                    <a:lnTo>
                      <a:pt x="135369" y="146008"/>
                    </a:lnTo>
                    <a:cubicBezTo>
                      <a:pt x="135369" y="146008"/>
                      <a:pt x="140065" y="147968"/>
                      <a:pt x="144899" y="155751"/>
                    </a:cubicBezTo>
                    <a:cubicBezTo>
                      <a:pt x="149724" y="163534"/>
                      <a:pt x="154697" y="177131"/>
                      <a:pt x="154697" y="177131"/>
                    </a:cubicBezTo>
                    <a:cubicBezTo>
                      <a:pt x="154697" y="177131"/>
                      <a:pt x="152164" y="162609"/>
                      <a:pt x="147386" y="153126"/>
                    </a:cubicBezTo>
                    <a:cubicBezTo>
                      <a:pt x="142606" y="143642"/>
                      <a:pt x="135572" y="139196"/>
                      <a:pt x="135572" y="139196"/>
                    </a:cubicBezTo>
                    <a:lnTo>
                      <a:pt x="134713" y="115385"/>
                    </a:lnTo>
                    <a:lnTo>
                      <a:pt x="134889" y="101927"/>
                    </a:lnTo>
                    <a:cubicBezTo>
                      <a:pt x="134889" y="101927"/>
                      <a:pt x="141950" y="104764"/>
                      <a:pt x="151369" y="113906"/>
                    </a:cubicBezTo>
                    <a:cubicBezTo>
                      <a:pt x="160779" y="123057"/>
                      <a:pt x="172537" y="138503"/>
                      <a:pt x="172537" y="138503"/>
                    </a:cubicBezTo>
                    <a:cubicBezTo>
                      <a:pt x="172537" y="138503"/>
                      <a:pt x="164966" y="122234"/>
                      <a:pt x="155473" y="111207"/>
                    </a:cubicBezTo>
                    <a:cubicBezTo>
                      <a:pt x="145971" y="100180"/>
                      <a:pt x="134537" y="94384"/>
                      <a:pt x="134537" y="94384"/>
                    </a:cubicBezTo>
                    <a:lnTo>
                      <a:pt x="129102" y="70388"/>
                    </a:lnTo>
                    <a:cubicBezTo>
                      <a:pt x="129102" y="70388"/>
                      <a:pt x="133594" y="66155"/>
                      <a:pt x="140083" y="57124"/>
                    </a:cubicBezTo>
                    <a:cubicBezTo>
                      <a:pt x="146572" y="48103"/>
                      <a:pt x="155048" y="34284"/>
                      <a:pt x="155048" y="34284"/>
                    </a:cubicBezTo>
                    <a:lnTo>
                      <a:pt x="142977" y="23663"/>
                    </a:lnTo>
                    <a:cubicBezTo>
                      <a:pt x="142977" y="23663"/>
                      <a:pt x="138789" y="38757"/>
                      <a:pt x="133409" y="49193"/>
                    </a:cubicBezTo>
                    <a:cubicBezTo>
                      <a:pt x="128030" y="59638"/>
                      <a:pt x="121458" y="65425"/>
                      <a:pt x="121458" y="65425"/>
                    </a:cubicBezTo>
                    <a:lnTo>
                      <a:pt x="101640" y="57799"/>
                    </a:lnTo>
                    <a:cubicBezTo>
                      <a:pt x="101640" y="57799"/>
                      <a:pt x="103544" y="45681"/>
                      <a:pt x="98451" y="31603"/>
                    </a:cubicBezTo>
                    <a:cubicBezTo>
                      <a:pt x="93358" y="17516"/>
                      <a:pt x="83070" y="0"/>
                      <a:pt x="83070" y="0"/>
                    </a:cubicBezTo>
                    <a:cubicBezTo>
                      <a:pt x="83070" y="0"/>
                      <a:pt x="91260" y="17784"/>
                      <a:pt x="94153" y="31492"/>
                    </a:cubicBezTo>
                    <a:cubicBezTo>
                      <a:pt x="97037" y="45200"/>
                      <a:pt x="95632" y="55885"/>
                      <a:pt x="95632" y="55885"/>
                    </a:cubicBezTo>
                    <a:lnTo>
                      <a:pt x="64343" y="44997"/>
                    </a:lnTo>
                    <a:cubicBezTo>
                      <a:pt x="64343" y="44997"/>
                      <a:pt x="62994" y="38240"/>
                      <a:pt x="54434" y="30882"/>
                    </a:cubicBezTo>
                    <a:cubicBezTo>
                      <a:pt x="45875" y="23515"/>
                      <a:pt x="30115" y="15557"/>
                      <a:pt x="30115" y="15557"/>
                    </a:cubicBezTo>
                    <a:cubicBezTo>
                      <a:pt x="30115" y="15557"/>
                      <a:pt x="44507" y="26168"/>
                      <a:pt x="51735" y="33054"/>
                    </a:cubicBezTo>
                    <a:cubicBezTo>
                      <a:pt x="58963" y="39941"/>
                      <a:pt x="59028" y="43120"/>
                      <a:pt x="59028" y="43120"/>
                    </a:cubicBezTo>
                    <a:lnTo>
                      <a:pt x="0" y="35504"/>
                    </a:lnTo>
                    <a:cubicBezTo>
                      <a:pt x="0" y="35504"/>
                      <a:pt x="40893" y="44387"/>
                      <a:pt x="61625" y="50118"/>
                    </a:cubicBezTo>
                    <a:cubicBezTo>
                      <a:pt x="77283" y="54453"/>
                      <a:pt x="82950" y="56930"/>
                      <a:pt x="82950" y="56930"/>
                    </a:cubicBezTo>
                    <a:cubicBezTo>
                      <a:pt x="82950" y="56930"/>
                      <a:pt x="79594" y="61080"/>
                      <a:pt x="72551" y="65120"/>
                    </a:cubicBezTo>
                    <a:cubicBezTo>
                      <a:pt x="65517" y="69159"/>
                      <a:pt x="55515" y="72219"/>
                      <a:pt x="55515" y="72219"/>
                    </a:cubicBezTo>
                    <a:cubicBezTo>
                      <a:pt x="55515" y="72219"/>
                      <a:pt x="67689" y="71636"/>
                      <a:pt x="76147" y="68706"/>
                    </a:cubicBezTo>
                    <a:cubicBezTo>
                      <a:pt x="84605" y="65785"/>
                      <a:pt x="89356" y="60526"/>
                      <a:pt x="89356" y="60526"/>
                    </a:cubicBezTo>
                    <a:lnTo>
                      <a:pt x="116836" y="70361"/>
                    </a:lnTo>
                    <a:cubicBezTo>
                      <a:pt x="116836" y="70361"/>
                      <a:pt x="109201" y="78402"/>
                      <a:pt x="102491" y="84771"/>
                    </a:cubicBezTo>
                    <a:cubicBezTo>
                      <a:pt x="95780" y="91140"/>
                      <a:pt x="86952" y="96057"/>
                      <a:pt x="86952" y="96057"/>
                    </a:cubicBezTo>
                    <a:cubicBezTo>
                      <a:pt x="86952" y="96057"/>
                      <a:pt x="73651" y="91371"/>
                      <a:pt x="58446" y="89799"/>
                    </a:cubicBezTo>
                    <a:cubicBezTo>
                      <a:pt x="43231" y="88228"/>
                      <a:pt x="26103" y="89790"/>
                      <a:pt x="26103" y="89790"/>
                    </a:cubicBezTo>
                    <a:cubicBezTo>
                      <a:pt x="26103" y="89790"/>
                      <a:pt x="43028" y="91158"/>
                      <a:pt x="56726" y="93663"/>
                    </a:cubicBezTo>
                    <a:cubicBezTo>
                      <a:pt x="70425" y="96168"/>
                      <a:pt x="80898" y="99810"/>
                      <a:pt x="80898" y="99810"/>
                    </a:cubicBezTo>
                    <a:cubicBezTo>
                      <a:pt x="80898" y="99810"/>
                      <a:pt x="77940" y="105088"/>
                      <a:pt x="63132" y="114683"/>
                    </a:cubicBezTo>
                    <a:cubicBezTo>
                      <a:pt x="43851" y="127189"/>
                      <a:pt x="2948" y="148726"/>
                      <a:pt x="2948" y="1487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47" name="Google Shape;11447;p17"/>
            <p:cNvGrpSpPr/>
            <p:nvPr/>
          </p:nvGrpSpPr>
          <p:grpSpPr>
            <a:xfrm>
              <a:off x="4596485" y="1501683"/>
              <a:ext cx="245245" cy="311501"/>
              <a:chOff x="4596485" y="1501683"/>
              <a:chExt cx="245245" cy="311501"/>
            </a:xfrm>
          </p:grpSpPr>
          <p:sp>
            <p:nvSpPr>
              <p:cNvPr id="11448" name="Google Shape;11448;p17"/>
              <p:cNvSpPr/>
              <p:nvPr/>
            </p:nvSpPr>
            <p:spPr>
              <a:xfrm>
                <a:off x="4596485" y="1501683"/>
                <a:ext cx="229413" cy="311501"/>
              </a:xfrm>
              <a:custGeom>
                <a:avLst/>
                <a:gdLst/>
                <a:ahLst/>
                <a:cxnLst/>
                <a:rect l="l" t="t" r="r" b="b"/>
                <a:pathLst>
                  <a:path w="229413" h="311501" extrusionOk="0">
                    <a:moveTo>
                      <a:pt x="186818" y="115783"/>
                    </a:moveTo>
                    <a:cubicBezTo>
                      <a:pt x="186818" y="115783"/>
                      <a:pt x="203234" y="72958"/>
                      <a:pt x="192281" y="43601"/>
                    </a:cubicBezTo>
                    <a:cubicBezTo>
                      <a:pt x="175033" y="-2616"/>
                      <a:pt x="149040" y="28"/>
                      <a:pt x="149040" y="28"/>
                    </a:cubicBezTo>
                    <a:cubicBezTo>
                      <a:pt x="149040" y="28"/>
                      <a:pt x="161334" y="33119"/>
                      <a:pt x="136229" y="44784"/>
                    </a:cubicBezTo>
                    <a:cubicBezTo>
                      <a:pt x="123205" y="50839"/>
                      <a:pt x="103332" y="42520"/>
                      <a:pt x="103332" y="42520"/>
                    </a:cubicBezTo>
                    <a:cubicBezTo>
                      <a:pt x="103332" y="42520"/>
                      <a:pt x="90613" y="56597"/>
                      <a:pt x="75907" y="60147"/>
                    </a:cubicBezTo>
                    <a:cubicBezTo>
                      <a:pt x="61210" y="63705"/>
                      <a:pt x="44516" y="56736"/>
                      <a:pt x="44516" y="56736"/>
                    </a:cubicBezTo>
                    <a:cubicBezTo>
                      <a:pt x="44516" y="56736"/>
                      <a:pt x="46014" y="75463"/>
                      <a:pt x="53972" y="91325"/>
                    </a:cubicBezTo>
                    <a:cubicBezTo>
                      <a:pt x="61940" y="107196"/>
                      <a:pt x="76360" y="120201"/>
                      <a:pt x="76360" y="120201"/>
                    </a:cubicBezTo>
                    <a:cubicBezTo>
                      <a:pt x="76360" y="120201"/>
                      <a:pt x="65933" y="122318"/>
                      <a:pt x="56394" y="125645"/>
                    </a:cubicBezTo>
                    <a:cubicBezTo>
                      <a:pt x="46846" y="128973"/>
                      <a:pt x="38175" y="133502"/>
                      <a:pt x="38175" y="133502"/>
                    </a:cubicBezTo>
                    <a:cubicBezTo>
                      <a:pt x="38175" y="133502"/>
                      <a:pt x="41263" y="142163"/>
                      <a:pt x="45986" y="148365"/>
                    </a:cubicBezTo>
                    <a:cubicBezTo>
                      <a:pt x="50700" y="154558"/>
                      <a:pt x="57032" y="158293"/>
                      <a:pt x="57032" y="158293"/>
                    </a:cubicBezTo>
                    <a:cubicBezTo>
                      <a:pt x="57032" y="158293"/>
                      <a:pt x="38083" y="175513"/>
                      <a:pt x="23829" y="192068"/>
                    </a:cubicBezTo>
                    <a:cubicBezTo>
                      <a:pt x="9576" y="208614"/>
                      <a:pt x="0" y="224485"/>
                      <a:pt x="0" y="224485"/>
                    </a:cubicBezTo>
                    <a:cubicBezTo>
                      <a:pt x="0" y="224485"/>
                      <a:pt x="20114" y="231315"/>
                      <a:pt x="38268" y="232988"/>
                    </a:cubicBezTo>
                    <a:cubicBezTo>
                      <a:pt x="56422" y="234661"/>
                      <a:pt x="72607" y="231186"/>
                      <a:pt x="72607" y="231186"/>
                    </a:cubicBezTo>
                    <a:cubicBezTo>
                      <a:pt x="72607" y="231186"/>
                      <a:pt x="69353" y="239015"/>
                      <a:pt x="68179" y="246327"/>
                    </a:cubicBezTo>
                    <a:cubicBezTo>
                      <a:pt x="66996" y="253647"/>
                      <a:pt x="67893" y="260451"/>
                      <a:pt x="67893" y="260451"/>
                    </a:cubicBezTo>
                    <a:cubicBezTo>
                      <a:pt x="67893" y="260451"/>
                      <a:pt x="82063" y="256365"/>
                      <a:pt x="94125" y="247556"/>
                    </a:cubicBezTo>
                    <a:cubicBezTo>
                      <a:pt x="106188" y="238747"/>
                      <a:pt x="116143" y="225215"/>
                      <a:pt x="116143" y="225215"/>
                    </a:cubicBezTo>
                    <a:cubicBezTo>
                      <a:pt x="116143" y="225215"/>
                      <a:pt x="110311" y="252520"/>
                      <a:pt x="111179" y="274084"/>
                    </a:cubicBezTo>
                    <a:cubicBezTo>
                      <a:pt x="112057" y="295658"/>
                      <a:pt x="119628" y="311502"/>
                      <a:pt x="119628" y="311502"/>
                    </a:cubicBezTo>
                    <a:cubicBezTo>
                      <a:pt x="119628" y="311502"/>
                      <a:pt x="130794" y="287034"/>
                      <a:pt x="143938" y="273974"/>
                    </a:cubicBezTo>
                    <a:cubicBezTo>
                      <a:pt x="157082" y="260913"/>
                      <a:pt x="172204" y="259277"/>
                      <a:pt x="172204" y="259277"/>
                    </a:cubicBezTo>
                    <a:cubicBezTo>
                      <a:pt x="172204" y="259277"/>
                      <a:pt x="167804" y="227202"/>
                      <a:pt x="203650" y="215482"/>
                    </a:cubicBezTo>
                    <a:cubicBezTo>
                      <a:pt x="217857" y="210832"/>
                      <a:pt x="224910" y="221878"/>
                      <a:pt x="224910" y="221878"/>
                    </a:cubicBezTo>
                    <a:cubicBezTo>
                      <a:pt x="224910" y="221878"/>
                      <a:pt x="234578" y="194333"/>
                      <a:pt x="225585" y="167268"/>
                    </a:cubicBezTo>
                    <a:cubicBezTo>
                      <a:pt x="216591" y="140204"/>
                      <a:pt x="186818" y="115783"/>
                      <a:pt x="186818" y="1157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49" name="Google Shape;11449;p17"/>
              <p:cNvSpPr/>
              <p:nvPr/>
            </p:nvSpPr>
            <p:spPr>
              <a:xfrm>
                <a:off x="4621202" y="1539794"/>
                <a:ext cx="220528" cy="213946"/>
              </a:xfrm>
              <a:custGeom>
                <a:avLst/>
                <a:gdLst/>
                <a:ahLst/>
                <a:cxnLst/>
                <a:rect l="l" t="t" r="r" b="b"/>
                <a:pathLst>
                  <a:path w="220528" h="213946" extrusionOk="0">
                    <a:moveTo>
                      <a:pt x="0" y="175809"/>
                    </a:moveTo>
                    <a:cubicBezTo>
                      <a:pt x="0" y="175809"/>
                      <a:pt x="53889" y="155723"/>
                      <a:pt x="78199" y="140185"/>
                    </a:cubicBezTo>
                    <a:cubicBezTo>
                      <a:pt x="91768" y="131515"/>
                      <a:pt x="100180" y="124637"/>
                      <a:pt x="100180" y="124637"/>
                    </a:cubicBezTo>
                    <a:cubicBezTo>
                      <a:pt x="100180" y="124637"/>
                      <a:pt x="97749" y="131884"/>
                      <a:pt x="88598" y="148300"/>
                    </a:cubicBezTo>
                    <a:cubicBezTo>
                      <a:pt x="79447" y="164726"/>
                      <a:pt x="63585" y="190312"/>
                      <a:pt x="63585" y="190312"/>
                    </a:cubicBezTo>
                    <a:cubicBezTo>
                      <a:pt x="63585" y="190312"/>
                      <a:pt x="81896" y="169570"/>
                      <a:pt x="92868" y="152210"/>
                    </a:cubicBezTo>
                    <a:cubicBezTo>
                      <a:pt x="103840" y="134851"/>
                      <a:pt x="107463" y="120866"/>
                      <a:pt x="107463" y="120866"/>
                    </a:cubicBezTo>
                    <a:cubicBezTo>
                      <a:pt x="107463" y="120866"/>
                      <a:pt x="119988" y="114257"/>
                      <a:pt x="130978" y="105892"/>
                    </a:cubicBezTo>
                    <a:cubicBezTo>
                      <a:pt x="141978" y="97536"/>
                      <a:pt x="151443" y="87424"/>
                      <a:pt x="151443" y="87424"/>
                    </a:cubicBezTo>
                    <a:lnTo>
                      <a:pt x="143892" y="125571"/>
                    </a:lnTo>
                    <a:cubicBezTo>
                      <a:pt x="143892" y="125571"/>
                      <a:pt x="135766" y="127558"/>
                      <a:pt x="125368" y="138244"/>
                    </a:cubicBezTo>
                    <a:cubicBezTo>
                      <a:pt x="114969" y="148929"/>
                      <a:pt x="102306" y="168312"/>
                      <a:pt x="102306" y="168312"/>
                    </a:cubicBezTo>
                    <a:cubicBezTo>
                      <a:pt x="102306" y="168312"/>
                      <a:pt x="116586" y="153079"/>
                      <a:pt x="126042" y="144400"/>
                    </a:cubicBezTo>
                    <a:cubicBezTo>
                      <a:pt x="135498" y="135720"/>
                      <a:pt x="140129" y="133604"/>
                      <a:pt x="140129" y="133604"/>
                    </a:cubicBezTo>
                    <a:lnTo>
                      <a:pt x="128363" y="168617"/>
                    </a:lnTo>
                    <a:lnTo>
                      <a:pt x="110985" y="213947"/>
                    </a:lnTo>
                    <a:lnTo>
                      <a:pt x="132541" y="171566"/>
                    </a:lnTo>
                    <a:cubicBezTo>
                      <a:pt x="132541" y="171566"/>
                      <a:pt x="136377" y="173840"/>
                      <a:pt x="137911" y="182972"/>
                    </a:cubicBezTo>
                    <a:cubicBezTo>
                      <a:pt x="139436" y="192096"/>
                      <a:pt x="138669" y="208068"/>
                      <a:pt x="138669" y="208068"/>
                    </a:cubicBezTo>
                    <a:cubicBezTo>
                      <a:pt x="138669" y="208068"/>
                      <a:pt x="142246" y="190986"/>
                      <a:pt x="141479" y="179857"/>
                    </a:cubicBezTo>
                    <a:cubicBezTo>
                      <a:pt x="140712" y="168719"/>
                      <a:pt x="135600" y="163543"/>
                      <a:pt x="135600" y="163543"/>
                    </a:cubicBezTo>
                    <a:lnTo>
                      <a:pt x="144723" y="135508"/>
                    </a:lnTo>
                    <a:lnTo>
                      <a:pt x="150547" y="119646"/>
                    </a:lnTo>
                    <a:cubicBezTo>
                      <a:pt x="150547" y="119646"/>
                      <a:pt x="156361" y="122937"/>
                      <a:pt x="161870" y="133631"/>
                    </a:cubicBezTo>
                    <a:cubicBezTo>
                      <a:pt x="167370" y="144335"/>
                      <a:pt x="172564" y="162443"/>
                      <a:pt x="172564" y="162443"/>
                    </a:cubicBezTo>
                    <a:cubicBezTo>
                      <a:pt x="172564" y="162443"/>
                      <a:pt x="171881" y="143337"/>
                      <a:pt x="167074" y="130415"/>
                    </a:cubicBezTo>
                    <a:cubicBezTo>
                      <a:pt x="162277" y="117502"/>
                      <a:pt x="153366" y="110763"/>
                      <a:pt x="153366" y="110763"/>
                    </a:cubicBezTo>
                    <a:lnTo>
                      <a:pt x="158025" y="82543"/>
                    </a:lnTo>
                    <a:cubicBezTo>
                      <a:pt x="158025" y="82543"/>
                      <a:pt x="164264" y="77524"/>
                      <a:pt x="174487" y="66839"/>
                    </a:cubicBezTo>
                    <a:cubicBezTo>
                      <a:pt x="184701" y="56153"/>
                      <a:pt x="220529" y="12885"/>
                      <a:pt x="220529" y="12885"/>
                    </a:cubicBezTo>
                    <a:lnTo>
                      <a:pt x="219410" y="10186"/>
                    </a:lnTo>
                    <a:cubicBezTo>
                      <a:pt x="219410" y="10186"/>
                      <a:pt x="180902" y="45209"/>
                      <a:pt x="171187" y="57549"/>
                    </a:cubicBezTo>
                    <a:cubicBezTo>
                      <a:pt x="161472" y="69889"/>
                      <a:pt x="152525" y="76757"/>
                      <a:pt x="152525" y="76757"/>
                    </a:cubicBezTo>
                    <a:lnTo>
                      <a:pt x="136053" y="67929"/>
                    </a:lnTo>
                    <a:cubicBezTo>
                      <a:pt x="136053" y="67929"/>
                      <a:pt x="143023" y="53649"/>
                      <a:pt x="143873" y="37094"/>
                    </a:cubicBezTo>
                    <a:cubicBezTo>
                      <a:pt x="144733" y="20548"/>
                      <a:pt x="141867" y="0"/>
                      <a:pt x="141867" y="0"/>
                    </a:cubicBezTo>
                    <a:cubicBezTo>
                      <a:pt x="141867" y="0"/>
                      <a:pt x="142533" y="20881"/>
                      <a:pt x="139658" y="37001"/>
                    </a:cubicBezTo>
                    <a:cubicBezTo>
                      <a:pt x="136774" y="53122"/>
                      <a:pt x="130895" y="65720"/>
                      <a:pt x="130895" y="65720"/>
                    </a:cubicBezTo>
                    <a:lnTo>
                      <a:pt x="104422" y="53140"/>
                    </a:lnTo>
                    <a:cubicBezTo>
                      <a:pt x="104422" y="53140"/>
                      <a:pt x="105911" y="45191"/>
                      <a:pt x="100503" y="36594"/>
                    </a:cubicBezTo>
                    <a:cubicBezTo>
                      <a:pt x="95096" y="27989"/>
                      <a:pt x="82802" y="18736"/>
                      <a:pt x="82802" y="18736"/>
                    </a:cubicBezTo>
                    <a:cubicBezTo>
                      <a:pt x="82802" y="18736"/>
                      <a:pt x="92637" y="31122"/>
                      <a:pt x="96917" y="39173"/>
                    </a:cubicBezTo>
                    <a:cubicBezTo>
                      <a:pt x="101196" y="47234"/>
                      <a:pt x="99930" y="50977"/>
                      <a:pt x="99930" y="50977"/>
                    </a:cubicBezTo>
                    <a:lnTo>
                      <a:pt x="44562" y="42464"/>
                    </a:lnTo>
                    <a:cubicBezTo>
                      <a:pt x="44562" y="42464"/>
                      <a:pt x="81406" y="52604"/>
                      <a:pt x="99579" y="59204"/>
                    </a:cubicBezTo>
                    <a:cubicBezTo>
                      <a:pt x="113287" y="64186"/>
                      <a:pt x="117872" y="67051"/>
                      <a:pt x="117872" y="67051"/>
                    </a:cubicBezTo>
                    <a:cubicBezTo>
                      <a:pt x="117872" y="67051"/>
                      <a:pt x="112815" y="71969"/>
                      <a:pt x="104127" y="76775"/>
                    </a:cubicBezTo>
                    <a:cubicBezTo>
                      <a:pt x="95447" y="81591"/>
                      <a:pt x="84244" y="85279"/>
                      <a:pt x="84244" y="85279"/>
                    </a:cubicBezTo>
                    <a:cubicBezTo>
                      <a:pt x="84244" y="85279"/>
                      <a:pt x="96565" y="84494"/>
                      <a:pt x="106188" y="80981"/>
                    </a:cubicBezTo>
                    <a:cubicBezTo>
                      <a:pt x="115810" y="77478"/>
                      <a:pt x="122724" y="71248"/>
                      <a:pt x="122724" y="71248"/>
                    </a:cubicBezTo>
                    <a:lnTo>
                      <a:pt x="145870" y="82608"/>
                    </a:lnTo>
                    <a:cubicBezTo>
                      <a:pt x="145870" y="82608"/>
                      <a:pt x="134925" y="92147"/>
                      <a:pt x="125589" y="99699"/>
                    </a:cubicBezTo>
                    <a:cubicBezTo>
                      <a:pt x="116263" y="107241"/>
                      <a:pt x="105439" y="113111"/>
                      <a:pt x="105439" y="113111"/>
                    </a:cubicBezTo>
                    <a:cubicBezTo>
                      <a:pt x="105439" y="113111"/>
                      <a:pt x="94218" y="107694"/>
                      <a:pt x="79780" y="105966"/>
                    </a:cubicBezTo>
                    <a:cubicBezTo>
                      <a:pt x="65341" y="104237"/>
                      <a:pt x="47696" y="106206"/>
                      <a:pt x="47696" y="106206"/>
                    </a:cubicBezTo>
                    <a:cubicBezTo>
                      <a:pt x="47696" y="106206"/>
                      <a:pt x="63918" y="107685"/>
                      <a:pt x="76461" y="110523"/>
                    </a:cubicBezTo>
                    <a:cubicBezTo>
                      <a:pt x="88995" y="113370"/>
                      <a:pt x="97860" y="117576"/>
                      <a:pt x="97860" y="117576"/>
                    </a:cubicBezTo>
                    <a:cubicBezTo>
                      <a:pt x="97860" y="117576"/>
                      <a:pt x="92711" y="123824"/>
                      <a:pt x="73993" y="135240"/>
                    </a:cubicBezTo>
                    <a:cubicBezTo>
                      <a:pt x="4962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50" name="Google Shape;11450;p17"/>
            <p:cNvGrpSpPr/>
            <p:nvPr/>
          </p:nvGrpSpPr>
          <p:grpSpPr>
            <a:xfrm>
              <a:off x="4777627" y="3284755"/>
              <a:ext cx="234346" cy="167352"/>
              <a:chOff x="4777627" y="3284755"/>
              <a:chExt cx="234346" cy="167352"/>
            </a:xfrm>
          </p:grpSpPr>
          <p:sp>
            <p:nvSpPr>
              <p:cNvPr id="11451" name="Google Shape;11451;p17"/>
              <p:cNvSpPr/>
              <p:nvPr/>
            </p:nvSpPr>
            <p:spPr>
              <a:xfrm>
                <a:off x="4777627" y="3284755"/>
                <a:ext cx="234346" cy="167352"/>
              </a:xfrm>
              <a:custGeom>
                <a:avLst/>
                <a:gdLst/>
                <a:ahLst/>
                <a:cxnLst/>
                <a:rect l="l" t="t" r="r" b="b"/>
                <a:pathLst>
                  <a:path w="234346" h="167352" extrusionOk="0">
                    <a:moveTo>
                      <a:pt x="153348" y="43630"/>
                    </a:moveTo>
                    <a:cubicBezTo>
                      <a:pt x="153348" y="43630"/>
                      <a:pt x="187123" y="37391"/>
                      <a:pt x="207403" y="49629"/>
                    </a:cubicBezTo>
                    <a:cubicBezTo>
                      <a:pt x="239330" y="68901"/>
                      <a:pt x="234014" y="87859"/>
                      <a:pt x="234014" y="87859"/>
                    </a:cubicBezTo>
                    <a:cubicBezTo>
                      <a:pt x="234014" y="87859"/>
                      <a:pt x="211146" y="74105"/>
                      <a:pt x="199288" y="91141"/>
                    </a:cubicBezTo>
                    <a:cubicBezTo>
                      <a:pt x="193122" y="99977"/>
                      <a:pt x="196708" y="115913"/>
                      <a:pt x="196708" y="115913"/>
                    </a:cubicBezTo>
                    <a:cubicBezTo>
                      <a:pt x="196708" y="115913"/>
                      <a:pt x="184655" y="123409"/>
                      <a:pt x="180125" y="133845"/>
                    </a:cubicBezTo>
                    <a:cubicBezTo>
                      <a:pt x="175596" y="144281"/>
                      <a:pt x="178592" y="157656"/>
                      <a:pt x="178592" y="157656"/>
                    </a:cubicBezTo>
                    <a:cubicBezTo>
                      <a:pt x="178592" y="157656"/>
                      <a:pt x="164948" y="153931"/>
                      <a:pt x="154254" y="145797"/>
                    </a:cubicBezTo>
                    <a:cubicBezTo>
                      <a:pt x="143550" y="137672"/>
                      <a:pt x="135804" y="125129"/>
                      <a:pt x="135804" y="125129"/>
                    </a:cubicBezTo>
                    <a:cubicBezTo>
                      <a:pt x="135804" y="125129"/>
                      <a:pt x="132892" y="132588"/>
                      <a:pt x="129195" y="139216"/>
                    </a:cubicBezTo>
                    <a:cubicBezTo>
                      <a:pt x="125506" y="145852"/>
                      <a:pt x="121033" y="151666"/>
                      <a:pt x="121033" y="151666"/>
                    </a:cubicBezTo>
                    <a:cubicBezTo>
                      <a:pt x="121033" y="151666"/>
                      <a:pt x="115025" y="148154"/>
                      <a:pt x="111059" y="143791"/>
                    </a:cubicBezTo>
                    <a:cubicBezTo>
                      <a:pt x="107085" y="139419"/>
                      <a:pt x="105143" y="134187"/>
                      <a:pt x="105143" y="134187"/>
                    </a:cubicBezTo>
                    <a:cubicBezTo>
                      <a:pt x="105143" y="134187"/>
                      <a:pt x="89966" y="145871"/>
                      <a:pt x="75897" y="154162"/>
                    </a:cubicBezTo>
                    <a:cubicBezTo>
                      <a:pt x="61820" y="162453"/>
                      <a:pt x="48852" y="167352"/>
                      <a:pt x="48852" y="167352"/>
                    </a:cubicBezTo>
                    <a:cubicBezTo>
                      <a:pt x="48852" y="167352"/>
                      <a:pt x="46402" y="151444"/>
                      <a:pt x="47511" y="137718"/>
                    </a:cubicBezTo>
                    <a:cubicBezTo>
                      <a:pt x="48620" y="123992"/>
                      <a:pt x="53288" y="112437"/>
                      <a:pt x="53288" y="112437"/>
                    </a:cubicBezTo>
                    <a:cubicBezTo>
                      <a:pt x="53288" y="112437"/>
                      <a:pt x="47077" y="113759"/>
                      <a:pt x="41521" y="113621"/>
                    </a:cubicBezTo>
                    <a:cubicBezTo>
                      <a:pt x="35957" y="113473"/>
                      <a:pt x="31049" y="111855"/>
                      <a:pt x="31049" y="111855"/>
                    </a:cubicBezTo>
                    <a:cubicBezTo>
                      <a:pt x="31049" y="111855"/>
                      <a:pt x="35902" y="101891"/>
                      <a:pt x="43971" y="94154"/>
                    </a:cubicBezTo>
                    <a:cubicBezTo>
                      <a:pt x="52040" y="86417"/>
                      <a:pt x="63326" y="80899"/>
                      <a:pt x="63326" y="80899"/>
                    </a:cubicBezTo>
                    <a:cubicBezTo>
                      <a:pt x="63326" y="80899"/>
                      <a:pt x="42390" y="81426"/>
                      <a:pt x="26566" y="77775"/>
                    </a:cubicBezTo>
                    <a:cubicBezTo>
                      <a:pt x="10732" y="74114"/>
                      <a:pt x="0" y="66276"/>
                      <a:pt x="0" y="66276"/>
                    </a:cubicBezTo>
                    <a:cubicBezTo>
                      <a:pt x="0" y="66276"/>
                      <a:pt x="19532" y="61387"/>
                      <a:pt x="30882" y="53437"/>
                    </a:cubicBezTo>
                    <a:cubicBezTo>
                      <a:pt x="42233" y="45488"/>
                      <a:pt x="45404" y="34470"/>
                      <a:pt x="45404" y="34470"/>
                    </a:cubicBezTo>
                    <a:cubicBezTo>
                      <a:pt x="45404" y="34470"/>
                      <a:pt x="68530" y="42216"/>
                      <a:pt x="81832" y="17203"/>
                    </a:cubicBezTo>
                    <a:cubicBezTo>
                      <a:pt x="87110" y="7285"/>
                      <a:pt x="79854" y="510"/>
                      <a:pt x="79854" y="510"/>
                    </a:cubicBezTo>
                    <a:cubicBezTo>
                      <a:pt x="79854" y="510"/>
                      <a:pt x="101455" y="-2836"/>
                      <a:pt x="120303" y="7618"/>
                    </a:cubicBezTo>
                    <a:cubicBezTo>
                      <a:pt x="139141" y="18081"/>
                      <a:pt x="153348" y="43630"/>
                      <a:pt x="153348"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52" name="Google Shape;11452;p17"/>
              <p:cNvSpPr/>
              <p:nvPr/>
            </p:nvSpPr>
            <p:spPr>
              <a:xfrm>
                <a:off x="4823641" y="3306293"/>
                <a:ext cx="162128" cy="128907"/>
              </a:xfrm>
              <a:custGeom>
                <a:avLst/>
                <a:gdLst/>
                <a:ahLst/>
                <a:cxnLst/>
                <a:rect l="l" t="t" r="r" b="b"/>
                <a:pathLst>
                  <a:path w="162128" h="128907" extrusionOk="0">
                    <a:moveTo>
                      <a:pt x="13846" y="128908"/>
                    </a:moveTo>
                    <a:cubicBezTo>
                      <a:pt x="13846" y="128908"/>
                      <a:pt x="35661" y="91648"/>
                      <a:pt x="50284" y="75740"/>
                    </a:cubicBezTo>
                    <a:cubicBezTo>
                      <a:pt x="58446" y="66867"/>
                      <a:pt x="64621" y="61570"/>
                      <a:pt x="64621" y="61570"/>
                    </a:cubicBezTo>
                    <a:cubicBezTo>
                      <a:pt x="64621" y="61570"/>
                      <a:pt x="58945" y="62374"/>
                      <a:pt x="45625" y="66885"/>
                    </a:cubicBezTo>
                    <a:cubicBezTo>
                      <a:pt x="32306" y="71396"/>
                      <a:pt x="11342" y="79613"/>
                      <a:pt x="11342" y="79613"/>
                    </a:cubicBezTo>
                    <a:cubicBezTo>
                      <a:pt x="11342" y="79613"/>
                      <a:pt x="29043" y="68900"/>
                      <a:pt x="43287" y="63160"/>
                    </a:cubicBezTo>
                    <a:cubicBezTo>
                      <a:pt x="57540" y="57429"/>
                      <a:pt x="68336" y="56680"/>
                      <a:pt x="68336" y="56680"/>
                    </a:cubicBezTo>
                    <a:cubicBezTo>
                      <a:pt x="68336" y="56680"/>
                      <a:pt x="74853" y="48287"/>
                      <a:pt x="82451" y="41281"/>
                    </a:cubicBezTo>
                    <a:cubicBezTo>
                      <a:pt x="90049" y="34274"/>
                      <a:pt x="98747" y="28654"/>
                      <a:pt x="98747" y="28654"/>
                    </a:cubicBezTo>
                    <a:lnTo>
                      <a:pt x="69575" y="28941"/>
                    </a:lnTo>
                    <a:cubicBezTo>
                      <a:pt x="69575" y="28941"/>
                      <a:pt x="67061" y="34709"/>
                      <a:pt x="57817" y="40948"/>
                    </a:cubicBezTo>
                    <a:cubicBezTo>
                      <a:pt x="48574" y="47187"/>
                      <a:pt x="32611" y="53898"/>
                      <a:pt x="32611" y="53898"/>
                    </a:cubicBezTo>
                    <a:cubicBezTo>
                      <a:pt x="32611" y="53898"/>
                      <a:pt x="45718" y="45403"/>
                      <a:pt x="53352" y="39580"/>
                    </a:cubicBezTo>
                    <a:cubicBezTo>
                      <a:pt x="60988" y="33766"/>
                      <a:pt x="63151" y="30614"/>
                      <a:pt x="63151" y="30614"/>
                    </a:cubicBezTo>
                    <a:lnTo>
                      <a:pt x="35753" y="34487"/>
                    </a:lnTo>
                    <a:lnTo>
                      <a:pt x="0" y="41078"/>
                    </a:lnTo>
                    <a:lnTo>
                      <a:pt x="34108" y="30965"/>
                    </a:lnTo>
                    <a:cubicBezTo>
                      <a:pt x="34108" y="30965"/>
                      <a:pt x="32925" y="27795"/>
                      <a:pt x="26381" y="25382"/>
                    </a:cubicBezTo>
                    <a:cubicBezTo>
                      <a:pt x="19827" y="22970"/>
                      <a:pt x="7922" y="21315"/>
                      <a:pt x="7922" y="21315"/>
                    </a:cubicBezTo>
                    <a:cubicBezTo>
                      <a:pt x="7922" y="21315"/>
                      <a:pt x="21010" y="21038"/>
                      <a:pt x="29144" y="23164"/>
                    </a:cubicBezTo>
                    <a:cubicBezTo>
                      <a:pt x="37269" y="25290"/>
                      <a:pt x="40431" y="29810"/>
                      <a:pt x="40431" y="29810"/>
                    </a:cubicBezTo>
                    <a:lnTo>
                      <a:pt x="62337" y="26935"/>
                    </a:lnTo>
                    <a:lnTo>
                      <a:pt x="74816" y="24818"/>
                    </a:lnTo>
                    <a:cubicBezTo>
                      <a:pt x="74816" y="24818"/>
                      <a:pt x="73133" y="20040"/>
                      <a:pt x="65942" y="14447"/>
                    </a:cubicBezTo>
                    <a:cubicBezTo>
                      <a:pt x="58741" y="8864"/>
                      <a:pt x="46032" y="2486"/>
                      <a:pt x="46032" y="2486"/>
                    </a:cubicBezTo>
                    <a:cubicBezTo>
                      <a:pt x="46032" y="2486"/>
                      <a:pt x="60063" y="5657"/>
                      <a:pt x="68992" y="11027"/>
                    </a:cubicBezTo>
                    <a:cubicBezTo>
                      <a:pt x="77912" y="16398"/>
                      <a:pt x="81739" y="23968"/>
                      <a:pt x="81739" y="23968"/>
                    </a:cubicBezTo>
                    <a:lnTo>
                      <a:pt x="103202" y="24439"/>
                    </a:lnTo>
                    <a:cubicBezTo>
                      <a:pt x="103202" y="24439"/>
                      <a:pt x="107722" y="20502"/>
                      <a:pt x="116938" y="14392"/>
                    </a:cubicBezTo>
                    <a:cubicBezTo>
                      <a:pt x="126154" y="8282"/>
                      <a:pt x="140074" y="0"/>
                      <a:pt x="140074" y="0"/>
                    </a:cubicBezTo>
                    <a:lnTo>
                      <a:pt x="148273" y="7330"/>
                    </a:lnTo>
                    <a:cubicBezTo>
                      <a:pt x="148273" y="7330"/>
                      <a:pt x="133751" y="12636"/>
                      <a:pt x="123381" y="18145"/>
                    </a:cubicBezTo>
                    <a:cubicBezTo>
                      <a:pt x="113000" y="23644"/>
                      <a:pt x="106770" y="29329"/>
                      <a:pt x="106770" y="29329"/>
                    </a:cubicBezTo>
                    <a:lnTo>
                      <a:pt x="111170" y="42806"/>
                    </a:lnTo>
                    <a:cubicBezTo>
                      <a:pt x="111170" y="42806"/>
                      <a:pt x="122622" y="39626"/>
                      <a:pt x="134963" y="41299"/>
                    </a:cubicBezTo>
                    <a:cubicBezTo>
                      <a:pt x="147312" y="42972"/>
                      <a:pt x="162128" y="47964"/>
                      <a:pt x="162128" y="47964"/>
                    </a:cubicBezTo>
                    <a:cubicBezTo>
                      <a:pt x="162128" y="47964"/>
                      <a:pt x="146776" y="44553"/>
                      <a:pt x="134491" y="44442"/>
                    </a:cubicBezTo>
                    <a:cubicBezTo>
                      <a:pt x="122197" y="44340"/>
                      <a:pt x="112131" y="46947"/>
                      <a:pt x="112131" y="46947"/>
                    </a:cubicBezTo>
                    <a:lnTo>
                      <a:pt x="118010" y="68392"/>
                    </a:lnTo>
                    <a:cubicBezTo>
                      <a:pt x="118010" y="68392"/>
                      <a:pt x="124073" y="68392"/>
                      <a:pt x="129730" y="73614"/>
                    </a:cubicBezTo>
                    <a:cubicBezTo>
                      <a:pt x="135387" y="78827"/>
                      <a:pt x="140638" y="89263"/>
                      <a:pt x="140638" y="89263"/>
                    </a:cubicBezTo>
                    <a:cubicBezTo>
                      <a:pt x="140638" y="89263"/>
                      <a:pt x="132762" y="80223"/>
                      <a:pt x="127355" y="75916"/>
                    </a:cubicBezTo>
                    <a:cubicBezTo>
                      <a:pt x="121957" y="71608"/>
                      <a:pt x="119027" y="72034"/>
                      <a:pt x="119027" y="72034"/>
                    </a:cubicBezTo>
                    <a:lnTo>
                      <a:pt x="118158" y="114387"/>
                    </a:lnTo>
                    <a:cubicBezTo>
                      <a:pt x="118158" y="114387"/>
                      <a:pt x="115431" y="85575"/>
                      <a:pt x="112898" y="71146"/>
                    </a:cubicBezTo>
                    <a:cubicBezTo>
                      <a:pt x="110994" y="60257"/>
                      <a:pt x="109460" y="56449"/>
                      <a:pt x="109460" y="56449"/>
                    </a:cubicBezTo>
                    <a:cubicBezTo>
                      <a:pt x="109460" y="56449"/>
                      <a:pt x="105181" y="59527"/>
                      <a:pt x="100494" y="65313"/>
                    </a:cubicBezTo>
                    <a:cubicBezTo>
                      <a:pt x="95817" y="71091"/>
                      <a:pt x="91648" y="78911"/>
                      <a:pt x="91648" y="78911"/>
                    </a:cubicBezTo>
                    <a:cubicBezTo>
                      <a:pt x="91648" y="78911"/>
                      <a:pt x="93820" y="69852"/>
                      <a:pt x="97656" y="63197"/>
                    </a:cubicBezTo>
                    <a:cubicBezTo>
                      <a:pt x="101492" y="56532"/>
                      <a:pt x="106992" y="52262"/>
                      <a:pt x="106992" y="52262"/>
                    </a:cubicBezTo>
                    <a:lnTo>
                      <a:pt x="101585" y="33461"/>
                    </a:lnTo>
                    <a:cubicBezTo>
                      <a:pt x="101585" y="33461"/>
                      <a:pt x="93117" y="40273"/>
                      <a:pt x="86333" y="46161"/>
                    </a:cubicBezTo>
                    <a:cubicBezTo>
                      <a:pt x="79549" y="52040"/>
                      <a:pt x="73818" y="59268"/>
                      <a:pt x="73818" y="59268"/>
                    </a:cubicBezTo>
                    <a:cubicBezTo>
                      <a:pt x="73818" y="59268"/>
                      <a:pt x="76369" y="68373"/>
                      <a:pt x="75777" y="79345"/>
                    </a:cubicBezTo>
                    <a:cubicBezTo>
                      <a:pt x="75185" y="90317"/>
                      <a:pt x="71451" y="103165"/>
                      <a:pt x="71451" y="103165"/>
                    </a:cubicBezTo>
                    <a:cubicBezTo>
                      <a:pt x="71451" y="103165"/>
                      <a:pt x="72459" y="90899"/>
                      <a:pt x="71978" y="81175"/>
                    </a:cubicBezTo>
                    <a:cubicBezTo>
                      <a:pt x="71497" y="71460"/>
                      <a:pt x="69528" y="64278"/>
                      <a:pt x="69528" y="64278"/>
                    </a:cubicBezTo>
                    <a:cubicBezTo>
                      <a:pt x="69528" y="64278"/>
                      <a:pt x="64251" y="67236"/>
                      <a:pt x="53390" y="79558"/>
                    </a:cubicBezTo>
                    <a:cubicBezTo>
                      <a:pt x="39247" y="95604"/>
                      <a:pt x="13846" y="128908"/>
                      <a:pt x="13846"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53" name="Google Shape;11453;p17"/>
            <p:cNvGrpSpPr/>
            <p:nvPr/>
          </p:nvGrpSpPr>
          <p:grpSpPr>
            <a:xfrm>
              <a:off x="5082566" y="2478050"/>
              <a:ext cx="254603" cy="170901"/>
              <a:chOff x="5082566" y="2478050"/>
              <a:chExt cx="254603" cy="170901"/>
            </a:xfrm>
          </p:grpSpPr>
          <p:sp>
            <p:nvSpPr>
              <p:cNvPr id="11454" name="Google Shape;11454;p17"/>
              <p:cNvSpPr/>
              <p:nvPr/>
            </p:nvSpPr>
            <p:spPr>
              <a:xfrm>
                <a:off x="5082566" y="2478050"/>
                <a:ext cx="254603" cy="170901"/>
              </a:xfrm>
              <a:custGeom>
                <a:avLst/>
                <a:gdLst/>
                <a:ahLst/>
                <a:cxnLst/>
                <a:rect l="l" t="t" r="r" b="b"/>
                <a:pathLst>
                  <a:path w="254603" h="170901" extrusionOk="0">
                    <a:moveTo>
                      <a:pt x="159965" y="45839"/>
                    </a:moveTo>
                    <a:cubicBezTo>
                      <a:pt x="159965" y="45839"/>
                      <a:pt x="194961" y="40025"/>
                      <a:pt x="218957" y="52919"/>
                    </a:cubicBezTo>
                    <a:cubicBezTo>
                      <a:pt x="256744" y="73208"/>
                      <a:pt x="254581" y="92555"/>
                      <a:pt x="254581" y="92555"/>
                    </a:cubicBezTo>
                    <a:cubicBezTo>
                      <a:pt x="254581" y="92555"/>
                      <a:pt x="227534" y="78061"/>
                      <a:pt x="218004" y="95328"/>
                    </a:cubicBezTo>
                    <a:cubicBezTo>
                      <a:pt x="213059" y="104285"/>
                      <a:pt x="219853" y="120682"/>
                      <a:pt x="219853" y="120682"/>
                    </a:cubicBezTo>
                    <a:cubicBezTo>
                      <a:pt x="219853" y="120682"/>
                      <a:pt x="208354" y="128160"/>
                      <a:pt x="205452" y="138781"/>
                    </a:cubicBezTo>
                    <a:cubicBezTo>
                      <a:pt x="202541" y="149402"/>
                      <a:pt x="208244" y="163165"/>
                      <a:pt x="208244" y="163165"/>
                    </a:cubicBezTo>
                    <a:cubicBezTo>
                      <a:pt x="208244" y="163165"/>
                      <a:pt x="192937" y="159116"/>
                      <a:pt x="179968" y="150594"/>
                    </a:cubicBezTo>
                    <a:cubicBezTo>
                      <a:pt x="166999" y="142081"/>
                      <a:pt x="156370" y="129094"/>
                      <a:pt x="156370" y="129094"/>
                    </a:cubicBezTo>
                    <a:cubicBezTo>
                      <a:pt x="156370" y="129094"/>
                      <a:pt x="154641" y="136692"/>
                      <a:pt x="151924" y="143421"/>
                    </a:cubicBezTo>
                    <a:cubicBezTo>
                      <a:pt x="149206" y="150160"/>
                      <a:pt x="145500" y="156047"/>
                      <a:pt x="145500" y="156047"/>
                    </a:cubicBezTo>
                    <a:cubicBezTo>
                      <a:pt x="145500" y="156047"/>
                      <a:pt x="138419" y="152350"/>
                      <a:pt x="133344" y="147802"/>
                    </a:cubicBezTo>
                    <a:cubicBezTo>
                      <a:pt x="128279" y="143255"/>
                      <a:pt x="125229" y="137857"/>
                      <a:pt x="125229" y="137857"/>
                    </a:cubicBezTo>
                    <a:cubicBezTo>
                      <a:pt x="125229" y="137857"/>
                      <a:pt x="111161" y="149577"/>
                      <a:pt x="97638" y="157841"/>
                    </a:cubicBezTo>
                    <a:cubicBezTo>
                      <a:pt x="84105" y="166104"/>
                      <a:pt x="71137" y="170902"/>
                      <a:pt x="71137" y="170902"/>
                    </a:cubicBezTo>
                    <a:cubicBezTo>
                      <a:pt x="71137" y="170902"/>
                      <a:pt x="65554" y="154559"/>
                      <a:pt x="64186" y="140500"/>
                    </a:cubicBezTo>
                    <a:cubicBezTo>
                      <a:pt x="62809" y="126450"/>
                      <a:pt x="65646" y="114684"/>
                      <a:pt x="65646" y="114684"/>
                    </a:cubicBezTo>
                    <a:cubicBezTo>
                      <a:pt x="65646" y="114684"/>
                      <a:pt x="59250" y="115941"/>
                      <a:pt x="53270" y="115700"/>
                    </a:cubicBezTo>
                    <a:cubicBezTo>
                      <a:pt x="47298" y="115451"/>
                      <a:pt x="41733" y="113713"/>
                      <a:pt x="41733" y="113713"/>
                    </a:cubicBezTo>
                    <a:cubicBezTo>
                      <a:pt x="41733" y="113713"/>
                      <a:pt x="45070" y="103582"/>
                      <a:pt x="52271" y="95790"/>
                    </a:cubicBezTo>
                    <a:cubicBezTo>
                      <a:pt x="59471" y="87989"/>
                      <a:pt x="70527" y="82526"/>
                      <a:pt x="70527" y="82526"/>
                    </a:cubicBezTo>
                    <a:cubicBezTo>
                      <a:pt x="70527" y="82526"/>
                      <a:pt x="48213" y="82711"/>
                      <a:pt x="30577" y="78699"/>
                    </a:cubicBezTo>
                    <a:cubicBezTo>
                      <a:pt x="12950" y="74678"/>
                      <a:pt x="0" y="66461"/>
                      <a:pt x="0" y="66461"/>
                    </a:cubicBezTo>
                    <a:cubicBezTo>
                      <a:pt x="0" y="66461"/>
                      <a:pt x="20003" y="61784"/>
                      <a:pt x="30669" y="53825"/>
                    </a:cubicBezTo>
                    <a:cubicBezTo>
                      <a:pt x="41345" y="45867"/>
                      <a:pt x="42686" y="34627"/>
                      <a:pt x="42686" y="34627"/>
                    </a:cubicBezTo>
                    <a:cubicBezTo>
                      <a:pt x="42686" y="34627"/>
                      <a:pt x="68891" y="42964"/>
                      <a:pt x="78476" y="17545"/>
                    </a:cubicBezTo>
                    <a:cubicBezTo>
                      <a:pt x="82275" y="7470"/>
                      <a:pt x="73244" y="389"/>
                      <a:pt x="73244" y="389"/>
                    </a:cubicBezTo>
                    <a:cubicBezTo>
                      <a:pt x="73244" y="389"/>
                      <a:pt x="95752" y="-2670"/>
                      <a:pt x="117871" y="8366"/>
                    </a:cubicBezTo>
                    <a:cubicBezTo>
                      <a:pt x="140000" y="19412"/>
                      <a:pt x="159965" y="45839"/>
                      <a:pt x="159965"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55" name="Google Shape;11455;p17"/>
              <p:cNvSpPr/>
              <p:nvPr/>
            </p:nvSpPr>
            <p:spPr>
              <a:xfrm>
                <a:off x="5131158" y="2501806"/>
                <a:ext cx="174856" cy="130007"/>
              </a:xfrm>
              <a:custGeom>
                <a:avLst/>
                <a:gdLst/>
                <a:ahLst/>
                <a:cxnLst/>
                <a:rect l="l" t="t" r="r" b="b"/>
                <a:pathLst>
                  <a:path w="174856" h="130007" extrusionOk="0">
                    <a:moveTo>
                      <a:pt x="31178" y="130008"/>
                    </a:moveTo>
                    <a:cubicBezTo>
                      <a:pt x="31178" y="130008"/>
                      <a:pt x="47595" y="92175"/>
                      <a:pt x="60286" y="76119"/>
                    </a:cubicBezTo>
                    <a:cubicBezTo>
                      <a:pt x="67366" y="67162"/>
                      <a:pt x="72995" y="61838"/>
                      <a:pt x="72995" y="61838"/>
                    </a:cubicBezTo>
                    <a:cubicBezTo>
                      <a:pt x="72995" y="61838"/>
                      <a:pt x="67070" y="62559"/>
                      <a:pt x="53649" y="66959"/>
                    </a:cubicBezTo>
                    <a:cubicBezTo>
                      <a:pt x="40227"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397" y="28664"/>
                      <a:pt x="103397" y="28664"/>
                    </a:cubicBezTo>
                    <a:lnTo>
                      <a:pt x="72228" y="28469"/>
                    </a:lnTo>
                    <a:cubicBezTo>
                      <a:pt x="72228" y="28469"/>
                      <a:pt x="70601" y="34339"/>
                      <a:pt x="61866" y="40578"/>
                    </a:cubicBezTo>
                    <a:cubicBezTo>
                      <a:pt x="53140" y="46818"/>
                      <a:pt x="37297" y="53427"/>
                      <a:pt x="37297" y="53427"/>
                    </a:cubicBezTo>
                    <a:cubicBezTo>
                      <a:pt x="37297" y="53427"/>
                      <a:pt x="49739" y="44941"/>
                      <a:pt x="56838" y="39109"/>
                    </a:cubicBezTo>
                    <a:cubicBezTo>
                      <a:pt x="63927" y="33267"/>
                      <a:pt x="65665" y="30078"/>
                      <a:pt x="65665" y="30078"/>
                    </a:cubicBezTo>
                    <a:lnTo>
                      <a:pt x="37047" y="33581"/>
                    </a:lnTo>
                    <a:lnTo>
                      <a:pt x="0" y="39737"/>
                    </a:lnTo>
                    <a:lnTo>
                      <a:pt x="34626" y="29948"/>
                    </a:lnTo>
                    <a:cubicBezTo>
                      <a:pt x="34626" y="29948"/>
                      <a:pt x="32768" y="26676"/>
                      <a:pt x="25309" y="24088"/>
                    </a:cubicBezTo>
                    <a:cubicBezTo>
                      <a:pt x="17849" y="21509"/>
                      <a:pt x="4788" y="19605"/>
                      <a:pt x="4788" y="19605"/>
                    </a:cubicBezTo>
                    <a:cubicBezTo>
                      <a:pt x="4788" y="19605"/>
                      <a:pt x="18755" y="19550"/>
                      <a:pt x="27860" y="21860"/>
                    </a:cubicBezTo>
                    <a:cubicBezTo>
                      <a:pt x="36955" y="24181"/>
                      <a:pt x="41188" y="28867"/>
                      <a:pt x="41188" y="28867"/>
                    </a:cubicBezTo>
                    <a:lnTo>
                      <a:pt x="64103" y="26288"/>
                    </a:lnTo>
                    <a:lnTo>
                      <a:pt x="77062" y="24338"/>
                    </a:lnTo>
                    <a:cubicBezTo>
                      <a:pt x="77062" y="24338"/>
                      <a:pt x="74372" y="19402"/>
                      <a:pt x="65628" y="13551"/>
                    </a:cubicBezTo>
                    <a:cubicBezTo>
                      <a:pt x="56884" y="7709"/>
                      <a:pt x="42085" y="952"/>
                      <a:pt x="42085" y="952"/>
                    </a:cubicBezTo>
                    <a:cubicBezTo>
                      <a:pt x="42085" y="952"/>
                      <a:pt x="57697" y="4437"/>
                      <a:pt x="68262" y="10094"/>
                    </a:cubicBezTo>
                    <a:cubicBezTo>
                      <a:pt x="78819" y="15751"/>
                      <a:pt x="84328" y="23580"/>
                      <a:pt x="84328" y="23580"/>
                    </a:cubicBezTo>
                    <a:lnTo>
                      <a:pt x="107390" y="24421"/>
                    </a:lnTo>
                    <a:cubicBezTo>
                      <a:pt x="107390" y="24421"/>
                      <a:pt x="111494" y="20465"/>
                      <a:pt x="120229" y="14355"/>
                    </a:cubicBezTo>
                    <a:cubicBezTo>
                      <a:pt x="128954" y="8254"/>
                      <a:pt x="142311" y="0"/>
                      <a:pt x="142311" y="0"/>
                    </a:cubicBezTo>
                    <a:lnTo>
                      <a:pt x="152451" y="7644"/>
                    </a:lnTo>
                    <a:cubicBezTo>
                      <a:pt x="152451" y="7644"/>
                      <a:pt x="137902" y="12848"/>
                      <a:pt x="127817" y="18311"/>
                    </a:cubicBezTo>
                    <a:cubicBezTo>
                      <a:pt x="117733" y="23774"/>
                      <a:pt x="112113" y="29505"/>
                      <a:pt x="112113" y="29505"/>
                    </a:cubicBezTo>
                    <a:lnTo>
                      <a:pt x="119341" y="43388"/>
                    </a:lnTo>
                    <a:cubicBezTo>
                      <a:pt x="119341" y="43388"/>
                      <a:pt x="131016" y="40320"/>
                      <a:pt x="144539" y="42242"/>
                    </a:cubicBezTo>
                    <a:cubicBezTo>
                      <a:pt x="158062" y="44165"/>
                      <a:pt x="174857" y="49544"/>
                      <a:pt x="174857" y="49544"/>
                    </a:cubicBezTo>
                    <a:cubicBezTo>
                      <a:pt x="174857" y="49544"/>
                      <a:pt x="157794" y="45782"/>
                      <a:pt x="144613" y="45468"/>
                    </a:cubicBezTo>
                    <a:cubicBezTo>
                      <a:pt x="131441" y="45145"/>
                      <a:pt x="121144" y="47659"/>
                      <a:pt x="121144" y="47659"/>
                    </a:cubicBezTo>
                    <a:lnTo>
                      <a:pt x="131431" y="69732"/>
                    </a:lnTo>
                    <a:cubicBezTo>
                      <a:pt x="131431" y="69732"/>
                      <a:pt x="137920" y="69834"/>
                      <a:pt x="144955" y="75287"/>
                    </a:cubicBezTo>
                    <a:cubicBezTo>
                      <a:pt x="151989" y="80731"/>
                      <a:pt x="159550" y="91519"/>
                      <a:pt x="159550" y="91519"/>
                    </a:cubicBezTo>
                    <a:cubicBezTo>
                      <a:pt x="159550" y="91519"/>
                      <a:pt x="149428" y="82118"/>
                      <a:pt x="142847" y="77607"/>
                    </a:cubicBezTo>
                    <a:cubicBezTo>
                      <a:pt x="136257" y="73106"/>
                      <a:pt x="133197" y="73485"/>
                      <a:pt x="133197" y="73485"/>
                    </a:cubicBezTo>
                    <a:lnTo>
                      <a:pt x="140166" y="116892"/>
                    </a:lnTo>
                    <a:cubicBezTo>
                      <a:pt x="140166" y="116892"/>
                      <a:pt x="131866" y="87303"/>
                      <a:pt x="126477" y="72468"/>
                    </a:cubicBezTo>
                    <a:cubicBezTo>
                      <a:pt x="122401" y="61274"/>
                      <a:pt x="120053" y="57346"/>
                      <a:pt x="120053" y="57346"/>
                    </a:cubicBezTo>
                    <a:cubicBezTo>
                      <a:pt x="120053" y="57346"/>
                      <a:pt x="116041" y="60433"/>
                      <a:pt x="112103" y="66275"/>
                    </a:cubicBezTo>
                    <a:cubicBezTo>
                      <a:pt x="108175" y="72126"/>
                      <a:pt x="105162" y="80066"/>
                      <a:pt x="105162" y="80066"/>
                    </a:cubicBezTo>
                    <a:cubicBezTo>
                      <a:pt x="105162" y="80066"/>
                      <a:pt x="105809" y="70823"/>
                      <a:pt x="108674" y="64056"/>
                    </a:cubicBezTo>
                    <a:cubicBezTo>
                      <a:pt x="111540" y="57300"/>
                      <a:pt x="116633" y="53011"/>
                      <a:pt x="116633" y="53011"/>
                    </a:cubicBezTo>
                    <a:lnTo>
                      <a:pt x="107344" y="33646"/>
                    </a:lnTo>
                    <a:cubicBezTo>
                      <a:pt x="107344" y="33646"/>
                      <a:pt x="99542" y="40486"/>
                      <a:pt x="93376" y="46402"/>
                    </a:cubicBezTo>
                    <a:cubicBezTo>
                      <a:pt x="87202" y="52317"/>
                      <a:pt x="82414" y="59629"/>
                      <a:pt x="82414" y="59629"/>
                    </a:cubicBezTo>
                    <a:cubicBezTo>
                      <a:pt x="82414" y="59629"/>
                      <a:pt x="86842" y="69002"/>
                      <a:pt x="88256" y="80251"/>
                    </a:cubicBezTo>
                    <a:cubicBezTo>
                      <a:pt x="89670" y="91491"/>
                      <a:pt x="88062" y="104589"/>
                      <a:pt x="88062" y="104589"/>
                    </a:cubicBezTo>
                    <a:cubicBezTo>
                      <a:pt x="88062" y="104589"/>
                      <a:pt x="86851" y="92036"/>
                      <a:pt x="84531" y="82063"/>
                    </a:cubicBezTo>
                    <a:cubicBezTo>
                      <a:pt x="82201" y="72089"/>
                      <a:pt x="78763" y="64694"/>
                      <a:pt x="78763" y="64694"/>
                    </a:cubicBezTo>
                    <a:cubicBezTo>
                      <a:pt x="78763" y="64694"/>
                      <a:pt x="73660" y="67643"/>
                      <a:pt x="64325" y="80085"/>
                    </a:cubicBezTo>
                    <a:cubicBezTo>
                      <a:pt x="52179" y="96297"/>
                      <a:pt x="31178" y="130008"/>
                      <a:pt x="31178"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56" name="Google Shape;11456;p17"/>
            <p:cNvGrpSpPr/>
            <p:nvPr/>
          </p:nvGrpSpPr>
          <p:grpSpPr>
            <a:xfrm>
              <a:off x="6090776" y="1563068"/>
              <a:ext cx="3407033" cy="2175768"/>
              <a:chOff x="6090776" y="1563068"/>
              <a:chExt cx="3407033" cy="2175768"/>
            </a:xfrm>
          </p:grpSpPr>
          <p:grpSp>
            <p:nvGrpSpPr>
              <p:cNvPr id="11457" name="Google Shape;11457;p17"/>
              <p:cNvGrpSpPr/>
              <p:nvPr/>
            </p:nvGrpSpPr>
            <p:grpSpPr>
              <a:xfrm>
                <a:off x="7917442" y="1609248"/>
                <a:ext cx="159383" cy="96093"/>
                <a:chOff x="7917442" y="1609248"/>
                <a:chExt cx="159383" cy="96093"/>
              </a:xfrm>
            </p:grpSpPr>
            <p:sp>
              <p:nvSpPr>
                <p:cNvPr id="11458" name="Google Shape;11458;p17"/>
                <p:cNvSpPr/>
                <p:nvPr/>
              </p:nvSpPr>
              <p:spPr>
                <a:xfrm>
                  <a:off x="7917442" y="1609248"/>
                  <a:ext cx="159383" cy="96093"/>
                </a:xfrm>
                <a:custGeom>
                  <a:avLst/>
                  <a:gdLst/>
                  <a:ahLst/>
                  <a:cxnLst/>
                  <a:rect l="l" t="t" r="r" b="b"/>
                  <a:pathLst>
                    <a:path w="159383" h="96093" extrusionOk="0">
                      <a:moveTo>
                        <a:pt x="94920" y="74576"/>
                      </a:moveTo>
                      <a:cubicBezTo>
                        <a:pt x="94920" y="74576"/>
                        <a:pt x="115505" y="79724"/>
                        <a:pt x="131995" y="73827"/>
                      </a:cubicBezTo>
                      <a:cubicBezTo>
                        <a:pt x="157978" y="64556"/>
                        <a:pt x="159383" y="53649"/>
                        <a:pt x="159383" y="53649"/>
                      </a:cubicBezTo>
                      <a:cubicBezTo>
                        <a:pt x="159383" y="53649"/>
                        <a:pt x="140804" y="60267"/>
                        <a:pt x="137412" y="50118"/>
                      </a:cubicBezTo>
                      <a:cubicBezTo>
                        <a:pt x="135655" y="44849"/>
                        <a:pt x="142126" y="36077"/>
                        <a:pt x="142126" y="36077"/>
                      </a:cubicBezTo>
                      <a:cubicBezTo>
                        <a:pt x="142126" y="36077"/>
                        <a:pt x="136155" y="31280"/>
                        <a:pt x="135878" y="25197"/>
                      </a:cubicBezTo>
                      <a:cubicBezTo>
                        <a:pt x="135600" y="19115"/>
                        <a:pt x="141035" y="11748"/>
                        <a:pt x="141035" y="11748"/>
                      </a:cubicBezTo>
                      <a:cubicBezTo>
                        <a:pt x="141035" y="11748"/>
                        <a:pt x="131099" y="13172"/>
                        <a:pt x="121966" y="17220"/>
                      </a:cubicBezTo>
                      <a:cubicBezTo>
                        <a:pt x="112833" y="21269"/>
                        <a:pt x="104496" y="27943"/>
                        <a:pt x="104496" y="27943"/>
                      </a:cubicBezTo>
                      <a:cubicBezTo>
                        <a:pt x="104496" y="27943"/>
                        <a:pt x="104505" y="23608"/>
                        <a:pt x="103794" y="19707"/>
                      </a:cubicBezTo>
                      <a:cubicBezTo>
                        <a:pt x="103091" y="15797"/>
                        <a:pt x="101658" y="12312"/>
                        <a:pt x="101658" y="12312"/>
                      </a:cubicBezTo>
                      <a:cubicBezTo>
                        <a:pt x="101658" y="12312"/>
                        <a:pt x="96796" y="13995"/>
                        <a:pt x="93062" y="16259"/>
                      </a:cubicBezTo>
                      <a:cubicBezTo>
                        <a:pt x="89318" y="18524"/>
                        <a:pt x="86693" y="21361"/>
                        <a:pt x="86693" y="21361"/>
                      </a:cubicBezTo>
                      <a:cubicBezTo>
                        <a:pt x="86693" y="21361"/>
                        <a:pt x="79743" y="14059"/>
                        <a:pt x="72634" y="8726"/>
                      </a:cubicBezTo>
                      <a:cubicBezTo>
                        <a:pt x="65535" y="3383"/>
                        <a:pt x="58279" y="0"/>
                        <a:pt x="58279" y="0"/>
                      </a:cubicBezTo>
                      <a:cubicBezTo>
                        <a:pt x="58279" y="0"/>
                        <a:pt x="52549" y="8818"/>
                        <a:pt x="49729" y="16583"/>
                      </a:cubicBezTo>
                      <a:cubicBezTo>
                        <a:pt x="46901" y="24347"/>
                        <a:pt x="46975" y="31067"/>
                        <a:pt x="46975" y="31067"/>
                      </a:cubicBezTo>
                      <a:cubicBezTo>
                        <a:pt x="46975" y="31067"/>
                        <a:pt x="43240" y="30013"/>
                        <a:pt x="39543" y="29828"/>
                      </a:cubicBezTo>
                      <a:cubicBezTo>
                        <a:pt x="35855" y="29643"/>
                        <a:pt x="32213" y="30309"/>
                        <a:pt x="32213" y="30309"/>
                      </a:cubicBezTo>
                      <a:cubicBezTo>
                        <a:pt x="32213" y="30309"/>
                        <a:pt x="32823" y="36142"/>
                        <a:pt x="36114" y="40883"/>
                      </a:cubicBezTo>
                      <a:cubicBezTo>
                        <a:pt x="39414" y="45625"/>
                        <a:pt x="45403" y="49267"/>
                        <a:pt x="45403" y="49267"/>
                      </a:cubicBezTo>
                      <a:cubicBezTo>
                        <a:pt x="45403" y="49267"/>
                        <a:pt x="31788" y="47955"/>
                        <a:pt x="20437" y="49239"/>
                      </a:cubicBezTo>
                      <a:cubicBezTo>
                        <a:pt x="9086" y="50524"/>
                        <a:pt x="0" y="54406"/>
                        <a:pt x="0" y="54406"/>
                      </a:cubicBezTo>
                      <a:cubicBezTo>
                        <a:pt x="0" y="54406"/>
                        <a:pt x="11573" y="58104"/>
                        <a:pt x="16971" y="63123"/>
                      </a:cubicBezTo>
                      <a:cubicBezTo>
                        <a:pt x="22378" y="68142"/>
                        <a:pt x="21611" y="74483"/>
                        <a:pt x="21611" y="74483"/>
                      </a:cubicBezTo>
                      <a:cubicBezTo>
                        <a:pt x="21611" y="74483"/>
                        <a:pt x="38813" y="71248"/>
                        <a:pt x="41077" y="85954"/>
                      </a:cubicBezTo>
                      <a:cubicBezTo>
                        <a:pt x="41974" y="91777"/>
                        <a:pt x="35458" y="95234"/>
                        <a:pt x="35458" y="95234"/>
                      </a:cubicBezTo>
                      <a:cubicBezTo>
                        <a:pt x="35458" y="95234"/>
                        <a:pt x="48786" y="98165"/>
                        <a:pt x="63881" y="93201"/>
                      </a:cubicBezTo>
                      <a:cubicBezTo>
                        <a:pt x="78966" y="88246"/>
                        <a:pt x="94920" y="74576"/>
                        <a:pt x="94920" y="745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59" name="Google Shape;11459;p17"/>
                <p:cNvSpPr/>
                <p:nvPr/>
              </p:nvSpPr>
              <p:spPr>
                <a:xfrm>
                  <a:off x="7946743" y="1619277"/>
                  <a:ext cx="108322" cy="78550"/>
                </a:xfrm>
                <a:custGeom>
                  <a:avLst/>
                  <a:gdLst/>
                  <a:ahLst/>
                  <a:cxnLst/>
                  <a:rect l="l" t="t" r="r" b="b"/>
                  <a:pathLst>
                    <a:path w="108322" h="78550" extrusionOk="0">
                      <a:moveTo>
                        <a:pt x="31834" y="0"/>
                      </a:moveTo>
                      <a:cubicBezTo>
                        <a:pt x="31834" y="0"/>
                        <a:pt x="36520" y="21990"/>
                        <a:pt x="42011" y="31640"/>
                      </a:cubicBezTo>
                      <a:cubicBezTo>
                        <a:pt x="45080" y="37020"/>
                        <a:pt x="47770" y="40292"/>
                        <a:pt x="47770" y="40292"/>
                      </a:cubicBezTo>
                      <a:cubicBezTo>
                        <a:pt x="47770" y="40292"/>
                        <a:pt x="44248" y="39571"/>
                        <a:pt x="36659" y="36391"/>
                      </a:cubicBezTo>
                      <a:cubicBezTo>
                        <a:pt x="29080" y="33211"/>
                        <a:pt x="17424" y="27573"/>
                        <a:pt x="17424" y="27573"/>
                      </a:cubicBezTo>
                      <a:cubicBezTo>
                        <a:pt x="17424" y="27573"/>
                        <a:pt x="26288" y="34450"/>
                        <a:pt x="34163" y="38369"/>
                      </a:cubicBezTo>
                      <a:cubicBezTo>
                        <a:pt x="42048" y="42279"/>
                        <a:pt x="48943" y="43222"/>
                        <a:pt x="48943" y="43222"/>
                      </a:cubicBezTo>
                      <a:cubicBezTo>
                        <a:pt x="48943" y="43222"/>
                        <a:pt x="51051" y="48250"/>
                        <a:pt x="54240" y="52558"/>
                      </a:cubicBezTo>
                      <a:cubicBezTo>
                        <a:pt x="57420" y="56865"/>
                        <a:pt x="61672" y="60442"/>
                        <a:pt x="61672" y="60442"/>
                      </a:cubicBezTo>
                      <a:lnTo>
                        <a:pt x="42584" y="58871"/>
                      </a:lnTo>
                      <a:cubicBezTo>
                        <a:pt x="42584" y="58871"/>
                        <a:pt x="42418" y="55506"/>
                        <a:pt x="37953" y="51550"/>
                      </a:cubicBezTo>
                      <a:cubicBezTo>
                        <a:pt x="33498" y="47594"/>
                        <a:pt x="24745" y="43056"/>
                        <a:pt x="24745" y="43056"/>
                      </a:cubicBezTo>
                      <a:cubicBezTo>
                        <a:pt x="24745" y="43056"/>
                        <a:pt x="31159" y="48463"/>
                        <a:pt x="34672" y="52105"/>
                      </a:cubicBezTo>
                      <a:cubicBezTo>
                        <a:pt x="38184" y="55737"/>
                        <a:pt x="38795" y="57614"/>
                        <a:pt x="38795" y="57614"/>
                      </a:cubicBezTo>
                      <a:lnTo>
                        <a:pt x="21787" y="54111"/>
                      </a:lnTo>
                      <a:lnTo>
                        <a:pt x="0" y="48666"/>
                      </a:lnTo>
                      <a:lnTo>
                        <a:pt x="19800" y="56005"/>
                      </a:lnTo>
                      <a:cubicBezTo>
                        <a:pt x="19800" y="56005"/>
                        <a:pt x="18191" y="57734"/>
                        <a:pt x="13264" y="58769"/>
                      </a:cubicBezTo>
                      <a:cubicBezTo>
                        <a:pt x="8337" y="59805"/>
                        <a:pt x="83" y="60156"/>
                        <a:pt x="83" y="60156"/>
                      </a:cubicBezTo>
                      <a:cubicBezTo>
                        <a:pt x="83" y="60156"/>
                        <a:pt x="8615" y="60951"/>
                        <a:pt x="14512" y="60146"/>
                      </a:cubicBezTo>
                      <a:cubicBezTo>
                        <a:pt x="20400" y="59352"/>
                        <a:pt x="23654" y="56967"/>
                        <a:pt x="23654" y="56967"/>
                      </a:cubicBezTo>
                      <a:lnTo>
                        <a:pt x="37306" y="59647"/>
                      </a:lnTo>
                      <a:lnTo>
                        <a:pt x="44950" y="61431"/>
                      </a:lnTo>
                      <a:cubicBezTo>
                        <a:pt x="44950" y="61431"/>
                        <a:pt x="42612" y="64047"/>
                        <a:pt x="36438" y="66830"/>
                      </a:cubicBezTo>
                      <a:cubicBezTo>
                        <a:pt x="30263" y="69621"/>
                        <a:pt x="20252" y="72588"/>
                        <a:pt x="20252" y="72588"/>
                      </a:cubicBezTo>
                      <a:cubicBezTo>
                        <a:pt x="20252" y="72588"/>
                        <a:pt x="30300" y="71488"/>
                        <a:pt x="37556" y="68900"/>
                      </a:cubicBezTo>
                      <a:cubicBezTo>
                        <a:pt x="44812" y="66321"/>
                        <a:pt x="49286" y="62254"/>
                        <a:pt x="49286" y="62254"/>
                      </a:cubicBezTo>
                      <a:lnTo>
                        <a:pt x="63511" y="63031"/>
                      </a:lnTo>
                      <a:cubicBezTo>
                        <a:pt x="63511" y="63031"/>
                        <a:pt x="65462" y="65462"/>
                        <a:pt x="69935" y="69344"/>
                      </a:cubicBezTo>
                      <a:cubicBezTo>
                        <a:pt x="74419" y="73217"/>
                        <a:pt x="81415" y="78550"/>
                        <a:pt x="81415" y="78550"/>
                      </a:cubicBezTo>
                      <a:lnTo>
                        <a:pt x="88699" y="74834"/>
                      </a:lnTo>
                      <a:cubicBezTo>
                        <a:pt x="88699" y="74834"/>
                        <a:pt x="80538" y="71146"/>
                        <a:pt x="75140" y="67551"/>
                      </a:cubicBezTo>
                      <a:cubicBezTo>
                        <a:pt x="69751" y="63955"/>
                        <a:pt x="67126" y="60452"/>
                        <a:pt x="67126" y="60452"/>
                      </a:cubicBezTo>
                      <a:lnTo>
                        <a:pt x="73503" y="53094"/>
                      </a:lnTo>
                      <a:cubicBezTo>
                        <a:pt x="73503" y="53094"/>
                        <a:pt x="80205" y="55442"/>
                        <a:pt x="88755" y="55100"/>
                      </a:cubicBezTo>
                      <a:cubicBezTo>
                        <a:pt x="97296" y="54758"/>
                        <a:pt x="108323" y="52678"/>
                        <a:pt x="108323" y="52678"/>
                      </a:cubicBezTo>
                      <a:cubicBezTo>
                        <a:pt x="108323" y="52678"/>
                        <a:pt x="97361" y="53843"/>
                        <a:pt x="89254" y="53306"/>
                      </a:cubicBezTo>
                      <a:cubicBezTo>
                        <a:pt x="81147" y="52770"/>
                        <a:pt x="75213" y="50820"/>
                        <a:pt x="75213" y="50820"/>
                      </a:cubicBezTo>
                      <a:lnTo>
                        <a:pt x="84623" y="39053"/>
                      </a:lnTo>
                      <a:cubicBezTo>
                        <a:pt x="84623" y="39053"/>
                        <a:pt x="88607" y="39349"/>
                        <a:pt x="93682" y="36696"/>
                      </a:cubicBezTo>
                      <a:cubicBezTo>
                        <a:pt x="98747" y="34034"/>
                        <a:pt x="104903" y="28432"/>
                        <a:pt x="104903" y="28432"/>
                      </a:cubicBezTo>
                      <a:cubicBezTo>
                        <a:pt x="104903" y="28432"/>
                        <a:pt x="97379" y="33119"/>
                        <a:pt x="92720" y="35282"/>
                      </a:cubicBezTo>
                      <a:cubicBezTo>
                        <a:pt x="88052" y="37436"/>
                        <a:pt x="86241" y="37057"/>
                        <a:pt x="86241" y="37057"/>
                      </a:cubicBezTo>
                      <a:lnTo>
                        <a:pt x="96630" y="13227"/>
                      </a:lnTo>
                      <a:cubicBezTo>
                        <a:pt x="96630" y="13227"/>
                        <a:pt x="87378" y="29274"/>
                        <a:pt x="81980" y="37260"/>
                      </a:cubicBezTo>
                      <a:cubicBezTo>
                        <a:pt x="77903" y="43287"/>
                        <a:pt x="75916" y="45348"/>
                        <a:pt x="75916" y="45348"/>
                      </a:cubicBezTo>
                      <a:cubicBezTo>
                        <a:pt x="75916" y="45348"/>
                        <a:pt x="73892" y="43416"/>
                        <a:pt x="72320" y="39941"/>
                      </a:cubicBezTo>
                      <a:cubicBezTo>
                        <a:pt x="70740" y="36465"/>
                        <a:pt x="70019" y="31871"/>
                        <a:pt x="70019" y="31871"/>
                      </a:cubicBezTo>
                      <a:cubicBezTo>
                        <a:pt x="70019" y="31871"/>
                        <a:pt x="69104" y="37057"/>
                        <a:pt x="69898" y="40985"/>
                      </a:cubicBezTo>
                      <a:cubicBezTo>
                        <a:pt x="70702" y="44913"/>
                        <a:pt x="73207" y="47585"/>
                        <a:pt x="73207" y="47585"/>
                      </a:cubicBezTo>
                      <a:lnTo>
                        <a:pt x="64786" y="57882"/>
                      </a:lnTo>
                      <a:cubicBezTo>
                        <a:pt x="64786" y="57882"/>
                        <a:pt x="60988" y="53639"/>
                        <a:pt x="58049" y="50007"/>
                      </a:cubicBezTo>
                      <a:cubicBezTo>
                        <a:pt x="55109" y="46374"/>
                        <a:pt x="53214" y="42039"/>
                        <a:pt x="53214" y="42039"/>
                      </a:cubicBezTo>
                      <a:cubicBezTo>
                        <a:pt x="53214" y="42039"/>
                        <a:pt x="57254" y="37047"/>
                        <a:pt x="59703" y="30854"/>
                      </a:cubicBezTo>
                      <a:cubicBezTo>
                        <a:pt x="62161" y="24661"/>
                        <a:pt x="63031" y="17257"/>
                        <a:pt x="63031" y="17257"/>
                      </a:cubicBezTo>
                      <a:cubicBezTo>
                        <a:pt x="63031" y="17257"/>
                        <a:pt x="60516" y="24199"/>
                        <a:pt x="57679" y="29634"/>
                      </a:cubicBezTo>
                      <a:cubicBezTo>
                        <a:pt x="54850" y="35079"/>
                        <a:pt x="51698" y="39007"/>
                        <a:pt x="51698" y="39007"/>
                      </a:cubicBezTo>
                      <a:cubicBezTo>
                        <a:pt x="51698" y="39007"/>
                        <a:pt x="48999" y="37094"/>
                        <a:pt x="45052" y="29643"/>
                      </a:cubicBezTo>
                      <a:cubicBezTo>
                        <a:pt x="39904" y="19947"/>
                        <a:pt x="31834" y="0"/>
                        <a:pt x="318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60" name="Google Shape;11460;p17"/>
              <p:cNvGrpSpPr/>
              <p:nvPr/>
            </p:nvGrpSpPr>
            <p:grpSpPr>
              <a:xfrm>
                <a:off x="6955722" y="1639502"/>
                <a:ext cx="186654" cy="238072"/>
                <a:chOff x="6955722" y="1639502"/>
                <a:chExt cx="186654" cy="238072"/>
              </a:xfrm>
            </p:grpSpPr>
            <p:sp>
              <p:nvSpPr>
                <p:cNvPr id="11461" name="Google Shape;11461;p17"/>
                <p:cNvSpPr/>
                <p:nvPr/>
              </p:nvSpPr>
              <p:spPr>
                <a:xfrm>
                  <a:off x="6955722" y="1639502"/>
                  <a:ext cx="186654" cy="238072"/>
                </a:xfrm>
                <a:custGeom>
                  <a:avLst/>
                  <a:gdLst/>
                  <a:ahLst/>
                  <a:cxnLst/>
                  <a:rect l="l" t="t" r="r" b="b"/>
                  <a:pathLst>
                    <a:path w="186654" h="238072" extrusionOk="0">
                      <a:moveTo>
                        <a:pt x="52154" y="157590"/>
                      </a:moveTo>
                      <a:cubicBezTo>
                        <a:pt x="52154" y="157590"/>
                        <a:pt x="22066" y="154725"/>
                        <a:pt x="10346" y="132069"/>
                      </a:cubicBezTo>
                      <a:cubicBezTo>
                        <a:pt x="-8113" y="96408"/>
                        <a:pt x="3756" y="73318"/>
                        <a:pt x="3756" y="73318"/>
                      </a:cubicBezTo>
                      <a:cubicBezTo>
                        <a:pt x="3756" y="73318"/>
                        <a:pt x="16992" y="98802"/>
                        <a:pt x="33445" y="80362"/>
                      </a:cubicBezTo>
                      <a:cubicBezTo>
                        <a:pt x="41986" y="70795"/>
                        <a:pt x="45388" y="48759"/>
                        <a:pt x="45388" y="48759"/>
                      </a:cubicBezTo>
                      <a:cubicBezTo>
                        <a:pt x="45388" y="48759"/>
                        <a:pt x="58208" y="42880"/>
                        <a:pt x="66047" y="30688"/>
                      </a:cubicBezTo>
                      <a:cubicBezTo>
                        <a:pt x="73895" y="18496"/>
                        <a:pt x="76750" y="0"/>
                        <a:pt x="76750" y="0"/>
                      </a:cubicBezTo>
                      <a:cubicBezTo>
                        <a:pt x="76750" y="0"/>
                        <a:pt x="86428" y="9336"/>
                        <a:pt x="91946" y="23478"/>
                      </a:cubicBezTo>
                      <a:cubicBezTo>
                        <a:pt x="97465" y="37621"/>
                        <a:pt x="98824" y="56569"/>
                        <a:pt x="98824" y="56569"/>
                      </a:cubicBezTo>
                      <a:cubicBezTo>
                        <a:pt x="98824" y="56569"/>
                        <a:pt x="104166" y="47761"/>
                        <a:pt x="109814" y="40283"/>
                      </a:cubicBezTo>
                      <a:cubicBezTo>
                        <a:pt x="115471" y="32796"/>
                        <a:pt x="121433" y="26639"/>
                        <a:pt x="121433" y="26639"/>
                      </a:cubicBezTo>
                      <a:cubicBezTo>
                        <a:pt x="121433" y="26639"/>
                        <a:pt x="124945" y="33193"/>
                        <a:pt x="126461" y="40218"/>
                      </a:cubicBezTo>
                      <a:cubicBezTo>
                        <a:pt x="127968" y="47243"/>
                        <a:pt x="127478" y="54721"/>
                        <a:pt x="127478" y="54721"/>
                      </a:cubicBezTo>
                      <a:cubicBezTo>
                        <a:pt x="127478" y="54721"/>
                        <a:pt x="144523" y="44377"/>
                        <a:pt x="159321" y="38110"/>
                      </a:cubicBezTo>
                      <a:cubicBezTo>
                        <a:pt x="174111" y="31853"/>
                        <a:pt x="186654" y="29671"/>
                        <a:pt x="186654" y="29671"/>
                      </a:cubicBezTo>
                      <a:cubicBezTo>
                        <a:pt x="186654" y="29671"/>
                        <a:pt x="182347" y="51301"/>
                        <a:pt x="175996" y="68919"/>
                      </a:cubicBezTo>
                      <a:cubicBezTo>
                        <a:pt x="169646" y="86537"/>
                        <a:pt x="161244" y="100152"/>
                        <a:pt x="161244" y="100152"/>
                      </a:cubicBezTo>
                      <a:cubicBezTo>
                        <a:pt x="161244" y="100152"/>
                        <a:pt x="166846" y="100439"/>
                        <a:pt x="171338" y="102435"/>
                      </a:cubicBezTo>
                      <a:cubicBezTo>
                        <a:pt x="175821" y="104441"/>
                        <a:pt x="179195" y="108166"/>
                        <a:pt x="179195" y="108166"/>
                      </a:cubicBezTo>
                      <a:cubicBezTo>
                        <a:pt x="179195" y="108166"/>
                        <a:pt x="171273" y="119628"/>
                        <a:pt x="161614" y="127133"/>
                      </a:cubicBezTo>
                      <a:cubicBezTo>
                        <a:pt x="151945" y="134630"/>
                        <a:pt x="140530" y="138170"/>
                        <a:pt x="140530" y="138170"/>
                      </a:cubicBezTo>
                      <a:cubicBezTo>
                        <a:pt x="140530" y="138170"/>
                        <a:pt x="157852" y="144317"/>
                        <a:pt x="169341" y="154272"/>
                      </a:cubicBezTo>
                      <a:cubicBezTo>
                        <a:pt x="180831" y="164227"/>
                        <a:pt x="186497" y="178009"/>
                        <a:pt x="186497" y="178009"/>
                      </a:cubicBezTo>
                      <a:cubicBezTo>
                        <a:pt x="186497" y="178009"/>
                        <a:pt x="168593" y="178027"/>
                        <a:pt x="156151" y="184738"/>
                      </a:cubicBezTo>
                      <a:cubicBezTo>
                        <a:pt x="143719" y="191439"/>
                        <a:pt x="136768" y="204833"/>
                        <a:pt x="136768" y="204833"/>
                      </a:cubicBezTo>
                      <a:cubicBezTo>
                        <a:pt x="136768" y="204833"/>
                        <a:pt x="120924" y="187132"/>
                        <a:pt x="100127" y="215555"/>
                      </a:cubicBezTo>
                      <a:cubicBezTo>
                        <a:pt x="91882" y="226814"/>
                        <a:pt x="95127" y="238072"/>
                        <a:pt x="95127" y="238072"/>
                      </a:cubicBezTo>
                      <a:cubicBezTo>
                        <a:pt x="95127" y="238072"/>
                        <a:pt x="76131" y="235392"/>
                        <a:pt x="64882" y="215546"/>
                      </a:cubicBezTo>
                      <a:cubicBezTo>
                        <a:pt x="53633" y="195691"/>
                        <a:pt x="52154" y="157590"/>
                        <a:pt x="52154" y="1575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62" name="Google Shape;11462;p17"/>
                <p:cNvSpPr/>
                <p:nvPr/>
              </p:nvSpPr>
              <p:spPr>
                <a:xfrm>
                  <a:off x="6968555" y="1672667"/>
                  <a:ext cx="158117" cy="170124"/>
                </a:xfrm>
                <a:custGeom>
                  <a:avLst/>
                  <a:gdLst/>
                  <a:ahLst/>
                  <a:cxnLst/>
                  <a:rect l="l" t="t" r="r" b="b"/>
                  <a:pathLst>
                    <a:path w="158117" h="170124" extrusionOk="0">
                      <a:moveTo>
                        <a:pt x="158117" y="15048"/>
                      </a:moveTo>
                      <a:cubicBezTo>
                        <a:pt x="158117" y="15048"/>
                        <a:pt x="125506" y="56726"/>
                        <a:pt x="107241" y="72782"/>
                      </a:cubicBezTo>
                      <a:cubicBezTo>
                        <a:pt x="97046" y="81739"/>
                        <a:pt x="89901" y="86666"/>
                        <a:pt x="89901" y="86666"/>
                      </a:cubicBezTo>
                      <a:cubicBezTo>
                        <a:pt x="89901" y="86666"/>
                        <a:pt x="94855" y="87470"/>
                        <a:pt x="107537" y="85908"/>
                      </a:cubicBezTo>
                      <a:cubicBezTo>
                        <a:pt x="120210" y="84346"/>
                        <a:pt x="140610" y="80426"/>
                        <a:pt x="140610" y="80426"/>
                      </a:cubicBezTo>
                      <a:cubicBezTo>
                        <a:pt x="140610" y="80426"/>
                        <a:pt x="121892" y="88690"/>
                        <a:pt x="107962" y="91546"/>
                      </a:cubicBezTo>
                      <a:cubicBezTo>
                        <a:pt x="94042" y="94402"/>
                        <a:pt x="84919" y="91851"/>
                        <a:pt x="84919" y="91851"/>
                      </a:cubicBezTo>
                      <a:cubicBezTo>
                        <a:pt x="84919" y="91851"/>
                        <a:pt x="76267" y="100716"/>
                        <a:pt x="67273" y="107408"/>
                      </a:cubicBezTo>
                      <a:cubicBezTo>
                        <a:pt x="58279" y="114109"/>
                        <a:pt x="48943" y="118639"/>
                        <a:pt x="48943" y="118639"/>
                      </a:cubicBezTo>
                      <a:lnTo>
                        <a:pt x="72902" y="127780"/>
                      </a:lnTo>
                      <a:cubicBezTo>
                        <a:pt x="72902" y="127780"/>
                        <a:pt x="77247" y="121051"/>
                        <a:pt x="87276" y="115903"/>
                      </a:cubicBezTo>
                      <a:cubicBezTo>
                        <a:pt x="97305" y="110745"/>
                        <a:pt x="113019" y="107168"/>
                        <a:pt x="113019" y="107168"/>
                      </a:cubicBezTo>
                      <a:cubicBezTo>
                        <a:pt x="113019" y="107168"/>
                        <a:pt x="98941" y="114008"/>
                        <a:pt x="90391" y="119138"/>
                      </a:cubicBezTo>
                      <a:cubicBezTo>
                        <a:pt x="81841" y="124268"/>
                        <a:pt x="78818" y="127679"/>
                        <a:pt x="78818" y="127679"/>
                      </a:cubicBezTo>
                      <a:lnTo>
                        <a:pt x="102749" y="131561"/>
                      </a:lnTo>
                      <a:lnTo>
                        <a:pt x="134592" y="134602"/>
                      </a:lnTo>
                      <a:lnTo>
                        <a:pt x="102694" y="136709"/>
                      </a:lnTo>
                      <a:cubicBezTo>
                        <a:pt x="102694" y="136709"/>
                        <a:pt x="102407" y="141248"/>
                        <a:pt x="106807" y="146544"/>
                      </a:cubicBezTo>
                      <a:cubicBezTo>
                        <a:pt x="111197" y="151841"/>
                        <a:pt x="120274" y="157904"/>
                        <a:pt x="120274" y="157904"/>
                      </a:cubicBezTo>
                      <a:cubicBezTo>
                        <a:pt x="120274" y="157904"/>
                        <a:pt x="109469" y="153985"/>
                        <a:pt x="103664" y="148550"/>
                      </a:cubicBezTo>
                      <a:cubicBezTo>
                        <a:pt x="97859" y="143115"/>
                        <a:pt x="97074" y="136164"/>
                        <a:pt x="97074" y="136164"/>
                      </a:cubicBezTo>
                      <a:lnTo>
                        <a:pt x="78023" y="132772"/>
                      </a:lnTo>
                      <a:lnTo>
                        <a:pt x="66987" y="131468"/>
                      </a:lnTo>
                      <a:cubicBezTo>
                        <a:pt x="66987" y="131468"/>
                        <a:pt x="66460" y="138281"/>
                        <a:pt x="70129" y="147949"/>
                      </a:cubicBezTo>
                      <a:cubicBezTo>
                        <a:pt x="73799" y="157609"/>
                        <a:pt x="81656" y="170124"/>
                        <a:pt x="81656" y="170124"/>
                      </a:cubicBezTo>
                      <a:cubicBezTo>
                        <a:pt x="81656" y="170124"/>
                        <a:pt x="71442" y="161380"/>
                        <a:pt x="66275" y="151434"/>
                      </a:cubicBezTo>
                      <a:cubicBezTo>
                        <a:pt x="61108" y="141488"/>
                        <a:pt x="60978" y="130322"/>
                        <a:pt x="60978" y="130322"/>
                      </a:cubicBezTo>
                      <a:lnTo>
                        <a:pt x="43628" y="122696"/>
                      </a:lnTo>
                      <a:cubicBezTo>
                        <a:pt x="43628" y="122696"/>
                        <a:pt x="38369" y="126375"/>
                        <a:pt x="28414" y="131367"/>
                      </a:cubicBezTo>
                      <a:cubicBezTo>
                        <a:pt x="18449" y="136358"/>
                        <a:pt x="3799" y="142662"/>
                        <a:pt x="3799" y="142662"/>
                      </a:cubicBezTo>
                      <a:lnTo>
                        <a:pt x="0" y="130387"/>
                      </a:lnTo>
                      <a:cubicBezTo>
                        <a:pt x="0" y="130387"/>
                        <a:pt x="13976" y="128178"/>
                        <a:pt x="24633" y="124360"/>
                      </a:cubicBezTo>
                      <a:cubicBezTo>
                        <a:pt x="35300" y="120543"/>
                        <a:pt x="42658" y="115126"/>
                        <a:pt x="42658" y="115126"/>
                      </a:cubicBezTo>
                      <a:lnTo>
                        <a:pt x="44405" y="96039"/>
                      </a:lnTo>
                      <a:cubicBezTo>
                        <a:pt x="44405" y="96039"/>
                        <a:pt x="33775" y="96464"/>
                        <a:pt x="24347" y="90243"/>
                      </a:cubicBezTo>
                      <a:cubicBezTo>
                        <a:pt x="14928" y="84022"/>
                        <a:pt x="4797" y="72644"/>
                        <a:pt x="4797" y="72644"/>
                      </a:cubicBezTo>
                      <a:cubicBezTo>
                        <a:pt x="4797" y="72644"/>
                        <a:pt x="15991" y="82118"/>
                        <a:pt x="25992" y="86278"/>
                      </a:cubicBezTo>
                      <a:cubicBezTo>
                        <a:pt x="35994" y="90428"/>
                        <a:pt x="45265" y="90298"/>
                        <a:pt x="45265" y="90298"/>
                      </a:cubicBezTo>
                      <a:lnTo>
                        <a:pt x="48962" y="60294"/>
                      </a:lnTo>
                      <a:cubicBezTo>
                        <a:pt x="48962" y="60294"/>
                        <a:pt x="44008" y="58307"/>
                        <a:pt x="41447" y="49628"/>
                      </a:cubicBezTo>
                      <a:cubicBezTo>
                        <a:pt x="38896" y="40948"/>
                        <a:pt x="38739" y="25567"/>
                        <a:pt x="38739" y="25567"/>
                      </a:cubicBezTo>
                      <a:cubicBezTo>
                        <a:pt x="38739" y="25567"/>
                        <a:pt x="41595" y="39978"/>
                        <a:pt x="44303" y="47381"/>
                      </a:cubicBezTo>
                      <a:cubicBezTo>
                        <a:pt x="47012" y="54785"/>
                        <a:pt x="49572" y="55192"/>
                        <a:pt x="49572" y="55192"/>
                      </a:cubicBezTo>
                      <a:lnTo>
                        <a:pt x="67088" y="0"/>
                      </a:lnTo>
                      <a:cubicBezTo>
                        <a:pt x="67088" y="0"/>
                        <a:pt x="57891" y="38628"/>
                        <a:pt x="54231" y="58353"/>
                      </a:cubicBezTo>
                      <a:cubicBezTo>
                        <a:pt x="51476" y="73235"/>
                        <a:pt x="51208" y="78726"/>
                        <a:pt x="51208" y="78726"/>
                      </a:cubicBezTo>
                      <a:cubicBezTo>
                        <a:pt x="51208" y="78726"/>
                        <a:pt x="55931" y="76091"/>
                        <a:pt x="62051" y="70046"/>
                      </a:cubicBezTo>
                      <a:cubicBezTo>
                        <a:pt x="68170" y="64001"/>
                        <a:pt x="74687" y="55127"/>
                        <a:pt x="74687" y="55127"/>
                      </a:cubicBezTo>
                      <a:cubicBezTo>
                        <a:pt x="74687" y="55127"/>
                        <a:pt x="69316" y="66275"/>
                        <a:pt x="63539" y="73744"/>
                      </a:cubicBezTo>
                      <a:cubicBezTo>
                        <a:pt x="57761" y="81221"/>
                        <a:pt x="51569" y="85020"/>
                        <a:pt x="51569" y="85020"/>
                      </a:cubicBezTo>
                      <a:lnTo>
                        <a:pt x="48528" y="111401"/>
                      </a:lnTo>
                      <a:cubicBezTo>
                        <a:pt x="48528" y="111401"/>
                        <a:pt x="58150" y="105245"/>
                        <a:pt x="66034" y="99764"/>
                      </a:cubicBezTo>
                      <a:cubicBezTo>
                        <a:pt x="73919" y="94273"/>
                        <a:pt x="81471" y="86675"/>
                        <a:pt x="81471" y="86675"/>
                      </a:cubicBezTo>
                      <a:cubicBezTo>
                        <a:pt x="81471" y="86675"/>
                        <a:pt x="82996" y="73919"/>
                        <a:pt x="87831" y="59740"/>
                      </a:cubicBezTo>
                      <a:cubicBezTo>
                        <a:pt x="92664" y="45561"/>
                        <a:pt x="100817" y="29958"/>
                        <a:pt x="100817" y="29958"/>
                      </a:cubicBezTo>
                      <a:cubicBezTo>
                        <a:pt x="100817" y="29958"/>
                        <a:pt x="95124" y="45690"/>
                        <a:pt x="91666" y="58584"/>
                      </a:cubicBezTo>
                      <a:cubicBezTo>
                        <a:pt x="88200" y="71470"/>
                        <a:pt x="86962" y="81508"/>
                        <a:pt x="86962" y="81508"/>
                      </a:cubicBezTo>
                      <a:cubicBezTo>
                        <a:pt x="86962" y="81508"/>
                        <a:pt x="92452" y="79364"/>
                        <a:pt x="106215" y="66774"/>
                      </a:cubicBezTo>
                      <a:cubicBezTo>
                        <a:pt x="124138" y="50376"/>
                        <a:pt x="158117" y="15048"/>
                        <a:pt x="158117" y="1504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63" name="Google Shape;11463;p17"/>
              <p:cNvGrpSpPr/>
              <p:nvPr/>
            </p:nvGrpSpPr>
            <p:grpSpPr>
              <a:xfrm>
                <a:off x="7410760" y="1615606"/>
                <a:ext cx="95638" cy="202810"/>
                <a:chOff x="7410760" y="1615606"/>
                <a:chExt cx="95638" cy="202810"/>
              </a:xfrm>
            </p:grpSpPr>
            <p:sp>
              <p:nvSpPr>
                <p:cNvPr id="11464" name="Google Shape;11464;p17"/>
                <p:cNvSpPr/>
                <p:nvPr/>
              </p:nvSpPr>
              <p:spPr>
                <a:xfrm>
                  <a:off x="7410760" y="1615606"/>
                  <a:ext cx="95638" cy="202810"/>
                </a:xfrm>
                <a:custGeom>
                  <a:avLst/>
                  <a:gdLst/>
                  <a:ahLst/>
                  <a:cxnLst/>
                  <a:rect l="l" t="t" r="r" b="b"/>
                  <a:pathLst>
                    <a:path w="95638" h="202810" extrusionOk="0">
                      <a:moveTo>
                        <a:pt x="16053" y="74429"/>
                      </a:moveTo>
                      <a:cubicBezTo>
                        <a:pt x="16053" y="74429"/>
                        <a:pt x="8353" y="46311"/>
                        <a:pt x="12263" y="27463"/>
                      </a:cubicBezTo>
                      <a:cubicBezTo>
                        <a:pt x="18419" y="-2199"/>
                        <a:pt x="29234" y="38"/>
                        <a:pt x="29234" y="38"/>
                      </a:cubicBezTo>
                      <a:cubicBezTo>
                        <a:pt x="29234" y="38"/>
                        <a:pt x="24844" y="21270"/>
                        <a:pt x="35473" y="29340"/>
                      </a:cubicBezTo>
                      <a:cubicBezTo>
                        <a:pt x="40991" y="33527"/>
                        <a:pt x="49043" y="28517"/>
                        <a:pt x="49043" y="28517"/>
                      </a:cubicBezTo>
                      <a:cubicBezTo>
                        <a:pt x="49043" y="28517"/>
                        <a:pt x="54598" y="37908"/>
                        <a:pt x="60754" y="40506"/>
                      </a:cubicBezTo>
                      <a:cubicBezTo>
                        <a:pt x="66910" y="43094"/>
                        <a:pt x="73667" y="38907"/>
                        <a:pt x="73667" y="38907"/>
                      </a:cubicBezTo>
                      <a:cubicBezTo>
                        <a:pt x="73667" y="38907"/>
                        <a:pt x="73445" y="51034"/>
                        <a:pt x="70487" y="61174"/>
                      </a:cubicBezTo>
                      <a:cubicBezTo>
                        <a:pt x="67529" y="71314"/>
                        <a:pt x="61845" y="79476"/>
                        <a:pt x="61845" y="79476"/>
                      </a:cubicBezTo>
                      <a:cubicBezTo>
                        <a:pt x="61845" y="79476"/>
                        <a:pt x="66198" y="81057"/>
                        <a:pt x="70219" y="83404"/>
                      </a:cubicBezTo>
                      <a:cubicBezTo>
                        <a:pt x="74240" y="85752"/>
                        <a:pt x="77919" y="88858"/>
                        <a:pt x="77919" y="88858"/>
                      </a:cubicBezTo>
                      <a:cubicBezTo>
                        <a:pt x="77919" y="88858"/>
                        <a:pt x="76819" y="94422"/>
                        <a:pt x="75007" y="98360"/>
                      </a:cubicBezTo>
                      <a:cubicBezTo>
                        <a:pt x="73186" y="102289"/>
                        <a:pt x="70644" y="104581"/>
                        <a:pt x="70644" y="104581"/>
                      </a:cubicBezTo>
                      <a:cubicBezTo>
                        <a:pt x="70644" y="104581"/>
                        <a:pt x="78843" y="116135"/>
                        <a:pt x="85091" y="127162"/>
                      </a:cubicBezTo>
                      <a:cubicBezTo>
                        <a:pt x="91340" y="138181"/>
                        <a:pt x="95638" y="148672"/>
                        <a:pt x="95638" y="148672"/>
                      </a:cubicBezTo>
                      <a:cubicBezTo>
                        <a:pt x="95638" y="148672"/>
                        <a:pt x="87458" y="152711"/>
                        <a:pt x="79990" y="153441"/>
                      </a:cubicBezTo>
                      <a:cubicBezTo>
                        <a:pt x="72511" y="154172"/>
                        <a:pt x="65736" y="151593"/>
                        <a:pt x="65736" y="151593"/>
                      </a:cubicBezTo>
                      <a:cubicBezTo>
                        <a:pt x="65736" y="151593"/>
                        <a:pt x="67252" y="156741"/>
                        <a:pt x="67890" y="161511"/>
                      </a:cubicBezTo>
                      <a:cubicBezTo>
                        <a:pt x="68537" y="166280"/>
                        <a:pt x="68306" y="170680"/>
                        <a:pt x="68306" y="170680"/>
                      </a:cubicBezTo>
                      <a:cubicBezTo>
                        <a:pt x="68306" y="170680"/>
                        <a:pt x="62362" y="167750"/>
                        <a:pt x="57186" y="161797"/>
                      </a:cubicBezTo>
                      <a:cubicBezTo>
                        <a:pt x="52009" y="155835"/>
                        <a:pt x="47600" y="146860"/>
                        <a:pt x="47600" y="146860"/>
                      </a:cubicBezTo>
                      <a:cubicBezTo>
                        <a:pt x="47600" y="146860"/>
                        <a:pt x="50595" y="164700"/>
                        <a:pt x="50688" y="178685"/>
                      </a:cubicBezTo>
                      <a:cubicBezTo>
                        <a:pt x="50789" y="192670"/>
                        <a:pt x="47989" y="202810"/>
                        <a:pt x="47989" y="202810"/>
                      </a:cubicBezTo>
                      <a:cubicBezTo>
                        <a:pt x="47989" y="202810"/>
                        <a:pt x="42850" y="186699"/>
                        <a:pt x="37137" y="177964"/>
                      </a:cubicBezTo>
                      <a:cubicBezTo>
                        <a:pt x="31425" y="169229"/>
                        <a:pt x="25130" y="167861"/>
                        <a:pt x="25130" y="167861"/>
                      </a:cubicBezTo>
                      <a:cubicBezTo>
                        <a:pt x="25130" y="167861"/>
                        <a:pt x="26276" y="147137"/>
                        <a:pt x="11200" y="138818"/>
                      </a:cubicBezTo>
                      <a:cubicBezTo>
                        <a:pt x="5219" y="135518"/>
                        <a:pt x="2539" y="142553"/>
                        <a:pt x="2539" y="142553"/>
                      </a:cubicBezTo>
                      <a:cubicBezTo>
                        <a:pt x="2539" y="142553"/>
                        <a:pt x="-2045" y="124482"/>
                        <a:pt x="1106" y="107086"/>
                      </a:cubicBezTo>
                      <a:cubicBezTo>
                        <a:pt x="4249" y="89699"/>
                        <a:pt x="16053" y="74429"/>
                        <a:pt x="16053" y="744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65" name="Google Shape;11465;p17"/>
                <p:cNvSpPr/>
                <p:nvPr/>
              </p:nvSpPr>
              <p:spPr>
                <a:xfrm>
                  <a:off x="7410785" y="1640010"/>
                  <a:ext cx="85158" cy="139491"/>
                </a:xfrm>
                <a:custGeom>
                  <a:avLst/>
                  <a:gdLst/>
                  <a:ahLst/>
                  <a:cxnLst/>
                  <a:rect l="l" t="t" r="r" b="b"/>
                  <a:pathLst>
                    <a:path w="85158" h="139491" extrusionOk="0">
                      <a:moveTo>
                        <a:pt x="85159" y="116919"/>
                      </a:moveTo>
                      <a:cubicBezTo>
                        <a:pt x="85159" y="116919"/>
                        <a:pt x="62438" y="102823"/>
                        <a:pt x="52058" y="92258"/>
                      </a:cubicBezTo>
                      <a:cubicBezTo>
                        <a:pt x="46263" y="86361"/>
                        <a:pt x="42639" y="81730"/>
                        <a:pt x="42639" y="81730"/>
                      </a:cubicBezTo>
                      <a:cubicBezTo>
                        <a:pt x="42639" y="81730"/>
                        <a:pt x="43795" y="86490"/>
                        <a:pt x="47927" y="97323"/>
                      </a:cubicBezTo>
                      <a:cubicBezTo>
                        <a:pt x="52058" y="108166"/>
                        <a:pt x="59167" y="125091"/>
                        <a:pt x="59167" y="125091"/>
                      </a:cubicBezTo>
                      <a:cubicBezTo>
                        <a:pt x="59167" y="125091"/>
                        <a:pt x="51153" y="111262"/>
                        <a:pt x="46244" y="99773"/>
                      </a:cubicBezTo>
                      <a:cubicBezTo>
                        <a:pt x="41336" y="88293"/>
                        <a:pt x="39543" y="79142"/>
                        <a:pt x="39543" y="79142"/>
                      </a:cubicBezTo>
                      <a:cubicBezTo>
                        <a:pt x="39543" y="79142"/>
                        <a:pt x="34219" y="74603"/>
                        <a:pt x="29495" y="68956"/>
                      </a:cubicBezTo>
                      <a:cubicBezTo>
                        <a:pt x="24772" y="63317"/>
                        <a:pt x="20640" y="56569"/>
                        <a:pt x="20640" y="56569"/>
                      </a:cubicBezTo>
                      <a:lnTo>
                        <a:pt x="24568" y="81471"/>
                      </a:lnTo>
                      <a:cubicBezTo>
                        <a:pt x="24568" y="81471"/>
                        <a:pt x="27979" y="82922"/>
                        <a:pt x="32500" y="90067"/>
                      </a:cubicBezTo>
                      <a:cubicBezTo>
                        <a:pt x="37029" y="97212"/>
                        <a:pt x="42676" y="110042"/>
                        <a:pt x="42676" y="110042"/>
                      </a:cubicBezTo>
                      <a:cubicBezTo>
                        <a:pt x="42676" y="110042"/>
                        <a:pt x="36447" y="99875"/>
                        <a:pt x="32352" y="94051"/>
                      </a:cubicBezTo>
                      <a:cubicBezTo>
                        <a:pt x="28256" y="88237"/>
                        <a:pt x="26297" y="86767"/>
                        <a:pt x="26297" y="86767"/>
                      </a:cubicBezTo>
                      <a:lnTo>
                        <a:pt x="31908" y="109728"/>
                      </a:lnTo>
                      <a:lnTo>
                        <a:pt x="40051" y="139492"/>
                      </a:lnTo>
                      <a:lnTo>
                        <a:pt x="30244" y="111558"/>
                      </a:lnTo>
                      <a:cubicBezTo>
                        <a:pt x="30244" y="111558"/>
                        <a:pt x="28700" y="112963"/>
                        <a:pt x="28266" y="118851"/>
                      </a:cubicBezTo>
                      <a:cubicBezTo>
                        <a:pt x="27822" y="124748"/>
                        <a:pt x="28479" y="135138"/>
                        <a:pt x="28479" y="135138"/>
                      </a:cubicBezTo>
                      <a:cubicBezTo>
                        <a:pt x="28479" y="135138"/>
                        <a:pt x="26639" y="123972"/>
                        <a:pt x="26722" y="116762"/>
                      </a:cubicBezTo>
                      <a:cubicBezTo>
                        <a:pt x="26805" y="109552"/>
                        <a:pt x="28811" y="106289"/>
                        <a:pt x="28811" y="106289"/>
                      </a:cubicBezTo>
                      <a:lnTo>
                        <a:pt x="24439" y="87914"/>
                      </a:lnTo>
                      <a:lnTo>
                        <a:pt x="21694" y="77496"/>
                      </a:lnTo>
                      <a:cubicBezTo>
                        <a:pt x="21694" y="77496"/>
                        <a:pt x="19356" y="79521"/>
                        <a:pt x="17303" y="86361"/>
                      </a:cubicBezTo>
                      <a:cubicBezTo>
                        <a:pt x="15261" y="93192"/>
                        <a:pt x="13495" y="104848"/>
                        <a:pt x="13495" y="104848"/>
                      </a:cubicBezTo>
                      <a:cubicBezTo>
                        <a:pt x="13495" y="104848"/>
                        <a:pt x="13375" y="92461"/>
                        <a:pt x="15085" y="84170"/>
                      </a:cubicBezTo>
                      <a:cubicBezTo>
                        <a:pt x="16795" y="75879"/>
                        <a:pt x="20345" y="71682"/>
                        <a:pt x="20345" y="71682"/>
                      </a:cubicBezTo>
                      <a:lnTo>
                        <a:pt x="17812" y="53270"/>
                      </a:lnTo>
                      <a:cubicBezTo>
                        <a:pt x="17812" y="53270"/>
                        <a:pt x="15131" y="49886"/>
                        <a:pt x="10676" y="42751"/>
                      </a:cubicBezTo>
                      <a:cubicBezTo>
                        <a:pt x="6221" y="35615"/>
                        <a:pt x="0" y="24726"/>
                        <a:pt x="0" y="24726"/>
                      </a:cubicBezTo>
                      <a:lnTo>
                        <a:pt x="2847" y="16814"/>
                      </a:lnTo>
                      <a:cubicBezTo>
                        <a:pt x="2847" y="16814"/>
                        <a:pt x="7561" y="28580"/>
                        <a:pt x="11840" y="36789"/>
                      </a:cubicBezTo>
                      <a:cubicBezTo>
                        <a:pt x="16120" y="44988"/>
                        <a:pt x="19965" y="49618"/>
                        <a:pt x="19965" y="49618"/>
                      </a:cubicBezTo>
                      <a:lnTo>
                        <a:pt x="26593" y="44211"/>
                      </a:lnTo>
                      <a:cubicBezTo>
                        <a:pt x="26593" y="44211"/>
                        <a:pt x="23413" y="34801"/>
                        <a:pt x="22711" y="24042"/>
                      </a:cubicBezTo>
                      <a:cubicBezTo>
                        <a:pt x="22008" y="13283"/>
                        <a:pt x="22757" y="0"/>
                        <a:pt x="22757" y="0"/>
                      </a:cubicBezTo>
                      <a:cubicBezTo>
                        <a:pt x="22757" y="0"/>
                        <a:pt x="22923" y="13551"/>
                        <a:pt x="24448" y="24070"/>
                      </a:cubicBezTo>
                      <a:cubicBezTo>
                        <a:pt x="25983" y="34589"/>
                        <a:pt x="28682" y="42880"/>
                        <a:pt x="28682" y="42880"/>
                      </a:cubicBezTo>
                      <a:lnTo>
                        <a:pt x="39367" y="35236"/>
                      </a:lnTo>
                      <a:cubicBezTo>
                        <a:pt x="39367" y="35236"/>
                        <a:pt x="38581" y="30050"/>
                        <a:pt x="40643" y="24569"/>
                      </a:cubicBezTo>
                      <a:cubicBezTo>
                        <a:pt x="42695" y="19097"/>
                        <a:pt x="47584" y="13329"/>
                        <a:pt x="47584" y="13329"/>
                      </a:cubicBezTo>
                      <a:cubicBezTo>
                        <a:pt x="47584" y="13329"/>
                        <a:pt x="43776" y="21177"/>
                        <a:pt x="42177" y="26325"/>
                      </a:cubicBezTo>
                      <a:cubicBezTo>
                        <a:pt x="40578" y="31464"/>
                        <a:pt x="41179" y="33923"/>
                        <a:pt x="41179" y="33923"/>
                      </a:cubicBezTo>
                      <a:lnTo>
                        <a:pt x="63909" y="29486"/>
                      </a:lnTo>
                      <a:cubicBezTo>
                        <a:pt x="63909" y="29486"/>
                        <a:pt x="48879" y="35347"/>
                        <a:pt x="41503" y="39266"/>
                      </a:cubicBezTo>
                      <a:cubicBezTo>
                        <a:pt x="35938" y="42233"/>
                        <a:pt x="34098" y="44008"/>
                        <a:pt x="34098" y="44008"/>
                      </a:cubicBezTo>
                      <a:cubicBezTo>
                        <a:pt x="34098" y="44008"/>
                        <a:pt x="36299" y="47298"/>
                        <a:pt x="39987" y="50589"/>
                      </a:cubicBezTo>
                      <a:cubicBezTo>
                        <a:pt x="43684" y="53880"/>
                        <a:pt x="48398" y="56495"/>
                        <a:pt x="48398" y="56495"/>
                      </a:cubicBezTo>
                      <a:cubicBezTo>
                        <a:pt x="48398" y="56495"/>
                        <a:pt x="43277" y="55747"/>
                        <a:pt x="39228" y="53279"/>
                      </a:cubicBezTo>
                      <a:cubicBezTo>
                        <a:pt x="35171" y="50811"/>
                        <a:pt x="32185" y="46633"/>
                        <a:pt x="32185" y="46633"/>
                      </a:cubicBezTo>
                      <a:lnTo>
                        <a:pt x="22849" y="53547"/>
                      </a:lnTo>
                      <a:cubicBezTo>
                        <a:pt x="22849" y="53547"/>
                        <a:pt x="27573" y="59952"/>
                        <a:pt x="31594" y="65046"/>
                      </a:cubicBezTo>
                      <a:cubicBezTo>
                        <a:pt x="35614" y="70129"/>
                        <a:pt x="40217" y="74150"/>
                        <a:pt x="40217" y="74150"/>
                      </a:cubicBezTo>
                      <a:cubicBezTo>
                        <a:pt x="40217" y="74150"/>
                        <a:pt x="44747" y="70850"/>
                        <a:pt x="50681" y="70009"/>
                      </a:cubicBezTo>
                      <a:cubicBezTo>
                        <a:pt x="56616" y="69177"/>
                        <a:pt x="63964" y="70804"/>
                        <a:pt x="63964" y="70804"/>
                      </a:cubicBezTo>
                      <a:cubicBezTo>
                        <a:pt x="63964" y="70804"/>
                        <a:pt x="57281" y="71442"/>
                        <a:pt x="52151" y="73041"/>
                      </a:cubicBezTo>
                      <a:cubicBezTo>
                        <a:pt x="47021" y="74640"/>
                        <a:pt x="43443" y="77201"/>
                        <a:pt x="43443" y="77201"/>
                      </a:cubicBezTo>
                      <a:cubicBezTo>
                        <a:pt x="43443" y="77201"/>
                        <a:pt x="45708" y="81351"/>
                        <a:pt x="53694" y="89134"/>
                      </a:cubicBezTo>
                      <a:cubicBezTo>
                        <a:pt x="64093" y="99264"/>
                        <a:pt x="85159" y="116919"/>
                        <a:pt x="85159" y="1169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66" name="Google Shape;11466;p17"/>
              <p:cNvGrpSpPr/>
              <p:nvPr/>
            </p:nvGrpSpPr>
            <p:grpSpPr>
              <a:xfrm>
                <a:off x="7567959" y="2646123"/>
                <a:ext cx="174935" cy="168053"/>
                <a:chOff x="7567959" y="2646123"/>
                <a:chExt cx="174935" cy="168053"/>
              </a:xfrm>
            </p:grpSpPr>
            <p:sp>
              <p:nvSpPr>
                <p:cNvPr id="11467" name="Google Shape;11467;p17"/>
                <p:cNvSpPr/>
                <p:nvPr/>
              </p:nvSpPr>
              <p:spPr>
                <a:xfrm>
                  <a:off x="7567959" y="2646123"/>
                  <a:ext cx="174935" cy="168053"/>
                </a:xfrm>
                <a:custGeom>
                  <a:avLst/>
                  <a:gdLst/>
                  <a:ahLst/>
                  <a:cxnLst/>
                  <a:rect l="l" t="t" r="r" b="b"/>
                  <a:pathLst>
                    <a:path w="174935" h="168053" extrusionOk="0">
                      <a:moveTo>
                        <a:pt x="123639" y="60831"/>
                      </a:moveTo>
                      <a:cubicBezTo>
                        <a:pt x="123639" y="60831"/>
                        <a:pt x="151221" y="66118"/>
                        <a:pt x="163192" y="83200"/>
                      </a:cubicBezTo>
                      <a:cubicBezTo>
                        <a:pt x="182048" y="110098"/>
                        <a:pt x="172537" y="124906"/>
                        <a:pt x="172537" y="124906"/>
                      </a:cubicBezTo>
                      <a:cubicBezTo>
                        <a:pt x="172537" y="124906"/>
                        <a:pt x="159023" y="105680"/>
                        <a:pt x="145066" y="116735"/>
                      </a:cubicBezTo>
                      <a:cubicBezTo>
                        <a:pt x="137828" y="122475"/>
                        <a:pt x="135979" y="137477"/>
                        <a:pt x="135979" y="137477"/>
                      </a:cubicBezTo>
                      <a:cubicBezTo>
                        <a:pt x="135979" y="137477"/>
                        <a:pt x="124619" y="140176"/>
                        <a:pt x="118167" y="147820"/>
                      </a:cubicBezTo>
                      <a:cubicBezTo>
                        <a:pt x="111706" y="155464"/>
                        <a:pt x="110153" y="168054"/>
                        <a:pt x="110153" y="168054"/>
                      </a:cubicBezTo>
                      <a:cubicBezTo>
                        <a:pt x="110153" y="168054"/>
                        <a:pt x="100799" y="160483"/>
                        <a:pt x="94966" y="150011"/>
                      </a:cubicBezTo>
                      <a:cubicBezTo>
                        <a:pt x="89134" y="139547"/>
                        <a:pt x="86814" y="126172"/>
                        <a:pt x="86814" y="126172"/>
                      </a:cubicBezTo>
                      <a:cubicBezTo>
                        <a:pt x="86814" y="126172"/>
                        <a:pt x="82451" y="131737"/>
                        <a:pt x="77718" y="136340"/>
                      </a:cubicBezTo>
                      <a:cubicBezTo>
                        <a:pt x="72995" y="140943"/>
                        <a:pt x="67911" y="144576"/>
                        <a:pt x="67911" y="144576"/>
                      </a:cubicBezTo>
                      <a:cubicBezTo>
                        <a:pt x="67911" y="144576"/>
                        <a:pt x="64334" y="139621"/>
                        <a:pt x="62550" y="134556"/>
                      </a:cubicBezTo>
                      <a:cubicBezTo>
                        <a:pt x="60775" y="129500"/>
                        <a:pt x="60803" y="124333"/>
                        <a:pt x="60803" y="124333"/>
                      </a:cubicBezTo>
                      <a:cubicBezTo>
                        <a:pt x="60803" y="124333"/>
                        <a:pt x="45847" y="129685"/>
                        <a:pt x="32712" y="132430"/>
                      </a:cubicBezTo>
                      <a:cubicBezTo>
                        <a:pt x="19587" y="135175"/>
                        <a:pt x="8273" y="135323"/>
                        <a:pt x="8273" y="135323"/>
                      </a:cubicBezTo>
                      <a:cubicBezTo>
                        <a:pt x="8273" y="135323"/>
                        <a:pt x="10972" y="120719"/>
                        <a:pt x="15760" y="109118"/>
                      </a:cubicBezTo>
                      <a:cubicBezTo>
                        <a:pt x="20557" y="97527"/>
                        <a:pt x="27434" y="88949"/>
                        <a:pt x="27434" y="88949"/>
                      </a:cubicBezTo>
                      <a:cubicBezTo>
                        <a:pt x="27434" y="88949"/>
                        <a:pt x="22314" y="88136"/>
                        <a:pt x="18108" y="86250"/>
                      </a:cubicBezTo>
                      <a:cubicBezTo>
                        <a:pt x="13902" y="84364"/>
                        <a:pt x="10621" y="81397"/>
                        <a:pt x="10621" y="81397"/>
                      </a:cubicBezTo>
                      <a:cubicBezTo>
                        <a:pt x="10621" y="81397"/>
                        <a:pt x="17193" y="74270"/>
                        <a:pt x="25577" y="70093"/>
                      </a:cubicBezTo>
                      <a:cubicBezTo>
                        <a:pt x="33960" y="65915"/>
                        <a:pt x="44165" y="64704"/>
                        <a:pt x="44165" y="64704"/>
                      </a:cubicBezTo>
                      <a:cubicBezTo>
                        <a:pt x="44165" y="64704"/>
                        <a:pt x="28026" y="58520"/>
                        <a:pt x="16989" y="50321"/>
                      </a:cubicBezTo>
                      <a:cubicBezTo>
                        <a:pt x="5944" y="42113"/>
                        <a:pt x="0" y="31890"/>
                        <a:pt x="0" y="31890"/>
                      </a:cubicBezTo>
                      <a:cubicBezTo>
                        <a:pt x="0" y="31890"/>
                        <a:pt x="16324" y="33831"/>
                        <a:pt x="27277" y="30513"/>
                      </a:cubicBezTo>
                      <a:cubicBezTo>
                        <a:pt x="38230" y="27194"/>
                        <a:pt x="43823" y="18616"/>
                        <a:pt x="43823" y="18616"/>
                      </a:cubicBezTo>
                      <a:cubicBezTo>
                        <a:pt x="43823" y="18616"/>
                        <a:pt x="59259" y="32694"/>
                        <a:pt x="76609" y="15150"/>
                      </a:cubicBezTo>
                      <a:cubicBezTo>
                        <a:pt x="83486" y="8199"/>
                        <a:pt x="79899" y="0"/>
                        <a:pt x="79899" y="0"/>
                      </a:cubicBezTo>
                      <a:cubicBezTo>
                        <a:pt x="79899" y="0"/>
                        <a:pt x="97361" y="3938"/>
                        <a:pt x="108748" y="19014"/>
                      </a:cubicBezTo>
                      <a:cubicBezTo>
                        <a:pt x="120127" y="34090"/>
                        <a:pt x="123639" y="60831"/>
                        <a:pt x="123639"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68" name="Google Shape;11468;p17"/>
                <p:cNvSpPr/>
                <p:nvPr/>
              </p:nvSpPr>
              <p:spPr>
                <a:xfrm>
                  <a:off x="7589497" y="2670451"/>
                  <a:ext cx="137605" cy="120237"/>
                </a:xfrm>
                <a:custGeom>
                  <a:avLst/>
                  <a:gdLst/>
                  <a:ahLst/>
                  <a:cxnLst/>
                  <a:rect l="l" t="t" r="r" b="b"/>
                  <a:pathLst>
                    <a:path w="137605" h="120237" extrusionOk="0">
                      <a:moveTo>
                        <a:pt x="0" y="99782"/>
                      </a:moveTo>
                      <a:cubicBezTo>
                        <a:pt x="0" y="99782"/>
                        <a:pt x="27370" y="74280"/>
                        <a:pt x="43111" y="65082"/>
                      </a:cubicBezTo>
                      <a:cubicBezTo>
                        <a:pt x="51892" y="59952"/>
                        <a:pt x="58132" y="57300"/>
                        <a:pt x="58132" y="57300"/>
                      </a:cubicBezTo>
                      <a:cubicBezTo>
                        <a:pt x="58132" y="57300"/>
                        <a:pt x="53565" y="56200"/>
                        <a:pt x="42094" y="55895"/>
                      </a:cubicBezTo>
                      <a:cubicBezTo>
                        <a:pt x="30623" y="55599"/>
                        <a:pt x="12248" y="56107"/>
                        <a:pt x="12248" y="56107"/>
                      </a:cubicBezTo>
                      <a:cubicBezTo>
                        <a:pt x="12248" y="56107"/>
                        <a:pt x="28848" y="52391"/>
                        <a:pt x="41382" y="51920"/>
                      </a:cubicBezTo>
                      <a:cubicBezTo>
                        <a:pt x="53917" y="51449"/>
                        <a:pt x="62374" y="54231"/>
                        <a:pt x="62374" y="54231"/>
                      </a:cubicBezTo>
                      <a:cubicBezTo>
                        <a:pt x="62374" y="54231"/>
                        <a:pt x="69760" y="48990"/>
                        <a:pt x="77580" y="45311"/>
                      </a:cubicBezTo>
                      <a:cubicBezTo>
                        <a:pt x="85400" y="41623"/>
                        <a:pt x="93653" y="39488"/>
                        <a:pt x="93653" y="39488"/>
                      </a:cubicBezTo>
                      <a:lnTo>
                        <a:pt x="71294" y="30485"/>
                      </a:lnTo>
                      <a:cubicBezTo>
                        <a:pt x="71294" y="30485"/>
                        <a:pt x="67717" y="34700"/>
                        <a:pt x="58862" y="37195"/>
                      </a:cubicBezTo>
                      <a:cubicBezTo>
                        <a:pt x="50006" y="39691"/>
                        <a:pt x="35882" y="40467"/>
                        <a:pt x="35882" y="40467"/>
                      </a:cubicBezTo>
                      <a:cubicBezTo>
                        <a:pt x="35882" y="40467"/>
                        <a:pt x="48334" y="37241"/>
                        <a:pt x="55839" y="34598"/>
                      </a:cubicBezTo>
                      <a:cubicBezTo>
                        <a:pt x="63344" y="31954"/>
                        <a:pt x="65905" y="29902"/>
                        <a:pt x="65905" y="29902"/>
                      </a:cubicBezTo>
                      <a:lnTo>
                        <a:pt x="43869" y="24578"/>
                      </a:lnTo>
                      <a:lnTo>
                        <a:pt x="14669" y="18977"/>
                      </a:lnTo>
                      <a:lnTo>
                        <a:pt x="43619" y="20992"/>
                      </a:lnTo>
                      <a:cubicBezTo>
                        <a:pt x="43619" y="20992"/>
                        <a:pt x="43628" y="17858"/>
                        <a:pt x="39321" y="13689"/>
                      </a:cubicBezTo>
                      <a:cubicBezTo>
                        <a:pt x="35014" y="9511"/>
                        <a:pt x="26390" y="4289"/>
                        <a:pt x="26390" y="4289"/>
                      </a:cubicBezTo>
                      <a:cubicBezTo>
                        <a:pt x="26390" y="4289"/>
                        <a:pt x="36474" y="8208"/>
                        <a:pt x="42066" y="12626"/>
                      </a:cubicBezTo>
                      <a:cubicBezTo>
                        <a:pt x="47668" y="17054"/>
                        <a:pt x="48787" y="21999"/>
                        <a:pt x="48787" y="21999"/>
                      </a:cubicBezTo>
                      <a:lnTo>
                        <a:pt x="66340" y="26445"/>
                      </a:lnTo>
                      <a:lnTo>
                        <a:pt x="76479" y="28562"/>
                      </a:lnTo>
                      <a:cubicBezTo>
                        <a:pt x="76479" y="28562"/>
                        <a:pt x="76572" y="23866"/>
                        <a:pt x="72680" y="16721"/>
                      </a:cubicBezTo>
                      <a:cubicBezTo>
                        <a:pt x="68789" y="9585"/>
                        <a:pt x="60913" y="0"/>
                        <a:pt x="60913" y="0"/>
                      </a:cubicBezTo>
                      <a:cubicBezTo>
                        <a:pt x="60913" y="0"/>
                        <a:pt x="70711" y="7210"/>
                        <a:pt x="75990" y="14716"/>
                      </a:cubicBezTo>
                      <a:cubicBezTo>
                        <a:pt x="81268" y="22221"/>
                        <a:pt x="82016" y="30013"/>
                        <a:pt x="82016" y="30013"/>
                      </a:cubicBezTo>
                      <a:lnTo>
                        <a:pt x="98266" y="37232"/>
                      </a:lnTo>
                      <a:cubicBezTo>
                        <a:pt x="98266" y="37232"/>
                        <a:pt x="102851" y="35245"/>
                        <a:pt x="111650" y="32851"/>
                      </a:cubicBezTo>
                      <a:cubicBezTo>
                        <a:pt x="120441" y="30457"/>
                        <a:pt x="133456" y="27665"/>
                        <a:pt x="133456" y="27665"/>
                      </a:cubicBezTo>
                      <a:lnTo>
                        <a:pt x="137606" y="36641"/>
                      </a:lnTo>
                      <a:cubicBezTo>
                        <a:pt x="137606" y="36641"/>
                        <a:pt x="124998" y="36659"/>
                        <a:pt x="115486" y="38157"/>
                      </a:cubicBezTo>
                      <a:cubicBezTo>
                        <a:pt x="105984" y="39654"/>
                        <a:pt x="99588" y="42621"/>
                        <a:pt x="99588" y="42621"/>
                      </a:cubicBezTo>
                      <a:lnTo>
                        <a:pt x="99071" y="55747"/>
                      </a:lnTo>
                      <a:cubicBezTo>
                        <a:pt x="99071" y="55747"/>
                        <a:pt x="108739" y="56606"/>
                        <a:pt x="117686" y="61977"/>
                      </a:cubicBezTo>
                      <a:cubicBezTo>
                        <a:pt x="126634" y="67347"/>
                        <a:pt x="136515" y="76396"/>
                        <a:pt x="136515" y="76396"/>
                      </a:cubicBezTo>
                      <a:cubicBezTo>
                        <a:pt x="136515" y="76396"/>
                        <a:pt x="125774" y="68558"/>
                        <a:pt x="116420" y="64565"/>
                      </a:cubicBezTo>
                      <a:cubicBezTo>
                        <a:pt x="107066" y="60572"/>
                        <a:pt x="98618" y="59657"/>
                        <a:pt x="98618" y="59657"/>
                      </a:cubicBezTo>
                      <a:lnTo>
                        <a:pt x="96944" y="80177"/>
                      </a:lnTo>
                      <a:cubicBezTo>
                        <a:pt x="96944" y="80177"/>
                        <a:pt x="101575" y="82099"/>
                        <a:pt x="104404" y="88431"/>
                      </a:cubicBezTo>
                      <a:cubicBezTo>
                        <a:pt x="107223" y="94772"/>
                        <a:pt x="108230" y="105513"/>
                        <a:pt x="108230" y="105513"/>
                      </a:cubicBezTo>
                      <a:cubicBezTo>
                        <a:pt x="108230" y="105513"/>
                        <a:pt x="104810" y="95151"/>
                        <a:pt x="101926" y="89688"/>
                      </a:cubicBezTo>
                      <a:cubicBezTo>
                        <a:pt x="99033" y="84226"/>
                        <a:pt x="96676" y="83671"/>
                        <a:pt x="96676" y="83671"/>
                      </a:cubicBezTo>
                      <a:lnTo>
                        <a:pt x="83846" y="120238"/>
                      </a:lnTo>
                      <a:cubicBezTo>
                        <a:pt x="83846" y="120238"/>
                        <a:pt x="90039" y="94310"/>
                        <a:pt x="92249" y="80953"/>
                      </a:cubicBezTo>
                      <a:cubicBezTo>
                        <a:pt x="93922" y="70869"/>
                        <a:pt x="93848" y="67070"/>
                        <a:pt x="93848" y="67070"/>
                      </a:cubicBezTo>
                      <a:cubicBezTo>
                        <a:pt x="93848" y="67070"/>
                        <a:pt x="89697" y="68392"/>
                        <a:pt x="84456" y="71941"/>
                      </a:cubicBezTo>
                      <a:cubicBezTo>
                        <a:pt x="79225" y="75481"/>
                        <a:pt x="73790" y="80963"/>
                        <a:pt x="73790" y="80963"/>
                      </a:cubicBezTo>
                      <a:cubicBezTo>
                        <a:pt x="73790" y="80963"/>
                        <a:pt x="78051" y="73771"/>
                        <a:pt x="82895" y="69196"/>
                      </a:cubicBezTo>
                      <a:cubicBezTo>
                        <a:pt x="87738" y="64620"/>
                        <a:pt x="93164" y="62642"/>
                        <a:pt x="93164" y="62642"/>
                      </a:cubicBezTo>
                      <a:lnTo>
                        <a:pt x="94439" y="44571"/>
                      </a:lnTo>
                      <a:cubicBezTo>
                        <a:pt x="94439" y="44571"/>
                        <a:pt x="86018" y="47816"/>
                        <a:pt x="79142" y="50783"/>
                      </a:cubicBezTo>
                      <a:cubicBezTo>
                        <a:pt x="72274" y="53750"/>
                        <a:pt x="65813" y="58215"/>
                        <a:pt x="65813" y="58215"/>
                      </a:cubicBezTo>
                      <a:cubicBezTo>
                        <a:pt x="65813" y="58215"/>
                        <a:pt x="65147" y="66950"/>
                        <a:pt x="61542" y="76304"/>
                      </a:cubicBezTo>
                      <a:cubicBezTo>
                        <a:pt x="57937" y="85668"/>
                        <a:pt x="51402" y="95660"/>
                        <a:pt x="51402" y="95660"/>
                      </a:cubicBezTo>
                      <a:cubicBezTo>
                        <a:pt x="51402" y="95660"/>
                        <a:pt x="55691" y="85307"/>
                        <a:pt x="58113" y="76692"/>
                      </a:cubicBezTo>
                      <a:cubicBezTo>
                        <a:pt x="60544" y="68087"/>
                        <a:pt x="61099" y="61219"/>
                        <a:pt x="61099" y="61219"/>
                      </a:cubicBezTo>
                      <a:cubicBezTo>
                        <a:pt x="61099" y="61219"/>
                        <a:pt x="56218" y="62115"/>
                        <a:pt x="44387" y="69390"/>
                      </a:cubicBezTo>
                      <a:cubicBezTo>
                        <a:pt x="28968" y="78864"/>
                        <a:pt x="0" y="99782"/>
                        <a:pt x="0" y="997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69" name="Google Shape;11469;p17"/>
              <p:cNvGrpSpPr/>
              <p:nvPr/>
            </p:nvGrpSpPr>
            <p:grpSpPr>
              <a:xfrm>
                <a:off x="7673398" y="2254472"/>
                <a:ext cx="174927" cy="168053"/>
                <a:chOff x="7673398" y="2254472"/>
                <a:chExt cx="174927" cy="168053"/>
              </a:xfrm>
            </p:grpSpPr>
            <p:sp>
              <p:nvSpPr>
                <p:cNvPr id="11470" name="Google Shape;11470;p17"/>
                <p:cNvSpPr/>
                <p:nvPr/>
              </p:nvSpPr>
              <p:spPr>
                <a:xfrm>
                  <a:off x="7673398" y="2254472"/>
                  <a:ext cx="174927" cy="168053"/>
                </a:xfrm>
                <a:custGeom>
                  <a:avLst/>
                  <a:gdLst/>
                  <a:ahLst/>
                  <a:cxnLst/>
                  <a:rect l="l" t="t" r="r" b="b"/>
                  <a:pathLst>
                    <a:path w="174927" h="168053" extrusionOk="0">
                      <a:moveTo>
                        <a:pt x="123630" y="60831"/>
                      </a:moveTo>
                      <a:cubicBezTo>
                        <a:pt x="123630" y="60831"/>
                        <a:pt x="151212" y="66127"/>
                        <a:pt x="163192" y="83209"/>
                      </a:cubicBezTo>
                      <a:cubicBezTo>
                        <a:pt x="182039" y="110107"/>
                        <a:pt x="172528" y="124906"/>
                        <a:pt x="172528" y="124906"/>
                      </a:cubicBezTo>
                      <a:cubicBezTo>
                        <a:pt x="172528" y="124906"/>
                        <a:pt x="159023" y="105689"/>
                        <a:pt x="145066" y="116744"/>
                      </a:cubicBezTo>
                      <a:cubicBezTo>
                        <a:pt x="137819" y="122484"/>
                        <a:pt x="135970" y="137477"/>
                        <a:pt x="135970" y="137477"/>
                      </a:cubicBezTo>
                      <a:cubicBezTo>
                        <a:pt x="135970" y="137477"/>
                        <a:pt x="124619" y="140176"/>
                        <a:pt x="118158" y="147820"/>
                      </a:cubicBezTo>
                      <a:cubicBezTo>
                        <a:pt x="111706" y="155464"/>
                        <a:pt x="110144" y="168054"/>
                        <a:pt x="110144" y="168054"/>
                      </a:cubicBezTo>
                      <a:cubicBezTo>
                        <a:pt x="110144" y="168054"/>
                        <a:pt x="100790" y="160483"/>
                        <a:pt x="94957" y="150020"/>
                      </a:cubicBezTo>
                      <a:cubicBezTo>
                        <a:pt x="89125" y="139547"/>
                        <a:pt x="86814" y="126181"/>
                        <a:pt x="86814" y="126181"/>
                      </a:cubicBezTo>
                      <a:cubicBezTo>
                        <a:pt x="86814" y="126181"/>
                        <a:pt x="82442" y="131746"/>
                        <a:pt x="77718" y="136340"/>
                      </a:cubicBezTo>
                      <a:cubicBezTo>
                        <a:pt x="72986" y="140943"/>
                        <a:pt x="67902" y="144585"/>
                        <a:pt x="67902" y="144585"/>
                      </a:cubicBezTo>
                      <a:cubicBezTo>
                        <a:pt x="67902" y="144585"/>
                        <a:pt x="64325" y="139621"/>
                        <a:pt x="62550" y="134565"/>
                      </a:cubicBezTo>
                      <a:cubicBezTo>
                        <a:pt x="60766" y="129500"/>
                        <a:pt x="60794" y="124333"/>
                        <a:pt x="60794" y="124333"/>
                      </a:cubicBezTo>
                      <a:cubicBezTo>
                        <a:pt x="60794" y="124333"/>
                        <a:pt x="45838" y="129685"/>
                        <a:pt x="32712" y="132430"/>
                      </a:cubicBezTo>
                      <a:cubicBezTo>
                        <a:pt x="19578" y="135184"/>
                        <a:pt x="8264" y="135332"/>
                        <a:pt x="8264" y="135332"/>
                      </a:cubicBezTo>
                      <a:cubicBezTo>
                        <a:pt x="8264" y="135332"/>
                        <a:pt x="10963" y="120718"/>
                        <a:pt x="15760" y="109127"/>
                      </a:cubicBezTo>
                      <a:cubicBezTo>
                        <a:pt x="20548" y="97527"/>
                        <a:pt x="27434" y="88958"/>
                        <a:pt x="27434" y="88958"/>
                      </a:cubicBezTo>
                      <a:cubicBezTo>
                        <a:pt x="27434" y="88958"/>
                        <a:pt x="22304" y="88145"/>
                        <a:pt x="18108" y="86250"/>
                      </a:cubicBezTo>
                      <a:cubicBezTo>
                        <a:pt x="13902" y="84364"/>
                        <a:pt x="10611" y="81406"/>
                        <a:pt x="10611" y="81406"/>
                      </a:cubicBezTo>
                      <a:cubicBezTo>
                        <a:pt x="10611" y="81406"/>
                        <a:pt x="17183" y="74270"/>
                        <a:pt x="25568" y="70093"/>
                      </a:cubicBezTo>
                      <a:cubicBezTo>
                        <a:pt x="33960" y="65924"/>
                        <a:pt x="44165" y="64704"/>
                        <a:pt x="44165" y="64704"/>
                      </a:cubicBezTo>
                      <a:cubicBezTo>
                        <a:pt x="44165" y="64704"/>
                        <a:pt x="28026" y="58529"/>
                        <a:pt x="16980" y="50321"/>
                      </a:cubicBezTo>
                      <a:cubicBezTo>
                        <a:pt x="5944" y="42122"/>
                        <a:pt x="0" y="31890"/>
                        <a:pt x="0" y="31890"/>
                      </a:cubicBezTo>
                      <a:cubicBezTo>
                        <a:pt x="0" y="31890"/>
                        <a:pt x="16324" y="33831"/>
                        <a:pt x="27278" y="30522"/>
                      </a:cubicBezTo>
                      <a:cubicBezTo>
                        <a:pt x="38231" y="27203"/>
                        <a:pt x="43814" y="18625"/>
                        <a:pt x="43814" y="18625"/>
                      </a:cubicBezTo>
                      <a:cubicBezTo>
                        <a:pt x="43814" y="18625"/>
                        <a:pt x="59259" y="32703"/>
                        <a:pt x="76600" y="15159"/>
                      </a:cubicBezTo>
                      <a:cubicBezTo>
                        <a:pt x="83477" y="8199"/>
                        <a:pt x="79890" y="0"/>
                        <a:pt x="79890" y="0"/>
                      </a:cubicBezTo>
                      <a:cubicBezTo>
                        <a:pt x="79890" y="0"/>
                        <a:pt x="97352" y="3947"/>
                        <a:pt x="108739" y="19023"/>
                      </a:cubicBezTo>
                      <a:cubicBezTo>
                        <a:pt x="120127" y="34099"/>
                        <a:pt x="123630" y="60831"/>
                        <a:pt x="123630"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71" name="Google Shape;11471;p17"/>
                <p:cNvSpPr/>
                <p:nvPr/>
              </p:nvSpPr>
              <p:spPr>
                <a:xfrm>
                  <a:off x="7694926" y="2278801"/>
                  <a:ext cx="137615" cy="120246"/>
                </a:xfrm>
                <a:custGeom>
                  <a:avLst/>
                  <a:gdLst/>
                  <a:ahLst/>
                  <a:cxnLst/>
                  <a:rect l="l" t="t" r="r" b="b"/>
                  <a:pathLst>
                    <a:path w="137615" h="120246" extrusionOk="0">
                      <a:moveTo>
                        <a:pt x="0" y="99791"/>
                      </a:moveTo>
                      <a:cubicBezTo>
                        <a:pt x="0" y="99791"/>
                        <a:pt x="27370" y="74289"/>
                        <a:pt x="43111" y="65083"/>
                      </a:cubicBezTo>
                      <a:cubicBezTo>
                        <a:pt x="51892" y="59952"/>
                        <a:pt x="58132" y="57309"/>
                        <a:pt x="58132" y="57309"/>
                      </a:cubicBezTo>
                      <a:cubicBezTo>
                        <a:pt x="58132" y="57309"/>
                        <a:pt x="53565" y="56200"/>
                        <a:pt x="42094" y="55904"/>
                      </a:cubicBezTo>
                      <a:cubicBezTo>
                        <a:pt x="30632" y="55599"/>
                        <a:pt x="12257" y="56107"/>
                        <a:pt x="12257" y="56107"/>
                      </a:cubicBezTo>
                      <a:cubicBezTo>
                        <a:pt x="12257" y="56107"/>
                        <a:pt x="28848" y="52391"/>
                        <a:pt x="41382" y="51929"/>
                      </a:cubicBezTo>
                      <a:cubicBezTo>
                        <a:pt x="53917" y="51458"/>
                        <a:pt x="62383" y="54231"/>
                        <a:pt x="62383" y="54231"/>
                      </a:cubicBezTo>
                      <a:cubicBezTo>
                        <a:pt x="62383" y="54231"/>
                        <a:pt x="69760" y="48999"/>
                        <a:pt x="77580" y="45311"/>
                      </a:cubicBezTo>
                      <a:cubicBezTo>
                        <a:pt x="85399" y="41623"/>
                        <a:pt x="93653" y="39488"/>
                        <a:pt x="93653" y="39488"/>
                      </a:cubicBezTo>
                      <a:lnTo>
                        <a:pt x="71294" y="30485"/>
                      </a:lnTo>
                      <a:cubicBezTo>
                        <a:pt x="71294" y="30485"/>
                        <a:pt x="67717" y="34709"/>
                        <a:pt x="58862" y="37204"/>
                      </a:cubicBezTo>
                      <a:cubicBezTo>
                        <a:pt x="50006" y="39700"/>
                        <a:pt x="35892" y="40477"/>
                        <a:pt x="35892" y="40477"/>
                      </a:cubicBezTo>
                      <a:cubicBezTo>
                        <a:pt x="35892" y="40477"/>
                        <a:pt x="48334" y="37241"/>
                        <a:pt x="55839" y="34598"/>
                      </a:cubicBezTo>
                      <a:cubicBezTo>
                        <a:pt x="63344" y="31954"/>
                        <a:pt x="65905" y="29911"/>
                        <a:pt x="65905" y="29911"/>
                      </a:cubicBezTo>
                      <a:lnTo>
                        <a:pt x="43869" y="24587"/>
                      </a:lnTo>
                      <a:lnTo>
                        <a:pt x="14669" y="18977"/>
                      </a:lnTo>
                      <a:lnTo>
                        <a:pt x="43628" y="21001"/>
                      </a:lnTo>
                      <a:cubicBezTo>
                        <a:pt x="43628" y="21001"/>
                        <a:pt x="43628" y="17867"/>
                        <a:pt x="39321" y="13689"/>
                      </a:cubicBezTo>
                      <a:cubicBezTo>
                        <a:pt x="35014" y="9511"/>
                        <a:pt x="26399" y="4298"/>
                        <a:pt x="26399" y="4298"/>
                      </a:cubicBezTo>
                      <a:cubicBezTo>
                        <a:pt x="26399" y="4298"/>
                        <a:pt x="36474" y="8208"/>
                        <a:pt x="42076" y="12636"/>
                      </a:cubicBezTo>
                      <a:cubicBezTo>
                        <a:pt x="47668" y="17063"/>
                        <a:pt x="48786" y="21999"/>
                        <a:pt x="48786" y="21999"/>
                      </a:cubicBezTo>
                      <a:lnTo>
                        <a:pt x="66340" y="26445"/>
                      </a:lnTo>
                      <a:lnTo>
                        <a:pt x="76479" y="28562"/>
                      </a:lnTo>
                      <a:cubicBezTo>
                        <a:pt x="76479" y="28562"/>
                        <a:pt x="76572" y="23866"/>
                        <a:pt x="72680" y="16730"/>
                      </a:cubicBezTo>
                      <a:cubicBezTo>
                        <a:pt x="68789" y="9585"/>
                        <a:pt x="60913" y="0"/>
                        <a:pt x="60913" y="0"/>
                      </a:cubicBezTo>
                      <a:cubicBezTo>
                        <a:pt x="60913" y="0"/>
                        <a:pt x="70721" y="7210"/>
                        <a:pt x="75990" y="14715"/>
                      </a:cubicBezTo>
                      <a:cubicBezTo>
                        <a:pt x="81268" y="22221"/>
                        <a:pt x="82016" y="30022"/>
                        <a:pt x="82016" y="30022"/>
                      </a:cubicBezTo>
                      <a:lnTo>
                        <a:pt x="98275" y="37232"/>
                      </a:lnTo>
                      <a:cubicBezTo>
                        <a:pt x="98275" y="37232"/>
                        <a:pt x="102860" y="35245"/>
                        <a:pt x="111650" y="32851"/>
                      </a:cubicBezTo>
                      <a:cubicBezTo>
                        <a:pt x="120450" y="30466"/>
                        <a:pt x="133456" y="27665"/>
                        <a:pt x="133456" y="27665"/>
                      </a:cubicBezTo>
                      <a:lnTo>
                        <a:pt x="137615" y="36650"/>
                      </a:lnTo>
                      <a:cubicBezTo>
                        <a:pt x="137615" y="36650"/>
                        <a:pt x="124998" y="36668"/>
                        <a:pt x="115496" y="38157"/>
                      </a:cubicBezTo>
                      <a:cubicBezTo>
                        <a:pt x="105984" y="39654"/>
                        <a:pt x="99588" y="42630"/>
                        <a:pt x="99588" y="42630"/>
                      </a:cubicBezTo>
                      <a:lnTo>
                        <a:pt x="99080" y="55747"/>
                      </a:lnTo>
                      <a:cubicBezTo>
                        <a:pt x="99080" y="55747"/>
                        <a:pt x="108739" y="56606"/>
                        <a:pt x="117686" y="61977"/>
                      </a:cubicBezTo>
                      <a:cubicBezTo>
                        <a:pt x="126634" y="67347"/>
                        <a:pt x="136515" y="76396"/>
                        <a:pt x="136515" y="76396"/>
                      </a:cubicBezTo>
                      <a:cubicBezTo>
                        <a:pt x="136515" y="76396"/>
                        <a:pt x="125774" y="68558"/>
                        <a:pt x="116420" y="64574"/>
                      </a:cubicBezTo>
                      <a:cubicBezTo>
                        <a:pt x="107066" y="60581"/>
                        <a:pt x="98618" y="59657"/>
                        <a:pt x="98618" y="59657"/>
                      </a:cubicBezTo>
                      <a:lnTo>
                        <a:pt x="96944" y="80177"/>
                      </a:lnTo>
                      <a:cubicBezTo>
                        <a:pt x="96944" y="80177"/>
                        <a:pt x="101585" y="82100"/>
                        <a:pt x="104404" y="88440"/>
                      </a:cubicBezTo>
                      <a:cubicBezTo>
                        <a:pt x="107223" y="94772"/>
                        <a:pt x="108239" y="105513"/>
                        <a:pt x="108239" y="105513"/>
                      </a:cubicBezTo>
                      <a:cubicBezTo>
                        <a:pt x="108239" y="105513"/>
                        <a:pt x="104819" y="95151"/>
                        <a:pt x="101926" y="89688"/>
                      </a:cubicBezTo>
                      <a:cubicBezTo>
                        <a:pt x="99033" y="84235"/>
                        <a:pt x="96676" y="83671"/>
                        <a:pt x="96676" y="83671"/>
                      </a:cubicBezTo>
                      <a:lnTo>
                        <a:pt x="83846" y="120247"/>
                      </a:lnTo>
                      <a:cubicBezTo>
                        <a:pt x="83846" y="120247"/>
                        <a:pt x="90039" y="94310"/>
                        <a:pt x="92258" y="80953"/>
                      </a:cubicBezTo>
                      <a:cubicBezTo>
                        <a:pt x="93931" y="70878"/>
                        <a:pt x="93857" y="67070"/>
                        <a:pt x="93857" y="67070"/>
                      </a:cubicBezTo>
                      <a:cubicBezTo>
                        <a:pt x="93857" y="67070"/>
                        <a:pt x="89697" y="68392"/>
                        <a:pt x="84456" y="71941"/>
                      </a:cubicBezTo>
                      <a:cubicBezTo>
                        <a:pt x="79225" y="75491"/>
                        <a:pt x="73790" y="80963"/>
                        <a:pt x="73790" y="80963"/>
                      </a:cubicBezTo>
                      <a:cubicBezTo>
                        <a:pt x="73790" y="80963"/>
                        <a:pt x="78051" y="73781"/>
                        <a:pt x="82894" y="69196"/>
                      </a:cubicBezTo>
                      <a:cubicBezTo>
                        <a:pt x="87747" y="64620"/>
                        <a:pt x="93173" y="62642"/>
                        <a:pt x="93173" y="62642"/>
                      </a:cubicBezTo>
                      <a:lnTo>
                        <a:pt x="94439" y="44581"/>
                      </a:lnTo>
                      <a:cubicBezTo>
                        <a:pt x="94439" y="44581"/>
                        <a:pt x="86018" y="47816"/>
                        <a:pt x="79151" y="50783"/>
                      </a:cubicBezTo>
                      <a:cubicBezTo>
                        <a:pt x="72274" y="53750"/>
                        <a:pt x="65813" y="58215"/>
                        <a:pt x="65813" y="58215"/>
                      </a:cubicBezTo>
                      <a:cubicBezTo>
                        <a:pt x="65813" y="58215"/>
                        <a:pt x="65147" y="66950"/>
                        <a:pt x="61552" y="76313"/>
                      </a:cubicBezTo>
                      <a:cubicBezTo>
                        <a:pt x="57946" y="85677"/>
                        <a:pt x="51402" y="95660"/>
                        <a:pt x="51402" y="95660"/>
                      </a:cubicBezTo>
                      <a:cubicBezTo>
                        <a:pt x="51402" y="95660"/>
                        <a:pt x="55691" y="85307"/>
                        <a:pt x="58122" y="76701"/>
                      </a:cubicBezTo>
                      <a:cubicBezTo>
                        <a:pt x="60544" y="68087"/>
                        <a:pt x="61108" y="61219"/>
                        <a:pt x="61108" y="61219"/>
                      </a:cubicBezTo>
                      <a:cubicBezTo>
                        <a:pt x="61108" y="61219"/>
                        <a:pt x="56218" y="62125"/>
                        <a:pt x="44387" y="69399"/>
                      </a:cubicBezTo>
                      <a:cubicBezTo>
                        <a:pt x="28978" y="78864"/>
                        <a:pt x="0" y="99791"/>
                        <a:pt x="0" y="997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72" name="Google Shape;11472;p17"/>
              <p:cNvGrpSpPr/>
              <p:nvPr/>
            </p:nvGrpSpPr>
            <p:grpSpPr>
              <a:xfrm>
                <a:off x="8003211" y="1923273"/>
                <a:ext cx="179136" cy="176836"/>
                <a:chOff x="8003211" y="1923273"/>
                <a:chExt cx="179136" cy="176836"/>
              </a:xfrm>
            </p:grpSpPr>
            <p:sp>
              <p:nvSpPr>
                <p:cNvPr id="11473" name="Google Shape;11473;p17"/>
                <p:cNvSpPr/>
                <p:nvPr/>
              </p:nvSpPr>
              <p:spPr>
                <a:xfrm>
                  <a:off x="8003211" y="1923273"/>
                  <a:ext cx="179136" cy="176836"/>
                </a:xfrm>
                <a:custGeom>
                  <a:avLst/>
                  <a:gdLst/>
                  <a:ahLst/>
                  <a:cxnLst/>
                  <a:rect l="l" t="t" r="r" b="b"/>
                  <a:pathLst>
                    <a:path w="179136" h="176836" extrusionOk="0">
                      <a:moveTo>
                        <a:pt x="110347" y="129435"/>
                      </a:moveTo>
                      <a:cubicBezTo>
                        <a:pt x="110347" y="129435"/>
                        <a:pt x="101502" y="157609"/>
                        <a:pt x="82220" y="168054"/>
                      </a:cubicBezTo>
                      <a:cubicBezTo>
                        <a:pt x="51864" y="184507"/>
                        <a:pt x="37547" y="172795"/>
                        <a:pt x="37547" y="172795"/>
                      </a:cubicBezTo>
                      <a:cubicBezTo>
                        <a:pt x="37547" y="172795"/>
                        <a:pt x="59250" y="161001"/>
                        <a:pt x="49387" y="145093"/>
                      </a:cubicBezTo>
                      <a:cubicBezTo>
                        <a:pt x="44266" y="136830"/>
                        <a:pt x="28821" y="133104"/>
                        <a:pt x="28821" y="133104"/>
                      </a:cubicBezTo>
                      <a:cubicBezTo>
                        <a:pt x="28821" y="133104"/>
                        <a:pt x="27370" y="120922"/>
                        <a:pt x="20169" y="113259"/>
                      </a:cubicBezTo>
                      <a:cubicBezTo>
                        <a:pt x="12959" y="105587"/>
                        <a:pt x="0" y="102444"/>
                        <a:pt x="0" y="102444"/>
                      </a:cubicBezTo>
                      <a:cubicBezTo>
                        <a:pt x="0" y="102444"/>
                        <a:pt x="9031" y="93589"/>
                        <a:pt x="20668" y="88764"/>
                      </a:cubicBezTo>
                      <a:cubicBezTo>
                        <a:pt x="32306" y="83930"/>
                        <a:pt x="46540" y="83126"/>
                        <a:pt x="46540" y="83126"/>
                      </a:cubicBezTo>
                      <a:cubicBezTo>
                        <a:pt x="46540" y="83126"/>
                        <a:pt x="41262" y="77894"/>
                        <a:pt x="37020" y="72403"/>
                      </a:cubicBezTo>
                      <a:cubicBezTo>
                        <a:pt x="32786" y="66913"/>
                        <a:pt x="29597" y="61163"/>
                        <a:pt x="29597" y="61163"/>
                      </a:cubicBezTo>
                      <a:cubicBezTo>
                        <a:pt x="29597" y="61163"/>
                        <a:pt x="35208" y="58021"/>
                        <a:pt x="40708" y="56773"/>
                      </a:cubicBezTo>
                      <a:cubicBezTo>
                        <a:pt x="46207" y="55525"/>
                        <a:pt x="51596" y="56172"/>
                        <a:pt x="51596" y="56172"/>
                      </a:cubicBezTo>
                      <a:cubicBezTo>
                        <a:pt x="51596" y="56172"/>
                        <a:pt x="47816" y="39922"/>
                        <a:pt x="46522" y="25872"/>
                      </a:cubicBezTo>
                      <a:cubicBezTo>
                        <a:pt x="45228" y="11831"/>
                        <a:pt x="46439" y="0"/>
                        <a:pt x="46439" y="0"/>
                      </a:cubicBezTo>
                      <a:cubicBezTo>
                        <a:pt x="46439" y="0"/>
                        <a:pt x="61376" y="4575"/>
                        <a:pt x="72902" y="10972"/>
                      </a:cubicBezTo>
                      <a:cubicBezTo>
                        <a:pt x="84429" y="17377"/>
                        <a:pt x="92554" y="25595"/>
                        <a:pt x="92554" y="25595"/>
                      </a:cubicBezTo>
                      <a:cubicBezTo>
                        <a:pt x="92554" y="25595"/>
                        <a:pt x="94023" y="20345"/>
                        <a:pt x="96501" y="16176"/>
                      </a:cubicBezTo>
                      <a:cubicBezTo>
                        <a:pt x="98978" y="12016"/>
                        <a:pt x="102472" y="8938"/>
                        <a:pt x="102472" y="8938"/>
                      </a:cubicBezTo>
                      <a:cubicBezTo>
                        <a:pt x="102472" y="8938"/>
                        <a:pt x="109127" y="16657"/>
                        <a:pt x="112473" y="25918"/>
                      </a:cubicBezTo>
                      <a:cubicBezTo>
                        <a:pt x="115829" y="35180"/>
                        <a:pt x="115865" y="45986"/>
                        <a:pt x="115865" y="45986"/>
                      </a:cubicBezTo>
                      <a:cubicBezTo>
                        <a:pt x="115865" y="45986"/>
                        <a:pt x="124268" y="29875"/>
                        <a:pt x="134158" y="19337"/>
                      </a:cubicBezTo>
                      <a:cubicBezTo>
                        <a:pt x="144058" y="8790"/>
                        <a:pt x="155455" y="3817"/>
                        <a:pt x="155455" y="3817"/>
                      </a:cubicBezTo>
                      <a:cubicBezTo>
                        <a:pt x="155455" y="3817"/>
                        <a:pt x="151462" y="20622"/>
                        <a:pt x="153606" y="32463"/>
                      </a:cubicBezTo>
                      <a:cubicBezTo>
                        <a:pt x="155751" y="44303"/>
                        <a:pt x="164033" y="51171"/>
                        <a:pt x="164033" y="51171"/>
                      </a:cubicBezTo>
                      <a:cubicBezTo>
                        <a:pt x="164033" y="51171"/>
                        <a:pt x="147478" y="65600"/>
                        <a:pt x="163709" y="85825"/>
                      </a:cubicBezTo>
                      <a:cubicBezTo>
                        <a:pt x="170142" y="93848"/>
                        <a:pt x="179136" y="91084"/>
                        <a:pt x="179136" y="91084"/>
                      </a:cubicBezTo>
                      <a:cubicBezTo>
                        <a:pt x="179136" y="91084"/>
                        <a:pt x="172915" y="108850"/>
                        <a:pt x="155806" y="118916"/>
                      </a:cubicBezTo>
                      <a:cubicBezTo>
                        <a:pt x="138687" y="128991"/>
                        <a:pt x="110347" y="129435"/>
                        <a:pt x="110347" y="12943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74" name="Google Shape;11474;p17"/>
                <p:cNvSpPr/>
                <p:nvPr/>
              </p:nvSpPr>
              <p:spPr>
                <a:xfrm>
                  <a:off x="8028306" y="1938469"/>
                  <a:ext cx="128335" cy="151304"/>
                </a:xfrm>
                <a:custGeom>
                  <a:avLst/>
                  <a:gdLst/>
                  <a:ahLst/>
                  <a:cxnLst/>
                  <a:rect l="l" t="t" r="r" b="b"/>
                  <a:pathLst>
                    <a:path w="128335" h="151304" extrusionOk="0">
                      <a:moveTo>
                        <a:pt x="31455" y="0"/>
                      </a:moveTo>
                      <a:cubicBezTo>
                        <a:pt x="31455" y="0"/>
                        <a:pt x="54795" y="31649"/>
                        <a:pt x="62504" y="49193"/>
                      </a:cubicBezTo>
                      <a:cubicBezTo>
                        <a:pt x="66811" y="58991"/>
                        <a:pt x="68827" y="65822"/>
                        <a:pt x="68827" y="65822"/>
                      </a:cubicBezTo>
                      <a:cubicBezTo>
                        <a:pt x="68827" y="65822"/>
                        <a:pt x="70527" y="61191"/>
                        <a:pt x="72219" y="49249"/>
                      </a:cubicBezTo>
                      <a:cubicBezTo>
                        <a:pt x="73910" y="37306"/>
                        <a:pt x="75593" y="18052"/>
                        <a:pt x="75593" y="18052"/>
                      </a:cubicBezTo>
                      <a:cubicBezTo>
                        <a:pt x="75593" y="18052"/>
                        <a:pt x="77478" y="35837"/>
                        <a:pt x="76461" y="48981"/>
                      </a:cubicBezTo>
                      <a:cubicBezTo>
                        <a:pt x="75435" y="62125"/>
                        <a:pt x="71526" y="70628"/>
                        <a:pt x="71526" y="70628"/>
                      </a:cubicBezTo>
                      <a:cubicBezTo>
                        <a:pt x="71526" y="70628"/>
                        <a:pt x="76101" y="78966"/>
                        <a:pt x="79003" y="87572"/>
                      </a:cubicBezTo>
                      <a:cubicBezTo>
                        <a:pt x="81915" y="96186"/>
                        <a:pt x="83154" y="105060"/>
                        <a:pt x="83154" y="105060"/>
                      </a:cubicBezTo>
                      <a:lnTo>
                        <a:pt x="95244" y="82793"/>
                      </a:lnTo>
                      <a:cubicBezTo>
                        <a:pt x="95244" y="82793"/>
                        <a:pt x="91269" y="78550"/>
                        <a:pt x="89726" y="69002"/>
                      </a:cubicBezTo>
                      <a:cubicBezTo>
                        <a:pt x="88191" y="59463"/>
                        <a:pt x="89079" y="44618"/>
                        <a:pt x="89079" y="44618"/>
                      </a:cubicBezTo>
                      <a:cubicBezTo>
                        <a:pt x="89079" y="44618"/>
                        <a:pt x="90955" y="58011"/>
                        <a:pt x="92813" y="66164"/>
                      </a:cubicBezTo>
                      <a:cubicBezTo>
                        <a:pt x="94662" y="74317"/>
                        <a:pt x="96492" y="77238"/>
                        <a:pt x="96492" y="77238"/>
                      </a:cubicBezTo>
                      <a:lnTo>
                        <a:pt x="104709" y="54869"/>
                      </a:lnTo>
                      <a:lnTo>
                        <a:pt x="114082" y="25049"/>
                      </a:lnTo>
                      <a:lnTo>
                        <a:pt x="108480" y="55044"/>
                      </a:lnTo>
                      <a:cubicBezTo>
                        <a:pt x="108480" y="55044"/>
                        <a:pt x="111753" y="55423"/>
                        <a:pt x="116633" y="51430"/>
                      </a:cubicBezTo>
                      <a:cubicBezTo>
                        <a:pt x="121513" y="47437"/>
                        <a:pt x="128002" y="39062"/>
                        <a:pt x="128002" y="39062"/>
                      </a:cubicBezTo>
                      <a:cubicBezTo>
                        <a:pt x="128002" y="39062"/>
                        <a:pt x="122697" y="49110"/>
                        <a:pt x="117409" y="54425"/>
                      </a:cubicBezTo>
                      <a:cubicBezTo>
                        <a:pt x="112113" y="59740"/>
                        <a:pt x="106817" y="60313"/>
                        <a:pt x="106817" y="60313"/>
                      </a:cubicBezTo>
                      <a:lnTo>
                        <a:pt x="100060" y="78116"/>
                      </a:lnTo>
                      <a:lnTo>
                        <a:pt x="96631" y="88440"/>
                      </a:lnTo>
                      <a:cubicBezTo>
                        <a:pt x="96631" y="88440"/>
                        <a:pt x="101520" y="89106"/>
                        <a:pt x="109451" y="85899"/>
                      </a:cubicBezTo>
                      <a:cubicBezTo>
                        <a:pt x="117372" y="82691"/>
                        <a:pt x="128335" y="75629"/>
                        <a:pt x="128335" y="75629"/>
                      </a:cubicBezTo>
                      <a:cubicBezTo>
                        <a:pt x="128335" y="75629"/>
                        <a:pt x="119619" y="84993"/>
                        <a:pt x="111152" y="89605"/>
                      </a:cubicBezTo>
                      <a:cubicBezTo>
                        <a:pt x="102676" y="94208"/>
                        <a:pt x="94440" y="94051"/>
                        <a:pt x="94440" y="94051"/>
                      </a:cubicBezTo>
                      <a:lnTo>
                        <a:pt x="84947" y="110153"/>
                      </a:lnTo>
                      <a:cubicBezTo>
                        <a:pt x="84947" y="110153"/>
                        <a:pt x="86481" y="115182"/>
                        <a:pt x="87914" y="124656"/>
                      </a:cubicBezTo>
                      <a:cubicBezTo>
                        <a:pt x="89356" y="134131"/>
                        <a:pt x="90706" y="148042"/>
                        <a:pt x="90706" y="148042"/>
                      </a:cubicBezTo>
                      <a:lnTo>
                        <a:pt x="80824" y="151305"/>
                      </a:lnTo>
                      <a:cubicBezTo>
                        <a:pt x="80824" y="151305"/>
                        <a:pt x="82331" y="138133"/>
                        <a:pt x="81915" y="128030"/>
                      </a:cubicBezTo>
                      <a:cubicBezTo>
                        <a:pt x="81499" y="117918"/>
                        <a:pt x="79160" y="110883"/>
                        <a:pt x="79160" y="110883"/>
                      </a:cubicBezTo>
                      <a:lnTo>
                        <a:pt x="65517" y="108767"/>
                      </a:lnTo>
                      <a:cubicBezTo>
                        <a:pt x="65517" y="108767"/>
                        <a:pt x="63456" y="118759"/>
                        <a:pt x="56773" y="127447"/>
                      </a:cubicBezTo>
                      <a:cubicBezTo>
                        <a:pt x="50090" y="136146"/>
                        <a:pt x="39451" y="145380"/>
                        <a:pt x="39451" y="145380"/>
                      </a:cubicBezTo>
                      <a:cubicBezTo>
                        <a:pt x="39451" y="145380"/>
                        <a:pt x="48925" y="135101"/>
                        <a:pt x="54222" y="125811"/>
                      </a:cubicBezTo>
                      <a:cubicBezTo>
                        <a:pt x="59518" y="116531"/>
                        <a:pt x="61496" y="107824"/>
                        <a:pt x="61496" y="107824"/>
                      </a:cubicBezTo>
                      <a:lnTo>
                        <a:pt x="40264" y="103600"/>
                      </a:lnTo>
                      <a:cubicBezTo>
                        <a:pt x="40264" y="103600"/>
                        <a:pt x="37694" y="108212"/>
                        <a:pt x="30744" y="110393"/>
                      </a:cubicBezTo>
                      <a:cubicBezTo>
                        <a:pt x="23783" y="112575"/>
                        <a:pt x="12442" y="112344"/>
                        <a:pt x="12442" y="112344"/>
                      </a:cubicBezTo>
                      <a:cubicBezTo>
                        <a:pt x="12442" y="112344"/>
                        <a:pt x="23682" y="110014"/>
                        <a:pt x="29727" y="107658"/>
                      </a:cubicBezTo>
                      <a:cubicBezTo>
                        <a:pt x="35781" y="105300"/>
                        <a:pt x="36650" y="102906"/>
                        <a:pt x="36650" y="102906"/>
                      </a:cubicBezTo>
                      <a:lnTo>
                        <a:pt x="0" y="85104"/>
                      </a:lnTo>
                      <a:cubicBezTo>
                        <a:pt x="0" y="85104"/>
                        <a:pt x="26334" y="94689"/>
                        <a:pt x="40015" y="98608"/>
                      </a:cubicBezTo>
                      <a:cubicBezTo>
                        <a:pt x="50340" y="101566"/>
                        <a:pt x="54323" y="101954"/>
                        <a:pt x="54323" y="101954"/>
                      </a:cubicBezTo>
                      <a:cubicBezTo>
                        <a:pt x="54323" y="101954"/>
                        <a:pt x="53446" y="97443"/>
                        <a:pt x="50367" y="91556"/>
                      </a:cubicBezTo>
                      <a:cubicBezTo>
                        <a:pt x="47298" y="85658"/>
                        <a:pt x="42233" y="79327"/>
                        <a:pt x="42233" y="79327"/>
                      </a:cubicBezTo>
                      <a:cubicBezTo>
                        <a:pt x="42233" y="79327"/>
                        <a:pt x="49221" y="84641"/>
                        <a:pt x="53418" y="90252"/>
                      </a:cubicBezTo>
                      <a:cubicBezTo>
                        <a:pt x="57623" y="95863"/>
                        <a:pt x="59029" y="101769"/>
                        <a:pt x="59029" y="101769"/>
                      </a:cubicBezTo>
                      <a:lnTo>
                        <a:pt x="77746" y="105273"/>
                      </a:lnTo>
                      <a:cubicBezTo>
                        <a:pt x="77746" y="105273"/>
                        <a:pt x="75371" y="96085"/>
                        <a:pt x="73106" y="88551"/>
                      </a:cubicBezTo>
                      <a:cubicBezTo>
                        <a:pt x="70832" y="81018"/>
                        <a:pt x="66950" y="73734"/>
                        <a:pt x="66950" y="73734"/>
                      </a:cubicBezTo>
                      <a:cubicBezTo>
                        <a:pt x="66950" y="73734"/>
                        <a:pt x="57910" y="71987"/>
                        <a:pt x="48565" y="67098"/>
                      </a:cubicBezTo>
                      <a:cubicBezTo>
                        <a:pt x="39220" y="62208"/>
                        <a:pt x="29579" y="54175"/>
                        <a:pt x="29579" y="54175"/>
                      </a:cubicBezTo>
                      <a:cubicBezTo>
                        <a:pt x="29579" y="54175"/>
                        <a:pt x="39876" y="59906"/>
                        <a:pt x="48574" y="63474"/>
                      </a:cubicBezTo>
                      <a:cubicBezTo>
                        <a:pt x="57272" y="67042"/>
                        <a:pt x="64371" y="68456"/>
                        <a:pt x="64371" y="68456"/>
                      </a:cubicBezTo>
                      <a:cubicBezTo>
                        <a:pt x="64371" y="68456"/>
                        <a:pt x="64029" y="63252"/>
                        <a:pt x="57855" y="50016"/>
                      </a:cubicBezTo>
                      <a:cubicBezTo>
                        <a:pt x="49813" y="32777"/>
                        <a:pt x="31455" y="0"/>
                        <a:pt x="3145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75" name="Google Shape;11475;p17"/>
              <p:cNvGrpSpPr/>
              <p:nvPr/>
            </p:nvGrpSpPr>
            <p:grpSpPr>
              <a:xfrm>
                <a:off x="7834058" y="1698585"/>
                <a:ext cx="176910" cy="179284"/>
                <a:chOff x="7834058" y="1698585"/>
                <a:chExt cx="176910" cy="179284"/>
              </a:xfrm>
            </p:grpSpPr>
            <p:sp>
              <p:nvSpPr>
                <p:cNvPr id="11476" name="Google Shape;11476;p17"/>
                <p:cNvSpPr/>
                <p:nvPr/>
              </p:nvSpPr>
              <p:spPr>
                <a:xfrm>
                  <a:off x="7834058" y="1698585"/>
                  <a:ext cx="176910" cy="179284"/>
                </a:xfrm>
                <a:custGeom>
                  <a:avLst/>
                  <a:gdLst/>
                  <a:ahLst/>
                  <a:cxnLst/>
                  <a:rect l="l" t="t" r="r" b="b"/>
                  <a:pathLst>
                    <a:path w="176910" h="179284" extrusionOk="0">
                      <a:moveTo>
                        <a:pt x="130378" y="69353"/>
                      </a:moveTo>
                      <a:cubicBezTo>
                        <a:pt x="130378" y="69353"/>
                        <a:pt x="158413" y="78615"/>
                        <a:pt x="168571" y="98044"/>
                      </a:cubicBezTo>
                      <a:cubicBezTo>
                        <a:pt x="184562" y="128649"/>
                        <a:pt x="172638" y="142782"/>
                        <a:pt x="172638" y="142782"/>
                      </a:cubicBezTo>
                      <a:cubicBezTo>
                        <a:pt x="172638" y="142782"/>
                        <a:pt x="161167" y="120912"/>
                        <a:pt x="145120" y="130544"/>
                      </a:cubicBezTo>
                      <a:cubicBezTo>
                        <a:pt x="136783" y="135545"/>
                        <a:pt x="132827" y="150926"/>
                        <a:pt x="132827" y="150926"/>
                      </a:cubicBezTo>
                      <a:cubicBezTo>
                        <a:pt x="132827" y="150926"/>
                        <a:pt x="120626" y="152192"/>
                        <a:pt x="112852" y="159282"/>
                      </a:cubicBezTo>
                      <a:cubicBezTo>
                        <a:pt x="105078" y="166371"/>
                        <a:pt x="101751" y="179284"/>
                        <a:pt x="101751" y="179284"/>
                      </a:cubicBezTo>
                      <a:cubicBezTo>
                        <a:pt x="101751" y="179284"/>
                        <a:pt x="93025" y="170124"/>
                        <a:pt x="88367" y="158422"/>
                      </a:cubicBezTo>
                      <a:cubicBezTo>
                        <a:pt x="83708" y="146711"/>
                        <a:pt x="83116" y="132467"/>
                        <a:pt x="83116" y="132467"/>
                      </a:cubicBezTo>
                      <a:cubicBezTo>
                        <a:pt x="83116" y="132467"/>
                        <a:pt x="77810" y="137671"/>
                        <a:pt x="72255" y="141821"/>
                      </a:cubicBezTo>
                      <a:cubicBezTo>
                        <a:pt x="66700" y="145971"/>
                        <a:pt x="60904" y="149077"/>
                        <a:pt x="60904" y="149077"/>
                      </a:cubicBezTo>
                      <a:cubicBezTo>
                        <a:pt x="60904" y="149077"/>
                        <a:pt x="57845" y="143420"/>
                        <a:pt x="56680" y="137902"/>
                      </a:cubicBezTo>
                      <a:cubicBezTo>
                        <a:pt x="55515" y="132383"/>
                        <a:pt x="56246" y="127004"/>
                        <a:pt x="56246" y="127004"/>
                      </a:cubicBezTo>
                      <a:cubicBezTo>
                        <a:pt x="56246" y="127004"/>
                        <a:pt x="39931" y="130553"/>
                        <a:pt x="25872" y="131635"/>
                      </a:cubicBezTo>
                      <a:cubicBezTo>
                        <a:pt x="11813" y="132716"/>
                        <a:pt x="0" y="131330"/>
                        <a:pt x="0" y="131330"/>
                      </a:cubicBezTo>
                      <a:cubicBezTo>
                        <a:pt x="0" y="131330"/>
                        <a:pt x="4797" y="116466"/>
                        <a:pt x="11369" y="105032"/>
                      </a:cubicBezTo>
                      <a:cubicBezTo>
                        <a:pt x="17941" y="93598"/>
                        <a:pt x="26278" y="85594"/>
                        <a:pt x="26278" y="85594"/>
                      </a:cubicBezTo>
                      <a:cubicBezTo>
                        <a:pt x="26278" y="85594"/>
                        <a:pt x="21047" y="84050"/>
                        <a:pt x="16925" y="81508"/>
                      </a:cubicBezTo>
                      <a:cubicBezTo>
                        <a:pt x="12802" y="78975"/>
                        <a:pt x="9770" y="75435"/>
                        <a:pt x="9770" y="75435"/>
                      </a:cubicBezTo>
                      <a:cubicBezTo>
                        <a:pt x="9770" y="75435"/>
                        <a:pt x="17590" y="68891"/>
                        <a:pt x="26898" y="65683"/>
                      </a:cubicBezTo>
                      <a:cubicBezTo>
                        <a:pt x="36206" y="62476"/>
                        <a:pt x="47012" y="62587"/>
                        <a:pt x="47012" y="62587"/>
                      </a:cubicBezTo>
                      <a:cubicBezTo>
                        <a:pt x="47012" y="62587"/>
                        <a:pt x="31030" y="53953"/>
                        <a:pt x="20640" y="43906"/>
                      </a:cubicBezTo>
                      <a:cubicBezTo>
                        <a:pt x="10241" y="33849"/>
                        <a:pt x="5435" y="22387"/>
                        <a:pt x="5435" y="22387"/>
                      </a:cubicBezTo>
                      <a:cubicBezTo>
                        <a:pt x="5435" y="22387"/>
                        <a:pt x="22184" y="26630"/>
                        <a:pt x="34052" y="24661"/>
                      </a:cubicBezTo>
                      <a:cubicBezTo>
                        <a:pt x="45921" y="22692"/>
                        <a:pt x="52909" y="14512"/>
                        <a:pt x="52909" y="14512"/>
                      </a:cubicBezTo>
                      <a:cubicBezTo>
                        <a:pt x="52909" y="14512"/>
                        <a:pt x="67097" y="31279"/>
                        <a:pt x="87562" y="15353"/>
                      </a:cubicBezTo>
                      <a:cubicBezTo>
                        <a:pt x="95678" y="9031"/>
                        <a:pt x="93044" y="0"/>
                        <a:pt x="93044" y="0"/>
                      </a:cubicBezTo>
                      <a:cubicBezTo>
                        <a:pt x="93044" y="0"/>
                        <a:pt x="110717" y="6479"/>
                        <a:pt x="120533" y="23746"/>
                      </a:cubicBezTo>
                      <a:cubicBezTo>
                        <a:pt x="130350" y="41013"/>
                        <a:pt x="130378" y="69353"/>
                        <a:pt x="130378" y="693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77" name="Google Shape;11477;p17"/>
                <p:cNvSpPr/>
                <p:nvPr/>
              </p:nvSpPr>
              <p:spPr>
                <a:xfrm>
                  <a:off x="7849401" y="1724079"/>
                  <a:ext cx="152025" cy="128667"/>
                </a:xfrm>
                <a:custGeom>
                  <a:avLst/>
                  <a:gdLst/>
                  <a:ahLst/>
                  <a:cxnLst/>
                  <a:rect l="l" t="t" r="r" b="b"/>
                  <a:pathLst>
                    <a:path w="152025" h="128667" extrusionOk="0">
                      <a:moveTo>
                        <a:pt x="0" y="95955"/>
                      </a:moveTo>
                      <a:cubicBezTo>
                        <a:pt x="0" y="95955"/>
                        <a:pt x="32001" y="73087"/>
                        <a:pt x="49655" y="65637"/>
                      </a:cubicBezTo>
                      <a:cubicBezTo>
                        <a:pt x="59509" y="61478"/>
                        <a:pt x="66367" y="59564"/>
                        <a:pt x="66367" y="59564"/>
                      </a:cubicBezTo>
                      <a:cubicBezTo>
                        <a:pt x="66367" y="59564"/>
                        <a:pt x="61764" y="57799"/>
                        <a:pt x="49850" y="55922"/>
                      </a:cubicBezTo>
                      <a:cubicBezTo>
                        <a:pt x="37935" y="54055"/>
                        <a:pt x="18708" y="52086"/>
                        <a:pt x="18708" y="52086"/>
                      </a:cubicBezTo>
                      <a:cubicBezTo>
                        <a:pt x="18708" y="52086"/>
                        <a:pt x="36520" y="50469"/>
                        <a:pt x="49646" y="51680"/>
                      </a:cubicBezTo>
                      <a:cubicBezTo>
                        <a:pt x="62772" y="52900"/>
                        <a:pt x="71220" y="56939"/>
                        <a:pt x="71220" y="56939"/>
                      </a:cubicBezTo>
                      <a:cubicBezTo>
                        <a:pt x="71220" y="56939"/>
                        <a:pt x="79622" y="52484"/>
                        <a:pt x="88274" y="49711"/>
                      </a:cubicBezTo>
                      <a:cubicBezTo>
                        <a:pt x="96926" y="46929"/>
                        <a:pt x="105818" y="45819"/>
                        <a:pt x="105818" y="45819"/>
                      </a:cubicBezTo>
                      <a:lnTo>
                        <a:pt x="83736" y="33406"/>
                      </a:lnTo>
                      <a:cubicBezTo>
                        <a:pt x="83736" y="33406"/>
                        <a:pt x="79428" y="37315"/>
                        <a:pt x="69861" y="38711"/>
                      </a:cubicBezTo>
                      <a:cubicBezTo>
                        <a:pt x="60295" y="40107"/>
                        <a:pt x="45477" y="38998"/>
                        <a:pt x="45477" y="38998"/>
                      </a:cubicBezTo>
                      <a:cubicBezTo>
                        <a:pt x="45477" y="38998"/>
                        <a:pt x="58890" y="37325"/>
                        <a:pt x="67070" y="35587"/>
                      </a:cubicBezTo>
                      <a:cubicBezTo>
                        <a:pt x="75250" y="33858"/>
                        <a:pt x="78199" y="32065"/>
                        <a:pt x="78199" y="32065"/>
                      </a:cubicBezTo>
                      <a:lnTo>
                        <a:pt x="55950" y="23524"/>
                      </a:lnTo>
                      <a:lnTo>
                        <a:pt x="26279" y="13708"/>
                      </a:lnTo>
                      <a:lnTo>
                        <a:pt x="56181" y="19753"/>
                      </a:lnTo>
                      <a:cubicBezTo>
                        <a:pt x="56181" y="19753"/>
                        <a:pt x="56616" y="16481"/>
                        <a:pt x="52696" y="11545"/>
                      </a:cubicBezTo>
                      <a:cubicBezTo>
                        <a:pt x="48768" y="6609"/>
                        <a:pt x="40495" y="0"/>
                        <a:pt x="40495" y="0"/>
                      </a:cubicBezTo>
                      <a:cubicBezTo>
                        <a:pt x="40495" y="0"/>
                        <a:pt x="50469" y="5444"/>
                        <a:pt x="55701" y="10824"/>
                      </a:cubicBezTo>
                      <a:cubicBezTo>
                        <a:pt x="60932" y="16194"/>
                        <a:pt x="61431" y="21491"/>
                        <a:pt x="61431" y="21491"/>
                      </a:cubicBezTo>
                      <a:lnTo>
                        <a:pt x="79123" y="28516"/>
                      </a:lnTo>
                      <a:lnTo>
                        <a:pt x="89402" y="32102"/>
                      </a:lnTo>
                      <a:cubicBezTo>
                        <a:pt x="89402" y="32102"/>
                        <a:pt x="90132" y="27222"/>
                        <a:pt x="87054" y="19245"/>
                      </a:cubicBezTo>
                      <a:cubicBezTo>
                        <a:pt x="83967" y="11277"/>
                        <a:pt x="77062" y="213"/>
                        <a:pt x="77062" y="213"/>
                      </a:cubicBezTo>
                      <a:cubicBezTo>
                        <a:pt x="77062" y="213"/>
                        <a:pt x="86296" y="9058"/>
                        <a:pt x="90779" y="17599"/>
                      </a:cubicBezTo>
                      <a:cubicBezTo>
                        <a:pt x="95253" y="26140"/>
                        <a:pt x="94976" y="34367"/>
                        <a:pt x="94976" y="34367"/>
                      </a:cubicBezTo>
                      <a:lnTo>
                        <a:pt x="110939" y="44100"/>
                      </a:lnTo>
                      <a:cubicBezTo>
                        <a:pt x="110939" y="44100"/>
                        <a:pt x="115986" y="42649"/>
                        <a:pt x="125479" y="41355"/>
                      </a:cubicBezTo>
                      <a:cubicBezTo>
                        <a:pt x="134972" y="40051"/>
                        <a:pt x="148911" y="38914"/>
                        <a:pt x="148911" y="38914"/>
                      </a:cubicBezTo>
                      <a:lnTo>
                        <a:pt x="152026" y="48833"/>
                      </a:lnTo>
                      <a:cubicBezTo>
                        <a:pt x="152026" y="48833"/>
                        <a:pt x="138872" y="47141"/>
                        <a:pt x="128760" y="47400"/>
                      </a:cubicBezTo>
                      <a:cubicBezTo>
                        <a:pt x="118648" y="47668"/>
                        <a:pt x="111577" y="49896"/>
                        <a:pt x="111577" y="49896"/>
                      </a:cubicBezTo>
                      <a:lnTo>
                        <a:pt x="109266" y="63511"/>
                      </a:lnTo>
                      <a:cubicBezTo>
                        <a:pt x="109266" y="63511"/>
                        <a:pt x="119221" y="65720"/>
                        <a:pt x="127817" y="72533"/>
                      </a:cubicBezTo>
                      <a:cubicBezTo>
                        <a:pt x="136414" y="79345"/>
                        <a:pt x="145481" y="90123"/>
                        <a:pt x="145481" y="90123"/>
                      </a:cubicBezTo>
                      <a:cubicBezTo>
                        <a:pt x="145481" y="90123"/>
                        <a:pt x="135351" y="80491"/>
                        <a:pt x="126145" y="75056"/>
                      </a:cubicBezTo>
                      <a:cubicBezTo>
                        <a:pt x="116929" y="69630"/>
                        <a:pt x="108259" y="67523"/>
                        <a:pt x="108259" y="67523"/>
                      </a:cubicBezTo>
                      <a:lnTo>
                        <a:pt x="103720" y="88681"/>
                      </a:lnTo>
                      <a:cubicBezTo>
                        <a:pt x="103720" y="88681"/>
                        <a:pt x="108295" y="91315"/>
                        <a:pt x="110375" y="98303"/>
                      </a:cubicBezTo>
                      <a:cubicBezTo>
                        <a:pt x="112455" y="105291"/>
                        <a:pt x="112048" y="116633"/>
                        <a:pt x="112048" y="116633"/>
                      </a:cubicBezTo>
                      <a:cubicBezTo>
                        <a:pt x="112048" y="116633"/>
                        <a:pt x="109894" y="105365"/>
                        <a:pt x="107621" y="99274"/>
                      </a:cubicBezTo>
                      <a:cubicBezTo>
                        <a:pt x="105356" y="93192"/>
                        <a:pt x="102971" y="92286"/>
                        <a:pt x="102971" y="92286"/>
                      </a:cubicBezTo>
                      <a:lnTo>
                        <a:pt x="84623" y="128668"/>
                      </a:lnTo>
                      <a:cubicBezTo>
                        <a:pt x="84623" y="128668"/>
                        <a:pt x="94606" y="102472"/>
                        <a:pt x="98729" y="88856"/>
                      </a:cubicBezTo>
                      <a:cubicBezTo>
                        <a:pt x="101843" y="78578"/>
                        <a:pt x="102278" y="74603"/>
                        <a:pt x="102278" y="74603"/>
                      </a:cubicBezTo>
                      <a:cubicBezTo>
                        <a:pt x="102278" y="74603"/>
                        <a:pt x="97767" y="75417"/>
                        <a:pt x="91824" y="78402"/>
                      </a:cubicBezTo>
                      <a:cubicBezTo>
                        <a:pt x="85889" y="81388"/>
                        <a:pt x="79484" y="86351"/>
                        <a:pt x="79484" y="86351"/>
                      </a:cubicBezTo>
                      <a:cubicBezTo>
                        <a:pt x="79484" y="86351"/>
                        <a:pt x="84900" y="79447"/>
                        <a:pt x="90576" y="75333"/>
                      </a:cubicBezTo>
                      <a:cubicBezTo>
                        <a:pt x="96242" y="71211"/>
                        <a:pt x="102167" y="69898"/>
                        <a:pt x="102167" y="69898"/>
                      </a:cubicBezTo>
                      <a:lnTo>
                        <a:pt x="105948" y="51236"/>
                      </a:lnTo>
                      <a:cubicBezTo>
                        <a:pt x="105948" y="51236"/>
                        <a:pt x="96732" y="53464"/>
                        <a:pt x="89161" y="55627"/>
                      </a:cubicBezTo>
                      <a:cubicBezTo>
                        <a:pt x="81591" y="57780"/>
                        <a:pt x="74261" y="61561"/>
                        <a:pt x="74261" y="61561"/>
                      </a:cubicBezTo>
                      <a:cubicBezTo>
                        <a:pt x="74261" y="61561"/>
                        <a:pt x="72376" y="70573"/>
                        <a:pt x="67347" y="79844"/>
                      </a:cubicBezTo>
                      <a:cubicBezTo>
                        <a:pt x="62319" y="89115"/>
                        <a:pt x="54138" y="98636"/>
                        <a:pt x="54138" y="98636"/>
                      </a:cubicBezTo>
                      <a:cubicBezTo>
                        <a:pt x="54138" y="98636"/>
                        <a:pt x="60027" y="88422"/>
                        <a:pt x="63724" y="79779"/>
                      </a:cubicBezTo>
                      <a:cubicBezTo>
                        <a:pt x="67421" y="71137"/>
                        <a:pt x="68937" y="64056"/>
                        <a:pt x="68937" y="64056"/>
                      </a:cubicBezTo>
                      <a:cubicBezTo>
                        <a:pt x="68937" y="64056"/>
                        <a:pt x="63724" y="64325"/>
                        <a:pt x="50404" y="70305"/>
                      </a:cubicBezTo>
                      <a:cubicBezTo>
                        <a:pt x="33045" y="78079"/>
                        <a:pt x="0" y="95955"/>
                        <a:pt x="0" y="959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78" name="Google Shape;11478;p17"/>
              <p:cNvGrpSpPr/>
              <p:nvPr/>
            </p:nvGrpSpPr>
            <p:grpSpPr>
              <a:xfrm>
                <a:off x="8131546" y="2161972"/>
                <a:ext cx="308250" cy="235476"/>
                <a:chOff x="8131546" y="2161972"/>
                <a:chExt cx="308250" cy="235476"/>
              </a:xfrm>
            </p:grpSpPr>
            <p:sp>
              <p:nvSpPr>
                <p:cNvPr id="11479" name="Google Shape;11479;p17"/>
                <p:cNvSpPr/>
                <p:nvPr/>
              </p:nvSpPr>
              <p:spPr>
                <a:xfrm>
                  <a:off x="8131546" y="2161972"/>
                  <a:ext cx="308250" cy="235476"/>
                </a:xfrm>
                <a:custGeom>
                  <a:avLst/>
                  <a:gdLst/>
                  <a:ahLst/>
                  <a:cxnLst/>
                  <a:rect l="l" t="t" r="r" b="b"/>
                  <a:pathLst>
                    <a:path w="308250" h="235476" extrusionOk="0">
                      <a:moveTo>
                        <a:pt x="196819" y="58993"/>
                      </a:moveTo>
                      <a:cubicBezTo>
                        <a:pt x="196819" y="58993"/>
                        <a:pt x="239995" y="49195"/>
                        <a:pt x="268132" y="65667"/>
                      </a:cubicBezTo>
                      <a:cubicBezTo>
                        <a:pt x="312444" y="91613"/>
                        <a:pt x="308137" y="118308"/>
                        <a:pt x="308137" y="118308"/>
                      </a:cubicBezTo>
                      <a:cubicBezTo>
                        <a:pt x="308137" y="118308"/>
                        <a:pt x="276414" y="99793"/>
                        <a:pt x="263298" y="124002"/>
                      </a:cubicBezTo>
                      <a:cubicBezTo>
                        <a:pt x="256494" y="136573"/>
                        <a:pt x="263372" y="158757"/>
                        <a:pt x="263372" y="158757"/>
                      </a:cubicBezTo>
                      <a:cubicBezTo>
                        <a:pt x="263372" y="158757"/>
                        <a:pt x="248693" y="169627"/>
                        <a:pt x="244238" y="184380"/>
                      </a:cubicBezTo>
                      <a:cubicBezTo>
                        <a:pt x="239783" y="199123"/>
                        <a:pt x="245541" y="217748"/>
                        <a:pt x="245541" y="217748"/>
                      </a:cubicBezTo>
                      <a:cubicBezTo>
                        <a:pt x="245541" y="217748"/>
                        <a:pt x="227230" y="212978"/>
                        <a:pt x="212154" y="201942"/>
                      </a:cubicBezTo>
                      <a:cubicBezTo>
                        <a:pt x="197078" y="190905"/>
                        <a:pt x="185237" y="173602"/>
                        <a:pt x="185237" y="173602"/>
                      </a:cubicBezTo>
                      <a:cubicBezTo>
                        <a:pt x="185237" y="173602"/>
                        <a:pt x="182474" y="184130"/>
                        <a:pt x="178573" y="193530"/>
                      </a:cubicBezTo>
                      <a:cubicBezTo>
                        <a:pt x="174681" y="202931"/>
                        <a:pt x="169653" y="211213"/>
                        <a:pt x="169653" y="211213"/>
                      </a:cubicBezTo>
                      <a:cubicBezTo>
                        <a:pt x="169653" y="211213"/>
                        <a:pt x="161334" y="206499"/>
                        <a:pt x="155557" y="200509"/>
                      </a:cubicBezTo>
                      <a:cubicBezTo>
                        <a:pt x="149770" y="194519"/>
                        <a:pt x="146517" y="187263"/>
                        <a:pt x="146517" y="187263"/>
                      </a:cubicBezTo>
                      <a:cubicBezTo>
                        <a:pt x="146517" y="187263"/>
                        <a:pt x="128344" y="204096"/>
                        <a:pt x="111143" y="216149"/>
                      </a:cubicBezTo>
                      <a:cubicBezTo>
                        <a:pt x="93941" y="228202"/>
                        <a:pt x="77709" y="235477"/>
                        <a:pt x="77709" y="235477"/>
                      </a:cubicBezTo>
                      <a:cubicBezTo>
                        <a:pt x="77709" y="235477"/>
                        <a:pt x="72311" y="213293"/>
                        <a:pt x="71858" y="194048"/>
                      </a:cubicBezTo>
                      <a:cubicBezTo>
                        <a:pt x="71396" y="174803"/>
                        <a:pt x="75879" y="158489"/>
                        <a:pt x="75879" y="158489"/>
                      </a:cubicBezTo>
                      <a:cubicBezTo>
                        <a:pt x="75879" y="158489"/>
                        <a:pt x="67967" y="160541"/>
                        <a:pt x="60701" y="160522"/>
                      </a:cubicBezTo>
                      <a:cubicBezTo>
                        <a:pt x="53436" y="160495"/>
                        <a:pt x="46800" y="158396"/>
                        <a:pt x="46800" y="158396"/>
                      </a:cubicBezTo>
                      <a:cubicBezTo>
                        <a:pt x="46800" y="158396"/>
                        <a:pt x="51754" y="144291"/>
                        <a:pt x="61201" y="133208"/>
                      </a:cubicBezTo>
                      <a:cubicBezTo>
                        <a:pt x="70647" y="122116"/>
                        <a:pt x="84596" y="114037"/>
                        <a:pt x="84596" y="114037"/>
                      </a:cubicBezTo>
                      <a:cubicBezTo>
                        <a:pt x="84596" y="114037"/>
                        <a:pt x="57383" y="115452"/>
                        <a:pt x="36234" y="110839"/>
                      </a:cubicBezTo>
                      <a:cubicBezTo>
                        <a:pt x="15085" y="106227"/>
                        <a:pt x="0" y="95606"/>
                        <a:pt x="0" y="95606"/>
                      </a:cubicBezTo>
                      <a:cubicBezTo>
                        <a:pt x="0" y="95606"/>
                        <a:pt x="24791" y="88138"/>
                        <a:pt x="38489" y="76648"/>
                      </a:cubicBezTo>
                      <a:cubicBezTo>
                        <a:pt x="52188" y="65159"/>
                        <a:pt x="54795" y="49648"/>
                        <a:pt x="54795" y="49648"/>
                      </a:cubicBezTo>
                      <a:cubicBezTo>
                        <a:pt x="54795" y="49648"/>
                        <a:pt x="86028" y="59742"/>
                        <a:pt x="99912" y="24312"/>
                      </a:cubicBezTo>
                      <a:cubicBezTo>
                        <a:pt x="105411" y="10271"/>
                        <a:pt x="95012" y="1010"/>
                        <a:pt x="95012" y="1010"/>
                      </a:cubicBezTo>
                      <a:cubicBezTo>
                        <a:pt x="95012" y="1010"/>
                        <a:pt x="122725" y="-4361"/>
                        <a:pt x="148735" y="9671"/>
                      </a:cubicBezTo>
                      <a:cubicBezTo>
                        <a:pt x="174755" y="23702"/>
                        <a:pt x="196819" y="58993"/>
                        <a:pt x="196819" y="5899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0" name="Google Shape;11480;p17"/>
                <p:cNvSpPr/>
                <p:nvPr/>
              </p:nvSpPr>
              <p:spPr>
                <a:xfrm>
                  <a:off x="8191045" y="2189011"/>
                  <a:ext cx="212348" cy="184432"/>
                </a:xfrm>
                <a:custGeom>
                  <a:avLst/>
                  <a:gdLst/>
                  <a:ahLst/>
                  <a:cxnLst/>
                  <a:rect l="l" t="t" r="r" b="b"/>
                  <a:pathLst>
                    <a:path w="212348" h="184432" extrusionOk="0">
                      <a:moveTo>
                        <a:pt x="30216" y="184433"/>
                      </a:moveTo>
                      <a:cubicBezTo>
                        <a:pt x="30216" y="184433"/>
                        <a:pt x="53501" y="131589"/>
                        <a:pt x="70361" y="108859"/>
                      </a:cubicBezTo>
                      <a:cubicBezTo>
                        <a:pt x="79770" y="96187"/>
                        <a:pt x="87091" y="88570"/>
                        <a:pt x="87091" y="88570"/>
                      </a:cubicBezTo>
                      <a:cubicBezTo>
                        <a:pt x="87091" y="88570"/>
                        <a:pt x="79798" y="89873"/>
                        <a:pt x="63058" y="96612"/>
                      </a:cubicBezTo>
                      <a:cubicBezTo>
                        <a:pt x="46318" y="103350"/>
                        <a:pt x="20123" y="115533"/>
                        <a:pt x="20123" y="115533"/>
                      </a:cubicBezTo>
                      <a:cubicBezTo>
                        <a:pt x="20123" y="115533"/>
                        <a:pt x="41715" y="99967"/>
                        <a:pt x="59500" y="91482"/>
                      </a:cubicBezTo>
                      <a:cubicBezTo>
                        <a:pt x="77293" y="83005"/>
                        <a:pt x="91269" y="81610"/>
                        <a:pt x="91269" y="81610"/>
                      </a:cubicBezTo>
                      <a:cubicBezTo>
                        <a:pt x="91269" y="81610"/>
                        <a:pt x="98590" y="69667"/>
                        <a:pt x="107538" y="59620"/>
                      </a:cubicBezTo>
                      <a:cubicBezTo>
                        <a:pt x="116476" y="49563"/>
                        <a:pt x="127022" y="41420"/>
                        <a:pt x="127022" y="41420"/>
                      </a:cubicBezTo>
                      <a:lnTo>
                        <a:pt x="89041" y="42751"/>
                      </a:lnTo>
                      <a:cubicBezTo>
                        <a:pt x="89041" y="42751"/>
                        <a:pt x="86555" y="50903"/>
                        <a:pt x="75361" y="59934"/>
                      </a:cubicBezTo>
                      <a:cubicBezTo>
                        <a:pt x="64177" y="68956"/>
                        <a:pt x="44294" y="78864"/>
                        <a:pt x="44294" y="78864"/>
                      </a:cubicBezTo>
                      <a:cubicBezTo>
                        <a:pt x="44294" y="78864"/>
                        <a:pt x="60202" y="66552"/>
                        <a:pt x="69353" y="58168"/>
                      </a:cubicBezTo>
                      <a:cubicBezTo>
                        <a:pt x="78504" y="49775"/>
                        <a:pt x="80898" y="45311"/>
                        <a:pt x="80898" y="45311"/>
                      </a:cubicBezTo>
                      <a:lnTo>
                        <a:pt x="45699" y="51596"/>
                      </a:lnTo>
                      <a:lnTo>
                        <a:pt x="0" y="61967"/>
                      </a:lnTo>
                      <a:lnTo>
                        <a:pt x="43074" y="46725"/>
                      </a:lnTo>
                      <a:cubicBezTo>
                        <a:pt x="43074" y="46725"/>
                        <a:pt x="41087" y="42325"/>
                        <a:pt x="32213" y="39164"/>
                      </a:cubicBezTo>
                      <a:cubicBezTo>
                        <a:pt x="23340" y="35994"/>
                        <a:pt x="7589" y="34062"/>
                        <a:pt x="7589" y="34062"/>
                      </a:cubicBezTo>
                      <a:cubicBezTo>
                        <a:pt x="7589" y="34062"/>
                        <a:pt x="24615" y="33258"/>
                        <a:pt x="35513" y="35966"/>
                      </a:cubicBezTo>
                      <a:cubicBezTo>
                        <a:pt x="46402" y="38674"/>
                        <a:pt x="51153" y="44904"/>
                        <a:pt x="51153" y="44904"/>
                      </a:cubicBezTo>
                      <a:lnTo>
                        <a:pt x="79317" y="40181"/>
                      </a:lnTo>
                      <a:lnTo>
                        <a:pt x="95299" y="36826"/>
                      </a:lnTo>
                      <a:cubicBezTo>
                        <a:pt x="95299" y="36826"/>
                        <a:pt x="92443" y="30180"/>
                        <a:pt x="82285" y="22600"/>
                      </a:cubicBezTo>
                      <a:cubicBezTo>
                        <a:pt x="72126" y="15011"/>
                        <a:pt x="54665" y="6489"/>
                        <a:pt x="54665" y="6489"/>
                      </a:cubicBezTo>
                      <a:cubicBezTo>
                        <a:pt x="54665" y="6489"/>
                        <a:pt x="73401" y="10482"/>
                        <a:pt x="85788" y="17710"/>
                      </a:cubicBezTo>
                      <a:cubicBezTo>
                        <a:pt x="98174" y="24939"/>
                        <a:pt x="104210" y="35402"/>
                        <a:pt x="104210" y="35402"/>
                      </a:cubicBezTo>
                      <a:lnTo>
                        <a:pt x="132254" y="35374"/>
                      </a:lnTo>
                      <a:cubicBezTo>
                        <a:pt x="132254" y="35374"/>
                        <a:pt x="137606" y="29717"/>
                        <a:pt x="148781" y="20881"/>
                      </a:cubicBezTo>
                      <a:cubicBezTo>
                        <a:pt x="159947" y="12035"/>
                        <a:pt x="176946" y="0"/>
                        <a:pt x="176946" y="0"/>
                      </a:cubicBezTo>
                      <a:lnTo>
                        <a:pt x="188657" y="9992"/>
                      </a:lnTo>
                      <a:cubicBezTo>
                        <a:pt x="188657" y="9992"/>
                        <a:pt x="170466" y="17886"/>
                        <a:pt x="157692" y="25918"/>
                      </a:cubicBezTo>
                      <a:cubicBezTo>
                        <a:pt x="144927" y="33951"/>
                        <a:pt x="137588" y="42113"/>
                        <a:pt x="137588" y="42113"/>
                      </a:cubicBezTo>
                      <a:lnTo>
                        <a:pt x="145186" y="60831"/>
                      </a:lnTo>
                      <a:cubicBezTo>
                        <a:pt x="145186" y="60831"/>
                        <a:pt x="159688" y="56006"/>
                        <a:pt x="176012" y="57947"/>
                      </a:cubicBezTo>
                      <a:cubicBezTo>
                        <a:pt x="192336" y="59897"/>
                        <a:pt x="212348" y="66414"/>
                        <a:pt x="212348" y="66414"/>
                      </a:cubicBezTo>
                      <a:cubicBezTo>
                        <a:pt x="212348" y="66414"/>
                        <a:pt x="191865" y="62125"/>
                        <a:pt x="175828" y="62374"/>
                      </a:cubicBezTo>
                      <a:cubicBezTo>
                        <a:pt x="159790" y="62615"/>
                        <a:pt x="147016" y="66598"/>
                        <a:pt x="147016" y="66598"/>
                      </a:cubicBezTo>
                      <a:lnTo>
                        <a:pt x="157655" y="96408"/>
                      </a:lnTo>
                      <a:cubicBezTo>
                        <a:pt x="157655" y="96408"/>
                        <a:pt x="165558" y="96214"/>
                        <a:pt x="173665" y="103341"/>
                      </a:cubicBezTo>
                      <a:cubicBezTo>
                        <a:pt x="181762" y="110458"/>
                        <a:pt x="190053" y="124887"/>
                        <a:pt x="190053" y="124887"/>
                      </a:cubicBezTo>
                      <a:cubicBezTo>
                        <a:pt x="190053" y="124887"/>
                        <a:pt x="178527" y="112501"/>
                        <a:pt x="170892" y="106641"/>
                      </a:cubicBezTo>
                      <a:cubicBezTo>
                        <a:pt x="163247" y="100790"/>
                        <a:pt x="159485" y="101474"/>
                        <a:pt x="159485" y="101474"/>
                      </a:cubicBezTo>
                      <a:lnTo>
                        <a:pt x="164227" y="160770"/>
                      </a:lnTo>
                      <a:cubicBezTo>
                        <a:pt x="164227" y="160770"/>
                        <a:pt x="156675" y="120534"/>
                        <a:pt x="151379" y="100429"/>
                      </a:cubicBezTo>
                      <a:cubicBezTo>
                        <a:pt x="147377" y="85252"/>
                        <a:pt x="144853" y="79964"/>
                        <a:pt x="144853" y="79964"/>
                      </a:cubicBezTo>
                      <a:cubicBezTo>
                        <a:pt x="144853" y="79964"/>
                        <a:pt x="139695" y="84420"/>
                        <a:pt x="134398" y="92656"/>
                      </a:cubicBezTo>
                      <a:cubicBezTo>
                        <a:pt x="129093" y="100901"/>
                        <a:pt x="124739" y="111965"/>
                        <a:pt x="124739" y="111965"/>
                      </a:cubicBezTo>
                      <a:cubicBezTo>
                        <a:pt x="124739" y="111965"/>
                        <a:pt x="126320" y="99237"/>
                        <a:pt x="130396" y="89790"/>
                      </a:cubicBezTo>
                      <a:cubicBezTo>
                        <a:pt x="134473" y="80343"/>
                        <a:pt x="141054" y="74187"/>
                        <a:pt x="141054" y="74187"/>
                      </a:cubicBezTo>
                      <a:lnTo>
                        <a:pt x="131404" y="48056"/>
                      </a:lnTo>
                      <a:cubicBezTo>
                        <a:pt x="131404" y="48056"/>
                        <a:pt x="121310" y="57863"/>
                        <a:pt x="113278" y="66312"/>
                      </a:cubicBezTo>
                      <a:cubicBezTo>
                        <a:pt x="105236" y="74760"/>
                        <a:pt x="98765" y="85057"/>
                        <a:pt x="98765" y="85057"/>
                      </a:cubicBezTo>
                      <a:cubicBezTo>
                        <a:pt x="98765" y="85057"/>
                        <a:pt x="103359" y="97712"/>
                        <a:pt x="104108" y="113093"/>
                      </a:cubicBezTo>
                      <a:cubicBezTo>
                        <a:pt x="104857" y="128464"/>
                        <a:pt x="101770" y="146554"/>
                        <a:pt x="101770" y="146554"/>
                      </a:cubicBezTo>
                      <a:cubicBezTo>
                        <a:pt x="101770" y="146554"/>
                        <a:pt x="101381" y="129361"/>
                        <a:pt x="99403" y="115773"/>
                      </a:cubicBezTo>
                      <a:cubicBezTo>
                        <a:pt x="97434" y="102185"/>
                        <a:pt x="93876" y="92212"/>
                        <a:pt x="93876" y="92212"/>
                      </a:cubicBezTo>
                      <a:cubicBezTo>
                        <a:pt x="93876" y="92212"/>
                        <a:pt x="87396" y="96519"/>
                        <a:pt x="74946" y="114100"/>
                      </a:cubicBezTo>
                      <a:cubicBezTo>
                        <a:pt x="58732" y="137014"/>
                        <a:pt x="30216" y="184433"/>
                        <a:pt x="30216" y="1844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81" name="Google Shape;11481;p17"/>
              <p:cNvGrpSpPr/>
              <p:nvPr/>
            </p:nvGrpSpPr>
            <p:grpSpPr>
              <a:xfrm>
                <a:off x="8483001" y="2239888"/>
                <a:ext cx="238419" cy="301082"/>
                <a:chOff x="8483001" y="2239888"/>
                <a:chExt cx="238419" cy="301082"/>
              </a:xfrm>
            </p:grpSpPr>
            <p:sp>
              <p:nvSpPr>
                <p:cNvPr id="11482" name="Google Shape;11482;p17"/>
                <p:cNvSpPr/>
                <p:nvPr/>
              </p:nvSpPr>
              <p:spPr>
                <a:xfrm>
                  <a:off x="8483001" y="2239888"/>
                  <a:ext cx="238419" cy="301082"/>
                </a:xfrm>
                <a:custGeom>
                  <a:avLst/>
                  <a:gdLst/>
                  <a:ahLst/>
                  <a:cxnLst/>
                  <a:rect l="l" t="t" r="r" b="b"/>
                  <a:pathLst>
                    <a:path w="238419" h="301082" extrusionOk="0">
                      <a:moveTo>
                        <a:pt x="73841" y="100927"/>
                      </a:moveTo>
                      <a:cubicBezTo>
                        <a:pt x="73841" y="100927"/>
                        <a:pt x="71216" y="56734"/>
                        <a:pt x="92069" y="31666"/>
                      </a:cubicBezTo>
                      <a:cubicBezTo>
                        <a:pt x="124901" y="-7812"/>
                        <a:pt x="150533" y="793"/>
                        <a:pt x="150533" y="793"/>
                      </a:cubicBezTo>
                      <a:cubicBezTo>
                        <a:pt x="150533" y="793"/>
                        <a:pt x="127083" y="29069"/>
                        <a:pt x="148832" y="45956"/>
                      </a:cubicBezTo>
                      <a:cubicBezTo>
                        <a:pt x="160119" y="54728"/>
                        <a:pt x="183126" y="51567"/>
                        <a:pt x="183126" y="51567"/>
                      </a:cubicBezTo>
                      <a:cubicBezTo>
                        <a:pt x="183126" y="51567"/>
                        <a:pt x="191454" y="67817"/>
                        <a:pt x="205282" y="74620"/>
                      </a:cubicBezTo>
                      <a:cubicBezTo>
                        <a:pt x="219100" y="81432"/>
                        <a:pt x="238419" y="78789"/>
                        <a:pt x="238419" y="78789"/>
                      </a:cubicBezTo>
                      <a:cubicBezTo>
                        <a:pt x="238419" y="78789"/>
                        <a:pt x="230719" y="96074"/>
                        <a:pt x="217363" y="109144"/>
                      </a:cubicBezTo>
                      <a:cubicBezTo>
                        <a:pt x="204015" y="122214"/>
                        <a:pt x="185020" y="131069"/>
                        <a:pt x="185020" y="131069"/>
                      </a:cubicBezTo>
                      <a:cubicBezTo>
                        <a:pt x="185020" y="131069"/>
                        <a:pt x="194948" y="135525"/>
                        <a:pt x="203590" y="140904"/>
                      </a:cubicBezTo>
                      <a:cubicBezTo>
                        <a:pt x="212223" y="146284"/>
                        <a:pt x="219572" y="152588"/>
                        <a:pt x="219572" y="152588"/>
                      </a:cubicBezTo>
                      <a:cubicBezTo>
                        <a:pt x="219572" y="152588"/>
                        <a:pt x="213564" y="160019"/>
                        <a:pt x="206705" y="164752"/>
                      </a:cubicBezTo>
                      <a:cubicBezTo>
                        <a:pt x="199856" y="169475"/>
                        <a:pt x="192165" y="171500"/>
                        <a:pt x="192165" y="171500"/>
                      </a:cubicBezTo>
                      <a:cubicBezTo>
                        <a:pt x="192165" y="171500"/>
                        <a:pt x="205800" y="192186"/>
                        <a:pt x="214885" y="211126"/>
                      </a:cubicBezTo>
                      <a:cubicBezTo>
                        <a:pt x="223962" y="230066"/>
                        <a:pt x="228492" y="247268"/>
                        <a:pt x="228492" y="247268"/>
                      </a:cubicBezTo>
                      <a:cubicBezTo>
                        <a:pt x="228492" y="247268"/>
                        <a:pt x="205725" y="248968"/>
                        <a:pt x="186666" y="246269"/>
                      </a:cubicBezTo>
                      <a:cubicBezTo>
                        <a:pt x="167606" y="243580"/>
                        <a:pt x="152234" y="236490"/>
                        <a:pt x="152234" y="236490"/>
                      </a:cubicBezTo>
                      <a:cubicBezTo>
                        <a:pt x="152234" y="236490"/>
                        <a:pt x="152973" y="244633"/>
                        <a:pt x="151763" y="251797"/>
                      </a:cubicBezTo>
                      <a:cubicBezTo>
                        <a:pt x="150551" y="258970"/>
                        <a:pt x="147399" y="265163"/>
                        <a:pt x="147399" y="265163"/>
                      </a:cubicBezTo>
                      <a:cubicBezTo>
                        <a:pt x="147399" y="265163"/>
                        <a:pt x="134293" y="257981"/>
                        <a:pt x="124901" y="246852"/>
                      </a:cubicBezTo>
                      <a:cubicBezTo>
                        <a:pt x="115501" y="235713"/>
                        <a:pt x="109816" y="220628"/>
                        <a:pt x="109816" y="220628"/>
                      </a:cubicBezTo>
                      <a:cubicBezTo>
                        <a:pt x="109816" y="220628"/>
                        <a:pt x="106757" y="247711"/>
                        <a:pt x="98752" y="267825"/>
                      </a:cubicBezTo>
                      <a:cubicBezTo>
                        <a:pt x="90756" y="287939"/>
                        <a:pt x="77806" y="301083"/>
                        <a:pt x="77806" y="301083"/>
                      </a:cubicBezTo>
                      <a:cubicBezTo>
                        <a:pt x="77806" y="301083"/>
                        <a:pt x="74488" y="275404"/>
                        <a:pt x="65393" y="260014"/>
                      </a:cubicBezTo>
                      <a:cubicBezTo>
                        <a:pt x="56297" y="244624"/>
                        <a:pt x="41415" y="239522"/>
                        <a:pt x="41415" y="239522"/>
                      </a:cubicBezTo>
                      <a:cubicBezTo>
                        <a:pt x="41415" y="239522"/>
                        <a:pt x="56482" y="210350"/>
                        <a:pt x="23788" y="190874"/>
                      </a:cubicBezTo>
                      <a:cubicBezTo>
                        <a:pt x="10829" y="183146"/>
                        <a:pt x="5" y="191891"/>
                        <a:pt x="5" y="191891"/>
                      </a:cubicBezTo>
                      <a:cubicBezTo>
                        <a:pt x="5" y="191891"/>
                        <a:pt x="-771" y="163680"/>
                        <a:pt x="17318" y="140303"/>
                      </a:cubicBezTo>
                      <a:cubicBezTo>
                        <a:pt x="35416" y="116927"/>
                        <a:pt x="73841" y="100927"/>
                        <a:pt x="73841" y="1009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3" name="Google Shape;11483;p17"/>
                <p:cNvSpPr/>
                <p:nvPr/>
              </p:nvSpPr>
              <p:spPr>
                <a:xfrm>
                  <a:off x="8518214" y="2272423"/>
                  <a:ext cx="171556" cy="208770"/>
                </a:xfrm>
                <a:custGeom>
                  <a:avLst/>
                  <a:gdLst/>
                  <a:ahLst/>
                  <a:cxnLst/>
                  <a:rect l="l" t="t" r="r" b="b"/>
                  <a:pathLst>
                    <a:path w="171556" h="208770" extrusionOk="0">
                      <a:moveTo>
                        <a:pt x="171557" y="198954"/>
                      </a:moveTo>
                      <a:cubicBezTo>
                        <a:pt x="171557" y="198954"/>
                        <a:pt x="123223" y="167360"/>
                        <a:pt x="103562" y="147006"/>
                      </a:cubicBezTo>
                      <a:cubicBezTo>
                        <a:pt x="92591" y="135656"/>
                        <a:pt x="86277" y="127198"/>
                        <a:pt x="86277" y="127198"/>
                      </a:cubicBezTo>
                      <a:cubicBezTo>
                        <a:pt x="86277" y="127198"/>
                        <a:pt x="86370" y="134593"/>
                        <a:pt x="90280" y="152211"/>
                      </a:cubicBezTo>
                      <a:cubicBezTo>
                        <a:pt x="94199" y="169828"/>
                        <a:pt x="101936" y="197660"/>
                        <a:pt x="101936" y="197660"/>
                      </a:cubicBezTo>
                      <a:cubicBezTo>
                        <a:pt x="101936" y="197660"/>
                        <a:pt x="90104" y="173821"/>
                        <a:pt x="84641" y="154882"/>
                      </a:cubicBezTo>
                      <a:cubicBezTo>
                        <a:pt x="79178" y="135952"/>
                        <a:pt x="80085" y="121938"/>
                        <a:pt x="80085" y="121938"/>
                      </a:cubicBezTo>
                      <a:cubicBezTo>
                        <a:pt x="80085" y="121938"/>
                        <a:pt x="69501" y="112760"/>
                        <a:pt x="61043" y="102296"/>
                      </a:cubicBezTo>
                      <a:cubicBezTo>
                        <a:pt x="52595" y="91833"/>
                        <a:pt x="46272" y="80094"/>
                        <a:pt x="46272" y="80094"/>
                      </a:cubicBezTo>
                      <a:lnTo>
                        <a:pt x="41391" y="117788"/>
                      </a:lnTo>
                      <a:cubicBezTo>
                        <a:pt x="41391" y="117788"/>
                        <a:pt x="49027" y="121578"/>
                        <a:pt x="56098" y="134084"/>
                      </a:cubicBezTo>
                      <a:cubicBezTo>
                        <a:pt x="63178" y="146591"/>
                        <a:pt x="69704" y="167832"/>
                        <a:pt x="69704" y="167832"/>
                      </a:cubicBezTo>
                      <a:cubicBezTo>
                        <a:pt x="69704" y="167832"/>
                        <a:pt x="60165" y="150121"/>
                        <a:pt x="53380" y="139732"/>
                      </a:cubicBezTo>
                      <a:cubicBezTo>
                        <a:pt x="46596" y="129333"/>
                        <a:pt x="42575" y="126237"/>
                        <a:pt x="42575" y="126237"/>
                      </a:cubicBezTo>
                      <a:lnTo>
                        <a:pt x="43037" y="161990"/>
                      </a:lnTo>
                      <a:lnTo>
                        <a:pt x="45801" y="208771"/>
                      </a:lnTo>
                      <a:lnTo>
                        <a:pt x="37796" y="163783"/>
                      </a:lnTo>
                      <a:cubicBezTo>
                        <a:pt x="37796" y="163783"/>
                        <a:pt x="33137" y="165022"/>
                        <a:pt x="28562" y="173258"/>
                      </a:cubicBezTo>
                      <a:cubicBezTo>
                        <a:pt x="23996" y="181494"/>
                        <a:pt x="19512" y="196726"/>
                        <a:pt x="19512" y="196726"/>
                      </a:cubicBezTo>
                      <a:cubicBezTo>
                        <a:pt x="19512" y="196726"/>
                        <a:pt x="21500" y="179793"/>
                        <a:pt x="25955" y="169486"/>
                      </a:cubicBezTo>
                      <a:cubicBezTo>
                        <a:pt x="30401" y="159189"/>
                        <a:pt x="37324" y="155510"/>
                        <a:pt x="37324" y="155510"/>
                      </a:cubicBezTo>
                      <a:lnTo>
                        <a:pt x="37260" y="126958"/>
                      </a:lnTo>
                      <a:lnTo>
                        <a:pt x="36567" y="110643"/>
                      </a:lnTo>
                      <a:cubicBezTo>
                        <a:pt x="36567" y="110643"/>
                        <a:pt x="29542" y="112381"/>
                        <a:pt x="20400" y="121162"/>
                      </a:cubicBezTo>
                      <a:cubicBezTo>
                        <a:pt x="11259" y="129943"/>
                        <a:pt x="0" y="145777"/>
                        <a:pt x="0" y="145777"/>
                      </a:cubicBezTo>
                      <a:cubicBezTo>
                        <a:pt x="0" y="145777"/>
                        <a:pt x="6997" y="127947"/>
                        <a:pt x="16148" y="116901"/>
                      </a:cubicBezTo>
                      <a:cubicBezTo>
                        <a:pt x="25308" y="105864"/>
                        <a:pt x="36613" y="101622"/>
                        <a:pt x="36613" y="101622"/>
                      </a:cubicBezTo>
                      <a:lnTo>
                        <a:pt x="41170" y="73947"/>
                      </a:lnTo>
                      <a:cubicBezTo>
                        <a:pt x="41170" y="73947"/>
                        <a:pt x="36465" y="67745"/>
                        <a:pt x="29569" y="55275"/>
                      </a:cubicBezTo>
                      <a:cubicBezTo>
                        <a:pt x="22664" y="42806"/>
                        <a:pt x="13569" y="24079"/>
                        <a:pt x="13569" y="24079"/>
                      </a:cubicBezTo>
                      <a:lnTo>
                        <a:pt x="25336" y="14161"/>
                      </a:lnTo>
                      <a:cubicBezTo>
                        <a:pt x="25336" y="14161"/>
                        <a:pt x="30161" y="33396"/>
                        <a:pt x="35994" y="47308"/>
                      </a:cubicBezTo>
                      <a:cubicBezTo>
                        <a:pt x="41835" y="61210"/>
                        <a:pt x="48685" y="69787"/>
                        <a:pt x="48685" y="69787"/>
                      </a:cubicBezTo>
                      <a:lnTo>
                        <a:pt x="68392" y="65341"/>
                      </a:lnTo>
                      <a:cubicBezTo>
                        <a:pt x="68392" y="65341"/>
                        <a:pt x="65998" y="50256"/>
                        <a:pt x="70582" y="34469"/>
                      </a:cubicBezTo>
                      <a:cubicBezTo>
                        <a:pt x="75176" y="18681"/>
                        <a:pt x="84873" y="0"/>
                        <a:pt x="84873" y="0"/>
                      </a:cubicBezTo>
                      <a:cubicBezTo>
                        <a:pt x="84873" y="0"/>
                        <a:pt x="77302" y="19513"/>
                        <a:pt x="74917" y="35374"/>
                      </a:cubicBezTo>
                      <a:cubicBezTo>
                        <a:pt x="72542" y="51236"/>
                        <a:pt x="74381" y="64482"/>
                        <a:pt x="74381" y="64482"/>
                      </a:cubicBezTo>
                      <a:lnTo>
                        <a:pt x="105531" y="58862"/>
                      </a:lnTo>
                      <a:cubicBezTo>
                        <a:pt x="105531" y="58862"/>
                        <a:pt x="106632" y="51023"/>
                        <a:pt x="114978" y="44193"/>
                      </a:cubicBezTo>
                      <a:cubicBezTo>
                        <a:pt x="123325" y="37362"/>
                        <a:pt x="138928" y="31548"/>
                        <a:pt x="138928" y="31548"/>
                      </a:cubicBezTo>
                      <a:cubicBezTo>
                        <a:pt x="138928" y="31548"/>
                        <a:pt x="124813" y="40893"/>
                        <a:pt x="117788" y="47474"/>
                      </a:cubicBezTo>
                      <a:cubicBezTo>
                        <a:pt x="110763" y="54055"/>
                        <a:pt x="110828" y="57873"/>
                        <a:pt x="110828" y="57873"/>
                      </a:cubicBezTo>
                      <a:lnTo>
                        <a:pt x="170096" y="62883"/>
                      </a:lnTo>
                      <a:cubicBezTo>
                        <a:pt x="170096" y="62883"/>
                        <a:pt x="129176" y="63770"/>
                        <a:pt x="108471" y="65711"/>
                      </a:cubicBezTo>
                      <a:cubicBezTo>
                        <a:pt x="92849" y="67172"/>
                        <a:pt x="87220" y="68798"/>
                        <a:pt x="87220" y="68798"/>
                      </a:cubicBezTo>
                      <a:cubicBezTo>
                        <a:pt x="87220" y="68798"/>
                        <a:pt x="90770" y="74622"/>
                        <a:pt x="98035" y="81194"/>
                      </a:cubicBezTo>
                      <a:cubicBezTo>
                        <a:pt x="105300" y="87766"/>
                        <a:pt x="115505" y="93876"/>
                        <a:pt x="115505" y="93876"/>
                      </a:cubicBezTo>
                      <a:cubicBezTo>
                        <a:pt x="115505" y="93876"/>
                        <a:pt x="103202" y="90234"/>
                        <a:pt x="94550" y="84669"/>
                      </a:cubicBezTo>
                      <a:cubicBezTo>
                        <a:pt x="85898" y="79105"/>
                        <a:pt x="80898" y="71608"/>
                        <a:pt x="80898" y="71608"/>
                      </a:cubicBezTo>
                      <a:lnTo>
                        <a:pt x="53547" y="76859"/>
                      </a:lnTo>
                      <a:cubicBezTo>
                        <a:pt x="53547" y="76859"/>
                        <a:pt x="61561" y="88422"/>
                        <a:pt x="68586" y="97730"/>
                      </a:cubicBezTo>
                      <a:cubicBezTo>
                        <a:pt x="75611" y="107029"/>
                        <a:pt x="84706" y="115108"/>
                        <a:pt x="84706" y="115108"/>
                      </a:cubicBezTo>
                      <a:cubicBezTo>
                        <a:pt x="84706" y="115108"/>
                        <a:pt x="97952" y="112640"/>
                        <a:pt x="113240" y="114405"/>
                      </a:cubicBezTo>
                      <a:cubicBezTo>
                        <a:pt x="128538" y="116180"/>
                        <a:pt x="145879" y="122179"/>
                        <a:pt x="145879" y="122179"/>
                      </a:cubicBezTo>
                      <a:cubicBezTo>
                        <a:pt x="145879" y="122179"/>
                        <a:pt x="128853" y="119757"/>
                        <a:pt x="115126" y="119489"/>
                      </a:cubicBezTo>
                      <a:cubicBezTo>
                        <a:pt x="101399" y="119212"/>
                        <a:pt x="90973" y="121097"/>
                        <a:pt x="90973" y="121097"/>
                      </a:cubicBezTo>
                      <a:cubicBezTo>
                        <a:pt x="90973" y="121097"/>
                        <a:pt x="94162" y="128187"/>
                        <a:pt x="109478" y="143346"/>
                      </a:cubicBezTo>
                      <a:cubicBezTo>
                        <a:pt x="129426" y="163081"/>
                        <a:pt x="171557" y="198954"/>
                        <a:pt x="171557" y="1989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84" name="Google Shape;11484;p17"/>
              <p:cNvGrpSpPr/>
              <p:nvPr/>
            </p:nvGrpSpPr>
            <p:grpSpPr>
              <a:xfrm>
                <a:off x="8272156" y="2678724"/>
                <a:ext cx="229226" cy="238451"/>
                <a:chOff x="8272156" y="2678724"/>
                <a:chExt cx="229226" cy="238451"/>
              </a:xfrm>
            </p:grpSpPr>
            <p:sp>
              <p:nvSpPr>
                <p:cNvPr id="11485" name="Google Shape;11485;p17"/>
                <p:cNvSpPr/>
                <p:nvPr/>
              </p:nvSpPr>
              <p:spPr>
                <a:xfrm>
                  <a:off x="8272156" y="2678724"/>
                  <a:ext cx="217487" cy="238451"/>
                </a:xfrm>
                <a:custGeom>
                  <a:avLst/>
                  <a:gdLst/>
                  <a:ahLst/>
                  <a:cxnLst/>
                  <a:rect l="l" t="t" r="r" b="b"/>
                  <a:pathLst>
                    <a:path w="217487" h="238451" extrusionOk="0">
                      <a:moveTo>
                        <a:pt x="186485" y="124859"/>
                      </a:moveTo>
                      <a:cubicBezTo>
                        <a:pt x="186485" y="124859"/>
                        <a:pt x="215019" y="151369"/>
                        <a:pt x="217136" y="179922"/>
                      </a:cubicBezTo>
                      <a:cubicBezTo>
                        <a:pt x="220464" y="224873"/>
                        <a:pt x="199074" y="234893"/>
                        <a:pt x="199074" y="234893"/>
                      </a:cubicBezTo>
                      <a:cubicBezTo>
                        <a:pt x="199074" y="234893"/>
                        <a:pt x="196643" y="202744"/>
                        <a:pt x="172666" y="205157"/>
                      </a:cubicBezTo>
                      <a:cubicBezTo>
                        <a:pt x="160215" y="206414"/>
                        <a:pt x="147644" y="222331"/>
                        <a:pt x="147644" y="222331"/>
                      </a:cubicBezTo>
                      <a:cubicBezTo>
                        <a:pt x="147644" y="222331"/>
                        <a:pt x="132513" y="217034"/>
                        <a:pt x="119655" y="221064"/>
                      </a:cubicBezTo>
                      <a:cubicBezTo>
                        <a:pt x="106807" y="225095"/>
                        <a:pt x="96242" y="238451"/>
                        <a:pt x="96242" y="238451"/>
                      </a:cubicBezTo>
                      <a:cubicBezTo>
                        <a:pt x="96242" y="238451"/>
                        <a:pt x="90576" y="222802"/>
                        <a:pt x="91038" y="206423"/>
                      </a:cubicBezTo>
                      <a:cubicBezTo>
                        <a:pt x="91500" y="190035"/>
                        <a:pt x="98081" y="172925"/>
                        <a:pt x="98081" y="172925"/>
                      </a:cubicBezTo>
                      <a:cubicBezTo>
                        <a:pt x="98081" y="172925"/>
                        <a:pt x="89115" y="176095"/>
                        <a:pt x="80399" y="177898"/>
                      </a:cubicBezTo>
                      <a:cubicBezTo>
                        <a:pt x="71691" y="179700"/>
                        <a:pt x="63215" y="180135"/>
                        <a:pt x="63215" y="180135"/>
                      </a:cubicBezTo>
                      <a:cubicBezTo>
                        <a:pt x="63215" y="180135"/>
                        <a:pt x="62485" y="171770"/>
                        <a:pt x="63927" y="164624"/>
                      </a:cubicBezTo>
                      <a:cubicBezTo>
                        <a:pt x="65369" y="157470"/>
                        <a:pt x="68983" y="151536"/>
                        <a:pt x="68983" y="151536"/>
                      </a:cubicBezTo>
                      <a:cubicBezTo>
                        <a:pt x="68983" y="151536"/>
                        <a:pt x="47807" y="146637"/>
                        <a:pt x="30568" y="140083"/>
                      </a:cubicBezTo>
                      <a:cubicBezTo>
                        <a:pt x="13319" y="133539"/>
                        <a:pt x="0" y="125331"/>
                        <a:pt x="0" y="125331"/>
                      </a:cubicBezTo>
                      <a:cubicBezTo>
                        <a:pt x="0" y="125331"/>
                        <a:pt x="13310" y="110495"/>
                        <a:pt x="26963" y="100679"/>
                      </a:cubicBezTo>
                      <a:cubicBezTo>
                        <a:pt x="40615" y="90862"/>
                        <a:pt x="54600" y="86074"/>
                        <a:pt x="54600" y="86074"/>
                      </a:cubicBezTo>
                      <a:cubicBezTo>
                        <a:pt x="54600" y="86074"/>
                        <a:pt x="49184" y="81342"/>
                        <a:pt x="45588" y="76054"/>
                      </a:cubicBezTo>
                      <a:cubicBezTo>
                        <a:pt x="41992" y="70767"/>
                        <a:pt x="40208" y="64916"/>
                        <a:pt x="40208" y="64916"/>
                      </a:cubicBezTo>
                      <a:cubicBezTo>
                        <a:pt x="40208" y="64916"/>
                        <a:pt x="52835" y="61561"/>
                        <a:pt x="65535" y="62957"/>
                      </a:cubicBezTo>
                      <a:cubicBezTo>
                        <a:pt x="78227" y="64352"/>
                        <a:pt x="90992" y="70509"/>
                        <a:pt x="90992" y="70509"/>
                      </a:cubicBezTo>
                      <a:cubicBezTo>
                        <a:pt x="90992" y="70509"/>
                        <a:pt x="76433" y="51439"/>
                        <a:pt x="69242" y="33812"/>
                      </a:cubicBezTo>
                      <a:cubicBezTo>
                        <a:pt x="62051" y="16185"/>
                        <a:pt x="62217" y="0"/>
                        <a:pt x="62217" y="0"/>
                      </a:cubicBezTo>
                      <a:cubicBezTo>
                        <a:pt x="62217" y="0"/>
                        <a:pt x="79927" y="14327"/>
                        <a:pt x="95022" y="18607"/>
                      </a:cubicBezTo>
                      <a:cubicBezTo>
                        <a:pt x="110116" y="22896"/>
                        <a:pt x="122595" y="17137"/>
                        <a:pt x="122595" y="17137"/>
                      </a:cubicBezTo>
                      <a:cubicBezTo>
                        <a:pt x="122595" y="17137"/>
                        <a:pt x="130849" y="44793"/>
                        <a:pt x="163302" y="37408"/>
                      </a:cubicBezTo>
                      <a:cubicBezTo>
                        <a:pt x="176160" y="34487"/>
                        <a:pt x="177667" y="22378"/>
                        <a:pt x="177667" y="22378"/>
                      </a:cubicBezTo>
                      <a:cubicBezTo>
                        <a:pt x="177667" y="22378"/>
                        <a:pt x="195321" y="39848"/>
                        <a:pt x="198141" y="65647"/>
                      </a:cubicBezTo>
                      <a:cubicBezTo>
                        <a:pt x="200960" y="91454"/>
                        <a:pt x="186485" y="124859"/>
                        <a:pt x="186485" y="124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6" name="Google Shape;11486;p17"/>
                <p:cNvSpPr/>
                <p:nvPr/>
              </p:nvSpPr>
              <p:spPr>
                <a:xfrm>
                  <a:off x="8295440" y="2710429"/>
                  <a:ext cx="205942" cy="177232"/>
                </a:xfrm>
                <a:custGeom>
                  <a:avLst/>
                  <a:gdLst/>
                  <a:ahLst/>
                  <a:cxnLst/>
                  <a:rect l="l" t="t" r="r" b="b"/>
                  <a:pathLst>
                    <a:path w="205942" h="177232" extrusionOk="0">
                      <a:moveTo>
                        <a:pt x="0" y="90520"/>
                      </a:moveTo>
                      <a:cubicBezTo>
                        <a:pt x="0" y="90520"/>
                        <a:pt x="49674" y="81388"/>
                        <a:pt x="74446" y="82432"/>
                      </a:cubicBezTo>
                      <a:cubicBezTo>
                        <a:pt x="88274" y="83024"/>
                        <a:pt x="97397" y="84586"/>
                        <a:pt x="97397" y="84586"/>
                      </a:cubicBezTo>
                      <a:cubicBezTo>
                        <a:pt x="97397" y="84586"/>
                        <a:pt x="92831" y="79937"/>
                        <a:pt x="79650" y="71100"/>
                      </a:cubicBezTo>
                      <a:cubicBezTo>
                        <a:pt x="66469" y="62264"/>
                        <a:pt x="44655" y="49249"/>
                        <a:pt x="44655" y="49249"/>
                      </a:cubicBezTo>
                      <a:cubicBezTo>
                        <a:pt x="44655" y="49249"/>
                        <a:pt x="66617" y="57253"/>
                        <a:pt x="81582" y="65988"/>
                      </a:cubicBezTo>
                      <a:cubicBezTo>
                        <a:pt x="96538" y="74724"/>
                        <a:pt x="104496" y="84189"/>
                        <a:pt x="104496" y="84189"/>
                      </a:cubicBezTo>
                      <a:cubicBezTo>
                        <a:pt x="104496" y="84189"/>
                        <a:pt x="116753" y="83616"/>
                        <a:pt x="128446" y="85159"/>
                      </a:cubicBezTo>
                      <a:cubicBezTo>
                        <a:pt x="140129" y="86694"/>
                        <a:pt x="151259" y="90345"/>
                        <a:pt x="151259" y="90345"/>
                      </a:cubicBezTo>
                      <a:lnTo>
                        <a:pt x="131404" y="63419"/>
                      </a:lnTo>
                      <a:cubicBezTo>
                        <a:pt x="131404" y="63419"/>
                        <a:pt x="124286" y="65628"/>
                        <a:pt x="112215" y="61958"/>
                      </a:cubicBezTo>
                      <a:cubicBezTo>
                        <a:pt x="100142" y="58280"/>
                        <a:pt x="83116" y="48722"/>
                        <a:pt x="83116" y="48722"/>
                      </a:cubicBezTo>
                      <a:cubicBezTo>
                        <a:pt x="83116" y="48722"/>
                        <a:pt x="99902" y="54213"/>
                        <a:pt x="110495" y="56727"/>
                      </a:cubicBezTo>
                      <a:cubicBezTo>
                        <a:pt x="121097" y="59232"/>
                        <a:pt x="125515" y="58769"/>
                        <a:pt x="125515" y="58769"/>
                      </a:cubicBezTo>
                      <a:lnTo>
                        <a:pt x="103480" y="36317"/>
                      </a:lnTo>
                      <a:lnTo>
                        <a:pt x="73272" y="8245"/>
                      </a:lnTo>
                      <a:lnTo>
                        <a:pt x="105679" y="32010"/>
                      </a:lnTo>
                      <a:cubicBezTo>
                        <a:pt x="105679" y="32010"/>
                        <a:pt x="107861" y="28396"/>
                        <a:pt x="105735" y="20400"/>
                      </a:cubicBezTo>
                      <a:cubicBezTo>
                        <a:pt x="103609" y="12395"/>
                        <a:pt x="97166" y="0"/>
                        <a:pt x="97166" y="0"/>
                      </a:cubicBezTo>
                      <a:cubicBezTo>
                        <a:pt x="97166" y="0"/>
                        <a:pt x="106216" y="11970"/>
                        <a:pt x="109682" y="21214"/>
                      </a:cubicBezTo>
                      <a:cubicBezTo>
                        <a:pt x="113139" y="30457"/>
                        <a:pt x="111013" y="36983"/>
                        <a:pt x="111013" y="36983"/>
                      </a:cubicBezTo>
                      <a:lnTo>
                        <a:pt x="128427" y="55100"/>
                      </a:lnTo>
                      <a:lnTo>
                        <a:pt x="138789" y="65046"/>
                      </a:lnTo>
                      <a:cubicBezTo>
                        <a:pt x="138789" y="65046"/>
                        <a:pt x="142163" y="59694"/>
                        <a:pt x="142579" y="48583"/>
                      </a:cubicBezTo>
                      <a:cubicBezTo>
                        <a:pt x="142995" y="37473"/>
                        <a:pt x="140462" y="20604"/>
                        <a:pt x="140462" y="20604"/>
                      </a:cubicBezTo>
                      <a:cubicBezTo>
                        <a:pt x="140462" y="20604"/>
                        <a:pt x="146896" y="36170"/>
                        <a:pt x="147848" y="48722"/>
                      </a:cubicBezTo>
                      <a:cubicBezTo>
                        <a:pt x="148790" y="61275"/>
                        <a:pt x="144252" y="70814"/>
                        <a:pt x="144252" y="70814"/>
                      </a:cubicBezTo>
                      <a:lnTo>
                        <a:pt x="158219" y="91158"/>
                      </a:lnTo>
                      <a:cubicBezTo>
                        <a:pt x="158219" y="91158"/>
                        <a:pt x="164948" y="92258"/>
                        <a:pt x="176881" y="96011"/>
                      </a:cubicBezTo>
                      <a:cubicBezTo>
                        <a:pt x="188814" y="99773"/>
                        <a:pt x="205942" y="106179"/>
                        <a:pt x="205942" y="106179"/>
                      </a:cubicBezTo>
                      <a:lnTo>
                        <a:pt x="204565" y="119600"/>
                      </a:lnTo>
                      <a:cubicBezTo>
                        <a:pt x="204565" y="119600"/>
                        <a:pt x="189822" y="110283"/>
                        <a:pt x="177685" y="104968"/>
                      </a:cubicBezTo>
                      <a:cubicBezTo>
                        <a:pt x="165539" y="99662"/>
                        <a:pt x="156009" y="98350"/>
                        <a:pt x="156009" y="98350"/>
                      </a:cubicBezTo>
                      <a:lnTo>
                        <a:pt x="146295" y="113093"/>
                      </a:lnTo>
                      <a:cubicBezTo>
                        <a:pt x="146295" y="113093"/>
                        <a:pt x="156980" y="121236"/>
                        <a:pt x="163700" y="134047"/>
                      </a:cubicBezTo>
                      <a:cubicBezTo>
                        <a:pt x="170410" y="146859"/>
                        <a:pt x="175661" y="164606"/>
                        <a:pt x="175661" y="164606"/>
                      </a:cubicBezTo>
                      <a:cubicBezTo>
                        <a:pt x="175661" y="164606"/>
                        <a:pt x="168562" y="147617"/>
                        <a:pt x="160418" y="136099"/>
                      </a:cubicBezTo>
                      <a:cubicBezTo>
                        <a:pt x="152266" y="124573"/>
                        <a:pt x="143041" y="117261"/>
                        <a:pt x="143041" y="117261"/>
                      </a:cubicBezTo>
                      <a:lnTo>
                        <a:pt x="126837" y="139677"/>
                      </a:lnTo>
                      <a:cubicBezTo>
                        <a:pt x="126837" y="139677"/>
                        <a:pt x="130904" y="145324"/>
                        <a:pt x="129805" y="154706"/>
                      </a:cubicBezTo>
                      <a:cubicBezTo>
                        <a:pt x="128695" y="164098"/>
                        <a:pt x="122410" y="177232"/>
                        <a:pt x="122410" y="177232"/>
                      </a:cubicBezTo>
                      <a:cubicBezTo>
                        <a:pt x="122410" y="177232"/>
                        <a:pt x="125618" y="162757"/>
                        <a:pt x="126042" y="154327"/>
                      </a:cubicBezTo>
                      <a:cubicBezTo>
                        <a:pt x="126459" y="145888"/>
                        <a:pt x="124102" y="143503"/>
                        <a:pt x="124102" y="143503"/>
                      </a:cubicBezTo>
                      <a:lnTo>
                        <a:pt x="83699" y="176151"/>
                      </a:lnTo>
                      <a:cubicBezTo>
                        <a:pt x="83699" y="176151"/>
                        <a:pt x="108951" y="150852"/>
                        <a:pt x="120820" y="137098"/>
                      </a:cubicBezTo>
                      <a:cubicBezTo>
                        <a:pt x="129768" y="126717"/>
                        <a:pt x="132328" y="122281"/>
                        <a:pt x="132328" y="122281"/>
                      </a:cubicBezTo>
                      <a:cubicBezTo>
                        <a:pt x="132328" y="122281"/>
                        <a:pt x="126551" y="120728"/>
                        <a:pt x="117973" y="120940"/>
                      </a:cubicBezTo>
                      <a:cubicBezTo>
                        <a:pt x="109395" y="121153"/>
                        <a:pt x="99246" y="123436"/>
                        <a:pt x="99246" y="123436"/>
                      </a:cubicBezTo>
                      <a:cubicBezTo>
                        <a:pt x="99246" y="123436"/>
                        <a:pt x="109219" y="118315"/>
                        <a:pt x="118056" y="116624"/>
                      </a:cubicBezTo>
                      <a:cubicBezTo>
                        <a:pt x="126893" y="114932"/>
                        <a:pt x="134602" y="116670"/>
                        <a:pt x="134602" y="116670"/>
                      </a:cubicBezTo>
                      <a:lnTo>
                        <a:pt x="148643" y="96787"/>
                      </a:lnTo>
                      <a:cubicBezTo>
                        <a:pt x="148643" y="96787"/>
                        <a:pt x="136561" y="94292"/>
                        <a:pt x="126468" y="92619"/>
                      </a:cubicBezTo>
                      <a:cubicBezTo>
                        <a:pt x="116383" y="90955"/>
                        <a:pt x="105735" y="91325"/>
                        <a:pt x="105735" y="91325"/>
                      </a:cubicBezTo>
                      <a:cubicBezTo>
                        <a:pt x="105735" y="91325"/>
                        <a:pt x="98895" y="100891"/>
                        <a:pt x="88182" y="109016"/>
                      </a:cubicBezTo>
                      <a:cubicBezTo>
                        <a:pt x="77468" y="117141"/>
                        <a:pt x="62892" y="123806"/>
                        <a:pt x="62892" y="123806"/>
                      </a:cubicBezTo>
                      <a:cubicBezTo>
                        <a:pt x="62892" y="123806"/>
                        <a:pt x="75093" y="115052"/>
                        <a:pt x="83911" y="106927"/>
                      </a:cubicBezTo>
                      <a:cubicBezTo>
                        <a:pt x="92720" y="98803"/>
                        <a:pt x="98146" y="91297"/>
                        <a:pt x="98146" y="91297"/>
                      </a:cubicBezTo>
                      <a:cubicBezTo>
                        <a:pt x="98146" y="91297"/>
                        <a:pt x="91824" y="88718"/>
                        <a:pt x="72949" y="88348"/>
                      </a:cubicBezTo>
                      <a:cubicBezTo>
                        <a:pt x="48371" y="87858"/>
                        <a:pt x="0" y="90520"/>
                        <a:pt x="0" y="9052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87" name="Google Shape;11487;p17"/>
              <p:cNvGrpSpPr/>
              <p:nvPr/>
            </p:nvGrpSpPr>
            <p:grpSpPr>
              <a:xfrm>
                <a:off x="8409688" y="2844809"/>
                <a:ext cx="259529" cy="215656"/>
                <a:chOff x="8409688" y="2844809"/>
                <a:chExt cx="259529" cy="215656"/>
              </a:xfrm>
            </p:grpSpPr>
            <p:sp>
              <p:nvSpPr>
                <p:cNvPr id="11488" name="Google Shape;11488;p17"/>
                <p:cNvSpPr/>
                <p:nvPr/>
              </p:nvSpPr>
              <p:spPr>
                <a:xfrm>
                  <a:off x="8409688" y="2844809"/>
                  <a:ext cx="259529" cy="215656"/>
                </a:xfrm>
                <a:custGeom>
                  <a:avLst/>
                  <a:gdLst/>
                  <a:ahLst/>
                  <a:cxnLst/>
                  <a:rect l="l" t="t" r="r" b="b"/>
                  <a:pathLst>
                    <a:path w="259529" h="215656" extrusionOk="0">
                      <a:moveTo>
                        <a:pt x="175818" y="70795"/>
                      </a:moveTo>
                      <a:cubicBezTo>
                        <a:pt x="175818" y="70795"/>
                        <a:pt x="214760" y="71691"/>
                        <a:pt x="235290" y="91639"/>
                      </a:cubicBezTo>
                      <a:cubicBezTo>
                        <a:pt x="267614" y="123048"/>
                        <a:pt x="258278" y="144742"/>
                        <a:pt x="258278" y="144742"/>
                      </a:cubicBezTo>
                      <a:cubicBezTo>
                        <a:pt x="258278" y="144742"/>
                        <a:pt x="235124" y="122308"/>
                        <a:pt x="218781" y="140028"/>
                      </a:cubicBezTo>
                      <a:cubicBezTo>
                        <a:pt x="210305" y="149225"/>
                        <a:pt x="211470" y="169477"/>
                        <a:pt x="211470" y="169477"/>
                      </a:cubicBezTo>
                      <a:cubicBezTo>
                        <a:pt x="211470" y="169477"/>
                        <a:pt x="196634" y="175568"/>
                        <a:pt x="189693" y="187113"/>
                      </a:cubicBezTo>
                      <a:cubicBezTo>
                        <a:pt x="182760" y="198658"/>
                        <a:pt x="183722" y="215657"/>
                        <a:pt x="183722" y="215657"/>
                      </a:cubicBezTo>
                      <a:cubicBezTo>
                        <a:pt x="183722" y="215657"/>
                        <a:pt x="169098" y="207717"/>
                        <a:pt x="158570" y="195155"/>
                      </a:cubicBezTo>
                      <a:cubicBezTo>
                        <a:pt x="148042" y="182593"/>
                        <a:pt x="141608" y="165419"/>
                        <a:pt x="141608" y="165419"/>
                      </a:cubicBezTo>
                      <a:cubicBezTo>
                        <a:pt x="141608" y="165419"/>
                        <a:pt x="137005" y="173748"/>
                        <a:pt x="131681" y="180883"/>
                      </a:cubicBezTo>
                      <a:cubicBezTo>
                        <a:pt x="126366" y="188019"/>
                        <a:pt x="120312" y="193963"/>
                        <a:pt x="120312" y="193963"/>
                      </a:cubicBezTo>
                      <a:cubicBezTo>
                        <a:pt x="120312" y="193963"/>
                        <a:pt x="114220" y="188195"/>
                        <a:pt x="110551" y="181891"/>
                      </a:cubicBezTo>
                      <a:cubicBezTo>
                        <a:pt x="106881" y="175587"/>
                        <a:pt x="105643" y="168747"/>
                        <a:pt x="105643" y="168747"/>
                      </a:cubicBezTo>
                      <a:cubicBezTo>
                        <a:pt x="105643" y="168747"/>
                        <a:pt x="86555" y="179136"/>
                        <a:pt x="69307" y="185681"/>
                      </a:cubicBezTo>
                      <a:cubicBezTo>
                        <a:pt x="52059" y="192225"/>
                        <a:pt x="36659" y="194933"/>
                        <a:pt x="36659" y="194933"/>
                      </a:cubicBezTo>
                      <a:cubicBezTo>
                        <a:pt x="36659" y="194933"/>
                        <a:pt x="36761" y="174995"/>
                        <a:pt x="40458" y="158598"/>
                      </a:cubicBezTo>
                      <a:cubicBezTo>
                        <a:pt x="44146" y="142191"/>
                        <a:pt x="51439" y="129324"/>
                        <a:pt x="51439" y="129324"/>
                      </a:cubicBezTo>
                      <a:cubicBezTo>
                        <a:pt x="51439" y="129324"/>
                        <a:pt x="44248" y="129379"/>
                        <a:pt x="38046" y="127817"/>
                      </a:cubicBezTo>
                      <a:cubicBezTo>
                        <a:pt x="31843" y="126246"/>
                        <a:pt x="26631" y="123057"/>
                        <a:pt x="26631" y="123057"/>
                      </a:cubicBezTo>
                      <a:cubicBezTo>
                        <a:pt x="26631" y="123057"/>
                        <a:pt x="33849" y="112168"/>
                        <a:pt x="44266" y="104783"/>
                      </a:cubicBezTo>
                      <a:cubicBezTo>
                        <a:pt x="54693" y="97397"/>
                        <a:pt x="68318" y="93534"/>
                        <a:pt x="68318" y="93534"/>
                      </a:cubicBezTo>
                      <a:cubicBezTo>
                        <a:pt x="68318" y="93534"/>
                        <a:pt x="44775" y="88930"/>
                        <a:pt x="27702" y="80519"/>
                      </a:cubicBezTo>
                      <a:cubicBezTo>
                        <a:pt x="10621" y="72107"/>
                        <a:pt x="0" y="59897"/>
                        <a:pt x="0" y="59897"/>
                      </a:cubicBezTo>
                      <a:cubicBezTo>
                        <a:pt x="0" y="59897"/>
                        <a:pt x="22748" y="58852"/>
                        <a:pt x="36881" y="52040"/>
                      </a:cubicBezTo>
                      <a:cubicBezTo>
                        <a:pt x="51024" y="45219"/>
                        <a:pt x="56542" y="32638"/>
                        <a:pt x="56542" y="32638"/>
                      </a:cubicBezTo>
                      <a:cubicBezTo>
                        <a:pt x="56542" y="32638"/>
                        <a:pt x="81065" y="47844"/>
                        <a:pt x="100439" y="20779"/>
                      </a:cubicBezTo>
                      <a:cubicBezTo>
                        <a:pt x="108111" y="10057"/>
                        <a:pt x="101196" y="0"/>
                        <a:pt x="101196" y="0"/>
                      </a:cubicBezTo>
                      <a:cubicBezTo>
                        <a:pt x="101196" y="0"/>
                        <a:pt x="125997" y="1349"/>
                        <a:pt x="145232" y="18773"/>
                      </a:cubicBezTo>
                      <a:cubicBezTo>
                        <a:pt x="164477" y="36206"/>
                        <a:pt x="175818" y="70795"/>
                        <a:pt x="175818" y="70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9" name="Google Shape;11489;p17"/>
                <p:cNvSpPr/>
                <p:nvPr/>
              </p:nvSpPr>
              <p:spPr>
                <a:xfrm>
                  <a:off x="8461700" y="2876431"/>
                  <a:ext cx="180559" cy="154022"/>
                </a:xfrm>
                <a:custGeom>
                  <a:avLst/>
                  <a:gdLst/>
                  <a:ahLst/>
                  <a:cxnLst/>
                  <a:rect l="l" t="t" r="r" b="b"/>
                  <a:pathLst>
                    <a:path w="180559" h="154022" extrusionOk="0">
                      <a:moveTo>
                        <a:pt x="0" y="145537"/>
                      </a:moveTo>
                      <a:cubicBezTo>
                        <a:pt x="0" y="145537"/>
                        <a:pt x="31085" y="105726"/>
                        <a:pt x="50312" y="90067"/>
                      </a:cubicBezTo>
                      <a:cubicBezTo>
                        <a:pt x="61043" y="81332"/>
                        <a:pt x="68900" y="76443"/>
                        <a:pt x="68900" y="76443"/>
                      </a:cubicBezTo>
                      <a:cubicBezTo>
                        <a:pt x="68900" y="76443"/>
                        <a:pt x="62402" y="75990"/>
                        <a:pt x="46679" y="78134"/>
                      </a:cubicBezTo>
                      <a:cubicBezTo>
                        <a:pt x="30956" y="80279"/>
                        <a:pt x="5999" y="85020"/>
                        <a:pt x="5999" y="85020"/>
                      </a:cubicBezTo>
                      <a:cubicBezTo>
                        <a:pt x="5999" y="85020"/>
                        <a:pt x="27739" y="76434"/>
                        <a:pt x="44729" y="73032"/>
                      </a:cubicBezTo>
                      <a:cubicBezTo>
                        <a:pt x="61718" y="69639"/>
                        <a:pt x="73947" y="71433"/>
                        <a:pt x="73947" y="71433"/>
                      </a:cubicBezTo>
                      <a:cubicBezTo>
                        <a:pt x="73947" y="71433"/>
                        <a:pt x="82737" y="62873"/>
                        <a:pt x="92508" y="56264"/>
                      </a:cubicBezTo>
                      <a:cubicBezTo>
                        <a:pt x="102269" y="49655"/>
                        <a:pt x="113010" y="44997"/>
                        <a:pt x="113010" y="44997"/>
                      </a:cubicBezTo>
                      <a:lnTo>
                        <a:pt x="80288" y="38046"/>
                      </a:lnTo>
                      <a:cubicBezTo>
                        <a:pt x="80288" y="38046"/>
                        <a:pt x="76433" y="44414"/>
                        <a:pt x="64972" y="49683"/>
                      </a:cubicBezTo>
                      <a:cubicBezTo>
                        <a:pt x="53501" y="54943"/>
                        <a:pt x="34422" y="59102"/>
                        <a:pt x="34422" y="59102"/>
                      </a:cubicBezTo>
                      <a:cubicBezTo>
                        <a:pt x="34422" y="59102"/>
                        <a:pt x="50617" y="52068"/>
                        <a:pt x="60211" y="46910"/>
                      </a:cubicBezTo>
                      <a:cubicBezTo>
                        <a:pt x="69806" y="41752"/>
                        <a:pt x="72792" y="38471"/>
                        <a:pt x="72792" y="38471"/>
                      </a:cubicBezTo>
                      <a:lnTo>
                        <a:pt x="41410" y="36308"/>
                      </a:lnTo>
                      <a:lnTo>
                        <a:pt x="185" y="35356"/>
                      </a:lnTo>
                      <a:lnTo>
                        <a:pt x="40199" y="31621"/>
                      </a:lnTo>
                      <a:cubicBezTo>
                        <a:pt x="40199" y="31621"/>
                        <a:pt x="39442" y="27471"/>
                        <a:pt x="32537" y="22896"/>
                      </a:cubicBezTo>
                      <a:cubicBezTo>
                        <a:pt x="25632" y="18330"/>
                        <a:pt x="12589" y="13338"/>
                        <a:pt x="12589" y="13338"/>
                      </a:cubicBezTo>
                      <a:cubicBezTo>
                        <a:pt x="12589" y="13338"/>
                        <a:pt x="27305" y="16277"/>
                        <a:pt x="36031" y="20899"/>
                      </a:cubicBezTo>
                      <a:cubicBezTo>
                        <a:pt x="44756" y="25512"/>
                        <a:pt x="47492" y="31797"/>
                        <a:pt x="47492" y="31797"/>
                      </a:cubicBezTo>
                      <a:lnTo>
                        <a:pt x="72542" y="33794"/>
                      </a:lnTo>
                      <a:lnTo>
                        <a:pt x="86888" y="34348"/>
                      </a:lnTo>
                      <a:cubicBezTo>
                        <a:pt x="86888" y="34348"/>
                        <a:pt x="85862" y="28118"/>
                        <a:pt x="78800" y="19531"/>
                      </a:cubicBezTo>
                      <a:cubicBezTo>
                        <a:pt x="71738" y="10944"/>
                        <a:pt x="58640" y="0"/>
                        <a:pt x="58640" y="0"/>
                      </a:cubicBezTo>
                      <a:cubicBezTo>
                        <a:pt x="58640" y="0"/>
                        <a:pt x="73790" y="7376"/>
                        <a:pt x="82830" y="16139"/>
                      </a:cubicBezTo>
                      <a:cubicBezTo>
                        <a:pt x="91870" y="24892"/>
                        <a:pt x="94809" y="35051"/>
                        <a:pt x="94809" y="35051"/>
                      </a:cubicBezTo>
                      <a:lnTo>
                        <a:pt x="118759" y="40994"/>
                      </a:lnTo>
                      <a:cubicBezTo>
                        <a:pt x="118759" y="40994"/>
                        <a:pt x="124526" y="37343"/>
                        <a:pt x="135942" y="32232"/>
                      </a:cubicBezTo>
                      <a:cubicBezTo>
                        <a:pt x="147358" y="27120"/>
                        <a:pt x="164421" y="20548"/>
                        <a:pt x="164421" y="20548"/>
                      </a:cubicBezTo>
                      <a:lnTo>
                        <a:pt x="172296" y="31501"/>
                      </a:lnTo>
                      <a:cubicBezTo>
                        <a:pt x="172296" y="31501"/>
                        <a:pt x="155094" y="34321"/>
                        <a:pt x="142486" y="38406"/>
                      </a:cubicBezTo>
                      <a:cubicBezTo>
                        <a:pt x="129879" y="42483"/>
                        <a:pt x="121874" y="47834"/>
                        <a:pt x="121874" y="47834"/>
                      </a:cubicBezTo>
                      <a:lnTo>
                        <a:pt x="124397" y="65314"/>
                      </a:lnTo>
                      <a:cubicBezTo>
                        <a:pt x="124397" y="65314"/>
                        <a:pt x="137800" y="64315"/>
                        <a:pt x="151323" y="69436"/>
                      </a:cubicBezTo>
                      <a:cubicBezTo>
                        <a:pt x="164856" y="74557"/>
                        <a:pt x="180560" y="84346"/>
                        <a:pt x="180560" y="84346"/>
                      </a:cubicBezTo>
                      <a:cubicBezTo>
                        <a:pt x="180560" y="84346"/>
                        <a:pt x="163977" y="76350"/>
                        <a:pt x="150232" y="73143"/>
                      </a:cubicBezTo>
                      <a:cubicBezTo>
                        <a:pt x="136487" y="69935"/>
                        <a:pt x="124739" y="70582"/>
                        <a:pt x="124739" y="70582"/>
                      </a:cubicBezTo>
                      <a:lnTo>
                        <a:pt x="127484" y="98109"/>
                      </a:lnTo>
                      <a:cubicBezTo>
                        <a:pt x="127484" y="98109"/>
                        <a:pt x="134278" y="99625"/>
                        <a:pt x="139686" y="107380"/>
                      </a:cubicBezTo>
                      <a:cubicBezTo>
                        <a:pt x="145093" y="115145"/>
                        <a:pt x="149114" y="129130"/>
                        <a:pt x="149114" y="129130"/>
                      </a:cubicBezTo>
                      <a:cubicBezTo>
                        <a:pt x="149114" y="129130"/>
                        <a:pt x="141895" y="116180"/>
                        <a:pt x="136617" y="109589"/>
                      </a:cubicBezTo>
                      <a:cubicBezTo>
                        <a:pt x="131330" y="103008"/>
                        <a:pt x="127984" y="102786"/>
                        <a:pt x="127984" y="102786"/>
                      </a:cubicBezTo>
                      <a:lnTo>
                        <a:pt x="119443" y="154022"/>
                      </a:lnTo>
                      <a:cubicBezTo>
                        <a:pt x="119443" y="154022"/>
                        <a:pt x="121532" y="118334"/>
                        <a:pt x="121273" y="100180"/>
                      </a:cubicBezTo>
                      <a:cubicBezTo>
                        <a:pt x="121079" y="86472"/>
                        <a:pt x="120053" y="81453"/>
                        <a:pt x="120053" y="81453"/>
                      </a:cubicBezTo>
                      <a:cubicBezTo>
                        <a:pt x="120053" y="81453"/>
                        <a:pt x="114701" y="84124"/>
                        <a:pt x="108425" y="89975"/>
                      </a:cubicBezTo>
                      <a:cubicBezTo>
                        <a:pt x="102149" y="95826"/>
                        <a:pt x="96075" y="104274"/>
                        <a:pt x="96075" y="104274"/>
                      </a:cubicBezTo>
                      <a:cubicBezTo>
                        <a:pt x="96075" y="104274"/>
                        <a:pt x="100133" y="93829"/>
                        <a:pt x="105624" y="86694"/>
                      </a:cubicBezTo>
                      <a:cubicBezTo>
                        <a:pt x="111105" y="79558"/>
                        <a:pt x="118028" y="75749"/>
                        <a:pt x="118028" y="75749"/>
                      </a:cubicBezTo>
                      <a:lnTo>
                        <a:pt x="115339" y="51560"/>
                      </a:lnTo>
                      <a:cubicBezTo>
                        <a:pt x="115339" y="51560"/>
                        <a:pt x="104635" y="57715"/>
                        <a:pt x="95983" y="63160"/>
                      </a:cubicBezTo>
                      <a:cubicBezTo>
                        <a:pt x="87331" y="68604"/>
                        <a:pt x="79613" y="75944"/>
                        <a:pt x="79613" y="75944"/>
                      </a:cubicBezTo>
                      <a:cubicBezTo>
                        <a:pt x="79613" y="75944"/>
                        <a:pt x="80852" y="87646"/>
                        <a:pt x="78227" y="100836"/>
                      </a:cubicBezTo>
                      <a:cubicBezTo>
                        <a:pt x="75611" y="114017"/>
                        <a:pt x="69131" y="128686"/>
                        <a:pt x="69131" y="128686"/>
                      </a:cubicBezTo>
                      <a:cubicBezTo>
                        <a:pt x="69131" y="128686"/>
                        <a:pt x="72450" y="114035"/>
                        <a:pt x="73642" y="102102"/>
                      </a:cubicBezTo>
                      <a:cubicBezTo>
                        <a:pt x="74843" y="90178"/>
                        <a:pt x="73919" y="80972"/>
                        <a:pt x="73919" y="80972"/>
                      </a:cubicBezTo>
                      <a:cubicBezTo>
                        <a:pt x="73919" y="80972"/>
                        <a:pt x="67476" y="83237"/>
                        <a:pt x="53113" y="95484"/>
                      </a:cubicBezTo>
                      <a:cubicBezTo>
                        <a:pt x="34404" y="111438"/>
                        <a:pt x="0" y="145537"/>
                        <a:pt x="0" y="14553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90" name="Google Shape;11490;p17"/>
              <p:cNvGrpSpPr/>
              <p:nvPr/>
            </p:nvGrpSpPr>
            <p:grpSpPr>
              <a:xfrm>
                <a:off x="8795591" y="3467941"/>
                <a:ext cx="208381" cy="270895"/>
                <a:chOff x="8795591" y="3467941"/>
                <a:chExt cx="208381" cy="270895"/>
              </a:xfrm>
            </p:grpSpPr>
            <p:sp>
              <p:nvSpPr>
                <p:cNvPr id="11491" name="Google Shape;11491;p17"/>
                <p:cNvSpPr/>
                <p:nvPr/>
              </p:nvSpPr>
              <p:spPr>
                <a:xfrm>
                  <a:off x="8795591" y="3467941"/>
                  <a:ext cx="208381" cy="270895"/>
                </a:xfrm>
                <a:custGeom>
                  <a:avLst/>
                  <a:gdLst/>
                  <a:ahLst/>
                  <a:cxnLst/>
                  <a:rect l="l" t="t" r="r" b="b"/>
                  <a:pathLst>
                    <a:path w="208381" h="270895" extrusionOk="0">
                      <a:moveTo>
                        <a:pt x="39745" y="104792"/>
                      </a:moveTo>
                      <a:cubicBezTo>
                        <a:pt x="39745" y="104792"/>
                        <a:pt x="25344" y="68604"/>
                        <a:pt x="35678" y="41909"/>
                      </a:cubicBezTo>
                      <a:cubicBezTo>
                        <a:pt x="51965" y="-120"/>
                        <a:pt x="75582" y="0"/>
                        <a:pt x="75582" y="0"/>
                      </a:cubicBezTo>
                      <a:cubicBezTo>
                        <a:pt x="75582" y="0"/>
                        <a:pt x="63981" y="30078"/>
                        <a:pt x="86674" y="38193"/>
                      </a:cubicBezTo>
                      <a:cubicBezTo>
                        <a:pt x="98459" y="42399"/>
                        <a:pt x="116641" y="33415"/>
                        <a:pt x="116641" y="33415"/>
                      </a:cubicBezTo>
                      <a:cubicBezTo>
                        <a:pt x="116641" y="33415"/>
                        <a:pt x="128038" y="44692"/>
                        <a:pt x="141376" y="46568"/>
                      </a:cubicBezTo>
                      <a:cubicBezTo>
                        <a:pt x="154714" y="48444"/>
                        <a:pt x="169993" y="40911"/>
                        <a:pt x="169993" y="40911"/>
                      </a:cubicBezTo>
                      <a:cubicBezTo>
                        <a:pt x="169993" y="40911"/>
                        <a:pt x="168395" y="57475"/>
                        <a:pt x="160944" y="72071"/>
                      </a:cubicBezTo>
                      <a:cubicBezTo>
                        <a:pt x="153503" y="86675"/>
                        <a:pt x="140212" y="99311"/>
                        <a:pt x="140212" y="99311"/>
                      </a:cubicBezTo>
                      <a:cubicBezTo>
                        <a:pt x="140212" y="99311"/>
                        <a:pt x="149668" y="100290"/>
                        <a:pt x="158319" y="102398"/>
                      </a:cubicBezTo>
                      <a:cubicBezTo>
                        <a:pt x="166962" y="104506"/>
                        <a:pt x="174800" y="107750"/>
                        <a:pt x="174800" y="107750"/>
                      </a:cubicBezTo>
                      <a:cubicBezTo>
                        <a:pt x="174800" y="107750"/>
                        <a:pt x="171870" y="115625"/>
                        <a:pt x="167507" y="121458"/>
                      </a:cubicBezTo>
                      <a:cubicBezTo>
                        <a:pt x="163135" y="127299"/>
                        <a:pt x="157321" y="131108"/>
                        <a:pt x="157321" y="131108"/>
                      </a:cubicBezTo>
                      <a:cubicBezTo>
                        <a:pt x="157321" y="131108"/>
                        <a:pt x="174347" y="144622"/>
                        <a:pt x="187112" y="157941"/>
                      </a:cubicBezTo>
                      <a:cubicBezTo>
                        <a:pt x="199878" y="171261"/>
                        <a:pt x="208381" y="184377"/>
                        <a:pt x="208381" y="184377"/>
                      </a:cubicBezTo>
                      <a:cubicBezTo>
                        <a:pt x="208381" y="184377"/>
                        <a:pt x="189996" y="192077"/>
                        <a:pt x="173460" y="195081"/>
                      </a:cubicBezTo>
                      <a:cubicBezTo>
                        <a:pt x="156914" y="198095"/>
                        <a:pt x="142217" y="196412"/>
                        <a:pt x="142217" y="196412"/>
                      </a:cubicBezTo>
                      <a:cubicBezTo>
                        <a:pt x="142217" y="196412"/>
                        <a:pt x="145083" y="203012"/>
                        <a:pt x="146063" y="209325"/>
                      </a:cubicBezTo>
                      <a:cubicBezTo>
                        <a:pt x="147042" y="215648"/>
                        <a:pt x="146145" y="221693"/>
                        <a:pt x="146145" y="221693"/>
                      </a:cubicBezTo>
                      <a:cubicBezTo>
                        <a:pt x="146145" y="221693"/>
                        <a:pt x="133298" y="219308"/>
                        <a:pt x="122436" y="212606"/>
                      </a:cubicBezTo>
                      <a:cubicBezTo>
                        <a:pt x="111566" y="205896"/>
                        <a:pt x="102674" y="194859"/>
                        <a:pt x="102674" y="194859"/>
                      </a:cubicBezTo>
                      <a:cubicBezTo>
                        <a:pt x="102674" y="194859"/>
                        <a:pt x="107638" y="218328"/>
                        <a:pt x="106575" y="237342"/>
                      </a:cubicBezTo>
                      <a:cubicBezTo>
                        <a:pt x="105512" y="256346"/>
                        <a:pt x="98413" y="270895"/>
                        <a:pt x="98413" y="270895"/>
                      </a:cubicBezTo>
                      <a:cubicBezTo>
                        <a:pt x="98413" y="270895"/>
                        <a:pt x="88559" y="250357"/>
                        <a:pt x="76765" y="240013"/>
                      </a:cubicBezTo>
                      <a:cubicBezTo>
                        <a:pt x="64970" y="229660"/>
                        <a:pt x="51225" y="229503"/>
                        <a:pt x="51225" y="229503"/>
                      </a:cubicBezTo>
                      <a:cubicBezTo>
                        <a:pt x="51225" y="229503"/>
                        <a:pt x="55634" y="200988"/>
                        <a:pt x="23163" y="193732"/>
                      </a:cubicBezTo>
                      <a:cubicBezTo>
                        <a:pt x="10286" y="190857"/>
                        <a:pt x="3733" y="201145"/>
                        <a:pt x="3733" y="201145"/>
                      </a:cubicBezTo>
                      <a:cubicBezTo>
                        <a:pt x="3733" y="201145"/>
                        <a:pt x="-4715" y="177796"/>
                        <a:pt x="3807" y="153274"/>
                      </a:cubicBezTo>
                      <a:cubicBezTo>
                        <a:pt x="12329" y="128760"/>
                        <a:pt x="39745" y="104792"/>
                        <a:pt x="39745" y="1047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92" name="Google Shape;11492;p17"/>
                <p:cNvSpPr/>
                <p:nvPr/>
              </p:nvSpPr>
              <p:spPr>
                <a:xfrm>
                  <a:off x="8802309" y="3502853"/>
                  <a:ext cx="179302" cy="185163"/>
                </a:xfrm>
                <a:custGeom>
                  <a:avLst/>
                  <a:gdLst/>
                  <a:ahLst/>
                  <a:cxnLst/>
                  <a:rect l="l" t="t" r="r" b="b"/>
                  <a:pathLst>
                    <a:path w="179302" h="185163" extrusionOk="0">
                      <a:moveTo>
                        <a:pt x="179303" y="142283"/>
                      </a:moveTo>
                      <a:cubicBezTo>
                        <a:pt x="179303" y="142283"/>
                        <a:pt x="130516" y="129222"/>
                        <a:pt x="108582" y="117641"/>
                      </a:cubicBezTo>
                      <a:cubicBezTo>
                        <a:pt x="96353" y="111189"/>
                        <a:pt x="88782" y="105855"/>
                        <a:pt x="88782" y="105855"/>
                      </a:cubicBezTo>
                      <a:cubicBezTo>
                        <a:pt x="88782" y="105855"/>
                        <a:pt x="90909" y="112021"/>
                        <a:pt x="99024" y="125655"/>
                      </a:cubicBezTo>
                      <a:cubicBezTo>
                        <a:pt x="107140" y="139288"/>
                        <a:pt x="121254" y="160400"/>
                        <a:pt x="121254" y="160400"/>
                      </a:cubicBezTo>
                      <a:cubicBezTo>
                        <a:pt x="121254" y="160400"/>
                        <a:pt x="104857" y="143753"/>
                        <a:pt x="95086" y="129444"/>
                      </a:cubicBezTo>
                      <a:cubicBezTo>
                        <a:pt x="85326" y="115136"/>
                        <a:pt x="82201" y="103175"/>
                        <a:pt x="82201" y="103175"/>
                      </a:cubicBezTo>
                      <a:cubicBezTo>
                        <a:pt x="82201" y="103175"/>
                        <a:pt x="70887" y="98423"/>
                        <a:pt x="60988" y="92018"/>
                      </a:cubicBezTo>
                      <a:cubicBezTo>
                        <a:pt x="51088" y="85612"/>
                        <a:pt x="42603" y="77543"/>
                        <a:pt x="42603" y="77543"/>
                      </a:cubicBezTo>
                      <a:lnTo>
                        <a:pt x="48981" y="110384"/>
                      </a:lnTo>
                      <a:cubicBezTo>
                        <a:pt x="48981" y="110384"/>
                        <a:pt x="56357" y="111438"/>
                        <a:pt x="65684" y="119933"/>
                      </a:cubicBezTo>
                      <a:cubicBezTo>
                        <a:pt x="75010" y="128437"/>
                        <a:pt x="86296" y="144372"/>
                        <a:pt x="86296" y="144372"/>
                      </a:cubicBezTo>
                      <a:cubicBezTo>
                        <a:pt x="86296" y="144372"/>
                        <a:pt x="73485" y="132217"/>
                        <a:pt x="64990" y="125405"/>
                      </a:cubicBezTo>
                      <a:cubicBezTo>
                        <a:pt x="56495" y="118583"/>
                        <a:pt x="52308" y="117114"/>
                        <a:pt x="52308" y="117114"/>
                      </a:cubicBezTo>
                      <a:lnTo>
                        <a:pt x="62578" y="146850"/>
                      </a:lnTo>
                      <a:lnTo>
                        <a:pt x="77820" y="185163"/>
                      </a:lnTo>
                      <a:lnTo>
                        <a:pt x="58741" y="149798"/>
                      </a:lnTo>
                      <a:cubicBezTo>
                        <a:pt x="58741" y="149798"/>
                        <a:pt x="55220" y="152118"/>
                        <a:pt x="53704" y="160262"/>
                      </a:cubicBezTo>
                      <a:cubicBezTo>
                        <a:pt x="52198" y="168396"/>
                        <a:pt x="52696" y="182353"/>
                        <a:pt x="52696" y="182353"/>
                      </a:cubicBezTo>
                      <a:cubicBezTo>
                        <a:pt x="52696" y="182353"/>
                        <a:pt x="49655" y="167665"/>
                        <a:pt x="50497" y="157831"/>
                      </a:cubicBezTo>
                      <a:cubicBezTo>
                        <a:pt x="51338" y="147996"/>
                        <a:pt x="56052" y="143014"/>
                        <a:pt x="56052" y="143014"/>
                      </a:cubicBezTo>
                      <a:lnTo>
                        <a:pt x="48102" y="119175"/>
                      </a:lnTo>
                      <a:lnTo>
                        <a:pt x="43010" y="105744"/>
                      </a:lnTo>
                      <a:cubicBezTo>
                        <a:pt x="43010" y="105744"/>
                        <a:pt x="37667" y="109127"/>
                        <a:pt x="32527" y="118990"/>
                      </a:cubicBezTo>
                      <a:cubicBezTo>
                        <a:pt x="27379" y="128843"/>
                        <a:pt x="22425" y="145177"/>
                        <a:pt x="22425" y="145177"/>
                      </a:cubicBezTo>
                      <a:cubicBezTo>
                        <a:pt x="22425" y="145177"/>
                        <a:pt x="23293" y="128354"/>
                        <a:pt x="27823" y="116605"/>
                      </a:cubicBezTo>
                      <a:cubicBezTo>
                        <a:pt x="32361" y="104857"/>
                        <a:pt x="40551" y="98192"/>
                        <a:pt x="40551" y="98192"/>
                      </a:cubicBezTo>
                      <a:lnTo>
                        <a:pt x="36668" y="73818"/>
                      </a:lnTo>
                      <a:cubicBezTo>
                        <a:pt x="36668" y="73818"/>
                        <a:pt x="31058" y="69935"/>
                        <a:pt x="21888" y="61422"/>
                      </a:cubicBezTo>
                      <a:cubicBezTo>
                        <a:pt x="12719" y="52918"/>
                        <a:pt x="0" y="39784"/>
                        <a:pt x="0" y="39784"/>
                      </a:cubicBezTo>
                      <a:lnTo>
                        <a:pt x="7006" y="28248"/>
                      </a:lnTo>
                      <a:cubicBezTo>
                        <a:pt x="7006" y="28248"/>
                        <a:pt x="16324" y="42982"/>
                        <a:pt x="25012" y="52992"/>
                      </a:cubicBezTo>
                      <a:cubicBezTo>
                        <a:pt x="33692" y="63003"/>
                        <a:pt x="41743" y="68272"/>
                        <a:pt x="41743" y="68272"/>
                      </a:cubicBezTo>
                      <a:lnTo>
                        <a:pt x="56847" y="59130"/>
                      </a:lnTo>
                      <a:cubicBezTo>
                        <a:pt x="56847" y="59130"/>
                        <a:pt x="50691" y="47178"/>
                        <a:pt x="50118" y="32731"/>
                      </a:cubicBezTo>
                      <a:cubicBezTo>
                        <a:pt x="49554" y="18274"/>
                        <a:pt x="52419" y="0"/>
                        <a:pt x="52419" y="0"/>
                      </a:cubicBezTo>
                      <a:cubicBezTo>
                        <a:pt x="52419" y="0"/>
                        <a:pt x="51541" y="18385"/>
                        <a:pt x="53963" y="32287"/>
                      </a:cubicBezTo>
                      <a:cubicBezTo>
                        <a:pt x="56375" y="46189"/>
                        <a:pt x="61570" y="56754"/>
                        <a:pt x="61570" y="56754"/>
                      </a:cubicBezTo>
                      <a:lnTo>
                        <a:pt x="85824" y="43462"/>
                      </a:lnTo>
                      <a:cubicBezTo>
                        <a:pt x="85824" y="43462"/>
                        <a:pt x="84567" y="36613"/>
                        <a:pt x="89596" y="28608"/>
                      </a:cubicBezTo>
                      <a:cubicBezTo>
                        <a:pt x="94624" y="20604"/>
                        <a:pt x="105938" y="11434"/>
                        <a:pt x="105938" y="11434"/>
                      </a:cubicBezTo>
                      <a:cubicBezTo>
                        <a:pt x="105938" y="11434"/>
                        <a:pt x="96834" y="23136"/>
                        <a:pt x="92831" y="30577"/>
                      </a:cubicBezTo>
                      <a:cubicBezTo>
                        <a:pt x="88838" y="38009"/>
                        <a:pt x="89947" y="41179"/>
                        <a:pt x="89947" y="41179"/>
                      </a:cubicBezTo>
                      <a:lnTo>
                        <a:pt x="140444" y="29024"/>
                      </a:lnTo>
                      <a:cubicBezTo>
                        <a:pt x="140444" y="29024"/>
                        <a:pt x="106779" y="41041"/>
                        <a:pt x="90160" y="48380"/>
                      </a:cubicBezTo>
                      <a:cubicBezTo>
                        <a:pt x="77617" y="53907"/>
                        <a:pt x="73401" y="56819"/>
                        <a:pt x="73401" y="56819"/>
                      </a:cubicBezTo>
                      <a:cubicBezTo>
                        <a:pt x="73401" y="56819"/>
                        <a:pt x="77949" y="60701"/>
                        <a:pt x="85788" y="64186"/>
                      </a:cubicBezTo>
                      <a:cubicBezTo>
                        <a:pt x="93635" y="67680"/>
                        <a:pt x="103785" y="69963"/>
                        <a:pt x="103785" y="69963"/>
                      </a:cubicBezTo>
                      <a:cubicBezTo>
                        <a:pt x="103785" y="69963"/>
                        <a:pt x="92572" y="70314"/>
                        <a:pt x="83865" y="68050"/>
                      </a:cubicBezTo>
                      <a:cubicBezTo>
                        <a:pt x="75158" y="65785"/>
                        <a:pt x="68937" y="60905"/>
                        <a:pt x="68937" y="60905"/>
                      </a:cubicBezTo>
                      <a:lnTo>
                        <a:pt x="47733" y="72838"/>
                      </a:lnTo>
                      <a:cubicBezTo>
                        <a:pt x="47733" y="72838"/>
                        <a:pt x="57577" y="80288"/>
                        <a:pt x="65970" y="86121"/>
                      </a:cubicBezTo>
                      <a:cubicBezTo>
                        <a:pt x="74363" y="91962"/>
                        <a:pt x="84143" y="96187"/>
                        <a:pt x="84143" y="96187"/>
                      </a:cubicBezTo>
                      <a:cubicBezTo>
                        <a:pt x="84143" y="96187"/>
                        <a:pt x="94430" y="90483"/>
                        <a:pt x="107583" y="87738"/>
                      </a:cubicBezTo>
                      <a:cubicBezTo>
                        <a:pt x="120746" y="85002"/>
                        <a:pt x="136783" y="85233"/>
                        <a:pt x="136783" y="85233"/>
                      </a:cubicBezTo>
                      <a:cubicBezTo>
                        <a:pt x="136783" y="85233"/>
                        <a:pt x="122003" y="87905"/>
                        <a:pt x="110551" y="91463"/>
                      </a:cubicBezTo>
                      <a:cubicBezTo>
                        <a:pt x="99098" y="95022"/>
                        <a:pt x="90983" y="99468"/>
                        <a:pt x="90983" y="99468"/>
                      </a:cubicBezTo>
                      <a:cubicBezTo>
                        <a:pt x="90983" y="99468"/>
                        <a:pt x="95595" y="104515"/>
                        <a:pt x="112474" y="112945"/>
                      </a:cubicBezTo>
                      <a:cubicBezTo>
                        <a:pt x="134472" y="123935"/>
                        <a:pt x="179303" y="142283"/>
                        <a:pt x="179303" y="14228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93" name="Google Shape;11493;p17"/>
              <p:cNvGrpSpPr/>
              <p:nvPr/>
            </p:nvGrpSpPr>
            <p:grpSpPr>
              <a:xfrm>
                <a:off x="8692258" y="1785919"/>
                <a:ext cx="308933" cy="236840"/>
                <a:chOff x="8692258" y="1785919"/>
                <a:chExt cx="308933" cy="236840"/>
              </a:xfrm>
            </p:grpSpPr>
            <p:sp>
              <p:nvSpPr>
                <p:cNvPr id="11494" name="Google Shape;11494;p17"/>
                <p:cNvSpPr/>
                <p:nvPr/>
              </p:nvSpPr>
              <p:spPr>
                <a:xfrm>
                  <a:off x="8692258" y="1785919"/>
                  <a:ext cx="308933" cy="236840"/>
                </a:xfrm>
                <a:custGeom>
                  <a:avLst/>
                  <a:gdLst/>
                  <a:ahLst/>
                  <a:cxnLst/>
                  <a:rect l="l" t="t" r="r" b="b"/>
                  <a:pathLst>
                    <a:path w="308933" h="236840" extrusionOk="0">
                      <a:moveTo>
                        <a:pt x="194721" y="54562"/>
                      </a:moveTo>
                      <a:cubicBezTo>
                        <a:pt x="194721" y="54562"/>
                        <a:pt x="237342" y="42592"/>
                        <a:pt x="266283" y="57621"/>
                      </a:cubicBezTo>
                      <a:cubicBezTo>
                        <a:pt x="311843" y="81284"/>
                        <a:pt x="308895" y="108164"/>
                        <a:pt x="308895" y="108164"/>
                      </a:cubicBezTo>
                      <a:cubicBezTo>
                        <a:pt x="308895" y="108164"/>
                        <a:pt x="276275" y="91276"/>
                        <a:pt x="264406" y="116122"/>
                      </a:cubicBezTo>
                      <a:cubicBezTo>
                        <a:pt x="258241" y="129026"/>
                        <a:pt x="266227" y="150831"/>
                        <a:pt x="266227" y="150831"/>
                      </a:cubicBezTo>
                      <a:cubicBezTo>
                        <a:pt x="266227" y="150831"/>
                        <a:pt x="252132" y="162432"/>
                        <a:pt x="248425" y="177388"/>
                      </a:cubicBezTo>
                      <a:cubicBezTo>
                        <a:pt x="244718" y="192343"/>
                        <a:pt x="251411" y="210654"/>
                        <a:pt x="251411" y="210654"/>
                      </a:cubicBezTo>
                      <a:cubicBezTo>
                        <a:pt x="251411" y="210654"/>
                        <a:pt x="232878" y="206809"/>
                        <a:pt x="217265" y="196549"/>
                      </a:cubicBezTo>
                      <a:cubicBezTo>
                        <a:pt x="201653" y="186289"/>
                        <a:pt x="188953" y="169614"/>
                        <a:pt x="188953" y="169614"/>
                      </a:cubicBezTo>
                      <a:cubicBezTo>
                        <a:pt x="188953" y="169614"/>
                        <a:pt x="186716" y="180262"/>
                        <a:pt x="183305" y="189848"/>
                      </a:cubicBezTo>
                      <a:cubicBezTo>
                        <a:pt x="179885" y="199433"/>
                        <a:pt x="175291" y="207955"/>
                        <a:pt x="175291" y="207955"/>
                      </a:cubicBezTo>
                      <a:cubicBezTo>
                        <a:pt x="175291" y="207955"/>
                        <a:pt x="166751" y="203666"/>
                        <a:pt x="160668" y="197982"/>
                      </a:cubicBezTo>
                      <a:cubicBezTo>
                        <a:pt x="154586" y="192288"/>
                        <a:pt x="150972" y="185207"/>
                        <a:pt x="150972" y="185207"/>
                      </a:cubicBezTo>
                      <a:cubicBezTo>
                        <a:pt x="150972" y="185207"/>
                        <a:pt x="133678" y="202936"/>
                        <a:pt x="117104" y="215849"/>
                      </a:cubicBezTo>
                      <a:cubicBezTo>
                        <a:pt x="100531" y="228753"/>
                        <a:pt x="84688" y="236841"/>
                        <a:pt x="84688" y="236841"/>
                      </a:cubicBezTo>
                      <a:cubicBezTo>
                        <a:pt x="84688" y="236841"/>
                        <a:pt x="78180" y="214962"/>
                        <a:pt x="76748" y="195763"/>
                      </a:cubicBezTo>
                      <a:cubicBezTo>
                        <a:pt x="75315" y="176565"/>
                        <a:pt x="78966" y="160047"/>
                        <a:pt x="78966" y="160047"/>
                      </a:cubicBezTo>
                      <a:cubicBezTo>
                        <a:pt x="78966" y="160047"/>
                        <a:pt x="71174" y="162497"/>
                        <a:pt x="63909" y="162838"/>
                      </a:cubicBezTo>
                      <a:cubicBezTo>
                        <a:pt x="56653" y="163190"/>
                        <a:pt x="49923" y="161424"/>
                        <a:pt x="49923" y="161424"/>
                      </a:cubicBezTo>
                      <a:cubicBezTo>
                        <a:pt x="49923" y="161424"/>
                        <a:pt x="54148" y="147088"/>
                        <a:pt x="63031" y="135543"/>
                      </a:cubicBezTo>
                      <a:cubicBezTo>
                        <a:pt x="71904" y="123989"/>
                        <a:pt x="85427" y="115217"/>
                        <a:pt x="85427" y="115217"/>
                      </a:cubicBezTo>
                      <a:cubicBezTo>
                        <a:pt x="85427" y="115217"/>
                        <a:pt x="58317" y="117999"/>
                        <a:pt x="36964" y="114468"/>
                      </a:cubicBezTo>
                      <a:cubicBezTo>
                        <a:pt x="15603" y="110928"/>
                        <a:pt x="0" y="101083"/>
                        <a:pt x="0" y="101083"/>
                      </a:cubicBezTo>
                      <a:cubicBezTo>
                        <a:pt x="0" y="101083"/>
                        <a:pt x="24384" y="92367"/>
                        <a:pt x="37491" y="80203"/>
                      </a:cubicBezTo>
                      <a:cubicBezTo>
                        <a:pt x="50589" y="68038"/>
                        <a:pt x="52401" y="52408"/>
                        <a:pt x="52401" y="52408"/>
                      </a:cubicBezTo>
                      <a:cubicBezTo>
                        <a:pt x="52401" y="52408"/>
                        <a:pt x="84115" y="60912"/>
                        <a:pt x="96177" y="24826"/>
                      </a:cubicBezTo>
                      <a:cubicBezTo>
                        <a:pt x="100966" y="10526"/>
                        <a:pt x="90114" y="1801"/>
                        <a:pt x="90114" y="1801"/>
                      </a:cubicBezTo>
                      <a:cubicBezTo>
                        <a:pt x="90114" y="1801"/>
                        <a:pt x="117511" y="-4966"/>
                        <a:pt x="144206" y="7735"/>
                      </a:cubicBezTo>
                      <a:cubicBezTo>
                        <a:pt x="170901" y="20435"/>
                        <a:pt x="194721" y="54562"/>
                        <a:pt x="194721" y="545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95" name="Google Shape;11495;p17"/>
                <p:cNvSpPr/>
                <p:nvPr/>
              </p:nvSpPr>
              <p:spPr>
                <a:xfrm>
                  <a:off x="8751351" y="1806557"/>
                  <a:ext cx="212301" cy="191624"/>
                </a:xfrm>
                <a:custGeom>
                  <a:avLst/>
                  <a:gdLst/>
                  <a:ahLst/>
                  <a:cxnLst/>
                  <a:rect l="l" t="t" r="r" b="b"/>
                  <a:pathLst>
                    <a:path w="212301" h="191624" extrusionOk="0">
                      <a:moveTo>
                        <a:pt x="36382" y="191624"/>
                      </a:moveTo>
                      <a:cubicBezTo>
                        <a:pt x="36382" y="191624"/>
                        <a:pt x="56948" y="137671"/>
                        <a:pt x="72644" y="114119"/>
                      </a:cubicBezTo>
                      <a:cubicBezTo>
                        <a:pt x="81406" y="100984"/>
                        <a:pt x="88330" y="93007"/>
                        <a:pt x="88330" y="93007"/>
                      </a:cubicBezTo>
                      <a:cubicBezTo>
                        <a:pt x="88330" y="93007"/>
                        <a:pt x="81111" y="94680"/>
                        <a:pt x="64731" y="102259"/>
                      </a:cubicBezTo>
                      <a:cubicBezTo>
                        <a:pt x="48352" y="109830"/>
                        <a:pt x="22813" y="123325"/>
                        <a:pt x="22813" y="123325"/>
                      </a:cubicBezTo>
                      <a:cubicBezTo>
                        <a:pt x="22813" y="123325"/>
                        <a:pt x="43592" y="106687"/>
                        <a:pt x="60923" y="97314"/>
                      </a:cubicBezTo>
                      <a:cubicBezTo>
                        <a:pt x="78254" y="87941"/>
                        <a:pt x="92147" y="85843"/>
                        <a:pt x="92147" y="85843"/>
                      </a:cubicBezTo>
                      <a:cubicBezTo>
                        <a:pt x="92147" y="85843"/>
                        <a:pt x="98858" y="73540"/>
                        <a:pt x="107279" y="63058"/>
                      </a:cubicBezTo>
                      <a:cubicBezTo>
                        <a:pt x="115699" y="52567"/>
                        <a:pt x="125830" y="43888"/>
                        <a:pt x="125830" y="43888"/>
                      </a:cubicBezTo>
                      <a:lnTo>
                        <a:pt x="87951" y="47150"/>
                      </a:lnTo>
                      <a:cubicBezTo>
                        <a:pt x="87951" y="47150"/>
                        <a:pt x="85880" y="55414"/>
                        <a:pt x="75167" y="64999"/>
                      </a:cubicBezTo>
                      <a:cubicBezTo>
                        <a:pt x="64454" y="74575"/>
                        <a:pt x="45089" y="85473"/>
                        <a:pt x="45089" y="85473"/>
                      </a:cubicBezTo>
                      <a:cubicBezTo>
                        <a:pt x="45089" y="85473"/>
                        <a:pt x="60359" y="72385"/>
                        <a:pt x="69076" y="63539"/>
                      </a:cubicBezTo>
                      <a:cubicBezTo>
                        <a:pt x="77783" y="54702"/>
                        <a:pt x="79946" y="50108"/>
                        <a:pt x="79946" y="50108"/>
                      </a:cubicBezTo>
                      <a:lnTo>
                        <a:pt x="45117" y="58178"/>
                      </a:lnTo>
                      <a:lnTo>
                        <a:pt x="0" y="70841"/>
                      </a:lnTo>
                      <a:lnTo>
                        <a:pt x="42251" y="53445"/>
                      </a:lnTo>
                      <a:cubicBezTo>
                        <a:pt x="42251" y="53445"/>
                        <a:pt x="40043" y="49147"/>
                        <a:pt x="31021" y="46439"/>
                      </a:cubicBezTo>
                      <a:cubicBezTo>
                        <a:pt x="21999" y="43721"/>
                        <a:pt x="6165" y="42593"/>
                        <a:pt x="6165" y="42593"/>
                      </a:cubicBezTo>
                      <a:cubicBezTo>
                        <a:pt x="6165" y="42593"/>
                        <a:pt x="23136" y="40920"/>
                        <a:pt x="34154" y="43083"/>
                      </a:cubicBezTo>
                      <a:cubicBezTo>
                        <a:pt x="45163" y="45237"/>
                        <a:pt x="50229" y="51217"/>
                        <a:pt x="50229" y="51217"/>
                      </a:cubicBezTo>
                      <a:lnTo>
                        <a:pt x="78116" y="45071"/>
                      </a:lnTo>
                      <a:lnTo>
                        <a:pt x="93903" y="40911"/>
                      </a:lnTo>
                      <a:cubicBezTo>
                        <a:pt x="93903" y="40911"/>
                        <a:pt x="90715" y="34422"/>
                        <a:pt x="80186" y="27360"/>
                      </a:cubicBezTo>
                      <a:cubicBezTo>
                        <a:pt x="69658" y="20298"/>
                        <a:pt x="51791" y="12673"/>
                        <a:pt x="51791" y="12673"/>
                      </a:cubicBezTo>
                      <a:cubicBezTo>
                        <a:pt x="51791" y="12673"/>
                        <a:pt x="70702" y="15704"/>
                        <a:pt x="83440" y="22304"/>
                      </a:cubicBezTo>
                      <a:cubicBezTo>
                        <a:pt x="96177" y="28895"/>
                        <a:pt x="102731" y="39044"/>
                        <a:pt x="102731" y="39044"/>
                      </a:cubicBezTo>
                      <a:lnTo>
                        <a:pt x="130748" y="37593"/>
                      </a:lnTo>
                      <a:cubicBezTo>
                        <a:pt x="130748" y="37593"/>
                        <a:pt x="135804" y="31677"/>
                        <a:pt x="146507" y="22276"/>
                      </a:cubicBezTo>
                      <a:cubicBezTo>
                        <a:pt x="157221" y="12885"/>
                        <a:pt x="173581" y="0"/>
                        <a:pt x="173581" y="0"/>
                      </a:cubicBezTo>
                      <a:lnTo>
                        <a:pt x="185782" y="9391"/>
                      </a:lnTo>
                      <a:cubicBezTo>
                        <a:pt x="185782" y="9391"/>
                        <a:pt x="168017" y="18200"/>
                        <a:pt x="155668" y="26861"/>
                      </a:cubicBezTo>
                      <a:cubicBezTo>
                        <a:pt x="143327" y="35531"/>
                        <a:pt x="136405" y="44054"/>
                        <a:pt x="136405" y="44054"/>
                      </a:cubicBezTo>
                      <a:lnTo>
                        <a:pt x="144946" y="62356"/>
                      </a:lnTo>
                      <a:cubicBezTo>
                        <a:pt x="144946" y="62356"/>
                        <a:pt x="159180" y="56810"/>
                        <a:pt x="175587" y="57928"/>
                      </a:cubicBezTo>
                      <a:cubicBezTo>
                        <a:pt x="191985" y="59047"/>
                        <a:pt x="212302" y="64537"/>
                        <a:pt x="212302" y="64537"/>
                      </a:cubicBezTo>
                      <a:cubicBezTo>
                        <a:pt x="212302" y="64537"/>
                        <a:pt x="191624" y="61302"/>
                        <a:pt x="175624" y="62356"/>
                      </a:cubicBezTo>
                      <a:cubicBezTo>
                        <a:pt x="159615" y="63409"/>
                        <a:pt x="147071" y="68031"/>
                        <a:pt x="147071" y="68031"/>
                      </a:cubicBezTo>
                      <a:lnTo>
                        <a:pt x="159189" y="97268"/>
                      </a:lnTo>
                      <a:cubicBezTo>
                        <a:pt x="159189" y="97268"/>
                        <a:pt x="167083" y="96676"/>
                        <a:pt x="175531" y="103378"/>
                      </a:cubicBezTo>
                      <a:cubicBezTo>
                        <a:pt x="183989" y="110079"/>
                        <a:pt x="193002" y="124074"/>
                        <a:pt x="193002" y="124074"/>
                      </a:cubicBezTo>
                      <a:cubicBezTo>
                        <a:pt x="193002" y="124074"/>
                        <a:pt x="180856" y="112279"/>
                        <a:pt x="172934" y="106816"/>
                      </a:cubicBezTo>
                      <a:cubicBezTo>
                        <a:pt x="165003" y="101353"/>
                        <a:pt x="161287" y="102232"/>
                        <a:pt x="161287" y="102232"/>
                      </a:cubicBezTo>
                      <a:lnTo>
                        <a:pt x="169015" y="161204"/>
                      </a:lnTo>
                      <a:cubicBezTo>
                        <a:pt x="169015" y="161204"/>
                        <a:pt x="159439" y="121412"/>
                        <a:pt x="153125" y="101594"/>
                      </a:cubicBezTo>
                      <a:cubicBezTo>
                        <a:pt x="148366" y="86647"/>
                        <a:pt x="145583" y="81489"/>
                        <a:pt x="145583" y="81489"/>
                      </a:cubicBezTo>
                      <a:cubicBezTo>
                        <a:pt x="145583" y="81489"/>
                        <a:pt x="140656" y="86194"/>
                        <a:pt x="135776" y="94698"/>
                      </a:cubicBezTo>
                      <a:cubicBezTo>
                        <a:pt x="130904" y="103193"/>
                        <a:pt x="127105" y="114470"/>
                        <a:pt x="127105" y="114470"/>
                      </a:cubicBezTo>
                      <a:cubicBezTo>
                        <a:pt x="127105" y="114470"/>
                        <a:pt x="128039" y="101668"/>
                        <a:pt x="131635" y="92036"/>
                      </a:cubicBezTo>
                      <a:cubicBezTo>
                        <a:pt x="135240" y="82395"/>
                        <a:pt x="141488" y="75916"/>
                        <a:pt x="141488" y="75916"/>
                      </a:cubicBezTo>
                      <a:lnTo>
                        <a:pt x="130535" y="50302"/>
                      </a:lnTo>
                      <a:cubicBezTo>
                        <a:pt x="130535" y="50302"/>
                        <a:pt x="120950" y="60609"/>
                        <a:pt x="113351" y="69445"/>
                      </a:cubicBezTo>
                      <a:cubicBezTo>
                        <a:pt x="105753" y="78291"/>
                        <a:pt x="99810" y="88903"/>
                        <a:pt x="99810" y="88903"/>
                      </a:cubicBezTo>
                      <a:cubicBezTo>
                        <a:pt x="99810" y="88903"/>
                        <a:pt x="105032" y="101317"/>
                        <a:pt x="106567" y="116633"/>
                      </a:cubicBezTo>
                      <a:cubicBezTo>
                        <a:pt x="108092" y="131949"/>
                        <a:pt x="105920" y="150177"/>
                        <a:pt x="105920" y="150177"/>
                      </a:cubicBezTo>
                      <a:cubicBezTo>
                        <a:pt x="105920" y="150177"/>
                        <a:pt x="104663" y="133021"/>
                        <a:pt x="102001" y="119554"/>
                      </a:cubicBezTo>
                      <a:cubicBezTo>
                        <a:pt x="99348" y="106086"/>
                        <a:pt x="95290" y="96297"/>
                        <a:pt x="95290" y="96297"/>
                      </a:cubicBezTo>
                      <a:cubicBezTo>
                        <a:pt x="95290" y="96297"/>
                        <a:pt x="89041" y="100928"/>
                        <a:pt x="77487" y="119119"/>
                      </a:cubicBezTo>
                      <a:cubicBezTo>
                        <a:pt x="62458" y="142819"/>
                        <a:pt x="36382" y="191624"/>
                        <a:pt x="36382" y="1916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96" name="Google Shape;11496;p17"/>
              <p:cNvGrpSpPr/>
              <p:nvPr/>
            </p:nvGrpSpPr>
            <p:grpSpPr>
              <a:xfrm>
                <a:off x="9223027" y="1887548"/>
                <a:ext cx="165367" cy="239828"/>
                <a:chOff x="9223027" y="1887548"/>
                <a:chExt cx="165367" cy="239828"/>
              </a:xfrm>
            </p:grpSpPr>
            <p:sp>
              <p:nvSpPr>
                <p:cNvPr id="11497" name="Google Shape;11497;p17"/>
                <p:cNvSpPr/>
                <p:nvPr/>
              </p:nvSpPr>
              <p:spPr>
                <a:xfrm>
                  <a:off x="9223027" y="1887548"/>
                  <a:ext cx="165367" cy="239828"/>
                </a:xfrm>
                <a:custGeom>
                  <a:avLst/>
                  <a:gdLst/>
                  <a:ahLst/>
                  <a:cxnLst/>
                  <a:rect l="l" t="t" r="r" b="b"/>
                  <a:pathLst>
                    <a:path w="165367" h="239828" extrusionOk="0">
                      <a:moveTo>
                        <a:pt x="45296" y="161583"/>
                      </a:moveTo>
                      <a:cubicBezTo>
                        <a:pt x="45296" y="161583"/>
                        <a:pt x="18785" y="161001"/>
                        <a:pt x="8701" y="138946"/>
                      </a:cubicBezTo>
                      <a:cubicBezTo>
                        <a:pt x="-7188" y="104228"/>
                        <a:pt x="3543" y="79918"/>
                        <a:pt x="3543" y="79918"/>
                      </a:cubicBezTo>
                      <a:cubicBezTo>
                        <a:pt x="3543" y="79918"/>
                        <a:pt x="14931" y="104718"/>
                        <a:pt x="29675" y="84771"/>
                      </a:cubicBezTo>
                      <a:cubicBezTo>
                        <a:pt x="37347" y="74418"/>
                        <a:pt x="40582" y="51828"/>
                        <a:pt x="40582" y="51828"/>
                      </a:cubicBezTo>
                      <a:cubicBezTo>
                        <a:pt x="40582" y="51828"/>
                        <a:pt x="51951" y="44886"/>
                        <a:pt x="58976" y="31927"/>
                      </a:cubicBezTo>
                      <a:cubicBezTo>
                        <a:pt x="66001" y="18967"/>
                        <a:pt x="68774" y="0"/>
                        <a:pt x="68774" y="0"/>
                      </a:cubicBezTo>
                      <a:cubicBezTo>
                        <a:pt x="68774" y="0"/>
                        <a:pt x="77186" y="8716"/>
                        <a:pt x="81899" y="22628"/>
                      </a:cubicBezTo>
                      <a:cubicBezTo>
                        <a:pt x="86613" y="36530"/>
                        <a:pt x="87631" y="55636"/>
                        <a:pt x="87631" y="55636"/>
                      </a:cubicBezTo>
                      <a:cubicBezTo>
                        <a:pt x="87631" y="55636"/>
                        <a:pt x="92437" y="46291"/>
                        <a:pt x="97521" y="38277"/>
                      </a:cubicBezTo>
                      <a:cubicBezTo>
                        <a:pt x="102512" y="30263"/>
                        <a:pt x="107873" y="23561"/>
                        <a:pt x="107873" y="23561"/>
                      </a:cubicBezTo>
                      <a:cubicBezTo>
                        <a:pt x="107873" y="23561"/>
                        <a:pt x="110924" y="29939"/>
                        <a:pt x="112125" y="36937"/>
                      </a:cubicBezTo>
                      <a:cubicBezTo>
                        <a:pt x="113419" y="43934"/>
                        <a:pt x="112865" y="51550"/>
                        <a:pt x="112865" y="51550"/>
                      </a:cubicBezTo>
                      <a:cubicBezTo>
                        <a:pt x="112865" y="51550"/>
                        <a:pt x="128024" y="39756"/>
                        <a:pt x="141149" y="32278"/>
                      </a:cubicBezTo>
                      <a:cubicBezTo>
                        <a:pt x="154275" y="24791"/>
                        <a:pt x="165367" y="21611"/>
                        <a:pt x="165367" y="21611"/>
                      </a:cubicBezTo>
                      <a:cubicBezTo>
                        <a:pt x="165367" y="21611"/>
                        <a:pt x="161392" y="43860"/>
                        <a:pt x="155569" y="62199"/>
                      </a:cubicBezTo>
                      <a:cubicBezTo>
                        <a:pt x="149746" y="80547"/>
                        <a:pt x="142166" y="94985"/>
                        <a:pt x="142166" y="94985"/>
                      </a:cubicBezTo>
                      <a:cubicBezTo>
                        <a:pt x="142166" y="94985"/>
                        <a:pt x="147157" y="94846"/>
                        <a:pt x="151040" y="96528"/>
                      </a:cubicBezTo>
                      <a:cubicBezTo>
                        <a:pt x="155015" y="98211"/>
                        <a:pt x="157972" y="101723"/>
                        <a:pt x="157972" y="101723"/>
                      </a:cubicBezTo>
                      <a:cubicBezTo>
                        <a:pt x="157972" y="101723"/>
                        <a:pt x="150855" y="113952"/>
                        <a:pt x="142166" y="122299"/>
                      </a:cubicBezTo>
                      <a:cubicBezTo>
                        <a:pt x="133570" y="130646"/>
                        <a:pt x="123494" y="135101"/>
                        <a:pt x="123494" y="135101"/>
                      </a:cubicBezTo>
                      <a:cubicBezTo>
                        <a:pt x="123494" y="135101"/>
                        <a:pt x="138654" y="140000"/>
                        <a:pt x="148729" y="149206"/>
                      </a:cubicBezTo>
                      <a:cubicBezTo>
                        <a:pt x="158712" y="158413"/>
                        <a:pt x="163611" y="171927"/>
                        <a:pt x="163611" y="171927"/>
                      </a:cubicBezTo>
                      <a:cubicBezTo>
                        <a:pt x="163611" y="171927"/>
                        <a:pt x="147804" y="173332"/>
                        <a:pt x="136713" y="181087"/>
                      </a:cubicBezTo>
                      <a:cubicBezTo>
                        <a:pt x="125713" y="188833"/>
                        <a:pt x="119427" y="202938"/>
                        <a:pt x="119427" y="202938"/>
                      </a:cubicBezTo>
                      <a:cubicBezTo>
                        <a:pt x="119427" y="202938"/>
                        <a:pt x="105655" y="186226"/>
                        <a:pt x="86984" y="216628"/>
                      </a:cubicBezTo>
                      <a:cubicBezTo>
                        <a:pt x="79588" y="228672"/>
                        <a:pt x="82269" y="239828"/>
                        <a:pt x="82269" y="239828"/>
                      </a:cubicBezTo>
                      <a:cubicBezTo>
                        <a:pt x="82269" y="239828"/>
                        <a:pt x="65539" y="238581"/>
                        <a:pt x="55833" y="219327"/>
                      </a:cubicBezTo>
                      <a:cubicBezTo>
                        <a:pt x="46127" y="200082"/>
                        <a:pt x="45296" y="161583"/>
                        <a:pt x="45296" y="1615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98" name="Google Shape;11498;p17"/>
                <p:cNvSpPr/>
                <p:nvPr/>
              </p:nvSpPr>
              <p:spPr>
                <a:xfrm>
                  <a:off x="9233559" y="1920916"/>
                  <a:ext cx="140785" cy="171261"/>
                </a:xfrm>
                <a:custGeom>
                  <a:avLst/>
                  <a:gdLst/>
                  <a:ahLst/>
                  <a:cxnLst/>
                  <a:rect l="l" t="t" r="r" b="b"/>
                  <a:pathLst>
                    <a:path w="140785" h="171261" extrusionOk="0">
                      <a:moveTo>
                        <a:pt x="140785" y="8245"/>
                      </a:moveTo>
                      <a:cubicBezTo>
                        <a:pt x="140785" y="8245"/>
                        <a:pt x="111577" y="52983"/>
                        <a:pt x="95308" y="70666"/>
                      </a:cubicBezTo>
                      <a:cubicBezTo>
                        <a:pt x="86157" y="80528"/>
                        <a:pt x="79779" y="86065"/>
                        <a:pt x="79779" y="86065"/>
                      </a:cubicBezTo>
                      <a:cubicBezTo>
                        <a:pt x="79779" y="86065"/>
                        <a:pt x="84216" y="86499"/>
                        <a:pt x="95401" y="83939"/>
                      </a:cubicBezTo>
                      <a:cubicBezTo>
                        <a:pt x="106585" y="81388"/>
                        <a:pt x="124609" y="75833"/>
                        <a:pt x="124609" y="75833"/>
                      </a:cubicBezTo>
                      <a:cubicBezTo>
                        <a:pt x="124609" y="75833"/>
                        <a:pt x="107971" y="85649"/>
                        <a:pt x="95678" y="89615"/>
                      </a:cubicBezTo>
                      <a:cubicBezTo>
                        <a:pt x="83384" y="93580"/>
                        <a:pt x="75343" y="91703"/>
                        <a:pt x="75343" y="91703"/>
                      </a:cubicBezTo>
                      <a:cubicBezTo>
                        <a:pt x="75343" y="91703"/>
                        <a:pt x="67671" y="101344"/>
                        <a:pt x="59629" y="108822"/>
                      </a:cubicBezTo>
                      <a:cubicBezTo>
                        <a:pt x="51587" y="116300"/>
                        <a:pt x="43360" y="121606"/>
                        <a:pt x="43360" y="121606"/>
                      </a:cubicBezTo>
                      <a:lnTo>
                        <a:pt x="64343" y="129037"/>
                      </a:lnTo>
                      <a:cubicBezTo>
                        <a:pt x="64343" y="129037"/>
                        <a:pt x="68225" y="121883"/>
                        <a:pt x="77191" y="115884"/>
                      </a:cubicBezTo>
                      <a:cubicBezTo>
                        <a:pt x="86065" y="109894"/>
                        <a:pt x="100022" y="105060"/>
                        <a:pt x="100022" y="105060"/>
                      </a:cubicBezTo>
                      <a:cubicBezTo>
                        <a:pt x="100022" y="105060"/>
                        <a:pt x="87451" y="113074"/>
                        <a:pt x="79872" y="118934"/>
                      </a:cubicBezTo>
                      <a:cubicBezTo>
                        <a:pt x="72292" y="124785"/>
                        <a:pt x="69611" y="128474"/>
                        <a:pt x="69611" y="128474"/>
                      </a:cubicBezTo>
                      <a:lnTo>
                        <a:pt x="90686" y="130572"/>
                      </a:lnTo>
                      <a:lnTo>
                        <a:pt x="118694" y="131200"/>
                      </a:lnTo>
                      <a:lnTo>
                        <a:pt x="90501" y="135785"/>
                      </a:lnTo>
                      <a:cubicBezTo>
                        <a:pt x="90501" y="135785"/>
                        <a:pt x="90224" y="140407"/>
                        <a:pt x="94014" y="145435"/>
                      </a:cubicBezTo>
                      <a:cubicBezTo>
                        <a:pt x="97897" y="150464"/>
                        <a:pt x="105846" y="155908"/>
                        <a:pt x="105846" y="155908"/>
                      </a:cubicBezTo>
                      <a:cubicBezTo>
                        <a:pt x="105846" y="155908"/>
                        <a:pt x="96325" y="152774"/>
                        <a:pt x="91241" y="147709"/>
                      </a:cubicBezTo>
                      <a:cubicBezTo>
                        <a:pt x="86250" y="142653"/>
                        <a:pt x="85603" y="135665"/>
                        <a:pt x="85603" y="135665"/>
                      </a:cubicBezTo>
                      <a:lnTo>
                        <a:pt x="68780" y="133696"/>
                      </a:lnTo>
                      <a:lnTo>
                        <a:pt x="59074" y="133215"/>
                      </a:lnTo>
                      <a:cubicBezTo>
                        <a:pt x="59074" y="133215"/>
                        <a:pt x="58520" y="140166"/>
                        <a:pt x="61662" y="149678"/>
                      </a:cubicBezTo>
                      <a:cubicBezTo>
                        <a:pt x="64805" y="159189"/>
                        <a:pt x="71645" y="171261"/>
                        <a:pt x="71645" y="171261"/>
                      </a:cubicBezTo>
                      <a:cubicBezTo>
                        <a:pt x="71645" y="171261"/>
                        <a:pt x="62679" y="163192"/>
                        <a:pt x="58242" y="153505"/>
                      </a:cubicBezTo>
                      <a:cubicBezTo>
                        <a:pt x="53805" y="143827"/>
                        <a:pt x="53805" y="132531"/>
                        <a:pt x="53805" y="132531"/>
                      </a:cubicBezTo>
                      <a:lnTo>
                        <a:pt x="38554" y="126135"/>
                      </a:lnTo>
                      <a:cubicBezTo>
                        <a:pt x="38554" y="126135"/>
                        <a:pt x="33932" y="130267"/>
                        <a:pt x="25059" y="136090"/>
                      </a:cubicBezTo>
                      <a:cubicBezTo>
                        <a:pt x="16185" y="141913"/>
                        <a:pt x="3216" y="149438"/>
                        <a:pt x="3216" y="149438"/>
                      </a:cubicBezTo>
                      <a:lnTo>
                        <a:pt x="0" y="137283"/>
                      </a:lnTo>
                      <a:cubicBezTo>
                        <a:pt x="0" y="137283"/>
                        <a:pt x="12395" y="133964"/>
                        <a:pt x="21823" y="129278"/>
                      </a:cubicBezTo>
                      <a:cubicBezTo>
                        <a:pt x="31252" y="124591"/>
                        <a:pt x="37815" y="118537"/>
                        <a:pt x="37815" y="118537"/>
                      </a:cubicBezTo>
                      <a:lnTo>
                        <a:pt x="39570" y="99061"/>
                      </a:lnTo>
                      <a:cubicBezTo>
                        <a:pt x="39570" y="99061"/>
                        <a:pt x="30142" y="100318"/>
                        <a:pt x="21916" y="94735"/>
                      </a:cubicBezTo>
                      <a:cubicBezTo>
                        <a:pt x="13689" y="89152"/>
                        <a:pt x="4880" y="78402"/>
                        <a:pt x="4880" y="78402"/>
                      </a:cubicBezTo>
                      <a:cubicBezTo>
                        <a:pt x="4880" y="78402"/>
                        <a:pt x="14614" y="87146"/>
                        <a:pt x="23394" y="90585"/>
                      </a:cubicBezTo>
                      <a:cubicBezTo>
                        <a:pt x="32176" y="94023"/>
                        <a:pt x="40402" y="93173"/>
                        <a:pt x="40402" y="93173"/>
                      </a:cubicBezTo>
                      <a:lnTo>
                        <a:pt x="44008" y="62494"/>
                      </a:lnTo>
                      <a:cubicBezTo>
                        <a:pt x="44008" y="62494"/>
                        <a:pt x="39663" y="60868"/>
                        <a:pt x="37445" y="52262"/>
                      </a:cubicBezTo>
                      <a:cubicBezTo>
                        <a:pt x="35319" y="43666"/>
                        <a:pt x="35319" y="28091"/>
                        <a:pt x="35319" y="28091"/>
                      </a:cubicBezTo>
                      <a:cubicBezTo>
                        <a:pt x="35319" y="28091"/>
                        <a:pt x="37722" y="42473"/>
                        <a:pt x="40033" y="49766"/>
                      </a:cubicBezTo>
                      <a:cubicBezTo>
                        <a:pt x="42344" y="57059"/>
                        <a:pt x="44562" y="57272"/>
                        <a:pt x="44562" y="57272"/>
                      </a:cubicBezTo>
                      <a:lnTo>
                        <a:pt x="60645" y="0"/>
                      </a:lnTo>
                      <a:cubicBezTo>
                        <a:pt x="60645" y="0"/>
                        <a:pt x="52142" y="39848"/>
                        <a:pt x="48629" y="60119"/>
                      </a:cubicBezTo>
                      <a:cubicBezTo>
                        <a:pt x="46041" y="75417"/>
                        <a:pt x="45764" y="81000"/>
                        <a:pt x="45764" y="81000"/>
                      </a:cubicBezTo>
                      <a:cubicBezTo>
                        <a:pt x="45764" y="81000"/>
                        <a:pt x="49923" y="77968"/>
                        <a:pt x="55469" y="71368"/>
                      </a:cubicBezTo>
                      <a:cubicBezTo>
                        <a:pt x="60923" y="64768"/>
                        <a:pt x="66746" y="55275"/>
                        <a:pt x="66746" y="55275"/>
                      </a:cubicBezTo>
                      <a:cubicBezTo>
                        <a:pt x="66746" y="55275"/>
                        <a:pt x="61847" y="66987"/>
                        <a:pt x="56671" y="75001"/>
                      </a:cubicBezTo>
                      <a:cubicBezTo>
                        <a:pt x="51495" y="83015"/>
                        <a:pt x="46041" y="87350"/>
                        <a:pt x="46041" y="87350"/>
                      </a:cubicBezTo>
                      <a:lnTo>
                        <a:pt x="42991" y="114313"/>
                      </a:lnTo>
                      <a:cubicBezTo>
                        <a:pt x="42991" y="114313"/>
                        <a:pt x="51587" y="107334"/>
                        <a:pt x="58612" y="101169"/>
                      </a:cubicBezTo>
                      <a:cubicBezTo>
                        <a:pt x="65637" y="94994"/>
                        <a:pt x="72385" y="86721"/>
                        <a:pt x="72385" y="86721"/>
                      </a:cubicBezTo>
                      <a:cubicBezTo>
                        <a:pt x="72385" y="86721"/>
                        <a:pt x="73863" y="73679"/>
                        <a:pt x="78300" y="58936"/>
                      </a:cubicBezTo>
                      <a:cubicBezTo>
                        <a:pt x="82737" y="44193"/>
                        <a:pt x="90039" y="27758"/>
                        <a:pt x="90039" y="27758"/>
                      </a:cubicBezTo>
                      <a:cubicBezTo>
                        <a:pt x="90039" y="27758"/>
                        <a:pt x="84863" y="44146"/>
                        <a:pt x="81721" y="57466"/>
                      </a:cubicBezTo>
                      <a:cubicBezTo>
                        <a:pt x="78485" y="70795"/>
                        <a:pt x="77283" y="81064"/>
                        <a:pt x="77283" y="81064"/>
                      </a:cubicBezTo>
                      <a:cubicBezTo>
                        <a:pt x="77283" y="81064"/>
                        <a:pt x="82183" y="78467"/>
                        <a:pt x="94384" y="64648"/>
                      </a:cubicBezTo>
                      <a:cubicBezTo>
                        <a:pt x="110467" y="46651"/>
                        <a:pt x="140785" y="8245"/>
                        <a:pt x="140785" y="82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499" name="Google Shape;11499;p17"/>
              <p:cNvGrpSpPr/>
              <p:nvPr/>
            </p:nvGrpSpPr>
            <p:grpSpPr>
              <a:xfrm>
                <a:off x="7536634" y="2770076"/>
                <a:ext cx="210194" cy="272383"/>
                <a:chOff x="7536634" y="2770076"/>
                <a:chExt cx="210194" cy="272383"/>
              </a:xfrm>
            </p:grpSpPr>
            <p:sp>
              <p:nvSpPr>
                <p:cNvPr id="11500" name="Google Shape;11500;p17"/>
                <p:cNvSpPr/>
                <p:nvPr/>
              </p:nvSpPr>
              <p:spPr>
                <a:xfrm>
                  <a:off x="7536634" y="2770076"/>
                  <a:ext cx="210194" cy="272383"/>
                </a:xfrm>
                <a:custGeom>
                  <a:avLst/>
                  <a:gdLst/>
                  <a:ahLst/>
                  <a:cxnLst/>
                  <a:rect l="l" t="t" r="r" b="b"/>
                  <a:pathLst>
                    <a:path w="210194" h="272383" extrusionOk="0">
                      <a:moveTo>
                        <a:pt x="124397" y="181984"/>
                      </a:moveTo>
                      <a:cubicBezTo>
                        <a:pt x="124397" y="181984"/>
                        <a:pt x="151342" y="180061"/>
                        <a:pt x="173322" y="154595"/>
                      </a:cubicBezTo>
                      <a:cubicBezTo>
                        <a:pt x="207929" y="114507"/>
                        <a:pt x="210194" y="87470"/>
                        <a:pt x="210194" y="87470"/>
                      </a:cubicBezTo>
                      <a:cubicBezTo>
                        <a:pt x="210194" y="87470"/>
                        <a:pt x="185441" y="116106"/>
                        <a:pt x="181355" y="94199"/>
                      </a:cubicBezTo>
                      <a:cubicBezTo>
                        <a:pt x="179228" y="82830"/>
                        <a:pt x="188102" y="57383"/>
                        <a:pt x="188102" y="57383"/>
                      </a:cubicBezTo>
                      <a:cubicBezTo>
                        <a:pt x="188102" y="57383"/>
                        <a:pt x="180402" y="50053"/>
                        <a:pt x="180273" y="35707"/>
                      </a:cubicBezTo>
                      <a:cubicBezTo>
                        <a:pt x="180135" y="21361"/>
                        <a:pt x="187575" y="0"/>
                        <a:pt x="187575" y="0"/>
                      </a:cubicBezTo>
                      <a:cubicBezTo>
                        <a:pt x="187575" y="0"/>
                        <a:pt x="174422" y="10270"/>
                        <a:pt x="162230" y="26251"/>
                      </a:cubicBezTo>
                      <a:cubicBezTo>
                        <a:pt x="150029" y="42233"/>
                        <a:pt x="138780" y="63918"/>
                        <a:pt x="138780" y="63918"/>
                      </a:cubicBezTo>
                      <a:cubicBezTo>
                        <a:pt x="138780" y="63918"/>
                        <a:pt x="138965" y="53565"/>
                        <a:pt x="138179" y="44720"/>
                      </a:cubicBezTo>
                      <a:cubicBezTo>
                        <a:pt x="137384" y="35874"/>
                        <a:pt x="135628" y="28544"/>
                        <a:pt x="135628" y="28544"/>
                      </a:cubicBezTo>
                      <a:cubicBezTo>
                        <a:pt x="135628" y="28544"/>
                        <a:pt x="129167" y="35901"/>
                        <a:pt x="124147" y="43897"/>
                      </a:cubicBezTo>
                      <a:cubicBezTo>
                        <a:pt x="119129" y="51883"/>
                        <a:pt x="115551" y="60498"/>
                        <a:pt x="115551" y="60498"/>
                      </a:cubicBezTo>
                      <a:cubicBezTo>
                        <a:pt x="115551" y="60498"/>
                        <a:pt x="106659" y="47844"/>
                        <a:pt x="97499" y="39987"/>
                      </a:cubicBezTo>
                      <a:cubicBezTo>
                        <a:pt x="88329" y="32121"/>
                        <a:pt x="78892" y="29043"/>
                        <a:pt x="78892" y="29043"/>
                      </a:cubicBezTo>
                      <a:cubicBezTo>
                        <a:pt x="78892" y="29043"/>
                        <a:pt x="71008" y="54064"/>
                        <a:pt x="66996" y="74576"/>
                      </a:cubicBezTo>
                      <a:cubicBezTo>
                        <a:pt x="62975" y="95087"/>
                        <a:pt x="62818" y="111087"/>
                        <a:pt x="62818" y="111087"/>
                      </a:cubicBezTo>
                      <a:cubicBezTo>
                        <a:pt x="62818" y="111087"/>
                        <a:pt x="57928" y="111161"/>
                        <a:pt x="53066" y="113259"/>
                      </a:cubicBezTo>
                      <a:cubicBezTo>
                        <a:pt x="48213" y="115357"/>
                        <a:pt x="43379" y="119471"/>
                        <a:pt x="43379" y="119471"/>
                      </a:cubicBezTo>
                      <a:cubicBezTo>
                        <a:pt x="43379" y="119471"/>
                        <a:pt x="43961" y="132985"/>
                        <a:pt x="48130" y="142034"/>
                      </a:cubicBezTo>
                      <a:cubicBezTo>
                        <a:pt x="52299" y="151083"/>
                        <a:pt x="60063" y="155668"/>
                        <a:pt x="60063" y="155668"/>
                      </a:cubicBezTo>
                      <a:cubicBezTo>
                        <a:pt x="60063" y="155668"/>
                        <a:pt x="42150" y="161925"/>
                        <a:pt x="27138" y="172832"/>
                      </a:cubicBezTo>
                      <a:cubicBezTo>
                        <a:pt x="12118" y="183740"/>
                        <a:pt x="0" y="199287"/>
                        <a:pt x="0" y="199287"/>
                      </a:cubicBezTo>
                      <a:cubicBezTo>
                        <a:pt x="0" y="199287"/>
                        <a:pt x="15113" y="200128"/>
                        <a:pt x="22046" y="208392"/>
                      </a:cubicBezTo>
                      <a:cubicBezTo>
                        <a:pt x="28978" y="216656"/>
                        <a:pt x="27730" y="232341"/>
                        <a:pt x="27730" y="232341"/>
                      </a:cubicBezTo>
                      <a:cubicBezTo>
                        <a:pt x="27730" y="232341"/>
                        <a:pt x="50542" y="212746"/>
                        <a:pt x="52973" y="246317"/>
                      </a:cubicBezTo>
                      <a:cubicBezTo>
                        <a:pt x="53935" y="259618"/>
                        <a:pt x="45209" y="272384"/>
                        <a:pt x="45209" y="272384"/>
                      </a:cubicBezTo>
                      <a:cubicBezTo>
                        <a:pt x="45209" y="272384"/>
                        <a:pt x="62679" y="270174"/>
                        <a:pt x="82765" y="247907"/>
                      </a:cubicBezTo>
                      <a:cubicBezTo>
                        <a:pt x="102851" y="225640"/>
                        <a:pt x="124397" y="181984"/>
                        <a:pt x="124397" y="1819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01" name="Google Shape;11501;p17"/>
                <p:cNvSpPr/>
                <p:nvPr/>
              </p:nvSpPr>
              <p:spPr>
                <a:xfrm>
                  <a:off x="7574781" y="2808002"/>
                  <a:ext cx="143013" cy="194563"/>
                </a:xfrm>
                <a:custGeom>
                  <a:avLst/>
                  <a:gdLst/>
                  <a:ahLst/>
                  <a:cxnLst/>
                  <a:rect l="l" t="t" r="r" b="b"/>
                  <a:pathLst>
                    <a:path w="143013" h="194563" extrusionOk="0">
                      <a:moveTo>
                        <a:pt x="44137" y="13116"/>
                      </a:moveTo>
                      <a:cubicBezTo>
                        <a:pt x="44137" y="13116"/>
                        <a:pt x="49489" y="62439"/>
                        <a:pt x="56366" y="81693"/>
                      </a:cubicBezTo>
                      <a:cubicBezTo>
                        <a:pt x="60212" y="92443"/>
                        <a:pt x="63632" y="98414"/>
                        <a:pt x="63632" y="98414"/>
                      </a:cubicBezTo>
                      <a:cubicBezTo>
                        <a:pt x="63632" y="98414"/>
                        <a:pt x="59010" y="99117"/>
                        <a:pt x="49129" y="96741"/>
                      </a:cubicBezTo>
                      <a:cubicBezTo>
                        <a:pt x="39248" y="94375"/>
                        <a:pt x="24098" y="88940"/>
                        <a:pt x="24098" y="88940"/>
                      </a:cubicBezTo>
                      <a:cubicBezTo>
                        <a:pt x="24098" y="88940"/>
                        <a:pt x="35522" y="99274"/>
                        <a:pt x="45764" y="103193"/>
                      </a:cubicBezTo>
                      <a:cubicBezTo>
                        <a:pt x="56006" y="107103"/>
                        <a:pt x="65074" y="104598"/>
                        <a:pt x="65074" y="104598"/>
                      </a:cubicBezTo>
                      <a:cubicBezTo>
                        <a:pt x="65074" y="104598"/>
                        <a:pt x="67662" y="115163"/>
                        <a:pt x="71692" y="123251"/>
                      </a:cubicBezTo>
                      <a:cubicBezTo>
                        <a:pt x="75722" y="131348"/>
                        <a:pt x="81203" y="136968"/>
                        <a:pt x="81203" y="136968"/>
                      </a:cubicBezTo>
                      <a:lnTo>
                        <a:pt x="56089" y="146378"/>
                      </a:lnTo>
                      <a:cubicBezTo>
                        <a:pt x="56089" y="146378"/>
                        <a:pt x="55997" y="138456"/>
                        <a:pt x="50266" y="132088"/>
                      </a:cubicBezTo>
                      <a:cubicBezTo>
                        <a:pt x="44535" y="125710"/>
                        <a:pt x="33165" y="120894"/>
                        <a:pt x="33165" y="120894"/>
                      </a:cubicBezTo>
                      <a:cubicBezTo>
                        <a:pt x="33165" y="120894"/>
                        <a:pt x="41420" y="129389"/>
                        <a:pt x="45912" y="135665"/>
                      </a:cubicBezTo>
                      <a:cubicBezTo>
                        <a:pt x="50404" y="141941"/>
                        <a:pt x="51135" y="145990"/>
                        <a:pt x="51135" y="145990"/>
                      </a:cubicBezTo>
                      <a:lnTo>
                        <a:pt x="28849" y="149355"/>
                      </a:lnTo>
                      <a:lnTo>
                        <a:pt x="324" y="151397"/>
                      </a:lnTo>
                      <a:lnTo>
                        <a:pt x="26150" y="155270"/>
                      </a:lnTo>
                      <a:cubicBezTo>
                        <a:pt x="26150" y="155270"/>
                        <a:pt x="23978" y="160483"/>
                        <a:pt x="17433" y="166372"/>
                      </a:cubicBezTo>
                      <a:cubicBezTo>
                        <a:pt x="10898" y="172250"/>
                        <a:pt x="0" y="178785"/>
                        <a:pt x="0" y="178785"/>
                      </a:cubicBezTo>
                      <a:cubicBezTo>
                        <a:pt x="0" y="178785"/>
                        <a:pt x="11222" y="174783"/>
                        <a:pt x="19023" y="168812"/>
                      </a:cubicBezTo>
                      <a:cubicBezTo>
                        <a:pt x="26825" y="162840"/>
                        <a:pt x="31196" y="154891"/>
                        <a:pt x="31196" y="154891"/>
                      </a:cubicBezTo>
                      <a:lnTo>
                        <a:pt x="49101" y="151869"/>
                      </a:lnTo>
                      <a:lnTo>
                        <a:pt x="59121" y="150870"/>
                      </a:lnTo>
                      <a:cubicBezTo>
                        <a:pt x="59121" y="150870"/>
                        <a:pt x="55932" y="158718"/>
                        <a:pt x="47687" y="169644"/>
                      </a:cubicBezTo>
                      <a:cubicBezTo>
                        <a:pt x="39433" y="180569"/>
                        <a:pt x="26131" y="194564"/>
                        <a:pt x="26131" y="194564"/>
                      </a:cubicBezTo>
                      <a:cubicBezTo>
                        <a:pt x="26131" y="194564"/>
                        <a:pt x="39414" y="185006"/>
                        <a:pt x="49083" y="173822"/>
                      </a:cubicBezTo>
                      <a:cubicBezTo>
                        <a:pt x="58751" y="162637"/>
                        <a:pt x="64806" y="149835"/>
                        <a:pt x="64806" y="149835"/>
                      </a:cubicBezTo>
                      <a:lnTo>
                        <a:pt x="83533" y="141876"/>
                      </a:lnTo>
                      <a:cubicBezTo>
                        <a:pt x="83533" y="141876"/>
                        <a:pt x="86010" y="146341"/>
                        <a:pt x="91769" y="152516"/>
                      </a:cubicBezTo>
                      <a:cubicBezTo>
                        <a:pt x="97527" y="158699"/>
                        <a:pt x="106549" y="166603"/>
                        <a:pt x="106549" y="166603"/>
                      </a:cubicBezTo>
                      <a:lnTo>
                        <a:pt x="116300" y="152682"/>
                      </a:lnTo>
                      <a:cubicBezTo>
                        <a:pt x="116300" y="152682"/>
                        <a:pt x="105670" y="149512"/>
                        <a:pt x="98701" y="144640"/>
                      </a:cubicBezTo>
                      <a:cubicBezTo>
                        <a:pt x="91722" y="139778"/>
                        <a:pt x="88385" y="133225"/>
                        <a:pt x="88385" y="133225"/>
                      </a:cubicBezTo>
                      <a:lnTo>
                        <a:pt x="97084" y="111244"/>
                      </a:lnTo>
                      <a:cubicBezTo>
                        <a:pt x="97084" y="111244"/>
                        <a:pt x="105837" y="112224"/>
                        <a:pt x="117114" y="105513"/>
                      </a:cubicBezTo>
                      <a:cubicBezTo>
                        <a:pt x="128390" y="98803"/>
                        <a:pt x="143014" y="86195"/>
                        <a:pt x="143014" y="86195"/>
                      </a:cubicBezTo>
                      <a:cubicBezTo>
                        <a:pt x="143014" y="86195"/>
                        <a:pt x="128511" y="96566"/>
                        <a:pt x="117844" y="100882"/>
                      </a:cubicBezTo>
                      <a:cubicBezTo>
                        <a:pt x="107177" y="105190"/>
                        <a:pt x="99412" y="104617"/>
                        <a:pt x="99412" y="104617"/>
                      </a:cubicBezTo>
                      <a:lnTo>
                        <a:pt x="112270" y="70009"/>
                      </a:lnTo>
                      <a:cubicBezTo>
                        <a:pt x="112270" y="70009"/>
                        <a:pt x="117521" y="67967"/>
                        <a:pt x="124305" y="58113"/>
                      </a:cubicBezTo>
                      <a:cubicBezTo>
                        <a:pt x="131089" y="48269"/>
                        <a:pt x="139409" y="30623"/>
                        <a:pt x="139409" y="30623"/>
                      </a:cubicBezTo>
                      <a:cubicBezTo>
                        <a:pt x="139409" y="30623"/>
                        <a:pt x="129324" y="47030"/>
                        <a:pt x="123085" y="55405"/>
                      </a:cubicBezTo>
                      <a:cubicBezTo>
                        <a:pt x="116855" y="63779"/>
                        <a:pt x="114479" y="64131"/>
                        <a:pt x="114479" y="64131"/>
                      </a:cubicBezTo>
                      <a:lnTo>
                        <a:pt x="129084" y="0"/>
                      </a:lnTo>
                      <a:cubicBezTo>
                        <a:pt x="129084" y="0"/>
                        <a:pt x="116273" y="44747"/>
                        <a:pt x="108859" y="67551"/>
                      </a:cubicBezTo>
                      <a:cubicBezTo>
                        <a:pt x="103258" y="84752"/>
                        <a:pt x="100550" y="91066"/>
                        <a:pt x="100550" y="91066"/>
                      </a:cubicBezTo>
                      <a:cubicBezTo>
                        <a:pt x="100550" y="91066"/>
                        <a:pt x="97961" y="87831"/>
                        <a:pt x="96011" y="80611"/>
                      </a:cubicBezTo>
                      <a:cubicBezTo>
                        <a:pt x="94061" y="73392"/>
                        <a:pt x="93284" y="62920"/>
                        <a:pt x="93284" y="62920"/>
                      </a:cubicBezTo>
                      <a:cubicBezTo>
                        <a:pt x="93284" y="62920"/>
                        <a:pt x="91889" y="75953"/>
                        <a:pt x="92785" y="84789"/>
                      </a:cubicBezTo>
                      <a:cubicBezTo>
                        <a:pt x="93691" y="93626"/>
                        <a:pt x="96899" y="98276"/>
                        <a:pt x="96899" y="98276"/>
                      </a:cubicBezTo>
                      <a:lnTo>
                        <a:pt x="85409" y="128686"/>
                      </a:lnTo>
                      <a:cubicBezTo>
                        <a:pt x="85409" y="128686"/>
                        <a:pt x="80556" y="121190"/>
                        <a:pt x="76822" y="114525"/>
                      </a:cubicBezTo>
                      <a:cubicBezTo>
                        <a:pt x="73088" y="107870"/>
                        <a:pt x="70749" y="98812"/>
                        <a:pt x="70749" y="98812"/>
                      </a:cubicBezTo>
                      <a:cubicBezTo>
                        <a:pt x="70749" y="98812"/>
                        <a:pt x="76258" y="84105"/>
                        <a:pt x="79724" y="67606"/>
                      </a:cubicBezTo>
                      <a:cubicBezTo>
                        <a:pt x="83200" y="51116"/>
                        <a:pt x="84623" y="32832"/>
                        <a:pt x="84623" y="32832"/>
                      </a:cubicBezTo>
                      <a:cubicBezTo>
                        <a:pt x="84623" y="32832"/>
                        <a:pt x="81046" y="51153"/>
                        <a:pt x="77099" y="66109"/>
                      </a:cubicBezTo>
                      <a:cubicBezTo>
                        <a:pt x="73162" y="81055"/>
                        <a:pt x="68863" y="92628"/>
                        <a:pt x="68863" y="92628"/>
                      </a:cubicBezTo>
                      <a:cubicBezTo>
                        <a:pt x="68863" y="92628"/>
                        <a:pt x="65369" y="89910"/>
                        <a:pt x="60442" y="74844"/>
                      </a:cubicBezTo>
                      <a:cubicBezTo>
                        <a:pt x="54028" y="55202"/>
                        <a:pt x="44137" y="13116"/>
                        <a:pt x="44137" y="131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02" name="Google Shape;11502;p17"/>
              <p:cNvGrpSpPr/>
              <p:nvPr/>
            </p:nvGrpSpPr>
            <p:grpSpPr>
              <a:xfrm>
                <a:off x="7750222" y="2753411"/>
                <a:ext cx="274923" cy="277337"/>
                <a:chOff x="7750222" y="2753411"/>
                <a:chExt cx="274923" cy="277337"/>
              </a:xfrm>
            </p:grpSpPr>
            <p:sp>
              <p:nvSpPr>
                <p:cNvPr id="11503" name="Google Shape;11503;p17"/>
                <p:cNvSpPr/>
                <p:nvPr/>
              </p:nvSpPr>
              <p:spPr>
                <a:xfrm>
                  <a:off x="7750222" y="2775117"/>
                  <a:ext cx="274923" cy="255631"/>
                </a:xfrm>
                <a:custGeom>
                  <a:avLst/>
                  <a:gdLst/>
                  <a:ahLst/>
                  <a:cxnLst/>
                  <a:rect l="l" t="t" r="r" b="b"/>
                  <a:pathLst>
                    <a:path w="274923" h="255631" extrusionOk="0">
                      <a:moveTo>
                        <a:pt x="99919" y="28217"/>
                      </a:moveTo>
                      <a:cubicBezTo>
                        <a:pt x="99919" y="28217"/>
                        <a:pt x="61540" y="-2111"/>
                        <a:pt x="36288" y="117"/>
                      </a:cubicBezTo>
                      <a:cubicBezTo>
                        <a:pt x="-3468" y="3620"/>
                        <a:pt x="81" y="31387"/>
                        <a:pt x="81" y="31387"/>
                      </a:cubicBezTo>
                      <a:cubicBezTo>
                        <a:pt x="81" y="31387"/>
                        <a:pt x="28551" y="28929"/>
                        <a:pt x="39976" y="58572"/>
                      </a:cubicBezTo>
                      <a:cubicBezTo>
                        <a:pt x="45910" y="73953"/>
                        <a:pt x="39542" y="91968"/>
                        <a:pt x="39542" y="91968"/>
                      </a:cubicBezTo>
                      <a:cubicBezTo>
                        <a:pt x="39542" y="91968"/>
                        <a:pt x="52510" y="109531"/>
                        <a:pt x="56319" y="125873"/>
                      </a:cubicBezTo>
                      <a:cubicBezTo>
                        <a:pt x="60136" y="142215"/>
                        <a:pt x="54812" y="157347"/>
                        <a:pt x="54812" y="157347"/>
                      </a:cubicBezTo>
                      <a:cubicBezTo>
                        <a:pt x="54812" y="157347"/>
                        <a:pt x="71182" y="161617"/>
                        <a:pt x="84732" y="158299"/>
                      </a:cubicBezTo>
                      <a:cubicBezTo>
                        <a:pt x="98283" y="154980"/>
                        <a:pt x="109015" y="144073"/>
                        <a:pt x="109015" y="144073"/>
                      </a:cubicBezTo>
                      <a:cubicBezTo>
                        <a:pt x="109015" y="144073"/>
                        <a:pt x="111372" y="155535"/>
                        <a:pt x="114746" y="166461"/>
                      </a:cubicBezTo>
                      <a:cubicBezTo>
                        <a:pt x="118110" y="177395"/>
                        <a:pt x="122501" y="187785"/>
                        <a:pt x="122501" y="187785"/>
                      </a:cubicBezTo>
                      <a:cubicBezTo>
                        <a:pt x="122501" y="187785"/>
                        <a:pt x="129960" y="187277"/>
                        <a:pt x="135183" y="184319"/>
                      </a:cubicBezTo>
                      <a:cubicBezTo>
                        <a:pt x="140396" y="181352"/>
                        <a:pt x="143372" y="175944"/>
                        <a:pt x="143372" y="175944"/>
                      </a:cubicBezTo>
                      <a:cubicBezTo>
                        <a:pt x="143372" y="175944"/>
                        <a:pt x="159391" y="200938"/>
                        <a:pt x="174596" y="220858"/>
                      </a:cubicBezTo>
                      <a:cubicBezTo>
                        <a:pt x="189792" y="240777"/>
                        <a:pt x="204184" y="255631"/>
                        <a:pt x="204184" y="255631"/>
                      </a:cubicBezTo>
                      <a:cubicBezTo>
                        <a:pt x="204184" y="255631"/>
                        <a:pt x="209231" y="236914"/>
                        <a:pt x="209841" y="218621"/>
                      </a:cubicBezTo>
                      <a:cubicBezTo>
                        <a:pt x="210452" y="200328"/>
                        <a:pt x="206634" y="182461"/>
                        <a:pt x="206634" y="182461"/>
                      </a:cubicBezTo>
                      <a:cubicBezTo>
                        <a:pt x="206634" y="182461"/>
                        <a:pt x="213659" y="188266"/>
                        <a:pt x="220138" y="191760"/>
                      </a:cubicBezTo>
                      <a:cubicBezTo>
                        <a:pt x="226618" y="195254"/>
                        <a:pt x="232543" y="196446"/>
                        <a:pt x="232543" y="196446"/>
                      </a:cubicBezTo>
                      <a:cubicBezTo>
                        <a:pt x="232543" y="196446"/>
                        <a:pt x="228291" y="180483"/>
                        <a:pt x="219982" y="165250"/>
                      </a:cubicBezTo>
                      <a:cubicBezTo>
                        <a:pt x="211681" y="150007"/>
                        <a:pt x="199332" y="135477"/>
                        <a:pt x="199332" y="135477"/>
                      </a:cubicBezTo>
                      <a:cubicBezTo>
                        <a:pt x="199332" y="135477"/>
                        <a:pt x="223577" y="150007"/>
                        <a:pt x="242470" y="155812"/>
                      </a:cubicBezTo>
                      <a:cubicBezTo>
                        <a:pt x="261373" y="161617"/>
                        <a:pt x="274924" y="158696"/>
                        <a:pt x="274924" y="158696"/>
                      </a:cubicBezTo>
                      <a:cubicBezTo>
                        <a:pt x="274924" y="158696"/>
                        <a:pt x="252906" y="139516"/>
                        <a:pt x="240825" y="121834"/>
                      </a:cubicBezTo>
                      <a:cubicBezTo>
                        <a:pt x="228735" y="104151"/>
                        <a:pt x="226581" y="87966"/>
                        <a:pt x="226581" y="87966"/>
                      </a:cubicBezTo>
                      <a:cubicBezTo>
                        <a:pt x="226581" y="87966"/>
                        <a:pt x="198638" y="82559"/>
                        <a:pt x="186641" y="41758"/>
                      </a:cubicBezTo>
                      <a:cubicBezTo>
                        <a:pt x="181889" y="25582"/>
                        <a:pt x="191253" y="21709"/>
                        <a:pt x="191253" y="21709"/>
                      </a:cubicBezTo>
                      <a:cubicBezTo>
                        <a:pt x="191253" y="21709"/>
                        <a:pt x="166619" y="3130"/>
                        <a:pt x="143289" y="4036"/>
                      </a:cubicBezTo>
                      <a:cubicBezTo>
                        <a:pt x="119950" y="4942"/>
                        <a:pt x="99919" y="28217"/>
                        <a:pt x="99919" y="282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04" name="Google Shape;11504;p17"/>
                <p:cNvSpPr/>
                <p:nvPr/>
              </p:nvSpPr>
              <p:spPr>
                <a:xfrm>
                  <a:off x="7782905" y="2753411"/>
                  <a:ext cx="189285" cy="248433"/>
                </a:xfrm>
                <a:custGeom>
                  <a:avLst/>
                  <a:gdLst/>
                  <a:ahLst/>
                  <a:cxnLst/>
                  <a:rect l="l" t="t" r="r" b="b"/>
                  <a:pathLst>
                    <a:path w="189285" h="248433" extrusionOk="0">
                      <a:moveTo>
                        <a:pt x="161056" y="248434"/>
                      </a:moveTo>
                      <a:cubicBezTo>
                        <a:pt x="161056" y="248434"/>
                        <a:pt x="140869" y="186337"/>
                        <a:pt x="126079" y="156305"/>
                      </a:cubicBezTo>
                      <a:cubicBezTo>
                        <a:pt x="117834" y="139556"/>
                        <a:pt x="111391" y="128695"/>
                        <a:pt x="111391" y="128695"/>
                      </a:cubicBezTo>
                      <a:cubicBezTo>
                        <a:pt x="111391" y="128695"/>
                        <a:pt x="117871" y="133474"/>
                        <a:pt x="132716" y="148060"/>
                      </a:cubicBezTo>
                      <a:cubicBezTo>
                        <a:pt x="147570" y="162646"/>
                        <a:pt x="170780" y="187049"/>
                        <a:pt x="170780" y="187049"/>
                      </a:cubicBezTo>
                      <a:cubicBezTo>
                        <a:pt x="170780" y="187049"/>
                        <a:pt x="151702" y="161620"/>
                        <a:pt x="135942" y="144853"/>
                      </a:cubicBezTo>
                      <a:cubicBezTo>
                        <a:pt x="120182" y="128085"/>
                        <a:pt x="107741" y="119979"/>
                        <a:pt x="107741" y="119979"/>
                      </a:cubicBezTo>
                      <a:cubicBezTo>
                        <a:pt x="107741" y="119979"/>
                        <a:pt x="101344" y="104940"/>
                        <a:pt x="93478" y="90945"/>
                      </a:cubicBezTo>
                      <a:cubicBezTo>
                        <a:pt x="85621" y="76951"/>
                        <a:pt x="76304" y="64001"/>
                        <a:pt x="76304" y="64001"/>
                      </a:cubicBezTo>
                      <a:lnTo>
                        <a:pt x="110144" y="83680"/>
                      </a:lnTo>
                      <a:cubicBezTo>
                        <a:pt x="110144" y="83680"/>
                        <a:pt x="112270" y="92720"/>
                        <a:pt x="122142" y="106816"/>
                      </a:cubicBezTo>
                      <a:cubicBezTo>
                        <a:pt x="132023" y="120912"/>
                        <a:pt x="149632" y="140065"/>
                        <a:pt x="149632" y="140065"/>
                      </a:cubicBezTo>
                      <a:cubicBezTo>
                        <a:pt x="149632" y="140065"/>
                        <a:pt x="135591" y="120533"/>
                        <a:pt x="127521" y="108036"/>
                      </a:cubicBezTo>
                      <a:cubicBezTo>
                        <a:pt x="119461" y="95530"/>
                        <a:pt x="117372" y="90077"/>
                        <a:pt x="117372" y="90077"/>
                      </a:cubicBezTo>
                      <a:lnTo>
                        <a:pt x="148670" y="113157"/>
                      </a:lnTo>
                      <a:lnTo>
                        <a:pt x="189285" y="145259"/>
                      </a:lnTo>
                      <a:lnTo>
                        <a:pt x="151064" y="109746"/>
                      </a:lnTo>
                      <a:cubicBezTo>
                        <a:pt x="151064" y="109746"/>
                        <a:pt x="152876" y="106474"/>
                        <a:pt x="160816" y="107722"/>
                      </a:cubicBezTo>
                      <a:cubicBezTo>
                        <a:pt x="168756" y="108970"/>
                        <a:pt x="182824" y="114738"/>
                        <a:pt x="182824" y="114738"/>
                      </a:cubicBezTo>
                      <a:cubicBezTo>
                        <a:pt x="182824" y="114738"/>
                        <a:pt x="167656" y="105716"/>
                        <a:pt x="157914" y="103054"/>
                      </a:cubicBezTo>
                      <a:cubicBezTo>
                        <a:pt x="148180" y="100392"/>
                        <a:pt x="143882" y="104080"/>
                        <a:pt x="143882" y="104080"/>
                      </a:cubicBezTo>
                      <a:lnTo>
                        <a:pt x="118832" y="85899"/>
                      </a:lnTo>
                      <a:lnTo>
                        <a:pt x="104625" y="74945"/>
                      </a:lnTo>
                      <a:cubicBezTo>
                        <a:pt x="104625" y="74945"/>
                        <a:pt x="107241" y="69935"/>
                        <a:pt x="116374" y="67550"/>
                      </a:cubicBezTo>
                      <a:cubicBezTo>
                        <a:pt x="125506" y="65175"/>
                        <a:pt x="141155" y="65425"/>
                        <a:pt x="141155" y="65425"/>
                      </a:cubicBezTo>
                      <a:cubicBezTo>
                        <a:pt x="141155" y="65425"/>
                        <a:pt x="124415" y="60202"/>
                        <a:pt x="113305" y="61154"/>
                      </a:cubicBezTo>
                      <a:cubicBezTo>
                        <a:pt x="102194" y="62115"/>
                        <a:pt x="96704" y="69260"/>
                        <a:pt x="96704" y="69260"/>
                      </a:cubicBezTo>
                      <a:lnTo>
                        <a:pt x="71710" y="55654"/>
                      </a:lnTo>
                      <a:cubicBezTo>
                        <a:pt x="71710" y="55654"/>
                        <a:pt x="66996" y="47631"/>
                        <a:pt x="57133" y="33720"/>
                      </a:cubicBezTo>
                      <a:cubicBezTo>
                        <a:pt x="47280" y="19799"/>
                        <a:pt x="32259" y="0"/>
                        <a:pt x="32259" y="0"/>
                      </a:cubicBezTo>
                      <a:lnTo>
                        <a:pt x="21713" y="3938"/>
                      </a:lnTo>
                      <a:cubicBezTo>
                        <a:pt x="21713" y="3938"/>
                        <a:pt x="37842" y="20345"/>
                        <a:pt x="49138" y="34247"/>
                      </a:cubicBezTo>
                      <a:cubicBezTo>
                        <a:pt x="60433" y="48149"/>
                        <a:pt x="66885" y="59564"/>
                        <a:pt x="66885" y="59564"/>
                      </a:cubicBezTo>
                      <a:lnTo>
                        <a:pt x="59906" y="73882"/>
                      </a:lnTo>
                      <a:cubicBezTo>
                        <a:pt x="59906" y="73882"/>
                        <a:pt x="47039" y="62226"/>
                        <a:pt x="32472" y="56190"/>
                      </a:cubicBezTo>
                      <a:cubicBezTo>
                        <a:pt x="17904" y="50164"/>
                        <a:pt x="0" y="46743"/>
                        <a:pt x="0" y="46743"/>
                      </a:cubicBezTo>
                      <a:cubicBezTo>
                        <a:pt x="0" y="46743"/>
                        <a:pt x="18302" y="52539"/>
                        <a:pt x="32592" y="60535"/>
                      </a:cubicBezTo>
                      <a:cubicBezTo>
                        <a:pt x="46882" y="68539"/>
                        <a:pt x="58214" y="78541"/>
                        <a:pt x="58214" y="78541"/>
                      </a:cubicBezTo>
                      <a:lnTo>
                        <a:pt x="48426" y="102084"/>
                      </a:lnTo>
                      <a:cubicBezTo>
                        <a:pt x="48426" y="102084"/>
                        <a:pt x="41382" y="98063"/>
                        <a:pt x="34080" y="100993"/>
                      </a:cubicBezTo>
                      <a:cubicBezTo>
                        <a:pt x="26787" y="103923"/>
                        <a:pt x="19244" y="113795"/>
                        <a:pt x="19244" y="113795"/>
                      </a:cubicBezTo>
                      <a:cubicBezTo>
                        <a:pt x="19244" y="113795"/>
                        <a:pt x="29652" y="107445"/>
                        <a:pt x="36520" y="105513"/>
                      </a:cubicBezTo>
                      <a:cubicBezTo>
                        <a:pt x="43397" y="103581"/>
                        <a:pt x="46734" y="106058"/>
                        <a:pt x="46734" y="106058"/>
                      </a:cubicBezTo>
                      <a:lnTo>
                        <a:pt x="41882" y="160807"/>
                      </a:lnTo>
                      <a:cubicBezTo>
                        <a:pt x="41882" y="160807"/>
                        <a:pt x="49045" y="125765"/>
                        <a:pt x="53981" y="108988"/>
                      </a:cubicBezTo>
                      <a:cubicBezTo>
                        <a:pt x="57697" y="96316"/>
                        <a:pt x="60008" y="92452"/>
                        <a:pt x="60008" y="92452"/>
                      </a:cubicBezTo>
                      <a:cubicBezTo>
                        <a:pt x="60008" y="92452"/>
                        <a:pt x="64555" y="99237"/>
                        <a:pt x="69195" y="109728"/>
                      </a:cubicBezTo>
                      <a:cubicBezTo>
                        <a:pt x="73827" y="120219"/>
                        <a:pt x="77598" y="132975"/>
                        <a:pt x="77598" y="132975"/>
                      </a:cubicBezTo>
                      <a:cubicBezTo>
                        <a:pt x="77598" y="132975"/>
                        <a:pt x="76322" y="119960"/>
                        <a:pt x="72782" y="108905"/>
                      </a:cubicBezTo>
                      <a:cubicBezTo>
                        <a:pt x="69251" y="97841"/>
                        <a:pt x="63456" y="88736"/>
                        <a:pt x="63456" y="88736"/>
                      </a:cubicBezTo>
                      <a:lnTo>
                        <a:pt x="72338" y="68271"/>
                      </a:lnTo>
                      <a:cubicBezTo>
                        <a:pt x="72338" y="68271"/>
                        <a:pt x="81221" y="82589"/>
                        <a:pt x="88293" y="94606"/>
                      </a:cubicBezTo>
                      <a:cubicBezTo>
                        <a:pt x="95363" y="106622"/>
                        <a:pt x="101030" y="119664"/>
                        <a:pt x="101030" y="119664"/>
                      </a:cubicBezTo>
                      <a:cubicBezTo>
                        <a:pt x="101030" y="119664"/>
                        <a:pt x="96796" y="129611"/>
                        <a:pt x="95964" y="144039"/>
                      </a:cubicBezTo>
                      <a:cubicBezTo>
                        <a:pt x="95133" y="158468"/>
                        <a:pt x="97693" y="177371"/>
                        <a:pt x="97693" y="177371"/>
                      </a:cubicBezTo>
                      <a:cubicBezTo>
                        <a:pt x="97693" y="177371"/>
                        <a:pt x="98220" y="161010"/>
                        <a:pt x="100124" y="148901"/>
                      </a:cubicBezTo>
                      <a:cubicBezTo>
                        <a:pt x="102028" y="136783"/>
                        <a:pt x="105310" y="128908"/>
                        <a:pt x="105310" y="128908"/>
                      </a:cubicBezTo>
                      <a:cubicBezTo>
                        <a:pt x="105310" y="128908"/>
                        <a:pt x="111031" y="136183"/>
                        <a:pt x="121938" y="159134"/>
                      </a:cubicBezTo>
                      <a:cubicBezTo>
                        <a:pt x="136146" y="189017"/>
                        <a:pt x="161056" y="248434"/>
                        <a:pt x="161056" y="2484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05" name="Google Shape;11505;p17"/>
              <p:cNvGrpSpPr/>
              <p:nvPr/>
            </p:nvGrpSpPr>
            <p:grpSpPr>
              <a:xfrm>
                <a:off x="7512083" y="2986944"/>
                <a:ext cx="218975" cy="173063"/>
                <a:chOff x="7512083" y="2986944"/>
                <a:chExt cx="218975" cy="173063"/>
              </a:xfrm>
            </p:grpSpPr>
            <p:sp>
              <p:nvSpPr>
                <p:cNvPr id="11506" name="Google Shape;11506;p17"/>
                <p:cNvSpPr/>
                <p:nvPr/>
              </p:nvSpPr>
              <p:spPr>
                <a:xfrm>
                  <a:off x="7512083" y="2992154"/>
                  <a:ext cx="218975" cy="167853"/>
                </a:xfrm>
                <a:custGeom>
                  <a:avLst/>
                  <a:gdLst/>
                  <a:ahLst/>
                  <a:cxnLst/>
                  <a:rect l="l" t="t" r="r" b="b"/>
                  <a:pathLst>
                    <a:path w="218975" h="167853" extrusionOk="0">
                      <a:moveTo>
                        <a:pt x="129906" y="24453"/>
                      </a:moveTo>
                      <a:cubicBezTo>
                        <a:pt x="129906" y="24453"/>
                        <a:pt x="158052" y="8998"/>
                        <a:pt x="180856" y="14340"/>
                      </a:cubicBezTo>
                      <a:cubicBezTo>
                        <a:pt x="216766" y="22743"/>
                        <a:pt x="218975" y="41627"/>
                        <a:pt x="218975" y="41627"/>
                      </a:cubicBezTo>
                      <a:cubicBezTo>
                        <a:pt x="218975" y="41627"/>
                        <a:pt x="193279" y="35646"/>
                        <a:pt x="188870" y="54660"/>
                      </a:cubicBezTo>
                      <a:cubicBezTo>
                        <a:pt x="186577" y="64532"/>
                        <a:pt x="195691" y="78073"/>
                        <a:pt x="195691" y="78073"/>
                      </a:cubicBezTo>
                      <a:cubicBezTo>
                        <a:pt x="195691" y="78073"/>
                        <a:pt x="187594" y="88407"/>
                        <a:pt x="187363" y="99268"/>
                      </a:cubicBezTo>
                      <a:cubicBezTo>
                        <a:pt x="187141" y="110120"/>
                        <a:pt x="194776" y="121499"/>
                        <a:pt x="194776" y="121499"/>
                      </a:cubicBezTo>
                      <a:cubicBezTo>
                        <a:pt x="194776" y="121499"/>
                        <a:pt x="181096" y="122035"/>
                        <a:pt x="168451" y="117681"/>
                      </a:cubicBezTo>
                      <a:cubicBezTo>
                        <a:pt x="155797" y="113337"/>
                        <a:pt x="144187" y="104103"/>
                        <a:pt x="144187" y="104103"/>
                      </a:cubicBezTo>
                      <a:cubicBezTo>
                        <a:pt x="144187" y="104103"/>
                        <a:pt x="144307" y="111765"/>
                        <a:pt x="143429" y="118901"/>
                      </a:cubicBezTo>
                      <a:cubicBezTo>
                        <a:pt x="142551" y="126037"/>
                        <a:pt x="140666" y="132646"/>
                        <a:pt x="140666" y="132646"/>
                      </a:cubicBezTo>
                      <a:cubicBezTo>
                        <a:pt x="140666" y="132646"/>
                        <a:pt x="133955" y="131167"/>
                        <a:pt x="128760" y="128320"/>
                      </a:cubicBezTo>
                      <a:cubicBezTo>
                        <a:pt x="123565" y="125464"/>
                        <a:pt x="119886" y="121240"/>
                        <a:pt x="119886" y="121240"/>
                      </a:cubicBezTo>
                      <a:cubicBezTo>
                        <a:pt x="119886" y="121240"/>
                        <a:pt x="110514" y="136316"/>
                        <a:pt x="100882" y="147971"/>
                      </a:cubicBezTo>
                      <a:cubicBezTo>
                        <a:pt x="91260" y="159618"/>
                        <a:pt x="81369" y="167854"/>
                        <a:pt x="81369" y="167854"/>
                      </a:cubicBezTo>
                      <a:cubicBezTo>
                        <a:pt x="81369" y="167854"/>
                        <a:pt x="73291" y="154007"/>
                        <a:pt x="69224" y="141122"/>
                      </a:cubicBezTo>
                      <a:cubicBezTo>
                        <a:pt x="65147" y="128237"/>
                        <a:pt x="65092" y="116322"/>
                        <a:pt x="65092" y="116322"/>
                      </a:cubicBezTo>
                      <a:cubicBezTo>
                        <a:pt x="65092" y="116322"/>
                        <a:pt x="59980" y="119326"/>
                        <a:pt x="54915" y="120805"/>
                      </a:cubicBezTo>
                      <a:cubicBezTo>
                        <a:pt x="49850" y="122275"/>
                        <a:pt x="44830" y="122220"/>
                        <a:pt x="44830" y="122220"/>
                      </a:cubicBezTo>
                      <a:cubicBezTo>
                        <a:pt x="44830" y="122220"/>
                        <a:pt x="45523" y="111701"/>
                        <a:pt x="49942" y="102291"/>
                      </a:cubicBezTo>
                      <a:cubicBezTo>
                        <a:pt x="54360" y="92872"/>
                        <a:pt x="62494" y="84571"/>
                        <a:pt x="62494" y="84571"/>
                      </a:cubicBezTo>
                      <a:cubicBezTo>
                        <a:pt x="62494" y="84571"/>
                        <a:pt x="43822" y="91097"/>
                        <a:pt x="28192" y="92326"/>
                      </a:cubicBezTo>
                      <a:cubicBezTo>
                        <a:pt x="12571" y="93556"/>
                        <a:pt x="0" y="89480"/>
                        <a:pt x="0" y="89480"/>
                      </a:cubicBezTo>
                      <a:cubicBezTo>
                        <a:pt x="0" y="89480"/>
                        <a:pt x="15806" y="79367"/>
                        <a:pt x="23099" y="68811"/>
                      </a:cubicBezTo>
                      <a:cubicBezTo>
                        <a:pt x="30401" y="58255"/>
                        <a:pt x="29190" y="47265"/>
                        <a:pt x="29190" y="47265"/>
                      </a:cubicBezTo>
                      <a:cubicBezTo>
                        <a:pt x="29190" y="47265"/>
                        <a:pt x="52909" y="47672"/>
                        <a:pt x="55663" y="20940"/>
                      </a:cubicBezTo>
                      <a:cubicBezTo>
                        <a:pt x="56754" y="10338"/>
                        <a:pt x="47714" y="6234"/>
                        <a:pt x="47714" y="6234"/>
                      </a:cubicBezTo>
                      <a:cubicBezTo>
                        <a:pt x="47714" y="6234"/>
                        <a:pt x="65961" y="-3074"/>
                        <a:pt x="86813" y="1058"/>
                      </a:cubicBezTo>
                      <a:cubicBezTo>
                        <a:pt x="107657" y="5180"/>
                        <a:pt x="129906" y="24453"/>
                        <a:pt x="129906" y="244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07" name="Google Shape;11507;p17"/>
                <p:cNvSpPr/>
                <p:nvPr/>
              </p:nvSpPr>
              <p:spPr>
                <a:xfrm>
                  <a:off x="7552061" y="2986944"/>
                  <a:ext cx="148882" cy="154410"/>
                </a:xfrm>
                <a:custGeom>
                  <a:avLst/>
                  <a:gdLst/>
                  <a:ahLst/>
                  <a:cxnLst/>
                  <a:rect l="l" t="t" r="r" b="b"/>
                  <a:pathLst>
                    <a:path w="148882" h="154410" extrusionOk="0">
                      <a:moveTo>
                        <a:pt x="45079" y="154411"/>
                      </a:moveTo>
                      <a:cubicBezTo>
                        <a:pt x="45079" y="154411"/>
                        <a:pt x="50986" y="114017"/>
                        <a:pt x="58297" y="95244"/>
                      </a:cubicBezTo>
                      <a:cubicBezTo>
                        <a:pt x="62374" y="84762"/>
                        <a:pt x="65988" y="78134"/>
                        <a:pt x="65988" y="78134"/>
                      </a:cubicBezTo>
                      <a:cubicBezTo>
                        <a:pt x="65988" y="78134"/>
                        <a:pt x="61172" y="80501"/>
                        <a:pt x="50829" y="88477"/>
                      </a:cubicBezTo>
                      <a:cubicBezTo>
                        <a:pt x="40486" y="96455"/>
                        <a:pt x="24615" y="110033"/>
                        <a:pt x="24615" y="110033"/>
                      </a:cubicBezTo>
                      <a:cubicBezTo>
                        <a:pt x="24615" y="110033"/>
                        <a:pt x="36622" y="95114"/>
                        <a:pt x="47344" y="85751"/>
                      </a:cubicBezTo>
                      <a:cubicBezTo>
                        <a:pt x="58076" y="76387"/>
                        <a:pt x="67541" y="72579"/>
                        <a:pt x="67541" y="72579"/>
                      </a:cubicBezTo>
                      <a:cubicBezTo>
                        <a:pt x="67541" y="72579"/>
                        <a:pt x="70314" y="63021"/>
                        <a:pt x="74575" y="54416"/>
                      </a:cubicBezTo>
                      <a:cubicBezTo>
                        <a:pt x="78846" y="45810"/>
                        <a:pt x="84604" y="38157"/>
                        <a:pt x="84604" y="38157"/>
                      </a:cubicBezTo>
                      <a:lnTo>
                        <a:pt x="58409" y="46845"/>
                      </a:lnTo>
                      <a:cubicBezTo>
                        <a:pt x="58409" y="46845"/>
                        <a:pt x="58270" y="52844"/>
                        <a:pt x="52243" y="61228"/>
                      </a:cubicBezTo>
                      <a:cubicBezTo>
                        <a:pt x="46207" y="69603"/>
                        <a:pt x="34293" y="80353"/>
                        <a:pt x="34293" y="80353"/>
                      </a:cubicBezTo>
                      <a:cubicBezTo>
                        <a:pt x="34293" y="80353"/>
                        <a:pt x="42972" y="68798"/>
                        <a:pt x="47714" y="61265"/>
                      </a:cubicBezTo>
                      <a:cubicBezTo>
                        <a:pt x="52446" y="53741"/>
                        <a:pt x="53241" y="50228"/>
                        <a:pt x="53241" y="50228"/>
                      </a:cubicBezTo>
                      <a:lnTo>
                        <a:pt x="29967" y="61690"/>
                      </a:lnTo>
                      <a:lnTo>
                        <a:pt x="166" y="78051"/>
                      </a:lnTo>
                      <a:lnTo>
                        <a:pt x="27185" y="58945"/>
                      </a:lnTo>
                      <a:cubicBezTo>
                        <a:pt x="27185" y="58945"/>
                        <a:pt x="24939" y="56385"/>
                        <a:pt x="18144" y="56070"/>
                      </a:cubicBezTo>
                      <a:cubicBezTo>
                        <a:pt x="11351" y="55756"/>
                        <a:pt x="0" y="57679"/>
                        <a:pt x="0" y="57679"/>
                      </a:cubicBezTo>
                      <a:cubicBezTo>
                        <a:pt x="0" y="57679"/>
                        <a:pt x="11702" y="53639"/>
                        <a:pt x="19818" y="53242"/>
                      </a:cubicBezTo>
                      <a:cubicBezTo>
                        <a:pt x="27933" y="52835"/>
                        <a:pt x="32453" y="56061"/>
                        <a:pt x="32453" y="56061"/>
                      </a:cubicBezTo>
                      <a:lnTo>
                        <a:pt x="51143" y="47095"/>
                      </a:lnTo>
                      <a:lnTo>
                        <a:pt x="61616" y="41558"/>
                      </a:lnTo>
                      <a:cubicBezTo>
                        <a:pt x="61616" y="41558"/>
                        <a:pt x="58335" y="37667"/>
                        <a:pt x="49785" y="34635"/>
                      </a:cubicBezTo>
                      <a:cubicBezTo>
                        <a:pt x="41225" y="31603"/>
                        <a:pt x="27406" y="29440"/>
                        <a:pt x="27406" y="29440"/>
                      </a:cubicBezTo>
                      <a:cubicBezTo>
                        <a:pt x="27406" y="29440"/>
                        <a:pt x="41235" y="28285"/>
                        <a:pt x="51263" y="30623"/>
                      </a:cubicBezTo>
                      <a:cubicBezTo>
                        <a:pt x="61302" y="32962"/>
                        <a:pt x="67541" y="38776"/>
                        <a:pt x="67541" y="38776"/>
                      </a:cubicBezTo>
                      <a:lnTo>
                        <a:pt x="87063" y="33008"/>
                      </a:lnTo>
                      <a:cubicBezTo>
                        <a:pt x="87063" y="33008"/>
                        <a:pt x="89688" y="28100"/>
                        <a:pt x="95743" y="19846"/>
                      </a:cubicBezTo>
                      <a:cubicBezTo>
                        <a:pt x="101797" y="11591"/>
                        <a:pt x="111290" y="0"/>
                        <a:pt x="111290" y="0"/>
                      </a:cubicBezTo>
                      <a:lnTo>
                        <a:pt x="121384" y="4335"/>
                      </a:lnTo>
                      <a:cubicBezTo>
                        <a:pt x="121384" y="4335"/>
                        <a:pt x="110264" y="13384"/>
                        <a:pt x="102934" y="21417"/>
                      </a:cubicBezTo>
                      <a:cubicBezTo>
                        <a:pt x="95613" y="29449"/>
                        <a:pt x="92091" y="36456"/>
                        <a:pt x="92091" y="36456"/>
                      </a:cubicBezTo>
                      <a:lnTo>
                        <a:pt x="101039" y="47520"/>
                      </a:lnTo>
                      <a:cubicBezTo>
                        <a:pt x="101039" y="47520"/>
                        <a:pt x="110190" y="41290"/>
                        <a:pt x="121938" y="39257"/>
                      </a:cubicBezTo>
                      <a:cubicBezTo>
                        <a:pt x="133677" y="37223"/>
                        <a:pt x="148883" y="37519"/>
                        <a:pt x="148883" y="37519"/>
                      </a:cubicBezTo>
                      <a:cubicBezTo>
                        <a:pt x="148883" y="37519"/>
                        <a:pt x="133788" y="38832"/>
                        <a:pt x="122669" y="42279"/>
                      </a:cubicBezTo>
                      <a:cubicBezTo>
                        <a:pt x="111549" y="45727"/>
                        <a:pt x="103433" y="51033"/>
                        <a:pt x="103433" y="51033"/>
                      </a:cubicBezTo>
                      <a:lnTo>
                        <a:pt x="116651" y="68955"/>
                      </a:lnTo>
                      <a:cubicBezTo>
                        <a:pt x="116651" y="68955"/>
                        <a:pt x="122123" y="67199"/>
                        <a:pt x="129148" y="70342"/>
                      </a:cubicBezTo>
                      <a:cubicBezTo>
                        <a:pt x="136173" y="73476"/>
                        <a:pt x="144769" y="81508"/>
                        <a:pt x="144769" y="81508"/>
                      </a:cubicBezTo>
                      <a:cubicBezTo>
                        <a:pt x="144769" y="81508"/>
                        <a:pt x="134324" y="75518"/>
                        <a:pt x="127863" y="73134"/>
                      </a:cubicBezTo>
                      <a:cubicBezTo>
                        <a:pt x="121402" y="70758"/>
                        <a:pt x="118916" y="71987"/>
                        <a:pt x="118916" y="71987"/>
                      </a:cubicBezTo>
                      <a:lnTo>
                        <a:pt x="133770" y="110994"/>
                      </a:lnTo>
                      <a:cubicBezTo>
                        <a:pt x="133770" y="110994"/>
                        <a:pt x="120672" y="85418"/>
                        <a:pt x="113065" y="72949"/>
                      </a:cubicBezTo>
                      <a:cubicBezTo>
                        <a:pt x="107324" y="63539"/>
                        <a:pt x="104533" y="60489"/>
                        <a:pt x="104533" y="60489"/>
                      </a:cubicBezTo>
                      <a:cubicBezTo>
                        <a:pt x="104533" y="60489"/>
                        <a:pt x="101806" y="64546"/>
                        <a:pt x="99727" y="71192"/>
                      </a:cubicBezTo>
                      <a:cubicBezTo>
                        <a:pt x="97638" y="77829"/>
                        <a:pt x="96759" y="86185"/>
                        <a:pt x="96759" y="86185"/>
                      </a:cubicBezTo>
                      <a:cubicBezTo>
                        <a:pt x="96759" y="86185"/>
                        <a:pt x="95382" y="77275"/>
                        <a:pt x="96381" y="70074"/>
                      </a:cubicBezTo>
                      <a:cubicBezTo>
                        <a:pt x="97379" y="62873"/>
                        <a:pt x="100762" y="57374"/>
                        <a:pt x="100762" y="57374"/>
                      </a:cubicBezTo>
                      <a:lnTo>
                        <a:pt x="88949" y="41734"/>
                      </a:lnTo>
                      <a:cubicBezTo>
                        <a:pt x="88949" y="41734"/>
                        <a:pt x="83828" y="50413"/>
                        <a:pt x="79881" y="57753"/>
                      </a:cubicBezTo>
                      <a:cubicBezTo>
                        <a:pt x="75934" y="65101"/>
                        <a:pt x="73429" y="73365"/>
                        <a:pt x="73429" y="73365"/>
                      </a:cubicBezTo>
                      <a:cubicBezTo>
                        <a:pt x="73429" y="73365"/>
                        <a:pt x="79095" y="80963"/>
                        <a:pt x="82617" y="91167"/>
                      </a:cubicBezTo>
                      <a:cubicBezTo>
                        <a:pt x="86139" y="101381"/>
                        <a:pt x="87516" y="114211"/>
                        <a:pt x="87516" y="114211"/>
                      </a:cubicBezTo>
                      <a:cubicBezTo>
                        <a:pt x="87516" y="114211"/>
                        <a:pt x="83893" y="102703"/>
                        <a:pt x="79872" y="93940"/>
                      </a:cubicBezTo>
                      <a:cubicBezTo>
                        <a:pt x="75841" y="85187"/>
                        <a:pt x="71423" y="79197"/>
                        <a:pt x="71423" y="79197"/>
                      </a:cubicBezTo>
                      <a:cubicBezTo>
                        <a:pt x="71423" y="79197"/>
                        <a:pt x="67753" y="83421"/>
                        <a:pt x="62513" y="97832"/>
                      </a:cubicBezTo>
                      <a:cubicBezTo>
                        <a:pt x="55682" y="116596"/>
                        <a:pt x="45079" y="154411"/>
                        <a:pt x="45079" y="15441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08" name="Google Shape;11508;p17"/>
              <p:cNvGrpSpPr/>
              <p:nvPr/>
            </p:nvGrpSpPr>
            <p:grpSpPr>
              <a:xfrm>
                <a:off x="6549257" y="1712256"/>
                <a:ext cx="313378" cy="320402"/>
                <a:chOff x="6549257" y="1712256"/>
                <a:chExt cx="313378" cy="320402"/>
              </a:xfrm>
            </p:grpSpPr>
            <p:sp>
              <p:nvSpPr>
                <p:cNvPr id="11509" name="Google Shape;11509;p17"/>
                <p:cNvSpPr/>
                <p:nvPr/>
              </p:nvSpPr>
              <p:spPr>
                <a:xfrm>
                  <a:off x="6549257" y="1712256"/>
                  <a:ext cx="288866" cy="320402"/>
                </a:xfrm>
                <a:custGeom>
                  <a:avLst/>
                  <a:gdLst/>
                  <a:ahLst/>
                  <a:cxnLst/>
                  <a:rect l="l" t="t" r="r" b="b"/>
                  <a:pathLst>
                    <a:path w="288866" h="320402" extrusionOk="0">
                      <a:moveTo>
                        <a:pt x="256965" y="161177"/>
                      </a:moveTo>
                      <a:cubicBezTo>
                        <a:pt x="256965" y="161177"/>
                        <a:pt x="291249" y="127540"/>
                        <a:pt x="288735" y="89023"/>
                      </a:cubicBezTo>
                      <a:cubicBezTo>
                        <a:pt x="284788" y="28368"/>
                        <a:pt x="253416" y="13070"/>
                        <a:pt x="253416" y="13070"/>
                      </a:cubicBezTo>
                      <a:cubicBezTo>
                        <a:pt x="253416" y="13070"/>
                        <a:pt x="256180" y="56449"/>
                        <a:pt x="222691" y="51254"/>
                      </a:cubicBezTo>
                      <a:cubicBezTo>
                        <a:pt x="205304" y="48555"/>
                        <a:pt x="184960" y="25974"/>
                        <a:pt x="184960" y="25974"/>
                      </a:cubicBezTo>
                      <a:cubicBezTo>
                        <a:pt x="184960" y="25974"/>
                        <a:pt x="165114" y="31936"/>
                        <a:pt x="146646" y="25447"/>
                      </a:cubicBezTo>
                      <a:cubicBezTo>
                        <a:pt x="128178" y="18949"/>
                        <a:pt x="111087" y="0"/>
                        <a:pt x="111087" y="0"/>
                      </a:cubicBezTo>
                      <a:cubicBezTo>
                        <a:pt x="111087" y="0"/>
                        <a:pt x="106261" y="20751"/>
                        <a:pt x="110005" y="42991"/>
                      </a:cubicBezTo>
                      <a:cubicBezTo>
                        <a:pt x="113749" y="65231"/>
                        <a:pt x="126070" y="88958"/>
                        <a:pt x="126070" y="88958"/>
                      </a:cubicBezTo>
                      <a:cubicBezTo>
                        <a:pt x="126070" y="88958"/>
                        <a:pt x="113120" y="83930"/>
                        <a:pt x="100771" y="80787"/>
                      </a:cubicBezTo>
                      <a:cubicBezTo>
                        <a:pt x="88422" y="77644"/>
                        <a:pt x="76674" y="76378"/>
                        <a:pt x="76674" y="76378"/>
                      </a:cubicBezTo>
                      <a:cubicBezTo>
                        <a:pt x="76674" y="76378"/>
                        <a:pt x="77247" y="87655"/>
                        <a:pt x="80593" y="97453"/>
                      </a:cubicBezTo>
                      <a:cubicBezTo>
                        <a:pt x="83939" y="107260"/>
                        <a:pt x="90049" y="115598"/>
                        <a:pt x="90049" y="115598"/>
                      </a:cubicBezTo>
                      <a:cubicBezTo>
                        <a:pt x="90049" y="115598"/>
                        <a:pt x="61801" y="120534"/>
                        <a:pt x="39293" y="128030"/>
                      </a:cubicBezTo>
                      <a:cubicBezTo>
                        <a:pt x="16777" y="135526"/>
                        <a:pt x="0" y="145574"/>
                        <a:pt x="0" y="145574"/>
                      </a:cubicBezTo>
                      <a:cubicBezTo>
                        <a:pt x="0" y="145574"/>
                        <a:pt x="21148" y="166750"/>
                        <a:pt x="41808" y="181152"/>
                      </a:cubicBezTo>
                      <a:cubicBezTo>
                        <a:pt x="62476" y="195543"/>
                        <a:pt x="82663" y="203151"/>
                        <a:pt x="82663" y="203151"/>
                      </a:cubicBezTo>
                      <a:cubicBezTo>
                        <a:pt x="82663" y="203151"/>
                        <a:pt x="76100" y="209131"/>
                        <a:pt x="72153" y="216008"/>
                      </a:cubicBezTo>
                      <a:cubicBezTo>
                        <a:pt x="68197" y="222885"/>
                        <a:pt x="66857" y="230668"/>
                        <a:pt x="66857" y="230668"/>
                      </a:cubicBezTo>
                      <a:cubicBezTo>
                        <a:pt x="66857" y="230668"/>
                        <a:pt x="84882" y="236233"/>
                        <a:pt x="102111" y="235355"/>
                      </a:cubicBezTo>
                      <a:cubicBezTo>
                        <a:pt x="119332" y="234477"/>
                        <a:pt x="135739" y="227174"/>
                        <a:pt x="135739" y="227174"/>
                      </a:cubicBezTo>
                      <a:cubicBezTo>
                        <a:pt x="135739" y="227174"/>
                        <a:pt x="119313" y="251845"/>
                        <a:pt x="112751" y="275147"/>
                      </a:cubicBezTo>
                      <a:cubicBezTo>
                        <a:pt x="106188" y="298459"/>
                        <a:pt x="109487" y="320403"/>
                        <a:pt x="109487" y="320403"/>
                      </a:cubicBezTo>
                      <a:cubicBezTo>
                        <a:pt x="109487" y="320403"/>
                        <a:pt x="131163" y="302415"/>
                        <a:pt x="151147" y="297821"/>
                      </a:cubicBezTo>
                      <a:cubicBezTo>
                        <a:pt x="171131" y="293227"/>
                        <a:pt x="189415" y="302027"/>
                        <a:pt x="189415" y="302027"/>
                      </a:cubicBezTo>
                      <a:cubicBezTo>
                        <a:pt x="189415" y="302027"/>
                        <a:pt x="195534" y="265211"/>
                        <a:pt x="241640" y="277819"/>
                      </a:cubicBezTo>
                      <a:cubicBezTo>
                        <a:pt x="259905" y="282819"/>
                        <a:pt x="264277" y="299347"/>
                        <a:pt x="264277" y="299347"/>
                      </a:cubicBezTo>
                      <a:cubicBezTo>
                        <a:pt x="264277" y="299347"/>
                        <a:pt x="285278" y="277088"/>
                        <a:pt x="284270" y="242352"/>
                      </a:cubicBezTo>
                      <a:cubicBezTo>
                        <a:pt x="283254" y="207615"/>
                        <a:pt x="256965" y="161177"/>
                        <a:pt x="256965" y="1611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10" name="Google Shape;11510;p17"/>
                <p:cNvSpPr/>
                <p:nvPr/>
              </p:nvSpPr>
              <p:spPr>
                <a:xfrm>
                  <a:off x="6581914" y="1754572"/>
                  <a:ext cx="280721" cy="239791"/>
                </a:xfrm>
                <a:custGeom>
                  <a:avLst/>
                  <a:gdLst/>
                  <a:ahLst/>
                  <a:cxnLst/>
                  <a:rect l="l" t="t" r="r" b="b"/>
                  <a:pathLst>
                    <a:path w="280721" h="239791" extrusionOk="0">
                      <a:moveTo>
                        <a:pt x="0" y="109331"/>
                      </a:moveTo>
                      <a:cubicBezTo>
                        <a:pt x="0" y="109331"/>
                        <a:pt x="70166" y="125701"/>
                        <a:pt x="104090" y="126264"/>
                      </a:cubicBezTo>
                      <a:cubicBezTo>
                        <a:pt x="123020" y="126579"/>
                        <a:pt x="135295" y="125192"/>
                        <a:pt x="135295" y="125192"/>
                      </a:cubicBezTo>
                      <a:cubicBezTo>
                        <a:pt x="135295" y="125192"/>
                        <a:pt x="129897" y="131136"/>
                        <a:pt x="113407" y="142043"/>
                      </a:cubicBezTo>
                      <a:cubicBezTo>
                        <a:pt x="96926" y="152959"/>
                        <a:pt x="69353" y="168849"/>
                        <a:pt x="69353" y="168849"/>
                      </a:cubicBezTo>
                      <a:cubicBezTo>
                        <a:pt x="69353" y="168849"/>
                        <a:pt x="98091" y="159762"/>
                        <a:pt x="117040" y="149123"/>
                      </a:cubicBezTo>
                      <a:cubicBezTo>
                        <a:pt x="135989" y="138493"/>
                        <a:pt x="145149" y="126301"/>
                        <a:pt x="145149" y="126301"/>
                      </a:cubicBezTo>
                      <a:cubicBezTo>
                        <a:pt x="145149" y="126301"/>
                        <a:pt x="162138" y="128058"/>
                        <a:pt x="177953" y="126911"/>
                      </a:cubicBezTo>
                      <a:cubicBezTo>
                        <a:pt x="193769" y="125765"/>
                        <a:pt x="208401" y="121717"/>
                        <a:pt x="208401" y="121717"/>
                      </a:cubicBezTo>
                      <a:lnTo>
                        <a:pt x="186162" y="156601"/>
                      </a:lnTo>
                      <a:cubicBezTo>
                        <a:pt x="186162" y="156601"/>
                        <a:pt x="175939" y="153033"/>
                        <a:pt x="160012" y="157045"/>
                      </a:cubicBezTo>
                      <a:cubicBezTo>
                        <a:pt x="144077" y="161056"/>
                        <a:pt x="122429" y="172638"/>
                        <a:pt x="122429" y="172638"/>
                      </a:cubicBezTo>
                      <a:cubicBezTo>
                        <a:pt x="122429" y="172638"/>
                        <a:pt x="144511" y="166556"/>
                        <a:pt x="158635" y="164005"/>
                      </a:cubicBezTo>
                      <a:cubicBezTo>
                        <a:pt x="172759" y="161454"/>
                        <a:pt x="178924" y="162434"/>
                        <a:pt x="178924" y="162434"/>
                      </a:cubicBezTo>
                      <a:lnTo>
                        <a:pt x="152830" y="191088"/>
                      </a:lnTo>
                      <a:lnTo>
                        <a:pt x="116559" y="226712"/>
                      </a:lnTo>
                      <a:lnTo>
                        <a:pt x="156694" y="197115"/>
                      </a:lnTo>
                      <a:cubicBezTo>
                        <a:pt x="156694" y="197115"/>
                        <a:pt x="160382" y="202180"/>
                        <a:pt x="158968" y="212847"/>
                      </a:cubicBezTo>
                      <a:cubicBezTo>
                        <a:pt x="157554" y="223514"/>
                        <a:pt x="151037" y="239791"/>
                        <a:pt x="151037" y="239791"/>
                      </a:cubicBezTo>
                      <a:cubicBezTo>
                        <a:pt x="151037" y="239791"/>
                        <a:pt x="161233" y="224300"/>
                        <a:pt x="164246" y="212052"/>
                      </a:cubicBezTo>
                      <a:cubicBezTo>
                        <a:pt x="167259" y="199805"/>
                        <a:pt x="163090" y="190802"/>
                        <a:pt x="163090" y="190802"/>
                      </a:cubicBezTo>
                      <a:lnTo>
                        <a:pt x="183638" y="167647"/>
                      </a:lnTo>
                      <a:lnTo>
                        <a:pt x="196024" y="155002"/>
                      </a:lnTo>
                      <a:cubicBezTo>
                        <a:pt x="196024" y="155002"/>
                        <a:pt x="201681" y="162517"/>
                        <a:pt x="204371" y="177602"/>
                      </a:cubicBezTo>
                      <a:cubicBezTo>
                        <a:pt x="207052" y="192696"/>
                        <a:pt x="206765" y="215361"/>
                        <a:pt x="206765" y="215361"/>
                      </a:cubicBezTo>
                      <a:cubicBezTo>
                        <a:pt x="206765" y="215361"/>
                        <a:pt x="212681" y="194776"/>
                        <a:pt x="211599" y="177842"/>
                      </a:cubicBezTo>
                      <a:cubicBezTo>
                        <a:pt x="210518" y="160909"/>
                        <a:pt x="202449" y="147617"/>
                        <a:pt x="202449" y="147617"/>
                      </a:cubicBezTo>
                      <a:lnTo>
                        <a:pt x="217830" y="121162"/>
                      </a:lnTo>
                      <a:cubicBezTo>
                        <a:pt x="217830" y="121162"/>
                        <a:pt x="226897" y="120210"/>
                        <a:pt x="242620" y="116078"/>
                      </a:cubicBezTo>
                      <a:cubicBezTo>
                        <a:pt x="258343" y="111956"/>
                        <a:pt x="280722" y="104644"/>
                        <a:pt x="280722" y="104644"/>
                      </a:cubicBezTo>
                      <a:lnTo>
                        <a:pt x="276275" y="86342"/>
                      </a:lnTo>
                      <a:cubicBezTo>
                        <a:pt x="276275" y="86342"/>
                        <a:pt x="257733" y="97786"/>
                        <a:pt x="242019" y="104006"/>
                      </a:cubicBezTo>
                      <a:cubicBezTo>
                        <a:pt x="226306" y="110236"/>
                        <a:pt x="213421" y="111244"/>
                        <a:pt x="213421" y="111244"/>
                      </a:cubicBezTo>
                      <a:lnTo>
                        <a:pt x="197245" y="90483"/>
                      </a:lnTo>
                      <a:cubicBezTo>
                        <a:pt x="197245" y="90483"/>
                        <a:pt x="210416" y="80306"/>
                        <a:pt x="217238" y="63483"/>
                      </a:cubicBezTo>
                      <a:cubicBezTo>
                        <a:pt x="224050" y="46661"/>
                        <a:pt x="227923" y="23044"/>
                        <a:pt x="227923" y="23044"/>
                      </a:cubicBezTo>
                      <a:cubicBezTo>
                        <a:pt x="227923" y="23044"/>
                        <a:pt x="221370" y="45487"/>
                        <a:pt x="212329" y="60442"/>
                      </a:cubicBezTo>
                      <a:cubicBezTo>
                        <a:pt x="203290" y="75407"/>
                        <a:pt x="191976" y="84577"/>
                        <a:pt x="191976" y="84577"/>
                      </a:cubicBezTo>
                      <a:lnTo>
                        <a:pt x="165392" y="52909"/>
                      </a:lnTo>
                      <a:cubicBezTo>
                        <a:pt x="165392" y="52909"/>
                        <a:pt x="169930" y="45579"/>
                        <a:pt x="166621" y="32768"/>
                      </a:cubicBezTo>
                      <a:cubicBezTo>
                        <a:pt x="163312" y="19947"/>
                        <a:pt x="152165" y="1655"/>
                        <a:pt x="152165" y="1655"/>
                      </a:cubicBezTo>
                      <a:cubicBezTo>
                        <a:pt x="152165" y="1655"/>
                        <a:pt x="159328" y="21528"/>
                        <a:pt x="161510" y="32990"/>
                      </a:cubicBezTo>
                      <a:cubicBezTo>
                        <a:pt x="163691" y="44442"/>
                        <a:pt x="160890" y="47492"/>
                        <a:pt x="160890" y="47492"/>
                      </a:cubicBezTo>
                      <a:lnTo>
                        <a:pt x="99043" y="0"/>
                      </a:lnTo>
                      <a:cubicBezTo>
                        <a:pt x="99043" y="0"/>
                        <a:pt x="138632" y="36327"/>
                        <a:pt x="157590" y="55913"/>
                      </a:cubicBezTo>
                      <a:cubicBezTo>
                        <a:pt x="171890" y="70693"/>
                        <a:pt x="176253" y="76914"/>
                        <a:pt x="176253" y="76914"/>
                      </a:cubicBezTo>
                      <a:cubicBezTo>
                        <a:pt x="176253" y="76914"/>
                        <a:pt x="168599" y="78559"/>
                        <a:pt x="156740" y="77580"/>
                      </a:cubicBezTo>
                      <a:cubicBezTo>
                        <a:pt x="144881" y="76600"/>
                        <a:pt x="130471" y="72690"/>
                        <a:pt x="130471" y="72690"/>
                      </a:cubicBezTo>
                      <a:cubicBezTo>
                        <a:pt x="130471" y="72690"/>
                        <a:pt x="145177" y="80436"/>
                        <a:pt x="157674" y="83440"/>
                      </a:cubicBezTo>
                      <a:cubicBezTo>
                        <a:pt x="170171" y="86435"/>
                        <a:pt x="180458" y="84697"/>
                        <a:pt x="180458" y="84697"/>
                      </a:cubicBezTo>
                      <a:lnTo>
                        <a:pt x="203576" y="112760"/>
                      </a:lnTo>
                      <a:cubicBezTo>
                        <a:pt x="203576" y="112760"/>
                        <a:pt x="187400" y="115182"/>
                        <a:pt x="173822" y="116633"/>
                      </a:cubicBezTo>
                      <a:cubicBezTo>
                        <a:pt x="160244" y="118084"/>
                        <a:pt x="145509" y="116734"/>
                        <a:pt x="145509" y="116734"/>
                      </a:cubicBezTo>
                      <a:cubicBezTo>
                        <a:pt x="145509" y="116734"/>
                        <a:pt x="134260" y="103211"/>
                        <a:pt x="117964" y="91343"/>
                      </a:cubicBezTo>
                      <a:cubicBezTo>
                        <a:pt x="101668" y="79484"/>
                        <a:pt x="80307" y="69270"/>
                        <a:pt x="80307" y="69270"/>
                      </a:cubicBezTo>
                      <a:cubicBezTo>
                        <a:pt x="80307" y="69270"/>
                        <a:pt x="98784" y="82118"/>
                        <a:pt x="112474" y="93839"/>
                      </a:cubicBezTo>
                      <a:cubicBezTo>
                        <a:pt x="126163" y="105559"/>
                        <a:pt x="135055" y="116152"/>
                        <a:pt x="135055" y="116152"/>
                      </a:cubicBezTo>
                      <a:cubicBezTo>
                        <a:pt x="135055" y="116152"/>
                        <a:pt x="126828" y="119138"/>
                        <a:pt x="100901" y="118140"/>
                      </a:cubicBezTo>
                      <a:cubicBezTo>
                        <a:pt x="67135" y="116827"/>
                        <a:pt x="0" y="109331"/>
                        <a:pt x="0" y="1093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11" name="Google Shape;11511;p17"/>
              <p:cNvGrpSpPr/>
              <p:nvPr/>
            </p:nvGrpSpPr>
            <p:grpSpPr>
              <a:xfrm>
                <a:off x="7296223" y="2375117"/>
                <a:ext cx="227922" cy="190154"/>
                <a:chOff x="7296223" y="2375117"/>
                <a:chExt cx="227922" cy="190154"/>
              </a:xfrm>
            </p:grpSpPr>
            <p:sp>
              <p:nvSpPr>
                <p:cNvPr id="11512" name="Google Shape;11512;p17"/>
                <p:cNvSpPr/>
                <p:nvPr/>
              </p:nvSpPr>
              <p:spPr>
                <a:xfrm>
                  <a:off x="7301226" y="2375117"/>
                  <a:ext cx="222919" cy="190154"/>
                </a:xfrm>
                <a:custGeom>
                  <a:avLst/>
                  <a:gdLst/>
                  <a:ahLst/>
                  <a:cxnLst/>
                  <a:rect l="l" t="t" r="r" b="b"/>
                  <a:pathLst>
                    <a:path w="222919" h="190154" extrusionOk="0">
                      <a:moveTo>
                        <a:pt x="38967" y="82488"/>
                      </a:moveTo>
                      <a:cubicBezTo>
                        <a:pt x="38967" y="82488"/>
                        <a:pt x="7651" y="99569"/>
                        <a:pt x="2169" y="122604"/>
                      </a:cubicBezTo>
                      <a:cubicBezTo>
                        <a:pt x="-6464" y="158875"/>
                        <a:pt x="13456" y="170559"/>
                        <a:pt x="13456" y="170559"/>
                      </a:cubicBezTo>
                      <a:cubicBezTo>
                        <a:pt x="13456" y="170559"/>
                        <a:pt x="19667" y="144622"/>
                        <a:pt x="43044" y="150491"/>
                      </a:cubicBezTo>
                      <a:cubicBezTo>
                        <a:pt x="55180" y="153532"/>
                        <a:pt x="65699" y="168608"/>
                        <a:pt x="65699" y="168608"/>
                      </a:cubicBezTo>
                      <a:cubicBezTo>
                        <a:pt x="65699" y="168608"/>
                        <a:pt x="81265" y="166732"/>
                        <a:pt x="93466" y="172121"/>
                      </a:cubicBezTo>
                      <a:cubicBezTo>
                        <a:pt x="105668" y="177500"/>
                        <a:pt x="114504" y="190155"/>
                        <a:pt x="114504" y="190155"/>
                      </a:cubicBezTo>
                      <a:cubicBezTo>
                        <a:pt x="114504" y="190155"/>
                        <a:pt x="121954" y="178268"/>
                        <a:pt x="123442" y="164772"/>
                      </a:cubicBezTo>
                      <a:cubicBezTo>
                        <a:pt x="124940" y="151286"/>
                        <a:pt x="120475" y="136201"/>
                        <a:pt x="120475" y="136201"/>
                      </a:cubicBezTo>
                      <a:cubicBezTo>
                        <a:pt x="120475" y="136201"/>
                        <a:pt x="128951" y="140250"/>
                        <a:pt x="137335" y="143143"/>
                      </a:cubicBezTo>
                      <a:cubicBezTo>
                        <a:pt x="145719" y="146036"/>
                        <a:pt x="154029" y="147765"/>
                        <a:pt x="154029" y="147765"/>
                      </a:cubicBezTo>
                      <a:cubicBezTo>
                        <a:pt x="154029" y="147765"/>
                        <a:pt x="155748" y="141035"/>
                        <a:pt x="155175" y="134944"/>
                      </a:cubicBezTo>
                      <a:cubicBezTo>
                        <a:pt x="154602" y="128862"/>
                        <a:pt x="151737" y="123408"/>
                        <a:pt x="151737" y="123408"/>
                      </a:cubicBezTo>
                      <a:cubicBezTo>
                        <a:pt x="151737" y="123408"/>
                        <a:pt x="173218" y="122835"/>
                        <a:pt x="191011" y="120265"/>
                      </a:cubicBezTo>
                      <a:cubicBezTo>
                        <a:pt x="208814" y="117705"/>
                        <a:pt x="222920" y="113148"/>
                        <a:pt x="222920" y="113148"/>
                      </a:cubicBezTo>
                      <a:cubicBezTo>
                        <a:pt x="222920" y="113148"/>
                        <a:pt x="211560" y="98839"/>
                        <a:pt x="199257" y="88579"/>
                      </a:cubicBezTo>
                      <a:cubicBezTo>
                        <a:pt x="186954" y="78328"/>
                        <a:pt x="173717" y="72135"/>
                        <a:pt x="173717" y="72135"/>
                      </a:cubicBezTo>
                      <a:cubicBezTo>
                        <a:pt x="173717" y="72135"/>
                        <a:pt x="179624" y="69140"/>
                        <a:pt x="183802" y="65397"/>
                      </a:cubicBezTo>
                      <a:cubicBezTo>
                        <a:pt x="187979" y="61653"/>
                        <a:pt x="190429" y="57152"/>
                        <a:pt x="190429" y="57152"/>
                      </a:cubicBezTo>
                      <a:cubicBezTo>
                        <a:pt x="190429" y="57152"/>
                        <a:pt x="178376" y="52354"/>
                        <a:pt x="165685" y="51439"/>
                      </a:cubicBezTo>
                      <a:cubicBezTo>
                        <a:pt x="152985" y="50515"/>
                        <a:pt x="139664" y="53482"/>
                        <a:pt x="139664" y="53482"/>
                      </a:cubicBezTo>
                      <a:cubicBezTo>
                        <a:pt x="139664" y="53482"/>
                        <a:pt x="156293" y="40236"/>
                        <a:pt x="165481" y="26963"/>
                      </a:cubicBezTo>
                      <a:cubicBezTo>
                        <a:pt x="174679" y="13699"/>
                        <a:pt x="176444" y="416"/>
                        <a:pt x="176444" y="416"/>
                      </a:cubicBezTo>
                      <a:cubicBezTo>
                        <a:pt x="176444" y="416"/>
                        <a:pt x="157264" y="9271"/>
                        <a:pt x="141855" y="10334"/>
                      </a:cubicBezTo>
                      <a:cubicBezTo>
                        <a:pt x="126447" y="11388"/>
                        <a:pt x="114818" y="4649"/>
                        <a:pt x="114818" y="4649"/>
                      </a:cubicBezTo>
                      <a:cubicBezTo>
                        <a:pt x="114818" y="4649"/>
                        <a:pt x="103384" y="25955"/>
                        <a:pt x="72243" y="14641"/>
                      </a:cubicBezTo>
                      <a:cubicBezTo>
                        <a:pt x="59904" y="10159"/>
                        <a:pt x="59858" y="0"/>
                        <a:pt x="59858" y="0"/>
                      </a:cubicBezTo>
                      <a:cubicBezTo>
                        <a:pt x="59858" y="0"/>
                        <a:pt x="40354" y="11443"/>
                        <a:pt x="34503" y="32112"/>
                      </a:cubicBezTo>
                      <a:cubicBezTo>
                        <a:pt x="28652" y="52780"/>
                        <a:pt x="38967" y="82488"/>
                        <a:pt x="38967" y="824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13" name="Google Shape;11513;p17"/>
                <p:cNvSpPr/>
                <p:nvPr/>
              </p:nvSpPr>
              <p:spPr>
                <a:xfrm>
                  <a:off x="7296223" y="2392050"/>
                  <a:ext cx="205323" cy="146424"/>
                </a:xfrm>
                <a:custGeom>
                  <a:avLst/>
                  <a:gdLst/>
                  <a:ahLst/>
                  <a:cxnLst/>
                  <a:rect l="l" t="t" r="r" b="b"/>
                  <a:pathLst>
                    <a:path w="205323" h="146424" extrusionOk="0">
                      <a:moveTo>
                        <a:pt x="205323" y="89892"/>
                      </a:moveTo>
                      <a:cubicBezTo>
                        <a:pt x="205323" y="89892"/>
                        <a:pt x="157387" y="74344"/>
                        <a:pt x="132818" y="71183"/>
                      </a:cubicBezTo>
                      <a:cubicBezTo>
                        <a:pt x="119110" y="69418"/>
                        <a:pt x="109922" y="69224"/>
                        <a:pt x="109922" y="69224"/>
                      </a:cubicBezTo>
                      <a:cubicBezTo>
                        <a:pt x="109922" y="69224"/>
                        <a:pt x="114978" y="66155"/>
                        <a:pt x="129038" y="61062"/>
                      </a:cubicBezTo>
                      <a:cubicBezTo>
                        <a:pt x="143097" y="55969"/>
                        <a:pt x="166168" y="48842"/>
                        <a:pt x="166168" y="48842"/>
                      </a:cubicBezTo>
                      <a:cubicBezTo>
                        <a:pt x="166168" y="48842"/>
                        <a:pt x="143540" y="51837"/>
                        <a:pt x="127743" y="56560"/>
                      </a:cubicBezTo>
                      <a:cubicBezTo>
                        <a:pt x="111937" y="61284"/>
                        <a:pt x="102962" y="67745"/>
                        <a:pt x="102962" y="67745"/>
                      </a:cubicBezTo>
                      <a:cubicBezTo>
                        <a:pt x="102962" y="67745"/>
                        <a:pt x="90936" y="65286"/>
                        <a:pt x="79216" y="64648"/>
                      </a:cubicBezTo>
                      <a:cubicBezTo>
                        <a:pt x="67495" y="64010"/>
                        <a:pt x="56089" y="65194"/>
                        <a:pt x="56089" y="65194"/>
                      </a:cubicBezTo>
                      <a:lnTo>
                        <a:pt x="78883" y="46374"/>
                      </a:lnTo>
                      <a:cubicBezTo>
                        <a:pt x="78883" y="46374"/>
                        <a:pt x="85640" y="49332"/>
                        <a:pt x="97989" y="48287"/>
                      </a:cubicBezTo>
                      <a:cubicBezTo>
                        <a:pt x="110338" y="47234"/>
                        <a:pt x="128279" y="42178"/>
                        <a:pt x="128279" y="42178"/>
                      </a:cubicBezTo>
                      <a:cubicBezTo>
                        <a:pt x="128279" y="42178"/>
                        <a:pt x="111059" y="43943"/>
                        <a:pt x="100300" y="44276"/>
                      </a:cubicBezTo>
                      <a:cubicBezTo>
                        <a:pt x="89550" y="44618"/>
                        <a:pt x="85242" y="43518"/>
                        <a:pt x="85242" y="43518"/>
                      </a:cubicBezTo>
                      <a:lnTo>
                        <a:pt x="109663" y="28710"/>
                      </a:lnTo>
                      <a:lnTo>
                        <a:pt x="142810" y="10621"/>
                      </a:lnTo>
                      <a:lnTo>
                        <a:pt x="108000" y="24819"/>
                      </a:lnTo>
                      <a:cubicBezTo>
                        <a:pt x="108000" y="24819"/>
                        <a:pt x="106271" y="21510"/>
                        <a:pt x="109322" y="15307"/>
                      </a:cubicBezTo>
                      <a:cubicBezTo>
                        <a:pt x="112381" y="9096"/>
                        <a:pt x="120210" y="0"/>
                        <a:pt x="120210" y="0"/>
                      </a:cubicBezTo>
                      <a:cubicBezTo>
                        <a:pt x="120210" y="0"/>
                        <a:pt x="109858" y="8328"/>
                        <a:pt x="105337" y="15335"/>
                      </a:cubicBezTo>
                      <a:cubicBezTo>
                        <a:pt x="100818" y="22341"/>
                        <a:pt x="102149" y="28026"/>
                        <a:pt x="102149" y="28026"/>
                      </a:cubicBezTo>
                      <a:lnTo>
                        <a:pt x="82812" y="40033"/>
                      </a:lnTo>
                      <a:lnTo>
                        <a:pt x="71396" y="46494"/>
                      </a:lnTo>
                      <a:cubicBezTo>
                        <a:pt x="71396" y="46494"/>
                        <a:pt x="68706" y="41577"/>
                        <a:pt x="69621" y="32407"/>
                      </a:cubicBezTo>
                      <a:cubicBezTo>
                        <a:pt x="70527" y="23238"/>
                        <a:pt x="75038" y="9835"/>
                        <a:pt x="75038" y="9835"/>
                      </a:cubicBezTo>
                      <a:cubicBezTo>
                        <a:pt x="75038" y="9835"/>
                        <a:pt x="66830" y="21537"/>
                        <a:pt x="64408" y="31668"/>
                      </a:cubicBezTo>
                      <a:cubicBezTo>
                        <a:pt x="61977" y="41790"/>
                        <a:pt x="65323" y="50340"/>
                        <a:pt x="65323" y="50340"/>
                      </a:cubicBezTo>
                      <a:lnTo>
                        <a:pt x="49119" y="64731"/>
                      </a:lnTo>
                      <a:cubicBezTo>
                        <a:pt x="49119" y="64731"/>
                        <a:pt x="42344" y="64537"/>
                        <a:pt x="30124" y="65674"/>
                      </a:cubicBezTo>
                      <a:cubicBezTo>
                        <a:pt x="17905" y="66811"/>
                        <a:pt x="240" y="69279"/>
                        <a:pt x="240" y="69279"/>
                      </a:cubicBezTo>
                      <a:lnTo>
                        <a:pt x="0" y="80501"/>
                      </a:lnTo>
                      <a:cubicBezTo>
                        <a:pt x="0" y="80501"/>
                        <a:pt x="15659" y="75260"/>
                        <a:pt x="28267" y="72884"/>
                      </a:cubicBezTo>
                      <a:cubicBezTo>
                        <a:pt x="40884" y="70499"/>
                        <a:pt x="50450" y="70980"/>
                        <a:pt x="50450" y="70980"/>
                      </a:cubicBezTo>
                      <a:lnTo>
                        <a:pt x="58279" y="84632"/>
                      </a:lnTo>
                      <a:cubicBezTo>
                        <a:pt x="58279" y="84632"/>
                        <a:pt x="46762" y="89568"/>
                        <a:pt x="38610" y="98969"/>
                      </a:cubicBezTo>
                      <a:cubicBezTo>
                        <a:pt x="30457" y="108369"/>
                        <a:pt x="23164" y="122040"/>
                        <a:pt x="23164" y="122040"/>
                      </a:cubicBezTo>
                      <a:cubicBezTo>
                        <a:pt x="23164" y="122040"/>
                        <a:pt x="32195" y="109285"/>
                        <a:pt x="41605" y="101169"/>
                      </a:cubicBezTo>
                      <a:cubicBezTo>
                        <a:pt x="51024" y="93062"/>
                        <a:pt x="60988" y="88570"/>
                        <a:pt x="60988" y="88570"/>
                      </a:cubicBezTo>
                      <a:lnTo>
                        <a:pt x="74317" y="109553"/>
                      </a:lnTo>
                      <a:cubicBezTo>
                        <a:pt x="74317" y="109553"/>
                        <a:pt x="69630" y="113518"/>
                        <a:pt x="69603" y="121384"/>
                      </a:cubicBezTo>
                      <a:cubicBezTo>
                        <a:pt x="69575" y="129250"/>
                        <a:pt x="74215" y="141026"/>
                        <a:pt x="74215" y="141026"/>
                      </a:cubicBezTo>
                      <a:cubicBezTo>
                        <a:pt x="74215" y="141026"/>
                        <a:pt x="72773" y="128649"/>
                        <a:pt x="73365" y="121680"/>
                      </a:cubicBezTo>
                      <a:cubicBezTo>
                        <a:pt x="73947" y="114710"/>
                        <a:pt x="76563" y="113130"/>
                        <a:pt x="76563" y="113130"/>
                      </a:cubicBezTo>
                      <a:lnTo>
                        <a:pt x="112538" y="146424"/>
                      </a:lnTo>
                      <a:cubicBezTo>
                        <a:pt x="112538" y="146424"/>
                        <a:pt x="90641" y="121606"/>
                        <a:pt x="80565" y="108415"/>
                      </a:cubicBezTo>
                      <a:cubicBezTo>
                        <a:pt x="72958" y="98470"/>
                        <a:pt x="70971" y="94421"/>
                        <a:pt x="70971" y="94421"/>
                      </a:cubicBezTo>
                      <a:cubicBezTo>
                        <a:pt x="70971" y="94421"/>
                        <a:pt x="76850" y="94079"/>
                        <a:pt x="85288" y="95651"/>
                      </a:cubicBezTo>
                      <a:cubicBezTo>
                        <a:pt x="93728" y="97222"/>
                        <a:pt x="103471" y="100734"/>
                        <a:pt x="103471" y="100734"/>
                      </a:cubicBezTo>
                      <a:cubicBezTo>
                        <a:pt x="103471" y="100734"/>
                        <a:pt x="94246" y="94920"/>
                        <a:pt x="85723" y="92101"/>
                      </a:cubicBezTo>
                      <a:cubicBezTo>
                        <a:pt x="77201" y="89282"/>
                        <a:pt x="69390" y="89457"/>
                        <a:pt x="69390" y="89457"/>
                      </a:cubicBezTo>
                      <a:lnTo>
                        <a:pt x="57901" y="70897"/>
                      </a:lnTo>
                      <a:cubicBezTo>
                        <a:pt x="57901" y="70897"/>
                        <a:pt x="70120" y="70814"/>
                        <a:pt x="80279" y="71082"/>
                      </a:cubicBezTo>
                      <a:cubicBezTo>
                        <a:pt x="90428" y="71350"/>
                        <a:pt x="100892" y="73383"/>
                        <a:pt x="100892" y="73383"/>
                      </a:cubicBezTo>
                      <a:cubicBezTo>
                        <a:pt x="100892" y="73383"/>
                        <a:pt x="106502" y="82331"/>
                        <a:pt x="116106" y="90724"/>
                      </a:cubicBezTo>
                      <a:cubicBezTo>
                        <a:pt x="125710" y="99117"/>
                        <a:pt x="139307" y="106946"/>
                        <a:pt x="139307" y="106946"/>
                      </a:cubicBezTo>
                      <a:cubicBezTo>
                        <a:pt x="139307" y="106946"/>
                        <a:pt x="128308" y="97795"/>
                        <a:pt x="120571" y="89707"/>
                      </a:cubicBezTo>
                      <a:cubicBezTo>
                        <a:pt x="112843" y="81619"/>
                        <a:pt x="108379" y="74594"/>
                        <a:pt x="108379" y="74594"/>
                      </a:cubicBezTo>
                      <a:cubicBezTo>
                        <a:pt x="108379" y="74594"/>
                        <a:pt x="114932" y="73513"/>
                        <a:pt x="133594" y="76267"/>
                      </a:cubicBezTo>
                      <a:cubicBezTo>
                        <a:pt x="157914" y="79863"/>
                        <a:pt x="205323" y="89892"/>
                        <a:pt x="205323" y="898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14" name="Google Shape;11514;p17"/>
              <p:cNvGrpSpPr/>
              <p:nvPr/>
            </p:nvGrpSpPr>
            <p:grpSpPr>
              <a:xfrm>
                <a:off x="7832976" y="2392984"/>
                <a:ext cx="229106" cy="194046"/>
                <a:chOff x="7832976" y="2392984"/>
                <a:chExt cx="229106" cy="194046"/>
              </a:xfrm>
            </p:grpSpPr>
            <p:sp>
              <p:nvSpPr>
                <p:cNvPr id="11515" name="Google Shape;11515;p17"/>
                <p:cNvSpPr/>
                <p:nvPr/>
              </p:nvSpPr>
              <p:spPr>
                <a:xfrm>
                  <a:off x="7832976" y="2392984"/>
                  <a:ext cx="220308" cy="194046"/>
                </a:xfrm>
                <a:custGeom>
                  <a:avLst/>
                  <a:gdLst/>
                  <a:ahLst/>
                  <a:cxnLst/>
                  <a:rect l="l" t="t" r="r" b="b"/>
                  <a:pathLst>
                    <a:path w="220308" h="194046" extrusionOk="0">
                      <a:moveTo>
                        <a:pt x="185801" y="92693"/>
                      </a:moveTo>
                      <a:cubicBezTo>
                        <a:pt x="185801" y="92693"/>
                        <a:pt x="215666" y="112196"/>
                        <a:pt x="219308" y="135591"/>
                      </a:cubicBezTo>
                      <a:cubicBezTo>
                        <a:pt x="225039" y="172435"/>
                        <a:pt x="204269" y="182501"/>
                        <a:pt x="204269" y="182501"/>
                      </a:cubicBezTo>
                      <a:cubicBezTo>
                        <a:pt x="204269" y="182501"/>
                        <a:pt x="200119" y="156158"/>
                        <a:pt x="176354" y="160150"/>
                      </a:cubicBezTo>
                      <a:cubicBezTo>
                        <a:pt x="164014" y="162230"/>
                        <a:pt x="152340" y="176428"/>
                        <a:pt x="152340" y="176428"/>
                      </a:cubicBezTo>
                      <a:cubicBezTo>
                        <a:pt x="152340" y="176428"/>
                        <a:pt x="136977" y="173322"/>
                        <a:pt x="124388" y="177722"/>
                      </a:cubicBezTo>
                      <a:cubicBezTo>
                        <a:pt x="111789" y="182131"/>
                        <a:pt x="101982" y="194046"/>
                        <a:pt x="101982" y="194046"/>
                      </a:cubicBezTo>
                      <a:cubicBezTo>
                        <a:pt x="101982" y="194046"/>
                        <a:pt x="95493" y="181595"/>
                        <a:pt x="95077" y="168035"/>
                      </a:cubicBezTo>
                      <a:cubicBezTo>
                        <a:pt x="94652" y="154466"/>
                        <a:pt x="100300" y="139778"/>
                        <a:pt x="100300" y="139778"/>
                      </a:cubicBezTo>
                      <a:cubicBezTo>
                        <a:pt x="100300" y="139778"/>
                        <a:pt x="91537" y="143152"/>
                        <a:pt x="82940" y="145370"/>
                      </a:cubicBezTo>
                      <a:cubicBezTo>
                        <a:pt x="74354" y="147589"/>
                        <a:pt x="65942" y="148652"/>
                        <a:pt x="65942" y="148652"/>
                      </a:cubicBezTo>
                      <a:cubicBezTo>
                        <a:pt x="65942" y="148652"/>
                        <a:pt x="64759" y="141812"/>
                        <a:pt x="65813" y="135785"/>
                      </a:cubicBezTo>
                      <a:cubicBezTo>
                        <a:pt x="66867" y="129768"/>
                        <a:pt x="70148" y="124564"/>
                        <a:pt x="70148" y="124564"/>
                      </a:cubicBezTo>
                      <a:cubicBezTo>
                        <a:pt x="70148" y="124564"/>
                        <a:pt x="48777" y="122290"/>
                        <a:pt x="31243" y="118324"/>
                      </a:cubicBezTo>
                      <a:cubicBezTo>
                        <a:pt x="13708" y="114359"/>
                        <a:pt x="0" y="108702"/>
                        <a:pt x="0" y="108702"/>
                      </a:cubicBezTo>
                      <a:cubicBezTo>
                        <a:pt x="0" y="108702"/>
                        <a:pt x="12460" y="95327"/>
                        <a:pt x="25530" y="86083"/>
                      </a:cubicBezTo>
                      <a:cubicBezTo>
                        <a:pt x="38610" y="76831"/>
                        <a:pt x="52299" y="71710"/>
                        <a:pt x="52299" y="71710"/>
                      </a:cubicBezTo>
                      <a:cubicBezTo>
                        <a:pt x="52299" y="71710"/>
                        <a:pt x="46642" y="68253"/>
                        <a:pt x="42778" y="64195"/>
                      </a:cubicBezTo>
                      <a:cubicBezTo>
                        <a:pt x="38905" y="60128"/>
                        <a:pt x="36816" y="55442"/>
                        <a:pt x="36816" y="55442"/>
                      </a:cubicBezTo>
                      <a:cubicBezTo>
                        <a:pt x="36816" y="55442"/>
                        <a:pt x="49221" y="51615"/>
                        <a:pt x="61940" y="51707"/>
                      </a:cubicBezTo>
                      <a:cubicBezTo>
                        <a:pt x="74668" y="51800"/>
                        <a:pt x="87719" y="55811"/>
                        <a:pt x="87719" y="55811"/>
                      </a:cubicBezTo>
                      <a:cubicBezTo>
                        <a:pt x="87719" y="55811"/>
                        <a:pt x="72191" y="41281"/>
                        <a:pt x="64075" y="27333"/>
                      </a:cubicBezTo>
                      <a:cubicBezTo>
                        <a:pt x="55959" y="13375"/>
                        <a:pt x="55248" y="0"/>
                        <a:pt x="55248" y="0"/>
                      </a:cubicBezTo>
                      <a:cubicBezTo>
                        <a:pt x="55248" y="0"/>
                        <a:pt x="73669" y="10343"/>
                        <a:pt x="88949" y="12617"/>
                      </a:cubicBezTo>
                      <a:cubicBezTo>
                        <a:pt x="104219" y="14891"/>
                        <a:pt x="116346" y="9096"/>
                        <a:pt x="116346" y="9096"/>
                      </a:cubicBezTo>
                      <a:cubicBezTo>
                        <a:pt x="116346" y="9096"/>
                        <a:pt x="126061" y="31243"/>
                        <a:pt x="157996" y="22424"/>
                      </a:cubicBezTo>
                      <a:cubicBezTo>
                        <a:pt x="170660" y="18930"/>
                        <a:pt x="171511" y="8809"/>
                        <a:pt x="171511" y="8809"/>
                      </a:cubicBezTo>
                      <a:cubicBezTo>
                        <a:pt x="171511" y="8809"/>
                        <a:pt x="190034" y="21759"/>
                        <a:pt x="194240" y="42824"/>
                      </a:cubicBezTo>
                      <a:cubicBezTo>
                        <a:pt x="198436" y="63899"/>
                        <a:pt x="185801" y="92693"/>
                        <a:pt x="185801" y="9269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16" name="Google Shape;11516;p17"/>
                <p:cNvSpPr/>
                <p:nvPr/>
              </p:nvSpPr>
              <p:spPr>
                <a:xfrm>
                  <a:off x="7856001" y="2414290"/>
                  <a:ext cx="206081" cy="146581"/>
                </a:xfrm>
                <a:custGeom>
                  <a:avLst/>
                  <a:gdLst/>
                  <a:ahLst/>
                  <a:cxnLst/>
                  <a:rect l="l" t="t" r="r" b="b"/>
                  <a:pathLst>
                    <a:path w="206081" h="146581" extrusionOk="0">
                      <a:moveTo>
                        <a:pt x="0" y="82876"/>
                      </a:moveTo>
                      <a:cubicBezTo>
                        <a:pt x="0" y="82876"/>
                        <a:pt x="49018" y="71174"/>
                        <a:pt x="73762" y="69963"/>
                      </a:cubicBezTo>
                      <a:cubicBezTo>
                        <a:pt x="87563" y="69288"/>
                        <a:pt x="96741" y="69815"/>
                        <a:pt x="96741" y="69815"/>
                      </a:cubicBezTo>
                      <a:cubicBezTo>
                        <a:pt x="96741" y="69815"/>
                        <a:pt x="91944" y="66358"/>
                        <a:pt x="78338" y="60174"/>
                      </a:cubicBezTo>
                      <a:cubicBezTo>
                        <a:pt x="64722" y="53981"/>
                        <a:pt x="42289" y="45061"/>
                        <a:pt x="42289" y="45061"/>
                      </a:cubicBezTo>
                      <a:cubicBezTo>
                        <a:pt x="42289" y="45061"/>
                        <a:pt x="64602" y="49831"/>
                        <a:pt x="79983" y="55793"/>
                      </a:cubicBezTo>
                      <a:cubicBezTo>
                        <a:pt x="95355" y="61746"/>
                        <a:pt x="103794" y="68900"/>
                        <a:pt x="103794" y="68900"/>
                      </a:cubicBezTo>
                      <a:cubicBezTo>
                        <a:pt x="103794" y="68900"/>
                        <a:pt x="115976" y="67403"/>
                        <a:pt x="127716" y="67689"/>
                      </a:cubicBezTo>
                      <a:cubicBezTo>
                        <a:pt x="139445" y="67985"/>
                        <a:pt x="150732" y="70065"/>
                        <a:pt x="150732" y="70065"/>
                      </a:cubicBezTo>
                      <a:lnTo>
                        <a:pt x="129491" y="49498"/>
                      </a:lnTo>
                      <a:cubicBezTo>
                        <a:pt x="129491" y="49498"/>
                        <a:pt x="122521" y="51920"/>
                        <a:pt x="110302" y="49896"/>
                      </a:cubicBezTo>
                      <a:cubicBezTo>
                        <a:pt x="98073" y="47872"/>
                        <a:pt x="80584" y="41410"/>
                        <a:pt x="80584" y="41410"/>
                      </a:cubicBezTo>
                      <a:cubicBezTo>
                        <a:pt x="80584" y="41410"/>
                        <a:pt x="97610" y="44534"/>
                        <a:pt x="108305" y="45718"/>
                      </a:cubicBezTo>
                      <a:cubicBezTo>
                        <a:pt x="118999" y="46901"/>
                        <a:pt x="123372" y="46152"/>
                        <a:pt x="123372" y="46152"/>
                      </a:cubicBezTo>
                      <a:lnTo>
                        <a:pt x="100207" y="29459"/>
                      </a:lnTo>
                      <a:lnTo>
                        <a:pt x="68595" y="8809"/>
                      </a:lnTo>
                      <a:lnTo>
                        <a:pt x="102176" y="25715"/>
                      </a:lnTo>
                      <a:cubicBezTo>
                        <a:pt x="102176" y="25715"/>
                        <a:pt x="104154" y="22545"/>
                        <a:pt x="101603" y="16121"/>
                      </a:cubicBezTo>
                      <a:cubicBezTo>
                        <a:pt x="99052" y="9696"/>
                        <a:pt x="91972" y="0"/>
                        <a:pt x="91972" y="0"/>
                      </a:cubicBezTo>
                      <a:cubicBezTo>
                        <a:pt x="91972" y="0"/>
                        <a:pt x="101631" y="9123"/>
                        <a:pt x="105578" y="16462"/>
                      </a:cubicBezTo>
                      <a:cubicBezTo>
                        <a:pt x="109525" y="23811"/>
                        <a:pt x="107759" y="29366"/>
                        <a:pt x="107759" y="29366"/>
                      </a:cubicBezTo>
                      <a:lnTo>
                        <a:pt x="126080" y="42871"/>
                      </a:lnTo>
                      <a:lnTo>
                        <a:pt x="136941" y="50219"/>
                      </a:lnTo>
                      <a:cubicBezTo>
                        <a:pt x="136941" y="50219"/>
                        <a:pt x="140019" y="45524"/>
                        <a:pt x="139834" y="36308"/>
                      </a:cubicBezTo>
                      <a:cubicBezTo>
                        <a:pt x="139658" y="27102"/>
                        <a:pt x="136219" y="13384"/>
                        <a:pt x="136219" y="13384"/>
                      </a:cubicBezTo>
                      <a:cubicBezTo>
                        <a:pt x="136219" y="13384"/>
                        <a:pt x="143476" y="25697"/>
                        <a:pt x="145093" y="35984"/>
                      </a:cubicBezTo>
                      <a:cubicBezTo>
                        <a:pt x="146711" y="46272"/>
                        <a:pt x="142690" y="54527"/>
                        <a:pt x="142690" y="54527"/>
                      </a:cubicBezTo>
                      <a:lnTo>
                        <a:pt x="157710" y="70157"/>
                      </a:lnTo>
                      <a:cubicBezTo>
                        <a:pt x="157710" y="70157"/>
                        <a:pt x="164477" y="70499"/>
                        <a:pt x="176576" y="72607"/>
                      </a:cubicBezTo>
                      <a:cubicBezTo>
                        <a:pt x="188666" y="74705"/>
                        <a:pt x="206081" y="78559"/>
                        <a:pt x="206081" y="78559"/>
                      </a:cubicBezTo>
                      <a:lnTo>
                        <a:pt x="205425" y="89762"/>
                      </a:lnTo>
                      <a:cubicBezTo>
                        <a:pt x="205425" y="89762"/>
                        <a:pt x="190229" y="83301"/>
                        <a:pt x="177852" y="79927"/>
                      </a:cubicBezTo>
                      <a:cubicBezTo>
                        <a:pt x="165466" y="76563"/>
                        <a:pt x="155889" y="76276"/>
                        <a:pt x="155889" y="76276"/>
                      </a:cubicBezTo>
                      <a:lnTo>
                        <a:pt x="147006" y="89263"/>
                      </a:lnTo>
                      <a:cubicBezTo>
                        <a:pt x="147006" y="89263"/>
                        <a:pt x="158090" y="95096"/>
                        <a:pt x="165475" y="105116"/>
                      </a:cubicBezTo>
                      <a:cubicBezTo>
                        <a:pt x="172860" y="115135"/>
                        <a:pt x="179044" y="129343"/>
                        <a:pt x="179044" y="129343"/>
                      </a:cubicBezTo>
                      <a:cubicBezTo>
                        <a:pt x="179044" y="129343"/>
                        <a:pt x="171058" y="115912"/>
                        <a:pt x="162313" y="107075"/>
                      </a:cubicBezTo>
                      <a:cubicBezTo>
                        <a:pt x="153569" y="98248"/>
                        <a:pt x="143993" y="92979"/>
                        <a:pt x="143993" y="92979"/>
                      </a:cubicBezTo>
                      <a:lnTo>
                        <a:pt x="129047" y="112843"/>
                      </a:lnTo>
                      <a:cubicBezTo>
                        <a:pt x="129047" y="112843"/>
                        <a:pt x="133410" y="117169"/>
                        <a:pt x="132809" y="125007"/>
                      </a:cubicBezTo>
                      <a:cubicBezTo>
                        <a:pt x="132208" y="132855"/>
                        <a:pt x="126653" y="144224"/>
                        <a:pt x="126653" y="144224"/>
                      </a:cubicBezTo>
                      <a:cubicBezTo>
                        <a:pt x="126653" y="144224"/>
                        <a:pt x="129074" y="132005"/>
                        <a:pt x="129038" y="125007"/>
                      </a:cubicBezTo>
                      <a:cubicBezTo>
                        <a:pt x="129000" y="118010"/>
                        <a:pt x="126523" y="116235"/>
                        <a:pt x="126523" y="116235"/>
                      </a:cubicBezTo>
                      <a:lnTo>
                        <a:pt x="88016" y="146581"/>
                      </a:lnTo>
                      <a:cubicBezTo>
                        <a:pt x="88016" y="146581"/>
                        <a:pt x="111817" y="123565"/>
                        <a:pt x="122909" y="111216"/>
                      </a:cubicBezTo>
                      <a:cubicBezTo>
                        <a:pt x="131275" y="101899"/>
                        <a:pt x="133585" y="98026"/>
                        <a:pt x="133585" y="98026"/>
                      </a:cubicBezTo>
                      <a:cubicBezTo>
                        <a:pt x="133585" y="98026"/>
                        <a:pt x="127743" y="97222"/>
                        <a:pt x="119202" y="98119"/>
                      </a:cubicBezTo>
                      <a:cubicBezTo>
                        <a:pt x="110671" y="99015"/>
                        <a:pt x="100679" y="101751"/>
                        <a:pt x="100679" y="101751"/>
                      </a:cubicBezTo>
                      <a:cubicBezTo>
                        <a:pt x="100679" y="101751"/>
                        <a:pt x="110338" y="96686"/>
                        <a:pt x="119055" y="94541"/>
                      </a:cubicBezTo>
                      <a:cubicBezTo>
                        <a:pt x="127771" y="92406"/>
                        <a:pt x="135545" y="93201"/>
                        <a:pt x="135545" y="93201"/>
                      </a:cubicBezTo>
                      <a:lnTo>
                        <a:pt x="148467" y="75611"/>
                      </a:lnTo>
                      <a:cubicBezTo>
                        <a:pt x="148467" y="75611"/>
                        <a:pt x="136293" y="74557"/>
                        <a:pt x="126154" y="74021"/>
                      </a:cubicBezTo>
                      <a:cubicBezTo>
                        <a:pt x="116004" y="73485"/>
                        <a:pt x="105421" y="74687"/>
                        <a:pt x="105421" y="74687"/>
                      </a:cubicBezTo>
                      <a:cubicBezTo>
                        <a:pt x="105421" y="74687"/>
                        <a:pt x="99117" y="83163"/>
                        <a:pt x="88875" y="90770"/>
                      </a:cubicBezTo>
                      <a:cubicBezTo>
                        <a:pt x="78633" y="98368"/>
                        <a:pt x="64463" y="105097"/>
                        <a:pt x="64463" y="105097"/>
                      </a:cubicBezTo>
                      <a:cubicBezTo>
                        <a:pt x="64463" y="105097"/>
                        <a:pt x="76156" y="96843"/>
                        <a:pt x="84503" y="89393"/>
                      </a:cubicBezTo>
                      <a:cubicBezTo>
                        <a:pt x="92850" y="81952"/>
                        <a:pt x="97850" y="75306"/>
                        <a:pt x="97850" y="75306"/>
                      </a:cubicBezTo>
                      <a:cubicBezTo>
                        <a:pt x="97850" y="75306"/>
                        <a:pt x="91417" y="73707"/>
                        <a:pt x="72588" y="74973"/>
                      </a:cubicBezTo>
                      <a:cubicBezTo>
                        <a:pt x="48066" y="76628"/>
                        <a:pt x="0" y="82876"/>
                        <a:pt x="0" y="828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17" name="Google Shape;11517;p17"/>
              <p:cNvGrpSpPr/>
              <p:nvPr/>
            </p:nvGrpSpPr>
            <p:grpSpPr>
              <a:xfrm>
                <a:off x="7911739" y="2118931"/>
                <a:ext cx="205711" cy="258311"/>
                <a:chOff x="7911739" y="2118931"/>
                <a:chExt cx="205711" cy="258311"/>
              </a:xfrm>
            </p:grpSpPr>
            <p:sp>
              <p:nvSpPr>
                <p:cNvPr id="11518" name="Google Shape;11518;p17"/>
                <p:cNvSpPr/>
                <p:nvPr/>
              </p:nvSpPr>
              <p:spPr>
                <a:xfrm>
                  <a:off x="7911739" y="2118931"/>
                  <a:ext cx="205711" cy="258311"/>
                </a:xfrm>
                <a:custGeom>
                  <a:avLst/>
                  <a:gdLst/>
                  <a:ahLst/>
                  <a:cxnLst/>
                  <a:rect l="l" t="t" r="r" b="b"/>
                  <a:pathLst>
                    <a:path w="205711" h="258311" extrusionOk="0">
                      <a:moveTo>
                        <a:pt x="72912" y="85100"/>
                      </a:moveTo>
                      <a:cubicBezTo>
                        <a:pt x="72912" y="85100"/>
                        <a:pt x="78125" y="46805"/>
                        <a:pt x="98608" y="25776"/>
                      </a:cubicBezTo>
                      <a:cubicBezTo>
                        <a:pt x="130867" y="-7334"/>
                        <a:pt x="149567" y="911"/>
                        <a:pt x="149567" y="911"/>
                      </a:cubicBezTo>
                      <a:cubicBezTo>
                        <a:pt x="149567" y="911"/>
                        <a:pt x="126514" y="24630"/>
                        <a:pt x="140804" y="39918"/>
                      </a:cubicBezTo>
                      <a:cubicBezTo>
                        <a:pt x="148227" y="47849"/>
                        <a:pt x="166796" y="45843"/>
                        <a:pt x="166796" y="45843"/>
                      </a:cubicBezTo>
                      <a:cubicBezTo>
                        <a:pt x="166796" y="45843"/>
                        <a:pt x="170660" y="60152"/>
                        <a:pt x="180384" y="66475"/>
                      </a:cubicBezTo>
                      <a:cubicBezTo>
                        <a:pt x="190118" y="72788"/>
                        <a:pt x="205711" y="71115"/>
                        <a:pt x="205711" y="71115"/>
                      </a:cubicBezTo>
                      <a:cubicBezTo>
                        <a:pt x="205711" y="71115"/>
                        <a:pt x="196819" y="85821"/>
                        <a:pt x="184193" y="96710"/>
                      </a:cubicBezTo>
                      <a:cubicBezTo>
                        <a:pt x="171566" y="107589"/>
                        <a:pt x="155196" y="114651"/>
                        <a:pt x="155196" y="114651"/>
                      </a:cubicBezTo>
                      <a:cubicBezTo>
                        <a:pt x="155196" y="114651"/>
                        <a:pt x="162258" y="118811"/>
                        <a:pt x="168155" y="123737"/>
                      </a:cubicBezTo>
                      <a:cubicBezTo>
                        <a:pt x="174053" y="128655"/>
                        <a:pt x="178776" y="134339"/>
                        <a:pt x="178776" y="134339"/>
                      </a:cubicBezTo>
                      <a:cubicBezTo>
                        <a:pt x="178776" y="134339"/>
                        <a:pt x="172832" y="140579"/>
                        <a:pt x="166685" y="144452"/>
                      </a:cubicBezTo>
                      <a:cubicBezTo>
                        <a:pt x="160530" y="148325"/>
                        <a:pt x="154161" y="149840"/>
                        <a:pt x="154161" y="149840"/>
                      </a:cubicBezTo>
                      <a:cubicBezTo>
                        <a:pt x="154161" y="149840"/>
                        <a:pt x="161463" y="168152"/>
                        <a:pt x="165475" y="184808"/>
                      </a:cubicBezTo>
                      <a:cubicBezTo>
                        <a:pt x="169486" y="201474"/>
                        <a:pt x="170198" y="216485"/>
                        <a:pt x="170198" y="216485"/>
                      </a:cubicBezTo>
                      <a:cubicBezTo>
                        <a:pt x="170198" y="216485"/>
                        <a:pt x="152063" y="217243"/>
                        <a:pt x="137541" y="214322"/>
                      </a:cubicBezTo>
                      <a:cubicBezTo>
                        <a:pt x="123029" y="211392"/>
                        <a:pt x="112131" y="204792"/>
                        <a:pt x="112131" y="204792"/>
                      </a:cubicBezTo>
                      <a:cubicBezTo>
                        <a:pt x="112131" y="204792"/>
                        <a:pt x="111373" y="211854"/>
                        <a:pt x="109247" y="218010"/>
                      </a:cubicBezTo>
                      <a:cubicBezTo>
                        <a:pt x="107112" y="224166"/>
                        <a:pt x="103618" y="229426"/>
                        <a:pt x="103618" y="229426"/>
                      </a:cubicBezTo>
                      <a:cubicBezTo>
                        <a:pt x="103618" y="229426"/>
                        <a:pt x="94523" y="222808"/>
                        <a:pt x="88976" y="212889"/>
                      </a:cubicBezTo>
                      <a:cubicBezTo>
                        <a:pt x="83431" y="202962"/>
                        <a:pt x="81453" y="189744"/>
                        <a:pt x="81453" y="189744"/>
                      </a:cubicBezTo>
                      <a:cubicBezTo>
                        <a:pt x="81453" y="189744"/>
                        <a:pt x="74594" y="213065"/>
                        <a:pt x="65008" y="230212"/>
                      </a:cubicBezTo>
                      <a:cubicBezTo>
                        <a:pt x="55423" y="247349"/>
                        <a:pt x="43101" y="258311"/>
                        <a:pt x="43101" y="258311"/>
                      </a:cubicBezTo>
                      <a:cubicBezTo>
                        <a:pt x="43101" y="258311"/>
                        <a:pt x="44720" y="235998"/>
                        <a:pt x="40116" y="222410"/>
                      </a:cubicBezTo>
                      <a:cubicBezTo>
                        <a:pt x="35504" y="208813"/>
                        <a:pt x="24671" y="203933"/>
                        <a:pt x="24671" y="203933"/>
                      </a:cubicBezTo>
                      <a:cubicBezTo>
                        <a:pt x="24671" y="203933"/>
                        <a:pt x="41290" y="179179"/>
                        <a:pt x="18838" y="161311"/>
                      </a:cubicBezTo>
                      <a:cubicBezTo>
                        <a:pt x="9946" y="154231"/>
                        <a:pt x="0" y="161450"/>
                        <a:pt x="0" y="161450"/>
                      </a:cubicBezTo>
                      <a:cubicBezTo>
                        <a:pt x="0" y="161450"/>
                        <a:pt x="4039" y="137029"/>
                        <a:pt x="22082" y="117387"/>
                      </a:cubicBezTo>
                      <a:cubicBezTo>
                        <a:pt x="40125" y="97736"/>
                        <a:pt x="72912" y="85100"/>
                        <a:pt x="72912" y="85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19" name="Google Shape;11519;p17"/>
                <p:cNvSpPr/>
                <p:nvPr/>
              </p:nvSpPr>
              <p:spPr>
                <a:xfrm>
                  <a:off x="7941604" y="2146334"/>
                  <a:ext cx="147126" cy="179312"/>
                </a:xfrm>
                <a:custGeom>
                  <a:avLst/>
                  <a:gdLst/>
                  <a:ahLst/>
                  <a:cxnLst/>
                  <a:rect l="l" t="t" r="r" b="b"/>
                  <a:pathLst>
                    <a:path w="147126" h="179312" extrusionOk="0">
                      <a:moveTo>
                        <a:pt x="125885" y="174764"/>
                      </a:moveTo>
                      <a:cubicBezTo>
                        <a:pt x="125885" y="174764"/>
                        <a:pt x="93154" y="145934"/>
                        <a:pt x="81074" y="127716"/>
                      </a:cubicBezTo>
                      <a:cubicBezTo>
                        <a:pt x="74325" y="117557"/>
                        <a:pt x="70767" y="110042"/>
                        <a:pt x="70767" y="110042"/>
                      </a:cubicBezTo>
                      <a:cubicBezTo>
                        <a:pt x="70767" y="110042"/>
                        <a:pt x="69621" y="116448"/>
                        <a:pt x="69796" y="131801"/>
                      </a:cubicBezTo>
                      <a:cubicBezTo>
                        <a:pt x="69972" y="147164"/>
                        <a:pt x="71460" y="171474"/>
                        <a:pt x="71460" y="171474"/>
                      </a:cubicBezTo>
                      <a:cubicBezTo>
                        <a:pt x="71460" y="171474"/>
                        <a:pt x="66099" y="150482"/>
                        <a:pt x="64925" y="133936"/>
                      </a:cubicBezTo>
                      <a:cubicBezTo>
                        <a:pt x="63760" y="117391"/>
                        <a:pt x="66774" y="105301"/>
                        <a:pt x="66774" y="105301"/>
                      </a:cubicBezTo>
                      <a:cubicBezTo>
                        <a:pt x="66774" y="105301"/>
                        <a:pt x="59980" y="97028"/>
                        <a:pt x="55062" y="87720"/>
                      </a:cubicBezTo>
                      <a:cubicBezTo>
                        <a:pt x="50154" y="78411"/>
                        <a:pt x="47122" y="68059"/>
                        <a:pt x="47122" y="68059"/>
                      </a:cubicBezTo>
                      <a:lnTo>
                        <a:pt x="37094" y="100503"/>
                      </a:lnTo>
                      <a:cubicBezTo>
                        <a:pt x="37094" y="100503"/>
                        <a:pt x="42454" y="104016"/>
                        <a:pt x="45958" y="115052"/>
                      </a:cubicBezTo>
                      <a:cubicBezTo>
                        <a:pt x="49452" y="126098"/>
                        <a:pt x="51078" y="144659"/>
                        <a:pt x="51078" y="144659"/>
                      </a:cubicBezTo>
                      <a:cubicBezTo>
                        <a:pt x="51078" y="144659"/>
                        <a:pt x="46503" y="129056"/>
                        <a:pt x="42889" y="119850"/>
                      </a:cubicBezTo>
                      <a:cubicBezTo>
                        <a:pt x="39275" y="110643"/>
                        <a:pt x="36631" y="107842"/>
                        <a:pt x="36631" y="107842"/>
                      </a:cubicBezTo>
                      <a:lnTo>
                        <a:pt x="31113" y="138771"/>
                      </a:lnTo>
                      <a:lnTo>
                        <a:pt x="25585" y="179312"/>
                      </a:lnTo>
                      <a:lnTo>
                        <a:pt x="26704" y="140166"/>
                      </a:lnTo>
                      <a:cubicBezTo>
                        <a:pt x="26704" y="140166"/>
                        <a:pt x="22840" y="141091"/>
                        <a:pt x="17895" y="148070"/>
                      </a:cubicBezTo>
                      <a:cubicBezTo>
                        <a:pt x="12959" y="155048"/>
                        <a:pt x="6933" y="168081"/>
                        <a:pt x="6933" y="168081"/>
                      </a:cubicBezTo>
                      <a:cubicBezTo>
                        <a:pt x="6933" y="168081"/>
                        <a:pt x="11277" y="153495"/>
                        <a:pt x="16472" y="144724"/>
                      </a:cubicBezTo>
                      <a:cubicBezTo>
                        <a:pt x="21657" y="135952"/>
                        <a:pt x="27693" y="132994"/>
                        <a:pt x="27693" y="132994"/>
                      </a:cubicBezTo>
                      <a:lnTo>
                        <a:pt x="32342" y="108295"/>
                      </a:lnTo>
                      <a:lnTo>
                        <a:pt x="34478" y="94171"/>
                      </a:lnTo>
                      <a:cubicBezTo>
                        <a:pt x="34478" y="94171"/>
                        <a:pt x="28682" y="95456"/>
                        <a:pt x="20067" y="102759"/>
                      </a:cubicBezTo>
                      <a:cubicBezTo>
                        <a:pt x="11443" y="110070"/>
                        <a:pt x="0" y="123408"/>
                        <a:pt x="0" y="123408"/>
                      </a:cubicBezTo>
                      <a:cubicBezTo>
                        <a:pt x="0" y="123408"/>
                        <a:pt x="8430" y="108203"/>
                        <a:pt x="17423" y="98950"/>
                      </a:cubicBezTo>
                      <a:cubicBezTo>
                        <a:pt x="26426" y="89688"/>
                        <a:pt x="36003" y="86370"/>
                        <a:pt x="36003" y="86370"/>
                      </a:cubicBezTo>
                      <a:lnTo>
                        <a:pt x="44128" y="62578"/>
                      </a:lnTo>
                      <a:cubicBezTo>
                        <a:pt x="44128" y="62578"/>
                        <a:pt x="41456" y="57069"/>
                        <a:pt x="38092" y="46078"/>
                      </a:cubicBezTo>
                      <a:cubicBezTo>
                        <a:pt x="34727" y="35079"/>
                        <a:pt x="30669" y="18598"/>
                        <a:pt x="30669" y="18598"/>
                      </a:cubicBezTo>
                      <a:lnTo>
                        <a:pt x="41539" y="10390"/>
                      </a:lnTo>
                      <a:cubicBezTo>
                        <a:pt x="41539" y="10390"/>
                        <a:pt x="42159" y="27176"/>
                        <a:pt x="44451" y="39386"/>
                      </a:cubicBezTo>
                      <a:cubicBezTo>
                        <a:pt x="46743" y="51587"/>
                        <a:pt x="50709" y="59222"/>
                        <a:pt x="50709" y="59222"/>
                      </a:cubicBezTo>
                      <a:lnTo>
                        <a:pt x="66903" y="55996"/>
                      </a:lnTo>
                      <a:cubicBezTo>
                        <a:pt x="66903" y="55996"/>
                        <a:pt x="67513" y="42871"/>
                        <a:pt x="73707" y="29366"/>
                      </a:cubicBezTo>
                      <a:cubicBezTo>
                        <a:pt x="79899" y="15852"/>
                        <a:pt x="90585" y="0"/>
                        <a:pt x="90585" y="0"/>
                      </a:cubicBezTo>
                      <a:cubicBezTo>
                        <a:pt x="90585" y="0"/>
                        <a:pt x="81434" y="16638"/>
                        <a:pt x="76960" y="30281"/>
                      </a:cubicBezTo>
                      <a:cubicBezTo>
                        <a:pt x="72486" y="43924"/>
                        <a:pt x="71747" y="55433"/>
                        <a:pt x="71747" y="55433"/>
                      </a:cubicBezTo>
                      <a:lnTo>
                        <a:pt x="97120" y="51550"/>
                      </a:lnTo>
                      <a:cubicBezTo>
                        <a:pt x="97120" y="51550"/>
                        <a:pt x="99274" y="44812"/>
                        <a:pt x="106945" y="39164"/>
                      </a:cubicBezTo>
                      <a:cubicBezTo>
                        <a:pt x="114617" y="33526"/>
                        <a:pt x="127817" y="28978"/>
                        <a:pt x="127817" y="28978"/>
                      </a:cubicBezTo>
                      <a:cubicBezTo>
                        <a:pt x="127817" y="28978"/>
                        <a:pt x="115209" y="36613"/>
                        <a:pt x="108610" y="42085"/>
                      </a:cubicBezTo>
                      <a:cubicBezTo>
                        <a:pt x="102019" y="47557"/>
                        <a:pt x="101437" y="50866"/>
                        <a:pt x="101437" y="50866"/>
                      </a:cubicBezTo>
                      <a:lnTo>
                        <a:pt x="147127" y="57050"/>
                      </a:lnTo>
                      <a:cubicBezTo>
                        <a:pt x="147127" y="57050"/>
                        <a:pt x="114867" y="56533"/>
                        <a:pt x="98303" y="57568"/>
                      </a:cubicBezTo>
                      <a:cubicBezTo>
                        <a:pt x="85797" y="58344"/>
                        <a:pt x="81119" y="59574"/>
                        <a:pt x="81119" y="59574"/>
                      </a:cubicBezTo>
                      <a:cubicBezTo>
                        <a:pt x="81119" y="59574"/>
                        <a:pt x="82940" y="64713"/>
                        <a:pt x="87562" y="70629"/>
                      </a:cubicBezTo>
                      <a:cubicBezTo>
                        <a:pt x="92184" y="76544"/>
                        <a:pt x="99181" y="82146"/>
                        <a:pt x="99181" y="82146"/>
                      </a:cubicBezTo>
                      <a:cubicBezTo>
                        <a:pt x="99181" y="82146"/>
                        <a:pt x="90132" y="78606"/>
                        <a:pt x="84253" y="73522"/>
                      </a:cubicBezTo>
                      <a:cubicBezTo>
                        <a:pt x="78384" y="68438"/>
                        <a:pt x="75694" y="61801"/>
                        <a:pt x="75694" y="61801"/>
                      </a:cubicBezTo>
                      <a:lnTo>
                        <a:pt x="53361" y="65489"/>
                      </a:lnTo>
                      <a:cubicBezTo>
                        <a:pt x="53361" y="65489"/>
                        <a:pt x="57752" y="75740"/>
                        <a:pt x="61736" y="84004"/>
                      </a:cubicBezTo>
                      <a:cubicBezTo>
                        <a:pt x="65711" y="92277"/>
                        <a:pt x="71525" y="99533"/>
                        <a:pt x="71525" y="99533"/>
                      </a:cubicBezTo>
                      <a:cubicBezTo>
                        <a:pt x="71525" y="99533"/>
                        <a:pt x="82321" y="97823"/>
                        <a:pt x="94033" y="99828"/>
                      </a:cubicBezTo>
                      <a:cubicBezTo>
                        <a:pt x="105744" y="101834"/>
                        <a:pt x="118361" y="107574"/>
                        <a:pt x="118361" y="107574"/>
                      </a:cubicBezTo>
                      <a:cubicBezTo>
                        <a:pt x="118361" y="107574"/>
                        <a:pt x="105402" y="104940"/>
                        <a:pt x="94670" y="104274"/>
                      </a:cubicBezTo>
                      <a:cubicBezTo>
                        <a:pt x="83948" y="103618"/>
                        <a:pt x="75453" y="104912"/>
                        <a:pt x="75453" y="104912"/>
                      </a:cubicBezTo>
                      <a:cubicBezTo>
                        <a:pt x="75453" y="104912"/>
                        <a:pt x="76794" y="111142"/>
                        <a:pt x="86324" y="124730"/>
                      </a:cubicBezTo>
                      <a:cubicBezTo>
                        <a:pt x="98728" y="142431"/>
                        <a:pt x="125885" y="174764"/>
                        <a:pt x="125885" y="1747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20" name="Google Shape;11520;p17"/>
              <p:cNvGrpSpPr/>
              <p:nvPr/>
            </p:nvGrpSpPr>
            <p:grpSpPr>
              <a:xfrm>
                <a:off x="8298499" y="1915823"/>
                <a:ext cx="236029" cy="375197"/>
                <a:chOff x="8298499" y="1915823"/>
                <a:chExt cx="236029" cy="375197"/>
              </a:xfrm>
            </p:grpSpPr>
            <p:sp>
              <p:nvSpPr>
                <p:cNvPr id="11521" name="Google Shape;11521;p17"/>
                <p:cNvSpPr/>
                <p:nvPr/>
              </p:nvSpPr>
              <p:spPr>
                <a:xfrm>
                  <a:off x="8298499" y="1915823"/>
                  <a:ext cx="236029" cy="375197"/>
                </a:xfrm>
                <a:custGeom>
                  <a:avLst/>
                  <a:gdLst/>
                  <a:ahLst/>
                  <a:cxnLst/>
                  <a:rect l="l" t="t" r="r" b="b"/>
                  <a:pathLst>
                    <a:path w="236029" h="375197" extrusionOk="0">
                      <a:moveTo>
                        <a:pt x="158635" y="236418"/>
                      </a:moveTo>
                      <a:cubicBezTo>
                        <a:pt x="158635" y="236418"/>
                        <a:pt x="157738" y="288162"/>
                        <a:pt x="135924" y="323333"/>
                      </a:cubicBezTo>
                      <a:cubicBezTo>
                        <a:pt x="101585" y="378701"/>
                        <a:pt x="77811" y="375151"/>
                        <a:pt x="77811" y="375151"/>
                      </a:cubicBezTo>
                      <a:cubicBezTo>
                        <a:pt x="77811" y="375151"/>
                        <a:pt x="102333" y="335516"/>
                        <a:pt x="82895" y="321133"/>
                      </a:cubicBezTo>
                      <a:cubicBezTo>
                        <a:pt x="72810" y="313664"/>
                        <a:pt x="50626" y="323398"/>
                        <a:pt x="50626" y="323398"/>
                      </a:cubicBezTo>
                      <a:cubicBezTo>
                        <a:pt x="50626" y="323398"/>
                        <a:pt x="43934" y="306279"/>
                        <a:pt x="31280" y="301805"/>
                      </a:cubicBezTo>
                      <a:cubicBezTo>
                        <a:pt x="18626" y="297322"/>
                        <a:pt x="0" y="305475"/>
                        <a:pt x="0" y="305475"/>
                      </a:cubicBezTo>
                      <a:cubicBezTo>
                        <a:pt x="0" y="305475"/>
                        <a:pt x="8670" y="282967"/>
                        <a:pt x="22406" y="263991"/>
                      </a:cubicBezTo>
                      <a:cubicBezTo>
                        <a:pt x="36142" y="245014"/>
                        <a:pt x="54943" y="229568"/>
                        <a:pt x="54943" y="229568"/>
                      </a:cubicBezTo>
                      <a:cubicBezTo>
                        <a:pt x="54943" y="229568"/>
                        <a:pt x="45810" y="226869"/>
                        <a:pt x="37990" y="222737"/>
                      </a:cubicBezTo>
                      <a:cubicBezTo>
                        <a:pt x="30161" y="218596"/>
                        <a:pt x="23644" y="213023"/>
                        <a:pt x="23644" y="213023"/>
                      </a:cubicBezTo>
                      <a:cubicBezTo>
                        <a:pt x="23644" y="213023"/>
                        <a:pt x="29948" y="202642"/>
                        <a:pt x="36844" y="195257"/>
                      </a:cubicBezTo>
                      <a:cubicBezTo>
                        <a:pt x="43740" y="187862"/>
                        <a:pt x="51236" y="183462"/>
                        <a:pt x="51236" y="183462"/>
                      </a:cubicBezTo>
                      <a:cubicBezTo>
                        <a:pt x="51236" y="183462"/>
                        <a:pt x="39811" y="162480"/>
                        <a:pt x="32611" y="142366"/>
                      </a:cubicBezTo>
                      <a:cubicBezTo>
                        <a:pt x="25410" y="122262"/>
                        <a:pt x="22415" y="103027"/>
                        <a:pt x="22415" y="103027"/>
                      </a:cubicBezTo>
                      <a:cubicBezTo>
                        <a:pt x="22415" y="103027"/>
                        <a:pt x="44248" y="95096"/>
                        <a:pt x="62217" y="93330"/>
                      </a:cubicBezTo>
                      <a:cubicBezTo>
                        <a:pt x="80186" y="91565"/>
                        <a:pt x="94301" y="95974"/>
                        <a:pt x="94301" y="95974"/>
                      </a:cubicBezTo>
                      <a:cubicBezTo>
                        <a:pt x="94301" y="95974"/>
                        <a:pt x="94218" y="86518"/>
                        <a:pt x="95928" y="77700"/>
                      </a:cubicBezTo>
                      <a:cubicBezTo>
                        <a:pt x="97629" y="68882"/>
                        <a:pt x="101122" y="60710"/>
                        <a:pt x="101122" y="60710"/>
                      </a:cubicBezTo>
                      <a:cubicBezTo>
                        <a:pt x="101122" y="60710"/>
                        <a:pt x="113056" y="65822"/>
                        <a:pt x="121162" y="76581"/>
                      </a:cubicBezTo>
                      <a:cubicBezTo>
                        <a:pt x="129268" y="87350"/>
                        <a:pt x="133530" y="103766"/>
                        <a:pt x="133530" y="103766"/>
                      </a:cubicBezTo>
                      <a:cubicBezTo>
                        <a:pt x="133530" y="103766"/>
                        <a:pt x="138530" y="70841"/>
                        <a:pt x="147709" y="44895"/>
                      </a:cubicBezTo>
                      <a:cubicBezTo>
                        <a:pt x="156878" y="18958"/>
                        <a:pt x="170235" y="0"/>
                        <a:pt x="170235" y="0"/>
                      </a:cubicBezTo>
                      <a:cubicBezTo>
                        <a:pt x="170235" y="0"/>
                        <a:pt x="171428" y="29597"/>
                        <a:pt x="178915" y="45496"/>
                      </a:cubicBezTo>
                      <a:cubicBezTo>
                        <a:pt x="186411" y="61385"/>
                        <a:pt x="200202" y="63576"/>
                        <a:pt x="200202" y="63576"/>
                      </a:cubicBezTo>
                      <a:cubicBezTo>
                        <a:pt x="200202" y="63576"/>
                        <a:pt x="183601" y="102093"/>
                        <a:pt x="213272" y="116698"/>
                      </a:cubicBezTo>
                      <a:cubicBezTo>
                        <a:pt x="225030" y="122493"/>
                        <a:pt x="236030" y="109303"/>
                        <a:pt x="236030" y="109303"/>
                      </a:cubicBezTo>
                      <a:cubicBezTo>
                        <a:pt x="236030" y="109303"/>
                        <a:pt x="234606" y="142570"/>
                        <a:pt x="215555" y="175005"/>
                      </a:cubicBezTo>
                      <a:cubicBezTo>
                        <a:pt x="196505" y="207440"/>
                        <a:pt x="158635" y="236418"/>
                        <a:pt x="158635" y="2364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22" name="Google Shape;11522;p17"/>
                <p:cNvSpPr/>
                <p:nvPr/>
              </p:nvSpPr>
              <p:spPr>
                <a:xfrm>
                  <a:off x="8331351" y="1987570"/>
                  <a:ext cx="168561" cy="257834"/>
                </a:xfrm>
                <a:custGeom>
                  <a:avLst/>
                  <a:gdLst/>
                  <a:ahLst/>
                  <a:cxnLst/>
                  <a:rect l="l" t="t" r="r" b="b"/>
                  <a:pathLst>
                    <a:path w="168561" h="257834" extrusionOk="0">
                      <a:moveTo>
                        <a:pt x="9068" y="44340"/>
                      </a:moveTo>
                      <a:cubicBezTo>
                        <a:pt x="9068" y="44340"/>
                        <a:pt x="52724" y="69261"/>
                        <a:pt x="69907" y="88293"/>
                      </a:cubicBezTo>
                      <a:cubicBezTo>
                        <a:pt x="79502" y="98904"/>
                        <a:pt x="84863" y="107306"/>
                        <a:pt x="84863" y="107306"/>
                      </a:cubicBezTo>
                      <a:cubicBezTo>
                        <a:pt x="84863" y="107306"/>
                        <a:pt x="85344" y="98543"/>
                        <a:pt x="82969" y="78661"/>
                      </a:cubicBezTo>
                      <a:cubicBezTo>
                        <a:pt x="80593" y="58779"/>
                        <a:pt x="75352" y="27776"/>
                        <a:pt x="75352" y="27776"/>
                      </a:cubicBezTo>
                      <a:cubicBezTo>
                        <a:pt x="75352" y="27776"/>
                        <a:pt x="84799" y="52983"/>
                        <a:pt x="88552" y="74030"/>
                      </a:cubicBezTo>
                      <a:cubicBezTo>
                        <a:pt x="92304" y="95068"/>
                        <a:pt x="90363" y="111937"/>
                        <a:pt x="90363" y="111937"/>
                      </a:cubicBezTo>
                      <a:cubicBezTo>
                        <a:pt x="90363" y="111937"/>
                        <a:pt x="99754" y="120071"/>
                        <a:pt x="107010" y="130276"/>
                      </a:cubicBezTo>
                      <a:cubicBezTo>
                        <a:pt x="114266" y="140490"/>
                        <a:pt x="119387" y="152784"/>
                        <a:pt x="119387" y="152784"/>
                      </a:cubicBezTo>
                      <a:lnTo>
                        <a:pt x="126939" y="106789"/>
                      </a:lnTo>
                      <a:cubicBezTo>
                        <a:pt x="126939" y="106789"/>
                        <a:pt x="119951" y="104284"/>
                        <a:pt x="114165" y="91278"/>
                      </a:cubicBezTo>
                      <a:cubicBezTo>
                        <a:pt x="108378" y="78282"/>
                        <a:pt x="103794" y="54785"/>
                        <a:pt x="103794" y="54785"/>
                      </a:cubicBezTo>
                      <a:cubicBezTo>
                        <a:pt x="103794" y="54785"/>
                        <a:pt x="111530" y="73309"/>
                        <a:pt x="117197" y="83884"/>
                      </a:cubicBezTo>
                      <a:cubicBezTo>
                        <a:pt x="122863" y="94449"/>
                        <a:pt x="126458" y="97074"/>
                        <a:pt x="126458" y="97074"/>
                      </a:cubicBezTo>
                      <a:lnTo>
                        <a:pt x="128769" y="54785"/>
                      </a:lnTo>
                      <a:lnTo>
                        <a:pt x="129730" y="0"/>
                      </a:lnTo>
                      <a:lnTo>
                        <a:pt x="133899" y="51291"/>
                      </a:lnTo>
                      <a:cubicBezTo>
                        <a:pt x="133899" y="51291"/>
                        <a:pt x="138447" y="48602"/>
                        <a:pt x="143439" y="37648"/>
                      </a:cubicBezTo>
                      <a:cubicBezTo>
                        <a:pt x="148430" y="26686"/>
                        <a:pt x="153874" y="7450"/>
                        <a:pt x="153874" y="7450"/>
                      </a:cubicBezTo>
                      <a:cubicBezTo>
                        <a:pt x="153874" y="7450"/>
                        <a:pt x="150676" y="28063"/>
                        <a:pt x="145638" y="41438"/>
                      </a:cubicBezTo>
                      <a:cubicBezTo>
                        <a:pt x="140601" y="54822"/>
                        <a:pt x="133724" y="60978"/>
                        <a:pt x="133724" y="60978"/>
                      </a:cubicBezTo>
                      <a:lnTo>
                        <a:pt x="131579" y="94846"/>
                      </a:lnTo>
                      <a:lnTo>
                        <a:pt x="130997" y="114008"/>
                      </a:lnTo>
                      <a:cubicBezTo>
                        <a:pt x="130997" y="114008"/>
                        <a:pt x="137828" y="110125"/>
                        <a:pt x="147219" y="97333"/>
                      </a:cubicBezTo>
                      <a:cubicBezTo>
                        <a:pt x="156610" y="84540"/>
                        <a:pt x="168562" y="62827"/>
                        <a:pt x="168562" y="62827"/>
                      </a:cubicBezTo>
                      <a:cubicBezTo>
                        <a:pt x="168562" y="62827"/>
                        <a:pt x="160520" y="85797"/>
                        <a:pt x="150944" y="101270"/>
                      </a:cubicBezTo>
                      <a:cubicBezTo>
                        <a:pt x="141368" y="116753"/>
                        <a:pt x="130248" y="124730"/>
                        <a:pt x="130248" y="124730"/>
                      </a:cubicBezTo>
                      <a:lnTo>
                        <a:pt x="123787" y="158746"/>
                      </a:lnTo>
                      <a:cubicBezTo>
                        <a:pt x="123787" y="158746"/>
                        <a:pt x="127790" y="164883"/>
                        <a:pt x="133409" y="177870"/>
                      </a:cubicBezTo>
                      <a:cubicBezTo>
                        <a:pt x="139030" y="190866"/>
                        <a:pt x="146267" y="210721"/>
                        <a:pt x="146267" y="210721"/>
                      </a:cubicBezTo>
                      <a:lnTo>
                        <a:pt x="134278" y="225557"/>
                      </a:lnTo>
                      <a:cubicBezTo>
                        <a:pt x="134278" y="225557"/>
                        <a:pt x="131163" y="203983"/>
                        <a:pt x="126671" y="188999"/>
                      </a:cubicBezTo>
                      <a:cubicBezTo>
                        <a:pt x="122169" y="174025"/>
                        <a:pt x="116300" y="165632"/>
                        <a:pt x="116300" y="165632"/>
                      </a:cubicBezTo>
                      <a:lnTo>
                        <a:pt x="97166" y="176031"/>
                      </a:lnTo>
                      <a:cubicBezTo>
                        <a:pt x="97166" y="176031"/>
                        <a:pt x="98285" y="193306"/>
                        <a:pt x="92702" y="213226"/>
                      </a:cubicBezTo>
                      <a:cubicBezTo>
                        <a:pt x="87110" y="233155"/>
                        <a:pt x="76433" y="257834"/>
                        <a:pt x="76433" y="257834"/>
                      </a:cubicBezTo>
                      <a:cubicBezTo>
                        <a:pt x="76433" y="257834"/>
                        <a:pt x="85150" y="232720"/>
                        <a:pt x="88635" y="213281"/>
                      </a:cubicBezTo>
                      <a:cubicBezTo>
                        <a:pt x="92119" y="193852"/>
                        <a:pt x="91389" y="178610"/>
                        <a:pt x="91389" y="178610"/>
                      </a:cubicBezTo>
                      <a:lnTo>
                        <a:pt x="61256" y="193381"/>
                      </a:lnTo>
                      <a:cubicBezTo>
                        <a:pt x="61256" y="193381"/>
                        <a:pt x="59601" y="202957"/>
                        <a:pt x="51116" y="213235"/>
                      </a:cubicBezTo>
                      <a:cubicBezTo>
                        <a:pt x="42630" y="223505"/>
                        <a:pt x="27314" y="234467"/>
                        <a:pt x="27314" y="234467"/>
                      </a:cubicBezTo>
                      <a:cubicBezTo>
                        <a:pt x="27314" y="234467"/>
                        <a:pt x="41484" y="219706"/>
                        <a:pt x="48685" y="210074"/>
                      </a:cubicBezTo>
                      <a:cubicBezTo>
                        <a:pt x="55895" y="200433"/>
                        <a:pt x="56126" y="195922"/>
                        <a:pt x="56126" y="195922"/>
                      </a:cubicBezTo>
                      <a:lnTo>
                        <a:pt x="0" y="205388"/>
                      </a:lnTo>
                      <a:cubicBezTo>
                        <a:pt x="0" y="205388"/>
                        <a:pt x="39081" y="193704"/>
                        <a:pt x="58973" y="186014"/>
                      </a:cubicBezTo>
                      <a:cubicBezTo>
                        <a:pt x="73984" y="180218"/>
                        <a:pt x="79475" y="176826"/>
                        <a:pt x="79475" y="176826"/>
                      </a:cubicBezTo>
                      <a:cubicBezTo>
                        <a:pt x="79475" y="176826"/>
                        <a:pt x="76544" y="170845"/>
                        <a:pt x="70120" y="164929"/>
                      </a:cubicBezTo>
                      <a:cubicBezTo>
                        <a:pt x="63696" y="159023"/>
                        <a:pt x="54434" y="154429"/>
                        <a:pt x="54434" y="154429"/>
                      </a:cubicBezTo>
                      <a:cubicBezTo>
                        <a:pt x="54434" y="154429"/>
                        <a:pt x="65887" y="155547"/>
                        <a:pt x="73707" y="159901"/>
                      </a:cubicBezTo>
                      <a:cubicBezTo>
                        <a:pt x="81536" y="164264"/>
                        <a:pt x="85723" y="171853"/>
                        <a:pt x="85723" y="171853"/>
                      </a:cubicBezTo>
                      <a:lnTo>
                        <a:pt x="112205" y="158505"/>
                      </a:lnTo>
                      <a:cubicBezTo>
                        <a:pt x="112205" y="158505"/>
                        <a:pt x="105449" y="146877"/>
                        <a:pt x="99468" y="137662"/>
                      </a:cubicBezTo>
                      <a:cubicBezTo>
                        <a:pt x="93488" y="128446"/>
                        <a:pt x="85427" y="121236"/>
                        <a:pt x="85427" y="121236"/>
                      </a:cubicBezTo>
                      <a:cubicBezTo>
                        <a:pt x="85427" y="121236"/>
                        <a:pt x="72616" y="127605"/>
                        <a:pt x="58168" y="129481"/>
                      </a:cubicBezTo>
                      <a:cubicBezTo>
                        <a:pt x="43721" y="131357"/>
                        <a:pt x="27647" y="128751"/>
                        <a:pt x="27647" y="128751"/>
                      </a:cubicBezTo>
                      <a:cubicBezTo>
                        <a:pt x="27647" y="128751"/>
                        <a:pt x="43702" y="127198"/>
                        <a:pt x="56763" y="123944"/>
                      </a:cubicBezTo>
                      <a:cubicBezTo>
                        <a:pt x="69834" y="120700"/>
                        <a:pt x="79918" y="115764"/>
                        <a:pt x="79918" y="115764"/>
                      </a:cubicBezTo>
                      <a:cubicBezTo>
                        <a:pt x="79918" y="115764"/>
                        <a:pt x="77422" y="108175"/>
                        <a:pt x="63983" y="94181"/>
                      </a:cubicBezTo>
                      <a:cubicBezTo>
                        <a:pt x="46476" y="75944"/>
                        <a:pt x="9068" y="44340"/>
                        <a:pt x="9068" y="443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23" name="Google Shape;11523;p17"/>
              <p:cNvGrpSpPr/>
              <p:nvPr/>
            </p:nvGrpSpPr>
            <p:grpSpPr>
              <a:xfrm>
                <a:off x="8396276" y="1714724"/>
                <a:ext cx="173099" cy="200618"/>
                <a:chOff x="8396276" y="1714724"/>
                <a:chExt cx="173099" cy="200618"/>
              </a:xfrm>
            </p:grpSpPr>
            <p:sp>
              <p:nvSpPr>
                <p:cNvPr id="11524" name="Google Shape;11524;p17"/>
                <p:cNvSpPr/>
                <p:nvPr/>
              </p:nvSpPr>
              <p:spPr>
                <a:xfrm>
                  <a:off x="8409042" y="1714724"/>
                  <a:ext cx="160333" cy="200618"/>
                </a:xfrm>
                <a:custGeom>
                  <a:avLst/>
                  <a:gdLst/>
                  <a:ahLst/>
                  <a:cxnLst/>
                  <a:rect l="l" t="t" r="r" b="b"/>
                  <a:pathLst>
                    <a:path w="160333" h="200618" extrusionOk="0">
                      <a:moveTo>
                        <a:pt x="18596" y="89873"/>
                      </a:moveTo>
                      <a:cubicBezTo>
                        <a:pt x="18596" y="89873"/>
                        <a:pt x="-815" y="66183"/>
                        <a:pt x="27" y="42954"/>
                      </a:cubicBezTo>
                      <a:cubicBezTo>
                        <a:pt x="1348" y="6387"/>
                        <a:pt x="18457" y="0"/>
                        <a:pt x="18457" y="0"/>
                      </a:cubicBezTo>
                      <a:cubicBezTo>
                        <a:pt x="18457" y="0"/>
                        <a:pt x="17552" y="26159"/>
                        <a:pt x="35974" y="26122"/>
                      </a:cubicBezTo>
                      <a:cubicBezTo>
                        <a:pt x="45540" y="26103"/>
                        <a:pt x="56457" y="14253"/>
                        <a:pt x="56457" y="14253"/>
                      </a:cubicBezTo>
                      <a:cubicBezTo>
                        <a:pt x="56457" y="14253"/>
                        <a:pt x="67503" y="19735"/>
                        <a:pt x="77615" y="17507"/>
                      </a:cubicBezTo>
                      <a:cubicBezTo>
                        <a:pt x="87727" y="15279"/>
                        <a:pt x="96897" y="5334"/>
                        <a:pt x="96897" y="5334"/>
                      </a:cubicBezTo>
                      <a:cubicBezTo>
                        <a:pt x="96897" y="5334"/>
                        <a:pt x="99864" y="18422"/>
                        <a:pt x="98108" y="31612"/>
                      </a:cubicBezTo>
                      <a:cubicBezTo>
                        <a:pt x="96351" y="44803"/>
                        <a:pt x="89881" y="58104"/>
                        <a:pt x="89881" y="58104"/>
                      </a:cubicBezTo>
                      <a:cubicBezTo>
                        <a:pt x="89881" y="58104"/>
                        <a:pt x="96971" y="56255"/>
                        <a:pt x="103746" y="55497"/>
                      </a:cubicBezTo>
                      <a:cubicBezTo>
                        <a:pt x="110522" y="54730"/>
                        <a:pt x="116992" y="55063"/>
                        <a:pt x="116992" y="55063"/>
                      </a:cubicBezTo>
                      <a:cubicBezTo>
                        <a:pt x="116992" y="55063"/>
                        <a:pt x="116835" y="61875"/>
                        <a:pt x="115125" y="67532"/>
                      </a:cubicBezTo>
                      <a:cubicBezTo>
                        <a:pt x="113415" y="73189"/>
                        <a:pt x="110161" y="77700"/>
                        <a:pt x="110161" y="77700"/>
                      </a:cubicBezTo>
                      <a:cubicBezTo>
                        <a:pt x="110161" y="77700"/>
                        <a:pt x="125829" y="83348"/>
                        <a:pt x="138372" y="90012"/>
                      </a:cubicBezTo>
                      <a:cubicBezTo>
                        <a:pt x="150915" y="96676"/>
                        <a:pt x="160334" y="104358"/>
                        <a:pt x="160334" y="104358"/>
                      </a:cubicBezTo>
                      <a:cubicBezTo>
                        <a:pt x="160334" y="104358"/>
                        <a:pt x="148946" y="115283"/>
                        <a:pt x="137734" y="122123"/>
                      </a:cubicBezTo>
                      <a:cubicBezTo>
                        <a:pt x="126522" y="128964"/>
                        <a:pt x="115476" y="131709"/>
                        <a:pt x="115476" y="131709"/>
                      </a:cubicBezTo>
                      <a:cubicBezTo>
                        <a:pt x="115476" y="131709"/>
                        <a:pt x="119192" y="135961"/>
                        <a:pt x="121475" y="140527"/>
                      </a:cubicBezTo>
                      <a:cubicBezTo>
                        <a:pt x="123749" y="145084"/>
                        <a:pt x="124599" y="149946"/>
                        <a:pt x="124599" y="149946"/>
                      </a:cubicBezTo>
                      <a:cubicBezTo>
                        <a:pt x="124599" y="149946"/>
                        <a:pt x="114718" y="151647"/>
                        <a:pt x="105198" y="149511"/>
                      </a:cubicBezTo>
                      <a:cubicBezTo>
                        <a:pt x="95668" y="147367"/>
                        <a:pt x="86498" y="141387"/>
                        <a:pt x="86498" y="141387"/>
                      </a:cubicBezTo>
                      <a:cubicBezTo>
                        <a:pt x="86498" y="141387"/>
                        <a:pt x="95926" y="157941"/>
                        <a:pt x="99882" y="172749"/>
                      </a:cubicBezTo>
                      <a:cubicBezTo>
                        <a:pt x="103838" y="187557"/>
                        <a:pt x="102322" y="200618"/>
                        <a:pt x="102322" y="200618"/>
                      </a:cubicBezTo>
                      <a:cubicBezTo>
                        <a:pt x="102322" y="200618"/>
                        <a:pt x="90094" y="187640"/>
                        <a:pt x="78992" y="182973"/>
                      </a:cubicBezTo>
                      <a:cubicBezTo>
                        <a:pt x="67891" y="178314"/>
                        <a:pt x="57908" y="181956"/>
                        <a:pt x="57908" y="181956"/>
                      </a:cubicBezTo>
                      <a:cubicBezTo>
                        <a:pt x="57908" y="181956"/>
                        <a:pt x="54008" y="158968"/>
                        <a:pt x="28727" y="162341"/>
                      </a:cubicBezTo>
                      <a:cubicBezTo>
                        <a:pt x="18698" y="163682"/>
                        <a:pt x="16517" y="173341"/>
                        <a:pt x="16517" y="173341"/>
                      </a:cubicBezTo>
                      <a:cubicBezTo>
                        <a:pt x="16517" y="173341"/>
                        <a:pt x="4602" y="157821"/>
                        <a:pt x="4666" y="136756"/>
                      </a:cubicBezTo>
                      <a:cubicBezTo>
                        <a:pt x="4740" y="115690"/>
                        <a:pt x="18596" y="89873"/>
                        <a:pt x="18596" y="898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25" name="Google Shape;11525;p17"/>
                <p:cNvSpPr/>
                <p:nvPr/>
              </p:nvSpPr>
              <p:spPr>
                <a:xfrm>
                  <a:off x="8396276" y="1739949"/>
                  <a:ext cx="155140" cy="145139"/>
                </a:xfrm>
                <a:custGeom>
                  <a:avLst/>
                  <a:gdLst/>
                  <a:ahLst/>
                  <a:cxnLst/>
                  <a:rect l="l" t="t" r="r" b="b"/>
                  <a:pathLst>
                    <a:path w="155140" h="145139" extrusionOk="0">
                      <a:moveTo>
                        <a:pt x="155141" y="79789"/>
                      </a:moveTo>
                      <a:cubicBezTo>
                        <a:pt x="155141" y="79789"/>
                        <a:pt x="116615" y="83200"/>
                        <a:pt x="97878" y="80380"/>
                      </a:cubicBezTo>
                      <a:cubicBezTo>
                        <a:pt x="87433" y="78809"/>
                        <a:pt x="80630" y="76812"/>
                        <a:pt x="80630" y="76812"/>
                      </a:cubicBezTo>
                      <a:cubicBezTo>
                        <a:pt x="80630" y="76812"/>
                        <a:pt x="83699" y="80935"/>
                        <a:pt x="92961" y="89125"/>
                      </a:cubicBezTo>
                      <a:cubicBezTo>
                        <a:pt x="102223" y="97305"/>
                        <a:pt x="117677" y="109562"/>
                        <a:pt x="117677" y="109562"/>
                      </a:cubicBezTo>
                      <a:cubicBezTo>
                        <a:pt x="117677" y="109562"/>
                        <a:pt x="101677" y="101344"/>
                        <a:pt x="91057" y="93090"/>
                      </a:cubicBezTo>
                      <a:cubicBezTo>
                        <a:pt x="80436" y="84845"/>
                        <a:pt x="75204" y="76572"/>
                        <a:pt x="75204" y="76572"/>
                      </a:cubicBezTo>
                      <a:cubicBezTo>
                        <a:pt x="75204" y="76572"/>
                        <a:pt x="65840" y="76054"/>
                        <a:pt x="57087" y="73873"/>
                      </a:cubicBezTo>
                      <a:cubicBezTo>
                        <a:pt x="48334" y="71701"/>
                        <a:pt x="40199" y="67865"/>
                        <a:pt x="40199" y="67865"/>
                      </a:cubicBezTo>
                      <a:lnTo>
                        <a:pt x="52974" y="91195"/>
                      </a:lnTo>
                      <a:cubicBezTo>
                        <a:pt x="52974" y="91195"/>
                        <a:pt x="58575" y="89975"/>
                        <a:pt x="67430" y="93903"/>
                      </a:cubicBezTo>
                      <a:cubicBezTo>
                        <a:pt x="76285" y="97832"/>
                        <a:pt x="88404" y="106909"/>
                        <a:pt x="88404" y="106909"/>
                      </a:cubicBezTo>
                      <a:cubicBezTo>
                        <a:pt x="88404" y="106909"/>
                        <a:pt x="76129" y="101141"/>
                        <a:pt x="68290" y="98266"/>
                      </a:cubicBezTo>
                      <a:cubicBezTo>
                        <a:pt x="60451" y="95401"/>
                        <a:pt x="57050" y="95419"/>
                        <a:pt x="57050" y="95419"/>
                      </a:cubicBezTo>
                      <a:lnTo>
                        <a:pt x="71876" y="115311"/>
                      </a:lnTo>
                      <a:lnTo>
                        <a:pt x="92415" y="140388"/>
                      </a:lnTo>
                      <a:lnTo>
                        <a:pt x="69834" y="118620"/>
                      </a:lnTo>
                      <a:cubicBezTo>
                        <a:pt x="69834" y="118620"/>
                        <a:pt x="67865" y="121356"/>
                        <a:pt x="68789" y="127984"/>
                      </a:cubicBezTo>
                      <a:cubicBezTo>
                        <a:pt x="69723" y="134620"/>
                        <a:pt x="73559" y="145139"/>
                        <a:pt x="73559" y="145139"/>
                      </a:cubicBezTo>
                      <a:cubicBezTo>
                        <a:pt x="73559" y="145139"/>
                        <a:pt x="67708" y="134750"/>
                        <a:pt x="65868" y="127013"/>
                      </a:cubicBezTo>
                      <a:cubicBezTo>
                        <a:pt x="64029" y="119267"/>
                        <a:pt x="66201" y="114174"/>
                        <a:pt x="66201" y="114174"/>
                      </a:cubicBezTo>
                      <a:lnTo>
                        <a:pt x="54526" y="98155"/>
                      </a:lnTo>
                      <a:lnTo>
                        <a:pt x="47501" y="89291"/>
                      </a:lnTo>
                      <a:cubicBezTo>
                        <a:pt x="47501" y="89291"/>
                        <a:pt x="44488" y="93340"/>
                        <a:pt x="43213" y="102278"/>
                      </a:cubicBezTo>
                      <a:cubicBezTo>
                        <a:pt x="41947" y="111225"/>
                        <a:pt x="42427" y="125054"/>
                        <a:pt x="42427" y="125054"/>
                      </a:cubicBezTo>
                      <a:cubicBezTo>
                        <a:pt x="42427" y="125054"/>
                        <a:pt x="38869" y="111965"/>
                        <a:pt x="39229" y="101751"/>
                      </a:cubicBezTo>
                      <a:cubicBezTo>
                        <a:pt x="39580" y="91537"/>
                        <a:pt x="43851" y="84198"/>
                        <a:pt x="43851" y="84198"/>
                      </a:cubicBezTo>
                      <a:lnTo>
                        <a:pt x="34977" y="66654"/>
                      </a:lnTo>
                      <a:cubicBezTo>
                        <a:pt x="34977" y="66654"/>
                        <a:pt x="29958" y="65221"/>
                        <a:pt x="21213" y="61237"/>
                      </a:cubicBezTo>
                      <a:cubicBezTo>
                        <a:pt x="12469" y="57253"/>
                        <a:pt x="0" y="50718"/>
                        <a:pt x="0" y="50718"/>
                      </a:cubicBezTo>
                      <a:lnTo>
                        <a:pt x="2200" y="39987"/>
                      </a:lnTo>
                      <a:cubicBezTo>
                        <a:pt x="2200" y="39987"/>
                        <a:pt x="12608" y="48685"/>
                        <a:pt x="21371" y="53944"/>
                      </a:cubicBezTo>
                      <a:cubicBezTo>
                        <a:pt x="30142" y="59204"/>
                        <a:pt x="37279" y="61025"/>
                        <a:pt x="37279" y="61025"/>
                      </a:cubicBezTo>
                      <a:lnTo>
                        <a:pt x="45921" y="49886"/>
                      </a:lnTo>
                      <a:cubicBezTo>
                        <a:pt x="45921" y="49886"/>
                        <a:pt x="38498" y="42455"/>
                        <a:pt x="34487" y="31575"/>
                      </a:cubicBezTo>
                      <a:cubicBezTo>
                        <a:pt x="30485" y="20696"/>
                        <a:pt x="28017" y="5944"/>
                        <a:pt x="28017" y="5944"/>
                      </a:cubicBezTo>
                      <a:cubicBezTo>
                        <a:pt x="28017" y="5944"/>
                        <a:pt x="31955" y="20225"/>
                        <a:pt x="37159" y="30189"/>
                      </a:cubicBezTo>
                      <a:cubicBezTo>
                        <a:pt x="42362" y="40144"/>
                        <a:pt x="48740" y="46781"/>
                        <a:pt x="48740" y="46781"/>
                      </a:cubicBezTo>
                      <a:lnTo>
                        <a:pt x="62985" y="29976"/>
                      </a:lnTo>
                      <a:cubicBezTo>
                        <a:pt x="62985" y="29976"/>
                        <a:pt x="60368" y="25087"/>
                        <a:pt x="62014" y="17599"/>
                      </a:cubicBezTo>
                      <a:cubicBezTo>
                        <a:pt x="63659" y="10103"/>
                        <a:pt x="69557" y="0"/>
                        <a:pt x="69557" y="0"/>
                      </a:cubicBezTo>
                      <a:cubicBezTo>
                        <a:pt x="69557" y="0"/>
                        <a:pt x="65887" y="11434"/>
                        <a:pt x="64842" y="18209"/>
                      </a:cubicBezTo>
                      <a:cubicBezTo>
                        <a:pt x="63798" y="24985"/>
                        <a:pt x="65388" y="27102"/>
                        <a:pt x="65388" y="27102"/>
                      </a:cubicBezTo>
                      <a:lnTo>
                        <a:pt x="98876" y="3956"/>
                      </a:lnTo>
                      <a:cubicBezTo>
                        <a:pt x="98876" y="3956"/>
                        <a:pt x="77524" y="22378"/>
                        <a:pt x="67338" y="32537"/>
                      </a:cubicBezTo>
                      <a:cubicBezTo>
                        <a:pt x="59638" y="40209"/>
                        <a:pt x="57318" y="43582"/>
                        <a:pt x="57318" y="43582"/>
                      </a:cubicBezTo>
                      <a:cubicBezTo>
                        <a:pt x="57318" y="43582"/>
                        <a:pt x="61570" y="45302"/>
                        <a:pt x="68105" y="45810"/>
                      </a:cubicBezTo>
                      <a:cubicBezTo>
                        <a:pt x="74640" y="46328"/>
                        <a:pt x="82553" y="45283"/>
                        <a:pt x="82553" y="45283"/>
                      </a:cubicBezTo>
                      <a:cubicBezTo>
                        <a:pt x="82553" y="45283"/>
                        <a:pt x="74539" y="48629"/>
                        <a:pt x="67680" y="49295"/>
                      </a:cubicBezTo>
                      <a:cubicBezTo>
                        <a:pt x="60812" y="49951"/>
                        <a:pt x="55109" y="47936"/>
                        <a:pt x="55109" y="47936"/>
                      </a:cubicBezTo>
                      <a:lnTo>
                        <a:pt x="42742" y="62864"/>
                      </a:lnTo>
                      <a:cubicBezTo>
                        <a:pt x="42742" y="62864"/>
                        <a:pt x="51707" y="65850"/>
                        <a:pt x="59232" y="68004"/>
                      </a:cubicBezTo>
                      <a:cubicBezTo>
                        <a:pt x="66746" y="70157"/>
                        <a:pt x="74871" y="70703"/>
                        <a:pt x="74871" y="70703"/>
                      </a:cubicBezTo>
                      <a:cubicBezTo>
                        <a:pt x="74871" y="70703"/>
                        <a:pt x="80888" y="63521"/>
                        <a:pt x="89726" y="57817"/>
                      </a:cubicBezTo>
                      <a:cubicBezTo>
                        <a:pt x="98562" y="52114"/>
                        <a:pt x="110209" y="47890"/>
                        <a:pt x="110209" y="47890"/>
                      </a:cubicBezTo>
                      <a:cubicBezTo>
                        <a:pt x="110209" y="47890"/>
                        <a:pt x="100189" y="53991"/>
                        <a:pt x="92794" y="59851"/>
                      </a:cubicBezTo>
                      <a:cubicBezTo>
                        <a:pt x="85400" y="65711"/>
                        <a:pt x="80630" y="71331"/>
                        <a:pt x="80630" y="71331"/>
                      </a:cubicBezTo>
                      <a:cubicBezTo>
                        <a:pt x="80630" y="71331"/>
                        <a:pt x="85215" y="73919"/>
                        <a:pt x="99524" y="75731"/>
                      </a:cubicBezTo>
                      <a:cubicBezTo>
                        <a:pt x="118158" y="78079"/>
                        <a:pt x="155141" y="79789"/>
                        <a:pt x="155141" y="797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26" name="Google Shape;11526;p17"/>
              <p:cNvGrpSpPr/>
              <p:nvPr/>
            </p:nvGrpSpPr>
            <p:grpSpPr>
              <a:xfrm>
                <a:off x="8822839" y="1980212"/>
                <a:ext cx="243978" cy="220741"/>
                <a:chOff x="8822839" y="1980212"/>
                <a:chExt cx="243978" cy="220741"/>
              </a:xfrm>
            </p:grpSpPr>
            <p:sp>
              <p:nvSpPr>
                <p:cNvPr id="11527" name="Google Shape;11527;p17"/>
                <p:cNvSpPr/>
                <p:nvPr/>
              </p:nvSpPr>
              <p:spPr>
                <a:xfrm>
                  <a:off x="8822839" y="1980212"/>
                  <a:ext cx="243978" cy="204870"/>
                </a:xfrm>
                <a:custGeom>
                  <a:avLst/>
                  <a:gdLst/>
                  <a:ahLst/>
                  <a:cxnLst/>
                  <a:rect l="l" t="t" r="r" b="b"/>
                  <a:pathLst>
                    <a:path w="243978" h="204870" extrusionOk="0">
                      <a:moveTo>
                        <a:pt x="102388" y="181669"/>
                      </a:moveTo>
                      <a:cubicBezTo>
                        <a:pt x="102388" y="181669"/>
                        <a:pt x="71821" y="204260"/>
                        <a:pt x="45523" y="200729"/>
                      </a:cubicBezTo>
                      <a:cubicBezTo>
                        <a:pt x="4113" y="195174"/>
                        <a:pt x="0" y="172380"/>
                        <a:pt x="0" y="172380"/>
                      </a:cubicBezTo>
                      <a:cubicBezTo>
                        <a:pt x="0" y="172380"/>
                        <a:pt x="29625" y="176317"/>
                        <a:pt x="32980" y="152497"/>
                      </a:cubicBezTo>
                      <a:cubicBezTo>
                        <a:pt x="34728" y="140129"/>
                        <a:pt x="23247" y="124767"/>
                        <a:pt x="23247" y="124767"/>
                      </a:cubicBezTo>
                      <a:cubicBezTo>
                        <a:pt x="23247" y="124767"/>
                        <a:pt x="31529" y="111068"/>
                        <a:pt x="30854" y="97767"/>
                      </a:cubicBezTo>
                      <a:cubicBezTo>
                        <a:pt x="30180" y="84466"/>
                        <a:pt x="20548" y="71553"/>
                        <a:pt x="20548" y="71553"/>
                      </a:cubicBezTo>
                      <a:cubicBezTo>
                        <a:pt x="20548" y="71553"/>
                        <a:pt x="36003" y="69104"/>
                        <a:pt x="50709" y="72764"/>
                      </a:cubicBezTo>
                      <a:cubicBezTo>
                        <a:pt x="65406" y="76424"/>
                        <a:pt x="79364" y="86185"/>
                        <a:pt x="79364" y="86185"/>
                      </a:cubicBezTo>
                      <a:cubicBezTo>
                        <a:pt x="79364" y="86185"/>
                        <a:pt x="78560" y="76831"/>
                        <a:pt x="78948" y="67994"/>
                      </a:cubicBezTo>
                      <a:cubicBezTo>
                        <a:pt x="79326" y="59148"/>
                        <a:pt x="80898" y="50820"/>
                        <a:pt x="80898" y="50820"/>
                      </a:cubicBezTo>
                      <a:cubicBezTo>
                        <a:pt x="80898" y="50820"/>
                        <a:pt x="88626" y="51744"/>
                        <a:pt x="94754" y="54545"/>
                      </a:cubicBezTo>
                      <a:cubicBezTo>
                        <a:pt x="100891" y="57355"/>
                        <a:pt x="105420" y="62032"/>
                        <a:pt x="105420" y="62032"/>
                      </a:cubicBezTo>
                      <a:cubicBezTo>
                        <a:pt x="105420" y="62032"/>
                        <a:pt x="114738" y="42372"/>
                        <a:pt x="124647" y="26871"/>
                      </a:cubicBezTo>
                      <a:cubicBezTo>
                        <a:pt x="134556" y="11360"/>
                        <a:pt x="145047" y="0"/>
                        <a:pt x="145047" y="0"/>
                      </a:cubicBezTo>
                      <a:cubicBezTo>
                        <a:pt x="145047" y="0"/>
                        <a:pt x="155390" y="15862"/>
                        <a:pt x="161112" y="31076"/>
                      </a:cubicBezTo>
                      <a:cubicBezTo>
                        <a:pt x="166834" y="46291"/>
                        <a:pt x="167924" y="60849"/>
                        <a:pt x="167924" y="60849"/>
                      </a:cubicBezTo>
                      <a:cubicBezTo>
                        <a:pt x="167924" y="60849"/>
                        <a:pt x="173452" y="56505"/>
                        <a:pt x="179063" y="54037"/>
                      </a:cubicBezTo>
                      <a:cubicBezTo>
                        <a:pt x="184673" y="51569"/>
                        <a:pt x="190376" y="50977"/>
                        <a:pt x="190376" y="50977"/>
                      </a:cubicBezTo>
                      <a:cubicBezTo>
                        <a:pt x="190376" y="50977"/>
                        <a:pt x="190487" y="63927"/>
                        <a:pt x="186291" y="76017"/>
                      </a:cubicBezTo>
                      <a:cubicBezTo>
                        <a:pt x="182094" y="88108"/>
                        <a:pt x="173590" y="99329"/>
                        <a:pt x="173590" y="99329"/>
                      </a:cubicBezTo>
                      <a:cubicBezTo>
                        <a:pt x="173590" y="99329"/>
                        <a:pt x="194185" y="88893"/>
                        <a:pt x="211784" y="85335"/>
                      </a:cubicBezTo>
                      <a:cubicBezTo>
                        <a:pt x="229383" y="81785"/>
                        <a:pt x="243979" y="85113"/>
                        <a:pt x="243979" y="85113"/>
                      </a:cubicBezTo>
                      <a:cubicBezTo>
                        <a:pt x="243979" y="85113"/>
                        <a:pt x="226934" y="99551"/>
                        <a:pt x="219576" y="113416"/>
                      </a:cubicBezTo>
                      <a:cubicBezTo>
                        <a:pt x="212209" y="127272"/>
                        <a:pt x="214529" y="140555"/>
                        <a:pt x="214529" y="140555"/>
                      </a:cubicBezTo>
                      <a:cubicBezTo>
                        <a:pt x="214529" y="140555"/>
                        <a:pt x="187622" y="143171"/>
                        <a:pt x="186799" y="176216"/>
                      </a:cubicBezTo>
                      <a:cubicBezTo>
                        <a:pt x="186466" y="189313"/>
                        <a:pt x="197069" y="193149"/>
                        <a:pt x="197069" y="193149"/>
                      </a:cubicBezTo>
                      <a:cubicBezTo>
                        <a:pt x="197069" y="193149"/>
                        <a:pt x="177195" y="206913"/>
                        <a:pt x="153218" y="204611"/>
                      </a:cubicBezTo>
                      <a:cubicBezTo>
                        <a:pt x="129241" y="202300"/>
                        <a:pt x="102388" y="181669"/>
                        <a:pt x="102388" y="1816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28" name="Google Shape;11528;p17"/>
                <p:cNvSpPr/>
                <p:nvPr/>
              </p:nvSpPr>
              <p:spPr>
                <a:xfrm>
                  <a:off x="8857751" y="2003487"/>
                  <a:ext cx="166944" cy="197466"/>
                </a:xfrm>
                <a:custGeom>
                  <a:avLst/>
                  <a:gdLst/>
                  <a:ahLst/>
                  <a:cxnLst/>
                  <a:rect l="l" t="t" r="r" b="b"/>
                  <a:pathLst>
                    <a:path w="166944" h="197466" extrusionOk="0">
                      <a:moveTo>
                        <a:pt x="107565" y="0"/>
                      </a:moveTo>
                      <a:cubicBezTo>
                        <a:pt x="107565" y="0"/>
                        <a:pt x="104348" y="50154"/>
                        <a:pt x="97675" y="74076"/>
                      </a:cubicBezTo>
                      <a:cubicBezTo>
                        <a:pt x="93950" y="87424"/>
                        <a:pt x="90428" y="96002"/>
                        <a:pt x="90428" y="96002"/>
                      </a:cubicBezTo>
                      <a:cubicBezTo>
                        <a:pt x="90428" y="96002"/>
                        <a:pt x="95687" y="92471"/>
                        <a:pt x="106715" y="81360"/>
                      </a:cubicBezTo>
                      <a:cubicBezTo>
                        <a:pt x="117751" y="70250"/>
                        <a:pt x="134556" y="51569"/>
                        <a:pt x="134556" y="51569"/>
                      </a:cubicBezTo>
                      <a:cubicBezTo>
                        <a:pt x="134556" y="51569"/>
                        <a:pt x="122244" y="71387"/>
                        <a:pt x="110893" y="84235"/>
                      </a:cubicBezTo>
                      <a:cubicBezTo>
                        <a:pt x="99542" y="97092"/>
                        <a:pt x="89143" y="102990"/>
                        <a:pt x="89143" y="102990"/>
                      </a:cubicBezTo>
                      <a:cubicBezTo>
                        <a:pt x="89143" y="102990"/>
                        <a:pt x="86823" y="115034"/>
                        <a:pt x="82737" y="126116"/>
                      </a:cubicBezTo>
                      <a:cubicBezTo>
                        <a:pt x="78643" y="137199"/>
                        <a:pt x="72773" y="147321"/>
                        <a:pt x="72773" y="147321"/>
                      </a:cubicBezTo>
                      <a:lnTo>
                        <a:pt x="101696" y="133252"/>
                      </a:lnTo>
                      <a:cubicBezTo>
                        <a:pt x="101696" y="133252"/>
                        <a:pt x="101344" y="125895"/>
                        <a:pt x="107454" y="114858"/>
                      </a:cubicBezTo>
                      <a:cubicBezTo>
                        <a:pt x="113564" y="103831"/>
                        <a:pt x="126145" y="89115"/>
                        <a:pt x="126145" y="89115"/>
                      </a:cubicBezTo>
                      <a:cubicBezTo>
                        <a:pt x="126145" y="89115"/>
                        <a:pt x="117308" y="104385"/>
                        <a:pt x="112584" y="114211"/>
                      </a:cubicBezTo>
                      <a:cubicBezTo>
                        <a:pt x="107870" y="124046"/>
                        <a:pt x="107270" y="128427"/>
                        <a:pt x="107270" y="128427"/>
                      </a:cubicBezTo>
                      <a:lnTo>
                        <a:pt x="132661" y="111373"/>
                      </a:lnTo>
                      <a:lnTo>
                        <a:pt x="165012" y="87451"/>
                      </a:lnTo>
                      <a:lnTo>
                        <a:pt x="136044" y="114359"/>
                      </a:lnTo>
                      <a:cubicBezTo>
                        <a:pt x="136044" y="114359"/>
                        <a:pt x="138798" y="117197"/>
                        <a:pt x="146526" y="116688"/>
                      </a:cubicBezTo>
                      <a:cubicBezTo>
                        <a:pt x="154253" y="116180"/>
                        <a:pt x="166945" y="112335"/>
                        <a:pt x="166945" y="112335"/>
                      </a:cubicBezTo>
                      <a:cubicBezTo>
                        <a:pt x="166945" y="112335"/>
                        <a:pt x="154031" y="118805"/>
                        <a:pt x="144872" y="120367"/>
                      </a:cubicBezTo>
                      <a:cubicBezTo>
                        <a:pt x="135721" y="121929"/>
                        <a:pt x="130313" y="118583"/>
                        <a:pt x="130313" y="118583"/>
                      </a:cubicBezTo>
                      <a:lnTo>
                        <a:pt x="109913" y="131986"/>
                      </a:lnTo>
                      <a:lnTo>
                        <a:pt x="98525" y="140129"/>
                      </a:lnTo>
                      <a:cubicBezTo>
                        <a:pt x="98525" y="140129"/>
                        <a:pt x="102583" y="144455"/>
                        <a:pt x="112529" y="147044"/>
                      </a:cubicBezTo>
                      <a:cubicBezTo>
                        <a:pt x="122475" y="149622"/>
                        <a:pt x="138318" y="150464"/>
                        <a:pt x="138318" y="150464"/>
                      </a:cubicBezTo>
                      <a:cubicBezTo>
                        <a:pt x="138318" y="150464"/>
                        <a:pt x="122761" y="153680"/>
                        <a:pt x="111188" y="152146"/>
                      </a:cubicBezTo>
                      <a:cubicBezTo>
                        <a:pt x="99625" y="150611"/>
                        <a:pt x="92046" y="144317"/>
                        <a:pt x="92046" y="144317"/>
                      </a:cubicBezTo>
                      <a:lnTo>
                        <a:pt x="70425" y="153930"/>
                      </a:lnTo>
                      <a:cubicBezTo>
                        <a:pt x="70425" y="153930"/>
                        <a:pt x="67874" y="160271"/>
                        <a:pt x="61728" y="171159"/>
                      </a:cubicBezTo>
                      <a:cubicBezTo>
                        <a:pt x="55571" y="182039"/>
                        <a:pt x="45820" y="197466"/>
                        <a:pt x="45820" y="197466"/>
                      </a:cubicBezTo>
                      <a:lnTo>
                        <a:pt x="34006" y="193491"/>
                      </a:lnTo>
                      <a:cubicBezTo>
                        <a:pt x="34006" y="193491"/>
                        <a:pt x="45838" y="180967"/>
                        <a:pt x="53446" y="170180"/>
                      </a:cubicBezTo>
                      <a:cubicBezTo>
                        <a:pt x="61053" y="159402"/>
                        <a:pt x="64436" y="150371"/>
                        <a:pt x="64436" y="150371"/>
                      </a:cubicBezTo>
                      <a:lnTo>
                        <a:pt x="53353" y="138031"/>
                      </a:lnTo>
                      <a:cubicBezTo>
                        <a:pt x="53353" y="138031"/>
                        <a:pt x="43518" y="146840"/>
                        <a:pt x="30383" y="150870"/>
                      </a:cubicBezTo>
                      <a:cubicBezTo>
                        <a:pt x="17248" y="154900"/>
                        <a:pt x="0" y="156546"/>
                        <a:pt x="0" y="156546"/>
                      </a:cubicBezTo>
                      <a:cubicBezTo>
                        <a:pt x="0" y="156546"/>
                        <a:pt x="16989" y="152959"/>
                        <a:pt x="29292" y="147275"/>
                      </a:cubicBezTo>
                      <a:cubicBezTo>
                        <a:pt x="41595" y="141599"/>
                        <a:pt x="50330" y="134047"/>
                        <a:pt x="50330" y="134047"/>
                      </a:cubicBezTo>
                      <a:lnTo>
                        <a:pt x="33821" y="113878"/>
                      </a:lnTo>
                      <a:cubicBezTo>
                        <a:pt x="33821" y="113878"/>
                        <a:pt x="27776" y="116734"/>
                        <a:pt x="19541" y="113823"/>
                      </a:cubicBezTo>
                      <a:cubicBezTo>
                        <a:pt x="11305" y="110911"/>
                        <a:pt x="887" y="102222"/>
                        <a:pt x="887" y="102222"/>
                      </a:cubicBezTo>
                      <a:cubicBezTo>
                        <a:pt x="887" y="102222"/>
                        <a:pt x="13237" y="108175"/>
                        <a:pt x="20761" y="110236"/>
                      </a:cubicBezTo>
                      <a:cubicBezTo>
                        <a:pt x="28285" y="112298"/>
                        <a:pt x="30993" y="110458"/>
                        <a:pt x="30993" y="110458"/>
                      </a:cubicBezTo>
                      <a:lnTo>
                        <a:pt x="10806" y="64731"/>
                      </a:lnTo>
                      <a:cubicBezTo>
                        <a:pt x="10806" y="64731"/>
                        <a:pt x="27850" y="94273"/>
                        <a:pt x="37538" y="108517"/>
                      </a:cubicBezTo>
                      <a:cubicBezTo>
                        <a:pt x="44858" y="119276"/>
                        <a:pt x="48278" y="122632"/>
                        <a:pt x="48278" y="122632"/>
                      </a:cubicBezTo>
                      <a:cubicBezTo>
                        <a:pt x="48278" y="122632"/>
                        <a:pt x="51015" y="117317"/>
                        <a:pt x="52807" y="108915"/>
                      </a:cubicBezTo>
                      <a:cubicBezTo>
                        <a:pt x="54591" y="100522"/>
                        <a:pt x="54869" y="90197"/>
                        <a:pt x="54869" y="90197"/>
                      </a:cubicBezTo>
                      <a:cubicBezTo>
                        <a:pt x="54869" y="90197"/>
                        <a:pt x="57198" y="100910"/>
                        <a:pt x="56690" y="109839"/>
                      </a:cubicBezTo>
                      <a:cubicBezTo>
                        <a:pt x="56172" y="118777"/>
                        <a:pt x="52816" y="125950"/>
                        <a:pt x="52816" y="125950"/>
                      </a:cubicBezTo>
                      <a:lnTo>
                        <a:pt x="67551" y="143513"/>
                      </a:lnTo>
                      <a:cubicBezTo>
                        <a:pt x="67551" y="143513"/>
                        <a:pt x="72597" y="132226"/>
                        <a:pt x="76443" y="122733"/>
                      </a:cubicBezTo>
                      <a:cubicBezTo>
                        <a:pt x="80279" y="113241"/>
                        <a:pt x="82405" y="102805"/>
                        <a:pt x="82405" y="102805"/>
                      </a:cubicBezTo>
                      <a:cubicBezTo>
                        <a:pt x="82405" y="102805"/>
                        <a:pt x="75334" y="94264"/>
                        <a:pt x="70472" y="82247"/>
                      </a:cubicBezTo>
                      <a:cubicBezTo>
                        <a:pt x="65601" y="70222"/>
                        <a:pt x="62938" y="54721"/>
                        <a:pt x="62938" y="54721"/>
                      </a:cubicBezTo>
                      <a:cubicBezTo>
                        <a:pt x="62938" y="54721"/>
                        <a:pt x="68032" y="68318"/>
                        <a:pt x="73346" y="78495"/>
                      </a:cubicBezTo>
                      <a:cubicBezTo>
                        <a:pt x="78652" y="88662"/>
                        <a:pt x="84179" y="95419"/>
                        <a:pt x="84179" y="95419"/>
                      </a:cubicBezTo>
                      <a:cubicBezTo>
                        <a:pt x="84179" y="95419"/>
                        <a:pt x="87978" y="89762"/>
                        <a:pt x="92674" y="71460"/>
                      </a:cubicBezTo>
                      <a:cubicBezTo>
                        <a:pt x="98793" y="47622"/>
                        <a:pt x="107565" y="0"/>
                        <a:pt x="10756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29" name="Google Shape;11529;p17"/>
              <p:cNvGrpSpPr/>
              <p:nvPr/>
            </p:nvGrpSpPr>
            <p:grpSpPr>
              <a:xfrm>
                <a:off x="9065551" y="2055367"/>
                <a:ext cx="213126" cy="142573"/>
                <a:chOff x="9065551" y="2055367"/>
                <a:chExt cx="213126" cy="142573"/>
              </a:xfrm>
            </p:grpSpPr>
            <p:sp>
              <p:nvSpPr>
                <p:cNvPr id="11530" name="Google Shape;11530;p17"/>
                <p:cNvSpPr/>
                <p:nvPr/>
              </p:nvSpPr>
              <p:spPr>
                <a:xfrm>
                  <a:off x="9065551" y="2055367"/>
                  <a:ext cx="213126" cy="142573"/>
                </a:xfrm>
                <a:custGeom>
                  <a:avLst/>
                  <a:gdLst/>
                  <a:ahLst/>
                  <a:cxnLst/>
                  <a:rect l="l" t="t" r="r" b="b"/>
                  <a:pathLst>
                    <a:path w="213126" h="142573" extrusionOk="0">
                      <a:moveTo>
                        <a:pt x="132023" y="31643"/>
                      </a:moveTo>
                      <a:cubicBezTo>
                        <a:pt x="132023" y="31643"/>
                        <a:pt x="160835" y="23879"/>
                        <a:pt x="181512" y="32531"/>
                      </a:cubicBezTo>
                      <a:cubicBezTo>
                        <a:pt x="213956" y="46137"/>
                        <a:pt x="213124" y="62322"/>
                        <a:pt x="213124" y="62322"/>
                      </a:cubicBezTo>
                      <a:cubicBezTo>
                        <a:pt x="213124" y="62322"/>
                        <a:pt x="189923" y="52607"/>
                        <a:pt x="182898" y="67693"/>
                      </a:cubicBezTo>
                      <a:cubicBezTo>
                        <a:pt x="179201" y="75522"/>
                        <a:pt x="185764" y="88509"/>
                        <a:pt x="185764" y="88509"/>
                      </a:cubicBezTo>
                      <a:cubicBezTo>
                        <a:pt x="185764" y="88509"/>
                        <a:pt x="176558" y="95663"/>
                        <a:pt x="174690" y="104694"/>
                      </a:cubicBezTo>
                      <a:cubicBezTo>
                        <a:pt x="172832" y="113725"/>
                        <a:pt x="178277" y="124641"/>
                        <a:pt x="178277" y="124641"/>
                      </a:cubicBezTo>
                      <a:cubicBezTo>
                        <a:pt x="178277" y="124641"/>
                        <a:pt x="165345" y="122580"/>
                        <a:pt x="154114" y="116618"/>
                      </a:cubicBezTo>
                      <a:cubicBezTo>
                        <a:pt x="142874" y="110665"/>
                        <a:pt x="133354" y="100821"/>
                        <a:pt x="133354" y="100821"/>
                      </a:cubicBezTo>
                      <a:cubicBezTo>
                        <a:pt x="133354" y="100821"/>
                        <a:pt x="132310" y="107245"/>
                        <a:pt x="130405" y="113050"/>
                      </a:cubicBezTo>
                      <a:cubicBezTo>
                        <a:pt x="128492" y="118845"/>
                        <a:pt x="125719" y="124031"/>
                        <a:pt x="125719" y="124031"/>
                      </a:cubicBezTo>
                      <a:cubicBezTo>
                        <a:pt x="125719" y="124031"/>
                        <a:pt x="119628" y="121563"/>
                        <a:pt x="115182" y="118226"/>
                      </a:cubicBezTo>
                      <a:cubicBezTo>
                        <a:pt x="110726" y="114898"/>
                        <a:pt x="107907" y="110684"/>
                        <a:pt x="107907" y="110684"/>
                      </a:cubicBezTo>
                      <a:cubicBezTo>
                        <a:pt x="107907" y="110684"/>
                        <a:pt x="96806" y="121563"/>
                        <a:pt x="85982" y="129540"/>
                      </a:cubicBezTo>
                      <a:cubicBezTo>
                        <a:pt x="75167" y="137508"/>
                        <a:pt x="64621" y="142573"/>
                        <a:pt x="64621" y="142573"/>
                      </a:cubicBezTo>
                      <a:cubicBezTo>
                        <a:pt x="64621" y="142573"/>
                        <a:pt x="59130" y="129521"/>
                        <a:pt x="57253" y="118014"/>
                      </a:cubicBezTo>
                      <a:cubicBezTo>
                        <a:pt x="55386" y="106496"/>
                        <a:pt x="57133" y="96532"/>
                        <a:pt x="57133" y="96532"/>
                      </a:cubicBezTo>
                      <a:cubicBezTo>
                        <a:pt x="57133" y="96532"/>
                        <a:pt x="51874" y="98103"/>
                        <a:pt x="46892" y="98408"/>
                      </a:cubicBezTo>
                      <a:cubicBezTo>
                        <a:pt x="41900" y="98713"/>
                        <a:pt x="37186" y="97743"/>
                        <a:pt x="37186" y="97743"/>
                      </a:cubicBezTo>
                      <a:cubicBezTo>
                        <a:pt x="37186" y="97743"/>
                        <a:pt x="39432" y="89073"/>
                        <a:pt x="45015" y="82020"/>
                      </a:cubicBezTo>
                      <a:cubicBezTo>
                        <a:pt x="50598" y="74967"/>
                        <a:pt x="59518" y="69513"/>
                        <a:pt x="59518" y="69513"/>
                      </a:cubicBezTo>
                      <a:cubicBezTo>
                        <a:pt x="59518" y="69513"/>
                        <a:pt x="40967" y="71547"/>
                        <a:pt x="26085" y="69708"/>
                      </a:cubicBezTo>
                      <a:cubicBezTo>
                        <a:pt x="11203" y="67868"/>
                        <a:pt x="0" y="62156"/>
                        <a:pt x="0" y="62156"/>
                      </a:cubicBezTo>
                      <a:cubicBezTo>
                        <a:pt x="0" y="62156"/>
                        <a:pt x="16398" y="56601"/>
                        <a:pt x="24865" y="49123"/>
                      </a:cubicBezTo>
                      <a:cubicBezTo>
                        <a:pt x="33332" y="41645"/>
                        <a:pt x="33859" y="32235"/>
                        <a:pt x="33859" y="32235"/>
                      </a:cubicBezTo>
                      <a:cubicBezTo>
                        <a:pt x="33859" y="32235"/>
                        <a:pt x="56098" y="36921"/>
                        <a:pt x="62753" y="15089"/>
                      </a:cubicBezTo>
                      <a:cubicBezTo>
                        <a:pt x="65387" y="6428"/>
                        <a:pt x="57503" y="1334"/>
                        <a:pt x="57503" y="1334"/>
                      </a:cubicBezTo>
                      <a:cubicBezTo>
                        <a:pt x="57503" y="1334"/>
                        <a:pt x="76073" y="-3093"/>
                        <a:pt x="95050" y="4181"/>
                      </a:cubicBezTo>
                      <a:cubicBezTo>
                        <a:pt x="114035" y="11456"/>
                        <a:pt x="132023" y="31643"/>
                        <a:pt x="132023" y="316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31" name="Google Shape;11531;p17"/>
                <p:cNvSpPr/>
                <p:nvPr/>
              </p:nvSpPr>
              <p:spPr>
                <a:xfrm>
                  <a:off x="9105824" y="2066129"/>
                  <a:ext cx="145952" cy="116910"/>
                </a:xfrm>
                <a:custGeom>
                  <a:avLst/>
                  <a:gdLst/>
                  <a:ahLst/>
                  <a:cxnLst/>
                  <a:rect l="l" t="t" r="r" b="b"/>
                  <a:pathLst>
                    <a:path w="145952" h="116910" extrusionOk="0">
                      <a:moveTo>
                        <a:pt x="30642" y="116910"/>
                      </a:moveTo>
                      <a:cubicBezTo>
                        <a:pt x="30642" y="116910"/>
                        <a:pt x="42325" y="84235"/>
                        <a:pt x="52059" y="69880"/>
                      </a:cubicBezTo>
                      <a:cubicBezTo>
                        <a:pt x="57484" y="61866"/>
                        <a:pt x="61884" y="56995"/>
                        <a:pt x="61884" y="56995"/>
                      </a:cubicBezTo>
                      <a:cubicBezTo>
                        <a:pt x="61884" y="56995"/>
                        <a:pt x="56995" y="58085"/>
                        <a:pt x="46050" y="62855"/>
                      </a:cubicBezTo>
                      <a:cubicBezTo>
                        <a:pt x="35116" y="67624"/>
                        <a:pt x="18145" y="76064"/>
                        <a:pt x="18145" y="76064"/>
                      </a:cubicBezTo>
                      <a:cubicBezTo>
                        <a:pt x="18145" y="76064"/>
                        <a:pt x="31686" y="65794"/>
                        <a:pt x="43204" y="59943"/>
                      </a:cubicBezTo>
                      <a:cubicBezTo>
                        <a:pt x="54712" y="54083"/>
                        <a:pt x="64186" y="52641"/>
                        <a:pt x="64186" y="52641"/>
                      </a:cubicBezTo>
                      <a:cubicBezTo>
                        <a:pt x="64186" y="52641"/>
                        <a:pt x="68244" y="45163"/>
                        <a:pt x="73559" y="38748"/>
                      </a:cubicBezTo>
                      <a:cubicBezTo>
                        <a:pt x="78874" y="32342"/>
                        <a:pt x="85455" y="26991"/>
                        <a:pt x="85455" y="26991"/>
                      </a:cubicBezTo>
                      <a:lnTo>
                        <a:pt x="59509" y="29449"/>
                      </a:lnTo>
                      <a:cubicBezTo>
                        <a:pt x="59509" y="29449"/>
                        <a:pt x="58464" y="34441"/>
                        <a:pt x="51522" y="40338"/>
                      </a:cubicBezTo>
                      <a:cubicBezTo>
                        <a:pt x="44581" y="46235"/>
                        <a:pt x="31742" y="53038"/>
                        <a:pt x="31742" y="53038"/>
                      </a:cubicBezTo>
                      <a:cubicBezTo>
                        <a:pt x="31742" y="53038"/>
                        <a:pt x="41660" y="44969"/>
                        <a:pt x="47252" y="39543"/>
                      </a:cubicBezTo>
                      <a:cubicBezTo>
                        <a:pt x="52854" y="34117"/>
                        <a:pt x="54129" y="31335"/>
                        <a:pt x="54129" y="31335"/>
                      </a:cubicBezTo>
                      <a:lnTo>
                        <a:pt x="30503" y="36641"/>
                      </a:lnTo>
                      <a:lnTo>
                        <a:pt x="0" y="44849"/>
                      </a:lnTo>
                      <a:lnTo>
                        <a:pt x="28303" y="33840"/>
                      </a:lnTo>
                      <a:cubicBezTo>
                        <a:pt x="28303" y="33840"/>
                        <a:pt x="26593" y="31289"/>
                        <a:pt x="20252" y="29782"/>
                      </a:cubicBezTo>
                      <a:cubicBezTo>
                        <a:pt x="13911" y="28266"/>
                        <a:pt x="2949" y="27795"/>
                        <a:pt x="2949" y="27795"/>
                      </a:cubicBezTo>
                      <a:cubicBezTo>
                        <a:pt x="2949" y="27795"/>
                        <a:pt x="14558" y="26575"/>
                        <a:pt x="22249" y="27721"/>
                      </a:cubicBezTo>
                      <a:cubicBezTo>
                        <a:pt x="29939" y="28867"/>
                        <a:pt x="33701" y="32398"/>
                        <a:pt x="33701" y="32398"/>
                      </a:cubicBezTo>
                      <a:lnTo>
                        <a:pt x="52641" y="28331"/>
                      </a:lnTo>
                      <a:lnTo>
                        <a:pt x="63317" y="25632"/>
                      </a:lnTo>
                      <a:cubicBezTo>
                        <a:pt x="63317" y="25632"/>
                        <a:pt x="60822" y="21768"/>
                        <a:pt x="53242" y="17673"/>
                      </a:cubicBezTo>
                      <a:cubicBezTo>
                        <a:pt x="45662" y="13569"/>
                        <a:pt x="32999" y="9225"/>
                        <a:pt x="32999" y="9225"/>
                      </a:cubicBezTo>
                      <a:cubicBezTo>
                        <a:pt x="32999" y="9225"/>
                        <a:pt x="46171" y="10796"/>
                        <a:pt x="55257" y="14586"/>
                      </a:cubicBezTo>
                      <a:cubicBezTo>
                        <a:pt x="64334" y="18376"/>
                        <a:pt x="69316" y="24384"/>
                        <a:pt x="69316" y="24384"/>
                      </a:cubicBezTo>
                      <a:lnTo>
                        <a:pt x="88552" y="23145"/>
                      </a:lnTo>
                      <a:cubicBezTo>
                        <a:pt x="88552" y="23145"/>
                        <a:pt x="91759" y="19522"/>
                        <a:pt x="98710" y="13736"/>
                      </a:cubicBezTo>
                      <a:cubicBezTo>
                        <a:pt x="105652" y="7949"/>
                        <a:pt x="116337" y="0"/>
                        <a:pt x="116337" y="0"/>
                      </a:cubicBezTo>
                      <a:lnTo>
                        <a:pt x="125174" y="5481"/>
                      </a:lnTo>
                      <a:cubicBezTo>
                        <a:pt x="125174" y="5481"/>
                        <a:pt x="113333" y="10999"/>
                        <a:pt x="105227" y="16370"/>
                      </a:cubicBezTo>
                      <a:cubicBezTo>
                        <a:pt x="97129" y="21740"/>
                        <a:pt x="92748" y="26954"/>
                        <a:pt x="92748" y="26954"/>
                      </a:cubicBezTo>
                      <a:lnTo>
                        <a:pt x="99486" y="37833"/>
                      </a:lnTo>
                      <a:cubicBezTo>
                        <a:pt x="99486" y="37833"/>
                        <a:pt x="109035" y="34311"/>
                        <a:pt x="120385" y="34764"/>
                      </a:cubicBezTo>
                      <a:cubicBezTo>
                        <a:pt x="131737" y="35217"/>
                        <a:pt x="145953" y="38249"/>
                        <a:pt x="145953" y="38249"/>
                      </a:cubicBezTo>
                      <a:cubicBezTo>
                        <a:pt x="145953" y="38249"/>
                        <a:pt x="131598" y="36576"/>
                        <a:pt x="120617" y="37417"/>
                      </a:cubicBezTo>
                      <a:cubicBezTo>
                        <a:pt x="109636" y="38268"/>
                        <a:pt x="101205" y="41207"/>
                        <a:pt x="101205" y="41207"/>
                      </a:cubicBezTo>
                      <a:lnTo>
                        <a:pt x="110911" y="58612"/>
                      </a:lnTo>
                      <a:cubicBezTo>
                        <a:pt x="110911" y="58612"/>
                        <a:pt x="116318" y="58150"/>
                        <a:pt x="122456" y="62060"/>
                      </a:cubicBezTo>
                      <a:cubicBezTo>
                        <a:pt x="128585" y="65970"/>
                        <a:pt x="135443" y="74261"/>
                        <a:pt x="135443" y="74261"/>
                      </a:cubicBezTo>
                      <a:cubicBezTo>
                        <a:pt x="135443" y="74261"/>
                        <a:pt x="126533" y="67338"/>
                        <a:pt x="120820" y="64167"/>
                      </a:cubicBezTo>
                      <a:cubicBezTo>
                        <a:pt x="115099" y="60988"/>
                        <a:pt x="112575" y="61561"/>
                        <a:pt x="112575" y="61561"/>
                      </a:cubicBezTo>
                      <a:lnTo>
                        <a:pt x="120626" y="96880"/>
                      </a:lnTo>
                      <a:cubicBezTo>
                        <a:pt x="120626" y="96880"/>
                        <a:pt x="112187" y="73106"/>
                        <a:pt x="106927" y="61293"/>
                      </a:cubicBezTo>
                      <a:cubicBezTo>
                        <a:pt x="102962" y="52373"/>
                        <a:pt x="100799" y="49313"/>
                        <a:pt x="100799" y="49313"/>
                      </a:cubicBezTo>
                      <a:cubicBezTo>
                        <a:pt x="100799" y="49313"/>
                        <a:pt x="97620" y="52206"/>
                        <a:pt x="94652" y="57374"/>
                      </a:cubicBezTo>
                      <a:cubicBezTo>
                        <a:pt x="91685" y="62541"/>
                        <a:pt x="89596" y="69371"/>
                        <a:pt x="89596" y="69371"/>
                      </a:cubicBezTo>
                      <a:cubicBezTo>
                        <a:pt x="89596" y="69371"/>
                        <a:pt x="89651" y="61672"/>
                        <a:pt x="91685" y="55830"/>
                      </a:cubicBezTo>
                      <a:cubicBezTo>
                        <a:pt x="93718" y="49997"/>
                        <a:pt x="97730" y="46013"/>
                        <a:pt x="97730" y="46013"/>
                      </a:cubicBezTo>
                      <a:lnTo>
                        <a:pt x="88995" y="30780"/>
                      </a:lnTo>
                      <a:cubicBezTo>
                        <a:pt x="88995" y="30780"/>
                        <a:pt x="82867" y="37094"/>
                        <a:pt x="78033" y="42510"/>
                      </a:cubicBezTo>
                      <a:cubicBezTo>
                        <a:pt x="73207" y="47927"/>
                        <a:pt x="69603" y="54369"/>
                        <a:pt x="69603" y="54369"/>
                      </a:cubicBezTo>
                      <a:cubicBezTo>
                        <a:pt x="69603" y="54369"/>
                        <a:pt x="73781" y="61755"/>
                        <a:pt x="75537" y="70943"/>
                      </a:cubicBezTo>
                      <a:cubicBezTo>
                        <a:pt x="77302" y="80121"/>
                        <a:pt x="76646" y="91093"/>
                        <a:pt x="76646" y="91093"/>
                      </a:cubicBezTo>
                      <a:cubicBezTo>
                        <a:pt x="76646" y="91093"/>
                        <a:pt x="74982" y="80805"/>
                        <a:pt x="72533" y="72754"/>
                      </a:cubicBezTo>
                      <a:cubicBezTo>
                        <a:pt x="70074" y="64694"/>
                        <a:pt x="66829" y="58871"/>
                        <a:pt x="66829" y="58871"/>
                      </a:cubicBezTo>
                      <a:cubicBezTo>
                        <a:pt x="66829" y="58871"/>
                        <a:pt x="62735" y="61736"/>
                        <a:pt x="55627" y="72819"/>
                      </a:cubicBezTo>
                      <a:cubicBezTo>
                        <a:pt x="46356" y="87248"/>
                        <a:pt x="30642" y="116910"/>
                        <a:pt x="30642" y="11691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32" name="Google Shape;11532;p17"/>
              <p:cNvGrpSpPr/>
              <p:nvPr/>
            </p:nvGrpSpPr>
            <p:grpSpPr>
              <a:xfrm>
                <a:off x="7791482" y="2307504"/>
                <a:ext cx="185597" cy="203157"/>
                <a:chOff x="7791482" y="2307504"/>
                <a:chExt cx="185597" cy="203157"/>
              </a:xfrm>
            </p:grpSpPr>
            <p:sp>
              <p:nvSpPr>
                <p:cNvPr id="11533" name="Google Shape;11533;p17"/>
                <p:cNvSpPr/>
                <p:nvPr/>
              </p:nvSpPr>
              <p:spPr>
                <a:xfrm>
                  <a:off x="7791482" y="2307504"/>
                  <a:ext cx="185597" cy="203157"/>
                </a:xfrm>
                <a:custGeom>
                  <a:avLst/>
                  <a:gdLst/>
                  <a:ahLst/>
                  <a:cxnLst/>
                  <a:rect l="l" t="t" r="r" b="b"/>
                  <a:pathLst>
                    <a:path w="185597" h="203157" extrusionOk="0">
                      <a:moveTo>
                        <a:pt x="70943" y="60736"/>
                      </a:moveTo>
                      <a:cubicBezTo>
                        <a:pt x="70943" y="60736"/>
                        <a:pt x="79853" y="29004"/>
                        <a:pt x="99736" y="14649"/>
                      </a:cubicBezTo>
                      <a:cubicBezTo>
                        <a:pt x="131052" y="-7951"/>
                        <a:pt x="145999" y="2336"/>
                        <a:pt x="145999" y="2336"/>
                      </a:cubicBezTo>
                      <a:cubicBezTo>
                        <a:pt x="145999" y="2336"/>
                        <a:pt x="123621" y="18531"/>
                        <a:pt x="134001" y="34050"/>
                      </a:cubicBezTo>
                      <a:cubicBezTo>
                        <a:pt x="139381" y="42101"/>
                        <a:pt x="155427" y="43627"/>
                        <a:pt x="155427" y="43627"/>
                      </a:cubicBezTo>
                      <a:cubicBezTo>
                        <a:pt x="155427" y="43627"/>
                        <a:pt x="157045" y="56493"/>
                        <a:pt x="164587" y="63574"/>
                      </a:cubicBezTo>
                      <a:cubicBezTo>
                        <a:pt x="172130" y="70654"/>
                        <a:pt x="185597" y="71939"/>
                        <a:pt x="185597" y="71939"/>
                      </a:cubicBezTo>
                      <a:cubicBezTo>
                        <a:pt x="185597" y="71939"/>
                        <a:pt x="176317" y="82920"/>
                        <a:pt x="164301" y="90001"/>
                      </a:cubicBezTo>
                      <a:cubicBezTo>
                        <a:pt x="152284" y="97081"/>
                        <a:pt x="137532" y="100251"/>
                        <a:pt x="137532" y="100251"/>
                      </a:cubicBezTo>
                      <a:cubicBezTo>
                        <a:pt x="137532" y="100251"/>
                        <a:pt x="143059" y="105021"/>
                        <a:pt x="147496" y="110243"/>
                      </a:cubicBezTo>
                      <a:cubicBezTo>
                        <a:pt x="151942" y="115466"/>
                        <a:pt x="155307" y="121132"/>
                        <a:pt x="155307" y="121132"/>
                      </a:cubicBezTo>
                      <a:cubicBezTo>
                        <a:pt x="155307" y="121132"/>
                        <a:pt x="149521" y="125412"/>
                        <a:pt x="143827" y="127649"/>
                      </a:cubicBezTo>
                      <a:cubicBezTo>
                        <a:pt x="138142" y="129876"/>
                        <a:pt x="132541" y="130052"/>
                        <a:pt x="132541" y="130052"/>
                      </a:cubicBezTo>
                      <a:cubicBezTo>
                        <a:pt x="132541" y="130052"/>
                        <a:pt x="136626" y="146931"/>
                        <a:pt x="138096" y="161831"/>
                      </a:cubicBezTo>
                      <a:cubicBezTo>
                        <a:pt x="139566" y="176731"/>
                        <a:pt x="138429" y="189653"/>
                        <a:pt x="138429" y="189653"/>
                      </a:cubicBezTo>
                      <a:cubicBezTo>
                        <a:pt x="138429" y="189653"/>
                        <a:pt x="122900" y="187139"/>
                        <a:pt x="110883" y="182120"/>
                      </a:cubicBezTo>
                      <a:cubicBezTo>
                        <a:pt x="98876" y="177092"/>
                        <a:pt x="90372" y="169568"/>
                        <a:pt x="90372" y="169568"/>
                      </a:cubicBezTo>
                      <a:cubicBezTo>
                        <a:pt x="90372" y="169568"/>
                        <a:pt x="88903" y="175456"/>
                        <a:pt x="86370" y="180336"/>
                      </a:cubicBezTo>
                      <a:cubicBezTo>
                        <a:pt x="83846" y="185217"/>
                        <a:pt x="80251" y="189080"/>
                        <a:pt x="80251" y="189080"/>
                      </a:cubicBezTo>
                      <a:cubicBezTo>
                        <a:pt x="80251" y="189080"/>
                        <a:pt x="73281" y="181861"/>
                        <a:pt x="69722" y="172433"/>
                      </a:cubicBezTo>
                      <a:cubicBezTo>
                        <a:pt x="66164" y="163014"/>
                        <a:pt x="66016" y="151404"/>
                        <a:pt x="66016" y="151404"/>
                      </a:cubicBezTo>
                      <a:cubicBezTo>
                        <a:pt x="66016" y="151404"/>
                        <a:pt x="57466" y="170085"/>
                        <a:pt x="47307" y="183026"/>
                      </a:cubicBezTo>
                      <a:cubicBezTo>
                        <a:pt x="37149" y="195966"/>
                        <a:pt x="25382" y="203158"/>
                        <a:pt x="25382" y="203158"/>
                      </a:cubicBezTo>
                      <a:cubicBezTo>
                        <a:pt x="25382" y="203158"/>
                        <a:pt x="29357" y="184431"/>
                        <a:pt x="27028" y="172045"/>
                      </a:cubicBezTo>
                      <a:cubicBezTo>
                        <a:pt x="24689" y="159658"/>
                        <a:pt x="16037" y="153613"/>
                        <a:pt x="16037" y="153613"/>
                      </a:cubicBezTo>
                      <a:cubicBezTo>
                        <a:pt x="16037" y="153613"/>
                        <a:pt x="33064" y="135413"/>
                        <a:pt x="16047" y="116270"/>
                      </a:cubicBezTo>
                      <a:cubicBezTo>
                        <a:pt x="9299" y="108690"/>
                        <a:pt x="0" y="113118"/>
                        <a:pt x="0" y="113118"/>
                      </a:cubicBezTo>
                      <a:cubicBezTo>
                        <a:pt x="0" y="113118"/>
                        <a:pt x="6276" y="93005"/>
                        <a:pt x="23922" y="79398"/>
                      </a:cubicBezTo>
                      <a:cubicBezTo>
                        <a:pt x="41568" y="65801"/>
                        <a:pt x="70943" y="60736"/>
                        <a:pt x="70943" y="607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34" name="Google Shape;11534;p17"/>
                <p:cNvSpPr/>
                <p:nvPr/>
              </p:nvSpPr>
              <p:spPr>
                <a:xfrm>
                  <a:off x="7818140" y="2327347"/>
                  <a:ext cx="132938" cy="155085"/>
                </a:xfrm>
                <a:custGeom>
                  <a:avLst/>
                  <a:gdLst/>
                  <a:ahLst/>
                  <a:cxnLst/>
                  <a:rect l="l" t="t" r="r" b="b"/>
                  <a:pathLst>
                    <a:path w="132938" h="155085" extrusionOk="0">
                      <a:moveTo>
                        <a:pt x="101141" y="155085"/>
                      </a:moveTo>
                      <a:cubicBezTo>
                        <a:pt x="101141" y="155085"/>
                        <a:pt x="76646" y="124813"/>
                        <a:pt x="68484" y="107186"/>
                      </a:cubicBezTo>
                      <a:cubicBezTo>
                        <a:pt x="63937" y="97351"/>
                        <a:pt x="61783" y="90326"/>
                        <a:pt x="61783" y="90326"/>
                      </a:cubicBezTo>
                      <a:cubicBezTo>
                        <a:pt x="61783" y="90326"/>
                        <a:pt x="60054" y="95586"/>
                        <a:pt x="58418" y="108702"/>
                      </a:cubicBezTo>
                      <a:cubicBezTo>
                        <a:pt x="56773" y="121828"/>
                        <a:pt x="55211" y="142801"/>
                        <a:pt x="55211" y="142801"/>
                      </a:cubicBezTo>
                      <a:cubicBezTo>
                        <a:pt x="55211" y="142801"/>
                        <a:pt x="53094" y="123981"/>
                        <a:pt x="54028" y="109673"/>
                      </a:cubicBezTo>
                      <a:cubicBezTo>
                        <a:pt x="54952" y="95373"/>
                        <a:pt x="58936" y="85594"/>
                        <a:pt x="58936" y="85594"/>
                      </a:cubicBezTo>
                      <a:cubicBezTo>
                        <a:pt x="58936" y="85594"/>
                        <a:pt x="54111" y="77358"/>
                        <a:pt x="51015" y="68567"/>
                      </a:cubicBezTo>
                      <a:cubicBezTo>
                        <a:pt x="47918" y="59777"/>
                        <a:pt x="46550" y="50432"/>
                        <a:pt x="46550" y="50432"/>
                      </a:cubicBezTo>
                      <a:lnTo>
                        <a:pt x="34228" y="76332"/>
                      </a:lnTo>
                      <a:cubicBezTo>
                        <a:pt x="34228" y="76332"/>
                        <a:pt x="38388" y="80260"/>
                        <a:pt x="40079" y="90280"/>
                      </a:cubicBezTo>
                      <a:cubicBezTo>
                        <a:pt x="41771" y="100300"/>
                        <a:pt x="40985" y="116402"/>
                        <a:pt x="40985" y="116402"/>
                      </a:cubicBezTo>
                      <a:cubicBezTo>
                        <a:pt x="40985" y="116402"/>
                        <a:pt x="38915" y="102306"/>
                        <a:pt x="36909" y="93829"/>
                      </a:cubicBezTo>
                      <a:cubicBezTo>
                        <a:pt x="34913" y="85362"/>
                        <a:pt x="32981" y="82515"/>
                        <a:pt x="32981" y="82515"/>
                      </a:cubicBezTo>
                      <a:lnTo>
                        <a:pt x="24680" y="107916"/>
                      </a:lnTo>
                      <a:lnTo>
                        <a:pt x="15252" y="141497"/>
                      </a:lnTo>
                      <a:lnTo>
                        <a:pt x="20770" y="108332"/>
                      </a:lnTo>
                      <a:cubicBezTo>
                        <a:pt x="20770" y="108332"/>
                        <a:pt x="17369" y="108443"/>
                        <a:pt x="12349" y="113536"/>
                      </a:cubicBezTo>
                      <a:cubicBezTo>
                        <a:pt x="7330" y="118620"/>
                        <a:pt x="684" y="128677"/>
                        <a:pt x="684" y="128677"/>
                      </a:cubicBezTo>
                      <a:cubicBezTo>
                        <a:pt x="684" y="128677"/>
                        <a:pt x="6082" y="117003"/>
                        <a:pt x="11527" y="110431"/>
                      </a:cubicBezTo>
                      <a:cubicBezTo>
                        <a:pt x="16962" y="103868"/>
                        <a:pt x="22443" y="102389"/>
                        <a:pt x="22443" y="102389"/>
                      </a:cubicBezTo>
                      <a:lnTo>
                        <a:pt x="29283" y="82155"/>
                      </a:lnTo>
                      <a:lnTo>
                        <a:pt x="32740" y="70490"/>
                      </a:lnTo>
                      <a:cubicBezTo>
                        <a:pt x="32740" y="70490"/>
                        <a:pt x="27666" y="70564"/>
                        <a:pt x="19476" y="75297"/>
                      </a:cubicBezTo>
                      <a:cubicBezTo>
                        <a:pt x="11286" y="80020"/>
                        <a:pt x="0" y="89402"/>
                        <a:pt x="0" y="89402"/>
                      </a:cubicBezTo>
                      <a:cubicBezTo>
                        <a:pt x="0" y="89402"/>
                        <a:pt x="8939" y="77912"/>
                        <a:pt x="17683" y="71590"/>
                      </a:cubicBezTo>
                      <a:cubicBezTo>
                        <a:pt x="26418" y="65267"/>
                        <a:pt x="34949" y="64103"/>
                        <a:pt x="34949" y="64103"/>
                      </a:cubicBezTo>
                      <a:lnTo>
                        <a:pt x="44637" y="45246"/>
                      </a:lnTo>
                      <a:cubicBezTo>
                        <a:pt x="44637" y="45246"/>
                        <a:pt x="43010" y="40079"/>
                        <a:pt x="41429" y="30124"/>
                      </a:cubicBezTo>
                      <a:cubicBezTo>
                        <a:pt x="39848" y="20169"/>
                        <a:pt x="38314" y="5417"/>
                        <a:pt x="38314" y="5417"/>
                      </a:cubicBezTo>
                      <a:lnTo>
                        <a:pt x="48528" y="305"/>
                      </a:lnTo>
                      <a:cubicBezTo>
                        <a:pt x="48528" y="305"/>
                        <a:pt x="47095" y="14725"/>
                        <a:pt x="47622" y="25530"/>
                      </a:cubicBezTo>
                      <a:cubicBezTo>
                        <a:pt x="48149" y="36336"/>
                        <a:pt x="50635" y="43527"/>
                        <a:pt x="50635" y="43527"/>
                      </a:cubicBezTo>
                      <a:lnTo>
                        <a:pt x="64796" y="43592"/>
                      </a:lnTo>
                      <a:cubicBezTo>
                        <a:pt x="64796" y="43592"/>
                        <a:pt x="66839" y="32518"/>
                        <a:pt x="73689" y="22082"/>
                      </a:cubicBezTo>
                      <a:cubicBezTo>
                        <a:pt x="80538" y="11647"/>
                        <a:pt x="91472" y="0"/>
                        <a:pt x="91472" y="0"/>
                      </a:cubicBezTo>
                      <a:cubicBezTo>
                        <a:pt x="91472" y="0"/>
                        <a:pt x="81749" y="12589"/>
                        <a:pt x="76350" y="23432"/>
                      </a:cubicBezTo>
                      <a:cubicBezTo>
                        <a:pt x="70952" y="34274"/>
                        <a:pt x="68983" y="43961"/>
                        <a:pt x="68983" y="43961"/>
                      </a:cubicBezTo>
                      <a:lnTo>
                        <a:pt x="91029" y="45071"/>
                      </a:lnTo>
                      <a:cubicBezTo>
                        <a:pt x="91029" y="45071"/>
                        <a:pt x="93645" y="39700"/>
                        <a:pt x="100836" y="36225"/>
                      </a:cubicBezTo>
                      <a:cubicBezTo>
                        <a:pt x="108018" y="32749"/>
                        <a:pt x="119785" y="31169"/>
                        <a:pt x="119785" y="31169"/>
                      </a:cubicBezTo>
                      <a:cubicBezTo>
                        <a:pt x="119785" y="31169"/>
                        <a:pt x="108157" y="35485"/>
                        <a:pt x="101908" y="39007"/>
                      </a:cubicBezTo>
                      <a:cubicBezTo>
                        <a:pt x="95660" y="42520"/>
                        <a:pt x="94782" y="45237"/>
                        <a:pt x="94782" y="45237"/>
                      </a:cubicBezTo>
                      <a:lnTo>
                        <a:pt x="132938" y="58464"/>
                      </a:lnTo>
                      <a:cubicBezTo>
                        <a:pt x="132938" y="58464"/>
                        <a:pt x="105550" y="52410"/>
                        <a:pt x="91325" y="50404"/>
                      </a:cubicBezTo>
                      <a:cubicBezTo>
                        <a:pt x="80593" y="48888"/>
                        <a:pt x="76470" y="49119"/>
                        <a:pt x="76470" y="49119"/>
                      </a:cubicBezTo>
                      <a:cubicBezTo>
                        <a:pt x="76470" y="49119"/>
                        <a:pt x="77423" y="53824"/>
                        <a:pt x="80667" y="59666"/>
                      </a:cubicBezTo>
                      <a:cubicBezTo>
                        <a:pt x="83911" y="65508"/>
                        <a:pt x="89217" y="71497"/>
                        <a:pt x="89217" y="71497"/>
                      </a:cubicBezTo>
                      <a:cubicBezTo>
                        <a:pt x="89217" y="71497"/>
                        <a:pt x="81924" y="66913"/>
                        <a:pt x="77515" y="61552"/>
                      </a:cubicBezTo>
                      <a:cubicBezTo>
                        <a:pt x="73106" y="56200"/>
                        <a:pt x="71590" y="50071"/>
                        <a:pt x="71590" y="50071"/>
                      </a:cubicBezTo>
                      <a:lnTo>
                        <a:pt x="52160" y="49332"/>
                      </a:lnTo>
                      <a:cubicBezTo>
                        <a:pt x="52160" y="49332"/>
                        <a:pt x="54703" y="58825"/>
                        <a:pt x="57125" y="66571"/>
                      </a:cubicBezTo>
                      <a:cubicBezTo>
                        <a:pt x="59556" y="74307"/>
                        <a:pt x="63650" y="81508"/>
                        <a:pt x="63650" y="81508"/>
                      </a:cubicBezTo>
                      <a:cubicBezTo>
                        <a:pt x="63650" y="81508"/>
                        <a:pt x="73041" y="81924"/>
                        <a:pt x="82765" y="85677"/>
                      </a:cubicBezTo>
                      <a:cubicBezTo>
                        <a:pt x="92499" y="89430"/>
                        <a:pt x="102574" y="96510"/>
                        <a:pt x="102574" y="96510"/>
                      </a:cubicBezTo>
                      <a:cubicBezTo>
                        <a:pt x="102574" y="96510"/>
                        <a:pt x="91842" y="92018"/>
                        <a:pt x="82793" y="89577"/>
                      </a:cubicBezTo>
                      <a:cubicBezTo>
                        <a:pt x="73744" y="87146"/>
                        <a:pt x="66368" y="86777"/>
                        <a:pt x="66368" y="86777"/>
                      </a:cubicBezTo>
                      <a:cubicBezTo>
                        <a:pt x="66368" y="86777"/>
                        <a:pt x="66774" y="92323"/>
                        <a:pt x="73300" y="105559"/>
                      </a:cubicBezTo>
                      <a:cubicBezTo>
                        <a:pt x="81795" y="122798"/>
                        <a:pt x="101141" y="155085"/>
                        <a:pt x="101141" y="15508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35" name="Google Shape;11535;p17"/>
              <p:cNvGrpSpPr/>
              <p:nvPr/>
            </p:nvGrpSpPr>
            <p:grpSpPr>
              <a:xfrm>
                <a:off x="7095867" y="2333947"/>
                <a:ext cx="262221" cy="282150"/>
                <a:chOff x="7095867" y="2333947"/>
                <a:chExt cx="262221" cy="282150"/>
              </a:xfrm>
            </p:grpSpPr>
            <p:sp>
              <p:nvSpPr>
                <p:cNvPr id="11536" name="Google Shape;11536;p17"/>
                <p:cNvSpPr/>
                <p:nvPr/>
              </p:nvSpPr>
              <p:spPr>
                <a:xfrm>
                  <a:off x="7095867" y="2333947"/>
                  <a:ext cx="262221" cy="282150"/>
                </a:xfrm>
                <a:custGeom>
                  <a:avLst/>
                  <a:gdLst/>
                  <a:ahLst/>
                  <a:cxnLst/>
                  <a:rect l="l" t="t" r="r" b="b"/>
                  <a:pathLst>
                    <a:path w="262221" h="282150" extrusionOk="0">
                      <a:moveTo>
                        <a:pt x="77659" y="181891"/>
                      </a:moveTo>
                      <a:cubicBezTo>
                        <a:pt x="77659" y="181891"/>
                        <a:pt x="71818" y="221850"/>
                        <a:pt x="93752" y="247094"/>
                      </a:cubicBezTo>
                      <a:cubicBezTo>
                        <a:pt x="128285" y="286849"/>
                        <a:pt x="157809" y="281960"/>
                        <a:pt x="157809" y="281960"/>
                      </a:cubicBezTo>
                      <a:cubicBezTo>
                        <a:pt x="157809" y="281960"/>
                        <a:pt x="133157" y="253499"/>
                        <a:pt x="158835" y="240623"/>
                      </a:cubicBezTo>
                      <a:cubicBezTo>
                        <a:pt x="172164" y="233940"/>
                        <a:pt x="197962" y="239468"/>
                        <a:pt x="197962" y="239468"/>
                      </a:cubicBezTo>
                      <a:cubicBezTo>
                        <a:pt x="197962" y="239468"/>
                        <a:pt x="208425" y="225631"/>
                        <a:pt x="224490" y="221018"/>
                      </a:cubicBezTo>
                      <a:cubicBezTo>
                        <a:pt x="240555" y="216415"/>
                        <a:pt x="262222" y="221046"/>
                        <a:pt x="262222" y="221046"/>
                      </a:cubicBezTo>
                      <a:cubicBezTo>
                        <a:pt x="262222" y="221046"/>
                        <a:pt x="254642" y="204408"/>
                        <a:pt x="240398" y="190968"/>
                      </a:cubicBezTo>
                      <a:cubicBezTo>
                        <a:pt x="226163" y="177519"/>
                        <a:pt x="205274" y="167259"/>
                        <a:pt x="205274" y="167259"/>
                      </a:cubicBezTo>
                      <a:cubicBezTo>
                        <a:pt x="205274" y="167259"/>
                        <a:pt x="216782" y="164347"/>
                        <a:pt x="226894" y="160446"/>
                      </a:cubicBezTo>
                      <a:cubicBezTo>
                        <a:pt x="237015" y="156536"/>
                        <a:pt x="245722" y="151637"/>
                        <a:pt x="245722" y="151637"/>
                      </a:cubicBezTo>
                      <a:cubicBezTo>
                        <a:pt x="245722" y="151637"/>
                        <a:pt x="239418" y="144178"/>
                        <a:pt x="231978" y="139076"/>
                      </a:cubicBezTo>
                      <a:cubicBezTo>
                        <a:pt x="224546" y="133983"/>
                        <a:pt x="215977" y="131247"/>
                        <a:pt x="215977" y="131247"/>
                      </a:cubicBezTo>
                      <a:cubicBezTo>
                        <a:pt x="215977" y="131247"/>
                        <a:pt x="232745" y="113980"/>
                        <a:pt x="244243" y="97776"/>
                      </a:cubicBezTo>
                      <a:cubicBezTo>
                        <a:pt x="255733" y="81564"/>
                        <a:pt x="261972" y="66423"/>
                        <a:pt x="261972" y="66423"/>
                      </a:cubicBezTo>
                      <a:cubicBezTo>
                        <a:pt x="261972" y="66423"/>
                        <a:pt x="236359" y="62245"/>
                        <a:pt x="214637" y="62494"/>
                      </a:cubicBezTo>
                      <a:cubicBezTo>
                        <a:pt x="192915" y="62753"/>
                        <a:pt x="175094" y="67430"/>
                        <a:pt x="175094" y="67430"/>
                      </a:cubicBezTo>
                      <a:cubicBezTo>
                        <a:pt x="175094" y="67430"/>
                        <a:pt x="176452" y="60100"/>
                        <a:pt x="175556" y="53427"/>
                      </a:cubicBezTo>
                      <a:cubicBezTo>
                        <a:pt x="174650" y="46762"/>
                        <a:pt x="171489" y="40754"/>
                        <a:pt x="171489" y="40754"/>
                      </a:cubicBezTo>
                      <a:cubicBezTo>
                        <a:pt x="171489" y="40754"/>
                        <a:pt x="156209" y="45782"/>
                        <a:pt x="144868" y="54841"/>
                      </a:cubicBezTo>
                      <a:cubicBezTo>
                        <a:pt x="133526" y="63899"/>
                        <a:pt x="126113" y="76988"/>
                        <a:pt x="126113" y="76988"/>
                      </a:cubicBezTo>
                      <a:cubicBezTo>
                        <a:pt x="126113" y="76988"/>
                        <a:pt x="124422" y="51957"/>
                        <a:pt x="116685" y="32712"/>
                      </a:cubicBezTo>
                      <a:cubicBezTo>
                        <a:pt x="108948" y="13468"/>
                        <a:pt x="95176" y="0"/>
                        <a:pt x="95176" y="0"/>
                      </a:cubicBezTo>
                      <a:cubicBezTo>
                        <a:pt x="95176" y="0"/>
                        <a:pt x="89759" y="23007"/>
                        <a:pt x="78473" y="35984"/>
                      </a:cubicBezTo>
                      <a:cubicBezTo>
                        <a:pt x="67187" y="48953"/>
                        <a:pt x="50041" y="51883"/>
                        <a:pt x="50041" y="51883"/>
                      </a:cubicBezTo>
                      <a:cubicBezTo>
                        <a:pt x="50041" y="51883"/>
                        <a:pt x="65163" y="80195"/>
                        <a:pt x="26950" y="94171"/>
                      </a:cubicBezTo>
                      <a:cubicBezTo>
                        <a:pt x="11810" y="99708"/>
                        <a:pt x="135" y="90493"/>
                        <a:pt x="135" y="90493"/>
                      </a:cubicBezTo>
                      <a:cubicBezTo>
                        <a:pt x="135" y="90493"/>
                        <a:pt x="-2582" y="116106"/>
                        <a:pt x="16348" y="139492"/>
                      </a:cubicBezTo>
                      <a:cubicBezTo>
                        <a:pt x="35269" y="162877"/>
                        <a:pt x="77659" y="181891"/>
                        <a:pt x="77659" y="181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37" name="Google Shape;11537;p17"/>
                <p:cNvSpPr/>
                <p:nvPr/>
              </p:nvSpPr>
              <p:spPr>
                <a:xfrm>
                  <a:off x="7134908" y="2388778"/>
                  <a:ext cx="197354" cy="194702"/>
                </a:xfrm>
                <a:custGeom>
                  <a:avLst/>
                  <a:gdLst/>
                  <a:ahLst/>
                  <a:cxnLst/>
                  <a:rect l="l" t="t" r="r" b="b"/>
                  <a:pathLst>
                    <a:path w="197354" h="194702" extrusionOk="0">
                      <a:moveTo>
                        <a:pt x="197355" y="23450"/>
                      </a:moveTo>
                      <a:cubicBezTo>
                        <a:pt x="197355" y="23450"/>
                        <a:pt x="140675" y="46651"/>
                        <a:pt x="117122" y="62929"/>
                      </a:cubicBezTo>
                      <a:cubicBezTo>
                        <a:pt x="103988" y="72006"/>
                        <a:pt x="96297" y="78984"/>
                        <a:pt x="96297" y="78984"/>
                      </a:cubicBezTo>
                      <a:cubicBezTo>
                        <a:pt x="96297" y="78984"/>
                        <a:pt x="96889" y="72255"/>
                        <a:pt x="102462" y="56653"/>
                      </a:cubicBezTo>
                      <a:cubicBezTo>
                        <a:pt x="108027" y="41059"/>
                        <a:pt x="118592" y="16592"/>
                        <a:pt x="118592" y="16592"/>
                      </a:cubicBezTo>
                      <a:cubicBezTo>
                        <a:pt x="118592" y="16592"/>
                        <a:pt x="103664" y="36955"/>
                        <a:pt x="96260" y="53565"/>
                      </a:cubicBezTo>
                      <a:cubicBezTo>
                        <a:pt x="88847" y="70185"/>
                        <a:pt x="88967" y="83061"/>
                        <a:pt x="88967" y="83061"/>
                      </a:cubicBezTo>
                      <a:cubicBezTo>
                        <a:pt x="88967" y="83061"/>
                        <a:pt x="76396" y="90197"/>
                        <a:pt x="66164" y="98756"/>
                      </a:cubicBezTo>
                      <a:cubicBezTo>
                        <a:pt x="55931" y="107306"/>
                        <a:pt x="48019" y="117280"/>
                        <a:pt x="48019" y="117280"/>
                      </a:cubicBezTo>
                      <a:lnTo>
                        <a:pt x="44959" y="82377"/>
                      </a:lnTo>
                      <a:cubicBezTo>
                        <a:pt x="44959" y="82377"/>
                        <a:pt x="53833" y="79807"/>
                        <a:pt x="62651" y="69223"/>
                      </a:cubicBezTo>
                      <a:cubicBezTo>
                        <a:pt x="71460" y="58649"/>
                        <a:pt x="80214" y="40051"/>
                        <a:pt x="80214" y="40051"/>
                      </a:cubicBezTo>
                      <a:cubicBezTo>
                        <a:pt x="80214" y="40051"/>
                        <a:pt x="68280" y="55081"/>
                        <a:pt x="59943" y="63770"/>
                      </a:cubicBezTo>
                      <a:cubicBezTo>
                        <a:pt x="51596" y="72459"/>
                        <a:pt x="46854" y="74816"/>
                        <a:pt x="46854" y="74816"/>
                      </a:cubicBezTo>
                      <a:lnTo>
                        <a:pt x="49701" y="42298"/>
                      </a:lnTo>
                      <a:lnTo>
                        <a:pt x="55867" y="0"/>
                      </a:lnTo>
                      <a:lnTo>
                        <a:pt x="43896" y="40051"/>
                      </a:lnTo>
                      <a:cubicBezTo>
                        <a:pt x="43896" y="40051"/>
                        <a:pt x="38711" y="38388"/>
                        <a:pt x="34080" y="30355"/>
                      </a:cubicBezTo>
                      <a:cubicBezTo>
                        <a:pt x="29449" y="22323"/>
                        <a:pt x="25373" y="7931"/>
                        <a:pt x="25373" y="7931"/>
                      </a:cubicBezTo>
                      <a:cubicBezTo>
                        <a:pt x="25373" y="7931"/>
                        <a:pt x="26510" y="23589"/>
                        <a:pt x="30873" y="33489"/>
                      </a:cubicBezTo>
                      <a:cubicBezTo>
                        <a:pt x="35235" y="43388"/>
                        <a:pt x="42824" y="47538"/>
                        <a:pt x="42824" y="47538"/>
                      </a:cubicBezTo>
                      <a:lnTo>
                        <a:pt x="40892" y="73549"/>
                      </a:lnTo>
                      <a:lnTo>
                        <a:pt x="39034" y="88320"/>
                      </a:lnTo>
                      <a:cubicBezTo>
                        <a:pt x="39034" y="88320"/>
                        <a:pt x="31214" y="85936"/>
                        <a:pt x="21454" y="76877"/>
                      </a:cubicBezTo>
                      <a:cubicBezTo>
                        <a:pt x="11692" y="67828"/>
                        <a:pt x="0" y="52105"/>
                        <a:pt x="0" y="52105"/>
                      </a:cubicBezTo>
                      <a:cubicBezTo>
                        <a:pt x="0" y="52105"/>
                        <a:pt x="6747" y="69150"/>
                        <a:pt x="16379" y="80269"/>
                      </a:cubicBezTo>
                      <a:cubicBezTo>
                        <a:pt x="26001" y="91380"/>
                        <a:pt x="38507" y="96556"/>
                        <a:pt x="38507" y="96556"/>
                      </a:cubicBezTo>
                      <a:lnTo>
                        <a:pt x="41854" y="122290"/>
                      </a:lnTo>
                      <a:cubicBezTo>
                        <a:pt x="41854" y="122290"/>
                        <a:pt x="36132" y="127401"/>
                        <a:pt x="27526" y="137957"/>
                      </a:cubicBezTo>
                      <a:cubicBezTo>
                        <a:pt x="18912" y="148522"/>
                        <a:pt x="7413" y="164532"/>
                        <a:pt x="7413" y="164532"/>
                      </a:cubicBezTo>
                      <a:lnTo>
                        <a:pt x="20067" y="174931"/>
                      </a:lnTo>
                      <a:cubicBezTo>
                        <a:pt x="20067" y="174931"/>
                        <a:pt x="26769" y="157960"/>
                        <a:pt x="34274" y="145962"/>
                      </a:cubicBezTo>
                      <a:cubicBezTo>
                        <a:pt x="41771" y="133964"/>
                        <a:pt x="50080" y="126948"/>
                        <a:pt x="50080" y="126948"/>
                      </a:cubicBezTo>
                      <a:lnTo>
                        <a:pt x="72061" y="133271"/>
                      </a:lnTo>
                      <a:cubicBezTo>
                        <a:pt x="72061" y="133271"/>
                        <a:pt x="68373" y="146738"/>
                        <a:pt x="72533" y="161648"/>
                      </a:cubicBezTo>
                      <a:cubicBezTo>
                        <a:pt x="76683" y="176567"/>
                        <a:pt x="86425" y="194702"/>
                        <a:pt x="86425" y="194702"/>
                      </a:cubicBezTo>
                      <a:cubicBezTo>
                        <a:pt x="86425" y="194702"/>
                        <a:pt x="79141" y="176049"/>
                        <a:pt x="77487" y="161324"/>
                      </a:cubicBezTo>
                      <a:cubicBezTo>
                        <a:pt x="75832" y="146600"/>
                        <a:pt x="78772" y="134750"/>
                        <a:pt x="78772" y="134750"/>
                      </a:cubicBezTo>
                      <a:lnTo>
                        <a:pt x="113610" y="143457"/>
                      </a:lnTo>
                      <a:cubicBezTo>
                        <a:pt x="113610" y="143457"/>
                        <a:pt x="114349" y="150731"/>
                        <a:pt x="123334" y="157914"/>
                      </a:cubicBezTo>
                      <a:cubicBezTo>
                        <a:pt x="132328" y="165096"/>
                        <a:pt x="149567" y="172204"/>
                        <a:pt x="149567" y="172204"/>
                      </a:cubicBezTo>
                      <a:cubicBezTo>
                        <a:pt x="149567" y="172204"/>
                        <a:pt x="134232" y="162055"/>
                        <a:pt x="126726" y="155251"/>
                      </a:cubicBezTo>
                      <a:cubicBezTo>
                        <a:pt x="119211" y="148439"/>
                        <a:pt x="119535" y="144973"/>
                        <a:pt x="119535" y="144973"/>
                      </a:cubicBezTo>
                      <a:lnTo>
                        <a:pt x="186845" y="147247"/>
                      </a:lnTo>
                      <a:cubicBezTo>
                        <a:pt x="186845" y="147247"/>
                        <a:pt x="140656" y="141719"/>
                        <a:pt x="117381" y="137560"/>
                      </a:cubicBezTo>
                      <a:cubicBezTo>
                        <a:pt x="99819" y="134426"/>
                        <a:pt x="93561" y="132291"/>
                        <a:pt x="93561" y="132291"/>
                      </a:cubicBezTo>
                      <a:cubicBezTo>
                        <a:pt x="93561" y="132291"/>
                        <a:pt x="97952" y="127401"/>
                        <a:pt x="106585" y="122253"/>
                      </a:cubicBezTo>
                      <a:cubicBezTo>
                        <a:pt x="115228" y="117104"/>
                        <a:pt x="127161" y="112714"/>
                        <a:pt x="127161" y="112714"/>
                      </a:cubicBezTo>
                      <a:cubicBezTo>
                        <a:pt x="127161" y="112714"/>
                        <a:pt x="113019" y="114608"/>
                        <a:pt x="102879" y="118685"/>
                      </a:cubicBezTo>
                      <a:cubicBezTo>
                        <a:pt x="92738" y="122752"/>
                        <a:pt x="86601" y="129010"/>
                        <a:pt x="86601" y="129010"/>
                      </a:cubicBezTo>
                      <a:lnTo>
                        <a:pt x="56033" y="121060"/>
                      </a:lnTo>
                      <a:cubicBezTo>
                        <a:pt x="56033" y="121060"/>
                        <a:pt x="65849" y="111456"/>
                        <a:pt x="74390" y="103794"/>
                      </a:cubicBezTo>
                      <a:cubicBezTo>
                        <a:pt x="82931" y="96122"/>
                        <a:pt x="93746" y="89818"/>
                        <a:pt x="93746" y="89818"/>
                      </a:cubicBezTo>
                      <a:cubicBezTo>
                        <a:pt x="93746" y="89818"/>
                        <a:pt x="108545" y="93589"/>
                        <a:pt x="125941" y="93746"/>
                      </a:cubicBezTo>
                      <a:cubicBezTo>
                        <a:pt x="143336" y="93894"/>
                        <a:pt x="163330" y="90428"/>
                        <a:pt x="163330" y="90428"/>
                      </a:cubicBezTo>
                      <a:cubicBezTo>
                        <a:pt x="163330" y="90428"/>
                        <a:pt x="143928" y="90677"/>
                        <a:pt x="128400" y="89337"/>
                      </a:cubicBezTo>
                      <a:cubicBezTo>
                        <a:pt x="112871" y="87997"/>
                        <a:pt x="101205" y="85085"/>
                        <a:pt x="101205" y="85085"/>
                      </a:cubicBezTo>
                      <a:cubicBezTo>
                        <a:pt x="101205" y="85085"/>
                        <a:pt x="105282" y="78994"/>
                        <a:pt x="123574" y="66950"/>
                      </a:cubicBezTo>
                      <a:cubicBezTo>
                        <a:pt x="147404" y="51264"/>
                        <a:pt x="197355" y="23450"/>
                        <a:pt x="197355" y="234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38" name="Google Shape;11538;p17"/>
              <p:cNvGrpSpPr/>
              <p:nvPr/>
            </p:nvGrpSpPr>
            <p:grpSpPr>
              <a:xfrm>
                <a:off x="7289614" y="1563068"/>
                <a:ext cx="228579" cy="129193"/>
                <a:chOff x="7289614" y="1563068"/>
                <a:chExt cx="228579" cy="129193"/>
              </a:xfrm>
            </p:grpSpPr>
            <p:sp>
              <p:nvSpPr>
                <p:cNvPr id="11539" name="Google Shape;11539;p17"/>
                <p:cNvSpPr/>
                <p:nvPr/>
              </p:nvSpPr>
              <p:spPr>
                <a:xfrm>
                  <a:off x="7289614" y="1563068"/>
                  <a:ext cx="228579" cy="129193"/>
                </a:xfrm>
                <a:custGeom>
                  <a:avLst/>
                  <a:gdLst/>
                  <a:ahLst/>
                  <a:cxnLst/>
                  <a:rect l="l" t="t" r="r" b="b"/>
                  <a:pathLst>
                    <a:path w="228579" h="129193" extrusionOk="0">
                      <a:moveTo>
                        <a:pt x="85529" y="93765"/>
                      </a:moveTo>
                      <a:cubicBezTo>
                        <a:pt x="85529" y="93765"/>
                        <a:pt x="94985" y="114479"/>
                        <a:pt x="118981" y="122373"/>
                      </a:cubicBezTo>
                      <a:cubicBezTo>
                        <a:pt x="156749" y="134805"/>
                        <a:pt x="175855" y="126440"/>
                        <a:pt x="175855" y="126440"/>
                      </a:cubicBezTo>
                      <a:cubicBezTo>
                        <a:pt x="175855" y="126440"/>
                        <a:pt x="148855" y="117530"/>
                        <a:pt x="162535" y="106031"/>
                      </a:cubicBezTo>
                      <a:cubicBezTo>
                        <a:pt x="169643" y="100059"/>
                        <a:pt x="189655" y="97545"/>
                        <a:pt x="189655" y="97545"/>
                      </a:cubicBezTo>
                      <a:cubicBezTo>
                        <a:pt x="189655" y="97545"/>
                        <a:pt x="192317" y="88653"/>
                        <a:pt x="202041" y="83153"/>
                      </a:cubicBezTo>
                      <a:cubicBezTo>
                        <a:pt x="211775" y="77644"/>
                        <a:pt x="228579" y="75528"/>
                        <a:pt x="228579" y="75528"/>
                      </a:cubicBezTo>
                      <a:cubicBezTo>
                        <a:pt x="228579" y="75528"/>
                        <a:pt x="217598" y="68928"/>
                        <a:pt x="203021" y="65240"/>
                      </a:cubicBezTo>
                      <a:cubicBezTo>
                        <a:pt x="188454" y="61552"/>
                        <a:pt x="170281" y="60766"/>
                        <a:pt x="170281" y="60766"/>
                      </a:cubicBezTo>
                      <a:cubicBezTo>
                        <a:pt x="170281" y="60766"/>
                        <a:pt x="177380" y="57013"/>
                        <a:pt x="183166" y="53057"/>
                      </a:cubicBezTo>
                      <a:cubicBezTo>
                        <a:pt x="188952" y="49101"/>
                        <a:pt x="193417" y="44941"/>
                        <a:pt x="193417" y="44941"/>
                      </a:cubicBezTo>
                      <a:cubicBezTo>
                        <a:pt x="193417" y="44941"/>
                        <a:pt x="186448" y="42575"/>
                        <a:pt x="179487" y="41586"/>
                      </a:cubicBezTo>
                      <a:cubicBezTo>
                        <a:pt x="172527" y="40606"/>
                        <a:pt x="165586" y="41004"/>
                        <a:pt x="165586" y="41004"/>
                      </a:cubicBezTo>
                      <a:cubicBezTo>
                        <a:pt x="165586" y="41004"/>
                        <a:pt x="171501" y="29172"/>
                        <a:pt x="174089" y="18921"/>
                      </a:cubicBezTo>
                      <a:cubicBezTo>
                        <a:pt x="176668" y="8670"/>
                        <a:pt x="175911" y="0"/>
                        <a:pt x="175911" y="0"/>
                      </a:cubicBezTo>
                      <a:cubicBezTo>
                        <a:pt x="175911" y="0"/>
                        <a:pt x="156481" y="3152"/>
                        <a:pt x="141303" y="7672"/>
                      </a:cubicBezTo>
                      <a:cubicBezTo>
                        <a:pt x="126116" y="12192"/>
                        <a:pt x="115172" y="18089"/>
                        <a:pt x="115172" y="18089"/>
                      </a:cubicBezTo>
                      <a:cubicBezTo>
                        <a:pt x="115172" y="18089"/>
                        <a:pt x="113638" y="14235"/>
                        <a:pt x="110744" y="11157"/>
                      </a:cubicBezTo>
                      <a:cubicBezTo>
                        <a:pt x="107842" y="8079"/>
                        <a:pt x="103581" y="5786"/>
                        <a:pt x="103581" y="5786"/>
                      </a:cubicBezTo>
                      <a:cubicBezTo>
                        <a:pt x="103581" y="5786"/>
                        <a:pt x="94550" y="11342"/>
                        <a:pt x="89651" y="18062"/>
                      </a:cubicBezTo>
                      <a:cubicBezTo>
                        <a:pt x="84752" y="24791"/>
                        <a:pt x="83976" y="32685"/>
                        <a:pt x="83976" y="32685"/>
                      </a:cubicBezTo>
                      <a:cubicBezTo>
                        <a:pt x="83976" y="32685"/>
                        <a:pt x="74298" y="20798"/>
                        <a:pt x="62328" y="12950"/>
                      </a:cubicBezTo>
                      <a:cubicBezTo>
                        <a:pt x="50358" y="5112"/>
                        <a:pt x="36095" y="1322"/>
                        <a:pt x="36095" y="1322"/>
                      </a:cubicBezTo>
                      <a:cubicBezTo>
                        <a:pt x="36095" y="1322"/>
                        <a:pt x="40097" y="13662"/>
                        <a:pt x="36567" y="22295"/>
                      </a:cubicBezTo>
                      <a:cubicBezTo>
                        <a:pt x="33036" y="30919"/>
                        <a:pt x="21981" y="35818"/>
                        <a:pt x="21981" y="35818"/>
                      </a:cubicBezTo>
                      <a:cubicBezTo>
                        <a:pt x="21981" y="35818"/>
                        <a:pt x="42224" y="46596"/>
                        <a:pt x="20104" y="61163"/>
                      </a:cubicBezTo>
                      <a:cubicBezTo>
                        <a:pt x="11332" y="66941"/>
                        <a:pt x="0" y="64796"/>
                        <a:pt x="0" y="64796"/>
                      </a:cubicBezTo>
                      <a:cubicBezTo>
                        <a:pt x="0" y="64796"/>
                        <a:pt x="6785" y="77866"/>
                        <a:pt x="28035" y="85464"/>
                      </a:cubicBezTo>
                      <a:cubicBezTo>
                        <a:pt x="49276" y="93053"/>
                        <a:pt x="85529" y="93765"/>
                        <a:pt x="85529" y="9376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40" name="Google Shape;11540;p17"/>
                <p:cNvSpPr/>
                <p:nvPr/>
              </p:nvSpPr>
              <p:spPr>
                <a:xfrm>
                  <a:off x="7322548" y="1574050"/>
                  <a:ext cx="163653" cy="109940"/>
                </a:xfrm>
                <a:custGeom>
                  <a:avLst/>
                  <a:gdLst/>
                  <a:ahLst/>
                  <a:cxnLst/>
                  <a:rect l="l" t="t" r="r" b="b"/>
                  <a:pathLst>
                    <a:path w="163653" h="109940" extrusionOk="0">
                      <a:moveTo>
                        <a:pt x="129019" y="0"/>
                      </a:moveTo>
                      <a:cubicBezTo>
                        <a:pt x="129019" y="0"/>
                        <a:pt x="97055" y="22822"/>
                        <a:pt x="86018" y="35541"/>
                      </a:cubicBezTo>
                      <a:cubicBezTo>
                        <a:pt x="79863" y="42640"/>
                        <a:pt x="76831" y="47603"/>
                        <a:pt x="76831" y="47603"/>
                      </a:cubicBezTo>
                      <a:cubicBezTo>
                        <a:pt x="76831" y="47603"/>
                        <a:pt x="74955" y="44202"/>
                        <a:pt x="73577" y="35448"/>
                      </a:cubicBezTo>
                      <a:cubicBezTo>
                        <a:pt x="72200" y="26695"/>
                        <a:pt x="71322" y="12599"/>
                        <a:pt x="71322" y="12599"/>
                      </a:cubicBezTo>
                      <a:cubicBezTo>
                        <a:pt x="71322" y="12599"/>
                        <a:pt x="67735" y="25576"/>
                        <a:pt x="68170" y="35199"/>
                      </a:cubicBezTo>
                      <a:cubicBezTo>
                        <a:pt x="68604" y="44812"/>
                        <a:pt x="73059" y="51088"/>
                        <a:pt x="73059" y="51088"/>
                      </a:cubicBezTo>
                      <a:cubicBezTo>
                        <a:pt x="73059" y="51088"/>
                        <a:pt x="66645" y="57124"/>
                        <a:pt x="62355" y="63373"/>
                      </a:cubicBezTo>
                      <a:cubicBezTo>
                        <a:pt x="58058" y="69630"/>
                        <a:pt x="55886" y="76101"/>
                        <a:pt x="55886" y="76101"/>
                      </a:cubicBezTo>
                      <a:lnTo>
                        <a:pt x="41882" y="59666"/>
                      </a:lnTo>
                      <a:cubicBezTo>
                        <a:pt x="41882" y="59666"/>
                        <a:pt x="47252" y="56606"/>
                        <a:pt x="49859" y="49655"/>
                      </a:cubicBezTo>
                      <a:cubicBezTo>
                        <a:pt x="52465" y="42695"/>
                        <a:pt x="52308" y="31834"/>
                        <a:pt x="52308" y="31834"/>
                      </a:cubicBezTo>
                      <a:cubicBezTo>
                        <a:pt x="52308" y="31834"/>
                        <a:pt x="49017" y="41595"/>
                        <a:pt x="46097" y="47539"/>
                      </a:cubicBezTo>
                      <a:cubicBezTo>
                        <a:pt x="43185" y="53473"/>
                        <a:pt x="40652" y="55580"/>
                        <a:pt x="40652" y="55580"/>
                      </a:cubicBezTo>
                      <a:lnTo>
                        <a:pt x="31612" y="39118"/>
                      </a:lnTo>
                      <a:lnTo>
                        <a:pt x="21592" y="17193"/>
                      </a:lnTo>
                      <a:lnTo>
                        <a:pt x="26769" y="39192"/>
                      </a:lnTo>
                      <a:cubicBezTo>
                        <a:pt x="26769" y="39192"/>
                        <a:pt x="22554" y="39432"/>
                        <a:pt x="16573" y="36447"/>
                      </a:cubicBezTo>
                      <a:cubicBezTo>
                        <a:pt x="10593" y="33461"/>
                        <a:pt x="2847" y="27249"/>
                        <a:pt x="2847" y="27249"/>
                      </a:cubicBezTo>
                      <a:cubicBezTo>
                        <a:pt x="2847" y="27249"/>
                        <a:pt x="8966" y="34672"/>
                        <a:pt x="15390" y="38628"/>
                      </a:cubicBezTo>
                      <a:cubicBezTo>
                        <a:pt x="21814" y="42575"/>
                        <a:pt x="28553" y="43065"/>
                        <a:pt x="28553" y="43065"/>
                      </a:cubicBezTo>
                      <a:lnTo>
                        <a:pt x="36031" y="56172"/>
                      </a:lnTo>
                      <a:lnTo>
                        <a:pt x="39737" y="63770"/>
                      </a:lnTo>
                      <a:cubicBezTo>
                        <a:pt x="39737" y="63770"/>
                        <a:pt x="33433" y="64186"/>
                        <a:pt x="23497" y="61736"/>
                      </a:cubicBezTo>
                      <a:cubicBezTo>
                        <a:pt x="13560" y="59287"/>
                        <a:pt x="0" y="53972"/>
                        <a:pt x="0" y="53972"/>
                      </a:cubicBezTo>
                      <a:cubicBezTo>
                        <a:pt x="0" y="53972"/>
                        <a:pt x="10538" y="60942"/>
                        <a:pt x="21075" y="64417"/>
                      </a:cubicBezTo>
                      <a:cubicBezTo>
                        <a:pt x="31612" y="67902"/>
                        <a:pt x="42168" y="67902"/>
                        <a:pt x="42168" y="67902"/>
                      </a:cubicBezTo>
                      <a:lnTo>
                        <a:pt x="53251" y="79798"/>
                      </a:lnTo>
                      <a:cubicBezTo>
                        <a:pt x="53251" y="79798"/>
                        <a:pt x="50968" y="83458"/>
                        <a:pt x="48500" y="90363"/>
                      </a:cubicBezTo>
                      <a:cubicBezTo>
                        <a:pt x="46032" y="97268"/>
                        <a:pt x="43379" y="107417"/>
                        <a:pt x="43379" y="107417"/>
                      </a:cubicBezTo>
                      <a:lnTo>
                        <a:pt x="55811" y="109941"/>
                      </a:lnTo>
                      <a:cubicBezTo>
                        <a:pt x="55811" y="109941"/>
                        <a:pt x="54758" y="100291"/>
                        <a:pt x="55959" y="92905"/>
                      </a:cubicBezTo>
                      <a:cubicBezTo>
                        <a:pt x="57161" y="85520"/>
                        <a:pt x="60618" y="80408"/>
                        <a:pt x="60618" y="80408"/>
                      </a:cubicBezTo>
                      <a:lnTo>
                        <a:pt x="78217" y="79049"/>
                      </a:lnTo>
                      <a:cubicBezTo>
                        <a:pt x="78217" y="79049"/>
                        <a:pt x="80195" y="86379"/>
                        <a:pt x="88182" y="92822"/>
                      </a:cubicBezTo>
                      <a:cubicBezTo>
                        <a:pt x="96168" y="99274"/>
                        <a:pt x="109173" y="106160"/>
                        <a:pt x="109173" y="106160"/>
                      </a:cubicBezTo>
                      <a:cubicBezTo>
                        <a:pt x="109173" y="106160"/>
                        <a:pt x="97721" y="98525"/>
                        <a:pt x="91555" y="91667"/>
                      </a:cubicBezTo>
                      <a:cubicBezTo>
                        <a:pt x="85390" y="84799"/>
                        <a:pt x="83440" y="78411"/>
                        <a:pt x="83440" y="78411"/>
                      </a:cubicBezTo>
                      <a:lnTo>
                        <a:pt x="110883" y="75611"/>
                      </a:lnTo>
                      <a:cubicBezTo>
                        <a:pt x="110883" y="75611"/>
                        <a:pt x="113869" y="79012"/>
                        <a:pt x="122631" y="80704"/>
                      </a:cubicBezTo>
                      <a:cubicBezTo>
                        <a:pt x="131385" y="82395"/>
                        <a:pt x="145925" y="82377"/>
                        <a:pt x="145925" y="82377"/>
                      </a:cubicBezTo>
                      <a:cubicBezTo>
                        <a:pt x="145925" y="82377"/>
                        <a:pt x="131699" y="80528"/>
                        <a:pt x="124111" y="78717"/>
                      </a:cubicBezTo>
                      <a:cubicBezTo>
                        <a:pt x="116512" y="76914"/>
                        <a:pt x="115561" y="75149"/>
                        <a:pt x="115561" y="75149"/>
                      </a:cubicBezTo>
                      <a:lnTo>
                        <a:pt x="163654" y="62633"/>
                      </a:lnTo>
                      <a:cubicBezTo>
                        <a:pt x="163654" y="62633"/>
                        <a:pt x="129306" y="69288"/>
                        <a:pt x="111530" y="71969"/>
                      </a:cubicBezTo>
                      <a:cubicBezTo>
                        <a:pt x="98118" y="73993"/>
                        <a:pt x="93007" y="74215"/>
                        <a:pt x="93007" y="74215"/>
                      </a:cubicBezTo>
                      <a:cubicBezTo>
                        <a:pt x="93007" y="74215"/>
                        <a:pt x="94421" y="70934"/>
                        <a:pt x="98747" y="66672"/>
                      </a:cubicBezTo>
                      <a:cubicBezTo>
                        <a:pt x="103073" y="62402"/>
                        <a:pt x="109978" y="57845"/>
                        <a:pt x="109978" y="57845"/>
                      </a:cubicBezTo>
                      <a:cubicBezTo>
                        <a:pt x="109978" y="57845"/>
                        <a:pt x="100678" y="61635"/>
                        <a:pt x="94930" y="65674"/>
                      </a:cubicBezTo>
                      <a:cubicBezTo>
                        <a:pt x="89180" y="69723"/>
                        <a:pt x="86989" y="74021"/>
                        <a:pt x="86989" y="74021"/>
                      </a:cubicBezTo>
                      <a:lnTo>
                        <a:pt x="62799" y="76332"/>
                      </a:lnTo>
                      <a:cubicBezTo>
                        <a:pt x="62799" y="76332"/>
                        <a:pt x="66441" y="69649"/>
                        <a:pt x="69843" y="64167"/>
                      </a:cubicBezTo>
                      <a:cubicBezTo>
                        <a:pt x="73254" y="58686"/>
                        <a:pt x="78707" y="53417"/>
                        <a:pt x="78707" y="53417"/>
                      </a:cubicBezTo>
                      <a:cubicBezTo>
                        <a:pt x="78707" y="53417"/>
                        <a:pt x="90400" y="52271"/>
                        <a:pt x="102675" y="48814"/>
                      </a:cubicBezTo>
                      <a:cubicBezTo>
                        <a:pt x="114960" y="45366"/>
                        <a:pt x="127845" y="39626"/>
                        <a:pt x="127845" y="39626"/>
                      </a:cubicBezTo>
                      <a:cubicBezTo>
                        <a:pt x="127845" y="39626"/>
                        <a:pt x="114285" y="43675"/>
                        <a:pt x="102906" y="46161"/>
                      </a:cubicBezTo>
                      <a:cubicBezTo>
                        <a:pt x="91537" y="48657"/>
                        <a:pt x="82349" y="49591"/>
                        <a:pt x="82349" y="49591"/>
                      </a:cubicBezTo>
                      <a:cubicBezTo>
                        <a:pt x="82349" y="49591"/>
                        <a:pt x="83144" y="45792"/>
                        <a:pt x="91916" y="36197"/>
                      </a:cubicBezTo>
                      <a:cubicBezTo>
                        <a:pt x="103350" y="23709"/>
                        <a:pt x="129019" y="0"/>
                        <a:pt x="1290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41" name="Google Shape;11541;p17"/>
              <p:cNvGrpSpPr/>
              <p:nvPr/>
            </p:nvGrpSpPr>
            <p:grpSpPr>
              <a:xfrm>
                <a:off x="8795414" y="2535246"/>
                <a:ext cx="313137" cy="241106"/>
                <a:chOff x="8795414" y="2535246"/>
                <a:chExt cx="313137" cy="241106"/>
              </a:xfrm>
            </p:grpSpPr>
            <p:sp>
              <p:nvSpPr>
                <p:cNvPr id="11542" name="Google Shape;11542;p17"/>
                <p:cNvSpPr/>
                <p:nvPr/>
              </p:nvSpPr>
              <p:spPr>
                <a:xfrm>
                  <a:off x="8795414" y="2535246"/>
                  <a:ext cx="313137" cy="241106"/>
                </a:xfrm>
                <a:custGeom>
                  <a:avLst/>
                  <a:gdLst/>
                  <a:ahLst/>
                  <a:cxnLst/>
                  <a:rect l="l" t="t" r="r" b="b"/>
                  <a:pathLst>
                    <a:path w="313137" h="241106" extrusionOk="0">
                      <a:moveTo>
                        <a:pt x="185912" y="43280"/>
                      </a:moveTo>
                      <a:cubicBezTo>
                        <a:pt x="185912" y="43280"/>
                        <a:pt x="226204" y="25284"/>
                        <a:pt x="258777" y="36237"/>
                      </a:cubicBezTo>
                      <a:cubicBezTo>
                        <a:pt x="310059" y="53476"/>
                        <a:pt x="313137" y="80771"/>
                        <a:pt x="313137" y="80771"/>
                      </a:cubicBezTo>
                      <a:cubicBezTo>
                        <a:pt x="313137" y="80771"/>
                        <a:pt x="276441" y="68487"/>
                        <a:pt x="270063" y="95016"/>
                      </a:cubicBezTo>
                      <a:cubicBezTo>
                        <a:pt x="266754" y="108779"/>
                        <a:pt x="279722" y="129466"/>
                        <a:pt x="279722" y="129466"/>
                      </a:cubicBezTo>
                      <a:cubicBezTo>
                        <a:pt x="279722" y="129466"/>
                        <a:pt x="268113" y="143053"/>
                        <a:pt x="267743" y="158536"/>
                      </a:cubicBezTo>
                      <a:cubicBezTo>
                        <a:pt x="267373" y="174019"/>
                        <a:pt x="278253" y="191387"/>
                        <a:pt x="278253" y="191387"/>
                      </a:cubicBezTo>
                      <a:cubicBezTo>
                        <a:pt x="278253" y="191387"/>
                        <a:pt x="258694" y="190158"/>
                        <a:pt x="240632" y="182097"/>
                      </a:cubicBezTo>
                      <a:cubicBezTo>
                        <a:pt x="222580" y="174046"/>
                        <a:pt x="206007" y="159155"/>
                        <a:pt x="206007" y="159155"/>
                      </a:cubicBezTo>
                      <a:cubicBezTo>
                        <a:pt x="206007" y="159155"/>
                        <a:pt x="206155" y="170127"/>
                        <a:pt x="204870" y="180193"/>
                      </a:cubicBezTo>
                      <a:cubicBezTo>
                        <a:pt x="203585" y="190268"/>
                        <a:pt x="200867" y="199438"/>
                        <a:pt x="200867" y="199438"/>
                      </a:cubicBezTo>
                      <a:cubicBezTo>
                        <a:pt x="200867" y="199438"/>
                        <a:pt x="191282" y="196350"/>
                        <a:pt x="183869" y="191516"/>
                      </a:cubicBezTo>
                      <a:cubicBezTo>
                        <a:pt x="176456" y="186691"/>
                        <a:pt x="171214" y="180119"/>
                        <a:pt x="171214" y="180119"/>
                      </a:cubicBezTo>
                      <a:cubicBezTo>
                        <a:pt x="171214" y="180119"/>
                        <a:pt x="157766" y="200288"/>
                        <a:pt x="143956" y="215540"/>
                      </a:cubicBezTo>
                      <a:cubicBezTo>
                        <a:pt x="130156" y="230791"/>
                        <a:pt x="115995" y="241107"/>
                        <a:pt x="115995" y="241107"/>
                      </a:cubicBezTo>
                      <a:cubicBezTo>
                        <a:pt x="115995" y="241107"/>
                        <a:pt x="104505" y="220152"/>
                        <a:pt x="98737" y="201148"/>
                      </a:cubicBezTo>
                      <a:cubicBezTo>
                        <a:pt x="92970" y="182153"/>
                        <a:pt x="92923" y="165108"/>
                        <a:pt x="92923" y="165108"/>
                      </a:cubicBezTo>
                      <a:cubicBezTo>
                        <a:pt x="92923" y="165108"/>
                        <a:pt x="85612" y="168667"/>
                        <a:pt x="78365" y="170035"/>
                      </a:cubicBezTo>
                      <a:cubicBezTo>
                        <a:pt x="71118" y="171403"/>
                        <a:pt x="63945" y="170589"/>
                        <a:pt x="63945" y="170589"/>
                      </a:cubicBezTo>
                      <a:cubicBezTo>
                        <a:pt x="63945" y="170589"/>
                        <a:pt x="64972" y="155661"/>
                        <a:pt x="71322" y="142850"/>
                      </a:cubicBezTo>
                      <a:cubicBezTo>
                        <a:pt x="77672" y="130048"/>
                        <a:pt x="89337" y="119362"/>
                        <a:pt x="89337" y="119362"/>
                      </a:cubicBezTo>
                      <a:cubicBezTo>
                        <a:pt x="89337" y="119362"/>
                        <a:pt x="62623" y="125972"/>
                        <a:pt x="40282" y="125454"/>
                      </a:cubicBezTo>
                      <a:cubicBezTo>
                        <a:pt x="17950" y="124936"/>
                        <a:pt x="0" y="117283"/>
                        <a:pt x="0" y="117283"/>
                      </a:cubicBezTo>
                      <a:cubicBezTo>
                        <a:pt x="0" y="117283"/>
                        <a:pt x="22628" y="105128"/>
                        <a:pt x="33100" y="91115"/>
                      </a:cubicBezTo>
                      <a:cubicBezTo>
                        <a:pt x="43573" y="77093"/>
                        <a:pt x="41881" y="61213"/>
                        <a:pt x="41881" y="61213"/>
                      </a:cubicBezTo>
                      <a:cubicBezTo>
                        <a:pt x="41881" y="61213"/>
                        <a:pt x="75777" y="65243"/>
                        <a:pt x="79816" y="27447"/>
                      </a:cubicBezTo>
                      <a:cubicBezTo>
                        <a:pt x="81424" y="12463"/>
                        <a:pt x="68512" y="5272"/>
                        <a:pt x="68512" y="5272"/>
                      </a:cubicBezTo>
                      <a:cubicBezTo>
                        <a:pt x="68512" y="5272"/>
                        <a:pt x="94624" y="-5358"/>
                        <a:pt x="124406" y="3571"/>
                      </a:cubicBezTo>
                      <a:cubicBezTo>
                        <a:pt x="154197" y="12500"/>
                        <a:pt x="185912" y="43280"/>
                        <a:pt x="185912" y="4328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43" name="Google Shape;11543;p17"/>
                <p:cNvSpPr/>
                <p:nvPr/>
              </p:nvSpPr>
              <p:spPr>
                <a:xfrm>
                  <a:off x="8852704" y="2539242"/>
                  <a:ext cx="212855" cy="211007"/>
                </a:xfrm>
                <a:custGeom>
                  <a:avLst/>
                  <a:gdLst/>
                  <a:ahLst/>
                  <a:cxnLst/>
                  <a:rect l="l" t="t" r="r" b="b"/>
                  <a:pathLst>
                    <a:path w="212855" h="211007" extrusionOk="0">
                      <a:moveTo>
                        <a:pt x="64038" y="211008"/>
                      </a:moveTo>
                      <a:cubicBezTo>
                        <a:pt x="64038" y="211008"/>
                        <a:pt x="72634" y="154142"/>
                        <a:pt x="83162" y="128372"/>
                      </a:cubicBezTo>
                      <a:cubicBezTo>
                        <a:pt x="89032" y="113999"/>
                        <a:pt x="94218" y="105051"/>
                        <a:pt x="94218" y="105051"/>
                      </a:cubicBezTo>
                      <a:cubicBezTo>
                        <a:pt x="94218" y="105051"/>
                        <a:pt x="87322" y="107741"/>
                        <a:pt x="72514" y="117631"/>
                      </a:cubicBezTo>
                      <a:cubicBezTo>
                        <a:pt x="57697" y="127521"/>
                        <a:pt x="34967" y="144612"/>
                        <a:pt x="34967" y="144612"/>
                      </a:cubicBezTo>
                      <a:cubicBezTo>
                        <a:pt x="34967" y="144612"/>
                        <a:pt x="52178" y="125044"/>
                        <a:pt x="67550" y="113222"/>
                      </a:cubicBezTo>
                      <a:cubicBezTo>
                        <a:pt x="82922" y="101409"/>
                        <a:pt x="96464" y="97342"/>
                        <a:pt x="96464" y="97342"/>
                      </a:cubicBezTo>
                      <a:cubicBezTo>
                        <a:pt x="96464" y="97342"/>
                        <a:pt x="100457" y="84096"/>
                        <a:pt x="106585" y="72413"/>
                      </a:cubicBezTo>
                      <a:cubicBezTo>
                        <a:pt x="112713" y="60738"/>
                        <a:pt x="120977" y="50635"/>
                        <a:pt x="120977" y="50635"/>
                      </a:cubicBezTo>
                      <a:lnTo>
                        <a:pt x="83514" y="59241"/>
                      </a:lnTo>
                      <a:cubicBezTo>
                        <a:pt x="83514" y="59241"/>
                        <a:pt x="83282" y="67800"/>
                        <a:pt x="74640" y="78892"/>
                      </a:cubicBezTo>
                      <a:cubicBezTo>
                        <a:pt x="65988" y="89984"/>
                        <a:pt x="48916" y="103618"/>
                        <a:pt x="48916" y="103618"/>
                      </a:cubicBezTo>
                      <a:cubicBezTo>
                        <a:pt x="48916" y="103618"/>
                        <a:pt x="61366" y="88367"/>
                        <a:pt x="68160" y="78291"/>
                      </a:cubicBezTo>
                      <a:cubicBezTo>
                        <a:pt x="74964" y="68225"/>
                        <a:pt x="76109" y="63326"/>
                        <a:pt x="76109" y="63326"/>
                      </a:cubicBezTo>
                      <a:lnTo>
                        <a:pt x="42797" y="76313"/>
                      </a:lnTo>
                      <a:lnTo>
                        <a:pt x="138" y="95355"/>
                      </a:lnTo>
                      <a:lnTo>
                        <a:pt x="38831" y="71978"/>
                      </a:lnTo>
                      <a:cubicBezTo>
                        <a:pt x="38831" y="71978"/>
                        <a:pt x="35642" y="68003"/>
                        <a:pt x="25928" y="66561"/>
                      </a:cubicBezTo>
                      <a:cubicBezTo>
                        <a:pt x="16222" y="65120"/>
                        <a:pt x="0" y="66219"/>
                        <a:pt x="0" y="66219"/>
                      </a:cubicBezTo>
                      <a:cubicBezTo>
                        <a:pt x="0" y="66219"/>
                        <a:pt x="16739" y="62162"/>
                        <a:pt x="28331" y="62763"/>
                      </a:cubicBezTo>
                      <a:cubicBezTo>
                        <a:pt x="39931" y="63363"/>
                        <a:pt x="46383" y="68632"/>
                        <a:pt x="46383" y="68632"/>
                      </a:cubicBezTo>
                      <a:lnTo>
                        <a:pt x="73124" y="58548"/>
                      </a:lnTo>
                      <a:lnTo>
                        <a:pt x="88108" y="52160"/>
                      </a:lnTo>
                      <a:cubicBezTo>
                        <a:pt x="88108" y="52160"/>
                        <a:pt x="83431" y="46115"/>
                        <a:pt x="71220" y="40542"/>
                      </a:cubicBezTo>
                      <a:cubicBezTo>
                        <a:pt x="59018" y="34968"/>
                        <a:pt x="39275" y="29856"/>
                        <a:pt x="39275" y="29856"/>
                      </a:cubicBezTo>
                      <a:cubicBezTo>
                        <a:pt x="39275" y="29856"/>
                        <a:pt x="59037" y="30226"/>
                        <a:pt x="73364" y="35023"/>
                      </a:cubicBezTo>
                      <a:cubicBezTo>
                        <a:pt x="87692" y="39821"/>
                        <a:pt x="96593" y="49045"/>
                        <a:pt x="96593" y="49045"/>
                      </a:cubicBezTo>
                      <a:lnTo>
                        <a:pt x="124517" y="43638"/>
                      </a:lnTo>
                      <a:cubicBezTo>
                        <a:pt x="124517" y="43638"/>
                        <a:pt x="128288" y="37010"/>
                        <a:pt x="136977" y="26094"/>
                      </a:cubicBezTo>
                      <a:cubicBezTo>
                        <a:pt x="145657" y="15187"/>
                        <a:pt x="159263" y="0"/>
                        <a:pt x="159263" y="0"/>
                      </a:cubicBezTo>
                      <a:lnTo>
                        <a:pt x="173683" y="7663"/>
                      </a:lnTo>
                      <a:cubicBezTo>
                        <a:pt x="173683" y="7663"/>
                        <a:pt x="157738" y="18977"/>
                        <a:pt x="147247" y="29385"/>
                      </a:cubicBezTo>
                      <a:cubicBezTo>
                        <a:pt x="136746" y="39802"/>
                        <a:pt x="131690" y="49304"/>
                        <a:pt x="131690" y="49304"/>
                      </a:cubicBezTo>
                      <a:lnTo>
                        <a:pt x="144428" y="66404"/>
                      </a:lnTo>
                      <a:cubicBezTo>
                        <a:pt x="144428" y="66404"/>
                        <a:pt x="157534" y="58843"/>
                        <a:pt x="174330" y="57642"/>
                      </a:cubicBezTo>
                      <a:cubicBezTo>
                        <a:pt x="191125" y="56449"/>
                        <a:pt x="212856" y="59074"/>
                        <a:pt x="212856" y="59074"/>
                      </a:cubicBezTo>
                      <a:cubicBezTo>
                        <a:pt x="212856" y="59074"/>
                        <a:pt x="191263" y="58751"/>
                        <a:pt x="175365" y="62069"/>
                      </a:cubicBezTo>
                      <a:cubicBezTo>
                        <a:pt x="159457" y="65378"/>
                        <a:pt x="147838" y="71775"/>
                        <a:pt x="147838" y="71775"/>
                      </a:cubicBezTo>
                      <a:lnTo>
                        <a:pt x="166658" y="99302"/>
                      </a:lnTo>
                      <a:cubicBezTo>
                        <a:pt x="166658" y="99302"/>
                        <a:pt x="174487" y="97601"/>
                        <a:pt x="184516" y="103110"/>
                      </a:cubicBezTo>
                      <a:cubicBezTo>
                        <a:pt x="194554" y="108619"/>
                        <a:pt x="206792" y="121347"/>
                        <a:pt x="206792" y="121347"/>
                      </a:cubicBezTo>
                      <a:cubicBezTo>
                        <a:pt x="206792" y="121347"/>
                        <a:pt x="191892" y="111263"/>
                        <a:pt x="182667" y="106918"/>
                      </a:cubicBezTo>
                      <a:cubicBezTo>
                        <a:pt x="173442" y="102574"/>
                        <a:pt x="169884" y="103979"/>
                        <a:pt x="169884" y="103979"/>
                      </a:cubicBezTo>
                      <a:lnTo>
                        <a:pt x="190968" y="161870"/>
                      </a:lnTo>
                      <a:cubicBezTo>
                        <a:pt x="190968" y="161870"/>
                        <a:pt x="172342" y="123417"/>
                        <a:pt x="161519" y="104496"/>
                      </a:cubicBezTo>
                      <a:cubicBezTo>
                        <a:pt x="153347" y="90206"/>
                        <a:pt x="149373" y="85455"/>
                        <a:pt x="149373" y="85455"/>
                      </a:cubicBezTo>
                      <a:cubicBezTo>
                        <a:pt x="149373" y="85455"/>
                        <a:pt x="145463" y="90853"/>
                        <a:pt x="142459" y="100041"/>
                      </a:cubicBezTo>
                      <a:cubicBezTo>
                        <a:pt x="139454" y="109229"/>
                        <a:pt x="138170" y="121042"/>
                        <a:pt x="138170" y="121042"/>
                      </a:cubicBezTo>
                      <a:cubicBezTo>
                        <a:pt x="138170" y="121042"/>
                        <a:pt x="136229" y="108111"/>
                        <a:pt x="137689" y="97961"/>
                      </a:cubicBezTo>
                      <a:cubicBezTo>
                        <a:pt x="139140" y="87812"/>
                        <a:pt x="143993" y="80445"/>
                        <a:pt x="143993" y="80445"/>
                      </a:cubicBezTo>
                      <a:lnTo>
                        <a:pt x="127170" y="56385"/>
                      </a:lnTo>
                      <a:cubicBezTo>
                        <a:pt x="127170" y="56385"/>
                        <a:pt x="119821" y="68040"/>
                        <a:pt x="114155" y="77958"/>
                      </a:cubicBezTo>
                      <a:cubicBezTo>
                        <a:pt x="108480" y="87877"/>
                        <a:pt x="104875" y="99329"/>
                        <a:pt x="104875" y="99329"/>
                      </a:cubicBezTo>
                      <a:cubicBezTo>
                        <a:pt x="104875" y="99329"/>
                        <a:pt x="112945" y="110994"/>
                        <a:pt x="117936" y="126107"/>
                      </a:cubicBezTo>
                      <a:cubicBezTo>
                        <a:pt x="122927" y="141211"/>
                        <a:pt x="124850" y="159744"/>
                        <a:pt x="124850" y="159744"/>
                      </a:cubicBezTo>
                      <a:cubicBezTo>
                        <a:pt x="124850" y="159744"/>
                        <a:pt x="119711" y="142764"/>
                        <a:pt x="113998" y="129666"/>
                      </a:cubicBezTo>
                      <a:cubicBezTo>
                        <a:pt x="108277" y="116568"/>
                        <a:pt x="101982" y="107362"/>
                        <a:pt x="101982" y="107362"/>
                      </a:cubicBezTo>
                      <a:cubicBezTo>
                        <a:pt x="101982" y="107362"/>
                        <a:pt x="96722" y="112871"/>
                        <a:pt x="89180" y="132698"/>
                      </a:cubicBezTo>
                      <a:cubicBezTo>
                        <a:pt x="79345" y="158515"/>
                        <a:pt x="64038" y="211008"/>
                        <a:pt x="64038" y="21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44" name="Google Shape;11544;p17"/>
              <p:cNvGrpSpPr/>
              <p:nvPr/>
            </p:nvGrpSpPr>
            <p:grpSpPr>
              <a:xfrm>
                <a:off x="8547359" y="2758772"/>
                <a:ext cx="224632" cy="205905"/>
                <a:chOff x="8547359" y="2758772"/>
                <a:chExt cx="224632" cy="205905"/>
              </a:xfrm>
            </p:grpSpPr>
            <p:sp>
              <p:nvSpPr>
                <p:cNvPr id="11545" name="Google Shape;11545;p17"/>
                <p:cNvSpPr/>
                <p:nvPr/>
              </p:nvSpPr>
              <p:spPr>
                <a:xfrm>
                  <a:off x="8549813" y="2758772"/>
                  <a:ext cx="222178" cy="205905"/>
                </a:xfrm>
                <a:custGeom>
                  <a:avLst/>
                  <a:gdLst/>
                  <a:ahLst/>
                  <a:cxnLst/>
                  <a:rect l="l" t="t" r="r" b="b"/>
                  <a:pathLst>
                    <a:path w="222178" h="205905" extrusionOk="0">
                      <a:moveTo>
                        <a:pt x="41895" y="105014"/>
                      </a:moveTo>
                      <a:cubicBezTo>
                        <a:pt x="41895" y="105014"/>
                        <a:pt x="9941" y="83736"/>
                        <a:pt x="3212" y="58954"/>
                      </a:cubicBezTo>
                      <a:cubicBezTo>
                        <a:pt x="-7390" y="19938"/>
                        <a:pt x="11651" y="9798"/>
                        <a:pt x="11651" y="9798"/>
                      </a:cubicBezTo>
                      <a:cubicBezTo>
                        <a:pt x="11651" y="9798"/>
                        <a:pt x="19276" y="37704"/>
                        <a:pt x="42071" y="34034"/>
                      </a:cubicBezTo>
                      <a:cubicBezTo>
                        <a:pt x="53911" y="32130"/>
                        <a:pt x="63460" y="17415"/>
                        <a:pt x="63460" y="17415"/>
                      </a:cubicBezTo>
                      <a:cubicBezTo>
                        <a:pt x="63460" y="17415"/>
                        <a:pt x="78970" y="21057"/>
                        <a:pt x="90737" y="16703"/>
                      </a:cubicBezTo>
                      <a:cubicBezTo>
                        <a:pt x="102504" y="12349"/>
                        <a:pt x="110527" y="0"/>
                        <a:pt x="110527" y="0"/>
                      </a:cubicBezTo>
                      <a:cubicBezTo>
                        <a:pt x="110527" y="0"/>
                        <a:pt x="118578" y="13292"/>
                        <a:pt x="120815" y="27619"/>
                      </a:cubicBezTo>
                      <a:cubicBezTo>
                        <a:pt x="123061" y="41946"/>
                        <a:pt x="119502" y="57318"/>
                        <a:pt x="119502" y="57318"/>
                      </a:cubicBezTo>
                      <a:cubicBezTo>
                        <a:pt x="119502" y="57318"/>
                        <a:pt x="127655" y="53963"/>
                        <a:pt x="135790" y="51818"/>
                      </a:cubicBezTo>
                      <a:cubicBezTo>
                        <a:pt x="143924" y="49674"/>
                        <a:pt x="152039" y="48750"/>
                        <a:pt x="152039" y="48750"/>
                      </a:cubicBezTo>
                      <a:cubicBezTo>
                        <a:pt x="152039" y="48750"/>
                        <a:pt x="154128" y="55996"/>
                        <a:pt x="153906" y="62337"/>
                      </a:cubicBezTo>
                      <a:cubicBezTo>
                        <a:pt x="153684" y="68669"/>
                        <a:pt x="151161" y="74086"/>
                        <a:pt x="151161" y="74086"/>
                      </a:cubicBezTo>
                      <a:cubicBezTo>
                        <a:pt x="151161" y="74086"/>
                        <a:pt x="172449" y="76979"/>
                        <a:pt x="190205" y="81582"/>
                      </a:cubicBezTo>
                      <a:cubicBezTo>
                        <a:pt x="207962" y="86176"/>
                        <a:pt x="222178" y="92461"/>
                        <a:pt x="222178" y="92461"/>
                      </a:cubicBezTo>
                      <a:cubicBezTo>
                        <a:pt x="222178" y="92461"/>
                        <a:pt x="211751" y="106280"/>
                        <a:pt x="200160" y="115736"/>
                      </a:cubicBezTo>
                      <a:cubicBezTo>
                        <a:pt x="188569" y="125192"/>
                        <a:pt x="175813" y="130285"/>
                        <a:pt x="175813" y="130285"/>
                      </a:cubicBezTo>
                      <a:cubicBezTo>
                        <a:pt x="175813" y="130285"/>
                        <a:pt x="181830" y="134056"/>
                        <a:pt x="186184" y="138438"/>
                      </a:cubicBezTo>
                      <a:cubicBezTo>
                        <a:pt x="190529" y="142819"/>
                        <a:pt x="193209" y="147811"/>
                        <a:pt x="193209" y="147811"/>
                      </a:cubicBezTo>
                      <a:cubicBezTo>
                        <a:pt x="193209" y="147811"/>
                        <a:pt x="181553" y="151564"/>
                        <a:pt x="169047" y="151166"/>
                      </a:cubicBezTo>
                      <a:cubicBezTo>
                        <a:pt x="156531" y="150778"/>
                        <a:pt x="143184" y="146239"/>
                        <a:pt x="143184" y="146239"/>
                      </a:cubicBezTo>
                      <a:cubicBezTo>
                        <a:pt x="143184" y="146239"/>
                        <a:pt x="160386" y="161935"/>
                        <a:pt x="170239" y="176844"/>
                      </a:cubicBezTo>
                      <a:cubicBezTo>
                        <a:pt x="180093" y="191763"/>
                        <a:pt x="182589" y="205905"/>
                        <a:pt x="182589" y="205905"/>
                      </a:cubicBezTo>
                      <a:cubicBezTo>
                        <a:pt x="182589" y="205905"/>
                        <a:pt x="163113" y="194554"/>
                        <a:pt x="147806" y="191800"/>
                      </a:cubicBezTo>
                      <a:cubicBezTo>
                        <a:pt x="132499" y="189036"/>
                        <a:pt x="121370" y="194869"/>
                        <a:pt x="121370" y="194869"/>
                      </a:cubicBezTo>
                      <a:cubicBezTo>
                        <a:pt x="121370" y="194869"/>
                        <a:pt x="108845" y="171270"/>
                        <a:pt x="78675" y="179830"/>
                      </a:cubicBezTo>
                      <a:cubicBezTo>
                        <a:pt x="66714" y="183222"/>
                        <a:pt x="67250" y="193889"/>
                        <a:pt x="67250" y="193889"/>
                      </a:cubicBezTo>
                      <a:cubicBezTo>
                        <a:pt x="67250" y="193889"/>
                        <a:pt x="47303" y="179793"/>
                        <a:pt x="40342" y="157451"/>
                      </a:cubicBezTo>
                      <a:cubicBezTo>
                        <a:pt x="33382" y="135120"/>
                        <a:pt x="41895" y="105014"/>
                        <a:pt x="41895" y="1050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46" name="Google Shape;11546;p17"/>
                <p:cNvSpPr/>
                <p:nvPr/>
              </p:nvSpPr>
              <p:spPr>
                <a:xfrm>
                  <a:off x="8547359" y="2786169"/>
                  <a:ext cx="202633" cy="154623"/>
                </a:xfrm>
                <a:custGeom>
                  <a:avLst/>
                  <a:gdLst/>
                  <a:ahLst/>
                  <a:cxnLst/>
                  <a:rect l="l" t="t" r="r" b="b"/>
                  <a:pathLst>
                    <a:path w="202633" h="154623" extrusionOk="0">
                      <a:moveTo>
                        <a:pt x="202633" y="69288"/>
                      </a:moveTo>
                      <a:cubicBezTo>
                        <a:pt x="202633" y="69288"/>
                        <a:pt x="156083" y="80501"/>
                        <a:pt x="131949" y="81194"/>
                      </a:cubicBezTo>
                      <a:cubicBezTo>
                        <a:pt x="118481" y="81591"/>
                        <a:pt x="109404" y="80815"/>
                        <a:pt x="109404" y="80815"/>
                      </a:cubicBezTo>
                      <a:cubicBezTo>
                        <a:pt x="109404" y="80815"/>
                        <a:pt x="114581" y="84577"/>
                        <a:pt x="128778" y="91426"/>
                      </a:cubicBezTo>
                      <a:cubicBezTo>
                        <a:pt x="142986" y="98285"/>
                        <a:pt x="166214" y="108221"/>
                        <a:pt x="166214" y="108221"/>
                      </a:cubicBezTo>
                      <a:cubicBezTo>
                        <a:pt x="166214" y="108221"/>
                        <a:pt x="143660" y="102666"/>
                        <a:pt x="127752" y="96020"/>
                      </a:cubicBezTo>
                      <a:cubicBezTo>
                        <a:pt x="111854" y="89365"/>
                        <a:pt x="102601" y="81628"/>
                        <a:pt x="102601" y="81628"/>
                      </a:cubicBezTo>
                      <a:cubicBezTo>
                        <a:pt x="102601" y="81628"/>
                        <a:pt x="90844" y="82922"/>
                        <a:pt x="79280" y="82340"/>
                      </a:cubicBezTo>
                      <a:cubicBezTo>
                        <a:pt x="67717" y="81758"/>
                        <a:pt x="56357" y="79299"/>
                        <a:pt x="56357" y="79299"/>
                      </a:cubicBezTo>
                      <a:lnTo>
                        <a:pt x="79982" y="101502"/>
                      </a:lnTo>
                      <a:cubicBezTo>
                        <a:pt x="79982" y="101502"/>
                        <a:pt x="86499" y="99108"/>
                        <a:pt x="98783" y="101529"/>
                      </a:cubicBezTo>
                      <a:cubicBezTo>
                        <a:pt x="111059" y="103951"/>
                        <a:pt x="129102" y="111179"/>
                        <a:pt x="129102" y="111179"/>
                      </a:cubicBezTo>
                      <a:cubicBezTo>
                        <a:pt x="129102" y="111179"/>
                        <a:pt x="111965" y="107482"/>
                        <a:pt x="101298" y="105984"/>
                      </a:cubicBezTo>
                      <a:cubicBezTo>
                        <a:pt x="90640" y="104487"/>
                        <a:pt x="86444" y="105181"/>
                        <a:pt x="86444" y="105181"/>
                      </a:cubicBezTo>
                      <a:lnTo>
                        <a:pt x="111447" y="123334"/>
                      </a:lnTo>
                      <a:lnTo>
                        <a:pt x="145269" y="145870"/>
                      </a:lnTo>
                      <a:lnTo>
                        <a:pt x="110023" y="127244"/>
                      </a:lnTo>
                      <a:cubicBezTo>
                        <a:pt x="110023" y="127244"/>
                        <a:pt x="108498" y="130535"/>
                        <a:pt x="111872" y="137384"/>
                      </a:cubicBezTo>
                      <a:cubicBezTo>
                        <a:pt x="115246" y="144225"/>
                        <a:pt x="123510" y="154623"/>
                        <a:pt x="123510" y="154623"/>
                      </a:cubicBezTo>
                      <a:cubicBezTo>
                        <a:pt x="123510" y="154623"/>
                        <a:pt x="112787" y="144760"/>
                        <a:pt x="107925" y="136922"/>
                      </a:cubicBezTo>
                      <a:cubicBezTo>
                        <a:pt x="103063" y="129084"/>
                        <a:pt x="104043" y="123251"/>
                        <a:pt x="104043" y="123251"/>
                      </a:cubicBezTo>
                      <a:lnTo>
                        <a:pt x="84226" y="108573"/>
                      </a:lnTo>
                      <a:lnTo>
                        <a:pt x="72569" y="100568"/>
                      </a:lnTo>
                      <a:cubicBezTo>
                        <a:pt x="72569" y="100568"/>
                        <a:pt x="70194" y="105449"/>
                        <a:pt x="71608" y="115173"/>
                      </a:cubicBezTo>
                      <a:cubicBezTo>
                        <a:pt x="73032" y="124897"/>
                        <a:pt x="78254" y="139464"/>
                        <a:pt x="78254" y="139464"/>
                      </a:cubicBezTo>
                      <a:cubicBezTo>
                        <a:pt x="78254" y="139464"/>
                        <a:pt x="69473" y="126292"/>
                        <a:pt x="66497" y="115404"/>
                      </a:cubicBezTo>
                      <a:cubicBezTo>
                        <a:pt x="63520" y="104506"/>
                        <a:pt x="66349" y="95882"/>
                        <a:pt x="66349" y="95882"/>
                      </a:cubicBezTo>
                      <a:lnTo>
                        <a:pt x="49498" y="79031"/>
                      </a:lnTo>
                      <a:cubicBezTo>
                        <a:pt x="49498" y="79031"/>
                        <a:pt x="42796" y="78513"/>
                        <a:pt x="30642" y="76008"/>
                      </a:cubicBezTo>
                      <a:cubicBezTo>
                        <a:pt x="18487" y="73513"/>
                        <a:pt x="869" y="69039"/>
                        <a:pt x="869" y="69039"/>
                      </a:cubicBezTo>
                      <a:lnTo>
                        <a:pt x="0" y="57226"/>
                      </a:lnTo>
                      <a:cubicBezTo>
                        <a:pt x="0" y="57226"/>
                        <a:pt x="15787" y="64399"/>
                        <a:pt x="28395" y="68244"/>
                      </a:cubicBezTo>
                      <a:cubicBezTo>
                        <a:pt x="41012" y="72098"/>
                        <a:pt x="50450" y="72616"/>
                        <a:pt x="50450" y="72616"/>
                      </a:cubicBezTo>
                      <a:lnTo>
                        <a:pt x="57429" y="59121"/>
                      </a:lnTo>
                      <a:cubicBezTo>
                        <a:pt x="57429" y="59121"/>
                        <a:pt x="45754" y="52706"/>
                        <a:pt x="37149" y="41956"/>
                      </a:cubicBezTo>
                      <a:cubicBezTo>
                        <a:pt x="28553" y="31215"/>
                        <a:pt x="20557" y="16074"/>
                        <a:pt x="20557" y="16074"/>
                      </a:cubicBezTo>
                      <a:cubicBezTo>
                        <a:pt x="20557" y="16074"/>
                        <a:pt x="30216" y="30429"/>
                        <a:pt x="39987" y="39959"/>
                      </a:cubicBezTo>
                      <a:cubicBezTo>
                        <a:pt x="49766" y="49489"/>
                        <a:pt x="59878" y="55266"/>
                        <a:pt x="59878" y="55266"/>
                      </a:cubicBezTo>
                      <a:lnTo>
                        <a:pt x="71885" y="34654"/>
                      </a:lnTo>
                      <a:cubicBezTo>
                        <a:pt x="71885" y="34654"/>
                        <a:pt x="67014" y="29986"/>
                        <a:pt x="66543" y="21722"/>
                      </a:cubicBezTo>
                      <a:cubicBezTo>
                        <a:pt x="66071" y="13449"/>
                        <a:pt x="69990" y="1581"/>
                        <a:pt x="69990" y="1581"/>
                      </a:cubicBezTo>
                      <a:cubicBezTo>
                        <a:pt x="69990" y="1581"/>
                        <a:pt x="69269" y="14429"/>
                        <a:pt x="70249" y="21814"/>
                      </a:cubicBezTo>
                      <a:cubicBezTo>
                        <a:pt x="71220" y="29200"/>
                        <a:pt x="73901" y="31132"/>
                        <a:pt x="73901" y="31132"/>
                      </a:cubicBezTo>
                      <a:lnTo>
                        <a:pt x="107611" y="0"/>
                      </a:lnTo>
                      <a:cubicBezTo>
                        <a:pt x="107611" y="0"/>
                        <a:pt x="87349" y="23737"/>
                        <a:pt x="78125" y="36511"/>
                      </a:cubicBezTo>
                      <a:cubicBezTo>
                        <a:pt x="71173" y="46152"/>
                        <a:pt x="69427" y="50192"/>
                        <a:pt x="69427" y="50192"/>
                      </a:cubicBezTo>
                      <a:cubicBezTo>
                        <a:pt x="69427" y="50192"/>
                        <a:pt x="75268" y="51171"/>
                        <a:pt x="83532" y="50423"/>
                      </a:cubicBezTo>
                      <a:cubicBezTo>
                        <a:pt x="91787" y="49683"/>
                        <a:pt x="101233" y="47021"/>
                        <a:pt x="101233" y="47021"/>
                      </a:cubicBezTo>
                      <a:cubicBezTo>
                        <a:pt x="101233" y="47021"/>
                        <a:pt x="92434" y="52142"/>
                        <a:pt x="84161" y="54194"/>
                      </a:cubicBezTo>
                      <a:cubicBezTo>
                        <a:pt x="75888" y="56246"/>
                        <a:pt x="68142" y="55229"/>
                        <a:pt x="68142" y="55229"/>
                      </a:cubicBezTo>
                      <a:lnTo>
                        <a:pt x="57826" y="73494"/>
                      </a:lnTo>
                      <a:cubicBezTo>
                        <a:pt x="57826" y="73494"/>
                        <a:pt x="69926" y="74890"/>
                        <a:pt x="79964" y="75694"/>
                      </a:cubicBezTo>
                      <a:cubicBezTo>
                        <a:pt x="89993" y="76489"/>
                        <a:pt x="100225" y="75481"/>
                        <a:pt x="100225" y="75481"/>
                      </a:cubicBezTo>
                      <a:cubicBezTo>
                        <a:pt x="100225" y="75481"/>
                        <a:pt x="105272" y="66673"/>
                        <a:pt x="114303" y="58890"/>
                      </a:cubicBezTo>
                      <a:cubicBezTo>
                        <a:pt x="123325" y="51107"/>
                        <a:pt x="136340" y="44331"/>
                        <a:pt x="136340" y="44331"/>
                      </a:cubicBezTo>
                      <a:cubicBezTo>
                        <a:pt x="136340" y="44331"/>
                        <a:pt x="125969" y="52771"/>
                        <a:pt x="118777" y="60442"/>
                      </a:cubicBezTo>
                      <a:cubicBezTo>
                        <a:pt x="111586" y="68105"/>
                        <a:pt x="107574" y="75001"/>
                        <a:pt x="107574" y="75001"/>
                      </a:cubicBezTo>
                      <a:cubicBezTo>
                        <a:pt x="107574" y="75001"/>
                        <a:pt x="114109" y="76840"/>
                        <a:pt x="132429" y="75944"/>
                      </a:cubicBezTo>
                      <a:cubicBezTo>
                        <a:pt x="156286" y="74770"/>
                        <a:pt x="202633" y="69288"/>
                        <a:pt x="202633" y="692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47" name="Google Shape;11547;p17"/>
              <p:cNvGrpSpPr/>
              <p:nvPr/>
            </p:nvGrpSpPr>
            <p:grpSpPr>
              <a:xfrm>
                <a:off x="8564366" y="3265373"/>
                <a:ext cx="267420" cy="259245"/>
                <a:chOff x="8564366" y="3265373"/>
                <a:chExt cx="267420" cy="259245"/>
              </a:xfrm>
            </p:grpSpPr>
            <p:sp>
              <p:nvSpPr>
                <p:cNvPr id="11548" name="Google Shape;11548;p17"/>
                <p:cNvSpPr/>
                <p:nvPr/>
              </p:nvSpPr>
              <p:spPr>
                <a:xfrm>
                  <a:off x="8564366" y="3265373"/>
                  <a:ext cx="267420" cy="259245"/>
                </a:xfrm>
                <a:custGeom>
                  <a:avLst/>
                  <a:gdLst/>
                  <a:ahLst/>
                  <a:cxnLst/>
                  <a:rect l="l" t="t" r="r" b="b"/>
                  <a:pathLst>
                    <a:path w="267420" h="259245" extrusionOk="0">
                      <a:moveTo>
                        <a:pt x="172075" y="177158"/>
                      </a:moveTo>
                      <a:cubicBezTo>
                        <a:pt x="172075" y="177158"/>
                        <a:pt x="164837" y="216452"/>
                        <a:pt x="138050" y="236436"/>
                      </a:cubicBezTo>
                      <a:cubicBezTo>
                        <a:pt x="95872" y="267901"/>
                        <a:pt x="71775" y="257650"/>
                        <a:pt x="71775" y="257650"/>
                      </a:cubicBezTo>
                      <a:cubicBezTo>
                        <a:pt x="71775" y="257650"/>
                        <a:pt x="101917" y="235105"/>
                        <a:pt x="83616" y="217949"/>
                      </a:cubicBezTo>
                      <a:cubicBezTo>
                        <a:pt x="74113" y="209039"/>
                        <a:pt x="50044" y="209455"/>
                        <a:pt x="50044" y="209455"/>
                      </a:cubicBezTo>
                      <a:cubicBezTo>
                        <a:pt x="50044" y="209455"/>
                        <a:pt x="45228" y="194240"/>
                        <a:pt x="32721" y="186799"/>
                      </a:cubicBezTo>
                      <a:cubicBezTo>
                        <a:pt x="20206" y="179368"/>
                        <a:pt x="0" y="179700"/>
                        <a:pt x="0" y="179700"/>
                      </a:cubicBezTo>
                      <a:cubicBezTo>
                        <a:pt x="0" y="179700"/>
                        <a:pt x="11693" y="165225"/>
                        <a:pt x="28183" y="155067"/>
                      </a:cubicBezTo>
                      <a:cubicBezTo>
                        <a:pt x="44664" y="144908"/>
                        <a:pt x="65933" y="139048"/>
                        <a:pt x="65933" y="139048"/>
                      </a:cubicBezTo>
                      <a:cubicBezTo>
                        <a:pt x="65933" y="139048"/>
                        <a:pt x="56847" y="134093"/>
                        <a:pt x="49286" y="128455"/>
                      </a:cubicBezTo>
                      <a:cubicBezTo>
                        <a:pt x="41715" y="122807"/>
                        <a:pt x="35670" y="116476"/>
                        <a:pt x="35670" y="116476"/>
                      </a:cubicBezTo>
                      <a:cubicBezTo>
                        <a:pt x="35670" y="116476"/>
                        <a:pt x="43435" y="110532"/>
                        <a:pt x="51458" y="107066"/>
                      </a:cubicBezTo>
                      <a:cubicBezTo>
                        <a:pt x="59472" y="103600"/>
                        <a:pt x="67735" y="102610"/>
                        <a:pt x="67735" y="102610"/>
                      </a:cubicBezTo>
                      <a:cubicBezTo>
                        <a:pt x="67735" y="102610"/>
                        <a:pt x="58520" y="82941"/>
                        <a:pt x="53538" y="65276"/>
                      </a:cubicBezTo>
                      <a:cubicBezTo>
                        <a:pt x="48555" y="47613"/>
                        <a:pt x="47816" y="31954"/>
                        <a:pt x="47816" y="31954"/>
                      </a:cubicBezTo>
                      <a:cubicBezTo>
                        <a:pt x="47816" y="31954"/>
                        <a:pt x="71303" y="32805"/>
                        <a:pt x="90058" y="37158"/>
                      </a:cubicBezTo>
                      <a:cubicBezTo>
                        <a:pt x="108813" y="41503"/>
                        <a:pt x="122826" y="49350"/>
                        <a:pt x="122826" y="49350"/>
                      </a:cubicBezTo>
                      <a:cubicBezTo>
                        <a:pt x="122826" y="49350"/>
                        <a:pt x="123908" y="42085"/>
                        <a:pt x="126736" y="35883"/>
                      </a:cubicBezTo>
                      <a:cubicBezTo>
                        <a:pt x="129574" y="29671"/>
                        <a:pt x="134168" y="24532"/>
                        <a:pt x="134168" y="24532"/>
                      </a:cubicBezTo>
                      <a:cubicBezTo>
                        <a:pt x="134168" y="24532"/>
                        <a:pt x="145861" y="32222"/>
                        <a:pt x="152913" y="43028"/>
                      </a:cubicBezTo>
                      <a:cubicBezTo>
                        <a:pt x="159956" y="53833"/>
                        <a:pt x="162360" y="67735"/>
                        <a:pt x="162360" y="67735"/>
                      </a:cubicBezTo>
                      <a:cubicBezTo>
                        <a:pt x="162360" y="67735"/>
                        <a:pt x="171520" y="44137"/>
                        <a:pt x="184156" y="27203"/>
                      </a:cubicBezTo>
                      <a:cubicBezTo>
                        <a:pt x="196782" y="10269"/>
                        <a:pt x="212875" y="0"/>
                        <a:pt x="212875" y="0"/>
                      </a:cubicBezTo>
                      <a:cubicBezTo>
                        <a:pt x="212875" y="0"/>
                        <a:pt x="210490" y="23016"/>
                        <a:pt x="216276" y="37556"/>
                      </a:cubicBezTo>
                      <a:cubicBezTo>
                        <a:pt x="222072" y="52086"/>
                        <a:pt x="236039" y="58122"/>
                        <a:pt x="236039" y="58122"/>
                      </a:cubicBezTo>
                      <a:cubicBezTo>
                        <a:pt x="236039" y="58122"/>
                        <a:pt x="214206" y="82331"/>
                        <a:pt x="243036" y="102906"/>
                      </a:cubicBezTo>
                      <a:cubicBezTo>
                        <a:pt x="254470" y="111059"/>
                        <a:pt x="267420" y="104459"/>
                        <a:pt x="267420" y="104459"/>
                      </a:cubicBezTo>
                      <a:cubicBezTo>
                        <a:pt x="267420" y="104459"/>
                        <a:pt x="261892" y="129453"/>
                        <a:pt x="238285" y="148227"/>
                      </a:cubicBezTo>
                      <a:cubicBezTo>
                        <a:pt x="214678" y="166991"/>
                        <a:pt x="172075" y="177158"/>
                        <a:pt x="172075" y="1771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49" name="Google Shape;11549;p17"/>
                <p:cNvSpPr/>
                <p:nvPr/>
              </p:nvSpPr>
              <p:spPr>
                <a:xfrm>
                  <a:off x="8601709" y="3313503"/>
                  <a:ext cx="191282" cy="184636"/>
                </a:xfrm>
                <a:custGeom>
                  <a:avLst/>
                  <a:gdLst/>
                  <a:ahLst/>
                  <a:cxnLst/>
                  <a:rect l="l" t="t" r="r" b="b"/>
                  <a:pathLst>
                    <a:path w="191282" h="184636" extrusionOk="0">
                      <a:moveTo>
                        <a:pt x="28997" y="0"/>
                      </a:moveTo>
                      <a:cubicBezTo>
                        <a:pt x="28997" y="0"/>
                        <a:pt x="70990" y="32888"/>
                        <a:pt x="86407" y="52890"/>
                      </a:cubicBezTo>
                      <a:cubicBezTo>
                        <a:pt x="95003" y="64056"/>
                        <a:pt x="99515" y="72181"/>
                        <a:pt x="99515" y="72181"/>
                      </a:cubicBezTo>
                      <a:cubicBezTo>
                        <a:pt x="99515" y="72181"/>
                        <a:pt x="101077" y="65628"/>
                        <a:pt x="101049" y="49674"/>
                      </a:cubicBezTo>
                      <a:cubicBezTo>
                        <a:pt x="101021" y="33711"/>
                        <a:pt x="99394" y="8338"/>
                        <a:pt x="99394" y="8338"/>
                      </a:cubicBezTo>
                      <a:cubicBezTo>
                        <a:pt x="99394" y="8338"/>
                        <a:pt x="106068" y="30614"/>
                        <a:pt x="107380" y="47890"/>
                      </a:cubicBezTo>
                      <a:cubicBezTo>
                        <a:pt x="108684" y="65175"/>
                        <a:pt x="104626" y="77459"/>
                        <a:pt x="104626" y="77459"/>
                      </a:cubicBezTo>
                      <a:cubicBezTo>
                        <a:pt x="104626" y="77459"/>
                        <a:pt x="113315" y="86657"/>
                        <a:pt x="119563" y="96769"/>
                      </a:cubicBezTo>
                      <a:cubicBezTo>
                        <a:pt x="125803" y="106881"/>
                        <a:pt x="129583" y="117908"/>
                        <a:pt x="129583" y="117908"/>
                      </a:cubicBezTo>
                      <a:lnTo>
                        <a:pt x="142986" y="85122"/>
                      </a:lnTo>
                      <a:cubicBezTo>
                        <a:pt x="142986" y="85122"/>
                        <a:pt x="136081" y="80990"/>
                        <a:pt x="131700" y="69214"/>
                      </a:cubicBezTo>
                      <a:cubicBezTo>
                        <a:pt x="127309" y="57429"/>
                        <a:pt x="125442" y="38009"/>
                        <a:pt x="125442" y="38009"/>
                      </a:cubicBezTo>
                      <a:cubicBezTo>
                        <a:pt x="125442" y="38009"/>
                        <a:pt x="131173" y="54628"/>
                        <a:pt x="135730" y="64509"/>
                      </a:cubicBezTo>
                      <a:cubicBezTo>
                        <a:pt x="140287" y="74391"/>
                        <a:pt x="143670" y="77533"/>
                        <a:pt x="143670" y="77533"/>
                      </a:cubicBezTo>
                      <a:lnTo>
                        <a:pt x="151212" y="45921"/>
                      </a:lnTo>
                      <a:lnTo>
                        <a:pt x="158884" y="4326"/>
                      </a:lnTo>
                      <a:lnTo>
                        <a:pt x="156934" y="44876"/>
                      </a:lnTo>
                      <a:cubicBezTo>
                        <a:pt x="156934" y="44876"/>
                        <a:pt x="161944" y="44257"/>
                        <a:pt x="168433" y="37463"/>
                      </a:cubicBezTo>
                      <a:cubicBezTo>
                        <a:pt x="174922" y="30660"/>
                        <a:pt x="182880" y="17683"/>
                        <a:pt x="182880" y="17683"/>
                      </a:cubicBezTo>
                      <a:cubicBezTo>
                        <a:pt x="182880" y="17683"/>
                        <a:pt x="177076" y="32426"/>
                        <a:pt x="170245" y="41068"/>
                      </a:cubicBezTo>
                      <a:cubicBezTo>
                        <a:pt x="163414" y="49701"/>
                        <a:pt x="155566" y="52234"/>
                        <a:pt x="155566" y="52234"/>
                      </a:cubicBezTo>
                      <a:lnTo>
                        <a:pt x="149234" y="77450"/>
                      </a:lnTo>
                      <a:lnTo>
                        <a:pt x="146295" y="91925"/>
                      </a:lnTo>
                      <a:cubicBezTo>
                        <a:pt x="146295" y="91925"/>
                        <a:pt x="153810" y="91121"/>
                        <a:pt x="165059" y="84309"/>
                      </a:cubicBezTo>
                      <a:cubicBezTo>
                        <a:pt x="176308" y="77506"/>
                        <a:pt x="191283" y="64685"/>
                        <a:pt x="191283" y="64685"/>
                      </a:cubicBezTo>
                      <a:cubicBezTo>
                        <a:pt x="191283" y="64685"/>
                        <a:pt x="180190" y="79705"/>
                        <a:pt x="168414" y="88505"/>
                      </a:cubicBezTo>
                      <a:cubicBezTo>
                        <a:pt x="156648" y="97314"/>
                        <a:pt x="144215" y="99893"/>
                        <a:pt x="144215" y="99893"/>
                      </a:cubicBezTo>
                      <a:lnTo>
                        <a:pt x="133391" y="123861"/>
                      </a:lnTo>
                      <a:cubicBezTo>
                        <a:pt x="133391" y="123861"/>
                        <a:pt x="136784" y="129823"/>
                        <a:pt x="140999" y="141544"/>
                      </a:cubicBezTo>
                      <a:cubicBezTo>
                        <a:pt x="145213" y="153264"/>
                        <a:pt x="150251" y="170743"/>
                        <a:pt x="150251" y="170743"/>
                      </a:cubicBezTo>
                      <a:lnTo>
                        <a:pt x="136081" y="178286"/>
                      </a:lnTo>
                      <a:cubicBezTo>
                        <a:pt x="136081" y="178286"/>
                        <a:pt x="135499" y="160798"/>
                        <a:pt x="132679" y="147922"/>
                      </a:cubicBezTo>
                      <a:cubicBezTo>
                        <a:pt x="129870" y="135036"/>
                        <a:pt x="124832" y="126754"/>
                        <a:pt x="124832" y="126754"/>
                      </a:cubicBezTo>
                      <a:lnTo>
                        <a:pt x="103822" y="128640"/>
                      </a:lnTo>
                      <a:cubicBezTo>
                        <a:pt x="103822" y="128640"/>
                        <a:pt x="102879" y="142209"/>
                        <a:pt x="94680" y="155677"/>
                      </a:cubicBezTo>
                      <a:cubicBezTo>
                        <a:pt x="86491" y="169144"/>
                        <a:pt x="72459" y="184636"/>
                        <a:pt x="72459" y="184636"/>
                      </a:cubicBezTo>
                      <a:cubicBezTo>
                        <a:pt x="72459" y="184636"/>
                        <a:pt x="84512" y="168192"/>
                        <a:pt x="90483" y="154438"/>
                      </a:cubicBezTo>
                      <a:cubicBezTo>
                        <a:pt x="96455" y="140675"/>
                        <a:pt x="97555" y="128788"/>
                        <a:pt x="97555" y="128788"/>
                      </a:cubicBezTo>
                      <a:lnTo>
                        <a:pt x="64658" y="130526"/>
                      </a:lnTo>
                      <a:cubicBezTo>
                        <a:pt x="64658" y="130526"/>
                        <a:pt x="61792" y="137338"/>
                        <a:pt x="51782" y="142505"/>
                      </a:cubicBezTo>
                      <a:cubicBezTo>
                        <a:pt x="41780" y="147672"/>
                        <a:pt x="24634" y="151203"/>
                        <a:pt x="24634" y="151203"/>
                      </a:cubicBezTo>
                      <a:cubicBezTo>
                        <a:pt x="24634" y="151203"/>
                        <a:pt x="41059" y="144409"/>
                        <a:pt x="49665" y="139316"/>
                      </a:cubicBezTo>
                      <a:cubicBezTo>
                        <a:pt x="58270" y="134232"/>
                        <a:pt x="59065" y="130849"/>
                        <a:pt x="59065" y="130849"/>
                      </a:cubicBezTo>
                      <a:lnTo>
                        <a:pt x="0" y="120302"/>
                      </a:lnTo>
                      <a:cubicBezTo>
                        <a:pt x="0" y="120302"/>
                        <a:pt x="41753" y="123750"/>
                        <a:pt x="63206" y="124175"/>
                      </a:cubicBezTo>
                      <a:cubicBezTo>
                        <a:pt x="79401" y="124499"/>
                        <a:pt x="85483" y="123648"/>
                        <a:pt x="85483" y="123648"/>
                      </a:cubicBezTo>
                      <a:cubicBezTo>
                        <a:pt x="85483" y="123648"/>
                        <a:pt x="83181" y="118140"/>
                        <a:pt x="77275" y="111586"/>
                      </a:cubicBezTo>
                      <a:cubicBezTo>
                        <a:pt x="71378" y="105032"/>
                        <a:pt x="62375" y="98581"/>
                        <a:pt x="62375" y="98581"/>
                      </a:cubicBezTo>
                      <a:cubicBezTo>
                        <a:pt x="62375" y="98581"/>
                        <a:pt x="74058" y="103063"/>
                        <a:pt x="81591" y="108878"/>
                      </a:cubicBezTo>
                      <a:cubicBezTo>
                        <a:pt x="89134" y="114682"/>
                        <a:pt x="92526" y="121818"/>
                        <a:pt x="92526" y="121818"/>
                      </a:cubicBezTo>
                      <a:lnTo>
                        <a:pt x="121486" y="120007"/>
                      </a:lnTo>
                      <a:cubicBezTo>
                        <a:pt x="121486" y="120007"/>
                        <a:pt x="115931" y="108970"/>
                        <a:pt x="110875" y="100022"/>
                      </a:cubicBezTo>
                      <a:cubicBezTo>
                        <a:pt x="105828" y="91084"/>
                        <a:pt x="98396" y="83015"/>
                        <a:pt x="98396" y="83015"/>
                      </a:cubicBezTo>
                      <a:cubicBezTo>
                        <a:pt x="98396" y="83015"/>
                        <a:pt x="84402" y="83828"/>
                        <a:pt x="69270" y="80685"/>
                      </a:cubicBezTo>
                      <a:cubicBezTo>
                        <a:pt x="54139" y="77543"/>
                        <a:pt x="37870" y="70444"/>
                        <a:pt x="37870" y="70444"/>
                      </a:cubicBezTo>
                      <a:cubicBezTo>
                        <a:pt x="37870" y="70444"/>
                        <a:pt x="54620" y="74344"/>
                        <a:pt x="68503" y="76008"/>
                      </a:cubicBezTo>
                      <a:cubicBezTo>
                        <a:pt x="82377" y="77663"/>
                        <a:pt x="93386" y="77080"/>
                        <a:pt x="93386" y="77080"/>
                      </a:cubicBezTo>
                      <a:cubicBezTo>
                        <a:pt x="93386" y="77080"/>
                        <a:pt x="91731" y="70490"/>
                        <a:pt x="79576" y="55515"/>
                      </a:cubicBezTo>
                      <a:cubicBezTo>
                        <a:pt x="63733" y="36031"/>
                        <a:pt x="28997" y="0"/>
                        <a:pt x="28997"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50" name="Google Shape;11550;p17"/>
              <p:cNvGrpSpPr/>
              <p:nvPr/>
            </p:nvGrpSpPr>
            <p:grpSpPr>
              <a:xfrm>
                <a:off x="7090752" y="1865252"/>
                <a:ext cx="166334" cy="115588"/>
                <a:chOff x="7090752" y="1865252"/>
                <a:chExt cx="166334" cy="115588"/>
              </a:xfrm>
            </p:grpSpPr>
            <p:sp>
              <p:nvSpPr>
                <p:cNvPr id="11551" name="Google Shape;11551;p17"/>
                <p:cNvSpPr/>
                <p:nvPr/>
              </p:nvSpPr>
              <p:spPr>
                <a:xfrm>
                  <a:off x="7090752" y="1865252"/>
                  <a:ext cx="166334" cy="113148"/>
                </a:xfrm>
                <a:custGeom>
                  <a:avLst/>
                  <a:gdLst/>
                  <a:ahLst/>
                  <a:cxnLst/>
                  <a:rect l="l" t="t" r="r" b="b"/>
                  <a:pathLst>
                    <a:path w="166334" h="113148" extrusionOk="0">
                      <a:moveTo>
                        <a:pt x="99662" y="93256"/>
                      </a:moveTo>
                      <a:cubicBezTo>
                        <a:pt x="99662" y="93256"/>
                        <a:pt x="89180" y="109183"/>
                        <a:pt x="70518" y="112011"/>
                      </a:cubicBezTo>
                      <a:cubicBezTo>
                        <a:pt x="41133" y="116466"/>
                        <a:pt x="28886" y="106391"/>
                        <a:pt x="28886" y="106391"/>
                      </a:cubicBezTo>
                      <a:cubicBezTo>
                        <a:pt x="28886" y="106391"/>
                        <a:pt x="49887" y="103184"/>
                        <a:pt x="42085" y="91334"/>
                      </a:cubicBezTo>
                      <a:cubicBezTo>
                        <a:pt x="38036" y="85187"/>
                        <a:pt x="24088" y="79881"/>
                        <a:pt x="24088" y="79881"/>
                      </a:cubicBezTo>
                      <a:cubicBezTo>
                        <a:pt x="24088" y="79881"/>
                        <a:pt x="23756" y="71987"/>
                        <a:pt x="17729" y="65804"/>
                      </a:cubicBezTo>
                      <a:cubicBezTo>
                        <a:pt x="11712" y="59629"/>
                        <a:pt x="0" y="55174"/>
                        <a:pt x="0" y="55174"/>
                      </a:cubicBezTo>
                      <a:cubicBezTo>
                        <a:pt x="0" y="55174"/>
                        <a:pt x="9068" y="51365"/>
                        <a:pt x="20206" y="50580"/>
                      </a:cubicBezTo>
                      <a:cubicBezTo>
                        <a:pt x="31344" y="49794"/>
                        <a:pt x="44563" y="52022"/>
                        <a:pt x="44563" y="52022"/>
                      </a:cubicBezTo>
                      <a:cubicBezTo>
                        <a:pt x="44563" y="52022"/>
                        <a:pt x="40116" y="47733"/>
                        <a:pt x="36650" y="43481"/>
                      </a:cubicBezTo>
                      <a:cubicBezTo>
                        <a:pt x="33193" y="39238"/>
                        <a:pt x="30725" y="35023"/>
                        <a:pt x="30725" y="35023"/>
                      </a:cubicBezTo>
                      <a:cubicBezTo>
                        <a:pt x="30725" y="35023"/>
                        <a:pt x="36160" y="34145"/>
                        <a:pt x="41337" y="34413"/>
                      </a:cubicBezTo>
                      <a:cubicBezTo>
                        <a:pt x="46522" y="34690"/>
                        <a:pt x="51449" y="36132"/>
                        <a:pt x="51449" y="36132"/>
                      </a:cubicBezTo>
                      <a:cubicBezTo>
                        <a:pt x="51449" y="36132"/>
                        <a:pt x="49286" y="25234"/>
                        <a:pt x="49249" y="16204"/>
                      </a:cubicBezTo>
                      <a:cubicBezTo>
                        <a:pt x="49212" y="7164"/>
                        <a:pt x="51301" y="0"/>
                        <a:pt x="51301" y="0"/>
                      </a:cubicBezTo>
                      <a:cubicBezTo>
                        <a:pt x="51301" y="0"/>
                        <a:pt x="64713" y="5731"/>
                        <a:pt x="74834" y="11952"/>
                      </a:cubicBezTo>
                      <a:cubicBezTo>
                        <a:pt x="84956" y="18172"/>
                        <a:pt x="91778" y="24874"/>
                        <a:pt x="91778" y="24874"/>
                      </a:cubicBezTo>
                      <a:cubicBezTo>
                        <a:pt x="91778" y="24874"/>
                        <a:pt x="93561" y="21870"/>
                        <a:pt x="96196" y="19735"/>
                      </a:cubicBezTo>
                      <a:cubicBezTo>
                        <a:pt x="98830" y="17609"/>
                        <a:pt x="102306" y="16361"/>
                        <a:pt x="102306" y="16361"/>
                      </a:cubicBezTo>
                      <a:cubicBezTo>
                        <a:pt x="102306" y="16361"/>
                        <a:pt x="107815" y="22461"/>
                        <a:pt x="110144" y="28904"/>
                      </a:cubicBezTo>
                      <a:cubicBezTo>
                        <a:pt x="112474" y="35337"/>
                        <a:pt x="111623" y="42104"/>
                        <a:pt x="111623" y="42104"/>
                      </a:cubicBezTo>
                      <a:cubicBezTo>
                        <a:pt x="111623" y="42104"/>
                        <a:pt x="120700" y="33637"/>
                        <a:pt x="130701" y="28950"/>
                      </a:cubicBezTo>
                      <a:cubicBezTo>
                        <a:pt x="140712" y="24255"/>
                        <a:pt x="151638" y="23330"/>
                        <a:pt x="151638" y="23330"/>
                      </a:cubicBezTo>
                      <a:cubicBezTo>
                        <a:pt x="151638" y="23330"/>
                        <a:pt x="146572" y="33082"/>
                        <a:pt x="147571" y="40893"/>
                      </a:cubicBezTo>
                      <a:cubicBezTo>
                        <a:pt x="148578" y="48713"/>
                        <a:pt x="155668" y="54601"/>
                        <a:pt x="155668" y="54601"/>
                      </a:cubicBezTo>
                      <a:cubicBezTo>
                        <a:pt x="155668" y="54601"/>
                        <a:pt x="139187" y="60452"/>
                        <a:pt x="152516" y="76221"/>
                      </a:cubicBezTo>
                      <a:cubicBezTo>
                        <a:pt x="157794" y="82469"/>
                        <a:pt x="166334" y="82469"/>
                        <a:pt x="166334" y="82469"/>
                      </a:cubicBezTo>
                      <a:cubicBezTo>
                        <a:pt x="166334" y="82469"/>
                        <a:pt x="159125" y="92388"/>
                        <a:pt x="142496" y="95401"/>
                      </a:cubicBezTo>
                      <a:cubicBezTo>
                        <a:pt x="125867" y="98423"/>
                        <a:pt x="99662" y="93256"/>
                        <a:pt x="99662" y="932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52" name="Google Shape;11552;p17"/>
                <p:cNvSpPr/>
                <p:nvPr/>
              </p:nvSpPr>
              <p:spPr>
                <a:xfrm>
                  <a:off x="7114101" y="1876705"/>
                  <a:ext cx="121966" cy="104135"/>
                </a:xfrm>
                <a:custGeom>
                  <a:avLst/>
                  <a:gdLst/>
                  <a:ahLst/>
                  <a:cxnLst/>
                  <a:rect l="l" t="t" r="r" b="b"/>
                  <a:pathLst>
                    <a:path w="121966" h="104135" extrusionOk="0">
                      <a:moveTo>
                        <a:pt x="36040" y="0"/>
                      </a:moveTo>
                      <a:cubicBezTo>
                        <a:pt x="36040" y="0"/>
                        <a:pt x="54980" y="24282"/>
                        <a:pt x="60664" y="36742"/>
                      </a:cubicBezTo>
                      <a:cubicBezTo>
                        <a:pt x="63826" y="43693"/>
                        <a:pt x="65129" y="48352"/>
                        <a:pt x="65129" y="48352"/>
                      </a:cubicBezTo>
                      <a:cubicBezTo>
                        <a:pt x="65129" y="48352"/>
                        <a:pt x="67079" y="45782"/>
                        <a:pt x="69630" y="38637"/>
                      </a:cubicBezTo>
                      <a:cubicBezTo>
                        <a:pt x="72173" y="31492"/>
                        <a:pt x="75306" y="19772"/>
                        <a:pt x="75306" y="19772"/>
                      </a:cubicBezTo>
                      <a:cubicBezTo>
                        <a:pt x="75306" y="19772"/>
                        <a:pt x="75583" y="31261"/>
                        <a:pt x="73559" y="39284"/>
                      </a:cubicBezTo>
                      <a:cubicBezTo>
                        <a:pt x="71544" y="47308"/>
                        <a:pt x="67227" y="51874"/>
                        <a:pt x="67227" y="51874"/>
                      </a:cubicBezTo>
                      <a:cubicBezTo>
                        <a:pt x="67227" y="51874"/>
                        <a:pt x="70767" y="57974"/>
                        <a:pt x="72736" y="63918"/>
                      </a:cubicBezTo>
                      <a:cubicBezTo>
                        <a:pt x="74714" y="69861"/>
                        <a:pt x="75130" y="75657"/>
                        <a:pt x="75130" y="75657"/>
                      </a:cubicBezTo>
                      <a:lnTo>
                        <a:pt x="88126" y="64047"/>
                      </a:lnTo>
                      <a:cubicBezTo>
                        <a:pt x="88126" y="64047"/>
                        <a:pt x="84808" y="60627"/>
                        <a:pt x="84170" y="54360"/>
                      </a:cubicBezTo>
                      <a:cubicBezTo>
                        <a:pt x="83533" y="48093"/>
                        <a:pt x="85566" y="38979"/>
                        <a:pt x="85566" y="38979"/>
                      </a:cubicBezTo>
                      <a:cubicBezTo>
                        <a:pt x="85566" y="38979"/>
                        <a:pt x="86204" y="47714"/>
                        <a:pt x="87248" y="53177"/>
                      </a:cubicBezTo>
                      <a:cubicBezTo>
                        <a:pt x="88284" y="58631"/>
                        <a:pt x="89735" y="60812"/>
                        <a:pt x="89735" y="60812"/>
                      </a:cubicBezTo>
                      <a:lnTo>
                        <a:pt x="99163" y="48389"/>
                      </a:lnTo>
                      <a:lnTo>
                        <a:pt x="110264" y="31538"/>
                      </a:lnTo>
                      <a:lnTo>
                        <a:pt x="102629" y="49230"/>
                      </a:lnTo>
                      <a:cubicBezTo>
                        <a:pt x="102629" y="49230"/>
                        <a:pt x="105624" y="50099"/>
                        <a:pt x="110458" y="48537"/>
                      </a:cubicBezTo>
                      <a:cubicBezTo>
                        <a:pt x="115284" y="46975"/>
                        <a:pt x="121966" y="42982"/>
                        <a:pt x="121966" y="42982"/>
                      </a:cubicBezTo>
                      <a:cubicBezTo>
                        <a:pt x="121966" y="42982"/>
                        <a:pt x="116244" y="48250"/>
                        <a:pt x="110920" y="50561"/>
                      </a:cubicBezTo>
                      <a:cubicBezTo>
                        <a:pt x="105596" y="52863"/>
                        <a:pt x="100660" y="52207"/>
                        <a:pt x="100660" y="52207"/>
                      </a:cubicBezTo>
                      <a:lnTo>
                        <a:pt x="92961" y="62042"/>
                      </a:lnTo>
                      <a:lnTo>
                        <a:pt x="88940" y="67846"/>
                      </a:lnTo>
                      <a:cubicBezTo>
                        <a:pt x="88940" y="67846"/>
                        <a:pt x="93405" y="69196"/>
                        <a:pt x="100984" y="68715"/>
                      </a:cubicBezTo>
                      <a:cubicBezTo>
                        <a:pt x="108563" y="68235"/>
                        <a:pt x="119267" y="65915"/>
                        <a:pt x="119267" y="65915"/>
                      </a:cubicBezTo>
                      <a:cubicBezTo>
                        <a:pt x="119267" y="65915"/>
                        <a:pt x="110449" y="70102"/>
                        <a:pt x="102250" y="71359"/>
                      </a:cubicBezTo>
                      <a:cubicBezTo>
                        <a:pt x="94051" y="72616"/>
                        <a:pt x="86462" y="70934"/>
                        <a:pt x="86462" y="70934"/>
                      </a:cubicBezTo>
                      <a:lnTo>
                        <a:pt x="76369" y="79188"/>
                      </a:lnTo>
                      <a:cubicBezTo>
                        <a:pt x="76369" y="79188"/>
                        <a:pt x="77367" y="82627"/>
                        <a:pt x="77912" y="88829"/>
                      </a:cubicBezTo>
                      <a:cubicBezTo>
                        <a:pt x="78467" y="95031"/>
                        <a:pt x="78569" y="103997"/>
                        <a:pt x="78569" y="103997"/>
                      </a:cubicBezTo>
                      <a:lnTo>
                        <a:pt x="69177" y="104136"/>
                      </a:lnTo>
                      <a:cubicBezTo>
                        <a:pt x="69177" y="104136"/>
                        <a:pt x="71646" y="96187"/>
                        <a:pt x="72098" y="89781"/>
                      </a:cubicBezTo>
                      <a:cubicBezTo>
                        <a:pt x="72542" y="83385"/>
                        <a:pt x="70961" y="78532"/>
                        <a:pt x="70961" y="78532"/>
                      </a:cubicBezTo>
                      <a:lnTo>
                        <a:pt x="58548" y="74585"/>
                      </a:lnTo>
                      <a:cubicBezTo>
                        <a:pt x="58548" y="74585"/>
                        <a:pt x="55821" y="80436"/>
                        <a:pt x="48934" y="84595"/>
                      </a:cubicBezTo>
                      <a:cubicBezTo>
                        <a:pt x="42039" y="88746"/>
                        <a:pt x="31464" y="92480"/>
                        <a:pt x="31464" y="92480"/>
                      </a:cubicBezTo>
                      <a:cubicBezTo>
                        <a:pt x="31464" y="92480"/>
                        <a:pt x="41059" y="87877"/>
                        <a:pt x="46707" y="83079"/>
                      </a:cubicBezTo>
                      <a:cubicBezTo>
                        <a:pt x="52364" y="78282"/>
                        <a:pt x="54906" y="73217"/>
                        <a:pt x="54906" y="73217"/>
                      </a:cubicBezTo>
                      <a:lnTo>
                        <a:pt x="35652" y="66506"/>
                      </a:lnTo>
                      <a:cubicBezTo>
                        <a:pt x="35652" y="66506"/>
                        <a:pt x="32906" y="68891"/>
                        <a:pt x="26298" y="68919"/>
                      </a:cubicBezTo>
                      <a:cubicBezTo>
                        <a:pt x="19698" y="68956"/>
                        <a:pt x="9253" y="66626"/>
                        <a:pt x="9253" y="66626"/>
                      </a:cubicBezTo>
                      <a:cubicBezTo>
                        <a:pt x="9253" y="66626"/>
                        <a:pt x="19809" y="67329"/>
                        <a:pt x="25595" y="67014"/>
                      </a:cubicBezTo>
                      <a:cubicBezTo>
                        <a:pt x="31372" y="66700"/>
                        <a:pt x="32370" y="65369"/>
                        <a:pt x="32370" y="65369"/>
                      </a:cubicBezTo>
                      <a:lnTo>
                        <a:pt x="0" y="47197"/>
                      </a:lnTo>
                      <a:cubicBezTo>
                        <a:pt x="0" y="47197"/>
                        <a:pt x="23525" y="58252"/>
                        <a:pt x="35837" y="63336"/>
                      </a:cubicBezTo>
                      <a:cubicBezTo>
                        <a:pt x="45126" y="67162"/>
                        <a:pt x="48768" y="68170"/>
                        <a:pt x="48768" y="68170"/>
                      </a:cubicBezTo>
                      <a:cubicBezTo>
                        <a:pt x="48768" y="68170"/>
                        <a:pt x="48325" y="65184"/>
                        <a:pt x="45976" y="60905"/>
                      </a:cubicBezTo>
                      <a:cubicBezTo>
                        <a:pt x="43619" y="56625"/>
                        <a:pt x="39469" y="51698"/>
                        <a:pt x="39469" y="51698"/>
                      </a:cubicBezTo>
                      <a:cubicBezTo>
                        <a:pt x="39469" y="51698"/>
                        <a:pt x="45487" y="56366"/>
                        <a:pt x="48898" y="60683"/>
                      </a:cubicBezTo>
                      <a:cubicBezTo>
                        <a:pt x="52308" y="64999"/>
                        <a:pt x="53131" y="68956"/>
                        <a:pt x="53131" y="68956"/>
                      </a:cubicBezTo>
                      <a:lnTo>
                        <a:pt x="70120" y="74751"/>
                      </a:lnTo>
                      <a:cubicBezTo>
                        <a:pt x="70120" y="74751"/>
                        <a:pt x="68688" y="68549"/>
                        <a:pt x="67208" y="63391"/>
                      </a:cubicBezTo>
                      <a:cubicBezTo>
                        <a:pt x="65730" y="58243"/>
                        <a:pt x="62744" y="52946"/>
                        <a:pt x="62744" y="52946"/>
                      </a:cubicBezTo>
                      <a:cubicBezTo>
                        <a:pt x="62744" y="52946"/>
                        <a:pt x="54536" y="50118"/>
                        <a:pt x="46319" y="45265"/>
                      </a:cubicBezTo>
                      <a:cubicBezTo>
                        <a:pt x="38092" y="40403"/>
                        <a:pt x="29847" y="33526"/>
                        <a:pt x="29847" y="33526"/>
                      </a:cubicBezTo>
                      <a:cubicBezTo>
                        <a:pt x="29847" y="33526"/>
                        <a:pt x="38887" y="39090"/>
                        <a:pt x="46624" y="42991"/>
                      </a:cubicBezTo>
                      <a:cubicBezTo>
                        <a:pt x="54361" y="46901"/>
                        <a:pt x="60803" y="49147"/>
                        <a:pt x="60803" y="49147"/>
                      </a:cubicBezTo>
                      <a:cubicBezTo>
                        <a:pt x="60803" y="49147"/>
                        <a:pt x="60904" y="45819"/>
                        <a:pt x="56301" y="36354"/>
                      </a:cubicBezTo>
                      <a:cubicBezTo>
                        <a:pt x="50294" y="24033"/>
                        <a:pt x="36040" y="0"/>
                        <a:pt x="3604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53" name="Google Shape;11553;p17"/>
              <p:cNvGrpSpPr/>
              <p:nvPr/>
            </p:nvGrpSpPr>
            <p:grpSpPr>
              <a:xfrm>
                <a:off x="7660226" y="2970893"/>
                <a:ext cx="181605" cy="144265"/>
                <a:chOff x="7660226" y="2970893"/>
                <a:chExt cx="181605" cy="144265"/>
              </a:xfrm>
            </p:grpSpPr>
            <p:sp>
              <p:nvSpPr>
                <p:cNvPr id="11554" name="Google Shape;11554;p17"/>
                <p:cNvSpPr/>
                <p:nvPr/>
              </p:nvSpPr>
              <p:spPr>
                <a:xfrm>
                  <a:off x="7660226" y="2970893"/>
                  <a:ext cx="181605" cy="144265"/>
                </a:xfrm>
                <a:custGeom>
                  <a:avLst/>
                  <a:gdLst/>
                  <a:ahLst/>
                  <a:cxnLst/>
                  <a:rect l="l" t="t" r="r" b="b"/>
                  <a:pathLst>
                    <a:path w="181605" h="144265" extrusionOk="0">
                      <a:moveTo>
                        <a:pt x="53668" y="32172"/>
                      </a:moveTo>
                      <a:cubicBezTo>
                        <a:pt x="53668" y="32172"/>
                        <a:pt x="25143" y="24389"/>
                        <a:pt x="12553" y="33188"/>
                      </a:cubicBezTo>
                      <a:cubicBezTo>
                        <a:pt x="-7274" y="47044"/>
                        <a:pt x="2321" y="63423"/>
                        <a:pt x="2321" y="63423"/>
                      </a:cubicBezTo>
                      <a:cubicBezTo>
                        <a:pt x="2321" y="63423"/>
                        <a:pt x="16537" y="53533"/>
                        <a:pt x="30772" y="68785"/>
                      </a:cubicBezTo>
                      <a:cubicBezTo>
                        <a:pt x="38167" y="76697"/>
                        <a:pt x="39858" y="89859"/>
                        <a:pt x="39858" y="89859"/>
                      </a:cubicBezTo>
                      <a:cubicBezTo>
                        <a:pt x="39858" y="89859"/>
                        <a:pt x="51532" y="97069"/>
                        <a:pt x="58086" y="106211"/>
                      </a:cubicBezTo>
                      <a:cubicBezTo>
                        <a:pt x="64639" y="115343"/>
                        <a:pt x="66063" y="126398"/>
                        <a:pt x="66063" y="126398"/>
                      </a:cubicBezTo>
                      <a:cubicBezTo>
                        <a:pt x="66063" y="126398"/>
                        <a:pt x="75824" y="124282"/>
                        <a:pt x="81980" y="118227"/>
                      </a:cubicBezTo>
                      <a:cubicBezTo>
                        <a:pt x="88145" y="112173"/>
                        <a:pt x="90724" y="102181"/>
                        <a:pt x="90724" y="102181"/>
                      </a:cubicBezTo>
                      <a:cubicBezTo>
                        <a:pt x="90724" y="102181"/>
                        <a:pt x="95152" y="108679"/>
                        <a:pt x="99959" y="114548"/>
                      </a:cubicBezTo>
                      <a:cubicBezTo>
                        <a:pt x="104774" y="120418"/>
                        <a:pt x="109969" y="125650"/>
                        <a:pt x="109969" y="125650"/>
                      </a:cubicBezTo>
                      <a:cubicBezTo>
                        <a:pt x="109969" y="125650"/>
                        <a:pt x="113731" y="123145"/>
                        <a:pt x="115635" y="119752"/>
                      </a:cubicBezTo>
                      <a:cubicBezTo>
                        <a:pt x="117539" y="116369"/>
                        <a:pt x="117585" y="112108"/>
                        <a:pt x="117585" y="112108"/>
                      </a:cubicBezTo>
                      <a:cubicBezTo>
                        <a:pt x="117585" y="112108"/>
                        <a:pt x="132929" y="123089"/>
                        <a:pt x="146443" y="131131"/>
                      </a:cubicBezTo>
                      <a:cubicBezTo>
                        <a:pt x="159948" y="139173"/>
                        <a:pt x="171613" y="144266"/>
                        <a:pt x="171613" y="144266"/>
                      </a:cubicBezTo>
                      <a:cubicBezTo>
                        <a:pt x="171613" y="144266"/>
                        <a:pt x="169034" y="131048"/>
                        <a:pt x="164255" y="119392"/>
                      </a:cubicBezTo>
                      <a:cubicBezTo>
                        <a:pt x="159476" y="107736"/>
                        <a:pt x="152497" y="97651"/>
                        <a:pt x="152497" y="97651"/>
                      </a:cubicBezTo>
                      <a:cubicBezTo>
                        <a:pt x="152497" y="97651"/>
                        <a:pt x="157794" y="99232"/>
                        <a:pt x="162157" y="99528"/>
                      </a:cubicBezTo>
                      <a:cubicBezTo>
                        <a:pt x="166520" y="99824"/>
                        <a:pt x="169949" y="98825"/>
                        <a:pt x="169949" y="98825"/>
                      </a:cubicBezTo>
                      <a:cubicBezTo>
                        <a:pt x="169949" y="98825"/>
                        <a:pt x="163275" y="90063"/>
                        <a:pt x="154688" y="82936"/>
                      </a:cubicBezTo>
                      <a:cubicBezTo>
                        <a:pt x="146092" y="75809"/>
                        <a:pt x="135583" y="70319"/>
                        <a:pt x="135583" y="70319"/>
                      </a:cubicBezTo>
                      <a:cubicBezTo>
                        <a:pt x="135583" y="70319"/>
                        <a:pt x="152313" y="72334"/>
                        <a:pt x="163821" y="70430"/>
                      </a:cubicBezTo>
                      <a:cubicBezTo>
                        <a:pt x="175329" y="68535"/>
                        <a:pt x="181605" y="62730"/>
                        <a:pt x="181605" y="62730"/>
                      </a:cubicBezTo>
                      <a:cubicBezTo>
                        <a:pt x="181605" y="62730"/>
                        <a:pt x="164736" y="57147"/>
                        <a:pt x="153486" y="49595"/>
                      </a:cubicBezTo>
                      <a:cubicBezTo>
                        <a:pt x="142237" y="42043"/>
                        <a:pt x="136599" y="32523"/>
                        <a:pt x="136599" y="32523"/>
                      </a:cubicBezTo>
                      <a:cubicBezTo>
                        <a:pt x="136599" y="32523"/>
                        <a:pt x="120470" y="37329"/>
                        <a:pt x="102824" y="15247"/>
                      </a:cubicBezTo>
                      <a:cubicBezTo>
                        <a:pt x="95827" y="6493"/>
                        <a:pt x="99644" y="1317"/>
                        <a:pt x="99644" y="1317"/>
                      </a:cubicBezTo>
                      <a:cubicBezTo>
                        <a:pt x="99644" y="1317"/>
                        <a:pt x="81582" y="-3120"/>
                        <a:pt x="69621" y="4293"/>
                      </a:cubicBezTo>
                      <a:cubicBezTo>
                        <a:pt x="57670" y="11697"/>
                        <a:pt x="53668" y="32172"/>
                        <a:pt x="53668" y="321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55" name="Google Shape;11555;p17"/>
                <p:cNvSpPr/>
                <p:nvPr/>
              </p:nvSpPr>
              <p:spPr>
                <a:xfrm>
                  <a:off x="7677271" y="2981999"/>
                  <a:ext cx="141044" cy="118093"/>
                </a:xfrm>
                <a:custGeom>
                  <a:avLst/>
                  <a:gdLst/>
                  <a:ahLst/>
                  <a:cxnLst/>
                  <a:rect l="l" t="t" r="r" b="b"/>
                  <a:pathLst>
                    <a:path w="141044" h="118093" extrusionOk="0">
                      <a:moveTo>
                        <a:pt x="141045" y="118093"/>
                      </a:moveTo>
                      <a:cubicBezTo>
                        <a:pt x="141045" y="118093"/>
                        <a:pt x="113176" y="85057"/>
                        <a:pt x="97065" y="70555"/>
                      </a:cubicBezTo>
                      <a:cubicBezTo>
                        <a:pt x="88080" y="62467"/>
                        <a:pt x="81684" y="57540"/>
                        <a:pt x="81684" y="57540"/>
                      </a:cubicBezTo>
                      <a:cubicBezTo>
                        <a:pt x="81684" y="57540"/>
                        <a:pt x="86407" y="58640"/>
                        <a:pt x="98238" y="63437"/>
                      </a:cubicBezTo>
                      <a:cubicBezTo>
                        <a:pt x="110079" y="68235"/>
                        <a:pt x="129019" y="76729"/>
                        <a:pt x="129019" y="76729"/>
                      </a:cubicBezTo>
                      <a:cubicBezTo>
                        <a:pt x="129019" y="76729"/>
                        <a:pt x="111956" y="66377"/>
                        <a:pt x="99033" y="60470"/>
                      </a:cubicBezTo>
                      <a:cubicBezTo>
                        <a:pt x="86121" y="54573"/>
                        <a:pt x="77349" y="53140"/>
                        <a:pt x="77349" y="53140"/>
                      </a:cubicBezTo>
                      <a:cubicBezTo>
                        <a:pt x="77349" y="53140"/>
                        <a:pt x="69806" y="45579"/>
                        <a:pt x="61792" y="39109"/>
                      </a:cubicBezTo>
                      <a:cubicBezTo>
                        <a:pt x="53778" y="32629"/>
                        <a:pt x="45293" y="27240"/>
                        <a:pt x="45293" y="27240"/>
                      </a:cubicBezTo>
                      <a:lnTo>
                        <a:pt x="68484" y="29662"/>
                      </a:lnTo>
                      <a:cubicBezTo>
                        <a:pt x="68484" y="29662"/>
                        <a:pt x="72117" y="34709"/>
                        <a:pt x="81212" y="40662"/>
                      </a:cubicBezTo>
                      <a:cubicBezTo>
                        <a:pt x="90308" y="46614"/>
                        <a:pt x="104866" y="53464"/>
                        <a:pt x="104866" y="53464"/>
                      </a:cubicBezTo>
                      <a:cubicBezTo>
                        <a:pt x="104866" y="53464"/>
                        <a:pt x="92073" y="45320"/>
                        <a:pt x="84364" y="39848"/>
                      </a:cubicBezTo>
                      <a:cubicBezTo>
                        <a:pt x="76665" y="34367"/>
                        <a:pt x="74048" y="31557"/>
                        <a:pt x="74048" y="31557"/>
                      </a:cubicBezTo>
                      <a:lnTo>
                        <a:pt x="96861" y="36863"/>
                      </a:lnTo>
                      <a:lnTo>
                        <a:pt x="127060" y="45098"/>
                      </a:lnTo>
                      <a:lnTo>
                        <a:pt x="97157" y="34025"/>
                      </a:lnTo>
                      <a:cubicBezTo>
                        <a:pt x="97157" y="34025"/>
                        <a:pt x="97203" y="31437"/>
                        <a:pt x="101705" y="29893"/>
                      </a:cubicBezTo>
                      <a:cubicBezTo>
                        <a:pt x="106206" y="28350"/>
                        <a:pt x="115164" y="27850"/>
                        <a:pt x="115164" y="27850"/>
                      </a:cubicBezTo>
                      <a:cubicBezTo>
                        <a:pt x="115164" y="27850"/>
                        <a:pt x="104718" y="26640"/>
                        <a:pt x="98876" y="27813"/>
                      </a:cubicBezTo>
                      <a:cubicBezTo>
                        <a:pt x="93044" y="28997"/>
                        <a:pt x="91824" y="32574"/>
                        <a:pt x="91824" y="32574"/>
                      </a:cubicBezTo>
                      <a:lnTo>
                        <a:pt x="73651" y="28516"/>
                      </a:lnTo>
                      <a:lnTo>
                        <a:pt x="63170" y="25798"/>
                      </a:lnTo>
                      <a:cubicBezTo>
                        <a:pt x="63170" y="25798"/>
                        <a:pt x="63141" y="21888"/>
                        <a:pt x="67255" y="17720"/>
                      </a:cubicBezTo>
                      <a:cubicBezTo>
                        <a:pt x="71368" y="13551"/>
                        <a:pt x="79622" y="9123"/>
                        <a:pt x="79622" y="9123"/>
                      </a:cubicBezTo>
                      <a:cubicBezTo>
                        <a:pt x="79622" y="9123"/>
                        <a:pt x="69409" y="10750"/>
                        <a:pt x="63862" y="14614"/>
                      </a:cubicBezTo>
                      <a:cubicBezTo>
                        <a:pt x="58317" y="18468"/>
                        <a:pt x="57429" y="24560"/>
                        <a:pt x="57429" y="24560"/>
                      </a:cubicBezTo>
                      <a:lnTo>
                        <a:pt x="40569" y="23349"/>
                      </a:lnTo>
                      <a:cubicBezTo>
                        <a:pt x="40569" y="23349"/>
                        <a:pt x="35864" y="19698"/>
                        <a:pt x="26825" y="13856"/>
                      </a:cubicBezTo>
                      <a:cubicBezTo>
                        <a:pt x="17784" y="8023"/>
                        <a:pt x="4409" y="0"/>
                        <a:pt x="4409" y="0"/>
                      </a:cubicBezTo>
                      <a:lnTo>
                        <a:pt x="0" y="5565"/>
                      </a:lnTo>
                      <a:cubicBezTo>
                        <a:pt x="0" y="5565"/>
                        <a:pt x="13006" y="11120"/>
                        <a:pt x="22794" y="16536"/>
                      </a:cubicBezTo>
                      <a:cubicBezTo>
                        <a:pt x="32574" y="21953"/>
                        <a:pt x="39127" y="27212"/>
                        <a:pt x="39127" y="27212"/>
                      </a:cubicBezTo>
                      <a:lnTo>
                        <a:pt x="39478" y="38240"/>
                      </a:lnTo>
                      <a:cubicBezTo>
                        <a:pt x="39478" y="38240"/>
                        <a:pt x="29496" y="34700"/>
                        <a:pt x="20188" y="35190"/>
                      </a:cubicBezTo>
                      <a:cubicBezTo>
                        <a:pt x="10889" y="35670"/>
                        <a:pt x="564" y="38776"/>
                        <a:pt x="564" y="38776"/>
                      </a:cubicBezTo>
                      <a:cubicBezTo>
                        <a:pt x="564" y="38776"/>
                        <a:pt x="11758" y="37047"/>
                        <a:pt x="21463" y="37880"/>
                      </a:cubicBezTo>
                      <a:cubicBezTo>
                        <a:pt x="31169" y="38702"/>
                        <a:pt x="39885" y="41660"/>
                        <a:pt x="39885" y="41660"/>
                      </a:cubicBezTo>
                      <a:lnTo>
                        <a:pt x="41327" y="59296"/>
                      </a:lnTo>
                      <a:cubicBezTo>
                        <a:pt x="41327" y="59296"/>
                        <a:pt x="36520" y="58843"/>
                        <a:pt x="33517" y="62818"/>
                      </a:cubicBezTo>
                      <a:cubicBezTo>
                        <a:pt x="30522" y="66793"/>
                        <a:pt x="29320" y="75195"/>
                        <a:pt x="29320" y="75195"/>
                      </a:cubicBezTo>
                      <a:cubicBezTo>
                        <a:pt x="29320" y="75195"/>
                        <a:pt x="32999" y="68170"/>
                        <a:pt x="36058" y="64944"/>
                      </a:cubicBezTo>
                      <a:cubicBezTo>
                        <a:pt x="39109" y="61718"/>
                        <a:pt x="41549" y="62291"/>
                        <a:pt x="41549" y="62291"/>
                      </a:cubicBezTo>
                      <a:lnTo>
                        <a:pt x="54268" y="98054"/>
                      </a:lnTo>
                      <a:cubicBezTo>
                        <a:pt x="54268" y="98054"/>
                        <a:pt x="48251" y="73975"/>
                        <a:pt x="46153" y="62005"/>
                      </a:cubicBezTo>
                      <a:cubicBezTo>
                        <a:pt x="44572" y="52965"/>
                        <a:pt x="44701" y="49868"/>
                        <a:pt x="44701" y="49868"/>
                      </a:cubicBezTo>
                      <a:cubicBezTo>
                        <a:pt x="44701" y="49868"/>
                        <a:pt x="48972" y="52780"/>
                        <a:pt x="54323" y="58002"/>
                      </a:cubicBezTo>
                      <a:cubicBezTo>
                        <a:pt x="59666" y="63234"/>
                        <a:pt x="65194" y="70129"/>
                        <a:pt x="65194" y="70129"/>
                      </a:cubicBezTo>
                      <a:cubicBezTo>
                        <a:pt x="65194" y="70129"/>
                        <a:pt x="60904" y="62337"/>
                        <a:pt x="55969" y="56440"/>
                      </a:cubicBezTo>
                      <a:cubicBezTo>
                        <a:pt x="51042" y="50534"/>
                        <a:pt x="45468" y="46522"/>
                        <a:pt x="45468" y="46522"/>
                      </a:cubicBezTo>
                      <a:lnTo>
                        <a:pt x="44414" y="31086"/>
                      </a:lnTo>
                      <a:cubicBezTo>
                        <a:pt x="44414" y="31086"/>
                        <a:pt x="53048" y="37454"/>
                        <a:pt x="60100" y="42926"/>
                      </a:cubicBezTo>
                      <a:cubicBezTo>
                        <a:pt x="67153" y="48389"/>
                        <a:pt x="73744" y="54906"/>
                        <a:pt x="73744" y="54906"/>
                      </a:cubicBezTo>
                      <a:cubicBezTo>
                        <a:pt x="73744" y="54906"/>
                        <a:pt x="74307" y="62393"/>
                        <a:pt x="77894" y="71682"/>
                      </a:cubicBezTo>
                      <a:cubicBezTo>
                        <a:pt x="81480" y="80981"/>
                        <a:pt x="88090" y="92082"/>
                        <a:pt x="88090" y="92082"/>
                      </a:cubicBezTo>
                      <a:cubicBezTo>
                        <a:pt x="88090" y="92082"/>
                        <a:pt x="83801" y="81665"/>
                        <a:pt x="81425" y="73513"/>
                      </a:cubicBezTo>
                      <a:cubicBezTo>
                        <a:pt x="79040" y="65351"/>
                        <a:pt x="78560" y="59453"/>
                        <a:pt x="78560" y="59453"/>
                      </a:cubicBezTo>
                      <a:cubicBezTo>
                        <a:pt x="78560" y="59453"/>
                        <a:pt x="83588" y="62346"/>
                        <a:pt x="95687" y="73540"/>
                      </a:cubicBezTo>
                      <a:cubicBezTo>
                        <a:pt x="111457" y="88117"/>
                        <a:pt x="141045" y="118093"/>
                        <a:pt x="141045" y="11809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56" name="Google Shape;11556;p17"/>
              <p:cNvGrpSpPr/>
              <p:nvPr/>
            </p:nvGrpSpPr>
            <p:grpSpPr>
              <a:xfrm>
                <a:off x="7185256" y="1983216"/>
                <a:ext cx="126597" cy="100271"/>
                <a:chOff x="7185256" y="1983216"/>
                <a:chExt cx="126597" cy="100271"/>
              </a:xfrm>
            </p:grpSpPr>
            <p:sp>
              <p:nvSpPr>
                <p:cNvPr id="11557" name="Google Shape;11557;p17"/>
                <p:cNvSpPr/>
                <p:nvPr/>
              </p:nvSpPr>
              <p:spPr>
                <a:xfrm>
                  <a:off x="7185256" y="1983517"/>
                  <a:ext cx="126597" cy="99970"/>
                </a:xfrm>
                <a:custGeom>
                  <a:avLst/>
                  <a:gdLst/>
                  <a:ahLst/>
                  <a:cxnLst/>
                  <a:rect l="l" t="t" r="r" b="b"/>
                  <a:pathLst>
                    <a:path w="126597" h="99970" extrusionOk="0">
                      <a:moveTo>
                        <a:pt x="41956" y="16550"/>
                      </a:moveTo>
                      <a:cubicBezTo>
                        <a:pt x="41956" y="16550"/>
                        <a:pt x="23247" y="8388"/>
                        <a:pt x="12858" y="12390"/>
                      </a:cubicBezTo>
                      <a:cubicBezTo>
                        <a:pt x="-3494" y="18685"/>
                        <a:pt x="407" y="29980"/>
                        <a:pt x="407" y="29980"/>
                      </a:cubicBezTo>
                      <a:cubicBezTo>
                        <a:pt x="407" y="29980"/>
                        <a:pt x="12119" y="25497"/>
                        <a:pt x="19476" y="36626"/>
                      </a:cubicBezTo>
                      <a:cubicBezTo>
                        <a:pt x="23303" y="42412"/>
                        <a:pt x="22203" y="50787"/>
                        <a:pt x="22203" y="50787"/>
                      </a:cubicBezTo>
                      <a:cubicBezTo>
                        <a:pt x="22203" y="50787"/>
                        <a:pt x="29154" y="56629"/>
                        <a:pt x="32167" y="63071"/>
                      </a:cubicBezTo>
                      <a:cubicBezTo>
                        <a:pt x="35190" y="69514"/>
                        <a:pt x="34266" y="76548"/>
                        <a:pt x="34266" y="76548"/>
                      </a:cubicBezTo>
                      <a:cubicBezTo>
                        <a:pt x="34266" y="76548"/>
                        <a:pt x="41494" y="76373"/>
                        <a:pt x="46883" y="73331"/>
                      </a:cubicBezTo>
                      <a:cubicBezTo>
                        <a:pt x="52272" y="70281"/>
                        <a:pt x="55821" y="64375"/>
                        <a:pt x="55821" y="64375"/>
                      </a:cubicBezTo>
                      <a:cubicBezTo>
                        <a:pt x="55821" y="64375"/>
                        <a:pt x="57808" y="68932"/>
                        <a:pt x="60166" y="73147"/>
                      </a:cubicBezTo>
                      <a:cubicBezTo>
                        <a:pt x="62532" y="77352"/>
                        <a:pt x="65268" y="81207"/>
                        <a:pt x="65268" y="81207"/>
                      </a:cubicBezTo>
                      <a:cubicBezTo>
                        <a:pt x="65268" y="81207"/>
                        <a:pt x="68355" y="80088"/>
                        <a:pt x="70278" y="78212"/>
                      </a:cubicBezTo>
                      <a:cubicBezTo>
                        <a:pt x="72209" y="76326"/>
                        <a:pt x="72986" y="73683"/>
                        <a:pt x="72986" y="73683"/>
                      </a:cubicBezTo>
                      <a:cubicBezTo>
                        <a:pt x="72986" y="73683"/>
                        <a:pt x="81869" y="82298"/>
                        <a:pt x="89966" y="88870"/>
                      </a:cubicBezTo>
                      <a:cubicBezTo>
                        <a:pt x="98063" y="95442"/>
                        <a:pt x="105384" y="99971"/>
                        <a:pt x="105384" y="99971"/>
                      </a:cubicBezTo>
                      <a:cubicBezTo>
                        <a:pt x="105384" y="99971"/>
                        <a:pt x="105864" y="91458"/>
                        <a:pt x="104534" y="83656"/>
                      </a:cubicBezTo>
                      <a:cubicBezTo>
                        <a:pt x="103203" y="75855"/>
                        <a:pt x="100051" y="68775"/>
                        <a:pt x="100051" y="68775"/>
                      </a:cubicBezTo>
                      <a:cubicBezTo>
                        <a:pt x="100051" y="68775"/>
                        <a:pt x="103498" y="70374"/>
                        <a:pt x="106521" y="71067"/>
                      </a:cubicBezTo>
                      <a:cubicBezTo>
                        <a:pt x="109534" y="71760"/>
                        <a:pt x="112122" y="71548"/>
                        <a:pt x="112122" y="71548"/>
                      </a:cubicBezTo>
                      <a:cubicBezTo>
                        <a:pt x="112122" y="71548"/>
                        <a:pt x="108952" y="65318"/>
                        <a:pt x="104154" y="59892"/>
                      </a:cubicBezTo>
                      <a:cubicBezTo>
                        <a:pt x="99348" y="54457"/>
                        <a:pt x="92915" y="49816"/>
                        <a:pt x="92915" y="49816"/>
                      </a:cubicBezTo>
                      <a:cubicBezTo>
                        <a:pt x="92915" y="49816"/>
                        <a:pt x="104331" y="53024"/>
                        <a:pt x="112751" y="53181"/>
                      </a:cubicBezTo>
                      <a:cubicBezTo>
                        <a:pt x="121172" y="53347"/>
                        <a:pt x="126598" y="50473"/>
                        <a:pt x="126598" y="50473"/>
                      </a:cubicBezTo>
                      <a:cubicBezTo>
                        <a:pt x="126598" y="50473"/>
                        <a:pt x="115709" y="45038"/>
                        <a:pt x="109109" y="39029"/>
                      </a:cubicBezTo>
                      <a:cubicBezTo>
                        <a:pt x="102509" y="33030"/>
                        <a:pt x="100208" y="26458"/>
                        <a:pt x="100208" y="26458"/>
                      </a:cubicBezTo>
                      <a:cubicBezTo>
                        <a:pt x="100208" y="26458"/>
                        <a:pt x="88025" y="27549"/>
                        <a:pt x="79466" y="11771"/>
                      </a:cubicBezTo>
                      <a:cubicBezTo>
                        <a:pt x="76064" y="5522"/>
                        <a:pt x="79650" y="2749"/>
                        <a:pt x="79650" y="2749"/>
                      </a:cubicBezTo>
                      <a:cubicBezTo>
                        <a:pt x="79650" y="2749"/>
                        <a:pt x="67718" y="-2113"/>
                        <a:pt x="58021" y="1095"/>
                      </a:cubicBezTo>
                      <a:cubicBezTo>
                        <a:pt x="48325" y="4302"/>
                        <a:pt x="41956" y="16550"/>
                        <a:pt x="41956" y="165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58" name="Google Shape;11558;p17"/>
                <p:cNvSpPr/>
                <p:nvPr/>
              </p:nvSpPr>
              <p:spPr>
                <a:xfrm>
                  <a:off x="7198770" y="1983216"/>
                  <a:ext cx="87848" cy="89337"/>
                </a:xfrm>
                <a:custGeom>
                  <a:avLst/>
                  <a:gdLst/>
                  <a:ahLst/>
                  <a:cxnLst/>
                  <a:rect l="l" t="t" r="r" b="b"/>
                  <a:pathLst>
                    <a:path w="87848" h="89337" extrusionOk="0">
                      <a:moveTo>
                        <a:pt x="84974" y="89337"/>
                      </a:moveTo>
                      <a:cubicBezTo>
                        <a:pt x="84974" y="89337"/>
                        <a:pt x="71128" y="65554"/>
                        <a:pt x="62328" y="54656"/>
                      </a:cubicBezTo>
                      <a:cubicBezTo>
                        <a:pt x="57420" y="48583"/>
                        <a:pt x="53778" y="44775"/>
                        <a:pt x="53778" y="44775"/>
                      </a:cubicBezTo>
                      <a:cubicBezTo>
                        <a:pt x="53778" y="44775"/>
                        <a:pt x="56911" y="46013"/>
                        <a:pt x="64389" y="50376"/>
                      </a:cubicBezTo>
                      <a:cubicBezTo>
                        <a:pt x="71876" y="54739"/>
                        <a:pt x="83726" y="62226"/>
                        <a:pt x="83726" y="62226"/>
                      </a:cubicBezTo>
                      <a:cubicBezTo>
                        <a:pt x="83726" y="62226"/>
                        <a:pt x="73522" y="53796"/>
                        <a:pt x="65461" y="48629"/>
                      </a:cubicBezTo>
                      <a:cubicBezTo>
                        <a:pt x="57411" y="43453"/>
                        <a:pt x="51495" y="41540"/>
                        <a:pt x="51495" y="41540"/>
                      </a:cubicBezTo>
                      <a:cubicBezTo>
                        <a:pt x="51495" y="41540"/>
                        <a:pt x="47501" y="35957"/>
                        <a:pt x="43000" y="31002"/>
                      </a:cubicBezTo>
                      <a:cubicBezTo>
                        <a:pt x="38489" y="26039"/>
                        <a:pt x="33461" y="21703"/>
                        <a:pt x="33461" y="21703"/>
                      </a:cubicBezTo>
                      <a:lnTo>
                        <a:pt x="49341" y="25918"/>
                      </a:lnTo>
                      <a:cubicBezTo>
                        <a:pt x="49341" y="25918"/>
                        <a:pt x="51023" y="29477"/>
                        <a:pt x="56384" y="34237"/>
                      </a:cubicBezTo>
                      <a:cubicBezTo>
                        <a:pt x="61746" y="38998"/>
                        <a:pt x="70785" y="44950"/>
                        <a:pt x="70785" y="44950"/>
                      </a:cubicBezTo>
                      <a:cubicBezTo>
                        <a:pt x="70785" y="44950"/>
                        <a:pt x="63206" y="38397"/>
                        <a:pt x="58741" y="34099"/>
                      </a:cubicBezTo>
                      <a:cubicBezTo>
                        <a:pt x="54277" y="29791"/>
                        <a:pt x="52928" y="27739"/>
                        <a:pt x="52928" y="27739"/>
                      </a:cubicBezTo>
                      <a:lnTo>
                        <a:pt x="68040" y="33701"/>
                      </a:lnTo>
                      <a:lnTo>
                        <a:pt x="87849" y="42344"/>
                      </a:lnTo>
                      <a:lnTo>
                        <a:pt x="68752" y="31973"/>
                      </a:lnTo>
                      <a:cubicBezTo>
                        <a:pt x="68752" y="31973"/>
                        <a:pt x="69233" y="30374"/>
                        <a:pt x="72662" y="29939"/>
                      </a:cubicBezTo>
                      <a:cubicBezTo>
                        <a:pt x="76100" y="29505"/>
                        <a:pt x="82488" y="30235"/>
                        <a:pt x="82488" y="30235"/>
                      </a:cubicBezTo>
                      <a:cubicBezTo>
                        <a:pt x="82488" y="30235"/>
                        <a:pt x="75352" y="28266"/>
                        <a:pt x="71044" y="28312"/>
                      </a:cubicBezTo>
                      <a:cubicBezTo>
                        <a:pt x="66728" y="28368"/>
                        <a:pt x="65249" y="30448"/>
                        <a:pt x="65249" y="30448"/>
                      </a:cubicBezTo>
                      <a:lnTo>
                        <a:pt x="53177" y="25807"/>
                      </a:lnTo>
                      <a:lnTo>
                        <a:pt x="46281" y="22896"/>
                      </a:lnTo>
                      <a:cubicBezTo>
                        <a:pt x="46281" y="22896"/>
                        <a:pt x="46938" y="20465"/>
                        <a:pt x="50561" y="18348"/>
                      </a:cubicBezTo>
                      <a:cubicBezTo>
                        <a:pt x="54175" y="16240"/>
                        <a:pt x="60757" y="14457"/>
                        <a:pt x="60757" y="14457"/>
                      </a:cubicBezTo>
                      <a:cubicBezTo>
                        <a:pt x="60757" y="14457"/>
                        <a:pt x="53288" y="14272"/>
                        <a:pt x="48712" y="16019"/>
                      </a:cubicBezTo>
                      <a:cubicBezTo>
                        <a:pt x="44146" y="17775"/>
                        <a:pt x="42464" y="21454"/>
                        <a:pt x="42464" y="21454"/>
                      </a:cubicBezTo>
                      <a:lnTo>
                        <a:pt x="30808" y="18736"/>
                      </a:lnTo>
                      <a:cubicBezTo>
                        <a:pt x="30808" y="18736"/>
                        <a:pt x="28146" y="15917"/>
                        <a:pt x="22803" y="11231"/>
                      </a:cubicBezTo>
                      <a:cubicBezTo>
                        <a:pt x="17461" y="6554"/>
                        <a:pt x="9456" y="0"/>
                        <a:pt x="9456" y="0"/>
                      </a:cubicBezTo>
                      <a:lnTo>
                        <a:pt x="5379" y="2949"/>
                      </a:lnTo>
                      <a:cubicBezTo>
                        <a:pt x="5379" y="2949"/>
                        <a:pt x="13560" y="7922"/>
                        <a:pt x="19494" y="12423"/>
                      </a:cubicBezTo>
                      <a:cubicBezTo>
                        <a:pt x="25438" y="16934"/>
                        <a:pt x="29135" y="20964"/>
                        <a:pt x="29135" y="20964"/>
                      </a:cubicBezTo>
                      <a:lnTo>
                        <a:pt x="27453" y="27859"/>
                      </a:lnTo>
                      <a:cubicBezTo>
                        <a:pt x="27453" y="27859"/>
                        <a:pt x="21047" y="24495"/>
                        <a:pt x="14420" y="23709"/>
                      </a:cubicBezTo>
                      <a:cubicBezTo>
                        <a:pt x="7792" y="22924"/>
                        <a:pt x="0" y="23654"/>
                        <a:pt x="0" y="23654"/>
                      </a:cubicBezTo>
                      <a:cubicBezTo>
                        <a:pt x="0" y="23654"/>
                        <a:pt x="8171" y="23885"/>
                        <a:pt x="14844" y="25530"/>
                      </a:cubicBezTo>
                      <a:cubicBezTo>
                        <a:pt x="21528" y="27175"/>
                        <a:pt x="27148" y="30032"/>
                        <a:pt x="27148" y="30032"/>
                      </a:cubicBezTo>
                      <a:lnTo>
                        <a:pt x="25086" y="41161"/>
                      </a:lnTo>
                      <a:cubicBezTo>
                        <a:pt x="25086" y="41161"/>
                        <a:pt x="21787" y="40320"/>
                        <a:pt x="18985" y="42436"/>
                      </a:cubicBezTo>
                      <a:cubicBezTo>
                        <a:pt x="16185" y="44553"/>
                        <a:pt x="13884" y="49637"/>
                        <a:pt x="13884" y="49637"/>
                      </a:cubicBezTo>
                      <a:cubicBezTo>
                        <a:pt x="13884" y="49637"/>
                        <a:pt x="17692" y="45699"/>
                        <a:pt x="20400" y="44054"/>
                      </a:cubicBezTo>
                      <a:cubicBezTo>
                        <a:pt x="23108" y="42399"/>
                        <a:pt x="24726" y="43046"/>
                        <a:pt x="24726" y="43046"/>
                      </a:cubicBezTo>
                      <a:lnTo>
                        <a:pt x="27444" y="66746"/>
                      </a:lnTo>
                      <a:cubicBezTo>
                        <a:pt x="27444" y="66746"/>
                        <a:pt x="27406" y="51088"/>
                        <a:pt x="28017" y="43398"/>
                      </a:cubicBezTo>
                      <a:cubicBezTo>
                        <a:pt x="28479" y="37602"/>
                        <a:pt x="29107" y="35689"/>
                        <a:pt x="29107" y="35689"/>
                      </a:cubicBezTo>
                      <a:cubicBezTo>
                        <a:pt x="29107" y="35689"/>
                        <a:pt x="31603" y="37999"/>
                        <a:pt x="34450" y="41872"/>
                      </a:cubicBezTo>
                      <a:cubicBezTo>
                        <a:pt x="37306" y="45745"/>
                        <a:pt x="39987" y="50672"/>
                        <a:pt x="39987" y="50672"/>
                      </a:cubicBezTo>
                      <a:cubicBezTo>
                        <a:pt x="39987" y="50672"/>
                        <a:pt x="38323" y="45329"/>
                        <a:pt x="35882" y="41087"/>
                      </a:cubicBezTo>
                      <a:cubicBezTo>
                        <a:pt x="33442" y="36844"/>
                        <a:pt x="30225" y="33701"/>
                        <a:pt x="30225" y="33701"/>
                      </a:cubicBezTo>
                      <a:lnTo>
                        <a:pt x="32167" y="23987"/>
                      </a:lnTo>
                      <a:cubicBezTo>
                        <a:pt x="32167" y="23987"/>
                        <a:pt x="37140" y="28959"/>
                        <a:pt x="41142" y="33174"/>
                      </a:cubicBezTo>
                      <a:cubicBezTo>
                        <a:pt x="45144" y="37399"/>
                        <a:pt x="48648" y="42214"/>
                        <a:pt x="48648" y="42214"/>
                      </a:cubicBezTo>
                      <a:cubicBezTo>
                        <a:pt x="48648" y="42214"/>
                        <a:pt x="47742" y="46929"/>
                        <a:pt x="48648" y="53122"/>
                      </a:cubicBezTo>
                      <a:cubicBezTo>
                        <a:pt x="49553" y="59315"/>
                        <a:pt x="52262" y="66987"/>
                        <a:pt x="52262" y="66987"/>
                      </a:cubicBezTo>
                      <a:cubicBezTo>
                        <a:pt x="52262" y="66987"/>
                        <a:pt x="51069" y="60017"/>
                        <a:pt x="50811" y="54674"/>
                      </a:cubicBezTo>
                      <a:cubicBezTo>
                        <a:pt x="50561" y="49323"/>
                        <a:pt x="51245" y="45607"/>
                        <a:pt x="51245" y="45607"/>
                      </a:cubicBezTo>
                      <a:cubicBezTo>
                        <a:pt x="51245" y="45607"/>
                        <a:pt x="54277" y="47982"/>
                        <a:pt x="60840" y="56357"/>
                      </a:cubicBezTo>
                      <a:cubicBezTo>
                        <a:pt x="69390" y="67255"/>
                        <a:pt x="84974" y="89337"/>
                        <a:pt x="84974" y="893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59" name="Google Shape;11559;p17"/>
              <p:cNvGrpSpPr/>
              <p:nvPr/>
            </p:nvGrpSpPr>
            <p:grpSpPr>
              <a:xfrm>
                <a:off x="6090776" y="2447122"/>
                <a:ext cx="207681" cy="164495"/>
                <a:chOff x="6090776" y="2447122"/>
                <a:chExt cx="207681" cy="164495"/>
              </a:xfrm>
            </p:grpSpPr>
            <p:sp>
              <p:nvSpPr>
                <p:cNvPr id="11560" name="Google Shape;11560;p17"/>
                <p:cNvSpPr/>
                <p:nvPr/>
              </p:nvSpPr>
              <p:spPr>
                <a:xfrm>
                  <a:off x="6090776" y="2447602"/>
                  <a:ext cx="207681" cy="164015"/>
                </a:xfrm>
                <a:custGeom>
                  <a:avLst/>
                  <a:gdLst/>
                  <a:ahLst/>
                  <a:cxnLst/>
                  <a:rect l="l" t="t" r="r" b="b"/>
                  <a:pathLst>
                    <a:path w="207681" h="164015" extrusionOk="0">
                      <a:moveTo>
                        <a:pt x="68827" y="27158"/>
                      </a:moveTo>
                      <a:cubicBezTo>
                        <a:pt x="68827" y="27158"/>
                        <a:pt x="38130" y="13765"/>
                        <a:pt x="21094" y="20327"/>
                      </a:cubicBezTo>
                      <a:cubicBezTo>
                        <a:pt x="-5730" y="30652"/>
                        <a:pt x="667" y="49185"/>
                        <a:pt x="667" y="49185"/>
                      </a:cubicBezTo>
                      <a:cubicBezTo>
                        <a:pt x="667" y="49185"/>
                        <a:pt x="19884" y="41827"/>
                        <a:pt x="31956" y="60092"/>
                      </a:cubicBezTo>
                      <a:cubicBezTo>
                        <a:pt x="38223" y="69576"/>
                        <a:pt x="36420" y="83321"/>
                        <a:pt x="36420" y="83321"/>
                      </a:cubicBezTo>
                      <a:cubicBezTo>
                        <a:pt x="36420" y="83321"/>
                        <a:pt x="47827" y="92906"/>
                        <a:pt x="52781" y="103471"/>
                      </a:cubicBezTo>
                      <a:cubicBezTo>
                        <a:pt x="57726" y="114046"/>
                        <a:pt x="56220" y="125581"/>
                        <a:pt x="56220" y="125581"/>
                      </a:cubicBezTo>
                      <a:cubicBezTo>
                        <a:pt x="56220" y="125581"/>
                        <a:pt x="68079" y="125295"/>
                        <a:pt x="76915" y="120304"/>
                      </a:cubicBezTo>
                      <a:cubicBezTo>
                        <a:pt x="85761" y="115312"/>
                        <a:pt x="91585" y="105616"/>
                        <a:pt x="91585" y="105616"/>
                      </a:cubicBezTo>
                      <a:cubicBezTo>
                        <a:pt x="91585" y="105616"/>
                        <a:pt x="94829" y="113094"/>
                        <a:pt x="98711" y="119998"/>
                      </a:cubicBezTo>
                      <a:cubicBezTo>
                        <a:pt x="102584" y="126903"/>
                        <a:pt x="107076" y="133235"/>
                        <a:pt x="107076" y="133235"/>
                      </a:cubicBezTo>
                      <a:cubicBezTo>
                        <a:pt x="107076" y="133235"/>
                        <a:pt x="112132" y="131396"/>
                        <a:pt x="115294" y="128308"/>
                      </a:cubicBezTo>
                      <a:cubicBezTo>
                        <a:pt x="118464" y="125221"/>
                        <a:pt x="119740" y="120877"/>
                        <a:pt x="119740" y="120877"/>
                      </a:cubicBezTo>
                      <a:cubicBezTo>
                        <a:pt x="119740" y="120877"/>
                        <a:pt x="134308" y="135019"/>
                        <a:pt x="147590" y="145797"/>
                      </a:cubicBezTo>
                      <a:cubicBezTo>
                        <a:pt x="160873" y="156584"/>
                        <a:pt x="172880" y="164016"/>
                        <a:pt x="172880" y="164016"/>
                      </a:cubicBezTo>
                      <a:cubicBezTo>
                        <a:pt x="172880" y="164016"/>
                        <a:pt x="173675" y="150039"/>
                        <a:pt x="171493" y="137247"/>
                      </a:cubicBezTo>
                      <a:cubicBezTo>
                        <a:pt x="169312" y="124454"/>
                        <a:pt x="164136" y="112835"/>
                        <a:pt x="164136" y="112835"/>
                      </a:cubicBezTo>
                      <a:cubicBezTo>
                        <a:pt x="164136" y="112835"/>
                        <a:pt x="169793" y="115460"/>
                        <a:pt x="174747" y="116597"/>
                      </a:cubicBezTo>
                      <a:cubicBezTo>
                        <a:pt x="179692" y="117734"/>
                        <a:pt x="183935" y="117373"/>
                        <a:pt x="183935" y="117373"/>
                      </a:cubicBezTo>
                      <a:cubicBezTo>
                        <a:pt x="183935" y="117373"/>
                        <a:pt x="178740" y="107169"/>
                        <a:pt x="170865" y="98258"/>
                      </a:cubicBezTo>
                      <a:cubicBezTo>
                        <a:pt x="162990" y="89348"/>
                        <a:pt x="152434" y="81731"/>
                        <a:pt x="152434" y="81731"/>
                      </a:cubicBezTo>
                      <a:cubicBezTo>
                        <a:pt x="152434" y="81731"/>
                        <a:pt x="171161" y="86991"/>
                        <a:pt x="184970" y="87259"/>
                      </a:cubicBezTo>
                      <a:cubicBezTo>
                        <a:pt x="198789" y="87526"/>
                        <a:pt x="207681" y="82803"/>
                        <a:pt x="207681" y="82803"/>
                      </a:cubicBezTo>
                      <a:cubicBezTo>
                        <a:pt x="207681" y="82803"/>
                        <a:pt x="189823" y="73893"/>
                        <a:pt x="178999" y="64039"/>
                      </a:cubicBezTo>
                      <a:cubicBezTo>
                        <a:pt x="168175" y="54186"/>
                        <a:pt x="164385" y="43399"/>
                        <a:pt x="164385" y="43399"/>
                      </a:cubicBezTo>
                      <a:cubicBezTo>
                        <a:pt x="164385" y="43399"/>
                        <a:pt x="144410" y="45201"/>
                        <a:pt x="130361" y="19320"/>
                      </a:cubicBezTo>
                      <a:cubicBezTo>
                        <a:pt x="124787" y="9060"/>
                        <a:pt x="130675" y="4512"/>
                        <a:pt x="130675" y="4512"/>
                      </a:cubicBezTo>
                      <a:cubicBezTo>
                        <a:pt x="130675" y="4512"/>
                        <a:pt x="111097" y="-3465"/>
                        <a:pt x="95189" y="1794"/>
                      </a:cubicBezTo>
                      <a:cubicBezTo>
                        <a:pt x="79282" y="7054"/>
                        <a:pt x="68827" y="27158"/>
                        <a:pt x="68827" y="271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61" name="Google Shape;11561;p17"/>
                <p:cNvSpPr/>
                <p:nvPr/>
              </p:nvSpPr>
              <p:spPr>
                <a:xfrm>
                  <a:off x="6112943" y="2447122"/>
                  <a:ext cx="144122" cy="146544"/>
                </a:xfrm>
                <a:custGeom>
                  <a:avLst/>
                  <a:gdLst/>
                  <a:ahLst/>
                  <a:cxnLst/>
                  <a:rect l="l" t="t" r="r" b="b"/>
                  <a:pathLst>
                    <a:path w="144122" h="146544" extrusionOk="0">
                      <a:moveTo>
                        <a:pt x="139418" y="146544"/>
                      </a:moveTo>
                      <a:cubicBezTo>
                        <a:pt x="139418" y="146544"/>
                        <a:pt x="116698" y="107528"/>
                        <a:pt x="102259" y="89661"/>
                      </a:cubicBezTo>
                      <a:cubicBezTo>
                        <a:pt x="94199" y="79696"/>
                        <a:pt x="88228" y="73448"/>
                        <a:pt x="88228" y="73448"/>
                      </a:cubicBezTo>
                      <a:cubicBezTo>
                        <a:pt x="88228" y="73448"/>
                        <a:pt x="93358" y="75472"/>
                        <a:pt x="105643" y="82626"/>
                      </a:cubicBezTo>
                      <a:cubicBezTo>
                        <a:pt x="117927" y="89790"/>
                        <a:pt x="137356" y="102074"/>
                        <a:pt x="137356" y="102074"/>
                      </a:cubicBezTo>
                      <a:cubicBezTo>
                        <a:pt x="137356" y="102074"/>
                        <a:pt x="120626" y="88246"/>
                        <a:pt x="107399" y="79761"/>
                      </a:cubicBezTo>
                      <a:cubicBezTo>
                        <a:pt x="94180" y="71276"/>
                        <a:pt x="84475" y="68133"/>
                        <a:pt x="84475" y="68133"/>
                      </a:cubicBezTo>
                      <a:cubicBezTo>
                        <a:pt x="84475" y="68133"/>
                        <a:pt x="77940" y="58982"/>
                        <a:pt x="70546" y="50848"/>
                      </a:cubicBezTo>
                      <a:cubicBezTo>
                        <a:pt x="63150" y="42714"/>
                        <a:pt x="54896" y="35596"/>
                        <a:pt x="54896" y="35596"/>
                      </a:cubicBezTo>
                      <a:lnTo>
                        <a:pt x="80953" y="42501"/>
                      </a:lnTo>
                      <a:cubicBezTo>
                        <a:pt x="80953" y="42501"/>
                        <a:pt x="83708" y="48343"/>
                        <a:pt x="92499" y="56154"/>
                      </a:cubicBezTo>
                      <a:cubicBezTo>
                        <a:pt x="101298" y="63964"/>
                        <a:pt x="116133" y="73735"/>
                        <a:pt x="116133" y="73735"/>
                      </a:cubicBezTo>
                      <a:cubicBezTo>
                        <a:pt x="116133" y="73735"/>
                        <a:pt x="103692" y="62984"/>
                        <a:pt x="96371" y="55932"/>
                      </a:cubicBezTo>
                      <a:cubicBezTo>
                        <a:pt x="89050" y="48870"/>
                        <a:pt x="86832" y="45505"/>
                        <a:pt x="86832" y="45505"/>
                      </a:cubicBezTo>
                      <a:lnTo>
                        <a:pt x="111632" y="55285"/>
                      </a:lnTo>
                      <a:lnTo>
                        <a:pt x="144122" y="69455"/>
                      </a:lnTo>
                      <a:lnTo>
                        <a:pt x="112797" y="52438"/>
                      </a:lnTo>
                      <a:cubicBezTo>
                        <a:pt x="112797" y="52438"/>
                        <a:pt x="113573" y="49813"/>
                        <a:pt x="119211" y="49101"/>
                      </a:cubicBezTo>
                      <a:cubicBezTo>
                        <a:pt x="124841" y="48389"/>
                        <a:pt x="135332" y="49591"/>
                        <a:pt x="135332" y="49591"/>
                      </a:cubicBezTo>
                      <a:cubicBezTo>
                        <a:pt x="135332" y="49591"/>
                        <a:pt x="123620" y="46356"/>
                        <a:pt x="116550" y="46448"/>
                      </a:cubicBezTo>
                      <a:cubicBezTo>
                        <a:pt x="109478" y="46531"/>
                        <a:pt x="107047" y="49942"/>
                        <a:pt x="107047" y="49942"/>
                      </a:cubicBezTo>
                      <a:lnTo>
                        <a:pt x="87248" y="42325"/>
                      </a:lnTo>
                      <a:lnTo>
                        <a:pt x="75925" y="37547"/>
                      </a:lnTo>
                      <a:cubicBezTo>
                        <a:pt x="75925" y="37547"/>
                        <a:pt x="77006" y="33563"/>
                        <a:pt x="82941" y="30097"/>
                      </a:cubicBezTo>
                      <a:cubicBezTo>
                        <a:pt x="88884" y="26630"/>
                        <a:pt x="99671" y="23700"/>
                        <a:pt x="99671" y="23700"/>
                      </a:cubicBezTo>
                      <a:cubicBezTo>
                        <a:pt x="99671" y="23700"/>
                        <a:pt x="87424" y="23404"/>
                        <a:pt x="79918" y="26270"/>
                      </a:cubicBezTo>
                      <a:cubicBezTo>
                        <a:pt x="72422" y="29144"/>
                        <a:pt x="69667" y="35190"/>
                        <a:pt x="69667" y="35190"/>
                      </a:cubicBezTo>
                      <a:lnTo>
                        <a:pt x="50552" y="30725"/>
                      </a:lnTo>
                      <a:cubicBezTo>
                        <a:pt x="50552" y="30725"/>
                        <a:pt x="46171" y="26094"/>
                        <a:pt x="37408" y="18413"/>
                      </a:cubicBezTo>
                      <a:cubicBezTo>
                        <a:pt x="28654" y="10732"/>
                        <a:pt x="15510" y="0"/>
                        <a:pt x="15510" y="0"/>
                      </a:cubicBezTo>
                      <a:lnTo>
                        <a:pt x="8828" y="4825"/>
                      </a:lnTo>
                      <a:cubicBezTo>
                        <a:pt x="8828" y="4825"/>
                        <a:pt x="22249" y="12987"/>
                        <a:pt x="31991" y="20372"/>
                      </a:cubicBezTo>
                      <a:cubicBezTo>
                        <a:pt x="41734" y="27767"/>
                        <a:pt x="47798" y="34385"/>
                        <a:pt x="47798" y="34385"/>
                      </a:cubicBezTo>
                      <a:lnTo>
                        <a:pt x="45043" y="45690"/>
                      </a:lnTo>
                      <a:cubicBezTo>
                        <a:pt x="45043" y="45690"/>
                        <a:pt x="34533" y="40172"/>
                        <a:pt x="23663" y="38887"/>
                      </a:cubicBezTo>
                      <a:cubicBezTo>
                        <a:pt x="12793" y="37602"/>
                        <a:pt x="0" y="38794"/>
                        <a:pt x="0" y="38794"/>
                      </a:cubicBezTo>
                      <a:cubicBezTo>
                        <a:pt x="0" y="38794"/>
                        <a:pt x="13403" y="39173"/>
                        <a:pt x="24365" y="41872"/>
                      </a:cubicBezTo>
                      <a:cubicBezTo>
                        <a:pt x="35319" y="44581"/>
                        <a:pt x="44544" y="49258"/>
                        <a:pt x="44544" y="49258"/>
                      </a:cubicBezTo>
                      <a:lnTo>
                        <a:pt x="41161" y="67514"/>
                      </a:lnTo>
                      <a:cubicBezTo>
                        <a:pt x="41161" y="67514"/>
                        <a:pt x="35744" y="66127"/>
                        <a:pt x="31150" y="69603"/>
                      </a:cubicBezTo>
                      <a:cubicBezTo>
                        <a:pt x="26556" y="73087"/>
                        <a:pt x="22776" y="81416"/>
                        <a:pt x="22776" y="81416"/>
                      </a:cubicBezTo>
                      <a:cubicBezTo>
                        <a:pt x="22776" y="81416"/>
                        <a:pt x="29024" y="74955"/>
                        <a:pt x="33470" y="72256"/>
                      </a:cubicBezTo>
                      <a:cubicBezTo>
                        <a:pt x="37916" y="69547"/>
                        <a:pt x="40569" y="70601"/>
                        <a:pt x="40569" y="70601"/>
                      </a:cubicBezTo>
                      <a:lnTo>
                        <a:pt x="45034" y="109497"/>
                      </a:lnTo>
                      <a:cubicBezTo>
                        <a:pt x="45034" y="109497"/>
                        <a:pt x="44960" y="83800"/>
                        <a:pt x="45958" y="71192"/>
                      </a:cubicBezTo>
                      <a:cubicBezTo>
                        <a:pt x="46716" y="61681"/>
                        <a:pt x="47751" y="58548"/>
                        <a:pt x="47751" y="58548"/>
                      </a:cubicBezTo>
                      <a:cubicBezTo>
                        <a:pt x="47751" y="58548"/>
                        <a:pt x="51846" y="62337"/>
                        <a:pt x="56523" y="68687"/>
                      </a:cubicBezTo>
                      <a:cubicBezTo>
                        <a:pt x="61200" y="75038"/>
                        <a:pt x="65610" y="83126"/>
                        <a:pt x="65610" y="83126"/>
                      </a:cubicBezTo>
                      <a:cubicBezTo>
                        <a:pt x="65610" y="83126"/>
                        <a:pt x="62882" y="74363"/>
                        <a:pt x="58880" y="67403"/>
                      </a:cubicBezTo>
                      <a:cubicBezTo>
                        <a:pt x="54868" y="60442"/>
                        <a:pt x="49591" y="55285"/>
                        <a:pt x="49591" y="55285"/>
                      </a:cubicBezTo>
                      <a:lnTo>
                        <a:pt x="52780" y="39340"/>
                      </a:lnTo>
                      <a:cubicBezTo>
                        <a:pt x="52780" y="39340"/>
                        <a:pt x="60932" y="47492"/>
                        <a:pt x="67495" y="54416"/>
                      </a:cubicBezTo>
                      <a:cubicBezTo>
                        <a:pt x="74067" y="61339"/>
                        <a:pt x="79817" y="69242"/>
                        <a:pt x="79817" y="69242"/>
                      </a:cubicBezTo>
                      <a:cubicBezTo>
                        <a:pt x="79817" y="69242"/>
                        <a:pt x="78328" y="76979"/>
                        <a:pt x="79807" y="87147"/>
                      </a:cubicBezTo>
                      <a:cubicBezTo>
                        <a:pt x="81295" y="97305"/>
                        <a:pt x="85741" y="109885"/>
                        <a:pt x="85741" y="109885"/>
                      </a:cubicBezTo>
                      <a:cubicBezTo>
                        <a:pt x="85741" y="109885"/>
                        <a:pt x="83782" y="98451"/>
                        <a:pt x="83366" y="89679"/>
                      </a:cubicBezTo>
                      <a:cubicBezTo>
                        <a:pt x="82950" y="80907"/>
                        <a:pt x="84078" y="74807"/>
                        <a:pt x="84078" y="74807"/>
                      </a:cubicBezTo>
                      <a:cubicBezTo>
                        <a:pt x="84078" y="74807"/>
                        <a:pt x="89050" y="78707"/>
                        <a:pt x="99810" y="92443"/>
                      </a:cubicBezTo>
                      <a:cubicBezTo>
                        <a:pt x="113832" y="110320"/>
                        <a:pt x="139418" y="146544"/>
                        <a:pt x="139418" y="1465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62" name="Google Shape;11562;p17"/>
              <p:cNvGrpSpPr/>
              <p:nvPr/>
            </p:nvGrpSpPr>
            <p:grpSpPr>
              <a:xfrm>
                <a:off x="7060341" y="1975341"/>
                <a:ext cx="169255" cy="143780"/>
                <a:chOff x="7060341" y="1975341"/>
                <a:chExt cx="169255" cy="143780"/>
              </a:xfrm>
            </p:grpSpPr>
            <p:sp>
              <p:nvSpPr>
                <p:cNvPr id="11563" name="Google Shape;11563;p17"/>
                <p:cNvSpPr/>
                <p:nvPr/>
              </p:nvSpPr>
              <p:spPr>
                <a:xfrm>
                  <a:off x="7060341" y="1975341"/>
                  <a:ext cx="169255" cy="143780"/>
                </a:xfrm>
                <a:custGeom>
                  <a:avLst/>
                  <a:gdLst/>
                  <a:ahLst/>
                  <a:cxnLst/>
                  <a:rect l="l" t="t" r="r" b="b"/>
                  <a:pathLst>
                    <a:path w="169255" h="143780" extrusionOk="0">
                      <a:moveTo>
                        <a:pt x="107971" y="47058"/>
                      </a:moveTo>
                      <a:cubicBezTo>
                        <a:pt x="107971" y="47058"/>
                        <a:pt x="102620" y="25650"/>
                        <a:pt x="85409" y="14050"/>
                      </a:cubicBezTo>
                      <a:cubicBezTo>
                        <a:pt x="58307" y="-4215"/>
                        <a:pt x="43407" y="564"/>
                        <a:pt x="43407" y="564"/>
                      </a:cubicBezTo>
                      <a:cubicBezTo>
                        <a:pt x="43407" y="564"/>
                        <a:pt x="62772" y="13643"/>
                        <a:pt x="51652" y="22323"/>
                      </a:cubicBezTo>
                      <a:cubicBezTo>
                        <a:pt x="45875" y="26834"/>
                        <a:pt x="30771" y="25863"/>
                        <a:pt x="30771" y="25863"/>
                      </a:cubicBezTo>
                      <a:cubicBezTo>
                        <a:pt x="30771" y="25863"/>
                        <a:pt x="28063" y="33914"/>
                        <a:pt x="20372" y="37528"/>
                      </a:cubicBezTo>
                      <a:cubicBezTo>
                        <a:pt x="12682" y="41151"/>
                        <a:pt x="0" y="40347"/>
                        <a:pt x="0" y="40347"/>
                      </a:cubicBezTo>
                      <a:cubicBezTo>
                        <a:pt x="0" y="40347"/>
                        <a:pt x="7635" y="48500"/>
                        <a:pt x="18182" y="54490"/>
                      </a:cubicBezTo>
                      <a:cubicBezTo>
                        <a:pt x="28728" y="60479"/>
                        <a:pt x="42187" y="64297"/>
                        <a:pt x="42187" y="64297"/>
                      </a:cubicBezTo>
                      <a:cubicBezTo>
                        <a:pt x="42187" y="64297"/>
                        <a:pt x="36594" y="66682"/>
                        <a:pt x="31964" y="69492"/>
                      </a:cubicBezTo>
                      <a:cubicBezTo>
                        <a:pt x="27332" y="72292"/>
                        <a:pt x="23672" y="75518"/>
                        <a:pt x="23672" y="75518"/>
                      </a:cubicBezTo>
                      <a:cubicBezTo>
                        <a:pt x="23672" y="75518"/>
                        <a:pt x="28673" y="78957"/>
                        <a:pt x="33766" y="81083"/>
                      </a:cubicBezTo>
                      <a:cubicBezTo>
                        <a:pt x="38869" y="83200"/>
                        <a:pt x="44072" y="83985"/>
                        <a:pt x="44072" y="83985"/>
                      </a:cubicBezTo>
                      <a:cubicBezTo>
                        <a:pt x="44072" y="83985"/>
                        <a:pt x="38692" y="94301"/>
                        <a:pt x="35938" y="103664"/>
                      </a:cubicBezTo>
                      <a:cubicBezTo>
                        <a:pt x="33174" y="113028"/>
                        <a:pt x="33036" y="121439"/>
                        <a:pt x="33036" y="121439"/>
                      </a:cubicBezTo>
                      <a:cubicBezTo>
                        <a:pt x="33036" y="121439"/>
                        <a:pt x="47751" y="121707"/>
                        <a:pt x="59416" y="119951"/>
                      </a:cubicBezTo>
                      <a:cubicBezTo>
                        <a:pt x="71091" y="118195"/>
                        <a:pt x="79715" y="114396"/>
                        <a:pt x="79715" y="114396"/>
                      </a:cubicBezTo>
                      <a:cubicBezTo>
                        <a:pt x="79715" y="114396"/>
                        <a:pt x="80547" y="118343"/>
                        <a:pt x="82451" y="121781"/>
                      </a:cubicBezTo>
                      <a:cubicBezTo>
                        <a:pt x="84355" y="125211"/>
                        <a:pt x="87340" y="128122"/>
                        <a:pt x="87340" y="128122"/>
                      </a:cubicBezTo>
                      <a:cubicBezTo>
                        <a:pt x="87340" y="128122"/>
                        <a:pt x="94513" y="124342"/>
                        <a:pt x="98710" y="118740"/>
                      </a:cubicBezTo>
                      <a:cubicBezTo>
                        <a:pt x="102906" y="113139"/>
                        <a:pt x="104127" y="105716"/>
                        <a:pt x="104127" y="105716"/>
                      </a:cubicBezTo>
                      <a:cubicBezTo>
                        <a:pt x="104127" y="105716"/>
                        <a:pt x="110366" y="118713"/>
                        <a:pt x="118629" y="128233"/>
                      </a:cubicBezTo>
                      <a:cubicBezTo>
                        <a:pt x="126902" y="137754"/>
                        <a:pt x="137208" y="143781"/>
                        <a:pt x="137208" y="143781"/>
                      </a:cubicBezTo>
                      <a:cubicBezTo>
                        <a:pt x="137208" y="143781"/>
                        <a:pt x="135231" y="131302"/>
                        <a:pt x="138567" y="123658"/>
                      </a:cubicBezTo>
                      <a:cubicBezTo>
                        <a:pt x="141895" y="116004"/>
                        <a:pt x="150528" y="113185"/>
                        <a:pt x="150528" y="113185"/>
                      </a:cubicBezTo>
                      <a:cubicBezTo>
                        <a:pt x="150528" y="113185"/>
                        <a:pt x="136340" y="99459"/>
                        <a:pt x="154004" y="89273"/>
                      </a:cubicBezTo>
                      <a:cubicBezTo>
                        <a:pt x="161001" y="85233"/>
                        <a:pt x="169255" y="89189"/>
                        <a:pt x="169255" y="89189"/>
                      </a:cubicBezTo>
                      <a:cubicBezTo>
                        <a:pt x="169255" y="89189"/>
                        <a:pt x="165271" y="75546"/>
                        <a:pt x="150085" y="64704"/>
                      </a:cubicBezTo>
                      <a:cubicBezTo>
                        <a:pt x="134889" y="53852"/>
                        <a:pt x="107971" y="47058"/>
                        <a:pt x="107971" y="470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64" name="Google Shape;11564;p17"/>
                <p:cNvSpPr/>
                <p:nvPr/>
              </p:nvSpPr>
              <p:spPr>
                <a:xfrm>
                  <a:off x="7083995" y="1990491"/>
                  <a:ext cx="121106" cy="99846"/>
                </a:xfrm>
                <a:custGeom>
                  <a:avLst/>
                  <a:gdLst/>
                  <a:ahLst/>
                  <a:cxnLst/>
                  <a:rect l="l" t="t" r="r" b="b"/>
                  <a:pathLst>
                    <a:path w="121106" h="99846" extrusionOk="0">
                      <a:moveTo>
                        <a:pt x="20659" y="98155"/>
                      </a:moveTo>
                      <a:cubicBezTo>
                        <a:pt x="20659" y="98155"/>
                        <a:pt x="46318" y="81730"/>
                        <a:pt x="55571" y="71433"/>
                      </a:cubicBezTo>
                      <a:cubicBezTo>
                        <a:pt x="60738" y="65683"/>
                        <a:pt x="63400" y="61441"/>
                        <a:pt x="63400" y="61441"/>
                      </a:cubicBezTo>
                      <a:cubicBezTo>
                        <a:pt x="63400" y="61441"/>
                        <a:pt x="64519" y="65018"/>
                        <a:pt x="64824" y="73624"/>
                      </a:cubicBezTo>
                      <a:cubicBezTo>
                        <a:pt x="65138" y="82220"/>
                        <a:pt x="64639" y="95844"/>
                        <a:pt x="64639" y="95844"/>
                      </a:cubicBezTo>
                      <a:cubicBezTo>
                        <a:pt x="64639" y="95844"/>
                        <a:pt x="68364" y="84050"/>
                        <a:pt x="68826" y="74779"/>
                      </a:cubicBezTo>
                      <a:cubicBezTo>
                        <a:pt x="69297" y="65499"/>
                        <a:pt x="66497" y="58760"/>
                        <a:pt x="66497" y="58760"/>
                      </a:cubicBezTo>
                      <a:cubicBezTo>
                        <a:pt x="66497" y="58760"/>
                        <a:pt x="71756" y="54074"/>
                        <a:pt x="75463" y="48814"/>
                      </a:cubicBezTo>
                      <a:cubicBezTo>
                        <a:pt x="79169" y="43564"/>
                        <a:pt x="81314" y="37741"/>
                        <a:pt x="81314" y="37741"/>
                      </a:cubicBezTo>
                      <a:lnTo>
                        <a:pt x="90391" y="55821"/>
                      </a:lnTo>
                      <a:cubicBezTo>
                        <a:pt x="90391" y="55821"/>
                        <a:pt x="86148" y="57836"/>
                        <a:pt x="83643" y="64047"/>
                      </a:cubicBezTo>
                      <a:cubicBezTo>
                        <a:pt x="81138" y="70250"/>
                        <a:pt x="80362" y="80667"/>
                        <a:pt x="80362" y="80667"/>
                      </a:cubicBezTo>
                      <a:cubicBezTo>
                        <a:pt x="80362" y="80667"/>
                        <a:pt x="83615" y="71886"/>
                        <a:pt x="86268" y="66700"/>
                      </a:cubicBezTo>
                      <a:cubicBezTo>
                        <a:pt x="88921" y="61515"/>
                        <a:pt x="90982" y="59925"/>
                        <a:pt x="90982" y="59925"/>
                      </a:cubicBezTo>
                      <a:lnTo>
                        <a:pt x="96362" y="77201"/>
                      </a:lnTo>
                      <a:lnTo>
                        <a:pt x="102028" y="99847"/>
                      </a:lnTo>
                      <a:lnTo>
                        <a:pt x="99967" y="77940"/>
                      </a:lnTo>
                      <a:cubicBezTo>
                        <a:pt x="99967" y="77940"/>
                        <a:pt x="103128" y="78430"/>
                        <a:pt x="107334" y="82294"/>
                      </a:cubicBezTo>
                      <a:cubicBezTo>
                        <a:pt x="111539" y="86158"/>
                        <a:pt x="116808" y="93404"/>
                        <a:pt x="116808" y="93404"/>
                      </a:cubicBezTo>
                      <a:cubicBezTo>
                        <a:pt x="116808" y="93404"/>
                        <a:pt x="112852" y="85270"/>
                        <a:pt x="108397" y="80408"/>
                      </a:cubicBezTo>
                      <a:cubicBezTo>
                        <a:pt x="103932" y="75537"/>
                        <a:pt x="98959" y="73938"/>
                        <a:pt x="98959" y="73938"/>
                      </a:cubicBezTo>
                      <a:lnTo>
                        <a:pt x="94467" y="60147"/>
                      </a:lnTo>
                      <a:lnTo>
                        <a:pt x="92323" y="52253"/>
                      </a:lnTo>
                      <a:cubicBezTo>
                        <a:pt x="92323" y="52253"/>
                        <a:pt x="97055" y="52918"/>
                        <a:pt x="104246" y="56939"/>
                      </a:cubicBezTo>
                      <a:cubicBezTo>
                        <a:pt x="111447" y="60960"/>
                        <a:pt x="121106" y="68327"/>
                        <a:pt x="121106" y="68327"/>
                      </a:cubicBezTo>
                      <a:cubicBezTo>
                        <a:pt x="121106" y="68327"/>
                        <a:pt x="113832" y="59888"/>
                        <a:pt x="106271" y="54785"/>
                      </a:cubicBezTo>
                      <a:cubicBezTo>
                        <a:pt x="98709" y="49674"/>
                        <a:pt x="90862" y="47899"/>
                        <a:pt x="90862" y="47899"/>
                      </a:cubicBezTo>
                      <a:lnTo>
                        <a:pt x="83578" y="34644"/>
                      </a:lnTo>
                      <a:cubicBezTo>
                        <a:pt x="83578" y="34644"/>
                        <a:pt x="85584" y="31538"/>
                        <a:pt x="87978" y="25355"/>
                      </a:cubicBezTo>
                      <a:cubicBezTo>
                        <a:pt x="90381" y="19171"/>
                        <a:pt x="93182" y="9909"/>
                        <a:pt x="93182" y="9909"/>
                      </a:cubicBezTo>
                      <a:lnTo>
                        <a:pt x="84142" y="5398"/>
                      </a:lnTo>
                      <a:cubicBezTo>
                        <a:pt x="84142" y="5398"/>
                        <a:pt x="84133" y="14808"/>
                        <a:pt x="82636" y="21657"/>
                      </a:cubicBezTo>
                      <a:cubicBezTo>
                        <a:pt x="81138" y="28516"/>
                        <a:pt x="78152" y="32823"/>
                        <a:pt x="78152" y="32823"/>
                      </a:cubicBezTo>
                      <a:lnTo>
                        <a:pt x="64934" y="31150"/>
                      </a:lnTo>
                      <a:cubicBezTo>
                        <a:pt x="64934" y="31150"/>
                        <a:pt x="64065" y="23811"/>
                        <a:pt x="58649" y="16296"/>
                      </a:cubicBezTo>
                      <a:cubicBezTo>
                        <a:pt x="53232" y="8781"/>
                        <a:pt x="44109" y="0"/>
                        <a:pt x="44109" y="0"/>
                      </a:cubicBezTo>
                      <a:cubicBezTo>
                        <a:pt x="44109" y="0"/>
                        <a:pt x="52012" y="9243"/>
                        <a:pt x="56042" y="16841"/>
                      </a:cubicBezTo>
                      <a:cubicBezTo>
                        <a:pt x="60063" y="24440"/>
                        <a:pt x="60997" y="30882"/>
                        <a:pt x="60997" y="30882"/>
                      </a:cubicBezTo>
                      <a:lnTo>
                        <a:pt x="40338" y="28923"/>
                      </a:lnTo>
                      <a:cubicBezTo>
                        <a:pt x="40338" y="28923"/>
                        <a:pt x="38397" y="25160"/>
                        <a:pt x="32019" y="22064"/>
                      </a:cubicBezTo>
                      <a:cubicBezTo>
                        <a:pt x="25631" y="18967"/>
                        <a:pt x="14817" y="16536"/>
                        <a:pt x="14817" y="16536"/>
                      </a:cubicBezTo>
                      <a:cubicBezTo>
                        <a:pt x="14817" y="16536"/>
                        <a:pt x="25253" y="20705"/>
                        <a:pt x="30752" y="23719"/>
                      </a:cubicBezTo>
                      <a:cubicBezTo>
                        <a:pt x="36252" y="26723"/>
                        <a:pt x="36825" y="28571"/>
                        <a:pt x="36825" y="28571"/>
                      </a:cubicBezTo>
                      <a:lnTo>
                        <a:pt x="0" y="32426"/>
                      </a:lnTo>
                      <a:cubicBezTo>
                        <a:pt x="0" y="32426"/>
                        <a:pt x="26112" y="31862"/>
                        <a:pt x="39561" y="32296"/>
                      </a:cubicBezTo>
                      <a:cubicBezTo>
                        <a:pt x="49711" y="32629"/>
                        <a:pt x="53538" y="33276"/>
                        <a:pt x="53538" y="33276"/>
                      </a:cubicBezTo>
                      <a:cubicBezTo>
                        <a:pt x="53538" y="33276"/>
                        <a:pt x="52206" y="36169"/>
                        <a:pt x="48638" y="39515"/>
                      </a:cubicBezTo>
                      <a:cubicBezTo>
                        <a:pt x="45070" y="42871"/>
                        <a:pt x="39561" y="46069"/>
                        <a:pt x="39561" y="46069"/>
                      </a:cubicBezTo>
                      <a:cubicBezTo>
                        <a:pt x="39561" y="46069"/>
                        <a:pt x="46799" y="44008"/>
                        <a:pt x="51402" y="41115"/>
                      </a:cubicBezTo>
                      <a:cubicBezTo>
                        <a:pt x="56015" y="38212"/>
                        <a:pt x="57993" y="34478"/>
                        <a:pt x="57993" y="34478"/>
                      </a:cubicBezTo>
                      <a:lnTo>
                        <a:pt x="76184" y="36354"/>
                      </a:lnTo>
                      <a:cubicBezTo>
                        <a:pt x="76184" y="36354"/>
                        <a:pt x="72930" y="42131"/>
                        <a:pt x="69954" y="46790"/>
                      </a:cubicBezTo>
                      <a:cubicBezTo>
                        <a:pt x="66968" y="51458"/>
                        <a:pt x="62476" y="55571"/>
                        <a:pt x="62476" y="55571"/>
                      </a:cubicBezTo>
                      <a:cubicBezTo>
                        <a:pt x="62476" y="55571"/>
                        <a:pt x="53685" y="54702"/>
                        <a:pt x="44257" y="55922"/>
                      </a:cubicBezTo>
                      <a:cubicBezTo>
                        <a:pt x="34838" y="57152"/>
                        <a:pt x="24781" y="60461"/>
                        <a:pt x="24781" y="60461"/>
                      </a:cubicBezTo>
                      <a:cubicBezTo>
                        <a:pt x="24781" y="60461"/>
                        <a:pt x="35199" y="58880"/>
                        <a:pt x="43869" y="58418"/>
                      </a:cubicBezTo>
                      <a:cubicBezTo>
                        <a:pt x="52539" y="57956"/>
                        <a:pt x="59453" y="58612"/>
                        <a:pt x="59453" y="58612"/>
                      </a:cubicBezTo>
                      <a:cubicBezTo>
                        <a:pt x="59453" y="58612"/>
                        <a:pt x="58556" y="62115"/>
                        <a:pt x="51236" y="69806"/>
                      </a:cubicBezTo>
                      <a:cubicBezTo>
                        <a:pt x="41706" y="79817"/>
                        <a:pt x="20659" y="98155"/>
                        <a:pt x="20659" y="981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65" name="Google Shape;11565;p17"/>
              <p:cNvGrpSpPr/>
              <p:nvPr/>
            </p:nvGrpSpPr>
            <p:grpSpPr>
              <a:xfrm>
                <a:off x="6849537" y="1849742"/>
                <a:ext cx="237351" cy="171770"/>
                <a:chOff x="6849537" y="1849742"/>
                <a:chExt cx="237351" cy="171770"/>
              </a:xfrm>
            </p:grpSpPr>
            <p:sp>
              <p:nvSpPr>
                <p:cNvPr id="11566" name="Google Shape;11566;p17"/>
                <p:cNvSpPr/>
                <p:nvPr/>
              </p:nvSpPr>
              <p:spPr>
                <a:xfrm>
                  <a:off x="6849537" y="1859613"/>
                  <a:ext cx="237351" cy="161899"/>
                </a:xfrm>
                <a:custGeom>
                  <a:avLst/>
                  <a:gdLst/>
                  <a:ahLst/>
                  <a:cxnLst/>
                  <a:rect l="l" t="t" r="r" b="b"/>
                  <a:pathLst>
                    <a:path w="237351" h="161899" extrusionOk="0">
                      <a:moveTo>
                        <a:pt x="100439" y="20189"/>
                      </a:moveTo>
                      <a:cubicBezTo>
                        <a:pt x="100439" y="20189"/>
                        <a:pt x="70915" y="3403"/>
                        <a:pt x="45099" y="7064"/>
                      </a:cubicBezTo>
                      <a:cubicBezTo>
                        <a:pt x="4446" y="12813"/>
                        <a:pt x="0" y="30902"/>
                        <a:pt x="0" y="30902"/>
                      </a:cubicBezTo>
                      <a:cubicBezTo>
                        <a:pt x="0" y="30902"/>
                        <a:pt x="29089" y="26826"/>
                        <a:pt x="31946" y="45479"/>
                      </a:cubicBezTo>
                      <a:cubicBezTo>
                        <a:pt x="33433" y="55166"/>
                        <a:pt x="21907" y="67645"/>
                        <a:pt x="21907" y="67645"/>
                      </a:cubicBezTo>
                      <a:cubicBezTo>
                        <a:pt x="21907" y="67645"/>
                        <a:pt x="29773" y="78163"/>
                        <a:pt x="28867" y="88664"/>
                      </a:cubicBezTo>
                      <a:cubicBezTo>
                        <a:pt x="27970" y="99164"/>
                        <a:pt x="18302" y="109656"/>
                        <a:pt x="18302" y="109656"/>
                      </a:cubicBezTo>
                      <a:cubicBezTo>
                        <a:pt x="18302" y="109656"/>
                        <a:pt x="33397" y="111070"/>
                        <a:pt x="47863" y="107705"/>
                      </a:cubicBezTo>
                      <a:cubicBezTo>
                        <a:pt x="62328" y="104331"/>
                        <a:pt x="76166" y="96179"/>
                        <a:pt x="76166" y="96179"/>
                      </a:cubicBezTo>
                      <a:cubicBezTo>
                        <a:pt x="76166" y="96179"/>
                        <a:pt x="75213" y="103573"/>
                        <a:pt x="75426" y="110524"/>
                      </a:cubicBezTo>
                      <a:cubicBezTo>
                        <a:pt x="75648" y="117475"/>
                        <a:pt x="77025" y="123983"/>
                        <a:pt x="77025" y="123983"/>
                      </a:cubicBezTo>
                      <a:cubicBezTo>
                        <a:pt x="77025" y="123983"/>
                        <a:pt x="84614" y="123003"/>
                        <a:pt x="90668" y="120591"/>
                      </a:cubicBezTo>
                      <a:cubicBezTo>
                        <a:pt x="96723" y="118178"/>
                        <a:pt x="101243" y="114342"/>
                        <a:pt x="101243" y="114342"/>
                      </a:cubicBezTo>
                      <a:cubicBezTo>
                        <a:pt x="101243" y="114342"/>
                        <a:pt x="110015" y="129520"/>
                        <a:pt x="119443" y="141407"/>
                      </a:cubicBezTo>
                      <a:cubicBezTo>
                        <a:pt x="128862" y="153293"/>
                        <a:pt x="138928" y="161899"/>
                        <a:pt x="138928" y="161899"/>
                      </a:cubicBezTo>
                      <a:cubicBezTo>
                        <a:pt x="138928" y="161899"/>
                        <a:pt x="149345" y="149051"/>
                        <a:pt x="155224" y="136877"/>
                      </a:cubicBezTo>
                      <a:cubicBezTo>
                        <a:pt x="161094" y="124704"/>
                        <a:pt x="162434" y="113196"/>
                        <a:pt x="162434" y="113196"/>
                      </a:cubicBezTo>
                      <a:cubicBezTo>
                        <a:pt x="162434" y="113196"/>
                        <a:pt x="167767" y="116440"/>
                        <a:pt x="173221" y="118196"/>
                      </a:cubicBezTo>
                      <a:cubicBezTo>
                        <a:pt x="178665" y="119953"/>
                        <a:pt x="184239" y="120230"/>
                        <a:pt x="184239" y="120230"/>
                      </a:cubicBezTo>
                      <a:cubicBezTo>
                        <a:pt x="184239" y="120230"/>
                        <a:pt x="184590" y="110025"/>
                        <a:pt x="180699" y="100634"/>
                      </a:cubicBezTo>
                      <a:cubicBezTo>
                        <a:pt x="176808" y="91252"/>
                        <a:pt x="168673" y="82693"/>
                        <a:pt x="168673" y="82693"/>
                      </a:cubicBezTo>
                      <a:cubicBezTo>
                        <a:pt x="168673" y="82693"/>
                        <a:pt x="188657" y="90235"/>
                        <a:pt x="205831" y="92454"/>
                      </a:cubicBezTo>
                      <a:cubicBezTo>
                        <a:pt x="222996" y="94663"/>
                        <a:pt x="237352" y="91557"/>
                        <a:pt x="237352" y="91557"/>
                      </a:cubicBezTo>
                      <a:cubicBezTo>
                        <a:pt x="237352" y="91557"/>
                        <a:pt x="220926" y="80752"/>
                        <a:pt x="213966" y="70076"/>
                      </a:cubicBezTo>
                      <a:cubicBezTo>
                        <a:pt x="207005" y="59399"/>
                        <a:pt x="209510" y="48862"/>
                        <a:pt x="209510" y="48862"/>
                      </a:cubicBezTo>
                      <a:cubicBezTo>
                        <a:pt x="209510" y="48862"/>
                        <a:pt x="183213" y="47688"/>
                        <a:pt x="183000" y="21687"/>
                      </a:cubicBezTo>
                      <a:cubicBezTo>
                        <a:pt x="182917" y="11380"/>
                        <a:pt x="193362" y="8006"/>
                        <a:pt x="193362" y="8006"/>
                      </a:cubicBezTo>
                      <a:cubicBezTo>
                        <a:pt x="193362" y="8006"/>
                        <a:pt x="174154" y="-2180"/>
                        <a:pt x="150630" y="427"/>
                      </a:cubicBezTo>
                      <a:cubicBezTo>
                        <a:pt x="127106" y="3043"/>
                        <a:pt x="100439" y="20189"/>
                        <a:pt x="100439" y="201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67" name="Google Shape;11567;p17"/>
                <p:cNvSpPr/>
                <p:nvPr/>
              </p:nvSpPr>
              <p:spPr>
                <a:xfrm>
                  <a:off x="6883756" y="1849742"/>
                  <a:ext cx="162794" cy="153513"/>
                </a:xfrm>
                <a:custGeom>
                  <a:avLst/>
                  <a:gdLst/>
                  <a:ahLst/>
                  <a:cxnLst/>
                  <a:rect l="l" t="t" r="r" b="b"/>
                  <a:pathLst>
                    <a:path w="162794" h="153513" extrusionOk="0">
                      <a:moveTo>
                        <a:pt x="102611" y="153514"/>
                      </a:moveTo>
                      <a:cubicBezTo>
                        <a:pt x="102611" y="153514"/>
                        <a:pt x="100364" y="114109"/>
                        <a:pt x="94264" y="95484"/>
                      </a:cubicBezTo>
                      <a:cubicBezTo>
                        <a:pt x="90862" y="85094"/>
                        <a:pt x="87563" y="78458"/>
                        <a:pt x="87563" y="78458"/>
                      </a:cubicBezTo>
                      <a:cubicBezTo>
                        <a:pt x="87563" y="78458"/>
                        <a:pt x="92655" y="81064"/>
                        <a:pt x="103258" y="89448"/>
                      </a:cubicBezTo>
                      <a:cubicBezTo>
                        <a:pt x="113860" y="97832"/>
                        <a:pt x="129980" y="111993"/>
                        <a:pt x="129980" y="111993"/>
                      </a:cubicBezTo>
                      <a:cubicBezTo>
                        <a:pt x="129980" y="111993"/>
                        <a:pt x="118278" y="96787"/>
                        <a:pt x="107399" y="87036"/>
                      </a:cubicBezTo>
                      <a:cubicBezTo>
                        <a:pt x="96510" y="77284"/>
                        <a:pt x="86444" y="72986"/>
                        <a:pt x="86444" y="72986"/>
                      </a:cubicBezTo>
                      <a:cubicBezTo>
                        <a:pt x="86444" y="72986"/>
                        <a:pt x="84383" y="63576"/>
                        <a:pt x="80574" y="54980"/>
                      </a:cubicBezTo>
                      <a:cubicBezTo>
                        <a:pt x="76766" y="46383"/>
                        <a:pt x="71211" y="38610"/>
                        <a:pt x="71211" y="38610"/>
                      </a:cubicBezTo>
                      <a:lnTo>
                        <a:pt x="99283" y="48731"/>
                      </a:lnTo>
                      <a:cubicBezTo>
                        <a:pt x="99283" y="48731"/>
                        <a:pt x="98803" y="54536"/>
                        <a:pt x="104589" y="63031"/>
                      </a:cubicBezTo>
                      <a:cubicBezTo>
                        <a:pt x="110366" y="71516"/>
                        <a:pt x="122419" y="82691"/>
                        <a:pt x="122419" y="82691"/>
                      </a:cubicBezTo>
                      <a:cubicBezTo>
                        <a:pt x="122419" y="82691"/>
                        <a:pt x="114035" y="70952"/>
                        <a:pt x="109599" y="63373"/>
                      </a:cubicBezTo>
                      <a:cubicBezTo>
                        <a:pt x="105152" y="55784"/>
                        <a:pt x="104644" y="52345"/>
                        <a:pt x="104644" y="52345"/>
                      </a:cubicBezTo>
                      <a:lnTo>
                        <a:pt x="129194" y="64944"/>
                      </a:lnTo>
                      <a:lnTo>
                        <a:pt x="160456" y="82710"/>
                      </a:lnTo>
                      <a:lnTo>
                        <a:pt x="132568" y="62476"/>
                      </a:lnTo>
                      <a:cubicBezTo>
                        <a:pt x="132568" y="62476"/>
                        <a:pt x="135323" y="60147"/>
                        <a:pt x="142875" y="60294"/>
                      </a:cubicBezTo>
                      <a:cubicBezTo>
                        <a:pt x="150436" y="60433"/>
                        <a:pt x="162794" y="63040"/>
                        <a:pt x="162794" y="63040"/>
                      </a:cubicBezTo>
                      <a:cubicBezTo>
                        <a:pt x="162794" y="63040"/>
                        <a:pt x="150270" y="58372"/>
                        <a:pt x="141331" y="57447"/>
                      </a:cubicBezTo>
                      <a:cubicBezTo>
                        <a:pt x="132384" y="56523"/>
                        <a:pt x="127041" y="59342"/>
                        <a:pt x="127041" y="59342"/>
                      </a:cubicBezTo>
                      <a:lnTo>
                        <a:pt x="107297" y="49452"/>
                      </a:lnTo>
                      <a:lnTo>
                        <a:pt x="96298" y="43416"/>
                      </a:lnTo>
                      <a:cubicBezTo>
                        <a:pt x="96298" y="43416"/>
                        <a:pt x="100346" y="39876"/>
                        <a:pt x="110135" y="37510"/>
                      </a:cubicBezTo>
                      <a:cubicBezTo>
                        <a:pt x="119923" y="35143"/>
                        <a:pt x="135452" y="33960"/>
                        <a:pt x="135452" y="33960"/>
                      </a:cubicBezTo>
                      <a:cubicBezTo>
                        <a:pt x="135452" y="33960"/>
                        <a:pt x="120265" y="31936"/>
                        <a:pt x="108915" y="33535"/>
                      </a:cubicBezTo>
                      <a:cubicBezTo>
                        <a:pt x="97555" y="35125"/>
                        <a:pt x="90030" y="40338"/>
                        <a:pt x="90030" y="40338"/>
                      </a:cubicBezTo>
                      <a:lnTo>
                        <a:pt x="69030" y="33479"/>
                      </a:lnTo>
                      <a:cubicBezTo>
                        <a:pt x="69030" y="33479"/>
                        <a:pt x="66645" y="28562"/>
                        <a:pt x="60812" y="20197"/>
                      </a:cubicBezTo>
                      <a:cubicBezTo>
                        <a:pt x="54989" y="11822"/>
                        <a:pt x="45718" y="0"/>
                        <a:pt x="45718" y="0"/>
                      </a:cubicBezTo>
                      <a:lnTo>
                        <a:pt x="34071" y="3522"/>
                      </a:lnTo>
                      <a:cubicBezTo>
                        <a:pt x="34071" y="3522"/>
                        <a:pt x="45431" y="12996"/>
                        <a:pt x="52687" y="21241"/>
                      </a:cubicBezTo>
                      <a:cubicBezTo>
                        <a:pt x="59943" y="29477"/>
                        <a:pt x="63095" y="36483"/>
                        <a:pt x="63095" y="36483"/>
                      </a:cubicBezTo>
                      <a:lnTo>
                        <a:pt x="52022" y="46568"/>
                      </a:lnTo>
                      <a:cubicBezTo>
                        <a:pt x="52022" y="46568"/>
                        <a:pt x="42547" y="39959"/>
                        <a:pt x="29763" y="37214"/>
                      </a:cubicBezTo>
                      <a:cubicBezTo>
                        <a:pt x="16971" y="34478"/>
                        <a:pt x="111" y="33757"/>
                        <a:pt x="111" y="33757"/>
                      </a:cubicBezTo>
                      <a:cubicBezTo>
                        <a:pt x="111" y="33757"/>
                        <a:pt x="16684" y="36021"/>
                        <a:pt x="28627" y="40088"/>
                      </a:cubicBezTo>
                      <a:cubicBezTo>
                        <a:pt x="40569" y="44155"/>
                        <a:pt x="48990" y="49803"/>
                        <a:pt x="48990" y="49803"/>
                      </a:cubicBezTo>
                      <a:lnTo>
                        <a:pt x="32453" y="66247"/>
                      </a:lnTo>
                      <a:cubicBezTo>
                        <a:pt x="32453" y="66247"/>
                        <a:pt x="26584" y="64195"/>
                        <a:pt x="18468" y="66765"/>
                      </a:cubicBezTo>
                      <a:cubicBezTo>
                        <a:pt x="10353" y="69334"/>
                        <a:pt x="0" y="76526"/>
                        <a:pt x="0" y="76526"/>
                      </a:cubicBezTo>
                      <a:cubicBezTo>
                        <a:pt x="0" y="76526"/>
                        <a:pt x="12192" y="71423"/>
                        <a:pt x="19605" y="69547"/>
                      </a:cubicBezTo>
                      <a:cubicBezTo>
                        <a:pt x="27009" y="67680"/>
                        <a:pt x="29625" y="69029"/>
                        <a:pt x="29625" y="69029"/>
                      </a:cubicBezTo>
                      <a:lnTo>
                        <a:pt x="9031" y="105726"/>
                      </a:lnTo>
                      <a:cubicBezTo>
                        <a:pt x="9031" y="105726"/>
                        <a:pt x="26260" y="81887"/>
                        <a:pt x="36003" y="70342"/>
                      </a:cubicBezTo>
                      <a:cubicBezTo>
                        <a:pt x="43360" y="61635"/>
                        <a:pt x="46771" y="58871"/>
                        <a:pt x="46771" y="58871"/>
                      </a:cubicBezTo>
                      <a:cubicBezTo>
                        <a:pt x="46771" y="58871"/>
                        <a:pt x="49360" y="62966"/>
                        <a:pt x="50959" y="69519"/>
                      </a:cubicBezTo>
                      <a:cubicBezTo>
                        <a:pt x="52558" y="76082"/>
                        <a:pt x="52641" y="84207"/>
                        <a:pt x="52641" y="84207"/>
                      </a:cubicBezTo>
                      <a:cubicBezTo>
                        <a:pt x="52641" y="84207"/>
                        <a:pt x="55118" y="75694"/>
                        <a:pt x="54776" y="68669"/>
                      </a:cubicBezTo>
                      <a:cubicBezTo>
                        <a:pt x="54434" y="61644"/>
                        <a:pt x="51282" y="56107"/>
                        <a:pt x="51282" y="56107"/>
                      </a:cubicBezTo>
                      <a:lnTo>
                        <a:pt x="66016" y="41780"/>
                      </a:lnTo>
                      <a:cubicBezTo>
                        <a:pt x="66016" y="41780"/>
                        <a:pt x="70767" y="50506"/>
                        <a:pt x="74354" y="57854"/>
                      </a:cubicBezTo>
                      <a:cubicBezTo>
                        <a:pt x="77940" y="65212"/>
                        <a:pt x="79835" y="73365"/>
                        <a:pt x="79835" y="73365"/>
                      </a:cubicBezTo>
                      <a:cubicBezTo>
                        <a:pt x="79835" y="73365"/>
                        <a:pt x="72754" y="80325"/>
                        <a:pt x="67773" y="89956"/>
                      </a:cubicBezTo>
                      <a:cubicBezTo>
                        <a:pt x="62790" y="99588"/>
                        <a:pt x="59906" y="111891"/>
                        <a:pt x="59906" y="111891"/>
                      </a:cubicBezTo>
                      <a:cubicBezTo>
                        <a:pt x="59906" y="111891"/>
                        <a:pt x="65138" y="101002"/>
                        <a:pt x="70527" y="92813"/>
                      </a:cubicBezTo>
                      <a:cubicBezTo>
                        <a:pt x="75906" y="84623"/>
                        <a:pt x="81443" y="79123"/>
                        <a:pt x="81443" y="79123"/>
                      </a:cubicBezTo>
                      <a:cubicBezTo>
                        <a:pt x="81443" y="79123"/>
                        <a:pt x="85048" y="83449"/>
                        <a:pt x="89328" y="97712"/>
                      </a:cubicBezTo>
                      <a:cubicBezTo>
                        <a:pt x="94892" y="116291"/>
                        <a:pt x="102611" y="153514"/>
                        <a:pt x="102611" y="153514"/>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68" name="Google Shape;11568;p17"/>
              <p:cNvGrpSpPr/>
              <p:nvPr/>
            </p:nvGrpSpPr>
            <p:grpSpPr>
              <a:xfrm>
                <a:off x="7298691" y="2642139"/>
                <a:ext cx="303487" cy="219631"/>
                <a:chOff x="7298691" y="2642139"/>
                <a:chExt cx="303487" cy="219631"/>
              </a:xfrm>
            </p:grpSpPr>
            <p:sp>
              <p:nvSpPr>
                <p:cNvPr id="11569" name="Google Shape;11569;p17"/>
                <p:cNvSpPr/>
                <p:nvPr/>
              </p:nvSpPr>
              <p:spPr>
                <a:xfrm>
                  <a:off x="7298691" y="2654761"/>
                  <a:ext cx="303487" cy="207009"/>
                </a:xfrm>
                <a:custGeom>
                  <a:avLst/>
                  <a:gdLst/>
                  <a:ahLst/>
                  <a:cxnLst/>
                  <a:rect l="l" t="t" r="r" b="b"/>
                  <a:pathLst>
                    <a:path w="303487" h="207009" extrusionOk="0">
                      <a:moveTo>
                        <a:pt x="128427" y="25821"/>
                      </a:moveTo>
                      <a:cubicBezTo>
                        <a:pt x="128427" y="25821"/>
                        <a:pt x="90668" y="4348"/>
                        <a:pt x="57669" y="9025"/>
                      </a:cubicBezTo>
                      <a:cubicBezTo>
                        <a:pt x="5685" y="16383"/>
                        <a:pt x="0" y="39519"/>
                        <a:pt x="0" y="39519"/>
                      </a:cubicBezTo>
                      <a:cubicBezTo>
                        <a:pt x="0" y="39519"/>
                        <a:pt x="37195" y="34297"/>
                        <a:pt x="40846" y="58154"/>
                      </a:cubicBezTo>
                      <a:cubicBezTo>
                        <a:pt x="42751" y="70531"/>
                        <a:pt x="28007" y="86494"/>
                        <a:pt x="28007" y="86494"/>
                      </a:cubicBezTo>
                      <a:cubicBezTo>
                        <a:pt x="28007" y="86494"/>
                        <a:pt x="38073" y="99943"/>
                        <a:pt x="36918" y="113374"/>
                      </a:cubicBezTo>
                      <a:cubicBezTo>
                        <a:pt x="35772" y="126804"/>
                        <a:pt x="23404" y="140207"/>
                        <a:pt x="23404" y="140207"/>
                      </a:cubicBezTo>
                      <a:cubicBezTo>
                        <a:pt x="23404" y="140207"/>
                        <a:pt x="42704" y="142019"/>
                        <a:pt x="61200" y="137712"/>
                      </a:cubicBezTo>
                      <a:cubicBezTo>
                        <a:pt x="79696" y="133404"/>
                        <a:pt x="97388" y="122978"/>
                        <a:pt x="97388" y="122978"/>
                      </a:cubicBezTo>
                      <a:cubicBezTo>
                        <a:pt x="97388" y="122978"/>
                        <a:pt x="96177" y="132434"/>
                        <a:pt x="96445" y="141326"/>
                      </a:cubicBezTo>
                      <a:cubicBezTo>
                        <a:pt x="96722" y="150209"/>
                        <a:pt x="98497" y="158537"/>
                        <a:pt x="98497" y="158537"/>
                      </a:cubicBezTo>
                      <a:cubicBezTo>
                        <a:pt x="98497" y="158537"/>
                        <a:pt x="108193" y="157280"/>
                        <a:pt x="115930" y="154193"/>
                      </a:cubicBezTo>
                      <a:cubicBezTo>
                        <a:pt x="123676" y="151105"/>
                        <a:pt x="129453" y="146197"/>
                        <a:pt x="129453" y="146197"/>
                      </a:cubicBezTo>
                      <a:cubicBezTo>
                        <a:pt x="129453" y="146197"/>
                        <a:pt x="140675" y="165608"/>
                        <a:pt x="152728" y="180813"/>
                      </a:cubicBezTo>
                      <a:cubicBezTo>
                        <a:pt x="164772" y="196010"/>
                        <a:pt x="177648" y="207009"/>
                        <a:pt x="177648" y="207009"/>
                      </a:cubicBezTo>
                      <a:cubicBezTo>
                        <a:pt x="177648" y="207009"/>
                        <a:pt x="190968" y="190593"/>
                        <a:pt x="198473" y="175027"/>
                      </a:cubicBezTo>
                      <a:cubicBezTo>
                        <a:pt x="205988" y="159452"/>
                        <a:pt x="207698" y="144737"/>
                        <a:pt x="207698" y="144737"/>
                      </a:cubicBezTo>
                      <a:cubicBezTo>
                        <a:pt x="207698" y="144737"/>
                        <a:pt x="214520" y="148887"/>
                        <a:pt x="221489" y="151133"/>
                      </a:cubicBezTo>
                      <a:cubicBezTo>
                        <a:pt x="228459" y="153379"/>
                        <a:pt x="235576" y="153730"/>
                        <a:pt x="235576" y="153730"/>
                      </a:cubicBezTo>
                      <a:cubicBezTo>
                        <a:pt x="235576" y="153730"/>
                        <a:pt x="236020" y="140679"/>
                        <a:pt x="231047" y="128681"/>
                      </a:cubicBezTo>
                      <a:cubicBezTo>
                        <a:pt x="226074" y="116683"/>
                        <a:pt x="215676" y="105739"/>
                        <a:pt x="215676" y="105739"/>
                      </a:cubicBezTo>
                      <a:cubicBezTo>
                        <a:pt x="215676" y="105739"/>
                        <a:pt x="241233" y="115380"/>
                        <a:pt x="263186" y="118208"/>
                      </a:cubicBezTo>
                      <a:cubicBezTo>
                        <a:pt x="285139" y="121046"/>
                        <a:pt x="303488" y="117071"/>
                        <a:pt x="303488" y="117071"/>
                      </a:cubicBezTo>
                      <a:cubicBezTo>
                        <a:pt x="303488" y="117071"/>
                        <a:pt x="282486" y="103252"/>
                        <a:pt x="273585" y="89600"/>
                      </a:cubicBezTo>
                      <a:cubicBezTo>
                        <a:pt x="264684" y="75947"/>
                        <a:pt x="267891" y="62471"/>
                        <a:pt x="267891" y="62471"/>
                      </a:cubicBezTo>
                      <a:cubicBezTo>
                        <a:pt x="267891" y="62471"/>
                        <a:pt x="234264" y="60973"/>
                        <a:pt x="233996" y="27725"/>
                      </a:cubicBezTo>
                      <a:cubicBezTo>
                        <a:pt x="233885" y="14544"/>
                        <a:pt x="247250" y="10236"/>
                        <a:pt x="247250" y="10236"/>
                      </a:cubicBezTo>
                      <a:cubicBezTo>
                        <a:pt x="247250" y="10236"/>
                        <a:pt x="222682" y="-2797"/>
                        <a:pt x="192604" y="549"/>
                      </a:cubicBezTo>
                      <a:cubicBezTo>
                        <a:pt x="162526" y="3886"/>
                        <a:pt x="128427" y="25821"/>
                        <a:pt x="128427" y="25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70" name="Google Shape;11570;p17"/>
                <p:cNvSpPr/>
                <p:nvPr/>
              </p:nvSpPr>
              <p:spPr>
                <a:xfrm>
                  <a:off x="7342440" y="2642139"/>
                  <a:ext cx="208160" cy="196292"/>
                </a:xfrm>
                <a:custGeom>
                  <a:avLst/>
                  <a:gdLst/>
                  <a:ahLst/>
                  <a:cxnLst/>
                  <a:rect l="l" t="t" r="r" b="b"/>
                  <a:pathLst>
                    <a:path w="208160" h="196292" extrusionOk="0">
                      <a:moveTo>
                        <a:pt x="131219" y="196292"/>
                      </a:moveTo>
                      <a:cubicBezTo>
                        <a:pt x="131219" y="196292"/>
                        <a:pt x="128344" y="145907"/>
                        <a:pt x="120543" y="122096"/>
                      </a:cubicBezTo>
                      <a:cubicBezTo>
                        <a:pt x="116189" y="108813"/>
                        <a:pt x="111974" y="100319"/>
                        <a:pt x="111974" y="100319"/>
                      </a:cubicBezTo>
                      <a:cubicBezTo>
                        <a:pt x="111974" y="100319"/>
                        <a:pt x="118481" y="103646"/>
                        <a:pt x="132032" y="114368"/>
                      </a:cubicBezTo>
                      <a:cubicBezTo>
                        <a:pt x="145593" y="125091"/>
                        <a:pt x="166205" y="143208"/>
                        <a:pt x="166205" y="143208"/>
                      </a:cubicBezTo>
                      <a:cubicBezTo>
                        <a:pt x="166205" y="143208"/>
                        <a:pt x="151250" y="123760"/>
                        <a:pt x="137329" y="111300"/>
                      </a:cubicBezTo>
                      <a:cubicBezTo>
                        <a:pt x="123408" y="98830"/>
                        <a:pt x="110532" y="93330"/>
                        <a:pt x="110532" y="93330"/>
                      </a:cubicBezTo>
                      <a:cubicBezTo>
                        <a:pt x="110532" y="93330"/>
                        <a:pt x="107907" y="81296"/>
                        <a:pt x="103036" y="70305"/>
                      </a:cubicBezTo>
                      <a:cubicBezTo>
                        <a:pt x="98165" y="59315"/>
                        <a:pt x="91057" y="49369"/>
                        <a:pt x="91057" y="49369"/>
                      </a:cubicBezTo>
                      <a:lnTo>
                        <a:pt x="126948" y="62310"/>
                      </a:lnTo>
                      <a:cubicBezTo>
                        <a:pt x="126948" y="62310"/>
                        <a:pt x="126339" y="69741"/>
                        <a:pt x="133733" y="80593"/>
                      </a:cubicBezTo>
                      <a:cubicBezTo>
                        <a:pt x="141128" y="91454"/>
                        <a:pt x="156536" y="105735"/>
                        <a:pt x="156536" y="105735"/>
                      </a:cubicBezTo>
                      <a:cubicBezTo>
                        <a:pt x="156536" y="105735"/>
                        <a:pt x="145823" y="90733"/>
                        <a:pt x="140139" y="81028"/>
                      </a:cubicBezTo>
                      <a:cubicBezTo>
                        <a:pt x="134463" y="71331"/>
                        <a:pt x="133816" y="66931"/>
                        <a:pt x="133816" y="66931"/>
                      </a:cubicBezTo>
                      <a:lnTo>
                        <a:pt x="165207" y="83042"/>
                      </a:lnTo>
                      <a:lnTo>
                        <a:pt x="205175" y="105753"/>
                      </a:lnTo>
                      <a:lnTo>
                        <a:pt x="169514" y="79881"/>
                      </a:lnTo>
                      <a:cubicBezTo>
                        <a:pt x="169514" y="79881"/>
                        <a:pt x="173036" y="76914"/>
                        <a:pt x="182695" y="77099"/>
                      </a:cubicBezTo>
                      <a:cubicBezTo>
                        <a:pt x="192354" y="77275"/>
                        <a:pt x="208161" y="80611"/>
                        <a:pt x="208161" y="80611"/>
                      </a:cubicBezTo>
                      <a:cubicBezTo>
                        <a:pt x="208161" y="80611"/>
                        <a:pt x="192142" y="74640"/>
                        <a:pt x="180717" y="73457"/>
                      </a:cubicBezTo>
                      <a:cubicBezTo>
                        <a:pt x="169283" y="72274"/>
                        <a:pt x="162443" y="75879"/>
                        <a:pt x="162443" y="75879"/>
                      </a:cubicBezTo>
                      <a:lnTo>
                        <a:pt x="137199" y="63234"/>
                      </a:lnTo>
                      <a:lnTo>
                        <a:pt x="123140" y="55516"/>
                      </a:lnTo>
                      <a:cubicBezTo>
                        <a:pt x="123140" y="55516"/>
                        <a:pt x="128317" y="50987"/>
                        <a:pt x="140832" y="47964"/>
                      </a:cubicBezTo>
                      <a:cubicBezTo>
                        <a:pt x="153348" y="44941"/>
                        <a:pt x="173203" y="43426"/>
                        <a:pt x="173203" y="43426"/>
                      </a:cubicBezTo>
                      <a:cubicBezTo>
                        <a:pt x="173203" y="43426"/>
                        <a:pt x="153791" y="40837"/>
                        <a:pt x="139270" y="42880"/>
                      </a:cubicBezTo>
                      <a:cubicBezTo>
                        <a:pt x="124749" y="44914"/>
                        <a:pt x="115117" y="51578"/>
                        <a:pt x="115117" y="51578"/>
                      </a:cubicBezTo>
                      <a:lnTo>
                        <a:pt x="88265" y="42806"/>
                      </a:lnTo>
                      <a:cubicBezTo>
                        <a:pt x="88265" y="42806"/>
                        <a:pt x="85224" y="36530"/>
                        <a:pt x="77774" y="25826"/>
                      </a:cubicBezTo>
                      <a:cubicBezTo>
                        <a:pt x="70324" y="15122"/>
                        <a:pt x="58464" y="0"/>
                        <a:pt x="58464" y="0"/>
                      </a:cubicBezTo>
                      <a:lnTo>
                        <a:pt x="43573" y="4502"/>
                      </a:lnTo>
                      <a:cubicBezTo>
                        <a:pt x="43573" y="4502"/>
                        <a:pt x="58104" y="16620"/>
                        <a:pt x="67375" y="27157"/>
                      </a:cubicBezTo>
                      <a:cubicBezTo>
                        <a:pt x="76656" y="37694"/>
                        <a:pt x="80685" y="46652"/>
                        <a:pt x="80685" y="46652"/>
                      </a:cubicBezTo>
                      <a:lnTo>
                        <a:pt x="66525" y="59555"/>
                      </a:lnTo>
                      <a:cubicBezTo>
                        <a:pt x="66525" y="59555"/>
                        <a:pt x="54416" y="51097"/>
                        <a:pt x="38065" y="47594"/>
                      </a:cubicBezTo>
                      <a:cubicBezTo>
                        <a:pt x="21713" y="44091"/>
                        <a:pt x="148" y="43167"/>
                        <a:pt x="148" y="43167"/>
                      </a:cubicBezTo>
                      <a:cubicBezTo>
                        <a:pt x="148" y="43167"/>
                        <a:pt x="21343" y="46060"/>
                        <a:pt x="36613" y="51255"/>
                      </a:cubicBezTo>
                      <a:cubicBezTo>
                        <a:pt x="51883" y="56458"/>
                        <a:pt x="62652" y="63687"/>
                        <a:pt x="62652" y="63687"/>
                      </a:cubicBezTo>
                      <a:lnTo>
                        <a:pt x="41512" y="84706"/>
                      </a:lnTo>
                      <a:cubicBezTo>
                        <a:pt x="41512" y="84706"/>
                        <a:pt x="34006" y="82081"/>
                        <a:pt x="23626" y="85372"/>
                      </a:cubicBezTo>
                      <a:cubicBezTo>
                        <a:pt x="13246" y="88653"/>
                        <a:pt x="0" y="97851"/>
                        <a:pt x="0" y="97851"/>
                      </a:cubicBezTo>
                      <a:cubicBezTo>
                        <a:pt x="0" y="97851"/>
                        <a:pt x="15603" y="91334"/>
                        <a:pt x="25068" y="88930"/>
                      </a:cubicBezTo>
                      <a:cubicBezTo>
                        <a:pt x="34542" y="86536"/>
                        <a:pt x="37889" y="88265"/>
                        <a:pt x="37889" y="88265"/>
                      </a:cubicBezTo>
                      <a:lnTo>
                        <a:pt x="11554" y="135194"/>
                      </a:lnTo>
                      <a:cubicBezTo>
                        <a:pt x="11554" y="135194"/>
                        <a:pt x="33581" y="104709"/>
                        <a:pt x="46041" y="89947"/>
                      </a:cubicBezTo>
                      <a:cubicBezTo>
                        <a:pt x="55451" y="78809"/>
                        <a:pt x="59805" y="75278"/>
                        <a:pt x="59805" y="75278"/>
                      </a:cubicBezTo>
                      <a:cubicBezTo>
                        <a:pt x="59805" y="75278"/>
                        <a:pt x="63123" y="80519"/>
                        <a:pt x="65166" y="88903"/>
                      </a:cubicBezTo>
                      <a:cubicBezTo>
                        <a:pt x="67208" y="97277"/>
                        <a:pt x="67320" y="107676"/>
                        <a:pt x="67320" y="107676"/>
                      </a:cubicBezTo>
                      <a:cubicBezTo>
                        <a:pt x="67320" y="107676"/>
                        <a:pt x="70481" y="96787"/>
                        <a:pt x="70046" y="87803"/>
                      </a:cubicBezTo>
                      <a:cubicBezTo>
                        <a:pt x="69612" y="78818"/>
                        <a:pt x="65572" y="71747"/>
                        <a:pt x="65572" y="71747"/>
                      </a:cubicBezTo>
                      <a:lnTo>
                        <a:pt x="84420" y="53427"/>
                      </a:lnTo>
                      <a:cubicBezTo>
                        <a:pt x="84420" y="53427"/>
                        <a:pt x="90493" y="64574"/>
                        <a:pt x="95077" y="73975"/>
                      </a:cubicBezTo>
                      <a:cubicBezTo>
                        <a:pt x="99671" y="83385"/>
                        <a:pt x="102093" y="93802"/>
                        <a:pt x="102093" y="93802"/>
                      </a:cubicBezTo>
                      <a:cubicBezTo>
                        <a:pt x="102093" y="93802"/>
                        <a:pt x="93035" y="102703"/>
                        <a:pt x="86666" y="115024"/>
                      </a:cubicBezTo>
                      <a:cubicBezTo>
                        <a:pt x="80288" y="127337"/>
                        <a:pt x="76600" y="143069"/>
                        <a:pt x="76600" y="143069"/>
                      </a:cubicBezTo>
                      <a:cubicBezTo>
                        <a:pt x="76600" y="143069"/>
                        <a:pt x="83301" y="129148"/>
                        <a:pt x="90179" y="118676"/>
                      </a:cubicBezTo>
                      <a:cubicBezTo>
                        <a:pt x="97065" y="108203"/>
                        <a:pt x="104136" y="101169"/>
                        <a:pt x="104136" y="101169"/>
                      </a:cubicBezTo>
                      <a:cubicBezTo>
                        <a:pt x="104136" y="101169"/>
                        <a:pt x="108757" y="106705"/>
                        <a:pt x="114220" y="124943"/>
                      </a:cubicBezTo>
                      <a:cubicBezTo>
                        <a:pt x="121338" y="148698"/>
                        <a:pt x="131219" y="196292"/>
                        <a:pt x="131219" y="1962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71" name="Google Shape;11571;p17"/>
              <p:cNvGrpSpPr/>
              <p:nvPr/>
            </p:nvGrpSpPr>
            <p:grpSpPr>
              <a:xfrm>
                <a:off x="7761889" y="2549262"/>
                <a:ext cx="171358" cy="255756"/>
                <a:chOff x="7761889" y="2549262"/>
                <a:chExt cx="171358" cy="255756"/>
              </a:xfrm>
            </p:grpSpPr>
            <p:sp>
              <p:nvSpPr>
                <p:cNvPr id="11572" name="Google Shape;11572;p17"/>
                <p:cNvSpPr/>
                <p:nvPr/>
              </p:nvSpPr>
              <p:spPr>
                <a:xfrm>
                  <a:off x="7761889" y="2549262"/>
                  <a:ext cx="171358" cy="255756"/>
                </a:xfrm>
                <a:custGeom>
                  <a:avLst/>
                  <a:gdLst/>
                  <a:ahLst/>
                  <a:cxnLst/>
                  <a:rect l="l" t="t" r="r" b="b"/>
                  <a:pathLst>
                    <a:path w="171358" h="255756" extrusionOk="0">
                      <a:moveTo>
                        <a:pt x="40667" y="158246"/>
                      </a:moveTo>
                      <a:cubicBezTo>
                        <a:pt x="40667" y="158246"/>
                        <a:pt x="32542" y="192780"/>
                        <a:pt x="43800" y="217580"/>
                      </a:cubicBezTo>
                      <a:cubicBezTo>
                        <a:pt x="61547" y="256624"/>
                        <a:pt x="80986" y="255754"/>
                        <a:pt x="80986" y="255754"/>
                      </a:cubicBezTo>
                      <a:cubicBezTo>
                        <a:pt x="80986" y="255754"/>
                        <a:pt x="68332" y="227803"/>
                        <a:pt x="86181" y="219447"/>
                      </a:cubicBezTo>
                      <a:cubicBezTo>
                        <a:pt x="95452" y="215102"/>
                        <a:pt x="111360" y="222978"/>
                        <a:pt x="111360" y="222978"/>
                      </a:cubicBezTo>
                      <a:cubicBezTo>
                        <a:pt x="111360" y="222978"/>
                        <a:pt x="119587" y="211997"/>
                        <a:pt x="130374" y="209806"/>
                      </a:cubicBezTo>
                      <a:cubicBezTo>
                        <a:pt x="141170" y="207615"/>
                        <a:pt x="154527" y="214215"/>
                        <a:pt x="154527" y="214215"/>
                      </a:cubicBezTo>
                      <a:cubicBezTo>
                        <a:pt x="154527" y="214215"/>
                        <a:pt x="151504" y="198677"/>
                        <a:pt x="143860" y="185172"/>
                      </a:cubicBezTo>
                      <a:cubicBezTo>
                        <a:pt x="136225" y="171668"/>
                        <a:pt x="123977" y="160197"/>
                        <a:pt x="123977" y="160197"/>
                      </a:cubicBezTo>
                      <a:cubicBezTo>
                        <a:pt x="123977" y="160197"/>
                        <a:pt x="131668" y="158967"/>
                        <a:pt x="138572" y="156703"/>
                      </a:cubicBezTo>
                      <a:cubicBezTo>
                        <a:pt x="145477" y="154438"/>
                        <a:pt x="151596" y="151138"/>
                        <a:pt x="151596" y="151138"/>
                      </a:cubicBezTo>
                      <a:cubicBezTo>
                        <a:pt x="151596" y="151138"/>
                        <a:pt x="148370" y="143827"/>
                        <a:pt x="144174" y="138465"/>
                      </a:cubicBezTo>
                      <a:cubicBezTo>
                        <a:pt x="139978" y="133114"/>
                        <a:pt x="134792" y="129712"/>
                        <a:pt x="134792" y="129712"/>
                      </a:cubicBezTo>
                      <a:cubicBezTo>
                        <a:pt x="134792" y="129712"/>
                        <a:pt x="147419" y="116439"/>
                        <a:pt x="156560" y="103498"/>
                      </a:cubicBezTo>
                      <a:cubicBezTo>
                        <a:pt x="165702" y="90557"/>
                        <a:pt x="171359" y="77931"/>
                        <a:pt x="171359" y="77931"/>
                      </a:cubicBezTo>
                      <a:cubicBezTo>
                        <a:pt x="171359" y="77931"/>
                        <a:pt x="155423" y="71276"/>
                        <a:pt x="141494" y="68965"/>
                      </a:cubicBezTo>
                      <a:cubicBezTo>
                        <a:pt x="127555" y="66663"/>
                        <a:pt x="115630" y="68715"/>
                        <a:pt x="115630" y="68715"/>
                      </a:cubicBezTo>
                      <a:cubicBezTo>
                        <a:pt x="115630" y="68715"/>
                        <a:pt x="117304" y="62420"/>
                        <a:pt x="117461" y="56431"/>
                      </a:cubicBezTo>
                      <a:cubicBezTo>
                        <a:pt x="117618" y="50450"/>
                        <a:pt x="116259" y="44793"/>
                        <a:pt x="116259" y="44793"/>
                      </a:cubicBezTo>
                      <a:cubicBezTo>
                        <a:pt x="116259" y="44793"/>
                        <a:pt x="105925" y="47446"/>
                        <a:pt x="97662" y="54110"/>
                      </a:cubicBezTo>
                      <a:cubicBezTo>
                        <a:pt x="89407" y="60775"/>
                        <a:pt x="83223" y="71442"/>
                        <a:pt x="83223" y="71442"/>
                      </a:cubicBezTo>
                      <a:cubicBezTo>
                        <a:pt x="83223" y="71442"/>
                        <a:pt x="84887" y="49193"/>
                        <a:pt x="82059" y="31335"/>
                      </a:cubicBezTo>
                      <a:cubicBezTo>
                        <a:pt x="79221" y="13468"/>
                        <a:pt x="71882" y="0"/>
                        <a:pt x="71882" y="0"/>
                      </a:cubicBezTo>
                      <a:cubicBezTo>
                        <a:pt x="71882" y="0"/>
                        <a:pt x="65883" y="19651"/>
                        <a:pt x="57231" y="29764"/>
                      </a:cubicBezTo>
                      <a:cubicBezTo>
                        <a:pt x="48579" y="39885"/>
                        <a:pt x="37284" y="40477"/>
                        <a:pt x="37284" y="40477"/>
                      </a:cubicBezTo>
                      <a:cubicBezTo>
                        <a:pt x="37284" y="40477"/>
                        <a:pt x="43847" y="67181"/>
                        <a:pt x="17854" y="75056"/>
                      </a:cubicBezTo>
                      <a:cubicBezTo>
                        <a:pt x="7548" y="78171"/>
                        <a:pt x="1087" y="68696"/>
                        <a:pt x="1087" y="68696"/>
                      </a:cubicBezTo>
                      <a:cubicBezTo>
                        <a:pt x="1087" y="68696"/>
                        <a:pt x="-3470" y="90945"/>
                        <a:pt x="6078" y="113758"/>
                      </a:cubicBezTo>
                      <a:cubicBezTo>
                        <a:pt x="15627" y="136561"/>
                        <a:pt x="40667" y="158246"/>
                        <a:pt x="40667" y="15824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73" name="Google Shape;11573;p17"/>
                <p:cNvSpPr/>
                <p:nvPr/>
              </p:nvSpPr>
              <p:spPr>
                <a:xfrm>
                  <a:off x="7778459" y="2597549"/>
                  <a:ext cx="137115" cy="175124"/>
                </a:xfrm>
                <a:custGeom>
                  <a:avLst/>
                  <a:gdLst/>
                  <a:ahLst/>
                  <a:cxnLst/>
                  <a:rect l="l" t="t" r="r" b="b"/>
                  <a:pathLst>
                    <a:path w="137115" h="175124" extrusionOk="0">
                      <a:moveTo>
                        <a:pt x="137116" y="37121"/>
                      </a:moveTo>
                      <a:cubicBezTo>
                        <a:pt x="137116" y="37121"/>
                        <a:pt x="98276" y="50977"/>
                        <a:pt x="81415" y="62577"/>
                      </a:cubicBezTo>
                      <a:cubicBezTo>
                        <a:pt x="72006" y="69048"/>
                        <a:pt x="66312" y="74307"/>
                        <a:pt x="66312" y="74307"/>
                      </a:cubicBezTo>
                      <a:cubicBezTo>
                        <a:pt x="66312" y="74307"/>
                        <a:pt x="67430" y="68438"/>
                        <a:pt x="72708" y="55340"/>
                      </a:cubicBezTo>
                      <a:cubicBezTo>
                        <a:pt x="77995" y="42251"/>
                        <a:pt x="87442" y="21916"/>
                        <a:pt x="87442" y="21916"/>
                      </a:cubicBezTo>
                      <a:cubicBezTo>
                        <a:pt x="87442" y="21916"/>
                        <a:pt x="75648" y="38120"/>
                        <a:pt x="69085" y="51901"/>
                      </a:cubicBezTo>
                      <a:cubicBezTo>
                        <a:pt x="62513" y="65683"/>
                        <a:pt x="61172" y="77043"/>
                        <a:pt x="61172" y="77043"/>
                      </a:cubicBezTo>
                      <a:cubicBezTo>
                        <a:pt x="61172" y="77043"/>
                        <a:pt x="52345" y="81878"/>
                        <a:pt x="44849" y="88228"/>
                      </a:cubicBezTo>
                      <a:cubicBezTo>
                        <a:pt x="37353" y="94569"/>
                        <a:pt x="31196" y="102435"/>
                        <a:pt x="31196" y="102435"/>
                      </a:cubicBezTo>
                      <a:lnTo>
                        <a:pt x="33073" y="71322"/>
                      </a:lnTo>
                      <a:cubicBezTo>
                        <a:pt x="33073" y="71322"/>
                        <a:pt x="39035" y="70092"/>
                        <a:pt x="45847" y="61792"/>
                      </a:cubicBezTo>
                      <a:cubicBezTo>
                        <a:pt x="52650" y="53491"/>
                        <a:pt x="60295" y="38129"/>
                        <a:pt x="60295" y="38129"/>
                      </a:cubicBezTo>
                      <a:cubicBezTo>
                        <a:pt x="60295" y="38129"/>
                        <a:pt x="51005" y="49979"/>
                        <a:pt x="44710" y="56671"/>
                      </a:cubicBezTo>
                      <a:cubicBezTo>
                        <a:pt x="38415" y="63354"/>
                        <a:pt x="35116" y="64879"/>
                        <a:pt x="35116" y="64879"/>
                      </a:cubicBezTo>
                      <a:lnTo>
                        <a:pt x="40514" y="36557"/>
                      </a:lnTo>
                      <a:lnTo>
                        <a:pt x="49119" y="0"/>
                      </a:lnTo>
                      <a:lnTo>
                        <a:pt x="37047" y="33905"/>
                      </a:lnTo>
                      <a:cubicBezTo>
                        <a:pt x="37047" y="33905"/>
                        <a:pt x="33904" y="31834"/>
                        <a:pt x="31825" y="24218"/>
                      </a:cubicBezTo>
                      <a:cubicBezTo>
                        <a:pt x="29745" y="16601"/>
                        <a:pt x="28719" y="3448"/>
                        <a:pt x="28719" y="3448"/>
                      </a:cubicBezTo>
                      <a:cubicBezTo>
                        <a:pt x="28719" y="3448"/>
                        <a:pt x="27730" y="17377"/>
                        <a:pt x="29431" y="26612"/>
                      </a:cubicBezTo>
                      <a:cubicBezTo>
                        <a:pt x="31131" y="35846"/>
                        <a:pt x="35531" y="40375"/>
                        <a:pt x="35531" y="40375"/>
                      </a:cubicBezTo>
                      <a:lnTo>
                        <a:pt x="31437" y="63067"/>
                      </a:lnTo>
                      <a:lnTo>
                        <a:pt x="28627" y="75879"/>
                      </a:lnTo>
                      <a:cubicBezTo>
                        <a:pt x="28627" y="75879"/>
                        <a:pt x="23885" y="72865"/>
                        <a:pt x="18626" y="63752"/>
                      </a:cubicBezTo>
                      <a:cubicBezTo>
                        <a:pt x="13375" y="54637"/>
                        <a:pt x="7616" y="39414"/>
                        <a:pt x="7616" y="39414"/>
                      </a:cubicBezTo>
                      <a:cubicBezTo>
                        <a:pt x="7616" y="39414"/>
                        <a:pt x="10066" y="55229"/>
                        <a:pt x="15002" y="66136"/>
                      </a:cubicBezTo>
                      <a:cubicBezTo>
                        <a:pt x="19947" y="77053"/>
                        <a:pt x="27388" y="83070"/>
                        <a:pt x="27388" y="83070"/>
                      </a:cubicBezTo>
                      <a:lnTo>
                        <a:pt x="26695" y="106132"/>
                      </a:lnTo>
                      <a:cubicBezTo>
                        <a:pt x="26695" y="106132"/>
                        <a:pt x="22470" y="109968"/>
                        <a:pt x="15797" y="118278"/>
                      </a:cubicBezTo>
                      <a:cubicBezTo>
                        <a:pt x="9123" y="126579"/>
                        <a:pt x="0" y="139353"/>
                        <a:pt x="0" y="139353"/>
                      </a:cubicBezTo>
                      <a:lnTo>
                        <a:pt x="6960" y="149992"/>
                      </a:lnTo>
                      <a:cubicBezTo>
                        <a:pt x="6960" y="149992"/>
                        <a:pt x="13116" y="135813"/>
                        <a:pt x="19235" y="126116"/>
                      </a:cubicBezTo>
                      <a:cubicBezTo>
                        <a:pt x="25364" y="116411"/>
                        <a:pt x="31455" y="111188"/>
                        <a:pt x="31455" y="111188"/>
                      </a:cubicBezTo>
                      <a:lnTo>
                        <a:pt x="44830" y="119323"/>
                      </a:lnTo>
                      <a:cubicBezTo>
                        <a:pt x="44830" y="119323"/>
                        <a:pt x="40985" y="130766"/>
                        <a:pt x="42011" y="144391"/>
                      </a:cubicBezTo>
                      <a:cubicBezTo>
                        <a:pt x="43028" y="158015"/>
                        <a:pt x="47271" y="175125"/>
                        <a:pt x="47271" y="175125"/>
                      </a:cubicBezTo>
                      <a:cubicBezTo>
                        <a:pt x="47271" y="175125"/>
                        <a:pt x="44655" y="157849"/>
                        <a:pt x="45218" y="144677"/>
                      </a:cubicBezTo>
                      <a:cubicBezTo>
                        <a:pt x="45773" y="131515"/>
                        <a:pt x="48962" y="121402"/>
                        <a:pt x="48962" y="121402"/>
                      </a:cubicBezTo>
                      <a:lnTo>
                        <a:pt x="70314" y="133132"/>
                      </a:lnTo>
                      <a:cubicBezTo>
                        <a:pt x="70314" y="133132"/>
                        <a:pt x="69981" y="139621"/>
                        <a:pt x="74945" y="146997"/>
                      </a:cubicBezTo>
                      <a:cubicBezTo>
                        <a:pt x="79909" y="154383"/>
                        <a:pt x="90169" y="162646"/>
                        <a:pt x="90169" y="162646"/>
                      </a:cubicBezTo>
                      <a:cubicBezTo>
                        <a:pt x="90169" y="162646"/>
                        <a:pt x="81471" y="151924"/>
                        <a:pt x="77404" y="145047"/>
                      </a:cubicBezTo>
                      <a:cubicBezTo>
                        <a:pt x="73346" y="138179"/>
                        <a:pt x="73938" y="135156"/>
                        <a:pt x="73938" y="135156"/>
                      </a:cubicBezTo>
                      <a:lnTo>
                        <a:pt x="116780" y="144991"/>
                      </a:lnTo>
                      <a:cubicBezTo>
                        <a:pt x="116780" y="144991"/>
                        <a:pt x="87812" y="134750"/>
                        <a:pt x="73374" y="128372"/>
                      </a:cubicBezTo>
                      <a:cubicBezTo>
                        <a:pt x="62476" y="123565"/>
                        <a:pt x="58705" y="120968"/>
                        <a:pt x="58705" y="120968"/>
                      </a:cubicBezTo>
                      <a:cubicBezTo>
                        <a:pt x="58705" y="120968"/>
                        <a:pt x="62051" y="117160"/>
                        <a:pt x="68142" y="113629"/>
                      </a:cubicBezTo>
                      <a:cubicBezTo>
                        <a:pt x="74243" y="110098"/>
                        <a:pt x="82368" y="107620"/>
                        <a:pt x="82368" y="107620"/>
                      </a:cubicBezTo>
                      <a:cubicBezTo>
                        <a:pt x="82368" y="107620"/>
                        <a:pt x="73106" y="107639"/>
                        <a:pt x="66164" y="110051"/>
                      </a:cubicBezTo>
                      <a:cubicBezTo>
                        <a:pt x="59222" y="112464"/>
                        <a:pt x="54610" y="117261"/>
                        <a:pt x="54610" y="117261"/>
                      </a:cubicBezTo>
                      <a:lnTo>
                        <a:pt x="35911" y="106705"/>
                      </a:lnTo>
                      <a:cubicBezTo>
                        <a:pt x="35911" y="106705"/>
                        <a:pt x="43250" y="99375"/>
                        <a:pt x="49563" y="93617"/>
                      </a:cubicBezTo>
                      <a:cubicBezTo>
                        <a:pt x="55876" y="87849"/>
                        <a:pt x="63483" y="83560"/>
                        <a:pt x="63483" y="83560"/>
                      </a:cubicBezTo>
                      <a:cubicBezTo>
                        <a:pt x="63483" y="83560"/>
                        <a:pt x="72551" y="88607"/>
                        <a:pt x="83671" y="90761"/>
                      </a:cubicBezTo>
                      <a:cubicBezTo>
                        <a:pt x="94791" y="92914"/>
                        <a:pt x="107971" y="92184"/>
                        <a:pt x="107971" y="92184"/>
                      </a:cubicBezTo>
                      <a:cubicBezTo>
                        <a:pt x="107971" y="92184"/>
                        <a:pt x="95521" y="90141"/>
                        <a:pt x="85723" y="87165"/>
                      </a:cubicBezTo>
                      <a:cubicBezTo>
                        <a:pt x="75934" y="84179"/>
                        <a:pt x="68789" y="80251"/>
                        <a:pt x="68789" y="80251"/>
                      </a:cubicBezTo>
                      <a:cubicBezTo>
                        <a:pt x="68789" y="80251"/>
                        <a:pt x="72061" y="75352"/>
                        <a:pt x="85103" y="66876"/>
                      </a:cubicBezTo>
                      <a:cubicBezTo>
                        <a:pt x="102084" y="55830"/>
                        <a:pt x="137116" y="37121"/>
                        <a:pt x="137116" y="371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74" name="Google Shape;11574;p17"/>
              <p:cNvGrpSpPr/>
              <p:nvPr/>
            </p:nvGrpSpPr>
            <p:grpSpPr>
              <a:xfrm>
                <a:off x="7785826" y="2134318"/>
                <a:ext cx="145564" cy="153112"/>
                <a:chOff x="7785826" y="2134318"/>
                <a:chExt cx="145564" cy="153112"/>
              </a:xfrm>
            </p:grpSpPr>
            <p:sp>
              <p:nvSpPr>
                <p:cNvPr id="11575" name="Google Shape;11575;p17"/>
                <p:cNvSpPr/>
                <p:nvPr/>
              </p:nvSpPr>
              <p:spPr>
                <a:xfrm>
                  <a:off x="7785826" y="2134318"/>
                  <a:ext cx="145564" cy="153112"/>
                </a:xfrm>
                <a:custGeom>
                  <a:avLst/>
                  <a:gdLst/>
                  <a:ahLst/>
                  <a:cxnLst/>
                  <a:rect l="l" t="t" r="r" b="b"/>
                  <a:pathLst>
                    <a:path w="145564" h="153112" extrusionOk="0">
                      <a:moveTo>
                        <a:pt x="56477" y="107990"/>
                      </a:moveTo>
                      <a:cubicBezTo>
                        <a:pt x="56477" y="107990"/>
                        <a:pt x="64130" y="132078"/>
                        <a:pt x="79955" y="142644"/>
                      </a:cubicBezTo>
                      <a:cubicBezTo>
                        <a:pt x="104875" y="159282"/>
                        <a:pt x="116291" y="151101"/>
                        <a:pt x="116291" y="151101"/>
                      </a:cubicBezTo>
                      <a:cubicBezTo>
                        <a:pt x="116291" y="151101"/>
                        <a:pt x="98479" y="139177"/>
                        <a:pt x="106216" y="127096"/>
                      </a:cubicBezTo>
                      <a:cubicBezTo>
                        <a:pt x="110237" y="120820"/>
                        <a:pt x="122696" y="119323"/>
                        <a:pt x="122696" y="119323"/>
                      </a:cubicBezTo>
                      <a:cubicBezTo>
                        <a:pt x="122696" y="119323"/>
                        <a:pt x="123667" y="109441"/>
                        <a:pt x="129389" y="103877"/>
                      </a:cubicBezTo>
                      <a:cubicBezTo>
                        <a:pt x="135101" y="98303"/>
                        <a:pt x="145564" y="97037"/>
                        <a:pt x="145564" y="97037"/>
                      </a:cubicBezTo>
                      <a:cubicBezTo>
                        <a:pt x="145564" y="97037"/>
                        <a:pt x="138087" y="88829"/>
                        <a:pt x="128566" y="83662"/>
                      </a:cubicBezTo>
                      <a:cubicBezTo>
                        <a:pt x="119036" y="78504"/>
                        <a:pt x="107473" y="76387"/>
                        <a:pt x="107473" y="76387"/>
                      </a:cubicBezTo>
                      <a:cubicBezTo>
                        <a:pt x="107473" y="76387"/>
                        <a:pt x="111669" y="72616"/>
                        <a:pt x="115015" y="68530"/>
                      </a:cubicBezTo>
                      <a:cubicBezTo>
                        <a:pt x="118361" y="64445"/>
                        <a:pt x="120848" y="60036"/>
                        <a:pt x="120848" y="60036"/>
                      </a:cubicBezTo>
                      <a:cubicBezTo>
                        <a:pt x="120848" y="60036"/>
                        <a:pt x="116244" y="56884"/>
                        <a:pt x="111762" y="55294"/>
                      </a:cubicBezTo>
                      <a:cubicBezTo>
                        <a:pt x="107279" y="53704"/>
                        <a:pt x="102906" y="53685"/>
                        <a:pt x="102906" y="53685"/>
                      </a:cubicBezTo>
                      <a:cubicBezTo>
                        <a:pt x="102906" y="53685"/>
                        <a:pt x="105707" y="40699"/>
                        <a:pt x="106511" y="29265"/>
                      </a:cubicBezTo>
                      <a:cubicBezTo>
                        <a:pt x="107325" y="17840"/>
                        <a:pt x="106141" y="7977"/>
                        <a:pt x="106141" y="7977"/>
                      </a:cubicBezTo>
                      <a:cubicBezTo>
                        <a:pt x="106141" y="7977"/>
                        <a:pt x="94097" y="10223"/>
                        <a:pt x="84854" y="14318"/>
                      </a:cubicBezTo>
                      <a:cubicBezTo>
                        <a:pt x="75602" y="18404"/>
                        <a:pt x="69150" y="24338"/>
                        <a:pt x="69150" y="24338"/>
                      </a:cubicBezTo>
                      <a:cubicBezTo>
                        <a:pt x="69150" y="24338"/>
                        <a:pt x="67874" y="19873"/>
                        <a:pt x="65785" y="16194"/>
                      </a:cubicBezTo>
                      <a:cubicBezTo>
                        <a:pt x="63705" y="12515"/>
                        <a:pt x="60822" y="9622"/>
                        <a:pt x="60822" y="9622"/>
                      </a:cubicBezTo>
                      <a:cubicBezTo>
                        <a:pt x="60822" y="9622"/>
                        <a:pt x="55553" y="15298"/>
                        <a:pt x="52992" y="22581"/>
                      </a:cubicBezTo>
                      <a:cubicBezTo>
                        <a:pt x="50432" y="29856"/>
                        <a:pt x="50580" y="38748"/>
                        <a:pt x="50580" y="38748"/>
                      </a:cubicBezTo>
                      <a:cubicBezTo>
                        <a:pt x="50580" y="38748"/>
                        <a:pt x="43490" y="24634"/>
                        <a:pt x="35282" y="14946"/>
                      </a:cubicBezTo>
                      <a:cubicBezTo>
                        <a:pt x="27074" y="5259"/>
                        <a:pt x="17738" y="0"/>
                        <a:pt x="17738" y="0"/>
                      </a:cubicBezTo>
                      <a:cubicBezTo>
                        <a:pt x="17738" y="0"/>
                        <a:pt x="21269" y="14244"/>
                        <a:pt x="19725" y="23765"/>
                      </a:cubicBezTo>
                      <a:cubicBezTo>
                        <a:pt x="18191" y="33295"/>
                        <a:pt x="11582" y="38101"/>
                        <a:pt x="11582" y="38101"/>
                      </a:cubicBezTo>
                      <a:cubicBezTo>
                        <a:pt x="11582" y="38101"/>
                        <a:pt x="25262" y="51661"/>
                        <a:pt x="12432" y="66654"/>
                      </a:cubicBezTo>
                      <a:cubicBezTo>
                        <a:pt x="7348" y="72597"/>
                        <a:pt x="0" y="69408"/>
                        <a:pt x="0" y="69408"/>
                      </a:cubicBezTo>
                      <a:cubicBezTo>
                        <a:pt x="0" y="69408"/>
                        <a:pt x="5352" y="84660"/>
                        <a:pt x="19411" y="94698"/>
                      </a:cubicBezTo>
                      <a:cubicBezTo>
                        <a:pt x="33470" y="104737"/>
                        <a:pt x="56477" y="107990"/>
                        <a:pt x="56477" y="1079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76" name="Google Shape;11576;p17"/>
                <p:cNvSpPr/>
                <p:nvPr/>
              </p:nvSpPr>
              <p:spPr>
                <a:xfrm>
                  <a:off x="7806336" y="2153775"/>
                  <a:ext cx="104653" cy="119489"/>
                </a:xfrm>
                <a:custGeom>
                  <a:avLst/>
                  <a:gdLst/>
                  <a:ahLst/>
                  <a:cxnLst/>
                  <a:rect l="l" t="t" r="r" b="b"/>
                  <a:pathLst>
                    <a:path w="104653" h="119489" extrusionOk="0">
                      <a:moveTo>
                        <a:pt x="77681" y="0"/>
                      </a:moveTo>
                      <a:cubicBezTo>
                        <a:pt x="77681" y="0"/>
                        <a:pt x="59278" y="23672"/>
                        <a:pt x="53325" y="37325"/>
                      </a:cubicBezTo>
                      <a:cubicBezTo>
                        <a:pt x="49997" y="44941"/>
                        <a:pt x="48472" y="50358"/>
                        <a:pt x="48472" y="50358"/>
                      </a:cubicBezTo>
                      <a:cubicBezTo>
                        <a:pt x="48472" y="50358"/>
                        <a:pt x="47012" y="46374"/>
                        <a:pt x="45441" y="36373"/>
                      </a:cubicBezTo>
                      <a:cubicBezTo>
                        <a:pt x="43860" y="26371"/>
                        <a:pt x="42168" y="10362"/>
                        <a:pt x="42168" y="10362"/>
                      </a:cubicBezTo>
                      <a:cubicBezTo>
                        <a:pt x="42168" y="10362"/>
                        <a:pt x="40948" y="24800"/>
                        <a:pt x="41993" y="35716"/>
                      </a:cubicBezTo>
                      <a:cubicBezTo>
                        <a:pt x="43046" y="46642"/>
                        <a:pt x="46365" y="54037"/>
                        <a:pt x="46365" y="54037"/>
                      </a:cubicBezTo>
                      <a:cubicBezTo>
                        <a:pt x="46365" y="54037"/>
                        <a:pt x="42797" y="60433"/>
                        <a:pt x="40579" y="67227"/>
                      </a:cubicBezTo>
                      <a:cubicBezTo>
                        <a:pt x="38369" y="74012"/>
                        <a:pt x="37509" y="81194"/>
                        <a:pt x="37509" y="81194"/>
                      </a:cubicBezTo>
                      <a:lnTo>
                        <a:pt x="27323" y="61635"/>
                      </a:lnTo>
                      <a:cubicBezTo>
                        <a:pt x="27323" y="61635"/>
                        <a:pt x="30475" y="58547"/>
                        <a:pt x="31566" y="50848"/>
                      </a:cubicBezTo>
                      <a:cubicBezTo>
                        <a:pt x="32657" y="43148"/>
                        <a:pt x="31677" y="30845"/>
                        <a:pt x="31677" y="30845"/>
                      </a:cubicBezTo>
                      <a:cubicBezTo>
                        <a:pt x="31677" y="30845"/>
                        <a:pt x="30383" y="41669"/>
                        <a:pt x="29015" y="48195"/>
                      </a:cubicBezTo>
                      <a:cubicBezTo>
                        <a:pt x="27647" y="54721"/>
                        <a:pt x="26214" y="56939"/>
                        <a:pt x="26214" y="56939"/>
                      </a:cubicBezTo>
                      <a:lnTo>
                        <a:pt x="19171" y="37685"/>
                      </a:lnTo>
                      <a:lnTo>
                        <a:pt x="11055" y="12183"/>
                      </a:lnTo>
                      <a:lnTo>
                        <a:pt x="16111" y="37445"/>
                      </a:lnTo>
                      <a:cubicBezTo>
                        <a:pt x="16111" y="37445"/>
                        <a:pt x="13458" y="37426"/>
                        <a:pt x="9428" y="33637"/>
                      </a:cubicBezTo>
                      <a:cubicBezTo>
                        <a:pt x="5408" y="29856"/>
                        <a:pt x="0" y="22304"/>
                        <a:pt x="0" y="22304"/>
                      </a:cubicBezTo>
                      <a:cubicBezTo>
                        <a:pt x="0" y="22304"/>
                        <a:pt x="4474" y="31113"/>
                        <a:pt x="8855" y="36031"/>
                      </a:cubicBezTo>
                      <a:cubicBezTo>
                        <a:pt x="13246" y="40939"/>
                        <a:pt x="17553" y="41946"/>
                        <a:pt x="17553" y="41946"/>
                      </a:cubicBezTo>
                      <a:lnTo>
                        <a:pt x="23340" y="57290"/>
                      </a:lnTo>
                      <a:lnTo>
                        <a:pt x="26298" y="66136"/>
                      </a:lnTo>
                      <a:cubicBezTo>
                        <a:pt x="26298" y="66136"/>
                        <a:pt x="22341" y="66183"/>
                        <a:pt x="15853" y="62744"/>
                      </a:cubicBezTo>
                      <a:cubicBezTo>
                        <a:pt x="9364" y="59296"/>
                        <a:pt x="351" y="52354"/>
                        <a:pt x="351" y="52354"/>
                      </a:cubicBezTo>
                      <a:cubicBezTo>
                        <a:pt x="351" y="52354"/>
                        <a:pt x="7580" y="60960"/>
                        <a:pt x="14531" y="65609"/>
                      </a:cubicBezTo>
                      <a:cubicBezTo>
                        <a:pt x="21491" y="70268"/>
                        <a:pt x="28165" y="70980"/>
                        <a:pt x="28165" y="70980"/>
                      </a:cubicBezTo>
                      <a:lnTo>
                        <a:pt x="36141" y="85205"/>
                      </a:lnTo>
                      <a:cubicBezTo>
                        <a:pt x="36141" y="85205"/>
                        <a:pt x="34986" y="89180"/>
                        <a:pt x="33979" y="96833"/>
                      </a:cubicBezTo>
                      <a:cubicBezTo>
                        <a:pt x="32980" y="104487"/>
                        <a:pt x="32111" y="115801"/>
                        <a:pt x="32111" y="115801"/>
                      </a:cubicBezTo>
                      <a:lnTo>
                        <a:pt x="40190" y="119489"/>
                      </a:lnTo>
                      <a:cubicBezTo>
                        <a:pt x="40190" y="119489"/>
                        <a:pt x="38748" y="108499"/>
                        <a:pt x="38915" y="100217"/>
                      </a:cubicBezTo>
                      <a:cubicBezTo>
                        <a:pt x="39081" y="91944"/>
                        <a:pt x="40856" y="86388"/>
                        <a:pt x="40856" y="86388"/>
                      </a:cubicBezTo>
                      <a:lnTo>
                        <a:pt x="51883" y="86047"/>
                      </a:lnTo>
                      <a:cubicBezTo>
                        <a:pt x="51883" y="86047"/>
                        <a:pt x="53732" y="94476"/>
                        <a:pt x="59306" y="102315"/>
                      </a:cubicBezTo>
                      <a:cubicBezTo>
                        <a:pt x="64879" y="110153"/>
                        <a:pt x="73670" y="118833"/>
                        <a:pt x="73670" y="118833"/>
                      </a:cubicBezTo>
                      <a:cubicBezTo>
                        <a:pt x="73670" y="118833"/>
                        <a:pt x="65804" y="109414"/>
                        <a:pt x="61348" y="101224"/>
                      </a:cubicBezTo>
                      <a:cubicBezTo>
                        <a:pt x="56893" y="93044"/>
                        <a:pt x="55137" y="85677"/>
                        <a:pt x="55137" y="85677"/>
                      </a:cubicBezTo>
                      <a:lnTo>
                        <a:pt x="72292" y="84364"/>
                      </a:lnTo>
                      <a:cubicBezTo>
                        <a:pt x="72292" y="84364"/>
                        <a:pt x="74455" y="88422"/>
                        <a:pt x="80140" y="90927"/>
                      </a:cubicBezTo>
                      <a:cubicBezTo>
                        <a:pt x="85815" y="93441"/>
                        <a:pt x="95022" y="94402"/>
                        <a:pt x="95022" y="94402"/>
                      </a:cubicBezTo>
                      <a:cubicBezTo>
                        <a:pt x="95022" y="94402"/>
                        <a:pt x="85862" y="91343"/>
                        <a:pt x="80917" y="88782"/>
                      </a:cubicBezTo>
                      <a:cubicBezTo>
                        <a:pt x="75962" y="86222"/>
                        <a:pt x="75213" y="84161"/>
                        <a:pt x="75213" y="84161"/>
                      </a:cubicBezTo>
                      <a:lnTo>
                        <a:pt x="104654" y="73244"/>
                      </a:lnTo>
                      <a:cubicBezTo>
                        <a:pt x="104654" y="73244"/>
                        <a:pt x="83440" y="78448"/>
                        <a:pt x="72412" y="80288"/>
                      </a:cubicBezTo>
                      <a:cubicBezTo>
                        <a:pt x="64084" y="81665"/>
                        <a:pt x="60858" y="81573"/>
                        <a:pt x="60858" y="81573"/>
                      </a:cubicBezTo>
                      <a:cubicBezTo>
                        <a:pt x="60858" y="81573"/>
                        <a:pt x="61496" y="77959"/>
                        <a:pt x="63890" y="73420"/>
                      </a:cubicBezTo>
                      <a:cubicBezTo>
                        <a:pt x="66284" y="68882"/>
                        <a:pt x="70287" y="64186"/>
                        <a:pt x="70287" y="64186"/>
                      </a:cubicBezTo>
                      <a:cubicBezTo>
                        <a:pt x="70287" y="64186"/>
                        <a:pt x="64704" y="67846"/>
                        <a:pt x="61395" y="72043"/>
                      </a:cubicBezTo>
                      <a:cubicBezTo>
                        <a:pt x="58076" y="76230"/>
                        <a:pt x="57031" y="80944"/>
                        <a:pt x="57031" y="80944"/>
                      </a:cubicBezTo>
                      <a:lnTo>
                        <a:pt x="41909" y="81924"/>
                      </a:lnTo>
                      <a:cubicBezTo>
                        <a:pt x="41909" y="81924"/>
                        <a:pt x="43675" y="74603"/>
                        <a:pt x="45385" y="68632"/>
                      </a:cubicBezTo>
                      <a:cubicBezTo>
                        <a:pt x="47104" y="62661"/>
                        <a:pt x="50136" y="57069"/>
                        <a:pt x="50136" y="57069"/>
                      </a:cubicBezTo>
                      <a:cubicBezTo>
                        <a:pt x="50136" y="57069"/>
                        <a:pt x="57438" y="56551"/>
                        <a:pt x="64935" y="53482"/>
                      </a:cubicBezTo>
                      <a:cubicBezTo>
                        <a:pt x="72440" y="50404"/>
                        <a:pt x="80131" y="44775"/>
                        <a:pt x="80131" y="44775"/>
                      </a:cubicBezTo>
                      <a:cubicBezTo>
                        <a:pt x="80131" y="44775"/>
                        <a:pt x="71867" y="48444"/>
                        <a:pt x="64870" y="50496"/>
                      </a:cubicBezTo>
                      <a:cubicBezTo>
                        <a:pt x="57873" y="52549"/>
                        <a:pt x="52133" y="52983"/>
                        <a:pt x="52133" y="52983"/>
                      </a:cubicBezTo>
                      <a:cubicBezTo>
                        <a:pt x="52133" y="52983"/>
                        <a:pt x="52327" y="48731"/>
                        <a:pt x="57115" y="38471"/>
                      </a:cubicBezTo>
                      <a:cubicBezTo>
                        <a:pt x="63345" y="25105"/>
                        <a:pt x="77681" y="0"/>
                        <a:pt x="77681"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77" name="Google Shape;11577;p17"/>
              <p:cNvGrpSpPr/>
              <p:nvPr/>
            </p:nvGrpSpPr>
            <p:grpSpPr>
              <a:xfrm>
                <a:off x="8099712" y="2091123"/>
                <a:ext cx="243405" cy="147967"/>
                <a:chOff x="8099712" y="2091123"/>
                <a:chExt cx="243405" cy="147967"/>
              </a:xfrm>
            </p:grpSpPr>
            <p:sp>
              <p:nvSpPr>
                <p:cNvPr id="11578" name="Google Shape;11578;p17"/>
                <p:cNvSpPr/>
                <p:nvPr/>
              </p:nvSpPr>
              <p:spPr>
                <a:xfrm>
                  <a:off x="8099712" y="2091123"/>
                  <a:ext cx="243405" cy="147967"/>
                </a:xfrm>
                <a:custGeom>
                  <a:avLst/>
                  <a:gdLst/>
                  <a:ahLst/>
                  <a:cxnLst/>
                  <a:rect l="l" t="t" r="r" b="b"/>
                  <a:pathLst>
                    <a:path w="243405" h="147967" extrusionOk="0">
                      <a:moveTo>
                        <a:pt x="96556" y="46744"/>
                      </a:moveTo>
                      <a:cubicBezTo>
                        <a:pt x="96556" y="46744"/>
                        <a:pt x="64639" y="45866"/>
                        <a:pt x="39987" y="59056"/>
                      </a:cubicBezTo>
                      <a:cubicBezTo>
                        <a:pt x="1155" y="79835"/>
                        <a:pt x="0" y="95391"/>
                        <a:pt x="0" y="95391"/>
                      </a:cubicBezTo>
                      <a:cubicBezTo>
                        <a:pt x="0" y="95391"/>
                        <a:pt x="27785" y="80565"/>
                        <a:pt x="33895" y="93608"/>
                      </a:cubicBezTo>
                      <a:cubicBezTo>
                        <a:pt x="37066" y="100383"/>
                        <a:pt x="27979" y="114534"/>
                        <a:pt x="27979" y="114534"/>
                      </a:cubicBezTo>
                      <a:cubicBezTo>
                        <a:pt x="27979" y="114534"/>
                        <a:pt x="37556" y="119369"/>
                        <a:pt x="38536" y="127725"/>
                      </a:cubicBezTo>
                      <a:cubicBezTo>
                        <a:pt x="39506" y="136090"/>
                        <a:pt x="31890" y="147968"/>
                        <a:pt x="31890" y="147968"/>
                      </a:cubicBezTo>
                      <a:cubicBezTo>
                        <a:pt x="31890" y="147968"/>
                        <a:pt x="46938" y="142967"/>
                        <a:pt x="60516" y="134565"/>
                      </a:cubicBezTo>
                      <a:cubicBezTo>
                        <a:pt x="74095" y="126172"/>
                        <a:pt x="86222" y="114377"/>
                        <a:pt x="86222" y="114377"/>
                      </a:cubicBezTo>
                      <a:cubicBezTo>
                        <a:pt x="86222" y="114377"/>
                        <a:pt x="86601" y="120395"/>
                        <a:pt x="88043" y="125599"/>
                      </a:cubicBezTo>
                      <a:cubicBezTo>
                        <a:pt x="89485" y="130803"/>
                        <a:pt x="91990" y="135203"/>
                        <a:pt x="91990" y="135203"/>
                      </a:cubicBezTo>
                      <a:cubicBezTo>
                        <a:pt x="91990" y="135203"/>
                        <a:pt x="99255" y="131394"/>
                        <a:pt x="104764" y="127115"/>
                      </a:cubicBezTo>
                      <a:cubicBezTo>
                        <a:pt x="110273" y="122844"/>
                        <a:pt x="114026" y="118093"/>
                        <a:pt x="114026" y="118093"/>
                      </a:cubicBezTo>
                      <a:cubicBezTo>
                        <a:pt x="114026" y="118093"/>
                        <a:pt x="125312" y="126116"/>
                        <a:pt x="136654" y="131367"/>
                      </a:cubicBezTo>
                      <a:cubicBezTo>
                        <a:pt x="147995" y="136617"/>
                        <a:pt x="159383" y="139103"/>
                        <a:pt x="159383" y="139103"/>
                      </a:cubicBezTo>
                      <a:cubicBezTo>
                        <a:pt x="159383" y="139103"/>
                        <a:pt x="167323" y="125137"/>
                        <a:pt x="170928" y="113490"/>
                      </a:cubicBezTo>
                      <a:cubicBezTo>
                        <a:pt x="174533" y="101853"/>
                        <a:pt x="173803" y="92554"/>
                        <a:pt x="173803" y="92554"/>
                      </a:cubicBezTo>
                      <a:cubicBezTo>
                        <a:pt x="173803" y="92554"/>
                        <a:pt x="179599" y="92877"/>
                        <a:pt x="185255" y="92018"/>
                      </a:cubicBezTo>
                      <a:cubicBezTo>
                        <a:pt x="190912" y="91158"/>
                        <a:pt x="196422" y="89115"/>
                        <a:pt x="196422" y="89115"/>
                      </a:cubicBezTo>
                      <a:cubicBezTo>
                        <a:pt x="196422" y="89115"/>
                        <a:pt x="194952" y="81212"/>
                        <a:pt x="189479" y="75629"/>
                      </a:cubicBezTo>
                      <a:cubicBezTo>
                        <a:pt x="183999" y="70055"/>
                        <a:pt x="174515" y="66820"/>
                        <a:pt x="174515" y="66820"/>
                      </a:cubicBezTo>
                      <a:cubicBezTo>
                        <a:pt x="174515" y="66820"/>
                        <a:pt x="195442" y="64500"/>
                        <a:pt x="212662" y="59268"/>
                      </a:cubicBezTo>
                      <a:cubicBezTo>
                        <a:pt x="229882" y="54027"/>
                        <a:pt x="243406" y="45884"/>
                        <a:pt x="243406" y="45884"/>
                      </a:cubicBezTo>
                      <a:cubicBezTo>
                        <a:pt x="243406" y="45884"/>
                        <a:pt x="225390" y="44276"/>
                        <a:pt x="216674" y="38952"/>
                      </a:cubicBezTo>
                      <a:cubicBezTo>
                        <a:pt x="207966" y="33627"/>
                        <a:pt x="208558" y="24597"/>
                        <a:pt x="208558" y="24597"/>
                      </a:cubicBezTo>
                      <a:cubicBezTo>
                        <a:pt x="208558" y="24597"/>
                        <a:pt x="182566" y="34311"/>
                        <a:pt x="177750" y="14595"/>
                      </a:cubicBezTo>
                      <a:cubicBezTo>
                        <a:pt x="175846" y="6785"/>
                        <a:pt x="185496" y="0"/>
                        <a:pt x="185496" y="0"/>
                      </a:cubicBezTo>
                      <a:cubicBezTo>
                        <a:pt x="185496" y="0"/>
                        <a:pt x="164855" y="-9"/>
                        <a:pt x="142256" y="11462"/>
                      </a:cubicBezTo>
                      <a:cubicBezTo>
                        <a:pt x="119664" y="22933"/>
                        <a:pt x="96556" y="46744"/>
                        <a:pt x="96556" y="467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79" name="Google Shape;11579;p17"/>
                <p:cNvSpPr/>
                <p:nvPr/>
              </p:nvSpPr>
              <p:spPr>
                <a:xfrm>
                  <a:off x="8132119" y="2112928"/>
                  <a:ext cx="165844" cy="105596"/>
                </a:xfrm>
                <a:custGeom>
                  <a:avLst/>
                  <a:gdLst/>
                  <a:ahLst/>
                  <a:cxnLst/>
                  <a:rect l="l" t="t" r="r" b="b"/>
                  <a:pathLst>
                    <a:path w="165844" h="105596" extrusionOk="0">
                      <a:moveTo>
                        <a:pt x="121689" y="104256"/>
                      </a:moveTo>
                      <a:cubicBezTo>
                        <a:pt x="121689" y="104256"/>
                        <a:pt x="112510" y="75158"/>
                        <a:pt x="103230" y="63437"/>
                      </a:cubicBezTo>
                      <a:cubicBezTo>
                        <a:pt x="98054" y="56902"/>
                        <a:pt x="93644" y="53177"/>
                        <a:pt x="93644" y="53177"/>
                      </a:cubicBezTo>
                      <a:cubicBezTo>
                        <a:pt x="93644" y="53177"/>
                        <a:pt x="99098" y="53112"/>
                        <a:pt x="110976" y="55220"/>
                      </a:cubicBezTo>
                      <a:cubicBezTo>
                        <a:pt x="122854" y="57327"/>
                        <a:pt x="141165" y="61607"/>
                        <a:pt x="141165" y="61607"/>
                      </a:cubicBezTo>
                      <a:cubicBezTo>
                        <a:pt x="141165" y="61607"/>
                        <a:pt x="127004" y="54748"/>
                        <a:pt x="114608" y="51717"/>
                      </a:cubicBezTo>
                      <a:cubicBezTo>
                        <a:pt x="102213" y="48685"/>
                        <a:pt x="91574" y="49471"/>
                        <a:pt x="91574" y="49471"/>
                      </a:cubicBezTo>
                      <a:cubicBezTo>
                        <a:pt x="91574" y="49471"/>
                        <a:pt x="87895" y="43130"/>
                        <a:pt x="82645" y="38120"/>
                      </a:cubicBezTo>
                      <a:cubicBezTo>
                        <a:pt x="77386" y="33119"/>
                        <a:pt x="70555" y="29440"/>
                        <a:pt x="70555" y="29440"/>
                      </a:cubicBezTo>
                      <a:lnTo>
                        <a:pt x="99865" y="25826"/>
                      </a:lnTo>
                      <a:cubicBezTo>
                        <a:pt x="99865" y="25826"/>
                        <a:pt x="100420" y="30438"/>
                        <a:pt x="107602" y="34570"/>
                      </a:cubicBezTo>
                      <a:cubicBezTo>
                        <a:pt x="114775" y="38702"/>
                        <a:pt x="128566" y="42353"/>
                        <a:pt x="128566" y="42353"/>
                      </a:cubicBezTo>
                      <a:cubicBezTo>
                        <a:pt x="128566" y="42353"/>
                        <a:pt x="118269" y="36798"/>
                        <a:pt x="112566" y="32814"/>
                      </a:cubicBezTo>
                      <a:cubicBezTo>
                        <a:pt x="106872" y="28821"/>
                        <a:pt x="105763" y="26408"/>
                        <a:pt x="105763" y="26408"/>
                      </a:cubicBezTo>
                      <a:lnTo>
                        <a:pt x="132069" y="26103"/>
                      </a:lnTo>
                      <a:lnTo>
                        <a:pt x="165845" y="27028"/>
                      </a:lnTo>
                      <a:lnTo>
                        <a:pt x="134935" y="22868"/>
                      </a:lnTo>
                      <a:cubicBezTo>
                        <a:pt x="134935" y="22868"/>
                        <a:pt x="137218" y="19984"/>
                        <a:pt x="144649" y="17054"/>
                      </a:cubicBezTo>
                      <a:cubicBezTo>
                        <a:pt x="152081" y="14115"/>
                        <a:pt x="164662" y="11111"/>
                        <a:pt x="164662" y="11111"/>
                      </a:cubicBezTo>
                      <a:cubicBezTo>
                        <a:pt x="164662" y="11111"/>
                        <a:pt x="151554" y="12608"/>
                        <a:pt x="142625" y="15510"/>
                      </a:cubicBezTo>
                      <a:cubicBezTo>
                        <a:pt x="133696" y="18413"/>
                        <a:pt x="128954" y="22711"/>
                        <a:pt x="128954" y="22711"/>
                      </a:cubicBezTo>
                      <a:lnTo>
                        <a:pt x="107852" y="23145"/>
                      </a:lnTo>
                      <a:lnTo>
                        <a:pt x="96001" y="22979"/>
                      </a:lnTo>
                      <a:cubicBezTo>
                        <a:pt x="96001" y="22979"/>
                        <a:pt x="99339" y="18653"/>
                        <a:pt x="108517" y="12904"/>
                      </a:cubicBezTo>
                      <a:cubicBezTo>
                        <a:pt x="117696" y="7154"/>
                        <a:pt x="132707" y="0"/>
                        <a:pt x="132707" y="0"/>
                      </a:cubicBezTo>
                      <a:cubicBezTo>
                        <a:pt x="132707" y="0"/>
                        <a:pt x="117465" y="4576"/>
                        <a:pt x="106613" y="10371"/>
                      </a:cubicBezTo>
                      <a:cubicBezTo>
                        <a:pt x="95771" y="16167"/>
                        <a:pt x="89309" y="23164"/>
                        <a:pt x="89309" y="23164"/>
                      </a:cubicBezTo>
                      <a:lnTo>
                        <a:pt x="67504" y="26408"/>
                      </a:lnTo>
                      <a:cubicBezTo>
                        <a:pt x="67504" y="26408"/>
                        <a:pt x="64306" y="23626"/>
                        <a:pt x="57105" y="19605"/>
                      </a:cubicBezTo>
                      <a:cubicBezTo>
                        <a:pt x="49914" y="15584"/>
                        <a:pt x="38730" y="10316"/>
                        <a:pt x="38730" y="10316"/>
                      </a:cubicBezTo>
                      <a:lnTo>
                        <a:pt x="27943" y="17692"/>
                      </a:lnTo>
                      <a:cubicBezTo>
                        <a:pt x="27943" y="17692"/>
                        <a:pt x="40754" y="20326"/>
                        <a:pt x="49323" y="23682"/>
                      </a:cubicBezTo>
                      <a:cubicBezTo>
                        <a:pt x="57901" y="27028"/>
                        <a:pt x="62226" y="31086"/>
                        <a:pt x="62226" y="31086"/>
                      </a:cubicBezTo>
                      <a:lnTo>
                        <a:pt x="53159" y="43231"/>
                      </a:lnTo>
                      <a:cubicBezTo>
                        <a:pt x="53159" y="43231"/>
                        <a:pt x="42704" y="42020"/>
                        <a:pt x="29680" y="45089"/>
                      </a:cubicBezTo>
                      <a:cubicBezTo>
                        <a:pt x="16657" y="48158"/>
                        <a:pt x="0" y="54406"/>
                        <a:pt x="0" y="54406"/>
                      </a:cubicBezTo>
                      <a:cubicBezTo>
                        <a:pt x="0" y="54406"/>
                        <a:pt x="16648" y="49452"/>
                        <a:pt x="29080" y="47724"/>
                      </a:cubicBezTo>
                      <a:cubicBezTo>
                        <a:pt x="41503" y="46004"/>
                        <a:pt x="50765" y="46919"/>
                        <a:pt x="50765" y="46919"/>
                      </a:cubicBezTo>
                      <a:lnTo>
                        <a:pt x="37463" y="66099"/>
                      </a:lnTo>
                      <a:cubicBezTo>
                        <a:pt x="37463" y="66099"/>
                        <a:pt x="31344" y="66904"/>
                        <a:pt x="23848" y="72135"/>
                      </a:cubicBezTo>
                      <a:cubicBezTo>
                        <a:pt x="16351" y="77358"/>
                        <a:pt x="7468" y="87017"/>
                        <a:pt x="7468" y="87017"/>
                      </a:cubicBezTo>
                      <a:cubicBezTo>
                        <a:pt x="7468" y="87017"/>
                        <a:pt x="18514" y="78208"/>
                        <a:pt x="25447" y="73799"/>
                      </a:cubicBezTo>
                      <a:cubicBezTo>
                        <a:pt x="32379" y="69390"/>
                        <a:pt x="35181" y="69362"/>
                        <a:pt x="35181" y="69362"/>
                      </a:cubicBezTo>
                      <a:lnTo>
                        <a:pt x="21491" y="105596"/>
                      </a:lnTo>
                      <a:cubicBezTo>
                        <a:pt x="21491" y="105596"/>
                        <a:pt x="34154" y="80510"/>
                        <a:pt x="41669" y="67791"/>
                      </a:cubicBezTo>
                      <a:cubicBezTo>
                        <a:pt x="47336" y="58187"/>
                        <a:pt x="50191" y="54712"/>
                        <a:pt x="50191" y="54712"/>
                      </a:cubicBezTo>
                      <a:cubicBezTo>
                        <a:pt x="50191" y="54712"/>
                        <a:pt x="53455" y="56791"/>
                        <a:pt x="56181" y="61136"/>
                      </a:cubicBezTo>
                      <a:cubicBezTo>
                        <a:pt x="58908" y="65480"/>
                        <a:pt x="60433" y="71636"/>
                        <a:pt x="60433" y="71636"/>
                      </a:cubicBezTo>
                      <a:cubicBezTo>
                        <a:pt x="60433" y="71636"/>
                        <a:pt x="61348" y="64158"/>
                        <a:pt x="59777" y="58945"/>
                      </a:cubicBezTo>
                      <a:cubicBezTo>
                        <a:pt x="58196" y="53732"/>
                        <a:pt x="54120" y="50792"/>
                        <a:pt x="54120" y="50792"/>
                      </a:cubicBezTo>
                      <a:lnTo>
                        <a:pt x="66034" y="33942"/>
                      </a:lnTo>
                      <a:cubicBezTo>
                        <a:pt x="66034" y="33942"/>
                        <a:pt x="72228" y="38665"/>
                        <a:pt x="77053" y="42825"/>
                      </a:cubicBezTo>
                      <a:cubicBezTo>
                        <a:pt x="81868" y="46975"/>
                        <a:pt x="85168" y="52410"/>
                        <a:pt x="85168" y="52410"/>
                      </a:cubicBezTo>
                      <a:cubicBezTo>
                        <a:pt x="85168" y="52410"/>
                        <a:pt x="79456" y="60572"/>
                        <a:pt x="76276" y="69908"/>
                      </a:cubicBezTo>
                      <a:cubicBezTo>
                        <a:pt x="73106" y="79253"/>
                        <a:pt x="72450" y="89781"/>
                        <a:pt x="72450" y="89781"/>
                      </a:cubicBezTo>
                      <a:cubicBezTo>
                        <a:pt x="72450" y="89781"/>
                        <a:pt x="75657" y="79382"/>
                        <a:pt x="79484" y="70980"/>
                      </a:cubicBezTo>
                      <a:cubicBezTo>
                        <a:pt x="83310" y="62568"/>
                        <a:pt x="87757" y="56154"/>
                        <a:pt x="87757" y="56154"/>
                      </a:cubicBezTo>
                      <a:cubicBezTo>
                        <a:pt x="87757" y="56154"/>
                        <a:pt x="92064" y="57993"/>
                        <a:pt x="98784" y="67125"/>
                      </a:cubicBezTo>
                      <a:cubicBezTo>
                        <a:pt x="107528" y="79031"/>
                        <a:pt x="121689" y="104256"/>
                        <a:pt x="121689" y="1042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80" name="Google Shape;11580;p17"/>
              <p:cNvGrpSpPr/>
              <p:nvPr/>
            </p:nvGrpSpPr>
            <p:grpSpPr>
              <a:xfrm>
                <a:off x="8929637" y="2364875"/>
                <a:ext cx="207568" cy="243923"/>
                <a:chOff x="8929637" y="2364875"/>
                <a:chExt cx="207568" cy="243923"/>
              </a:xfrm>
            </p:grpSpPr>
            <p:sp>
              <p:nvSpPr>
                <p:cNvPr id="11581" name="Google Shape;11581;p17"/>
                <p:cNvSpPr/>
                <p:nvPr/>
              </p:nvSpPr>
              <p:spPr>
                <a:xfrm>
                  <a:off x="8929637" y="2364875"/>
                  <a:ext cx="207568" cy="243923"/>
                </a:xfrm>
                <a:custGeom>
                  <a:avLst/>
                  <a:gdLst/>
                  <a:ahLst/>
                  <a:cxnLst/>
                  <a:rect l="l" t="t" r="r" b="b"/>
                  <a:pathLst>
                    <a:path w="207568" h="243923" extrusionOk="0">
                      <a:moveTo>
                        <a:pt x="136802" y="170207"/>
                      </a:moveTo>
                      <a:cubicBezTo>
                        <a:pt x="136802" y="170207"/>
                        <a:pt x="133807" y="208105"/>
                        <a:pt x="113887" y="225630"/>
                      </a:cubicBezTo>
                      <a:cubicBezTo>
                        <a:pt x="82534" y="253240"/>
                        <a:pt x="62623" y="241400"/>
                        <a:pt x="62623" y="241400"/>
                      </a:cubicBezTo>
                      <a:cubicBezTo>
                        <a:pt x="62623" y="241400"/>
                        <a:pt x="85029" y="221619"/>
                        <a:pt x="69251" y="203456"/>
                      </a:cubicBezTo>
                      <a:cubicBezTo>
                        <a:pt x="61061" y="194028"/>
                        <a:pt x="41937" y="192623"/>
                        <a:pt x="41937" y="192623"/>
                      </a:cubicBezTo>
                      <a:cubicBezTo>
                        <a:pt x="41937" y="192623"/>
                        <a:pt x="37029" y="177380"/>
                        <a:pt x="26547" y="169163"/>
                      </a:cubicBezTo>
                      <a:cubicBezTo>
                        <a:pt x="16065" y="160946"/>
                        <a:pt x="0" y="159753"/>
                        <a:pt x="0" y="159753"/>
                      </a:cubicBezTo>
                      <a:cubicBezTo>
                        <a:pt x="0" y="159753"/>
                        <a:pt x="8291" y="146480"/>
                        <a:pt x="20695" y="137782"/>
                      </a:cubicBezTo>
                      <a:cubicBezTo>
                        <a:pt x="33100" y="129084"/>
                        <a:pt x="49627" y="124952"/>
                        <a:pt x="49627" y="124952"/>
                      </a:cubicBezTo>
                      <a:cubicBezTo>
                        <a:pt x="49627" y="124952"/>
                        <a:pt x="42039" y="119424"/>
                        <a:pt x="35624" y="113333"/>
                      </a:cubicBezTo>
                      <a:cubicBezTo>
                        <a:pt x="29200" y="107251"/>
                        <a:pt x="23940" y="100605"/>
                        <a:pt x="23940" y="100605"/>
                      </a:cubicBezTo>
                      <a:cubicBezTo>
                        <a:pt x="23940" y="100605"/>
                        <a:pt x="29708" y="95373"/>
                        <a:pt x="35846" y="92582"/>
                      </a:cubicBezTo>
                      <a:cubicBezTo>
                        <a:pt x="41983" y="89799"/>
                        <a:pt x="48490" y="89448"/>
                        <a:pt x="48490" y="89448"/>
                      </a:cubicBezTo>
                      <a:cubicBezTo>
                        <a:pt x="48490" y="89448"/>
                        <a:pt x="39765" y="69510"/>
                        <a:pt x="34561" y="51865"/>
                      </a:cubicBezTo>
                      <a:cubicBezTo>
                        <a:pt x="29348" y="34210"/>
                        <a:pt x="27656" y="18838"/>
                        <a:pt x="27656" y="18838"/>
                      </a:cubicBezTo>
                      <a:cubicBezTo>
                        <a:pt x="27656" y="18838"/>
                        <a:pt x="46420" y="21445"/>
                        <a:pt x="61653" y="27101"/>
                      </a:cubicBezTo>
                      <a:cubicBezTo>
                        <a:pt x="76886" y="32768"/>
                        <a:pt x="88597" y="41493"/>
                        <a:pt x="88597" y="41493"/>
                      </a:cubicBezTo>
                      <a:cubicBezTo>
                        <a:pt x="88597" y="41493"/>
                        <a:pt x="88940" y="34468"/>
                        <a:pt x="90760" y="28608"/>
                      </a:cubicBezTo>
                      <a:cubicBezTo>
                        <a:pt x="92572" y="22757"/>
                        <a:pt x="95872" y="18071"/>
                        <a:pt x="95872" y="18071"/>
                      </a:cubicBezTo>
                      <a:cubicBezTo>
                        <a:pt x="95872" y="18071"/>
                        <a:pt x="105726" y="26482"/>
                        <a:pt x="112094" y="37574"/>
                      </a:cubicBezTo>
                      <a:cubicBezTo>
                        <a:pt x="118463" y="48666"/>
                        <a:pt x="121356" y="62457"/>
                        <a:pt x="121356" y="62457"/>
                      </a:cubicBezTo>
                      <a:cubicBezTo>
                        <a:pt x="121356" y="62457"/>
                        <a:pt x="126985" y="40061"/>
                        <a:pt x="135849" y="24449"/>
                      </a:cubicBezTo>
                      <a:cubicBezTo>
                        <a:pt x="144714" y="8837"/>
                        <a:pt x="156795" y="0"/>
                        <a:pt x="156795" y="0"/>
                      </a:cubicBezTo>
                      <a:cubicBezTo>
                        <a:pt x="156795" y="0"/>
                        <a:pt x="156518" y="22332"/>
                        <a:pt x="162147" y="36983"/>
                      </a:cubicBezTo>
                      <a:cubicBezTo>
                        <a:pt x="167785" y="51634"/>
                        <a:pt x="179321" y="58594"/>
                        <a:pt x="179321" y="58594"/>
                      </a:cubicBezTo>
                      <a:cubicBezTo>
                        <a:pt x="179321" y="58594"/>
                        <a:pt x="163653" y="80621"/>
                        <a:pt x="188056" y="102916"/>
                      </a:cubicBezTo>
                      <a:cubicBezTo>
                        <a:pt x="197725" y="111752"/>
                        <a:pt x="207569" y="106271"/>
                        <a:pt x="207569" y="106271"/>
                      </a:cubicBezTo>
                      <a:cubicBezTo>
                        <a:pt x="207569" y="106271"/>
                        <a:pt x="204925" y="130304"/>
                        <a:pt x="187455" y="146886"/>
                      </a:cubicBezTo>
                      <a:cubicBezTo>
                        <a:pt x="169995" y="163478"/>
                        <a:pt x="136802" y="170207"/>
                        <a:pt x="136802" y="170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2" name="Google Shape;11582;p17"/>
                <p:cNvSpPr/>
                <p:nvPr/>
              </p:nvSpPr>
              <p:spPr>
                <a:xfrm>
                  <a:off x="8958569" y="2400924"/>
                  <a:ext cx="148346" cy="183878"/>
                </a:xfrm>
                <a:custGeom>
                  <a:avLst/>
                  <a:gdLst/>
                  <a:ahLst/>
                  <a:cxnLst/>
                  <a:rect l="l" t="t" r="r" b="b"/>
                  <a:pathLst>
                    <a:path w="148346" h="183878" extrusionOk="0">
                      <a:moveTo>
                        <a:pt x="14604" y="0"/>
                      </a:moveTo>
                      <a:cubicBezTo>
                        <a:pt x="14604" y="0"/>
                        <a:pt x="50358" y="35337"/>
                        <a:pt x="64029" y="56061"/>
                      </a:cubicBezTo>
                      <a:cubicBezTo>
                        <a:pt x="71664" y="67624"/>
                        <a:pt x="75832" y="75907"/>
                        <a:pt x="75832" y="75907"/>
                      </a:cubicBezTo>
                      <a:cubicBezTo>
                        <a:pt x="75832" y="75907"/>
                        <a:pt x="76609" y="69621"/>
                        <a:pt x="75463" y="54009"/>
                      </a:cubicBezTo>
                      <a:cubicBezTo>
                        <a:pt x="74316" y="38397"/>
                        <a:pt x="71238" y="13449"/>
                        <a:pt x="71238" y="13449"/>
                      </a:cubicBezTo>
                      <a:cubicBezTo>
                        <a:pt x="71238" y="13449"/>
                        <a:pt x="78116" y="35744"/>
                        <a:pt x="80371" y="52743"/>
                      </a:cubicBezTo>
                      <a:cubicBezTo>
                        <a:pt x="82636" y="69750"/>
                        <a:pt x="80260" y="81462"/>
                        <a:pt x="80260" y="81462"/>
                      </a:cubicBezTo>
                      <a:cubicBezTo>
                        <a:pt x="80260" y="81462"/>
                        <a:pt x="87830" y="91112"/>
                        <a:pt x="93515" y="101474"/>
                      </a:cubicBezTo>
                      <a:cubicBezTo>
                        <a:pt x="99190" y="111826"/>
                        <a:pt x="102980" y="122890"/>
                        <a:pt x="102980" y="122890"/>
                      </a:cubicBezTo>
                      <a:lnTo>
                        <a:pt x="111345" y="91833"/>
                      </a:lnTo>
                      <a:cubicBezTo>
                        <a:pt x="111345" y="91833"/>
                        <a:pt x="105559" y="87276"/>
                        <a:pt x="101233" y="75426"/>
                      </a:cubicBezTo>
                      <a:cubicBezTo>
                        <a:pt x="96917" y="63576"/>
                        <a:pt x="94060" y="44433"/>
                        <a:pt x="94060" y="44433"/>
                      </a:cubicBezTo>
                      <a:cubicBezTo>
                        <a:pt x="94060" y="44433"/>
                        <a:pt x="99791" y="61117"/>
                        <a:pt x="104108" y="71127"/>
                      </a:cubicBezTo>
                      <a:cubicBezTo>
                        <a:pt x="108434" y="81138"/>
                        <a:pt x="111355" y="84466"/>
                        <a:pt x="111355" y="84466"/>
                      </a:cubicBezTo>
                      <a:lnTo>
                        <a:pt x="115126" y="54111"/>
                      </a:lnTo>
                      <a:lnTo>
                        <a:pt x="118305" y="14004"/>
                      </a:lnTo>
                      <a:lnTo>
                        <a:pt x="119609" y="53519"/>
                      </a:lnTo>
                      <a:cubicBezTo>
                        <a:pt x="119609" y="53519"/>
                        <a:pt x="123556" y="53297"/>
                        <a:pt x="128242" y="47132"/>
                      </a:cubicBezTo>
                      <a:cubicBezTo>
                        <a:pt x="132929" y="40967"/>
                        <a:pt x="138345" y="28867"/>
                        <a:pt x="138345" y="28867"/>
                      </a:cubicBezTo>
                      <a:cubicBezTo>
                        <a:pt x="138345" y="28867"/>
                        <a:pt x="134759" y="42861"/>
                        <a:pt x="129934" y="50792"/>
                      </a:cubicBezTo>
                      <a:cubicBezTo>
                        <a:pt x="125109" y="58732"/>
                        <a:pt x="119036" y="60609"/>
                        <a:pt x="119036" y="60609"/>
                      </a:cubicBezTo>
                      <a:lnTo>
                        <a:pt x="115773" y="84808"/>
                      </a:lnTo>
                      <a:lnTo>
                        <a:pt x="114451" y="98738"/>
                      </a:lnTo>
                      <a:cubicBezTo>
                        <a:pt x="114451" y="98738"/>
                        <a:pt x="120376" y="98525"/>
                        <a:pt x="128853" y="92711"/>
                      </a:cubicBezTo>
                      <a:cubicBezTo>
                        <a:pt x="137329" y="86888"/>
                        <a:pt x="148346" y="75481"/>
                        <a:pt x="148346" y="75481"/>
                      </a:cubicBezTo>
                      <a:cubicBezTo>
                        <a:pt x="148346" y="75481"/>
                        <a:pt x="140573" y="89337"/>
                        <a:pt x="131829" y="97065"/>
                      </a:cubicBezTo>
                      <a:cubicBezTo>
                        <a:pt x="123075" y="104792"/>
                        <a:pt x="113360" y="106373"/>
                        <a:pt x="113360" y="106373"/>
                      </a:cubicBezTo>
                      <a:lnTo>
                        <a:pt x="106437" y="129010"/>
                      </a:lnTo>
                      <a:cubicBezTo>
                        <a:pt x="106437" y="129010"/>
                        <a:pt x="109552" y="135092"/>
                        <a:pt x="113730" y="146877"/>
                      </a:cubicBezTo>
                      <a:cubicBezTo>
                        <a:pt x="117908" y="158653"/>
                        <a:pt x="123158" y="176132"/>
                        <a:pt x="123158" y="176132"/>
                      </a:cubicBezTo>
                      <a:lnTo>
                        <a:pt x="112408" y="182446"/>
                      </a:lnTo>
                      <a:cubicBezTo>
                        <a:pt x="112408" y="182446"/>
                        <a:pt x="110708" y="165299"/>
                        <a:pt x="107565" y="152488"/>
                      </a:cubicBezTo>
                      <a:cubicBezTo>
                        <a:pt x="104413" y="139667"/>
                        <a:pt x="99819" y="131191"/>
                        <a:pt x="99819" y="131191"/>
                      </a:cubicBezTo>
                      <a:lnTo>
                        <a:pt x="83236" y="131459"/>
                      </a:lnTo>
                      <a:cubicBezTo>
                        <a:pt x="83236" y="131459"/>
                        <a:pt x="83431" y="144668"/>
                        <a:pt x="77857" y="157220"/>
                      </a:cubicBezTo>
                      <a:cubicBezTo>
                        <a:pt x="72292" y="169782"/>
                        <a:pt x="62208" y="183878"/>
                        <a:pt x="62208" y="183878"/>
                      </a:cubicBezTo>
                      <a:cubicBezTo>
                        <a:pt x="62208" y="183878"/>
                        <a:pt x="70647" y="168691"/>
                        <a:pt x="74428" y="155686"/>
                      </a:cubicBezTo>
                      <a:cubicBezTo>
                        <a:pt x="78217" y="142671"/>
                        <a:pt x="78245" y="131126"/>
                        <a:pt x="78245" y="131126"/>
                      </a:cubicBezTo>
                      <a:lnTo>
                        <a:pt x="52188" y="130359"/>
                      </a:lnTo>
                      <a:cubicBezTo>
                        <a:pt x="52188" y="130359"/>
                        <a:pt x="50385" y="136802"/>
                        <a:pt x="42787" y="141100"/>
                      </a:cubicBezTo>
                      <a:cubicBezTo>
                        <a:pt x="35180" y="145407"/>
                        <a:pt x="21787" y="147570"/>
                        <a:pt x="21787" y="147570"/>
                      </a:cubicBezTo>
                      <a:cubicBezTo>
                        <a:pt x="21787" y="147570"/>
                        <a:pt x="34385" y="142163"/>
                        <a:pt x="40874" y="137828"/>
                      </a:cubicBezTo>
                      <a:cubicBezTo>
                        <a:pt x="47363" y="133502"/>
                        <a:pt x="47760" y="130257"/>
                        <a:pt x="47760" y="130257"/>
                      </a:cubicBezTo>
                      <a:lnTo>
                        <a:pt x="0" y="115496"/>
                      </a:lnTo>
                      <a:cubicBezTo>
                        <a:pt x="0" y="115496"/>
                        <a:pt x="33479" y="122012"/>
                        <a:pt x="50589" y="124037"/>
                      </a:cubicBezTo>
                      <a:cubicBezTo>
                        <a:pt x="63502" y="125571"/>
                        <a:pt x="68280" y="125192"/>
                        <a:pt x="68280" y="125192"/>
                      </a:cubicBezTo>
                      <a:cubicBezTo>
                        <a:pt x="68280" y="125192"/>
                        <a:pt x="66062" y="119637"/>
                        <a:pt x="60904" y="112778"/>
                      </a:cubicBezTo>
                      <a:cubicBezTo>
                        <a:pt x="55737" y="105920"/>
                        <a:pt x="48121" y="98941"/>
                        <a:pt x="48121" y="98941"/>
                      </a:cubicBezTo>
                      <a:cubicBezTo>
                        <a:pt x="48121" y="98941"/>
                        <a:pt x="57734" y="104200"/>
                        <a:pt x="64149" y="110458"/>
                      </a:cubicBezTo>
                      <a:cubicBezTo>
                        <a:pt x="70555" y="116707"/>
                        <a:pt x="73762" y="123935"/>
                        <a:pt x="73762" y="123935"/>
                      </a:cubicBezTo>
                      <a:lnTo>
                        <a:pt x="96676" y="124342"/>
                      </a:lnTo>
                      <a:cubicBezTo>
                        <a:pt x="96676" y="124342"/>
                        <a:pt x="91481" y="113129"/>
                        <a:pt x="86832" y="103997"/>
                      </a:cubicBezTo>
                      <a:cubicBezTo>
                        <a:pt x="82183" y="94874"/>
                        <a:pt x="75703" y="86426"/>
                        <a:pt x="75703" y="86426"/>
                      </a:cubicBezTo>
                      <a:cubicBezTo>
                        <a:pt x="75703" y="86426"/>
                        <a:pt x="64620" y="86167"/>
                        <a:pt x="52354" y="81952"/>
                      </a:cubicBezTo>
                      <a:cubicBezTo>
                        <a:pt x="40088" y="77737"/>
                        <a:pt x="26639" y="69575"/>
                        <a:pt x="26639" y="69575"/>
                      </a:cubicBezTo>
                      <a:cubicBezTo>
                        <a:pt x="26639" y="69575"/>
                        <a:pt x="40246" y="74649"/>
                        <a:pt x="51411" y="77321"/>
                      </a:cubicBezTo>
                      <a:cubicBezTo>
                        <a:pt x="62568" y="79983"/>
                        <a:pt x="71294" y="80242"/>
                        <a:pt x="71294" y="80242"/>
                      </a:cubicBezTo>
                      <a:cubicBezTo>
                        <a:pt x="71294" y="80242"/>
                        <a:pt x="69510" y="73670"/>
                        <a:pt x="58778" y="58113"/>
                      </a:cubicBezTo>
                      <a:cubicBezTo>
                        <a:pt x="44802" y="37861"/>
                        <a:pt x="14604" y="0"/>
                        <a:pt x="14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83" name="Google Shape;11583;p17"/>
              <p:cNvGrpSpPr/>
              <p:nvPr/>
            </p:nvGrpSpPr>
            <p:grpSpPr>
              <a:xfrm>
                <a:off x="8617867" y="2532069"/>
                <a:ext cx="165298" cy="123394"/>
                <a:chOff x="8617867" y="2532069"/>
                <a:chExt cx="165298" cy="123394"/>
              </a:xfrm>
            </p:grpSpPr>
            <p:sp>
              <p:nvSpPr>
                <p:cNvPr id="11584" name="Google Shape;11584;p17"/>
                <p:cNvSpPr/>
                <p:nvPr/>
              </p:nvSpPr>
              <p:spPr>
                <a:xfrm>
                  <a:off x="8617867" y="2532069"/>
                  <a:ext cx="165298" cy="123394"/>
                </a:xfrm>
                <a:custGeom>
                  <a:avLst/>
                  <a:gdLst/>
                  <a:ahLst/>
                  <a:cxnLst/>
                  <a:rect l="l" t="t" r="r" b="b"/>
                  <a:pathLst>
                    <a:path w="165298" h="123394" extrusionOk="0">
                      <a:moveTo>
                        <a:pt x="57808" y="91306"/>
                      </a:moveTo>
                      <a:cubicBezTo>
                        <a:pt x="57808" y="91306"/>
                        <a:pt x="34163" y="95928"/>
                        <a:pt x="19651" y="86925"/>
                      </a:cubicBezTo>
                      <a:cubicBezTo>
                        <a:pt x="-3198" y="72755"/>
                        <a:pt x="175" y="58779"/>
                        <a:pt x="175" y="58779"/>
                      </a:cubicBezTo>
                      <a:cubicBezTo>
                        <a:pt x="175" y="58779"/>
                        <a:pt x="16536" y="68900"/>
                        <a:pt x="24559" y="56329"/>
                      </a:cubicBezTo>
                      <a:cubicBezTo>
                        <a:pt x="28719" y="49803"/>
                        <a:pt x="25890" y="38064"/>
                        <a:pt x="25890" y="38064"/>
                      </a:cubicBezTo>
                      <a:cubicBezTo>
                        <a:pt x="25890" y="38064"/>
                        <a:pt x="34228" y="32528"/>
                        <a:pt x="37214" y="24837"/>
                      </a:cubicBezTo>
                      <a:cubicBezTo>
                        <a:pt x="40199" y="17137"/>
                        <a:pt x="37833" y="7275"/>
                        <a:pt x="37833" y="7275"/>
                      </a:cubicBezTo>
                      <a:cubicBezTo>
                        <a:pt x="37833" y="7275"/>
                        <a:pt x="47510" y="10011"/>
                        <a:pt x="55192" y="15991"/>
                      </a:cubicBezTo>
                      <a:cubicBezTo>
                        <a:pt x="62882" y="21981"/>
                        <a:pt x="68576" y="31215"/>
                        <a:pt x="68576" y="31215"/>
                      </a:cubicBezTo>
                      <a:cubicBezTo>
                        <a:pt x="68576" y="31215"/>
                        <a:pt x="70481" y="25715"/>
                        <a:pt x="72958" y="20816"/>
                      </a:cubicBezTo>
                      <a:cubicBezTo>
                        <a:pt x="75426" y="15926"/>
                        <a:pt x="78457" y="11637"/>
                        <a:pt x="78457" y="11637"/>
                      </a:cubicBezTo>
                      <a:cubicBezTo>
                        <a:pt x="78457" y="11637"/>
                        <a:pt x="82756" y="14216"/>
                        <a:pt x="85630" y="17433"/>
                      </a:cubicBezTo>
                      <a:cubicBezTo>
                        <a:pt x="88514" y="20650"/>
                        <a:pt x="89975" y="24504"/>
                        <a:pt x="89975" y="24504"/>
                      </a:cubicBezTo>
                      <a:cubicBezTo>
                        <a:pt x="89975" y="24504"/>
                        <a:pt x="100438" y="15880"/>
                        <a:pt x="110181" y="9752"/>
                      </a:cubicBezTo>
                      <a:cubicBezTo>
                        <a:pt x="119923" y="3623"/>
                        <a:pt x="128954" y="0"/>
                        <a:pt x="128954" y="0"/>
                      </a:cubicBezTo>
                      <a:cubicBezTo>
                        <a:pt x="128954" y="0"/>
                        <a:pt x="130987" y="11721"/>
                        <a:pt x="130470" y="21842"/>
                      </a:cubicBezTo>
                      <a:cubicBezTo>
                        <a:pt x="129962" y="31964"/>
                        <a:pt x="126902" y="40486"/>
                        <a:pt x="126902" y="40486"/>
                      </a:cubicBezTo>
                      <a:cubicBezTo>
                        <a:pt x="126902" y="40486"/>
                        <a:pt x="131246" y="39497"/>
                        <a:pt x="135156" y="39599"/>
                      </a:cubicBezTo>
                      <a:cubicBezTo>
                        <a:pt x="139075" y="39700"/>
                        <a:pt x="142560" y="40883"/>
                        <a:pt x="142560" y="40883"/>
                      </a:cubicBezTo>
                      <a:cubicBezTo>
                        <a:pt x="142560" y="40883"/>
                        <a:pt x="139344" y="48232"/>
                        <a:pt x="133807" y="53944"/>
                      </a:cubicBezTo>
                      <a:cubicBezTo>
                        <a:pt x="128279" y="59666"/>
                        <a:pt x="120441" y="63733"/>
                        <a:pt x="120441" y="63733"/>
                      </a:cubicBezTo>
                      <a:cubicBezTo>
                        <a:pt x="120441" y="63733"/>
                        <a:pt x="135166" y="63326"/>
                        <a:pt x="146378" y="66007"/>
                      </a:cubicBezTo>
                      <a:cubicBezTo>
                        <a:pt x="157590" y="68687"/>
                        <a:pt x="165299" y="74455"/>
                        <a:pt x="165299" y="74455"/>
                      </a:cubicBezTo>
                      <a:cubicBezTo>
                        <a:pt x="165299" y="74455"/>
                        <a:pt x="151647" y="78079"/>
                        <a:pt x="143808" y="83948"/>
                      </a:cubicBezTo>
                      <a:cubicBezTo>
                        <a:pt x="135979" y="89818"/>
                        <a:pt x="133955" y="97943"/>
                        <a:pt x="133955" y="97943"/>
                      </a:cubicBezTo>
                      <a:cubicBezTo>
                        <a:pt x="133955" y="97943"/>
                        <a:pt x="117529" y="92258"/>
                        <a:pt x="108646" y="110708"/>
                      </a:cubicBezTo>
                      <a:cubicBezTo>
                        <a:pt x="105134" y="118019"/>
                        <a:pt x="110366" y="123011"/>
                        <a:pt x="110366" y="123011"/>
                      </a:cubicBezTo>
                      <a:cubicBezTo>
                        <a:pt x="110366" y="123011"/>
                        <a:pt x="95225" y="125497"/>
                        <a:pt x="81767" y="117807"/>
                      </a:cubicBezTo>
                      <a:cubicBezTo>
                        <a:pt x="68299" y="110116"/>
                        <a:pt x="57808" y="91306"/>
                        <a:pt x="57808" y="9130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5" name="Google Shape;11585;p17"/>
                <p:cNvSpPr/>
                <p:nvPr/>
              </p:nvSpPr>
              <p:spPr>
                <a:xfrm>
                  <a:off x="8636612" y="2544538"/>
                  <a:ext cx="114229" cy="95151"/>
                </a:xfrm>
                <a:custGeom>
                  <a:avLst/>
                  <a:gdLst/>
                  <a:ahLst/>
                  <a:cxnLst/>
                  <a:rect l="l" t="t" r="r" b="b"/>
                  <a:pathLst>
                    <a:path w="114229" h="95151" extrusionOk="0">
                      <a:moveTo>
                        <a:pt x="102787" y="0"/>
                      </a:moveTo>
                      <a:cubicBezTo>
                        <a:pt x="102787" y="0"/>
                        <a:pt x="88163" y="27490"/>
                        <a:pt x="78180" y="39229"/>
                      </a:cubicBezTo>
                      <a:cubicBezTo>
                        <a:pt x="72607" y="45782"/>
                        <a:pt x="68364" y="49692"/>
                        <a:pt x="68364" y="49692"/>
                      </a:cubicBezTo>
                      <a:cubicBezTo>
                        <a:pt x="68364" y="49692"/>
                        <a:pt x="72339" y="49092"/>
                        <a:pt x="81629" y="45755"/>
                      </a:cubicBezTo>
                      <a:cubicBezTo>
                        <a:pt x="90909" y="42418"/>
                        <a:pt x="105504" y="36336"/>
                        <a:pt x="105504" y="36336"/>
                      </a:cubicBezTo>
                      <a:cubicBezTo>
                        <a:pt x="105504" y="36336"/>
                        <a:pt x="93257" y="44248"/>
                        <a:pt x="83339" y="48491"/>
                      </a:cubicBezTo>
                      <a:cubicBezTo>
                        <a:pt x="73421" y="52734"/>
                        <a:pt x="65841" y="53297"/>
                        <a:pt x="65841" y="53297"/>
                      </a:cubicBezTo>
                      <a:cubicBezTo>
                        <a:pt x="65841" y="53297"/>
                        <a:pt x="61422" y="59490"/>
                        <a:pt x="56209" y="64657"/>
                      </a:cubicBezTo>
                      <a:cubicBezTo>
                        <a:pt x="50996" y="69834"/>
                        <a:pt x="44978" y="73984"/>
                        <a:pt x="44978" y="73984"/>
                      </a:cubicBezTo>
                      <a:lnTo>
                        <a:pt x="65498" y="73744"/>
                      </a:lnTo>
                      <a:cubicBezTo>
                        <a:pt x="65498" y="73744"/>
                        <a:pt x="67163" y="69492"/>
                        <a:pt x="73550" y="64879"/>
                      </a:cubicBezTo>
                      <a:cubicBezTo>
                        <a:pt x="79937" y="60276"/>
                        <a:pt x="91038" y="55312"/>
                        <a:pt x="91038" y="55312"/>
                      </a:cubicBezTo>
                      <a:cubicBezTo>
                        <a:pt x="91038" y="55312"/>
                        <a:pt x="81980" y="61588"/>
                        <a:pt x="76720" y="65887"/>
                      </a:cubicBezTo>
                      <a:cubicBezTo>
                        <a:pt x="71461" y="70185"/>
                        <a:pt x="69991" y="72505"/>
                        <a:pt x="69991" y="72505"/>
                      </a:cubicBezTo>
                      <a:lnTo>
                        <a:pt x="89199" y="69621"/>
                      </a:lnTo>
                      <a:lnTo>
                        <a:pt x="114230" y="64731"/>
                      </a:lnTo>
                      <a:lnTo>
                        <a:pt x="90428" y="72219"/>
                      </a:lnTo>
                      <a:cubicBezTo>
                        <a:pt x="90428" y="72219"/>
                        <a:pt x="91325" y="74548"/>
                        <a:pt x="95974" y="76323"/>
                      </a:cubicBezTo>
                      <a:cubicBezTo>
                        <a:pt x="100633" y="78097"/>
                        <a:pt x="109045" y="79299"/>
                        <a:pt x="109045" y="79299"/>
                      </a:cubicBezTo>
                      <a:cubicBezTo>
                        <a:pt x="109045" y="79299"/>
                        <a:pt x="99838" y="79521"/>
                        <a:pt x="94070" y="77958"/>
                      </a:cubicBezTo>
                      <a:cubicBezTo>
                        <a:pt x="88311" y="76406"/>
                        <a:pt x="86000" y="73078"/>
                        <a:pt x="86000" y="73078"/>
                      </a:cubicBezTo>
                      <a:lnTo>
                        <a:pt x="70638" y="75213"/>
                      </a:lnTo>
                      <a:lnTo>
                        <a:pt x="61894" y="76785"/>
                      </a:lnTo>
                      <a:cubicBezTo>
                        <a:pt x="61894" y="76785"/>
                        <a:pt x="63170" y="80316"/>
                        <a:pt x="68346" y="84420"/>
                      </a:cubicBezTo>
                      <a:cubicBezTo>
                        <a:pt x="73522" y="88533"/>
                        <a:pt x="82590" y="93219"/>
                        <a:pt x="82590" y="93219"/>
                      </a:cubicBezTo>
                      <a:cubicBezTo>
                        <a:pt x="82590" y="93219"/>
                        <a:pt x="72653" y="90899"/>
                        <a:pt x="66266" y="86943"/>
                      </a:cubicBezTo>
                      <a:cubicBezTo>
                        <a:pt x="59879" y="82996"/>
                        <a:pt x="57041" y="77423"/>
                        <a:pt x="57041" y="77423"/>
                      </a:cubicBezTo>
                      <a:lnTo>
                        <a:pt x="41928" y="77099"/>
                      </a:lnTo>
                      <a:cubicBezTo>
                        <a:pt x="41928" y="77099"/>
                        <a:pt x="38822" y="80001"/>
                        <a:pt x="32454" y="84512"/>
                      </a:cubicBezTo>
                      <a:cubicBezTo>
                        <a:pt x="26085" y="89032"/>
                        <a:pt x="16453" y="95151"/>
                        <a:pt x="16453" y="95151"/>
                      </a:cubicBezTo>
                      <a:lnTo>
                        <a:pt x="10538" y="89753"/>
                      </a:lnTo>
                      <a:cubicBezTo>
                        <a:pt x="10538" y="89753"/>
                        <a:pt x="20650" y="85825"/>
                        <a:pt x="27850" y="81758"/>
                      </a:cubicBezTo>
                      <a:cubicBezTo>
                        <a:pt x="35042" y="77690"/>
                        <a:pt x="39322" y="73494"/>
                        <a:pt x="39322" y="73494"/>
                      </a:cubicBezTo>
                      <a:lnTo>
                        <a:pt x="35966" y="63567"/>
                      </a:lnTo>
                      <a:cubicBezTo>
                        <a:pt x="35966" y="63567"/>
                        <a:pt x="27961" y="65924"/>
                        <a:pt x="19245" y="64704"/>
                      </a:cubicBezTo>
                      <a:cubicBezTo>
                        <a:pt x="10529" y="63484"/>
                        <a:pt x="0" y="59814"/>
                        <a:pt x="0" y="59814"/>
                      </a:cubicBezTo>
                      <a:cubicBezTo>
                        <a:pt x="0" y="59814"/>
                        <a:pt x="10870" y="62310"/>
                        <a:pt x="19522" y="62383"/>
                      </a:cubicBezTo>
                      <a:cubicBezTo>
                        <a:pt x="28165" y="62448"/>
                        <a:pt x="35208" y="60507"/>
                        <a:pt x="35208" y="60507"/>
                      </a:cubicBezTo>
                      <a:lnTo>
                        <a:pt x="30660" y="44710"/>
                      </a:lnTo>
                      <a:cubicBezTo>
                        <a:pt x="30660" y="44710"/>
                        <a:pt x="26390" y="44720"/>
                        <a:pt x="22304" y="40874"/>
                      </a:cubicBezTo>
                      <a:cubicBezTo>
                        <a:pt x="18219" y="37038"/>
                        <a:pt x="14318" y="29348"/>
                        <a:pt x="14318" y="29348"/>
                      </a:cubicBezTo>
                      <a:cubicBezTo>
                        <a:pt x="14318" y="29348"/>
                        <a:pt x="20040" y="36003"/>
                        <a:pt x="23932" y="39173"/>
                      </a:cubicBezTo>
                      <a:cubicBezTo>
                        <a:pt x="27814" y="42344"/>
                        <a:pt x="29865" y="42030"/>
                        <a:pt x="29865" y="42030"/>
                      </a:cubicBezTo>
                      <a:lnTo>
                        <a:pt x="29653" y="10815"/>
                      </a:lnTo>
                      <a:cubicBezTo>
                        <a:pt x="29653" y="10815"/>
                        <a:pt x="32140" y="32047"/>
                        <a:pt x="34201" y="42677"/>
                      </a:cubicBezTo>
                      <a:cubicBezTo>
                        <a:pt x="35754" y="50700"/>
                        <a:pt x="36900" y="53510"/>
                        <a:pt x="36900" y="53510"/>
                      </a:cubicBezTo>
                      <a:cubicBezTo>
                        <a:pt x="36900" y="53510"/>
                        <a:pt x="39858" y="51236"/>
                        <a:pt x="43037" y="46965"/>
                      </a:cubicBezTo>
                      <a:cubicBezTo>
                        <a:pt x="46217" y="42704"/>
                        <a:pt x="49008" y="36937"/>
                        <a:pt x="49008" y="36937"/>
                      </a:cubicBezTo>
                      <a:cubicBezTo>
                        <a:pt x="49008" y="36937"/>
                        <a:pt x="47650" y="43610"/>
                        <a:pt x="45080" y="48528"/>
                      </a:cubicBezTo>
                      <a:cubicBezTo>
                        <a:pt x="42510" y="53436"/>
                        <a:pt x="38721" y="56597"/>
                        <a:pt x="38721" y="56597"/>
                      </a:cubicBezTo>
                      <a:lnTo>
                        <a:pt x="42889" y="70444"/>
                      </a:lnTo>
                      <a:cubicBezTo>
                        <a:pt x="42889" y="70444"/>
                        <a:pt x="48713" y="65415"/>
                        <a:pt x="53381" y="61071"/>
                      </a:cubicBezTo>
                      <a:cubicBezTo>
                        <a:pt x="58040" y="56726"/>
                        <a:pt x="61931" y="51393"/>
                        <a:pt x="61931" y="51393"/>
                      </a:cubicBezTo>
                      <a:cubicBezTo>
                        <a:pt x="61931" y="51393"/>
                        <a:pt x="59962" y="44692"/>
                        <a:pt x="60165" y="36595"/>
                      </a:cubicBezTo>
                      <a:cubicBezTo>
                        <a:pt x="60368" y="28507"/>
                        <a:pt x="62744" y="19041"/>
                        <a:pt x="62744" y="19041"/>
                      </a:cubicBezTo>
                      <a:cubicBezTo>
                        <a:pt x="62744" y="19041"/>
                        <a:pt x="62273" y="28081"/>
                        <a:pt x="62799" y="35245"/>
                      </a:cubicBezTo>
                      <a:cubicBezTo>
                        <a:pt x="63326" y="42409"/>
                        <a:pt x="64852" y="47696"/>
                        <a:pt x="64852" y="47696"/>
                      </a:cubicBezTo>
                      <a:cubicBezTo>
                        <a:pt x="64852" y="47696"/>
                        <a:pt x="68512" y="45514"/>
                        <a:pt x="75916" y="36419"/>
                      </a:cubicBezTo>
                      <a:cubicBezTo>
                        <a:pt x="85557" y="24578"/>
                        <a:pt x="102787" y="0"/>
                        <a:pt x="10278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86" name="Google Shape;11586;p17"/>
              <p:cNvGrpSpPr/>
              <p:nvPr/>
            </p:nvGrpSpPr>
            <p:grpSpPr>
              <a:xfrm>
                <a:off x="8664463" y="2671006"/>
                <a:ext cx="212569" cy="150140"/>
                <a:chOff x="8664463" y="2671006"/>
                <a:chExt cx="212569" cy="150140"/>
              </a:xfrm>
            </p:grpSpPr>
            <p:sp>
              <p:nvSpPr>
                <p:cNvPr id="11587" name="Google Shape;11587;p17"/>
                <p:cNvSpPr/>
                <p:nvPr/>
              </p:nvSpPr>
              <p:spPr>
                <a:xfrm>
                  <a:off x="8746584" y="2671006"/>
                  <a:ext cx="130448" cy="150140"/>
                </a:xfrm>
                <a:custGeom>
                  <a:avLst/>
                  <a:gdLst/>
                  <a:ahLst/>
                  <a:cxnLst/>
                  <a:rect l="l" t="t" r="r" b="b"/>
                  <a:pathLst>
                    <a:path w="130448" h="150140" extrusionOk="0">
                      <a:moveTo>
                        <a:pt x="15655" y="66164"/>
                      </a:moveTo>
                      <a:cubicBezTo>
                        <a:pt x="15655" y="66164"/>
                        <a:pt x="-363" y="48158"/>
                        <a:pt x="6" y="31086"/>
                      </a:cubicBezTo>
                      <a:cubicBezTo>
                        <a:pt x="589" y="4206"/>
                        <a:pt x="14343" y="0"/>
                        <a:pt x="14343" y="0"/>
                      </a:cubicBezTo>
                      <a:cubicBezTo>
                        <a:pt x="14343" y="0"/>
                        <a:pt x="13955" y="19235"/>
                        <a:pt x="28855" y="19744"/>
                      </a:cubicBezTo>
                      <a:cubicBezTo>
                        <a:pt x="36592" y="20012"/>
                        <a:pt x="45262" y="11610"/>
                        <a:pt x="45262" y="11610"/>
                      </a:cubicBezTo>
                      <a:cubicBezTo>
                        <a:pt x="45262" y="11610"/>
                        <a:pt x="54265" y="15973"/>
                        <a:pt x="62409" y="14623"/>
                      </a:cubicBezTo>
                      <a:cubicBezTo>
                        <a:pt x="70552" y="13283"/>
                        <a:pt x="77836" y="6230"/>
                        <a:pt x="77836" y="6230"/>
                      </a:cubicBezTo>
                      <a:cubicBezTo>
                        <a:pt x="77836" y="6230"/>
                        <a:pt x="80405" y="15954"/>
                        <a:pt x="79167" y="25613"/>
                      </a:cubicBezTo>
                      <a:cubicBezTo>
                        <a:pt x="77919" y="35273"/>
                        <a:pt x="72872" y="44867"/>
                        <a:pt x="72872" y="44867"/>
                      </a:cubicBezTo>
                      <a:cubicBezTo>
                        <a:pt x="72872" y="44867"/>
                        <a:pt x="78575" y="43721"/>
                        <a:pt x="84038" y="43361"/>
                      </a:cubicBezTo>
                      <a:cubicBezTo>
                        <a:pt x="89510" y="42991"/>
                        <a:pt x="94751" y="43425"/>
                        <a:pt x="94751" y="43425"/>
                      </a:cubicBezTo>
                      <a:cubicBezTo>
                        <a:pt x="94751" y="43425"/>
                        <a:pt x="94714" y="48435"/>
                        <a:pt x="93401" y="52549"/>
                      </a:cubicBezTo>
                      <a:cubicBezTo>
                        <a:pt x="92098" y="56662"/>
                        <a:pt x="89528" y="59888"/>
                        <a:pt x="89528" y="59888"/>
                      </a:cubicBezTo>
                      <a:cubicBezTo>
                        <a:pt x="89528" y="59888"/>
                        <a:pt x="102275" y="64500"/>
                        <a:pt x="112498" y="69778"/>
                      </a:cubicBezTo>
                      <a:cubicBezTo>
                        <a:pt x="122731" y="75056"/>
                        <a:pt x="130449" y="80990"/>
                        <a:pt x="130449" y="80990"/>
                      </a:cubicBezTo>
                      <a:cubicBezTo>
                        <a:pt x="130449" y="80990"/>
                        <a:pt x="121390" y="88699"/>
                        <a:pt x="112415" y="93404"/>
                      </a:cubicBezTo>
                      <a:cubicBezTo>
                        <a:pt x="103440" y="98100"/>
                        <a:pt x="94548" y="99801"/>
                        <a:pt x="94548" y="99801"/>
                      </a:cubicBezTo>
                      <a:cubicBezTo>
                        <a:pt x="94548" y="99801"/>
                        <a:pt x="97598" y="103045"/>
                        <a:pt x="99511" y="106465"/>
                      </a:cubicBezTo>
                      <a:cubicBezTo>
                        <a:pt x="101415" y="109885"/>
                        <a:pt x="102164" y="113490"/>
                        <a:pt x="102164" y="113490"/>
                      </a:cubicBezTo>
                      <a:cubicBezTo>
                        <a:pt x="102164" y="113490"/>
                        <a:pt x="94196" y="114461"/>
                        <a:pt x="86469" y="112603"/>
                      </a:cubicBezTo>
                      <a:cubicBezTo>
                        <a:pt x="78732" y="110745"/>
                        <a:pt x="71245" y="106077"/>
                        <a:pt x="71245" y="106077"/>
                      </a:cubicBezTo>
                      <a:cubicBezTo>
                        <a:pt x="71245" y="106077"/>
                        <a:pt x="79083" y="118537"/>
                        <a:pt x="82476" y="129555"/>
                      </a:cubicBezTo>
                      <a:cubicBezTo>
                        <a:pt x="85878" y="140573"/>
                        <a:pt x="84824" y="150140"/>
                        <a:pt x="84824" y="150140"/>
                      </a:cubicBezTo>
                      <a:cubicBezTo>
                        <a:pt x="84824" y="150140"/>
                        <a:pt x="74767" y="140231"/>
                        <a:pt x="65727" y="136469"/>
                      </a:cubicBezTo>
                      <a:cubicBezTo>
                        <a:pt x="56687" y="132707"/>
                        <a:pt x="48664" y="135101"/>
                        <a:pt x="48664" y="135101"/>
                      </a:cubicBezTo>
                      <a:cubicBezTo>
                        <a:pt x="48664" y="135101"/>
                        <a:pt x="45206" y="118066"/>
                        <a:pt x="24807" y="119803"/>
                      </a:cubicBezTo>
                      <a:cubicBezTo>
                        <a:pt x="16719" y="120497"/>
                        <a:pt x="15083" y="127540"/>
                        <a:pt x="15083" y="127540"/>
                      </a:cubicBezTo>
                      <a:cubicBezTo>
                        <a:pt x="15083" y="127540"/>
                        <a:pt x="5238" y="115773"/>
                        <a:pt x="5016" y="100272"/>
                      </a:cubicBezTo>
                      <a:cubicBezTo>
                        <a:pt x="4785" y="84771"/>
                        <a:pt x="15655" y="66164"/>
                        <a:pt x="15655"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8" name="Google Shape;11588;p17"/>
                <p:cNvSpPr/>
                <p:nvPr/>
              </p:nvSpPr>
              <p:spPr>
                <a:xfrm>
                  <a:off x="8664463" y="2690704"/>
                  <a:ext cx="198057" cy="106954"/>
                </a:xfrm>
                <a:custGeom>
                  <a:avLst/>
                  <a:gdLst/>
                  <a:ahLst/>
                  <a:cxnLst/>
                  <a:rect l="l" t="t" r="r" b="b"/>
                  <a:pathLst>
                    <a:path w="198057" h="106954" extrusionOk="0">
                      <a:moveTo>
                        <a:pt x="198058" y="61237"/>
                      </a:moveTo>
                      <a:cubicBezTo>
                        <a:pt x="198058" y="61237"/>
                        <a:pt x="166954" y="62624"/>
                        <a:pt x="151767" y="59999"/>
                      </a:cubicBezTo>
                      <a:cubicBezTo>
                        <a:pt x="143291" y="58538"/>
                        <a:pt x="137773" y="56865"/>
                        <a:pt x="137773" y="56865"/>
                      </a:cubicBezTo>
                      <a:cubicBezTo>
                        <a:pt x="137773" y="56865"/>
                        <a:pt x="140305" y="59989"/>
                        <a:pt x="147903" y="66293"/>
                      </a:cubicBezTo>
                      <a:cubicBezTo>
                        <a:pt x="155501" y="72588"/>
                        <a:pt x="168155" y="82063"/>
                        <a:pt x="168155" y="82063"/>
                      </a:cubicBezTo>
                      <a:cubicBezTo>
                        <a:pt x="168155" y="82063"/>
                        <a:pt x="155113" y="75537"/>
                        <a:pt x="146415" y="69159"/>
                      </a:cubicBezTo>
                      <a:cubicBezTo>
                        <a:pt x="137717" y="62772"/>
                        <a:pt x="133373" y="56532"/>
                        <a:pt x="133373" y="56532"/>
                      </a:cubicBezTo>
                      <a:cubicBezTo>
                        <a:pt x="133373" y="56532"/>
                        <a:pt x="125803" y="55876"/>
                        <a:pt x="118694" y="54018"/>
                      </a:cubicBezTo>
                      <a:cubicBezTo>
                        <a:pt x="111586" y="52160"/>
                        <a:pt x="104959" y="49101"/>
                        <a:pt x="104959" y="49101"/>
                      </a:cubicBezTo>
                      <a:lnTo>
                        <a:pt x="115598" y="66645"/>
                      </a:lnTo>
                      <a:cubicBezTo>
                        <a:pt x="115598" y="66645"/>
                        <a:pt x="120108" y="65914"/>
                        <a:pt x="127319" y="69066"/>
                      </a:cubicBezTo>
                      <a:cubicBezTo>
                        <a:pt x="134538" y="72218"/>
                        <a:pt x="144456" y="79252"/>
                        <a:pt x="144456" y="79252"/>
                      </a:cubicBezTo>
                      <a:cubicBezTo>
                        <a:pt x="144456" y="79252"/>
                        <a:pt x="134454" y="74640"/>
                        <a:pt x="128076" y="72302"/>
                      </a:cubicBezTo>
                      <a:cubicBezTo>
                        <a:pt x="121698" y="69954"/>
                        <a:pt x="118953" y="69871"/>
                        <a:pt x="118953" y="69871"/>
                      </a:cubicBezTo>
                      <a:lnTo>
                        <a:pt x="131201" y="84946"/>
                      </a:lnTo>
                      <a:lnTo>
                        <a:pt x="148153" y="104016"/>
                      </a:lnTo>
                      <a:lnTo>
                        <a:pt x="129592" y="87322"/>
                      </a:lnTo>
                      <a:cubicBezTo>
                        <a:pt x="129592" y="87322"/>
                        <a:pt x="128040" y="89282"/>
                        <a:pt x="128881" y="94190"/>
                      </a:cubicBezTo>
                      <a:cubicBezTo>
                        <a:pt x="129722" y="99098"/>
                        <a:pt x="132957" y="106955"/>
                        <a:pt x="132957" y="106955"/>
                      </a:cubicBezTo>
                      <a:cubicBezTo>
                        <a:pt x="132957" y="106955"/>
                        <a:pt x="128095" y="99135"/>
                        <a:pt x="126505" y="93386"/>
                      </a:cubicBezTo>
                      <a:cubicBezTo>
                        <a:pt x="124915" y="87636"/>
                        <a:pt x="126598" y="83948"/>
                        <a:pt x="126598" y="83948"/>
                      </a:cubicBezTo>
                      <a:lnTo>
                        <a:pt x="116947" y="71812"/>
                      </a:lnTo>
                      <a:lnTo>
                        <a:pt x="111152" y="65082"/>
                      </a:lnTo>
                      <a:cubicBezTo>
                        <a:pt x="111152" y="65082"/>
                        <a:pt x="108758" y="67975"/>
                        <a:pt x="107852" y="74520"/>
                      </a:cubicBezTo>
                      <a:cubicBezTo>
                        <a:pt x="106946" y="81064"/>
                        <a:pt x="107519" y="91260"/>
                        <a:pt x="107519" y="91260"/>
                      </a:cubicBezTo>
                      <a:cubicBezTo>
                        <a:pt x="107519" y="91260"/>
                        <a:pt x="104469" y="81517"/>
                        <a:pt x="104626" y="74012"/>
                      </a:cubicBezTo>
                      <a:cubicBezTo>
                        <a:pt x="104774" y="66506"/>
                        <a:pt x="108129" y="61228"/>
                        <a:pt x="108129" y="61228"/>
                      </a:cubicBezTo>
                      <a:lnTo>
                        <a:pt x="100725" y="48047"/>
                      </a:lnTo>
                      <a:cubicBezTo>
                        <a:pt x="100725" y="48047"/>
                        <a:pt x="96640" y="46855"/>
                        <a:pt x="89513" y="43666"/>
                      </a:cubicBezTo>
                      <a:cubicBezTo>
                        <a:pt x="82395" y="40477"/>
                        <a:pt x="0" y="14142"/>
                        <a:pt x="0" y="14142"/>
                      </a:cubicBezTo>
                      <a:lnTo>
                        <a:pt x="6738" y="12497"/>
                      </a:lnTo>
                      <a:cubicBezTo>
                        <a:pt x="6738" y="12497"/>
                        <a:pt x="82386" y="34163"/>
                        <a:pt x="89550" y="38295"/>
                      </a:cubicBezTo>
                      <a:cubicBezTo>
                        <a:pt x="96713" y="42427"/>
                        <a:pt x="102500" y="43971"/>
                        <a:pt x="102500" y="43971"/>
                      </a:cubicBezTo>
                      <a:lnTo>
                        <a:pt x="109340" y="36030"/>
                      </a:lnTo>
                      <a:cubicBezTo>
                        <a:pt x="109340" y="36030"/>
                        <a:pt x="103239" y="30346"/>
                        <a:pt x="99856" y="22212"/>
                      </a:cubicBezTo>
                      <a:cubicBezTo>
                        <a:pt x="96473" y="14087"/>
                        <a:pt x="94282" y="3161"/>
                        <a:pt x="94282" y="3161"/>
                      </a:cubicBezTo>
                      <a:cubicBezTo>
                        <a:pt x="94282" y="3161"/>
                        <a:pt x="97656" y="13791"/>
                        <a:pt x="102001" y="21269"/>
                      </a:cubicBezTo>
                      <a:cubicBezTo>
                        <a:pt x="106336" y="28747"/>
                        <a:pt x="111586" y="33821"/>
                        <a:pt x="111586" y="33821"/>
                      </a:cubicBezTo>
                      <a:lnTo>
                        <a:pt x="122872" y="21870"/>
                      </a:lnTo>
                      <a:cubicBezTo>
                        <a:pt x="122872" y="21870"/>
                        <a:pt x="120700" y="18200"/>
                        <a:pt x="121930" y="12728"/>
                      </a:cubicBezTo>
                      <a:cubicBezTo>
                        <a:pt x="123159" y="7265"/>
                        <a:pt x="127790" y="0"/>
                        <a:pt x="127790" y="0"/>
                      </a:cubicBezTo>
                      <a:cubicBezTo>
                        <a:pt x="127790" y="0"/>
                        <a:pt x="124970" y="8310"/>
                        <a:pt x="124222" y="13264"/>
                      </a:cubicBezTo>
                      <a:cubicBezTo>
                        <a:pt x="123473" y="18218"/>
                        <a:pt x="124785" y="19827"/>
                        <a:pt x="124785" y="19827"/>
                      </a:cubicBezTo>
                      <a:lnTo>
                        <a:pt x="151555" y="3771"/>
                      </a:lnTo>
                      <a:cubicBezTo>
                        <a:pt x="151555" y="3771"/>
                        <a:pt x="134538" y="16703"/>
                        <a:pt x="126431" y="23885"/>
                      </a:cubicBezTo>
                      <a:cubicBezTo>
                        <a:pt x="120312" y="29301"/>
                        <a:pt x="118472" y="31723"/>
                        <a:pt x="118472" y="31723"/>
                      </a:cubicBezTo>
                      <a:cubicBezTo>
                        <a:pt x="118472" y="31723"/>
                        <a:pt x="121939" y="33110"/>
                        <a:pt x="127226" y="33683"/>
                      </a:cubicBezTo>
                      <a:cubicBezTo>
                        <a:pt x="132522" y="34247"/>
                        <a:pt x="138900" y="33720"/>
                        <a:pt x="138900" y="33720"/>
                      </a:cubicBezTo>
                      <a:cubicBezTo>
                        <a:pt x="138900" y="33720"/>
                        <a:pt x="132467" y="35947"/>
                        <a:pt x="126930" y="36225"/>
                      </a:cubicBezTo>
                      <a:cubicBezTo>
                        <a:pt x="121394" y="36511"/>
                        <a:pt x="116744" y="34857"/>
                        <a:pt x="116744" y="34857"/>
                      </a:cubicBezTo>
                      <a:lnTo>
                        <a:pt x="106946" y="45487"/>
                      </a:lnTo>
                      <a:cubicBezTo>
                        <a:pt x="106946" y="45487"/>
                        <a:pt x="114239" y="47945"/>
                        <a:pt x="120349" y="49757"/>
                      </a:cubicBezTo>
                      <a:cubicBezTo>
                        <a:pt x="126459" y="51559"/>
                        <a:pt x="133031" y="52206"/>
                        <a:pt x="133031" y="52206"/>
                      </a:cubicBezTo>
                      <a:cubicBezTo>
                        <a:pt x="133031" y="52206"/>
                        <a:pt x="137800" y="47095"/>
                        <a:pt x="144872" y="43148"/>
                      </a:cubicBezTo>
                      <a:cubicBezTo>
                        <a:pt x="151933" y="39210"/>
                        <a:pt x="161297" y="36447"/>
                        <a:pt x="161297" y="36447"/>
                      </a:cubicBezTo>
                      <a:cubicBezTo>
                        <a:pt x="161297" y="36447"/>
                        <a:pt x="153274" y="40634"/>
                        <a:pt x="147377" y="44738"/>
                      </a:cubicBezTo>
                      <a:cubicBezTo>
                        <a:pt x="141479" y="48833"/>
                        <a:pt x="137699" y="52835"/>
                        <a:pt x="137699" y="52835"/>
                      </a:cubicBezTo>
                      <a:cubicBezTo>
                        <a:pt x="137699" y="52835"/>
                        <a:pt x="141442" y="54868"/>
                        <a:pt x="153033" y="56625"/>
                      </a:cubicBezTo>
                      <a:cubicBezTo>
                        <a:pt x="168137" y="58899"/>
                        <a:pt x="198058" y="61237"/>
                        <a:pt x="198058" y="612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89" name="Google Shape;11589;p17"/>
              <p:cNvGrpSpPr/>
              <p:nvPr/>
            </p:nvGrpSpPr>
            <p:grpSpPr>
              <a:xfrm>
                <a:off x="8455702" y="2533224"/>
                <a:ext cx="180392" cy="169496"/>
                <a:chOff x="8455702" y="2533224"/>
                <a:chExt cx="180392" cy="169496"/>
              </a:xfrm>
            </p:grpSpPr>
            <p:sp>
              <p:nvSpPr>
                <p:cNvPr id="11590" name="Google Shape;11590;p17"/>
                <p:cNvSpPr/>
                <p:nvPr/>
              </p:nvSpPr>
              <p:spPr>
                <a:xfrm>
                  <a:off x="8455702" y="2533224"/>
                  <a:ext cx="126363" cy="165538"/>
                </a:xfrm>
                <a:custGeom>
                  <a:avLst/>
                  <a:gdLst/>
                  <a:ahLst/>
                  <a:cxnLst/>
                  <a:rect l="l" t="t" r="r" b="b"/>
                  <a:pathLst>
                    <a:path w="126363" h="165538" extrusionOk="0">
                      <a:moveTo>
                        <a:pt x="101317" y="103517"/>
                      </a:moveTo>
                      <a:cubicBezTo>
                        <a:pt x="101317" y="103517"/>
                        <a:pt x="109599" y="126154"/>
                        <a:pt x="102980" y="141895"/>
                      </a:cubicBezTo>
                      <a:cubicBezTo>
                        <a:pt x="92563" y="166677"/>
                        <a:pt x="78236" y="165530"/>
                        <a:pt x="78236" y="165530"/>
                      </a:cubicBezTo>
                      <a:cubicBezTo>
                        <a:pt x="78236" y="165530"/>
                        <a:pt x="85658" y="147792"/>
                        <a:pt x="71987" y="141839"/>
                      </a:cubicBezTo>
                      <a:cubicBezTo>
                        <a:pt x="64898" y="138752"/>
                        <a:pt x="53741" y="143383"/>
                        <a:pt x="53741" y="143383"/>
                      </a:cubicBezTo>
                      <a:cubicBezTo>
                        <a:pt x="53741" y="143383"/>
                        <a:pt x="46975" y="136016"/>
                        <a:pt x="38905" y="134278"/>
                      </a:cubicBezTo>
                      <a:cubicBezTo>
                        <a:pt x="30836" y="132541"/>
                        <a:pt x="21463" y="136423"/>
                        <a:pt x="21463" y="136423"/>
                      </a:cubicBezTo>
                      <a:cubicBezTo>
                        <a:pt x="21463" y="136423"/>
                        <a:pt x="22646" y="126431"/>
                        <a:pt x="27351" y="117908"/>
                      </a:cubicBezTo>
                      <a:cubicBezTo>
                        <a:pt x="32056" y="109377"/>
                        <a:pt x="40282" y="102306"/>
                        <a:pt x="40282" y="102306"/>
                      </a:cubicBezTo>
                      <a:cubicBezTo>
                        <a:pt x="40282" y="102306"/>
                        <a:pt x="34551" y="101280"/>
                        <a:pt x="29339" y="99607"/>
                      </a:cubicBezTo>
                      <a:cubicBezTo>
                        <a:pt x="24116" y="97933"/>
                        <a:pt x="19402" y="95613"/>
                        <a:pt x="19402" y="95613"/>
                      </a:cubicBezTo>
                      <a:cubicBezTo>
                        <a:pt x="19402" y="95613"/>
                        <a:pt x="21278" y="90964"/>
                        <a:pt x="24005" y="87618"/>
                      </a:cubicBezTo>
                      <a:cubicBezTo>
                        <a:pt x="26732" y="84272"/>
                        <a:pt x="30309" y="82220"/>
                        <a:pt x="30309" y="82220"/>
                      </a:cubicBezTo>
                      <a:cubicBezTo>
                        <a:pt x="30309" y="82220"/>
                        <a:pt x="20150" y="73245"/>
                        <a:pt x="12571" y="64583"/>
                      </a:cubicBezTo>
                      <a:cubicBezTo>
                        <a:pt x="4991" y="55913"/>
                        <a:pt x="0" y="47566"/>
                        <a:pt x="0" y="47566"/>
                      </a:cubicBezTo>
                      <a:cubicBezTo>
                        <a:pt x="0" y="47566"/>
                        <a:pt x="11249" y="43721"/>
                        <a:pt x="21325" y="42640"/>
                      </a:cubicBezTo>
                      <a:cubicBezTo>
                        <a:pt x="31399" y="41568"/>
                        <a:pt x="40301" y="43250"/>
                        <a:pt x="40301" y="43250"/>
                      </a:cubicBezTo>
                      <a:cubicBezTo>
                        <a:pt x="40301" y="43250"/>
                        <a:pt x="38646" y="39118"/>
                        <a:pt x="38129" y="35236"/>
                      </a:cubicBezTo>
                      <a:cubicBezTo>
                        <a:pt x="37621" y="31344"/>
                        <a:pt x="38239" y="27721"/>
                        <a:pt x="38239" y="27721"/>
                      </a:cubicBezTo>
                      <a:cubicBezTo>
                        <a:pt x="38239" y="27721"/>
                        <a:pt x="46004" y="29745"/>
                        <a:pt x="52511" y="34311"/>
                      </a:cubicBezTo>
                      <a:cubicBezTo>
                        <a:pt x="59019" y="38878"/>
                        <a:pt x="64278" y="45976"/>
                        <a:pt x="64278" y="45976"/>
                      </a:cubicBezTo>
                      <a:cubicBezTo>
                        <a:pt x="64278" y="45976"/>
                        <a:pt x="61561" y="31501"/>
                        <a:pt x="62448" y="20012"/>
                      </a:cubicBezTo>
                      <a:cubicBezTo>
                        <a:pt x="63344" y="8513"/>
                        <a:pt x="67828" y="0"/>
                        <a:pt x="67828" y="0"/>
                      </a:cubicBezTo>
                      <a:cubicBezTo>
                        <a:pt x="67828" y="0"/>
                        <a:pt x="73549" y="12913"/>
                        <a:pt x="80574" y="19735"/>
                      </a:cubicBezTo>
                      <a:cubicBezTo>
                        <a:pt x="87599" y="26547"/>
                        <a:pt x="95937" y="27268"/>
                        <a:pt x="95937" y="27268"/>
                      </a:cubicBezTo>
                      <a:cubicBezTo>
                        <a:pt x="95937" y="27268"/>
                        <a:pt x="92896" y="44387"/>
                        <a:pt x="112510" y="50266"/>
                      </a:cubicBezTo>
                      <a:cubicBezTo>
                        <a:pt x="120293" y="52595"/>
                        <a:pt x="124397" y="46642"/>
                        <a:pt x="124397" y="46642"/>
                      </a:cubicBezTo>
                      <a:cubicBezTo>
                        <a:pt x="124397" y="46642"/>
                        <a:pt x="129232" y="61200"/>
                        <a:pt x="123741" y="75703"/>
                      </a:cubicBezTo>
                      <a:cubicBezTo>
                        <a:pt x="118260" y="90206"/>
                        <a:pt x="101317" y="103517"/>
                        <a:pt x="101317" y="1035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91" name="Google Shape;11591;p17"/>
                <p:cNvSpPr/>
                <p:nvPr/>
              </p:nvSpPr>
              <p:spPr>
                <a:xfrm>
                  <a:off x="8469178" y="2564717"/>
                  <a:ext cx="166916" cy="138003"/>
                </a:xfrm>
                <a:custGeom>
                  <a:avLst/>
                  <a:gdLst/>
                  <a:ahLst/>
                  <a:cxnLst/>
                  <a:rect l="l" t="t" r="r" b="b"/>
                  <a:pathLst>
                    <a:path w="166916" h="138003" extrusionOk="0">
                      <a:moveTo>
                        <a:pt x="0" y="21444"/>
                      </a:moveTo>
                      <a:cubicBezTo>
                        <a:pt x="0" y="21444"/>
                        <a:pt x="29440" y="31585"/>
                        <a:pt x="42593" y="39608"/>
                      </a:cubicBezTo>
                      <a:cubicBezTo>
                        <a:pt x="49941" y="44081"/>
                        <a:pt x="54462" y="47659"/>
                        <a:pt x="54462" y="47659"/>
                      </a:cubicBezTo>
                      <a:cubicBezTo>
                        <a:pt x="54462" y="47659"/>
                        <a:pt x="53251" y="43823"/>
                        <a:pt x="48500" y="35171"/>
                      </a:cubicBezTo>
                      <a:cubicBezTo>
                        <a:pt x="43749" y="26528"/>
                        <a:pt x="35448" y="13070"/>
                        <a:pt x="35448" y="13070"/>
                      </a:cubicBezTo>
                      <a:cubicBezTo>
                        <a:pt x="35448" y="13070"/>
                        <a:pt x="45191" y="23922"/>
                        <a:pt x="50940" y="33054"/>
                      </a:cubicBezTo>
                      <a:cubicBezTo>
                        <a:pt x="56680" y="42187"/>
                        <a:pt x="58427" y="49591"/>
                        <a:pt x="58427" y="49591"/>
                      </a:cubicBezTo>
                      <a:cubicBezTo>
                        <a:pt x="58427" y="49591"/>
                        <a:pt x="65231" y="52983"/>
                        <a:pt x="71155" y="57318"/>
                      </a:cubicBezTo>
                      <a:cubicBezTo>
                        <a:pt x="77080" y="61653"/>
                        <a:pt x="82127" y="66941"/>
                        <a:pt x="82127" y="66941"/>
                      </a:cubicBezTo>
                      <a:lnTo>
                        <a:pt x="78670" y="46716"/>
                      </a:lnTo>
                      <a:cubicBezTo>
                        <a:pt x="78670" y="46716"/>
                        <a:pt x="74215" y="45736"/>
                        <a:pt x="68660" y="40153"/>
                      </a:cubicBezTo>
                      <a:cubicBezTo>
                        <a:pt x="63104" y="34570"/>
                        <a:pt x="56468" y="24384"/>
                        <a:pt x="56468" y="24384"/>
                      </a:cubicBezTo>
                      <a:cubicBezTo>
                        <a:pt x="56468" y="24384"/>
                        <a:pt x="64084" y="32342"/>
                        <a:pt x="69149" y="36872"/>
                      </a:cubicBezTo>
                      <a:cubicBezTo>
                        <a:pt x="74215" y="41392"/>
                        <a:pt x="76738" y="42473"/>
                        <a:pt x="76738" y="42473"/>
                      </a:cubicBezTo>
                      <a:lnTo>
                        <a:pt x="70887" y="23950"/>
                      </a:lnTo>
                      <a:lnTo>
                        <a:pt x="62125" y="0"/>
                      </a:lnTo>
                      <a:lnTo>
                        <a:pt x="73254" y="22341"/>
                      </a:lnTo>
                      <a:cubicBezTo>
                        <a:pt x="73254" y="22341"/>
                        <a:pt x="75426" y="21084"/>
                        <a:pt x="76442" y="16213"/>
                      </a:cubicBezTo>
                      <a:cubicBezTo>
                        <a:pt x="77459" y="11332"/>
                        <a:pt x="77339" y="2837"/>
                        <a:pt x="77339" y="2837"/>
                      </a:cubicBezTo>
                      <a:cubicBezTo>
                        <a:pt x="77339" y="2837"/>
                        <a:pt x="78993" y="11896"/>
                        <a:pt x="78356" y="17830"/>
                      </a:cubicBezTo>
                      <a:cubicBezTo>
                        <a:pt x="77727" y="23765"/>
                        <a:pt x="74797" y="26575"/>
                        <a:pt x="74797" y="26575"/>
                      </a:cubicBezTo>
                      <a:lnTo>
                        <a:pt x="79317" y="41410"/>
                      </a:lnTo>
                      <a:lnTo>
                        <a:pt x="82238" y="49794"/>
                      </a:lnTo>
                      <a:cubicBezTo>
                        <a:pt x="82238" y="49794"/>
                        <a:pt x="85519" y="47982"/>
                        <a:pt x="88773" y="42233"/>
                      </a:cubicBezTo>
                      <a:cubicBezTo>
                        <a:pt x="92017" y="36474"/>
                        <a:pt x="95234" y="26787"/>
                        <a:pt x="95234" y="26787"/>
                      </a:cubicBezTo>
                      <a:cubicBezTo>
                        <a:pt x="95234" y="26787"/>
                        <a:pt x="94495" y="36964"/>
                        <a:pt x="91592" y="43887"/>
                      </a:cubicBezTo>
                      <a:cubicBezTo>
                        <a:pt x="88690" y="50820"/>
                        <a:pt x="83634" y="54499"/>
                        <a:pt x="83634" y="54499"/>
                      </a:cubicBezTo>
                      <a:lnTo>
                        <a:pt x="85686" y="69473"/>
                      </a:lnTo>
                      <a:cubicBezTo>
                        <a:pt x="85686" y="69473"/>
                        <a:pt x="89041" y="72080"/>
                        <a:pt x="94495" y="77663"/>
                      </a:cubicBezTo>
                      <a:cubicBezTo>
                        <a:pt x="96833" y="80066"/>
                        <a:pt x="115218" y="86065"/>
                        <a:pt x="130072" y="98368"/>
                      </a:cubicBezTo>
                      <a:cubicBezTo>
                        <a:pt x="149817" y="114710"/>
                        <a:pt x="166917" y="138003"/>
                        <a:pt x="166917" y="138003"/>
                      </a:cubicBezTo>
                      <a:lnTo>
                        <a:pt x="160039" y="137061"/>
                      </a:lnTo>
                      <a:cubicBezTo>
                        <a:pt x="160039" y="137061"/>
                        <a:pt x="145343" y="115634"/>
                        <a:pt x="127540" y="101538"/>
                      </a:cubicBezTo>
                      <a:cubicBezTo>
                        <a:pt x="112880" y="89947"/>
                        <a:pt x="94809" y="85566"/>
                        <a:pt x="92489" y="82645"/>
                      </a:cubicBezTo>
                      <a:cubicBezTo>
                        <a:pt x="87349" y="76175"/>
                        <a:pt x="82525" y="72606"/>
                        <a:pt x="82525" y="72606"/>
                      </a:cubicBezTo>
                      <a:lnTo>
                        <a:pt x="73254" y="77478"/>
                      </a:lnTo>
                      <a:cubicBezTo>
                        <a:pt x="73254" y="77478"/>
                        <a:pt x="76831" y="85011"/>
                        <a:pt x="76997" y="93820"/>
                      </a:cubicBezTo>
                      <a:cubicBezTo>
                        <a:pt x="77154" y="102620"/>
                        <a:pt x="75185" y="113592"/>
                        <a:pt x="75185" y="113592"/>
                      </a:cubicBezTo>
                      <a:cubicBezTo>
                        <a:pt x="75185" y="113592"/>
                        <a:pt x="75953" y="102463"/>
                        <a:pt x="74658" y="93913"/>
                      </a:cubicBezTo>
                      <a:cubicBezTo>
                        <a:pt x="73365" y="85353"/>
                        <a:pt x="70351" y="78707"/>
                        <a:pt x="70351" y="78707"/>
                      </a:cubicBezTo>
                      <a:lnTo>
                        <a:pt x="55460" y="85677"/>
                      </a:lnTo>
                      <a:cubicBezTo>
                        <a:pt x="55460" y="85677"/>
                        <a:pt x="56135" y="89892"/>
                        <a:pt x="52983" y="94532"/>
                      </a:cubicBezTo>
                      <a:cubicBezTo>
                        <a:pt x="49831" y="99163"/>
                        <a:pt x="42852" y="104219"/>
                        <a:pt x="42852" y="104219"/>
                      </a:cubicBezTo>
                      <a:cubicBezTo>
                        <a:pt x="42852" y="104219"/>
                        <a:pt x="48528" y="97527"/>
                        <a:pt x="51051" y="93192"/>
                      </a:cubicBezTo>
                      <a:cubicBezTo>
                        <a:pt x="53565" y="88856"/>
                        <a:pt x="52937" y="86878"/>
                        <a:pt x="52937" y="86878"/>
                      </a:cubicBezTo>
                      <a:lnTo>
                        <a:pt x="22137" y="91981"/>
                      </a:lnTo>
                      <a:cubicBezTo>
                        <a:pt x="22137" y="91981"/>
                        <a:pt x="42723" y="86204"/>
                        <a:pt x="52899" y="82506"/>
                      </a:cubicBezTo>
                      <a:cubicBezTo>
                        <a:pt x="60581" y="79705"/>
                        <a:pt x="63169" y="78134"/>
                        <a:pt x="63169" y="78134"/>
                      </a:cubicBezTo>
                      <a:cubicBezTo>
                        <a:pt x="63169" y="78134"/>
                        <a:pt x="60460" y="75574"/>
                        <a:pt x="55747" y="73096"/>
                      </a:cubicBezTo>
                      <a:cubicBezTo>
                        <a:pt x="51033" y="70628"/>
                        <a:pt x="44904" y="68780"/>
                        <a:pt x="44904" y="68780"/>
                      </a:cubicBezTo>
                      <a:cubicBezTo>
                        <a:pt x="44904" y="68780"/>
                        <a:pt x="51707" y="69066"/>
                        <a:pt x="56967" y="70841"/>
                      </a:cubicBezTo>
                      <a:cubicBezTo>
                        <a:pt x="62226" y="72606"/>
                        <a:pt x="65933" y="75851"/>
                        <a:pt x="65933" y="75851"/>
                      </a:cubicBezTo>
                      <a:lnTo>
                        <a:pt x="78957" y="69566"/>
                      </a:lnTo>
                      <a:cubicBezTo>
                        <a:pt x="78957" y="69566"/>
                        <a:pt x="73078" y="64602"/>
                        <a:pt x="68059" y="60673"/>
                      </a:cubicBezTo>
                      <a:cubicBezTo>
                        <a:pt x="63040" y="56754"/>
                        <a:pt x="57161" y="53741"/>
                        <a:pt x="57161" y="53741"/>
                      </a:cubicBezTo>
                      <a:cubicBezTo>
                        <a:pt x="57161" y="53741"/>
                        <a:pt x="50848" y="56745"/>
                        <a:pt x="42824" y="57808"/>
                      </a:cubicBezTo>
                      <a:cubicBezTo>
                        <a:pt x="34801" y="58880"/>
                        <a:pt x="25077" y="58011"/>
                        <a:pt x="25077" y="58011"/>
                      </a:cubicBezTo>
                      <a:cubicBezTo>
                        <a:pt x="25077" y="58011"/>
                        <a:pt x="34080" y="57059"/>
                        <a:pt x="41068" y="55414"/>
                      </a:cubicBezTo>
                      <a:cubicBezTo>
                        <a:pt x="48065" y="53769"/>
                        <a:pt x="53047" y="51439"/>
                        <a:pt x="53047" y="51439"/>
                      </a:cubicBezTo>
                      <a:cubicBezTo>
                        <a:pt x="53047" y="51439"/>
                        <a:pt x="50321" y="48167"/>
                        <a:pt x="40172" y="42279"/>
                      </a:cubicBezTo>
                      <a:cubicBezTo>
                        <a:pt x="26972" y="34616"/>
                        <a:pt x="0" y="21444"/>
                        <a:pt x="0" y="214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92" name="Google Shape;11592;p17"/>
              <p:cNvGrpSpPr/>
              <p:nvPr/>
            </p:nvGrpSpPr>
            <p:grpSpPr>
              <a:xfrm>
                <a:off x="9260466" y="3091801"/>
                <a:ext cx="237343" cy="202845"/>
                <a:chOff x="9260466" y="3091801"/>
                <a:chExt cx="237343" cy="202845"/>
              </a:xfrm>
            </p:grpSpPr>
            <p:sp>
              <p:nvSpPr>
                <p:cNvPr id="11593" name="Google Shape;11593;p17"/>
                <p:cNvSpPr/>
                <p:nvPr/>
              </p:nvSpPr>
              <p:spPr>
                <a:xfrm>
                  <a:off x="9260466" y="3091801"/>
                  <a:ext cx="237343" cy="202845"/>
                </a:xfrm>
                <a:custGeom>
                  <a:avLst/>
                  <a:gdLst/>
                  <a:ahLst/>
                  <a:cxnLst/>
                  <a:rect l="l" t="t" r="r" b="b"/>
                  <a:pathLst>
                    <a:path w="237343" h="202845" extrusionOk="0">
                      <a:moveTo>
                        <a:pt x="174422" y="63955"/>
                      </a:moveTo>
                      <a:cubicBezTo>
                        <a:pt x="174422" y="63955"/>
                        <a:pt x="212136" y="62642"/>
                        <a:pt x="225908" y="80695"/>
                      </a:cubicBezTo>
                      <a:cubicBezTo>
                        <a:pt x="247630" y="109109"/>
                        <a:pt x="231732" y="130498"/>
                        <a:pt x="231732" y="130498"/>
                      </a:cubicBezTo>
                      <a:cubicBezTo>
                        <a:pt x="231732" y="130498"/>
                        <a:pt x="216202" y="110199"/>
                        <a:pt x="194665" y="128150"/>
                      </a:cubicBezTo>
                      <a:cubicBezTo>
                        <a:pt x="183574" y="137467"/>
                        <a:pt x="178397" y="156888"/>
                        <a:pt x="178397" y="156888"/>
                      </a:cubicBezTo>
                      <a:cubicBezTo>
                        <a:pt x="178397" y="156888"/>
                        <a:pt x="162036" y="163561"/>
                        <a:pt x="151591" y="175051"/>
                      </a:cubicBezTo>
                      <a:cubicBezTo>
                        <a:pt x="141239" y="186540"/>
                        <a:pt x="136894" y="202846"/>
                        <a:pt x="136894" y="202846"/>
                      </a:cubicBezTo>
                      <a:cubicBezTo>
                        <a:pt x="136894" y="202846"/>
                        <a:pt x="125156" y="196015"/>
                        <a:pt x="118778" y="184516"/>
                      </a:cubicBezTo>
                      <a:cubicBezTo>
                        <a:pt x="112400" y="173018"/>
                        <a:pt x="111475" y="156860"/>
                        <a:pt x="111475" y="156860"/>
                      </a:cubicBezTo>
                      <a:cubicBezTo>
                        <a:pt x="111475" y="156860"/>
                        <a:pt x="104450" y="165124"/>
                        <a:pt x="97055" y="172278"/>
                      </a:cubicBezTo>
                      <a:cubicBezTo>
                        <a:pt x="89568" y="179442"/>
                        <a:pt x="81804" y="185487"/>
                        <a:pt x="81804" y="185487"/>
                      </a:cubicBezTo>
                      <a:cubicBezTo>
                        <a:pt x="81804" y="185487"/>
                        <a:pt x="77737" y="180283"/>
                        <a:pt x="76073" y="174423"/>
                      </a:cubicBezTo>
                      <a:cubicBezTo>
                        <a:pt x="74502" y="168562"/>
                        <a:pt x="75426" y="162055"/>
                        <a:pt x="75426" y="162055"/>
                      </a:cubicBezTo>
                      <a:cubicBezTo>
                        <a:pt x="75426" y="162055"/>
                        <a:pt x="53519" y="173101"/>
                        <a:pt x="34663" y="180357"/>
                      </a:cubicBezTo>
                      <a:cubicBezTo>
                        <a:pt x="15806" y="187613"/>
                        <a:pt x="0" y="191070"/>
                        <a:pt x="0" y="191070"/>
                      </a:cubicBezTo>
                      <a:cubicBezTo>
                        <a:pt x="0" y="191070"/>
                        <a:pt x="6286" y="171890"/>
                        <a:pt x="14974" y="155908"/>
                      </a:cubicBezTo>
                      <a:cubicBezTo>
                        <a:pt x="23756" y="139926"/>
                        <a:pt x="34848" y="127143"/>
                        <a:pt x="34848" y="127143"/>
                      </a:cubicBezTo>
                      <a:cubicBezTo>
                        <a:pt x="34848" y="127143"/>
                        <a:pt x="27823" y="127605"/>
                        <a:pt x="22277" y="126440"/>
                      </a:cubicBezTo>
                      <a:cubicBezTo>
                        <a:pt x="16730" y="125275"/>
                        <a:pt x="12663" y="122493"/>
                        <a:pt x="12663" y="122493"/>
                      </a:cubicBezTo>
                      <a:cubicBezTo>
                        <a:pt x="12663" y="122493"/>
                        <a:pt x="23108" y="111623"/>
                        <a:pt x="35495" y="103942"/>
                      </a:cubicBezTo>
                      <a:cubicBezTo>
                        <a:pt x="47973" y="96260"/>
                        <a:pt x="62485" y="91787"/>
                        <a:pt x="62485" y="91787"/>
                      </a:cubicBezTo>
                      <a:cubicBezTo>
                        <a:pt x="62485" y="91787"/>
                        <a:pt x="40949" y="88662"/>
                        <a:pt x="26991" y="81527"/>
                      </a:cubicBezTo>
                      <a:cubicBezTo>
                        <a:pt x="12941" y="74381"/>
                        <a:pt x="6378" y="63225"/>
                        <a:pt x="6378" y="63225"/>
                      </a:cubicBezTo>
                      <a:cubicBezTo>
                        <a:pt x="6378" y="63225"/>
                        <a:pt x="28839" y="60960"/>
                        <a:pt x="44831" y="53621"/>
                      </a:cubicBezTo>
                      <a:cubicBezTo>
                        <a:pt x="60729" y="46282"/>
                        <a:pt x="69972" y="33868"/>
                        <a:pt x="69972" y="33868"/>
                      </a:cubicBezTo>
                      <a:cubicBezTo>
                        <a:pt x="69972" y="33868"/>
                        <a:pt x="89199" y="47132"/>
                        <a:pt x="116559" y="20031"/>
                      </a:cubicBezTo>
                      <a:cubicBezTo>
                        <a:pt x="127374" y="9290"/>
                        <a:pt x="123769" y="0"/>
                        <a:pt x="123769" y="0"/>
                      </a:cubicBezTo>
                      <a:cubicBezTo>
                        <a:pt x="123769" y="0"/>
                        <a:pt x="147524" y="-83"/>
                        <a:pt x="160835" y="15612"/>
                      </a:cubicBezTo>
                      <a:cubicBezTo>
                        <a:pt x="174145" y="31308"/>
                        <a:pt x="174422" y="63955"/>
                        <a:pt x="174422" y="639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94" name="Google Shape;11594;p17"/>
                <p:cNvSpPr/>
                <p:nvPr/>
              </p:nvSpPr>
              <p:spPr>
                <a:xfrm>
                  <a:off x="9280986" y="3121694"/>
                  <a:ext cx="203538" cy="144760"/>
                </a:xfrm>
                <a:custGeom>
                  <a:avLst/>
                  <a:gdLst/>
                  <a:ahLst/>
                  <a:cxnLst/>
                  <a:rect l="l" t="t" r="r" b="b"/>
                  <a:pathLst>
                    <a:path w="203538" h="144760" extrusionOk="0">
                      <a:moveTo>
                        <a:pt x="0" y="143226"/>
                      </a:moveTo>
                      <a:cubicBezTo>
                        <a:pt x="0" y="143226"/>
                        <a:pt x="42704" y="103212"/>
                        <a:pt x="66367" y="87082"/>
                      </a:cubicBezTo>
                      <a:cubicBezTo>
                        <a:pt x="79493" y="78088"/>
                        <a:pt x="88736" y="72949"/>
                        <a:pt x="88736" y="72949"/>
                      </a:cubicBezTo>
                      <a:cubicBezTo>
                        <a:pt x="88736" y="72949"/>
                        <a:pt x="82543" y="72875"/>
                        <a:pt x="66552" y="75814"/>
                      </a:cubicBezTo>
                      <a:cubicBezTo>
                        <a:pt x="50561" y="78744"/>
                        <a:pt x="24680" y="84688"/>
                        <a:pt x="24680" y="84688"/>
                      </a:cubicBezTo>
                      <a:cubicBezTo>
                        <a:pt x="24680" y="84688"/>
                        <a:pt x="48620" y="75223"/>
                        <a:pt x="66182" y="71008"/>
                      </a:cubicBezTo>
                      <a:cubicBezTo>
                        <a:pt x="83837" y="66802"/>
                        <a:pt x="95207" y="67846"/>
                        <a:pt x="95207" y="67846"/>
                      </a:cubicBezTo>
                      <a:cubicBezTo>
                        <a:pt x="95207" y="67846"/>
                        <a:pt x="106484" y="59130"/>
                        <a:pt x="118038" y="52234"/>
                      </a:cubicBezTo>
                      <a:cubicBezTo>
                        <a:pt x="129592" y="45329"/>
                        <a:pt x="141516" y="40255"/>
                        <a:pt x="141516" y="40255"/>
                      </a:cubicBezTo>
                      <a:lnTo>
                        <a:pt x="111845" y="35384"/>
                      </a:lnTo>
                      <a:cubicBezTo>
                        <a:pt x="111845" y="35384"/>
                        <a:pt x="106114" y="41725"/>
                        <a:pt x="93265" y="47428"/>
                      </a:cubicBezTo>
                      <a:cubicBezTo>
                        <a:pt x="80417" y="53131"/>
                        <a:pt x="60544" y="58187"/>
                        <a:pt x="60544" y="58187"/>
                      </a:cubicBezTo>
                      <a:cubicBezTo>
                        <a:pt x="60544" y="58187"/>
                        <a:pt x="78476" y="50515"/>
                        <a:pt x="89476" y="45024"/>
                      </a:cubicBezTo>
                      <a:cubicBezTo>
                        <a:pt x="100475" y="39534"/>
                        <a:pt x="104357" y="36206"/>
                        <a:pt x="104357" y="36206"/>
                      </a:cubicBezTo>
                      <a:lnTo>
                        <a:pt x="74409" y="35874"/>
                      </a:lnTo>
                      <a:lnTo>
                        <a:pt x="34570" y="37251"/>
                      </a:lnTo>
                      <a:lnTo>
                        <a:pt x="74687" y="31427"/>
                      </a:lnTo>
                      <a:cubicBezTo>
                        <a:pt x="74687" y="31427"/>
                        <a:pt x="75241" y="27480"/>
                        <a:pt x="69972" y="23469"/>
                      </a:cubicBezTo>
                      <a:cubicBezTo>
                        <a:pt x="64704" y="19457"/>
                        <a:pt x="53519" y="15372"/>
                        <a:pt x="53519" y="15372"/>
                      </a:cubicBezTo>
                      <a:cubicBezTo>
                        <a:pt x="53519" y="15372"/>
                        <a:pt x="66922" y="17396"/>
                        <a:pt x="74039" y="21343"/>
                      </a:cubicBezTo>
                      <a:cubicBezTo>
                        <a:pt x="81065" y="25299"/>
                        <a:pt x="81804" y="31196"/>
                        <a:pt x="81804" y="31196"/>
                      </a:cubicBezTo>
                      <a:lnTo>
                        <a:pt x="105559" y="31723"/>
                      </a:lnTo>
                      <a:lnTo>
                        <a:pt x="119424" y="31464"/>
                      </a:lnTo>
                      <a:cubicBezTo>
                        <a:pt x="119424" y="31464"/>
                        <a:pt x="120349" y="25530"/>
                        <a:pt x="116189" y="17655"/>
                      </a:cubicBezTo>
                      <a:cubicBezTo>
                        <a:pt x="111937" y="9789"/>
                        <a:pt x="102601" y="0"/>
                        <a:pt x="102601" y="0"/>
                      </a:cubicBezTo>
                      <a:cubicBezTo>
                        <a:pt x="102601" y="0"/>
                        <a:pt x="115080" y="6248"/>
                        <a:pt x="121088" y="14170"/>
                      </a:cubicBezTo>
                      <a:cubicBezTo>
                        <a:pt x="127189" y="22092"/>
                        <a:pt x="126911" y="31696"/>
                        <a:pt x="126911" y="31696"/>
                      </a:cubicBezTo>
                      <a:lnTo>
                        <a:pt x="148448" y="36086"/>
                      </a:lnTo>
                      <a:cubicBezTo>
                        <a:pt x="148448" y="36086"/>
                        <a:pt x="155196" y="32259"/>
                        <a:pt x="167859" y="26704"/>
                      </a:cubicBezTo>
                      <a:cubicBezTo>
                        <a:pt x="180615" y="21158"/>
                        <a:pt x="199287" y="13884"/>
                        <a:pt x="199287" y="13884"/>
                      </a:cubicBezTo>
                      <a:lnTo>
                        <a:pt x="203539" y="23987"/>
                      </a:lnTo>
                      <a:cubicBezTo>
                        <a:pt x="203539" y="23987"/>
                        <a:pt x="185885" y="27647"/>
                        <a:pt x="172388" y="32278"/>
                      </a:cubicBezTo>
                      <a:cubicBezTo>
                        <a:pt x="158801" y="36900"/>
                        <a:pt x="149280" y="42492"/>
                        <a:pt x="149280" y="42492"/>
                      </a:cubicBezTo>
                      <a:lnTo>
                        <a:pt x="146323" y="59157"/>
                      </a:lnTo>
                      <a:cubicBezTo>
                        <a:pt x="146323" y="59157"/>
                        <a:pt x="159725" y="57457"/>
                        <a:pt x="171279" y="61635"/>
                      </a:cubicBezTo>
                      <a:cubicBezTo>
                        <a:pt x="182833" y="65813"/>
                        <a:pt x="195128" y="74344"/>
                        <a:pt x="195128" y="74344"/>
                      </a:cubicBezTo>
                      <a:cubicBezTo>
                        <a:pt x="195128" y="74344"/>
                        <a:pt x="181447" y="67588"/>
                        <a:pt x="169061" y="65258"/>
                      </a:cubicBezTo>
                      <a:cubicBezTo>
                        <a:pt x="156675" y="62938"/>
                        <a:pt x="145028" y="64214"/>
                        <a:pt x="145028" y="64214"/>
                      </a:cubicBezTo>
                      <a:lnTo>
                        <a:pt x="139113" y="90530"/>
                      </a:lnTo>
                      <a:cubicBezTo>
                        <a:pt x="139113" y="90530"/>
                        <a:pt x="145213" y="91620"/>
                        <a:pt x="148079" y="98775"/>
                      </a:cubicBezTo>
                      <a:cubicBezTo>
                        <a:pt x="150944" y="105938"/>
                        <a:pt x="150482" y="119175"/>
                        <a:pt x="150482" y="119175"/>
                      </a:cubicBezTo>
                      <a:cubicBezTo>
                        <a:pt x="150482" y="119175"/>
                        <a:pt x="147524" y="107112"/>
                        <a:pt x="144381" y="101076"/>
                      </a:cubicBezTo>
                      <a:cubicBezTo>
                        <a:pt x="141331" y="95031"/>
                        <a:pt x="138096" y="95003"/>
                        <a:pt x="138096" y="95003"/>
                      </a:cubicBezTo>
                      <a:lnTo>
                        <a:pt x="113786" y="144760"/>
                      </a:lnTo>
                      <a:cubicBezTo>
                        <a:pt x="113786" y="144760"/>
                        <a:pt x="127004" y="110320"/>
                        <a:pt x="132365" y="92868"/>
                      </a:cubicBezTo>
                      <a:cubicBezTo>
                        <a:pt x="136432" y="79696"/>
                        <a:pt x="137079" y="74927"/>
                        <a:pt x="137079" y="74927"/>
                      </a:cubicBezTo>
                      <a:cubicBezTo>
                        <a:pt x="137079" y="74927"/>
                        <a:pt x="130978" y="77792"/>
                        <a:pt x="123029" y="83773"/>
                      </a:cubicBezTo>
                      <a:cubicBezTo>
                        <a:pt x="115080" y="89753"/>
                        <a:pt x="106576" y="98211"/>
                        <a:pt x="106576" y="98211"/>
                      </a:cubicBezTo>
                      <a:cubicBezTo>
                        <a:pt x="106576" y="98211"/>
                        <a:pt x="113786" y="87932"/>
                        <a:pt x="121365" y="80769"/>
                      </a:cubicBezTo>
                      <a:cubicBezTo>
                        <a:pt x="128945" y="73605"/>
                        <a:pt x="136802" y="69556"/>
                        <a:pt x="136802" y="69556"/>
                      </a:cubicBezTo>
                      <a:lnTo>
                        <a:pt x="141793" y="46439"/>
                      </a:lnTo>
                      <a:cubicBezTo>
                        <a:pt x="141793" y="46439"/>
                        <a:pt x="129407" y="52946"/>
                        <a:pt x="119239" y="58668"/>
                      </a:cubicBezTo>
                      <a:cubicBezTo>
                        <a:pt x="109164" y="64389"/>
                        <a:pt x="99366" y="71876"/>
                        <a:pt x="99366" y="71876"/>
                      </a:cubicBezTo>
                      <a:cubicBezTo>
                        <a:pt x="99366" y="71876"/>
                        <a:pt x="96870" y="83061"/>
                        <a:pt x="90215" y="95891"/>
                      </a:cubicBezTo>
                      <a:cubicBezTo>
                        <a:pt x="83560" y="108720"/>
                        <a:pt x="72653" y="123186"/>
                        <a:pt x="72653" y="123186"/>
                      </a:cubicBezTo>
                      <a:cubicBezTo>
                        <a:pt x="72653" y="123186"/>
                        <a:pt x="80417" y="108905"/>
                        <a:pt x="85316" y="97370"/>
                      </a:cubicBezTo>
                      <a:cubicBezTo>
                        <a:pt x="90215" y="85825"/>
                        <a:pt x="92249" y="77025"/>
                        <a:pt x="92249" y="77025"/>
                      </a:cubicBezTo>
                      <a:cubicBezTo>
                        <a:pt x="92249" y="77025"/>
                        <a:pt x="85224" y="79558"/>
                        <a:pt x="67384" y="92138"/>
                      </a:cubicBezTo>
                      <a:cubicBezTo>
                        <a:pt x="44183" y="108517"/>
                        <a:pt x="0" y="143226"/>
                        <a:pt x="0" y="14322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95" name="Google Shape;11595;p17"/>
              <p:cNvGrpSpPr/>
              <p:nvPr/>
            </p:nvGrpSpPr>
            <p:grpSpPr>
              <a:xfrm>
                <a:off x="8434700" y="3427378"/>
                <a:ext cx="243489" cy="208949"/>
                <a:chOff x="8434700" y="3427378"/>
                <a:chExt cx="243489" cy="208949"/>
              </a:xfrm>
            </p:grpSpPr>
            <p:sp>
              <p:nvSpPr>
                <p:cNvPr id="11596" name="Google Shape;11596;p17"/>
                <p:cNvSpPr/>
                <p:nvPr/>
              </p:nvSpPr>
              <p:spPr>
                <a:xfrm>
                  <a:off x="8434700" y="3427378"/>
                  <a:ext cx="243489" cy="208949"/>
                </a:xfrm>
                <a:custGeom>
                  <a:avLst/>
                  <a:gdLst/>
                  <a:ahLst/>
                  <a:cxnLst/>
                  <a:rect l="l" t="t" r="r" b="b"/>
                  <a:pathLst>
                    <a:path w="243489" h="208949" extrusionOk="0">
                      <a:moveTo>
                        <a:pt x="112677" y="51794"/>
                      </a:moveTo>
                      <a:cubicBezTo>
                        <a:pt x="112677" y="51794"/>
                        <a:pt x="136312" y="19230"/>
                        <a:pt x="165733" y="8304"/>
                      </a:cubicBezTo>
                      <a:cubicBezTo>
                        <a:pt x="212061" y="-8888"/>
                        <a:pt x="225473" y="5947"/>
                        <a:pt x="225473" y="5947"/>
                      </a:cubicBezTo>
                      <a:cubicBezTo>
                        <a:pt x="225473" y="5947"/>
                        <a:pt x="192345" y="18278"/>
                        <a:pt x="198196" y="37735"/>
                      </a:cubicBezTo>
                      <a:cubicBezTo>
                        <a:pt x="201228" y="47838"/>
                        <a:pt x="219549" y="53347"/>
                        <a:pt x="219549" y="53347"/>
                      </a:cubicBezTo>
                      <a:cubicBezTo>
                        <a:pt x="219549" y="53347"/>
                        <a:pt x="216147" y="67813"/>
                        <a:pt x="222127" y="77361"/>
                      </a:cubicBezTo>
                      <a:cubicBezTo>
                        <a:pt x="228117" y="86919"/>
                        <a:pt x="243489" y="91550"/>
                        <a:pt x="243489" y="91550"/>
                      </a:cubicBezTo>
                      <a:cubicBezTo>
                        <a:pt x="243489" y="91550"/>
                        <a:pt x="227988" y="101339"/>
                        <a:pt x="210869" y="106191"/>
                      </a:cubicBezTo>
                      <a:cubicBezTo>
                        <a:pt x="193750" y="111053"/>
                        <a:pt x="175014" y="110979"/>
                        <a:pt x="175014" y="110979"/>
                      </a:cubicBezTo>
                      <a:cubicBezTo>
                        <a:pt x="175014" y="110979"/>
                        <a:pt x="179571" y="117524"/>
                        <a:pt x="182659" y="124299"/>
                      </a:cubicBezTo>
                      <a:cubicBezTo>
                        <a:pt x="185755" y="131075"/>
                        <a:pt x="187382" y="138081"/>
                        <a:pt x="187382" y="138081"/>
                      </a:cubicBezTo>
                      <a:cubicBezTo>
                        <a:pt x="187382" y="138081"/>
                        <a:pt x="178776" y="141372"/>
                        <a:pt x="171132" y="142444"/>
                      </a:cubicBezTo>
                      <a:cubicBezTo>
                        <a:pt x="163488" y="143516"/>
                        <a:pt x="156805" y="142370"/>
                        <a:pt x="156805" y="142370"/>
                      </a:cubicBezTo>
                      <a:cubicBezTo>
                        <a:pt x="156805" y="142370"/>
                        <a:pt x="154651" y="161800"/>
                        <a:pt x="150233" y="178447"/>
                      </a:cubicBezTo>
                      <a:cubicBezTo>
                        <a:pt x="145814" y="195094"/>
                        <a:pt x="139131" y="208950"/>
                        <a:pt x="139131" y="208950"/>
                      </a:cubicBezTo>
                      <a:cubicBezTo>
                        <a:pt x="139131" y="208950"/>
                        <a:pt x="121828" y="202480"/>
                        <a:pt x="109710" y="194105"/>
                      </a:cubicBezTo>
                      <a:cubicBezTo>
                        <a:pt x="97592" y="185731"/>
                        <a:pt x="90659" y="175461"/>
                        <a:pt x="90659" y="175461"/>
                      </a:cubicBezTo>
                      <a:cubicBezTo>
                        <a:pt x="90659" y="175461"/>
                        <a:pt x="86490" y="181543"/>
                        <a:pt x="81490" y="186267"/>
                      </a:cubicBezTo>
                      <a:cubicBezTo>
                        <a:pt x="76480" y="190999"/>
                        <a:pt x="70647" y="194373"/>
                        <a:pt x="70647" y="194373"/>
                      </a:cubicBezTo>
                      <a:cubicBezTo>
                        <a:pt x="70647" y="194373"/>
                        <a:pt x="65388" y="184797"/>
                        <a:pt x="65083" y="173640"/>
                      </a:cubicBezTo>
                      <a:cubicBezTo>
                        <a:pt x="64768" y="162484"/>
                        <a:pt x="69390" y="149746"/>
                        <a:pt x="69390" y="149746"/>
                      </a:cubicBezTo>
                      <a:cubicBezTo>
                        <a:pt x="69390" y="149746"/>
                        <a:pt x="51569" y="168131"/>
                        <a:pt x="34219" y="179843"/>
                      </a:cubicBezTo>
                      <a:cubicBezTo>
                        <a:pt x="16869" y="191554"/>
                        <a:pt x="0" y="196591"/>
                        <a:pt x="0" y="196591"/>
                      </a:cubicBezTo>
                      <a:cubicBezTo>
                        <a:pt x="0" y="196591"/>
                        <a:pt x="12442" y="177069"/>
                        <a:pt x="14799" y="162964"/>
                      </a:cubicBezTo>
                      <a:cubicBezTo>
                        <a:pt x="17165" y="148859"/>
                        <a:pt x="9437" y="140170"/>
                        <a:pt x="9437" y="140170"/>
                      </a:cubicBezTo>
                      <a:cubicBezTo>
                        <a:pt x="9437" y="140170"/>
                        <a:pt x="37076" y="124355"/>
                        <a:pt x="24874" y="99342"/>
                      </a:cubicBezTo>
                      <a:cubicBezTo>
                        <a:pt x="20040" y="89433"/>
                        <a:pt x="7219" y="92040"/>
                        <a:pt x="7219" y="92040"/>
                      </a:cubicBezTo>
                      <a:cubicBezTo>
                        <a:pt x="7219" y="92040"/>
                        <a:pt x="22952" y="71557"/>
                        <a:pt x="49425" y="60917"/>
                      </a:cubicBezTo>
                      <a:cubicBezTo>
                        <a:pt x="75888" y="50278"/>
                        <a:pt x="112677" y="51794"/>
                        <a:pt x="112677" y="51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97" name="Google Shape;11597;p17"/>
                <p:cNvSpPr/>
                <p:nvPr/>
              </p:nvSpPr>
              <p:spPr>
                <a:xfrm>
                  <a:off x="8459602" y="3435811"/>
                  <a:ext cx="185246" cy="181872"/>
                </a:xfrm>
                <a:custGeom>
                  <a:avLst/>
                  <a:gdLst/>
                  <a:ahLst/>
                  <a:cxnLst/>
                  <a:rect l="l" t="t" r="r" b="b"/>
                  <a:pathLst>
                    <a:path w="185246" h="181872" extrusionOk="0">
                      <a:moveTo>
                        <a:pt x="107759" y="181872"/>
                      </a:moveTo>
                      <a:cubicBezTo>
                        <a:pt x="107759" y="181872"/>
                        <a:pt x="91334" y="142893"/>
                        <a:pt x="88976" y="121652"/>
                      </a:cubicBezTo>
                      <a:cubicBezTo>
                        <a:pt x="87655" y="109811"/>
                        <a:pt x="88015" y="101612"/>
                        <a:pt x="88015" y="101612"/>
                      </a:cubicBezTo>
                      <a:cubicBezTo>
                        <a:pt x="88015" y="101612"/>
                        <a:pt x="83810" y="106946"/>
                        <a:pt x="76452" y="120894"/>
                      </a:cubicBezTo>
                      <a:cubicBezTo>
                        <a:pt x="69085" y="134851"/>
                        <a:pt x="58575" y="157415"/>
                        <a:pt x="58575" y="157415"/>
                      </a:cubicBezTo>
                      <a:cubicBezTo>
                        <a:pt x="58575" y="157415"/>
                        <a:pt x="63853" y="136321"/>
                        <a:pt x="70860" y="120903"/>
                      </a:cubicBezTo>
                      <a:cubicBezTo>
                        <a:pt x="77866" y="105494"/>
                        <a:pt x="86610" y="95752"/>
                        <a:pt x="86610" y="95752"/>
                      </a:cubicBezTo>
                      <a:cubicBezTo>
                        <a:pt x="86610" y="95752"/>
                        <a:pt x="84318" y="85594"/>
                        <a:pt x="84290" y="75241"/>
                      </a:cubicBezTo>
                      <a:cubicBezTo>
                        <a:pt x="84262" y="64879"/>
                        <a:pt x="86509" y="54332"/>
                        <a:pt x="86509" y="54332"/>
                      </a:cubicBezTo>
                      <a:lnTo>
                        <a:pt x="61256" y="79696"/>
                      </a:lnTo>
                      <a:cubicBezTo>
                        <a:pt x="61256" y="79696"/>
                        <a:pt x="64546" y="84993"/>
                        <a:pt x="62402" y="96353"/>
                      </a:cubicBezTo>
                      <a:cubicBezTo>
                        <a:pt x="60257" y="107713"/>
                        <a:pt x="52678" y="125137"/>
                        <a:pt x="52678" y="125137"/>
                      </a:cubicBezTo>
                      <a:cubicBezTo>
                        <a:pt x="52678" y="125137"/>
                        <a:pt x="56051" y="109220"/>
                        <a:pt x="57189" y="99477"/>
                      </a:cubicBezTo>
                      <a:cubicBezTo>
                        <a:pt x="58326" y="89735"/>
                        <a:pt x="57225" y="86158"/>
                        <a:pt x="57225" y="86158"/>
                      </a:cubicBezTo>
                      <a:lnTo>
                        <a:pt x="36927" y="111937"/>
                      </a:lnTo>
                      <a:lnTo>
                        <a:pt x="11905" y="146406"/>
                      </a:lnTo>
                      <a:lnTo>
                        <a:pt x="32130" y="111457"/>
                      </a:lnTo>
                      <a:cubicBezTo>
                        <a:pt x="32130" y="111457"/>
                        <a:pt x="28072" y="110763"/>
                        <a:pt x="20039" y="115126"/>
                      </a:cubicBezTo>
                      <a:cubicBezTo>
                        <a:pt x="12007" y="119480"/>
                        <a:pt x="0" y="128880"/>
                        <a:pt x="0" y="128880"/>
                      </a:cubicBezTo>
                      <a:cubicBezTo>
                        <a:pt x="0" y="128880"/>
                        <a:pt x="11203" y="117419"/>
                        <a:pt x="20336" y="111540"/>
                      </a:cubicBezTo>
                      <a:cubicBezTo>
                        <a:pt x="29477" y="105661"/>
                        <a:pt x="36567" y="105365"/>
                        <a:pt x="36567" y="105365"/>
                      </a:cubicBezTo>
                      <a:lnTo>
                        <a:pt x="53002" y="84873"/>
                      </a:lnTo>
                      <a:lnTo>
                        <a:pt x="61912" y="72949"/>
                      </a:lnTo>
                      <a:cubicBezTo>
                        <a:pt x="61912" y="72949"/>
                        <a:pt x="55876" y="71812"/>
                        <a:pt x="44257" y="75019"/>
                      </a:cubicBezTo>
                      <a:cubicBezTo>
                        <a:pt x="32629" y="78227"/>
                        <a:pt x="15418" y="85769"/>
                        <a:pt x="15418" y="85769"/>
                      </a:cubicBezTo>
                      <a:cubicBezTo>
                        <a:pt x="15418" y="85769"/>
                        <a:pt x="30725" y="75352"/>
                        <a:pt x="43657" y="70536"/>
                      </a:cubicBezTo>
                      <a:cubicBezTo>
                        <a:pt x="56597" y="65720"/>
                        <a:pt x="67162" y="66497"/>
                        <a:pt x="67162" y="66497"/>
                      </a:cubicBezTo>
                      <a:lnTo>
                        <a:pt x="86398" y="48195"/>
                      </a:lnTo>
                      <a:cubicBezTo>
                        <a:pt x="86398" y="48195"/>
                        <a:pt x="86601" y="42168"/>
                        <a:pt x="88847" y="30900"/>
                      </a:cubicBezTo>
                      <a:cubicBezTo>
                        <a:pt x="91103" y="19633"/>
                        <a:pt x="95382" y="3124"/>
                        <a:pt x="95382" y="3124"/>
                      </a:cubicBezTo>
                      <a:lnTo>
                        <a:pt x="109552" y="0"/>
                      </a:lnTo>
                      <a:cubicBezTo>
                        <a:pt x="109552" y="0"/>
                        <a:pt x="101908" y="15418"/>
                        <a:pt x="98063" y="27351"/>
                      </a:cubicBezTo>
                      <a:cubicBezTo>
                        <a:pt x="94227" y="39294"/>
                        <a:pt x="94190" y="47760"/>
                        <a:pt x="94190" y="47760"/>
                      </a:cubicBezTo>
                      <a:lnTo>
                        <a:pt x="110883" y="51236"/>
                      </a:lnTo>
                      <a:cubicBezTo>
                        <a:pt x="110883" y="51236"/>
                        <a:pt x="117881" y="39608"/>
                        <a:pt x="130285" y="29847"/>
                      </a:cubicBezTo>
                      <a:cubicBezTo>
                        <a:pt x="142680" y="20077"/>
                        <a:pt x="160418" y="9964"/>
                        <a:pt x="160418" y="9964"/>
                      </a:cubicBezTo>
                      <a:cubicBezTo>
                        <a:pt x="160418" y="9964"/>
                        <a:pt x="143725" y="21389"/>
                        <a:pt x="132864" y="31954"/>
                      </a:cubicBezTo>
                      <a:cubicBezTo>
                        <a:pt x="122003" y="42520"/>
                        <a:pt x="115681" y="52641"/>
                        <a:pt x="115681" y="52641"/>
                      </a:cubicBezTo>
                      <a:lnTo>
                        <a:pt x="141267" y="59139"/>
                      </a:lnTo>
                      <a:cubicBezTo>
                        <a:pt x="141267" y="59139"/>
                        <a:pt x="146581" y="53898"/>
                        <a:pt x="156509" y="51828"/>
                      </a:cubicBezTo>
                      <a:cubicBezTo>
                        <a:pt x="166436" y="49748"/>
                        <a:pt x="180976" y="50848"/>
                        <a:pt x="180976" y="50848"/>
                      </a:cubicBezTo>
                      <a:cubicBezTo>
                        <a:pt x="180976" y="50848"/>
                        <a:pt x="165466" y="52780"/>
                        <a:pt x="156629" y="55118"/>
                      </a:cubicBezTo>
                      <a:cubicBezTo>
                        <a:pt x="147792" y="57466"/>
                        <a:pt x="145629" y="60221"/>
                        <a:pt x="145629" y="60221"/>
                      </a:cubicBezTo>
                      <a:lnTo>
                        <a:pt x="185246" y="83847"/>
                      </a:lnTo>
                      <a:cubicBezTo>
                        <a:pt x="185246" y="83847"/>
                        <a:pt x="155390" y="70647"/>
                        <a:pt x="139418" y="65045"/>
                      </a:cubicBezTo>
                      <a:cubicBezTo>
                        <a:pt x="127373" y="60812"/>
                        <a:pt x="122401" y="60073"/>
                        <a:pt x="122401" y="60073"/>
                      </a:cubicBezTo>
                      <a:cubicBezTo>
                        <a:pt x="122401" y="60073"/>
                        <a:pt x="121578" y="65443"/>
                        <a:pt x="122992" y="72616"/>
                      </a:cubicBezTo>
                      <a:cubicBezTo>
                        <a:pt x="124416" y="79780"/>
                        <a:pt x="128205" y="87609"/>
                        <a:pt x="128205" y="87609"/>
                      </a:cubicBezTo>
                      <a:cubicBezTo>
                        <a:pt x="128205" y="87609"/>
                        <a:pt x="121486" y="80843"/>
                        <a:pt x="118490" y="73928"/>
                      </a:cubicBezTo>
                      <a:cubicBezTo>
                        <a:pt x="115496" y="67014"/>
                        <a:pt x="116244" y="59952"/>
                        <a:pt x="116244" y="59952"/>
                      </a:cubicBezTo>
                      <a:lnTo>
                        <a:pt x="93589" y="54471"/>
                      </a:lnTo>
                      <a:cubicBezTo>
                        <a:pt x="93589" y="54471"/>
                        <a:pt x="92674" y="65471"/>
                        <a:pt x="92341" y="74511"/>
                      </a:cubicBezTo>
                      <a:cubicBezTo>
                        <a:pt x="91999" y="83560"/>
                        <a:pt x="93866" y="92415"/>
                        <a:pt x="93866" y="92415"/>
                      </a:cubicBezTo>
                      <a:cubicBezTo>
                        <a:pt x="93866" y="92415"/>
                        <a:pt x="104792" y="95124"/>
                        <a:pt x="114729" y="101557"/>
                      </a:cubicBezTo>
                      <a:cubicBezTo>
                        <a:pt x="124674" y="107999"/>
                        <a:pt x="133650" y="118167"/>
                        <a:pt x="133650" y="118167"/>
                      </a:cubicBezTo>
                      <a:cubicBezTo>
                        <a:pt x="133650" y="118167"/>
                        <a:pt x="122835" y="110671"/>
                        <a:pt x="113148" y="105837"/>
                      </a:cubicBezTo>
                      <a:cubicBezTo>
                        <a:pt x="103461" y="101002"/>
                        <a:pt x="94901" y="98830"/>
                        <a:pt x="94901" y="98830"/>
                      </a:cubicBezTo>
                      <a:cubicBezTo>
                        <a:pt x="94901" y="98830"/>
                        <a:pt x="93099" y="104986"/>
                        <a:pt x="95336" y="121033"/>
                      </a:cubicBezTo>
                      <a:cubicBezTo>
                        <a:pt x="98247" y="141923"/>
                        <a:pt x="107759" y="181872"/>
                        <a:pt x="107759" y="18187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598" name="Google Shape;11598;p17"/>
              <p:cNvGrpSpPr/>
              <p:nvPr/>
            </p:nvGrpSpPr>
            <p:grpSpPr>
              <a:xfrm>
                <a:off x="8193329" y="1698188"/>
                <a:ext cx="179475" cy="137023"/>
                <a:chOff x="8193329" y="1698188"/>
                <a:chExt cx="179475" cy="137023"/>
              </a:xfrm>
            </p:grpSpPr>
            <p:sp>
              <p:nvSpPr>
                <p:cNvPr id="11599" name="Google Shape;11599;p17"/>
                <p:cNvSpPr/>
                <p:nvPr/>
              </p:nvSpPr>
              <p:spPr>
                <a:xfrm>
                  <a:off x="8193329" y="1698188"/>
                  <a:ext cx="179475" cy="137023"/>
                </a:xfrm>
                <a:custGeom>
                  <a:avLst/>
                  <a:gdLst/>
                  <a:ahLst/>
                  <a:cxnLst/>
                  <a:rect l="l" t="t" r="r" b="b"/>
                  <a:pathLst>
                    <a:path w="179475" h="137023" extrusionOk="0">
                      <a:moveTo>
                        <a:pt x="120617" y="92813"/>
                      </a:moveTo>
                      <a:cubicBezTo>
                        <a:pt x="120617" y="92813"/>
                        <a:pt x="147302" y="92877"/>
                        <a:pt x="161824" y="80417"/>
                      </a:cubicBezTo>
                      <a:cubicBezTo>
                        <a:pt x="184682" y="60784"/>
                        <a:pt x="178795" y="46716"/>
                        <a:pt x="178795" y="46716"/>
                      </a:cubicBezTo>
                      <a:cubicBezTo>
                        <a:pt x="178795" y="46716"/>
                        <a:pt x="162425" y="60729"/>
                        <a:pt x="151656" y="49091"/>
                      </a:cubicBezTo>
                      <a:cubicBezTo>
                        <a:pt x="146064" y="43056"/>
                        <a:pt x="147330" y="30078"/>
                        <a:pt x="147330" y="30078"/>
                      </a:cubicBezTo>
                      <a:cubicBezTo>
                        <a:pt x="147330" y="30078"/>
                        <a:pt x="137320" y="25928"/>
                        <a:pt x="132846" y="18413"/>
                      </a:cubicBezTo>
                      <a:cubicBezTo>
                        <a:pt x="128363" y="10889"/>
                        <a:pt x="129416" y="0"/>
                        <a:pt x="129416" y="0"/>
                      </a:cubicBezTo>
                      <a:cubicBezTo>
                        <a:pt x="129416" y="0"/>
                        <a:pt x="119230" y="4853"/>
                        <a:pt x="111724" y="12737"/>
                      </a:cubicBezTo>
                      <a:cubicBezTo>
                        <a:pt x="104219" y="20631"/>
                        <a:pt x="99412" y="31548"/>
                        <a:pt x="99412" y="31548"/>
                      </a:cubicBezTo>
                      <a:cubicBezTo>
                        <a:pt x="99412" y="31548"/>
                        <a:pt x="96464" y="26122"/>
                        <a:pt x="92988" y="21463"/>
                      </a:cubicBezTo>
                      <a:cubicBezTo>
                        <a:pt x="89513" y="16795"/>
                        <a:pt x="85510" y="12885"/>
                        <a:pt x="85510" y="12885"/>
                      </a:cubicBezTo>
                      <a:cubicBezTo>
                        <a:pt x="85510" y="12885"/>
                        <a:pt x="81194" y="16490"/>
                        <a:pt x="78541" y="20474"/>
                      </a:cubicBezTo>
                      <a:cubicBezTo>
                        <a:pt x="75879" y="24458"/>
                        <a:pt x="74871" y="28821"/>
                        <a:pt x="74871" y="28821"/>
                      </a:cubicBezTo>
                      <a:cubicBezTo>
                        <a:pt x="74871" y="28821"/>
                        <a:pt x="62051" y="21851"/>
                        <a:pt x="50395" y="17368"/>
                      </a:cubicBezTo>
                      <a:cubicBezTo>
                        <a:pt x="38739" y="12885"/>
                        <a:pt x="28266" y="10898"/>
                        <a:pt x="28266" y="10898"/>
                      </a:cubicBezTo>
                      <a:cubicBezTo>
                        <a:pt x="28266" y="10898"/>
                        <a:pt x="27869" y="23691"/>
                        <a:pt x="30013" y="34274"/>
                      </a:cubicBezTo>
                      <a:cubicBezTo>
                        <a:pt x="32158" y="44858"/>
                        <a:pt x="36844" y="53232"/>
                        <a:pt x="36844" y="53232"/>
                      </a:cubicBezTo>
                      <a:cubicBezTo>
                        <a:pt x="36844" y="53232"/>
                        <a:pt x="31926" y="53075"/>
                        <a:pt x="27638" y="53981"/>
                      </a:cubicBezTo>
                      <a:cubicBezTo>
                        <a:pt x="23358" y="54887"/>
                        <a:pt x="19716" y="56856"/>
                        <a:pt x="19716" y="56856"/>
                      </a:cubicBezTo>
                      <a:cubicBezTo>
                        <a:pt x="19716" y="56856"/>
                        <a:pt x="24403" y="63955"/>
                        <a:pt x="31363" y="68863"/>
                      </a:cubicBezTo>
                      <a:cubicBezTo>
                        <a:pt x="38323" y="73771"/>
                        <a:pt x="47557" y="76479"/>
                        <a:pt x="47557" y="76479"/>
                      </a:cubicBezTo>
                      <a:cubicBezTo>
                        <a:pt x="47557" y="76479"/>
                        <a:pt x="31335" y="79049"/>
                        <a:pt x="19448" y="84161"/>
                      </a:cubicBezTo>
                      <a:cubicBezTo>
                        <a:pt x="7561" y="89282"/>
                        <a:pt x="0" y="96944"/>
                        <a:pt x="0" y="96944"/>
                      </a:cubicBezTo>
                      <a:cubicBezTo>
                        <a:pt x="0" y="96944"/>
                        <a:pt x="15556" y="97980"/>
                        <a:pt x="25068" y="102583"/>
                      </a:cubicBezTo>
                      <a:cubicBezTo>
                        <a:pt x="34589" y="107186"/>
                        <a:pt x="38074" y="115357"/>
                        <a:pt x="38074" y="115357"/>
                      </a:cubicBezTo>
                      <a:cubicBezTo>
                        <a:pt x="38074" y="115357"/>
                        <a:pt x="55220" y="106003"/>
                        <a:pt x="67847" y="123676"/>
                      </a:cubicBezTo>
                      <a:cubicBezTo>
                        <a:pt x="72847" y="130683"/>
                        <a:pt x="67883" y="137024"/>
                        <a:pt x="67883" y="137024"/>
                      </a:cubicBezTo>
                      <a:cubicBezTo>
                        <a:pt x="67883" y="137024"/>
                        <a:pt x="84891" y="136561"/>
                        <a:pt x="98470" y="125691"/>
                      </a:cubicBezTo>
                      <a:cubicBezTo>
                        <a:pt x="112039" y="114830"/>
                        <a:pt x="120617" y="92813"/>
                        <a:pt x="120617" y="928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0" name="Google Shape;11600;p17"/>
                <p:cNvSpPr/>
                <p:nvPr/>
              </p:nvSpPr>
              <p:spPr>
                <a:xfrm>
                  <a:off x="8229230" y="1717238"/>
                  <a:ext cx="124628" cy="97841"/>
                </a:xfrm>
                <a:custGeom>
                  <a:avLst/>
                  <a:gdLst/>
                  <a:ahLst/>
                  <a:cxnLst/>
                  <a:rect l="l" t="t" r="r" b="b"/>
                  <a:pathLst>
                    <a:path w="124628" h="97841" extrusionOk="0">
                      <a:moveTo>
                        <a:pt x="2450" y="3503"/>
                      </a:moveTo>
                      <a:cubicBezTo>
                        <a:pt x="2450" y="3503"/>
                        <a:pt x="22804" y="29551"/>
                        <a:pt x="35596" y="39913"/>
                      </a:cubicBezTo>
                      <a:cubicBezTo>
                        <a:pt x="42742" y="45690"/>
                        <a:pt x="48001" y="48962"/>
                        <a:pt x="48001" y="48962"/>
                      </a:cubicBezTo>
                      <a:cubicBezTo>
                        <a:pt x="48001" y="48962"/>
                        <a:pt x="43545" y="49138"/>
                        <a:pt x="32832" y="47511"/>
                      </a:cubicBezTo>
                      <a:cubicBezTo>
                        <a:pt x="22119" y="45875"/>
                        <a:pt x="5149" y="42427"/>
                        <a:pt x="5149" y="42427"/>
                      </a:cubicBezTo>
                      <a:cubicBezTo>
                        <a:pt x="5149" y="42427"/>
                        <a:pt x="19827" y="48297"/>
                        <a:pt x="31381" y="50746"/>
                      </a:cubicBezTo>
                      <a:cubicBezTo>
                        <a:pt x="42927" y="53205"/>
                        <a:pt x="51338" y="52253"/>
                        <a:pt x="51338" y="52253"/>
                      </a:cubicBezTo>
                      <a:cubicBezTo>
                        <a:pt x="51338" y="52253"/>
                        <a:pt x="57161" y="57891"/>
                        <a:pt x="63687" y="62291"/>
                      </a:cubicBezTo>
                      <a:cubicBezTo>
                        <a:pt x="70222" y="66691"/>
                        <a:pt x="77469" y="69852"/>
                        <a:pt x="77469" y="69852"/>
                      </a:cubicBezTo>
                      <a:lnTo>
                        <a:pt x="54906" y="73781"/>
                      </a:lnTo>
                      <a:cubicBezTo>
                        <a:pt x="54906" y="73781"/>
                        <a:pt x="52410" y="69630"/>
                        <a:pt x="44683" y="66062"/>
                      </a:cubicBezTo>
                      <a:cubicBezTo>
                        <a:pt x="36964" y="62504"/>
                        <a:pt x="23996" y="59518"/>
                        <a:pt x="23996" y="59518"/>
                      </a:cubicBezTo>
                      <a:cubicBezTo>
                        <a:pt x="23996" y="59518"/>
                        <a:pt x="34922" y="64297"/>
                        <a:pt x="41364" y="67763"/>
                      </a:cubicBezTo>
                      <a:cubicBezTo>
                        <a:pt x="47807" y="71229"/>
                        <a:pt x="49785" y="73383"/>
                        <a:pt x="49785" y="73383"/>
                      </a:cubicBezTo>
                      <a:lnTo>
                        <a:pt x="28248" y="74261"/>
                      </a:lnTo>
                      <a:lnTo>
                        <a:pt x="0" y="74197"/>
                      </a:lnTo>
                      <a:lnTo>
                        <a:pt x="27305" y="77247"/>
                      </a:lnTo>
                      <a:cubicBezTo>
                        <a:pt x="27305" y="77247"/>
                        <a:pt x="26686" y="79900"/>
                        <a:pt x="21861" y="82719"/>
                      </a:cubicBezTo>
                      <a:cubicBezTo>
                        <a:pt x="17027" y="85538"/>
                        <a:pt x="7977" y="88533"/>
                        <a:pt x="7977" y="88533"/>
                      </a:cubicBezTo>
                      <a:cubicBezTo>
                        <a:pt x="7977" y="88533"/>
                        <a:pt x="18117" y="86878"/>
                        <a:pt x="24200" y="84059"/>
                      </a:cubicBezTo>
                      <a:cubicBezTo>
                        <a:pt x="30281" y="81240"/>
                        <a:pt x="32306" y="77256"/>
                        <a:pt x="32306" y="77256"/>
                      </a:cubicBezTo>
                      <a:lnTo>
                        <a:pt x="49499" y="76387"/>
                      </a:lnTo>
                      <a:lnTo>
                        <a:pt x="59333" y="76258"/>
                      </a:lnTo>
                      <a:cubicBezTo>
                        <a:pt x="59333" y="76258"/>
                        <a:pt x="58483" y="80242"/>
                        <a:pt x="53455" y="85640"/>
                      </a:cubicBezTo>
                      <a:cubicBezTo>
                        <a:pt x="48417" y="91029"/>
                        <a:pt x="39192" y="97841"/>
                        <a:pt x="39192" y="97841"/>
                      </a:cubicBezTo>
                      <a:cubicBezTo>
                        <a:pt x="39192" y="97841"/>
                        <a:pt x="49739" y="93358"/>
                        <a:pt x="56126" y="87877"/>
                      </a:cubicBezTo>
                      <a:cubicBezTo>
                        <a:pt x="62522" y="82405"/>
                        <a:pt x="64768" y="75944"/>
                        <a:pt x="64768" y="75944"/>
                      </a:cubicBezTo>
                      <a:lnTo>
                        <a:pt x="81305" y="72514"/>
                      </a:lnTo>
                      <a:cubicBezTo>
                        <a:pt x="81305" y="72514"/>
                        <a:pt x="85169" y="74955"/>
                        <a:pt x="92868" y="78421"/>
                      </a:cubicBezTo>
                      <a:cubicBezTo>
                        <a:pt x="100559" y="81887"/>
                        <a:pt x="112085" y="86379"/>
                        <a:pt x="112085" y="86379"/>
                      </a:cubicBezTo>
                      <a:lnTo>
                        <a:pt x="117733" y="79484"/>
                      </a:lnTo>
                      <a:cubicBezTo>
                        <a:pt x="117733" y="79484"/>
                        <a:pt x="106022" y="77395"/>
                        <a:pt x="97490" y="74566"/>
                      </a:cubicBezTo>
                      <a:cubicBezTo>
                        <a:pt x="88949" y="71738"/>
                        <a:pt x="83597" y="68179"/>
                        <a:pt x="83597" y="68179"/>
                      </a:cubicBezTo>
                      <a:lnTo>
                        <a:pt x="85732" y="57004"/>
                      </a:lnTo>
                      <a:cubicBezTo>
                        <a:pt x="85732" y="57004"/>
                        <a:pt x="94883" y="57864"/>
                        <a:pt x="104265" y="54795"/>
                      </a:cubicBezTo>
                      <a:cubicBezTo>
                        <a:pt x="113648" y="51735"/>
                        <a:pt x="124629" y="45709"/>
                        <a:pt x="124629" y="45709"/>
                      </a:cubicBezTo>
                      <a:cubicBezTo>
                        <a:pt x="124629" y="45709"/>
                        <a:pt x="113083" y="50571"/>
                        <a:pt x="103600" y="52401"/>
                      </a:cubicBezTo>
                      <a:cubicBezTo>
                        <a:pt x="94116" y="54240"/>
                        <a:pt x="86093" y="53630"/>
                        <a:pt x="86093" y="53630"/>
                      </a:cubicBezTo>
                      <a:lnTo>
                        <a:pt x="88616" y="36012"/>
                      </a:lnTo>
                      <a:cubicBezTo>
                        <a:pt x="88616" y="36012"/>
                        <a:pt x="93303" y="35153"/>
                        <a:pt x="97185" y="30263"/>
                      </a:cubicBezTo>
                      <a:cubicBezTo>
                        <a:pt x="101067" y="25373"/>
                        <a:pt x="104145" y="16453"/>
                        <a:pt x="104145" y="16453"/>
                      </a:cubicBezTo>
                      <a:cubicBezTo>
                        <a:pt x="104145" y="16453"/>
                        <a:pt x="98904" y="24652"/>
                        <a:pt x="95133" y="28793"/>
                      </a:cubicBezTo>
                      <a:cubicBezTo>
                        <a:pt x="91371" y="32934"/>
                        <a:pt x="89070" y="33017"/>
                        <a:pt x="89070" y="33017"/>
                      </a:cubicBezTo>
                      <a:lnTo>
                        <a:pt x="84420" y="0"/>
                      </a:lnTo>
                      <a:cubicBezTo>
                        <a:pt x="84420" y="0"/>
                        <a:pt x="85011" y="22933"/>
                        <a:pt x="84411" y="34589"/>
                      </a:cubicBezTo>
                      <a:cubicBezTo>
                        <a:pt x="83958" y="43379"/>
                        <a:pt x="83135" y="46577"/>
                        <a:pt x="83135" y="46577"/>
                      </a:cubicBezTo>
                      <a:cubicBezTo>
                        <a:pt x="83135" y="46577"/>
                        <a:pt x="79540" y="44775"/>
                        <a:pt x="75380" y="40920"/>
                      </a:cubicBezTo>
                      <a:cubicBezTo>
                        <a:pt x="71220" y="37057"/>
                        <a:pt x="67264" y="31538"/>
                        <a:pt x="67264" y="31538"/>
                      </a:cubicBezTo>
                      <a:cubicBezTo>
                        <a:pt x="67264" y="31538"/>
                        <a:pt x="69788" y="38314"/>
                        <a:pt x="73383" y="42982"/>
                      </a:cubicBezTo>
                      <a:cubicBezTo>
                        <a:pt x="76970" y="47650"/>
                        <a:pt x="81619" y="50210"/>
                        <a:pt x="81619" y="50210"/>
                      </a:cubicBezTo>
                      <a:lnTo>
                        <a:pt x="79207" y="65683"/>
                      </a:lnTo>
                      <a:cubicBezTo>
                        <a:pt x="79207" y="65683"/>
                        <a:pt x="72034" y="61561"/>
                        <a:pt x="66229" y="57919"/>
                      </a:cubicBezTo>
                      <a:cubicBezTo>
                        <a:pt x="60433" y="54286"/>
                        <a:pt x="55331" y="49452"/>
                        <a:pt x="55331" y="49452"/>
                      </a:cubicBezTo>
                      <a:cubicBezTo>
                        <a:pt x="55331" y="49452"/>
                        <a:pt x="56450" y="41965"/>
                        <a:pt x="54961" y="33461"/>
                      </a:cubicBezTo>
                      <a:cubicBezTo>
                        <a:pt x="53473" y="24957"/>
                        <a:pt x="49387" y="15436"/>
                        <a:pt x="49387" y="15436"/>
                      </a:cubicBezTo>
                      <a:cubicBezTo>
                        <a:pt x="49387" y="15436"/>
                        <a:pt x="51310" y="24892"/>
                        <a:pt x="51856" y="32564"/>
                      </a:cubicBezTo>
                      <a:cubicBezTo>
                        <a:pt x="52392" y="40246"/>
                        <a:pt x="51550" y="46134"/>
                        <a:pt x="51550" y="46134"/>
                      </a:cubicBezTo>
                      <a:cubicBezTo>
                        <a:pt x="51550" y="46134"/>
                        <a:pt x="47188" y="44572"/>
                        <a:pt x="37648" y="36484"/>
                      </a:cubicBezTo>
                      <a:cubicBezTo>
                        <a:pt x="25207" y="25946"/>
                        <a:pt x="2450" y="3503"/>
                        <a:pt x="2450" y="350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01" name="Google Shape;11601;p17"/>
              <p:cNvGrpSpPr/>
              <p:nvPr/>
            </p:nvGrpSpPr>
            <p:grpSpPr>
              <a:xfrm>
                <a:off x="8677542" y="2253899"/>
                <a:ext cx="272633" cy="210860"/>
                <a:chOff x="8677542" y="2253899"/>
                <a:chExt cx="272633" cy="210860"/>
              </a:xfrm>
            </p:grpSpPr>
            <p:sp>
              <p:nvSpPr>
                <p:cNvPr id="11602" name="Google Shape;11602;p17"/>
                <p:cNvSpPr/>
                <p:nvPr/>
              </p:nvSpPr>
              <p:spPr>
                <a:xfrm>
                  <a:off x="8677542" y="2257764"/>
                  <a:ext cx="272633" cy="206995"/>
                </a:xfrm>
                <a:custGeom>
                  <a:avLst/>
                  <a:gdLst/>
                  <a:ahLst/>
                  <a:cxnLst/>
                  <a:rect l="l" t="t" r="r" b="b"/>
                  <a:pathLst>
                    <a:path w="272633" h="206995" extrusionOk="0">
                      <a:moveTo>
                        <a:pt x="147940" y="31972"/>
                      </a:moveTo>
                      <a:cubicBezTo>
                        <a:pt x="147940" y="31972"/>
                        <a:pt x="179478" y="13864"/>
                        <a:pt x="211765" y="21213"/>
                      </a:cubicBezTo>
                      <a:cubicBezTo>
                        <a:pt x="262595" y="32776"/>
                        <a:pt x="272633" y="56106"/>
                        <a:pt x="272633" y="56106"/>
                      </a:cubicBezTo>
                      <a:cubicBezTo>
                        <a:pt x="272633" y="56106"/>
                        <a:pt x="236279" y="47880"/>
                        <a:pt x="237582" y="71154"/>
                      </a:cubicBezTo>
                      <a:cubicBezTo>
                        <a:pt x="238266" y="83236"/>
                        <a:pt x="255459" y="100234"/>
                        <a:pt x="255459" y="100234"/>
                      </a:cubicBezTo>
                      <a:cubicBezTo>
                        <a:pt x="255459" y="100234"/>
                        <a:pt x="248610" y="112694"/>
                        <a:pt x="252399" y="126060"/>
                      </a:cubicBezTo>
                      <a:cubicBezTo>
                        <a:pt x="256180" y="139426"/>
                        <a:pt x="270609" y="153707"/>
                        <a:pt x="270609" y="153707"/>
                      </a:cubicBezTo>
                      <a:cubicBezTo>
                        <a:pt x="270609" y="153707"/>
                        <a:pt x="252649" y="153901"/>
                        <a:pt x="234227" y="148115"/>
                      </a:cubicBezTo>
                      <a:cubicBezTo>
                        <a:pt x="215796" y="142328"/>
                        <a:pt x="196893" y="130571"/>
                        <a:pt x="196893" y="130571"/>
                      </a:cubicBezTo>
                      <a:cubicBezTo>
                        <a:pt x="196893" y="130571"/>
                        <a:pt x="199953" y="140008"/>
                        <a:pt x="201468" y="148771"/>
                      </a:cubicBezTo>
                      <a:cubicBezTo>
                        <a:pt x="202994" y="157534"/>
                        <a:pt x="202975" y="165622"/>
                        <a:pt x="202975" y="165622"/>
                      </a:cubicBezTo>
                      <a:cubicBezTo>
                        <a:pt x="202975" y="165622"/>
                        <a:pt x="193519" y="163579"/>
                        <a:pt x="185551" y="159891"/>
                      </a:cubicBezTo>
                      <a:cubicBezTo>
                        <a:pt x="177574" y="156203"/>
                        <a:pt x="171104" y="150869"/>
                        <a:pt x="171104" y="150869"/>
                      </a:cubicBezTo>
                      <a:cubicBezTo>
                        <a:pt x="171104" y="150869"/>
                        <a:pt x="164338" y="169125"/>
                        <a:pt x="155945" y="183156"/>
                      </a:cubicBezTo>
                      <a:cubicBezTo>
                        <a:pt x="147561" y="197188"/>
                        <a:pt x="137541" y="206995"/>
                        <a:pt x="137541" y="206995"/>
                      </a:cubicBezTo>
                      <a:cubicBezTo>
                        <a:pt x="137541" y="206995"/>
                        <a:pt x="121596" y="189673"/>
                        <a:pt x="111345" y="173663"/>
                      </a:cubicBezTo>
                      <a:cubicBezTo>
                        <a:pt x="101085" y="157654"/>
                        <a:pt x="96510" y="142966"/>
                        <a:pt x="96510" y="142966"/>
                      </a:cubicBezTo>
                      <a:cubicBezTo>
                        <a:pt x="96510" y="142966"/>
                        <a:pt x="90871" y="146506"/>
                        <a:pt x="84697" y="148152"/>
                      </a:cubicBezTo>
                      <a:cubicBezTo>
                        <a:pt x="78531" y="149797"/>
                        <a:pt x="71839" y="149557"/>
                        <a:pt x="71839" y="149557"/>
                      </a:cubicBezTo>
                      <a:cubicBezTo>
                        <a:pt x="71839" y="149557"/>
                        <a:pt x="68798" y="136616"/>
                        <a:pt x="71118" y="125173"/>
                      </a:cubicBezTo>
                      <a:cubicBezTo>
                        <a:pt x="73439" y="113720"/>
                        <a:pt x="81110" y="103765"/>
                        <a:pt x="81110" y="103765"/>
                      </a:cubicBezTo>
                      <a:cubicBezTo>
                        <a:pt x="81110" y="103765"/>
                        <a:pt x="58779" y="111178"/>
                        <a:pt x="38498" y="112167"/>
                      </a:cubicBezTo>
                      <a:cubicBezTo>
                        <a:pt x="18219" y="113156"/>
                        <a:pt x="0" y="107721"/>
                        <a:pt x="0" y="107721"/>
                      </a:cubicBezTo>
                      <a:cubicBezTo>
                        <a:pt x="0" y="107721"/>
                        <a:pt x="17174" y="95788"/>
                        <a:pt x="22887" y="83032"/>
                      </a:cubicBezTo>
                      <a:cubicBezTo>
                        <a:pt x="28590" y="70276"/>
                        <a:pt x="22849" y="56689"/>
                        <a:pt x="22849" y="56689"/>
                      </a:cubicBezTo>
                      <a:cubicBezTo>
                        <a:pt x="22849" y="56689"/>
                        <a:pt x="54480" y="57983"/>
                        <a:pt x="48066" y="25141"/>
                      </a:cubicBezTo>
                      <a:cubicBezTo>
                        <a:pt x="45523" y="12126"/>
                        <a:pt x="31973" y="6756"/>
                        <a:pt x="31973" y="6756"/>
                      </a:cubicBezTo>
                      <a:cubicBezTo>
                        <a:pt x="31973" y="6756"/>
                        <a:pt x="52687" y="-4087"/>
                        <a:pt x="81924" y="1700"/>
                      </a:cubicBezTo>
                      <a:cubicBezTo>
                        <a:pt x="111151" y="7477"/>
                        <a:pt x="147940" y="31972"/>
                        <a:pt x="147940" y="319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3" name="Google Shape;11603;p17"/>
                <p:cNvSpPr/>
                <p:nvPr/>
              </p:nvSpPr>
              <p:spPr>
                <a:xfrm>
                  <a:off x="8716669" y="2253899"/>
                  <a:ext cx="201135" cy="188019"/>
                </a:xfrm>
                <a:custGeom>
                  <a:avLst/>
                  <a:gdLst/>
                  <a:ahLst/>
                  <a:cxnLst/>
                  <a:rect l="l" t="t" r="r" b="b"/>
                  <a:pathLst>
                    <a:path w="201135" h="188019" extrusionOk="0">
                      <a:moveTo>
                        <a:pt x="96279" y="188019"/>
                      </a:moveTo>
                      <a:cubicBezTo>
                        <a:pt x="96279" y="188019"/>
                        <a:pt x="88903" y="138447"/>
                        <a:pt x="91528" y="115561"/>
                      </a:cubicBezTo>
                      <a:cubicBezTo>
                        <a:pt x="92998" y="102786"/>
                        <a:pt x="95299" y="94745"/>
                        <a:pt x="95299" y="94745"/>
                      </a:cubicBezTo>
                      <a:cubicBezTo>
                        <a:pt x="95299" y="94745"/>
                        <a:pt x="89790" y="97499"/>
                        <a:pt x="79068" y="106973"/>
                      </a:cubicBezTo>
                      <a:cubicBezTo>
                        <a:pt x="68346" y="116457"/>
                        <a:pt x="52401" y="132651"/>
                        <a:pt x="52401" y="132651"/>
                      </a:cubicBezTo>
                      <a:cubicBezTo>
                        <a:pt x="52401" y="132651"/>
                        <a:pt x="62707" y="114673"/>
                        <a:pt x="73420" y="103498"/>
                      </a:cubicBezTo>
                      <a:cubicBezTo>
                        <a:pt x="84143" y="92323"/>
                        <a:pt x="95262" y="87951"/>
                        <a:pt x="95262" y="87951"/>
                      </a:cubicBezTo>
                      <a:cubicBezTo>
                        <a:pt x="95262" y="87951"/>
                        <a:pt x="95345" y="76276"/>
                        <a:pt x="97767" y="65813"/>
                      </a:cubicBezTo>
                      <a:cubicBezTo>
                        <a:pt x="100180" y="55349"/>
                        <a:pt x="104940" y="46106"/>
                        <a:pt x="104940" y="46106"/>
                      </a:cubicBezTo>
                      <a:lnTo>
                        <a:pt x="73457" y="55941"/>
                      </a:lnTo>
                      <a:cubicBezTo>
                        <a:pt x="73457" y="55941"/>
                        <a:pt x="75528" y="63326"/>
                        <a:pt x="70675" y="73448"/>
                      </a:cubicBezTo>
                      <a:cubicBezTo>
                        <a:pt x="65831" y="83569"/>
                        <a:pt x="54064" y="96418"/>
                        <a:pt x="54064" y="96418"/>
                      </a:cubicBezTo>
                      <a:cubicBezTo>
                        <a:pt x="54064" y="96418"/>
                        <a:pt x="61228" y="82469"/>
                        <a:pt x="64686" y="73355"/>
                      </a:cubicBezTo>
                      <a:cubicBezTo>
                        <a:pt x="68133" y="64232"/>
                        <a:pt x="67865" y="59943"/>
                        <a:pt x="67865" y="59943"/>
                      </a:cubicBezTo>
                      <a:lnTo>
                        <a:pt x="41281" y="73272"/>
                      </a:lnTo>
                      <a:lnTo>
                        <a:pt x="7885" y="92424"/>
                      </a:lnTo>
                      <a:lnTo>
                        <a:pt x="36558" y="69797"/>
                      </a:lnTo>
                      <a:cubicBezTo>
                        <a:pt x="36558" y="69797"/>
                        <a:pt x="32620" y="66571"/>
                        <a:pt x="23479" y="65951"/>
                      </a:cubicBezTo>
                      <a:cubicBezTo>
                        <a:pt x="14346" y="65332"/>
                        <a:pt x="0" y="67329"/>
                        <a:pt x="0" y="67329"/>
                      </a:cubicBezTo>
                      <a:cubicBezTo>
                        <a:pt x="0" y="67329"/>
                        <a:pt x="14013" y="62753"/>
                        <a:pt x="24634" y="62522"/>
                      </a:cubicBezTo>
                      <a:cubicBezTo>
                        <a:pt x="35254" y="62291"/>
                        <a:pt x="42474" y="66423"/>
                        <a:pt x="42474" y="66423"/>
                      </a:cubicBezTo>
                      <a:lnTo>
                        <a:pt x="63900" y="56005"/>
                      </a:lnTo>
                      <a:lnTo>
                        <a:pt x="75713" y="49535"/>
                      </a:lnTo>
                      <a:cubicBezTo>
                        <a:pt x="75713" y="49535"/>
                        <a:pt x="69889" y="44627"/>
                        <a:pt x="57392" y="40606"/>
                      </a:cubicBezTo>
                      <a:cubicBezTo>
                        <a:pt x="44905" y="36585"/>
                        <a:pt x="25743" y="33452"/>
                        <a:pt x="25743" y="33452"/>
                      </a:cubicBezTo>
                      <a:cubicBezTo>
                        <a:pt x="25743" y="33452"/>
                        <a:pt x="43657" y="32500"/>
                        <a:pt x="57855" y="35716"/>
                      </a:cubicBezTo>
                      <a:cubicBezTo>
                        <a:pt x="72052" y="38933"/>
                        <a:pt x="82534" y="46309"/>
                        <a:pt x="82534" y="46309"/>
                      </a:cubicBezTo>
                      <a:lnTo>
                        <a:pt x="106281" y="39857"/>
                      </a:lnTo>
                      <a:cubicBezTo>
                        <a:pt x="106281" y="39857"/>
                        <a:pt x="107907" y="33895"/>
                        <a:pt x="112834" y="23931"/>
                      </a:cubicBezTo>
                      <a:cubicBezTo>
                        <a:pt x="117770" y="13967"/>
                        <a:pt x="125987" y="0"/>
                        <a:pt x="125987" y="0"/>
                      </a:cubicBezTo>
                      <a:lnTo>
                        <a:pt x="141035" y="5685"/>
                      </a:lnTo>
                      <a:cubicBezTo>
                        <a:pt x="141035" y="5685"/>
                        <a:pt x="129666" y="16462"/>
                        <a:pt x="122974" y="26112"/>
                      </a:cubicBezTo>
                      <a:cubicBezTo>
                        <a:pt x="116273" y="35753"/>
                        <a:pt x="114248" y="44276"/>
                        <a:pt x="114248" y="44276"/>
                      </a:cubicBezTo>
                      <a:lnTo>
                        <a:pt x="130286" y="58196"/>
                      </a:lnTo>
                      <a:cubicBezTo>
                        <a:pt x="130286" y="58196"/>
                        <a:pt x="140083" y="50839"/>
                        <a:pt x="154910" y="48722"/>
                      </a:cubicBezTo>
                      <a:cubicBezTo>
                        <a:pt x="169736" y="46614"/>
                        <a:pt x="190026" y="47483"/>
                        <a:pt x="190026" y="47483"/>
                      </a:cubicBezTo>
                      <a:cubicBezTo>
                        <a:pt x="190026" y="47483"/>
                        <a:pt x="170485" y="48592"/>
                        <a:pt x="157027" y="52475"/>
                      </a:cubicBezTo>
                      <a:cubicBezTo>
                        <a:pt x="143568" y="56347"/>
                        <a:pt x="134787" y="62605"/>
                        <a:pt x="134787" y="62605"/>
                      </a:cubicBezTo>
                      <a:lnTo>
                        <a:pt x="159079" y="85131"/>
                      </a:lnTo>
                      <a:cubicBezTo>
                        <a:pt x="159079" y="85131"/>
                        <a:pt x="165687" y="83153"/>
                        <a:pt x="176197" y="87257"/>
                      </a:cubicBezTo>
                      <a:cubicBezTo>
                        <a:pt x="186707" y="91361"/>
                        <a:pt x="201136" y="101548"/>
                        <a:pt x="201136" y="101548"/>
                      </a:cubicBezTo>
                      <a:cubicBezTo>
                        <a:pt x="201136" y="101548"/>
                        <a:pt x="185015" y="93811"/>
                        <a:pt x="175541" y="90659"/>
                      </a:cubicBezTo>
                      <a:cubicBezTo>
                        <a:pt x="166066" y="87516"/>
                        <a:pt x="163238" y="88949"/>
                        <a:pt x="163238" y="88949"/>
                      </a:cubicBezTo>
                      <a:lnTo>
                        <a:pt x="197651" y="137495"/>
                      </a:lnTo>
                      <a:cubicBezTo>
                        <a:pt x="197651" y="137495"/>
                        <a:pt x="170624" y="105550"/>
                        <a:pt x="155825" y="89929"/>
                      </a:cubicBezTo>
                      <a:cubicBezTo>
                        <a:pt x="144659" y="78143"/>
                        <a:pt x="139816" y="74298"/>
                        <a:pt x="139816" y="74298"/>
                      </a:cubicBezTo>
                      <a:cubicBezTo>
                        <a:pt x="139816" y="74298"/>
                        <a:pt x="137717" y="79206"/>
                        <a:pt x="137458" y="87322"/>
                      </a:cubicBezTo>
                      <a:cubicBezTo>
                        <a:pt x="137199" y="95429"/>
                        <a:pt x="139177" y="105698"/>
                        <a:pt x="139177" y="105698"/>
                      </a:cubicBezTo>
                      <a:cubicBezTo>
                        <a:pt x="139177" y="105698"/>
                        <a:pt x="133992" y="94671"/>
                        <a:pt x="132605" y="85834"/>
                      </a:cubicBezTo>
                      <a:cubicBezTo>
                        <a:pt x="131210" y="76988"/>
                        <a:pt x="133632" y="70333"/>
                        <a:pt x="133632" y="70333"/>
                      </a:cubicBezTo>
                      <a:lnTo>
                        <a:pt x="112058" y="50672"/>
                      </a:lnTo>
                      <a:cubicBezTo>
                        <a:pt x="112058" y="50672"/>
                        <a:pt x="108527" y="61191"/>
                        <a:pt x="106058" y="70102"/>
                      </a:cubicBezTo>
                      <a:cubicBezTo>
                        <a:pt x="103591" y="79012"/>
                        <a:pt x="103378" y="89115"/>
                        <a:pt x="103378" y="89115"/>
                      </a:cubicBezTo>
                      <a:cubicBezTo>
                        <a:pt x="103378" y="89115"/>
                        <a:pt x="113758" y="98664"/>
                        <a:pt x="122281" y="111364"/>
                      </a:cubicBezTo>
                      <a:cubicBezTo>
                        <a:pt x="130803" y="124064"/>
                        <a:pt x="137467" y="139917"/>
                        <a:pt x="137467" y="139917"/>
                      </a:cubicBezTo>
                      <a:cubicBezTo>
                        <a:pt x="137467" y="139917"/>
                        <a:pt x="128317" y="125608"/>
                        <a:pt x="119674" y="114682"/>
                      </a:cubicBezTo>
                      <a:cubicBezTo>
                        <a:pt x="111041" y="103766"/>
                        <a:pt x="102906" y="96233"/>
                        <a:pt x="102906" y="96233"/>
                      </a:cubicBezTo>
                      <a:cubicBezTo>
                        <a:pt x="102906" y="96233"/>
                        <a:pt x="99634" y="101317"/>
                        <a:pt x="98100" y="118897"/>
                      </a:cubicBezTo>
                      <a:cubicBezTo>
                        <a:pt x="96113" y="141784"/>
                        <a:pt x="96279" y="188019"/>
                        <a:pt x="96279" y="1880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04" name="Google Shape;11604;p17"/>
              <p:cNvGrpSpPr/>
              <p:nvPr/>
            </p:nvGrpSpPr>
            <p:grpSpPr>
              <a:xfrm>
                <a:off x="8931504" y="2120748"/>
                <a:ext cx="211968" cy="274250"/>
                <a:chOff x="8931504" y="2120748"/>
                <a:chExt cx="211968" cy="274250"/>
              </a:xfrm>
            </p:grpSpPr>
            <p:sp>
              <p:nvSpPr>
                <p:cNvPr id="11605" name="Google Shape;11605;p17"/>
                <p:cNvSpPr/>
                <p:nvPr/>
              </p:nvSpPr>
              <p:spPr>
                <a:xfrm>
                  <a:off x="8946278" y="2120748"/>
                  <a:ext cx="197194" cy="274250"/>
                </a:xfrm>
                <a:custGeom>
                  <a:avLst/>
                  <a:gdLst/>
                  <a:ahLst/>
                  <a:cxnLst/>
                  <a:rect l="l" t="t" r="r" b="b"/>
                  <a:pathLst>
                    <a:path w="197194" h="274250" extrusionOk="0">
                      <a:moveTo>
                        <a:pt x="23854" y="145389"/>
                      </a:moveTo>
                      <a:cubicBezTo>
                        <a:pt x="23854" y="145389"/>
                        <a:pt x="-437" y="118324"/>
                        <a:pt x="6" y="85215"/>
                      </a:cubicBezTo>
                      <a:cubicBezTo>
                        <a:pt x="699" y="33091"/>
                        <a:pt x="21414" y="18404"/>
                        <a:pt x="21414" y="18404"/>
                      </a:cubicBezTo>
                      <a:cubicBezTo>
                        <a:pt x="21414" y="18404"/>
                        <a:pt x="20961" y="55682"/>
                        <a:pt x="43450" y="49535"/>
                      </a:cubicBezTo>
                      <a:cubicBezTo>
                        <a:pt x="55124" y="46346"/>
                        <a:pt x="68157" y="25983"/>
                        <a:pt x="68157" y="25983"/>
                      </a:cubicBezTo>
                      <a:cubicBezTo>
                        <a:pt x="68157" y="25983"/>
                        <a:pt x="81773" y="30078"/>
                        <a:pt x="94057" y="23589"/>
                      </a:cubicBezTo>
                      <a:cubicBezTo>
                        <a:pt x="106342" y="17091"/>
                        <a:pt x="117286" y="0"/>
                        <a:pt x="117286" y="0"/>
                      </a:cubicBezTo>
                      <a:cubicBezTo>
                        <a:pt x="117286" y="0"/>
                        <a:pt x="121233" y="17525"/>
                        <a:pt x="119421" y="36752"/>
                      </a:cubicBezTo>
                      <a:cubicBezTo>
                        <a:pt x="117610" y="55978"/>
                        <a:pt x="110049" y="76923"/>
                        <a:pt x="110049" y="76923"/>
                      </a:cubicBezTo>
                      <a:cubicBezTo>
                        <a:pt x="110049" y="76923"/>
                        <a:pt x="118654" y="71960"/>
                        <a:pt x="126899" y="68641"/>
                      </a:cubicBezTo>
                      <a:cubicBezTo>
                        <a:pt x="135154" y="65323"/>
                        <a:pt x="143056" y="63650"/>
                        <a:pt x="143056" y="63650"/>
                      </a:cubicBezTo>
                      <a:cubicBezTo>
                        <a:pt x="143056" y="63650"/>
                        <a:pt x="143038" y="73328"/>
                        <a:pt x="141097" y="81896"/>
                      </a:cubicBezTo>
                      <a:cubicBezTo>
                        <a:pt x="139156" y="90456"/>
                        <a:pt x="135292" y="97906"/>
                        <a:pt x="135292" y="97906"/>
                      </a:cubicBezTo>
                      <a:cubicBezTo>
                        <a:pt x="135292" y="97906"/>
                        <a:pt x="154564" y="100706"/>
                        <a:pt x="170038" y="105984"/>
                      </a:cubicBezTo>
                      <a:cubicBezTo>
                        <a:pt x="185511" y="111253"/>
                        <a:pt x="197195" y="119008"/>
                        <a:pt x="197195" y="119008"/>
                      </a:cubicBezTo>
                      <a:cubicBezTo>
                        <a:pt x="197195" y="119008"/>
                        <a:pt x="183579" y="138216"/>
                        <a:pt x="170066" y="151582"/>
                      </a:cubicBezTo>
                      <a:cubicBezTo>
                        <a:pt x="156552" y="164957"/>
                        <a:pt x="143149" y="172500"/>
                        <a:pt x="143149" y="172500"/>
                      </a:cubicBezTo>
                      <a:cubicBezTo>
                        <a:pt x="143149" y="172500"/>
                        <a:pt x="147780" y="177279"/>
                        <a:pt x="150682" y="182972"/>
                      </a:cubicBezTo>
                      <a:cubicBezTo>
                        <a:pt x="153575" y="188657"/>
                        <a:pt x="154740" y="195257"/>
                        <a:pt x="154740" y="195257"/>
                      </a:cubicBezTo>
                      <a:cubicBezTo>
                        <a:pt x="154740" y="195257"/>
                        <a:pt x="142724" y="200932"/>
                        <a:pt x="131040" y="201052"/>
                      </a:cubicBezTo>
                      <a:cubicBezTo>
                        <a:pt x="119366" y="201173"/>
                        <a:pt x="108024" y="195747"/>
                        <a:pt x="108024" y="195747"/>
                      </a:cubicBezTo>
                      <a:cubicBezTo>
                        <a:pt x="108024" y="195747"/>
                        <a:pt x="119939" y="216045"/>
                        <a:pt x="125143" y="235669"/>
                      </a:cubicBezTo>
                      <a:cubicBezTo>
                        <a:pt x="130347" y="255292"/>
                        <a:pt x="128831" y="274251"/>
                        <a:pt x="128831" y="274251"/>
                      </a:cubicBezTo>
                      <a:cubicBezTo>
                        <a:pt x="128831" y="274251"/>
                        <a:pt x="113570" y="259942"/>
                        <a:pt x="99909" y="257021"/>
                      </a:cubicBezTo>
                      <a:cubicBezTo>
                        <a:pt x="86238" y="254100"/>
                        <a:pt x="74157" y="262558"/>
                        <a:pt x="74157" y="262558"/>
                      </a:cubicBezTo>
                      <a:cubicBezTo>
                        <a:pt x="74157" y="262558"/>
                        <a:pt x="68814" y="231352"/>
                        <a:pt x="38033" y="244478"/>
                      </a:cubicBezTo>
                      <a:cubicBezTo>
                        <a:pt x="25832" y="249682"/>
                        <a:pt x="23420" y="264064"/>
                        <a:pt x="23420" y="264064"/>
                      </a:cubicBezTo>
                      <a:cubicBezTo>
                        <a:pt x="23420" y="264064"/>
                        <a:pt x="8482" y="246068"/>
                        <a:pt x="8039" y="216276"/>
                      </a:cubicBezTo>
                      <a:cubicBezTo>
                        <a:pt x="7586" y="186476"/>
                        <a:pt x="23854" y="145389"/>
                        <a:pt x="23854" y="1453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6" name="Google Shape;11606;p17"/>
                <p:cNvSpPr/>
                <p:nvPr/>
              </p:nvSpPr>
              <p:spPr>
                <a:xfrm>
                  <a:off x="8931504" y="2158027"/>
                  <a:ext cx="190071" cy="207938"/>
                </a:xfrm>
                <a:custGeom>
                  <a:avLst/>
                  <a:gdLst/>
                  <a:ahLst/>
                  <a:cxnLst/>
                  <a:rect l="l" t="t" r="r" b="b"/>
                  <a:pathLst>
                    <a:path w="190071" h="207938" extrusionOk="0">
                      <a:moveTo>
                        <a:pt x="190071" y="88588"/>
                      </a:moveTo>
                      <a:cubicBezTo>
                        <a:pt x="190071" y="88588"/>
                        <a:pt x="143133" y="106151"/>
                        <a:pt x="120201" y="108360"/>
                      </a:cubicBezTo>
                      <a:cubicBezTo>
                        <a:pt x="107408" y="109589"/>
                        <a:pt x="99062" y="109026"/>
                        <a:pt x="99062" y="109026"/>
                      </a:cubicBezTo>
                      <a:cubicBezTo>
                        <a:pt x="99062" y="109026"/>
                        <a:pt x="102906" y="113832"/>
                        <a:pt x="114414" y="122345"/>
                      </a:cubicBezTo>
                      <a:cubicBezTo>
                        <a:pt x="125922" y="130849"/>
                        <a:pt x="145093" y="143060"/>
                        <a:pt x="145093" y="143060"/>
                      </a:cubicBezTo>
                      <a:cubicBezTo>
                        <a:pt x="145093" y="143060"/>
                        <a:pt x="125359" y="136737"/>
                        <a:pt x="112187" y="128585"/>
                      </a:cubicBezTo>
                      <a:cubicBezTo>
                        <a:pt x="99024" y="120441"/>
                        <a:pt x="92425" y="110477"/>
                        <a:pt x="92425" y="110477"/>
                      </a:cubicBezTo>
                      <a:cubicBezTo>
                        <a:pt x="92425" y="110477"/>
                        <a:pt x="80991" y="112834"/>
                        <a:pt x="70250" y="112658"/>
                      </a:cubicBezTo>
                      <a:cubicBezTo>
                        <a:pt x="59518" y="112473"/>
                        <a:pt x="49489" y="109747"/>
                        <a:pt x="49489" y="109747"/>
                      </a:cubicBezTo>
                      <a:lnTo>
                        <a:pt x="65675" y="138493"/>
                      </a:lnTo>
                      <a:cubicBezTo>
                        <a:pt x="65675" y="138493"/>
                        <a:pt x="72468" y="134925"/>
                        <a:pt x="83375" y="137551"/>
                      </a:cubicBezTo>
                      <a:cubicBezTo>
                        <a:pt x="94282" y="140176"/>
                        <a:pt x="109312" y="148994"/>
                        <a:pt x="109312" y="148994"/>
                      </a:cubicBezTo>
                      <a:cubicBezTo>
                        <a:pt x="109312" y="148994"/>
                        <a:pt x="94171" y="144899"/>
                        <a:pt x="84531" y="143429"/>
                      </a:cubicBezTo>
                      <a:cubicBezTo>
                        <a:pt x="74899" y="141960"/>
                        <a:pt x="70758" y="143124"/>
                        <a:pt x="70758" y="143124"/>
                      </a:cubicBezTo>
                      <a:lnTo>
                        <a:pt x="89347" y="166334"/>
                      </a:lnTo>
                      <a:lnTo>
                        <a:pt x="115052" y="194989"/>
                      </a:lnTo>
                      <a:lnTo>
                        <a:pt x="86934" y="171677"/>
                      </a:lnTo>
                      <a:cubicBezTo>
                        <a:pt x="86934" y="171677"/>
                        <a:pt x="84596" y="176206"/>
                        <a:pt x="85899" y="185274"/>
                      </a:cubicBezTo>
                      <a:cubicBezTo>
                        <a:pt x="87211" y="194333"/>
                        <a:pt x="92147" y="207939"/>
                        <a:pt x="92147" y="207939"/>
                      </a:cubicBezTo>
                      <a:cubicBezTo>
                        <a:pt x="92147" y="207939"/>
                        <a:pt x="84743" y="195192"/>
                        <a:pt x="82303" y="184858"/>
                      </a:cubicBezTo>
                      <a:cubicBezTo>
                        <a:pt x="79872" y="174524"/>
                        <a:pt x="82395" y="166602"/>
                        <a:pt x="82395" y="166602"/>
                      </a:cubicBezTo>
                      <a:lnTo>
                        <a:pt x="67735" y="147820"/>
                      </a:lnTo>
                      <a:lnTo>
                        <a:pt x="58945" y="137615"/>
                      </a:lnTo>
                      <a:cubicBezTo>
                        <a:pt x="58945" y="137615"/>
                        <a:pt x="55359" y="144335"/>
                        <a:pt x="54037" y="157396"/>
                      </a:cubicBezTo>
                      <a:cubicBezTo>
                        <a:pt x="52715" y="170448"/>
                        <a:pt x="53649" y="189840"/>
                        <a:pt x="53649" y="189840"/>
                      </a:cubicBezTo>
                      <a:cubicBezTo>
                        <a:pt x="53649" y="189840"/>
                        <a:pt x="48981" y="172518"/>
                        <a:pt x="49156" y="157969"/>
                      </a:cubicBezTo>
                      <a:cubicBezTo>
                        <a:pt x="49332" y="143411"/>
                        <a:pt x="54361" y="131626"/>
                        <a:pt x="54361" y="131626"/>
                      </a:cubicBezTo>
                      <a:lnTo>
                        <a:pt x="43092" y="109756"/>
                      </a:lnTo>
                      <a:cubicBezTo>
                        <a:pt x="43092" y="109756"/>
                        <a:pt x="36918" y="109395"/>
                        <a:pt x="26150" y="106659"/>
                      </a:cubicBezTo>
                      <a:cubicBezTo>
                        <a:pt x="15372" y="103923"/>
                        <a:pt x="0" y="98793"/>
                        <a:pt x="0" y="98793"/>
                      </a:cubicBezTo>
                      <a:lnTo>
                        <a:pt x="2412" y="82895"/>
                      </a:lnTo>
                      <a:cubicBezTo>
                        <a:pt x="2412" y="82895"/>
                        <a:pt x="15326" y="91759"/>
                        <a:pt x="26159" y="96288"/>
                      </a:cubicBezTo>
                      <a:cubicBezTo>
                        <a:pt x="36992" y="100827"/>
                        <a:pt x="45746" y="101039"/>
                        <a:pt x="45746" y="101039"/>
                      </a:cubicBezTo>
                      <a:lnTo>
                        <a:pt x="56015" y="82442"/>
                      </a:lnTo>
                      <a:cubicBezTo>
                        <a:pt x="56015" y="82442"/>
                        <a:pt x="46771" y="74391"/>
                        <a:pt x="41605" y="60332"/>
                      </a:cubicBezTo>
                      <a:cubicBezTo>
                        <a:pt x="36447" y="46282"/>
                        <a:pt x="33054" y="26251"/>
                        <a:pt x="33054" y="26251"/>
                      </a:cubicBezTo>
                      <a:cubicBezTo>
                        <a:pt x="33054" y="26251"/>
                        <a:pt x="38221" y="45135"/>
                        <a:pt x="44831" y="57485"/>
                      </a:cubicBezTo>
                      <a:cubicBezTo>
                        <a:pt x="51430" y="69843"/>
                        <a:pt x="59389" y="77117"/>
                        <a:pt x="59389" y="77117"/>
                      </a:cubicBezTo>
                      <a:lnTo>
                        <a:pt x="76341" y="48657"/>
                      </a:lnTo>
                      <a:cubicBezTo>
                        <a:pt x="76341" y="48657"/>
                        <a:pt x="73032" y="42612"/>
                        <a:pt x="74843" y="31474"/>
                      </a:cubicBezTo>
                      <a:cubicBezTo>
                        <a:pt x="76665" y="20336"/>
                        <a:pt x="83607" y="4104"/>
                        <a:pt x="83607" y="4104"/>
                      </a:cubicBezTo>
                      <a:cubicBezTo>
                        <a:pt x="83607" y="4104"/>
                        <a:pt x="79410" y="21482"/>
                        <a:pt x="78310" y="31400"/>
                      </a:cubicBezTo>
                      <a:cubicBezTo>
                        <a:pt x="77210" y="41327"/>
                        <a:pt x="79207" y="43795"/>
                        <a:pt x="79207" y="43795"/>
                      </a:cubicBezTo>
                      <a:lnTo>
                        <a:pt x="119499" y="0"/>
                      </a:lnTo>
                      <a:cubicBezTo>
                        <a:pt x="119499" y="0"/>
                        <a:pt x="93903" y="33101"/>
                        <a:pt x="81712" y="50839"/>
                      </a:cubicBezTo>
                      <a:cubicBezTo>
                        <a:pt x="72515" y="64214"/>
                        <a:pt x="69769" y="69760"/>
                        <a:pt x="69769" y="69760"/>
                      </a:cubicBezTo>
                      <a:cubicBezTo>
                        <a:pt x="69769" y="69760"/>
                        <a:pt x="75001" y="70777"/>
                        <a:pt x="82996" y="69344"/>
                      </a:cubicBezTo>
                      <a:cubicBezTo>
                        <a:pt x="90983" y="67902"/>
                        <a:pt x="100605" y="63826"/>
                        <a:pt x="100605" y="63826"/>
                      </a:cubicBezTo>
                      <a:cubicBezTo>
                        <a:pt x="100605" y="63826"/>
                        <a:pt x="90909" y="71202"/>
                        <a:pt x="82553" y="74400"/>
                      </a:cubicBezTo>
                      <a:cubicBezTo>
                        <a:pt x="74197" y="77607"/>
                        <a:pt x="67181" y="76637"/>
                        <a:pt x="67181" y="76637"/>
                      </a:cubicBezTo>
                      <a:lnTo>
                        <a:pt x="52456" y="101843"/>
                      </a:lnTo>
                      <a:cubicBezTo>
                        <a:pt x="52456" y="101843"/>
                        <a:pt x="63484" y="103091"/>
                        <a:pt x="72718" y="103646"/>
                      </a:cubicBezTo>
                      <a:cubicBezTo>
                        <a:pt x="81952" y="104201"/>
                        <a:pt x="91870" y="102296"/>
                        <a:pt x="91870" y="102296"/>
                      </a:cubicBezTo>
                      <a:cubicBezTo>
                        <a:pt x="91870" y="102296"/>
                        <a:pt x="99033" y="90151"/>
                        <a:pt x="109672" y="79160"/>
                      </a:cubicBezTo>
                      <a:cubicBezTo>
                        <a:pt x="120321" y="68179"/>
                        <a:pt x="134427" y="58353"/>
                        <a:pt x="134427" y="58353"/>
                      </a:cubicBezTo>
                      <a:cubicBezTo>
                        <a:pt x="134427" y="58353"/>
                        <a:pt x="122345" y="70287"/>
                        <a:pt x="113472" y="81018"/>
                      </a:cubicBezTo>
                      <a:cubicBezTo>
                        <a:pt x="104598" y="91750"/>
                        <a:pt x="98923" y="101270"/>
                        <a:pt x="98923" y="101270"/>
                      </a:cubicBezTo>
                      <a:cubicBezTo>
                        <a:pt x="98923" y="101270"/>
                        <a:pt x="104589" y="103415"/>
                        <a:pt x="122095" y="101233"/>
                      </a:cubicBezTo>
                      <a:cubicBezTo>
                        <a:pt x="144899" y="98405"/>
                        <a:pt x="190071" y="88588"/>
                        <a:pt x="190071" y="885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07" name="Google Shape;11607;p17"/>
              <p:cNvGrpSpPr/>
              <p:nvPr/>
            </p:nvGrpSpPr>
            <p:grpSpPr>
              <a:xfrm>
                <a:off x="9088602" y="2588983"/>
                <a:ext cx="219745" cy="311341"/>
                <a:chOff x="9088602" y="2588983"/>
                <a:chExt cx="219745" cy="311341"/>
              </a:xfrm>
            </p:grpSpPr>
            <p:sp>
              <p:nvSpPr>
                <p:cNvPr id="11608" name="Google Shape;11608;p17"/>
                <p:cNvSpPr/>
                <p:nvPr/>
              </p:nvSpPr>
              <p:spPr>
                <a:xfrm>
                  <a:off x="9088602" y="2588983"/>
                  <a:ext cx="219745" cy="311341"/>
                </a:xfrm>
                <a:custGeom>
                  <a:avLst/>
                  <a:gdLst/>
                  <a:ahLst/>
                  <a:cxnLst/>
                  <a:rect l="l" t="t" r="r" b="b"/>
                  <a:pathLst>
                    <a:path w="219745" h="311341" extrusionOk="0">
                      <a:moveTo>
                        <a:pt x="59918" y="105871"/>
                      </a:moveTo>
                      <a:cubicBezTo>
                        <a:pt x="59918" y="105871"/>
                        <a:pt x="52847" y="60560"/>
                        <a:pt x="69716" y="34161"/>
                      </a:cubicBezTo>
                      <a:cubicBezTo>
                        <a:pt x="96272" y="-7416"/>
                        <a:pt x="121128" y="626"/>
                        <a:pt x="121128" y="626"/>
                      </a:cubicBezTo>
                      <a:cubicBezTo>
                        <a:pt x="121128" y="626"/>
                        <a:pt x="102169" y="30399"/>
                        <a:pt x="124261" y="47064"/>
                      </a:cubicBezTo>
                      <a:cubicBezTo>
                        <a:pt x="135732" y="55716"/>
                        <a:pt x="156890" y="51751"/>
                        <a:pt x="156890" y="51751"/>
                      </a:cubicBezTo>
                      <a:cubicBezTo>
                        <a:pt x="156890" y="51751"/>
                        <a:pt x="166411" y="68185"/>
                        <a:pt x="179998" y="74748"/>
                      </a:cubicBezTo>
                      <a:cubicBezTo>
                        <a:pt x="193679" y="81302"/>
                        <a:pt x="211426" y="77993"/>
                        <a:pt x="211426" y="77993"/>
                      </a:cubicBezTo>
                      <a:cubicBezTo>
                        <a:pt x="211426" y="77993"/>
                        <a:pt x="206064" y="95989"/>
                        <a:pt x="194972" y="109827"/>
                      </a:cubicBezTo>
                      <a:cubicBezTo>
                        <a:pt x="183788" y="123673"/>
                        <a:pt x="166965" y="133360"/>
                        <a:pt x="166965" y="133360"/>
                      </a:cubicBezTo>
                      <a:cubicBezTo>
                        <a:pt x="166965" y="133360"/>
                        <a:pt x="176763" y="137621"/>
                        <a:pt x="185359" y="142872"/>
                      </a:cubicBezTo>
                      <a:cubicBezTo>
                        <a:pt x="194048" y="148131"/>
                        <a:pt x="201535" y="154380"/>
                        <a:pt x="201535" y="154380"/>
                      </a:cubicBezTo>
                      <a:cubicBezTo>
                        <a:pt x="201535" y="154380"/>
                        <a:pt x="196729" y="162200"/>
                        <a:pt x="190813" y="167274"/>
                      </a:cubicBezTo>
                      <a:cubicBezTo>
                        <a:pt x="184897" y="172349"/>
                        <a:pt x="177872" y="174660"/>
                        <a:pt x="177872" y="174660"/>
                      </a:cubicBezTo>
                      <a:cubicBezTo>
                        <a:pt x="177872" y="174660"/>
                        <a:pt x="192847" y="195476"/>
                        <a:pt x="203292" y="214647"/>
                      </a:cubicBezTo>
                      <a:cubicBezTo>
                        <a:pt x="213737" y="233817"/>
                        <a:pt x="219745" y="251343"/>
                        <a:pt x="219745" y="251343"/>
                      </a:cubicBezTo>
                      <a:cubicBezTo>
                        <a:pt x="219745" y="251343"/>
                        <a:pt x="198670" y="253801"/>
                        <a:pt x="180553" y="251639"/>
                      </a:cubicBezTo>
                      <a:cubicBezTo>
                        <a:pt x="162436" y="249466"/>
                        <a:pt x="147369" y="242673"/>
                        <a:pt x="147369" y="242673"/>
                      </a:cubicBezTo>
                      <a:cubicBezTo>
                        <a:pt x="147369" y="242673"/>
                        <a:pt x="148913" y="251010"/>
                        <a:pt x="148534" y="258405"/>
                      </a:cubicBezTo>
                      <a:cubicBezTo>
                        <a:pt x="148155" y="265809"/>
                        <a:pt x="145844" y="272270"/>
                        <a:pt x="145844" y="272270"/>
                      </a:cubicBezTo>
                      <a:cubicBezTo>
                        <a:pt x="145844" y="272270"/>
                        <a:pt x="132848" y="265300"/>
                        <a:pt x="122902" y="254162"/>
                      </a:cubicBezTo>
                      <a:cubicBezTo>
                        <a:pt x="112956" y="243014"/>
                        <a:pt x="106061" y="227698"/>
                        <a:pt x="106061" y="227698"/>
                      </a:cubicBezTo>
                      <a:cubicBezTo>
                        <a:pt x="106061" y="227698"/>
                        <a:pt x="106033" y="255613"/>
                        <a:pt x="100662" y="276522"/>
                      </a:cubicBezTo>
                      <a:cubicBezTo>
                        <a:pt x="95283" y="297430"/>
                        <a:pt x="84561" y="311341"/>
                        <a:pt x="84561" y="311341"/>
                      </a:cubicBezTo>
                      <a:cubicBezTo>
                        <a:pt x="84561" y="311341"/>
                        <a:pt x="78774" y="285063"/>
                        <a:pt x="68662" y="269543"/>
                      </a:cubicBezTo>
                      <a:cubicBezTo>
                        <a:pt x="58550" y="254014"/>
                        <a:pt x="44102" y="249245"/>
                        <a:pt x="44102" y="249245"/>
                      </a:cubicBezTo>
                      <a:cubicBezTo>
                        <a:pt x="44102" y="249245"/>
                        <a:pt x="55139" y="218806"/>
                        <a:pt x="22547" y="199820"/>
                      </a:cubicBezTo>
                      <a:cubicBezTo>
                        <a:pt x="9624" y="192296"/>
                        <a:pt x="418" y="201623"/>
                        <a:pt x="418" y="201623"/>
                      </a:cubicBezTo>
                      <a:cubicBezTo>
                        <a:pt x="418" y="201623"/>
                        <a:pt x="-3261" y="172663"/>
                        <a:pt x="11205" y="148085"/>
                      </a:cubicBezTo>
                      <a:cubicBezTo>
                        <a:pt x="25680" y="123507"/>
                        <a:pt x="59918" y="105871"/>
                        <a:pt x="59918" y="1058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9" name="Google Shape;11609;p17"/>
                <p:cNvSpPr/>
                <p:nvPr/>
              </p:nvSpPr>
              <p:spPr>
                <a:xfrm>
                  <a:off x="9104974" y="2616858"/>
                  <a:ext cx="181465" cy="221960"/>
                </a:xfrm>
                <a:custGeom>
                  <a:avLst/>
                  <a:gdLst/>
                  <a:ahLst/>
                  <a:cxnLst/>
                  <a:rect l="l" t="t" r="r" b="b"/>
                  <a:pathLst>
                    <a:path w="181465" h="221960" extrusionOk="0">
                      <a:moveTo>
                        <a:pt x="181465" y="207948"/>
                      </a:moveTo>
                      <a:cubicBezTo>
                        <a:pt x="181465" y="207948"/>
                        <a:pt x="132975" y="177010"/>
                        <a:pt x="112464" y="156721"/>
                      </a:cubicBezTo>
                      <a:cubicBezTo>
                        <a:pt x="101020" y="145398"/>
                        <a:pt x="94236" y="136904"/>
                        <a:pt x="94236" y="136904"/>
                      </a:cubicBezTo>
                      <a:cubicBezTo>
                        <a:pt x="94236" y="136904"/>
                        <a:pt x="95095" y="144511"/>
                        <a:pt x="100596" y="162480"/>
                      </a:cubicBezTo>
                      <a:cubicBezTo>
                        <a:pt x="106095" y="180449"/>
                        <a:pt x="116244" y="208798"/>
                        <a:pt x="116244" y="208798"/>
                      </a:cubicBezTo>
                      <a:cubicBezTo>
                        <a:pt x="116244" y="208798"/>
                        <a:pt x="102685" y="184673"/>
                        <a:pt x="95604" y="165401"/>
                      </a:cubicBezTo>
                      <a:cubicBezTo>
                        <a:pt x="88514" y="146128"/>
                        <a:pt x="87905" y="131699"/>
                        <a:pt x="87905" y="131699"/>
                      </a:cubicBezTo>
                      <a:cubicBezTo>
                        <a:pt x="87905" y="131699"/>
                        <a:pt x="77043" y="122604"/>
                        <a:pt x="68050" y="112122"/>
                      </a:cubicBezTo>
                      <a:cubicBezTo>
                        <a:pt x="59056" y="101640"/>
                        <a:pt x="51920" y="89772"/>
                        <a:pt x="51920" y="89772"/>
                      </a:cubicBezTo>
                      <a:lnTo>
                        <a:pt x="51292" y="128649"/>
                      </a:lnTo>
                      <a:cubicBezTo>
                        <a:pt x="51292" y="128649"/>
                        <a:pt x="58825" y="132300"/>
                        <a:pt x="66755" y="144927"/>
                      </a:cubicBezTo>
                      <a:cubicBezTo>
                        <a:pt x="74677" y="157553"/>
                        <a:pt x="82996" y="179164"/>
                        <a:pt x="82996" y="179164"/>
                      </a:cubicBezTo>
                      <a:cubicBezTo>
                        <a:pt x="82996" y="179164"/>
                        <a:pt x="72227" y="161278"/>
                        <a:pt x="64796" y="150806"/>
                      </a:cubicBezTo>
                      <a:cubicBezTo>
                        <a:pt x="57373" y="140342"/>
                        <a:pt x="53288" y="137292"/>
                        <a:pt x="53288" y="137292"/>
                      </a:cubicBezTo>
                      <a:lnTo>
                        <a:pt x="57457" y="173997"/>
                      </a:lnTo>
                      <a:lnTo>
                        <a:pt x="64934" y="221961"/>
                      </a:lnTo>
                      <a:lnTo>
                        <a:pt x="52752" y="176003"/>
                      </a:lnTo>
                      <a:cubicBezTo>
                        <a:pt x="52752" y="176003"/>
                        <a:pt x="48518" y="177426"/>
                        <a:pt x="45108" y="186032"/>
                      </a:cubicBezTo>
                      <a:cubicBezTo>
                        <a:pt x="41697" y="194628"/>
                        <a:pt x="39099" y="210416"/>
                        <a:pt x="39099" y="210416"/>
                      </a:cubicBezTo>
                      <a:cubicBezTo>
                        <a:pt x="39099" y="210416"/>
                        <a:pt x="39183" y="192955"/>
                        <a:pt x="42270" y="182233"/>
                      </a:cubicBezTo>
                      <a:cubicBezTo>
                        <a:pt x="45357" y="171511"/>
                        <a:pt x="51439" y="167527"/>
                        <a:pt x="51439" y="167527"/>
                      </a:cubicBezTo>
                      <a:lnTo>
                        <a:pt x="48398" y="138197"/>
                      </a:lnTo>
                      <a:lnTo>
                        <a:pt x="46032" y="121467"/>
                      </a:lnTo>
                      <a:cubicBezTo>
                        <a:pt x="46032" y="121467"/>
                        <a:pt x="39654" y="123464"/>
                        <a:pt x="32028" y="132772"/>
                      </a:cubicBezTo>
                      <a:cubicBezTo>
                        <a:pt x="24403" y="142071"/>
                        <a:pt x="15529" y="158690"/>
                        <a:pt x="15529" y="158690"/>
                      </a:cubicBezTo>
                      <a:cubicBezTo>
                        <a:pt x="15529" y="158690"/>
                        <a:pt x="20206" y="140157"/>
                        <a:pt x="27610" y="128529"/>
                      </a:cubicBezTo>
                      <a:cubicBezTo>
                        <a:pt x="35014" y="116910"/>
                        <a:pt x="45144" y="112187"/>
                        <a:pt x="45144" y="112187"/>
                      </a:cubicBezTo>
                      <a:lnTo>
                        <a:pt x="46503" y="83625"/>
                      </a:lnTo>
                      <a:cubicBezTo>
                        <a:pt x="46503" y="83625"/>
                        <a:pt x="41456" y="77395"/>
                        <a:pt x="33701" y="64814"/>
                      </a:cubicBezTo>
                      <a:cubicBezTo>
                        <a:pt x="25955" y="52225"/>
                        <a:pt x="0" y="2403"/>
                        <a:pt x="0" y="2403"/>
                      </a:cubicBezTo>
                      <a:lnTo>
                        <a:pt x="1664" y="0"/>
                      </a:lnTo>
                      <a:cubicBezTo>
                        <a:pt x="1664" y="0"/>
                        <a:pt x="31973" y="42316"/>
                        <a:pt x="38878" y="56422"/>
                      </a:cubicBezTo>
                      <a:cubicBezTo>
                        <a:pt x="45791" y="70527"/>
                        <a:pt x="53094" y="79123"/>
                        <a:pt x="53094" y="79123"/>
                      </a:cubicBezTo>
                      <a:lnTo>
                        <a:pt x="71044" y="73938"/>
                      </a:lnTo>
                      <a:cubicBezTo>
                        <a:pt x="71044" y="73938"/>
                        <a:pt x="67236" y="58510"/>
                        <a:pt x="69870" y="42150"/>
                      </a:cubicBezTo>
                      <a:cubicBezTo>
                        <a:pt x="72505" y="25789"/>
                        <a:pt x="79613" y="6304"/>
                        <a:pt x="79613" y="6304"/>
                      </a:cubicBezTo>
                      <a:cubicBezTo>
                        <a:pt x="79613" y="6304"/>
                        <a:pt x="74584" y="26575"/>
                        <a:pt x="74011" y="42945"/>
                      </a:cubicBezTo>
                      <a:cubicBezTo>
                        <a:pt x="73448" y="59315"/>
                        <a:pt x="76553" y="72865"/>
                        <a:pt x="76553" y="72865"/>
                      </a:cubicBezTo>
                      <a:lnTo>
                        <a:pt x="105087" y="66118"/>
                      </a:lnTo>
                      <a:cubicBezTo>
                        <a:pt x="105087" y="66118"/>
                        <a:pt x="105291" y="58030"/>
                        <a:pt x="112380" y="50755"/>
                      </a:cubicBezTo>
                      <a:cubicBezTo>
                        <a:pt x="119470" y="43481"/>
                        <a:pt x="133437" y="37010"/>
                        <a:pt x="133437" y="37010"/>
                      </a:cubicBezTo>
                      <a:cubicBezTo>
                        <a:pt x="133437" y="37010"/>
                        <a:pt x="121227" y="47058"/>
                        <a:pt x="115348" y="54037"/>
                      </a:cubicBezTo>
                      <a:cubicBezTo>
                        <a:pt x="109478" y="61016"/>
                        <a:pt x="109931" y="64935"/>
                        <a:pt x="109931" y="64935"/>
                      </a:cubicBezTo>
                      <a:lnTo>
                        <a:pt x="165844" y="68225"/>
                      </a:lnTo>
                      <a:cubicBezTo>
                        <a:pt x="165844" y="68225"/>
                        <a:pt x="127697" y="70416"/>
                        <a:pt x="108545" y="73059"/>
                      </a:cubicBezTo>
                      <a:cubicBezTo>
                        <a:pt x="94097" y="75047"/>
                        <a:pt x="89014" y="76896"/>
                        <a:pt x="89014" y="76896"/>
                      </a:cubicBezTo>
                      <a:cubicBezTo>
                        <a:pt x="89014" y="76896"/>
                        <a:pt x="92932" y="82765"/>
                        <a:pt x="100410" y="89291"/>
                      </a:cubicBezTo>
                      <a:cubicBezTo>
                        <a:pt x="107889" y="95817"/>
                        <a:pt x="118066" y="101770"/>
                        <a:pt x="118066" y="101770"/>
                      </a:cubicBezTo>
                      <a:cubicBezTo>
                        <a:pt x="118066" y="101770"/>
                        <a:pt x="106188" y="98414"/>
                        <a:pt x="97517" y="92970"/>
                      </a:cubicBezTo>
                      <a:cubicBezTo>
                        <a:pt x="88847" y="87516"/>
                        <a:pt x="83393" y="79974"/>
                        <a:pt x="83393" y="79974"/>
                      </a:cubicBezTo>
                      <a:lnTo>
                        <a:pt x="58372" y="86231"/>
                      </a:lnTo>
                      <a:cubicBezTo>
                        <a:pt x="58372" y="86231"/>
                        <a:pt x="67079" y="97850"/>
                        <a:pt x="74622" y="107195"/>
                      </a:cubicBezTo>
                      <a:cubicBezTo>
                        <a:pt x="82155" y="116531"/>
                        <a:pt x="91509" y="124536"/>
                        <a:pt x="91509" y="124536"/>
                      </a:cubicBezTo>
                      <a:cubicBezTo>
                        <a:pt x="91509" y="124536"/>
                        <a:pt x="103618" y="121587"/>
                        <a:pt x="118102" y="122928"/>
                      </a:cubicBezTo>
                      <a:cubicBezTo>
                        <a:pt x="132577" y="124268"/>
                        <a:pt x="149391" y="129897"/>
                        <a:pt x="149391" y="129897"/>
                      </a:cubicBezTo>
                      <a:cubicBezTo>
                        <a:pt x="149391" y="129897"/>
                        <a:pt x="133243" y="127937"/>
                        <a:pt x="120385" y="128085"/>
                      </a:cubicBezTo>
                      <a:cubicBezTo>
                        <a:pt x="107528" y="128233"/>
                        <a:pt x="97989" y="130498"/>
                        <a:pt x="97989" y="130498"/>
                      </a:cubicBezTo>
                      <a:cubicBezTo>
                        <a:pt x="97989" y="130498"/>
                        <a:pt x="101705" y="137680"/>
                        <a:pt x="117613" y="152765"/>
                      </a:cubicBezTo>
                      <a:cubicBezTo>
                        <a:pt x="138318" y="172426"/>
                        <a:pt x="181465" y="207948"/>
                        <a:pt x="181465" y="2079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10" name="Google Shape;11610;p17"/>
              <p:cNvGrpSpPr/>
              <p:nvPr/>
            </p:nvGrpSpPr>
            <p:grpSpPr>
              <a:xfrm>
                <a:off x="9224467" y="2083418"/>
                <a:ext cx="233344" cy="173605"/>
                <a:chOff x="9224467" y="2083418"/>
                <a:chExt cx="233344" cy="173605"/>
              </a:xfrm>
            </p:grpSpPr>
            <p:sp>
              <p:nvSpPr>
                <p:cNvPr id="11611" name="Google Shape;11611;p17"/>
                <p:cNvSpPr/>
                <p:nvPr/>
              </p:nvSpPr>
              <p:spPr>
                <a:xfrm>
                  <a:off x="9224467" y="2083418"/>
                  <a:ext cx="233344" cy="173605"/>
                </a:xfrm>
                <a:custGeom>
                  <a:avLst/>
                  <a:gdLst/>
                  <a:ahLst/>
                  <a:cxnLst/>
                  <a:rect l="l" t="t" r="r" b="b"/>
                  <a:pathLst>
                    <a:path w="233344" h="173605" extrusionOk="0">
                      <a:moveTo>
                        <a:pt x="88131" y="30712"/>
                      </a:moveTo>
                      <a:cubicBezTo>
                        <a:pt x="88131" y="30712"/>
                        <a:pt x="56427" y="17540"/>
                        <a:pt x="34058" y="25249"/>
                      </a:cubicBezTo>
                      <a:cubicBezTo>
                        <a:pt x="-1224" y="37395"/>
                        <a:pt x="5" y="57046"/>
                        <a:pt x="5" y="57046"/>
                      </a:cubicBezTo>
                      <a:cubicBezTo>
                        <a:pt x="5" y="57046"/>
                        <a:pt x="25277" y="48394"/>
                        <a:pt x="33318" y="67537"/>
                      </a:cubicBezTo>
                      <a:cubicBezTo>
                        <a:pt x="37478" y="77474"/>
                        <a:pt x="30638" y="92300"/>
                        <a:pt x="30638" y="92300"/>
                      </a:cubicBezTo>
                      <a:cubicBezTo>
                        <a:pt x="30638" y="92300"/>
                        <a:pt x="40805" y="102154"/>
                        <a:pt x="43024" y="113311"/>
                      </a:cubicBezTo>
                      <a:cubicBezTo>
                        <a:pt x="45242" y="124458"/>
                        <a:pt x="39511" y="136918"/>
                        <a:pt x="39511" y="136918"/>
                      </a:cubicBezTo>
                      <a:cubicBezTo>
                        <a:pt x="39511" y="136918"/>
                        <a:pt x="53654" y="136133"/>
                        <a:pt x="65855" y="130429"/>
                      </a:cubicBezTo>
                      <a:cubicBezTo>
                        <a:pt x="77964" y="124717"/>
                        <a:pt x="88224" y="114087"/>
                        <a:pt x="88224" y="114087"/>
                      </a:cubicBezTo>
                      <a:cubicBezTo>
                        <a:pt x="88224" y="114087"/>
                        <a:pt x="89518" y="121981"/>
                        <a:pt x="91736" y="129246"/>
                      </a:cubicBezTo>
                      <a:cubicBezTo>
                        <a:pt x="93955" y="136502"/>
                        <a:pt x="97098" y="143130"/>
                        <a:pt x="97098" y="143130"/>
                      </a:cubicBezTo>
                      <a:cubicBezTo>
                        <a:pt x="97098" y="143130"/>
                        <a:pt x="103660" y="140958"/>
                        <a:pt x="108467" y="137519"/>
                      </a:cubicBezTo>
                      <a:cubicBezTo>
                        <a:pt x="113274" y="134081"/>
                        <a:pt x="116324" y="129366"/>
                        <a:pt x="116324" y="129366"/>
                      </a:cubicBezTo>
                      <a:cubicBezTo>
                        <a:pt x="116324" y="129366"/>
                        <a:pt x="128710" y="143980"/>
                        <a:pt x="140726" y="155035"/>
                      </a:cubicBezTo>
                      <a:cubicBezTo>
                        <a:pt x="152742" y="166090"/>
                        <a:pt x="164389" y="173605"/>
                        <a:pt x="164389" y="173605"/>
                      </a:cubicBezTo>
                      <a:cubicBezTo>
                        <a:pt x="164389" y="173605"/>
                        <a:pt x="170120" y="158566"/>
                        <a:pt x="171876" y="144914"/>
                      </a:cubicBezTo>
                      <a:cubicBezTo>
                        <a:pt x="173725" y="131252"/>
                        <a:pt x="171599" y="118977"/>
                        <a:pt x="171599" y="118977"/>
                      </a:cubicBezTo>
                      <a:cubicBezTo>
                        <a:pt x="171599" y="118977"/>
                        <a:pt x="177330" y="121583"/>
                        <a:pt x="182783" y="122610"/>
                      </a:cubicBezTo>
                      <a:cubicBezTo>
                        <a:pt x="188237" y="123635"/>
                        <a:pt x="193414" y="123081"/>
                        <a:pt x="193414" y="123081"/>
                      </a:cubicBezTo>
                      <a:cubicBezTo>
                        <a:pt x="193414" y="123081"/>
                        <a:pt x="190733" y="112322"/>
                        <a:pt x="184540" y="103060"/>
                      </a:cubicBezTo>
                      <a:cubicBezTo>
                        <a:pt x="178254" y="93798"/>
                        <a:pt x="168364" y="86043"/>
                        <a:pt x="168364" y="86043"/>
                      </a:cubicBezTo>
                      <a:cubicBezTo>
                        <a:pt x="168364" y="86043"/>
                        <a:pt x="188699" y="90951"/>
                        <a:pt x="204968" y="90692"/>
                      </a:cubicBezTo>
                      <a:cubicBezTo>
                        <a:pt x="221236" y="90443"/>
                        <a:pt x="233345" y="85026"/>
                        <a:pt x="233345" y="85026"/>
                      </a:cubicBezTo>
                      <a:cubicBezTo>
                        <a:pt x="233345" y="85026"/>
                        <a:pt x="215228" y="76152"/>
                        <a:pt x="205799" y="65994"/>
                      </a:cubicBezTo>
                      <a:cubicBezTo>
                        <a:pt x="196371" y="55845"/>
                        <a:pt x="195632" y="44411"/>
                        <a:pt x="195632" y="44411"/>
                      </a:cubicBezTo>
                      <a:cubicBezTo>
                        <a:pt x="195632" y="44411"/>
                        <a:pt x="171414" y="47128"/>
                        <a:pt x="163650" y="19879"/>
                      </a:cubicBezTo>
                      <a:cubicBezTo>
                        <a:pt x="160507" y="9083"/>
                        <a:pt x="169011" y="3971"/>
                        <a:pt x="169011" y="3971"/>
                      </a:cubicBezTo>
                      <a:cubicBezTo>
                        <a:pt x="169011" y="3971"/>
                        <a:pt x="148675" y="-3830"/>
                        <a:pt x="128063" y="2436"/>
                      </a:cubicBezTo>
                      <a:cubicBezTo>
                        <a:pt x="107358" y="8713"/>
                        <a:pt x="88131" y="30712"/>
                        <a:pt x="88131" y="307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2" name="Google Shape;11612;p17"/>
                <p:cNvSpPr/>
                <p:nvPr/>
              </p:nvSpPr>
              <p:spPr>
                <a:xfrm>
                  <a:off x="9253626" y="2085670"/>
                  <a:ext cx="159910" cy="152515"/>
                </a:xfrm>
                <a:custGeom>
                  <a:avLst/>
                  <a:gdLst/>
                  <a:ahLst/>
                  <a:cxnLst/>
                  <a:rect l="l" t="t" r="r" b="b"/>
                  <a:pathLst>
                    <a:path w="159910" h="152515" extrusionOk="0">
                      <a:moveTo>
                        <a:pt x="128021" y="152516"/>
                      </a:moveTo>
                      <a:cubicBezTo>
                        <a:pt x="128021" y="152516"/>
                        <a:pt x="114525" y="111512"/>
                        <a:pt x="103526" y="92887"/>
                      </a:cubicBezTo>
                      <a:cubicBezTo>
                        <a:pt x="97425" y="82497"/>
                        <a:pt x="92434" y="76027"/>
                        <a:pt x="92434" y="76027"/>
                      </a:cubicBezTo>
                      <a:cubicBezTo>
                        <a:pt x="92434" y="76027"/>
                        <a:pt x="97888" y="77995"/>
                        <a:pt x="109904" y="85205"/>
                      </a:cubicBezTo>
                      <a:cubicBezTo>
                        <a:pt x="122013" y="92406"/>
                        <a:pt x="140777" y="104848"/>
                        <a:pt x="140777" y="104848"/>
                      </a:cubicBezTo>
                      <a:cubicBezTo>
                        <a:pt x="140777" y="104848"/>
                        <a:pt x="125710" y="90650"/>
                        <a:pt x="112954" y="82053"/>
                      </a:cubicBezTo>
                      <a:cubicBezTo>
                        <a:pt x="100291" y="73457"/>
                        <a:pt x="89846" y="70462"/>
                        <a:pt x="89846" y="70462"/>
                      </a:cubicBezTo>
                      <a:cubicBezTo>
                        <a:pt x="89846" y="70462"/>
                        <a:pt x="85224" y="60895"/>
                        <a:pt x="79308" y="52456"/>
                      </a:cubicBezTo>
                      <a:cubicBezTo>
                        <a:pt x="73300" y="44008"/>
                        <a:pt x="65998" y="36678"/>
                        <a:pt x="65998" y="36678"/>
                      </a:cubicBezTo>
                      <a:lnTo>
                        <a:pt x="94467" y="43083"/>
                      </a:lnTo>
                      <a:cubicBezTo>
                        <a:pt x="94467" y="43083"/>
                        <a:pt x="95761" y="49249"/>
                        <a:pt x="103433" y="57290"/>
                      </a:cubicBezTo>
                      <a:cubicBezTo>
                        <a:pt x="111198" y="65323"/>
                        <a:pt x="125340" y="75241"/>
                        <a:pt x="125340" y="75241"/>
                      </a:cubicBezTo>
                      <a:cubicBezTo>
                        <a:pt x="125340" y="75241"/>
                        <a:pt x="114340" y="64186"/>
                        <a:pt x="108148" y="56893"/>
                      </a:cubicBezTo>
                      <a:cubicBezTo>
                        <a:pt x="101862" y="49600"/>
                        <a:pt x="100383" y="46069"/>
                        <a:pt x="100383" y="46069"/>
                      </a:cubicBezTo>
                      <a:lnTo>
                        <a:pt x="126357" y="55599"/>
                      </a:lnTo>
                      <a:lnTo>
                        <a:pt x="159910" y="69547"/>
                      </a:lnTo>
                      <a:lnTo>
                        <a:pt x="128760" y="52502"/>
                      </a:lnTo>
                      <a:cubicBezTo>
                        <a:pt x="128760" y="52502"/>
                        <a:pt x="130516" y="49655"/>
                        <a:pt x="137449" y="48666"/>
                      </a:cubicBezTo>
                      <a:cubicBezTo>
                        <a:pt x="144381" y="47677"/>
                        <a:pt x="156398" y="48555"/>
                        <a:pt x="156398" y="48555"/>
                      </a:cubicBezTo>
                      <a:cubicBezTo>
                        <a:pt x="156398" y="48555"/>
                        <a:pt x="143642" y="45542"/>
                        <a:pt x="135231" y="45912"/>
                      </a:cubicBezTo>
                      <a:cubicBezTo>
                        <a:pt x="126819" y="46291"/>
                        <a:pt x="122752" y="50044"/>
                        <a:pt x="122752" y="50044"/>
                      </a:cubicBezTo>
                      <a:lnTo>
                        <a:pt x="101955" y="42640"/>
                      </a:lnTo>
                      <a:lnTo>
                        <a:pt x="90215" y="37962"/>
                      </a:lnTo>
                      <a:cubicBezTo>
                        <a:pt x="90215" y="37962"/>
                        <a:pt x="92896" y="33627"/>
                        <a:pt x="101030" y="29680"/>
                      </a:cubicBezTo>
                      <a:cubicBezTo>
                        <a:pt x="109257" y="25724"/>
                        <a:pt x="123029" y="22156"/>
                        <a:pt x="123029" y="22156"/>
                      </a:cubicBezTo>
                      <a:cubicBezTo>
                        <a:pt x="123029" y="22156"/>
                        <a:pt x="108702" y="22314"/>
                        <a:pt x="98812" y="25697"/>
                      </a:cubicBezTo>
                      <a:cubicBezTo>
                        <a:pt x="88921" y="29070"/>
                        <a:pt x="83652" y="35670"/>
                        <a:pt x="83652" y="35670"/>
                      </a:cubicBezTo>
                      <a:lnTo>
                        <a:pt x="62578" y="31621"/>
                      </a:lnTo>
                      <a:cubicBezTo>
                        <a:pt x="62578" y="31621"/>
                        <a:pt x="58973" y="26833"/>
                        <a:pt x="51209" y="18921"/>
                      </a:cubicBezTo>
                      <a:cubicBezTo>
                        <a:pt x="43444" y="11018"/>
                        <a:pt x="31613" y="0"/>
                        <a:pt x="31613" y="0"/>
                      </a:cubicBezTo>
                      <a:lnTo>
                        <a:pt x="22092" y="5444"/>
                      </a:lnTo>
                      <a:cubicBezTo>
                        <a:pt x="22092" y="5444"/>
                        <a:pt x="35125" y="13680"/>
                        <a:pt x="44091" y="21241"/>
                      </a:cubicBezTo>
                      <a:cubicBezTo>
                        <a:pt x="53149" y="28793"/>
                        <a:pt x="58049" y="35670"/>
                        <a:pt x="58049" y="35670"/>
                      </a:cubicBezTo>
                      <a:lnTo>
                        <a:pt x="50931" y="47918"/>
                      </a:lnTo>
                      <a:cubicBezTo>
                        <a:pt x="50931" y="47918"/>
                        <a:pt x="40393" y="42399"/>
                        <a:pt x="27915" y="41447"/>
                      </a:cubicBezTo>
                      <a:cubicBezTo>
                        <a:pt x="15529" y="40495"/>
                        <a:pt x="0" y="42270"/>
                        <a:pt x="0" y="42270"/>
                      </a:cubicBezTo>
                      <a:cubicBezTo>
                        <a:pt x="0" y="42270"/>
                        <a:pt x="15714" y="42159"/>
                        <a:pt x="27730" y="44627"/>
                      </a:cubicBezTo>
                      <a:cubicBezTo>
                        <a:pt x="39746" y="47104"/>
                        <a:pt x="49082" y="51772"/>
                        <a:pt x="49082" y="51772"/>
                      </a:cubicBezTo>
                      <a:lnTo>
                        <a:pt x="38822" y="71497"/>
                      </a:lnTo>
                      <a:cubicBezTo>
                        <a:pt x="38822" y="71497"/>
                        <a:pt x="32906" y="70231"/>
                        <a:pt x="26251" y="74141"/>
                      </a:cubicBezTo>
                      <a:cubicBezTo>
                        <a:pt x="19688" y="78060"/>
                        <a:pt x="12294" y="87156"/>
                        <a:pt x="12294" y="87156"/>
                      </a:cubicBezTo>
                      <a:cubicBezTo>
                        <a:pt x="12294" y="87156"/>
                        <a:pt x="21907" y="79974"/>
                        <a:pt x="28100" y="76896"/>
                      </a:cubicBezTo>
                      <a:cubicBezTo>
                        <a:pt x="34293" y="73817"/>
                        <a:pt x="37066" y="74844"/>
                        <a:pt x="37066" y="74844"/>
                      </a:cubicBezTo>
                      <a:lnTo>
                        <a:pt x="29024" y="116439"/>
                      </a:lnTo>
                      <a:cubicBezTo>
                        <a:pt x="29024" y="116439"/>
                        <a:pt x="37806" y="88838"/>
                        <a:pt x="43259" y="75269"/>
                      </a:cubicBezTo>
                      <a:cubicBezTo>
                        <a:pt x="47419" y="65018"/>
                        <a:pt x="49729" y="61616"/>
                        <a:pt x="49729" y="61616"/>
                      </a:cubicBezTo>
                      <a:cubicBezTo>
                        <a:pt x="49729" y="61616"/>
                        <a:pt x="53242" y="65526"/>
                        <a:pt x="56569" y="72154"/>
                      </a:cubicBezTo>
                      <a:cubicBezTo>
                        <a:pt x="59989" y="78790"/>
                        <a:pt x="62393" y="87313"/>
                        <a:pt x="62393" y="87313"/>
                      </a:cubicBezTo>
                      <a:cubicBezTo>
                        <a:pt x="62393" y="87313"/>
                        <a:pt x="62208" y="78005"/>
                        <a:pt x="59805" y="70684"/>
                      </a:cubicBezTo>
                      <a:cubicBezTo>
                        <a:pt x="57494" y="63363"/>
                        <a:pt x="52965" y="58039"/>
                        <a:pt x="52965" y="58039"/>
                      </a:cubicBezTo>
                      <a:lnTo>
                        <a:pt x="62208" y="40791"/>
                      </a:lnTo>
                      <a:cubicBezTo>
                        <a:pt x="62208" y="40791"/>
                        <a:pt x="69048" y="49230"/>
                        <a:pt x="74502" y="56403"/>
                      </a:cubicBezTo>
                      <a:cubicBezTo>
                        <a:pt x="79863" y="63576"/>
                        <a:pt x="83930" y="71849"/>
                        <a:pt x="83930" y="71849"/>
                      </a:cubicBezTo>
                      <a:cubicBezTo>
                        <a:pt x="83930" y="71849"/>
                        <a:pt x="79585" y="80214"/>
                        <a:pt x="77830" y="91066"/>
                      </a:cubicBezTo>
                      <a:cubicBezTo>
                        <a:pt x="76073" y="101917"/>
                        <a:pt x="77090" y="115265"/>
                        <a:pt x="77090" y="115265"/>
                      </a:cubicBezTo>
                      <a:cubicBezTo>
                        <a:pt x="77090" y="115265"/>
                        <a:pt x="78661" y="103054"/>
                        <a:pt x="81157" y="93654"/>
                      </a:cubicBezTo>
                      <a:cubicBezTo>
                        <a:pt x="83652" y="84253"/>
                        <a:pt x="87073" y="77644"/>
                        <a:pt x="87073" y="77644"/>
                      </a:cubicBezTo>
                      <a:cubicBezTo>
                        <a:pt x="87073" y="77644"/>
                        <a:pt x="91602" y="81647"/>
                        <a:pt x="99644" y="95974"/>
                      </a:cubicBezTo>
                      <a:cubicBezTo>
                        <a:pt x="110181" y="114627"/>
                        <a:pt x="128021" y="152516"/>
                        <a:pt x="128021" y="152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13" name="Google Shape;11613;p17"/>
              <p:cNvGrpSpPr/>
              <p:nvPr/>
            </p:nvGrpSpPr>
            <p:grpSpPr>
              <a:xfrm>
                <a:off x="8006169" y="2483728"/>
                <a:ext cx="254395" cy="171101"/>
                <a:chOff x="8006169" y="2483728"/>
                <a:chExt cx="254395" cy="171101"/>
              </a:xfrm>
            </p:grpSpPr>
            <p:sp>
              <p:nvSpPr>
                <p:cNvPr id="11614" name="Google Shape;11614;p17"/>
                <p:cNvSpPr/>
                <p:nvPr/>
              </p:nvSpPr>
              <p:spPr>
                <a:xfrm>
                  <a:off x="8006169" y="2483728"/>
                  <a:ext cx="254395" cy="171101"/>
                </a:xfrm>
                <a:custGeom>
                  <a:avLst/>
                  <a:gdLst/>
                  <a:ahLst/>
                  <a:cxnLst/>
                  <a:rect l="l" t="t" r="r" b="b"/>
                  <a:pathLst>
                    <a:path w="254395" h="171101" extrusionOk="0">
                      <a:moveTo>
                        <a:pt x="102306" y="30196"/>
                      </a:moveTo>
                      <a:cubicBezTo>
                        <a:pt x="102306" y="30196"/>
                        <a:pt x="69307" y="17163"/>
                        <a:pt x="43148" y="24733"/>
                      </a:cubicBezTo>
                      <a:cubicBezTo>
                        <a:pt x="1950" y="36657"/>
                        <a:pt x="0" y="56022"/>
                        <a:pt x="0" y="56022"/>
                      </a:cubicBezTo>
                      <a:cubicBezTo>
                        <a:pt x="0" y="56022"/>
                        <a:pt x="29486" y="47527"/>
                        <a:pt x="35180" y="66402"/>
                      </a:cubicBezTo>
                      <a:cubicBezTo>
                        <a:pt x="38138" y="76200"/>
                        <a:pt x="28053" y="90804"/>
                        <a:pt x="28053" y="90804"/>
                      </a:cubicBezTo>
                      <a:cubicBezTo>
                        <a:pt x="28053" y="90804"/>
                        <a:pt x="37731" y="100528"/>
                        <a:pt x="38342" y="111519"/>
                      </a:cubicBezTo>
                      <a:cubicBezTo>
                        <a:pt x="38951" y="122518"/>
                        <a:pt x="30494" y="134784"/>
                        <a:pt x="30494" y="134784"/>
                      </a:cubicBezTo>
                      <a:cubicBezTo>
                        <a:pt x="30494" y="134784"/>
                        <a:pt x="46309" y="134036"/>
                        <a:pt x="60775" y="128425"/>
                      </a:cubicBezTo>
                      <a:cubicBezTo>
                        <a:pt x="75241" y="122814"/>
                        <a:pt x="88367" y="112351"/>
                        <a:pt x="88367" y="112351"/>
                      </a:cubicBezTo>
                      <a:cubicBezTo>
                        <a:pt x="88367" y="112351"/>
                        <a:pt x="88459" y="120134"/>
                        <a:pt x="89706" y="127297"/>
                      </a:cubicBezTo>
                      <a:cubicBezTo>
                        <a:pt x="90954" y="134452"/>
                        <a:pt x="93339" y="140987"/>
                        <a:pt x="93339" y="140987"/>
                      </a:cubicBezTo>
                      <a:cubicBezTo>
                        <a:pt x="93339" y="140987"/>
                        <a:pt x="101039" y="138851"/>
                        <a:pt x="106946" y="135468"/>
                      </a:cubicBezTo>
                      <a:cubicBezTo>
                        <a:pt x="112852" y="132085"/>
                        <a:pt x="116965" y="127445"/>
                        <a:pt x="116965" y="127445"/>
                      </a:cubicBezTo>
                      <a:cubicBezTo>
                        <a:pt x="116965" y="127445"/>
                        <a:pt x="128270" y="141865"/>
                        <a:pt x="139760" y="152772"/>
                      </a:cubicBezTo>
                      <a:cubicBezTo>
                        <a:pt x="151249" y="163688"/>
                        <a:pt x="162933" y="171102"/>
                        <a:pt x="162933" y="171102"/>
                      </a:cubicBezTo>
                      <a:cubicBezTo>
                        <a:pt x="162933" y="171102"/>
                        <a:pt x="171816" y="156294"/>
                        <a:pt x="176105" y="142845"/>
                      </a:cubicBezTo>
                      <a:cubicBezTo>
                        <a:pt x="180393" y="129386"/>
                        <a:pt x="180088" y="117287"/>
                        <a:pt x="180088" y="117287"/>
                      </a:cubicBezTo>
                      <a:cubicBezTo>
                        <a:pt x="180088" y="117287"/>
                        <a:pt x="186078" y="119856"/>
                        <a:pt x="191975" y="120873"/>
                      </a:cubicBezTo>
                      <a:cubicBezTo>
                        <a:pt x="197873" y="121890"/>
                        <a:pt x="203668" y="121354"/>
                        <a:pt x="203668" y="121354"/>
                      </a:cubicBezTo>
                      <a:cubicBezTo>
                        <a:pt x="203668" y="121354"/>
                        <a:pt x="202532" y="110752"/>
                        <a:pt x="197133" y="101619"/>
                      </a:cubicBezTo>
                      <a:cubicBezTo>
                        <a:pt x="191726" y="92477"/>
                        <a:pt x="182066" y="84824"/>
                        <a:pt x="182066" y="84824"/>
                      </a:cubicBezTo>
                      <a:cubicBezTo>
                        <a:pt x="182066" y="84824"/>
                        <a:pt x="203844" y="89686"/>
                        <a:pt x="221924" y="89455"/>
                      </a:cubicBezTo>
                      <a:cubicBezTo>
                        <a:pt x="240004" y="89224"/>
                        <a:pt x="254396" y="83909"/>
                        <a:pt x="254396" y="83909"/>
                      </a:cubicBezTo>
                      <a:cubicBezTo>
                        <a:pt x="254396" y="83909"/>
                        <a:pt x="235816" y="75137"/>
                        <a:pt x="227054" y="65117"/>
                      </a:cubicBezTo>
                      <a:cubicBezTo>
                        <a:pt x="218291" y="55098"/>
                        <a:pt x="219336" y="43830"/>
                        <a:pt x="219336" y="43830"/>
                      </a:cubicBezTo>
                      <a:cubicBezTo>
                        <a:pt x="219336" y="43830"/>
                        <a:pt x="191957" y="46483"/>
                        <a:pt x="187917" y="19612"/>
                      </a:cubicBezTo>
                      <a:cubicBezTo>
                        <a:pt x="186318" y="8964"/>
                        <a:pt x="196634" y="3944"/>
                        <a:pt x="196634" y="3944"/>
                      </a:cubicBezTo>
                      <a:cubicBezTo>
                        <a:pt x="196634" y="3944"/>
                        <a:pt x="175263" y="-3774"/>
                        <a:pt x="151323" y="2383"/>
                      </a:cubicBezTo>
                      <a:cubicBezTo>
                        <a:pt x="127373" y="8539"/>
                        <a:pt x="102306" y="30196"/>
                        <a:pt x="102306" y="3019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5" name="Google Shape;11615;p17"/>
                <p:cNvSpPr/>
                <p:nvPr/>
              </p:nvSpPr>
              <p:spPr>
                <a:xfrm>
                  <a:off x="8040647" y="2485834"/>
                  <a:ext cx="173026" cy="150426"/>
                </a:xfrm>
                <a:custGeom>
                  <a:avLst/>
                  <a:gdLst/>
                  <a:ahLst/>
                  <a:cxnLst/>
                  <a:rect l="l" t="t" r="r" b="b"/>
                  <a:pathLst>
                    <a:path w="173026" h="150426" extrusionOk="0">
                      <a:moveTo>
                        <a:pt x="123602" y="150426"/>
                      </a:moveTo>
                      <a:cubicBezTo>
                        <a:pt x="123602" y="150426"/>
                        <a:pt x="115496" y="109996"/>
                        <a:pt x="106447" y="91639"/>
                      </a:cubicBezTo>
                      <a:cubicBezTo>
                        <a:pt x="101400" y="81388"/>
                        <a:pt x="97019" y="75001"/>
                        <a:pt x="97019" y="75001"/>
                      </a:cubicBezTo>
                      <a:cubicBezTo>
                        <a:pt x="97019" y="75001"/>
                        <a:pt x="102657" y="76951"/>
                        <a:pt x="114858" y="84068"/>
                      </a:cubicBezTo>
                      <a:cubicBezTo>
                        <a:pt x="127060" y="91186"/>
                        <a:pt x="145814" y="103470"/>
                        <a:pt x="145814" y="103470"/>
                      </a:cubicBezTo>
                      <a:cubicBezTo>
                        <a:pt x="145814" y="103470"/>
                        <a:pt x="131478" y="89457"/>
                        <a:pt x="118787" y="80972"/>
                      </a:cubicBezTo>
                      <a:cubicBezTo>
                        <a:pt x="106096" y="72486"/>
                        <a:pt x="95050" y="69519"/>
                        <a:pt x="95050" y="69519"/>
                      </a:cubicBezTo>
                      <a:cubicBezTo>
                        <a:pt x="95050" y="69519"/>
                        <a:pt x="91546" y="60082"/>
                        <a:pt x="86342" y="51754"/>
                      </a:cubicBezTo>
                      <a:cubicBezTo>
                        <a:pt x="81138" y="43425"/>
                        <a:pt x="74243" y="36197"/>
                        <a:pt x="74243" y="36197"/>
                      </a:cubicBezTo>
                      <a:lnTo>
                        <a:pt x="104764" y="42538"/>
                      </a:lnTo>
                      <a:cubicBezTo>
                        <a:pt x="104764" y="42538"/>
                        <a:pt x="105125" y="48620"/>
                        <a:pt x="112353" y="56551"/>
                      </a:cubicBezTo>
                      <a:cubicBezTo>
                        <a:pt x="119582" y="64482"/>
                        <a:pt x="133687" y="74270"/>
                        <a:pt x="133687" y="74270"/>
                      </a:cubicBezTo>
                      <a:cubicBezTo>
                        <a:pt x="133687" y="74270"/>
                        <a:pt x="123297" y="63363"/>
                        <a:pt x="117585" y="56172"/>
                      </a:cubicBezTo>
                      <a:cubicBezTo>
                        <a:pt x="111882" y="48971"/>
                        <a:pt x="110846" y="45496"/>
                        <a:pt x="110846" y="45496"/>
                      </a:cubicBezTo>
                      <a:lnTo>
                        <a:pt x="138096" y="54915"/>
                      </a:lnTo>
                      <a:lnTo>
                        <a:pt x="173027" y="68706"/>
                      </a:lnTo>
                      <a:lnTo>
                        <a:pt x="141220" y="51874"/>
                      </a:lnTo>
                      <a:cubicBezTo>
                        <a:pt x="141220" y="51874"/>
                        <a:pt x="143725" y="49064"/>
                        <a:pt x="151554" y="48102"/>
                      </a:cubicBezTo>
                      <a:cubicBezTo>
                        <a:pt x="159393" y="47141"/>
                        <a:pt x="172555" y="48019"/>
                        <a:pt x="172555" y="48019"/>
                      </a:cubicBezTo>
                      <a:cubicBezTo>
                        <a:pt x="172555" y="48019"/>
                        <a:pt x="158921" y="45033"/>
                        <a:pt x="149539" y="45385"/>
                      </a:cubicBezTo>
                      <a:cubicBezTo>
                        <a:pt x="140157" y="45745"/>
                        <a:pt x="135036" y="49443"/>
                        <a:pt x="135036" y="49443"/>
                      </a:cubicBezTo>
                      <a:lnTo>
                        <a:pt x="113166" y="42113"/>
                      </a:lnTo>
                      <a:lnTo>
                        <a:pt x="100901" y="37482"/>
                      </a:lnTo>
                      <a:cubicBezTo>
                        <a:pt x="100901" y="37482"/>
                        <a:pt x="104570" y="33221"/>
                        <a:pt x="114350" y="29338"/>
                      </a:cubicBezTo>
                      <a:cubicBezTo>
                        <a:pt x="124120" y="25456"/>
                        <a:pt x="140010" y="21953"/>
                        <a:pt x="140010" y="21953"/>
                      </a:cubicBezTo>
                      <a:cubicBezTo>
                        <a:pt x="140010" y="21953"/>
                        <a:pt x="124009" y="22091"/>
                        <a:pt x="112501" y="25410"/>
                      </a:cubicBezTo>
                      <a:cubicBezTo>
                        <a:pt x="100993" y="28728"/>
                        <a:pt x="93968" y="35217"/>
                        <a:pt x="93968" y="35217"/>
                      </a:cubicBezTo>
                      <a:lnTo>
                        <a:pt x="71239" y="31205"/>
                      </a:lnTo>
                      <a:cubicBezTo>
                        <a:pt x="71239" y="31205"/>
                        <a:pt x="68050" y="26473"/>
                        <a:pt x="60794" y="18671"/>
                      </a:cubicBezTo>
                      <a:cubicBezTo>
                        <a:pt x="53538" y="10870"/>
                        <a:pt x="42215" y="0"/>
                        <a:pt x="42215" y="0"/>
                      </a:cubicBezTo>
                      <a:lnTo>
                        <a:pt x="30688" y="5352"/>
                      </a:lnTo>
                      <a:cubicBezTo>
                        <a:pt x="30688" y="5352"/>
                        <a:pt x="43832" y="13495"/>
                        <a:pt x="52539" y="20945"/>
                      </a:cubicBezTo>
                      <a:cubicBezTo>
                        <a:pt x="61256" y="28405"/>
                        <a:pt x="65545" y="35180"/>
                        <a:pt x="65545" y="35180"/>
                      </a:cubicBezTo>
                      <a:lnTo>
                        <a:pt x="55571" y="47252"/>
                      </a:lnTo>
                      <a:cubicBezTo>
                        <a:pt x="55571" y="47252"/>
                        <a:pt x="44802" y="41798"/>
                        <a:pt x="31178" y="40846"/>
                      </a:cubicBezTo>
                      <a:cubicBezTo>
                        <a:pt x="17544" y="39885"/>
                        <a:pt x="0" y="41613"/>
                        <a:pt x="0" y="41613"/>
                      </a:cubicBezTo>
                      <a:cubicBezTo>
                        <a:pt x="0" y="41613"/>
                        <a:pt x="17479" y="41521"/>
                        <a:pt x="30429" y="43980"/>
                      </a:cubicBezTo>
                      <a:cubicBezTo>
                        <a:pt x="43379" y="46429"/>
                        <a:pt x="52918" y="51042"/>
                        <a:pt x="52918" y="51042"/>
                      </a:cubicBezTo>
                      <a:lnTo>
                        <a:pt x="38230" y="70471"/>
                      </a:lnTo>
                      <a:cubicBezTo>
                        <a:pt x="38230" y="70471"/>
                        <a:pt x="31852" y="69214"/>
                        <a:pt x="23838" y="73059"/>
                      </a:cubicBezTo>
                      <a:cubicBezTo>
                        <a:pt x="15824" y="76905"/>
                        <a:pt x="6165" y="85871"/>
                        <a:pt x="6165" y="85871"/>
                      </a:cubicBezTo>
                      <a:cubicBezTo>
                        <a:pt x="6165" y="85871"/>
                        <a:pt x="18025" y="78800"/>
                        <a:pt x="25410" y="75777"/>
                      </a:cubicBezTo>
                      <a:cubicBezTo>
                        <a:pt x="32805" y="72755"/>
                        <a:pt x="35707" y="73771"/>
                        <a:pt x="35707" y="73771"/>
                      </a:cubicBezTo>
                      <a:lnTo>
                        <a:pt x="19800" y="114747"/>
                      </a:lnTo>
                      <a:cubicBezTo>
                        <a:pt x="19800" y="114747"/>
                        <a:pt x="34108" y="87562"/>
                        <a:pt x="42501" y="74187"/>
                      </a:cubicBezTo>
                      <a:cubicBezTo>
                        <a:pt x="48823" y="64093"/>
                        <a:pt x="51948" y="60738"/>
                        <a:pt x="51948" y="60738"/>
                      </a:cubicBezTo>
                      <a:cubicBezTo>
                        <a:pt x="51948" y="60738"/>
                        <a:pt x="55229" y="64602"/>
                        <a:pt x="57845" y="71146"/>
                      </a:cubicBezTo>
                      <a:cubicBezTo>
                        <a:pt x="60461" y="77690"/>
                        <a:pt x="61737" y="86083"/>
                        <a:pt x="61737" y="86083"/>
                      </a:cubicBezTo>
                      <a:cubicBezTo>
                        <a:pt x="61737" y="86083"/>
                        <a:pt x="63049" y="76914"/>
                        <a:pt x="61672" y="69695"/>
                      </a:cubicBezTo>
                      <a:cubicBezTo>
                        <a:pt x="60286" y="62485"/>
                        <a:pt x="56209" y="57225"/>
                        <a:pt x="56209" y="57225"/>
                      </a:cubicBezTo>
                      <a:lnTo>
                        <a:pt x="69353" y="40245"/>
                      </a:lnTo>
                      <a:cubicBezTo>
                        <a:pt x="69353" y="40245"/>
                        <a:pt x="75537" y="48565"/>
                        <a:pt x="80325" y="55645"/>
                      </a:cubicBezTo>
                      <a:cubicBezTo>
                        <a:pt x="85122" y="62716"/>
                        <a:pt x="88274" y="70869"/>
                        <a:pt x="88274" y="70869"/>
                      </a:cubicBezTo>
                      <a:cubicBezTo>
                        <a:pt x="88274" y="70869"/>
                        <a:pt x="81970" y="79114"/>
                        <a:pt x="78236" y="89808"/>
                      </a:cubicBezTo>
                      <a:cubicBezTo>
                        <a:pt x="74492" y="100494"/>
                        <a:pt x="73318" y="113647"/>
                        <a:pt x="73318" y="113647"/>
                      </a:cubicBezTo>
                      <a:cubicBezTo>
                        <a:pt x="73318" y="113647"/>
                        <a:pt x="77136" y="101621"/>
                        <a:pt x="81499" y="92359"/>
                      </a:cubicBezTo>
                      <a:cubicBezTo>
                        <a:pt x="85862" y="83098"/>
                        <a:pt x="90779" y="76590"/>
                        <a:pt x="90779" y="76590"/>
                      </a:cubicBezTo>
                      <a:cubicBezTo>
                        <a:pt x="90779" y="76590"/>
                        <a:pt x="95151" y="80537"/>
                        <a:pt x="101658" y="94670"/>
                      </a:cubicBezTo>
                      <a:cubicBezTo>
                        <a:pt x="110144" y="113065"/>
                        <a:pt x="123602" y="150426"/>
                        <a:pt x="123602" y="1504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1616" name="Google Shape;11616;p17"/>
              <p:cNvGrpSpPr/>
              <p:nvPr/>
            </p:nvGrpSpPr>
            <p:grpSpPr>
              <a:xfrm>
                <a:off x="7271432" y="1637689"/>
                <a:ext cx="140869" cy="173295"/>
                <a:chOff x="7271432" y="1637689"/>
                <a:chExt cx="140869" cy="173295"/>
              </a:xfrm>
            </p:grpSpPr>
            <p:sp>
              <p:nvSpPr>
                <p:cNvPr id="11617" name="Google Shape;11617;p17"/>
                <p:cNvSpPr/>
                <p:nvPr/>
              </p:nvSpPr>
              <p:spPr>
                <a:xfrm>
                  <a:off x="7271432" y="1637689"/>
                  <a:ext cx="140869" cy="173295"/>
                </a:xfrm>
                <a:custGeom>
                  <a:avLst/>
                  <a:gdLst/>
                  <a:ahLst/>
                  <a:cxnLst/>
                  <a:rect l="l" t="t" r="r" b="b"/>
                  <a:pathLst>
                    <a:path w="140869" h="173295" extrusionOk="0">
                      <a:moveTo>
                        <a:pt x="92036" y="56377"/>
                      </a:moveTo>
                      <a:cubicBezTo>
                        <a:pt x="92036" y="56377"/>
                        <a:pt x="89347" y="30495"/>
                        <a:pt x="75611" y="16630"/>
                      </a:cubicBezTo>
                      <a:cubicBezTo>
                        <a:pt x="53991" y="-5212"/>
                        <a:pt x="40782" y="741"/>
                        <a:pt x="40782" y="741"/>
                      </a:cubicBezTo>
                      <a:cubicBezTo>
                        <a:pt x="40782" y="741"/>
                        <a:pt x="56227" y="16381"/>
                        <a:pt x="45912" y="27029"/>
                      </a:cubicBezTo>
                      <a:cubicBezTo>
                        <a:pt x="40560" y="32547"/>
                        <a:pt x="27693" y="31540"/>
                        <a:pt x="27693" y="31540"/>
                      </a:cubicBezTo>
                      <a:cubicBezTo>
                        <a:pt x="27693" y="31540"/>
                        <a:pt x="24652" y="41329"/>
                        <a:pt x="17729" y="45802"/>
                      </a:cubicBezTo>
                      <a:cubicBezTo>
                        <a:pt x="10806" y="50267"/>
                        <a:pt x="0" y="49435"/>
                        <a:pt x="0" y="49435"/>
                      </a:cubicBezTo>
                      <a:cubicBezTo>
                        <a:pt x="0" y="49435"/>
                        <a:pt x="5823" y="59242"/>
                        <a:pt x="14337" y="66378"/>
                      </a:cubicBezTo>
                      <a:cubicBezTo>
                        <a:pt x="22850" y="73523"/>
                        <a:pt x="34062" y="77997"/>
                        <a:pt x="34062" y="77997"/>
                      </a:cubicBezTo>
                      <a:cubicBezTo>
                        <a:pt x="34062" y="77997"/>
                        <a:pt x="29052" y="80955"/>
                        <a:pt x="24828" y="84403"/>
                      </a:cubicBezTo>
                      <a:cubicBezTo>
                        <a:pt x="20604" y="87860"/>
                        <a:pt x="17174" y="91807"/>
                        <a:pt x="17174" y="91807"/>
                      </a:cubicBezTo>
                      <a:cubicBezTo>
                        <a:pt x="17174" y="91807"/>
                        <a:pt x="21158" y="95920"/>
                        <a:pt x="25345" y="98434"/>
                      </a:cubicBezTo>
                      <a:cubicBezTo>
                        <a:pt x="29524" y="100939"/>
                        <a:pt x="33924" y="101845"/>
                        <a:pt x="33924" y="101845"/>
                      </a:cubicBezTo>
                      <a:cubicBezTo>
                        <a:pt x="33924" y="101845"/>
                        <a:pt x="28387" y="114406"/>
                        <a:pt x="25189" y="125785"/>
                      </a:cubicBezTo>
                      <a:cubicBezTo>
                        <a:pt x="21990" y="137164"/>
                        <a:pt x="21121" y="147359"/>
                        <a:pt x="21121" y="147359"/>
                      </a:cubicBezTo>
                      <a:cubicBezTo>
                        <a:pt x="21121" y="147359"/>
                        <a:pt x="33720" y="147526"/>
                        <a:pt x="43888" y="145270"/>
                      </a:cubicBezTo>
                      <a:cubicBezTo>
                        <a:pt x="54064" y="143006"/>
                        <a:pt x="61801" y="138319"/>
                        <a:pt x="61801" y="138319"/>
                      </a:cubicBezTo>
                      <a:cubicBezTo>
                        <a:pt x="61801" y="138319"/>
                        <a:pt x="62152" y="143089"/>
                        <a:pt x="63484" y="147230"/>
                      </a:cubicBezTo>
                      <a:cubicBezTo>
                        <a:pt x="64815" y="151361"/>
                        <a:pt x="67117" y="154865"/>
                        <a:pt x="67117" y="154865"/>
                      </a:cubicBezTo>
                      <a:cubicBezTo>
                        <a:pt x="67117" y="154865"/>
                        <a:pt x="73615" y="150197"/>
                        <a:pt x="77709" y="143366"/>
                      </a:cubicBezTo>
                      <a:cubicBezTo>
                        <a:pt x="81813" y="136526"/>
                        <a:pt x="83514" y="127523"/>
                        <a:pt x="83514" y="127523"/>
                      </a:cubicBezTo>
                      <a:cubicBezTo>
                        <a:pt x="83514" y="127523"/>
                        <a:pt x="87710" y="143209"/>
                        <a:pt x="93959" y="154652"/>
                      </a:cubicBezTo>
                      <a:cubicBezTo>
                        <a:pt x="100207" y="166095"/>
                        <a:pt x="108508" y="173296"/>
                        <a:pt x="108508" y="173296"/>
                      </a:cubicBezTo>
                      <a:cubicBezTo>
                        <a:pt x="108508" y="173296"/>
                        <a:pt x="107926" y="158192"/>
                        <a:pt x="111466" y="148884"/>
                      </a:cubicBezTo>
                      <a:cubicBezTo>
                        <a:pt x="115006" y="139576"/>
                        <a:pt x="122669" y="136064"/>
                        <a:pt x="122669" y="136064"/>
                      </a:cubicBezTo>
                      <a:cubicBezTo>
                        <a:pt x="122669" y="136064"/>
                        <a:pt x="111715" y="119592"/>
                        <a:pt x="127771" y="107040"/>
                      </a:cubicBezTo>
                      <a:cubicBezTo>
                        <a:pt x="134131" y="102067"/>
                        <a:pt x="140869" y="106772"/>
                        <a:pt x="140869" y="106772"/>
                      </a:cubicBezTo>
                      <a:cubicBezTo>
                        <a:pt x="140869" y="106772"/>
                        <a:pt x="138669" y="90281"/>
                        <a:pt x="126598" y="77304"/>
                      </a:cubicBezTo>
                      <a:cubicBezTo>
                        <a:pt x="114525" y="64317"/>
                        <a:pt x="92036" y="56377"/>
                        <a:pt x="92036" y="5637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8" name="Google Shape;11618;p17"/>
                <p:cNvSpPr/>
                <p:nvPr/>
              </p:nvSpPr>
              <p:spPr>
                <a:xfrm>
                  <a:off x="7291084" y="1655844"/>
                  <a:ext cx="100706" cy="120385"/>
                </a:xfrm>
                <a:custGeom>
                  <a:avLst/>
                  <a:gdLst/>
                  <a:ahLst/>
                  <a:cxnLst/>
                  <a:rect l="l" t="t" r="r" b="b"/>
                  <a:pathLst>
                    <a:path w="100706" h="120385" extrusionOk="0">
                      <a:moveTo>
                        <a:pt x="11868" y="119221"/>
                      </a:moveTo>
                      <a:cubicBezTo>
                        <a:pt x="11868" y="119221"/>
                        <a:pt x="35346" y="99033"/>
                        <a:pt x="44202" y="86444"/>
                      </a:cubicBezTo>
                      <a:cubicBezTo>
                        <a:pt x="49147" y="79419"/>
                        <a:pt x="51809" y="74261"/>
                        <a:pt x="51809" y="74261"/>
                      </a:cubicBezTo>
                      <a:cubicBezTo>
                        <a:pt x="51809" y="74261"/>
                        <a:pt x="52447" y="78578"/>
                        <a:pt x="51948" y="89004"/>
                      </a:cubicBezTo>
                      <a:cubicBezTo>
                        <a:pt x="51448" y="99422"/>
                        <a:pt x="49812" y="115940"/>
                        <a:pt x="49812" y="115940"/>
                      </a:cubicBezTo>
                      <a:cubicBezTo>
                        <a:pt x="49812" y="115940"/>
                        <a:pt x="54055" y="101594"/>
                        <a:pt x="55284" y="90354"/>
                      </a:cubicBezTo>
                      <a:cubicBezTo>
                        <a:pt x="56504" y="79114"/>
                        <a:pt x="54702" y="70961"/>
                        <a:pt x="54702" y="70961"/>
                      </a:cubicBezTo>
                      <a:cubicBezTo>
                        <a:pt x="54702" y="70961"/>
                        <a:pt x="59638" y="65231"/>
                        <a:pt x="63280" y="58816"/>
                      </a:cubicBezTo>
                      <a:cubicBezTo>
                        <a:pt x="66931" y="52410"/>
                        <a:pt x="69288" y="45330"/>
                        <a:pt x="69288" y="45330"/>
                      </a:cubicBezTo>
                      <a:lnTo>
                        <a:pt x="75472" y="67144"/>
                      </a:lnTo>
                      <a:cubicBezTo>
                        <a:pt x="75472" y="67144"/>
                        <a:pt x="71645" y="69630"/>
                        <a:pt x="68946" y="77182"/>
                      </a:cubicBezTo>
                      <a:cubicBezTo>
                        <a:pt x="66238" y="84743"/>
                        <a:pt x="64657" y="97360"/>
                        <a:pt x="64657" y="97360"/>
                      </a:cubicBezTo>
                      <a:cubicBezTo>
                        <a:pt x="64657" y="97360"/>
                        <a:pt x="68216" y="86694"/>
                        <a:pt x="70961" y="80380"/>
                      </a:cubicBezTo>
                      <a:cubicBezTo>
                        <a:pt x="73697" y="74067"/>
                        <a:pt x="75611" y="72117"/>
                        <a:pt x="75611" y="72117"/>
                      </a:cubicBezTo>
                      <a:lnTo>
                        <a:pt x="78689" y="92988"/>
                      </a:lnTo>
                      <a:lnTo>
                        <a:pt x="81536" y="120386"/>
                      </a:lnTo>
                      <a:lnTo>
                        <a:pt x="81721" y="93848"/>
                      </a:lnTo>
                      <a:cubicBezTo>
                        <a:pt x="81721" y="93848"/>
                        <a:pt x="84382" y="94402"/>
                        <a:pt x="87646" y="99043"/>
                      </a:cubicBezTo>
                      <a:cubicBezTo>
                        <a:pt x="90918" y="103683"/>
                        <a:pt x="94781" y="112399"/>
                        <a:pt x="94781" y="112399"/>
                      </a:cubicBezTo>
                      <a:cubicBezTo>
                        <a:pt x="94781" y="112399"/>
                        <a:pt x="92119" y="102592"/>
                        <a:pt x="88727" y="96741"/>
                      </a:cubicBezTo>
                      <a:cubicBezTo>
                        <a:pt x="85335" y="90899"/>
                        <a:pt x="81203" y="89004"/>
                        <a:pt x="81203" y="89004"/>
                      </a:cubicBezTo>
                      <a:lnTo>
                        <a:pt x="78578" y="72339"/>
                      </a:lnTo>
                      <a:lnTo>
                        <a:pt x="77441" y="62799"/>
                      </a:lnTo>
                      <a:cubicBezTo>
                        <a:pt x="77441" y="62799"/>
                        <a:pt x="81443" y="63557"/>
                        <a:pt x="87257" y="68345"/>
                      </a:cubicBezTo>
                      <a:cubicBezTo>
                        <a:pt x="93071" y="73143"/>
                        <a:pt x="100706" y="81970"/>
                        <a:pt x="100706" y="81970"/>
                      </a:cubicBezTo>
                      <a:cubicBezTo>
                        <a:pt x="100706" y="81970"/>
                        <a:pt x="95216" y="71821"/>
                        <a:pt x="89189" y="65711"/>
                      </a:cubicBezTo>
                      <a:cubicBezTo>
                        <a:pt x="83153" y="59601"/>
                        <a:pt x="76572" y="57531"/>
                        <a:pt x="76572" y="57531"/>
                      </a:cubicBezTo>
                      <a:lnTo>
                        <a:pt x="71506" y="41558"/>
                      </a:lnTo>
                      <a:cubicBezTo>
                        <a:pt x="71506" y="41558"/>
                        <a:pt x="73503" y="37768"/>
                        <a:pt x="76110" y="30244"/>
                      </a:cubicBezTo>
                      <a:cubicBezTo>
                        <a:pt x="78725" y="22720"/>
                        <a:pt x="81951" y="11462"/>
                        <a:pt x="81951" y="11462"/>
                      </a:cubicBezTo>
                      <a:lnTo>
                        <a:pt x="74594" y="6101"/>
                      </a:lnTo>
                      <a:cubicBezTo>
                        <a:pt x="74594" y="6101"/>
                        <a:pt x="73753" y="17498"/>
                        <a:pt x="71858" y="25826"/>
                      </a:cubicBezTo>
                      <a:cubicBezTo>
                        <a:pt x="69963" y="34154"/>
                        <a:pt x="67014" y="39404"/>
                        <a:pt x="67014" y="39404"/>
                      </a:cubicBezTo>
                      <a:lnTo>
                        <a:pt x="55821" y="37519"/>
                      </a:lnTo>
                      <a:cubicBezTo>
                        <a:pt x="55821" y="37519"/>
                        <a:pt x="55728" y="28636"/>
                        <a:pt x="51744" y="19587"/>
                      </a:cubicBezTo>
                      <a:cubicBezTo>
                        <a:pt x="47769" y="10547"/>
                        <a:pt x="40726" y="0"/>
                        <a:pt x="40726" y="0"/>
                      </a:cubicBezTo>
                      <a:cubicBezTo>
                        <a:pt x="40726" y="0"/>
                        <a:pt x="46688" y="11101"/>
                        <a:pt x="49461" y="20271"/>
                      </a:cubicBezTo>
                      <a:cubicBezTo>
                        <a:pt x="52243" y="29440"/>
                        <a:pt x="52465" y="37232"/>
                        <a:pt x="52465" y="37232"/>
                      </a:cubicBezTo>
                      <a:lnTo>
                        <a:pt x="34921" y="35088"/>
                      </a:lnTo>
                      <a:cubicBezTo>
                        <a:pt x="34921" y="35088"/>
                        <a:pt x="33581" y="30559"/>
                        <a:pt x="28386" y="26870"/>
                      </a:cubicBezTo>
                      <a:cubicBezTo>
                        <a:pt x="23182" y="23192"/>
                        <a:pt x="14114" y="20363"/>
                        <a:pt x="14114" y="20363"/>
                      </a:cubicBezTo>
                      <a:cubicBezTo>
                        <a:pt x="14114" y="20363"/>
                        <a:pt x="22702" y="25299"/>
                        <a:pt x="27157" y="28886"/>
                      </a:cubicBezTo>
                      <a:cubicBezTo>
                        <a:pt x="31612" y="32472"/>
                        <a:pt x="31926" y="34709"/>
                        <a:pt x="31926" y="34709"/>
                      </a:cubicBezTo>
                      <a:lnTo>
                        <a:pt x="0" y="39774"/>
                      </a:lnTo>
                      <a:cubicBezTo>
                        <a:pt x="0" y="39774"/>
                        <a:pt x="22452" y="38813"/>
                        <a:pt x="33951" y="39192"/>
                      </a:cubicBezTo>
                      <a:cubicBezTo>
                        <a:pt x="42630" y="39478"/>
                        <a:pt x="45856" y="40218"/>
                        <a:pt x="45856" y="40218"/>
                      </a:cubicBezTo>
                      <a:cubicBezTo>
                        <a:pt x="45856" y="40218"/>
                        <a:pt x="44461" y="43749"/>
                        <a:pt x="41096" y="47844"/>
                      </a:cubicBezTo>
                      <a:cubicBezTo>
                        <a:pt x="37741" y="51948"/>
                        <a:pt x="32730" y="55876"/>
                        <a:pt x="32730" y="55876"/>
                      </a:cubicBezTo>
                      <a:cubicBezTo>
                        <a:pt x="32730" y="55876"/>
                        <a:pt x="39118" y="53306"/>
                        <a:pt x="43324" y="49748"/>
                      </a:cubicBezTo>
                      <a:cubicBezTo>
                        <a:pt x="47539" y="46180"/>
                        <a:pt x="49572" y="41632"/>
                        <a:pt x="49572" y="41632"/>
                      </a:cubicBezTo>
                      <a:lnTo>
                        <a:pt x="65018" y="43703"/>
                      </a:lnTo>
                      <a:cubicBezTo>
                        <a:pt x="65018" y="43703"/>
                        <a:pt x="61708" y="50737"/>
                        <a:pt x="58732" y="56422"/>
                      </a:cubicBezTo>
                      <a:cubicBezTo>
                        <a:pt x="55756" y="62106"/>
                        <a:pt x="51541" y="67144"/>
                        <a:pt x="51541" y="67144"/>
                      </a:cubicBezTo>
                      <a:cubicBezTo>
                        <a:pt x="51541" y="67144"/>
                        <a:pt x="44072" y="66192"/>
                        <a:pt x="35873" y="67772"/>
                      </a:cubicBezTo>
                      <a:cubicBezTo>
                        <a:pt x="27684" y="69362"/>
                        <a:pt x="18755" y="73494"/>
                        <a:pt x="18755" y="73494"/>
                      </a:cubicBezTo>
                      <a:cubicBezTo>
                        <a:pt x="18755" y="73494"/>
                        <a:pt x="27841" y="71460"/>
                        <a:pt x="35319" y="70804"/>
                      </a:cubicBezTo>
                      <a:cubicBezTo>
                        <a:pt x="42797" y="70148"/>
                        <a:pt x="48675" y="70869"/>
                        <a:pt x="48675" y="70869"/>
                      </a:cubicBezTo>
                      <a:cubicBezTo>
                        <a:pt x="48675" y="70869"/>
                        <a:pt x="47585" y="75121"/>
                        <a:pt x="40624" y="84521"/>
                      </a:cubicBezTo>
                      <a:cubicBezTo>
                        <a:pt x="31557" y="96760"/>
                        <a:pt x="11868" y="119221"/>
                        <a:pt x="11868" y="1192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11619" name="Google Shape;11619;p17"/>
          <p:cNvGrpSpPr/>
          <p:nvPr/>
        </p:nvGrpSpPr>
        <p:grpSpPr>
          <a:xfrm>
            <a:off x="9491521" y="5263142"/>
            <a:ext cx="2843189" cy="943249"/>
            <a:chOff x="7010779" y="3926302"/>
            <a:chExt cx="5324323" cy="1699241"/>
          </a:xfrm>
        </p:grpSpPr>
        <p:grpSp>
          <p:nvGrpSpPr>
            <p:cNvPr id="11620" name="Google Shape;11620;p17"/>
            <p:cNvGrpSpPr/>
            <p:nvPr/>
          </p:nvGrpSpPr>
          <p:grpSpPr>
            <a:xfrm rot="159229">
              <a:off x="7126625" y="4045621"/>
              <a:ext cx="5182633" cy="1237460"/>
              <a:chOff x="7201247" y="4045235"/>
              <a:chExt cx="5182776" cy="1163531"/>
            </a:xfrm>
          </p:grpSpPr>
          <p:sp>
            <p:nvSpPr>
              <p:cNvPr id="11621" name="Google Shape;11621;p17"/>
              <p:cNvSpPr/>
              <p:nvPr/>
            </p:nvSpPr>
            <p:spPr>
              <a:xfrm rot="190790">
                <a:off x="7232043" y="4209765"/>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2" name="Google Shape;11622;p17"/>
              <p:cNvSpPr/>
              <p:nvPr/>
            </p:nvSpPr>
            <p:spPr>
              <a:xfrm rot="190790">
                <a:off x="7259351" y="4520312"/>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3" name="Google Shape;11623;p17"/>
              <p:cNvSpPr/>
              <p:nvPr/>
            </p:nvSpPr>
            <p:spPr>
              <a:xfrm rot="190790">
                <a:off x="7275566" y="4746992"/>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624" name="Google Shape;11624;p17"/>
              <p:cNvGrpSpPr/>
              <p:nvPr/>
            </p:nvGrpSpPr>
            <p:grpSpPr>
              <a:xfrm rot="195272">
                <a:off x="7221483" y="4190511"/>
                <a:ext cx="5142304" cy="858589"/>
                <a:chOff x="4605926" y="2395009"/>
                <a:chExt cx="7602563" cy="2311144"/>
              </a:xfrm>
            </p:grpSpPr>
            <p:sp>
              <p:nvSpPr>
                <p:cNvPr id="11625" name="Google Shape;11625;p17"/>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6" name="Google Shape;11626;p17"/>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7" name="Google Shape;11627;p17"/>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628" name="Google Shape;11628;p17"/>
            <p:cNvSpPr/>
            <p:nvPr/>
          </p:nvSpPr>
          <p:spPr>
            <a:xfrm rot="254184">
              <a:off x="9873979" y="416989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29" name="Google Shape;11629;p17"/>
            <p:cNvSpPr/>
            <p:nvPr/>
          </p:nvSpPr>
          <p:spPr>
            <a:xfrm rot="254184">
              <a:off x="11614935" y="4157789"/>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630" name="Google Shape;11630;p17"/>
            <p:cNvGrpSpPr/>
            <p:nvPr/>
          </p:nvGrpSpPr>
          <p:grpSpPr>
            <a:xfrm>
              <a:off x="8251126" y="4090178"/>
              <a:ext cx="363403" cy="930213"/>
              <a:chOff x="8251066" y="4396520"/>
              <a:chExt cx="363403" cy="852702"/>
            </a:xfrm>
          </p:grpSpPr>
          <p:sp>
            <p:nvSpPr>
              <p:cNvPr id="11631" name="Google Shape;11631;p17"/>
              <p:cNvSpPr/>
              <p:nvPr/>
            </p:nvSpPr>
            <p:spPr>
              <a:xfrm rot="254184">
                <a:off x="8312334" y="4405580"/>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32" name="Google Shape;11632;p17"/>
              <p:cNvSpPr/>
              <p:nvPr/>
            </p:nvSpPr>
            <p:spPr>
              <a:xfrm rot="254184">
                <a:off x="8281631" y="4405402"/>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633" name="Google Shape;11633;p17"/>
            <p:cNvGrpSpPr/>
            <p:nvPr/>
          </p:nvGrpSpPr>
          <p:grpSpPr>
            <a:xfrm>
              <a:off x="7010779" y="4047819"/>
              <a:ext cx="291774" cy="740025"/>
              <a:chOff x="7010811" y="4362416"/>
              <a:chExt cx="291774" cy="654022"/>
            </a:xfrm>
          </p:grpSpPr>
          <p:sp>
            <p:nvSpPr>
              <p:cNvPr id="11634" name="Google Shape;11634;p17"/>
              <p:cNvSpPr/>
              <p:nvPr/>
            </p:nvSpPr>
            <p:spPr>
              <a:xfrm rot="254184">
                <a:off x="7064924" y="4369625"/>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35" name="Google Shape;11635;p17"/>
              <p:cNvSpPr/>
              <p:nvPr/>
            </p:nvSpPr>
            <p:spPr>
              <a:xfrm rot="254184">
                <a:off x="7034229" y="4369449"/>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636" name="Google Shape;11636;p17"/>
            <p:cNvSpPr/>
            <p:nvPr/>
          </p:nvSpPr>
          <p:spPr>
            <a:xfrm rot="254184">
              <a:off x="9843276" y="416971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37" name="Google Shape;11637;p17"/>
            <p:cNvSpPr/>
            <p:nvPr/>
          </p:nvSpPr>
          <p:spPr>
            <a:xfrm rot="254184">
              <a:off x="11584232" y="4157613"/>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638" name="Google Shape;11638;p17"/>
          <p:cNvGrpSpPr/>
          <p:nvPr/>
        </p:nvGrpSpPr>
        <p:grpSpPr>
          <a:xfrm>
            <a:off x="11182267" y="5846169"/>
            <a:ext cx="1150431" cy="556023"/>
            <a:chOff x="8210612" y="3292686"/>
            <a:chExt cx="4153179" cy="2007305"/>
          </a:xfrm>
        </p:grpSpPr>
        <p:grpSp>
          <p:nvGrpSpPr>
            <p:cNvPr id="11639" name="Google Shape;11639;p17"/>
            <p:cNvGrpSpPr/>
            <p:nvPr/>
          </p:nvGrpSpPr>
          <p:grpSpPr>
            <a:xfrm>
              <a:off x="8210612" y="3292686"/>
              <a:ext cx="1064056" cy="968692"/>
              <a:chOff x="6963404" y="4025675"/>
              <a:chExt cx="1064056" cy="968692"/>
            </a:xfrm>
          </p:grpSpPr>
          <p:sp>
            <p:nvSpPr>
              <p:cNvPr id="11640" name="Google Shape;11640;p17"/>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41" name="Google Shape;11641;p17"/>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42" name="Google Shape;11642;p17"/>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643" name="Google Shape;11643;p17"/>
              <p:cNvGrpSpPr/>
              <p:nvPr/>
            </p:nvGrpSpPr>
            <p:grpSpPr>
              <a:xfrm>
                <a:off x="7412627" y="4025675"/>
                <a:ext cx="166766" cy="320739"/>
                <a:chOff x="7412627" y="4025675"/>
                <a:chExt cx="166766" cy="320739"/>
              </a:xfrm>
            </p:grpSpPr>
            <p:grpSp>
              <p:nvGrpSpPr>
                <p:cNvPr id="11644" name="Google Shape;11644;p17"/>
                <p:cNvGrpSpPr/>
                <p:nvPr/>
              </p:nvGrpSpPr>
              <p:grpSpPr>
                <a:xfrm>
                  <a:off x="7412627" y="4025675"/>
                  <a:ext cx="166766" cy="313565"/>
                  <a:chOff x="7412627" y="4025675"/>
                  <a:chExt cx="166766" cy="313565"/>
                </a:xfrm>
              </p:grpSpPr>
              <p:sp>
                <p:nvSpPr>
                  <p:cNvPr id="11645" name="Google Shape;11645;p17"/>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46" name="Google Shape;11646;p17"/>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47" name="Google Shape;11647;p17"/>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648" name="Google Shape;11648;p17"/>
                <p:cNvGrpSpPr/>
                <p:nvPr/>
              </p:nvGrpSpPr>
              <p:grpSpPr>
                <a:xfrm>
                  <a:off x="7466109" y="4035285"/>
                  <a:ext cx="87959" cy="311129"/>
                  <a:chOff x="7466109" y="4035285"/>
                  <a:chExt cx="87959" cy="311129"/>
                </a:xfrm>
              </p:grpSpPr>
              <p:sp>
                <p:nvSpPr>
                  <p:cNvPr id="11649" name="Google Shape;11649;p17"/>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0" name="Google Shape;11650;p17"/>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651" name="Google Shape;11651;p17"/>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2" name="Google Shape;11652;p17"/>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3" name="Google Shape;11653;p17"/>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4" name="Google Shape;11654;p17"/>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5" name="Google Shape;11655;p17"/>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6" name="Google Shape;11656;p17"/>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7" name="Google Shape;11657;p17"/>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8" name="Google Shape;11658;p17"/>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59" name="Google Shape;11659;p17"/>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0" name="Google Shape;11660;p17"/>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1" name="Google Shape;11661;p17"/>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2" name="Google Shape;11662;p17"/>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3" name="Google Shape;11663;p17"/>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4" name="Google Shape;11664;p17"/>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5" name="Google Shape;11665;p17"/>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6" name="Google Shape;11666;p17"/>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7" name="Google Shape;11667;p17"/>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8" name="Google Shape;11668;p17"/>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69" name="Google Shape;11669;p17"/>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0" name="Google Shape;11670;p17"/>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1" name="Google Shape;11671;p17"/>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2" name="Google Shape;11672;p17"/>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3" name="Google Shape;11673;p17"/>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4" name="Google Shape;11674;p17"/>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5" name="Google Shape;11675;p17"/>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6" name="Google Shape;11676;p17"/>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7" name="Google Shape;11677;p17"/>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8" name="Google Shape;11678;p17"/>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79" name="Google Shape;11679;p17"/>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0" name="Google Shape;11680;p17"/>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1" name="Google Shape;11681;p17"/>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2" name="Google Shape;11682;p17"/>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3" name="Google Shape;11683;p17"/>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4" name="Google Shape;11684;p17"/>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5" name="Google Shape;11685;p17"/>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6" name="Google Shape;11686;p17"/>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7" name="Google Shape;11687;p17"/>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8" name="Google Shape;11688;p17"/>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89" name="Google Shape;11689;p17"/>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0" name="Google Shape;11690;p17"/>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1" name="Google Shape;11691;p17"/>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2" name="Google Shape;11692;p17"/>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3" name="Google Shape;11693;p17"/>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4" name="Google Shape;11694;p17"/>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5" name="Google Shape;11695;p17"/>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6" name="Google Shape;11696;p17"/>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7" name="Google Shape;11697;p17"/>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8" name="Google Shape;11698;p17"/>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99" name="Google Shape;11699;p17"/>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0" name="Google Shape;11700;p17"/>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1" name="Google Shape;11701;p17"/>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2" name="Google Shape;11702;p17"/>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3" name="Google Shape;11703;p17"/>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4" name="Google Shape;11704;p17"/>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5" name="Google Shape;11705;p17"/>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6" name="Google Shape;11706;p17"/>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7" name="Google Shape;11707;p17"/>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8" name="Google Shape;11708;p17"/>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09" name="Google Shape;11709;p17"/>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0" name="Google Shape;11710;p17"/>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1" name="Google Shape;11711;p17"/>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2" name="Google Shape;11712;p17"/>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3" name="Google Shape;11713;p17"/>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4" name="Google Shape;11714;p17"/>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5" name="Google Shape;11715;p17"/>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6" name="Google Shape;11716;p17"/>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7" name="Google Shape;11717;p17"/>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8" name="Google Shape;11718;p17"/>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19" name="Google Shape;11719;p17"/>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720" name="Google Shape;11720;p17"/>
            <p:cNvGrpSpPr/>
            <p:nvPr/>
          </p:nvGrpSpPr>
          <p:grpSpPr>
            <a:xfrm>
              <a:off x="8850307" y="3468237"/>
              <a:ext cx="1312501" cy="1115930"/>
              <a:chOff x="7766853" y="4104562"/>
              <a:chExt cx="1312501" cy="1115930"/>
            </a:xfrm>
          </p:grpSpPr>
          <p:sp>
            <p:nvSpPr>
              <p:cNvPr id="11721" name="Google Shape;11721;p17"/>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2" name="Google Shape;11722;p17"/>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3" name="Google Shape;11723;p17"/>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4" name="Google Shape;11724;p17"/>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5" name="Google Shape;11725;p17"/>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6" name="Google Shape;11726;p17"/>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7" name="Google Shape;11727;p17"/>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728" name="Google Shape;11728;p17"/>
              <p:cNvGrpSpPr/>
              <p:nvPr/>
            </p:nvGrpSpPr>
            <p:grpSpPr>
              <a:xfrm>
                <a:off x="8305759" y="4104562"/>
                <a:ext cx="342550" cy="368025"/>
                <a:chOff x="8305759" y="4104562"/>
                <a:chExt cx="342550" cy="368025"/>
              </a:xfrm>
            </p:grpSpPr>
            <p:sp>
              <p:nvSpPr>
                <p:cNvPr id="11729" name="Google Shape;11729;p17"/>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0" name="Google Shape;11730;p17"/>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1" name="Google Shape;11731;p17"/>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2" name="Google Shape;11732;p17"/>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733" name="Google Shape;11733;p17"/>
                <p:cNvGrpSpPr/>
                <p:nvPr/>
              </p:nvGrpSpPr>
              <p:grpSpPr>
                <a:xfrm>
                  <a:off x="8331239" y="4111407"/>
                  <a:ext cx="316911" cy="360661"/>
                  <a:chOff x="8331239" y="4111407"/>
                  <a:chExt cx="316911" cy="360661"/>
                </a:xfrm>
              </p:grpSpPr>
              <p:sp>
                <p:nvSpPr>
                  <p:cNvPr id="11734" name="Google Shape;11734;p17"/>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5" name="Google Shape;11735;p17"/>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6" name="Google Shape;11736;p17"/>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7" name="Google Shape;11737;p17"/>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738" name="Google Shape;11738;p17"/>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39" name="Google Shape;11739;p17"/>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0" name="Google Shape;11740;p17"/>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1" name="Google Shape;11741;p17"/>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2" name="Google Shape;11742;p17"/>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3" name="Google Shape;11743;p17"/>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4" name="Google Shape;11744;p17"/>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5" name="Google Shape;11745;p17"/>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6" name="Google Shape;11746;p17"/>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7" name="Google Shape;11747;p17"/>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8" name="Google Shape;11748;p17"/>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49" name="Google Shape;11749;p17"/>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0" name="Google Shape;11750;p17"/>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1" name="Google Shape;11751;p17"/>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2" name="Google Shape;11752;p17"/>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3" name="Google Shape;11753;p17"/>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4" name="Google Shape;11754;p17"/>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5" name="Google Shape;11755;p17"/>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6" name="Google Shape;11756;p17"/>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7" name="Google Shape;11757;p17"/>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8" name="Google Shape;11758;p17"/>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59" name="Google Shape;11759;p17"/>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0" name="Google Shape;11760;p17"/>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1" name="Google Shape;11761;p17"/>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2" name="Google Shape;11762;p17"/>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3" name="Google Shape;11763;p17"/>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4" name="Google Shape;11764;p17"/>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5" name="Google Shape;11765;p17"/>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6" name="Google Shape;11766;p17"/>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7" name="Google Shape;11767;p17"/>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8" name="Google Shape;11768;p17"/>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9" name="Google Shape;11769;p17"/>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0" name="Google Shape;11770;p17"/>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1" name="Google Shape;11771;p17"/>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2" name="Google Shape;11772;p17"/>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3" name="Google Shape;11773;p17"/>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4" name="Google Shape;11774;p17"/>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5" name="Google Shape;11775;p17"/>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6" name="Google Shape;11776;p17"/>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7" name="Google Shape;11777;p17"/>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8" name="Google Shape;11778;p17"/>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79" name="Google Shape;11779;p17"/>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0" name="Google Shape;11780;p17"/>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1" name="Google Shape;11781;p17"/>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2" name="Google Shape;11782;p17"/>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3" name="Google Shape;11783;p17"/>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4" name="Google Shape;11784;p17"/>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5" name="Google Shape;11785;p17"/>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6" name="Google Shape;11786;p17"/>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7" name="Google Shape;11787;p17"/>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8" name="Google Shape;11788;p17"/>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89" name="Google Shape;11789;p17"/>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0" name="Google Shape;11790;p17"/>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1" name="Google Shape;11791;p17"/>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2" name="Google Shape;11792;p17"/>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3" name="Google Shape;11793;p17"/>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4" name="Google Shape;11794;p17"/>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5" name="Google Shape;11795;p17"/>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6" name="Google Shape;11796;p17"/>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7" name="Google Shape;11797;p17"/>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8" name="Google Shape;11798;p17"/>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99" name="Google Shape;11799;p17"/>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0" name="Google Shape;11800;p17"/>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1" name="Google Shape;11801;p17"/>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2" name="Google Shape;11802;p17"/>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803" name="Google Shape;11803;p17"/>
            <p:cNvGrpSpPr/>
            <p:nvPr/>
          </p:nvGrpSpPr>
          <p:grpSpPr>
            <a:xfrm>
              <a:off x="9796791" y="3450320"/>
              <a:ext cx="1369151" cy="1348401"/>
              <a:chOff x="8711573" y="4106516"/>
              <a:chExt cx="1369151" cy="1348401"/>
            </a:xfrm>
          </p:grpSpPr>
          <p:sp>
            <p:nvSpPr>
              <p:cNvPr id="11804" name="Google Shape;11804;p17"/>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5" name="Google Shape;11805;p17"/>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6" name="Google Shape;11806;p17"/>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7" name="Google Shape;11807;p17"/>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8" name="Google Shape;11808;p17"/>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9" name="Google Shape;11809;p17"/>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0" name="Google Shape;11810;p17"/>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811" name="Google Shape;11811;p17"/>
              <p:cNvGrpSpPr/>
              <p:nvPr/>
            </p:nvGrpSpPr>
            <p:grpSpPr>
              <a:xfrm>
                <a:off x="9230376" y="4106516"/>
                <a:ext cx="267242" cy="528467"/>
                <a:chOff x="9230376" y="4106516"/>
                <a:chExt cx="267242" cy="528467"/>
              </a:xfrm>
            </p:grpSpPr>
            <p:sp>
              <p:nvSpPr>
                <p:cNvPr id="11812" name="Google Shape;11812;p17"/>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3" name="Google Shape;11813;p17"/>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4" name="Google Shape;11814;p17"/>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5" name="Google Shape;11815;p17"/>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816" name="Google Shape;11816;p17"/>
                <p:cNvGrpSpPr/>
                <p:nvPr/>
              </p:nvGrpSpPr>
              <p:grpSpPr>
                <a:xfrm>
                  <a:off x="9233545" y="4130559"/>
                  <a:ext cx="255055" cy="504424"/>
                  <a:chOff x="9233545" y="4130559"/>
                  <a:chExt cx="255055" cy="504424"/>
                </a:xfrm>
              </p:grpSpPr>
              <p:sp>
                <p:nvSpPr>
                  <p:cNvPr id="11817" name="Google Shape;11817;p17"/>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8" name="Google Shape;11818;p17"/>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19" name="Google Shape;11819;p17"/>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0" name="Google Shape;11820;p17"/>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821" name="Google Shape;11821;p17"/>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2" name="Google Shape;11822;p17"/>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3" name="Google Shape;11823;p17"/>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4" name="Google Shape;11824;p17"/>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5" name="Google Shape;11825;p17"/>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6" name="Google Shape;11826;p17"/>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7" name="Google Shape;11827;p17"/>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8" name="Google Shape;11828;p17"/>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29" name="Google Shape;11829;p17"/>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0" name="Google Shape;11830;p17"/>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1" name="Google Shape;11831;p17"/>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2" name="Google Shape;11832;p17"/>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3" name="Google Shape;11833;p17"/>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4" name="Google Shape;11834;p17"/>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5" name="Google Shape;11835;p17"/>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6" name="Google Shape;11836;p17"/>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7" name="Google Shape;11837;p17"/>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8" name="Google Shape;11838;p17"/>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9" name="Google Shape;11839;p17"/>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0" name="Google Shape;11840;p17"/>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1" name="Google Shape;11841;p17"/>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2" name="Google Shape;11842;p17"/>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3" name="Google Shape;11843;p17"/>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4" name="Google Shape;11844;p17"/>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5" name="Google Shape;11845;p17"/>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6" name="Google Shape;11846;p17"/>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7" name="Google Shape;11847;p17"/>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8" name="Google Shape;11848;p17"/>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49" name="Google Shape;11849;p17"/>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0" name="Google Shape;11850;p17"/>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1" name="Google Shape;11851;p17"/>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2" name="Google Shape;11852;p17"/>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3" name="Google Shape;11853;p17"/>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4" name="Google Shape;11854;p17"/>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5" name="Google Shape;11855;p17"/>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6" name="Google Shape;11856;p17"/>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7" name="Google Shape;11857;p17"/>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8" name="Google Shape;11858;p17"/>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59" name="Google Shape;11859;p17"/>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0" name="Google Shape;11860;p17"/>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1" name="Google Shape;11861;p17"/>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2" name="Google Shape;11862;p17"/>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3" name="Google Shape;11863;p17"/>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4" name="Google Shape;11864;p17"/>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5" name="Google Shape;11865;p17"/>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6" name="Google Shape;11866;p17"/>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7" name="Google Shape;11867;p17"/>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8" name="Google Shape;11868;p17"/>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9" name="Google Shape;11869;p17"/>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0" name="Google Shape;11870;p17"/>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1" name="Google Shape;11871;p17"/>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2" name="Google Shape;11872;p17"/>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3" name="Google Shape;11873;p17"/>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4" name="Google Shape;11874;p17"/>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5" name="Google Shape;11875;p17"/>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6" name="Google Shape;11876;p17"/>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7" name="Google Shape;11877;p17"/>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8" name="Google Shape;11878;p17"/>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79" name="Google Shape;11879;p17"/>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0" name="Google Shape;11880;p17"/>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1" name="Google Shape;11881;p17"/>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2" name="Google Shape;11882;p17"/>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3" name="Google Shape;11883;p17"/>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4" name="Google Shape;11884;p17"/>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5" name="Google Shape;11885;p17"/>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886" name="Google Shape;11886;p17"/>
            <p:cNvGrpSpPr/>
            <p:nvPr/>
          </p:nvGrpSpPr>
          <p:grpSpPr>
            <a:xfrm>
              <a:off x="10641157" y="3575989"/>
              <a:ext cx="1722634" cy="1724002"/>
              <a:chOff x="9757563" y="4011198"/>
              <a:chExt cx="1722634" cy="1724002"/>
            </a:xfrm>
          </p:grpSpPr>
          <p:sp>
            <p:nvSpPr>
              <p:cNvPr id="11887" name="Google Shape;11887;p17"/>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8" name="Google Shape;11888;p17"/>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89" name="Google Shape;11889;p17"/>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890" name="Google Shape;11890;p17"/>
              <p:cNvGrpSpPr/>
              <p:nvPr/>
            </p:nvGrpSpPr>
            <p:grpSpPr>
              <a:xfrm>
                <a:off x="10484877" y="4011198"/>
                <a:ext cx="269949" cy="570829"/>
                <a:chOff x="10484877" y="4011198"/>
                <a:chExt cx="269949" cy="570829"/>
              </a:xfrm>
            </p:grpSpPr>
            <p:grpSp>
              <p:nvGrpSpPr>
                <p:cNvPr id="11891" name="Google Shape;11891;p17"/>
                <p:cNvGrpSpPr/>
                <p:nvPr/>
              </p:nvGrpSpPr>
              <p:grpSpPr>
                <a:xfrm>
                  <a:off x="10484877" y="4011198"/>
                  <a:ext cx="269949" cy="558063"/>
                  <a:chOff x="10484877" y="4011198"/>
                  <a:chExt cx="269949" cy="558063"/>
                </a:xfrm>
              </p:grpSpPr>
              <p:sp>
                <p:nvSpPr>
                  <p:cNvPr id="11892" name="Google Shape;11892;p17"/>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93" name="Google Shape;11893;p17"/>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94" name="Google Shape;11894;p17"/>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895" name="Google Shape;11895;p17"/>
                <p:cNvGrpSpPr/>
                <p:nvPr/>
              </p:nvGrpSpPr>
              <p:grpSpPr>
                <a:xfrm>
                  <a:off x="10571428" y="4028301"/>
                  <a:ext cx="142375" cy="553726"/>
                  <a:chOff x="10571428" y="4028301"/>
                  <a:chExt cx="142375" cy="553726"/>
                </a:xfrm>
              </p:grpSpPr>
              <p:sp>
                <p:nvSpPr>
                  <p:cNvPr id="11896" name="Google Shape;11896;p17"/>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97" name="Google Shape;11897;p17"/>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898" name="Google Shape;11898;p17"/>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99" name="Google Shape;11899;p17"/>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0" name="Google Shape;11900;p17"/>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1" name="Google Shape;11901;p17"/>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2" name="Google Shape;11902;p17"/>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3" name="Google Shape;11903;p17"/>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4" name="Google Shape;11904;p17"/>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5" name="Google Shape;11905;p17"/>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6" name="Google Shape;11906;p17"/>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7" name="Google Shape;11907;p17"/>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8" name="Google Shape;11908;p17"/>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9" name="Google Shape;11909;p17"/>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0" name="Google Shape;11910;p17"/>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1" name="Google Shape;11911;p17"/>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2" name="Google Shape;11912;p17"/>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3" name="Google Shape;11913;p17"/>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4" name="Google Shape;11914;p17"/>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5" name="Google Shape;11915;p17"/>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6" name="Google Shape;11916;p17"/>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7" name="Google Shape;11917;p17"/>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8" name="Google Shape;11918;p17"/>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19" name="Google Shape;11919;p17"/>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0" name="Google Shape;11920;p17"/>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1" name="Google Shape;11921;p17"/>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2" name="Google Shape;11922;p17"/>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3" name="Google Shape;11923;p17"/>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4" name="Google Shape;11924;p17"/>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5" name="Google Shape;11925;p17"/>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6" name="Google Shape;11926;p17"/>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7" name="Google Shape;11927;p17"/>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8" name="Google Shape;11928;p17"/>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29" name="Google Shape;11929;p17"/>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0" name="Google Shape;11930;p17"/>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1" name="Google Shape;11931;p17"/>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2" name="Google Shape;11932;p17"/>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3" name="Google Shape;11933;p17"/>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4" name="Google Shape;11934;p17"/>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5" name="Google Shape;11935;p17"/>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6" name="Google Shape;11936;p17"/>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7" name="Google Shape;11937;p17"/>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8" name="Google Shape;11938;p17"/>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9" name="Google Shape;11939;p17"/>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0" name="Google Shape;11940;p17"/>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1" name="Google Shape;11941;p17"/>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2" name="Google Shape;11942;p17"/>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3" name="Google Shape;11943;p17"/>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4" name="Google Shape;11944;p17"/>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5" name="Google Shape;11945;p17"/>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6" name="Google Shape;11946;p17"/>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7" name="Google Shape;11947;p17"/>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8" name="Google Shape;11948;p17"/>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49" name="Google Shape;11949;p17"/>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0" name="Google Shape;11950;p17"/>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1" name="Google Shape;11951;p17"/>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2" name="Google Shape;11952;p17"/>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3" name="Google Shape;11953;p17"/>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4" name="Google Shape;11954;p17"/>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5" name="Google Shape;11955;p17"/>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6" name="Google Shape;11956;p17"/>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7" name="Google Shape;11957;p17"/>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8" name="Google Shape;11958;p17"/>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59" name="Google Shape;11959;p17"/>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0" name="Google Shape;11960;p17"/>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1" name="Google Shape;11961;p17"/>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2" name="Google Shape;11962;p17"/>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3" name="Google Shape;11963;p17"/>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4" name="Google Shape;11964;p17"/>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5" name="Google Shape;11965;p17"/>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6" name="Google Shape;11966;p17"/>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1967" name="Google Shape;11967;p17"/>
          <p:cNvGrpSpPr/>
          <p:nvPr/>
        </p:nvGrpSpPr>
        <p:grpSpPr>
          <a:xfrm>
            <a:off x="9275469" y="4738507"/>
            <a:ext cx="1649748" cy="1618905"/>
            <a:chOff x="245344" y="865553"/>
            <a:chExt cx="5139403" cy="5043318"/>
          </a:xfrm>
        </p:grpSpPr>
        <p:grpSp>
          <p:nvGrpSpPr>
            <p:cNvPr id="11968" name="Google Shape;11968;p17"/>
            <p:cNvGrpSpPr/>
            <p:nvPr/>
          </p:nvGrpSpPr>
          <p:grpSpPr>
            <a:xfrm>
              <a:off x="245344" y="865553"/>
              <a:ext cx="5139403" cy="5043318"/>
              <a:chOff x="245344" y="865553"/>
              <a:chExt cx="5139403" cy="5043318"/>
            </a:xfrm>
          </p:grpSpPr>
          <p:grpSp>
            <p:nvGrpSpPr>
              <p:cNvPr id="11969" name="Google Shape;11969;p17"/>
              <p:cNvGrpSpPr/>
              <p:nvPr/>
            </p:nvGrpSpPr>
            <p:grpSpPr>
              <a:xfrm>
                <a:off x="602010" y="2128867"/>
                <a:ext cx="483004" cy="522931"/>
                <a:chOff x="602010" y="2128867"/>
                <a:chExt cx="483004" cy="522931"/>
              </a:xfrm>
            </p:grpSpPr>
            <p:sp>
              <p:nvSpPr>
                <p:cNvPr id="11970" name="Google Shape;11970;p17"/>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71" name="Google Shape;11971;p17"/>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972" name="Google Shape;11972;p17"/>
              <p:cNvGrpSpPr/>
              <p:nvPr/>
            </p:nvGrpSpPr>
            <p:grpSpPr>
              <a:xfrm>
                <a:off x="4534884" y="2128867"/>
                <a:ext cx="483004" cy="522931"/>
                <a:chOff x="4534884" y="2128867"/>
                <a:chExt cx="483004" cy="522931"/>
              </a:xfrm>
            </p:grpSpPr>
            <p:sp>
              <p:nvSpPr>
                <p:cNvPr id="11973" name="Google Shape;11973;p17"/>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74" name="Google Shape;11974;p17"/>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975" name="Google Shape;11975;p17"/>
              <p:cNvGrpSpPr/>
              <p:nvPr/>
            </p:nvGrpSpPr>
            <p:grpSpPr>
              <a:xfrm>
                <a:off x="245344" y="2677404"/>
                <a:ext cx="5139403" cy="3231467"/>
                <a:chOff x="245344" y="2677404"/>
                <a:chExt cx="5139403" cy="3231467"/>
              </a:xfrm>
            </p:grpSpPr>
            <p:grpSp>
              <p:nvGrpSpPr>
                <p:cNvPr id="11976" name="Google Shape;11976;p17"/>
                <p:cNvGrpSpPr/>
                <p:nvPr/>
              </p:nvGrpSpPr>
              <p:grpSpPr>
                <a:xfrm>
                  <a:off x="245344" y="3381506"/>
                  <a:ext cx="5139403" cy="1488631"/>
                  <a:chOff x="245344" y="3381506"/>
                  <a:chExt cx="5139403" cy="1488631"/>
                </a:xfrm>
              </p:grpSpPr>
              <p:sp>
                <p:nvSpPr>
                  <p:cNvPr id="11977" name="Google Shape;11977;p17"/>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78" name="Google Shape;11978;p17"/>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979" name="Google Shape;11979;p17"/>
                <p:cNvGrpSpPr/>
                <p:nvPr/>
              </p:nvGrpSpPr>
              <p:grpSpPr>
                <a:xfrm>
                  <a:off x="701589" y="4363259"/>
                  <a:ext cx="4226913" cy="1545612"/>
                  <a:chOff x="701589" y="4363259"/>
                  <a:chExt cx="4226913" cy="1545612"/>
                </a:xfrm>
              </p:grpSpPr>
              <p:grpSp>
                <p:nvGrpSpPr>
                  <p:cNvPr id="11980" name="Google Shape;11980;p17"/>
                  <p:cNvGrpSpPr/>
                  <p:nvPr/>
                </p:nvGrpSpPr>
                <p:grpSpPr>
                  <a:xfrm>
                    <a:off x="701589" y="4373966"/>
                    <a:ext cx="764070" cy="1534905"/>
                    <a:chOff x="701589" y="4373966"/>
                    <a:chExt cx="764070" cy="1534905"/>
                  </a:xfrm>
                </p:grpSpPr>
                <p:sp>
                  <p:nvSpPr>
                    <p:cNvPr id="11981" name="Google Shape;11981;p17"/>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982" name="Google Shape;11982;p17"/>
                    <p:cNvGrpSpPr/>
                    <p:nvPr/>
                  </p:nvGrpSpPr>
                  <p:grpSpPr>
                    <a:xfrm>
                      <a:off x="711780" y="5034413"/>
                      <a:ext cx="706322" cy="847600"/>
                      <a:chOff x="711780" y="5034413"/>
                      <a:chExt cx="706322" cy="847600"/>
                    </a:xfrm>
                  </p:grpSpPr>
                  <p:sp>
                    <p:nvSpPr>
                      <p:cNvPr id="11983" name="Google Shape;11983;p17"/>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4" name="Google Shape;11984;p17"/>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5" name="Google Shape;11985;p17"/>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6" name="Google Shape;11986;p17"/>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7" name="Google Shape;11987;p17"/>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8" name="Google Shape;11988;p17"/>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9" name="Google Shape;11989;p17"/>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0" name="Google Shape;11990;p17"/>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1" name="Google Shape;11991;p17"/>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2" name="Google Shape;11992;p17"/>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3" name="Google Shape;11993;p17"/>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4" name="Google Shape;11994;p17"/>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5" name="Google Shape;11995;p17"/>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6" name="Google Shape;11996;p17"/>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7" name="Google Shape;11997;p17"/>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8" name="Google Shape;11998;p17"/>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9" name="Google Shape;11999;p17"/>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0" name="Google Shape;12000;p17"/>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2001" name="Google Shape;12001;p17"/>
                  <p:cNvGrpSpPr/>
                  <p:nvPr/>
                </p:nvGrpSpPr>
                <p:grpSpPr>
                  <a:xfrm>
                    <a:off x="4164433" y="4363259"/>
                    <a:ext cx="764069" cy="1534911"/>
                    <a:chOff x="4164433" y="4363259"/>
                    <a:chExt cx="764069" cy="1534911"/>
                  </a:xfrm>
                </p:grpSpPr>
                <p:sp>
                  <p:nvSpPr>
                    <p:cNvPr id="12002" name="Google Shape;12002;p17"/>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003" name="Google Shape;12003;p17"/>
                    <p:cNvGrpSpPr/>
                    <p:nvPr/>
                  </p:nvGrpSpPr>
                  <p:grpSpPr>
                    <a:xfrm>
                      <a:off x="4174623" y="5023707"/>
                      <a:ext cx="706322" cy="847600"/>
                      <a:chOff x="4174623" y="5023707"/>
                      <a:chExt cx="706322" cy="847600"/>
                    </a:xfrm>
                  </p:grpSpPr>
                  <p:sp>
                    <p:nvSpPr>
                      <p:cNvPr id="12004" name="Google Shape;12004;p17"/>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5" name="Google Shape;12005;p17"/>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6" name="Google Shape;12006;p17"/>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7" name="Google Shape;12007;p17"/>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8" name="Google Shape;12008;p17"/>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9" name="Google Shape;12009;p17"/>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0" name="Google Shape;12010;p17"/>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1" name="Google Shape;12011;p17"/>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2" name="Google Shape;12012;p17"/>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3" name="Google Shape;12013;p17"/>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4" name="Google Shape;12014;p17"/>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5" name="Google Shape;12015;p17"/>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6" name="Google Shape;12016;p17"/>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7" name="Google Shape;12017;p17"/>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8" name="Google Shape;12018;p17"/>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9" name="Google Shape;12019;p17"/>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0" name="Google Shape;12020;p17"/>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1" name="Google Shape;12021;p17"/>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12022" name="Google Shape;12022;p17"/>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3" name="Google Shape;12023;p17"/>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4" name="Google Shape;12024;p17"/>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5" name="Google Shape;12025;p17"/>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6" name="Google Shape;12026;p17"/>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027" name="Google Shape;12027;p17"/>
              <p:cNvGrpSpPr/>
              <p:nvPr/>
            </p:nvGrpSpPr>
            <p:grpSpPr>
              <a:xfrm>
                <a:off x="2810836" y="1277124"/>
                <a:ext cx="1770040" cy="1504907"/>
                <a:chOff x="2810836" y="1277124"/>
                <a:chExt cx="1770040" cy="1504907"/>
              </a:xfrm>
            </p:grpSpPr>
            <p:sp>
              <p:nvSpPr>
                <p:cNvPr id="12028" name="Google Shape;12028;p17"/>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9" name="Google Shape;12029;p17"/>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0" name="Google Shape;12030;p17"/>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1" name="Google Shape;12031;p17"/>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2" name="Google Shape;12032;p17"/>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3" name="Google Shape;12033;p17"/>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4" name="Google Shape;12034;p17"/>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035" name="Google Shape;12035;p17"/>
                <p:cNvGrpSpPr/>
                <p:nvPr/>
              </p:nvGrpSpPr>
              <p:grpSpPr>
                <a:xfrm>
                  <a:off x="3537583" y="1277124"/>
                  <a:ext cx="462008" cy="496302"/>
                  <a:chOff x="3537583" y="1277124"/>
                  <a:chExt cx="462008" cy="496302"/>
                </a:xfrm>
              </p:grpSpPr>
              <p:sp>
                <p:nvSpPr>
                  <p:cNvPr id="12036" name="Google Shape;12036;p17"/>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7" name="Google Shape;12037;p17"/>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8" name="Google Shape;12038;p17"/>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9" name="Google Shape;12039;p17"/>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040" name="Google Shape;12040;p17"/>
                  <p:cNvGrpSpPr/>
                  <p:nvPr/>
                </p:nvGrpSpPr>
                <p:grpSpPr>
                  <a:xfrm>
                    <a:off x="3572007" y="1286349"/>
                    <a:ext cx="427359" cy="486383"/>
                    <a:chOff x="3572007" y="1286349"/>
                    <a:chExt cx="427359" cy="486383"/>
                  </a:xfrm>
                </p:grpSpPr>
                <p:sp>
                  <p:nvSpPr>
                    <p:cNvPr id="12041" name="Google Shape;12041;p17"/>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2" name="Google Shape;12042;p17"/>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3" name="Google Shape;12043;p17"/>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4" name="Google Shape;12044;p17"/>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045" name="Google Shape;12045;p17"/>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6" name="Google Shape;12046;p17"/>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7" name="Google Shape;12047;p17"/>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8" name="Google Shape;12048;p17"/>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9" name="Google Shape;12049;p17"/>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0" name="Google Shape;12050;p17"/>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1" name="Google Shape;12051;p17"/>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2" name="Google Shape;12052;p17"/>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3" name="Google Shape;12053;p17"/>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4" name="Google Shape;12054;p17"/>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5" name="Google Shape;12055;p17"/>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6" name="Google Shape;12056;p17"/>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7" name="Google Shape;12057;p17"/>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8" name="Google Shape;12058;p17"/>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9" name="Google Shape;12059;p17"/>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0" name="Google Shape;12060;p17"/>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1" name="Google Shape;12061;p17"/>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2" name="Google Shape;12062;p17"/>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3" name="Google Shape;12063;p17"/>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4" name="Google Shape;12064;p17"/>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5" name="Google Shape;12065;p17"/>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6" name="Google Shape;12066;p17"/>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7" name="Google Shape;12067;p17"/>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8" name="Google Shape;12068;p17"/>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9" name="Google Shape;12069;p17"/>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0" name="Google Shape;12070;p17"/>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1" name="Google Shape;12071;p17"/>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2" name="Google Shape;12072;p17"/>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3" name="Google Shape;12073;p17"/>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4" name="Google Shape;12074;p17"/>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5" name="Google Shape;12075;p17"/>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6" name="Google Shape;12076;p17"/>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7" name="Google Shape;12077;p17"/>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8" name="Google Shape;12078;p17"/>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79" name="Google Shape;12079;p17"/>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0" name="Google Shape;12080;p17"/>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1" name="Google Shape;12081;p17"/>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2" name="Google Shape;12082;p17"/>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3" name="Google Shape;12083;p17"/>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4" name="Google Shape;12084;p17"/>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5" name="Google Shape;12085;p17"/>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6" name="Google Shape;12086;p17"/>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7" name="Google Shape;12087;p17"/>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8" name="Google Shape;12088;p17"/>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89" name="Google Shape;12089;p17"/>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0" name="Google Shape;12090;p17"/>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1" name="Google Shape;12091;p17"/>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2" name="Google Shape;12092;p17"/>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3" name="Google Shape;12093;p17"/>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4" name="Google Shape;12094;p17"/>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5" name="Google Shape;12095;p17"/>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6" name="Google Shape;12096;p17"/>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7" name="Google Shape;12097;p17"/>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8" name="Google Shape;12098;p17"/>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9" name="Google Shape;12099;p17"/>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0" name="Google Shape;12100;p17"/>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1" name="Google Shape;12101;p17"/>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2" name="Google Shape;12102;p17"/>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3" name="Google Shape;12103;p17"/>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4" name="Google Shape;12104;p17"/>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5" name="Google Shape;12105;p17"/>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6" name="Google Shape;12106;p17"/>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7" name="Google Shape;12107;p17"/>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8" name="Google Shape;12108;p17"/>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09" name="Google Shape;12109;p17"/>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110" name="Google Shape;12110;p17"/>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1" name="Google Shape;12111;p17"/>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112" name="Google Shape;12112;p17"/>
              <p:cNvGrpSpPr/>
              <p:nvPr/>
            </p:nvGrpSpPr>
            <p:grpSpPr>
              <a:xfrm>
                <a:off x="2979756" y="1286202"/>
                <a:ext cx="1275339" cy="1256021"/>
                <a:chOff x="2979756" y="1286202"/>
                <a:chExt cx="1275339" cy="1256021"/>
              </a:xfrm>
            </p:grpSpPr>
            <p:sp>
              <p:nvSpPr>
                <p:cNvPr id="12113" name="Google Shape;12113;p17"/>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4" name="Google Shape;12114;p17"/>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5" name="Google Shape;12115;p17"/>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6" name="Google Shape;12116;p17"/>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7" name="Google Shape;12117;p17"/>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8" name="Google Shape;12118;p17"/>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19" name="Google Shape;12119;p17"/>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120" name="Google Shape;12120;p17"/>
                <p:cNvGrpSpPr/>
                <p:nvPr/>
              </p:nvGrpSpPr>
              <p:grpSpPr>
                <a:xfrm>
                  <a:off x="3463007" y="1286202"/>
                  <a:ext cx="248947" cy="492262"/>
                  <a:chOff x="3463007" y="1286202"/>
                  <a:chExt cx="248947" cy="492262"/>
                </a:xfrm>
              </p:grpSpPr>
              <p:sp>
                <p:nvSpPr>
                  <p:cNvPr id="12121" name="Google Shape;12121;p17"/>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2" name="Google Shape;12122;p17"/>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3" name="Google Shape;12123;p17"/>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4" name="Google Shape;12124;p17"/>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125" name="Google Shape;12125;p17"/>
                  <p:cNvGrpSpPr/>
                  <p:nvPr/>
                </p:nvGrpSpPr>
                <p:grpSpPr>
                  <a:xfrm>
                    <a:off x="3465986" y="1308593"/>
                    <a:ext cx="237592" cy="469871"/>
                    <a:chOff x="3465986" y="1308593"/>
                    <a:chExt cx="237592" cy="469871"/>
                  </a:xfrm>
                </p:grpSpPr>
                <p:sp>
                  <p:nvSpPr>
                    <p:cNvPr id="12126" name="Google Shape;12126;p17"/>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7" name="Google Shape;12127;p17"/>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8" name="Google Shape;12128;p17"/>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9" name="Google Shape;12129;p17"/>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130" name="Google Shape;12130;p17"/>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1" name="Google Shape;12131;p17"/>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2" name="Google Shape;12132;p17"/>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3" name="Google Shape;12133;p17"/>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4" name="Google Shape;12134;p17"/>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5" name="Google Shape;12135;p17"/>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6" name="Google Shape;12136;p17"/>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7" name="Google Shape;12137;p17"/>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8" name="Google Shape;12138;p17"/>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39" name="Google Shape;12139;p17"/>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0" name="Google Shape;12140;p17"/>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1" name="Google Shape;12141;p17"/>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2" name="Google Shape;12142;p17"/>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3" name="Google Shape;12143;p17"/>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4" name="Google Shape;12144;p17"/>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5" name="Google Shape;12145;p17"/>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6" name="Google Shape;12146;p17"/>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7" name="Google Shape;12147;p17"/>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8" name="Google Shape;12148;p17"/>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9" name="Google Shape;12149;p17"/>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0" name="Google Shape;12150;p17"/>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1" name="Google Shape;12151;p17"/>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2" name="Google Shape;12152;p17"/>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3" name="Google Shape;12153;p17"/>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4" name="Google Shape;12154;p17"/>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5" name="Google Shape;12155;p17"/>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6" name="Google Shape;12156;p17"/>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7" name="Google Shape;12157;p17"/>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8" name="Google Shape;12158;p17"/>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9" name="Google Shape;12159;p17"/>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0" name="Google Shape;12160;p17"/>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1" name="Google Shape;12161;p17"/>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2" name="Google Shape;12162;p17"/>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3" name="Google Shape;12163;p17"/>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4" name="Google Shape;12164;p17"/>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5" name="Google Shape;12165;p17"/>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6" name="Google Shape;12166;p17"/>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7" name="Google Shape;12167;p17"/>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8" name="Google Shape;12168;p17"/>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9" name="Google Shape;12169;p17"/>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0" name="Google Shape;12170;p17"/>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1" name="Google Shape;12171;p17"/>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2" name="Google Shape;12172;p17"/>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3" name="Google Shape;12173;p17"/>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4" name="Google Shape;12174;p17"/>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5" name="Google Shape;12175;p17"/>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6" name="Google Shape;12176;p17"/>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7" name="Google Shape;12177;p17"/>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8" name="Google Shape;12178;p17"/>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9" name="Google Shape;12179;p17"/>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0" name="Google Shape;12180;p17"/>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1" name="Google Shape;12181;p17"/>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2" name="Google Shape;12182;p17"/>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3" name="Google Shape;12183;p17"/>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4" name="Google Shape;12184;p17"/>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5" name="Google Shape;12185;p17"/>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6" name="Google Shape;12186;p17"/>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7" name="Google Shape;12187;p17"/>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8" name="Google Shape;12188;p17"/>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89" name="Google Shape;12189;p17"/>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0" name="Google Shape;12190;p17"/>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1" name="Google Shape;12191;p17"/>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2" name="Google Shape;12192;p17"/>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3" name="Google Shape;12193;p17"/>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4" name="Google Shape;12194;p17"/>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195" name="Google Shape;12195;p17"/>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196" name="Google Shape;12196;p17"/>
              <p:cNvGrpSpPr/>
              <p:nvPr/>
            </p:nvGrpSpPr>
            <p:grpSpPr>
              <a:xfrm>
                <a:off x="1818621" y="1194964"/>
                <a:ext cx="1412171" cy="1200646"/>
                <a:chOff x="1818621" y="1194964"/>
                <a:chExt cx="1412171" cy="1200646"/>
              </a:xfrm>
            </p:grpSpPr>
            <p:sp>
              <p:nvSpPr>
                <p:cNvPr id="12197" name="Google Shape;12197;p17"/>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8" name="Google Shape;12198;p17"/>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99" name="Google Shape;12199;p17"/>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0" name="Google Shape;12200;p17"/>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1" name="Google Shape;12201;p17"/>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2" name="Google Shape;12202;p17"/>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3" name="Google Shape;12203;p17"/>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204" name="Google Shape;12204;p17"/>
                <p:cNvGrpSpPr/>
                <p:nvPr/>
              </p:nvGrpSpPr>
              <p:grpSpPr>
                <a:xfrm>
                  <a:off x="2398435" y="1194964"/>
                  <a:ext cx="368597" cy="395963"/>
                  <a:chOff x="2398435" y="1194964"/>
                  <a:chExt cx="368597" cy="395963"/>
                </a:xfrm>
              </p:grpSpPr>
              <p:sp>
                <p:nvSpPr>
                  <p:cNvPr id="12205" name="Google Shape;12205;p17"/>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6" name="Google Shape;12206;p17"/>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7" name="Google Shape;12207;p17"/>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8" name="Google Shape;12208;p17"/>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209" name="Google Shape;12209;p17"/>
                  <p:cNvGrpSpPr/>
                  <p:nvPr/>
                </p:nvGrpSpPr>
                <p:grpSpPr>
                  <a:xfrm>
                    <a:off x="2425898" y="1202327"/>
                    <a:ext cx="340955" cy="388046"/>
                    <a:chOff x="2425898" y="1202327"/>
                    <a:chExt cx="340955" cy="388046"/>
                  </a:xfrm>
                </p:grpSpPr>
                <p:sp>
                  <p:nvSpPr>
                    <p:cNvPr id="12210" name="Google Shape;12210;p17"/>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1" name="Google Shape;12211;p17"/>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2" name="Google Shape;12212;p17"/>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3" name="Google Shape;12213;p17"/>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214" name="Google Shape;12214;p17"/>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5" name="Google Shape;12215;p17"/>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6" name="Google Shape;12216;p17"/>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7" name="Google Shape;12217;p17"/>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8" name="Google Shape;12218;p17"/>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19" name="Google Shape;12219;p17"/>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0" name="Google Shape;12220;p17"/>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1" name="Google Shape;12221;p17"/>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2" name="Google Shape;12222;p17"/>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3" name="Google Shape;12223;p17"/>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4" name="Google Shape;12224;p17"/>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5" name="Google Shape;12225;p17"/>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6" name="Google Shape;12226;p17"/>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7" name="Google Shape;12227;p17"/>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8" name="Google Shape;12228;p17"/>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29" name="Google Shape;12229;p17"/>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0" name="Google Shape;12230;p17"/>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1" name="Google Shape;12231;p17"/>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2" name="Google Shape;12232;p17"/>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3" name="Google Shape;12233;p17"/>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4" name="Google Shape;12234;p17"/>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5" name="Google Shape;12235;p17"/>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6" name="Google Shape;12236;p17"/>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7" name="Google Shape;12237;p17"/>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8" name="Google Shape;12238;p17"/>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9" name="Google Shape;12239;p17"/>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0" name="Google Shape;12240;p17"/>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1" name="Google Shape;12241;p17"/>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2" name="Google Shape;12242;p17"/>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3" name="Google Shape;12243;p17"/>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4" name="Google Shape;12244;p17"/>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5" name="Google Shape;12245;p17"/>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6" name="Google Shape;12246;p17"/>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7" name="Google Shape;12247;p17"/>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8" name="Google Shape;12248;p17"/>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49" name="Google Shape;12249;p17"/>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0" name="Google Shape;12250;p17"/>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1" name="Google Shape;12251;p17"/>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2" name="Google Shape;12252;p17"/>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3" name="Google Shape;12253;p17"/>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4" name="Google Shape;12254;p17"/>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5" name="Google Shape;12255;p17"/>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6" name="Google Shape;12256;p17"/>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7" name="Google Shape;12257;p17"/>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8" name="Google Shape;12258;p17"/>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59" name="Google Shape;12259;p17"/>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0" name="Google Shape;12260;p17"/>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1" name="Google Shape;12261;p17"/>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2" name="Google Shape;12262;p17"/>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3" name="Google Shape;12263;p17"/>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4" name="Google Shape;12264;p17"/>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5" name="Google Shape;12265;p17"/>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6" name="Google Shape;12266;p17"/>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7" name="Google Shape;12267;p17"/>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8" name="Google Shape;12268;p17"/>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9" name="Google Shape;12269;p17"/>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0" name="Google Shape;12270;p17"/>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1" name="Google Shape;12271;p17"/>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2" name="Google Shape;12272;p17"/>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3" name="Google Shape;12273;p17"/>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4" name="Google Shape;12274;p17"/>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5" name="Google Shape;12275;p17"/>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6" name="Google Shape;12276;p17"/>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7" name="Google Shape;12277;p17"/>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78" name="Google Shape;12278;p17"/>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279" name="Google Shape;12279;p17"/>
              <p:cNvGrpSpPr/>
              <p:nvPr/>
            </p:nvGrpSpPr>
            <p:grpSpPr>
              <a:xfrm>
                <a:off x="858328" y="1344266"/>
                <a:ext cx="1968299" cy="1791934"/>
                <a:chOff x="858328" y="1344266"/>
                <a:chExt cx="1968299" cy="1791934"/>
              </a:xfrm>
            </p:grpSpPr>
            <p:sp>
              <p:nvSpPr>
                <p:cNvPr id="12280" name="Google Shape;12280;p17"/>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81" name="Google Shape;12281;p17"/>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82" name="Google Shape;12282;p17"/>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283" name="Google Shape;12283;p17"/>
                <p:cNvGrpSpPr/>
                <p:nvPr/>
              </p:nvGrpSpPr>
              <p:grpSpPr>
                <a:xfrm>
                  <a:off x="1689346" y="1344266"/>
                  <a:ext cx="308465" cy="593322"/>
                  <a:chOff x="1689346" y="1344266"/>
                  <a:chExt cx="308465" cy="593322"/>
                </a:xfrm>
              </p:grpSpPr>
              <p:grpSp>
                <p:nvGrpSpPr>
                  <p:cNvPr id="12284" name="Google Shape;12284;p17"/>
                  <p:cNvGrpSpPr/>
                  <p:nvPr/>
                </p:nvGrpSpPr>
                <p:grpSpPr>
                  <a:xfrm>
                    <a:off x="1689346" y="1344266"/>
                    <a:ext cx="308465" cy="580053"/>
                    <a:chOff x="1689346" y="1344266"/>
                    <a:chExt cx="308465" cy="580053"/>
                  </a:xfrm>
                </p:grpSpPr>
                <p:sp>
                  <p:nvSpPr>
                    <p:cNvPr id="12285" name="Google Shape;12285;p17"/>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86" name="Google Shape;12286;p17"/>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87" name="Google Shape;12287;p17"/>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288" name="Google Shape;12288;p17"/>
                  <p:cNvGrpSpPr/>
                  <p:nvPr/>
                </p:nvGrpSpPr>
                <p:grpSpPr>
                  <a:xfrm>
                    <a:off x="1788243" y="1362042"/>
                    <a:ext cx="162679" cy="575546"/>
                    <a:chOff x="1788243" y="1362042"/>
                    <a:chExt cx="162679" cy="575546"/>
                  </a:xfrm>
                </p:grpSpPr>
                <p:sp>
                  <p:nvSpPr>
                    <p:cNvPr id="12289" name="Google Shape;12289;p17"/>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0" name="Google Shape;12290;p17"/>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291" name="Google Shape;12291;p17"/>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2" name="Google Shape;12292;p17"/>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3" name="Google Shape;12293;p17"/>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4" name="Google Shape;12294;p17"/>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5" name="Google Shape;12295;p17"/>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6" name="Google Shape;12296;p17"/>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7" name="Google Shape;12297;p17"/>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8" name="Google Shape;12298;p17"/>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9" name="Google Shape;12299;p17"/>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0" name="Google Shape;12300;p17"/>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1" name="Google Shape;12301;p17"/>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2" name="Google Shape;12302;p17"/>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3" name="Google Shape;12303;p17"/>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4" name="Google Shape;12304;p17"/>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5" name="Google Shape;12305;p17"/>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6" name="Google Shape;12306;p17"/>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7" name="Google Shape;12307;p17"/>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8" name="Google Shape;12308;p17"/>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09" name="Google Shape;12309;p17"/>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0" name="Google Shape;12310;p17"/>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1" name="Google Shape;12311;p17"/>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2" name="Google Shape;12312;p17"/>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3" name="Google Shape;12313;p17"/>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4" name="Google Shape;12314;p17"/>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5" name="Google Shape;12315;p17"/>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6" name="Google Shape;12316;p17"/>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7" name="Google Shape;12317;p17"/>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8" name="Google Shape;12318;p17"/>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19" name="Google Shape;12319;p17"/>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0" name="Google Shape;12320;p17"/>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1" name="Google Shape;12321;p17"/>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2" name="Google Shape;12322;p17"/>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3" name="Google Shape;12323;p17"/>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4" name="Google Shape;12324;p17"/>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5" name="Google Shape;12325;p17"/>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6" name="Google Shape;12326;p17"/>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7" name="Google Shape;12327;p17"/>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8" name="Google Shape;12328;p17"/>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29" name="Google Shape;12329;p17"/>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0" name="Google Shape;12330;p17"/>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1" name="Google Shape;12331;p17"/>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2" name="Google Shape;12332;p17"/>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3" name="Google Shape;12333;p17"/>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4" name="Google Shape;12334;p17"/>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5" name="Google Shape;12335;p17"/>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6" name="Google Shape;12336;p17"/>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7" name="Google Shape;12337;p17"/>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8" name="Google Shape;12338;p17"/>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39" name="Google Shape;12339;p17"/>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0" name="Google Shape;12340;p17"/>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1" name="Google Shape;12341;p17"/>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2" name="Google Shape;12342;p17"/>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3" name="Google Shape;12343;p17"/>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4" name="Google Shape;12344;p17"/>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5" name="Google Shape;12345;p17"/>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6" name="Google Shape;12346;p17"/>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7" name="Google Shape;12347;p17"/>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8" name="Google Shape;12348;p17"/>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49" name="Google Shape;12349;p17"/>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0" name="Google Shape;12350;p17"/>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1" name="Google Shape;12351;p17"/>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2" name="Google Shape;12352;p17"/>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3" name="Google Shape;12353;p17"/>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4" name="Google Shape;12354;p17"/>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5" name="Google Shape;12355;p17"/>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6" name="Google Shape;12356;p17"/>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7" name="Google Shape;12357;p17"/>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8" name="Google Shape;12358;p17"/>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59" name="Google Shape;12359;p17"/>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360" name="Google Shape;12360;p17"/>
              <p:cNvGrpSpPr/>
              <p:nvPr/>
            </p:nvGrpSpPr>
            <p:grpSpPr>
              <a:xfrm>
                <a:off x="3367918" y="1871929"/>
                <a:ext cx="1268845" cy="1155155"/>
                <a:chOff x="3367918" y="1871929"/>
                <a:chExt cx="1268845" cy="1155155"/>
              </a:xfrm>
            </p:grpSpPr>
            <p:sp>
              <p:nvSpPr>
                <p:cNvPr id="12361" name="Google Shape;12361;p17"/>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62" name="Google Shape;12362;p17"/>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63" name="Google Shape;12363;p17"/>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364" name="Google Shape;12364;p17"/>
                <p:cNvGrpSpPr/>
                <p:nvPr/>
              </p:nvGrpSpPr>
              <p:grpSpPr>
                <a:xfrm>
                  <a:off x="3903628" y="1871929"/>
                  <a:ext cx="198848" cy="382474"/>
                  <a:chOff x="3903628" y="1871929"/>
                  <a:chExt cx="198848" cy="382474"/>
                </a:xfrm>
              </p:grpSpPr>
              <p:grpSp>
                <p:nvGrpSpPr>
                  <p:cNvPr id="12365" name="Google Shape;12365;p17"/>
                  <p:cNvGrpSpPr/>
                  <p:nvPr/>
                </p:nvGrpSpPr>
                <p:grpSpPr>
                  <a:xfrm>
                    <a:off x="3903628" y="1871929"/>
                    <a:ext cx="198848" cy="373925"/>
                    <a:chOff x="3903628" y="1871929"/>
                    <a:chExt cx="198848" cy="373925"/>
                  </a:xfrm>
                </p:grpSpPr>
                <p:sp>
                  <p:nvSpPr>
                    <p:cNvPr id="12366" name="Google Shape;12366;p17"/>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67" name="Google Shape;12367;p17"/>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68" name="Google Shape;12368;p17"/>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369" name="Google Shape;12369;p17"/>
                  <p:cNvGrpSpPr/>
                  <p:nvPr/>
                </p:nvGrpSpPr>
                <p:grpSpPr>
                  <a:xfrm>
                    <a:off x="3967377" y="1883388"/>
                    <a:ext cx="104872" cy="371015"/>
                    <a:chOff x="3967377" y="1883388"/>
                    <a:chExt cx="104872" cy="371015"/>
                  </a:xfrm>
                </p:grpSpPr>
                <p:sp>
                  <p:nvSpPr>
                    <p:cNvPr id="12370" name="Google Shape;12370;p17"/>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1" name="Google Shape;12371;p17"/>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372" name="Google Shape;12372;p17"/>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3" name="Google Shape;12373;p17"/>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4" name="Google Shape;12374;p17"/>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5" name="Google Shape;12375;p17"/>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6" name="Google Shape;12376;p17"/>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7" name="Google Shape;12377;p17"/>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8" name="Google Shape;12378;p17"/>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79" name="Google Shape;12379;p17"/>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0" name="Google Shape;12380;p17"/>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1" name="Google Shape;12381;p17"/>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2" name="Google Shape;12382;p17"/>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3" name="Google Shape;12383;p17"/>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4" name="Google Shape;12384;p17"/>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5" name="Google Shape;12385;p17"/>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6" name="Google Shape;12386;p17"/>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7" name="Google Shape;12387;p17"/>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8" name="Google Shape;12388;p17"/>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9" name="Google Shape;12389;p17"/>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0" name="Google Shape;12390;p17"/>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1" name="Google Shape;12391;p17"/>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2" name="Google Shape;12392;p17"/>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3" name="Google Shape;12393;p17"/>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4" name="Google Shape;12394;p17"/>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5" name="Google Shape;12395;p17"/>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6" name="Google Shape;12396;p17"/>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7" name="Google Shape;12397;p17"/>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8" name="Google Shape;12398;p17"/>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99" name="Google Shape;12399;p17"/>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0" name="Google Shape;12400;p17"/>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1" name="Google Shape;12401;p17"/>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2" name="Google Shape;12402;p17"/>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3" name="Google Shape;12403;p17"/>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4" name="Google Shape;12404;p17"/>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5" name="Google Shape;12405;p17"/>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6" name="Google Shape;12406;p17"/>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7" name="Google Shape;12407;p17"/>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8" name="Google Shape;12408;p17"/>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9" name="Google Shape;12409;p17"/>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0" name="Google Shape;12410;p17"/>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1" name="Google Shape;12411;p17"/>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2" name="Google Shape;12412;p17"/>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3" name="Google Shape;12413;p17"/>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4" name="Google Shape;12414;p17"/>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5" name="Google Shape;12415;p17"/>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6" name="Google Shape;12416;p17"/>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7" name="Google Shape;12417;p17"/>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8" name="Google Shape;12418;p17"/>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9" name="Google Shape;12419;p17"/>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0" name="Google Shape;12420;p17"/>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1" name="Google Shape;12421;p17"/>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2" name="Google Shape;12422;p17"/>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3" name="Google Shape;12423;p17"/>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4" name="Google Shape;12424;p17"/>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5" name="Google Shape;12425;p17"/>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6" name="Google Shape;12426;p17"/>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7" name="Google Shape;12427;p17"/>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8" name="Google Shape;12428;p17"/>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9" name="Google Shape;12429;p17"/>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0" name="Google Shape;12430;p17"/>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1" name="Google Shape;12431;p17"/>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2" name="Google Shape;12432;p17"/>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3" name="Google Shape;12433;p17"/>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4" name="Google Shape;12434;p17"/>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5" name="Google Shape;12435;p17"/>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6" name="Google Shape;12436;p17"/>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7" name="Google Shape;12437;p17"/>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8" name="Google Shape;12438;p17"/>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9" name="Google Shape;12439;p17"/>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0" name="Google Shape;12440;p17"/>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441" name="Google Shape;12441;p17"/>
              <p:cNvGrpSpPr/>
              <p:nvPr/>
            </p:nvGrpSpPr>
            <p:grpSpPr>
              <a:xfrm>
                <a:off x="2070779" y="1840674"/>
                <a:ext cx="1520761" cy="1256027"/>
                <a:chOff x="2070779" y="1840674"/>
                <a:chExt cx="1520761" cy="1256027"/>
              </a:xfrm>
            </p:grpSpPr>
            <p:sp>
              <p:nvSpPr>
                <p:cNvPr id="12442" name="Google Shape;12442;p17"/>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3" name="Google Shape;12443;p17"/>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4" name="Google Shape;12444;p17"/>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5" name="Google Shape;12445;p17"/>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6" name="Google Shape;12446;p17"/>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7" name="Google Shape;12447;p17"/>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8" name="Google Shape;12448;p17"/>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449" name="Google Shape;12449;p17"/>
                <p:cNvGrpSpPr/>
                <p:nvPr/>
              </p:nvGrpSpPr>
              <p:grpSpPr>
                <a:xfrm>
                  <a:off x="2647026" y="1840674"/>
                  <a:ext cx="296851" cy="492265"/>
                  <a:chOff x="2647026" y="1840674"/>
                  <a:chExt cx="296851" cy="492265"/>
                </a:xfrm>
              </p:grpSpPr>
              <p:sp>
                <p:nvSpPr>
                  <p:cNvPr id="12450" name="Google Shape;12450;p17"/>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1" name="Google Shape;12451;p17"/>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2" name="Google Shape;12452;p17"/>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3" name="Google Shape;12453;p17"/>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454" name="Google Shape;12454;p17"/>
                  <p:cNvGrpSpPr/>
                  <p:nvPr/>
                </p:nvGrpSpPr>
                <p:grpSpPr>
                  <a:xfrm>
                    <a:off x="2650577" y="1863072"/>
                    <a:ext cx="283310" cy="469867"/>
                    <a:chOff x="2650577" y="1863072"/>
                    <a:chExt cx="283310" cy="469867"/>
                  </a:xfrm>
                </p:grpSpPr>
                <p:sp>
                  <p:nvSpPr>
                    <p:cNvPr id="12455" name="Google Shape;12455;p17"/>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6" name="Google Shape;12456;p17"/>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7" name="Google Shape;12457;p17"/>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8" name="Google Shape;12458;p17"/>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459" name="Google Shape;12459;p17"/>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0" name="Google Shape;12460;p17"/>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1" name="Google Shape;12461;p17"/>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2" name="Google Shape;12462;p17"/>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3" name="Google Shape;12463;p17"/>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4" name="Google Shape;12464;p17"/>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5" name="Google Shape;12465;p17"/>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6" name="Google Shape;12466;p17"/>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7" name="Google Shape;12467;p17"/>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8" name="Google Shape;12468;p17"/>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9" name="Google Shape;12469;p17"/>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0" name="Google Shape;12470;p17"/>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1" name="Google Shape;12471;p17"/>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2" name="Google Shape;12472;p17"/>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3" name="Google Shape;12473;p17"/>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4" name="Google Shape;12474;p17"/>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5" name="Google Shape;12475;p17"/>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6" name="Google Shape;12476;p17"/>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7" name="Google Shape;12477;p17"/>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8" name="Google Shape;12478;p17"/>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9" name="Google Shape;12479;p17"/>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0" name="Google Shape;12480;p17"/>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1" name="Google Shape;12481;p17"/>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2" name="Google Shape;12482;p17"/>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3" name="Google Shape;12483;p17"/>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4" name="Google Shape;12484;p17"/>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5" name="Google Shape;12485;p17"/>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6" name="Google Shape;12486;p17"/>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7" name="Google Shape;12487;p17"/>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8" name="Google Shape;12488;p17"/>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9" name="Google Shape;12489;p17"/>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0" name="Google Shape;12490;p17"/>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1" name="Google Shape;12491;p17"/>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2" name="Google Shape;12492;p17"/>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3" name="Google Shape;12493;p17"/>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4" name="Google Shape;12494;p17"/>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5" name="Google Shape;12495;p17"/>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6" name="Google Shape;12496;p17"/>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7" name="Google Shape;12497;p17"/>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8" name="Google Shape;12498;p17"/>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99" name="Google Shape;12499;p17"/>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0" name="Google Shape;12500;p17"/>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1" name="Google Shape;12501;p17"/>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2" name="Google Shape;12502;p17"/>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3" name="Google Shape;12503;p17"/>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4" name="Google Shape;12504;p17"/>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5" name="Google Shape;12505;p17"/>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6" name="Google Shape;12506;p17"/>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7" name="Google Shape;12507;p17"/>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8" name="Google Shape;12508;p17"/>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09" name="Google Shape;12509;p17"/>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0" name="Google Shape;12510;p17"/>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1" name="Google Shape;12511;p17"/>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2" name="Google Shape;12512;p17"/>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3" name="Google Shape;12513;p17"/>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4" name="Google Shape;12514;p17"/>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5" name="Google Shape;12515;p17"/>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6" name="Google Shape;12516;p17"/>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7" name="Google Shape;12517;p17"/>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8" name="Google Shape;12518;p17"/>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19" name="Google Shape;12519;p17"/>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0" name="Google Shape;12520;p17"/>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1" name="Google Shape;12521;p17"/>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2" name="Google Shape;12522;p17"/>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3" name="Google Shape;12523;p17"/>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524" name="Google Shape;12524;p17"/>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5" name="Google Shape;12525;p17"/>
              <p:cNvSpPr/>
              <p:nvPr/>
            </p:nvSpPr>
            <p:spPr>
              <a:xfrm>
                <a:off x="1507255" y="2964906"/>
                <a:ext cx="2665173"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6" name="Google Shape;12526;p17"/>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7" name="Google Shape;12527;p17"/>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8" name="Google Shape;12528;p17"/>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9" name="Google Shape;12529;p17"/>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0" name="Google Shape;12530;p17"/>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1" name="Google Shape;12531;p17"/>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2" name="Google Shape;12532;p17"/>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533" name="Google Shape;12533;p17"/>
            <p:cNvGrpSpPr/>
            <p:nvPr/>
          </p:nvGrpSpPr>
          <p:grpSpPr>
            <a:xfrm>
              <a:off x="1713967" y="3303389"/>
              <a:ext cx="2252137" cy="721122"/>
              <a:chOff x="1713967" y="3303389"/>
              <a:chExt cx="2252137" cy="721122"/>
            </a:xfrm>
          </p:grpSpPr>
          <p:sp>
            <p:nvSpPr>
              <p:cNvPr id="12534" name="Google Shape;12534;p17"/>
              <p:cNvSpPr/>
              <p:nvPr/>
            </p:nvSpPr>
            <p:spPr>
              <a:xfrm>
                <a:off x="1713967" y="3303389"/>
                <a:ext cx="268248" cy="549039"/>
              </a:xfrm>
              <a:custGeom>
                <a:avLst/>
                <a:gdLst/>
                <a:ahLst/>
                <a:cxnLst/>
                <a:rect l="l" t="t" r="r" b="b"/>
                <a:pathLst>
                  <a:path w="268248" h="549039" extrusionOk="0">
                    <a:moveTo>
                      <a:pt x="55643" y="549040"/>
                    </a:moveTo>
                    <a:cubicBezTo>
                      <a:pt x="64325" y="549040"/>
                      <a:pt x="70114" y="546470"/>
                      <a:pt x="72048" y="541001"/>
                    </a:cubicBezTo>
                    <a:lnTo>
                      <a:pt x="72691" y="541323"/>
                    </a:lnTo>
                    <a:cubicBezTo>
                      <a:pt x="74619" y="536175"/>
                      <a:pt x="75904" y="530707"/>
                      <a:pt x="75904" y="524917"/>
                    </a:cubicBezTo>
                    <a:cubicBezTo>
                      <a:pt x="75904" y="517520"/>
                      <a:pt x="74619" y="508511"/>
                      <a:pt x="72048" y="497580"/>
                    </a:cubicBezTo>
                    <a:cubicBezTo>
                      <a:pt x="66259" y="471523"/>
                      <a:pt x="63361" y="427781"/>
                      <a:pt x="63361" y="366669"/>
                    </a:cubicBezTo>
                    <a:cubicBezTo>
                      <a:pt x="63361" y="345444"/>
                      <a:pt x="64003" y="324213"/>
                      <a:pt x="64973" y="302987"/>
                    </a:cubicBezTo>
                    <a:cubicBezTo>
                      <a:pt x="66580" y="302017"/>
                      <a:pt x="67223" y="300411"/>
                      <a:pt x="67223" y="298483"/>
                    </a:cubicBezTo>
                    <a:cubicBezTo>
                      <a:pt x="67223" y="296549"/>
                      <a:pt x="66580" y="294621"/>
                      <a:pt x="65616" y="292693"/>
                    </a:cubicBezTo>
                    <a:lnTo>
                      <a:pt x="72048" y="292693"/>
                    </a:lnTo>
                    <a:cubicBezTo>
                      <a:pt x="80409" y="292693"/>
                      <a:pt x="88769" y="292371"/>
                      <a:pt x="97136" y="291729"/>
                    </a:cubicBezTo>
                    <a:cubicBezTo>
                      <a:pt x="108073" y="291086"/>
                      <a:pt x="117397" y="290438"/>
                      <a:pt x="125115" y="290438"/>
                    </a:cubicBezTo>
                    <a:lnTo>
                      <a:pt x="145382" y="290765"/>
                    </a:lnTo>
                    <a:cubicBezTo>
                      <a:pt x="159211" y="290765"/>
                      <a:pt x="172719" y="290116"/>
                      <a:pt x="186233" y="288510"/>
                    </a:cubicBezTo>
                    <a:cubicBezTo>
                      <a:pt x="185584" y="310384"/>
                      <a:pt x="185263" y="332252"/>
                      <a:pt x="185263" y="353804"/>
                    </a:cubicBezTo>
                    <a:cubicBezTo>
                      <a:pt x="185263" y="388544"/>
                      <a:pt x="186233" y="423277"/>
                      <a:pt x="187839" y="458015"/>
                    </a:cubicBezTo>
                    <a:cubicBezTo>
                      <a:pt x="188160" y="462841"/>
                      <a:pt x="188160" y="467667"/>
                      <a:pt x="188160" y="472493"/>
                    </a:cubicBezTo>
                    <a:lnTo>
                      <a:pt x="187839" y="481175"/>
                    </a:lnTo>
                    <a:cubicBezTo>
                      <a:pt x="187839" y="496610"/>
                      <a:pt x="190731" y="511409"/>
                      <a:pt x="196842" y="524917"/>
                    </a:cubicBezTo>
                    <a:cubicBezTo>
                      <a:pt x="199740" y="529743"/>
                      <a:pt x="204887" y="534247"/>
                      <a:pt x="211962" y="538424"/>
                    </a:cubicBezTo>
                    <a:cubicBezTo>
                      <a:pt x="218716" y="542608"/>
                      <a:pt x="224185" y="545184"/>
                      <a:pt x="228362" y="545506"/>
                    </a:cubicBezTo>
                    <a:cubicBezTo>
                      <a:pt x="232545" y="546148"/>
                      <a:pt x="234800" y="546148"/>
                      <a:pt x="235443" y="546148"/>
                    </a:cubicBezTo>
                    <a:cubicBezTo>
                      <a:pt x="241876" y="546148"/>
                      <a:pt x="247023" y="543572"/>
                      <a:pt x="250557" y="537782"/>
                    </a:cubicBezTo>
                    <a:cubicBezTo>
                      <a:pt x="253455" y="531671"/>
                      <a:pt x="255062" y="524595"/>
                      <a:pt x="255062" y="516556"/>
                    </a:cubicBezTo>
                    <a:cubicBezTo>
                      <a:pt x="254741" y="508511"/>
                      <a:pt x="254098" y="500472"/>
                      <a:pt x="253134" y="492433"/>
                    </a:cubicBezTo>
                    <a:cubicBezTo>
                      <a:pt x="250236" y="473136"/>
                      <a:pt x="248629" y="431000"/>
                      <a:pt x="248629" y="366027"/>
                    </a:cubicBezTo>
                    <a:cubicBezTo>
                      <a:pt x="248629" y="298161"/>
                      <a:pt x="251843" y="229326"/>
                      <a:pt x="258275" y="159854"/>
                    </a:cubicBezTo>
                    <a:lnTo>
                      <a:pt x="264708" y="98742"/>
                    </a:lnTo>
                    <a:cubicBezTo>
                      <a:pt x="267284" y="81694"/>
                      <a:pt x="268248" y="68829"/>
                      <a:pt x="268248" y="59499"/>
                    </a:cubicBezTo>
                    <a:cubicBezTo>
                      <a:pt x="268248" y="49211"/>
                      <a:pt x="267284" y="38595"/>
                      <a:pt x="265356" y="28301"/>
                    </a:cubicBezTo>
                    <a:cubicBezTo>
                      <a:pt x="263744" y="23153"/>
                      <a:pt x="260209" y="18655"/>
                      <a:pt x="254741" y="14472"/>
                    </a:cubicBezTo>
                    <a:cubicBezTo>
                      <a:pt x="248951" y="10610"/>
                      <a:pt x="244125" y="8361"/>
                      <a:pt x="240584" y="8039"/>
                    </a:cubicBezTo>
                    <a:cubicBezTo>
                      <a:pt x="236728" y="7718"/>
                      <a:pt x="234473" y="7718"/>
                      <a:pt x="233831" y="7718"/>
                    </a:cubicBezTo>
                    <a:cubicBezTo>
                      <a:pt x="228362" y="7718"/>
                      <a:pt x="224185" y="9646"/>
                      <a:pt x="220644" y="14150"/>
                    </a:cubicBezTo>
                    <a:cubicBezTo>
                      <a:pt x="211320" y="30234"/>
                      <a:pt x="205530" y="50496"/>
                      <a:pt x="203275" y="74941"/>
                    </a:cubicBezTo>
                    <a:cubicBezTo>
                      <a:pt x="195557" y="128334"/>
                      <a:pt x="190088" y="191374"/>
                      <a:pt x="187197" y="264065"/>
                    </a:cubicBezTo>
                    <a:cubicBezTo>
                      <a:pt x="177545" y="262459"/>
                      <a:pt x="167893" y="261495"/>
                      <a:pt x="158247" y="261495"/>
                    </a:cubicBezTo>
                    <a:cubicBezTo>
                      <a:pt x="150208" y="261495"/>
                      <a:pt x="137665" y="262459"/>
                      <a:pt x="120295" y="264386"/>
                    </a:cubicBezTo>
                    <a:cubicBezTo>
                      <a:pt x="100670" y="265350"/>
                      <a:pt x="82979" y="266642"/>
                      <a:pt x="66901" y="268570"/>
                    </a:cubicBezTo>
                    <a:cubicBezTo>
                      <a:pt x="69793" y="225791"/>
                      <a:pt x="76868" y="161461"/>
                      <a:pt x="87805" y="75905"/>
                    </a:cubicBezTo>
                    <a:cubicBezTo>
                      <a:pt x="89739" y="67223"/>
                      <a:pt x="90703" y="58856"/>
                      <a:pt x="90703" y="50175"/>
                    </a:cubicBezTo>
                    <a:cubicBezTo>
                      <a:pt x="90703" y="39559"/>
                      <a:pt x="89091" y="28622"/>
                      <a:pt x="86199" y="18012"/>
                    </a:cubicBezTo>
                    <a:cubicBezTo>
                      <a:pt x="84592" y="14150"/>
                      <a:pt x="80730" y="10288"/>
                      <a:pt x="75262" y="6754"/>
                    </a:cubicBezTo>
                    <a:cubicBezTo>
                      <a:pt x="69793" y="3213"/>
                      <a:pt x="64973" y="1285"/>
                      <a:pt x="61111" y="643"/>
                    </a:cubicBezTo>
                    <a:cubicBezTo>
                      <a:pt x="57250" y="321"/>
                      <a:pt x="54679" y="0"/>
                      <a:pt x="53394" y="0"/>
                    </a:cubicBezTo>
                    <a:cubicBezTo>
                      <a:pt x="48889" y="0"/>
                      <a:pt x="45349" y="1285"/>
                      <a:pt x="42778" y="4177"/>
                    </a:cubicBezTo>
                    <a:cubicBezTo>
                      <a:pt x="32484" y="18655"/>
                      <a:pt x="27015" y="34733"/>
                      <a:pt x="26372" y="53066"/>
                    </a:cubicBezTo>
                    <a:cubicBezTo>
                      <a:pt x="8682" y="168857"/>
                      <a:pt x="0" y="268248"/>
                      <a:pt x="0" y="351555"/>
                    </a:cubicBezTo>
                    <a:cubicBezTo>
                      <a:pt x="0" y="390793"/>
                      <a:pt x="2249" y="431643"/>
                      <a:pt x="6432" y="474421"/>
                    </a:cubicBezTo>
                    <a:cubicBezTo>
                      <a:pt x="6754" y="494040"/>
                      <a:pt x="10937" y="512052"/>
                      <a:pt x="18976" y="528458"/>
                    </a:cubicBezTo>
                    <a:cubicBezTo>
                      <a:pt x="23159" y="534890"/>
                      <a:pt x="28949" y="540037"/>
                      <a:pt x="35703" y="543572"/>
                    </a:cubicBezTo>
                    <a:cubicBezTo>
                      <a:pt x="42778" y="547112"/>
                      <a:pt x="49210" y="549040"/>
                      <a:pt x="55643" y="549040"/>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5" name="Google Shape;12535;p17"/>
              <p:cNvSpPr/>
              <p:nvPr/>
            </p:nvSpPr>
            <p:spPr>
              <a:xfrm>
                <a:off x="2007945" y="3493156"/>
                <a:ext cx="236407" cy="302665"/>
              </a:xfrm>
              <a:custGeom>
                <a:avLst/>
                <a:gdLst/>
                <a:ahLst/>
                <a:cxnLst/>
                <a:rect l="l" t="t" r="r" b="b"/>
                <a:pathLst>
                  <a:path w="236407" h="302665" extrusionOk="0">
                    <a:moveTo>
                      <a:pt x="209392" y="302666"/>
                    </a:moveTo>
                    <a:cubicBezTo>
                      <a:pt x="219686"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5" y="7717"/>
                    </a:lnTo>
                    <a:cubicBezTo>
                      <a:pt x="226761" y="5790"/>
                      <a:pt x="225149" y="4183"/>
                      <a:pt x="222578" y="2570"/>
                    </a:cubicBezTo>
                    <a:cubicBezTo>
                      <a:pt x="220008" y="964"/>
                      <a:pt x="217110" y="0"/>
                      <a:pt x="213897" y="0"/>
                    </a:cubicBezTo>
                    <a:cubicBezTo>
                      <a:pt x="211963" y="0"/>
                      <a:pt x="210356" y="642"/>
                      <a:pt x="209071" y="1606"/>
                    </a:cubicBezTo>
                    <a:lnTo>
                      <a:pt x="204566" y="5147"/>
                    </a:lnTo>
                    <a:cubicBezTo>
                      <a:pt x="196848" y="9973"/>
                      <a:pt x="190416" y="16406"/>
                      <a:pt x="184947" y="24445"/>
                    </a:cubicBezTo>
                    <a:cubicBezTo>
                      <a:pt x="180121"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7"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8" y="286581"/>
                      <a:pt x="94244" y="282726"/>
                      <a:pt x="100998" y="274359"/>
                    </a:cubicBezTo>
                    <a:cubicBezTo>
                      <a:pt x="104538" y="268569"/>
                      <a:pt x="107751"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6"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0" y="21225"/>
                    </a:cubicBezTo>
                    <a:lnTo>
                      <a:pt x="128013" y="20904"/>
                    </a:lnTo>
                    <a:cubicBezTo>
                      <a:pt x="140557" y="20904"/>
                      <a:pt x="149244" y="27336"/>
                      <a:pt x="153749" y="40207"/>
                    </a:cubicBezTo>
                    <a:cubicBezTo>
                      <a:pt x="158896" y="55322"/>
                      <a:pt x="162109" y="71406"/>
                      <a:pt x="163073" y="88126"/>
                    </a:cubicBezTo>
                    <a:lnTo>
                      <a:pt x="163395" y="90061"/>
                    </a:lnTo>
                    <a:lnTo>
                      <a:pt x="136058" y="146667"/>
                    </a:lnTo>
                    <a:cubicBezTo>
                      <a:pt x="125442" y="170148"/>
                      <a:pt x="113541" y="192665"/>
                      <a:pt x="100355" y="214854"/>
                    </a:cubicBezTo>
                    <a:lnTo>
                      <a:pt x="96493" y="220965"/>
                    </a:lnTo>
                    <a:cubicBezTo>
                      <a:pt x="88775" y="234801"/>
                      <a:pt x="81379" y="244125"/>
                      <a:pt x="74304"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6" name="Google Shape;12536;p17"/>
              <p:cNvSpPr/>
              <p:nvPr/>
            </p:nvSpPr>
            <p:spPr>
              <a:xfrm>
                <a:off x="2270088" y="3497018"/>
                <a:ext cx="215175" cy="527493"/>
              </a:xfrm>
              <a:custGeom>
                <a:avLst/>
                <a:gdLst/>
                <a:ahLst/>
                <a:cxnLst/>
                <a:rect l="l" t="t" r="r" b="b"/>
                <a:pathLst>
                  <a:path w="215175" h="527493" extrusionOk="0">
                    <a:moveTo>
                      <a:pt x="56607" y="527494"/>
                    </a:moveTo>
                    <a:cubicBezTo>
                      <a:pt x="66901" y="527494"/>
                      <a:pt x="72043" y="523310"/>
                      <a:pt x="72364" y="514623"/>
                    </a:cubicBezTo>
                    <a:cubicBezTo>
                      <a:pt x="66253" y="438397"/>
                      <a:pt x="63361" y="359273"/>
                      <a:pt x="63361" y="277894"/>
                    </a:cubicBezTo>
                    <a:cubicBezTo>
                      <a:pt x="79766" y="290116"/>
                      <a:pt x="98743" y="296228"/>
                      <a:pt x="119968" y="296228"/>
                    </a:cubicBezTo>
                    <a:cubicBezTo>
                      <a:pt x="147310" y="296228"/>
                      <a:pt x="168536" y="284326"/>
                      <a:pt x="183656" y="260203"/>
                    </a:cubicBezTo>
                    <a:cubicBezTo>
                      <a:pt x="200062" y="227077"/>
                      <a:pt x="209386" y="191695"/>
                      <a:pt x="212284" y="154386"/>
                    </a:cubicBezTo>
                    <a:cubicBezTo>
                      <a:pt x="214212" y="141842"/>
                      <a:pt x="215176" y="129620"/>
                      <a:pt x="215176" y="117076"/>
                    </a:cubicBezTo>
                    <a:cubicBezTo>
                      <a:pt x="215176" y="92310"/>
                      <a:pt x="211314" y="67544"/>
                      <a:pt x="203596" y="43421"/>
                    </a:cubicBezTo>
                    <a:cubicBezTo>
                      <a:pt x="194593" y="17042"/>
                      <a:pt x="179473" y="3535"/>
                      <a:pt x="157926" y="2892"/>
                    </a:cubicBezTo>
                    <a:cubicBezTo>
                      <a:pt x="135731" y="3535"/>
                      <a:pt x="114821" y="18655"/>
                      <a:pt x="94559" y="47598"/>
                    </a:cubicBezTo>
                    <a:cubicBezTo>
                      <a:pt x="84586" y="61112"/>
                      <a:pt x="76547" y="75905"/>
                      <a:pt x="70115" y="91989"/>
                    </a:cubicBezTo>
                    <a:cubicBezTo>
                      <a:pt x="70436" y="86199"/>
                      <a:pt x="70757" y="80409"/>
                      <a:pt x="70757" y="74619"/>
                    </a:cubicBezTo>
                    <a:cubicBezTo>
                      <a:pt x="70757" y="64003"/>
                      <a:pt x="70115" y="53709"/>
                      <a:pt x="68508" y="43742"/>
                    </a:cubicBezTo>
                    <a:cubicBezTo>
                      <a:pt x="66253" y="27979"/>
                      <a:pt x="60469" y="14472"/>
                      <a:pt x="51138" y="3535"/>
                    </a:cubicBezTo>
                    <a:cubicBezTo>
                      <a:pt x="48889" y="1286"/>
                      <a:pt x="46313" y="0"/>
                      <a:pt x="43421" y="0"/>
                    </a:cubicBezTo>
                    <a:cubicBezTo>
                      <a:pt x="42457" y="0"/>
                      <a:pt x="41808" y="0"/>
                      <a:pt x="41165" y="322"/>
                    </a:cubicBezTo>
                    <a:cubicBezTo>
                      <a:pt x="27015" y="6754"/>
                      <a:pt x="18012" y="19619"/>
                      <a:pt x="13829" y="38916"/>
                    </a:cubicBezTo>
                    <a:cubicBezTo>
                      <a:pt x="9646" y="58535"/>
                      <a:pt x="7075" y="78475"/>
                      <a:pt x="6111" y="99385"/>
                    </a:cubicBezTo>
                    <a:cubicBezTo>
                      <a:pt x="1928" y="152136"/>
                      <a:pt x="0" y="209386"/>
                      <a:pt x="0" y="270819"/>
                    </a:cubicBezTo>
                    <a:cubicBezTo>
                      <a:pt x="0" y="347051"/>
                      <a:pt x="3213" y="423277"/>
                      <a:pt x="9325" y="499508"/>
                    </a:cubicBezTo>
                    <a:cubicBezTo>
                      <a:pt x="10610" y="507548"/>
                      <a:pt x="16400" y="513980"/>
                      <a:pt x="26694" y="519448"/>
                    </a:cubicBezTo>
                    <a:cubicBezTo>
                      <a:pt x="36667" y="524917"/>
                      <a:pt x="46955" y="527494"/>
                      <a:pt x="56607" y="527494"/>
                    </a:cubicBezTo>
                    <a:close/>
                    <a:moveTo>
                      <a:pt x="81052" y="261173"/>
                    </a:moveTo>
                    <a:cubicBezTo>
                      <a:pt x="74619" y="261173"/>
                      <a:pt x="69151" y="258918"/>
                      <a:pt x="63682" y="254741"/>
                    </a:cubicBezTo>
                    <a:cubicBezTo>
                      <a:pt x="63682" y="248951"/>
                      <a:pt x="63682" y="245410"/>
                      <a:pt x="64003" y="243804"/>
                    </a:cubicBezTo>
                    <a:cubicBezTo>
                      <a:pt x="65289" y="243161"/>
                      <a:pt x="67223" y="230939"/>
                      <a:pt x="70436" y="207137"/>
                    </a:cubicBezTo>
                    <a:cubicBezTo>
                      <a:pt x="73977" y="171434"/>
                      <a:pt x="81373" y="136373"/>
                      <a:pt x="92631" y="101956"/>
                    </a:cubicBezTo>
                    <a:cubicBezTo>
                      <a:pt x="103247" y="69472"/>
                      <a:pt x="119647" y="44385"/>
                      <a:pt x="141199" y="26694"/>
                    </a:cubicBezTo>
                    <a:cubicBezTo>
                      <a:pt x="148596" y="20583"/>
                      <a:pt x="154064" y="17042"/>
                      <a:pt x="157278" y="16721"/>
                    </a:cubicBezTo>
                    <a:cubicBezTo>
                      <a:pt x="160497" y="16400"/>
                      <a:pt x="162425" y="16400"/>
                      <a:pt x="162746" y="16400"/>
                    </a:cubicBezTo>
                    <a:cubicBezTo>
                      <a:pt x="166929" y="16400"/>
                      <a:pt x="169178" y="19940"/>
                      <a:pt x="169178" y="27658"/>
                    </a:cubicBezTo>
                    <a:cubicBezTo>
                      <a:pt x="169178" y="32162"/>
                      <a:pt x="167893" y="38916"/>
                      <a:pt x="165323" y="47598"/>
                    </a:cubicBezTo>
                    <a:cubicBezTo>
                      <a:pt x="162746" y="57571"/>
                      <a:pt x="161139" y="68508"/>
                      <a:pt x="159854" y="80731"/>
                    </a:cubicBezTo>
                    <a:cubicBezTo>
                      <a:pt x="157605" y="106139"/>
                      <a:pt x="151166" y="139593"/>
                      <a:pt x="140878" y="181080"/>
                    </a:cubicBezTo>
                    <a:cubicBezTo>
                      <a:pt x="137980" y="194272"/>
                      <a:pt x="134446" y="206494"/>
                      <a:pt x="130584" y="217425"/>
                    </a:cubicBezTo>
                    <a:cubicBezTo>
                      <a:pt x="126722" y="228684"/>
                      <a:pt x="121259" y="238014"/>
                      <a:pt x="113857" y="245731"/>
                    </a:cubicBezTo>
                    <a:cubicBezTo>
                      <a:pt x="103890" y="256026"/>
                      <a:pt x="92953" y="261173"/>
                      <a:pt x="81052"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7" name="Google Shape;12537;p17"/>
              <p:cNvSpPr/>
              <p:nvPr/>
            </p:nvSpPr>
            <p:spPr>
              <a:xfrm>
                <a:off x="2510994" y="3497018"/>
                <a:ext cx="215181" cy="527493"/>
              </a:xfrm>
              <a:custGeom>
                <a:avLst/>
                <a:gdLst/>
                <a:ahLst/>
                <a:cxnLst/>
                <a:rect l="l" t="t" r="r" b="b"/>
                <a:pathLst>
                  <a:path w="215181" h="527493" extrusionOk="0">
                    <a:moveTo>
                      <a:pt x="56613" y="527494"/>
                    </a:moveTo>
                    <a:cubicBezTo>
                      <a:pt x="66901" y="527494"/>
                      <a:pt x="72049" y="523310"/>
                      <a:pt x="72370" y="514623"/>
                    </a:cubicBezTo>
                    <a:cubicBezTo>
                      <a:pt x="66259" y="438397"/>
                      <a:pt x="63367" y="359273"/>
                      <a:pt x="63367" y="277894"/>
                    </a:cubicBezTo>
                    <a:cubicBezTo>
                      <a:pt x="79766" y="290116"/>
                      <a:pt x="98749" y="296228"/>
                      <a:pt x="119974" y="296228"/>
                    </a:cubicBezTo>
                    <a:cubicBezTo>
                      <a:pt x="147316" y="296228"/>
                      <a:pt x="168542" y="284326"/>
                      <a:pt x="183662" y="260203"/>
                    </a:cubicBezTo>
                    <a:cubicBezTo>
                      <a:pt x="200062" y="227077"/>
                      <a:pt x="209392" y="191695"/>
                      <a:pt x="212284" y="154386"/>
                    </a:cubicBezTo>
                    <a:cubicBezTo>
                      <a:pt x="214218" y="141842"/>
                      <a:pt x="215182" y="129620"/>
                      <a:pt x="215182" y="117076"/>
                    </a:cubicBezTo>
                    <a:cubicBezTo>
                      <a:pt x="215182" y="92310"/>
                      <a:pt x="211320" y="67544"/>
                      <a:pt x="203602" y="43421"/>
                    </a:cubicBezTo>
                    <a:cubicBezTo>
                      <a:pt x="194593" y="17042"/>
                      <a:pt x="179479" y="3535"/>
                      <a:pt x="157926" y="2892"/>
                    </a:cubicBezTo>
                    <a:cubicBezTo>
                      <a:pt x="135737" y="3535"/>
                      <a:pt x="114827" y="18655"/>
                      <a:pt x="94565" y="47598"/>
                    </a:cubicBezTo>
                    <a:cubicBezTo>
                      <a:pt x="84592" y="61112"/>
                      <a:pt x="76553" y="75905"/>
                      <a:pt x="70121" y="91989"/>
                    </a:cubicBezTo>
                    <a:cubicBezTo>
                      <a:pt x="70442" y="86199"/>
                      <a:pt x="70763" y="80409"/>
                      <a:pt x="70763" y="74619"/>
                    </a:cubicBezTo>
                    <a:cubicBezTo>
                      <a:pt x="70763" y="64003"/>
                      <a:pt x="70121" y="53709"/>
                      <a:pt x="68514" y="43742"/>
                    </a:cubicBezTo>
                    <a:cubicBezTo>
                      <a:pt x="66259" y="27979"/>
                      <a:pt x="60469" y="14472"/>
                      <a:pt x="51144" y="3535"/>
                    </a:cubicBezTo>
                    <a:cubicBezTo>
                      <a:pt x="48889" y="1286"/>
                      <a:pt x="46319" y="0"/>
                      <a:pt x="43421" y="0"/>
                    </a:cubicBezTo>
                    <a:cubicBezTo>
                      <a:pt x="42457" y="0"/>
                      <a:pt x="41814" y="0"/>
                      <a:pt x="41171" y="322"/>
                    </a:cubicBezTo>
                    <a:cubicBezTo>
                      <a:pt x="27021" y="6754"/>
                      <a:pt x="18012" y="19619"/>
                      <a:pt x="13835" y="38916"/>
                    </a:cubicBezTo>
                    <a:cubicBezTo>
                      <a:pt x="9652" y="58535"/>
                      <a:pt x="7075" y="78475"/>
                      <a:pt x="6111" y="99385"/>
                    </a:cubicBezTo>
                    <a:cubicBezTo>
                      <a:pt x="1934" y="152136"/>
                      <a:pt x="0" y="209386"/>
                      <a:pt x="0" y="270819"/>
                    </a:cubicBezTo>
                    <a:cubicBezTo>
                      <a:pt x="0" y="347051"/>
                      <a:pt x="3219" y="423277"/>
                      <a:pt x="9330" y="499508"/>
                    </a:cubicBezTo>
                    <a:cubicBezTo>
                      <a:pt x="10616" y="507548"/>
                      <a:pt x="16406" y="513980"/>
                      <a:pt x="26700" y="519448"/>
                    </a:cubicBezTo>
                    <a:cubicBezTo>
                      <a:pt x="36667" y="524917"/>
                      <a:pt x="46961" y="527494"/>
                      <a:pt x="56613" y="527494"/>
                    </a:cubicBezTo>
                    <a:close/>
                    <a:moveTo>
                      <a:pt x="81058" y="261173"/>
                    </a:moveTo>
                    <a:cubicBezTo>
                      <a:pt x="74625" y="261173"/>
                      <a:pt x="69157" y="258918"/>
                      <a:pt x="63688" y="254741"/>
                    </a:cubicBezTo>
                    <a:cubicBezTo>
                      <a:pt x="63688" y="248951"/>
                      <a:pt x="63688" y="245410"/>
                      <a:pt x="64009" y="243804"/>
                    </a:cubicBezTo>
                    <a:cubicBezTo>
                      <a:pt x="65295" y="243161"/>
                      <a:pt x="67223" y="230939"/>
                      <a:pt x="70442" y="207137"/>
                    </a:cubicBezTo>
                    <a:cubicBezTo>
                      <a:pt x="73976" y="171434"/>
                      <a:pt x="81379" y="136373"/>
                      <a:pt x="92637" y="101956"/>
                    </a:cubicBezTo>
                    <a:cubicBezTo>
                      <a:pt x="103247" y="69472"/>
                      <a:pt x="119653" y="44385"/>
                      <a:pt x="141205" y="26694"/>
                    </a:cubicBezTo>
                    <a:cubicBezTo>
                      <a:pt x="148602" y="20583"/>
                      <a:pt x="154070" y="17042"/>
                      <a:pt x="157283" y="16721"/>
                    </a:cubicBezTo>
                    <a:cubicBezTo>
                      <a:pt x="160503" y="16400"/>
                      <a:pt x="162431" y="16400"/>
                      <a:pt x="162752" y="16400"/>
                    </a:cubicBezTo>
                    <a:cubicBezTo>
                      <a:pt x="166935" y="16400"/>
                      <a:pt x="169184" y="19940"/>
                      <a:pt x="169184" y="27658"/>
                    </a:cubicBezTo>
                    <a:cubicBezTo>
                      <a:pt x="169184" y="32162"/>
                      <a:pt x="167899" y="38916"/>
                      <a:pt x="165329" y="47598"/>
                    </a:cubicBezTo>
                    <a:cubicBezTo>
                      <a:pt x="162752" y="57571"/>
                      <a:pt x="161145" y="68508"/>
                      <a:pt x="159860" y="80731"/>
                    </a:cubicBezTo>
                    <a:cubicBezTo>
                      <a:pt x="157605" y="106139"/>
                      <a:pt x="151172" y="139593"/>
                      <a:pt x="140884" y="181080"/>
                    </a:cubicBezTo>
                    <a:cubicBezTo>
                      <a:pt x="137986" y="194272"/>
                      <a:pt x="134445" y="206494"/>
                      <a:pt x="130589" y="217425"/>
                    </a:cubicBezTo>
                    <a:cubicBezTo>
                      <a:pt x="126728" y="228684"/>
                      <a:pt x="121259" y="238014"/>
                      <a:pt x="113863" y="245731"/>
                    </a:cubicBezTo>
                    <a:cubicBezTo>
                      <a:pt x="103890" y="256026"/>
                      <a:pt x="92959" y="261173"/>
                      <a:pt x="81058"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8" name="Google Shape;12538;p17"/>
              <p:cNvSpPr/>
              <p:nvPr/>
            </p:nvSpPr>
            <p:spPr>
              <a:xfrm>
                <a:off x="2751906" y="3500231"/>
                <a:ext cx="209713" cy="513343"/>
              </a:xfrm>
              <a:custGeom>
                <a:avLst/>
                <a:gdLst/>
                <a:ahLst/>
                <a:cxnLst/>
                <a:rect l="l" t="t" r="r" b="b"/>
                <a:pathLst>
                  <a:path w="209713" h="513343" extrusionOk="0">
                    <a:moveTo>
                      <a:pt x="116433" y="513343"/>
                    </a:moveTo>
                    <a:cubicBezTo>
                      <a:pt x="119974" y="513343"/>
                      <a:pt x="123508" y="513022"/>
                      <a:pt x="126728" y="512379"/>
                    </a:cubicBezTo>
                    <a:cubicBezTo>
                      <a:pt x="172076" y="501442"/>
                      <a:pt x="198134" y="463811"/>
                      <a:pt x="204566" y="399480"/>
                    </a:cubicBezTo>
                    <a:cubicBezTo>
                      <a:pt x="208101" y="362814"/>
                      <a:pt x="209713" y="326146"/>
                      <a:pt x="209713" y="289480"/>
                    </a:cubicBezTo>
                    <a:cubicBezTo>
                      <a:pt x="209713" y="264714"/>
                      <a:pt x="209064" y="240269"/>
                      <a:pt x="207458" y="215824"/>
                    </a:cubicBezTo>
                    <a:cubicBezTo>
                      <a:pt x="207458" y="211320"/>
                      <a:pt x="207137" y="200383"/>
                      <a:pt x="206494" y="182692"/>
                    </a:cubicBezTo>
                    <a:cubicBezTo>
                      <a:pt x="205530" y="153421"/>
                      <a:pt x="204245" y="123830"/>
                      <a:pt x="202632" y="94244"/>
                    </a:cubicBezTo>
                    <a:cubicBezTo>
                      <a:pt x="201989" y="67223"/>
                      <a:pt x="199740" y="40529"/>
                      <a:pt x="196200" y="14471"/>
                    </a:cubicBezTo>
                    <a:cubicBezTo>
                      <a:pt x="195236" y="10294"/>
                      <a:pt x="191701" y="7075"/>
                      <a:pt x="186233" y="4183"/>
                    </a:cubicBezTo>
                    <a:cubicBezTo>
                      <a:pt x="180764" y="1285"/>
                      <a:pt x="175617" y="0"/>
                      <a:pt x="170470" y="0"/>
                    </a:cubicBezTo>
                    <a:cubicBezTo>
                      <a:pt x="165965" y="0"/>
                      <a:pt x="163395" y="1606"/>
                      <a:pt x="162752" y="5147"/>
                    </a:cubicBezTo>
                    <a:cubicBezTo>
                      <a:pt x="150851" y="41814"/>
                      <a:pt x="144740" y="79766"/>
                      <a:pt x="144740" y="118367"/>
                    </a:cubicBezTo>
                    <a:cubicBezTo>
                      <a:pt x="144740" y="125763"/>
                      <a:pt x="145061" y="133160"/>
                      <a:pt x="145382" y="140878"/>
                    </a:cubicBezTo>
                    <a:lnTo>
                      <a:pt x="145382" y="161467"/>
                    </a:lnTo>
                    <a:cubicBezTo>
                      <a:pt x="134445" y="206815"/>
                      <a:pt x="117397" y="233515"/>
                      <a:pt x="93595" y="241233"/>
                    </a:cubicBezTo>
                    <a:cubicBezTo>
                      <a:pt x="91346" y="241876"/>
                      <a:pt x="89418" y="242197"/>
                      <a:pt x="87805" y="242197"/>
                    </a:cubicBezTo>
                    <a:cubicBezTo>
                      <a:pt x="84913" y="242197"/>
                      <a:pt x="82022" y="239626"/>
                      <a:pt x="79124" y="233837"/>
                    </a:cubicBezTo>
                    <a:cubicBezTo>
                      <a:pt x="68829" y="214212"/>
                      <a:pt x="63039" y="185268"/>
                      <a:pt x="61754" y="147631"/>
                    </a:cubicBezTo>
                    <a:cubicBezTo>
                      <a:pt x="61433" y="138307"/>
                      <a:pt x="61111" y="128656"/>
                      <a:pt x="61111" y="119331"/>
                    </a:cubicBezTo>
                    <a:cubicBezTo>
                      <a:pt x="61111" y="107430"/>
                      <a:pt x="61433" y="95529"/>
                      <a:pt x="62075" y="83628"/>
                    </a:cubicBezTo>
                    <a:lnTo>
                      <a:pt x="62075" y="72370"/>
                    </a:lnTo>
                    <a:cubicBezTo>
                      <a:pt x="62075" y="57898"/>
                      <a:pt x="61433" y="39886"/>
                      <a:pt x="59505" y="18012"/>
                    </a:cubicBezTo>
                    <a:cubicBezTo>
                      <a:pt x="59184" y="14471"/>
                      <a:pt x="56607" y="11258"/>
                      <a:pt x="52430" y="8360"/>
                    </a:cubicBezTo>
                    <a:cubicBezTo>
                      <a:pt x="48246" y="5468"/>
                      <a:pt x="43742" y="4183"/>
                      <a:pt x="39237" y="4183"/>
                    </a:cubicBezTo>
                    <a:cubicBezTo>
                      <a:pt x="35060" y="4183"/>
                      <a:pt x="31841" y="5468"/>
                      <a:pt x="29913" y="8360"/>
                    </a:cubicBezTo>
                    <a:cubicBezTo>
                      <a:pt x="14472" y="30877"/>
                      <a:pt x="5147" y="55643"/>
                      <a:pt x="2249" y="82986"/>
                    </a:cubicBezTo>
                    <a:cubicBezTo>
                      <a:pt x="643" y="96172"/>
                      <a:pt x="0" y="109037"/>
                      <a:pt x="0" y="122223"/>
                    </a:cubicBezTo>
                    <a:cubicBezTo>
                      <a:pt x="0" y="135409"/>
                      <a:pt x="643" y="148602"/>
                      <a:pt x="2249" y="161788"/>
                    </a:cubicBezTo>
                    <a:cubicBezTo>
                      <a:pt x="4826" y="189125"/>
                      <a:pt x="13186" y="213569"/>
                      <a:pt x="27342" y="235765"/>
                    </a:cubicBezTo>
                    <a:cubicBezTo>
                      <a:pt x="41171" y="257960"/>
                      <a:pt x="62718" y="271146"/>
                      <a:pt x="91989" y="275323"/>
                    </a:cubicBezTo>
                    <a:cubicBezTo>
                      <a:pt x="95208" y="275651"/>
                      <a:pt x="98100" y="275972"/>
                      <a:pt x="100998" y="275972"/>
                    </a:cubicBezTo>
                    <a:cubicBezTo>
                      <a:pt x="121259" y="275972"/>
                      <a:pt x="134445" y="267284"/>
                      <a:pt x="141199" y="249915"/>
                    </a:cubicBezTo>
                    <a:cubicBezTo>
                      <a:pt x="143454" y="243804"/>
                      <a:pt x="145382" y="237371"/>
                      <a:pt x="147310" y="230939"/>
                    </a:cubicBezTo>
                    <a:cubicBezTo>
                      <a:pt x="147632" y="250557"/>
                      <a:pt x="147953" y="274681"/>
                      <a:pt x="147953" y="303309"/>
                    </a:cubicBezTo>
                    <a:lnTo>
                      <a:pt x="148274" y="322606"/>
                    </a:lnTo>
                    <a:cubicBezTo>
                      <a:pt x="148274" y="358951"/>
                      <a:pt x="143133" y="394012"/>
                      <a:pt x="132839" y="428108"/>
                    </a:cubicBezTo>
                    <a:cubicBezTo>
                      <a:pt x="126728" y="446442"/>
                      <a:pt x="115148" y="460913"/>
                      <a:pt x="98742" y="470886"/>
                    </a:cubicBezTo>
                    <a:cubicBezTo>
                      <a:pt x="93595" y="473457"/>
                      <a:pt x="88775" y="474742"/>
                      <a:pt x="84271" y="474742"/>
                    </a:cubicBezTo>
                    <a:cubicBezTo>
                      <a:pt x="74619" y="474742"/>
                      <a:pt x="65295" y="467667"/>
                      <a:pt x="56607" y="453517"/>
                    </a:cubicBezTo>
                    <a:cubicBezTo>
                      <a:pt x="54036" y="450298"/>
                      <a:pt x="51138" y="448691"/>
                      <a:pt x="48246" y="448370"/>
                    </a:cubicBezTo>
                    <a:cubicBezTo>
                      <a:pt x="46640" y="448370"/>
                      <a:pt x="45027" y="449012"/>
                      <a:pt x="44063" y="450298"/>
                    </a:cubicBezTo>
                    <a:cubicBezTo>
                      <a:pt x="40207" y="456730"/>
                      <a:pt x="38273" y="463163"/>
                      <a:pt x="38273" y="468631"/>
                    </a:cubicBezTo>
                    <a:cubicBezTo>
                      <a:pt x="38273" y="475385"/>
                      <a:pt x="40850" y="481175"/>
                      <a:pt x="46319" y="486643"/>
                    </a:cubicBezTo>
                    <a:cubicBezTo>
                      <a:pt x="56286" y="496616"/>
                      <a:pt x="68508" y="503691"/>
                      <a:pt x="82343" y="507553"/>
                    </a:cubicBezTo>
                    <a:cubicBezTo>
                      <a:pt x="96172" y="511409"/>
                      <a:pt x="107430" y="513343"/>
                      <a:pt x="116433" y="51334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39" name="Google Shape;12539;p17"/>
              <p:cNvSpPr/>
              <p:nvPr/>
            </p:nvSpPr>
            <p:spPr>
              <a:xfrm>
                <a:off x="3170041" y="3316575"/>
                <a:ext cx="265356" cy="549682"/>
              </a:xfrm>
              <a:custGeom>
                <a:avLst/>
                <a:gdLst/>
                <a:ahLst/>
                <a:cxnLst/>
                <a:rect l="l" t="t" r="r" b="b"/>
                <a:pathLst>
                  <a:path w="265356" h="549682" extrusionOk="0">
                    <a:moveTo>
                      <a:pt x="75910" y="549683"/>
                    </a:moveTo>
                    <a:cubicBezTo>
                      <a:pt x="81052" y="549683"/>
                      <a:pt x="85556" y="548398"/>
                      <a:pt x="90061" y="545827"/>
                    </a:cubicBezTo>
                    <a:cubicBezTo>
                      <a:pt x="94244" y="542929"/>
                      <a:pt x="96172" y="539716"/>
                      <a:pt x="96172" y="536497"/>
                    </a:cubicBezTo>
                    <a:cubicBezTo>
                      <a:pt x="96172" y="532641"/>
                      <a:pt x="94244" y="528779"/>
                      <a:pt x="90382" y="524917"/>
                    </a:cubicBezTo>
                    <a:lnTo>
                      <a:pt x="91025" y="524917"/>
                    </a:lnTo>
                    <a:cubicBezTo>
                      <a:pt x="82343" y="514629"/>
                      <a:pt x="78160" y="498866"/>
                      <a:pt x="78160" y="477640"/>
                    </a:cubicBezTo>
                    <a:cubicBezTo>
                      <a:pt x="69793" y="382432"/>
                      <a:pt x="64973" y="310384"/>
                      <a:pt x="64331" y="261173"/>
                    </a:cubicBezTo>
                    <a:lnTo>
                      <a:pt x="64009" y="259888"/>
                    </a:lnTo>
                    <a:cubicBezTo>
                      <a:pt x="65295" y="259888"/>
                      <a:pt x="66580" y="260209"/>
                      <a:pt x="67544" y="260531"/>
                    </a:cubicBezTo>
                    <a:cubicBezTo>
                      <a:pt x="76232" y="261816"/>
                      <a:pt x="84913" y="262459"/>
                      <a:pt x="93916" y="262459"/>
                    </a:cubicBezTo>
                    <a:cubicBezTo>
                      <a:pt x="100677" y="262459"/>
                      <a:pt x="107430" y="262137"/>
                      <a:pt x="114184" y="261816"/>
                    </a:cubicBezTo>
                    <a:lnTo>
                      <a:pt x="144740" y="262780"/>
                    </a:lnTo>
                    <a:cubicBezTo>
                      <a:pt x="149566" y="262780"/>
                      <a:pt x="154385" y="262780"/>
                      <a:pt x="159211" y="262459"/>
                    </a:cubicBezTo>
                    <a:cubicBezTo>
                      <a:pt x="168863" y="261816"/>
                      <a:pt x="177545" y="258918"/>
                      <a:pt x="184941" y="254098"/>
                    </a:cubicBezTo>
                    <a:cubicBezTo>
                      <a:pt x="185911" y="253456"/>
                      <a:pt x="186233" y="252485"/>
                      <a:pt x="186233" y="251843"/>
                    </a:cubicBezTo>
                    <a:cubicBezTo>
                      <a:pt x="186233" y="250557"/>
                      <a:pt x="184941" y="248951"/>
                      <a:pt x="182692" y="247017"/>
                    </a:cubicBezTo>
                    <a:cubicBezTo>
                      <a:pt x="181086" y="246053"/>
                      <a:pt x="180122" y="245410"/>
                      <a:pt x="179158" y="245089"/>
                    </a:cubicBezTo>
                    <a:cubicBezTo>
                      <a:pt x="162109" y="240263"/>
                      <a:pt x="145061" y="237692"/>
                      <a:pt x="127692" y="237692"/>
                    </a:cubicBezTo>
                    <a:cubicBezTo>
                      <a:pt x="122545" y="237692"/>
                      <a:pt x="117397" y="238014"/>
                      <a:pt x="112250" y="238335"/>
                    </a:cubicBezTo>
                    <a:cubicBezTo>
                      <a:pt x="108073" y="238656"/>
                      <a:pt x="99706" y="238656"/>
                      <a:pt x="87805" y="238656"/>
                    </a:cubicBezTo>
                    <a:lnTo>
                      <a:pt x="77517" y="238335"/>
                    </a:lnTo>
                    <a:cubicBezTo>
                      <a:pt x="72691" y="238335"/>
                      <a:pt x="68187" y="238335"/>
                      <a:pt x="63682" y="238978"/>
                    </a:cubicBezTo>
                    <a:lnTo>
                      <a:pt x="63682" y="227077"/>
                    </a:lnTo>
                    <a:cubicBezTo>
                      <a:pt x="63682" y="162752"/>
                      <a:pt x="66580" y="112571"/>
                      <a:pt x="72691" y="76226"/>
                    </a:cubicBezTo>
                    <a:cubicBezTo>
                      <a:pt x="74298" y="66259"/>
                      <a:pt x="75262" y="56607"/>
                      <a:pt x="75910" y="46955"/>
                    </a:cubicBezTo>
                    <a:lnTo>
                      <a:pt x="98742" y="47283"/>
                    </a:lnTo>
                    <a:lnTo>
                      <a:pt x="161467" y="45991"/>
                    </a:lnTo>
                    <a:lnTo>
                      <a:pt x="185590" y="46313"/>
                    </a:lnTo>
                    <a:cubicBezTo>
                      <a:pt x="191380" y="46634"/>
                      <a:pt x="197170" y="46955"/>
                      <a:pt x="202954" y="46955"/>
                    </a:cubicBezTo>
                    <a:cubicBezTo>
                      <a:pt x="223221" y="46955"/>
                      <a:pt x="243161" y="44706"/>
                      <a:pt x="262780" y="40523"/>
                    </a:cubicBezTo>
                    <a:cubicBezTo>
                      <a:pt x="264392" y="40202"/>
                      <a:pt x="265356" y="39559"/>
                      <a:pt x="265356" y="38273"/>
                    </a:cubicBezTo>
                    <a:cubicBezTo>
                      <a:pt x="265035" y="29592"/>
                      <a:pt x="241876" y="25409"/>
                      <a:pt x="195878" y="25409"/>
                    </a:cubicBezTo>
                    <a:cubicBezTo>
                      <a:pt x="188803" y="25409"/>
                      <a:pt x="173046" y="25730"/>
                      <a:pt x="148596" y="26373"/>
                    </a:cubicBezTo>
                    <a:lnTo>
                      <a:pt x="104854" y="26051"/>
                    </a:lnTo>
                    <a:lnTo>
                      <a:pt x="74941" y="26373"/>
                    </a:lnTo>
                    <a:lnTo>
                      <a:pt x="74298" y="22511"/>
                    </a:lnTo>
                    <a:cubicBezTo>
                      <a:pt x="73012" y="16727"/>
                      <a:pt x="69151" y="11580"/>
                      <a:pt x="62718" y="7397"/>
                    </a:cubicBezTo>
                    <a:cubicBezTo>
                      <a:pt x="56286" y="3213"/>
                      <a:pt x="51138" y="643"/>
                      <a:pt x="46961" y="322"/>
                    </a:cubicBezTo>
                    <a:cubicBezTo>
                      <a:pt x="43099" y="0"/>
                      <a:pt x="40529" y="0"/>
                      <a:pt x="39886" y="0"/>
                    </a:cubicBezTo>
                    <a:cubicBezTo>
                      <a:pt x="33775" y="0"/>
                      <a:pt x="28949" y="2249"/>
                      <a:pt x="25408" y="6754"/>
                    </a:cubicBezTo>
                    <a:cubicBezTo>
                      <a:pt x="15442" y="23802"/>
                      <a:pt x="10294" y="42136"/>
                      <a:pt x="9330" y="62076"/>
                    </a:cubicBezTo>
                    <a:lnTo>
                      <a:pt x="8682" y="69472"/>
                    </a:lnTo>
                    <a:cubicBezTo>
                      <a:pt x="2892" y="115469"/>
                      <a:pt x="0" y="163716"/>
                      <a:pt x="0" y="214533"/>
                    </a:cubicBezTo>
                    <a:cubicBezTo>
                      <a:pt x="0" y="268248"/>
                      <a:pt x="3862" y="339012"/>
                      <a:pt x="11580" y="426496"/>
                    </a:cubicBezTo>
                    <a:cubicBezTo>
                      <a:pt x="12543" y="450298"/>
                      <a:pt x="14472" y="470238"/>
                      <a:pt x="17369" y="486643"/>
                    </a:cubicBezTo>
                    <a:cubicBezTo>
                      <a:pt x="20261" y="503049"/>
                      <a:pt x="27015" y="517842"/>
                      <a:pt x="37631" y="531028"/>
                    </a:cubicBezTo>
                    <a:cubicBezTo>
                      <a:pt x="43421" y="537460"/>
                      <a:pt x="50175" y="542286"/>
                      <a:pt x="57898" y="545184"/>
                    </a:cubicBezTo>
                    <a:cubicBezTo>
                      <a:pt x="65616" y="548076"/>
                      <a:pt x="71406" y="549683"/>
                      <a:pt x="75910" y="5496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40" name="Google Shape;12540;p17"/>
              <p:cNvSpPr/>
              <p:nvPr/>
            </p:nvSpPr>
            <p:spPr>
              <a:xfrm>
                <a:off x="3377499" y="3493156"/>
                <a:ext cx="236407" cy="302665"/>
              </a:xfrm>
              <a:custGeom>
                <a:avLst/>
                <a:gdLst/>
                <a:ahLst/>
                <a:cxnLst/>
                <a:rect l="l" t="t" r="r" b="b"/>
                <a:pathLst>
                  <a:path w="236407" h="302665" extrusionOk="0">
                    <a:moveTo>
                      <a:pt x="209392" y="302666"/>
                    </a:moveTo>
                    <a:cubicBezTo>
                      <a:pt x="219680"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6" y="7717"/>
                    </a:lnTo>
                    <a:cubicBezTo>
                      <a:pt x="226762" y="5790"/>
                      <a:pt x="225149" y="4183"/>
                      <a:pt x="222578" y="2570"/>
                    </a:cubicBezTo>
                    <a:cubicBezTo>
                      <a:pt x="220002" y="964"/>
                      <a:pt x="217110" y="0"/>
                      <a:pt x="213891" y="0"/>
                    </a:cubicBezTo>
                    <a:cubicBezTo>
                      <a:pt x="211962" y="0"/>
                      <a:pt x="210356" y="642"/>
                      <a:pt x="209071" y="1606"/>
                    </a:cubicBezTo>
                    <a:lnTo>
                      <a:pt x="204566" y="5147"/>
                    </a:lnTo>
                    <a:cubicBezTo>
                      <a:pt x="196848" y="9973"/>
                      <a:pt x="190416" y="16406"/>
                      <a:pt x="184947" y="24445"/>
                    </a:cubicBezTo>
                    <a:cubicBezTo>
                      <a:pt x="180122"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8"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7" y="286581"/>
                      <a:pt x="94244" y="282726"/>
                      <a:pt x="100998" y="274359"/>
                    </a:cubicBezTo>
                    <a:cubicBezTo>
                      <a:pt x="104532" y="268569"/>
                      <a:pt x="107752"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7"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1" y="21225"/>
                    </a:cubicBezTo>
                    <a:lnTo>
                      <a:pt x="128013" y="20904"/>
                    </a:lnTo>
                    <a:cubicBezTo>
                      <a:pt x="140557" y="20904"/>
                      <a:pt x="149244" y="27336"/>
                      <a:pt x="153749" y="40207"/>
                    </a:cubicBezTo>
                    <a:cubicBezTo>
                      <a:pt x="158890" y="55322"/>
                      <a:pt x="162109" y="71406"/>
                      <a:pt x="163073" y="88126"/>
                    </a:cubicBezTo>
                    <a:lnTo>
                      <a:pt x="163395" y="90061"/>
                    </a:lnTo>
                    <a:lnTo>
                      <a:pt x="136058" y="146667"/>
                    </a:lnTo>
                    <a:cubicBezTo>
                      <a:pt x="125442" y="170148"/>
                      <a:pt x="113542" y="192665"/>
                      <a:pt x="100355" y="214854"/>
                    </a:cubicBezTo>
                    <a:lnTo>
                      <a:pt x="96493" y="220965"/>
                    </a:lnTo>
                    <a:cubicBezTo>
                      <a:pt x="88775" y="234801"/>
                      <a:pt x="81379" y="244125"/>
                      <a:pt x="74298"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41" name="Google Shape;12541;p17"/>
              <p:cNvSpPr/>
              <p:nvPr/>
            </p:nvSpPr>
            <p:spPr>
              <a:xfrm>
                <a:off x="3648966" y="3332011"/>
                <a:ext cx="146025" cy="447405"/>
              </a:xfrm>
              <a:custGeom>
                <a:avLst/>
                <a:gdLst/>
                <a:ahLst/>
                <a:cxnLst/>
                <a:rect l="l" t="t" r="r" b="b"/>
                <a:pathLst>
                  <a:path w="146025" h="447405" extrusionOk="0">
                    <a:moveTo>
                      <a:pt x="89097" y="447406"/>
                    </a:moveTo>
                    <a:cubicBezTo>
                      <a:pt x="100355" y="447406"/>
                      <a:pt x="111607" y="444514"/>
                      <a:pt x="122223" y="439045"/>
                    </a:cubicBezTo>
                    <a:cubicBezTo>
                      <a:pt x="137986" y="431000"/>
                      <a:pt x="145704" y="417493"/>
                      <a:pt x="146025" y="398516"/>
                    </a:cubicBezTo>
                    <a:cubicBezTo>
                      <a:pt x="146025" y="397552"/>
                      <a:pt x="145383" y="396267"/>
                      <a:pt x="144097" y="395303"/>
                    </a:cubicBezTo>
                    <a:cubicBezTo>
                      <a:pt x="142485" y="394333"/>
                      <a:pt x="141521" y="394012"/>
                      <a:pt x="140557" y="393691"/>
                    </a:cubicBezTo>
                    <a:cubicBezTo>
                      <a:pt x="139593" y="393369"/>
                      <a:pt x="138950" y="393369"/>
                      <a:pt x="138629" y="393369"/>
                    </a:cubicBezTo>
                    <a:cubicBezTo>
                      <a:pt x="137344" y="393369"/>
                      <a:pt x="136373" y="393691"/>
                      <a:pt x="135731" y="394333"/>
                    </a:cubicBezTo>
                    <a:cubicBezTo>
                      <a:pt x="121581" y="409453"/>
                      <a:pt x="107430" y="417171"/>
                      <a:pt x="92953" y="417493"/>
                    </a:cubicBezTo>
                    <a:cubicBezTo>
                      <a:pt x="87484" y="417493"/>
                      <a:pt x="83628" y="415886"/>
                      <a:pt x="81052" y="412988"/>
                    </a:cubicBezTo>
                    <a:cubicBezTo>
                      <a:pt x="78481" y="410096"/>
                      <a:pt x="75910" y="405913"/>
                      <a:pt x="73655" y="399802"/>
                    </a:cubicBezTo>
                    <a:cubicBezTo>
                      <a:pt x="66902" y="378576"/>
                      <a:pt x="63361" y="356060"/>
                      <a:pt x="63361" y="332900"/>
                    </a:cubicBezTo>
                    <a:cubicBezTo>
                      <a:pt x="63361" y="325504"/>
                      <a:pt x="63682" y="318107"/>
                      <a:pt x="64331" y="310711"/>
                    </a:cubicBezTo>
                    <a:cubicBezTo>
                      <a:pt x="64652" y="302023"/>
                      <a:pt x="64974" y="293663"/>
                      <a:pt x="64974" y="285618"/>
                    </a:cubicBezTo>
                    <a:lnTo>
                      <a:pt x="64652" y="248951"/>
                    </a:lnTo>
                    <a:cubicBezTo>
                      <a:pt x="64652" y="199097"/>
                      <a:pt x="65938" y="156641"/>
                      <a:pt x="68187" y="121902"/>
                    </a:cubicBezTo>
                    <a:cubicBezTo>
                      <a:pt x="69793" y="109358"/>
                      <a:pt x="70763" y="96815"/>
                      <a:pt x="70763" y="84592"/>
                    </a:cubicBezTo>
                    <a:cubicBezTo>
                      <a:pt x="70763" y="60469"/>
                      <a:pt x="67544" y="36988"/>
                      <a:pt x="61112" y="14156"/>
                    </a:cubicBezTo>
                    <a:cubicBezTo>
                      <a:pt x="59827" y="11258"/>
                      <a:pt x="56928" y="8366"/>
                      <a:pt x="52751" y="5468"/>
                    </a:cubicBezTo>
                    <a:cubicBezTo>
                      <a:pt x="48568" y="2898"/>
                      <a:pt x="45027" y="1291"/>
                      <a:pt x="42136" y="964"/>
                    </a:cubicBezTo>
                    <a:cubicBezTo>
                      <a:pt x="39238" y="321"/>
                      <a:pt x="37310" y="0"/>
                      <a:pt x="36346" y="0"/>
                    </a:cubicBezTo>
                    <a:cubicBezTo>
                      <a:pt x="32805"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49" y="344480"/>
                    </a:cubicBezTo>
                    <a:cubicBezTo>
                      <a:pt x="3541" y="367961"/>
                      <a:pt x="9652" y="388865"/>
                      <a:pt x="20904"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42" name="Google Shape;12542;p17"/>
              <p:cNvSpPr/>
              <p:nvPr/>
            </p:nvSpPr>
            <p:spPr>
              <a:xfrm>
                <a:off x="3820079" y="3332011"/>
                <a:ext cx="146025" cy="447405"/>
              </a:xfrm>
              <a:custGeom>
                <a:avLst/>
                <a:gdLst/>
                <a:ahLst/>
                <a:cxnLst/>
                <a:rect l="l" t="t" r="r" b="b"/>
                <a:pathLst>
                  <a:path w="146025" h="447405" extrusionOk="0">
                    <a:moveTo>
                      <a:pt x="89097" y="447406"/>
                    </a:moveTo>
                    <a:cubicBezTo>
                      <a:pt x="100355" y="447406"/>
                      <a:pt x="111614" y="444514"/>
                      <a:pt x="122223" y="439045"/>
                    </a:cubicBezTo>
                    <a:cubicBezTo>
                      <a:pt x="137986" y="431000"/>
                      <a:pt x="145704" y="417493"/>
                      <a:pt x="146025" y="398516"/>
                    </a:cubicBezTo>
                    <a:cubicBezTo>
                      <a:pt x="146025" y="397552"/>
                      <a:pt x="145383" y="396267"/>
                      <a:pt x="144097" y="395303"/>
                    </a:cubicBezTo>
                    <a:cubicBezTo>
                      <a:pt x="142491" y="394333"/>
                      <a:pt x="141527" y="394012"/>
                      <a:pt x="140557" y="393691"/>
                    </a:cubicBezTo>
                    <a:cubicBezTo>
                      <a:pt x="139593" y="393369"/>
                      <a:pt x="138950" y="393369"/>
                      <a:pt x="138629" y="393369"/>
                    </a:cubicBezTo>
                    <a:cubicBezTo>
                      <a:pt x="137344" y="393369"/>
                      <a:pt x="136379" y="393691"/>
                      <a:pt x="135737" y="394333"/>
                    </a:cubicBezTo>
                    <a:cubicBezTo>
                      <a:pt x="121581" y="409453"/>
                      <a:pt x="107430" y="417171"/>
                      <a:pt x="92959" y="417493"/>
                    </a:cubicBezTo>
                    <a:cubicBezTo>
                      <a:pt x="87490" y="417493"/>
                      <a:pt x="83628" y="415886"/>
                      <a:pt x="81058" y="412988"/>
                    </a:cubicBezTo>
                    <a:cubicBezTo>
                      <a:pt x="78481" y="410096"/>
                      <a:pt x="75910" y="405913"/>
                      <a:pt x="73655" y="399802"/>
                    </a:cubicBezTo>
                    <a:cubicBezTo>
                      <a:pt x="66902" y="378576"/>
                      <a:pt x="63367" y="356060"/>
                      <a:pt x="63367" y="332900"/>
                    </a:cubicBezTo>
                    <a:cubicBezTo>
                      <a:pt x="63367" y="325504"/>
                      <a:pt x="63688" y="318107"/>
                      <a:pt x="64331" y="310711"/>
                    </a:cubicBezTo>
                    <a:cubicBezTo>
                      <a:pt x="64652" y="302023"/>
                      <a:pt x="64974" y="293663"/>
                      <a:pt x="64974" y="285618"/>
                    </a:cubicBezTo>
                    <a:lnTo>
                      <a:pt x="64652" y="248951"/>
                    </a:lnTo>
                    <a:cubicBezTo>
                      <a:pt x="64652" y="199097"/>
                      <a:pt x="65938" y="156641"/>
                      <a:pt x="68187" y="121902"/>
                    </a:cubicBezTo>
                    <a:cubicBezTo>
                      <a:pt x="69799" y="109358"/>
                      <a:pt x="70763" y="96815"/>
                      <a:pt x="70763" y="84592"/>
                    </a:cubicBezTo>
                    <a:cubicBezTo>
                      <a:pt x="70763" y="60469"/>
                      <a:pt x="67544" y="36988"/>
                      <a:pt x="61112" y="14156"/>
                    </a:cubicBezTo>
                    <a:cubicBezTo>
                      <a:pt x="59827" y="11258"/>
                      <a:pt x="56935" y="8366"/>
                      <a:pt x="52751" y="5468"/>
                    </a:cubicBezTo>
                    <a:cubicBezTo>
                      <a:pt x="48568" y="2898"/>
                      <a:pt x="45034" y="1291"/>
                      <a:pt x="42136" y="964"/>
                    </a:cubicBezTo>
                    <a:cubicBezTo>
                      <a:pt x="39244" y="321"/>
                      <a:pt x="37310" y="0"/>
                      <a:pt x="36346" y="0"/>
                    </a:cubicBezTo>
                    <a:cubicBezTo>
                      <a:pt x="32811"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55" y="344480"/>
                    </a:cubicBezTo>
                    <a:cubicBezTo>
                      <a:pt x="3541" y="367961"/>
                      <a:pt x="9652" y="388865"/>
                      <a:pt x="20910"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2543" name="Google Shape;12543;p17"/>
          <p:cNvGrpSpPr/>
          <p:nvPr/>
        </p:nvGrpSpPr>
        <p:grpSpPr>
          <a:xfrm flipH="1">
            <a:off x="-41256" y="-21341"/>
            <a:ext cx="2214378" cy="1479935"/>
            <a:chOff x="1451933" y="992503"/>
            <a:chExt cx="4577052" cy="3058981"/>
          </a:xfrm>
        </p:grpSpPr>
        <p:sp>
          <p:nvSpPr>
            <p:cNvPr id="12544" name="Google Shape;12544;p17"/>
            <p:cNvSpPr/>
            <p:nvPr/>
          </p:nvSpPr>
          <p:spPr>
            <a:xfrm>
              <a:off x="1653088" y="992503"/>
              <a:ext cx="4375897" cy="3058981"/>
            </a:xfrm>
            <a:custGeom>
              <a:avLst/>
              <a:gdLst/>
              <a:ahLst/>
              <a:cxnLst/>
              <a:rect l="l" t="t" r="r" b="b"/>
              <a:pathLst>
                <a:path w="4375897" h="3058981" extrusionOk="0">
                  <a:moveTo>
                    <a:pt x="2873564" y="0"/>
                  </a:moveTo>
                  <a:cubicBezTo>
                    <a:pt x="2873564" y="0"/>
                    <a:pt x="2887614" y="141063"/>
                    <a:pt x="2890026" y="166963"/>
                  </a:cubicBezTo>
                  <a:cubicBezTo>
                    <a:pt x="2892430" y="192863"/>
                    <a:pt x="2905333" y="259387"/>
                    <a:pt x="2905333" y="259397"/>
                  </a:cubicBezTo>
                  <a:cubicBezTo>
                    <a:pt x="2905333" y="259397"/>
                    <a:pt x="2896441" y="426840"/>
                    <a:pt x="2883380" y="430399"/>
                  </a:cubicBezTo>
                  <a:cubicBezTo>
                    <a:pt x="2870329" y="433948"/>
                    <a:pt x="2794413" y="378405"/>
                    <a:pt x="2794413" y="378405"/>
                  </a:cubicBezTo>
                  <a:lnTo>
                    <a:pt x="2754260" y="286258"/>
                  </a:lnTo>
                  <a:lnTo>
                    <a:pt x="2710936" y="187474"/>
                  </a:lnTo>
                  <a:lnTo>
                    <a:pt x="2700251" y="192382"/>
                  </a:lnTo>
                  <a:lnTo>
                    <a:pt x="2740691" y="294346"/>
                  </a:lnTo>
                  <a:lnTo>
                    <a:pt x="2772747" y="374939"/>
                  </a:lnTo>
                  <a:lnTo>
                    <a:pt x="2734913" y="365113"/>
                  </a:lnTo>
                  <a:lnTo>
                    <a:pt x="2613881" y="321503"/>
                  </a:lnTo>
                  <a:cubicBezTo>
                    <a:pt x="2613881" y="321503"/>
                    <a:pt x="2572082" y="271284"/>
                    <a:pt x="2560445" y="255930"/>
                  </a:cubicBezTo>
                  <a:cubicBezTo>
                    <a:pt x="2548798" y="240577"/>
                    <a:pt x="2529775" y="229374"/>
                    <a:pt x="2520865" y="222137"/>
                  </a:cubicBezTo>
                  <a:cubicBezTo>
                    <a:pt x="2511963" y="214899"/>
                    <a:pt x="2487949" y="171871"/>
                    <a:pt x="2487940" y="171871"/>
                  </a:cubicBezTo>
                  <a:cubicBezTo>
                    <a:pt x="2487940" y="171871"/>
                    <a:pt x="2496009" y="210758"/>
                    <a:pt x="2507000" y="225307"/>
                  </a:cubicBezTo>
                  <a:cubicBezTo>
                    <a:pt x="2518000" y="239856"/>
                    <a:pt x="2538048" y="257400"/>
                    <a:pt x="2556692" y="271810"/>
                  </a:cubicBezTo>
                  <a:cubicBezTo>
                    <a:pt x="2575327" y="286230"/>
                    <a:pt x="2592713" y="311178"/>
                    <a:pt x="2598287" y="325256"/>
                  </a:cubicBezTo>
                  <a:cubicBezTo>
                    <a:pt x="2603852" y="339324"/>
                    <a:pt x="2590190" y="342578"/>
                    <a:pt x="2590190" y="342587"/>
                  </a:cubicBezTo>
                  <a:cubicBezTo>
                    <a:pt x="2590190" y="342587"/>
                    <a:pt x="2632931" y="352653"/>
                    <a:pt x="2658942" y="356452"/>
                  </a:cubicBezTo>
                  <a:cubicBezTo>
                    <a:pt x="2684953" y="360251"/>
                    <a:pt x="2766683" y="395727"/>
                    <a:pt x="2766683" y="395736"/>
                  </a:cubicBezTo>
                  <a:lnTo>
                    <a:pt x="2909086" y="494816"/>
                  </a:lnTo>
                  <a:cubicBezTo>
                    <a:pt x="2909095" y="494807"/>
                    <a:pt x="2948648" y="584994"/>
                    <a:pt x="2965415" y="620174"/>
                  </a:cubicBezTo>
                  <a:cubicBezTo>
                    <a:pt x="2969741" y="629251"/>
                    <a:pt x="2973032" y="641406"/>
                    <a:pt x="2975528" y="655410"/>
                  </a:cubicBezTo>
                  <a:cubicBezTo>
                    <a:pt x="2965452" y="654532"/>
                    <a:pt x="2955626" y="653395"/>
                    <a:pt x="2948371" y="651084"/>
                  </a:cubicBezTo>
                  <a:cubicBezTo>
                    <a:pt x="2930494" y="645372"/>
                    <a:pt x="2853626" y="616995"/>
                    <a:pt x="2853626" y="616995"/>
                  </a:cubicBezTo>
                  <a:cubicBezTo>
                    <a:pt x="2853626" y="616995"/>
                    <a:pt x="2911295" y="664931"/>
                    <a:pt x="2944913" y="674479"/>
                  </a:cubicBezTo>
                  <a:cubicBezTo>
                    <a:pt x="2956819" y="677862"/>
                    <a:pt x="2967680" y="678251"/>
                    <a:pt x="2978707" y="679101"/>
                  </a:cubicBezTo>
                  <a:cubicBezTo>
                    <a:pt x="2983773" y="716305"/>
                    <a:pt x="2988052" y="760341"/>
                    <a:pt x="3001233" y="799847"/>
                  </a:cubicBezTo>
                  <a:cubicBezTo>
                    <a:pt x="3022826" y="864523"/>
                    <a:pt x="3039279" y="959323"/>
                    <a:pt x="3052941" y="989623"/>
                  </a:cubicBezTo>
                  <a:cubicBezTo>
                    <a:pt x="3061158" y="1007832"/>
                    <a:pt x="3066880" y="1038649"/>
                    <a:pt x="3072583" y="1067905"/>
                  </a:cubicBezTo>
                  <a:cubicBezTo>
                    <a:pt x="2972163" y="981840"/>
                    <a:pt x="2883584" y="901450"/>
                    <a:pt x="2846694" y="875809"/>
                  </a:cubicBezTo>
                  <a:cubicBezTo>
                    <a:pt x="2761784" y="816790"/>
                    <a:pt x="2409085" y="33803"/>
                    <a:pt x="2409085" y="33794"/>
                  </a:cubicBezTo>
                  <a:lnTo>
                    <a:pt x="2269852" y="33794"/>
                  </a:lnTo>
                  <a:cubicBezTo>
                    <a:pt x="2269852" y="33794"/>
                    <a:pt x="2412948" y="361527"/>
                    <a:pt x="2534443" y="591871"/>
                  </a:cubicBezTo>
                  <a:cubicBezTo>
                    <a:pt x="2507240" y="588849"/>
                    <a:pt x="2352959" y="571656"/>
                    <a:pt x="2304810" y="549980"/>
                  </a:cubicBezTo>
                  <a:cubicBezTo>
                    <a:pt x="2276711" y="537345"/>
                    <a:pt x="2221620" y="487014"/>
                    <a:pt x="2221620" y="487014"/>
                  </a:cubicBezTo>
                  <a:cubicBezTo>
                    <a:pt x="2221620" y="487014"/>
                    <a:pt x="2133161" y="444957"/>
                    <a:pt x="2119943" y="428375"/>
                  </a:cubicBezTo>
                  <a:cubicBezTo>
                    <a:pt x="2105218" y="409897"/>
                    <a:pt x="2109258" y="391651"/>
                    <a:pt x="2113870" y="361074"/>
                  </a:cubicBezTo>
                  <a:cubicBezTo>
                    <a:pt x="2119000" y="327040"/>
                    <a:pt x="2146046" y="301038"/>
                    <a:pt x="2154892" y="292322"/>
                  </a:cubicBezTo>
                  <a:cubicBezTo>
                    <a:pt x="2163729" y="283614"/>
                    <a:pt x="2205444" y="242925"/>
                    <a:pt x="2205444" y="242934"/>
                  </a:cubicBezTo>
                  <a:lnTo>
                    <a:pt x="2193890" y="239754"/>
                  </a:lnTo>
                  <a:cubicBezTo>
                    <a:pt x="2193890" y="239754"/>
                    <a:pt x="2159680" y="273576"/>
                    <a:pt x="2150844" y="284816"/>
                  </a:cubicBezTo>
                  <a:cubicBezTo>
                    <a:pt x="2142007" y="296056"/>
                    <a:pt x="2132080" y="315522"/>
                    <a:pt x="2119361" y="316881"/>
                  </a:cubicBezTo>
                  <a:cubicBezTo>
                    <a:pt x="2113621" y="317491"/>
                    <a:pt x="2101983" y="307518"/>
                    <a:pt x="2096834" y="289724"/>
                  </a:cubicBezTo>
                  <a:cubicBezTo>
                    <a:pt x="2092527" y="274907"/>
                    <a:pt x="2091344" y="256799"/>
                    <a:pt x="2091344" y="256799"/>
                  </a:cubicBezTo>
                  <a:lnTo>
                    <a:pt x="2091917" y="182556"/>
                  </a:lnTo>
                  <a:cubicBezTo>
                    <a:pt x="2091917" y="182556"/>
                    <a:pt x="2087527" y="212671"/>
                    <a:pt x="2085567" y="232822"/>
                  </a:cubicBezTo>
                  <a:cubicBezTo>
                    <a:pt x="2084689" y="241788"/>
                    <a:pt x="2083459" y="249174"/>
                    <a:pt x="2081518" y="250440"/>
                  </a:cubicBezTo>
                  <a:cubicBezTo>
                    <a:pt x="2077331" y="253185"/>
                    <a:pt x="2038195" y="229060"/>
                    <a:pt x="2038195" y="229069"/>
                  </a:cubicBezTo>
                  <a:lnTo>
                    <a:pt x="2038768" y="243221"/>
                  </a:lnTo>
                  <a:lnTo>
                    <a:pt x="2080945" y="268640"/>
                  </a:lnTo>
                  <a:cubicBezTo>
                    <a:pt x="2080945" y="268640"/>
                    <a:pt x="2082091" y="291545"/>
                    <a:pt x="2089902" y="305900"/>
                  </a:cubicBezTo>
                  <a:cubicBezTo>
                    <a:pt x="2097694" y="320255"/>
                    <a:pt x="2110376" y="329489"/>
                    <a:pt x="2112142" y="330746"/>
                  </a:cubicBezTo>
                  <a:cubicBezTo>
                    <a:pt x="2114360" y="332327"/>
                    <a:pt x="2103906" y="347532"/>
                    <a:pt x="2099719" y="367720"/>
                  </a:cubicBezTo>
                  <a:cubicBezTo>
                    <a:pt x="2095531" y="387898"/>
                    <a:pt x="2095383" y="405553"/>
                    <a:pt x="2095383" y="405553"/>
                  </a:cubicBezTo>
                  <a:cubicBezTo>
                    <a:pt x="2095383" y="405553"/>
                    <a:pt x="2066470" y="391272"/>
                    <a:pt x="2042521" y="372628"/>
                  </a:cubicBezTo>
                  <a:cubicBezTo>
                    <a:pt x="2018580" y="353975"/>
                    <a:pt x="2003532" y="343447"/>
                    <a:pt x="2003532" y="343447"/>
                  </a:cubicBezTo>
                  <a:cubicBezTo>
                    <a:pt x="2003532" y="343456"/>
                    <a:pt x="1992431" y="326818"/>
                    <a:pt x="1980128" y="307055"/>
                  </a:cubicBezTo>
                  <a:cubicBezTo>
                    <a:pt x="1967834" y="287293"/>
                    <a:pt x="1948941" y="265174"/>
                    <a:pt x="1948941" y="265174"/>
                  </a:cubicBezTo>
                  <a:cubicBezTo>
                    <a:pt x="1948941" y="265174"/>
                    <a:pt x="1942563" y="235151"/>
                    <a:pt x="1938828" y="216933"/>
                  </a:cubicBezTo>
                  <a:cubicBezTo>
                    <a:pt x="1935085" y="198714"/>
                    <a:pt x="1929641" y="169200"/>
                    <a:pt x="1918900" y="154253"/>
                  </a:cubicBezTo>
                  <a:cubicBezTo>
                    <a:pt x="1910664" y="142792"/>
                    <a:pt x="1881141" y="109515"/>
                    <a:pt x="1862275" y="84346"/>
                  </a:cubicBezTo>
                  <a:cubicBezTo>
                    <a:pt x="1843418" y="59176"/>
                    <a:pt x="1843502" y="53445"/>
                    <a:pt x="1843502" y="53445"/>
                  </a:cubicBezTo>
                  <a:lnTo>
                    <a:pt x="1828777" y="53445"/>
                  </a:lnTo>
                  <a:cubicBezTo>
                    <a:pt x="1828777" y="53436"/>
                    <a:pt x="1885060" y="146979"/>
                    <a:pt x="1899544" y="173609"/>
                  </a:cubicBezTo>
                  <a:cubicBezTo>
                    <a:pt x="1905127" y="183869"/>
                    <a:pt x="1905072" y="188408"/>
                    <a:pt x="1912827" y="214622"/>
                  </a:cubicBezTo>
                  <a:cubicBezTo>
                    <a:pt x="1920582" y="240836"/>
                    <a:pt x="1926720" y="263538"/>
                    <a:pt x="1930454" y="278456"/>
                  </a:cubicBezTo>
                  <a:cubicBezTo>
                    <a:pt x="1936518" y="302748"/>
                    <a:pt x="1959534" y="325773"/>
                    <a:pt x="1956733" y="330746"/>
                  </a:cubicBezTo>
                  <a:cubicBezTo>
                    <a:pt x="1954570" y="334591"/>
                    <a:pt x="1904785" y="319497"/>
                    <a:pt x="1884524" y="312546"/>
                  </a:cubicBezTo>
                  <a:cubicBezTo>
                    <a:pt x="1869799" y="307490"/>
                    <a:pt x="1842309" y="292663"/>
                    <a:pt x="1816640" y="274121"/>
                  </a:cubicBezTo>
                  <a:cubicBezTo>
                    <a:pt x="1783780" y="250394"/>
                    <a:pt x="1753665" y="222423"/>
                    <a:pt x="1753665" y="222423"/>
                  </a:cubicBezTo>
                  <a:cubicBezTo>
                    <a:pt x="1753665" y="222423"/>
                    <a:pt x="1795177" y="270951"/>
                    <a:pt x="1814330" y="286840"/>
                  </a:cubicBezTo>
                  <a:cubicBezTo>
                    <a:pt x="1833482" y="302720"/>
                    <a:pt x="1853447" y="313933"/>
                    <a:pt x="1853614" y="318610"/>
                  </a:cubicBezTo>
                  <a:cubicBezTo>
                    <a:pt x="1854132" y="333602"/>
                    <a:pt x="1709473" y="333343"/>
                    <a:pt x="1709473" y="333343"/>
                  </a:cubicBezTo>
                  <a:cubicBezTo>
                    <a:pt x="1709473" y="333343"/>
                    <a:pt x="1680199" y="315328"/>
                    <a:pt x="1649678" y="304458"/>
                  </a:cubicBezTo>
                  <a:cubicBezTo>
                    <a:pt x="1619156" y="293579"/>
                    <a:pt x="1587285" y="289724"/>
                    <a:pt x="1587285" y="289724"/>
                  </a:cubicBezTo>
                  <a:cubicBezTo>
                    <a:pt x="1587285" y="289724"/>
                    <a:pt x="1620542" y="298958"/>
                    <a:pt x="1649391" y="312546"/>
                  </a:cubicBezTo>
                  <a:cubicBezTo>
                    <a:pt x="1678240" y="326134"/>
                    <a:pt x="1704851" y="342587"/>
                    <a:pt x="1704851" y="342587"/>
                  </a:cubicBezTo>
                  <a:lnTo>
                    <a:pt x="1689544" y="353559"/>
                  </a:lnTo>
                  <a:lnTo>
                    <a:pt x="1693010" y="357025"/>
                  </a:lnTo>
                  <a:lnTo>
                    <a:pt x="1716692" y="348364"/>
                  </a:lnTo>
                  <a:cubicBezTo>
                    <a:pt x="1716701" y="348364"/>
                    <a:pt x="1866740" y="344925"/>
                    <a:pt x="1881631" y="339694"/>
                  </a:cubicBezTo>
                  <a:cubicBezTo>
                    <a:pt x="1893943" y="347837"/>
                    <a:pt x="1907022" y="349094"/>
                    <a:pt x="1931600" y="357894"/>
                  </a:cubicBezTo>
                  <a:cubicBezTo>
                    <a:pt x="1956187" y="366694"/>
                    <a:pt x="1989667" y="367710"/>
                    <a:pt x="1989667" y="367720"/>
                  </a:cubicBezTo>
                  <a:lnTo>
                    <a:pt x="2026345" y="396309"/>
                  </a:lnTo>
                  <a:cubicBezTo>
                    <a:pt x="2026345" y="396309"/>
                    <a:pt x="1800538" y="432192"/>
                    <a:pt x="1677408" y="479500"/>
                  </a:cubicBezTo>
                  <a:cubicBezTo>
                    <a:pt x="1554295" y="526816"/>
                    <a:pt x="1415229" y="522860"/>
                    <a:pt x="1326742" y="504632"/>
                  </a:cubicBezTo>
                  <a:cubicBezTo>
                    <a:pt x="1222819" y="483225"/>
                    <a:pt x="1213844" y="428902"/>
                    <a:pt x="1180577" y="412485"/>
                  </a:cubicBezTo>
                  <a:cubicBezTo>
                    <a:pt x="1125449" y="385282"/>
                    <a:pt x="1026000" y="322196"/>
                    <a:pt x="930719" y="286258"/>
                  </a:cubicBezTo>
                  <a:cubicBezTo>
                    <a:pt x="875120" y="265285"/>
                    <a:pt x="773148" y="190238"/>
                    <a:pt x="738919" y="168987"/>
                  </a:cubicBezTo>
                  <a:cubicBezTo>
                    <a:pt x="704700" y="147728"/>
                    <a:pt x="658909" y="98507"/>
                    <a:pt x="658909" y="98497"/>
                  </a:cubicBezTo>
                  <a:lnTo>
                    <a:pt x="622804" y="111789"/>
                  </a:lnTo>
                  <a:cubicBezTo>
                    <a:pt x="622804" y="111789"/>
                    <a:pt x="692296" y="173045"/>
                    <a:pt x="744123" y="208558"/>
                  </a:cubicBezTo>
                  <a:cubicBezTo>
                    <a:pt x="795942" y="244071"/>
                    <a:pt x="838286" y="261412"/>
                    <a:pt x="838286" y="261421"/>
                  </a:cubicBezTo>
                  <a:lnTo>
                    <a:pt x="747876" y="238313"/>
                  </a:lnTo>
                  <a:cubicBezTo>
                    <a:pt x="747876" y="238313"/>
                    <a:pt x="642733" y="270230"/>
                    <a:pt x="600851" y="283078"/>
                  </a:cubicBezTo>
                  <a:cubicBezTo>
                    <a:pt x="558970" y="295926"/>
                    <a:pt x="494016" y="302766"/>
                    <a:pt x="457866" y="293773"/>
                  </a:cubicBezTo>
                  <a:cubicBezTo>
                    <a:pt x="412739" y="282533"/>
                    <a:pt x="397331" y="253934"/>
                    <a:pt x="373806" y="241483"/>
                  </a:cubicBezTo>
                  <a:cubicBezTo>
                    <a:pt x="341575" y="224438"/>
                    <a:pt x="294803" y="205859"/>
                    <a:pt x="275891" y="199888"/>
                  </a:cubicBezTo>
                  <a:cubicBezTo>
                    <a:pt x="265576" y="196634"/>
                    <a:pt x="234721" y="181327"/>
                    <a:pt x="211474" y="164070"/>
                  </a:cubicBezTo>
                  <a:cubicBezTo>
                    <a:pt x="192063" y="149669"/>
                    <a:pt x="178836" y="132587"/>
                    <a:pt x="178836" y="132587"/>
                  </a:cubicBezTo>
                  <a:lnTo>
                    <a:pt x="164102" y="142403"/>
                  </a:lnTo>
                  <a:cubicBezTo>
                    <a:pt x="164102" y="142403"/>
                    <a:pt x="240970" y="193796"/>
                    <a:pt x="239491" y="201912"/>
                  </a:cubicBezTo>
                  <a:cubicBezTo>
                    <a:pt x="238012" y="210028"/>
                    <a:pt x="142149" y="209751"/>
                    <a:pt x="113264" y="218375"/>
                  </a:cubicBezTo>
                  <a:cubicBezTo>
                    <a:pt x="84378" y="226999"/>
                    <a:pt x="77446" y="246687"/>
                    <a:pt x="77446" y="246687"/>
                  </a:cubicBezTo>
                  <a:cubicBezTo>
                    <a:pt x="77446" y="246687"/>
                    <a:pt x="119743" y="235244"/>
                    <a:pt x="164971" y="227045"/>
                  </a:cubicBezTo>
                  <a:cubicBezTo>
                    <a:pt x="201834" y="220353"/>
                    <a:pt x="244603" y="215417"/>
                    <a:pt x="261444" y="216933"/>
                  </a:cubicBezTo>
                  <a:cubicBezTo>
                    <a:pt x="282611" y="218846"/>
                    <a:pt x="307920" y="227017"/>
                    <a:pt x="341741" y="243221"/>
                  </a:cubicBezTo>
                  <a:cubicBezTo>
                    <a:pt x="363343" y="253564"/>
                    <a:pt x="417712" y="299947"/>
                    <a:pt x="437355" y="308211"/>
                  </a:cubicBezTo>
                  <a:cubicBezTo>
                    <a:pt x="456590" y="316308"/>
                    <a:pt x="481288" y="317029"/>
                    <a:pt x="482702" y="326984"/>
                  </a:cubicBezTo>
                  <a:cubicBezTo>
                    <a:pt x="484126" y="336948"/>
                    <a:pt x="442124" y="343095"/>
                    <a:pt x="410780" y="344898"/>
                  </a:cubicBezTo>
                  <a:cubicBezTo>
                    <a:pt x="399050" y="345573"/>
                    <a:pt x="343691" y="349455"/>
                    <a:pt x="281659" y="350093"/>
                  </a:cubicBezTo>
                  <a:cubicBezTo>
                    <a:pt x="199024" y="350943"/>
                    <a:pt x="108383" y="354372"/>
                    <a:pt x="93908" y="353855"/>
                  </a:cubicBezTo>
                  <a:cubicBezTo>
                    <a:pt x="68563" y="352940"/>
                    <a:pt x="43356" y="320347"/>
                    <a:pt x="43356" y="320338"/>
                  </a:cubicBezTo>
                  <a:cubicBezTo>
                    <a:pt x="43356" y="320347"/>
                    <a:pt x="-15191" y="319793"/>
                    <a:pt x="3785" y="322649"/>
                  </a:cubicBezTo>
                  <a:cubicBezTo>
                    <a:pt x="12400" y="323952"/>
                    <a:pt x="31136" y="323925"/>
                    <a:pt x="38448" y="330746"/>
                  </a:cubicBezTo>
                  <a:cubicBezTo>
                    <a:pt x="48920" y="340507"/>
                    <a:pt x="74312" y="357903"/>
                    <a:pt x="83509" y="359918"/>
                  </a:cubicBezTo>
                  <a:cubicBezTo>
                    <a:pt x="131815" y="370465"/>
                    <a:pt x="226282" y="362247"/>
                    <a:pt x="232558" y="372341"/>
                  </a:cubicBezTo>
                  <a:cubicBezTo>
                    <a:pt x="238317" y="381603"/>
                    <a:pt x="198848" y="427727"/>
                    <a:pt x="156874" y="465348"/>
                  </a:cubicBezTo>
                  <a:cubicBezTo>
                    <a:pt x="111812" y="505751"/>
                    <a:pt x="26653" y="511898"/>
                    <a:pt x="38448" y="516760"/>
                  </a:cubicBezTo>
                  <a:cubicBezTo>
                    <a:pt x="59735" y="525541"/>
                    <a:pt x="126851" y="501499"/>
                    <a:pt x="165544" y="471125"/>
                  </a:cubicBezTo>
                  <a:cubicBezTo>
                    <a:pt x="207805" y="437951"/>
                    <a:pt x="250176" y="376658"/>
                    <a:pt x="262599" y="374939"/>
                  </a:cubicBezTo>
                  <a:cubicBezTo>
                    <a:pt x="337351" y="364595"/>
                    <a:pt x="416178" y="359142"/>
                    <a:pt x="451515" y="352117"/>
                  </a:cubicBezTo>
                  <a:cubicBezTo>
                    <a:pt x="486843" y="345092"/>
                    <a:pt x="566974" y="317371"/>
                    <a:pt x="571383" y="322649"/>
                  </a:cubicBezTo>
                  <a:cubicBezTo>
                    <a:pt x="575118" y="327123"/>
                    <a:pt x="517171" y="400792"/>
                    <a:pt x="511302" y="428088"/>
                  </a:cubicBezTo>
                  <a:cubicBezTo>
                    <a:pt x="505645" y="454376"/>
                    <a:pt x="507946" y="474074"/>
                    <a:pt x="518816" y="519653"/>
                  </a:cubicBezTo>
                  <a:cubicBezTo>
                    <a:pt x="528476" y="560203"/>
                    <a:pt x="508122" y="597066"/>
                    <a:pt x="508122" y="597066"/>
                  </a:cubicBezTo>
                  <a:cubicBezTo>
                    <a:pt x="508122" y="597066"/>
                    <a:pt x="535990" y="560416"/>
                    <a:pt x="534410" y="536411"/>
                  </a:cubicBezTo>
                  <a:cubicBezTo>
                    <a:pt x="532145" y="502007"/>
                    <a:pt x="516810" y="453997"/>
                    <a:pt x="525462" y="428375"/>
                  </a:cubicBezTo>
                  <a:cubicBezTo>
                    <a:pt x="536508" y="395662"/>
                    <a:pt x="560753" y="370798"/>
                    <a:pt x="584675" y="345471"/>
                  </a:cubicBezTo>
                  <a:cubicBezTo>
                    <a:pt x="596165" y="333307"/>
                    <a:pt x="639599" y="296805"/>
                    <a:pt x="666997" y="287986"/>
                  </a:cubicBezTo>
                  <a:cubicBezTo>
                    <a:pt x="709202" y="274417"/>
                    <a:pt x="719212" y="269934"/>
                    <a:pt x="799288" y="285675"/>
                  </a:cubicBezTo>
                  <a:cubicBezTo>
                    <a:pt x="848675" y="295390"/>
                    <a:pt x="1043664" y="379523"/>
                    <a:pt x="1086997" y="405839"/>
                  </a:cubicBezTo>
                  <a:cubicBezTo>
                    <a:pt x="1136708" y="436047"/>
                    <a:pt x="1218743" y="525143"/>
                    <a:pt x="1279083" y="542761"/>
                  </a:cubicBezTo>
                  <a:cubicBezTo>
                    <a:pt x="1319162" y="554463"/>
                    <a:pt x="1361081" y="559168"/>
                    <a:pt x="1368919" y="580890"/>
                  </a:cubicBezTo>
                  <a:cubicBezTo>
                    <a:pt x="1376749" y="602612"/>
                    <a:pt x="1263231" y="618760"/>
                    <a:pt x="1229687" y="621043"/>
                  </a:cubicBezTo>
                  <a:cubicBezTo>
                    <a:pt x="1196143" y="623326"/>
                    <a:pt x="977398" y="631045"/>
                    <a:pt x="919452" y="627976"/>
                  </a:cubicBezTo>
                  <a:cubicBezTo>
                    <a:pt x="861514" y="624898"/>
                    <a:pt x="648750" y="625036"/>
                    <a:pt x="469420" y="611504"/>
                  </a:cubicBezTo>
                  <a:cubicBezTo>
                    <a:pt x="444343" y="609619"/>
                    <a:pt x="367317" y="548927"/>
                    <a:pt x="290903" y="527741"/>
                  </a:cubicBezTo>
                  <a:cubicBezTo>
                    <a:pt x="247976" y="515835"/>
                    <a:pt x="205401" y="539295"/>
                    <a:pt x="205401" y="539295"/>
                  </a:cubicBezTo>
                  <a:cubicBezTo>
                    <a:pt x="205401" y="539295"/>
                    <a:pt x="246377" y="533407"/>
                    <a:pt x="288305" y="545072"/>
                  </a:cubicBezTo>
                  <a:cubicBezTo>
                    <a:pt x="306274" y="550073"/>
                    <a:pt x="346197" y="570316"/>
                    <a:pt x="355902" y="575400"/>
                  </a:cubicBezTo>
                  <a:cubicBezTo>
                    <a:pt x="388235" y="592352"/>
                    <a:pt x="448622" y="638948"/>
                    <a:pt x="448622" y="638948"/>
                  </a:cubicBezTo>
                  <a:cubicBezTo>
                    <a:pt x="448622" y="638948"/>
                    <a:pt x="464465" y="635740"/>
                    <a:pt x="486178" y="638088"/>
                  </a:cubicBezTo>
                  <a:cubicBezTo>
                    <a:pt x="521580" y="641906"/>
                    <a:pt x="576661" y="652517"/>
                    <a:pt x="634932" y="655124"/>
                  </a:cubicBezTo>
                  <a:cubicBezTo>
                    <a:pt x="728262" y="659302"/>
                    <a:pt x="860470" y="653469"/>
                    <a:pt x="866598" y="665522"/>
                  </a:cubicBezTo>
                  <a:cubicBezTo>
                    <a:pt x="868789" y="669839"/>
                    <a:pt x="847492" y="704298"/>
                    <a:pt x="818939" y="742076"/>
                  </a:cubicBezTo>
                  <a:cubicBezTo>
                    <a:pt x="802782" y="763428"/>
                    <a:pt x="784332" y="785769"/>
                    <a:pt x="766363" y="804469"/>
                  </a:cubicBezTo>
                  <a:cubicBezTo>
                    <a:pt x="741674" y="830137"/>
                    <a:pt x="716772" y="847765"/>
                    <a:pt x="711476" y="848375"/>
                  </a:cubicBezTo>
                  <a:cubicBezTo>
                    <a:pt x="635320" y="857064"/>
                    <a:pt x="600500" y="864495"/>
                    <a:pt x="556363" y="872925"/>
                  </a:cubicBezTo>
                  <a:cubicBezTo>
                    <a:pt x="521645" y="865697"/>
                    <a:pt x="419154" y="860215"/>
                    <a:pt x="419164" y="860215"/>
                  </a:cubicBezTo>
                  <a:lnTo>
                    <a:pt x="385074" y="858764"/>
                  </a:lnTo>
                  <a:lnTo>
                    <a:pt x="385647" y="863099"/>
                  </a:lnTo>
                  <a:cubicBezTo>
                    <a:pt x="385656" y="863099"/>
                    <a:pt x="402193" y="863238"/>
                    <a:pt x="399808" y="871483"/>
                  </a:cubicBezTo>
                  <a:cubicBezTo>
                    <a:pt x="397774" y="878508"/>
                    <a:pt x="373021" y="893131"/>
                    <a:pt x="346659" y="905850"/>
                  </a:cubicBezTo>
                  <a:cubicBezTo>
                    <a:pt x="320297" y="918569"/>
                    <a:pt x="291772" y="924337"/>
                    <a:pt x="291772" y="924337"/>
                  </a:cubicBezTo>
                  <a:lnTo>
                    <a:pt x="252201" y="959582"/>
                  </a:lnTo>
                  <a:lnTo>
                    <a:pt x="256536" y="963048"/>
                  </a:lnTo>
                  <a:lnTo>
                    <a:pt x="296393" y="931565"/>
                  </a:lnTo>
                  <a:cubicBezTo>
                    <a:pt x="296393" y="931556"/>
                    <a:pt x="332091" y="923357"/>
                    <a:pt x="349838" y="914520"/>
                  </a:cubicBezTo>
                  <a:cubicBezTo>
                    <a:pt x="379094" y="899943"/>
                    <a:pt x="416270" y="879858"/>
                    <a:pt x="416270" y="879858"/>
                  </a:cubicBezTo>
                  <a:cubicBezTo>
                    <a:pt x="416270" y="879858"/>
                    <a:pt x="448484" y="876733"/>
                    <a:pt x="481843" y="879275"/>
                  </a:cubicBezTo>
                  <a:cubicBezTo>
                    <a:pt x="516524" y="881919"/>
                    <a:pt x="552499" y="890367"/>
                    <a:pt x="554052" y="892854"/>
                  </a:cubicBezTo>
                  <a:cubicBezTo>
                    <a:pt x="556548" y="896847"/>
                    <a:pt x="434757" y="1024572"/>
                    <a:pt x="434757" y="1024572"/>
                  </a:cubicBezTo>
                  <a:lnTo>
                    <a:pt x="441403" y="1028907"/>
                  </a:lnTo>
                  <a:cubicBezTo>
                    <a:pt x="441403" y="1028907"/>
                    <a:pt x="557620" y="902273"/>
                    <a:pt x="565033" y="895451"/>
                  </a:cubicBezTo>
                  <a:cubicBezTo>
                    <a:pt x="571226" y="889757"/>
                    <a:pt x="694163" y="866094"/>
                    <a:pt x="698775" y="870318"/>
                  </a:cubicBezTo>
                  <a:cubicBezTo>
                    <a:pt x="703499" y="874663"/>
                    <a:pt x="658040" y="946290"/>
                    <a:pt x="658040" y="946290"/>
                  </a:cubicBezTo>
                  <a:lnTo>
                    <a:pt x="634072" y="1059521"/>
                  </a:lnTo>
                  <a:lnTo>
                    <a:pt x="522856" y="1214347"/>
                  </a:lnTo>
                  <a:lnTo>
                    <a:pt x="360524" y="1441096"/>
                  </a:lnTo>
                  <a:lnTo>
                    <a:pt x="528919" y="1218682"/>
                  </a:lnTo>
                  <a:cubicBezTo>
                    <a:pt x="528929" y="1218682"/>
                    <a:pt x="634654" y="1083443"/>
                    <a:pt x="644175" y="1062118"/>
                  </a:cubicBezTo>
                  <a:cubicBezTo>
                    <a:pt x="650978" y="1046904"/>
                    <a:pt x="649388" y="996435"/>
                    <a:pt x="668152" y="948027"/>
                  </a:cubicBezTo>
                  <a:cubicBezTo>
                    <a:pt x="686916" y="899611"/>
                    <a:pt x="719277" y="868590"/>
                    <a:pt x="719277" y="868590"/>
                  </a:cubicBezTo>
                  <a:cubicBezTo>
                    <a:pt x="719277" y="868590"/>
                    <a:pt x="796755" y="777709"/>
                    <a:pt x="825289" y="773263"/>
                  </a:cubicBezTo>
                  <a:cubicBezTo>
                    <a:pt x="829671" y="772588"/>
                    <a:pt x="833433" y="839446"/>
                    <a:pt x="834819" y="866279"/>
                  </a:cubicBezTo>
                  <a:cubicBezTo>
                    <a:pt x="836261" y="894111"/>
                    <a:pt x="816628" y="1030931"/>
                    <a:pt x="816628" y="1030931"/>
                  </a:cubicBezTo>
                  <a:lnTo>
                    <a:pt x="825289" y="1037281"/>
                  </a:lnTo>
                  <a:lnTo>
                    <a:pt x="846669" y="879858"/>
                  </a:lnTo>
                  <a:cubicBezTo>
                    <a:pt x="846669" y="879858"/>
                    <a:pt x="853667" y="897448"/>
                    <a:pt x="882192" y="928958"/>
                  </a:cubicBezTo>
                  <a:cubicBezTo>
                    <a:pt x="910717" y="960478"/>
                    <a:pt x="960760" y="1005798"/>
                    <a:pt x="960760" y="1005798"/>
                  </a:cubicBezTo>
                  <a:lnTo>
                    <a:pt x="961916" y="997997"/>
                  </a:lnTo>
                  <a:cubicBezTo>
                    <a:pt x="961916" y="997997"/>
                    <a:pt x="918805" y="956624"/>
                    <a:pt x="889993" y="922608"/>
                  </a:cubicBezTo>
                  <a:cubicBezTo>
                    <a:pt x="861181" y="888593"/>
                    <a:pt x="847242" y="858478"/>
                    <a:pt x="847242" y="858478"/>
                  </a:cubicBezTo>
                  <a:cubicBezTo>
                    <a:pt x="847242" y="858478"/>
                    <a:pt x="832268" y="784799"/>
                    <a:pt x="838572" y="764020"/>
                  </a:cubicBezTo>
                  <a:cubicBezTo>
                    <a:pt x="844211" y="745487"/>
                    <a:pt x="913129" y="685960"/>
                    <a:pt x="945167" y="671586"/>
                  </a:cubicBezTo>
                  <a:cubicBezTo>
                    <a:pt x="965151" y="662629"/>
                    <a:pt x="1134942" y="660901"/>
                    <a:pt x="1134942" y="660901"/>
                  </a:cubicBezTo>
                  <a:cubicBezTo>
                    <a:pt x="1134942" y="660901"/>
                    <a:pt x="1231036" y="657314"/>
                    <a:pt x="1279943" y="643856"/>
                  </a:cubicBezTo>
                  <a:cubicBezTo>
                    <a:pt x="1365786" y="620239"/>
                    <a:pt x="1452443" y="604378"/>
                    <a:pt x="1510741" y="595042"/>
                  </a:cubicBezTo>
                  <a:cubicBezTo>
                    <a:pt x="1554027" y="588118"/>
                    <a:pt x="1581803" y="584939"/>
                    <a:pt x="1581803" y="584939"/>
                  </a:cubicBezTo>
                  <a:cubicBezTo>
                    <a:pt x="1581803" y="584939"/>
                    <a:pt x="1572348" y="614379"/>
                    <a:pt x="1528072" y="677659"/>
                  </a:cubicBezTo>
                  <a:cubicBezTo>
                    <a:pt x="1483796" y="740930"/>
                    <a:pt x="1443366" y="793589"/>
                    <a:pt x="1399247" y="839131"/>
                  </a:cubicBezTo>
                  <a:cubicBezTo>
                    <a:pt x="1355119" y="884664"/>
                    <a:pt x="1316694" y="916563"/>
                    <a:pt x="1291497" y="953222"/>
                  </a:cubicBezTo>
                  <a:cubicBezTo>
                    <a:pt x="1264423" y="992627"/>
                    <a:pt x="1229400" y="1083785"/>
                    <a:pt x="1229400" y="1083785"/>
                  </a:cubicBezTo>
                  <a:lnTo>
                    <a:pt x="1232284" y="1085522"/>
                  </a:lnTo>
                  <a:cubicBezTo>
                    <a:pt x="1232284" y="1085522"/>
                    <a:pt x="1272012" y="1009089"/>
                    <a:pt x="1298430" y="969980"/>
                  </a:cubicBezTo>
                  <a:cubicBezTo>
                    <a:pt x="1324912" y="930779"/>
                    <a:pt x="1367182" y="888519"/>
                    <a:pt x="1367182" y="888519"/>
                  </a:cubicBezTo>
                  <a:lnTo>
                    <a:pt x="1343500" y="933007"/>
                  </a:lnTo>
                  <a:lnTo>
                    <a:pt x="1357938" y="943979"/>
                  </a:lnTo>
                  <a:cubicBezTo>
                    <a:pt x="1357938" y="943979"/>
                    <a:pt x="1370223" y="907615"/>
                    <a:pt x="1397223" y="869459"/>
                  </a:cubicBezTo>
                  <a:cubicBezTo>
                    <a:pt x="1424047" y="831552"/>
                    <a:pt x="1474322" y="803119"/>
                    <a:pt x="1488788" y="775870"/>
                  </a:cubicBezTo>
                  <a:cubicBezTo>
                    <a:pt x="1516157" y="724319"/>
                    <a:pt x="1646193" y="614305"/>
                    <a:pt x="1707449" y="562403"/>
                  </a:cubicBezTo>
                  <a:cubicBezTo>
                    <a:pt x="1794087" y="489002"/>
                    <a:pt x="1943395" y="483169"/>
                    <a:pt x="2004401" y="499438"/>
                  </a:cubicBezTo>
                  <a:cubicBezTo>
                    <a:pt x="2065398" y="515697"/>
                    <a:pt x="2190405" y="627199"/>
                    <a:pt x="2256283" y="645594"/>
                  </a:cubicBezTo>
                  <a:cubicBezTo>
                    <a:pt x="2313666" y="661622"/>
                    <a:pt x="2553041" y="708144"/>
                    <a:pt x="2602613" y="717803"/>
                  </a:cubicBezTo>
                  <a:cubicBezTo>
                    <a:pt x="2723766" y="930964"/>
                    <a:pt x="2857481" y="1166374"/>
                    <a:pt x="2972930" y="1262588"/>
                  </a:cubicBezTo>
                  <a:cubicBezTo>
                    <a:pt x="3036275" y="1315387"/>
                    <a:pt x="3269550" y="1464917"/>
                    <a:pt x="3487666" y="1601709"/>
                  </a:cubicBezTo>
                  <a:cubicBezTo>
                    <a:pt x="3611055" y="1679085"/>
                    <a:pt x="3653408" y="1704653"/>
                    <a:pt x="3726838" y="1749889"/>
                  </a:cubicBezTo>
                  <a:cubicBezTo>
                    <a:pt x="3708758" y="1751479"/>
                    <a:pt x="3701973" y="1752847"/>
                    <a:pt x="3685529" y="1753356"/>
                  </a:cubicBezTo>
                  <a:cubicBezTo>
                    <a:pt x="3641854" y="1754687"/>
                    <a:pt x="3635855" y="1740646"/>
                    <a:pt x="3635855" y="1740646"/>
                  </a:cubicBezTo>
                  <a:cubicBezTo>
                    <a:pt x="3635855" y="1740646"/>
                    <a:pt x="3612173" y="1710596"/>
                    <a:pt x="3598299" y="1693560"/>
                  </a:cubicBezTo>
                  <a:cubicBezTo>
                    <a:pt x="3584425" y="1676516"/>
                    <a:pt x="3551925" y="1665747"/>
                    <a:pt x="3528392" y="1646761"/>
                  </a:cubicBezTo>
                  <a:cubicBezTo>
                    <a:pt x="3504868" y="1627785"/>
                    <a:pt x="3487666" y="1601700"/>
                    <a:pt x="3487666" y="1601709"/>
                  </a:cubicBezTo>
                  <a:lnTo>
                    <a:pt x="3489976" y="1634634"/>
                  </a:lnTo>
                  <a:cubicBezTo>
                    <a:pt x="3489976" y="1634634"/>
                    <a:pt x="3449333" y="1603678"/>
                    <a:pt x="3433647" y="1587548"/>
                  </a:cubicBezTo>
                  <a:cubicBezTo>
                    <a:pt x="3417961" y="1571419"/>
                    <a:pt x="3392810" y="1575837"/>
                    <a:pt x="3372706" y="1576290"/>
                  </a:cubicBezTo>
                  <a:cubicBezTo>
                    <a:pt x="3352601" y="1576724"/>
                    <a:pt x="3314694" y="1567472"/>
                    <a:pt x="3287778" y="1561556"/>
                  </a:cubicBezTo>
                  <a:cubicBezTo>
                    <a:pt x="3260870" y="1555640"/>
                    <a:pt x="3182283" y="1560955"/>
                    <a:pt x="3163575" y="1564735"/>
                  </a:cubicBezTo>
                  <a:cubicBezTo>
                    <a:pt x="3144856" y="1568507"/>
                    <a:pt x="3047820" y="1562083"/>
                    <a:pt x="3037051" y="1559818"/>
                  </a:cubicBezTo>
                  <a:cubicBezTo>
                    <a:pt x="3026283" y="1557554"/>
                    <a:pt x="2999505" y="1537292"/>
                    <a:pt x="2999505" y="1537292"/>
                  </a:cubicBezTo>
                  <a:lnTo>
                    <a:pt x="2995752" y="1542200"/>
                  </a:lnTo>
                  <a:cubicBezTo>
                    <a:pt x="2995752" y="1542200"/>
                    <a:pt x="3018953" y="1561306"/>
                    <a:pt x="3033299" y="1566464"/>
                  </a:cubicBezTo>
                  <a:cubicBezTo>
                    <a:pt x="3047635" y="1571622"/>
                    <a:pt x="3131565" y="1580653"/>
                    <a:pt x="3171949" y="1568775"/>
                  </a:cubicBezTo>
                  <a:cubicBezTo>
                    <a:pt x="3212334" y="1556897"/>
                    <a:pt x="3268247" y="1569542"/>
                    <a:pt x="3298472" y="1578601"/>
                  </a:cubicBezTo>
                  <a:cubicBezTo>
                    <a:pt x="3328698" y="1587650"/>
                    <a:pt x="3404743" y="1599019"/>
                    <a:pt x="3438565" y="1619613"/>
                  </a:cubicBezTo>
                  <a:cubicBezTo>
                    <a:pt x="3472377" y="1640208"/>
                    <a:pt x="3486288" y="1658981"/>
                    <a:pt x="3536193" y="1676802"/>
                  </a:cubicBezTo>
                  <a:cubicBezTo>
                    <a:pt x="3586098" y="1694633"/>
                    <a:pt x="3602052" y="1740933"/>
                    <a:pt x="3602052" y="1740933"/>
                  </a:cubicBezTo>
                  <a:cubicBezTo>
                    <a:pt x="3602052" y="1740933"/>
                    <a:pt x="3571281" y="1760464"/>
                    <a:pt x="3498064" y="1781086"/>
                  </a:cubicBezTo>
                  <a:cubicBezTo>
                    <a:pt x="3424847" y="1801699"/>
                    <a:pt x="3353803" y="1783535"/>
                    <a:pt x="3256008" y="1770105"/>
                  </a:cubicBezTo>
                  <a:cubicBezTo>
                    <a:pt x="3158204" y="1756683"/>
                    <a:pt x="3165580" y="1742051"/>
                    <a:pt x="3111581" y="1692405"/>
                  </a:cubicBezTo>
                  <a:cubicBezTo>
                    <a:pt x="3057572" y="1642759"/>
                    <a:pt x="2905038" y="1646290"/>
                    <a:pt x="2852184" y="1627415"/>
                  </a:cubicBezTo>
                  <a:cubicBezTo>
                    <a:pt x="2799340" y="1608540"/>
                    <a:pt x="2709309" y="1534621"/>
                    <a:pt x="2674832" y="1461321"/>
                  </a:cubicBezTo>
                  <a:cubicBezTo>
                    <a:pt x="2640354" y="1388021"/>
                    <a:pt x="2615461" y="1340131"/>
                    <a:pt x="2557552" y="1294071"/>
                  </a:cubicBezTo>
                  <a:cubicBezTo>
                    <a:pt x="2499642" y="1248021"/>
                    <a:pt x="2404389" y="1244046"/>
                    <a:pt x="2359975" y="1215503"/>
                  </a:cubicBezTo>
                  <a:cubicBezTo>
                    <a:pt x="2315570" y="1186959"/>
                    <a:pt x="2308563" y="1157445"/>
                    <a:pt x="2308563" y="1157445"/>
                  </a:cubicBezTo>
                  <a:lnTo>
                    <a:pt x="2292674" y="1104296"/>
                  </a:lnTo>
                  <a:lnTo>
                    <a:pt x="2299024" y="1089562"/>
                  </a:lnTo>
                  <a:lnTo>
                    <a:pt x="2278809" y="1035553"/>
                  </a:lnTo>
                  <a:lnTo>
                    <a:pt x="2271590" y="1039592"/>
                  </a:lnTo>
                  <a:lnTo>
                    <a:pt x="2288052" y="1088120"/>
                  </a:lnTo>
                  <a:lnTo>
                    <a:pt x="2280251" y="1099388"/>
                  </a:lnTo>
                  <a:lnTo>
                    <a:pt x="2296140" y="1153979"/>
                  </a:lnTo>
                  <a:cubicBezTo>
                    <a:pt x="2296140" y="1153979"/>
                    <a:pt x="2233433" y="1097234"/>
                    <a:pt x="2219882" y="1052588"/>
                  </a:cubicBezTo>
                  <a:cubicBezTo>
                    <a:pt x="2206332" y="1007943"/>
                    <a:pt x="2198798" y="951198"/>
                    <a:pt x="2198798" y="951198"/>
                  </a:cubicBezTo>
                  <a:lnTo>
                    <a:pt x="2171355" y="938202"/>
                  </a:lnTo>
                  <a:cubicBezTo>
                    <a:pt x="2171355" y="938202"/>
                    <a:pt x="2176291" y="927868"/>
                    <a:pt x="2199954" y="901811"/>
                  </a:cubicBezTo>
                  <a:cubicBezTo>
                    <a:pt x="2223608" y="875744"/>
                    <a:pt x="2185220" y="818038"/>
                    <a:pt x="2185220" y="818038"/>
                  </a:cubicBezTo>
                  <a:lnTo>
                    <a:pt x="2193594" y="784244"/>
                  </a:lnTo>
                  <a:lnTo>
                    <a:pt x="2180598" y="780196"/>
                  </a:lnTo>
                  <a:lnTo>
                    <a:pt x="2172797" y="818038"/>
                  </a:lnTo>
                  <a:lnTo>
                    <a:pt x="2194176" y="865697"/>
                  </a:lnTo>
                  <a:lnTo>
                    <a:pt x="2186089" y="887077"/>
                  </a:lnTo>
                  <a:lnTo>
                    <a:pt x="2159800" y="924050"/>
                  </a:lnTo>
                  <a:lnTo>
                    <a:pt x="2115321" y="884479"/>
                  </a:lnTo>
                  <a:lnTo>
                    <a:pt x="2104054" y="845195"/>
                  </a:lnTo>
                  <a:lnTo>
                    <a:pt x="2101161" y="778181"/>
                  </a:lnTo>
                  <a:lnTo>
                    <a:pt x="2085567" y="735143"/>
                  </a:lnTo>
                  <a:lnTo>
                    <a:pt x="2077766" y="736872"/>
                  </a:lnTo>
                  <a:lnTo>
                    <a:pt x="2090762" y="779049"/>
                  </a:lnTo>
                  <a:lnTo>
                    <a:pt x="2092786" y="846350"/>
                  </a:lnTo>
                  <a:lnTo>
                    <a:pt x="2106651" y="885052"/>
                  </a:lnTo>
                  <a:lnTo>
                    <a:pt x="2069104" y="866279"/>
                  </a:lnTo>
                  <a:lnTo>
                    <a:pt x="1948072" y="796085"/>
                  </a:lnTo>
                  <a:cubicBezTo>
                    <a:pt x="1948072" y="796085"/>
                    <a:pt x="1921118" y="745829"/>
                    <a:pt x="1916293" y="729071"/>
                  </a:cubicBezTo>
                  <a:cubicBezTo>
                    <a:pt x="1911468" y="712312"/>
                    <a:pt x="1912827" y="663794"/>
                    <a:pt x="1912827" y="663794"/>
                  </a:cubicBezTo>
                  <a:lnTo>
                    <a:pt x="1899249" y="665236"/>
                  </a:lnTo>
                  <a:cubicBezTo>
                    <a:pt x="1899258" y="665236"/>
                    <a:pt x="1895976" y="720742"/>
                    <a:pt x="1909074" y="745247"/>
                  </a:cubicBezTo>
                  <a:cubicBezTo>
                    <a:pt x="1922172" y="769751"/>
                    <a:pt x="1935935" y="799838"/>
                    <a:pt x="1935935" y="799847"/>
                  </a:cubicBezTo>
                  <a:lnTo>
                    <a:pt x="1868061" y="790890"/>
                  </a:lnTo>
                  <a:lnTo>
                    <a:pt x="1768113" y="781933"/>
                  </a:lnTo>
                  <a:lnTo>
                    <a:pt x="1772734" y="794061"/>
                  </a:lnTo>
                  <a:lnTo>
                    <a:pt x="1944023" y="812843"/>
                  </a:lnTo>
                  <a:cubicBezTo>
                    <a:pt x="1944023" y="812843"/>
                    <a:pt x="2162370" y="947741"/>
                    <a:pt x="2183778" y="972864"/>
                  </a:cubicBezTo>
                  <a:cubicBezTo>
                    <a:pt x="2205176" y="997988"/>
                    <a:pt x="2176596" y="1034998"/>
                    <a:pt x="2186957" y="1060103"/>
                  </a:cubicBezTo>
                  <a:cubicBezTo>
                    <a:pt x="2197310" y="1085208"/>
                    <a:pt x="2215261" y="1119030"/>
                    <a:pt x="2215261" y="1119030"/>
                  </a:cubicBezTo>
                  <a:cubicBezTo>
                    <a:pt x="2215261" y="1119030"/>
                    <a:pt x="2323334" y="1222990"/>
                    <a:pt x="2368932" y="1257967"/>
                  </a:cubicBezTo>
                  <a:cubicBezTo>
                    <a:pt x="2414520" y="1292944"/>
                    <a:pt x="2501833" y="1303500"/>
                    <a:pt x="2539934" y="1324112"/>
                  </a:cubicBezTo>
                  <a:cubicBezTo>
                    <a:pt x="2578035" y="1344725"/>
                    <a:pt x="2667317" y="1570799"/>
                    <a:pt x="2667317" y="1570799"/>
                  </a:cubicBezTo>
                  <a:lnTo>
                    <a:pt x="2737224" y="1605748"/>
                  </a:lnTo>
                  <a:cubicBezTo>
                    <a:pt x="2737224" y="1605748"/>
                    <a:pt x="2711777" y="1610601"/>
                    <a:pt x="2654321" y="1626833"/>
                  </a:cubicBezTo>
                  <a:cubicBezTo>
                    <a:pt x="2596864" y="1643073"/>
                    <a:pt x="2538778" y="1636945"/>
                    <a:pt x="2538778" y="1636945"/>
                  </a:cubicBezTo>
                  <a:cubicBezTo>
                    <a:pt x="2538778" y="1636945"/>
                    <a:pt x="2451567" y="1578471"/>
                    <a:pt x="2432480" y="1573397"/>
                  </a:cubicBezTo>
                  <a:cubicBezTo>
                    <a:pt x="2413392" y="1568322"/>
                    <a:pt x="2312029" y="1544798"/>
                    <a:pt x="2312029" y="1544798"/>
                  </a:cubicBezTo>
                  <a:cubicBezTo>
                    <a:pt x="2312029" y="1544798"/>
                    <a:pt x="2223894" y="1500402"/>
                    <a:pt x="2206017" y="1488764"/>
                  </a:cubicBezTo>
                  <a:cubicBezTo>
                    <a:pt x="2188150" y="1477118"/>
                    <a:pt x="2116856" y="1421889"/>
                    <a:pt x="2095670" y="1407598"/>
                  </a:cubicBezTo>
                  <a:cubicBezTo>
                    <a:pt x="2074493" y="1393299"/>
                    <a:pt x="1900413" y="1308519"/>
                    <a:pt x="1900413" y="1308519"/>
                  </a:cubicBezTo>
                  <a:lnTo>
                    <a:pt x="1882786" y="1321515"/>
                  </a:lnTo>
                  <a:cubicBezTo>
                    <a:pt x="1882786" y="1321515"/>
                    <a:pt x="2095541" y="1431594"/>
                    <a:pt x="2125424" y="1453519"/>
                  </a:cubicBezTo>
                  <a:cubicBezTo>
                    <a:pt x="2155308" y="1475445"/>
                    <a:pt x="2297582" y="1562711"/>
                    <a:pt x="2297582" y="1562711"/>
                  </a:cubicBezTo>
                  <a:lnTo>
                    <a:pt x="2443747" y="1597374"/>
                  </a:lnTo>
                  <a:lnTo>
                    <a:pt x="2478983" y="1643304"/>
                  </a:lnTo>
                  <a:cubicBezTo>
                    <a:pt x="2478983" y="1643295"/>
                    <a:pt x="2113057" y="1740480"/>
                    <a:pt x="2037039" y="1762886"/>
                  </a:cubicBezTo>
                  <a:cubicBezTo>
                    <a:pt x="1961022" y="1785292"/>
                    <a:pt x="1788864" y="1855532"/>
                    <a:pt x="1727386" y="1868029"/>
                  </a:cubicBezTo>
                  <a:cubicBezTo>
                    <a:pt x="1665909" y="1880526"/>
                    <a:pt x="1612057" y="1855116"/>
                    <a:pt x="1591620" y="1847805"/>
                  </a:cubicBezTo>
                  <a:cubicBezTo>
                    <a:pt x="1571192" y="1840502"/>
                    <a:pt x="1467990" y="1801588"/>
                    <a:pt x="1467990" y="1801588"/>
                  </a:cubicBezTo>
                  <a:cubicBezTo>
                    <a:pt x="1467990" y="1801588"/>
                    <a:pt x="1304650" y="1747838"/>
                    <a:pt x="1277928" y="1734000"/>
                  </a:cubicBezTo>
                  <a:cubicBezTo>
                    <a:pt x="1263832" y="1726698"/>
                    <a:pt x="1230084" y="1711927"/>
                    <a:pt x="1203399" y="1695585"/>
                  </a:cubicBezTo>
                  <a:cubicBezTo>
                    <a:pt x="1176574" y="1679150"/>
                    <a:pt x="1156895" y="1661209"/>
                    <a:pt x="1156895" y="1661209"/>
                  </a:cubicBezTo>
                  <a:cubicBezTo>
                    <a:pt x="1156895" y="1661209"/>
                    <a:pt x="1141292" y="1637860"/>
                    <a:pt x="1132049" y="1616147"/>
                  </a:cubicBezTo>
                  <a:cubicBezTo>
                    <a:pt x="1122815" y="1594435"/>
                    <a:pt x="1101148" y="1572528"/>
                    <a:pt x="1101148" y="1572528"/>
                  </a:cubicBezTo>
                  <a:cubicBezTo>
                    <a:pt x="1101148" y="1572528"/>
                    <a:pt x="1092996" y="1522124"/>
                    <a:pt x="1091323" y="1501474"/>
                  </a:cubicBezTo>
                  <a:cubicBezTo>
                    <a:pt x="1089659" y="1480815"/>
                    <a:pt x="1066199" y="1425789"/>
                    <a:pt x="1066199" y="1425789"/>
                  </a:cubicBezTo>
                  <a:lnTo>
                    <a:pt x="1055791" y="1427814"/>
                  </a:lnTo>
                  <a:cubicBezTo>
                    <a:pt x="1055800" y="1427814"/>
                    <a:pt x="1071292" y="1467320"/>
                    <a:pt x="1078613" y="1495983"/>
                  </a:cubicBezTo>
                  <a:cubicBezTo>
                    <a:pt x="1083078" y="1513426"/>
                    <a:pt x="1084686" y="1562425"/>
                    <a:pt x="1084686" y="1562425"/>
                  </a:cubicBezTo>
                  <a:cubicBezTo>
                    <a:pt x="1084677" y="1562425"/>
                    <a:pt x="1047213" y="1541313"/>
                    <a:pt x="1033265" y="1531801"/>
                  </a:cubicBezTo>
                  <a:cubicBezTo>
                    <a:pt x="1019317" y="1522290"/>
                    <a:pt x="965382" y="1497712"/>
                    <a:pt x="965382" y="1497721"/>
                  </a:cubicBezTo>
                  <a:lnTo>
                    <a:pt x="948633" y="1503489"/>
                  </a:lnTo>
                  <a:cubicBezTo>
                    <a:pt x="948633" y="1503489"/>
                    <a:pt x="984016" y="1516023"/>
                    <a:pt x="1018818" y="1534695"/>
                  </a:cubicBezTo>
                  <a:cubicBezTo>
                    <a:pt x="1054442" y="1553782"/>
                    <a:pt x="1089409" y="1579109"/>
                    <a:pt x="1100566" y="1589573"/>
                  </a:cubicBezTo>
                  <a:cubicBezTo>
                    <a:pt x="1122621" y="1610259"/>
                    <a:pt x="1132918" y="1654276"/>
                    <a:pt x="1132918" y="1654276"/>
                  </a:cubicBezTo>
                  <a:cubicBezTo>
                    <a:pt x="1132918" y="1654276"/>
                    <a:pt x="1075581" y="1646826"/>
                    <a:pt x="1058971" y="1647344"/>
                  </a:cubicBezTo>
                  <a:cubicBezTo>
                    <a:pt x="1042361" y="1647861"/>
                    <a:pt x="962784" y="1651679"/>
                    <a:pt x="962784" y="1651679"/>
                  </a:cubicBezTo>
                  <a:lnTo>
                    <a:pt x="865156" y="1607190"/>
                  </a:lnTo>
                  <a:lnTo>
                    <a:pt x="792355" y="1607190"/>
                  </a:lnTo>
                  <a:cubicBezTo>
                    <a:pt x="792364" y="1607190"/>
                    <a:pt x="713149" y="1570809"/>
                    <a:pt x="697038" y="1564440"/>
                  </a:cubicBezTo>
                  <a:cubicBezTo>
                    <a:pt x="680927" y="1558080"/>
                    <a:pt x="580340" y="1534399"/>
                    <a:pt x="580340" y="1534399"/>
                  </a:cubicBezTo>
                  <a:lnTo>
                    <a:pt x="579471" y="1541627"/>
                  </a:lnTo>
                  <a:cubicBezTo>
                    <a:pt x="579471" y="1541618"/>
                    <a:pt x="671665" y="1566113"/>
                    <a:pt x="697611" y="1575125"/>
                  </a:cubicBezTo>
                  <a:cubicBezTo>
                    <a:pt x="723566" y="1584147"/>
                    <a:pt x="789185" y="1621342"/>
                    <a:pt x="789185" y="1621342"/>
                  </a:cubicBezTo>
                  <a:lnTo>
                    <a:pt x="864574" y="1616720"/>
                  </a:lnTo>
                  <a:cubicBezTo>
                    <a:pt x="864574" y="1616720"/>
                    <a:pt x="901381" y="1638609"/>
                    <a:pt x="914830" y="1645319"/>
                  </a:cubicBezTo>
                  <a:cubicBezTo>
                    <a:pt x="928288" y="1652030"/>
                    <a:pt x="967120" y="1664675"/>
                    <a:pt x="967120" y="1664675"/>
                  </a:cubicBezTo>
                  <a:cubicBezTo>
                    <a:pt x="967120" y="1664675"/>
                    <a:pt x="1056678" y="1660774"/>
                    <a:pt x="1073418" y="1660922"/>
                  </a:cubicBezTo>
                  <a:cubicBezTo>
                    <a:pt x="1090149" y="1661061"/>
                    <a:pt x="1147365" y="1673049"/>
                    <a:pt x="1147365" y="1673049"/>
                  </a:cubicBezTo>
                  <a:cubicBezTo>
                    <a:pt x="1147365" y="1673049"/>
                    <a:pt x="1178183" y="1694512"/>
                    <a:pt x="1189820" y="1701075"/>
                  </a:cubicBezTo>
                  <a:cubicBezTo>
                    <a:pt x="1201458" y="1707629"/>
                    <a:pt x="1245576" y="1732845"/>
                    <a:pt x="1245576" y="1732845"/>
                  </a:cubicBezTo>
                  <a:cubicBezTo>
                    <a:pt x="1245576" y="1732845"/>
                    <a:pt x="1223494" y="1739583"/>
                    <a:pt x="1213511" y="1742670"/>
                  </a:cubicBezTo>
                  <a:cubicBezTo>
                    <a:pt x="1203528" y="1745739"/>
                    <a:pt x="1180872" y="1760575"/>
                    <a:pt x="1180872" y="1760575"/>
                  </a:cubicBezTo>
                  <a:cubicBezTo>
                    <a:pt x="1180872" y="1760575"/>
                    <a:pt x="1175049" y="1759660"/>
                    <a:pt x="1167294" y="1752200"/>
                  </a:cubicBezTo>
                  <a:cubicBezTo>
                    <a:pt x="1159548" y="1744741"/>
                    <a:pt x="1141588" y="1735442"/>
                    <a:pt x="1141588" y="1735442"/>
                  </a:cubicBezTo>
                  <a:lnTo>
                    <a:pt x="1135811" y="1740064"/>
                  </a:lnTo>
                  <a:lnTo>
                    <a:pt x="1170760" y="1765483"/>
                  </a:lnTo>
                  <a:cubicBezTo>
                    <a:pt x="1170760" y="1765483"/>
                    <a:pt x="1145683" y="1762109"/>
                    <a:pt x="1133214" y="1759993"/>
                  </a:cubicBezTo>
                  <a:cubicBezTo>
                    <a:pt x="1120735" y="1757885"/>
                    <a:pt x="1104615" y="1760861"/>
                    <a:pt x="1104615" y="1760861"/>
                  </a:cubicBezTo>
                  <a:lnTo>
                    <a:pt x="1058684" y="1744112"/>
                  </a:lnTo>
                  <a:lnTo>
                    <a:pt x="1054932" y="1750463"/>
                  </a:lnTo>
                  <a:lnTo>
                    <a:pt x="1093634" y="1767507"/>
                  </a:lnTo>
                  <a:cubicBezTo>
                    <a:pt x="1093634" y="1767507"/>
                    <a:pt x="1068787" y="1783064"/>
                    <a:pt x="1063888" y="1783397"/>
                  </a:cubicBezTo>
                  <a:cubicBezTo>
                    <a:pt x="1058989" y="1783729"/>
                    <a:pt x="1035289" y="1777333"/>
                    <a:pt x="1035289" y="1777333"/>
                  </a:cubicBezTo>
                  <a:lnTo>
                    <a:pt x="1032396" y="1785125"/>
                  </a:lnTo>
                  <a:cubicBezTo>
                    <a:pt x="1032396" y="1785125"/>
                    <a:pt x="1056059" y="1791364"/>
                    <a:pt x="1067641" y="1789460"/>
                  </a:cubicBezTo>
                  <a:cubicBezTo>
                    <a:pt x="1079214" y="1787556"/>
                    <a:pt x="1100566" y="1769532"/>
                    <a:pt x="1100566" y="1769532"/>
                  </a:cubicBezTo>
                  <a:cubicBezTo>
                    <a:pt x="1100566" y="1769532"/>
                    <a:pt x="1125486" y="1769892"/>
                    <a:pt x="1138982" y="1768949"/>
                  </a:cubicBezTo>
                  <a:cubicBezTo>
                    <a:pt x="1152486" y="1768006"/>
                    <a:pt x="1169023" y="1776751"/>
                    <a:pt x="1169023" y="1776751"/>
                  </a:cubicBezTo>
                  <a:lnTo>
                    <a:pt x="1151700" y="1859359"/>
                  </a:lnTo>
                  <a:lnTo>
                    <a:pt x="1158919" y="1855902"/>
                  </a:lnTo>
                  <a:cubicBezTo>
                    <a:pt x="1158919" y="1855892"/>
                    <a:pt x="1171074" y="1791475"/>
                    <a:pt x="1179135" y="1774440"/>
                  </a:cubicBezTo>
                  <a:cubicBezTo>
                    <a:pt x="1187195" y="1757395"/>
                    <a:pt x="1242406" y="1740665"/>
                    <a:pt x="1265791" y="1741219"/>
                  </a:cubicBezTo>
                  <a:cubicBezTo>
                    <a:pt x="1288280" y="1741755"/>
                    <a:pt x="1465393" y="1831055"/>
                    <a:pt x="1465393" y="1831055"/>
                  </a:cubicBezTo>
                  <a:cubicBezTo>
                    <a:pt x="1465393" y="1831055"/>
                    <a:pt x="1547492" y="1863093"/>
                    <a:pt x="1595382" y="1872937"/>
                  </a:cubicBezTo>
                  <a:cubicBezTo>
                    <a:pt x="1646757" y="1883502"/>
                    <a:pt x="1738654" y="1884778"/>
                    <a:pt x="1738654" y="1884778"/>
                  </a:cubicBezTo>
                  <a:cubicBezTo>
                    <a:pt x="1738645" y="1884778"/>
                    <a:pt x="1707421" y="1917749"/>
                    <a:pt x="1682029" y="1937354"/>
                  </a:cubicBezTo>
                  <a:cubicBezTo>
                    <a:pt x="1656647" y="1956959"/>
                    <a:pt x="1609737" y="1976953"/>
                    <a:pt x="1583532" y="1997436"/>
                  </a:cubicBezTo>
                  <a:cubicBezTo>
                    <a:pt x="1557336" y="2017919"/>
                    <a:pt x="1525364" y="2081782"/>
                    <a:pt x="1460189" y="2140995"/>
                  </a:cubicBezTo>
                  <a:cubicBezTo>
                    <a:pt x="1395023" y="2200217"/>
                    <a:pt x="1186483" y="2327711"/>
                    <a:pt x="1184339" y="2327018"/>
                  </a:cubicBezTo>
                  <a:cubicBezTo>
                    <a:pt x="1182185" y="2326324"/>
                    <a:pt x="1125800" y="2325973"/>
                    <a:pt x="1107499" y="2325862"/>
                  </a:cubicBezTo>
                  <a:cubicBezTo>
                    <a:pt x="1089206" y="2325751"/>
                    <a:pt x="1078327" y="2317488"/>
                    <a:pt x="1078327" y="2317488"/>
                  </a:cubicBezTo>
                  <a:lnTo>
                    <a:pt x="1010157" y="2280228"/>
                  </a:lnTo>
                  <a:lnTo>
                    <a:pt x="946035" y="2206854"/>
                  </a:lnTo>
                  <a:lnTo>
                    <a:pt x="939676" y="2223899"/>
                  </a:lnTo>
                  <a:lnTo>
                    <a:pt x="1010443" y="2291782"/>
                  </a:lnTo>
                  <a:lnTo>
                    <a:pt x="1065035" y="2324420"/>
                  </a:lnTo>
                  <a:cubicBezTo>
                    <a:pt x="1065035" y="2324420"/>
                    <a:pt x="1027275" y="2349192"/>
                    <a:pt x="1009288" y="2356485"/>
                  </a:cubicBezTo>
                  <a:cubicBezTo>
                    <a:pt x="991309" y="2363778"/>
                    <a:pt x="972314" y="2370924"/>
                    <a:pt x="972314" y="2370924"/>
                  </a:cubicBezTo>
                  <a:cubicBezTo>
                    <a:pt x="972314" y="2370924"/>
                    <a:pt x="928963" y="2365396"/>
                    <a:pt x="918592" y="2364860"/>
                  </a:cubicBezTo>
                  <a:cubicBezTo>
                    <a:pt x="908221" y="2364333"/>
                    <a:pt x="853888" y="2380167"/>
                    <a:pt x="853888" y="2380167"/>
                  </a:cubicBezTo>
                  <a:lnTo>
                    <a:pt x="853602" y="2387682"/>
                  </a:lnTo>
                  <a:cubicBezTo>
                    <a:pt x="853593" y="2387682"/>
                    <a:pt x="909774" y="2375887"/>
                    <a:pt x="926680" y="2373234"/>
                  </a:cubicBezTo>
                  <a:cubicBezTo>
                    <a:pt x="943586" y="2370600"/>
                    <a:pt x="964226" y="2381905"/>
                    <a:pt x="964226" y="2381905"/>
                  </a:cubicBezTo>
                  <a:cubicBezTo>
                    <a:pt x="964226" y="2381905"/>
                    <a:pt x="945222" y="2438225"/>
                    <a:pt x="933899" y="2458736"/>
                  </a:cubicBezTo>
                  <a:cubicBezTo>
                    <a:pt x="922576" y="2479247"/>
                    <a:pt x="892886" y="2529799"/>
                    <a:pt x="892886" y="2529799"/>
                  </a:cubicBezTo>
                  <a:lnTo>
                    <a:pt x="909635" y="2523439"/>
                  </a:lnTo>
                  <a:cubicBezTo>
                    <a:pt x="909635" y="2523439"/>
                    <a:pt x="943420" y="2473359"/>
                    <a:pt x="955279" y="2451516"/>
                  </a:cubicBezTo>
                  <a:cubicBezTo>
                    <a:pt x="967129" y="2429674"/>
                    <a:pt x="984155" y="2378152"/>
                    <a:pt x="984155" y="2378152"/>
                  </a:cubicBezTo>
                  <a:cubicBezTo>
                    <a:pt x="984164" y="2378143"/>
                    <a:pt x="1006894" y="2378143"/>
                    <a:pt x="1030954" y="2368326"/>
                  </a:cubicBezTo>
                  <a:cubicBezTo>
                    <a:pt x="1055005" y="2358510"/>
                    <a:pt x="1074574" y="2336843"/>
                    <a:pt x="1074574" y="2336843"/>
                  </a:cubicBezTo>
                  <a:cubicBezTo>
                    <a:pt x="1074574" y="2336843"/>
                    <a:pt x="1096231" y="2336991"/>
                    <a:pt x="1115587" y="2344931"/>
                  </a:cubicBezTo>
                  <a:cubicBezTo>
                    <a:pt x="1134942" y="2352871"/>
                    <a:pt x="1163828" y="2356772"/>
                    <a:pt x="1163828" y="2356772"/>
                  </a:cubicBezTo>
                  <a:lnTo>
                    <a:pt x="1088143" y="2477518"/>
                  </a:lnTo>
                  <a:lnTo>
                    <a:pt x="1043664" y="2508705"/>
                  </a:lnTo>
                  <a:cubicBezTo>
                    <a:pt x="1043664" y="2508705"/>
                    <a:pt x="949012" y="2545716"/>
                    <a:pt x="904727" y="2558102"/>
                  </a:cubicBezTo>
                  <a:cubicBezTo>
                    <a:pt x="860442" y="2570488"/>
                    <a:pt x="829911" y="2597386"/>
                    <a:pt x="829911" y="2597386"/>
                  </a:cubicBezTo>
                  <a:cubicBezTo>
                    <a:pt x="829911" y="2597386"/>
                    <a:pt x="763118" y="2660518"/>
                    <a:pt x="745279" y="2674513"/>
                  </a:cubicBezTo>
                  <a:cubicBezTo>
                    <a:pt x="727439" y="2688507"/>
                    <a:pt x="645044" y="2741527"/>
                    <a:pt x="645044" y="2741527"/>
                  </a:cubicBezTo>
                  <a:lnTo>
                    <a:pt x="647355" y="2757130"/>
                  </a:lnTo>
                  <a:cubicBezTo>
                    <a:pt x="647355" y="2757121"/>
                    <a:pt x="780764" y="2676713"/>
                    <a:pt x="805361" y="2662090"/>
                  </a:cubicBezTo>
                  <a:cubicBezTo>
                    <a:pt x="829957" y="2647476"/>
                    <a:pt x="889706" y="2603163"/>
                    <a:pt x="889706" y="2603163"/>
                  </a:cubicBezTo>
                  <a:cubicBezTo>
                    <a:pt x="889706" y="2603163"/>
                    <a:pt x="1060542" y="2532646"/>
                    <a:pt x="1070239" y="2543950"/>
                  </a:cubicBezTo>
                  <a:cubicBezTo>
                    <a:pt x="1079935" y="2555245"/>
                    <a:pt x="1060413" y="2657181"/>
                    <a:pt x="1060413" y="2657181"/>
                  </a:cubicBezTo>
                  <a:lnTo>
                    <a:pt x="987917" y="2740658"/>
                  </a:lnTo>
                  <a:lnTo>
                    <a:pt x="910504" y="2830208"/>
                  </a:lnTo>
                  <a:lnTo>
                    <a:pt x="920320" y="2838582"/>
                  </a:lnTo>
                  <a:lnTo>
                    <a:pt x="1002642" y="2750197"/>
                  </a:lnTo>
                  <a:lnTo>
                    <a:pt x="1067346" y="2680290"/>
                  </a:lnTo>
                  <a:lnTo>
                    <a:pt x="1075443" y="2722467"/>
                  </a:lnTo>
                  <a:lnTo>
                    <a:pt x="1089308" y="2863429"/>
                  </a:lnTo>
                  <a:cubicBezTo>
                    <a:pt x="1089308" y="2863429"/>
                    <a:pt x="1059202" y="2928668"/>
                    <a:pt x="1049441" y="2947479"/>
                  </a:cubicBezTo>
                  <a:cubicBezTo>
                    <a:pt x="1039680" y="2966298"/>
                    <a:pt x="1037406" y="2990673"/>
                    <a:pt x="1034421" y="3002939"/>
                  </a:cubicBezTo>
                  <a:cubicBezTo>
                    <a:pt x="1031435" y="3015205"/>
                    <a:pt x="1000045" y="3058981"/>
                    <a:pt x="1000045" y="3058981"/>
                  </a:cubicBezTo>
                  <a:cubicBezTo>
                    <a:pt x="1000045" y="3058981"/>
                    <a:pt x="1034975" y="3032869"/>
                    <a:pt x="1044237" y="3015075"/>
                  </a:cubicBezTo>
                  <a:cubicBezTo>
                    <a:pt x="1053508" y="2997282"/>
                    <a:pt x="1061541" y="2969052"/>
                    <a:pt x="1067059" y="2943726"/>
                  </a:cubicBezTo>
                  <a:cubicBezTo>
                    <a:pt x="1072577" y="2918399"/>
                    <a:pt x="1089215" y="2889190"/>
                    <a:pt x="1100566" y="2876998"/>
                  </a:cubicBezTo>
                  <a:cubicBezTo>
                    <a:pt x="1111926" y="2864815"/>
                    <a:pt x="1121364" y="2876998"/>
                    <a:pt x="1121364" y="2876998"/>
                  </a:cubicBezTo>
                  <a:cubicBezTo>
                    <a:pt x="1121364" y="2876998"/>
                    <a:pt x="1111094" y="2829542"/>
                    <a:pt x="1102590" y="2801896"/>
                  </a:cubicBezTo>
                  <a:cubicBezTo>
                    <a:pt x="1094086" y="2774258"/>
                    <a:pt x="1091036" y="2676537"/>
                    <a:pt x="1091036" y="2676537"/>
                  </a:cubicBezTo>
                  <a:lnTo>
                    <a:pt x="1122233" y="2488203"/>
                  </a:lnTo>
                  <a:cubicBezTo>
                    <a:pt x="1122233" y="2488203"/>
                    <a:pt x="1193111" y="2406224"/>
                    <a:pt x="1220157" y="2372948"/>
                  </a:cubicBezTo>
                  <a:cubicBezTo>
                    <a:pt x="1247194" y="2339662"/>
                    <a:pt x="1327546" y="2304501"/>
                    <a:pt x="1381620" y="2252498"/>
                  </a:cubicBezTo>
                  <a:cubicBezTo>
                    <a:pt x="1435703" y="2200494"/>
                    <a:pt x="1522045" y="2139137"/>
                    <a:pt x="1545690" y="2111241"/>
                  </a:cubicBezTo>
                  <a:cubicBezTo>
                    <a:pt x="1569343" y="2083353"/>
                    <a:pt x="1637125" y="2043052"/>
                    <a:pt x="1658348" y="2019102"/>
                  </a:cubicBezTo>
                  <a:cubicBezTo>
                    <a:pt x="1679570" y="1995153"/>
                    <a:pt x="1707273" y="1949426"/>
                    <a:pt x="1753961" y="1914532"/>
                  </a:cubicBezTo>
                  <a:cubicBezTo>
                    <a:pt x="1800640" y="1879648"/>
                    <a:pt x="1961770" y="1838912"/>
                    <a:pt x="2013349" y="1822099"/>
                  </a:cubicBezTo>
                  <a:cubicBezTo>
                    <a:pt x="2064926" y="1805294"/>
                    <a:pt x="2160087" y="1772416"/>
                    <a:pt x="2160087" y="1772416"/>
                  </a:cubicBezTo>
                  <a:cubicBezTo>
                    <a:pt x="2160087" y="1772416"/>
                    <a:pt x="2206137" y="1759123"/>
                    <a:pt x="2215834" y="1752773"/>
                  </a:cubicBezTo>
                  <a:cubicBezTo>
                    <a:pt x="2225539" y="1746432"/>
                    <a:pt x="2256274" y="1746423"/>
                    <a:pt x="2256283" y="1746423"/>
                  </a:cubicBezTo>
                  <a:lnTo>
                    <a:pt x="2267541" y="1736024"/>
                  </a:lnTo>
                  <a:cubicBezTo>
                    <a:pt x="2267541" y="1736024"/>
                    <a:pt x="2288958" y="1735914"/>
                    <a:pt x="2300189" y="1731689"/>
                  </a:cubicBezTo>
                  <a:cubicBezTo>
                    <a:pt x="2311410" y="1727465"/>
                    <a:pt x="2370679" y="1725995"/>
                    <a:pt x="2371825" y="1734869"/>
                  </a:cubicBezTo>
                  <a:cubicBezTo>
                    <a:pt x="2372962" y="1743742"/>
                    <a:pt x="2321855" y="1751738"/>
                    <a:pt x="2309719" y="1751914"/>
                  </a:cubicBezTo>
                  <a:cubicBezTo>
                    <a:pt x="2297573" y="1752080"/>
                    <a:pt x="2271590" y="1746710"/>
                    <a:pt x="2271590" y="1746710"/>
                  </a:cubicBezTo>
                  <a:lnTo>
                    <a:pt x="2269852" y="1753929"/>
                  </a:lnTo>
                  <a:lnTo>
                    <a:pt x="2290076" y="1759706"/>
                  </a:lnTo>
                  <a:cubicBezTo>
                    <a:pt x="2290076" y="1759706"/>
                    <a:pt x="2267134" y="1784571"/>
                    <a:pt x="2261477" y="1789747"/>
                  </a:cubicBezTo>
                  <a:cubicBezTo>
                    <a:pt x="2255830" y="1794923"/>
                    <a:pt x="2238951" y="1803899"/>
                    <a:pt x="2238942" y="1803899"/>
                  </a:cubicBezTo>
                  <a:cubicBezTo>
                    <a:pt x="2238951" y="1803899"/>
                    <a:pt x="2219291" y="1806496"/>
                    <a:pt x="2207459" y="1810831"/>
                  </a:cubicBezTo>
                  <a:cubicBezTo>
                    <a:pt x="2195637" y="1815175"/>
                    <a:pt x="2166446" y="1836833"/>
                    <a:pt x="2166446" y="1836833"/>
                  </a:cubicBezTo>
                  <a:lnTo>
                    <a:pt x="2174821" y="1838275"/>
                  </a:lnTo>
                  <a:cubicBezTo>
                    <a:pt x="2174821" y="1838275"/>
                    <a:pt x="2208476" y="1819501"/>
                    <a:pt x="2220169" y="1815166"/>
                  </a:cubicBezTo>
                  <a:cubicBezTo>
                    <a:pt x="2231862" y="1810831"/>
                    <a:pt x="2237214" y="1814011"/>
                    <a:pt x="2237214" y="1814011"/>
                  </a:cubicBezTo>
                  <a:lnTo>
                    <a:pt x="2241835" y="1847518"/>
                  </a:lnTo>
                  <a:lnTo>
                    <a:pt x="2245302" y="1806792"/>
                  </a:lnTo>
                  <a:cubicBezTo>
                    <a:pt x="2245302" y="1806792"/>
                    <a:pt x="2265452" y="1798242"/>
                    <a:pt x="2278809" y="1788591"/>
                  </a:cubicBezTo>
                  <a:cubicBezTo>
                    <a:pt x="2292166" y="1778941"/>
                    <a:pt x="2300762" y="1761730"/>
                    <a:pt x="2300762" y="1761730"/>
                  </a:cubicBezTo>
                  <a:cubicBezTo>
                    <a:pt x="2300762" y="1761730"/>
                    <a:pt x="2329564" y="1760861"/>
                    <a:pt x="2340915" y="1759133"/>
                  </a:cubicBezTo>
                  <a:cubicBezTo>
                    <a:pt x="2352266" y="1757404"/>
                    <a:pt x="2373840" y="1749307"/>
                    <a:pt x="2373840" y="1749307"/>
                  </a:cubicBezTo>
                  <a:cubicBezTo>
                    <a:pt x="2373840" y="1749307"/>
                    <a:pt x="2342496" y="1836334"/>
                    <a:pt x="2331376" y="1854164"/>
                  </a:cubicBezTo>
                  <a:cubicBezTo>
                    <a:pt x="2320256" y="1871994"/>
                    <a:pt x="2292850" y="1901906"/>
                    <a:pt x="2284299" y="1911362"/>
                  </a:cubicBezTo>
                  <a:cubicBezTo>
                    <a:pt x="2275740" y="1920808"/>
                    <a:pt x="2257207" y="1929322"/>
                    <a:pt x="2237796" y="1938796"/>
                  </a:cubicBezTo>
                  <a:cubicBezTo>
                    <a:pt x="2218376" y="1948280"/>
                    <a:pt x="2200924" y="1966979"/>
                    <a:pt x="2193890" y="1974041"/>
                  </a:cubicBezTo>
                  <a:cubicBezTo>
                    <a:pt x="2186847" y="1981103"/>
                    <a:pt x="2150206" y="2043006"/>
                    <a:pt x="2145067" y="2050299"/>
                  </a:cubicBezTo>
                  <a:cubicBezTo>
                    <a:pt x="2139937" y="2057583"/>
                    <a:pt x="2116985" y="2075127"/>
                    <a:pt x="2110700" y="2080053"/>
                  </a:cubicBezTo>
                  <a:cubicBezTo>
                    <a:pt x="2104405" y="2084971"/>
                    <a:pt x="2089606" y="2102293"/>
                    <a:pt x="2089606" y="2102293"/>
                  </a:cubicBezTo>
                  <a:lnTo>
                    <a:pt x="2075455" y="2107783"/>
                  </a:lnTo>
                  <a:cubicBezTo>
                    <a:pt x="2075455" y="2107774"/>
                    <a:pt x="2077248" y="2114855"/>
                    <a:pt x="2078348" y="2120197"/>
                  </a:cubicBezTo>
                  <a:cubicBezTo>
                    <a:pt x="2079439" y="2125540"/>
                    <a:pt x="1989417" y="2280191"/>
                    <a:pt x="1985045" y="2284849"/>
                  </a:cubicBezTo>
                  <a:cubicBezTo>
                    <a:pt x="1980664" y="2289499"/>
                    <a:pt x="1965107" y="2298132"/>
                    <a:pt x="1965117" y="2298132"/>
                  </a:cubicBezTo>
                  <a:lnTo>
                    <a:pt x="1965403" y="2305065"/>
                  </a:lnTo>
                  <a:cubicBezTo>
                    <a:pt x="1965403" y="2305065"/>
                    <a:pt x="1984352" y="2300905"/>
                    <a:pt x="1993993" y="2289471"/>
                  </a:cubicBezTo>
                  <a:cubicBezTo>
                    <a:pt x="2003643" y="2278037"/>
                    <a:pt x="2094071" y="2117064"/>
                    <a:pt x="2097408" y="2106619"/>
                  </a:cubicBezTo>
                  <a:cubicBezTo>
                    <a:pt x="2100745" y="2096183"/>
                    <a:pt x="2150585" y="2060762"/>
                    <a:pt x="2156916" y="2050872"/>
                  </a:cubicBezTo>
                  <a:cubicBezTo>
                    <a:pt x="2163239" y="2040991"/>
                    <a:pt x="2200129" y="1986326"/>
                    <a:pt x="2206590" y="1976638"/>
                  </a:cubicBezTo>
                  <a:cubicBezTo>
                    <a:pt x="2213061" y="1966951"/>
                    <a:pt x="2281739" y="1928453"/>
                    <a:pt x="2287183" y="1924645"/>
                  </a:cubicBezTo>
                  <a:cubicBezTo>
                    <a:pt x="2292628" y="1920827"/>
                    <a:pt x="2336580" y="1875830"/>
                    <a:pt x="2336580" y="1875830"/>
                  </a:cubicBezTo>
                  <a:cubicBezTo>
                    <a:pt x="2336580" y="1875830"/>
                    <a:pt x="2356129" y="1989672"/>
                    <a:pt x="2359402" y="2000616"/>
                  </a:cubicBezTo>
                  <a:cubicBezTo>
                    <a:pt x="2362674" y="2011551"/>
                    <a:pt x="2400322" y="2078445"/>
                    <a:pt x="2402439" y="2089001"/>
                  </a:cubicBezTo>
                  <a:cubicBezTo>
                    <a:pt x="2404556" y="2099557"/>
                    <a:pt x="2389147" y="2218408"/>
                    <a:pt x="2389147" y="2218408"/>
                  </a:cubicBezTo>
                  <a:lnTo>
                    <a:pt x="2399555" y="2220146"/>
                  </a:lnTo>
                  <a:cubicBezTo>
                    <a:pt x="2399555" y="2220146"/>
                    <a:pt x="2413559" y="2101165"/>
                    <a:pt x="2417459" y="2098540"/>
                  </a:cubicBezTo>
                  <a:cubicBezTo>
                    <a:pt x="2421351" y="2095906"/>
                    <a:pt x="2427285" y="2109512"/>
                    <a:pt x="2427285" y="2109512"/>
                  </a:cubicBezTo>
                  <a:lnTo>
                    <a:pt x="2428431" y="2101424"/>
                  </a:lnTo>
                  <a:cubicBezTo>
                    <a:pt x="2428431" y="2101424"/>
                    <a:pt x="2386827" y="2029372"/>
                    <a:pt x="2372111" y="2000033"/>
                  </a:cubicBezTo>
                  <a:cubicBezTo>
                    <a:pt x="2357396" y="1970695"/>
                    <a:pt x="2349003" y="1852722"/>
                    <a:pt x="2349003" y="1852722"/>
                  </a:cubicBezTo>
                  <a:lnTo>
                    <a:pt x="2415148" y="1702517"/>
                  </a:lnTo>
                  <a:cubicBezTo>
                    <a:pt x="2415148" y="1702517"/>
                    <a:pt x="2474500" y="1696056"/>
                    <a:pt x="2530691" y="1689808"/>
                  </a:cubicBezTo>
                  <a:cubicBezTo>
                    <a:pt x="2586890" y="1683559"/>
                    <a:pt x="2697358" y="1681720"/>
                    <a:pt x="2697358" y="1681720"/>
                  </a:cubicBezTo>
                  <a:cubicBezTo>
                    <a:pt x="2697358" y="1681720"/>
                    <a:pt x="2838245" y="1676349"/>
                    <a:pt x="3028963" y="1762017"/>
                  </a:cubicBezTo>
                  <a:cubicBezTo>
                    <a:pt x="3072703" y="1781668"/>
                    <a:pt x="3215855" y="1853008"/>
                    <a:pt x="3215855" y="1853008"/>
                  </a:cubicBezTo>
                  <a:cubicBezTo>
                    <a:pt x="3215855" y="1853008"/>
                    <a:pt x="3327136" y="1856909"/>
                    <a:pt x="3340640" y="1864849"/>
                  </a:cubicBezTo>
                  <a:cubicBezTo>
                    <a:pt x="3359035" y="1875664"/>
                    <a:pt x="3349597" y="1894890"/>
                    <a:pt x="3349597" y="1894890"/>
                  </a:cubicBezTo>
                  <a:cubicBezTo>
                    <a:pt x="3349597" y="1894890"/>
                    <a:pt x="3394908" y="1877041"/>
                    <a:pt x="3457920" y="1868029"/>
                  </a:cubicBezTo>
                  <a:cubicBezTo>
                    <a:pt x="3528040" y="1858009"/>
                    <a:pt x="3618894" y="1856530"/>
                    <a:pt x="3670518" y="1853295"/>
                  </a:cubicBezTo>
                  <a:cubicBezTo>
                    <a:pt x="3768507" y="1847157"/>
                    <a:pt x="3826786" y="1868029"/>
                    <a:pt x="3826786" y="1868029"/>
                  </a:cubicBezTo>
                  <a:lnTo>
                    <a:pt x="3903913" y="1865431"/>
                  </a:lnTo>
                  <a:cubicBezTo>
                    <a:pt x="3929692" y="1888808"/>
                    <a:pt x="4142170" y="2083575"/>
                    <a:pt x="4288372" y="2253653"/>
                  </a:cubicBezTo>
                  <a:cubicBezTo>
                    <a:pt x="4301285" y="2240121"/>
                    <a:pt x="4318080" y="2222429"/>
                    <a:pt x="4316971" y="2223612"/>
                  </a:cubicBezTo>
                  <a:cubicBezTo>
                    <a:pt x="4336539" y="2202648"/>
                    <a:pt x="4356173" y="2182720"/>
                    <a:pt x="4375898" y="2162661"/>
                  </a:cubicBezTo>
                  <a:cubicBezTo>
                    <a:pt x="4374363" y="2109096"/>
                    <a:pt x="4372570" y="2036591"/>
                    <a:pt x="4370703" y="1963347"/>
                  </a:cubicBezTo>
                  <a:cubicBezTo>
                    <a:pt x="4253719" y="1913700"/>
                    <a:pt x="4046381" y="1702185"/>
                    <a:pt x="3963126" y="1651096"/>
                  </a:cubicBezTo>
                  <a:cubicBezTo>
                    <a:pt x="3952625" y="1644654"/>
                    <a:pt x="3936773" y="1633164"/>
                    <a:pt x="3924128" y="1624522"/>
                  </a:cubicBezTo>
                  <a:cubicBezTo>
                    <a:pt x="3921780" y="1584110"/>
                    <a:pt x="3909736" y="1381486"/>
                    <a:pt x="3894087" y="1320646"/>
                  </a:cubicBezTo>
                  <a:cubicBezTo>
                    <a:pt x="3870498" y="1228924"/>
                    <a:pt x="3838045" y="1196119"/>
                    <a:pt x="3820722" y="1172466"/>
                  </a:cubicBezTo>
                  <a:cubicBezTo>
                    <a:pt x="3787982" y="1165875"/>
                    <a:pt x="3772879" y="1147065"/>
                    <a:pt x="3745907" y="1104296"/>
                  </a:cubicBezTo>
                  <a:cubicBezTo>
                    <a:pt x="3703988" y="1037864"/>
                    <a:pt x="3652817" y="987238"/>
                    <a:pt x="3610436" y="966228"/>
                  </a:cubicBezTo>
                  <a:cubicBezTo>
                    <a:pt x="3504895" y="913892"/>
                    <a:pt x="3512521" y="894582"/>
                    <a:pt x="3507308" y="874940"/>
                  </a:cubicBezTo>
                  <a:cubicBezTo>
                    <a:pt x="3498600" y="842117"/>
                    <a:pt x="3516838" y="769806"/>
                    <a:pt x="3516838" y="769806"/>
                  </a:cubicBezTo>
                  <a:cubicBezTo>
                    <a:pt x="3516838" y="769806"/>
                    <a:pt x="3509674" y="757115"/>
                    <a:pt x="3500957" y="754776"/>
                  </a:cubicBezTo>
                  <a:cubicBezTo>
                    <a:pt x="3492241" y="752447"/>
                    <a:pt x="3481888" y="760267"/>
                    <a:pt x="3481888" y="760267"/>
                  </a:cubicBezTo>
                  <a:lnTo>
                    <a:pt x="3469761" y="859633"/>
                  </a:lnTo>
                  <a:cubicBezTo>
                    <a:pt x="3469761" y="859633"/>
                    <a:pt x="3516828" y="915824"/>
                    <a:pt x="3526663" y="950052"/>
                  </a:cubicBezTo>
                  <a:cubicBezTo>
                    <a:pt x="3533651" y="974371"/>
                    <a:pt x="3476527" y="963482"/>
                    <a:pt x="3460804" y="955820"/>
                  </a:cubicBezTo>
                  <a:cubicBezTo>
                    <a:pt x="3437317" y="944386"/>
                    <a:pt x="3413719" y="935604"/>
                    <a:pt x="3413719" y="935604"/>
                  </a:cubicBezTo>
                  <a:cubicBezTo>
                    <a:pt x="3413719" y="935604"/>
                    <a:pt x="3442197" y="963575"/>
                    <a:pt x="3487092" y="972864"/>
                  </a:cubicBezTo>
                  <a:cubicBezTo>
                    <a:pt x="3536387" y="983069"/>
                    <a:pt x="3549125" y="937813"/>
                    <a:pt x="3617073" y="987312"/>
                  </a:cubicBezTo>
                  <a:cubicBezTo>
                    <a:pt x="3688043" y="1039001"/>
                    <a:pt x="3700318" y="1146917"/>
                    <a:pt x="3763524" y="1165533"/>
                  </a:cubicBezTo>
                  <a:cubicBezTo>
                    <a:pt x="3826740" y="1184149"/>
                    <a:pt x="3863815" y="1345169"/>
                    <a:pt x="3867512" y="1423479"/>
                  </a:cubicBezTo>
                  <a:cubicBezTo>
                    <a:pt x="3870091" y="1478024"/>
                    <a:pt x="3863954" y="1548255"/>
                    <a:pt x="3860866" y="1581198"/>
                  </a:cubicBezTo>
                  <a:cubicBezTo>
                    <a:pt x="3752774" y="1503637"/>
                    <a:pt x="3606775" y="1397403"/>
                    <a:pt x="3465713" y="1344337"/>
                  </a:cubicBezTo>
                  <a:cubicBezTo>
                    <a:pt x="3375137" y="1310256"/>
                    <a:pt x="3252209" y="1217555"/>
                    <a:pt x="3138155" y="1123069"/>
                  </a:cubicBezTo>
                  <a:cubicBezTo>
                    <a:pt x="3136723" y="1102678"/>
                    <a:pt x="3135733" y="1081335"/>
                    <a:pt x="3132092" y="1065011"/>
                  </a:cubicBezTo>
                  <a:cubicBezTo>
                    <a:pt x="3125492" y="1035516"/>
                    <a:pt x="3085366" y="984483"/>
                    <a:pt x="3062184" y="907874"/>
                  </a:cubicBezTo>
                  <a:cubicBezTo>
                    <a:pt x="3045786" y="853708"/>
                    <a:pt x="3032624" y="749840"/>
                    <a:pt x="3024924" y="679970"/>
                  </a:cubicBezTo>
                  <a:cubicBezTo>
                    <a:pt x="3029657" y="679702"/>
                    <a:pt x="3034214" y="679637"/>
                    <a:pt x="3039076" y="679388"/>
                  </a:cubicBezTo>
                  <a:cubicBezTo>
                    <a:pt x="3071039" y="677779"/>
                    <a:pt x="3128931" y="695489"/>
                    <a:pt x="3139884" y="693835"/>
                  </a:cubicBezTo>
                  <a:cubicBezTo>
                    <a:pt x="3171127" y="689121"/>
                    <a:pt x="3207398" y="700398"/>
                    <a:pt x="3238677" y="703651"/>
                  </a:cubicBezTo>
                  <a:cubicBezTo>
                    <a:pt x="3269957" y="706914"/>
                    <a:pt x="3323309" y="716943"/>
                    <a:pt x="3323309" y="716943"/>
                  </a:cubicBezTo>
                  <a:lnTo>
                    <a:pt x="3272184" y="734848"/>
                  </a:lnTo>
                  <a:lnTo>
                    <a:pt x="3248493" y="775574"/>
                  </a:lnTo>
                  <a:cubicBezTo>
                    <a:pt x="3248493" y="775574"/>
                    <a:pt x="3332978" y="732879"/>
                    <a:pt x="3391479" y="715788"/>
                  </a:cubicBezTo>
                  <a:cubicBezTo>
                    <a:pt x="3433462" y="703513"/>
                    <a:pt x="3584998" y="654162"/>
                    <a:pt x="3649424" y="634326"/>
                  </a:cubicBezTo>
                  <a:cubicBezTo>
                    <a:pt x="3713850" y="614490"/>
                    <a:pt x="3802910" y="609064"/>
                    <a:pt x="3882246" y="602261"/>
                  </a:cubicBezTo>
                  <a:cubicBezTo>
                    <a:pt x="3961582" y="595467"/>
                    <a:pt x="4115854" y="643680"/>
                    <a:pt x="4166766" y="666105"/>
                  </a:cubicBezTo>
                  <a:cubicBezTo>
                    <a:pt x="4199350" y="680450"/>
                    <a:pt x="4242682" y="706175"/>
                    <a:pt x="4275958" y="726473"/>
                  </a:cubicBezTo>
                  <a:cubicBezTo>
                    <a:pt x="4276772" y="729329"/>
                    <a:pt x="4326196" y="901173"/>
                    <a:pt x="4336040" y="935318"/>
                  </a:cubicBezTo>
                  <a:cubicBezTo>
                    <a:pt x="4330938" y="842006"/>
                    <a:pt x="4326686" y="770287"/>
                    <a:pt x="4316102" y="594182"/>
                  </a:cubicBezTo>
                  <a:cubicBezTo>
                    <a:pt x="4310935" y="508126"/>
                    <a:pt x="4308403" y="458295"/>
                    <a:pt x="4304548" y="391401"/>
                  </a:cubicBezTo>
                  <a:lnTo>
                    <a:pt x="4281726" y="369448"/>
                  </a:lnTo>
                  <a:cubicBezTo>
                    <a:pt x="4281735" y="369448"/>
                    <a:pt x="4216441" y="202781"/>
                    <a:pt x="4216450" y="202781"/>
                  </a:cubicBezTo>
                  <a:lnTo>
                    <a:pt x="4155499" y="44775"/>
                  </a:lnTo>
                  <a:lnTo>
                    <a:pt x="3976695" y="33794"/>
                  </a:lnTo>
                  <a:lnTo>
                    <a:pt x="4055264" y="212598"/>
                  </a:lnTo>
                  <a:lnTo>
                    <a:pt x="4032451" y="210582"/>
                  </a:lnTo>
                  <a:lnTo>
                    <a:pt x="4036490" y="244376"/>
                  </a:lnTo>
                  <a:lnTo>
                    <a:pt x="4075488" y="259110"/>
                  </a:lnTo>
                  <a:lnTo>
                    <a:pt x="4227717" y="607465"/>
                  </a:lnTo>
                  <a:cubicBezTo>
                    <a:pt x="4210395" y="601503"/>
                    <a:pt x="4146163" y="579550"/>
                    <a:pt x="4102063" y="561248"/>
                  </a:cubicBezTo>
                  <a:cubicBezTo>
                    <a:pt x="4052195" y="540543"/>
                    <a:pt x="4004139" y="520522"/>
                    <a:pt x="4004139" y="520522"/>
                  </a:cubicBezTo>
                  <a:cubicBezTo>
                    <a:pt x="4004139" y="520522"/>
                    <a:pt x="3980170" y="478705"/>
                    <a:pt x="3943484" y="448599"/>
                  </a:cubicBezTo>
                  <a:cubicBezTo>
                    <a:pt x="3906788" y="418484"/>
                    <a:pt x="3860866" y="373487"/>
                    <a:pt x="3860866" y="373487"/>
                  </a:cubicBezTo>
                  <a:cubicBezTo>
                    <a:pt x="3860866" y="373487"/>
                    <a:pt x="3803151" y="267022"/>
                    <a:pt x="3776816" y="218088"/>
                  </a:cubicBezTo>
                  <a:cubicBezTo>
                    <a:pt x="3750463" y="169154"/>
                    <a:pt x="3708637" y="102832"/>
                    <a:pt x="3708637" y="102832"/>
                  </a:cubicBezTo>
                  <a:cubicBezTo>
                    <a:pt x="3708637" y="102832"/>
                    <a:pt x="3665129" y="95087"/>
                    <a:pt x="3627758" y="72792"/>
                  </a:cubicBezTo>
                  <a:cubicBezTo>
                    <a:pt x="3588695" y="49489"/>
                    <a:pt x="3561908" y="30337"/>
                    <a:pt x="3561908" y="30337"/>
                  </a:cubicBezTo>
                  <a:lnTo>
                    <a:pt x="3519731" y="44775"/>
                  </a:lnTo>
                  <a:cubicBezTo>
                    <a:pt x="3519731" y="44775"/>
                    <a:pt x="3642973" y="132615"/>
                    <a:pt x="3668780" y="163783"/>
                  </a:cubicBezTo>
                  <a:cubicBezTo>
                    <a:pt x="3693866" y="194065"/>
                    <a:pt x="3751222" y="295908"/>
                    <a:pt x="3784035" y="359336"/>
                  </a:cubicBezTo>
                  <a:cubicBezTo>
                    <a:pt x="3802504" y="395043"/>
                    <a:pt x="3833423" y="448886"/>
                    <a:pt x="3833423" y="448886"/>
                  </a:cubicBezTo>
                  <a:cubicBezTo>
                    <a:pt x="3833423" y="448886"/>
                    <a:pt x="3878198" y="514920"/>
                    <a:pt x="3849026" y="530920"/>
                  </a:cubicBezTo>
                  <a:cubicBezTo>
                    <a:pt x="3819854" y="546912"/>
                    <a:pt x="3747284" y="533749"/>
                    <a:pt x="3682358" y="527168"/>
                  </a:cubicBezTo>
                  <a:cubicBezTo>
                    <a:pt x="3617433" y="520577"/>
                    <a:pt x="3527532" y="484473"/>
                    <a:pt x="3487092" y="462464"/>
                  </a:cubicBezTo>
                  <a:cubicBezTo>
                    <a:pt x="3446644" y="440446"/>
                    <a:pt x="3333421" y="373201"/>
                    <a:pt x="3333421" y="373201"/>
                  </a:cubicBezTo>
                  <a:cubicBezTo>
                    <a:pt x="3333421" y="373201"/>
                    <a:pt x="3257552" y="325958"/>
                    <a:pt x="3250231" y="335368"/>
                  </a:cubicBezTo>
                  <a:cubicBezTo>
                    <a:pt x="3242901" y="344768"/>
                    <a:pt x="3293148" y="373524"/>
                    <a:pt x="3316090" y="391688"/>
                  </a:cubicBezTo>
                  <a:cubicBezTo>
                    <a:pt x="3339023" y="409851"/>
                    <a:pt x="3459982" y="479768"/>
                    <a:pt x="3507594" y="504059"/>
                  </a:cubicBezTo>
                  <a:cubicBezTo>
                    <a:pt x="3555207" y="528342"/>
                    <a:pt x="3651486" y="561618"/>
                    <a:pt x="3640477" y="576842"/>
                  </a:cubicBezTo>
                  <a:cubicBezTo>
                    <a:pt x="3629458" y="592075"/>
                    <a:pt x="3547008" y="625462"/>
                    <a:pt x="3513085" y="637506"/>
                  </a:cubicBezTo>
                  <a:cubicBezTo>
                    <a:pt x="3479162" y="649550"/>
                    <a:pt x="3415456" y="671300"/>
                    <a:pt x="3415456" y="671300"/>
                  </a:cubicBezTo>
                  <a:cubicBezTo>
                    <a:pt x="3415456" y="671300"/>
                    <a:pt x="3397182" y="652221"/>
                    <a:pt x="3380794" y="639234"/>
                  </a:cubicBezTo>
                  <a:cubicBezTo>
                    <a:pt x="3364405" y="626257"/>
                    <a:pt x="3338903" y="597353"/>
                    <a:pt x="3338903" y="597353"/>
                  </a:cubicBezTo>
                  <a:cubicBezTo>
                    <a:pt x="3338903" y="597353"/>
                    <a:pt x="3302586" y="576222"/>
                    <a:pt x="3279403" y="548252"/>
                  </a:cubicBezTo>
                  <a:cubicBezTo>
                    <a:pt x="3256221" y="520272"/>
                    <a:pt x="3221919" y="471125"/>
                    <a:pt x="3221919" y="471125"/>
                  </a:cubicBezTo>
                  <a:cubicBezTo>
                    <a:pt x="3221919" y="471125"/>
                    <a:pt x="3210910" y="462760"/>
                    <a:pt x="3207767" y="460440"/>
                  </a:cubicBezTo>
                  <a:lnTo>
                    <a:pt x="3208923" y="460153"/>
                  </a:lnTo>
                  <a:lnTo>
                    <a:pt x="3197082" y="448303"/>
                  </a:lnTo>
                  <a:lnTo>
                    <a:pt x="3193615" y="449745"/>
                  </a:lnTo>
                  <a:cubicBezTo>
                    <a:pt x="3163298" y="427007"/>
                    <a:pt x="3114603" y="389543"/>
                    <a:pt x="3104066" y="372341"/>
                  </a:cubicBezTo>
                  <a:cubicBezTo>
                    <a:pt x="3102495" y="369762"/>
                    <a:pt x="3096662" y="361554"/>
                    <a:pt x="3093667" y="357025"/>
                  </a:cubicBezTo>
                  <a:cubicBezTo>
                    <a:pt x="3097549" y="339342"/>
                    <a:pt x="3102337" y="316585"/>
                    <a:pt x="3102337" y="316585"/>
                  </a:cubicBezTo>
                  <a:lnTo>
                    <a:pt x="3096560" y="313701"/>
                  </a:lnTo>
                  <a:cubicBezTo>
                    <a:pt x="3096560" y="313701"/>
                    <a:pt x="3091513" y="332798"/>
                    <a:pt x="3087603" y="348364"/>
                  </a:cubicBezTo>
                  <a:cubicBezTo>
                    <a:pt x="3060474" y="307860"/>
                    <a:pt x="3009321" y="233691"/>
                    <a:pt x="3009321" y="233691"/>
                  </a:cubicBezTo>
                  <a:cubicBezTo>
                    <a:pt x="3009321" y="233682"/>
                    <a:pt x="3046563" y="321087"/>
                    <a:pt x="3080384" y="376963"/>
                  </a:cubicBezTo>
                  <a:cubicBezTo>
                    <a:pt x="3080209" y="377564"/>
                    <a:pt x="3079959" y="378747"/>
                    <a:pt x="3079802" y="379274"/>
                  </a:cubicBezTo>
                  <a:cubicBezTo>
                    <a:pt x="3075374" y="394183"/>
                    <a:pt x="3057849" y="406708"/>
                    <a:pt x="3057849" y="406708"/>
                  </a:cubicBezTo>
                  <a:cubicBezTo>
                    <a:pt x="3057849" y="406708"/>
                    <a:pt x="3019147" y="369125"/>
                    <a:pt x="3006724" y="351830"/>
                  </a:cubicBezTo>
                  <a:cubicBezTo>
                    <a:pt x="2994301" y="334536"/>
                    <a:pt x="2964260" y="290306"/>
                    <a:pt x="2964260" y="290297"/>
                  </a:cubicBezTo>
                  <a:lnTo>
                    <a:pt x="2963105" y="306473"/>
                  </a:lnTo>
                  <a:cubicBezTo>
                    <a:pt x="2963105" y="306482"/>
                    <a:pt x="2991112" y="353799"/>
                    <a:pt x="3004413" y="372046"/>
                  </a:cubicBezTo>
                  <a:cubicBezTo>
                    <a:pt x="3017714" y="390301"/>
                    <a:pt x="3053227" y="424622"/>
                    <a:pt x="3053227" y="424622"/>
                  </a:cubicBezTo>
                  <a:cubicBezTo>
                    <a:pt x="3053227" y="424622"/>
                    <a:pt x="3044446" y="443210"/>
                    <a:pt x="3043115" y="466790"/>
                  </a:cubicBezTo>
                  <a:cubicBezTo>
                    <a:pt x="3041793" y="490370"/>
                    <a:pt x="3052072" y="514745"/>
                    <a:pt x="3052072" y="514745"/>
                  </a:cubicBezTo>
                  <a:cubicBezTo>
                    <a:pt x="3052072" y="514745"/>
                    <a:pt x="3043328" y="532279"/>
                    <a:pt x="3029250" y="545072"/>
                  </a:cubicBezTo>
                  <a:cubicBezTo>
                    <a:pt x="3015182" y="557865"/>
                    <a:pt x="3000660" y="580308"/>
                    <a:pt x="3000660" y="580317"/>
                  </a:cubicBezTo>
                  <a:lnTo>
                    <a:pt x="2931048" y="471125"/>
                  </a:lnTo>
                  <a:lnTo>
                    <a:pt x="2922951" y="422311"/>
                  </a:lnTo>
                  <a:cubicBezTo>
                    <a:pt x="2922960" y="422311"/>
                    <a:pt x="2929135" y="330339"/>
                    <a:pt x="2936243" y="289151"/>
                  </a:cubicBezTo>
                  <a:cubicBezTo>
                    <a:pt x="2943351" y="247963"/>
                    <a:pt x="2933359" y="212598"/>
                    <a:pt x="2933359" y="212598"/>
                  </a:cubicBezTo>
                  <a:cubicBezTo>
                    <a:pt x="2933359" y="212598"/>
                    <a:pt x="2907552" y="132762"/>
                    <a:pt x="2903023" y="112658"/>
                  </a:cubicBezTo>
                  <a:cubicBezTo>
                    <a:pt x="2898493" y="92554"/>
                    <a:pt x="2887142" y="4335"/>
                    <a:pt x="2887142" y="4335"/>
                  </a:cubicBezTo>
                  <a:lnTo>
                    <a:pt x="2873564" y="0"/>
                  </a:lnTo>
                  <a:close/>
                  <a:moveTo>
                    <a:pt x="3084710" y="383600"/>
                  </a:moveTo>
                  <a:cubicBezTo>
                    <a:pt x="3090867" y="393287"/>
                    <a:pt x="3097410" y="404499"/>
                    <a:pt x="3102910" y="410757"/>
                  </a:cubicBezTo>
                  <a:cubicBezTo>
                    <a:pt x="3117052" y="426822"/>
                    <a:pt x="3138719" y="445281"/>
                    <a:pt x="3158953" y="462751"/>
                  </a:cubicBezTo>
                  <a:lnTo>
                    <a:pt x="3113605" y="479786"/>
                  </a:lnTo>
                  <a:lnTo>
                    <a:pt x="3065937" y="511851"/>
                  </a:lnTo>
                  <a:cubicBezTo>
                    <a:pt x="3065937" y="511851"/>
                    <a:pt x="3060289" y="471107"/>
                    <a:pt x="3061315" y="453507"/>
                  </a:cubicBezTo>
                  <a:cubicBezTo>
                    <a:pt x="3062351" y="435899"/>
                    <a:pt x="3063626" y="417689"/>
                    <a:pt x="3063626" y="417689"/>
                  </a:cubicBezTo>
                  <a:cubicBezTo>
                    <a:pt x="3063626" y="417689"/>
                    <a:pt x="3077020" y="396328"/>
                    <a:pt x="3084710" y="383600"/>
                  </a:cubicBezTo>
                  <a:close/>
                  <a:moveTo>
                    <a:pt x="3168483" y="471412"/>
                  </a:moveTo>
                  <a:cubicBezTo>
                    <a:pt x="3196860" y="495407"/>
                    <a:pt x="3221337" y="515031"/>
                    <a:pt x="3221346" y="515031"/>
                  </a:cubicBezTo>
                  <a:cubicBezTo>
                    <a:pt x="3221346" y="515031"/>
                    <a:pt x="3246460" y="546033"/>
                    <a:pt x="3282869" y="586085"/>
                  </a:cubicBezTo>
                  <a:cubicBezTo>
                    <a:pt x="3319279" y="626146"/>
                    <a:pt x="3382522" y="683150"/>
                    <a:pt x="3382522" y="683140"/>
                  </a:cubicBezTo>
                  <a:cubicBezTo>
                    <a:pt x="3382522" y="683150"/>
                    <a:pt x="3344541" y="687401"/>
                    <a:pt x="3318401" y="686616"/>
                  </a:cubicBezTo>
                  <a:cubicBezTo>
                    <a:pt x="3292270" y="685821"/>
                    <a:pt x="3227261" y="685793"/>
                    <a:pt x="3187552" y="676790"/>
                  </a:cubicBezTo>
                  <a:cubicBezTo>
                    <a:pt x="3147990" y="667815"/>
                    <a:pt x="3048661" y="657980"/>
                    <a:pt x="3022318" y="657435"/>
                  </a:cubicBezTo>
                  <a:cubicBezTo>
                    <a:pt x="3020829" y="642506"/>
                    <a:pt x="3016836" y="609212"/>
                    <a:pt x="3017123" y="608907"/>
                  </a:cubicBezTo>
                  <a:cubicBezTo>
                    <a:pt x="3018537" y="607419"/>
                    <a:pt x="3040804" y="561202"/>
                    <a:pt x="3048032" y="546228"/>
                  </a:cubicBezTo>
                  <a:cubicBezTo>
                    <a:pt x="3055261" y="531253"/>
                    <a:pt x="3066519" y="525430"/>
                    <a:pt x="3066519" y="525430"/>
                  </a:cubicBezTo>
                  <a:lnTo>
                    <a:pt x="3123421" y="484121"/>
                  </a:lnTo>
                  <a:lnTo>
                    <a:pt x="3168483" y="471412"/>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12545" name="Google Shape;12545;p17"/>
            <p:cNvGrpSpPr/>
            <p:nvPr/>
          </p:nvGrpSpPr>
          <p:grpSpPr>
            <a:xfrm>
              <a:off x="5605005" y="2405583"/>
              <a:ext cx="278396" cy="335940"/>
              <a:chOff x="5605005" y="2405583"/>
              <a:chExt cx="278396" cy="335940"/>
            </a:xfrm>
          </p:grpSpPr>
          <p:sp>
            <p:nvSpPr>
              <p:cNvPr id="12546" name="Google Shape;12546;p17"/>
              <p:cNvSpPr/>
              <p:nvPr/>
            </p:nvSpPr>
            <p:spPr>
              <a:xfrm>
                <a:off x="5605005" y="2405583"/>
                <a:ext cx="278396" cy="335940"/>
              </a:xfrm>
              <a:custGeom>
                <a:avLst/>
                <a:gdLst/>
                <a:ahLst/>
                <a:cxnLst/>
                <a:rect l="l" t="t" r="r" b="b"/>
                <a:pathLst>
                  <a:path w="278396" h="335940" extrusionOk="0">
                    <a:moveTo>
                      <a:pt x="95554" y="0"/>
                    </a:moveTo>
                    <a:cubicBezTo>
                      <a:pt x="95554" y="0"/>
                      <a:pt x="94176" y="26843"/>
                      <a:pt x="84859" y="45357"/>
                    </a:cubicBezTo>
                    <a:cubicBezTo>
                      <a:pt x="75551" y="63862"/>
                      <a:pt x="58293" y="74234"/>
                      <a:pt x="58293" y="74234"/>
                    </a:cubicBezTo>
                    <a:cubicBezTo>
                      <a:pt x="58284" y="74243"/>
                      <a:pt x="56861" y="106142"/>
                      <a:pt x="46157" y="121033"/>
                    </a:cubicBezTo>
                    <a:cubicBezTo>
                      <a:pt x="25535" y="149724"/>
                      <a:pt x="2833" y="115255"/>
                      <a:pt x="2833" y="115255"/>
                    </a:cubicBezTo>
                    <a:cubicBezTo>
                      <a:pt x="2833" y="115255"/>
                      <a:pt x="-10597" y="149937"/>
                      <a:pt x="21024" y="197873"/>
                    </a:cubicBezTo>
                    <a:cubicBezTo>
                      <a:pt x="41110" y="228311"/>
                      <a:pt x="84286" y="227914"/>
                      <a:pt x="84286" y="227914"/>
                    </a:cubicBezTo>
                    <a:cubicBezTo>
                      <a:pt x="84286" y="227904"/>
                      <a:pt x="92152" y="281969"/>
                      <a:pt x="111147" y="308497"/>
                    </a:cubicBezTo>
                    <a:cubicBezTo>
                      <a:pt x="130142" y="335026"/>
                      <a:pt x="157660" y="335941"/>
                      <a:pt x="157660" y="335941"/>
                    </a:cubicBezTo>
                    <a:cubicBezTo>
                      <a:pt x="157660" y="335941"/>
                      <a:pt x="151393" y="320273"/>
                      <a:pt x="161413" y="303007"/>
                    </a:cubicBezTo>
                    <a:cubicBezTo>
                      <a:pt x="186693" y="259470"/>
                      <a:pt x="211669" y="282209"/>
                      <a:pt x="211669" y="282209"/>
                    </a:cubicBezTo>
                    <a:cubicBezTo>
                      <a:pt x="211669" y="282218"/>
                      <a:pt x="219563" y="262142"/>
                      <a:pt x="236228" y="250726"/>
                    </a:cubicBezTo>
                    <a:cubicBezTo>
                      <a:pt x="252894" y="239320"/>
                      <a:pt x="278397" y="236575"/>
                      <a:pt x="278397" y="236575"/>
                    </a:cubicBezTo>
                    <a:cubicBezTo>
                      <a:pt x="278397" y="236575"/>
                      <a:pt x="268220" y="217801"/>
                      <a:pt x="250380" y="205378"/>
                    </a:cubicBezTo>
                    <a:cubicBezTo>
                      <a:pt x="232540" y="192955"/>
                      <a:pt x="207047" y="186892"/>
                      <a:pt x="207047" y="186892"/>
                    </a:cubicBezTo>
                    <a:cubicBezTo>
                      <a:pt x="207047" y="186892"/>
                      <a:pt x="222742" y="180236"/>
                      <a:pt x="235359" y="168118"/>
                    </a:cubicBezTo>
                    <a:cubicBezTo>
                      <a:pt x="247968" y="155991"/>
                      <a:pt x="257599" y="138364"/>
                      <a:pt x="257599" y="138364"/>
                    </a:cubicBezTo>
                    <a:cubicBezTo>
                      <a:pt x="257599" y="138364"/>
                      <a:pt x="252145" y="133603"/>
                      <a:pt x="245472" y="131431"/>
                    </a:cubicBezTo>
                    <a:cubicBezTo>
                      <a:pt x="238789" y="129259"/>
                      <a:pt x="230738" y="129694"/>
                      <a:pt x="230738" y="129694"/>
                    </a:cubicBezTo>
                    <a:cubicBezTo>
                      <a:pt x="230738" y="129694"/>
                      <a:pt x="240536" y="109201"/>
                      <a:pt x="246914" y="83190"/>
                    </a:cubicBezTo>
                    <a:cubicBezTo>
                      <a:pt x="253283" y="57180"/>
                      <a:pt x="256157" y="25706"/>
                      <a:pt x="256157" y="25706"/>
                    </a:cubicBezTo>
                    <a:cubicBezTo>
                      <a:pt x="256157" y="25715"/>
                      <a:pt x="238697" y="30753"/>
                      <a:pt x="218601" y="41882"/>
                    </a:cubicBezTo>
                    <a:cubicBezTo>
                      <a:pt x="198515" y="53020"/>
                      <a:pt x="175851" y="70194"/>
                      <a:pt x="175851" y="70194"/>
                    </a:cubicBezTo>
                    <a:cubicBezTo>
                      <a:pt x="175851" y="70194"/>
                      <a:pt x="175601" y="59435"/>
                      <a:pt x="172385" y="49683"/>
                    </a:cubicBezTo>
                    <a:cubicBezTo>
                      <a:pt x="169177" y="39931"/>
                      <a:pt x="163141" y="31196"/>
                      <a:pt x="163141" y="31196"/>
                    </a:cubicBezTo>
                    <a:cubicBezTo>
                      <a:pt x="163141" y="31196"/>
                      <a:pt x="155608" y="40791"/>
                      <a:pt x="148703" y="52290"/>
                    </a:cubicBezTo>
                    <a:cubicBezTo>
                      <a:pt x="141798" y="63779"/>
                      <a:pt x="135411" y="77127"/>
                      <a:pt x="135411" y="77127"/>
                    </a:cubicBezTo>
                    <a:cubicBezTo>
                      <a:pt x="135411" y="77127"/>
                      <a:pt x="130660" y="50478"/>
                      <a:pt x="120686" y="31196"/>
                    </a:cubicBezTo>
                    <a:cubicBezTo>
                      <a:pt x="110703" y="11924"/>
                      <a:pt x="95554" y="0"/>
                      <a:pt x="955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7" name="Google Shape;12547;p17"/>
              <p:cNvSpPr/>
              <p:nvPr/>
            </p:nvSpPr>
            <p:spPr>
              <a:xfrm>
                <a:off x="5632389" y="2452382"/>
                <a:ext cx="209417" cy="239745"/>
              </a:xfrm>
              <a:custGeom>
                <a:avLst/>
                <a:gdLst/>
                <a:ahLst/>
                <a:cxnLst/>
                <a:rect l="l" t="t" r="r" b="b"/>
                <a:pathLst>
                  <a:path w="209417" h="239745" extrusionOk="0">
                    <a:moveTo>
                      <a:pt x="77700" y="0"/>
                    </a:moveTo>
                    <a:lnTo>
                      <a:pt x="61237" y="81166"/>
                    </a:lnTo>
                    <a:cubicBezTo>
                      <a:pt x="61237" y="81166"/>
                      <a:pt x="57540" y="80889"/>
                      <a:pt x="52567" y="70767"/>
                    </a:cubicBezTo>
                    <a:cubicBezTo>
                      <a:pt x="47604" y="60646"/>
                      <a:pt x="41300" y="40726"/>
                      <a:pt x="41300" y="40726"/>
                    </a:cubicBezTo>
                    <a:cubicBezTo>
                      <a:pt x="41300" y="40726"/>
                      <a:pt x="43869" y="62568"/>
                      <a:pt x="48814" y="74520"/>
                    </a:cubicBezTo>
                    <a:cubicBezTo>
                      <a:pt x="53759" y="86481"/>
                      <a:pt x="60951" y="88385"/>
                      <a:pt x="60951" y="88385"/>
                    </a:cubicBezTo>
                    <a:lnTo>
                      <a:pt x="60368" y="131718"/>
                    </a:lnTo>
                    <a:cubicBezTo>
                      <a:pt x="60368" y="131718"/>
                      <a:pt x="47197" y="133225"/>
                      <a:pt x="32352" y="128825"/>
                    </a:cubicBezTo>
                    <a:cubicBezTo>
                      <a:pt x="17507" y="124434"/>
                      <a:pt x="0" y="112649"/>
                      <a:pt x="0" y="112649"/>
                    </a:cubicBezTo>
                    <a:cubicBezTo>
                      <a:pt x="0" y="112649"/>
                      <a:pt x="16277" y="127466"/>
                      <a:pt x="30614" y="134898"/>
                    </a:cubicBezTo>
                    <a:cubicBezTo>
                      <a:pt x="44960" y="142320"/>
                      <a:pt x="59786" y="140093"/>
                      <a:pt x="59786" y="140093"/>
                    </a:cubicBezTo>
                    <a:lnTo>
                      <a:pt x="60368" y="167249"/>
                    </a:lnTo>
                    <a:cubicBezTo>
                      <a:pt x="60368" y="167249"/>
                      <a:pt x="50691" y="176095"/>
                      <a:pt x="36105" y="183130"/>
                    </a:cubicBezTo>
                    <a:cubicBezTo>
                      <a:pt x="21519" y="190164"/>
                      <a:pt x="2015" y="195553"/>
                      <a:pt x="2015" y="195553"/>
                    </a:cubicBezTo>
                    <a:lnTo>
                      <a:pt x="9243" y="212302"/>
                    </a:lnTo>
                    <a:cubicBezTo>
                      <a:pt x="9243" y="212311"/>
                      <a:pt x="29052" y="201265"/>
                      <a:pt x="42464" y="192669"/>
                    </a:cubicBezTo>
                    <a:cubicBezTo>
                      <a:pt x="55867" y="184063"/>
                      <a:pt x="62966" y="177935"/>
                      <a:pt x="62966" y="177935"/>
                    </a:cubicBezTo>
                    <a:lnTo>
                      <a:pt x="88681" y="186309"/>
                    </a:lnTo>
                    <a:cubicBezTo>
                      <a:pt x="88672" y="186309"/>
                      <a:pt x="90521" y="202115"/>
                      <a:pt x="99366" y="215481"/>
                    </a:cubicBezTo>
                    <a:cubicBezTo>
                      <a:pt x="108212" y="228847"/>
                      <a:pt x="123917" y="239745"/>
                      <a:pt x="123917" y="239745"/>
                    </a:cubicBezTo>
                    <a:cubicBezTo>
                      <a:pt x="123917" y="239745"/>
                      <a:pt x="110948" y="223181"/>
                      <a:pt x="104274" y="209991"/>
                    </a:cubicBezTo>
                    <a:cubicBezTo>
                      <a:pt x="97601" y="196810"/>
                      <a:pt x="97342" y="186883"/>
                      <a:pt x="97342" y="186883"/>
                    </a:cubicBezTo>
                    <a:lnTo>
                      <a:pt x="113231" y="187178"/>
                    </a:lnTo>
                    <a:lnTo>
                      <a:pt x="140961" y="189193"/>
                    </a:lnTo>
                    <a:cubicBezTo>
                      <a:pt x="140961" y="189202"/>
                      <a:pt x="143152" y="198806"/>
                      <a:pt x="152220" y="205665"/>
                    </a:cubicBezTo>
                    <a:cubicBezTo>
                      <a:pt x="161297" y="212514"/>
                      <a:pt x="177066" y="216350"/>
                      <a:pt x="177066" y="216350"/>
                    </a:cubicBezTo>
                    <a:cubicBezTo>
                      <a:pt x="177066" y="216350"/>
                      <a:pt x="163321" y="209353"/>
                      <a:pt x="156268" y="202485"/>
                    </a:cubicBezTo>
                    <a:cubicBezTo>
                      <a:pt x="149225" y="195617"/>
                      <a:pt x="149049" y="188907"/>
                      <a:pt x="149049" y="188907"/>
                    </a:cubicBezTo>
                    <a:lnTo>
                      <a:pt x="193815" y="181114"/>
                    </a:lnTo>
                    <a:lnTo>
                      <a:pt x="148180" y="181688"/>
                    </a:lnTo>
                    <a:lnTo>
                      <a:pt x="113518" y="179663"/>
                    </a:lnTo>
                    <a:cubicBezTo>
                      <a:pt x="113518" y="179663"/>
                      <a:pt x="117446" y="174385"/>
                      <a:pt x="128825" y="165798"/>
                    </a:cubicBezTo>
                    <a:cubicBezTo>
                      <a:pt x="140213" y="157220"/>
                      <a:pt x="159152" y="145583"/>
                      <a:pt x="159152" y="145583"/>
                    </a:cubicBezTo>
                    <a:cubicBezTo>
                      <a:pt x="159152" y="145583"/>
                      <a:pt x="137403" y="152913"/>
                      <a:pt x="123917" y="161759"/>
                    </a:cubicBezTo>
                    <a:cubicBezTo>
                      <a:pt x="110431" y="170596"/>
                      <a:pt x="105143" y="180819"/>
                      <a:pt x="105143" y="180819"/>
                    </a:cubicBezTo>
                    <a:lnTo>
                      <a:pt x="69898" y="171289"/>
                    </a:lnTo>
                    <a:cubicBezTo>
                      <a:pt x="69898" y="171289"/>
                      <a:pt x="82386" y="163682"/>
                      <a:pt x="94162" y="152802"/>
                    </a:cubicBezTo>
                    <a:cubicBezTo>
                      <a:pt x="105938" y="141923"/>
                      <a:pt x="116984" y="127965"/>
                      <a:pt x="116984" y="127965"/>
                    </a:cubicBezTo>
                    <a:cubicBezTo>
                      <a:pt x="116984" y="127965"/>
                      <a:pt x="130257" y="130082"/>
                      <a:pt x="149622" y="123917"/>
                    </a:cubicBezTo>
                    <a:cubicBezTo>
                      <a:pt x="168987" y="117751"/>
                      <a:pt x="194397" y="103406"/>
                      <a:pt x="194397" y="103406"/>
                    </a:cubicBezTo>
                    <a:cubicBezTo>
                      <a:pt x="194397" y="103406"/>
                      <a:pt x="165974" y="111984"/>
                      <a:pt x="148180" y="116115"/>
                    </a:cubicBezTo>
                    <a:cubicBezTo>
                      <a:pt x="130387" y="120247"/>
                      <a:pt x="123048" y="119868"/>
                      <a:pt x="123048" y="119868"/>
                    </a:cubicBezTo>
                    <a:cubicBezTo>
                      <a:pt x="123048" y="119868"/>
                      <a:pt x="132735" y="111614"/>
                      <a:pt x="145870" y="97342"/>
                    </a:cubicBezTo>
                    <a:cubicBezTo>
                      <a:pt x="169421" y="71756"/>
                      <a:pt x="209418" y="7801"/>
                      <a:pt x="209418" y="7801"/>
                    </a:cubicBezTo>
                    <a:cubicBezTo>
                      <a:pt x="209418" y="7801"/>
                      <a:pt x="166288" y="62947"/>
                      <a:pt x="143272" y="88967"/>
                    </a:cubicBezTo>
                    <a:cubicBezTo>
                      <a:pt x="125599" y="108942"/>
                      <a:pt x="118140" y="112945"/>
                      <a:pt x="118140" y="112936"/>
                    </a:cubicBezTo>
                    <a:cubicBezTo>
                      <a:pt x="118140" y="112945"/>
                      <a:pt x="118334" y="98571"/>
                      <a:pt x="121319" y="79724"/>
                    </a:cubicBezTo>
                    <a:cubicBezTo>
                      <a:pt x="124296" y="60877"/>
                      <a:pt x="130276" y="37547"/>
                      <a:pt x="130276" y="37547"/>
                    </a:cubicBezTo>
                    <a:cubicBezTo>
                      <a:pt x="130267" y="37547"/>
                      <a:pt x="120857" y="60849"/>
                      <a:pt x="116115" y="81748"/>
                    </a:cubicBezTo>
                    <a:cubicBezTo>
                      <a:pt x="111382" y="102638"/>
                      <a:pt x="111207" y="121033"/>
                      <a:pt x="111207" y="121033"/>
                    </a:cubicBezTo>
                    <a:cubicBezTo>
                      <a:pt x="111207" y="121033"/>
                      <a:pt x="101649" y="133123"/>
                      <a:pt x="91278" y="142117"/>
                    </a:cubicBezTo>
                    <a:cubicBezTo>
                      <a:pt x="80898" y="151110"/>
                      <a:pt x="68170" y="161177"/>
                      <a:pt x="68170" y="161177"/>
                    </a:cubicBezTo>
                    <a:lnTo>
                      <a:pt x="68456" y="123343"/>
                    </a:lnTo>
                    <a:cubicBezTo>
                      <a:pt x="68456" y="123343"/>
                      <a:pt x="76674" y="116929"/>
                      <a:pt x="83763" y="105430"/>
                    </a:cubicBezTo>
                    <a:cubicBezTo>
                      <a:pt x="90853" y="93931"/>
                      <a:pt x="96760" y="77127"/>
                      <a:pt x="96760" y="77127"/>
                    </a:cubicBezTo>
                    <a:cubicBezTo>
                      <a:pt x="96769" y="77118"/>
                      <a:pt x="88958" y="90714"/>
                      <a:pt x="81166" y="100235"/>
                    </a:cubicBezTo>
                    <a:cubicBezTo>
                      <a:pt x="73374" y="109747"/>
                      <a:pt x="67014" y="114387"/>
                      <a:pt x="67014" y="114387"/>
                    </a:cubicBezTo>
                    <a:cubicBezTo>
                      <a:pt x="67014" y="114387"/>
                      <a:pt x="66487" y="106502"/>
                      <a:pt x="68170" y="84919"/>
                    </a:cubicBezTo>
                    <a:cubicBezTo>
                      <a:pt x="70398" y="56329"/>
                      <a:pt x="77700" y="0"/>
                      <a:pt x="7770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48" name="Google Shape;12548;p17"/>
            <p:cNvGrpSpPr/>
            <p:nvPr/>
          </p:nvGrpSpPr>
          <p:grpSpPr>
            <a:xfrm>
              <a:off x="4350103" y="1514885"/>
              <a:ext cx="150944" cy="285478"/>
              <a:chOff x="4350103" y="1514885"/>
              <a:chExt cx="150944" cy="285478"/>
            </a:xfrm>
          </p:grpSpPr>
          <p:sp>
            <p:nvSpPr>
              <p:cNvPr id="12549" name="Google Shape;12549;p17"/>
              <p:cNvSpPr/>
              <p:nvPr/>
            </p:nvSpPr>
            <p:spPr>
              <a:xfrm>
                <a:off x="4360128" y="1514885"/>
                <a:ext cx="140919" cy="285478"/>
              </a:xfrm>
              <a:custGeom>
                <a:avLst/>
                <a:gdLst/>
                <a:ahLst/>
                <a:cxnLst/>
                <a:rect l="l" t="t" r="r" b="b"/>
                <a:pathLst>
                  <a:path w="140919" h="285478" extrusionOk="0">
                    <a:moveTo>
                      <a:pt x="16577" y="107766"/>
                    </a:moveTo>
                    <a:cubicBezTo>
                      <a:pt x="16577" y="107766"/>
                      <a:pt x="1391" y="68944"/>
                      <a:pt x="4108" y="41565"/>
                    </a:cubicBezTo>
                    <a:cubicBezTo>
                      <a:pt x="8397" y="-1537"/>
                      <a:pt x="24092" y="7"/>
                      <a:pt x="24092" y="7"/>
                    </a:cubicBezTo>
                    <a:cubicBezTo>
                      <a:pt x="24092" y="7"/>
                      <a:pt x="21060" y="30861"/>
                      <a:pt x="37393" y="40724"/>
                    </a:cubicBezTo>
                    <a:cubicBezTo>
                      <a:pt x="45869" y="45845"/>
                      <a:pt x="56555" y="37516"/>
                      <a:pt x="56555" y="37516"/>
                    </a:cubicBezTo>
                    <a:cubicBezTo>
                      <a:pt x="56555" y="37516"/>
                      <a:pt x="65872" y="50023"/>
                      <a:pt x="75023" y="52786"/>
                    </a:cubicBezTo>
                    <a:cubicBezTo>
                      <a:pt x="84165" y="55550"/>
                      <a:pt x="93140" y="48572"/>
                      <a:pt x="93140" y="48572"/>
                    </a:cubicBezTo>
                    <a:cubicBezTo>
                      <a:pt x="93140" y="48572"/>
                      <a:pt x="94656" y="65847"/>
                      <a:pt x="91975" y="80711"/>
                    </a:cubicBezTo>
                    <a:cubicBezTo>
                      <a:pt x="89304" y="95574"/>
                      <a:pt x="82436" y="108034"/>
                      <a:pt x="82436" y="108034"/>
                    </a:cubicBezTo>
                    <a:cubicBezTo>
                      <a:pt x="82436" y="108034"/>
                      <a:pt x="88870" y="109624"/>
                      <a:pt x="94943" y="112360"/>
                    </a:cubicBezTo>
                    <a:cubicBezTo>
                      <a:pt x="101006" y="115087"/>
                      <a:pt x="106719" y="118960"/>
                      <a:pt x="106719" y="118960"/>
                    </a:cubicBezTo>
                    <a:cubicBezTo>
                      <a:pt x="106719" y="118960"/>
                      <a:pt x="105998" y="127038"/>
                      <a:pt x="104001" y="132899"/>
                    </a:cubicBezTo>
                    <a:cubicBezTo>
                      <a:pt x="102005" y="138759"/>
                      <a:pt x="98742" y="142410"/>
                      <a:pt x="98742" y="142410"/>
                    </a:cubicBezTo>
                    <a:cubicBezTo>
                      <a:pt x="98742" y="142410"/>
                      <a:pt x="112145" y="157597"/>
                      <a:pt x="122691" y="172331"/>
                    </a:cubicBezTo>
                    <a:cubicBezTo>
                      <a:pt x="133229" y="187065"/>
                      <a:pt x="140919" y="201327"/>
                      <a:pt x="140919" y="201327"/>
                    </a:cubicBezTo>
                    <a:cubicBezTo>
                      <a:pt x="140919" y="201327"/>
                      <a:pt x="129910" y="208306"/>
                      <a:pt x="119391" y="210469"/>
                    </a:cubicBezTo>
                    <a:cubicBezTo>
                      <a:pt x="108872" y="212632"/>
                      <a:pt x="98853" y="209988"/>
                      <a:pt x="98853" y="209988"/>
                    </a:cubicBezTo>
                    <a:cubicBezTo>
                      <a:pt x="98853" y="209988"/>
                      <a:pt x="101783" y="217078"/>
                      <a:pt x="103419" y="223761"/>
                    </a:cubicBezTo>
                    <a:cubicBezTo>
                      <a:pt x="105046" y="230453"/>
                      <a:pt x="105388" y="236739"/>
                      <a:pt x="105388" y="236739"/>
                    </a:cubicBezTo>
                    <a:cubicBezTo>
                      <a:pt x="105388" y="236739"/>
                      <a:pt x="96486" y="233466"/>
                      <a:pt x="88232" y="225785"/>
                    </a:cubicBezTo>
                    <a:cubicBezTo>
                      <a:pt x="79978" y="218095"/>
                      <a:pt x="72361" y="205995"/>
                      <a:pt x="72361" y="205995"/>
                    </a:cubicBezTo>
                    <a:cubicBezTo>
                      <a:pt x="72361" y="205995"/>
                      <a:pt x="79294" y="230906"/>
                      <a:pt x="81540" y="250770"/>
                    </a:cubicBezTo>
                    <a:cubicBezTo>
                      <a:pt x="83786" y="270643"/>
                      <a:pt x="81336" y="285479"/>
                      <a:pt x="81336" y="285479"/>
                    </a:cubicBezTo>
                    <a:cubicBezTo>
                      <a:pt x="81336" y="285479"/>
                      <a:pt x="71612" y="263350"/>
                      <a:pt x="62166" y="251796"/>
                    </a:cubicBezTo>
                    <a:cubicBezTo>
                      <a:pt x="52728" y="240233"/>
                      <a:pt x="43577" y="239244"/>
                      <a:pt x="43577" y="239244"/>
                    </a:cubicBezTo>
                    <a:cubicBezTo>
                      <a:pt x="43577" y="239244"/>
                      <a:pt x="42071" y="209600"/>
                      <a:pt x="19378" y="200043"/>
                    </a:cubicBezTo>
                    <a:cubicBezTo>
                      <a:pt x="10384" y="196253"/>
                      <a:pt x="7639" y="206661"/>
                      <a:pt x="7639" y="206661"/>
                    </a:cubicBezTo>
                    <a:cubicBezTo>
                      <a:pt x="7639" y="206661"/>
                      <a:pt x="-1604" y="181657"/>
                      <a:pt x="244" y="156460"/>
                    </a:cubicBezTo>
                    <a:cubicBezTo>
                      <a:pt x="2102" y="131253"/>
                      <a:pt x="16577" y="107766"/>
                      <a:pt x="16577"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0" name="Google Shape;12550;p17"/>
              <p:cNvSpPr/>
              <p:nvPr/>
            </p:nvSpPr>
            <p:spPr>
              <a:xfrm>
                <a:off x="4350103" y="1550516"/>
                <a:ext cx="134980" cy="195719"/>
              </a:xfrm>
              <a:custGeom>
                <a:avLst/>
                <a:gdLst/>
                <a:ahLst/>
                <a:cxnLst/>
                <a:rect l="l" t="t" r="r" b="b"/>
                <a:pathLst>
                  <a:path w="134980" h="195719" extrusionOk="0">
                    <a:moveTo>
                      <a:pt x="134981" y="156823"/>
                    </a:moveTo>
                    <a:cubicBezTo>
                      <a:pt x="134981" y="156823"/>
                      <a:pt x="100559" y="140203"/>
                      <a:pt x="84198" y="126754"/>
                    </a:cubicBezTo>
                    <a:cubicBezTo>
                      <a:pt x="75065" y="119249"/>
                      <a:pt x="69214" y="113204"/>
                      <a:pt x="69214" y="113204"/>
                    </a:cubicBezTo>
                    <a:cubicBezTo>
                      <a:pt x="69214" y="113204"/>
                      <a:pt x="71581" y="119794"/>
                      <a:pt x="79096" y="134574"/>
                    </a:cubicBezTo>
                    <a:cubicBezTo>
                      <a:pt x="86601" y="149364"/>
                      <a:pt x="99255" y="172352"/>
                      <a:pt x="99255" y="172352"/>
                    </a:cubicBezTo>
                    <a:cubicBezTo>
                      <a:pt x="99255" y="172352"/>
                      <a:pt x="85769" y="153902"/>
                      <a:pt x="77071" y="138318"/>
                    </a:cubicBezTo>
                    <a:cubicBezTo>
                      <a:pt x="68364" y="122724"/>
                      <a:pt x="64426" y="109996"/>
                      <a:pt x="64426" y="109996"/>
                    </a:cubicBezTo>
                    <a:cubicBezTo>
                      <a:pt x="64426" y="109996"/>
                      <a:pt x="56172" y="104339"/>
                      <a:pt x="48611" y="97028"/>
                    </a:cubicBezTo>
                    <a:cubicBezTo>
                      <a:pt x="41041" y="89716"/>
                      <a:pt x="34154" y="80741"/>
                      <a:pt x="34154" y="80741"/>
                    </a:cubicBezTo>
                    <a:lnTo>
                      <a:pt x="43490" y="115561"/>
                    </a:lnTo>
                    <a:cubicBezTo>
                      <a:pt x="43490" y="115561"/>
                      <a:pt x="48556" y="117114"/>
                      <a:pt x="56061" y="126588"/>
                    </a:cubicBezTo>
                    <a:cubicBezTo>
                      <a:pt x="63576" y="136053"/>
                      <a:pt x="73549" y="153449"/>
                      <a:pt x="73549" y="153449"/>
                    </a:cubicBezTo>
                    <a:cubicBezTo>
                      <a:pt x="73549" y="153449"/>
                      <a:pt x="63151" y="139935"/>
                      <a:pt x="56449" y="132273"/>
                    </a:cubicBezTo>
                    <a:cubicBezTo>
                      <a:pt x="49757" y="124619"/>
                      <a:pt x="46744" y="122826"/>
                      <a:pt x="46744" y="122826"/>
                    </a:cubicBezTo>
                    <a:lnTo>
                      <a:pt x="58187" y="154623"/>
                    </a:lnTo>
                    <a:lnTo>
                      <a:pt x="74252" y="195719"/>
                    </a:lnTo>
                    <a:lnTo>
                      <a:pt x="56089" y="157479"/>
                    </a:lnTo>
                    <a:cubicBezTo>
                      <a:pt x="56089" y="157479"/>
                      <a:pt x="54111" y="159707"/>
                      <a:pt x="54379" y="168155"/>
                    </a:cubicBezTo>
                    <a:cubicBezTo>
                      <a:pt x="54638" y="176604"/>
                      <a:pt x="57143" y="191273"/>
                      <a:pt x="57143" y="191273"/>
                    </a:cubicBezTo>
                    <a:cubicBezTo>
                      <a:pt x="57143" y="191273"/>
                      <a:pt x="52835" y="175680"/>
                      <a:pt x="51865" y="165410"/>
                    </a:cubicBezTo>
                    <a:cubicBezTo>
                      <a:pt x="50894" y="155150"/>
                      <a:pt x="53251" y="150214"/>
                      <a:pt x="53251" y="150214"/>
                    </a:cubicBezTo>
                    <a:lnTo>
                      <a:pt x="44276" y="124739"/>
                    </a:lnTo>
                    <a:lnTo>
                      <a:pt x="38804" y="110347"/>
                    </a:lnTo>
                    <a:cubicBezTo>
                      <a:pt x="38804" y="110347"/>
                      <a:pt x="35781" y="113573"/>
                      <a:pt x="33896" y="123602"/>
                    </a:cubicBezTo>
                    <a:cubicBezTo>
                      <a:pt x="32010" y="133631"/>
                      <a:pt x="31261" y="150464"/>
                      <a:pt x="31261" y="150464"/>
                    </a:cubicBezTo>
                    <a:cubicBezTo>
                      <a:pt x="31261" y="150464"/>
                      <a:pt x="29228" y="132873"/>
                      <a:pt x="30411" y="120820"/>
                    </a:cubicBezTo>
                    <a:cubicBezTo>
                      <a:pt x="31594" y="108776"/>
                      <a:pt x="36003" y="102278"/>
                      <a:pt x="36003" y="102278"/>
                    </a:cubicBezTo>
                    <a:lnTo>
                      <a:pt x="29634" y="76480"/>
                    </a:lnTo>
                    <a:cubicBezTo>
                      <a:pt x="29634" y="76480"/>
                      <a:pt x="25299" y="72071"/>
                      <a:pt x="17895" y="62596"/>
                    </a:cubicBezTo>
                    <a:cubicBezTo>
                      <a:pt x="10482" y="53122"/>
                      <a:pt x="0" y="38582"/>
                      <a:pt x="0" y="38582"/>
                    </a:cubicBezTo>
                    <a:lnTo>
                      <a:pt x="2856" y="26908"/>
                    </a:lnTo>
                    <a:cubicBezTo>
                      <a:pt x="2856" y="26908"/>
                      <a:pt x="11332" y="42926"/>
                      <a:pt x="18653" y="53944"/>
                    </a:cubicBezTo>
                    <a:cubicBezTo>
                      <a:pt x="25974" y="64953"/>
                      <a:pt x="32148" y="70971"/>
                      <a:pt x="32148" y="70971"/>
                    </a:cubicBezTo>
                    <a:lnTo>
                      <a:pt x="40745" y="62282"/>
                    </a:lnTo>
                    <a:cubicBezTo>
                      <a:pt x="40745" y="62282"/>
                      <a:pt x="34801" y="49387"/>
                      <a:pt x="32186" y="34191"/>
                    </a:cubicBezTo>
                    <a:cubicBezTo>
                      <a:pt x="29560" y="19004"/>
                      <a:pt x="28627" y="0"/>
                      <a:pt x="28627" y="0"/>
                    </a:cubicBezTo>
                    <a:cubicBezTo>
                      <a:pt x="28627" y="0"/>
                      <a:pt x="30901" y="19236"/>
                      <a:pt x="34663" y="33960"/>
                    </a:cubicBezTo>
                    <a:cubicBezTo>
                      <a:pt x="38434" y="48694"/>
                      <a:pt x="43518" y="60073"/>
                      <a:pt x="43518" y="60073"/>
                    </a:cubicBezTo>
                    <a:lnTo>
                      <a:pt x="57559" y="47594"/>
                    </a:lnTo>
                    <a:cubicBezTo>
                      <a:pt x="57559" y="47594"/>
                      <a:pt x="55664" y="40338"/>
                      <a:pt x="57753" y="32241"/>
                    </a:cubicBezTo>
                    <a:cubicBezTo>
                      <a:pt x="59851" y="24144"/>
                      <a:pt x="65942" y="15205"/>
                      <a:pt x="65942" y="15205"/>
                    </a:cubicBezTo>
                    <a:cubicBezTo>
                      <a:pt x="65942" y="15205"/>
                      <a:pt x="61709" y="26935"/>
                      <a:pt x="60211" y="34487"/>
                    </a:cubicBezTo>
                    <a:cubicBezTo>
                      <a:pt x="58714" y="42048"/>
                      <a:pt x="59934" y="45440"/>
                      <a:pt x="59934" y="45440"/>
                    </a:cubicBezTo>
                    <a:lnTo>
                      <a:pt x="91583" y="35716"/>
                    </a:lnTo>
                    <a:cubicBezTo>
                      <a:pt x="91583" y="35716"/>
                      <a:pt x="71091" y="46309"/>
                      <a:pt x="61200" y="53002"/>
                    </a:cubicBezTo>
                    <a:cubicBezTo>
                      <a:pt x="53732" y="58058"/>
                      <a:pt x="51384" y="60849"/>
                      <a:pt x="51384" y="60849"/>
                    </a:cubicBezTo>
                    <a:cubicBezTo>
                      <a:pt x="51384" y="60849"/>
                      <a:pt x="55007" y="65194"/>
                      <a:pt x="60757" y="69325"/>
                    </a:cubicBezTo>
                    <a:cubicBezTo>
                      <a:pt x="66506" y="73448"/>
                      <a:pt x="73596" y="76461"/>
                      <a:pt x="73596" y="76461"/>
                    </a:cubicBezTo>
                    <a:cubicBezTo>
                      <a:pt x="73596" y="76461"/>
                      <a:pt x="66210" y="76156"/>
                      <a:pt x="60082" y="73263"/>
                    </a:cubicBezTo>
                    <a:cubicBezTo>
                      <a:pt x="53944" y="70370"/>
                      <a:pt x="49055" y="64870"/>
                      <a:pt x="49055" y="64870"/>
                    </a:cubicBezTo>
                    <a:lnTo>
                      <a:pt x="36826" y="76119"/>
                    </a:lnTo>
                    <a:cubicBezTo>
                      <a:pt x="36826" y="76119"/>
                      <a:pt x="44516" y="84512"/>
                      <a:pt x="51005" y="91140"/>
                    </a:cubicBezTo>
                    <a:cubicBezTo>
                      <a:pt x="57485" y="97767"/>
                      <a:pt x="64630" y="102786"/>
                      <a:pt x="64630" y="102786"/>
                    </a:cubicBezTo>
                    <a:cubicBezTo>
                      <a:pt x="64630" y="102786"/>
                      <a:pt x="70573" y="97416"/>
                      <a:pt x="78883" y="95327"/>
                    </a:cubicBezTo>
                    <a:cubicBezTo>
                      <a:pt x="87202" y="93247"/>
                      <a:pt x="97888" y="94449"/>
                      <a:pt x="97888" y="94449"/>
                    </a:cubicBezTo>
                    <a:cubicBezTo>
                      <a:pt x="97888" y="94449"/>
                      <a:pt x="88487" y="96362"/>
                      <a:pt x="81434" y="99412"/>
                    </a:cubicBezTo>
                    <a:cubicBezTo>
                      <a:pt x="74381" y="102463"/>
                      <a:pt x="69686" y="106632"/>
                      <a:pt x="69686" y="106632"/>
                    </a:cubicBezTo>
                    <a:cubicBezTo>
                      <a:pt x="69686" y="106632"/>
                      <a:pt x="73531" y="112196"/>
                      <a:pt x="86047" y="12205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51" name="Google Shape;12551;p17"/>
            <p:cNvGrpSpPr/>
            <p:nvPr/>
          </p:nvGrpSpPr>
          <p:grpSpPr>
            <a:xfrm>
              <a:off x="5403902" y="2270112"/>
              <a:ext cx="253037" cy="261795"/>
              <a:chOff x="5403902" y="2270112"/>
              <a:chExt cx="253037" cy="261795"/>
            </a:xfrm>
          </p:grpSpPr>
          <p:sp>
            <p:nvSpPr>
              <p:cNvPr id="12552" name="Google Shape;12552;p17"/>
              <p:cNvSpPr/>
              <p:nvPr/>
            </p:nvSpPr>
            <p:spPr>
              <a:xfrm>
                <a:off x="5403902" y="2270112"/>
                <a:ext cx="253037" cy="261795"/>
              </a:xfrm>
              <a:custGeom>
                <a:avLst/>
                <a:gdLst/>
                <a:ahLst/>
                <a:cxnLst/>
                <a:rect l="l" t="t" r="r" b="b"/>
                <a:pathLst>
                  <a:path w="253037" h="261795" extrusionOk="0">
                    <a:moveTo>
                      <a:pt x="206247" y="0"/>
                    </a:moveTo>
                    <a:cubicBezTo>
                      <a:pt x="206238" y="0"/>
                      <a:pt x="190700" y="8938"/>
                      <a:pt x="178221" y="25419"/>
                    </a:cubicBezTo>
                    <a:cubicBezTo>
                      <a:pt x="165743" y="41900"/>
                      <a:pt x="156268" y="65859"/>
                      <a:pt x="156268" y="65859"/>
                    </a:cubicBezTo>
                    <a:cubicBezTo>
                      <a:pt x="156268" y="65859"/>
                      <a:pt x="154632" y="50506"/>
                      <a:pt x="148476" y="37842"/>
                    </a:cubicBezTo>
                    <a:cubicBezTo>
                      <a:pt x="142311" y="25179"/>
                      <a:pt x="131718" y="15307"/>
                      <a:pt x="131718" y="15307"/>
                    </a:cubicBezTo>
                    <a:cubicBezTo>
                      <a:pt x="131718" y="15307"/>
                      <a:pt x="127105" y="20280"/>
                      <a:pt x="124203" y="26575"/>
                    </a:cubicBezTo>
                    <a:cubicBezTo>
                      <a:pt x="121310" y="32869"/>
                      <a:pt x="120164" y="40440"/>
                      <a:pt x="120164" y="40440"/>
                    </a:cubicBezTo>
                    <a:cubicBezTo>
                      <a:pt x="120164" y="40440"/>
                      <a:pt x="107195" y="29893"/>
                      <a:pt x="89836" y="22526"/>
                    </a:cubicBezTo>
                    <a:cubicBezTo>
                      <a:pt x="72477" y="15168"/>
                      <a:pt x="50552" y="10972"/>
                      <a:pt x="50552" y="10972"/>
                    </a:cubicBezTo>
                    <a:cubicBezTo>
                      <a:pt x="50552" y="10981"/>
                      <a:pt x="50644" y="27887"/>
                      <a:pt x="54591" y="47659"/>
                    </a:cubicBezTo>
                    <a:cubicBezTo>
                      <a:pt x="58547" y="67440"/>
                      <a:pt x="66432" y="90123"/>
                      <a:pt x="66432" y="90123"/>
                    </a:cubicBezTo>
                    <a:cubicBezTo>
                      <a:pt x="66432" y="90123"/>
                      <a:pt x="58760" y="90123"/>
                      <a:pt x="51125" y="92720"/>
                    </a:cubicBezTo>
                    <a:cubicBezTo>
                      <a:pt x="43499" y="95327"/>
                      <a:pt x="35818" y="100522"/>
                      <a:pt x="35818" y="100522"/>
                    </a:cubicBezTo>
                    <a:cubicBezTo>
                      <a:pt x="35818" y="100522"/>
                      <a:pt x="41392" y="108083"/>
                      <a:pt x="48241" y="115255"/>
                    </a:cubicBezTo>
                    <a:cubicBezTo>
                      <a:pt x="55091" y="122419"/>
                      <a:pt x="63262" y="129121"/>
                      <a:pt x="63262" y="129121"/>
                    </a:cubicBezTo>
                    <a:cubicBezTo>
                      <a:pt x="63262" y="129121"/>
                      <a:pt x="43259" y="132624"/>
                      <a:pt x="27444" y="141248"/>
                    </a:cubicBezTo>
                    <a:cubicBezTo>
                      <a:pt x="11628" y="149872"/>
                      <a:pt x="0" y="163783"/>
                      <a:pt x="0" y="163783"/>
                    </a:cubicBezTo>
                    <a:cubicBezTo>
                      <a:pt x="0" y="163783"/>
                      <a:pt x="18930" y="166103"/>
                      <a:pt x="30328" y="175911"/>
                    </a:cubicBezTo>
                    <a:cubicBezTo>
                      <a:pt x="41734" y="185718"/>
                      <a:pt x="45635" y="203067"/>
                      <a:pt x="45635" y="203067"/>
                    </a:cubicBezTo>
                    <a:cubicBezTo>
                      <a:pt x="45635" y="203067"/>
                      <a:pt x="68309" y="205961"/>
                      <a:pt x="76840" y="216933"/>
                    </a:cubicBezTo>
                    <a:cubicBezTo>
                      <a:pt x="93256" y="238063"/>
                      <a:pt x="64121" y="257945"/>
                      <a:pt x="64121" y="257945"/>
                    </a:cubicBezTo>
                    <a:cubicBezTo>
                      <a:pt x="64121" y="257945"/>
                      <a:pt x="86121" y="272624"/>
                      <a:pt x="126810" y="244663"/>
                    </a:cubicBezTo>
                    <a:cubicBezTo>
                      <a:pt x="152645" y="226897"/>
                      <a:pt x="161177" y="185450"/>
                      <a:pt x="161177" y="185450"/>
                    </a:cubicBezTo>
                    <a:cubicBezTo>
                      <a:pt x="161186" y="185441"/>
                      <a:pt x="201339" y="180393"/>
                      <a:pt x="224152" y="163488"/>
                    </a:cubicBezTo>
                    <a:cubicBezTo>
                      <a:pt x="246964" y="146591"/>
                      <a:pt x="253037" y="120450"/>
                      <a:pt x="253037" y="120450"/>
                    </a:cubicBezTo>
                    <a:cubicBezTo>
                      <a:pt x="253037" y="120450"/>
                      <a:pt x="240577" y="125682"/>
                      <a:pt x="230215" y="115255"/>
                    </a:cubicBezTo>
                    <a:cubicBezTo>
                      <a:pt x="204084" y="88940"/>
                      <a:pt x="225594" y="66146"/>
                      <a:pt x="225594" y="66146"/>
                    </a:cubicBezTo>
                    <a:cubicBezTo>
                      <a:pt x="225594" y="66146"/>
                      <a:pt x="212810" y="57522"/>
                      <a:pt x="207976" y="41013"/>
                    </a:cubicBezTo>
                    <a:cubicBezTo>
                      <a:pt x="203141" y="24513"/>
                      <a:pt x="206247" y="0"/>
                      <a:pt x="206247"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3" name="Google Shape;12553;p17"/>
              <p:cNvSpPr/>
              <p:nvPr/>
            </p:nvSpPr>
            <p:spPr>
              <a:xfrm>
                <a:off x="5439434" y="2301308"/>
                <a:ext cx="180818" cy="207689"/>
              </a:xfrm>
              <a:custGeom>
                <a:avLst/>
                <a:gdLst/>
                <a:ahLst/>
                <a:cxnLst/>
                <a:rect l="l" t="t" r="r" b="b"/>
                <a:pathLst>
                  <a:path w="180818" h="207689" extrusionOk="0">
                    <a:moveTo>
                      <a:pt x="31770" y="0"/>
                    </a:moveTo>
                    <a:cubicBezTo>
                      <a:pt x="31770" y="0"/>
                      <a:pt x="62809" y="43721"/>
                      <a:pt x="76831" y="67014"/>
                    </a:cubicBezTo>
                    <a:cubicBezTo>
                      <a:pt x="87599" y="84900"/>
                      <a:pt x="88967" y="92147"/>
                      <a:pt x="88967" y="92147"/>
                    </a:cubicBezTo>
                    <a:cubicBezTo>
                      <a:pt x="88967" y="92147"/>
                      <a:pt x="78763" y="91288"/>
                      <a:pt x="65859" y="87525"/>
                    </a:cubicBezTo>
                    <a:cubicBezTo>
                      <a:pt x="52946" y="83763"/>
                      <a:pt x="37260" y="77127"/>
                      <a:pt x="37260" y="77127"/>
                    </a:cubicBezTo>
                    <a:cubicBezTo>
                      <a:pt x="37260" y="77127"/>
                      <a:pt x="52123" y="87174"/>
                      <a:pt x="66146" y="92720"/>
                    </a:cubicBezTo>
                    <a:cubicBezTo>
                      <a:pt x="80168" y="98266"/>
                      <a:pt x="93293" y="99366"/>
                      <a:pt x="93293" y="99366"/>
                    </a:cubicBezTo>
                    <a:cubicBezTo>
                      <a:pt x="93302" y="99366"/>
                      <a:pt x="99912" y="109210"/>
                      <a:pt x="104274" y="119591"/>
                    </a:cubicBezTo>
                    <a:cubicBezTo>
                      <a:pt x="108637" y="129962"/>
                      <a:pt x="113518" y="142699"/>
                      <a:pt x="113518" y="142699"/>
                    </a:cubicBezTo>
                    <a:lnTo>
                      <a:pt x="86361" y="140388"/>
                    </a:lnTo>
                    <a:cubicBezTo>
                      <a:pt x="86370" y="140388"/>
                      <a:pt x="83357" y="132125"/>
                      <a:pt x="76544" y="124785"/>
                    </a:cubicBezTo>
                    <a:cubicBezTo>
                      <a:pt x="69732" y="117437"/>
                      <a:pt x="59213" y="111207"/>
                      <a:pt x="59213" y="111207"/>
                    </a:cubicBezTo>
                    <a:cubicBezTo>
                      <a:pt x="59213" y="111207"/>
                      <a:pt x="67236" y="119184"/>
                      <a:pt x="72496" y="127096"/>
                    </a:cubicBezTo>
                    <a:cubicBezTo>
                      <a:pt x="77765" y="135008"/>
                      <a:pt x="79724" y="141535"/>
                      <a:pt x="79724" y="141535"/>
                    </a:cubicBezTo>
                    <a:cubicBezTo>
                      <a:pt x="79724" y="141535"/>
                      <a:pt x="74048" y="141590"/>
                      <a:pt x="58926" y="138937"/>
                    </a:cubicBezTo>
                    <a:cubicBezTo>
                      <a:pt x="38878" y="135425"/>
                      <a:pt x="0" y="125654"/>
                      <a:pt x="0" y="125654"/>
                    </a:cubicBezTo>
                    <a:lnTo>
                      <a:pt x="54591" y="145583"/>
                    </a:lnTo>
                    <a:cubicBezTo>
                      <a:pt x="54591" y="145583"/>
                      <a:pt x="53889" y="149114"/>
                      <a:pt x="45635" y="153384"/>
                    </a:cubicBezTo>
                    <a:cubicBezTo>
                      <a:pt x="37389" y="157646"/>
                      <a:pt x="21657" y="162628"/>
                      <a:pt x="21657" y="162628"/>
                    </a:cubicBezTo>
                    <a:cubicBezTo>
                      <a:pt x="21657" y="162628"/>
                      <a:pt x="37815" y="161001"/>
                      <a:pt x="47372" y="156851"/>
                    </a:cubicBezTo>
                    <a:cubicBezTo>
                      <a:pt x="56930" y="152691"/>
                      <a:pt x="60082" y="145870"/>
                      <a:pt x="60082" y="145870"/>
                    </a:cubicBezTo>
                    <a:lnTo>
                      <a:pt x="90696" y="148763"/>
                    </a:lnTo>
                    <a:cubicBezTo>
                      <a:pt x="90696" y="148763"/>
                      <a:pt x="89319" y="161334"/>
                      <a:pt x="83190" y="175337"/>
                    </a:cubicBezTo>
                    <a:cubicBezTo>
                      <a:pt x="77062" y="189341"/>
                      <a:pt x="64990" y="205378"/>
                      <a:pt x="64990" y="205378"/>
                    </a:cubicBezTo>
                    <a:cubicBezTo>
                      <a:pt x="64990" y="205378"/>
                      <a:pt x="78744" y="190728"/>
                      <a:pt x="86943" y="177362"/>
                    </a:cubicBezTo>
                    <a:cubicBezTo>
                      <a:pt x="95142" y="163987"/>
                      <a:pt x="96769" y="149336"/>
                      <a:pt x="96769" y="149336"/>
                    </a:cubicBezTo>
                    <a:lnTo>
                      <a:pt x="116402" y="150491"/>
                    </a:lnTo>
                    <a:cubicBezTo>
                      <a:pt x="116411" y="150491"/>
                      <a:pt x="120644" y="160160"/>
                      <a:pt x="122761" y="174469"/>
                    </a:cubicBezTo>
                    <a:cubicBezTo>
                      <a:pt x="124878" y="188777"/>
                      <a:pt x="124785" y="207689"/>
                      <a:pt x="124785" y="207689"/>
                    </a:cubicBezTo>
                    <a:lnTo>
                      <a:pt x="138364" y="201330"/>
                    </a:lnTo>
                    <a:cubicBezTo>
                      <a:pt x="138364" y="201330"/>
                      <a:pt x="134324" y="181946"/>
                      <a:pt x="130849" y="168691"/>
                    </a:cubicBezTo>
                    <a:cubicBezTo>
                      <a:pt x="127374" y="155437"/>
                      <a:pt x="124499" y="148467"/>
                      <a:pt x="124499" y="148467"/>
                    </a:cubicBezTo>
                    <a:lnTo>
                      <a:pt x="135471" y="124212"/>
                    </a:lnTo>
                    <a:cubicBezTo>
                      <a:pt x="135471" y="124203"/>
                      <a:pt x="147228" y="123075"/>
                      <a:pt x="158579" y="115255"/>
                    </a:cubicBezTo>
                    <a:cubicBezTo>
                      <a:pt x="169930" y="107426"/>
                      <a:pt x="180819" y="92720"/>
                      <a:pt x="180819" y="92720"/>
                    </a:cubicBezTo>
                    <a:cubicBezTo>
                      <a:pt x="180819" y="92720"/>
                      <a:pt x="166473" y="104589"/>
                      <a:pt x="155686" y="110347"/>
                    </a:cubicBezTo>
                    <a:cubicBezTo>
                      <a:pt x="144908" y="116097"/>
                      <a:pt x="137782" y="115829"/>
                      <a:pt x="137782" y="115829"/>
                    </a:cubicBezTo>
                    <a:lnTo>
                      <a:pt x="141248" y="100522"/>
                    </a:lnTo>
                    <a:lnTo>
                      <a:pt x="148180" y="74234"/>
                    </a:lnTo>
                    <a:cubicBezTo>
                      <a:pt x="148180" y="74234"/>
                      <a:pt x="155603" y="72764"/>
                      <a:pt x="162332" y="64417"/>
                    </a:cubicBezTo>
                    <a:cubicBezTo>
                      <a:pt x="169061" y="56061"/>
                      <a:pt x="175042" y="41022"/>
                      <a:pt x="175042" y="41022"/>
                    </a:cubicBezTo>
                    <a:cubicBezTo>
                      <a:pt x="175042" y="41013"/>
                      <a:pt x="166935" y="53667"/>
                      <a:pt x="160603" y="60082"/>
                    </a:cubicBezTo>
                    <a:cubicBezTo>
                      <a:pt x="154263" y="66497"/>
                      <a:pt x="149622" y="66441"/>
                      <a:pt x="149622" y="66441"/>
                    </a:cubicBezTo>
                    <a:lnTo>
                      <a:pt x="153089" y="23108"/>
                    </a:lnTo>
                    <a:lnTo>
                      <a:pt x="144132" y="67014"/>
                    </a:lnTo>
                    <a:lnTo>
                      <a:pt x="136053" y="99939"/>
                    </a:lnTo>
                    <a:cubicBezTo>
                      <a:pt x="136044" y="99939"/>
                      <a:pt x="132985" y="95946"/>
                      <a:pt x="129121" y="84632"/>
                    </a:cubicBezTo>
                    <a:cubicBezTo>
                      <a:pt x="125248" y="73318"/>
                      <a:pt x="120450" y="54591"/>
                      <a:pt x="120450" y="54591"/>
                    </a:cubicBezTo>
                    <a:cubicBezTo>
                      <a:pt x="120450" y="54591"/>
                      <a:pt x="121439" y="75916"/>
                      <a:pt x="125072" y="89254"/>
                    </a:cubicBezTo>
                    <a:cubicBezTo>
                      <a:pt x="128705" y="102592"/>
                      <a:pt x="134889" y="108036"/>
                      <a:pt x="134889" y="108036"/>
                    </a:cubicBezTo>
                    <a:lnTo>
                      <a:pt x="121024" y="141535"/>
                    </a:lnTo>
                    <a:cubicBezTo>
                      <a:pt x="121033" y="141535"/>
                      <a:pt x="118084" y="129074"/>
                      <a:pt x="112649" y="117280"/>
                    </a:cubicBezTo>
                    <a:cubicBezTo>
                      <a:pt x="107223" y="105476"/>
                      <a:pt x="99366" y="94171"/>
                      <a:pt x="99366" y="94171"/>
                    </a:cubicBezTo>
                    <a:cubicBezTo>
                      <a:pt x="99366" y="94162"/>
                      <a:pt x="103655" y="81517"/>
                      <a:pt x="103119" y="62679"/>
                    </a:cubicBezTo>
                    <a:cubicBezTo>
                      <a:pt x="102583" y="43841"/>
                      <a:pt x="97342" y="19060"/>
                      <a:pt x="97342" y="19060"/>
                    </a:cubicBezTo>
                    <a:cubicBezTo>
                      <a:pt x="97342" y="19060"/>
                      <a:pt x="97952" y="46605"/>
                      <a:pt x="97342" y="63835"/>
                    </a:cubicBezTo>
                    <a:cubicBezTo>
                      <a:pt x="96732" y="81074"/>
                      <a:pt x="94745" y="87812"/>
                      <a:pt x="94745" y="87812"/>
                    </a:cubicBezTo>
                    <a:cubicBezTo>
                      <a:pt x="94745" y="87812"/>
                      <a:pt x="91075" y="78550"/>
                      <a:pt x="83477" y="65277"/>
                    </a:cubicBezTo>
                    <a:cubicBezTo>
                      <a:pt x="69871" y="41493"/>
                      <a:pt x="31770" y="0"/>
                      <a:pt x="3177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54" name="Google Shape;12554;p17"/>
            <p:cNvGrpSpPr/>
            <p:nvPr/>
          </p:nvGrpSpPr>
          <p:grpSpPr>
            <a:xfrm>
              <a:off x="5410548" y="1069912"/>
              <a:ext cx="441379" cy="340280"/>
              <a:chOff x="5410548" y="1069912"/>
              <a:chExt cx="441379" cy="340280"/>
            </a:xfrm>
          </p:grpSpPr>
          <p:sp>
            <p:nvSpPr>
              <p:cNvPr id="12555" name="Google Shape;12555;p17"/>
              <p:cNvSpPr/>
              <p:nvPr/>
            </p:nvSpPr>
            <p:spPr>
              <a:xfrm>
                <a:off x="5410548" y="1069912"/>
                <a:ext cx="441379" cy="340280"/>
              </a:xfrm>
              <a:custGeom>
                <a:avLst/>
                <a:gdLst/>
                <a:ahLst/>
                <a:cxnLst/>
                <a:rect l="l" t="t" r="r" b="b"/>
                <a:pathLst>
                  <a:path w="441379" h="340280" extrusionOk="0">
                    <a:moveTo>
                      <a:pt x="145001" y="291"/>
                    </a:moveTo>
                    <a:cubicBezTo>
                      <a:pt x="130470" y="1243"/>
                      <a:pt x="120737" y="4339"/>
                      <a:pt x="120737" y="4339"/>
                    </a:cubicBezTo>
                    <a:cubicBezTo>
                      <a:pt x="120737" y="4339"/>
                      <a:pt x="136839" y="15893"/>
                      <a:pt x="131136" y="36691"/>
                    </a:cubicBezTo>
                    <a:cubicBezTo>
                      <a:pt x="116753" y="89166"/>
                      <a:pt x="70767" y="79442"/>
                      <a:pt x="70767" y="79442"/>
                    </a:cubicBezTo>
                    <a:cubicBezTo>
                      <a:pt x="70767" y="79442"/>
                      <a:pt x="69445" y="102060"/>
                      <a:pt x="51707" y="120454"/>
                    </a:cubicBezTo>
                    <a:cubicBezTo>
                      <a:pt x="33960" y="138858"/>
                      <a:pt x="0" y="153102"/>
                      <a:pt x="0" y="153102"/>
                    </a:cubicBezTo>
                    <a:cubicBezTo>
                      <a:pt x="0" y="153102"/>
                      <a:pt x="22961" y="165913"/>
                      <a:pt x="53723" y="169278"/>
                    </a:cubicBezTo>
                    <a:cubicBezTo>
                      <a:pt x="84494" y="172642"/>
                      <a:pt x="123048" y="166385"/>
                      <a:pt x="123048" y="166385"/>
                    </a:cubicBezTo>
                    <a:cubicBezTo>
                      <a:pt x="123048" y="166385"/>
                      <a:pt x="104192" y="180102"/>
                      <a:pt x="92434" y="197295"/>
                    </a:cubicBezTo>
                    <a:cubicBezTo>
                      <a:pt x="80667" y="214487"/>
                      <a:pt x="75962" y="235423"/>
                      <a:pt x="75962" y="235423"/>
                    </a:cubicBezTo>
                    <a:cubicBezTo>
                      <a:pt x="75962" y="235423"/>
                      <a:pt x="85556" y="237355"/>
                      <a:pt x="95900" y="236292"/>
                    </a:cubicBezTo>
                    <a:cubicBezTo>
                      <a:pt x="106234" y="235229"/>
                      <a:pt x="117271" y="231088"/>
                      <a:pt x="117271" y="231088"/>
                    </a:cubicBezTo>
                    <a:cubicBezTo>
                      <a:pt x="117271" y="231088"/>
                      <a:pt x="113435" y="254918"/>
                      <a:pt x="116984" y="282213"/>
                    </a:cubicBezTo>
                    <a:cubicBezTo>
                      <a:pt x="120533" y="309518"/>
                      <a:pt x="131422" y="340280"/>
                      <a:pt x="131422" y="340280"/>
                    </a:cubicBezTo>
                    <a:cubicBezTo>
                      <a:pt x="131431" y="340280"/>
                      <a:pt x="153560" y="327367"/>
                      <a:pt x="176197" y="307633"/>
                    </a:cubicBezTo>
                    <a:cubicBezTo>
                      <a:pt x="198844" y="287907"/>
                      <a:pt x="222127" y="261416"/>
                      <a:pt x="222127" y="261416"/>
                    </a:cubicBezTo>
                    <a:cubicBezTo>
                      <a:pt x="222127" y="261416"/>
                      <a:pt x="227729" y="271112"/>
                      <a:pt x="236861" y="278756"/>
                    </a:cubicBezTo>
                    <a:cubicBezTo>
                      <a:pt x="245984" y="286391"/>
                      <a:pt x="258519" y="291752"/>
                      <a:pt x="258519" y="291752"/>
                    </a:cubicBezTo>
                    <a:cubicBezTo>
                      <a:pt x="258528" y="291752"/>
                      <a:pt x="264508" y="279422"/>
                      <a:pt x="268631" y="265464"/>
                    </a:cubicBezTo>
                    <a:cubicBezTo>
                      <a:pt x="272753" y="251507"/>
                      <a:pt x="274990" y="235996"/>
                      <a:pt x="274990" y="235996"/>
                    </a:cubicBezTo>
                    <a:cubicBezTo>
                      <a:pt x="274990" y="235996"/>
                      <a:pt x="294355" y="258976"/>
                      <a:pt x="317454" y="272397"/>
                    </a:cubicBezTo>
                    <a:cubicBezTo>
                      <a:pt x="340544" y="285818"/>
                      <a:pt x="367424" y="289728"/>
                      <a:pt x="367424" y="289728"/>
                    </a:cubicBezTo>
                    <a:cubicBezTo>
                      <a:pt x="367424" y="289728"/>
                      <a:pt x="356378" y="263995"/>
                      <a:pt x="360491" y="242356"/>
                    </a:cubicBezTo>
                    <a:cubicBezTo>
                      <a:pt x="364605" y="220717"/>
                      <a:pt x="383886" y="203072"/>
                      <a:pt x="383886" y="203072"/>
                    </a:cubicBezTo>
                    <a:cubicBezTo>
                      <a:pt x="383886" y="203072"/>
                      <a:pt x="370613" y="172578"/>
                      <a:pt x="378396" y="153675"/>
                    </a:cubicBezTo>
                    <a:cubicBezTo>
                      <a:pt x="393389" y="117275"/>
                      <a:pt x="441371" y="138941"/>
                      <a:pt x="441371" y="138941"/>
                    </a:cubicBezTo>
                    <a:cubicBezTo>
                      <a:pt x="441371" y="138941"/>
                      <a:pt x="443580" y="100406"/>
                      <a:pt x="376667" y="70198"/>
                    </a:cubicBezTo>
                    <a:cubicBezTo>
                      <a:pt x="334176" y="51018"/>
                      <a:pt x="274121" y="71354"/>
                      <a:pt x="274121" y="71354"/>
                    </a:cubicBezTo>
                    <a:cubicBezTo>
                      <a:pt x="274121" y="71354"/>
                      <a:pt x="237546" y="24416"/>
                      <a:pt x="198437" y="8388"/>
                    </a:cubicBezTo>
                    <a:cubicBezTo>
                      <a:pt x="178887" y="365"/>
                      <a:pt x="159541" y="-652"/>
                      <a:pt x="145001" y="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6" name="Google Shape;12556;p17"/>
              <p:cNvSpPr/>
              <p:nvPr/>
            </p:nvSpPr>
            <p:spPr>
              <a:xfrm>
                <a:off x="5494025" y="1089854"/>
                <a:ext cx="302720" cy="284233"/>
              </a:xfrm>
              <a:custGeom>
                <a:avLst/>
                <a:gdLst/>
                <a:ahLst/>
                <a:cxnLst/>
                <a:rect l="l" t="t" r="r" b="b"/>
                <a:pathLst>
                  <a:path w="302720" h="284233" extrusionOk="0">
                    <a:moveTo>
                      <a:pt x="242352" y="0"/>
                    </a:moveTo>
                    <a:cubicBezTo>
                      <a:pt x="242352" y="-9"/>
                      <a:pt x="219928" y="19531"/>
                      <a:pt x="205378" y="33794"/>
                    </a:cubicBezTo>
                    <a:cubicBezTo>
                      <a:pt x="190829" y="48047"/>
                      <a:pt x="183999" y="56902"/>
                      <a:pt x="183999" y="56902"/>
                    </a:cubicBezTo>
                    <a:lnTo>
                      <a:pt x="144141" y="61228"/>
                    </a:lnTo>
                    <a:cubicBezTo>
                      <a:pt x="144141" y="61228"/>
                      <a:pt x="133955" y="47400"/>
                      <a:pt x="115255" y="38988"/>
                    </a:cubicBezTo>
                    <a:cubicBezTo>
                      <a:pt x="96556" y="30577"/>
                      <a:pt x="69325" y="27730"/>
                      <a:pt x="69325" y="27730"/>
                    </a:cubicBezTo>
                    <a:cubicBezTo>
                      <a:pt x="69325" y="27730"/>
                      <a:pt x="95622" y="37251"/>
                      <a:pt x="111207" y="46503"/>
                    </a:cubicBezTo>
                    <a:cubicBezTo>
                      <a:pt x="126791" y="55756"/>
                      <a:pt x="131718" y="64704"/>
                      <a:pt x="131718" y="64704"/>
                    </a:cubicBezTo>
                    <a:lnTo>
                      <a:pt x="109478" y="71923"/>
                    </a:lnTo>
                    <a:lnTo>
                      <a:pt x="70194" y="82894"/>
                    </a:lnTo>
                    <a:cubicBezTo>
                      <a:pt x="70194" y="82894"/>
                      <a:pt x="62402" y="74714"/>
                      <a:pt x="46503" y="72496"/>
                    </a:cubicBezTo>
                    <a:cubicBezTo>
                      <a:pt x="30614" y="70287"/>
                      <a:pt x="6646" y="73947"/>
                      <a:pt x="6646" y="73947"/>
                    </a:cubicBezTo>
                    <a:cubicBezTo>
                      <a:pt x="6646" y="73947"/>
                      <a:pt x="29375" y="74243"/>
                      <a:pt x="42464" y="77404"/>
                    </a:cubicBezTo>
                    <a:cubicBezTo>
                      <a:pt x="55553" y="80574"/>
                      <a:pt x="58926" y="86647"/>
                      <a:pt x="58926" y="86647"/>
                    </a:cubicBezTo>
                    <a:lnTo>
                      <a:pt x="0" y="114673"/>
                    </a:lnTo>
                    <a:lnTo>
                      <a:pt x="63548" y="93007"/>
                    </a:lnTo>
                    <a:lnTo>
                      <a:pt x="112649" y="78855"/>
                    </a:lnTo>
                    <a:cubicBezTo>
                      <a:pt x="112658" y="78855"/>
                      <a:pt x="109663" y="85473"/>
                      <a:pt x="97924" y="98784"/>
                    </a:cubicBezTo>
                    <a:cubicBezTo>
                      <a:pt x="86176" y="112094"/>
                      <a:pt x="65572" y="132004"/>
                      <a:pt x="65572" y="132004"/>
                    </a:cubicBezTo>
                    <a:cubicBezTo>
                      <a:pt x="65572" y="132004"/>
                      <a:pt x="92332" y="115034"/>
                      <a:pt x="106881" y="100512"/>
                    </a:cubicBezTo>
                    <a:cubicBezTo>
                      <a:pt x="121421" y="86000"/>
                      <a:pt x="123630" y="73947"/>
                      <a:pt x="123630" y="73947"/>
                    </a:cubicBezTo>
                    <a:lnTo>
                      <a:pt x="177648" y="66432"/>
                    </a:lnTo>
                    <a:cubicBezTo>
                      <a:pt x="177648" y="66432"/>
                      <a:pt x="163709" y="79678"/>
                      <a:pt x="152516" y="95318"/>
                    </a:cubicBezTo>
                    <a:cubicBezTo>
                      <a:pt x="141322" y="110957"/>
                      <a:pt x="132873" y="128825"/>
                      <a:pt x="132873" y="128825"/>
                    </a:cubicBezTo>
                    <a:cubicBezTo>
                      <a:pt x="132873" y="128825"/>
                      <a:pt x="112972" y="133151"/>
                      <a:pt x="88967" y="147894"/>
                    </a:cubicBezTo>
                    <a:cubicBezTo>
                      <a:pt x="64963" y="162628"/>
                      <a:pt x="36687" y="188038"/>
                      <a:pt x="36687" y="188038"/>
                    </a:cubicBezTo>
                    <a:cubicBezTo>
                      <a:pt x="36687" y="188038"/>
                      <a:pt x="72246" y="166639"/>
                      <a:pt x="95031" y="154531"/>
                    </a:cubicBezTo>
                    <a:cubicBezTo>
                      <a:pt x="117816" y="142422"/>
                      <a:pt x="127965" y="139510"/>
                      <a:pt x="127965" y="139510"/>
                    </a:cubicBezTo>
                    <a:cubicBezTo>
                      <a:pt x="127965" y="139510"/>
                      <a:pt x="118629" y="151258"/>
                      <a:pt x="107168" y="170707"/>
                    </a:cubicBezTo>
                    <a:cubicBezTo>
                      <a:pt x="86610" y="205563"/>
                      <a:pt x="61524" y="284234"/>
                      <a:pt x="61524" y="284234"/>
                    </a:cubicBezTo>
                    <a:cubicBezTo>
                      <a:pt x="61524" y="284224"/>
                      <a:pt x="94782" y="212653"/>
                      <a:pt x="114387" y="177639"/>
                    </a:cubicBezTo>
                    <a:cubicBezTo>
                      <a:pt x="129444" y="150759"/>
                      <a:pt x="138068" y="143559"/>
                      <a:pt x="138068" y="143559"/>
                    </a:cubicBezTo>
                    <a:cubicBezTo>
                      <a:pt x="138068" y="143559"/>
                      <a:pt x="144483" y="157174"/>
                      <a:pt x="149336" y="176197"/>
                    </a:cubicBezTo>
                    <a:cubicBezTo>
                      <a:pt x="154198" y="195220"/>
                      <a:pt x="157424" y="219816"/>
                      <a:pt x="157424" y="219816"/>
                    </a:cubicBezTo>
                    <a:cubicBezTo>
                      <a:pt x="157424" y="219816"/>
                      <a:pt x="159079" y="193612"/>
                      <a:pt x="155695" y="171862"/>
                    </a:cubicBezTo>
                    <a:cubicBezTo>
                      <a:pt x="152303" y="150112"/>
                      <a:pt x="143854" y="132578"/>
                      <a:pt x="143854" y="132578"/>
                    </a:cubicBezTo>
                    <a:cubicBezTo>
                      <a:pt x="143854" y="132578"/>
                      <a:pt x="151609" y="117206"/>
                      <a:pt x="161759" y="103988"/>
                    </a:cubicBezTo>
                    <a:cubicBezTo>
                      <a:pt x="171908" y="90761"/>
                      <a:pt x="184867" y="75093"/>
                      <a:pt x="184867" y="75093"/>
                    </a:cubicBezTo>
                    <a:lnTo>
                      <a:pt x="202485" y="110920"/>
                    </a:lnTo>
                    <a:cubicBezTo>
                      <a:pt x="202485" y="110911"/>
                      <a:pt x="193861" y="120561"/>
                      <a:pt x="189489" y="134602"/>
                    </a:cubicBezTo>
                    <a:cubicBezTo>
                      <a:pt x="185117" y="148643"/>
                      <a:pt x="184867" y="166954"/>
                      <a:pt x="184867" y="166954"/>
                    </a:cubicBezTo>
                    <a:cubicBezTo>
                      <a:pt x="184867" y="166954"/>
                      <a:pt x="189554" y="150584"/>
                      <a:pt x="195839" y="138068"/>
                    </a:cubicBezTo>
                    <a:cubicBezTo>
                      <a:pt x="202134" y="125553"/>
                      <a:pt x="208558" y="118426"/>
                      <a:pt x="208558" y="118426"/>
                    </a:cubicBezTo>
                    <a:cubicBezTo>
                      <a:pt x="208549" y="118426"/>
                      <a:pt x="213004" y="125756"/>
                      <a:pt x="220972" y="146729"/>
                    </a:cubicBezTo>
                    <a:cubicBezTo>
                      <a:pt x="231537" y="174524"/>
                      <a:pt x="248415" y="230502"/>
                      <a:pt x="248415" y="230502"/>
                    </a:cubicBezTo>
                    <a:lnTo>
                      <a:pt x="232813" y="147025"/>
                    </a:lnTo>
                    <a:cubicBezTo>
                      <a:pt x="232822" y="147025"/>
                      <a:pt x="238109" y="145343"/>
                      <a:pt x="249857" y="152516"/>
                    </a:cubicBezTo>
                    <a:cubicBezTo>
                      <a:pt x="261606" y="159679"/>
                      <a:pt x="279612" y="175624"/>
                      <a:pt x="279612" y="175624"/>
                    </a:cubicBezTo>
                    <a:cubicBezTo>
                      <a:pt x="279612" y="175615"/>
                      <a:pt x="265627" y="156213"/>
                      <a:pt x="253037" y="147312"/>
                    </a:cubicBezTo>
                    <a:cubicBezTo>
                      <a:pt x="240448" y="138410"/>
                      <a:pt x="229356" y="140092"/>
                      <a:pt x="229356" y="140092"/>
                    </a:cubicBezTo>
                    <a:lnTo>
                      <a:pt x="209704" y="99070"/>
                    </a:lnTo>
                    <a:cubicBezTo>
                      <a:pt x="209713" y="99070"/>
                      <a:pt x="227387" y="91731"/>
                      <a:pt x="250153" y="88958"/>
                    </a:cubicBezTo>
                    <a:cubicBezTo>
                      <a:pt x="272911" y="86194"/>
                      <a:pt x="302720" y="88958"/>
                      <a:pt x="302720" y="88958"/>
                    </a:cubicBezTo>
                    <a:cubicBezTo>
                      <a:pt x="302720" y="88958"/>
                      <a:pt x="273077" y="82913"/>
                      <a:pt x="249571" y="82608"/>
                    </a:cubicBezTo>
                    <a:cubicBezTo>
                      <a:pt x="226065" y="82303"/>
                      <a:pt x="206247" y="91269"/>
                      <a:pt x="206247" y="91269"/>
                    </a:cubicBezTo>
                    <a:lnTo>
                      <a:pt x="192669" y="65850"/>
                    </a:lnTo>
                    <a:cubicBezTo>
                      <a:pt x="192669" y="65859"/>
                      <a:pt x="201718" y="53196"/>
                      <a:pt x="218661" y="39857"/>
                    </a:cubicBezTo>
                    <a:cubicBezTo>
                      <a:pt x="235604" y="26519"/>
                      <a:pt x="260552" y="12414"/>
                      <a:pt x="260543" y="12414"/>
                    </a:cubicBezTo>
                    <a:lnTo>
                      <a:pt x="242352" y="0"/>
                    </a:ln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57" name="Google Shape;12557;p17"/>
            <p:cNvGrpSpPr/>
            <p:nvPr/>
          </p:nvGrpSpPr>
          <p:grpSpPr>
            <a:xfrm>
              <a:off x="4720291" y="2691563"/>
              <a:ext cx="445779" cy="458674"/>
              <a:chOff x="4720291" y="2691563"/>
              <a:chExt cx="445779" cy="458674"/>
            </a:xfrm>
          </p:grpSpPr>
          <p:sp>
            <p:nvSpPr>
              <p:cNvPr id="12558" name="Google Shape;12558;p17"/>
              <p:cNvSpPr/>
              <p:nvPr/>
            </p:nvSpPr>
            <p:spPr>
              <a:xfrm>
                <a:off x="4720291" y="2691563"/>
                <a:ext cx="419848" cy="458674"/>
              </a:xfrm>
              <a:custGeom>
                <a:avLst/>
                <a:gdLst/>
                <a:ahLst/>
                <a:cxnLst/>
                <a:rect l="l" t="t" r="r" b="b"/>
                <a:pathLst>
                  <a:path w="419848" h="458674" extrusionOk="0">
                    <a:moveTo>
                      <a:pt x="367710" y="210046"/>
                    </a:moveTo>
                    <a:cubicBezTo>
                      <a:pt x="367710" y="210046"/>
                      <a:pt x="411376" y="157045"/>
                      <a:pt x="402003" y="102657"/>
                    </a:cubicBezTo>
                    <a:cubicBezTo>
                      <a:pt x="387242" y="17017"/>
                      <a:pt x="340332" y="0"/>
                      <a:pt x="340332" y="0"/>
                    </a:cubicBezTo>
                    <a:cubicBezTo>
                      <a:pt x="340332" y="0"/>
                      <a:pt x="350804" y="61256"/>
                      <a:pt x="302406" y="58917"/>
                    </a:cubicBezTo>
                    <a:cubicBezTo>
                      <a:pt x="277283" y="57706"/>
                      <a:pt x="244940" y="28664"/>
                      <a:pt x="244940" y="28664"/>
                    </a:cubicBezTo>
                    <a:cubicBezTo>
                      <a:pt x="244940" y="28664"/>
                      <a:pt x="217635" y="40135"/>
                      <a:pt x="190395" y="33692"/>
                    </a:cubicBezTo>
                    <a:cubicBezTo>
                      <a:pt x="163154" y="27249"/>
                      <a:pt x="135997" y="2884"/>
                      <a:pt x="135997" y="2884"/>
                    </a:cubicBezTo>
                    <a:cubicBezTo>
                      <a:pt x="135997" y="2884"/>
                      <a:pt x="132263" y="33110"/>
                      <a:pt x="140943" y="64167"/>
                    </a:cubicBezTo>
                    <a:cubicBezTo>
                      <a:pt x="149622" y="95216"/>
                      <a:pt x="170716" y="127096"/>
                      <a:pt x="170716" y="127096"/>
                    </a:cubicBezTo>
                    <a:cubicBezTo>
                      <a:pt x="170716" y="127096"/>
                      <a:pt x="151536" y="121901"/>
                      <a:pt x="133511" y="119295"/>
                    </a:cubicBezTo>
                    <a:cubicBezTo>
                      <a:pt x="115477" y="116688"/>
                      <a:pt x="98581" y="116661"/>
                      <a:pt x="98581" y="116661"/>
                    </a:cubicBezTo>
                    <a:cubicBezTo>
                      <a:pt x="98581" y="116661"/>
                      <a:pt x="101104" y="132605"/>
                      <a:pt x="107334" y="146036"/>
                    </a:cubicBezTo>
                    <a:cubicBezTo>
                      <a:pt x="113564" y="159476"/>
                      <a:pt x="123510" y="170401"/>
                      <a:pt x="123510" y="170401"/>
                    </a:cubicBezTo>
                    <a:cubicBezTo>
                      <a:pt x="123510" y="170401"/>
                      <a:pt x="84106" y="181688"/>
                      <a:pt x="53224" y="195737"/>
                    </a:cubicBezTo>
                    <a:cubicBezTo>
                      <a:pt x="22341" y="209787"/>
                      <a:pt x="0" y="226601"/>
                      <a:pt x="0" y="226601"/>
                    </a:cubicBezTo>
                    <a:cubicBezTo>
                      <a:pt x="0" y="226601"/>
                      <a:pt x="33258" y="253527"/>
                      <a:pt x="64814" y="270877"/>
                    </a:cubicBezTo>
                    <a:cubicBezTo>
                      <a:pt x="96371" y="288227"/>
                      <a:pt x="126218" y="296009"/>
                      <a:pt x="126218" y="296009"/>
                    </a:cubicBezTo>
                    <a:cubicBezTo>
                      <a:pt x="126218" y="296009"/>
                      <a:pt x="117788" y="305493"/>
                      <a:pt x="113203" y="315864"/>
                    </a:cubicBezTo>
                    <a:cubicBezTo>
                      <a:pt x="108619" y="326245"/>
                      <a:pt x="107889" y="337512"/>
                      <a:pt x="107889" y="337512"/>
                    </a:cubicBezTo>
                    <a:cubicBezTo>
                      <a:pt x="107889" y="337512"/>
                      <a:pt x="134361" y="342698"/>
                      <a:pt x="158718" y="338862"/>
                    </a:cubicBezTo>
                    <a:cubicBezTo>
                      <a:pt x="183074" y="335016"/>
                      <a:pt x="205305" y="322150"/>
                      <a:pt x="205305" y="322150"/>
                    </a:cubicBezTo>
                    <a:cubicBezTo>
                      <a:pt x="205305" y="322150"/>
                      <a:pt x="185672" y="359706"/>
                      <a:pt x="179857" y="393832"/>
                    </a:cubicBezTo>
                    <a:cubicBezTo>
                      <a:pt x="174034" y="427968"/>
                      <a:pt x="182039" y="458674"/>
                      <a:pt x="182039" y="458674"/>
                    </a:cubicBezTo>
                    <a:cubicBezTo>
                      <a:pt x="182039" y="458674"/>
                      <a:pt x="210148" y="429826"/>
                      <a:pt x="237860" y="420287"/>
                    </a:cubicBezTo>
                    <a:cubicBezTo>
                      <a:pt x="265581" y="410738"/>
                      <a:pt x="292904" y="420481"/>
                      <a:pt x="292904" y="420481"/>
                    </a:cubicBezTo>
                    <a:cubicBezTo>
                      <a:pt x="292904" y="420481"/>
                      <a:pt x="296056" y="367220"/>
                      <a:pt x="363505" y="378192"/>
                    </a:cubicBezTo>
                    <a:cubicBezTo>
                      <a:pt x="390236" y="382546"/>
                      <a:pt x="398944" y="405386"/>
                      <a:pt x="398944" y="405386"/>
                    </a:cubicBezTo>
                    <a:cubicBezTo>
                      <a:pt x="398944" y="405386"/>
                      <a:pt x="425445" y="370576"/>
                      <a:pt x="418771" y="321336"/>
                    </a:cubicBezTo>
                    <a:cubicBezTo>
                      <a:pt x="412088" y="272097"/>
                      <a:pt x="367710" y="210046"/>
                      <a:pt x="367710"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9" name="Google Shape;12559;p17"/>
              <p:cNvSpPr/>
              <p:nvPr/>
            </p:nvSpPr>
            <p:spPr>
              <a:xfrm>
                <a:off x="4767635" y="2745831"/>
                <a:ext cx="398435" cy="338769"/>
              </a:xfrm>
              <a:custGeom>
                <a:avLst/>
                <a:gdLst/>
                <a:ahLst/>
                <a:cxnLst/>
                <a:rect l="l" t="t" r="r" b="b"/>
                <a:pathLst>
                  <a:path w="398435" h="338769" extrusionOk="0">
                    <a:moveTo>
                      <a:pt x="0" y="176049"/>
                    </a:moveTo>
                    <a:cubicBezTo>
                      <a:pt x="0" y="176049"/>
                      <a:pt x="102232" y="188740"/>
                      <a:pt x="150556" y="184433"/>
                    </a:cubicBezTo>
                    <a:cubicBezTo>
                      <a:pt x="177519" y="182030"/>
                      <a:pt x="194758" y="178203"/>
                      <a:pt x="194758" y="178203"/>
                    </a:cubicBezTo>
                    <a:cubicBezTo>
                      <a:pt x="194758" y="178203"/>
                      <a:pt x="187973" y="187455"/>
                      <a:pt x="16618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64"/>
                      <a:pt x="234699" y="219761"/>
                    </a:cubicBezTo>
                    <a:cubicBezTo>
                      <a:pt x="212653" y="227868"/>
                      <a:pt x="183629" y="247602"/>
                      <a:pt x="183629" y="247602"/>
                    </a:cubicBezTo>
                    <a:cubicBezTo>
                      <a:pt x="183629" y="247602"/>
                      <a:pt x="214095" y="235613"/>
                      <a:pt x="233793" y="229855"/>
                    </a:cubicBezTo>
                    <a:cubicBezTo>
                      <a:pt x="253490" y="224105"/>
                      <a:pt x="262410" y="224577"/>
                      <a:pt x="262410" y="224577"/>
                    </a:cubicBezTo>
                    <a:lnTo>
                      <a:pt x="229633" y="269250"/>
                    </a:lnTo>
                    <a:lnTo>
                      <a:pt x="183425" y="325357"/>
                    </a:lnTo>
                    <a:lnTo>
                      <a:pt x="236020" y="277227"/>
                    </a:lnTo>
                    <a:cubicBezTo>
                      <a:pt x="236020" y="277227"/>
                      <a:pt x="242038" y="283873"/>
                      <a:pt x="241640" y="299254"/>
                    </a:cubicBezTo>
                    <a:cubicBezTo>
                      <a:pt x="241234" y="314644"/>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1" y="221249"/>
                      <a:pt x="300872" y="242296"/>
                    </a:cubicBezTo>
                    <a:cubicBezTo>
                      <a:pt x="306963" y="263353"/>
                      <a:pt x="309977" y="295621"/>
                      <a:pt x="309977" y="295621"/>
                    </a:cubicBezTo>
                    <a:cubicBezTo>
                      <a:pt x="309977" y="295621"/>
                      <a:pt x="315273" y="265470"/>
                      <a:pt x="311187" y="241548"/>
                    </a:cubicBezTo>
                    <a:cubicBezTo>
                      <a:pt x="307102" y="217635"/>
                      <a:pt x="293616" y="199952"/>
                      <a:pt x="293616" y="199952"/>
                    </a:cubicBezTo>
                    <a:lnTo>
                      <a:pt x="311493" y="160021"/>
                    </a:lnTo>
                    <a:cubicBezTo>
                      <a:pt x="311493" y="160021"/>
                      <a:pt x="324248" y="157304"/>
                      <a:pt x="345979" y="149059"/>
                    </a:cubicBezTo>
                    <a:cubicBezTo>
                      <a:pt x="367720" y="140823"/>
                      <a:pt x="398436" y="127050"/>
                      <a:pt x="398436" y="127050"/>
                    </a:cubicBezTo>
                    <a:lnTo>
                      <a:pt x="389340" y="101695"/>
                    </a:lnTo>
                    <a:cubicBezTo>
                      <a:pt x="389340" y="101695"/>
                      <a:pt x="364716" y="120765"/>
                      <a:pt x="343308" y="131986"/>
                    </a:cubicBezTo>
                    <a:cubicBezTo>
                      <a:pt x="321910" y="143208"/>
                      <a:pt x="303728" y="146581"/>
                      <a:pt x="303728" y="146581"/>
                    </a:cubicBezTo>
                    <a:lnTo>
                      <a:pt x="277597" y="119507"/>
                    </a:lnTo>
                    <a:cubicBezTo>
                      <a:pt x="277597" y="119507"/>
                      <a:pt x="294799" y="103045"/>
                      <a:pt x="301953" y="78097"/>
                    </a:cubicBezTo>
                    <a:cubicBezTo>
                      <a:pt x="309117" y="53159"/>
                      <a:pt x="311049" y="18986"/>
                      <a:pt x="311049" y="18986"/>
                    </a:cubicBezTo>
                    <a:cubicBezTo>
                      <a:pt x="311049" y="18986"/>
                      <a:pt x="305115" y="51892"/>
                      <a:pt x="294522" y="74529"/>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6"/>
                      <a:pt x="218125" y="43148"/>
                    </a:cubicBezTo>
                    <a:cubicBezTo>
                      <a:pt x="222960" y="59111"/>
                      <a:pt x="219438" y="63872"/>
                      <a:pt x="219438" y="63872"/>
                    </a:cubicBezTo>
                    <a:lnTo>
                      <a:pt x="124342" y="5675"/>
                    </a:lnTo>
                    <a:cubicBezTo>
                      <a:pt x="124342" y="5675"/>
                      <a:pt x="186097" y="51347"/>
                      <a:pt x="216008" y="76332"/>
                    </a:cubicBezTo>
                    <a:cubicBezTo>
                      <a:pt x="238571" y="95198"/>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9"/>
                    </a:cubicBezTo>
                    <a:cubicBezTo>
                      <a:pt x="238497" y="117844"/>
                      <a:pt x="252862" y="113813"/>
                      <a:pt x="252862" y="113813"/>
                    </a:cubicBezTo>
                    <a:lnTo>
                      <a:pt x="289964" y="150232"/>
                    </a:lnTo>
                    <a:cubicBezTo>
                      <a:pt x="289964" y="150232"/>
                      <a:pt x="267328" y="156111"/>
                      <a:pt x="248240" y="160224"/>
                    </a:cubicBezTo>
                    <a:cubicBezTo>
                      <a:pt x="229152" y="164338"/>
                      <a:pt x="208004" y="164624"/>
                      <a:pt x="208004" y="164624"/>
                    </a:cubicBezTo>
                    <a:cubicBezTo>
                      <a:pt x="208004" y="164624"/>
                      <a:pt x="189979" y="147099"/>
                      <a:pt x="165013" y="132689"/>
                    </a:cubicBezTo>
                    <a:cubicBezTo>
                      <a:pt x="140046" y="118278"/>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93"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60" name="Google Shape;12560;p17"/>
            <p:cNvGrpSpPr/>
            <p:nvPr/>
          </p:nvGrpSpPr>
          <p:grpSpPr>
            <a:xfrm>
              <a:off x="4772497" y="1886706"/>
              <a:ext cx="327789" cy="279112"/>
              <a:chOff x="4772497" y="1886706"/>
              <a:chExt cx="327789" cy="279112"/>
            </a:xfrm>
          </p:grpSpPr>
          <p:sp>
            <p:nvSpPr>
              <p:cNvPr id="12561" name="Google Shape;12561;p17"/>
              <p:cNvSpPr/>
              <p:nvPr/>
            </p:nvSpPr>
            <p:spPr>
              <a:xfrm>
                <a:off x="4786840" y="1886706"/>
                <a:ext cx="313446" cy="279112"/>
              </a:xfrm>
              <a:custGeom>
                <a:avLst/>
                <a:gdLst/>
                <a:ahLst/>
                <a:cxnLst/>
                <a:rect l="l" t="t" r="r" b="b"/>
                <a:pathLst>
                  <a:path w="313446" h="279112" extrusionOk="0">
                    <a:moveTo>
                      <a:pt x="47274" y="137421"/>
                    </a:moveTo>
                    <a:cubicBezTo>
                      <a:pt x="47274" y="137421"/>
                      <a:pt x="5327" y="166427"/>
                      <a:pt x="1002" y="200008"/>
                    </a:cubicBezTo>
                    <a:cubicBezTo>
                      <a:pt x="-5802" y="252871"/>
                      <a:pt x="24277" y="266477"/>
                      <a:pt x="24277" y="266477"/>
                    </a:cubicBezTo>
                    <a:cubicBezTo>
                      <a:pt x="24277" y="266477"/>
                      <a:pt x="29203" y="228672"/>
                      <a:pt x="63330" y="233488"/>
                    </a:cubicBezTo>
                    <a:cubicBezTo>
                      <a:pt x="81040" y="235983"/>
                      <a:pt x="98270" y="255838"/>
                      <a:pt x="98270" y="255838"/>
                    </a:cubicBezTo>
                    <a:cubicBezTo>
                      <a:pt x="98270" y="255838"/>
                      <a:pt x="120112" y="250819"/>
                      <a:pt x="138275" y="256633"/>
                    </a:cubicBezTo>
                    <a:cubicBezTo>
                      <a:pt x="156429" y="262456"/>
                      <a:pt x="170904" y="279113"/>
                      <a:pt x="170904" y="279113"/>
                    </a:cubicBezTo>
                    <a:cubicBezTo>
                      <a:pt x="170904" y="279113"/>
                      <a:pt x="179704" y="261079"/>
                      <a:pt x="179796" y="241677"/>
                    </a:cubicBezTo>
                    <a:cubicBezTo>
                      <a:pt x="179879" y="222266"/>
                      <a:pt x="171264" y="201487"/>
                      <a:pt x="171264" y="201487"/>
                    </a:cubicBezTo>
                    <a:cubicBezTo>
                      <a:pt x="171264" y="201487"/>
                      <a:pt x="183919" y="205979"/>
                      <a:pt x="196277" y="208826"/>
                    </a:cubicBezTo>
                    <a:cubicBezTo>
                      <a:pt x="208636" y="211673"/>
                      <a:pt x="220707" y="212875"/>
                      <a:pt x="220707" y="212875"/>
                    </a:cubicBezTo>
                    <a:cubicBezTo>
                      <a:pt x="220707" y="212875"/>
                      <a:pt x="222131" y="203049"/>
                      <a:pt x="220402" y="194481"/>
                    </a:cubicBezTo>
                    <a:cubicBezTo>
                      <a:pt x="218674" y="185912"/>
                      <a:pt x="213784" y="178600"/>
                      <a:pt x="213784" y="178600"/>
                    </a:cubicBezTo>
                    <a:cubicBezTo>
                      <a:pt x="213784" y="178600"/>
                      <a:pt x="244231" y="174543"/>
                      <a:pt x="269152" y="168211"/>
                    </a:cubicBezTo>
                    <a:cubicBezTo>
                      <a:pt x="294063" y="161879"/>
                      <a:pt x="313446" y="153274"/>
                      <a:pt x="313446" y="153274"/>
                    </a:cubicBezTo>
                    <a:cubicBezTo>
                      <a:pt x="313446" y="153274"/>
                      <a:pt x="295126" y="134639"/>
                      <a:pt x="276093" y="121911"/>
                    </a:cubicBezTo>
                    <a:cubicBezTo>
                      <a:pt x="257052" y="109192"/>
                      <a:pt x="237299" y="102380"/>
                      <a:pt x="237299" y="102380"/>
                    </a:cubicBezTo>
                    <a:cubicBezTo>
                      <a:pt x="237299" y="102380"/>
                      <a:pt x="245249" y="97240"/>
                      <a:pt x="250619" y="91278"/>
                    </a:cubicBezTo>
                    <a:cubicBezTo>
                      <a:pt x="255998" y="85326"/>
                      <a:pt x="258808" y="78550"/>
                      <a:pt x="258808" y="78550"/>
                    </a:cubicBezTo>
                    <a:cubicBezTo>
                      <a:pt x="258808" y="78550"/>
                      <a:pt x="240932" y="73549"/>
                      <a:pt x="222750" y="74160"/>
                    </a:cubicBezTo>
                    <a:cubicBezTo>
                      <a:pt x="204569" y="74770"/>
                      <a:pt x="186072" y="81000"/>
                      <a:pt x="186072" y="81000"/>
                    </a:cubicBezTo>
                    <a:cubicBezTo>
                      <a:pt x="186072" y="81000"/>
                      <a:pt x="207711" y="59647"/>
                      <a:pt x="218784" y="39395"/>
                    </a:cubicBezTo>
                    <a:cubicBezTo>
                      <a:pt x="229858" y="19152"/>
                      <a:pt x="230366" y="0"/>
                      <a:pt x="230366" y="0"/>
                    </a:cubicBezTo>
                    <a:cubicBezTo>
                      <a:pt x="230366" y="0"/>
                      <a:pt x="204430" y="15483"/>
                      <a:pt x="182680" y="19309"/>
                    </a:cubicBezTo>
                    <a:cubicBezTo>
                      <a:pt x="160940" y="23136"/>
                      <a:pt x="143386" y="15316"/>
                      <a:pt x="143386" y="15316"/>
                    </a:cubicBezTo>
                    <a:cubicBezTo>
                      <a:pt x="143386" y="15316"/>
                      <a:pt x="130344" y="47326"/>
                      <a:pt x="84358" y="35938"/>
                    </a:cubicBezTo>
                    <a:cubicBezTo>
                      <a:pt x="66130" y="31428"/>
                      <a:pt x="64531" y="16989"/>
                      <a:pt x="64531" y="16989"/>
                    </a:cubicBezTo>
                    <a:cubicBezTo>
                      <a:pt x="64531" y="16989"/>
                      <a:pt x="38539" y="36197"/>
                      <a:pt x="33335" y="66469"/>
                    </a:cubicBezTo>
                    <a:cubicBezTo>
                      <a:pt x="28131" y="96741"/>
                      <a:pt x="47274" y="137421"/>
                      <a:pt x="47274"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2" name="Google Shape;12562;p17"/>
              <p:cNvSpPr/>
              <p:nvPr/>
            </p:nvSpPr>
            <p:spPr>
              <a:xfrm>
                <a:off x="4772497" y="1919419"/>
                <a:ext cx="294697" cy="209353"/>
              </a:xfrm>
              <a:custGeom>
                <a:avLst/>
                <a:gdLst/>
                <a:ahLst/>
                <a:cxnLst/>
                <a:rect l="l" t="t" r="r" b="b"/>
                <a:pathLst>
                  <a:path w="294697" h="209353" extrusionOk="0">
                    <a:moveTo>
                      <a:pt x="294697" y="114978"/>
                    </a:moveTo>
                    <a:cubicBezTo>
                      <a:pt x="294697" y="114978"/>
                      <a:pt x="224207" y="100106"/>
                      <a:pt x="188787" y="99311"/>
                    </a:cubicBezTo>
                    <a:cubicBezTo>
                      <a:pt x="169034" y="98876"/>
                      <a:pt x="155936" y="99976"/>
                      <a:pt x="155936" y="99976"/>
                    </a:cubicBezTo>
                    <a:cubicBezTo>
                      <a:pt x="155936" y="99976"/>
                      <a:pt x="162656" y="94846"/>
                      <a:pt x="181882" y="85483"/>
                    </a:cubicBezTo>
                    <a:cubicBezTo>
                      <a:pt x="201108" y="76128"/>
                      <a:pt x="232831" y="62522"/>
                      <a:pt x="232831" y="62522"/>
                    </a:cubicBezTo>
                    <a:cubicBezTo>
                      <a:pt x="232831" y="62522"/>
                      <a:pt x="201117" y="70185"/>
                      <a:pt x="179368" y="79290"/>
                    </a:cubicBezTo>
                    <a:cubicBezTo>
                      <a:pt x="157609" y="88385"/>
                      <a:pt x="145823" y="98922"/>
                      <a:pt x="145823" y="98922"/>
                    </a:cubicBezTo>
                    <a:cubicBezTo>
                      <a:pt x="145823" y="98922"/>
                      <a:pt x="128354" y="97240"/>
                      <a:pt x="111595" y="98100"/>
                    </a:cubicBezTo>
                    <a:cubicBezTo>
                      <a:pt x="94837" y="98969"/>
                      <a:pt x="78781" y="102361"/>
                      <a:pt x="78781" y="102361"/>
                    </a:cubicBezTo>
                    <a:lnTo>
                      <a:pt x="108360" y="72163"/>
                    </a:lnTo>
                    <a:cubicBezTo>
                      <a:pt x="108360" y="72163"/>
                      <a:pt x="118408" y="75361"/>
                      <a:pt x="135813" y="72006"/>
                    </a:cubicBezTo>
                    <a:cubicBezTo>
                      <a:pt x="153209" y="68651"/>
                      <a:pt x="177953" y="58751"/>
                      <a:pt x="177953" y="58751"/>
                    </a:cubicBezTo>
                    <a:cubicBezTo>
                      <a:pt x="177953" y="58751"/>
                      <a:pt x="153745" y="63862"/>
                      <a:pt x="138503" y="65961"/>
                    </a:cubicBezTo>
                    <a:cubicBezTo>
                      <a:pt x="123260" y="68059"/>
                      <a:pt x="116975" y="67144"/>
                      <a:pt x="116975" y="67144"/>
                    </a:cubicBezTo>
                    <a:lnTo>
                      <a:pt x="149466" y="42409"/>
                    </a:lnTo>
                    <a:lnTo>
                      <a:pt x="193861" y="11702"/>
                    </a:lnTo>
                    <a:lnTo>
                      <a:pt x="146508" y="37131"/>
                    </a:lnTo>
                    <a:cubicBezTo>
                      <a:pt x="146508" y="37131"/>
                      <a:pt x="143559" y="32694"/>
                      <a:pt x="146961" y="23404"/>
                    </a:cubicBezTo>
                    <a:cubicBezTo>
                      <a:pt x="150362" y="14124"/>
                      <a:pt x="160123" y="0"/>
                      <a:pt x="160123" y="0"/>
                    </a:cubicBezTo>
                    <a:cubicBezTo>
                      <a:pt x="160123" y="0"/>
                      <a:pt x="146656" y="13403"/>
                      <a:pt x="141294" y="24051"/>
                    </a:cubicBezTo>
                    <a:cubicBezTo>
                      <a:pt x="135933" y="34700"/>
                      <a:pt x="138669" y="42575"/>
                      <a:pt x="138669" y="42575"/>
                    </a:cubicBezTo>
                    <a:lnTo>
                      <a:pt x="112982" y="62568"/>
                    </a:lnTo>
                    <a:lnTo>
                      <a:pt x="97740" y="73476"/>
                    </a:lnTo>
                    <a:cubicBezTo>
                      <a:pt x="97740" y="73476"/>
                      <a:pt x="93173" y="66876"/>
                      <a:pt x="93081" y="53713"/>
                    </a:cubicBezTo>
                    <a:cubicBezTo>
                      <a:pt x="92988" y="40541"/>
                      <a:pt x="97379" y="20798"/>
                      <a:pt x="97379" y="20798"/>
                    </a:cubicBezTo>
                    <a:cubicBezTo>
                      <a:pt x="97379" y="20798"/>
                      <a:pt x="87480" y="38674"/>
                      <a:pt x="85557" y="53436"/>
                    </a:cubicBezTo>
                    <a:cubicBezTo>
                      <a:pt x="83634" y="68207"/>
                      <a:pt x="89688" y="79854"/>
                      <a:pt x="89688" y="79854"/>
                    </a:cubicBezTo>
                    <a:lnTo>
                      <a:pt x="68817" y="102759"/>
                    </a:lnTo>
                    <a:cubicBezTo>
                      <a:pt x="68817" y="102759"/>
                      <a:pt x="59149" y="103507"/>
                      <a:pt x="41947" y="106973"/>
                    </a:cubicBezTo>
                    <a:cubicBezTo>
                      <a:pt x="24745" y="110431"/>
                      <a:pt x="0" y="116596"/>
                      <a:pt x="0" y="116596"/>
                    </a:cubicBezTo>
                    <a:lnTo>
                      <a:pt x="1359" y="132587"/>
                    </a:lnTo>
                    <a:cubicBezTo>
                      <a:pt x="1359" y="132587"/>
                      <a:pt x="22822" y="122780"/>
                      <a:pt x="40393" y="117492"/>
                    </a:cubicBezTo>
                    <a:cubicBezTo>
                      <a:pt x="57965" y="112205"/>
                      <a:pt x="71646" y="111438"/>
                      <a:pt x="71646" y="111438"/>
                    </a:cubicBezTo>
                    <a:lnTo>
                      <a:pt x="84836" y="129666"/>
                    </a:lnTo>
                    <a:cubicBezTo>
                      <a:pt x="84836" y="129666"/>
                      <a:pt x="69205" y="138419"/>
                      <a:pt x="59038" y="153015"/>
                    </a:cubicBezTo>
                    <a:cubicBezTo>
                      <a:pt x="48861" y="167610"/>
                      <a:pt x="40560" y="188158"/>
                      <a:pt x="40560" y="188158"/>
                    </a:cubicBezTo>
                    <a:cubicBezTo>
                      <a:pt x="40560" y="188158"/>
                      <a:pt x="51467" y="168664"/>
                      <a:pt x="63622" y="155705"/>
                    </a:cubicBezTo>
                    <a:cubicBezTo>
                      <a:pt x="75787" y="142755"/>
                      <a:pt x="89282" y="134861"/>
                      <a:pt x="89282" y="134861"/>
                    </a:cubicBezTo>
                    <a:lnTo>
                      <a:pt x="111401" y="162683"/>
                    </a:lnTo>
                    <a:cubicBezTo>
                      <a:pt x="111401" y="162683"/>
                      <a:pt x="105328" y="169033"/>
                      <a:pt x="106475" y="180218"/>
                    </a:cubicBezTo>
                    <a:cubicBezTo>
                      <a:pt x="107621" y="191412"/>
                      <a:pt x="115995" y="207449"/>
                      <a:pt x="115995" y="207449"/>
                    </a:cubicBezTo>
                    <a:cubicBezTo>
                      <a:pt x="115995" y="207449"/>
                      <a:pt x="112085" y="190081"/>
                      <a:pt x="111864" y="180070"/>
                    </a:cubicBezTo>
                    <a:cubicBezTo>
                      <a:pt x="111651" y="170069"/>
                      <a:pt x="115135" y="167434"/>
                      <a:pt x="115135" y="167434"/>
                    </a:cubicBezTo>
                    <a:lnTo>
                      <a:pt x="171307" y="209353"/>
                    </a:lnTo>
                    <a:cubicBezTo>
                      <a:pt x="171307" y="209353"/>
                      <a:pt x="136423" y="177362"/>
                      <a:pt x="120108" y="160132"/>
                    </a:cubicBezTo>
                    <a:cubicBezTo>
                      <a:pt x="107797" y="147127"/>
                      <a:pt x="104348" y="141673"/>
                      <a:pt x="104348" y="141673"/>
                    </a:cubicBezTo>
                    <a:cubicBezTo>
                      <a:pt x="104348" y="141673"/>
                      <a:pt x="112668" y="140305"/>
                      <a:pt x="124897" y="141266"/>
                    </a:cubicBezTo>
                    <a:cubicBezTo>
                      <a:pt x="137135" y="142218"/>
                      <a:pt x="151518" y="145759"/>
                      <a:pt x="151518" y="145759"/>
                    </a:cubicBezTo>
                    <a:cubicBezTo>
                      <a:pt x="151518" y="145759"/>
                      <a:pt x="137523" y="138882"/>
                      <a:pt x="124980" y="136155"/>
                    </a:cubicBezTo>
                    <a:cubicBezTo>
                      <a:pt x="112446" y="133428"/>
                      <a:pt x="101354" y="134861"/>
                      <a:pt x="101354" y="134861"/>
                    </a:cubicBezTo>
                    <a:lnTo>
                      <a:pt x="82220" y="110199"/>
                    </a:lnTo>
                    <a:cubicBezTo>
                      <a:pt x="82220" y="110199"/>
                      <a:pt x="99588" y="108240"/>
                      <a:pt x="114063" y="107094"/>
                    </a:cubicBezTo>
                    <a:cubicBezTo>
                      <a:pt x="128548" y="105948"/>
                      <a:pt x="143716" y="107260"/>
                      <a:pt x="143716" y="107260"/>
                    </a:cubicBezTo>
                    <a:cubicBezTo>
                      <a:pt x="143716" y="107260"/>
                      <a:pt x="153052" y="119138"/>
                      <a:pt x="167970" y="129611"/>
                    </a:cubicBezTo>
                    <a:cubicBezTo>
                      <a:pt x="182899" y="140093"/>
                      <a:pt x="203410" y="149179"/>
                      <a:pt x="203410" y="149179"/>
                    </a:cubicBezTo>
                    <a:cubicBezTo>
                      <a:pt x="203410" y="149179"/>
                      <a:pt x="186383" y="137828"/>
                      <a:pt x="174173" y="127494"/>
                    </a:cubicBezTo>
                    <a:cubicBezTo>
                      <a:pt x="161953" y="117160"/>
                      <a:pt x="154558" y="107852"/>
                      <a:pt x="154558" y="107852"/>
                    </a:cubicBezTo>
                    <a:cubicBezTo>
                      <a:pt x="154558" y="107852"/>
                      <a:pt x="163700" y="105319"/>
                      <a:pt x="190663" y="106428"/>
                    </a:cubicBezTo>
                    <a:cubicBezTo>
                      <a:pt x="225770" y="107861"/>
                      <a:pt x="294697" y="114978"/>
                      <a:pt x="294697"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63" name="Google Shape;12563;p17"/>
            <p:cNvGrpSpPr/>
            <p:nvPr/>
          </p:nvGrpSpPr>
          <p:grpSpPr>
            <a:xfrm>
              <a:off x="5892645" y="2057515"/>
              <a:ext cx="116115" cy="357893"/>
              <a:chOff x="5892645" y="2057515"/>
              <a:chExt cx="116115" cy="357893"/>
            </a:xfrm>
          </p:grpSpPr>
          <p:sp>
            <p:nvSpPr>
              <p:cNvPr id="12564" name="Google Shape;12564;p17"/>
              <p:cNvSpPr/>
              <p:nvPr/>
            </p:nvSpPr>
            <p:spPr>
              <a:xfrm>
                <a:off x="5892645" y="2057515"/>
                <a:ext cx="116115" cy="357893"/>
              </a:xfrm>
              <a:custGeom>
                <a:avLst/>
                <a:gdLst/>
                <a:ahLst/>
                <a:cxnLst/>
                <a:rect l="l" t="t" r="r" b="b"/>
                <a:pathLst>
                  <a:path w="116115" h="357893" extrusionOk="0">
                    <a:moveTo>
                      <a:pt x="102250" y="0"/>
                    </a:moveTo>
                    <a:cubicBezTo>
                      <a:pt x="102158" y="869"/>
                      <a:pt x="102038" y="860"/>
                      <a:pt x="101964" y="1728"/>
                    </a:cubicBezTo>
                    <a:cubicBezTo>
                      <a:pt x="100873" y="14531"/>
                      <a:pt x="102546" y="28017"/>
                      <a:pt x="102546" y="28017"/>
                    </a:cubicBezTo>
                    <a:cubicBezTo>
                      <a:pt x="102546" y="28017"/>
                      <a:pt x="81609" y="23672"/>
                      <a:pt x="56329" y="28886"/>
                    </a:cubicBezTo>
                    <a:cubicBezTo>
                      <a:pt x="31039" y="34099"/>
                      <a:pt x="1155" y="48814"/>
                      <a:pt x="1155" y="48814"/>
                    </a:cubicBezTo>
                    <a:cubicBezTo>
                      <a:pt x="1155" y="48814"/>
                      <a:pt x="8393" y="75620"/>
                      <a:pt x="21666" y="103119"/>
                    </a:cubicBezTo>
                    <a:cubicBezTo>
                      <a:pt x="34940" y="130627"/>
                      <a:pt x="54305" y="158875"/>
                      <a:pt x="54305" y="158866"/>
                    </a:cubicBezTo>
                    <a:cubicBezTo>
                      <a:pt x="54305" y="158875"/>
                      <a:pt x="44507" y="166094"/>
                      <a:pt x="35818" y="177648"/>
                    </a:cubicBezTo>
                    <a:cubicBezTo>
                      <a:pt x="27129" y="189193"/>
                      <a:pt x="19642" y="205083"/>
                      <a:pt x="19642" y="205083"/>
                    </a:cubicBezTo>
                    <a:cubicBezTo>
                      <a:pt x="19642" y="205083"/>
                      <a:pt x="29847" y="211941"/>
                      <a:pt x="41595" y="216637"/>
                    </a:cubicBezTo>
                    <a:cubicBezTo>
                      <a:pt x="53343" y="221342"/>
                      <a:pt x="66728" y="223865"/>
                      <a:pt x="66728" y="223865"/>
                    </a:cubicBezTo>
                    <a:cubicBezTo>
                      <a:pt x="66728" y="223865"/>
                      <a:pt x="42085" y="248536"/>
                      <a:pt x="25419" y="277588"/>
                    </a:cubicBezTo>
                    <a:cubicBezTo>
                      <a:pt x="8754" y="306639"/>
                      <a:pt x="0" y="339980"/>
                      <a:pt x="0" y="339980"/>
                    </a:cubicBezTo>
                    <a:cubicBezTo>
                      <a:pt x="0" y="339980"/>
                      <a:pt x="25234" y="325699"/>
                      <a:pt x="43906" y="330164"/>
                    </a:cubicBezTo>
                    <a:cubicBezTo>
                      <a:pt x="62578" y="334619"/>
                      <a:pt x="74520" y="357894"/>
                      <a:pt x="74520" y="357894"/>
                    </a:cubicBezTo>
                    <a:cubicBezTo>
                      <a:pt x="74529" y="357894"/>
                      <a:pt x="100004" y="343937"/>
                      <a:pt x="116115" y="348937"/>
                    </a:cubicBezTo>
                    <a:cubicBezTo>
                      <a:pt x="112168" y="221942"/>
                      <a:pt x="107177" y="103452"/>
                      <a:pt x="102250"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5" name="Google Shape;12565;p17"/>
              <p:cNvSpPr/>
              <p:nvPr/>
            </p:nvSpPr>
            <p:spPr>
              <a:xfrm>
                <a:off x="5923555" y="2121932"/>
                <a:ext cx="83763" cy="267475"/>
              </a:xfrm>
              <a:custGeom>
                <a:avLst/>
                <a:gdLst/>
                <a:ahLst/>
                <a:cxnLst/>
                <a:rect l="l" t="t" r="r" b="b"/>
                <a:pathLst>
                  <a:path w="83763" h="267475" extrusionOk="0">
                    <a:moveTo>
                      <a:pt x="0" y="0"/>
                    </a:moveTo>
                    <a:cubicBezTo>
                      <a:pt x="0" y="0"/>
                      <a:pt x="47233" y="32481"/>
                      <a:pt x="76831" y="55747"/>
                    </a:cubicBezTo>
                    <a:cubicBezTo>
                      <a:pt x="76637" y="50848"/>
                      <a:pt x="76165" y="45884"/>
                      <a:pt x="75962" y="41013"/>
                    </a:cubicBezTo>
                    <a:cubicBezTo>
                      <a:pt x="44886" y="20197"/>
                      <a:pt x="0" y="0"/>
                      <a:pt x="0" y="0"/>
                    </a:cubicBezTo>
                    <a:close/>
                    <a:moveTo>
                      <a:pt x="78855" y="106299"/>
                    </a:moveTo>
                    <a:cubicBezTo>
                      <a:pt x="61043" y="112593"/>
                      <a:pt x="39284" y="117271"/>
                      <a:pt x="39284" y="117271"/>
                    </a:cubicBezTo>
                    <a:cubicBezTo>
                      <a:pt x="39284" y="117271"/>
                      <a:pt x="60248" y="117437"/>
                      <a:pt x="79142" y="113804"/>
                    </a:cubicBezTo>
                    <a:cubicBezTo>
                      <a:pt x="79049" y="111216"/>
                      <a:pt x="78957" y="108868"/>
                      <a:pt x="78855" y="106299"/>
                    </a:cubicBezTo>
                    <a:close/>
                    <a:moveTo>
                      <a:pt x="82895" y="198150"/>
                    </a:moveTo>
                    <a:cubicBezTo>
                      <a:pt x="54425" y="211830"/>
                      <a:pt x="11554" y="230215"/>
                      <a:pt x="11554" y="230215"/>
                    </a:cubicBezTo>
                    <a:lnTo>
                      <a:pt x="83190" y="209991"/>
                    </a:lnTo>
                    <a:cubicBezTo>
                      <a:pt x="83079" y="206857"/>
                      <a:pt x="83005" y="201265"/>
                      <a:pt x="82895" y="198150"/>
                    </a:cubicBezTo>
                    <a:close/>
                    <a:moveTo>
                      <a:pt x="83477" y="224152"/>
                    </a:moveTo>
                    <a:cubicBezTo>
                      <a:pt x="82275" y="226879"/>
                      <a:pt x="83690" y="225871"/>
                      <a:pt x="81453" y="229642"/>
                    </a:cubicBezTo>
                    <a:cubicBezTo>
                      <a:pt x="72662" y="244422"/>
                      <a:pt x="54591" y="267475"/>
                      <a:pt x="54591" y="267475"/>
                    </a:cubicBezTo>
                    <a:cubicBezTo>
                      <a:pt x="54591" y="267475"/>
                      <a:pt x="72958" y="250440"/>
                      <a:pt x="83763" y="235124"/>
                    </a:cubicBezTo>
                    <a:cubicBezTo>
                      <a:pt x="83671" y="232157"/>
                      <a:pt x="83569" y="227091"/>
                      <a:pt x="83477" y="22415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66" name="Google Shape;12566;p17"/>
            <p:cNvGrpSpPr/>
            <p:nvPr/>
          </p:nvGrpSpPr>
          <p:grpSpPr>
            <a:xfrm>
              <a:off x="5443473" y="1858782"/>
              <a:ext cx="392269" cy="392491"/>
              <a:chOff x="5443473" y="1858782"/>
              <a:chExt cx="392269" cy="392491"/>
            </a:xfrm>
          </p:grpSpPr>
          <p:sp>
            <p:nvSpPr>
              <p:cNvPr id="12567" name="Google Shape;12567;p17"/>
              <p:cNvSpPr/>
              <p:nvPr/>
            </p:nvSpPr>
            <p:spPr>
              <a:xfrm>
                <a:off x="5443473" y="1858782"/>
                <a:ext cx="392269" cy="392491"/>
              </a:xfrm>
              <a:custGeom>
                <a:avLst/>
                <a:gdLst/>
                <a:ahLst/>
                <a:cxnLst/>
                <a:rect l="l" t="t" r="r" b="b"/>
                <a:pathLst>
                  <a:path w="392269" h="392491" extrusionOk="0">
                    <a:moveTo>
                      <a:pt x="121606" y="0"/>
                    </a:moveTo>
                    <a:cubicBezTo>
                      <a:pt x="121606" y="0"/>
                      <a:pt x="117206" y="33581"/>
                      <a:pt x="103119" y="53732"/>
                    </a:cubicBezTo>
                    <a:cubicBezTo>
                      <a:pt x="89032" y="73873"/>
                      <a:pt x="65286" y="80593"/>
                      <a:pt x="65286" y="80593"/>
                    </a:cubicBezTo>
                    <a:cubicBezTo>
                      <a:pt x="65286" y="80593"/>
                      <a:pt x="90936" y="118509"/>
                      <a:pt x="38711" y="144141"/>
                    </a:cubicBezTo>
                    <a:cubicBezTo>
                      <a:pt x="18006" y="154299"/>
                      <a:pt x="0" y="142986"/>
                      <a:pt x="0" y="142986"/>
                    </a:cubicBezTo>
                    <a:cubicBezTo>
                      <a:pt x="0" y="142986"/>
                      <a:pt x="-102" y="179894"/>
                      <a:pt x="30337" y="210287"/>
                    </a:cubicBezTo>
                    <a:cubicBezTo>
                      <a:pt x="60766" y="240679"/>
                      <a:pt x="123917" y="261412"/>
                      <a:pt x="123917" y="261412"/>
                    </a:cubicBezTo>
                    <a:cubicBezTo>
                      <a:pt x="123917" y="261412"/>
                      <a:pt x="121865" y="318952"/>
                      <a:pt x="156851" y="351535"/>
                    </a:cubicBezTo>
                    <a:cubicBezTo>
                      <a:pt x="211950" y="402854"/>
                      <a:pt x="253037" y="391401"/>
                      <a:pt x="253037" y="391401"/>
                    </a:cubicBezTo>
                    <a:cubicBezTo>
                      <a:pt x="253037" y="391401"/>
                      <a:pt x="213845" y="354659"/>
                      <a:pt x="248415" y="332475"/>
                    </a:cubicBezTo>
                    <a:cubicBezTo>
                      <a:pt x="266366" y="320957"/>
                      <a:pt x="303876" y="324960"/>
                      <a:pt x="303876" y="324960"/>
                    </a:cubicBezTo>
                    <a:cubicBezTo>
                      <a:pt x="303876" y="324960"/>
                      <a:pt x="316687" y="303894"/>
                      <a:pt x="338825" y="294919"/>
                    </a:cubicBezTo>
                    <a:cubicBezTo>
                      <a:pt x="360972" y="285953"/>
                      <a:pt x="392270" y="289142"/>
                      <a:pt x="392270" y="289142"/>
                    </a:cubicBezTo>
                    <a:cubicBezTo>
                      <a:pt x="392270" y="289142"/>
                      <a:pt x="379006" y="266542"/>
                      <a:pt x="356738" y="249571"/>
                    </a:cubicBezTo>
                    <a:cubicBezTo>
                      <a:pt x="334471" y="232600"/>
                      <a:pt x="303302" y="221268"/>
                      <a:pt x="303302" y="221258"/>
                    </a:cubicBezTo>
                    <a:cubicBezTo>
                      <a:pt x="303302" y="221258"/>
                      <a:pt x="319266" y="215343"/>
                      <a:pt x="333057" y="208262"/>
                    </a:cubicBezTo>
                    <a:cubicBezTo>
                      <a:pt x="346848" y="201191"/>
                      <a:pt x="358467" y="192955"/>
                      <a:pt x="358476" y="192955"/>
                    </a:cubicBezTo>
                    <a:cubicBezTo>
                      <a:pt x="358476" y="192955"/>
                      <a:pt x="348438" y="183194"/>
                      <a:pt x="337096" y="177066"/>
                    </a:cubicBezTo>
                    <a:cubicBezTo>
                      <a:pt x="325755" y="170938"/>
                      <a:pt x="313119" y="168405"/>
                      <a:pt x="313119" y="168405"/>
                    </a:cubicBezTo>
                    <a:cubicBezTo>
                      <a:pt x="313119" y="168405"/>
                      <a:pt x="334166" y="141479"/>
                      <a:pt x="348068" y="116698"/>
                    </a:cubicBezTo>
                    <a:cubicBezTo>
                      <a:pt x="361980" y="91916"/>
                      <a:pt x="368579" y="69325"/>
                      <a:pt x="368579" y="69325"/>
                    </a:cubicBezTo>
                    <a:cubicBezTo>
                      <a:pt x="368579" y="69325"/>
                      <a:pt x="331541" y="67135"/>
                      <a:pt x="300705" y="70767"/>
                    </a:cubicBezTo>
                    <a:cubicBezTo>
                      <a:pt x="269860" y="74400"/>
                      <a:pt x="245245" y="83773"/>
                      <a:pt x="245245" y="83773"/>
                    </a:cubicBezTo>
                    <a:cubicBezTo>
                      <a:pt x="245245" y="83773"/>
                      <a:pt x="246086" y="73180"/>
                      <a:pt x="243794" y="63835"/>
                    </a:cubicBezTo>
                    <a:cubicBezTo>
                      <a:pt x="241511" y="54490"/>
                      <a:pt x="236288" y="46503"/>
                      <a:pt x="236288" y="46503"/>
                    </a:cubicBezTo>
                    <a:cubicBezTo>
                      <a:pt x="236288" y="46503"/>
                      <a:pt x="215232" y="55895"/>
                      <a:pt x="200470" y="70481"/>
                    </a:cubicBezTo>
                    <a:cubicBezTo>
                      <a:pt x="185709" y="85067"/>
                      <a:pt x="177075" y="104857"/>
                      <a:pt x="177066" y="104857"/>
                    </a:cubicBezTo>
                    <a:cubicBezTo>
                      <a:pt x="177066" y="104857"/>
                      <a:pt x="171039" y="69529"/>
                      <a:pt x="157137" y="43324"/>
                    </a:cubicBezTo>
                    <a:cubicBezTo>
                      <a:pt x="143245" y="17128"/>
                      <a:pt x="121615" y="0"/>
                      <a:pt x="12160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8" name="Google Shape;12568;p17"/>
              <p:cNvSpPr/>
              <p:nvPr/>
            </p:nvSpPr>
            <p:spPr>
              <a:xfrm>
                <a:off x="5501244" y="1936768"/>
                <a:ext cx="280194" cy="272392"/>
              </a:xfrm>
              <a:custGeom>
                <a:avLst/>
                <a:gdLst/>
                <a:ahLst/>
                <a:cxnLst/>
                <a:rect l="l" t="t" r="r" b="b"/>
                <a:pathLst>
                  <a:path w="280194" h="272392" extrusionOk="0">
                    <a:moveTo>
                      <a:pt x="71636" y="0"/>
                    </a:moveTo>
                    <a:lnTo>
                      <a:pt x="60664" y="58936"/>
                    </a:lnTo>
                    <a:cubicBezTo>
                      <a:pt x="60664" y="58936"/>
                      <a:pt x="53149" y="57226"/>
                      <a:pt x="45348" y="46513"/>
                    </a:cubicBezTo>
                    <a:cubicBezTo>
                      <a:pt x="37556" y="35790"/>
                      <a:pt x="29468" y="15889"/>
                      <a:pt x="29468" y="15889"/>
                    </a:cubicBezTo>
                    <a:cubicBezTo>
                      <a:pt x="29468" y="15889"/>
                      <a:pt x="33322" y="38000"/>
                      <a:pt x="41022" y="51421"/>
                    </a:cubicBezTo>
                    <a:cubicBezTo>
                      <a:pt x="48713" y="64842"/>
                      <a:pt x="60378" y="69621"/>
                      <a:pt x="60378" y="69621"/>
                    </a:cubicBezTo>
                    <a:lnTo>
                      <a:pt x="61524" y="106881"/>
                    </a:lnTo>
                    <a:lnTo>
                      <a:pt x="60951" y="128261"/>
                    </a:lnTo>
                    <a:cubicBezTo>
                      <a:pt x="60951" y="128261"/>
                      <a:pt x="49618" y="126080"/>
                      <a:pt x="34376" y="114682"/>
                    </a:cubicBezTo>
                    <a:cubicBezTo>
                      <a:pt x="19134" y="103276"/>
                      <a:pt x="0" y="82617"/>
                      <a:pt x="0" y="82617"/>
                    </a:cubicBezTo>
                    <a:cubicBezTo>
                      <a:pt x="0" y="82617"/>
                      <a:pt x="12081" y="105818"/>
                      <a:pt x="27444" y="120164"/>
                    </a:cubicBezTo>
                    <a:cubicBezTo>
                      <a:pt x="42806" y="134519"/>
                      <a:pt x="61533" y="140102"/>
                      <a:pt x="61524" y="140102"/>
                    </a:cubicBezTo>
                    <a:lnTo>
                      <a:pt x="70194" y="175920"/>
                    </a:lnTo>
                    <a:cubicBezTo>
                      <a:pt x="70194" y="175920"/>
                      <a:pt x="62642" y="184156"/>
                      <a:pt x="51994" y="200470"/>
                    </a:cubicBezTo>
                    <a:cubicBezTo>
                      <a:pt x="41346" y="216785"/>
                      <a:pt x="27444" y="241196"/>
                      <a:pt x="27444" y="241196"/>
                    </a:cubicBezTo>
                    <a:lnTo>
                      <a:pt x="47086" y="254193"/>
                    </a:lnTo>
                    <a:cubicBezTo>
                      <a:pt x="47086" y="254193"/>
                      <a:pt x="54111" y="229060"/>
                      <a:pt x="62975" y="210869"/>
                    </a:cubicBezTo>
                    <a:cubicBezTo>
                      <a:pt x="71830" y="192678"/>
                      <a:pt x="82617" y="181410"/>
                      <a:pt x="82617" y="181410"/>
                    </a:cubicBezTo>
                    <a:lnTo>
                      <a:pt x="114673" y="187178"/>
                    </a:lnTo>
                    <a:cubicBezTo>
                      <a:pt x="114673" y="187178"/>
                      <a:pt x="111438" y="206756"/>
                      <a:pt x="119591" y="227331"/>
                    </a:cubicBezTo>
                    <a:cubicBezTo>
                      <a:pt x="127743" y="247907"/>
                      <a:pt x="144428" y="272393"/>
                      <a:pt x="144428" y="272393"/>
                    </a:cubicBezTo>
                    <a:cubicBezTo>
                      <a:pt x="144428" y="272393"/>
                      <a:pt x="131385" y="246863"/>
                      <a:pt x="126810" y="226176"/>
                    </a:cubicBezTo>
                    <a:cubicBezTo>
                      <a:pt x="122234" y="205489"/>
                      <a:pt x="124499" y="188047"/>
                      <a:pt x="124499" y="188047"/>
                    </a:cubicBezTo>
                    <a:lnTo>
                      <a:pt x="175337" y="195275"/>
                    </a:lnTo>
                    <a:cubicBezTo>
                      <a:pt x="175337" y="195275"/>
                      <a:pt x="177362" y="205471"/>
                      <a:pt x="191227" y="214335"/>
                    </a:cubicBezTo>
                    <a:cubicBezTo>
                      <a:pt x="205092" y="223200"/>
                      <a:pt x="230798" y="230798"/>
                      <a:pt x="230798" y="230798"/>
                    </a:cubicBezTo>
                    <a:cubicBezTo>
                      <a:pt x="230798" y="230798"/>
                      <a:pt x="207550" y="218550"/>
                      <a:pt x="195848" y="210000"/>
                    </a:cubicBezTo>
                    <a:cubicBezTo>
                      <a:pt x="184146" y="201459"/>
                      <a:pt x="184008" y="196717"/>
                      <a:pt x="183999" y="196717"/>
                    </a:cubicBezTo>
                    <a:lnTo>
                      <a:pt x="280194" y="189785"/>
                    </a:lnTo>
                    <a:cubicBezTo>
                      <a:pt x="280194" y="189785"/>
                      <a:pt x="213669" y="188722"/>
                      <a:pt x="179959" y="186319"/>
                    </a:cubicBezTo>
                    <a:cubicBezTo>
                      <a:pt x="154512" y="184507"/>
                      <a:pt x="145296" y="182556"/>
                      <a:pt x="145296" y="182556"/>
                    </a:cubicBezTo>
                    <a:cubicBezTo>
                      <a:pt x="145296" y="182556"/>
                      <a:pt x="150547" y="174718"/>
                      <a:pt x="162055" y="166094"/>
                    </a:cubicBezTo>
                    <a:cubicBezTo>
                      <a:pt x="173553" y="157470"/>
                      <a:pt x="190071" y="149632"/>
                      <a:pt x="190071" y="149632"/>
                    </a:cubicBezTo>
                    <a:cubicBezTo>
                      <a:pt x="190071" y="149632"/>
                      <a:pt x="170078" y="154447"/>
                      <a:pt x="156268" y="161759"/>
                    </a:cubicBezTo>
                    <a:cubicBezTo>
                      <a:pt x="142468" y="169089"/>
                      <a:pt x="134898" y="178804"/>
                      <a:pt x="134898" y="178804"/>
                    </a:cubicBezTo>
                    <a:lnTo>
                      <a:pt x="90123" y="172167"/>
                    </a:lnTo>
                    <a:cubicBezTo>
                      <a:pt x="90123" y="172167"/>
                      <a:pt x="102527" y="156906"/>
                      <a:pt x="113527" y="144723"/>
                    </a:cubicBezTo>
                    <a:cubicBezTo>
                      <a:pt x="124517" y="132531"/>
                      <a:pt x="138937" y="122188"/>
                      <a:pt x="138946" y="122188"/>
                    </a:cubicBezTo>
                    <a:cubicBezTo>
                      <a:pt x="138946" y="122188"/>
                      <a:pt x="160686" y="125174"/>
                      <a:pt x="185450" y="122770"/>
                    </a:cubicBezTo>
                    <a:cubicBezTo>
                      <a:pt x="210203" y="120358"/>
                      <a:pt x="238017" y="112372"/>
                      <a:pt x="238017" y="112372"/>
                    </a:cubicBezTo>
                    <a:cubicBezTo>
                      <a:pt x="238017" y="112372"/>
                      <a:pt x="210619" y="115681"/>
                      <a:pt x="188334" y="116124"/>
                    </a:cubicBezTo>
                    <a:cubicBezTo>
                      <a:pt x="166048" y="116568"/>
                      <a:pt x="149049" y="114100"/>
                      <a:pt x="149049" y="114100"/>
                    </a:cubicBezTo>
                    <a:cubicBezTo>
                      <a:pt x="149049" y="114100"/>
                      <a:pt x="153736" y="104811"/>
                      <a:pt x="177935" y="84928"/>
                    </a:cubicBezTo>
                    <a:cubicBezTo>
                      <a:pt x="209454" y="59037"/>
                      <a:pt x="276432" y="12137"/>
                      <a:pt x="276432" y="12137"/>
                    </a:cubicBezTo>
                    <a:cubicBezTo>
                      <a:pt x="276432" y="12137"/>
                      <a:pt x="199148" y="53621"/>
                      <a:pt x="168118" y="80306"/>
                    </a:cubicBezTo>
                    <a:cubicBezTo>
                      <a:pt x="150806" y="95197"/>
                      <a:pt x="140961" y="106299"/>
                      <a:pt x="140961" y="106299"/>
                    </a:cubicBezTo>
                    <a:cubicBezTo>
                      <a:pt x="140961" y="106299"/>
                      <a:pt x="140878" y="96676"/>
                      <a:pt x="146452" y="73660"/>
                    </a:cubicBezTo>
                    <a:cubicBezTo>
                      <a:pt x="152026" y="50644"/>
                      <a:pt x="163210" y="14161"/>
                      <a:pt x="163201" y="14161"/>
                    </a:cubicBezTo>
                    <a:cubicBezTo>
                      <a:pt x="163201" y="14161"/>
                      <a:pt x="145232" y="45450"/>
                      <a:pt x="137208" y="70194"/>
                    </a:cubicBezTo>
                    <a:cubicBezTo>
                      <a:pt x="129185" y="94939"/>
                      <a:pt x="131145" y="113241"/>
                      <a:pt x="131145" y="113231"/>
                    </a:cubicBezTo>
                    <a:cubicBezTo>
                      <a:pt x="131145" y="113231"/>
                      <a:pt x="114368" y="125238"/>
                      <a:pt x="101104" y="138946"/>
                    </a:cubicBezTo>
                    <a:cubicBezTo>
                      <a:pt x="87840" y="152654"/>
                      <a:pt x="78282" y="168118"/>
                      <a:pt x="78282" y="168118"/>
                    </a:cubicBezTo>
                    <a:lnTo>
                      <a:pt x="68456" y="118722"/>
                    </a:lnTo>
                    <a:cubicBezTo>
                      <a:pt x="68456" y="118722"/>
                      <a:pt x="80630" y="113721"/>
                      <a:pt x="91565" y="97351"/>
                    </a:cubicBezTo>
                    <a:cubicBezTo>
                      <a:pt x="102509" y="80972"/>
                      <a:pt x="112362" y="53445"/>
                      <a:pt x="112362" y="53445"/>
                    </a:cubicBezTo>
                    <a:cubicBezTo>
                      <a:pt x="112362" y="53445"/>
                      <a:pt x="97499" y="76517"/>
                      <a:pt x="86943" y="90123"/>
                    </a:cubicBezTo>
                    <a:cubicBezTo>
                      <a:pt x="76397" y="103738"/>
                      <a:pt x="70194" y="107750"/>
                      <a:pt x="70194" y="107750"/>
                    </a:cubicBezTo>
                    <a:lnTo>
                      <a:pt x="69325" y="61247"/>
                    </a:lnTo>
                    <a:lnTo>
                      <a:pt x="71636" y="0"/>
                    </a:ln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69" name="Google Shape;12569;p17"/>
            <p:cNvGrpSpPr/>
            <p:nvPr/>
          </p:nvGrpSpPr>
          <p:grpSpPr>
            <a:xfrm>
              <a:off x="5089046" y="2202811"/>
              <a:ext cx="326697" cy="187221"/>
              <a:chOff x="5089046" y="2202811"/>
              <a:chExt cx="326697" cy="187221"/>
            </a:xfrm>
          </p:grpSpPr>
          <p:sp>
            <p:nvSpPr>
              <p:cNvPr id="12570" name="Google Shape;12570;p17"/>
              <p:cNvSpPr/>
              <p:nvPr/>
            </p:nvSpPr>
            <p:spPr>
              <a:xfrm>
                <a:off x="5089046" y="2202811"/>
                <a:ext cx="326697" cy="187221"/>
              </a:xfrm>
              <a:custGeom>
                <a:avLst/>
                <a:gdLst/>
                <a:ahLst/>
                <a:cxnLst/>
                <a:rect l="l" t="t" r="r" b="b"/>
                <a:pathLst>
                  <a:path w="326697" h="187221" extrusionOk="0">
                    <a:moveTo>
                      <a:pt x="240328" y="0"/>
                    </a:moveTo>
                    <a:cubicBezTo>
                      <a:pt x="240328" y="0"/>
                      <a:pt x="213291" y="7164"/>
                      <a:pt x="192382" y="15880"/>
                    </a:cubicBezTo>
                    <a:cubicBezTo>
                      <a:pt x="171473" y="24606"/>
                      <a:pt x="156851" y="34663"/>
                      <a:pt x="156851" y="34663"/>
                    </a:cubicBezTo>
                    <a:cubicBezTo>
                      <a:pt x="156851" y="34663"/>
                      <a:pt x="154216" y="29357"/>
                      <a:pt x="149632" y="25419"/>
                    </a:cubicBezTo>
                    <a:cubicBezTo>
                      <a:pt x="145047" y="21482"/>
                      <a:pt x="138364" y="19060"/>
                      <a:pt x="138364" y="19060"/>
                    </a:cubicBezTo>
                    <a:cubicBezTo>
                      <a:pt x="138364" y="19060"/>
                      <a:pt x="126412" y="28118"/>
                      <a:pt x="120459" y="38415"/>
                    </a:cubicBezTo>
                    <a:cubicBezTo>
                      <a:pt x="114507" y="48713"/>
                      <a:pt x="114682" y="60082"/>
                      <a:pt x="114682" y="60082"/>
                    </a:cubicBezTo>
                    <a:cubicBezTo>
                      <a:pt x="114682" y="60082"/>
                      <a:pt x="99089" y="44867"/>
                      <a:pt x="80879" y="35532"/>
                    </a:cubicBezTo>
                    <a:cubicBezTo>
                      <a:pt x="62679" y="26187"/>
                      <a:pt x="41891" y="22822"/>
                      <a:pt x="41891" y="22813"/>
                    </a:cubicBezTo>
                    <a:cubicBezTo>
                      <a:pt x="41891" y="22813"/>
                      <a:pt x="49359" y="39774"/>
                      <a:pt x="45644" y="52567"/>
                    </a:cubicBezTo>
                    <a:cubicBezTo>
                      <a:pt x="41928" y="65369"/>
                      <a:pt x="27157" y="73947"/>
                      <a:pt x="27157" y="73947"/>
                    </a:cubicBezTo>
                    <a:cubicBezTo>
                      <a:pt x="27157" y="73947"/>
                      <a:pt x="57567" y="86287"/>
                      <a:pt x="28312" y="110338"/>
                    </a:cubicBezTo>
                    <a:cubicBezTo>
                      <a:pt x="16721" y="119868"/>
                      <a:pt x="0" y="118426"/>
                      <a:pt x="0" y="118426"/>
                    </a:cubicBezTo>
                    <a:cubicBezTo>
                      <a:pt x="0" y="118426"/>
                      <a:pt x="11693" y="135961"/>
                      <a:pt x="43046" y="143559"/>
                    </a:cubicBezTo>
                    <a:cubicBezTo>
                      <a:pt x="74390" y="151157"/>
                      <a:pt x="126236" y="146738"/>
                      <a:pt x="126236" y="146738"/>
                    </a:cubicBezTo>
                    <a:cubicBezTo>
                      <a:pt x="126236" y="146738"/>
                      <a:pt x="142644" y="174940"/>
                      <a:pt x="177935" y="182556"/>
                    </a:cubicBezTo>
                    <a:cubicBezTo>
                      <a:pt x="233524" y="194536"/>
                      <a:pt x="259396" y="179663"/>
                      <a:pt x="259396" y="179663"/>
                    </a:cubicBezTo>
                    <a:cubicBezTo>
                      <a:pt x="259396" y="179663"/>
                      <a:pt x="219724" y="170919"/>
                      <a:pt x="237443" y="152516"/>
                    </a:cubicBezTo>
                    <a:cubicBezTo>
                      <a:pt x="246641" y="142958"/>
                      <a:pt x="274704" y="136626"/>
                      <a:pt x="274704" y="136626"/>
                    </a:cubicBezTo>
                    <a:cubicBezTo>
                      <a:pt x="274704" y="136626"/>
                      <a:pt x="277301" y="123390"/>
                      <a:pt x="290306" y="114100"/>
                    </a:cubicBezTo>
                    <a:cubicBezTo>
                      <a:pt x="303312" y="104801"/>
                      <a:pt x="326697" y="99366"/>
                      <a:pt x="326697" y="99366"/>
                    </a:cubicBezTo>
                    <a:cubicBezTo>
                      <a:pt x="326697" y="99366"/>
                      <a:pt x="310142" y="91722"/>
                      <a:pt x="288855" y="88681"/>
                    </a:cubicBezTo>
                    <a:cubicBezTo>
                      <a:pt x="267577" y="85631"/>
                      <a:pt x="241483" y="87230"/>
                      <a:pt x="241492" y="87230"/>
                    </a:cubicBezTo>
                    <a:cubicBezTo>
                      <a:pt x="241492" y="87230"/>
                      <a:pt x="251188" y="80732"/>
                      <a:pt x="258814" y="74234"/>
                    </a:cubicBezTo>
                    <a:cubicBezTo>
                      <a:pt x="266449" y="67735"/>
                      <a:pt x="272106" y="61237"/>
                      <a:pt x="272106" y="61237"/>
                    </a:cubicBezTo>
                    <a:cubicBezTo>
                      <a:pt x="272106" y="61237"/>
                      <a:pt x="261929" y="58695"/>
                      <a:pt x="251882" y="58344"/>
                    </a:cubicBezTo>
                    <a:cubicBezTo>
                      <a:pt x="241843" y="57993"/>
                      <a:pt x="231953" y="59786"/>
                      <a:pt x="231953" y="59786"/>
                    </a:cubicBezTo>
                    <a:cubicBezTo>
                      <a:pt x="231953" y="59786"/>
                      <a:pt x="238497" y="42113"/>
                      <a:pt x="240623" y="27148"/>
                    </a:cubicBezTo>
                    <a:cubicBezTo>
                      <a:pt x="242749" y="12192"/>
                      <a:pt x="240328" y="0"/>
                      <a:pt x="240328"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1" name="Google Shape;12571;p17"/>
              <p:cNvSpPr/>
              <p:nvPr/>
            </p:nvSpPr>
            <p:spPr>
              <a:xfrm>
                <a:off x="5136030" y="2220392"/>
                <a:ext cx="233995" cy="167360"/>
              </a:xfrm>
              <a:custGeom>
                <a:avLst/>
                <a:gdLst/>
                <a:ahLst/>
                <a:cxnLst/>
                <a:rect l="l" t="t" r="r" b="b"/>
                <a:pathLst>
                  <a:path w="233995" h="167360" extrusionOk="0">
                    <a:moveTo>
                      <a:pt x="175300" y="0"/>
                    </a:moveTo>
                    <a:cubicBezTo>
                      <a:pt x="175300" y="0"/>
                      <a:pt x="133289" y="37269"/>
                      <a:pt x="119517" y="57022"/>
                    </a:cubicBezTo>
                    <a:cubicBezTo>
                      <a:pt x="111835" y="68040"/>
                      <a:pt x="108277" y="75565"/>
                      <a:pt x="108277" y="75565"/>
                    </a:cubicBezTo>
                    <a:cubicBezTo>
                      <a:pt x="108277" y="75565"/>
                      <a:pt x="105097" y="70998"/>
                      <a:pt x="101815" y="58760"/>
                    </a:cubicBezTo>
                    <a:cubicBezTo>
                      <a:pt x="98534" y="46531"/>
                      <a:pt x="95160" y="26621"/>
                      <a:pt x="95160" y="26621"/>
                    </a:cubicBezTo>
                    <a:cubicBezTo>
                      <a:pt x="95160" y="26621"/>
                      <a:pt x="92017" y="45607"/>
                      <a:pt x="94088" y="59222"/>
                    </a:cubicBezTo>
                    <a:cubicBezTo>
                      <a:pt x="96158" y="72838"/>
                      <a:pt x="103433" y="81074"/>
                      <a:pt x="103433" y="81074"/>
                    </a:cubicBezTo>
                    <a:cubicBezTo>
                      <a:pt x="103433" y="81074"/>
                      <a:pt x="95225" y="90622"/>
                      <a:pt x="90067" y="100161"/>
                    </a:cubicBezTo>
                    <a:cubicBezTo>
                      <a:pt x="84909" y="109700"/>
                      <a:pt x="82802" y="119230"/>
                      <a:pt x="82802" y="119230"/>
                    </a:cubicBezTo>
                    <a:lnTo>
                      <a:pt x="60405" y="97970"/>
                    </a:lnTo>
                    <a:cubicBezTo>
                      <a:pt x="60405" y="97970"/>
                      <a:pt x="67578" y="92822"/>
                      <a:pt x="70231" y="82543"/>
                    </a:cubicBezTo>
                    <a:cubicBezTo>
                      <a:pt x="72884" y="72255"/>
                      <a:pt x="71026" y="56837"/>
                      <a:pt x="71026" y="56837"/>
                    </a:cubicBezTo>
                    <a:cubicBezTo>
                      <a:pt x="71026" y="56837"/>
                      <a:pt x="67818" y="71211"/>
                      <a:pt x="64574" y="80094"/>
                    </a:cubicBezTo>
                    <a:cubicBezTo>
                      <a:pt x="61330" y="88977"/>
                      <a:pt x="58039" y="92360"/>
                      <a:pt x="58039" y="92360"/>
                    </a:cubicBezTo>
                    <a:lnTo>
                      <a:pt x="42704" y="70305"/>
                    </a:lnTo>
                    <a:lnTo>
                      <a:pt x="25151" y="40643"/>
                    </a:lnTo>
                    <a:lnTo>
                      <a:pt x="35836" y="71146"/>
                    </a:lnTo>
                    <a:cubicBezTo>
                      <a:pt x="35836" y="71146"/>
                      <a:pt x="29875" y="72117"/>
                      <a:pt x="20918" y="68780"/>
                    </a:cubicBezTo>
                    <a:cubicBezTo>
                      <a:pt x="11970" y="65434"/>
                      <a:pt x="9" y="57771"/>
                      <a:pt x="9" y="57771"/>
                    </a:cubicBezTo>
                    <a:cubicBezTo>
                      <a:pt x="9" y="57771"/>
                      <a:pt x="9826" y="67403"/>
                      <a:pt x="19568" y="72052"/>
                    </a:cubicBezTo>
                    <a:cubicBezTo>
                      <a:pt x="29301" y="76711"/>
                      <a:pt x="38951" y="76387"/>
                      <a:pt x="38951" y="76387"/>
                    </a:cubicBezTo>
                    <a:lnTo>
                      <a:pt x="51560" y="93894"/>
                    </a:lnTo>
                    <a:lnTo>
                      <a:pt x="57984" y="104136"/>
                    </a:lnTo>
                    <a:cubicBezTo>
                      <a:pt x="57984" y="104136"/>
                      <a:pt x="49073" y="105679"/>
                      <a:pt x="34579" y="103692"/>
                    </a:cubicBezTo>
                    <a:cubicBezTo>
                      <a:pt x="20077" y="101714"/>
                      <a:pt x="0" y="96196"/>
                      <a:pt x="0" y="96196"/>
                    </a:cubicBezTo>
                    <a:cubicBezTo>
                      <a:pt x="0" y="96196"/>
                      <a:pt x="16028" y="104515"/>
                      <a:pt x="31538" y="107879"/>
                    </a:cubicBezTo>
                    <a:cubicBezTo>
                      <a:pt x="47048" y="111235"/>
                      <a:pt x="62050" y="109636"/>
                      <a:pt x="62050" y="109636"/>
                    </a:cubicBezTo>
                    <a:lnTo>
                      <a:pt x="79604" y="124887"/>
                    </a:lnTo>
                    <a:cubicBezTo>
                      <a:pt x="79604" y="124887"/>
                      <a:pt x="76905" y="130433"/>
                      <a:pt x="74437" y="140619"/>
                    </a:cubicBezTo>
                    <a:cubicBezTo>
                      <a:pt x="71969" y="150815"/>
                      <a:pt x="69732" y="165650"/>
                      <a:pt x="69732" y="165650"/>
                    </a:cubicBezTo>
                    <a:lnTo>
                      <a:pt x="87784" y="167360"/>
                    </a:lnTo>
                    <a:cubicBezTo>
                      <a:pt x="87784" y="167360"/>
                      <a:pt x="84835" y="153791"/>
                      <a:pt x="85427" y="143115"/>
                    </a:cubicBezTo>
                    <a:cubicBezTo>
                      <a:pt x="86028" y="132439"/>
                      <a:pt x="90169" y="124647"/>
                      <a:pt x="90169" y="124647"/>
                    </a:cubicBezTo>
                    <a:lnTo>
                      <a:pt x="114988" y="120053"/>
                    </a:lnTo>
                    <a:cubicBezTo>
                      <a:pt x="114988" y="120053"/>
                      <a:pt x="118906" y="130184"/>
                      <a:pt x="131228" y="138142"/>
                    </a:cubicBezTo>
                    <a:cubicBezTo>
                      <a:pt x="143549" y="146101"/>
                      <a:pt x="163090" y="153939"/>
                      <a:pt x="163090" y="153939"/>
                    </a:cubicBezTo>
                    <a:cubicBezTo>
                      <a:pt x="163090" y="153939"/>
                      <a:pt x="145647" y="144807"/>
                      <a:pt x="135849" y="135979"/>
                    </a:cubicBezTo>
                    <a:cubicBezTo>
                      <a:pt x="126061" y="127152"/>
                      <a:pt x="122308" y="118361"/>
                      <a:pt x="122308" y="118361"/>
                    </a:cubicBezTo>
                    <a:lnTo>
                      <a:pt x="160918" y="110246"/>
                    </a:lnTo>
                    <a:cubicBezTo>
                      <a:pt x="160918" y="110246"/>
                      <a:pt x="165678" y="114636"/>
                      <a:pt x="178387" y="115718"/>
                    </a:cubicBezTo>
                    <a:cubicBezTo>
                      <a:pt x="191097" y="116799"/>
                      <a:pt x="211756" y="114581"/>
                      <a:pt x="211756" y="114581"/>
                    </a:cubicBezTo>
                    <a:cubicBezTo>
                      <a:pt x="211756" y="114581"/>
                      <a:pt x="191254" y="114091"/>
                      <a:pt x="180190" y="112667"/>
                    </a:cubicBezTo>
                    <a:cubicBezTo>
                      <a:pt x="169116" y="111244"/>
                      <a:pt x="167499" y="108887"/>
                      <a:pt x="167499" y="108887"/>
                    </a:cubicBezTo>
                    <a:lnTo>
                      <a:pt x="233996" y="83828"/>
                    </a:lnTo>
                    <a:cubicBezTo>
                      <a:pt x="233996" y="83828"/>
                      <a:pt x="186152" y="98470"/>
                      <a:pt x="161287" y="104968"/>
                    </a:cubicBezTo>
                    <a:cubicBezTo>
                      <a:pt x="142524" y="109867"/>
                      <a:pt x="135286" y="110957"/>
                      <a:pt x="135286" y="110957"/>
                    </a:cubicBezTo>
                    <a:cubicBezTo>
                      <a:pt x="135286" y="110957"/>
                      <a:pt x="136811" y="106077"/>
                      <a:pt x="142320" y="99357"/>
                    </a:cubicBezTo>
                    <a:cubicBezTo>
                      <a:pt x="147820" y="92637"/>
                      <a:pt x="156943" y="85113"/>
                      <a:pt x="156943" y="85113"/>
                    </a:cubicBezTo>
                    <a:cubicBezTo>
                      <a:pt x="156943" y="85113"/>
                      <a:pt x="144298" y="91907"/>
                      <a:pt x="136737" y="98525"/>
                    </a:cubicBezTo>
                    <a:cubicBezTo>
                      <a:pt x="129176" y="105143"/>
                      <a:pt x="126708" y="111586"/>
                      <a:pt x="126708" y="111586"/>
                    </a:cubicBezTo>
                    <a:lnTo>
                      <a:pt x="92655" y="118518"/>
                    </a:lnTo>
                    <a:cubicBezTo>
                      <a:pt x="92655" y="118518"/>
                      <a:pt x="96824" y="108462"/>
                      <a:pt x="100845" y="100161"/>
                    </a:cubicBezTo>
                    <a:cubicBezTo>
                      <a:pt x="104857" y="91861"/>
                      <a:pt x="111826" y="83541"/>
                      <a:pt x="111826" y="83541"/>
                    </a:cubicBezTo>
                    <a:cubicBezTo>
                      <a:pt x="111826" y="83541"/>
                      <a:pt x="128270" y="80140"/>
                      <a:pt x="145213" y="73383"/>
                    </a:cubicBezTo>
                    <a:cubicBezTo>
                      <a:pt x="162156" y="66626"/>
                      <a:pt x="179599" y="56523"/>
                      <a:pt x="179599" y="56523"/>
                    </a:cubicBezTo>
                    <a:cubicBezTo>
                      <a:pt x="179599" y="56523"/>
                      <a:pt x="160927" y="64325"/>
                      <a:pt x="145139" y="69584"/>
                    </a:cubicBezTo>
                    <a:cubicBezTo>
                      <a:pt x="129342" y="74844"/>
                      <a:pt x="116420" y="77552"/>
                      <a:pt x="116420" y="77552"/>
                    </a:cubicBezTo>
                    <a:cubicBezTo>
                      <a:pt x="116420" y="77552"/>
                      <a:pt x="116975" y="72034"/>
                      <a:pt x="128011" y="57069"/>
                    </a:cubicBezTo>
                    <a:cubicBezTo>
                      <a:pt x="142375" y="37583"/>
                      <a:pt x="175300" y="0"/>
                      <a:pt x="17530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72" name="Google Shape;12572;p17"/>
            <p:cNvGrpSpPr/>
            <p:nvPr/>
          </p:nvGrpSpPr>
          <p:grpSpPr>
            <a:xfrm>
              <a:off x="4066156" y="1366471"/>
              <a:ext cx="200169" cy="244699"/>
              <a:chOff x="4066156" y="1366471"/>
              <a:chExt cx="200169" cy="244699"/>
            </a:xfrm>
          </p:grpSpPr>
          <p:sp>
            <p:nvSpPr>
              <p:cNvPr id="12573" name="Google Shape;12573;p17"/>
              <p:cNvSpPr/>
              <p:nvPr/>
            </p:nvSpPr>
            <p:spPr>
              <a:xfrm>
                <a:off x="4066156" y="1366471"/>
                <a:ext cx="200169" cy="244699"/>
              </a:xfrm>
              <a:custGeom>
                <a:avLst/>
                <a:gdLst/>
                <a:ahLst/>
                <a:cxnLst/>
                <a:rect l="l" t="t" r="r" b="b"/>
                <a:pathLst>
                  <a:path w="200169" h="244699" extrusionOk="0">
                    <a:moveTo>
                      <a:pt x="136441" y="154632"/>
                    </a:moveTo>
                    <a:cubicBezTo>
                      <a:pt x="136441" y="154632"/>
                      <a:pt x="166695" y="145722"/>
                      <a:pt x="182242" y="120441"/>
                    </a:cubicBezTo>
                    <a:cubicBezTo>
                      <a:pt x="206728" y="80639"/>
                      <a:pt x="199019" y="59638"/>
                      <a:pt x="199019" y="59638"/>
                    </a:cubicBezTo>
                    <a:cubicBezTo>
                      <a:pt x="199019" y="59638"/>
                      <a:pt x="181484" y="88080"/>
                      <a:pt x="168423" y="72708"/>
                    </a:cubicBezTo>
                    <a:cubicBezTo>
                      <a:pt x="161639" y="64731"/>
                      <a:pt x="162129" y="43102"/>
                      <a:pt x="162129" y="43102"/>
                    </a:cubicBezTo>
                    <a:cubicBezTo>
                      <a:pt x="162129" y="43102"/>
                      <a:pt x="150473" y="39710"/>
                      <a:pt x="144844" y="28932"/>
                    </a:cubicBezTo>
                    <a:cubicBezTo>
                      <a:pt x="139214" y="18163"/>
                      <a:pt x="139612" y="0"/>
                      <a:pt x="139612" y="0"/>
                    </a:cubicBezTo>
                    <a:cubicBezTo>
                      <a:pt x="139612" y="0"/>
                      <a:pt x="128409" y="11388"/>
                      <a:pt x="120478" y="26815"/>
                    </a:cubicBezTo>
                    <a:cubicBezTo>
                      <a:pt x="112556" y="42233"/>
                      <a:pt x="107907" y="61690"/>
                      <a:pt x="107907" y="61690"/>
                    </a:cubicBezTo>
                    <a:cubicBezTo>
                      <a:pt x="107907" y="61690"/>
                      <a:pt x="104164" y="53843"/>
                      <a:pt x="99875" y="47391"/>
                    </a:cubicBezTo>
                    <a:cubicBezTo>
                      <a:pt x="95595" y="40948"/>
                      <a:pt x="90770" y="35910"/>
                      <a:pt x="90770" y="35910"/>
                    </a:cubicBezTo>
                    <a:cubicBezTo>
                      <a:pt x="90770" y="35910"/>
                      <a:pt x="86148" y="43250"/>
                      <a:pt x="83431" y="50663"/>
                    </a:cubicBezTo>
                    <a:cubicBezTo>
                      <a:pt x="80704" y="58067"/>
                      <a:pt x="79890" y="65545"/>
                      <a:pt x="79890" y="65545"/>
                    </a:cubicBezTo>
                    <a:cubicBezTo>
                      <a:pt x="79890" y="65545"/>
                      <a:pt x="64833" y="58483"/>
                      <a:pt x="51292" y="55100"/>
                    </a:cubicBezTo>
                    <a:cubicBezTo>
                      <a:pt x="37750" y="51717"/>
                      <a:pt x="25724" y="52012"/>
                      <a:pt x="25724" y="52012"/>
                    </a:cubicBezTo>
                    <a:cubicBezTo>
                      <a:pt x="25724" y="52012"/>
                      <a:pt x="26214" y="73050"/>
                      <a:pt x="29422" y="89615"/>
                    </a:cubicBezTo>
                    <a:cubicBezTo>
                      <a:pt x="32629" y="106188"/>
                      <a:pt x="38563" y="118287"/>
                      <a:pt x="38563" y="118287"/>
                    </a:cubicBezTo>
                    <a:cubicBezTo>
                      <a:pt x="38563" y="118287"/>
                      <a:pt x="32971" y="119692"/>
                      <a:pt x="28183" y="122623"/>
                    </a:cubicBezTo>
                    <a:cubicBezTo>
                      <a:pt x="23395" y="125543"/>
                      <a:pt x="19411" y="129989"/>
                      <a:pt x="19411" y="129989"/>
                    </a:cubicBezTo>
                    <a:cubicBezTo>
                      <a:pt x="19411" y="129989"/>
                      <a:pt x="25244" y="140009"/>
                      <a:pt x="33498" y="145675"/>
                    </a:cubicBezTo>
                    <a:cubicBezTo>
                      <a:pt x="41743" y="151342"/>
                      <a:pt x="52419" y="152636"/>
                      <a:pt x="52419" y="152636"/>
                    </a:cubicBezTo>
                    <a:cubicBezTo>
                      <a:pt x="52419" y="152636"/>
                      <a:pt x="34219" y="162313"/>
                      <a:pt x="21112" y="174700"/>
                    </a:cubicBezTo>
                    <a:cubicBezTo>
                      <a:pt x="8005" y="187076"/>
                      <a:pt x="0" y="202152"/>
                      <a:pt x="0" y="202152"/>
                    </a:cubicBezTo>
                    <a:cubicBezTo>
                      <a:pt x="0" y="202152"/>
                      <a:pt x="17710" y="198594"/>
                      <a:pt x="28839" y="202901"/>
                    </a:cubicBezTo>
                    <a:cubicBezTo>
                      <a:pt x="39968" y="207209"/>
                      <a:pt x="44516" y="219373"/>
                      <a:pt x="44516" y="219373"/>
                    </a:cubicBezTo>
                    <a:cubicBezTo>
                      <a:pt x="44516" y="219373"/>
                      <a:pt x="63271" y="198289"/>
                      <a:pt x="78883" y="222904"/>
                    </a:cubicBezTo>
                    <a:cubicBezTo>
                      <a:pt x="85067" y="232656"/>
                      <a:pt x="79900" y="244700"/>
                      <a:pt x="79900" y="244700"/>
                    </a:cubicBezTo>
                    <a:cubicBezTo>
                      <a:pt x="79900" y="244700"/>
                      <a:pt x="99154" y="238192"/>
                      <a:pt x="113740" y="215842"/>
                    </a:cubicBezTo>
                    <a:cubicBezTo>
                      <a:pt x="128335" y="193501"/>
                      <a:pt x="136441" y="154632"/>
                      <a:pt x="136441" y="1546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4" name="Google Shape;12574;p17"/>
              <p:cNvSpPr/>
              <p:nvPr/>
            </p:nvSpPr>
            <p:spPr>
              <a:xfrm>
                <a:off x="4104174" y="1400690"/>
                <a:ext cx="141608" cy="175134"/>
              </a:xfrm>
              <a:custGeom>
                <a:avLst/>
                <a:gdLst/>
                <a:ahLst/>
                <a:cxnLst/>
                <a:rect l="l" t="t" r="r" b="b"/>
                <a:pathLst>
                  <a:path w="141608" h="175134" extrusionOk="0">
                    <a:moveTo>
                      <a:pt x="0" y="33424"/>
                    </a:moveTo>
                    <a:cubicBezTo>
                      <a:pt x="0" y="33424"/>
                      <a:pt x="24985" y="69104"/>
                      <a:pt x="40255" y="81711"/>
                    </a:cubicBezTo>
                    <a:cubicBezTo>
                      <a:pt x="48768" y="88746"/>
                      <a:pt x="54989" y="92295"/>
                      <a:pt x="54989" y="92295"/>
                    </a:cubicBezTo>
                    <a:cubicBezTo>
                      <a:pt x="54989" y="92295"/>
                      <a:pt x="49942" y="94098"/>
                      <a:pt x="37676" y="95059"/>
                    </a:cubicBezTo>
                    <a:cubicBezTo>
                      <a:pt x="25410" y="96011"/>
                      <a:pt x="5916" y="96113"/>
                      <a:pt x="5916" y="96113"/>
                    </a:cubicBezTo>
                    <a:cubicBezTo>
                      <a:pt x="5916" y="96113"/>
                      <a:pt x="22988" y="100734"/>
                      <a:pt x="36262" y="100845"/>
                    </a:cubicBezTo>
                    <a:cubicBezTo>
                      <a:pt x="49535" y="100956"/>
                      <a:pt x="59010" y="96556"/>
                      <a:pt x="59010" y="96556"/>
                    </a:cubicBezTo>
                    <a:cubicBezTo>
                      <a:pt x="59010" y="96556"/>
                      <a:pt x="66016" y="103794"/>
                      <a:pt x="73744" y="108776"/>
                    </a:cubicBezTo>
                    <a:cubicBezTo>
                      <a:pt x="81471" y="113758"/>
                      <a:pt x="89919" y="116476"/>
                      <a:pt x="89919" y="116476"/>
                    </a:cubicBezTo>
                    <a:lnTo>
                      <a:pt x="64630" y="130526"/>
                    </a:lnTo>
                    <a:cubicBezTo>
                      <a:pt x="64630" y="130526"/>
                      <a:pt x="61496" y="124582"/>
                      <a:pt x="52475" y="121365"/>
                    </a:cubicBezTo>
                    <a:cubicBezTo>
                      <a:pt x="43453" y="118158"/>
                      <a:pt x="28544" y="117677"/>
                      <a:pt x="28544" y="117677"/>
                    </a:cubicBezTo>
                    <a:cubicBezTo>
                      <a:pt x="28544" y="117677"/>
                      <a:pt x="41272" y="121791"/>
                      <a:pt x="48833" y="125275"/>
                    </a:cubicBezTo>
                    <a:cubicBezTo>
                      <a:pt x="56403" y="128751"/>
                      <a:pt x="58788" y="131607"/>
                      <a:pt x="58788" y="131607"/>
                    </a:cubicBezTo>
                    <a:lnTo>
                      <a:pt x="34441" y="140314"/>
                    </a:lnTo>
                    <a:lnTo>
                      <a:pt x="2422" y="149761"/>
                    </a:lnTo>
                    <a:lnTo>
                      <a:pt x="33600" y="145518"/>
                    </a:lnTo>
                    <a:cubicBezTo>
                      <a:pt x="33600" y="145518"/>
                      <a:pt x="33091" y="150057"/>
                      <a:pt x="27813" y="156296"/>
                    </a:cubicBezTo>
                    <a:cubicBezTo>
                      <a:pt x="22545" y="162535"/>
                      <a:pt x="12506" y="170485"/>
                      <a:pt x="12506" y="170485"/>
                    </a:cubicBezTo>
                    <a:cubicBezTo>
                      <a:pt x="12506" y="170485"/>
                      <a:pt x="23885" y="164366"/>
                      <a:pt x="30577" y="157701"/>
                    </a:cubicBezTo>
                    <a:cubicBezTo>
                      <a:pt x="37260" y="151037"/>
                      <a:pt x="39257" y="143836"/>
                      <a:pt x="39257" y="143836"/>
                    </a:cubicBezTo>
                    <a:lnTo>
                      <a:pt x="58686" y="136598"/>
                    </a:lnTo>
                    <a:lnTo>
                      <a:pt x="69834" y="133068"/>
                    </a:lnTo>
                    <a:cubicBezTo>
                      <a:pt x="69834" y="133068"/>
                      <a:pt x="69159" y="139871"/>
                      <a:pt x="63853" y="150380"/>
                    </a:cubicBezTo>
                    <a:cubicBezTo>
                      <a:pt x="58538" y="160899"/>
                      <a:pt x="48583" y="175134"/>
                      <a:pt x="48583" y="175134"/>
                    </a:cubicBezTo>
                    <a:cubicBezTo>
                      <a:pt x="48583" y="175134"/>
                      <a:pt x="60202" y="164245"/>
                      <a:pt x="67051" y="153144"/>
                    </a:cubicBezTo>
                    <a:cubicBezTo>
                      <a:pt x="73901" y="142043"/>
                      <a:pt x="75971" y="130720"/>
                      <a:pt x="75971" y="130720"/>
                    </a:cubicBezTo>
                    <a:lnTo>
                      <a:pt x="94467" y="119526"/>
                    </a:lnTo>
                    <a:cubicBezTo>
                      <a:pt x="94467" y="119526"/>
                      <a:pt x="99024" y="122197"/>
                      <a:pt x="108009" y="125266"/>
                    </a:cubicBezTo>
                    <a:cubicBezTo>
                      <a:pt x="116984" y="128326"/>
                      <a:pt x="130378" y="131783"/>
                      <a:pt x="130378" y="131783"/>
                    </a:cubicBezTo>
                    <a:lnTo>
                      <a:pt x="136284" y="118592"/>
                    </a:lnTo>
                    <a:cubicBezTo>
                      <a:pt x="136284" y="118592"/>
                      <a:pt x="122844" y="119138"/>
                      <a:pt x="112963" y="117409"/>
                    </a:cubicBezTo>
                    <a:cubicBezTo>
                      <a:pt x="103082" y="115681"/>
                      <a:pt x="96750" y="111660"/>
                      <a:pt x="96750" y="111660"/>
                    </a:cubicBezTo>
                    <a:lnTo>
                      <a:pt x="98350" y="92692"/>
                    </a:lnTo>
                    <a:cubicBezTo>
                      <a:pt x="98350" y="92692"/>
                      <a:pt x="108785" y="91001"/>
                      <a:pt x="119193" y="82821"/>
                    </a:cubicBezTo>
                    <a:cubicBezTo>
                      <a:pt x="129601" y="74640"/>
                      <a:pt x="141608" y="61089"/>
                      <a:pt x="141608" y="61089"/>
                    </a:cubicBezTo>
                    <a:cubicBezTo>
                      <a:pt x="141608" y="61089"/>
                      <a:pt x="128890" y="72921"/>
                      <a:pt x="118269" y="79123"/>
                    </a:cubicBezTo>
                    <a:cubicBezTo>
                      <a:pt x="107648" y="85335"/>
                      <a:pt x="98507" y="87045"/>
                      <a:pt x="98507" y="87045"/>
                    </a:cubicBezTo>
                    <a:lnTo>
                      <a:pt x="100078" y="57420"/>
                    </a:lnTo>
                    <a:cubicBezTo>
                      <a:pt x="100078" y="57420"/>
                      <a:pt x="105328" y="54416"/>
                      <a:pt x="109368" y="45117"/>
                    </a:cubicBezTo>
                    <a:cubicBezTo>
                      <a:pt x="113416" y="35818"/>
                      <a:pt x="116244" y="20215"/>
                      <a:pt x="116244" y="20215"/>
                    </a:cubicBezTo>
                    <a:cubicBezTo>
                      <a:pt x="116244" y="20215"/>
                      <a:pt x="110911" y="35374"/>
                      <a:pt x="106937" y="43416"/>
                    </a:cubicBezTo>
                    <a:cubicBezTo>
                      <a:pt x="102971" y="51449"/>
                      <a:pt x="100364" y="52373"/>
                      <a:pt x="100364" y="52373"/>
                    </a:cubicBezTo>
                    <a:lnTo>
                      <a:pt x="92674" y="0"/>
                    </a:lnTo>
                    <a:cubicBezTo>
                      <a:pt x="92674" y="0"/>
                      <a:pt x="95031" y="37269"/>
                      <a:pt x="95207" y="56505"/>
                    </a:cubicBezTo>
                    <a:cubicBezTo>
                      <a:pt x="95336" y="71017"/>
                      <a:pt x="94643" y="76526"/>
                      <a:pt x="94643" y="76526"/>
                    </a:cubicBezTo>
                    <a:cubicBezTo>
                      <a:pt x="94643" y="76526"/>
                      <a:pt x="90428" y="74807"/>
                      <a:pt x="85427" y="69908"/>
                    </a:cubicBezTo>
                    <a:cubicBezTo>
                      <a:pt x="80426" y="65009"/>
                      <a:pt x="75537" y="57327"/>
                      <a:pt x="75537" y="57327"/>
                    </a:cubicBezTo>
                    <a:cubicBezTo>
                      <a:pt x="75537" y="57327"/>
                      <a:pt x="78901" y="67541"/>
                      <a:pt x="83320" y="73947"/>
                    </a:cubicBezTo>
                    <a:cubicBezTo>
                      <a:pt x="87729" y="80362"/>
                      <a:pt x="93182" y="82969"/>
                      <a:pt x="93182" y="82969"/>
                    </a:cubicBezTo>
                    <a:lnTo>
                      <a:pt x="91592" y="109072"/>
                    </a:lnTo>
                    <a:cubicBezTo>
                      <a:pt x="91592" y="109072"/>
                      <a:pt x="83144" y="104764"/>
                      <a:pt x="76304" y="100780"/>
                    </a:cubicBezTo>
                    <a:cubicBezTo>
                      <a:pt x="69473" y="96797"/>
                      <a:pt x="63326" y="90622"/>
                      <a:pt x="63326" y="90622"/>
                    </a:cubicBezTo>
                    <a:cubicBezTo>
                      <a:pt x="63326" y="90622"/>
                      <a:pt x="64038" y="78014"/>
                      <a:pt x="61736" y="64620"/>
                    </a:cubicBezTo>
                    <a:cubicBezTo>
                      <a:pt x="59425" y="51227"/>
                      <a:pt x="54083" y="37066"/>
                      <a:pt x="54083" y="37066"/>
                    </a:cubicBezTo>
                    <a:cubicBezTo>
                      <a:pt x="54083" y="37066"/>
                      <a:pt x="56967" y="51865"/>
                      <a:pt x="58141" y="64214"/>
                    </a:cubicBezTo>
                    <a:cubicBezTo>
                      <a:pt x="59324" y="76572"/>
                      <a:pt x="58797" y="86490"/>
                      <a:pt x="58797" y="86490"/>
                    </a:cubicBezTo>
                    <a:cubicBezTo>
                      <a:pt x="58797" y="86490"/>
                      <a:pt x="53741" y="85409"/>
                      <a:pt x="42325" y="75417"/>
                    </a:cubicBezTo>
                    <a:cubicBezTo>
                      <a:pt x="27453" y="62402"/>
                      <a:pt x="0" y="33424"/>
                      <a:pt x="0" y="334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75" name="Google Shape;12575;p17"/>
            <p:cNvGrpSpPr/>
            <p:nvPr/>
          </p:nvGrpSpPr>
          <p:grpSpPr>
            <a:xfrm>
              <a:off x="4079023" y="1656408"/>
              <a:ext cx="346607" cy="235326"/>
              <a:chOff x="4079023" y="1656408"/>
              <a:chExt cx="346607" cy="235326"/>
            </a:xfrm>
          </p:grpSpPr>
          <p:sp>
            <p:nvSpPr>
              <p:cNvPr id="12576" name="Google Shape;12576;p17"/>
              <p:cNvSpPr/>
              <p:nvPr/>
            </p:nvSpPr>
            <p:spPr>
              <a:xfrm>
                <a:off x="4079023" y="1658007"/>
                <a:ext cx="346607" cy="233727"/>
              </a:xfrm>
              <a:custGeom>
                <a:avLst/>
                <a:gdLst/>
                <a:ahLst/>
                <a:cxnLst/>
                <a:rect l="l" t="t" r="r" b="b"/>
                <a:pathLst>
                  <a:path w="346607" h="233727" extrusionOk="0">
                    <a:moveTo>
                      <a:pt x="141183" y="38054"/>
                    </a:moveTo>
                    <a:cubicBezTo>
                      <a:pt x="141183" y="38054"/>
                      <a:pt x="96677" y="18644"/>
                      <a:pt x="60526" y="27730"/>
                    </a:cubicBezTo>
                    <a:cubicBezTo>
                      <a:pt x="3596" y="42048"/>
                      <a:pt x="0" y="68437"/>
                      <a:pt x="0" y="68437"/>
                    </a:cubicBezTo>
                    <a:cubicBezTo>
                      <a:pt x="0" y="68437"/>
                      <a:pt x="40736" y="58242"/>
                      <a:pt x="47622" y="84336"/>
                    </a:cubicBezTo>
                    <a:cubicBezTo>
                      <a:pt x="51190" y="97878"/>
                      <a:pt x="36687" y="117372"/>
                      <a:pt x="36687" y="117372"/>
                    </a:cubicBezTo>
                    <a:cubicBezTo>
                      <a:pt x="36687" y="117372"/>
                      <a:pt x="49461" y="131135"/>
                      <a:pt x="49757" y="146202"/>
                    </a:cubicBezTo>
                    <a:cubicBezTo>
                      <a:pt x="50062" y="161269"/>
                      <a:pt x="37898" y="177639"/>
                      <a:pt x="37898" y="177639"/>
                    </a:cubicBezTo>
                    <a:cubicBezTo>
                      <a:pt x="37898" y="177639"/>
                      <a:pt x="59564" y="177380"/>
                      <a:pt x="79622" y="170410"/>
                    </a:cubicBezTo>
                    <a:cubicBezTo>
                      <a:pt x="99690" y="163441"/>
                      <a:pt x="118140" y="149751"/>
                      <a:pt x="118140" y="149751"/>
                    </a:cubicBezTo>
                    <a:cubicBezTo>
                      <a:pt x="118140" y="149751"/>
                      <a:pt x="117899" y="160409"/>
                      <a:pt x="119249" y="170262"/>
                    </a:cubicBezTo>
                    <a:cubicBezTo>
                      <a:pt x="120607" y="180116"/>
                      <a:pt x="123556" y="189165"/>
                      <a:pt x="123556" y="189165"/>
                    </a:cubicBezTo>
                    <a:cubicBezTo>
                      <a:pt x="123556" y="189165"/>
                      <a:pt x="134195" y="186623"/>
                      <a:pt x="142440" y="182279"/>
                    </a:cubicBezTo>
                    <a:cubicBezTo>
                      <a:pt x="150676" y="177934"/>
                      <a:pt x="156527" y="171797"/>
                      <a:pt x="156527" y="171797"/>
                    </a:cubicBezTo>
                    <a:cubicBezTo>
                      <a:pt x="156527" y="171797"/>
                      <a:pt x="171298" y="192049"/>
                      <a:pt x="186485" y="207532"/>
                    </a:cubicBezTo>
                    <a:cubicBezTo>
                      <a:pt x="201672" y="223014"/>
                      <a:pt x="217284" y="233727"/>
                      <a:pt x="217284" y="233727"/>
                    </a:cubicBezTo>
                    <a:cubicBezTo>
                      <a:pt x="217284" y="233727"/>
                      <a:pt x="230160" y="213900"/>
                      <a:pt x="236677" y="195709"/>
                    </a:cubicBezTo>
                    <a:cubicBezTo>
                      <a:pt x="243193" y="177509"/>
                      <a:pt x="243359" y="160945"/>
                      <a:pt x="243359" y="160945"/>
                    </a:cubicBezTo>
                    <a:cubicBezTo>
                      <a:pt x="243359" y="160945"/>
                      <a:pt x="251429" y="164753"/>
                      <a:pt x="259443" y="166426"/>
                    </a:cubicBezTo>
                    <a:cubicBezTo>
                      <a:pt x="267457" y="168099"/>
                      <a:pt x="275416" y="167656"/>
                      <a:pt x="275416" y="167656"/>
                    </a:cubicBezTo>
                    <a:cubicBezTo>
                      <a:pt x="275416" y="167656"/>
                      <a:pt x="274371" y="153088"/>
                      <a:pt x="267429" y="140332"/>
                    </a:cubicBezTo>
                    <a:cubicBezTo>
                      <a:pt x="260478" y="127576"/>
                      <a:pt x="247630" y="116642"/>
                      <a:pt x="247630" y="116642"/>
                    </a:cubicBezTo>
                    <a:cubicBezTo>
                      <a:pt x="247630" y="116642"/>
                      <a:pt x="277181" y="124341"/>
                      <a:pt x="301925" y="124905"/>
                    </a:cubicBezTo>
                    <a:cubicBezTo>
                      <a:pt x="326670" y="125460"/>
                      <a:pt x="346608" y="118888"/>
                      <a:pt x="346608" y="118888"/>
                    </a:cubicBezTo>
                    <a:cubicBezTo>
                      <a:pt x="346608" y="118888"/>
                      <a:pt x="321623" y="105984"/>
                      <a:pt x="310115" y="91860"/>
                    </a:cubicBezTo>
                    <a:cubicBezTo>
                      <a:pt x="298616" y="77727"/>
                      <a:pt x="300594" y="62374"/>
                      <a:pt x="300594" y="62374"/>
                    </a:cubicBezTo>
                    <a:cubicBezTo>
                      <a:pt x="300594" y="62374"/>
                      <a:pt x="263020" y="64666"/>
                      <a:pt x="258796" y="27730"/>
                    </a:cubicBezTo>
                    <a:cubicBezTo>
                      <a:pt x="257123" y="13088"/>
                      <a:pt x="271478" y="6719"/>
                      <a:pt x="271478" y="6719"/>
                    </a:cubicBezTo>
                    <a:cubicBezTo>
                      <a:pt x="271478" y="6719"/>
                      <a:pt x="242620" y="-4872"/>
                      <a:pt x="209575" y="2394"/>
                    </a:cubicBezTo>
                    <a:cubicBezTo>
                      <a:pt x="176521" y="9650"/>
                      <a:pt x="141183" y="38054"/>
                      <a:pt x="141183" y="3805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7" name="Google Shape;12577;p17"/>
              <p:cNvSpPr/>
              <p:nvPr/>
            </p:nvSpPr>
            <p:spPr>
              <a:xfrm>
                <a:off x="4126774" y="1656408"/>
                <a:ext cx="235715" cy="209695"/>
              </a:xfrm>
              <a:custGeom>
                <a:avLst/>
                <a:gdLst/>
                <a:ahLst/>
                <a:cxnLst/>
                <a:rect l="l" t="t" r="r" b="b"/>
                <a:pathLst>
                  <a:path w="235715" h="209695" extrusionOk="0">
                    <a:moveTo>
                      <a:pt x="163801" y="209695"/>
                    </a:moveTo>
                    <a:cubicBezTo>
                      <a:pt x="163801" y="209695"/>
                      <a:pt x="154660" y="154004"/>
                      <a:pt x="143180" y="128446"/>
                    </a:cubicBezTo>
                    <a:cubicBezTo>
                      <a:pt x="136774" y="114183"/>
                      <a:pt x="131089" y="105245"/>
                      <a:pt x="131089" y="105245"/>
                    </a:cubicBezTo>
                    <a:cubicBezTo>
                      <a:pt x="131089" y="105245"/>
                      <a:pt x="138706" y="108184"/>
                      <a:pt x="155048" y="118509"/>
                    </a:cubicBezTo>
                    <a:cubicBezTo>
                      <a:pt x="171390" y="128825"/>
                      <a:pt x="196449" y="146535"/>
                      <a:pt x="196449" y="146535"/>
                    </a:cubicBezTo>
                    <a:cubicBezTo>
                      <a:pt x="196449" y="146535"/>
                      <a:pt x="177519" y="126680"/>
                      <a:pt x="160576" y="114461"/>
                    </a:cubicBezTo>
                    <a:cubicBezTo>
                      <a:pt x="143623" y="102232"/>
                      <a:pt x="128658" y="97647"/>
                      <a:pt x="128658" y="97647"/>
                    </a:cubicBezTo>
                    <a:cubicBezTo>
                      <a:pt x="128658" y="97647"/>
                      <a:pt x="124323" y="84568"/>
                      <a:pt x="117613" y="72921"/>
                    </a:cubicBezTo>
                    <a:cubicBezTo>
                      <a:pt x="110902" y="61274"/>
                      <a:pt x="101816" y="51060"/>
                      <a:pt x="101816" y="51060"/>
                    </a:cubicBezTo>
                    <a:lnTo>
                      <a:pt x="143254" y="61210"/>
                    </a:lnTo>
                    <a:cubicBezTo>
                      <a:pt x="143254" y="61210"/>
                      <a:pt x="143448" y="69547"/>
                      <a:pt x="152959" y="80741"/>
                    </a:cubicBezTo>
                    <a:cubicBezTo>
                      <a:pt x="162461" y="91944"/>
                      <a:pt x="181281" y="106012"/>
                      <a:pt x="181281" y="106012"/>
                    </a:cubicBezTo>
                    <a:cubicBezTo>
                      <a:pt x="181281" y="106012"/>
                      <a:pt x="167591" y="90585"/>
                      <a:pt x="160132" y="80473"/>
                    </a:cubicBezTo>
                    <a:cubicBezTo>
                      <a:pt x="152673" y="70361"/>
                      <a:pt x="151434" y="65545"/>
                      <a:pt x="151434" y="65545"/>
                    </a:cubicBezTo>
                    <a:lnTo>
                      <a:pt x="188241" y="79752"/>
                    </a:lnTo>
                    <a:lnTo>
                      <a:pt x="235355" y="100300"/>
                    </a:lnTo>
                    <a:lnTo>
                      <a:pt x="192659" y="75731"/>
                    </a:lnTo>
                    <a:cubicBezTo>
                      <a:pt x="192659" y="75731"/>
                      <a:pt x="196227" y="72015"/>
                      <a:pt x="206987" y="71082"/>
                    </a:cubicBezTo>
                    <a:cubicBezTo>
                      <a:pt x="217755" y="70148"/>
                      <a:pt x="235715" y="71987"/>
                      <a:pt x="235715" y="71987"/>
                    </a:cubicBezTo>
                    <a:cubicBezTo>
                      <a:pt x="235715" y="71987"/>
                      <a:pt x="217200" y="67236"/>
                      <a:pt x="204352" y="67273"/>
                    </a:cubicBezTo>
                    <a:cubicBezTo>
                      <a:pt x="191504" y="67301"/>
                      <a:pt x="184322" y="72117"/>
                      <a:pt x="184322" y="72117"/>
                    </a:cubicBezTo>
                    <a:lnTo>
                      <a:pt x="154771" y="61034"/>
                    </a:lnTo>
                    <a:lnTo>
                      <a:pt x="138216" y="54111"/>
                    </a:lnTo>
                    <a:cubicBezTo>
                      <a:pt x="138216" y="54111"/>
                      <a:pt x="143439" y="48463"/>
                      <a:pt x="156998" y="43619"/>
                    </a:cubicBezTo>
                    <a:cubicBezTo>
                      <a:pt x="170559" y="38785"/>
                      <a:pt x="192456" y="34755"/>
                      <a:pt x="192456" y="34755"/>
                    </a:cubicBezTo>
                    <a:cubicBezTo>
                      <a:pt x="192456" y="34755"/>
                      <a:pt x="170568" y="34173"/>
                      <a:pt x="154660" y="38157"/>
                    </a:cubicBezTo>
                    <a:cubicBezTo>
                      <a:pt x="138761" y="42131"/>
                      <a:pt x="128834" y="50672"/>
                      <a:pt x="128834" y="50672"/>
                    </a:cubicBezTo>
                    <a:lnTo>
                      <a:pt x="97943" y="44091"/>
                    </a:lnTo>
                    <a:cubicBezTo>
                      <a:pt x="97943" y="44091"/>
                      <a:pt x="93811" y="37463"/>
                      <a:pt x="84272" y="26445"/>
                    </a:cubicBezTo>
                    <a:cubicBezTo>
                      <a:pt x="74723" y="15418"/>
                      <a:pt x="59758" y="0"/>
                      <a:pt x="59758" y="0"/>
                    </a:cubicBezTo>
                    <a:lnTo>
                      <a:pt x="43730" y="6766"/>
                    </a:lnTo>
                    <a:cubicBezTo>
                      <a:pt x="43730" y="6766"/>
                      <a:pt x="61311" y="18533"/>
                      <a:pt x="72865" y="29154"/>
                    </a:cubicBezTo>
                    <a:cubicBezTo>
                      <a:pt x="84429" y="39774"/>
                      <a:pt x="89966" y="49249"/>
                      <a:pt x="89966" y="49249"/>
                    </a:cubicBezTo>
                    <a:lnTo>
                      <a:pt x="75740" y="65267"/>
                    </a:lnTo>
                    <a:cubicBezTo>
                      <a:pt x="75740" y="65267"/>
                      <a:pt x="61274" y="57290"/>
                      <a:pt x="42677" y="55331"/>
                    </a:cubicBezTo>
                    <a:cubicBezTo>
                      <a:pt x="24088" y="53362"/>
                      <a:pt x="0" y="54878"/>
                      <a:pt x="0" y="54878"/>
                    </a:cubicBezTo>
                    <a:cubicBezTo>
                      <a:pt x="0" y="54878"/>
                      <a:pt x="23903" y="55599"/>
                      <a:pt x="41503" y="59573"/>
                    </a:cubicBezTo>
                    <a:cubicBezTo>
                      <a:pt x="59093" y="63557"/>
                      <a:pt x="71923" y="70333"/>
                      <a:pt x="71923" y="70333"/>
                    </a:cubicBezTo>
                    <a:lnTo>
                      <a:pt x="50894" y="96196"/>
                    </a:lnTo>
                    <a:cubicBezTo>
                      <a:pt x="50894" y="96196"/>
                      <a:pt x="42233" y="94162"/>
                      <a:pt x="31086" y="99043"/>
                    </a:cubicBezTo>
                    <a:cubicBezTo>
                      <a:pt x="19938" y="103914"/>
                      <a:pt x="6285" y="115708"/>
                      <a:pt x="6285" y="115708"/>
                    </a:cubicBezTo>
                    <a:cubicBezTo>
                      <a:pt x="6285" y="115708"/>
                      <a:pt x="22859" y="106613"/>
                      <a:pt x="33110" y="102832"/>
                    </a:cubicBezTo>
                    <a:cubicBezTo>
                      <a:pt x="43360" y="99052"/>
                      <a:pt x="47289" y="100586"/>
                      <a:pt x="47289" y="100586"/>
                    </a:cubicBezTo>
                    <a:lnTo>
                      <a:pt x="23543" y="155862"/>
                    </a:lnTo>
                    <a:cubicBezTo>
                      <a:pt x="23543" y="155862"/>
                      <a:pt x="44433" y="119369"/>
                      <a:pt x="56551" y="101483"/>
                    </a:cubicBezTo>
                    <a:cubicBezTo>
                      <a:pt x="65702" y="87988"/>
                      <a:pt x="70129" y="83551"/>
                      <a:pt x="70129" y="83551"/>
                    </a:cubicBezTo>
                    <a:cubicBezTo>
                      <a:pt x="70129" y="83551"/>
                      <a:pt x="74428" y="88986"/>
                      <a:pt x="77690" y="98063"/>
                    </a:cubicBezTo>
                    <a:cubicBezTo>
                      <a:pt x="80953" y="107140"/>
                      <a:pt x="82303" y="118685"/>
                      <a:pt x="82303" y="118685"/>
                    </a:cubicBezTo>
                    <a:cubicBezTo>
                      <a:pt x="82303" y="118685"/>
                      <a:pt x="84530" y="106206"/>
                      <a:pt x="82987" y="96270"/>
                    </a:cubicBezTo>
                    <a:cubicBezTo>
                      <a:pt x="81443" y="86333"/>
                      <a:pt x="76128" y="78948"/>
                      <a:pt x="76128" y="78948"/>
                    </a:cubicBezTo>
                    <a:lnTo>
                      <a:pt x="94920" y="56357"/>
                    </a:lnTo>
                    <a:cubicBezTo>
                      <a:pt x="94920" y="56357"/>
                      <a:pt x="102980" y="68031"/>
                      <a:pt x="109192" y="77949"/>
                    </a:cubicBezTo>
                    <a:cubicBezTo>
                      <a:pt x="115403" y="87858"/>
                      <a:pt x="119323" y="99163"/>
                      <a:pt x="119323" y="99163"/>
                    </a:cubicBezTo>
                    <a:cubicBezTo>
                      <a:pt x="119323" y="99163"/>
                      <a:pt x="110310" y="110125"/>
                      <a:pt x="104672" y="124573"/>
                    </a:cubicBezTo>
                    <a:cubicBezTo>
                      <a:pt x="99043" y="139020"/>
                      <a:pt x="96796" y="156952"/>
                      <a:pt x="96796" y="156952"/>
                    </a:cubicBezTo>
                    <a:cubicBezTo>
                      <a:pt x="96796" y="156952"/>
                      <a:pt x="102601" y="140684"/>
                      <a:pt x="109016" y="128224"/>
                    </a:cubicBezTo>
                    <a:cubicBezTo>
                      <a:pt x="115440" y="115764"/>
                      <a:pt x="122475" y="107112"/>
                      <a:pt x="122475" y="107112"/>
                    </a:cubicBezTo>
                    <a:cubicBezTo>
                      <a:pt x="122475" y="107112"/>
                      <a:pt x="128261" y="112723"/>
                      <a:pt x="136487" y="132356"/>
                    </a:cubicBezTo>
                    <a:cubicBezTo>
                      <a:pt x="147201" y="157932"/>
                      <a:pt x="163801" y="209695"/>
                      <a:pt x="163801"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78" name="Google Shape;12578;p17"/>
            <p:cNvGrpSpPr/>
            <p:nvPr/>
          </p:nvGrpSpPr>
          <p:grpSpPr>
            <a:xfrm>
              <a:off x="5100045" y="2616396"/>
              <a:ext cx="211136" cy="206340"/>
              <a:chOff x="5100045" y="2616396"/>
              <a:chExt cx="211136" cy="206340"/>
            </a:xfrm>
          </p:grpSpPr>
          <p:sp>
            <p:nvSpPr>
              <p:cNvPr id="12579" name="Google Shape;12579;p17"/>
              <p:cNvSpPr/>
              <p:nvPr/>
            </p:nvSpPr>
            <p:spPr>
              <a:xfrm>
                <a:off x="5100045" y="2616396"/>
                <a:ext cx="211136" cy="206340"/>
              </a:xfrm>
              <a:custGeom>
                <a:avLst/>
                <a:gdLst/>
                <a:ahLst/>
                <a:cxnLst/>
                <a:rect l="l" t="t" r="r" b="b"/>
                <a:pathLst>
                  <a:path w="211136" h="206340" extrusionOk="0">
                    <a:moveTo>
                      <a:pt x="86120" y="149687"/>
                    </a:moveTo>
                    <a:cubicBezTo>
                      <a:pt x="86120" y="149687"/>
                      <a:pt x="100642" y="182778"/>
                      <a:pt x="124730" y="195414"/>
                    </a:cubicBezTo>
                    <a:cubicBezTo>
                      <a:pt x="162664" y="215306"/>
                      <a:pt x="177657" y="201958"/>
                      <a:pt x="177657" y="201958"/>
                    </a:cubicBezTo>
                    <a:cubicBezTo>
                      <a:pt x="177657" y="201958"/>
                      <a:pt x="150547" y="187696"/>
                      <a:pt x="159725" y="169348"/>
                    </a:cubicBezTo>
                    <a:cubicBezTo>
                      <a:pt x="164486" y="159818"/>
                      <a:pt x="181983" y="155815"/>
                      <a:pt x="181983" y="155815"/>
                    </a:cubicBezTo>
                    <a:cubicBezTo>
                      <a:pt x="181983" y="155815"/>
                      <a:pt x="181872" y="141617"/>
                      <a:pt x="189156" y="132836"/>
                    </a:cubicBezTo>
                    <a:cubicBezTo>
                      <a:pt x="196449" y="124055"/>
                      <a:pt x="211137" y="120672"/>
                      <a:pt x="211137" y="120672"/>
                    </a:cubicBezTo>
                    <a:cubicBezTo>
                      <a:pt x="211137" y="120672"/>
                      <a:pt x="199259" y="110135"/>
                      <a:pt x="184941" y="104228"/>
                    </a:cubicBezTo>
                    <a:cubicBezTo>
                      <a:pt x="170623" y="98322"/>
                      <a:pt x="153855" y="97055"/>
                      <a:pt x="153855" y="97055"/>
                    </a:cubicBezTo>
                    <a:cubicBezTo>
                      <a:pt x="153855" y="97055"/>
                      <a:pt x="159263" y="91066"/>
                      <a:pt x="163395" y="84752"/>
                    </a:cubicBezTo>
                    <a:cubicBezTo>
                      <a:pt x="167536" y="78439"/>
                      <a:pt x="170410" y="71802"/>
                      <a:pt x="170410" y="71802"/>
                    </a:cubicBezTo>
                    <a:cubicBezTo>
                      <a:pt x="170410" y="71802"/>
                      <a:pt x="163385" y="68003"/>
                      <a:pt x="156777" y="66423"/>
                    </a:cubicBezTo>
                    <a:cubicBezTo>
                      <a:pt x="150158" y="64842"/>
                      <a:pt x="143947" y="65480"/>
                      <a:pt x="143947" y="65480"/>
                    </a:cubicBezTo>
                    <a:cubicBezTo>
                      <a:pt x="143947" y="65480"/>
                      <a:pt x="145962" y="46577"/>
                      <a:pt x="145389" y="30207"/>
                    </a:cubicBezTo>
                    <a:cubicBezTo>
                      <a:pt x="144816" y="13846"/>
                      <a:pt x="141655" y="0"/>
                      <a:pt x="141655" y="0"/>
                    </a:cubicBezTo>
                    <a:cubicBezTo>
                      <a:pt x="141655" y="0"/>
                      <a:pt x="124868" y="5010"/>
                      <a:pt x="112335" y="12220"/>
                    </a:cubicBezTo>
                    <a:cubicBezTo>
                      <a:pt x="99810" y="19429"/>
                      <a:pt x="91528" y="28839"/>
                      <a:pt x="91528" y="28839"/>
                    </a:cubicBezTo>
                    <a:cubicBezTo>
                      <a:pt x="91528" y="28839"/>
                      <a:pt x="89032" y="22674"/>
                      <a:pt x="85520" y="17756"/>
                    </a:cubicBezTo>
                    <a:cubicBezTo>
                      <a:pt x="82007" y="12839"/>
                      <a:pt x="77468" y="9169"/>
                      <a:pt x="77468" y="9169"/>
                    </a:cubicBezTo>
                    <a:cubicBezTo>
                      <a:pt x="77468" y="9169"/>
                      <a:pt x="70832" y="18034"/>
                      <a:pt x="68280" y="28774"/>
                    </a:cubicBezTo>
                    <a:cubicBezTo>
                      <a:pt x="65739" y="39506"/>
                      <a:pt x="67291" y="52123"/>
                      <a:pt x="67291" y="52123"/>
                    </a:cubicBezTo>
                    <a:cubicBezTo>
                      <a:pt x="67291" y="52123"/>
                      <a:pt x="55090" y="33119"/>
                      <a:pt x="41956" y="20585"/>
                    </a:cubicBezTo>
                    <a:cubicBezTo>
                      <a:pt x="28821" y="8051"/>
                      <a:pt x="14762" y="1987"/>
                      <a:pt x="14762" y="1987"/>
                    </a:cubicBezTo>
                    <a:cubicBezTo>
                      <a:pt x="14762" y="1987"/>
                      <a:pt x="21925" y="21703"/>
                      <a:pt x="21167" y="35476"/>
                    </a:cubicBezTo>
                    <a:cubicBezTo>
                      <a:pt x="20418" y="49258"/>
                      <a:pt x="11748" y="57078"/>
                      <a:pt x="11748" y="57078"/>
                    </a:cubicBezTo>
                    <a:cubicBezTo>
                      <a:pt x="11748" y="57078"/>
                      <a:pt x="33248" y="74307"/>
                      <a:pt x="17266" y="97554"/>
                    </a:cubicBezTo>
                    <a:cubicBezTo>
                      <a:pt x="10935" y="106779"/>
                      <a:pt x="0" y="103341"/>
                      <a:pt x="0" y="103341"/>
                    </a:cubicBezTo>
                    <a:cubicBezTo>
                      <a:pt x="0" y="103341"/>
                      <a:pt x="9909" y="124222"/>
                      <a:pt x="31418" y="136377"/>
                    </a:cubicBezTo>
                    <a:cubicBezTo>
                      <a:pt x="52918" y="148522"/>
                      <a:pt x="86120" y="149687"/>
                      <a:pt x="86120"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0" name="Google Shape;12580;p17"/>
              <p:cNvSpPr/>
              <p:nvPr/>
            </p:nvSpPr>
            <p:spPr>
              <a:xfrm>
                <a:off x="5125039" y="2633912"/>
                <a:ext cx="156481" cy="175550"/>
              </a:xfrm>
              <a:custGeom>
                <a:avLst/>
                <a:gdLst/>
                <a:ahLst/>
                <a:cxnLst/>
                <a:rect l="l" t="t" r="r" b="b"/>
                <a:pathLst>
                  <a:path w="156481" h="175550" extrusionOk="0">
                    <a:moveTo>
                      <a:pt x="107094" y="0"/>
                    </a:moveTo>
                    <a:cubicBezTo>
                      <a:pt x="107094" y="0"/>
                      <a:pt x="84494" y="36428"/>
                      <a:pt x="78079" y="56736"/>
                    </a:cubicBezTo>
                    <a:cubicBezTo>
                      <a:pt x="74502" y="68077"/>
                      <a:pt x="73152" y="76008"/>
                      <a:pt x="73152" y="76008"/>
                    </a:cubicBezTo>
                    <a:cubicBezTo>
                      <a:pt x="73152" y="76008"/>
                      <a:pt x="70481" y="70555"/>
                      <a:pt x="66728" y="56579"/>
                    </a:cubicBezTo>
                    <a:cubicBezTo>
                      <a:pt x="62975" y="42593"/>
                      <a:pt x="58159" y="20086"/>
                      <a:pt x="58159" y="20086"/>
                    </a:cubicBezTo>
                    <a:cubicBezTo>
                      <a:pt x="58159" y="20086"/>
                      <a:pt x="58594" y="40800"/>
                      <a:pt x="61737" y="56172"/>
                    </a:cubicBezTo>
                    <a:cubicBezTo>
                      <a:pt x="64870" y="71534"/>
                      <a:pt x="70712" y="81554"/>
                      <a:pt x="70712" y="81554"/>
                    </a:cubicBezTo>
                    <a:cubicBezTo>
                      <a:pt x="70712" y="81554"/>
                      <a:pt x="66599" y="91195"/>
                      <a:pt x="64473" y="101178"/>
                    </a:cubicBezTo>
                    <a:cubicBezTo>
                      <a:pt x="62356" y="111161"/>
                      <a:pt x="62217" y="121504"/>
                      <a:pt x="62217" y="121504"/>
                    </a:cubicBezTo>
                    <a:lnTo>
                      <a:pt x="44784" y="95225"/>
                    </a:lnTo>
                    <a:cubicBezTo>
                      <a:pt x="44784" y="95225"/>
                      <a:pt x="48796" y="90363"/>
                      <a:pt x="49184" y="79253"/>
                    </a:cubicBezTo>
                    <a:cubicBezTo>
                      <a:pt x="49572" y="68142"/>
                      <a:pt x="46337" y="50792"/>
                      <a:pt x="46337" y="50792"/>
                    </a:cubicBezTo>
                    <a:cubicBezTo>
                      <a:pt x="46337" y="50792"/>
                      <a:pt x="46124" y="66386"/>
                      <a:pt x="45163" y="75860"/>
                    </a:cubicBezTo>
                    <a:cubicBezTo>
                      <a:pt x="44202" y="85344"/>
                      <a:pt x="42492" y="88708"/>
                      <a:pt x="42492" y="88708"/>
                    </a:cubicBezTo>
                    <a:lnTo>
                      <a:pt x="29570" y="62402"/>
                    </a:lnTo>
                    <a:lnTo>
                      <a:pt x="14198" y="27370"/>
                    </a:lnTo>
                    <a:lnTo>
                      <a:pt x="25189" y="62522"/>
                    </a:lnTo>
                    <a:cubicBezTo>
                      <a:pt x="25189" y="62522"/>
                      <a:pt x="21417" y="62892"/>
                      <a:pt x="15122" y="58122"/>
                    </a:cubicBezTo>
                    <a:cubicBezTo>
                      <a:pt x="8828" y="53343"/>
                      <a:pt x="0" y="43425"/>
                      <a:pt x="0" y="43425"/>
                    </a:cubicBezTo>
                    <a:cubicBezTo>
                      <a:pt x="0" y="43425"/>
                      <a:pt x="7691" y="55275"/>
                      <a:pt x="14670" y="61598"/>
                    </a:cubicBezTo>
                    <a:cubicBezTo>
                      <a:pt x="21648" y="67929"/>
                      <a:pt x="27915" y="68715"/>
                      <a:pt x="27915" y="68715"/>
                    </a:cubicBezTo>
                    <a:lnTo>
                      <a:pt x="38462" y="89651"/>
                    </a:lnTo>
                    <a:lnTo>
                      <a:pt x="44008" y="101788"/>
                    </a:lnTo>
                    <a:cubicBezTo>
                      <a:pt x="44008" y="101788"/>
                      <a:pt x="38378" y="102453"/>
                      <a:pt x="28636" y="98525"/>
                    </a:cubicBezTo>
                    <a:cubicBezTo>
                      <a:pt x="18894" y="94606"/>
                      <a:pt x="5037" y="86102"/>
                      <a:pt x="5037" y="86102"/>
                    </a:cubicBezTo>
                    <a:cubicBezTo>
                      <a:pt x="5037" y="86102"/>
                      <a:pt x="16610" y="97240"/>
                      <a:pt x="27194" y="102814"/>
                    </a:cubicBezTo>
                    <a:cubicBezTo>
                      <a:pt x="37787" y="108388"/>
                      <a:pt x="47391" y="108388"/>
                      <a:pt x="47391" y="108388"/>
                    </a:cubicBezTo>
                    <a:lnTo>
                      <a:pt x="60877" y="127411"/>
                    </a:lnTo>
                    <a:cubicBezTo>
                      <a:pt x="60877" y="127411"/>
                      <a:pt x="59833" y="133243"/>
                      <a:pt x="59555" y="144270"/>
                    </a:cubicBezTo>
                    <a:cubicBezTo>
                      <a:pt x="59278" y="155298"/>
                      <a:pt x="59768" y="171520"/>
                      <a:pt x="59768" y="171520"/>
                    </a:cubicBezTo>
                    <a:lnTo>
                      <a:pt x="71793" y="175550"/>
                    </a:lnTo>
                    <a:cubicBezTo>
                      <a:pt x="71793" y="175550"/>
                      <a:pt x="68087" y="160132"/>
                      <a:pt x="67079" y="148338"/>
                    </a:cubicBezTo>
                    <a:cubicBezTo>
                      <a:pt x="66063" y="136552"/>
                      <a:pt x="67754" y="128381"/>
                      <a:pt x="67754" y="128381"/>
                    </a:cubicBezTo>
                    <a:lnTo>
                      <a:pt x="83384" y="126227"/>
                    </a:lnTo>
                    <a:cubicBezTo>
                      <a:pt x="83384" y="126227"/>
                      <a:pt x="87276" y="137939"/>
                      <a:pt x="96381" y="148245"/>
                    </a:cubicBezTo>
                    <a:cubicBezTo>
                      <a:pt x="105495" y="158542"/>
                      <a:pt x="119295" y="169560"/>
                      <a:pt x="119295" y="169560"/>
                    </a:cubicBezTo>
                    <a:cubicBezTo>
                      <a:pt x="119295" y="169560"/>
                      <a:pt x="106696" y="157350"/>
                      <a:pt x="99126" y="146387"/>
                    </a:cubicBezTo>
                    <a:cubicBezTo>
                      <a:pt x="91556" y="135425"/>
                      <a:pt x="87951" y="125211"/>
                      <a:pt x="87951" y="125211"/>
                    </a:cubicBezTo>
                    <a:lnTo>
                      <a:pt x="112150" y="120765"/>
                    </a:lnTo>
                    <a:cubicBezTo>
                      <a:pt x="112150" y="120765"/>
                      <a:pt x="115829" y="126209"/>
                      <a:pt x="124286" y="128917"/>
                    </a:cubicBezTo>
                    <a:cubicBezTo>
                      <a:pt x="132744" y="131625"/>
                      <a:pt x="145971" y="131607"/>
                      <a:pt x="145971" y="131607"/>
                    </a:cubicBezTo>
                    <a:cubicBezTo>
                      <a:pt x="145971" y="131607"/>
                      <a:pt x="132494" y="128631"/>
                      <a:pt x="125063" y="125737"/>
                    </a:cubicBezTo>
                    <a:cubicBezTo>
                      <a:pt x="117640" y="122853"/>
                      <a:pt x="116272" y="120034"/>
                      <a:pt x="116272" y="120034"/>
                    </a:cubicBezTo>
                    <a:lnTo>
                      <a:pt x="156481" y="100078"/>
                    </a:lnTo>
                    <a:cubicBezTo>
                      <a:pt x="156481" y="100078"/>
                      <a:pt x="127105" y="110680"/>
                      <a:pt x="111697" y="114941"/>
                    </a:cubicBezTo>
                    <a:cubicBezTo>
                      <a:pt x="100060" y="118167"/>
                      <a:pt x="95466" y="118518"/>
                      <a:pt x="95466" y="118518"/>
                    </a:cubicBezTo>
                    <a:cubicBezTo>
                      <a:pt x="95466" y="118518"/>
                      <a:pt x="95826" y="113287"/>
                      <a:pt x="98544" y="106474"/>
                    </a:cubicBezTo>
                    <a:cubicBezTo>
                      <a:pt x="101270" y="99662"/>
                      <a:pt x="106252" y="92378"/>
                      <a:pt x="106252" y="92378"/>
                    </a:cubicBezTo>
                    <a:cubicBezTo>
                      <a:pt x="106252" y="92378"/>
                      <a:pt x="98867" y="98423"/>
                      <a:pt x="94791" y="104884"/>
                    </a:cubicBezTo>
                    <a:cubicBezTo>
                      <a:pt x="90705" y="111336"/>
                      <a:pt x="89938" y="118204"/>
                      <a:pt x="89938" y="118204"/>
                    </a:cubicBezTo>
                    <a:lnTo>
                      <a:pt x="68577" y="121864"/>
                    </a:lnTo>
                    <a:cubicBezTo>
                      <a:pt x="68577" y="121864"/>
                      <a:pt x="69981" y="111198"/>
                      <a:pt x="71525" y="102453"/>
                    </a:cubicBezTo>
                    <a:cubicBezTo>
                      <a:pt x="73059" y="93700"/>
                      <a:pt x="76526" y="85288"/>
                      <a:pt x="76526" y="85288"/>
                    </a:cubicBezTo>
                    <a:cubicBezTo>
                      <a:pt x="76526" y="85288"/>
                      <a:pt x="86832" y="83458"/>
                      <a:pt x="97037" y="77958"/>
                    </a:cubicBezTo>
                    <a:cubicBezTo>
                      <a:pt x="107232" y="72459"/>
                      <a:pt x="117317" y="63298"/>
                      <a:pt x="117317" y="63298"/>
                    </a:cubicBezTo>
                    <a:cubicBezTo>
                      <a:pt x="117317" y="63298"/>
                      <a:pt x="106132" y="69750"/>
                      <a:pt x="96482" y="73725"/>
                    </a:cubicBezTo>
                    <a:cubicBezTo>
                      <a:pt x="86842" y="77700"/>
                      <a:pt x="78754" y="79179"/>
                      <a:pt x="78754" y="79179"/>
                    </a:cubicBezTo>
                    <a:cubicBezTo>
                      <a:pt x="78754" y="79179"/>
                      <a:pt x="78384" y="73115"/>
                      <a:pt x="83643" y="57799"/>
                    </a:cubicBezTo>
                    <a:cubicBezTo>
                      <a:pt x="90483" y="37861"/>
                      <a:pt x="107094" y="0"/>
                      <a:pt x="10709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81" name="Google Shape;12581;p17"/>
            <p:cNvGrpSpPr/>
            <p:nvPr/>
          </p:nvGrpSpPr>
          <p:grpSpPr>
            <a:xfrm>
              <a:off x="3020232" y="3109397"/>
              <a:ext cx="365066" cy="364644"/>
              <a:chOff x="3020232" y="3109397"/>
              <a:chExt cx="365066" cy="364644"/>
            </a:xfrm>
          </p:grpSpPr>
          <p:sp>
            <p:nvSpPr>
              <p:cNvPr id="12582" name="Google Shape;12582;p17"/>
              <p:cNvSpPr/>
              <p:nvPr/>
            </p:nvSpPr>
            <p:spPr>
              <a:xfrm>
                <a:off x="3020232" y="3109397"/>
                <a:ext cx="365066" cy="364644"/>
              </a:xfrm>
              <a:custGeom>
                <a:avLst/>
                <a:gdLst/>
                <a:ahLst/>
                <a:cxnLst/>
                <a:rect l="l" t="t" r="r" b="b"/>
                <a:pathLst>
                  <a:path w="365066" h="364644" extrusionOk="0">
                    <a:moveTo>
                      <a:pt x="122669" y="128736"/>
                    </a:moveTo>
                    <a:cubicBezTo>
                      <a:pt x="122669" y="128736"/>
                      <a:pt x="126458" y="76880"/>
                      <a:pt x="160992" y="44501"/>
                    </a:cubicBezTo>
                    <a:cubicBezTo>
                      <a:pt x="215370" y="-6477"/>
                      <a:pt x="251050" y="299"/>
                      <a:pt x="251050" y="299"/>
                    </a:cubicBezTo>
                    <a:cubicBezTo>
                      <a:pt x="251050" y="299"/>
                      <a:pt x="212200" y="36801"/>
                      <a:pt x="240836" y="53874"/>
                    </a:cubicBezTo>
                    <a:cubicBezTo>
                      <a:pt x="255690" y="62728"/>
                      <a:pt x="289586" y="55953"/>
                      <a:pt x="289586" y="55953"/>
                    </a:cubicBezTo>
                    <a:cubicBezTo>
                      <a:pt x="289586" y="55953"/>
                      <a:pt x="298875" y="74042"/>
                      <a:pt x="317741" y="80254"/>
                    </a:cubicBezTo>
                    <a:cubicBezTo>
                      <a:pt x="336606" y="86466"/>
                      <a:pt x="365067" y="80790"/>
                      <a:pt x="365067" y="80790"/>
                    </a:cubicBezTo>
                    <a:cubicBezTo>
                      <a:pt x="365067" y="80790"/>
                      <a:pt x="350934" y="102225"/>
                      <a:pt x="329332" y="119437"/>
                    </a:cubicBezTo>
                    <a:cubicBezTo>
                      <a:pt x="307730" y="136648"/>
                      <a:pt x="278669" y="149616"/>
                      <a:pt x="278669" y="149616"/>
                    </a:cubicBezTo>
                    <a:cubicBezTo>
                      <a:pt x="278669" y="149616"/>
                      <a:pt x="292303" y="153563"/>
                      <a:pt x="303903" y="158767"/>
                    </a:cubicBezTo>
                    <a:cubicBezTo>
                      <a:pt x="315504" y="163980"/>
                      <a:pt x="325071" y="170460"/>
                      <a:pt x="325071" y="170460"/>
                    </a:cubicBezTo>
                    <a:cubicBezTo>
                      <a:pt x="325071" y="170460"/>
                      <a:pt x="315079" y="180036"/>
                      <a:pt x="304329" y="186534"/>
                    </a:cubicBezTo>
                    <a:cubicBezTo>
                      <a:pt x="293588" y="193023"/>
                      <a:pt x="282089" y="196434"/>
                      <a:pt x="282089" y="196434"/>
                    </a:cubicBezTo>
                    <a:cubicBezTo>
                      <a:pt x="282089" y="196434"/>
                      <a:pt x="298311" y="219052"/>
                      <a:pt x="308220" y="240220"/>
                    </a:cubicBezTo>
                    <a:cubicBezTo>
                      <a:pt x="318138" y="261396"/>
                      <a:pt x="321734" y="281112"/>
                      <a:pt x="321734" y="281112"/>
                    </a:cubicBezTo>
                    <a:cubicBezTo>
                      <a:pt x="321734" y="281112"/>
                      <a:pt x="288448" y="286131"/>
                      <a:pt x="261273" y="285475"/>
                    </a:cubicBezTo>
                    <a:cubicBezTo>
                      <a:pt x="234107" y="284819"/>
                      <a:pt x="213041" y="278487"/>
                      <a:pt x="213041" y="278487"/>
                    </a:cubicBezTo>
                    <a:cubicBezTo>
                      <a:pt x="213041" y="278487"/>
                      <a:pt x="212718" y="288008"/>
                      <a:pt x="209732" y="296632"/>
                    </a:cubicBezTo>
                    <a:cubicBezTo>
                      <a:pt x="206746" y="305256"/>
                      <a:pt x="201099" y="312993"/>
                      <a:pt x="201099" y="312993"/>
                    </a:cubicBezTo>
                    <a:cubicBezTo>
                      <a:pt x="201099" y="312993"/>
                      <a:pt x="183342" y="306245"/>
                      <a:pt x="171631" y="294340"/>
                    </a:cubicBezTo>
                    <a:cubicBezTo>
                      <a:pt x="159919" y="282434"/>
                      <a:pt x="154263" y="265371"/>
                      <a:pt x="154263" y="265371"/>
                    </a:cubicBezTo>
                    <a:cubicBezTo>
                      <a:pt x="154263" y="265371"/>
                      <a:pt x="145186" y="297769"/>
                      <a:pt x="130128" y="322587"/>
                    </a:cubicBezTo>
                    <a:cubicBezTo>
                      <a:pt x="115071" y="347396"/>
                      <a:pt x="94042" y="364645"/>
                      <a:pt x="94042" y="364645"/>
                    </a:cubicBezTo>
                    <a:cubicBezTo>
                      <a:pt x="94042" y="364645"/>
                      <a:pt x="93645" y="334752"/>
                      <a:pt x="83098" y="317772"/>
                    </a:cubicBezTo>
                    <a:cubicBezTo>
                      <a:pt x="72560" y="300791"/>
                      <a:pt x="51864" y="296734"/>
                      <a:pt x="51864" y="296734"/>
                    </a:cubicBezTo>
                    <a:cubicBezTo>
                      <a:pt x="51864" y="296734"/>
                      <a:pt x="78707" y="260287"/>
                      <a:pt x="34663" y="241606"/>
                    </a:cubicBezTo>
                    <a:cubicBezTo>
                      <a:pt x="17211" y="234202"/>
                      <a:pt x="0" y="245969"/>
                      <a:pt x="0" y="245969"/>
                    </a:cubicBezTo>
                    <a:cubicBezTo>
                      <a:pt x="0" y="245969"/>
                      <a:pt x="3725" y="212739"/>
                      <a:pt x="33969" y="182735"/>
                    </a:cubicBezTo>
                    <a:cubicBezTo>
                      <a:pt x="64214" y="152722"/>
                      <a:pt x="122669" y="128736"/>
                      <a:pt x="122669" y="1287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3" name="Google Shape;12583;p17"/>
              <p:cNvSpPr/>
              <p:nvPr/>
            </p:nvSpPr>
            <p:spPr>
              <a:xfrm>
                <a:off x="3073613" y="3151217"/>
                <a:ext cx="260838" cy="251780"/>
              </a:xfrm>
              <a:custGeom>
                <a:avLst/>
                <a:gdLst/>
                <a:ahLst/>
                <a:cxnLst/>
                <a:rect l="l" t="t" r="r" b="b"/>
                <a:pathLst>
                  <a:path w="260838" h="251780" extrusionOk="0">
                    <a:moveTo>
                      <a:pt x="239579" y="223541"/>
                    </a:moveTo>
                    <a:cubicBezTo>
                      <a:pt x="239579" y="223541"/>
                      <a:pt x="174940" y="192622"/>
                      <a:pt x="149927" y="171178"/>
                    </a:cubicBezTo>
                    <a:cubicBezTo>
                      <a:pt x="135970" y="159226"/>
                      <a:pt x="128270" y="150066"/>
                      <a:pt x="128270" y="150066"/>
                    </a:cubicBezTo>
                    <a:cubicBezTo>
                      <a:pt x="128270" y="150066"/>
                      <a:pt x="127133" y="158792"/>
                      <a:pt x="129786" y="179090"/>
                    </a:cubicBezTo>
                    <a:cubicBezTo>
                      <a:pt x="132430" y="199379"/>
                      <a:pt x="138873" y="231232"/>
                      <a:pt x="138873" y="231232"/>
                    </a:cubicBezTo>
                    <a:cubicBezTo>
                      <a:pt x="138873" y="231232"/>
                      <a:pt x="125811" y="204630"/>
                      <a:pt x="121144" y="182991"/>
                    </a:cubicBezTo>
                    <a:cubicBezTo>
                      <a:pt x="116476" y="161352"/>
                      <a:pt x="120201" y="144668"/>
                      <a:pt x="120201" y="144668"/>
                    </a:cubicBezTo>
                    <a:cubicBezTo>
                      <a:pt x="120201" y="144668"/>
                      <a:pt x="106428" y="135231"/>
                      <a:pt x="95974" y="123991"/>
                    </a:cubicBezTo>
                    <a:cubicBezTo>
                      <a:pt x="85510" y="112760"/>
                      <a:pt x="78365" y="99717"/>
                      <a:pt x="78365" y="99717"/>
                    </a:cubicBezTo>
                    <a:lnTo>
                      <a:pt x="64814" y="144899"/>
                    </a:lnTo>
                    <a:cubicBezTo>
                      <a:pt x="64814" y="144899"/>
                      <a:pt x="75232" y="148356"/>
                      <a:pt x="83347" y="162193"/>
                    </a:cubicBezTo>
                    <a:cubicBezTo>
                      <a:pt x="91454" y="176040"/>
                      <a:pt x="97268" y="200258"/>
                      <a:pt x="97268" y="200258"/>
                    </a:cubicBezTo>
                    <a:cubicBezTo>
                      <a:pt x="97268" y="200258"/>
                      <a:pt x="86472" y="180606"/>
                      <a:pt x="78430" y="169228"/>
                    </a:cubicBezTo>
                    <a:cubicBezTo>
                      <a:pt x="70388" y="157840"/>
                      <a:pt x="65083" y="154725"/>
                      <a:pt x="65083" y="154725"/>
                    </a:cubicBezTo>
                    <a:lnTo>
                      <a:pt x="59611" y="196884"/>
                    </a:lnTo>
                    <a:lnTo>
                      <a:pt x="55590" y="251780"/>
                    </a:lnTo>
                    <a:lnTo>
                      <a:pt x="51707" y="199703"/>
                    </a:lnTo>
                    <a:cubicBezTo>
                      <a:pt x="51707" y="199703"/>
                      <a:pt x="44738" y="201792"/>
                      <a:pt x="36696" y="212126"/>
                    </a:cubicBezTo>
                    <a:cubicBezTo>
                      <a:pt x="28654" y="222451"/>
                      <a:pt x="19541" y="241039"/>
                      <a:pt x="19541" y="241039"/>
                    </a:cubicBezTo>
                    <a:cubicBezTo>
                      <a:pt x="19541" y="241039"/>
                      <a:pt x="25327" y="220769"/>
                      <a:pt x="33553" y="208013"/>
                    </a:cubicBezTo>
                    <a:cubicBezTo>
                      <a:pt x="41780" y="195248"/>
                      <a:pt x="52438" y="189997"/>
                      <a:pt x="52438" y="189997"/>
                    </a:cubicBezTo>
                    <a:lnTo>
                      <a:pt x="57253" y="156268"/>
                    </a:lnTo>
                    <a:lnTo>
                      <a:pt x="59037" y="137098"/>
                    </a:lnTo>
                    <a:cubicBezTo>
                      <a:pt x="59037" y="137098"/>
                      <a:pt x="48565" y="140074"/>
                      <a:pt x="33803" y="151656"/>
                    </a:cubicBezTo>
                    <a:cubicBezTo>
                      <a:pt x="19041" y="163238"/>
                      <a:pt x="0" y="183435"/>
                      <a:pt x="0" y="183435"/>
                    </a:cubicBezTo>
                    <a:cubicBezTo>
                      <a:pt x="0" y="183435"/>
                      <a:pt x="13209" y="161445"/>
                      <a:pt x="28377" y="147191"/>
                    </a:cubicBezTo>
                    <a:cubicBezTo>
                      <a:pt x="43545" y="132947"/>
                      <a:pt x="60673" y="126431"/>
                      <a:pt x="60673" y="126431"/>
                    </a:cubicBezTo>
                    <a:lnTo>
                      <a:pt x="72024" y="93136"/>
                    </a:lnTo>
                    <a:cubicBezTo>
                      <a:pt x="72024" y="93136"/>
                      <a:pt x="66266" y="86435"/>
                      <a:pt x="58409" y="72625"/>
                    </a:cubicBezTo>
                    <a:cubicBezTo>
                      <a:pt x="50543" y="58806"/>
                      <a:pt x="40569" y="37889"/>
                      <a:pt x="40569" y="37889"/>
                    </a:cubicBezTo>
                    <a:lnTo>
                      <a:pt x="59343" y="24615"/>
                    </a:lnTo>
                    <a:cubicBezTo>
                      <a:pt x="59343" y="24615"/>
                      <a:pt x="63021" y="46698"/>
                      <a:pt x="69094" y="62356"/>
                    </a:cubicBezTo>
                    <a:cubicBezTo>
                      <a:pt x="75167" y="78005"/>
                      <a:pt x="83634" y="87230"/>
                      <a:pt x="83634" y="87230"/>
                    </a:cubicBezTo>
                    <a:lnTo>
                      <a:pt x="112963" y="79373"/>
                    </a:lnTo>
                    <a:cubicBezTo>
                      <a:pt x="112963" y="79373"/>
                      <a:pt x="112094" y="61866"/>
                      <a:pt x="121449" y="42603"/>
                    </a:cubicBezTo>
                    <a:cubicBezTo>
                      <a:pt x="130812" y="23349"/>
                      <a:pt x="148079" y="0"/>
                      <a:pt x="148079" y="0"/>
                    </a:cubicBezTo>
                    <a:cubicBezTo>
                      <a:pt x="148079" y="0"/>
                      <a:pt x="133752" y="24051"/>
                      <a:pt x="127577" y="43102"/>
                    </a:cubicBezTo>
                    <a:cubicBezTo>
                      <a:pt x="121402" y="62152"/>
                      <a:pt x="121800" y="77561"/>
                      <a:pt x="121800" y="77561"/>
                    </a:cubicBezTo>
                    <a:lnTo>
                      <a:pt x="167924" y="66793"/>
                    </a:lnTo>
                    <a:cubicBezTo>
                      <a:pt x="167924" y="66793"/>
                      <a:pt x="170864" y="57392"/>
                      <a:pt x="184137" y="48223"/>
                    </a:cubicBezTo>
                    <a:cubicBezTo>
                      <a:pt x="197420" y="39044"/>
                      <a:pt x="221018" y="30106"/>
                      <a:pt x="221018" y="30106"/>
                    </a:cubicBezTo>
                    <a:cubicBezTo>
                      <a:pt x="221018" y="30106"/>
                      <a:pt x="198963" y="43010"/>
                      <a:pt x="187650" y="51717"/>
                    </a:cubicBezTo>
                    <a:cubicBezTo>
                      <a:pt x="176336" y="60424"/>
                      <a:pt x="175772" y="64925"/>
                      <a:pt x="175772" y="64925"/>
                    </a:cubicBezTo>
                    <a:lnTo>
                      <a:pt x="260839" y="62994"/>
                    </a:lnTo>
                    <a:cubicBezTo>
                      <a:pt x="260839" y="62994"/>
                      <a:pt x="201357" y="69464"/>
                      <a:pt x="171012" y="74492"/>
                    </a:cubicBezTo>
                    <a:cubicBezTo>
                      <a:pt x="148107" y="78291"/>
                      <a:pt x="139667" y="80953"/>
                      <a:pt x="139667" y="80953"/>
                    </a:cubicBezTo>
                    <a:cubicBezTo>
                      <a:pt x="139667" y="80953"/>
                      <a:pt x="143808" y="87359"/>
                      <a:pt x="153218" y="94162"/>
                    </a:cubicBezTo>
                    <a:cubicBezTo>
                      <a:pt x="162619" y="100965"/>
                      <a:pt x="176364" y="106835"/>
                      <a:pt x="176364" y="106835"/>
                    </a:cubicBezTo>
                    <a:cubicBezTo>
                      <a:pt x="176364" y="106835"/>
                      <a:pt x="159152" y="104164"/>
                      <a:pt x="147561" y="98738"/>
                    </a:cubicBezTo>
                    <a:cubicBezTo>
                      <a:pt x="135979" y="93302"/>
                      <a:pt x="130017" y="85113"/>
                      <a:pt x="130017" y="85113"/>
                    </a:cubicBezTo>
                    <a:lnTo>
                      <a:pt x="89467" y="94939"/>
                    </a:lnTo>
                    <a:cubicBezTo>
                      <a:pt x="89467" y="94939"/>
                      <a:pt x="99108" y="107537"/>
                      <a:pt x="107685" y="117594"/>
                    </a:cubicBezTo>
                    <a:cubicBezTo>
                      <a:pt x="116272" y="127660"/>
                      <a:pt x="128076" y="135988"/>
                      <a:pt x="128076" y="135988"/>
                    </a:cubicBezTo>
                    <a:cubicBezTo>
                      <a:pt x="128076" y="135988"/>
                      <a:pt x="147690" y="131321"/>
                      <a:pt x="169560" y="131385"/>
                    </a:cubicBezTo>
                    <a:cubicBezTo>
                      <a:pt x="191421" y="131450"/>
                      <a:pt x="215537" y="136247"/>
                      <a:pt x="215537" y="136247"/>
                    </a:cubicBezTo>
                    <a:cubicBezTo>
                      <a:pt x="215537" y="136247"/>
                      <a:pt x="191264" y="135637"/>
                      <a:pt x="171409" y="137135"/>
                    </a:cubicBezTo>
                    <a:cubicBezTo>
                      <a:pt x="151564" y="138632"/>
                      <a:pt x="136127" y="142237"/>
                      <a:pt x="136127" y="142237"/>
                    </a:cubicBezTo>
                    <a:cubicBezTo>
                      <a:pt x="136127" y="142237"/>
                      <a:pt x="139538" y="150186"/>
                      <a:pt x="159134" y="166066"/>
                    </a:cubicBezTo>
                    <a:cubicBezTo>
                      <a:pt x="184664" y="186744"/>
                      <a:pt x="239579" y="223541"/>
                      <a:pt x="239579" y="2235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84" name="Google Shape;12584;p17"/>
            <p:cNvGrpSpPr/>
            <p:nvPr/>
          </p:nvGrpSpPr>
          <p:grpSpPr>
            <a:xfrm>
              <a:off x="1451933" y="1085445"/>
              <a:ext cx="4395364" cy="2889383"/>
              <a:chOff x="1451933" y="1085445"/>
              <a:chExt cx="4395364" cy="2889383"/>
            </a:xfrm>
          </p:grpSpPr>
          <p:grpSp>
            <p:nvGrpSpPr>
              <p:cNvPr id="12585" name="Google Shape;12585;p17"/>
              <p:cNvGrpSpPr/>
              <p:nvPr/>
            </p:nvGrpSpPr>
            <p:grpSpPr>
              <a:xfrm>
                <a:off x="3704768" y="1085445"/>
                <a:ext cx="226499" cy="139059"/>
                <a:chOff x="3704768" y="1085445"/>
                <a:chExt cx="226499" cy="139059"/>
              </a:xfrm>
            </p:grpSpPr>
            <p:sp>
              <p:nvSpPr>
                <p:cNvPr id="12586" name="Google Shape;12586;p17"/>
                <p:cNvSpPr/>
                <p:nvPr/>
              </p:nvSpPr>
              <p:spPr>
                <a:xfrm>
                  <a:off x="3704768" y="1085445"/>
                  <a:ext cx="226499" cy="139059"/>
                </a:xfrm>
                <a:custGeom>
                  <a:avLst/>
                  <a:gdLst/>
                  <a:ahLst/>
                  <a:cxnLst/>
                  <a:rect l="l" t="t" r="r" b="b"/>
                  <a:pathLst>
                    <a:path w="226499" h="139059" extrusionOk="0">
                      <a:moveTo>
                        <a:pt x="88505" y="100512"/>
                      </a:moveTo>
                      <a:cubicBezTo>
                        <a:pt x="88505" y="100512"/>
                        <a:pt x="58464" y="104718"/>
                        <a:pt x="35892" y="93857"/>
                      </a:cubicBezTo>
                      <a:cubicBezTo>
                        <a:pt x="361" y="76748"/>
                        <a:pt x="0" y="61034"/>
                        <a:pt x="0" y="61034"/>
                      </a:cubicBezTo>
                      <a:cubicBezTo>
                        <a:pt x="0" y="61034"/>
                        <a:pt x="25428" y="73244"/>
                        <a:pt x="31779" y="59333"/>
                      </a:cubicBezTo>
                      <a:cubicBezTo>
                        <a:pt x="35069" y="52105"/>
                        <a:pt x="27185" y="38647"/>
                        <a:pt x="27185" y="38647"/>
                      </a:cubicBezTo>
                      <a:cubicBezTo>
                        <a:pt x="27185" y="38647"/>
                        <a:pt x="36410" y="32731"/>
                        <a:pt x="37713" y="24125"/>
                      </a:cubicBezTo>
                      <a:cubicBezTo>
                        <a:pt x="39016" y="15520"/>
                        <a:pt x="32407" y="4224"/>
                        <a:pt x="32407" y="4224"/>
                      </a:cubicBezTo>
                      <a:cubicBezTo>
                        <a:pt x="32407" y="4224"/>
                        <a:pt x="46318" y="7755"/>
                        <a:pt x="58695" y="14882"/>
                      </a:cubicBezTo>
                      <a:cubicBezTo>
                        <a:pt x="71072" y="22018"/>
                        <a:pt x="81924" y="32758"/>
                        <a:pt x="81924" y="32758"/>
                      </a:cubicBezTo>
                      <a:cubicBezTo>
                        <a:pt x="81924" y="32758"/>
                        <a:pt x="82553" y="26602"/>
                        <a:pt x="84152" y="21158"/>
                      </a:cubicBezTo>
                      <a:cubicBezTo>
                        <a:pt x="85751" y="15705"/>
                        <a:pt x="88311" y="10972"/>
                        <a:pt x="88311" y="10972"/>
                      </a:cubicBezTo>
                      <a:cubicBezTo>
                        <a:pt x="88311" y="10972"/>
                        <a:pt x="94966" y="14087"/>
                        <a:pt x="99939" y="17867"/>
                      </a:cubicBezTo>
                      <a:cubicBezTo>
                        <a:pt x="104921" y="21648"/>
                        <a:pt x="108230" y="26094"/>
                        <a:pt x="108230" y="26094"/>
                      </a:cubicBezTo>
                      <a:cubicBezTo>
                        <a:pt x="108230" y="26094"/>
                        <a:pt x="119212" y="16758"/>
                        <a:pt x="130119" y="10242"/>
                      </a:cubicBezTo>
                      <a:cubicBezTo>
                        <a:pt x="141017" y="3716"/>
                        <a:pt x="151850" y="0"/>
                        <a:pt x="151850" y="0"/>
                      </a:cubicBezTo>
                      <a:cubicBezTo>
                        <a:pt x="151850" y="0"/>
                        <a:pt x="158653" y="13394"/>
                        <a:pt x="161500" y="24865"/>
                      </a:cubicBezTo>
                      <a:cubicBezTo>
                        <a:pt x="164347" y="36336"/>
                        <a:pt x="163238" y="45875"/>
                        <a:pt x="163238" y="45875"/>
                      </a:cubicBezTo>
                      <a:cubicBezTo>
                        <a:pt x="163238" y="45875"/>
                        <a:pt x="168700" y="44950"/>
                        <a:pt x="173979" y="45237"/>
                      </a:cubicBezTo>
                      <a:cubicBezTo>
                        <a:pt x="179257" y="45524"/>
                        <a:pt x="184340" y="47021"/>
                        <a:pt x="184340" y="47021"/>
                      </a:cubicBezTo>
                      <a:cubicBezTo>
                        <a:pt x="184340" y="47021"/>
                        <a:pt x="182593" y="55229"/>
                        <a:pt x="177186" y="61468"/>
                      </a:cubicBezTo>
                      <a:cubicBezTo>
                        <a:pt x="171779" y="67708"/>
                        <a:pt x="162720" y="71987"/>
                        <a:pt x="162720" y="71987"/>
                      </a:cubicBezTo>
                      <a:cubicBezTo>
                        <a:pt x="162720" y="71987"/>
                        <a:pt x="182279" y="72181"/>
                        <a:pt x="198224" y="75712"/>
                      </a:cubicBezTo>
                      <a:cubicBezTo>
                        <a:pt x="214169" y="79253"/>
                        <a:pt x="226499" y="86148"/>
                        <a:pt x="226499" y="86148"/>
                      </a:cubicBezTo>
                      <a:cubicBezTo>
                        <a:pt x="226499" y="86148"/>
                        <a:pt x="209492" y="89651"/>
                        <a:pt x="201052" y="95974"/>
                      </a:cubicBezTo>
                      <a:cubicBezTo>
                        <a:pt x="192613" y="102296"/>
                        <a:pt x="192752" y="111429"/>
                        <a:pt x="192752" y="111429"/>
                      </a:cubicBezTo>
                      <a:cubicBezTo>
                        <a:pt x="192752" y="111429"/>
                        <a:pt x="168775" y="104237"/>
                        <a:pt x="163339" y="124804"/>
                      </a:cubicBezTo>
                      <a:cubicBezTo>
                        <a:pt x="161176" y="132947"/>
                        <a:pt x="169930" y="138845"/>
                        <a:pt x="169930" y="138845"/>
                      </a:cubicBezTo>
                      <a:cubicBezTo>
                        <a:pt x="169930" y="138845"/>
                        <a:pt x="150537" y="140998"/>
                        <a:pt x="129823" y="131672"/>
                      </a:cubicBezTo>
                      <a:cubicBezTo>
                        <a:pt x="109118" y="122345"/>
                        <a:pt x="88505" y="100512"/>
                        <a:pt x="88505" y="1005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7" name="Google Shape;12587;p17"/>
                <p:cNvSpPr/>
                <p:nvPr/>
              </p:nvSpPr>
              <p:spPr>
                <a:xfrm>
                  <a:off x="3734338" y="1099273"/>
                  <a:ext cx="154623" cy="104949"/>
                </a:xfrm>
                <a:custGeom>
                  <a:avLst/>
                  <a:gdLst/>
                  <a:ahLst/>
                  <a:cxnLst/>
                  <a:rect l="l" t="t" r="r" b="b"/>
                  <a:pathLst>
                    <a:path w="154623" h="104949" extrusionOk="0">
                      <a:moveTo>
                        <a:pt x="116698" y="0"/>
                      </a:moveTo>
                      <a:cubicBezTo>
                        <a:pt x="116698" y="0"/>
                        <a:pt x="106715" y="30568"/>
                        <a:pt x="97453" y="43453"/>
                      </a:cubicBezTo>
                      <a:cubicBezTo>
                        <a:pt x="92286" y="50635"/>
                        <a:pt x="87969" y="54887"/>
                        <a:pt x="87969" y="54887"/>
                      </a:cubicBezTo>
                      <a:cubicBezTo>
                        <a:pt x="87969" y="54887"/>
                        <a:pt x="93090" y="54388"/>
                        <a:pt x="104348" y="51014"/>
                      </a:cubicBezTo>
                      <a:cubicBezTo>
                        <a:pt x="115616" y="47631"/>
                        <a:pt x="133031" y="41373"/>
                        <a:pt x="133031" y="41373"/>
                      </a:cubicBezTo>
                      <a:cubicBezTo>
                        <a:pt x="133031" y="41373"/>
                        <a:pt x="119396" y="49822"/>
                        <a:pt x="107602" y="54194"/>
                      </a:cubicBezTo>
                      <a:cubicBezTo>
                        <a:pt x="95807" y="58575"/>
                        <a:pt x="85852" y="58880"/>
                        <a:pt x="85852" y="58880"/>
                      </a:cubicBezTo>
                      <a:cubicBezTo>
                        <a:pt x="85852" y="58880"/>
                        <a:pt x="82099" y="65711"/>
                        <a:pt x="76923" y="71350"/>
                      </a:cubicBezTo>
                      <a:cubicBezTo>
                        <a:pt x="71756" y="76997"/>
                        <a:pt x="65166" y="81443"/>
                        <a:pt x="65166" y="81443"/>
                      </a:cubicBezTo>
                      <a:lnTo>
                        <a:pt x="92545" y="82081"/>
                      </a:lnTo>
                      <a:cubicBezTo>
                        <a:pt x="92545" y="82081"/>
                        <a:pt x="93284" y="77321"/>
                        <a:pt x="100216" y="72376"/>
                      </a:cubicBezTo>
                      <a:cubicBezTo>
                        <a:pt x="107158" y="67430"/>
                        <a:pt x="120284" y="62282"/>
                        <a:pt x="120284" y="62282"/>
                      </a:cubicBezTo>
                      <a:cubicBezTo>
                        <a:pt x="120284" y="62282"/>
                        <a:pt x="110357" y="69002"/>
                        <a:pt x="104810" y="73651"/>
                      </a:cubicBezTo>
                      <a:cubicBezTo>
                        <a:pt x="99274" y="78301"/>
                        <a:pt x="98118" y="80870"/>
                        <a:pt x="98118" y="80870"/>
                      </a:cubicBezTo>
                      <a:lnTo>
                        <a:pt x="122826" y="78448"/>
                      </a:lnTo>
                      <a:lnTo>
                        <a:pt x="154623" y="74002"/>
                      </a:lnTo>
                      <a:lnTo>
                        <a:pt x="125368" y="81453"/>
                      </a:lnTo>
                      <a:cubicBezTo>
                        <a:pt x="125368" y="81453"/>
                        <a:pt x="127383" y="84142"/>
                        <a:pt x="134232" y="86361"/>
                      </a:cubicBezTo>
                      <a:cubicBezTo>
                        <a:pt x="141082" y="88579"/>
                        <a:pt x="152765" y="90317"/>
                        <a:pt x="152765" y="90317"/>
                      </a:cubicBezTo>
                      <a:cubicBezTo>
                        <a:pt x="152765" y="90317"/>
                        <a:pt x="140518" y="90160"/>
                        <a:pt x="132263" y="88135"/>
                      </a:cubicBezTo>
                      <a:cubicBezTo>
                        <a:pt x="124009" y="86111"/>
                        <a:pt x="119748" y="82229"/>
                        <a:pt x="119748" y="82229"/>
                      </a:cubicBezTo>
                      <a:lnTo>
                        <a:pt x="99930" y="83976"/>
                      </a:lnTo>
                      <a:lnTo>
                        <a:pt x="88782" y="85372"/>
                      </a:lnTo>
                      <a:cubicBezTo>
                        <a:pt x="88782" y="85372"/>
                        <a:pt x="91722" y="89430"/>
                        <a:pt x="100078" y="94329"/>
                      </a:cubicBezTo>
                      <a:cubicBezTo>
                        <a:pt x="108443" y="99228"/>
                        <a:pt x="122216" y="104949"/>
                        <a:pt x="122216" y="104949"/>
                      </a:cubicBezTo>
                      <a:cubicBezTo>
                        <a:pt x="122216" y="104949"/>
                        <a:pt x="108110" y="101871"/>
                        <a:pt x="98174" y="97102"/>
                      </a:cubicBezTo>
                      <a:cubicBezTo>
                        <a:pt x="88246" y="92332"/>
                        <a:pt x="82497" y="85880"/>
                        <a:pt x="82497" y="85880"/>
                      </a:cubicBezTo>
                      <a:lnTo>
                        <a:pt x="62161" y="84845"/>
                      </a:lnTo>
                      <a:cubicBezTo>
                        <a:pt x="62161" y="84845"/>
                        <a:pt x="59019" y="88006"/>
                        <a:pt x="52068" y="92850"/>
                      </a:cubicBezTo>
                      <a:cubicBezTo>
                        <a:pt x="45117" y="97684"/>
                        <a:pt x="34367" y="104210"/>
                        <a:pt x="34367" y="104210"/>
                      </a:cubicBezTo>
                      <a:lnTo>
                        <a:pt x="24559" y="97822"/>
                      </a:lnTo>
                      <a:cubicBezTo>
                        <a:pt x="24559" y="97822"/>
                        <a:pt x="36724" y="93811"/>
                        <a:pt x="44941" y="89513"/>
                      </a:cubicBezTo>
                      <a:cubicBezTo>
                        <a:pt x="53149" y="85215"/>
                        <a:pt x="57411" y="80630"/>
                        <a:pt x="57411" y="80630"/>
                      </a:cubicBezTo>
                      <a:lnTo>
                        <a:pt x="49452" y="69214"/>
                      </a:lnTo>
                      <a:cubicBezTo>
                        <a:pt x="49452" y="69214"/>
                        <a:pt x="39562" y="71534"/>
                        <a:pt x="27462" y="69760"/>
                      </a:cubicBezTo>
                      <a:cubicBezTo>
                        <a:pt x="15372" y="67994"/>
                        <a:pt x="0" y="63363"/>
                        <a:pt x="0" y="63363"/>
                      </a:cubicBezTo>
                      <a:cubicBezTo>
                        <a:pt x="0" y="63363"/>
                        <a:pt x="15418" y="66682"/>
                        <a:pt x="27018" y="67135"/>
                      </a:cubicBezTo>
                      <a:cubicBezTo>
                        <a:pt x="38628" y="67597"/>
                        <a:pt x="47363" y="65711"/>
                        <a:pt x="47363" y="65711"/>
                      </a:cubicBezTo>
                      <a:lnTo>
                        <a:pt x="35762" y="47566"/>
                      </a:lnTo>
                      <a:cubicBezTo>
                        <a:pt x="35762" y="47566"/>
                        <a:pt x="30041" y="47391"/>
                        <a:pt x="23238" y="42843"/>
                      </a:cubicBezTo>
                      <a:cubicBezTo>
                        <a:pt x="16425" y="38304"/>
                        <a:pt x="8531" y="29403"/>
                        <a:pt x="8531" y="29403"/>
                      </a:cubicBezTo>
                      <a:cubicBezTo>
                        <a:pt x="8531" y="29403"/>
                        <a:pt x="18505" y="37214"/>
                        <a:pt x="24818" y="40985"/>
                      </a:cubicBezTo>
                      <a:cubicBezTo>
                        <a:pt x="31131" y="44756"/>
                        <a:pt x="33766" y="44488"/>
                        <a:pt x="33766" y="44488"/>
                      </a:cubicBezTo>
                      <a:lnTo>
                        <a:pt x="22581" y="9031"/>
                      </a:lnTo>
                      <a:cubicBezTo>
                        <a:pt x="22581" y="9031"/>
                        <a:pt x="33313" y="33248"/>
                        <a:pt x="39783" y="45413"/>
                      </a:cubicBezTo>
                      <a:cubicBezTo>
                        <a:pt x="44673" y="54601"/>
                        <a:pt x="47187" y="57836"/>
                        <a:pt x="47187" y="57836"/>
                      </a:cubicBezTo>
                      <a:cubicBezTo>
                        <a:pt x="47187" y="57836"/>
                        <a:pt x="50349" y="55386"/>
                        <a:pt x="53121" y="50681"/>
                      </a:cubicBezTo>
                      <a:cubicBezTo>
                        <a:pt x="55885" y="45976"/>
                        <a:pt x="57605" y="39552"/>
                        <a:pt x="57605" y="39552"/>
                      </a:cubicBezTo>
                      <a:cubicBezTo>
                        <a:pt x="57605" y="39552"/>
                        <a:pt x="58122" y="47067"/>
                        <a:pt x="56394" y="52539"/>
                      </a:cubicBezTo>
                      <a:cubicBezTo>
                        <a:pt x="54674" y="58002"/>
                        <a:pt x="50700" y="61422"/>
                        <a:pt x="50700" y="61422"/>
                      </a:cubicBezTo>
                      <a:lnTo>
                        <a:pt x="61117" y="77330"/>
                      </a:lnTo>
                      <a:cubicBezTo>
                        <a:pt x="61117" y="77330"/>
                        <a:pt x="67162" y="71876"/>
                        <a:pt x="71885" y="67153"/>
                      </a:cubicBezTo>
                      <a:cubicBezTo>
                        <a:pt x="76609" y="62430"/>
                        <a:pt x="79964" y="56542"/>
                        <a:pt x="79964" y="56542"/>
                      </a:cubicBezTo>
                      <a:cubicBezTo>
                        <a:pt x="79964" y="56542"/>
                        <a:pt x="74973" y="48842"/>
                        <a:pt x="72422" y="39663"/>
                      </a:cubicBezTo>
                      <a:cubicBezTo>
                        <a:pt x="69861" y="30485"/>
                        <a:pt x="69741" y="19836"/>
                        <a:pt x="69741" y="19836"/>
                      </a:cubicBezTo>
                      <a:cubicBezTo>
                        <a:pt x="69741" y="19836"/>
                        <a:pt x="72274" y="30087"/>
                        <a:pt x="75481" y="38240"/>
                      </a:cubicBezTo>
                      <a:cubicBezTo>
                        <a:pt x="78689" y="46402"/>
                        <a:pt x="82571" y="52475"/>
                        <a:pt x="82571" y="52475"/>
                      </a:cubicBezTo>
                      <a:cubicBezTo>
                        <a:pt x="82571" y="52475"/>
                        <a:pt x="86712" y="50155"/>
                        <a:pt x="93441" y="40162"/>
                      </a:cubicBezTo>
                      <a:cubicBezTo>
                        <a:pt x="102213" y="27138"/>
                        <a:pt x="116698" y="0"/>
                        <a:pt x="11669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88" name="Google Shape;12588;p17"/>
              <p:cNvGrpSpPr/>
              <p:nvPr/>
            </p:nvGrpSpPr>
            <p:grpSpPr>
              <a:xfrm>
                <a:off x="5010283" y="1270682"/>
                <a:ext cx="278422" cy="335728"/>
                <a:chOff x="5010283" y="1270682"/>
                <a:chExt cx="278422" cy="335728"/>
              </a:xfrm>
            </p:grpSpPr>
            <p:sp>
              <p:nvSpPr>
                <p:cNvPr id="12589" name="Google Shape;12589;p17"/>
                <p:cNvSpPr/>
                <p:nvPr/>
              </p:nvSpPr>
              <p:spPr>
                <a:xfrm>
                  <a:off x="5010283" y="1270682"/>
                  <a:ext cx="278422" cy="335728"/>
                </a:xfrm>
                <a:custGeom>
                  <a:avLst/>
                  <a:gdLst/>
                  <a:ahLst/>
                  <a:cxnLst/>
                  <a:rect l="l" t="t" r="r" b="b"/>
                  <a:pathLst>
                    <a:path w="278422" h="335728" extrusionOk="0">
                      <a:moveTo>
                        <a:pt x="194092" y="227784"/>
                      </a:moveTo>
                      <a:cubicBezTo>
                        <a:pt x="194092" y="227784"/>
                        <a:pt x="237296" y="228246"/>
                        <a:pt x="257372" y="197808"/>
                      </a:cubicBezTo>
                      <a:cubicBezTo>
                        <a:pt x="288994" y="149872"/>
                        <a:pt x="275609" y="115255"/>
                        <a:pt x="275609" y="115255"/>
                      </a:cubicBezTo>
                      <a:cubicBezTo>
                        <a:pt x="275609" y="115255"/>
                        <a:pt x="252945" y="149493"/>
                        <a:pt x="232332" y="120802"/>
                      </a:cubicBezTo>
                      <a:cubicBezTo>
                        <a:pt x="221628" y="105910"/>
                        <a:pt x="220121" y="74058"/>
                        <a:pt x="220121" y="74058"/>
                      </a:cubicBezTo>
                      <a:cubicBezTo>
                        <a:pt x="220121" y="74058"/>
                        <a:pt x="202772" y="63770"/>
                        <a:pt x="193464" y="45255"/>
                      </a:cubicBezTo>
                      <a:cubicBezTo>
                        <a:pt x="184155" y="26741"/>
                        <a:pt x="182880" y="0"/>
                        <a:pt x="182880" y="0"/>
                      </a:cubicBezTo>
                      <a:cubicBezTo>
                        <a:pt x="182880" y="0"/>
                        <a:pt x="167711" y="11822"/>
                        <a:pt x="157728" y="31095"/>
                      </a:cubicBezTo>
                      <a:cubicBezTo>
                        <a:pt x="147746" y="50376"/>
                        <a:pt x="142958" y="77117"/>
                        <a:pt x="142958" y="77117"/>
                      </a:cubicBezTo>
                      <a:cubicBezTo>
                        <a:pt x="142958" y="77117"/>
                        <a:pt x="136700" y="63779"/>
                        <a:pt x="129795" y="52290"/>
                      </a:cubicBezTo>
                      <a:cubicBezTo>
                        <a:pt x="122881" y="40800"/>
                        <a:pt x="115338" y="31150"/>
                        <a:pt x="115338" y="31150"/>
                      </a:cubicBezTo>
                      <a:cubicBezTo>
                        <a:pt x="115338" y="31150"/>
                        <a:pt x="109349" y="39941"/>
                        <a:pt x="106141" y="49692"/>
                      </a:cubicBezTo>
                      <a:cubicBezTo>
                        <a:pt x="102934" y="59453"/>
                        <a:pt x="102500" y="70166"/>
                        <a:pt x="102500" y="70166"/>
                      </a:cubicBezTo>
                      <a:cubicBezTo>
                        <a:pt x="102500" y="70166"/>
                        <a:pt x="79826" y="52891"/>
                        <a:pt x="59740" y="41752"/>
                      </a:cubicBezTo>
                      <a:cubicBezTo>
                        <a:pt x="39645" y="30614"/>
                        <a:pt x="22137" y="25623"/>
                        <a:pt x="22137" y="25623"/>
                      </a:cubicBezTo>
                      <a:cubicBezTo>
                        <a:pt x="22137" y="25623"/>
                        <a:pt x="25003" y="57022"/>
                        <a:pt x="31381" y="83033"/>
                      </a:cubicBezTo>
                      <a:cubicBezTo>
                        <a:pt x="37759" y="109044"/>
                        <a:pt x="47640" y="129657"/>
                        <a:pt x="47640" y="129657"/>
                      </a:cubicBezTo>
                      <a:cubicBezTo>
                        <a:pt x="47640" y="129657"/>
                        <a:pt x="39635" y="129222"/>
                        <a:pt x="32953" y="131394"/>
                      </a:cubicBezTo>
                      <a:cubicBezTo>
                        <a:pt x="26269" y="133567"/>
                        <a:pt x="20908" y="138345"/>
                        <a:pt x="20908" y="138345"/>
                      </a:cubicBezTo>
                      <a:cubicBezTo>
                        <a:pt x="20908" y="138345"/>
                        <a:pt x="30438" y="155843"/>
                        <a:pt x="43055" y="167970"/>
                      </a:cubicBezTo>
                      <a:cubicBezTo>
                        <a:pt x="55663" y="180088"/>
                        <a:pt x="71359" y="186836"/>
                        <a:pt x="71359" y="186836"/>
                      </a:cubicBezTo>
                      <a:cubicBezTo>
                        <a:pt x="71359" y="186836"/>
                        <a:pt x="45810" y="192964"/>
                        <a:pt x="27970" y="205387"/>
                      </a:cubicBezTo>
                      <a:cubicBezTo>
                        <a:pt x="10131" y="217820"/>
                        <a:pt x="0" y="236547"/>
                        <a:pt x="0" y="236547"/>
                      </a:cubicBezTo>
                      <a:cubicBezTo>
                        <a:pt x="0" y="236547"/>
                        <a:pt x="25456" y="239283"/>
                        <a:pt x="42122" y="250689"/>
                      </a:cubicBezTo>
                      <a:cubicBezTo>
                        <a:pt x="58788" y="262105"/>
                        <a:pt x="66663" y="282191"/>
                        <a:pt x="66663" y="282191"/>
                      </a:cubicBezTo>
                      <a:cubicBezTo>
                        <a:pt x="66663" y="282191"/>
                        <a:pt x="91851" y="259415"/>
                        <a:pt x="117141" y="302960"/>
                      </a:cubicBezTo>
                      <a:cubicBezTo>
                        <a:pt x="127161" y="320218"/>
                        <a:pt x="120857" y="335728"/>
                        <a:pt x="120857" y="335728"/>
                      </a:cubicBezTo>
                      <a:cubicBezTo>
                        <a:pt x="120857" y="335728"/>
                        <a:pt x="148263" y="334785"/>
                        <a:pt x="167249" y="308257"/>
                      </a:cubicBezTo>
                      <a:cubicBezTo>
                        <a:pt x="186244" y="281728"/>
                        <a:pt x="194092" y="227784"/>
                        <a:pt x="194092" y="2277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0" name="Google Shape;12590;p17"/>
                <p:cNvSpPr/>
                <p:nvPr/>
              </p:nvSpPr>
              <p:spPr>
                <a:xfrm>
                  <a:off x="5051952" y="1317370"/>
                  <a:ext cx="209315" cy="239680"/>
                </a:xfrm>
                <a:custGeom>
                  <a:avLst/>
                  <a:gdLst/>
                  <a:ahLst/>
                  <a:cxnLst/>
                  <a:rect l="l" t="t" r="r" b="b"/>
                  <a:pathLst>
                    <a:path w="209315" h="239680" extrusionOk="0">
                      <a:moveTo>
                        <a:pt x="0" y="7663"/>
                      </a:moveTo>
                      <a:cubicBezTo>
                        <a:pt x="0" y="7663"/>
                        <a:pt x="40088" y="71849"/>
                        <a:pt x="63631" y="97425"/>
                      </a:cubicBezTo>
                      <a:cubicBezTo>
                        <a:pt x="76775" y="111706"/>
                        <a:pt x="86195" y="119775"/>
                        <a:pt x="86195" y="119775"/>
                      </a:cubicBezTo>
                      <a:cubicBezTo>
                        <a:pt x="86195" y="119775"/>
                        <a:pt x="79031" y="120173"/>
                        <a:pt x="61237" y="116041"/>
                      </a:cubicBezTo>
                      <a:cubicBezTo>
                        <a:pt x="43453" y="111919"/>
                        <a:pt x="15039" y="103258"/>
                        <a:pt x="15039" y="103258"/>
                      </a:cubicBezTo>
                      <a:cubicBezTo>
                        <a:pt x="15039" y="103258"/>
                        <a:pt x="40412" y="117825"/>
                        <a:pt x="59777" y="123991"/>
                      </a:cubicBezTo>
                      <a:cubicBezTo>
                        <a:pt x="79142" y="130156"/>
                        <a:pt x="92499" y="127910"/>
                        <a:pt x="92499" y="127910"/>
                      </a:cubicBezTo>
                      <a:cubicBezTo>
                        <a:pt x="92499" y="127910"/>
                        <a:pt x="103461" y="141812"/>
                        <a:pt x="115237" y="152682"/>
                      </a:cubicBezTo>
                      <a:cubicBezTo>
                        <a:pt x="127013" y="163561"/>
                        <a:pt x="139612" y="171409"/>
                        <a:pt x="139612" y="171409"/>
                      </a:cubicBezTo>
                      <a:lnTo>
                        <a:pt x="104172" y="180800"/>
                      </a:lnTo>
                      <a:cubicBezTo>
                        <a:pt x="104172" y="180800"/>
                        <a:pt x="99006" y="170577"/>
                        <a:pt x="85520" y="161740"/>
                      </a:cubicBezTo>
                      <a:cubicBezTo>
                        <a:pt x="72033" y="152895"/>
                        <a:pt x="50238" y="145444"/>
                        <a:pt x="50238" y="145444"/>
                      </a:cubicBezTo>
                      <a:cubicBezTo>
                        <a:pt x="50238" y="145444"/>
                        <a:pt x="69224" y="157294"/>
                        <a:pt x="80602" y="165881"/>
                      </a:cubicBezTo>
                      <a:cubicBezTo>
                        <a:pt x="91990" y="174459"/>
                        <a:pt x="95770" y="179765"/>
                        <a:pt x="95770" y="179765"/>
                      </a:cubicBezTo>
                      <a:lnTo>
                        <a:pt x="61154" y="181678"/>
                      </a:lnTo>
                      <a:lnTo>
                        <a:pt x="15427" y="181198"/>
                      </a:lnTo>
                      <a:lnTo>
                        <a:pt x="60461" y="188999"/>
                      </a:lnTo>
                      <a:cubicBezTo>
                        <a:pt x="60461" y="188999"/>
                        <a:pt x="60183" y="195497"/>
                        <a:pt x="53131" y="202365"/>
                      </a:cubicBezTo>
                      <a:cubicBezTo>
                        <a:pt x="46087" y="209242"/>
                        <a:pt x="32268" y="216480"/>
                        <a:pt x="32268" y="216480"/>
                      </a:cubicBezTo>
                      <a:cubicBezTo>
                        <a:pt x="32268" y="216480"/>
                        <a:pt x="48232" y="212542"/>
                        <a:pt x="57299" y="205693"/>
                      </a:cubicBezTo>
                      <a:cubicBezTo>
                        <a:pt x="66367" y="198843"/>
                        <a:pt x="68539" y="189064"/>
                        <a:pt x="68539" y="189064"/>
                      </a:cubicBezTo>
                      <a:lnTo>
                        <a:pt x="96131" y="187123"/>
                      </a:lnTo>
                      <a:lnTo>
                        <a:pt x="112021" y="186929"/>
                      </a:lnTo>
                      <a:cubicBezTo>
                        <a:pt x="112021" y="186929"/>
                        <a:pt x="111743" y="196699"/>
                        <a:pt x="105069" y="209889"/>
                      </a:cubicBezTo>
                      <a:cubicBezTo>
                        <a:pt x="98395" y="223079"/>
                        <a:pt x="85335" y="239680"/>
                        <a:pt x="85335" y="239680"/>
                      </a:cubicBezTo>
                      <a:cubicBezTo>
                        <a:pt x="85335" y="239680"/>
                        <a:pt x="101169" y="228792"/>
                        <a:pt x="110024" y="215426"/>
                      </a:cubicBezTo>
                      <a:cubicBezTo>
                        <a:pt x="118870" y="202060"/>
                        <a:pt x="120727" y="186217"/>
                        <a:pt x="120727" y="186217"/>
                      </a:cubicBezTo>
                      <a:lnTo>
                        <a:pt x="146553" y="177990"/>
                      </a:lnTo>
                      <a:cubicBezTo>
                        <a:pt x="146553" y="177990"/>
                        <a:pt x="153477" y="184017"/>
                        <a:pt x="166880" y="192613"/>
                      </a:cubicBezTo>
                      <a:cubicBezTo>
                        <a:pt x="180282" y="201210"/>
                        <a:pt x="200174" y="212385"/>
                        <a:pt x="200174" y="212385"/>
                      </a:cubicBezTo>
                      <a:lnTo>
                        <a:pt x="207430" y="195497"/>
                      </a:lnTo>
                      <a:cubicBezTo>
                        <a:pt x="207430" y="195497"/>
                        <a:pt x="187899" y="190247"/>
                        <a:pt x="173304" y="183213"/>
                      </a:cubicBezTo>
                      <a:cubicBezTo>
                        <a:pt x="158717" y="176179"/>
                        <a:pt x="149077" y="167360"/>
                        <a:pt x="149077" y="167360"/>
                      </a:cubicBezTo>
                      <a:lnTo>
                        <a:pt x="149474" y="139963"/>
                      </a:lnTo>
                      <a:cubicBezTo>
                        <a:pt x="149474" y="139963"/>
                        <a:pt x="164513" y="142182"/>
                        <a:pt x="178859" y="134750"/>
                      </a:cubicBezTo>
                      <a:cubicBezTo>
                        <a:pt x="193196" y="127327"/>
                        <a:pt x="209316" y="112677"/>
                        <a:pt x="209316" y="112677"/>
                      </a:cubicBezTo>
                      <a:cubicBezTo>
                        <a:pt x="209316" y="112677"/>
                        <a:pt x="191975" y="124462"/>
                        <a:pt x="177121" y="128862"/>
                      </a:cubicBezTo>
                      <a:cubicBezTo>
                        <a:pt x="162276" y="133262"/>
                        <a:pt x="149123" y="131672"/>
                        <a:pt x="149123" y="131672"/>
                      </a:cubicBezTo>
                      <a:lnTo>
                        <a:pt x="148375" y="88459"/>
                      </a:lnTo>
                      <a:cubicBezTo>
                        <a:pt x="148375" y="88459"/>
                        <a:pt x="155723" y="86388"/>
                        <a:pt x="160668" y="74428"/>
                      </a:cubicBezTo>
                      <a:cubicBezTo>
                        <a:pt x="165613" y="62467"/>
                        <a:pt x="168146" y="40625"/>
                        <a:pt x="168146" y="40625"/>
                      </a:cubicBezTo>
                      <a:cubicBezTo>
                        <a:pt x="168146" y="40625"/>
                        <a:pt x="161916" y="60683"/>
                        <a:pt x="156943" y="70804"/>
                      </a:cubicBezTo>
                      <a:cubicBezTo>
                        <a:pt x="151980" y="80926"/>
                        <a:pt x="148282" y="81110"/>
                        <a:pt x="148282" y="81110"/>
                      </a:cubicBezTo>
                      <a:lnTo>
                        <a:pt x="131708" y="0"/>
                      </a:lnTo>
                      <a:cubicBezTo>
                        <a:pt x="131708" y="0"/>
                        <a:pt x="138955" y="56311"/>
                        <a:pt x="141183" y="84900"/>
                      </a:cubicBezTo>
                      <a:cubicBezTo>
                        <a:pt x="142856" y="106484"/>
                        <a:pt x="142403" y="114331"/>
                        <a:pt x="142403" y="114331"/>
                      </a:cubicBezTo>
                      <a:cubicBezTo>
                        <a:pt x="142403" y="114331"/>
                        <a:pt x="136081" y="109867"/>
                        <a:pt x="128298" y="100355"/>
                      </a:cubicBezTo>
                      <a:cubicBezTo>
                        <a:pt x="120506" y="90835"/>
                        <a:pt x="112584" y="77238"/>
                        <a:pt x="112584" y="77238"/>
                      </a:cubicBezTo>
                      <a:cubicBezTo>
                        <a:pt x="112584" y="77238"/>
                        <a:pt x="118537" y="93894"/>
                        <a:pt x="125627" y="105384"/>
                      </a:cubicBezTo>
                      <a:cubicBezTo>
                        <a:pt x="132716" y="116882"/>
                        <a:pt x="140943" y="123223"/>
                        <a:pt x="140943" y="123223"/>
                      </a:cubicBezTo>
                      <a:lnTo>
                        <a:pt x="141285" y="161186"/>
                      </a:lnTo>
                      <a:cubicBezTo>
                        <a:pt x="141285" y="161186"/>
                        <a:pt x="128538" y="150990"/>
                        <a:pt x="118158" y="141997"/>
                      </a:cubicBezTo>
                      <a:cubicBezTo>
                        <a:pt x="107777" y="133003"/>
                        <a:pt x="98183" y="121070"/>
                        <a:pt x="98183" y="121070"/>
                      </a:cubicBezTo>
                      <a:cubicBezTo>
                        <a:pt x="98183" y="121070"/>
                        <a:pt x="97943" y="102694"/>
                        <a:pt x="93201" y="81804"/>
                      </a:cubicBezTo>
                      <a:cubicBezTo>
                        <a:pt x="88468" y="60914"/>
                        <a:pt x="79234" y="37500"/>
                        <a:pt x="79234" y="37500"/>
                      </a:cubicBezTo>
                      <a:cubicBezTo>
                        <a:pt x="79234" y="37500"/>
                        <a:pt x="84947" y="60738"/>
                        <a:pt x="87932" y="79585"/>
                      </a:cubicBezTo>
                      <a:cubicBezTo>
                        <a:pt x="90908" y="98433"/>
                        <a:pt x="91158" y="112889"/>
                        <a:pt x="91158" y="112889"/>
                      </a:cubicBezTo>
                      <a:cubicBezTo>
                        <a:pt x="91158" y="112889"/>
                        <a:pt x="83680" y="109007"/>
                        <a:pt x="66007" y="89032"/>
                      </a:cubicBezTo>
                      <a:cubicBezTo>
                        <a:pt x="42991" y="63012"/>
                        <a:pt x="0" y="7663"/>
                        <a:pt x="0"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91" name="Google Shape;12591;p17"/>
              <p:cNvGrpSpPr/>
              <p:nvPr/>
            </p:nvGrpSpPr>
            <p:grpSpPr>
              <a:xfrm>
                <a:off x="4500521" y="1175312"/>
                <a:ext cx="150953" cy="285478"/>
                <a:chOff x="4500521" y="1175312"/>
                <a:chExt cx="150953" cy="285478"/>
              </a:xfrm>
            </p:grpSpPr>
            <p:sp>
              <p:nvSpPr>
                <p:cNvPr id="12592" name="Google Shape;12592;p17"/>
                <p:cNvSpPr/>
                <p:nvPr/>
              </p:nvSpPr>
              <p:spPr>
                <a:xfrm>
                  <a:off x="4500521" y="1175312"/>
                  <a:ext cx="140919" cy="285478"/>
                </a:xfrm>
                <a:custGeom>
                  <a:avLst/>
                  <a:gdLst/>
                  <a:ahLst/>
                  <a:cxnLst/>
                  <a:rect l="l" t="t" r="r" b="b"/>
                  <a:pathLst>
                    <a:path w="140919" h="285478" extrusionOk="0">
                      <a:moveTo>
                        <a:pt x="124351" y="107766"/>
                      </a:moveTo>
                      <a:cubicBezTo>
                        <a:pt x="124351" y="107766"/>
                        <a:pt x="139529" y="68944"/>
                        <a:pt x="136811" y="41565"/>
                      </a:cubicBezTo>
                      <a:cubicBezTo>
                        <a:pt x="132532" y="-1537"/>
                        <a:pt x="116827" y="7"/>
                        <a:pt x="116827" y="7"/>
                      </a:cubicBezTo>
                      <a:cubicBezTo>
                        <a:pt x="116827" y="7"/>
                        <a:pt x="119859" y="30861"/>
                        <a:pt x="103526" y="40724"/>
                      </a:cubicBezTo>
                      <a:cubicBezTo>
                        <a:pt x="95049" y="45845"/>
                        <a:pt x="84373" y="37517"/>
                        <a:pt x="84373" y="37517"/>
                      </a:cubicBezTo>
                      <a:cubicBezTo>
                        <a:pt x="84373" y="37517"/>
                        <a:pt x="75047" y="50023"/>
                        <a:pt x="65905" y="52787"/>
                      </a:cubicBezTo>
                      <a:cubicBezTo>
                        <a:pt x="56754" y="55550"/>
                        <a:pt x="47779" y="48572"/>
                        <a:pt x="47779" y="48572"/>
                      </a:cubicBezTo>
                      <a:cubicBezTo>
                        <a:pt x="47779" y="48572"/>
                        <a:pt x="46272" y="65847"/>
                        <a:pt x="48944" y="80711"/>
                      </a:cubicBezTo>
                      <a:cubicBezTo>
                        <a:pt x="51624" y="95574"/>
                        <a:pt x="58483" y="108034"/>
                        <a:pt x="58483" y="108034"/>
                      </a:cubicBezTo>
                      <a:cubicBezTo>
                        <a:pt x="58483" y="108034"/>
                        <a:pt x="52050" y="109624"/>
                        <a:pt x="45986" y="112351"/>
                      </a:cubicBezTo>
                      <a:cubicBezTo>
                        <a:pt x="39913" y="115087"/>
                        <a:pt x="34210" y="118960"/>
                        <a:pt x="34210" y="118960"/>
                      </a:cubicBezTo>
                      <a:cubicBezTo>
                        <a:pt x="34210" y="118960"/>
                        <a:pt x="34931" y="127039"/>
                        <a:pt x="36927" y="132899"/>
                      </a:cubicBezTo>
                      <a:cubicBezTo>
                        <a:pt x="38914" y="138759"/>
                        <a:pt x="42187" y="142410"/>
                        <a:pt x="42187" y="142410"/>
                      </a:cubicBezTo>
                      <a:cubicBezTo>
                        <a:pt x="42187" y="142410"/>
                        <a:pt x="28784" y="157597"/>
                        <a:pt x="18237" y="172331"/>
                      </a:cubicBezTo>
                      <a:cubicBezTo>
                        <a:pt x="7690" y="187056"/>
                        <a:pt x="0" y="201327"/>
                        <a:pt x="0" y="201327"/>
                      </a:cubicBezTo>
                      <a:cubicBezTo>
                        <a:pt x="0" y="201327"/>
                        <a:pt x="11018" y="208297"/>
                        <a:pt x="21537" y="210469"/>
                      </a:cubicBezTo>
                      <a:cubicBezTo>
                        <a:pt x="32047" y="212632"/>
                        <a:pt x="42067" y="209988"/>
                        <a:pt x="42067" y="209988"/>
                      </a:cubicBezTo>
                      <a:cubicBezTo>
                        <a:pt x="42067" y="209988"/>
                        <a:pt x="39146" y="217078"/>
                        <a:pt x="37510" y="223761"/>
                      </a:cubicBezTo>
                      <a:cubicBezTo>
                        <a:pt x="35874" y="230453"/>
                        <a:pt x="35531" y="236739"/>
                        <a:pt x="35531" y="236739"/>
                      </a:cubicBezTo>
                      <a:cubicBezTo>
                        <a:pt x="35531" y="236739"/>
                        <a:pt x="44433" y="233467"/>
                        <a:pt x="52696" y="225785"/>
                      </a:cubicBezTo>
                      <a:cubicBezTo>
                        <a:pt x="60951" y="218095"/>
                        <a:pt x="68567" y="205995"/>
                        <a:pt x="68567" y="205995"/>
                      </a:cubicBezTo>
                      <a:cubicBezTo>
                        <a:pt x="68567" y="205995"/>
                        <a:pt x="61625" y="230897"/>
                        <a:pt x="59379" y="250770"/>
                      </a:cubicBezTo>
                      <a:cubicBezTo>
                        <a:pt x="57133" y="270643"/>
                        <a:pt x="59583" y="285479"/>
                        <a:pt x="59583" y="285479"/>
                      </a:cubicBezTo>
                      <a:cubicBezTo>
                        <a:pt x="59583" y="285479"/>
                        <a:pt x="69316" y="263350"/>
                        <a:pt x="78753" y="251796"/>
                      </a:cubicBezTo>
                      <a:cubicBezTo>
                        <a:pt x="88200" y="240233"/>
                        <a:pt x="97342" y="239244"/>
                        <a:pt x="97342" y="239244"/>
                      </a:cubicBezTo>
                      <a:cubicBezTo>
                        <a:pt x="97342" y="239244"/>
                        <a:pt x="98849" y="209600"/>
                        <a:pt x="121541" y="200043"/>
                      </a:cubicBezTo>
                      <a:cubicBezTo>
                        <a:pt x="130535" y="196253"/>
                        <a:pt x="133289" y="206661"/>
                        <a:pt x="133289" y="206661"/>
                      </a:cubicBezTo>
                      <a:cubicBezTo>
                        <a:pt x="133289" y="206661"/>
                        <a:pt x="142524" y="181658"/>
                        <a:pt x="140675" y="156460"/>
                      </a:cubicBezTo>
                      <a:cubicBezTo>
                        <a:pt x="138826" y="131253"/>
                        <a:pt x="124351" y="107766"/>
                        <a:pt x="124351"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3" name="Google Shape;12593;p17"/>
                <p:cNvSpPr/>
                <p:nvPr/>
              </p:nvSpPr>
              <p:spPr>
                <a:xfrm>
                  <a:off x="4516484" y="1210942"/>
                  <a:ext cx="134990" cy="195719"/>
                </a:xfrm>
                <a:custGeom>
                  <a:avLst/>
                  <a:gdLst/>
                  <a:ahLst/>
                  <a:cxnLst/>
                  <a:rect l="l" t="t" r="r" b="b"/>
                  <a:pathLst>
                    <a:path w="134990" h="195719" extrusionOk="0">
                      <a:moveTo>
                        <a:pt x="0" y="156823"/>
                      </a:moveTo>
                      <a:cubicBezTo>
                        <a:pt x="0" y="156823"/>
                        <a:pt x="34432" y="140203"/>
                        <a:pt x="50793" y="126754"/>
                      </a:cubicBezTo>
                      <a:cubicBezTo>
                        <a:pt x="59916" y="119240"/>
                        <a:pt x="65767" y="113204"/>
                        <a:pt x="65767" y="113204"/>
                      </a:cubicBezTo>
                      <a:cubicBezTo>
                        <a:pt x="65767" y="113204"/>
                        <a:pt x="63400" y="119785"/>
                        <a:pt x="55895" y="134574"/>
                      </a:cubicBezTo>
                      <a:cubicBezTo>
                        <a:pt x="48380" y="149364"/>
                        <a:pt x="35735" y="172352"/>
                        <a:pt x="35735" y="172352"/>
                      </a:cubicBezTo>
                      <a:cubicBezTo>
                        <a:pt x="35735" y="172352"/>
                        <a:pt x="49212" y="153902"/>
                        <a:pt x="57919" y="138318"/>
                      </a:cubicBezTo>
                      <a:cubicBezTo>
                        <a:pt x="66626" y="122724"/>
                        <a:pt x="70555" y="109996"/>
                        <a:pt x="70555" y="109996"/>
                      </a:cubicBezTo>
                      <a:cubicBezTo>
                        <a:pt x="70555" y="109996"/>
                        <a:pt x="78809" y="104339"/>
                        <a:pt x="86379" y="97028"/>
                      </a:cubicBezTo>
                      <a:cubicBezTo>
                        <a:pt x="93950" y="89716"/>
                        <a:pt x="100836" y="80741"/>
                        <a:pt x="100836" y="80741"/>
                      </a:cubicBezTo>
                      <a:lnTo>
                        <a:pt x="91491" y="115561"/>
                      </a:lnTo>
                      <a:cubicBezTo>
                        <a:pt x="91491" y="115561"/>
                        <a:pt x="86435" y="117113"/>
                        <a:pt x="78920" y="126588"/>
                      </a:cubicBezTo>
                      <a:cubicBezTo>
                        <a:pt x="71405" y="136053"/>
                        <a:pt x="61441" y="153449"/>
                        <a:pt x="61441" y="153449"/>
                      </a:cubicBezTo>
                      <a:cubicBezTo>
                        <a:pt x="61441" y="153449"/>
                        <a:pt x="71830" y="139926"/>
                        <a:pt x="78532" y="132273"/>
                      </a:cubicBezTo>
                      <a:cubicBezTo>
                        <a:pt x="85233" y="124619"/>
                        <a:pt x="88237" y="122826"/>
                        <a:pt x="88237" y="122826"/>
                      </a:cubicBezTo>
                      <a:lnTo>
                        <a:pt x="76803" y="154623"/>
                      </a:lnTo>
                      <a:lnTo>
                        <a:pt x="60729" y="195719"/>
                      </a:lnTo>
                      <a:lnTo>
                        <a:pt x="78892" y="157479"/>
                      </a:lnTo>
                      <a:cubicBezTo>
                        <a:pt x="78892" y="157479"/>
                        <a:pt x="80870" y="159707"/>
                        <a:pt x="80611" y="168155"/>
                      </a:cubicBezTo>
                      <a:cubicBezTo>
                        <a:pt x="80343" y="176604"/>
                        <a:pt x="77848" y="191264"/>
                        <a:pt x="77848" y="191264"/>
                      </a:cubicBezTo>
                      <a:cubicBezTo>
                        <a:pt x="77848" y="191264"/>
                        <a:pt x="82146" y="175680"/>
                        <a:pt x="83116" y="165410"/>
                      </a:cubicBezTo>
                      <a:cubicBezTo>
                        <a:pt x="84087" y="155150"/>
                        <a:pt x="81730" y="150214"/>
                        <a:pt x="81730" y="150214"/>
                      </a:cubicBezTo>
                      <a:lnTo>
                        <a:pt x="90715" y="124730"/>
                      </a:lnTo>
                      <a:lnTo>
                        <a:pt x="96187" y="110347"/>
                      </a:lnTo>
                      <a:cubicBezTo>
                        <a:pt x="96187" y="110347"/>
                        <a:pt x="99200" y="113573"/>
                        <a:pt x="101085" y="123602"/>
                      </a:cubicBezTo>
                      <a:cubicBezTo>
                        <a:pt x="102971" y="133631"/>
                        <a:pt x="103720" y="150464"/>
                        <a:pt x="103720" y="150464"/>
                      </a:cubicBezTo>
                      <a:cubicBezTo>
                        <a:pt x="103720" y="150464"/>
                        <a:pt x="105763" y="132873"/>
                        <a:pt x="104580" y="120820"/>
                      </a:cubicBezTo>
                      <a:cubicBezTo>
                        <a:pt x="103396" y="108776"/>
                        <a:pt x="98987" y="102278"/>
                        <a:pt x="98987" y="102278"/>
                      </a:cubicBezTo>
                      <a:lnTo>
                        <a:pt x="105356" y="76480"/>
                      </a:lnTo>
                      <a:cubicBezTo>
                        <a:pt x="105356" y="76480"/>
                        <a:pt x="109682" y="72071"/>
                        <a:pt x="117095" y="62596"/>
                      </a:cubicBezTo>
                      <a:cubicBezTo>
                        <a:pt x="124499" y="53122"/>
                        <a:pt x="134990" y="38582"/>
                        <a:pt x="134990" y="38582"/>
                      </a:cubicBezTo>
                      <a:lnTo>
                        <a:pt x="132125" y="26908"/>
                      </a:lnTo>
                      <a:cubicBezTo>
                        <a:pt x="132125" y="26908"/>
                        <a:pt x="123649" y="42926"/>
                        <a:pt x="116328" y="53944"/>
                      </a:cubicBezTo>
                      <a:cubicBezTo>
                        <a:pt x="109007" y="64953"/>
                        <a:pt x="102842" y="70971"/>
                        <a:pt x="102842" y="70971"/>
                      </a:cubicBezTo>
                      <a:lnTo>
                        <a:pt x="94236" y="62282"/>
                      </a:lnTo>
                      <a:cubicBezTo>
                        <a:pt x="94236" y="62282"/>
                        <a:pt x="100180" y="49387"/>
                        <a:pt x="102805" y="34191"/>
                      </a:cubicBezTo>
                      <a:cubicBezTo>
                        <a:pt x="105430" y="18995"/>
                        <a:pt x="106364" y="0"/>
                        <a:pt x="106364" y="0"/>
                      </a:cubicBezTo>
                      <a:cubicBezTo>
                        <a:pt x="106364" y="0"/>
                        <a:pt x="104090" y="19236"/>
                        <a:pt x="100318" y="33960"/>
                      </a:cubicBezTo>
                      <a:cubicBezTo>
                        <a:pt x="96556" y="48685"/>
                        <a:pt x="91473" y="60073"/>
                        <a:pt x="91473" y="60073"/>
                      </a:cubicBezTo>
                      <a:lnTo>
                        <a:pt x="77423" y="47594"/>
                      </a:lnTo>
                      <a:cubicBezTo>
                        <a:pt x="77423" y="47594"/>
                        <a:pt x="79327" y="40338"/>
                        <a:pt x="77228" y="32241"/>
                      </a:cubicBezTo>
                      <a:cubicBezTo>
                        <a:pt x="75130" y="24144"/>
                        <a:pt x="69048" y="15205"/>
                        <a:pt x="69048" y="15205"/>
                      </a:cubicBezTo>
                      <a:cubicBezTo>
                        <a:pt x="69048" y="15205"/>
                        <a:pt x="73272" y="26935"/>
                        <a:pt x="74779" y="34487"/>
                      </a:cubicBezTo>
                      <a:cubicBezTo>
                        <a:pt x="76276" y="42048"/>
                        <a:pt x="75047" y="45440"/>
                        <a:pt x="75047" y="45440"/>
                      </a:cubicBezTo>
                      <a:lnTo>
                        <a:pt x="43407" y="35716"/>
                      </a:lnTo>
                      <a:cubicBezTo>
                        <a:pt x="43407" y="35716"/>
                        <a:pt x="63890" y="46309"/>
                        <a:pt x="73790" y="53002"/>
                      </a:cubicBezTo>
                      <a:cubicBezTo>
                        <a:pt x="81259" y="58048"/>
                        <a:pt x="83597" y="60849"/>
                        <a:pt x="83597" y="60849"/>
                      </a:cubicBezTo>
                      <a:cubicBezTo>
                        <a:pt x="83597" y="60849"/>
                        <a:pt x="79974" y="65194"/>
                        <a:pt x="74234" y="69325"/>
                      </a:cubicBezTo>
                      <a:cubicBezTo>
                        <a:pt x="68484" y="73448"/>
                        <a:pt x="61385" y="76461"/>
                        <a:pt x="61385" y="76461"/>
                      </a:cubicBezTo>
                      <a:cubicBezTo>
                        <a:pt x="61385" y="76461"/>
                        <a:pt x="68771" y="76156"/>
                        <a:pt x="74908" y="73263"/>
                      </a:cubicBezTo>
                      <a:cubicBezTo>
                        <a:pt x="81046" y="70361"/>
                        <a:pt x="85927" y="64870"/>
                        <a:pt x="85927" y="64870"/>
                      </a:cubicBezTo>
                      <a:lnTo>
                        <a:pt x="98155" y="76119"/>
                      </a:lnTo>
                      <a:cubicBezTo>
                        <a:pt x="98155" y="76119"/>
                        <a:pt x="90465" y="84512"/>
                        <a:pt x="83985" y="91140"/>
                      </a:cubicBezTo>
                      <a:cubicBezTo>
                        <a:pt x="77506" y="97758"/>
                        <a:pt x="70351" y="102786"/>
                        <a:pt x="70351" y="102786"/>
                      </a:cubicBezTo>
                      <a:cubicBezTo>
                        <a:pt x="70351" y="102786"/>
                        <a:pt x="64408" y="97416"/>
                        <a:pt x="56098" y="95327"/>
                      </a:cubicBezTo>
                      <a:cubicBezTo>
                        <a:pt x="47788" y="93247"/>
                        <a:pt x="37103" y="94449"/>
                        <a:pt x="37103" y="94449"/>
                      </a:cubicBezTo>
                      <a:cubicBezTo>
                        <a:pt x="37103" y="94449"/>
                        <a:pt x="46503" y="96362"/>
                        <a:pt x="53556" y="99412"/>
                      </a:cubicBezTo>
                      <a:cubicBezTo>
                        <a:pt x="60600" y="102453"/>
                        <a:pt x="65304" y="106632"/>
                        <a:pt x="65304" y="106632"/>
                      </a:cubicBezTo>
                      <a:cubicBezTo>
                        <a:pt x="65304" y="106632"/>
                        <a:pt x="61459" y="112196"/>
                        <a:pt x="48934" y="122059"/>
                      </a:cubicBezTo>
                      <a:cubicBezTo>
                        <a:pt x="32620" y="134898"/>
                        <a:pt x="0" y="156823"/>
                        <a:pt x="0"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94" name="Google Shape;12594;p17"/>
              <p:cNvGrpSpPr/>
              <p:nvPr/>
            </p:nvGrpSpPr>
            <p:grpSpPr>
              <a:xfrm>
                <a:off x="4013858" y="2609103"/>
                <a:ext cx="261346" cy="234383"/>
                <a:chOff x="4013858" y="2609103"/>
                <a:chExt cx="261346" cy="234383"/>
              </a:xfrm>
            </p:grpSpPr>
            <p:sp>
              <p:nvSpPr>
                <p:cNvPr id="12595" name="Google Shape;12595;p17"/>
                <p:cNvSpPr/>
                <p:nvPr/>
              </p:nvSpPr>
              <p:spPr>
                <a:xfrm>
                  <a:off x="4013858" y="2609103"/>
                  <a:ext cx="261346" cy="234383"/>
                </a:xfrm>
                <a:custGeom>
                  <a:avLst/>
                  <a:gdLst/>
                  <a:ahLst/>
                  <a:cxnLst/>
                  <a:rect l="l" t="t" r="r" b="b"/>
                  <a:pathLst>
                    <a:path w="261346" h="234383" extrusionOk="0">
                      <a:moveTo>
                        <a:pt x="81203" y="79899"/>
                      </a:moveTo>
                      <a:cubicBezTo>
                        <a:pt x="81203" y="79899"/>
                        <a:pt x="41179" y="83264"/>
                        <a:pt x="21583" y="105744"/>
                      </a:cubicBezTo>
                      <a:cubicBezTo>
                        <a:pt x="-9271" y="141146"/>
                        <a:pt x="2014" y="163626"/>
                        <a:pt x="2014" y="163626"/>
                      </a:cubicBezTo>
                      <a:cubicBezTo>
                        <a:pt x="2014" y="163626"/>
                        <a:pt x="24125" y="138336"/>
                        <a:pt x="42297" y="156167"/>
                      </a:cubicBezTo>
                      <a:cubicBezTo>
                        <a:pt x="51735" y="165410"/>
                        <a:pt x="52095" y="187021"/>
                        <a:pt x="52095" y="187021"/>
                      </a:cubicBezTo>
                      <a:cubicBezTo>
                        <a:pt x="52095" y="187021"/>
                        <a:pt x="67837" y="192567"/>
                        <a:pt x="75860" y="204408"/>
                      </a:cubicBezTo>
                      <a:cubicBezTo>
                        <a:pt x="83892" y="216248"/>
                        <a:pt x="84206" y="234384"/>
                        <a:pt x="84206" y="234384"/>
                      </a:cubicBezTo>
                      <a:cubicBezTo>
                        <a:pt x="84206" y="234384"/>
                        <a:pt x="98645" y="225030"/>
                        <a:pt x="108526" y="211026"/>
                      </a:cubicBezTo>
                      <a:cubicBezTo>
                        <a:pt x="118398" y="197022"/>
                        <a:pt x="123703" y="178360"/>
                        <a:pt x="123703" y="178360"/>
                      </a:cubicBezTo>
                      <a:cubicBezTo>
                        <a:pt x="123703" y="178360"/>
                        <a:pt x="129074" y="186929"/>
                        <a:pt x="135101" y="194185"/>
                      </a:cubicBezTo>
                      <a:cubicBezTo>
                        <a:pt x="141127" y="201441"/>
                        <a:pt x="147810" y="207384"/>
                        <a:pt x="147810" y="207384"/>
                      </a:cubicBezTo>
                      <a:cubicBezTo>
                        <a:pt x="147810" y="207384"/>
                        <a:pt x="153643" y="200867"/>
                        <a:pt x="156933" y="193944"/>
                      </a:cubicBezTo>
                      <a:cubicBezTo>
                        <a:pt x="160224" y="187012"/>
                        <a:pt x="160973" y="179663"/>
                        <a:pt x="160973" y="179663"/>
                      </a:cubicBezTo>
                      <a:cubicBezTo>
                        <a:pt x="160973" y="179663"/>
                        <a:pt x="181419" y="189526"/>
                        <a:pt x="199675" y="195414"/>
                      </a:cubicBezTo>
                      <a:cubicBezTo>
                        <a:pt x="217930" y="201302"/>
                        <a:pt x="233995" y="203215"/>
                        <a:pt x="233995" y="203215"/>
                      </a:cubicBezTo>
                      <a:cubicBezTo>
                        <a:pt x="233995" y="203215"/>
                        <a:pt x="232359" y="182039"/>
                        <a:pt x="227294" y="164828"/>
                      </a:cubicBezTo>
                      <a:cubicBezTo>
                        <a:pt x="222229" y="147626"/>
                        <a:pt x="213734" y="134389"/>
                        <a:pt x="213734" y="134389"/>
                      </a:cubicBezTo>
                      <a:cubicBezTo>
                        <a:pt x="213734" y="134389"/>
                        <a:pt x="221147" y="134010"/>
                        <a:pt x="227405" y="131958"/>
                      </a:cubicBezTo>
                      <a:cubicBezTo>
                        <a:pt x="233672" y="129906"/>
                        <a:pt x="238793" y="126190"/>
                        <a:pt x="238793" y="126190"/>
                      </a:cubicBezTo>
                      <a:cubicBezTo>
                        <a:pt x="238793" y="126190"/>
                        <a:pt x="230520" y="115061"/>
                        <a:pt x="219225" y="107861"/>
                      </a:cubicBezTo>
                      <a:cubicBezTo>
                        <a:pt x="207929" y="100660"/>
                        <a:pt x="193611" y="97388"/>
                        <a:pt x="193611" y="97388"/>
                      </a:cubicBezTo>
                      <a:cubicBezTo>
                        <a:pt x="193611" y="97388"/>
                        <a:pt x="217487" y="91038"/>
                        <a:pt x="234421" y="81037"/>
                      </a:cubicBezTo>
                      <a:cubicBezTo>
                        <a:pt x="251354" y="71035"/>
                        <a:pt x="261346" y="57392"/>
                        <a:pt x="261346" y="57392"/>
                      </a:cubicBezTo>
                      <a:cubicBezTo>
                        <a:pt x="261346" y="57392"/>
                        <a:pt x="237850" y="57697"/>
                        <a:pt x="222774" y="51328"/>
                      </a:cubicBezTo>
                      <a:cubicBezTo>
                        <a:pt x="207698" y="44960"/>
                        <a:pt x="201052" y="31926"/>
                        <a:pt x="201052" y="31926"/>
                      </a:cubicBezTo>
                      <a:cubicBezTo>
                        <a:pt x="201052" y="31926"/>
                        <a:pt x="176973" y="49609"/>
                        <a:pt x="154955" y="22045"/>
                      </a:cubicBezTo>
                      <a:cubicBezTo>
                        <a:pt x="146220" y="11120"/>
                        <a:pt x="152561" y="0"/>
                        <a:pt x="152561" y="0"/>
                      </a:cubicBezTo>
                      <a:cubicBezTo>
                        <a:pt x="152561" y="0"/>
                        <a:pt x="127142" y="2976"/>
                        <a:pt x="108683" y="22702"/>
                      </a:cubicBezTo>
                      <a:cubicBezTo>
                        <a:pt x="90224" y="42418"/>
                        <a:pt x="81203" y="79899"/>
                        <a:pt x="81203" y="7989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6" name="Google Shape;12596;p17"/>
                <p:cNvSpPr/>
                <p:nvPr/>
              </p:nvSpPr>
              <p:spPr>
                <a:xfrm>
                  <a:off x="4040118" y="2643313"/>
                  <a:ext cx="190570" cy="167508"/>
                </a:xfrm>
                <a:custGeom>
                  <a:avLst/>
                  <a:gdLst/>
                  <a:ahLst/>
                  <a:cxnLst/>
                  <a:rect l="l" t="t" r="r" b="b"/>
                  <a:pathLst>
                    <a:path w="190570" h="167508" extrusionOk="0">
                      <a:moveTo>
                        <a:pt x="190571" y="151064"/>
                      </a:moveTo>
                      <a:cubicBezTo>
                        <a:pt x="190571" y="151064"/>
                        <a:pt x="155501" y="110680"/>
                        <a:pt x="134509" y="95225"/>
                      </a:cubicBezTo>
                      <a:cubicBezTo>
                        <a:pt x="122798" y="86601"/>
                        <a:pt x="114322" y="81896"/>
                        <a:pt x="114322" y="81896"/>
                      </a:cubicBezTo>
                      <a:cubicBezTo>
                        <a:pt x="114322" y="81896"/>
                        <a:pt x="120977" y="81018"/>
                        <a:pt x="137329" y="82321"/>
                      </a:cubicBezTo>
                      <a:cubicBezTo>
                        <a:pt x="153680" y="83625"/>
                        <a:pt x="179728" y="87110"/>
                        <a:pt x="179728" y="87110"/>
                      </a:cubicBezTo>
                      <a:cubicBezTo>
                        <a:pt x="179728" y="87110"/>
                        <a:pt x="156694" y="79327"/>
                        <a:pt x="138946" y="76775"/>
                      </a:cubicBezTo>
                      <a:cubicBezTo>
                        <a:pt x="121199" y="74215"/>
                        <a:pt x="108748" y="76886"/>
                        <a:pt x="108748" y="76886"/>
                      </a:cubicBezTo>
                      <a:cubicBezTo>
                        <a:pt x="108748" y="76886"/>
                        <a:pt x="99043" y="68327"/>
                        <a:pt x="88477" y="61912"/>
                      </a:cubicBezTo>
                      <a:cubicBezTo>
                        <a:pt x="77922" y="55497"/>
                        <a:pt x="66506" y="51208"/>
                        <a:pt x="66506" y="51208"/>
                      </a:cubicBezTo>
                      <a:lnTo>
                        <a:pt x="99653" y="41780"/>
                      </a:lnTo>
                      <a:cubicBezTo>
                        <a:pt x="99653" y="41780"/>
                        <a:pt x="104108" y="48315"/>
                        <a:pt x="116318" y="53205"/>
                      </a:cubicBezTo>
                      <a:cubicBezTo>
                        <a:pt x="128520" y="58085"/>
                        <a:pt x="148485" y="61321"/>
                        <a:pt x="148485" y="61321"/>
                      </a:cubicBezTo>
                      <a:cubicBezTo>
                        <a:pt x="148485" y="61321"/>
                        <a:pt x="131274" y="54850"/>
                        <a:pt x="121005" y="49960"/>
                      </a:cubicBezTo>
                      <a:cubicBezTo>
                        <a:pt x="110726" y="45071"/>
                        <a:pt x="107399" y="41771"/>
                        <a:pt x="107399" y="41771"/>
                      </a:cubicBezTo>
                      <a:lnTo>
                        <a:pt x="139538" y="37528"/>
                      </a:lnTo>
                      <a:lnTo>
                        <a:pt x="181900" y="33960"/>
                      </a:lnTo>
                      <a:lnTo>
                        <a:pt x="140425" y="32463"/>
                      </a:lnTo>
                      <a:cubicBezTo>
                        <a:pt x="140425" y="32463"/>
                        <a:pt x="140887" y="28007"/>
                        <a:pt x="147644" y="22720"/>
                      </a:cubicBezTo>
                      <a:cubicBezTo>
                        <a:pt x="154392" y="17433"/>
                        <a:pt x="167434" y="11314"/>
                        <a:pt x="167434" y="11314"/>
                      </a:cubicBezTo>
                      <a:cubicBezTo>
                        <a:pt x="167434" y="11314"/>
                        <a:pt x="152516" y="15353"/>
                        <a:pt x="143891" y="20807"/>
                      </a:cubicBezTo>
                      <a:cubicBezTo>
                        <a:pt x="135267" y="26251"/>
                        <a:pt x="132929" y="33110"/>
                        <a:pt x="132929" y="33110"/>
                      </a:cubicBezTo>
                      <a:lnTo>
                        <a:pt x="107297" y="36779"/>
                      </a:lnTo>
                      <a:lnTo>
                        <a:pt x="92572" y="38268"/>
                      </a:lnTo>
                      <a:cubicBezTo>
                        <a:pt x="92572" y="38268"/>
                        <a:pt x="93145" y="31575"/>
                        <a:pt x="99754" y="22009"/>
                      </a:cubicBezTo>
                      <a:cubicBezTo>
                        <a:pt x="106363" y="12442"/>
                        <a:pt x="119008" y="0"/>
                        <a:pt x="119008" y="0"/>
                      </a:cubicBezTo>
                      <a:cubicBezTo>
                        <a:pt x="119008" y="0"/>
                        <a:pt x="103979" y="8772"/>
                        <a:pt x="95345" y="18653"/>
                      </a:cubicBezTo>
                      <a:cubicBezTo>
                        <a:pt x="86712" y="28525"/>
                        <a:pt x="84475" y="39497"/>
                        <a:pt x="84475" y="39497"/>
                      </a:cubicBezTo>
                      <a:lnTo>
                        <a:pt x="60276" y="47308"/>
                      </a:lnTo>
                      <a:cubicBezTo>
                        <a:pt x="60276" y="47308"/>
                        <a:pt x="54055" y="43786"/>
                        <a:pt x="41919" y="39063"/>
                      </a:cubicBezTo>
                      <a:cubicBezTo>
                        <a:pt x="29773" y="34339"/>
                        <a:pt x="11702" y="28405"/>
                        <a:pt x="11702" y="28405"/>
                      </a:cubicBezTo>
                      <a:lnTo>
                        <a:pt x="4437" y="40541"/>
                      </a:lnTo>
                      <a:cubicBezTo>
                        <a:pt x="4437" y="40541"/>
                        <a:pt x="22369" y="42464"/>
                        <a:pt x="35652" y="46023"/>
                      </a:cubicBezTo>
                      <a:cubicBezTo>
                        <a:pt x="48943" y="49582"/>
                        <a:pt x="57595" y="54776"/>
                        <a:pt x="57595" y="54776"/>
                      </a:cubicBezTo>
                      <a:lnTo>
                        <a:pt x="56338" y="73513"/>
                      </a:lnTo>
                      <a:cubicBezTo>
                        <a:pt x="56338" y="73513"/>
                        <a:pt x="42473" y="73281"/>
                        <a:pt x="28941" y="79567"/>
                      </a:cubicBezTo>
                      <a:cubicBezTo>
                        <a:pt x="15409" y="85852"/>
                        <a:pt x="0" y="97222"/>
                        <a:pt x="0" y="97222"/>
                      </a:cubicBezTo>
                      <a:cubicBezTo>
                        <a:pt x="0" y="97222"/>
                        <a:pt x="16453" y="87701"/>
                        <a:pt x="30355" y="83440"/>
                      </a:cubicBezTo>
                      <a:cubicBezTo>
                        <a:pt x="44257" y="79169"/>
                        <a:pt x="56403" y="79142"/>
                        <a:pt x="56403" y="79142"/>
                      </a:cubicBezTo>
                      <a:lnTo>
                        <a:pt x="55682" y="108563"/>
                      </a:lnTo>
                      <a:cubicBezTo>
                        <a:pt x="55682" y="108563"/>
                        <a:pt x="48805" y="110606"/>
                        <a:pt x="43841" y="119184"/>
                      </a:cubicBezTo>
                      <a:cubicBezTo>
                        <a:pt x="38868" y="127762"/>
                        <a:pt x="35818" y="142893"/>
                        <a:pt x="35818" y="142893"/>
                      </a:cubicBezTo>
                      <a:cubicBezTo>
                        <a:pt x="35818" y="142893"/>
                        <a:pt x="42242" y="128668"/>
                        <a:pt x="47169" y="121338"/>
                      </a:cubicBezTo>
                      <a:cubicBezTo>
                        <a:pt x="52105" y="114008"/>
                        <a:pt x="55534" y="113573"/>
                        <a:pt x="55534" y="113573"/>
                      </a:cubicBezTo>
                      <a:lnTo>
                        <a:pt x="68271" y="167508"/>
                      </a:lnTo>
                      <a:cubicBezTo>
                        <a:pt x="68271" y="167508"/>
                        <a:pt x="63372" y="129703"/>
                        <a:pt x="62236" y="110375"/>
                      </a:cubicBezTo>
                      <a:cubicBezTo>
                        <a:pt x="61385" y="95789"/>
                        <a:pt x="62060" y="90400"/>
                        <a:pt x="62060" y="90400"/>
                      </a:cubicBezTo>
                      <a:cubicBezTo>
                        <a:pt x="62060" y="90400"/>
                        <a:pt x="67772" y="92905"/>
                        <a:pt x="74677" y="98738"/>
                      </a:cubicBezTo>
                      <a:cubicBezTo>
                        <a:pt x="81591" y="104570"/>
                        <a:pt x="88487" y="113176"/>
                        <a:pt x="88487" y="113176"/>
                      </a:cubicBezTo>
                      <a:cubicBezTo>
                        <a:pt x="88487" y="113176"/>
                        <a:pt x="83514" y="102315"/>
                        <a:pt x="77321" y="95077"/>
                      </a:cubicBezTo>
                      <a:cubicBezTo>
                        <a:pt x="71118" y="87831"/>
                        <a:pt x="63696" y="84207"/>
                        <a:pt x="63696" y="84207"/>
                      </a:cubicBezTo>
                      <a:lnTo>
                        <a:pt x="64611" y="58326"/>
                      </a:lnTo>
                      <a:cubicBezTo>
                        <a:pt x="64611" y="58326"/>
                        <a:pt x="76101" y="64205"/>
                        <a:pt x="85427" y="69455"/>
                      </a:cubicBezTo>
                      <a:cubicBezTo>
                        <a:pt x="94754" y="74705"/>
                        <a:pt x="103258" y="82035"/>
                        <a:pt x="103258" y="82035"/>
                      </a:cubicBezTo>
                      <a:cubicBezTo>
                        <a:pt x="103258" y="82035"/>
                        <a:pt x="102888" y="94550"/>
                        <a:pt x="106604" y="108406"/>
                      </a:cubicBezTo>
                      <a:cubicBezTo>
                        <a:pt x="110310" y="122262"/>
                        <a:pt x="118112" y="137449"/>
                        <a:pt x="118112" y="137449"/>
                      </a:cubicBezTo>
                      <a:cubicBezTo>
                        <a:pt x="118112" y="137449"/>
                        <a:pt x="113564" y="122077"/>
                        <a:pt x="111419" y="109469"/>
                      </a:cubicBezTo>
                      <a:cubicBezTo>
                        <a:pt x="109266" y="96861"/>
                        <a:pt x="109506" y="87017"/>
                        <a:pt x="109506" y="87017"/>
                      </a:cubicBezTo>
                      <a:cubicBezTo>
                        <a:pt x="109506" y="87017"/>
                        <a:pt x="116309" y="89032"/>
                        <a:pt x="132042" y="101159"/>
                      </a:cubicBezTo>
                      <a:cubicBezTo>
                        <a:pt x="152525" y="116956"/>
                        <a:pt x="190571" y="151064"/>
                        <a:pt x="190571"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597" name="Google Shape;12597;p17"/>
              <p:cNvGrpSpPr/>
              <p:nvPr/>
            </p:nvGrpSpPr>
            <p:grpSpPr>
              <a:xfrm>
                <a:off x="3923006" y="2036366"/>
                <a:ext cx="261354" cy="234383"/>
                <a:chOff x="3923006" y="2036366"/>
                <a:chExt cx="261354" cy="234383"/>
              </a:xfrm>
            </p:grpSpPr>
            <p:sp>
              <p:nvSpPr>
                <p:cNvPr id="12598" name="Google Shape;12598;p17"/>
                <p:cNvSpPr/>
                <p:nvPr/>
              </p:nvSpPr>
              <p:spPr>
                <a:xfrm>
                  <a:off x="3923006" y="2036366"/>
                  <a:ext cx="261354" cy="234383"/>
                </a:xfrm>
                <a:custGeom>
                  <a:avLst/>
                  <a:gdLst/>
                  <a:ahLst/>
                  <a:cxnLst/>
                  <a:rect l="l" t="t" r="r" b="b"/>
                  <a:pathLst>
                    <a:path w="261354" h="234383" extrusionOk="0">
                      <a:moveTo>
                        <a:pt x="81211" y="79900"/>
                      </a:moveTo>
                      <a:cubicBezTo>
                        <a:pt x="81211" y="79900"/>
                        <a:pt x="41187" y="83264"/>
                        <a:pt x="21591" y="105744"/>
                      </a:cubicBezTo>
                      <a:cubicBezTo>
                        <a:pt x="-9272" y="141146"/>
                        <a:pt x="2014" y="163626"/>
                        <a:pt x="2014" y="163626"/>
                      </a:cubicBezTo>
                      <a:cubicBezTo>
                        <a:pt x="2014" y="163626"/>
                        <a:pt x="24124" y="138336"/>
                        <a:pt x="42306" y="156157"/>
                      </a:cubicBezTo>
                      <a:cubicBezTo>
                        <a:pt x="51743" y="165410"/>
                        <a:pt x="52103" y="187012"/>
                        <a:pt x="52103" y="187012"/>
                      </a:cubicBezTo>
                      <a:cubicBezTo>
                        <a:pt x="52103" y="187012"/>
                        <a:pt x="67845" y="192558"/>
                        <a:pt x="75868" y="204398"/>
                      </a:cubicBezTo>
                      <a:cubicBezTo>
                        <a:pt x="83901" y="216239"/>
                        <a:pt x="84215" y="234384"/>
                        <a:pt x="84215" y="234384"/>
                      </a:cubicBezTo>
                      <a:cubicBezTo>
                        <a:pt x="84215" y="234384"/>
                        <a:pt x="98653" y="225030"/>
                        <a:pt x="108525" y="211026"/>
                      </a:cubicBezTo>
                      <a:cubicBezTo>
                        <a:pt x="118397" y="197013"/>
                        <a:pt x="123703" y="178360"/>
                        <a:pt x="123703" y="178360"/>
                      </a:cubicBezTo>
                      <a:cubicBezTo>
                        <a:pt x="123703" y="178360"/>
                        <a:pt x="129073" y="186929"/>
                        <a:pt x="135100" y="194175"/>
                      </a:cubicBezTo>
                      <a:cubicBezTo>
                        <a:pt x="141126" y="201431"/>
                        <a:pt x="147809" y="207375"/>
                        <a:pt x="147809" y="207375"/>
                      </a:cubicBezTo>
                      <a:cubicBezTo>
                        <a:pt x="147809" y="207375"/>
                        <a:pt x="153651" y="200867"/>
                        <a:pt x="156942" y="193935"/>
                      </a:cubicBezTo>
                      <a:cubicBezTo>
                        <a:pt x="160223" y="187012"/>
                        <a:pt x="160972" y="179663"/>
                        <a:pt x="160972" y="179663"/>
                      </a:cubicBezTo>
                      <a:cubicBezTo>
                        <a:pt x="160972" y="179663"/>
                        <a:pt x="181427" y="189517"/>
                        <a:pt x="199683" y="195405"/>
                      </a:cubicBezTo>
                      <a:cubicBezTo>
                        <a:pt x="217939" y="201293"/>
                        <a:pt x="234004" y="203215"/>
                        <a:pt x="234004" y="203215"/>
                      </a:cubicBezTo>
                      <a:cubicBezTo>
                        <a:pt x="234004" y="203215"/>
                        <a:pt x="232368" y="182030"/>
                        <a:pt x="227302" y="164828"/>
                      </a:cubicBezTo>
                      <a:cubicBezTo>
                        <a:pt x="222237" y="147617"/>
                        <a:pt x="213742" y="134389"/>
                        <a:pt x="213742" y="134389"/>
                      </a:cubicBezTo>
                      <a:cubicBezTo>
                        <a:pt x="213742" y="134389"/>
                        <a:pt x="221146" y="134001"/>
                        <a:pt x="227413" y="131949"/>
                      </a:cubicBezTo>
                      <a:cubicBezTo>
                        <a:pt x="233671" y="129906"/>
                        <a:pt x="238792" y="126181"/>
                        <a:pt x="238792" y="126181"/>
                      </a:cubicBezTo>
                      <a:cubicBezTo>
                        <a:pt x="238792" y="126181"/>
                        <a:pt x="230528" y="115052"/>
                        <a:pt x="219233" y="107852"/>
                      </a:cubicBezTo>
                      <a:cubicBezTo>
                        <a:pt x="207937" y="100660"/>
                        <a:pt x="193610" y="97388"/>
                        <a:pt x="193610" y="97388"/>
                      </a:cubicBezTo>
                      <a:cubicBezTo>
                        <a:pt x="193610" y="97388"/>
                        <a:pt x="217486" y="91029"/>
                        <a:pt x="234429" y="81037"/>
                      </a:cubicBezTo>
                      <a:cubicBezTo>
                        <a:pt x="251363" y="71035"/>
                        <a:pt x="261355" y="57392"/>
                        <a:pt x="261355" y="57392"/>
                      </a:cubicBezTo>
                      <a:cubicBezTo>
                        <a:pt x="261355" y="57392"/>
                        <a:pt x="237849" y="57697"/>
                        <a:pt x="222773" y="51328"/>
                      </a:cubicBezTo>
                      <a:cubicBezTo>
                        <a:pt x="207706" y="44960"/>
                        <a:pt x="201051" y="31917"/>
                        <a:pt x="201051" y="31917"/>
                      </a:cubicBezTo>
                      <a:cubicBezTo>
                        <a:pt x="201051" y="31917"/>
                        <a:pt x="176972" y="49609"/>
                        <a:pt x="154955" y="22045"/>
                      </a:cubicBezTo>
                      <a:cubicBezTo>
                        <a:pt x="146229" y="11120"/>
                        <a:pt x="152570" y="0"/>
                        <a:pt x="152570" y="0"/>
                      </a:cubicBezTo>
                      <a:cubicBezTo>
                        <a:pt x="152570" y="0"/>
                        <a:pt x="127151" y="2976"/>
                        <a:pt x="108682" y="22692"/>
                      </a:cubicBezTo>
                      <a:cubicBezTo>
                        <a:pt x="90223" y="42418"/>
                        <a:pt x="81211" y="79900"/>
                        <a:pt x="81211"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9" name="Google Shape;12599;p17"/>
                <p:cNvSpPr/>
                <p:nvPr/>
              </p:nvSpPr>
              <p:spPr>
                <a:xfrm>
                  <a:off x="3949274" y="2070566"/>
                  <a:ext cx="190561" cy="167508"/>
                </a:xfrm>
                <a:custGeom>
                  <a:avLst/>
                  <a:gdLst/>
                  <a:ahLst/>
                  <a:cxnLst/>
                  <a:rect l="l" t="t" r="r" b="b"/>
                  <a:pathLst>
                    <a:path w="190561" h="167508" extrusionOk="0">
                      <a:moveTo>
                        <a:pt x="190561" y="151074"/>
                      </a:moveTo>
                      <a:cubicBezTo>
                        <a:pt x="190561" y="151074"/>
                        <a:pt x="155501" y="110689"/>
                        <a:pt x="134500" y="95234"/>
                      </a:cubicBezTo>
                      <a:cubicBezTo>
                        <a:pt x="122789" y="86610"/>
                        <a:pt x="114322" y="81905"/>
                        <a:pt x="114322" y="81905"/>
                      </a:cubicBezTo>
                      <a:cubicBezTo>
                        <a:pt x="114322" y="81905"/>
                        <a:pt x="120977" y="81018"/>
                        <a:pt x="137329" y="82321"/>
                      </a:cubicBezTo>
                      <a:cubicBezTo>
                        <a:pt x="153680" y="83625"/>
                        <a:pt x="179728" y="87119"/>
                        <a:pt x="179728" y="87119"/>
                      </a:cubicBezTo>
                      <a:cubicBezTo>
                        <a:pt x="179728" y="87119"/>
                        <a:pt x="156684" y="79336"/>
                        <a:pt x="138946" y="76775"/>
                      </a:cubicBezTo>
                      <a:cubicBezTo>
                        <a:pt x="121199" y="74224"/>
                        <a:pt x="108739" y="76886"/>
                        <a:pt x="108739" y="76886"/>
                      </a:cubicBezTo>
                      <a:cubicBezTo>
                        <a:pt x="108739" y="76886"/>
                        <a:pt x="99033" y="68336"/>
                        <a:pt x="88477" y="61921"/>
                      </a:cubicBezTo>
                      <a:cubicBezTo>
                        <a:pt x="77912" y="55497"/>
                        <a:pt x="66497" y="51217"/>
                        <a:pt x="66497" y="51217"/>
                      </a:cubicBezTo>
                      <a:lnTo>
                        <a:pt x="99643" y="41789"/>
                      </a:lnTo>
                      <a:cubicBezTo>
                        <a:pt x="99643" y="41789"/>
                        <a:pt x="104099" y="48324"/>
                        <a:pt x="116309" y="53205"/>
                      </a:cubicBezTo>
                      <a:cubicBezTo>
                        <a:pt x="128520" y="58095"/>
                        <a:pt x="148485" y="61330"/>
                        <a:pt x="148485" y="61330"/>
                      </a:cubicBezTo>
                      <a:cubicBezTo>
                        <a:pt x="148485" y="61330"/>
                        <a:pt x="131265" y="54850"/>
                        <a:pt x="120996" y="49960"/>
                      </a:cubicBezTo>
                      <a:cubicBezTo>
                        <a:pt x="110726" y="45080"/>
                        <a:pt x="107389" y="41780"/>
                        <a:pt x="107389" y="41780"/>
                      </a:cubicBezTo>
                      <a:lnTo>
                        <a:pt x="139529" y="37528"/>
                      </a:lnTo>
                      <a:lnTo>
                        <a:pt x="181891" y="33960"/>
                      </a:lnTo>
                      <a:lnTo>
                        <a:pt x="140416" y="32472"/>
                      </a:lnTo>
                      <a:cubicBezTo>
                        <a:pt x="140416" y="32472"/>
                        <a:pt x="140887" y="28017"/>
                        <a:pt x="147635" y="22720"/>
                      </a:cubicBezTo>
                      <a:cubicBezTo>
                        <a:pt x="154392" y="17433"/>
                        <a:pt x="167434" y="11314"/>
                        <a:pt x="167434" y="11314"/>
                      </a:cubicBezTo>
                      <a:cubicBezTo>
                        <a:pt x="167434" y="11314"/>
                        <a:pt x="152516" y="15362"/>
                        <a:pt x="143891" y="20807"/>
                      </a:cubicBezTo>
                      <a:cubicBezTo>
                        <a:pt x="135258" y="26260"/>
                        <a:pt x="132929" y="33110"/>
                        <a:pt x="132929" y="33110"/>
                      </a:cubicBezTo>
                      <a:lnTo>
                        <a:pt x="107297" y="36789"/>
                      </a:lnTo>
                      <a:lnTo>
                        <a:pt x="92563" y="38277"/>
                      </a:lnTo>
                      <a:cubicBezTo>
                        <a:pt x="92563" y="38277"/>
                        <a:pt x="93145" y="31585"/>
                        <a:pt x="99754" y="22018"/>
                      </a:cubicBezTo>
                      <a:cubicBezTo>
                        <a:pt x="106363" y="12451"/>
                        <a:pt x="118999" y="0"/>
                        <a:pt x="118999" y="0"/>
                      </a:cubicBezTo>
                      <a:cubicBezTo>
                        <a:pt x="118999" y="0"/>
                        <a:pt x="103979" y="8781"/>
                        <a:pt x="95345" y="18653"/>
                      </a:cubicBezTo>
                      <a:cubicBezTo>
                        <a:pt x="86712" y="28534"/>
                        <a:pt x="84475" y="39506"/>
                        <a:pt x="84475" y="39506"/>
                      </a:cubicBezTo>
                      <a:lnTo>
                        <a:pt x="60276" y="47317"/>
                      </a:lnTo>
                      <a:cubicBezTo>
                        <a:pt x="60276" y="47317"/>
                        <a:pt x="54055" y="43795"/>
                        <a:pt x="41909" y="39062"/>
                      </a:cubicBezTo>
                      <a:cubicBezTo>
                        <a:pt x="29764" y="34339"/>
                        <a:pt x="11693" y="28405"/>
                        <a:pt x="11693" y="28405"/>
                      </a:cubicBezTo>
                      <a:lnTo>
                        <a:pt x="4428" y="40551"/>
                      </a:lnTo>
                      <a:cubicBezTo>
                        <a:pt x="4428" y="40551"/>
                        <a:pt x="22360" y="42473"/>
                        <a:pt x="35652" y="46032"/>
                      </a:cubicBezTo>
                      <a:cubicBezTo>
                        <a:pt x="48943" y="49591"/>
                        <a:pt x="57586" y="54785"/>
                        <a:pt x="57586" y="54785"/>
                      </a:cubicBezTo>
                      <a:lnTo>
                        <a:pt x="56338" y="73513"/>
                      </a:lnTo>
                      <a:cubicBezTo>
                        <a:pt x="56338" y="73513"/>
                        <a:pt x="42464" y="73281"/>
                        <a:pt x="28941" y="79567"/>
                      </a:cubicBezTo>
                      <a:cubicBezTo>
                        <a:pt x="15409" y="85852"/>
                        <a:pt x="0" y="97231"/>
                        <a:pt x="0" y="97231"/>
                      </a:cubicBezTo>
                      <a:cubicBezTo>
                        <a:pt x="0" y="97231"/>
                        <a:pt x="16453" y="87710"/>
                        <a:pt x="30355" y="83440"/>
                      </a:cubicBezTo>
                      <a:cubicBezTo>
                        <a:pt x="44257" y="79179"/>
                        <a:pt x="56394" y="79142"/>
                        <a:pt x="56394" y="79142"/>
                      </a:cubicBezTo>
                      <a:lnTo>
                        <a:pt x="55682" y="108573"/>
                      </a:lnTo>
                      <a:cubicBezTo>
                        <a:pt x="55682" y="108573"/>
                        <a:pt x="48805" y="110606"/>
                        <a:pt x="43832" y="119193"/>
                      </a:cubicBezTo>
                      <a:cubicBezTo>
                        <a:pt x="38868" y="127771"/>
                        <a:pt x="35809" y="142893"/>
                        <a:pt x="35809" y="142893"/>
                      </a:cubicBezTo>
                      <a:cubicBezTo>
                        <a:pt x="35809" y="142893"/>
                        <a:pt x="42233" y="128677"/>
                        <a:pt x="47169" y="121347"/>
                      </a:cubicBezTo>
                      <a:cubicBezTo>
                        <a:pt x="52095" y="114017"/>
                        <a:pt x="55534" y="113573"/>
                        <a:pt x="55534" y="113573"/>
                      </a:cubicBezTo>
                      <a:lnTo>
                        <a:pt x="68262" y="167508"/>
                      </a:lnTo>
                      <a:cubicBezTo>
                        <a:pt x="68262" y="167508"/>
                        <a:pt x="63372" y="129703"/>
                        <a:pt x="62236" y="110384"/>
                      </a:cubicBezTo>
                      <a:cubicBezTo>
                        <a:pt x="61376" y="95798"/>
                        <a:pt x="62051" y="90409"/>
                        <a:pt x="62051" y="90409"/>
                      </a:cubicBezTo>
                      <a:cubicBezTo>
                        <a:pt x="62051" y="90409"/>
                        <a:pt x="67772" y="92905"/>
                        <a:pt x="74677" y="98738"/>
                      </a:cubicBezTo>
                      <a:cubicBezTo>
                        <a:pt x="81582" y="104570"/>
                        <a:pt x="88487" y="113176"/>
                        <a:pt x="88487" y="113176"/>
                      </a:cubicBezTo>
                      <a:cubicBezTo>
                        <a:pt x="88487" y="113176"/>
                        <a:pt x="83514" y="102324"/>
                        <a:pt x="77311" y="95077"/>
                      </a:cubicBezTo>
                      <a:cubicBezTo>
                        <a:pt x="71118" y="87840"/>
                        <a:pt x="63696" y="84216"/>
                        <a:pt x="63696" y="84216"/>
                      </a:cubicBezTo>
                      <a:lnTo>
                        <a:pt x="64611" y="58335"/>
                      </a:lnTo>
                      <a:cubicBezTo>
                        <a:pt x="64611" y="58335"/>
                        <a:pt x="76101" y="64204"/>
                        <a:pt x="85427" y="69464"/>
                      </a:cubicBezTo>
                      <a:cubicBezTo>
                        <a:pt x="94745" y="74714"/>
                        <a:pt x="103258" y="82044"/>
                        <a:pt x="103258" y="82044"/>
                      </a:cubicBezTo>
                      <a:cubicBezTo>
                        <a:pt x="103258" y="82044"/>
                        <a:pt x="102888" y="94560"/>
                        <a:pt x="106594" y="108406"/>
                      </a:cubicBezTo>
                      <a:cubicBezTo>
                        <a:pt x="110310" y="122262"/>
                        <a:pt x="118103" y="137458"/>
                        <a:pt x="118103" y="137458"/>
                      </a:cubicBezTo>
                      <a:cubicBezTo>
                        <a:pt x="118103" y="137458"/>
                        <a:pt x="113564" y="122086"/>
                        <a:pt x="111410" y="109478"/>
                      </a:cubicBezTo>
                      <a:cubicBezTo>
                        <a:pt x="109266" y="96870"/>
                        <a:pt x="109497" y="87026"/>
                        <a:pt x="109497" y="87026"/>
                      </a:cubicBezTo>
                      <a:cubicBezTo>
                        <a:pt x="109497" y="87026"/>
                        <a:pt x="116309" y="89032"/>
                        <a:pt x="132032" y="101159"/>
                      </a:cubicBezTo>
                      <a:cubicBezTo>
                        <a:pt x="152525" y="116956"/>
                        <a:pt x="190561" y="151074"/>
                        <a:pt x="190561"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00" name="Google Shape;12600;p17"/>
              <p:cNvGrpSpPr/>
              <p:nvPr/>
            </p:nvGrpSpPr>
            <p:grpSpPr>
              <a:xfrm>
                <a:off x="3501738" y="1509762"/>
                <a:ext cx="252990" cy="261791"/>
                <a:chOff x="3501738" y="1509762"/>
                <a:chExt cx="252990" cy="261791"/>
              </a:xfrm>
            </p:grpSpPr>
            <p:sp>
              <p:nvSpPr>
                <p:cNvPr id="12601" name="Google Shape;12601;p17"/>
                <p:cNvSpPr/>
                <p:nvPr/>
              </p:nvSpPr>
              <p:spPr>
                <a:xfrm>
                  <a:off x="3501738" y="1509762"/>
                  <a:ext cx="252990" cy="261791"/>
                </a:xfrm>
                <a:custGeom>
                  <a:avLst/>
                  <a:gdLst/>
                  <a:ahLst/>
                  <a:cxnLst/>
                  <a:rect l="l" t="t" r="r" b="b"/>
                  <a:pathLst>
                    <a:path w="252990" h="261791" extrusionOk="0">
                      <a:moveTo>
                        <a:pt x="92027" y="185413"/>
                      </a:moveTo>
                      <a:cubicBezTo>
                        <a:pt x="92027" y="185413"/>
                        <a:pt x="100355" y="226805"/>
                        <a:pt x="126190" y="244561"/>
                      </a:cubicBezTo>
                      <a:cubicBezTo>
                        <a:pt x="166870" y="272532"/>
                        <a:pt x="188990" y="258038"/>
                        <a:pt x="188990" y="258038"/>
                      </a:cubicBezTo>
                      <a:cubicBezTo>
                        <a:pt x="188990" y="258038"/>
                        <a:pt x="159919" y="237989"/>
                        <a:pt x="176345" y="216868"/>
                      </a:cubicBezTo>
                      <a:cubicBezTo>
                        <a:pt x="184876" y="205896"/>
                        <a:pt x="207393" y="202920"/>
                        <a:pt x="207393" y="202920"/>
                      </a:cubicBezTo>
                      <a:cubicBezTo>
                        <a:pt x="207393" y="202920"/>
                        <a:pt x="211285" y="185810"/>
                        <a:pt x="222682" y="176003"/>
                      </a:cubicBezTo>
                      <a:cubicBezTo>
                        <a:pt x="234088" y="166196"/>
                        <a:pt x="252991" y="163682"/>
                        <a:pt x="252991" y="163682"/>
                      </a:cubicBezTo>
                      <a:cubicBezTo>
                        <a:pt x="252991" y="163682"/>
                        <a:pt x="241483" y="149724"/>
                        <a:pt x="225668" y="141100"/>
                      </a:cubicBezTo>
                      <a:cubicBezTo>
                        <a:pt x="209852" y="132485"/>
                        <a:pt x="189738" y="129185"/>
                        <a:pt x="189738" y="129185"/>
                      </a:cubicBezTo>
                      <a:cubicBezTo>
                        <a:pt x="189738" y="129185"/>
                        <a:pt x="198030" y="122549"/>
                        <a:pt x="204879" y="115376"/>
                      </a:cubicBezTo>
                      <a:cubicBezTo>
                        <a:pt x="211728" y="108212"/>
                        <a:pt x="217136" y="100512"/>
                        <a:pt x="217136" y="100512"/>
                      </a:cubicBezTo>
                      <a:cubicBezTo>
                        <a:pt x="217136" y="100512"/>
                        <a:pt x="209630" y="95207"/>
                        <a:pt x="202004" y="92609"/>
                      </a:cubicBezTo>
                      <a:cubicBezTo>
                        <a:pt x="194369" y="90003"/>
                        <a:pt x="186605" y="90114"/>
                        <a:pt x="186605" y="90114"/>
                      </a:cubicBezTo>
                      <a:cubicBezTo>
                        <a:pt x="186605" y="90114"/>
                        <a:pt x="194443" y="67569"/>
                        <a:pt x="198390" y="47788"/>
                      </a:cubicBezTo>
                      <a:cubicBezTo>
                        <a:pt x="202346" y="28017"/>
                        <a:pt x="202411" y="11018"/>
                        <a:pt x="202411" y="11018"/>
                      </a:cubicBezTo>
                      <a:cubicBezTo>
                        <a:pt x="202411" y="11018"/>
                        <a:pt x="180486" y="15270"/>
                        <a:pt x="163127" y="22637"/>
                      </a:cubicBezTo>
                      <a:cubicBezTo>
                        <a:pt x="145768" y="29995"/>
                        <a:pt x="132975" y="40458"/>
                        <a:pt x="132975" y="40458"/>
                      </a:cubicBezTo>
                      <a:cubicBezTo>
                        <a:pt x="132975" y="40458"/>
                        <a:pt x="131681" y="32768"/>
                        <a:pt x="128788" y="26473"/>
                      </a:cubicBezTo>
                      <a:cubicBezTo>
                        <a:pt x="125895" y="20178"/>
                        <a:pt x="121393" y="15279"/>
                        <a:pt x="121393" y="15279"/>
                      </a:cubicBezTo>
                      <a:cubicBezTo>
                        <a:pt x="121393" y="15279"/>
                        <a:pt x="110763" y="25253"/>
                        <a:pt x="104607" y="37916"/>
                      </a:cubicBezTo>
                      <a:cubicBezTo>
                        <a:pt x="98451" y="50580"/>
                        <a:pt x="96759" y="65933"/>
                        <a:pt x="96759" y="65933"/>
                      </a:cubicBezTo>
                      <a:cubicBezTo>
                        <a:pt x="96759" y="65933"/>
                        <a:pt x="87248" y="41762"/>
                        <a:pt x="74769" y="25281"/>
                      </a:cubicBezTo>
                      <a:cubicBezTo>
                        <a:pt x="62291" y="8800"/>
                        <a:pt x="46836" y="0"/>
                        <a:pt x="46836" y="0"/>
                      </a:cubicBezTo>
                      <a:cubicBezTo>
                        <a:pt x="46836" y="0"/>
                        <a:pt x="49988" y="24504"/>
                        <a:pt x="45144" y="41013"/>
                      </a:cubicBezTo>
                      <a:cubicBezTo>
                        <a:pt x="40310" y="57522"/>
                        <a:pt x="27499" y="66035"/>
                        <a:pt x="27499" y="66035"/>
                      </a:cubicBezTo>
                      <a:cubicBezTo>
                        <a:pt x="27499" y="66035"/>
                        <a:pt x="48870" y="89051"/>
                        <a:pt x="22739" y="115366"/>
                      </a:cubicBezTo>
                      <a:cubicBezTo>
                        <a:pt x="12377" y="125793"/>
                        <a:pt x="0" y="120515"/>
                        <a:pt x="0" y="120515"/>
                      </a:cubicBezTo>
                      <a:cubicBezTo>
                        <a:pt x="0" y="120515"/>
                        <a:pt x="6165" y="146701"/>
                        <a:pt x="28987" y="163608"/>
                      </a:cubicBezTo>
                      <a:cubicBezTo>
                        <a:pt x="51800" y="180514"/>
                        <a:pt x="92027" y="185413"/>
                        <a:pt x="92027"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2" name="Google Shape;12602;p17"/>
                <p:cNvSpPr/>
                <p:nvPr/>
              </p:nvSpPr>
              <p:spPr>
                <a:xfrm>
                  <a:off x="3538342" y="1540866"/>
                  <a:ext cx="181031" cy="207679"/>
                </a:xfrm>
                <a:custGeom>
                  <a:avLst/>
                  <a:gdLst/>
                  <a:ahLst/>
                  <a:cxnLst/>
                  <a:rect l="l" t="t" r="r" b="b"/>
                  <a:pathLst>
                    <a:path w="181031" h="207679" extrusionOk="0">
                      <a:moveTo>
                        <a:pt x="149142" y="0"/>
                      </a:moveTo>
                      <a:cubicBezTo>
                        <a:pt x="149142" y="0"/>
                        <a:pt x="111188" y="41475"/>
                        <a:pt x="97573" y="65258"/>
                      </a:cubicBezTo>
                      <a:cubicBezTo>
                        <a:pt x="89975" y="78532"/>
                        <a:pt x="86083" y="87941"/>
                        <a:pt x="86083" y="87941"/>
                      </a:cubicBezTo>
                      <a:cubicBezTo>
                        <a:pt x="86083" y="87941"/>
                        <a:pt x="84364" y="81101"/>
                        <a:pt x="83754" y="63862"/>
                      </a:cubicBezTo>
                      <a:cubicBezTo>
                        <a:pt x="83144" y="46633"/>
                        <a:pt x="83652" y="19014"/>
                        <a:pt x="83652" y="19014"/>
                      </a:cubicBezTo>
                      <a:cubicBezTo>
                        <a:pt x="83652" y="19014"/>
                        <a:pt x="78301" y="44008"/>
                        <a:pt x="77764" y="62846"/>
                      </a:cubicBezTo>
                      <a:cubicBezTo>
                        <a:pt x="77237" y="81693"/>
                        <a:pt x="81517" y="94375"/>
                        <a:pt x="81517" y="94375"/>
                      </a:cubicBezTo>
                      <a:cubicBezTo>
                        <a:pt x="81517" y="94375"/>
                        <a:pt x="73753" y="105541"/>
                        <a:pt x="68327" y="117335"/>
                      </a:cubicBezTo>
                      <a:cubicBezTo>
                        <a:pt x="62892" y="129139"/>
                        <a:pt x="59795" y="141581"/>
                        <a:pt x="59795" y="141581"/>
                      </a:cubicBezTo>
                      <a:lnTo>
                        <a:pt x="45958" y="108101"/>
                      </a:lnTo>
                      <a:cubicBezTo>
                        <a:pt x="45958" y="108101"/>
                        <a:pt x="52253" y="102657"/>
                        <a:pt x="55876" y="89319"/>
                      </a:cubicBezTo>
                      <a:cubicBezTo>
                        <a:pt x="59509" y="75980"/>
                        <a:pt x="60489" y="54748"/>
                        <a:pt x="60489" y="54748"/>
                      </a:cubicBezTo>
                      <a:cubicBezTo>
                        <a:pt x="60489" y="54748"/>
                        <a:pt x="55793" y="73503"/>
                        <a:pt x="51929" y="84817"/>
                      </a:cubicBezTo>
                      <a:cubicBezTo>
                        <a:pt x="48065" y="96131"/>
                        <a:pt x="45015" y="100004"/>
                        <a:pt x="45015" y="100004"/>
                      </a:cubicBezTo>
                      <a:lnTo>
                        <a:pt x="36715" y="66959"/>
                      </a:lnTo>
                      <a:lnTo>
                        <a:pt x="27887" y="23145"/>
                      </a:lnTo>
                      <a:lnTo>
                        <a:pt x="31317" y="66645"/>
                      </a:lnTo>
                      <a:cubicBezTo>
                        <a:pt x="31317" y="66645"/>
                        <a:pt x="26612" y="66691"/>
                        <a:pt x="20280" y="60276"/>
                      </a:cubicBezTo>
                      <a:cubicBezTo>
                        <a:pt x="13939" y="53861"/>
                        <a:pt x="5980" y="40976"/>
                        <a:pt x="5980" y="40976"/>
                      </a:cubicBezTo>
                      <a:cubicBezTo>
                        <a:pt x="5980" y="40976"/>
                        <a:pt x="11998" y="56070"/>
                        <a:pt x="18727" y="64417"/>
                      </a:cubicBezTo>
                      <a:cubicBezTo>
                        <a:pt x="25456" y="72773"/>
                        <a:pt x="32897" y="74381"/>
                        <a:pt x="32897" y="74381"/>
                      </a:cubicBezTo>
                      <a:lnTo>
                        <a:pt x="39820" y="100707"/>
                      </a:lnTo>
                      <a:lnTo>
                        <a:pt x="43139" y="115912"/>
                      </a:lnTo>
                      <a:cubicBezTo>
                        <a:pt x="43139" y="115912"/>
                        <a:pt x="36086" y="116115"/>
                        <a:pt x="25299" y="110366"/>
                      </a:cubicBezTo>
                      <a:cubicBezTo>
                        <a:pt x="14512" y="104616"/>
                        <a:pt x="0" y="92914"/>
                        <a:pt x="0" y="92914"/>
                      </a:cubicBezTo>
                      <a:cubicBezTo>
                        <a:pt x="0" y="92914"/>
                        <a:pt x="10972" y="107547"/>
                        <a:pt x="22323" y="115376"/>
                      </a:cubicBezTo>
                      <a:cubicBezTo>
                        <a:pt x="33674" y="123196"/>
                        <a:pt x="45403" y="124212"/>
                        <a:pt x="45403" y="124212"/>
                      </a:cubicBezTo>
                      <a:lnTo>
                        <a:pt x="56468" y="148550"/>
                      </a:lnTo>
                      <a:cubicBezTo>
                        <a:pt x="56468" y="148550"/>
                        <a:pt x="53538" y="155464"/>
                        <a:pt x="50071" y="168719"/>
                      </a:cubicBezTo>
                      <a:cubicBezTo>
                        <a:pt x="46596" y="181965"/>
                        <a:pt x="42575" y="201552"/>
                        <a:pt x="42575" y="201552"/>
                      </a:cubicBezTo>
                      <a:lnTo>
                        <a:pt x="56126" y="207680"/>
                      </a:lnTo>
                      <a:cubicBezTo>
                        <a:pt x="56126" y="207680"/>
                        <a:pt x="55978" y="188722"/>
                        <a:pt x="58095" y="174413"/>
                      </a:cubicBezTo>
                      <a:cubicBezTo>
                        <a:pt x="60211" y="160104"/>
                        <a:pt x="64593" y="150454"/>
                        <a:pt x="64593" y="150454"/>
                      </a:cubicBezTo>
                      <a:lnTo>
                        <a:pt x="84299" y="149502"/>
                      </a:lnTo>
                      <a:cubicBezTo>
                        <a:pt x="84299" y="149502"/>
                        <a:pt x="85732" y="164014"/>
                        <a:pt x="93922" y="177389"/>
                      </a:cubicBezTo>
                      <a:cubicBezTo>
                        <a:pt x="102121" y="190755"/>
                        <a:pt x="115856" y="205489"/>
                        <a:pt x="115856" y="205489"/>
                      </a:cubicBezTo>
                      <a:cubicBezTo>
                        <a:pt x="115856" y="205489"/>
                        <a:pt x="103923" y="189452"/>
                        <a:pt x="97804" y="175448"/>
                      </a:cubicBezTo>
                      <a:cubicBezTo>
                        <a:pt x="91676" y="161445"/>
                        <a:pt x="90178" y="148763"/>
                        <a:pt x="90178" y="148763"/>
                      </a:cubicBezTo>
                      <a:lnTo>
                        <a:pt x="120986" y="145971"/>
                      </a:lnTo>
                      <a:cubicBezTo>
                        <a:pt x="120986" y="145971"/>
                        <a:pt x="123944" y="152904"/>
                        <a:pt x="133502" y="157063"/>
                      </a:cubicBezTo>
                      <a:cubicBezTo>
                        <a:pt x="143069" y="161214"/>
                        <a:pt x="159226" y="162591"/>
                        <a:pt x="159226" y="162591"/>
                      </a:cubicBezTo>
                      <a:cubicBezTo>
                        <a:pt x="159226" y="162591"/>
                        <a:pt x="143605" y="157590"/>
                        <a:pt x="135360" y="153320"/>
                      </a:cubicBezTo>
                      <a:cubicBezTo>
                        <a:pt x="127115" y="149058"/>
                        <a:pt x="126236" y="145518"/>
                        <a:pt x="126236" y="145518"/>
                      </a:cubicBezTo>
                      <a:lnTo>
                        <a:pt x="181031" y="125737"/>
                      </a:lnTo>
                      <a:cubicBezTo>
                        <a:pt x="181031" y="125737"/>
                        <a:pt x="142135" y="135397"/>
                        <a:pt x="122095" y="138909"/>
                      </a:cubicBezTo>
                      <a:cubicBezTo>
                        <a:pt x="106964" y="141553"/>
                        <a:pt x="101252" y="141497"/>
                        <a:pt x="101252" y="141497"/>
                      </a:cubicBezTo>
                      <a:cubicBezTo>
                        <a:pt x="101252" y="141497"/>
                        <a:pt x="103184" y="135230"/>
                        <a:pt x="108443" y="127318"/>
                      </a:cubicBezTo>
                      <a:cubicBezTo>
                        <a:pt x="113703" y="119396"/>
                        <a:pt x="121855" y="111161"/>
                        <a:pt x="121855" y="111161"/>
                      </a:cubicBezTo>
                      <a:cubicBezTo>
                        <a:pt x="121855" y="111161"/>
                        <a:pt x="111114" y="117659"/>
                        <a:pt x="104302" y="125007"/>
                      </a:cubicBezTo>
                      <a:cubicBezTo>
                        <a:pt x="97480" y="132346"/>
                        <a:pt x="94587" y="140536"/>
                        <a:pt x="94587" y="140536"/>
                      </a:cubicBezTo>
                      <a:lnTo>
                        <a:pt x="67449" y="142690"/>
                      </a:lnTo>
                      <a:cubicBezTo>
                        <a:pt x="67449" y="142690"/>
                        <a:pt x="72209" y="129989"/>
                        <a:pt x="76572" y="119618"/>
                      </a:cubicBezTo>
                      <a:cubicBezTo>
                        <a:pt x="80935" y="109247"/>
                        <a:pt x="87562" y="99486"/>
                        <a:pt x="87562" y="99486"/>
                      </a:cubicBezTo>
                      <a:cubicBezTo>
                        <a:pt x="87562" y="99486"/>
                        <a:pt x="100679" y="98368"/>
                        <a:pt x="114692" y="92822"/>
                      </a:cubicBezTo>
                      <a:cubicBezTo>
                        <a:pt x="128714" y="87276"/>
                        <a:pt x="143642" y="77302"/>
                        <a:pt x="143642" y="77302"/>
                      </a:cubicBezTo>
                      <a:cubicBezTo>
                        <a:pt x="143642" y="77302"/>
                        <a:pt x="128141" y="83893"/>
                        <a:pt x="115228" y="87664"/>
                      </a:cubicBezTo>
                      <a:cubicBezTo>
                        <a:pt x="102324" y="91426"/>
                        <a:pt x="92009" y="92360"/>
                        <a:pt x="92009" y="92360"/>
                      </a:cubicBezTo>
                      <a:cubicBezTo>
                        <a:pt x="92009" y="92360"/>
                        <a:pt x="93293" y="85011"/>
                        <a:pt x="104062" y="67125"/>
                      </a:cubicBezTo>
                      <a:cubicBezTo>
                        <a:pt x="118093" y="43832"/>
                        <a:pt x="149142" y="0"/>
                        <a:pt x="149142"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03" name="Google Shape;12603;p17"/>
              <p:cNvGrpSpPr/>
              <p:nvPr/>
            </p:nvGrpSpPr>
            <p:grpSpPr>
              <a:xfrm>
                <a:off x="3773554" y="1219798"/>
                <a:ext cx="259899" cy="253601"/>
                <a:chOff x="3773554" y="1219798"/>
                <a:chExt cx="259899" cy="253601"/>
              </a:xfrm>
            </p:grpSpPr>
            <p:sp>
              <p:nvSpPr>
                <p:cNvPr id="12604" name="Google Shape;12604;p17"/>
                <p:cNvSpPr/>
                <p:nvPr/>
              </p:nvSpPr>
              <p:spPr>
                <a:xfrm>
                  <a:off x="3773554" y="1219798"/>
                  <a:ext cx="259899" cy="253601"/>
                </a:xfrm>
                <a:custGeom>
                  <a:avLst/>
                  <a:gdLst/>
                  <a:ahLst/>
                  <a:cxnLst/>
                  <a:rect l="l" t="t" r="r" b="b"/>
                  <a:pathLst>
                    <a:path w="259899" h="253601" extrusionOk="0">
                      <a:moveTo>
                        <a:pt x="75179" y="92979"/>
                      </a:moveTo>
                      <a:cubicBezTo>
                        <a:pt x="75179" y="92979"/>
                        <a:pt x="33917" y="101917"/>
                        <a:pt x="16549" y="128021"/>
                      </a:cubicBezTo>
                      <a:cubicBezTo>
                        <a:pt x="-10811" y="169107"/>
                        <a:pt x="4006" y="191014"/>
                        <a:pt x="4006" y="191014"/>
                      </a:cubicBezTo>
                      <a:cubicBezTo>
                        <a:pt x="4006" y="191014"/>
                        <a:pt x="23620" y="161648"/>
                        <a:pt x="44991" y="177759"/>
                      </a:cubicBezTo>
                      <a:cubicBezTo>
                        <a:pt x="56083" y="186115"/>
                        <a:pt x="59392" y="208586"/>
                        <a:pt x="59392" y="208586"/>
                      </a:cubicBezTo>
                      <a:cubicBezTo>
                        <a:pt x="59392" y="208586"/>
                        <a:pt x="76557" y="212228"/>
                        <a:pt x="86530" y="223486"/>
                      </a:cubicBezTo>
                      <a:cubicBezTo>
                        <a:pt x="96513" y="234735"/>
                        <a:pt x="99305" y="253601"/>
                        <a:pt x="99305" y="253601"/>
                      </a:cubicBezTo>
                      <a:cubicBezTo>
                        <a:pt x="99305" y="253601"/>
                        <a:pt x="113087" y="241880"/>
                        <a:pt x="121470" y="225945"/>
                      </a:cubicBezTo>
                      <a:cubicBezTo>
                        <a:pt x="129863" y="210000"/>
                        <a:pt x="132858" y="189840"/>
                        <a:pt x="132858" y="189840"/>
                      </a:cubicBezTo>
                      <a:cubicBezTo>
                        <a:pt x="132858" y="189840"/>
                        <a:pt x="139624" y="198039"/>
                        <a:pt x="146889" y="204777"/>
                      </a:cubicBezTo>
                      <a:cubicBezTo>
                        <a:pt x="154155" y="211516"/>
                        <a:pt x="161929" y="216803"/>
                        <a:pt x="161929" y="216803"/>
                      </a:cubicBezTo>
                      <a:cubicBezTo>
                        <a:pt x="161929" y="216803"/>
                        <a:pt x="167123" y="209224"/>
                        <a:pt x="169619" y="201561"/>
                      </a:cubicBezTo>
                      <a:cubicBezTo>
                        <a:pt x="172106" y="193889"/>
                        <a:pt x="171884" y="186124"/>
                        <a:pt x="171884" y="186124"/>
                      </a:cubicBezTo>
                      <a:cubicBezTo>
                        <a:pt x="171884" y="186124"/>
                        <a:pt x="194539" y="193621"/>
                        <a:pt x="214366" y="197281"/>
                      </a:cubicBezTo>
                      <a:cubicBezTo>
                        <a:pt x="234202" y="200942"/>
                        <a:pt x="251201" y="200757"/>
                        <a:pt x="251201" y="200757"/>
                      </a:cubicBezTo>
                      <a:cubicBezTo>
                        <a:pt x="251201" y="200757"/>
                        <a:pt x="246616" y="178896"/>
                        <a:pt x="239000" y="161648"/>
                      </a:cubicBezTo>
                      <a:cubicBezTo>
                        <a:pt x="231383" y="144400"/>
                        <a:pt x="220735" y="131764"/>
                        <a:pt x="220735" y="131764"/>
                      </a:cubicBezTo>
                      <a:cubicBezTo>
                        <a:pt x="220735" y="131764"/>
                        <a:pt x="228398" y="130359"/>
                        <a:pt x="234655" y="127374"/>
                      </a:cubicBezTo>
                      <a:cubicBezTo>
                        <a:pt x="240904" y="124379"/>
                        <a:pt x="245729" y="119812"/>
                        <a:pt x="245729" y="119812"/>
                      </a:cubicBezTo>
                      <a:cubicBezTo>
                        <a:pt x="245729" y="119812"/>
                        <a:pt x="235608" y="109331"/>
                        <a:pt x="222852" y="103359"/>
                      </a:cubicBezTo>
                      <a:cubicBezTo>
                        <a:pt x="210105" y="97397"/>
                        <a:pt x="194724" y="95928"/>
                        <a:pt x="194724" y="95928"/>
                      </a:cubicBezTo>
                      <a:cubicBezTo>
                        <a:pt x="194724" y="95928"/>
                        <a:pt x="218748" y="86065"/>
                        <a:pt x="235044" y="73337"/>
                      </a:cubicBezTo>
                      <a:cubicBezTo>
                        <a:pt x="251340" y="60618"/>
                        <a:pt x="259899" y="45034"/>
                        <a:pt x="259899" y="45034"/>
                      </a:cubicBezTo>
                      <a:cubicBezTo>
                        <a:pt x="259899" y="45034"/>
                        <a:pt x="235441" y="48546"/>
                        <a:pt x="218868" y="43952"/>
                      </a:cubicBezTo>
                      <a:cubicBezTo>
                        <a:pt x="202285" y="39368"/>
                        <a:pt x="193587" y="26676"/>
                        <a:pt x="193587" y="26676"/>
                      </a:cubicBezTo>
                      <a:cubicBezTo>
                        <a:pt x="193587" y="26676"/>
                        <a:pt x="170895" y="48389"/>
                        <a:pt x="144191" y="22646"/>
                      </a:cubicBezTo>
                      <a:cubicBezTo>
                        <a:pt x="133607" y="12451"/>
                        <a:pt x="138709" y="0"/>
                        <a:pt x="138709" y="0"/>
                      </a:cubicBezTo>
                      <a:cubicBezTo>
                        <a:pt x="138709" y="0"/>
                        <a:pt x="112615" y="6554"/>
                        <a:pt x="96051" y="29616"/>
                      </a:cubicBezTo>
                      <a:cubicBezTo>
                        <a:pt x="79487" y="52678"/>
                        <a:pt x="75179" y="92979"/>
                        <a:pt x="75179"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5" name="Google Shape;12605;p17"/>
                <p:cNvSpPr/>
                <p:nvPr/>
              </p:nvSpPr>
              <p:spPr>
                <a:xfrm>
                  <a:off x="3795381" y="1256438"/>
                  <a:ext cx="209038" cy="181502"/>
                </a:xfrm>
                <a:custGeom>
                  <a:avLst/>
                  <a:gdLst/>
                  <a:ahLst/>
                  <a:cxnLst/>
                  <a:rect l="l" t="t" r="r" b="b"/>
                  <a:pathLst>
                    <a:path w="209038" h="181502" extrusionOk="0">
                      <a:moveTo>
                        <a:pt x="209039" y="147746"/>
                      </a:moveTo>
                      <a:cubicBezTo>
                        <a:pt x="209039" y="147746"/>
                        <a:pt x="167000" y="110412"/>
                        <a:pt x="143023" y="97157"/>
                      </a:cubicBezTo>
                      <a:cubicBezTo>
                        <a:pt x="129638" y="89762"/>
                        <a:pt x="120173" y="86009"/>
                        <a:pt x="120173" y="86009"/>
                      </a:cubicBezTo>
                      <a:cubicBezTo>
                        <a:pt x="120173" y="86009"/>
                        <a:pt x="126985" y="84179"/>
                        <a:pt x="144206" y="83320"/>
                      </a:cubicBezTo>
                      <a:cubicBezTo>
                        <a:pt x="161436" y="82451"/>
                        <a:pt x="189055" y="82553"/>
                        <a:pt x="189055" y="82553"/>
                      </a:cubicBezTo>
                      <a:cubicBezTo>
                        <a:pt x="189055" y="82553"/>
                        <a:pt x="163987" y="77570"/>
                        <a:pt x="145140" y="77321"/>
                      </a:cubicBezTo>
                      <a:cubicBezTo>
                        <a:pt x="126292" y="77062"/>
                        <a:pt x="113675" y="81536"/>
                        <a:pt x="113675" y="81536"/>
                      </a:cubicBezTo>
                      <a:cubicBezTo>
                        <a:pt x="113675" y="81536"/>
                        <a:pt x="102398" y="73938"/>
                        <a:pt x="90511" y="68687"/>
                      </a:cubicBezTo>
                      <a:cubicBezTo>
                        <a:pt x="78633" y="63428"/>
                        <a:pt x="66155" y="60516"/>
                        <a:pt x="66155" y="60516"/>
                      </a:cubicBezTo>
                      <a:lnTo>
                        <a:pt x="99422" y="46189"/>
                      </a:lnTo>
                      <a:cubicBezTo>
                        <a:pt x="99422" y="46189"/>
                        <a:pt x="104959" y="52391"/>
                        <a:pt x="118343" y="55830"/>
                      </a:cubicBezTo>
                      <a:cubicBezTo>
                        <a:pt x="131737" y="59259"/>
                        <a:pt x="152978" y="59915"/>
                        <a:pt x="152978" y="59915"/>
                      </a:cubicBezTo>
                      <a:cubicBezTo>
                        <a:pt x="152978" y="59915"/>
                        <a:pt x="134158" y="55506"/>
                        <a:pt x="122789" y="51809"/>
                      </a:cubicBezTo>
                      <a:cubicBezTo>
                        <a:pt x="111420" y="48112"/>
                        <a:pt x="107500" y="45126"/>
                        <a:pt x="107500" y="45126"/>
                      </a:cubicBezTo>
                      <a:lnTo>
                        <a:pt x="140416" y="36326"/>
                      </a:lnTo>
                      <a:lnTo>
                        <a:pt x="184091" y="26852"/>
                      </a:lnTo>
                      <a:lnTo>
                        <a:pt x="140656" y="30928"/>
                      </a:lnTo>
                      <a:cubicBezTo>
                        <a:pt x="140656" y="30928"/>
                        <a:pt x="140536" y="26223"/>
                        <a:pt x="146859" y="19790"/>
                      </a:cubicBezTo>
                      <a:cubicBezTo>
                        <a:pt x="153181" y="13366"/>
                        <a:pt x="165946" y="5213"/>
                        <a:pt x="165946" y="5213"/>
                      </a:cubicBezTo>
                      <a:cubicBezTo>
                        <a:pt x="165946" y="5213"/>
                        <a:pt x="150944" y="11453"/>
                        <a:pt x="142690" y="18311"/>
                      </a:cubicBezTo>
                      <a:cubicBezTo>
                        <a:pt x="134436" y="25160"/>
                        <a:pt x="132938" y="32620"/>
                        <a:pt x="132938" y="32620"/>
                      </a:cubicBezTo>
                      <a:lnTo>
                        <a:pt x="106715" y="39931"/>
                      </a:lnTo>
                      <a:lnTo>
                        <a:pt x="91565" y="43490"/>
                      </a:lnTo>
                      <a:cubicBezTo>
                        <a:pt x="91565" y="43490"/>
                        <a:pt x="91260" y="36428"/>
                        <a:pt x="96843" y="25558"/>
                      </a:cubicBezTo>
                      <a:cubicBezTo>
                        <a:pt x="102435" y="14688"/>
                        <a:pt x="113925" y="0"/>
                        <a:pt x="113925" y="0"/>
                      </a:cubicBezTo>
                      <a:cubicBezTo>
                        <a:pt x="113925" y="0"/>
                        <a:pt x="99449" y="11194"/>
                        <a:pt x="91796" y="22655"/>
                      </a:cubicBezTo>
                      <a:cubicBezTo>
                        <a:pt x="84143" y="34126"/>
                        <a:pt x="83292" y="45865"/>
                        <a:pt x="83292" y="45865"/>
                      </a:cubicBezTo>
                      <a:lnTo>
                        <a:pt x="59130" y="57300"/>
                      </a:lnTo>
                      <a:cubicBezTo>
                        <a:pt x="59130" y="57300"/>
                        <a:pt x="52170" y="54471"/>
                        <a:pt x="38869" y="51199"/>
                      </a:cubicBezTo>
                      <a:cubicBezTo>
                        <a:pt x="25567" y="47918"/>
                        <a:pt x="5925" y="44192"/>
                        <a:pt x="5925" y="44192"/>
                      </a:cubicBezTo>
                      <a:lnTo>
                        <a:pt x="0" y="57836"/>
                      </a:lnTo>
                      <a:cubicBezTo>
                        <a:pt x="0" y="57836"/>
                        <a:pt x="18958" y="57401"/>
                        <a:pt x="33295" y="59305"/>
                      </a:cubicBezTo>
                      <a:cubicBezTo>
                        <a:pt x="47631" y="61210"/>
                        <a:pt x="57346" y="65443"/>
                        <a:pt x="57346" y="65443"/>
                      </a:cubicBezTo>
                      <a:lnTo>
                        <a:pt x="58594" y="85141"/>
                      </a:lnTo>
                      <a:cubicBezTo>
                        <a:pt x="58594" y="85141"/>
                        <a:pt x="44100" y="86786"/>
                        <a:pt x="30854" y="95179"/>
                      </a:cubicBezTo>
                      <a:cubicBezTo>
                        <a:pt x="17600" y="103572"/>
                        <a:pt x="3087" y="117520"/>
                        <a:pt x="3087" y="117520"/>
                      </a:cubicBezTo>
                      <a:cubicBezTo>
                        <a:pt x="3087" y="117520"/>
                        <a:pt x="18940" y="105356"/>
                        <a:pt x="32851" y="99024"/>
                      </a:cubicBezTo>
                      <a:cubicBezTo>
                        <a:pt x="46762" y="92683"/>
                        <a:pt x="59416" y="91001"/>
                        <a:pt x="59416" y="91001"/>
                      </a:cubicBezTo>
                      <a:lnTo>
                        <a:pt x="62670" y="121772"/>
                      </a:lnTo>
                      <a:cubicBezTo>
                        <a:pt x="62670" y="121772"/>
                        <a:pt x="55775" y="124832"/>
                        <a:pt x="51763" y="134454"/>
                      </a:cubicBezTo>
                      <a:cubicBezTo>
                        <a:pt x="47751" y="144067"/>
                        <a:pt x="46624" y="160252"/>
                        <a:pt x="46624" y="160252"/>
                      </a:cubicBezTo>
                      <a:cubicBezTo>
                        <a:pt x="46624" y="160252"/>
                        <a:pt x="51384" y="144557"/>
                        <a:pt x="55534" y="136247"/>
                      </a:cubicBezTo>
                      <a:cubicBezTo>
                        <a:pt x="59675" y="127937"/>
                        <a:pt x="63197" y="127013"/>
                        <a:pt x="63197" y="127013"/>
                      </a:cubicBezTo>
                      <a:lnTo>
                        <a:pt x="83800" y="181503"/>
                      </a:lnTo>
                      <a:cubicBezTo>
                        <a:pt x="83800" y="181503"/>
                        <a:pt x="73559" y="142755"/>
                        <a:pt x="69751" y="122770"/>
                      </a:cubicBezTo>
                      <a:cubicBezTo>
                        <a:pt x="66876" y="107685"/>
                        <a:pt x="66848" y="101973"/>
                        <a:pt x="66848" y="101973"/>
                      </a:cubicBezTo>
                      <a:cubicBezTo>
                        <a:pt x="66848" y="101973"/>
                        <a:pt x="73143" y="103803"/>
                        <a:pt x="81138" y="108942"/>
                      </a:cubicBezTo>
                      <a:cubicBezTo>
                        <a:pt x="89134" y="114091"/>
                        <a:pt x="97490" y="122114"/>
                        <a:pt x="97490" y="122114"/>
                      </a:cubicBezTo>
                      <a:cubicBezTo>
                        <a:pt x="97490" y="122114"/>
                        <a:pt x="90825" y="111475"/>
                        <a:pt x="83385" y="104773"/>
                      </a:cubicBezTo>
                      <a:cubicBezTo>
                        <a:pt x="75944" y="98063"/>
                        <a:pt x="67717" y="95290"/>
                        <a:pt x="67717" y="95290"/>
                      </a:cubicBezTo>
                      <a:lnTo>
                        <a:pt x="65147" y="68188"/>
                      </a:lnTo>
                      <a:cubicBezTo>
                        <a:pt x="65147" y="68188"/>
                        <a:pt x="77922" y="72754"/>
                        <a:pt x="88358" y="76960"/>
                      </a:cubicBezTo>
                      <a:cubicBezTo>
                        <a:pt x="98793" y="81175"/>
                        <a:pt x="108656" y="87655"/>
                        <a:pt x="108656" y="87655"/>
                      </a:cubicBezTo>
                      <a:cubicBezTo>
                        <a:pt x="108656" y="87655"/>
                        <a:pt x="109968" y="100753"/>
                        <a:pt x="115718" y="114682"/>
                      </a:cubicBezTo>
                      <a:cubicBezTo>
                        <a:pt x="121476" y="128621"/>
                        <a:pt x="131663" y="143402"/>
                        <a:pt x="131663" y="143402"/>
                      </a:cubicBezTo>
                      <a:cubicBezTo>
                        <a:pt x="131663" y="143402"/>
                        <a:pt x="124841" y="127993"/>
                        <a:pt x="120885" y="115145"/>
                      </a:cubicBezTo>
                      <a:cubicBezTo>
                        <a:pt x="116929" y="102296"/>
                        <a:pt x="115847" y="91999"/>
                        <a:pt x="115847" y="91999"/>
                      </a:cubicBezTo>
                      <a:cubicBezTo>
                        <a:pt x="115847" y="91999"/>
                        <a:pt x="123214" y="93173"/>
                        <a:pt x="141257" y="103673"/>
                      </a:cubicBezTo>
                      <a:cubicBezTo>
                        <a:pt x="164754" y="117354"/>
                        <a:pt x="209039" y="147746"/>
                        <a:pt x="209039" y="14774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06" name="Google Shape;12606;p17"/>
              <p:cNvGrpSpPr/>
              <p:nvPr/>
            </p:nvGrpSpPr>
            <p:grpSpPr>
              <a:xfrm>
                <a:off x="3095762" y="1830726"/>
                <a:ext cx="441535" cy="340168"/>
                <a:chOff x="3095762" y="1830726"/>
                <a:chExt cx="441535" cy="340168"/>
              </a:xfrm>
            </p:grpSpPr>
            <p:sp>
              <p:nvSpPr>
                <p:cNvPr id="12607" name="Google Shape;12607;p17"/>
                <p:cNvSpPr/>
                <p:nvPr/>
              </p:nvSpPr>
              <p:spPr>
                <a:xfrm>
                  <a:off x="3095762" y="1830726"/>
                  <a:ext cx="441535" cy="340168"/>
                </a:xfrm>
                <a:custGeom>
                  <a:avLst/>
                  <a:gdLst/>
                  <a:ahLst/>
                  <a:cxnLst/>
                  <a:rect l="l" t="t" r="r" b="b"/>
                  <a:pathLst>
                    <a:path w="441535" h="340168" extrusionOk="0">
                      <a:moveTo>
                        <a:pt x="167220" y="71288"/>
                      </a:moveTo>
                      <a:cubicBezTo>
                        <a:pt x="167220" y="71288"/>
                        <a:pt x="107314" y="50841"/>
                        <a:pt x="64822" y="70021"/>
                      </a:cubicBezTo>
                      <a:cubicBezTo>
                        <a:pt x="-2091" y="100229"/>
                        <a:pt x="7" y="138829"/>
                        <a:pt x="7" y="138829"/>
                      </a:cubicBezTo>
                      <a:cubicBezTo>
                        <a:pt x="7" y="138829"/>
                        <a:pt x="47906" y="117292"/>
                        <a:pt x="62890" y="153692"/>
                      </a:cubicBezTo>
                      <a:cubicBezTo>
                        <a:pt x="70673" y="172595"/>
                        <a:pt x="57557" y="203098"/>
                        <a:pt x="57557" y="203098"/>
                      </a:cubicBezTo>
                      <a:cubicBezTo>
                        <a:pt x="57557" y="203098"/>
                        <a:pt x="76783" y="220762"/>
                        <a:pt x="80896" y="242401"/>
                      </a:cubicBezTo>
                      <a:cubicBezTo>
                        <a:pt x="85009" y="264049"/>
                        <a:pt x="74010" y="289662"/>
                        <a:pt x="74010" y="289662"/>
                      </a:cubicBezTo>
                      <a:cubicBezTo>
                        <a:pt x="74010" y="289662"/>
                        <a:pt x="100769" y="285632"/>
                        <a:pt x="123868" y="272211"/>
                      </a:cubicBezTo>
                      <a:cubicBezTo>
                        <a:pt x="146967" y="258799"/>
                        <a:pt x="166407" y="235986"/>
                        <a:pt x="166407" y="235986"/>
                      </a:cubicBezTo>
                      <a:cubicBezTo>
                        <a:pt x="166407" y="235986"/>
                        <a:pt x="168754" y="251367"/>
                        <a:pt x="172877" y="265325"/>
                      </a:cubicBezTo>
                      <a:cubicBezTo>
                        <a:pt x="176999" y="279282"/>
                        <a:pt x="182887" y="291807"/>
                        <a:pt x="182887" y="291807"/>
                      </a:cubicBezTo>
                      <a:cubicBezTo>
                        <a:pt x="182887" y="291807"/>
                        <a:pt x="195431" y="286353"/>
                        <a:pt x="204554" y="278709"/>
                      </a:cubicBezTo>
                      <a:cubicBezTo>
                        <a:pt x="213677" y="271074"/>
                        <a:pt x="219399" y="261239"/>
                        <a:pt x="219399" y="261239"/>
                      </a:cubicBezTo>
                      <a:cubicBezTo>
                        <a:pt x="219399" y="261239"/>
                        <a:pt x="242701" y="287915"/>
                        <a:pt x="265338" y="307650"/>
                      </a:cubicBezTo>
                      <a:cubicBezTo>
                        <a:pt x="287984" y="327375"/>
                        <a:pt x="309965" y="340168"/>
                        <a:pt x="309965" y="340168"/>
                      </a:cubicBezTo>
                      <a:cubicBezTo>
                        <a:pt x="309965" y="340168"/>
                        <a:pt x="320974" y="309452"/>
                        <a:pt x="324533" y="282157"/>
                      </a:cubicBezTo>
                      <a:cubicBezTo>
                        <a:pt x="328082" y="254861"/>
                        <a:pt x="324172" y="230985"/>
                        <a:pt x="324172" y="230985"/>
                      </a:cubicBezTo>
                      <a:cubicBezTo>
                        <a:pt x="324172" y="230985"/>
                        <a:pt x="335107" y="235099"/>
                        <a:pt x="345450" y="236162"/>
                      </a:cubicBezTo>
                      <a:cubicBezTo>
                        <a:pt x="355784" y="237225"/>
                        <a:pt x="365527" y="235237"/>
                        <a:pt x="365527" y="235237"/>
                      </a:cubicBezTo>
                      <a:cubicBezTo>
                        <a:pt x="365527" y="235237"/>
                        <a:pt x="360619" y="214440"/>
                        <a:pt x="348852" y="197247"/>
                      </a:cubicBezTo>
                      <a:cubicBezTo>
                        <a:pt x="337094" y="180064"/>
                        <a:pt x="318478" y="166476"/>
                        <a:pt x="318478" y="166476"/>
                      </a:cubicBezTo>
                      <a:cubicBezTo>
                        <a:pt x="318478" y="166476"/>
                        <a:pt x="356958" y="172576"/>
                        <a:pt x="387730" y="169212"/>
                      </a:cubicBezTo>
                      <a:cubicBezTo>
                        <a:pt x="418491" y="165847"/>
                        <a:pt x="441535" y="153018"/>
                        <a:pt x="441535" y="153018"/>
                      </a:cubicBezTo>
                      <a:cubicBezTo>
                        <a:pt x="441535" y="153018"/>
                        <a:pt x="407418" y="138663"/>
                        <a:pt x="389671" y="120259"/>
                      </a:cubicBezTo>
                      <a:cubicBezTo>
                        <a:pt x="371923" y="101865"/>
                        <a:pt x="370565" y="79413"/>
                        <a:pt x="370565" y="79413"/>
                      </a:cubicBezTo>
                      <a:cubicBezTo>
                        <a:pt x="370565" y="79413"/>
                        <a:pt x="324625" y="89053"/>
                        <a:pt x="310233" y="36588"/>
                      </a:cubicBezTo>
                      <a:cubicBezTo>
                        <a:pt x="304530" y="15791"/>
                        <a:pt x="320715" y="4199"/>
                        <a:pt x="320715" y="4199"/>
                      </a:cubicBezTo>
                      <a:cubicBezTo>
                        <a:pt x="320715" y="4199"/>
                        <a:pt x="282124" y="-7623"/>
                        <a:pt x="243015" y="8405"/>
                      </a:cubicBezTo>
                      <a:cubicBezTo>
                        <a:pt x="203916" y="24433"/>
                        <a:pt x="167220" y="71288"/>
                        <a:pt x="167220" y="7128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8" name="Google Shape;12608;p17"/>
                <p:cNvSpPr/>
                <p:nvPr/>
              </p:nvSpPr>
              <p:spPr>
                <a:xfrm>
                  <a:off x="3151109" y="1850602"/>
                  <a:ext cx="302590" cy="284353"/>
                </a:xfrm>
                <a:custGeom>
                  <a:avLst/>
                  <a:gdLst/>
                  <a:ahLst/>
                  <a:cxnLst/>
                  <a:rect l="l" t="t" r="r" b="b"/>
                  <a:pathLst>
                    <a:path w="302590" h="284353" extrusionOk="0">
                      <a:moveTo>
                        <a:pt x="241159" y="284354"/>
                      </a:moveTo>
                      <a:cubicBezTo>
                        <a:pt x="241159" y="284354"/>
                        <a:pt x="216027" y="205711"/>
                        <a:pt x="195479" y="170854"/>
                      </a:cubicBezTo>
                      <a:cubicBezTo>
                        <a:pt x="184008" y="151406"/>
                        <a:pt x="174755" y="139482"/>
                        <a:pt x="174755" y="139482"/>
                      </a:cubicBezTo>
                      <a:cubicBezTo>
                        <a:pt x="174755" y="139482"/>
                        <a:pt x="184914" y="142431"/>
                        <a:pt x="207708" y="154540"/>
                      </a:cubicBezTo>
                      <a:cubicBezTo>
                        <a:pt x="230493" y="166649"/>
                        <a:pt x="265895" y="187918"/>
                        <a:pt x="265895" y="187918"/>
                      </a:cubicBezTo>
                      <a:cubicBezTo>
                        <a:pt x="265895" y="187918"/>
                        <a:pt x="237545" y="162526"/>
                        <a:pt x="213540" y="147783"/>
                      </a:cubicBezTo>
                      <a:cubicBezTo>
                        <a:pt x="189526" y="133040"/>
                        <a:pt x="169865" y="128954"/>
                        <a:pt x="169865" y="128954"/>
                      </a:cubicBezTo>
                      <a:cubicBezTo>
                        <a:pt x="169865" y="128954"/>
                        <a:pt x="161251" y="110865"/>
                        <a:pt x="150057" y="95225"/>
                      </a:cubicBezTo>
                      <a:cubicBezTo>
                        <a:pt x="138854" y="79595"/>
                        <a:pt x="125081" y="66414"/>
                        <a:pt x="125081" y="66414"/>
                      </a:cubicBezTo>
                      <a:lnTo>
                        <a:pt x="178896" y="74049"/>
                      </a:lnTo>
                      <a:cubicBezTo>
                        <a:pt x="178896" y="74049"/>
                        <a:pt x="181198" y="86009"/>
                        <a:pt x="195747" y="100531"/>
                      </a:cubicBezTo>
                      <a:cubicBezTo>
                        <a:pt x="210287" y="115052"/>
                        <a:pt x="237065" y="132125"/>
                        <a:pt x="237065" y="132125"/>
                      </a:cubicBezTo>
                      <a:cubicBezTo>
                        <a:pt x="237065" y="132125"/>
                        <a:pt x="216304" y="112233"/>
                        <a:pt x="204556" y="98932"/>
                      </a:cubicBezTo>
                      <a:cubicBezTo>
                        <a:pt x="192817" y="85621"/>
                        <a:pt x="190081" y="78901"/>
                        <a:pt x="190081" y="78901"/>
                      </a:cubicBezTo>
                      <a:lnTo>
                        <a:pt x="239172" y="93155"/>
                      </a:lnTo>
                      <a:lnTo>
                        <a:pt x="302591" y="114793"/>
                      </a:lnTo>
                      <a:lnTo>
                        <a:pt x="243646" y="86619"/>
                      </a:lnTo>
                      <a:cubicBezTo>
                        <a:pt x="243646" y="86619"/>
                        <a:pt x="247131" y="80667"/>
                        <a:pt x="260229" y="77506"/>
                      </a:cubicBezTo>
                      <a:cubicBezTo>
                        <a:pt x="273317" y="74344"/>
                        <a:pt x="296009" y="73965"/>
                        <a:pt x="296009" y="73965"/>
                      </a:cubicBezTo>
                      <a:cubicBezTo>
                        <a:pt x="296009" y="73965"/>
                        <a:pt x="271912" y="70259"/>
                        <a:pt x="256023" y="72468"/>
                      </a:cubicBezTo>
                      <a:cubicBezTo>
                        <a:pt x="240124" y="74677"/>
                        <a:pt x="232424" y="82811"/>
                        <a:pt x="232424" y="82811"/>
                      </a:cubicBezTo>
                      <a:lnTo>
                        <a:pt x="193094" y="71849"/>
                      </a:lnTo>
                      <a:lnTo>
                        <a:pt x="170891" y="64676"/>
                      </a:lnTo>
                      <a:cubicBezTo>
                        <a:pt x="170891" y="64676"/>
                        <a:pt x="175948" y="55654"/>
                        <a:pt x="191532" y="46402"/>
                      </a:cubicBezTo>
                      <a:cubicBezTo>
                        <a:pt x="207116" y="37149"/>
                        <a:pt x="233229" y="27665"/>
                        <a:pt x="233229" y="27665"/>
                      </a:cubicBezTo>
                      <a:cubicBezTo>
                        <a:pt x="233229" y="27665"/>
                        <a:pt x="205988" y="30512"/>
                        <a:pt x="187289" y="38924"/>
                      </a:cubicBezTo>
                      <a:cubicBezTo>
                        <a:pt x="168590" y="47335"/>
                        <a:pt x="158431" y="61302"/>
                        <a:pt x="158431" y="61302"/>
                      </a:cubicBezTo>
                      <a:lnTo>
                        <a:pt x="118555" y="57032"/>
                      </a:lnTo>
                      <a:cubicBezTo>
                        <a:pt x="118555" y="57032"/>
                        <a:pt x="111799" y="48195"/>
                        <a:pt x="97249" y="33932"/>
                      </a:cubicBezTo>
                      <a:cubicBezTo>
                        <a:pt x="82700" y="19679"/>
                        <a:pt x="60350" y="0"/>
                        <a:pt x="60350" y="0"/>
                      </a:cubicBezTo>
                      <a:lnTo>
                        <a:pt x="42196" y="12442"/>
                      </a:lnTo>
                      <a:cubicBezTo>
                        <a:pt x="42196" y="12442"/>
                        <a:pt x="66876" y="26408"/>
                        <a:pt x="83819" y="39756"/>
                      </a:cubicBezTo>
                      <a:cubicBezTo>
                        <a:pt x="100762" y="53094"/>
                        <a:pt x="109968" y="65813"/>
                        <a:pt x="109968" y="65813"/>
                      </a:cubicBezTo>
                      <a:lnTo>
                        <a:pt x="96334" y="91278"/>
                      </a:lnTo>
                      <a:cubicBezTo>
                        <a:pt x="96334" y="91278"/>
                        <a:pt x="76452" y="82229"/>
                        <a:pt x="52946" y="82534"/>
                      </a:cubicBezTo>
                      <a:cubicBezTo>
                        <a:pt x="29440" y="82839"/>
                        <a:pt x="0" y="89088"/>
                        <a:pt x="0" y="89088"/>
                      </a:cubicBezTo>
                      <a:cubicBezTo>
                        <a:pt x="0" y="89088"/>
                        <a:pt x="29773" y="86083"/>
                        <a:pt x="52539" y="88847"/>
                      </a:cubicBezTo>
                      <a:cubicBezTo>
                        <a:pt x="75306" y="91611"/>
                        <a:pt x="92859" y="99200"/>
                        <a:pt x="92859" y="99200"/>
                      </a:cubicBezTo>
                      <a:lnTo>
                        <a:pt x="73245" y="139991"/>
                      </a:lnTo>
                      <a:cubicBezTo>
                        <a:pt x="73245" y="139991"/>
                        <a:pt x="62032" y="138521"/>
                        <a:pt x="49433" y="147422"/>
                      </a:cubicBezTo>
                      <a:cubicBezTo>
                        <a:pt x="36844" y="156324"/>
                        <a:pt x="22877" y="175596"/>
                        <a:pt x="22877" y="175596"/>
                      </a:cubicBezTo>
                      <a:cubicBezTo>
                        <a:pt x="22877" y="175596"/>
                        <a:pt x="41133" y="159707"/>
                        <a:pt x="52881" y="152543"/>
                      </a:cubicBezTo>
                      <a:cubicBezTo>
                        <a:pt x="64630" y="145370"/>
                        <a:pt x="69871" y="146905"/>
                        <a:pt x="69871" y="146905"/>
                      </a:cubicBezTo>
                      <a:lnTo>
                        <a:pt x="54194" y="230492"/>
                      </a:lnTo>
                      <a:cubicBezTo>
                        <a:pt x="54194" y="230492"/>
                        <a:pt x="70998" y="174441"/>
                        <a:pt x="81564" y="146646"/>
                      </a:cubicBezTo>
                      <a:cubicBezTo>
                        <a:pt x="89531" y="125673"/>
                        <a:pt x="93922" y="118537"/>
                        <a:pt x="93922" y="118537"/>
                      </a:cubicBezTo>
                      <a:cubicBezTo>
                        <a:pt x="93922" y="118537"/>
                        <a:pt x="100586" y="125645"/>
                        <a:pt x="106881" y="138161"/>
                      </a:cubicBezTo>
                      <a:cubicBezTo>
                        <a:pt x="113167" y="150676"/>
                        <a:pt x="117705" y="167074"/>
                        <a:pt x="117705" y="167074"/>
                      </a:cubicBezTo>
                      <a:cubicBezTo>
                        <a:pt x="117705" y="167074"/>
                        <a:pt x="117372" y="148726"/>
                        <a:pt x="113000" y="134685"/>
                      </a:cubicBezTo>
                      <a:cubicBezTo>
                        <a:pt x="108619" y="120635"/>
                        <a:pt x="100198" y="110893"/>
                        <a:pt x="100198" y="110893"/>
                      </a:cubicBezTo>
                      <a:lnTo>
                        <a:pt x="117862" y="75204"/>
                      </a:lnTo>
                      <a:cubicBezTo>
                        <a:pt x="117862" y="75204"/>
                        <a:pt x="130738" y="90659"/>
                        <a:pt x="140878" y="103886"/>
                      </a:cubicBezTo>
                      <a:cubicBezTo>
                        <a:pt x="151027" y="117104"/>
                        <a:pt x="158690" y="132725"/>
                        <a:pt x="158690" y="132725"/>
                      </a:cubicBezTo>
                      <a:cubicBezTo>
                        <a:pt x="158690" y="132725"/>
                        <a:pt x="150242" y="150029"/>
                        <a:pt x="146859" y="171779"/>
                      </a:cubicBezTo>
                      <a:cubicBezTo>
                        <a:pt x="143476" y="193519"/>
                        <a:pt x="145139" y="219715"/>
                        <a:pt x="145139" y="219715"/>
                      </a:cubicBezTo>
                      <a:cubicBezTo>
                        <a:pt x="145139" y="219715"/>
                        <a:pt x="148282" y="195322"/>
                        <a:pt x="153144" y="176299"/>
                      </a:cubicBezTo>
                      <a:cubicBezTo>
                        <a:pt x="157997" y="157276"/>
                        <a:pt x="164560" y="143633"/>
                        <a:pt x="164560" y="143633"/>
                      </a:cubicBezTo>
                      <a:cubicBezTo>
                        <a:pt x="164560" y="143633"/>
                        <a:pt x="173110" y="150732"/>
                        <a:pt x="188167" y="177611"/>
                      </a:cubicBezTo>
                      <a:cubicBezTo>
                        <a:pt x="207772" y="212625"/>
                        <a:pt x="241159" y="284354"/>
                        <a:pt x="24115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09" name="Google Shape;12609;p17"/>
              <p:cNvGrpSpPr/>
              <p:nvPr/>
            </p:nvGrpSpPr>
            <p:grpSpPr>
              <a:xfrm>
                <a:off x="2678117" y="1883646"/>
                <a:ext cx="333780" cy="438302"/>
                <a:chOff x="2678117" y="1883646"/>
                <a:chExt cx="333780" cy="438302"/>
              </a:xfrm>
            </p:grpSpPr>
            <p:sp>
              <p:nvSpPr>
                <p:cNvPr id="12610" name="Google Shape;12610;p17"/>
                <p:cNvSpPr/>
                <p:nvPr/>
              </p:nvSpPr>
              <p:spPr>
                <a:xfrm>
                  <a:off x="2678117" y="1883646"/>
                  <a:ext cx="333780" cy="438302"/>
                </a:xfrm>
                <a:custGeom>
                  <a:avLst/>
                  <a:gdLst/>
                  <a:ahLst/>
                  <a:cxnLst/>
                  <a:rect l="l" t="t" r="r" b="b"/>
                  <a:pathLst>
                    <a:path w="333780" h="438302" extrusionOk="0">
                      <a:moveTo>
                        <a:pt x="241954" y="154319"/>
                      </a:moveTo>
                      <a:cubicBezTo>
                        <a:pt x="241954" y="154319"/>
                        <a:pt x="252334" y="91871"/>
                        <a:pt x="226472" y="53085"/>
                      </a:cubicBezTo>
                      <a:cubicBezTo>
                        <a:pt x="185745" y="-7995"/>
                        <a:pt x="148005" y="389"/>
                        <a:pt x="148005" y="389"/>
                      </a:cubicBezTo>
                      <a:cubicBezTo>
                        <a:pt x="148005" y="389"/>
                        <a:pt x="177075" y="44119"/>
                        <a:pt x="143605" y="64852"/>
                      </a:cubicBezTo>
                      <a:cubicBezTo>
                        <a:pt x="126236" y="75611"/>
                        <a:pt x="94005" y="67653"/>
                        <a:pt x="94005" y="67653"/>
                      </a:cubicBezTo>
                      <a:cubicBezTo>
                        <a:pt x="94005" y="67653"/>
                        <a:pt x="79715" y="89504"/>
                        <a:pt x="59028" y="97102"/>
                      </a:cubicBezTo>
                      <a:cubicBezTo>
                        <a:pt x="38351" y="104691"/>
                        <a:pt x="11286" y="98027"/>
                        <a:pt x="11286" y="98027"/>
                      </a:cubicBezTo>
                      <a:cubicBezTo>
                        <a:pt x="11286" y="98027"/>
                        <a:pt x="19633" y="123769"/>
                        <a:pt x="36641" y="144364"/>
                      </a:cubicBezTo>
                      <a:cubicBezTo>
                        <a:pt x="53648" y="164958"/>
                        <a:pt x="79327" y="180413"/>
                        <a:pt x="79327" y="180413"/>
                      </a:cubicBezTo>
                      <a:cubicBezTo>
                        <a:pt x="79327" y="180413"/>
                        <a:pt x="64537" y="185238"/>
                        <a:pt x="51448" y="191588"/>
                      </a:cubicBezTo>
                      <a:cubicBezTo>
                        <a:pt x="38351" y="197938"/>
                        <a:pt x="26954" y="205795"/>
                        <a:pt x="26954" y="205795"/>
                      </a:cubicBezTo>
                      <a:cubicBezTo>
                        <a:pt x="26954" y="205795"/>
                        <a:pt x="34385" y="217275"/>
                        <a:pt x="43416" y="225031"/>
                      </a:cubicBezTo>
                      <a:cubicBezTo>
                        <a:pt x="52438" y="232786"/>
                        <a:pt x="63077" y="236816"/>
                        <a:pt x="63077" y="236816"/>
                      </a:cubicBezTo>
                      <a:cubicBezTo>
                        <a:pt x="63077" y="236816"/>
                        <a:pt x="40560" y="264167"/>
                        <a:pt x="24790" y="289725"/>
                      </a:cubicBezTo>
                      <a:cubicBezTo>
                        <a:pt x="9021" y="315283"/>
                        <a:pt x="0" y="339057"/>
                        <a:pt x="0" y="339057"/>
                      </a:cubicBezTo>
                      <a:cubicBezTo>
                        <a:pt x="0" y="339057"/>
                        <a:pt x="32102" y="344908"/>
                        <a:pt x="59611" y="343956"/>
                      </a:cubicBezTo>
                      <a:cubicBezTo>
                        <a:pt x="87119" y="343004"/>
                        <a:pt x="110042" y="335248"/>
                        <a:pt x="110042" y="335248"/>
                      </a:cubicBezTo>
                      <a:cubicBezTo>
                        <a:pt x="110042" y="335248"/>
                        <a:pt x="107768" y="346701"/>
                        <a:pt x="108406" y="357081"/>
                      </a:cubicBezTo>
                      <a:cubicBezTo>
                        <a:pt x="109044" y="367452"/>
                        <a:pt x="112602" y="376733"/>
                        <a:pt x="112602" y="376733"/>
                      </a:cubicBezTo>
                      <a:cubicBezTo>
                        <a:pt x="112602" y="376733"/>
                        <a:pt x="132310" y="368497"/>
                        <a:pt x="147348" y="354086"/>
                      </a:cubicBezTo>
                      <a:cubicBezTo>
                        <a:pt x="162387" y="339676"/>
                        <a:pt x="172749" y="319082"/>
                        <a:pt x="172749" y="319082"/>
                      </a:cubicBezTo>
                      <a:cubicBezTo>
                        <a:pt x="172749" y="319082"/>
                        <a:pt x="173017" y="358052"/>
                        <a:pt x="181355" y="387862"/>
                      </a:cubicBezTo>
                      <a:cubicBezTo>
                        <a:pt x="189701" y="417662"/>
                        <a:pt x="206127" y="438303"/>
                        <a:pt x="206127" y="438303"/>
                      </a:cubicBezTo>
                      <a:cubicBezTo>
                        <a:pt x="206127" y="438303"/>
                        <a:pt x="214714" y="402291"/>
                        <a:pt x="229966" y="381780"/>
                      </a:cubicBezTo>
                      <a:cubicBezTo>
                        <a:pt x="245227" y="361269"/>
                        <a:pt x="267152" y="356249"/>
                        <a:pt x="267152" y="356249"/>
                      </a:cubicBezTo>
                      <a:cubicBezTo>
                        <a:pt x="267152" y="356249"/>
                        <a:pt x="250135" y="312510"/>
                        <a:pt x="299550" y="289743"/>
                      </a:cubicBezTo>
                      <a:cubicBezTo>
                        <a:pt x="319127" y="280722"/>
                        <a:pt x="333214" y="294790"/>
                        <a:pt x="333214" y="294790"/>
                      </a:cubicBezTo>
                      <a:cubicBezTo>
                        <a:pt x="333214" y="294790"/>
                        <a:pt x="338566" y="254785"/>
                        <a:pt x="316373" y="218828"/>
                      </a:cubicBezTo>
                      <a:cubicBezTo>
                        <a:pt x="294170" y="182862"/>
                        <a:pt x="241954" y="154319"/>
                        <a:pt x="241954" y="15431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1" name="Google Shape;12611;p17"/>
                <p:cNvSpPr/>
                <p:nvPr/>
              </p:nvSpPr>
              <p:spPr>
                <a:xfrm>
                  <a:off x="2711375" y="1933746"/>
                  <a:ext cx="251946" cy="302720"/>
                </a:xfrm>
                <a:custGeom>
                  <a:avLst/>
                  <a:gdLst/>
                  <a:ahLst/>
                  <a:cxnLst/>
                  <a:rect l="l" t="t" r="r" b="b"/>
                  <a:pathLst>
                    <a:path w="251946" h="302720" extrusionOk="0">
                      <a:moveTo>
                        <a:pt x="0" y="269814"/>
                      </a:moveTo>
                      <a:cubicBezTo>
                        <a:pt x="0" y="269814"/>
                        <a:pt x="73485" y="232175"/>
                        <a:pt x="104515" y="206201"/>
                      </a:cubicBezTo>
                      <a:cubicBezTo>
                        <a:pt x="121828" y="191717"/>
                        <a:pt x="132078" y="180634"/>
                        <a:pt x="132078" y="180634"/>
                      </a:cubicBezTo>
                      <a:cubicBezTo>
                        <a:pt x="132078" y="180634"/>
                        <a:pt x="130831" y="191144"/>
                        <a:pt x="122604" y="215601"/>
                      </a:cubicBezTo>
                      <a:cubicBezTo>
                        <a:pt x="114377" y="240059"/>
                        <a:pt x="99181" y="278466"/>
                        <a:pt x="99181" y="278466"/>
                      </a:cubicBezTo>
                      <a:cubicBezTo>
                        <a:pt x="99181" y="278466"/>
                        <a:pt x="119600" y="246354"/>
                        <a:pt x="130221" y="220260"/>
                      </a:cubicBezTo>
                      <a:cubicBezTo>
                        <a:pt x="140841" y="194166"/>
                        <a:pt x="141664" y="174090"/>
                        <a:pt x="141664" y="174090"/>
                      </a:cubicBezTo>
                      <a:cubicBezTo>
                        <a:pt x="141664" y="174090"/>
                        <a:pt x="158108" y="162637"/>
                        <a:pt x="171705" y="149040"/>
                      </a:cubicBezTo>
                      <a:cubicBezTo>
                        <a:pt x="185302" y="135443"/>
                        <a:pt x="196052" y="119702"/>
                        <a:pt x="196052" y="119702"/>
                      </a:cubicBezTo>
                      <a:lnTo>
                        <a:pt x="197309" y="174034"/>
                      </a:lnTo>
                      <a:cubicBezTo>
                        <a:pt x="197309" y="174034"/>
                        <a:pt x="185884" y="178258"/>
                        <a:pt x="173932" y="194980"/>
                      </a:cubicBezTo>
                      <a:cubicBezTo>
                        <a:pt x="161990" y="211701"/>
                        <a:pt x="149511" y="240910"/>
                        <a:pt x="149511" y="240910"/>
                      </a:cubicBezTo>
                      <a:cubicBezTo>
                        <a:pt x="149511" y="240910"/>
                        <a:pt x="165743" y="217182"/>
                        <a:pt x="176955" y="203419"/>
                      </a:cubicBezTo>
                      <a:cubicBezTo>
                        <a:pt x="188167" y="189655"/>
                        <a:pt x="194351" y="185866"/>
                        <a:pt x="194351" y="185866"/>
                      </a:cubicBezTo>
                      <a:lnTo>
                        <a:pt x="188306" y="236621"/>
                      </a:lnTo>
                      <a:lnTo>
                        <a:pt x="177316" y="302720"/>
                      </a:lnTo>
                      <a:lnTo>
                        <a:pt x="195479" y="239967"/>
                      </a:lnTo>
                      <a:cubicBezTo>
                        <a:pt x="195479" y="239967"/>
                        <a:pt x="201921" y="242435"/>
                        <a:pt x="207181" y="254840"/>
                      </a:cubicBezTo>
                      <a:cubicBezTo>
                        <a:pt x="212440" y="267235"/>
                        <a:pt x="216517" y="289567"/>
                        <a:pt x="216517" y="289567"/>
                      </a:cubicBezTo>
                      <a:cubicBezTo>
                        <a:pt x="216517" y="289567"/>
                        <a:pt x="216248" y="265183"/>
                        <a:pt x="211470" y="249867"/>
                      </a:cubicBezTo>
                      <a:cubicBezTo>
                        <a:pt x="206691" y="234541"/>
                        <a:pt x="197401" y="228283"/>
                        <a:pt x="197401" y="228283"/>
                      </a:cubicBezTo>
                      <a:lnTo>
                        <a:pt x="201801" y="187686"/>
                      </a:lnTo>
                      <a:lnTo>
                        <a:pt x="205249" y="164606"/>
                      </a:lnTo>
                      <a:cubicBezTo>
                        <a:pt x="205249" y="164606"/>
                        <a:pt x="214973" y="168128"/>
                        <a:pt x="226647" y="181993"/>
                      </a:cubicBezTo>
                      <a:cubicBezTo>
                        <a:pt x="238322" y="195848"/>
                        <a:pt x="251946" y="220057"/>
                        <a:pt x="251946" y="220057"/>
                      </a:cubicBezTo>
                      <a:cubicBezTo>
                        <a:pt x="251946" y="220057"/>
                        <a:pt x="244681" y="193658"/>
                        <a:pt x="233330" y="176576"/>
                      </a:cubicBezTo>
                      <a:cubicBezTo>
                        <a:pt x="221979" y="159504"/>
                        <a:pt x="206534" y="151758"/>
                        <a:pt x="206534" y="151758"/>
                      </a:cubicBezTo>
                      <a:lnTo>
                        <a:pt x="204242" y="111725"/>
                      </a:lnTo>
                      <a:cubicBezTo>
                        <a:pt x="204242" y="111725"/>
                        <a:pt x="211858" y="103618"/>
                        <a:pt x="223551" y="86934"/>
                      </a:cubicBezTo>
                      <a:cubicBezTo>
                        <a:pt x="235244" y="70250"/>
                        <a:pt x="251004" y="44988"/>
                        <a:pt x="251004" y="44988"/>
                      </a:cubicBezTo>
                      <a:lnTo>
                        <a:pt x="235761" y="29107"/>
                      </a:lnTo>
                      <a:cubicBezTo>
                        <a:pt x="235761" y="29107"/>
                        <a:pt x="226009" y="55737"/>
                        <a:pt x="215611" y="74631"/>
                      </a:cubicBezTo>
                      <a:cubicBezTo>
                        <a:pt x="205212" y="93524"/>
                        <a:pt x="194175" y="104690"/>
                        <a:pt x="194175" y="104690"/>
                      </a:cubicBezTo>
                      <a:lnTo>
                        <a:pt x="166824" y="95391"/>
                      </a:lnTo>
                      <a:cubicBezTo>
                        <a:pt x="166824" y="95391"/>
                        <a:pt x="172509" y="74298"/>
                        <a:pt x="168368" y="51162"/>
                      </a:cubicBezTo>
                      <a:cubicBezTo>
                        <a:pt x="164227" y="28026"/>
                        <a:pt x="153255" y="0"/>
                        <a:pt x="153255" y="0"/>
                      </a:cubicBezTo>
                      <a:cubicBezTo>
                        <a:pt x="153255" y="0"/>
                        <a:pt x="161075" y="28886"/>
                        <a:pt x="162064" y="51791"/>
                      </a:cubicBezTo>
                      <a:cubicBezTo>
                        <a:pt x="163062" y="74705"/>
                        <a:pt x="158440" y="93266"/>
                        <a:pt x="158440" y="93266"/>
                      </a:cubicBezTo>
                      <a:lnTo>
                        <a:pt x="114997" y="80574"/>
                      </a:lnTo>
                      <a:cubicBezTo>
                        <a:pt x="114997" y="80574"/>
                        <a:pt x="114618" y="69270"/>
                        <a:pt x="103775" y="58298"/>
                      </a:cubicBezTo>
                      <a:cubicBezTo>
                        <a:pt x="92933" y="47335"/>
                        <a:pt x="71645" y="36705"/>
                        <a:pt x="71645" y="36705"/>
                      </a:cubicBezTo>
                      <a:cubicBezTo>
                        <a:pt x="71645" y="36705"/>
                        <a:pt x="90299" y="52114"/>
                        <a:pt x="99292" y="62541"/>
                      </a:cubicBezTo>
                      <a:cubicBezTo>
                        <a:pt x="108286" y="72958"/>
                        <a:pt x="107621" y="78375"/>
                        <a:pt x="107621" y="78375"/>
                      </a:cubicBezTo>
                      <a:lnTo>
                        <a:pt x="22591" y="76563"/>
                      </a:lnTo>
                      <a:cubicBezTo>
                        <a:pt x="22591" y="76563"/>
                        <a:pt x="80639" y="83985"/>
                        <a:pt x="109784" y="89873"/>
                      </a:cubicBezTo>
                      <a:cubicBezTo>
                        <a:pt x="131783" y="94310"/>
                        <a:pt x="139538" y="97462"/>
                        <a:pt x="139538" y="97462"/>
                      </a:cubicBezTo>
                      <a:cubicBezTo>
                        <a:pt x="139538" y="97462"/>
                        <a:pt x="133622" y="105208"/>
                        <a:pt x="122299" y="113462"/>
                      </a:cubicBezTo>
                      <a:cubicBezTo>
                        <a:pt x="110976" y="121707"/>
                        <a:pt x="95539" y="128853"/>
                        <a:pt x="95539" y="128853"/>
                      </a:cubicBezTo>
                      <a:cubicBezTo>
                        <a:pt x="95539" y="128853"/>
                        <a:pt x="113582" y="125534"/>
                        <a:pt x="126726" y="118925"/>
                      </a:cubicBezTo>
                      <a:cubicBezTo>
                        <a:pt x="139871" y="112316"/>
                        <a:pt x="148107" y="102417"/>
                        <a:pt x="148107" y="102417"/>
                      </a:cubicBezTo>
                      <a:lnTo>
                        <a:pt x="186198" y="114008"/>
                      </a:lnTo>
                      <a:cubicBezTo>
                        <a:pt x="186198" y="114008"/>
                        <a:pt x="173054" y="129232"/>
                        <a:pt x="161666" y="141405"/>
                      </a:cubicBezTo>
                      <a:cubicBezTo>
                        <a:pt x="150279" y="153579"/>
                        <a:pt x="136127" y="163681"/>
                        <a:pt x="136127" y="163681"/>
                      </a:cubicBezTo>
                      <a:cubicBezTo>
                        <a:pt x="136127" y="163681"/>
                        <a:pt x="117668" y="158182"/>
                        <a:pt x="95660" y="158394"/>
                      </a:cubicBezTo>
                      <a:cubicBezTo>
                        <a:pt x="73651" y="158598"/>
                        <a:pt x="48084" y="164523"/>
                        <a:pt x="48084" y="164523"/>
                      </a:cubicBezTo>
                      <a:cubicBezTo>
                        <a:pt x="48084" y="164523"/>
                        <a:pt x="72662" y="163645"/>
                        <a:pt x="92221" y="165327"/>
                      </a:cubicBezTo>
                      <a:cubicBezTo>
                        <a:pt x="111780" y="167009"/>
                        <a:pt x="126320" y="171261"/>
                        <a:pt x="126320" y="171261"/>
                      </a:cubicBezTo>
                      <a:cubicBezTo>
                        <a:pt x="126320" y="171261"/>
                        <a:pt x="120709" y="180856"/>
                        <a:pt x="96649" y="200100"/>
                      </a:cubicBezTo>
                      <a:cubicBezTo>
                        <a:pt x="65304" y="225159"/>
                        <a:pt x="0" y="269814"/>
                        <a:pt x="0" y="2698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12" name="Google Shape;12612;p17"/>
              <p:cNvGrpSpPr/>
              <p:nvPr/>
            </p:nvGrpSpPr>
            <p:grpSpPr>
              <a:xfrm>
                <a:off x="2927105" y="2551951"/>
                <a:ext cx="327862" cy="333898"/>
                <a:chOff x="2927105" y="2551951"/>
                <a:chExt cx="327862" cy="333898"/>
              </a:xfrm>
            </p:grpSpPr>
            <p:sp>
              <p:nvSpPr>
                <p:cNvPr id="12613" name="Google Shape;12613;p17"/>
                <p:cNvSpPr/>
                <p:nvPr/>
              </p:nvSpPr>
              <p:spPr>
                <a:xfrm>
                  <a:off x="2935323" y="2551951"/>
                  <a:ext cx="319644" cy="333898"/>
                </a:xfrm>
                <a:custGeom>
                  <a:avLst/>
                  <a:gdLst/>
                  <a:ahLst/>
                  <a:cxnLst/>
                  <a:rect l="l" t="t" r="r" b="b"/>
                  <a:pathLst>
                    <a:path w="319644" h="333898" extrusionOk="0">
                      <a:moveTo>
                        <a:pt x="54591" y="158783"/>
                      </a:moveTo>
                      <a:cubicBezTo>
                        <a:pt x="54591" y="158783"/>
                        <a:pt x="10010" y="192179"/>
                        <a:pt x="2708" y="232452"/>
                      </a:cubicBezTo>
                      <a:cubicBezTo>
                        <a:pt x="-8800" y="295862"/>
                        <a:pt x="20095" y="313332"/>
                        <a:pt x="20095" y="313332"/>
                      </a:cubicBezTo>
                      <a:cubicBezTo>
                        <a:pt x="20095" y="313332"/>
                        <a:pt x="28386" y="267993"/>
                        <a:pt x="62124" y="275036"/>
                      </a:cubicBezTo>
                      <a:cubicBezTo>
                        <a:pt x="79631" y="278687"/>
                        <a:pt x="95114" y="303220"/>
                        <a:pt x="95114" y="303220"/>
                      </a:cubicBezTo>
                      <a:cubicBezTo>
                        <a:pt x="95114" y="303220"/>
                        <a:pt x="117427" y="297978"/>
                        <a:pt x="135091" y="305641"/>
                      </a:cubicBezTo>
                      <a:cubicBezTo>
                        <a:pt x="152756" y="313313"/>
                        <a:pt x="165761" y="333898"/>
                        <a:pt x="165761" y="333898"/>
                      </a:cubicBezTo>
                      <a:cubicBezTo>
                        <a:pt x="165761" y="333898"/>
                        <a:pt x="176178" y="312500"/>
                        <a:pt x="177990" y="289142"/>
                      </a:cubicBezTo>
                      <a:cubicBezTo>
                        <a:pt x="179802" y="265774"/>
                        <a:pt x="173026" y="240448"/>
                        <a:pt x="173026" y="240448"/>
                      </a:cubicBezTo>
                      <a:cubicBezTo>
                        <a:pt x="173026" y="240448"/>
                        <a:pt x="185292" y="246317"/>
                        <a:pt x="197410" y="250190"/>
                      </a:cubicBezTo>
                      <a:cubicBezTo>
                        <a:pt x="209528" y="254072"/>
                        <a:pt x="221508" y="255958"/>
                        <a:pt x="221508" y="255958"/>
                      </a:cubicBezTo>
                      <a:cubicBezTo>
                        <a:pt x="221508" y="255958"/>
                        <a:pt x="223809" y="244182"/>
                        <a:pt x="222839" y="233802"/>
                      </a:cubicBezTo>
                      <a:cubicBezTo>
                        <a:pt x="221868" y="223421"/>
                        <a:pt x="217616" y="214428"/>
                        <a:pt x="217616" y="214428"/>
                      </a:cubicBezTo>
                      <a:cubicBezTo>
                        <a:pt x="217616" y="214428"/>
                        <a:pt x="248471" y="210656"/>
                        <a:pt x="273973" y="203946"/>
                      </a:cubicBezTo>
                      <a:cubicBezTo>
                        <a:pt x="299485" y="197235"/>
                        <a:pt x="319644" y="187576"/>
                        <a:pt x="319644" y="187576"/>
                      </a:cubicBezTo>
                      <a:cubicBezTo>
                        <a:pt x="319644" y="187576"/>
                        <a:pt x="302970" y="164467"/>
                        <a:pt x="285037" y="148458"/>
                      </a:cubicBezTo>
                      <a:cubicBezTo>
                        <a:pt x="267115" y="132439"/>
                        <a:pt x="247934" y="123519"/>
                        <a:pt x="247934" y="123519"/>
                      </a:cubicBezTo>
                      <a:cubicBezTo>
                        <a:pt x="247934" y="123519"/>
                        <a:pt x="256355" y="117613"/>
                        <a:pt x="262262" y="110643"/>
                      </a:cubicBezTo>
                      <a:cubicBezTo>
                        <a:pt x="268177" y="103664"/>
                        <a:pt x="271588" y="95613"/>
                        <a:pt x="271588" y="95613"/>
                      </a:cubicBezTo>
                      <a:cubicBezTo>
                        <a:pt x="271588" y="95613"/>
                        <a:pt x="254146" y="88940"/>
                        <a:pt x="235881" y="89014"/>
                      </a:cubicBezTo>
                      <a:cubicBezTo>
                        <a:pt x="217626" y="89088"/>
                        <a:pt x="198556" y="95900"/>
                        <a:pt x="198556" y="95900"/>
                      </a:cubicBezTo>
                      <a:cubicBezTo>
                        <a:pt x="198556" y="95900"/>
                        <a:pt x="222118" y="70989"/>
                        <a:pt x="235003" y="47012"/>
                      </a:cubicBezTo>
                      <a:cubicBezTo>
                        <a:pt x="247888" y="23035"/>
                        <a:pt x="250097" y="0"/>
                        <a:pt x="250097" y="0"/>
                      </a:cubicBezTo>
                      <a:cubicBezTo>
                        <a:pt x="250097" y="0"/>
                        <a:pt x="222756" y="17692"/>
                        <a:pt x="200645" y="21509"/>
                      </a:cubicBezTo>
                      <a:cubicBezTo>
                        <a:pt x="178535" y="25318"/>
                        <a:pt x="161657" y="15261"/>
                        <a:pt x="161657" y="15261"/>
                      </a:cubicBezTo>
                      <a:cubicBezTo>
                        <a:pt x="161657" y="15261"/>
                        <a:pt x="145758" y="53334"/>
                        <a:pt x="100734" y="37944"/>
                      </a:cubicBezTo>
                      <a:cubicBezTo>
                        <a:pt x="82885" y="31843"/>
                        <a:pt x="82580" y="14401"/>
                        <a:pt x="82580" y="14401"/>
                      </a:cubicBezTo>
                      <a:cubicBezTo>
                        <a:pt x="82580" y="14401"/>
                        <a:pt x="54841" y="36576"/>
                        <a:pt x="46937" y="72838"/>
                      </a:cubicBezTo>
                      <a:cubicBezTo>
                        <a:pt x="39044" y="109100"/>
                        <a:pt x="54591" y="158783"/>
                        <a:pt x="54591"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4" name="Google Shape;12614;p17"/>
                <p:cNvSpPr/>
                <p:nvPr/>
              </p:nvSpPr>
              <p:spPr>
                <a:xfrm>
                  <a:off x="2927105" y="2588250"/>
                  <a:ext cx="295233" cy="252482"/>
                </a:xfrm>
                <a:custGeom>
                  <a:avLst/>
                  <a:gdLst/>
                  <a:ahLst/>
                  <a:cxnLst/>
                  <a:rect l="l" t="t" r="r" b="b"/>
                  <a:pathLst>
                    <a:path w="295233" h="252482" extrusionOk="0">
                      <a:moveTo>
                        <a:pt x="295233" y="143355"/>
                      </a:moveTo>
                      <a:cubicBezTo>
                        <a:pt x="295233" y="143355"/>
                        <a:pt x="225982" y="122872"/>
                        <a:pt x="190598" y="120626"/>
                      </a:cubicBezTo>
                      <a:cubicBezTo>
                        <a:pt x="170864" y="119369"/>
                        <a:pt x="157655" y="120219"/>
                        <a:pt x="157655" y="120219"/>
                      </a:cubicBezTo>
                      <a:cubicBezTo>
                        <a:pt x="157655" y="120219"/>
                        <a:pt x="164837" y="114294"/>
                        <a:pt x="184914" y="103720"/>
                      </a:cubicBezTo>
                      <a:cubicBezTo>
                        <a:pt x="204999" y="93155"/>
                        <a:pt x="237961" y="77931"/>
                        <a:pt x="237961" y="77931"/>
                      </a:cubicBezTo>
                      <a:cubicBezTo>
                        <a:pt x="237961" y="77931"/>
                        <a:pt x="205536" y="86000"/>
                        <a:pt x="182945" y="96168"/>
                      </a:cubicBezTo>
                      <a:cubicBezTo>
                        <a:pt x="160363" y="106326"/>
                        <a:pt x="147617" y="118583"/>
                        <a:pt x="147617" y="118583"/>
                      </a:cubicBezTo>
                      <a:cubicBezTo>
                        <a:pt x="147617" y="118583"/>
                        <a:pt x="130276" y="115930"/>
                        <a:pt x="113425" y="116356"/>
                      </a:cubicBezTo>
                      <a:cubicBezTo>
                        <a:pt x="96575" y="116781"/>
                        <a:pt x="80205" y="120284"/>
                        <a:pt x="80205" y="120284"/>
                      </a:cubicBezTo>
                      <a:lnTo>
                        <a:pt x="112492" y="85002"/>
                      </a:lnTo>
                      <a:cubicBezTo>
                        <a:pt x="112492" y="85002"/>
                        <a:pt x="122271" y="89217"/>
                        <a:pt x="139991" y="85815"/>
                      </a:cubicBezTo>
                      <a:cubicBezTo>
                        <a:pt x="157710" y="82414"/>
                        <a:pt x="183361" y="71386"/>
                        <a:pt x="183361" y="71386"/>
                      </a:cubicBezTo>
                      <a:cubicBezTo>
                        <a:pt x="183361" y="71386"/>
                        <a:pt x="158672" y="76665"/>
                        <a:pt x="143226" y="78633"/>
                      </a:cubicBezTo>
                      <a:cubicBezTo>
                        <a:pt x="127780" y="80602"/>
                        <a:pt x="121569" y="79271"/>
                        <a:pt x="121569" y="79271"/>
                      </a:cubicBezTo>
                      <a:lnTo>
                        <a:pt x="156287" y="50681"/>
                      </a:lnTo>
                      <a:lnTo>
                        <a:pt x="203465" y="15316"/>
                      </a:lnTo>
                      <a:lnTo>
                        <a:pt x="153800" y="44220"/>
                      </a:lnTo>
                      <a:cubicBezTo>
                        <a:pt x="153800" y="44220"/>
                        <a:pt x="151240" y="38757"/>
                        <a:pt x="155473" y="27702"/>
                      </a:cubicBezTo>
                      <a:cubicBezTo>
                        <a:pt x="159707" y="16647"/>
                        <a:pt x="170734" y="0"/>
                        <a:pt x="170734" y="0"/>
                      </a:cubicBezTo>
                      <a:cubicBezTo>
                        <a:pt x="170734" y="0"/>
                        <a:pt x="156065" y="15649"/>
                        <a:pt x="149743" y="28275"/>
                      </a:cubicBezTo>
                      <a:cubicBezTo>
                        <a:pt x="143429" y="40893"/>
                        <a:pt x="145472" y="50478"/>
                        <a:pt x="145472" y="50478"/>
                      </a:cubicBezTo>
                      <a:lnTo>
                        <a:pt x="117982" y="73623"/>
                      </a:lnTo>
                      <a:lnTo>
                        <a:pt x="101751" y="86195"/>
                      </a:lnTo>
                      <a:cubicBezTo>
                        <a:pt x="101751" y="86195"/>
                        <a:pt x="97758" y="78088"/>
                        <a:pt x="98840" y="62226"/>
                      </a:cubicBezTo>
                      <a:cubicBezTo>
                        <a:pt x="99921" y="46365"/>
                        <a:pt x="106068" y="22757"/>
                        <a:pt x="106068" y="22757"/>
                      </a:cubicBezTo>
                      <a:cubicBezTo>
                        <a:pt x="106068" y="22757"/>
                        <a:pt x="94569" y="43915"/>
                        <a:pt x="91334" y="61625"/>
                      </a:cubicBezTo>
                      <a:cubicBezTo>
                        <a:pt x="88089" y="79327"/>
                        <a:pt x="93118" y="93580"/>
                        <a:pt x="93118" y="93580"/>
                      </a:cubicBezTo>
                      <a:lnTo>
                        <a:pt x="70185" y="120404"/>
                      </a:lnTo>
                      <a:cubicBezTo>
                        <a:pt x="70185" y="120404"/>
                        <a:pt x="60442" y="120949"/>
                        <a:pt x="42917" y="124490"/>
                      </a:cubicBezTo>
                      <a:cubicBezTo>
                        <a:pt x="25382" y="128030"/>
                        <a:pt x="65" y="134556"/>
                        <a:pt x="65" y="134556"/>
                      </a:cubicBezTo>
                      <a:lnTo>
                        <a:pt x="0" y="153847"/>
                      </a:lnTo>
                      <a:cubicBezTo>
                        <a:pt x="0" y="153847"/>
                        <a:pt x="22369" y="142828"/>
                        <a:pt x="40431" y="137098"/>
                      </a:cubicBezTo>
                      <a:cubicBezTo>
                        <a:pt x="58483" y="131376"/>
                        <a:pt x="72246" y="130960"/>
                        <a:pt x="72246" y="130960"/>
                      </a:cubicBezTo>
                      <a:lnTo>
                        <a:pt x="83828" y="153384"/>
                      </a:lnTo>
                      <a:cubicBezTo>
                        <a:pt x="83828" y="153384"/>
                        <a:pt x="67412" y="163358"/>
                        <a:pt x="55932" y="180560"/>
                      </a:cubicBezTo>
                      <a:cubicBezTo>
                        <a:pt x="44452" y="197762"/>
                        <a:pt x="34302" y="222192"/>
                        <a:pt x="34302" y="222192"/>
                      </a:cubicBezTo>
                      <a:cubicBezTo>
                        <a:pt x="34302" y="222192"/>
                        <a:pt x="46956" y="199112"/>
                        <a:pt x="60285" y="183962"/>
                      </a:cubicBezTo>
                      <a:cubicBezTo>
                        <a:pt x="73614" y="168802"/>
                        <a:pt x="87821" y="159799"/>
                        <a:pt x="87821" y="159799"/>
                      </a:cubicBezTo>
                      <a:lnTo>
                        <a:pt x="107491" y="194111"/>
                      </a:lnTo>
                      <a:cubicBezTo>
                        <a:pt x="107491" y="194111"/>
                        <a:pt x="100845" y="201524"/>
                        <a:pt x="101002" y="215038"/>
                      </a:cubicBezTo>
                      <a:cubicBezTo>
                        <a:pt x="101159" y="228561"/>
                        <a:pt x="108111" y="248175"/>
                        <a:pt x="108111" y="248175"/>
                      </a:cubicBezTo>
                      <a:cubicBezTo>
                        <a:pt x="108111" y="248175"/>
                        <a:pt x="105735" y="227110"/>
                        <a:pt x="106410" y="215056"/>
                      </a:cubicBezTo>
                      <a:cubicBezTo>
                        <a:pt x="107085" y="203003"/>
                        <a:pt x="110800" y="199962"/>
                        <a:pt x="110800" y="199962"/>
                      </a:cubicBezTo>
                      <a:lnTo>
                        <a:pt x="163312" y="252483"/>
                      </a:lnTo>
                      <a:cubicBezTo>
                        <a:pt x="163312" y="252483"/>
                        <a:pt x="131237" y="212690"/>
                        <a:pt x="116439" y="191347"/>
                      </a:cubicBezTo>
                      <a:cubicBezTo>
                        <a:pt x="105273" y="175245"/>
                        <a:pt x="102306" y="168553"/>
                        <a:pt x="102306" y="168553"/>
                      </a:cubicBezTo>
                      <a:cubicBezTo>
                        <a:pt x="102306" y="168553"/>
                        <a:pt x="110745" y="167212"/>
                        <a:pt x="122909" y="168812"/>
                      </a:cubicBezTo>
                      <a:cubicBezTo>
                        <a:pt x="135073" y="170401"/>
                        <a:pt x="149160" y="175190"/>
                        <a:pt x="149160" y="175190"/>
                      </a:cubicBezTo>
                      <a:cubicBezTo>
                        <a:pt x="149160" y="175190"/>
                        <a:pt x="135757" y="166399"/>
                        <a:pt x="123445" y="162656"/>
                      </a:cubicBezTo>
                      <a:cubicBezTo>
                        <a:pt x="111133" y="158921"/>
                        <a:pt x="99912" y="160234"/>
                        <a:pt x="99912" y="160234"/>
                      </a:cubicBezTo>
                      <a:lnTo>
                        <a:pt x="82950" y="129851"/>
                      </a:lnTo>
                      <a:cubicBezTo>
                        <a:pt x="82950" y="129851"/>
                        <a:pt x="100513" y="128122"/>
                        <a:pt x="115108" y="127263"/>
                      </a:cubicBezTo>
                      <a:cubicBezTo>
                        <a:pt x="129694" y="126412"/>
                        <a:pt x="144779" y="128548"/>
                        <a:pt x="144779" y="128548"/>
                      </a:cubicBezTo>
                      <a:cubicBezTo>
                        <a:pt x="144779" y="128548"/>
                        <a:pt x="153061" y="143189"/>
                        <a:pt x="167065" y="156352"/>
                      </a:cubicBezTo>
                      <a:cubicBezTo>
                        <a:pt x="181078" y="169514"/>
                        <a:pt x="200803" y="181198"/>
                        <a:pt x="200803" y="181198"/>
                      </a:cubicBezTo>
                      <a:cubicBezTo>
                        <a:pt x="200803" y="181198"/>
                        <a:pt x="184766" y="166908"/>
                        <a:pt x="173461" y="154022"/>
                      </a:cubicBezTo>
                      <a:cubicBezTo>
                        <a:pt x="162156" y="141137"/>
                        <a:pt x="155575" y="129657"/>
                        <a:pt x="155575" y="129657"/>
                      </a:cubicBezTo>
                      <a:cubicBezTo>
                        <a:pt x="155575" y="129657"/>
                        <a:pt x="164948" y="126948"/>
                        <a:pt x="191846" y="129259"/>
                      </a:cubicBezTo>
                      <a:cubicBezTo>
                        <a:pt x="226869" y="132273"/>
                        <a:pt x="295233" y="143355"/>
                        <a:pt x="295233"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15" name="Google Shape;12615;p17"/>
              <p:cNvGrpSpPr/>
              <p:nvPr/>
            </p:nvGrpSpPr>
            <p:grpSpPr>
              <a:xfrm>
                <a:off x="2663448" y="2761434"/>
                <a:ext cx="380817" cy="294216"/>
                <a:chOff x="2663448" y="2761434"/>
                <a:chExt cx="380817" cy="294216"/>
              </a:xfrm>
            </p:grpSpPr>
            <p:sp>
              <p:nvSpPr>
                <p:cNvPr id="12616" name="Google Shape;12616;p17"/>
                <p:cNvSpPr/>
                <p:nvPr/>
              </p:nvSpPr>
              <p:spPr>
                <a:xfrm>
                  <a:off x="2663448" y="2761434"/>
                  <a:ext cx="380817" cy="294216"/>
                </a:xfrm>
                <a:custGeom>
                  <a:avLst/>
                  <a:gdLst/>
                  <a:ahLst/>
                  <a:cxnLst/>
                  <a:rect l="l" t="t" r="r" b="b"/>
                  <a:pathLst>
                    <a:path w="380817" h="294216" extrusionOk="0">
                      <a:moveTo>
                        <a:pt x="129185" y="89448"/>
                      </a:moveTo>
                      <a:cubicBezTo>
                        <a:pt x="129185" y="89448"/>
                        <a:pt x="73679" y="84845"/>
                        <a:pt x="41484" y="110107"/>
                      </a:cubicBezTo>
                      <a:cubicBezTo>
                        <a:pt x="-9216" y="149900"/>
                        <a:pt x="804" y="182150"/>
                        <a:pt x="804" y="182150"/>
                      </a:cubicBezTo>
                      <a:cubicBezTo>
                        <a:pt x="804" y="182150"/>
                        <a:pt x="37103" y="153745"/>
                        <a:pt x="57660" y="181401"/>
                      </a:cubicBezTo>
                      <a:cubicBezTo>
                        <a:pt x="68327" y="195756"/>
                        <a:pt x="63622" y="224383"/>
                        <a:pt x="63622" y="224383"/>
                      </a:cubicBezTo>
                      <a:cubicBezTo>
                        <a:pt x="63622" y="224383"/>
                        <a:pt x="83800" y="235262"/>
                        <a:pt x="91916" y="252723"/>
                      </a:cubicBezTo>
                      <a:cubicBezTo>
                        <a:pt x="100041" y="270184"/>
                        <a:pt x="96113" y="294217"/>
                        <a:pt x="96113" y="294217"/>
                      </a:cubicBezTo>
                      <a:cubicBezTo>
                        <a:pt x="96113" y="294217"/>
                        <a:pt x="118093" y="285130"/>
                        <a:pt x="134962" y="268862"/>
                      </a:cubicBezTo>
                      <a:cubicBezTo>
                        <a:pt x="151822" y="252585"/>
                        <a:pt x="163561" y="229143"/>
                        <a:pt x="163561" y="229143"/>
                      </a:cubicBezTo>
                      <a:cubicBezTo>
                        <a:pt x="163561" y="229143"/>
                        <a:pt x="168848" y="241668"/>
                        <a:pt x="175337" y="252621"/>
                      </a:cubicBezTo>
                      <a:cubicBezTo>
                        <a:pt x="181826" y="263566"/>
                        <a:pt x="189526" y="272929"/>
                        <a:pt x="189526" y="272929"/>
                      </a:cubicBezTo>
                      <a:cubicBezTo>
                        <a:pt x="189526" y="272929"/>
                        <a:pt x="199074" y="265645"/>
                        <a:pt x="205240" y="257234"/>
                      </a:cubicBezTo>
                      <a:cubicBezTo>
                        <a:pt x="211405" y="248822"/>
                        <a:pt x="214187" y="239283"/>
                        <a:pt x="214187" y="239283"/>
                      </a:cubicBezTo>
                      <a:cubicBezTo>
                        <a:pt x="214187" y="239283"/>
                        <a:pt x="239764" y="256938"/>
                        <a:pt x="263297" y="268844"/>
                      </a:cubicBezTo>
                      <a:cubicBezTo>
                        <a:pt x="286831" y="280758"/>
                        <a:pt x="308322" y="286924"/>
                        <a:pt x="308322" y="286924"/>
                      </a:cubicBezTo>
                      <a:cubicBezTo>
                        <a:pt x="308322" y="286924"/>
                        <a:pt x="311187" y="258565"/>
                        <a:pt x="308405" y="234689"/>
                      </a:cubicBezTo>
                      <a:cubicBezTo>
                        <a:pt x="305632" y="210814"/>
                        <a:pt x="297211" y="191412"/>
                        <a:pt x="297211" y="191412"/>
                      </a:cubicBezTo>
                      <a:cubicBezTo>
                        <a:pt x="297211" y="191412"/>
                        <a:pt x="307416" y="192577"/>
                        <a:pt x="316474" y="191292"/>
                      </a:cubicBezTo>
                      <a:cubicBezTo>
                        <a:pt x="325524" y="189998"/>
                        <a:pt x="333417" y="186245"/>
                        <a:pt x="333417" y="186245"/>
                      </a:cubicBezTo>
                      <a:cubicBezTo>
                        <a:pt x="333417" y="186245"/>
                        <a:pt x="324803" y="169672"/>
                        <a:pt x="311095" y="157600"/>
                      </a:cubicBezTo>
                      <a:cubicBezTo>
                        <a:pt x="297396" y="145537"/>
                        <a:pt x="278604" y="137976"/>
                        <a:pt x="278604" y="137976"/>
                      </a:cubicBezTo>
                      <a:cubicBezTo>
                        <a:pt x="278604" y="137976"/>
                        <a:pt x="312768" y="134981"/>
                        <a:pt x="338316" y="125599"/>
                      </a:cubicBezTo>
                      <a:cubicBezTo>
                        <a:pt x="363874" y="116226"/>
                        <a:pt x="380817" y="100457"/>
                        <a:pt x="380817" y="100457"/>
                      </a:cubicBezTo>
                      <a:cubicBezTo>
                        <a:pt x="380817" y="100457"/>
                        <a:pt x="348623" y="95540"/>
                        <a:pt x="329554" y="83717"/>
                      </a:cubicBezTo>
                      <a:cubicBezTo>
                        <a:pt x="310485" y="71904"/>
                        <a:pt x="304532" y="53177"/>
                        <a:pt x="304532" y="53177"/>
                      </a:cubicBezTo>
                      <a:cubicBezTo>
                        <a:pt x="304532" y="53177"/>
                        <a:pt x="267364" y="71091"/>
                        <a:pt x="243905" y="29699"/>
                      </a:cubicBezTo>
                      <a:cubicBezTo>
                        <a:pt x="234606" y="13292"/>
                        <a:pt x="245957" y="37"/>
                        <a:pt x="245957" y="37"/>
                      </a:cubicBezTo>
                      <a:cubicBezTo>
                        <a:pt x="245957" y="37"/>
                        <a:pt x="210490" y="-1784"/>
                        <a:pt x="180514" y="20095"/>
                      </a:cubicBezTo>
                      <a:cubicBezTo>
                        <a:pt x="150537" y="41974"/>
                        <a:pt x="129185" y="89448"/>
                        <a:pt x="129185"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7" name="Google Shape;12617;p17"/>
                <p:cNvSpPr/>
                <p:nvPr/>
              </p:nvSpPr>
              <p:spPr>
                <a:xfrm>
                  <a:off x="2705135" y="2805007"/>
                  <a:ext cx="263833" cy="215758"/>
                </a:xfrm>
                <a:custGeom>
                  <a:avLst/>
                  <a:gdLst/>
                  <a:ahLst/>
                  <a:cxnLst/>
                  <a:rect l="l" t="t" r="r" b="b"/>
                  <a:pathLst>
                    <a:path w="263833" h="215758" extrusionOk="0">
                      <a:moveTo>
                        <a:pt x="247491" y="215758"/>
                      </a:moveTo>
                      <a:cubicBezTo>
                        <a:pt x="247491" y="215758"/>
                        <a:pt x="209288" y="154475"/>
                        <a:pt x="184322" y="129315"/>
                      </a:cubicBezTo>
                      <a:cubicBezTo>
                        <a:pt x="170383" y="115274"/>
                        <a:pt x="159947" y="107140"/>
                        <a:pt x="159947" y="107140"/>
                      </a:cubicBezTo>
                      <a:cubicBezTo>
                        <a:pt x="159947" y="107140"/>
                        <a:pt x="169255" y="107472"/>
                        <a:pt x="191282" y="112898"/>
                      </a:cubicBezTo>
                      <a:cubicBezTo>
                        <a:pt x="213318" y="118315"/>
                        <a:pt x="248083" y="128815"/>
                        <a:pt x="248083" y="128815"/>
                      </a:cubicBezTo>
                      <a:cubicBezTo>
                        <a:pt x="248083" y="128815"/>
                        <a:pt x="218467" y="113323"/>
                        <a:pt x="194822" y="105938"/>
                      </a:cubicBezTo>
                      <a:cubicBezTo>
                        <a:pt x="171187" y="98543"/>
                        <a:pt x="153523" y="99255"/>
                        <a:pt x="153523" y="99255"/>
                      </a:cubicBezTo>
                      <a:cubicBezTo>
                        <a:pt x="153523" y="99255"/>
                        <a:pt x="142320" y="85760"/>
                        <a:pt x="129425" y="74890"/>
                      </a:cubicBezTo>
                      <a:cubicBezTo>
                        <a:pt x="116540" y="64020"/>
                        <a:pt x="101973" y="55774"/>
                        <a:pt x="101973" y="55774"/>
                      </a:cubicBezTo>
                      <a:lnTo>
                        <a:pt x="149539" y="50820"/>
                      </a:lnTo>
                      <a:cubicBezTo>
                        <a:pt x="149539" y="50820"/>
                        <a:pt x="154059" y="60470"/>
                        <a:pt x="169570" y="69676"/>
                      </a:cubicBezTo>
                      <a:cubicBezTo>
                        <a:pt x="185080" y="78892"/>
                        <a:pt x="211581" y="87683"/>
                        <a:pt x="211581" y="87683"/>
                      </a:cubicBezTo>
                      <a:cubicBezTo>
                        <a:pt x="211581" y="87683"/>
                        <a:pt x="189618" y="75232"/>
                        <a:pt x="176751" y="66451"/>
                      </a:cubicBezTo>
                      <a:cubicBezTo>
                        <a:pt x="163894" y="57679"/>
                        <a:pt x="160132" y="52558"/>
                        <a:pt x="160132" y="52558"/>
                      </a:cubicBezTo>
                      <a:lnTo>
                        <a:pt x="205082" y="54222"/>
                      </a:lnTo>
                      <a:lnTo>
                        <a:pt x="263833" y="59084"/>
                      </a:lnTo>
                      <a:lnTo>
                        <a:pt x="207513" y="47733"/>
                      </a:lnTo>
                      <a:cubicBezTo>
                        <a:pt x="207513" y="47733"/>
                        <a:pt x="209223" y="41956"/>
                        <a:pt x="219724" y="36493"/>
                      </a:cubicBezTo>
                      <a:cubicBezTo>
                        <a:pt x="230224" y="31030"/>
                        <a:pt x="249525" y="25900"/>
                        <a:pt x="249525" y="25900"/>
                      </a:cubicBezTo>
                      <a:cubicBezTo>
                        <a:pt x="249525" y="25900"/>
                        <a:pt x="228163" y="27869"/>
                        <a:pt x="215056" y="33119"/>
                      </a:cubicBezTo>
                      <a:cubicBezTo>
                        <a:pt x="201958" y="38360"/>
                        <a:pt x="197115" y="46892"/>
                        <a:pt x="197115" y="46892"/>
                      </a:cubicBezTo>
                      <a:lnTo>
                        <a:pt x="161204" y="45949"/>
                      </a:lnTo>
                      <a:lnTo>
                        <a:pt x="140712" y="44581"/>
                      </a:lnTo>
                      <a:cubicBezTo>
                        <a:pt x="140712" y="44581"/>
                        <a:pt x="143115" y="35873"/>
                        <a:pt x="154447" y="24726"/>
                      </a:cubicBezTo>
                      <a:cubicBezTo>
                        <a:pt x="165789" y="13578"/>
                        <a:pt x="186060" y="0"/>
                        <a:pt x="186060" y="0"/>
                      </a:cubicBezTo>
                      <a:cubicBezTo>
                        <a:pt x="186060" y="0"/>
                        <a:pt x="163404" y="8199"/>
                        <a:pt x="149234" y="19291"/>
                      </a:cubicBezTo>
                      <a:cubicBezTo>
                        <a:pt x="135055" y="30383"/>
                        <a:pt x="129352" y="44377"/>
                        <a:pt x="129352" y="44377"/>
                      </a:cubicBezTo>
                      <a:lnTo>
                        <a:pt x="94402" y="49221"/>
                      </a:lnTo>
                      <a:cubicBezTo>
                        <a:pt x="94402" y="49221"/>
                        <a:pt x="86749" y="43157"/>
                        <a:pt x="71294" y="34173"/>
                      </a:cubicBezTo>
                      <a:cubicBezTo>
                        <a:pt x="55830" y="25179"/>
                        <a:pt x="32564" y="13255"/>
                        <a:pt x="32564" y="13255"/>
                      </a:cubicBezTo>
                      <a:lnTo>
                        <a:pt x="19707" y="27647"/>
                      </a:lnTo>
                      <a:cubicBezTo>
                        <a:pt x="19707" y="27647"/>
                        <a:pt x="43749" y="34247"/>
                        <a:pt x="61062" y="41956"/>
                      </a:cubicBezTo>
                      <a:cubicBezTo>
                        <a:pt x="78365" y="49664"/>
                        <a:pt x="88939" y="58473"/>
                        <a:pt x="88939" y="58473"/>
                      </a:cubicBezTo>
                      <a:lnTo>
                        <a:pt x="82719" y="82941"/>
                      </a:lnTo>
                      <a:cubicBezTo>
                        <a:pt x="82719" y="82941"/>
                        <a:pt x="63816" y="79502"/>
                        <a:pt x="43813" y="84743"/>
                      </a:cubicBezTo>
                      <a:cubicBezTo>
                        <a:pt x="23801" y="89993"/>
                        <a:pt x="0" y="101529"/>
                        <a:pt x="0" y="101529"/>
                      </a:cubicBezTo>
                      <a:cubicBezTo>
                        <a:pt x="0" y="101529"/>
                        <a:pt x="24781" y="92674"/>
                        <a:pt x="44812" y="90178"/>
                      </a:cubicBezTo>
                      <a:cubicBezTo>
                        <a:pt x="64833" y="87692"/>
                        <a:pt x="81443" y="90391"/>
                        <a:pt x="81443" y="90391"/>
                      </a:cubicBezTo>
                      <a:lnTo>
                        <a:pt x="73383" y="129102"/>
                      </a:lnTo>
                      <a:cubicBezTo>
                        <a:pt x="73383" y="129102"/>
                        <a:pt x="63493" y="130239"/>
                        <a:pt x="54637" y="140453"/>
                      </a:cubicBezTo>
                      <a:cubicBezTo>
                        <a:pt x="45782" y="150667"/>
                        <a:pt x="37962" y="169958"/>
                        <a:pt x="37962" y="169958"/>
                      </a:cubicBezTo>
                      <a:cubicBezTo>
                        <a:pt x="37962" y="169958"/>
                        <a:pt x="50164" y="152626"/>
                        <a:pt x="58668" y="144058"/>
                      </a:cubicBezTo>
                      <a:cubicBezTo>
                        <a:pt x="67172" y="135489"/>
                        <a:pt x="71969" y="135683"/>
                        <a:pt x="71969" y="135683"/>
                      </a:cubicBezTo>
                      <a:lnTo>
                        <a:pt x="76387" y="209824"/>
                      </a:lnTo>
                      <a:cubicBezTo>
                        <a:pt x="76387" y="209824"/>
                        <a:pt x="78800" y="158764"/>
                        <a:pt x="81905" y="132984"/>
                      </a:cubicBezTo>
                      <a:cubicBezTo>
                        <a:pt x="84244" y="113527"/>
                        <a:pt x="86462" y="106548"/>
                        <a:pt x="86462" y="106548"/>
                      </a:cubicBezTo>
                      <a:cubicBezTo>
                        <a:pt x="86462" y="106548"/>
                        <a:pt x="93672" y="111151"/>
                        <a:pt x="101705" y="120422"/>
                      </a:cubicBezTo>
                      <a:cubicBezTo>
                        <a:pt x="109746" y="129684"/>
                        <a:pt x="117104" y="142616"/>
                        <a:pt x="117104" y="142616"/>
                      </a:cubicBezTo>
                      <a:cubicBezTo>
                        <a:pt x="117104" y="142616"/>
                        <a:pt x="112917" y="127142"/>
                        <a:pt x="106188" y="116171"/>
                      </a:cubicBezTo>
                      <a:cubicBezTo>
                        <a:pt x="99468" y="105208"/>
                        <a:pt x="90197" y="98737"/>
                        <a:pt x="90197" y="98737"/>
                      </a:cubicBezTo>
                      <a:lnTo>
                        <a:pt x="97675" y="64759"/>
                      </a:lnTo>
                      <a:cubicBezTo>
                        <a:pt x="97675" y="64759"/>
                        <a:pt x="111965" y="75111"/>
                        <a:pt x="123445" y="84161"/>
                      </a:cubicBezTo>
                      <a:cubicBezTo>
                        <a:pt x="134925" y="93219"/>
                        <a:pt x="144788" y="104820"/>
                        <a:pt x="144788" y="104820"/>
                      </a:cubicBezTo>
                      <a:cubicBezTo>
                        <a:pt x="144788" y="104820"/>
                        <a:pt x="141266" y="121264"/>
                        <a:pt x="143004" y="140407"/>
                      </a:cubicBezTo>
                      <a:cubicBezTo>
                        <a:pt x="144742" y="159550"/>
                        <a:pt x="151739" y="181382"/>
                        <a:pt x="151739" y="181382"/>
                      </a:cubicBezTo>
                      <a:cubicBezTo>
                        <a:pt x="151739" y="181382"/>
                        <a:pt x="149234" y="160049"/>
                        <a:pt x="149327" y="142912"/>
                      </a:cubicBezTo>
                      <a:cubicBezTo>
                        <a:pt x="149428" y="125765"/>
                        <a:pt x="152118" y="112815"/>
                        <a:pt x="152118" y="112815"/>
                      </a:cubicBezTo>
                      <a:cubicBezTo>
                        <a:pt x="152118" y="112815"/>
                        <a:pt x="160936" y="117012"/>
                        <a:pt x="179515" y="136589"/>
                      </a:cubicBezTo>
                      <a:cubicBezTo>
                        <a:pt x="203715" y="162091"/>
                        <a:pt x="247491" y="215758"/>
                        <a:pt x="247491" y="21575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18" name="Google Shape;12618;p17"/>
              <p:cNvGrpSpPr/>
              <p:nvPr/>
            </p:nvGrpSpPr>
            <p:grpSpPr>
              <a:xfrm>
                <a:off x="2086569" y="3593115"/>
                <a:ext cx="303275" cy="381713"/>
                <a:chOff x="2086569" y="3593115"/>
                <a:chExt cx="303275" cy="381713"/>
              </a:xfrm>
            </p:grpSpPr>
            <p:sp>
              <p:nvSpPr>
                <p:cNvPr id="12619" name="Google Shape;12619;p17"/>
                <p:cNvSpPr/>
                <p:nvPr/>
              </p:nvSpPr>
              <p:spPr>
                <a:xfrm>
                  <a:off x="2086569" y="3593115"/>
                  <a:ext cx="298059" cy="381713"/>
                </a:xfrm>
                <a:custGeom>
                  <a:avLst/>
                  <a:gdLst/>
                  <a:ahLst/>
                  <a:cxnLst/>
                  <a:rect l="l" t="t" r="r" b="b"/>
                  <a:pathLst>
                    <a:path w="298059" h="381713" extrusionOk="0">
                      <a:moveTo>
                        <a:pt x="251780" y="154401"/>
                      </a:moveTo>
                      <a:cubicBezTo>
                        <a:pt x="251780" y="154401"/>
                        <a:pt x="277708" y="105106"/>
                        <a:pt x="267032" y="65600"/>
                      </a:cubicBezTo>
                      <a:cubicBezTo>
                        <a:pt x="250218" y="3383"/>
                        <a:pt x="216618" y="0"/>
                        <a:pt x="216618" y="0"/>
                      </a:cubicBezTo>
                      <a:cubicBezTo>
                        <a:pt x="216618" y="0"/>
                        <a:pt x="228579" y="44516"/>
                        <a:pt x="195091" y="52632"/>
                      </a:cubicBezTo>
                      <a:cubicBezTo>
                        <a:pt x="177704" y="56837"/>
                        <a:pt x="153200" y="41318"/>
                        <a:pt x="153200" y="41318"/>
                      </a:cubicBezTo>
                      <a:cubicBezTo>
                        <a:pt x="153200" y="41318"/>
                        <a:pt x="135295" y="55636"/>
                        <a:pt x="116051" y="56292"/>
                      </a:cubicBezTo>
                      <a:cubicBezTo>
                        <a:pt x="96806" y="56939"/>
                        <a:pt x="76221" y="43934"/>
                        <a:pt x="76221" y="43934"/>
                      </a:cubicBezTo>
                      <a:cubicBezTo>
                        <a:pt x="76221" y="43934"/>
                        <a:pt x="75990" y="67717"/>
                        <a:pt x="84383" y="89605"/>
                      </a:cubicBezTo>
                      <a:cubicBezTo>
                        <a:pt x="92766" y="111484"/>
                        <a:pt x="109756" y="131459"/>
                        <a:pt x="109756" y="131459"/>
                      </a:cubicBezTo>
                      <a:cubicBezTo>
                        <a:pt x="109756" y="131459"/>
                        <a:pt x="96159" y="131422"/>
                        <a:pt x="83551" y="133114"/>
                      </a:cubicBezTo>
                      <a:cubicBezTo>
                        <a:pt x="70934" y="134814"/>
                        <a:pt x="59305" y="138244"/>
                        <a:pt x="59305" y="138244"/>
                      </a:cubicBezTo>
                      <a:cubicBezTo>
                        <a:pt x="59305" y="138244"/>
                        <a:pt x="62282" y="149872"/>
                        <a:pt x="67615" y="158829"/>
                      </a:cubicBezTo>
                      <a:cubicBezTo>
                        <a:pt x="72949" y="167795"/>
                        <a:pt x="80639" y="174089"/>
                        <a:pt x="80639" y="174089"/>
                      </a:cubicBezTo>
                      <a:cubicBezTo>
                        <a:pt x="80639" y="174089"/>
                        <a:pt x="54388" y="190737"/>
                        <a:pt x="34237" y="207745"/>
                      </a:cubicBezTo>
                      <a:cubicBezTo>
                        <a:pt x="14078" y="224752"/>
                        <a:pt x="0" y="242121"/>
                        <a:pt x="0" y="242121"/>
                      </a:cubicBezTo>
                      <a:cubicBezTo>
                        <a:pt x="0" y="242121"/>
                        <a:pt x="24985" y="255838"/>
                        <a:pt x="48047" y="262613"/>
                      </a:cubicBezTo>
                      <a:cubicBezTo>
                        <a:pt x="71109" y="269379"/>
                        <a:pt x="92258" y="269213"/>
                        <a:pt x="92258" y="269213"/>
                      </a:cubicBezTo>
                      <a:cubicBezTo>
                        <a:pt x="92258" y="269213"/>
                        <a:pt x="87193" y="278161"/>
                        <a:pt x="84845" y="286997"/>
                      </a:cubicBezTo>
                      <a:cubicBezTo>
                        <a:pt x="82497" y="295834"/>
                        <a:pt x="82867" y="304569"/>
                        <a:pt x="82867" y="304569"/>
                      </a:cubicBezTo>
                      <a:cubicBezTo>
                        <a:pt x="82867" y="304569"/>
                        <a:pt x="101492" y="303108"/>
                        <a:pt x="117955" y="295215"/>
                      </a:cubicBezTo>
                      <a:cubicBezTo>
                        <a:pt x="134417" y="287312"/>
                        <a:pt x="148717" y="272966"/>
                        <a:pt x="148717" y="272966"/>
                      </a:cubicBezTo>
                      <a:cubicBezTo>
                        <a:pt x="148717" y="272966"/>
                        <a:pt x="138124" y="305586"/>
                        <a:pt x="136765" y="332771"/>
                      </a:cubicBezTo>
                      <a:cubicBezTo>
                        <a:pt x="135415" y="359955"/>
                        <a:pt x="143309" y="381714"/>
                        <a:pt x="143309" y="381714"/>
                      </a:cubicBezTo>
                      <a:cubicBezTo>
                        <a:pt x="143309" y="381714"/>
                        <a:pt x="160409" y="354002"/>
                        <a:pt x="178748" y="341071"/>
                      </a:cubicBezTo>
                      <a:cubicBezTo>
                        <a:pt x="197078" y="328140"/>
                        <a:pt x="216637" y="329979"/>
                        <a:pt x="216637" y="329979"/>
                      </a:cubicBezTo>
                      <a:cubicBezTo>
                        <a:pt x="216637" y="329979"/>
                        <a:pt x="214668" y="288772"/>
                        <a:pt x="261938" y="283346"/>
                      </a:cubicBezTo>
                      <a:cubicBezTo>
                        <a:pt x="280675" y="281202"/>
                        <a:pt x="288448" y="296823"/>
                        <a:pt x="288448" y="296823"/>
                      </a:cubicBezTo>
                      <a:cubicBezTo>
                        <a:pt x="288448" y="296823"/>
                        <a:pt x="303977" y="264896"/>
                        <a:pt x="295557" y="228755"/>
                      </a:cubicBezTo>
                      <a:cubicBezTo>
                        <a:pt x="287136" y="192604"/>
                        <a:pt x="251780" y="154401"/>
                        <a:pt x="251780"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0" name="Google Shape;12620;p17"/>
                <p:cNvSpPr/>
                <p:nvPr/>
              </p:nvSpPr>
              <p:spPr>
                <a:xfrm>
                  <a:off x="2119448" y="3645229"/>
                  <a:ext cx="270396" cy="259442"/>
                </a:xfrm>
                <a:custGeom>
                  <a:avLst/>
                  <a:gdLst/>
                  <a:ahLst/>
                  <a:cxnLst/>
                  <a:rect l="l" t="t" r="r" b="b"/>
                  <a:pathLst>
                    <a:path w="270396" h="259442" extrusionOk="0">
                      <a:moveTo>
                        <a:pt x="0" y="183167"/>
                      </a:moveTo>
                      <a:cubicBezTo>
                        <a:pt x="0" y="183167"/>
                        <a:pt x="71340" y="171954"/>
                        <a:pt x="104256" y="158801"/>
                      </a:cubicBezTo>
                      <a:cubicBezTo>
                        <a:pt x="122632" y="151462"/>
                        <a:pt x="134195" y="145028"/>
                        <a:pt x="134195" y="145028"/>
                      </a:cubicBezTo>
                      <a:cubicBezTo>
                        <a:pt x="134195" y="145028"/>
                        <a:pt x="130248" y="153468"/>
                        <a:pt x="116642" y="171631"/>
                      </a:cubicBezTo>
                      <a:cubicBezTo>
                        <a:pt x="103045" y="189794"/>
                        <a:pt x="79798" y="217681"/>
                        <a:pt x="79798" y="217681"/>
                      </a:cubicBezTo>
                      <a:cubicBezTo>
                        <a:pt x="79798" y="217681"/>
                        <a:pt x="105633" y="196477"/>
                        <a:pt x="121670" y="177611"/>
                      </a:cubicBezTo>
                      <a:cubicBezTo>
                        <a:pt x="137708" y="158736"/>
                        <a:pt x="143956" y="142200"/>
                        <a:pt x="143956" y="142200"/>
                      </a:cubicBezTo>
                      <a:cubicBezTo>
                        <a:pt x="143956" y="142200"/>
                        <a:pt x="160761" y="137162"/>
                        <a:pt x="175800" y="129546"/>
                      </a:cubicBezTo>
                      <a:cubicBezTo>
                        <a:pt x="190848" y="121929"/>
                        <a:pt x="204131" y="111734"/>
                        <a:pt x="204131" y="111734"/>
                      </a:cubicBezTo>
                      <a:lnTo>
                        <a:pt x="190099" y="157461"/>
                      </a:lnTo>
                      <a:cubicBezTo>
                        <a:pt x="190099" y="157461"/>
                        <a:pt x="179451" y="157849"/>
                        <a:pt x="164911" y="168525"/>
                      </a:cubicBezTo>
                      <a:cubicBezTo>
                        <a:pt x="150371" y="179201"/>
                        <a:pt x="131921" y="200165"/>
                        <a:pt x="131921" y="200165"/>
                      </a:cubicBezTo>
                      <a:cubicBezTo>
                        <a:pt x="131921" y="200165"/>
                        <a:pt x="151961" y="184812"/>
                        <a:pt x="165077" y="176400"/>
                      </a:cubicBezTo>
                      <a:cubicBezTo>
                        <a:pt x="178184" y="167998"/>
                        <a:pt x="184359" y="166528"/>
                        <a:pt x="184359" y="166528"/>
                      </a:cubicBezTo>
                      <a:lnTo>
                        <a:pt x="165271" y="207255"/>
                      </a:lnTo>
                      <a:lnTo>
                        <a:pt x="137828" y="259443"/>
                      </a:lnTo>
                      <a:lnTo>
                        <a:pt x="170290" y="212024"/>
                      </a:lnTo>
                      <a:cubicBezTo>
                        <a:pt x="170290" y="212024"/>
                        <a:pt x="174940" y="215860"/>
                        <a:pt x="175864" y="227664"/>
                      </a:cubicBezTo>
                      <a:cubicBezTo>
                        <a:pt x="176779" y="239468"/>
                        <a:pt x="173960" y="259230"/>
                        <a:pt x="173960" y="259230"/>
                      </a:cubicBezTo>
                      <a:cubicBezTo>
                        <a:pt x="173960" y="259230"/>
                        <a:pt x="180504" y="238802"/>
                        <a:pt x="180791" y="224688"/>
                      </a:cubicBezTo>
                      <a:cubicBezTo>
                        <a:pt x="181078" y="210582"/>
                        <a:pt x="175125" y="202790"/>
                        <a:pt x="175125" y="202790"/>
                      </a:cubicBezTo>
                      <a:lnTo>
                        <a:pt x="190025" y="170097"/>
                      </a:lnTo>
                      <a:lnTo>
                        <a:pt x="199296" y="151776"/>
                      </a:lnTo>
                      <a:cubicBezTo>
                        <a:pt x="199296" y="151776"/>
                        <a:pt x="206377" y="157387"/>
                        <a:pt x="212200" y="172176"/>
                      </a:cubicBezTo>
                      <a:cubicBezTo>
                        <a:pt x="218033" y="186965"/>
                        <a:pt x="222608" y="210934"/>
                        <a:pt x="222608" y="210934"/>
                      </a:cubicBezTo>
                      <a:cubicBezTo>
                        <a:pt x="222608" y="210934"/>
                        <a:pt x="223911" y="186882"/>
                        <a:pt x="219243" y="169496"/>
                      </a:cubicBezTo>
                      <a:cubicBezTo>
                        <a:pt x="214575" y="152118"/>
                        <a:pt x="203918" y="141405"/>
                        <a:pt x="203918" y="141405"/>
                      </a:cubicBezTo>
                      <a:lnTo>
                        <a:pt x="213124" y="107334"/>
                      </a:lnTo>
                      <a:cubicBezTo>
                        <a:pt x="213124" y="107334"/>
                        <a:pt x="221684" y="102657"/>
                        <a:pt x="236002" y="91944"/>
                      </a:cubicBezTo>
                      <a:cubicBezTo>
                        <a:pt x="250320" y="81221"/>
                        <a:pt x="270396" y="64463"/>
                        <a:pt x="270396" y="64463"/>
                      </a:cubicBezTo>
                      <a:lnTo>
                        <a:pt x="262170" y="47012"/>
                      </a:lnTo>
                      <a:cubicBezTo>
                        <a:pt x="262170" y="47012"/>
                        <a:pt x="246696" y="66561"/>
                        <a:pt x="232840" y="79484"/>
                      </a:cubicBezTo>
                      <a:cubicBezTo>
                        <a:pt x="218985" y="92397"/>
                        <a:pt x="206737" y="98682"/>
                        <a:pt x="206737" y="98682"/>
                      </a:cubicBezTo>
                      <a:lnTo>
                        <a:pt x="186651" y="83403"/>
                      </a:lnTo>
                      <a:cubicBezTo>
                        <a:pt x="186651" y="83403"/>
                        <a:pt x="197207" y="67347"/>
                        <a:pt x="200193" y="46882"/>
                      </a:cubicBezTo>
                      <a:cubicBezTo>
                        <a:pt x="203178" y="26418"/>
                        <a:pt x="201857" y="0"/>
                        <a:pt x="201857" y="0"/>
                      </a:cubicBezTo>
                      <a:cubicBezTo>
                        <a:pt x="201857" y="0"/>
                        <a:pt x="200331" y="26269"/>
                        <a:pt x="194795" y="45681"/>
                      </a:cubicBezTo>
                      <a:cubicBezTo>
                        <a:pt x="189267" y="65082"/>
                        <a:pt x="180292" y="79317"/>
                        <a:pt x="180292" y="79317"/>
                      </a:cubicBezTo>
                      <a:lnTo>
                        <a:pt x="147801" y="56763"/>
                      </a:lnTo>
                      <a:cubicBezTo>
                        <a:pt x="147801" y="56763"/>
                        <a:pt x="150621" y="47215"/>
                        <a:pt x="144677" y="35069"/>
                      </a:cubicBezTo>
                      <a:cubicBezTo>
                        <a:pt x="138743" y="22933"/>
                        <a:pt x="124046" y="8199"/>
                        <a:pt x="124046" y="8199"/>
                      </a:cubicBezTo>
                      <a:cubicBezTo>
                        <a:pt x="124046" y="8199"/>
                        <a:pt x="135221" y="26205"/>
                        <a:pt x="139787" y="37380"/>
                      </a:cubicBezTo>
                      <a:cubicBezTo>
                        <a:pt x="144354" y="48555"/>
                        <a:pt x="142292" y="52900"/>
                        <a:pt x="142292" y="52900"/>
                      </a:cubicBezTo>
                      <a:lnTo>
                        <a:pt x="72329" y="27989"/>
                      </a:lnTo>
                      <a:cubicBezTo>
                        <a:pt x="72329" y="27989"/>
                        <a:pt x="118380" y="50164"/>
                        <a:pt x="140906" y="63095"/>
                      </a:cubicBezTo>
                      <a:cubicBezTo>
                        <a:pt x="157904" y="72856"/>
                        <a:pt x="163450" y="77626"/>
                        <a:pt x="163450" y="77626"/>
                      </a:cubicBezTo>
                      <a:cubicBezTo>
                        <a:pt x="163450" y="77626"/>
                        <a:pt x="156398" y="82460"/>
                        <a:pt x="144733" y="86231"/>
                      </a:cubicBezTo>
                      <a:cubicBezTo>
                        <a:pt x="133058" y="90012"/>
                        <a:pt x="118278" y="91731"/>
                        <a:pt x="118278" y="91731"/>
                      </a:cubicBezTo>
                      <a:cubicBezTo>
                        <a:pt x="118278" y="91731"/>
                        <a:pt x="134158" y="93922"/>
                        <a:pt x="146886" y="92018"/>
                      </a:cubicBezTo>
                      <a:cubicBezTo>
                        <a:pt x="159605" y="90114"/>
                        <a:pt x="169181" y="84115"/>
                        <a:pt x="169181" y="84115"/>
                      </a:cubicBezTo>
                      <a:lnTo>
                        <a:pt x="197540" y="104274"/>
                      </a:lnTo>
                      <a:cubicBezTo>
                        <a:pt x="197540" y="104274"/>
                        <a:pt x="182418" y="113379"/>
                        <a:pt x="169607" y="120404"/>
                      </a:cubicBezTo>
                      <a:cubicBezTo>
                        <a:pt x="156786" y="127438"/>
                        <a:pt x="142255" y="131986"/>
                        <a:pt x="142255" y="131986"/>
                      </a:cubicBezTo>
                      <a:cubicBezTo>
                        <a:pt x="142255" y="131986"/>
                        <a:pt x="128492" y="122317"/>
                        <a:pt x="110190" y="116430"/>
                      </a:cubicBezTo>
                      <a:cubicBezTo>
                        <a:pt x="91888" y="110551"/>
                        <a:pt x="69057" y="108462"/>
                        <a:pt x="69057" y="108462"/>
                      </a:cubicBezTo>
                      <a:cubicBezTo>
                        <a:pt x="69057" y="108462"/>
                        <a:pt x="89670" y="114498"/>
                        <a:pt x="105411" y="121282"/>
                      </a:cubicBezTo>
                      <a:cubicBezTo>
                        <a:pt x="121162" y="128067"/>
                        <a:pt x="132023" y="135609"/>
                        <a:pt x="132023" y="135609"/>
                      </a:cubicBezTo>
                      <a:cubicBezTo>
                        <a:pt x="132023" y="135609"/>
                        <a:pt x="124721" y="142089"/>
                        <a:pt x="99431" y="151536"/>
                      </a:cubicBezTo>
                      <a:cubicBezTo>
                        <a:pt x="66506" y="163839"/>
                        <a:pt x="0" y="183167"/>
                        <a:pt x="0"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21" name="Google Shape;12621;p17"/>
              <p:cNvGrpSpPr/>
              <p:nvPr/>
            </p:nvGrpSpPr>
            <p:grpSpPr>
              <a:xfrm>
                <a:off x="2355708" y="1211536"/>
                <a:ext cx="440242" cy="341023"/>
                <a:chOff x="2355708" y="1211536"/>
                <a:chExt cx="440242" cy="341023"/>
              </a:xfrm>
            </p:grpSpPr>
            <p:sp>
              <p:nvSpPr>
                <p:cNvPr id="12622" name="Google Shape;12622;p17"/>
                <p:cNvSpPr/>
                <p:nvPr/>
              </p:nvSpPr>
              <p:spPr>
                <a:xfrm>
                  <a:off x="2355708" y="1211536"/>
                  <a:ext cx="440242" cy="341023"/>
                </a:xfrm>
                <a:custGeom>
                  <a:avLst/>
                  <a:gdLst/>
                  <a:ahLst/>
                  <a:cxnLst/>
                  <a:rect l="l" t="t" r="r" b="b"/>
                  <a:pathLst>
                    <a:path w="440242" h="341023" extrusionOk="0">
                      <a:moveTo>
                        <a:pt x="170411" y="65275"/>
                      </a:moveTo>
                      <a:cubicBezTo>
                        <a:pt x="170411" y="65275"/>
                        <a:pt x="111613" y="41815"/>
                        <a:pt x="68207" y="58823"/>
                      </a:cubicBezTo>
                      <a:cubicBezTo>
                        <a:pt x="-148" y="85610"/>
                        <a:pt x="0" y="124266"/>
                        <a:pt x="0" y="124266"/>
                      </a:cubicBezTo>
                      <a:cubicBezTo>
                        <a:pt x="0" y="124266"/>
                        <a:pt x="48916" y="105179"/>
                        <a:pt x="62051" y="142300"/>
                      </a:cubicBezTo>
                      <a:cubicBezTo>
                        <a:pt x="68863" y="161563"/>
                        <a:pt x="54222" y="191364"/>
                        <a:pt x="54222" y="191364"/>
                      </a:cubicBezTo>
                      <a:cubicBezTo>
                        <a:pt x="54222" y="191364"/>
                        <a:pt x="72524" y="209980"/>
                        <a:pt x="75537" y="231803"/>
                      </a:cubicBezTo>
                      <a:cubicBezTo>
                        <a:pt x="78550" y="253627"/>
                        <a:pt x="66275" y="278649"/>
                        <a:pt x="66275" y="278649"/>
                      </a:cubicBezTo>
                      <a:cubicBezTo>
                        <a:pt x="66275" y="278649"/>
                        <a:pt x="93201" y="275978"/>
                        <a:pt x="116947" y="263749"/>
                      </a:cubicBezTo>
                      <a:cubicBezTo>
                        <a:pt x="140693" y="251510"/>
                        <a:pt x="161269" y="229724"/>
                        <a:pt x="161269" y="229724"/>
                      </a:cubicBezTo>
                      <a:cubicBezTo>
                        <a:pt x="161269" y="229724"/>
                        <a:pt x="162831" y="245197"/>
                        <a:pt x="166242" y="259349"/>
                      </a:cubicBezTo>
                      <a:cubicBezTo>
                        <a:pt x="169653" y="273491"/>
                        <a:pt x="174903" y="286302"/>
                        <a:pt x="174903" y="286302"/>
                      </a:cubicBezTo>
                      <a:cubicBezTo>
                        <a:pt x="174903" y="286302"/>
                        <a:pt x="187705" y="281487"/>
                        <a:pt x="197198" y="274314"/>
                      </a:cubicBezTo>
                      <a:cubicBezTo>
                        <a:pt x="206700" y="267150"/>
                        <a:pt x="212912" y="257620"/>
                        <a:pt x="212912" y="257620"/>
                      </a:cubicBezTo>
                      <a:cubicBezTo>
                        <a:pt x="212912" y="257620"/>
                        <a:pt x="234837" y="285443"/>
                        <a:pt x="256448" y="306296"/>
                      </a:cubicBezTo>
                      <a:cubicBezTo>
                        <a:pt x="278059" y="327140"/>
                        <a:pt x="299365" y="341023"/>
                        <a:pt x="299365" y="341023"/>
                      </a:cubicBezTo>
                      <a:cubicBezTo>
                        <a:pt x="299365" y="341023"/>
                        <a:pt x="311917" y="310908"/>
                        <a:pt x="316853" y="283825"/>
                      </a:cubicBezTo>
                      <a:cubicBezTo>
                        <a:pt x="321780" y="256742"/>
                        <a:pt x="319081" y="232700"/>
                        <a:pt x="319081" y="232700"/>
                      </a:cubicBezTo>
                      <a:cubicBezTo>
                        <a:pt x="319081" y="232700"/>
                        <a:pt x="329794" y="237368"/>
                        <a:pt x="340064" y="238949"/>
                      </a:cubicBezTo>
                      <a:cubicBezTo>
                        <a:pt x="350342" y="240529"/>
                        <a:pt x="360168" y="239041"/>
                        <a:pt x="360168" y="239041"/>
                      </a:cubicBezTo>
                      <a:cubicBezTo>
                        <a:pt x="360168" y="239041"/>
                        <a:pt x="356323" y="218022"/>
                        <a:pt x="345443" y="200265"/>
                      </a:cubicBezTo>
                      <a:cubicBezTo>
                        <a:pt x="334564" y="182499"/>
                        <a:pt x="316659" y="167987"/>
                        <a:pt x="316659" y="167987"/>
                      </a:cubicBezTo>
                      <a:cubicBezTo>
                        <a:pt x="316659" y="167987"/>
                        <a:pt x="354788" y="176029"/>
                        <a:pt x="385680" y="174227"/>
                      </a:cubicBezTo>
                      <a:cubicBezTo>
                        <a:pt x="416580" y="172424"/>
                        <a:pt x="440243" y="160768"/>
                        <a:pt x="440243" y="160768"/>
                      </a:cubicBezTo>
                      <a:cubicBezTo>
                        <a:pt x="440243" y="160768"/>
                        <a:pt x="406893" y="144712"/>
                        <a:pt x="390098" y="125440"/>
                      </a:cubicBezTo>
                      <a:cubicBezTo>
                        <a:pt x="373312" y="106158"/>
                        <a:pt x="373081" y="83669"/>
                        <a:pt x="373081" y="83669"/>
                      </a:cubicBezTo>
                      <a:cubicBezTo>
                        <a:pt x="373081" y="83669"/>
                        <a:pt x="326716" y="90981"/>
                        <a:pt x="314995" y="37850"/>
                      </a:cubicBezTo>
                      <a:cubicBezTo>
                        <a:pt x="310355" y="16794"/>
                        <a:pt x="327104" y="6034"/>
                        <a:pt x="327104" y="6034"/>
                      </a:cubicBezTo>
                      <a:cubicBezTo>
                        <a:pt x="327104" y="6034"/>
                        <a:pt x="289160" y="-7720"/>
                        <a:pt x="249294" y="6302"/>
                      </a:cubicBezTo>
                      <a:cubicBezTo>
                        <a:pt x="209427" y="20334"/>
                        <a:pt x="170411" y="65275"/>
                        <a:pt x="170411" y="65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3" name="Google Shape;12623;p17"/>
                <p:cNvSpPr/>
                <p:nvPr/>
              </p:nvSpPr>
              <p:spPr>
                <a:xfrm>
                  <a:off x="2412490" y="1222857"/>
                  <a:ext cx="300890" cy="293125"/>
                </a:xfrm>
                <a:custGeom>
                  <a:avLst/>
                  <a:gdLst/>
                  <a:ahLst/>
                  <a:cxnLst/>
                  <a:rect l="l" t="t" r="r" b="b"/>
                  <a:pathLst>
                    <a:path w="300890" h="293125" extrusionOk="0">
                      <a:moveTo>
                        <a:pt x="230964" y="293126"/>
                      </a:moveTo>
                      <a:cubicBezTo>
                        <a:pt x="230964" y="293126"/>
                        <a:pt x="209843" y="213318"/>
                        <a:pt x="191079" y="177463"/>
                      </a:cubicBezTo>
                      <a:cubicBezTo>
                        <a:pt x="180615" y="157470"/>
                        <a:pt x="171973" y="145093"/>
                        <a:pt x="171973" y="145093"/>
                      </a:cubicBezTo>
                      <a:cubicBezTo>
                        <a:pt x="171973" y="145093"/>
                        <a:pt x="181974" y="148550"/>
                        <a:pt x="204121" y="161796"/>
                      </a:cubicBezTo>
                      <a:cubicBezTo>
                        <a:pt x="226268" y="175042"/>
                        <a:pt x="260552" y="198067"/>
                        <a:pt x="260552" y="198067"/>
                      </a:cubicBezTo>
                      <a:cubicBezTo>
                        <a:pt x="260552" y="198067"/>
                        <a:pt x="233515" y="171280"/>
                        <a:pt x="210287" y="155344"/>
                      </a:cubicBezTo>
                      <a:cubicBezTo>
                        <a:pt x="187058" y="139408"/>
                        <a:pt x="167619" y="134325"/>
                        <a:pt x="167619" y="134325"/>
                      </a:cubicBezTo>
                      <a:cubicBezTo>
                        <a:pt x="167619" y="134325"/>
                        <a:pt x="159929" y="115829"/>
                        <a:pt x="149539" y="99643"/>
                      </a:cubicBezTo>
                      <a:cubicBezTo>
                        <a:pt x="139150" y="83458"/>
                        <a:pt x="126061" y="69603"/>
                        <a:pt x="126061" y="69603"/>
                      </a:cubicBezTo>
                      <a:lnTo>
                        <a:pt x="179414" y="79946"/>
                      </a:lnTo>
                      <a:cubicBezTo>
                        <a:pt x="179414" y="79946"/>
                        <a:pt x="181114" y="92009"/>
                        <a:pt x="194906" y="107242"/>
                      </a:cubicBezTo>
                      <a:cubicBezTo>
                        <a:pt x="208697" y="122484"/>
                        <a:pt x="234578" y="140897"/>
                        <a:pt x="234578" y="140897"/>
                      </a:cubicBezTo>
                      <a:cubicBezTo>
                        <a:pt x="234578" y="140897"/>
                        <a:pt x="214843" y="119979"/>
                        <a:pt x="203788" y="106095"/>
                      </a:cubicBezTo>
                      <a:cubicBezTo>
                        <a:pt x="192733" y="92212"/>
                        <a:pt x="190349" y="85362"/>
                        <a:pt x="190349" y="85362"/>
                      </a:cubicBezTo>
                      <a:lnTo>
                        <a:pt x="238654" y="102084"/>
                      </a:lnTo>
                      <a:lnTo>
                        <a:pt x="300890" y="126893"/>
                      </a:lnTo>
                      <a:lnTo>
                        <a:pt x="243452" y="95780"/>
                      </a:lnTo>
                      <a:cubicBezTo>
                        <a:pt x="243452" y="95780"/>
                        <a:pt x="247232" y="90012"/>
                        <a:pt x="260469" y="87516"/>
                      </a:cubicBezTo>
                      <a:cubicBezTo>
                        <a:pt x="273705" y="85020"/>
                        <a:pt x="296389" y="85788"/>
                        <a:pt x="296389" y="85788"/>
                      </a:cubicBezTo>
                      <a:cubicBezTo>
                        <a:pt x="296389" y="85788"/>
                        <a:pt x="272513" y="80861"/>
                        <a:pt x="256522" y="82266"/>
                      </a:cubicBezTo>
                      <a:cubicBezTo>
                        <a:pt x="240540" y="83671"/>
                        <a:pt x="232443" y="91408"/>
                        <a:pt x="232443" y="91408"/>
                      </a:cubicBezTo>
                      <a:lnTo>
                        <a:pt x="193713" y="78467"/>
                      </a:lnTo>
                      <a:lnTo>
                        <a:pt x="171899" y="70176"/>
                      </a:lnTo>
                      <a:cubicBezTo>
                        <a:pt x="171899" y="70176"/>
                        <a:pt x="177408" y="61432"/>
                        <a:pt x="193445" y="52974"/>
                      </a:cubicBezTo>
                      <a:cubicBezTo>
                        <a:pt x="209473" y="44525"/>
                        <a:pt x="236029" y="36373"/>
                        <a:pt x="236029" y="36373"/>
                      </a:cubicBezTo>
                      <a:cubicBezTo>
                        <a:pt x="236029" y="36373"/>
                        <a:pt x="208678" y="37842"/>
                        <a:pt x="189581" y="45293"/>
                      </a:cubicBezTo>
                      <a:cubicBezTo>
                        <a:pt x="170475" y="52752"/>
                        <a:pt x="159624" y="66183"/>
                        <a:pt x="159624" y="66183"/>
                      </a:cubicBezTo>
                      <a:lnTo>
                        <a:pt x="120016" y="59906"/>
                      </a:lnTo>
                      <a:cubicBezTo>
                        <a:pt x="120016" y="59906"/>
                        <a:pt x="113721" y="50728"/>
                        <a:pt x="99911" y="35753"/>
                      </a:cubicBezTo>
                      <a:cubicBezTo>
                        <a:pt x="86102" y="20779"/>
                        <a:pt x="64777" y="0"/>
                        <a:pt x="64777" y="0"/>
                      </a:cubicBezTo>
                      <a:lnTo>
                        <a:pt x="46013" y="11508"/>
                      </a:lnTo>
                      <a:cubicBezTo>
                        <a:pt x="46013" y="11508"/>
                        <a:pt x="69954" y="26704"/>
                        <a:pt x="86194" y="40893"/>
                      </a:cubicBezTo>
                      <a:cubicBezTo>
                        <a:pt x="102444" y="55072"/>
                        <a:pt x="110994" y="68235"/>
                        <a:pt x="110994" y="68235"/>
                      </a:cubicBezTo>
                      <a:lnTo>
                        <a:pt x="96085" y="92979"/>
                      </a:lnTo>
                      <a:cubicBezTo>
                        <a:pt x="96085" y="92979"/>
                        <a:pt x="76692" y="82931"/>
                        <a:pt x="53196" y="82053"/>
                      </a:cubicBezTo>
                      <a:cubicBezTo>
                        <a:pt x="29708" y="81166"/>
                        <a:pt x="0" y="85917"/>
                        <a:pt x="0" y="85917"/>
                      </a:cubicBezTo>
                      <a:cubicBezTo>
                        <a:pt x="0" y="85917"/>
                        <a:pt x="29884" y="84429"/>
                        <a:pt x="52475" y="88339"/>
                      </a:cubicBezTo>
                      <a:cubicBezTo>
                        <a:pt x="75074" y="92249"/>
                        <a:pt x="92221" y="100716"/>
                        <a:pt x="92221" y="100716"/>
                      </a:cubicBezTo>
                      <a:lnTo>
                        <a:pt x="70573" y="140453"/>
                      </a:lnTo>
                      <a:cubicBezTo>
                        <a:pt x="70573" y="140453"/>
                        <a:pt x="59444" y="138419"/>
                        <a:pt x="46411" y="146674"/>
                      </a:cubicBezTo>
                      <a:cubicBezTo>
                        <a:pt x="33387" y="154928"/>
                        <a:pt x="18468" y="173470"/>
                        <a:pt x="18468" y="173470"/>
                      </a:cubicBezTo>
                      <a:cubicBezTo>
                        <a:pt x="18468" y="173470"/>
                        <a:pt x="37500" y="158533"/>
                        <a:pt x="49600" y="151961"/>
                      </a:cubicBezTo>
                      <a:cubicBezTo>
                        <a:pt x="61690" y="145398"/>
                        <a:pt x="66848" y="147201"/>
                        <a:pt x="66848" y="147201"/>
                      </a:cubicBezTo>
                      <a:lnTo>
                        <a:pt x="46965" y="229883"/>
                      </a:lnTo>
                      <a:cubicBezTo>
                        <a:pt x="46965" y="229883"/>
                        <a:pt x="66589" y="174755"/>
                        <a:pt x="78541" y="147533"/>
                      </a:cubicBezTo>
                      <a:cubicBezTo>
                        <a:pt x="87562" y="126985"/>
                        <a:pt x="92304" y="120081"/>
                        <a:pt x="92304" y="120081"/>
                      </a:cubicBezTo>
                      <a:cubicBezTo>
                        <a:pt x="92304" y="120081"/>
                        <a:pt x="98599" y="127512"/>
                        <a:pt x="104256" y="140333"/>
                      </a:cubicBezTo>
                      <a:cubicBezTo>
                        <a:pt x="109903" y="153153"/>
                        <a:pt x="113601" y="169754"/>
                        <a:pt x="113601" y="169754"/>
                      </a:cubicBezTo>
                      <a:cubicBezTo>
                        <a:pt x="113601" y="169754"/>
                        <a:pt x="114202" y="151416"/>
                        <a:pt x="110541" y="137172"/>
                      </a:cubicBezTo>
                      <a:cubicBezTo>
                        <a:pt x="106881" y="122918"/>
                        <a:pt x="98959" y="112760"/>
                        <a:pt x="98959" y="112760"/>
                      </a:cubicBezTo>
                      <a:lnTo>
                        <a:pt x="118408" y="78014"/>
                      </a:lnTo>
                      <a:cubicBezTo>
                        <a:pt x="118408" y="78014"/>
                        <a:pt x="130479" y="94098"/>
                        <a:pt x="139944" y="107824"/>
                      </a:cubicBezTo>
                      <a:cubicBezTo>
                        <a:pt x="149410" y="121541"/>
                        <a:pt x="156268" y="137523"/>
                        <a:pt x="156268" y="137523"/>
                      </a:cubicBezTo>
                      <a:cubicBezTo>
                        <a:pt x="156268" y="137523"/>
                        <a:pt x="146960" y="154383"/>
                        <a:pt x="142477" y="175929"/>
                      </a:cubicBezTo>
                      <a:cubicBezTo>
                        <a:pt x="137994" y="197475"/>
                        <a:pt x="138336" y="223717"/>
                        <a:pt x="138336" y="223717"/>
                      </a:cubicBezTo>
                      <a:cubicBezTo>
                        <a:pt x="138336" y="223717"/>
                        <a:pt x="142718" y="199518"/>
                        <a:pt x="148522" y="180763"/>
                      </a:cubicBezTo>
                      <a:cubicBezTo>
                        <a:pt x="154336" y="162018"/>
                        <a:pt x="161583" y="148717"/>
                        <a:pt x="161583" y="148717"/>
                      </a:cubicBezTo>
                      <a:cubicBezTo>
                        <a:pt x="161583" y="148717"/>
                        <a:pt x="169764" y="156241"/>
                        <a:pt x="183444" y="183851"/>
                      </a:cubicBezTo>
                      <a:cubicBezTo>
                        <a:pt x="201247" y="219807"/>
                        <a:pt x="230964" y="293126"/>
                        <a:pt x="230964"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24" name="Google Shape;12624;p17"/>
              <p:cNvGrpSpPr/>
              <p:nvPr/>
            </p:nvGrpSpPr>
            <p:grpSpPr>
              <a:xfrm>
                <a:off x="1782703" y="1282689"/>
                <a:ext cx="243836" cy="338937"/>
                <a:chOff x="1782703" y="1282689"/>
                <a:chExt cx="243836" cy="338937"/>
              </a:xfrm>
            </p:grpSpPr>
            <p:sp>
              <p:nvSpPr>
                <p:cNvPr id="12625" name="Google Shape;12625;p17"/>
                <p:cNvSpPr/>
                <p:nvPr/>
              </p:nvSpPr>
              <p:spPr>
                <a:xfrm>
                  <a:off x="1782703" y="1282689"/>
                  <a:ext cx="243836" cy="338937"/>
                </a:xfrm>
                <a:custGeom>
                  <a:avLst/>
                  <a:gdLst/>
                  <a:ahLst/>
                  <a:cxnLst/>
                  <a:rect l="l" t="t" r="r" b="b"/>
                  <a:pathLst>
                    <a:path w="243836" h="338937" extrusionOk="0">
                      <a:moveTo>
                        <a:pt x="169764" y="233275"/>
                      </a:moveTo>
                      <a:cubicBezTo>
                        <a:pt x="169764" y="233275"/>
                        <a:pt x="207541" y="236436"/>
                        <a:pt x="225205" y="206608"/>
                      </a:cubicBezTo>
                      <a:cubicBezTo>
                        <a:pt x="253028" y="159633"/>
                        <a:pt x="241446" y="123454"/>
                        <a:pt x="241446" y="123454"/>
                      </a:cubicBezTo>
                      <a:cubicBezTo>
                        <a:pt x="241446" y="123454"/>
                        <a:pt x="221508" y="156999"/>
                        <a:pt x="203576" y="126422"/>
                      </a:cubicBezTo>
                      <a:cubicBezTo>
                        <a:pt x="194268" y="110551"/>
                        <a:pt x="193066" y="77940"/>
                        <a:pt x="193066" y="77940"/>
                      </a:cubicBezTo>
                      <a:cubicBezTo>
                        <a:pt x="193066" y="77940"/>
                        <a:pt x="177935" y="66349"/>
                        <a:pt x="169856" y="46864"/>
                      </a:cubicBezTo>
                      <a:cubicBezTo>
                        <a:pt x="161777" y="27379"/>
                        <a:pt x="160751" y="0"/>
                        <a:pt x="160751" y="0"/>
                      </a:cubicBezTo>
                      <a:cubicBezTo>
                        <a:pt x="160751" y="0"/>
                        <a:pt x="147450" y="11120"/>
                        <a:pt x="138651" y="30180"/>
                      </a:cubicBezTo>
                      <a:cubicBezTo>
                        <a:pt x="129860" y="49249"/>
                        <a:pt x="125580" y="76258"/>
                        <a:pt x="125580" y="76258"/>
                      </a:cubicBezTo>
                      <a:cubicBezTo>
                        <a:pt x="125580" y="76258"/>
                        <a:pt x="120145" y="62254"/>
                        <a:pt x="114146" y="50090"/>
                      </a:cubicBezTo>
                      <a:cubicBezTo>
                        <a:pt x="108147" y="37926"/>
                        <a:pt x="101585" y="27601"/>
                        <a:pt x="101585" y="27601"/>
                      </a:cubicBezTo>
                      <a:cubicBezTo>
                        <a:pt x="101585" y="27601"/>
                        <a:pt x="96316" y="36206"/>
                        <a:pt x="93478" y="45967"/>
                      </a:cubicBezTo>
                      <a:cubicBezTo>
                        <a:pt x="90631" y="55728"/>
                        <a:pt x="90215" y="66635"/>
                        <a:pt x="90215" y="66635"/>
                      </a:cubicBezTo>
                      <a:cubicBezTo>
                        <a:pt x="90215" y="66635"/>
                        <a:pt x="70453" y="47585"/>
                        <a:pt x="52927" y="34968"/>
                      </a:cubicBezTo>
                      <a:cubicBezTo>
                        <a:pt x="35393" y="22341"/>
                        <a:pt x="20104" y="16157"/>
                        <a:pt x="20104" y="16157"/>
                      </a:cubicBezTo>
                      <a:cubicBezTo>
                        <a:pt x="20104" y="16157"/>
                        <a:pt x="22498" y="48398"/>
                        <a:pt x="27980" y="75352"/>
                      </a:cubicBezTo>
                      <a:cubicBezTo>
                        <a:pt x="33461" y="102306"/>
                        <a:pt x="42039" y="123972"/>
                        <a:pt x="42039" y="123972"/>
                      </a:cubicBezTo>
                      <a:cubicBezTo>
                        <a:pt x="42039" y="123972"/>
                        <a:pt x="35032" y="123029"/>
                        <a:pt x="29181" y="124832"/>
                      </a:cubicBezTo>
                      <a:cubicBezTo>
                        <a:pt x="23330" y="126634"/>
                        <a:pt x="18625" y="131182"/>
                        <a:pt x="18625" y="131182"/>
                      </a:cubicBezTo>
                      <a:cubicBezTo>
                        <a:pt x="18625" y="131182"/>
                        <a:pt x="26898" y="149641"/>
                        <a:pt x="37889" y="162803"/>
                      </a:cubicBezTo>
                      <a:cubicBezTo>
                        <a:pt x="48879" y="175966"/>
                        <a:pt x="62577" y="183832"/>
                        <a:pt x="62577" y="183832"/>
                      </a:cubicBezTo>
                      <a:cubicBezTo>
                        <a:pt x="62577" y="183832"/>
                        <a:pt x="40209" y="188500"/>
                        <a:pt x="24569" y="200073"/>
                      </a:cubicBezTo>
                      <a:cubicBezTo>
                        <a:pt x="8920" y="211655"/>
                        <a:pt x="0" y="230151"/>
                        <a:pt x="0" y="230151"/>
                      </a:cubicBezTo>
                      <a:cubicBezTo>
                        <a:pt x="0" y="230151"/>
                        <a:pt x="22249" y="234523"/>
                        <a:pt x="36789" y="247214"/>
                      </a:cubicBezTo>
                      <a:cubicBezTo>
                        <a:pt x="51319" y="259896"/>
                        <a:pt x="58131" y="280897"/>
                        <a:pt x="58131" y="280897"/>
                      </a:cubicBezTo>
                      <a:cubicBezTo>
                        <a:pt x="58131" y="280897"/>
                        <a:pt x="80242" y="259212"/>
                        <a:pt x="102204" y="305244"/>
                      </a:cubicBezTo>
                      <a:cubicBezTo>
                        <a:pt x="110902" y="323490"/>
                        <a:pt x="105337" y="338936"/>
                        <a:pt x="105337" y="338936"/>
                      </a:cubicBezTo>
                      <a:cubicBezTo>
                        <a:pt x="105337" y="338936"/>
                        <a:pt x="129305" y="339684"/>
                        <a:pt x="146008" y="313775"/>
                      </a:cubicBezTo>
                      <a:cubicBezTo>
                        <a:pt x="162711" y="287875"/>
                        <a:pt x="169764" y="233275"/>
                        <a:pt x="169764"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6" name="Google Shape;12626;p17"/>
                <p:cNvSpPr/>
                <p:nvPr/>
              </p:nvSpPr>
              <p:spPr>
                <a:xfrm>
                  <a:off x="1819787" y="1329396"/>
                  <a:ext cx="182667" cy="242213"/>
                </a:xfrm>
                <a:custGeom>
                  <a:avLst/>
                  <a:gdLst/>
                  <a:ahLst/>
                  <a:cxnLst/>
                  <a:rect l="l" t="t" r="r" b="b"/>
                  <a:pathLst>
                    <a:path w="182667" h="242213" extrusionOk="0">
                      <a:moveTo>
                        <a:pt x="0" y="0"/>
                      </a:moveTo>
                      <a:cubicBezTo>
                        <a:pt x="0" y="0"/>
                        <a:pt x="34820" y="68031"/>
                        <a:pt x="55331" y="95613"/>
                      </a:cubicBezTo>
                      <a:cubicBezTo>
                        <a:pt x="66765" y="111013"/>
                        <a:pt x="74982" y="119840"/>
                        <a:pt x="74982" y="119840"/>
                      </a:cubicBezTo>
                      <a:cubicBezTo>
                        <a:pt x="74982" y="119840"/>
                        <a:pt x="68706" y="119803"/>
                        <a:pt x="53168" y="114479"/>
                      </a:cubicBezTo>
                      <a:cubicBezTo>
                        <a:pt x="37621" y="109155"/>
                        <a:pt x="12811" y="98544"/>
                        <a:pt x="12811" y="98544"/>
                      </a:cubicBezTo>
                      <a:cubicBezTo>
                        <a:pt x="12811" y="98544"/>
                        <a:pt x="34949" y="114997"/>
                        <a:pt x="51855" y="122493"/>
                      </a:cubicBezTo>
                      <a:cubicBezTo>
                        <a:pt x="68771" y="129989"/>
                        <a:pt x="80464" y="128529"/>
                        <a:pt x="80464" y="128529"/>
                      </a:cubicBezTo>
                      <a:cubicBezTo>
                        <a:pt x="80464" y="128529"/>
                        <a:pt x="90003" y="143411"/>
                        <a:pt x="100263" y="155252"/>
                      </a:cubicBezTo>
                      <a:cubicBezTo>
                        <a:pt x="110523" y="167083"/>
                        <a:pt x="121504" y="175883"/>
                        <a:pt x="121504" y="175883"/>
                      </a:cubicBezTo>
                      <a:lnTo>
                        <a:pt x="90483" y="183268"/>
                      </a:lnTo>
                      <a:cubicBezTo>
                        <a:pt x="90483" y="183268"/>
                        <a:pt x="86000" y="172509"/>
                        <a:pt x="74234" y="162646"/>
                      </a:cubicBezTo>
                      <a:cubicBezTo>
                        <a:pt x="62476" y="152774"/>
                        <a:pt x="43435" y="143808"/>
                        <a:pt x="43435" y="143808"/>
                      </a:cubicBezTo>
                      <a:cubicBezTo>
                        <a:pt x="43435" y="143808"/>
                        <a:pt x="59999" y="157091"/>
                        <a:pt x="69926" y="166566"/>
                      </a:cubicBezTo>
                      <a:cubicBezTo>
                        <a:pt x="79854" y="176040"/>
                        <a:pt x="83144" y="181688"/>
                        <a:pt x="83144" y="181688"/>
                      </a:cubicBezTo>
                      <a:lnTo>
                        <a:pt x="52863" y="181484"/>
                      </a:lnTo>
                      <a:lnTo>
                        <a:pt x="12876" y="178147"/>
                      </a:lnTo>
                      <a:lnTo>
                        <a:pt x="52225" y="188925"/>
                      </a:lnTo>
                      <a:cubicBezTo>
                        <a:pt x="52225" y="188925"/>
                        <a:pt x="51957" y="195534"/>
                        <a:pt x="45773" y="202115"/>
                      </a:cubicBezTo>
                      <a:cubicBezTo>
                        <a:pt x="39589" y="208687"/>
                        <a:pt x="27471" y="215223"/>
                        <a:pt x="27471" y="215223"/>
                      </a:cubicBezTo>
                      <a:cubicBezTo>
                        <a:pt x="27471" y="215223"/>
                        <a:pt x="41447" y="212200"/>
                        <a:pt x="49406" y="205767"/>
                      </a:cubicBezTo>
                      <a:cubicBezTo>
                        <a:pt x="57355" y="199333"/>
                        <a:pt x="59296" y="189489"/>
                        <a:pt x="59296" y="189489"/>
                      </a:cubicBezTo>
                      <a:lnTo>
                        <a:pt x="83431" y="189221"/>
                      </a:lnTo>
                      <a:lnTo>
                        <a:pt x="97323" y="190016"/>
                      </a:lnTo>
                      <a:cubicBezTo>
                        <a:pt x="97323" y="190016"/>
                        <a:pt x="97046" y="199980"/>
                        <a:pt x="91167" y="213023"/>
                      </a:cubicBezTo>
                      <a:cubicBezTo>
                        <a:pt x="85289" y="226074"/>
                        <a:pt x="73808" y="242213"/>
                        <a:pt x="73808" y="242213"/>
                      </a:cubicBezTo>
                      <a:cubicBezTo>
                        <a:pt x="73808" y="242213"/>
                        <a:pt x="87692" y="232082"/>
                        <a:pt x="95475" y="218994"/>
                      </a:cubicBezTo>
                      <a:cubicBezTo>
                        <a:pt x="103258" y="205896"/>
                        <a:pt x="104940" y="189822"/>
                        <a:pt x="104940" y="189822"/>
                      </a:cubicBezTo>
                      <a:lnTo>
                        <a:pt x="127558" y="183037"/>
                      </a:lnTo>
                      <a:cubicBezTo>
                        <a:pt x="127558" y="183037"/>
                        <a:pt x="133585" y="189618"/>
                        <a:pt x="145278" y="199232"/>
                      </a:cubicBezTo>
                      <a:cubicBezTo>
                        <a:pt x="156971" y="208845"/>
                        <a:pt x="174330" y="221490"/>
                        <a:pt x="174330" y="221490"/>
                      </a:cubicBezTo>
                      <a:lnTo>
                        <a:pt x="180726" y="204704"/>
                      </a:lnTo>
                      <a:cubicBezTo>
                        <a:pt x="180726" y="204704"/>
                        <a:pt x="163663" y="198122"/>
                        <a:pt x="150935" y="190034"/>
                      </a:cubicBezTo>
                      <a:cubicBezTo>
                        <a:pt x="138198" y="181937"/>
                        <a:pt x="129805" y="172343"/>
                        <a:pt x="129805" y="172343"/>
                      </a:cubicBezTo>
                      <a:lnTo>
                        <a:pt x="130239" y="144391"/>
                      </a:lnTo>
                      <a:cubicBezTo>
                        <a:pt x="130239" y="144391"/>
                        <a:pt x="143392" y="147589"/>
                        <a:pt x="155954" y="140897"/>
                      </a:cubicBezTo>
                      <a:cubicBezTo>
                        <a:pt x="168525" y="134214"/>
                        <a:pt x="182667" y="120247"/>
                        <a:pt x="182667" y="120247"/>
                      </a:cubicBezTo>
                      <a:cubicBezTo>
                        <a:pt x="182667" y="120247"/>
                        <a:pt x="167462" y="131210"/>
                        <a:pt x="154466" y="134778"/>
                      </a:cubicBezTo>
                      <a:cubicBezTo>
                        <a:pt x="141460" y="138346"/>
                        <a:pt x="129962" y="135896"/>
                        <a:pt x="129962" y="135896"/>
                      </a:cubicBezTo>
                      <a:lnTo>
                        <a:pt x="129463" y="91731"/>
                      </a:lnTo>
                      <a:cubicBezTo>
                        <a:pt x="129463" y="91731"/>
                        <a:pt x="135896" y="90077"/>
                        <a:pt x="140268" y="78171"/>
                      </a:cubicBezTo>
                      <a:cubicBezTo>
                        <a:pt x="144631" y="66266"/>
                        <a:pt x="146923" y="44119"/>
                        <a:pt x="146923" y="44119"/>
                      </a:cubicBezTo>
                      <a:cubicBezTo>
                        <a:pt x="146923" y="44119"/>
                        <a:pt x="141405" y="64214"/>
                        <a:pt x="137024" y="74234"/>
                      </a:cubicBezTo>
                      <a:cubicBezTo>
                        <a:pt x="132642" y="84263"/>
                        <a:pt x="129407" y="84216"/>
                        <a:pt x="129407" y="84216"/>
                      </a:cubicBezTo>
                      <a:lnTo>
                        <a:pt x="115200" y="370"/>
                      </a:lnTo>
                      <a:cubicBezTo>
                        <a:pt x="115200" y="370"/>
                        <a:pt x="121338" y="58316"/>
                        <a:pt x="123186" y="87655"/>
                      </a:cubicBezTo>
                      <a:cubicBezTo>
                        <a:pt x="124573" y="109793"/>
                        <a:pt x="124148" y="117779"/>
                        <a:pt x="124148" y="117779"/>
                      </a:cubicBezTo>
                      <a:cubicBezTo>
                        <a:pt x="124148" y="117779"/>
                        <a:pt x="118639" y="112834"/>
                        <a:pt x="111863" y="102629"/>
                      </a:cubicBezTo>
                      <a:cubicBezTo>
                        <a:pt x="105088" y="92424"/>
                        <a:pt x="98201" y="78042"/>
                        <a:pt x="98201" y="78042"/>
                      </a:cubicBezTo>
                      <a:cubicBezTo>
                        <a:pt x="98201" y="78042"/>
                        <a:pt x="103350" y="95419"/>
                        <a:pt x="109515" y="107602"/>
                      </a:cubicBezTo>
                      <a:cubicBezTo>
                        <a:pt x="115672" y="119785"/>
                        <a:pt x="122844" y="126764"/>
                        <a:pt x="122844" y="126764"/>
                      </a:cubicBezTo>
                      <a:lnTo>
                        <a:pt x="123011" y="165558"/>
                      </a:lnTo>
                      <a:cubicBezTo>
                        <a:pt x="123011" y="165558"/>
                        <a:pt x="111891" y="154346"/>
                        <a:pt x="102851" y="144511"/>
                      </a:cubicBezTo>
                      <a:cubicBezTo>
                        <a:pt x="93802" y="134685"/>
                        <a:pt x="85455" y="121902"/>
                        <a:pt x="85455" y="121902"/>
                      </a:cubicBezTo>
                      <a:cubicBezTo>
                        <a:pt x="85455" y="121902"/>
                        <a:pt x="85307" y="103128"/>
                        <a:pt x="81240" y="81508"/>
                      </a:cubicBezTo>
                      <a:cubicBezTo>
                        <a:pt x="77173" y="59878"/>
                        <a:pt x="69177" y="35393"/>
                        <a:pt x="69177" y="35393"/>
                      </a:cubicBezTo>
                      <a:cubicBezTo>
                        <a:pt x="69177" y="35393"/>
                        <a:pt x="74095" y="59481"/>
                        <a:pt x="76637" y="78911"/>
                      </a:cubicBezTo>
                      <a:cubicBezTo>
                        <a:pt x="79169" y="98340"/>
                        <a:pt x="79336" y="113111"/>
                        <a:pt x="79336" y="113111"/>
                      </a:cubicBezTo>
                      <a:cubicBezTo>
                        <a:pt x="79336" y="113111"/>
                        <a:pt x="72810" y="108683"/>
                        <a:pt x="57429" y="87193"/>
                      </a:cubicBezTo>
                      <a:cubicBezTo>
                        <a:pt x="37389" y="59195"/>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27" name="Google Shape;12627;p17"/>
              <p:cNvGrpSpPr/>
              <p:nvPr/>
            </p:nvGrpSpPr>
            <p:grpSpPr>
              <a:xfrm>
                <a:off x="3993817" y="2773829"/>
                <a:ext cx="282007" cy="408750"/>
                <a:chOff x="3993817" y="2773829"/>
                <a:chExt cx="282007" cy="408750"/>
              </a:xfrm>
            </p:grpSpPr>
            <p:sp>
              <p:nvSpPr>
                <p:cNvPr id="12628" name="Google Shape;12628;p17"/>
                <p:cNvSpPr/>
                <p:nvPr/>
              </p:nvSpPr>
              <p:spPr>
                <a:xfrm>
                  <a:off x="3993817" y="2773829"/>
                  <a:ext cx="282007" cy="408750"/>
                </a:xfrm>
                <a:custGeom>
                  <a:avLst/>
                  <a:gdLst/>
                  <a:ahLst/>
                  <a:cxnLst/>
                  <a:rect l="l" t="t" r="r" b="b"/>
                  <a:pathLst>
                    <a:path w="282007" h="408750" extrusionOk="0">
                      <a:moveTo>
                        <a:pt x="107742" y="268270"/>
                      </a:moveTo>
                      <a:cubicBezTo>
                        <a:pt x="107742" y="268270"/>
                        <a:pt x="69715" y="261476"/>
                        <a:pt x="42308" y="221961"/>
                      </a:cubicBezTo>
                      <a:cubicBezTo>
                        <a:pt x="-840" y="159744"/>
                        <a:pt x="1" y="120959"/>
                        <a:pt x="1" y="120959"/>
                      </a:cubicBezTo>
                      <a:cubicBezTo>
                        <a:pt x="1" y="120959"/>
                        <a:pt x="30892" y="165410"/>
                        <a:pt x="39997" y="134879"/>
                      </a:cubicBezTo>
                      <a:cubicBezTo>
                        <a:pt x="44730" y="119036"/>
                        <a:pt x="35949" y="81517"/>
                        <a:pt x="35949" y="81517"/>
                      </a:cubicBezTo>
                      <a:cubicBezTo>
                        <a:pt x="35949" y="81517"/>
                        <a:pt x="48011" y="72256"/>
                        <a:pt x="50359" y="51883"/>
                      </a:cubicBezTo>
                      <a:cubicBezTo>
                        <a:pt x="52707" y="31502"/>
                        <a:pt x="45349" y="0"/>
                        <a:pt x="45349" y="0"/>
                      </a:cubicBezTo>
                      <a:cubicBezTo>
                        <a:pt x="45349" y="0"/>
                        <a:pt x="62505" y="16592"/>
                        <a:pt x="77442" y="41151"/>
                      </a:cubicBezTo>
                      <a:cubicBezTo>
                        <a:pt x="92370" y="65720"/>
                        <a:pt x="105089" y="98248"/>
                        <a:pt x="105089" y="98248"/>
                      </a:cubicBezTo>
                      <a:cubicBezTo>
                        <a:pt x="105089" y="98248"/>
                        <a:pt x="106392" y="83496"/>
                        <a:pt x="108851" y="71045"/>
                      </a:cubicBezTo>
                      <a:cubicBezTo>
                        <a:pt x="111300" y="58585"/>
                        <a:pt x="114905" y="48417"/>
                        <a:pt x="114905" y="48417"/>
                      </a:cubicBezTo>
                      <a:cubicBezTo>
                        <a:pt x="114905" y="48417"/>
                        <a:pt x="122993" y="59869"/>
                        <a:pt x="128918" y="71978"/>
                      </a:cubicBezTo>
                      <a:cubicBezTo>
                        <a:pt x="134853" y="84096"/>
                        <a:pt x="138633" y="96880"/>
                        <a:pt x="138633" y="96880"/>
                      </a:cubicBezTo>
                      <a:cubicBezTo>
                        <a:pt x="138633" y="96880"/>
                        <a:pt x="153182" y="80232"/>
                        <a:pt x="167398" y="70444"/>
                      </a:cubicBezTo>
                      <a:cubicBezTo>
                        <a:pt x="181615" y="60646"/>
                        <a:pt x="195498" y="57697"/>
                        <a:pt x="195498" y="57697"/>
                      </a:cubicBezTo>
                      <a:cubicBezTo>
                        <a:pt x="195498" y="57697"/>
                        <a:pt x="202930" y="94458"/>
                        <a:pt x="205555" y="124222"/>
                      </a:cubicBezTo>
                      <a:cubicBezTo>
                        <a:pt x="208180" y="153985"/>
                        <a:pt x="205990" y="176761"/>
                        <a:pt x="205990" y="176761"/>
                      </a:cubicBezTo>
                      <a:cubicBezTo>
                        <a:pt x="205990" y="176761"/>
                        <a:pt x="212922" y="177611"/>
                        <a:pt x="219522" y="181318"/>
                      </a:cubicBezTo>
                      <a:cubicBezTo>
                        <a:pt x="226112" y="185034"/>
                        <a:pt x="232361" y="191615"/>
                        <a:pt x="232361" y="191615"/>
                      </a:cubicBezTo>
                      <a:cubicBezTo>
                        <a:pt x="232361" y="191615"/>
                        <a:pt x="229496" y="210749"/>
                        <a:pt x="222202" y="222987"/>
                      </a:cubicBezTo>
                      <a:cubicBezTo>
                        <a:pt x="214909" y="235225"/>
                        <a:pt x="203180" y="240559"/>
                        <a:pt x="203180" y="240559"/>
                      </a:cubicBezTo>
                      <a:cubicBezTo>
                        <a:pt x="203180" y="240559"/>
                        <a:pt x="227702" y="252168"/>
                        <a:pt x="247409" y="269934"/>
                      </a:cubicBezTo>
                      <a:cubicBezTo>
                        <a:pt x="267116" y="287709"/>
                        <a:pt x="282007" y="311640"/>
                        <a:pt x="282007" y="311640"/>
                      </a:cubicBezTo>
                      <a:cubicBezTo>
                        <a:pt x="282007" y="311640"/>
                        <a:pt x="260387" y="310559"/>
                        <a:pt x="249276" y="321263"/>
                      </a:cubicBezTo>
                      <a:cubicBezTo>
                        <a:pt x="238175" y="331966"/>
                        <a:pt x="237593" y="354456"/>
                        <a:pt x="237593" y="354456"/>
                      </a:cubicBezTo>
                      <a:cubicBezTo>
                        <a:pt x="237593" y="354456"/>
                        <a:pt x="208106" y="323157"/>
                        <a:pt x="199593" y="370511"/>
                      </a:cubicBezTo>
                      <a:cubicBezTo>
                        <a:pt x="196210" y="389284"/>
                        <a:pt x="206701" y="408751"/>
                        <a:pt x="206701" y="408751"/>
                      </a:cubicBezTo>
                      <a:cubicBezTo>
                        <a:pt x="206701" y="408751"/>
                        <a:pt x="182197" y="402983"/>
                        <a:pt x="156991" y="368284"/>
                      </a:cubicBezTo>
                      <a:cubicBezTo>
                        <a:pt x="131793" y="333593"/>
                        <a:pt x="107742" y="268270"/>
                        <a:pt x="107742"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9" name="Google Shape;12629;p17"/>
                <p:cNvSpPr/>
                <p:nvPr/>
              </p:nvSpPr>
              <p:spPr>
                <a:xfrm>
                  <a:off x="4029571" y="2830824"/>
                  <a:ext cx="193057" cy="292164"/>
                </a:xfrm>
                <a:custGeom>
                  <a:avLst/>
                  <a:gdLst/>
                  <a:ahLst/>
                  <a:cxnLst/>
                  <a:rect l="l" t="t" r="r" b="b"/>
                  <a:pathLst>
                    <a:path w="193057" h="292164" extrusionOk="0">
                      <a:moveTo>
                        <a:pt x="151610" y="31464"/>
                      </a:moveTo>
                      <a:cubicBezTo>
                        <a:pt x="151610" y="31464"/>
                        <a:pt x="136562" y="100780"/>
                        <a:pt x="123880" y="127124"/>
                      </a:cubicBezTo>
                      <a:cubicBezTo>
                        <a:pt x="116799" y="141821"/>
                        <a:pt x="111032" y="149798"/>
                        <a:pt x="111032" y="149798"/>
                      </a:cubicBezTo>
                      <a:cubicBezTo>
                        <a:pt x="111032" y="149798"/>
                        <a:pt x="117493" y="151489"/>
                        <a:pt x="131903" y="149613"/>
                      </a:cubicBezTo>
                      <a:cubicBezTo>
                        <a:pt x="146304" y="147737"/>
                        <a:pt x="168664" y="142292"/>
                        <a:pt x="168664" y="142292"/>
                      </a:cubicBezTo>
                      <a:cubicBezTo>
                        <a:pt x="168664" y="142292"/>
                        <a:pt x="150870" y="155261"/>
                        <a:pt x="135720" y="159282"/>
                      </a:cubicBezTo>
                      <a:cubicBezTo>
                        <a:pt x="120561" y="163302"/>
                        <a:pt x="108046" y="158376"/>
                        <a:pt x="108046" y="158376"/>
                      </a:cubicBezTo>
                      <a:cubicBezTo>
                        <a:pt x="108046" y="158376"/>
                        <a:pt x="102777" y="172999"/>
                        <a:pt x="95817" y="183897"/>
                      </a:cubicBezTo>
                      <a:cubicBezTo>
                        <a:pt x="88866" y="194794"/>
                        <a:pt x="80233" y="201967"/>
                        <a:pt x="80233" y="201967"/>
                      </a:cubicBezTo>
                      <a:lnTo>
                        <a:pt x="114525" y="219132"/>
                      </a:lnTo>
                      <a:cubicBezTo>
                        <a:pt x="114525" y="219132"/>
                        <a:pt x="115847" y="207883"/>
                        <a:pt x="124952" y="199684"/>
                      </a:cubicBezTo>
                      <a:cubicBezTo>
                        <a:pt x="134066" y="191486"/>
                        <a:pt x="150954" y="186346"/>
                        <a:pt x="150954" y="186346"/>
                      </a:cubicBezTo>
                      <a:cubicBezTo>
                        <a:pt x="150954" y="186346"/>
                        <a:pt x="137939" y="197189"/>
                        <a:pt x="130609" y="205434"/>
                      </a:cubicBezTo>
                      <a:cubicBezTo>
                        <a:pt x="123270" y="213679"/>
                        <a:pt x="121615" y="219327"/>
                        <a:pt x="121615" y="219327"/>
                      </a:cubicBezTo>
                      <a:lnTo>
                        <a:pt x="152802" y="227470"/>
                      </a:lnTo>
                      <a:lnTo>
                        <a:pt x="193057" y="234671"/>
                      </a:lnTo>
                      <a:lnTo>
                        <a:pt x="155751" y="236279"/>
                      </a:lnTo>
                      <a:cubicBezTo>
                        <a:pt x="155751" y="236279"/>
                        <a:pt x="158052" y="244034"/>
                        <a:pt x="166464" y="253379"/>
                      </a:cubicBezTo>
                      <a:cubicBezTo>
                        <a:pt x="174866" y="262724"/>
                        <a:pt x="189378" y="273668"/>
                        <a:pt x="189378" y="273668"/>
                      </a:cubicBezTo>
                      <a:cubicBezTo>
                        <a:pt x="189378" y="273668"/>
                        <a:pt x="174025" y="266283"/>
                        <a:pt x="163839" y="256614"/>
                      </a:cubicBezTo>
                      <a:cubicBezTo>
                        <a:pt x="153653" y="246946"/>
                        <a:pt x="148624" y="234985"/>
                        <a:pt x="148624" y="234985"/>
                      </a:cubicBezTo>
                      <a:lnTo>
                        <a:pt x="123630" y="227997"/>
                      </a:lnTo>
                      <a:lnTo>
                        <a:pt x="109534" y="225067"/>
                      </a:lnTo>
                      <a:cubicBezTo>
                        <a:pt x="109534" y="225067"/>
                        <a:pt x="112880" y="236704"/>
                        <a:pt x="122965" y="253481"/>
                      </a:cubicBezTo>
                      <a:cubicBezTo>
                        <a:pt x="133040" y="270257"/>
                        <a:pt x="149854" y="292164"/>
                        <a:pt x="149854" y="292164"/>
                      </a:cubicBezTo>
                      <a:cubicBezTo>
                        <a:pt x="149854" y="292164"/>
                        <a:pt x="132402" y="276561"/>
                        <a:pt x="120349" y="259202"/>
                      </a:cubicBezTo>
                      <a:cubicBezTo>
                        <a:pt x="108286" y="241852"/>
                        <a:pt x="101612" y="222737"/>
                        <a:pt x="101612" y="222737"/>
                      </a:cubicBezTo>
                      <a:lnTo>
                        <a:pt x="76184" y="208595"/>
                      </a:lnTo>
                      <a:cubicBezTo>
                        <a:pt x="76184" y="208595"/>
                        <a:pt x="71978" y="214566"/>
                        <a:pt x="62864" y="222488"/>
                      </a:cubicBezTo>
                      <a:cubicBezTo>
                        <a:pt x="53750" y="230400"/>
                        <a:pt x="39719" y="240281"/>
                        <a:pt x="39719" y="240281"/>
                      </a:cubicBezTo>
                      <a:lnTo>
                        <a:pt x="27961" y="219021"/>
                      </a:lnTo>
                      <a:cubicBezTo>
                        <a:pt x="27961" y="219021"/>
                        <a:pt x="43546" y="216101"/>
                        <a:pt x="54203" y="210240"/>
                      </a:cubicBezTo>
                      <a:cubicBezTo>
                        <a:pt x="64861" y="204371"/>
                        <a:pt x="70583" y="195562"/>
                        <a:pt x="70583" y="195562"/>
                      </a:cubicBezTo>
                      <a:lnTo>
                        <a:pt x="61533" y="162988"/>
                      </a:lnTo>
                      <a:cubicBezTo>
                        <a:pt x="61533" y="162988"/>
                        <a:pt x="48944" y="163062"/>
                        <a:pt x="33923" y="151822"/>
                      </a:cubicBezTo>
                      <a:cubicBezTo>
                        <a:pt x="18894" y="140582"/>
                        <a:pt x="0" y="120459"/>
                        <a:pt x="0" y="120459"/>
                      </a:cubicBezTo>
                      <a:cubicBezTo>
                        <a:pt x="0" y="120459"/>
                        <a:pt x="19069" y="137393"/>
                        <a:pt x="33581" y="145130"/>
                      </a:cubicBezTo>
                      <a:cubicBezTo>
                        <a:pt x="48093" y="152867"/>
                        <a:pt x="59213" y="153218"/>
                        <a:pt x="59213" y="153218"/>
                      </a:cubicBezTo>
                      <a:lnTo>
                        <a:pt x="46152" y="102084"/>
                      </a:lnTo>
                      <a:cubicBezTo>
                        <a:pt x="46152" y="102084"/>
                        <a:pt x="39007" y="98377"/>
                        <a:pt x="30845" y="83356"/>
                      </a:cubicBezTo>
                      <a:cubicBezTo>
                        <a:pt x="22683" y="68336"/>
                        <a:pt x="13505" y="41993"/>
                        <a:pt x="13505" y="41993"/>
                      </a:cubicBezTo>
                      <a:cubicBezTo>
                        <a:pt x="13505" y="41993"/>
                        <a:pt x="25382" y="66839"/>
                        <a:pt x="32981" y="79687"/>
                      </a:cubicBezTo>
                      <a:cubicBezTo>
                        <a:pt x="40579" y="92535"/>
                        <a:pt x="43906" y="93386"/>
                        <a:pt x="43906" y="93386"/>
                      </a:cubicBezTo>
                      <a:lnTo>
                        <a:pt x="32814" y="0"/>
                      </a:lnTo>
                      <a:cubicBezTo>
                        <a:pt x="32814" y="0"/>
                        <a:pt x="44276" y="65554"/>
                        <a:pt x="51384" y="99089"/>
                      </a:cubicBezTo>
                      <a:cubicBezTo>
                        <a:pt x="56754" y="124406"/>
                        <a:pt x="59647" y="133788"/>
                        <a:pt x="59647" y="133788"/>
                      </a:cubicBezTo>
                      <a:cubicBezTo>
                        <a:pt x="59647" y="133788"/>
                        <a:pt x="63816" y="129573"/>
                        <a:pt x="67671" y="119609"/>
                      </a:cubicBezTo>
                      <a:cubicBezTo>
                        <a:pt x="71535" y="109636"/>
                        <a:pt x="74215" y="94855"/>
                        <a:pt x="74215" y="94855"/>
                      </a:cubicBezTo>
                      <a:cubicBezTo>
                        <a:pt x="74215" y="94855"/>
                        <a:pt x="74243" y="113601"/>
                        <a:pt x="71627" y="126033"/>
                      </a:cubicBezTo>
                      <a:cubicBezTo>
                        <a:pt x="69011" y="138465"/>
                        <a:pt x="63752" y="144585"/>
                        <a:pt x="63752" y="144585"/>
                      </a:cubicBezTo>
                      <a:lnTo>
                        <a:pt x="75509" y="189563"/>
                      </a:lnTo>
                      <a:cubicBezTo>
                        <a:pt x="75509" y="189563"/>
                        <a:pt x="83532" y="179626"/>
                        <a:pt x="89846" y="170725"/>
                      </a:cubicBezTo>
                      <a:cubicBezTo>
                        <a:pt x="96168" y="161814"/>
                        <a:pt x="100854" y="149299"/>
                        <a:pt x="100854" y="149299"/>
                      </a:cubicBezTo>
                      <a:cubicBezTo>
                        <a:pt x="100854" y="149299"/>
                        <a:pt x="95234" y="127549"/>
                        <a:pt x="92794" y="103572"/>
                      </a:cubicBezTo>
                      <a:cubicBezTo>
                        <a:pt x="90345" y="79595"/>
                        <a:pt x="91075" y="53390"/>
                        <a:pt x="91075" y="53390"/>
                      </a:cubicBezTo>
                      <a:cubicBezTo>
                        <a:pt x="91075" y="53390"/>
                        <a:pt x="93395" y="79983"/>
                        <a:pt x="96750" y="101825"/>
                      </a:cubicBezTo>
                      <a:cubicBezTo>
                        <a:pt x="100097" y="123676"/>
                        <a:pt x="104469" y="140786"/>
                        <a:pt x="104469" y="140786"/>
                      </a:cubicBezTo>
                      <a:cubicBezTo>
                        <a:pt x="104469" y="140786"/>
                        <a:pt x="109839" y="137449"/>
                        <a:pt x="119119" y="116762"/>
                      </a:cubicBezTo>
                      <a:cubicBezTo>
                        <a:pt x="131191" y="89809"/>
                        <a:pt x="151610" y="31464"/>
                        <a:pt x="151610"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30" name="Google Shape;12630;p17"/>
              <p:cNvGrpSpPr/>
              <p:nvPr/>
            </p:nvGrpSpPr>
            <p:grpSpPr>
              <a:xfrm>
                <a:off x="3586610" y="2736421"/>
                <a:ext cx="410531" cy="373330"/>
                <a:chOff x="3586610" y="2736421"/>
                <a:chExt cx="410531" cy="373330"/>
              </a:xfrm>
            </p:grpSpPr>
            <p:sp>
              <p:nvSpPr>
                <p:cNvPr id="12631" name="Google Shape;12631;p17"/>
                <p:cNvSpPr/>
                <p:nvPr/>
              </p:nvSpPr>
              <p:spPr>
                <a:xfrm>
                  <a:off x="3586610" y="2760544"/>
                  <a:ext cx="410531" cy="349207"/>
                </a:xfrm>
                <a:custGeom>
                  <a:avLst/>
                  <a:gdLst/>
                  <a:ahLst/>
                  <a:cxnLst/>
                  <a:rect l="l" t="t" r="r" b="b"/>
                  <a:pathLst>
                    <a:path w="410531" h="349207" extrusionOk="0">
                      <a:moveTo>
                        <a:pt x="268501" y="41588"/>
                      </a:moveTo>
                      <a:cubicBezTo>
                        <a:pt x="268501" y="41588"/>
                        <a:pt x="327631" y="4254"/>
                        <a:pt x="363200" y="11224"/>
                      </a:cubicBezTo>
                      <a:cubicBezTo>
                        <a:pt x="419205" y="22214"/>
                        <a:pt x="409962" y="61147"/>
                        <a:pt x="409962" y="61147"/>
                      </a:cubicBezTo>
                      <a:cubicBezTo>
                        <a:pt x="409962" y="61147"/>
                        <a:pt x="369864" y="53364"/>
                        <a:pt x="349150" y="93786"/>
                      </a:cubicBezTo>
                      <a:cubicBezTo>
                        <a:pt x="338390" y="114768"/>
                        <a:pt x="344722" y="141333"/>
                        <a:pt x="344722" y="141333"/>
                      </a:cubicBezTo>
                      <a:cubicBezTo>
                        <a:pt x="344722" y="141333"/>
                        <a:pt x="323647" y="164350"/>
                        <a:pt x="315763" y="187014"/>
                      </a:cubicBezTo>
                      <a:cubicBezTo>
                        <a:pt x="307869" y="209679"/>
                        <a:pt x="313165" y="231992"/>
                        <a:pt x="313165" y="231992"/>
                      </a:cubicBezTo>
                      <a:cubicBezTo>
                        <a:pt x="313165" y="231992"/>
                        <a:pt x="289244" y="235597"/>
                        <a:pt x="270480" y="228831"/>
                      </a:cubicBezTo>
                      <a:cubicBezTo>
                        <a:pt x="251716" y="222065"/>
                        <a:pt x="238091" y="204937"/>
                        <a:pt x="238091" y="204937"/>
                      </a:cubicBezTo>
                      <a:cubicBezTo>
                        <a:pt x="238091" y="204937"/>
                        <a:pt x="233016" y="220882"/>
                        <a:pt x="226574" y="235911"/>
                      </a:cubicBezTo>
                      <a:cubicBezTo>
                        <a:pt x="220131" y="250941"/>
                        <a:pt x="212329" y="265065"/>
                        <a:pt x="212329" y="265065"/>
                      </a:cubicBezTo>
                      <a:cubicBezTo>
                        <a:pt x="212329" y="265065"/>
                        <a:pt x="201792" y="263207"/>
                        <a:pt x="194822" y="258216"/>
                      </a:cubicBezTo>
                      <a:cubicBezTo>
                        <a:pt x="187853" y="253215"/>
                        <a:pt x="184433" y="245081"/>
                        <a:pt x="184433" y="245081"/>
                      </a:cubicBezTo>
                      <a:cubicBezTo>
                        <a:pt x="184433" y="245081"/>
                        <a:pt x="157895" y="278200"/>
                        <a:pt x="133280" y="304229"/>
                      </a:cubicBezTo>
                      <a:cubicBezTo>
                        <a:pt x="108656" y="330259"/>
                        <a:pt x="85963" y="349208"/>
                        <a:pt x="85963" y="349208"/>
                      </a:cubicBezTo>
                      <a:cubicBezTo>
                        <a:pt x="85963" y="349208"/>
                        <a:pt x="81619" y="321829"/>
                        <a:pt x="83505" y="295725"/>
                      </a:cubicBezTo>
                      <a:cubicBezTo>
                        <a:pt x="85390" y="269622"/>
                        <a:pt x="93515" y="244804"/>
                        <a:pt x="93515" y="244804"/>
                      </a:cubicBezTo>
                      <a:cubicBezTo>
                        <a:pt x="93515" y="244804"/>
                        <a:pt x="82645" y="251995"/>
                        <a:pt x="72912" y="255988"/>
                      </a:cubicBezTo>
                      <a:cubicBezTo>
                        <a:pt x="63169" y="259981"/>
                        <a:pt x="54564" y="260776"/>
                        <a:pt x="54564" y="260776"/>
                      </a:cubicBezTo>
                      <a:cubicBezTo>
                        <a:pt x="54564" y="260776"/>
                        <a:pt x="63021" y="238731"/>
                        <a:pt x="77127" y="218312"/>
                      </a:cubicBezTo>
                      <a:cubicBezTo>
                        <a:pt x="91232" y="197894"/>
                        <a:pt x="110976" y="179111"/>
                        <a:pt x="110976" y="179111"/>
                      </a:cubicBezTo>
                      <a:cubicBezTo>
                        <a:pt x="110976" y="179111"/>
                        <a:pt x="74317" y="196110"/>
                        <a:pt x="46577" y="201517"/>
                      </a:cubicBezTo>
                      <a:cubicBezTo>
                        <a:pt x="18829" y="206915"/>
                        <a:pt x="0" y="200713"/>
                        <a:pt x="0" y="200713"/>
                      </a:cubicBezTo>
                      <a:cubicBezTo>
                        <a:pt x="0" y="200713"/>
                        <a:pt x="34191" y="176763"/>
                        <a:pt x="54046" y="153442"/>
                      </a:cubicBezTo>
                      <a:cubicBezTo>
                        <a:pt x="73892" y="130121"/>
                        <a:pt x="79400" y="107438"/>
                        <a:pt x="79400" y="107438"/>
                      </a:cubicBezTo>
                      <a:cubicBezTo>
                        <a:pt x="79400" y="107438"/>
                        <a:pt x="119951" y="103962"/>
                        <a:pt x="143152" y="47763"/>
                      </a:cubicBezTo>
                      <a:cubicBezTo>
                        <a:pt x="152349" y="25486"/>
                        <a:pt x="139612" y="18572"/>
                        <a:pt x="139612" y="18572"/>
                      </a:cubicBezTo>
                      <a:cubicBezTo>
                        <a:pt x="139612" y="18572"/>
                        <a:pt x="177445" y="-4139"/>
                        <a:pt x="210481" y="668"/>
                      </a:cubicBezTo>
                      <a:cubicBezTo>
                        <a:pt x="243526" y="5474"/>
                        <a:pt x="268501" y="41588"/>
                        <a:pt x="268501" y="415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2" name="Google Shape;12632;p17"/>
                <p:cNvSpPr/>
                <p:nvPr/>
              </p:nvSpPr>
              <p:spPr>
                <a:xfrm>
                  <a:off x="3667203" y="2736421"/>
                  <a:ext cx="283974" cy="333805"/>
                </a:xfrm>
                <a:custGeom>
                  <a:avLst/>
                  <a:gdLst/>
                  <a:ahLst/>
                  <a:cxnLst/>
                  <a:rect l="l" t="t" r="r" b="b"/>
                  <a:pathLst>
                    <a:path w="283974" h="333805" extrusionOk="0">
                      <a:moveTo>
                        <a:pt x="24587" y="333806"/>
                      </a:moveTo>
                      <a:cubicBezTo>
                        <a:pt x="24587" y="333806"/>
                        <a:pt x="62642" y="248563"/>
                        <a:pt x="88200" y="208096"/>
                      </a:cubicBezTo>
                      <a:cubicBezTo>
                        <a:pt x="102453" y="185524"/>
                        <a:pt x="113250" y="171058"/>
                        <a:pt x="113250" y="171058"/>
                      </a:cubicBezTo>
                      <a:cubicBezTo>
                        <a:pt x="113250" y="171058"/>
                        <a:pt x="103313" y="176872"/>
                        <a:pt x="80001" y="195368"/>
                      </a:cubicBezTo>
                      <a:cubicBezTo>
                        <a:pt x="56690" y="213873"/>
                        <a:pt x="20012" y="245060"/>
                        <a:pt x="20012" y="245060"/>
                      </a:cubicBezTo>
                      <a:cubicBezTo>
                        <a:pt x="20012" y="245060"/>
                        <a:pt x="50968" y="211784"/>
                        <a:pt x="75897" y="190321"/>
                      </a:cubicBezTo>
                      <a:cubicBezTo>
                        <a:pt x="100836" y="168858"/>
                        <a:pt x="119748" y="159208"/>
                        <a:pt x="119748" y="159208"/>
                      </a:cubicBezTo>
                      <a:cubicBezTo>
                        <a:pt x="119748" y="159208"/>
                        <a:pt x="131117" y="138789"/>
                        <a:pt x="144400" y="120081"/>
                      </a:cubicBezTo>
                      <a:cubicBezTo>
                        <a:pt x="157692" y="101363"/>
                        <a:pt x="172888" y="84364"/>
                        <a:pt x="172888" y="84364"/>
                      </a:cubicBezTo>
                      <a:lnTo>
                        <a:pt x="121809" y="107232"/>
                      </a:lnTo>
                      <a:cubicBezTo>
                        <a:pt x="121809" y="107232"/>
                        <a:pt x="117418" y="119766"/>
                        <a:pt x="101252" y="138327"/>
                      </a:cubicBezTo>
                      <a:cubicBezTo>
                        <a:pt x="85094" y="156879"/>
                        <a:pt x="57161" y="181457"/>
                        <a:pt x="57161" y="181457"/>
                      </a:cubicBezTo>
                      <a:cubicBezTo>
                        <a:pt x="57161" y="181457"/>
                        <a:pt x="80075" y="155797"/>
                        <a:pt x="93432" y="139242"/>
                      </a:cubicBezTo>
                      <a:cubicBezTo>
                        <a:pt x="106779" y="122687"/>
                        <a:pt x="110569" y="115237"/>
                        <a:pt x="110569" y="115237"/>
                      </a:cubicBezTo>
                      <a:lnTo>
                        <a:pt x="62587" y="143346"/>
                      </a:lnTo>
                      <a:lnTo>
                        <a:pt x="0" y="182852"/>
                      </a:lnTo>
                      <a:lnTo>
                        <a:pt x="59703" y="138124"/>
                      </a:lnTo>
                      <a:cubicBezTo>
                        <a:pt x="59703" y="138124"/>
                        <a:pt x="57605" y="133206"/>
                        <a:pt x="46134" y="133788"/>
                      </a:cubicBezTo>
                      <a:cubicBezTo>
                        <a:pt x="34653" y="134362"/>
                        <a:pt x="13791" y="140444"/>
                        <a:pt x="13791" y="140444"/>
                      </a:cubicBezTo>
                      <a:cubicBezTo>
                        <a:pt x="13791" y="140444"/>
                        <a:pt x="36724" y="129906"/>
                        <a:pt x="50968" y="127586"/>
                      </a:cubicBezTo>
                      <a:cubicBezTo>
                        <a:pt x="65212" y="125266"/>
                        <a:pt x="70767" y="131154"/>
                        <a:pt x="70767" y="131154"/>
                      </a:cubicBezTo>
                      <a:lnTo>
                        <a:pt x="109127" y="109090"/>
                      </a:lnTo>
                      <a:lnTo>
                        <a:pt x="130969" y="95650"/>
                      </a:lnTo>
                      <a:cubicBezTo>
                        <a:pt x="130969" y="95650"/>
                        <a:pt x="128002" y="88136"/>
                        <a:pt x="115376" y="83375"/>
                      </a:cubicBezTo>
                      <a:cubicBezTo>
                        <a:pt x="102758" y="78615"/>
                        <a:pt x="80463" y="76609"/>
                        <a:pt x="80463" y="76609"/>
                      </a:cubicBezTo>
                      <a:cubicBezTo>
                        <a:pt x="80463" y="76609"/>
                        <a:pt x="105051" y="71701"/>
                        <a:pt x="120709" y="74742"/>
                      </a:cubicBezTo>
                      <a:cubicBezTo>
                        <a:pt x="136367" y="77774"/>
                        <a:pt x="143096" y="88764"/>
                        <a:pt x="143096" y="88764"/>
                      </a:cubicBezTo>
                      <a:lnTo>
                        <a:pt x="180689" y="73189"/>
                      </a:lnTo>
                      <a:cubicBezTo>
                        <a:pt x="180689" y="73189"/>
                        <a:pt x="188592" y="62485"/>
                        <a:pt x="204704" y="44193"/>
                      </a:cubicBezTo>
                      <a:cubicBezTo>
                        <a:pt x="220824" y="25891"/>
                        <a:pt x="245162" y="0"/>
                        <a:pt x="245162" y="0"/>
                      </a:cubicBezTo>
                      <a:lnTo>
                        <a:pt x="259554" y="7201"/>
                      </a:lnTo>
                      <a:cubicBezTo>
                        <a:pt x="259554" y="7201"/>
                        <a:pt x="234153" y="28091"/>
                        <a:pt x="215999" y="46152"/>
                      </a:cubicBezTo>
                      <a:cubicBezTo>
                        <a:pt x="197845" y="64223"/>
                        <a:pt x="186947" y="79465"/>
                        <a:pt x="186947" y="79465"/>
                      </a:cubicBezTo>
                      <a:lnTo>
                        <a:pt x="194711" y="100882"/>
                      </a:lnTo>
                      <a:cubicBezTo>
                        <a:pt x="194711" y="100882"/>
                        <a:pt x="214760" y="86250"/>
                        <a:pt x="236381" y="79872"/>
                      </a:cubicBezTo>
                      <a:cubicBezTo>
                        <a:pt x="258010" y="73494"/>
                        <a:pt x="283975" y="71331"/>
                        <a:pt x="283975" y="71331"/>
                      </a:cubicBezTo>
                      <a:cubicBezTo>
                        <a:pt x="283975" y="71331"/>
                        <a:pt x="257086" y="76812"/>
                        <a:pt x="235558" y="86028"/>
                      </a:cubicBezTo>
                      <a:cubicBezTo>
                        <a:pt x="214039" y="95244"/>
                        <a:pt x="196412" y="107768"/>
                        <a:pt x="196412" y="107768"/>
                      </a:cubicBezTo>
                      <a:lnTo>
                        <a:pt x="206783" y="142708"/>
                      </a:lnTo>
                      <a:cubicBezTo>
                        <a:pt x="206783" y="142708"/>
                        <a:pt x="217413" y="138059"/>
                        <a:pt x="227341" y="143318"/>
                      </a:cubicBezTo>
                      <a:cubicBezTo>
                        <a:pt x="237268" y="148587"/>
                        <a:pt x="246511" y="163756"/>
                        <a:pt x="246511" y="163756"/>
                      </a:cubicBezTo>
                      <a:cubicBezTo>
                        <a:pt x="246511" y="163756"/>
                        <a:pt x="232674" y="153172"/>
                        <a:pt x="223190" y="149382"/>
                      </a:cubicBezTo>
                      <a:cubicBezTo>
                        <a:pt x="213716" y="145602"/>
                        <a:pt x="208586" y="148624"/>
                        <a:pt x="208586" y="148624"/>
                      </a:cubicBezTo>
                      <a:lnTo>
                        <a:pt x="207236" y="227193"/>
                      </a:lnTo>
                      <a:cubicBezTo>
                        <a:pt x="207236" y="227193"/>
                        <a:pt x="202337" y="176289"/>
                        <a:pt x="197854" y="151684"/>
                      </a:cubicBezTo>
                      <a:cubicBezTo>
                        <a:pt x="194462" y="133114"/>
                        <a:pt x="191772" y="127281"/>
                        <a:pt x="191772" y="127281"/>
                      </a:cubicBezTo>
                      <a:cubicBezTo>
                        <a:pt x="191772" y="127281"/>
                        <a:pt x="184276" y="136229"/>
                        <a:pt x="176104" y="150445"/>
                      </a:cubicBezTo>
                      <a:cubicBezTo>
                        <a:pt x="167933" y="164671"/>
                        <a:pt x="160649" y="182242"/>
                        <a:pt x="160649" y="182242"/>
                      </a:cubicBezTo>
                      <a:cubicBezTo>
                        <a:pt x="160649" y="182242"/>
                        <a:pt x="164430" y="163922"/>
                        <a:pt x="171122" y="148735"/>
                      </a:cubicBezTo>
                      <a:cubicBezTo>
                        <a:pt x="177815" y="133539"/>
                        <a:pt x="187428" y="121467"/>
                        <a:pt x="187428" y="121467"/>
                      </a:cubicBezTo>
                      <a:lnTo>
                        <a:pt x="177889" y="91038"/>
                      </a:lnTo>
                      <a:cubicBezTo>
                        <a:pt x="177889" y="91038"/>
                        <a:pt x="163090" y="110042"/>
                        <a:pt x="151221" y="126070"/>
                      </a:cubicBezTo>
                      <a:cubicBezTo>
                        <a:pt x="139362" y="142089"/>
                        <a:pt x="129342" y="159772"/>
                        <a:pt x="129342" y="159772"/>
                      </a:cubicBezTo>
                      <a:cubicBezTo>
                        <a:pt x="129342" y="159772"/>
                        <a:pt x="133853" y="174561"/>
                        <a:pt x="132864" y="195202"/>
                      </a:cubicBezTo>
                      <a:cubicBezTo>
                        <a:pt x="131875" y="215833"/>
                        <a:pt x="125386" y="242324"/>
                        <a:pt x="125386" y="242324"/>
                      </a:cubicBezTo>
                      <a:cubicBezTo>
                        <a:pt x="125386" y="242324"/>
                        <a:pt x="127096" y="218985"/>
                        <a:pt x="126218" y="201478"/>
                      </a:cubicBezTo>
                      <a:cubicBezTo>
                        <a:pt x="125340" y="183962"/>
                        <a:pt x="121864" y="172278"/>
                        <a:pt x="121864" y="172278"/>
                      </a:cubicBezTo>
                      <a:cubicBezTo>
                        <a:pt x="121864" y="172278"/>
                        <a:pt x="112630" y="181762"/>
                        <a:pt x="93663" y="212736"/>
                      </a:cubicBezTo>
                      <a:cubicBezTo>
                        <a:pt x="68946" y="253083"/>
                        <a:pt x="24587" y="333806"/>
                        <a:pt x="24587"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33" name="Google Shape;12633;p17"/>
              <p:cNvGrpSpPr/>
              <p:nvPr/>
            </p:nvGrpSpPr>
            <p:grpSpPr>
              <a:xfrm>
                <a:off x="3989677" y="3091357"/>
                <a:ext cx="304125" cy="256595"/>
                <a:chOff x="3989677" y="3091357"/>
                <a:chExt cx="304125" cy="256595"/>
              </a:xfrm>
            </p:grpSpPr>
            <p:sp>
              <p:nvSpPr>
                <p:cNvPr id="12634" name="Google Shape;12634;p17"/>
                <p:cNvSpPr/>
                <p:nvPr/>
              </p:nvSpPr>
              <p:spPr>
                <a:xfrm>
                  <a:off x="3989677" y="3109671"/>
                  <a:ext cx="304125" cy="238281"/>
                </a:xfrm>
                <a:custGeom>
                  <a:avLst/>
                  <a:gdLst/>
                  <a:ahLst/>
                  <a:cxnLst/>
                  <a:rect l="l" t="t" r="r" b="b"/>
                  <a:pathLst>
                    <a:path w="304125" h="238281" extrusionOk="0">
                      <a:moveTo>
                        <a:pt x="129222" y="27089"/>
                      </a:moveTo>
                      <a:cubicBezTo>
                        <a:pt x="129222" y="27089"/>
                        <a:pt x="91528" y="866"/>
                        <a:pt x="58298" y="5016"/>
                      </a:cubicBezTo>
                      <a:cubicBezTo>
                        <a:pt x="5980" y="11561"/>
                        <a:pt x="0" y="38061"/>
                        <a:pt x="0" y="38061"/>
                      </a:cubicBezTo>
                      <a:cubicBezTo>
                        <a:pt x="0" y="38061"/>
                        <a:pt x="37436" y="33440"/>
                        <a:pt x="40837" y="61132"/>
                      </a:cubicBezTo>
                      <a:cubicBezTo>
                        <a:pt x="42602" y="75515"/>
                        <a:pt x="27601" y="93401"/>
                        <a:pt x="27601" y="93401"/>
                      </a:cubicBezTo>
                      <a:cubicBezTo>
                        <a:pt x="27601" y="93401"/>
                        <a:pt x="37556" y="109318"/>
                        <a:pt x="36243" y="124782"/>
                      </a:cubicBezTo>
                      <a:cubicBezTo>
                        <a:pt x="34931" y="140256"/>
                        <a:pt x="22350" y="155285"/>
                        <a:pt x="22350" y="155285"/>
                      </a:cubicBezTo>
                      <a:cubicBezTo>
                        <a:pt x="22350" y="155285"/>
                        <a:pt x="41725" y="158105"/>
                        <a:pt x="60368" y="153825"/>
                      </a:cubicBezTo>
                      <a:cubicBezTo>
                        <a:pt x="79003" y="149545"/>
                        <a:pt x="96907" y="138167"/>
                        <a:pt x="96907" y="138167"/>
                      </a:cubicBezTo>
                      <a:cubicBezTo>
                        <a:pt x="96907" y="138167"/>
                        <a:pt x="95576" y="149046"/>
                        <a:pt x="95752" y="159325"/>
                      </a:cubicBezTo>
                      <a:cubicBezTo>
                        <a:pt x="95928" y="169604"/>
                        <a:pt x="97610" y="179291"/>
                        <a:pt x="97610" y="179291"/>
                      </a:cubicBezTo>
                      <a:cubicBezTo>
                        <a:pt x="97610" y="179291"/>
                        <a:pt x="107371" y="178200"/>
                        <a:pt x="115191" y="174928"/>
                      </a:cubicBezTo>
                      <a:cubicBezTo>
                        <a:pt x="123002" y="171655"/>
                        <a:pt x="128871" y="166202"/>
                        <a:pt x="128871" y="166202"/>
                      </a:cubicBezTo>
                      <a:cubicBezTo>
                        <a:pt x="128871" y="166202"/>
                        <a:pt x="139926" y="189052"/>
                        <a:pt x="151859" y="207067"/>
                      </a:cubicBezTo>
                      <a:cubicBezTo>
                        <a:pt x="163792" y="225091"/>
                        <a:pt x="176604" y="238282"/>
                        <a:pt x="176604" y="238282"/>
                      </a:cubicBezTo>
                      <a:cubicBezTo>
                        <a:pt x="176604" y="238282"/>
                        <a:pt x="190182" y="219814"/>
                        <a:pt x="197910" y="202112"/>
                      </a:cubicBezTo>
                      <a:cubicBezTo>
                        <a:pt x="205637" y="184411"/>
                        <a:pt x="207523" y="167477"/>
                        <a:pt x="207523" y="167477"/>
                      </a:cubicBezTo>
                      <a:cubicBezTo>
                        <a:pt x="207523" y="167477"/>
                        <a:pt x="214335" y="172515"/>
                        <a:pt x="221314" y="175381"/>
                      </a:cubicBezTo>
                      <a:cubicBezTo>
                        <a:pt x="228293" y="178237"/>
                        <a:pt x="235447" y="178911"/>
                        <a:pt x="235447" y="178911"/>
                      </a:cubicBezTo>
                      <a:cubicBezTo>
                        <a:pt x="235447" y="178911"/>
                        <a:pt x="236048" y="163854"/>
                        <a:pt x="231186" y="149804"/>
                      </a:cubicBezTo>
                      <a:cubicBezTo>
                        <a:pt x="226324" y="135754"/>
                        <a:pt x="215999" y="122721"/>
                        <a:pt x="215999" y="122721"/>
                      </a:cubicBezTo>
                      <a:cubicBezTo>
                        <a:pt x="215999" y="122721"/>
                        <a:pt x="241575" y="134821"/>
                        <a:pt x="263602" y="138915"/>
                      </a:cubicBezTo>
                      <a:cubicBezTo>
                        <a:pt x="285629" y="143020"/>
                        <a:pt x="304125" y="139128"/>
                        <a:pt x="304125" y="139128"/>
                      </a:cubicBezTo>
                      <a:cubicBezTo>
                        <a:pt x="304125" y="139128"/>
                        <a:pt x="283170" y="122361"/>
                        <a:pt x="274389" y="106259"/>
                      </a:cubicBezTo>
                      <a:cubicBezTo>
                        <a:pt x="265599" y="90147"/>
                        <a:pt x="268982" y="74702"/>
                        <a:pt x="268982" y="74702"/>
                      </a:cubicBezTo>
                      <a:cubicBezTo>
                        <a:pt x="268982" y="74702"/>
                        <a:pt x="235198" y="71698"/>
                        <a:pt x="235308" y="33273"/>
                      </a:cubicBezTo>
                      <a:cubicBezTo>
                        <a:pt x="235355" y="18049"/>
                        <a:pt x="248831" y="13566"/>
                        <a:pt x="248831" y="13566"/>
                      </a:cubicBezTo>
                      <a:cubicBezTo>
                        <a:pt x="248831" y="13566"/>
                        <a:pt x="224290" y="-2406"/>
                        <a:pt x="194027" y="311"/>
                      </a:cubicBezTo>
                      <a:cubicBezTo>
                        <a:pt x="163756" y="3038"/>
                        <a:pt x="129222" y="27089"/>
                        <a:pt x="129222" y="270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5" name="Google Shape;12635;p17"/>
                <p:cNvSpPr/>
                <p:nvPr/>
              </p:nvSpPr>
              <p:spPr>
                <a:xfrm>
                  <a:off x="4033111" y="3091357"/>
                  <a:ext cx="209417" cy="229531"/>
                </a:xfrm>
                <a:custGeom>
                  <a:avLst/>
                  <a:gdLst/>
                  <a:ahLst/>
                  <a:cxnLst/>
                  <a:rect l="l" t="t" r="r" b="b"/>
                  <a:pathLst>
                    <a:path w="209417" h="229531" extrusionOk="0">
                      <a:moveTo>
                        <a:pt x="130747" y="229531"/>
                      </a:moveTo>
                      <a:cubicBezTo>
                        <a:pt x="130747" y="229531"/>
                        <a:pt x="128436" y="171206"/>
                        <a:pt x="120875" y="143402"/>
                      </a:cubicBezTo>
                      <a:cubicBezTo>
                        <a:pt x="116651" y="127891"/>
                        <a:pt x="112519" y="117918"/>
                        <a:pt x="112519" y="117918"/>
                      </a:cubicBezTo>
                      <a:cubicBezTo>
                        <a:pt x="112519" y="117918"/>
                        <a:pt x="119008" y="122013"/>
                        <a:pt x="132513" y="134916"/>
                      </a:cubicBezTo>
                      <a:cubicBezTo>
                        <a:pt x="146017" y="147811"/>
                        <a:pt x="166528" y="169514"/>
                        <a:pt x="166528" y="169514"/>
                      </a:cubicBezTo>
                      <a:cubicBezTo>
                        <a:pt x="166528" y="169514"/>
                        <a:pt x="151711" y="146489"/>
                        <a:pt x="137874" y="131561"/>
                      </a:cubicBezTo>
                      <a:cubicBezTo>
                        <a:pt x="124027" y="116633"/>
                        <a:pt x="111142" y="109793"/>
                        <a:pt x="111142" y="109793"/>
                      </a:cubicBezTo>
                      <a:cubicBezTo>
                        <a:pt x="111142" y="109793"/>
                        <a:pt x="108647" y="95789"/>
                        <a:pt x="103877" y="82904"/>
                      </a:cubicBezTo>
                      <a:cubicBezTo>
                        <a:pt x="99117" y="70028"/>
                        <a:pt x="92082" y="58270"/>
                        <a:pt x="92082" y="58270"/>
                      </a:cubicBezTo>
                      <a:lnTo>
                        <a:pt x="128002" y="74576"/>
                      </a:lnTo>
                      <a:cubicBezTo>
                        <a:pt x="128002" y="74576"/>
                        <a:pt x="127299" y="83135"/>
                        <a:pt x="134611" y="95955"/>
                      </a:cubicBezTo>
                      <a:cubicBezTo>
                        <a:pt x="141922" y="108776"/>
                        <a:pt x="157239" y="125858"/>
                        <a:pt x="157239" y="125858"/>
                      </a:cubicBezTo>
                      <a:cubicBezTo>
                        <a:pt x="157239" y="125858"/>
                        <a:pt x="146646" y="108120"/>
                        <a:pt x="141045" y="96695"/>
                      </a:cubicBezTo>
                      <a:cubicBezTo>
                        <a:pt x="135452" y="85279"/>
                        <a:pt x="134851" y="80177"/>
                        <a:pt x="134851" y="80177"/>
                      </a:cubicBezTo>
                      <a:lnTo>
                        <a:pt x="166214" y="99967"/>
                      </a:lnTo>
                      <a:lnTo>
                        <a:pt x="206118" y="127725"/>
                      </a:lnTo>
                      <a:lnTo>
                        <a:pt x="170586" y="96482"/>
                      </a:lnTo>
                      <a:cubicBezTo>
                        <a:pt x="170586" y="96482"/>
                        <a:pt x="174154" y="93183"/>
                        <a:pt x="183869" y="93765"/>
                      </a:cubicBezTo>
                      <a:cubicBezTo>
                        <a:pt x="193574" y="94338"/>
                        <a:pt x="209417" y="98784"/>
                        <a:pt x="209417" y="98784"/>
                      </a:cubicBezTo>
                      <a:cubicBezTo>
                        <a:pt x="209417" y="98784"/>
                        <a:pt x="193390" y="91288"/>
                        <a:pt x="181919" y="89485"/>
                      </a:cubicBezTo>
                      <a:cubicBezTo>
                        <a:pt x="170438" y="87692"/>
                        <a:pt x="163524" y="91593"/>
                        <a:pt x="163524" y="91593"/>
                      </a:cubicBezTo>
                      <a:lnTo>
                        <a:pt x="138299" y="76036"/>
                      </a:lnTo>
                      <a:lnTo>
                        <a:pt x="124249" y="66580"/>
                      </a:lnTo>
                      <a:cubicBezTo>
                        <a:pt x="124249" y="66580"/>
                        <a:pt x="129509" y="61543"/>
                        <a:pt x="142117" y="58520"/>
                      </a:cubicBezTo>
                      <a:cubicBezTo>
                        <a:pt x="154734" y="55497"/>
                        <a:pt x="174709" y="54499"/>
                        <a:pt x="174709" y="54499"/>
                      </a:cubicBezTo>
                      <a:cubicBezTo>
                        <a:pt x="174709" y="54499"/>
                        <a:pt x="155233" y="50783"/>
                        <a:pt x="140610" y="52595"/>
                      </a:cubicBezTo>
                      <a:cubicBezTo>
                        <a:pt x="125996" y="54397"/>
                        <a:pt x="116235" y="61727"/>
                        <a:pt x="116235" y="61727"/>
                      </a:cubicBezTo>
                      <a:lnTo>
                        <a:pt x="89356" y="50580"/>
                      </a:lnTo>
                      <a:cubicBezTo>
                        <a:pt x="89356" y="50580"/>
                        <a:pt x="86361" y="43213"/>
                        <a:pt x="78994" y="30568"/>
                      </a:cubicBezTo>
                      <a:cubicBezTo>
                        <a:pt x="71636" y="17914"/>
                        <a:pt x="59897" y="0"/>
                        <a:pt x="59897" y="0"/>
                      </a:cubicBezTo>
                      <a:lnTo>
                        <a:pt x="44876" y="4640"/>
                      </a:lnTo>
                      <a:cubicBezTo>
                        <a:pt x="44876" y="4640"/>
                        <a:pt x="59333" y="19189"/>
                        <a:pt x="68539" y="31714"/>
                      </a:cubicBezTo>
                      <a:cubicBezTo>
                        <a:pt x="77736" y="44239"/>
                        <a:pt x="81693" y="54730"/>
                        <a:pt x="81693" y="54730"/>
                      </a:cubicBezTo>
                      <a:lnTo>
                        <a:pt x="67301" y="69104"/>
                      </a:lnTo>
                      <a:cubicBezTo>
                        <a:pt x="67301" y="69104"/>
                        <a:pt x="55229" y="58880"/>
                        <a:pt x="38831" y="54213"/>
                      </a:cubicBezTo>
                      <a:cubicBezTo>
                        <a:pt x="22443" y="49545"/>
                        <a:pt x="776" y="47668"/>
                        <a:pt x="776" y="47668"/>
                      </a:cubicBezTo>
                      <a:cubicBezTo>
                        <a:pt x="776" y="47668"/>
                        <a:pt x="22045" y="51809"/>
                        <a:pt x="37334" y="58400"/>
                      </a:cubicBezTo>
                      <a:cubicBezTo>
                        <a:pt x="52622" y="64981"/>
                        <a:pt x="63363" y="73735"/>
                        <a:pt x="63363" y="73735"/>
                      </a:cubicBezTo>
                      <a:lnTo>
                        <a:pt x="41872" y="97231"/>
                      </a:lnTo>
                      <a:cubicBezTo>
                        <a:pt x="41872" y="97231"/>
                        <a:pt x="34357" y="93913"/>
                        <a:pt x="23894" y="97314"/>
                      </a:cubicBezTo>
                      <a:cubicBezTo>
                        <a:pt x="13421" y="100716"/>
                        <a:pt x="0" y="110846"/>
                        <a:pt x="0" y="110846"/>
                      </a:cubicBezTo>
                      <a:cubicBezTo>
                        <a:pt x="0" y="110846"/>
                        <a:pt x="15751" y="103896"/>
                        <a:pt x="25299" y="101483"/>
                      </a:cubicBezTo>
                      <a:cubicBezTo>
                        <a:pt x="34847" y="99080"/>
                        <a:pt x="38193" y="101206"/>
                        <a:pt x="38193" y="101206"/>
                      </a:cubicBezTo>
                      <a:lnTo>
                        <a:pt x="11184" y="154420"/>
                      </a:lnTo>
                      <a:cubicBezTo>
                        <a:pt x="11184" y="154420"/>
                        <a:pt x="33673" y="120035"/>
                        <a:pt x="46365" y="103452"/>
                      </a:cubicBezTo>
                      <a:cubicBezTo>
                        <a:pt x="55950" y="90936"/>
                        <a:pt x="60368" y="87026"/>
                        <a:pt x="60368" y="87026"/>
                      </a:cubicBezTo>
                      <a:cubicBezTo>
                        <a:pt x="60368" y="87026"/>
                        <a:pt x="63640" y="93201"/>
                        <a:pt x="65600" y="102962"/>
                      </a:cubicBezTo>
                      <a:cubicBezTo>
                        <a:pt x="67560" y="112723"/>
                        <a:pt x="67550" y="124730"/>
                        <a:pt x="67550" y="124730"/>
                      </a:cubicBezTo>
                      <a:cubicBezTo>
                        <a:pt x="67550" y="124730"/>
                        <a:pt x="70850" y="112270"/>
                        <a:pt x="70518" y="101880"/>
                      </a:cubicBezTo>
                      <a:cubicBezTo>
                        <a:pt x="70185" y="91482"/>
                        <a:pt x="66210" y="83163"/>
                        <a:pt x="66210" y="83163"/>
                      </a:cubicBezTo>
                      <a:lnTo>
                        <a:pt x="85362" y="62707"/>
                      </a:lnTo>
                      <a:cubicBezTo>
                        <a:pt x="85362" y="62707"/>
                        <a:pt x="91334" y="75814"/>
                        <a:pt x="95835" y="86851"/>
                      </a:cubicBezTo>
                      <a:cubicBezTo>
                        <a:pt x="100346" y="97888"/>
                        <a:pt x="102657" y="110024"/>
                        <a:pt x="102657" y="110024"/>
                      </a:cubicBezTo>
                      <a:cubicBezTo>
                        <a:pt x="102657" y="110024"/>
                        <a:pt x="93450" y="119961"/>
                        <a:pt x="86906" y="133955"/>
                      </a:cubicBezTo>
                      <a:cubicBezTo>
                        <a:pt x="80362" y="147940"/>
                        <a:pt x="76470" y="165974"/>
                        <a:pt x="76470" y="165974"/>
                      </a:cubicBezTo>
                      <a:cubicBezTo>
                        <a:pt x="76470" y="165974"/>
                        <a:pt x="83356" y="150149"/>
                        <a:pt x="90400" y="138309"/>
                      </a:cubicBezTo>
                      <a:cubicBezTo>
                        <a:pt x="97443" y="126468"/>
                        <a:pt x="104635" y="118611"/>
                        <a:pt x="104635" y="118611"/>
                      </a:cubicBezTo>
                      <a:cubicBezTo>
                        <a:pt x="104635" y="118611"/>
                        <a:pt x="109210" y="125174"/>
                        <a:pt x="114488" y="146452"/>
                      </a:cubicBezTo>
                      <a:cubicBezTo>
                        <a:pt x="121365" y="174164"/>
                        <a:pt x="130747" y="229531"/>
                        <a:pt x="130747"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36" name="Google Shape;12636;p17"/>
              <p:cNvGrpSpPr/>
              <p:nvPr/>
            </p:nvGrpSpPr>
            <p:grpSpPr>
              <a:xfrm>
                <a:off x="5401592" y="1427237"/>
                <a:ext cx="445705" cy="458692"/>
                <a:chOff x="5401592" y="1427237"/>
                <a:chExt cx="445705" cy="458692"/>
              </a:xfrm>
            </p:grpSpPr>
            <p:sp>
              <p:nvSpPr>
                <p:cNvPr id="12637" name="Google Shape;12637;p17"/>
                <p:cNvSpPr/>
                <p:nvPr/>
              </p:nvSpPr>
              <p:spPr>
                <a:xfrm>
                  <a:off x="5427379" y="1427237"/>
                  <a:ext cx="419918" cy="458692"/>
                </a:xfrm>
                <a:custGeom>
                  <a:avLst/>
                  <a:gdLst/>
                  <a:ahLst/>
                  <a:cxnLst/>
                  <a:rect l="l" t="t" r="r" b="b"/>
                  <a:pathLst>
                    <a:path w="419918" h="458692" extrusionOk="0">
                      <a:moveTo>
                        <a:pt x="79643" y="0"/>
                      </a:moveTo>
                      <a:cubicBezTo>
                        <a:pt x="79643" y="0"/>
                        <a:pt x="32594" y="17193"/>
                        <a:pt x="17832" y="102823"/>
                      </a:cubicBezTo>
                      <a:cubicBezTo>
                        <a:pt x="8459" y="157211"/>
                        <a:pt x="52199" y="210287"/>
                        <a:pt x="52199" y="210287"/>
                      </a:cubicBezTo>
                      <a:cubicBezTo>
                        <a:pt x="52208" y="210277"/>
                        <a:pt x="7757" y="272254"/>
                        <a:pt x="1074" y="321493"/>
                      </a:cubicBezTo>
                      <a:cubicBezTo>
                        <a:pt x="-5600" y="370733"/>
                        <a:pt x="21012" y="405543"/>
                        <a:pt x="21012" y="405543"/>
                      </a:cubicBezTo>
                      <a:cubicBezTo>
                        <a:pt x="21012" y="405543"/>
                        <a:pt x="29802" y="382749"/>
                        <a:pt x="56534" y="378396"/>
                      </a:cubicBezTo>
                      <a:cubicBezTo>
                        <a:pt x="123983" y="367424"/>
                        <a:pt x="127015" y="420573"/>
                        <a:pt x="127015" y="420573"/>
                      </a:cubicBezTo>
                      <a:cubicBezTo>
                        <a:pt x="127015" y="420573"/>
                        <a:pt x="154181" y="410729"/>
                        <a:pt x="181902" y="420277"/>
                      </a:cubicBezTo>
                      <a:cubicBezTo>
                        <a:pt x="209613" y="429826"/>
                        <a:pt x="237935" y="458693"/>
                        <a:pt x="237935" y="458693"/>
                      </a:cubicBezTo>
                      <a:cubicBezTo>
                        <a:pt x="237935" y="458702"/>
                        <a:pt x="245774" y="428125"/>
                        <a:pt x="239959" y="393989"/>
                      </a:cubicBezTo>
                      <a:cubicBezTo>
                        <a:pt x="234145" y="359863"/>
                        <a:pt x="214540" y="322353"/>
                        <a:pt x="214540" y="322353"/>
                      </a:cubicBezTo>
                      <a:cubicBezTo>
                        <a:pt x="214540" y="322353"/>
                        <a:pt x="236696" y="335275"/>
                        <a:pt x="261044" y="339111"/>
                      </a:cubicBezTo>
                      <a:cubicBezTo>
                        <a:pt x="285400" y="342947"/>
                        <a:pt x="311882" y="337669"/>
                        <a:pt x="311882" y="337669"/>
                      </a:cubicBezTo>
                      <a:cubicBezTo>
                        <a:pt x="311882" y="337669"/>
                        <a:pt x="311263" y="326374"/>
                        <a:pt x="306687" y="316003"/>
                      </a:cubicBezTo>
                      <a:cubicBezTo>
                        <a:pt x="302103" y="305632"/>
                        <a:pt x="293682" y="296074"/>
                        <a:pt x="293691" y="296074"/>
                      </a:cubicBezTo>
                      <a:cubicBezTo>
                        <a:pt x="293691" y="296074"/>
                        <a:pt x="323658" y="288291"/>
                        <a:pt x="355215" y="270942"/>
                      </a:cubicBezTo>
                      <a:cubicBezTo>
                        <a:pt x="386772" y="253592"/>
                        <a:pt x="419918" y="226749"/>
                        <a:pt x="419918" y="226749"/>
                      </a:cubicBezTo>
                      <a:cubicBezTo>
                        <a:pt x="419918" y="226749"/>
                        <a:pt x="397642" y="209889"/>
                        <a:pt x="366769" y="195839"/>
                      </a:cubicBezTo>
                      <a:cubicBezTo>
                        <a:pt x="335887" y="181789"/>
                        <a:pt x="296288" y="170420"/>
                        <a:pt x="296288" y="170420"/>
                      </a:cubicBezTo>
                      <a:cubicBezTo>
                        <a:pt x="296288" y="170420"/>
                        <a:pt x="306234" y="159596"/>
                        <a:pt x="312464" y="146156"/>
                      </a:cubicBezTo>
                      <a:cubicBezTo>
                        <a:pt x="318694" y="132716"/>
                        <a:pt x="321421" y="116688"/>
                        <a:pt x="321421" y="116688"/>
                      </a:cubicBezTo>
                      <a:cubicBezTo>
                        <a:pt x="321421" y="116698"/>
                        <a:pt x="304497" y="116688"/>
                        <a:pt x="286463" y="119295"/>
                      </a:cubicBezTo>
                      <a:cubicBezTo>
                        <a:pt x="268429" y="121902"/>
                        <a:pt x="249203" y="127096"/>
                        <a:pt x="249203" y="127096"/>
                      </a:cubicBezTo>
                      <a:cubicBezTo>
                        <a:pt x="249203" y="127096"/>
                        <a:pt x="270278" y="95466"/>
                        <a:pt x="278957" y="64408"/>
                      </a:cubicBezTo>
                      <a:cubicBezTo>
                        <a:pt x="287637" y="33359"/>
                        <a:pt x="283865" y="2884"/>
                        <a:pt x="283865" y="2884"/>
                      </a:cubicBezTo>
                      <a:cubicBezTo>
                        <a:pt x="283865" y="2884"/>
                        <a:pt x="256801" y="27342"/>
                        <a:pt x="229561" y="33794"/>
                      </a:cubicBezTo>
                      <a:cubicBezTo>
                        <a:pt x="202320" y="40236"/>
                        <a:pt x="174969" y="28876"/>
                        <a:pt x="174969" y="28876"/>
                      </a:cubicBezTo>
                      <a:cubicBezTo>
                        <a:pt x="174969" y="28876"/>
                        <a:pt x="142608" y="57706"/>
                        <a:pt x="117485" y="58917"/>
                      </a:cubicBezTo>
                      <a:cubicBezTo>
                        <a:pt x="69086" y="61256"/>
                        <a:pt x="79643" y="0"/>
                        <a:pt x="79643"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8" name="Google Shape;12638;p17"/>
                <p:cNvSpPr/>
                <p:nvPr/>
              </p:nvSpPr>
              <p:spPr>
                <a:xfrm>
                  <a:off x="5401592" y="1481533"/>
                  <a:ext cx="398333" cy="338834"/>
                </a:xfrm>
                <a:custGeom>
                  <a:avLst/>
                  <a:gdLst/>
                  <a:ahLst/>
                  <a:cxnLst/>
                  <a:rect l="l" t="t" r="r" b="b"/>
                  <a:pathLst>
                    <a:path w="398333" h="338834" extrusionOk="0">
                      <a:moveTo>
                        <a:pt x="198150" y="0"/>
                      </a:moveTo>
                      <a:cubicBezTo>
                        <a:pt x="198159" y="9"/>
                        <a:pt x="179654" y="24458"/>
                        <a:pt x="173027" y="42178"/>
                      </a:cubicBezTo>
                      <a:cubicBezTo>
                        <a:pt x="166390" y="59897"/>
                        <a:pt x="171585" y="71063"/>
                        <a:pt x="171585" y="71063"/>
                      </a:cubicBezTo>
                      <a:lnTo>
                        <a:pt x="129121" y="112085"/>
                      </a:lnTo>
                      <a:cubicBezTo>
                        <a:pt x="129121" y="112085"/>
                        <a:pt x="114294" y="97166"/>
                        <a:pt x="103701" y="74529"/>
                      </a:cubicBezTo>
                      <a:cubicBezTo>
                        <a:pt x="93099" y="51892"/>
                        <a:pt x="87230" y="19069"/>
                        <a:pt x="87230" y="19069"/>
                      </a:cubicBezTo>
                      <a:cubicBezTo>
                        <a:pt x="87230" y="19069"/>
                        <a:pt x="89319" y="53334"/>
                        <a:pt x="96473" y="78282"/>
                      </a:cubicBezTo>
                      <a:cubicBezTo>
                        <a:pt x="103636" y="103230"/>
                        <a:pt x="120746" y="119591"/>
                        <a:pt x="120746" y="119591"/>
                      </a:cubicBezTo>
                      <a:lnTo>
                        <a:pt x="94745" y="146748"/>
                      </a:lnTo>
                      <a:cubicBezTo>
                        <a:pt x="94745" y="146748"/>
                        <a:pt x="76572" y="143235"/>
                        <a:pt x="55174" y="132014"/>
                      </a:cubicBezTo>
                      <a:cubicBezTo>
                        <a:pt x="33766" y="120792"/>
                        <a:pt x="8957" y="101677"/>
                        <a:pt x="8957" y="101677"/>
                      </a:cubicBezTo>
                      <a:lnTo>
                        <a:pt x="0" y="127096"/>
                      </a:lnTo>
                      <a:cubicBezTo>
                        <a:pt x="0" y="127096"/>
                        <a:pt x="30549" y="140814"/>
                        <a:pt x="52281" y="149059"/>
                      </a:cubicBezTo>
                      <a:cubicBezTo>
                        <a:pt x="74021" y="157294"/>
                        <a:pt x="86943" y="160030"/>
                        <a:pt x="86943" y="160030"/>
                      </a:cubicBezTo>
                      <a:lnTo>
                        <a:pt x="104857" y="200184"/>
                      </a:lnTo>
                      <a:cubicBezTo>
                        <a:pt x="104857" y="200184"/>
                        <a:pt x="91325" y="217857"/>
                        <a:pt x="87230" y="241779"/>
                      </a:cubicBezTo>
                      <a:cubicBezTo>
                        <a:pt x="83144" y="265691"/>
                        <a:pt x="88394" y="295788"/>
                        <a:pt x="88394" y="295788"/>
                      </a:cubicBezTo>
                      <a:cubicBezTo>
                        <a:pt x="88385" y="295797"/>
                        <a:pt x="91251" y="263408"/>
                        <a:pt x="97342" y="242352"/>
                      </a:cubicBezTo>
                      <a:cubicBezTo>
                        <a:pt x="103433" y="221305"/>
                        <a:pt x="112649" y="211451"/>
                        <a:pt x="112649" y="211451"/>
                      </a:cubicBezTo>
                      <a:lnTo>
                        <a:pt x="128538" y="231380"/>
                      </a:lnTo>
                      <a:lnTo>
                        <a:pt x="154244" y="267485"/>
                      </a:lnTo>
                      <a:cubicBezTo>
                        <a:pt x="154253" y="267485"/>
                        <a:pt x="146896" y="279658"/>
                        <a:pt x="149336" y="297526"/>
                      </a:cubicBezTo>
                      <a:cubicBezTo>
                        <a:pt x="151776" y="315393"/>
                        <a:pt x="163783" y="338834"/>
                        <a:pt x="163783" y="338834"/>
                      </a:cubicBezTo>
                      <a:cubicBezTo>
                        <a:pt x="163783" y="338834"/>
                        <a:pt x="157248" y="314644"/>
                        <a:pt x="156851" y="299263"/>
                      </a:cubicBezTo>
                      <a:cubicBezTo>
                        <a:pt x="156444" y="283873"/>
                        <a:pt x="162341" y="277301"/>
                        <a:pt x="162341" y="277301"/>
                      </a:cubicBezTo>
                      <a:lnTo>
                        <a:pt x="214908" y="325542"/>
                      </a:lnTo>
                      <a:lnTo>
                        <a:pt x="168691" y="269222"/>
                      </a:lnTo>
                      <a:lnTo>
                        <a:pt x="136053" y="224734"/>
                      </a:lnTo>
                      <a:cubicBezTo>
                        <a:pt x="136053" y="224734"/>
                        <a:pt x="144955" y="224179"/>
                        <a:pt x="164652" y="229938"/>
                      </a:cubicBezTo>
                      <a:cubicBezTo>
                        <a:pt x="184340" y="235687"/>
                        <a:pt x="214622" y="247842"/>
                        <a:pt x="214622" y="247842"/>
                      </a:cubicBezTo>
                      <a:cubicBezTo>
                        <a:pt x="214622" y="247842"/>
                        <a:pt x="185829" y="227923"/>
                        <a:pt x="163783" y="219826"/>
                      </a:cubicBezTo>
                      <a:cubicBezTo>
                        <a:pt x="141738" y="211719"/>
                        <a:pt x="126514" y="215204"/>
                        <a:pt x="126514" y="215204"/>
                      </a:cubicBezTo>
                      <a:lnTo>
                        <a:pt x="100235" y="162341"/>
                      </a:lnTo>
                      <a:cubicBezTo>
                        <a:pt x="100235" y="162341"/>
                        <a:pt x="120385" y="170170"/>
                        <a:pt x="142690" y="174182"/>
                      </a:cubicBezTo>
                      <a:cubicBezTo>
                        <a:pt x="165003" y="178203"/>
                        <a:pt x="189489" y="178517"/>
                        <a:pt x="189489" y="178517"/>
                      </a:cubicBezTo>
                      <a:cubicBezTo>
                        <a:pt x="189489" y="178517"/>
                        <a:pt x="200544" y="197226"/>
                        <a:pt x="225880" y="215204"/>
                      </a:cubicBezTo>
                      <a:cubicBezTo>
                        <a:pt x="251226" y="233182"/>
                        <a:pt x="290879" y="250440"/>
                        <a:pt x="290879" y="250440"/>
                      </a:cubicBezTo>
                      <a:cubicBezTo>
                        <a:pt x="290879" y="250440"/>
                        <a:pt x="254035" y="223671"/>
                        <a:pt x="232240" y="205665"/>
                      </a:cubicBezTo>
                      <a:cubicBezTo>
                        <a:pt x="210444" y="187668"/>
                        <a:pt x="203641" y="178231"/>
                        <a:pt x="203641" y="178231"/>
                      </a:cubicBezTo>
                      <a:cubicBezTo>
                        <a:pt x="203641" y="178231"/>
                        <a:pt x="220879" y="182178"/>
                        <a:pt x="247842" y="184581"/>
                      </a:cubicBezTo>
                      <a:cubicBezTo>
                        <a:pt x="296167" y="188888"/>
                        <a:pt x="398334" y="176206"/>
                        <a:pt x="398334" y="176206"/>
                      </a:cubicBezTo>
                      <a:cubicBezTo>
                        <a:pt x="398334" y="176206"/>
                        <a:pt x="301824" y="176548"/>
                        <a:pt x="253610" y="173313"/>
                      </a:cubicBezTo>
                      <a:cubicBezTo>
                        <a:pt x="216600" y="170836"/>
                        <a:pt x="205378" y="165521"/>
                        <a:pt x="205378" y="165521"/>
                      </a:cubicBezTo>
                      <a:cubicBezTo>
                        <a:pt x="205378" y="165521"/>
                        <a:pt x="219391" y="151813"/>
                        <a:pt x="240614" y="137209"/>
                      </a:cubicBezTo>
                      <a:cubicBezTo>
                        <a:pt x="261846" y="122613"/>
                        <a:pt x="290297" y="107168"/>
                        <a:pt x="290297" y="107168"/>
                      </a:cubicBezTo>
                      <a:cubicBezTo>
                        <a:pt x="290297" y="107168"/>
                        <a:pt x="258361" y="118463"/>
                        <a:pt x="233395" y="132883"/>
                      </a:cubicBezTo>
                      <a:cubicBezTo>
                        <a:pt x="208429" y="147293"/>
                        <a:pt x="190358" y="164652"/>
                        <a:pt x="190358" y="164652"/>
                      </a:cubicBezTo>
                      <a:cubicBezTo>
                        <a:pt x="190358" y="164652"/>
                        <a:pt x="169292" y="164430"/>
                        <a:pt x="150205" y="160317"/>
                      </a:cubicBezTo>
                      <a:cubicBezTo>
                        <a:pt x="131117" y="156204"/>
                        <a:pt x="108323" y="150205"/>
                        <a:pt x="108323" y="150205"/>
                      </a:cubicBezTo>
                      <a:lnTo>
                        <a:pt x="145583" y="113814"/>
                      </a:lnTo>
                      <a:cubicBezTo>
                        <a:pt x="145583" y="113814"/>
                        <a:pt x="159716" y="117927"/>
                        <a:pt x="177935" y="115542"/>
                      </a:cubicBezTo>
                      <a:cubicBezTo>
                        <a:pt x="196154" y="113167"/>
                        <a:pt x="218375" y="104284"/>
                        <a:pt x="218375" y="104284"/>
                      </a:cubicBezTo>
                      <a:cubicBezTo>
                        <a:pt x="218375" y="104284"/>
                        <a:pt x="197254" y="107861"/>
                        <a:pt x="180246" y="107463"/>
                      </a:cubicBezTo>
                      <a:cubicBezTo>
                        <a:pt x="163238" y="107057"/>
                        <a:pt x="152516" y="103415"/>
                        <a:pt x="152516" y="103415"/>
                      </a:cubicBezTo>
                      <a:cubicBezTo>
                        <a:pt x="152516" y="103415"/>
                        <a:pt x="159697" y="95410"/>
                        <a:pt x="182270" y="76554"/>
                      </a:cubicBezTo>
                      <a:cubicBezTo>
                        <a:pt x="212172" y="51560"/>
                        <a:pt x="274121" y="5786"/>
                        <a:pt x="274121" y="5786"/>
                      </a:cubicBezTo>
                      <a:lnTo>
                        <a:pt x="178804" y="63844"/>
                      </a:lnTo>
                      <a:cubicBezTo>
                        <a:pt x="178804" y="63844"/>
                        <a:pt x="175421" y="59296"/>
                        <a:pt x="180246" y="43333"/>
                      </a:cubicBezTo>
                      <a:cubicBezTo>
                        <a:pt x="185070" y="27370"/>
                        <a:pt x="198150" y="0"/>
                        <a:pt x="1981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39" name="Google Shape;12639;p17"/>
              <p:cNvGrpSpPr/>
              <p:nvPr/>
            </p:nvGrpSpPr>
            <p:grpSpPr>
              <a:xfrm>
                <a:off x="4366113" y="2250054"/>
                <a:ext cx="327787" cy="279112"/>
                <a:chOff x="4366113" y="2250054"/>
                <a:chExt cx="327787" cy="279112"/>
              </a:xfrm>
            </p:grpSpPr>
            <p:sp>
              <p:nvSpPr>
                <p:cNvPr id="12640" name="Google Shape;12640;p17"/>
                <p:cNvSpPr/>
                <p:nvPr/>
              </p:nvSpPr>
              <p:spPr>
                <a:xfrm>
                  <a:off x="4366113" y="2250054"/>
                  <a:ext cx="313436" cy="279112"/>
                </a:xfrm>
                <a:custGeom>
                  <a:avLst/>
                  <a:gdLst/>
                  <a:ahLst/>
                  <a:cxnLst/>
                  <a:rect l="l" t="t" r="r" b="b"/>
                  <a:pathLst>
                    <a:path w="313436" h="279112" extrusionOk="0">
                      <a:moveTo>
                        <a:pt x="266172" y="137421"/>
                      </a:moveTo>
                      <a:cubicBezTo>
                        <a:pt x="266172" y="137421"/>
                        <a:pt x="308118" y="166427"/>
                        <a:pt x="312435" y="199999"/>
                      </a:cubicBezTo>
                      <a:cubicBezTo>
                        <a:pt x="319238" y="252871"/>
                        <a:pt x="289169" y="266477"/>
                        <a:pt x="289169" y="266477"/>
                      </a:cubicBezTo>
                      <a:cubicBezTo>
                        <a:pt x="289169" y="266477"/>
                        <a:pt x="284234" y="228662"/>
                        <a:pt x="250116" y="233487"/>
                      </a:cubicBezTo>
                      <a:cubicBezTo>
                        <a:pt x="232406" y="235983"/>
                        <a:pt x="215176" y="255838"/>
                        <a:pt x="215176" y="255838"/>
                      </a:cubicBezTo>
                      <a:cubicBezTo>
                        <a:pt x="215176" y="255838"/>
                        <a:pt x="193334" y="250819"/>
                        <a:pt x="175171" y="256633"/>
                      </a:cubicBezTo>
                      <a:cubicBezTo>
                        <a:pt x="157008" y="262456"/>
                        <a:pt x="142533" y="279113"/>
                        <a:pt x="142533" y="279113"/>
                      </a:cubicBezTo>
                      <a:cubicBezTo>
                        <a:pt x="142533" y="279113"/>
                        <a:pt x="133742" y="261079"/>
                        <a:pt x="133650" y="241668"/>
                      </a:cubicBezTo>
                      <a:cubicBezTo>
                        <a:pt x="133557" y="222266"/>
                        <a:pt x="142181" y="201487"/>
                        <a:pt x="142181" y="201487"/>
                      </a:cubicBezTo>
                      <a:cubicBezTo>
                        <a:pt x="142181" y="201487"/>
                        <a:pt x="129527" y="205979"/>
                        <a:pt x="117169" y="208826"/>
                      </a:cubicBezTo>
                      <a:cubicBezTo>
                        <a:pt x="104810" y="211673"/>
                        <a:pt x="92739" y="212875"/>
                        <a:pt x="92739" y="212875"/>
                      </a:cubicBezTo>
                      <a:cubicBezTo>
                        <a:pt x="92739" y="212875"/>
                        <a:pt x="91306" y="203049"/>
                        <a:pt x="93044" y="194480"/>
                      </a:cubicBezTo>
                      <a:cubicBezTo>
                        <a:pt x="94772" y="185912"/>
                        <a:pt x="99662" y="178591"/>
                        <a:pt x="99662" y="178591"/>
                      </a:cubicBezTo>
                      <a:cubicBezTo>
                        <a:pt x="99662" y="178591"/>
                        <a:pt x="69214" y="174543"/>
                        <a:pt x="44294" y="168211"/>
                      </a:cubicBezTo>
                      <a:cubicBezTo>
                        <a:pt x="19374" y="161879"/>
                        <a:pt x="0" y="153273"/>
                        <a:pt x="0" y="153273"/>
                      </a:cubicBezTo>
                      <a:cubicBezTo>
                        <a:pt x="0" y="153273"/>
                        <a:pt x="18311" y="134639"/>
                        <a:pt x="37352" y="121911"/>
                      </a:cubicBezTo>
                      <a:cubicBezTo>
                        <a:pt x="56394" y="109192"/>
                        <a:pt x="76147" y="102380"/>
                        <a:pt x="76147" y="102380"/>
                      </a:cubicBezTo>
                      <a:cubicBezTo>
                        <a:pt x="76147" y="102380"/>
                        <a:pt x="68197" y="97231"/>
                        <a:pt x="62827" y="91278"/>
                      </a:cubicBezTo>
                      <a:cubicBezTo>
                        <a:pt x="57447" y="85316"/>
                        <a:pt x="54637" y="78550"/>
                        <a:pt x="54637" y="78550"/>
                      </a:cubicBezTo>
                      <a:cubicBezTo>
                        <a:pt x="54637" y="78550"/>
                        <a:pt x="72505" y="73549"/>
                        <a:pt x="90696" y="74159"/>
                      </a:cubicBezTo>
                      <a:cubicBezTo>
                        <a:pt x="108878" y="74770"/>
                        <a:pt x="127374" y="80990"/>
                        <a:pt x="127374" y="80990"/>
                      </a:cubicBezTo>
                      <a:cubicBezTo>
                        <a:pt x="127374" y="80990"/>
                        <a:pt x="105735" y="59647"/>
                        <a:pt x="94661" y="39395"/>
                      </a:cubicBezTo>
                      <a:cubicBezTo>
                        <a:pt x="83588" y="19152"/>
                        <a:pt x="83079" y="0"/>
                        <a:pt x="83079" y="0"/>
                      </a:cubicBezTo>
                      <a:cubicBezTo>
                        <a:pt x="83079" y="0"/>
                        <a:pt x="109016" y="15483"/>
                        <a:pt x="130766" y="19309"/>
                      </a:cubicBezTo>
                      <a:cubicBezTo>
                        <a:pt x="152506" y="23136"/>
                        <a:pt x="170059" y="15316"/>
                        <a:pt x="170059" y="15316"/>
                      </a:cubicBezTo>
                      <a:cubicBezTo>
                        <a:pt x="170059" y="15316"/>
                        <a:pt x="183102" y="47326"/>
                        <a:pt x="229088" y="35938"/>
                      </a:cubicBezTo>
                      <a:cubicBezTo>
                        <a:pt x="247315" y="31427"/>
                        <a:pt x="248905" y="16989"/>
                        <a:pt x="248905" y="16989"/>
                      </a:cubicBezTo>
                      <a:cubicBezTo>
                        <a:pt x="248905" y="16989"/>
                        <a:pt x="274907" y="36188"/>
                        <a:pt x="280111" y="66469"/>
                      </a:cubicBezTo>
                      <a:cubicBezTo>
                        <a:pt x="285315" y="96741"/>
                        <a:pt x="266172" y="137421"/>
                        <a:pt x="266172"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1" name="Google Shape;12641;p17"/>
                <p:cNvSpPr/>
                <p:nvPr/>
              </p:nvSpPr>
              <p:spPr>
                <a:xfrm>
                  <a:off x="4399204" y="2282766"/>
                  <a:ext cx="294696" cy="209353"/>
                </a:xfrm>
                <a:custGeom>
                  <a:avLst/>
                  <a:gdLst/>
                  <a:ahLst/>
                  <a:cxnLst/>
                  <a:rect l="l" t="t" r="r" b="b"/>
                  <a:pathLst>
                    <a:path w="294696" h="209353" extrusionOk="0">
                      <a:moveTo>
                        <a:pt x="0" y="114978"/>
                      </a:moveTo>
                      <a:cubicBezTo>
                        <a:pt x="0" y="114978"/>
                        <a:pt x="70490" y="100106"/>
                        <a:pt x="105901" y="99311"/>
                      </a:cubicBezTo>
                      <a:cubicBezTo>
                        <a:pt x="125664" y="98867"/>
                        <a:pt x="138761" y="99967"/>
                        <a:pt x="138761" y="99967"/>
                      </a:cubicBezTo>
                      <a:cubicBezTo>
                        <a:pt x="138761" y="99967"/>
                        <a:pt x="132032" y="94846"/>
                        <a:pt x="112806" y="85483"/>
                      </a:cubicBezTo>
                      <a:cubicBezTo>
                        <a:pt x="93589" y="76119"/>
                        <a:pt x="61856" y="62522"/>
                        <a:pt x="61856" y="62522"/>
                      </a:cubicBezTo>
                      <a:cubicBezTo>
                        <a:pt x="61856" y="62522"/>
                        <a:pt x="93580" y="70185"/>
                        <a:pt x="115329" y="79280"/>
                      </a:cubicBezTo>
                      <a:cubicBezTo>
                        <a:pt x="137088" y="88385"/>
                        <a:pt x="148874" y="98913"/>
                        <a:pt x="148874" y="98913"/>
                      </a:cubicBezTo>
                      <a:cubicBezTo>
                        <a:pt x="148874" y="98913"/>
                        <a:pt x="166344" y="97240"/>
                        <a:pt x="183102" y="98100"/>
                      </a:cubicBezTo>
                      <a:cubicBezTo>
                        <a:pt x="199860" y="98960"/>
                        <a:pt x="215907" y="102361"/>
                        <a:pt x="215907" y="102361"/>
                      </a:cubicBezTo>
                      <a:lnTo>
                        <a:pt x="186337" y="72163"/>
                      </a:lnTo>
                      <a:cubicBezTo>
                        <a:pt x="186337" y="72163"/>
                        <a:pt x="176280" y="75361"/>
                        <a:pt x="158884" y="72006"/>
                      </a:cubicBezTo>
                      <a:cubicBezTo>
                        <a:pt x="141488" y="68651"/>
                        <a:pt x="116744" y="58751"/>
                        <a:pt x="116744" y="58751"/>
                      </a:cubicBezTo>
                      <a:cubicBezTo>
                        <a:pt x="116744" y="58751"/>
                        <a:pt x="140952" y="63862"/>
                        <a:pt x="156195" y="65961"/>
                      </a:cubicBezTo>
                      <a:cubicBezTo>
                        <a:pt x="171437" y="68059"/>
                        <a:pt x="177713" y="67144"/>
                        <a:pt x="177713" y="67144"/>
                      </a:cubicBezTo>
                      <a:lnTo>
                        <a:pt x="145232" y="42409"/>
                      </a:lnTo>
                      <a:lnTo>
                        <a:pt x="100836" y="11702"/>
                      </a:lnTo>
                      <a:lnTo>
                        <a:pt x="148190" y="37131"/>
                      </a:lnTo>
                      <a:cubicBezTo>
                        <a:pt x="148190" y="37131"/>
                        <a:pt x="151138" y="32685"/>
                        <a:pt x="147737" y="23404"/>
                      </a:cubicBezTo>
                      <a:cubicBezTo>
                        <a:pt x="144335" y="14124"/>
                        <a:pt x="134574" y="0"/>
                        <a:pt x="134574" y="0"/>
                      </a:cubicBezTo>
                      <a:cubicBezTo>
                        <a:pt x="134574" y="0"/>
                        <a:pt x="148033" y="13403"/>
                        <a:pt x="153403" y="24051"/>
                      </a:cubicBezTo>
                      <a:cubicBezTo>
                        <a:pt x="158764" y="34690"/>
                        <a:pt x="156028" y="42575"/>
                        <a:pt x="156028" y="42575"/>
                      </a:cubicBezTo>
                      <a:lnTo>
                        <a:pt x="181706" y="62568"/>
                      </a:lnTo>
                      <a:lnTo>
                        <a:pt x="196958" y="73475"/>
                      </a:lnTo>
                      <a:cubicBezTo>
                        <a:pt x="196958" y="73475"/>
                        <a:pt x="201524" y="66876"/>
                        <a:pt x="201616" y="53713"/>
                      </a:cubicBezTo>
                      <a:cubicBezTo>
                        <a:pt x="201700" y="40541"/>
                        <a:pt x="197309" y="20798"/>
                        <a:pt x="197309" y="20798"/>
                      </a:cubicBezTo>
                      <a:cubicBezTo>
                        <a:pt x="197309" y="20798"/>
                        <a:pt x="207218" y="38674"/>
                        <a:pt x="209140" y="53436"/>
                      </a:cubicBezTo>
                      <a:cubicBezTo>
                        <a:pt x="211063" y="68197"/>
                        <a:pt x="205008" y="79853"/>
                        <a:pt x="205008" y="79853"/>
                      </a:cubicBezTo>
                      <a:lnTo>
                        <a:pt x="225880" y="102758"/>
                      </a:lnTo>
                      <a:cubicBezTo>
                        <a:pt x="225880" y="102758"/>
                        <a:pt x="235549" y="103507"/>
                        <a:pt x="252751" y="106964"/>
                      </a:cubicBezTo>
                      <a:cubicBezTo>
                        <a:pt x="269952" y="110431"/>
                        <a:pt x="294697" y="116596"/>
                        <a:pt x="294697" y="116596"/>
                      </a:cubicBezTo>
                      <a:lnTo>
                        <a:pt x="293338" y="132587"/>
                      </a:lnTo>
                      <a:cubicBezTo>
                        <a:pt x="293338" y="132587"/>
                        <a:pt x="271866" y="122780"/>
                        <a:pt x="254303" y="117492"/>
                      </a:cubicBezTo>
                      <a:cubicBezTo>
                        <a:pt x="236732" y="112205"/>
                        <a:pt x="223052" y="111438"/>
                        <a:pt x="223052" y="111438"/>
                      </a:cubicBezTo>
                      <a:lnTo>
                        <a:pt x="209861" y="129666"/>
                      </a:lnTo>
                      <a:cubicBezTo>
                        <a:pt x="209861" y="129666"/>
                        <a:pt x="225492" y="138419"/>
                        <a:pt x="235660" y="153015"/>
                      </a:cubicBezTo>
                      <a:cubicBezTo>
                        <a:pt x="245827" y="167610"/>
                        <a:pt x="254137" y="188149"/>
                        <a:pt x="254137" y="188149"/>
                      </a:cubicBezTo>
                      <a:cubicBezTo>
                        <a:pt x="254137" y="188149"/>
                        <a:pt x="243230" y="168654"/>
                        <a:pt x="231066" y="155704"/>
                      </a:cubicBezTo>
                      <a:cubicBezTo>
                        <a:pt x="218911" y="142745"/>
                        <a:pt x="205415" y="134861"/>
                        <a:pt x="205415" y="134861"/>
                      </a:cubicBezTo>
                      <a:lnTo>
                        <a:pt x="183296" y="162683"/>
                      </a:lnTo>
                      <a:cubicBezTo>
                        <a:pt x="183296" y="162683"/>
                        <a:pt x="189369" y="169024"/>
                        <a:pt x="188223" y="180218"/>
                      </a:cubicBezTo>
                      <a:cubicBezTo>
                        <a:pt x="187067" y="191412"/>
                        <a:pt x="178702" y="207449"/>
                        <a:pt x="178702" y="207449"/>
                      </a:cubicBezTo>
                      <a:cubicBezTo>
                        <a:pt x="178702" y="207449"/>
                        <a:pt x="182612" y="190071"/>
                        <a:pt x="182834" y="180070"/>
                      </a:cubicBezTo>
                      <a:cubicBezTo>
                        <a:pt x="183046" y="170069"/>
                        <a:pt x="179562" y="167434"/>
                        <a:pt x="179562" y="167434"/>
                      </a:cubicBezTo>
                      <a:lnTo>
                        <a:pt x="123390" y="209353"/>
                      </a:lnTo>
                      <a:cubicBezTo>
                        <a:pt x="123390" y="209353"/>
                        <a:pt x="158274" y="177362"/>
                        <a:pt x="174589" y="160132"/>
                      </a:cubicBezTo>
                      <a:cubicBezTo>
                        <a:pt x="186892" y="147127"/>
                        <a:pt x="190340" y="141673"/>
                        <a:pt x="190340" y="141673"/>
                      </a:cubicBezTo>
                      <a:cubicBezTo>
                        <a:pt x="190340" y="141673"/>
                        <a:pt x="182030" y="140305"/>
                        <a:pt x="169791" y="141266"/>
                      </a:cubicBezTo>
                      <a:cubicBezTo>
                        <a:pt x="157562" y="142218"/>
                        <a:pt x="143180" y="145759"/>
                        <a:pt x="143180" y="145759"/>
                      </a:cubicBezTo>
                      <a:cubicBezTo>
                        <a:pt x="143180" y="145759"/>
                        <a:pt x="157174" y="138882"/>
                        <a:pt x="169717" y="136155"/>
                      </a:cubicBezTo>
                      <a:cubicBezTo>
                        <a:pt x="182252" y="133428"/>
                        <a:pt x="193334" y="134852"/>
                        <a:pt x="193334" y="134852"/>
                      </a:cubicBezTo>
                      <a:lnTo>
                        <a:pt x="212468" y="110199"/>
                      </a:lnTo>
                      <a:cubicBezTo>
                        <a:pt x="212468" y="110199"/>
                        <a:pt x="195100" y="108240"/>
                        <a:pt x="180624" y="107093"/>
                      </a:cubicBezTo>
                      <a:cubicBezTo>
                        <a:pt x="166150" y="105947"/>
                        <a:pt x="150972" y="107251"/>
                        <a:pt x="150972" y="107251"/>
                      </a:cubicBezTo>
                      <a:cubicBezTo>
                        <a:pt x="150972" y="107251"/>
                        <a:pt x="141645" y="119128"/>
                        <a:pt x="126726" y="129610"/>
                      </a:cubicBezTo>
                      <a:cubicBezTo>
                        <a:pt x="111799" y="140092"/>
                        <a:pt x="91288" y="149179"/>
                        <a:pt x="91288" y="149179"/>
                      </a:cubicBezTo>
                      <a:cubicBezTo>
                        <a:pt x="91288" y="149179"/>
                        <a:pt x="108314" y="137818"/>
                        <a:pt x="120524" y="127494"/>
                      </a:cubicBezTo>
                      <a:cubicBezTo>
                        <a:pt x="132735" y="117160"/>
                        <a:pt x="140139" y="107851"/>
                        <a:pt x="140139" y="107851"/>
                      </a:cubicBezTo>
                      <a:cubicBezTo>
                        <a:pt x="140139" y="107851"/>
                        <a:pt x="130997" y="105319"/>
                        <a:pt x="104034" y="106428"/>
                      </a:cubicBezTo>
                      <a:cubicBezTo>
                        <a:pt x="68918" y="107861"/>
                        <a:pt x="0" y="114978"/>
                        <a:pt x="0"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42" name="Google Shape;12642;p17"/>
              <p:cNvGrpSpPr/>
              <p:nvPr/>
            </p:nvGrpSpPr>
            <p:grpSpPr>
              <a:xfrm>
                <a:off x="3599838" y="2207950"/>
                <a:ext cx="325162" cy="273853"/>
                <a:chOff x="3599838" y="2207950"/>
                <a:chExt cx="325162" cy="273853"/>
              </a:xfrm>
            </p:grpSpPr>
            <p:sp>
              <p:nvSpPr>
                <p:cNvPr id="12643" name="Google Shape;12643;p17"/>
                <p:cNvSpPr/>
                <p:nvPr/>
              </p:nvSpPr>
              <p:spPr>
                <a:xfrm>
                  <a:off x="3605351" y="2207950"/>
                  <a:ext cx="319649" cy="273853"/>
                </a:xfrm>
                <a:custGeom>
                  <a:avLst/>
                  <a:gdLst/>
                  <a:ahLst/>
                  <a:cxnLst/>
                  <a:rect l="l" t="t" r="r" b="b"/>
                  <a:pathLst>
                    <a:path w="319649" h="273853" extrusionOk="0">
                      <a:moveTo>
                        <a:pt x="57886" y="117114"/>
                      </a:moveTo>
                      <a:cubicBezTo>
                        <a:pt x="57886" y="117114"/>
                        <a:pt x="12483" y="140342"/>
                        <a:pt x="3776" y="173054"/>
                      </a:cubicBezTo>
                      <a:cubicBezTo>
                        <a:pt x="-9932" y="224568"/>
                        <a:pt x="18094" y="242010"/>
                        <a:pt x="18094" y="242010"/>
                      </a:cubicBezTo>
                      <a:cubicBezTo>
                        <a:pt x="18094" y="242010"/>
                        <a:pt x="27956" y="205184"/>
                        <a:pt x="61149" y="214456"/>
                      </a:cubicBezTo>
                      <a:cubicBezTo>
                        <a:pt x="78379" y="219262"/>
                        <a:pt x="92836" y="241215"/>
                        <a:pt x="92836" y="241215"/>
                      </a:cubicBezTo>
                      <a:cubicBezTo>
                        <a:pt x="92836" y="241215"/>
                        <a:pt x="115159" y="239108"/>
                        <a:pt x="132388" y="247269"/>
                      </a:cubicBezTo>
                      <a:cubicBezTo>
                        <a:pt x="149627" y="255431"/>
                        <a:pt x="161782" y="273853"/>
                        <a:pt x="161782" y="273853"/>
                      </a:cubicBezTo>
                      <a:cubicBezTo>
                        <a:pt x="161782" y="273853"/>
                        <a:pt x="172874" y="257132"/>
                        <a:pt x="175518" y="237906"/>
                      </a:cubicBezTo>
                      <a:cubicBezTo>
                        <a:pt x="178170" y="218680"/>
                        <a:pt x="172356" y="196948"/>
                        <a:pt x="172356" y="196948"/>
                      </a:cubicBezTo>
                      <a:cubicBezTo>
                        <a:pt x="172356" y="196948"/>
                        <a:pt x="184308" y="203067"/>
                        <a:pt x="196186" y="207523"/>
                      </a:cubicBezTo>
                      <a:cubicBezTo>
                        <a:pt x="208064" y="211969"/>
                        <a:pt x="219867" y="214751"/>
                        <a:pt x="219867" y="214751"/>
                      </a:cubicBezTo>
                      <a:cubicBezTo>
                        <a:pt x="219867" y="214751"/>
                        <a:pt x="222585" y="205203"/>
                        <a:pt x="221993" y="196477"/>
                      </a:cubicBezTo>
                      <a:cubicBezTo>
                        <a:pt x="221402" y="187751"/>
                        <a:pt x="217519" y="179857"/>
                        <a:pt x="217519" y="179857"/>
                      </a:cubicBezTo>
                      <a:cubicBezTo>
                        <a:pt x="217519" y="179857"/>
                        <a:pt x="248244" y="179848"/>
                        <a:pt x="273774" y="176853"/>
                      </a:cubicBezTo>
                      <a:cubicBezTo>
                        <a:pt x="299305" y="173859"/>
                        <a:pt x="319649" y="167887"/>
                        <a:pt x="319649" y="167887"/>
                      </a:cubicBezTo>
                      <a:cubicBezTo>
                        <a:pt x="319649" y="167887"/>
                        <a:pt x="303954" y="146997"/>
                        <a:pt x="286752" y="131875"/>
                      </a:cubicBezTo>
                      <a:cubicBezTo>
                        <a:pt x="269560" y="116753"/>
                        <a:pt x="250869" y="107408"/>
                        <a:pt x="250869" y="107408"/>
                      </a:cubicBezTo>
                      <a:cubicBezTo>
                        <a:pt x="250869" y="107408"/>
                        <a:pt x="259429" y="103350"/>
                        <a:pt x="265539" y="98155"/>
                      </a:cubicBezTo>
                      <a:cubicBezTo>
                        <a:pt x="271658" y="92961"/>
                        <a:pt x="275328" y="86620"/>
                        <a:pt x="275328" y="86620"/>
                      </a:cubicBezTo>
                      <a:cubicBezTo>
                        <a:pt x="275328" y="86620"/>
                        <a:pt x="258274" y="79308"/>
                        <a:pt x="240166" y="77515"/>
                      </a:cubicBezTo>
                      <a:cubicBezTo>
                        <a:pt x="222058" y="75722"/>
                        <a:pt x="202906" y="79456"/>
                        <a:pt x="202906" y="79456"/>
                      </a:cubicBezTo>
                      <a:cubicBezTo>
                        <a:pt x="202906" y="79456"/>
                        <a:pt x="227169" y="61145"/>
                        <a:pt x="240813" y="42529"/>
                      </a:cubicBezTo>
                      <a:cubicBezTo>
                        <a:pt x="254456" y="23922"/>
                        <a:pt x="257479" y="5001"/>
                        <a:pt x="257479" y="5001"/>
                      </a:cubicBezTo>
                      <a:cubicBezTo>
                        <a:pt x="257479" y="5001"/>
                        <a:pt x="229730" y="16934"/>
                        <a:pt x="207675" y="17858"/>
                      </a:cubicBezTo>
                      <a:cubicBezTo>
                        <a:pt x="185611" y="18792"/>
                        <a:pt x="169241" y="8726"/>
                        <a:pt x="169241" y="8726"/>
                      </a:cubicBezTo>
                      <a:cubicBezTo>
                        <a:pt x="169241" y="8726"/>
                        <a:pt x="152095" y="38748"/>
                        <a:pt x="108013" y="21398"/>
                      </a:cubicBezTo>
                      <a:cubicBezTo>
                        <a:pt x="90543" y="14521"/>
                        <a:pt x="90858" y="0"/>
                        <a:pt x="90858" y="0"/>
                      </a:cubicBezTo>
                      <a:cubicBezTo>
                        <a:pt x="90858" y="0"/>
                        <a:pt x="62564" y="15612"/>
                        <a:pt x="53413" y="44941"/>
                      </a:cubicBezTo>
                      <a:cubicBezTo>
                        <a:pt x="44271" y="74261"/>
                        <a:pt x="57886" y="117114"/>
                        <a:pt x="57886"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4" name="Google Shape;12644;p17"/>
                <p:cNvSpPr/>
                <p:nvPr/>
              </p:nvSpPr>
              <p:spPr>
                <a:xfrm>
                  <a:off x="3599838" y="2234238"/>
                  <a:ext cx="293098" cy="209001"/>
                </a:xfrm>
                <a:custGeom>
                  <a:avLst/>
                  <a:gdLst/>
                  <a:ahLst/>
                  <a:cxnLst/>
                  <a:rect l="l" t="t" r="r" b="b"/>
                  <a:pathLst>
                    <a:path w="293098" h="209001" extrusionOk="0">
                      <a:moveTo>
                        <a:pt x="293098" y="131709"/>
                      </a:moveTo>
                      <a:cubicBezTo>
                        <a:pt x="293098" y="131709"/>
                        <a:pt x="225178" y="107676"/>
                        <a:pt x="190182" y="102222"/>
                      </a:cubicBezTo>
                      <a:cubicBezTo>
                        <a:pt x="170651" y="99181"/>
                        <a:pt x="157526" y="98553"/>
                        <a:pt x="157526" y="98553"/>
                      </a:cubicBezTo>
                      <a:cubicBezTo>
                        <a:pt x="157526" y="98553"/>
                        <a:pt x="164865" y="94356"/>
                        <a:pt x="185154" y="87609"/>
                      </a:cubicBezTo>
                      <a:cubicBezTo>
                        <a:pt x="205443" y="80861"/>
                        <a:pt x="238682" y="71553"/>
                        <a:pt x="238682" y="71553"/>
                      </a:cubicBezTo>
                      <a:cubicBezTo>
                        <a:pt x="238682" y="71553"/>
                        <a:pt x="206238" y="74973"/>
                        <a:pt x="183472" y="81129"/>
                      </a:cubicBezTo>
                      <a:cubicBezTo>
                        <a:pt x="160705" y="87285"/>
                        <a:pt x="147635" y="96177"/>
                        <a:pt x="147635" y="96177"/>
                      </a:cubicBezTo>
                      <a:cubicBezTo>
                        <a:pt x="147635" y="96177"/>
                        <a:pt x="130535" y="92212"/>
                        <a:pt x="113814" y="90853"/>
                      </a:cubicBezTo>
                      <a:cubicBezTo>
                        <a:pt x="97083" y="89504"/>
                        <a:pt x="80732" y="90761"/>
                        <a:pt x="80732" y="90761"/>
                      </a:cubicBezTo>
                      <a:lnTo>
                        <a:pt x="114026" y="64722"/>
                      </a:lnTo>
                      <a:cubicBezTo>
                        <a:pt x="114026" y="64722"/>
                        <a:pt x="123565" y="69214"/>
                        <a:pt x="141257" y="68179"/>
                      </a:cubicBezTo>
                      <a:cubicBezTo>
                        <a:pt x="158949" y="67144"/>
                        <a:pt x="184784" y="60590"/>
                        <a:pt x="184784" y="60590"/>
                      </a:cubicBezTo>
                      <a:cubicBezTo>
                        <a:pt x="184784" y="60590"/>
                        <a:pt x="160114" y="62467"/>
                        <a:pt x="144724" y="62541"/>
                      </a:cubicBezTo>
                      <a:cubicBezTo>
                        <a:pt x="129333" y="62615"/>
                        <a:pt x="123233" y="60877"/>
                        <a:pt x="123233" y="60877"/>
                      </a:cubicBezTo>
                      <a:lnTo>
                        <a:pt x="158690" y="40634"/>
                      </a:lnTo>
                      <a:lnTo>
                        <a:pt x="206737" y="16046"/>
                      </a:lnTo>
                      <a:lnTo>
                        <a:pt x="156453" y="35023"/>
                      </a:lnTo>
                      <a:cubicBezTo>
                        <a:pt x="156453" y="35023"/>
                        <a:pt x="154115" y="30226"/>
                        <a:pt x="158709" y="21472"/>
                      </a:cubicBezTo>
                      <a:cubicBezTo>
                        <a:pt x="163312" y="12710"/>
                        <a:pt x="174838" y="0"/>
                        <a:pt x="174838" y="0"/>
                      </a:cubicBezTo>
                      <a:cubicBezTo>
                        <a:pt x="174838" y="0"/>
                        <a:pt x="159725" y="11517"/>
                        <a:pt x="153006" y="21361"/>
                      </a:cubicBezTo>
                      <a:cubicBezTo>
                        <a:pt x="146295" y="31206"/>
                        <a:pt x="147968" y="39377"/>
                        <a:pt x="147968" y="39377"/>
                      </a:cubicBezTo>
                      <a:lnTo>
                        <a:pt x="119877" y="55821"/>
                      </a:lnTo>
                      <a:lnTo>
                        <a:pt x="103322" y="64620"/>
                      </a:lnTo>
                      <a:cubicBezTo>
                        <a:pt x="103322" y="64620"/>
                        <a:pt x="99662" y="57475"/>
                        <a:pt x="101308" y="44414"/>
                      </a:cubicBezTo>
                      <a:cubicBezTo>
                        <a:pt x="102953" y="31344"/>
                        <a:pt x="109904" y="12349"/>
                        <a:pt x="109904" y="12349"/>
                      </a:cubicBezTo>
                      <a:cubicBezTo>
                        <a:pt x="109904" y="12349"/>
                        <a:pt x="97739" y="28775"/>
                        <a:pt x="93885" y="43148"/>
                      </a:cubicBezTo>
                      <a:cubicBezTo>
                        <a:pt x="90031" y="57531"/>
                        <a:pt x="94495" y="69880"/>
                        <a:pt x="94495" y="69880"/>
                      </a:cubicBezTo>
                      <a:lnTo>
                        <a:pt x="70795" y="89846"/>
                      </a:lnTo>
                      <a:cubicBezTo>
                        <a:pt x="70795" y="89846"/>
                        <a:pt x="61117" y="89309"/>
                        <a:pt x="43601" y="90474"/>
                      </a:cubicBezTo>
                      <a:cubicBezTo>
                        <a:pt x="26094" y="91639"/>
                        <a:pt x="749" y="94495"/>
                        <a:pt x="749" y="94495"/>
                      </a:cubicBezTo>
                      <a:lnTo>
                        <a:pt x="0" y="110523"/>
                      </a:lnTo>
                      <a:cubicBezTo>
                        <a:pt x="0" y="110523"/>
                        <a:pt x="22572" y="103627"/>
                        <a:pt x="40680" y="100697"/>
                      </a:cubicBezTo>
                      <a:cubicBezTo>
                        <a:pt x="58797" y="97776"/>
                        <a:pt x="72450" y="98821"/>
                        <a:pt x="72450" y="98821"/>
                      </a:cubicBezTo>
                      <a:lnTo>
                        <a:pt x="83126" y="118620"/>
                      </a:lnTo>
                      <a:cubicBezTo>
                        <a:pt x="83126" y="118620"/>
                        <a:pt x="66488" y="125238"/>
                        <a:pt x="54481" y="138373"/>
                      </a:cubicBezTo>
                      <a:cubicBezTo>
                        <a:pt x="42473" y="151499"/>
                        <a:pt x="31529" y="170762"/>
                        <a:pt x="31529" y="170762"/>
                      </a:cubicBezTo>
                      <a:cubicBezTo>
                        <a:pt x="31529" y="170762"/>
                        <a:pt x="44914" y="152876"/>
                        <a:pt x="58677" y="141636"/>
                      </a:cubicBezTo>
                      <a:cubicBezTo>
                        <a:pt x="72440" y="130396"/>
                        <a:pt x="86851" y="124360"/>
                        <a:pt x="86851" y="124360"/>
                      </a:cubicBezTo>
                      <a:lnTo>
                        <a:pt x="105116" y="154854"/>
                      </a:lnTo>
                      <a:cubicBezTo>
                        <a:pt x="105116" y="154854"/>
                        <a:pt x="98257" y="160335"/>
                        <a:pt x="97924" y="171585"/>
                      </a:cubicBezTo>
                      <a:cubicBezTo>
                        <a:pt x="97592" y="182834"/>
                        <a:pt x="103775" y="199832"/>
                        <a:pt x="103775" y="199832"/>
                      </a:cubicBezTo>
                      <a:cubicBezTo>
                        <a:pt x="103775" y="199832"/>
                        <a:pt x="102186" y="182094"/>
                        <a:pt x="103285" y="172149"/>
                      </a:cubicBezTo>
                      <a:cubicBezTo>
                        <a:pt x="104385" y="162202"/>
                        <a:pt x="108184" y="160049"/>
                        <a:pt x="108184" y="160049"/>
                      </a:cubicBezTo>
                      <a:lnTo>
                        <a:pt x="158348" y="209002"/>
                      </a:lnTo>
                      <a:cubicBezTo>
                        <a:pt x="158348" y="209002"/>
                        <a:pt x="127984" y="172694"/>
                        <a:pt x="114082" y="153467"/>
                      </a:cubicBezTo>
                      <a:cubicBezTo>
                        <a:pt x="103590" y="138955"/>
                        <a:pt x="100891" y="133095"/>
                        <a:pt x="100891" y="133095"/>
                      </a:cubicBezTo>
                      <a:cubicBezTo>
                        <a:pt x="100891" y="133095"/>
                        <a:pt x="109312" y="132836"/>
                        <a:pt x="121319" y="135397"/>
                      </a:cubicBezTo>
                      <a:cubicBezTo>
                        <a:pt x="133317" y="137957"/>
                        <a:pt x="147118" y="143355"/>
                        <a:pt x="147118" y="143355"/>
                      </a:cubicBezTo>
                      <a:cubicBezTo>
                        <a:pt x="147118" y="143355"/>
                        <a:pt x="134149" y="134694"/>
                        <a:pt x="122068" y="130341"/>
                      </a:cubicBezTo>
                      <a:cubicBezTo>
                        <a:pt x="109996" y="125987"/>
                        <a:pt x="98821" y="125941"/>
                        <a:pt x="98821" y="125941"/>
                      </a:cubicBezTo>
                      <a:lnTo>
                        <a:pt x="83107" y="98987"/>
                      </a:lnTo>
                      <a:cubicBezTo>
                        <a:pt x="83107" y="98987"/>
                        <a:pt x="100577" y="99320"/>
                        <a:pt x="115080" y="100096"/>
                      </a:cubicBezTo>
                      <a:cubicBezTo>
                        <a:pt x="129583" y="100864"/>
                        <a:pt x="144456" y="104163"/>
                        <a:pt x="144456" y="104163"/>
                      </a:cubicBezTo>
                      <a:cubicBezTo>
                        <a:pt x="144456" y="104163"/>
                        <a:pt x="152137" y="117169"/>
                        <a:pt x="165549" y="129518"/>
                      </a:cubicBezTo>
                      <a:cubicBezTo>
                        <a:pt x="178961" y="141876"/>
                        <a:pt x="198095" y="153579"/>
                        <a:pt x="198095" y="153579"/>
                      </a:cubicBezTo>
                      <a:cubicBezTo>
                        <a:pt x="198095" y="153579"/>
                        <a:pt x="182714" y="140083"/>
                        <a:pt x="171973" y="128233"/>
                      </a:cubicBezTo>
                      <a:cubicBezTo>
                        <a:pt x="161223" y="116383"/>
                        <a:pt x="155122" y="106179"/>
                        <a:pt x="155122" y="106179"/>
                      </a:cubicBezTo>
                      <a:cubicBezTo>
                        <a:pt x="155122" y="106179"/>
                        <a:pt x="164513" y="104875"/>
                        <a:pt x="191097" y="109525"/>
                      </a:cubicBezTo>
                      <a:cubicBezTo>
                        <a:pt x="225714" y="115570"/>
                        <a:pt x="293098" y="131709"/>
                        <a:pt x="293098"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45" name="Google Shape;12645;p17"/>
              <p:cNvGrpSpPr/>
              <p:nvPr/>
            </p:nvGrpSpPr>
            <p:grpSpPr>
              <a:xfrm>
                <a:off x="3567532" y="1797926"/>
                <a:ext cx="278844" cy="382599"/>
                <a:chOff x="3567532" y="1797926"/>
                <a:chExt cx="278844" cy="382599"/>
              </a:xfrm>
            </p:grpSpPr>
            <p:sp>
              <p:nvSpPr>
                <p:cNvPr id="12646" name="Google Shape;12646;p17"/>
                <p:cNvSpPr/>
                <p:nvPr/>
              </p:nvSpPr>
              <p:spPr>
                <a:xfrm>
                  <a:off x="3567532" y="1797926"/>
                  <a:ext cx="278844" cy="382599"/>
                </a:xfrm>
                <a:custGeom>
                  <a:avLst/>
                  <a:gdLst/>
                  <a:ahLst/>
                  <a:cxnLst/>
                  <a:rect l="l" t="t" r="r" b="b"/>
                  <a:pathLst>
                    <a:path w="278844" h="382599" extrusionOk="0">
                      <a:moveTo>
                        <a:pt x="186697" y="131845"/>
                      </a:moveTo>
                      <a:cubicBezTo>
                        <a:pt x="186697" y="131845"/>
                        <a:pt x="185061" y="76597"/>
                        <a:pt x="159106" y="43617"/>
                      </a:cubicBezTo>
                      <a:cubicBezTo>
                        <a:pt x="118232" y="-8321"/>
                        <a:pt x="90400" y="580"/>
                        <a:pt x="90400" y="580"/>
                      </a:cubicBezTo>
                      <a:cubicBezTo>
                        <a:pt x="90400" y="580"/>
                        <a:pt x="119600" y="37775"/>
                        <a:pt x="96981" y="57353"/>
                      </a:cubicBezTo>
                      <a:cubicBezTo>
                        <a:pt x="85233" y="67520"/>
                        <a:pt x="59130" y="61854"/>
                        <a:pt x="59130" y="61854"/>
                      </a:cubicBezTo>
                      <a:cubicBezTo>
                        <a:pt x="59130" y="61854"/>
                        <a:pt x="51476" y="81626"/>
                        <a:pt x="36696" y="89150"/>
                      </a:cubicBezTo>
                      <a:cubicBezTo>
                        <a:pt x="21916" y="96665"/>
                        <a:pt x="0" y="91932"/>
                        <a:pt x="0" y="91932"/>
                      </a:cubicBezTo>
                      <a:cubicBezTo>
                        <a:pt x="0" y="91932"/>
                        <a:pt x="10417" y="114181"/>
                        <a:pt x="26732" y="131559"/>
                      </a:cubicBezTo>
                      <a:cubicBezTo>
                        <a:pt x="43037" y="148936"/>
                        <a:pt x="65240" y="161442"/>
                        <a:pt x="65240" y="161442"/>
                      </a:cubicBezTo>
                      <a:cubicBezTo>
                        <a:pt x="65240" y="161442"/>
                        <a:pt x="54573" y="166295"/>
                        <a:pt x="45450" y="172405"/>
                      </a:cubicBezTo>
                      <a:cubicBezTo>
                        <a:pt x="36326" y="178515"/>
                        <a:pt x="28756" y="185882"/>
                        <a:pt x="28756" y="185882"/>
                      </a:cubicBezTo>
                      <a:cubicBezTo>
                        <a:pt x="28756" y="185882"/>
                        <a:pt x="36262" y="195652"/>
                        <a:pt x="44424" y="202085"/>
                      </a:cubicBezTo>
                      <a:cubicBezTo>
                        <a:pt x="52595" y="208528"/>
                        <a:pt x="61422" y="211634"/>
                        <a:pt x="61422" y="211634"/>
                      </a:cubicBezTo>
                      <a:cubicBezTo>
                        <a:pt x="61422" y="211634"/>
                        <a:pt x="48278" y="236563"/>
                        <a:pt x="40061" y="259644"/>
                      </a:cubicBezTo>
                      <a:cubicBezTo>
                        <a:pt x="31843" y="282734"/>
                        <a:pt x="28562" y="303975"/>
                        <a:pt x="28562" y="303975"/>
                      </a:cubicBezTo>
                      <a:cubicBezTo>
                        <a:pt x="28562" y="303975"/>
                        <a:pt x="54240" y="307792"/>
                        <a:pt x="75315" y="305815"/>
                      </a:cubicBezTo>
                      <a:cubicBezTo>
                        <a:pt x="96399" y="303846"/>
                        <a:pt x="112880" y="296100"/>
                        <a:pt x="112880" y="296100"/>
                      </a:cubicBezTo>
                      <a:cubicBezTo>
                        <a:pt x="112880" y="296100"/>
                        <a:pt x="112899" y="306249"/>
                        <a:pt x="114997" y="315326"/>
                      </a:cubicBezTo>
                      <a:cubicBezTo>
                        <a:pt x="117095" y="324412"/>
                        <a:pt x="121273" y="332417"/>
                        <a:pt x="121273" y="332417"/>
                      </a:cubicBezTo>
                      <a:cubicBezTo>
                        <a:pt x="121273" y="332417"/>
                        <a:pt x="135212" y="324375"/>
                        <a:pt x="144585" y="311102"/>
                      </a:cubicBezTo>
                      <a:cubicBezTo>
                        <a:pt x="153967" y="297828"/>
                        <a:pt x="158783" y="279332"/>
                        <a:pt x="158783" y="279332"/>
                      </a:cubicBezTo>
                      <a:cubicBezTo>
                        <a:pt x="158783" y="279332"/>
                        <a:pt x="165003" y="313523"/>
                        <a:pt x="176049" y="339340"/>
                      </a:cubicBezTo>
                      <a:cubicBezTo>
                        <a:pt x="187104" y="365166"/>
                        <a:pt x="202966" y="382599"/>
                        <a:pt x="202966" y="382599"/>
                      </a:cubicBezTo>
                      <a:cubicBezTo>
                        <a:pt x="202966" y="382599"/>
                        <a:pt x="204029" y="350636"/>
                        <a:pt x="212625" y="332001"/>
                      </a:cubicBezTo>
                      <a:cubicBezTo>
                        <a:pt x="221231" y="313376"/>
                        <a:pt x="237370" y="308070"/>
                        <a:pt x="237370" y="308070"/>
                      </a:cubicBezTo>
                      <a:cubicBezTo>
                        <a:pt x="237370" y="308070"/>
                        <a:pt x="217478" y="270366"/>
                        <a:pt x="252085" y="248348"/>
                      </a:cubicBezTo>
                      <a:cubicBezTo>
                        <a:pt x="265802" y="239623"/>
                        <a:pt x="278845" y="251390"/>
                        <a:pt x="278845" y="251390"/>
                      </a:cubicBezTo>
                      <a:cubicBezTo>
                        <a:pt x="278845" y="251390"/>
                        <a:pt x="276793" y="216061"/>
                        <a:pt x="254100" y="185401"/>
                      </a:cubicBezTo>
                      <a:cubicBezTo>
                        <a:pt x="231408" y="154750"/>
                        <a:pt x="186697" y="131845"/>
                        <a:pt x="186697" y="1318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7" name="Google Shape;12647;p17"/>
                <p:cNvSpPr/>
                <p:nvPr/>
              </p:nvSpPr>
              <p:spPr>
                <a:xfrm>
                  <a:off x="3606345" y="1840564"/>
                  <a:ext cx="199176" cy="264748"/>
                </a:xfrm>
                <a:custGeom>
                  <a:avLst/>
                  <a:gdLst/>
                  <a:ahLst/>
                  <a:cxnLst/>
                  <a:rect l="l" t="t" r="r" b="b"/>
                  <a:pathLst>
                    <a:path w="199176" h="264748" extrusionOk="0">
                      <a:moveTo>
                        <a:pt x="12451" y="243156"/>
                      </a:moveTo>
                      <a:cubicBezTo>
                        <a:pt x="12451" y="243156"/>
                        <a:pt x="63335" y="207098"/>
                        <a:pt x="83264" y="183019"/>
                      </a:cubicBezTo>
                      <a:cubicBezTo>
                        <a:pt x="94384" y="169588"/>
                        <a:pt x="100577" y="159439"/>
                        <a:pt x="100577" y="159439"/>
                      </a:cubicBezTo>
                      <a:cubicBezTo>
                        <a:pt x="100577" y="159439"/>
                        <a:pt x="101243" y="168719"/>
                        <a:pt x="98673" y="190524"/>
                      </a:cubicBezTo>
                      <a:cubicBezTo>
                        <a:pt x="96113" y="212339"/>
                        <a:pt x="90326" y="246678"/>
                        <a:pt x="90326" y="246678"/>
                      </a:cubicBezTo>
                      <a:cubicBezTo>
                        <a:pt x="90326" y="246678"/>
                        <a:pt x="101113" y="217644"/>
                        <a:pt x="105273" y="194295"/>
                      </a:cubicBezTo>
                      <a:cubicBezTo>
                        <a:pt x="109432" y="170956"/>
                        <a:pt x="106964" y="153301"/>
                        <a:pt x="106964" y="153301"/>
                      </a:cubicBezTo>
                      <a:cubicBezTo>
                        <a:pt x="106964" y="153301"/>
                        <a:pt x="117881" y="142570"/>
                        <a:pt x="126274" y="130073"/>
                      </a:cubicBezTo>
                      <a:cubicBezTo>
                        <a:pt x="134657" y="117575"/>
                        <a:pt x="140527" y="103313"/>
                        <a:pt x="140527" y="103313"/>
                      </a:cubicBezTo>
                      <a:lnTo>
                        <a:pt x="149900" y="150953"/>
                      </a:lnTo>
                      <a:cubicBezTo>
                        <a:pt x="149900" y="150953"/>
                        <a:pt x="141738" y="155141"/>
                        <a:pt x="135101" y="170309"/>
                      </a:cubicBezTo>
                      <a:cubicBezTo>
                        <a:pt x="128464" y="185477"/>
                        <a:pt x="123353" y="211636"/>
                        <a:pt x="123353" y="211636"/>
                      </a:cubicBezTo>
                      <a:cubicBezTo>
                        <a:pt x="123353" y="211636"/>
                        <a:pt x="132208" y="190136"/>
                        <a:pt x="138734" y="177593"/>
                      </a:cubicBezTo>
                      <a:cubicBezTo>
                        <a:pt x="145259" y="165049"/>
                        <a:pt x="149447" y="161472"/>
                        <a:pt x="149447" y="161472"/>
                      </a:cubicBezTo>
                      <a:lnTo>
                        <a:pt x="152626" y="206275"/>
                      </a:lnTo>
                      <a:lnTo>
                        <a:pt x="154373" y="264748"/>
                      </a:lnTo>
                      <a:lnTo>
                        <a:pt x="158681" y="208918"/>
                      </a:lnTo>
                      <a:cubicBezTo>
                        <a:pt x="158681" y="208918"/>
                        <a:pt x="164033" y="210813"/>
                        <a:pt x="170013" y="221480"/>
                      </a:cubicBezTo>
                      <a:cubicBezTo>
                        <a:pt x="175984" y="232147"/>
                        <a:pt x="182584" y="251586"/>
                        <a:pt x="182584" y="251586"/>
                      </a:cubicBezTo>
                      <a:cubicBezTo>
                        <a:pt x="182584" y="251586"/>
                        <a:pt x="178610" y="230197"/>
                        <a:pt x="172546" y="216942"/>
                      </a:cubicBezTo>
                      <a:cubicBezTo>
                        <a:pt x="166491" y="203687"/>
                        <a:pt x="158357" y="198575"/>
                        <a:pt x="158357" y="198575"/>
                      </a:cubicBezTo>
                      <a:lnTo>
                        <a:pt x="155473" y="162757"/>
                      </a:lnTo>
                      <a:lnTo>
                        <a:pt x="154568" y="142357"/>
                      </a:lnTo>
                      <a:cubicBezTo>
                        <a:pt x="154568" y="142357"/>
                        <a:pt x="162618" y="145047"/>
                        <a:pt x="173766" y="156730"/>
                      </a:cubicBezTo>
                      <a:cubicBezTo>
                        <a:pt x="184923" y="168423"/>
                        <a:pt x="199176" y="189110"/>
                        <a:pt x="199176" y="189110"/>
                      </a:cubicBezTo>
                      <a:cubicBezTo>
                        <a:pt x="199176" y="189110"/>
                        <a:pt x="189489" y="166233"/>
                        <a:pt x="178092" y="151711"/>
                      </a:cubicBezTo>
                      <a:cubicBezTo>
                        <a:pt x="166686" y="137190"/>
                        <a:pt x="153578" y="131025"/>
                        <a:pt x="153578" y="131025"/>
                      </a:cubicBezTo>
                      <a:lnTo>
                        <a:pt x="145611" y="95983"/>
                      </a:lnTo>
                      <a:cubicBezTo>
                        <a:pt x="145611" y="95983"/>
                        <a:pt x="150242" y="88551"/>
                        <a:pt x="156675" y="73420"/>
                      </a:cubicBezTo>
                      <a:cubicBezTo>
                        <a:pt x="163118" y="58298"/>
                        <a:pt x="171381" y="35467"/>
                        <a:pt x="171381" y="35467"/>
                      </a:cubicBezTo>
                      <a:lnTo>
                        <a:pt x="157156" y="22156"/>
                      </a:lnTo>
                      <a:cubicBezTo>
                        <a:pt x="157156" y="22156"/>
                        <a:pt x="153754" y="45930"/>
                        <a:pt x="148652" y="62947"/>
                      </a:cubicBezTo>
                      <a:cubicBezTo>
                        <a:pt x="143549" y="79964"/>
                        <a:pt x="136756" y="90215"/>
                        <a:pt x="136756" y="90215"/>
                      </a:cubicBezTo>
                      <a:lnTo>
                        <a:pt x="114220" y="83181"/>
                      </a:lnTo>
                      <a:cubicBezTo>
                        <a:pt x="114220" y="83181"/>
                        <a:pt x="115339" y="64435"/>
                        <a:pt x="108563" y="44285"/>
                      </a:cubicBezTo>
                      <a:cubicBezTo>
                        <a:pt x="101788" y="24144"/>
                        <a:pt x="88986" y="0"/>
                        <a:pt x="88986" y="0"/>
                      </a:cubicBezTo>
                      <a:cubicBezTo>
                        <a:pt x="88986" y="0"/>
                        <a:pt x="99496" y="25031"/>
                        <a:pt x="103803" y="45108"/>
                      </a:cubicBezTo>
                      <a:cubicBezTo>
                        <a:pt x="108111" y="65175"/>
                        <a:pt x="107417" y="81656"/>
                        <a:pt x="107417" y="81656"/>
                      </a:cubicBezTo>
                      <a:lnTo>
                        <a:pt x="71932" y="72311"/>
                      </a:lnTo>
                      <a:cubicBezTo>
                        <a:pt x="71932" y="72311"/>
                        <a:pt x="69889" y="62402"/>
                        <a:pt x="59823" y="53214"/>
                      </a:cubicBezTo>
                      <a:cubicBezTo>
                        <a:pt x="49766" y="44035"/>
                        <a:pt x="31686" y="35578"/>
                        <a:pt x="31686" y="35578"/>
                      </a:cubicBezTo>
                      <a:cubicBezTo>
                        <a:pt x="31686" y="35578"/>
                        <a:pt x="48463" y="48343"/>
                        <a:pt x="57013" y="57124"/>
                      </a:cubicBezTo>
                      <a:cubicBezTo>
                        <a:pt x="65572" y="65896"/>
                        <a:pt x="65896" y="70684"/>
                        <a:pt x="65896" y="70684"/>
                      </a:cubicBezTo>
                      <a:lnTo>
                        <a:pt x="0" y="72588"/>
                      </a:lnTo>
                      <a:cubicBezTo>
                        <a:pt x="0" y="72588"/>
                        <a:pt x="45949" y="76720"/>
                        <a:pt x="69344" y="80685"/>
                      </a:cubicBezTo>
                      <a:cubicBezTo>
                        <a:pt x="87008" y="83671"/>
                        <a:pt x="93478" y="86130"/>
                        <a:pt x="93478" y="86130"/>
                      </a:cubicBezTo>
                      <a:cubicBezTo>
                        <a:pt x="93478" y="86130"/>
                        <a:pt x="90104" y="93164"/>
                        <a:pt x="82645" y="100873"/>
                      </a:cubicBezTo>
                      <a:cubicBezTo>
                        <a:pt x="75186" y="108582"/>
                        <a:pt x="64380" y="115496"/>
                        <a:pt x="64380" y="115496"/>
                      </a:cubicBezTo>
                      <a:cubicBezTo>
                        <a:pt x="64380" y="115496"/>
                        <a:pt x="77792" y="111835"/>
                        <a:pt x="86906" y="105485"/>
                      </a:cubicBezTo>
                      <a:cubicBezTo>
                        <a:pt x="96029" y="99144"/>
                        <a:pt x="100854" y="90114"/>
                        <a:pt x="100854" y="90114"/>
                      </a:cubicBezTo>
                      <a:lnTo>
                        <a:pt x="132042" y="98728"/>
                      </a:lnTo>
                      <a:cubicBezTo>
                        <a:pt x="132042" y="98728"/>
                        <a:pt x="124259" y="112630"/>
                        <a:pt x="117345" y="123787"/>
                      </a:cubicBezTo>
                      <a:cubicBezTo>
                        <a:pt x="110440" y="134944"/>
                        <a:pt x="101085" y="144391"/>
                        <a:pt x="101085" y="144391"/>
                      </a:cubicBezTo>
                      <a:cubicBezTo>
                        <a:pt x="101085" y="144391"/>
                        <a:pt x="85991" y="140324"/>
                        <a:pt x="69039" y="141414"/>
                      </a:cubicBezTo>
                      <a:cubicBezTo>
                        <a:pt x="52086" y="142505"/>
                        <a:pt x="33276" y="148753"/>
                        <a:pt x="33276" y="148753"/>
                      </a:cubicBezTo>
                      <a:cubicBezTo>
                        <a:pt x="33276" y="148753"/>
                        <a:pt x="52105" y="146969"/>
                        <a:pt x="67458" y="147644"/>
                      </a:cubicBezTo>
                      <a:cubicBezTo>
                        <a:pt x="82811" y="148319"/>
                        <a:pt x="94689" y="151443"/>
                        <a:pt x="94689" y="151443"/>
                      </a:cubicBezTo>
                      <a:cubicBezTo>
                        <a:pt x="94689" y="151443"/>
                        <a:pt x="91842" y="160104"/>
                        <a:pt x="76248" y="177981"/>
                      </a:cubicBezTo>
                      <a:cubicBezTo>
                        <a:pt x="55941" y="201274"/>
                        <a:pt x="12451" y="243156"/>
                        <a:pt x="12451"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48" name="Google Shape;12648;p17"/>
              <p:cNvGrpSpPr/>
              <p:nvPr/>
            </p:nvGrpSpPr>
            <p:grpSpPr>
              <a:xfrm>
                <a:off x="2999254" y="1446990"/>
                <a:ext cx="306144" cy="547329"/>
                <a:chOff x="2999254" y="1446990"/>
                <a:chExt cx="306144" cy="547329"/>
              </a:xfrm>
            </p:grpSpPr>
            <p:sp>
              <p:nvSpPr>
                <p:cNvPr id="12649" name="Google Shape;12649;p17"/>
                <p:cNvSpPr/>
                <p:nvPr/>
              </p:nvSpPr>
              <p:spPr>
                <a:xfrm>
                  <a:off x="2999254" y="1446990"/>
                  <a:ext cx="306144" cy="547329"/>
                </a:xfrm>
                <a:custGeom>
                  <a:avLst/>
                  <a:gdLst/>
                  <a:ahLst/>
                  <a:cxnLst/>
                  <a:rect l="l" t="t" r="r" b="b"/>
                  <a:pathLst>
                    <a:path w="306144" h="547329" extrusionOk="0">
                      <a:moveTo>
                        <a:pt x="91006" y="337891"/>
                      </a:moveTo>
                      <a:cubicBezTo>
                        <a:pt x="91006" y="337891"/>
                        <a:pt x="84480" y="411607"/>
                        <a:pt x="110186" y="464886"/>
                      </a:cubicBezTo>
                      <a:cubicBezTo>
                        <a:pt x="150672" y="548788"/>
                        <a:pt x="185011" y="547327"/>
                        <a:pt x="185011" y="547327"/>
                      </a:cubicBezTo>
                      <a:cubicBezTo>
                        <a:pt x="185011" y="547327"/>
                        <a:pt x="156107" y="487273"/>
                        <a:pt x="185917" y="469757"/>
                      </a:cubicBezTo>
                      <a:cubicBezTo>
                        <a:pt x="201390" y="460671"/>
                        <a:pt x="231459" y="477845"/>
                        <a:pt x="231459" y="477845"/>
                      </a:cubicBezTo>
                      <a:cubicBezTo>
                        <a:pt x="231459" y="477845"/>
                        <a:pt x="243549" y="454524"/>
                        <a:pt x="262221" y="450060"/>
                      </a:cubicBezTo>
                      <a:cubicBezTo>
                        <a:pt x="280892" y="445595"/>
                        <a:pt x="306145" y="459996"/>
                        <a:pt x="306145" y="459996"/>
                      </a:cubicBezTo>
                      <a:cubicBezTo>
                        <a:pt x="306145" y="459996"/>
                        <a:pt x="297207" y="426683"/>
                        <a:pt x="280541" y="397631"/>
                      </a:cubicBezTo>
                      <a:cubicBezTo>
                        <a:pt x="263875" y="368579"/>
                        <a:pt x="239473" y="343789"/>
                        <a:pt x="239473" y="343789"/>
                      </a:cubicBezTo>
                      <a:cubicBezTo>
                        <a:pt x="239473" y="343789"/>
                        <a:pt x="252857" y="341330"/>
                        <a:pt x="264605" y="336634"/>
                      </a:cubicBezTo>
                      <a:cubicBezTo>
                        <a:pt x="276354" y="331929"/>
                        <a:pt x="286466" y="324987"/>
                        <a:pt x="286466" y="324987"/>
                      </a:cubicBezTo>
                      <a:cubicBezTo>
                        <a:pt x="286466" y="324987"/>
                        <a:pt x="279071" y="309274"/>
                        <a:pt x="270373" y="297729"/>
                      </a:cubicBezTo>
                      <a:cubicBezTo>
                        <a:pt x="261684" y="286184"/>
                        <a:pt x="251702" y="278798"/>
                        <a:pt x="251702" y="278798"/>
                      </a:cubicBezTo>
                      <a:cubicBezTo>
                        <a:pt x="251702" y="278798"/>
                        <a:pt x="271094" y="250680"/>
                        <a:pt x="284368" y="223172"/>
                      </a:cubicBezTo>
                      <a:cubicBezTo>
                        <a:pt x="297641" y="195673"/>
                        <a:pt x="304795" y="168784"/>
                        <a:pt x="304795" y="168784"/>
                      </a:cubicBezTo>
                      <a:cubicBezTo>
                        <a:pt x="304795" y="168784"/>
                        <a:pt x="274949" y="154207"/>
                        <a:pt x="249668" y="148994"/>
                      </a:cubicBezTo>
                      <a:cubicBezTo>
                        <a:pt x="224378" y="143771"/>
                        <a:pt x="203655" y="147912"/>
                        <a:pt x="203655" y="147912"/>
                      </a:cubicBezTo>
                      <a:cubicBezTo>
                        <a:pt x="203655" y="147912"/>
                        <a:pt x="205189" y="134473"/>
                        <a:pt x="204098" y="121680"/>
                      </a:cubicBezTo>
                      <a:cubicBezTo>
                        <a:pt x="203008" y="108887"/>
                        <a:pt x="199283" y="96741"/>
                        <a:pt x="199283" y="96741"/>
                      </a:cubicBezTo>
                      <a:cubicBezTo>
                        <a:pt x="199283" y="96741"/>
                        <a:pt x="181526" y="102213"/>
                        <a:pt x="168382" y="116291"/>
                      </a:cubicBezTo>
                      <a:cubicBezTo>
                        <a:pt x="155238" y="130378"/>
                        <a:pt x="146697" y="153070"/>
                        <a:pt x="146697" y="153070"/>
                      </a:cubicBezTo>
                      <a:cubicBezTo>
                        <a:pt x="146697" y="153070"/>
                        <a:pt x="144562" y="105504"/>
                        <a:pt x="135429" y="67236"/>
                      </a:cubicBezTo>
                      <a:cubicBezTo>
                        <a:pt x="126288" y="28969"/>
                        <a:pt x="110158" y="0"/>
                        <a:pt x="110158" y="0"/>
                      </a:cubicBezTo>
                      <a:cubicBezTo>
                        <a:pt x="110158" y="0"/>
                        <a:pt x="104011" y="41909"/>
                        <a:pt x="90959" y="63382"/>
                      </a:cubicBezTo>
                      <a:cubicBezTo>
                        <a:pt x="77908" y="84845"/>
                        <a:pt x="57970" y="85871"/>
                        <a:pt x="57970" y="85871"/>
                      </a:cubicBezTo>
                      <a:cubicBezTo>
                        <a:pt x="57970" y="85871"/>
                        <a:pt x="75773" y="143143"/>
                        <a:pt x="31377" y="159439"/>
                      </a:cubicBezTo>
                      <a:cubicBezTo>
                        <a:pt x="13787" y="165900"/>
                        <a:pt x="134" y="145481"/>
                        <a:pt x="134" y="145481"/>
                      </a:cubicBezTo>
                      <a:cubicBezTo>
                        <a:pt x="134" y="145481"/>
                        <a:pt x="-2851" y="193002"/>
                        <a:pt x="19342" y="241991"/>
                      </a:cubicBezTo>
                      <a:cubicBezTo>
                        <a:pt x="41535" y="290981"/>
                        <a:pt x="91006" y="337891"/>
                        <a:pt x="91006" y="337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0" name="Google Shape;12650;p17"/>
                <p:cNvSpPr/>
                <p:nvPr/>
              </p:nvSpPr>
              <p:spPr>
                <a:xfrm>
                  <a:off x="3044792" y="1550165"/>
                  <a:ext cx="229568" cy="374615"/>
                </a:xfrm>
                <a:custGeom>
                  <a:avLst/>
                  <a:gdLst/>
                  <a:ahLst/>
                  <a:cxnLst/>
                  <a:rect l="l" t="t" r="r" b="b"/>
                  <a:pathLst>
                    <a:path w="229568" h="374615" extrusionOk="0">
                      <a:moveTo>
                        <a:pt x="229568" y="81240"/>
                      </a:moveTo>
                      <a:cubicBezTo>
                        <a:pt x="229568" y="81240"/>
                        <a:pt x="163737" y="110079"/>
                        <a:pt x="136432" y="134546"/>
                      </a:cubicBezTo>
                      <a:cubicBezTo>
                        <a:pt x="121199" y="148190"/>
                        <a:pt x="112298" y="159319"/>
                        <a:pt x="112298" y="159319"/>
                      </a:cubicBezTo>
                      <a:cubicBezTo>
                        <a:pt x="112298" y="159319"/>
                        <a:pt x="112935" y="146794"/>
                        <a:pt x="119313" y="118888"/>
                      </a:cubicBezTo>
                      <a:cubicBezTo>
                        <a:pt x="125691" y="90982"/>
                        <a:pt x="137818" y="47686"/>
                        <a:pt x="137818" y="47686"/>
                      </a:cubicBezTo>
                      <a:cubicBezTo>
                        <a:pt x="137818" y="47686"/>
                        <a:pt x="120580" y="82109"/>
                        <a:pt x="112076" y="111457"/>
                      </a:cubicBezTo>
                      <a:cubicBezTo>
                        <a:pt x="103562" y="140804"/>
                        <a:pt x="103784" y="165077"/>
                        <a:pt x="103784" y="165077"/>
                      </a:cubicBezTo>
                      <a:cubicBezTo>
                        <a:pt x="103784" y="165077"/>
                        <a:pt x="89207" y="175227"/>
                        <a:pt x="77348" y="188648"/>
                      </a:cubicBezTo>
                      <a:cubicBezTo>
                        <a:pt x="65489" y="202078"/>
                        <a:pt x="56357" y="218772"/>
                        <a:pt x="56357" y="218772"/>
                      </a:cubicBezTo>
                      <a:lnTo>
                        <a:pt x="52549" y="152247"/>
                      </a:lnTo>
                      <a:cubicBezTo>
                        <a:pt x="52549" y="152247"/>
                        <a:pt x="62864" y="149743"/>
                        <a:pt x="73050" y="132125"/>
                      </a:cubicBezTo>
                      <a:cubicBezTo>
                        <a:pt x="83246" y="114516"/>
                        <a:pt x="93302" y="81795"/>
                        <a:pt x="93302" y="81795"/>
                      </a:cubicBezTo>
                      <a:cubicBezTo>
                        <a:pt x="93302" y="81795"/>
                        <a:pt x="79511" y="106964"/>
                        <a:pt x="69861" y="121144"/>
                      </a:cubicBezTo>
                      <a:cubicBezTo>
                        <a:pt x="60211" y="135323"/>
                        <a:pt x="54702" y="138503"/>
                        <a:pt x="54702" y="138503"/>
                      </a:cubicBezTo>
                      <a:lnTo>
                        <a:pt x="57789" y="78033"/>
                      </a:lnTo>
                      <a:lnTo>
                        <a:pt x="64694" y="0"/>
                      </a:lnTo>
                      <a:lnTo>
                        <a:pt x="51023" y="72283"/>
                      </a:lnTo>
                      <a:cubicBezTo>
                        <a:pt x="51023" y="72283"/>
                        <a:pt x="44969" y="67782"/>
                        <a:pt x="39524" y="51449"/>
                      </a:cubicBezTo>
                      <a:cubicBezTo>
                        <a:pt x="34080" y="35116"/>
                        <a:pt x="29237" y="6951"/>
                        <a:pt x="29237" y="6951"/>
                      </a:cubicBezTo>
                      <a:cubicBezTo>
                        <a:pt x="29237" y="6951"/>
                        <a:pt x="30678" y="36733"/>
                        <a:pt x="35818" y="56514"/>
                      </a:cubicBezTo>
                      <a:cubicBezTo>
                        <a:pt x="40966" y="76304"/>
                        <a:pt x="49822" y="86093"/>
                        <a:pt x="49822" y="86093"/>
                      </a:cubicBezTo>
                      <a:lnTo>
                        <a:pt x="47751" y="134565"/>
                      </a:lnTo>
                      <a:lnTo>
                        <a:pt x="45699" y="161898"/>
                      </a:lnTo>
                      <a:cubicBezTo>
                        <a:pt x="45699" y="161898"/>
                        <a:pt x="36576" y="155353"/>
                        <a:pt x="25151" y="135739"/>
                      </a:cubicBezTo>
                      <a:cubicBezTo>
                        <a:pt x="13726" y="116134"/>
                        <a:pt x="0" y="83468"/>
                        <a:pt x="0" y="83468"/>
                      </a:cubicBezTo>
                      <a:cubicBezTo>
                        <a:pt x="0" y="83468"/>
                        <a:pt x="7977" y="117345"/>
                        <a:pt x="19263" y="140786"/>
                      </a:cubicBezTo>
                      <a:cubicBezTo>
                        <a:pt x="30540" y="164236"/>
                        <a:pt x="45135" y="177260"/>
                        <a:pt x="45135" y="177260"/>
                      </a:cubicBezTo>
                      <a:lnTo>
                        <a:pt x="49202" y="226592"/>
                      </a:lnTo>
                      <a:cubicBezTo>
                        <a:pt x="49202" y="226592"/>
                        <a:pt x="42584" y="234708"/>
                        <a:pt x="32629" y="252335"/>
                      </a:cubicBezTo>
                      <a:cubicBezTo>
                        <a:pt x="22683" y="269971"/>
                        <a:pt x="9400" y="297110"/>
                        <a:pt x="9400" y="297110"/>
                      </a:cubicBezTo>
                      <a:lnTo>
                        <a:pt x="24208" y="319996"/>
                      </a:lnTo>
                      <a:cubicBezTo>
                        <a:pt x="24208" y="319996"/>
                        <a:pt x="31889" y="289798"/>
                        <a:pt x="40541" y="269176"/>
                      </a:cubicBezTo>
                      <a:cubicBezTo>
                        <a:pt x="49193" y="248554"/>
                        <a:pt x="58815" y="237508"/>
                        <a:pt x="58815" y="237508"/>
                      </a:cubicBezTo>
                      <a:lnTo>
                        <a:pt x="84447" y="255182"/>
                      </a:lnTo>
                      <a:cubicBezTo>
                        <a:pt x="84447" y="255182"/>
                        <a:pt x="80251" y="279575"/>
                        <a:pt x="85187" y="308747"/>
                      </a:cubicBezTo>
                      <a:cubicBezTo>
                        <a:pt x="90123" y="337919"/>
                        <a:pt x="101594" y="374615"/>
                        <a:pt x="101594" y="374615"/>
                      </a:cubicBezTo>
                      <a:cubicBezTo>
                        <a:pt x="101594" y="374615"/>
                        <a:pt x="92988" y="337595"/>
                        <a:pt x="90955" y="309440"/>
                      </a:cubicBezTo>
                      <a:cubicBezTo>
                        <a:pt x="88930" y="281276"/>
                        <a:pt x="92276" y="259720"/>
                        <a:pt x="92276" y="259720"/>
                      </a:cubicBezTo>
                      <a:lnTo>
                        <a:pt x="132892" y="285260"/>
                      </a:lnTo>
                      <a:cubicBezTo>
                        <a:pt x="132892" y="285260"/>
                        <a:pt x="133798" y="299134"/>
                        <a:pt x="144316" y="315023"/>
                      </a:cubicBezTo>
                      <a:cubicBezTo>
                        <a:pt x="154826" y="330903"/>
                        <a:pt x="174949" y="348798"/>
                        <a:pt x="174949" y="348798"/>
                      </a:cubicBezTo>
                      <a:cubicBezTo>
                        <a:pt x="174949" y="348798"/>
                        <a:pt x="157026" y="325681"/>
                        <a:pt x="148236" y="310901"/>
                      </a:cubicBezTo>
                      <a:cubicBezTo>
                        <a:pt x="139445" y="296111"/>
                        <a:pt x="139797" y="289659"/>
                        <a:pt x="139797" y="289659"/>
                      </a:cubicBezTo>
                      <a:lnTo>
                        <a:pt x="218171" y="311585"/>
                      </a:lnTo>
                      <a:cubicBezTo>
                        <a:pt x="218171" y="311585"/>
                        <a:pt x="164365" y="289068"/>
                        <a:pt x="137236" y="275138"/>
                      </a:cubicBezTo>
                      <a:cubicBezTo>
                        <a:pt x="116771" y="264628"/>
                        <a:pt x="109478" y="258981"/>
                        <a:pt x="109478" y="258981"/>
                      </a:cubicBezTo>
                      <a:cubicBezTo>
                        <a:pt x="109478" y="258981"/>
                        <a:pt x="114553" y="250920"/>
                        <a:pt x="124573" y="243489"/>
                      </a:cubicBezTo>
                      <a:cubicBezTo>
                        <a:pt x="134592" y="236048"/>
                        <a:pt x="148457" y="230918"/>
                        <a:pt x="148457" y="230918"/>
                      </a:cubicBezTo>
                      <a:cubicBezTo>
                        <a:pt x="148457" y="230918"/>
                        <a:pt x="132004" y="230779"/>
                        <a:pt x="120228" y="235789"/>
                      </a:cubicBezTo>
                      <a:cubicBezTo>
                        <a:pt x="108452" y="240808"/>
                        <a:pt x="101344" y="250967"/>
                        <a:pt x="101344" y="250967"/>
                      </a:cubicBezTo>
                      <a:lnTo>
                        <a:pt x="65702" y="227997"/>
                      </a:lnTo>
                      <a:cubicBezTo>
                        <a:pt x="65702" y="227997"/>
                        <a:pt x="77062" y="212477"/>
                        <a:pt x="86961" y="200285"/>
                      </a:cubicBezTo>
                      <a:cubicBezTo>
                        <a:pt x="96852" y="188084"/>
                        <a:pt x="109395" y="179053"/>
                        <a:pt x="109395" y="179053"/>
                      </a:cubicBezTo>
                      <a:cubicBezTo>
                        <a:pt x="109395" y="179053"/>
                        <a:pt x="126653" y="190034"/>
                        <a:pt x="146905" y="194887"/>
                      </a:cubicBezTo>
                      <a:cubicBezTo>
                        <a:pt x="167166" y="199731"/>
                        <a:pt x="190413" y="198437"/>
                        <a:pt x="190413" y="198437"/>
                      </a:cubicBezTo>
                      <a:cubicBezTo>
                        <a:pt x="190413" y="198437"/>
                        <a:pt x="167822" y="193815"/>
                        <a:pt x="149733" y="187224"/>
                      </a:cubicBezTo>
                      <a:cubicBezTo>
                        <a:pt x="131644" y="180634"/>
                        <a:pt x="118056" y="172093"/>
                        <a:pt x="118056" y="172093"/>
                      </a:cubicBezTo>
                      <a:cubicBezTo>
                        <a:pt x="118056" y="172093"/>
                        <a:pt x="122752" y="161685"/>
                        <a:pt x="143965" y="143808"/>
                      </a:cubicBezTo>
                      <a:cubicBezTo>
                        <a:pt x="171603" y="120524"/>
                        <a:pt x="229568" y="81240"/>
                        <a:pt x="229568"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51" name="Google Shape;12651;p17"/>
              <p:cNvGrpSpPr/>
              <p:nvPr/>
            </p:nvGrpSpPr>
            <p:grpSpPr>
              <a:xfrm>
                <a:off x="2980920" y="1163043"/>
                <a:ext cx="250384" cy="276838"/>
                <a:chOff x="2980920" y="1163043"/>
                <a:chExt cx="250384" cy="276838"/>
              </a:xfrm>
            </p:grpSpPr>
            <p:sp>
              <p:nvSpPr>
                <p:cNvPr id="12652" name="Google Shape;12652;p17"/>
                <p:cNvSpPr/>
                <p:nvPr/>
              </p:nvSpPr>
              <p:spPr>
                <a:xfrm>
                  <a:off x="2980920" y="1163043"/>
                  <a:ext cx="237559" cy="276838"/>
                </a:xfrm>
                <a:custGeom>
                  <a:avLst/>
                  <a:gdLst/>
                  <a:ahLst/>
                  <a:cxnLst/>
                  <a:rect l="l" t="t" r="r" b="b"/>
                  <a:pathLst>
                    <a:path w="237559" h="276838" extrusionOk="0">
                      <a:moveTo>
                        <a:pt x="203696" y="132004"/>
                      </a:moveTo>
                      <a:cubicBezTo>
                        <a:pt x="203696" y="132004"/>
                        <a:pt x="234865" y="101243"/>
                        <a:pt x="237176" y="68096"/>
                      </a:cubicBezTo>
                      <a:cubicBezTo>
                        <a:pt x="240808" y="15908"/>
                        <a:pt x="217441" y="4243"/>
                        <a:pt x="217441" y="4243"/>
                      </a:cubicBezTo>
                      <a:cubicBezTo>
                        <a:pt x="217441" y="4243"/>
                        <a:pt x="214797" y="41577"/>
                        <a:pt x="188602" y="38748"/>
                      </a:cubicBezTo>
                      <a:cubicBezTo>
                        <a:pt x="175005" y="37279"/>
                        <a:pt x="161269" y="18773"/>
                        <a:pt x="161269" y="18773"/>
                      </a:cubicBezTo>
                      <a:cubicBezTo>
                        <a:pt x="161269" y="18773"/>
                        <a:pt x="144733" y="24911"/>
                        <a:pt x="130692" y="20215"/>
                      </a:cubicBezTo>
                      <a:cubicBezTo>
                        <a:pt x="116661" y="15520"/>
                        <a:pt x="105115" y="0"/>
                        <a:pt x="105115" y="0"/>
                      </a:cubicBezTo>
                      <a:cubicBezTo>
                        <a:pt x="105115" y="0"/>
                        <a:pt x="98932" y="18163"/>
                        <a:pt x="99431" y="37186"/>
                      </a:cubicBezTo>
                      <a:cubicBezTo>
                        <a:pt x="99939" y="56209"/>
                        <a:pt x="107131" y="76091"/>
                        <a:pt x="107131" y="76091"/>
                      </a:cubicBezTo>
                      <a:cubicBezTo>
                        <a:pt x="107131" y="76091"/>
                        <a:pt x="97342" y="72394"/>
                        <a:pt x="87821" y="70287"/>
                      </a:cubicBezTo>
                      <a:cubicBezTo>
                        <a:pt x="78300" y="68188"/>
                        <a:pt x="69048" y="67671"/>
                        <a:pt x="69048" y="67671"/>
                      </a:cubicBezTo>
                      <a:cubicBezTo>
                        <a:pt x="69048" y="67671"/>
                        <a:pt x="68244" y="77385"/>
                        <a:pt x="69824" y="85686"/>
                      </a:cubicBezTo>
                      <a:cubicBezTo>
                        <a:pt x="71396" y="93987"/>
                        <a:pt x="75343" y="100891"/>
                        <a:pt x="75343" y="100891"/>
                      </a:cubicBezTo>
                      <a:cubicBezTo>
                        <a:pt x="75343" y="100891"/>
                        <a:pt x="52216" y="106558"/>
                        <a:pt x="33378" y="114137"/>
                      </a:cubicBezTo>
                      <a:cubicBezTo>
                        <a:pt x="14540" y="121726"/>
                        <a:pt x="0" y="131237"/>
                        <a:pt x="0" y="131237"/>
                      </a:cubicBezTo>
                      <a:cubicBezTo>
                        <a:pt x="0" y="131237"/>
                        <a:pt x="14530" y="148485"/>
                        <a:pt x="29440" y="159901"/>
                      </a:cubicBezTo>
                      <a:cubicBezTo>
                        <a:pt x="44349" y="171307"/>
                        <a:pt x="59638" y="176890"/>
                        <a:pt x="59638" y="176890"/>
                      </a:cubicBezTo>
                      <a:cubicBezTo>
                        <a:pt x="59638" y="176890"/>
                        <a:pt x="53722" y="182372"/>
                        <a:pt x="49794" y="188509"/>
                      </a:cubicBezTo>
                      <a:cubicBezTo>
                        <a:pt x="45865" y="194647"/>
                        <a:pt x="43915" y="201431"/>
                        <a:pt x="43915" y="201431"/>
                      </a:cubicBezTo>
                      <a:cubicBezTo>
                        <a:pt x="43915" y="201431"/>
                        <a:pt x="57715" y="205341"/>
                        <a:pt x="71581" y="203742"/>
                      </a:cubicBezTo>
                      <a:cubicBezTo>
                        <a:pt x="85446" y="202134"/>
                        <a:pt x="99385" y="195007"/>
                        <a:pt x="99385" y="195007"/>
                      </a:cubicBezTo>
                      <a:cubicBezTo>
                        <a:pt x="99385" y="195007"/>
                        <a:pt x="83486" y="217127"/>
                        <a:pt x="75629" y="237582"/>
                      </a:cubicBezTo>
                      <a:cubicBezTo>
                        <a:pt x="67772" y="258047"/>
                        <a:pt x="67957" y="276839"/>
                        <a:pt x="67957" y="276839"/>
                      </a:cubicBezTo>
                      <a:cubicBezTo>
                        <a:pt x="67957" y="276839"/>
                        <a:pt x="87303" y="260228"/>
                        <a:pt x="103794" y="255274"/>
                      </a:cubicBezTo>
                      <a:cubicBezTo>
                        <a:pt x="120284" y="250310"/>
                        <a:pt x="133909" y="257003"/>
                        <a:pt x="133909" y="257003"/>
                      </a:cubicBezTo>
                      <a:cubicBezTo>
                        <a:pt x="133909" y="257003"/>
                        <a:pt x="142930" y="224910"/>
                        <a:pt x="178369" y="233515"/>
                      </a:cubicBezTo>
                      <a:cubicBezTo>
                        <a:pt x="192419" y="236926"/>
                        <a:pt x="194064" y="250994"/>
                        <a:pt x="194064" y="250994"/>
                      </a:cubicBezTo>
                      <a:cubicBezTo>
                        <a:pt x="194064" y="250994"/>
                        <a:pt x="213346" y="230724"/>
                        <a:pt x="216424" y="200766"/>
                      </a:cubicBezTo>
                      <a:cubicBezTo>
                        <a:pt x="219511" y="170808"/>
                        <a:pt x="203696" y="132004"/>
                        <a:pt x="203696"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3" name="Google Shape;12653;p17"/>
                <p:cNvSpPr/>
                <p:nvPr/>
              </p:nvSpPr>
              <p:spPr>
                <a:xfrm>
                  <a:off x="3006349" y="1197373"/>
                  <a:ext cx="224955" cy="205757"/>
                </a:xfrm>
                <a:custGeom>
                  <a:avLst/>
                  <a:gdLst/>
                  <a:ahLst/>
                  <a:cxnLst/>
                  <a:rect l="l" t="t" r="r" b="b"/>
                  <a:pathLst>
                    <a:path w="224955" h="205757" extrusionOk="0">
                      <a:moveTo>
                        <a:pt x="0" y="100540"/>
                      </a:moveTo>
                      <a:cubicBezTo>
                        <a:pt x="0" y="100540"/>
                        <a:pt x="54259" y="111207"/>
                        <a:pt x="81323" y="110014"/>
                      </a:cubicBezTo>
                      <a:cubicBezTo>
                        <a:pt x="96418" y="109349"/>
                        <a:pt x="106391" y="107547"/>
                        <a:pt x="106391" y="107547"/>
                      </a:cubicBezTo>
                      <a:cubicBezTo>
                        <a:pt x="106391" y="107547"/>
                        <a:pt x="101409" y="112945"/>
                        <a:pt x="87008" y="123186"/>
                      </a:cubicBezTo>
                      <a:cubicBezTo>
                        <a:pt x="72597" y="133428"/>
                        <a:pt x="48777" y="148513"/>
                        <a:pt x="48777" y="148513"/>
                      </a:cubicBezTo>
                      <a:cubicBezTo>
                        <a:pt x="48777" y="148513"/>
                        <a:pt x="72773" y="139242"/>
                        <a:pt x="89106" y="129121"/>
                      </a:cubicBezTo>
                      <a:cubicBezTo>
                        <a:pt x="105449" y="118999"/>
                        <a:pt x="114137" y="108018"/>
                        <a:pt x="114137" y="108018"/>
                      </a:cubicBezTo>
                      <a:cubicBezTo>
                        <a:pt x="114137" y="108018"/>
                        <a:pt x="127531" y="108693"/>
                        <a:pt x="140305" y="106918"/>
                      </a:cubicBezTo>
                      <a:cubicBezTo>
                        <a:pt x="153070" y="105143"/>
                        <a:pt x="165225" y="100919"/>
                        <a:pt x="165225" y="100919"/>
                      </a:cubicBezTo>
                      <a:lnTo>
                        <a:pt x="143531" y="132162"/>
                      </a:lnTo>
                      <a:cubicBezTo>
                        <a:pt x="143531" y="132162"/>
                        <a:pt x="135767" y="129583"/>
                        <a:pt x="122576" y="133835"/>
                      </a:cubicBezTo>
                      <a:cubicBezTo>
                        <a:pt x="109395" y="138087"/>
                        <a:pt x="90789" y="149169"/>
                        <a:pt x="90789" y="149169"/>
                      </a:cubicBezTo>
                      <a:cubicBezTo>
                        <a:pt x="90789" y="149169"/>
                        <a:pt x="109127" y="142819"/>
                        <a:pt x="120700" y="139917"/>
                      </a:cubicBezTo>
                      <a:cubicBezTo>
                        <a:pt x="132282" y="137014"/>
                        <a:pt x="137098" y="137560"/>
                        <a:pt x="137098" y="137560"/>
                      </a:cubicBezTo>
                      <a:lnTo>
                        <a:pt x="113028" y="163598"/>
                      </a:lnTo>
                      <a:lnTo>
                        <a:pt x="80039" y="196163"/>
                      </a:lnTo>
                      <a:lnTo>
                        <a:pt x="115441" y="168608"/>
                      </a:lnTo>
                      <a:cubicBezTo>
                        <a:pt x="115441" y="168608"/>
                        <a:pt x="117825" y="172805"/>
                        <a:pt x="115496" y="182085"/>
                      </a:cubicBezTo>
                      <a:cubicBezTo>
                        <a:pt x="113176" y="191375"/>
                        <a:pt x="106142" y="205757"/>
                        <a:pt x="106142" y="205757"/>
                      </a:cubicBezTo>
                      <a:cubicBezTo>
                        <a:pt x="106142" y="205757"/>
                        <a:pt x="116023" y="191874"/>
                        <a:pt x="119803" y="181142"/>
                      </a:cubicBezTo>
                      <a:cubicBezTo>
                        <a:pt x="123584" y="170411"/>
                        <a:pt x="121264" y="162840"/>
                        <a:pt x="121264" y="162840"/>
                      </a:cubicBezTo>
                      <a:lnTo>
                        <a:pt x="140287" y="141821"/>
                      </a:lnTo>
                      <a:lnTo>
                        <a:pt x="151600" y="130285"/>
                      </a:lnTo>
                      <a:cubicBezTo>
                        <a:pt x="151600" y="130285"/>
                        <a:pt x="155289" y="136497"/>
                        <a:pt x="155741" y="149400"/>
                      </a:cubicBezTo>
                      <a:cubicBezTo>
                        <a:pt x="156204" y="162304"/>
                        <a:pt x="153431" y="181891"/>
                        <a:pt x="153431" y="181891"/>
                      </a:cubicBezTo>
                      <a:cubicBezTo>
                        <a:pt x="153431" y="181891"/>
                        <a:pt x="160465" y="163820"/>
                        <a:pt x="161500" y="149243"/>
                      </a:cubicBezTo>
                      <a:cubicBezTo>
                        <a:pt x="162526" y="134667"/>
                        <a:pt x="157563" y="123593"/>
                        <a:pt x="157563" y="123593"/>
                      </a:cubicBezTo>
                      <a:lnTo>
                        <a:pt x="172823" y="99976"/>
                      </a:lnTo>
                      <a:cubicBezTo>
                        <a:pt x="172823" y="99976"/>
                        <a:pt x="180181" y="98710"/>
                        <a:pt x="193214" y="94366"/>
                      </a:cubicBezTo>
                      <a:cubicBezTo>
                        <a:pt x="206247" y="90021"/>
                        <a:pt x="224956" y="82599"/>
                        <a:pt x="224956" y="82599"/>
                      </a:cubicBezTo>
                      <a:lnTo>
                        <a:pt x="223449" y="67005"/>
                      </a:lnTo>
                      <a:cubicBezTo>
                        <a:pt x="223449" y="67005"/>
                        <a:pt x="207347" y="77811"/>
                        <a:pt x="194092" y="83967"/>
                      </a:cubicBezTo>
                      <a:cubicBezTo>
                        <a:pt x="180828" y="90123"/>
                        <a:pt x="170411" y="91629"/>
                        <a:pt x="170411" y="91629"/>
                      </a:cubicBezTo>
                      <a:lnTo>
                        <a:pt x="159800" y="74502"/>
                      </a:lnTo>
                      <a:cubicBezTo>
                        <a:pt x="159800" y="74502"/>
                        <a:pt x="171474" y="65055"/>
                        <a:pt x="178813" y="50182"/>
                      </a:cubicBezTo>
                      <a:cubicBezTo>
                        <a:pt x="186143" y="35319"/>
                        <a:pt x="191883" y="14725"/>
                        <a:pt x="191883" y="14725"/>
                      </a:cubicBezTo>
                      <a:cubicBezTo>
                        <a:pt x="191883" y="14725"/>
                        <a:pt x="184128" y="34431"/>
                        <a:pt x="175227" y="47807"/>
                      </a:cubicBezTo>
                      <a:cubicBezTo>
                        <a:pt x="166325" y="61173"/>
                        <a:pt x="156250" y="69649"/>
                        <a:pt x="156250" y="69649"/>
                      </a:cubicBezTo>
                      <a:lnTo>
                        <a:pt x="138540" y="43610"/>
                      </a:lnTo>
                      <a:cubicBezTo>
                        <a:pt x="138540" y="43610"/>
                        <a:pt x="142995" y="37057"/>
                        <a:pt x="141784" y="26159"/>
                      </a:cubicBezTo>
                      <a:cubicBezTo>
                        <a:pt x="140573" y="15251"/>
                        <a:pt x="133715" y="0"/>
                        <a:pt x="133715" y="0"/>
                      </a:cubicBezTo>
                      <a:cubicBezTo>
                        <a:pt x="133715" y="0"/>
                        <a:pt x="137209" y="16804"/>
                        <a:pt x="137671" y="26602"/>
                      </a:cubicBezTo>
                      <a:cubicBezTo>
                        <a:pt x="138133" y="36391"/>
                        <a:pt x="135554" y="39164"/>
                        <a:pt x="135554" y="39164"/>
                      </a:cubicBezTo>
                      <a:lnTo>
                        <a:pt x="91426" y="1202"/>
                      </a:lnTo>
                      <a:cubicBezTo>
                        <a:pt x="91426" y="1202"/>
                        <a:pt x="119008" y="30614"/>
                        <a:pt x="131968" y="46596"/>
                      </a:cubicBezTo>
                      <a:cubicBezTo>
                        <a:pt x="141747" y="58658"/>
                        <a:pt x="144539" y="63816"/>
                        <a:pt x="144539" y="63816"/>
                      </a:cubicBezTo>
                      <a:cubicBezTo>
                        <a:pt x="144539" y="63816"/>
                        <a:pt x="138235" y="65619"/>
                        <a:pt x="128862" y="65360"/>
                      </a:cubicBezTo>
                      <a:cubicBezTo>
                        <a:pt x="119498" y="65101"/>
                        <a:pt x="108406" y="62430"/>
                        <a:pt x="108406" y="62430"/>
                      </a:cubicBezTo>
                      <a:cubicBezTo>
                        <a:pt x="108406" y="62430"/>
                        <a:pt x="119295" y="68392"/>
                        <a:pt x="128954" y="70370"/>
                      </a:cubicBezTo>
                      <a:cubicBezTo>
                        <a:pt x="138614" y="72348"/>
                        <a:pt x="147034" y="70333"/>
                        <a:pt x="147034" y="70333"/>
                      </a:cubicBezTo>
                      <a:lnTo>
                        <a:pt x="162369" y="93432"/>
                      </a:lnTo>
                      <a:cubicBezTo>
                        <a:pt x="162369" y="93432"/>
                        <a:pt x="149160" y="96316"/>
                        <a:pt x="138142" y="98248"/>
                      </a:cubicBezTo>
                      <a:cubicBezTo>
                        <a:pt x="127124" y="100170"/>
                        <a:pt x="115496" y="99727"/>
                        <a:pt x="115496" y="99727"/>
                      </a:cubicBezTo>
                      <a:cubicBezTo>
                        <a:pt x="115496" y="99727"/>
                        <a:pt x="108027" y="88607"/>
                        <a:pt x="96325" y="79169"/>
                      </a:cubicBezTo>
                      <a:cubicBezTo>
                        <a:pt x="84623" y="69723"/>
                        <a:pt x="68687" y="61958"/>
                        <a:pt x="68687" y="61958"/>
                      </a:cubicBezTo>
                      <a:cubicBezTo>
                        <a:pt x="68687" y="61958"/>
                        <a:pt x="82026" y="72144"/>
                        <a:pt x="91657" y="81591"/>
                      </a:cubicBezTo>
                      <a:cubicBezTo>
                        <a:pt x="101280" y="91038"/>
                        <a:pt x="107205" y="99745"/>
                        <a:pt x="107205" y="99745"/>
                      </a:cubicBezTo>
                      <a:cubicBezTo>
                        <a:pt x="107205" y="99745"/>
                        <a:pt x="100300" y="102740"/>
                        <a:pt x="79687" y="103147"/>
                      </a:cubicBezTo>
                      <a:cubicBezTo>
                        <a:pt x="52835" y="103692"/>
                        <a:pt x="0" y="100540"/>
                        <a:pt x="0"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54" name="Google Shape;12654;p17"/>
              <p:cNvGrpSpPr/>
              <p:nvPr/>
            </p:nvGrpSpPr>
            <p:grpSpPr>
              <a:xfrm>
                <a:off x="2236524" y="1463277"/>
                <a:ext cx="333731" cy="323545"/>
                <a:chOff x="2236524" y="1463277"/>
                <a:chExt cx="333731" cy="323545"/>
              </a:xfrm>
            </p:grpSpPr>
            <p:sp>
              <p:nvSpPr>
                <p:cNvPr id="12655" name="Google Shape;12655;p17"/>
                <p:cNvSpPr/>
                <p:nvPr/>
              </p:nvSpPr>
              <p:spPr>
                <a:xfrm>
                  <a:off x="2236524" y="1463277"/>
                  <a:ext cx="333731" cy="300431"/>
                </a:xfrm>
                <a:custGeom>
                  <a:avLst/>
                  <a:gdLst/>
                  <a:ahLst/>
                  <a:cxnLst/>
                  <a:rect l="l" t="t" r="r" b="b"/>
                  <a:pathLst>
                    <a:path w="333731" h="300431" extrusionOk="0">
                      <a:moveTo>
                        <a:pt x="186753" y="264730"/>
                      </a:moveTo>
                      <a:cubicBezTo>
                        <a:pt x="186753" y="264730"/>
                        <a:pt x="226805" y="301463"/>
                        <a:pt x="264721" y="300409"/>
                      </a:cubicBezTo>
                      <a:cubicBezTo>
                        <a:pt x="324433" y="298746"/>
                        <a:pt x="333732" y="266967"/>
                        <a:pt x="333732" y="266967"/>
                      </a:cubicBezTo>
                      <a:cubicBezTo>
                        <a:pt x="333732" y="266967"/>
                        <a:pt x="291018" y="268085"/>
                        <a:pt x="289826" y="233709"/>
                      </a:cubicBezTo>
                      <a:cubicBezTo>
                        <a:pt x="289206" y="215869"/>
                        <a:pt x="307859" y="195756"/>
                        <a:pt x="307859" y="195756"/>
                      </a:cubicBezTo>
                      <a:cubicBezTo>
                        <a:pt x="307859" y="195756"/>
                        <a:pt x="298145" y="175032"/>
                        <a:pt x="301103" y="156222"/>
                      </a:cubicBezTo>
                      <a:cubicBezTo>
                        <a:pt x="304070" y="137412"/>
                        <a:pt x="319710" y="120515"/>
                        <a:pt x="319710" y="120515"/>
                      </a:cubicBezTo>
                      <a:cubicBezTo>
                        <a:pt x="319710" y="120515"/>
                        <a:pt x="298108" y="114701"/>
                        <a:pt x="276654" y="117677"/>
                      </a:cubicBezTo>
                      <a:cubicBezTo>
                        <a:pt x="255200" y="120663"/>
                        <a:pt x="233885" y="132439"/>
                        <a:pt x="233885" y="132439"/>
                      </a:cubicBezTo>
                      <a:cubicBezTo>
                        <a:pt x="233885" y="132439"/>
                        <a:pt x="236427" y="119267"/>
                        <a:pt x="237222" y="106641"/>
                      </a:cubicBezTo>
                      <a:cubicBezTo>
                        <a:pt x="238008" y="94014"/>
                        <a:pt x="237037" y="81933"/>
                        <a:pt x="237037" y="81933"/>
                      </a:cubicBezTo>
                      <a:cubicBezTo>
                        <a:pt x="237037" y="81933"/>
                        <a:pt x="225908" y="82081"/>
                        <a:pt x="216766" y="85141"/>
                      </a:cubicBezTo>
                      <a:cubicBezTo>
                        <a:pt x="207624" y="88200"/>
                        <a:pt x="200479" y="94181"/>
                        <a:pt x="200479" y="94181"/>
                      </a:cubicBezTo>
                      <a:cubicBezTo>
                        <a:pt x="200479" y="94181"/>
                        <a:pt x="190192" y="64824"/>
                        <a:pt x="178443" y="41272"/>
                      </a:cubicBezTo>
                      <a:cubicBezTo>
                        <a:pt x="166695" y="17729"/>
                        <a:pt x="153486" y="0"/>
                        <a:pt x="153486" y="0"/>
                      </a:cubicBezTo>
                      <a:cubicBezTo>
                        <a:pt x="153486" y="0"/>
                        <a:pt x="136386" y="20992"/>
                        <a:pt x="125969" y="41761"/>
                      </a:cubicBezTo>
                      <a:cubicBezTo>
                        <a:pt x="115542" y="62531"/>
                        <a:pt x="111789" y="83070"/>
                        <a:pt x="111789" y="83070"/>
                      </a:cubicBezTo>
                      <a:cubicBezTo>
                        <a:pt x="111789" y="83070"/>
                        <a:pt x="104589" y="76054"/>
                        <a:pt x="96981" y="71701"/>
                      </a:cubicBezTo>
                      <a:cubicBezTo>
                        <a:pt x="89374" y="67347"/>
                        <a:pt x="81360" y="65646"/>
                        <a:pt x="81360" y="65646"/>
                      </a:cubicBezTo>
                      <a:cubicBezTo>
                        <a:pt x="81360" y="65646"/>
                        <a:pt x="79243" y="84041"/>
                        <a:pt x="83384" y="101862"/>
                      </a:cubicBezTo>
                      <a:cubicBezTo>
                        <a:pt x="87525" y="119683"/>
                        <a:pt x="97933" y="136922"/>
                        <a:pt x="97933" y="136922"/>
                      </a:cubicBezTo>
                      <a:cubicBezTo>
                        <a:pt x="97933" y="136922"/>
                        <a:pt x="70213" y="118981"/>
                        <a:pt x="45736" y="111272"/>
                      </a:cubicBezTo>
                      <a:cubicBezTo>
                        <a:pt x="21250" y="103563"/>
                        <a:pt x="0" y="106095"/>
                        <a:pt x="0" y="106095"/>
                      </a:cubicBezTo>
                      <a:cubicBezTo>
                        <a:pt x="0" y="106095"/>
                        <a:pt x="22045" y="129194"/>
                        <a:pt x="30420" y="150010"/>
                      </a:cubicBezTo>
                      <a:cubicBezTo>
                        <a:pt x="38804" y="170827"/>
                        <a:pt x="33507" y="189360"/>
                        <a:pt x="33507" y="189360"/>
                      </a:cubicBezTo>
                      <a:cubicBezTo>
                        <a:pt x="33507" y="189360"/>
                        <a:pt x="71368" y="197142"/>
                        <a:pt x="67560" y="244247"/>
                      </a:cubicBezTo>
                      <a:cubicBezTo>
                        <a:pt x="66053" y="262918"/>
                        <a:pt x="50404" y="266773"/>
                        <a:pt x="50404" y="266773"/>
                      </a:cubicBezTo>
                      <a:cubicBezTo>
                        <a:pt x="50404" y="266773"/>
                        <a:pt x="76581" y="289345"/>
                        <a:pt x="111022" y="289687"/>
                      </a:cubicBezTo>
                      <a:cubicBezTo>
                        <a:pt x="145463" y="290020"/>
                        <a:pt x="186753" y="264730"/>
                        <a:pt x="186753"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6" name="Google Shape;12656;p17"/>
                <p:cNvSpPr/>
                <p:nvPr/>
              </p:nvSpPr>
              <p:spPr>
                <a:xfrm>
                  <a:off x="2288796" y="1496756"/>
                  <a:ext cx="237619" cy="290066"/>
                </a:xfrm>
                <a:custGeom>
                  <a:avLst/>
                  <a:gdLst/>
                  <a:ahLst/>
                  <a:cxnLst/>
                  <a:rect l="l" t="t" r="r" b="b"/>
                  <a:pathLst>
                    <a:path w="237619" h="290066" extrusionOk="0">
                      <a:moveTo>
                        <a:pt x="101363" y="0"/>
                      </a:moveTo>
                      <a:cubicBezTo>
                        <a:pt x="101363" y="0"/>
                        <a:pt x="98377" y="71803"/>
                        <a:pt x="104256" y="106816"/>
                      </a:cubicBezTo>
                      <a:cubicBezTo>
                        <a:pt x="107537" y="126348"/>
                        <a:pt x="111253" y="139076"/>
                        <a:pt x="111253" y="139076"/>
                      </a:cubicBezTo>
                      <a:cubicBezTo>
                        <a:pt x="111253" y="139076"/>
                        <a:pt x="104311" y="133262"/>
                        <a:pt x="90298" y="115801"/>
                      </a:cubicBezTo>
                      <a:cubicBezTo>
                        <a:pt x="76285" y="98349"/>
                        <a:pt x="55211" y="69242"/>
                        <a:pt x="55211" y="69242"/>
                      </a:cubicBezTo>
                      <a:cubicBezTo>
                        <a:pt x="55211" y="69242"/>
                        <a:pt x="69723" y="99274"/>
                        <a:pt x="83930" y="119267"/>
                      </a:cubicBezTo>
                      <a:cubicBezTo>
                        <a:pt x="98137" y="139261"/>
                        <a:pt x="112020" y="149206"/>
                        <a:pt x="112020" y="149206"/>
                      </a:cubicBezTo>
                      <a:cubicBezTo>
                        <a:pt x="112020" y="149206"/>
                        <a:pt x="113499" y="166686"/>
                        <a:pt x="117649" y="183056"/>
                      </a:cubicBezTo>
                      <a:cubicBezTo>
                        <a:pt x="121800" y="199435"/>
                        <a:pt x="128612" y="214705"/>
                        <a:pt x="128612" y="214705"/>
                      </a:cubicBezTo>
                      <a:lnTo>
                        <a:pt x="89605" y="190349"/>
                      </a:lnTo>
                      <a:cubicBezTo>
                        <a:pt x="89605" y="190349"/>
                        <a:pt x="91223" y="179941"/>
                        <a:pt x="84198" y="163330"/>
                      </a:cubicBezTo>
                      <a:cubicBezTo>
                        <a:pt x="77173" y="146720"/>
                        <a:pt x="61515" y="123907"/>
                        <a:pt x="61515" y="123907"/>
                      </a:cubicBezTo>
                      <a:cubicBezTo>
                        <a:pt x="61515" y="123907"/>
                        <a:pt x="71775" y="146942"/>
                        <a:pt x="77006" y="161630"/>
                      </a:cubicBezTo>
                      <a:cubicBezTo>
                        <a:pt x="82229" y="176317"/>
                        <a:pt x="82423" y="182649"/>
                        <a:pt x="82423" y="182649"/>
                      </a:cubicBezTo>
                      <a:lnTo>
                        <a:pt x="48897" y="154558"/>
                      </a:lnTo>
                      <a:lnTo>
                        <a:pt x="6498" y="115681"/>
                      </a:lnTo>
                      <a:lnTo>
                        <a:pt x="43629" y="158302"/>
                      </a:lnTo>
                      <a:cubicBezTo>
                        <a:pt x="43629" y="158302"/>
                        <a:pt x="39275" y="161916"/>
                        <a:pt x="28377" y="160030"/>
                      </a:cubicBezTo>
                      <a:cubicBezTo>
                        <a:pt x="17470" y="158145"/>
                        <a:pt x="0" y="150769"/>
                        <a:pt x="0" y="150769"/>
                      </a:cubicBezTo>
                      <a:cubicBezTo>
                        <a:pt x="0" y="150769"/>
                        <a:pt x="17377" y="161907"/>
                        <a:pt x="30161" y="165512"/>
                      </a:cubicBezTo>
                      <a:cubicBezTo>
                        <a:pt x="42954" y="169107"/>
                        <a:pt x="51134" y="165170"/>
                        <a:pt x="51134" y="165170"/>
                      </a:cubicBezTo>
                      <a:lnTo>
                        <a:pt x="78125" y="187308"/>
                      </a:lnTo>
                      <a:lnTo>
                        <a:pt x="93081" y="200600"/>
                      </a:lnTo>
                      <a:cubicBezTo>
                        <a:pt x="93081" y="200600"/>
                        <a:pt x="86666" y="206146"/>
                        <a:pt x="72135" y="208318"/>
                      </a:cubicBezTo>
                      <a:cubicBezTo>
                        <a:pt x="57605" y="210490"/>
                        <a:pt x="34949" y="209288"/>
                        <a:pt x="34949" y="209288"/>
                      </a:cubicBezTo>
                      <a:cubicBezTo>
                        <a:pt x="34949" y="209288"/>
                        <a:pt x="56588" y="216212"/>
                        <a:pt x="73272" y="215768"/>
                      </a:cubicBezTo>
                      <a:cubicBezTo>
                        <a:pt x="89947" y="215334"/>
                        <a:pt x="101668" y="207523"/>
                        <a:pt x="101668" y="207523"/>
                      </a:cubicBezTo>
                      <a:lnTo>
                        <a:pt x="130960" y="224457"/>
                      </a:lnTo>
                      <a:cubicBezTo>
                        <a:pt x="130960" y="224457"/>
                        <a:pt x="133631" y="233866"/>
                        <a:pt x="140730" y="250264"/>
                      </a:cubicBezTo>
                      <a:cubicBezTo>
                        <a:pt x="147838" y="266671"/>
                        <a:pt x="159374" y="290066"/>
                        <a:pt x="159374" y="290066"/>
                      </a:cubicBezTo>
                      <a:lnTo>
                        <a:pt x="176779" y="286202"/>
                      </a:lnTo>
                      <a:cubicBezTo>
                        <a:pt x="176779" y="286202"/>
                        <a:pt x="161842" y="266597"/>
                        <a:pt x="152654" y="250125"/>
                      </a:cubicBezTo>
                      <a:cubicBezTo>
                        <a:pt x="143466" y="233654"/>
                        <a:pt x="140009" y="220306"/>
                        <a:pt x="140009" y="220306"/>
                      </a:cubicBezTo>
                      <a:lnTo>
                        <a:pt x="157627" y="204426"/>
                      </a:lnTo>
                      <a:cubicBezTo>
                        <a:pt x="157627" y="204426"/>
                        <a:pt x="170281" y="218439"/>
                        <a:pt x="188352" y="226148"/>
                      </a:cubicBezTo>
                      <a:cubicBezTo>
                        <a:pt x="206414" y="233857"/>
                        <a:pt x="230696" y="238793"/>
                        <a:pt x="230696" y="238793"/>
                      </a:cubicBezTo>
                      <a:cubicBezTo>
                        <a:pt x="230696" y="238793"/>
                        <a:pt x="207079" y="231130"/>
                        <a:pt x="190441" y="221203"/>
                      </a:cubicBezTo>
                      <a:cubicBezTo>
                        <a:pt x="173812" y="211266"/>
                        <a:pt x="162526" y="199222"/>
                        <a:pt x="162526" y="199222"/>
                      </a:cubicBezTo>
                      <a:lnTo>
                        <a:pt x="189036" y="173027"/>
                      </a:lnTo>
                      <a:cubicBezTo>
                        <a:pt x="189036" y="173027"/>
                        <a:pt x="197207" y="178009"/>
                        <a:pt x="209353" y="175106"/>
                      </a:cubicBezTo>
                      <a:cubicBezTo>
                        <a:pt x="221499" y="172204"/>
                        <a:pt x="237619" y="161417"/>
                        <a:pt x="237619" y="161417"/>
                      </a:cubicBezTo>
                      <a:cubicBezTo>
                        <a:pt x="237619" y="161417"/>
                        <a:pt x="219169" y="168026"/>
                        <a:pt x="208161" y="169819"/>
                      </a:cubicBezTo>
                      <a:cubicBezTo>
                        <a:pt x="197152" y="171612"/>
                        <a:pt x="193575" y="168599"/>
                        <a:pt x="193575" y="168599"/>
                      </a:cubicBezTo>
                      <a:lnTo>
                        <a:pt x="229171" y="106631"/>
                      </a:lnTo>
                      <a:cubicBezTo>
                        <a:pt x="229171" y="106631"/>
                        <a:pt x="200489" y="146064"/>
                        <a:pt x="184562" y="164856"/>
                      </a:cubicBezTo>
                      <a:cubicBezTo>
                        <a:pt x="172537" y="179035"/>
                        <a:pt x="167175" y="183296"/>
                        <a:pt x="167175" y="183296"/>
                      </a:cubicBezTo>
                      <a:cubicBezTo>
                        <a:pt x="167175" y="183296"/>
                        <a:pt x="164079" y="175319"/>
                        <a:pt x="162794" y="163118"/>
                      </a:cubicBezTo>
                      <a:cubicBezTo>
                        <a:pt x="161518" y="150916"/>
                        <a:pt x="162683" y="136183"/>
                        <a:pt x="162683" y="136183"/>
                      </a:cubicBezTo>
                      <a:cubicBezTo>
                        <a:pt x="162683" y="136183"/>
                        <a:pt x="157757" y="151064"/>
                        <a:pt x="157137" y="163848"/>
                      </a:cubicBezTo>
                      <a:cubicBezTo>
                        <a:pt x="156518" y="176631"/>
                        <a:pt x="160206" y="187326"/>
                        <a:pt x="160206" y="187326"/>
                      </a:cubicBezTo>
                      <a:lnTo>
                        <a:pt x="136617" y="210074"/>
                      </a:lnTo>
                      <a:cubicBezTo>
                        <a:pt x="136617" y="210074"/>
                        <a:pt x="131136" y="193279"/>
                        <a:pt x="127105" y="179201"/>
                      </a:cubicBezTo>
                      <a:cubicBezTo>
                        <a:pt x="123085" y="165114"/>
                        <a:pt x="121633" y="149955"/>
                        <a:pt x="121633" y="149955"/>
                      </a:cubicBezTo>
                      <a:cubicBezTo>
                        <a:pt x="121633" y="149955"/>
                        <a:pt x="132975" y="138891"/>
                        <a:pt x="141710" y="122530"/>
                      </a:cubicBezTo>
                      <a:cubicBezTo>
                        <a:pt x="150436" y="106169"/>
                        <a:pt x="156564" y="84531"/>
                        <a:pt x="156564" y="84531"/>
                      </a:cubicBezTo>
                      <a:cubicBezTo>
                        <a:pt x="156564" y="84531"/>
                        <a:pt x="147265" y="103091"/>
                        <a:pt x="138179" y="116762"/>
                      </a:cubicBezTo>
                      <a:cubicBezTo>
                        <a:pt x="129093" y="130424"/>
                        <a:pt x="120219" y="139187"/>
                        <a:pt x="120219" y="139187"/>
                      </a:cubicBezTo>
                      <a:cubicBezTo>
                        <a:pt x="120219" y="139187"/>
                        <a:pt x="115681" y="130581"/>
                        <a:pt x="111761" y="103849"/>
                      </a:cubicBezTo>
                      <a:cubicBezTo>
                        <a:pt x="106650" y="69029"/>
                        <a:pt x="101363" y="0"/>
                        <a:pt x="1013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57" name="Google Shape;12657;p17"/>
              <p:cNvGrpSpPr/>
              <p:nvPr/>
            </p:nvGrpSpPr>
            <p:grpSpPr>
              <a:xfrm>
                <a:off x="1927352" y="1544068"/>
                <a:ext cx="303090" cy="204311"/>
                <a:chOff x="1927352" y="1544068"/>
                <a:chExt cx="303090" cy="204311"/>
              </a:xfrm>
            </p:grpSpPr>
            <p:sp>
              <p:nvSpPr>
                <p:cNvPr id="12658" name="Google Shape;12658;p17"/>
                <p:cNvSpPr/>
                <p:nvPr/>
              </p:nvSpPr>
              <p:spPr>
                <a:xfrm>
                  <a:off x="1927352" y="1544068"/>
                  <a:ext cx="303090" cy="204311"/>
                </a:xfrm>
                <a:custGeom>
                  <a:avLst/>
                  <a:gdLst/>
                  <a:ahLst/>
                  <a:cxnLst/>
                  <a:rect l="l" t="t" r="r" b="b"/>
                  <a:pathLst>
                    <a:path w="303090" h="204311" extrusionOk="0">
                      <a:moveTo>
                        <a:pt x="119988" y="36415"/>
                      </a:moveTo>
                      <a:cubicBezTo>
                        <a:pt x="119988" y="36415"/>
                        <a:pt x="80196" y="21044"/>
                        <a:pt x="49554" y="30222"/>
                      </a:cubicBezTo>
                      <a:cubicBezTo>
                        <a:pt x="1313" y="44679"/>
                        <a:pt x="0" y="67806"/>
                        <a:pt x="0" y="67806"/>
                      </a:cubicBezTo>
                      <a:cubicBezTo>
                        <a:pt x="0" y="67806"/>
                        <a:pt x="34524" y="57509"/>
                        <a:pt x="42242" y="80007"/>
                      </a:cubicBezTo>
                      <a:cubicBezTo>
                        <a:pt x="46254" y="91691"/>
                        <a:pt x="35042" y="109179"/>
                        <a:pt x="35042" y="109179"/>
                      </a:cubicBezTo>
                      <a:cubicBezTo>
                        <a:pt x="35042" y="109179"/>
                        <a:pt x="47012" y="120733"/>
                        <a:pt x="48306" y="133850"/>
                      </a:cubicBezTo>
                      <a:cubicBezTo>
                        <a:pt x="49591" y="146975"/>
                        <a:pt x="40190" y="161663"/>
                        <a:pt x="40190" y="161663"/>
                      </a:cubicBezTo>
                      <a:cubicBezTo>
                        <a:pt x="40190" y="161663"/>
                        <a:pt x="58899" y="160683"/>
                        <a:pt x="75768" y="153908"/>
                      </a:cubicBezTo>
                      <a:cubicBezTo>
                        <a:pt x="92637" y="147132"/>
                        <a:pt x="107658" y="134571"/>
                        <a:pt x="107658" y="134571"/>
                      </a:cubicBezTo>
                      <a:cubicBezTo>
                        <a:pt x="107658" y="134571"/>
                        <a:pt x="108175" y="143870"/>
                        <a:pt x="110015" y="152401"/>
                      </a:cubicBezTo>
                      <a:cubicBezTo>
                        <a:pt x="111863" y="160942"/>
                        <a:pt x="115024" y="168725"/>
                        <a:pt x="115024" y="168725"/>
                      </a:cubicBezTo>
                      <a:cubicBezTo>
                        <a:pt x="115024" y="168725"/>
                        <a:pt x="124046" y="166137"/>
                        <a:pt x="130877" y="162070"/>
                      </a:cubicBezTo>
                      <a:cubicBezTo>
                        <a:pt x="137717" y="157993"/>
                        <a:pt x="142357" y="152438"/>
                        <a:pt x="142357" y="152438"/>
                      </a:cubicBezTo>
                      <a:cubicBezTo>
                        <a:pt x="142357" y="152438"/>
                        <a:pt x="156499" y="169585"/>
                        <a:pt x="170679" y="182553"/>
                      </a:cubicBezTo>
                      <a:cubicBezTo>
                        <a:pt x="184867" y="195512"/>
                        <a:pt x="199093" y="204312"/>
                        <a:pt x="199093" y="204312"/>
                      </a:cubicBezTo>
                      <a:cubicBezTo>
                        <a:pt x="199093" y="204312"/>
                        <a:pt x="208872" y="186583"/>
                        <a:pt x="213272" y="170490"/>
                      </a:cubicBezTo>
                      <a:cubicBezTo>
                        <a:pt x="217672" y="154407"/>
                        <a:pt x="216683" y="139969"/>
                        <a:pt x="216683" y="139969"/>
                      </a:cubicBezTo>
                      <a:cubicBezTo>
                        <a:pt x="216683" y="139969"/>
                        <a:pt x="223921" y="143001"/>
                        <a:pt x="230964" y="144184"/>
                      </a:cubicBezTo>
                      <a:cubicBezTo>
                        <a:pt x="238008" y="145367"/>
                        <a:pt x="244857" y="144701"/>
                        <a:pt x="244857" y="144701"/>
                      </a:cubicBezTo>
                      <a:cubicBezTo>
                        <a:pt x="244857" y="144701"/>
                        <a:pt x="242971" y="132038"/>
                        <a:pt x="236094" y="121168"/>
                      </a:cubicBezTo>
                      <a:cubicBezTo>
                        <a:pt x="229217" y="110288"/>
                        <a:pt x="217367" y="101202"/>
                        <a:pt x="217367" y="101202"/>
                      </a:cubicBezTo>
                      <a:cubicBezTo>
                        <a:pt x="217367" y="101202"/>
                        <a:pt x="243443" y="106887"/>
                        <a:pt x="264869" y="106517"/>
                      </a:cubicBezTo>
                      <a:cubicBezTo>
                        <a:pt x="286304" y="106147"/>
                        <a:pt x="303090" y="99714"/>
                        <a:pt x="303090" y="99714"/>
                      </a:cubicBezTo>
                      <a:cubicBezTo>
                        <a:pt x="303090" y="99714"/>
                        <a:pt x="280610" y="89343"/>
                        <a:pt x="269712" y="77428"/>
                      </a:cubicBezTo>
                      <a:cubicBezTo>
                        <a:pt x="258805" y="65513"/>
                        <a:pt x="259461" y="52064"/>
                        <a:pt x="259461" y="52064"/>
                      </a:cubicBezTo>
                      <a:cubicBezTo>
                        <a:pt x="259461" y="52064"/>
                        <a:pt x="227137" y="55373"/>
                        <a:pt x="220972" y="23327"/>
                      </a:cubicBezTo>
                      <a:cubicBezTo>
                        <a:pt x="218532" y="10617"/>
                        <a:pt x="230511" y="4572"/>
                        <a:pt x="230511" y="4572"/>
                      </a:cubicBezTo>
                      <a:cubicBezTo>
                        <a:pt x="230511" y="4572"/>
                        <a:pt x="204778" y="-4533"/>
                        <a:pt x="176696" y="2954"/>
                      </a:cubicBezTo>
                      <a:cubicBezTo>
                        <a:pt x="148615" y="10432"/>
                        <a:pt x="119988" y="36415"/>
                        <a:pt x="119988" y="3641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9" name="Google Shape;12659;p17"/>
                <p:cNvSpPr/>
                <p:nvPr/>
              </p:nvSpPr>
              <p:spPr>
                <a:xfrm>
                  <a:off x="1967598" y="1547096"/>
                  <a:ext cx="206579" cy="179136"/>
                </a:xfrm>
                <a:custGeom>
                  <a:avLst/>
                  <a:gdLst/>
                  <a:ahLst/>
                  <a:cxnLst/>
                  <a:rect l="l" t="t" r="r" b="b"/>
                  <a:pathLst>
                    <a:path w="206579" h="179136" extrusionOk="0">
                      <a:moveTo>
                        <a:pt x="152146" y="179136"/>
                      </a:moveTo>
                      <a:cubicBezTo>
                        <a:pt x="152146" y="179136"/>
                        <a:pt x="140462" y="130914"/>
                        <a:pt x="128797" y="109044"/>
                      </a:cubicBezTo>
                      <a:cubicBezTo>
                        <a:pt x="122281" y="96833"/>
                        <a:pt x="116762" y="89236"/>
                        <a:pt x="116762" y="89236"/>
                      </a:cubicBezTo>
                      <a:cubicBezTo>
                        <a:pt x="116762" y="89236"/>
                        <a:pt x="123556" y="91537"/>
                        <a:pt x="138383" y="99967"/>
                      </a:cubicBezTo>
                      <a:cubicBezTo>
                        <a:pt x="153209" y="108397"/>
                        <a:pt x="176077" y="122955"/>
                        <a:pt x="176077" y="122955"/>
                      </a:cubicBezTo>
                      <a:cubicBezTo>
                        <a:pt x="176077" y="122955"/>
                        <a:pt x="158367" y="106308"/>
                        <a:pt x="142884" y="96242"/>
                      </a:cubicBezTo>
                      <a:cubicBezTo>
                        <a:pt x="127401" y="86185"/>
                        <a:pt x="114146" y="82700"/>
                        <a:pt x="114146" y="82700"/>
                      </a:cubicBezTo>
                      <a:cubicBezTo>
                        <a:pt x="114146" y="82700"/>
                        <a:pt x="109506" y="71460"/>
                        <a:pt x="102916" y="61542"/>
                      </a:cubicBezTo>
                      <a:cubicBezTo>
                        <a:pt x="96316" y="51624"/>
                        <a:pt x="87775" y="43028"/>
                        <a:pt x="87775" y="43028"/>
                      </a:cubicBezTo>
                      <a:lnTo>
                        <a:pt x="124286" y="50441"/>
                      </a:lnTo>
                      <a:cubicBezTo>
                        <a:pt x="124286" y="50441"/>
                        <a:pt x="125026" y="57697"/>
                        <a:pt x="134001" y="67125"/>
                      </a:cubicBezTo>
                      <a:cubicBezTo>
                        <a:pt x="142986" y="76554"/>
                        <a:pt x="160206" y="88163"/>
                        <a:pt x="160206" y="88163"/>
                      </a:cubicBezTo>
                      <a:cubicBezTo>
                        <a:pt x="160206" y="88163"/>
                        <a:pt x="147330" y="75195"/>
                        <a:pt x="140185" y="66645"/>
                      </a:cubicBezTo>
                      <a:cubicBezTo>
                        <a:pt x="133049" y="58085"/>
                        <a:pt x="131653" y="53935"/>
                        <a:pt x="131653" y="53935"/>
                      </a:cubicBezTo>
                      <a:lnTo>
                        <a:pt x="164440" y="65036"/>
                      </a:lnTo>
                      <a:lnTo>
                        <a:pt x="206580" y="81305"/>
                      </a:lnTo>
                      <a:lnTo>
                        <a:pt x="167989" y="61376"/>
                      </a:lnTo>
                      <a:cubicBezTo>
                        <a:pt x="167989" y="61376"/>
                        <a:pt x="170817" y="58011"/>
                        <a:pt x="180061" y="56828"/>
                      </a:cubicBezTo>
                      <a:cubicBezTo>
                        <a:pt x="189304" y="55636"/>
                        <a:pt x="204962" y="56616"/>
                        <a:pt x="204962" y="56616"/>
                      </a:cubicBezTo>
                      <a:cubicBezTo>
                        <a:pt x="204962" y="56616"/>
                        <a:pt x="188629" y="53122"/>
                        <a:pt x="177528" y="53593"/>
                      </a:cubicBezTo>
                      <a:cubicBezTo>
                        <a:pt x="166418" y="54074"/>
                        <a:pt x="160539" y="58511"/>
                        <a:pt x="160539" y="58511"/>
                      </a:cubicBezTo>
                      <a:lnTo>
                        <a:pt x="134232" y="49886"/>
                      </a:lnTo>
                      <a:lnTo>
                        <a:pt x="119443" y="44424"/>
                      </a:lnTo>
                      <a:cubicBezTo>
                        <a:pt x="119443" y="44424"/>
                        <a:pt x="123575" y="39321"/>
                        <a:pt x="134972" y="34635"/>
                      </a:cubicBezTo>
                      <a:cubicBezTo>
                        <a:pt x="146369" y="29939"/>
                        <a:pt x="165031" y="25678"/>
                        <a:pt x="165031" y="25678"/>
                      </a:cubicBezTo>
                      <a:cubicBezTo>
                        <a:pt x="165031" y="25678"/>
                        <a:pt x="146064" y="25928"/>
                        <a:pt x="132587" y="29949"/>
                      </a:cubicBezTo>
                      <a:cubicBezTo>
                        <a:pt x="119101" y="33969"/>
                        <a:pt x="111105" y="41762"/>
                        <a:pt x="111105" y="41762"/>
                      </a:cubicBezTo>
                      <a:lnTo>
                        <a:pt x="83948" y="37094"/>
                      </a:lnTo>
                      <a:cubicBezTo>
                        <a:pt x="83948" y="37094"/>
                        <a:pt x="79927" y="31464"/>
                        <a:pt x="70924" y="22193"/>
                      </a:cubicBezTo>
                      <a:cubicBezTo>
                        <a:pt x="61921" y="12913"/>
                        <a:pt x="47936" y="0"/>
                        <a:pt x="47936" y="0"/>
                      </a:cubicBezTo>
                      <a:lnTo>
                        <a:pt x="34542" y="6452"/>
                      </a:lnTo>
                      <a:cubicBezTo>
                        <a:pt x="34542" y="6452"/>
                        <a:pt x="50543" y="16093"/>
                        <a:pt x="61256" y="24948"/>
                      </a:cubicBezTo>
                      <a:cubicBezTo>
                        <a:pt x="71969" y="33803"/>
                        <a:pt x="77404" y="41872"/>
                        <a:pt x="77404" y="41872"/>
                      </a:cubicBezTo>
                      <a:lnTo>
                        <a:pt x="66192" y="56329"/>
                      </a:lnTo>
                      <a:cubicBezTo>
                        <a:pt x="66192" y="56329"/>
                        <a:pt x="53140" y="49877"/>
                        <a:pt x="36937" y="48814"/>
                      </a:cubicBezTo>
                      <a:cubicBezTo>
                        <a:pt x="20724" y="47742"/>
                        <a:pt x="0" y="49905"/>
                        <a:pt x="0" y="49905"/>
                      </a:cubicBezTo>
                      <a:cubicBezTo>
                        <a:pt x="0" y="49905"/>
                        <a:pt x="20724" y="49702"/>
                        <a:pt x="36206" y="52558"/>
                      </a:cubicBezTo>
                      <a:cubicBezTo>
                        <a:pt x="51689" y="55414"/>
                        <a:pt x="63234" y="60868"/>
                        <a:pt x="63234" y="60868"/>
                      </a:cubicBezTo>
                      <a:lnTo>
                        <a:pt x="46808" y="84142"/>
                      </a:lnTo>
                      <a:cubicBezTo>
                        <a:pt x="46808" y="84142"/>
                        <a:pt x="39192" y="82673"/>
                        <a:pt x="29884" y="87313"/>
                      </a:cubicBezTo>
                      <a:cubicBezTo>
                        <a:pt x="20567" y="91953"/>
                        <a:pt x="9576" y="102703"/>
                        <a:pt x="9576" y="102703"/>
                      </a:cubicBezTo>
                      <a:cubicBezTo>
                        <a:pt x="9576" y="102703"/>
                        <a:pt x="23284" y="94199"/>
                        <a:pt x="31890" y="90548"/>
                      </a:cubicBezTo>
                      <a:cubicBezTo>
                        <a:pt x="40495" y="86897"/>
                        <a:pt x="43989" y="88089"/>
                        <a:pt x="43989" y="88089"/>
                      </a:cubicBezTo>
                      <a:lnTo>
                        <a:pt x="27222" y="137098"/>
                      </a:lnTo>
                      <a:cubicBezTo>
                        <a:pt x="27222" y="137098"/>
                        <a:pt x="42806" y="104570"/>
                        <a:pt x="52068" y="88561"/>
                      </a:cubicBezTo>
                      <a:cubicBezTo>
                        <a:pt x="59056" y="76480"/>
                        <a:pt x="62578" y="72459"/>
                        <a:pt x="62578" y="72459"/>
                      </a:cubicBezTo>
                      <a:cubicBezTo>
                        <a:pt x="62578" y="72459"/>
                        <a:pt x="66672" y="77044"/>
                        <a:pt x="70111" y="84845"/>
                      </a:cubicBezTo>
                      <a:cubicBezTo>
                        <a:pt x="73549" y="92637"/>
                        <a:pt x="75491" y="102657"/>
                        <a:pt x="75491" y="102657"/>
                      </a:cubicBezTo>
                      <a:cubicBezTo>
                        <a:pt x="75491" y="102657"/>
                        <a:pt x="76581" y="91703"/>
                        <a:pt x="74566" y="83098"/>
                      </a:cubicBezTo>
                      <a:cubicBezTo>
                        <a:pt x="72560" y="74483"/>
                        <a:pt x="67449" y="68235"/>
                        <a:pt x="67449" y="68235"/>
                      </a:cubicBezTo>
                      <a:lnTo>
                        <a:pt x="82174" y="47890"/>
                      </a:lnTo>
                      <a:cubicBezTo>
                        <a:pt x="82174" y="47890"/>
                        <a:pt x="89929" y="57790"/>
                        <a:pt x="95974" y="66210"/>
                      </a:cubicBezTo>
                      <a:cubicBezTo>
                        <a:pt x="102019" y="74640"/>
                        <a:pt x="106179" y="84355"/>
                        <a:pt x="106179" y="84355"/>
                      </a:cubicBezTo>
                      <a:cubicBezTo>
                        <a:pt x="106179" y="84355"/>
                        <a:pt x="99126" y="94218"/>
                        <a:pt x="95244" y="107010"/>
                      </a:cubicBezTo>
                      <a:cubicBezTo>
                        <a:pt x="91352" y="119794"/>
                        <a:pt x="90631" y="135498"/>
                        <a:pt x="90631" y="135498"/>
                      </a:cubicBezTo>
                      <a:cubicBezTo>
                        <a:pt x="90631" y="135498"/>
                        <a:pt x="94541" y="121125"/>
                        <a:pt x="99246" y="110042"/>
                      </a:cubicBezTo>
                      <a:cubicBezTo>
                        <a:pt x="103951" y="98959"/>
                        <a:pt x="109441" y="91167"/>
                        <a:pt x="109441" y="91167"/>
                      </a:cubicBezTo>
                      <a:cubicBezTo>
                        <a:pt x="109441" y="91167"/>
                        <a:pt x="114830" y="95854"/>
                        <a:pt x="123279" y="112686"/>
                      </a:cubicBezTo>
                      <a:cubicBezTo>
                        <a:pt x="134278" y="134602"/>
                        <a:pt x="152146" y="179136"/>
                        <a:pt x="152146"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60" name="Google Shape;12660;p17"/>
              <p:cNvGrpSpPr/>
              <p:nvPr/>
            </p:nvGrpSpPr>
            <p:grpSpPr>
              <a:xfrm>
                <a:off x="3738553" y="2085320"/>
                <a:ext cx="257668" cy="305713"/>
                <a:chOff x="3738553" y="2085320"/>
                <a:chExt cx="257668" cy="305713"/>
              </a:xfrm>
            </p:grpSpPr>
            <p:sp>
              <p:nvSpPr>
                <p:cNvPr id="12661" name="Google Shape;12661;p17"/>
                <p:cNvSpPr/>
                <p:nvPr/>
              </p:nvSpPr>
              <p:spPr>
                <a:xfrm>
                  <a:off x="3738553" y="2085320"/>
                  <a:ext cx="257668" cy="305713"/>
                </a:xfrm>
                <a:custGeom>
                  <a:avLst/>
                  <a:gdLst/>
                  <a:ahLst/>
                  <a:cxnLst/>
                  <a:rect l="l" t="t" r="r" b="b"/>
                  <a:pathLst>
                    <a:path w="257668" h="305713" extrusionOk="0">
                      <a:moveTo>
                        <a:pt x="164689" y="96342"/>
                      </a:moveTo>
                      <a:cubicBezTo>
                        <a:pt x="164689" y="96342"/>
                        <a:pt x="156814" y="49885"/>
                        <a:pt x="130710" y="26481"/>
                      </a:cubicBezTo>
                      <a:cubicBezTo>
                        <a:pt x="89596" y="-10373"/>
                        <a:pt x="66783" y="1995"/>
                        <a:pt x="66783" y="1995"/>
                      </a:cubicBezTo>
                      <a:cubicBezTo>
                        <a:pt x="66783" y="1995"/>
                        <a:pt x="96168" y="28394"/>
                        <a:pt x="79068" y="48896"/>
                      </a:cubicBezTo>
                      <a:cubicBezTo>
                        <a:pt x="70194" y="59535"/>
                        <a:pt x="47160" y="59276"/>
                        <a:pt x="47160" y="59276"/>
                      </a:cubicBezTo>
                      <a:cubicBezTo>
                        <a:pt x="47160" y="59276"/>
                        <a:pt x="42917" y="77328"/>
                        <a:pt x="31122" y="86257"/>
                      </a:cubicBezTo>
                      <a:cubicBezTo>
                        <a:pt x="19337" y="95187"/>
                        <a:pt x="0" y="94983"/>
                        <a:pt x="0" y="94983"/>
                      </a:cubicBezTo>
                      <a:cubicBezTo>
                        <a:pt x="0" y="94983"/>
                        <a:pt x="11536" y="112000"/>
                        <a:pt x="27545" y="123878"/>
                      </a:cubicBezTo>
                      <a:cubicBezTo>
                        <a:pt x="43564" y="135746"/>
                        <a:pt x="64056" y="142485"/>
                        <a:pt x="64056" y="142485"/>
                      </a:cubicBezTo>
                      <a:cubicBezTo>
                        <a:pt x="64056" y="142485"/>
                        <a:pt x="55488" y="148438"/>
                        <a:pt x="48380" y="155185"/>
                      </a:cubicBezTo>
                      <a:cubicBezTo>
                        <a:pt x="41281" y="161942"/>
                        <a:pt x="35642" y="169494"/>
                        <a:pt x="35642" y="169494"/>
                      </a:cubicBezTo>
                      <a:cubicBezTo>
                        <a:pt x="35642" y="169494"/>
                        <a:pt x="43222" y="176454"/>
                        <a:pt x="50977" y="180484"/>
                      </a:cubicBezTo>
                      <a:cubicBezTo>
                        <a:pt x="58732" y="184514"/>
                        <a:pt x="66663" y="185605"/>
                        <a:pt x="66663" y="185605"/>
                      </a:cubicBezTo>
                      <a:cubicBezTo>
                        <a:pt x="66663" y="185605"/>
                        <a:pt x="58316" y="208991"/>
                        <a:pt x="53972" y="229955"/>
                      </a:cubicBezTo>
                      <a:cubicBezTo>
                        <a:pt x="49637" y="250910"/>
                        <a:pt x="49304" y="269461"/>
                        <a:pt x="49304" y="269461"/>
                      </a:cubicBezTo>
                      <a:cubicBezTo>
                        <a:pt x="49304" y="269461"/>
                        <a:pt x="71765" y="268222"/>
                        <a:pt x="89596" y="262898"/>
                      </a:cubicBezTo>
                      <a:cubicBezTo>
                        <a:pt x="107436" y="257574"/>
                        <a:pt x="120663" y="248155"/>
                        <a:pt x="120663" y="248155"/>
                      </a:cubicBezTo>
                      <a:cubicBezTo>
                        <a:pt x="120663" y="248155"/>
                        <a:pt x="121864" y="256742"/>
                        <a:pt x="124721" y="264063"/>
                      </a:cubicBezTo>
                      <a:cubicBezTo>
                        <a:pt x="127586" y="271374"/>
                        <a:pt x="132106" y="277429"/>
                        <a:pt x="132106" y="277429"/>
                      </a:cubicBezTo>
                      <a:cubicBezTo>
                        <a:pt x="132106" y="277429"/>
                        <a:pt x="143106" y="268204"/>
                        <a:pt x="149595" y="255346"/>
                      </a:cubicBezTo>
                      <a:cubicBezTo>
                        <a:pt x="156074" y="242489"/>
                        <a:pt x="158034" y="225999"/>
                        <a:pt x="158034" y="225999"/>
                      </a:cubicBezTo>
                      <a:cubicBezTo>
                        <a:pt x="158034" y="225999"/>
                        <a:pt x="167370" y="253849"/>
                        <a:pt x="179867" y="273787"/>
                      </a:cubicBezTo>
                      <a:cubicBezTo>
                        <a:pt x="192354" y="293716"/>
                        <a:pt x="208003" y="305713"/>
                        <a:pt x="208003" y="305713"/>
                      </a:cubicBezTo>
                      <a:cubicBezTo>
                        <a:pt x="208003" y="305713"/>
                        <a:pt x="205166" y="278482"/>
                        <a:pt x="210351" y="261225"/>
                      </a:cubicBezTo>
                      <a:cubicBezTo>
                        <a:pt x="215546" y="243959"/>
                        <a:pt x="228755" y="236675"/>
                        <a:pt x="228755" y="236675"/>
                      </a:cubicBezTo>
                      <a:cubicBezTo>
                        <a:pt x="228755" y="236675"/>
                        <a:pt x="207292" y="208224"/>
                        <a:pt x="234375" y="183581"/>
                      </a:cubicBezTo>
                      <a:cubicBezTo>
                        <a:pt x="245116" y="173820"/>
                        <a:pt x="257668" y="181510"/>
                        <a:pt x="257668" y="181510"/>
                      </a:cubicBezTo>
                      <a:cubicBezTo>
                        <a:pt x="257668" y="181510"/>
                        <a:pt x="251771" y="151969"/>
                        <a:pt x="228736" y="129969"/>
                      </a:cubicBezTo>
                      <a:cubicBezTo>
                        <a:pt x="205693" y="107970"/>
                        <a:pt x="164689" y="96342"/>
                        <a:pt x="164689" y="963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2" name="Google Shape;12662;p17"/>
                <p:cNvSpPr/>
                <p:nvPr/>
              </p:nvSpPr>
              <p:spPr>
                <a:xfrm>
                  <a:off x="3774546" y="2116413"/>
                  <a:ext cx="184359" cy="219040"/>
                </a:xfrm>
                <a:custGeom>
                  <a:avLst/>
                  <a:gdLst/>
                  <a:ahLst/>
                  <a:cxnLst/>
                  <a:rect l="l" t="t" r="r" b="b"/>
                  <a:pathLst>
                    <a:path w="184359" h="219040" extrusionOk="0">
                      <a:moveTo>
                        <a:pt x="30642" y="219040"/>
                      </a:moveTo>
                      <a:cubicBezTo>
                        <a:pt x="30642" y="219040"/>
                        <a:pt x="70037" y="179691"/>
                        <a:pt x="84299" y="155862"/>
                      </a:cubicBezTo>
                      <a:cubicBezTo>
                        <a:pt x="92249" y="142560"/>
                        <a:pt x="96372" y="132901"/>
                        <a:pt x="96372" y="132901"/>
                      </a:cubicBezTo>
                      <a:cubicBezTo>
                        <a:pt x="96372" y="132901"/>
                        <a:pt x="98026" y="140638"/>
                        <a:pt x="98387" y="159531"/>
                      </a:cubicBezTo>
                      <a:cubicBezTo>
                        <a:pt x="98747" y="178434"/>
                        <a:pt x="97804" y="208493"/>
                        <a:pt x="97804" y="208493"/>
                      </a:cubicBezTo>
                      <a:cubicBezTo>
                        <a:pt x="97804" y="208493"/>
                        <a:pt x="103646" y="182057"/>
                        <a:pt x="104487" y="161583"/>
                      </a:cubicBezTo>
                      <a:cubicBezTo>
                        <a:pt x="105319" y="141100"/>
                        <a:pt x="101132" y="126597"/>
                        <a:pt x="101132" y="126597"/>
                      </a:cubicBezTo>
                      <a:cubicBezTo>
                        <a:pt x="101132" y="126597"/>
                        <a:pt x="109229" y="115625"/>
                        <a:pt x="114960" y="103590"/>
                      </a:cubicBezTo>
                      <a:cubicBezTo>
                        <a:pt x="120681" y="91556"/>
                        <a:pt x="124037" y="78467"/>
                        <a:pt x="124037" y="78467"/>
                      </a:cubicBezTo>
                      <a:lnTo>
                        <a:pt x="137652" y="117160"/>
                      </a:lnTo>
                      <a:cubicBezTo>
                        <a:pt x="137652" y="117160"/>
                        <a:pt x="131145" y="122114"/>
                        <a:pt x="127235" y="136109"/>
                      </a:cubicBezTo>
                      <a:cubicBezTo>
                        <a:pt x="123325" y="150094"/>
                        <a:pt x="122013" y="173110"/>
                        <a:pt x="122013" y="173110"/>
                      </a:cubicBezTo>
                      <a:cubicBezTo>
                        <a:pt x="122013" y="173110"/>
                        <a:pt x="127078" y="153375"/>
                        <a:pt x="131200" y="141636"/>
                      </a:cubicBezTo>
                      <a:cubicBezTo>
                        <a:pt x="135323" y="129888"/>
                        <a:pt x="138493" y="126135"/>
                        <a:pt x="138493" y="126135"/>
                      </a:cubicBezTo>
                      <a:lnTo>
                        <a:pt x="146470" y="163497"/>
                      </a:lnTo>
                      <a:lnTo>
                        <a:pt x="154808" y="212671"/>
                      </a:lnTo>
                      <a:lnTo>
                        <a:pt x="151970" y="164680"/>
                      </a:lnTo>
                      <a:cubicBezTo>
                        <a:pt x="151970" y="164680"/>
                        <a:pt x="156777" y="165355"/>
                        <a:pt x="163155" y="173350"/>
                      </a:cubicBezTo>
                      <a:cubicBezTo>
                        <a:pt x="169523" y="181336"/>
                        <a:pt x="177454" y="196634"/>
                        <a:pt x="177454" y="196634"/>
                      </a:cubicBezTo>
                      <a:cubicBezTo>
                        <a:pt x="177454" y="196634"/>
                        <a:pt x="171539" y="179229"/>
                        <a:pt x="164791" y="169061"/>
                      </a:cubicBezTo>
                      <a:cubicBezTo>
                        <a:pt x="158052" y="158903"/>
                        <a:pt x="150482" y="155982"/>
                        <a:pt x="150482" y="155982"/>
                      </a:cubicBezTo>
                      <a:lnTo>
                        <a:pt x="143808" y="126181"/>
                      </a:lnTo>
                      <a:lnTo>
                        <a:pt x="140647" y="109072"/>
                      </a:lnTo>
                      <a:cubicBezTo>
                        <a:pt x="140647" y="109072"/>
                        <a:pt x="147857" y="109950"/>
                        <a:pt x="158792" y="117908"/>
                      </a:cubicBezTo>
                      <a:cubicBezTo>
                        <a:pt x="169718" y="125858"/>
                        <a:pt x="184359" y="140897"/>
                        <a:pt x="184359" y="140897"/>
                      </a:cubicBezTo>
                      <a:cubicBezTo>
                        <a:pt x="184359" y="140897"/>
                        <a:pt x="173378" y="123214"/>
                        <a:pt x="161907" y="112908"/>
                      </a:cubicBezTo>
                      <a:cubicBezTo>
                        <a:pt x="150436" y="102592"/>
                        <a:pt x="138475" y="99662"/>
                        <a:pt x="138475" y="99662"/>
                      </a:cubicBezTo>
                      <a:lnTo>
                        <a:pt x="127540" y="71387"/>
                      </a:lnTo>
                      <a:cubicBezTo>
                        <a:pt x="127540" y="71387"/>
                        <a:pt x="130636" y="64288"/>
                        <a:pt x="134389" y="50376"/>
                      </a:cubicBezTo>
                      <a:cubicBezTo>
                        <a:pt x="138133" y="36456"/>
                        <a:pt x="142542" y="15705"/>
                        <a:pt x="142542" y="15705"/>
                      </a:cubicBezTo>
                      <a:lnTo>
                        <a:pt x="128797" y="6914"/>
                      </a:lnTo>
                      <a:cubicBezTo>
                        <a:pt x="128797" y="6914"/>
                        <a:pt x="128658" y="27619"/>
                        <a:pt x="126274" y="42899"/>
                      </a:cubicBezTo>
                      <a:cubicBezTo>
                        <a:pt x="123898" y="58187"/>
                        <a:pt x="119277" y="68040"/>
                        <a:pt x="119277" y="68040"/>
                      </a:cubicBezTo>
                      <a:lnTo>
                        <a:pt x="99135" y="66007"/>
                      </a:lnTo>
                      <a:cubicBezTo>
                        <a:pt x="99135" y="66007"/>
                        <a:pt x="97897" y="49942"/>
                        <a:pt x="89735" y="34071"/>
                      </a:cubicBezTo>
                      <a:cubicBezTo>
                        <a:pt x="81573" y="18209"/>
                        <a:pt x="67772" y="0"/>
                        <a:pt x="67772" y="0"/>
                      </a:cubicBezTo>
                      <a:cubicBezTo>
                        <a:pt x="67772" y="0"/>
                        <a:pt x="79706" y="19356"/>
                        <a:pt x="85751" y="35587"/>
                      </a:cubicBezTo>
                      <a:cubicBezTo>
                        <a:pt x="91787" y="51828"/>
                        <a:pt x="93127" y="65896"/>
                        <a:pt x="93127" y="65896"/>
                      </a:cubicBezTo>
                      <a:lnTo>
                        <a:pt x="61616" y="64140"/>
                      </a:lnTo>
                      <a:cubicBezTo>
                        <a:pt x="61616" y="64140"/>
                        <a:pt x="58705" y="56107"/>
                        <a:pt x="49008" y="50090"/>
                      </a:cubicBezTo>
                      <a:cubicBezTo>
                        <a:pt x="39312" y="44063"/>
                        <a:pt x="22822" y="40052"/>
                        <a:pt x="22822" y="40052"/>
                      </a:cubicBezTo>
                      <a:cubicBezTo>
                        <a:pt x="22822" y="40052"/>
                        <a:pt x="38702" y="47936"/>
                        <a:pt x="47058" y="53880"/>
                      </a:cubicBezTo>
                      <a:cubicBezTo>
                        <a:pt x="55414" y="59823"/>
                        <a:pt x="56255" y="63816"/>
                        <a:pt x="56255" y="63816"/>
                      </a:cubicBezTo>
                      <a:lnTo>
                        <a:pt x="0" y="76868"/>
                      </a:lnTo>
                      <a:cubicBezTo>
                        <a:pt x="0" y="76868"/>
                        <a:pt x="39867" y="72385"/>
                        <a:pt x="60387" y="71673"/>
                      </a:cubicBezTo>
                      <a:cubicBezTo>
                        <a:pt x="75870" y="71146"/>
                        <a:pt x="81702" y="72098"/>
                        <a:pt x="81702" y="72098"/>
                      </a:cubicBezTo>
                      <a:cubicBezTo>
                        <a:pt x="81702" y="72098"/>
                        <a:pt x="79641" y="78633"/>
                        <a:pt x="74150" y="86453"/>
                      </a:cubicBezTo>
                      <a:cubicBezTo>
                        <a:pt x="68651" y="94273"/>
                        <a:pt x="60202" y="101991"/>
                        <a:pt x="60202" y="101991"/>
                      </a:cubicBezTo>
                      <a:cubicBezTo>
                        <a:pt x="60202" y="101991"/>
                        <a:pt x="71267" y="96575"/>
                        <a:pt x="78338" y="89624"/>
                      </a:cubicBezTo>
                      <a:cubicBezTo>
                        <a:pt x="85418" y="82664"/>
                        <a:pt x="88496" y="74187"/>
                        <a:pt x="88496" y="74187"/>
                      </a:cubicBezTo>
                      <a:lnTo>
                        <a:pt x="116235" y="76064"/>
                      </a:lnTo>
                      <a:cubicBezTo>
                        <a:pt x="116235" y="76064"/>
                        <a:pt x="111189" y="89180"/>
                        <a:pt x="106576" y="99819"/>
                      </a:cubicBezTo>
                      <a:cubicBezTo>
                        <a:pt x="101964" y="110458"/>
                        <a:pt x="95040" y="120081"/>
                        <a:pt x="95040" y="120081"/>
                      </a:cubicBezTo>
                      <a:cubicBezTo>
                        <a:pt x="95040" y="120081"/>
                        <a:pt x="81637" y="119258"/>
                        <a:pt x="67236" y="123122"/>
                      </a:cubicBezTo>
                      <a:cubicBezTo>
                        <a:pt x="52835" y="126985"/>
                        <a:pt x="37436" y="135545"/>
                        <a:pt x="37436" y="135545"/>
                      </a:cubicBezTo>
                      <a:cubicBezTo>
                        <a:pt x="37436" y="135545"/>
                        <a:pt x="53371" y="130766"/>
                        <a:pt x="66608" y="128668"/>
                      </a:cubicBezTo>
                      <a:cubicBezTo>
                        <a:pt x="79844" y="126569"/>
                        <a:pt x="90391" y="127161"/>
                        <a:pt x="90391" y="127161"/>
                      </a:cubicBezTo>
                      <a:cubicBezTo>
                        <a:pt x="90391" y="127161"/>
                        <a:pt x="88967" y="134981"/>
                        <a:pt x="77700" y="152811"/>
                      </a:cubicBezTo>
                      <a:cubicBezTo>
                        <a:pt x="63012" y="176049"/>
                        <a:pt x="30642" y="219040"/>
                        <a:pt x="30642"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63" name="Google Shape;12663;p17"/>
              <p:cNvGrpSpPr/>
              <p:nvPr/>
            </p:nvGrpSpPr>
            <p:grpSpPr>
              <a:xfrm>
                <a:off x="4592159" y="2234137"/>
                <a:ext cx="392316" cy="392534"/>
                <a:chOff x="4592159" y="2234137"/>
                <a:chExt cx="392316" cy="392534"/>
              </a:xfrm>
            </p:grpSpPr>
            <p:sp>
              <p:nvSpPr>
                <p:cNvPr id="12664" name="Google Shape;12664;p17"/>
                <p:cNvSpPr/>
                <p:nvPr/>
              </p:nvSpPr>
              <p:spPr>
                <a:xfrm>
                  <a:off x="4592159" y="2234137"/>
                  <a:ext cx="392316" cy="392534"/>
                </a:xfrm>
                <a:custGeom>
                  <a:avLst/>
                  <a:gdLst/>
                  <a:ahLst/>
                  <a:cxnLst/>
                  <a:rect l="l" t="t" r="r" b="b"/>
                  <a:pathLst>
                    <a:path w="392316" h="392534" extrusionOk="0">
                      <a:moveTo>
                        <a:pt x="268316" y="261255"/>
                      </a:moveTo>
                      <a:cubicBezTo>
                        <a:pt x="268316" y="261255"/>
                        <a:pt x="270590" y="318952"/>
                        <a:pt x="235604" y="351544"/>
                      </a:cubicBezTo>
                      <a:cubicBezTo>
                        <a:pt x="180504" y="402854"/>
                        <a:pt x="139261" y="391457"/>
                        <a:pt x="139261" y="391457"/>
                      </a:cubicBezTo>
                      <a:cubicBezTo>
                        <a:pt x="139261" y="391457"/>
                        <a:pt x="178610" y="354705"/>
                        <a:pt x="144039" y="332521"/>
                      </a:cubicBezTo>
                      <a:cubicBezTo>
                        <a:pt x="126098" y="321013"/>
                        <a:pt x="88589" y="324987"/>
                        <a:pt x="88589" y="324987"/>
                      </a:cubicBezTo>
                      <a:cubicBezTo>
                        <a:pt x="88589" y="324987"/>
                        <a:pt x="75786" y="303728"/>
                        <a:pt x="53639" y="294752"/>
                      </a:cubicBezTo>
                      <a:cubicBezTo>
                        <a:pt x="31492" y="285786"/>
                        <a:pt x="0" y="289105"/>
                        <a:pt x="0" y="289105"/>
                      </a:cubicBezTo>
                      <a:cubicBezTo>
                        <a:pt x="0" y="289105"/>
                        <a:pt x="13283" y="266597"/>
                        <a:pt x="35550" y="249617"/>
                      </a:cubicBezTo>
                      <a:cubicBezTo>
                        <a:pt x="57827" y="232646"/>
                        <a:pt x="89078" y="221212"/>
                        <a:pt x="89078" y="221212"/>
                      </a:cubicBezTo>
                      <a:cubicBezTo>
                        <a:pt x="89078" y="221212"/>
                        <a:pt x="73152" y="215343"/>
                        <a:pt x="59361" y="208262"/>
                      </a:cubicBezTo>
                      <a:cubicBezTo>
                        <a:pt x="45570" y="201191"/>
                        <a:pt x="33914" y="192909"/>
                        <a:pt x="33914" y="192909"/>
                      </a:cubicBezTo>
                      <a:cubicBezTo>
                        <a:pt x="33914" y="192909"/>
                        <a:pt x="44017" y="183241"/>
                        <a:pt x="55359" y="177121"/>
                      </a:cubicBezTo>
                      <a:cubicBezTo>
                        <a:pt x="66700" y="170993"/>
                        <a:pt x="79280" y="168396"/>
                        <a:pt x="79280" y="168396"/>
                      </a:cubicBezTo>
                      <a:cubicBezTo>
                        <a:pt x="79280" y="168396"/>
                        <a:pt x="58058" y="141322"/>
                        <a:pt x="44146" y="116550"/>
                      </a:cubicBezTo>
                      <a:cubicBezTo>
                        <a:pt x="30244" y="91768"/>
                        <a:pt x="23672" y="69288"/>
                        <a:pt x="23672" y="69288"/>
                      </a:cubicBezTo>
                      <a:cubicBezTo>
                        <a:pt x="23672" y="69288"/>
                        <a:pt x="60720" y="67218"/>
                        <a:pt x="91556" y="70850"/>
                      </a:cubicBezTo>
                      <a:cubicBezTo>
                        <a:pt x="122401" y="74483"/>
                        <a:pt x="147043" y="83828"/>
                        <a:pt x="147043" y="83828"/>
                      </a:cubicBezTo>
                      <a:cubicBezTo>
                        <a:pt x="147043" y="83828"/>
                        <a:pt x="146212" y="73198"/>
                        <a:pt x="148494" y="63853"/>
                      </a:cubicBezTo>
                      <a:cubicBezTo>
                        <a:pt x="150787" y="54508"/>
                        <a:pt x="156185" y="46439"/>
                        <a:pt x="156185" y="46439"/>
                      </a:cubicBezTo>
                      <a:cubicBezTo>
                        <a:pt x="156185" y="46439"/>
                        <a:pt x="177149" y="55904"/>
                        <a:pt x="191911" y="70490"/>
                      </a:cubicBezTo>
                      <a:cubicBezTo>
                        <a:pt x="206672" y="85076"/>
                        <a:pt x="215241" y="104801"/>
                        <a:pt x="215241" y="104801"/>
                      </a:cubicBezTo>
                      <a:cubicBezTo>
                        <a:pt x="215241" y="104801"/>
                        <a:pt x="221416" y="69473"/>
                        <a:pt x="235317" y="43277"/>
                      </a:cubicBezTo>
                      <a:cubicBezTo>
                        <a:pt x="249220" y="17072"/>
                        <a:pt x="270831" y="0"/>
                        <a:pt x="270831" y="0"/>
                      </a:cubicBezTo>
                      <a:cubicBezTo>
                        <a:pt x="270831" y="0"/>
                        <a:pt x="275073" y="33535"/>
                        <a:pt x="289160" y="53685"/>
                      </a:cubicBezTo>
                      <a:cubicBezTo>
                        <a:pt x="303247" y="73827"/>
                        <a:pt x="327178" y="80584"/>
                        <a:pt x="327178" y="80584"/>
                      </a:cubicBezTo>
                      <a:cubicBezTo>
                        <a:pt x="327178" y="80584"/>
                        <a:pt x="301408" y="118555"/>
                        <a:pt x="353633" y="144187"/>
                      </a:cubicBezTo>
                      <a:cubicBezTo>
                        <a:pt x="374338" y="154346"/>
                        <a:pt x="392316" y="142995"/>
                        <a:pt x="392316" y="142995"/>
                      </a:cubicBezTo>
                      <a:cubicBezTo>
                        <a:pt x="392316" y="142995"/>
                        <a:pt x="392316" y="179830"/>
                        <a:pt x="361878" y="210222"/>
                      </a:cubicBezTo>
                      <a:cubicBezTo>
                        <a:pt x="331440" y="240614"/>
                        <a:pt x="268316" y="261255"/>
                        <a:pt x="268316" y="2612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5" name="Google Shape;12665;p17"/>
                <p:cNvSpPr/>
                <p:nvPr/>
              </p:nvSpPr>
              <p:spPr>
                <a:xfrm>
                  <a:off x="4646677" y="2312142"/>
                  <a:ext cx="279999" cy="272217"/>
                </a:xfrm>
                <a:custGeom>
                  <a:avLst/>
                  <a:gdLst/>
                  <a:ahLst/>
                  <a:cxnLst/>
                  <a:rect l="l" t="t" r="r" b="b"/>
                  <a:pathLst>
                    <a:path w="279999" h="272217" extrusionOk="0">
                      <a:moveTo>
                        <a:pt x="3725" y="12007"/>
                      </a:moveTo>
                      <a:cubicBezTo>
                        <a:pt x="3725" y="12007"/>
                        <a:pt x="80815" y="53547"/>
                        <a:pt x="111845" y="80232"/>
                      </a:cubicBezTo>
                      <a:cubicBezTo>
                        <a:pt x="129157" y="95124"/>
                        <a:pt x="139029" y="106206"/>
                        <a:pt x="139029" y="106206"/>
                      </a:cubicBezTo>
                      <a:cubicBezTo>
                        <a:pt x="139029" y="106206"/>
                        <a:pt x="139214" y="96547"/>
                        <a:pt x="133640" y="73531"/>
                      </a:cubicBezTo>
                      <a:cubicBezTo>
                        <a:pt x="128076" y="50506"/>
                        <a:pt x="116753" y="14133"/>
                        <a:pt x="116753" y="14133"/>
                      </a:cubicBezTo>
                      <a:cubicBezTo>
                        <a:pt x="116753" y="14133"/>
                        <a:pt x="134897" y="45330"/>
                        <a:pt x="142921" y="70074"/>
                      </a:cubicBezTo>
                      <a:cubicBezTo>
                        <a:pt x="150953" y="94818"/>
                        <a:pt x="148846" y="113111"/>
                        <a:pt x="148846" y="113111"/>
                      </a:cubicBezTo>
                      <a:cubicBezTo>
                        <a:pt x="148846" y="113111"/>
                        <a:pt x="165632" y="125155"/>
                        <a:pt x="178896" y="138863"/>
                      </a:cubicBezTo>
                      <a:cubicBezTo>
                        <a:pt x="192160" y="152571"/>
                        <a:pt x="201894" y="167933"/>
                        <a:pt x="201894" y="167933"/>
                      </a:cubicBezTo>
                      <a:lnTo>
                        <a:pt x="211516" y="118768"/>
                      </a:lnTo>
                      <a:cubicBezTo>
                        <a:pt x="211516" y="118768"/>
                        <a:pt x="199287" y="113777"/>
                        <a:pt x="188352" y="97407"/>
                      </a:cubicBezTo>
                      <a:cubicBezTo>
                        <a:pt x="177417" y="81027"/>
                        <a:pt x="167767" y="53279"/>
                        <a:pt x="167767" y="53279"/>
                      </a:cubicBezTo>
                      <a:cubicBezTo>
                        <a:pt x="167767" y="53279"/>
                        <a:pt x="182473" y="76443"/>
                        <a:pt x="193020" y="90058"/>
                      </a:cubicBezTo>
                      <a:cubicBezTo>
                        <a:pt x="203576" y="103664"/>
                        <a:pt x="209963" y="107731"/>
                        <a:pt x="209963" y="107731"/>
                      </a:cubicBezTo>
                      <a:lnTo>
                        <a:pt x="210823" y="61071"/>
                      </a:lnTo>
                      <a:lnTo>
                        <a:pt x="208419" y="0"/>
                      </a:lnTo>
                      <a:lnTo>
                        <a:pt x="219410" y="58760"/>
                      </a:lnTo>
                      <a:cubicBezTo>
                        <a:pt x="219410" y="58760"/>
                        <a:pt x="227035" y="57170"/>
                        <a:pt x="234837" y="46448"/>
                      </a:cubicBezTo>
                      <a:cubicBezTo>
                        <a:pt x="242629" y="35726"/>
                        <a:pt x="250588" y="15880"/>
                        <a:pt x="250588" y="15880"/>
                      </a:cubicBezTo>
                      <a:cubicBezTo>
                        <a:pt x="250588" y="15880"/>
                        <a:pt x="246604" y="37972"/>
                        <a:pt x="238913" y="51384"/>
                      </a:cubicBezTo>
                      <a:cubicBezTo>
                        <a:pt x="231214" y="64805"/>
                        <a:pt x="219807" y="69556"/>
                        <a:pt x="219807" y="69556"/>
                      </a:cubicBezTo>
                      <a:lnTo>
                        <a:pt x="218633" y="106826"/>
                      </a:lnTo>
                      <a:lnTo>
                        <a:pt x="219040" y="128113"/>
                      </a:lnTo>
                      <a:cubicBezTo>
                        <a:pt x="219040" y="128113"/>
                        <a:pt x="230520" y="125904"/>
                        <a:pt x="245762" y="114498"/>
                      </a:cubicBezTo>
                      <a:cubicBezTo>
                        <a:pt x="261005" y="103091"/>
                        <a:pt x="280000" y="82506"/>
                        <a:pt x="280000" y="82506"/>
                      </a:cubicBezTo>
                      <a:cubicBezTo>
                        <a:pt x="280000" y="82506"/>
                        <a:pt x="267836" y="105735"/>
                        <a:pt x="252473" y="120081"/>
                      </a:cubicBezTo>
                      <a:cubicBezTo>
                        <a:pt x="237111" y="134426"/>
                        <a:pt x="218550" y="139898"/>
                        <a:pt x="218550" y="139898"/>
                      </a:cubicBezTo>
                      <a:lnTo>
                        <a:pt x="209917" y="175984"/>
                      </a:lnTo>
                      <a:cubicBezTo>
                        <a:pt x="209917" y="175984"/>
                        <a:pt x="217275" y="184109"/>
                        <a:pt x="227923" y="200424"/>
                      </a:cubicBezTo>
                      <a:cubicBezTo>
                        <a:pt x="238571" y="216738"/>
                        <a:pt x="252510" y="241243"/>
                        <a:pt x="252510" y="241243"/>
                      </a:cubicBezTo>
                      <a:lnTo>
                        <a:pt x="232951" y="254119"/>
                      </a:lnTo>
                      <a:cubicBezTo>
                        <a:pt x="232951" y="254119"/>
                        <a:pt x="225982" y="228977"/>
                        <a:pt x="217126" y="210786"/>
                      </a:cubicBezTo>
                      <a:cubicBezTo>
                        <a:pt x="208272" y="192604"/>
                        <a:pt x="197521" y="181364"/>
                        <a:pt x="197521" y="181364"/>
                      </a:cubicBezTo>
                      <a:lnTo>
                        <a:pt x="165308" y="187040"/>
                      </a:lnTo>
                      <a:cubicBezTo>
                        <a:pt x="165308" y="187040"/>
                        <a:pt x="168516" y="206746"/>
                        <a:pt x="160363" y="227331"/>
                      </a:cubicBezTo>
                      <a:cubicBezTo>
                        <a:pt x="152211" y="247907"/>
                        <a:pt x="135618" y="272217"/>
                        <a:pt x="135618" y="272217"/>
                      </a:cubicBezTo>
                      <a:cubicBezTo>
                        <a:pt x="135618" y="272217"/>
                        <a:pt x="148791" y="246807"/>
                        <a:pt x="153366" y="226121"/>
                      </a:cubicBezTo>
                      <a:cubicBezTo>
                        <a:pt x="157941" y="205434"/>
                        <a:pt x="155547" y="188130"/>
                        <a:pt x="155547" y="188130"/>
                      </a:cubicBezTo>
                      <a:lnTo>
                        <a:pt x="104691" y="195266"/>
                      </a:lnTo>
                      <a:cubicBezTo>
                        <a:pt x="104691" y="195266"/>
                        <a:pt x="102555" y="205489"/>
                        <a:pt x="88690" y="214344"/>
                      </a:cubicBezTo>
                      <a:cubicBezTo>
                        <a:pt x="74825" y="223209"/>
                        <a:pt x="49230" y="230705"/>
                        <a:pt x="49230" y="230705"/>
                      </a:cubicBezTo>
                      <a:cubicBezTo>
                        <a:pt x="49230" y="230705"/>
                        <a:pt x="72570" y="218597"/>
                        <a:pt x="84272" y="210056"/>
                      </a:cubicBezTo>
                      <a:cubicBezTo>
                        <a:pt x="95983" y="201505"/>
                        <a:pt x="96047" y="196523"/>
                        <a:pt x="96047" y="196523"/>
                      </a:cubicBezTo>
                      <a:lnTo>
                        <a:pt x="0" y="189609"/>
                      </a:lnTo>
                      <a:cubicBezTo>
                        <a:pt x="0" y="189609"/>
                        <a:pt x="66515" y="188713"/>
                        <a:pt x="100226" y="186309"/>
                      </a:cubicBezTo>
                      <a:cubicBezTo>
                        <a:pt x="125673" y="184498"/>
                        <a:pt x="134879" y="182418"/>
                        <a:pt x="134879" y="182418"/>
                      </a:cubicBezTo>
                      <a:cubicBezTo>
                        <a:pt x="134879" y="182418"/>
                        <a:pt x="129389" y="174792"/>
                        <a:pt x="117880" y="166168"/>
                      </a:cubicBezTo>
                      <a:cubicBezTo>
                        <a:pt x="106372" y="157544"/>
                        <a:pt x="90067" y="149502"/>
                        <a:pt x="90067" y="149502"/>
                      </a:cubicBezTo>
                      <a:cubicBezTo>
                        <a:pt x="90067" y="149502"/>
                        <a:pt x="109885" y="154336"/>
                        <a:pt x="123695" y="161657"/>
                      </a:cubicBezTo>
                      <a:cubicBezTo>
                        <a:pt x="137495" y="168978"/>
                        <a:pt x="145278" y="178785"/>
                        <a:pt x="145278" y="178785"/>
                      </a:cubicBezTo>
                      <a:lnTo>
                        <a:pt x="189942" y="172102"/>
                      </a:lnTo>
                      <a:cubicBezTo>
                        <a:pt x="189942" y="172102"/>
                        <a:pt x="177436" y="156962"/>
                        <a:pt x="166445" y="144779"/>
                      </a:cubicBezTo>
                      <a:cubicBezTo>
                        <a:pt x="155455" y="132587"/>
                        <a:pt x="141035" y="121994"/>
                        <a:pt x="141035" y="121994"/>
                      </a:cubicBezTo>
                      <a:cubicBezTo>
                        <a:pt x="141035" y="121994"/>
                        <a:pt x="119415" y="125128"/>
                        <a:pt x="94661" y="122724"/>
                      </a:cubicBezTo>
                      <a:cubicBezTo>
                        <a:pt x="69898" y="120312"/>
                        <a:pt x="41993" y="112372"/>
                        <a:pt x="41993" y="112372"/>
                      </a:cubicBezTo>
                      <a:cubicBezTo>
                        <a:pt x="41993" y="112372"/>
                        <a:pt x="69547" y="115644"/>
                        <a:pt x="91833" y="116087"/>
                      </a:cubicBezTo>
                      <a:cubicBezTo>
                        <a:pt x="114118" y="116522"/>
                        <a:pt x="131126" y="114137"/>
                        <a:pt x="131126" y="114137"/>
                      </a:cubicBezTo>
                      <a:cubicBezTo>
                        <a:pt x="131126" y="114137"/>
                        <a:pt x="126264" y="104866"/>
                        <a:pt x="102065" y="84984"/>
                      </a:cubicBezTo>
                      <a:cubicBezTo>
                        <a:pt x="70545" y="59093"/>
                        <a:pt x="3725" y="12007"/>
                        <a:pt x="3725"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66" name="Google Shape;12666;p17"/>
              <p:cNvGrpSpPr/>
              <p:nvPr/>
            </p:nvGrpSpPr>
            <p:grpSpPr>
              <a:xfrm>
                <a:off x="4502702" y="1096722"/>
                <a:ext cx="326604" cy="187260"/>
                <a:chOff x="4502702" y="1096722"/>
                <a:chExt cx="326604" cy="187260"/>
              </a:xfrm>
            </p:grpSpPr>
            <p:sp>
              <p:nvSpPr>
                <p:cNvPr id="12667" name="Google Shape;12667;p17"/>
                <p:cNvSpPr/>
                <p:nvPr/>
              </p:nvSpPr>
              <p:spPr>
                <a:xfrm>
                  <a:off x="4502702" y="1096722"/>
                  <a:ext cx="326604" cy="187260"/>
                </a:xfrm>
                <a:custGeom>
                  <a:avLst/>
                  <a:gdLst/>
                  <a:ahLst/>
                  <a:cxnLst/>
                  <a:rect l="l" t="t" r="r" b="b"/>
                  <a:pathLst>
                    <a:path w="326604" h="187260" extrusionOk="0">
                      <a:moveTo>
                        <a:pt x="200637" y="146942"/>
                      </a:moveTo>
                      <a:cubicBezTo>
                        <a:pt x="200637" y="146942"/>
                        <a:pt x="184063" y="174968"/>
                        <a:pt x="148763" y="182575"/>
                      </a:cubicBezTo>
                      <a:cubicBezTo>
                        <a:pt x="93183" y="194554"/>
                        <a:pt x="67292" y="179783"/>
                        <a:pt x="67292" y="179783"/>
                      </a:cubicBezTo>
                      <a:cubicBezTo>
                        <a:pt x="67292" y="179783"/>
                        <a:pt x="107020" y="171178"/>
                        <a:pt x="89300" y="152765"/>
                      </a:cubicBezTo>
                      <a:cubicBezTo>
                        <a:pt x="80103" y="143217"/>
                        <a:pt x="52022" y="136608"/>
                        <a:pt x="52022" y="136608"/>
                      </a:cubicBezTo>
                      <a:cubicBezTo>
                        <a:pt x="52022" y="136608"/>
                        <a:pt x="49582" y="123575"/>
                        <a:pt x="36576" y="114285"/>
                      </a:cubicBezTo>
                      <a:cubicBezTo>
                        <a:pt x="23571" y="104986"/>
                        <a:pt x="0" y="99440"/>
                        <a:pt x="0" y="99440"/>
                      </a:cubicBezTo>
                      <a:cubicBezTo>
                        <a:pt x="0" y="99440"/>
                        <a:pt x="16601" y="91713"/>
                        <a:pt x="37880" y="88662"/>
                      </a:cubicBezTo>
                      <a:cubicBezTo>
                        <a:pt x="59158" y="85621"/>
                        <a:pt x="85113" y="87248"/>
                        <a:pt x="85113" y="87248"/>
                      </a:cubicBezTo>
                      <a:cubicBezTo>
                        <a:pt x="85113" y="87248"/>
                        <a:pt x="75574" y="80843"/>
                        <a:pt x="67948" y="74344"/>
                      </a:cubicBezTo>
                      <a:cubicBezTo>
                        <a:pt x="60322" y="67846"/>
                        <a:pt x="54601" y="61256"/>
                        <a:pt x="54601" y="61256"/>
                      </a:cubicBezTo>
                      <a:cubicBezTo>
                        <a:pt x="54601" y="61256"/>
                        <a:pt x="64870" y="58936"/>
                        <a:pt x="74918" y="58584"/>
                      </a:cubicBezTo>
                      <a:cubicBezTo>
                        <a:pt x="84956" y="58233"/>
                        <a:pt x="94772" y="59851"/>
                        <a:pt x="94772" y="59851"/>
                      </a:cubicBezTo>
                      <a:cubicBezTo>
                        <a:pt x="94772" y="59851"/>
                        <a:pt x="88136" y="42131"/>
                        <a:pt x="86010" y="27166"/>
                      </a:cubicBezTo>
                      <a:cubicBezTo>
                        <a:pt x="83884" y="12210"/>
                        <a:pt x="86278" y="0"/>
                        <a:pt x="86278" y="0"/>
                      </a:cubicBezTo>
                      <a:cubicBezTo>
                        <a:pt x="86278" y="0"/>
                        <a:pt x="113416" y="7404"/>
                        <a:pt x="134325" y="16120"/>
                      </a:cubicBezTo>
                      <a:cubicBezTo>
                        <a:pt x="155233" y="24846"/>
                        <a:pt x="169902" y="34884"/>
                        <a:pt x="169902" y="34884"/>
                      </a:cubicBezTo>
                      <a:cubicBezTo>
                        <a:pt x="169902" y="34884"/>
                        <a:pt x="172657" y="29625"/>
                        <a:pt x="177242" y="25687"/>
                      </a:cubicBezTo>
                      <a:cubicBezTo>
                        <a:pt x="181826" y="21750"/>
                        <a:pt x="188232" y="19125"/>
                        <a:pt x="188232" y="19125"/>
                      </a:cubicBezTo>
                      <a:cubicBezTo>
                        <a:pt x="188232" y="19125"/>
                        <a:pt x="200239" y="28386"/>
                        <a:pt x="206192" y="38683"/>
                      </a:cubicBezTo>
                      <a:cubicBezTo>
                        <a:pt x="212145" y="48990"/>
                        <a:pt x="212052" y="60331"/>
                        <a:pt x="212052" y="60331"/>
                      </a:cubicBezTo>
                      <a:cubicBezTo>
                        <a:pt x="212052" y="60331"/>
                        <a:pt x="227609" y="44886"/>
                        <a:pt x="245809" y="35541"/>
                      </a:cubicBezTo>
                      <a:cubicBezTo>
                        <a:pt x="264018" y="26205"/>
                        <a:pt x="284862" y="22961"/>
                        <a:pt x="284862" y="22961"/>
                      </a:cubicBezTo>
                      <a:cubicBezTo>
                        <a:pt x="284862" y="22961"/>
                        <a:pt x="277311" y="39904"/>
                        <a:pt x="281026" y="52706"/>
                      </a:cubicBezTo>
                      <a:cubicBezTo>
                        <a:pt x="284742" y="65498"/>
                        <a:pt x="299726" y="74141"/>
                        <a:pt x="299726" y="74141"/>
                      </a:cubicBezTo>
                      <a:cubicBezTo>
                        <a:pt x="299726" y="74141"/>
                        <a:pt x="269324" y="86407"/>
                        <a:pt x="298579" y="110458"/>
                      </a:cubicBezTo>
                      <a:cubicBezTo>
                        <a:pt x="310171" y="119988"/>
                        <a:pt x="326605" y="118657"/>
                        <a:pt x="326605" y="118657"/>
                      </a:cubicBezTo>
                      <a:cubicBezTo>
                        <a:pt x="326605" y="118657"/>
                        <a:pt x="314986" y="136210"/>
                        <a:pt x="283642" y="143808"/>
                      </a:cubicBezTo>
                      <a:cubicBezTo>
                        <a:pt x="252289" y="151397"/>
                        <a:pt x="200637" y="146942"/>
                        <a:pt x="200637"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8" name="Google Shape;12668;p17"/>
                <p:cNvSpPr/>
                <p:nvPr/>
              </p:nvSpPr>
              <p:spPr>
                <a:xfrm>
                  <a:off x="4548466" y="1114432"/>
                  <a:ext cx="233995" cy="167351"/>
                </a:xfrm>
                <a:custGeom>
                  <a:avLst/>
                  <a:gdLst/>
                  <a:ahLst/>
                  <a:cxnLst/>
                  <a:rect l="l" t="t" r="r" b="b"/>
                  <a:pathLst>
                    <a:path w="233995" h="167351" extrusionOk="0">
                      <a:moveTo>
                        <a:pt x="58695" y="0"/>
                      </a:moveTo>
                      <a:cubicBezTo>
                        <a:pt x="58695" y="0"/>
                        <a:pt x="100706" y="37269"/>
                        <a:pt x="114479" y="57022"/>
                      </a:cubicBezTo>
                      <a:cubicBezTo>
                        <a:pt x="122160" y="68040"/>
                        <a:pt x="125719" y="75565"/>
                        <a:pt x="125719" y="75565"/>
                      </a:cubicBezTo>
                      <a:cubicBezTo>
                        <a:pt x="125719" y="75565"/>
                        <a:pt x="128899" y="70998"/>
                        <a:pt x="132180" y="58760"/>
                      </a:cubicBezTo>
                      <a:cubicBezTo>
                        <a:pt x="135452" y="46531"/>
                        <a:pt x="138835" y="26621"/>
                        <a:pt x="138835" y="26621"/>
                      </a:cubicBezTo>
                      <a:cubicBezTo>
                        <a:pt x="138835" y="26621"/>
                        <a:pt x="141969" y="45607"/>
                        <a:pt x="139907" y="59222"/>
                      </a:cubicBezTo>
                      <a:cubicBezTo>
                        <a:pt x="137837" y="72838"/>
                        <a:pt x="130563" y="81074"/>
                        <a:pt x="130563" y="81074"/>
                      </a:cubicBezTo>
                      <a:cubicBezTo>
                        <a:pt x="130563" y="81074"/>
                        <a:pt x="138761" y="90622"/>
                        <a:pt x="143928" y="100161"/>
                      </a:cubicBezTo>
                      <a:cubicBezTo>
                        <a:pt x="149086" y="109700"/>
                        <a:pt x="151194" y="119230"/>
                        <a:pt x="151194" y="119230"/>
                      </a:cubicBezTo>
                      <a:lnTo>
                        <a:pt x="173590" y="97970"/>
                      </a:lnTo>
                      <a:cubicBezTo>
                        <a:pt x="173590" y="97970"/>
                        <a:pt x="166418" y="92822"/>
                        <a:pt x="163765" y="82543"/>
                      </a:cubicBezTo>
                      <a:cubicBezTo>
                        <a:pt x="161103" y="72255"/>
                        <a:pt x="162970" y="56837"/>
                        <a:pt x="162970" y="56837"/>
                      </a:cubicBezTo>
                      <a:cubicBezTo>
                        <a:pt x="162970" y="56837"/>
                        <a:pt x="166177" y="71211"/>
                        <a:pt x="169421" y="80094"/>
                      </a:cubicBezTo>
                      <a:cubicBezTo>
                        <a:pt x="172666" y="88977"/>
                        <a:pt x="175957" y="92360"/>
                        <a:pt x="175957" y="92360"/>
                      </a:cubicBezTo>
                      <a:lnTo>
                        <a:pt x="191291" y="70305"/>
                      </a:lnTo>
                      <a:lnTo>
                        <a:pt x="208844" y="40643"/>
                      </a:lnTo>
                      <a:lnTo>
                        <a:pt x="198159" y="71146"/>
                      </a:lnTo>
                      <a:cubicBezTo>
                        <a:pt x="198159" y="71146"/>
                        <a:pt x="204121" y="72117"/>
                        <a:pt x="213078" y="68771"/>
                      </a:cubicBezTo>
                      <a:cubicBezTo>
                        <a:pt x="222026" y="65434"/>
                        <a:pt x="233987" y="57771"/>
                        <a:pt x="233987" y="57771"/>
                      </a:cubicBezTo>
                      <a:cubicBezTo>
                        <a:pt x="233987" y="57771"/>
                        <a:pt x="224161" y="67403"/>
                        <a:pt x="214427" y="72052"/>
                      </a:cubicBezTo>
                      <a:cubicBezTo>
                        <a:pt x="204694" y="76711"/>
                        <a:pt x="195044" y="76387"/>
                        <a:pt x="195044" y="76387"/>
                      </a:cubicBezTo>
                      <a:lnTo>
                        <a:pt x="182436" y="93894"/>
                      </a:lnTo>
                      <a:lnTo>
                        <a:pt x="176012" y="104136"/>
                      </a:lnTo>
                      <a:cubicBezTo>
                        <a:pt x="176012" y="104136"/>
                        <a:pt x="184923" y="105679"/>
                        <a:pt x="199416" y="103692"/>
                      </a:cubicBezTo>
                      <a:cubicBezTo>
                        <a:pt x="213910" y="101714"/>
                        <a:pt x="233996" y="96196"/>
                        <a:pt x="233996" y="96196"/>
                      </a:cubicBezTo>
                      <a:cubicBezTo>
                        <a:pt x="233996" y="96196"/>
                        <a:pt x="217967" y="104515"/>
                        <a:pt x="202457" y="107879"/>
                      </a:cubicBezTo>
                      <a:cubicBezTo>
                        <a:pt x="186947" y="111235"/>
                        <a:pt x="171945" y="109636"/>
                        <a:pt x="171945" y="109636"/>
                      </a:cubicBezTo>
                      <a:lnTo>
                        <a:pt x="154392" y="124887"/>
                      </a:lnTo>
                      <a:cubicBezTo>
                        <a:pt x="154392" y="124887"/>
                        <a:pt x="157091" y="130433"/>
                        <a:pt x="159559" y="140619"/>
                      </a:cubicBezTo>
                      <a:cubicBezTo>
                        <a:pt x="162027" y="150806"/>
                        <a:pt x="164264" y="165650"/>
                        <a:pt x="164264" y="165650"/>
                      </a:cubicBezTo>
                      <a:lnTo>
                        <a:pt x="146212" y="167351"/>
                      </a:lnTo>
                      <a:cubicBezTo>
                        <a:pt x="146212" y="167351"/>
                        <a:pt x="149160" y="153791"/>
                        <a:pt x="148569" y="143115"/>
                      </a:cubicBezTo>
                      <a:cubicBezTo>
                        <a:pt x="147968" y="132439"/>
                        <a:pt x="143827" y="124647"/>
                        <a:pt x="143827" y="124647"/>
                      </a:cubicBezTo>
                      <a:lnTo>
                        <a:pt x="119008" y="120053"/>
                      </a:lnTo>
                      <a:cubicBezTo>
                        <a:pt x="119008" y="120053"/>
                        <a:pt x="115089" y="130174"/>
                        <a:pt x="102768" y="138142"/>
                      </a:cubicBezTo>
                      <a:cubicBezTo>
                        <a:pt x="90437" y="146101"/>
                        <a:pt x="70906" y="153939"/>
                        <a:pt x="70906" y="153939"/>
                      </a:cubicBezTo>
                      <a:cubicBezTo>
                        <a:pt x="70906" y="153939"/>
                        <a:pt x="88348" y="144807"/>
                        <a:pt x="98137" y="135979"/>
                      </a:cubicBezTo>
                      <a:cubicBezTo>
                        <a:pt x="107935" y="127152"/>
                        <a:pt x="111678" y="118361"/>
                        <a:pt x="111678" y="118361"/>
                      </a:cubicBezTo>
                      <a:lnTo>
                        <a:pt x="73078" y="110246"/>
                      </a:lnTo>
                      <a:cubicBezTo>
                        <a:pt x="73078" y="110246"/>
                        <a:pt x="68318" y="114636"/>
                        <a:pt x="55608" y="115718"/>
                      </a:cubicBezTo>
                      <a:cubicBezTo>
                        <a:pt x="42898" y="116799"/>
                        <a:pt x="22239" y="114581"/>
                        <a:pt x="22239" y="114581"/>
                      </a:cubicBezTo>
                      <a:cubicBezTo>
                        <a:pt x="22239" y="114581"/>
                        <a:pt x="42741" y="114091"/>
                        <a:pt x="53805" y="112667"/>
                      </a:cubicBezTo>
                      <a:cubicBezTo>
                        <a:pt x="64870" y="111244"/>
                        <a:pt x="66497" y="108887"/>
                        <a:pt x="66497" y="108887"/>
                      </a:cubicBezTo>
                      <a:lnTo>
                        <a:pt x="0" y="83828"/>
                      </a:lnTo>
                      <a:cubicBezTo>
                        <a:pt x="0" y="83828"/>
                        <a:pt x="47844" y="98470"/>
                        <a:pt x="72708" y="104958"/>
                      </a:cubicBezTo>
                      <a:cubicBezTo>
                        <a:pt x="91472" y="109867"/>
                        <a:pt x="98710" y="110957"/>
                        <a:pt x="98710" y="110957"/>
                      </a:cubicBezTo>
                      <a:cubicBezTo>
                        <a:pt x="98710" y="110957"/>
                        <a:pt x="97185" y="106077"/>
                        <a:pt x="91676" y="99357"/>
                      </a:cubicBezTo>
                      <a:cubicBezTo>
                        <a:pt x="86176" y="92637"/>
                        <a:pt x="77053" y="85113"/>
                        <a:pt x="77053" y="85113"/>
                      </a:cubicBezTo>
                      <a:cubicBezTo>
                        <a:pt x="77053" y="85113"/>
                        <a:pt x="89697" y="91907"/>
                        <a:pt x="97259" y="98525"/>
                      </a:cubicBezTo>
                      <a:cubicBezTo>
                        <a:pt x="104820" y="105143"/>
                        <a:pt x="107288" y="111586"/>
                        <a:pt x="107288" y="111586"/>
                      </a:cubicBezTo>
                      <a:lnTo>
                        <a:pt x="141331" y="118509"/>
                      </a:lnTo>
                      <a:cubicBezTo>
                        <a:pt x="141331" y="118509"/>
                        <a:pt x="137172" y="108462"/>
                        <a:pt x="133151" y="100161"/>
                      </a:cubicBezTo>
                      <a:cubicBezTo>
                        <a:pt x="129139" y="91861"/>
                        <a:pt x="122169" y="83541"/>
                        <a:pt x="122169" y="83541"/>
                      </a:cubicBezTo>
                      <a:cubicBezTo>
                        <a:pt x="122169" y="83541"/>
                        <a:pt x="105726" y="80140"/>
                        <a:pt x="88782" y="73383"/>
                      </a:cubicBezTo>
                      <a:cubicBezTo>
                        <a:pt x="71839" y="66626"/>
                        <a:pt x="54397" y="56523"/>
                        <a:pt x="54397" y="56523"/>
                      </a:cubicBezTo>
                      <a:cubicBezTo>
                        <a:pt x="54397" y="56523"/>
                        <a:pt x="73069" y="64325"/>
                        <a:pt x="88856" y="69584"/>
                      </a:cubicBezTo>
                      <a:cubicBezTo>
                        <a:pt x="104653" y="74834"/>
                        <a:pt x="117566" y="77552"/>
                        <a:pt x="117566" y="77552"/>
                      </a:cubicBezTo>
                      <a:cubicBezTo>
                        <a:pt x="117566" y="77552"/>
                        <a:pt x="117021" y="72034"/>
                        <a:pt x="105984" y="57069"/>
                      </a:cubicBezTo>
                      <a:cubicBezTo>
                        <a:pt x="91620" y="37584"/>
                        <a:pt x="58695" y="0"/>
                        <a:pt x="58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69" name="Google Shape;12669;p17"/>
              <p:cNvGrpSpPr/>
              <p:nvPr/>
            </p:nvGrpSpPr>
            <p:grpSpPr>
              <a:xfrm>
                <a:off x="2094140" y="2251450"/>
                <a:ext cx="439725" cy="352301"/>
                <a:chOff x="2094140" y="2251450"/>
                <a:chExt cx="439725" cy="352301"/>
              </a:xfrm>
            </p:grpSpPr>
            <p:sp>
              <p:nvSpPr>
                <p:cNvPr id="12670" name="Google Shape;12670;p17"/>
                <p:cNvSpPr/>
                <p:nvPr/>
              </p:nvSpPr>
              <p:spPr>
                <a:xfrm>
                  <a:off x="2094140" y="2262695"/>
                  <a:ext cx="439725" cy="341056"/>
                </a:xfrm>
                <a:custGeom>
                  <a:avLst/>
                  <a:gdLst/>
                  <a:ahLst/>
                  <a:cxnLst/>
                  <a:rect l="l" t="t" r="r" b="b"/>
                  <a:pathLst>
                    <a:path w="439725" h="341056" extrusionOk="0">
                      <a:moveTo>
                        <a:pt x="186550" y="49234"/>
                      </a:moveTo>
                      <a:cubicBezTo>
                        <a:pt x="186550" y="49234"/>
                        <a:pt x="131977" y="17576"/>
                        <a:pt x="84013" y="28233"/>
                      </a:cubicBezTo>
                      <a:cubicBezTo>
                        <a:pt x="8495" y="45010"/>
                        <a:pt x="0" y="83361"/>
                        <a:pt x="0" y="83361"/>
                      </a:cubicBezTo>
                      <a:cubicBezTo>
                        <a:pt x="0" y="83361"/>
                        <a:pt x="54037" y="71427"/>
                        <a:pt x="59102" y="110102"/>
                      </a:cubicBezTo>
                      <a:cubicBezTo>
                        <a:pt x="61727" y="130178"/>
                        <a:pt x="40172" y="157631"/>
                        <a:pt x="40172" y="157631"/>
                      </a:cubicBezTo>
                      <a:cubicBezTo>
                        <a:pt x="40172" y="157631"/>
                        <a:pt x="54628" y="178706"/>
                        <a:pt x="52817" y="200770"/>
                      </a:cubicBezTo>
                      <a:cubicBezTo>
                        <a:pt x="51005" y="222834"/>
                        <a:pt x="32925" y="245896"/>
                        <a:pt x="32925" y="245896"/>
                      </a:cubicBezTo>
                      <a:cubicBezTo>
                        <a:pt x="32925" y="245896"/>
                        <a:pt x="60914" y="247097"/>
                        <a:pt x="87812" y="238362"/>
                      </a:cubicBezTo>
                      <a:cubicBezTo>
                        <a:pt x="114701" y="229628"/>
                        <a:pt x="140499" y="210965"/>
                        <a:pt x="140499" y="210965"/>
                      </a:cubicBezTo>
                      <a:cubicBezTo>
                        <a:pt x="140499" y="210965"/>
                        <a:pt x="138632" y="226531"/>
                        <a:pt x="138946" y="241043"/>
                      </a:cubicBezTo>
                      <a:cubicBezTo>
                        <a:pt x="139251" y="255555"/>
                        <a:pt x="141738" y="269004"/>
                        <a:pt x="141738" y="269004"/>
                      </a:cubicBezTo>
                      <a:cubicBezTo>
                        <a:pt x="141738" y="269004"/>
                        <a:pt x="155825" y="266065"/>
                        <a:pt x="167092" y="260315"/>
                      </a:cubicBezTo>
                      <a:cubicBezTo>
                        <a:pt x="178360" y="254566"/>
                        <a:pt x="186809" y="246007"/>
                        <a:pt x="186809" y="246007"/>
                      </a:cubicBezTo>
                      <a:cubicBezTo>
                        <a:pt x="186809" y="246007"/>
                        <a:pt x="202892" y="276723"/>
                        <a:pt x="220223" y="300487"/>
                      </a:cubicBezTo>
                      <a:cubicBezTo>
                        <a:pt x="237554" y="324243"/>
                        <a:pt x="256124" y="341056"/>
                        <a:pt x="256124" y="341056"/>
                      </a:cubicBezTo>
                      <a:cubicBezTo>
                        <a:pt x="256124" y="341056"/>
                        <a:pt x="275628" y="312993"/>
                        <a:pt x="286692" y="286844"/>
                      </a:cubicBezTo>
                      <a:cubicBezTo>
                        <a:pt x="297757" y="260704"/>
                        <a:pt x="300391" y="236477"/>
                        <a:pt x="300391" y="236477"/>
                      </a:cubicBezTo>
                      <a:cubicBezTo>
                        <a:pt x="300391" y="236477"/>
                        <a:pt x="310244" y="242633"/>
                        <a:pt x="320338" y="245674"/>
                      </a:cubicBezTo>
                      <a:cubicBezTo>
                        <a:pt x="330432" y="248715"/>
                        <a:pt x="340766" y="248641"/>
                        <a:pt x="340766" y="248641"/>
                      </a:cubicBezTo>
                      <a:cubicBezTo>
                        <a:pt x="340766" y="248641"/>
                        <a:pt x="341552" y="227252"/>
                        <a:pt x="334453" y="208090"/>
                      </a:cubicBezTo>
                      <a:cubicBezTo>
                        <a:pt x="327354" y="188920"/>
                        <a:pt x="312380" y="171977"/>
                        <a:pt x="312380" y="171977"/>
                      </a:cubicBezTo>
                      <a:cubicBezTo>
                        <a:pt x="312380" y="171977"/>
                        <a:pt x="349372" y="185398"/>
                        <a:pt x="381206" y="188033"/>
                      </a:cubicBezTo>
                      <a:cubicBezTo>
                        <a:pt x="413040" y="190658"/>
                        <a:pt x="439725" y="182496"/>
                        <a:pt x="439725" y="182496"/>
                      </a:cubicBezTo>
                      <a:cubicBezTo>
                        <a:pt x="439725" y="182496"/>
                        <a:pt x="409379" y="161800"/>
                        <a:pt x="396605" y="140290"/>
                      </a:cubicBezTo>
                      <a:cubicBezTo>
                        <a:pt x="383831" y="118781"/>
                        <a:pt x="388628" y="96449"/>
                        <a:pt x="388628" y="96449"/>
                      </a:cubicBezTo>
                      <a:cubicBezTo>
                        <a:pt x="388628" y="96449"/>
                        <a:pt x="339823" y="97069"/>
                        <a:pt x="339777" y="42717"/>
                      </a:cubicBezTo>
                      <a:cubicBezTo>
                        <a:pt x="339758" y="21180"/>
                        <a:pt x="359197" y="12908"/>
                        <a:pt x="359197" y="12908"/>
                      </a:cubicBezTo>
                      <a:cubicBezTo>
                        <a:pt x="359197" y="12908"/>
                        <a:pt x="323675" y="-6161"/>
                        <a:pt x="279982" y="2056"/>
                      </a:cubicBezTo>
                      <a:cubicBezTo>
                        <a:pt x="236288" y="10264"/>
                        <a:pt x="186550" y="49234"/>
                        <a:pt x="186550" y="492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1" name="Google Shape;12671;p17"/>
                <p:cNvSpPr/>
                <p:nvPr/>
              </p:nvSpPr>
              <p:spPr>
                <a:xfrm>
                  <a:off x="2157170" y="2251450"/>
                  <a:ext cx="302332" cy="314376"/>
                </a:xfrm>
                <a:custGeom>
                  <a:avLst/>
                  <a:gdLst/>
                  <a:ahLst/>
                  <a:cxnLst/>
                  <a:rect l="l" t="t" r="r" b="b"/>
                  <a:pathLst>
                    <a:path w="302332" h="314376" extrusionOk="0">
                      <a:moveTo>
                        <a:pt x="189443" y="314376"/>
                      </a:moveTo>
                      <a:cubicBezTo>
                        <a:pt x="189443" y="314376"/>
                        <a:pt x="185792" y="232239"/>
                        <a:pt x="174718" y="194009"/>
                      </a:cubicBezTo>
                      <a:cubicBezTo>
                        <a:pt x="168534" y="172684"/>
                        <a:pt x="162508" y="159180"/>
                        <a:pt x="162508" y="159180"/>
                      </a:cubicBezTo>
                      <a:cubicBezTo>
                        <a:pt x="162508" y="159180"/>
                        <a:pt x="171917" y="164033"/>
                        <a:pt x="191486" y="180338"/>
                      </a:cubicBezTo>
                      <a:cubicBezTo>
                        <a:pt x="211054" y="196634"/>
                        <a:pt x="240790" y="224364"/>
                        <a:pt x="240790" y="224364"/>
                      </a:cubicBezTo>
                      <a:cubicBezTo>
                        <a:pt x="240790" y="224364"/>
                        <a:pt x="219271" y="193935"/>
                        <a:pt x="199195" y="174820"/>
                      </a:cubicBezTo>
                      <a:cubicBezTo>
                        <a:pt x="179127" y="155695"/>
                        <a:pt x="160493" y="147885"/>
                        <a:pt x="160493" y="147885"/>
                      </a:cubicBezTo>
                      <a:cubicBezTo>
                        <a:pt x="160493" y="147885"/>
                        <a:pt x="156805" y="128446"/>
                        <a:pt x="149844" y="110911"/>
                      </a:cubicBezTo>
                      <a:cubicBezTo>
                        <a:pt x="142893" y="93386"/>
                        <a:pt x="132670" y="77774"/>
                        <a:pt x="132670" y="77774"/>
                      </a:cubicBezTo>
                      <a:lnTo>
                        <a:pt x="184645" y="95660"/>
                      </a:lnTo>
                      <a:cubicBezTo>
                        <a:pt x="184645" y="95660"/>
                        <a:pt x="183675" y="107861"/>
                        <a:pt x="194296" y="124933"/>
                      </a:cubicBezTo>
                      <a:cubicBezTo>
                        <a:pt x="204925" y="142015"/>
                        <a:pt x="227137" y="163968"/>
                        <a:pt x="227137" y="163968"/>
                      </a:cubicBezTo>
                      <a:cubicBezTo>
                        <a:pt x="227137" y="163968"/>
                        <a:pt x="211738" y="140407"/>
                        <a:pt x="203594" y="125063"/>
                      </a:cubicBezTo>
                      <a:cubicBezTo>
                        <a:pt x="195451" y="109719"/>
                        <a:pt x="194554" y="102592"/>
                        <a:pt x="194554" y="102592"/>
                      </a:cubicBezTo>
                      <a:lnTo>
                        <a:pt x="239958" y="126070"/>
                      </a:lnTo>
                      <a:lnTo>
                        <a:pt x="297738" y="159568"/>
                      </a:lnTo>
                      <a:lnTo>
                        <a:pt x="246252" y="120515"/>
                      </a:lnTo>
                      <a:cubicBezTo>
                        <a:pt x="246252" y="120515"/>
                        <a:pt x="251383" y="115329"/>
                        <a:pt x="265405" y="114747"/>
                      </a:cubicBezTo>
                      <a:cubicBezTo>
                        <a:pt x="279427" y="114165"/>
                        <a:pt x="302332" y="118176"/>
                        <a:pt x="302332" y="118176"/>
                      </a:cubicBezTo>
                      <a:cubicBezTo>
                        <a:pt x="302332" y="118176"/>
                        <a:pt x="279150" y="109876"/>
                        <a:pt x="262567" y="108989"/>
                      </a:cubicBezTo>
                      <a:cubicBezTo>
                        <a:pt x="245994" y="108092"/>
                        <a:pt x="236020" y="114609"/>
                        <a:pt x="236020" y="114609"/>
                      </a:cubicBezTo>
                      <a:lnTo>
                        <a:pt x="199518" y="96242"/>
                      </a:lnTo>
                      <a:lnTo>
                        <a:pt x="179173" y="84900"/>
                      </a:lnTo>
                      <a:cubicBezTo>
                        <a:pt x="179173" y="84900"/>
                        <a:pt x="186734" y="77016"/>
                        <a:pt x="204935" y="70924"/>
                      </a:cubicBezTo>
                      <a:cubicBezTo>
                        <a:pt x="223135" y="64842"/>
                        <a:pt x="251974" y="60553"/>
                        <a:pt x="251974" y="60553"/>
                      </a:cubicBezTo>
                      <a:cubicBezTo>
                        <a:pt x="251974" y="60553"/>
                        <a:pt x="223819" y="58095"/>
                        <a:pt x="202726" y="62753"/>
                      </a:cubicBezTo>
                      <a:cubicBezTo>
                        <a:pt x="181623" y="67412"/>
                        <a:pt x="167582" y="79188"/>
                        <a:pt x="167582" y="79188"/>
                      </a:cubicBezTo>
                      <a:lnTo>
                        <a:pt x="128695" y="67292"/>
                      </a:lnTo>
                      <a:cubicBezTo>
                        <a:pt x="128695" y="67292"/>
                        <a:pt x="124333" y="57300"/>
                        <a:pt x="113629" y="40477"/>
                      </a:cubicBezTo>
                      <a:cubicBezTo>
                        <a:pt x="102925" y="23654"/>
                        <a:pt x="85880" y="0"/>
                        <a:pt x="85880" y="0"/>
                      </a:cubicBezTo>
                      <a:lnTo>
                        <a:pt x="64214" y="8735"/>
                      </a:lnTo>
                      <a:cubicBezTo>
                        <a:pt x="64214" y="8735"/>
                        <a:pt x="85178" y="27222"/>
                        <a:pt x="98534" y="43610"/>
                      </a:cubicBezTo>
                      <a:cubicBezTo>
                        <a:pt x="111891" y="59989"/>
                        <a:pt x="117650" y="74261"/>
                        <a:pt x="117650" y="74261"/>
                      </a:cubicBezTo>
                      <a:lnTo>
                        <a:pt x="96954" y="96658"/>
                      </a:lnTo>
                      <a:cubicBezTo>
                        <a:pt x="96954" y="96658"/>
                        <a:pt x="79465" y="83930"/>
                        <a:pt x="55765" y="79696"/>
                      </a:cubicBezTo>
                      <a:cubicBezTo>
                        <a:pt x="32065" y="75463"/>
                        <a:pt x="776" y="75925"/>
                        <a:pt x="776" y="75925"/>
                      </a:cubicBezTo>
                      <a:cubicBezTo>
                        <a:pt x="776" y="75925"/>
                        <a:pt x="31511" y="78716"/>
                        <a:pt x="53621" y="85825"/>
                      </a:cubicBezTo>
                      <a:cubicBezTo>
                        <a:pt x="75740" y="92933"/>
                        <a:pt x="91297" y="103775"/>
                        <a:pt x="91297" y="103775"/>
                      </a:cubicBezTo>
                      <a:lnTo>
                        <a:pt x="60387" y="140083"/>
                      </a:lnTo>
                      <a:cubicBezTo>
                        <a:pt x="60387" y="140083"/>
                        <a:pt x="49517" y="136478"/>
                        <a:pt x="34422" y="142801"/>
                      </a:cubicBezTo>
                      <a:cubicBezTo>
                        <a:pt x="19328" y="149123"/>
                        <a:pt x="0" y="165364"/>
                        <a:pt x="0" y="165364"/>
                      </a:cubicBezTo>
                      <a:cubicBezTo>
                        <a:pt x="0" y="165364"/>
                        <a:pt x="22702" y="153273"/>
                        <a:pt x="36474" y="148495"/>
                      </a:cubicBezTo>
                      <a:cubicBezTo>
                        <a:pt x="50247" y="143716"/>
                        <a:pt x="55091" y="146239"/>
                        <a:pt x="55091" y="146239"/>
                      </a:cubicBezTo>
                      <a:lnTo>
                        <a:pt x="16388" y="225372"/>
                      </a:lnTo>
                      <a:cubicBezTo>
                        <a:pt x="16388" y="225372"/>
                        <a:pt x="48666" y="173516"/>
                        <a:pt x="66913" y="148236"/>
                      </a:cubicBezTo>
                      <a:cubicBezTo>
                        <a:pt x="80685" y="129158"/>
                        <a:pt x="87045" y="122992"/>
                        <a:pt x="87045" y="122992"/>
                      </a:cubicBezTo>
                      <a:cubicBezTo>
                        <a:pt x="87045" y="122992"/>
                        <a:pt x="91796" y="131265"/>
                        <a:pt x="94680" y="144779"/>
                      </a:cubicBezTo>
                      <a:cubicBezTo>
                        <a:pt x="97564" y="158293"/>
                        <a:pt x="97610" y="175282"/>
                        <a:pt x="97610" y="175282"/>
                      </a:cubicBezTo>
                      <a:cubicBezTo>
                        <a:pt x="97610" y="175282"/>
                        <a:pt x="102324" y="157193"/>
                        <a:pt x="101779" y="142542"/>
                      </a:cubicBezTo>
                      <a:cubicBezTo>
                        <a:pt x="101243" y="127891"/>
                        <a:pt x="95456" y="116688"/>
                        <a:pt x="95456" y="116688"/>
                      </a:cubicBezTo>
                      <a:lnTo>
                        <a:pt x="123002" y="85011"/>
                      </a:lnTo>
                      <a:cubicBezTo>
                        <a:pt x="123002" y="85011"/>
                        <a:pt x="131690" y="102694"/>
                        <a:pt x="138262" y="117650"/>
                      </a:cubicBezTo>
                      <a:cubicBezTo>
                        <a:pt x="144825" y="132605"/>
                        <a:pt x="148227" y="149428"/>
                        <a:pt x="148227" y="149428"/>
                      </a:cubicBezTo>
                      <a:cubicBezTo>
                        <a:pt x="148227" y="149428"/>
                        <a:pt x="134990" y="164809"/>
                        <a:pt x="125617" y="185533"/>
                      </a:cubicBezTo>
                      <a:cubicBezTo>
                        <a:pt x="116235" y="206257"/>
                        <a:pt x="110717" y="232323"/>
                        <a:pt x="110717" y="232323"/>
                      </a:cubicBezTo>
                      <a:cubicBezTo>
                        <a:pt x="110717" y="232323"/>
                        <a:pt x="120580" y="208956"/>
                        <a:pt x="130683" y="191190"/>
                      </a:cubicBezTo>
                      <a:cubicBezTo>
                        <a:pt x="140786" y="173433"/>
                        <a:pt x="151129" y="161287"/>
                        <a:pt x="151129" y="161287"/>
                      </a:cubicBezTo>
                      <a:cubicBezTo>
                        <a:pt x="151129" y="161287"/>
                        <a:pt x="157775" y="169912"/>
                        <a:pt x="165512" y="199241"/>
                      </a:cubicBezTo>
                      <a:cubicBezTo>
                        <a:pt x="175596" y="237444"/>
                        <a:pt x="189443" y="314376"/>
                        <a:pt x="189443"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72" name="Google Shape;12672;p17"/>
              <p:cNvGrpSpPr/>
              <p:nvPr/>
            </p:nvGrpSpPr>
            <p:grpSpPr>
              <a:xfrm>
                <a:off x="2537193" y="2616609"/>
                <a:ext cx="324642" cy="282190"/>
                <a:chOff x="2537193" y="2616609"/>
                <a:chExt cx="324642" cy="282190"/>
              </a:xfrm>
            </p:grpSpPr>
            <p:sp>
              <p:nvSpPr>
                <p:cNvPr id="12673" name="Google Shape;12673;p17"/>
                <p:cNvSpPr/>
                <p:nvPr/>
              </p:nvSpPr>
              <p:spPr>
                <a:xfrm>
                  <a:off x="2537193" y="2616609"/>
                  <a:ext cx="324642" cy="282190"/>
                </a:xfrm>
                <a:custGeom>
                  <a:avLst/>
                  <a:gdLst/>
                  <a:ahLst/>
                  <a:cxnLst/>
                  <a:rect l="l" t="t" r="r" b="b"/>
                  <a:pathLst>
                    <a:path w="324642" h="282190" extrusionOk="0">
                      <a:moveTo>
                        <a:pt x="254433" y="159661"/>
                      </a:moveTo>
                      <a:cubicBezTo>
                        <a:pt x="254433" y="159661"/>
                        <a:pt x="303081" y="134214"/>
                        <a:pt x="316391" y="100004"/>
                      </a:cubicBezTo>
                      <a:cubicBezTo>
                        <a:pt x="337337" y="46125"/>
                        <a:pt x="311797" y="28839"/>
                        <a:pt x="311797" y="28839"/>
                      </a:cubicBezTo>
                      <a:cubicBezTo>
                        <a:pt x="311797" y="28839"/>
                        <a:pt x="296749" y="67357"/>
                        <a:pt x="264887" y="58714"/>
                      </a:cubicBezTo>
                      <a:cubicBezTo>
                        <a:pt x="248351" y="54222"/>
                        <a:pt x="236991" y="31862"/>
                        <a:pt x="236991" y="31862"/>
                      </a:cubicBezTo>
                      <a:cubicBezTo>
                        <a:pt x="236991" y="31862"/>
                        <a:pt x="214391" y="34691"/>
                        <a:pt x="198316" y="26732"/>
                      </a:cubicBezTo>
                      <a:cubicBezTo>
                        <a:pt x="182242" y="18764"/>
                        <a:pt x="172685" y="0"/>
                        <a:pt x="172685" y="0"/>
                      </a:cubicBezTo>
                      <a:cubicBezTo>
                        <a:pt x="172685" y="0"/>
                        <a:pt x="159245" y="17683"/>
                        <a:pt x="153893" y="37713"/>
                      </a:cubicBezTo>
                      <a:cubicBezTo>
                        <a:pt x="148541" y="57743"/>
                        <a:pt x="151286" y="80140"/>
                        <a:pt x="151286" y="80140"/>
                      </a:cubicBezTo>
                      <a:cubicBezTo>
                        <a:pt x="151286" y="80140"/>
                        <a:pt x="140203" y="74132"/>
                        <a:pt x="128963" y="69861"/>
                      </a:cubicBezTo>
                      <a:cubicBezTo>
                        <a:pt x="117723" y="65591"/>
                        <a:pt x="106317" y="63049"/>
                        <a:pt x="106317" y="63049"/>
                      </a:cubicBezTo>
                      <a:cubicBezTo>
                        <a:pt x="106317" y="63049"/>
                        <a:pt x="102259" y="73041"/>
                        <a:pt x="101621" y="82081"/>
                      </a:cubicBezTo>
                      <a:cubicBezTo>
                        <a:pt x="100974" y="91121"/>
                        <a:pt x="103748" y="99200"/>
                        <a:pt x="103748" y="99200"/>
                      </a:cubicBezTo>
                      <a:cubicBezTo>
                        <a:pt x="103748" y="99200"/>
                        <a:pt x="73050" y="100115"/>
                        <a:pt x="47113" y="103970"/>
                      </a:cubicBezTo>
                      <a:cubicBezTo>
                        <a:pt x="21176" y="107824"/>
                        <a:pt x="0" y="114627"/>
                        <a:pt x="0" y="114627"/>
                      </a:cubicBezTo>
                      <a:cubicBezTo>
                        <a:pt x="0" y="114627"/>
                        <a:pt x="12747" y="135850"/>
                        <a:pt x="27804" y="151046"/>
                      </a:cubicBezTo>
                      <a:cubicBezTo>
                        <a:pt x="42861" y="166233"/>
                        <a:pt x="60220" y="175393"/>
                        <a:pt x="60220" y="175393"/>
                      </a:cubicBezTo>
                      <a:cubicBezTo>
                        <a:pt x="60220" y="175393"/>
                        <a:pt x="51097" y="179848"/>
                        <a:pt x="44257" y="185422"/>
                      </a:cubicBezTo>
                      <a:cubicBezTo>
                        <a:pt x="37408" y="190996"/>
                        <a:pt x="32841" y="197688"/>
                        <a:pt x="32841" y="197688"/>
                      </a:cubicBezTo>
                      <a:cubicBezTo>
                        <a:pt x="32841" y="197688"/>
                        <a:pt x="48860" y="204778"/>
                        <a:pt x="66700" y="206109"/>
                      </a:cubicBezTo>
                      <a:cubicBezTo>
                        <a:pt x="84540" y="207430"/>
                        <a:pt x="104210" y="202994"/>
                        <a:pt x="104210" y="202994"/>
                      </a:cubicBezTo>
                      <a:cubicBezTo>
                        <a:pt x="104210" y="202994"/>
                        <a:pt x="77385" y="222719"/>
                        <a:pt x="61126" y="242435"/>
                      </a:cubicBezTo>
                      <a:cubicBezTo>
                        <a:pt x="44867" y="262160"/>
                        <a:pt x="39182" y="281886"/>
                        <a:pt x="39182" y="281886"/>
                      </a:cubicBezTo>
                      <a:cubicBezTo>
                        <a:pt x="39182" y="281886"/>
                        <a:pt x="68595" y="268686"/>
                        <a:pt x="90770" y="267078"/>
                      </a:cubicBezTo>
                      <a:cubicBezTo>
                        <a:pt x="112945" y="265460"/>
                        <a:pt x="127891" y="275434"/>
                        <a:pt x="127891" y="275434"/>
                      </a:cubicBezTo>
                      <a:cubicBezTo>
                        <a:pt x="127891" y="275434"/>
                        <a:pt x="149253" y="243766"/>
                        <a:pt x="190866" y="260487"/>
                      </a:cubicBezTo>
                      <a:cubicBezTo>
                        <a:pt x="207356" y="267106"/>
                        <a:pt x="204990" y="282191"/>
                        <a:pt x="204990" y="282191"/>
                      </a:cubicBezTo>
                      <a:cubicBezTo>
                        <a:pt x="204990" y="282191"/>
                        <a:pt x="235466" y="265155"/>
                        <a:pt x="248739" y="234449"/>
                      </a:cubicBezTo>
                      <a:cubicBezTo>
                        <a:pt x="262013" y="203742"/>
                        <a:pt x="254433" y="159661"/>
                        <a:pt x="254433"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4" name="Google Shape;12674;p17"/>
                <p:cNvSpPr/>
                <p:nvPr/>
              </p:nvSpPr>
              <p:spPr>
                <a:xfrm>
                  <a:off x="2567843" y="2656374"/>
                  <a:ext cx="289918" cy="217441"/>
                </a:xfrm>
                <a:custGeom>
                  <a:avLst/>
                  <a:gdLst/>
                  <a:ahLst/>
                  <a:cxnLst/>
                  <a:rect l="l" t="t" r="r" b="b"/>
                  <a:pathLst>
                    <a:path w="289918" h="217441" extrusionOk="0">
                      <a:moveTo>
                        <a:pt x="0" y="84189"/>
                      </a:moveTo>
                      <a:cubicBezTo>
                        <a:pt x="0" y="84189"/>
                        <a:pt x="64491" y="107140"/>
                        <a:pt x="98701" y="111771"/>
                      </a:cubicBezTo>
                      <a:cubicBezTo>
                        <a:pt x="117788" y="114359"/>
                        <a:pt x="130812" y="114636"/>
                        <a:pt x="130812" y="114636"/>
                      </a:cubicBezTo>
                      <a:cubicBezTo>
                        <a:pt x="130812" y="114636"/>
                        <a:pt x="122891" y="119202"/>
                        <a:pt x="101659" y="126801"/>
                      </a:cubicBezTo>
                      <a:cubicBezTo>
                        <a:pt x="80436" y="134399"/>
                        <a:pt x="45903" y="145028"/>
                        <a:pt x="45903" y="145028"/>
                      </a:cubicBezTo>
                      <a:cubicBezTo>
                        <a:pt x="45903" y="145028"/>
                        <a:pt x="78818" y="140527"/>
                        <a:pt x="102426" y="133474"/>
                      </a:cubicBezTo>
                      <a:cubicBezTo>
                        <a:pt x="126043" y="126422"/>
                        <a:pt x="140361" y="116808"/>
                        <a:pt x="140361" y="116808"/>
                      </a:cubicBezTo>
                      <a:cubicBezTo>
                        <a:pt x="140361" y="116808"/>
                        <a:pt x="156888" y="120423"/>
                        <a:pt x="173415" y="121338"/>
                      </a:cubicBezTo>
                      <a:cubicBezTo>
                        <a:pt x="189942" y="122253"/>
                        <a:pt x="206460" y="120469"/>
                        <a:pt x="206460" y="120469"/>
                      </a:cubicBezTo>
                      <a:lnTo>
                        <a:pt x="169524" y="148476"/>
                      </a:lnTo>
                      <a:cubicBezTo>
                        <a:pt x="169524" y="148476"/>
                        <a:pt x="160613" y="144095"/>
                        <a:pt x="142792" y="145685"/>
                      </a:cubicBezTo>
                      <a:cubicBezTo>
                        <a:pt x="124970" y="147275"/>
                        <a:pt x="98229" y="154836"/>
                        <a:pt x="98229" y="154836"/>
                      </a:cubicBezTo>
                      <a:cubicBezTo>
                        <a:pt x="98229" y="154836"/>
                        <a:pt x="123150" y="152164"/>
                        <a:pt x="138540" y="151637"/>
                      </a:cubicBezTo>
                      <a:cubicBezTo>
                        <a:pt x="153921" y="151110"/>
                        <a:pt x="159781" y="152728"/>
                        <a:pt x="159781" y="152728"/>
                      </a:cubicBezTo>
                      <a:lnTo>
                        <a:pt x="121495" y="174783"/>
                      </a:lnTo>
                      <a:lnTo>
                        <a:pt x="70009" y="201718"/>
                      </a:lnTo>
                      <a:lnTo>
                        <a:pt x="122937" y="180551"/>
                      </a:lnTo>
                      <a:cubicBezTo>
                        <a:pt x="122937" y="180551"/>
                        <a:pt x="124601" y="185459"/>
                        <a:pt x="118768" y="194684"/>
                      </a:cubicBezTo>
                      <a:cubicBezTo>
                        <a:pt x="112945" y="203899"/>
                        <a:pt x="99625" y="217441"/>
                        <a:pt x="99625" y="217441"/>
                      </a:cubicBezTo>
                      <a:cubicBezTo>
                        <a:pt x="99625" y="217441"/>
                        <a:pt x="116356" y="205046"/>
                        <a:pt x="124453" y="194628"/>
                      </a:cubicBezTo>
                      <a:cubicBezTo>
                        <a:pt x="132550" y="184211"/>
                        <a:pt x="132033" y="175772"/>
                        <a:pt x="132033" y="175772"/>
                      </a:cubicBezTo>
                      <a:lnTo>
                        <a:pt x="162415" y="157886"/>
                      </a:lnTo>
                      <a:lnTo>
                        <a:pt x="180200" y="148264"/>
                      </a:lnTo>
                      <a:cubicBezTo>
                        <a:pt x="180200" y="148264"/>
                        <a:pt x="182852" y="155566"/>
                        <a:pt x="179368" y="169181"/>
                      </a:cubicBezTo>
                      <a:cubicBezTo>
                        <a:pt x="175883" y="182797"/>
                        <a:pt x="166260" y="202716"/>
                        <a:pt x="166260" y="202716"/>
                      </a:cubicBezTo>
                      <a:cubicBezTo>
                        <a:pt x="166260" y="202716"/>
                        <a:pt x="180726" y="185311"/>
                        <a:pt x="186605" y="170272"/>
                      </a:cubicBezTo>
                      <a:cubicBezTo>
                        <a:pt x="192484" y="155233"/>
                        <a:pt x="189757" y="142542"/>
                        <a:pt x="189757" y="142542"/>
                      </a:cubicBezTo>
                      <a:lnTo>
                        <a:pt x="216258" y="121125"/>
                      </a:lnTo>
                      <a:cubicBezTo>
                        <a:pt x="216258" y="121125"/>
                        <a:pt x="225853" y="121393"/>
                        <a:pt x="243517" y="119674"/>
                      </a:cubicBezTo>
                      <a:cubicBezTo>
                        <a:pt x="261181" y="117955"/>
                        <a:pt x="286905" y="114248"/>
                        <a:pt x="286905" y="114248"/>
                      </a:cubicBezTo>
                      <a:lnTo>
                        <a:pt x="289918" y="97592"/>
                      </a:lnTo>
                      <a:cubicBezTo>
                        <a:pt x="289918" y="97592"/>
                        <a:pt x="266394" y="105411"/>
                        <a:pt x="247880" y="108979"/>
                      </a:cubicBezTo>
                      <a:cubicBezTo>
                        <a:pt x="229365" y="112547"/>
                        <a:pt x="215861" y="111863"/>
                        <a:pt x="215861" y="111863"/>
                      </a:cubicBezTo>
                      <a:lnTo>
                        <a:pt x="207985" y="91611"/>
                      </a:lnTo>
                      <a:cubicBezTo>
                        <a:pt x="207985" y="91611"/>
                        <a:pt x="225547" y="84253"/>
                        <a:pt x="239394" y="70277"/>
                      </a:cubicBezTo>
                      <a:cubicBezTo>
                        <a:pt x="253241" y="56292"/>
                        <a:pt x="266893" y="35975"/>
                        <a:pt x="266893" y="35975"/>
                      </a:cubicBezTo>
                      <a:cubicBezTo>
                        <a:pt x="266893" y="35975"/>
                        <a:pt x="250995" y="54933"/>
                        <a:pt x="235660" y="67005"/>
                      </a:cubicBezTo>
                      <a:cubicBezTo>
                        <a:pt x="220325" y="79077"/>
                        <a:pt x="205073" y="85769"/>
                        <a:pt x="205073" y="85769"/>
                      </a:cubicBezTo>
                      <a:lnTo>
                        <a:pt x="191116" y="54656"/>
                      </a:lnTo>
                      <a:cubicBezTo>
                        <a:pt x="191116" y="54656"/>
                        <a:pt x="198742" y="48750"/>
                        <a:pt x="200664" y="37075"/>
                      </a:cubicBezTo>
                      <a:cubicBezTo>
                        <a:pt x="202578" y="25392"/>
                        <a:pt x="198788" y="7922"/>
                        <a:pt x="198788" y="7922"/>
                      </a:cubicBezTo>
                      <a:cubicBezTo>
                        <a:pt x="198788" y="7922"/>
                        <a:pt x="197882" y="26288"/>
                        <a:pt x="195377" y="36641"/>
                      </a:cubicBezTo>
                      <a:cubicBezTo>
                        <a:pt x="192881" y="47002"/>
                        <a:pt x="188777" y="49341"/>
                        <a:pt x="188777" y="49341"/>
                      </a:cubicBezTo>
                      <a:lnTo>
                        <a:pt x="145546" y="0"/>
                      </a:lnTo>
                      <a:cubicBezTo>
                        <a:pt x="145546" y="0"/>
                        <a:pt x="170781" y="36798"/>
                        <a:pt x="181956" y="56348"/>
                      </a:cubicBezTo>
                      <a:cubicBezTo>
                        <a:pt x="190395" y="71109"/>
                        <a:pt x="192272" y="77108"/>
                        <a:pt x="192272" y="77108"/>
                      </a:cubicBezTo>
                      <a:cubicBezTo>
                        <a:pt x="192272" y="77108"/>
                        <a:pt x="183814" y="77626"/>
                        <a:pt x="172186" y="75324"/>
                      </a:cubicBezTo>
                      <a:cubicBezTo>
                        <a:pt x="160548" y="73023"/>
                        <a:pt x="147524" y="67819"/>
                        <a:pt x="147524" y="67819"/>
                      </a:cubicBezTo>
                      <a:cubicBezTo>
                        <a:pt x="147524" y="67819"/>
                        <a:pt x="159273" y="76424"/>
                        <a:pt x="170716" y="80593"/>
                      </a:cubicBezTo>
                      <a:cubicBezTo>
                        <a:pt x="182168" y="84752"/>
                        <a:pt x="193334" y="84475"/>
                        <a:pt x="193334" y="84475"/>
                      </a:cubicBezTo>
                      <a:lnTo>
                        <a:pt x="205240" y="112002"/>
                      </a:lnTo>
                      <a:cubicBezTo>
                        <a:pt x="205240" y="112002"/>
                        <a:pt x="187825" y="112159"/>
                        <a:pt x="173443" y="111789"/>
                      </a:cubicBezTo>
                      <a:cubicBezTo>
                        <a:pt x="159060" y="111410"/>
                        <a:pt x="144668" y="108425"/>
                        <a:pt x="144668" y="108425"/>
                      </a:cubicBezTo>
                      <a:cubicBezTo>
                        <a:pt x="144668" y="108425"/>
                        <a:pt x="138817" y="95151"/>
                        <a:pt x="127152" y="82719"/>
                      </a:cubicBezTo>
                      <a:cubicBezTo>
                        <a:pt x="115496" y="70287"/>
                        <a:pt x="98017" y="58695"/>
                        <a:pt x="98017" y="58695"/>
                      </a:cubicBezTo>
                      <a:cubicBezTo>
                        <a:pt x="98017" y="58695"/>
                        <a:pt x="111484" y="72256"/>
                        <a:pt x="120552" y="84244"/>
                      </a:cubicBezTo>
                      <a:cubicBezTo>
                        <a:pt x="129629" y="96233"/>
                        <a:pt x="134297" y="106641"/>
                        <a:pt x="134297" y="106641"/>
                      </a:cubicBezTo>
                      <a:cubicBezTo>
                        <a:pt x="134297" y="106641"/>
                        <a:pt x="124721" y="108268"/>
                        <a:pt x="98812" y="104228"/>
                      </a:cubicBezTo>
                      <a:cubicBezTo>
                        <a:pt x="65073" y="98959"/>
                        <a:pt x="0" y="84189"/>
                        <a:pt x="0"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75" name="Google Shape;12675;p17"/>
              <p:cNvGrpSpPr/>
              <p:nvPr/>
            </p:nvGrpSpPr>
            <p:grpSpPr>
              <a:xfrm>
                <a:off x="2373982" y="3319271"/>
                <a:ext cx="368865" cy="388584"/>
                <a:chOff x="2373982" y="3319271"/>
                <a:chExt cx="368865" cy="388584"/>
              </a:xfrm>
            </p:grpSpPr>
            <p:sp>
              <p:nvSpPr>
                <p:cNvPr id="12676" name="Google Shape;12676;p17"/>
                <p:cNvSpPr/>
                <p:nvPr/>
              </p:nvSpPr>
              <p:spPr>
                <a:xfrm>
                  <a:off x="2373982" y="3319271"/>
                  <a:ext cx="368865" cy="388584"/>
                </a:xfrm>
                <a:custGeom>
                  <a:avLst/>
                  <a:gdLst/>
                  <a:ahLst/>
                  <a:cxnLst/>
                  <a:rect l="l" t="t" r="r" b="b"/>
                  <a:pathLst>
                    <a:path w="368865" h="388584" extrusionOk="0">
                      <a:moveTo>
                        <a:pt x="124591" y="258029"/>
                      </a:moveTo>
                      <a:cubicBezTo>
                        <a:pt x="124591" y="258029"/>
                        <a:pt x="128963" y="314986"/>
                        <a:pt x="164033" y="347440"/>
                      </a:cubicBezTo>
                      <a:cubicBezTo>
                        <a:pt x="219262" y="398537"/>
                        <a:pt x="255061" y="387602"/>
                        <a:pt x="255061" y="387602"/>
                      </a:cubicBezTo>
                      <a:cubicBezTo>
                        <a:pt x="255061" y="387602"/>
                        <a:pt x="215611" y="351008"/>
                        <a:pt x="244219" y="329360"/>
                      </a:cubicBezTo>
                      <a:cubicBezTo>
                        <a:pt x="259073" y="318129"/>
                        <a:pt x="293227" y="322344"/>
                        <a:pt x="293227" y="322344"/>
                      </a:cubicBezTo>
                      <a:cubicBezTo>
                        <a:pt x="293227" y="322344"/>
                        <a:pt x="302369" y="301445"/>
                        <a:pt x="321281" y="292756"/>
                      </a:cubicBezTo>
                      <a:cubicBezTo>
                        <a:pt x="340193" y="284067"/>
                        <a:pt x="368866" y="287589"/>
                        <a:pt x="368866" y="287589"/>
                      </a:cubicBezTo>
                      <a:cubicBezTo>
                        <a:pt x="368866" y="287589"/>
                        <a:pt x="354428" y="265257"/>
                        <a:pt x="332521" y="248323"/>
                      </a:cubicBezTo>
                      <a:cubicBezTo>
                        <a:pt x="310614" y="231389"/>
                        <a:pt x="281257" y="219854"/>
                        <a:pt x="281257" y="219854"/>
                      </a:cubicBezTo>
                      <a:cubicBezTo>
                        <a:pt x="281257" y="219854"/>
                        <a:pt x="294919" y="214178"/>
                        <a:pt x="306529" y="207292"/>
                      </a:cubicBezTo>
                      <a:cubicBezTo>
                        <a:pt x="318138" y="200415"/>
                        <a:pt x="327696" y="192327"/>
                        <a:pt x="327696" y="192327"/>
                      </a:cubicBezTo>
                      <a:cubicBezTo>
                        <a:pt x="327696" y="192327"/>
                        <a:pt x="317537" y="182704"/>
                        <a:pt x="306667" y="176567"/>
                      </a:cubicBezTo>
                      <a:cubicBezTo>
                        <a:pt x="295788" y="170429"/>
                        <a:pt x="284197" y="167776"/>
                        <a:pt x="284197" y="167776"/>
                      </a:cubicBezTo>
                      <a:cubicBezTo>
                        <a:pt x="284197" y="167776"/>
                        <a:pt x="300262" y="141192"/>
                        <a:pt x="310013" y="116836"/>
                      </a:cubicBezTo>
                      <a:cubicBezTo>
                        <a:pt x="319756" y="92471"/>
                        <a:pt x="323167" y="70324"/>
                        <a:pt x="323167" y="70324"/>
                      </a:cubicBezTo>
                      <a:cubicBezTo>
                        <a:pt x="323167" y="70324"/>
                        <a:pt x="289641" y="67985"/>
                        <a:pt x="262317" y="71340"/>
                      </a:cubicBezTo>
                      <a:cubicBezTo>
                        <a:pt x="235003" y="74696"/>
                        <a:pt x="213892" y="83736"/>
                        <a:pt x="213892" y="83736"/>
                      </a:cubicBezTo>
                      <a:cubicBezTo>
                        <a:pt x="213892" y="83736"/>
                        <a:pt x="213457" y="73245"/>
                        <a:pt x="210360" y="63992"/>
                      </a:cubicBezTo>
                      <a:cubicBezTo>
                        <a:pt x="207273" y="54748"/>
                        <a:pt x="201515" y="46744"/>
                        <a:pt x="201515" y="46744"/>
                      </a:cubicBezTo>
                      <a:cubicBezTo>
                        <a:pt x="201515" y="46744"/>
                        <a:pt x="183721" y="55922"/>
                        <a:pt x="172074" y="70213"/>
                      </a:cubicBezTo>
                      <a:cubicBezTo>
                        <a:pt x="160428" y="84512"/>
                        <a:pt x="154919" y="103923"/>
                        <a:pt x="154919" y="103923"/>
                      </a:cubicBezTo>
                      <a:cubicBezTo>
                        <a:pt x="154919" y="103923"/>
                        <a:pt x="145445" y="68983"/>
                        <a:pt x="130036" y="43010"/>
                      </a:cubicBezTo>
                      <a:cubicBezTo>
                        <a:pt x="114636" y="17026"/>
                        <a:pt x="93302" y="0"/>
                        <a:pt x="93302" y="0"/>
                      </a:cubicBezTo>
                      <a:cubicBezTo>
                        <a:pt x="93302" y="0"/>
                        <a:pt x="93219" y="33082"/>
                        <a:pt x="82802" y="52872"/>
                      </a:cubicBezTo>
                      <a:cubicBezTo>
                        <a:pt x="72376" y="72662"/>
                        <a:pt x="51606" y="79151"/>
                        <a:pt x="51606" y="79151"/>
                      </a:cubicBezTo>
                      <a:cubicBezTo>
                        <a:pt x="51606" y="79151"/>
                        <a:pt x="78994" y="116845"/>
                        <a:pt x="34903" y="141756"/>
                      </a:cubicBezTo>
                      <a:cubicBezTo>
                        <a:pt x="17424" y="151628"/>
                        <a:pt x="0" y="140287"/>
                        <a:pt x="0" y="140287"/>
                      </a:cubicBezTo>
                      <a:cubicBezTo>
                        <a:pt x="0" y="140287"/>
                        <a:pt x="4095" y="176659"/>
                        <a:pt x="34829" y="206904"/>
                      </a:cubicBezTo>
                      <a:cubicBezTo>
                        <a:pt x="65563" y="237157"/>
                        <a:pt x="124591" y="258029"/>
                        <a:pt x="124591"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7" name="Google Shape;12677;p17"/>
                <p:cNvSpPr/>
                <p:nvPr/>
              </p:nvSpPr>
              <p:spPr>
                <a:xfrm>
                  <a:off x="2427880" y="3396361"/>
                  <a:ext cx="263574" cy="269398"/>
                </a:xfrm>
                <a:custGeom>
                  <a:avLst/>
                  <a:gdLst/>
                  <a:ahLst/>
                  <a:cxnLst/>
                  <a:rect l="l" t="t" r="r" b="b"/>
                  <a:pathLst>
                    <a:path w="263574" h="269398" extrusionOk="0">
                      <a:moveTo>
                        <a:pt x="240494" y="13431"/>
                      </a:moveTo>
                      <a:cubicBezTo>
                        <a:pt x="240494" y="13431"/>
                        <a:pt x="175818" y="53861"/>
                        <a:pt x="150889" y="79983"/>
                      </a:cubicBezTo>
                      <a:cubicBezTo>
                        <a:pt x="136987" y="94550"/>
                        <a:pt x="129343" y="105421"/>
                        <a:pt x="129343" y="105421"/>
                      </a:cubicBezTo>
                      <a:cubicBezTo>
                        <a:pt x="129343" y="105421"/>
                        <a:pt x="128104" y="95882"/>
                        <a:pt x="130554" y="73189"/>
                      </a:cubicBezTo>
                      <a:cubicBezTo>
                        <a:pt x="133003" y="50497"/>
                        <a:pt x="139140" y="14669"/>
                        <a:pt x="139140" y="14669"/>
                      </a:cubicBezTo>
                      <a:cubicBezTo>
                        <a:pt x="139140" y="14669"/>
                        <a:pt x="126292" y="45339"/>
                        <a:pt x="121828" y="69713"/>
                      </a:cubicBezTo>
                      <a:cubicBezTo>
                        <a:pt x="117363" y="94079"/>
                        <a:pt x="121292" y="112159"/>
                        <a:pt x="121292" y="112159"/>
                      </a:cubicBezTo>
                      <a:cubicBezTo>
                        <a:pt x="121292" y="112159"/>
                        <a:pt x="107537" y="123926"/>
                        <a:pt x="97139" y="137366"/>
                      </a:cubicBezTo>
                      <a:cubicBezTo>
                        <a:pt x="86740" y="150796"/>
                        <a:pt x="79696" y="165900"/>
                        <a:pt x="79696" y="165900"/>
                      </a:cubicBezTo>
                      <a:lnTo>
                        <a:pt x="65582" y="117271"/>
                      </a:lnTo>
                      <a:cubicBezTo>
                        <a:pt x="65582" y="117271"/>
                        <a:pt x="76027" y="112436"/>
                        <a:pt x="84031" y="96353"/>
                      </a:cubicBezTo>
                      <a:cubicBezTo>
                        <a:pt x="92046" y="80270"/>
                        <a:pt x="97629" y="52928"/>
                        <a:pt x="97629" y="52928"/>
                      </a:cubicBezTo>
                      <a:cubicBezTo>
                        <a:pt x="97629" y="52928"/>
                        <a:pt x="86989" y="75694"/>
                        <a:pt x="79022" y="89060"/>
                      </a:cubicBezTo>
                      <a:cubicBezTo>
                        <a:pt x="71045" y="102417"/>
                        <a:pt x="65748" y="106382"/>
                        <a:pt x="65748" y="106382"/>
                      </a:cubicBezTo>
                      <a:lnTo>
                        <a:pt x="59796" y="60295"/>
                      </a:lnTo>
                      <a:lnTo>
                        <a:pt x="55165" y="0"/>
                      </a:lnTo>
                      <a:lnTo>
                        <a:pt x="51828" y="57947"/>
                      </a:lnTo>
                      <a:cubicBezTo>
                        <a:pt x="51828" y="57947"/>
                        <a:pt x="44793" y="56320"/>
                        <a:pt x="36595" y="45672"/>
                      </a:cubicBezTo>
                      <a:cubicBezTo>
                        <a:pt x="28396" y="35023"/>
                        <a:pt x="19032" y="15363"/>
                        <a:pt x="19032" y="15363"/>
                      </a:cubicBezTo>
                      <a:cubicBezTo>
                        <a:pt x="19032" y="15363"/>
                        <a:pt x="25068" y="37204"/>
                        <a:pt x="33480" y="50515"/>
                      </a:cubicBezTo>
                      <a:cubicBezTo>
                        <a:pt x="41882" y="63835"/>
                        <a:pt x="52660" y="68604"/>
                        <a:pt x="52660" y="68604"/>
                      </a:cubicBezTo>
                      <a:lnTo>
                        <a:pt x="57864" y="105430"/>
                      </a:lnTo>
                      <a:lnTo>
                        <a:pt x="59860" y="126449"/>
                      </a:lnTo>
                      <a:cubicBezTo>
                        <a:pt x="59860" y="126449"/>
                        <a:pt x="49295" y="124176"/>
                        <a:pt x="34330" y="112797"/>
                      </a:cubicBezTo>
                      <a:cubicBezTo>
                        <a:pt x="19365" y="101418"/>
                        <a:pt x="0" y="80935"/>
                        <a:pt x="0" y="80935"/>
                      </a:cubicBezTo>
                      <a:cubicBezTo>
                        <a:pt x="0" y="80935"/>
                        <a:pt x="13514" y="103960"/>
                        <a:pt x="28913" y="118250"/>
                      </a:cubicBezTo>
                      <a:cubicBezTo>
                        <a:pt x="44322" y="132541"/>
                        <a:pt x="61616" y="138087"/>
                        <a:pt x="61616" y="138087"/>
                      </a:cubicBezTo>
                      <a:lnTo>
                        <a:pt x="73383" y="173794"/>
                      </a:lnTo>
                      <a:cubicBezTo>
                        <a:pt x="73383" y="173794"/>
                        <a:pt x="67671" y="181762"/>
                        <a:pt x="59906" y="197790"/>
                      </a:cubicBezTo>
                      <a:cubicBezTo>
                        <a:pt x="52151" y="213818"/>
                        <a:pt x="42344" y="237915"/>
                        <a:pt x="42344" y="237915"/>
                      </a:cubicBezTo>
                      <a:lnTo>
                        <a:pt x="61357" y="250773"/>
                      </a:lnTo>
                      <a:cubicBezTo>
                        <a:pt x="61357" y="250773"/>
                        <a:pt x="64824" y="226000"/>
                        <a:pt x="70767" y="208105"/>
                      </a:cubicBezTo>
                      <a:cubicBezTo>
                        <a:pt x="76711" y="190210"/>
                        <a:pt x="85122" y="179201"/>
                        <a:pt x="85122" y="179201"/>
                      </a:cubicBezTo>
                      <a:lnTo>
                        <a:pt x="114701" y="185052"/>
                      </a:lnTo>
                      <a:cubicBezTo>
                        <a:pt x="114701" y="185052"/>
                        <a:pt x="114008" y="204491"/>
                        <a:pt x="123621" y="224873"/>
                      </a:cubicBezTo>
                      <a:cubicBezTo>
                        <a:pt x="133243" y="245254"/>
                        <a:pt x="150852" y="269398"/>
                        <a:pt x="150852" y="269398"/>
                      </a:cubicBezTo>
                      <a:cubicBezTo>
                        <a:pt x="150852" y="269398"/>
                        <a:pt x="136192" y="244201"/>
                        <a:pt x="129777" y="223736"/>
                      </a:cubicBezTo>
                      <a:cubicBezTo>
                        <a:pt x="123371" y="203271"/>
                        <a:pt x="123602" y="186198"/>
                        <a:pt x="123602" y="186198"/>
                      </a:cubicBezTo>
                      <a:lnTo>
                        <a:pt x="170106" y="193639"/>
                      </a:lnTo>
                      <a:cubicBezTo>
                        <a:pt x="170106" y="193639"/>
                        <a:pt x="173156" y="203752"/>
                        <a:pt x="186605" y="212607"/>
                      </a:cubicBezTo>
                      <a:cubicBezTo>
                        <a:pt x="200054" y="221462"/>
                        <a:pt x="223893" y="229069"/>
                        <a:pt x="223893" y="229069"/>
                      </a:cubicBezTo>
                      <a:cubicBezTo>
                        <a:pt x="223893" y="229069"/>
                        <a:pt x="201570" y="216933"/>
                        <a:pt x="190099" y="208401"/>
                      </a:cubicBezTo>
                      <a:cubicBezTo>
                        <a:pt x="178628" y="199869"/>
                        <a:pt x="178009" y="194943"/>
                        <a:pt x="178009" y="194943"/>
                      </a:cubicBezTo>
                      <a:lnTo>
                        <a:pt x="263575" y="188851"/>
                      </a:lnTo>
                      <a:cubicBezTo>
                        <a:pt x="263575" y="188851"/>
                        <a:pt x="203696" y="187455"/>
                        <a:pt x="173119" y="184830"/>
                      </a:cubicBezTo>
                      <a:cubicBezTo>
                        <a:pt x="150048" y="182843"/>
                        <a:pt x="141544" y="180717"/>
                        <a:pt x="141544" y="180717"/>
                      </a:cubicBezTo>
                      <a:cubicBezTo>
                        <a:pt x="141544" y="180717"/>
                        <a:pt x="145639" y="173230"/>
                        <a:pt x="155021" y="164800"/>
                      </a:cubicBezTo>
                      <a:cubicBezTo>
                        <a:pt x="164403" y="156370"/>
                        <a:pt x="178166" y="148559"/>
                        <a:pt x="178166" y="148559"/>
                      </a:cubicBezTo>
                      <a:cubicBezTo>
                        <a:pt x="178166" y="148559"/>
                        <a:pt x="160881" y="153181"/>
                        <a:pt x="149290" y="160299"/>
                      </a:cubicBezTo>
                      <a:cubicBezTo>
                        <a:pt x="137698" y="167425"/>
                        <a:pt x="131792" y="177057"/>
                        <a:pt x="131792" y="177057"/>
                      </a:cubicBezTo>
                      <a:lnTo>
                        <a:pt x="90899" y="170106"/>
                      </a:lnTo>
                      <a:cubicBezTo>
                        <a:pt x="90899" y="170106"/>
                        <a:pt x="100466" y="155261"/>
                        <a:pt x="108989" y="143300"/>
                      </a:cubicBezTo>
                      <a:cubicBezTo>
                        <a:pt x="117511" y="131348"/>
                        <a:pt x="129296" y="120996"/>
                        <a:pt x="129296" y="120996"/>
                      </a:cubicBezTo>
                      <a:cubicBezTo>
                        <a:pt x="129296" y="120996"/>
                        <a:pt x="149077" y="124259"/>
                        <a:pt x="171058" y="122077"/>
                      </a:cubicBezTo>
                      <a:cubicBezTo>
                        <a:pt x="193048" y="119886"/>
                        <a:pt x="217247" y="112252"/>
                        <a:pt x="217247" y="112252"/>
                      </a:cubicBezTo>
                      <a:cubicBezTo>
                        <a:pt x="217247" y="112252"/>
                        <a:pt x="192844" y="115274"/>
                        <a:pt x="172860" y="115542"/>
                      </a:cubicBezTo>
                      <a:cubicBezTo>
                        <a:pt x="152885" y="115801"/>
                        <a:pt x="137329" y="113314"/>
                        <a:pt x="137329" y="113314"/>
                      </a:cubicBezTo>
                      <a:cubicBezTo>
                        <a:pt x="137329" y="113314"/>
                        <a:pt x="140666" y="104191"/>
                        <a:pt x="160215" y="84743"/>
                      </a:cubicBezTo>
                      <a:cubicBezTo>
                        <a:pt x="185662" y="59416"/>
                        <a:pt x="240494" y="13431"/>
                        <a:pt x="240494"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78" name="Google Shape;12678;p17"/>
              <p:cNvGrpSpPr/>
              <p:nvPr/>
            </p:nvGrpSpPr>
            <p:grpSpPr>
              <a:xfrm>
                <a:off x="4827329" y="1575140"/>
                <a:ext cx="240614" cy="160740"/>
                <a:chOff x="4827329" y="1575140"/>
                <a:chExt cx="240614" cy="160740"/>
              </a:xfrm>
            </p:grpSpPr>
            <p:sp>
              <p:nvSpPr>
                <p:cNvPr id="12679" name="Google Shape;12679;p17"/>
                <p:cNvSpPr/>
                <p:nvPr/>
              </p:nvSpPr>
              <p:spPr>
                <a:xfrm>
                  <a:off x="4827329" y="1575140"/>
                  <a:ext cx="240614" cy="160740"/>
                </a:xfrm>
                <a:custGeom>
                  <a:avLst/>
                  <a:gdLst/>
                  <a:ahLst/>
                  <a:cxnLst/>
                  <a:rect l="l" t="t" r="r" b="b"/>
                  <a:pathLst>
                    <a:path w="240614" h="160740" extrusionOk="0">
                      <a:moveTo>
                        <a:pt x="93164" y="125294"/>
                      </a:moveTo>
                      <a:cubicBezTo>
                        <a:pt x="93164" y="125294"/>
                        <a:pt x="105670" y="149521"/>
                        <a:pt x="131774" y="156361"/>
                      </a:cubicBezTo>
                      <a:cubicBezTo>
                        <a:pt x="172879" y="167129"/>
                        <a:pt x="191818" y="154651"/>
                        <a:pt x="191818" y="154651"/>
                      </a:cubicBezTo>
                      <a:cubicBezTo>
                        <a:pt x="191818" y="154651"/>
                        <a:pt x="162443" y="146914"/>
                        <a:pt x="175319" y="131247"/>
                      </a:cubicBezTo>
                      <a:cubicBezTo>
                        <a:pt x="182002" y="123122"/>
                        <a:pt x="202633" y="117687"/>
                        <a:pt x="202633" y="117687"/>
                      </a:cubicBezTo>
                      <a:cubicBezTo>
                        <a:pt x="202633" y="117687"/>
                        <a:pt x="204306" y="106502"/>
                        <a:pt x="213799" y="98627"/>
                      </a:cubicBezTo>
                      <a:cubicBezTo>
                        <a:pt x="223292" y="90751"/>
                        <a:pt x="240614" y="86176"/>
                        <a:pt x="240614" y="86176"/>
                      </a:cubicBezTo>
                      <a:cubicBezTo>
                        <a:pt x="240614" y="86176"/>
                        <a:pt x="228293" y="79401"/>
                        <a:pt x="212570" y="76600"/>
                      </a:cubicBezTo>
                      <a:cubicBezTo>
                        <a:pt x="196856" y="73799"/>
                        <a:pt x="177732" y="74982"/>
                        <a:pt x="177732" y="74982"/>
                      </a:cubicBezTo>
                      <a:cubicBezTo>
                        <a:pt x="177732" y="74982"/>
                        <a:pt x="184701" y="69556"/>
                        <a:pt x="190256" y="64038"/>
                      </a:cubicBezTo>
                      <a:cubicBezTo>
                        <a:pt x="195821" y="58520"/>
                        <a:pt x="199962" y="52909"/>
                        <a:pt x="199962" y="52909"/>
                      </a:cubicBezTo>
                      <a:cubicBezTo>
                        <a:pt x="199962" y="52909"/>
                        <a:pt x="192373" y="50829"/>
                        <a:pt x="184960" y="50441"/>
                      </a:cubicBezTo>
                      <a:cubicBezTo>
                        <a:pt x="177556" y="50053"/>
                        <a:pt x="170337" y="51356"/>
                        <a:pt x="170337" y="51356"/>
                      </a:cubicBezTo>
                      <a:cubicBezTo>
                        <a:pt x="170337" y="51356"/>
                        <a:pt x="175051" y="36188"/>
                        <a:pt x="176465" y="23349"/>
                      </a:cubicBezTo>
                      <a:cubicBezTo>
                        <a:pt x="177880" y="10510"/>
                        <a:pt x="175994" y="0"/>
                        <a:pt x="175994" y="0"/>
                      </a:cubicBezTo>
                      <a:cubicBezTo>
                        <a:pt x="175994" y="0"/>
                        <a:pt x="156056" y="6128"/>
                        <a:pt x="140731" y="13440"/>
                      </a:cubicBezTo>
                      <a:cubicBezTo>
                        <a:pt x="125405" y="20761"/>
                        <a:pt x="114692" y="29255"/>
                        <a:pt x="114692" y="29255"/>
                      </a:cubicBezTo>
                      <a:cubicBezTo>
                        <a:pt x="114692" y="29255"/>
                        <a:pt x="112603" y="24717"/>
                        <a:pt x="109183" y="21297"/>
                      </a:cubicBezTo>
                      <a:cubicBezTo>
                        <a:pt x="105763" y="17877"/>
                        <a:pt x="101012" y="15566"/>
                        <a:pt x="101012" y="15566"/>
                      </a:cubicBezTo>
                      <a:cubicBezTo>
                        <a:pt x="101012" y="15566"/>
                        <a:pt x="92258" y="23423"/>
                        <a:pt x="87969" y="32222"/>
                      </a:cubicBezTo>
                      <a:cubicBezTo>
                        <a:pt x="83690" y="41022"/>
                        <a:pt x="83875" y="50774"/>
                        <a:pt x="83875" y="50774"/>
                      </a:cubicBezTo>
                      <a:cubicBezTo>
                        <a:pt x="83875" y="50774"/>
                        <a:pt x="72247" y="37362"/>
                        <a:pt x="58732" y="29181"/>
                      </a:cubicBezTo>
                      <a:cubicBezTo>
                        <a:pt x="45209" y="21001"/>
                        <a:pt x="29810" y="18034"/>
                        <a:pt x="29810" y="18034"/>
                      </a:cubicBezTo>
                      <a:cubicBezTo>
                        <a:pt x="29810" y="18034"/>
                        <a:pt x="35550" y="32666"/>
                        <a:pt x="32944" y="43629"/>
                      </a:cubicBezTo>
                      <a:cubicBezTo>
                        <a:pt x="30328" y="54591"/>
                        <a:pt x="19374" y="61894"/>
                        <a:pt x="19374" y="61894"/>
                      </a:cubicBezTo>
                      <a:cubicBezTo>
                        <a:pt x="19374" y="61894"/>
                        <a:pt x="41919" y="72690"/>
                        <a:pt x="20594" y="93108"/>
                      </a:cubicBezTo>
                      <a:cubicBezTo>
                        <a:pt x="12136" y="101206"/>
                        <a:pt x="0" y="99912"/>
                        <a:pt x="0" y="99912"/>
                      </a:cubicBezTo>
                      <a:cubicBezTo>
                        <a:pt x="0" y="99912"/>
                        <a:pt x="8754" y="115099"/>
                        <a:pt x="31945" y="121892"/>
                      </a:cubicBezTo>
                      <a:cubicBezTo>
                        <a:pt x="55137" y="128686"/>
                        <a:pt x="93164" y="125294"/>
                        <a:pt x="93164" y="125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0" name="Google Shape;12680;p17"/>
                <p:cNvSpPr/>
                <p:nvPr/>
              </p:nvSpPr>
              <p:spPr>
                <a:xfrm>
                  <a:off x="4861447" y="1590198"/>
                  <a:ext cx="172776" cy="143078"/>
                </a:xfrm>
                <a:custGeom>
                  <a:avLst/>
                  <a:gdLst/>
                  <a:ahLst/>
                  <a:cxnLst/>
                  <a:rect l="l" t="t" r="r" b="b"/>
                  <a:pathLst>
                    <a:path w="172776" h="143078" extrusionOk="0">
                      <a:moveTo>
                        <a:pt x="128649" y="0"/>
                      </a:moveTo>
                      <a:cubicBezTo>
                        <a:pt x="128649" y="0"/>
                        <a:pt x="98053" y="31668"/>
                        <a:pt x="88098" y="48528"/>
                      </a:cubicBezTo>
                      <a:cubicBezTo>
                        <a:pt x="82552" y="57937"/>
                        <a:pt x="80001" y="64371"/>
                        <a:pt x="80001" y="64371"/>
                      </a:cubicBezTo>
                      <a:cubicBezTo>
                        <a:pt x="80001" y="64371"/>
                        <a:pt x="77607" y="60415"/>
                        <a:pt x="75065" y="49877"/>
                      </a:cubicBezTo>
                      <a:cubicBezTo>
                        <a:pt x="72523" y="39331"/>
                        <a:pt x="69834" y="22193"/>
                        <a:pt x="69834" y="22193"/>
                      </a:cubicBezTo>
                      <a:cubicBezTo>
                        <a:pt x="69834" y="22193"/>
                        <a:pt x="67707" y="38489"/>
                        <a:pt x="69371" y="50201"/>
                      </a:cubicBezTo>
                      <a:cubicBezTo>
                        <a:pt x="71035" y="61921"/>
                        <a:pt x="76489" y="69066"/>
                        <a:pt x="76489" y="69066"/>
                      </a:cubicBezTo>
                      <a:cubicBezTo>
                        <a:pt x="76489" y="69066"/>
                        <a:pt x="70536" y="77201"/>
                        <a:pt x="66829" y="85353"/>
                      </a:cubicBezTo>
                      <a:cubicBezTo>
                        <a:pt x="63123" y="93506"/>
                        <a:pt x="61662" y="101677"/>
                        <a:pt x="61662" y="101677"/>
                      </a:cubicBezTo>
                      <a:lnTo>
                        <a:pt x="44932" y="83218"/>
                      </a:lnTo>
                      <a:cubicBezTo>
                        <a:pt x="44932" y="83218"/>
                        <a:pt x="50173" y="78855"/>
                        <a:pt x="52022" y="70037"/>
                      </a:cubicBezTo>
                      <a:cubicBezTo>
                        <a:pt x="53879" y="61228"/>
                        <a:pt x="52345" y="47964"/>
                        <a:pt x="52345" y="47964"/>
                      </a:cubicBezTo>
                      <a:cubicBezTo>
                        <a:pt x="52345" y="47964"/>
                        <a:pt x="50127" y="60285"/>
                        <a:pt x="47825" y="67893"/>
                      </a:cubicBezTo>
                      <a:cubicBezTo>
                        <a:pt x="45523" y="75491"/>
                        <a:pt x="43129" y="78375"/>
                        <a:pt x="43129" y="78375"/>
                      </a:cubicBezTo>
                      <a:lnTo>
                        <a:pt x="31603" y="59296"/>
                      </a:lnTo>
                      <a:lnTo>
                        <a:pt x="18357" y="33655"/>
                      </a:lnTo>
                      <a:lnTo>
                        <a:pt x="26546" y="59962"/>
                      </a:lnTo>
                      <a:cubicBezTo>
                        <a:pt x="26546" y="59962"/>
                        <a:pt x="22165" y="60738"/>
                        <a:pt x="15529" y="57790"/>
                      </a:cubicBezTo>
                      <a:cubicBezTo>
                        <a:pt x="8892" y="54841"/>
                        <a:pt x="0" y="48158"/>
                        <a:pt x="0" y="48158"/>
                      </a:cubicBezTo>
                      <a:cubicBezTo>
                        <a:pt x="0" y="48158"/>
                        <a:pt x="7339" y="56514"/>
                        <a:pt x="14558" y="60600"/>
                      </a:cubicBezTo>
                      <a:cubicBezTo>
                        <a:pt x="21787" y="64676"/>
                        <a:pt x="28895" y="64491"/>
                        <a:pt x="28895" y="64491"/>
                      </a:cubicBezTo>
                      <a:lnTo>
                        <a:pt x="38369" y="79632"/>
                      </a:lnTo>
                      <a:lnTo>
                        <a:pt x="43213" y="88487"/>
                      </a:lnTo>
                      <a:cubicBezTo>
                        <a:pt x="43213" y="88487"/>
                        <a:pt x="36659" y="89744"/>
                        <a:pt x="25946" y="87914"/>
                      </a:cubicBezTo>
                      <a:cubicBezTo>
                        <a:pt x="15242" y="86084"/>
                        <a:pt x="379" y="81175"/>
                        <a:pt x="379" y="81175"/>
                      </a:cubicBezTo>
                      <a:cubicBezTo>
                        <a:pt x="379" y="81175"/>
                        <a:pt x="12284" y="88459"/>
                        <a:pt x="23755" y="91482"/>
                      </a:cubicBezTo>
                      <a:cubicBezTo>
                        <a:pt x="35226" y="94504"/>
                        <a:pt x="46263" y="93256"/>
                        <a:pt x="46263" y="93256"/>
                      </a:cubicBezTo>
                      <a:lnTo>
                        <a:pt x="59361" y="106511"/>
                      </a:lnTo>
                      <a:cubicBezTo>
                        <a:pt x="59361" y="106511"/>
                        <a:pt x="57429" y="111253"/>
                        <a:pt x="55719" y="119988"/>
                      </a:cubicBezTo>
                      <a:cubicBezTo>
                        <a:pt x="54000" y="128723"/>
                        <a:pt x="52502" y="141451"/>
                        <a:pt x="52502" y="141451"/>
                      </a:cubicBezTo>
                      <a:lnTo>
                        <a:pt x="65831" y="143078"/>
                      </a:lnTo>
                      <a:cubicBezTo>
                        <a:pt x="65831" y="143078"/>
                        <a:pt x="63511" y="131395"/>
                        <a:pt x="63844" y="122225"/>
                      </a:cubicBezTo>
                      <a:cubicBezTo>
                        <a:pt x="64177" y="113056"/>
                        <a:pt x="67144" y="106391"/>
                        <a:pt x="67144" y="106391"/>
                      </a:cubicBezTo>
                      <a:lnTo>
                        <a:pt x="85399" y="102657"/>
                      </a:lnTo>
                      <a:cubicBezTo>
                        <a:pt x="85399" y="102657"/>
                        <a:pt x="88394" y="111392"/>
                        <a:pt x="97564" y="118343"/>
                      </a:cubicBezTo>
                      <a:cubicBezTo>
                        <a:pt x="106733" y="125285"/>
                        <a:pt x="121208" y="132180"/>
                        <a:pt x="121208" y="132180"/>
                      </a:cubicBezTo>
                      <a:cubicBezTo>
                        <a:pt x="121208" y="132180"/>
                        <a:pt x="108258" y="124185"/>
                        <a:pt x="100946" y="116522"/>
                      </a:cubicBezTo>
                      <a:cubicBezTo>
                        <a:pt x="93635" y="108850"/>
                        <a:pt x="90788" y="101270"/>
                        <a:pt x="90788" y="101270"/>
                      </a:cubicBezTo>
                      <a:lnTo>
                        <a:pt x="119165" y="94615"/>
                      </a:lnTo>
                      <a:cubicBezTo>
                        <a:pt x="119165" y="94615"/>
                        <a:pt x="122715" y="98433"/>
                        <a:pt x="132097" y="99468"/>
                      </a:cubicBezTo>
                      <a:cubicBezTo>
                        <a:pt x="141479" y="100512"/>
                        <a:pt x="156693" y="98775"/>
                        <a:pt x="156693" y="98775"/>
                      </a:cubicBezTo>
                      <a:cubicBezTo>
                        <a:pt x="156693" y="98775"/>
                        <a:pt x="141571" y="98183"/>
                        <a:pt x="133400" y="96861"/>
                      </a:cubicBezTo>
                      <a:cubicBezTo>
                        <a:pt x="125220" y="95549"/>
                        <a:pt x="124000" y="93506"/>
                        <a:pt x="124000" y="93506"/>
                      </a:cubicBezTo>
                      <a:lnTo>
                        <a:pt x="172777" y="72542"/>
                      </a:lnTo>
                      <a:cubicBezTo>
                        <a:pt x="172777" y="72542"/>
                        <a:pt x="137652" y="84716"/>
                        <a:pt x="119387" y="90086"/>
                      </a:cubicBezTo>
                      <a:cubicBezTo>
                        <a:pt x="105605" y="94134"/>
                        <a:pt x="100272" y="95013"/>
                        <a:pt x="100272" y="95013"/>
                      </a:cubicBezTo>
                      <a:cubicBezTo>
                        <a:pt x="100272" y="95013"/>
                        <a:pt x="101344" y="90835"/>
                        <a:pt x="105337" y="85104"/>
                      </a:cubicBezTo>
                      <a:cubicBezTo>
                        <a:pt x="109331" y="79382"/>
                        <a:pt x="115986" y="72986"/>
                        <a:pt x="115986" y="72986"/>
                      </a:cubicBezTo>
                      <a:cubicBezTo>
                        <a:pt x="115986" y="72986"/>
                        <a:pt x="106724" y="78717"/>
                        <a:pt x="101214" y="84337"/>
                      </a:cubicBezTo>
                      <a:cubicBezTo>
                        <a:pt x="95706" y="89966"/>
                        <a:pt x="93959" y="95475"/>
                        <a:pt x="93959" y="95475"/>
                      </a:cubicBezTo>
                      <a:lnTo>
                        <a:pt x="68928" y="101141"/>
                      </a:lnTo>
                      <a:cubicBezTo>
                        <a:pt x="68928" y="101141"/>
                        <a:pt x="71894" y="92545"/>
                        <a:pt x="74769" y="85446"/>
                      </a:cubicBezTo>
                      <a:cubicBezTo>
                        <a:pt x="77644" y="78347"/>
                        <a:pt x="82700" y="71257"/>
                        <a:pt x="82700" y="71257"/>
                      </a:cubicBezTo>
                      <a:cubicBezTo>
                        <a:pt x="82700" y="71257"/>
                        <a:pt x="94781" y="68475"/>
                        <a:pt x="107214" y="62809"/>
                      </a:cubicBezTo>
                      <a:cubicBezTo>
                        <a:pt x="119637" y="57152"/>
                        <a:pt x="132393" y="48611"/>
                        <a:pt x="132393" y="48611"/>
                      </a:cubicBezTo>
                      <a:cubicBezTo>
                        <a:pt x="132393" y="48611"/>
                        <a:pt x="118703" y="55155"/>
                        <a:pt x="107112" y="59537"/>
                      </a:cubicBezTo>
                      <a:cubicBezTo>
                        <a:pt x="95530" y="63927"/>
                        <a:pt x="86028" y="66146"/>
                        <a:pt x="86028" y="66146"/>
                      </a:cubicBezTo>
                      <a:cubicBezTo>
                        <a:pt x="86028" y="66146"/>
                        <a:pt x="86379" y="61404"/>
                        <a:pt x="94365" y="48639"/>
                      </a:cubicBezTo>
                      <a:cubicBezTo>
                        <a:pt x="104755" y="32019"/>
                        <a:pt x="128649" y="0"/>
                        <a:pt x="12864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81" name="Google Shape;12681;p17"/>
              <p:cNvGrpSpPr/>
              <p:nvPr/>
            </p:nvGrpSpPr>
            <p:grpSpPr>
              <a:xfrm>
                <a:off x="3832207" y="3055371"/>
                <a:ext cx="259706" cy="192883"/>
                <a:chOff x="3832207" y="3055371"/>
                <a:chExt cx="259706" cy="192883"/>
              </a:xfrm>
            </p:grpSpPr>
            <p:sp>
              <p:nvSpPr>
                <p:cNvPr id="12682" name="Google Shape;12682;p17"/>
                <p:cNvSpPr/>
                <p:nvPr/>
              </p:nvSpPr>
              <p:spPr>
                <a:xfrm>
                  <a:off x="3832207" y="3055371"/>
                  <a:ext cx="259706" cy="192883"/>
                </a:xfrm>
                <a:custGeom>
                  <a:avLst/>
                  <a:gdLst/>
                  <a:ahLst/>
                  <a:cxnLst/>
                  <a:rect l="l" t="t" r="r" b="b"/>
                  <a:pathLst>
                    <a:path w="259706" h="192883" extrusionOk="0">
                      <a:moveTo>
                        <a:pt x="186494" y="51284"/>
                      </a:moveTo>
                      <a:cubicBezTo>
                        <a:pt x="186494" y="51284"/>
                        <a:pt x="228228" y="44527"/>
                        <a:pt x="244801" y="58937"/>
                      </a:cubicBezTo>
                      <a:cubicBezTo>
                        <a:pt x="270905" y="81620"/>
                        <a:pt x="254784" y="103453"/>
                        <a:pt x="254784" y="103453"/>
                      </a:cubicBezTo>
                      <a:cubicBezTo>
                        <a:pt x="254784" y="103453"/>
                        <a:pt x="236076" y="87259"/>
                        <a:pt x="213531" y="106790"/>
                      </a:cubicBezTo>
                      <a:cubicBezTo>
                        <a:pt x="201829" y="116921"/>
                        <a:pt x="197438" y="135380"/>
                        <a:pt x="197438" y="135380"/>
                      </a:cubicBezTo>
                      <a:cubicBezTo>
                        <a:pt x="197438" y="135380"/>
                        <a:pt x="179747" y="143884"/>
                        <a:pt x="169061" y="155882"/>
                      </a:cubicBezTo>
                      <a:cubicBezTo>
                        <a:pt x="158367" y="167880"/>
                        <a:pt x="154660" y="183381"/>
                        <a:pt x="154660" y="183381"/>
                      </a:cubicBezTo>
                      <a:cubicBezTo>
                        <a:pt x="154660" y="183381"/>
                        <a:pt x="141118" y="178898"/>
                        <a:pt x="133262" y="169359"/>
                      </a:cubicBezTo>
                      <a:cubicBezTo>
                        <a:pt x="125414" y="159829"/>
                        <a:pt x="123260" y="145233"/>
                        <a:pt x="123260" y="145233"/>
                      </a:cubicBezTo>
                      <a:cubicBezTo>
                        <a:pt x="123260" y="145233"/>
                        <a:pt x="115986" y="153811"/>
                        <a:pt x="108258" y="161428"/>
                      </a:cubicBezTo>
                      <a:cubicBezTo>
                        <a:pt x="100531" y="169044"/>
                        <a:pt x="92360" y="175709"/>
                        <a:pt x="92360" y="175709"/>
                      </a:cubicBezTo>
                      <a:cubicBezTo>
                        <a:pt x="92360" y="175709"/>
                        <a:pt x="87387" y="171568"/>
                        <a:pt x="85196" y="166465"/>
                      </a:cubicBezTo>
                      <a:cubicBezTo>
                        <a:pt x="82996" y="161363"/>
                        <a:pt x="83569" y="155299"/>
                        <a:pt x="83569" y="155299"/>
                      </a:cubicBezTo>
                      <a:cubicBezTo>
                        <a:pt x="83569" y="155299"/>
                        <a:pt x="60091" y="168601"/>
                        <a:pt x="39682" y="177992"/>
                      </a:cubicBezTo>
                      <a:cubicBezTo>
                        <a:pt x="19263" y="187392"/>
                        <a:pt x="1904" y="192883"/>
                        <a:pt x="1904" y="192883"/>
                      </a:cubicBezTo>
                      <a:cubicBezTo>
                        <a:pt x="1904" y="192883"/>
                        <a:pt x="7570" y="174470"/>
                        <a:pt x="16121" y="158618"/>
                      </a:cubicBezTo>
                      <a:cubicBezTo>
                        <a:pt x="24671" y="142765"/>
                        <a:pt x="36114" y="129483"/>
                        <a:pt x="36114" y="129483"/>
                      </a:cubicBezTo>
                      <a:cubicBezTo>
                        <a:pt x="36114" y="129483"/>
                        <a:pt x="28340" y="130934"/>
                        <a:pt x="22092" y="130693"/>
                      </a:cubicBezTo>
                      <a:cubicBezTo>
                        <a:pt x="15843" y="130453"/>
                        <a:pt x="11120" y="128521"/>
                        <a:pt x="11120" y="128521"/>
                      </a:cubicBezTo>
                      <a:cubicBezTo>
                        <a:pt x="11120" y="128521"/>
                        <a:pt x="21925" y="117069"/>
                        <a:pt x="35217" y="108232"/>
                      </a:cubicBezTo>
                      <a:cubicBezTo>
                        <a:pt x="48509" y="99395"/>
                        <a:pt x="64278" y="93175"/>
                        <a:pt x="64278" y="93175"/>
                      </a:cubicBezTo>
                      <a:cubicBezTo>
                        <a:pt x="64278" y="93175"/>
                        <a:pt x="40181" y="93508"/>
                        <a:pt x="24116" y="89071"/>
                      </a:cubicBezTo>
                      <a:cubicBezTo>
                        <a:pt x="8042" y="84643"/>
                        <a:pt x="0" y="75437"/>
                        <a:pt x="0" y="75437"/>
                      </a:cubicBezTo>
                      <a:cubicBezTo>
                        <a:pt x="0" y="75437"/>
                        <a:pt x="24818" y="70048"/>
                        <a:pt x="41956" y="61008"/>
                      </a:cubicBezTo>
                      <a:cubicBezTo>
                        <a:pt x="59084" y="51968"/>
                        <a:pt x="68540" y="39286"/>
                        <a:pt x="68540" y="39286"/>
                      </a:cubicBezTo>
                      <a:cubicBezTo>
                        <a:pt x="68540" y="39286"/>
                        <a:pt x="90751" y="48538"/>
                        <a:pt x="119165" y="19810"/>
                      </a:cubicBezTo>
                      <a:cubicBezTo>
                        <a:pt x="130433" y="8422"/>
                        <a:pt x="125784" y="482"/>
                        <a:pt x="125784" y="482"/>
                      </a:cubicBezTo>
                      <a:cubicBezTo>
                        <a:pt x="125784" y="482"/>
                        <a:pt x="152137" y="-3095"/>
                        <a:pt x="168017" y="9236"/>
                      </a:cubicBezTo>
                      <a:cubicBezTo>
                        <a:pt x="183906" y="21576"/>
                        <a:pt x="186494" y="51284"/>
                        <a:pt x="186494" y="5128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3" name="Google Shape;12683;p17"/>
                <p:cNvSpPr/>
                <p:nvPr/>
              </p:nvSpPr>
              <p:spPr>
                <a:xfrm>
                  <a:off x="3855611" y="3081559"/>
                  <a:ext cx="217505" cy="147302"/>
                </a:xfrm>
                <a:custGeom>
                  <a:avLst/>
                  <a:gdLst/>
                  <a:ahLst/>
                  <a:cxnLst/>
                  <a:rect l="l" t="t" r="r" b="b"/>
                  <a:pathLst>
                    <a:path w="217505" h="147302" extrusionOk="0">
                      <a:moveTo>
                        <a:pt x="0" y="147302"/>
                      </a:moveTo>
                      <a:cubicBezTo>
                        <a:pt x="0" y="147302"/>
                        <a:pt x="44608" y="104533"/>
                        <a:pt x="69695" y="86342"/>
                      </a:cubicBezTo>
                      <a:cubicBezTo>
                        <a:pt x="83689" y="76193"/>
                        <a:pt x="93524" y="70157"/>
                        <a:pt x="93524" y="70157"/>
                      </a:cubicBezTo>
                      <a:cubicBezTo>
                        <a:pt x="93524" y="70157"/>
                        <a:pt x="86647" y="71008"/>
                        <a:pt x="69094" y="76045"/>
                      </a:cubicBezTo>
                      <a:cubicBezTo>
                        <a:pt x="51550" y="81083"/>
                        <a:pt x="23330" y="90308"/>
                        <a:pt x="23330" y="90308"/>
                      </a:cubicBezTo>
                      <a:cubicBezTo>
                        <a:pt x="23330" y="90308"/>
                        <a:pt x="49156" y="78153"/>
                        <a:pt x="68419" y="71719"/>
                      </a:cubicBezTo>
                      <a:cubicBezTo>
                        <a:pt x="87673" y="65277"/>
                        <a:pt x="100355" y="64556"/>
                        <a:pt x="100355" y="64556"/>
                      </a:cubicBezTo>
                      <a:cubicBezTo>
                        <a:pt x="100355" y="64556"/>
                        <a:pt x="112224" y="54943"/>
                        <a:pt x="124591" y="46947"/>
                      </a:cubicBezTo>
                      <a:cubicBezTo>
                        <a:pt x="136959" y="38952"/>
                        <a:pt x="149835" y="32564"/>
                        <a:pt x="149835" y="32564"/>
                      </a:cubicBezTo>
                      <a:lnTo>
                        <a:pt x="116494" y="32518"/>
                      </a:lnTo>
                      <a:cubicBezTo>
                        <a:pt x="116494" y="32518"/>
                        <a:pt x="110569" y="39146"/>
                        <a:pt x="96741" y="46235"/>
                      </a:cubicBezTo>
                      <a:cubicBezTo>
                        <a:pt x="82913" y="53325"/>
                        <a:pt x="61182" y="60868"/>
                        <a:pt x="61182" y="60868"/>
                      </a:cubicBezTo>
                      <a:cubicBezTo>
                        <a:pt x="61182" y="60868"/>
                        <a:pt x="80602" y="51227"/>
                        <a:pt x="92378" y="44599"/>
                      </a:cubicBezTo>
                      <a:cubicBezTo>
                        <a:pt x="104163" y="37972"/>
                        <a:pt x="108295" y="34367"/>
                        <a:pt x="108295" y="34367"/>
                      </a:cubicBezTo>
                      <a:lnTo>
                        <a:pt x="75065" y="38480"/>
                      </a:lnTo>
                      <a:lnTo>
                        <a:pt x="30891" y="45625"/>
                      </a:lnTo>
                      <a:lnTo>
                        <a:pt x="75074" y="34385"/>
                      </a:lnTo>
                      <a:cubicBezTo>
                        <a:pt x="75074" y="34385"/>
                        <a:pt x="75407" y="30716"/>
                        <a:pt x="69233" y="27841"/>
                      </a:cubicBezTo>
                      <a:cubicBezTo>
                        <a:pt x="63067" y="24967"/>
                        <a:pt x="50395" y="22896"/>
                        <a:pt x="50395" y="22896"/>
                      </a:cubicBezTo>
                      <a:cubicBezTo>
                        <a:pt x="50395" y="22896"/>
                        <a:pt x="65443" y="22748"/>
                        <a:pt x="73559" y="25308"/>
                      </a:cubicBezTo>
                      <a:cubicBezTo>
                        <a:pt x="81684" y="27869"/>
                        <a:pt x="82876" y="33138"/>
                        <a:pt x="82876" y="33138"/>
                      </a:cubicBezTo>
                      <a:lnTo>
                        <a:pt x="109331" y="30106"/>
                      </a:lnTo>
                      <a:lnTo>
                        <a:pt x="124637" y="27823"/>
                      </a:lnTo>
                      <a:cubicBezTo>
                        <a:pt x="124637" y="27823"/>
                        <a:pt x="125275" y="22277"/>
                        <a:pt x="120053" y="15723"/>
                      </a:cubicBezTo>
                      <a:cubicBezTo>
                        <a:pt x="114830" y="9179"/>
                        <a:pt x="103757" y="1636"/>
                        <a:pt x="103757" y="1636"/>
                      </a:cubicBezTo>
                      <a:cubicBezTo>
                        <a:pt x="103757" y="1636"/>
                        <a:pt x="118038" y="5491"/>
                        <a:pt x="125340" y="11813"/>
                      </a:cubicBezTo>
                      <a:cubicBezTo>
                        <a:pt x="132642" y="18136"/>
                        <a:pt x="132984" y="26926"/>
                        <a:pt x="132984" y="26926"/>
                      </a:cubicBezTo>
                      <a:lnTo>
                        <a:pt x="157146" y="27749"/>
                      </a:lnTo>
                      <a:cubicBezTo>
                        <a:pt x="157146" y="27749"/>
                        <a:pt x="164384" y="23266"/>
                        <a:pt x="178110" y="16324"/>
                      </a:cubicBezTo>
                      <a:cubicBezTo>
                        <a:pt x="191837" y="9391"/>
                        <a:pt x="212070" y="0"/>
                        <a:pt x="212070" y="0"/>
                      </a:cubicBezTo>
                      <a:lnTo>
                        <a:pt x="217506" y="8578"/>
                      </a:lnTo>
                      <a:cubicBezTo>
                        <a:pt x="217506" y="8578"/>
                        <a:pt x="198168" y="14521"/>
                        <a:pt x="183444" y="20742"/>
                      </a:cubicBezTo>
                      <a:cubicBezTo>
                        <a:pt x="168719" y="26963"/>
                        <a:pt x="158598" y="33461"/>
                        <a:pt x="158598" y="33461"/>
                      </a:cubicBezTo>
                      <a:lnTo>
                        <a:pt x="156453" y="49092"/>
                      </a:lnTo>
                      <a:cubicBezTo>
                        <a:pt x="156453" y="49092"/>
                        <a:pt x="171178" y="45561"/>
                        <a:pt x="184331" y="47650"/>
                      </a:cubicBezTo>
                      <a:cubicBezTo>
                        <a:pt x="197484" y="49748"/>
                        <a:pt x="211691" y="55719"/>
                        <a:pt x="211691" y="55719"/>
                      </a:cubicBezTo>
                      <a:cubicBezTo>
                        <a:pt x="211691" y="55719"/>
                        <a:pt x="196042" y="51569"/>
                        <a:pt x="182113" y="51292"/>
                      </a:cubicBezTo>
                      <a:cubicBezTo>
                        <a:pt x="168192" y="51005"/>
                        <a:pt x="155344" y="53889"/>
                        <a:pt x="155344" y="53889"/>
                      </a:cubicBezTo>
                      <a:lnTo>
                        <a:pt x="150648" y="78744"/>
                      </a:lnTo>
                      <a:cubicBezTo>
                        <a:pt x="150648" y="78744"/>
                        <a:pt x="157544" y="78828"/>
                        <a:pt x="161213" y="84928"/>
                      </a:cubicBezTo>
                      <a:cubicBezTo>
                        <a:pt x="164883" y="91029"/>
                        <a:pt x="165308" y="103156"/>
                        <a:pt x="165308" y="103156"/>
                      </a:cubicBezTo>
                      <a:cubicBezTo>
                        <a:pt x="165308" y="103156"/>
                        <a:pt x="161149" y="92609"/>
                        <a:pt x="157285" y="87563"/>
                      </a:cubicBezTo>
                      <a:cubicBezTo>
                        <a:pt x="153431" y="82516"/>
                        <a:pt x="149872" y="82969"/>
                        <a:pt x="149872" y="82969"/>
                      </a:cubicBezTo>
                      <a:lnTo>
                        <a:pt x="126394" y="131894"/>
                      </a:lnTo>
                      <a:cubicBezTo>
                        <a:pt x="126394" y="131894"/>
                        <a:pt x="138586" y="98562"/>
                        <a:pt x="143374" y="81859"/>
                      </a:cubicBezTo>
                      <a:cubicBezTo>
                        <a:pt x="146988" y="69251"/>
                        <a:pt x="147265" y="64824"/>
                        <a:pt x="147265" y="64824"/>
                      </a:cubicBezTo>
                      <a:cubicBezTo>
                        <a:pt x="147265" y="64824"/>
                        <a:pt x="140758" y="68327"/>
                        <a:pt x="132365" y="74955"/>
                      </a:cubicBezTo>
                      <a:cubicBezTo>
                        <a:pt x="123972" y="81573"/>
                        <a:pt x="115071" y="90548"/>
                        <a:pt x="115071" y="90548"/>
                      </a:cubicBezTo>
                      <a:cubicBezTo>
                        <a:pt x="115071" y="90548"/>
                        <a:pt x="122354" y="80112"/>
                        <a:pt x="130257" y="72468"/>
                      </a:cubicBezTo>
                      <a:cubicBezTo>
                        <a:pt x="138161" y="64824"/>
                        <a:pt x="146683" y="59953"/>
                        <a:pt x="146683" y="59953"/>
                      </a:cubicBezTo>
                      <a:lnTo>
                        <a:pt x="150510" y="38166"/>
                      </a:lnTo>
                      <a:cubicBezTo>
                        <a:pt x="150510" y="38166"/>
                        <a:pt x="137264" y="45921"/>
                        <a:pt x="126422" y="52632"/>
                      </a:cubicBezTo>
                      <a:cubicBezTo>
                        <a:pt x="115570" y="59343"/>
                        <a:pt x="105208" y="67615"/>
                        <a:pt x="105208" y="67615"/>
                      </a:cubicBezTo>
                      <a:cubicBezTo>
                        <a:pt x="105208" y="67615"/>
                        <a:pt x="103285" y="78171"/>
                        <a:pt x="96787" y="90844"/>
                      </a:cubicBezTo>
                      <a:cubicBezTo>
                        <a:pt x="90289" y="103517"/>
                        <a:pt x="79215" y="118315"/>
                        <a:pt x="79215" y="118315"/>
                      </a:cubicBezTo>
                      <a:cubicBezTo>
                        <a:pt x="79215" y="118315"/>
                        <a:pt x="86878" y="104145"/>
                        <a:pt x="91491" y="92914"/>
                      </a:cubicBezTo>
                      <a:cubicBezTo>
                        <a:pt x="96103" y="81674"/>
                        <a:pt x="97675" y="73355"/>
                        <a:pt x="97675" y="73355"/>
                      </a:cubicBezTo>
                      <a:cubicBezTo>
                        <a:pt x="97675" y="73355"/>
                        <a:pt x="90104" y="76701"/>
                        <a:pt x="71202" y="90798"/>
                      </a:cubicBezTo>
                      <a:cubicBezTo>
                        <a:pt x="46596" y="109155"/>
                        <a:pt x="0" y="147302"/>
                        <a:pt x="0" y="14730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84" name="Google Shape;12684;p17"/>
              <p:cNvGrpSpPr/>
              <p:nvPr/>
            </p:nvGrpSpPr>
            <p:grpSpPr>
              <a:xfrm>
                <a:off x="4736457" y="1726647"/>
                <a:ext cx="183625" cy="136377"/>
                <a:chOff x="4736457" y="1726647"/>
                <a:chExt cx="183625" cy="136377"/>
              </a:xfrm>
            </p:grpSpPr>
            <p:sp>
              <p:nvSpPr>
                <p:cNvPr id="12685" name="Google Shape;12685;p17"/>
                <p:cNvSpPr/>
                <p:nvPr/>
              </p:nvSpPr>
              <p:spPr>
                <a:xfrm>
                  <a:off x="4736457" y="1726647"/>
                  <a:ext cx="183625" cy="136377"/>
                </a:xfrm>
                <a:custGeom>
                  <a:avLst/>
                  <a:gdLst/>
                  <a:ahLst/>
                  <a:cxnLst/>
                  <a:rect l="l" t="t" r="r" b="b"/>
                  <a:pathLst>
                    <a:path w="183625" h="136377" extrusionOk="0">
                      <a:moveTo>
                        <a:pt x="125460" y="27334"/>
                      </a:moveTo>
                      <a:cubicBezTo>
                        <a:pt x="125460" y="27334"/>
                        <a:pt x="153292" y="18553"/>
                        <a:pt x="167453" y="25799"/>
                      </a:cubicBezTo>
                      <a:cubicBezTo>
                        <a:pt x="189748" y="37215"/>
                        <a:pt x="182501" y="52688"/>
                        <a:pt x="182501" y="52688"/>
                      </a:cubicBezTo>
                      <a:cubicBezTo>
                        <a:pt x="182501" y="52688"/>
                        <a:pt x="166528" y="44545"/>
                        <a:pt x="154383" y="59270"/>
                      </a:cubicBezTo>
                      <a:cubicBezTo>
                        <a:pt x="148079" y="66914"/>
                        <a:pt x="148384" y="78986"/>
                        <a:pt x="148384" y="78986"/>
                      </a:cubicBezTo>
                      <a:cubicBezTo>
                        <a:pt x="148384" y="78986"/>
                        <a:pt x="137615" y="86251"/>
                        <a:pt x="132356" y="94958"/>
                      </a:cubicBezTo>
                      <a:cubicBezTo>
                        <a:pt x="127087" y="103656"/>
                        <a:pt x="127337" y="113796"/>
                        <a:pt x="127337" y="113796"/>
                      </a:cubicBezTo>
                      <a:cubicBezTo>
                        <a:pt x="127337" y="113796"/>
                        <a:pt x="117086" y="112456"/>
                        <a:pt x="109885" y="107317"/>
                      </a:cubicBezTo>
                      <a:cubicBezTo>
                        <a:pt x="102685" y="102177"/>
                        <a:pt x="98525" y="93248"/>
                        <a:pt x="98525" y="93248"/>
                      </a:cubicBezTo>
                      <a:cubicBezTo>
                        <a:pt x="98525" y="93248"/>
                        <a:pt x="95022" y="99423"/>
                        <a:pt x="91029" y="105052"/>
                      </a:cubicBezTo>
                      <a:cubicBezTo>
                        <a:pt x="87036" y="110681"/>
                        <a:pt x="82553" y="115747"/>
                        <a:pt x="82553" y="115747"/>
                      </a:cubicBezTo>
                      <a:cubicBezTo>
                        <a:pt x="82553" y="115747"/>
                        <a:pt x="78347" y="113695"/>
                        <a:pt x="75888" y="110727"/>
                      </a:cubicBezTo>
                      <a:cubicBezTo>
                        <a:pt x="73430" y="107760"/>
                        <a:pt x="72718" y="103887"/>
                        <a:pt x="72718" y="103887"/>
                      </a:cubicBezTo>
                      <a:cubicBezTo>
                        <a:pt x="72718" y="103887"/>
                        <a:pt x="58797" y="114794"/>
                        <a:pt x="46291" y="122919"/>
                      </a:cubicBezTo>
                      <a:cubicBezTo>
                        <a:pt x="33785" y="131044"/>
                        <a:pt x="22702" y="136378"/>
                        <a:pt x="22702" y="136378"/>
                      </a:cubicBezTo>
                      <a:cubicBezTo>
                        <a:pt x="22702" y="136378"/>
                        <a:pt x="23293" y="124195"/>
                        <a:pt x="26362" y="113306"/>
                      </a:cubicBezTo>
                      <a:cubicBezTo>
                        <a:pt x="29431" y="102418"/>
                        <a:pt x="34977" y="92823"/>
                        <a:pt x="34977" y="92823"/>
                      </a:cubicBezTo>
                      <a:cubicBezTo>
                        <a:pt x="34977" y="92823"/>
                        <a:pt x="29838" y="94579"/>
                        <a:pt x="25438" y="95115"/>
                      </a:cubicBezTo>
                      <a:cubicBezTo>
                        <a:pt x="21047" y="95642"/>
                        <a:pt x="17405" y="94940"/>
                        <a:pt x="17405" y="94940"/>
                      </a:cubicBezTo>
                      <a:cubicBezTo>
                        <a:pt x="17405" y="94940"/>
                        <a:pt x="22849" y="86575"/>
                        <a:pt x="30494" y="79577"/>
                      </a:cubicBezTo>
                      <a:cubicBezTo>
                        <a:pt x="38138" y="72580"/>
                        <a:pt x="47982" y="66951"/>
                        <a:pt x="47982" y="66951"/>
                      </a:cubicBezTo>
                      <a:cubicBezTo>
                        <a:pt x="47982" y="66951"/>
                        <a:pt x="31270" y="69779"/>
                        <a:pt x="19273" y="68744"/>
                      </a:cubicBezTo>
                      <a:cubicBezTo>
                        <a:pt x="7274" y="67709"/>
                        <a:pt x="0" y="62801"/>
                        <a:pt x="0" y="62801"/>
                      </a:cubicBezTo>
                      <a:cubicBezTo>
                        <a:pt x="0" y="62801"/>
                        <a:pt x="16296" y="56718"/>
                        <a:pt x="26584" y="49176"/>
                      </a:cubicBezTo>
                      <a:cubicBezTo>
                        <a:pt x="36872" y="41633"/>
                        <a:pt x="41142" y="32630"/>
                        <a:pt x="41142" y="32630"/>
                      </a:cubicBezTo>
                      <a:cubicBezTo>
                        <a:pt x="41142" y="32630"/>
                        <a:pt x="58289" y="36032"/>
                        <a:pt x="72847" y="14883"/>
                      </a:cubicBezTo>
                      <a:cubicBezTo>
                        <a:pt x="78624" y="6508"/>
                        <a:pt x="73938" y="2025"/>
                        <a:pt x="73938" y="2025"/>
                      </a:cubicBezTo>
                      <a:cubicBezTo>
                        <a:pt x="73938" y="2025"/>
                        <a:pt x="91639" y="-3086"/>
                        <a:pt x="104940" y="2931"/>
                      </a:cubicBezTo>
                      <a:cubicBezTo>
                        <a:pt x="118251" y="8958"/>
                        <a:pt x="125460" y="27334"/>
                        <a:pt x="125460" y="273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6" name="Google Shape;12686;p17"/>
                <p:cNvSpPr/>
                <p:nvPr/>
              </p:nvSpPr>
              <p:spPr>
                <a:xfrm>
                  <a:off x="4770603" y="1732888"/>
                  <a:ext cx="130719" cy="115625"/>
                </a:xfrm>
                <a:custGeom>
                  <a:avLst/>
                  <a:gdLst/>
                  <a:ahLst/>
                  <a:cxnLst/>
                  <a:rect l="l" t="t" r="r" b="b"/>
                  <a:pathLst>
                    <a:path w="130719" h="115625" extrusionOk="0">
                      <a:moveTo>
                        <a:pt x="0" y="115625"/>
                      </a:moveTo>
                      <a:cubicBezTo>
                        <a:pt x="0" y="115625"/>
                        <a:pt x="23265" y="83893"/>
                        <a:pt x="37426" y="69741"/>
                      </a:cubicBezTo>
                      <a:cubicBezTo>
                        <a:pt x="45329" y="61838"/>
                        <a:pt x="51079" y="56976"/>
                        <a:pt x="51079" y="56976"/>
                      </a:cubicBezTo>
                      <a:cubicBezTo>
                        <a:pt x="51079" y="56976"/>
                        <a:pt x="46439" y="58261"/>
                        <a:pt x="35134" y="63335"/>
                      </a:cubicBezTo>
                      <a:cubicBezTo>
                        <a:pt x="23838" y="68410"/>
                        <a:pt x="5869" y="77275"/>
                        <a:pt x="5869" y="77275"/>
                      </a:cubicBezTo>
                      <a:cubicBezTo>
                        <a:pt x="5869" y="77275"/>
                        <a:pt x="21639" y="66830"/>
                        <a:pt x="33877" y="60692"/>
                      </a:cubicBezTo>
                      <a:cubicBezTo>
                        <a:pt x="46115" y="54545"/>
                        <a:pt x="54813" y="52715"/>
                        <a:pt x="54813" y="52715"/>
                      </a:cubicBezTo>
                      <a:cubicBezTo>
                        <a:pt x="54813" y="52715"/>
                        <a:pt x="61320" y="45385"/>
                        <a:pt x="68484" y="39016"/>
                      </a:cubicBezTo>
                      <a:cubicBezTo>
                        <a:pt x="75638" y="32648"/>
                        <a:pt x="83440" y="27231"/>
                        <a:pt x="83440" y="27231"/>
                      </a:cubicBezTo>
                      <a:lnTo>
                        <a:pt x="60220" y="30827"/>
                      </a:lnTo>
                      <a:cubicBezTo>
                        <a:pt x="60220" y="30827"/>
                        <a:pt x="57299" y="35642"/>
                        <a:pt x="48962" y="41595"/>
                      </a:cubicBezTo>
                      <a:cubicBezTo>
                        <a:pt x="40624" y="47557"/>
                        <a:pt x="26870" y="54656"/>
                        <a:pt x="26870" y="54656"/>
                      </a:cubicBezTo>
                      <a:cubicBezTo>
                        <a:pt x="26870" y="54656"/>
                        <a:pt x="38637" y="46485"/>
                        <a:pt x="45625" y="41041"/>
                      </a:cubicBezTo>
                      <a:cubicBezTo>
                        <a:pt x="52622" y="35596"/>
                        <a:pt x="54850" y="32888"/>
                        <a:pt x="54850" y="32888"/>
                      </a:cubicBezTo>
                      <a:lnTo>
                        <a:pt x="32462" y="39081"/>
                      </a:lnTo>
                      <a:lnTo>
                        <a:pt x="3004" y="48380"/>
                      </a:lnTo>
                      <a:lnTo>
                        <a:pt x="31714" y="36511"/>
                      </a:lnTo>
                      <a:cubicBezTo>
                        <a:pt x="31714" y="36511"/>
                        <a:pt x="31279" y="34163"/>
                        <a:pt x="26464" y="33027"/>
                      </a:cubicBezTo>
                      <a:cubicBezTo>
                        <a:pt x="21648" y="31899"/>
                        <a:pt x="12451" y="31973"/>
                        <a:pt x="12451" y="31973"/>
                      </a:cubicBezTo>
                      <a:cubicBezTo>
                        <a:pt x="12451" y="31973"/>
                        <a:pt x="22896" y="30244"/>
                        <a:pt x="29015" y="30975"/>
                      </a:cubicBezTo>
                      <a:cubicBezTo>
                        <a:pt x="35134" y="31696"/>
                        <a:pt x="36927" y="34875"/>
                        <a:pt x="36927" y="34875"/>
                      </a:cubicBezTo>
                      <a:lnTo>
                        <a:pt x="54785" y="30096"/>
                      </a:lnTo>
                      <a:lnTo>
                        <a:pt x="65036" y="27000"/>
                      </a:lnTo>
                      <a:cubicBezTo>
                        <a:pt x="65036" y="27000"/>
                        <a:pt x="64463" y="23441"/>
                        <a:pt x="59638" y="19892"/>
                      </a:cubicBezTo>
                      <a:cubicBezTo>
                        <a:pt x="54813" y="16342"/>
                        <a:pt x="45727" y="12811"/>
                        <a:pt x="45727" y="12811"/>
                      </a:cubicBezTo>
                      <a:cubicBezTo>
                        <a:pt x="45727" y="12811"/>
                        <a:pt x="56375" y="13680"/>
                        <a:pt x="62605" y="16860"/>
                      </a:cubicBezTo>
                      <a:cubicBezTo>
                        <a:pt x="68845" y="20030"/>
                        <a:pt x="70684" y="25521"/>
                        <a:pt x="70684" y="25521"/>
                      </a:cubicBezTo>
                      <a:lnTo>
                        <a:pt x="87655" y="23413"/>
                      </a:lnTo>
                      <a:cubicBezTo>
                        <a:pt x="87655" y="23413"/>
                        <a:pt x="91879" y="19808"/>
                        <a:pt x="100170" y="13957"/>
                      </a:cubicBezTo>
                      <a:cubicBezTo>
                        <a:pt x="108471" y="8097"/>
                        <a:pt x="120848" y="0"/>
                        <a:pt x="120848" y="0"/>
                      </a:cubicBezTo>
                      <a:lnTo>
                        <a:pt x="126199" y="4797"/>
                      </a:lnTo>
                      <a:cubicBezTo>
                        <a:pt x="126199" y="4797"/>
                        <a:pt x="113813" y="10639"/>
                        <a:pt x="104690" y="16148"/>
                      </a:cubicBezTo>
                      <a:cubicBezTo>
                        <a:pt x="95567" y="21657"/>
                        <a:pt x="89706" y="26843"/>
                        <a:pt x="89706" y="26843"/>
                      </a:cubicBezTo>
                      <a:lnTo>
                        <a:pt x="91056" y="36890"/>
                      </a:lnTo>
                      <a:cubicBezTo>
                        <a:pt x="91056" y="36890"/>
                        <a:pt x="100669" y="33073"/>
                        <a:pt x="110208" y="32962"/>
                      </a:cubicBezTo>
                      <a:cubicBezTo>
                        <a:pt x="119747" y="32842"/>
                        <a:pt x="130719" y="35051"/>
                        <a:pt x="130719" y="35051"/>
                      </a:cubicBezTo>
                      <a:cubicBezTo>
                        <a:pt x="130719" y="35051"/>
                        <a:pt x="119073" y="34145"/>
                        <a:pt x="109331" y="35485"/>
                      </a:cubicBezTo>
                      <a:cubicBezTo>
                        <a:pt x="99578" y="36816"/>
                        <a:pt x="91158" y="40033"/>
                        <a:pt x="91158" y="40033"/>
                      </a:cubicBezTo>
                      <a:lnTo>
                        <a:pt x="92405" y="56153"/>
                      </a:lnTo>
                      <a:cubicBezTo>
                        <a:pt x="92405" y="56153"/>
                        <a:pt x="97231" y="55460"/>
                        <a:pt x="100891" y="58890"/>
                      </a:cubicBezTo>
                      <a:cubicBezTo>
                        <a:pt x="104561" y="62328"/>
                        <a:pt x="107065" y="69898"/>
                        <a:pt x="107065" y="69898"/>
                      </a:cubicBezTo>
                      <a:cubicBezTo>
                        <a:pt x="107065" y="69898"/>
                        <a:pt x="102250" y="63733"/>
                        <a:pt x="98645" y="60978"/>
                      </a:cubicBezTo>
                      <a:cubicBezTo>
                        <a:pt x="95031" y="58224"/>
                        <a:pt x="92646" y="58890"/>
                        <a:pt x="92646" y="58890"/>
                      </a:cubicBezTo>
                      <a:lnTo>
                        <a:pt x="85196" y="92193"/>
                      </a:lnTo>
                      <a:cubicBezTo>
                        <a:pt x="85196" y="92193"/>
                        <a:pt x="87618" y="69926"/>
                        <a:pt x="87914" y="58908"/>
                      </a:cubicBezTo>
                      <a:cubicBezTo>
                        <a:pt x="88135" y="50589"/>
                        <a:pt x="87525" y="47779"/>
                        <a:pt x="87525" y="47779"/>
                      </a:cubicBezTo>
                      <a:cubicBezTo>
                        <a:pt x="87525" y="47779"/>
                        <a:pt x="83634" y="50691"/>
                        <a:pt x="78993" y="55765"/>
                      </a:cubicBezTo>
                      <a:cubicBezTo>
                        <a:pt x="74354" y="60840"/>
                        <a:pt x="69787" y="67440"/>
                        <a:pt x="69787" y="67440"/>
                      </a:cubicBezTo>
                      <a:cubicBezTo>
                        <a:pt x="69787" y="67440"/>
                        <a:pt x="72958" y="60100"/>
                        <a:pt x="77071" y="54434"/>
                      </a:cubicBezTo>
                      <a:cubicBezTo>
                        <a:pt x="81184" y="48768"/>
                        <a:pt x="86231" y="44784"/>
                        <a:pt x="86231" y="44784"/>
                      </a:cubicBezTo>
                      <a:lnTo>
                        <a:pt x="84937" y="30679"/>
                      </a:lnTo>
                      <a:cubicBezTo>
                        <a:pt x="84937" y="30679"/>
                        <a:pt x="77117" y="36992"/>
                        <a:pt x="70795" y="42390"/>
                      </a:cubicBezTo>
                      <a:cubicBezTo>
                        <a:pt x="64463" y="47779"/>
                        <a:pt x="58750" y="54111"/>
                        <a:pt x="58750" y="54111"/>
                      </a:cubicBezTo>
                      <a:cubicBezTo>
                        <a:pt x="58750" y="54111"/>
                        <a:pt x="59333" y="60951"/>
                        <a:pt x="57114" y="69621"/>
                      </a:cubicBezTo>
                      <a:cubicBezTo>
                        <a:pt x="54896" y="78291"/>
                        <a:pt x="49877" y="88792"/>
                        <a:pt x="49877" y="88792"/>
                      </a:cubicBezTo>
                      <a:cubicBezTo>
                        <a:pt x="49877" y="88792"/>
                        <a:pt x="52631" y="79058"/>
                        <a:pt x="53796" y="71497"/>
                      </a:cubicBezTo>
                      <a:cubicBezTo>
                        <a:pt x="54970" y="63927"/>
                        <a:pt x="54545" y="58538"/>
                        <a:pt x="54545" y="58538"/>
                      </a:cubicBezTo>
                      <a:cubicBezTo>
                        <a:pt x="54545" y="58538"/>
                        <a:pt x="49886" y="61459"/>
                        <a:pt x="39293" y="72376"/>
                      </a:cubicBezTo>
                      <a:cubicBezTo>
                        <a:pt x="25493" y="86583"/>
                        <a:pt x="0" y="115625"/>
                        <a:pt x="0" y="1156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87" name="Google Shape;12687;p17"/>
              <p:cNvGrpSpPr/>
              <p:nvPr/>
            </p:nvGrpSpPr>
            <p:grpSpPr>
              <a:xfrm>
                <a:off x="4848792" y="1736393"/>
                <a:ext cx="248017" cy="191335"/>
                <a:chOff x="4848792" y="1736393"/>
                <a:chExt cx="248017" cy="191335"/>
              </a:xfrm>
            </p:grpSpPr>
            <p:sp>
              <p:nvSpPr>
                <p:cNvPr id="12688" name="Google Shape;12688;p17"/>
                <p:cNvSpPr/>
                <p:nvPr/>
              </p:nvSpPr>
              <p:spPr>
                <a:xfrm>
                  <a:off x="4848792" y="1736393"/>
                  <a:ext cx="248017" cy="191335"/>
                </a:xfrm>
                <a:custGeom>
                  <a:avLst/>
                  <a:gdLst/>
                  <a:ahLst/>
                  <a:cxnLst/>
                  <a:rect l="l" t="t" r="r" b="b"/>
                  <a:pathLst>
                    <a:path w="248017" h="191335" extrusionOk="0">
                      <a:moveTo>
                        <a:pt x="93497" y="58213"/>
                      </a:moveTo>
                      <a:cubicBezTo>
                        <a:pt x="93497" y="58213"/>
                        <a:pt x="104330" y="28597"/>
                        <a:pt x="130553" y="14695"/>
                      </a:cubicBezTo>
                      <a:cubicBezTo>
                        <a:pt x="171834" y="-7184"/>
                        <a:pt x="192299" y="1847"/>
                        <a:pt x="192299" y="1847"/>
                      </a:cubicBezTo>
                      <a:cubicBezTo>
                        <a:pt x="192299" y="1847"/>
                        <a:pt x="162794" y="17533"/>
                        <a:pt x="177306" y="31546"/>
                      </a:cubicBezTo>
                      <a:cubicBezTo>
                        <a:pt x="184830" y="38830"/>
                        <a:pt x="206451" y="39726"/>
                        <a:pt x="206451" y="39726"/>
                      </a:cubicBezTo>
                      <a:cubicBezTo>
                        <a:pt x="206451" y="39726"/>
                        <a:pt x="209085" y="51576"/>
                        <a:pt x="219475" y="57880"/>
                      </a:cubicBezTo>
                      <a:cubicBezTo>
                        <a:pt x="229864" y="64193"/>
                        <a:pt x="248018" y="64951"/>
                        <a:pt x="248018" y="64951"/>
                      </a:cubicBezTo>
                      <a:cubicBezTo>
                        <a:pt x="248018" y="64951"/>
                        <a:pt x="235937" y="75406"/>
                        <a:pt x="220038" y="82329"/>
                      </a:cubicBezTo>
                      <a:cubicBezTo>
                        <a:pt x="204140" y="89252"/>
                        <a:pt x="184423" y="92644"/>
                        <a:pt x="184423" y="92644"/>
                      </a:cubicBezTo>
                      <a:cubicBezTo>
                        <a:pt x="184423" y="92644"/>
                        <a:pt x="192022" y="96887"/>
                        <a:pt x="198178" y="101573"/>
                      </a:cubicBezTo>
                      <a:cubicBezTo>
                        <a:pt x="204343" y="106260"/>
                        <a:pt x="209057" y="111399"/>
                        <a:pt x="209057" y="111399"/>
                      </a:cubicBezTo>
                      <a:cubicBezTo>
                        <a:pt x="209057" y="111399"/>
                        <a:pt x="201440" y="115540"/>
                        <a:pt x="193870" y="117777"/>
                      </a:cubicBezTo>
                      <a:cubicBezTo>
                        <a:pt x="186300" y="120023"/>
                        <a:pt x="178785" y="120356"/>
                        <a:pt x="178785" y="120356"/>
                      </a:cubicBezTo>
                      <a:cubicBezTo>
                        <a:pt x="178785" y="120356"/>
                        <a:pt x="184867" y="135839"/>
                        <a:pt x="187381" y="149565"/>
                      </a:cubicBezTo>
                      <a:cubicBezTo>
                        <a:pt x="189896" y="163291"/>
                        <a:pt x="188823" y="175280"/>
                        <a:pt x="188823" y="175280"/>
                      </a:cubicBezTo>
                      <a:cubicBezTo>
                        <a:pt x="188823" y="175280"/>
                        <a:pt x="167859" y="173441"/>
                        <a:pt x="151536" y="169179"/>
                      </a:cubicBezTo>
                      <a:cubicBezTo>
                        <a:pt x="135203" y="164918"/>
                        <a:pt x="123510" y="158226"/>
                        <a:pt x="123510" y="158226"/>
                      </a:cubicBezTo>
                      <a:cubicBezTo>
                        <a:pt x="123510" y="158226"/>
                        <a:pt x="121745" y="163717"/>
                        <a:pt x="118519" y="168301"/>
                      </a:cubicBezTo>
                      <a:cubicBezTo>
                        <a:pt x="115293" y="172895"/>
                        <a:pt x="110606" y="176593"/>
                        <a:pt x="110606" y="176593"/>
                      </a:cubicBezTo>
                      <a:cubicBezTo>
                        <a:pt x="110606" y="176593"/>
                        <a:pt x="100975" y="170131"/>
                        <a:pt x="95854" y="161526"/>
                      </a:cubicBezTo>
                      <a:cubicBezTo>
                        <a:pt x="90733" y="152930"/>
                        <a:pt x="90113" y="142198"/>
                        <a:pt x="90113" y="142198"/>
                      </a:cubicBezTo>
                      <a:cubicBezTo>
                        <a:pt x="90113" y="142198"/>
                        <a:pt x="79290" y="159742"/>
                        <a:pt x="66099" y="172026"/>
                      </a:cubicBezTo>
                      <a:cubicBezTo>
                        <a:pt x="52900" y="184311"/>
                        <a:pt x="37343" y="191336"/>
                        <a:pt x="37343" y="191336"/>
                      </a:cubicBezTo>
                      <a:cubicBezTo>
                        <a:pt x="37343" y="191336"/>
                        <a:pt x="42030" y="173894"/>
                        <a:pt x="38443" y="162515"/>
                      </a:cubicBezTo>
                      <a:cubicBezTo>
                        <a:pt x="34866" y="151136"/>
                        <a:pt x="23016" y="145812"/>
                        <a:pt x="23016" y="145812"/>
                      </a:cubicBezTo>
                      <a:cubicBezTo>
                        <a:pt x="23016" y="145812"/>
                        <a:pt x="45255" y="128453"/>
                        <a:pt x="21685" y="111297"/>
                      </a:cubicBezTo>
                      <a:cubicBezTo>
                        <a:pt x="12349" y="104494"/>
                        <a:pt x="0" y="108876"/>
                        <a:pt x="0" y="108876"/>
                      </a:cubicBezTo>
                      <a:cubicBezTo>
                        <a:pt x="0" y="108876"/>
                        <a:pt x="7727" y="90084"/>
                        <a:pt x="30956" y="76949"/>
                      </a:cubicBezTo>
                      <a:cubicBezTo>
                        <a:pt x="54194" y="63824"/>
                        <a:pt x="93497" y="58213"/>
                        <a:pt x="93497" y="58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9" name="Google Shape;12689;p17"/>
                <p:cNvSpPr/>
                <p:nvPr/>
              </p:nvSpPr>
              <p:spPr>
                <a:xfrm>
                  <a:off x="4884490" y="1755312"/>
                  <a:ext cx="177601" cy="143087"/>
                </a:xfrm>
                <a:custGeom>
                  <a:avLst/>
                  <a:gdLst/>
                  <a:ahLst/>
                  <a:cxnLst/>
                  <a:rect l="l" t="t" r="r" b="b"/>
                  <a:pathLst>
                    <a:path w="177601" h="143087" extrusionOk="0">
                      <a:moveTo>
                        <a:pt x="138318" y="143087"/>
                      </a:moveTo>
                      <a:cubicBezTo>
                        <a:pt x="138318" y="143087"/>
                        <a:pt x="104302" y="115866"/>
                        <a:pt x="92702" y="99828"/>
                      </a:cubicBezTo>
                      <a:cubicBezTo>
                        <a:pt x="86231" y="90881"/>
                        <a:pt x="83079" y="84447"/>
                        <a:pt x="83079" y="84447"/>
                      </a:cubicBezTo>
                      <a:cubicBezTo>
                        <a:pt x="83079" y="84447"/>
                        <a:pt x="80962" y="89365"/>
                        <a:pt x="79216" y="101548"/>
                      </a:cubicBezTo>
                      <a:cubicBezTo>
                        <a:pt x="77478" y="113730"/>
                        <a:pt x="76129" y="133169"/>
                        <a:pt x="76129" y="133169"/>
                      </a:cubicBezTo>
                      <a:cubicBezTo>
                        <a:pt x="76129" y="133169"/>
                        <a:pt x="72616" y="115838"/>
                        <a:pt x="73355" y="102583"/>
                      </a:cubicBezTo>
                      <a:cubicBezTo>
                        <a:pt x="74095" y="89328"/>
                        <a:pt x="79096" y="80158"/>
                        <a:pt x="79096" y="80158"/>
                      </a:cubicBezTo>
                      <a:cubicBezTo>
                        <a:pt x="79096" y="80158"/>
                        <a:pt x="72311" y="72699"/>
                        <a:pt x="67837" y="64676"/>
                      </a:cubicBezTo>
                      <a:cubicBezTo>
                        <a:pt x="63363" y="56643"/>
                        <a:pt x="61191" y="48038"/>
                        <a:pt x="61191" y="48038"/>
                      </a:cubicBezTo>
                      <a:lnTo>
                        <a:pt x="45551" y="72385"/>
                      </a:lnTo>
                      <a:cubicBezTo>
                        <a:pt x="45551" y="72385"/>
                        <a:pt x="51282" y="75879"/>
                        <a:pt x="53907" y="85094"/>
                      </a:cubicBezTo>
                      <a:cubicBezTo>
                        <a:pt x="56542" y="94301"/>
                        <a:pt x="56061" y="109220"/>
                        <a:pt x="56061" y="109220"/>
                      </a:cubicBezTo>
                      <a:cubicBezTo>
                        <a:pt x="56061" y="109220"/>
                        <a:pt x="52770" y="96242"/>
                        <a:pt x="49785" y="88478"/>
                      </a:cubicBezTo>
                      <a:cubicBezTo>
                        <a:pt x="46790" y="80704"/>
                        <a:pt x="44100" y="78134"/>
                        <a:pt x="44100" y="78134"/>
                      </a:cubicBezTo>
                      <a:lnTo>
                        <a:pt x="33840" y="101880"/>
                      </a:lnTo>
                      <a:lnTo>
                        <a:pt x="22369" y="133234"/>
                      </a:lnTo>
                      <a:lnTo>
                        <a:pt x="28599" y="102389"/>
                      </a:lnTo>
                      <a:cubicBezTo>
                        <a:pt x="28599" y="102389"/>
                        <a:pt x="24042" y="102601"/>
                        <a:pt x="17470" y="107463"/>
                      </a:cubicBezTo>
                      <a:cubicBezTo>
                        <a:pt x="10907" y="112325"/>
                        <a:pt x="2338" y="121837"/>
                        <a:pt x="2338" y="121837"/>
                      </a:cubicBezTo>
                      <a:cubicBezTo>
                        <a:pt x="2338" y="121837"/>
                        <a:pt x="9169" y="110874"/>
                        <a:pt x="16250" y="104626"/>
                      </a:cubicBezTo>
                      <a:cubicBezTo>
                        <a:pt x="23330" y="98377"/>
                        <a:pt x="30642" y="96843"/>
                        <a:pt x="30642" y="96843"/>
                      </a:cubicBezTo>
                      <a:lnTo>
                        <a:pt x="39109" y="77922"/>
                      </a:lnTo>
                      <a:lnTo>
                        <a:pt x="43342" y="67024"/>
                      </a:lnTo>
                      <a:cubicBezTo>
                        <a:pt x="43342" y="67024"/>
                        <a:pt x="36520" y="67255"/>
                        <a:pt x="25678" y="71886"/>
                      </a:cubicBezTo>
                      <a:cubicBezTo>
                        <a:pt x="14845" y="76517"/>
                        <a:pt x="0" y="85538"/>
                        <a:pt x="0" y="85538"/>
                      </a:cubicBezTo>
                      <a:cubicBezTo>
                        <a:pt x="0" y="85538"/>
                        <a:pt x="11609" y="74640"/>
                        <a:pt x="23136" y="68512"/>
                      </a:cubicBezTo>
                      <a:cubicBezTo>
                        <a:pt x="34654" y="62393"/>
                        <a:pt x="46088" y="61052"/>
                        <a:pt x="46088" y="61052"/>
                      </a:cubicBezTo>
                      <a:lnTo>
                        <a:pt x="58437" y="43305"/>
                      </a:lnTo>
                      <a:cubicBezTo>
                        <a:pt x="58437" y="43305"/>
                        <a:pt x="56061" y="38582"/>
                        <a:pt x="53575" y="29431"/>
                      </a:cubicBezTo>
                      <a:cubicBezTo>
                        <a:pt x="51097" y="20271"/>
                        <a:pt x="48509" y="6683"/>
                        <a:pt x="48509" y="6683"/>
                      </a:cubicBezTo>
                      <a:lnTo>
                        <a:pt x="62041" y="1636"/>
                      </a:lnTo>
                      <a:cubicBezTo>
                        <a:pt x="62041" y="1636"/>
                        <a:pt x="60636" y="15011"/>
                        <a:pt x="61727" y="24985"/>
                      </a:cubicBezTo>
                      <a:cubicBezTo>
                        <a:pt x="62827" y="34958"/>
                        <a:pt x="66432" y="41530"/>
                        <a:pt x="66432" y="41530"/>
                      </a:cubicBezTo>
                      <a:lnTo>
                        <a:pt x="85464" y="41151"/>
                      </a:lnTo>
                      <a:cubicBezTo>
                        <a:pt x="85464" y="41151"/>
                        <a:pt x="87821" y="30836"/>
                        <a:pt x="96649" y="20973"/>
                      </a:cubicBezTo>
                      <a:cubicBezTo>
                        <a:pt x="105485" y="11110"/>
                        <a:pt x="119766" y="0"/>
                        <a:pt x="119766" y="0"/>
                      </a:cubicBezTo>
                      <a:cubicBezTo>
                        <a:pt x="119766" y="0"/>
                        <a:pt x="107149" y="11942"/>
                        <a:pt x="100272" y="22138"/>
                      </a:cubicBezTo>
                      <a:cubicBezTo>
                        <a:pt x="93404" y="32333"/>
                        <a:pt x="91103" y="41355"/>
                        <a:pt x="91103" y="41355"/>
                      </a:cubicBezTo>
                      <a:lnTo>
                        <a:pt x="120774" y="41678"/>
                      </a:lnTo>
                      <a:cubicBezTo>
                        <a:pt x="120774" y="41678"/>
                        <a:pt x="124101" y="36631"/>
                        <a:pt x="133650" y="33193"/>
                      </a:cubicBezTo>
                      <a:cubicBezTo>
                        <a:pt x="143189" y="29754"/>
                        <a:pt x="158940" y="27924"/>
                        <a:pt x="158940" y="27924"/>
                      </a:cubicBezTo>
                      <a:cubicBezTo>
                        <a:pt x="158940" y="27924"/>
                        <a:pt x="143466" y="32287"/>
                        <a:pt x="135193" y="35735"/>
                      </a:cubicBezTo>
                      <a:cubicBezTo>
                        <a:pt x="126911" y="39183"/>
                        <a:pt x="125830" y="41715"/>
                        <a:pt x="125830" y="41715"/>
                      </a:cubicBezTo>
                      <a:lnTo>
                        <a:pt x="177602" y="52743"/>
                      </a:lnTo>
                      <a:cubicBezTo>
                        <a:pt x="177602" y="52743"/>
                        <a:pt x="140564" y="48010"/>
                        <a:pt x="121374" y="46605"/>
                      </a:cubicBezTo>
                      <a:cubicBezTo>
                        <a:pt x="106900" y="45542"/>
                        <a:pt x="101353" y="45884"/>
                        <a:pt x="101353" y="45884"/>
                      </a:cubicBezTo>
                      <a:cubicBezTo>
                        <a:pt x="101353" y="45884"/>
                        <a:pt x="102805" y="50201"/>
                        <a:pt x="107371" y="55497"/>
                      </a:cubicBezTo>
                      <a:cubicBezTo>
                        <a:pt x="111947" y="60803"/>
                        <a:pt x="119295" y="66173"/>
                        <a:pt x="119295" y="66173"/>
                      </a:cubicBezTo>
                      <a:cubicBezTo>
                        <a:pt x="119295" y="66173"/>
                        <a:pt x="109321" y="62162"/>
                        <a:pt x="103202" y="57355"/>
                      </a:cubicBezTo>
                      <a:cubicBezTo>
                        <a:pt x="97092" y="52539"/>
                        <a:pt x="94837" y="46919"/>
                        <a:pt x="94837" y="46919"/>
                      </a:cubicBezTo>
                      <a:lnTo>
                        <a:pt x="68687" y="46845"/>
                      </a:lnTo>
                      <a:cubicBezTo>
                        <a:pt x="68687" y="46845"/>
                        <a:pt x="72440" y="55553"/>
                        <a:pt x="75980" y="62624"/>
                      </a:cubicBezTo>
                      <a:cubicBezTo>
                        <a:pt x="79511" y="69704"/>
                        <a:pt x="85288" y="76239"/>
                        <a:pt x="85288" y="76239"/>
                      </a:cubicBezTo>
                      <a:cubicBezTo>
                        <a:pt x="85288" y="76239"/>
                        <a:pt x="97915" y="76323"/>
                        <a:pt x="111133" y="79484"/>
                      </a:cubicBezTo>
                      <a:cubicBezTo>
                        <a:pt x="124351" y="82645"/>
                        <a:pt x="138142" y="88884"/>
                        <a:pt x="138142" y="88884"/>
                      </a:cubicBezTo>
                      <a:cubicBezTo>
                        <a:pt x="138142" y="88884"/>
                        <a:pt x="123565" y="85057"/>
                        <a:pt x="111309" y="83098"/>
                      </a:cubicBezTo>
                      <a:cubicBezTo>
                        <a:pt x="99052" y="81129"/>
                        <a:pt x="89124" y="81018"/>
                        <a:pt x="89124" y="81018"/>
                      </a:cubicBezTo>
                      <a:cubicBezTo>
                        <a:pt x="89124" y="81018"/>
                        <a:pt x="89873" y="86130"/>
                        <a:pt x="99117" y="98165"/>
                      </a:cubicBezTo>
                      <a:cubicBezTo>
                        <a:pt x="111161" y="113841"/>
                        <a:pt x="138318" y="143087"/>
                        <a:pt x="138318"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90" name="Google Shape;12690;p17"/>
              <p:cNvGrpSpPr/>
              <p:nvPr/>
            </p:nvGrpSpPr>
            <p:grpSpPr>
              <a:xfrm>
                <a:off x="5068830" y="1585142"/>
                <a:ext cx="346626" cy="235224"/>
                <a:chOff x="5068830" y="1585142"/>
                <a:chExt cx="346626" cy="235224"/>
              </a:xfrm>
            </p:grpSpPr>
            <p:sp>
              <p:nvSpPr>
                <p:cNvPr id="12691" name="Google Shape;12691;p17"/>
                <p:cNvSpPr/>
                <p:nvPr/>
              </p:nvSpPr>
              <p:spPr>
                <a:xfrm>
                  <a:off x="5068830" y="1586679"/>
                  <a:ext cx="346626" cy="233687"/>
                </a:xfrm>
                <a:custGeom>
                  <a:avLst/>
                  <a:gdLst/>
                  <a:ahLst/>
                  <a:cxnLst/>
                  <a:rect l="l" t="t" r="r" b="b"/>
                  <a:pathLst>
                    <a:path w="346626" h="233687" extrusionOk="0">
                      <a:moveTo>
                        <a:pt x="113518" y="6"/>
                      </a:moveTo>
                      <a:cubicBezTo>
                        <a:pt x="91463" y="200"/>
                        <a:pt x="75102" y="6643"/>
                        <a:pt x="75102" y="6643"/>
                      </a:cubicBezTo>
                      <a:cubicBezTo>
                        <a:pt x="75102" y="6643"/>
                        <a:pt x="89485" y="13095"/>
                        <a:pt x="87812" y="27736"/>
                      </a:cubicBezTo>
                      <a:cubicBezTo>
                        <a:pt x="83588" y="64673"/>
                        <a:pt x="45930" y="62399"/>
                        <a:pt x="45930" y="62399"/>
                      </a:cubicBezTo>
                      <a:cubicBezTo>
                        <a:pt x="45930" y="62390"/>
                        <a:pt x="47899" y="77734"/>
                        <a:pt x="36391" y="91858"/>
                      </a:cubicBezTo>
                      <a:cubicBezTo>
                        <a:pt x="24892" y="105981"/>
                        <a:pt x="0" y="119005"/>
                        <a:pt x="0" y="119005"/>
                      </a:cubicBezTo>
                      <a:cubicBezTo>
                        <a:pt x="0" y="119015"/>
                        <a:pt x="20030" y="125633"/>
                        <a:pt x="44775" y="125078"/>
                      </a:cubicBezTo>
                      <a:cubicBezTo>
                        <a:pt x="69519" y="124514"/>
                        <a:pt x="99080" y="116695"/>
                        <a:pt x="99080" y="116695"/>
                      </a:cubicBezTo>
                      <a:cubicBezTo>
                        <a:pt x="99080" y="116695"/>
                        <a:pt x="86093" y="127629"/>
                        <a:pt x="79151" y="140385"/>
                      </a:cubicBezTo>
                      <a:cubicBezTo>
                        <a:pt x="72200" y="153141"/>
                        <a:pt x="71054" y="167829"/>
                        <a:pt x="71054" y="167829"/>
                      </a:cubicBezTo>
                      <a:cubicBezTo>
                        <a:pt x="71054" y="167829"/>
                        <a:pt x="79216" y="168060"/>
                        <a:pt x="87230" y="166387"/>
                      </a:cubicBezTo>
                      <a:cubicBezTo>
                        <a:pt x="95253" y="164705"/>
                        <a:pt x="103119" y="160896"/>
                        <a:pt x="103119" y="160896"/>
                      </a:cubicBezTo>
                      <a:cubicBezTo>
                        <a:pt x="103119" y="160896"/>
                        <a:pt x="103248" y="177645"/>
                        <a:pt x="109765" y="195846"/>
                      </a:cubicBezTo>
                      <a:cubicBezTo>
                        <a:pt x="116282" y="214046"/>
                        <a:pt x="129407" y="233688"/>
                        <a:pt x="129407" y="233688"/>
                      </a:cubicBezTo>
                      <a:cubicBezTo>
                        <a:pt x="129407" y="233688"/>
                        <a:pt x="144834" y="223169"/>
                        <a:pt x="160030" y="207686"/>
                      </a:cubicBezTo>
                      <a:cubicBezTo>
                        <a:pt x="175217" y="192204"/>
                        <a:pt x="190071" y="171868"/>
                        <a:pt x="190071" y="171868"/>
                      </a:cubicBezTo>
                      <a:cubicBezTo>
                        <a:pt x="190062" y="171868"/>
                        <a:pt x="195978" y="177923"/>
                        <a:pt x="204223" y="182267"/>
                      </a:cubicBezTo>
                      <a:cubicBezTo>
                        <a:pt x="212468" y="186611"/>
                        <a:pt x="222996" y="189200"/>
                        <a:pt x="222996" y="189200"/>
                      </a:cubicBezTo>
                      <a:cubicBezTo>
                        <a:pt x="222996" y="189200"/>
                        <a:pt x="225973" y="180280"/>
                        <a:pt x="227331" y="170426"/>
                      </a:cubicBezTo>
                      <a:cubicBezTo>
                        <a:pt x="228681" y="160573"/>
                        <a:pt x="228487" y="149915"/>
                        <a:pt x="228487" y="149915"/>
                      </a:cubicBezTo>
                      <a:cubicBezTo>
                        <a:pt x="228487" y="149915"/>
                        <a:pt x="246844" y="163457"/>
                        <a:pt x="266902" y="170426"/>
                      </a:cubicBezTo>
                      <a:cubicBezTo>
                        <a:pt x="286960" y="177396"/>
                        <a:pt x="308784" y="177645"/>
                        <a:pt x="308784" y="177645"/>
                      </a:cubicBezTo>
                      <a:cubicBezTo>
                        <a:pt x="308784" y="177645"/>
                        <a:pt x="296638" y="161229"/>
                        <a:pt x="296943" y="146162"/>
                      </a:cubicBezTo>
                      <a:cubicBezTo>
                        <a:pt x="297248" y="131096"/>
                        <a:pt x="309939" y="117563"/>
                        <a:pt x="309939" y="117563"/>
                      </a:cubicBezTo>
                      <a:cubicBezTo>
                        <a:pt x="309939" y="117563"/>
                        <a:pt x="295390" y="97894"/>
                        <a:pt x="298967" y="84343"/>
                      </a:cubicBezTo>
                      <a:cubicBezTo>
                        <a:pt x="305845" y="58258"/>
                        <a:pt x="346626" y="68463"/>
                        <a:pt x="346626" y="68463"/>
                      </a:cubicBezTo>
                      <a:cubicBezTo>
                        <a:pt x="346626" y="68463"/>
                        <a:pt x="342892" y="42045"/>
                        <a:pt x="285962" y="27736"/>
                      </a:cubicBezTo>
                      <a:cubicBezTo>
                        <a:pt x="249811" y="18641"/>
                        <a:pt x="205378" y="38126"/>
                        <a:pt x="205378" y="38126"/>
                      </a:cubicBezTo>
                      <a:cubicBezTo>
                        <a:pt x="205378" y="38135"/>
                        <a:pt x="169967" y="9573"/>
                        <a:pt x="136922" y="2317"/>
                      </a:cubicBezTo>
                      <a:cubicBezTo>
                        <a:pt x="128658" y="496"/>
                        <a:pt x="120876" y="-68"/>
                        <a:pt x="113518" y="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2" name="Google Shape;12692;p17"/>
                <p:cNvSpPr/>
                <p:nvPr/>
              </p:nvSpPr>
              <p:spPr>
                <a:xfrm>
                  <a:off x="5131944" y="1585142"/>
                  <a:ext cx="235714" cy="209685"/>
                </a:xfrm>
                <a:custGeom>
                  <a:avLst/>
                  <a:gdLst/>
                  <a:ahLst/>
                  <a:cxnLst/>
                  <a:rect l="l" t="t" r="r" b="b"/>
                  <a:pathLst>
                    <a:path w="235714" h="209685" extrusionOk="0">
                      <a:moveTo>
                        <a:pt x="71913" y="209686"/>
                      </a:moveTo>
                      <a:cubicBezTo>
                        <a:pt x="71913" y="209686"/>
                        <a:pt x="81055" y="153995"/>
                        <a:pt x="92535" y="128437"/>
                      </a:cubicBezTo>
                      <a:cubicBezTo>
                        <a:pt x="98941" y="114183"/>
                        <a:pt x="104625" y="105236"/>
                        <a:pt x="104625" y="105236"/>
                      </a:cubicBezTo>
                      <a:cubicBezTo>
                        <a:pt x="104625" y="105236"/>
                        <a:pt x="97000" y="108175"/>
                        <a:pt x="80667" y="118500"/>
                      </a:cubicBezTo>
                      <a:cubicBezTo>
                        <a:pt x="64324" y="128825"/>
                        <a:pt x="39266" y="146526"/>
                        <a:pt x="39266" y="146526"/>
                      </a:cubicBezTo>
                      <a:cubicBezTo>
                        <a:pt x="39266" y="146526"/>
                        <a:pt x="58196" y="126680"/>
                        <a:pt x="75139" y="114451"/>
                      </a:cubicBezTo>
                      <a:cubicBezTo>
                        <a:pt x="92092" y="102232"/>
                        <a:pt x="107056" y="97638"/>
                        <a:pt x="107056" y="97638"/>
                      </a:cubicBezTo>
                      <a:cubicBezTo>
                        <a:pt x="107056" y="97638"/>
                        <a:pt x="111392" y="84568"/>
                        <a:pt x="118102" y="72921"/>
                      </a:cubicBezTo>
                      <a:cubicBezTo>
                        <a:pt x="124813" y="61274"/>
                        <a:pt x="133900" y="51051"/>
                        <a:pt x="133900" y="51051"/>
                      </a:cubicBezTo>
                      <a:lnTo>
                        <a:pt x="92461" y="61210"/>
                      </a:lnTo>
                      <a:cubicBezTo>
                        <a:pt x="92461" y="61210"/>
                        <a:pt x="92267" y="69538"/>
                        <a:pt x="82756" y="80741"/>
                      </a:cubicBezTo>
                      <a:cubicBezTo>
                        <a:pt x="73254" y="91935"/>
                        <a:pt x="54434" y="106003"/>
                        <a:pt x="54434" y="106003"/>
                      </a:cubicBezTo>
                      <a:cubicBezTo>
                        <a:pt x="54434" y="106003"/>
                        <a:pt x="68124" y="90585"/>
                        <a:pt x="75583" y="80464"/>
                      </a:cubicBezTo>
                      <a:cubicBezTo>
                        <a:pt x="83042" y="70351"/>
                        <a:pt x="84281" y="65535"/>
                        <a:pt x="84281" y="65535"/>
                      </a:cubicBezTo>
                      <a:lnTo>
                        <a:pt x="47474" y="79752"/>
                      </a:lnTo>
                      <a:lnTo>
                        <a:pt x="361" y="100300"/>
                      </a:lnTo>
                      <a:lnTo>
                        <a:pt x="43056" y="75731"/>
                      </a:lnTo>
                      <a:cubicBezTo>
                        <a:pt x="43056" y="75731"/>
                        <a:pt x="39487" y="72015"/>
                        <a:pt x="28728" y="71072"/>
                      </a:cubicBezTo>
                      <a:cubicBezTo>
                        <a:pt x="17960" y="70139"/>
                        <a:pt x="0" y="71978"/>
                        <a:pt x="0" y="71978"/>
                      </a:cubicBezTo>
                      <a:cubicBezTo>
                        <a:pt x="0" y="71978"/>
                        <a:pt x="18514" y="67236"/>
                        <a:pt x="31363" y="67264"/>
                      </a:cubicBezTo>
                      <a:cubicBezTo>
                        <a:pt x="44211" y="67301"/>
                        <a:pt x="51393" y="72108"/>
                        <a:pt x="51393" y="72108"/>
                      </a:cubicBezTo>
                      <a:lnTo>
                        <a:pt x="80944" y="61034"/>
                      </a:lnTo>
                      <a:lnTo>
                        <a:pt x="97499" y="54101"/>
                      </a:lnTo>
                      <a:cubicBezTo>
                        <a:pt x="97499" y="54101"/>
                        <a:pt x="92276" y="48454"/>
                        <a:pt x="78716" y="43620"/>
                      </a:cubicBezTo>
                      <a:cubicBezTo>
                        <a:pt x="65157" y="38776"/>
                        <a:pt x="43259" y="34755"/>
                        <a:pt x="43259" y="34755"/>
                      </a:cubicBezTo>
                      <a:cubicBezTo>
                        <a:pt x="43259" y="34755"/>
                        <a:pt x="65147" y="34173"/>
                        <a:pt x="81055" y="38147"/>
                      </a:cubicBezTo>
                      <a:cubicBezTo>
                        <a:pt x="96954" y="42131"/>
                        <a:pt x="106881" y="50672"/>
                        <a:pt x="106881" y="50672"/>
                      </a:cubicBezTo>
                      <a:lnTo>
                        <a:pt x="137772" y="44082"/>
                      </a:lnTo>
                      <a:cubicBezTo>
                        <a:pt x="137772" y="44082"/>
                        <a:pt x="141904" y="37463"/>
                        <a:pt x="151443" y="26436"/>
                      </a:cubicBezTo>
                      <a:cubicBezTo>
                        <a:pt x="160992" y="15418"/>
                        <a:pt x="175957" y="0"/>
                        <a:pt x="175957" y="0"/>
                      </a:cubicBezTo>
                      <a:lnTo>
                        <a:pt x="191985" y="6766"/>
                      </a:lnTo>
                      <a:cubicBezTo>
                        <a:pt x="191985" y="6766"/>
                        <a:pt x="174404" y="18524"/>
                        <a:pt x="162840" y="29144"/>
                      </a:cubicBezTo>
                      <a:cubicBezTo>
                        <a:pt x="151286" y="39765"/>
                        <a:pt x="145749" y="49249"/>
                        <a:pt x="145749" y="49249"/>
                      </a:cubicBezTo>
                      <a:lnTo>
                        <a:pt x="159975" y="65267"/>
                      </a:lnTo>
                      <a:cubicBezTo>
                        <a:pt x="159975" y="65267"/>
                        <a:pt x="174441" y="57290"/>
                        <a:pt x="193038" y="55322"/>
                      </a:cubicBezTo>
                      <a:cubicBezTo>
                        <a:pt x="211627" y="53353"/>
                        <a:pt x="235715" y="54878"/>
                        <a:pt x="235715" y="54878"/>
                      </a:cubicBezTo>
                      <a:cubicBezTo>
                        <a:pt x="235715" y="54878"/>
                        <a:pt x="211803" y="55590"/>
                        <a:pt x="194212" y="59574"/>
                      </a:cubicBezTo>
                      <a:cubicBezTo>
                        <a:pt x="176622" y="63557"/>
                        <a:pt x="163792" y="70324"/>
                        <a:pt x="163792" y="70324"/>
                      </a:cubicBezTo>
                      <a:lnTo>
                        <a:pt x="184821" y="96196"/>
                      </a:lnTo>
                      <a:cubicBezTo>
                        <a:pt x="184821" y="96196"/>
                        <a:pt x="193482" y="94162"/>
                        <a:pt x="204630" y="99033"/>
                      </a:cubicBezTo>
                      <a:cubicBezTo>
                        <a:pt x="215777" y="103914"/>
                        <a:pt x="229429" y="115699"/>
                        <a:pt x="229429" y="115699"/>
                      </a:cubicBezTo>
                      <a:cubicBezTo>
                        <a:pt x="229429" y="115699"/>
                        <a:pt x="212856" y="106604"/>
                        <a:pt x="202605" y="102823"/>
                      </a:cubicBezTo>
                      <a:cubicBezTo>
                        <a:pt x="192354" y="99043"/>
                        <a:pt x="188426" y="100577"/>
                        <a:pt x="188426" y="100577"/>
                      </a:cubicBezTo>
                      <a:lnTo>
                        <a:pt x="212172" y="155852"/>
                      </a:lnTo>
                      <a:cubicBezTo>
                        <a:pt x="212172" y="155852"/>
                        <a:pt x="191282" y="119369"/>
                        <a:pt x="179164" y="101483"/>
                      </a:cubicBezTo>
                      <a:cubicBezTo>
                        <a:pt x="170013" y="87988"/>
                        <a:pt x="165586" y="83551"/>
                        <a:pt x="165586" y="83551"/>
                      </a:cubicBezTo>
                      <a:cubicBezTo>
                        <a:pt x="165586" y="83551"/>
                        <a:pt x="161287" y="88986"/>
                        <a:pt x="158025" y="98063"/>
                      </a:cubicBezTo>
                      <a:cubicBezTo>
                        <a:pt x="154762" y="107140"/>
                        <a:pt x="153412" y="118685"/>
                        <a:pt x="153412" y="118685"/>
                      </a:cubicBezTo>
                      <a:cubicBezTo>
                        <a:pt x="153412" y="118685"/>
                        <a:pt x="151175" y="106197"/>
                        <a:pt x="152728" y="96270"/>
                      </a:cubicBezTo>
                      <a:cubicBezTo>
                        <a:pt x="154272" y="86333"/>
                        <a:pt x="159587" y="78938"/>
                        <a:pt x="159587" y="78938"/>
                      </a:cubicBezTo>
                      <a:lnTo>
                        <a:pt x="140795" y="56348"/>
                      </a:lnTo>
                      <a:cubicBezTo>
                        <a:pt x="140795" y="56348"/>
                        <a:pt x="132735" y="68031"/>
                        <a:pt x="126523" y="77940"/>
                      </a:cubicBezTo>
                      <a:cubicBezTo>
                        <a:pt x="120312" y="87858"/>
                        <a:pt x="116392" y="99163"/>
                        <a:pt x="116392" y="99163"/>
                      </a:cubicBezTo>
                      <a:cubicBezTo>
                        <a:pt x="116392" y="99163"/>
                        <a:pt x="125405" y="110125"/>
                        <a:pt x="131043" y="124573"/>
                      </a:cubicBezTo>
                      <a:cubicBezTo>
                        <a:pt x="136673" y="139020"/>
                        <a:pt x="138918" y="156943"/>
                        <a:pt x="138918" y="156943"/>
                      </a:cubicBezTo>
                      <a:cubicBezTo>
                        <a:pt x="138918" y="156943"/>
                        <a:pt x="133114" y="140684"/>
                        <a:pt x="126699" y="128224"/>
                      </a:cubicBezTo>
                      <a:cubicBezTo>
                        <a:pt x="120275" y="115764"/>
                        <a:pt x="113240" y="107112"/>
                        <a:pt x="113240" y="107112"/>
                      </a:cubicBezTo>
                      <a:cubicBezTo>
                        <a:pt x="113240" y="107112"/>
                        <a:pt x="107454" y="112714"/>
                        <a:pt x="99227" y="132356"/>
                      </a:cubicBezTo>
                      <a:cubicBezTo>
                        <a:pt x="88514" y="157923"/>
                        <a:pt x="71913" y="209686"/>
                        <a:pt x="71913" y="20968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93" name="Google Shape;12693;p17"/>
              <p:cNvGrpSpPr/>
              <p:nvPr/>
            </p:nvGrpSpPr>
            <p:grpSpPr>
              <a:xfrm>
                <a:off x="4212414" y="2640678"/>
                <a:ext cx="443182" cy="300909"/>
                <a:chOff x="4212414" y="2640678"/>
                <a:chExt cx="443182" cy="300909"/>
              </a:xfrm>
            </p:grpSpPr>
            <p:sp>
              <p:nvSpPr>
                <p:cNvPr id="12694" name="Google Shape;12694;p17"/>
                <p:cNvSpPr/>
                <p:nvPr/>
              </p:nvSpPr>
              <p:spPr>
                <a:xfrm>
                  <a:off x="4212414" y="2642725"/>
                  <a:ext cx="443182" cy="298862"/>
                </a:xfrm>
                <a:custGeom>
                  <a:avLst/>
                  <a:gdLst/>
                  <a:ahLst/>
                  <a:cxnLst/>
                  <a:rect l="l" t="t" r="r" b="b"/>
                  <a:pathLst>
                    <a:path w="443182" h="298862" extrusionOk="0">
                      <a:moveTo>
                        <a:pt x="262660" y="48663"/>
                      </a:moveTo>
                      <a:cubicBezTo>
                        <a:pt x="262660" y="48663"/>
                        <a:pt x="319571" y="23835"/>
                        <a:pt x="365797" y="35463"/>
                      </a:cubicBezTo>
                      <a:cubicBezTo>
                        <a:pt x="438589" y="53765"/>
                        <a:pt x="443183" y="87503"/>
                        <a:pt x="443183" y="87503"/>
                      </a:cubicBezTo>
                      <a:cubicBezTo>
                        <a:pt x="443183" y="87503"/>
                        <a:pt x="391096" y="74479"/>
                        <a:pt x="382296" y="107839"/>
                      </a:cubicBezTo>
                      <a:cubicBezTo>
                        <a:pt x="377730" y="125161"/>
                        <a:pt x="396282" y="150081"/>
                        <a:pt x="396282" y="150081"/>
                      </a:cubicBezTo>
                      <a:cubicBezTo>
                        <a:pt x="396282" y="150081"/>
                        <a:pt x="379949" y="167680"/>
                        <a:pt x="379561" y="186944"/>
                      </a:cubicBezTo>
                      <a:cubicBezTo>
                        <a:pt x="379172" y="206216"/>
                        <a:pt x="394729" y="227143"/>
                        <a:pt x="394729" y="227143"/>
                      </a:cubicBezTo>
                      <a:cubicBezTo>
                        <a:pt x="394729" y="227143"/>
                        <a:pt x="367026" y="226810"/>
                        <a:pt x="341376" y="217890"/>
                      </a:cubicBezTo>
                      <a:cubicBezTo>
                        <a:pt x="315726" y="208980"/>
                        <a:pt x="292137" y="191491"/>
                        <a:pt x="292137" y="191491"/>
                      </a:cubicBezTo>
                      <a:cubicBezTo>
                        <a:pt x="292137" y="191491"/>
                        <a:pt x="292442" y="205116"/>
                        <a:pt x="290704" y="217705"/>
                      </a:cubicBezTo>
                      <a:cubicBezTo>
                        <a:pt x="288975" y="230304"/>
                        <a:pt x="285204" y="241877"/>
                        <a:pt x="285204" y="241877"/>
                      </a:cubicBezTo>
                      <a:cubicBezTo>
                        <a:pt x="285204" y="241877"/>
                        <a:pt x="271607" y="238623"/>
                        <a:pt x="261061" y="233068"/>
                      </a:cubicBezTo>
                      <a:cubicBezTo>
                        <a:pt x="250523" y="227522"/>
                        <a:pt x="243045" y="219665"/>
                        <a:pt x="243045" y="219665"/>
                      </a:cubicBezTo>
                      <a:cubicBezTo>
                        <a:pt x="243045" y="219665"/>
                        <a:pt x="224161" y="245565"/>
                        <a:pt x="204741" y="265364"/>
                      </a:cubicBezTo>
                      <a:cubicBezTo>
                        <a:pt x="185320" y="285163"/>
                        <a:pt x="165355" y="298862"/>
                        <a:pt x="165355" y="298862"/>
                      </a:cubicBezTo>
                      <a:cubicBezTo>
                        <a:pt x="165355" y="298862"/>
                        <a:pt x="148901" y="273508"/>
                        <a:pt x="140564" y="250242"/>
                      </a:cubicBezTo>
                      <a:cubicBezTo>
                        <a:pt x="132227" y="226976"/>
                        <a:pt x="132023" y="205791"/>
                        <a:pt x="132023" y="205791"/>
                      </a:cubicBezTo>
                      <a:cubicBezTo>
                        <a:pt x="132023" y="205791"/>
                        <a:pt x="121698" y="210662"/>
                        <a:pt x="111447" y="212806"/>
                      </a:cubicBezTo>
                      <a:cubicBezTo>
                        <a:pt x="101206" y="214951"/>
                        <a:pt x="91020" y="214368"/>
                        <a:pt x="91020" y="214368"/>
                      </a:cubicBezTo>
                      <a:cubicBezTo>
                        <a:pt x="91020" y="214368"/>
                        <a:pt x="92360" y="195752"/>
                        <a:pt x="101243" y="179438"/>
                      </a:cubicBezTo>
                      <a:cubicBezTo>
                        <a:pt x="110125" y="163132"/>
                        <a:pt x="126551" y="149138"/>
                        <a:pt x="126551" y="149138"/>
                      </a:cubicBezTo>
                      <a:cubicBezTo>
                        <a:pt x="126551" y="149138"/>
                        <a:pt x="88764" y="158991"/>
                        <a:pt x="57133" y="159712"/>
                      </a:cubicBezTo>
                      <a:cubicBezTo>
                        <a:pt x="25493" y="160424"/>
                        <a:pt x="0" y="152013"/>
                        <a:pt x="0" y="152013"/>
                      </a:cubicBezTo>
                      <a:cubicBezTo>
                        <a:pt x="0" y="152013"/>
                        <a:pt x="31945" y="135522"/>
                        <a:pt x="46651" y="117461"/>
                      </a:cubicBezTo>
                      <a:cubicBezTo>
                        <a:pt x="61367" y="99390"/>
                        <a:pt x="58834" y="79748"/>
                        <a:pt x="58834" y="79748"/>
                      </a:cubicBezTo>
                      <a:cubicBezTo>
                        <a:pt x="58834" y="79748"/>
                        <a:pt x="106881" y="82687"/>
                        <a:pt x="112279" y="35454"/>
                      </a:cubicBezTo>
                      <a:cubicBezTo>
                        <a:pt x="114415" y="16736"/>
                        <a:pt x="96066" y="8593"/>
                        <a:pt x="96066" y="8593"/>
                      </a:cubicBezTo>
                      <a:cubicBezTo>
                        <a:pt x="96066" y="8593"/>
                        <a:pt x="132957" y="-6224"/>
                        <a:pt x="175217" y="3056"/>
                      </a:cubicBezTo>
                      <a:cubicBezTo>
                        <a:pt x="217478" y="12345"/>
                        <a:pt x="262660" y="48663"/>
                        <a:pt x="262660" y="4866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5" name="Google Shape;12695;p17"/>
                <p:cNvSpPr/>
                <p:nvPr/>
              </p:nvSpPr>
              <p:spPr>
                <a:xfrm>
                  <a:off x="4293146" y="2640678"/>
                  <a:ext cx="301398" cy="268131"/>
                </a:xfrm>
                <a:custGeom>
                  <a:avLst/>
                  <a:gdLst/>
                  <a:ahLst/>
                  <a:cxnLst/>
                  <a:rect l="l" t="t" r="r" b="b"/>
                  <a:pathLst>
                    <a:path w="301398" h="268131" extrusionOk="0">
                      <a:moveTo>
                        <a:pt x="91962" y="268132"/>
                      </a:moveTo>
                      <a:cubicBezTo>
                        <a:pt x="91962" y="268132"/>
                        <a:pt x="103646" y="196921"/>
                        <a:pt x="118324" y="164236"/>
                      </a:cubicBezTo>
                      <a:cubicBezTo>
                        <a:pt x="126514" y="146008"/>
                        <a:pt x="133788" y="134565"/>
                        <a:pt x="133788" y="134565"/>
                      </a:cubicBezTo>
                      <a:cubicBezTo>
                        <a:pt x="133788" y="134565"/>
                        <a:pt x="124037" y="138327"/>
                        <a:pt x="103147" y="151527"/>
                      </a:cubicBezTo>
                      <a:cubicBezTo>
                        <a:pt x="82248" y="164726"/>
                        <a:pt x="50210" y="187372"/>
                        <a:pt x="50210" y="187372"/>
                      </a:cubicBezTo>
                      <a:cubicBezTo>
                        <a:pt x="50210" y="187372"/>
                        <a:pt x="74409" y="161981"/>
                        <a:pt x="96085" y="146360"/>
                      </a:cubicBezTo>
                      <a:cubicBezTo>
                        <a:pt x="117751" y="130729"/>
                        <a:pt x="136885" y="124850"/>
                        <a:pt x="136885" y="124850"/>
                      </a:cubicBezTo>
                      <a:cubicBezTo>
                        <a:pt x="136885" y="124850"/>
                        <a:pt x="142440" y="108138"/>
                        <a:pt x="151018" y="93247"/>
                      </a:cubicBezTo>
                      <a:cubicBezTo>
                        <a:pt x="159596" y="78356"/>
                        <a:pt x="171215" y="65286"/>
                        <a:pt x="171215" y="65286"/>
                      </a:cubicBezTo>
                      <a:lnTo>
                        <a:pt x="118223" y="78273"/>
                      </a:lnTo>
                      <a:cubicBezTo>
                        <a:pt x="118223" y="78273"/>
                        <a:pt x="117973" y="88921"/>
                        <a:pt x="105818" y="103249"/>
                      </a:cubicBezTo>
                      <a:cubicBezTo>
                        <a:pt x="93672" y="117566"/>
                        <a:pt x="69612" y="135554"/>
                        <a:pt x="69612" y="135554"/>
                      </a:cubicBezTo>
                      <a:cubicBezTo>
                        <a:pt x="69612" y="135554"/>
                        <a:pt x="87110" y="115838"/>
                        <a:pt x="96649" y="102897"/>
                      </a:cubicBezTo>
                      <a:cubicBezTo>
                        <a:pt x="106188" y="89966"/>
                        <a:pt x="107768" y="83810"/>
                        <a:pt x="107768" y="83810"/>
                      </a:cubicBezTo>
                      <a:lnTo>
                        <a:pt x="60701" y="101982"/>
                      </a:lnTo>
                      <a:lnTo>
                        <a:pt x="462" y="128252"/>
                      </a:lnTo>
                      <a:lnTo>
                        <a:pt x="55053" y="96843"/>
                      </a:lnTo>
                      <a:cubicBezTo>
                        <a:pt x="55053" y="96843"/>
                        <a:pt x="50497" y="92092"/>
                        <a:pt x="36733" y="90890"/>
                      </a:cubicBezTo>
                      <a:cubicBezTo>
                        <a:pt x="22970" y="89688"/>
                        <a:pt x="0" y="92055"/>
                        <a:pt x="0" y="92055"/>
                      </a:cubicBezTo>
                      <a:cubicBezTo>
                        <a:pt x="0" y="92055"/>
                        <a:pt x="23672" y="85982"/>
                        <a:pt x="40098" y="86019"/>
                      </a:cubicBezTo>
                      <a:cubicBezTo>
                        <a:pt x="56532" y="86065"/>
                        <a:pt x="65711" y="92212"/>
                        <a:pt x="65711" y="92212"/>
                      </a:cubicBezTo>
                      <a:lnTo>
                        <a:pt x="103507" y="78051"/>
                      </a:lnTo>
                      <a:lnTo>
                        <a:pt x="124675" y="69196"/>
                      </a:lnTo>
                      <a:cubicBezTo>
                        <a:pt x="124675" y="69196"/>
                        <a:pt x="117991" y="61968"/>
                        <a:pt x="100660" y="55784"/>
                      </a:cubicBezTo>
                      <a:cubicBezTo>
                        <a:pt x="83320" y="49591"/>
                        <a:pt x="55312" y="44451"/>
                        <a:pt x="55312" y="44451"/>
                      </a:cubicBezTo>
                      <a:cubicBezTo>
                        <a:pt x="55312" y="44451"/>
                        <a:pt x="83301" y="43703"/>
                        <a:pt x="103637" y="48787"/>
                      </a:cubicBezTo>
                      <a:cubicBezTo>
                        <a:pt x="123981" y="53880"/>
                        <a:pt x="136663" y="64796"/>
                        <a:pt x="136663" y="64796"/>
                      </a:cubicBezTo>
                      <a:lnTo>
                        <a:pt x="176169" y="56375"/>
                      </a:lnTo>
                      <a:cubicBezTo>
                        <a:pt x="176169" y="56375"/>
                        <a:pt x="181447" y="47908"/>
                        <a:pt x="193649" y="33812"/>
                      </a:cubicBezTo>
                      <a:cubicBezTo>
                        <a:pt x="205859" y="19716"/>
                        <a:pt x="224993" y="0"/>
                        <a:pt x="224993" y="0"/>
                      </a:cubicBezTo>
                      <a:lnTo>
                        <a:pt x="245485" y="8652"/>
                      </a:lnTo>
                      <a:cubicBezTo>
                        <a:pt x="245485" y="8652"/>
                        <a:pt x="223006" y="23700"/>
                        <a:pt x="208225" y="37278"/>
                      </a:cubicBezTo>
                      <a:cubicBezTo>
                        <a:pt x="193445" y="50857"/>
                        <a:pt x="186365" y="62975"/>
                        <a:pt x="186365" y="62975"/>
                      </a:cubicBezTo>
                      <a:lnTo>
                        <a:pt x="204556" y="83468"/>
                      </a:lnTo>
                      <a:cubicBezTo>
                        <a:pt x="204556" y="83468"/>
                        <a:pt x="223052" y="73263"/>
                        <a:pt x="246826" y="70749"/>
                      </a:cubicBezTo>
                      <a:cubicBezTo>
                        <a:pt x="270609" y="68234"/>
                        <a:pt x="301398" y="70176"/>
                        <a:pt x="301398" y="70176"/>
                      </a:cubicBezTo>
                      <a:cubicBezTo>
                        <a:pt x="301398" y="70176"/>
                        <a:pt x="270831" y="71091"/>
                        <a:pt x="248332" y="76184"/>
                      </a:cubicBezTo>
                      <a:cubicBezTo>
                        <a:pt x="225834" y="81268"/>
                        <a:pt x="209436" y="89929"/>
                        <a:pt x="209436" y="89929"/>
                      </a:cubicBezTo>
                      <a:lnTo>
                        <a:pt x="236325" y="123002"/>
                      </a:lnTo>
                      <a:cubicBezTo>
                        <a:pt x="236325" y="123002"/>
                        <a:pt x="247399" y="120404"/>
                        <a:pt x="261652" y="126643"/>
                      </a:cubicBezTo>
                      <a:cubicBezTo>
                        <a:pt x="275915" y="132873"/>
                        <a:pt x="293357" y="147949"/>
                        <a:pt x="293357" y="147949"/>
                      </a:cubicBezTo>
                      <a:cubicBezTo>
                        <a:pt x="293357" y="147949"/>
                        <a:pt x="272171" y="136321"/>
                        <a:pt x="259064" y="131487"/>
                      </a:cubicBezTo>
                      <a:cubicBezTo>
                        <a:pt x="245957" y="126653"/>
                        <a:pt x="240938" y="128612"/>
                        <a:pt x="240938" y="128612"/>
                      </a:cubicBezTo>
                      <a:lnTo>
                        <a:pt x="271302" y="199296"/>
                      </a:lnTo>
                      <a:cubicBezTo>
                        <a:pt x="271302" y="199296"/>
                        <a:pt x="244589" y="152636"/>
                        <a:pt x="229088" y="129768"/>
                      </a:cubicBezTo>
                      <a:cubicBezTo>
                        <a:pt x="217395" y="112510"/>
                        <a:pt x="211729" y="106835"/>
                        <a:pt x="211729" y="106835"/>
                      </a:cubicBezTo>
                      <a:cubicBezTo>
                        <a:pt x="211729" y="106835"/>
                        <a:pt x="206238" y="113786"/>
                        <a:pt x="202060" y="125396"/>
                      </a:cubicBezTo>
                      <a:cubicBezTo>
                        <a:pt x="197891" y="136996"/>
                        <a:pt x="196172" y="151767"/>
                        <a:pt x="196172" y="151767"/>
                      </a:cubicBezTo>
                      <a:cubicBezTo>
                        <a:pt x="196172" y="151767"/>
                        <a:pt x="193306" y="135804"/>
                        <a:pt x="195285" y="123103"/>
                      </a:cubicBezTo>
                      <a:cubicBezTo>
                        <a:pt x="197253" y="110393"/>
                        <a:pt x="204066" y="100947"/>
                        <a:pt x="204066" y="100947"/>
                      </a:cubicBezTo>
                      <a:lnTo>
                        <a:pt x="180024" y="72061"/>
                      </a:lnTo>
                      <a:cubicBezTo>
                        <a:pt x="180024" y="72061"/>
                        <a:pt x="169717" y="86999"/>
                        <a:pt x="161778" y="99671"/>
                      </a:cubicBezTo>
                      <a:cubicBezTo>
                        <a:pt x="153837" y="112344"/>
                        <a:pt x="148828" y="126801"/>
                        <a:pt x="148828" y="126801"/>
                      </a:cubicBezTo>
                      <a:cubicBezTo>
                        <a:pt x="148828" y="126801"/>
                        <a:pt x="160354" y="140823"/>
                        <a:pt x="167555" y="159291"/>
                      </a:cubicBezTo>
                      <a:cubicBezTo>
                        <a:pt x="174755" y="177759"/>
                        <a:pt x="177630" y="200683"/>
                        <a:pt x="177630" y="200683"/>
                      </a:cubicBezTo>
                      <a:cubicBezTo>
                        <a:pt x="177630" y="200683"/>
                        <a:pt x="170217" y="179894"/>
                        <a:pt x="161999" y="163959"/>
                      </a:cubicBezTo>
                      <a:cubicBezTo>
                        <a:pt x="153791" y="148033"/>
                        <a:pt x="144797" y="136968"/>
                        <a:pt x="144797" y="136968"/>
                      </a:cubicBezTo>
                      <a:cubicBezTo>
                        <a:pt x="144797" y="136968"/>
                        <a:pt x="137394" y="144132"/>
                        <a:pt x="126875" y="169246"/>
                      </a:cubicBezTo>
                      <a:cubicBezTo>
                        <a:pt x="113185" y="201940"/>
                        <a:pt x="91962" y="268132"/>
                        <a:pt x="91962" y="26813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96" name="Google Shape;12696;p17"/>
              <p:cNvGrpSpPr/>
              <p:nvPr/>
            </p:nvGrpSpPr>
            <p:grpSpPr>
              <a:xfrm>
                <a:off x="3763501" y="2443370"/>
                <a:ext cx="243713" cy="362324"/>
                <a:chOff x="3763501" y="2443370"/>
                <a:chExt cx="243713" cy="362324"/>
              </a:xfrm>
            </p:grpSpPr>
            <p:sp>
              <p:nvSpPr>
                <p:cNvPr id="12697" name="Google Shape;12697;p17"/>
                <p:cNvSpPr/>
                <p:nvPr/>
              </p:nvSpPr>
              <p:spPr>
                <a:xfrm>
                  <a:off x="3763501" y="2443370"/>
                  <a:ext cx="243713" cy="362324"/>
                </a:xfrm>
                <a:custGeom>
                  <a:avLst/>
                  <a:gdLst/>
                  <a:ahLst/>
                  <a:cxnLst/>
                  <a:rect l="l" t="t" r="r" b="b"/>
                  <a:pathLst>
                    <a:path w="243713" h="362324" extrusionOk="0">
                      <a:moveTo>
                        <a:pt x="173711" y="229688"/>
                      </a:moveTo>
                      <a:cubicBezTo>
                        <a:pt x="173711" y="229688"/>
                        <a:pt x="180061" y="280019"/>
                        <a:pt x="160308" y="313581"/>
                      </a:cubicBezTo>
                      <a:cubicBezTo>
                        <a:pt x="129194" y="366416"/>
                        <a:pt x="101686" y="362248"/>
                        <a:pt x="101686" y="362248"/>
                      </a:cubicBezTo>
                      <a:cubicBezTo>
                        <a:pt x="101686" y="362248"/>
                        <a:pt x="123898" y="324424"/>
                        <a:pt x="99773" y="309838"/>
                      </a:cubicBezTo>
                      <a:cubicBezTo>
                        <a:pt x="87248" y="302277"/>
                        <a:pt x="63437" y="311076"/>
                        <a:pt x="63437" y="311076"/>
                      </a:cubicBezTo>
                      <a:cubicBezTo>
                        <a:pt x="63437" y="311076"/>
                        <a:pt x="53399" y="294217"/>
                        <a:pt x="38388" y="289475"/>
                      </a:cubicBezTo>
                      <a:cubicBezTo>
                        <a:pt x="23376" y="284733"/>
                        <a:pt x="3392" y="292109"/>
                        <a:pt x="3392" y="292109"/>
                      </a:cubicBezTo>
                      <a:cubicBezTo>
                        <a:pt x="3392" y="292109"/>
                        <a:pt x="10029" y="270461"/>
                        <a:pt x="22923" y="252418"/>
                      </a:cubicBezTo>
                      <a:cubicBezTo>
                        <a:pt x="35818" y="234366"/>
                        <a:pt x="54970" y="219900"/>
                        <a:pt x="54970" y="219900"/>
                      </a:cubicBezTo>
                      <a:cubicBezTo>
                        <a:pt x="54970" y="219900"/>
                        <a:pt x="44220" y="216997"/>
                        <a:pt x="34746" y="212746"/>
                      </a:cubicBezTo>
                      <a:cubicBezTo>
                        <a:pt x="25271" y="208484"/>
                        <a:pt x="17072" y="202864"/>
                        <a:pt x="17072" y="202864"/>
                      </a:cubicBezTo>
                      <a:cubicBezTo>
                        <a:pt x="17072" y="202864"/>
                        <a:pt x="22748" y="192946"/>
                        <a:pt x="29532" y="185967"/>
                      </a:cubicBezTo>
                      <a:cubicBezTo>
                        <a:pt x="36308" y="178979"/>
                        <a:pt x="44183" y="174922"/>
                        <a:pt x="44183" y="174922"/>
                      </a:cubicBezTo>
                      <a:cubicBezTo>
                        <a:pt x="44183" y="174922"/>
                        <a:pt x="28229" y="154161"/>
                        <a:pt x="17183" y="134380"/>
                      </a:cubicBezTo>
                      <a:cubicBezTo>
                        <a:pt x="6138" y="114599"/>
                        <a:pt x="0" y="95789"/>
                        <a:pt x="0" y="95789"/>
                      </a:cubicBezTo>
                      <a:cubicBezTo>
                        <a:pt x="0" y="95789"/>
                        <a:pt x="23663" y="88727"/>
                        <a:pt x="43823" y="87553"/>
                      </a:cubicBezTo>
                      <a:cubicBezTo>
                        <a:pt x="63983" y="86379"/>
                        <a:pt x="80630" y="91093"/>
                        <a:pt x="80630" y="91093"/>
                      </a:cubicBezTo>
                      <a:cubicBezTo>
                        <a:pt x="80630" y="91093"/>
                        <a:pt x="79197" y="81887"/>
                        <a:pt x="79872" y="73355"/>
                      </a:cubicBezTo>
                      <a:cubicBezTo>
                        <a:pt x="80556" y="64833"/>
                        <a:pt x="83347" y="56985"/>
                        <a:pt x="83347" y="56985"/>
                      </a:cubicBezTo>
                      <a:cubicBezTo>
                        <a:pt x="83347" y="56985"/>
                        <a:pt x="97638" y="62319"/>
                        <a:pt x="108378" y="73041"/>
                      </a:cubicBezTo>
                      <a:cubicBezTo>
                        <a:pt x="119110" y="83754"/>
                        <a:pt x="126301" y="99856"/>
                        <a:pt x="126301" y="99856"/>
                      </a:cubicBezTo>
                      <a:cubicBezTo>
                        <a:pt x="126301" y="99856"/>
                        <a:pt x="127281" y="67976"/>
                        <a:pt x="134001" y="43010"/>
                      </a:cubicBezTo>
                      <a:cubicBezTo>
                        <a:pt x="140730" y="18043"/>
                        <a:pt x="153199" y="0"/>
                        <a:pt x="153199" y="0"/>
                      </a:cubicBezTo>
                      <a:cubicBezTo>
                        <a:pt x="153199" y="0"/>
                        <a:pt x="158764" y="28840"/>
                        <a:pt x="169532" y="44525"/>
                      </a:cubicBezTo>
                      <a:cubicBezTo>
                        <a:pt x="180310" y="60221"/>
                        <a:pt x="196283" y="62763"/>
                        <a:pt x="196283" y="62763"/>
                      </a:cubicBezTo>
                      <a:cubicBezTo>
                        <a:pt x="196283" y="62763"/>
                        <a:pt x="182917" y="99745"/>
                        <a:pt x="218698" y="114849"/>
                      </a:cubicBezTo>
                      <a:cubicBezTo>
                        <a:pt x="232877" y="120839"/>
                        <a:pt x="243489" y="108332"/>
                        <a:pt x="243489" y="108332"/>
                      </a:cubicBezTo>
                      <a:cubicBezTo>
                        <a:pt x="243489" y="108332"/>
                        <a:pt x="246613" y="140666"/>
                        <a:pt x="229596" y="171649"/>
                      </a:cubicBezTo>
                      <a:cubicBezTo>
                        <a:pt x="212588" y="202642"/>
                        <a:pt x="173711" y="229688"/>
                        <a:pt x="173711"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8" name="Google Shape;12698;p17"/>
                <p:cNvSpPr/>
                <p:nvPr/>
              </p:nvSpPr>
              <p:spPr>
                <a:xfrm>
                  <a:off x="3787506" y="2512954"/>
                  <a:ext cx="183776" cy="249274"/>
                </a:xfrm>
                <a:custGeom>
                  <a:avLst/>
                  <a:gdLst/>
                  <a:ahLst/>
                  <a:cxnLst/>
                  <a:rect l="l" t="t" r="r" b="b"/>
                  <a:pathLst>
                    <a:path w="183776" h="249274" extrusionOk="0">
                      <a:moveTo>
                        <a:pt x="0" y="39506"/>
                      </a:moveTo>
                      <a:cubicBezTo>
                        <a:pt x="0" y="39506"/>
                        <a:pt x="53131" y="65064"/>
                        <a:pt x="75361" y="84105"/>
                      </a:cubicBezTo>
                      <a:cubicBezTo>
                        <a:pt x="87766" y="94717"/>
                        <a:pt x="95059" y="103054"/>
                        <a:pt x="95059" y="103054"/>
                      </a:cubicBezTo>
                      <a:cubicBezTo>
                        <a:pt x="95059" y="103054"/>
                        <a:pt x="94356" y="94550"/>
                        <a:pt x="88820" y="75130"/>
                      </a:cubicBezTo>
                      <a:cubicBezTo>
                        <a:pt x="83283" y="55710"/>
                        <a:pt x="72921" y="25382"/>
                        <a:pt x="72921" y="25382"/>
                      </a:cubicBezTo>
                      <a:cubicBezTo>
                        <a:pt x="72921" y="25382"/>
                        <a:pt x="87248" y="50201"/>
                        <a:pt x="94504" y="70786"/>
                      </a:cubicBezTo>
                      <a:cubicBezTo>
                        <a:pt x="101760" y="91371"/>
                        <a:pt x="101964" y="107722"/>
                        <a:pt x="101964" y="107722"/>
                      </a:cubicBezTo>
                      <a:cubicBezTo>
                        <a:pt x="101964" y="107722"/>
                        <a:pt x="113786" y="115921"/>
                        <a:pt x="123482" y="126079"/>
                      </a:cubicBezTo>
                      <a:cubicBezTo>
                        <a:pt x="133178" y="136238"/>
                        <a:pt x="140749" y="148347"/>
                        <a:pt x="140749" y="148347"/>
                      </a:cubicBezTo>
                      <a:lnTo>
                        <a:pt x="142773" y="103821"/>
                      </a:lnTo>
                      <a:cubicBezTo>
                        <a:pt x="142773" y="103821"/>
                        <a:pt x="134482" y="101178"/>
                        <a:pt x="126052" y="88348"/>
                      </a:cubicBezTo>
                      <a:cubicBezTo>
                        <a:pt x="117631" y="75527"/>
                        <a:pt x="109072" y="52521"/>
                        <a:pt x="109072" y="52521"/>
                      </a:cubicBezTo>
                      <a:cubicBezTo>
                        <a:pt x="109072" y="52521"/>
                        <a:pt x="120497" y="70776"/>
                        <a:pt x="128436" y="81240"/>
                      </a:cubicBezTo>
                      <a:cubicBezTo>
                        <a:pt x="136377" y="91694"/>
                        <a:pt x="140841" y="94356"/>
                        <a:pt x="140841" y="94356"/>
                      </a:cubicBezTo>
                      <a:lnTo>
                        <a:pt x="137440" y="53270"/>
                      </a:lnTo>
                      <a:lnTo>
                        <a:pt x="130720" y="0"/>
                      </a:lnTo>
                      <a:lnTo>
                        <a:pt x="142764" y="50025"/>
                      </a:lnTo>
                      <a:cubicBezTo>
                        <a:pt x="142764" y="50025"/>
                        <a:pt x="147543" y="47548"/>
                        <a:pt x="151647" y="37038"/>
                      </a:cubicBezTo>
                      <a:cubicBezTo>
                        <a:pt x="155760" y="26528"/>
                        <a:pt x="159198" y="7977"/>
                        <a:pt x="159198" y="7977"/>
                      </a:cubicBezTo>
                      <a:cubicBezTo>
                        <a:pt x="159198" y="7977"/>
                        <a:pt x="158505" y="27933"/>
                        <a:pt x="154697" y="40800"/>
                      </a:cubicBezTo>
                      <a:cubicBezTo>
                        <a:pt x="150879" y="53667"/>
                        <a:pt x="143938" y="59453"/>
                        <a:pt x="143938" y="59453"/>
                      </a:cubicBezTo>
                      <a:lnTo>
                        <a:pt x="146341" y="92341"/>
                      </a:lnTo>
                      <a:lnTo>
                        <a:pt x="148402" y="110967"/>
                      </a:lnTo>
                      <a:cubicBezTo>
                        <a:pt x="148402" y="110967"/>
                        <a:pt x="155603" y="107399"/>
                        <a:pt x="164449" y="95234"/>
                      </a:cubicBezTo>
                      <a:cubicBezTo>
                        <a:pt x="173295" y="83061"/>
                        <a:pt x="183777" y="62300"/>
                        <a:pt x="183777" y="62300"/>
                      </a:cubicBezTo>
                      <a:cubicBezTo>
                        <a:pt x="183777" y="62300"/>
                        <a:pt x="177916" y="84410"/>
                        <a:pt x="169246" y="99181"/>
                      </a:cubicBezTo>
                      <a:cubicBezTo>
                        <a:pt x="160567" y="113952"/>
                        <a:pt x="149086" y="121384"/>
                        <a:pt x="149086" y="121384"/>
                      </a:cubicBezTo>
                      <a:lnTo>
                        <a:pt x="146591" y="154281"/>
                      </a:lnTo>
                      <a:cubicBezTo>
                        <a:pt x="146591" y="154281"/>
                        <a:pt x="152017" y="160372"/>
                        <a:pt x="160252" y="173184"/>
                      </a:cubicBezTo>
                      <a:cubicBezTo>
                        <a:pt x="168488" y="186004"/>
                        <a:pt x="179534" y="205535"/>
                        <a:pt x="179534" y="205535"/>
                      </a:cubicBezTo>
                      <a:lnTo>
                        <a:pt x="168035" y="219604"/>
                      </a:lnTo>
                      <a:cubicBezTo>
                        <a:pt x="168035" y="219604"/>
                        <a:pt x="161417" y="198529"/>
                        <a:pt x="154179" y="183813"/>
                      </a:cubicBezTo>
                      <a:cubicBezTo>
                        <a:pt x="146933" y="169098"/>
                        <a:pt x="139067" y="160751"/>
                        <a:pt x="139067" y="160751"/>
                      </a:cubicBezTo>
                      <a:lnTo>
                        <a:pt x="118824" y="170300"/>
                      </a:lnTo>
                      <a:cubicBezTo>
                        <a:pt x="118824" y="170300"/>
                        <a:pt x="122558" y="187141"/>
                        <a:pt x="119055" y="206358"/>
                      </a:cubicBezTo>
                      <a:cubicBezTo>
                        <a:pt x="115542" y="225575"/>
                        <a:pt x="106927" y="249275"/>
                        <a:pt x="106927" y="249275"/>
                      </a:cubicBezTo>
                      <a:cubicBezTo>
                        <a:pt x="106927" y="249275"/>
                        <a:pt x="113250" y="225094"/>
                        <a:pt x="114442" y="206293"/>
                      </a:cubicBezTo>
                      <a:cubicBezTo>
                        <a:pt x="115635" y="187483"/>
                        <a:pt x="112630" y="172638"/>
                        <a:pt x="112630" y="172638"/>
                      </a:cubicBezTo>
                      <a:lnTo>
                        <a:pt x="80510" y="186097"/>
                      </a:lnTo>
                      <a:cubicBezTo>
                        <a:pt x="80510" y="186097"/>
                        <a:pt x="79992" y="195368"/>
                        <a:pt x="71821" y="205110"/>
                      </a:cubicBezTo>
                      <a:cubicBezTo>
                        <a:pt x="63650" y="214853"/>
                        <a:pt x="47816" y="225057"/>
                        <a:pt x="47816" y="225057"/>
                      </a:cubicBezTo>
                      <a:cubicBezTo>
                        <a:pt x="47816" y="225057"/>
                        <a:pt x="61810" y="211128"/>
                        <a:pt x="68623" y="201968"/>
                      </a:cubicBezTo>
                      <a:cubicBezTo>
                        <a:pt x="75426" y="192807"/>
                        <a:pt x="75047" y="188417"/>
                        <a:pt x="75047" y="188417"/>
                      </a:cubicBezTo>
                      <a:lnTo>
                        <a:pt x="12654" y="195941"/>
                      </a:lnTo>
                      <a:cubicBezTo>
                        <a:pt x="12654" y="195941"/>
                        <a:pt x="55377" y="185745"/>
                        <a:pt x="76877" y="178868"/>
                      </a:cubicBezTo>
                      <a:cubicBezTo>
                        <a:pt x="93090" y="173674"/>
                        <a:pt x="98849" y="170540"/>
                        <a:pt x="98849" y="170540"/>
                      </a:cubicBezTo>
                      <a:cubicBezTo>
                        <a:pt x="98849" y="170540"/>
                        <a:pt x="94661" y="164634"/>
                        <a:pt x="86527" y="158690"/>
                      </a:cubicBezTo>
                      <a:cubicBezTo>
                        <a:pt x="78393" y="152747"/>
                        <a:pt x="67218" y="147995"/>
                        <a:pt x="67218" y="147995"/>
                      </a:cubicBezTo>
                      <a:cubicBezTo>
                        <a:pt x="67218" y="147995"/>
                        <a:pt x="80380" y="149428"/>
                        <a:pt x="89882" y="153902"/>
                      </a:cubicBezTo>
                      <a:cubicBezTo>
                        <a:pt x="99394" y="158376"/>
                        <a:pt x="105227" y="165891"/>
                        <a:pt x="105227" y="165891"/>
                      </a:cubicBezTo>
                      <a:lnTo>
                        <a:pt x="133410" y="153699"/>
                      </a:lnTo>
                      <a:cubicBezTo>
                        <a:pt x="133410" y="153699"/>
                        <a:pt x="124074" y="142181"/>
                        <a:pt x="115967" y="133031"/>
                      </a:cubicBezTo>
                      <a:cubicBezTo>
                        <a:pt x="107861" y="123889"/>
                        <a:pt x="97684" y="116633"/>
                        <a:pt x="97684" y="116633"/>
                      </a:cubicBezTo>
                      <a:cubicBezTo>
                        <a:pt x="97684" y="116633"/>
                        <a:pt x="84041" y="122438"/>
                        <a:pt x="67902" y="123833"/>
                      </a:cubicBezTo>
                      <a:cubicBezTo>
                        <a:pt x="51763" y="125220"/>
                        <a:pt x="33137" y="122197"/>
                        <a:pt x="33137" y="122197"/>
                      </a:cubicBezTo>
                      <a:cubicBezTo>
                        <a:pt x="33137" y="122197"/>
                        <a:pt x="51143" y="121171"/>
                        <a:pt x="65517" y="118408"/>
                      </a:cubicBezTo>
                      <a:cubicBezTo>
                        <a:pt x="79900" y="115635"/>
                        <a:pt x="90650" y="111133"/>
                        <a:pt x="90650" y="111133"/>
                      </a:cubicBezTo>
                      <a:cubicBezTo>
                        <a:pt x="90650" y="111133"/>
                        <a:pt x="86730" y="103683"/>
                        <a:pt x="69473" y="89651"/>
                      </a:cubicBezTo>
                      <a:cubicBezTo>
                        <a:pt x="46993" y="71386"/>
                        <a:pt x="0" y="39506"/>
                        <a:pt x="0"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699" name="Google Shape;12699;p17"/>
              <p:cNvGrpSpPr/>
              <p:nvPr/>
            </p:nvGrpSpPr>
            <p:grpSpPr>
              <a:xfrm>
                <a:off x="3825829" y="1855963"/>
                <a:ext cx="211137" cy="206344"/>
                <a:chOff x="3825829" y="1855963"/>
                <a:chExt cx="211137" cy="206344"/>
              </a:xfrm>
            </p:grpSpPr>
            <p:sp>
              <p:nvSpPr>
                <p:cNvPr id="12700" name="Google Shape;12700;p17"/>
                <p:cNvSpPr/>
                <p:nvPr/>
              </p:nvSpPr>
              <p:spPr>
                <a:xfrm>
                  <a:off x="3825829" y="1855963"/>
                  <a:ext cx="211137" cy="206344"/>
                </a:xfrm>
                <a:custGeom>
                  <a:avLst/>
                  <a:gdLst/>
                  <a:ahLst/>
                  <a:cxnLst/>
                  <a:rect l="l" t="t" r="r" b="b"/>
                  <a:pathLst>
                    <a:path w="211137" h="206344" extrusionOk="0">
                      <a:moveTo>
                        <a:pt x="125016" y="149687"/>
                      </a:moveTo>
                      <a:cubicBezTo>
                        <a:pt x="125016" y="149687"/>
                        <a:pt x="110505" y="182788"/>
                        <a:pt x="86407" y="195414"/>
                      </a:cubicBezTo>
                      <a:cubicBezTo>
                        <a:pt x="48481" y="215315"/>
                        <a:pt x="33480" y="201958"/>
                        <a:pt x="33480" y="201958"/>
                      </a:cubicBezTo>
                      <a:cubicBezTo>
                        <a:pt x="33480" y="201958"/>
                        <a:pt x="60600" y="187696"/>
                        <a:pt x="51421" y="169348"/>
                      </a:cubicBezTo>
                      <a:cubicBezTo>
                        <a:pt x="46651" y="159827"/>
                        <a:pt x="29154" y="155815"/>
                        <a:pt x="29154" y="155815"/>
                      </a:cubicBezTo>
                      <a:cubicBezTo>
                        <a:pt x="29154" y="155815"/>
                        <a:pt x="29265" y="141627"/>
                        <a:pt x="21981" y="132836"/>
                      </a:cubicBezTo>
                      <a:cubicBezTo>
                        <a:pt x="14688" y="124055"/>
                        <a:pt x="0" y="120681"/>
                        <a:pt x="0" y="120681"/>
                      </a:cubicBezTo>
                      <a:cubicBezTo>
                        <a:pt x="0" y="120681"/>
                        <a:pt x="11878" y="110135"/>
                        <a:pt x="26196" y="104228"/>
                      </a:cubicBezTo>
                      <a:cubicBezTo>
                        <a:pt x="40514" y="98322"/>
                        <a:pt x="57281" y="97055"/>
                        <a:pt x="57281" y="97055"/>
                      </a:cubicBezTo>
                      <a:cubicBezTo>
                        <a:pt x="57281" y="97055"/>
                        <a:pt x="51883" y="91066"/>
                        <a:pt x="47742" y="84752"/>
                      </a:cubicBezTo>
                      <a:cubicBezTo>
                        <a:pt x="43601" y="78439"/>
                        <a:pt x="40726" y="71802"/>
                        <a:pt x="40726" y="71802"/>
                      </a:cubicBezTo>
                      <a:cubicBezTo>
                        <a:pt x="40726" y="71802"/>
                        <a:pt x="47751" y="68003"/>
                        <a:pt x="54370" y="66423"/>
                      </a:cubicBezTo>
                      <a:cubicBezTo>
                        <a:pt x="60979" y="64851"/>
                        <a:pt x="67190" y="65480"/>
                        <a:pt x="67190" y="65480"/>
                      </a:cubicBezTo>
                      <a:cubicBezTo>
                        <a:pt x="67190" y="65480"/>
                        <a:pt x="65175" y="46587"/>
                        <a:pt x="65748" y="30217"/>
                      </a:cubicBezTo>
                      <a:cubicBezTo>
                        <a:pt x="66321" y="13846"/>
                        <a:pt x="69482" y="0"/>
                        <a:pt x="69482" y="0"/>
                      </a:cubicBezTo>
                      <a:cubicBezTo>
                        <a:pt x="69482" y="0"/>
                        <a:pt x="86268" y="5010"/>
                        <a:pt x="98802" y="12220"/>
                      </a:cubicBezTo>
                      <a:cubicBezTo>
                        <a:pt x="111336" y="19429"/>
                        <a:pt x="119618" y="28848"/>
                        <a:pt x="119618" y="28848"/>
                      </a:cubicBezTo>
                      <a:cubicBezTo>
                        <a:pt x="119618" y="28848"/>
                        <a:pt x="122105" y="22683"/>
                        <a:pt x="125627" y="17766"/>
                      </a:cubicBezTo>
                      <a:cubicBezTo>
                        <a:pt x="129139" y="12848"/>
                        <a:pt x="133678" y="9179"/>
                        <a:pt x="133678" y="9179"/>
                      </a:cubicBezTo>
                      <a:cubicBezTo>
                        <a:pt x="133678" y="9179"/>
                        <a:pt x="140314" y="18034"/>
                        <a:pt x="142856" y="28775"/>
                      </a:cubicBezTo>
                      <a:cubicBezTo>
                        <a:pt x="145398" y="39506"/>
                        <a:pt x="143845" y="52123"/>
                        <a:pt x="143845" y="52123"/>
                      </a:cubicBezTo>
                      <a:cubicBezTo>
                        <a:pt x="143845" y="52123"/>
                        <a:pt x="156056" y="33128"/>
                        <a:pt x="169181" y="20594"/>
                      </a:cubicBezTo>
                      <a:cubicBezTo>
                        <a:pt x="182316" y="8060"/>
                        <a:pt x="196375" y="1987"/>
                        <a:pt x="196375" y="1987"/>
                      </a:cubicBezTo>
                      <a:cubicBezTo>
                        <a:pt x="196375" y="1987"/>
                        <a:pt x="189212" y="21703"/>
                        <a:pt x="189970" y="35485"/>
                      </a:cubicBezTo>
                      <a:cubicBezTo>
                        <a:pt x="190718" y="49258"/>
                        <a:pt x="199389" y="57087"/>
                        <a:pt x="199389" y="57087"/>
                      </a:cubicBezTo>
                      <a:cubicBezTo>
                        <a:pt x="199389" y="57087"/>
                        <a:pt x="177889" y="74307"/>
                        <a:pt x="193870" y="97564"/>
                      </a:cubicBezTo>
                      <a:cubicBezTo>
                        <a:pt x="200211" y="106779"/>
                        <a:pt x="211137" y="103350"/>
                        <a:pt x="211137" y="103350"/>
                      </a:cubicBezTo>
                      <a:cubicBezTo>
                        <a:pt x="211137" y="103350"/>
                        <a:pt x="201228" y="124231"/>
                        <a:pt x="179728" y="136377"/>
                      </a:cubicBezTo>
                      <a:cubicBezTo>
                        <a:pt x="158219" y="148532"/>
                        <a:pt x="125016" y="149687"/>
                        <a:pt x="125016"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1" name="Google Shape;12701;p17"/>
                <p:cNvSpPr/>
                <p:nvPr/>
              </p:nvSpPr>
              <p:spPr>
                <a:xfrm>
                  <a:off x="3855491" y="1873488"/>
                  <a:ext cx="156480" cy="175540"/>
                </a:xfrm>
                <a:custGeom>
                  <a:avLst/>
                  <a:gdLst/>
                  <a:ahLst/>
                  <a:cxnLst/>
                  <a:rect l="l" t="t" r="r" b="b"/>
                  <a:pathLst>
                    <a:path w="156480" h="175540" extrusionOk="0">
                      <a:moveTo>
                        <a:pt x="49396" y="0"/>
                      </a:moveTo>
                      <a:cubicBezTo>
                        <a:pt x="49396" y="0"/>
                        <a:pt x="71987" y="36419"/>
                        <a:pt x="78402" y="56736"/>
                      </a:cubicBezTo>
                      <a:cubicBezTo>
                        <a:pt x="81979" y="68068"/>
                        <a:pt x="83329" y="75999"/>
                        <a:pt x="83329" y="75999"/>
                      </a:cubicBezTo>
                      <a:cubicBezTo>
                        <a:pt x="83329" y="75999"/>
                        <a:pt x="86000" y="70555"/>
                        <a:pt x="89753" y="56569"/>
                      </a:cubicBezTo>
                      <a:cubicBezTo>
                        <a:pt x="93506" y="42593"/>
                        <a:pt x="98331" y="20077"/>
                        <a:pt x="98331" y="20077"/>
                      </a:cubicBezTo>
                      <a:cubicBezTo>
                        <a:pt x="98331" y="20077"/>
                        <a:pt x="97887" y="40791"/>
                        <a:pt x="94754" y="56163"/>
                      </a:cubicBezTo>
                      <a:cubicBezTo>
                        <a:pt x="91611" y="71534"/>
                        <a:pt x="85769" y="81554"/>
                        <a:pt x="85769" y="81554"/>
                      </a:cubicBezTo>
                      <a:cubicBezTo>
                        <a:pt x="85769" y="81554"/>
                        <a:pt x="89882" y="91186"/>
                        <a:pt x="92008" y="101169"/>
                      </a:cubicBezTo>
                      <a:cubicBezTo>
                        <a:pt x="94134" y="111151"/>
                        <a:pt x="94264" y="121495"/>
                        <a:pt x="94264" y="121495"/>
                      </a:cubicBezTo>
                      <a:lnTo>
                        <a:pt x="111697" y="95225"/>
                      </a:lnTo>
                      <a:cubicBezTo>
                        <a:pt x="111697" y="95225"/>
                        <a:pt x="107685" y="90354"/>
                        <a:pt x="107297" y="79243"/>
                      </a:cubicBezTo>
                      <a:cubicBezTo>
                        <a:pt x="106909" y="68133"/>
                        <a:pt x="110153" y="50783"/>
                        <a:pt x="110153" y="50783"/>
                      </a:cubicBezTo>
                      <a:cubicBezTo>
                        <a:pt x="110153" y="50783"/>
                        <a:pt x="110357" y="66377"/>
                        <a:pt x="111318" y="75860"/>
                      </a:cubicBezTo>
                      <a:cubicBezTo>
                        <a:pt x="112279" y="85335"/>
                        <a:pt x="113989" y="88709"/>
                        <a:pt x="113989" y="88709"/>
                      </a:cubicBezTo>
                      <a:lnTo>
                        <a:pt x="126911" y="62393"/>
                      </a:lnTo>
                      <a:lnTo>
                        <a:pt x="142283" y="27370"/>
                      </a:lnTo>
                      <a:lnTo>
                        <a:pt x="131293" y="62513"/>
                      </a:lnTo>
                      <a:cubicBezTo>
                        <a:pt x="131293" y="62513"/>
                        <a:pt x="135064" y="62892"/>
                        <a:pt x="141359" y="58113"/>
                      </a:cubicBezTo>
                      <a:cubicBezTo>
                        <a:pt x="147654" y="53334"/>
                        <a:pt x="156481" y="43416"/>
                        <a:pt x="156481" y="43416"/>
                      </a:cubicBezTo>
                      <a:cubicBezTo>
                        <a:pt x="156481" y="43416"/>
                        <a:pt x="148800" y="55275"/>
                        <a:pt x="141821" y="61598"/>
                      </a:cubicBezTo>
                      <a:cubicBezTo>
                        <a:pt x="134842" y="67920"/>
                        <a:pt x="128566" y="68706"/>
                        <a:pt x="128566" y="68706"/>
                      </a:cubicBezTo>
                      <a:lnTo>
                        <a:pt x="118028" y="89642"/>
                      </a:lnTo>
                      <a:lnTo>
                        <a:pt x="112483" y="101779"/>
                      </a:lnTo>
                      <a:cubicBezTo>
                        <a:pt x="112483" y="101779"/>
                        <a:pt x="118102" y="102444"/>
                        <a:pt x="127845" y="98525"/>
                      </a:cubicBezTo>
                      <a:cubicBezTo>
                        <a:pt x="137587" y="94597"/>
                        <a:pt x="151452" y="86102"/>
                        <a:pt x="151452" y="86102"/>
                      </a:cubicBezTo>
                      <a:cubicBezTo>
                        <a:pt x="151452" y="86102"/>
                        <a:pt x="139871" y="97240"/>
                        <a:pt x="129287" y="102805"/>
                      </a:cubicBezTo>
                      <a:cubicBezTo>
                        <a:pt x="118694" y="108378"/>
                        <a:pt x="109099" y="108378"/>
                        <a:pt x="109099" y="108378"/>
                      </a:cubicBezTo>
                      <a:lnTo>
                        <a:pt x="95613" y="127401"/>
                      </a:lnTo>
                      <a:cubicBezTo>
                        <a:pt x="95613" y="127401"/>
                        <a:pt x="96649" y="133234"/>
                        <a:pt x="96926" y="144261"/>
                      </a:cubicBezTo>
                      <a:cubicBezTo>
                        <a:pt x="97203" y="155289"/>
                        <a:pt x="96722" y="171511"/>
                        <a:pt x="96722" y="171511"/>
                      </a:cubicBezTo>
                      <a:lnTo>
                        <a:pt x="84688" y="175541"/>
                      </a:lnTo>
                      <a:cubicBezTo>
                        <a:pt x="84688" y="175541"/>
                        <a:pt x="88394" y="160123"/>
                        <a:pt x="89411" y="148338"/>
                      </a:cubicBezTo>
                      <a:cubicBezTo>
                        <a:pt x="90418" y="136543"/>
                        <a:pt x="88736" y="128381"/>
                        <a:pt x="88736" y="128381"/>
                      </a:cubicBezTo>
                      <a:lnTo>
                        <a:pt x="73096" y="126218"/>
                      </a:lnTo>
                      <a:cubicBezTo>
                        <a:pt x="73096" y="126218"/>
                        <a:pt x="69205" y="137929"/>
                        <a:pt x="60100" y="148236"/>
                      </a:cubicBezTo>
                      <a:cubicBezTo>
                        <a:pt x="50996" y="158542"/>
                        <a:pt x="37186" y="169551"/>
                        <a:pt x="37186" y="169551"/>
                      </a:cubicBezTo>
                      <a:cubicBezTo>
                        <a:pt x="37186" y="169551"/>
                        <a:pt x="49794" y="157341"/>
                        <a:pt x="57355" y="146378"/>
                      </a:cubicBezTo>
                      <a:cubicBezTo>
                        <a:pt x="64925" y="135415"/>
                        <a:pt x="68530" y="125201"/>
                        <a:pt x="68530" y="125201"/>
                      </a:cubicBezTo>
                      <a:lnTo>
                        <a:pt x="44340" y="120765"/>
                      </a:lnTo>
                      <a:cubicBezTo>
                        <a:pt x="44340" y="120765"/>
                        <a:pt x="40652" y="126200"/>
                        <a:pt x="32195" y="128908"/>
                      </a:cubicBezTo>
                      <a:cubicBezTo>
                        <a:pt x="23737" y="131616"/>
                        <a:pt x="10510" y="131598"/>
                        <a:pt x="10510" y="131598"/>
                      </a:cubicBezTo>
                      <a:cubicBezTo>
                        <a:pt x="10510" y="131598"/>
                        <a:pt x="23996" y="128631"/>
                        <a:pt x="31418" y="125737"/>
                      </a:cubicBezTo>
                      <a:cubicBezTo>
                        <a:pt x="38841" y="122844"/>
                        <a:pt x="40209" y="120025"/>
                        <a:pt x="40209" y="120025"/>
                      </a:cubicBezTo>
                      <a:lnTo>
                        <a:pt x="0" y="100069"/>
                      </a:lnTo>
                      <a:cubicBezTo>
                        <a:pt x="0" y="100069"/>
                        <a:pt x="29375" y="110671"/>
                        <a:pt x="44784" y="114932"/>
                      </a:cubicBezTo>
                      <a:cubicBezTo>
                        <a:pt x="56422" y="118158"/>
                        <a:pt x="61015" y="118509"/>
                        <a:pt x="61015" y="118509"/>
                      </a:cubicBezTo>
                      <a:cubicBezTo>
                        <a:pt x="61015" y="118509"/>
                        <a:pt x="60655" y="113277"/>
                        <a:pt x="57937" y="106465"/>
                      </a:cubicBezTo>
                      <a:cubicBezTo>
                        <a:pt x="55211" y="99653"/>
                        <a:pt x="50238" y="92369"/>
                        <a:pt x="50238" y="92369"/>
                      </a:cubicBezTo>
                      <a:cubicBezTo>
                        <a:pt x="50238" y="92369"/>
                        <a:pt x="57623" y="98423"/>
                        <a:pt x="61699" y="104875"/>
                      </a:cubicBezTo>
                      <a:cubicBezTo>
                        <a:pt x="65776" y="111327"/>
                        <a:pt x="66543" y="118195"/>
                        <a:pt x="66543" y="118195"/>
                      </a:cubicBezTo>
                      <a:lnTo>
                        <a:pt x="87904" y="121864"/>
                      </a:lnTo>
                      <a:cubicBezTo>
                        <a:pt x="87904" y="121864"/>
                        <a:pt x="86499" y="111188"/>
                        <a:pt x="84965" y="102444"/>
                      </a:cubicBezTo>
                      <a:cubicBezTo>
                        <a:pt x="83421" y="93700"/>
                        <a:pt x="79955" y="85288"/>
                        <a:pt x="79955" y="85288"/>
                      </a:cubicBezTo>
                      <a:cubicBezTo>
                        <a:pt x="79955" y="85288"/>
                        <a:pt x="69649" y="83449"/>
                        <a:pt x="59453" y="77949"/>
                      </a:cubicBezTo>
                      <a:cubicBezTo>
                        <a:pt x="49249" y="72459"/>
                        <a:pt x="39164" y="63289"/>
                        <a:pt x="39164" y="63289"/>
                      </a:cubicBezTo>
                      <a:cubicBezTo>
                        <a:pt x="39164" y="63289"/>
                        <a:pt x="50358" y="69750"/>
                        <a:pt x="59999" y="73716"/>
                      </a:cubicBezTo>
                      <a:cubicBezTo>
                        <a:pt x="69639" y="77690"/>
                        <a:pt x="77737" y="79179"/>
                        <a:pt x="77737" y="79179"/>
                      </a:cubicBezTo>
                      <a:cubicBezTo>
                        <a:pt x="77737" y="79179"/>
                        <a:pt x="78097" y="73106"/>
                        <a:pt x="72847" y="57790"/>
                      </a:cubicBezTo>
                      <a:cubicBezTo>
                        <a:pt x="65997" y="37852"/>
                        <a:pt x="49396" y="0"/>
                        <a:pt x="49396"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02" name="Google Shape;12702;p17"/>
              <p:cNvGrpSpPr/>
              <p:nvPr/>
            </p:nvGrpSpPr>
            <p:grpSpPr>
              <a:xfrm>
                <a:off x="3254672" y="1723912"/>
                <a:ext cx="338603" cy="233542"/>
                <a:chOff x="3254672" y="1723912"/>
                <a:chExt cx="338603" cy="233542"/>
              </a:xfrm>
            </p:grpSpPr>
            <p:sp>
              <p:nvSpPr>
                <p:cNvPr id="12703" name="Google Shape;12703;p17"/>
                <p:cNvSpPr/>
                <p:nvPr/>
              </p:nvSpPr>
              <p:spPr>
                <a:xfrm>
                  <a:off x="3254672" y="1723912"/>
                  <a:ext cx="338603" cy="233542"/>
                </a:xfrm>
                <a:custGeom>
                  <a:avLst/>
                  <a:gdLst/>
                  <a:ahLst/>
                  <a:cxnLst/>
                  <a:rect l="l" t="t" r="r" b="b"/>
                  <a:pathLst>
                    <a:path w="338603" h="233542" extrusionOk="0">
                      <a:moveTo>
                        <a:pt x="208660" y="79872"/>
                      </a:moveTo>
                      <a:cubicBezTo>
                        <a:pt x="208660" y="79872"/>
                        <a:pt x="254165" y="83440"/>
                        <a:pt x="287228" y="105911"/>
                      </a:cubicBezTo>
                      <a:cubicBezTo>
                        <a:pt x="339305" y="141294"/>
                        <a:pt x="338603" y="163598"/>
                        <a:pt x="338603" y="163598"/>
                      </a:cubicBezTo>
                      <a:cubicBezTo>
                        <a:pt x="338603" y="163598"/>
                        <a:pt x="301334" y="138318"/>
                        <a:pt x="290676" y="155954"/>
                      </a:cubicBezTo>
                      <a:cubicBezTo>
                        <a:pt x="285149" y="165105"/>
                        <a:pt x="295936" y="186596"/>
                        <a:pt x="295936" y="186596"/>
                      </a:cubicBezTo>
                      <a:cubicBezTo>
                        <a:pt x="295936" y="186596"/>
                        <a:pt x="281590" y="192031"/>
                        <a:pt x="278946" y="203761"/>
                      </a:cubicBezTo>
                      <a:cubicBezTo>
                        <a:pt x="276293" y="215500"/>
                        <a:pt x="285333" y="233543"/>
                        <a:pt x="285333" y="233543"/>
                      </a:cubicBezTo>
                      <a:cubicBezTo>
                        <a:pt x="285333" y="233543"/>
                        <a:pt x="264702" y="224161"/>
                        <a:pt x="246659" y="210166"/>
                      </a:cubicBezTo>
                      <a:cubicBezTo>
                        <a:pt x="228607" y="196181"/>
                        <a:pt x="213152" y="177593"/>
                        <a:pt x="213152" y="177593"/>
                      </a:cubicBezTo>
                      <a:cubicBezTo>
                        <a:pt x="213152" y="177593"/>
                        <a:pt x="211710" y="186087"/>
                        <a:pt x="208872" y="193270"/>
                      </a:cubicBezTo>
                      <a:cubicBezTo>
                        <a:pt x="206034" y="200452"/>
                        <a:pt x="201801" y="206330"/>
                        <a:pt x="201801" y="206330"/>
                      </a:cubicBezTo>
                      <a:cubicBezTo>
                        <a:pt x="201801" y="206330"/>
                        <a:pt x="192059" y="199823"/>
                        <a:pt x="184867" y="192909"/>
                      </a:cubicBezTo>
                      <a:cubicBezTo>
                        <a:pt x="177685" y="185995"/>
                        <a:pt x="173063" y="178684"/>
                        <a:pt x="173063" y="178684"/>
                      </a:cubicBezTo>
                      <a:cubicBezTo>
                        <a:pt x="173063" y="178684"/>
                        <a:pt x="155806" y="188380"/>
                        <a:pt x="138891" y="194138"/>
                      </a:cubicBezTo>
                      <a:cubicBezTo>
                        <a:pt x="121966" y="199897"/>
                        <a:pt x="105393" y="201718"/>
                        <a:pt x="105393" y="201718"/>
                      </a:cubicBezTo>
                      <a:cubicBezTo>
                        <a:pt x="105393" y="201718"/>
                        <a:pt x="96223" y="180652"/>
                        <a:pt x="92849" y="163561"/>
                      </a:cubicBezTo>
                      <a:cubicBezTo>
                        <a:pt x="89485" y="146470"/>
                        <a:pt x="91925" y="133363"/>
                        <a:pt x="91925" y="133363"/>
                      </a:cubicBezTo>
                      <a:cubicBezTo>
                        <a:pt x="91925" y="133363"/>
                        <a:pt x="83625" y="132938"/>
                        <a:pt x="75712" y="130858"/>
                      </a:cubicBezTo>
                      <a:cubicBezTo>
                        <a:pt x="67809" y="128788"/>
                        <a:pt x="60285" y="125063"/>
                        <a:pt x="60285" y="125063"/>
                      </a:cubicBezTo>
                      <a:cubicBezTo>
                        <a:pt x="60285" y="125063"/>
                        <a:pt x="63557" y="114035"/>
                        <a:pt x="72181" y="106937"/>
                      </a:cubicBezTo>
                      <a:cubicBezTo>
                        <a:pt x="80806" y="99828"/>
                        <a:pt x="94781" y="96658"/>
                        <a:pt x="94781" y="96658"/>
                      </a:cubicBezTo>
                      <a:cubicBezTo>
                        <a:pt x="94781" y="96658"/>
                        <a:pt x="65388" y="90206"/>
                        <a:pt x="41687" y="80168"/>
                      </a:cubicBezTo>
                      <a:cubicBezTo>
                        <a:pt x="17987" y="70129"/>
                        <a:pt x="0" y="56495"/>
                        <a:pt x="0" y="56495"/>
                      </a:cubicBezTo>
                      <a:cubicBezTo>
                        <a:pt x="0" y="56495"/>
                        <a:pt x="25854" y="56930"/>
                        <a:pt x="39044" y="50672"/>
                      </a:cubicBezTo>
                      <a:cubicBezTo>
                        <a:pt x="52234" y="44424"/>
                        <a:pt x="52752" y="31492"/>
                        <a:pt x="52752" y="31492"/>
                      </a:cubicBezTo>
                      <a:cubicBezTo>
                        <a:pt x="52752" y="31492"/>
                        <a:pt x="88246" y="49221"/>
                        <a:pt x="98063" y="21916"/>
                      </a:cubicBezTo>
                      <a:cubicBezTo>
                        <a:pt x="101945" y="11101"/>
                        <a:pt x="89254" y="0"/>
                        <a:pt x="89254" y="0"/>
                      </a:cubicBezTo>
                      <a:cubicBezTo>
                        <a:pt x="89254" y="0"/>
                        <a:pt x="118602" y="3097"/>
                        <a:pt x="148994" y="22813"/>
                      </a:cubicBezTo>
                      <a:cubicBezTo>
                        <a:pt x="179395" y="42538"/>
                        <a:pt x="208660" y="79872"/>
                        <a:pt x="20866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4" name="Google Shape;12704;p17"/>
                <p:cNvSpPr/>
                <p:nvPr/>
              </p:nvSpPr>
              <p:spPr>
                <a:xfrm>
                  <a:off x="3318414" y="1757983"/>
                  <a:ext cx="231675" cy="166916"/>
                </a:xfrm>
                <a:custGeom>
                  <a:avLst/>
                  <a:gdLst/>
                  <a:ahLst/>
                  <a:cxnLst/>
                  <a:rect l="l" t="t" r="r" b="b"/>
                  <a:pathLst>
                    <a:path w="231675" h="166916" extrusionOk="0">
                      <a:moveTo>
                        <a:pt x="51143" y="149890"/>
                      </a:moveTo>
                      <a:cubicBezTo>
                        <a:pt x="51143" y="149890"/>
                        <a:pt x="68586" y="109904"/>
                        <a:pt x="83541" y="94643"/>
                      </a:cubicBezTo>
                      <a:cubicBezTo>
                        <a:pt x="91888" y="86130"/>
                        <a:pt x="98719" y="81499"/>
                        <a:pt x="98719" y="81499"/>
                      </a:cubicBezTo>
                      <a:cubicBezTo>
                        <a:pt x="98719" y="81499"/>
                        <a:pt x="90982" y="80584"/>
                        <a:pt x="73771" y="81785"/>
                      </a:cubicBezTo>
                      <a:cubicBezTo>
                        <a:pt x="56569" y="82996"/>
                        <a:pt x="29884" y="86324"/>
                        <a:pt x="29884" y="86324"/>
                      </a:cubicBezTo>
                      <a:cubicBezTo>
                        <a:pt x="29884" y="86324"/>
                        <a:pt x="51051" y="78707"/>
                        <a:pt x="69140" y="76267"/>
                      </a:cubicBezTo>
                      <a:cubicBezTo>
                        <a:pt x="87220" y="73817"/>
                        <a:pt x="102222" y="76544"/>
                        <a:pt x="102222" y="76544"/>
                      </a:cubicBezTo>
                      <a:cubicBezTo>
                        <a:pt x="102222" y="76544"/>
                        <a:pt x="108406" y="68087"/>
                        <a:pt x="116633" y="61755"/>
                      </a:cubicBezTo>
                      <a:cubicBezTo>
                        <a:pt x="124859" y="55423"/>
                        <a:pt x="135129" y="51227"/>
                        <a:pt x="135129" y="51227"/>
                      </a:cubicBezTo>
                      <a:lnTo>
                        <a:pt x="94005" y="41669"/>
                      </a:lnTo>
                      <a:cubicBezTo>
                        <a:pt x="94005" y="41669"/>
                        <a:pt x="92508" y="48149"/>
                        <a:pt x="81684" y="52937"/>
                      </a:cubicBezTo>
                      <a:cubicBezTo>
                        <a:pt x="70860" y="57734"/>
                        <a:pt x="50709" y="60840"/>
                        <a:pt x="50709" y="60840"/>
                      </a:cubicBezTo>
                      <a:cubicBezTo>
                        <a:pt x="50709" y="60840"/>
                        <a:pt x="66183" y="54490"/>
                        <a:pt x="74880" y="49692"/>
                      </a:cubicBezTo>
                      <a:cubicBezTo>
                        <a:pt x="83588" y="44886"/>
                        <a:pt x="85519" y="41614"/>
                        <a:pt x="85519" y="41614"/>
                      </a:cubicBezTo>
                      <a:lnTo>
                        <a:pt x="48176" y="37214"/>
                      </a:lnTo>
                      <a:lnTo>
                        <a:pt x="0" y="33433"/>
                      </a:lnTo>
                      <a:lnTo>
                        <a:pt x="44590" y="32176"/>
                      </a:lnTo>
                      <a:cubicBezTo>
                        <a:pt x="44590" y="32176"/>
                        <a:pt x="41771" y="27739"/>
                        <a:pt x="31649" y="22443"/>
                      </a:cubicBezTo>
                      <a:cubicBezTo>
                        <a:pt x="21528" y="17146"/>
                        <a:pt x="4095" y="10990"/>
                        <a:pt x="4095" y="10990"/>
                      </a:cubicBezTo>
                      <a:cubicBezTo>
                        <a:pt x="4095" y="10990"/>
                        <a:pt x="22498" y="15094"/>
                        <a:pt x="34755" y="20557"/>
                      </a:cubicBezTo>
                      <a:cubicBezTo>
                        <a:pt x="47012" y="26029"/>
                        <a:pt x="53112" y="32860"/>
                        <a:pt x="53112" y="32860"/>
                      </a:cubicBezTo>
                      <a:lnTo>
                        <a:pt x="83042" y="36659"/>
                      </a:lnTo>
                      <a:lnTo>
                        <a:pt x="99921" y="38212"/>
                      </a:lnTo>
                      <a:cubicBezTo>
                        <a:pt x="99921" y="38212"/>
                        <a:pt x="95826" y="31548"/>
                        <a:pt x="83643" y="21999"/>
                      </a:cubicBezTo>
                      <a:cubicBezTo>
                        <a:pt x="71470" y="12442"/>
                        <a:pt x="51199" y="0"/>
                        <a:pt x="51199" y="0"/>
                      </a:cubicBezTo>
                      <a:cubicBezTo>
                        <a:pt x="51199" y="0"/>
                        <a:pt x="72181" y="8809"/>
                        <a:pt x="86730" y="18681"/>
                      </a:cubicBezTo>
                      <a:cubicBezTo>
                        <a:pt x="101280" y="28553"/>
                        <a:pt x="109414" y="39478"/>
                        <a:pt x="109414" y="39478"/>
                      </a:cubicBezTo>
                      <a:lnTo>
                        <a:pt x="139917" y="47381"/>
                      </a:lnTo>
                      <a:cubicBezTo>
                        <a:pt x="139917" y="47381"/>
                        <a:pt x="144899" y="43915"/>
                        <a:pt x="155732" y="39275"/>
                      </a:cubicBezTo>
                      <a:cubicBezTo>
                        <a:pt x="166565" y="34644"/>
                        <a:pt x="183259" y="28839"/>
                        <a:pt x="183259" y="28839"/>
                      </a:cubicBezTo>
                      <a:lnTo>
                        <a:pt x="197484" y="40957"/>
                      </a:lnTo>
                      <a:cubicBezTo>
                        <a:pt x="197484" y="40957"/>
                        <a:pt x="178868" y="42769"/>
                        <a:pt x="166177" y="46245"/>
                      </a:cubicBezTo>
                      <a:cubicBezTo>
                        <a:pt x="153486" y="49711"/>
                        <a:pt x="146720" y="54822"/>
                        <a:pt x="146720" y="54822"/>
                      </a:cubicBezTo>
                      <a:lnTo>
                        <a:pt x="157784" y="73466"/>
                      </a:lnTo>
                      <a:cubicBezTo>
                        <a:pt x="157784" y="73466"/>
                        <a:pt x="172832" y="73318"/>
                        <a:pt x="190885" y="79641"/>
                      </a:cubicBezTo>
                      <a:cubicBezTo>
                        <a:pt x="208937" y="85973"/>
                        <a:pt x="231676" y="97370"/>
                        <a:pt x="231676" y="97370"/>
                      </a:cubicBezTo>
                      <a:cubicBezTo>
                        <a:pt x="231676" y="97370"/>
                        <a:pt x="208752" y="87803"/>
                        <a:pt x="191338" y="83486"/>
                      </a:cubicBezTo>
                      <a:cubicBezTo>
                        <a:pt x="173932" y="79169"/>
                        <a:pt x="160631" y="79068"/>
                        <a:pt x="160631" y="79068"/>
                      </a:cubicBezTo>
                      <a:lnTo>
                        <a:pt x="176650" y="108341"/>
                      </a:lnTo>
                      <a:cubicBezTo>
                        <a:pt x="176650" y="108341"/>
                        <a:pt x="185219" y="110412"/>
                        <a:pt x="195100" y="118971"/>
                      </a:cubicBezTo>
                      <a:cubicBezTo>
                        <a:pt x="204972" y="127540"/>
                        <a:pt x="216147" y="142607"/>
                        <a:pt x="216147" y="142607"/>
                      </a:cubicBezTo>
                      <a:cubicBezTo>
                        <a:pt x="216147" y="142607"/>
                        <a:pt x="201755" y="128427"/>
                        <a:pt x="192576" y="121107"/>
                      </a:cubicBezTo>
                      <a:cubicBezTo>
                        <a:pt x="183388" y="113786"/>
                        <a:pt x="179395" y="113324"/>
                        <a:pt x="179395" y="113324"/>
                      </a:cubicBezTo>
                      <a:lnTo>
                        <a:pt x="193399" y="166917"/>
                      </a:lnTo>
                      <a:cubicBezTo>
                        <a:pt x="193399" y="166917"/>
                        <a:pt x="179173" y="129333"/>
                        <a:pt x="170420" y="110116"/>
                      </a:cubicBezTo>
                      <a:cubicBezTo>
                        <a:pt x="163802" y="95613"/>
                        <a:pt x="160271" y="90243"/>
                        <a:pt x="160271" y="90243"/>
                      </a:cubicBezTo>
                      <a:cubicBezTo>
                        <a:pt x="160271" y="90243"/>
                        <a:pt x="155325" y="92702"/>
                        <a:pt x="150787" y="98470"/>
                      </a:cubicBezTo>
                      <a:cubicBezTo>
                        <a:pt x="146248" y="104228"/>
                        <a:pt x="143161" y="112751"/>
                        <a:pt x="143161" y="112751"/>
                      </a:cubicBezTo>
                      <a:cubicBezTo>
                        <a:pt x="143161" y="112751"/>
                        <a:pt x="142976" y="101973"/>
                        <a:pt x="146008" y="94809"/>
                      </a:cubicBezTo>
                      <a:cubicBezTo>
                        <a:pt x="149040" y="87636"/>
                        <a:pt x="155270" y="84068"/>
                        <a:pt x="155270" y="84068"/>
                      </a:cubicBezTo>
                      <a:lnTo>
                        <a:pt x="140878" y="58316"/>
                      </a:lnTo>
                      <a:cubicBezTo>
                        <a:pt x="140878" y="58316"/>
                        <a:pt x="131357" y="64103"/>
                        <a:pt x="123880" y="69279"/>
                      </a:cubicBezTo>
                      <a:cubicBezTo>
                        <a:pt x="116402" y="74455"/>
                        <a:pt x="110893" y="81693"/>
                        <a:pt x="110893" y="81693"/>
                      </a:cubicBezTo>
                      <a:cubicBezTo>
                        <a:pt x="110893" y="81693"/>
                        <a:pt x="117770" y="94144"/>
                        <a:pt x="120885" y="107907"/>
                      </a:cubicBezTo>
                      <a:cubicBezTo>
                        <a:pt x="124000" y="121670"/>
                        <a:pt x="123334" y="136737"/>
                        <a:pt x="123334" y="136737"/>
                      </a:cubicBezTo>
                      <a:cubicBezTo>
                        <a:pt x="123334" y="136737"/>
                        <a:pt x="120339" y="121476"/>
                        <a:pt x="116171" y="108942"/>
                      </a:cubicBezTo>
                      <a:cubicBezTo>
                        <a:pt x="111993" y="96418"/>
                        <a:pt x="106641" y="86620"/>
                        <a:pt x="106641" y="86620"/>
                      </a:cubicBezTo>
                      <a:cubicBezTo>
                        <a:pt x="106641" y="86620"/>
                        <a:pt x="100235" y="88579"/>
                        <a:pt x="89309" y="100559"/>
                      </a:cubicBezTo>
                      <a:cubicBezTo>
                        <a:pt x="75084" y="116161"/>
                        <a:pt x="51143" y="149890"/>
                        <a:pt x="5114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05" name="Google Shape;12705;p17"/>
              <p:cNvGrpSpPr/>
              <p:nvPr/>
            </p:nvGrpSpPr>
            <p:grpSpPr>
              <a:xfrm>
                <a:off x="2075246" y="1992312"/>
                <a:ext cx="287052" cy="359486"/>
                <a:chOff x="2075246" y="1992312"/>
                <a:chExt cx="287052" cy="359486"/>
              </a:xfrm>
            </p:grpSpPr>
            <p:sp>
              <p:nvSpPr>
                <p:cNvPr id="12706" name="Google Shape;12706;p17"/>
                <p:cNvSpPr/>
                <p:nvPr/>
              </p:nvSpPr>
              <p:spPr>
                <a:xfrm>
                  <a:off x="2075246" y="1992312"/>
                  <a:ext cx="287052" cy="359486"/>
                </a:xfrm>
                <a:custGeom>
                  <a:avLst/>
                  <a:gdLst/>
                  <a:ahLst/>
                  <a:cxnLst/>
                  <a:rect l="l" t="t" r="r" b="b"/>
                  <a:pathLst>
                    <a:path w="287052" h="359486" extrusionOk="0">
                      <a:moveTo>
                        <a:pt x="90982" y="245023"/>
                      </a:moveTo>
                      <a:cubicBezTo>
                        <a:pt x="90982" y="245023"/>
                        <a:pt x="89531" y="299346"/>
                        <a:pt x="115200" y="327280"/>
                      </a:cubicBezTo>
                      <a:cubicBezTo>
                        <a:pt x="155621" y="371260"/>
                        <a:pt x="185709" y="357422"/>
                        <a:pt x="185709" y="357422"/>
                      </a:cubicBezTo>
                      <a:cubicBezTo>
                        <a:pt x="185709" y="357422"/>
                        <a:pt x="156832" y="325921"/>
                        <a:pt x="182002" y="302480"/>
                      </a:cubicBezTo>
                      <a:cubicBezTo>
                        <a:pt x="195072" y="290306"/>
                        <a:pt x="222479" y="291194"/>
                        <a:pt x="222479" y="291194"/>
                      </a:cubicBezTo>
                      <a:cubicBezTo>
                        <a:pt x="222479" y="291194"/>
                        <a:pt x="231750" y="270267"/>
                        <a:pt x="247898" y="260164"/>
                      </a:cubicBezTo>
                      <a:cubicBezTo>
                        <a:pt x="264037" y="250061"/>
                        <a:pt x="287053" y="250782"/>
                        <a:pt x="287053" y="250782"/>
                      </a:cubicBezTo>
                      <a:cubicBezTo>
                        <a:pt x="287053" y="250782"/>
                        <a:pt x="277273" y="230668"/>
                        <a:pt x="260940" y="216424"/>
                      </a:cubicBezTo>
                      <a:cubicBezTo>
                        <a:pt x="244616" y="202180"/>
                        <a:pt x="221748" y="193824"/>
                        <a:pt x="221748" y="193824"/>
                      </a:cubicBezTo>
                      <a:cubicBezTo>
                        <a:pt x="221748" y="193824"/>
                        <a:pt x="233367" y="187104"/>
                        <a:pt x="243415" y="179414"/>
                      </a:cubicBezTo>
                      <a:cubicBezTo>
                        <a:pt x="253462" y="171723"/>
                        <a:pt x="261939" y="163071"/>
                        <a:pt x="261939" y="163071"/>
                      </a:cubicBezTo>
                      <a:cubicBezTo>
                        <a:pt x="261939" y="163071"/>
                        <a:pt x="254525" y="154771"/>
                        <a:pt x="246225" y="149881"/>
                      </a:cubicBezTo>
                      <a:cubicBezTo>
                        <a:pt x="237915" y="144991"/>
                        <a:pt x="228718" y="143513"/>
                        <a:pt x="228718" y="143513"/>
                      </a:cubicBezTo>
                      <a:cubicBezTo>
                        <a:pt x="228718" y="143513"/>
                        <a:pt x="244127" y="116485"/>
                        <a:pt x="254193" y="92175"/>
                      </a:cubicBezTo>
                      <a:cubicBezTo>
                        <a:pt x="264259" y="67865"/>
                        <a:pt x="268982" y="46263"/>
                        <a:pt x="268982" y="46263"/>
                      </a:cubicBezTo>
                      <a:cubicBezTo>
                        <a:pt x="268982" y="46263"/>
                        <a:pt x="241918" y="47132"/>
                        <a:pt x="219410" y="52881"/>
                      </a:cubicBezTo>
                      <a:cubicBezTo>
                        <a:pt x="196893" y="58640"/>
                        <a:pt x="178924" y="69279"/>
                        <a:pt x="178924" y="69279"/>
                      </a:cubicBezTo>
                      <a:cubicBezTo>
                        <a:pt x="178924" y="69279"/>
                        <a:pt x="179497" y="59241"/>
                        <a:pt x="177796" y="50644"/>
                      </a:cubicBezTo>
                      <a:cubicBezTo>
                        <a:pt x="176095" y="42048"/>
                        <a:pt x="172112" y="34884"/>
                        <a:pt x="172112" y="34884"/>
                      </a:cubicBezTo>
                      <a:cubicBezTo>
                        <a:pt x="172112" y="34884"/>
                        <a:pt x="156841" y="45348"/>
                        <a:pt x="146110" y="60165"/>
                      </a:cubicBezTo>
                      <a:cubicBezTo>
                        <a:pt x="135378" y="74982"/>
                        <a:pt x="129195" y="94144"/>
                        <a:pt x="129195" y="94144"/>
                      </a:cubicBezTo>
                      <a:cubicBezTo>
                        <a:pt x="129195" y="94144"/>
                        <a:pt x="124554" y="61450"/>
                        <a:pt x="114313" y="37916"/>
                      </a:cubicBezTo>
                      <a:cubicBezTo>
                        <a:pt x="104071" y="14383"/>
                        <a:pt x="88219" y="0"/>
                        <a:pt x="88219" y="0"/>
                      </a:cubicBezTo>
                      <a:cubicBezTo>
                        <a:pt x="88219" y="0"/>
                        <a:pt x="85242" y="31797"/>
                        <a:pt x="75028" y="51781"/>
                      </a:cubicBezTo>
                      <a:cubicBezTo>
                        <a:pt x="64805" y="71756"/>
                        <a:pt x="47345" y="79918"/>
                        <a:pt x="47345" y="79918"/>
                      </a:cubicBezTo>
                      <a:cubicBezTo>
                        <a:pt x="47345" y="79918"/>
                        <a:pt x="66312" y="113601"/>
                        <a:pt x="28257" y="141618"/>
                      </a:cubicBezTo>
                      <a:cubicBezTo>
                        <a:pt x="13172" y="152728"/>
                        <a:pt x="0" y="143448"/>
                        <a:pt x="0" y="143448"/>
                      </a:cubicBezTo>
                      <a:cubicBezTo>
                        <a:pt x="0" y="143448"/>
                        <a:pt x="129" y="178009"/>
                        <a:pt x="22471" y="204223"/>
                      </a:cubicBezTo>
                      <a:cubicBezTo>
                        <a:pt x="44803" y="230446"/>
                        <a:pt x="90982" y="245023"/>
                        <a:pt x="90982" y="2450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7" name="Google Shape;12707;p17"/>
                <p:cNvSpPr/>
                <p:nvPr/>
              </p:nvSpPr>
              <p:spPr>
                <a:xfrm>
                  <a:off x="2117516" y="2060648"/>
                  <a:ext cx="204888" cy="254257"/>
                </a:xfrm>
                <a:custGeom>
                  <a:avLst/>
                  <a:gdLst/>
                  <a:ahLst/>
                  <a:cxnLst/>
                  <a:rect l="l" t="t" r="r" b="b"/>
                  <a:pathLst>
                    <a:path w="204888" h="254257" extrusionOk="0">
                      <a:moveTo>
                        <a:pt x="201533" y="0"/>
                      </a:moveTo>
                      <a:cubicBezTo>
                        <a:pt x="201533" y="0"/>
                        <a:pt x="145380" y="44849"/>
                        <a:pt x="122816" y="72255"/>
                      </a:cubicBezTo>
                      <a:cubicBezTo>
                        <a:pt x="110218" y="87544"/>
                        <a:pt x="103045" y="98691"/>
                        <a:pt x="103045" y="98691"/>
                      </a:cubicBezTo>
                      <a:cubicBezTo>
                        <a:pt x="103045" y="98691"/>
                        <a:pt x="102879" y="89642"/>
                        <a:pt x="106872" y="67615"/>
                      </a:cubicBezTo>
                      <a:cubicBezTo>
                        <a:pt x="110856" y="45588"/>
                        <a:pt x="118999" y="10584"/>
                        <a:pt x="118999" y="10584"/>
                      </a:cubicBezTo>
                      <a:cubicBezTo>
                        <a:pt x="118999" y="10584"/>
                        <a:pt x="105846" y="41244"/>
                        <a:pt x="100078" y="65073"/>
                      </a:cubicBezTo>
                      <a:cubicBezTo>
                        <a:pt x="94301" y="88912"/>
                        <a:pt x="95909" y="105920"/>
                        <a:pt x="95909" y="105920"/>
                      </a:cubicBezTo>
                      <a:cubicBezTo>
                        <a:pt x="95909" y="105920"/>
                        <a:pt x="83689" y="118500"/>
                        <a:pt x="74048" y="132374"/>
                      </a:cubicBezTo>
                      <a:cubicBezTo>
                        <a:pt x="64408" y="146239"/>
                        <a:pt x="57355" y="161408"/>
                        <a:pt x="57355" y="161408"/>
                      </a:cubicBezTo>
                      <a:lnTo>
                        <a:pt x="50154" y="115986"/>
                      </a:lnTo>
                      <a:cubicBezTo>
                        <a:pt x="50154" y="115986"/>
                        <a:pt x="59065" y="110375"/>
                        <a:pt x="66996" y="94181"/>
                      </a:cubicBezTo>
                      <a:cubicBezTo>
                        <a:pt x="74927" y="77977"/>
                        <a:pt x="81868" y="51199"/>
                        <a:pt x="81868" y="51199"/>
                      </a:cubicBezTo>
                      <a:cubicBezTo>
                        <a:pt x="81868" y="51199"/>
                        <a:pt x="71211" y="74058"/>
                        <a:pt x="63557" y="87636"/>
                      </a:cubicBezTo>
                      <a:cubicBezTo>
                        <a:pt x="55904" y="101215"/>
                        <a:pt x="51245" y="105513"/>
                        <a:pt x="51245" y="105513"/>
                      </a:cubicBezTo>
                      <a:lnTo>
                        <a:pt x="50460" y="61783"/>
                      </a:lnTo>
                      <a:lnTo>
                        <a:pt x="51994" y="4270"/>
                      </a:lnTo>
                      <a:lnTo>
                        <a:pt x="44174" y="60257"/>
                      </a:lnTo>
                      <a:cubicBezTo>
                        <a:pt x="44174" y="60257"/>
                        <a:pt x="38600" y="59352"/>
                        <a:pt x="32869" y="49877"/>
                      </a:cubicBezTo>
                      <a:cubicBezTo>
                        <a:pt x="27138" y="40412"/>
                        <a:pt x="21250" y="22387"/>
                        <a:pt x="21250" y="22387"/>
                      </a:cubicBezTo>
                      <a:cubicBezTo>
                        <a:pt x="21250" y="22387"/>
                        <a:pt x="24236" y="42815"/>
                        <a:pt x="29902" y="54822"/>
                      </a:cubicBezTo>
                      <a:cubicBezTo>
                        <a:pt x="35578" y="66839"/>
                        <a:pt x="43924" y="70425"/>
                        <a:pt x="43924" y="70425"/>
                      </a:cubicBezTo>
                      <a:lnTo>
                        <a:pt x="44913" y="105319"/>
                      </a:lnTo>
                      <a:lnTo>
                        <a:pt x="44692" y="125331"/>
                      </a:lnTo>
                      <a:cubicBezTo>
                        <a:pt x="44692" y="125331"/>
                        <a:pt x="36299" y="124129"/>
                        <a:pt x="25123" y="114581"/>
                      </a:cubicBezTo>
                      <a:cubicBezTo>
                        <a:pt x="13957" y="105042"/>
                        <a:pt x="0" y="87156"/>
                        <a:pt x="0" y="87156"/>
                      </a:cubicBezTo>
                      <a:cubicBezTo>
                        <a:pt x="0" y="87156"/>
                        <a:pt x="8975" y="108027"/>
                        <a:pt x="20243" y="120330"/>
                      </a:cubicBezTo>
                      <a:cubicBezTo>
                        <a:pt x="31520" y="132633"/>
                        <a:pt x="45089" y="136358"/>
                        <a:pt x="45089" y="136358"/>
                      </a:cubicBezTo>
                      <a:lnTo>
                        <a:pt x="51522" y="169579"/>
                      </a:lnTo>
                      <a:cubicBezTo>
                        <a:pt x="51522" y="169579"/>
                        <a:pt x="46180" y="177759"/>
                        <a:pt x="38462" y="193880"/>
                      </a:cubicBezTo>
                      <a:cubicBezTo>
                        <a:pt x="30734" y="210000"/>
                        <a:pt x="20640" y="234060"/>
                        <a:pt x="20640" y="234060"/>
                      </a:cubicBezTo>
                      <a:lnTo>
                        <a:pt x="34977" y="244653"/>
                      </a:lnTo>
                      <a:cubicBezTo>
                        <a:pt x="34977" y="244653"/>
                        <a:pt x="39978" y="220528"/>
                        <a:pt x="46383" y="202790"/>
                      </a:cubicBezTo>
                      <a:cubicBezTo>
                        <a:pt x="52789" y="185043"/>
                        <a:pt x="60600" y="173683"/>
                        <a:pt x="60600" y="173683"/>
                      </a:cubicBezTo>
                      <a:lnTo>
                        <a:pt x="84142" y="176567"/>
                      </a:lnTo>
                      <a:cubicBezTo>
                        <a:pt x="84142" y="176567"/>
                        <a:pt x="81868" y="195303"/>
                        <a:pt x="87895" y="214002"/>
                      </a:cubicBezTo>
                      <a:cubicBezTo>
                        <a:pt x="93931" y="232692"/>
                        <a:pt x="106132" y="254257"/>
                        <a:pt x="106132" y="254257"/>
                      </a:cubicBezTo>
                      <a:cubicBezTo>
                        <a:pt x="106132" y="254257"/>
                        <a:pt x="96418" y="231398"/>
                        <a:pt x="93007" y="212329"/>
                      </a:cubicBezTo>
                      <a:cubicBezTo>
                        <a:pt x="89587" y="193260"/>
                        <a:pt x="91278" y="176844"/>
                        <a:pt x="91278" y="176844"/>
                      </a:cubicBezTo>
                      <a:lnTo>
                        <a:pt x="128446" y="179682"/>
                      </a:lnTo>
                      <a:cubicBezTo>
                        <a:pt x="128446" y="179682"/>
                        <a:pt x="130045" y="189110"/>
                        <a:pt x="140203" y="196375"/>
                      </a:cubicBezTo>
                      <a:cubicBezTo>
                        <a:pt x="150362" y="203641"/>
                        <a:pt x="169080" y="208734"/>
                        <a:pt x="169080" y="208734"/>
                      </a:cubicBezTo>
                      <a:cubicBezTo>
                        <a:pt x="169080" y="208734"/>
                        <a:pt x="151989" y="199139"/>
                        <a:pt x="143411" y="192003"/>
                      </a:cubicBezTo>
                      <a:cubicBezTo>
                        <a:pt x="134833" y="184876"/>
                        <a:pt x="134759" y="180199"/>
                        <a:pt x="134759" y="180199"/>
                      </a:cubicBezTo>
                      <a:lnTo>
                        <a:pt x="204888" y="166418"/>
                      </a:lnTo>
                      <a:cubicBezTo>
                        <a:pt x="204888" y="166418"/>
                        <a:pt x="156305" y="170623"/>
                        <a:pt x="131672" y="170938"/>
                      </a:cubicBezTo>
                      <a:cubicBezTo>
                        <a:pt x="113083" y="171169"/>
                        <a:pt x="106354" y="169911"/>
                        <a:pt x="106354" y="169911"/>
                      </a:cubicBezTo>
                      <a:cubicBezTo>
                        <a:pt x="106354" y="169911"/>
                        <a:pt x="110338" y="162341"/>
                        <a:pt x="118712" y="153366"/>
                      </a:cubicBezTo>
                      <a:cubicBezTo>
                        <a:pt x="127087" y="144400"/>
                        <a:pt x="138965" y="135619"/>
                        <a:pt x="138965" y="135619"/>
                      </a:cubicBezTo>
                      <a:cubicBezTo>
                        <a:pt x="138965" y="135619"/>
                        <a:pt x="124508" y="141655"/>
                        <a:pt x="114451" y="149576"/>
                      </a:cubicBezTo>
                      <a:cubicBezTo>
                        <a:pt x="104394" y="157498"/>
                        <a:pt x="98747" y="167296"/>
                        <a:pt x="98747" y="167296"/>
                      </a:cubicBezTo>
                      <a:lnTo>
                        <a:pt x="66099" y="164412"/>
                      </a:lnTo>
                      <a:cubicBezTo>
                        <a:pt x="66099" y="164412"/>
                        <a:pt x="75176" y="149253"/>
                        <a:pt x="83163" y="136977"/>
                      </a:cubicBezTo>
                      <a:cubicBezTo>
                        <a:pt x="91149" y="124702"/>
                        <a:pt x="101640" y="113666"/>
                        <a:pt x="101640" y="113666"/>
                      </a:cubicBezTo>
                      <a:cubicBezTo>
                        <a:pt x="101640" y="113666"/>
                        <a:pt x="117437" y="114969"/>
                        <a:pt x="135517" y="110828"/>
                      </a:cubicBezTo>
                      <a:cubicBezTo>
                        <a:pt x="153588" y="106687"/>
                        <a:pt x="173942" y="97111"/>
                        <a:pt x="173942" y="97111"/>
                      </a:cubicBezTo>
                      <a:cubicBezTo>
                        <a:pt x="173942" y="97111"/>
                        <a:pt x="153828" y="102278"/>
                        <a:pt x="137560" y="104376"/>
                      </a:cubicBezTo>
                      <a:cubicBezTo>
                        <a:pt x="121282" y="106483"/>
                        <a:pt x="108850" y="105541"/>
                        <a:pt x="108850" y="105541"/>
                      </a:cubicBezTo>
                      <a:cubicBezTo>
                        <a:pt x="108850" y="105541"/>
                        <a:pt x="112372" y="96464"/>
                        <a:pt x="129971" y="75962"/>
                      </a:cubicBezTo>
                      <a:cubicBezTo>
                        <a:pt x="152904" y="49267"/>
                        <a:pt x="201533" y="0"/>
                        <a:pt x="20153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08" name="Google Shape;12708;p17"/>
              <p:cNvGrpSpPr/>
              <p:nvPr/>
            </p:nvGrpSpPr>
            <p:grpSpPr>
              <a:xfrm>
                <a:off x="2558212" y="2281241"/>
                <a:ext cx="237177" cy="179569"/>
                <a:chOff x="2558212" y="2281241"/>
                <a:chExt cx="237177" cy="179569"/>
              </a:xfrm>
            </p:grpSpPr>
            <p:sp>
              <p:nvSpPr>
                <p:cNvPr id="12709" name="Google Shape;12709;p17"/>
                <p:cNvSpPr/>
                <p:nvPr/>
              </p:nvSpPr>
              <p:spPr>
                <a:xfrm>
                  <a:off x="2558212" y="2281241"/>
                  <a:ext cx="237177" cy="179569"/>
                </a:xfrm>
                <a:custGeom>
                  <a:avLst/>
                  <a:gdLst/>
                  <a:ahLst/>
                  <a:cxnLst/>
                  <a:rect l="l" t="t" r="r" b="b"/>
                  <a:pathLst>
                    <a:path w="237177" h="179569" extrusionOk="0">
                      <a:moveTo>
                        <a:pt x="150288" y="140545"/>
                      </a:moveTo>
                      <a:cubicBezTo>
                        <a:pt x="150288" y="140545"/>
                        <a:pt x="183213" y="150686"/>
                        <a:pt x="205194" y="140074"/>
                      </a:cubicBezTo>
                      <a:cubicBezTo>
                        <a:pt x="239819" y="123371"/>
                        <a:pt x="237129" y="102990"/>
                        <a:pt x="237129" y="102990"/>
                      </a:cubicBezTo>
                      <a:cubicBezTo>
                        <a:pt x="237129" y="102990"/>
                        <a:pt x="212348" y="114904"/>
                        <a:pt x="202836" y="95826"/>
                      </a:cubicBezTo>
                      <a:cubicBezTo>
                        <a:pt x="197901" y="85926"/>
                        <a:pt x="203687" y="69658"/>
                        <a:pt x="203687" y="69658"/>
                      </a:cubicBezTo>
                      <a:cubicBezTo>
                        <a:pt x="203687" y="69658"/>
                        <a:pt x="192669" y="60535"/>
                        <a:pt x="189591" y="49138"/>
                      </a:cubicBezTo>
                      <a:cubicBezTo>
                        <a:pt x="186503" y="37750"/>
                        <a:pt x="191356" y="24088"/>
                        <a:pt x="191356" y="24088"/>
                      </a:cubicBezTo>
                      <a:cubicBezTo>
                        <a:pt x="191356" y="24088"/>
                        <a:pt x="177186" y="26510"/>
                        <a:pt x="165355" y="33859"/>
                      </a:cubicBezTo>
                      <a:cubicBezTo>
                        <a:pt x="153523" y="41207"/>
                        <a:pt x="144039" y="53482"/>
                        <a:pt x="144039" y="53482"/>
                      </a:cubicBezTo>
                      <a:cubicBezTo>
                        <a:pt x="144039" y="53482"/>
                        <a:pt x="142154" y="45376"/>
                        <a:pt x="139381" y="38046"/>
                      </a:cubicBezTo>
                      <a:cubicBezTo>
                        <a:pt x="136608" y="30716"/>
                        <a:pt x="132938" y="24162"/>
                        <a:pt x="132938" y="24162"/>
                      </a:cubicBezTo>
                      <a:cubicBezTo>
                        <a:pt x="132938" y="24162"/>
                        <a:pt x="126440" y="27176"/>
                        <a:pt x="121865" y="31317"/>
                      </a:cubicBezTo>
                      <a:cubicBezTo>
                        <a:pt x="117289" y="35458"/>
                        <a:pt x="114618" y="40717"/>
                        <a:pt x="114618" y="40717"/>
                      </a:cubicBezTo>
                      <a:cubicBezTo>
                        <a:pt x="114618" y="40717"/>
                        <a:pt x="101058" y="26880"/>
                        <a:pt x="88126" y="16694"/>
                      </a:cubicBezTo>
                      <a:cubicBezTo>
                        <a:pt x="75195" y="6517"/>
                        <a:pt x="62892" y="0"/>
                        <a:pt x="62892" y="0"/>
                      </a:cubicBezTo>
                      <a:cubicBezTo>
                        <a:pt x="62892" y="0"/>
                        <a:pt x="58242" y="16361"/>
                        <a:pt x="57447" y="30827"/>
                      </a:cubicBezTo>
                      <a:cubicBezTo>
                        <a:pt x="56653" y="45293"/>
                        <a:pt x="59712" y="57873"/>
                        <a:pt x="59712" y="57873"/>
                      </a:cubicBezTo>
                      <a:cubicBezTo>
                        <a:pt x="59712" y="57873"/>
                        <a:pt x="53686" y="55812"/>
                        <a:pt x="48103" y="55368"/>
                      </a:cubicBezTo>
                      <a:cubicBezTo>
                        <a:pt x="42529" y="54924"/>
                        <a:pt x="37390" y="56080"/>
                        <a:pt x="37390" y="56080"/>
                      </a:cubicBezTo>
                      <a:cubicBezTo>
                        <a:pt x="37390" y="56080"/>
                        <a:pt x="40856" y="67014"/>
                        <a:pt x="47862" y="75971"/>
                      </a:cubicBezTo>
                      <a:cubicBezTo>
                        <a:pt x="54859" y="84928"/>
                        <a:pt x="65388" y="91907"/>
                        <a:pt x="65388" y="91907"/>
                      </a:cubicBezTo>
                      <a:cubicBezTo>
                        <a:pt x="65388" y="91907"/>
                        <a:pt x="44516" y="89106"/>
                        <a:pt x="28174" y="91223"/>
                      </a:cubicBezTo>
                      <a:cubicBezTo>
                        <a:pt x="11822" y="93340"/>
                        <a:pt x="0" y="100374"/>
                        <a:pt x="0" y="100374"/>
                      </a:cubicBezTo>
                      <a:cubicBezTo>
                        <a:pt x="0" y="100374"/>
                        <a:pt x="18866" y="107583"/>
                        <a:pt x="29117" y="117113"/>
                      </a:cubicBezTo>
                      <a:cubicBezTo>
                        <a:pt x="39368" y="126643"/>
                        <a:pt x="41013" y="138494"/>
                        <a:pt x="41013" y="138494"/>
                      </a:cubicBezTo>
                      <a:cubicBezTo>
                        <a:pt x="41013" y="138494"/>
                        <a:pt x="65231" y="132892"/>
                        <a:pt x="75075" y="160465"/>
                      </a:cubicBezTo>
                      <a:cubicBezTo>
                        <a:pt x="78975" y="171391"/>
                        <a:pt x="70777" y="177704"/>
                        <a:pt x="70777" y="177704"/>
                      </a:cubicBezTo>
                      <a:cubicBezTo>
                        <a:pt x="70777" y="177704"/>
                        <a:pt x="91925" y="183518"/>
                        <a:pt x="112233" y="174616"/>
                      </a:cubicBezTo>
                      <a:cubicBezTo>
                        <a:pt x="132532" y="165715"/>
                        <a:pt x="150288" y="140545"/>
                        <a:pt x="150288" y="1405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0" name="Google Shape;12710;p17"/>
                <p:cNvSpPr/>
                <p:nvPr/>
              </p:nvSpPr>
              <p:spPr>
                <a:xfrm>
                  <a:off x="2603745" y="2300088"/>
                  <a:ext cx="163154" cy="148300"/>
                </a:xfrm>
                <a:custGeom>
                  <a:avLst/>
                  <a:gdLst/>
                  <a:ahLst/>
                  <a:cxnLst/>
                  <a:rect l="l" t="t" r="r" b="b"/>
                  <a:pathLst>
                    <a:path w="163154" h="148300" extrusionOk="0">
                      <a:moveTo>
                        <a:pt x="26029" y="0"/>
                      </a:moveTo>
                      <a:cubicBezTo>
                        <a:pt x="26029" y="0"/>
                        <a:pt x="42686" y="41290"/>
                        <a:pt x="55109" y="59490"/>
                      </a:cubicBezTo>
                      <a:cubicBezTo>
                        <a:pt x="62051" y="69639"/>
                        <a:pt x="67486" y="75842"/>
                        <a:pt x="67486" y="75842"/>
                      </a:cubicBezTo>
                      <a:cubicBezTo>
                        <a:pt x="67486" y="75842"/>
                        <a:pt x="61921" y="74391"/>
                        <a:pt x="49221" y="68244"/>
                      </a:cubicBezTo>
                      <a:cubicBezTo>
                        <a:pt x="36521" y="62097"/>
                        <a:pt x="16694" y="51245"/>
                        <a:pt x="16694" y="51245"/>
                      </a:cubicBezTo>
                      <a:cubicBezTo>
                        <a:pt x="16694" y="51245"/>
                        <a:pt x="32916" y="64352"/>
                        <a:pt x="46374" y="71876"/>
                      </a:cubicBezTo>
                      <a:cubicBezTo>
                        <a:pt x="59833" y="79410"/>
                        <a:pt x="70536" y="81351"/>
                        <a:pt x="70536" y="81351"/>
                      </a:cubicBezTo>
                      <a:cubicBezTo>
                        <a:pt x="70536" y="81351"/>
                        <a:pt x="75888" y="90816"/>
                        <a:pt x="82516" y="98960"/>
                      </a:cubicBezTo>
                      <a:cubicBezTo>
                        <a:pt x="89152" y="107094"/>
                        <a:pt x="97065" y="113915"/>
                        <a:pt x="97065" y="113915"/>
                      </a:cubicBezTo>
                      <a:lnTo>
                        <a:pt x="67929" y="110477"/>
                      </a:lnTo>
                      <a:cubicBezTo>
                        <a:pt x="67929" y="110477"/>
                        <a:pt x="66210" y="104173"/>
                        <a:pt x="57827" y="96658"/>
                      </a:cubicBezTo>
                      <a:cubicBezTo>
                        <a:pt x="49443" y="89143"/>
                        <a:pt x="34404" y="80417"/>
                        <a:pt x="34404" y="80417"/>
                      </a:cubicBezTo>
                      <a:cubicBezTo>
                        <a:pt x="34404" y="80417"/>
                        <a:pt x="46337" y="90705"/>
                        <a:pt x="53168" y="97601"/>
                      </a:cubicBezTo>
                      <a:cubicBezTo>
                        <a:pt x="59999" y="104506"/>
                        <a:pt x="61737" y="108027"/>
                        <a:pt x="61737" y="108027"/>
                      </a:cubicBezTo>
                      <a:lnTo>
                        <a:pt x="34857" y="101039"/>
                      </a:lnTo>
                      <a:lnTo>
                        <a:pt x="0" y="90308"/>
                      </a:lnTo>
                      <a:lnTo>
                        <a:pt x="32722" y="104543"/>
                      </a:lnTo>
                      <a:cubicBezTo>
                        <a:pt x="32722" y="104543"/>
                        <a:pt x="31095" y="107722"/>
                        <a:pt x="24218" y="109543"/>
                      </a:cubicBezTo>
                      <a:cubicBezTo>
                        <a:pt x="17331" y="111364"/>
                        <a:pt x="5186" y="111808"/>
                        <a:pt x="5186" y="111808"/>
                      </a:cubicBezTo>
                      <a:cubicBezTo>
                        <a:pt x="5186" y="111808"/>
                        <a:pt x="18246" y="113509"/>
                        <a:pt x="26667" y="112159"/>
                      </a:cubicBezTo>
                      <a:cubicBezTo>
                        <a:pt x="35097" y="110819"/>
                        <a:pt x="38887" y="106428"/>
                        <a:pt x="38887" y="106428"/>
                      </a:cubicBezTo>
                      <a:lnTo>
                        <a:pt x="60405" y="111789"/>
                      </a:lnTo>
                      <a:lnTo>
                        <a:pt x="72597" y="115339"/>
                      </a:lnTo>
                      <a:cubicBezTo>
                        <a:pt x="72597" y="115339"/>
                        <a:pt x="70250" y="120164"/>
                        <a:pt x="62273" y="125220"/>
                      </a:cubicBezTo>
                      <a:cubicBezTo>
                        <a:pt x="54305" y="130285"/>
                        <a:pt x="40699" y="135591"/>
                        <a:pt x="40699" y="135591"/>
                      </a:cubicBezTo>
                      <a:cubicBezTo>
                        <a:pt x="40699" y="135591"/>
                        <a:pt x="55174" y="133779"/>
                        <a:pt x="64852" y="129130"/>
                      </a:cubicBezTo>
                      <a:cubicBezTo>
                        <a:pt x="74529" y="124471"/>
                        <a:pt x="79410" y="116984"/>
                        <a:pt x="79410" y="116984"/>
                      </a:cubicBezTo>
                      <a:lnTo>
                        <a:pt x="100947" y="118796"/>
                      </a:lnTo>
                      <a:cubicBezTo>
                        <a:pt x="100947" y="118796"/>
                        <a:pt x="104922" y="123399"/>
                        <a:pt x="113296" y="130775"/>
                      </a:cubicBezTo>
                      <a:cubicBezTo>
                        <a:pt x="121671" y="138142"/>
                        <a:pt x="134445" y="148300"/>
                        <a:pt x="134445" y="148300"/>
                      </a:cubicBezTo>
                      <a:lnTo>
                        <a:pt x="143661" y="141525"/>
                      </a:lnTo>
                      <a:cubicBezTo>
                        <a:pt x="143661" y="141525"/>
                        <a:pt x="129879" y="134408"/>
                        <a:pt x="120256" y="127549"/>
                      </a:cubicBezTo>
                      <a:cubicBezTo>
                        <a:pt x="110643" y="120682"/>
                        <a:pt x="105190" y="114063"/>
                        <a:pt x="105190" y="114063"/>
                      </a:cubicBezTo>
                      <a:lnTo>
                        <a:pt x="111466" y="100457"/>
                      </a:lnTo>
                      <a:cubicBezTo>
                        <a:pt x="111466" y="100457"/>
                        <a:pt x="122484" y="105014"/>
                        <a:pt x="135064" y="104589"/>
                      </a:cubicBezTo>
                      <a:cubicBezTo>
                        <a:pt x="147645" y="104173"/>
                        <a:pt x="163155" y="100540"/>
                        <a:pt x="163155" y="100540"/>
                      </a:cubicBezTo>
                      <a:cubicBezTo>
                        <a:pt x="163155" y="100540"/>
                        <a:pt x="147330" y="102463"/>
                        <a:pt x="135018" y="101252"/>
                      </a:cubicBezTo>
                      <a:cubicBezTo>
                        <a:pt x="122715" y="100041"/>
                        <a:pt x="113000" y="96224"/>
                        <a:pt x="113000" y="96224"/>
                      </a:cubicBezTo>
                      <a:lnTo>
                        <a:pt x="121855" y="74446"/>
                      </a:lnTo>
                      <a:cubicBezTo>
                        <a:pt x="121855" y="74446"/>
                        <a:pt x="127919" y="75102"/>
                        <a:pt x="134306" y="70259"/>
                      </a:cubicBezTo>
                      <a:cubicBezTo>
                        <a:pt x="140693" y="65415"/>
                        <a:pt x="147395" y="55072"/>
                        <a:pt x="147395" y="55072"/>
                      </a:cubicBezTo>
                      <a:cubicBezTo>
                        <a:pt x="147395" y="55072"/>
                        <a:pt x="138253" y="63668"/>
                        <a:pt x="132254" y="67587"/>
                      </a:cubicBezTo>
                      <a:cubicBezTo>
                        <a:pt x="126246" y="71507"/>
                        <a:pt x="123381" y="70758"/>
                        <a:pt x="123381" y="70758"/>
                      </a:cubicBezTo>
                      <a:lnTo>
                        <a:pt x="128381" y="26399"/>
                      </a:lnTo>
                      <a:cubicBezTo>
                        <a:pt x="128381" y="26399"/>
                        <a:pt x="121652" y="56218"/>
                        <a:pt x="117123" y="71026"/>
                      </a:cubicBezTo>
                      <a:cubicBezTo>
                        <a:pt x="113703" y="82192"/>
                        <a:pt x="111651" y="86019"/>
                        <a:pt x="111651" y="86019"/>
                      </a:cubicBezTo>
                      <a:cubicBezTo>
                        <a:pt x="111651" y="86019"/>
                        <a:pt x="107787" y="82331"/>
                        <a:pt x="103905" y="75786"/>
                      </a:cubicBezTo>
                      <a:cubicBezTo>
                        <a:pt x="100032" y="69242"/>
                        <a:pt x="96935" y="60627"/>
                        <a:pt x="96935" y="60627"/>
                      </a:cubicBezTo>
                      <a:cubicBezTo>
                        <a:pt x="96935" y="60627"/>
                        <a:pt x="97860" y="70324"/>
                        <a:pt x="100771" y="77691"/>
                      </a:cubicBezTo>
                      <a:cubicBezTo>
                        <a:pt x="103683" y="85067"/>
                        <a:pt x="108591" y="90123"/>
                        <a:pt x="108591" y="90123"/>
                      </a:cubicBezTo>
                      <a:lnTo>
                        <a:pt x="100577" y="109183"/>
                      </a:lnTo>
                      <a:cubicBezTo>
                        <a:pt x="100577" y="109183"/>
                        <a:pt x="93053" y="101160"/>
                        <a:pt x="87082" y="94282"/>
                      </a:cubicBezTo>
                      <a:cubicBezTo>
                        <a:pt x="81111" y="87405"/>
                        <a:pt x="76369" y="79234"/>
                        <a:pt x="76369" y="79234"/>
                      </a:cubicBezTo>
                      <a:cubicBezTo>
                        <a:pt x="76369" y="79234"/>
                        <a:pt x="80196" y="69991"/>
                        <a:pt x="81120" y="58464"/>
                      </a:cubicBezTo>
                      <a:cubicBezTo>
                        <a:pt x="82053" y="46929"/>
                        <a:pt x="80103" y="33110"/>
                        <a:pt x="80103" y="33110"/>
                      </a:cubicBezTo>
                      <a:cubicBezTo>
                        <a:pt x="80103" y="33110"/>
                        <a:pt x="79401" y="46032"/>
                        <a:pt x="77570" y="56144"/>
                      </a:cubicBezTo>
                      <a:cubicBezTo>
                        <a:pt x="75749" y="66247"/>
                        <a:pt x="72782" y="73531"/>
                        <a:pt x="72782" y="73531"/>
                      </a:cubicBezTo>
                      <a:cubicBezTo>
                        <a:pt x="72782" y="73531"/>
                        <a:pt x="67911" y="69880"/>
                        <a:pt x="58751" y="55830"/>
                      </a:cubicBezTo>
                      <a:cubicBezTo>
                        <a:pt x="46827" y="37547"/>
                        <a:pt x="26029" y="0"/>
                        <a:pt x="260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11" name="Google Shape;12711;p17"/>
              <p:cNvGrpSpPr/>
              <p:nvPr/>
            </p:nvGrpSpPr>
            <p:grpSpPr>
              <a:xfrm>
                <a:off x="2402822" y="2475934"/>
                <a:ext cx="309338" cy="203566"/>
                <a:chOff x="2402822" y="2475934"/>
                <a:chExt cx="309338" cy="203566"/>
              </a:xfrm>
            </p:grpSpPr>
            <p:sp>
              <p:nvSpPr>
                <p:cNvPr id="12712" name="Google Shape;12712;p17"/>
                <p:cNvSpPr/>
                <p:nvPr/>
              </p:nvSpPr>
              <p:spPr>
                <a:xfrm>
                  <a:off x="2402822" y="2475934"/>
                  <a:ext cx="193344" cy="203566"/>
                </a:xfrm>
                <a:custGeom>
                  <a:avLst/>
                  <a:gdLst/>
                  <a:ahLst/>
                  <a:cxnLst/>
                  <a:rect l="l" t="t" r="r" b="b"/>
                  <a:pathLst>
                    <a:path w="193344" h="203566" extrusionOk="0">
                      <a:moveTo>
                        <a:pt x="165447" y="94597"/>
                      </a:moveTo>
                      <a:cubicBezTo>
                        <a:pt x="165447" y="94597"/>
                        <a:pt x="190931" y="71405"/>
                        <a:pt x="192974" y="47076"/>
                      </a:cubicBezTo>
                      <a:cubicBezTo>
                        <a:pt x="196200" y="8772"/>
                        <a:pt x="177288" y="721"/>
                        <a:pt x="177288" y="721"/>
                      </a:cubicBezTo>
                      <a:cubicBezTo>
                        <a:pt x="177288" y="721"/>
                        <a:pt x="174940" y="28128"/>
                        <a:pt x="153671" y="26612"/>
                      </a:cubicBezTo>
                      <a:cubicBezTo>
                        <a:pt x="142634" y="25826"/>
                        <a:pt x="131579" y="12562"/>
                        <a:pt x="131579" y="12562"/>
                      </a:cubicBezTo>
                      <a:cubicBezTo>
                        <a:pt x="131579" y="12562"/>
                        <a:pt x="118121" y="17405"/>
                        <a:pt x="106742" y="14263"/>
                      </a:cubicBezTo>
                      <a:cubicBezTo>
                        <a:pt x="95364" y="11129"/>
                        <a:pt x="86065" y="0"/>
                        <a:pt x="86065" y="0"/>
                      </a:cubicBezTo>
                      <a:cubicBezTo>
                        <a:pt x="86065" y="0"/>
                        <a:pt x="80954" y="13440"/>
                        <a:pt x="81259" y="27360"/>
                      </a:cubicBezTo>
                      <a:cubicBezTo>
                        <a:pt x="81573" y="41281"/>
                        <a:pt x="87304" y="55691"/>
                        <a:pt x="87304" y="55691"/>
                      </a:cubicBezTo>
                      <a:cubicBezTo>
                        <a:pt x="87304" y="55691"/>
                        <a:pt x="79373" y="53196"/>
                        <a:pt x="71645" y="51855"/>
                      </a:cubicBezTo>
                      <a:cubicBezTo>
                        <a:pt x="63927" y="50515"/>
                        <a:pt x="56412" y="50340"/>
                        <a:pt x="56412" y="50340"/>
                      </a:cubicBezTo>
                      <a:cubicBezTo>
                        <a:pt x="56412" y="50340"/>
                        <a:pt x="55719" y="57466"/>
                        <a:pt x="56948" y="63511"/>
                      </a:cubicBezTo>
                      <a:cubicBezTo>
                        <a:pt x="58187" y="69566"/>
                        <a:pt x="61357" y="74529"/>
                        <a:pt x="61357" y="74529"/>
                      </a:cubicBezTo>
                      <a:cubicBezTo>
                        <a:pt x="61357" y="74529"/>
                        <a:pt x="42538" y="79169"/>
                        <a:pt x="27203" y="85131"/>
                      </a:cubicBezTo>
                      <a:cubicBezTo>
                        <a:pt x="11859" y="91084"/>
                        <a:pt x="0" y="98359"/>
                        <a:pt x="0" y="98359"/>
                      </a:cubicBezTo>
                      <a:cubicBezTo>
                        <a:pt x="0" y="98359"/>
                        <a:pt x="11711" y="110689"/>
                        <a:pt x="23765" y="118731"/>
                      </a:cubicBezTo>
                      <a:cubicBezTo>
                        <a:pt x="35818" y="126773"/>
                        <a:pt x="48204" y="130526"/>
                        <a:pt x="48204" y="130526"/>
                      </a:cubicBezTo>
                      <a:cubicBezTo>
                        <a:pt x="48204" y="130526"/>
                        <a:pt x="43370" y="134676"/>
                        <a:pt x="40144" y="139251"/>
                      </a:cubicBezTo>
                      <a:cubicBezTo>
                        <a:pt x="36918" y="143827"/>
                        <a:pt x="35310" y="148846"/>
                        <a:pt x="35310" y="148846"/>
                      </a:cubicBezTo>
                      <a:cubicBezTo>
                        <a:pt x="35310" y="148846"/>
                        <a:pt x="46485" y="151416"/>
                        <a:pt x="57762" y="149946"/>
                      </a:cubicBezTo>
                      <a:cubicBezTo>
                        <a:pt x="69030" y="148476"/>
                        <a:pt x="80390" y="142958"/>
                        <a:pt x="80390" y="142958"/>
                      </a:cubicBezTo>
                      <a:cubicBezTo>
                        <a:pt x="80390" y="142958"/>
                        <a:pt x="67366" y="159494"/>
                        <a:pt x="60877" y="174653"/>
                      </a:cubicBezTo>
                      <a:cubicBezTo>
                        <a:pt x="54388" y="189803"/>
                        <a:pt x="54434" y="203567"/>
                        <a:pt x="54434" y="203567"/>
                      </a:cubicBezTo>
                      <a:cubicBezTo>
                        <a:pt x="54434" y="203567"/>
                        <a:pt x="70231" y="190986"/>
                        <a:pt x="83653" y="187002"/>
                      </a:cubicBezTo>
                      <a:cubicBezTo>
                        <a:pt x="97074" y="183028"/>
                        <a:pt x="108111" y="187640"/>
                        <a:pt x="108111" y="187640"/>
                      </a:cubicBezTo>
                      <a:cubicBezTo>
                        <a:pt x="108111" y="187640"/>
                        <a:pt x="115598" y="163931"/>
                        <a:pt x="144344" y="169486"/>
                      </a:cubicBezTo>
                      <a:cubicBezTo>
                        <a:pt x="155741" y="171686"/>
                        <a:pt x="156999" y="181956"/>
                        <a:pt x="156999" y="181956"/>
                      </a:cubicBezTo>
                      <a:cubicBezTo>
                        <a:pt x="156999" y="181956"/>
                        <a:pt x="172768" y="166695"/>
                        <a:pt x="175430" y="144687"/>
                      </a:cubicBezTo>
                      <a:cubicBezTo>
                        <a:pt x="178092" y="122687"/>
                        <a:pt x="165447" y="94597"/>
                        <a:pt x="165447" y="9459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3" name="Google Shape;12713;p17"/>
                <p:cNvSpPr/>
                <p:nvPr/>
              </p:nvSpPr>
              <p:spPr>
                <a:xfrm>
                  <a:off x="2423453" y="2499930"/>
                  <a:ext cx="288707" cy="151295"/>
                </a:xfrm>
                <a:custGeom>
                  <a:avLst/>
                  <a:gdLst/>
                  <a:ahLst/>
                  <a:cxnLst/>
                  <a:rect l="l" t="t" r="r" b="b"/>
                  <a:pathLst>
                    <a:path w="288707" h="151295" extrusionOk="0">
                      <a:moveTo>
                        <a:pt x="0" y="76489"/>
                      </a:moveTo>
                      <a:cubicBezTo>
                        <a:pt x="0" y="76489"/>
                        <a:pt x="44017" y="83144"/>
                        <a:pt x="66007" y="81702"/>
                      </a:cubicBezTo>
                      <a:cubicBezTo>
                        <a:pt x="78273" y="80889"/>
                        <a:pt x="86379" y="79364"/>
                        <a:pt x="86379" y="79364"/>
                      </a:cubicBezTo>
                      <a:cubicBezTo>
                        <a:pt x="86379" y="79364"/>
                        <a:pt x="82303" y="83412"/>
                        <a:pt x="70555" y="91223"/>
                      </a:cubicBezTo>
                      <a:cubicBezTo>
                        <a:pt x="58797" y="99033"/>
                        <a:pt x="39377" y="110588"/>
                        <a:pt x="39377" y="110588"/>
                      </a:cubicBezTo>
                      <a:cubicBezTo>
                        <a:pt x="39377" y="110588"/>
                        <a:pt x="58908" y="103295"/>
                        <a:pt x="72237" y="95530"/>
                      </a:cubicBezTo>
                      <a:cubicBezTo>
                        <a:pt x="85556" y="87766"/>
                        <a:pt x="92674" y="79539"/>
                        <a:pt x="92674" y="79539"/>
                      </a:cubicBezTo>
                      <a:cubicBezTo>
                        <a:pt x="92674" y="79539"/>
                        <a:pt x="103544" y="79752"/>
                        <a:pt x="113934" y="78180"/>
                      </a:cubicBezTo>
                      <a:cubicBezTo>
                        <a:pt x="124314" y="76609"/>
                        <a:pt x="134204" y="73254"/>
                        <a:pt x="134204" y="73254"/>
                      </a:cubicBezTo>
                      <a:lnTo>
                        <a:pt x="116420" y="96593"/>
                      </a:lnTo>
                      <a:cubicBezTo>
                        <a:pt x="116420" y="96593"/>
                        <a:pt x="110125" y="94874"/>
                        <a:pt x="99394" y="98275"/>
                      </a:cubicBezTo>
                      <a:cubicBezTo>
                        <a:pt x="88662" y="101668"/>
                        <a:pt x="73494" y="110172"/>
                        <a:pt x="73494" y="110172"/>
                      </a:cubicBezTo>
                      <a:cubicBezTo>
                        <a:pt x="73494" y="110172"/>
                        <a:pt x="88422" y="105134"/>
                        <a:pt x="97841" y="102759"/>
                      </a:cubicBezTo>
                      <a:cubicBezTo>
                        <a:pt x="107260" y="100392"/>
                        <a:pt x="111170" y="100688"/>
                        <a:pt x="111170" y="100688"/>
                      </a:cubicBezTo>
                      <a:lnTo>
                        <a:pt x="91481" y="120275"/>
                      </a:lnTo>
                      <a:lnTo>
                        <a:pt x="64509" y="144825"/>
                      </a:lnTo>
                      <a:lnTo>
                        <a:pt x="93413" y="123889"/>
                      </a:lnTo>
                      <a:cubicBezTo>
                        <a:pt x="93413" y="123889"/>
                        <a:pt x="95327" y="126911"/>
                        <a:pt x="93395" y="133761"/>
                      </a:cubicBezTo>
                      <a:cubicBezTo>
                        <a:pt x="91454" y="140619"/>
                        <a:pt x="85667" y="151295"/>
                        <a:pt x="85667" y="151295"/>
                      </a:cubicBezTo>
                      <a:cubicBezTo>
                        <a:pt x="85667" y="151295"/>
                        <a:pt x="93765" y="140915"/>
                        <a:pt x="96898" y="132975"/>
                      </a:cubicBezTo>
                      <a:cubicBezTo>
                        <a:pt x="100022" y="125035"/>
                        <a:pt x="98174" y="119544"/>
                        <a:pt x="98174" y="119544"/>
                      </a:cubicBezTo>
                      <a:lnTo>
                        <a:pt x="113730" y="103738"/>
                      </a:lnTo>
                      <a:lnTo>
                        <a:pt x="122992" y="95049"/>
                      </a:lnTo>
                      <a:cubicBezTo>
                        <a:pt x="122992" y="95049"/>
                        <a:pt x="125950" y="99523"/>
                        <a:pt x="126246" y="108961"/>
                      </a:cubicBezTo>
                      <a:cubicBezTo>
                        <a:pt x="126551" y="118408"/>
                        <a:pt x="124203" y="132818"/>
                        <a:pt x="124203" y="132818"/>
                      </a:cubicBezTo>
                      <a:cubicBezTo>
                        <a:pt x="124203" y="132818"/>
                        <a:pt x="130008" y="119433"/>
                        <a:pt x="130923" y="108730"/>
                      </a:cubicBezTo>
                      <a:cubicBezTo>
                        <a:pt x="131838" y="98035"/>
                        <a:pt x="127863" y="90021"/>
                        <a:pt x="127863" y="90021"/>
                      </a:cubicBezTo>
                      <a:lnTo>
                        <a:pt x="140379" y="72403"/>
                      </a:lnTo>
                      <a:cubicBezTo>
                        <a:pt x="140379" y="72403"/>
                        <a:pt x="146369" y="71322"/>
                        <a:pt x="156971" y="67856"/>
                      </a:cubicBezTo>
                      <a:cubicBezTo>
                        <a:pt x="167582" y="64398"/>
                        <a:pt x="288707" y="39386"/>
                        <a:pt x="288707" y="39386"/>
                      </a:cubicBezTo>
                      <a:lnTo>
                        <a:pt x="279372" y="36030"/>
                      </a:lnTo>
                      <a:cubicBezTo>
                        <a:pt x="279372" y="36030"/>
                        <a:pt x="168543" y="55432"/>
                        <a:pt x="157738" y="60220"/>
                      </a:cubicBezTo>
                      <a:cubicBezTo>
                        <a:pt x="146933" y="65018"/>
                        <a:pt x="138465" y="66340"/>
                        <a:pt x="138465" y="66340"/>
                      </a:cubicBezTo>
                      <a:lnTo>
                        <a:pt x="129934" y="54018"/>
                      </a:lnTo>
                      <a:cubicBezTo>
                        <a:pt x="129934" y="54018"/>
                        <a:pt x="139473" y="46845"/>
                        <a:pt x="145509" y="35799"/>
                      </a:cubicBezTo>
                      <a:cubicBezTo>
                        <a:pt x="151545" y="24754"/>
                        <a:pt x="156305" y="9548"/>
                        <a:pt x="156305" y="9548"/>
                      </a:cubicBezTo>
                      <a:cubicBezTo>
                        <a:pt x="156305" y="9548"/>
                        <a:pt x="149909" y="24153"/>
                        <a:pt x="142606" y="34136"/>
                      </a:cubicBezTo>
                      <a:cubicBezTo>
                        <a:pt x="135304" y="44118"/>
                        <a:pt x="127078" y="50543"/>
                        <a:pt x="127078" y="50543"/>
                      </a:cubicBezTo>
                      <a:lnTo>
                        <a:pt x="112834" y="31843"/>
                      </a:lnTo>
                      <a:cubicBezTo>
                        <a:pt x="112834" y="31843"/>
                        <a:pt x="116485" y="26954"/>
                        <a:pt x="115560" y="18995"/>
                      </a:cubicBezTo>
                      <a:cubicBezTo>
                        <a:pt x="114636" y="11027"/>
                        <a:pt x="109136" y="0"/>
                        <a:pt x="109136" y="0"/>
                      </a:cubicBezTo>
                      <a:cubicBezTo>
                        <a:pt x="109136" y="0"/>
                        <a:pt x="111891" y="12238"/>
                        <a:pt x="112214" y="19402"/>
                      </a:cubicBezTo>
                      <a:cubicBezTo>
                        <a:pt x="112538" y="26565"/>
                        <a:pt x="110430" y="28654"/>
                        <a:pt x="110430" y="28654"/>
                      </a:cubicBezTo>
                      <a:lnTo>
                        <a:pt x="74788" y="1784"/>
                      </a:lnTo>
                      <a:cubicBezTo>
                        <a:pt x="74788" y="1784"/>
                        <a:pt x="97037" y="22739"/>
                        <a:pt x="107482" y="34173"/>
                      </a:cubicBezTo>
                      <a:cubicBezTo>
                        <a:pt x="115357" y="42797"/>
                        <a:pt x="117603" y="46512"/>
                        <a:pt x="117603" y="46512"/>
                      </a:cubicBezTo>
                      <a:cubicBezTo>
                        <a:pt x="117603" y="46512"/>
                        <a:pt x="112473" y="47973"/>
                        <a:pt x="104857" y="47982"/>
                      </a:cubicBezTo>
                      <a:cubicBezTo>
                        <a:pt x="97249" y="47991"/>
                        <a:pt x="88255" y="46272"/>
                        <a:pt x="88255" y="46272"/>
                      </a:cubicBezTo>
                      <a:cubicBezTo>
                        <a:pt x="88255" y="46272"/>
                        <a:pt x="97074" y="50404"/>
                        <a:pt x="104903" y="51652"/>
                      </a:cubicBezTo>
                      <a:cubicBezTo>
                        <a:pt x="112741" y="52890"/>
                        <a:pt x="119591" y="51236"/>
                        <a:pt x="119591" y="51236"/>
                      </a:cubicBezTo>
                      <a:lnTo>
                        <a:pt x="131921" y="67828"/>
                      </a:lnTo>
                      <a:cubicBezTo>
                        <a:pt x="131921" y="67828"/>
                        <a:pt x="121180" y="70222"/>
                        <a:pt x="112224" y="71867"/>
                      </a:cubicBezTo>
                      <a:cubicBezTo>
                        <a:pt x="103267" y="73522"/>
                        <a:pt x="93820" y="73439"/>
                        <a:pt x="93820" y="73439"/>
                      </a:cubicBezTo>
                      <a:cubicBezTo>
                        <a:pt x="93820" y="73439"/>
                        <a:pt x="87812" y="65452"/>
                        <a:pt x="78356" y="58788"/>
                      </a:cubicBezTo>
                      <a:cubicBezTo>
                        <a:pt x="68900" y="52114"/>
                        <a:pt x="56005" y="46771"/>
                        <a:pt x="56005" y="46771"/>
                      </a:cubicBezTo>
                      <a:cubicBezTo>
                        <a:pt x="56005" y="46771"/>
                        <a:pt x="66774" y="53944"/>
                        <a:pt x="74547" y="60655"/>
                      </a:cubicBezTo>
                      <a:cubicBezTo>
                        <a:pt x="82321" y="67375"/>
                        <a:pt x="87091" y="73633"/>
                        <a:pt x="87091" y="73633"/>
                      </a:cubicBezTo>
                      <a:cubicBezTo>
                        <a:pt x="87091" y="73633"/>
                        <a:pt x="81462" y="75962"/>
                        <a:pt x="64713" y="76701"/>
                      </a:cubicBezTo>
                      <a:cubicBezTo>
                        <a:pt x="42898" y="77672"/>
                        <a:pt x="0" y="76489"/>
                        <a:pt x="0" y="764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14" name="Google Shape;12714;p17"/>
              <p:cNvGrpSpPr/>
              <p:nvPr/>
            </p:nvGrpSpPr>
            <p:grpSpPr>
              <a:xfrm>
                <a:off x="2752813" y="2316551"/>
                <a:ext cx="274870" cy="233792"/>
                <a:chOff x="2752813" y="2316551"/>
                <a:chExt cx="274870" cy="233792"/>
              </a:xfrm>
            </p:grpSpPr>
            <p:sp>
              <p:nvSpPr>
                <p:cNvPr id="12715" name="Google Shape;12715;p17"/>
                <p:cNvSpPr/>
                <p:nvPr/>
              </p:nvSpPr>
              <p:spPr>
                <a:xfrm>
                  <a:off x="2845665" y="2316551"/>
                  <a:ext cx="182018" cy="233792"/>
                </a:xfrm>
                <a:custGeom>
                  <a:avLst/>
                  <a:gdLst/>
                  <a:ahLst/>
                  <a:cxnLst/>
                  <a:rect l="l" t="t" r="r" b="b"/>
                  <a:pathLst>
                    <a:path w="182018" h="233792" extrusionOk="0">
                      <a:moveTo>
                        <a:pt x="29521" y="142135"/>
                      </a:moveTo>
                      <a:cubicBezTo>
                        <a:pt x="29521" y="142135"/>
                        <a:pt x="14334" y="173064"/>
                        <a:pt x="21368" y="196440"/>
                      </a:cubicBezTo>
                      <a:cubicBezTo>
                        <a:pt x="32442" y="233256"/>
                        <a:pt x="52990" y="233792"/>
                        <a:pt x="52990" y="233792"/>
                      </a:cubicBezTo>
                      <a:cubicBezTo>
                        <a:pt x="52990" y="233792"/>
                        <a:pt x="45105" y="207449"/>
                        <a:pt x="65441" y="201043"/>
                      </a:cubicBezTo>
                      <a:cubicBezTo>
                        <a:pt x="75997" y="197725"/>
                        <a:pt x="91156" y="205988"/>
                        <a:pt x="91156" y="205988"/>
                      </a:cubicBezTo>
                      <a:cubicBezTo>
                        <a:pt x="91156" y="205988"/>
                        <a:pt x="101897" y="196542"/>
                        <a:pt x="113627" y="195285"/>
                      </a:cubicBezTo>
                      <a:cubicBezTo>
                        <a:pt x="125366" y="194028"/>
                        <a:pt x="138093" y="200960"/>
                        <a:pt x="138093" y="200960"/>
                      </a:cubicBezTo>
                      <a:cubicBezTo>
                        <a:pt x="138093" y="200960"/>
                        <a:pt x="137918" y="186577"/>
                        <a:pt x="132520" y="173748"/>
                      </a:cubicBezTo>
                      <a:cubicBezTo>
                        <a:pt x="127112" y="160909"/>
                        <a:pt x="116483" y="149613"/>
                        <a:pt x="116483" y="149613"/>
                      </a:cubicBezTo>
                      <a:cubicBezTo>
                        <a:pt x="116483" y="149613"/>
                        <a:pt x="124783" y="149022"/>
                        <a:pt x="132455" y="147432"/>
                      </a:cubicBezTo>
                      <a:cubicBezTo>
                        <a:pt x="140136" y="145842"/>
                        <a:pt x="147180" y="143244"/>
                        <a:pt x="147180" y="143244"/>
                      </a:cubicBezTo>
                      <a:cubicBezTo>
                        <a:pt x="147180" y="143244"/>
                        <a:pt x="145220" y="136358"/>
                        <a:pt x="141846" y="131191"/>
                      </a:cubicBezTo>
                      <a:cubicBezTo>
                        <a:pt x="138473" y="126015"/>
                        <a:pt x="133703" y="122558"/>
                        <a:pt x="133703" y="122558"/>
                      </a:cubicBezTo>
                      <a:cubicBezTo>
                        <a:pt x="133703" y="122558"/>
                        <a:pt x="149500" y="111327"/>
                        <a:pt x="161581" y="100152"/>
                      </a:cubicBezTo>
                      <a:cubicBezTo>
                        <a:pt x="173653" y="88977"/>
                        <a:pt x="182018" y="77857"/>
                        <a:pt x="182018" y="77857"/>
                      </a:cubicBezTo>
                      <a:cubicBezTo>
                        <a:pt x="182018" y="77857"/>
                        <a:pt x="166591" y="70693"/>
                        <a:pt x="152430" y="67643"/>
                      </a:cubicBezTo>
                      <a:cubicBezTo>
                        <a:pt x="138269" y="64593"/>
                        <a:pt x="125366" y="65646"/>
                        <a:pt x="125366" y="65646"/>
                      </a:cubicBezTo>
                      <a:cubicBezTo>
                        <a:pt x="125366" y="65646"/>
                        <a:pt x="128342" y="60017"/>
                        <a:pt x="129654" y="54573"/>
                      </a:cubicBezTo>
                      <a:cubicBezTo>
                        <a:pt x="130976" y="49129"/>
                        <a:pt x="130634" y="43878"/>
                        <a:pt x="130634" y="43878"/>
                      </a:cubicBezTo>
                      <a:cubicBezTo>
                        <a:pt x="130634" y="43878"/>
                        <a:pt x="119293" y="45588"/>
                        <a:pt x="109347" y="51097"/>
                      </a:cubicBezTo>
                      <a:cubicBezTo>
                        <a:pt x="99401" y="56606"/>
                        <a:pt x="90869" y="65914"/>
                        <a:pt x="90869" y="65914"/>
                      </a:cubicBezTo>
                      <a:cubicBezTo>
                        <a:pt x="90869" y="65914"/>
                        <a:pt x="96905" y="45736"/>
                        <a:pt x="97376" y="29265"/>
                      </a:cubicBezTo>
                      <a:cubicBezTo>
                        <a:pt x="97848" y="12784"/>
                        <a:pt x="92746" y="0"/>
                        <a:pt x="92746" y="0"/>
                      </a:cubicBezTo>
                      <a:cubicBezTo>
                        <a:pt x="92746" y="0"/>
                        <a:pt x="82670" y="17507"/>
                        <a:pt x="71652" y="26140"/>
                      </a:cubicBezTo>
                      <a:cubicBezTo>
                        <a:pt x="60634" y="34773"/>
                        <a:pt x="48673" y="34533"/>
                        <a:pt x="48673" y="34533"/>
                      </a:cubicBezTo>
                      <a:cubicBezTo>
                        <a:pt x="48673" y="34533"/>
                        <a:pt x="50411" y="59333"/>
                        <a:pt x="21636" y="64731"/>
                      </a:cubicBezTo>
                      <a:cubicBezTo>
                        <a:pt x="10230" y="66866"/>
                        <a:pt x="5285" y="57780"/>
                        <a:pt x="5285" y="57780"/>
                      </a:cubicBezTo>
                      <a:cubicBezTo>
                        <a:pt x="5285" y="57780"/>
                        <a:pt x="-3783" y="77765"/>
                        <a:pt x="1837" y="99209"/>
                      </a:cubicBezTo>
                      <a:cubicBezTo>
                        <a:pt x="7448" y="120654"/>
                        <a:pt x="29521" y="142135"/>
                        <a:pt x="29521" y="14213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6" name="Google Shape;12716;p17"/>
                <p:cNvSpPr/>
                <p:nvPr/>
              </p:nvSpPr>
              <p:spPr>
                <a:xfrm>
                  <a:off x="2752813" y="2360152"/>
                  <a:ext cx="254894" cy="180421"/>
                </a:xfrm>
                <a:custGeom>
                  <a:avLst/>
                  <a:gdLst/>
                  <a:ahLst/>
                  <a:cxnLst/>
                  <a:rect l="l" t="t" r="r" b="b"/>
                  <a:pathLst>
                    <a:path w="254894" h="180421" extrusionOk="0">
                      <a:moveTo>
                        <a:pt x="254895" y="39867"/>
                      </a:moveTo>
                      <a:cubicBezTo>
                        <a:pt x="254895" y="39867"/>
                        <a:pt x="211507" y="49840"/>
                        <a:pt x="191587" y="59259"/>
                      </a:cubicBezTo>
                      <a:cubicBezTo>
                        <a:pt x="180477" y="64519"/>
                        <a:pt x="173498" y="68918"/>
                        <a:pt x="173498" y="68918"/>
                      </a:cubicBezTo>
                      <a:cubicBezTo>
                        <a:pt x="173498" y="68918"/>
                        <a:pt x="175800" y="63650"/>
                        <a:pt x="183869" y="52068"/>
                      </a:cubicBezTo>
                      <a:cubicBezTo>
                        <a:pt x="191929" y="40495"/>
                        <a:pt x="205748" y="22609"/>
                        <a:pt x="205748" y="22609"/>
                      </a:cubicBezTo>
                      <a:cubicBezTo>
                        <a:pt x="205748" y="22609"/>
                        <a:pt x="190265" y="36567"/>
                        <a:pt x="180717" y="48685"/>
                      </a:cubicBezTo>
                      <a:cubicBezTo>
                        <a:pt x="171178" y="60803"/>
                        <a:pt x="167582" y="71063"/>
                        <a:pt x="167582" y="71063"/>
                      </a:cubicBezTo>
                      <a:cubicBezTo>
                        <a:pt x="167582" y="71063"/>
                        <a:pt x="157396" y="74862"/>
                        <a:pt x="148310" y="80140"/>
                      </a:cubicBezTo>
                      <a:cubicBezTo>
                        <a:pt x="139233" y="85418"/>
                        <a:pt x="131265" y="92166"/>
                        <a:pt x="131265" y="92166"/>
                      </a:cubicBezTo>
                      <a:lnTo>
                        <a:pt x="139224" y="63927"/>
                      </a:lnTo>
                      <a:cubicBezTo>
                        <a:pt x="139224" y="63927"/>
                        <a:pt x="145713" y="63215"/>
                        <a:pt x="154457" y="56107"/>
                      </a:cubicBezTo>
                      <a:cubicBezTo>
                        <a:pt x="163192" y="49008"/>
                        <a:pt x="174173" y="35522"/>
                        <a:pt x="174173" y="35522"/>
                      </a:cubicBezTo>
                      <a:cubicBezTo>
                        <a:pt x="174173" y="35522"/>
                        <a:pt x="162138" y="45699"/>
                        <a:pt x="154253" y="51365"/>
                      </a:cubicBezTo>
                      <a:cubicBezTo>
                        <a:pt x="146359" y="57032"/>
                        <a:pt x="142616" y="58187"/>
                        <a:pt x="142616" y="58187"/>
                      </a:cubicBezTo>
                      <a:lnTo>
                        <a:pt x="153727" y="32740"/>
                      </a:lnTo>
                      <a:lnTo>
                        <a:pt x="169791" y="0"/>
                      </a:lnTo>
                      <a:lnTo>
                        <a:pt x="150602" y="30087"/>
                      </a:lnTo>
                      <a:cubicBezTo>
                        <a:pt x="150602" y="30087"/>
                        <a:pt x="147718" y="27980"/>
                        <a:pt x="146997" y="20899"/>
                      </a:cubicBezTo>
                      <a:cubicBezTo>
                        <a:pt x="146285" y="13810"/>
                        <a:pt x="147746" y="1747"/>
                        <a:pt x="147746" y="1747"/>
                      </a:cubicBezTo>
                      <a:cubicBezTo>
                        <a:pt x="147746" y="1747"/>
                        <a:pt x="144021" y="14383"/>
                        <a:pt x="144030" y="22914"/>
                      </a:cubicBezTo>
                      <a:cubicBezTo>
                        <a:pt x="144039" y="31446"/>
                        <a:pt x="147774" y="35883"/>
                        <a:pt x="147774" y="35883"/>
                      </a:cubicBezTo>
                      <a:lnTo>
                        <a:pt x="139104" y="56292"/>
                      </a:lnTo>
                      <a:lnTo>
                        <a:pt x="133687" y="67772"/>
                      </a:lnTo>
                      <a:cubicBezTo>
                        <a:pt x="133687" y="67772"/>
                        <a:pt x="129296" y="64704"/>
                        <a:pt x="125543" y="56033"/>
                      </a:cubicBezTo>
                      <a:cubicBezTo>
                        <a:pt x="121800" y="47363"/>
                        <a:pt x="118694" y="33100"/>
                        <a:pt x="118694" y="33100"/>
                      </a:cubicBezTo>
                      <a:cubicBezTo>
                        <a:pt x="118694" y="33100"/>
                        <a:pt x="118204" y="47677"/>
                        <a:pt x="121282" y="57965"/>
                      </a:cubicBezTo>
                      <a:cubicBezTo>
                        <a:pt x="124360" y="68253"/>
                        <a:pt x="130997" y="74243"/>
                        <a:pt x="130997" y="74243"/>
                      </a:cubicBezTo>
                      <a:lnTo>
                        <a:pt x="125830" y="95225"/>
                      </a:lnTo>
                      <a:cubicBezTo>
                        <a:pt x="125830" y="95225"/>
                        <a:pt x="120663" y="98433"/>
                        <a:pt x="112067" y="105550"/>
                      </a:cubicBezTo>
                      <a:cubicBezTo>
                        <a:pt x="108379" y="108600"/>
                        <a:pt x="81332" y="114368"/>
                        <a:pt x="58353" y="129620"/>
                      </a:cubicBezTo>
                      <a:cubicBezTo>
                        <a:pt x="27832" y="149881"/>
                        <a:pt x="0" y="180421"/>
                        <a:pt x="0" y="180421"/>
                      </a:cubicBezTo>
                      <a:lnTo>
                        <a:pt x="9918" y="180107"/>
                      </a:lnTo>
                      <a:cubicBezTo>
                        <a:pt x="9918" y="180107"/>
                        <a:pt x="34052" y="151868"/>
                        <a:pt x="61487" y="134509"/>
                      </a:cubicBezTo>
                      <a:cubicBezTo>
                        <a:pt x="84068" y="120228"/>
                        <a:pt x="110421" y="116734"/>
                        <a:pt x="114165" y="112936"/>
                      </a:cubicBezTo>
                      <a:cubicBezTo>
                        <a:pt x="122447" y="104506"/>
                        <a:pt x="129842" y="100161"/>
                        <a:pt x="129842" y="100161"/>
                      </a:cubicBezTo>
                      <a:lnTo>
                        <a:pt x="142302" y="108489"/>
                      </a:lnTo>
                      <a:cubicBezTo>
                        <a:pt x="142302" y="108489"/>
                        <a:pt x="136062" y="118657"/>
                        <a:pt x="134509" y="131154"/>
                      </a:cubicBezTo>
                      <a:cubicBezTo>
                        <a:pt x="132957" y="143642"/>
                        <a:pt x="134103" y="159531"/>
                        <a:pt x="134103" y="159531"/>
                      </a:cubicBezTo>
                      <a:cubicBezTo>
                        <a:pt x="134103" y="159531"/>
                        <a:pt x="134694" y="143605"/>
                        <a:pt x="137819" y="131635"/>
                      </a:cubicBezTo>
                      <a:cubicBezTo>
                        <a:pt x="140943" y="119665"/>
                        <a:pt x="146230" y="110671"/>
                        <a:pt x="146230" y="110671"/>
                      </a:cubicBezTo>
                      <a:lnTo>
                        <a:pt x="166353" y="122826"/>
                      </a:lnTo>
                      <a:cubicBezTo>
                        <a:pt x="166353" y="122826"/>
                        <a:pt x="164754" y="128723"/>
                        <a:pt x="168544" y="135785"/>
                      </a:cubicBezTo>
                      <a:cubicBezTo>
                        <a:pt x="172324" y="142856"/>
                        <a:pt x="181484" y="151092"/>
                        <a:pt x="181484" y="151092"/>
                      </a:cubicBezTo>
                      <a:cubicBezTo>
                        <a:pt x="181484" y="151092"/>
                        <a:pt x="174422" y="140721"/>
                        <a:pt x="171492" y="134177"/>
                      </a:cubicBezTo>
                      <a:cubicBezTo>
                        <a:pt x="168562" y="127633"/>
                        <a:pt x="169764" y="124915"/>
                        <a:pt x="169764" y="124915"/>
                      </a:cubicBezTo>
                      <a:lnTo>
                        <a:pt x="212782" y="136811"/>
                      </a:lnTo>
                      <a:cubicBezTo>
                        <a:pt x="212782" y="136811"/>
                        <a:pt x="184387" y="125497"/>
                        <a:pt x="170475" y="118694"/>
                      </a:cubicBezTo>
                      <a:cubicBezTo>
                        <a:pt x="159975" y="113573"/>
                        <a:pt x="156527" y="110939"/>
                        <a:pt x="156527" y="110939"/>
                      </a:cubicBezTo>
                      <a:cubicBezTo>
                        <a:pt x="156527" y="110939"/>
                        <a:pt x="160770" y="107704"/>
                        <a:pt x="167841" y="104894"/>
                      </a:cubicBezTo>
                      <a:cubicBezTo>
                        <a:pt x="174912" y="102093"/>
                        <a:pt x="183906" y="100383"/>
                        <a:pt x="183906" y="100383"/>
                      </a:cubicBezTo>
                      <a:cubicBezTo>
                        <a:pt x="183906" y="100383"/>
                        <a:pt x="174191" y="99782"/>
                        <a:pt x="166455" y="101501"/>
                      </a:cubicBezTo>
                      <a:cubicBezTo>
                        <a:pt x="158708" y="103221"/>
                        <a:pt x="152950" y="107278"/>
                        <a:pt x="152950" y="107278"/>
                      </a:cubicBezTo>
                      <a:lnTo>
                        <a:pt x="135378" y="96371"/>
                      </a:lnTo>
                      <a:cubicBezTo>
                        <a:pt x="135378" y="96371"/>
                        <a:pt x="144483" y="90197"/>
                        <a:pt x="152220" y="85381"/>
                      </a:cubicBezTo>
                      <a:cubicBezTo>
                        <a:pt x="159947" y="80556"/>
                        <a:pt x="168756" y="77164"/>
                        <a:pt x="168756" y="77164"/>
                      </a:cubicBezTo>
                      <a:cubicBezTo>
                        <a:pt x="168756" y="77164"/>
                        <a:pt x="177278" y="82377"/>
                        <a:pt x="188528" y="85113"/>
                      </a:cubicBezTo>
                      <a:cubicBezTo>
                        <a:pt x="199768" y="87840"/>
                        <a:pt x="213725" y="88071"/>
                        <a:pt x="213725" y="88071"/>
                      </a:cubicBezTo>
                      <a:cubicBezTo>
                        <a:pt x="213725" y="88071"/>
                        <a:pt x="201071" y="85363"/>
                        <a:pt x="191375" y="81970"/>
                      </a:cubicBezTo>
                      <a:cubicBezTo>
                        <a:pt x="181678" y="78578"/>
                        <a:pt x="174949" y="74511"/>
                        <a:pt x="174949" y="74511"/>
                      </a:cubicBezTo>
                      <a:cubicBezTo>
                        <a:pt x="174949" y="74511"/>
                        <a:pt x="179321" y="70268"/>
                        <a:pt x="194628" y="63428"/>
                      </a:cubicBezTo>
                      <a:cubicBezTo>
                        <a:pt x="214566" y="54517"/>
                        <a:pt x="254895" y="39867"/>
                        <a:pt x="254895"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17" name="Google Shape;12717;p17"/>
              <p:cNvGrpSpPr/>
              <p:nvPr/>
            </p:nvGrpSpPr>
            <p:grpSpPr>
              <a:xfrm>
                <a:off x="1451933" y="2980691"/>
                <a:ext cx="335881" cy="290588"/>
                <a:chOff x="1451933" y="2980691"/>
                <a:chExt cx="335881" cy="290588"/>
              </a:xfrm>
            </p:grpSpPr>
            <p:sp>
              <p:nvSpPr>
                <p:cNvPr id="12718" name="Google Shape;12718;p17"/>
                <p:cNvSpPr/>
                <p:nvPr/>
              </p:nvSpPr>
              <p:spPr>
                <a:xfrm>
                  <a:off x="1451933" y="2980691"/>
                  <a:ext cx="335881" cy="290588"/>
                </a:xfrm>
                <a:custGeom>
                  <a:avLst/>
                  <a:gdLst/>
                  <a:ahLst/>
                  <a:cxnLst/>
                  <a:rect l="l" t="t" r="r" b="b"/>
                  <a:pathLst>
                    <a:path w="335881" h="290588" extrusionOk="0">
                      <a:moveTo>
                        <a:pt x="96848" y="83555"/>
                      </a:moveTo>
                      <a:cubicBezTo>
                        <a:pt x="96848" y="83555"/>
                        <a:pt x="43449" y="76013"/>
                        <a:pt x="21117" y="99592"/>
                      </a:cubicBezTo>
                      <a:cubicBezTo>
                        <a:pt x="-14045" y="136723"/>
                        <a:pt x="5320" y="169519"/>
                        <a:pt x="5320" y="169519"/>
                      </a:cubicBezTo>
                      <a:cubicBezTo>
                        <a:pt x="5320" y="169519"/>
                        <a:pt x="30517" y="143018"/>
                        <a:pt x="58331" y="171774"/>
                      </a:cubicBezTo>
                      <a:cubicBezTo>
                        <a:pt x="72760" y="186702"/>
                        <a:pt x="77215" y="215089"/>
                        <a:pt x="77215" y="215089"/>
                      </a:cubicBezTo>
                      <a:cubicBezTo>
                        <a:pt x="77215" y="215089"/>
                        <a:pt x="99473" y="227049"/>
                        <a:pt x="112488" y="244944"/>
                      </a:cubicBezTo>
                      <a:cubicBezTo>
                        <a:pt x="125493" y="262849"/>
                        <a:pt x="129246" y="286678"/>
                        <a:pt x="129246" y="286678"/>
                      </a:cubicBezTo>
                      <a:cubicBezTo>
                        <a:pt x="129246" y="286678"/>
                        <a:pt x="147021" y="278748"/>
                        <a:pt x="157780" y="263357"/>
                      </a:cubicBezTo>
                      <a:cubicBezTo>
                        <a:pt x="168539" y="247976"/>
                        <a:pt x="172274" y="225136"/>
                        <a:pt x="172274" y="225136"/>
                      </a:cubicBezTo>
                      <a:cubicBezTo>
                        <a:pt x="172274" y="225136"/>
                        <a:pt x="181101" y="237947"/>
                        <a:pt x="190566" y="249243"/>
                      </a:cubicBezTo>
                      <a:cubicBezTo>
                        <a:pt x="200031" y="260538"/>
                        <a:pt x="210144" y="270317"/>
                        <a:pt x="210144" y="270317"/>
                      </a:cubicBezTo>
                      <a:cubicBezTo>
                        <a:pt x="210144" y="270317"/>
                        <a:pt x="216817" y="263533"/>
                        <a:pt x="219988" y="255445"/>
                      </a:cubicBezTo>
                      <a:cubicBezTo>
                        <a:pt x="223158" y="247357"/>
                        <a:pt x="222816" y="237957"/>
                        <a:pt x="222816" y="237957"/>
                      </a:cubicBezTo>
                      <a:cubicBezTo>
                        <a:pt x="222816" y="237957"/>
                        <a:pt x="252238" y="256970"/>
                        <a:pt x="277953" y="270133"/>
                      </a:cubicBezTo>
                      <a:cubicBezTo>
                        <a:pt x="303677" y="283286"/>
                        <a:pt x="325713" y="290588"/>
                        <a:pt x="325713" y="290588"/>
                      </a:cubicBezTo>
                      <a:cubicBezTo>
                        <a:pt x="325713" y="290588"/>
                        <a:pt x="319622" y="262368"/>
                        <a:pt x="309621" y="238335"/>
                      </a:cubicBezTo>
                      <a:cubicBezTo>
                        <a:pt x="299629" y="214303"/>
                        <a:pt x="285745" y="194448"/>
                        <a:pt x="285745" y="194448"/>
                      </a:cubicBezTo>
                      <a:cubicBezTo>
                        <a:pt x="285745" y="194448"/>
                        <a:pt x="295673" y="196158"/>
                        <a:pt x="303742" y="195335"/>
                      </a:cubicBezTo>
                      <a:cubicBezTo>
                        <a:pt x="311821" y="194522"/>
                        <a:pt x="318051" y="191185"/>
                        <a:pt x="318051" y="191185"/>
                      </a:cubicBezTo>
                      <a:cubicBezTo>
                        <a:pt x="318051" y="191185"/>
                        <a:pt x="304851" y="174150"/>
                        <a:pt x="288287" y="161347"/>
                      </a:cubicBezTo>
                      <a:cubicBezTo>
                        <a:pt x="271723" y="148555"/>
                        <a:pt x="251785" y="139995"/>
                        <a:pt x="251785" y="139995"/>
                      </a:cubicBezTo>
                      <a:cubicBezTo>
                        <a:pt x="251785" y="139995"/>
                        <a:pt x="282843" y="138803"/>
                        <a:pt x="303871" y="130770"/>
                      </a:cubicBezTo>
                      <a:cubicBezTo>
                        <a:pt x="324900" y="122738"/>
                        <a:pt x="335881" y="107856"/>
                        <a:pt x="335881" y="107856"/>
                      </a:cubicBezTo>
                      <a:cubicBezTo>
                        <a:pt x="335881" y="107856"/>
                        <a:pt x="304214" y="101238"/>
                        <a:pt x="282704" y="88408"/>
                      </a:cubicBezTo>
                      <a:cubicBezTo>
                        <a:pt x="261186" y="75569"/>
                        <a:pt x="249816" y="56519"/>
                        <a:pt x="249816" y="56519"/>
                      </a:cubicBezTo>
                      <a:cubicBezTo>
                        <a:pt x="249816" y="56519"/>
                        <a:pt x="220561" y="72491"/>
                        <a:pt x="185778" y="29833"/>
                      </a:cubicBezTo>
                      <a:cubicBezTo>
                        <a:pt x="171996" y="12927"/>
                        <a:pt x="178522" y="263"/>
                        <a:pt x="178522" y="263"/>
                      </a:cubicBezTo>
                      <a:cubicBezTo>
                        <a:pt x="178522" y="263"/>
                        <a:pt x="144747" y="-3434"/>
                        <a:pt x="123450" y="16874"/>
                      </a:cubicBezTo>
                      <a:cubicBezTo>
                        <a:pt x="102144" y="37181"/>
                        <a:pt x="96848" y="83555"/>
                        <a:pt x="96848" y="835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9" name="Google Shape;12719;p17"/>
                <p:cNvSpPr/>
                <p:nvPr/>
              </p:nvSpPr>
              <p:spPr>
                <a:xfrm>
                  <a:off x="1479659" y="3023548"/>
                  <a:ext cx="271523" cy="219123"/>
                </a:xfrm>
                <a:custGeom>
                  <a:avLst/>
                  <a:gdLst/>
                  <a:ahLst/>
                  <a:cxnLst/>
                  <a:rect l="l" t="t" r="r" b="b"/>
                  <a:pathLst>
                    <a:path w="271523" h="219123" extrusionOk="0">
                      <a:moveTo>
                        <a:pt x="271524" y="219123"/>
                      </a:moveTo>
                      <a:cubicBezTo>
                        <a:pt x="271524" y="219123"/>
                        <a:pt x="216785" y="155788"/>
                        <a:pt x="185607" y="129287"/>
                      </a:cubicBezTo>
                      <a:cubicBezTo>
                        <a:pt x="168220" y="114507"/>
                        <a:pt x="155917" y="105818"/>
                        <a:pt x="155917" y="105818"/>
                      </a:cubicBezTo>
                      <a:cubicBezTo>
                        <a:pt x="155917" y="105818"/>
                        <a:pt x="164745" y="106650"/>
                        <a:pt x="187049" y="113231"/>
                      </a:cubicBezTo>
                      <a:cubicBezTo>
                        <a:pt x="209362" y="119822"/>
                        <a:pt x="245162" y="132162"/>
                        <a:pt x="245162" y="132162"/>
                      </a:cubicBezTo>
                      <a:cubicBezTo>
                        <a:pt x="245162" y="132162"/>
                        <a:pt x="212634" y="115099"/>
                        <a:pt x="188213" y="106456"/>
                      </a:cubicBezTo>
                      <a:cubicBezTo>
                        <a:pt x="163792" y="97813"/>
                        <a:pt x="147469" y="97592"/>
                        <a:pt x="147469" y="97592"/>
                      </a:cubicBezTo>
                      <a:cubicBezTo>
                        <a:pt x="147469" y="97592"/>
                        <a:pt x="132799" y="83496"/>
                        <a:pt x="117363" y="71941"/>
                      </a:cubicBezTo>
                      <a:cubicBezTo>
                        <a:pt x="101936" y="60387"/>
                        <a:pt x="85741" y="51365"/>
                        <a:pt x="85741" y="51365"/>
                      </a:cubicBezTo>
                      <a:lnTo>
                        <a:pt x="128751" y="48925"/>
                      </a:lnTo>
                      <a:cubicBezTo>
                        <a:pt x="128751" y="48925"/>
                        <a:pt x="135970" y="58806"/>
                        <a:pt x="153338" y="68854"/>
                      </a:cubicBezTo>
                      <a:cubicBezTo>
                        <a:pt x="170716" y="78892"/>
                        <a:pt x="198252" y="89079"/>
                        <a:pt x="198252" y="89079"/>
                      </a:cubicBezTo>
                      <a:cubicBezTo>
                        <a:pt x="198252" y="89079"/>
                        <a:pt x="173831" y="75463"/>
                        <a:pt x="159069" y="65998"/>
                      </a:cubicBezTo>
                      <a:cubicBezTo>
                        <a:pt x="144307" y="56542"/>
                        <a:pt x="139205" y="51227"/>
                        <a:pt x="139205" y="51227"/>
                      </a:cubicBezTo>
                      <a:lnTo>
                        <a:pt x="181808" y="55257"/>
                      </a:lnTo>
                      <a:lnTo>
                        <a:pt x="238331" y="63225"/>
                      </a:lnTo>
                      <a:lnTo>
                        <a:pt x="182076" y="48897"/>
                      </a:lnTo>
                      <a:cubicBezTo>
                        <a:pt x="182076" y="48897"/>
                        <a:pt x="181891" y="43204"/>
                        <a:pt x="190034" y="38295"/>
                      </a:cubicBezTo>
                      <a:cubicBezTo>
                        <a:pt x="198178" y="33387"/>
                        <a:pt x="214659" y="29265"/>
                        <a:pt x="214659" y="29265"/>
                      </a:cubicBezTo>
                      <a:cubicBezTo>
                        <a:pt x="214659" y="29265"/>
                        <a:pt x="195266" y="30106"/>
                        <a:pt x="184627" y="34672"/>
                      </a:cubicBezTo>
                      <a:cubicBezTo>
                        <a:pt x="173979" y="39229"/>
                        <a:pt x="172084" y="47502"/>
                        <a:pt x="172084" y="47502"/>
                      </a:cubicBezTo>
                      <a:lnTo>
                        <a:pt x="138161" y="44664"/>
                      </a:lnTo>
                      <a:lnTo>
                        <a:pt x="118555" y="42215"/>
                      </a:lnTo>
                      <a:cubicBezTo>
                        <a:pt x="118555" y="42215"/>
                        <a:pt x="118102" y="33618"/>
                        <a:pt x="125266" y="23071"/>
                      </a:cubicBezTo>
                      <a:cubicBezTo>
                        <a:pt x="132439" y="12516"/>
                        <a:pt x="147219" y="0"/>
                        <a:pt x="147219" y="0"/>
                      </a:cubicBezTo>
                      <a:cubicBezTo>
                        <a:pt x="147219" y="0"/>
                        <a:pt x="128547" y="7007"/>
                        <a:pt x="118703" y="17359"/>
                      </a:cubicBezTo>
                      <a:cubicBezTo>
                        <a:pt x="108859" y="27712"/>
                        <a:pt x="107852" y="41401"/>
                        <a:pt x="107852" y="41401"/>
                      </a:cubicBezTo>
                      <a:lnTo>
                        <a:pt x="76618" y="44405"/>
                      </a:lnTo>
                      <a:cubicBezTo>
                        <a:pt x="76618" y="44405"/>
                        <a:pt x="67578" y="37944"/>
                        <a:pt x="50321" y="28128"/>
                      </a:cubicBezTo>
                      <a:cubicBezTo>
                        <a:pt x="33063" y="18321"/>
                        <a:pt x="7579" y="5158"/>
                        <a:pt x="7579" y="5158"/>
                      </a:cubicBezTo>
                      <a:lnTo>
                        <a:pt x="0" y="18884"/>
                      </a:lnTo>
                      <a:cubicBezTo>
                        <a:pt x="0" y="18884"/>
                        <a:pt x="24560" y="26750"/>
                        <a:pt x="43148" y="35375"/>
                      </a:cubicBezTo>
                      <a:cubicBezTo>
                        <a:pt x="61746" y="43999"/>
                        <a:pt x="74372" y="53381"/>
                        <a:pt x="74372" y="53381"/>
                      </a:cubicBezTo>
                      <a:lnTo>
                        <a:pt x="76119" y="77524"/>
                      </a:lnTo>
                      <a:cubicBezTo>
                        <a:pt x="76119" y="77524"/>
                        <a:pt x="57346" y="73087"/>
                        <a:pt x="40236" y="77275"/>
                      </a:cubicBezTo>
                      <a:cubicBezTo>
                        <a:pt x="23136" y="81471"/>
                        <a:pt x="4418" y="91759"/>
                        <a:pt x="4418" y="91759"/>
                      </a:cubicBezTo>
                      <a:cubicBezTo>
                        <a:pt x="4418" y="91759"/>
                        <a:pt x="24874" y="84207"/>
                        <a:pt x="42861" y="82775"/>
                      </a:cubicBezTo>
                      <a:cubicBezTo>
                        <a:pt x="60840" y="81342"/>
                        <a:pt x="77228" y="84919"/>
                        <a:pt x="77228" y="84919"/>
                      </a:cubicBezTo>
                      <a:lnTo>
                        <a:pt x="81665" y="123224"/>
                      </a:lnTo>
                      <a:cubicBezTo>
                        <a:pt x="81665" y="123224"/>
                        <a:pt x="72755" y="123843"/>
                        <a:pt x="67615" y="133594"/>
                      </a:cubicBezTo>
                      <a:cubicBezTo>
                        <a:pt x="62485" y="143337"/>
                        <a:pt x="61136" y="162231"/>
                        <a:pt x="61136" y="162231"/>
                      </a:cubicBezTo>
                      <a:cubicBezTo>
                        <a:pt x="61136" y="162231"/>
                        <a:pt x="67199" y="145537"/>
                        <a:pt x="72514" y="137412"/>
                      </a:cubicBezTo>
                      <a:cubicBezTo>
                        <a:pt x="77820" y="129287"/>
                        <a:pt x="82377" y="129731"/>
                        <a:pt x="82377" y="129731"/>
                      </a:cubicBezTo>
                      <a:lnTo>
                        <a:pt x="109460" y="204140"/>
                      </a:lnTo>
                      <a:cubicBezTo>
                        <a:pt x="109460" y="204140"/>
                        <a:pt x="95918" y="153191"/>
                        <a:pt x="90844" y="127549"/>
                      </a:cubicBezTo>
                      <a:cubicBezTo>
                        <a:pt x="87008" y="108203"/>
                        <a:pt x="86934" y="101344"/>
                        <a:pt x="86934" y="101344"/>
                      </a:cubicBezTo>
                      <a:cubicBezTo>
                        <a:pt x="86934" y="101344"/>
                        <a:pt x="95105" y="106327"/>
                        <a:pt x="105494" y="116032"/>
                      </a:cubicBezTo>
                      <a:cubicBezTo>
                        <a:pt x="115893" y="125728"/>
                        <a:pt x="126782" y="139048"/>
                        <a:pt x="126782" y="139048"/>
                      </a:cubicBezTo>
                      <a:cubicBezTo>
                        <a:pt x="126782" y="139048"/>
                        <a:pt x="118075" y="123353"/>
                        <a:pt x="108378" y="112021"/>
                      </a:cubicBezTo>
                      <a:cubicBezTo>
                        <a:pt x="98691" y="100688"/>
                        <a:pt x="88006" y="93728"/>
                        <a:pt x="88006" y="93728"/>
                      </a:cubicBezTo>
                      <a:lnTo>
                        <a:pt x="84494" y="60128"/>
                      </a:lnTo>
                      <a:cubicBezTo>
                        <a:pt x="84494" y="60128"/>
                        <a:pt x="101076" y="71248"/>
                        <a:pt x="114627" y="80907"/>
                      </a:cubicBezTo>
                      <a:cubicBezTo>
                        <a:pt x="128187" y="90567"/>
                        <a:pt x="141007" y="102694"/>
                        <a:pt x="141007" y="102694"/>
                      </a:cubicBezTo>
                      <a:cubicBezTo>
                        <a:pt x="141007" y="102694"/>
                        <a:pt x="142801" y="118971"/>
                        <a:pt x="150353" y="138216"/>
                      </a:cubicBezTo>
                      <a:cubicBezTo>
                        <a:pt x="157904" y="157452"/>
                        <a:pt x="171224" y="179673"/>
                        <a:pt x="171224" y="179673"/>
                      </a:cubicBezTo>
                      <a:cubicBezTo>
                        <a:pt x="171224" y="179673"/>
                        <a:pt x="162267" y="158191"/>
                        <a:pt x="157054" y="141045"/>
                      </a:cubicBezTo>
                      <a:cubicBezTo>
                        <a:pt x="151841" y="123898"/>
                        <a:pt x="150353" y="111087"/>
                        <a:pt x="150353" y="111087"/>
                      </a:cubicBezTo>
                      <a:cubicBezTo>
                        <a:pt x="150353" y="111087"/>
                        <a:pt x="159910" y="115745"/>
                        <a:pt x="183370" y="136321"/>
                      </a:cubicBezTo>
                      <a:cubicBezTo>
                        <a:pt x="213919" y="163109"/>
                        <a:pt x="271524" y="219123"/>
                        <a:pt x="271524" y="2191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20" name="Google Shape;12720;p17"/>
              <p:cNvGrpSpPr/>
              <p:nvPr/>
            </p:nvGrpSpPr>
            <p:grpSpPr>
              <a:xfrm>
                <a:off x="2569886" y="3569980"/>
                <a:ext cx="335848" cy="310797"/>
                <a:chOff x="2569886" y="3569980"/>
                <a:chExt cx="335848" cy="310797"/>
              </a:xfrm>
            </p:grpSpPr>
            <p:sp>
              <p:nvSpPr>
                <p:cNvPr id="12721" name="Google Shape;12721;p17"/>
                <p:cNvSpPr/>
                <p:nvPr/>
              </p:nvSpPr>
              <p:spPr>
                <a:xfrm>
                  <a:off x="2569886" y="3569980"/>
                  <a:ext cx="335848" cy="310797"/>
                </a:xfrm>
                <a:custGeom>
                  <a:avLst/>
                  <a:gdLst/>
                  <a:ahLst/>
                  <a:cxnLst/>
                  <a:rect l="l" t="t" r="r" b="b"/>
                  <a:pathLst>
                    <a:path w="335848" h="310797" extrusionOk="0">
                      <a:moveTo>
                        <a:pt x="191976" y="87922"/>
                      </a:moveTo>
                      <a:cubicBezTo>
                        <a:pt x="191976" y="87922"/>
                        <a:pt x="163293" y="38063"/>
                        <a:pt x="123103" y="18097"/>
                      </a:cubicBezTo>
                      <a:cubicBezTo>
                        <a:pt x="59823" y="-13339"/>
                        <a:pt x="38517" y="5730"/>
                        <a:pt x="38517" y="5730"/>
                      </a:cubicBezTo>
                      <a:cubicBezTo>
                        <a:pt x="38517" y="5730"/>
                        <a:pt x="83763" y="28265"/>
                        <a:pt x="72514" y="55053"/>
                      </a:cubicBezTo>
                      <a:cubicBezTo>
                        <a:pt x="66673" y="68955"/>
                        <a:pt x="39793" y="74029"/>
                        <a:pt x="39793" y="74029"/>
                      </a:cubicBezTo>
                      <a:cubicBezTo>
                        <a:pt x="39793" y="74029"/>
                        <a:pt x="42455" y="95104"/>
                        <a:pt x="32509" y="107777"/>
                      </a:cubicBezTo>
                      <a:cubicBezTo>
                        <a:pt x="22554" y="120459"/>
                        <a:pt x="0" y="124729"/>
                        <a:pt x="0" y="124729"/>
                      </a:cubicBezTo>
                      <a:cubicBezTo>
                        <a:pt x="0" y="124729"/>
                        <a:pt x="20557" y="140979"/>
                        <a:pt x="44165" y="150472"/>
                      </a:cubicBezTo>
                      <a:cubicBezTo>
                        <a:pt x="67772" y="159956"/>
                        <a:pt x="94421" y="162673"/>
                        <a:pt x="94421" y="162673"/>
                      </a:cubicBezTo>
                      <a:cubicBezTo>
                        <a:pt x="94421" y="162673"/>
                        <a:pt x="86962" y="171288"/>
                        <a:pt x="81545" y="180457"/>
                      </a:cubicBezTo>
                      <a:cubicBezTo>
                        <a:pt x="76128" y="189627"/>
                        <a:pt x="72755" y="199341"/>
                        <a:pt x="72755" y="199341"/>
                      </a:cubicBezTo>
                      <a:cubicBezTo>
                        <a:pt x="72755" y="199341"/>
                        <a:pt x="84494" y="205322"/>
                        <a:pt x="95198" y="208003"/>
                      </a:cubicBezTo>
                      <a:cubicBezTo>
                        <a:pt x="105901" y="210683"/>
                        <a:pt x="115579" y="210054"/>
                        <a:pt x="115579" y="210054"/>
                      </a:cubicBezTo>
                      <a:cubicBezTo>
                        <a:pt x="115579" y="210054"/>
                        <a:pt x="115709" y="238006"/>
                        <a:pt x="119489" y="262335"/>
                      </a:cubicBezTo>
                      <a:cubicBezTo>
                        <a:pt x="123260" y="286673"/>
                        <a:pt x="130673" y="307378"/>
                        <a:pt x="130673" y="307378"/>
                      </a:cubicBezTo>
                      <a:cubicBezTo>
                        <a:pt x="130673" y="307378"/>
                        <a:pt x="156250" y="300787"/>
                        <a:pt x="174746" y="290712"/>
                      </a:cubicBezTo>
                      <a:cubicBezTo>
                        <a:pt x="193233" y="280628"/>
                        <a:pt x="204639" y="267077"/>
                        <a:pt x="204639" y="267077"/>
                      </a:cubicBezTo>
                      <a:cubicBezTo>
                        <a:pt x="204639" y="267077"/>
                        <a:pt x="209649" y="276348"/>
                        <a:pt x="216054" y="283826"/>
                      </a:cubicBezTo>
                      <a:cubicBezTo>
                        <a:pt x="222451" y="291304"/>
                        <a:pt x="230243" y="296979"/>
                        <a:pt x="230243" y="296979"/>
                      </a:cubicBezTo>
                      <a:cubicBezTo>
                        <a:pt x="230243" y="296979"/>
                        <a:pt x="239154" y="284158"/>
                        <a:pt x="241289" y="268343"/>
                      </a:cubicBezTo>
                      <a:cubicBezTo>
                        <a:pt x="243415" y="252528"/>
                        <a:pt x="238756" y="233727"/>
                        <a:pt x="238756" y="233727"/>
                      </a:cubicBezTo>
                      <a:cubicBezTo>
                        <a:pt x="238756" y="233727"/>
                        <a:pt x="261328" y="262548"/>
                        <a:pt x="284224" y="281811"/>
                      </a:cubicBezTo>
                      <a:cubicBezTo>
                        <a:pt x="307120" y="301083"/>
                        <a:pt x="330349" y="310798"/>
                        <a:pt x="330349" y="310798"/>
                      </a:cubicBezTo>
                      <a:cubicBezTo>
                        <a:pt x="330349" y="310798"/>
                        <a:pt x="315606" y="281155"/>
                        <a:pt x="314376" y="260745"/>
                      </a:cubicBezTo>
                      <a:cubicBezTo>
                        <a:pt x="313147" y="240336"/>
                        <a:pt x="325441" y="229142"/>
                        <a:pt x="325441" y="229142"/>
                      </a:cubicBezTo>
                      <a:cubicBezTo>
                        <a:pt x="325441" y="229142"/>
                        <a:pt x="288532" y="202493"/>
                        <a:pt x="309653" y="168773"/>
                      </a:cubicBezTo>
                      <a:cubicBezTo>
                        <a:pt x="318018" y="155408"/>
                        <a:pt x="335849" y="161046"/>
                        <a:pt x="335849" y="161046"/>
                      </a:cubicBezTo>
                      <a:cubicBezTo>
                        <a:pt x="335849" y="161046"/>
                        <a:pt x="316576" y="129545"/>
                        <a:pt x="280546" y="110430"/>
                      </a:cubicBezTo>
                      <a:cubicBezTo>
                        <a:pt x="244515" y="91314"/>
                        <a:pt x="191976" y="87922"/>
                        <a:pt x="191976" y="879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2" name="Google Shape;12722;p17"/>
                <p:cNvSpPr/>
                <p:nvPr/>
              </p:nvSpPr>
              <p:spPr>
                <a:xfrm>
                  <a:off x="2617175" y="3592967"/>
                  <a:ext cx="256595" cy="258860"/>
                </a:xfrm>
                <a:custGeom>
                  <a:avLst/>
                  <a:gdLst/>
                  <a:ahLst/>
                  <a:cxnLst/>
                  <a:rect l="l" t="t" r="r" b="b"/>
                  <a:pathLst>
                    <a:path w="256595" h="258860" extrusionOk="0">
                      <a:moveTo>
                        <a:pt x="95401" y="258860"/>
                      </a:moveTo>
                      <a:cubicBezTo>
                        <a:pt x="95401" y="258860"/>
                        <a:pt x="124628" y="205914"/>
                        <a:pt x="131182" y="176077"/>
                      </a:cubicBezTo>
                      <a:cubicBezTo>
                        <a:pt x="134842" y="159429"/>
                        <a:pt x="135573" y="147727"/>
                        <a:pt x="135573" y="147727"/>
                      </a:cubicBezTo>
                      <a:cubicBezTo>
                        <a:pt x="135573" y="147727"/>
                        <a:pt x="140749" y="155945"/>
                        <a:pt x="149105" y="176890"/>
                      </a:cubicBezTo>
                      <a:cubicBezTo>
                        <a:pt x="157470" y="197836"/>
                        <a:pt x="169015" y="231500"/>
                        <a:pt x="169015" y="231500"/>
                      </a:cubicBezTo>
                      <a:cubicBezTo>
                        <a:pt x="169015" y="231500"/>
                        <a:pt x="164689" y="200720"/>
                        <a:pt x="157054" y="177750"/>
                      </a:cubicBezTo>
                      <a:cubicBezTo>
                        <a:pt x="149410" y="154771"/>
                        <a:pt x="138447" y="139603"/>
                        <a:pt x="138447" y="139603"/>
                      </a:cubicBezTo>
                      <a:cubicBezTo>
                        <a:pt x="138447" y="139603"/>
                        <a:pt x="143245" y="125506"/>
                        <a:pt x="144844" y="110791"/>
                      </a:cubicBezTo>
                      <a:cubicBezTo>
                        <a:pt x="146434" y="96066"/>
                        <a:pt x="144834" y="80722"/>
                        <a:pt x="144834" y="80722"/>
                      </a:cubicBezTo>
                      <a:lnTo>
                        <a:pt x="176927" y="120607"/>
                      </a:lnTo>
                      <a:cubicBezTo>
                        <a:pt x="176927" y="120607"/>
                        <a:pt x="171446" y="127632"/>
                        <a:pt x="172786" y="144104"/>
                      </a:cubicBezTo>
                      <a:cubicBezTo>
                        <a:pt x="174117" y="160585"/>
                        <a:pt x="182270" y="186503"/>
                        <a:pt x="182270" y="186503"/>
                      </a:cubicBezTo>
                      <a:cubicBezTo>
                        <a:pt x="182270" y="186503"/>
                        <a:pt x="179867" y="163367"/>
                        <a:pt x="179719" y="149336"/>
                      </a:cubicBezTo>
                      <a:cubicBezTo>
                        <a:pt x="179571" y="135313"/>
                        <a:pt x="181678" y="130396"/>
                        <a:pt x="181678" y="130396"/>
                      </a:cubicBezTo>
                      <a:lnTo>
                        <a:pt x="206654" y="170106"/>
                      </a:lnTo>
                      <a:lnTo>
                        <a:pt x="237028" y="222885"/>
                      </a:lnTo>
                      <a:lnTo>
                        <a:pt x="213540" y="170142"/>
                      </a:lnTo>
                      <a:cubicBezTo>
                        <a:pt x="213540" y="170142"/>
                        <a:pt x="219419" y="169782"/>
                        <a:pt x="230178" y="177186"/>
                      </a:cubicBezTo>
                      <a:cubicBezTo>
                        <a:pt x="240947" y="184590"/>
                        <a:pt x="256596" y="199768"/>
                        <a:pt x="256596" y="199768"/>
                      </a:cubicBezTo>
                      <a:cubicBezTo>
                        <a:pt x="256596" y="199768"/>
                        <a:pt x="242398" y="181780"/>
                        <a:pt x="230289" y="172038"/>
                      </a:cubicBezTo>
                      <a:cubicBezTo>
                        <a:pt x="218180" y="162304"/>
                        <a:pt x="208161" y="160816"/>
                        <a:pt x="208161" y="160816"/>
                      </a:cubicBezTo>
                      <a:lnTo>
                        <a:pt x="187872" y="129204"/>
                      </a:lnTo>
                      <a:lnTo>
                        <a:pt x="177001" y="110911"/>
                      </a:lnTo>
                      <a:cubicBezTo>
                        <a:pt x="177001" y="110911"/>
                        <a:pt x="185755" y="110208"/>
                        <a:pt x="201801" y="116512"/>
                      </a:cubicBezTo>
                      <a:cubicBezTo>
                        <a:pt x="217848" y="122826"/>
                        <a:pt x="241178" y="136145"/>
                        <a:pt x="241178" y="136145"/>
                      </a:cubicBezTo>
                      <a:cubicBezTo>
                        <a:pt x="241178" y="136145"/>
                        <a:pt x="220981" y="119027"/>
                        <a:pt x="203317" y="110227"/>
                      </a:cubicBezTo>
                      <a:cubicBezTo>
                        <a:pt x="185653" y="101427"/>
                        <a:pt x="170513" y="100937"/>
                        <a:pt x="170513" y="100937"/>
                      </a:cubicBezTo>
                      <a:lnTo>
                        <a:pt x="145925" y="72024"/>
                      </a:lnTo>
                      <a:cubicBezTo>
                        <a:pt x="145925" y="72024"/>
                        <a:pt x="146535" y="63409"/>
                        <a:pt x="145038" y="47058"/>
                      </a:cubicBezTo>
                      <a:cubicBezTo>
                        <a:pt x="143549" y="30697"/>
                        <a:pt x="139945" y="6590"/>
                        <a:pt x="139945" y="6590"/>
                      </a:cubicBezTo>
                      <a:lnTo>
                        <a:pt x="120266" y="0"/>
                      </a:lnTo>
                      <a:cubicBezTo>
                        <a:pt x="120266" y="0"/>
                        <a:pt x="128816" y="23071"/>
                        <a:pt x="132476" y="40634"/>
                      </a:cubicBezTo>
                      <a:cubicBezTo>
                        <a:pt x="136136" y="58187"/>
                        <a:pt x="134907" y="70231"/>
                        <a:pt x="134907" y="70231"/>
                      </a:cubicBezTo>
                      <a:lnTo>
                        <a:pt x="110643" y="72653"/>
                      </a:lnTo>
                      <a:cubicBezTo>
                        <a:pt x="110643" y="72653"/>
                        <a:pt x="102454" y="55072"/>
                        <a:pt x="86296" y="39312"/>
                      </a:cubicBezTo>
                      <a:cubicBezTo>
                        <a:pt x="70139" y="23552"/>
                        <a:pt x="46439" y="6507"/>
                        <a:pt x="46439" y="6507"/>
                      </a:cubicBezTo>
                      <a:cubicBezTo>
                        <a:pt x="46439" y="6507"/>
                        <a:pt x="68447" y="25271"/>
                        <a:pt x="82303" y="41928"/>
                      </a:cubicBezTo>
                      <a:cubicBezTo>
                        <a:pt x="96150" y="58584"/>
                        <a:pt x="103618" y="73928"/>
                        <a:pt x="103618" y="73928"/>
                      </a:cubicBezTo>
                      <a:lnTo>
                        <a:pt x="66266" y="79308"/>
                      </a:lnTo>
                      <a:cubicBezTo>
                        <a:pt x="66266" y="79308"/>
                        <a:pt x="59500" y="71054"/>
                        <a:pt x="45699" y="66608"/>
                      </a:cubicBezTo>
                      <a:cubicBezTo>
                        <a:pt x="31890" y="62161"/>
                        <a:pt x="11046" y="61533"/>
                        <a:pt x="11046" y="61533"/>
                      </a:cubicBezTo>
                      <a:cubicBezTo>
                        <a:pt x="11046" y="61533"/>
                        <a:pt x="32814" y="66617"/>
                        <a:pt x="45024" y="71276"/>
                      </a:cubicBezTo>
                      <a:cubicBezTo>
                        <a:pt x="57235" y="75943"/>
                        <a:pt x="59888" y="80195"/>
                        <a:pt x="59888" y="80195"/>
                      </a:cubicBezTo>
                      <a:lnTo>
                        <a:pt x="0" y="107805"/>
                      </a:lnTo>
                      <a:cubicBezTo>
                        <a:pt x="0" y="107805"/>
                        <a:pt x="44442" y="93543"/>
                        <a:pt x="67994" y="87978"/>
                      </a:cubicBezTo>
                      <a:cubicBezTo>
                        <a:pt x="85769" y="83782"/>
                        <a:pt x="92951" y="83486"/>
                        <a:pt x="92951" y="83486"/>
                      </a:cubicBezTo>
                      <a:cubicBezTo>
                        <a:pt x="92951" y="83486"/>
                        <a:pt x="93302" y="91241"/>
                        <a:pt x="90206" y="101215"/>
                      </a:cubicBezTo>
                      <a:cubicBezTo>
                        <a:pt x="87110" y="111198"/>
                        <a:pt x="80538" y="121754"/>
                        <a:pt x="80538" y="121754"/>
                      </a:cubicBezTo>
                      <a:cubicBezTo>
                        <a:pt x="80538" y="121754"/>
                        <a:pt x="91112" y="113148"/>
                        <a:pt x="96409" y="103766"/>
                      </a:cubicBezTo>
                      <a:cubicBezTo>
                        <a:pt x="101705" y="94384"/>
                        <a:pt x="101723" y="84235"/>
                        <a:pt x="101723" y="84235"/>
                      </a:cubicBezTo>
                      <a:lnTo>
                        <a:pt x="134750" y="79863"/>
                      </a:lnTo>
                      <a:cubicBezTo>
                        <a:pt x="134750" y="79863"/>
                        <a:pt x="134399" y="95632"/>
                        <a:pt x="133511" y="108545"/>
                      </a:cubicBezTo>
                      <a:cubicBezTo>
                        <a:pt x="132624" y="121448"/>
                        <a:pt x="128631" y="133770"/>
                        <a:pt x="128631" y="133770"/>
                      </a:cubicBezTo>
                      <a:cubicBezTo>
                        <a:pt x="128631" y="133770"/>
                        <a:pt x="112695" y="135970"/>
                        <a:pt x="97592" y="143623"/>
                      </a:cubicBezTo>
                      <a:cubicBezTo>
                        <a:pt x="82479" y="151277"/>
                        <a:pt x="68188" y="164375"/>
                        <a:pt x="68188" y="164375"/>
                      </a:cubicBezTo>
                      <a:cubicBezTo>
                        <a:pt x="68188" y="164375"/>
                        <a:pt x="84688" y="155353"/>
                        <a:pt x="99191" y="149936"/>
                      </a:cubicBezTo>
                      <a:cubicBezTo>
                        <a:pt x="113694" y="144529"/>
                        <a:pt x="126200" y="142727"/>
                        <a:pt x="126200" y="142727"/>
                      </a:cubicBezTo>
                      <a:cubicBezTo>
                        <a:pt x="126200" y="142727"/>
                        <a:pt x="127836" y="151758"/>
                        <a:pt x="122234" y="174228"/>
                      </a:cubicBezTo>
                      <a:cubicBezTo>
                        <a:pt x="114941" y="203493"/>
                        <a:pt x="95401" y="258860"/>
                        <a:pt x="95401"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23" name="Google Shape;12723;p17"/>
              <p:cNvGrpSpPr/>
              <p:nvPr/>
            </p:nvGrpSpPr>
            <p:grpSpPr>
              <a:xfrm>
                <a:off x="3270740" y="1159568"/>
                <a:ext cx="248440" cy="204102"/>
                <a:chOff x="3270740" y="1159568"/>
                <a:chExt cx="248440" cy="204102"/>
              </a:xfrm>
            </p:grpSpPr>
            <p:sp>
              <p:nvSpPr>
                <p:cNvPr id="12724" name="Google Shape;12724;p17"/>
                <p:cNvSpPr/>
                <p:nvPr/>
              </p:nvSpPr>
              <p:spPr>
                <a:xfrm>
                  <a:off x="3270740" y="1159568"/>
                  <a:ext cx="248440" cy="204102"/>
                </a:xfrm>
                <a:custGeom>
                  <a:avLst/>
                  <a:gdLst/>
                  <a:ahLst/>
                  <a:cxnLst/>
                  <a:rect l="l" t="t" r="r" b="b"/>
                  <a:pathLst>
                    <a:path w="248440" h="204102" extrusionOk="0">
                      <a:moveTo>
                        <a:pt x="77577" y="133299"/>
                      </a:moveTo>
                      <a:cubicBezTo>
                        <a:pt x="77577" y="133299"/>
                        <a:pt x="39633" y="129361"/>
                        <a:pt x="20869" y="109451"/>
                      </a:cubicBezTo>
                      <a:cubicBezTo>
                        <a:pt x="-8683" y="78097"/>
                        <a:pt x="1809" y="58973"/>
                        <a:pt x="1809" y="58973"/>
                      </a:cubicBezTo>
                      <a:cubicBezTo>
                        <a:pt x="1809" y="58973"/>
                        <a:pt x="22976" y="81379"/>
                        <a:pt x="40039" y="66460"/>
                      </a:cubicBezTo>
                      <a:cubicBezTo>
                        <a:pt x="48904" y="58714"/>
                        <a:pt x="49052" y="40070"/>
                        <a:pt x="49052" y="40070"/>
                      </a:cubicBezTo>
                      <a:cubicBezTo>
                        <a:pt x="49052" y="40070"/>
                        <a:pt x="63915" y="35689"/>
                        <a:pt x="71411" y="25669"/>
                      </a:cubicBezTo>
                      <a:cubicBezTo>
                        <a:pt x="78917" y="15649"/>
                        <a:pt x="79056" y="0"/>
                        <a:pt x="79056" y="0"/>
                      </a:cubicBezTo>
                      <a:cubicBezTo>
                        <a:pt x="79056" y="0"/>
                        <a:pt x="92819" y="8448"/>
                        <a:pt x="102293" y="20788"/>
                      </a:cubicBezTo>
                      <a:cubicBezTo>
                        <a:pt x="111777" y="33137"/>
                        <a:pt x="116963" y="49378"/>
                        <a:pt x="116963" y="49378"/>
                      </a:cubicBezTo>
                      <a:cubicBezTo>
                        <a:pt x="116963" y="49378"/>
                        <a:pt x="121982" y="42122"/>
                        <a:pt x="127620" y="36012"/>
                      </a:cubicBezTo>
                      <a:cubicBezTo>
                        <a:pt x="133268" y="29902"/>
                        <a:pt x="139544" y="24948"/>
                        <a:pt x="139544" y="24948"/>
                      </a:cubicBezTo>
                      <a:cubicBezTo>
                        <a:pt x="139544" y="24948"/>
                        <a:pt x="145137" y="30716"/>
                        <a:pt x="148316" y="36779"/>
                      </a:cubicBezTo>
                      <a:cubicBezTo>
                        <a:pt x="151487" y="42852"/>
                        <a:pt x="152263" y="49212"/>
                        <a:pt x="152263" y="49212"/>
                      </a:cubicBezTo>
                      <a:cubicBezTo>
                        <a:pt x="152263" y="49212"/>
                        <a:pt x="171554" y="41225"/>
                        <a:pt x="188793" y="36613"/>
                      </a:cubicBezTo>
                      <a:cubicBezTo>
                        <a:pt x="206041" y="31991"/>
                        <a:pt x="221237" y="30753"/>
                        <a:pt x="221237" y="30753"/>
                      </a:cubicBezTo>
                      <a:cubicBezTo>
                        <a:pt x="221237" y="30753"/>
                        <a:pt x="219878" y="48999"/>
                        <a:pt x="215229" y="63724"/>
                      </a:cubicBezTo>
                      <a:cubicBezTo>
                        <a:pt x="210589" y="78448"/>
                        <a:pt x="202658" y="89651"/>
                        <a:pt x="202658" y="89651"/>
                      </a:cubicBezTo>
                      <a:cubicBezTo>
                        <a:pt x="202658" y="89651"/>
                        <a:pt x="209674" y="90178"/>
                        <a:pt x="215626" y="92110"/>
                      </a:cubicBezTo>
                      <a:cubicBezTo>
                        <a:pt x="221579" y="94042"/>
                        <a:pt x="226459" y="97379"/>
                        <a:pt x="226459" y="97379"/>
                      </a:cubicBezTo>
                      <a:cubicBezTo>
                        <a:pt x="226459" y="97379"/>
                        <a:pt x="218732" y="106779"/>
                        <a:pt x="208093" y="112704"/>
                      </a:cubicBezTo>
                      <a:cubicBezTo>
                        <a:pt x="197454" y="118629"/>
                        <a:pt x="183912" y="121079"/>
                        <a:pt x="183912" y="121079"/>
                      </a:cubicBezTo>
                      <a:cubicBezTo>
                        <a:pt x="183912" y="121079"/>
                        <a:pt x="206586" y="127179"/>
                        <a:pt x="222725" y="136247"/>
                      </a:cubicBezTo>
                      <a:cubicBezTo>
                        <a:pt x="238855" y="145315"/>
                        <a:pt x="248440" y="157350"/>
                        <a:pt x="248440" y="157350"/>
                      </a:cubicBezTo>
                      <a:cubicBezTo>
                        <a:pt x="248440" y="157350"/>
                        <a:pt x="226173" y="156490"/>
                        <a:pt x="211948" y="161602"/>
                      </a:cubicBezTo>
                      <a:cubicBezTo>
                        <a:pt x="197722" y="166704"/>
                        <a:pt x="191547" y="177796"/>
                        <a:pt x="191547" y="177796"/>
                      </a:cubicBezTo>
                      <a:cubicBezTo>
                        <a:pt x="191547" y="177796"/>
                        <a:pt x="168578" y="161907"/>
                        <a:pt x="147956" y="185135"/>
                      </a:cubicBezTo>
                      <a:cubicBezTo>
                        <a:pt x="139785" y="194342"/>
                        <a:pt x="145894" y="204103"/>
                        <a:pt x="145894" y="204103"/>
                      </a:cubicBezTo>
                      <a:cubicBezTo>
                        <a:pt x="145894" y="204103"/>
                        <a:pt x="121778" y="200886"/>
                        <a:pt x="104114" y="183388"/>
                      </a:cubicBezTo>
                      <a:cubicBezTo>
                        <a:pt x="86450" y="165891"/>
                        <a:pt x="77577" y="133299"/>
                        <a:pt x="77577"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5" name="Google Shape;12725;p17"/>
                <p:cNvSpPr/>
                <p:nvPr/>
              </p:nvSpPr>
              <p:spPr>
                <a:xfrm>
                  <a:off x="3295805" y="1188037"/>
                  <a:ext cx="180070" cy="145915"/>
                </a:xfrm>
                <a:custGeom>
                  <a:avLst/>
                  <a:gdLst/>
                  <a:ahLst/>
                  <a:cxnLst/>
                  <a:rect l="l" t="t" r="r" b="b"/>
                  <a:pathLst>
                    <a:path w="180070" h="145915" extrusionOk="0">
                      <a:moveTo>
                        <a:pt x="180070" y="17331"/>
                      </a:moveTo>
                      <a:cubicBezTo>
                        <a:pt x="180070" y="17331"/>
                        <a:pt x="147201" y="51301"/>
                        <a:pt x="127447" y="64103"/>
                      </a:cubicBezTo>
                      <a:cubicBezTo>
                        <a:pt x="116430" y="71248"/>
                        <a:pt x="108452" y="75093"/>
                        <a:pt x="108452" y="75093"/>
                      </a:cubicBezTo>
                      <a:cubicBezTo>
                        <a:pt x="108452" y="75093"/>
                        <a:pt x="114756" y="76027"/>
                        <a:pt x="130239" y="75324"/>
                      </a:cubicBezTo>
                      <a:cubicBezTo>
                        <a:pt x="145722" y="74613"/>
                        <a:pt x="170364" y="72274"/>
                        <a:pt x="170364" y="72274"/>
                      </a:cubicBezTo>
                      <a:cubicBezTo>
                        <a:pt x="170364" y="72274"/>
                        <a:pt x="148606" y="78402"/>
                        <a:pt x="131820" y="80149"/>
                      </a:cubicBezTo>
                      <a:cubicBezTo>
                        <a:pt x="115024" y="81906"/>
                        <a:pt x="103212" y="79280"/>
                        <a:pt x="103212" y="79280"/>
                      </a:cubicBezTo>
                      <a:cubicBezTo>
                        <a:pt x="103212" y="79280"/>
                        <a:pt x="94088" y="86416"/>
                        <a:pt x="84142" y="91685"/>
                      </a:cubicBezTo>
                      <a:cubicBezTo>
                        <a:pt x="74187" y="96954"/>
                        <a:pt x="63410" y="100364"/>
                        <a:pt x="63410" y="100364"/>
                      </a:cubicBezTo>
                      <a:lnTo>
                        <a:pt x="94902" y="109349"/>
                      </a:lnTo>
                      <a:cubicBezTo>
                        <a:pt x="94902" y="109349"/>
                        <a:pt x="99061" y="103822"/>
                        <a:pt x="110588" y="99912"/>
                      </a:cubicBezTo>
                      <a:cubicBezTo>
                        <a:pt x="122114" y="96011"/>
                        <a:pt x="140989" y="93737"/>
                        <a:pt x="140989" y="93737"/>
                      </a:cubicBezTo>
                      <a:cubicBezTo>
                        <a:pt x="140989" y="93737"/>
                        <a:pt x="124739" y="98886"/>
                        <a:pt x="115052" y="102842"/>
                      </a:cubicBezTo>
                      <a:cubicBezTo>
                        <a:pt x="105365" y="106789"/>
                        <a:pt x="102241" y="109552"/>
                        <a:pt x="102241" y="109552"/>
                      </a:cubicBezTo>
                      <a:lnTo>
                        <a:pt x="132726" y="114054"/>
                      </a:lnTo>
                      <a:lnTo>
                        <a:pt x="172888" y="118213"/>
                      </a:lnTo>
                      <a:lnTo>
                        <a:pt x="133613" y="118444"/>
                      </a:lnTo>
                      <a:cubicBezTo>
                        <a:pt x="133613" y="118444"/>
                        <a:pt x="134094" y="122299"/>
                        <a:pt x="140536" y="127041"/>
                      </a:cubicBezTo>
                      <a:cubicBezTo>
                        <a:pt x="146979" y="131773"/>
                        <a:pt x="159393" y="137393"/>
                        <a:pt x="159393" y="137393"/>
                      </a:cubicBezTo>
                      <a:cubicBezTo>
                        <a:pt x="159393" y="137393"/>
                        <a:pt x="145223" y="133521"/>
                        <a:pt x="137005" y="128594"/>
                      </a:cubicBezTo>
                      <a:cubicBezTo>
                        <a:pt x="128779" y="123667"/>
                        <a:pt x="126505" y="117696"/>
                        <a:pt x="126505" y="117696"/>
                      </a:cubicBezTo>
                      <a:lnTo>
                        <a:pt x="102195" y="113860"/>
                      </a:lnTo>
                      <a:lnTo>
                        <a:pt x="88228" y="112196"/>
                      </a:lnTo>
                      <a:cubicBezTo>
                        <a:pt x="88228" y="112196"/>
                        <a:pt x="88829" y="117992"/>
                        <a:pt x="95179" y="126422"/>
                      </a:cubicBezTo>
                      <a:cubicBezTo>
                        <a:pt x="101520" y="134852"/>
                        <a:pt x="113610" y="145916"/>
                        <a:pt x="113610" y="145916"/>
                      </a:cubicBezTo>
                      <a:cubicBezTo>
                        <a:pt x="113610" y="145916"/>
                        <a:pt x="99292" y="137957"/>
                        <a:pt x="91029" y="129213"/>
                      </a:cubicBezTo>
                      <a:cubicBezTo>
                        <a:pt x="82765" y="120460"/>
                        <a:pt x="80547" y="110930"/>
                        <a:pt x="80547" y="110930"/>
                      </a:cubicBezTo>
                      <a:lnTo>
                        <a:pt x="57549" y="103563"/>
                      </a:lnTo>
                      <a:cubicBezTo>
                        <a:pt x="57549" y="103563"/>
                        <a:pt x="51689" y="106447"/>
                        <a:pt x="40227" y="110218"/>
                      </a:cubicBezTo>
                      <a:cubicBezTo>
                        <a:pt x="28765" y="113980"/>
                        <a:pt x="11693" y="118639"/>
                        <a:pt x="11693" y="118639"/>
                      </a:cubicBezTo>
                      <a:lnTo>
                        <a:pt x="4705" y="107972"/>
                      </a:lnTo>
                      <a:cubicBezTo>
                        <a:pt x="4705" y="107972"/>
                        <a:pt x="21676" y="106770"/>
                        <a:pt x="34238" y="104043"/>
                      </a:cubicBezTo>
                      <a:cubicBezTo>
                        <a:pt x="46790" y="101317"/>
                        <a:pt x="54943" y="97055"/>
                        <a:pt x="54943" y="97055"/>
                      </a:cubicBezTo>
                      <a:lnTo>
                        <a:pt x="53593" y="80843"/>
                      </a:lnTo>
                      <a:cubicBezTo>
                        <a:pt x="53593" y="80843"/>
                        <a:pt x="40449" y="80695"/>
                        <a:pt x="27573" y="74917"/>
                      </a:cubicBezTo>
                      <a:cubicBezTo>
                        <a:pt x="14706" y="69140"/>
                        <a:pt x="0" y="58926"/>
                        <a:pt x="0" y="58926"/>
                      </a:cubicBezTo>
                      <a:cubicBezTo>
                        <a:pt x="0" y="58926"/>
                        <a:pt x="15677" y="67569"/>
                        <a:pt x="28886" y="71608"/>
                      </a:cubicBezTo>
                      <a:cubicBezTo>
                        <a:pt x="42085" y="75648"/>
                        <a:pt x="53593" y="75990"/>
                        <a:pt x="53593" y="75990"/>
                      </a:cubicBezTo>
                      <a:lnTo>
                        <a:pt x="52660" y="50561"/>
                      </a:lnTo>
                      <a:cubicBezTo>
                        <a:pt x="52660" y="50561"/>
                        <a:pt x="46125" y="48629"/>
                        <a:pt x="41336" y="41087"/>
                      </a:cubicBezTo>
                      <a:cubicBezTo>
                        <a:pt x="36558" y="33553"/>
                        <a:pt x="33526" y="20419"/>
                        <a:pt x="33526" y="20419"/>
                      </a:cubicBezTo>
                      <a:cubicBezTo>
                        <a:pt x="33526" y="20419"/>
                        <a:pt x="39737" y="32860"/>
                        <a:pt x="44479" y="39312"/>
                      </a:cubicBezTo>
                      <a:cubicBezTo>
                        <a:pt x="49212" y="45773"/>
                        <a:pt x="52475" y="46235"/>
                        <a:pt x="52475" y="46235"/>
                      </a:cubicBezTo>
                      <a:lnTo>
                        <a:pt x="64057" y="0"/>
                      </a:lnTo>
                      <a:cubicBezTo>
                        <a:pt x="64057" y="0"/>
                        <a:pt x="59758" y="32518"/>
                        <a:pt x="58853" y="49165"/>
                      </a:cubicBezTo>
                      <a:cubicBezTo>
                        <a:pt x="58168" y="61736"/>
                        <a:pt x="58853" y="66414"/>
                        <a:pt x="58853" y="66414"/>
                      </a:cubicBezTo>
                      <a:cubicBezTo>
                        <a:pt x="58853" y="66414"/>
                        <a:pt x="64251" y="64398"/>
                        <a:pt x="70740" y="59537"/>
                      </a:cubicBezTo>
                      <a:cubicBezTo>
                        <a:pt x="77238" y="54675"/>
                        <a:pt x="83699" y="47428"/>
                        <a:pt x="83699" y="47428"/>
                      </a:cubicBezTo>
                      <a:cubicBezTo>
                        <a:pt x="83699" y="47428"/>
                        <a:pt x="79077" y="56671"/>
                        <a:pt x="73272" y="62763"/>
                      </a:cubicBezTo>
                      <a:cubicBezTo>
                        <a:pt x="67458" y="68863"/>
                        <a:pt x="60461" y="71803"/>
                        <a:pt x="60461" y="71803"/>
                      </a:cubicBezTo>
                      <a:lnTo>
                        <a:pt x="61561" y="94162"/>
                      </a:lnTo>
                      <a:cubicBezTo>
                        <a:pt x="61561" y="94162"/>
                        <a:pt x="72394" y="89393"/>
                        <a:pt x="81185" y="85095"/>
                      </a:cubicBezTo>
                      <a:cubicBezTo>
                        <a:pt x="89966" y="80796"/>
                        <a:pt x="97961" y="74686"/>
                        <a:pt x="97961" y="74686"/>
                      </a:cubicBezTo>
                      <a:cubicBezTo>
                        <a:pt x="97961" y="74686"/>
                        <a:pt x="97499" y="63872"/>
                        <a:pt x="100891" y="52012"/>
                      </a:cubicBezTo>
                      <a:cubicBezTo>
                        <a:pt x="104293" y="40144"/>
                        <a:pt x="111540" y="27231"/>
                        <a:pt x="111540" y="27231"/>
                      </a:cubicBezTo>
                      <a:cubicBezTo>
                        <a:pt x="111540" y="27231"/>
                        <a:pt x="107371" y="40384"/>
                        <a:pt x="105449" y="51208"/>
                      </a:cubicBezTo>
                      <a:cubicBezTo>
                        <a:pt x="103526" y="62042"/>
                        <a:pt x="103840" y="70545"/>
                        <a:pt x="103840" y="70545"/>
                      </a:cubicBezTo>
                      <a:cubicBezTo>
                        <a:pt x="103840" y="70545"/>
                        <a:pt x="110264" y="68983"/>
                        <a:pt x="125063" y="58917"/>
                      </a:cubicBezTo>
                      <a:cubicBezTo>
                        <a:pt x="144326" y="45810"/>
                        <a:pt x="180070" y="17331"/>
                        <a:pt x="180070" y="173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26" name="Google Shape;12726;p17"/>
              <p:cNvGrpSpPr/>
              <p:nvPr/>
            </p:nvGrpSpPr>
            <p:grpSpPr>
              <a:xfrm>
                <a:off x="2353046" y="1871288"/>
                <a:ext cx="391687" cy="303959"/>
                <a:chOff x="2353046" y="1871288"/>
                <a:chExt cx="391687" cy="303959"/>
              </a:xfrm>
            </p:grpSpPr>
            <p:sp>
              <p:nvSpPr>
                <p:cNvPr id="12727" name="Google Shape;12727;p17"/>
                <p:cNvSpPr/>
                <p:nvPr/>
              </p:nvSpPr>
              <p:spPr>
                <a:xfrm>
                  <a:off x="2353046" y="1891217"/>
                  <a:ext cx="391687" cy="284030"/>
                </a:xfrm>
                <a:custGeom>
                  <a:avLst/>
                  <a:gdLst/>
                  <a:ahLst/>
                  <a:cxnLst/>
                  <a:rect l="l" t="t" r="r" b="b"/>
                  <a:pathLst>
                    <a:path w="391687" h="284030" extrusionOk="0">
                      <a:moveTo>
                        <a:pt x="192770" y="33609"/>
                      </a:moveTo>
                      <a:cubicBezTo>
                        <a:pt x="192770" y="33609"/>
                        <a:pt x="150649" y="3115"/>
                        <a:pt x="103646" y="8689"/>
                      </a:cubicBezTo>
                      <a:cubicBezTo>
                        <a:pt x="29625" y="17470"/>
                        <a:pt x="11831" y="49129"/>
                        <a:pt x="11831" y="49129"/>
                      </a:cubicBezTo>
                      <a:cubicBezTo>
                        <a:pt x="11831" y="49129"/>
                        <a:pt x="64768" y="42908"/>
                        <a:pt x="59398" y="75805"/>
                      </a:cubicBezTo>
                      <a:cubicBezTo>
                        <a:pt x="56606" y="92887"/>
                        <a:pt x="29597" y="114451"/>
                        <a:pt x="29597" y="114451"/>
                      </a:cubicBezTo>
                      <a:cubicBezTo>
                        <a:pt x="29597" y="114451"/>
                        <a:pt x="37463" y="133206"/>
                        <a:pt x="30059" y="151637"/>
                      </a:cubicBezTo>
                      <a:cubicBezTo>
                        <a:pt x="22665" y="170078"/>
                        <a:pt x="0" y="188195"/>
                        <a:pt x="0" y="188195"/>
                      </a:cubicBezTo>
                      <a:cubicBezTo>
                        <a:pt x="0" y="188195"/>
                        <a:pt x="25503" y="191181"/>
                        <a:pt x="52576" y="185736"/>
                      </a:cubicBezTo>
                      <a:cubicBezTo>
                        <a:pt x="79650" y="180292"/>
                        <a:pt x="108295" y="166408"/>
                        <a:pt x="108295" y="166408"/>
                      </a:cubicBezTo>
                      <a:cubicBezTo>
                        <a:pt x="108295" y="166408"/>
                        <a:pt x="102527" y="179377"/>
                        <a:pt x="99043" y="191606"/>
                      </a:cubicBezTo>
                      <a:cubicBezTo>
                        <a:pt x="95558" y="203844"/>
                        <a:pt x="94356" y="215333"/>
                        <a:pt x="94356" y="215333"/>
                      </a:cubicBezTo>
                      <a:cubicBezTo>
                        <a:pt x="94356" y="215333"/>
                        <a:pt x="108120" y="213855"/>
                        <a:pt x="120007" y="209815"/>
                      </a:cubicBezTo>
                      <a:cubicBezTo>
                        <a:pt x="131894" y="205776"/>
                        <a:pt x="141904" y="199167"/>
                        <a:pt x="141904" y="199167"/>
                      </a:cubicBezTo>
                      <a:cubicBezTo>
                        <a:pt x="141904" y="199167"/>
                        <a:pt x="148763" y="226148"/>
                        <a:pt x="158579" y="247362"/>
                      </a:cubicBezTo>
                      <a:cubicBezTo>
                        <a:pt x="168396" y="268584"/>
                        <a:pt x="181161" y="284030"/>
                        <a:pt x="181161" y="284030"/>
                      </a:cubicBezTo>
                      <a:cubicBezTo>
                        <a:pt x="181161" y="284030"/>
                        <a:pt x="206441" y="261800"/>
                        <a:pt x="223431" y="240586"/>
                      </a:cubicBezTo>
                      <a:cubicBezTo>
                        <a:pt x="240429" y="219382"/>
                        <a:pt x="249146" y="199185"/>
                        <a:pt x="249146" y="199185"/>
                      </a:cubicBezTo>
                      <a:cubicBezTo>
                        <a:pt x="249146" y="199185"/>
                        <a:pt x="256642" y="205064"/>
                        <a:pt x="265164" y="208336"/>
                      </a:cubicBezTo>
                      <a:cubicBezTo>
                        <a:pt x="273687" y="211599"/>
                        <a:pt x="283235" y="212274"/>
                        <a:pt x="283235" y="212274"/>
                      </a:cubicBezTo>
                      <a:cubicBezTo>
                        <a:pt x="283235" y="212274"/>
                        <a:pt x="289511" y="194333"/>
                        <a:pt x="287940" y="177713"/>
                      </a:cubicBezTo>
                      <a:cubicBezTo>
                        <a:pt x="286369" y="161084"/>
                        <a:pt x="276959" y="145768"/>
                        <a:pt x="276959" y="145768"/>
                      </a:cubicBezTo>
                      <a:cubicBezTo>
                        <a:pt x="276959" y="145768"/>
                        <a:pt x="307591" y="159679"/>
                        <a:pt x="336274" y="164144"/>
                      </a:cubicBezTo>
                      <a:cubicBezTo>
                        <a:pt x="364956" y="168608"/>
                        <a:pt x="391688" y="163617"/>
                        <a:pt x="391688" y="163617"/>
                      </a:cubicBezTo>
                      <a:cubicBezTo>
                        <a:pt x="391688" y="163617"/>
                        <a:pt x="369069" y="144067"/>
                        <a:pt x="362876" y="125063"/>
                      </a:cubicBezTo>
                      <a:cubicBezTo>
                        <a:pt x="356674" y="106068"/>
                        <a:pt x="366897" y="87618"/>
                        <a:pt x="366897" y="87618"/>
                      </a:cubicBezTo>
                      <a:cubicBezTo>
                        <a:pt x="366897" y="87618"/>
                        <a:pt x="321725" y="84688"/>
                        <a:pt x="335793" y="38961"/>
                      </a:cubicBezTo>
                      <a:cubicBezTo>
                        <a:pt x="341367" y="20835"/>
                        <a:pt x="361443" y="15251"/>
                        <a:pt x="361443" y="15251"/>
                      </a:cubicBezTo>
                      <a:cubicBezTo>
                        <a:pt x="361443" y="15251"/>
                        <a:pt x="333630" y="-3300"/>
                        <a:pt x="291194" y="518"/>
                      </a:cubicBezTo>
                      <a:cubicBezTo>
                        <a:pt x="248758" y="4335"/>
                        <a:pt x="192770" y="33609"/>
                        <a:pt x="19277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8" name="Google Shape;12728;p17"/>
                <p:cNvSpPr/>
                <p:nvPr/>
              </p:nvSpPr>
              <p:spPr>
                <a:xfrm>
                  <a:off x="2404171" y="1871288"/>
                  <a:ext cx="291591" cy="271801"/>
                </a:xfrm>
                <a:custGeom>
                  <a:avLst/>
                  <a:gdLst/>
                  <a:ahLst/>
                  <a:cxnLst/>
                  <a:rect l="l" t="t" r="r" b="b"/>
                  <a:pathLst>
                    <a:path w="291591" h="271801" extrusionOk="0">
                      <a:moveTo>
                        <a:pt x="136515" y="271801"/>
                      </a:moveTo>
                      <a:cubicBezTo>
                        <a:pt x="136515" y="271801"/>
                        <a:pt x="154485" y="202439"/>
                        <a:pt x="154189" y="169496"/>
                      </a:cubicBezTo>
                      <a:cubicBezTo>
                        <a:pt x="154022" y="151120"/>
                        <a:pt x="151970" y="139325"/>
                        <a:pt x="151970" y="139325"/>
                      </a:cubicBezTo>
                      <a:cubicBezTo>
                        <a:pt x="151970" y="139325"/>
                        <a:pt x="159383" y="144086"/>
                        <a:pt x="173202" y="159180"/>
                      </a:cubicBezTo>
                      <a:cubicBezTo>
                        <a:pt x="187021" y="174265"/>
                        <a:pt x="207246" y="199703"/>
                        <a:pt x="207246" y="199703"/>
                      </a:cubicBezTo>
                      <a:cubicBezTo>
                        <a:pt x="207246" y="199703"/>
                        <a:pt x="195303" y="172583"/>
                        <a:pt x="181753" y="155085"/>
                      </a:cubicBezTo>
                      <a:cubicBezTo>
                        <a:pt x="168202" y="137578"/>
                        <a:pt x="153042" y="129684"/>
                        <a:pt x="153042" y="129684"/>
                      </a:cubicBezTo>
                      <a:cubicBezTo>
                        <a:pt x="153042" y="129684"/>
                        <a:pt x="154688" y="113065"/>
                        <a:pt x="152830" y="97832"/>
                      </a:cubicBezTo>
                      <a:cubicBezTo>
                        <a:pt x="150963" y="82589"/>
                        <a:pt x="145592" y="68734"/>
                        <a:pt x="145592" y="68734"/>
                      </a:cubicBezTo>
                      <a:lnTo>
                        <a:pt x="188888" y="87451"/>
                      </a:lnTo>
                      <a:cubicBezTo>
                        <a:pt x="188888" y="87451"/>
                        <a:pt x="184821" y="97647"/>
                        <a:pt x="190192" y="112769"/>
                      </a:cubicBezTo>
                      <a:cubicBezTo>
                        <a:pt x="195553" y="127891"/>
                        <a:pt x="210342" y="147931"/>
                        <a:pt x="210342" y="147931"/>
                      </a:cubicBezTo>
                      <a:cubicBezTo>
                        <a:pt x="210342" y="147931"/>
                        <a:pt x="202264" y="127022"/>
                        <a:pt x="198732" y="113536"/>
                      </a:cubicBezTo>
                      <a:cubicBezTo>
                        <a:pt x="195202" y="100050"/>
                        <a:pt x="196227" y="93987"/>
                        <a:pt x="196227" y="93987"/>
                      </a:cubicBezTo>
                      <a:lnTo>
                        <a:pt x="232009" y="116947"/>
                      </a:lnTo>
                      <a:lnTo>
                        <a:pt x="276599" y="149216"/>
                      </a:lnTo>
                      <a:lnTo>
                        <a:pt x="239255" y="112723"/>
                      </a:lnTo>
                      <a:cubicBezTo>
                        <a:pt x="239255" y="112723"/>
                        <a:pt x="245338" y="108730"/>
                        <a:pt x="258426" y="109229"/>
                      </a:cubicBezTo>
                      <a:cubicBezTo>
                        <a:pt x="271506" y="109728"/>
                        <a:pt x="291591" y="114720"/>
                        <a:pt x="291591" y="114720"/>
                      </a:cubicBezTo>
                      <a:cubicBezTo>
                        <a:pt x="291591" y="114720"/>
                        <a:pt x="272365" y="106095"/>
                        <a:pt x="257299" y="104173"/>
                      </a:cubicBezTo>
                      <a:cubicBezTo>
                        <a:pt x="242241" y="102250"/>
                        <a:pt x="231352" y="107029"/>
                        <a:pt x="231352" y="107029"/>
                      </a:cubicBezTo>
                      <a:lnTo>
                        <a:pt x="202448" y="88995"/>
                      </a:lnTo>
                      <a:lnTo>
                        <a:pt x="186633" y="78014"/>
                      </a:lnTo>
                      <a:cubicBezTo>
                        <a:pt x="186633" y="78014"/>
                        <a:pt x="195655" y="71913"/>
                        <a:pt x="214021" y="68077"/>
                      </a:cubicBezTo>
                      <a:cubicBezTo>
                        <a:pt x="232397" y="64251"/>
                        <a:pt x="260108" y="62679"/>
                        <a:pt x="260108" y="62679"/>
                      </a:cubicBezTo>
                      <a:cubicBezTo>
                        <a:pt x="260108" y="62679"/>
                        <a:pt x="234782" y="58622"/>
                        <a:pt x="214104" y="61052"/>
                      </a:cubicBezTo>
                      <a:cubicBezTo>
                        <a:pt x="193436" y="63483"/>
                        <a:pt x="177426" y="72394"/>
                        <a:pt x="177426" y="72394"/>
                      </a:cubicBezTo>
                      <a:lnTo>
                        <a:pt x="144640" y="59638"/>
                      </a:lnTo>
                      <a:cubicBezTo>
                        <a:pt x="144640" y="59638"/>
                        <a:pt x="143217" y="50922"/>
                        <a:pt x="137717" y="36012"/>
                      </a:cubicBezTo>
                      <a:cubicBezTo>
                        <a:pt x="132208" y="21103"/>
                        <a:pt x="122623" y="0"/>
                        <a:pt x="122623" y="0"/>
                      </a:cubicBezTo>
                      <a:lnTo>
                        <a:pt x="100383" y="5814"/>
                      </a:lnTo>
                      <a:cubicBezTo>
                        <a:pt x="100383" y="5814"/>
                        <a:pt x="114905" y="22850"/>
                        <a:pt x="122974" y="37574"/>
                      </a:cubicBezTo>
                      <a:cubicBezTo>
                        <a:pt x="131043" y="52308"/>
                        <a:pt x="132642" y="64722"/>
                        <a:pt x="132642" y="64722"/>
                      </a:cubicBezTo>
                      <a:lnTo>
                        <a:pt x="107741" y="82100"/>
                      </a:lnTo>
                      <a:cubicBezTo>
                        <a:pt x="107741" y="82100"/>
                        <a:pt x="94911" y="70157"/>
                        <a:pt x="74150" y="64916"/>
                      </a:cubicBezTo>
                      <a:cubicBezTo>
                        <a:pt x="53390" y="59675"/>
                        <a:pt x="24412" y="57854"/>
                        <a:pt x="24412" y="57854"/>
                      </a:cubicBezTo>
                      <a:cubicBezTo>
                        <a:pt x="24412" y="57854"/>
                        <a:pt x="52031" y="62374"/>
                        <a:pt x="70583" y="69926"/>
                      </a:cubicBezTo>
                      <a:cubicBezTo>
                        <a:pt x="89134" y="77469"/>
                        <a:pt x="100670" y="87683"/>
                        <a:pt x="100670" y="87683"/>
                      </a:cubicBezTo>
                      <a:lnTo>
                        <a:pt x="62735" y="116051"/>
                      </a:lnTo>
                      <a:cubicBezTo>
                        <a:pt x="62735" y="116051"/>
                        <a:pt x="53649" y="112242"/>
                        <a:pt x="38083" y="116494"/>
                      </a:cubicBezTo>
                      <a:cubicBezTo>
                        <a:pt x="22517" y="120746"/>
                        <a:pt x="472" y="133049"/>
                        <a:pt x="472" y="133049"/>
                      </a:cubicBezTo>
                      <a:cubicBezTo>
                        <a:pt x="472" y="133049"/>
                        <a:pt x="24550" y="124481"/>
                        <a:pt x="38499" y="121430"/>
                      </a:cubicBezTo>
                      <a:cubicBezTo>
                        <a:pt x="52447" y="118380"/>
                        <a:pt x="56255" y="120848"/>
                        <a:pt x="56255" y="120848"/>
                      </a:cubicBezTo>
                      <a:lnTo>
                        <a:pt x="0" y="184682"/>
                      </a:lnTo>
                      <a:cubicBezTo>
                        <a:pt x="0" y="184682"/>
                        <a:pt x="43241" y="143346"/>
                        <a:pt x="66636" y="123362"/>
                      </a:cubicBezTo>
                      <a:cubicBezTo>
                        <a:pt x="84290" y="108286"/>
                        <a:pt x="91759" y="103553"/>
                        <a:pt x="91759" y="103553"/>
                      </a:cubicBezTo>
                      <a:cubicBezTo>
                        <a:pt x="91759" y="103553"/>
                        <a:pt x="93996" y="110846"/>
                        <a:pt x="93146" y="122419"/>
                      </a:cubicBezTo>
                      <a:cubicBezTo>
                        <a:pt x="92295" y="133992"/>
                        <a:pt x="87932" y="148291"/>
                        <a:pt x="87932" y="148291"/>
                      </a:cubicBezTo>
                      <a:cubicBezTo>
                        <a:pt x="87932" y="148291"/>
                        <a:pt x="96972" y="133400"/>
                        <a:pt x="100282" y="121042"/>
                      </a:cubicBezTo>
                      <a:cubicBezTo>
                        <a:pt x="103581" y="108674"/>
                        <a:pt x="101159" y="98839"/>
                        <a:pt x="101159" y="98839"/>
                      </a:cubicBezTo>
                      <a:lnTo>
                        <a:pt x="134796" y="74141"/>
                      </a:lnTo>
                      <a:cubicBezTo>
                        <a:pt x="134796" y="74141"/>
                        <a:pt x="138216" y="89633"/>
                        <a:pt x="140388" y="102675"/>
                      </a:cubicBezTo>
                      <a:cubicBezTo>
                        <a:pt x="142560" y="115727"/>
                        <a:pt x="141331" y="130119"/>
                        <a:pt x="141331" y="130119"/>
                      </a:cubicBezTo>
                      <a:cubicBezTo>
                        <a:pt x="141331" y="130119"/>
                        <a:pt x="125128" y="142126"/>
                        <a:pt x="111096" y="158893"/>
                      </a:cubicBezTo>
                      <a:cubicBezTo>
                        <a:pt x="97074" y="175661"/>
                        <a:pt x="85215" y="197198"/>
                        <a:pt x="85215" y="197198"/>
                      </a:cubicBezTo>
                      <a:cubicBezTo>
                        <a:pt x="85215" y="197198"/>
                        <a:pt x="100374" y="178240"/>
                        <a:pt x="114304" y="164014"/>
                      </a:cubicBezTo>
                      <a:cubicBezTo>
                        <a:pt x="128233" y="149789"/>
                        <a:pt x="140924" y="140296"/>
                        <a:pt x="140924" y="140296"/>
                      </a:cubicBezTo>
                      <a:cubicBezTo>
                        <a:pt x="140924" y="140296"/>
                        <a:pt x="144816" y="148023"/>
                        <a:pt x="144345" y="173248"/>
                      </a:cubicBezTo>
                      <a:cubicBezTo>
                        <a:pt x="143725" y="206099"/>
                        <a:pt x="136515" y="271801"/>
                        <a:pt x="136515" y="271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29" name="Google Shape;12729;p17"/>
              <p:cNvGrpSpPr/>
              <p:nvPr/>
            </p:nvGrpSpPr>
            <p:grpSpPr>
              <a:xfrm>
                <a:off x="2101229" y="1648662"/>
                <a:ext cx="298810" cy="389598"/>
                <a:chOff x="2101229" y="1648662"/>
                <a:chExt cx="298810" cy="389598"/>
              </a:xfrm>
            </p:grpSpPr>
            <p:sp>
              <p:nvSpPr>
                <p:cNvPr id="12730" name="Google Shape;12730;p17"/>
                <p:cNvSpPr/>
                <p:nvPr/>
              </p:nvSpPr>
              <p:spPr>
                <a:xfrm>
                  <a:off x="2101229" y="1648662"/>
                  <a:ext cx="286575" cy="389598"/>
                </a:xfrm>
                <a:custGeom>
                  <a:avLst/>
                  <a:gdLst/>
                  <a:ahLst/>
                  <a:cxnLst/>
                  <a:rect l="l" t="t" r="r" b="b"/>
                  <a:pathLst>
                    <a:path w="286575" h="389598" extrusionOk="0">
                      <a:moveTo>
                        <a:pt x="242481" y="220806"/>
                      </a:moveTo>
                      <a:cubicBezTo>
                        <a:pt x="242481" y="220806"/>
                        <a:pt x="281091" y="185986"/>
                        <a:pt x="285463" y="138854"/>
                      </a:cubicBezTo>
                      <a:cubicBezTo>
                        <a:pt x="292340" y="64630"/>
                        <a:pt x="265091" y="40624"/>
                        <a:pt x="265091" y="40624"/>
                      </a:cubicBezTo>
                      <a:cubicBezTo>
                        <a:pt x="265091" y="40624"/>
                        <a:pt x="260118" y="93691"/>
                        <a:pt x="229069" y="81563"/>
                      </a:cubicBezTo>
                      <a:cubicBezTo>
                        <a:pt x="212949" y="75269"/>
                        <a:pt x="197494" y="44350"/>
                        <a:pt x="197494" y="44350"/>
                      </a:cubicBezTo>
                      <a:cubicBezTo>
                        <a:pt x="197494" y="44350"/>
                        <a:pt x="177519" y="48130"/>
                        <a:pt x="161029" y="37038"/>
                      </a:cubicBezTo>
                      <a:cubicBezTo>
                        <a:pt x="144548" y="25955"/>
                        <a:pt x="131561" y="0"/>
                        <a:pt x="131561" y="0"/>
                      </a:cubicBezTo>
                      <a:cubicBezTo>
                        <a:pt x="131561" y="0"/>
                        <a:pt x="123316" y="24319"/>
                        <a:pt x="122983" y="51929"/>
                      </a:cubicBezTo>
                      <a:cubicBezTo>
                        <a:pt x="122650" y="79548"/>
                        <a:pt x="130248" y="110458"/>
                        <a:pt x="130248" y="110458"/>
                      </a:cubicBezTo>
                      <a:cubicBezTo>
                        <a:pt x="130248" y="110458"/>
                        <a:pt x="118768" y="102111"/>
                        <a:pt x="107537" y="96149"/>
                      </a:cubicBezTo>
                      <a:cubicBezTo>
                        <a:pt x="96307" y="90187"/>
                        <a:pt x="85316" y="86610"/>
                        <a:pt x="85316" y="86610"/>
                      </a:cubicBezTo>
                      <a:cubicBezTo>
                        <a:pt x="85316" y="86610"/>
                        <a:pt x="83884" y="100383"/>
                        <a:pt x="85353" y="112852"/>
                      </a:cubicBezTo>
                      <a:cubicBezTo>
                        <a:pt x="86823" y="125322"/>
                        <a:pt x="91195" y="136487"/>
                        <a:pt x="91195" y="136487"/>
                      </a:cubicBezTo>
                      <a:cubicBezTo>
                        <a:pt x="91195" y="136487"/>
                        <a:pt x="63373" y="137560"/>
                        <a:pt x="40578" y="142727"/>
                      </a:cubicBezTo>
                      <a:cubicBezTo>
                        <a:pt x="17775" y="147894"/>
                        <a:pt x="0" y="157156"/>
                        <a:pt x="0" y="157156"/>
                      </a:cubicBezTo>
                      <a:cubicBezTo>
                        <a:pt x="0" y="157156"/>
                        <a:pt x="16462" y="186522"/>
                        <a:pt x="33655" y="207569"/>
                      </a:cubicBezTo>
                      <a:cubicBezTo>
                        <a:pt x="50857" y="228616"/>
                        <a:pt x="68780" y="241363"/>
                        <a:pt x="68780" y="241363"/>
                      </a:cubicBezTo>
                      <a:cubicBezTo>
                        <a:pt x="68780" y="241363"/>
                        <a:pt x="61468" y="247463"/>
                        <a:pt x="56486" y="255117"/>
                      </a:cubicBezTo>
                      <a:cubicBezTo>
                        <a:pt x="51513" y="262761"/>
                        <a:pt x="48860" y="271967"/>
                        <a:pt x="48860" y="271967"/>
                      </a:cubicBezTo>
                      <a:cubicBezTo>
                        <a:pt x="48860" y="271967"/>
                        <a:pt x="65092" y="281849"/>
                        <a:pt x="81684" y="283780"/>
                      </a:cubicBezTo>
                      <a:cubicBezTo>
                        <a:pt x="98266" y="285722"/>
                        <a:pt x="115209" y="279714"/>
                        <a:pt x="115209" y="279714"/>
                      </a:cubicBezTo>
                      <a:cubicBezTo>
                        <a:pt x="115209" y="279714"/>
                        <a:pt x="95207" y="306769"/>
                        <a:pt x="84854" y="333889"/>
                      </a:cubicBezTo>
                      <a:cubicBezTo>
                        <a:pt x="74502" y="361009"/>
                        <a:pt x="73799" y="388184"/>
                        <a:pt x="73799" y="388184"/>
                      </a:cubicBezTo>
                      <a:cubicBezTo>
                        <a:pt x="73799" y="388184"/>
                        <a:pt x="97638" y="370151"/>
                        <a:pt x="117511" y="368062"/>
                      </a:cubicBezTo>
                      <a:cubicBezTo>
                        <a:pt x="137384" y="365963"/>
                        <a:pt x="153292" y="379810"/>
                        <a:pt x="153292" y="379810"/>
                      </a:cubicBezTo>
                      <a:cubicBezTo>
                        <a:pt x="153292" y="379810"/>
                        <a:pt x="165595" y="336246"/>
                        <a:pt x="207375" y="359558"/>
                      </a:cubicBezTo>
                      <a:cubicBezTo>
                        <a:pt x="223939" y="368792"/>
                        <a:pt x="225205" y="389599"/>
                        <a:pt x="225205" y="389599"/>
                      </a:cubicBezTo>
                      <a:cubicBezTo>
                        <a:pt x="225205" y="389599"/>
                        <a:pt x="249155" y="366268"/>
                        <a:pt x="254285" y="323971"/>
                      </a:cubicBezTo>
                      <a:cubicBezTo>
                        <a:pt x="259415" y="281673"/>
                        <a:pt x="242481" y="220806"/>
                        <a:pt x="242481"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1" name="Google Shape;12731;p17"/>
                <p:cNvSpPr/>
                <p:nvPr/>
              </p:nvSpPr>
              <p:spPr>
                <a:xfrm>
                  <a:off x="2131326" y="1703558"/>
                  <a:ext cx="268713" cy="299780"/>
                </a:xfrm>
                <a:custGeom>
                  <a:avLst/>
                  <a:gdLst/>
                  <a:ahLst/>
                  <a:cxnLst/>
                  <a:rect l="l" t="t" r="r" b="b"/>
                  <a:pathLst>
                    <a:path w="268713" h="299780" extrusionOk="0">
                      <a:moveTo>
                        <a:pt x="0" y="115311"/>
                      </a:moveTo>
                      <a:cubicBezTo>
                        <a:pt x="0" y="115311"/>
                        <a:pt x="64084" y="147367"/>
                        <a:pt x="96362" y="153958"/>
                      </a:cubicBezTo>
                      <a:cubicBezTo>
                        <a:pt x="114368" y="157646"/>
                        <a:pt x="126329" y="158099"/>
                        <a:pt x="126329" y="158099"/>
                      </a:cubicBezTo>
                      <a:cubicBezTo>
                        <a:pt x="126329" y="158099"/>
                        <a:pt x="120127" y="164356"/>
                        <a:pt x="102481" y="174718"/>
                      </a:cubicBezTo>
                      <a:cubicBezTo>
                        <a:pt x="84836" y="185080"/>
                        <a:pt x="55737" y="199546"/>
                        <a:pt x="55737" y="199546"/>
                      </a:cubicBezTo>
                      <a:cubicBezTo>
                        <a:pt x="55737" y="199546"/>
                        <a:pt x="84752" y="193528"/>
                        <a:pt x="104700" y="183934"/>
                      </a:cubicBezTo>
                      <a:cubicBezTo>
                        <a:pt x="124647" y="174330"/>
                        <a:pt x="135536" y="161158"/>
                        <a:pt x="135536" y="161158"/>
                      </a:cubicBezTo>
                      <a:cubicBezTo>
                        <a:pt x="135536" y="161158"/>
                        <a:pt x="151443" y="166242"/>
                        <a:pt x="166732" y="167601"/>
                      </a:cubicBezTo>
                      <a:cubicBezTo>
                        <a:pt x="182020" y="168959"/>
                        <a:pt x="196699" y="166602"/>
                        <a:pt x="196699" y="166602"/>
                      </a:cubicBezTo>
                      <a:lnTo>
                        <a:pt x="169348" y="205027"/>
                      </a:lnTo>
                      <a:cubicBezTo>
                        <a:pt x="169348" y="205027"/>
                        <a:pt x="160225" y="198926"/>
                        <a:pt x="144317" y="201015"/>
                      </a:cubicBezTo>
                      <a:cubicBezTo>
                        <a:pt x="128409" y="203104"/>
                        <a:pt x="105726" y="213383"/>
                        <a:pt x="105726" y="213383"/>
                      </a:cubicBezTo>
                      <a:cubicBezTo>
                        <a:pt x="105726" y="213383"/>
                        <a:pt x="127864" y="209843"/>
                        <a:pt x="141784" y="209205"/>
                      </a:cubicBezTo>
                      <a:cubicBezTo>
                        <a:pt x="155714" y="208577"/>
                        <a:pt x="161426" y="210841"/>
                        <a:pt x="161426" y="210841"/>
                      </a:cubicBezTo>
                      <a:lnTo>
                        <a:pt x="131496" y="241039"/>
                      </a:lnTo>
                      <a:lnTo>
                        <a:pt x="90622" y="277911"/>
                      </a:lnTo>
                      <a:lnTo>
                        <a:pt x="134121" y="249007"/>
                      </a:lnTo>
                      <a:cubicBezTo>
                        <a:pt x="134121" y="249007"/>
                        <a:pt x="136756" y="255792"/>
                        <a:pt x="133530" y="268483"/>
                      </a:cubicBezTo>
                      <a:cubicBezTo>
                        <a:pt x="130313" y="281174"/>
                        <a:pt x="121236" y="299781"/>
                        <a:pt x="121236" y="299781"/>
                      </a:cubicBezTo>
                      <a:cubicBezTo>
                        <a:pt x="121236" y="299781"/>
                        <a:pt x="133678" y="282773"/>
                        <a:pt x="138706" y="268446"/>
                      </a:cubicBezTo>
                      <a:cubicBezTo>
                        <a:pt x="143734" y="254119"/>
                        <a:pt x="141340" y="242472"/>
                        <a:pt x="141340" y="242472"/>
                      </a:cubicBezTo>
                      <a:lnTo>
                        <a:pt x="165003" y="217977"/>
                      </a:lnTo>
                      <a:lnTo>
                        <a:pt x="179044" y="204796"/>
                      </a:lnTo>
                      <a:cubicBezTo>
                        <a:pt x="179044" y="204796"/>
                        <a:pt x="183130" y="214899"/>
                        <a:pt x="183046" y="233654"/>
                      </a:cubicBezTo>
                      <a:cubicBezTo>
                        <a:pt x="182954" y="252418"/>
                        <a:pt x="178702" y="279852"/>
                        <a:pt x="178702" y="279852"/>
                      </a:cubicBezTo>
                      <a:cubicBezTo>
                        <a:pt x="178702" y="279852"/>
                        <a:pt x="187955" y="255930"/>
                        <a:pt x="189896" y="235207"/>
                      </a:cubicBezTo>
                      <a:cubicBezTo>
                        <a:pt x="191846" y="214483"/>
                        <a:pt x="186476" y="196967"/>
                        <a:pt x="186476" y="196967"/>
                      </a:cubicBezTo>
                      <a:lnTo>
                        <a:pt x="205794" y="167573"/>
                      </a:lnTo>
                      <a:cubicBezTo>
                        <a:pt x="205794" y="167573"/>
                        <a:pt x="214613" y="167998"/>
                        <a:pt x="230345" y="165724"/>
                      </a:cubicBezTo>
                      <a:cubicBezTo>
                        <a:pt x="246077" y="163460"/>
                        <a:pt x="268714" y="158496"/>
                        <a:pt x="268714" y="158496"/>
                      </a:cubicBezTo>
                      <a:lnTo>
                        <a:pt x="267679" y="135526"/>
                      </a:lnTo>
                      <a:cubicBezTo>
                        <a:pt x="267679" y="135526"/>
                        <a:pt x="247981" y="146175"/>
                        <a:pt x="231888" y="150981"/>
                      </a:cubicBezTo>
                      <a:cubicBezTo>
                        <a:pt x="215805" y="155797"/>
                        <a:pt x="203326" y="154780"/>
                        <a:pt x="203326" y="154780"/>
                      </a:cubicBezTo>
                      <a:lnTo>
                        <a:pt x="191532" y="126791"/>
                      </a:lnTo>
                      <a:cubicBezTo>
                        <a:pt x="191532" y="126791"/>
                        <a:pt x="205887" y="116744"/>
                        <a:pt x="215352" y="97536"/>
                      </a:cubicBezTo>
                      <a:cubicBezTo>
                        <a:pt x="224808" y="78319"/>
                        <a:pt x="232646" y="50358"/>
                        <a:pt x="232646" y="50358"/>
                      </a:cubicBezTo>
                      <a:cubicBezTo>
                        <a:pt x="232646" y="50358"/>
                        <a:pt x="222451" y="76433"/>
                        <a:pt x="211202" y="92998"/>
                      </a:cubicBezTo>
                      <a:cubicBezTo>
                        <a:pt x="199943" y="109562"/>
                        <a:pt x="187548" y="118713"/>
                        <a:pt x="187548" y="118713"/>
                      </a:cubicBezTo>
                      <a:lnTo>
                        <a:pt x="167730" y="75685"/>
                      </a:lnTo>
                      <a:cubicBezTo>
                        <a:pt x="167730" y="75685"/>
                        <a:pt x="173350" y="67597"/>
                        <a:pt x="172444" y="51485"/>
                      </a:cubicBezTo>
                      <a:cubicBezTo>
                        <a:pt x="171538" y="35374"/>
                        <a:pt x="164107" y="11249"/>
                        <a:pt x="164107" y="11249"/>
                      </a:cubicBezTo>
                      <a:cubicBezTo>
                        <a:pt x="164107" y="11249"/>
                        <a:pt x="167462" y="36585"/>
                        <a:pt x="167527" y="50857"/>
                      </a:cubicBezTo>
                      <a:cubicBezTo>
                        <a:pt x="167601" y="65138"/>
                        <a:pt x="164393" y="68345"/>
                        <a:pt x="164393" y="68345"/>
                      </a:cubicBezTo>
                      <a:lnTo>
                        <a:pt x="113703" y="0"/>
                      </a:lnTo>
                      <a:cubicBezTo>
                        <a:pt x="113703" y="0"/>
                        <a:pt x="145112" y="50922"/>
                        <a:pt x="159762" y="77977"/>
                      </a:cubicBezTo>
                      <a:cubicBezTo>
                        <a:pt x="170818" y="98386"/>
                        <a:pt x="173886" y="106687"/>
                        <a:pt x="173886" y="106687"/>
                      </a:cubicBezTo>
                      <a:cubicBezTo>
                        <a:pt x="173886" y="106687"/>
                        <a:pt x="166288" y="107343"/>
                        <a:pt x="155150" y="104099"/>
                      </a:cubicBezTo>
                      <a:cubicBezTo>
                        <a:pt x="144003" y="100845"/>
                        <a:pt x="130932" y="93589"/>
                        <a:pt x="130932" y="93589"/>
                      </a:cubicBezTo>
                      <a:cubicBezTo>
                        <a:pt x="130932" y="93589"/>
                        <a:pt x="143614" y="105541"/>
                        <a:pt x="155011" y="111364"/>
                      </a:cubicBezTo>
                      <a:cubicBezTo>
                        <a:pt x="166408" y="117178"/>
                        <a:pt x="176530" y="116855"/>
                        <a:pt x="176530" y="116855"/>
                      </a:cubicBezTo>
                      <a:lnTo>
                        <a:pt x="193658" y="154910"/>
                      </a:lnTo>
                      <a:cubicBezTo>
                        <a:pt x="193658" y="154910"/>
                        <a:pt x="177805" y="155020"/>
                        <a:pt x="164587" y="154420"/>
                      </a:cubicBezTo>
                      <a:cubicBezTo>
                        <a:pt x="151379" y="153819"/>
                        <a:pt x="137560" y="149613"/>
                        <a:pt x="137560" y="149613"/>
                      </a:cubicBezTo>
                      <a:cubicBezTo>
                        <a:pt x="137560" y="149613"/>
                        <a:pt x="129204" y="131265"/>
                        <a:pt x="115727" y="114035"/>
                      </a:cubicBezTo>
                      <a:cubicBezTo>
                        <a:pt x="102259" y="96815"/>
                        <a:pt x="83671" y="80722"/>
                        <a:pt x="83671" y="80722"/>
                      </a:cubicBezTo>
                      <a:cubicBezTo>
                        <a:pt x="83671" y="80722"/>
                        <a:pt x="99052" y="99514"/>
                        <a:pt x="110052" y="116106"/>
                      </a:cubicBezTo>
                      <a:cubicBezTo>
                        <a:pt x="121051" y="132698"/>
                        <a:pt x="127688" y="147090"/>
                        <a:pt x="127688" y="147090"/>
                      </a:cubicBezTo>
                      <a:cubicBezTo>
                        <a:pt x="127688" y="147090"/>
                        <a:pt x="119313" y="149280"/>
                        <a:pt x="94745" y="143549"/>
                      </a:cubicBezTo>
                      <a:cubicBezTo>
                        <a:pt x="62753" y="136081"/>
                        <a:pt x="0" y="115311"/>
                        <a:pt x="0"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32" name="Google Shape;12732;p17"/>
              <p:cNvGrpSpPr/>
              <p:nvPr/>
            </p:nvGrpSpPr>
            <p:grpSpPr>
              <a:xfrm>
                <a:off x="1776214" y="2292953"/>
                <a:ext cx="322528" cy="447581"/>
                <a:chOff x="1776214" y="2292953"/>
                <a:chExt cx="322528" cy="447581"/>
              </a:xfrm>
            </p:grpSpPr>
            <p:sp>
              <p:nvSpPr>
                <p:cNvPr id="12733" name="Google Shape;12733;p17"/>
                <p:cNvSpPr/>
                <p:nvPr/>
              </p:nvSpPr>
              <p:spPr>
                <a:xfrm>
                  <a:off x="1776214" y="2292953"/>
                  <a:ext cx="322094" cy="447581"/>
                </a:xfrm>
                <a:custGeom>
                  <a:avLst/>
                  <a:gdLst/>
                  <a:ahLst/>
                  <a:cxnLst/>
                  <a:rect l="l" t="t" r="r" b="b"/>
                  <a:pathLst>
                    <a:path w="322094" h="447581" extrusionOk="0">
                      <a:moveTo>
                        <a:pt x="249220" y="159170"/>
                      </a:moveTo>
                      <a:cubicBezTo>
                        <a:pt x="249220" y="159170"/>
                        <a:pt x="266107" y="95807"/>
                        <a:pt x="246105" y="55728"/>
                      </a:cubicBezTo>
                      <a:cubicBezTo>
                        <a:pt x="214613" y="-7395"/>
                        <a:pt x="178055" y="295"/>
                        <a:pt x="178055" y="295"/>
                      </a:cubicBezTo>
                      <a:cubicBezTo>
                        <a:pt x="178055" y="295"/>
                        <a:pt x="200526" y="45486"/>
                        <a:pt x="166593" y="65849"/>
                      </a:cubicBezTo>
                      <a:cubicBezTo>
                        <a:pt x="148985" y="76424"/>
                        <a:pt x="119480" y="67596"/>
                        <a:pt x="119480" y="67596"/>
                      </a:cubicBezTo>
                      <a:cubicBezTo>
                        <a:pt x="119480" y="67596"/>
                        <a:pt x="103517" y="89531"/>
                        <a:pt x="83144" y="96796"/>
                      </a:cubicBezTo>
                      <a:cubicBezTo>
                        <a:pt x="62772" y="104071"/>
                        <a:pt x="38000" y="96676"/>
                        <a:pt x="38000" y="96676"/>
                      </a:cubicBezTo>
                      <a:cubicBezTo>
                        <a:pt x="38000" y="96676"/>
                        <a:pt x="42945" y="123075"/>
                        <a:pt x="56662" y="144436"/>
                      </a:cubicBezTo>
                      <a:cubicBezTo>
                        <a:pt x="70370" y="165789"/>
                        <a:pt x="92840" y="182103"/>
                        <a:pt x="92840" y="182103"/>
                      </a:cubicBezTo>
                      <a:cubicBezTo>
                        <a:pt x="92840" y="182103"/>
                        <a:pt x="78338" y="186688"/>
                        <a:pt x="65267" y="192862"/>
                      </a:cubicBezTo>
                      <a:cubicBezTo>
                        <a:pt x="52197" y="199027"/>
                        <a:pt x="40551" y="206783"/>
                        <a:pt x="40551" y="206783"/>
                      </a:cubicBezTo>
                      <a:cubicBezTo>
                        <a:pt x="40551" y="206783"/>
                        <a:pt x="46254" y="218633"/>
                        <a:pt x="53898" y="226739"/>
                      </a:cubicBezTo>
                      <a:cubicBezTo>
                        <a:pt x="61533" y="234836"/>
                        <a:pt x="71100" y="239181"/>
                        <a:pt x="71100" y="239181"/>
                      </a:cubicBezTo>
                      <a:cubicBezTo>
                        <a:pt x="71100" y="239181"/>
                        <a:pt x="46762" y="266532"/>
                        <a:pt x="28987" y="292210"/>
                      </a:cubicBezTo>
                      <a:cubicBezTo>
                        <a:pt x="11212" y="317888"/>
                        <a:pt x="0" y="341893"/>
                        <a:pt x="0" y="341893"/>
                      </a:cubicBezTo>
                      <a:cubicBezTo>
                        <a:pt x="0" y="341893"/>
                        <a:pt x="29625" y="348576"/>
                        <a:pt x="55682" y="348216"/>
                      </a:cubicBezTo>
                      <a:cubicBezTo>
                        <a:pt x="81748" y="347864"/>
                        <a:pt x="104247" y="340479"/>
                        <a:pt x="104247" y="340479"/>
                      </a:cubicBezTo>
                      <a:cubicBezTo>
                        <a:pt x="104247" y="340479"/>
                        <a:pt x="100799" y="352098"/>
                        <a:pt x="100226" y="362672"/>
                      </a:cubicBezTo>
                      <a:cubicBezTo>
                        <a:pt x="99653" y="373256"/>
                        <a:pt x="101954" y="382786"/>
                        <a:pt x="101954" y="382786"/>
                      </a:cubicBezTo>
                      <a:cubicBezTo>
                        <a:pt x="101954" y="382786"/>
                        <a:pt x="121486" y="374845"/>
                        <a:pt x="137301" y="360500"/>
                      </a:cubicBezTo>
                      <a:cubicBezTo>
                        <a:pt x="153126" y="346163"/>
                        <a:pt x="165244" y="325421"/>
                        <a:pt x="165244" y="325421"/>
                      </a:cubicBezTo>
                      <a:cubicBezTo>
                        <a:pt x="165244" y="325421"/>
                        <a:pt x="161066" y="365112"/>
                        <a:pt x="165558" y="395652"/>
                      </a:cubicBezTo>
                      <a:cubicBezTo>
                        <a:pt x="170041" y="426193"/>
                        <a:pt x="183204" y="447582"/>
                        <a:pt x="183204" y="447582"/>
                      </a:cubicBezTo>
                      <a:cubicBezTo>
                        <a:pt x="183204" y="447582"/>
                        <a:pt x="195386" y="411098"/>
                        <a:pt x="212108" y="390550"/>
                      </a:cubicBezTo>
                      <a:cubicBezTo>
                        <a:pt x="228829" y="370002"/>
                        <a:pt x="250079" y="365390"/>
                        <a:pt x="250079" y="365390"/>
                      </a:cubicBezTo>
                      <a:cubicBezTo>
                        <a:pt x="250079" y="365390"/>
                        <a:pt x="238987" y="320458"/>
                        <a:pt x="288190" y="298385"/>
                      </a:cubicBezTo>
                      <a:cubicBezTo>
                        <a:pt x="307684" y="289631"/>
                        <a:pt x="319377" y="304273"/>
                        <a:pt x="319377" y="304273"/>
                      </a:cubicBezTo>
                      <a:cubicBezTo>
                        <a:pt x="319377" y="304273"/>
                        <a:pt x="328972" y="263657"/>
                        <a:pt x="312102" y="226536"/>
                      </a:cubicBezTo>
                      <a:cubicBezTo>
                        <a:pt x="295242" y="189405"/>
                        <a:pt x="249220" y="159170"/>
                        <a:pt x="249220" y="1591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4" name="Google Shape;12734;p17"/>
                <p:cNvSpPr/>
                <p:nvPr/>
              </p:nvSpPr>
              <p:spPr>
                <a:xfrm>
                  <a:off x="1809767" y="2344743"/>
                  <a:ext cx="288975" cy="308839"/>
                </a:xfrm>
                <a:custGeom>
                  <a:avLst/>
                  <a:gdLst/>
                  <a:ahLst/>
                  <a:cxnLst/>
                  <a:rect l="l" t="t" r="r" b="b"/>
                  <a:pathLst>
                    <a:path w="288975" h="308839" extrusionOk="0">
                      <a:moveTo>
                        <a:pt x="0" y="271348"/>
                      </a:moveTo>
                      <a:cubicBezTo>
                        <a:pt x="0" y="271348"/>
                        <a:pt x="73586" y="234671"/>
                        <a:pt x="105809" y="208909"/>
                      </a:cubicBezTo>
                      <a:cubicBezTo>
                        <a:pt x="123787" y="194545"/>
                        <a:pt x="134713" y="183490"/>
                        <a:pt x="134713" y="183490"/>
                      </a:cubicBezTo>
                      <a:cubicBezTo>
                        <a:pt x="134713" y="183490"/>
                        <a:pt x="132346" y="194166"/>
                        <a:pt x="121809" y="218892"/>
                      </a:cubicBezTo>
                      <a:cubicBezTo>
                        <a:pt x="111281" y="243618"/>
                        <a:pt x="92582" y="282385"/>
                        <a:pt x="92582" y="282385"/>
                      </a:cubicBezTo>
                      <a:cubicBezTo>
                        <a:pt x="92582" y="282385"/>
                        <a:pt x="115487" y="250135"/>
                        <a:pt x="128464" y="223800"/>
                      </a:cubicBezTo>
                      <a:cubicBezTo>
                        <a:pt x="141451" y="197466"/>
                        <a:pt x="144502" y="177038"/>
                        <a:pt x="144502" y="177038"/>
                      </a:cubicBezTo>
                      <a:cubicBezTo>
                        <a:pt x="144502" y="177038"/>
                        <a:pt x="161306" y="165743"/>
                        <a:pt x="175679" y="152201"/>
                      </a:cubicBezTo>
                      <a:cubicBezTo>
                        <a:pt x="190053" y="138660"/>
                        <a:pt x="201986" y="122863"/>
                        <a:pt x="201986" y="122863"/>
                      </a:cubicBezTo>
                      <a:lnTo>
                        <a:pt x="197004" y="178221"/>
                      </a:lnTo>
                      <a:cubicBezTo>
                        <a:pt x="197004" y="178221"/>
                        <a:pt x="185745" y="182279"/>
                        <a:pt x="172574" y="199037"/>
                      </a:cubicBezTo>
                      <a:cubicBezTo>
                        <a:pt x="159402" y="215796"/>
                        <a:pt x="144317" y="245263"/>
                        <a:pt x="144317" y="245263"/>
                      </a:cubicBezTo>
                      <a:cubicBezTo>
                        <a:pt x="144317" y="245263"/>
                        <a:pt x="162332" y="221462"/>
                        <a:pt x="174469" y="207698"/>
                      </a:cubicBezTo>
                      <a:cubicBezTo>
                        <a:pt x="186605" y="193935"/>
                        <a:pt x="192863" y="190210"/>
                        <a:pt x="192863" y="190210"/>
                      </a:cubicBezTo>
                      <a:lnTo>
                        <a:pt x="181410" y="241770"/>
                      </a:lnTo>
                      <a:lnTo>
                        <a:pt x="163543" y="308839"/>
                      </a:lnTo>
                      <a:lnTo>
                        <a:pt x="187797" y="245337"/>
                      </a:lnTo>
                      <a:cubicBezTo>
                        <a:pt x="187797" y="245337"/>
                        <a:pt x="193593" y="247999"/>
                        <a:pt x="197152" y="260737"/>
                      </a:cubicBezTo>
                      <a:cubicBezTo>
                        <a:pt x="200701" y="273484"/>
                        <a:pt x="202014" y="296315"/>
                        <a:pt x="202014" y="296315"/>
                      </a:cubicBezTo>
                      <a:cubicBezTo>
                        <a:pt x="202014" y="296315"/>
                        <a:pt x="204528" y="271487"/>
                        <a:pt x="201755" y="255773"/>
                      </a:cubicBezTo>
                      <a:cubicBezTo>
                        <a:pt x="198982" y="240069"/>
                        <a:pt x="190940" y="233478"/>
                        <a:pt x="190940" y="233478"/>
                      </a:cubicBezTo>
                      <a:lnTo>
                        <a:pt x="199684" y="192234"/>
                      </a:lnTo>
                      <a:lnTo>
                        <a:pt x="205563" y="168802"/>
                      </a:lnTo>
                      <a:cubicBezTo>
                        <a:pt x="205563" y="168802"/>
                        <a:pt x="214335" y="172601"/>
                        <a:pt x="223782" y="186984"/>
                      </a:cubicBezTo>
                      <a:cubicBezTo>
                        <a:pt x="233219" y="201367"/>
                        <a:pt x="243322" y="226324"/>
                        <a:pt x="243322" y="226324"/>
                      </a:cubicBezTo>
                      <a:cubicBezTo>
                        <a:pt x="243322" y="226324"/>
                        <a:pt x="239468" y="199268"/>
                        <a:pt x="230696" y="181632"/>
                      </a:cubicBezTo>
                      <a:cubicBezTo>
                        <a:pt x="221924" y="163987"/>
                        <a:pt x="208235" y="155751"/>
                        <a:pt x="208235" y="155751"/>
                      </a:cubicBezTo>
                      <a:lnTo>
                        <a:pt x="210610" y="114932"/>
                      </a:lnTo>
                      <a:cubicBezTo>
                        <a:pt x="210610" y="114932"/>
                        <a:pt x="218717" y="106844"/>
                        <a:pt x="231639" y="90114"/>
                      </a:cubicBezTo>
                      <a:cubicBezTo>
                        <a:pt x="244561" y="73383"/>
                        <a:pt x="288975" y="6461"/>
                        <a:pt x="288975" y="6461"/>
                      </a:cubicBezTo>
                      <a:lnTo>
                        <a:pt x="286970" y="2792"/>
                      </a:lnTo>
                      <a:cubicBezTo>
                        <a:pt x="286970" y="2792"/>
                        <a:pt x="237499" y="58390"/>
                        <a:pt x="225547" y="77404"/>
                      </a:cubicBezTo>
                      <a:cubicBezTo>
                        <a:pt x="213596" y="96408"/>
                        <a:pt x="201912" y="107528"/>
                        <a:pt x="201912" y="107528"/>
                      </a:cubicBezTo>
                      <a:lnTo>
                        <a:pt x="177168" y="97453"/>
                      </a:lnTo>
                      <a:cubicBezTo>
                        <a:pt x="177168" y="97453"/>
                        <a:pt x="184923" y="76101"/>
                        <a:pt x="183638" y="52438"/>
                      </a:cubicBezTo>
                      <a:cubicBezTo>
                        <a:pt x="182362" y="28784"/>
                        <a:pt x="175190" y="0"/>
                        <a:pt x="175190" y="0"/>
                      </a:cubicBezTo>
                      <a:cubicBezTo>
                        <a:pt x="175190" y="0"/>
                        <a:pt x="179294" y="29588"/>
                        <a:pt x="177630" y="52946"/>
                      </a:cubicBezTo>
                      <a:cubicBezTo>
                        <a:pt x="175966" y="76304"/>
                        <a:pt x="169505" y="95096"/>
                        <a:pt x="169505" y="95096"/>
                      </a:cubicBezTo>
                      <a:lnTo>
                        <a:pt x="129953" y="81203"/>
                      </a:lnTo>
                      <a:cubicBezTo>
                        <a:pt x="129953" y="81203"/>
                        <a:pt x="130877" y="69676"/>
                        <a:pt x="121892" y="58261"/>
                      </a:cubicBezTo>
                      <a:cubicBezTo>
                        <a:pt x="112917" y="46855"/>
                        <a:pt x="94033" y="35550"/>
                        <a:pt x="94033" y="35550"/>
                      </a:cubicBezTo>
                      <a:cubicBezTo>
                        <a:pt x="94033" y="35550"/>
                        <a:pt x="109876" y="51670"/>
                        <a:pt x="117187" y="62476"/>
                      </a:cubicBezTo>
                      <a:cubicBezTo>
                        <a:pt x="124490" y="73291"/>
                        <a:pt x="123242" y="78800"/>
                        <a:pt x="123242" y="78800"/>
                      </a:cubicBezTo>
                      <a:lnTo>
                        <a:pt x="43240" y="75047"/>
                      </a:lnTo>
                      <a:cubicBezTo>
                        <a:pt x="43240" y="75047"/>
                        <a:pt x="97157" y="83911"/>
                        <a:pt x="123981" y="90548"/>
                      </a:cubicBezTo>
                      <a:cubicBezTo>
                        <a:pt x="144234" y="95567"/>
                        <a:pt x="151185" y="98950"/>
                        <a:pt x="151185" y="98950"/>
                      </a:cubicBezTo>
                      <a:cubicBezTo>
                        <a:pt x="151185" y="98950"/>
                        <a:pt x="144723" y="106705"/>
                        <a:pt x="133114" y="114858"/>
                      </a:cubicBezTo>
                      <a:cubicBezTo>
                        <a:pt x="121495" y="123002"/>
                        <a:pt x="106123" y="129934"/>
                        <a:pt x="106123" y="129934"/>
                      </a:cubicBezTo>
                      <a:cubicBezTo>
                        <a:pt x="106123" y="129934"/>
                        <a:pt x="123519" y="126958"/>
                        <a:pt x="136672" y="120524"/>
                      </a:cubicBezTo>
                      <a:cubicBezTo>
                        <a:pt x="149816" y="114081"/>
                        <a:pt x="158709" y="104182"/>
                        <a:pt x="158709" y="104182"/>
                      </a:cubicBezTo>
                      <a:lnTo>
                        <a:pt x="193334" y="116845"/>
                      </a:lnTo>
                      <a:cubicBezTo>
                        <a:pt x="193334" y="116845"/>
                        <a:pt x="179210" y="132060"/>
                        <a:pt x="167083" y="144197"/>
                      </a:cubicBezTo>
                      <a:cubicBezTo>
                        <a:pt x="154956" y="156342"/>
                        <a:pt x="140453" y="166316"/>
                        <a:pt x="140453" y="166316"/>
                      </a:cubicBezTo>
                      <a:cubicBezTo>
                        <a:pt x="140453" y="166316"/>
                        <a:pt x="123676" y="160298"/>
                        <a:pt x="102888" y="160021"/>
                      </a:cubicBezTo>
                      <a:cubicBezTo>
                        <a:pt x="82100" y="159744"/>
                        <a:pt x="57309" y="165198"/>
                        <a:pt x="57309" y="165198"/>
                      </a:cubicBezTo>
                      <a:cubicBezTo>
                        <a:pt x="57309" y="165198"/>
                        <a:pt x="80593" y="164855"/>
                        <a:pt x="98858" y="167009"/>
                      </a:cubicBezTo>
                      <a:cubicBezTo>
                        <a:pt x="117113" y="169163"/>
                        <a:pt x="130341" y="173812"/>
                        <a:pt x="130341" y="173812"/>
                      </a:cubicBezTo>
                      <a:cubicBezTo>
                        <a:pt x="130341" y="173812"/>
                        <a:pt x="123963" y="183462"/>
                        <a:pt x="99080" y="202522"/>
                      </a:cubicBezTo>
                      <a:cubicBezTo>
                        <a:pt x="66672" y="227341"/>
                        <a:pt x="0" y="271348"/>
                        <a:pt x="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35" name="Google Shape;12735;p17"/>
              <p:cNvGrpSpPr/>
              <p:nvPr/>
            </p:nvGrpSpPr>
            <p:grpSpPr>
              <a:xfrm>
                <a:off x="1665063" y="1548861"/>
                <a:ext cx="336102" cy="244505"/>
                <a:chOff x="1665063" y="1548861"/>
                <a:chExt cx="336102" cy="244505"/>
              </a:xfrm>
            </p:grpSpPr>
            <p:sp>
              <p:nvSpPr>
                <p:cNvPr id="12736" name="Google Shape;12736;p17"/>
                <p:cNvSpPr/>
                <p:nvPr/>
              </p:nvSpPr>
              <p:spPr>
                <a:xfrm>
                  <a:off x="1665063" y="1548861"/>
                  <a:ext cx="336102" cy="244505"/>
                </a:xfrm>
                <a:custGeom>
                  <a:avLst/>
                  <a:gdLst/>
                  <a:ahLst/>
                  <a:cxnLst/>
                  <a:rect l="l" t="t" r="r" b="b"/>
                  <a:pathLst>
                    <a:path w="336102" h="244505" extrusionOk="0">
                      <a:moveTo>
                        <a:pt x="214613" y="52844"/>
                      </a:moveTo>
                      <a:cubicBezTo>
                        <a:pt x="214613" y="52844"/>
                        <a:pt x="261689" y="38887"/>
                        <a:pt x="292368" y="53233"/>
                      </a:cubicBezTo>
                      <a:cubicBezTo>
                        <a:pt x="340683" y="75814"/>
                        <a:pt x="335978" y="103563"/>
                        <a:pt x="335978" y="103563"/>
                      </a:cubicBezTo>
                      <a:cubicBezTo>
                        <a:pt x="335978" y="103563"/>
                        <a:pt x="301398" y="87461"/>
                        <a:pt x="287090" y="113472"/>
                      </a:cubicBezTo>
                      <a:cubicBezTo>
                        <a:pt x="279667" y="126967"/>
                        <a:pt x="287154" y="149086"/>
                        <a:pt x="287154" y="149086"/>
                      </a:cubicBezTo>
                      <a:cubicBezTo>
                        <a:pt x="287154" y="149086"/>
                        <a:pt x="271154" y="161556"/>
                        <a:pt x="266292" y="177075"/>
                      </a:cubicBezTo>
                      <a:cubicBezTo>
                        <a:pt x="261430" y="192595"/>
                        <a:pt x="267706" y="211165"/>
                        <a:pt x="267706" y="211165"/>
                      </a:cubicBezTo>
                      <a:cubicBezTo>
                        <a:pt x="267706" y="211165"/>
                        <a:pt x="247741" y="207930"/>
                        <a:pt x="231306" y="197975"/>
                      </a:cubicBezTo>
                      <a:cubicBezTo>
                        <a:pt x="214871" y="188029"/>
                        <a:pt x="201958" y="171372"/>
                        <a:pt x="201958" y="171372"/>
                      </a:cubicBezTo>
                      <a:cubicBezTo>
                        <a:pt x="201958" y="171372"/>
                        <a:pt x="198945" y="182409"/>
                        <a:pt x="194693" y="192401"/>
                      </a:cubicBezTo>
                      <a:cubicBezTo>
                        <a:pt x="190441" y="202384"/>
                        <a:pt x="184960" y="211322"/>
                        <a:pt x="184960" y="211322"/>
                      </a:cubicBezTo>
                      <a:cubicBezTo>
                        <a:pt x="184960" y="211322"/>
                        <a:pt x="175892" y="207246"/>
                        <a:pt x="169588" y="201626"/>
                      </a:cubicBezTo>
                      <a:cubicBezTo>
                        <a:pt x="163284" y="196015"/>
                        <a:pt x="159744" y="188870"/>
                        <a:pt x="159744" y="188870"/>
                      </a:cubicBezTo>
                      <a:cubicBezTo>
                        <a:pt x="159744" y="188870"/>
                        <a:pt x="139917" y="207763"/>
                        <a:pt x="121162" y="221675"/>
                      </a:cubicBezTo>
                      <a:cubicBezTo>
                        <a:pt x="102398" y="235586"/>
                        <a:pt x="84697" y="244506"/>
                        <a:pt x="84697" y="244506"/>
                      </a:cubicBezTo>
                      <a:cubicBezTo>
                        <a:pt x="84697" y="244506"/>
                        <a:pt x="78818" y="222266"/>
                        <a:pt x="78328" y="202578"/>
                      </a:cubicBezTo>
                      <a:cubicBezTo>
                        <a:pt x="77829" y="182889"/>
                        <a:pt x="82719" y="165761"/>
                        <a:pt x="82719" y="165761"/>
                      </a:cubicBezTo>
                      <a:cubicBezTo>
                        <a:pt x="82719" y="165761"/>
                        <a:pt x="74095" y="168590"/>
                        <a:pt x="66173" y="169218"/>
                      </a:cubicBezTo>
                      <a:cubicBezTo>
                        <a:pt x="58242" y="169856"/>
                        <a:pt x="51014" y="168294"/>
                        <a:pt x="51014" y="168294"/>
                      </a:cubicBezTo>
                      <a:cubicBezTo>
                        <a:pt x="51014" y="168294"/>
                        <a:pt x="56412" y="153394"/>
                        <a:pt x="66719" y="141174"/>
                      </a:cubicBezTo>
                      <a:cubicBezTo>
                        <a:pt x="77025" y="128954"/>
                        <a:pt x="92240" y="119415"/>
                        <a:pt x="92240" y="119415"/>
                      </a:cubicBezTo>
                      <a:cubicBezTo>
                        <a:pt x="92240" y="119415"/>
                        <a:pt x="62559" y="123325"/>
                        <a:pt x="39497" y="120506"/>
                      </a:cubicBezTo>
                      <a:cubicBezTo>
                        <a:pt x="16435" y="117696"/>
                        <a:pt x="0" y="108166"/>
                        <a:pt x="0" y="108166"/>
                      </a:cubicBezTo>
                      <a:cubicBezTo>
                        <a:pt x="0" y="108166"/>
                        <a:pt x="27028" y="98276"/>
                        <a:pt x="41974" y="85261"/>
                      </a:cubicBezTo>
                      <a:cubicBezTo>
                        <a:pt x="56911" y="72246"/>
                        <a:pt x="59758" y="56107"/>
                        <a:pt x="59758" y="56107"/>
                      </a:cubicBezTo>
                      <a:cubicBezTo>
                        <a:pt x="59758" y="56107"/>
                        <a:pt x="93811" y="63631"/>
                        <a:pt x="108952" y="26057"/>
                      </a:cubicBezTo>
                      <a:cubicBezTo>
                        <a:pt x="114951" y="11166"/>
                        <a:pt x="103618" y="2616"/>
                        <a:pt x="103618" y="2616"/>
                      </a:cubicBezTo>
                      <a:cubicBezTo>
                        <a:pt x="103618" y="2616"/>
                        <a:pt x="133835" y="-5398"/>
                        <a:pt x="162203" y="6628"/>
                      </a:cubicBezTo>
                      <a:cubicBezTo>
                        <a:pt x="190561" y="18663"/>
                        <a:pt x="214613" y="52844"/>
                        <a:pt x="214613"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7" name="Google Shape;12737;p17"/>
                <p:cNvSpPr/>
                <p:nvPr/>
              </p:nvSpPr>
              <p:spPr>
                <a:xfrm>
                  <a:off x="1729942" y="1565361"/>
                  <a:ext cx="231537" cy="202318"/>
                </a:xfrm>
                <a:custGeom>
                  <a:avLst/>
                  <a:gdLst/>
                  <a:ahLst/>
                  <a:cxnLst/>
                  <a:rect l="l" t="t" r="r" b="b"/>
                  <a:pathLst>
                    <a:path w="231537" h="202318" extrusionOk="0">
                      <a:moveTo>
                        <a:pt x="32925" y="202319"/>
                      </a:moveTo>
                      <a:cubicBezTo>
                        <a:pt x="32925" y="202319"/>
                        <a:pt x="58316" y="146055"/>
                        <a:pt x="76711" y="121227"/>
                      </a:cubicBezTo>
                      <a:cubicBezTo>
                        <a:pt x="86971" y="107380"/>
                        <a:pt x="94957" y="98922"/>
                        <a:pt x="94957" y="98922"/>
                      </a:cubicBezTo>
                      <a:cubicBezTo>
                        <a:pt x="94957" y="98922"/>
                        <a:pt x="87008" y="100910"/>
                        <a:pt x="68752" y="109340"/>
                      </a:cubicBezTo>
                      <a:cubicBezTo>
                        <a:pt x="50496" y="117761"/>
                        <a:pt x="21925" y="132615"/>
                        <a:pt x="21925" y="132615"/>
                      </a:cubicBezTo>
                      <a:cubicBezTo>
                        <a:pt x="21925" y="132615"/>
                        <a:pt x="45477" y="114701"/>
                        <a:pt x="64870" y="104404"/>
                      </a:cubicBezTo>
                      <a:cubicBezTo>
                        <a:pt x="84272" y="94098"/>
                        <a:pt x="99514" y="91408"/>
                        <a:pt x="99514" y="91408"/>
                      </a:cubicBezTo>
                      <a:cubicBezTo>
                        <a:pt x="99514" y="91408"/>
                        <a:pt x="107500" y="78495"/>
                        <a:pt x="117252" y="67384"/>
                      </a:cubicBezTo>
                      <a:cubicBezTo>
                        <a:pt x="127004" y="56283"/>
                        <a:pt x="138512" y="46966"/>
                        <a:pt x="138512" y="46966"/>
                      </a:cubicBezTo>
                      <a:lnTo>
                        <a:pt x="97083" y="51781"/>
                      </a:lnTo>
                      <a:cubicBezTo>
                        <a:pt x="97083" y="51781"/>
                        <a:pt x="94375" y="60359"/>
                        <a:pt x="82174" y="70619"/>
                      </a:cubicBezTo>
                      <a:cubicBezTo>
                        <a:pt x="69972" y="80889"/>
                        <a:pt x="48287" y="92840"/>
                        <a:pt x="48287" y="92840"/>
                      </a:cubicBezTo>
                      <a:cubicBezTo>
                        <a:pt x="48287" y="92840"/>
                        <a:pt x="65637" y="78781"/>
                        <a:pt x="75620" y="69362"/>
                      </a:cubicBezTo>
                      <a:cubicBezTo>
                        <a:pt x="85594" y="59934"/>
                        <a:pt x="88209" y="55127"/>
                        <a:pt x="88209" y="55127"/>
                      </a:cubicBezTo>
                      <a:lnTo>
                        <a:pt x="49831" y="64768"/>
                      </a:lnTo>
                      <a:lnTo>
                        <a:pt x="0" y="79530"/>
                      </a:lnTo>
                      <a:lnTo>
                        <a:pt x="46965" y="60008"/>
                      </a:lnTo>
                      <a:cubicBezTo>
                        <a:pt x="46965" y="60008"/>
                        <a:pt x="44803" y="55682"/>
                        <a:pt x="35125" y="53233"/>
                      </a:cubicBezTo>
                      <a:cubicBezTo>
                        <a:pt x="25456" y="50792"/>
                        <a:pt x="8273" y="50238"/>
                        <a:pt x="8273" y="50238"/>
                      </a:cubicBezTo>
                      <a:cubicBezTo>
                        <a:pt x="8273" y="50238"/>
                        <a:pt x="26843" y="47871"/>
                        <a:pt x="38720" y="49665"/>
                      </a:cubicBezTo>
                      <a:cubicBezTo>
                        <a:pt x="50598" y="51458"/>
                        <a:pt x="55784" y="57411"/>
                        <a:pt x="55784" y="57411"/>
                      </a:cubicBezTo>
                      <a:lnTo>
                        <a:pt x="86490" y="50016"/>
                      </a:lnTo>
                      <a:lnTo>
                        <a:pt x="103914" y="45135"/>
                      </a:lnTo>
                      <a:cubicBezTo>
                        <a:pt x="103914" y="45135"/>
                        <a:pt x="100799" y="38582"/>
                        <a:pt x="89725" y="31723"/>
                      </a:cubicBezTo>
                      <a:cubicBezTo>
                        <a:pt x="78652" y="24874"/>
                        <a:pt x="59620" y="17710"/>
                        <a:pt x="59620" y="17710"/>
                      </a:cubicBezTo>
                      <a:cubicBezTo>
                        <a:pt x="59620" y="17710"/>
                        <a:pt x="80048" y="20114"/>
                        <a:pt x="93552" y="26399"/>
                      </a:cubicBezTo>
                      <a:cubicBezTo>
                        <a:pt x="107057" y="32694"/>
                        <a:pt x="113629" y="42871"/>
                        <a:pt x="113629" y="42871"/>
                      </a:cubicBezTo>
                      <a:lnTo>
                        <a:pt x="144215" y="40301"/>
                      </a:lnTo>
                      <a:cubicBezTo>
                        <a:pt x="144215" y="40301"/>
                        <a:pt x="150048" y="34025"/>
                        <a:pt x="162230" y="23950"/>
                      </a:cubicBezTo>
                      <a:cubicBezTo>
                        <a:pt x="174413" y="13874"/>
                        <a:pt x="192946" y="0"/>
                        <a:pt x="192946" y="0"/>
                      </a:cubicBezTo>
                      <a:lnTo>
                        <a:pt x="205711" y="9188"/>
                      </a:lnTo>
                      <a:cubicBezTo>
                        <a:pt x="205711" y="9188"/>
                        <a:pt x="185875" y="18921"/>
                        <a:pt x="171954" y="28312"/>
                      </a:cubicBezTo>
                      <a:cubicBezTo>
                        <a:pt x="158034" y="37694"/>
                        <a:pt x="150020" y="46725"/>
                        <a:pt x="150020" y="46725"/>
                      </a:cubicBezTo>
                      <a:lnTo>
                        <a:pt x="158311" y="65221"/>
                      </a:lnTo>
                      <a:cubicBezTo>
                        <a:pt x="158311" y="65221"/>
                        <a:pt x="174117" y="58973"/>
                        <a:pt x="191920" y="59490"/>
                      </a:cubicBezTo>
                      <a:cubicBezTo>
                        <a:pt x="209723" y="59999"/>
                        <a:pt x="231537" y="64870"/>
                        <a:pt x="231537" y="64870"/>
                      </a:cubicBezTo>
                      <a:cubicBezTo>
                        <a:pt x="231537" y="64870"/>
                        <a:pt x="209205" y="62337"/>
                        <a:pt x="191717" y="64038"/>
                      </a:cubicBezTo>
                      <a:cubicBezTo>
                        <a:pt x="174228" y="65739"/>
                        <a:pt x="160308" y="70971"/>
                        <a:pt x="160308" y="70971"/>
                      </a:cubicBezTo>
                      <a:lnTo>
                        <a:pt x="171890" y="100568"/>
                      </a:lnTo>
                      <a:cubicBezTo>
                        <a:pt x="171890" y="100568"/>
                        <a:pt x="180514" y="99653"/>
                        <a:pt x="189350" y="106225"/>
                      </a:cubicBezTo>
                      <a:cubicBezTo>
                        <a:pt x="198178" y="112788"/>
                        <a:pt x="207218" y="126837"/>
                        <a:pt x="207218" y="126837"/>
                      </a:cubicBezTo>
                      <a:cubicBezTo>
                        <a:pt x="207218" y="126837"/>
                        <a:pt x="194656" y="115172"/>
                        <a:pt x="186319" y="109858"/>
                      </a:cubicBezTo>
                      <a:cubicBezTo>
                        <a:pt x="177990" y="104552"/>
                        <a:pt x="173895" y="105596"/>
                        <a:pt x="173895" y="105596"/>
                      </a:cubicBezTo>
                      <a:lnTo>
                        <a:pt x="179044" y="165946"/>
                      </a:lnTo>
                      <a:cubicBezTo>
                        <a:pt x="179044" y="165946"/>
                        <a:pt x="170817" y="125386"/>
                        <a:pt x="165050" y="105254"/>
                      </a:cubicBezTo>
                      <a:cubicBezTo>
                        <a:pt x="160696" y="90067"/>
                        <a:pt x="157941" y="84873"/>
                        <a:pt x="157941" y="84873"/>
                      </a:cubicBezTo>
                      <a:cubicBezTo>
                        <a:pt x="157941" y="84873"/>
                        <a:pt x="152312" y="89901"/>
                        <a:pt x="146535" y="98830"/>
                      </a:cubicBezTo>
                      <a:cubicBezTo>
                        <a:pt x="140758" y="107759"/>
                        <a:pt x="135998" y="119498"/>
                        <a:pt x="135998" y="119498"/>
                      </a:cubicBezTo>
                      <a:cubicBezTo>
                        <a:pt x="135998" y="119498"/>
                        <a:pt x="137726" y="106299"/>
                        <a:pt x="142172" y="96251"/>
                      </a:cubicBezTo>
                      <a:cubicBezTo>
                        <a:pt x="146628" y="86194"/>
                        <a:pt x="153800" y="79290"/>
                        <a:pt x="153800" y="79290"/>
                      </a:cubicBezTo>
                      <a:lnTo>
                        <a:pt x="143281" y="53381"/>
                      </a:lnTo>
                      <a:cubicBezTo>
                        <a:pt x="143281" y="53381"/>
                        <a:pt x="132273" y="64343"/>
                        <a:pt x="123510" y="73734"/>
                      </a:cubicBezTo>
                      <a:cubicBezTo>
                        <a:pt x="114747" y="83116"/>
                        <a:pt x="107685" y="94255"/>
                        <a:pt x="107685" y="94255"/>
                      </a:cubicBezTo>
                      <a:cubicBezTo>
                        <a:pt x="107685" y="94255"/>
                        <a:pt x="112686" y="106816"/>
                        <a:pt x="113509" y="122512"/>
                      </a:cubicBezTo>
                      <a:cubicBezTo>
                        <a:pt x="114322" y="138207"/>
                        <a:pt x="110948" y="157026"/>
                        <a:pt x="110948" y="157026"/>
                      </a:cubicBezTo>
                      <a:cubicBezTo>
                        <a:pt x="110948" y="157026"/>
                        <a:pt x="110523" y="139436"/>
                        <a:pt x="108379" y="125682"/>
                      </a:cubicBezTo>
                      <a:cubicBezTo>
                        <a:pt x="106225" y="111937"/>
                        <a:pt x="102352" y="102038"/>
                        <a:pt x="102352" y="102038"/>
                      </a:cubicBezTo>
                      <a:cubicBezTo>
                        <a:pt x="102352" y="102038"/>
                        <a:pt x="95290" y="107038"/>
                        <a:pt x="81711" y="126191"/>
                      </a:cubicBezTo>
                      <a:cubicBezTo>
                        <a:pt x="64020" y="151138"/>
                        <a:pt x="32925" y="202319"/>
                        <a:pt x="32925"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38" name="Google Shape;12738;p17"/>
              <p:cNvGrpSpPr/>
              <p:nvPr/>
            </p:nvGrpSpPr>
            <p:grpSpPr>
              <a:xfrm>
                <a:off x="3307110" y="2297752"/>
                <a:ext cx="365898" cy="245149"/>
                <a:chOff x="3307110" y="2297752"/>
                <a:chExt cx="365898" cy="245149"/>
              </a:xfrm>
            </p:grpSpPr>
            <p:sp>
              <p:nvSpPr>
                <p:cNvPr id="12739" name="Google Shape;12739;p17"/>
                <p:cNvSpPr/>
                <p:nvPr/>
              </p:nvSpPr>
              <p:spPr>
                <a:xfrm>
                  <a:off x="3307110" y="2297752"/>
                  <a:ext cx="365898" cy="245149"/>
                </a:xfrm>
                <a:custGeom>
                  <a:avLst/>
                  <a:gdLst/>
                  <a:ahLst/>
                  <a:cxnLst/>
                  <a:rect l="l" t="t" r="r" b="b"/>
                  <a:pathLst>
                    <a:path w="365898" h="245149" extrusionOk="0">
                      <a:moveTo>
                        <a:pt x="224336" y="53942"/>
                      </a:moveTo>
                      <a:cubicBezTo>
                        <a:pt x="224336" y="53942"/>
                        <a:pt x="273225" y="40391"/>
                        <a:pt x="309274" y="55106"/>
                      </a:cubicBezTo>
                      <a:cubicBezTo>
                        <a:pt x="366056" y="78261"/>
                        <a:pt x="365899" y="106093"/>
                        <a:pt x="365899" y="106093"/>
                      </a:cubicBezTo>
                      <a:cubicBezTo>
                        <a:pt x="365899" y="106093"/>
                        <a:pt x="325265" y="89565"/>
                        <a:pt x="314311" y="115549"/>
                      </a:cubicBezTo>
                      <a:cubicBezTo>
                        <a:pt x="308627" y="129035"/>
                        <a:pt x="320772" y="151320"/>
                        <a:pt x="320772" y="151320"/>
                      </a:cubicBezTo>
                      <a:cubicBezTo>
                        <a:pt x="320772" y="151320"/>
                        <a:pt x="305539" y="163679"/>
                        <a:pt x="303016" y="179217"/>
                      </a:cubicBezTo>
                      <a:cubicBezTo>
                        <a:pt x="300492" y="194764"/>
                        <a:pt x="310669" y="213473"/>
                        <a:pt x="310669" y="213473"/>
                      </a:cubicBezTo>
                      <a:cubicBezTo>
                        <a:pt x="310669" y="213473"/>
                        <a:pt x="288291" y="210025"/>
                        <a:pt x="268575" y="199867"/>
                      </a:cubicBezTo>
                      <a:cubicBezTo>
                        <a:pt x="248850" y="189718"/>
                        <a:pt x="231777" y="172858"/>
                        <a:pt x="231777" y="172858"/>
                      </a:cubicBezTo>
                      <a:cubicBezTo>
                        <a:pt x="231777" y="172858"/>
                        <a:pt x="230455" y="183913"/>
                        <a:pt x="227609" y="193905"/>
                      </a:cubicBezTo>
                      <a:cubicBezTo>
                        <a:pt x="224762" y="203888"/>
                        <a:pt x="220380" y="212817"/>
                        <a:pt x="220380" y="212817"/>
                      </a:cubicBezTo>
                      <a:cubicBezTo>
                        <a:pt x="220380" y="212817"/>
                        <a:pt x="209760" y="208620"/>
                        <a:pt x="201866" y="202926"/>
                      </a:cubicBezTo>
                      <a:cubicBezTo>
                        <a:pt x="193981" y="197223"/>
                        <a:pt x="188833" y="190013"/>
                        <a:pt x="188833" y="190013"/>
                      </a:cubicBezTo>
                      <a:cubicBezTo>
                        <a:pt x="188833" y="190013"/>
                        <a:pt x="170586" y="208796"/>
                        <a:pt x="152598" y="222578"/>
                      </a:cubicBezTo>
                      <a:cubicBezTo>
                        <a:pt x="134620" y="236369"/>
                        <a:pt x="116901" y="245150"/>
                        <a:pt x="116901" y="245150"/>
                      </a:cubicBezTo>
                      <a:cubicBezTo>
                        <a:pt x="116901" y="245150"/>
                        <a:pt x="106493" y="222753"/>
                        <a:pt x="102426" y="202972"/>
                      </a:cubicBezTo>
                      <a:cubicBezTo>
                        <a:pt x="98359" y="183201"/>
                        <a:pt x="100623" y="166045"/>
                        <a:pt x="100623" y="166045"/>
                      </a:cubicBezTo>
                      <a:cubicBezTo>
                        <a:pt x="100623" y="166045"/>
                        <a:pt x="91713" y="168791"/>
                        <a:pt x="83172" y="169345"/>
                      </a:cubicBezTo>
                      <a:cubicBezTo>
                        <a:pt x="74640" y="169909"/>
                        <a:pt x="66469" y="168273"/>
                        <a:pt x="66469" y="168273"/>
                      </a:cubicBezTo>
                      <a:cubicBezTo>
                        <a:pt x="66469" y="168273"/>
                        <a:pt x="69686" y="153363"/>
                        <a:pt x="78744" y="141190"/>
                      </a:cubicBezTo>
                      <a:cubicBezTo>
                        <a:pt x="87803" y="129016"/>
                        <a:pt x="102703" y="119588"/>
                        <a:pt x="102703" y="119588"/>
                      </a:cubicBezTo>
                      <a:cubicBezTo>
                        <a:pt x="102703" y="119588"/>
                        <a:pt x="71007" y="123221"/>
                        <a:pt x="45329" y="120161"/>
                      </a:cubicBezTo>
                      <a:cubicBezTo>
                        <a:pt x="19660" y="117111"/>
                        <a:pt x="0" y="107377"/>
                        <a:pt x="0" y="107377"/>
                      </a:cubicBezTo>
                      <a:cubicBezTo>
                        <a:pt x="0" y="107377"/>
                        <a:pt x="27739" y="97709"/>
                        <a:pt x="41706" y="84787"/>
                      </a:cubicBezTo>
                      <a:cubicBezTo>
                        <a:pt x="55682" y="71864"/>
                        <a:pt x="55895" y="55689"/>
                        <a:pt x="55895" y="55689"/>
                      </a:cubicBezTo>
                      <a:cubicBezTo>
                        <a:pt x="55895" y="55689"/>
                        <a:pt x="94421" y="63582"/>
                        <a:pt x="104210" y="25990"/>
                      </a:cubicBezTo>
                      <a:cubicBezTo>
                        <a:pt x="108083" y="11099"/>
                        <a:pt x="94181" y="2401"/>
                        <a:pt x="94181" y="2401"/>
                      </a:cubicBezTo>
                      <a:cubicBezTo>
                        <a:pt x="94181" y="2401"/>
                        <a:pt x="125719" y="-5355"/>
                        <a:pt x="158838" y="7013"/>
                      </a:cubicBezTo>
                      <a:cubicBezTo>
                        <a:pt x="191957" y="19371"/>
                        <a:pt x="224336" y="53942"/>
                        <a:pt x="224336"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0" name="Google Shape;12740;p17"/>
                <p:cNvSpPr/>
                <p:nvPr/>
              </p:nvSpPr>
              <p:spPr>
                <a:xfrm>
                  <a:off x="3375751" y="2315626"/>
                  <a:ext cx="250097" cy="201606"/>
                </a:xfrm>
                <a:custGeom>
                  <a:avLst/>
                  <a:gdLst/>
                  <a:ahLst/>
                  <a:cxnLst/>
                  <a:rect l="l" t="t" r="r" b="b"/>
                  <a:pathLst>
                    <a:path w="250097" h="201606" extrusionOk="0">
                      <a:moveTo>
                        <a:pt x="57956" y="201607"/>
                      </a:moveTo>
                      <a:cubicBezTo>
                        <a:pt x="57956" y="201607"/>
                        <a:pt x="75583" y="145343"/>
                        <a:pt x="91204" y="120598"/>
                      </a:cubicBezTo>
                      <a:cubicBezTo>
                        <a:pt x="99930" y="106789"/>
                        <a:pt x="107121" y="98368"/>
                        <a:pt x="107121" y="98368"/>
                      </a:cubicBezTo>
                      <a:cubicBezTo>
                        <a:pt x="107121" y="98368"/>
                        <a:pt x="98802" y="100290"/>
                        <a:pt x="80389" y="108573"/>
                      </a:cubicBezTo>
                      <a:cubicBezTo>
                        <a:pt x="61967" y="116855"/>
                        <a:pt x="33461" y="131487"/>
                        <a:pt x="33461" y="131487"/>
                      </a:cubicBezTo>
                      <a:cubicBezTo>
                        <a:pt x="33461" y="131487"/>
                        <a:pt x="55950" y="113730"/>
                        <a:pt x="75269" y="103581"/>
                      </a:cubicBezTo>
                      <a:cubicBezTo>
                        <a:pt x="94596" y="93423"/>
                        <a:pt x="110745" y="90872"/>
                        <a:pt x="110745" y="90872"/>
                      </a:cubicBezTo>
                      <a:cubicBezTo>
                        <a:pt x="110745" y="90872"/>
                        <a:pt x="117150" y="77986"/>
                        <a:pt x="125802" y="66922"/>
                      </a:cubicBezTo>
                      <a:cubicBezTo>
                        <a:pt x="134454" y="55867"/>
                        <a:pt x="145352" y="46633"/>
                        <a:pt x="145352" y="46633"/>
                      </a:cubicBezTo>
                      <a:lnTo>
                        <a:pt x="101002" y="51051"/>
                      </a:lnTo>
                      <a:cubicBezTo>
                        <a:pt x="101002" y="51051"/>
                        <a:pt x="99570" y="59638"/>
                        <a:pt x="88099" y="69824"/>
                      </a:cubicBezTo>
                      <a:cubicBezTo>
                        <a:pt x="76627" y="80010"/>
                        <a:pt x="55100" y="91796"/>
                        <a:pt x="55100" y="91796"/>
                      </a:cubicBezTo>
                      <a:cubicBezTo>
                        <a:pt x="55100" y="91796"/>
                        <a:pt x="71516" y="77857"/>
                        <a:pt x="80713" y="68494"/>
                      </a:cubicBezTo>
                      <a:cubicBezTo>
                        <a:pt x="89919" y="59121"/>
                        <a:pt x="91907" y="54323"/>
                        <a:pt x="91907" y="54323"/>
                      </a:cubicBezTo>
                      <a:lnTo>
                        <a:pt x="51744" y="63622"/>
                      </a:lnTo>
                      <a:lnTo>
                        <a:pt x="0" y="77959"/>
                      </a:lnTo>
                      <a:lnTo>
                        <a:pt x="47770" y="58816"/>
                      </a:lnTo>
                      <a:cubicBezTo>
                        <a:pt x="47770" y="58816"/>
                        <a:pt x="44627" y="54443"/>
                        <a:pt x="33636" y="51902"/>
                      </a:cubicBezTo>
                      <a:cubicBezTo>
                        <a:pt x="22637" y="49350"/>
                        <a:pt x="3781" y="48620"/>
                        <a:pt x="3781" y="48620"/>
                      </a:cubicBezTo>
                      <a:cubicBezTo>
                        <a:pt x="3781" y="48620"/>
                        <a:pt x="23626" y="46430"/>
                        <a:pt x="36918" y="48343"/>
                      </a:cubicBezTo>
                      <a:cubicBezTo>
                        <a:pt x="50201" y="50265"/>
                        <a:pt x="56921" y="56292"/>
                        <a:pt x="56921" y="56292"/>
                      </a:cubicBezTo>
                      <a:lnTo>
                        <a:pt x="89115" y="49175"/>
                      </a:lnTo>
                      <a:lnTo>
                        <a:pt x="107251" y="44442"/>
                      </a:lnTo>
                      <a:cubicBezTo>
                        <a:pt x="107251" y="44442"/>
                        <a:pt x="102684" y="37833"/>
                        <a:pt x="89374" y="30836"/>
                      </a:cubicBezTo>
                      <a:cubicBezTo>
                        <a:pt x="76054" y="23839"/>
                        <a:pt x="53991" y="16462"/>
                        <a:pt x="53991" y="16462"/>
                      </a:cubicBezTo>
                      <a:cubicBezTo>
                        <a:pt x="53991" y="16462"/>
                        <a:pt x="76720" y="19078"/>
                        <a:pt x="92581" y="25521"/>
                      </a:cubicBezTo>
                      <a:cubicBezTo>
                        <a:pt x="108452" y="31973"/>
                        <a:pt x="117464" y="42270"/>
                        <a:pt x="117464" y="42270"/>
                      </a:cubicBezTo>
                      <a:lnTo>
                        <a:pt x="150380" y="39987"/>
                      </a:lnTo>
                      <a:cubicBezTo>
                        <a:pt x="150380" y="39987"/>
                        <a:pt x="155621" y="33748"/>
                        <a:pt x="167111" y="23746"/>
                      </a:cubicBezTo>
                      <a:cubicBezTo>
                        <a:pt x="178610" y="13745"/>
                        <a:pt x="196348" y="0"/>
                        <a:pt x="196348" y="0"/>
                      </a:cubicBezTo>
                      <a:lnTo>
                        <a:pt x="211932" y="9345"/>
                      </a:lnTo>
                      <a:cubicBezTo>
                        <a:pt x="211932" y="9345"/>
                        <a:pt x="192022" y="18930"/>
                        <a:pt x="178508" y="28220"/>
                      </a:cubicBezTo>
                      <a:cubicBezTo>
                        <a:pt x="164994" y="37510"/>
                        <a:pt x="157867" y="46503"/>
                        <a:pt x="157867" y="46503"/>
                      </a:cubicBezTo>
                      <a:lnTo>
                        <a:pt x="170235" y="65156"/>
                      </a:lnTo>
                      <a:cubicBezTo>
                        <a:pt x="170235" y="65156"/>
                        <a:pt x="186365" y="59028"/>
                        <a:pt x="205887" y="59731"/>
                      </a:cubicBezTo>
                      <a:cubicBezTo>
                        <a:pt x="225409" y="60424"/>
                        <a:pt x="250098" y="65536"/>
                        <a:pt x="250098" y="65536"/>
                      </a:cubicBezTo>
                      <a:cubicBezTo>
                        <a:pt x="250098" y="65536"/>
                        <a:pt x="225261" y="62762"/>
                        <a:pt x="206478" y="64297"/>
                      </a:cubicBezTo>
                      <a:cubicBezTo>
                        <a:pt x="187696" y="65831"/>
                        <a:pt x="173442" y="70952"/>
                        <a:pt x="173442" y="70952"/>
                      </a:cubicBezTo>
                      <a:lnTo>
                        <a:pt x="191393" y="100790"/>
                      </a:lnTo>
                      <a:cubicBezTo>
                        <a:pt x="191393" y="100790"/>
                        <a:pt x="200646" y="99958"/>
                        <a:pt x="211460" y="106641"/>
                      </a:cubicBezTo>
                      <a:cubicBezTo>
                        <a:pt x="222275" y="113324"/>
                        <a:pt x="234661" y="127522"/>
                        <a:pt x="234661" y="127522"/>
                      </a:cubicBezTo>
                      <a:cubicBezTo>
                        <a:pt x="234661" y="127522"/>
                        <a:pt x="218855" y="115681"/>
                        <a:pt x="208808" y="110264"/>
                      </a:cubicBezTo>
                      <a:cubicBezTo>
                        <a:pt x="198769" y="104848"/>
                        <a:pt x="194480" y="105855"/>
                        <a:pt x="194480" y="105855"/>
                      </a:cubicBezTo>
                      <a:lnTo>
                        <a:pt x="210924" y="166519"/>
                      </a:lnTo>
                      <a:cubicBezTo>
                        <a:pt x="210924" y="166519"/>
                        <a:pt x="194675" y="125710"/>
                        <a:pt x="184765" y="105430"/>
                      </a:cubicBezTo>
                      <a:cubicBezTo>
                        <a:pt x="177288" y="90132"/>
                        <a:pt x="173359" y="84891"/>
                        <a:pt x="173359" y="84891"/>
                      </a:cubicBezTo>
                      <a:cubicBezTo>
                        <a:pt x="173359" y="84891"/>
                        <a:pt x="168109" y="89883"/>
                        <a:pt x="163404" y="98793"/>
                      </a:cubicBezTo>
                      <a:cubicBezTo>
                        <a:pt x="158699" y="107704"/>
                        <a:pt x="155612" y="119443"/>
                        <a:pt x="155612" y="119443"/>
                      </a:cubicBezTo>
                      <a:cubicBezTo>
                        <a:pt x="155612" y="119443"/>
                        <a:pt x="155131" y="106206"/>
                        <a:pt x="158182" y="96159"/>
                      </a:cubicBezTo>
                      <a:cubicBezTo>
                        <a:pt x="161241" y="86102"/>
                        <a:pt x="167832" y="79244"/>
                        <a:pt x="167832" y="79244"/>
                      </a:cubicBezTo>
                      <a:lnTo>
                        <a:pt x="151702" y="53122"/>
                      </a:lnTo>
                      <a:cubicBezTo>
                        <a:pt x="151702" y="53122"/>
                        <a:pt x="141654" y="64020"/>
                        <a:pt x="133770" y="73355"/>
                      </a:cubicBezTo>
                      <a:cubicBezTo>
                        <a:pt x="125895" y="82700"/>
                        <a:pt x="120182" y="93811"/>
                        <a:pt x="120182" y="93811"/>
                      </a:cubicBezTo>
                      <a:cubicBezTo>
                        <a:pt x="120182" y="93811"/>
                        <a:pt x="127891" y="106484"/>
                        <a:pt x="131598" y="122243"/>
                      </a:cubicBezTo>
                      <a:cubicBezTo>
                        <a:pt x="135304" y="138013"/>
                        <a:pt x="134999" y="156888"/>
                        <a:pt x="134999" y="156888"/>
                      </a:cubicBezTo>
                      <a:cubicBezTo>
                        <a:pt x="134999" y="156888"/>
                        <a:pt x="131385" y="139214"/>
                        <a:pt x="126569" y="125386"/>
                      </a:cubicBezTo>
                      <a:cubicBezTo>
                        <a:pt x="121763" y="111558"/>
                        <a:pt x="115754" y="101575"/>
                        <a:pt x="115754" y="101575"/>
                      </a:cubicBezTo>
                      <a:cubicBezTo>
                        <a:pt x="115754" y="101575"/>
                        <a:pt x="108942" y="106521"/>
                        <a:pt x="97554" y="125627"/>
                      </a:cubicBezTo>
                      <a:cubicBezTo>
                        <a:pt x="82719" y="150500"/>
                        <a:pt x="57956" y="201607"/>
                        <a:pt x="57956"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2741" name="Google Shape;12741;p17"/>
              <p:cNvGrpSpPr/>
              <p:nvPr/>
            </p:nvGrpSpPr>
            <p:grpSpPr>
              <a:xfrm>
                <a:off x="4637295" y="1225053"/>
                <a:ext cx="208937" cy="237059"/>
                <a:chOff x="4637295" y="1225053"/>
                <a:chExt cx="208937" cy="237059"/>
              </a:xfrm>
            </p:grpSpPr>
            <p:sp>
              <p:nvSpPr>
                <p:cNvPr id="12742" name="Google Shape;12742;p17"/>
                <p:cNvSpPr/>
                <p:nvPr/>
              </p:nvSpPr>
              <p:spPr>
                <a:xfrm>
                  <a:off x="4637295" y="1225053"/>
                  <a:ext cx="208937" cy="237059"/>
                </a:xfrm>
                <a:custGeom>
                  <a:avLst/>
                  <a:gdLst/>
                  <a:ahLst/>
                  <a:cxnLst/>
                  <a:rect l="l" t="t" r="r" b="b"/>
                  <a:pathLst>
                    <a:path w="208937" h="237059" extrusionOk="0">
                      <a:moveTo>
                        <a:pt x="77034" y="73313"/>
                      </a:moveTo>
                      <a:cubicBezTo>
                        <a:pt x="77034" y="73313"/>
                        <a:pt x="84752" y="36913"/>
                        <a:pt x="106373" y="19267"/>
                      </a:cubicBezTo>
                      <a:cubicBezTo>
                        <a:pt x="140407" y="-8527"/>
                        <a:pt x="158293" y="1927"/>
                        <a:pt x="158293" y="1927"/>
                      </a:cubicBezTo>
                      <a:cubicBezTo>
                        <a:pt x="158293" y="1927"/>
                        <a:pt x="133964" y="21846"/>
                        <a:pt x="147034" y="38531"/>
                      </a:cubicBezTo>
                      <a:cubicBezTo>
                        <a:pt x="153809" y="47192"/>
                        <a:pt x="172260" y="47700"/>
                        <a:pt x="172260" y="47700"/>
                      </a:cubicBezTo>
                      <a:cubicBezTo>
                        <a:pt x="172260" y="47700"/>
                        <a:pt x="175106" y="62064"/>
                        <a:pt x="184276" y="69468"/>
                      </a:cubicBezTo>
                      <a:cubicBezTo>
                        <a:pt x="193445" y="76872"/>
                        <a:pt x="208937" y="77316"/>
                        <a:pt x="208937" y="77316"/>
                      </a:cubicBezTo>
                      <a:cubicBezTo>
                        <a:pt x="208937" y="77316"/>
                        <a:pt x="199176" y="90376"/>
                        <a:pt x="185995" y="99241"/>
                      </a:cubicBezTo>
                      <a:cubicBezTo>
                        <a:pt x="172814" y="108115"/>
                        <a:pt x="156194" y="112792"/>
                        <a:pt x="156194" y="112792"/>
                      </a:cubicBezTo>
                      <a:cubicBezTo>
                        <a:pt x="156194" y="112792"/>
                        <a:pt x="162877" y="117746"/>
                        <a:pt x="168359" y="123292"/>
                      </a:cubicBezTo>
                      <a:cubicBezTo>
                        <a:pt x="173840" y="128838"/>
                        <a:pt x="178120" y="134967"/>
                        <a:pt x="178120" y="134967"/>
                      </a:cubicBezTo>
                      <a:cubicBezTo>
                        <a:pt x="178120" y="134967"/>
                        <a:pt x="171844" y="140226"/>
                        <a:pt x="165511" y="143156"/>
                      </a:cubicBezTo>
                      <a:cubicBezTo>
                        <a:pt x="159180" y="146096"/>
                        <a:pt x="152802" y="146715"/>
                        <a:pt x="152802" y="146715"/>
                      </a:cubicBezTo>
                      <a:cubicBezTo>
                        <a:pt x="152802" y="146715"/>
                        <a:pt x="158774" y="165405"/>
                        <a:pt x="161602" y="182071"/>
                      </a:cubicBezTo>
                      <a:cubicBezTo>
                        <a:pt x="164440" y="198737"/>
                        <a:pt x="164134" y="213369"/>
                        <a:pt x="164134" y="213369"/>
                      </a:cubicBezTo>
                      <a:cubicBezTo>
                        <a:pt x="164134" y="213369"/>
                        <a:pt x="146202" y="211705"/>
                        <a:pt x="132079" y="206954"/>
                      </a:cubicBezTo>
                      <a:cubicBezTo>
                        <a:pt x="117964" y="202203"/>
                        <a:pt x="107667" y="194364"/>
                        <a:pt x="107667" y="194364"/>
                      </a:cubicBezTo>
                      <a:cubicBezTo>
                        <a:pt x="107667" y="194364"/>
                        <a:pt x="106437" y="201103"/>
                        <a:pt x="103923" y="206788"/>
                      </a:cubicBezTo>
                      <a:cubicBezTo>
                        <a:pt x="101409" y="212463"/>
                        <a:pt x="97610" y="217094"/>
                        <a:pt x="97610" y="217094"/>
                      </a:cubicBezTo>
                      <a:cubicBezTo>
                        <a:pt x="97610" y="217094"/>
                        <a:pt x="89078" y="209487"/>
                        <a:pt x="84281" y="199143"/>
                      </a:cubicBezTo>
                      <a:cubicBezTo>
                        <a:pt x="79484" y="188809"/>
                        <a:pt x="78411" y="175748"/>
                        <a:pt x="78411" y="175748"/>
                      </a:cubicBezTo>
                      <a:cubicBezTo>
                        <a:pt x="78411" y="175748"/>
                        <a:pt x="70093" y="197424"/>
                        <a:pt x="59481" y="212749"/>
                      </a:cubicBezTo>
                      <a:cubicBezTo>
                        <a:pt x="48870" y="228075"/>
                        <a:pt x="35984" y="237060"/>
                        <a:pt x="35984" y="237060"/>
                      </a:cubicBezTo>
                      <a:cubicBezTo>
                        <a:pt x="35984" y="237060"/>
                        <a:pt x="39081" y="215680"/>
                        <a:pt x="35458" y="201907"/>
                      </a:cubicBezTo>
                      <a:cubicBezTo>
                        <a:pt x="31825" y="188134"/>
                        <a:pt x="21463" y="181978"/>
                        <a:pt x="21463" y="181978"/>
                      </a:cubicBezTo>
                      <a:cubicBezTo>
                        <a:pt x="21463" y="181978"/>
                        <a:pt x="39525" y="160210"/>
                        <a:pt x="18589" y="139949"/>
                      </a:cubicBezTo>
                      <a:cubicBezTo>
                        <a:pt x="10288" y="131916"/>
                        <a:pt x="0" y="137601"/>
                        <a:pt x="0" y="137601"/>
                      </a:cubicBezTo>
                      <a:cubicBezTo>
                        <a:pt x="0" y="137601"/>
                        <a:pt x="5620" y="114483"/>
                        <a:pt x="24735" y="97845"/>
                      </a:cubicBezTo>
                      <a:cubicBezTo>
                        <a:pt x="43851" y="81207"/>
                        <a:pt x="77034" y="73313"/>
                        <a:pt x="77034" y="733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3" name="Google Shape;12743;p17"/>
                <p:cNvSpPr/>
                <p:nvPr/>
              </p:nvSpPr>
              <p:spPr>
                <a:xfrm>
                  <a:off x="4667465" y="1248785"/>
                  <a:ext cx="149548" cy="173858"/>
                </a:xfrm>
                <a:custGeom>
                  <a:avLst/>
                  <a:gdLst/>
                  <a:ahLst/>
                  <a:cxnLst/>
                  <a:rect l="l" t="t" r="r" b="b"/>
                  <a:pathLst>
                    <a:path w="149548" h="173858" extrusionOk="0">
                      <a:moveTo>
                        <a:pt x="120681" y="173858"/>
                      </a:moveTo>
                      <a:cubicBezTo>
                        <a:pt x="120681" y="173858"/>
                        <a:pt x="90345" y="141618"/>
                        <a:pt x="79650" y="122391"/>
                      </a:cubicBezTo>
                      <a:cubicBezTo>
                        <a:pt x="73688" y="111660"/>
                        <a:pt x="70684" y="103914"/>
                        <a:pt x="70684" y="103914"/>
                      </a:cubicBezTo>
                      <a:cubicBezTo>
                        <a:pt x="70684" y="103914"/>
                        <a:pt x="69122" y="109959"/>
                        <a:pt x="68262" y="124850"/>
                      </a:cubicBezTo>
                      <a:cubicBezTo>
                        <a:pt x="67394" y="139741"/>
                        <a:pt x="67236" y="163478"/>
                        <a:pt x="67236" y="163478"/>
                      </a:cubicBezTo>
                      <a:cubicBezTo>
                        <a:pt x="67236" y="163478"/>
                        <a:pt x="63363" y="142449"/>
                        <a:pt x="63317" y="126274"/>
                      </a:cubicBezTo>
                      <a:cubicBezTo>
                        <a:pt x="63271" y="110107"/>
                        <a:pt x="67061" y="98793"/>
                        <a:pt x="67061" y="98793"/>
                      </a:cubicBezTo>
                      <a:cubicBezTo>
                        <a:pt x="67061" y="98793"/>
                        <a:pt x="60914" y="89892"/>
                        <a:pt x="56699" y="80232"/>
                      </a:cubicBezTo>
                      <a:cubicBezTo>
                        <a:pt x="52475" y="70564"/>
                        <a:pt x="50191" y="60147"/>
                        <a:pt x="50191" y="60147"/>
                      </a:cubicBezTo>
                      <a:lnTo>
                        <a:pt x="38110" y="90234"/>
                      </a:lnTo>
                      <a:cubicBezTo>
                        <a:pt x="38110" y="90234"/>
                        <a:pt x="43166" y="94338"/>
                        <a:pt x="45875" y="105485"/>
                      </a:cubicBezTo>
                      <a:cubicBezTo>
                        <a:pt x="48583" y="116642"/>
                        <a:pt x="48934" y="134833"/>
                        <a:pt x="48934" y="134833"/>
                      </a:cubicBezTo>
                      <a:cubicBezTo>
                        <a:pt x="48934" y="134833"/>
                        <a:pt x="45468" y="119119"/>
                        <a:pt x="42529" y="109728"/>
                      </a:cubicBezTo>
                      <a:cubicBezTo>
                        <a:pt x="39589" y="100337"/>
                        <a:pt x="37168" y="97277"/>
                        <a:pt x="37168" y="97277"/>
                      </a:cubicBezTo>
                      <a:lnTo>
                        <a:pt x="29643" y="126495"/>
                      </a:lnTo>
                      <a:lnTo>
                        <a:pt x="21463" y="165012"/>
                      </a:lnTo>
                      <a:lnTo>
                        <a:pt x="25207" y="127253"/>
                      </a:lnTo>
                      <a:cubicBezTo>
                        <a:pt x="25207" y="127253"/>
                        <a:pt x="21334" y="127642"/>
                        <a:pt x="15991" y="133752"/>
                      </a:cubicBezTo>
                      <a:cubicBezTo>
                        <a:pt x="10639" y="139852"/>
                        <a:pt x="3827" y="151665"/>
                        <a:pt x="3827" y="151665"/>
                      </a:cubicBezTo>
                      <a:cubicBezTo>
                        <a:pt x="3827" y="151665"/>
                        <a:pt x="9096" y="138124"/>
                        <a:pt x="14798" y="130322"/>
                      </a:cubicBezTo>
                      <a:cubicBezTo>
                        <a:pt x="20511" y="122512"/>
                        <a:pt x="26658" y="120450"/>
                        <a:pt x="26658" y="120450"/>
                      </a:cubicBezTo>
                      <a:lnTo>
                        <a:pt x="32906" y="97148"/>
                      </a:lnTo>
                      <a:lnTo>
                        <a:pt x="35957" y="83763"/>
                      </a:lnTo>
                      <a:cubicBezTo>
                        <a:pt x="35957" y="83763"/>
                        <a:pt x="30161" y="84226"/>
                        <a:pt x="21167" y="90169"/>
                      </a:cubicBezTo>
                      <a:cubicBezTo>
                        <a:pt x="12173" y="96103"/>
                        <a:pt x="0" y="107500"/>
                        <a:pt x="0" y="107500"/>
                      </a:cubicBezTo>
                      <a:cubicBezTo>
                        <a:pt x="0" y="107500"/>
                        <a:pt x="9327" y="93903"/>
                        <a:pt x="18829" y="86130"/>
                      </a:cubicBezTo>
                      <a:cubicBezTo>
                        <a:pt x="28322" y="78347"/>
                        <a:pt x="37990" y="76406"/>
                        <a:pt x="37990" y="76406"/>
                      </a:cubicBezTo>
                      <a:lnTo>
                        <a:pt x="47603" y="54443"/>
                      </a:lnTo>
                      <a:cubicBezTo>
                        <a:pt x="47603" y="54443"/>
                        <a:pt x="45339" y="48759"/>
                        <a:pt x="42760" y="37667"/>
                      </a:cubicBezTo>
                      <a:cubicBezTo>
                        <a:pt x="40181" y="26575"/>
                        <a:pt x="37288" y="10085"/>
                        <a:pt x="37288" y="10085"/>
                      </a:cubicBezTo>
                      <a:lnTo>
                        <a:pt x="48565" y="3568"/>
                      </a:lnTo>
                      <a:cubicBezTo>
                        <a:pt x="48565" y="3568"/>
                        <a:pt x="48038" y="19901"/>
                        <a:pt x="49480" y="32028"/>
                      </a:cubicBezTo>
                      <a:cubicBezTo>
                        <a:pt x="50922" y="44155"/>
                        <a:pt x="54323" y="52068"/>
                        <a:pt x="54323" y="52068"/>
                      </a:cubicBezTo>
                      <a:lnTo>
                        <a:pt x="70508" y="51079"/>
                      </a:lnTo>
                      <a:cubicBezTo>
                        <a:pt x="70508" y="51079"/>
                        <a:pt x="71988" y="38452"/>
                        <a:pt x="79012" y="26196"/>
                      </a:cubicBezTo>
                      <a:cubicBezTo>
                        <a:pt x="86028" y="13930"/>
                        <a:pt x="97629" y="0"/>
                        <a:pt x="97629" y="0"/>
                      </a:cubicBezTo>
                      <a:cubicBezTo>
                        <a:pt x="97629" y="0"/>
                        <a:pt x="87489" y="14900"/>
                        <a:pt x="82155" y="27508"/>
                      </a:cubicBezTo>
                      <a:cubicBezTo>
                        <a:pt x="76821" y="40125"/>
                        <a:pt x="75324" y="51181"/>
                        <a:pt x="75324" y="51181"/>
                      </a:cubicBezTo>
                      <a:lnTo>
                        <a:pt x="100605" y="50774"/>
                      </a:lnTo>
                      <a:cubicBezTo>
                        <a:pt x="100605" y="50774"/>
                        <a:pt x="103184" y="44525"/>
                        <a:pt x="111123" y="40079"/>
                      </a:cubicBezTo>
                      <a:cubicBezTo>
                        <a:pt x="119073" y="35624"/>
                        <a:pt x="132393" y="32971"/>
                        <a:pt x="132393" y="32971"/>
                      </a:cubicBezTo>
                      <a:cubicBezTo>
                        <a:pt x="132393" y="32971"/>
                        <a:pt x="119443" y="38702"/>
                        <a:pt x="112575" y="43130"/>
                      </a:cubicBezTo>
                      <a:cubicBezTo>
                        <a:pt x="105698" y="47557"/>
                        <a:pt x="104903" y="50672"/>
                        <a:pt x="104903" y="50672"/>
                      </a:cubicBezTo>
                      <a:lnTo>
                        <a:pt x="149549" y="62707"/>
                      </a:lnTo>
                      <a:cubicBezTo>
                        <a:pt x="149549" y="62707"/>
                        <a:pt x="117769" y="57937"/>
                        <a:pt x="101363" y="56745"/>
                      </a:cubicBezTo>
                      <a:cubicBezTo>
                        <a:pt x="88976" y="55848"/>
                        <a:pt x="84281" y="56421"/>
                        <a:pt x="84281" y="56421"/>
                      </a:cubicBezTo>
                      <a:cubicBezTo>
                        <a:pt x="84281" y="56421"/>
                        <a:pt x="85732" y="61644"/>
                        <a:pt x="89892" y="67976"/>
                      </a:cubicBezTo>
                      <a:cubicBezTo>
                        <a:pt x="94051" y="74307"/>
                        <a:pt x="100586" y="80658"/>
                        <a:pt x="100586" y="80658"/>
                      </a:cubicBezTo>
                      <a:cubicBezTo>
                        <a:pt x="100586" y="80658"/>
                        <a:pt x="91888" y="76045"/>
                        <a:pt x="86435" y="70342"/>
                      </a:cubicBezTo>
                      <a:cubicBezTo>
                        <a:pt x="80991" y="64639"/>
                        <a:pt x="78781" y="57863"/>
                        <a:pt x="78781" y="57863"/>
                      </a:cubicBezTo>
                      <a:lnTo>
                        <a:pt x="56514" y="58483"/>
                      </a:lnTo>
                      <a:cubicBezTo>
                        <a:pt x="56514" y="58483"/>
                        <a:pt x="60156" y="68983"/>
                        <a:pt x="63521" y="77515"/>
                      </a:cubicBezTo>
                      <a:cubicBezTo>
                        <a:pt x="66894" y="86046"/>
                        <a:pt x="72135" y="93848"/>
                        <a:pt x="72135" y="93848"/>
                      </a:cubicBezTo>
                      <a:cubicBezTo>
                        <a:pt x="72135" y="93848"/>
                        <a:pt x="82895" y="93608"/>
                        <a:pt x="94310" y="97101"/>
                      </a:cubicBezTo>
                      <a:cubicBezTo>
                        <a:pt x="105726" y="100596"/>
                        <a:pt x="117788" y="107815"/>
                        <a:pt x="117788" y="107815"/>
                      </a:cubicBezTo>
                      <a:cubicBezTo>
                        <a:pt x="117788" y="107815"/>
                        <a:pt x="105180" y="103553"/>
                        <a:pt x="94643" y="101492"/>
                      </a:cubicBezTo>
                      <a:cubicBezTo>
                        <a:pt x="84105" y="99431"/>
                        <a:pt x="75648" y="99570"/>
                        <a:pt x="75648" y="99570"/>
                      </a:cubicBezTo>
                      <a:cubicBezTo>
                        <a:pt x="75648" y="99570"/>
                        <a:pt x="76544" y="105781"/>
                        <a:pt x="85029" y="120191"/>
                      </a:cubicBezTo>
                      <a:cubicBezTo>
                        <a:pt x="96075" y="138965"/>
                        <a:pt x="120681" y="173858"/>
                        <a:pt x="120681" y="17385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003 Six columns">
  <p:cSld name="CUSTOM_2">
    <p:spTree>
      <p:nvGrpSpPr>
        <p:cNvPr id="1" name="Shape 1439"/>
        <p:cNvGrpSpPr/>
        <p:nvPr/>
      </p:nvGrpSpPr>
      <p:grpSpPr>
        <a:xfrm>
          <a:off x="0" y="0"/>
          <a:ext cx="0" cy="0"/>
          <a:chOff x="0" y="0"/>
          <a:chExt cx="0" cy="0"/>
        </a:xfrm>
      </p:grpSpPr>
      <p:grpSp>
        <p:nvGrpSpPr>
          <p:cNvPr id="1440" name="Google Shape;1440;p4"/>
          <p:cNvGrpSpPr/>
          <p:nvPr/>
        </p:nvGrpSpPr>
        <p:grpSpPr>
          <a:xfrm flipH="1">
            <a:off x="-7538" y="3836211"/>
            <a:ext cx="12524864" cy="1629161"/>
            <a:chOff x="-257148" y="1031908"/>
            <a:chExt cx="12479568" cy="3050841"/>
          </a:xfrm>
        </p:grpSpPr>
        <p:sp>
          <p:nvSpPr>
            <p:cNvPr id="1441" name="Google Shape;1441;p4"/>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2" name="Google Shape;1442;p4"/>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3" name="Google Shape;1443;p4"/>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4" name="Google Shape;1444;p4"/>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5" name="Google Shape;1445;p4"/>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46" name="Google Shape;1446;p4"/>
          <p:cNvGrpSpPr/>
          <p:nvPr/>
        </p:nvGrpSpPr>
        <p:grpSpPr>
          <a:xfrm flipH="1">
            <a:off x="-64024" y="4971845"/>
            <a:ext cx="12361362" cy="1886155"/>
            <a:chOff x="-132760" y="7147520"/>
            <a:chExt cx="12361362" cy="1886155"/>
          </a:xfrm>
        </p:grpSpPr>
        <p:sp>
          <p:nvSpPr>
            <p:cNvPr id="1447" name="Google Shape;1447;p4"/>
            <p:cNvSpPr/>
            <p:nvPr/>
          </p:nvSpPr>
          <p:spPr>
            <a:xfrm>
              <a:off x="-132760" y="7166911"/>
              <a:ext cx="12361362" cy="1866764"/>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8" name="Google Shape;1448;p4"/>
            <p:cNvSpPr/>
            <p:nvPr/>
          </p:nvSpPr>
          <p:spPr>
            <a:xfrm>
              <a:off x="-132760" y="7147520"/>
              <a:ext cx="12361362" cy="1866764"/>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solidFill>
              <a:srgbClr val="171717">
                <a:alpha val="392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49" name="Google Shape;1449;p4"/>
          <p:cNvGrpSpPr/>
          <p:nvPr/>
        </p:nvGrpSpPr>
        <p:grpSpPr>
          <a:xfrm flipH="1">
            <a:off x="-1168983" y="2241767"/>
            <a:ext cx="3883796" cy="3571188"/>
            <a:chOff x="2551711" y="827841"/>
            <a:chExt cx="6946098" cy="6387005"/>
          </a:xfrm>
        </p:grpSpPr>
        <p:grpSp>
          <p:nvGrpSpPr>
            <p:cNvPr id="1450" name="Google Shape;1450;p4"/>
            <p:cNvGrpSpPr/>
            <p:nvPr/>
          </p:nvGrpSpPr>
          <p:grpSpPr>
            <a:xfrm>
              <a:off x="2551711" y="3198248"/>
              <a:ext cx="6905823" cy="2562094"/>
              <a:chOff x="2551711" y="3198248"/>
              <a:chExt cx="6905823" cy="2562094"/>
            </a:xfrm>
          </p:grpSpPr>
          <p:grpSp>
            <p:nvGrpSpPr>
              <p:cNvPr id="1451" name="Google Shape;1451;p4"/>
              <p:cNvGrpSpPr/>
              <p:nvPr/>
            </p:nvGrpSpPr>
            <p:grpSpPr>
              <a:xfrm>
                <a:off x="6532453" y="3739474"/>
                <a:ext cx="2925081" cy="2020868"/>
                <a:chOff x="6532453" y="3739474"/>
                <a:chExt cx="2925081" cy="2020868"/>
              </a:xfrm>
            </p:grpSpPr>
            <p:grpSp>
              <p:nvGrpSpPr>
                <p:cNvPr id="1452" name="Google Shape;1452;p4"/>
                <p:cNvGrpSpPr/>
                <p:nvPr/>
              </p:nvGrpSpPr>
              <p:grpSpPr>
                <a:xfrm>
                  <a:off x="7872528" y="3739474"/>
                  <a:ext cx="158421" cy="97261"/>
                  <a:chOff x="7872528" y="3739474"/>
                  <a:chExt cx="158421" cy="97261"/>
                </a:xfrm>
              </p:grpSpPr>
              <p:sp>
                <p:nvSpPr>
                  <p:cNvPr id="1453" name="Google Shape;1453;p4"/>
                  <p:cNvSpPr/>
                  <p:nvPr/>
                </p:nvSpPr>
                <p:spPr>
                  <a:xfrm>
                    <a:off x="7872528" y="3739474"/>
                    <a:ext cx="158421" cy="97261"/>
                  </a:xfrm>
                  <a:custGeom>
                    <a:avLst/>
                    <a:gdLst/>
                    <a:ahLst/>
                    <a:cxnLst/>
                    <a:rect l="l" t="t" r="r" b="b"/>
                    <a:pathLst>
                      <a:path w="158421" h="97261" extrusionOk="0">
                        <a:moveTo>
                          <a:pt x="96519" y="70305"/>
                        </a:moveTo>
                        <a:cubicBezTo>
                          <a:pt x="96519" y="70305"/>
                          <a:pt x="117529" y="73245"/>
                          <a:pt x="133317" y="65647"/>
                        </a:cubicBezTo>
                        <a:cubicBezTo>
                          <a:pt x="158163" y="53686"/>
                          <a:pt x="158422" y="42686"/>
                          <a:pt x="158422" y="42686"/>
                        </a:cubicBezTo>
                        <a:cubicBezTo>
                          <a:pt x="158422" y="42686"/>
                          <a:pt x="140638" y="51227"/>
                          <a:pt x="136192" y="41494"/>
                        </a:cubicBezTo>
                        <a:cubicBezTo>
                          <a:pt x="133890" y="36447"/>
                          <a:pt x="139408" y="27037"/>
                          <a:pt x="139408" y="27037"/>
                        </a:cubicBezTo>
                        <a:cubicBezTo>
                          <a:pt x="139408" y="27037"/>
                          <a:pt x="132956" y="22896"/>
                          <a:pt x="132041" y="16879"/>
                        </a:cubicBezTo>
                        <a:cubicBezTo>
                          <a:pt x="131126" y="10852"/>
                          <a:pt x="135748" y="2949"/>
                          <a:pt x="135748" y="2949"/>
                        </a:cubicBezTo>
                        <a:cubicBezTo>
                          <a:pt x="135748" y="2949"/>
                          <a:pt x="126024" y="5426"/>
                          <a:pt x="117363" y="10408"/>
                        </a:cubicBezTo>
                        <a:cubicBezTo>
                          <a:pt x="108711" y="15400"/>
                          <a:pt x="101122" y="22914"/>
                          <a:pt x="101122" y="22914"/>
                        </a:cubicBezTo>
                        <a:cubicBezTo>
                          <a:pt x="101122" y="22914"/>
                          <a:pt x="100678" y="18607"/>
                          <a:pt x="99560" y="14799"/>
                        </a:cubicBezTo>
                        <a:cubicBezTo>
                          <a:pt x="98442" y="10991"/>
                          <a:pt x="96649" y="7672"/>
                          <a:pt x="96649" y="7672"/>
                        </a:cubicBezTo>
                        <a:cubicBezTo>
                          <a:pt x="96649" y="7672"/>
                          <a:pt x="91999" y="9854"/>
                          <a:pt x="88514" y="12497"/>
                        </a:cubicBezTo>
                        <a:cubicBezTo>
                          <a:pt x="85039" y="15141"/>
                          <a:pt x="82719" y="18246"/>
                          <a:pt x="82719" y="18246"/>
                        </a:cubicBezTo>
                        <a:cubicBezTo>
                          <a:pt x="82719" y="18246"/>
                          <a:pt x="75037" y="11721"/>
                          <a:pt x="67412" y="7164"/>
                        </a:cubicBezTo>
                        <a:cubicBezTo>
                          <a:pt x="59786" y="2597"/>
                          <a:pt x="52216" y="0"/>
                          <a:pt x="52216" y="0"/>
                        </a:cubicBezTo>
                        <a:cubicBezTo>
                          <a:pt x="52216" y="0"/>
                          <a:pt x="47455" y="9373"/>
                          <a:pt x="45459" y="17387"/>
                        </a:cubicBezTo>
                        <a:cubicBezTo>
                          <a:pt x="43472" y="25410"/>
                          <a:pt x="44248" y="32084"/>
                          <a:pt x="44248" y="32084"/>
                        </a:cubicBezTo>
                        <a:cubicBezTo>
                          <a:pt x="44248" y="32084"/>
                          <a:pt x="40430" y="31437"/>
                          <a:pt x="36733" y="31640"/>
                        </a:cubicBezTo>
                        <a:cubicBezTo>
                          <a:pt x="33045" y="31843"/>
                          <a:pt x="29495" y="32888"/>
                          <a:pt x="29495" y="32888"/>
                        </a:cubicBezTo>
                        <a:cubicBezTo>
                          <a:pt x="29495" y="32888"/>
                          <a:pt x="30716" y="38628"/>
                          <a:pt x="34496" y="42991"/>
                        </a:cubicBezTo>
                        <a:cubicBezTo>
                          <a:pt x="38277" y="47354"/>
                          <a:pt x="44617" y="50349"/>
                          <a:pt x="44617" y="50349"/>
                        </a:cubicBezTo>
                        <a:cubicBezTo>
                          <a:pt x="44617" y="50349"/>
                          <a:pt x="30928" y="50478"/>
                          <a:pt x="19781" y="52955"/>
                        </a:cubicBezTo>
                        <a:cubicBezTo>
                          <a:pt x="8624" y="55433"/>
                          <a:pt x="0" y="60248"/>
                          <a:pt x="0" y="60248"/>
                        </a:cubicBezTo>
                        <a:cubicBezTo>
                          <a:pt x="0" y="60248"/>
                          <a:pt x="11896" y="62707"/>
                          <a:pt x="17802" y="67126"/>
                        </a:cubicBezTo>
                        <a:cubicBezTo>
                          <a:pt x="23700" y="71544"/>
                          <a:pt x="23608" y="77931"/>
                          <a:pt x="23608" y="77931"/>
                        </a:cubicBezTo>
                        <a:cubicBezTo>
                          <a:pt x="23608" y="77931"/>
                          <a:pt x="40375" y="72912"/>
                          <a:pt x="44183" y="87285"/>
                        </a:cubicBezTo>
                        <a:cubicBezTo>
                          <a:pt x="45690" y="92988"/>
                          <a:pt x="39561" y="97111"/>
                          <a:pt x="39561" y="97111"/>
                        </a:cubicBezTo>
                        <a:cubicBezTo>
                          <a:pt x="39561" y="97111"/>
                          <a:pt x="53131" y="98618"/>
                          <a:pt x="67615" y="92092"/>
                        </a:cubicBezTo>
                        <a:cubicBezTo>
                          <a:pt x="82100" y="85566"/>
                          <a:pt x="96519" y="70305"/>
                          <a:pt x="96519"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4" name="Google Shape;1454;p4"/>
                  <p:cNvSpPr/>
                  <p:nvPr/>
                </p:nvSpPr>
                <p:spPr>
                  <a:xfrm>
                    <a:off x="7902116" y="3749143"/>
                    <a:ext cx="108147" cy="73410"/>
                  </a:xfrm>
                  <a:custGeom>
                    <a:avLst/>
                    <a:gdLst/>
                    <a:ahLst/>
                    <a:cxnLst/>
                    <a:rect l="l" t="t" r="r" b="b"/>
                    <a:pathLst>
                      <a:path w="108147" h="73410" extrusionOk="0">
                        <a:moveTo>
                          <a:pt x="26528" y="0"/>
                        </a:moveTo>
                        <a:cubicBezTo>
                          <a:pt x="26528" y="0"/>
                          <a:pt x="33507" y="21380"/>
                          <a:pt x="39987" y="30392"/>
                        </a:cubicBezTo>
                        <a:cubicBezTo>
                          <a:pt x="43601" y="35421"/>
                          <a:pt x="46624" y="38397"/>
                          <a:pt x="46624" y="38397"/>
                        </a:cubicBezTo>
                        <a:cubicBezTo>
                          <a:pt x="46624" y="38397"/>
                          <a:pt x="43046" y="38046"/>
                          <a:pt x="35162" y="35679"/>
                        </a:cubicBezTo>
                        <a:cubicBezTo>
                          <a:pt x="27287" y="33322"/>
                          <a:pt x="15113" y="28941"/>
                          <a:pt x="15113" y="28941"/>
                        </a:cubicBezTo>
                        <a:cubicBezTo>
                          <a:pt x="15113" y="28941"/>
                          <a:pt x="24643" y="34847"/>
                          <a:pt x="32888" y="37907"/>
                        </a:cubicBezTo>
                        <a:cubicBezTo>
                          <a:pt x="41142" y="40966"/>
                          <a:pt x="48102" y="41179"/>
                          <a:pt x="48102" y="41179"/>
                        </a:cubicBezTo>
                        <a:cubicBezTo>
                          <a:pt x="48102" y="41179"/>
                          <a:pt x="50727" y="45958"/>
                          <a:pt x="54351" y="49905"/>
                        </a:cubicBezTo>
                        <a:cubicBezTo>
                          <a:pt x="57965" y="53852"/>
                          <a:pt x="62578" y="56967"/>
                          <a:pt x="62578" y="56967"/>
                        </a:cubicBezTo>
                        <a:lnTo>
                          <a:pt x="43425" y="57411"/>
                        </a:lnTo>
                        <a:cubicBezTo>
                          <a:pt x="43425" y="57411"/>
                          <a:pt x="42908" y="54083"/>
                          <a:pt x="38055" y="50626"/>
                        </a:cubicBezTo>
                        <a:cubicBezTo>
                          <a:pt x="33202" y="47160"/>
                          <a:pt x="24024" y="43564"/>
                          <a:pt x="24024" y="43564"/>
                        </a:cubicBezTo>
                        <a:cubicBezTo>
                          <a:pt x="24024" y="43564"/>
                          <a:pt x="30965" y="48269"/>
                          <a:pt x="34848" y="51513"/>
                        </a:cubicBezTo>
                        <a:cubicBezTo>
                          <a:pt x="38721" y="54767"/>
                          <a:pt x="39525" y="56560"/>
                          <a:pt x="39525" y="56560"/>
                        </a:cubicBezTo>
                        <a:lnTo>
                          <a:pt x="22240" y="54869"/>
                        </a:lnTo>
                        <a:lnTo>
                          <a:pt x="0" y="51763"/>
                        </a:lnTo>
                        <a:lnTo>
                          <a:pt x="20465" y="56967"/>
                        </a:lnTo>
                        <a:cubicBezTo>
                          <a:pt x="20465" y="56967"/>
                          <a:pt x="19050" y="58853"/>
                          <a:pt x="14263" y="60405"/>
                        </a:cubicBezTo>
                        <a:cubicBezTo>
                          <a:pt x="9475" y="61958"/>
                          <a:pt x="1303" y="63178"/>
                          <a:pt x="1303" y="63178"/>
                        </a:cubicBezTo>
                        <a:cubicBezTo>
                          <a:pt x="1303" y="63178"/>
                          <a:pt x="9872" y="63058"/>
                          <a:pt x="15640" y="61644"/>
                        </a:cubicBezTo>
                        <a:cubicBezTo>
                          <a:pt x="21417" y="60230"/>
                          <a:pt x="24403" y="57512"/>
                          <a:pt x="24403" y="57512"/>
                        </a:cubicBezTo>
                        <a:lnTo>
                          <a:pt x="38258" y="58741"/>
                        </a:lnTo>
                        <a:lnTo>
                          <a:pt x="46060" y="59712"/>
                        </a:lnTo>
                        <a:cubicBezTo>
                          <a:pt x="46060" y="59712"/>
                          <a:pt x="43999" y="62550"/>
                          <a:pt x="38157" y="65979"/>
                        </a:cubicBezTo>
                        <a:cubicBezTo>
                          <a:pt x="32306" y="69399"/>
                          <a:pt x="22665" y="73411"/>
                          <a:pt x="22665" y="73411"/>
                        </a:cubicBezTo>
                        <a:cubicBezTo>
                          <a:pt x="22665" y="73411"/>
                          <a:pt x="32537" y="71257"/>
                          <a:pt x="39488" y="67920"/>
                        </a:cubicBezTo>
                        <a:cubicBezTo>
                          <a:pt x="46430" y="64583"/>
                          <a:pt x="50450" y="60073"/>
                          <a:pt x="50450" y="60073"/>
                        </a:cubicBezTo>
                        <a:lnTo>
                          <a:pt x="64676" y="59342"/>
                        </a:lnTo>
                        <a:cubicBezTo>
                          <a:pt x="64676" y="59342"/>
                          <a:pt x="66876" y="61552"/>
                          <a:pt x="71738" y="64944"/>
                        </a:cubicBezTo>
                        <a:cubicBezTo>
                          <a:pt x="76591" y="68327"/>
                          <a:pt x="84114" y="72884"/>
                          <a:pt x="84114" y="72884"/>
                        </a:cubicBezTo>
                        <a:lnTo>
                          <a:pt x="90973" y="68419"/>
                        </a:lnTo>
                        <a:cubicBezTo>
                          <a:pt x="90973" y="68419"/>
                          <a:pt x="82460" y="65609"/>
                          <a:pt x="76720" y="62605"/>
                        </a:cubicBezTo>
                        <a:cubicBezTo>
                          <a:pt x="70970" y="59601"/>
                          <a:pt x="67994" y="56403"/>
                          <a:pt x="67994" y="56403"/>
                        </a:cubicBezTo>
                        <a:lnTo>
                          <a:pt x="73568" y="48408"/>
                        </a:lnTo>
                        <a:cubicBezTo>
                          <a:pt x="73568" y="48408"/>
                          <a:pt x="80482" y="50034"/>
                          <a:pt x="88940" y="48796"/>
                        </a:cubicBezTo>
                        <a:cubicBezTo>
                          <a:pt x="97397" y="47557"/>
                          <a:pt x="108148" y="44322"/>
                          <a:pt x="108148" y="44322"/>
                        </a:cubicBezTo>
                        <a:cubicBezTo>
                          <a:pt x="108148" y="44322"/>
                          <a:pt x="97370" y="46642"/>
                          <a:pt x="89254" y="46965"/>
                        </a:cubicBezTo>
                        <a:cubicBezTo>
                          <a:pt x="81138" y="47280"/>
                          <a:pt x="75019" y="45958"/>
                          <a:pt x="75019" y="45958"/>
                        </a:cubicBezTo>
                        <a:lnTo>
                          <a:pt x="83144" y="33276"/>
                        </a:lnTo>
                        <a:cubicBezTo>
                          <a:pt x="83144" y="33276"/>
                          <a:pt x="87137" y="33147"/>
                          <a:pt x="91898" y="29967"/>
                        </a:cubicBezTo>
                        <a:cubicBezTo>
                          <a:pt x="96658" y="26796"/>
                          <a:pt x="102185" y="20566"/>
                          <a:pt x="102185" y="20566"/>
                        </a:cubicBezTo>
                        <a:cubicBezTo>
                          <a:pt x="102185" y="20566"/>
                          <a:pt x="95207" y="26029"/>
                          <a:pt x="90789" y="28664"/>
                        </a:cubicBezTo>
                        <a:cubicBezTo>
                          <a:pt x="86380" y="31307"/>
                          <a:pt x="84540" y="31122"/>
                          <a:pt x="84540" y="31122"/>
                        </a:cubicBezTo>
                        <a:lnTo>
                          <a:pt x="92360" y="6322"/>
                        </a:lnTo>
                        <a:cubicBezTo>
                          <a:pt x="92360" y="6322"/>
                          <a:pt x="84845" y="23256"/>
                          <a:pt x="80325" y="31769"/>
                        </a:cubicBezTo>
                        <a:cubicBezTo>
                          <a:pt x="76905" y="38184"/>
                          <a:pt x="75149" y="40458"/>
                          <a:pt x="75149" y="40458"/>
                        </a:cubicBezTo>
                        <a:cubicBezTo>
                          <a:pt x="75149" y="40458"/>
                          <a:pt x="72930" y="38739"/>
                          <a:pt x="70999" y="35448"/>
                        </a:cubicBezTo>
                        <a:cubicBezTo>
                          <a:pt x="69066" y="32158"/>
                          <a:pt x="67865" y="27665"/>
                          <a:pt x="67865" y="27665"/>
                        </a:cubicBezTo>
                        <a:cubicBezTo>
                          <a:pt x="67865" y="27665"/>
                          <a:pt x="67504" y="32925"/>
                          <a:pt x="68706" y="36751"/>
                        </a:cubicBezTo>
                        <a:cubicBezTo>
                          <a:pt x="69917" y="40569"/>
                          <a:pt x="72690" y="42963"/>
                          <a:pt x="72690" y="42963"/>
                        </a:cubicBezTo>
                        <a:lnTo>
                          <a:pt x="65406" y="54083"/>
                        </a:lnTo>
                        <a:cubicBezTo>
                          <a:pt x="65406" y="54083"/>
                          <a:pt x="61172" y="50275"/>
                          <a:pt x="57873" y="46975"/>
                        </a:cubicBezTo>
                        <a:cubicBezTo>
                          <a:pt x="54564" y="43666"/>
                          <a:pt x="52225" y="39552"/>
                          <a:pt x="52225" y="39552"/>
                        </a:cubicBezTo>
                        <a:cubicBezTo>
                          <a:pt x="52225" y="39552"/>
                          <a:pt x="55710" y="34163"/>
                          <a:pt x="57494" y="27748"/>
                        </a:cubicBezTo>
                        <a:cubicBezTo>
                          <a:pt x="59287" y="21324"/>
                          <a:pt x="59370" y="13874"/>
                          <a:pt x="59370" y="13874"/>
                        </a:cubicBezTo>
                        <a:cubicBezTo>
                          <a:pt x="59370" y="13874"/>
                          <a:pt x="57605" y="21047"/>
                          <a:pt x="55359" y="26750"/>
                        </a:cubicBezTo>
                        <a:cubicBezTo>
                          <a:pt x="53113" y="32453"/>
                          <a:pt x="50395" y="36705"/>
                          <a:pt x="50395" y="36705"/>
                        </a:cubicBezTo>
                        <a:cubicBezTo>
                          <a:pt x="50395" y="36705"/>
                          <a:pt x="47501" y="35078"/>
                          <a:pt x="42797" y="28091"/>
                        </a:cubicBezTo>
                        <a:cubicBezTo>
                          <a:pt x="36659" y="18986"/>
                          <a:pt x="26528" y="0"/>
                          <a:pt x="2652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55" name="Google Shape;1455;p4"/>
                <p:cNvGrpSpPr/>
                <p:nvPr/>
              </p:nvGrpSpPr>
              <p:grpSpPr>
                <a:xfrm>
                  <a:off x="6923124" y="3869039"/>
                  <a:ext cx="194729" cy="234800"/>
                  <a:chOff x="6923124" y="3869039"/>
                  <a:chExt cx="194729" cy="234800"/>
                </a:xfrm>
              </p:grpSpPr>
              <p:sp>
                <p:nvSpPr>
                  <p:cNvPr id="1456" name="Google Shape;1456;p4"/>
                  <p:cNvSpPr/>
                  <p:nvPr/>
                </p:nvSpPr>
                <p:spPr>
                  <a:xfrm>
                    <a:off x="6923124" y="3869039"/>
                    <a:ext cx="194729" cy="234800"/>
                  </a:xfrm>
                  <a:custGeom>
                    <a:avLst/>
                    <a:gdLst/>
                    <a:ahLst/>
                    <a:cxnLst/>
                    <a:rect l="l" t="t" r="r" b="b"/>
                    <a:pathLst>
                      <a:path w="194729" h="234800" extrusionOk="0">
                        <a:moveTo>
                          <a:pt x="58982" y="159310"/>
                        </a:moveTo>
                        <a:cubicBezTo>
                          <a:pt x="58982" y="159310"/>
                          <a:pt x="28765" y="159624"/>
                          <a:pt x="14724" y="138336"/>
                        </a:cubicBezTo>
                        <a:cubicBezTo>
                          <a:pt x="-7395" y="104820"/>
                          <a:pt x="1968" y="80602"/>
                          <a:pt x="1968" y="80602"/>
                        </a:cubicBezTo>
                        <a:cubicBezTo>
                          <a:pt x="1968" y="80602"/>
                          <a:pt x="17821" y="104552"/>
                          <a:pt x="32240" y="84485"/>
                        </a:cubicBezTo>
                        <a:cubicBezTo>
                          <a:pt x="39728" y="74067"/>
                          <a:pt x="40781" y="51791"/>
                          <a:pt x="40781" y="51791"/>
                        </a:cubicBezTo>
                        <a:cubicBezTo>
                          <a:pt x="40781" y="51791"/>
                          <a:pt x="52908" y="44590"/>
                          <a:pt x="59425" y="31649"/>
                        </a:cubicBezTo>
                        <a:cubicBezTo>
                          <a:pt x="65933" y="18699"/>
                          <a:pt x="66829" y="0"/>
                          <a:pt x="66829" y="0"/>
                        </a:cubicBezTo>
                        <a:cubicBezTo>
                          <a:pt x="66829" y="0"/>
                          <a:pt x="77431" y="8264"/>
                          <a:pt x="84410" y="21741"/>
                        </a:cubicBezTo>
                        <a:cubicBezTo>
                          <a:pt x="91398" y="35227"/>
                          <a:pt x="94744" y="53926"/>
                          <a:pt x="94744" y="53926"/>
                        </a:cubicBezTo>
                        <a:cubicBezTo>
                          <a:pt x="94744" y="53926"/>
                          <a:pt x="99125" y="44599"/>
                          <a:pt x="103950" y="36567"/>
                        </a:cubicBezTo>
                        <a:cubicBezTo>
                          <a:pt x="108785" y="28525"/>
                          <a:pt x="114063" y="21778"/>
                          <a:pt x="114063" y="21778"/>
                        </a:cubicBezTo>
                        <a:cubicBezTo>
                          <a:pt x="114063" y="21778"/>
                          <a:pt x="118250" y="27933"/>
                          <a:pt x="120496" y="34755"/>
                        </a:cubicBezTo>
                        <a:cubicBezTo>
                          <a:pt x="122742" y="41577"/>
                          <a:pt x="123038" y="49064"/>
                          <a:pt x="123038" y="49064"/>
                        </a:cubicBezTo>
                        <a:cubicBezTo>
                          <a:pt x="123038" y="49064"/>
                          <a:pt x="138900" y="36983"/>
                          <a:pt x="152950" y="29191"/>
                        </a:cubicBezTo>
                        <a:cubicBezTo>
                          <a:pt x="166999" y="21408"/>
                          <a:pt x="179247" y="17914"/>
                          <a:pt x="179247" y="17914"/>
                        </a:cubicBezTo>
                        <a:cubicBezTo>
                          <a:pt x="179247" y="17914"/>
                          <a:pt x="177241" y="39876"/>
                          <a:pt x="172786" y="58067"/>
                        </a:cubicBezTo>
                        <a:cubicBezTo>
                          <a:pt x="168321" y="76258"/>
                          <a:pt x="161416" y="90677"/>
                          <a:pt x="161416" y="90677"/>
                        </a:cubicBezTo>
                        <a:cubicBezTo>
                          <a:pt x="161416" y="90677"/>
                          <a:pt x="167009" y="90372"/>
                          <a:pt x="171686" y="91888"/>
                        </a:cubicBezTo>
                        <a:cubicBezTo>
                          <a:pt x="176363" y="93414"/>
                          <a:pt x="180107" y="96750"/>
                          <a:pt x="180107" y="96750"/>
                        </a:cubicBezTo>
                        <a:cubicBezTo>
                          <a:pt x="180107" y="96750"/>
                          <a:pt x="173442" y="108989"/>
                          <a:pt x="164615" y="117474"/>
                        </a:cubicBezTo>
                        <a:cubicBezTo>
                          <a:pt x="155797" y="125950"/>
                          <a:pt x="144825" y="130674"/>
                          <a:pt x="144825" y="130674"/>
                        </a:cubicBezTo>
                        <a:cubicBezTo>
                          <a:pt x="144825" y="130674"/>
                          <a:pt x="162692" y="134953"/>
                          <a:pt x="175171" y="143642"/>
                        </a:cubicBezTo>
                        <a:cubicBezTo>
                          <a:pt x="187649" y="152340"/>
                          <a:pt x="194729" y="165438"/>
                          <a:pt x="194729" y="165438"/>
                        </a:cubicBezTo>
                        <a:cubicBezTo>
                          <a:pt x="194729" y="165438"/>
                          <a:pt x="176927" y="167351"/>
                          <a:pt x="165271" y="175328"/>
                        </a:cubicBezTo>
                        <a:cubicBezTo>
                          <a:pt x="153615" y="183305"/>
                          <a:pt x="148106" y="197355"/>
                          <a:pt x="148106" y="197355"/>
                        </a:cubicBezTo>
                        <a:cubicBezTo>
                          <a:pt x="148106" y="197355"/>
                          <a:pt x="130488" y="181429"/>
                          <a:pt x="112806" y="211886"/>
                        </a:cubicBezTo>
                        <a:cubicBezTo>
                          <a:pt x="105790" y="223958"/>
                          <a:pt x="110199" y="234800"/>
                          <a:pt x="110199" y="234800"/>
                        </a:cubicBezTo>
                        <a:cubicBezTo>
                          <a:pt x="110199" y="234800"/>
                          <a:pt x="91037" y="234144"/>
                          <a:pt x="77755" y="215592"/>
                        </a:cubicBezTo>
                        <a:cubicBezTo>
                          <a:pt x="64472" y="197041"/>
                          <a:pt x="58982" y="159310"/>
                          <a:pt x="58982"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7" name="Google Shape;1457;p4"/>
                  <p:cNvSpPr/>
                  <p:nvPr/>
                </p:nvSpPr>
                <p:spPr>
                  <a:xfrm>
                    <a:off x="6942313" y="3901686"/>
                    <a:ext cx="146395" cy="167637"/>
                  </a:xfrm>
                  <a:custGeom>
                    <a:avLst/>
                    <a:gdLst/>
                    <a:ahLst/>
                    <a:cxnLst/>
                    <a:rect l="l" t="t" r="r" b="b"/>
                    <a:pathLst>
                      <a:path w="146395" h="167637" extrusionOk="0">
                        <a:moveTo>
                          <a:pt x="146396" y="5361"/>
                        </a:moveTo>
                        <a:cubicBezTo>
                          <a:pt x="146396" y="5361"/>
                          <a:pt x="118361" y="50247"/>
                          <a:pt x="101889" y="68142"/>
                        </a:cubicBezTo>
                        <a:cubicBezTo>
                          <a:pt x="92702" y="78125"/>
                          <a:pt x="86111" y="83773"/>
                          <a:pt x="86111" y="83773"/>
                        </a:cubicBezTo>
                        <a:cubicBezTo>
                          <a:pt x="86111" y="83773"/>
                          <a:pt x="91121" y="84050"/>
                          <a:pt x="103572" y="81166"/>
                        </a:cubicBezTo>
                        <a:cubicBezTo>
                          <a:pt x="116013" y="78273"/>
                          <a:pt x="135877" y="72218"/>
                          <a:pt x="135877" y="72218"/>
                        </a:cubicBezTo>
                        <a:cubicBezTo>
                          <a:pt x="135877" y="72218"/>
                          <a:pt x="118140" y="82414"/>
                          <a:pt x="104589" y="86721"/>
                        </a:cubicBezTo>
                        <a:cubicBezTo>
                          <a:pt x="91047" y="91029"/>
                          <a:pt x="81702" y="89457"/>
                          <a:pt x="81702" y="89457"/>
                        </a:cubicBezTo>
                        <a:cubicBezTo>
                          <a:pt x="81702" y="89457"/>
                          <a:pt x="74039" y="99181"/>
                          <a:pt x="65803" y="106789"/>
                        </a:cubicBezTo>
                        <a:cubicBezTo>
                          <a:pt x="57567" y="114396"/>
                          <a:pt x="48758" y="119886"/>
                          <a:pt x="48758" y="119886"/>
                        </a:cubicBezTo>
                        <a:lnTo>
                          <a:pt x="73540" y="126449"/>
                        </a:lnTo>
                        <a:cubicBezTo>
                          <a:pt x="73540" y="126449"/>
                          <a:pt x="77154" y="119304"/>
                          <a:pt x="86592" y="113120"/>
                        </a:cubicBezTo>
                        <a:cubicBezTo>
                          <a:pt x="96020" y="106937"/>
                          <a:pt x="111262" y="101723"/>
                          <a:pt x="111262" y="101723"/>
                        </a:cubicBezTo>
                        <a:cubicBezTo>
                          <a:pt x="111262" y="101723"/>
                          <a:pt x="97988" y="110015"/>
                          <a:pt x="90021" y="116013"/>
                        </a:cubicBezTo>
                        <a:cubicBezTo>
                          <a:pt x="82063" y="122022"/>
                          <a:pt x="79419" y="125728"/>
                          <a:pt x="79419" y="125728"/>
                        </a:cubicBezTo>
                        <a:lnTo>
                          <a:pt x="103627" y="127069"/>
                        </a:lnTo>
                        <a:lnTo>
                          <a:pt x="135609" y="126736"/>
                        </a:lnTo>
                        <a:lnTo>
                          <a:pt x="104117" y="132189"/>
                        </a:lnTo>
                        <a:cubicBezTo>
                          <a:pt x="104117" y="132189"/>
                          <a:pt x="104311" y="136737"/>
                          <a:pt x="109238" y="141535"/>
                        </a:cubicBezTo>
                        <a:cubicBezTo>
                          <a:pt x="114164" y="146341"/>
                          <a:pt x="123833" y="151406"/>
                          <a:pt x="123833" y="151406"/>
                        </a:cubicBezTo>
                        <a:cubicBezTo>
                          <a:pt x="123833" y="151406"/>
                          <a:pt x="112667" y="148661"/>
                          <a:pt x="106326" y="143864"/>
                        </a:cubicBezTo>
                        <a:cubicBezTo>
                          <a:pt x="99985" y="139067"/>
                          <a:pt x="98460" y="132236"/>
                          <a:pt x="98460" y="132236"/>
                        </a:cubicBezTo>
                        <a:lnTo>
                          <a:pt x="79160" y="130877"/>
                        </a:lnTo>
                        <a:lnTo>
                          <a:pt x="68050" y="130738"/>
                        </a:lnTo>
                        <a:cubicBezTo>
                          <a:pt x="68050" y="130738"/>
                          <a:pt x="68244" y="137578"/>
                          <a:pt x="72912" y="146803"/>
                        </a:cubicBezTo>
                        <a:cubicBezTo>
                          <a:pt x="77580" y="156019"/>
                          <a:pt x="86712" y="167638"/>
                          <a:pt x="86712" y="167638"/>
                        </a:cubicBezTo>
                        <a:cubicBezTo>
                          <a:pt x="86712" y="167638"/>
                          <a:pt x="75638" y="160021"/>
                          <a:pt x="69445" y="150676"/>
                        </a:cubicBezTo>
                        <a:cubicBezTo>
                          <a:pt x="63262" y="141322"/>
                          <a:pt x="61958" y="130239"/>
                          <a:pt x="61958" y="130239"/>
                        </a:cubicBezTo>
                        <a:lnTo>
                          <a:pt x="43896" y="124490"/>
                        </a:lnTo>
                        <a:cubicBezTo>
                          <a:pt x="43896" y="124490"/>
                          <a:pt x="39053" y="128705"/>
                          <a:pt x="29680" y="134713"/>
                        </a:cubicBezTo>
                        <a:cubicBezTo>
                          <a:pt x="20307" y="140730"/>
                          <a:pt x="6396" y="148541"/>
                          <a:pt x="6396" y="148541"/>
                        </a:cubicBezTo>
                        <a:lnTo>
                          <a:pt x="1322" y="136737"/>
                        </a:lnTo>
                        <a:cubicBezTo>
                          <a:pt x="1322" y="136737"/>
                          <a:pt x="14983" y="133058"/>
                          <a:pt x="25188" y="128141"/>
                        </a:cubicBezTo>
                        <a:cubicBezTo>
                          <a:pt x="35393" y="123214"/>
                          <a:pt x="42131" y="117058"/>
                          <a:pt x="42131" y="117058"/>
                        </a:cubicBezTo>
                        <a:lnTo>
                          <a:pt x="41854" y="97887"/>
                        </a:lnTo>
                        <a:cubicBezTo>
                          <a:pt x="41854" y="97887"/>
                          <a:pt x="31335" y="99440"/>
                          <a:pt x="21306" y="94245"/>
                        </a:cubicBezTo>
                        <a:cubicBezTo>
                          <a:pt x="11277" y="89051"/>
                          <a:pt x="0" y="78809"/>
                          <a:pt x="0" y="78809"/>
                        </a:cubicBezTo>
                        <a:cubicBezTo>
                          <a:pt x="0" y="78809"/>
                          <a:pt x="12136" y="87054"/>
                          <a:pt x="22517" y="90123"/>
                        </a:cubicBezTo>
                        <a:cubicBezTo>
                          <a:pt x="32897" y="93201"/>
                          <a:pt x="42103" y="92092"/>
                          <a:pt x="42103" y="92092"/>
                        </a:cubicBezTo>
                        <a:lnTo>
                          <a:pt x="42621" y="61866"/>
                        </a:lnTo>
                        <a:cubicBezTo>
                          <a:pt x="42621" y="61866"/>
                          <a:pt x="37482" y="60415"/>
                          <a:pt x="34025" y="52059"/>
                        </a:cubicBezTo>
                        <a:cubicBezTo>
                          <a:pt x="30568" y="43693"/>
                          <a:pt x="28793" y="28414"/>
                          <a:pt x="28793" y="28414"/>
                        </a:cubicBezTo>
                        <a:cubicBezTo>
                          <a:pt x="28793" y="28414"/>
                          <a:pt x="33156" y="42436"/>
                          <a:pt x="36631" y="49517"/>
                        </a:cubicBezTo>
                        <a:cubicBezTo>
                          <a:pt x="40097" y="56597"/>
                          <a:pt x="42695" y="56726"/>
                          <a:pt x="42695" y="56726"/>
                        </a:cubicBezTo>
                        <a:lnTo>
                          <a:pt x="54286" y="0"/>
                        </a:lnTo>
                        <a:cubicBezTo>
                          <a:pt x="54286" y="0"/>
                          <a:pt x="49211" y="39386"/>
                          <a:pt x="47659" y="59379"/>
                        </a:cubicBezTo>
                        <a:cubicBezTo>
                          <a:pt x="46485" y="74474"/>
                          <a:pt x="46799" y="79964"/>
                          <a:pt x="46799" y="79964"/>
                        </a:cubicBezTo>
                        <a:cubicBezTo>
                          <a:pt x="46799" y="79964"/>
                          <a:pt x="51217" y="76840"/>
                          <a:pt x="56671" y="70185"/>
                        </a:cubicBezTo>
                        <a:cubicBezTo>
                          <a:pt x="62115" y="63530"/>
                          <a:pt x="67652" y="54018"/>
                          <a:pt x="67652" y="54018"/>
                        </a:cubicBezTo>
                        <a:cubicBezTo>
                          <a:pt x="67652" y="54018"/>
                          <a:pt x="63492" y="65665"/>
                          <a:pt x="58529" y="73707"/>
                        </a:cubicBezTo>
                        <a:cubicBezTo>
                          <a:pt x="53574" y="81748"/>
                          <a:pt x="47816" y="86185"/>
                          <a:pt x="47816" y="86185"/>
                        </a:cubicBezTo>
                        <a:lnTo>
                          <a:pt x="47584" y="112732"/>
                        </a:lnTo>
                        <a:cubicBezTo>
                          <a:pt x="47584" y="112732"/>
                          <a:pt x="56495" y="105605"/>
                          <a:pt x="63760" y="99311"/>
                        </a:cubicBezTo>
                        <a:cubicBezTo>
                          <a:pt x="71017" y="93025"/>
                          <a:pt x="77727" y="84679"/>
                          <a:pt x="77727" y="84679"/>
                        </a:cubicBezTo>
                        <a:cubicBezTo>
                          <a:pt x="77727" y="84679"/>
                          <a:pt x="77894" y="71830"/>
                          <a:pt x="81212" y="57216"/>
                        </a:cubicBezTo>
                        <a:cubicBezTo>
                          <a:pt x="84521" y="42603"/>
                          <a:pt x="90982" y="26233"/>
                          <a:pt x="90982" y="26233"/>
                        </a:cubicBezTo>
                        <a:cubicBezTo>
                          <a:pt x="90982" y="26233"/>
                          <a:pt x="86989" y="42483"/>
                          <a:pt x="84900" y="55664"/>
                        </a:cubicBezTo>
                        <a:cubicBezTo>
                          <a:pt x="82820" y="68845"/>
                          <a:pt x="82645" y="78957"/>
                          <a:pt x="82645" y="78957"/>
                        </a:cubicBezTo>
                        <a:cubicBezTo>
                          <a:pt x="82645" y="78957"/>
                          <a:pt x="87876" y="76239"/>
                          <a:pt x="100235" y="62273"/>
                        </a:cubicBezTo>
                        <a:cubicBezTo>
                          <a:pt x="116327" y="44072"/>
                          <a:pt x="146396" y="5361"/>
                          <a:pt x="146396"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58" name="Google Shape;1458;p4"/>
                <p:cNvGrpSpPr/>
                <p:nvPr/>
              </p:nvGrpSpPr>
              <p:grpSpPr>
                <a:xfrm>
                  <a:off x="7368811" y="3802325"/>
                  <a:ext cx="105577" cy="199670"/>
                  <a:chOff x="7368811" y="3802325"/>
                  <a:chExt cx="105577" cy="199670"/>
                </a:xfrm>
              </p:grpSpPr>
              <p:sp>
                <p:nvSpPr>
                  <p:cNvPr id="1459" name="Google Shape;1459;p4"/>
                  <p:cNvSpPr/>
                  <p:nvPr/>
                </p:nvSpPr>
                <p:spPr>
                  <a:xfrm>
                    <a:off x="7375831" y="3802325"/>
                    <a:ext cx="98557" cy="199670"/>
                  </a:xfrm>
                  <a:custGeom>
                    <a:avLst/>
                    <a:gdLst/>
                    <a:ahLst/>
                    <a:cxnLst/>
                    <a:rect l="l" t="t" r="r" b="b"/>
                    <a:pathLst>
                      <a:path w="98557" h="199670" extrusionOk="0">
                        <a:moveTo>
                          <a:pt x="11587" y="75375"/>
                        </a:moveTo>
                        <a:cubicBezTo>
                          <a:pt x="11587" y="75375"/>
                          <a:pt x="966" y="48227"/>
                          <a:pt x="2870" y="29075"/>
                        </a:cubicBezTo>
                        <a:cubicBezTo>
                          <a:pt x="5865" y="-1067"/>
                          <a:pt x="16846" y="5"/>
                          <a:pt x="16846" y="5"/>
                        </a:cubicBezTo>
                        <a:cubicBezTo>
                          <a:pt x="16846" y="5"/>
                          <a:pt x="14729" y="21588"/>
                          <a:pt x="26145" y="28483"/>
                        </a:cubicBezTo>
                        <a:cubicBezTo>
                          <a:pt x="32079" y="32070"/>
                          <a:pt x="39548" y="26237"/>
                          <a:pt x="39548" y="26237"/>
                        </a:cubicBezTo>
                        <a:cubicBezTo>
                          <a:pt x="39548" y="26237"/>
                          <a:pt x="46064" y="34991"/>
                          <a:pt x="52461" y="36923"/>
                        </a:cubicBezTo>
                        <a:cubicBezTo>
                          <a:pt x="58867" y="38855"/>
                          <a:pt x="65143" y="33974"/>
                          <a:pt x="65143" y="33974"/>
                        </a:cubicBezTo>
                        <a:cubicBezTo>
                          <a:pt x="65143" y="33974"/>
                          <a:pt x="66196" y="46055"/>
                          <a:pt x="64320" y="56454"/>
                        </a:cubicBezTo>
                        <a:cubicBezTo>
                          <a:pt x="62453" y="66853"/>
                          <a:pt x="57656" y="75560"/>
                          <a:pt x="57656" y="75560"/>
                        </a:cubicBezTo>
                        <a:cubicBezTo>
                          <a:pt x="57656" y="75560"/>
                          <a:pt x="62148" y="76678"/>
                          <a:pt x="66400" y="78583"/>
                        </a:cubicBezTo>
                        <a:cubicBezTo>
                          <a:pt x="70642" y="80496"/>
                          <a:pt x="74636" y="83204"/>
                          <a:pt x="74636" y="83204"/>
                        </a:cubicBezTo>
                        <a:cubicBezTo>
                          <a:pt x="74636" y="83204"/>
                          <a:pt x="74127" y="88852"/>
                          <a:pt x="72732" y="92956"/>
                        </a:cubicBezTo>
                        <a:cubicBezTo>
                          <a:pt x="71336" y="97051"/>
                          <a:pt x="69053" y="99602"/>
                          <a:pt x="69053" y="99602"/>
                        </a:cubicBezTo>
                        <a:cubicBezTo>
                          <a:pt x="69053" y="99602"/>
                          <a:pt x="78425" y="110232"/>
                          <a:pt x="85802" y="120529"/>
                        </a:cubicBezTo>
                        <a:cubicBezTo>
                          <a:pt x="93178" y="130835"/>
                          <a:pt x="98558" y="140818"/>
                          <a:pt x="98558" y="140818"/>
                        </a:cubicBezTo>
                        <a:cubicBezTo>
                          <a:pt x="98558" y="140818"/>
                          <a:pt x="90849" y="145689"/>
                          <a:pt x="83500" y="147205"/>
                        </a:cubicBezTo>
                        <a:cubicBezTo>
                          <a:pt x="76143" y="148721"/>
                          <a:pt x="69136" y="146873"/>
                          <a:pt x="69136" y="146873"/>
                        </a:cubicBezTo>
                        <a:cubicBezTo>
                          <a:pt x="69136" y="146873"/>
                          <a:pt x="71178" y="151827"/>
                          <a:pt x="72325" y="156504"/>
                        </a:cubicBezTo>
                        <a:cubicBezTo>
                          <a:pt x="73471" y="161181"/>
                          <a:pt x="73702" y="165581"/>
                          <a:pt x="73702" y="165581"/>
                        </a:cubicBezTo>
                        <a:cubicBezTo>
                          <a:pt x="73702" y="165581"/>
                          <a:pt x="67481" y="163298"/>
                          <a:pt x="61704" y="157918"/>
                        </a:cubicBezTo>
                        <a:cubicBezTo>
                          <a:pt x="55927" y="152539"/>
                          <a:pt x="50603" y="144081"/>
                          <a:pt x="50603" y="144081"/>
                        </a:cubicBezTo>
                        <a:cubicBezTo>
                          <a:pt x="50603" y="144081"/>
                          <a:pt x="55456" y="161495"/>
                          <a:pt x="57027" y="175398"/>
                        </a:cubicBezTo>
                        <a:cubicBezTo>
                          <a:pt x="58599" y="189290"/>
                          <a:pt x="56889" y="199671"/>
                          <a:pt x="56889" y="199671"/>
                        </a:cubicBezTo>
                        <a:cubicBezTo>
                          <a:pt x="56889" y="199671"/>
                          <a:pt x="50076" y="184197"/>
                          <a:pt x="43477" y="176109"/>
                        </a:cubicBezTo>
                        <a:cubicBezTo>
                          <a:pt x="36876" y="168021"/>
                          <a:pt x="30471" y="167337"/>
                          <a:pt x="30471" y="167337"/>
                        </a:cubicBezTo>
                        <a:cubicBezTo>
                          <a:pt x="30471" y="167337"/>
                          <a:pt x="29426" y="146595"/>
                          <a:pt x="13556" y="139912"/>
                        </a:cubicBezTo>
                        <a:cubicBezTo>
                          <a:pt x="7261" y="137269"/>
                          <a:pt x="5338" y="144543"/>
                          <a:pt x="5338" y="144543"/>
                        </a:cubicBezTo>
                        <a:cubicBezTo>
                          <a:pt x="5338" y="144543"/>
                          <a:pt x="-1123" y="127055"/>
                          <a:pt x="171" y="109428"/>
                        </a:cubicBezTo>
                        <a:cubicBezTo>
                          <a:pt x="1465" y="91810"/>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0" name="Google Shape;1460;p4"/>
                  <p:cNvSpPr/>
                  <p:nvPr/>
                </p:nvSpPr>
                <p:spPr>
                  <a:xfrm>
                    <a:off x="7368811" y="3827249"/>
                    <a:ext cx="94411" cy="136885"/>
                  </a:xfrm>
                  <a:custGeom>
                    <a:avLst/>
                    <a:gdLst/>
                    <a:ahLst/>
                    <a:cxnLst/>
                    <a:rect l="l" t="t" r="r" b="b"/>
                    <a:pathLst>
                      <a:path w="94411" h="136885" extrusionOk="0">
                        <a:moveTo>
                          <a:pt x="94412" y="109682"/>
                        </a:moveTo>
                        <a:cubicBezTo>
                          <a:pt x="94412" y="109682"/>
                          <a:pt x="70333" y="98063"/>
                          <a:pt x="58889" y="88653"/>
                        </a:cubicBezTo>
                        <a:cubicBezTo>
                          <a:pt x="52511" y="83403"/>
                          <a:pt x="48417" y="79179"/>
                          <a:pt x="48417" y="79179"/>
                        </a:cubicBezTo>
                        <a:cubicBezTo>
                          <a:pt x="48417" y="79179"/>
                          <a:pt x="50071" y="83782"/>
                          <a:pt x="55321" y="94125"/>
                        </a:cubicBezTo>
                        <a:cubicBezTo>
                          <a:pt x="60572" y="104469"/>
                          <a:pt x="69418" y="120543"/>
                          <a:pt x="69418" y="120543"/>
                        </a:cubicBezTo>
                        <a:cubicBezTo>
                          <a:pt x="69418" y="120543"/>
                          <a:pt x="59998" y="107639"/>
                          <a:pt x="53907" y="96741"/>
                        </a:cubicBezTo>
                        <a:cubicBezTo>
                          <a:pt x="47816" y="85834"/>
                          <a:pt x="45061" y="76933"/>
                          <a:pt x="45061" y="76933"/>
                        </a:cubicBezTo>
                        <a:cubicBezTo>
                          <a:pt x="45061" y="76933"/>
                          <a:pt x="39293" y="72977"/>
                          <a:pt x="33997" y="67856"/>
                        </a:cubicBezTo>
                        <a:cubicBezTo>
                          <a:pt x="28710" y="62744"/>
                          <a:pt x="23885" y="56477"/>
                          <a:pt x="23885" y="56477"/>
                        </a:cubicBezTo>
                        <a:lnTo>
                          <a:pt x="30420" y="80824"/>
                        </a:lnTo>
                        <a:cubicBezTo>
                          <a:pt x="30420" y="80824"/>
                          <a:pt x="33960" y="81906"/>
                          <a:pt x="39219" y="88533"/>
                        </a:cubicBezTo>
                        <a:cubicBezTo>
                          <a:pt x="44470" y="95161"/>
                          <a:pt x="51439" y="107325"/>
                          <a:pt x="51439" y="107325"/>
                        </a:cubicBezTo>
                        <a:cubicBezTo>
                          <a:pt x="51439" y="107325"/>
                          <a:pt x="44174" y="97869"/>
                          <a:pt x="39487" y="92517"/>
                        </a:cubicBezTo>
                        <a:cubicBezTo>
                          <a:pt x="34801" y="87156"/>
                          <a:pt x="32694" y="85899"/>
                          <a:pt x="32694" y="85899"/>
                        </a:cubicBezTo>
                        <a:lnTo>
                          <a:pt x="40699" y="108148"/>
                        </a:lnTo>
                        <a:lnTo>
                          <a:pt x="51938" y="136885"/>
                        </a:lnTo>
                        <a:lnTo>
                          <a:pt x="39238" y="110144"/>
                        </a:lnTo>
                        <a:cubicBezTo>
                          <a:pt x="39238" y="110144"/>
                          <a:pt x="37851" y="111697"/>
                          <a:pt x="38036" y="117604"/>
                        </a:cubicBezTo>
                        <a:cubicBezTo>
                          <a:pt x="38221" y="123519"/>
                          <a:pt x="39968" y="133770"/>
                          <a:pt x="39968" y="133770"/>
                        </a:cubicBezTo>
                        <a:cubicBezTo>
                          <a:pt x="39968" y="133770"/>
                          <a:pt x="36955" y="122872"/>
                          <a:pt x="36280" y="115690"/>
                        </a:cubicBezTo>
                        <a:cubicBezTo>
                          <a:pt x="35605" y="108508"/>
                          <a:pt x="37250" y="105060"/>
                          <a:pt x="37250" y="105060"/>
                        </a:cubicBezTo>
                        <a:lnTo>
                          <a:pt x="30965" y="87239"/>
                        </a:lnTo>
                        <a:lnTo>
                          <a:pt x="27138" y="77173"/>
                        </a:lnTo>
                        <a:cubicBezTo>
                          <a:pt x="27138" y="77173"/>
                          <a:pt x="25031" y="79437"/>
                          <a:pt x="23709" y="86444"/>
                        </a:cubicBezTo>
                        <a:cubicBezTo>
                          <a:pt x="22396" y="93460"/>
                          <a:pt x="21869" y="105236"/>
                          <a:pt x="21869" y="105236"/>
                        </a:cubicBezTo>
                        <a:cubicBezTo>
                          <a:pt x="21869" y="105236"/>
                          <a:pt x="20446" y="92933"/>
                          <a:pt x="21269" y="84503"/>
                        </a:cubicBezTo>
                        <a:cubicBezTo>
                          <a:pt x="22101" y="76082"/>
                          <a:pt x="25179" y="71535"/>
                          <a:pt x="25179" y="71535"/>
                        </a:cubicBezTo>
                        <a:lnTo>
                          <a:pt x="20733" y="53492"/>
                        </a:lnTo>
                        <a:cubicBezTo>
                          <a:pt x="20733" y="53492"/>
                          <a:pt x="17701" y="50404"/>
                          <a:pt x="12516" y="43777"/>
                        </a:cubicBezTo>
                        <a:cubicBezTo>
                          <a:pt x="7339" y="37159"/>
                          <a:pt x="0" y="26981"/>
                          <a:pt x="0" y="26981"/>
                        </a:cubicBezTo>
                        <a:lnTo>
                          <a:pt x="2006" y="18820"/>
                        </a:lnTo>
                        <a:cubicBezTo>
                          <a:pt x="2006" y="18820"/>
                          <a:pt x="7931" y="30023"/>
                          <a:pt x="13052" y="37722"/>
                        </a:cubicBezTo>
                        <a:cubicBezTo>
                          <a:pt x="18172" y="45431"/>
                          <a:pt x="22489" y="49637"/>
                          <a:pt x="22489" y="49637"/>
                        </a:cubicBezTo>
                        <a:lnTo>
                          <a:pt x="28506" y="43555"/>
                        </a:lnTo>
                        <a:cubicBezTo>
                          <a:pt x="28506" y="43555"/>
                          <a:pt x="24347" y="34542"/>
                          <a:pt x="22508" y="23913"/>
                        </a:cubicBezTo>
                        <a:cubicBezTo>
                          <a:pt x="20677" y="13292"/>
                          <a:pt x="20021" y="0"/>
                          <a:pt x="20021" y="0"/>
                        </a:cubicBezTo>
                        <a:cubicBezTo>
                          <a:pt x="20021" y="0"/>
                          <a:pt x="21611" y="13449"/>
                          <a:pt x="24245" y="23756"/>
                        </a:cubicBezTo>
                        <a:cubicBezTo>
                          <a:pt x="26879" y="34053"/>
                          <a:pt x="30438" y="42011"/>
                          <a:pt x="30438" y="42011"/>
                        </a:cubicBezTo>
                        <a:lnTo>
                          <a:pt x="40264" y="33285"/>
                        </a:lnTo>
                        <a:cubicBezTo>
                          <a:pt x="40264" y="33285"/>
                          <a:pt x="38933" y="28211"/>
                          <a:pt x="40402" y="22545"/>
                        </a:cubicBezTo>
                        <a:cubicBezTo>
                          <a:pt x="41863" y="16888"/>
                          <a:pt x="46124" y="10639"/>
                          <a:pt x="46124" y="10639"/>
                        </a:cubicBezTo>
                        <a:cubicBezTo>
                          <a:pt x="46124" y="10639"/>
                          <a:pt x="43166" y="18838"/>
                          <a:pt x="42112" y="24125"/>
                        </a:cubicBezTo>
                        <a:cubicBezTo>
                          <a:pt x="41068" y="29412"/>
                          <a:pt x="41928" y="31788"/>
                          <a:pt x="41928" y="31788"/>
                        </a:cubicBezTo>
                        <a:lnTo>
                          <a:pt x="64056" y="24976"/>
                        </a:lnTo>
                        <a:cubicBezTo>
                          <a:pt x="64056" y="24976"/>
                          <a:pt x="49729" y="32389"/>
                          <a:pt x="42806" y="37066"/>
                        </a:cubicBezTo>
                        <a:cubicBezTo>
                          <a:pt x="37583" y="40606"/>
                          <a:pt x="35947" y="42556"/>
                          <a:pt x="35947" y="42556"/>
                        </a:cubicBezTo>
                        <a:cubicBezTo>
                          <a:pt x="35947" y="42556"/>
                          <a:pt x="38480" y="45598"/>
                          <a:pt x="42501" y="48481"/>
                        </a:cubicBezTo>
                        <a:cubicBezTo>
                          <a:pt x="46512" y="51375"/>
                          <a:pt x="51476" y="53473"/>
                          <a:pt x="51476" y="53473"/>
                        </a:cubicBezTo>
                        <a:cubicBezTo>
                          <a:pt x="51476" y="53473"/>
                          <a:pt x="46309" y="53260"/>
                          <a:pt x="42020" y="51236"/>
                        </a:cubicBezTo>
                        <a:cubicBezTo>
                          <a:pt x="37731" y="49212"/>
                          <a:pt x="34311" y="45376"/>
                          <a:pt x="34311" y="45376"/>
                        </a:cubicBezTo>
                        <a:lnTo>
                          <a:pt x="25761" y="53242"/>
                        </a:lnTo>
                        <a:cubicBezTo>
                          <a:pt x="25761" y="53242"/>
                          <a:pt x="31141" y="59112"/>
                          <a:pt x="35670" y="63742"/>
                        </a:cubicBezTo>
                        <a:cubicBezTo>
                          <a:pt x="40208" y="68373"/>
                          <a:pt x="45209" y="71886"/>
                          <a:pt x="45209" y="71886"/>
                        </a:cubicBezTo>
                        <a:cubicBezTo>
                          <a:pt x="45209" y="71886"/>
                          <a:pt x="49359" y="68133"/>
                          <a:pt x="55174" y="66673"/>
                        </a:cubicBezTo>
                        <a:cubicBezTo>
                          <a:pt x="60997" y="65212"/>
                          <a:pt x="68465" y="66053"/>
                          <a:pt x="68465" y="66053"/>
                        </a:cubicBezTo>
                        <a:cubicBezTo>
                          <a:pt x="68465" y="66053"/>
                          <a:pt x="61893" y="67394"/>
                          <a:pt x="56958" y="69529"/>
                        </a:cubicBezTo>
                        <a:cubicBezTo>
                          <a:pt x="52031" y="71664"/>
                          <a:pt x="48740" y="74585"/>
                          <a:pt x="48740" y="74585"/>
                        </a:cubicBezTo>
                        <a:cubicBezTo>
                          <a:pt x="48740" y="74585"/>
                          <a:pt x="51430" y="78476"/>
                          <a:pt x="60183" y="8537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61" name="Google Shape;1461;p4"/>
                <p:cNvGrpSpPr/>
                <p:nvPr/>
              </p:nvGrpSpPr>
              <p:grpSpPr>
                <a:xfrm>
                  <a:off x="7631979" y="4805142"/>
                  <a:ext cx="182791" cy="163930"/>
                  <a:chOff x="7631979" y="4805142"/>
                  <a:chExt cx="182791" cy="163930"/>
                </a:xfrm>
              </p:grpSpPr>
              <p:sp>
                <p:nvSpPr>
                  <p:cNvPr id="1462" name="Google Shape;1462;p4"/>
                  <p:cNvSpPr/>
                  <p:nvPr/>
                </p:nvSpPr>
                <p:spPr>
                  <a:xfrm>
                    <a:off x="7631979" y="4805142"/>
                    <a:ext cx="182791" cy="163930"/>
                  </a:xfrm>
                  <a:custGeom>
                    <a:avLst/>
                    <a:gdLst/>
                    <a:ahLst/>
                    <a:cxnLst/>
                    <a:rect l="l" t="t" r="r" b="b"/>
                    <a:pathLst>
                      <a:path w="182791" h="163930" extrusionOk="0">
                        <a:moveTo>
                          <a:pt x="125996" y="55876"/>
                        </a:moveTo>
                        <a:cubicBezTo>
                          <a:pt x="125996" y="55876"/>
                          <a:pt x="153985" y="58233"/>
                          <a:pt x="167693" y="73956"/>
                        </a:cubicBezTo>
                        <a:cubicBezTo>
                          <a:pt x="189276" y="98719"/>
                          <a:pt x="181382" y="114442"/>
                          <a:pt x="181382" y="114442"/>
                        </a:cubicBezTo>
                        <a:cubicBezTo>
                          <a:pt x="181382" y="114442"/>
                          <a:pt x="165918" y="96750"/>
                          <a:pt x="153199" y="109219"/>
                        </a:cubicBezTo>
                        <a:cubicBezTo>
                          <a:pt x="146609" y="115690"/>
                          <a:pt x="146350" y="130803"/>
                          <a:pt x="146350" y="130803"/>
                        </a:cubicBezTo>
                        <a:cubicBezTo>
                          <a:pt x="146350" y="130803"/>
                          <a:pt x="135341" y="134675"/>
                          <a:pt x="129730" y="142957"/>
                        </a:cubicBezTo>
                        <a:cubicBezTo>
                          <a:pt x="124111" y="151240"/>
                          <a:pt x="123888" y="163931"/>
                          <a:pt x="123888" y="163931"/>
                        </a:cubicBezTo>
                        <a:cubicBezTo>
                          <a:pt x="123888" y="163931"/>
                          <a:pt x="113795" y="157387"/>
                          <a:pt x="106890" y="147589"/>
                        </a:cubicBezTo>
                        <a:cubicBezTo>
                          <a:pt x="99985" y="137791"/>
                          <a:pt x="96269" y="124748"/>
                          <a:pt x="96269" y="124748"/>
                        </a:cubicBezTo>
                        <a:cubicBezTo>
                          <a:pt x="96269" y="124748"/>
                          <a:pt x="92517" y="130738"/>
                          <a:pt x="88302" y="135813"/>
                        </a:cubicBezTo>
                        <a:cubicBezTo>
                          <a:pt x="84087" y="140887"/>
                          <a:pt x="79410" y="145037"/>
                          <a:pt x="79410" y="145037"/>
                        </a:cubicBezTo>
                        <a:cubicBezTo>
                          <a:pt x="79410" y="145037"/>
                          <a:pt x="75324" y="140490"/>
                          <a:pt x="73032" y="135637"/>
                        </a:cubicBezTo>
                        <a:cubicBezTo>
                          <a:pt x="70730" y="130793"/>
                          <a:pt x="70203" y="125654"/>
                          <a:pt x="70203" y="125654"/>
                        </a:cubicBezTo>
                        <a:cubicBezTo>
                          <a:pt x="70203" y="125654"/>
                          <a:pt x="55904" y="132550"/>
                          <a:pt x="43129" y="136672"/>
                        </a:cubicBezTo>
                        <a:cubicBezTo>
                          <a:pt x="30364" y="140785"/>
                          <a:pt x="19124" y="142126"/>
                          <a:pt x="19124" y="142126"/>
                        </a:cubicBezTo>
                        <a:cubicBezTo>
                          <a:pt x="19124" y="142126"/>
                          <a:pt x="20271" y="127308"/>
                          <a:pt x="23820" y="115283"/>
                        </a:cubicBezTo>
                        <a:cubicBezTo>
                          <a:pt x="27360" y="103248"/>
                          <a:pt x="33295" y="93995"/>
                          <a:pt x="33295" y="93995"/>
                        </a:cubicBezTo>
                        <a:cubicBezTo>
                          <a:pt x="33295" y="93995"/>
                          <a:pt x="28118" y="93727"/>
                          <a:pt x="23737" y="92285"/>
                        </a:cubicBezTo>
                        <a:cubicBezTo>
                          <a:pt x="19356" y="90853"/>
                          <a:pt x="15778" y="88255"/>
                          <a:pt x="15778" y="88255"/>
                        </a:cubicBezTo>
                        <a:cubicBezTo>
                          <a:pt x="15778" y="88255"/>
                          <a:pt x="21555" y="80473"/>
                          <a:pt x="29458" y="75435"/>
                        </a:cubicBezTo>
                        <a:cubicBezTo>
                          <a:pt x="37352" y="70397"/>
                          <a:pt x="47372" y="68114"/>
                          <a:pt x="47372" y="68114"/>
                        </a:cubicBezTo>
                        <a:cubicBezTo>
                          <a:pt x="47372" y="68114"/>
                          <a:pt x="30678" y="63668"/>
                          <a:pt x="18829" y="56671"/>
                        </a:cubicBezTo>
                        <a:cubicBezTo>
                          <a:pt x="6988" y="49683"/>
                          <a:pt x="0" y="40135"/>
                          <a:pt x="0" y="40135"/>
                        </a:cubicBezTo>
                        <a:cubicBezTo>
                          <a:pt x="0" y="40135"/>
                          <a:pt x="16434" y="40347"/>
                          <a:pt x="26981" y="35901"/>
                        </a:cubicBezTo>
                        <a:cubicBezTo>
                          <a:pt x="37518" y="31446"/>
                          <a:pt x="42168" y="22323"/>
                          <a:pt x="42168" y="22323"/>
                        </a:cubicBezTo>
                        <a:cubicBezTo>
                          <a:pt x="42168" y="22323"/>
                          <a:pt x="59009" y="34699"/>
                          <a:pt x="74409" y="15418"/>
                        </a:cubicBezTo>
                        <a:cubicBezTo>
                          <a:pt x="80519" y="7773"/>
                          <a:pt x="76082" y="0"/>
                          <a:pt x="76082" y="0"/>
                        </a:cubicBezTo>
                        <a:cubicBezTo>
                          <a:pt x="76082" y="0"/>
                          <a:pt x="93866" y="2080"/>
                          <a:pt x="106779" y="15871"/>
                        </a:cubicBezTo>
                        <a:cubicBezTo>
                          <a:pt x="119683"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3" name="Google Shape;1463;p4"/>
                  <p:cNvSpPr/>
                  <p:nvPr/>
                </p:nvSpPr>
                <p:spPr>
                  <a:xfrm>
                    <a:off x="7663120" y="4829064"/>
                    <a:ext cx="133280" cy="117160"/>
                  </a:xfrm>
                  <a:custGeom>
                    <a:avLst/>
                    <a:gdLst/>
                    <a:ahLst/>
                    <a:cxnLst/>
                    <a:rect l="l" t="t" r="r" b="b"/>
                    <a:pathLst>
                      <a:path w="133280" h="117160" extrusionOk="0">
                        <a:moveTo>
                          <a:pt x="0" y="105661"/>
                        </a:moveTo>
                        <a:cubicBezTo>
                          <a:pt x="0" y="105661"/>
                          <a:pt x="24523" y="77413"/>
                          <a:pt x="39201" y="66608"/>
                        </a:cubicBezTo>
                        <a:cubicBezTo>
                          <a:pt x="47400" y="60572"/>
                          <a:pt x="53316" y="57281"/>
                          <a:pt x="53316" y="57281"/>
                        </a:cubicBezTo>
                        <a:cubicBezTo>
                          <a:pt x="53316" y="57281"/>
                          <a:pt x="48666" y="56662"/>
                          <a:pt x="37232" y="57577"/>
                        </a:cubicBezTo>
                        <a:cubicBezTo>
                          <a:pt x="25789" y="58483"/>
                          <a:pt x="7571" y="60923"/>
                          <a:pt x="7571" y="60923"/>
                        </a:cubicBezTo>
                        <a:cubicBezTo>
                          <a:pt x="7571" y="60923"/>
                          <a:pt x="23691" y="55488"/>
                          <a:pt x="36105" y="53695"/>
                        </a:cubicBezTo>
                        <a:cubicBezTo>
                          <a:pt x="48510" y="51911"/>
                          <a:pt x="57226" y="53778"/>
                          <a:pt x="57226" y="53778"/>
                        </a:cubicBezTo>
                        <a:cubicBezTo>
                          <a:pt x="57226" y="53778"/>
                          <a:pt x="64011" y="47789"/>
                          <a:pt x="71396" y="43305"/>
                        </a:cubicBezTo>
                        <a:cubicBezTo>
                          <a:pt x="78781" y="38813"/>
                          <a:pt x="86768" y="35818"/>
                          <a:pt x="86768" y="35818"/>
                        </a:cubicBezTo>
                        <a:lnTo>
                          <a:pt x="63585" y="29228"/>
                        </a:lnTo>
                        <a:cubicBezTo>
                          <a:pt x="63585" y="29228"/>
                          <a:pt x="60470" y="33794"/>
                          <a:pt x="51930" y="37214"/>
                        </a:cubicBezTo>
                        <a:cubicBezTo>
                          <a:pt x="43389" y="40625"/>
                          <a:pt x="29431" y="42889"/>
                          <a:pt x="29431" y="42889"/>
                        </a:cubicBezTo>
                        <a:cubicBezTo>
                          <a:pt x="29431" y="42889"/>
                          <a:pt x="41466" y="38360"/>
                          <a:pt x="48648" y="34940"/>
                        </a:cubicBezTo>
                        <a:cubicBezTo>
                          <a:pt x="55839" y="31529"/>
                          <a:pt x="58169" y="29218"/>
                          <a:pt x="58169" y="29218"/>
                        </a:cubicBezTo>
                        <a:lnTo>
                          <a:pt x="35689" y="26242"/>
                        </a:lnTo>
                        <a:lnTo>
                          <a:pt x="6064" y="23746"/>
                        </a:lnTo>
                        <a:lnTo>
                          <a:pt x="35069" y="22711"/>
                        </a:lnTo>
                        <a:cubicBezTo>
                          <a:pt x="35069" y="22711"/>
                          <a:pt x="34746" y="19587"/>
                          <a:pt x="30023" y="15889"/>
                        </a:cubicBezTo>
                        <a:cubicBezTo>
                          <a:pt x="25299" y="12192"/>
                          <a:pt x="16176" y="7912"/>
                          <a:pt x="16176" y="7912"/>
                        </a:cubicBezTo>
                        <a:cubicBezTo>
                          <a:pt x="16176" y="7912"/>
                          <a:pt x="26612" y="10741"/>
                          <a:pt x="32638" y="14549"/>
                        </a:cubicBezTo>
                        <a:cubicBezTo>
                          <a:pt x="38674" y="18367"/>
                          <a:pt x="40311" y="23155"/>
                          <a:pt x="40311" y="23155"/>
                        </a:cubicBezTo>
                        <a:lnTo>
                          <a:pt x="58234" y="25724"/>
                        </a:lnTo>
                        <a:lnTo>
                          <a:pt x="68540" y="26769"/>
                        </a:lnTo>
                        <a:cubicBezTo>
                          <a:pt x="68540" y="26769"/>
                          <a:pt x="68133" y="22083"/>
                          <a:pt x="63511" y="15391"/>
                        </a:cubicBezTo>
                        <a:cubicBezTo>
                          <a:pt x="58890" y="8698"/>
                          <a:pt x="50044" y="0"/>
                          <a:pt x="50044" y="0"/>
                        </a:cubicBezTo>
                        <a:cubicBezTo>
                          <a:pt x="50044" y="0"/>
                          <a:pt x="60554" y="6138"/>
                          <a:pt x="66590" y="13042"/>
                        </a:cubicBezTo>
                        <a:cubicBezTo>
                          <a:pt x="72635" y="19956"/>
                          <a:pt x="74197" y="27629"/>
                          <a:pt x="74197" y="27629"/>
                        </a:cubicBezTo>
                        <a:lnTo>
                          <a:pt x="91121" y="33091"/>
                        </a:lnTo>
                        <a:cubicBezTo>
                          <a:pt x="91121" y="33091"/>
                          <a:pt x="95475" y="30624"/>
                          <a:pt x="103970" y="27323"/>
                        </a:cubicBezTo>
                        <a:cubicBezTo>
                          <a:pt x="112455" y="24014"/>
                          <a:pt x="125100" y="19864"/>
                          <a:pt x="125100" y="19864"/>
                        </a:cubicBezTo>
                        <a:lnTo>
                          <a:pt x="130184" y="28359"/>
                        </a:lnTo>
                        <a:cubicBezTo>
                          <a:pt x="130184" y="28359"/>
                          <a:pt x="117641" y="29699"/>
                          <a:pt x="108342" y="32195"/>
                        </a:cubicBezTo>
                        <a:cubicBezTo>
                          <a:pt x="99052" y="34681"/>
                          <a:pt x="92998" y="38314"/>
                          <a:pt x="92998" y="38314"/>
                        </a:cubicBezTo>
                        <a:lnTo>
                          <a:pt x="93876" y="51412"/>
                        </a:lnTo>
                        <a:cubicBezTo>
                          <a:pt x="93876" y="51412"/>
                          <a:pt x="103572" y="51255"/>
                          <a:pt x="113037" y="55645"/>
                        </a:cubicBezTo>
                        <a:cubicBezTo>
                          <a:pt x="122503" y="60045"/>
                          <a:pt x="133280" y="68003"/>
                          <a:pt x="133280" y="68003"/>
                        </a:cubicBezTo>
                        <a:cubicBezTo>
                          <a:pt x="133280" y="68003"/>
                          <a:pt x="121772" y="61339"/>
                          <a:pt x="112048" y="58363"/>
                        </a:cubicBezTo>
                        <a:cubicBezTo>
                          <a:pt x="102324" y="55377"/>
                          <a:pt x="93839" y="55350"/>
                          <a:pt x="93839" y="55350"/>
                        </a:cubicBezTo>
                        <a:lnTo>
                          <a:pt x="94329" y="75935"/>
                        </a:lnTo>
                        <a:cubicBezTo>
                          <a:pt x="94329" y="75935"/>
                          <a:pt x="99144" y="77358"/>
                          <a:pt x="102620" y="83357"/>
                        </a:cubicBezTo>
                        <a:cubicBezTo>
                          <a:pt x="106096" y="89365"/>
                          <a:pt x="108231" y="99939"/>
                          <a:pt x="108231" y="99939"/>
                        </a:cubicBezTo>
                        <a:cubicBezTo>
                          <a:pt x="108231" y="99939"/>
                          <a:pt x="103739" y="89994"/>
                          <a:pt x="100291" y="84873"/>
                        </a:cubicBezTo>
                        <a:cubicBezTo>
                          <a:pt x="96843" y="79743"/>
                          <a:pt x="94440" y="79437"/>
                          <a:pt x="94440" y="79437"/>
                        </a:cubicBezTo>
                        <a:lnTo>
                          <a:pt x="85529" y="117160"/>
                        </a:lnTo>
                        <a:cubicBezTo>
                          <a:pt x="85529" y="117160"/>
                          <a:pt x="88958" y="90715"/>
                          <a:pt x="89753" y="77201"/>
                        </a:cubicBezTo>
                        <a:cubicBezTo>
                          <a:pt x="90345" y="66996"/>
                          <a:pt x="89873" y="63225"/>
                          <a:pt x="89873" y="63225"/>
                        </a:cubicBezTo>
                        <a:cubicBezTo>
                          <a:pt x="89873" y="63225"/>
                          <a:pt x="85880" y="64981"/>
                          <a:pt x="81046" y="69057"/>
                        </a:cubicBezTo>
                        <a:cubicBezTo>
                          <a:pt x="76212" y="73143"/>
                          <a:pt x="71387" y="79151"/>
                          <a:pt x="71387" y="79151"/>
                        </a:cubicBezTo>
                        <a:cubicBezTo>
                          <a:pt x="71387" y="79151"/>
                          <a:pt x="74872" y="71562"/>
                          <a:pt x="79207" y="66497"/>
                        </a:cubicBezTo>
                        <a:cubicBezTo>
                          <a:pt x="83542" y="61431"/>
                          <a:pt x="88727" y="58899"/>
                          <a:pt x="88727" y="58899"/>
                        </a:cubicBezTo>
                        <a:lnTo>
                          <a:pt x="88090" y="40791"/>
                        </a:lnTo>
                        <a:cubicBezTo>
                          <a:pt x="88090" y="40791"/>
                          <a:pt x="80057" y="44905"/>
                          <a:pt x="73531" y="48584"/>
                        </a:cubicBezTo>
                        <a:cubicBezTo>
                          <a:pt x="67005" y="52253"/>
                          <a:pt x="61062" y="57374"/>
                          <a:pt x="61062" y="57374"/>
                        </a:cubicBezTo>
                        <a:cubicBezTo>
                          <a:pt x="61062" y="57374"/>
                          <a:pt x="61321" y="66127"/>
                          <a:pt x="58723" y="75823"/>
                        </a:cubicBezTo>
                        <a:cubicBezTo>
                          <a:pt x="56126" y="85511"/>
                          <a:pt x="50672" y="96131"/>
                          <a:pt x="50672" y="96131"/>
                        </a:cubicBezTo>
                        <a:cubicBezTo>
                          <a:pt x="50672" y="96131"/>
                          <a:pt x="53852" y="85381"/>
                          <a:pt x="55359" y="76572"/>
                        </a:cubicBezTo>
                        <a:cubicBezTo>
                          <a:pt x="56856" y="67754"/>
                          <a:pt x="56690" y="60868"/>
                          <a:pt x="56690" y="60868"/>
                        </a:cubicBezTo>
                        <a:cubicBezTo>
                          <a:pt x="56690" y="60868"/>
                          <a:pt x="51930" y="62273"/>
                          <a:pt x="40930" y="70749"/>
                        </a:cubicBezTo>
                        <a:cubicBezTo>
                          <a:pt x="26603"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64" name="Google Shape;1464;p4"/>
                <p:cNvGrpSpPr/>
                <p:nvPr/>
              </p:nvGrpSpPr>
              <p:grpSpPr>
                <a:xfrm>
                  <a:off x="7695518" y="4404562"/>
                  <a:ext cx="182791" cy="163921"/>
                  <a:chOff x="7695518" y="4404562"/>
                  <a:chExt cx="182791" cy="163921"/>
                </a:xfrm>
              </p:grpSpPr>
              <p:sp>
                <p:nvSpPr>
                  <p:cNvPr id="1465" name="Google Shape;1465;p4"/>
                  <p:cNvSpPr/>
                  <p:nvPr/>
                </p:nvSpPr>
                <p:spPr>
                  <a:xfrm>
                    <a:off x="7695518" y="4404562"/>
                    <a:ext cx="182791" cy="163921"/>
                  </a:xfrm>
                  <a:custGeom>
                    <a:avLst/>
                    <a:gdLst/>
                    <a:ahLst/>
                    <a:cxnLst/>
                    <a:rect l="l" t="t" r="r" b="b"/>
                    <a:pathLst>
                      <a:path w="182791" h="163921" extrusionOk="0">
                        <a:moveTo>
                          <a:pt x="125997" y="55876"/>
                        </a:moveTo>
                        <a:cubicBezTo>
                          <a:pt x="125997" y="55876"/>
                          <a:pt x="153985" y="58233"/>
                          <a:pt x="167693" y="73956"/>
                        </a:cubicBezTo>
                        <a:cubicBezTo>
                          <a:pt x="189276" y="98710"/>
                          <a:pt x="181383" y="114433"/>
                          <a:pt x="181383" y="114433"/>
                        </a:cubicBezTo>
                        <a:cubicBezTo>
                          <a:pt x="181383" y="114433"/>
                          <a:pt x="165919" y="96750"/>
                          <a:pt x="153209" y="109220"/>
                        </a:cubicBezTo>
                        <a:cubicBezTo>
                          <a:pt x="146609" y="115690"/>
                          <a:pt x="146350" y="130794"/>
                          <a:pt x="146350" y="130794"/>
                        </a:cubicBezTo>
                        <a:cubicBezTo>
                          <a:pt x="146350" y="130794"/>
                          <a:pt x="135342" y="134676"/>
                          <a:pt x="129731" y="142958"/>
                        </a:cubicBezTo>
                        <a:cubicBezTo>
                          <a:pt x="124111" y="151240"/>
                          <a:pt x="123889" y="163922"/>
                          <a:pt x="123889" y="163922"/>
                        </a:cubicBezTo>
                        <a:cubicBezTo>
                          <a:pt x="123889" y="163922"/>
                          <a:pt x="113795" y="157387"/>
                          <a:pt x="106891" y="147589"/>
                        </a:cubicBezTo>
                        <a:cubicBezTo>
                          <a:pt x="99986" y="137791"/>
                          <a:pt x="96270" y="124748"/>
                          <a:pt x="96270" y="124748"/>
                        </a:cubicBezTo>
                        <a:cubicBezTo>
                          <a:pt x="96270" y="124748"/>
                          <a:pt x="92517" y="130738"/>
                          <a:pt x="88302" y="135813"/>
                        </a:cubicBezTo>
                        <a:cubicBezTo>
                          <a:pt x="84087" y="140878"/>
                          <a:pt x="79410" y="145038"/>
                          <a:pt x="79410" y="145038"/>
                        </a:cubicBezTo>
                        <a:cubicBezTo>
                          <a:pt x="79410" y="145038"/>
                          <a:pt x="75334" y="140481"/>
                          <a:pt x="73032" y="135637"/>
                        </a:cubicBezTo>
                        <a:cubicBezTo>
                          <a:pt x="70731" y="130794"/>
                          <a:pt x="70204" y="125654"/>
                          <a:pt x="70204" y="125654"/>
                        </a:cubicBezTo>
                        <a:cubicBezTo>
                          <a:pt x="70204" y="125654"/>
                          <a:pt x="55904" y="132550"/>
                          <a:pt x="43130" y="136663"/>
                        </a:cubicBezTo>
                        <a:cubicBezTo>
                          <a:pt x="30365" y="140786"/>
                          <a:pt x="19134" y="142126"/>
                          <a:pt x="19134" y="142126"/>
                        </a:cubicBezTo>
                        <a:cubicBezTo>
                          <a:pt x="19134" y="142126"/>
                          <a:pt x="20271" y="127309"/>
                          <a:pt x="23820" y="115274"/>
                        </a:cubicBezTo>
                        <a:cubicBezTo>
                          <a:pt x="27361" y="103239"/>
                          <a:pt x="33295" y="93987"/>
                          <a:pt x="33295" y="93987"/>
                        </a:cubicBezTo>
                        <a:cubicBezTo>
                          <a:pt x="33295" y="93987"/>
                          <a:pt x="28118" y="93719"/>
                          <a:pt x="23737" y="92286"/>
                        </a:cubicBezTo>
                        <a:cubicBezTo>
                          <a:pt x="19356" y="90853"/>
                          <a:pt x="15779" y="88256"/>
                          <a:pt x="15779" y="88256"/>
                        </a:cubicBezTo>
                        <a:cubicBezTo>
                          <a:pt x="15779" y="88256"/>
                          <a:pt x="21556" y="80464"/>
                          <a:pt x="29459" y="75435"/>
                        </a:cubicBezTo>
                        <a:cubicBezTo>
                          <a:pt x="37362" y="70397"/>
                          <a:pt x="47382" y="68115"/>
                          <a:pt x="47382" y="68115"/>
                        </a:cubicBezTo>
                        <a:cubicBezTo>
                          <a:pt x="47382" y="68115"/>
                          <a:pt x="30679" y="63668"/>
                          <a:pt x="18829" y="56671"/>
                        </a:cubicBezTo>
                        <a:cubicBezTo>
                          <a:pt x="6988" y="49683"/>
                          <a:pt x="0" y="40135"/>
                          <a:pt x="0" y="40135"/>
                        </a:cubicBezTo>
                        <a:cubicBezTo>
                          <a:pt x="0" y="40135"/>
                          <a:pt x="16435" y="40347"/>
                          <a:pt x="26981" y="35892"/>
                        </a:cubicBezTo>
                        <a:cubicBezTo>
                          <a:pt x="37519" y="31437"/>
                          <a:pt x="42168" y="22323"/>
                          <a:pt x="42168" y="22323"/>
                        </a:cubicBezTo>
                        <a:cubicBezTo>
                          <a:pt x="42168" y="22323"/>
                          <a:pt x="59010" y="34691"/>
                          <a:pt x="74419" y="15418"/>
                        </a:cubicBezTo>
                        <a:cubicBezTo>
                          <a:pt x="80519" y="7774"/>
                          <a:pt x="76082" y="0"/>
                          <a:pt x="76082" y="0"/>
                        </a:cubicBezTo>
                        <a:cubicBezTo>
                          <a:pt x="76082" y="0"/>
                          <a:pt x="93867" y="2080"/>
                          <a:pt x="106779" y="15871"/>
                        </a:cubicBezTo>
                        <a:cubicBezTo>
                          <a:pt x="11969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6" name="Google Shape;1466;p4"/>
                  <p:cNvSpPr/>
                  <p:nvPr/>
                </p:nvSpPr>
                <p:spPr>
                  <a:xfrm>
                    <a:off x="7726659" y="4428484"/>
                    <a:ext cx="133280" cy="117159"/>
                  </a:xfrm>
                  <a:custGeom>
                    <a:avLst/>
                    <a:gdLst/>
                    <a:ahLst/>
                    <a:cxnLst/>
                    <a:rect l="l" t="t" r="r" b="b"/>
                    <a:pathLst>
                      <a:path w="133280" h="117159" extrusionOk="0">
                        <a:moveTo>
                          <a:pt x="0" y="105652"/>
                        </a:moveTo>
                        <a:cubicBezTo>
                          <a:pt x="0" y="105652"/>
                          <a:pt x="24523" y="77413"/>
                          <a:pt x="39201" y="66598"/>
                        </a:cubicBezTo>
                        <a:cubicBezTo>
                          <a:pt x="47400" y="60572"/>
                          <a:pt x="53325" y="57281"/>
                          <a:pt x="53325" y="57281"/>
                        </a:cubicBezTo>
                        <a:cubicBezTo>
                          <a:pt x="53325" y="57281"/>
                          <a:pt x="48666" y="56662"/>
                          <a:pt x="37232" y="57577"/>
                        </a:cubicBezTo>
                        <a:cubicBezTo>
                          <a:pt x="25789" y="58483"/>
                          <a:pt x="7570" y="60923"/>
                          <a:pt x="7570" y="60923"/>
                        </a:cubicBezTo>
                        <a:cubicBezTo>
                          <a:pt x="7570" y="60923"/>
                          <a:pt x="23691" y="55479"/>
                          <a:pt x="36105" y="53695"/>
                        </a:cubicBezTo>
                        <a:cubicBezTo>
                          <a:pt x="48509" y="51911"/>
                          <a:pt x="57225" y="53769"/>
                          <a:pt x="57225" y="53769"/>
                        </a:cubicBezTo>
                        <a:cubicBezTo>
                          <a:pt x="57225" y="53769"/>
                          <a:pt x="64010" y="47788"/>
                          <a:pt x="71396" y="43305"/>
                        </a:cubicBezTo>
                        <a:cubicBezTo>
                          <a:pt x="78781" y="38813"/>
                          <a:pt x="86768" y="35818"/>
                          <a:pt x="86768" y="35818"/>
                        </a:cubicBezTo>
                        <a:lnTo>
                          <a:pt x="63585" y="29218"/>
                        </a:lnTo>
                        <a:cubicBezTo>
                          <a:pt x="63585" y="29218"/>
                          <a:pt x="60470" y="33794"/>
                          <a:pt x="51929" y="37214"/>
                        </a:cubicBezTo>
                        <a:cubicBezTo>
                          <a:pt x="43388" y="40624"/>
                          <a:pt x="29431" y="42889"/>
                          <a:pt x="29431" y="42889"/>
                        </a:cubicBezTo>
                        <a:cubicBezTo>
                          <a:pt x="29431" y="42889"/>
                          <a:pt x="41466" y="38360"/>
                          <a:pt x="48648" y="34940"/>
                        </a:cubicBezTo>
                        <a:cubicBezTo>
                          <a:pt x="55839" y="31520"/>
                          <a:pt x="58168" y="29218"/>
                          <a:pt x="58168" y="29218"/>
                        </a:cubicBezTo>
                        <a:lnTo>
                          <a:pt x="35689" y="26242"/>
                        </a:lnTo>
                        <a:lnTo>
                          <a:pt x="6064" y="23746"/>
                        </a:lnTo>
                        <a:lnTo>
                          <a:pt x="35069" y="22702"/>
                        </a:lnTo>
                        <a:cubicBezTo>
                          <a:pt x="35069" y="22702"/>
                          <a:pt x="34746" y="19587"/>
                          <a:pt x="30022" y="15889"/>
                        </a:cubicBezTo>
                        <a:cubicBezTo>
                          <a:pt x="25299" y="12192"/>
                          <a:pt x="16176" y="7912"/>
                          <a:pt x="16176" y="7912"/>
                        </a:cubicBezTo>
                        <a:cubicBezTo>
                          <a:pt x="16176" y="7912"/>
                          <a:pt x="26612" y="10741"/>
                          <a:pt x="32638" y="14549"/>
                        </a:cubicBezTo>
                        <a:cubicBezTo>
                          <a:pt x="38674" y="18357"/>
                          <a:pt x="40311" y="23155"/>
                          <a:pt x="40311" y="23155"/>
                        </a:cubicBezTo>
                        <a:lnTo>
                          <a:pt x="58233" y="25724"/>
                        </a:lnTo>
                        <a:lnTo>
                          <a:pt x="68539" y="26769"/>
                        </a:lnTo>
                        <a:cubicBezTo>
                          <a:pt x="68539" y="26769"/>
                          <a:pt x="68133" y="22082"/>
                          <a:pt x="63511" y="15390"/>
                        </a:cubicBezTo>
                        <a:cubicBezTo>
                          <a:pt x="58889" y="8698"/>
                          <a:pt x="50044" y="0"/>
                          <a:pt x="50044" y="0"/>
                        </a:cubicBezTo>
                        <a:cubicBezTo>
                          <a:pt x="50044" y="0"/>
                          <a:pt x="60554" y="6138"/>
                          <a:pt x="66599" y="13042"/>
                        </a:cubicBezTo>
                        <a:cubicBezTo>
                          <a:pt x="72634" y="19947"/>
                          <a:pt x="74196" y="27628"/>
                          <a:pt x="74196" y="27628"/>
                        </a:cubicBezTo>
                        <a:lnTo>
                          <a:pt x="91121" y="33091"/>
                        </a:lnTo>
                        <a:cubicBezTo>
                          <a:pt x="91121" y="33091"/>
                          <a:pt x="95475" y="30623"/>
                          <a:pt x="103969" y="27323"/>
                        </a:cubicBezTo>
                        <a:cubicBezTo>
                          <a:pt x="112464" y="24014"/>
                          <a:pt x="125100" y="19864"/>
                          <a:pt x="125100" y="19864"/>
                        </a:cubicBezTo>
                        <a:lnTo>
                          <a:pt x="130183" y="28359"/>
                        </a:lnTo>
                        <a:cubicBezTo>
                          <a:pt x="130183" y="28359"/>
                          <a:pt x="117640" y="29699"/>
                          <a:pt x="108342" y="32185"/>
                        </a:cubicBezTo>
                        <a:cubicBezTo>
                          <a:pt x="99052" y="34681"/>
                          <a:pt x="92997" y="38314"/>
                          <a:pt x="92997" y="38314"/>
                        </a:cubicBezTo>
                        <a:lnTo>
                          <a:pt x="93876" y="51411"/>
                        </a:lnTo>
                        <a:cubicBezTo>
                          <a:pt x="93876" y="51411"/>
                          <a:pt x="103581" y="51245"/>
                          <a:pt x="113037" y="55645"/>
                        </a:cubicBezTo>
                        <a:cubicBezTo>
                          <a:pt x="122502" y="60045"/>
                          <a:pt x="133280" y="68003"/>
                          <a:pt x="133280" y="68003"/>
                        </a:cubicBezTo>
                        <a:cubicBezTo>
                          <a:pt x="133280" y="68003"/>
                          <a:pt x="121772" y="61339"/>
                          <a:pt x="112048" y="58353"/>
                        </a:cubicBezTo>
                        <a:cubicBezTo>
                          <a:pt x="102324" y="55377"/>
                          <a:pt x="93838" y="55349"/>
                          <a:pt x="93838" y="55349"/>
                        </a:cubicBezTo>
                        <a:lnTo>
                          <a:pt x="94338" y="75925"/>
                        </a:lnTo>
                        <a:cubicBezTo>
                          <a:pt x="94338" y="75925"/>
                          <a:pt x="99144" y="77358"/>
                          <a:pt x="102620" y="83357"/>
                        </a:cubicBezTo>
                        <a:cubicBezTo>
                          <a:pt x="106096" y="89356"/>
                          <a:pt x="108230" y="99939"/>
                          <a:pt x="108230" y="99939"/>
                        </a:cubicBezTo>
                        <a:cubicBezTo>
                          <a:pt x="108230" y="99939"/>
                          <a:pt x="103739" y="89993"/>
                          <a:pt x="100290" y="84863"/>
                        </a:cubicBezTo>
                        <a:cubicBezTo>
                          <a:pt x="96843" y="79742"/>
                          <a:pt x="94439" y="79428"/>
                          <a:pt x="94439" y="79428"/>
                        </a:cubicBezTo>
                        <a:lnTo>
                          <a:pt x="85529" y="117160"/>
                        </a:lnTo>
                        <a:cubicBezTo>
                          <a:pt x="85529" y="117160"/>
                          <a:pt x="88958" y="90714"/>
                          <a:pt x="89753" y="77201"/>
                        </a:cubicBezTo>
                        <a:cubicBezTo>
                          <a:pt x="90354" y="66996"/>
                          <a:pt x="89873" y="63225"/>
                          <a:pt x="89873" y="63225"/>
                        </a:cubicBezTo>
                        <a:cubicBezTo>
                          <a:pt x="89873" y="63225"/>
                          <a:pt x="85880" y="64981"/>
                          <a:pt x="81046" y="69057"/>
                        </a:cubicBezTo>
                        <a:cubicBezTo>
                          <a:pt x="76221" y="73133"/>
                          <a:pt x="71387" y="79151"/>
                          <a:pt x="71387" y="79151"/>
                        </a:cubicBezTo>
                        <a:cubicBezTo>
                          <a:pt x="71387" y="79151"/>
                          <a:pt x="74871" y="71562"/>
                          <a:pt x="79206" y="66497"/>
                        </a:cubicBezTo>
                        <a:cubicBezTo>
                          <a:pt x="83542" y="61431"/>
                          <a:pt x="88727" y="58899"/>
                          <a:pt x="88727" y="58899"/>
                        </a:cubicBezTo>
                        <a:lnTo>
                          <a:pt x="88089" y="40791"/>
                        </a:lnTo>
                        <a:cubicBezTo>
                          <a:pt x="88089" y="40791"/>
                          <a:pt x="80057" y="44904"/>
                          <a:pt x="73531" y="48574"/>
                        </a:cubicBezTo>
                        <a:cubicBezTo>
                          <a:pt x="67014" y="52253"/>
                          <a:pt x="61062" y="57374"/>
                          <a:pt x="61062" y="57374"/>
                        </a:cubicBezTo>
                        <a:cubicBezTo>
                          <a:pt x="61062" y="57374"/>
                          <a:pt x="61320" y="66127"/>
                          <a:pt x="58723" y="75814"/>
                        </a:cubicBezTo>
                        <a:cubicBezTo>
                          <a:pt x="56126" y="85510"/>
                          <a:pt x="50672" y="96131"/>
                          <a:pt x="50672" y="96131"/>
                        </a:cubicBezTo>
                        <a:cubicBezTo>
                          <a:pt x="50672" y="96131"/>
                          <a:pt x="53852" y="85381"/>
                          <a:pt x="55359" y="76563"/>
                        </a:cubicBezTo>
                        <a:cubicBezTo>
                          <a:pt x="56856" y="67745"/>
                          <a:pt x="56690" y="60858"/>
                          <a:pt x="56690" y="60858"/>
                        </a:cubicBezTo>
                        <a:cubicBezTo>
                          <a:pt x="56690" y="60858"/>
                          <a:pt x="51929" y="62273"/>
                          <a:pt x="40929" y="70749"/>
                        </a:cubicBezTo>
                        <a:cubicBezTo>
                          <a:pt x="26602" y="81795"/>
                          <a:pt x="0" y="105652"/>
                          <a:pt x="0" y="10565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67" name="Google Shape;1467;p4"/>
                <p:cNvGrpSpPr/>
                <p:nvPr/>
              </p:nvGrpSpPr>
              <p:grpSpPr>
                <a:xfrm>
                  <a:off x="7996011" y="4036251"/>
                  <a:ext cx="176936" cy="183094"/>
                  <a:chOff x="7996011" y="4036251"/>
                  <a:chExt cx="176936" cy="183094"/>
                </a:xfrm>
              </p:grpSpPr>
              <p:sp>
                <p:nvSpPr>
                  <p:cNvPr id="1468" name="Google Shape;1468;p4"/>
                  <p:cNvSpPr/>
                  <p:nvPr/>
                </p:nvSpPr>
                <p:spPr>
                  <a:xfrm>
                    <a:off x="7996011" y="4036251"/>
                    <a:ext cx="176936" cy="183094"/>
                  </a:xfrm>
                  <a:custGeom>
                    <a:avLst/>
                    <a:gdLst/>
                    <a:ahLst/>
                    <a:cxnLst/>
                    <a:rect l="l" t="t" r="r" b="b"/>
                    <a:pathLst>
                      <a:path w="176936" h="183094" extrusionOk="0">
                        <a:moveTo>
                          <a:pt x="112575" y="129675"/>
                        </a:moveTo>
                        <a:cubicBezTo>
                          <a:pt x="112575" y="129675"/>
                          <a:pt x="106752" y="158625"/>
                          <a:pt x="88681" y="171048"/>
                        </a:cubicBezTo>
                        <a:cubicBezTo>
                          <a:pt x="60230" y="190607"/>
                          <a:pt x="44756" y="180467"/>
                          <a:pt x="44756" y="180467"/>
                        </a:cubicBezTo>
                        <a:cubicBezTo>
                          <a:pt x="44756" y="180467"/>
                          <a:pt x="65092" y="166445"/>
                          <a:pt x="53602" y="151674"/>
                        </a:cubicBezTo>
                        <a:cubicBezTo>
                          <a:pt x="47640" y="144002"/>
                          <a:pt x="31890" y="141922"/>
                          <a:pt x="31890" y="141922"/>
                        </a:cubicBezTo>
                        <a:cubicBezTo>
                          <a:pt x="31890" y="141922"/>
                          <a:pt x="29163" y="129952"/>
                          <a:pt x="21186" y="123094"/>
                        </a:cubicBezTo>
                        <a:cubicBezTo>
                          <a:pt x="13218" y="116235"/>
                          <a:pt x="0" y="114479"/>
                          <a:pt x="0" y="114479"/>
                        </a:cubicBezTo>
                        <a:cubicBezTo>
                          <a:pt x="0" y="114479"/>
                          <a:pt x="8042" y="104718"/>
                          <a:pt x="19106" y="98682"/>
                        </a:cubicBezTo>
                        <a:cubicBezTo>
                          <a:pt x="30161" y="92655"/>
                          <a:pt x="44239" y="90354"/>
                          <a:pt x="44239" y="90354"/>
                        </a:cubicBezTo>
                        <a:cubicBezTo>
                          <a:pt x="44239" y="90354"/>
                          <a:pt x="38434" y="85704"/>
                          <a:pt x="33645" y="80694"/>
                        </a:cubicBezTo>
                        <a:cubicBezTo>
                          <a:pt x="28848" y="75675"/>
                          <a:pt x="25077" y="70296"/>
                          <a:pt x="25077" y="70296"/>
                        </a:cubicBezTo>
                        <a:cubicBezTo>
                          <a:pt x="25077" y="70296"/>
                          <a:pt x="30318" y="66589"/>
                          <a:pt x="35661" y="64768"/>
                        </a:cubicBezTo>
                        <a:cubicBezTo>
                          <a:pt x="40994" y="62947"/>
                          <a:pt x="46430" y="63021"/>
                          <a:pt x="46430" y="63021"/>
                        </a:cubicBezTo>
                        <a:cubicBezTo>
                          <a:pt x="46430" y="63021"/>
                          <a:pt x="40948" y="47252"/>
                          <a:pt x="38184" y="33424"/>
                        </a:cubicBezTo>
                        <a:cubicBezTo>
                          <a:pt x="35420" y="19596"/>
                          <a:pt x="35365" y="7700"/>
                          <a:pt x="35365" y="7700"/>
                        </a:cubicBezTo>
                        <a:cubicBezTo>
                          <a:pt x="35365" y="7700"/>
                          <a:pt x="50700" y="10676"/>
                          <a:pt x="62846" y="15824"/>
                        </a:cubicBezTo>
                        <a:cubicBezTo>
                          <a:pt x="74982" y="20973"/>
                          <a:pt x="83929" y="28285"/>
                          <a:pt x="83929" y="28285"/>
                        </a:cubicBezTo>
                        <a:cubicBezTo>
                          <a:pt x="83929" y="28285"/>
                          <a:pt x="84835" y="22914"/>
                          <a:pt x="86860" y="18514"/>
                        </a:cubicBezTo>
                        <a:cubicBezTo>
                          <a:pt x="88884" y="14105"/>
                          <a:pt x="92036" y="10685"/>
                          <a:pt x="92036" y="10685"/>
                        </a:cubicBezTo>
                        <a:cubicBezTo>
                          <a:pt x="92036" y="10685"/>
                          <a:pt x="99468" y="17655"/>
                          <a:pt x="103775" y="26510"/>
                        </a:cubicBezTo>
                        <a:cubicBezTo>
                          <a:pt x="108083" y="35365"/>
                          <a:pt x="109266" y="46106"/>
                          <a:pt x="109266" y="46106"/>
                        </a:cubicBezTo>
                        <a:cubicBezTo>
                          <a:pt x="109266" y="46106"/>
                          <a:pt x="115912" y="29200"/>
                          <a:pt x="124647" y="17673"/>
                        </a:cubicBezTo>
                        <a:cubicBezTo>
                          <a:pt x="133372" y="6147"/>
                          <a:pt x="144178" y="0"/>
                          <a:pt x="144178" y="0"/>
                        </a:cubicBezTo>
                        <a:cubicBezTo>
                          <a:pt x="144178" y="0"/>
                          <a:pt x="141978" y="17137"/>
                          <a:pt x="145361" y="28682"/>
                        </a:cubicBezTo>
                        <a:cubicBezTo>
                          <a:pt x="148744" y="40227"/>
                          <a:pt x="157701" y="46180"/>
                          <a:pt x="157701" y="46180"/>
                        </a:cubicBezTo>
                        <a:cubicBezTo>
                          <a:pt x="157701" y="46180"/>
                          <a:pt x="142764" y="62282"/>
                          <a:pt x="161038" y="80685"/>
                        </a:cubicBezTo>
                        <a:cubicBezTo>
                          <a:pt x="168285" y="87978"/>
                          <a:pt x="176936" y="84281"/>
                          <a:pt x="176936" y="84281"/>
                        </a:cubicBezTo>
                        <a:cubicBezTo>
                          <a:pt x="176936" y="84281"/>
                          <a:pt x="172629" y="102601"/>
                          <a:pt x="156666" y="114424"/>
                        </a:cubicBezTo>
                        <a:cubicBezTo>
                          <a:pt x="140711" y="126246"/>
                          <a:pt x="112575" y="129675"/>
                          <a:pt x="112575"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9" name="Google Shape;1469;p4"/>
                  <p:cNvSpPr/>
                  <p:nvPr/>
                </p:nvSpPr>
                <p:spPr>
                  <a:xfrm>
                    <a:off x="8020736" y="4058001"/>
                    <a:ext cx="126615" cy="145250"/>
                  </a:xfrm>
                  <a:custGeom>
                    <a:avLst/>
                    <a:gdLst/>
                    <a:ahLst/>
                    <a:cxnLst/>
                    <a:rect l="l" t="t" r="r" b="b"/>
                    <a:pathLst>
                      <a:path w="126615" h="145250" extrusionOk="0">
                        <a:moveTo>
                          <a:pt x="22304" y="0"/>
                        </a:moveTo>
                        <a:cubicBezTo>
                          <a:pt x="22304" y="0"/>
                          <a:pt x="48851" y="29006"/>
                          <a:pt x="58372" y="45644"/>
                        </a:cubicBezTo>
                        <a:cubicBezTo>
                          <a:pt x="63677" y="54924"/>
                          <a:pt x="66405" y="61505"/>
                          <a:pt x="66405" y="61505"/>
                        </a:cubicBezTo>
                        <a:cubicBezTo>
                          <a:pt x="66405" y="61505"/>
                          <a:pt x="67606" y="56726"/>
                          <a:pt x="68031" y="44673"/>
                        </a:cubicBezTo>
                        <a:cubicBezTo>
                          <a:pt x="68456" y="32620"/>
                          <a:pt x="68105" y="13301"/>
                          <a:pt x="68105" y="13301"/>
                        </a:cubicBezTo>
                        <a:cubicBezTo>
                          <a:pt x="68105" y="13301"/>
                          <a:pt x="71849" y="30780"/>
                          <a:pt x="72218" y="43961"/>
                        </a:cubicBezTo>
                        <a:cubicBezTo>
                          <a:pt x="72597" y="57133"/>
                          <a:pt x="69593" y="66007"/>
                          <a:pt x="69593" y="66007"/>
                        </a:cubicBezTo>
                        <a:cubicBezTo>
                          <a:pt x="69593" y="66007"/>
                          <a:pt x="75028" y="73817"/>
                          <a:pt x="78828" y="82072"/>
                        </a:cubicBezTo>
                        <a:cubicBezTo>
                          <a:pt x="82627" y="90326"/>
                          <a:pt x="84789" y="99024"/>
                          <a:pt x="84789" y="99024"/>
                        </a:cubicBezTo>
                        <a:lnTo>
                          <a:pt x="94467" y="75601"/>
                        </a:lnTo>
                        <a:cubicBezTo>
                          <a:pt x="94467" y="75601"/>
                          <a:pt x="90068" y="71802"/>
                          <a:pt x="87525" y="62467"/>
                        </a:cubicBezTo>
                        <a:cubicBezTo>
                          <a:pt x="84993" y="53140"/>
                          <a:pt x="84308" y="38295"/>
                          <a:pt x="84308" y="38295"/>
                        </a:cubicBezTo>
                        <a:cubicBezTo>
                          <a:pt x="84308" y="38295"/>
                          <a:pt x="87590" y="51411"/>
                          <a:pt x="90289" y="59324"/>
                        </a:cubicBezTo>
                        <a:cubicBezTo>
                          <a:pt x="92997" y="67236"/>
                          <a:pt x="95124" y="69944"/>
                          <a:pt x="95124" y="69944"/>
                        </a:cubicBezTo>
                        <a:lnTo>
                          <a:pt x="100937" y="46827"/>
                        </a:lnTo>
                        <a:lnTo>
                          <a:pt x="107112" y="16194"/>
                        </a:lnTo>
                        <a:lnTo>
                          <a:pt x="104709" y="46605"/>
                        </a:lnTo>
                        <a:cubicBezTo>
                          <a:pt x="104709" y="46605"/>
                          <a:pt x="108000" y="46642"/>
                          <a:pt x="112427" y="42159"/>
                        </a:cubicBezTo>
                        <a:cubicBezTo>
                          <a:pt x="116864" y="37667"/>
                          <a:pt x="122428" y="28654"/>
                          <a:pt x="122428" y="28654"/>
                        </a:cubicBezTo>
                        <a:cubicBezTo>
                          <a:pt x="122428" y="28654"/>
                          <a:pt x="118222" y="39210"/>
                          <a:pt x="113518" y="45052"/>
                        </a:cubicBezTo>
                        <a:cubicBezTo>
                          <a:pt x="108804" y="50894"/>
                          <a:pt x="103609" y="52022"/>
                          <a:pt x="103609" y="52022"/>
                        </a:cubicBezTo>
                        <a:lnTo>
                          <a:pt x="98765" y="70434"/>
                        </a:lnTo>
                        <a:lnTo>
                          <a:pt x="96436" y="81074"/>
                        </a:lnTo>
                        <a:cubicBezTo>
                          <a:pt x="96436" y="81074"/>
                          <a:pt x="101372" y="81212"/>
                          <a:pt x="108915" y="77191"/>
                        </a:cubicBezTo>
                        <a:cubicBezTo>
                          <a:pt x="116466" y="73170"/>
                          <a:pt x="126616" y="64981"/>
                          <a:pt x="126616" y="64981"/>
                        </a:cubicBezTo>
                        <a:cubicBezTo>
                          <a:pt x="126616" y="64981"/>
                          <a:pt x="118943" y="75223"/>
                          <a:pt x="111003" y="80694"/>
                        </a:cubicBezTo>
                        <a:cubicBezTo>
                          <a:pt x="103064" y="86167"/>
                          <a:pt x="94856" y="86878"/>
                          <a:pt x="94856" y="86878"/>
                        </a:cubicBezTo>
                        <a:lnTo>
                          <a:pt x="87119" y="103895"/>
                        </a:lnTo>
                        <a:cubicBezTo>
                          <a:pt x="87119" y="103895"/>
                          <a:pt x="89161" y="108730"/>
                          <a:pt x="91592" y="118001"/>
                        </a:cubicBezTo>
                        <a:cubicBezTo>
                          <a:pt x="94023" y="127272"/>
                          <a:pt x="96834" y="140970"/>
                          <a:pt x="96834" y="140970"/>
                        </a:cubicBezTo>
                        <a:lnTo>
                          <a:pt x="87359" y="145250"/>
                        </a:lnTo>
                        <a:cubicBezTo>
                          <a:pt x="87359" y="145250"/>
                          <a:pt x="87461" y="131995"/>
                          <a:pt x="85982" y="121985"/>
                        </a:cubicBezTo>
                        <a:cubicBezTo>
                          <a:pt x="84503" y="111983"/>
                          <a:pt x="81434" y="105227"/>
                          <a:pt x="81434" y="105227"/>
                        </a:cubicBezTo>
                        <a:lnTo>
                          <a:pt x="67652" y="104561"/>
                        </a:lnTo>
                        <a:cubicBezTo>
                          <a:pt x="67652" y="104561"/>
                          <a:pt x="66654" y="114719"/>
                          <a:pt x="60923" y="124064"/>
                        </a:cubicBezTo>
                        <a:cubicBezTo>
                          <a:pt x="55192" y="133419"/>
                          <a:pt x="45588" y="143716"/>
                          <a:pt x="45588" y="143716"/>
                        </a:cubicBezTo>
                        <a:cubicBezTo>
                          <a:pt x="45588" y="143716"/>
                          <a:pt x="53926" y="132504"/>
                          <a:pt x="58205" y="122706"/>
                        </a:cubicBezTo>
                        <a:cubicBezTo>
                          <a:pt x="62494" y="112917"/>
                          <a:pt x="63539" y="104052"/>
                          <a:pt x="63539" y="104052"/>
                        </a:cubicBezTo>
                        <a:lnTo>
                          <a:pt x="41992" y="102093"/>
                        </a:lnTo>
                        <a:cubicBezTo>
                          <a:pt x="41992" y="102093"/>
                          <a:pt x="39922" y="106946"/>
                          <a:pt x="33239" y="109848"/>
                        </a:cubicBezTo>
                        <a:cubicBezTo>
                          <a:pt x="26547" y="112760"/>
                          <a:pt x="15242" y="113712"/>
                          <a:pt x="15242" y="113712"/>
                        </a:cubicBezTo>
                        <a:cubicBezTo>
                          <a:pt x="15242" y="113712"/>
                          <a:pt x="26168" y="110218"/>
                          <a:pt x="31945" y="107232"/>
                        </a:cubicBezTo>
                        <a:cubicBezTo>
                          <a:pt x="37713" y="104247"/>
                          <a:pt x="38323" y="101779"/>
                          <a:pt x="38323" y="101779"/>
                        </a:cubicBezTo>
                        <a:lnTo>
                          <a:pt x="0" y="87941"/>
                        </a:lnTo>
                        <a:cubicBezTo>
                          <a:pt x="0" y="87941"/>
                          <a:pt x="27203" y="94698"/>
                          <a:pt x="41216" y="97157"/>
                        </a:cubicBezTo>
                        <a:cubicBezTo>
                          <a:pt x="51800" y="99006"/>
                          <a:pt x="55793" y="98969"/>
                          <a:pt x="55793" y="98969"/>
                        </a:cubicBezTo>
                        <a:cubicBezTo>
                          <a:pt x="55793" y="98969"/>
                          <a:pt x="54444" y="94578"/>
                          <a:pt x="50765" y="89041"/>
                        </a:cubicBezTo>
                        <a:cubicBezTo>
                          <a:pt x="47086" y="83505"/>
                          <a:pt x="41382" y="77746"/>
                          <a:pt x="41382" y="77746"/>
                        </a:cubicBezTo>
                        <a:cubicBezTo>
                          <a:pt x="41382" y="77746"/>
                          <a:pt x="48897" y="82294"/>
                          <a:pt x="53667" y="87433"/>
                        </a:cubicBezTo>
                        <a:cubicBezTo>
                          <a:pt x="58437" y="92563"/>
                          <a:pt x="60451" y="98294"/>
                          <a:pt x="60451" y="98294"/>
                        </a:cubicBezTo>
                        <a:lnTo>
                          <a:pt x="79437" y="99801"/>
                        </a:lnTo>
                        <a:cubicBezTo>
                          <a:pt x="79437" y="99801"/>
                          <a:pt x="76110" y="90918"/>
                          <a:pt x="73059" y="83662"/>
                        </a:cubicBezTo>
                        <a:cubicBezTo>
                          <a:pt x="70009" y="76406"/>
                          <a:pt x="65369" y="69575"/>
                          <a:pt x="65369" y="69575"/>
                        </a:cubicBezTo>
                        <a:cubicBezTo>
                          <a:pt x="65369" y="69575"/>
                          <a:pt x="56200" y="68798"/>
                          <a:pt x="46392" y="64916"/>
                        </a:cubicBezTo>
                        <a:cubicBezTo>
                          <a:pt x="36585" y="61043"/>
                          <a:pt x="26149" y="54064"/>
                          <a:pt x="26149" y="54064"/>
                        </a:cubicBezTo>
                        <a:cubicBezTo>
                          <a:pt x="26149" y="54064"/>
                          <a:pt x="36992" y="58677"/>
                          <a:pt x="46023" y="61311"/>
                        </a:cubicBezTo>
                        <a:cubicBezTo>
                          <a:pt x="55044" y="63946"/>
                          <a:pt x="62254" y="64602"/>
                          <a:pt x="62254" y="64602"/>
                        </a:cubicBezTo>
                        <a:cubicBezTo>
                          <a:pt x="62254" y="64602"/>
                          <a:pt x="61357" y="59453"/>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70" name="Google Shape;1470;p4"/>
                <p:cNvGrpSpPr/>
                <p:nvPr/>
              </p:nvGrpSpPr>
              <p:grpSpPr>
                <a:xfrm>
                  <a:off x="7801059" y="3833443"/>
                  <a:ext cx="181776" cy="177370"/>
                  <a:chOff x="7801059" y="3833443"/>
                  <a:chExt cx="181776" cy="177370"/>
                </a:xfrm>
              </p:grpSpPr>
              <p:sp>
                <p:nvSpPr>
                  <p:cNvPr id="1471" name="Google Shape;1471;p4"/>
                  <p:cNvSpPr/>
                  <p:nvPr/>
                </p:nvSpPr>
                <p:spPr>
                  <a:xfrm>
                    <a:off x="7801059" y="3833443"/>
                    <a:ext cx="181776" cy="177370"/>
                  </a:xfrm>
                  <a:custGeom>
                    <a:avLst/>
                    <a:gdLst/>
                    <a:ahLst/>
                    <a:cxnLst/>
                    <a:rect l="l" t="t" r="r" b="b"/>
                    <a:pathLst>
                      <a:path w="181776" h="177370" extrusionOk="0">
                        <a:moveTo>
                          <a:pt x="129194" y="65027"/>
                        </a:moveTo>
                        <a:cubicBezTo>
                          <a:pt x="129194" y="65027"/>
                          <a:pt x="158052" y="71285"/>
                          <a:pt x="170207" y="89540"/>
                        </a:cubicBezTo>
                        <a:cubicBezTo>
                          <a:pt x="189341" y="118278"/>
                          <a:pt x="178970" y="133594"/>
                          <a:pt x="178970" y="133594"/>
                        </a:cubicBezTo>
                        <a:cubicBezTo>
                          <a:pt x="178970" y="133594"/>
                          <a:pt x="165262" y="113056"/>
                          <a:pt x="150315" y="124323"/>
                        </a:cubicBezTo>
                        <a:cubicBezTo>
                          <a:pt x="142551" y="130174"/>
                          <a:pt x="140240" y="145888"/>
                          <a:pt x="140240" y="145888"/>
                        </a:cubicBezTo>
                        <a:cubicBezTo>
                          <a:pt x="140240" y="145888"/>
                          <a:pt x="128233" y="148439"/>
                          <a:pt x="121254" y="156305"/>
                        </a:cubicBezTo>
                        <a:cubicBezTo>
                          <a:pt x="114276" y="164171"/>
                          <a:pt x="112325" y="177371"/>
                          <a:pt x="112325" y="177371"/>
                        </a:cubicBezTo>
                        <a:cubicBezTo>
                          <a:pt x="112325" y="177371"/>
                          <a:pt x="102685" y="169172"/>
                          <a:pt x="96815" y="158025"/>
                        </a:cubicBezTo>
                        <a:cubicBezTo>
                          <a:pt x="90954" y="146877"/>
                          <a:pt x="88856" y="132772"/>
                          <a:pt x="88856" y="132772"/>
                        </a:cubicBezTo>
                        <a:cubicBezTo>
                          <a:pt x="88856" y="132772"/>
                          <a:pt x="84124" y="138512"/>
                          <a:pt x="79040" y="143226"/>
                        </a:cubicBezTo>
                        <a:cubicBezTo>
                          <a:pt x="73956" y="147940"/>
                          <a:pt x="68521" y="151637"/>
                          <a:pt x="68521" y="151637"/>
                        </a:cubicBezTo>
                        <a:cubicBezTo>
                          <a:pt x="68521" y="151637"/>
                          <a:pt x="64888" y="146332"/>
                          <a:pt x="63150" y="140971"/>
                        </a:cubicBezTo>
                        <a:cubicBezTo>
                          <a:pt x="61413" y="135609"/>
                          <a:pt x="61561" y="130174"/>
                          <a:pt x="61561" y="130174"/>
                        </a:cubicBezTo>
                        <a:cubicBezTo>
                          <a:pt x="61561" y="130174"/>
                          <a:pt x="45718" y="135425"/>
                          <a:pt x="31843" y="137985"/>
                        </a:cubicBezTo>
                        <a:cubicBezTo>
                          <a:pt x="17978" y="140536"/>
                          <a:pt x="6082" y="140407"/>
                          <a:pt x="6082" y="140407"/>
                        </a:cubicBezTo>
                        <a:cubicBezTo>
                          <a:pt x="6082" y="140407"/>
                          <a:pt x="9290" y="125118"/>
                          <a:pt x="14623" y="113056"/>
                        </a:cubicBezTo>
                        <a:cubicBezTo>
                          <a:pt x="19947" y="100993"/>
                          <a:pt x="27397" y="92156"/>
                          <a:pt x="27397" y="92156"/>
                        </a:cubicBezTo>
                        <a:cubicBezTo>
                          <a:pt x="27397" y="92156"/>
                          <a:pt x="22036" y="91176"/>
                          <a:pt x="17664" y="89088"/>
                        </a:cubicBezTo>
                        <a:cubicBezTo>
                          <a:pt x="13292" y="86989"/>
                          <a:pt x="9909" y="83800"/>
                          <a:pt x="9909" y="83800"/>
                        </a:cubicBezTo>
                        <a:cubicBezTo>
                          <a:pt x="9909" y="83800"/>
                          <a:pt x="16998" y="76470"/>
                          <a:pt x="25909" y="72292"/>
                        </a:cubicBezTo>
                        <a:cubicBezTo>
                          <a:pt x="34829" y="68114"/>
                          <a:pt x="45588" y="67098"/>
                          <a:pt x="45588" y="67098"/>
                        </a:cubicBezTo>
                        <a:cubicBezTo>
                          <a:pt x="45588" y="67098"/>
                          <a:pt x="28784" y="60193"/>
                          <a:pt x="17387" y="51291"/>
                        </a:cubicBezTo>
                        <a:cubicBezTo>
                          <a:pt x="5990" y="42399"/>
                          <a:pt x="0" y="31501"/>
                          <a:pt x="0" y="31501"/>
                        </a:cubicBezTo>
                        <a:cubicBezTo>
                          <a:pt x="0" y="31501"/>
                          <a:pt x="17110" y="33951"/>
                          <a:pt x="28700" y="30743"/>
                        </a:cubicBezTo>
                        <a:cubicBezTo>
                          <a:pt x="40301" y="27536"/>
                          <a:pt x="46383" y="18662"/>
                          <a:pt x="46383" y="18662"/>
                        </a:cubicBezTo>
                        <a:cubicBezTo>
                          <a:pt x="46383" y="18662"/>
                          <a:pt x="62254" y="33840"/>
                          <a:pt x="80935" y="15843"/>
                        </a:cubicBezTo>
                        <a:cubicBezTo>
                          <a:pt x="88329" y="8707"/>
                          <a:pt x="84762" y="0"/>
                          <a:pt x="84762" y="0"/>
                        </a:cubicBezTo>
                        <a:cubicBezTo>
                          <a:pt x="84762" y="0"/>
                          <a:pt x="103017" y="4585"/>
                          <a:pt x="114599" y="20714"/>
                        </a:cubicBezTo>
                        <a:cubicBezTo>
                          <a:pt x="126190" y="36844"/>
                          <a:pt x="129194" y="65027"/>
                          <a:pt x="129194"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2" name="Google Shape;1472;p4"/>
                  <p:cNvSpPr/>
                  <p:nvPr/>
                </p:nvSpPr>
                <p:spPr>
                  <a:xfrm>
                    <a:off x="7821366" y="3859074"/>
                    <a:ext cx="146202" cy="126938"/>
                  </a:xfrm>
                  <a:custGeom>
                    <a:avLst/>
                    <a:gdLst/>
                    <a:ahLst/>
                    <a:cxnLst/>
                    <a:rect l="l" t="t" r="r" b="b"/>
                    <a:pathLst>
                      <a:path w="146202" h="126938" extrusionOk="0">
                        <a:moveTo>
                          <a:pt x="0" y="103331"/>
                        </a:moveTo>
                        <a:cubicBezTo>
                          <a:pt x="0" y="103331"/>
                          <a:pt x="29403" y="77219"/>
                          <a:pt x="46180" y="67948"/>
                        </a:cubicBezTo>
                        <a:cubicBezTo>
                          <a:pt x="55535" y="62772"/>
                          <a:pt x="62162" y="60146"/>
                          <a:pt x="62162" y="60146"/>
                        </a:cubicBezTo>
                        <a:cubicBezTo>
                          <a:pt x="62162" y="60146"/>
                          <a:pt x="57392" y="58871"/>
                          <a:pt x="45348" y="58270"/>
                        </a:cubicBezTo>
                        <a:cubicBezTo>
                          <a:pt x="33295" y="57660"/>
                          <a:pt x="13976" y="57734"/>
                          <a:pt x="13976" y="57734"/>
                        </a:cubicBezTo>
                        <a:cubicBezTo>
                          <a:pt x="13976" y="57734"/>
                          <a:pt x="31511" y="54249"/>
                          <a:pt x="44692" y="54073"/>
                        </a:cubicBezTo>
                        <a:cubicBezTo>
                          <a:pt x="57873" y="53898"/>
                          <a:pt x="66700" y="57022"/>
                          <a:pt x="66700" y="57022"/>
                        </a:cubicBezTo>
                        <a:cubicBezTo>
                          <a:pt x="66700" y="57022"/>
                          <a:pt x="74594" y="51707"/>
                          <a:pt x="82904" y="48038"/>
                        </a:cubicBezTo>
                        <a:cubicBezTo>
                          <a:pt x="91214" y="44359"/>
                          <a:pt x="99939" y="42316"/>
                          <a:pt x="99939" y="42316"/>
                        </a:cubicBezTo>
                        <a:lnTo>
                          <a:pt x="76674" y="32296"/>
                        </a:lnTo>
                        <a:cubicBezTo>
                          <a:pt x="76674" y="32296"/>
                          <a:pt x="72801" y="36641"/>
                          <a:pt x="63438" y="39044"/>
                        </a:cubicBezTo>
                        <a:cubicBezTo>
                          <a:pt x="54064" y="41438"/>
                          <a:pt x="39210" y="41900"/>
                          <a:pt x="39210" y="41900"/>
                        </a:cubicBezTo>
                        <a:cubicBezTo>
                          <a:pt x="39210" y="41900"/>
                          <a:pt x="52373" y="38813"/>
                          <a:pt x="60322" y="36234"/>
                        </a:cubicBezTo>
                        <a:cubicBezTo>
                          <a:pt x="68281" y="33646"/>
                          <a:pt x="71026" y="31557"/>
                          <a:pt x="71026" y="31557"/>
                        </a:cubicBezTo>
                        <a:lnTo>
                          <a:pt x="47992" y="25401"/>
                        </a:lnTo>
                        <a:lnTo>
                          <a:pt x="17451" y="18773"/>
                        </a:lnTo>
                        <a:lnTo>
                          <a:pt x="47825" y="21629"/>
                        </a:lnTo>
                        <a:cubicBezTo>
                          <a:pt x="47825" y="21629"/>
                          <a:pt x="47918" y="18339"/>
                          <a:pt x="43490" y="13837"/>
                        </a:cubicBezTo>
                        <a:cubicBezTo>
                          <a:pt x="39072" y="9345"/>
                          <a:pt x="30143" y="3642"/>
                          <a:pt x="30143" y="3642"/>
                        </a:cubicBezTo>
                        <a:cubicBezTo>
                          <a:pt x="30143" y="3642"/>
                          <a:pt x="40634" y="8005"/>
                          <a:pt x="46411" y="12802"/>
                        </a:cubicBezTo>
                        <a:cubicBezTo>
                          <a:pt x="52179" y="17590"/>
                          <a:pt x="53233" y="22813"/>
                          <a:pt x="53233" y="22813"/>
                        </a:cubicBezTo>
                        <a:lnTo>
                          <a:pt x="71562" y="27924"/>
                        </a:lnTo>
                        <a:lnTo>
                          <a:pt x="82165" y="30410"/>
                        </a:lnTo>
                        <a:cubicBezTo>
                          <a:pt x="82165" y="30410"/>
                          <a:pt x="82377" y="25475"/>
                          <a:pt x="78467" y="17867"/>
                        </a:cubicBezTo>
                        <a:cubicBezTo>
                          <a:pt x="74557" y="10269"/>
                          <a:pt x="66525" y="0"/>
                          <a:pt x="66525" y="0"/>
                        </a:cubicBezTo>
                        <a:cubicBezTo>
                          <a:pt x="66525" y="0"/>
                          <a:pt x="76646" y="7820"/>
                          <a:pt x="82007" y="15843"/>
                        </a:cubicBezTo>
                        <a:cubicBezTo>
                          <a:pt x="87360" y="23866"/>
                          <a:pt x="87951" y="32074"/>
                          <a:pt x="87951" y="32074"/>
                        </a:cubicBezTo>
                        <a:lnTo>
                          <a:pt x="104848" y="40070"/>
                        </a:lnTo>
                        <a:cubicBezTo>
                          <a:pt x="104848" y="40070"/>
                          <a:pt x="109719" y="38092"/>
                          <a:pt x="119018" y="35799"/>
                        </a:cubicBezTo>
                        <a:cubicBezTo>
                          <a:pt x="128326" y="33507"/>
                          <a:pt x="142061" y="30900"/>
                          <a:pt x="142061" y="30900"/>
                        </a:cubicBezTo>
                        <a:lnTo>
                          <a:pt x="146202" y="40440"/>
                        </a:lnTo>
                        <a:cubicBezTo>
                          <a:pt x="146202" y="40440"/>
                          <a:pt x="132948" y="40144"/>
                          <a:pt x="122919" y="41475"/>
                        </a:cubicBezTo>
                        <a:cubicBezTo>
                          <a:pt x="112889" y="42806"/>
                          <a:pt x="106096" y="45764"/>
                          <a:pt x="106096" y="45764"/>
                        </a:cubicBezTo>
                        <a:lnTo>
                          <a:pt x="105227" y="59546"/>
                        </a:lnTo>
                        <a:cubicBezTo>
                          <a:pt x="105227" y="59546"/>
                          <a:pt x="115358" y="60692"/>
                          <a:pt x="124629" y="66561"/>
                        </a:cubicBezTo>
                        <a:cubicBezTo>
                          <a:pt x="133891" y="72431"/>
                          <a:pt x="144049" y="82192"/>
                          <a:pt x="144049" y="82192"/>
                        </a:cubicBezTo>
                        <a:cubicBezTo>
                          <a:pt x="144049" y="82192"/>
                          <a:pt x="132957" y="73679"/>
                          <a:pt x="123233" y="69251"/>
                        </a:cubicBezTo>
                        <a:cubicBezTo>
                          <a:pt x="113500" y="64823"/>
                          <a:pt x="104654" y="63640"/>
                          <a:pt x="104654" y="63640"/>
                        </a:cubicBezTo>
                        <a:lnTo>
                          <a:pt x="102370" y="85159"/>
                        </a:lnTo>
                        <a:cubicBezTo>
                          <a:pt x="102370" y="85159"/>
                          <a:pt x="107196" y="87303"/>
                          <a:pt x="109996" y="94033"/>
                        </a:cubicBezTo>
                        <a:cubicBezTo>
                          <a:pt x="112806" y="100762"/>
                          <a:pt x="113601" y="112076"/>
                          <a:pt x="113601" y="112076"/>
                        </a:cubicBezTo>
                        <a:cubicBezTo>
                          <a:pt x="113601" y="112076"/>
                          <a:pt x="110264" y="101104"/>
                          <a:pt x="107362" y="95290"/>
                        </a:cubicBezTo>
                        <a:cubicBezTo>
                          <a:pt x="104469" y="89476"/>
                          <a:pt x="102010" y="88829"/>
                          <a:pt x="102010" y="88829"/>
                        </a:cubicBezTo>
                        <a:lnTo>
                          <a:pt x="87600" y="126939"/>
                        </a:lnTo>
                        <a:cubicBezTo>
                          <a:pt x="87600" y="126939"/>
                          <a:pt x="94754" y="99838"/>
                          <a:pt x="97425" y="85861"/>
                        </a:cubicBezTo>
                        <a:cubicBezTo>
                          <a:pt x="99431" y="75315"/>
                          <a:pt x="99450" y="71313"/>
                          <a:pt x="99450" y="71313"/>
                        </a:cubicBezTo>
                        <a:cubicBezTo>
                          <a:pt x="99450" y="71313"/>
                          <a:pt x="95050" y="72597"/>
                          <a:pt x="89458" y="76193"/>
                        </a:cubicBezTo>
                        <a:cubicBezTo>
                          <a:pt x="83865" y="79789"/>
                          <a:pt x="78024" y="85409"/>
                          <a:pt x="78024" y="85409"/>
                        </a:cubicBezTo>
                        <a:cubicBezTo>
                          <a:pt x="78024" y="85409"/>
                          <a:pt x="82682" y="77958"/>
                          <a:pt x="87886" y="73272"/>
                        </a:cubicBezTo>
                        <a:cubicBezTo>
                          <a:pt x="93090" y="68586"/>
                          <a:pt x="98849" y="66645"/>
                          <a:pt x="98849" y="66645"/>
                        </a:cubicBezTo>
                        <a:lnTo>
                          <a:pt x="100642" y="47686"/>
                        </a:lnTo>
                        <a:cubicBezTo>
                          <a:pt x="100642" y="47686"/>
                          <a:pt x="91704" y="50884"/>
                          <a:pt x="84411" y="53824"/>
                        </a:cubicBezTo>
                        <a:cubicBezTo>
                          <a:pt x="77109" y="56763"/>
                          <a:pt x="70213" y="61302"/>
                          <a:pt x="70213" y="61302"/>
                        </a:cubicBezTo>
                        <a:cubicBezTo>
                          <a:pt x="70213" y="61302"/>
                          <a:pt x="69298" y="70462"/>
                          <a:pt x="65268" y="80204"/>
                        </a:cubicBezTo>
                        <a:cubicBezTo>
                          <a:pt x="61247" y="89956"/>
                          <a:pt x="54120" y="100290"/>
                          <a:pt x="54120" y="100290"/>
                        </a:cubicBezTo>
                        <a:cubicBezTo>
                          <a:pt x="54120" y="100290"/>
                          <a:pt x="58890" y="89513"/>
                          <a:pt x="61654" y="80528"/>
                        </a:cubicBezTo>
                        <a:cubicBezTo>
                          <a:pt x="64427" y="71544"/>
                          <a:pt x="65184" y="64343"/>
                          <a:pt x="65184" y="64343"/>
                        </a:cubicBezTo>
                        <a:cubicBezTo>
                          <a:pt x="65184" y="64343"/>
                          <a:pt x="60036" y="65156"/>
                          <a:pt x="47409" y="72505"/>
                        </a:cubicBezTo>
                        <a:cubicBezTo>
                          <a:pt x="30975" y="82072"/>
                          <a:pt x="0" y="103331"/>
                          <a:pt x="0" y="1033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73" name="Google Shape;1473;p4"/>
                <p:cNvGrpSpPr/>
                <p:nvPr/>
              </p:nvGrpSpPr>
              <p:grpSpPr>
                <a:xfrm>
                  <a:off x="8148073" y="4260732"/>
                  <a:ext cx="308816" cy="237918"/>
                  <a:chOff x="8148073" y="4260732"/>
                  <a:chExt cx="308816" cy="237918"/>
                </a:xfrm>
              </p:grpSpPr>
              <p:sp>
                <p:nvSpPr>
                  <p:cNvPr id="1474" name="Google Shape;1474;p4"/>
                  <p:cNvSpPr/>
                  <p:nvPr/>
                </p:nvSpPr>
                <p:spPr>
                  <a:xfrm>
                    <a:off x="8148073" y="4260732"/>
                    <a:ext cx="308816" cy="237918"/>
                  </a:xfrm>
                  <a:custGeom>
                    <a:avLst/>
                    <a:gdLst/>
                    <a:ahLst/>
                    <a:cxnLst/>
                    <a:rect l="l" t="t" r="r" b="b"/>
                    <a:pathLst>
                      <a:path w="308816" h="237918" extrusionOk="0">
                        <a:moveTo>
                          <a:pt x="191865" y="49862"/>
                        </a:moveTo>
                        <a:cubicBezTo>
                          <a:pt x="191865" y="49862"/>
                          <a:pt x="233765" y="35563"/>
                          <a:pt x="263482" y="48975"/>
                        </a:cubicBezTo>
                        <a:cubicBezTo>
                          <a:pt x="310281" y="70105"/>
                          <a:pt x="308812" y="97095"/>
                          <a:pt x="308812" y="97095"/>
                        </a:cubicBezTo>
                        <a:cubicBezTo>
                          <a:pt x="308812" y="97095"/>
                          <a:pt x="275313" y="82038"/>
                          <a:pt x="264832" y="107494"/>
                        </a:cubicBezTo>
                        <a:cubicBezTo>
                          <a:pt x="259387" y="120712"/>
                          <a:pt x="268566" y="142046"/>
                          <a:pt x="268566" y="142046"/>
                        </a:cubicBezTo>
                        <a:cubicBezTo>
                          <a:pt x="268566" y="142046"/>
                          <a:pt x="255117" y="154404"/>
                          <a:pt x="252242" y="169545"/>
                        </a:cubicBezTo>
                        <a:cubicBezTo>
                          <a:pt x="249367" y="184676"/>
                          <a:pt x="257058" y="202590"/>
                          <a:pt x="257058" y="202590"/>
                        </a:cubicBezTo>
                        <a:cubicBezTo>
                          <a:pt x="257058" y="202590"/>
                          <a:pt x="238340" y="199771"/>
                          <a:pt x="222192" y="190389"/>
                        </a:cubicBezTo>
                        <a:cubicBezTo>
                          <a:pt x="206034" y="181007"/>
                          <a:pt x="192437" y="165053"/>
                          <a:pt x="192437" y="165053"/>
                        </a:cubicBezTo>
                        <a:cubicBezTo>
                          <a:pt x="192437" y="165053"/>
                          <a:pt x="190792" y="175812"/>
                          <a:pt x="187908" y="185573"/>
                        </a:cubicBezTo>
                        <a:cubicBezTo>
                          <a:pt x="185024" y="195334"/>
                          <a:pt x="180902" y="204097"/>
                          <a:pt x="180902" y="204097"/>
                        </a:cubicBezTo>
                        <a:cubicBezTo>
                          <a:pt x="180902" y="204097"/>
                          <a:pt x="172139" y="200279"/>
                          <a:pt x="165752" y="194937"/>
                        </a:cubicBezTo>
                        <a:cubicBezTo>
                          <a:pt x="159374" y="189594"/>
                          <a:pt x="155372" y="182717"/>
                          <a:pt x="155372" y="182717"/>
                        </a:cubicBezTo>
                        <a:cubicBezTo>
                          <a:pt x="155372" y="182717"/>
                          <a:pt x="139076" y="201370"/>
                          <a:pt x="123242" y="215170"/>
                        </a:cubicBezTo>
                        <a:cubicBezTo>
                          <a:pt x="107399" y="228971"/>
                          <a:pt x="92027" y="237918"/>
                          <a:pt x="92027" y="237918"/>
                        </a:cubicBezTo>
                        <a:cubicBezTo>
                          <a:pt x="92027" y="237918"/>
                          <a:pt x="84327" y="216437"/>
                          <a:pt x="81841" y="197340"/>
                        </a:cubicBezTo>
                        <a:cubicBezTo>
                          <a:pt x="79355" y="178252"/>
                          <a:pt x="82090" y="161550"/>
                          <a:pt x="82090" y="161550"/>
                        </a:cubicBezTo>
                        <a:cubicBezTo>
                          <a:pt x="82090" y="161550"/>
                          <a:pt x="74446" y="164433"/>
                          <a:pt x="67208" y="165173"/>
                        </a:cubicBezTo>
                        <a:cubicBezTo>
                          <a:pt x="59980" y="165922"/>
                          <a:pt x="53168" y="164526"/>
                          <a:pt x="53168" y="164526"/>
                        </a:cubicBezTo>
                        <a:cubicBezTo>
                          <a:pt x="53168" y="164526"/>
                          <a:pt x="56597" y="149986"/>
                          <a:pt x="64824" y="137961"/>
                        </a:cubicBezTo>
                        <a:cubicBezTo>
                          <a:pt x="73050" y="125935"/>
                          <a:pt x="86074" y="116433"/>
                          <a:pt x="86074" y="116433"/>
                        </a:cubicBezTo>
                        <a:cubicBezTo>
                          <a:pt x="86074" y="116433"/>
                          <a:pt x="59158" y="120703"/>
                          <a:pt x="37639" y="118355"/>
                        </a:cubicBezTo>
                        <a:cubicBezTo>
                          <a:pt x="16121" y="115998"/>
                          <a:pt x="0" y="107023"/>
                          <a:pt x="0" y="107023"/>
                        </a:cubicBezTo>
                        <a:cubicBezTo>
                          <a:pt x="0" y="107023"/>
                          <a:pt x="23866" y="96985"/>
                          <a:pt x="36280" y="84109"/>
                        </a:cubicBezTo>
                        <a:cubicBezTo>
                          <a:pt x="48694" y="71242"/>
                          <a:pt x="49646" y="55547"/>
                          <a:pt x="49646" y="55547"/>
                        </a:cubicBezTo>
                        <a:cubicBezTo>
                          <a:pt x="49646" y="55547"/>
                          <a:pt x="81776" y="62285"/>
                          <a:pt x="91842" y="25589"/>
                        </a:cubicBezTo>
                        <a:cubicBezTo>
                          <a:pt x="95826" y="11049"/>
                          <a:pt x="84512" y="2933"/>
                          <a:pt x="84512" y="2933"/>
                        </a:cubicBezTo>
                        <a:cubicBezTo>
                          <a:pt x="84512" y="2933"/>
                          <a:pt x="111503" y="-5330"/>
                          <a:pt x="138854" y="5882"/>
                        </a:cubicBezTo>
                        <a:cubicBezTo>
                          <a:pt x="166205" y="17094"/>
                          <a:pt x="191865" y="49862"/>
                          <a:pt x="191865" y="498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5" name="Google Shape;1475;p4"/>
                  <p:cNvSpPr/>
                  <p:nvPr/>
                </p:nvSpPr>
                <p:spPr>
                  <a:xfrm>
                    <a:off x="8206546" y="4274638"/>
                    <a:ext cx="211636" cy="198871"/>
                  </a:xfrm>
                  <a:custGeom>
                    <a:avLst/>
                    <a:gdLst/>
                    <a:ahLst/>
                    <a:cxnLst/>
                    <a:rect l="l" t="t" r="r" b="b"/>
                    <a:pathLst>
                      <a:path w="211636" h="198871" extrusionOk="0">
                        <a:moveTo>
                          <a:pt x="42972" y="198871"/>
                        </a:moveTo>
                        <a:cubicBezTo>
                          <a:pt x="42972" y="198871"/>
                          <a:pt x="60544" y="143873"/>
                          <a:pt x="74917" y="119489"/>
                        </a:cubicBezTo>
                        <a:cubicBezTo>
                          <a:pt x="82941" y="105892"/>
                          <a:pt x="89411" y="97555"/>
                          <a:pt x="89411" y="97555"/>
                        </a:cubicBezTo>
                        <a:cubicBezTo>
                          <a:pt x="89411" y="97555"/>
                          <a:pt x="82303" y="99616"/>
                          <a:pt x="66367" y="108083"/>
                        </a:cubicBezTo>
                        <a:cubicBezTo>
                          <a:pt x="50432" y="116550"/>
                          <a:pt x="25669" y="131422"/>
                          <a:pt x="25669" y="131422"/>
                        </a:cubicBezTo>
                        <a:cubicBezTo>
                          <a:pt x="25669" y="131422"/>
                          <a:pt x="45496" y="113666"/>
                          <a:pt x="62291" y="103359"/>
                        </a:cubicBezTo>
                        <a:cubicBezTo>
                          <a:pt x="79077" y="93053"/>
                          <a:pt x="92831" y="90188"/>
                          <a:pt x="92831" y="90188"/>
                        </a:cubicBezTo>
                        <a:cubicBezTo>
                          <a:pt x="92831" y="90188"/>
                          <a:pt x="98858" y="77533"/>
                          <a:pt x="106687" y="66599"/>
                        </a:cubicBezTo>
                        <a:cubicBezTo>
                          <a:pt x="114516" y="55664"/>
                          <a:pt x="124157" y="46448"/>
                          <a:pt x="124157" y="46448"/>
                        </a:cubicBezTo>
                        <a:lnTo>
                          <a:pt x="86518" y="51782"/>
                        </a:lnTo>
                        <a:cubicBezTo>
                          <a:pt x="86518" y="51782"/>
                          <a:pt x="84900" y="60147"/>
                          <a:pt x="74733" y="70305"/>
                        </a:cubicBezTo>
                        <a:cubicBezTo>
                          <a:pt x="64556" y="80464"/>
                          <a:pt x="45829" y="92406"/>
                          <a:pt x="45829" y="92406"/>
                        </a:cubicBezTo>
                        <a:cubicBezTo>
                          <a:pt x="45829" y="92406"/>
                          <a:pt x="60350" y="78495"/>
                          <a:pt x="68568" y="69187"/>
                        </a:cubicBezTo>
                        <a:cubicBezTo>
                          <a:pt x="76785" y="59878"/>
                          <a:pt x="78689" y="55183"/>
                          <a:pt x="78689" y="55183"/>
                        </a:cubicBezTo>
                        <a:lnTo>
                          <a:pt x="44359" y="65147"/>
                        </a:lnTo>
                        <a:lnTo>
                          <a:pt x="0" y="80279"/>
                        </a:lnTo>
                        <a:lnTo>
                          <a:pt x="41226" y="60581"/>
                        </a:lnTo>
                        <a:cubicBezTo>
                          <a:pt x="41226" y="60581"/>
                          <a:pt x="38785" y="56422"/>
                          <a:pt x="29634" y="54203"/>
                        </a:cubicBezTo>
                        <a:cubicBezTo>
                          <a:pt x="20474" y="51994"/>
                          <a:pt x="4603" y="51726"/>
                          <a:pt x="4603" y="51726"/>
                        </a:cubicBezTo>
                        <a:cubicBezTo>
                          <a:pt x="4603" y="51726"/>
                          <a:pt x="21454" y="49138"/>
                          <a:pt x="32574" y="50681"/>
                        </a:cubicBezTo>
                        <a:cubicBezTo>
                          <a:pt x="43693" y="52225"/>
                          <a:pt x="49073" y="57919"/>
                          <a:pt x="49073" y="57919"/>
                        </a:cubicBezTo>
                        <a:lnTo>
                          <a:pt x="76582" y="50247"/>
                        </a:lnTo>
                        <a:lnTo>
                          <a:pt x="92110" y="45228"/>
                        </a:lnTo>
                        <a:cubicBezTo>
                          <a:pt x="92110" y="45228"/>
                          <a:pt x="88579" y="38924"/>
                          <a:pt x="77672" y="32454"/>
                        </a:cubicBezTo>
                        <a:cubicBezTo>
                          <a:pt x="66774" y="25983"/>
                          <a:pt x="48519" y="19347"/>
                          <a:pt x="48519" y="19347"/>
                        </a:cubicBezTo>
                        <a:cubicBezTo>
                          <a:pt x="48519" y="19347"/>
                          <a:pt x="67569" y="21343"/>
                          <a:pt x="80649" y="27222"/>
                        </a:cubicBezTo>
                        <a:cubicBezTo>
                          <a:pt x="93718" y="33100"/>
                          <a:pt x="100827" y="42871"/>
                          <a:pt x="100827" y="42871"/>
                        </a:cubicBezTo>
                        <a:lnTo>
                          <a:pt x="128714" y="39885"/>
                        </a:lnTo>
                        <a:cubicBezTo>
                          <a:pt x="128714" y="39885"/>
                          <a:pt x="133438" y="33701"/>
                          <a:pt x="143614" y="23728"/>
                        </a:cubicBezTo>
                        <a:cubicBezTo>
                          <a:pt x="153791" y="13754"/>
                          <a:pt x="169421" y="0"/>
                          <a:pt x="169421" y="0"/>
                        </a:cubicBezTo>
                        <a:lnTo>
                          <a:pt x="182122" y="8698"/>
                        </a:lnTo>
                        <a:cubicBezTo>
                          <a:pt x="182122" y="8698"/>
                          <a:pt x="164865" y="18468"/>
                          <a:pt x="153015" y="27804"/>
                        </a:cubicBezTo>
                        <a:cubicBezTo>
                          <a:pt x="141165" y="37131"/>
                          <a:pt x="134722" y="46023"/>
                          <a:pt x="134722" y="46023"/>
                        </a:cubicBezTo>
                        <a:lnTo>
                          <a:pt x="144261" y="63835"/>
                        </a:lnTo>
                        <a:cubicBezTo>
                          <a:pt x="144261" y="63835"/>
                          <a:pt x="158172" y="57512"/>
                          <a:pt x="174607" y="57725"/>
                        </a:cubicBezTo>
                        <a:cubicBezTo>
                          <a:pt x="191051" y="57937"/>
                          <a:pt x="211636" y="62300"/>
                          <a:pt x="211636" y="62300"/>
                        </a:cubicBezTo>
                        <a:cubicBezTo>
                          <a:pt x="211636" y="62300"/>
                          <a:pt x="190811" y="60202"/>
                          <a:pt x="174894" y="62143"/>
                        </a:cubicBezTo>
                        <a:cubicBezTo>
                          <a:pt x="158967" y="64075"/>
                          <a:pt x="146692" y="69381"/>
                          <a:pt x="146692" y="69381"/>
                        </a:cubicBezTo>
                        <a:lnTo>
                          <a:pt x="160409" y="97906"/>
                        </a:lnTo>
                        <a:cubicBezTo>
                          <a:pt x="160409" y="97906"/>
                          <a:pt x="168257" y="96880"/>
                          <a:pt x="177057" y="103101"/>
                        </a:cubicBezTo>
                        <a:cubicBezTo>
                          <a:pt x="185866" y="109331"/>
                          <a:pt x="195636" y="122807"/>
                          <a:pt x="195636" y="122807"/>
                        </a:cubicBezTo>
                        <a:cubicBezTo>
                          <a:pt x="195636" y="122807"/>
                          <a:pt x="182862" y="111697"/>
                          <a:pt x="174654" y="106687"/>
                        </a:cubicBezTo>
                        <a:cubicBezTo>
                          <a:pt x="166436" y="101668"/>
                          <a:pt x="162767" y="102749"/>
                          <a:pt x="162767" y="102749"/>
                        </a:cubicBezTo>
                        <a:lnTo>
                          <a:pt x="173729" y="161204"/>
                        </a:lnTo>
                        <a:cubicBezTo>
                          <a:pt x="173729" y="161204"/>
                          <a:pt x="161981" y="122003"/>
                          <a:pt x="154586" y="102564"/>
                        </a:cubicBezTo>
                        <a:cubicBezTo>
                          <a:pt x="149013" y="87895"/>
                          <a:pt x="145953" y="82904"/>
                          <a:pt x="145953" y="82904"/>
                        </a:cubicBezTo>
                        <a:cubicBezTo>
                          <a:pt x="145953" y="82904"/>
                          <a:pt x="141285" y="87868"/>
                          <a:pt x="136885" y="96630"/>
                        </a:cubicBezTo>
                        <a:cubicBezTo>
                          <a:pt x="132485" y="105384"/>
                          <a:pt x="129315" y="116846"/>
                          <a:pt x="129315" y="116846"/>
                        </a:cubicBezTo>
                        <a:cubicBezTo>
                          <a:pt x="129315" y="116846"/>
                          <a:pt x="129546" y="104016"/>
                          <a:pt x="132605" y="94190"/>
                        </a:cubicBezTo>
                        <a:cubicBezTo>
                          <a:pt x="135665" y="84374"/>
                          <a:pt x="141553" y="77552"/>
                          <a:pt x="141553" y="77552"/>
                        </a:cubicBezTo>
                        <a:lnTo>
                          <a:pt x="129204" y="52595"/>
                        </a:lnTo>
                        <a:cubicBezTo>
                          <a:pt x="129204" y="52595"/>
                          <a:pt x="120201" y="63400"/>
                          <a:pt x="113102" y="72653"/>
                        </a:cubicBezTo>
                        <a:cubicBezTo>
                          <a:pt x="106003" y="81905"/>
                          <a:pt x="100651" y="92822"/>
                          <a:pt x="100651" y="92822"/>
                        </a:cubicBezTo>
                        <a:cubicBezTo>
                          <a:pt x="100651" y="92822"/>
                          <a:pt x="106548" y="104931"/>
                          <a:pt x="108924" y="120136"/>
                        </a:cubicBezTo>
                        <a:cubicBezTo>
                          <a:pt x="111290" y="135351"/>
                          <a:pt x="110125" y="153662"/>
                          <a:pt x="110125" y="153662"/>
                        </a:cubicBezTo>
                        <a:cubicBezTo>
                          <a:pt x="110125" y="153662"/>
                          <a:pt x="107926" y="136608"/>
                          <a:pt x="104533" y="123306"/>
                        </a:cubicBezTo>
                        <a:cubicBezTo>
                          <a:pt x="101131" y="109996"/>
                          <a:pt x="96547" y="100457"/>
                          <a:pt x="96547" y="100457"/>
                        </a:cubicBezTo>
                        <a:cubicBezTo>
                          <a:pt x="96547" y="100457"/>
                          <a:pt x="90557" y="105421"/>
                          <a:pt x="80029" y="124222"/>
                        </a:cubicBezTo>
                        <a:cubicBezTo>
                          <a:pt x="66321" y="148707"/>
                          <a:pt x="42972" y="198871"/>
                          <a:pt x="42972" y="19887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76" name="Google Shape;1476;p4"/>
                <p:cNvGrpSpPr/>
                <p:nvPr/>
              </p:nvGrpSpPr>
              <p:grpSpPr>
                <a:xfrm>
                  <a:off x="8515551" y="4297743"/>
                  <a:ext cx="233441" cy="306550"/>
                  <a:chOff x="8515551" y="4297743"/>
                  <a:chExt cx="233441" cy="306550"/>
                </a:xfrm>
              </p:grpSpPr>
              <p:sp>
                <p:nvSpPr>
                  <p:cNvPr id="1477" name="Google Shape;1477;p4"/>
                  <p:cNvSpPr/>
                  <p:nvPr/>
                </p:nvSpPr>
                <p:spPr>
                  <a:xfrm>
                    <a:off x="8515551" y="4297743"/>
                    <a:ext cx="233441" cy="306550"/>
                  </a:xfrm>
                  <a:custGeom>
                    <a:avLst/>
                    <a:gdLst/>
                    <a:ahLst/>
                    <a:cxnLst/>
                    <a:rect l="l" t="t" r="r" b="b"/>
                    <a:pathLst>
                      <a:path w="233441" h="306550" extrusionOk="0">
                        <a:moveTo>
                          <a:pt x="64224" y="107938"/>
                        </a:moveTo>
                        <a:cubicBezTo>
                          <a:pt x="64224" y="107938"/>
                          <a:pt x="56958" y="64263"/>
                          <a:pt x="75048" y="37134"/>
                        </a:cubicBezTo>
                        <a:cubicBezTo>
                          <a:pt x="103536" y="-5589"/>
                          <a:pt x="129935" y="272"/>
                          <a:pt x="129935" y="272"/>
                        </a:cubicBezTo>
                        <a:cubicBezTo>
                          <a:pt x="129935" y="272"/>
                          <a:pt x="109599" y="30858"/>
                          <a:pt x="133004" y="45361"/>
                        </a:cubicBezTo>
                        <a:cubicBezTo>
                          <a:pt x="145159" y="52885"/>
                          <a:pt x="167703" y="47320"/>
                          <a:pt x="167703" y="47320"/>
                        </a:cubicBezTo>
                        <a:cubicBezTo>
                          <a:pt x="167703" y="47320"/>
                          <a:pt x="177695" y="62599"/>
                          <a:pt x="192161" y="67914"/>
                        </a:cubicBezTo>
                        <a:cubicBezTo>
                          <a:pt x="206627" y="73229"/>
                          <a:pt x="225558" y="68562"/>
                          <a:pt x="225558" y="68562"/>
                        </a:cubicBezTo>
                        <a:cubicBezTo>
                          <a:pt x="225558" y="68562"/>
                          <a:pt x="219716" y="86568"/>
                          <a:pt x="207820" y="100969"/>
                        </a:cubicBezTo>
                        <a:cubicBezTo>
                          <a:pt x="195923" y="115379"/>
                          <a:pt x="177963" y="126185"/>
                          <a:pt x="177963" y="126185"/>
                        </a:cubicBezTo>
                        <a:cubicBezTo>
                          <a:pt x="177963" y="126185"/>
                          <a:pt x="188307" y="129568"/>
                          <a:pt x="197467" y="134005"/>
                        </a:cubicBezTo>
                        <a:cubicBezTo>
                          <a:pt x="206627" y="138441"/>
                          <a:pt x="214595" y="143941"/>
                          <a:pt x="214595" y="143941"/>
                        </a:cubicBezTo>
                        <a:cubicBezTo>
                          <a:pt x="214595" y="143941"/>
                          <a:pt x="209400" y="151964"/>
                          <a:pt x="203087" y="157390"/>
                        </a:cubicBezTo>
                        <a:cubicBezTo>
                          <a:pt x="196774" y="162816"/>
                          <a:pt x="189333" y="165635"/>
                          <a:pt x="189333" y="165635"/>
                        </a:cubicBezTo>
                        <a:cubicBezTo>
                          <a:pt x="189333" y="165635"/>
                          <a:pt x="205074" y="184760"/>
                          <a:pt x="216111" y="202636"/>
                        </a:cubicBezTo>
                        <a:cubicBezTo>
                          <a:pt x="227138" y="220513"/>
                          <a:pt x="233442" y="237142"/>
                          <a:pt x="233442" y="237142"/>
                        </a:cubicBezTo>
                        <a:cubicBezTo>
                          <a:pt x="233442" y="237142"/>
                          <a:pt x="210990" y="241237"/>
                          <a:pt x="191754" y="240571"/>
                        </a:cubicBezTo>
                        <a:cubicBezTo>
                          <a:pt x="172510" y="239906"/>
                          <a:pt x="156482" y="234480"/>
                          <a:pt x="156482" y="234480"/>
                        </a:cubicBezTo>
                        <a:cubicBezTo>
                          <a:pt x="156482" y="234480"/>
                          <a:pt x="158072" y="242494"/>
                          <a:pt x="157628" y="249750"/>
                        </a:cubicBezTo>
                        <a:cubicBezTo>
                          <a:pt x="157184" y="257006"/>
                          <a:pt x="154698" y="263495"/>
                          <a:pt x="154698" y="263495"/>
                        </a:cubicBezTo>
                        <a:cubicBezTo>
                          <a:pt x="154698" y="263495"/>
                          <a:pt x="140907" y="257736"/>
                          <a:pt x="130388" y="247652"/>
                        </a:cubicBezTo>
                        <a:cubicBezTo>
                          <a:pt x="119869" y="237576"/>
                          <a:pt x="112622" y="223175"/>
                          <a:pt x="112622" y="223175"/>
                        </a:cubicBezTo>
                        <a:cubicBezTo>
                          <a:pt x="112622" y="223175"/>
                          <a:pt x="112437" y="250434"/>
                          <a:pt x="106605" y="271278"/>
                        </a:cubicBezTo>
                        <a:cubicBezTo>
                          <a:pt x="100772" y="292121"/>
                          <a:pt x="89282" y="306550"/>
                          <a:pt x="89282" y="306550"/>
                        </a:cubicBezTo>
                        <a:cubicBezTo>
                          <a:pt x="89282" y="306550"/>
                          <a:pt x="83275" y="281371"/>
                          <a:pt x="72608" y="267026"/>
                        </a:cubicBezTo>
                        <a:cubicBezTo>
                          <a:pt x="61931" y="252680"/>
                          <a:pt x="46597" y="249167"/>
                          <a:pt x="46597" y="249167"/>
                        </a:cubicBezTo>
                        <a:cubicBezTo>
                          <a:pt x="46597" y="249167"/>
                          <a:pt x="58502" y="218572"/>
                          <a:pt x="23941" y="202655"/>
                        </a:cubicBezTo>
                        <a:cubicBezTo>
                          <a:pt x="10243" y="196342"/>
                          <a:pt x="398" y="206177"/>
                          <a:pt x="398" y="206177"/>
                        </a:cubicBezTo>
                        <a:cubicBezTo>
                          <a:pt x="398" y="206177"/>
                          <a:pt x="-3354" y="178206"/>
                          <a:pt x="12174" y="153055"/>
                        </a:cubicBezTo>
                        <a:cubicBezTo>
                          <a:pt x="27703" y="127895"/>
                          <a:pt x="64224" y="107938"/>
                          <a:pt x="64224"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8" name="Google Shape;1478;p4"/>
                  <p:cNvSpPr/>
                  <p:nvPr/>
                </p:nvSpPr>
                <p:spPr>
                  <a:xfrm>
                    <a:off x="8549521" y="4332788"/>
                    <a:ext cx="176215" cy="211728"/>
                  </a:xfrm>
                  <a:custGeom>
                    <a:avLst/>
                    <a:gdLst/>
                    <a:ahLst/>
                    <a:cxnLst/>
                    <a:rect l="l" t="t" r="r" b="b"/>
                    <a:pathLst>
                      <a:path w="176215" h="211728" extrusionOk="0">
                        <a:moveTo>
                          <a:pt x="176216" y="188703"/>
                        </a:moveTo>
                        <a:cubicBezTo>
                          <a:pt x="176216" y="188703"/>
                          <a:pt x="124823" y="162387"/>
                          <a:pt x="103119" y="144224"/>
                        </a:cubicBezTo>
                        <a:cubicBezTo>
                          <a:pt x="91010" y="134084"/>
                          <a:pt x="83847" y="126338"/>
                          <a:pt x="83847" y="126338"/>
                        </a:cubicBezTo>
                        <a:cubicBezTo>
                          <a:pt x="83847" y="126338"/>
                          <a:pt x="84716" y="133687"/>
                          <a:pt x="90465" y="150796"/>
                        </a:cubicBezTo>
                        <a:cubicBezTo>
                          <a:pt x="96214" y="167906"/>
                          <a:pt x="106844" y="194758"/>
                          <a:pt x="106844" y="194758"/>
                        </a:cubicBezTo>
                        <a:cubicBezTo>
                          <a:pt x="106844" y="194758"/>
                          <a:pt x="92563" y="172296"/>
                          <a:pt x="85141" y="154050"/>
                        </a:cubicBezTo>
                        <a:cubicBezTo>
                          <a:pt x="77709" y="135794"/>
                          <a:pt x="77136" y="121763"/>
                          <a:pt x="77136" y="121763"/>
                        </a:cubicBezTo>
                        <a:cubicBezTo>
                          <a:pt x="77136" y="121763"/>
                          <a:pt x="65637" y="113749"/>
                          <a:pt x="56126" y="104237"/>
                        </a:cubicBezTo>
                        <a:cubicBezTo>
                          <a:pt x="46615" y="94726"/>
                          <a:pt x="39100" y="83717"/>
                          <a:pt x="39100" y="83717"/>
                        </a:cubicBezTo>
                        <a:lnTo>
                          <a:pt x="38212" y="121717"/>
                        </a:lnTo>
                        <a:cubicBezTo>
                          <a:pt x="38212" y="121717"/>
                          <a:pt x="46208" y="124675"/>
                          <a:pt x="54564" y="136367"/>
                        </a:cubicBezTo>
                        <a:cubicBezTo>
                          <a:pt x="62920" y="148069"/>
                          <a:pt x="71646" y="168497"/>
                          <a:pt x="71646" y="168497"/>
                        </a:cubicBezTo>
                        <a:cubicBezTo>
                          <a:pt x="71646" y="168497"/>
                          <a:pt x="60295" y="151896"/>
                          <a:pt x="52457" y="142274"/>
                        </a:cubicBezTo>
                        <a:cubicBezTo>
                          <a:pt x="44609" y="132642"/>
                          <a:pt x="40292" y="129999"/>
                          <a:pt x="40292" y="129999"/>
                        </a:cubicBezTo>
                        <a:lnTo>
                          <a:pt x="44516" y="165493"/>
                        </a:lnTo>
                        <a:lnTo>
                          <a:pt x="52198" y="211729"/>
                        </a:lnTo>
                        <a:lnTo>
                          <a:pt x="39497" y="167841"/>
                        </a:lnTo>
                        <a:cubicBezTo>
                          <a:pt x="39497" y="167841"/>
                          <a:pt x="34986" y="169560"/>
                          <a:pt x="31308" y="178230"/>
                        </a:cubicBezTo>
                        <a:cubicBezTo>
                          <a:pt x="27629" y="186901"/>
                          <a:pt x="24782" y="202522"/>
                          <a:pt x="24782" y="202522"/>
                        </a:cubicBezTo>
                        <a:cubicBezTo>
                          <a:pt x="24782" y="202522"/>
                          <a:pt x="24976" y="185477"/>
                          <a:pt x="28313" y="174755"/>
                        </a:cubicBezTo>
                        <a:cubicBezTo>
                          <a:pt x="31659" y="164042"/>
                          <a:pt x="38148" y="159660"/>
                          <a:pt x="38148" y="159660"/>
                        </a:cubicBezTo>
                        <a:lnTo>
                          <a:pt x="35079" y="131265"/>
                        </a:lnTo>
                        <a:lnTo>
                          <a:pt x="32657" y="115126"/>
                        </a:lnTo>
                        <a:cubicBezTo>
                          <a:pt x="32657" y="115126"/>
                          <a:pt x="25863" y="117585"/>
                          <a:pt x="17701" y="127281"/>
                        </a:cubicBezTo>
                        <a:cubicBezTo>
                          <a:pt x="9530" y="136977"/>
                          <a:pt x="0" y="153911"/>
                          <a:pt x="0" y="153911"/>
                        </a:cubicBezTo>
                        <a:cubicBezTo>
                          <a:pt x="0" y="153911"/>
                          <a:pt x="5084" y="135443"/>
                          <a:pt x="13024" y="123501"/>
                        </a:cubicBezTo>
                        <a:cubicBezTo>
                          <a:pt x="20964" y="111558"/>
                          <a:pt x="31761" y="106142"/>
                          <a:pt x="31761" y="106142"/>
                        </a:cubicBezTo>
                        <a:lnTo>
                          <a:pt x="33369" y="78143"/>
                        </a:lnTo>
                        <a:cubicBezTo>
                          <a:pt x="33369" y="78143"/>
                          <a:pt x="28044" y="72468"/>
                          <a:pt x="19864" y="60803"/>
                        </a:cubicBezTo>
                        <a:cubicBezTo>
                          <a:pt x="11684" y="49129"/>
                          <a:pt x="666" y="31464"/>
                          <a:pt x="666" y="31464"/>
                        </a:cubicBezTo>
                        <a:lnTo>
                          <a:pt x="11323" y="20363"/>
                        </a:lnTo>
                        <a:cubicBezTo>
                          <a:pt x="11323" y="20363"/>
                          <a:pt x="18145" y="38979"/>
                          <a:pt x="25419" y="52197"/>
                        </a:cubicBezTo>
                        <a:cubicBezTo>
                          <a:pt x="32685" y="65415"/>
                          <a:pt x="40412" y="73217"/>
                          <a:pt x="40412" y="73217"/>
                        </a:cubicBezTo>
                        <a:lnTo>
                          <a:pt x="59537" y="66719"/>
                        </a:lnTo>
                        <a:cubicBezTo>
                          <a:pt x="59537" y="66719"/>
                          <a:pt x="55562" y="51966"/>
                          <a:pt x="58464" y="35781"/>
                        </a:cubicBezTo>
                        <a:cubicBezTo>
                          <a:pt x="61357" y="19596"/>
                          <a:pt x="69030" y="0"/>
                          <a:pt x="69030" y="0"/>
                        </a:cubicBezTo>
                        <a:cubicBezTo>
                          <a:pt x="69030" y="0"/>
                          <a:pt x="63558" y="20197"/>
                          <a:pt x="62864" y="36225"/>
                        </a:cubicBezTo>
                        <a:cubicBezTo>
                          <a:pt x="62171" y="52243"/>
                          <a:pt x="65397" y="65231"/>
                          <a:pt x="65397" y="65231"/>
                        </a:cubicBezTo>
                        <a:lnTo>
                          <a:pt x="95789" y="56357"/>
                        </a:lnTo>
                        <a:cubicBezTo>
                          <a:pt x="95789" y="56357"/>
                          <a:pt x="96057" y="48444"/>
                          <a:pt x="103637" y="40772"/>
                        </a:cubicBezTo>
                        <a:cubicBezTo>
                          <a:pt x="111217" y="33100"/>
                          <a:pt x="126107" y="25669"/>
                          <a:pt x="126107" y="25669"/>
                        </a:cubicBezTo>
                        <a:cubicBezTo>
                          <a:pt x="126107" y="25669"/>
                          <a:pt x="113065" y="36447"/>
                          <a:pt x="106770" y="43740"/>
                        </a:cubicBezTo>
                        <a:cubicBezTo>
                          <a:pt x="100485" y="51023"/>
                          <a:pt x="100947" y="54813"/>
                          <a:pt x="100947" y="54813"/>
                        </a:cubicBezTo>
                        <a:lnTo>
                          <a:pt x="160419" y="53547"/>
                        </a:lnTo>
                        <a:cubicBezTo>
                          <a:pt x="160419" y="53547"/>
                          <a:pt x="119813" y="58741"/>
                          <a:pt x="99431" y="62855"/>
                        </a:cubicBezTo>
                        <a:cubicBezTo>
                          <a:pt x="84050" y="65961"/>
                          <a:pt x="78624" y="68170"/>
                          <a:pt x="78624" y="68170"/>
                        </a:cubicBezTo>
                        <a:cubicBezTo>
                          <a:pt x="78624" y="68170"/>
                          <a:pt x="82765" y="73577"/>
                          <a:pt x="90677" y="79354"/>
                        </a:cubicBezTo>
                        <a:cubicBezTo>
                          <a:pt x="98599" y="85122"/>
                          <a:pt x="109395" y="90123"/>
                          <a:pt x="109395" y="90123"/>
                        </a:cubicBezTo>
                        <a:cubicBezTo>
                          <a:pt x="109395" y="90123"/>
                          <a:pt x="96778" y="87803"/>
                          <a:pt x="87581" y="83172"/>
                        </a:cubicBezTo>
                        <a:cubicBezTo>
                          <a:pt x="78393" y="78550"/>
                          <a:pt x="72635" y="71627"/>
                          <a:pt x="72635" y="71627"/>
                        </a:cubicBezTo>
                        <a:lnTo>
                          <a:pt x="45986" y="79733"/>
                        </a:lnTo>
                        <a:cubicBezTo>
                          <a:pt x="45986" y="79733"/>
                          <a:pt x="55183" y="90391"/>
                          <a:pt x="63142" y="98904"/>
                        </a:cubicBezTo>
                        <a:cubicBezTo>
                          <a:pt x="71110" y="107417"/>
                          <a:pt x="81009" y="114479"/>
                          <a:pt x="81009" y="114479"/>
                        </a:cubicBezTo>
                        <a:cubicBezTo>
                          <a:pt x="81009" y="114479"/>
                          <a:pt x="93913" y="110634"/>
                          <a:pt x="109313" y="110782"/>
                        </a:cubicBezTo>
                        <a:cubicBezTo>
                          <a:pt x="124703" y="110930"/>
                          <a:pt x="142588" y="115071"/>
                          <a:pt x="142588" y="115071"/>
                        </a:cubicBezTo>
                        <a:cubicBezTo>
                          <a:pt x="142588" y="115071"/>
                          <a:pt x="125396" y="114451"/>
                          <a:pt x="111715" y="115634"/>
                        </a:cubicBezTo>
                        <a:cubicBezTo>
                          <a:pt x="98035" y="116808"/>
                          <a:pt x="87868" y="119775"/>
                          <a:pt x="87868" y="119775"/>
                        </a:cubicBezTo>
                        <a:cubicBezTo>
                          <a:pt x="87868" y="119775"/>
                          <a:pt x="91787" y="126495"/>
                          <a:pt x="108619" y="139954"/>
                        </a:cubicBezTo>
                        <a:cubicBezTo>
                          <a:pt x="130544" y="157479"/>
                          <a:pt x="176216" y="188703"/>
                          <a:pt x="176216" y="1887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79" name="Google Shape;1479;p4"/>
                <p:cNvGrpSpPr/>
                <p:nvPr/>
              </p:nvGrpSpPr>
              <p:grpSpPr>
                <a:xfrm>
                  <a:off x="8345539" y="4765165"/>
                  <a:ext cx="229310" cy="233533"/>
                  <a:chOff x="8345539" y="4765165"/>
                  <a:chExt cx="229310" cy="233533"/>
                </a:xfrm>
              </p:grpSpPr>
              <p:sp>
                <p:nvSpPr>
                  <p:cNvPr id="1480" name="Google Shape;1480;p4"/>
                  <p:cNvSpPr/>
                  <p:nvPr/>
                </p:nvSpPr>
                <p:spPr>
                  <a:xfrm>
                    <a:off x="8345539" y="4765165"/>
                    <a:ext cx="223568" cy="233533"/>
                  </a:xfrm>
                  <a:custGeom>
                    <a:avLst/>
                    <a:gdLst/>
                    <a:ahLst/>
                    <a:cxnLst/>
                    <a:rect l="l" t="t" r="r" b="b"/>
                    <a:pathLst>
                      <a:path w="223568" h="233533" extrusionOk="0">
                        <a:moveTo>
                          <a:pt x="185385" y="111059"/>
                        </a:moveTo>
                        <a:cubicBezTo>
                          <a:pt x="185385" y="111059"/>
                          <a:pt x="216563" y="134417"/>
                          <a:pt x="221674" y="162581"/>
                        </a:cubicBezTo>
                        <a:cubicBezTo>
                          <a:pt x="229726" y="206931"/>
                          <a:pt x="209510" y="219151"/>
                          <a:pt x="209510" y="219151"/>
                        </a:cubicBezTo>
                        <a:cubicBezTo>
                          <a:pt x="209510" y="219151"/>
                          <a:pt x="203715" y="187437"/>
                          <a:pt x="180116" y="192363"/>
                        </a:cubicBezTo>
                        <a:cubicBezTo>
                          <a:pt x="167869" y="194924"/>
                          <a:pt x="157045" y="212080"/>
                          <a:pt x="157045" y="212080"/>
                        </a:cubicBezTo>
                        <a:cubicBezTo>
                          <a:pt x="157045" y="212080"/>
                          <a:pt x="141442" y="208410"/>
                          <a:pt x="129084" y="213771"/>
                        </a:cubicBezTo>
                        <a:cubicBezTo>
                          <a:pt x="116725" y="219132"/>
                          <a:pt x="107630" y="233533"/>
                          <a:pt x="107630" y="233533"/>
                        </a:cubicBezTo>
                        <a:cubicBezTo>
                          <a:pt x="107630" y="233533"/>
                          <a:pt x="100346" y="218569"/>
                          <a:pt x="99080" y="202226"/>
                        </a:cubicBezTo>
                        <a:cubicBezTo>
                          <a:pt x="97814" y="185893"/>
                          <a:pt x="102555" y="168174"/>
                          <a:pt x="102555" y="168174"/>
                        </a:cubicBezTo>
                        <a:cubicBezTo>
                          <a:pt x="102555" y="168174"/>
                          <a:pt x="93977" y="172278"/>
                          <a:pt x="85492" y="174986"/>
                        </a:cubicBezTo>
                        <a:cubicBezTo>
                          <a:pt x="77016" y="177703"/>
                          <a:pt x="68641" y="179025"/>
                          <a:pt x="68641" y="179025"/>
                        </a:cubicBezTo>
                        <a:cubicBezTo>
                          <a:pt x="68641" y="179025"/>
                          <a:pt x="67033" y="170790"/>
                          <a:pt x="67708" y="163524"/>
                        </a:cubicBezTo>
                        <a:cubicBezTo>
                          <a:pt x="68392" y="156259"/>
                          <a:pt x="71359" y="149973"/>
                          <a:pt x="71359" y="149973"/>
                        </a:cubicBezTo>
                        <a:cubicBezTo>
                          <a:pt x="71359" y="149973"/>
                          <a:pt x="49785" y="147339"/>
                          <a:pt x="31945" y="142644"/>
                        </a:cubicBezTo>
                        <a:cubicBezTo>
                          <a:pt x="14105" y="137948"/>
                          <a:pt x="0" y="131191"/>
                          <a:pt x="0" y="131191"/>
                        </a:cubicBezTo>
                        <a:cubicBezTo>
                          <a:pt x="0" y="131191"/>
                          <a:pt x="11665" y="115034"/>
                          <a:pt x="24209" y="103830"/>
                        </a:cubicBezTo>
                        <a:cubicBezTo>
                          <a:pt x="36743" y="92628"/>
                          <a:pt x="50155" y="86398"/>
                          <a:pt x="50155" y="86398"/>
                        </a:cubicBezTo>
                        <a:cubicBezTo>
                          <a:pt x="50155" y="86398"/>
                          <a:pt x="44276" y="82266"/>
                          <a:pt x="40135" y="77386"/>
                        </a:cubicBezTo>
                        <a:cubicBezTo>
                          <a:pt x="36003" y="72505"/>
                          <a:pt x="33618" y="66876"/>
                          <a:pt x="33618" y="66876"/>
                        </a:cubicBezTo>
                        <a:cubicBezTo>
                          <a:pt x="33618" y="66876"/>
                          <a:pt x="45820" y="62208"/>
                          <a:pt x="58585" y="62254"/>
                        </a:cubicBezTo>
                        <a:cubicBezTo>
                          <a:pt x="71359" y="62309"/>
                          <a:pt x="84697" y="67079"/>
                          <a:pt x="84697" y="67079"/>
                        </a:cubicBezTo>
                        <a:cubicBezTo>
                          <a:pt x="84697" y="67079"/>
                          <a:pt x="68216" y="49655"/>
                          <a:pt x="59204" y="32879"/>
                        </a:cubicBezTo>
                        <a:cubicBezTo>
                          <a:pt x="50191" y="16111"/>
                          <a:pt x="48648" y="0"/>
                          <a:pt x="48648" y="0"/>
                        </a:cubicBezTo>
                        <a:cubicBezTo>
                          <a:pt x="48648" y="0"/>
                          <a:pt x="67773" y="12377"/>
                          <a:pt x="83228" y="15039"/>
                        </a:cubicBezTo>
                        <a:cubicBezTo>
                          <a:pt x="98691" y="17710"/>
                          <a:pt x="110496" y="10676"/>
                          <a:pt x="110496" y="10676"/>
                        </a:cubicBezTo>
                        <a:cubicBezTo>
                          <a:pt x="110496" y="10676"/>
                          <a:pt x="121624" y="37306"/>
                          <a:pt x="153116" y="26537"/>
                        </a:cubicBezTo>
                        <a:cubicBezTo>
                          <a:pt x="165595" y="22276"/>
                          <a:pt x="165817" y="10075"/>
                          <a:pt x="165817" y="10075"/>
                        </a:cubicBezTo>
                        <a:cubicBezTo>
                          <a:pt x="165817" y="10075"/>
                          <a:pt x="185210" y="25586"/>
                          <a:pt x="190737" y="50949"/>
                        </a:cubicBezTo>
                        <a:cubicBezTo>
                          <a:pt x="196265" y="76304"/>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1" name="Google Shape;1481;p4"/>
                  <p:cNvSpPr/>
                  <p:nvPr/>
                </p:nvSpPr>
                <p:spPr>
                  <a:xfrm>
                    <a:off x="8368361" y="4790556"/>
                    <a:ext cx="206488" cy="176585"/>
                  </a:xfrm>
                  <a:custGeom>
                    <a:avLst/>
                    <a:gdLst/>
                    <a:ahLst/>
                    <a:cxnLst/>
                    <a:rect l="l" t="t" r="r" b="b"/>
                    <a:pathLst>
                      <a:path w="206488" h="176585" extrusionOk="0">
                        <a:moveTo>
                          <a:pt x="0" y="100263"/>
                        </a:moveTo>
                        <a:cubicBezTo>
                          <a:pt x="0" y="100263"/>
                          <a:pt x="48436" y="85936"/>
                          <a:pt x="73180" y="84364"/>
                        </a:cubicBezTo>
                        <a:cubicBezTo>
                          <a:pt x="86989" y="83486"/>
                          <a:pt x="96233" y="84077"/>
                          <a:pt x="96233" y="84077"/>
                        </a:cubicBezTo>
                        <a:cubicBezTo>
                          <a:pt x="96233" y="84077"/>
                          <a:pt x="91204" y="79936"/>
                          <a:pt x="77164" y="72542"/>
                        </a:cubicBezTo>
                        <a:cubicBezTo>
                          <a:pt x="63114" y="65147"/>
                          <a:pt x="40061" y="54508"/>
                          <a:pt x="40061" y="54508"/>
                        </a:cubicBezTo>
                        <a:cubicBezTo>
                          <a:pt x="40061" y="54508"/>
                          <a:pt x="62744" y="60146"/>
                          <a:pt x="78541" y="67255"/>
                        </a:cubicBezTo>
                        <a:cubicBezTo>
                          <a:pt x="94338" y="74363"/>
                          <a:pt x="103249" y="82931"/>
                          <a:pt x="103249" y="82931"/>
                        </a:cubicBezTo>
                        <a:cubicBezTo>
                          <a:pt x="103249" y="82931"/>
                          <a:pt x="115376" y="81083"/>
                          <a:pt x="127161" y="81378"/>
                        </a:cubicBezTo>
                        <a:cubicBezTo>
                          <a:pt x="138947" y="81674"/>
                          <a:pt x="150399" y="84123"/>
                          <a:pt x="150399" y="84123"/>
                        </a:cubicBezTo>
                        <a:lnTo>
                          <a:pt x="127817" y="59453"/>
                        </a:lnTo>
                        <a:cubicBezTo>
                          <a:pt x="127817" y="59453"/>
                          <a:pt x="120977" y="62402"/>
                          <a:pt x="108582" y="60017"/>
                        </a:cubicBezTo>
                        <a:cubicBezTo>
                          <a:pt x="96187" y="57632"/>
                          <a:pt x="78245" y="49932"/>
                          <a:pt x="78245" y="49932"/>
                        </a:cubicBezTo>
                        <a:cubicBezTo>
                          <a:pt x="78245" y="49932"/>
                          <a:pt x="95512" y="53611"/>
                          <a:pt x="106317" y="54998"/>
                        </a:cubicBezTo>
                        <a:cubicBezTo>
                          <a:pt x="117123" y="56375"/>
                          <a:pt x="121468" y="55442"/>
                          <a:pt x="121468" y="55442"/>
                        </a:cubicBezTo>
                        <a:lnTo>
                          <a:pt x="97185" y="35439"/>
                        </a:lnTo>
                        <a:lnTo>
                          <a:pt x="64186" y="10713"/>
                        </a:lnTo>
                        <a:lnTo>
                          <a:pt x="98923" y="30919"/>
                        </a:lnTo>
                        <a:cubicBezTo>
                          <a:pt x="98923" y="30919"/>
                          <a:pt x="100716" y="27101"/>
                          <a:pt x="97749" y="19374"/>
                        </a:cubicBezTo>
                        <a:cubicBezTo>
                          <a:pt x="94791" y="11637"/>
                          <a:pt x="87082" y="0"/>
                          <a:pt x="87082" y="0"/>
                        </a:cubicBezTo>
                        <a:cubicBezTo>
                          <a:pt x="87082" y="0"/>
                          <a:pt x="97342" y="10944"/>
                          <a:pt x="101761" y="19771"/>
                        </a:cubicBezTo>
                        <a:cubicBezTo>
                          <a:pt x="106179" y="28599"/>
                          <a:pt x="104746" y="35309"/>
                          <a:pt x="104746" y="35309"/>
                        </a:cubicBezTo>
                        <a:lnTo>
                          <a:pt x="123972" y="51485"/>
                        </a:lnTo>
                        <a:lnTo>
                          <a:pt x="135333" y="60285"/>
                        </a:lnTo>
                        <a:cubicBezTo>
                          <a:pt x="135333" y="60285"/>
                          <a:pt x="138115" y="54609"/>
                          <a:pt x="137366" y="43517"/>
                        </a:cubicBezTo>
                        <a:cubicBezTo>
                          <a:pt x="136608" y="32426"/>
                          <a:pt x="132301" y="15907"/>
                          <a:pt x="132301" y="15907"/>
                        </a:cubicBezTo>
                        <a:cubicBezTo>
                          <a:pt x="132301" y="15907"/>
                          <a:pt x="140351" y="30716"/>
                          <a:pt x="142616" y="43101"/>
                        </a:cubicBezTo>
                        <a:cubicBezTo>
                          <a:pt x="144881" y="55478"/>
                          <a:pt x="141368" y="65452"/>
                          <a:pt x="141368" y="65452"/>
                        </a:cubicBezTo>
                        <a:lnTo>
                          <a:pt x="157406" y="84207"/>
                        </a:lnTo>
                        <a:cubicBezTo>
                          <a:pt x="157406" y="84207"/>
                          <a:pt x="164218" y="84595"/>
                          <a:pt x="176475" y="87063"/>
                        </a:cubicBezTo>
                        <a:cubicBezTo>
                          <a:pt x="188740" y="89540"/>
                          <a:pt x="206451" y="94106"/>
                          <a:pt x="206451" y="94106"/>
                        </a:cubicBezTo>
                        <a:lnTo>
                          <a:pt x="206488" y="107602"/>
                        </a:lnTo>
                        <a:cubicBezTo>
                          <a:pt x="206488" y="107602"/>
                          <a:pt x="190848" y="99893"/>
                          <a:pt x="178221" y="95890"/>
                        </a:cubicBezTo>
                        <a:cubicBezTo>
                          <a:pt x="165586" y="91888"/>
                          <a:pt x="155964" y="91592"/>
                          <a:pt x="155964" y="91592"/>
                        </a:cubicBezTo>
                        <a:lnTo>
                          <a:pt x="147857" y="107278"/>
                        </a:lnTo>
                        <a:cubicBezTo>
                          <a:pt x="147857" y="107278"/>
                          <a:pt x="159347" y="114248"/>
                          <a:pt x="167379" y="126283"/>
                        </a:cubicBezTo>
                        <a:cubicBezTo>
                          <a:pt x="175402" y="138308"/>
                          <a:pt x="182501" y="155399"/>
                          <a:pt x="182501" y="155399"/>
                        </a:cubicBezTo>
                        <a:cubicBezTo>
                          <a:pt x="182501" y="155399"/>
                          <a:pt x="173646" y="139260"/>
                          <a:pt x="164329" y="128658"/>
                        </a:cubicBezTo>
                        <a:cubicBezTo>
                          <a:pt x="155011" y="118065"/>
                          <a:pt x="145075" y="111762"/>
                          <a:pt x="145075" y="111762"/>
                        </a:cubicBezTo>
                        <a:lnTo>
                          <a:pt x="131312" y="135757"/>
                        </a:lnTo>
                        <a:cubicBezTo>
                          <a:pt x="131312" y="135757"/>
                          <a:pt x="135961" y="140943"/>
                          <a:pt x="135850" y="150399"/>
                        </a:cubicBezTo>
                        <a:cubicBezTo>
                          <a:pt x="135739" y="159854"/>
                          <a:pt x="130877" y="173572"/>
                          <a:pt x="130877" y="173572"/>
                        </a:cubicBezTo>
                        <a:cubicBezTo>
                          <a:pt x="130877" y="173572"/>
                          <a:pt x="132541" y="158838"/>
                          <a:pt x="132069" y="150408"/>
                        </a:cubicBezTo>
                        <a:cubicBezTo>
                          <a:pt x="131598" y="141978"/>
                          <a:pt x="128991" y="139852"/>
                          <a:pt x="128991" y="139852"/>
                        </a:cubicBezTo>
                        <a:lnTo>
                          <a:pt x="92267" y="176585"/>
                        </a:lnTo>
                        <a:cubicBezTo>
                          <a:pt x="92267" y="176585"/>
                          <a:pt x="114710" y="148753"/>
                          <a:pt x="125054" y="133835"/>
                        </a:cubicBezTo>
                        <a:cubicBezTo>
                          <a:pt x="132864" y="122567"/>
                          <a:pt x="134944" y="117890"/>
                          <a:pt x="134944" y="117890"/>
                        </a:cubicBezTo>
                        <a:cubicBezTo>
                          <a:pt x="134944" y="117890"/>
                          <a:pt x="129038" y="116947"/>
                          <a:pt x="120524" y="118065"/>
                        </a:cubicBezTo>
                        <a:cubicBezTo>
                          <a:pt x="112021" y="119184"/>
                          <a:pt x="102167" y="122530"/>
                          <a:pt x="102167" y="122530"/>
                        </a:cubicBezTo>
                        <a:cubicBezTo>
                          <a:pt x="102167" y="122530"/>
                          <a:pt x="111540" y="116374"/>
                          <a:pt x="120155" y="113758"/>
                        </a:cubicBezTo>
                        <a:cubicBezTo>
                          <a:pt x="128761" y="111151"/>
                          <a:pt x="136617" y="112066"/>
                          <a:pt x="136617" y="112066"/>
                        </a:cubicBezTo>
                        <a:lnTo>
                          <a:pt x="148477" y="90816"/>
                        </a:lnTo>
                        <a:cubicBezTo>
                          <a:pt x="148477" y="90816"/>
                          <a:pt x="136192" y="89605"/>
                          <a:pt x="125987" y="89004"/>
                        </a:cubicBezTo>
                        <a:cubicBezTo>
                          <a:pt x="115782" y="88413"/>
                          <a:pt x="105236" y="89901"/>
                          <a:pt x="105236" y="89901"/>
                        </a:cubicBezTo>
                        <a:cubicBezTo>
                          <a:pt x="105236" y="89901"/>
                          <a:pt x="99440" y="100142"/>
                          <a:pt x="89642" y="109349"/>
                        </a:cubicBezTo>
                        <a:cubicBezTo>
                          <a:pt x="79844" y="118555"/>
                          <a:pt x="66053" y="126726"/>
                          <a:pt x="66053" y="126726"/>
                        </a:cubicBezTo>
                        <a:cubicBezTo>
                          <a:pt x="66053" y="126726"/>
                          <a:pt x="77265" y="116734"/>
                          <a:pt x="85178" y="107722"/>
                        </a:cubicBezTo>
                        <a:cubicBezTo>
                          <a:pt x="93081" y="98709"/>
                          <a:pt x="97684" y="90677"/>
                          <a:pt x="97684" y="90677"/>
                        </a:cubicBezTo>
                        <a:cubicBezTo>
                          <a:pt x="97684" y="90677"/>
                          <a:pt x="91121" y="88782"/>
                          <a:pt x="72320" y="90400"/>
                        </a:cubicBezTo>
                        <a:cubicBezTo>
                          <a:pt x="47825"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82" name="Google Shape;1482;p4"/>
                <p:cNvGrpSpPr/>
                <p:nvPr/>
              </p:nvGrpSpPr>
              <p:grpSpPr>
                <a:xfrm>
                  <a:off x="8492915" y="4911683"/>
                  <a:ext cx="266345" cy="205773"/>
                  <a:chOff x="8492915" y="4911683"/>
                  <a:chExt cx="266345" cy="205773"/>
                </a:xfrm>
              </p:grpSpPr>
              <p:sp>
                <p:nvSpPr>
                  <p:cNvPr id="1483" name="Google Shape;1483;p4"/>
                  <p:cNvSpPr/>
                  <p:nvPr/>
                </p:nvSpPr>
                <p:spPr>
                  <a:xfrm>
                    <a:off x="8492915" y="4911683"/>
                    <a:ext cx="266345" cy="205773"/>
                  </a:xfrm>
                  <a:custGeom>
                    <a:avLst/>
                    <a:gdLst/>
                    <a:ahLst/>
                    <a:cxnLst/>
                    <a:rect l="l" t="t" r="r" b="b"/>
                    <a:pathLst>
                      <a:path w="266345" h="205773" extrusionOk="0">
                        <a:moveTo>
                          <a:pt x="175984" y="62557"/>
                        </a:moveTo>
                        <a:cubicBezTo>
                          <a:pt x="175984" y="62557"/>
                          <a:pt x="214807" y="59331"/>
                          <a:pt x="237332" y="77005"/>
                        </a:cubicBezTo>
                        <a:cubicBezTo>
                          <a:pt x="272790" y="104836"/>
                          <a:pt x="265783" y="127399"/>
                          <a:pt x="265783" y="127399"/>
                        </a:cubicBezTo>
                        <a:cubicBezTo>
                          <a:pt x="265783" y="127399"/>
                          <a:pt x="240392" y="107526"/>
                          <a:pt x="226018" y="126872"/>
                        </a:cubicBezTo>
                        <a:cubicBezTo>
                          <a:pt x="218550" y="136911"/>
                          <a:pt x="221850" y="156932"/>
                          <a:pt x="221850" y="156932"/>
                        </a:cubicBezTo>
                        <a:cubicBezTo>
                          <a:pt x="221850" y="156932"/>
                          <a:pt x="207735" y="164548"/>
                          <a:pt x="202051" y="176759"/>
                        </a:cubicBezTo>
                        <a:cubicBezTo>
                          <a:pt x="196375" y="188970"/>
                          <a:pt x="199121" y="205774"/>
                          <a:pt x="199121" y="205774"/>
                        </a:cubicBezTo>
                        <a:cubicBezTo>
                          <a:pt x="199121" y="205774"/>
                          <a:pt x="183749" y="199415"/>
                          <a:pt x="171954" y="188036"/>
                        </a:cubicBezTo>
                        <a:cubicBezTo>
                          <a:pt x="160159" y="176658"/>
                          <a:pt x="151942" y="160259"/>
                          <a:pt x="151942" y="160259"/>
                        </a:cubicBezTo>
                        <a:cubicBezTo>
                          <a:pt x="151942" y="160259"/>
                          <a:pt x="148254" y="169022"/>
                          <a:pt x="143707" y="176685"/>
                        </a:cubicBezTo>
                        <a:cubicBezTo>
                          <a:pt x="139168" y="184339"/>
                          <a:pt x="133788" y="190883"/>
                          <a:pt x="133788" y="190883"/>
                        </a:cubicBezTo>
                        <a:cubicBezTo>
                          <a:pt x="133788" y="190883"/>
                          <a:pt x="127115" y="185790"/>
                          <a:pt x="122798" y="179911"/>
                        </a:cubicBezTo>
                        <a:cubicBezTo>
                          <a:pt x="118490" y="174032"/>
                          <a:pt x="116540" y="167358"/>
                          <a:pt x="116540" y="167358"/>
                        </a:cubicBezTo>
                        <a:cubicBezTo>
                          <a:pt x="116540" y="167358"/>
                          <a:pt x="98645" y="179699"/>
                          <a:pt x="82192" y="188027"/>
                        </a:cubicBezTo>
                        <a:cubicBezTo>
                          <a:pt x="65729" y="196364"/>
                          <a:pt x="50700" y="200672"/>
                          <a:pt x="50700" y="200672"/>
                        </a:cubicBezTo>
                        <a:cubicBezTo>
                          <a:pt x="50700" y="200672"/>
                          <a:pt x="48694" y="180835"/>
                          <a:pt x="50635" y="164142"/>
                        </a:cubicBezTo>
                        <a:cubicBezTo>
                          <a:pt x="52585" y="147439"/>
                          <a:pt x="58473" y="133870"/>
                          <a:pt x="58473" y="133870"/>
                        </a:cubicBezTo>
                        <a:cubicBezTo>
                          <a:pt x="58473" y="133870"/>
                          <a:pt x="51328" y="134692"/>
                          <a:pt x="44997" y="133787"/>
                        </a:cubicBezTo>
                        <a:cubicBezTo>
                          <a:pt x="38665" y="132881"/>
                          <a:pt x="33147" y="130256"/>
                          <a:pt x="33147" y="130256"/>
                        </a:cubicBezTo>
                        <a:cubicBezTo>
                          <a:pt x="33147" y="130256"/>
                          <a:pt x="39173" y="118664"/>
                          <a:pt x="48758" y="110225"/>
                        </a:cubicBezTo>
                        <a:cubicBezTo>
                          <a:pt x="58344" y="101786"/>
                          <a:pt x="71488" y="96499"/>
                          <a:pt x="71488" y="96499"/>
                        </a:cubicBezTo>
                        <a:cubicBezTo>
                          <a:pt x="71488" y="96499"/>
                          <a:pt x="47594" y="94400"/>
                          <a:pt x="29717" y="87847"/>
                        </a:cubicBezTo>
                        <a:cubicBezTo>
                          <a:pt x="11850" y="81284"/>
                          <a:pt x="0" y="70257"/>
                          <a:pt x="0" y="70257"/>
                        </a:cubicBezTo>
                        <a:cubicBezTo>
                          <a:pt x="0" y="70257"/>
                          <a:pt x="22517" y="66818"/>
                          <a:pt x="35855" y="58555"/>
                        </a:cubicBezTo>
                        <a:cubicBezTo>
                          <a:pt x="49193" y="50282"/>
                          <a:pt x="53343" y="37184"/>
                          <a:pt x="53343" y="37184"/>
                        </a:cubicBezTo>
                        <a:cubicBezTo>
                          <a:pt x="53343" y="37184"/>
                          <a:pt x="79345" y="49718"/>
                          <a:pt x="95752" y="20768"/>
                        </a:cubicBezTo>
                        <a:cubicBezTo>
                          <a:pt x="102259" y="9297"/>
                          <a:pt x="94319" y="26"/>
                          <a:pt x="94319" y="26"/>
                        </a:cubicBezTo>
                        <a:cubicBezTo>
                          <a:pt x="94319" y="26"/>
                          <a:pt x="119119" y="-1250"/>
                          <a:pt x="140093" y="14048"/>
                        </a:cubicBezTo>
                        <a:cubicBezTo>
                          <a:pt x="161057" y="29355"/>
                          <a:pt x="175984" y="62557"/>
                          <a:pt x="175984"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4" name="Google Shape;1484;p4"/>
                  <p:cNvSpPr/>
                  <p:nvPr/>
                </p:nvSpPr>
                <p:spPr>
                  <a:xfrm>
                    <a:off x="8545574" y="4942157"/>
                    <a:ext cx="184525" cy="150907"/>
                  </a:xfrm>
                  <a:custGeom>
                    <a:avLst/>
                    <a:gdLst/>
                    <a:ahLst/>
                    <a:cxnLst/>
                    <a:rect l="l" t="t" r="r" b="b"/>
                    <a:pathLst>
                      <a:path w="184525" h="150907" extrusionOk="0">
                        <a:moveTo>
                          <a:pt x="11425" y="150907"/>
                        </a:moveTo>
                        <a:cubicBezTo>
                          <a:pt x="11425" y="150907"/>
                          <a:pt x="38148" y="108045"/>
                          <a:pt x="55618" y="90437"/>
                        </a:cubicBezTo>
                        <a:cubicBezTo>
                          <a:pt x="65360" y="80621"/>
                          <a:pt x="72662" y="74936"/>
                          <a:pt x="72662" y="74936"/>
                        </a:cubicBezTo>
                        <a:cubicBezTo>
                          <a:pt x="72662" y="74936"/>
                          <a:pt x="66155" y="75167"/>
                          <a:pt x="50737" y="78957"/>
                        </a:cubicBezTo>
                        <a:cubicBezTo>
                          <a:pt x="35328" y="82756"/>
                          <a:pt x="11018" y="90095"/>
                          <a:pt x="11018" y="90095"/>
                        </a:cubicBezTo>
                        <a:cubicBezTo>
                          <a:pt x="11018" y="90095"/>
                          <a:pt x="31733" y="79261"/>
                          <a:pt x="48260" y="74095"/>
                        </a:cubicBezTo>
                        <a:cubicBezTo>
                          <a:pt x="64796" y="68918"/>
                          <a:pt x="77145" y="69417"/>
                          <a:pt x="77145" y="69417"/>
                        </a:cubicBezTo>
                        <a:cubicBezTo>
                          <a:pt x="77145" y="69417"/>
                          <a:pt x="84993" y="59980"/>
                          <a:pt x="94005" y="52382"/>
                        </a:cubicBezTo>
                        <a:cubicBezTo>
                          <a:pt x="103018" y="44775"/>
                          <a:pt x="113204" y="39007"/>
                          <a:pt x="113204" y="39007"/>
                        </a:cubicBezTo>
                        <a:lnTo>
                          <a:pt x="79937" y="35540"/>
                        </a:lnTo>
                        <a:cubicBezTo>
                          <a:pt x="79937" y="35540"/>
                          <a:pt x="76776" y="42288"/>
                          <a:pt x="65924" y="48731"/>
                        </a:cubicBezTo>
                        <a:cubicBezTo>
                          <a:pt x="55082" y="55183"/>
                          <a:pt x="36549" y="61320"/>
                          <a:pt x="36549" y="61320"/>
                        </a:cubicBezTo>
                        <a:cubicBezTo>
                          <a:pt x="36549" y="61320"/>
                          <a:pt x="51911" y="52622"/>
                          <a:pt x="60905" y="46475"/>
                        </a:cubicBezTo>
                        <a:cubicBezTo>
                          <a:pt x="69898" y="40338"/>
                          <a:pt x="72533" y="36761"/>
                          <a:pt x="72533" y="36761"/>
                        </a:cubicBezTo>
                        <a:lnTo>
                          <a:pt x="41087" y="37916"/>
                        </a:lnTo>
                        <a:lnTo>
                          <a:pt x="0" y="41327"/>
                        </a:lnTo>
                        <a:lnTo>
                          <a:pt x="39395" y="33387"/>
                        </a:lnTo>
                        <a:cubicBezTo>
                          <a:pt x="39395" y="33387"/>
                          <a:pt x="38194" y="29338"/>
                          <a:pt x="30854" y="25521"/>
                        </a:cubicBezTo>
                        <a:cubicBezTo>
                          <a:pt x="23506" y="21703"/>
                          <a:pt x="10011" y="18117"/>
                          <a:pt x="10011" y="18117"/>
                        </a:cubicBezTo>
                        <a:cubicBezTo>
                          <a:pt x="10011" y="18117"/>
                          <a:pt x="24948" y="19494"/>
                          <a:pt x="34108" y="23164"/>
                        </a:cubicBezTo>
                        <a:cubicBezTo>
                          <a:pt x="43278" y="26833"/>
                          <a:pt x="46661" y="32795"/>
                          <a:pt x="46661" y="32795"/>
                        </a:cubicBezTo>
                        <a:lnTo>
                          <a:pt x="71784" y="32139"/>
                        </a:lnTo>
                        <a:lnTo>
                          <a:pt x="86112" y="31178"/>
                        </a:lnTo>
                        <a:cubicBezTo>
                          <a:pt x="86112" y="31178"/>
                          <a:pt x="84429" y="25086"/>
                          <a:pt x="76508" y="17294"/>
                        </a:cubicBezTo>
                        <a:cubicBezTo>
                          <a:pt x="68577" y="9493"/>
                          <a:pt x="54397" y="0"/>
                          <a:pt x="54397" y="0"/>
                        </a:cubicBezTo>
                        <a:cubicBezTo>
                          <a:pt x="54397" y="0"/>
                          <a:pt x="70240" y="5731"/>
                          <a:pt x="80149" y="13495"/>
                        </a:cubicBezTo>
                        <a:cubicBezTo>
                          <a:pt x="90068" y="21250"/>
                          <a:pt x="94052" y="31039"/>
                          <a:pt x="94052" y="31039"/>
                        </a:cubicBezTo>
                        <a:lnTo>
                          <a:pt x="118500" y="34422"/>
                        </a:lnTo>
                        <a:cubicBezTo>
                          <a:pt x="118500" y="34422"/>
                          <a:pt x="123852" y="30189"/>
                          <a:pt x="134667" y="23903"/>
                        </a:cubicBezTo>
                        <a:cubicBezTo>
                          <a:pt x="145481" y="17608"/>
                          <a:pt x="161750" y="9271"/>
                          <a:pt x="161750" y="9271"/>
                        </a:cubicBezTo>
                        <a:lnTo>
                          <a:pt x="170744" y="19337"/>
                        </a:lnTo>
                        <a:cubicBezTo>
                          <a:pt x="170744" y="19337"/>
                          <a:pt x="153930" y="23950"/>
                          <a:pt x="141821" y="29338"/>
                        </a:cubicBezTo>
                        <a:cubicBezTo>
                          <a:pt x="129722" y="34737"/>
                          <a:pt x="122327" y="40902"/>
                          <a:pt x="122327" y="40902"/>
                        </a:cubicBezTo>
                        <a:lnTo>
                          <a:pt x="126671" y="58011"/>
                        </a:lnTo>
                        <a:cubicBezTo>
                          <a:pt x="126671" y="58011"/>
                          <a:pt x="139898" y="55598"/>
                          <a:pt x="153884" y="59268"/>
                        </a:cubicBezTo>
                        <a:cubicBezTo>
                          <a:pt x="167878" y="62938"/>
                          <a:pt x="184525" y="71007"/>
                          <a:pt x="184525" y="71007"/>
                        </a:cubicBezTo>
                        <a:cubicBezTo>
                          <a:pt x="184525" y="71007"/>
                          <a:pt x="167194" y="64814"/>
                          <a:pt x="153190" y="63076"/>
                        </a:cubicBezTo>
                        <a:cubicBezTo>
                          <a:pt x="139177" y="61329"/>
                          <a:pt x="127568" y="63215"/>
                          <a:pt x="127568" y="63215"/>
                        </a:cubicBezTo>
                        <a:lnTo>
                          <a:pt x="133206" y="90298"/>
                        </a:lnTo>
                        <a:cubicBezTo>
                          <a:pt x="133206" y="90298"/>
                          <a:pt x="140121" y="91093"/>
                          <a:pt x="146314" y="98238"/>
                        </a:cubicBezTo>
                        <a:cubicBezTo>
                          <a:pt x="152507" y="105384"/>
                          <a:pt x="157978" y="118870"/>
                          <a:pt x="157978" y="118870"/>
                        </a:cubicBezTo>
                        <a:cubicBezTo>
                          <a:pt x="157978" y="118870"/>
                          <a:pt x="149438" y="106751"/>
                          <a:pt x="143494" y="100752"/>
                        </a:cubicBezTo>
                        <a:cubicBezTo>
                          <a:pt x="137551" y="94763"/>
                          <a:pt x="134186" y="94901"/>
                          <a:pt x="134186" y="94901"/>
                        </a:cubicBezTo>
                        <a:lnTo>
                          <a:pt x="131099" y="146747"/>
                        </a:lnTo>
                        <a:cubicBezTo>
                          <a:pt x="131099" y="146747"/>
                          <a:pt x="129417" y="111041"/>
                          <a:pt x="127245" y="93006"/>
                        </a:cubicBezTo>
                        <a:cubicBezTo>
                          <a:pt x="125609" y="79400"/>
                          <a:pt x="124055" y="74520"/>
                          <a:pt x="124055" y="74520"/>
                        </a:cubicBezTo>
                        <a:cubicBezTo>
                          <a:pt x="124055" y="74520"/>
                          <a:pt x="119018" y="77736"/>
                          <a:pt x="113389" y="84226"/>
                        </a:cubicBezTo>
                        <a:cubicBezTo>
                          <a:pt x="107769" y="90705"/>
                          <a:pt x="102620" y="99745"/>
                          <a:pt x="102620" y="99745"/>
                        </a:cubicBezTo>
                        <a:cubicBezTo>
                          <a:pt x="102620" y="99745"/>
                          <a:pt x="105550" y="88921"/>
                          <a:pt x="110255" y="81249"/>
                        </a:cubicBezTo>
                        <a:cubicBezTo>
                          <a:pt x="114960" y="73577"/>
                          <a:pt x="121439" y="69057"/>
                          <a:pt x="121439" y="69057"/>
                        </a:cubicBezTo>
                        <a:lnTo>
                          <a:pt x="116208" y="45292"/>
                        </a:lnTo>
                        <a:cubicBezTo>
                          <a:pt x="116208" y="45292"/>
                          <a:pt x="106225" y="52539"/>
                          <a:pt x="98193" y="58862"/>
                        </a:cubicBezTo>
                        <a:cubicBezTo>
                          <a:pt x="90160" y="65193"/>
                          <a:pt x="83265" y="73309"/>
                          <a:pt x="83265" y="73309"/>
                        </a:cubicBezTo>
                        <a:cubicBezTo>
                          <a:pt x="83265" y="73309"/>
                          <a:pt x="85723" y="84817"/>
                          <a:pt x="84512" y="98201"/>
                        </a:cubicBezTo>
                        <a:cubicBezTo>
                          <a:pt x="83292" y="111595"/>
                          <a:pt x="78393" y="126865"/>
                          <a:pt x="78393" y="126865"/>
                        </a:cubicBezTo>
                        <a:cubicBezTo>
                          <a:pt x="78393" y="126865"/>
                          <a:pt x="80149" y="111937"/>
                          <a:pt x="80085" y="99948"/>
                        </a:cubicBezTo>
                        <a:cubicBezTo>
                          <a:pt x="80020" y="87960"/>
                          <a:pt x="78134" y="78901"/>
                          <a:pt x="78134" y="78901"/>
                        </a:cubicBezTo>
                        <a:cubicBezTo>
                          <a:pt x="78134" y="78901"/>
                          <a:pt x="71960" y="81841"/>
                          <a:pt x="58973" y="95530"/>
                        </a:cubicBezTo>
                        <a:cubicBezTo>
                          <a:pt x="42048" y="113369"/>
                          <a:pt x="11425" y="150907"/>
                          <a:pt x="11425"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85" name="Google Shape;1485;p4"/>
                <p:cNvGrpSpPr/>
                <p:nvPr/>
              </p:nvGrpSpPr>
              <p:grpSpPr>
                <a:xfrm>
                  <a:off x="8950619" y="5493366"/>
                  <a:ext cx="212116" cy="266976"/>
                  <a:chOff x="8950619" y="5493366"/>
                  <a:chExt cx="212116" cy="266976"/>
                </a:xfrm>
              </p:grpSpPr>
              <p:sp>
                <p:nvSpPr>
                  <p:cNvPr id="1486" name="Google Shape;1486;p4"/>
                  <p:cNvSpPr/>
                  <p:nvPr/>
                </p:nvSpPr>
                <p:spPr>
                  <a:xfrm>
                    <a:off x="8954268" y="5493366"/>
                    <a:ext cx="208467" cy="266976"/>
                  </a:xfrm>
                  <a:custGeom>
                    <a:avLst/>
                    <a:gdLst/>
                    <a:ahLst/>
                    <a:cxnLst/>
                    <a:rect l="l" t="t" r="r" b="b"/>
                    <a:pathLst>
                      <a:path w="208467" h="266976" extrusionOk="0">
                        <a:moveTo>
                          <a:pt x="32373" y="107990"/>
                        </a:moveTo>
                        <a:cubicBezTo>
                          <a:pt x="32373" y="107990"/>
                          <a:pt x="14237" y="73513"/>
                          <a:pt x="21697" y="45884"/>
                        </a:cubicBezTo>
                        <a:cubicBezTo>
                          <a:pt x="33463" y="2366"/>
                          <a:pt x="56960" y="0"/>
                          <a:pt x="56960" y="0"/>
                        </a:cubicBezTo>
                        <a:cubicBezTo>
                          <a:pt x="56960" y="0"/>
                          <a:pt x="48595" y="31141"/>
                          <a:pt x="72018" y="36807"/>
                        </a:cubicBezTo>
                        <a:cubicBezTo>
                          <a:pt x="84173" y="39755"/>
                          <a:pt x="101319" y="28904"/>
                          <a:pt x="101319" y="28904"/>
                        </a:cubicBezTo>
                        <a:cubicBezTo>
                          <a:pt x="101319" y="28904"/>
                          <a:pt x="113844" y="38914"/>
                          <a:pt x="127302" y="39367"/>
                        </a:cubicBezTo>
                        <a:cubicBezTo>
                          <a:pt x="140761" y="39829"/>
                          <a:pt x="155162" y="30725"/>
                          <a:pt x="155162" y="30725"/>
                        </a:cubicBezTo>
                        <a:cubicBezTo>
                          <a:pt x="155162" y="30725"/>
                          <a:pt x="155319" y="47363"/>
                          <a:pt x="149450" y="62670"/>
                        </a:cubicBezTo>
                        <a:cubicBezTo>
                          <a:pt x="143589" y="77977"/>
                          <a:pt x="131702" y="91943"/>
                          <a:pt x="131702" y="91943"/>
                        </a:cubicBezTo>
                        <a:cubicBezTo>
                          <a:pt x="131702" y="91943"/>
                          <a:pt x="141213" y="91916"/>
                          <a:pt x="150032" y="93099"/>
                        </a:cubicBezTo>
                        <a:cubicBezTo>
                          <a:pt x="158850" y="94291"/>
                          <a:pt x="166984" y="96685"/>
                          <a:pt x="166984" y="96685"/>
                        </a:cubicBezTo>
                        <a:cubicBezTo>
                          <a:pt x="166984" y="96685"/>
                          <a:pt x="164904" y="104819"/>
                          <a:pt x="161179" y="111087"/>
                        </a:cubicBezTo>
                        <a:cubicBezTo>
                          <a:pt x="157445" y="117354"/>
                          <a:pt x="152065" y="121763"/>
                          <a:pt x="152065" y="121763"/>
                        </a:cubicBezTo>
                        <a:cubicBezTo>
                          <a:pt x="152065" y="121763"/>
                          <a:pt x="170423" y="133400"/>
                          <a:pt x="184528" y="145296"/>
                        </a:cubicBezTo>
                        <a:cubicBezTo>
                          <a:pt x="198624" y="157193"/>
                          <a:pt x="208468" y="169348"/>
                          <a:pt x="208468" y="169348"/>
                        </a:cubicBezTo>
                        <a:cubicBezTo>
                          <a:pt x="208468" y="169348"/>
                          <a:pt x="190989" y="178942"/>
                          <a:pt x="174859" y="183675"/>
                        </a:cubicBezTo>
                        <a:cubicBezTo>
                          <a:pt x="158730" y="188408"/>
                          <a:pt x="143940" y="188287"/>
                          <a:pt x="143940" y="188287"/>
                        </a:cubicBezTo>
                        <a:cubicBezTo>
                          <a:pt x="143940" y="188287"/>
                          <a:pt x="147481" y="194545"/>
                          <a:pt x="149126" y="200729"/>
                        </a:cubicBezTo>
                        <a:cubicBezTo>
                          <a:pt x="150771" y="206912"/>
                          <a:pt x="150512" y="213022"/>
                          <a:pt x="150512" y="213022"/>
                        </a:cubicBezTo>
                        <a:cubicBezTo>
                          <a:pt x="150512" y="213022"/>
                          <a:pt x="137479" y="211997"/>
                          <a:pt x="125971" y="206478"/>
                        </a:cubicBezTo>
                        <a:cubicBezTo>
                          <a:pt x="114454" y="200951"/>
                          <a:pt x="104452" y="190921"/>
                          <a:pt x="104452" y="190921"/>
                        </a:cubicBezTo>
                        <a:cubicBezTo>
                          <a:pt x="104452" y="190921"/>
                          <a:pt x="111866" y="213734"/>
                          <a:pt x="112808" y="232748"/>
                        </a:cubicBezTo>
                        <a:cubicBezTo>
                          <a:pt x="113752" y="251762"/>
                          <a:pt x="108233" y="266976"/>
                          <a:pt x="108233" y="266976"/>
                        </a:cubicBezTo>
                        <a:cubicBezTo>
                          <a:pt x="108233" y="266976"/>
                          <a:pt x="96272" y="247592"/>
                          <a:pt x="83452" y="238553"/>
                        </a:cubicBezTo>
                        <a:cubicBezTo>
                          <a:pt x="70631" y="229503"/>
                          <a:pt x="56941" y="230798"/>
                          <a:pt x="56941" y="230798"/>
                        </a:cubicBezTo>
                        <a:cubicBezTo>
                          <a:pt x="56941" y="230798"/>
                          <a:pt x="58319" y="201967"/>
                          <a:pt x="25264" y="198178"/>
                        </a:cubicBezTo>
                        <a:cubicBezTo>
                          <a:pt x="12158" y="196680"/>
                          <a:pt x="6722" y="207606"/>
                          <a:pt x="6722" y="207606"/>
                        </a:cubicBezTo>
                        <a:cubicBezTo>
                          <a:pt x="6722" y="207606"/>
                          <a:pt x="-4139" y="185274"/>
                          <a:pt x="1750" y="159993"/>
                        </a:cubicBezTo>
                        <a:cubicBezTo>
                          <a:pt x="7637" y="134713"/>
                          <a:pt x="32373" y="107990"/>
                          <a:pt x="32373"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7" name="Google Shape;1487;p4"/>
                  <p:cNvSpPr/>
                  <p:nvPr/>
                </p:nvSpPr>
                <p:spPr>
                  <a:xfrm>
                    <a:off x="8950619" y="5529813"/>
                    <a:ext cx="189119" cy="181456"/>
                  </a:xfrm>
                  <a:custGeom>
                    <a:avLst/>
                    <a:gdLst/>
                    <a:ahLst/>
                    <a:cxnLst/>
                    <a:rect l="l" t="t" r="r" b="b"/>
                    <a:pathLst>
                      <a:path w="189119" h="181456" extrusionOk="0">
                        <a:moveTo>
                          <a:pt x="189119" y="128113"/>
                        </a:moveTo>
                        <a:cubicBezTo>
                          <a:pt x="189119" y="128113"/>
                          <a:pt x="139224" y="120265"/>
                          <a:pt x="116199" y="111068"/>
                        </a:cubicBezTo>
                        <a:cubicBezTo>
                          <a:pt x="103350" y="105938"/>
                          <a:pt x="95262" y="101437"/>
                          <a:pt x="95262" y="101437"/>
                        </a:cubicBezTo>
                        <a:cubicBezTo>
                          <a:pt x="95262" y="101437"/>
                          <a:pt x="98026" y="107334"/>
                          <a:pt x="107538" y="120044"/>
                        </a:cubicBezTo>
                        <a:cubicBezTo>
                          <a:pt x="117049" y="132744"/>
                          <a:pt x="133308" y="152257"/>
                          <a:pt x="133308" y="152257"/>
                        </a:cubicBezTo>
                        <a:cubicBezTo>
                          <a:pt x="133308" y="152257"/>
                          <a:pt x="115237" y="137421"/>
                          <a:pt x="104025" y="124221"/>
                        </a:cubicBezTo>
                        <a:cubicBezTo>
                          <a:pt x="92804" y="111022"/>
                          <a:pt x="88431" y="99459"/>
                          <a:pt x="88431" y="99459"/>
                        </a:cubicBezTo>
                        <a:cubicBezTo>
                          <a:pt x="88431" y="99459"/>
                          <a:pt x="76683" y="95937"/>
                          <a:pt x="66164" y="90613"/>
                        </a:cubicBezTo>
                        <a:cubicBezTo>
                          <a:pt x="55636" y="85279"/>
                          <a:pt x="46356" y="78152"/>
                          <a:pt x="46356" y="78152"/>
                        </a:cubicBezTo>
                        <a:lnTo>
                          <a:pt x="56163" y="110135"/>
                        </a:lnTo>
                        <a:cubicBezTo>
                          <a:pt x="56163" y="110135"/>
                          <a:pt x="63604" y="110402"/>
                          <a:pt x="73781" y="117872"/>
                        </a:cubicBezTo>
                        <a:cubicBezTo>
                          <a:pt x="83949" y="125340"/>
                          <a:pt x="96852" y="140000"/>
                          <a:pt x="96852" y="140000"/>
                        </a:cubicBezTo>
                        <a:cubicBezTo>
                          <a:pt x="96852" y="140000"/>
                          <a:pt x="82830" y="129259"/>
                          <a:pt x="73670" y="123380"/>
                        </a:cubicBezTo>
                        <a:cubicBezTo>
                          <a:pt x="64500" y="117501"/>
                          <a:pt x="60174" y="116476"/>
                          <a:pt x="60174" y="116476"/>
                        </a:cubicBezTo>
                        <a:lnTo>
                          <a:pt x="73531" y="144964"/>
                        </a:lnTo>
                        <a:lnTo>
                          <a:pt x="92720" y="181456"/>
                        </a:lnTo>
                        <a:lnTo>
                          <a:pt x="70019" y="148301"/>
                        </a:lnTo>
                        <a:cubicBezTo>
                          <a:pt x="70019" y="148301"/>
                          <a:pt x="66765" y="150981"/>
                          <a:pt x="66118" y="159235"/>
                        </a:cubicBezTo>
                        <a:cubicBezTo>
                          <a:pt x="65480" y="167490"/>
                          <a:pt x="67449" y="181318"/>
                          <a:pt x="67449" y="181318"/>
                        </a:cubicBezTo>
                        <a:cubicBezTo>
                          <a:pt x="67449" y="181318"/>
                          <a:pt x="62873" y="167018"/>
                          <a:pt x="62670" y="157156"/>
                        </a:cubicBezTo>
                        <a:cubicBezTo>
                          <a:pt x="62467" y="147283"/>
                          <a:pt x="66636" y="141839"/>
                          <a:pt x="66636" y="141839"/>
                        </a:cubicBezTo>
                        <a:lnTo>
                          <a:pt x="56209" y="118971"/>
                        </a:lnTo>
                        <a:lnTo>
                          <a:pt x="49729" y="106160"/>
                        </a:lnTo>
                        <a:cubicBezTo>
                          <a:pt x="49729" y="106160"/>
                          <a:pt x="44775" y="110079"/>
                          <a:pt x="40699" y="120432"/>
                        </a:cubicBezTo>
                        <a:cubicBezTo>
                          <a:pt x="36623" y="130775"/>
                          <a:pt x="33424" y="147533"/>
                          <a:pt x="33424" y="147533"/>
                        </a:cubicBezTo>
                        <a:cubicBezTo>
                          <a:pt x="33424" y="147533"/>
                          <a:pt x="32509" y="130710"/>
                          <a:pt x="35781" y="118555"/>
                        </a:cubicBezTo>
                        <a:cubicBezTo>
                          <a:pt x="39044" y="106391"/>
                          <a:pt x="46494" y="98904"/>
                          <a:pt x="46494" y="98904"/>
                        </a:cubicBezTo>
                        <a:lnTo>
                          <a:pt x="40061" y="75075"/>
                        </a:lnTo>
                        <a:cubicBezTo>
                          <a:pt x="40061" y="75075"/>
                          <a:pt x="34071" y="71803"/>
                          <a:pt x="24052" y="64306"/>
                        </a:cubicBezTo>
                        <a:cubicBezTo>
                          <a:pt x="14041" y="56810"/>
                          <a:pt x="0" y="45089"/>
                          <a:pt x="0" y="45089"/>
                        </a:cubicBezTo>
                        <a:lnTo>
                          <a:pt x="5759" y="32879"/>
                        </a:lnTo>
                        <a:cubicBezTo>
                          <a:pt x="5759" y="32879"/>
                          <a:pt x="16574" y="46559"/>
                          <a:pt x="26270" y="55589"/>
                        </a:cubicBezTo>
                        <a:cubicBezTo>
                          <a:pt x="35957" y="64630"/>
                          <a:pt x="44525" y="69029"/>
                          <a:pt x="44525" y="69029"/>
                        </a:cubicBezTo>
                        <a:lnTo>
                          <a:pt x="58576" y="58335"/>
                        </a:lnTo>
                        <a:cubicBezTo>
                          <a:pt x="58576" y="58335"/>
                          <a:pt x="51190" y="47104"/>
                          <a:pt x="49101" y="32795"/>
                        </a:cubicBezTo>
                        <a:cubicBezTo>
                          <a:pt x="47012" y="18477"/>
                          <a:pt x="47936" y="0"/>
                          <a:pt x="47936" y="0"/>
                        </a:cubicBezTo>
                        <a:cubicBezTo>
                          <a:pt x="47936" y="0"/>
                          <a:pt x="49008" y="18376"/>
                          <a:pt x="52872" y="31954"/>
                        </a:cubicBezTo>
                        <a:cubicBezTo>
                          <a:pt x="56745" y="45523"/>
                          <a:pt x="63021" y="55479"/>
                          <a:pt x="63021" y="55479"/>
                        </a:cubicBezTo>
                        <a:lnTo>
                          <a:pt x="85741" y="39709"/>
                        </a:lnTo>
                        <a:cubicBezTo>
                          <a:pt x="85741" y="39709"/>
                          <a:pt x="83773" y="33027"/>
                          <a:pt x="87932" y="24532"/>
                        </a:cubicBezTo>
                        <a:cubicBezTo>
                          <a:pt x="92083" y="16037"/>
                          <a:pt x="102361" y="5731"/>
                          <a:pt x="102361" y="5731"/>
                        </a:cubicBezTo>
                        <a:cubicBezTo>
                          <a:pt x="102361" y="5731"/>
                          <a:pt x="94541" y="18329"/>
                          <a:pt x="91352" y="26149"/>
                        </a:cubicBezTo>
                        <a:cubicBezTo>
                          <a:pt x="88154" y="33960"/>
                          <a:pt x="89596" y="37001"/>
                          <a:pt x="89596" y="37001"/>
                        </a:cubicBezTo>
                        <a:lnTo>
                          <a:pt x="138530" y="19577"/>
                        </a:lnTo>
                        <a:cubicBezTo>
                          <a:pt x="138530" y="19577"/>
                          <a:pt x="106317" y="35087"/>
                          <a:pt x="90567" y="44128"/>
                        </a:cubicBezTo>
                        <a:cubicBezTo>
                          <a:pt x="78680" y="50959"/>
                          <a:pt x="74798" y="54295"/>
                          <a:pt x="74798" y="54295"/>
                        </a:cubicBezTo>
                        <a:cubicBezTo>
                          <a:pt x="74798" y="54295"/>
                          <a:pt x="79734" y="57679"/>
                          <a:pt x="87895" y="60313"/>
                        </a:cubicBezTo>
                        <a:cubicBezTo>
                          <a:pt x="96057" y="62956"/>
                          <a:pt x="106391" y="64167"/>
                          <a:pt x="106391" y="64167"/>
                        </a:cubicBezTo>
                        <a:cubicBezTo>
                          <a:pt x="106391" y="64167"/>
                          <a:pt x="95290" y="65693"/>
                          <a:pt x="86389" y="64362"/>
                        </a:cubicBezTo>
                        <a:cubicBezTo>
                          <a:pt x="77487" y="63030"/>
                          <a:pt x="70795" y="58834"/>
                          <a:pt x="70795" y="58834"/>
                        </a:cubicBezTo>
                        <a:lnTo>
                          <a:pt x="50959" y="72939"/>
                        </a:lnTo>
                        <a:cubicBezTo>
                          <a:pt x="50959" y="72939"/>
                          <a:pt x="61533" y="79299"/>
                          <a:pt x="70499" y="84216"/>
                        </a:cubicBezTo>
                        <a:cubicBezTo>
                          <a:pt x="79456" y="89134"/>
                          <a:pt x="89624" y="92313"/>
                          <a:pt x="89624" y="92313"/>
                        </a:cubicBezTo>
                        <a:cubicBezTo>
                          <a:pt x="89624" y="92313"/>
                          <a:pt x="99256" y="85547"/>
                          <a:pt x="112048" y="81434"/>
                        </a:cubicBezTo>
                        <a:cubicBezTo>
                          <a:pt x="124850" y="77330"/>
                          <a:pt x="140823" y="75870"/>
                          <a:pt x="140823" y="75870"/>
                        </a:cubicBezTo>
                        <a:cubicBezTo>
                          <a:pt x="140823" y="75870"/>
                          <a:pt x="126403" y="80085"/>
                          <a:pt x="115394" y="84826"/>
                        </a:cubicBezTo>
                        <a:cubicBezTo>
                          <a:pt x="104376" y="89577"/>
                          <a:pt x="96778" y="94855"/>
                          <a:pt x="96778" y="94855"/>
                        </a:cubicBezTo>
                        <a:cubicBezTo>
                          <a:pt x="96778" y="94855"/>
                          <a:pt x="101890" y="99385"/>
                          <a:pt x="119573" y="105993"/>
                        </a:cubicBezTo>
                        <a:cubicBezTo>
                          <a:pt x="14260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88" name="Google Shape;1488;p4"/>
                <p:cNvGrpSpPr/>
                <p:nvPr/>
              </p:nvGrpSpPr>
              <p:grpSpPr>
                <a:xfrm>
                  <a:off x="8666579" y="3827661"/>
                  <a:ext cx="307915" cy="238520"/>
                  <a:chOff x="8666579" y="3827661"/>
                  <a:chExt cx="307915" cy="238520"/>
                </a:xfrm>
              </p:grpSpPr>
              <p:sp>
                <p:nvSpPr>
                  <p:cNvPr id="1489" name="Google Shape;1489;p4"/>
                  <p:cNvSpPr/>
                  <p:nvPr/>
                </p:nvSpPr>
                <p:spPr>
                  <a:xfrm>
                    <a:off x="8666579" y="3827661"/>
                    <a:ext cx="307915" cy="238520"/>
                  </a:xfrm>
                  <a:custGeom>
                    <a:avLst/>
                    <a:gdLst/>
                    <a:ahLst/>
                    <a:cxnLst/>
                    <a:rect l="l" t="t" r="r" b="b"/>
                    <a:pathLst>
                      <a:path w="307915" h="238520" extrusionOk="0">
                        <a:moveTo>
                          <a:pt x="188731" y="45658"/>
                        </a:moveTo>
                        <a:cubicBezTo>
                          <a:pt x="188731" y="45658"/>
                          <a:pt x="229855" y="29251"/>
                          <a:pt x="260210" y="41147"/>
                        </a:cubicBezTo>
                        <a:cubicBezTo>
                          <a:pt x="308017" y="59883"/>
                          <a:pt x="307915" y="86920"/>
                          <a:pt x="307915" y="86920"/>
                        </a:cubicBezTo>
                        <a:cubicBezTo>
                          <a:pt x="307915" y="86920"/>
                          <a:pt x="273706" y="73563"/>
                          <a:pt x="264517" y="99528"/>
                        </a:cubicBezTo>
                        <a:cubicBezTo>
                          <a:pt x="259748" y="113005"/>
                          <a:pt x="269990" y="133848"/>
                          <a:pt x="269990" y="133848"/>
                        </a:cubicBezTo>
                        <a:cubicBezTo>
                          <a:pt x="269990" y="133848"/>
                          <a:pt x="257188" y="146863"/>
                          <a:pt x="255080" y="162124"/>
                        </a:cubicBezTo>
                        <a:cubicBezTo>
                          <a:pt x="252973" y="177394"/>
                          <a:pt x="261560" y="194892"/>
                          <a:pt x="261560" y="194892"/>
                        </a:cubicBezTo>
                        <a:cubicBezTo>
                          <a:pt x="261560" y="194892"/>
                          <a:pt x="242731" y="193025"/>
                          <a:pt x="226121" y="184475"/>
                        </a:cubicBezTo>
                        <a:cubicBezTo>
                          <a:pt x="209510" y="175915"/>
                          <a:pt x="195128" y="160673"/>
                          <a:pt x="195128" y="160673"/>
                        </a:cubicBezTo>
                        <a:cubicBezTo>
                          <a:pt x="195128" y="160673"/>
                          <a:pt x="194028" y="171497"/>
                          <a:pt x="191643" y="181387"/>
                        </a:cubicBezTo>
                        <a:cubicBezTo>
                          <a:pt x="189258" y="191287"/>
                          <a:pt x="185588" y="200244"/>
                          <a:pt x="185588" y="200244"/>
                        </a:cubicBezTo>
                        <a:cubicBezTo>
                          <a:pt x="185588" y="200244"/>
                          <a:pt x="176632" y="196879"/>
                          <a:pt x="169995" y="191860"/>
                        </a:cubicBezTo>
                        <a:cubicBezTo>
                          <a:pt x="163349" y="186850"/>
                          <a:pt x="159005" y="180185"/>
                          <a:pt x="159005" y="180185"/>
                        </a:cubicBezTo>
                        <a:cubicBezTo>
                          <a:pt x="159005" y="180185"/>
                          <a:pt x="143670" y="199643"/>
                          <a:pt x="128557" y="214229"/>
                        </a:cubicBezTo>
                        <a:cubicBezTo>
                          <a:pt x="113435" y="228815"/>
                          <a:pt x="98535" y="238520"/>
                          <a:pt x="98535" y="238520"/>
                        </a:cubicBezTo>
                        <a:cubicBezTo>
                          <a:pt x="98535" y="238520"/>
                          <a:pt x="89753" y="217455"/>
                          <a:pt x="86306" y="198515"/>
                        </a:cubicBezTo>
                        <a:cubicBezTo>
                          <a:pt x="82858" y="179576"/>
                          <a:pt x="84743" y="162753"/>
                          <a:pt x="84743" y="162753"/>
                        </a:cubicBezTo>
                        <a:cubicBezTo>
                          <a:pt x="84743" y="162753"/>
                          <a:pt x="77256" y="166015"/>
                          <a:pt x="70065" y="167125"/>
                        </a:cubicBezTo>
                        <a:cubicBezTo>
                          <a:pt x="62883" y="168234"/>
                          <a:pt x="56015" y="167190"/>
                          <a:pt x="56015" y="167190"/>
                        </a:cubicBezTo>
                        <a:cubicBezTo>
                          <a:pt x="56015" y="167190"/>
                          <a:pt x="58705" y="152493"/>
                          <a:pt x="66312" y="140069"/>
                        </a:cubicBezTo>
                        <a:cubicBezTo>
                          <a:pt x="73919" y="127646"/>
                          <a:pt x="86444" y="117497"/>
                          <a:pt x="86444" y="117497"/>
                        </a:cubicBezTo>
                        <a:cubicBezTo>
                          <a:pt x="86444" y="117497"/>
                          <a:pt x="59777" y="123117"/>
                          <a:pt x="38166" y="121860"/>
                        </a:cubicBezTo>
                        <a:cubicBezTo>
                          <a:pt x="16555" y="120603"/>
                          <a:pt x="0" y="112450"/>
                          <a:pt x="0" y="112450"/>
                        </a:cubicBezTo>
                        <a:cubicBezTo>
                          <a:pt x="0" y="112450"/>
                          <a:pt x="23331" y="101219"/>
                          <a:pt x="35079" y="87733"/>
                        </a:cubicBezTo>
                        <a:cubicBezTo>
                          <a:pt x="46818" y="74257"/>
                          <a:pt x="46975" y="58524"/>
                          <a:pt x="46975" y="58524"/>
                        </a:cubicBezTo>
                        <a:cubicBezTo>
                          <a:pt x="46975" y="58524"/>
                          <a:pt x="79410" y="63636"/>
                          <a:pt x="87600" y="26478"/>
                        </a:cubicBezTo>
                        <a:cubicBezTo>
                          <a:pt x="90853" y="11744"/>
                          <a:pt x="79142" y="4220"/>
                          <a:pt x="79142" y="4220"/>
                        </a:cubicBezTo>
                        <a:cubicBezTo>
                          <a:pt x="79142" y="4220"/>
                          <a:pt x="105670" y="-5403"/>
                          <a:pt x="133558" y="4414"/>
                        </a:cubicBezTo>
                        <a:cubicBezTo>
                          <a:pt x="161445" y="14221"/>
                          <a:pt x="188731" y="45658"/>
                          <a:pt x="188731" y="456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0" name="Google Shape;1490;p4"/>
                  <p:cNvSpPr/>
                  <p:nvPr/>
                </p:nvSpPr>
                <p:spPr>
                  <a:xfrm>
                    <a:off x="8724332" y="3835578"/>
                    <a:ext cx="210453" cy="205027"/>
                  </a:xfrm>
                  <a:custGeom>
                    <a:avLst/>
                    <a:gdLst/>
                    <a:ahLst/>
                    <a:cxnLst/>
                    <a:rect l="l" t="t" r="r" b="b"/>
                    <a:pathLst>
                      <a:path w="210453" h="205027" extrusionOk="0">
                        <a:moveTo>
                          <a:pt x="48906" y="205027"/>
                        </a:moveTo>
                        <a:cubicBezTo>
                          <a:pt x="48906" y="205027"/>
                          <a:pt x="63677" y="149206"/>
                          <a:pt x="76803" y="124129"/>
                        </a:cubicBezTo>
                        <a:cubicBezTo>
                          <a:pt x="84123" y="110135"/>
                          <a:pt x="90169" y="101483"/>
                          <a:pt x="90169" y="101483"/>
                        </a:cubicBezTo>
                        <a:cubicBezTo>
                          <a:pt x="90169" y="101483"/>
                          <a:pt x="83172" y="103905"/>
                          <a:pt x="67689" y="113167"/>
                        </a:cubicBezTo>
                        <a:cubicBezTo>
                          <a:pt x="52197" y="122428"/>
                          <a:pt x="28220" y="138540"/>
                          <a:pt x="28220" y="138540"/>
                        </a:cubicBezTo>
                        <a:cubicBezTo>
                          <a:pt x="28220" y="138540"/>
                          <a:pt x="47122" y="119794"/>
                          <a:pt x="63372" y="108656"/>
                        </a:cubicBezTo>
                        <a:cubicBezTo>
                          <a:pt x="79622" y="97508"/>
                          <a:pt x="93210" y="93959"/>
                          <a:pt x="93210" y="93959"/>
                        </a:cubicBezTo>
                        <a:cubicBezTo>
                          <a:pt x="93210" y="93959"/>
                          <a:pt x="98589" y="81009"/>
                          <a:pt x="105855" y="69695"/>
                        </a:cubicBezTo>
                        <a:cubicBezTo>
                          <a:pt x="113120" y="58381"/>
                          <a:pt x="122281" y="48685"/>
                          <a:pt x="122281" y="48685"/>
                        </a:cubicBezTo>
                        <a:lnTo>
                          <a:pt x="84965" y="55923"/>
                        </a:lnTo>
                        <a:cubicBezTo>
                          <a:pt x="84965" y="55923"/>
                          <a:pt x="83773" y="64352"/>
                          <a:pt x="74131" y="75010"/>
                        </a:cubicBezTo>
                        <a:cubicBezTo>
                          <a:pt x="64481" y="85668"/>
                          <a:pt x="46383" y="98553"/>
                          <a:pt x="46383" y="98553"/>
                        </a:cubicBezTo>
                        <a:cubicBezTo>
                          <a:pt x="46383" y="98553"/>
                          <a:pt x="60183" y="83921"/>
                          <a:pt x="67911" y="74206"/>
                        </a:cubicBezTo>
                        <a:cubicBezTo>
                          <a:pt x="75647" y="64500"/>
                          <a:pt x="77321" y="59703"/>
                          <a:pt x="77321" y="59703"/>
                        </a:cubicBezTo>
                        <a:lnTo>
                          <a:pt x="43527" y="71396"/>
                        </a:lnTo>
                        <a:lnTo>
                          <a:pt x="0" y="88755"/>
                        </a:lnTo>
                        <a:lnTo>
                          <a:pt x="40171" y="66996"/>
                        </a:lnTo>
                        <a:cubicBezTo>
                          <a:pt x="40171" y="66996"/>
                          <a:pt x="37528" y="62957"/>
                          <a:pt x="28275" y="61210"/>
                        </a:cubicBezTo>
                        <a:cubicBezTo>
                          <a:pt x="19014" y="59463"/>
                          <a:pt x="3152" y="60008"/>
                          <a:pt x="3152" y="60008"/>
                        </a:cubicBezTo>
                        <a:cubicBezTo>
                          <a:pt x="3152" y="60008"/>
                          <a:pt x="19854" y="56560"/>
                          <a:pt x="31030" y="57549"/>
                        </a:cubicBezTo>
                        <a:cubicBezTo>
                          <a:pt x="42214" y="58529"/>
                          <a:pt x="47881" y="63937"/>
                          <a:pt x="47881" y="63937"/>
                        </a:cubicBezTo>
                        <a:lnTo>
                          <a:pt x="74964" y="54887"/>
                        </a:lnTo>
                        <a:lnTo>
                          <a:pt x="90224" y="49092"/>
                        </a:lnTo>
                        <a:cubicBezTo>
                          <a:pt x="90224" y="49092"/>
                          <a:pt x="86370" y="42973"/>
                          <a:pt x="75158" y="37057"/>
                        </a:cubicBezTo>
                        <a:cubicBezTo>
                          <a:pt x="63945" y="31150"/>
                          <a:pt x="45366" y="25447"/>
                          <a:pt x="45366" y="25447"/>
                        </a:cubicBezTo>
                        <a:cubicBezTo>
                          <a:pt x="45366" y="25447"/>
                          <a:pt x="64491" y="26473"/>
                          <a:pt x="77857" y="31686"/>
                        </a:cubicBezTo>
                        <a:cubicBezTo>
                          <a:pt x="91213" y="36900"/>
                          <a:pt x="98802" y="46300"/>
                          <a:pt x="98802" y="46300"/>
                        </a:cubicBezTo>
                        <a:lnTo>
                          <a:pt x="126504" y="41900"/>
                        </a:lnTo>
                        <a:cubicBezTo>
                          <a:pt x="126504" y="41900"/>
                          <a:pt x="130913" y="35485"/>
                          <a:pt x="140573" y="25012"/>
                        </a:cubicBezTo>
                        <a:cubicBezTo>
                          <a:pt x="150232" y="14540"/>
                          <a:pt x="165142" y="0"/>
                          <a:pt x="165142" y="0"/>
                        </a:cubicBezTo>
                        <a:lnTo>
                          <a:pt x="178267" y="8051"/>
                        </a:lnTo>
                        <a:cubicBezTo>
                          <a:pt x="178267" y="8051"/>
                          <a:pt x="161528" y="18681"/>
                          <a:pt x="150158" y="28599"/>
                        </a:cubicBezTo>
                        <a:cubicBezTo>
                          <a:pt x="138798" y="38517"/>
                          <a:pt x="132818" y="47733"/>
                          <a:pt x="132818" y="47733"/>
                        </a:cubicBezTo>
                        <a:lnTo>
                          <a:pt x="143244" y="65036"/>
                        </a:lnTo>
                        <a:cubicBezTo>
                          <a:pt x="143244" y="65036"/>
                          <a:pt x="156813" y="58011"/>
                          <a:pt x="173239" y="57392"/>
                        </a:cubicBezTo>
                        <a:cubicBezTo>
                          <a:pt x="189673" y="56773"/>
                          <a:pt x="210453" y="60091"/>
                          <a:pt x="210453" y="60091"/>
                        </a:cubicBezTo>
                        <a:cubicBezTo>
                          <a:pt x="210453" y="60091"/>
                          <a:pt x="189553" y="59056"/>
                          <a:pt x="173748" y="61792"/>
                        </a:cubicBezTo>
                        <a:cubicBezTo>
                          <a:pt x="157941" y="64528"/>
                          <a:pt x="145953" y="70444"/>
                          <a:pt x="145953" y="70444"/>
                        </a:cubicBezTo>
                        <a:lnTo>
                          <a:pt x="161093" y="98239"/>
                        </a:lnTo>
                        <a:cubicBezTo>
                          <a:pt x="161093" y="98239"/>
                          <a:pt x="168876" y="96815"/>
                          <a:pt x="177990" y="102592"/>
                        </a:cubicBezTo>
                        <a:cubicBezTo>
                          <a:pt x="187095" y="108360"/>
                          <a:pt x="197531" y="121328"/>
                          <a:pt x="197531" y="121328"/>
                        </a:cubicBezTo>
                        <a:cubicBezTo>
                          <a:pt x="197531" y="121328"/>
                          <a:pt x="184220" y="110883"/>
                          <a:pt x="175762" y="106289"/>
                        </a:cubicBezTo>
                        <a:cubicBezTo>
                          <a:pt x="167296" y="101696"/>
                          <a:pt x="163691" y="102962"/>
                          <a:pt x="163691" y="102962"/>
                        </a:cubicBezTo>
                        <a:lnTo>
                          <a:pt x="177602" y="160789"/>
                        </a:lnTo>
                        <a:cubicBezTo>
                          <a:pt x="177602" y="160789"/>
                          <a:pt x="163876" y="122225"/>
                          <a:pt x="155519" y="103193"/>
                        </a:cubicBezTo>
                        <a:cubicBezTo>
                          <a:pt x="149206" y="88820"/>
                          <a:pt x="145897" y="83995"/>
                          <a:pt x="145897" y="83995"/>
                        </a:cubicBezTo>
                        <a:cubicBezTo>
                          <a:pt x="145897" y="83995"/>
                          <a:pt x="141488" y="89189"/>
                          <a:pt x="137532" y="98155"/>
                        </a:cubicBezTo>
                        <a:cubicBezTo>
                          <a:pt x="133585" y="107122"/>
                          <a:pt x="130997" y="118731"/>
                          <a:pt x="130997" y="118731"/>
                        </a:cubicBezTo>
                        <a:cubicBezTo>
                          <a:pt x="130997" y="118731"/>
                          <a:pt x="130581" y="105911"/>
                          <a:pt x="133141" y="95946"/>
                        </a:cubicBezTo>
                        <a:cubicBezTo>
                          <a:pt x="135702" y="85973"/>
                          <a:pt x="141238" y="78874"/>
                          <a:pt x="141238" y="78874"/>
                        </a:cubicBezTo>
                        <a:lnTo>
                          <a:pt x="127632" y="54564"/>
                        </a:lnTo>
                        <a:cubicBezTo>
                          <a:pt x="127632" y="54564"/>
                          <a:pt x="119193" y="65822"/>
                          <a:pt x="112566" y="75417"/>
                        </a:cubicBezTo>
                        <a:cubicBezTo>
                          <a:pt x="105947" y="85011"/>
                          <a:pt x="101150" y="96187"/>
                          <a:pt x="101150" y="96187"/>
                        </a:cubicBezTo>
                        <a:cubicBezTo>
                          <a:pt x="101150" y="96187"/>
                          <a:pt x="107657" y="107981"/>
                          <a:pt x="110800" y="123048"/>
                        </a:cubicBezTo>
                        <a:cubicBezTo>
                          <a:pt x="113934" y="138124"/>
                          <a:pt x="113693" y="156472"/>
                          <a:pt x="113693" y="156472"/>
                        </a:cubicBezTo>
                        <a:cubicBezTo>
                          <a:pt x="113693" y="156472"/>
                          <a:pt x="110634" y="139547"/>
                          <a:pt x="106567" y="126431"/>
                        </a:cubicBezTo>
                        <a:cubicBezTo>
                          <a:pt x="102509" y="113324"/>
                          <a:pt x="97434" y="104016"/>
                          <a:pt x="97434" y="104016"/>
                        </a:cubicBezTo>
                        <a:cubicBezTo>
                          <a:pt x="97434" y="104016"/>
                          <a:pt x="91713" y="109284"/>
                          <a:pt x="82145" y="128594"/>
                        </a:cubicBezTo>
                        <a:cubicBezTo>
                          <a:pt x="69695" y="153745"/>
                          <a:pt x="48906" y="205027"/>
                          <a:pt x="48906" y="20502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91" name="Google Shape;1491;p4"/>
                <p:cNvGrpSpPr/>
                <p:nvPr/>
              </p:nvGrpSpPr>
              <p:grpSpPr>
                <a:xfrm>
                  <a:off x="9204718" y="3877432"/>
                  <a:ext cx="170550" cy="237056"/>
                  <a:chOff x="9204718" y="3877432"/>
                  <a:chExt cx="170550" cy="237056"/>
                </a:xfrm>
              </p:grpSpPr>
              <p:sp>
                <p:nvSpPr>
                  <p:cNvPr id="1492" name="Google Shape;1492;p4"/>
                  <p:cNvSpPr/>
                  <p:nvPr/>
                </p:nvSpPr>
                <p:spPr>
                  <a:xfrm>
                    <a:off x="9204718" y="3877432"/>
                    <a:ext cx="170550" cy="237056"/>
                  </a:xfrm>
                  <a:custGeom>
                    <a:avLst/>
                    <a:gdLst/>
                    <a:ahLst/>
                    <a:cxnLst/>
                    <a:rect l="l" t="t" r="r" b="b"/>
                    <a:pathLst>
                      <a:path w="170550" h="237056" extrusionOk="0">
                        <a:moveTo>
                          <a:pt x="51773" y="163155"/>
                        </a:moveTo>
                        <a:cubicBezTo>
                          <a:pt x="51773" y="163155"/>
                          <a:pt x="25392" y="165364"/>
                          <a:pt x="13034" y="144502"/>
                        </a:cubicBezTo>
                        <a:cubicBezTo>
                          <a:pt x="-6433" y="111650"/>
                          <a:pt x="1674" y="86342"/>
                          <a:pt x="1674" y="86342"/>
                        </a:cubicBezTo>
                        <a:cubicBezTo>
                          <a:pt x="1674" y="86342"/>
                          <a:pt x="15622" y="109802"/>
                          <a:pt x="28156" y="88422"/>
                        </a:cubicBezTo>
                        <a:cubicBezTo>
                          <a:pt x="34673" y="77321"/>
                          <a:pt x="35514" y="54508"/>
                          <a:pt x="35514" y="54508"/>
                        </a:cubicBezTo>
                        <a:cubicBezTo>
                          <a:pt x="35514" y="54508"/>
                          <a:pt x="46134" y="46402"/>
                          <a:pt x="51773" y="32777"/>
                        </a:cubicBezTo>
                        <a:cubicBezTo>
                          <a:pt x="57412" y="19152"/>
                          <a:pt x="58151" y="0"/>
                          <a:pt x="58151" y="0"/>
                        </a:cubicBezTo>
                        <a:cubicBezTo>
                          <a:pt x="58151" y="0"/>
                          <a:pt x="67394" y="7774"/>
                          <a:pt x="73588" y="21112"/>
                        </a:cubicBezTo>
                        <a:cubicBezTo>
                          <a:pt x="79688" y="34441"/>
                          <a:pt x="82738" y="53334"/>
                          <a:pt x="82738" y="53334"/>
                        </a:cubicBezTo>
                        <a:cubicBezTo>
                          <a:pt x="82738" y="53334"/>
                          <a:pt x="86528" y="43536"/>
                          <a:pt x="90688" y="35032"/>
                        </a:cubicBezTo>
                        <a:cubicBezTo>
                          <a:pt x="94940" y="26519"/>
                          <a:pt x="99469" y="19300"/>
                          <a:pt x="99469" y="19300"/>
                        </a:cubicBezTo>
                        <a:cubicBezTo>
                          <a:pt x="99469" y="19300"/>
                          <a:pt x="103166" y="25317"/>
                          <a:pt x="105200" y="32148"/>
                        </a:cubicBezTo>
                        <a:cubicBezTo>
                          <a:pt x="107140" y="38970"/>
                          <a:pt x="107418" y="46605"/>
                          <a:pt x="107418" y="46605"/>
                        </a:cubicBezTo>
                        <a:cubicBezTo>
                          <a:pt x="107418" y="46605"/>
                          <a:pt x="121283" y="33276"/>
                          <a:pt x="133484" y="24449"/>
                        </a:cubicBezTo>
                        <a:cubicBezTo>
                          <a:pt x="145778" y="15621"/>
                          <a:pt x="156500" y="11295"/>
                          <a:pt x="156500" y="11295"/>
                        </a:cubicBezTo>
                        <a:cubicBezTo>
                          <a:pt x="156500" y="11295"/>
                          <a:pt x="154837" y="33849"/>
                          <a:pt x="150954" y="52696"/>
                        </a:cubicBezTo>
                        <a:cubicBezTo>
                          <a:pt x="147164" y="71553"/>
                          <a:pt x="141157" y="86703"/>
                          <a:pt x="141157" y="86703"/>
                        </a:cubicBezTo>
                        <a:cubicBezTo>
                          <a:pt x="141157" y="86703"/>
                          <a:pt x="146055" y="86046"/>
                          <a:pt x="150122" y="87304"/>
                        </a:cubicBezTo>
                        <a:cubicBezTo>
                          <a:pt x="154189" y="88570"/>
                          <a:pt x="157517" y="91750"/>
                          <a:pt x="157517" y="91750"/>
                        </a:cubicBezTo>
                        <a:cubicBezTo>
                          <a:pt x="157517" y="91750"/>
                          <a:pt x="151694" y="104653"/>
                          <a:pt x="144022" y="113860"/>
                        </a:cubicBezTo>
                        <a:cubicBezTo>
                          <a:pt x="136350" y="123075"/>
                          <a:pt x="126737" y="128575"/>
                          <a:pt x="126737" y="128575"/>
                        </a:cubicBezTo>
                        <a:cubicBezTo>
                          <a:pt x="126737" y="128575"/>
                          <a:pt x="142450" y="131838"/>
                          <a:pt x="153357" y="139935"/>
                        </a:cubicBezTo>
                        <a:cubicBezTo>
                          <a:pt x="164265" y="148032"/>
                          <a:pt x="170550" y="160964"/>
                          <a:pt x="170550" y="160964"/>
                        </a:cubicBezTo>
                        <a:cubicBezTo>
                          <a:pt x="170550" y="160964"/>
                          <a:pt x="155022" y="164023"/>
                          <a:pt x="144854" y="172897"/>
                        </a:cubicBezTo>
                        <a:cubicBezTo>
                          <a:pt x="134686" y="181771"/>
                          <a:pt x="129879" y="196458"/>
                          <a:pt x="129879" y="196458"/>
                        </a:cubicBezTo>
                        <a:cubicBezTo>
                          <a:pt x="129879" y="196458"/>
                          <a:pt x="114443" y="181290"/>
                          <a:pt x="99099" y="213494"/>
                        </a:cubicBezTo>
                        <a:cubicBezTo>
                          <a:pt x="92998" y="226250"/>
                          <a:pt x="96880" y="237055"/>
                          <a:pt x="96880" y="237055"/>
                        </a:cubicBezTo>
                        <a:cubicBezTo>
                          <a:pt x="96880" y="237055"/>
                          <a:pt x="80150" y="237573"/>
                          <a:pt x="68411" y="219456"/>
                        </a:cubicBezTo>
                        <a:cubicBezTo>
                          <a:pt x="56765" y="201339"/>
                          <a:pt x="51773" y="163155"/>
                          <a:pt x="51773"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3" name="Google Shape;1493;p4"/>
                  <p:cNvSpPr/>
                  <p:nvPr/>
                </p:nvSpPr>
                <p:spPr>
                  <a:xfrm>
                    <a:off x="9221561" y="3910098"/>
                    <a:ext cx="127734" cy="169412"/>
                  </a:xfrm>
                  <a:custGeom>
                    <a:avLst/>
                    <a:gdLst/>
                    <a:ahLst/>
                    <a:cxnLst/>
                    <a:rect l="l" t="t" r="r" b="b"/>
                    <a:pathLst>
                      <a:path w="127734" h="169412" extrusionOk="0">
                        <a:moveTo>
                          <a:pt x="127734" y="0"/>
                        </a:moveTo>
                        <a:cubicBezTo>
                          <a:pt x="127734" y="0"/>
                          <a:pt x="103424" y="47576"/>
                          <a:pt x="89097" y="66876"/>
                        </a:cubicBezTo>
                        <a:cubicBezTo>
                          <a:pt x="81055" y="77644"/>
                          <a:pt x="75324" y="83819"/>
                          <a:pt x="75324" y="83819"/>
                        </a:cubicBezTo>
                        <a:cubicBezTo>
                          <a:pt x="75324" y="83819"/>
                          <a:pt x="79669" y="83791"/>
                          <a:pt x="90576" y="80066"/>
                        </a:cubicBezTo>
                        <a:cubicBezTo>
                          <a:pt x="101483" y="76341"/>
                          <a:pt x="118768" y="68918"/>
                          <a:pt x="118768" y="68918"/>
                        </a:cubicBezTo>
                        <a:cubicBezTo>
                          <a:pt x="118768" y="68918"/>
                          <a:pt x="103332" y="80426"/>
                          <a:pt x="91500" y="85677"/>
                        </a:cubicBezTo>
                        <a:cubicBezTo>
                          <a:pt x="79669" y="90918"/>
                          <a:pt x="71442" y="89901"/>
                          <a:pt x="71442" y="89901"/>
                        </a:cubicBezTo>
                        <a:cubicBezTo>
                          <a:pt x="71442" y="89901"/>
                          <a:pt x="64787" y="100300"/>
                          <a:pt x="57669" y="108582"/>
                        </a:cubicBezTo>
                        <a:cubicBezTo>
                          <a:pt x="50459" y="116864"/>
                          <a:pt x="42788" y="123020"/>
                          <a:pt x="42788" y="123020"/>
                        </a:cubicBezTo>
                        <a:lnTo>
                          <a:pt x="64509" y="128178"/>
                        </a:lnTo>
                        <a:cubicBezTo>
                          <a:pt x="64509" y="128178"/>
                          <a:pt x="67652" y="120654"/>
                          <a:pt x="75879" y="113749"/>
                        </a:cubicBezTo>
                        <a:cubicBezTo>
                          <a:pt x="84105" y="106853"/>
                          <a:pt x="97416" y="100577"/>
                          <a:pt x="97416" y="100577"/>
                        </a:cubicBezTo>
                        <a:cubicBezTo>
                          <a:pt x="97416" y="100577"/>
                          <a:pt x="85769" y="109876"/>
                          <a:pt x="78837" y="116494"/>
                        </a:cubicBezTo>
                        <a:cubicBezTo>
                          <a:pt x="71904" y="123122"/>
                          <a:pt x="69593" y="127078"/>
                          <a:pt x="69593" y="127078"/>
                        </a:cubicBezTo>
                        <a:lnTo>
                          <a:pt x="90761" y="126930"/>
                        </a:lnTo>
                        <a:lnTo>
                          <a:pt x="118768" y="124601"/>
                        </a:lnTo>
                        <a:lnTo>
                          <a:pt x="91223" y="132134"/>
                        </a:lnTo>
                        <a:cubicBezTo>
                          <a:pt x="91223" y="132134"/>
                          <a:pt x="91408" y="136765"/>
                          <a:pt x="95752" y="141359"/>
                        </a:cubicBezTo>
                        <a:cubicBezTo>
                          <a:pt x="100096" y="145962"/>
                          <a:pt x="108508" y="150528"/>
                          <a:pt x="108508" y="150528"/>
                        </a:cubicBezTo>
                        <a:cubicBezTo>
                          <a:pt x="108508" y="150528"/>
                          <a:pt x="98803" y="148411"/>
                          <a:pt x="93256" y="143919"/>
                        </a:cubicBezTo>
                        <a:cubicBezTo>
                          <a:pt x="87618" y="139418"/>
                          <a:pt x="86324" y="132531"/>
                          <a:pt x="86324" y="132531"/>
                        </a:cubicBezTo>
                        <a:lnTo>
                          <a:pt x="69409" y="132346"/>
                        </a:lnTo>
                        <a:lnTo>
                          <a:pt x="59703" y="132901"/>
                        </a:lnTo>
                        <a:cubicBezTo>
                          <a:pt x="59703" y="132901"/>
                          <a:pt x="59888" y="139861"/>
                          <a:pt x="64047" y="148994"/>
                        </a:cubicBezTo>
                        <a:cubicBezTo>
                          <a:pt x="68115" y="158117"/>
                          <a:pt x="76156" y="169412"/>
                          <a:pt x="76156" y="169412"/>
                        </a:cubicBezTo>
                        <a:cubicBezTo>
                          <a:pt x="76156" y="169412"/>
                          <a:pt x="66451" y="162323"/>
                          <a:pt x="60997" y="153163"/>
                        </a:cubicBezTo>
                        <a:cubicBezTo>
                          <a:pt x="55544" y="144003"/>
                          <a:pt x="54342" y="132763"/>
                          <a:pt x="54342" y="132763"/>
                        </a:cubicBezTo>
                        <a:lnTo>
                          <a:pt x="38536" y="128021"/>
                        </a:lnTo>
                        <a:cubicBezTo>
                          <a:pt x="38536" y="128021"/>
                          <a:pt x="34376" y="132624"/>
                          <a:pt x="26149" y="139344"/>
                        </a:cubicBezTo>
                        <a:cubicBezTo>
                          <a:pt x="17978" y="146064"/>
                          <a:pt x="5832" y="154919"/>
                          <a:pt x="5832" y="154919"/>
                        </a:cubicBezTo>
                        <a:lnTo>
                          <a:pt x="1359" y="143170"/>
                        </a:lnTo>
                        <a:cubicBezTo>
                          <a:pt x="1359" y="143170"/>
                          <a:pt x="13292" y="138567"/>
                          <a:pt x="22175" y="132910"/>
                        </a:cubicBezTo>
                        <a:cubicBezTo>
                          <a:pt x="31141" y="127253"/>
                          <a:pt x="36964" y="120534"/>
                          <a:pt x="36964" y="120534"/>
                        </a:cubicBezTo>
                        <a:lnTo>
                          <a:pt x="36687" y="100984"/>
                        </a:lnTo>
                        <a:cubicBezTo>
                          <a:pt x="36687" y="100984"/>
                          <a:pt x="27444" y="103221"/>
                          <a:pt x="18690" y="98544"/>
                        </a:cubicBezTo>
                        <a:cubicBezTo>
                          <a:pt x="9899" y="93866"/>
                          <a:pt x="0" y="84105"/>
                          <a:pt x="0" y="84105"/>
                        </a:cubicBezTo>
                        <a:cubicBezTo>
                          <a:pt x="0" y="84105"/>
                          <a:pt x="10639" y="91768"/>
                          <a:pt x="19735" y="94264"/>
                        </a:cubicBezTo>
                        <a:cubicBezTo>
                          <a:pt x="28830" y="96759"/>
                          <a:pt x="36872" y="95049"/>
                          <a:pt x="36872" y="95049"/>
                        </a:cubicBezTo>
                        <a:lnTo>
                          <a:pt x="37241" y="64158"/>
                        </a:lnTo>
                        <a:cubicBezTo>
                          <a:pt x="37241" y="64158"/>
                          <a:pt x="32712" y="62994"/>
                          <a:pt x="29662" y="54675"/>
                        </a:cubicBezTo>
                        <a:cubicBezTo>
                          <a:pt x="26612" y="46346"/>
                          <a:pt x="25040" y="30854"/>
                          <a:pt x="25040" y="30854"/>
                        </a:cubicBezTo>
                        <a:cubicBezTo>
                          <a:pt x="25040" y="30854"/>
                          <a:pt x="28830" y="44904"/>
                          <a:pt x="31973" y="51920"/>
                        </a:cubicBezTo>
                        <a:cubicBezTo>
                          <a:pt x="35023" y="58936"/>
                          <a:pt x="37241" y="58908"/>
                          <a:pt x="37241" y="58908"/>
                        </a:cubicBezTo>
                        <a:lnTo>
                          <a:pt x="47224" y="259"/>
                        </a:lnTo>
                        <a:cubicBezTo>
                          <a:pt x="47224" y="259"/>
                          <a:pt x="42880" y="40791"/>
                          <a:pt x="41586" y="61302"/>
                        </a:cubicBezTo>
                        <a:cubicBezTo>
                          <a:pt x="40661" y="76785"/>
                          <a:pt x="40939" y="82377"/>
                          <a:pt x="40939" y="82377"/>
                        </a:cubicBezTo>
                        <a:cubicBezTo>
                          <a:pt x="40939" y="82377"/>
                          <a:pt x="44821" y="78911"/>
                          <a:pt x="49535" y="71775"/>
                        </a:cubicBezTo>
                        <a:cubicBezTo>
                          <a:pt x="54249" y="64639"/>
                          <a:pt x="59056" y="54582"/>
                          <a:pt x="59056" y="54582"/>
                        </a:cubicBezTo>
                        <a:cubicBezTo>
                          <a:pt x="59056" y="54582"/>
                          <a:pt x="55451" y="66737"/>
                          <a:pt x="51199" y="75259"/>
                        </a:cubicBezTo>
                        <a:cubicBezTo>
                          <a:pt x="46855" y="83773"/>
                          <a:pt x="41863" y="88662"/>
                          <a:pt x="41863" y="88662"/>
                        </a:cubicBezTo>
                        <a:lnTo>
                          <a:pt x="41771" y="115792"/>
                        </a:lnTo>
                        <a:cubicBezTo>
                          <a:pt x="41771" y="115792"/>
                          <a:pt x="49535" y="107944"/>
                          <a:pt x="55821" y="101076"/>
                        </a:cubicBezTo>
                        <a:cubicBezTo>
                          <a:pt x="62199" y="94199"/>
                          <a:pt x="68022" y="85261"/>
                          <a:pt x="68022" y="85261"/>
                        </a:cubicBezTo>
                        <a:cubicBezTo>
                          <a:pt x="68022" y="85261"/>
                          <a:pt x="68115" y="72135"/>
                          <a:pt x="70980" y="57004"/>
                        </a:cubicBezTo>
                        <a:cubicBezTo>
                          <a:pt x="73753" y="41882"/>
                          <a:pt x="79391" y="24754"/>
                          <a:pt x="79391" y="24754"/>
                        </a:cubicBezTo>
                        <a:cubicBezTo>
                          <a:pt x="79391" y="24754"/>
                          <a:pt x="75971" y="41595"/>
                          <a:pt x="74122" y="55183"/>
                        </a:cubicBezTo>
                        <a:cubicBezTo>
                          <a:pt x="72366" y="68780"/>
                          <a:pt x="72274" y="79114"/>
                          <a:pt x="72274" y="79114"/>
                        </a:cubicBezTo>
                        <a:cubicBezTo>
                          <a:pt x="72274" y="79114"/>
                          <a:pt x="76803" y="76017"/>
                          <a:pt x="87618" y="60978"/>
                        </a:cubicBezTo>
                        <a:cubicBezTo>
                          <a:pt x="101575" y="41401"/>
                          <a:pt x="127734" y="0"/>
                          <a:pt x="12773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94" name="Google Shape;1494;p4"/>
                <p:cNvGrpSpPr/>
                <p:nvPr/>
              </p:nvGrpSpPr>
              <p:grpSpPr>
                <a:xfrm>
                  <a:off x="7631545" y="4920352"/>
                  <a:ext cx="197235" cy="285878"/>
                  <a:chOff x="7631545" y="4920352"/>
                  <a:chExt cx="197235" cy="285878"/>
                </a:xfrm>
              </p:grpSpPr>
              <p:sp>
                <p:nvSpPr>
                  <p:cNvPr id="1495" name="Google Shape;1495;p4"/>
                  <p:cNvSpPr/>
                  <p:nvPr/>
                </p:nvSpPr>
                <p:spPr>
                  <a:xfrm>
                    <a:off x="7631545" y="4920352"/>
                    <a:ext cx="197235" cy="285878"/>
                  </a:xfrm>
                  <a:custGeom>
                    <a:avLst/>
                    <a:gdLst/>
                    <a:ahLst/>
                    <a:cxnLst/>
                    <a:rect l="l" t="t" r="r" b="b"/>
                    <a:pathLst>
                      <a:path w="197235" h="285878" extrusionOk="0">
                        <a:moveTo>
                          <a:pt x="121883" y="187631"/>
                        </a:moveTo>
                        <a:cubicBezTo>
                          <a:pt x="121883" y="187631"/>
                          <a:pt x="148476" y="182880"/>
                          <a:pt x="167647" y="155242"/>
                        </a:cubicBezTo>
                        <a:cubicBezTo>
                          <a:pt x="197826" y="111724"/>
                          <a:pt x="197235" y="84595"/>
                          <a:pt x="197235" y="84595"/>
                        </a:cubicBezTo>
                        <a:cubicBezTo>
                          <a:pt x="197235" y="84595"/>
                          <a:pt x="175633" y="115690"/>
                          <a:pt x="169264" y="94338"/>
                        </a:cubicBezTo>
                        <a:cubicBezTo>
                          <a:pt x="165955" y="83255"/>
                          <a:pt x="172093" y="57013"/>
                          <a:pt x="172093" y="57013"/>
                        </a:cubicBezTo>
                        <a:cubicBezTo>
                          <a:pt x="172093" y="57013"/>
                          <a:pt x="163663" y="50533"/>
                          <a:pt x="162017" y="36280"/>
                        </a:cubicBezTo>
                        <a:cubicBezTo>
                          <a:pt x="160372" y="22027"/>
                          <a:pt x="165521" y="0"/>
                          <a:pt x="165521" y="0"/>
                        </a:cubicBezTo>
                        <a:cubicBezTo>
                          <a:pt x="165521" y="0"/>
                          <a:pt x="153523" y="11600"/>
                          <a:pt x="143078" y="28783"/>
                        </a:cubicBezTo>
                        <a:cubicBezTo>
                          <a:pt x="132633" y="45958"/>
                          <a:pt x="123732" y="68715"/>
                          <a:pt x="123732" y="68715"/>
                        </a:cubicBezTo>
                        <a:cubicBezTo>
                          <a:pt x="123732" y="68715"/>
                          <a:pt x="122826" y="58400"/>
                          <a:pt x="121106" y="49683"/>
                        </a:cubicBezTo>
                        <a:cubicBezTo>
                          <a:pt x="119396" y="40976"/>
                          <a:pt x="116873" y="33868"/>
                          <a:pt x="116873" y="33868"/>
                        </a:cubicBezTo>
                        <a:cubicBezTo>
                          <a:pt x="116873" y="33868"/>
                          <a:pt x="111216" y="41872"/>
                          <a:pt x="107065" y="50339"/>
                        </a:cubicBezTo>
                        <a:cubicBezTo>
                          <a:pt x="102924" y="58815"/>
                          <a:pt x="100272" y="67753"/>
                          <a:pt x="100272" y="67753"/>
                        </a:cubicBezTo>
                        <a:cubicBezTo>
                          <a:pt x="100272" y="67753"/>
                          <a:pt x="90104" y="56116"/>
                          <a:pt x="80158" y="49267"/>
                        </a:cubicBezTo>
                        <a:cubicBezTo>
                          <a:pt x="70212" y="42418"/>
                          <a:pt x="60507" y="40347"/>
                          <a:pt x="60507" y="40347"/>
                        </a:cubicBezTo>
                        <a:cubicBezTo>
                          <a:pt x="60507" y="40347"/>
                          <a:pt x="55303" y="66062"/>
                          <a:pt x="53473" y="86878"/>
                        </a:cubicBezTo>
                        <a:cubicBezTo>
                          <a:pt x="51633" y="107703"/>
                          <a:pt x="53167" y="123630"/>
                          <a:pt x="53167" y="123630"/>
                        </a:cubicBezTo>
                        <a:cubicBezTo>
                          <a:pt x="53167" y="123630"/>
                          <a:pt x="48315" y="124221"/>
                          <a:pt x="43702" y="126819"/>
                        </a:cubicBezTo>
                        <a:cubicBezTo>
                          <a:pt x="39090" y="129407"/>
                          <a:pt x="34718" y="134010"/>
                          <a:pt x="34718" y="134010"/>
                        </a:cubicBezTo>
                        <a:cubicBezTo>
                          <a:pt x="34718" y="134010"/>
                          <a:pt x="36724" y="147395"/>
                          <a:pt x="41826" y="155954"/>
                        </a:cubicBezTo>
                        <a:cubicBezTo>
                          <a:pt x="46928" y="164513"/>
                          <a:pt x="55136" y="168247"/>
                          <a:pt x="55136" y="168247"/>
                        </a:cubicBezTo>
                        <a:cubicBezTo>
                          <a:pt x="55136" y="168247"/>
                          <a:pt x="37981" y="176363"/>
                          <a:pt x="24199" y="188796"/>
                        </a:cubicBezTo>
                        <a:cubicBezTo>
                          <a:pt x="10417" y="201219"/>
                          <a:pt x="0" y="217968"/>
                          <a:pt x="0" y="217968"/>
                        </a:cubicBezTo>
                        <a:cubicBezTo>
                          <a:pt x="0" y="217968"/>
                          <a:pt x="15122" y="217210"/>
                          <a:pt x="22886" y="224697"/>
                        </a:cubicBezTo>
                        <a:cubicBezTo>
                          <a:pt x="30660" y="232175"/>
                          <a:pt x="31067" y="247907"/>
                          <a:pt x="31067" y="247907"/>
                        </a:cubicBezTo>
                        <a:cubicBezTo>
                          <a:pt x="31067" y="247907"/>
                          <a:pt x="51689" y="226018"/>
                          <a:pt x="57641" y="259138"/>
                        </a:cubicBezTo>
                        <a:cubicBezTo>
                          <a:pt x="60008" y="272263"/>
                          <a:pt x="52669" y="285879"/>
                          <a:pt x="52669" y="285879"/>
                        </a:cubicBezTo>
                        <a:cubicBezTo>
                          <a:pt x="52669" y="285879"/>
                          <a:pt x="69806" y="281849"/>
                          <a:pt x="87433" y="257585"/>
                        </a:cubicBezTo>
                        <a:cubicBezTo>
                          <a:pt x="105060" y="233321"/>
                          <a:pt x="121883" y="187631"/>
                          <a:pt x="12188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6" name="Google Shape;1496;p4"/>
                  <p:cNvSpPr/>
                  <p:nvPr/>
                </p:nvSpPr>
                <p:spPr>
                  <a:xfrm>
                    <a:off x="7668749" y="4960209"/>
                    <a:ext cx="135027" cy="204343"/>
                  </a:xfrm>
                  <a:custGeom>
                    <a:avLst/>
                    <a:gdLst/>
                    <a:ahLst/>
                    <a:cxnLst/>
                    <a:rect l="l" t="t" r="r" b="b"/>
                    <a:pathLst>
                      <a:path w="135027" h="204343" extrusionOk="0">
                        <a:moveTo>
                          <a:pt x="28997" y="22008"/>
                        </a:moveTo>
                        <a:cubicBezTo>
                          <a:pt x="28997" y="22008"/>
                          <a:pt x="39516" y="70490"/>
                          <a:pt x="48389" y="88912"/>
                        </a:cubicBezTo>
                        <a:cubicBezTo>
                          <a:pt x="53334" y="99200"/>
                          <a:pt x="57364" y="104773"/>
                          <a:pt x="57364" y="104773"/>
                        </a:cubicBezTo>
                        <a:cubicBezTo>
                          <a:pt x="57364" y="104773"/>
                          <a:pt x="52854" y="105956"/>
                          <a:pt x="42778" y="104644"/>
                        </a:cubicBezTo>
                        <a:cubicBezTo>
                          <a:pt x="32694" y="103331"/>
                          <a:pt x="17063" y="99523"/>
                          <a:pt x="17063" y="99523"/>
                        </a:cubicBezTo>
                        <a:cubicBezTo>
                          <a:pt x="17063" y="99523"/>
                          <a:pt x="29505" y="108600"/>
                          <a:pt x="40107" y="111410"/>
                        </a:cubicBezTo>
                        <a:cubicBezTo>
                          <a:pt x="50709" y="114220"/>
                          <a:pt x="59462" y="110772"/>
                          <a:pt x="59462" y="110772"/>
                        </a:cubicBezTo>
                        <a:cubicBezTo>
                          <a:pt x="59462" y="110772"/>
                          <a:pt x="63151" y="121004"/>
                          <a:pt x="68013" y="128621"/>
                        </a:cubicBezTo>
                        <a:cubicBezTo>
                          <a:pt x="72875" y="136247"/>
                          <a:pt x="78911" y="141266"/>
                          <a:pt x="78911" y="141266"/>
                        </a:cubicBezTo>
                        <a:lnTo>
                          <a:pt x="54924" y="153264"/>
                        </a:lnTo>
                        <a:cubicBezTo>
                          <a:pt x="54924" y="153264"/>
                          <a:pt x="54000" y="145398"/>
                          <a:pt x="47631" y="139667"/>
                        </a:cubicBezTo>
                        <a:cubicBezTo>
                          <a:pt x="41262" y="133936"/>
                          <a:pt x="29450" y="130340"/>
                          <a:pt x="29450" y="130340"/>
                        </a:cubicBezTo>
                        <a:cubicBezTo>
                          <a:pt x="29450" y="130340"/>
                          <a:pt x="38545" y="137920"/>
                          <a:pt x="43675" y="143688"/>
                        </a:cubicBezTo>
                        <a:cubicBezTo>
                          <a:pt x="48805" y="149446"/>
                          <a:pt x="49970" y="153402"/>
                          <a:pt x="49970" y="153402"/>
                        </a:cubicBezTo>
                        <a:lnTo>
                          <a:pt x="28155" y="159097"/>
                        </a:lnTo>
                        <a:lnTo>
                          <a:pt x="0" y="164134"/>
                        </a:lnTo>
                        <a:lnTo>
                          <a:pt x="26094" y="165262"/>
                        </a:lnTo>
                        <a:cubicBezTo>
                          <a:pt x="26094" y="165262"/>
                          <a:pt x="24486" y="170687"/>
                          <a:pt x="18607" y="177223"/>
                        </a:cubicBezTo>
                        <a:cubicBezTo>
                          <a:pt x="12719" y="183758"/>
                          <a:pt x="2579" y="191411"/>
                          <a:pt x="2579" y="191411"/>
                        </a:cubicBezTo>
                        <a:cubicBezTo>
                          <a:pt x="2579" y="191411"/>
                          <a:pt x="13310" y="186244"/>
                          <a:pt x="20437" y="179487"/>
                        </a:cubicBezTo>
                        <a:cubicBezTo>
                          <a:pt x="27564" y="172721"/>
                          <a:pt x="31076" y="164356"/>
                          <a:pt x="31076" y="164356"/>
                        </a:cubicBezTo>
                        <a:lnTo>
                          <a:pt x="48555" y="159466"/>
                        </a:lnTo>
                        <a:lnTo>
                          <a:pt x="58418" y="157414"/>
                        </a:lnTo>
                        <a:cubicBezTo>
                          <a:pt x="58418" y="157414"/>
                          <a:pt x="56080" y="165557"/>
                          <a:pt x="49027" y="177288"/>
                        </a:cubicBezTo>
                        <a:cubicBezTo>
                          <a:pt x="41974" y="189017"/>
                          <a:pt x="30217" y="204343"/>
                          <a:pt x="30217" y="204343"/>
                        </a:cubicBezTo>
                        <a:cubicBezTo>
                          <a:pt x="30217" y="204343"/>
                          <a:pt x="42418" y="193435"/>
                          <a:pt x="50857" y="181299"/>
                        </a:cubicBezTo>
                        <a:cubicBezTo>
                          <a:pt x="59287" y="169153"/>
                          <a:pt x="63964" y="155787"/>
                          <a:pt x="63964" y="155787"/>
                        </a:cubicBezTo>
                        <a:lnTo>
                          <a:pt x="81748" y="145897"/>
                        </a:lnTo>
                        <a:cubicBezTo>
                          <a:pt x="81748" y="145897"/>
                          <a:pt x="84688" y="150066"/>
                          <a:pt x="91057" y="155612"/>
                        </a:cubicBezTo>
                        <a:cubicBezTo>
                          <a:pt x="97434" y="161148"/>
                          <a:pt x="107241" y="168053"/>
                          <a:pt x="107241" y="168053"/>
                        </a:cubicBezTo>
                        <a:lnTo>
                          <a:pt x="115478" y="153190"/>
                        </a:lnTo>
                        <a:cubicBezTo>
                          <a:pt x="115478" y="153190"/>
                          <a:pt x="104570" y="151147"/>
                          <a:pt x="97120" y="147043"/>
                        </a:cubicBezTo>
                        <a:cubicBezTo>
                          <a:pt x="89661" y="142948"/>
                          <a:pt x="85668" y="136783"/>
                          <a:pt x="85668" y="136783"/>
                        </a:cubicBezTo>
                        <a:lnTo>
                          <a:pt x="91990" y="113998"/>
                        </a:lnTo>
                        <a:cubicBezTo>
                          <a:pt x="91990" y="113998"/>
                          <a:pt x="100790" y="114054"/>
                          <a:pt x="111300" y="106188"/>
                        </a:cubicBezTo>
                        <a:cubicBezTo>
                          <a:pt x="121809" y="98321"/>
                          <a:pt x="135027" y="84253"/>
                          <a:pt x="135027" y="84253"/>
                        </a:cubicBezTo>
                        <a:cubicBezTo>
                          <a:pt x="135027" y="84253"/>
                          <a:pt x="121689" y="96094"/>
                          <a:pt x="111540" y="101511"/>
                        </a:cubicBezTo>
                        <a:cubicBezTo>
                          <a:pt x="101390" y="106918"/>
                          <a:pt x="93608" y="107168"/>
                          <a:pt x="93608" y="107168"/>
                        </a:cubicBezTo>
                        <a:lnTo>
                          <a:pt x="102750" y="71405"/>
                        </a:lnTo>
                        <a:cubicBezTo>
                          <a:pt x="102750" y="71405"/>
                          <a:pt x="107750" y="68807"/>
                          <a:pt x="113453" y="58307"/>
                        </a:cubicBezTo>
                        <a:cubicBezTo>
                          <a:pt x="119166" y="47797"/>
                          <a:pt x="125580" y="29366"/>
                          <a:pt x="125580" y="29366"/>
                        </a:cubicBezTo>
                        <a:cubicBezTo>
                          <a:pt x="125580" y="29366"/>
                          <a:pt x="117280" y="46753"/>
                          <a:pt x="111965" y="55737"/>
                        </a:cubicBezTo>
                        <a:cubicBezTo>
                          <a:pt x="106650" y="64722"/>
                          <a:pt x="104321" y="65313"/>
                          <a:pt x="104321" y="65313"/>
                        </a:cubicBezTo>
                        <a:lnTo>
                          <a:pt x="112076" y="0"/>
                        </a:lnTo>
                        <a:cubicBezTo>
                          <a:pt x="112076" y="0"/>
                          <a:pt x="104062" y="45856"/>
                          <a:pt x="99089" y="69307"/>
                        </a:cubicBezTo>
                        <a:cubicBezTo>
                          <a:pt x="95336" y="87007"/>
                          <a:pt x="93312" y="93579"/>
                          <a:pt x="93312" y="93579"/>
                        </a:cubicBezTo>
                        <a:cubicBezTo>
                          <a:pt x="93312" y="93579"/>
                          <a:pt x="90391" y="90631"/>
                          <a:pt x="87692" y="83652"/>
                        </a:cubicBezTo>
                        <a:cubicBezTo>
                          <a:pt x="84993" y="76683"/>
                          <a:pt x="83116" y="66349"/>
                          <a:pt x="83116" y="66349"/>
                        </a:cubicBezTo>
                        <a:cubicBezTo>
                          <a:pt x="83116" y="66349"/>
                          <a:pt x="83098" y="79455"/>
                          <a:pt x="84928" y="88154"/>
                        </a:cubicBezTo>
                        <a:cubicBezTo>
                          <a:pt x="86758" y="96843"/>
                          <a:pt x="90437" y="101122"/>
                          <a:pt x="90437" y="101122"/>
                        </a:cubicBezTo>
                        <a:lnTo>
                          <a:pt x="82220" y="132587"/>
                        </a:lnTo>
                        <a:cubicBezTo>
                          <a:pt x="82220" y="132587"/>
                          <a:pt x="76600" y="125636"/>
                          <a:pt x="72191" y="119406"/>
                        </a:cubicBezTo>
                        <a:cubicBezTo>
                          <a:pt x="67773" y="113185"/>
                          <a:pt x="64491" y="104422"/>
                          <a:pt x="64491" y="104422"/>
                        </a:cubicBezTo>
                        <a:cubicBezTo>
                          <a:pt x="64491" y="104422"/>
                          <a:pt x="68420" y="89208"/>
                          <a:pt x="70130" y="72440"/>
                        </a:cubicBezTo>
                        <a:cubicBezTo>
                          <a:pt x="71840" y="55672"/>
                          <a:pt x="71331" y="37343"/>
                          <a:pt x="71331" y="37343"/>
                        </a:cubicBezTo>
                        <a:cubicBezTo>
                          <a:pt x="71331" y="37343"/>
                          <a:pt x="69704" y="55940"/>
                          <a:pt x="67366" y="71220"/>
                        </a:cubicBezTo>
                        <a:cubicBezTo>
                          <a:pt x="65018" y="86508"/>
                          <a:pt x="61958" y="98469"/>
                          <a:pt x="61958" y="98469"/>
                        </a:cubicBezTo>
                        <a:cubicBezTo>
                          <a:pt x="61958" y="98469"/>
                          <a:pt x="58205" y="96140"/>
                          <a:pt x="51717" y="81665"/>
                        </a:cubicBezTo>
                        <a:cubicBezTo>
                          <a:pt x="43268" y="62818"/>
                          <a:pt x="28997" y="22008"/>
                          <a:pt x="28997" y="2200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497" name="Google Shape;1497;p4"/>
                <p:cNvGrpSpPr/>
                <p:nvPr/>
              </p:nvGrpSpPr>
              <p:grpSpPr>
                <a:xfrm>
                  <a:off x="7826459" y="4894184"/>
                  <a:ext cx="287126" cy="261114"/>
                  <a:chOff x="7826459" y="4894184"/>
                  <a:chExt cx="287126" cy="261114"/>
                </a:xfrm>
              </p:grpSpPr>
              <p:sp>
                <p:nvSpPr>
                  <p:cNvPr id="1498" name="Google Shape;1498;p4"/>
                  <p:cNvSpPr/>
                  <p:nvPr/>
                </p:nvSpPr>
                <p:spPr>
                  <a:xfrm>
                    <a:off x="7826459" y="4911058"/>
                    <a:ext cx="287126" cy="244240"/>
                  </a:xfrm>
                  <a:custGeom>
                    <a:avLst/>
                    <a:gdLst/>
                    <a:ahLst/>
                    <a:cxnLst/>
                    <a:rect l="l" t="t" r="r" b="b"/>
                    <a:pathLst>
                      <a:path w="287126" h="244240" extrusionOk="0">
                        <a:moveTo>
                          <a:pt x="99339" y="29083"/>
                        </a:moveTo>
                        <a:cubicBezTo>
                          <a:pt x="99339" y="29083"/>
                          <a:pt x="57974" y="2970"/>
                          <a:pt x="33100" y="7851"/>
                        </a:cubicBezTo>
                        <a:cubicBezTo>
                          <a:pt x="-6064" y="15532"/>
                          <a:pt x="398" y="42773"/>
                          <a:pt x="398" y="42773"/>
                        </a:cubicBezTo>
                        <a:cubicBezTo>
                          <a:pt x="398" y="42773"/>
                          <a:pt x="28442" y="37328"/>
                          <a:pt x="42936" y="65594"/>
                        </a:cubicBezTo>
                        <a:cubicBezTo>
                          <a:pt x="50450" y="80273"/>
                          <a:pt x="46023" y="98852"/>
                          <a:pt x="46023" y="98852"/>
                        </a:cubicBezTo>
                        <a:cubicBezTo>
                          <a:pt x="46023" y="98852"/>
                          <a:pt x="60766" y="114945"/>
                          <a:pt x="66284" y="130797"/>
                        </a:cubicBezTo>
                        <a:cubicBezTo>
                          <a:pt x="71803" y="146649"/>
                          <a:pt x="68096" y="162262"/>
                          <a:pt x="68096" y="162262"/>
                        </a:cubicBezTo>
                        <a:cubicBezTo>
                          <a:pt x="68096" y="162262"/>
                          <a:pt x="84826" y="164776"/>
                          <a:pt x="97952" y="160043"/>
                        </a:cubicBezTo>
                        <a:cubicBezTo>
                          <a:pt x="111078" y="155320"/>
                          <a:pt x="120607" y="143340"/>
                          <a:pt x="120607" y="143340"/>
                        </a:cubicBezTo>
                        <a:cubicBezTo>
                          <a:pt x="120607" y="143340"/>
                          <a:pt x="124157" y="154488"/>
                          <a:pt x="128658" y="164997"/>
                        </a:cubicBezTo>
                        <a:cubicBezTo>
                          <a:pt x="133160" y="175516"/>
                          <a:pt x="138623" y="185388"/>
                          <a:pt x="138623" y="185388"/>
                        </a:cubicBezTo>
                        <a:cubicBezTo>
                          <a:pt x="138623" y="185388"/>
                          <a:pt x="145990" y="184095"/>
                          <a:pt x="150870" y="180600"/>
                        </a:cubicBezTo>
                        <a:cubicBezTo>
                          <a:pt x="155741" y="177106"/>
                          <a:pt x="158135" y="171413"/>
                          <a:pt x="158135" y="171413"/>
                        </a:cubicBezTo>
                        <a:cubicBezTo>
                          <a:pt x="158135" y="171413"/>
                          <a:pt x="176696" y="194576"/>
                          <a:pt x="193917" y="212776"/>
                        </a:cubicBezTo>
                        <a:cubicBezTo>
                          <a:pt x="211137" y="230986"/>
                          <a:pt x="227008" y="244241"/>
                          <a:pt x="227008" y="244241"/>
                        </a:cubicBezTo>
                        <a:cubicBezTo>
                          <a:pt x="227008" y="244241"/>
                          <a:pt x="230049" y="225089"/>
                          <a:pt x="228727" y="206833"/>
                        </a:cubicBezTo>
                        <a:cubicBezTo>
                          <a:pt x="227405" y="188577"/>
                          <a:pt x="221721" y="171218"/>
                          <a:pt x="221721" y="171218"/>
                        </a:cubicBezTo>
                        <a:cubicBezTo>
                          <a:pt x="221721" y="171218"/>
                          <a:pt x="229328" y="176247"/>
                          <a:pt x="236131" y="179038"/>
                        </a:cubicBezTo>
                        <a:cubicBezTo>
                          <a:pt x="242944" y="181839"/>
                          <a:pt x="248970" y="182394"/>
                          <a:pt x="248970" y="182394"/>
                        </a:cubicBezTo>
                        <a:cubicBezTo>
                          <a:pt x="248970" y="182394"/>
                          <a:pt x="243054" y="166966"/>
                          <a:pt x="233182" y="152694"/>
                        </a:cubicBezTo>
                        <a:cubicBezTo>
                          <a:pt x="223319" y="138414"/>
                          <a:pt x="209510" y="125270"/>
                          <a:pt x="209510" y="125270"/>
                        </a:cubicBezTo>
                        <a:cubicBezTo>
                          <a:pt x="209510" y="125270"/>
                          <a:pt x="235151" y="137166"/>
                          <a:pt x="254553" y="140937"/>
                        </a:cubicBezTo>
                        <a:cubicBezTo>
                          <a:pt x="273955" y="144718"/>
                          <a:pt x="287127" y="140383"/>
                          <a:pt x="287127" y="140383"/>
                        </a:cubicBezTo>
                        <a:cubicBezTo>
                          <a:pt x="287127" y="140383"/>
                          <a:pt x="263214" y="123634"/>
                          <a:pt x="249331" y="107319"/>
                        </a:cubicBezTo>
                        <a:cubicBezTo>
                          <a:pt x="235447" y="91014"/>
                          <a:pt x="231592" y="75143"/>
                          <a:pt x="231592" y="75143"/>
                        </a:cubicBezTo>
                        <a:cubicBezTo>
                          <a:pt x="231592" y="75143"/>
                          <a:pt x="203234" y="72712"/>
                          <a:pt x="187012" y="33409"/>
                        </a:cubicBezTo>
                        <a:cubicBezTo>
                          <a:pt x="180578" y="17825"/>
                          <a:pt x="189480" y="12990"/>
                          <a:pt x="189480" y="12990"/>
                        </a:cubicBezTo>
                        <a:cubicBezTo>
                          <a:pt x="189480" y="12990"/>
                          <a:pt x="163025" y="-2890"/>
                          <a:pt x="139917" y="466"/>
                        </a:cubicBezTo>
                        <a:cubicBezTo>
                          <a:pt x="116809" y="3830"/>
                          <a:pt x="99339" y="29083"/>
                          <a:pt x="99339" y="2908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9" name="Google Shape;1499;p4"/>
                  <p:cNvSpPr/>
                  <p:nvPr/>
                </p:nvSpPr>
                <p:spPr>
                  <a:xfrm>
                    <a:off x="7858608" y="4894184"/>
                    <a:ext cx="198612" cy="233468"/>
                  </a:xfrm>
                  <a:custGeom>
                    <a:avLst/>
                    <a:gdLst/>
                    <a:ahLst/>
                    <a:cxnLst/>
                    <a:rect l="l" t="t" r="r" b="b"/>
                    <a:pathLst>
                      <a:path w="198612" h="233468" extrusionOk="0">
                        <a:moveTo>
                          <a:pt x="181419" y="233469"/>
                        </a:moveTo>
                        <a:cubicBezTo>
                          <a:pt x="181419" y="233469"/>
                          <a:pt x="154798" y="173849"/>
                          <a:pt x="136931" y="145546"/>
                        </a:cubicBezTo>
                        <a:cubicBezTo>
                          <a:pt x="126958" y="129758"/>
                          <a:pt x="119406" y="119637"/>
                          <a:pt x="119406" y="119637"/>
                        </a:cubicBezTo>
                        <a:cubicBezTo>
                          <a:pt x="119406" y="119637"/>
                          <a:pt x="126357" y="123704"/>
                          <a:pt x="142662" y="136644"/>
                        </a:cubicBezTo>
                        <a:cubicBezTo>
                          <a:pt x="158958" y="149585"/>
                          <a:pt x="184617" y="171399"/>
                          <a:pt x="184617" y="171399"/>
                        </a:cubicBezTo>
                        <a:cubicBezTo>
                          <a:pt x="184617" y="171399"/>
                          <a:pt x="162970" y="148125"/>
                          <a:pt x="145527" y="133114"/>
                        </a:cubicBezTo>
                        <a:cubicBezTo>
                          <a:pt x="128085" y="118102"/>
                          <a:pt x="114858" y="111355"/>
                          <a:pt x="114858" y="111355"/>
                        </a:cubicBezTo>
                        <a:cubicBezTo>
                          <a:pt x="114858" y="111355"/>
                          <a:pt x="106909" y="97073"/>
                          <a:pt x="97619" y="83985"/>
                        </a:cubicBezTo>
                        <a:cubicBezTo>
                          <a:pt x="88320" y="70896"/>
                          <a:pt x="77690" y="59000"/>
                          <a:pt x="77690" y="59000"/>
                        </a:cubicBezTo>
                        <a:lnTo>
                          <a:pt x="113416" y="75000"/>
                        </a:lnTo>
                        <a:cubicBezTo>
                          <a:pt x="113416" y="75000"/>
                          <a:pt x="116485" y="83773"/>
                          <a:pt x="127789" y="96750"/>
                        </a:cubicBezTo>
                        <a:cubicBezTo>
                          <a:pt x="139094" y="109728"/>
                          <a:pt x="158635" y="126911"/>
                          <a:pt x="158635" y="126911"/>
                        </a:cubicBezTo>
                        <a:cubicBezTo>
                          <a:pt x="158635" y="126911"/>
                          <a:pt x="142606" y="108970"/>
                          <a:pt x="133271" y="97388"/>
                        </a:cubicBezTo>
                        <a:cubicBezTo>
                          <a:pt x="123926" y="85815"/>
                          <a:pt x="121282" y="80602"/>
                          <a:pt x="121282" y="80602"/>
                        </a:cubicBezTo>
                        <a:lnTo>
                          <a:pt x="154835" y="100263"/>
                        </a:lnTo>
                        <a:lnTo>
                          <a:pt x="198612" y="127891"/>
                        </a:lnTo>
                        <a:lnTo>
                          <a:pt x="156860" y="96611"/>
                        </a:lnTo>
                        <a:cubicBezTo>
                          <a:pt x="156860" y="96611"/>
                          <a:pt x="158320" y="93164"/>
                          <a:pt x="166343" y="93570"/>
                        </a:cubicBezTo>
                        <a:cubicBezTo>
                          <a:pt x="174376" y="93977"/>
                          <a:pt x="188962" y="98229"/>
                          <a:pt x="188962" y="98229"/>
                        </a:cubicBezTo>
                        <a:cubicBezTo>
                          <a:pt x="188962" y="98229"/>
                          <a:pt x="172934" y="90862"/>
                          <a:pt x="162970" y="89235"/>
                        </a:cubicBezTo>
                        <a:cubicBezTo>
                          <a:pt x="153005" y="87608"/>
                          <a:pt x="149114" y="91731"/>
                          <a:pt x="149114" y="91731"/>
                        </a:cubicBezTo>
                        <a:lnTo>
                          <a:pt x="122290" y="76304"/>
                        </a:lnTo>
                        <a:lnTo>
                          <a:pt x="107010" y="66903"/>
                        </a:lnTo>
                        <a:cubicBezTo>
                          <a:pt x="107010" y="66903"/>
                          <a:pt x="109090" y="61644"/>
                          <a:pt x="117917" y="58316"/>
                        </a:cubicBezTo>
                        <a:cubicBezTo>
                          <a:pt x="126745" y="54980"/>
                          <a:pt x="142338" y="53584"/>
                          <a:pt x="142338" y="53584"/>
                        </a:cubicBezTo>
                        <a:cubicBezTo>
                          <a:pt x="142338" y="53584"/>
                          <a:pt x="125136" y="50145"/>
                          <a:pt x="114183" y="52271"/>
                        </a:cubicBezTo>
                        <a:cubicBezTo>
                          <a:pt x="103239" y="54397"/>
                          <a:pt x="98525" y="62088"/>
                          <a:pt x="98525" y="62088"/>
                        </a:cubicBezTo>
                        <a:lnTo>
                          <a:pt x="72237" y="51189"/>
                        </a:lnTo>
                        <a:cubicBezTo>
                          <a:pt x="72237" y="51189"/>
                          <a:pt x="66709" y="43712"/>
                          <a:pt x="55442" y="30910"/>
                        </a:cubicBezTo>
                        <a:cubicBezTo>
                          <a:pt x="44164" y="18117"/>
                          <a:pt x="27147" y="0"/>
                          <a:pt x="27147" y="0"/>
                        </a:cubicBezTo>
                        <a:lnTo>
                          <a:pt x="17072" y="5037"/>
                        </a:lnTo>
                        <a:cubicBezTo>
                          <a:pt x="17072" y="5037"/>
                          <a:pt x="34847" y="19651"/>
                          <a:pt x="47538" y="32287"/>
                        </a:cubicBezTo>
                        <a:cubicBezTo>
                          <a:pt x="60239" y="44923"/>
                          <a:pt x="67856" y="55580"/>
                          <a:pt x="67856" y="55580"/>
                        </a:cubicBezTo>
                        <a:lnTo>
                          <a:pt x="62429" y="70564"/>
                        </a:lnTo>
                        <a:cubicBezTo>
                          <a:pt x="62429" y="70564"/>
                          <a:pt x="48408" y="60322"/>
                          <a:pt x="33285" y="55867"/>
                        </a:cubicBezTo>
                        <a:cubicBezTo>
                          <a:pt x="18163" y="51402"/>
                          <a:pt x="0" y="49895"/>
                          <a:pt x="0" y="49895"/>
                        </a:cubicBezTo>
                        <a:cubicBezTo>
                          <a:pt x="0" y="49895"/>
                          <a:pt x="18810" y="53732"/>
                          <a:pt x="33858" y="60174"/>
                        </a:cubicBezTo>
                        <a:cubicBezTo>
                          <a:pt x="48916" y="66617"/>
                          <a:pt x="61237" y="75379"/>
                          <a:pt x="61237" y="75379"/>
                        </a:cubicBezTo>
                        <a:lnTo>
                          <a:pt x="53991" y="99810"/>
                        </a:lnTo>
                        <a:cubicBezTo>
                          <a:pt x="53991" y="99810"/>
                          <a:pt x="46559" y="96565"/>
                          <a:pt x="39608" y="100244"/>
                        </a:cubicBezTo>
                        <a:cubicBezTo>
                          <a:pt x="32666" y="103923"/>
                          <a:pt x="26205" y="114534"/>
                          <a:pt x="26205" y="114534"/>
                        </a:cubicBezTo>
                        <a:cubicBezTo>
                          <a:pt x="26205" y="114534"/>
                          <a:pt x="35882" y="107130"/>
                          <a:pt x="42510" y="104487"/>
                        </a:cubicBezTo>
                        <a:cubicBezTo>
                          <a:pt x="49138" y="101834"/>
                          <a:pt x="52724" y="103951"/>
                          <a:pt x="52724" y="103951"/>
                        </a:cubicBezTo>
                        <a:lnTo>
                          <a:pt x="53667" y="158903"/>
                        </a:lnTo>
                        <a:cubicBezTo>
                          <a:pt x="53667" y="158903"/>
                          <a:pt x="57096" y="123297"/>
                          <a:pt x="60230" y="106095"/>
                        </a:cubicBezTo>
                        <a:cubicBezTo>
                          <a:pt x="62605" y="93108"/>
                          <a:pt x="64481" y="89023"/>
                          <a:pt x="64481" y="89023"/>
                        </a:cubicBezTo>
                        <a:cubicBezTo>
                          <a:pt x="64481" y="89023"/>
                          <a:pt x="69722" y="95280"/>
                          <a:pt x="75444" y="105226"/>
                        </a:cubicBezTo>
                        <a:cubicBezTo>
                          <a:pt x="81156" y="115172"/>
                          <a:pt x="86250" y="127466"/>
                          <a:pt x="86250" y="127466"/>
                        </a:cubicBezTo>
                        <a:cubicBezTo>
                          <a:pt x="86250" y="127466"/>
                          <a:pt x="83606" y="114655"/>
                          <a:pt x="78929" y="104025"/>
                        </a:cubicBezTo>
                        <a:cubicBezTo>
                          <a:pt x="74243" y="93404"/>
                          <a:pt x="67523" y="84956"/>
                          <a:pt x="67523" y="84956"/>
                        </a:cubicBezTo>
                        <a:lnTo>
                          <a:pt x="74196" y="63677"/>
                        </a:lnTo>
                        <a:cubicBezTo>
                          <a:pt x="74196" y="63677"/>
                          <a:pt x="84549" y="76969"/>
                          <a:pt x="92840" y="88172"/>
                        </a:cubicBezTo>
                        <a:cubicBezTo>
                          <a:pt x="101141" y="99375"/>
                          <a:pt x="108147" y="111743"/>
                          <a:pt x="108147" y="111743"/>
                        </a:cubicBezTo>
                        <a:cubicBezTo>
                          <a:pt x="108147" y="111743"/>
                          <a:pt x="104995" y="122095"/>
                          <a:pt x="105688" y="136524"/>
                        </a:cubicBezTo>
                        <a:cubicBezTo>
                          <a:pt x="106373" y="150962"/>
                          <a:pt x="110920" y="169486"/>
                          <a:pt x="110920" y="169486"/>
                        </a:cubicBezTo>
                        <a:cubicBezTo>
                          <a:pt x="110920" y="169486"/>
                          <a:pt x="109719" y="153162"/>
                          <a:pt x="110338" y="140915"/>
                        </a:cubicBezTo>
                        <a:cubicBezTo>
                          <a:pt x="110948" y="128668"/>
                          <a:pt x="113379" y="120496"/>
                          <a:pt x="113379" y="120496"/>
                        </a:cubicBezTo>
                        <a:cubicBezTo>
                          <a:pt x="113379" y="120496"/>
                          <a:pt x="119840" y="127124"/>
                          <a:pt x="133104" y="148790"/>
                        </a:cubicBezTo>
                        <a:cubicBezTo>
                          <a:pt x="150389" y="177010"/>
                          <a:pt x="181419" y="233469"/>
                          <a:pt x="181419"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00" name="Google Shape;1500;p4"/>
                <p:cNvGrpSpPr/>
                <p:nvPr/>
              </p:nvGrpSpPr>
              <p:grpSpPr>
                <a:xfrm>
                  <a:off x="7618973" y="5142433"/>
                  <a:ext cx="212708" cy="179468"/>
                  <a:chOff x="7618973" y="5142433"/>
                  <a:chExt cx="212708" cy="179468"/>
                </a:xfrm>
              </p:grpSpPr>
              <p:sp>
                <p:nvSpPr>
                  <p:cNvPr id="1501" name="Google Shape;1501;p4"/>
                  <p:cNvSpPr/>
                  <p:nvPr/>
                </p:nvSpPr>
                <p:spPr>
                  <a:xfrm>
                    <a:off x="7618973" y="5155245"/>
                    <a:ext cx="212708" cy="166656"/>
                  </a:xfrm>
                  <a:custGeom>
                    <a:avLst/>
                    <a:gdLst/>
                    <a:ahLst/>
                    <a:cxnLst/>
                    <a:rect l="l" t="t" r="r" b="b"/>
                    <a:pathLst>
                      <a:path w="212708" h="166656" extrusionOk="0">
                        <a:moveTo>
                          <a:pt x="122327" y="18938"/>
                        </a:moveTo>
                        <a:cubicBezTo>
                          <a:pt x="122327" y="18938"/>
                          <a:pt x="148689" y="599"/>
                          <a:pt x="171927" y="3502"/>
                        </a:cubicBezTo>
                        <a:cubicBezTo>
                          <a:pt x="208530" y="8078"/>
                          <a:pt x="212709" y="26620"/>
                          <a:pt x="212709" y="26620"/>
                        </a:cubicBezTo>
                        <a:cubicBezTo>
                          <a:pt x="212709" y="26620"/>
                          <a:pt x="186522" y="23384"/>
                          <a:pt x="184146" y="42758"/>
                        </a:cubicBezTo>
                        <a:cubicBezTo>
                          <a:pt x="182908" y="52815"/>
                          <a:pt x="193399" y="65322"/>
                          <a:pt x="193399" y="65322"/>
                        </a:cubicBezTo>
                        <a:cubicBezTo>
                          <a:pt x="193399" y="65322"/>
                          <a:pt x="186439" y="76450"/>
                          <a:pt x="187354" y="87275"/>
                        </a:cubicBezTo>
                        <a:cubicBezTo>
                          <a:pt x="188278" y="98089"/>
                          <a:pt x="197069" y="108599"/>
                          <a:pt x="197069" y="108599"/>
                        </a:cubicBezTo>
                        <a:cubicBezTo>
                          <a:pt x="197069" y="108599"/>
                          <a:pt x="183527" y="110577"/>
                          <a:pt x="170485" y="107582"/>
                        </a:cubicBezTo>
                        <a:cubicBezTo>
                          <a:pt x="157451" y="104587"/>
                          <a:pt x="144927" y="96629"/>
                          <a:pt x="144927" y="96629"/>
                        </a:cubicBezTo>
                        <a:cubicBezTo>
                          <a:pt x="144927" y="96629"/>
                          <a:pt x="145861" y="104236"/>
                          <a:pt x="145731" y="111427"/>
                        </a:cubicBezTo>
                        <a:cubicBezTo>
                          <a:pt x="145611" y="118619"/>
                          <a:pt x="144437" y="125394"/>
                          <a:pt x="144437" y="125394"/>
                        </a:cubicBezTo>
                        <a:cubicBezTo>
                          <a:pt x="144437" y="125394"/>
                          <a:pt x="137606" y="124636"/>
                          <a:pt x="132143" y="122344"/>
                        </a:cubicBezTo>
                        <a:cubicBezTo>
                          <a:pt x="126671" y="120061"/>
                          <a:pt x="122567" y="116243"/>
                          <a:pt x="122567" y="116243"/>
                        </a:cubicBezTo>
                        <a:cubicBezTo>
                          <a:pt x="122567" y="116243"/>
                          <a:pt x="114840" y="132225"/>
                          <a:pt x="106493" y="144823"/>
                        </a:cubicBezTo>
                        <a:cubicBezTo>
                          <a:pt x="98146" y="157422"/>
                          <a:pt x="89190" y="166656"/>
                          <a:pt x="89190" y="166656"/>
                        </a:cubicBezTo>
                        <a:cubicBezTo>
                          <a:pt x="89190" y="166656"/>
                          <a:pt x="79696" y="153734"/>
                          <a:pt x="74289" y="141357"/>
                        </a:cubicBezTo>
                        <a:cubicBezTo>
                          <a:pt x="68882" y="128971"/>
                          <a:pt x="67560" y="117131"/>
                          <a:pt x="67560" y="117131"/>
                        </a:cubicBezTo>
                        <a:cubicBezTo>
                          <a:pt x="67560" y="117131"/>
                          <a:pt x="62799" y="120662"/>
                          <a:pt x="57919" y="122658"/>
                        </a:cubicBezTo>
                        <a:cubicBezTo>
                          <a:pt x="53039" y="124655"/>
                          <a:pt x="48029" y="125126"/>
                          <a:pt x="48029" y="125126"/>
                        </a:cubicBezTo>
                        <a:cubicBezTo>
                          <a:pt x="48029" y="125126"/>
                          <a:pt x="47613" y="114598"/>
                          <a:pt x="51015" y="104772"/>
                        </a:cubicBezTo>
                        <a:cubicBezTo>
                          <a:pt x="54416" y="94946"/>
                          <a:pt x="61635" y="85823"/>
                          <a:pt x="61635" y="85823"/>
                        </a:cubicBezTo>
                        <a:cubicBezTo>
                          <a:pt x="61635" y="85823"/>
                          <a:pt x="43749" y="94290"/>
                          <a:pt x="28341" y="97155"/>
                        </a:cubicBezTo>
                        <a:cubicBezTo>
                          <a:pt x="12932" y="100031"/>
                          <a:pt x="0" y="97303"/>
                          <a:pt x="0" y="97303"/>
                        </a:cubicBezTo>
                        <a:cubicBezTo>
                          <a:pt x="0" y="97303"/>
                          <a:pt x="14651" y="85574"/>
                          <a:pt x="20798" y="74315"/>
                        </a:cubicBezTo>
                        <a:cubicBezTo>
                          <a:pt x="26945" y="63047"/>
                          <a:pt x="24578" y="52242"/>
                          <a:pt x="24578" y="52242"/>
                        </a:cubicBezTo>
                        <a:cubicBezTo>
                          <a:pt x="24578" y="52242"/>
                          <a:pt x="48204" y="50144"/>
                          <a:pt x="48130" y="23273"/>
                        </a:cubicBezTo>
                        <a:cubicBezTo>
                          <a:pt x="48093" y="12616"/>
                          <a:pt x="38665" y="9482"/>
                          <a:pt x="38665" y="9482"/>
                        </a:cubicBezTo>
                        <a:cubicBezTo>
                          <a:pt x="38665" y="9482"/>
                          <a:pt x="55830" y="-1693"/>
                          <a:pt x="77006" y="220"/>
                        </a:cubicBezTo>
                        <a:cubicBezTo>
                          <a:pt x="98174" y="2124"/>
                          <a:pt x="122327" y="18938"/>
                          <a:pt x="122327" y="18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2" name="Google Shape;1502;p4"/>
                  <p:cNvSpPr/>
                  <p:nvPr/>
                </p:nvSpPr>
                <p:spPr>
                  <a:xfrm>
                    <a:off x="7654829" y="5142433"/>
                    <a:ext cx="146470" cy="160538"/>
                  </a:xfrm>
                  <a:custGeom>
                    <a:avLst/>
                    <a:gdLst/>
                    <a:ahLst/>
                    <a:cxnLst/>
                    <a:rect l="l" t="t" r="r" b="b"/>
                    <a:pathLst>
                      <a:path w="146470" h="160538" extrusionOk="0">
                        <a:moveTo>
                          <a:pt x="55026" y="160539"/>
                        </a:moveTo>
                        <a:cubicBezTo>
                          <a:pt x="55026" y="160539"/>
                          <a:pt x="56643" y="119738"/>
                          <a:pt x="61931" y="100299"/>
                        </a:cubicBezTo>
                        <a:cubicBezTo>
                          <a:pt x="64889" y="89448"/>
                          <a:pt x="67782" y="82469"/>
                          <a:pt x="67782" y="82469"/>
                        </a:cubicBezTo>
                        <a:cubicBezTo>
                          <a:pt x="67782" y="82469"/>
                          <a:pt x="63234" y="85335"/>
                          <a:pt x="53787" y="94365"/>
                        </a:cubicBezTo>
                        <a:cubicBezTo>
                          <a:pt x="44349" y="103387"/>
                          <a:pt x="30004" y="118564"/>
                          <a:pt x="30004" y="118564"/>
                        </a:cubicBezTo>
                        <a:cubicBezTo>
                          <a:pt x="30004" y="118564"/>
                          <a:pt x="40356" y="102453"/>
                          <a:pt x="50044" y="92017"/>
                        </a:cubicBezTo>
                        <a:cubicBezTo>
                          <a:pt x="59730" y="81572"/>
                          <a:pt x="68733" y="76794"/>
                          <a:pt x="68733" y="76794"/>
                        </a:cubicBezTo>
                        <a:cubicBezTo>
                          <a:pt x="68733" y="76794"/>
                          <a:pt x="70481" y="66996"/>
                          <a:pt x="73818" y="57984"/>
                        </a:cubicBezTo>
                        <a:cubicBezTo>
                          <a:pt x="77154" y="48981"/>
                          <a:pt x="82072" y="40754"/>
                          <a:pt x="82072" y="40754"/>
                        </a:cubicBezTo>
                        <a:lnTo>
                          <a:pt x="56939" y="52160"/>
                        </a:lnTo>
                        <a:cubicBezTo>
                          <a:pt x="56939" y="52160"/>
                          <a:pt x="57438" y="58141"/>
                          <a:pt x="52327" y="67107"/>
                        </a:cubicBezTo>
                        <a:cubicBezTo>
                          <a:pt x="47215" y="76082"/>
                          <a:pt x="36493" y="88025"/>
                          <a:pt x="36493" y="88025"/>
                        </a:cubicBezTo>
                        <a:cubicBezTo>
                          <a:pt x="36493" y="88025"/>
                          <a:pt x="43906" y="75620"/>
                          <a:pt x="47825" y="67633"/>
                        </a:cubicBezTo>
                        <a:cubicBezTo>
                          <a:pt x="51735" y="59647"/>
                          <a:pt x="52160" y="56070"/>
                          <a:pt x="52160" y="56070"/>
                        </a:cubicBezTo>
                        <a:lnTo>
                          <a:pt x="30216" y="69917"/>
                        </a:lnTo>
                        <a:lnTo>
                          <a:pt x="2311" y="89328"/>
                        </a:lnTo>
                        <a:lnTo>
                          <a:pt x="27166" y="67485"/>
                        </a:lnTo>
                        <a:cubicBezTo>
                          <a:pt x="27166" y="67485"/>
                          <a:pt x="24661" y="65175"/>
                          <a:pt x="17877" y="65581"/>
                        </a:cubicBezTo>
                        <a:cubicBezTo>
                          <a:pt x="11083" y="65979"/>
                          <a:pt x="0" y="69094"/>
                          <a:pt x="0" y="69094"/>
                        </a:cubicBezTo>
                        <a:cubicBezTo>
                          <a:pt x="0" y="69094"/>
                          <a:pt x="11212" y="63844"/>
                          <a:pt x="19235" y="62587"/>
                        </a:cubicBezTo>
                        <a:cubicBezTo>
                          <a:pt x="27268" y="61330"/>
                          <a:pt x="32102" y="64056"/>
                          <a:pt x="32102" y="64056"/>
                        </a:cubicBezTo>
                        <a:lnTo>
                          <a:pt x="49748" y="53177"/>
                        </a:lnTo>
                        <a:lnTo>
                          <a:pt x="59574" y="46568"/>
                        </a:lnTo>
                        <a:cubicBezTo>
                          <a:pt x="59574" y="46568"/>
                          <a:pt x="55895" y="43046"/>
                          <a:pt x="47067" y="40929"/>
                        </a:cubicBezTo>
                        <a:cubicBezTo>
                          <a:pt x="38249" y="38813"/>
                          <a:pt x="24282" y="38119"/>
                          <a:pt x="24282" y="38119"/>
                        </a:cubicBezTo>
                        <a:cubicBezTo>
                          <a:pt x="24282" y="38119"/>
                          <a:pt x="37907" y="35522"/>
                          <a:pt x="48130" y="36779"/>
                        </a:cubicBezTo>
                        <a:cubicBezTo>
                          <a:pt x="58353" y="38045"/>
                          <a:pt x="65175" y="43175"/>
                          <a:pt x="65175" y="43175"/>
                        </a:cubicBezTo>
                        <a:lnTo>
                          <a:pt x="83976" y="35374"/>
                        </a:lnTo>
                        <a:cubicBezTo>
                          <a:pt x="83976" y="35374"/>
                          <a:pt x="86074" y="30216"/>
                          <a:pt x="91223" y="21380"/>
                        </a:cubicBezTo>
                        <a:cubicBezTo>
                          <a:pt x="96371" y="12534"/>
                          <a:pt x="104579" y="0"/>
                          <a:pt x="104579" y="0"/>
                        </a:cubicBezTo>
                        <a:lnTo>
                          <a:pt x="115080" y="3244"/>
                        </a:lnTo>
                        <a:cubicBezTo>
                          <a:pt x="115080" y="3244"/>
                          <a:pt x="104977" y="13421"/>
                          <a:pt x="98534" y="22184"/>
                        </a:cubicBezTo>
                        <a:cubicBezTo>
                          <a:pt x="92101" y="30937"/>
                          <a:pt x="89337" y="38277"/>
                          <a:pt x="89337" y="38277"/>
                        </a:cubicBezTo>
                        <a:lnTo>
                          <a:pt x="99403" y="48334"/>
                        </a:lnTo>
                        <a:cubicBezTo>
                          <a:pt x="99403" y="48334"/>
                          <a:pt x="107842" y="41179"/>
                          <a:pt x="119314" y="37916"/>
                        </a:cubicBezTo>
                        <a:cubicBezTo>
                          <a:pt x="130775" y="34653"/>
                          <a:pt x="145925" y="33341"/>
                          <a:pt x="145925" y="33341"/>
                        </a:cubicBezTo>
                        <a:cubicBezTo>
                          <a:pt x="145925" y="33341"/>
                          <a:pt x="131052" y="36234"/>
                          <a:pt x="120358" y="40846"/>
                        </a:cubicBezTo>
                        <a:cubicBezTo>
                          <a:pt x="109663" y="45450"/>
                          <a:pt x="102158" y="51578"/>
                          <a:pt x="102158" y="51578"/>
                        </a:cubicBezTo>
                        <a:lnTo>
                          <a:pt x="117187" y="68003"/>
                        </a:lnTo>
                        <a:cubicBezTo>
                          <a:pt x="117187" y="68003"/>
                          <a:pt x="122437" y="65683"/>
                          <a:pt x="129759" y="68059"/>
                        </a:cubicBezTo>
                        <a:cubicBezTo>
                          <a:pt x="137079" y="70443"/>
                          <a:pt x="146470" y="77524"/>
                          <a:pt x="146470" y="77524"/>
                        </a:cubicBezTo>
                        <a:cubicBezTo>
                          <a:pt x="146470" y="77524"/>
                          <a:pt x="135452" y="72671"/>
                          <a:pt x="128779" y="70979"/>
                        </a:cubicBezTo>
                        <a:cubicBezTo>
                          <a:pt x="122095" y="69298"/>
                          <a:pt x="119757" y="70785"/>
                          <a:pt x="119757" y="70785"/>
                        </a:cubicBezTo>
                        <a:lnTo>
                          <a:pt x="138651" y="107999"/>
                        </a:lnTo>
                        <a:cubicBezTo>
                          <a:pt x="138651" y="107999"/>
                          <a:pt x="122918" y="83958"/>
                          <a:pt x="114045" y="72357"/>
                        </a:cubicBezTo>
                        <a:cubicBezTo>
                          <a:pt x="107343" y="63603"/>
                          <a:pt x="104247" y="60867"/>
                          <a:pt x="104247" y="60867"/>
                        </a:cubicBezTo>
                        <a:cubicBezTo>
                          <a:pt x="104247" y="60867"/>
                          <a:pt x="101964" y="65184"/>
                          <a:pt x="100596" y="72015"/>
                        </a:cubicBezTo>
                        <a:cubicBezTo>
                          <a:pt x="99218" y="78837"/>
                          <a:pt x="99227" y="87239"/>
                          <a:pt x="99227" y="87239"/>
                        </a:cubicBezTo>
                        <a:cubicBezTo>
                          <a:pt x="99227" y="87239"/>
                          <a:pt x="96917" y="78522"/>
                          <a:pt x="97148" y="71257"/>
                        </a:cubicBezTo>
                        <a:cubicBezTo>
                          <a:pt x="97379" y="63983"/>
                          <a:pt x="100161" y="58159"/>
                          <a:pt x="100161" y="58159"/>
                        </a:cubicBezTo>
                        <a:lnTo>
                          <a:pt x="86768" y="43860"/>
                        </a:lnTo>
                        <a:cubicBezTo>
                          <a:pt x="86768" y="43860"/>
                          <a:pt x="82589" y="53029"/>
                          <a:pt x="79437" y="60747"/>
                        </a:cubicBezTo>
                        <a:cubicBezTo>
                          <a:pt x="76294" y="68465"/>
                          <a:pt x="74677" y="76951"/>
                          <a:pt x="74677" y="76951"/>
                        </a:cubicBezTo>
                        <a:cubicBezTo>
                          <a:pt x="74677" y="76951"/>
                          <a:pt x="81111" y="83902"/>
                          <a:pt x="85686" y="93691"/>
                        </a:cubicBezTo>
                        <a:cubicBezTo>
                          <a:pt x="90271" y="103470"/>
                          <a:pt x="92988" y="116087"/>
                          <a:pt x="92988" y="116087"/>
                        </a:cubicBezTo>
                        <a:cubicBezTo>
                          <a:pt x="92988" y="116087"/>
                          <a:pt x="88172" y="105014"/>
                          <a:pt x="83246" y="96732"/>
                        </a:cubicBezTo>
                        <a:cubicBezTo>
                          <a:pt x="78319" y="88449"/>
                          <a:pt x="73291" y="82959"/>
                          <a:pt x="73291" y="82959"/>
                        </a:cubicBezTo>
                        <a:cubicBezTo>
                          <a:pt x="73291" y="82959"/>
                          <a:pt x="70093" y="87553"/>
                          <a:pt x="66395" y="102435"/>
                        </a:cubicBezTo>
                        <a:cubicBezTo>
                          <a:pt x="61589" y="121809"/>
                          <a:pt x="55026" y="160539"/>
                          <a:pt x="55026"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03" name="Google Shape;1503;p4"/>
                <p:cNvGrpSpPr/>
                <p:nvPr/>
              </p:nvGrpSpPr>
              <p:grpSpPr>
                <a:xfrm>
                  <a:off x="6532453" y="3978619"/>
                  <a:ext cx="311778" cy="320800"/>
                  <a:chOff x="6532453" y="3978619"/>
                  <a:chExt cx="311778" cy="320800"/>
                </a:xfrm>
              </p:grpSpPr>
              <p:sp>
                <p:nvSpPr>
                  <p:cNvPr id="1504" name="Google Shape;1504;p4"/>
                  <p:cNvSpPr/>
                  <p:nvPr/>
                </p:nvSpPr>
                <p:spPr>
                  <a:xfrm>
                    <a:off x="6532453" y="3978619"/>
                    <a:ext cx="293641" cy="320800"/>
                  </a:xfrm>
                  <a:custGeom>
                    <a:avLst/>
                    <a:gdLst/>
                    <a:ahLst/>
                    <a:cxnLst/>
                    <a:rect l="l" t="t" r="r" b="b"/>
                    <a:pathLst>
                      <a:path w="293641" h="320800" extrusionOk="0">
                        <a:moveTo>
                          <a:pt x="257178" y="146905"/>
                        </a:moveTo>
                        <a:cubicBezTo>
                          <a:pt x="257178" y="146905"/>
                          <a:pt x="287718" y="109839"/>
                          <a:pt x="281164" y="71803"/>
                        </a:cubicBezTo>
                        <a:cubicBezTo>
                          <a:pt x="270840" y="11905"/>
                          <a:pt x="238035" y="0"/>
                          <a:pt x="238035" y="0"/>
                        </a:cubicBezTo>
                        <a:cubicBezTo>
                          <a:pt x="238035" y="0"/>
                          <a:pt x="245356" y="42843"/>
                          <a:pt x="211506" y="41207"/>
                        </a:cubicBezTo>
                        <a:cubicBezTo>
                          <a:pt x="193935" y="40366"/>
                          <a:pt x="171317" y="20049"/>
                          <a:pt x="171317" y="20049"/>
                        </a:cubicBezTo>
                        <a:cubicBezTo>
                          <a:pt x="171317" y="20049"/>
                          <a:pt x="152210" y="28072"/>
                          <a:pt x="133160" y="23570"/>
                        </a:cubicBezTo>
                        <a:cubicBezTo>
                          <a:pt x="114119" y="19060"/>
                          <a:pt x="95114" y="2015"/>
                          <a:pt x="95114" y="2015"/>
                        </a:cubicBezTo>
                        <a:cubicBezTo>
                          <a:pt x="95114" y="2015"/>
                          <a:pt x="92508" y="23164"/>
                          <a:pt x="98571" y="44877"/>
                        </a:cubicBezTo>
                        <a:cubicBezTo>
                          <a:pt x="104644" y="66598"/>
                          <a:pt x="119396" y="88893"/>
                          <a:pt x="119396" y="88893"/>
                        </a:cubicBezTo>
                        <a:cubicBezTo>
                          <a:pt x="119396" y="88893"/>
                          <a:pt x="105984" y="85261"/>
                          <a:pt x="93376" y="83440"/>
                        </a:cubicBezTo>
                        <a:cubicBezTo>
                          <a:pt x="80768" y="81619"/>
                          <a:pt x="68946" y="81600"/>
                          <a:pt x="68946" y="81600"/>
                        </a:cubicBezTo>
                        <a:cubicBezTo>
                          <a:pt x="68946" y="81600"/>
                          <a:pt x="70711" y="92748"/>
                          <a:pt x="75075" y="102139"/>
                        </a:cubicBezTo>
                        <a:cubicBezTo>
                          <a:pt x="79428" y="111540"/>
                          <a:pt x="86379" y="119184"/>
                          <a:pt x="86379" y="119184"/>
                        </a:cubicBezTo>
                        <a:cubicBezTo>
                          <a:pt x="86379" y="119184"/>
                          <a:pt x="58824" y="127078"/>
                          <a:pt x="37223" y="136904"/>
                        </a:cubicBezTo>
                        <a:cubicBezTo>
                          <a:pt x="15630" y="146729"/>
                          <a:pt x="0" y="158487"/>
                          <a:pt x="0" y="158487"/>
                        </a:cubicBezTo>
                        <a:cubicBezTo>
                          <a:pt x="0" y="158487"/>
                          <a:pt x="23265" y="177325"/>
                          <a:pt x="45329" y="189461"/>
                        </a:cubicBezTo>
                        <a:cubicBezTo>
                          <a:pt x="67403" y="201598"/>
                          <a:pt x="88274" y="207033"/>
                          <a:pt x="88274" y="207033"/>
                        </a:cubicBezTo>
                        <a:cubicBezTo>
                          <a:pt x="88274" y="207033"/>
                          <a:pt x="82377" y="213670"/>
                          <a:pt x="79178" y="220926"/>
                        </a:cubicBezTo>
                        <a:cubicBezTo>
                          <a:pt x="75971" y="228182"/>
                          <a:pt x="75463" y="236057"/>
                          <a:pt x="75463" y="236057"/>
                        </a:cubicBezTo>
                        <a:cubicBezTo>
                          <a:pt x="75463" y="236057"/>
                          <a:pt x="93977" y="239690"/>
                          <a:pt x="111003" y="237000"/>
                        </a:cubicBezTo>
                        <a:cubicBezTo>
                          <a:pt x="128039" y="234319"/>
                          <a:pt x="143595" y="225316"/>
                          <a:pt x="143595" y="225316"/>
                        </a:cubicBezTo>
                        <a:cubicBezTo>
                          <a:pt x="143595" y="225316"/>
                          <a:pt x="129860" y="251586"/>
                          <a:pt x="125793" y="275452"/>
                        </a:cubicBezTo>
                        <a:cubicBezTo>
                          <a:pt x="121726" y="299328"/>
                          <a:pt x="127318" y="320800"/>
                          <a:pt x="127318" y="320800"/>
                        </a:cubicBezTo>
                        <a:cubicBezTo>
                          <a:pt x="127318" y="320800"/>
                          <a:pt x="146979" y="300631"/>
                          <a:pt x="166362" y="293948"/>
                        </a:cubicBezTo>
                        <a:cubicBezTo>
                          <a:pt x="185745" y="287275"/>
                          <a:pt x="204860" y="294096"/>
                          <a:pt x="204860" y="294096"/>
                        </a:cubicBezTo>
                        <a:cubicBezTo>
                          <a:pt x="204860" y="294096"/>
                          <a:pt x="207061" y="256845"/>
                          <a:pt x="254239" y="264517"/>
                        </a:cubicBezTo>
                        <a:cubicBezTo>
                          <a:pt x="272938" y="267559"/>
                          <a:pt x="279020" y="283540"/>
                          <a:pt x="279020" y="283540"/>
                        </a:cubicBezTo>
                        <a:cubicBezTo>
                          <a:pt x="279020" y="283540"/>
                          <a:pt x="297562" y="259184"/>
                          <a:pt x="292885" y="224752"/>
                        </a:cubicBezTo>
                        <a:cubicBezTo>
                          <a:pt x="288217" y="190312"/>
                          <a:pt x="257178" y="146905"/>
                          <a:pt x="25717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5" name="Google Shape;1505;p4"/>
                  <p:cNvSpPr/>
                  <p:nvPr/>
                </p:nvSpPr>
                <p:spPr>
                  <a:xfrm>
                    <a:off x="6565572" y="4016581"/>
                    <a:ext cx="278659" cy="236935"/>
                  </a:xfrm>
                  <a:custGeom>
                    <a:avLst/>
                    <a:gdLst/>
                    <a:ahLst/>
                    <a:cxnLst/>
                    <a:rect l="l" t="t" r="r" b="b"/>
                    <a:pathLst>
                      <a:path w="278659" h="236935" extrusionOk="0">
                        <a:moveTo>
                          <a:pt x="0" y="123122"/>
                        </a:moveTo>
                        <a:cubicBezTo>
                          <a:pt x="0" y="123122"/>
                          <a:pt x="71497" y="132005"/>
                          <a:pt x="105291" y="128991"/>
                        </a:cubicBezTo>
                        <a:cubicBezTo>
                          <a:pt x="124156" y="127309"/>
                          <a:pt x="136210" y="124638"/>
                          <a:pt x="136210" y="124638"/>
                        </a:cubicBezTo>
                        <a:cubicBezTo>
                          <a:pt x="136210" y="124638"/>
                          <a:pt x="131468" y="131108"/>
                          <a:pt x="116226" y="143698"/>
                        </a:cubicBezTo>
                        <a:cubicBezTo>
                          <a:pt x="100984" y="156287"/>
                          <a:pt x="75241" y="174995"/>
                          <a:pt x="75241" y="174995"/>
                        </a:cubicBezTo>
                        <a:cubicBezTo>
                          <a:pt x="75241" y="174995"/>
                          <a:pt x="102860" y="162933"/>
                          <a:pt x="120580" y="150353"/>
                        </a:cubicBezTo>
                        <a:cubicBezTo>
                          <a:pt x="138299" y="137782"/>
                          <a:pt x="146128" y="124693"/>
                          <a:pt x="146128" y="124693"/>
                        </a:cubicBezTo>
                        <a:cubicBezTo>
                          <a:pt x="146128" y="124693"/>
                          <a:pt x="163210" y="124647"/>
                          <a:pt x="178813" y="121837"/>
                        </a:cubicBezTo>
                        <a:cubicBezTo>
                          <a:pt x="194415" y="119027"/>
                          <a:pt x="208539" y="113462"/>
                          <a:pt x="208539" y="113462"/>
                        </a:cubicBezTo>
                        <a:lnTo>
                          <a:pt x="190099" y="150501"/>
                        </a:lnTo>
                        <a:cubicBezTo>
                          <a:pt x="190099" y="150501"/>
                          <a:pt x="179561" y="148033"/>
                          <a:pt x="164144" y="153699"/>
                        </a:cubicBezTo>
                        <a:cubicBezTo>
                          <a:pt x="148725" y="159365"/>
                          <a:pt x="128427" y="173175"/>
                          <a:pt x="128427" y="173175"/>
                        </a:cubicBezTo>
                        <a:cubicBezTo>
                          <a:pt x="128427" y="173175"/>
                          <a:pt x="149733" y="164791"/>
                          <a:pt x="163515" y="160761"/>
                        </a:cubicBezTo>
                        <a:cubicBezTo>
                          <a:pt x="177288" y="156730"/>
                          <a:pt x="183527" y="157063"/>
                          <a:pt x="183527" y="157063"/>
                        </a:cubicBezTo>
                        <a:lnTo>
                          <a:pt x="160603" y="188315"/>
                        </a:lnTo>
                        <a:lnTo>
                          <a:pt x="128279" y="227553"/>
                        </a:lnTo>
                        <a:lnTo>
                          <a:pt x="165068" y="193889"/>
                        </a:lnTo>
                        <a:cubicBezTo>
                          <a:pt x="165068" y="193889"/>
                          <a:pt x="169274" y="198538"/>
                          <a:pt x="168996" y="209298"/>
                        </a:cubicBezTo>
                        <a:cubicBezTo>
                          <a:pt x="168719" y="220057"/>
                          <a:pt x="163950" y="236935"/>
                          <a:pt x="163950" y="236935"/>
                        </a:cubicBezTo>
                        <a:cubicBezTo>
                          <a:pt x="163950" y="236935"/>
                          <a:pt x="172453" y="220454"/>
                          <a:pt x="174163" y="207957"/>
                        </a:cubicBezTo>
                        <a:cubicBezTo>
                          <a:pt x="175864" y="195451"/>
                          <a:pt x="170771" y="186938"/>
                          <a:pt x="170771" y="186938"/>
                        </a:cubicBezTo>
                        <a:lnTo>
                          <a:pt x="188758" y="161741"/>
                        </a:lnTo>
                        <a:lnTo>
                          <a:pt x="199749" y="147866"/>
                        </a:lnTo>
                        <a:cubicBezTo>
                          <a:pt x="199749" y="147866"/>
                          <a:pt x="206164" y="154743"/>
                          <a:pt x="210425" y="169459"/>
                        </a:cubicBezTo>
                        <a:cubicBezTo>
                          <a:pt x="214686" y="184183"/>
                          <a:pt x="216794" y="206756"/>
                          <a:pt x="216794" y="206756"/>
                        </a:cubicBezTo>
                        <a:cubicBezTo>
                          <a:pt x="216794" y="206756"/>
                          <a:pt x="220500" y="185662"/>
                          <a:pt x="217644" y="168941"/>
                        </a:cubicBezTo>
                        <a:cubicBezTo>
                          <a:pt x="214779" y="152211"/>
                          <a:pt x="205351" y="139843"/>
                          <a:pt x="205351" y="139843"/>
                        </a:cubicBezTo>
                        <a:lnTo>
                          <a:pt x="217857" y="111919"/>
                        </a:lnTo>
                        <a:cubicBezTo>
                          <a:pt x="217857" y="111919"/>
                          <a:pt x="226777" y="110015"/>
                          <a:pt x="241982" y="104247"/>
                        </a:cubicBezTo>
                        <a:cubicBezTo>
                          <a:pt x="257178" y="98488"/>
                          <a:pt x="278660" y="88857"/>
                          <a:pt x="278660" y="88857"/>
                        </a:cubicBezTo>
                        <a:lnTo>
                          <a:pt x="272300" y="71128"/>
                        </a:lnTo>
                        <a:cubicBezTo>
                          <a:pt x="272300" y="71128"/>
                          <a:pt x="255079" y="84457"/>
                          <a:pt x="240105" y="92304"/>
                        </a:cubicBezTo>
                        <a:cubicBezTo>
                          <a:pt x="225141" y="100152"/>
                          <a:pt x="212431" y="102518"/>
                          <a:pt x="212431" y="102518"/>
                        </a:cubicBezTo>
                        <a:lnTo>
                          <a:pt x="194147" y="83578"/>
                        </a:lnTo>
                        <a:cubicBezTo>
                          <a:pt x="194147" y="83578"/>
                          <a:pt x="206182" y="72071"/>
                          <a:pt x="211183" y="54619"/>
                        </a:cubicBezTo>
                        <a:cubicBezTo>
                          <a:pt x="216193" y="37168"/>
                          <a:pt x="217542" y="13274"/>
                          <a:pt x="217542" y="13274"/>
                        </a:cubicBezTo>
                        <a:cubicBezTo>
                          <a:pt x="217542" y="13274"/>
                          <a:pt x="213392" y="36289"/>
                          <a:pt x="205979" y="52114"/>
                        </a:cubicBezTo>
                        <a:cubicBezTo>
                          <a:pt x="198575" y="67948"/>
                          <a:pt x="188287" y="78254"/>
                          <a:pt x="188287" y="78254"/>
                        </a:cubicBezTo>
                        <a:lnTo>
                          <a:pt x="158514" y="49572"/>
                        </a:lnTo>
                        <a:cubicBezTo>
                          <a:pt x="158514" y="49572"/>
                          <a:pt x="162249" y="41808"/>
                          <a:pt x="157618" y="29412"/>
                        </a:cubicBezTo>
                        <a:cubicBezTo>
                          <a:pt x="152978" y="17017"/>
                          <a:pt x="139963" y="0"/>
                          <a:pt x="139963" y="0"/>
                        </a:cubicBezTo>
                        <a:cubicBezTo>
                          <a:pt x="139963" y="0"/>
                          <a:pt x="149178" y="19004"/>
                          <a:pt x="152552" y="30170"/>
                        </a:cubicBezTo>
                        <a:cubicBezTo>
                          <a:pt x="155936" y="41336"/>
                          <a:pt x="153467" y="44664"/>
                          <a:pt x="153467" y="44664"/>
                        </a:cubicBezTo>
                        <a:lnTo>
                          <a:pt x="86961" y="3966"/>
                        </a:lnTo>
                        <a:cubicBezTo>
                          <a:pt x="86961" y="3966"/>
                          <a:pt x="130156" y="35901"/>
                          <a:pt x="151074" y="53390"/>
                        </a:cubicBezTo>
                        <a:cubicBezTo>
                          <a:pt x="166852" y="66580"/>
                          <a:pt x="171852" y="72302"/>
                          <a:pt x="171852" y="72302"/>
                        </a:cubicBezTo>
                        <a:cubicBezTo>
                          <a:pt x="171852" y="72302"/>
                          <a:pt x="164412" y="74742"/>
                          <a:pt x="152516" y="75019"/>
                        </a:cubicBezTo>
                        <a:cubicBezTo>
                          <a:pt x="140619" y="75296"/>
                          <a:pt x="125876" y="72930"/>
                          <a:pt x="125876" y="72930"/>
                        </a:cubicBezTo>
                        <a:cubicBezTo>
                          <a:pt x="125876" y="72930"/>
                          <a:pt x="141312" y="79077"/>
                          <a:pt x="154059" y="80750"/>
                        </a:cubicBezTo>
                        <a:cubicBezTo>
                          <a:pt x="166805" y="82414"/>
                          <a:pt x="176853" y="79595"/>
                          <a:pt x="176853" y="79595"/>
                        </a:cubicBezTo>
                        <a:lnTo>
                          <a:pt x="202799" y="105069"/>
                        </a:lnTo>
                        <a:cubicBezTo>
                          <a:pt x="202799" y="105069"/>
                          <a:pt x="186965" y="109183"/>
                          <a:pt x="173618" y="112057"/>
                        </a:cubicBezTo>
                        <a:cubicBezTo>
                          <a:pt x="160271" y="114932"/>
                          <a:pt x="145472" y="115135"/>
                          <a:pt x="145472" y="115135"/>
                        </a:cubicBezTo>
                        <a:cubicBezTo>
                          <a:pt x="145472" y="115135"/>
                          <a:pt x="132864" y="102879"/>
                          <a:pt x="115403" y="92794"/>
                        </a:cubicBezTo>
                        <a:cubicBezTo>
                          <a:pt x="97942" y="82719"/>
                          <a:pt x="75638" y="74816"/>
                          <a:pt x="75638" y="74816"/>
                        </a:cubicBezTo>
                        <a:cubicBezTo>
                          <a:pt x="75638" y="74816"/>
                          <a:pt x="95363" y="85640"/>
                          <a:pt x="110208" y="95854"/>
                        </a:cubicBezTo>
                        <a:cubicBezTo>
                          <a:pt x="125053" y="106068"/>
                          <a:pt x="135018" y="115662"/>
                          <a:pt x="135018" y="115662"/>
                        </a:cubicBezTo>
                        <a:cubicBezTo>
                          <a:pt x="135018" y="115662"/>
                          <a:pt x="127161" y="119508"/>
                          <a:pt x="101270" y="121236"/>
                        </a:cubicBezTo>
                        <a:cubicBezTo>
                          <a:pt x="67550" y="123501"/>
                          <a:pt x="0" y="123122"/>
                          <a:pt x="0" y="12312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06" name="Google Shape;1506;p4"/>
                <p:cNvGrpSpPr/>
                <p:nvPr/>
              </p:nvGrpSpPr>
              <p:grpSpPr>
                <a:xfrm>
                  <a:off x="7339140" y="4554018"/>
                  <a:ext cx="229253" cy="195210"/>
                  <a:chOff x="7339140" y="4554018"/>
                  <a:chExt cx="229253" cy="195210"/>
                </a:xfrm>
              </p:grpSpPr>
              <p:sp>
                <p:nvSpPr>
                  <p:cNvPr id="1507" name="Google Shape;1507;p4"/>
                  <p:cNvSpPr/>
                  <p:nvPr/>
                </p:nvSpPr>
                <p:spPr>
                  <a:xfrm>
                    <a:off x="7349170" y="4554018"/>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6" y="159929"/>
                          <a:pt x="44293" y="163293"/>
                        </a:cubicBezTo>
                        <a:cubicBezTo>
                          <a:pt x="56679" y="165049"/>
                          <a:pt x="68723" y="178933"/>
                          <a:pt x="68723" y="178933"/>
                        </a:cubicBezTo>
                        <a:cubicBezTo>
                          <a:pt x="68723" y="178933"/>
                          <a:pt x="84003" y="175421"/>
                          <a:pt x="96712" y="179488"/>
                        </a:cubicBezTo>
                        <a:cubicBezTo>
                          <a:pt x="109412" y="183555"/>
                          <a:pt x="119534" y="195211"/>
                          <a:pt x="119534" y="195211"/>
                        </a:cubicBezTo>
                        <a:cubicBezTo>
                          <a:pt x="119534" y="195211"/>
                          <a:pt x="125690" y="182593"/>
                          <a:pt x="125746" y="169024"/>
                        </a:cubicBezTo>
                        <a:cubicBezTo>
                          <a:pt x="125810" y="155455"/>
                          <a:pt x="119783" y="140915"/>
                          <a:pt x="119783" y="140915"/>
                        </a:cubicBezTo>
                        <a:cubicBezTo>
                          <a:pt x="119783" y="140915"/>
                          <a:pt x="128630" y="144058"/>
                          <a:pt x="137281" y="146054"/>
                        </a:cubicBezTo>
                        <a:cubicBezTo>
                          <a:pt x="145924" y="148042"/>
                          <a:pt x="154363" y="148883"/>
                          <a:pt x="154363" y="148883"/>
                        </a:cubicBezTo>
                        <a:cubicBezTo>
                          <a:pt x="154363" y="148883"/>
                          <a:pt x="155361" y="142015"/>
                          <a:pt x="154150" y="136016"/>
                        </a:cubicBezTo>
                        <a:cubicBezTo>
                          <a:pt x="152939" y="130027"/>
                          <a:pt x="149519" y="124906"/>
                          <a:pt x="149519" y="124906"/>
                        </a:cubicBezTo>
                        <a:cubicBezTo>
                          <a:pt x="149519" y="124906"/>
                          <a:pt x="170816" y="122068"/>
                          <a:pt x="188249" y="117640"/>
                        </a:cubicBezTo>
                        <a:cubicBezTo>
                          <a:pt x="205673" y="113213"/>
                          <a:pt x="219224" y="107195"/>
                          <a:pt x="219224" y="107195"/>
                        </a:cubicBezTo>
                        <a:cubicBezTo>
                          <a:pt x="219224" y="107195"/>
                          <a:pt x="206412" y="94162"/>
                          <a:pt x="193102" y="85261"/>
                        </a:cubicBezTo>
                        <a:cubicBezTo>
                          <a:pt x="179782" y="76369"/>
                          <a:pt x="165964" y="71599"/>
                          <a:pt x="165964" y="71599"/>
                        </a:cubicBezTo>
                        <a:cubicBezTo>
                          <a:pt x="165964" y="71599"/>
                          <a:pt x="171528" y="68003"/>
                          <a:pt x="175290" y="63835"/>
                        </a:cubicBezTo>
                        <a:cubicBezTo>
                          <a:pt x="179052" y="59675"/>
                          <a:pt x="181012" y="54933"/>
                          <a:pt x="181012" y="54933"/>
                        </a:cubicBezTo>
                        <a:cubicBezTo>
                          <a:pt x="181012" y="54933"/>
                          <a:pt x="168515" y="51439"/>
                          <a:pt x="155796" y="51864"/>
                        </a:cubicBezTo>
                        <a:cubicBezTo>
                          <a:pt x="143077" y="52290"/>
                          <a:pt x="130136" y="56643"/>
                          <a:pt x="130136" y="56643"/>
                        </a:cubicBezTo>
                        <a:cubicBezTo>
                          <a:pt x="130136" y="56643"/>
                          <a:pt x="145277" y="41715"/>
                          <a:pt x="153023" y="27554"/>
                        </a:cubicBezTo>
                        <a:cubicBezTo>
                          <a:pt x="160769" y="13394"/>
                          <a:pt x="161120" y="0"/>
                          <a:pt x="161120" y="0"/>
                        </a:cubicBezTo>
                        <a:cubicBezTo>
                          <a:pt x="161120" y="0"/>
                          <a:pt x="142975" y="10824"/>
                          <a:pt x="127770" y="13505"/>
                        </a:cubicBezTo>
                        <a:cubicBezTo>
                          <a:pt x="112564" y="16176"/>
                          <a:pt x="100280" y="10704"/>
                          <a:pt x="100280" y="10704"/>
                        </a:cubicBezTo>
                        <a:cubicBezTo>
                          <a:pt x="100280" y="10704"/>
                          <a:pt x="91157" y="33100"/>
                          <a:pt x="58999" y="25133"/>
                        </a:cubicBezTo>
                        <a:cubicBezTo>
                          <a:pt x="46252" y="21981"/>
                          <a:pt x="45134" y="11878"/>
                          <a:pt x="45134" y="11878"/>
                        </a:cubicBezTo>
                        <a:cubicBezTo>
                          <a:pt x="45134" y="11878"/>
                          <a:pt x="26953" y="25308"/>
                          <a:pt x="23310" y="46485"/>
                        </a:cubicBezTo>
                        <a:cubicBezTo>
                          <a:pt x="19678" y="6765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8" name="Google Shape;1508;p4"/>
                  <p:cNvSpPr/>
                  <p:nvPr/>
                </p:nvSpPr>
                <p:spPr>
                  <a:xfrm>
                    <a:off x="7339140" y="4576896"/>
                    <a:ext cx="206117" cy="146424"/>
                  </a:xfrm>
                  <a:custGeom>
                    <a:avLst/>
                    <a:gdLst/>
                    <a:ahLst/>
                    <a:cxnLst/>
                    <a:rect l="l" t="t" r="r" b="b"/>
                    <a:pathLst>
                      <a:path w="206117" h="146424" extrusionOk="0">
                        <a:moveTo>
                          <a:pt x="206118" y="80417"/>
                        </a:moveTo>
                        <a:cubicBezTo>
                          <a:pt x="206118" y="80417"/>
                          <a:pt x="156804" y="70009"/>
                          <a:pt x="132042" y="69455"/>
                        </a:cubicBezTo>
                        <a:cubicBezTo>
                          <a:pt x="118223" y="69150"/>
                          <a:pt x="109063" y="69917"/>
                          <a:pt x="109063" y="69917"/>
                        </a:cubicBezTo>
                        <a:cubicBezTo>
                          <a:pt x="109063" y="69917"/>
                          <a:pt x="113767" y="66340"/>
                          <a:pt x="127207" y="59786"/>
                        </a:cubicBezTo>
                        <a:cubicBezTo>
                          <a:pt x="140656" y="53242"/>
                          <a:pt x="162849" y="43730"/>
                          <a:pt x="162849" y="43730"/>
                        </a:cubicBezTo>
                        <a:cubicBezTo>
                          <a:pt x="162849" y="43730"/>
                          <a:pt x="140666" y="49092"/>
                          <a:pt x="125451" y="55451"/>
                        </a:cubicBezTo>
                        <a:cubicBezTo>
                          <a:pt x="110237" y="61820"/>
                          <a:pt x="101991" y="69186"/>
                          <a:pt x="101991" y="69186"/>
                        </a:cubicBezTo>
                        <a:cubicBezTo>
                          <a:pt x="101991" y="69186"/>
                          <a:pt x="89772" y="68013"/>
                          <a:pt x="78051" y="68614"/>
                        </a:cubicBezTo>
                        <a:cubicBezTo>
                          <a:pt x="66321" y="69214"/>
                          <a:pt x="55100" y="71590"/>
                          <a:pt x="55100" y="71590"/>
                        </a:cubicBezTo>
                        <a:lnTo>
                          <a:pt x="75787" y="50469"/>
                        </a:lnTo>
                        <a:cubicBezTo>
                          <a:pt x="75787" y="50469"/>
                          <a:pt x="82821" y="52706"/>
                          <a:pt x="94985" y="50358"/>
                        </a:cubicBezTo>
                        <a:cubicBezTo>
                          <a:pt x="107159" y="48019"/>
                          <a:pt x="124462" y="41087"/>
                          <a:pt x="124462" y="41087"/>
                        </a:cubicBezTo>
                        <a:cubicBezTo>
                          <a:pt x="124462" y="41087"/>
                          <a:pt x="107528" y="44664"/>
                          <a:pt x="96870" y="46134"/>
                        </a:cubicBezTo>
                        <a:cubicBezTo>
                          <a:pt x="86204" y="47603"/>
                          <a:pt x="81813" y="46956"/>
                          <a:pt x="81813" y="46956"/>
                        </a:cubicBezTo>
                        <a:lnTo>
                          <a:pt x="104533" y="29662"/>
                        </a:lnTo>
                        <a:lnTo>
                          <a:pt x="135582" y="8180"/>
                        </a:lnTo>
                        <a:lnTo>
                          <a:pt x="102472" y="25974"/>
                        </a:lnTo>
                        <a:cubicBezTo>
                          <a:pt x="102472" y="25974"/>
                          <a:pt x="100401" y="22859"/>
                          <a:pt x="102786" y="16370"/>
                        </a:cubicBezTo>
                        <a:cubicBezTo>
                          <a:pt x="105162" y="9872"/>
                          <a:pt x="111993" y="0"/>
                          <a:pt x="111993" y="0"/>
                        </a:cubicBezTo>
                        <a:cubicBezTo>
                          <a:pt x="111993" y="0"/>
                          <a:pt x="102573" y="9373"/>
                          <a:pt x="98821" y="16823"/>
                        </a:cubicBezTo>
                        <a:cubicBezTo>
                          <a:pt x="95068" y="24264"/>
                          <a:pt x="96981" y="29773"/>
                          <a:pt x="96981" y="29773"/>
                        </a:cubicBezTo>
                        <a:lnTo>
                          <a:pt x="79022" y="43758"/>
                        </a:lnTo>
                        <a:lnTo>
                          <a:pt x="68355" y="51384"/>
                        </a:lnTo>
                        <a:cubicBezTo>
                          <a:pt x="68355" y="51384"/>
                          <a:pt x="65166" y="46771"/>
                          <a:pt x="65101" y="37565"/>
                        </a:cubicBezTo>
                        <a:cubicBezTo>
                          <a:pt x="65036" y="28349"/>
                          <a:pt x="68105" y="14540"/>
                          <a:pt x="68105" y="14540"/>
                        </a:cubicBezTo>
                        <a:cubicBezTo>
                          <a:pt x="68105" y="14540"/>
                          <a:pt x="61182" y="27046"/>
                          <a:pt x="59842" y="37371"/>
                        </a:cubicBezTo>
                        <a:cubicBezTo>
                          <a:pt x="58492" y="47696"/>
                          <a:pt x="62726" y="55848"/>
                          <a:pt x="62726" y="55848"/>
                        </a:cubicBezTo>
                        <a:lnTo>
                          <a:pt x="48130" y="71867"/>
                        </a:lnTo>
                        <a:cubicBezTo>
                          <a:pt x="48130" y="71867"/>
                          <a:pt x="41373" y="72394"/>
                          <a:pt x="29339" y="74816"/>
                        </a:cubicBezTo>
                        <a:cubicBezTo>
                          <a:pt x="17304" y="77228"/>
                          <a:pt x="0" y="81545"/>
                          <a:pt x="0" y="81545"/>
                        </a:cubicBezTo>
                        <a:lnTo>
                          <a:pt x="952" y="92729"/>
                        </a:lnTo>
                        <a:cubicBezTo>
                          <a:pt x="952" y="92729"/>
                          <a:pt x="15963" y="85871"/>
                          <a:pt x="28248" y="82173"/>
                        </a:cubicBezTo>
                        <a:cubicBezTo>
                          <a:pt x="40541" y="78476"/>
                          <a:pt x="50108" y="77940"/>
                          <a:pt x="50108" y="77940"/>
                        </a:cubicBezTo>
                        <a:lnTo>
                          <a:pt x="59333" y="90687"/>
                        </a:lnTo>
                        <a:cubicBezTo>
                          <a:pt x="59333" y="90687"/>
                          <a:pt x="48398" y="96815"/>
                          <a:pt x="41290" y="107020"/>
                        </a:cubicBezTo>
                        <a:cubicBezTo>
                          <a:pt x="34173" y="117224"/>
                          <a:pt x="28368" y="131598"/>
                          <a:pt x="28368" y="131598"/>
                        </a:cubicBezTo>
                        <a:cubicBezTo>
                          <a:pt x="28368" y="131598"/>
                          <a:pt x="35994" y="117964"/>
                          <a:pt x="44498" y="108896"/>
                        </a:cubicBezTo>
                        <a:cubicBezTo>
                          <a:pt x="53002" y="99838"/>
                          <a:pt x="62439" y="94319"/>
                          <a:pt x="62439" y="94319"/>
                        </a:cubicBezTo>
                        <a:lnTo>
                          <a:pt x="77912" y="113786"/>
                        </a:lnTo>
                        <a:cubicBezTo>
                          <a:pt x="77912" y="113786"/>
                          <a:pt x="73660" y="118223"/>
                          <a:pt x="74465" y="126042"/>
                        </a:cubicBezTo>
                        <a:cubicBezTo>
                          <a:pt x="75269" y="133872"/>
                          <a:pt x="81129" y="145093"/>
                          <a:pt x="81129" y="145093"/>
                        </a:cubicBezTo>
                        <a:cubicBezTo>
                          <a:pt x="81129" y="145093"/>
                          <a:pt x="78393" y="132938"/>
                          <a:pt x="78236" y="125941"/>
                        </a:cubicBezTo>
                        <a:cubicBezTo>
                          <a:pt x="78088" y="118943"/>
                          <a:pt x="80519" y="117104"/>
                          <a:pt x="80519" y="117104"/>
                        </a:cubicBezTo>
                        <a:lnTo>
                          <a:pt x="119813" y="146424"/>
                        </a:lnTo>
                        <a:cubicBezTo>
                          <a:pt x="119813" y="146424"/>
                          <a:pt x="95410" y="124046"/>
                          <a:pt x="84004" y="111993"/>
                        </a:cubicBezTo>
                        <a:cubicBezTo>
                          <a:pt x="75398" y="102897"/>
                          <a:pt x="72986" y="99089"/>
                          <a:pt x="72986" y="99089"/>
                        </a:cubicBezTo>
                        <a:cubicBezTo>
                          <a:pt x="72986" y="99089"/>
                          <a:pt x="78800" y="98128"/>
                          <a:pt x="87359" y="98802"/>
                        </a:cubicBezTo>
                        <a:cubicBezTo>
                          <a:pt x="95910" y="99468"/>
                          <a:pt x="105975" y="101945"/>
                          <a:pt x="105975" y="101945"/>
                        </a:cubicBezTo>
                        <a:cubicBezTo>
                          <a:pt x="105975" y="101945"/>
                          <a:pt x="96187" y="97129"/>
                          <a:pt x="87415" y="95225"/>
                        </a:cubicBezTo>
                        <a:cubicBezTo>
                          <a:pt x="78643" y="93321"/>
                          <a:pt x="70887" y="94319"/>
                          <a:pt x="70887" y="94319"/>
                        </a:cubicBezTo>
                        <a:lnTo>
                          <a:pt x="57503" y="77071"/>
                        </a:lnTo>
                        <a:cubicBezTo>
                          <a:pt x="57503" y="77071"/>
                          <a:pt x="69658" y="75703"/>
                          <a:pt x="79779" y="74899"/>
                        </a:cubicBezTo>
                        <a:cubicBezTo>
                          <a:pt x="89901" y="74095"/>
                          <a:pt x="100522" y="75010"/>
                          <a:pt x="100522" y="75010"/>
                        </a:cubicBezTo>
                        <a:cubicBezTo>
                          <a:pt x="100522" y="75010"/>
                          <a:pt x="107047" y="83320"/>
                          <a:pt x="117483" y="90650"/>
                        </a:cubicBezTo>
                        <a:cubicBezTo>
                          <a:pt x="127919" y="97980"/>
                          <a:pt x="142265" y="104330"/>
                          <a:pt x="142265" y="104330"/>
                        </a:cubicBezTo>
                        <a:cubicBezTo>
                          <a:pt x="142265" y="104330"/>
                          <a:pt x="130359" y="96390"/>
                          <a:pt x="121818" y="89171"/>
                        </a:cubicBezTo>
                        <a:cubicBezTo>
                          <a:pt x="113278" y="81942"/>
                          <a:pt x="108101" y="75426"/>
                          <a:pt x="108101" y="75426"/>
                        </a:cubicBezTo>
                        <a:cubicBezTo>
                          <a:pt x="108101" y="75426"/>
                          <a:pt x="114498" y="73660"/>
                          <a:pt x="133354" y="74437"/>
                        </a:cubicBezTo>
                        <a:cubicBezTo>
                          <a:pt x="157905" y="75435"/>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09" name="Google Shape;1509;p4"/>
                <p:cNvGrpSpPr/>
                <p:nvPr/>
              </p:nvGrpSpPr>
              <p:grpSpPr>
                <a:xfrm>
                  <a:off x="7876910" y="4524569"/>
                  <a:ext cx="227432" cy="191531"/>
                  <a:chOff x="7876910" y="4524569"/>
                  <a:chExt cx="227432" cy="191531"/>
                </a:xfrm>
              </p:grpSpPr>
              <p:sp>
                <p:nvSpPr>
                  <p:cNvPr id="1510" name="Google Shape;1510;p4"/>
                  <p:cNvSpPr/>
                  <p:nvPr/>
                </p:nvSpPr>
                <p:spPr>
                  <a:xfrm>
                    <a:off x="7876910" y="4524569"/>
                    <a:ext cx="223566" cy="191531"/>
                  </a:xfrm>
                  <a:custGeom>
                    <a:avLst/>
                    <a:gdLst/>
                    <a:ahLst/>
                    <a:cxnLst/>
                    <a:rect l="l" t="t" r="r" b="b"/>
                    <a:pathLst>
                      <a:path w="223566" h="191531" extrusionOk="0">
                        <a:moveTo>
                          <a:pt x="183083" y="81905"/>
                        </a:moveTo>
                        <a:cubicBezTo>
                          <a:pt x="183083" y="81905"/>
                          <a:pt x="214843" y="98155"/>
                          <a:pt x="220926" y="121033"/>
                        </a:cubicBezTo>
                        <a:cubicBezTo>
                          <a:pt x="230511" y="157063"/>
                          <a:pt x="210915" y="169265"/>
                          <a:pt x="210915" y="169265"/>
                        </a:cubicBezTo>
                        <a:cubicBezTo>
                          <a:pt x="210915" y="169265"/>
                          <a:pt x="204020" y="143503"/>
                          <a:pt x="180800" y="149992"/>
                        </a:cubicBezTo>
                        <a:cubicBezTo>
                          <a:pt x="168756" y="153357"/>
                          <a:pt x="158644" y="168701"/>
                          <a:pt x="158644" y="168701"/>
                        </a:cubicBezTo>
                        <a:cubicBezTo>
                          <a:pt x="158644" y="168701"/>
                          <a:pt x="143032" y="167240"/>
                          <a:pt x="130978" y="172943"/>
                        </a:cubicBezTo>
                        <a:cubicBezTo>
                          <a:pt x="118925" y="178647"/>
                          <a:pt x="110421" y="191532"/>
                          <a:pt x="110421" y="191532"/>
                        </a:cubicBezTo>
                        <a:cubicBezTo>
                          <a:pt x="110421" y="191532"/>
                          <a:pt x="102657" y="179839"/>
                          <a:pt x="100808" y="166390"/>
                        </a:cubicBezTo>
                        <a:cubicBezTo>
                          <a:pt x="98959" y="152950"/>
                          <a:pt x="103018" y="137745"/>
                          <a:pt x="103018" y="137745"/>
                        </a:cubicBezTo>
                        <a:cubicBezTo>
                          <a:pt x="103018" y="137745"/>
                          <a:pt x="94661" y="142025"/>
                          <a:pt x="86351" y="145139"/>
                        </a:cubicBezTo>
                        <a:cubicBezTo>
                          <a:pt x="78051" y="148254"/>
                          <a:pt x="69787" y="150195"/>
                          <a:pt x="69787" y="150195"/>
                        </a:cubicBezTo>
                        <a:cubicBezTo>
                          <a:pt x="69787" y="150195"/>
                          <a:pt x="67892" y="143522"/>
                          <a:pt x="68309" y="137421"/>
                        </a:cubicBezTo>
                        <a:cubicBezTo>
                          <a:pt x="68715" y="131311"/>
                          <a:pt x="71432" y="125793"/>
                          <a:pt x="71432" y="125793"/>
                        </a:cubicBezTo>
                        <a:cubicBezTo>
                          <a:pt x="71432" y="125793"/>
                          <a:pt x="49951" y="125784"/>
                          <a:pt x="32093" y="123695"/>
                        </a:cubicBezTo>
                        <a:cubicBezTo>
                          <a:pt x="14235" y="121596"/>
                          <a:pt x="0" y="117419"/>
                          <a:pt x="0" y="117419"/>
                        </a:cubicBezTo>
                        <a:cubicBezTo>
                          <a:pt x="0" y="117419"/>
                          <a:pt x="10981" y="102805"/>
                          <a:pt x="23016" y="92230"/>
                        </a:cubicBezTo>
                        <a:cubicBezTo>
                          <a:pt x="35042" y="81656"/>
                          <a:pt x="48112" y="75121"/>
                          <a:pt x="48112" y="75121"/>
                        </a:cubicBezTo>
                        <a:cubicBezTo>
                          <a:pt x="48112" y="75121"/>
                          <a:pt x="42122" y="72283"/>
                          <a:pt x="37851" y="68651"/>
                        </a:cubicBezTo>
                        <a:cubicBezTo>
                          <a:pt x="33572" y="65018"/>
                          <a:pt x="31002" y="60581"/>
                          <a:pt x="31002" y="60581"/>
                        </a:cubicBezTo>
                        <a:cubicBezTo>
                          <a:pt x="31002" y="60581"/>
                          <a:pt x="42926" y="55470"/>
                          <a:pt x="55599" y="54213"/>
                        </a:cubicBezTo>
                        <a:cubicBezTo>
                          <a:pt x="68262" y="52965"/>
                          <a:pt x="81656" y="55571"/>
                          <a:pt x="81656" y="55571"/>
                        </a:cubicBezTo>
                        <a:cubicBezTo>
                          <a:pt x="81656" y="55571"/>
                          <a:pt x="64685" y="42769"/>
                          <a:pt x="55146" y="29745"/>
                        </a:cubicBezTo>
                        <a:cubicBezTo>
                          <a:pt x="45597" y="16730"/>
                          <a:pt x="43481" y="3503"/>
                          <a:pt x="43481" y="3503"/>
                        </a:cubicBezTo>
                        <a:cubicBezTo>
                          <a:pt x="43481" y="3503"/>
                          <a:pt x="62892" y="11841"/>
                          <a:pt x="78319" y="12488"/>
                        </a:cubicBezTo>
                        <a:cubicBezTo>
                          <a:pt x="93756" y="13144"/>
                          <a:pt x="105199" y="6101"/>
                          <a:pt x="105199" y="6101"/>
                        </a:cubicBezTo>
                        <a:cubicBezTo>
                          <a:pt x="105199" y="6101"/>
                          <a:pt x="117197" y="27092"/>
                          <a:pt x="148023" y="14965"/>
                        </a:cubicBezTo>
                        <a:cubicBezTo>
                          <a:pt x="160243" y="10158"/>
                          <a:pt x="160021" y="0"/>
                          <a:pt x="160021" y="0"/>
                        </a:cubicBezTo>
                        <a:cubicBezTo>
                          <a:pt x="160021" y="0"/>
                          <a:pt x="179820" y="10916"/>
                          <a:pt x="186217" y="31427"/>
                        </a:cubicBezTo>
                        <a:cubicBezTo>
                          <a:pt x="192613" y="51939"/>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1" name="Google Shape;1511;p4"/>
                  <p:cNvSpPr/>
                  <p:nvPr/>
                </p:nvSpPr>
                <p:spPr>
                  <a:xfrm>
                    <a:off x="7899343" y="4542954"/>
                    <a:ext cx="204999" cy="146174"/>
                  </a:xfrm>
                  <a:custGeom>
                    <a:avLst/>
                    <a:gdLst/>
                    <a:ahLst/>
                    <a:cxnLst/>
                    <a:rect l="l" t="t" r="r" b="b"/>
                    <a:pathLst>
                      <a:path w="204999" h="146174" extrusionOk="0">
                        <a:moveTo>
                          <a:pt x="0" y="92119"/>
                        </a:moveTo>
                        <a:cubicBezTo>
                          <a:pt x="0" y="92119"/>
                          <a:pt x="47501" y="75306"/>
                          <a:pt x="71978" y="71497"/>
                        </a:cubicBezTo>
                        <a:cubicBezTo>
                          <a:pt x="85640" y="69372"/>
                          <a:pt x="94818" y="68928"/>
                          <a:pt x="94818" y="68928"/>
                        </a:cubicBezTo>
                        <a:cubicBezTo>
                          <a:pt x="94818" y="68928"/>
                          <a:pt x="89688" y="65997"/>
                          <a:pt x="75500" y="61274"/>
                        </a:cubicBezTo>
                        <a:cubicBezTo>
                          <a:pt x="61302" y="56551"/>
                          <a:pt x="38055" y="50044"/>
                          <a:pt x="38055" y="50044"/>
                        </a:cubicBezTo>
                        <a:cubicBezTo>
                          <a:pt x="38055" y="50044"/>
                          <a:pt x="60748" y="52438"/>
                          <a:pt x="76674" y="56745"/>
                        </a:cubicBezTo>
                        <a:cubicBezTo>
                          <a:pt x="92591" y="61043"/>
                          <a:pt x="101732" y="67264"/>
                          <a:pt x="101732" y="67264"/>
                        </a:cubicBezTo>
                        <a:cubicBezTo>
                          <a:pt x="101732" y="67264"/>
                          <a:pt x="113693" y="64491"/>
                          <a:pt x="125395" y="63548"/>
                        </a:cubicBezTo>
                        <a:cubicBezTo>
                          <a:pt x="137088" y="62596"/>
                          <a:pt x="148531" y="63474"/>
                          <a:pt x="148531" y="63474"/>
                        </a:cubicBezTo>
                        <a:lnTo>
                          <a:pt x="125248" y="45265"/>
                        </a:lnTo>
                        <a:cubicBezTo>
                          <a:pt x="125248" y="45265"/>
                          <a:pt x="118574" y="48408"/>
                          <a:pt x="106197" y="47686"/>
                        </a:cubicBezTo>
                        <a:cubicBezTo>
                          <a:pt x="93829" y="46965"/>
                          <a:pt x="75758" y="42371"/>
                          <a:pt x="75758" y="42371"/>
                        </a:cubicBezTo>
                        <a:cubicBezTo>
                          <a:pt x="75758" y="42371"/>
                          <a:pt x="93016" y="43693"/>
                          <a:pt x="103775" y="43740"/>
                        </a:cubicBezTo>
                        <a:cubicBezTo>
                          <a:pt x="114534" y="43795"/>
                          <a:pt x="118805" y="42575"/>
                          <a:pt x="118805" y="42575"/>
                        </a:cubicBezTo>
                        <a:lnTo>
                          <a:pt x="94005" y="28423"/>
                        </a:lnTo>
                        <a:lnTo>
                          <a:pt x="60396" y="11221"/>
                        </a:lnTo>
                        <a:lnTo>
                          <a:pt x="95567" y="24495"/>
                        </a:lnTo>
                        <a:cubicBezTo>
                          <a:pt x="95567" y="24495"/>
                          <a:pt x="97203" y="21139"/>
                          <a:pt x="93986" y="15011"/>
                        </a:cubicBezTo>
                        <a:cubicBezTo>
                          <a:pt x="90779" y="8892"/>
                          <a:pt x="82710" y="0"/>
                          <a:pt x="82710" y="0"/>
                        </a:cubicBezTo>
                        <a:cubicBezTo>
                          <a:pt x="82710" y="0"/>
                          <a:pt x="93275" y="8051"/>
                          <a:pt x="97979" y="14937"/>
                        </a:cubicBezTo>
                        <a:cubicBezTo>
                          <a:pt x="102675" y="21824"/>
                          <a:pt x="101502" y="27545"/>
                          <a:pt x="101502" y="27545"/>
                        </a:cubicBezTo>
                        <a:lnTo>
                          <a:pt x="121153" y="39035"/>
                        </a:lnTo>
                        <a:lnTo>
                          <a:pt x="132726" y="45200"/>
                        </a:lnTo>
                        <a:cubicBezTo>
                          <a:pt x="132726" y="45200"/>
                          <a:pt x="135286" y="40199"/>
                          <a:pt x="134139" y="31058"/>
                        </a:cubicBezTo>
                        <a:cubicBezTo>
                          <a:pt x="132984" y="21925"/>
                          <a:pt x="128122" y="8643"/>
                          <a:pt x="128122" y="8643"/>
                        </a:cubicBezTo>
                        <a:cubicBezTo>
                          <a:pt x="128122" y="8643"/>
                          <a:pt x="136635" y="20123"/>
                          <a:pt x="139325" y="30179"/>
                        </a:cubicBezTo>
                        <a:cubicBezTo>
                          <a:pt x="142024" y="40236"/>
                          <a:pt x="138900" y="48879"/>
                          <a:pt x="138900" y="48879"/>
                        </a:cubicBezTo>
                        <a:lnTo>
                          <a:pt x="155483" y="62836"/>
                        </a:lnTo>
                        <a:cubicBezTo>
                          <a:pt x="155483" y="62836"/>
                          <a:pt x="162249" y="62467"/>
                          <a:pt x="174496" y="63280"/>
                        </a:cubicBezTo>
                        <a:cubicBezTo>
                          <a:pt x="186744" y="64093"/>
                          <a:pt x="204463" y="66090"/>
                          <a:pt x="204463" y="66090"/>
                        </a:cubicBezTo>
                        <a:lnTo>
                          <a:pt x="204999" y="77293"/>
                        </a:lnTo>
                        <a:cubicBezTo>
                          <a:pt x="204999" y="77293"/>
                          <a:pt x="189211" y="72477"/>
                          <a:pt x="176539" y="70425"/>
                        </a:cubicBezTo>
                        <a:cubicBezTo>
                          <a:pt x="163876" y="68382"/>
                          <a:pt x="154318" y="69113"/>
                          <a:pt x="154318" y="69113"/>
                        </a:cubicBezTo>
                        <a:lnTo>
                          <a:pt x="146849" y="82968"/>
                        </a:lnTo>
                        <a:cubicBezTo>
                          <a:pt x="146849" y="82968"/>
                          <a:pt x="158496" y="87599"/>
                          <a:pt x="166889" y="96778"/>
                        </a:cubicBezTo>
                        <a:cubicBezTo>
                          <a:pt x="175291" y="105957"/>
                          <a:pt x="182936" y="119433"/>
                          <a:pt x="182936" y="119433"/>
                        </a:cubicBezTo>
                        <a:cubicBezTo>
                          <a:pt x="182936" y="119433"/>
                          <a:pt x="173581" y="106927"/>
                          <a:pt x="163959" y="99061"/>
                        </a:cubicBezTo>
                        <a:cubicBezTo>
                          <a:pt x="154327" y="91204"/>
                          <a:pt x="144252" y="86980"/>
                          <a:pt x="144252" y="86980"/>
                        </a:cubicBezTo>
                        <a:lnTo>
                          <a:pt x="131478" y="108304"/>
                        </a:lnTo>
                        <a:cubicBezTo>
                          <a:pt x="131478" y="108304"/>
                          <a:pt x="136275" y="112140"/>
                          <a:pt x="136506" y="120007"/>
                        </a:cubicBezTo>
                        <a:cubicBezTo>
                          <a:pt x="136737" y="127873"/>
                          <a:pt x="132411" y="139769"/>
                          <a:pt x="132411" y="139769"/>
                        </a:cubicBezTo>
                        <a:cubicBezTo>
                          <a:pt x="132411" y="139769"/>
                          <a:pt x="133530" y="127355"/>
                          <a:pt x="132753" y="120404"/>
                        </a:cubicBezTo>
                        <a:cubicBezTo>
                          <a:pt x="131986" y="113444"/>
                          <a:pt x="129324" y="111946"/>
                          <a:pt x="129324" y="111946"/>
                        </a:cubicBezTo>
                        <a:lnTo>
                          <a:pt x="94236" y="146175"/>
                        </a:lnTo>
                        <a:cubicBezTo>
                          <a:pt x="94236" y="146175"/>
                          <a:pt x="115487" y="120783"/>
                          <a:pt x="125201" y="107334"/>
                        </a:cubicBezTo>
                        <a:cubicBezTo>
                          <a:pt x="132541" y="97185"/>
                          <a:pt x="134426" y="93090"/>
                          <a:pt x="134426" y="93090"/>
                        </a:cubicBezTo>
                        <a:cubicBezTo>
                          <a:pt x="134426" y="93090"/>
                          <a:pt x="128538" y="92905"/>
                          <a:pt x="120145" y="94698"/>
                        </a:cubicBezTo>
                        <a:cubicBezTo>
                          <a:pt x="111743" y="96482"/>
                          <a:pt x="102102" y="100263"/>
                          <a:pt x="102102" y="100263"/>
                        </a:cubicBezTo>
                        <a:cubicBezTo>
                          <a:pt x="102102" y="100263"/>
                          <a:pt x="111170" y="94208"/>
                          <a:pt x="119618" y="91158"/>
                        </a:cubicBezTo>
                        <a:cubicBezTo>
                          <a:pt x="128058" y="88117"/>
                          <a:pt x="135878" y="88089"/>
                          <a:pt x="135878" y="88089"/>
                        </a:cubicBezTo>
                        <a:lnTo>
                          <a:pt x="146868" y="69233"/>
                        </a:lnTo>
                        <a:cubicBezTo>
                          <a:pt x="146868" y="69233"/>
                          <a:pt x="134648" y="69464"/>
                          <a:pt x="124508" y="70009"/>
                        </a:cubicBezTo>
                        <a:cubicBezTo>
                          <a:pt x="114359" y="70545"/>
                          <a:pt x="103960" y="72847"/>
                          <a:pt x="103960" y="72847"/>
                        </a:cubicBezTo>
                        <a:cubicBezTo>
                          <a:pt x="103960" y="72847"/>
                          <a:pt x="98590" y="81942"/>
                          <a:pt x="89208" y="90585"/>
                        </a:cubicBezTo>
                        <a:cubicBezTo>
                          <a:pt x="79826" y="99227"/>
                          <a:pt x="66441" y="107417"/>
                          <a:pt x="66441" y="107417"/>
                        </a:cubicBezTo>
                        <a:cubicBezTo>
                          <a:pt x="66441" y="107417"/>
                          <a:pt x="77201" y="97970"/>
                          <a:pt x="84715" y="89688"/>
                        </a:cubicBezTo>
                        <a:cubicBezTo>
                          <a:pt x="92230" y="81397"/>
                          <a:pt x="96501" y="74261"/>
                          <a:pt x="96501" y="74261"/>
                        </a:cubicBezTo>
                        <a:cubicBezTo>
                          <a:pt x="96501" y="74261"/>
                          <a:pt x="89929" y="73346"/>
                          <a:pt x="71340"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12" name="Google Shape;1512;p4"/>
                <p:cNvGrpSpPr/>
                <p:nvPr/>
              </p:nvGrpSpPr>
              <p:grpSpPr>
                <a:xfrm>
                  <a:off x="7931908" y="4237794"/>
                  <a:ext cx="195025" cy="267595"/>
                  <a:chOff x="7931908" y="4237794"/>
                  <a:chExt cx="195025" cy="267595"/>
                </a:xfrm>
              </p:grpSpPr>
              <p:sp>
                <p:nvSpPr>
                  <p:cNvPr id="1513" name="Google Shape;1513;p4"/>
                  <p:cNvSpPr/>
                  <p:nvPr/>
                </p:nvSpPr>
                <p:spPr>
                  <a:xfrm>
                    <a:off x="7931908" y="4237794"/>
                    <a:ext cx="195025" cy="267595"/>
                  </a:xfrm>
                  <a:custGeom>
                    <a:avLst/>
                    <a:gdLst/>
                    <a:ahLst/>
                    <a:cxnLst/>
                    <a:rect l="l" t="t" r="r" b="b"/>
                    <a:pathLst>
                      <a:path w="195025" h="267595" extrusionOk="0">
                        <a:moveTo>
                          <a:pt x="64445" y="92212"/>
                        </a:moveTo>
                        <a:cubicBezTo>
                          <a:pt x="64445" y="92212"/>
                          <a:pt x="65591" y="53574"/>
                          <a:pt x="83745" y="30503"/>
                        </a:cubicBezTo>
                        <a:cubicBezTo>
                          <a:pt x="112334" y="-5824"/>
                          <a:pt x="131792" y="406"/>
                          <a:pt x="131792" y="406"/>
                        </a:cubicBezTo>
                        <a:cubicBezTo>
                          <a:pt x="131792" y="406"/>
                          <a:pt x="111373" y="26417"/>
                          <a:pt x="127198" y="40116"/>
                        </a:cubicBezTo>
                        <a:cubicBezTo>
                          <a:pt x="135406" y="47224"/>
                          <a:pt x="153671" y="43259"/>
                          <a:pt x="153671" y="43259"/>
                        </a:cubicBezTo>
                        <a:cubicBezTo>
                          <a:pt x="153671" y="43259"/>
                          <a:pt x="159014" y="57087"/>
                          <a:pt x="169357" y="62346"/>
                        </a:cubicBezTo>
                        <a:cubicBezTo>
                          <a:pt x="179700" y="67606"/>
                          <a:pt x="195026" y="64296"/>
                          <a:pt x="195026" y="64296"/>
                        </a:cubicBezTo>
                        <a:cubicBezTo>
                          <a:pt x="195026" y="64296"/>
                          <a:pt x="187742" y="79853"/>
                          <a:pt x="176326" y="92008"/>
                        </a:cubicBezTo>
                        <a:cubicBezTo>
                          <a:pt x="164920" y="104163"/>
                          <a:pt x="149391" y="112917"/>
                          <a:pt x="149391" y="112917"/>
                        </a:cubicBezTo>
                        <a:cubicBezTo>
                          <a:pt x="149391" y="112917"/>
                          <a:pt x="156851" y="116309"/>
                          <a:pt x="163238" y="120579"/>
                        </a:cubicBezTo>
                        <a:cubicBezTo>
                          <a:pt x="169616" y="124850"/>
                          <a:pt x="174912" y="130008"/>
                          <a:pt x="174912" y="130008"/>
                        </a:cubicBezTo>
                        <a:cubicBezTo>
                          <a:pt x="174912" y="130008"/>
                          <a:pt x="169662" y="136838"/>
                          <a:pt x="163950" y="141340"/>
                        </a:cubicBezTo>
                        <a:cubicBezTo>
                          <a:pt x="158237" y="145842"/>
                          <a:pt x="152063" y="148014"/>
                          <a:pt x="152063" y="148014"/>
                        </a:cubicBezTo>
                        <a:cubicBezTo>
                          <a:pt x="152063" y="148014"/>
                          <a:pt x="161260" y="165456"/>
                          <a:pt x="167009" y="181595"/>
                        </a:cubicBezTo>
                        <a:cubicBezTo>
                          <a:pt x="172749" y="197743"/>
                          <a:pt x="175051" y="212606"/>
                          <a:pt x="175051" y="212606"/>
                        </a:cubicBezTo>
                        <a:cubicBezTo>
                          <a:pt x="175051" y="212606"/>
                          <a:pt x="157091" y="215268"/>
                          <a:pt x="142348" y="213891"/>
                        </a:cubicBezTo>
                        <a:cubicBezTo>
                          <a:pt x="127605" y="212514"/>
                          <a:pt x="116069" y="207088"/>
                          <a:pt x="116069" y="207088"/>
                        </a:cubicBezTo>
                        <a:cubicBezTo>
                          <a:pt x="116069" y="207088"/>
                          <a:pt x="116059" y="214196"/>
                          <a:pt x="114590" y="220546"/>
                        </a:cubicBezTo>
                        <a:cubicBezTo>
                          <a:pt x="113129" y="226897"/>
                          <a:pt x="110199" y="232489"/>
                          <a:pt x="110199" y="232489"/>
                        </a:cubicBezTo>
                        <a:cubicBezTo>
                          <a:pt x="110199" y="232489"/>
                          <a:pt x="100457" y="226869"/>
                          <a:pt x="93894" y="217589"/>
                        </a:cubicBezTo>
                        <a:cubicBezTo>
                          <a:pt x="87340" y="208299"/>
                          <a:pt x="83976" y="195367"/>
                          <a:pt x="83976" y="195367"/>
                        </a:cubicBezTo>
                        <a:cubicBezTo>
                          <a:pt x="83976" y="195367"/>
                          <a:pt x="79613" y="219280"/>
                          <a:pt x="71894" y="237342"/>
                        </a:cubicBezTo>
                        <a:cubicBezTo>
                          <a:pt x="64167" y="255394"/>
                          <a:pt x="53066" y="267595"/>
                          <a:pt x="53066" y="267595"/>
                        </a:cubicBezTo>
                        <a:cubicBezTo>
                          <a:pt x="53066" y="267595"/>
                          <a:pt x="52327" y="245235"/>
                          <a:pt x="46309" y="232202"/>
                        </a:cubicBezTo>
                        <a:cubicBezTo>
                          <a:pt x="40292" y="219169"/>
                          <a:pt x="29006" y="215462"/>
                          <a:pt x="29006" y="215462"/>
                        </a:cubicBezTo>
                        <a:cubicBezTo>
                          <a:pt x="29006" y="215462"/>
                          <a:pt x="42917" y="189100"/>
                          <a:pt x="18708" y="173701"/>
                        </a:cubicBezTo>
                        <a:cubicBezTo>
                          <a:pt x="9114" y="167591"/>
                          <a:pt x="0" y="175827"/>
                          <a:pt x="0" y="175827"/>
                        </a:cubicBezTo>
                        <a:cubicBezTo>
                          <a:pt x="0" y="175827"/>
                          <a:pt x="1432" y="151110"/>
                          <a:pt x="17304" y="129675"/>
                        </a:cubicBezTo>
                        <a:cubicBezTo>
                          <a:pt x="33174" y="108230"/>
                          <a:pt x="64445" y="92212"/>
                          <a:pt x="64445" y="92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4" name="Google Shape;1514;p4"/>
                  <p:cNvSpPr/>
                  <p:nvPr/>
                </p:nvSpPr>
                <p:spPr>
                  <a:xfrm>
                    <a:off x="7960479" y="4267613"/>
                    <a:ext cx="139306" cy="185172"/>
                  </a:xfrm>
                  <a:custGeom>
                    <a:avLst/>
                    <a:gdLst/>
                    <a:ahLst/>
                    <a:cxnLst/>
                    <a:rect l="l" t="t" r="r" b="b"/>
                    <a:pathLst>
                      <a:path w="139306" h="185172" extrusionOk="0">
                        <a:moveTo>
                          <a:pt x="130599" y="170069"/>
                        </a:moveTo>
                        <a:cubicBezTo>
                          <a:pt x="130599" y="170069"/>
                          <a:pt x="95012" y="144843"/>
                          <a:pt x="81074" y="128011"/>
                        </a:cubicBezTo>
                        <a:cubicBezTo>
                          <a:pt x="73290" y="118611"/>
                          <a:pt x="68965" y="111512"/>
                          <a:pt x="68965" y="111512"/>
                        </a:cubicBezTo>
                        <a:cubicBezTo>
                          <a:pt x="68965" y="111512"/>
                          <a:pt x="68493" y="118001"/>
                          <a:pt x="70287" y="133262"/>
                        </a:cubicBezTo>
                        <a:cubicBezTo>
                          <a:pt x="72080" y="148513"/>
                          <a:pt x="76138" y="172527"/>
                          <a:pt x="76138" y="172527"/>
                        </a:cubicBezTo>
                        <a:cubicBezTo>
                          <a:pt x="76138" y="172527"/>
                          <a:pt x="68586" y="152220"/>
                          <a:pt x="65674" y="135896"/>
                        </a:cubicBezTo>
                        <a:cubicBezTo>
                          <a:pt x="62762" y="119563"/>
                          <a:pt x="64491" y="107223"/>
                          <a:pt x="64491" y="107223"/>
                        </a:cubicBezTo>
                        <a:cubicBezTo>
                          <a:pt x="64491" y="107223"/>
                          <a:pt x="56856" y="99717"/>
                          <a:pt x="50986" y="90973"/>
                        </a:cubicBezTo>
                        <a:cubicBezTo>
                          <a:pt x="45126" y="82238"/>
                          <a:pt x="41022" y="72255"/>
                          <a:pt x="41022" y="72255"/>
                        </a:cubicBezTo>
                        <a:lnTo>
                          <a:pt x="34469" y="105578"/>
                        </a:lnTo>
                        <a:cubicBezTo>
                          <a:pt x="34469" y="105578"/>
                          <a:pt x="40172" y="108508"/>
                          <a:pt x="44811" y="119119"/>
                        </a:cubicBezTo>
                        <a:cubicBezTo>
                          <a:pt x="49461" y="129730"/>
                          <a:pt x="53029" y="148023"/>
                          <a:pt x="53029" y="148023"/>
                        </a:cubicBezTo>
                        <a:cubicBezTo>
                          <a:pt x="53029" y="148023"/>
                          <a:pt x="46836" y="132984"/>
                          <a:pt x="42279" y="124212"/>
                        </a:cubicBezTo>
                        <a:cubicBezTo>
                          <a:pt x="37713" y="115440"/>
                          <a:pt x="34783" y="112935"/>
                          <a:pt x="34783" y="112935"/>
                        </a:cubicBezTo>
                        <a:lnTo>
                          <a:pt x="32555" y="144270"/>
                        </a:lnTo>
                        <a:lnTo>
                          <a:pt x="31335" y="185172"/>
                        </a:lnTo>
                        <a:lnTo>
                          <a:pt x="28321" y="146119"/>
                        </a:lnTo>
                        <a:cubicBezTo>
                          <a:pt x="28321" y="146119"/>
                          <a:pt x="24578" y="147450"/>
                          <a:pt x="20400" y="154909"/>
                        </a:cubicBezTo>
                        <a:cubicBezTo>
                          <a:pt x="16222" y="162369"/>
                          <a:pt x="11600" y="175957"/>
                          <a:pt x="11600" y="175957"/>
                        </a:cubicBezTo>
                        <a:cubicBezTo>
                          <a:pt x="11600" y="175957"/>
                          <a:pt x="14392" y="161001"/>
                          <a:pt x="18625" y="151730"/>
                        </a:cubicBezTo>
                        <a:cubicBezTo>
                          <a:pt x="22858" y="142468"/>
                          <a:pt x="28553" y="138882"/>
                          <a:pt x="28553" y="138882"/>
                        </a:cubicBezTo>
                        <a:lnTo>
                          <a:pt x="30568" y="113832"/>
                        </a:lnTo>
                        <a:lnTo>
                          <a:pt x="31196" y="99569"/>
                        </a:lnTo>
                        <a:cubicBezTo>
                          <a:pt x="31196" y="99569"/>
                          <a:pt x="25567" y="101446"/>
                          <a:pt x="17775" y="109626"/>
                        </a:cubicBezTo>
                        <a:cubicBezTo>
                          <a:pt x="9973" y="117797"/>
                          <a:pt x="0" y="132273"/>
                          <a:pt x="0" y="132273"/>
                        </a:cubicBezTo>
                        <a:cubicBezTo>
                          <a:pt x="0" y="132273"/>
                          <a:pt x="6775" y="116263"/>
                          <a:pt x="14752" y="106104"/>
                        </a:cubicBezTo>
                        <a:cubicBezTo>
                          <a:pt x="22720" y="95955"/>
                          <a:pt x="31899" y="91639"/>
                          <a:pt x="31899" y="91639"/>
                        </a:cubicBezTo>
                        <a:lnTo>
                          <a:pt x="37463" y="67125"/>
                        </a:lnTo>
                        <a:cubicBezTo>
                          <a:pt x="37463" y="67125"/>
                          <a:pt x="34228" y="61930"/>
                          <a:pt x="29727" y="51356"/>
                        </a:cubicBezTo>
                        <a:cubicBezTo>
                          <a:pt x="25216" y="40772"/>
                          <a:pt x="19448" y="24809"/>
                          <a:pt x="19448" y="24809"/>
                        </a:cubicBezTo>
                        <a:lnTo>
                          <a:pt x="29384" y="15501"/>
                        </a:lnTo>
                        <a:cubicBezTo>
                          <a:pt x="29384" y="15501"/>
                          <a:pt x="31769" y="32130"/>
                          <a:pt x="35337" y="44026"/>
                        </a:cubicBezTo>
                        <a:cubicBezTo>
                          <a:pt x="38905" y="55922"/>
                          <a:pt x="43656" y="63095"/>
                          <a:pt x="43656" y="63095"/>
                        </a:cubicBezTo>
                        <a:lnTo>
                          <a:pt x="59425" y="58178"/>
                        </a:lnTo>
                        <a:cubicBezTo>
                          <a:pt x="59425" y="58178"/>
                          <a:pt x="58640" y="45061"/>
                          <a:pt x="63382" y="30974"/>
                        </a:cubicBezTo>
                        <a:cubicBezTo>
                          <a:pt x="68114" y="16888"/>
                          <a:pt x="77062" y="0"/>
                          <a:pt x="77062" y="0"/>
                        </a:cubicBezTo>
                        <a:cubicBezTo>
                          <a:pt x="77062" y="0"/>
                          <a:pt x="69722" y="17507"/>
                          <a:pt x="66709" y="31548"/>
                        </a:cubicBezTo>
                        <a:cubicBezTo>
                          <a:pt x="63696" y="45588"/>
                          <a:pt x="64177" y="57115"/>
                          <a:pt x="64177" y="57115"/>
                        </a:cubicBezTo>
                        <a:lnTo>
                          <a:pt x="88995" y="50570"/>
                        </a:lnTo>
                        <a:cubicBezTo>
                          <a:pt x="88995" y="50570"/>
                          <a:pt x="90427" y="43647"/>
                          <a:pt x="97462" y="37223"/>
                        </a:cubicBezTo>
                        <a:cubicBezTo>
                          <a:pt x="104505" y="30799"/>
                          <a:pt x="117141" y="24883"/>
                          <a:pt x="117141" y="24883"/>
                        </a:cubicBezTo>
                        <a:cubicBezTo>
                          <a:pt x="117141" y="24883"/>
                          <a:pt x="105411" y="33812"/>
                          <a:pt x="99431" y="39950"/>
                        </a:cubicBezTo>
                        <a:cubicBezTo>
                          <a:pt x="93450" y="46087"/>
                          <a:pt x="93219" y="49433"/>
                          <a:pt x="93219" y="49433"/>
                        </a:cubicBezTo>
                        <a:lnTo>
                          <a:pt x="139307" y="50774"/>
                        </a:lnTo>
                        <a:cubicBezTo>
                          <a:pt x="139307" y="50774"/>
                          <a:pt x="107168" y="53658"/>
                          <a:pt x="90807" y="56431"/>
                        </a:cubicBezTo>
                        <a:cubicBezTo>
                          <a:pt x="78457" y="58520"/>
                          <a:pt x="73928" y="60239"/>
                          <a:pt x="73928" y="60239"/>
                        </a:cubicBezTo>
                        <a:cubicBezTo>
                          <a:pt x="73928" y="60239"/>
                          <a:pt x="76285" y="65156"/>
                          <a:pt x="81508" y="70555"/>
                        </a:cubicBezTo>
                        <a:cubicBezTo>
                          <a:pt x="86721" y="75943"/>
                          <a:pt x="94282" y="80778"/>
                          <a:pt x="94282" y="80778"/>
                        </a:cubicBezTo>
                        <a:cubicBezTo>
                          <a:pt x="94282" y="80778"/>
                          <a:pt x="84900" y="78217"/>
                          <a:pt x="78522" y="73781"/>
                        </a:cubicBezTo>
                        <a:cubicBezTo>
                          <a:pt x="72144" y="69344"/>
                          <a:pt x="68771" y="63031"/>
                          <a:pt x="68771" y="63031"/>
                        </a:cubicBezTo>
                        <a:lnTo>
                          <a:pt x="46956" y="69048"/>
                        </a:lnTo>
                        <a:cubicBezTo>
                          <a:pt x="46956" y="69048"/>
                          <a:pt x="52401" y="78772"/>
                          <a:pt x="57235" y="86573"/>
                        </a:cubicBezTo>
                        <a:cubicBezTo>
                          <a:pt x="62060" y="94375"/>
                          <a:pt x="68613" y="100993"/>
                          <a:pt x="68613" y="100993"/>
                        </a:cubicBezTo>
                        <a:cubicBezTo>
                          <a:pt x="68613" y="100993"/>
                          <a:pt x="79160" y="98146"/>
                          <a:pt x="91019" y="98904"/>
                        </a:cubicBezTo>
                        <a:cubicBezTo>
                          <a:pt x="102879" y="99671"/>
                          <a:pt x="116032" y="104043"/>
                          <a:pt x="116032" y="104043"/>
                        </a:cubicBezTo>
                        <a:cubicBezTo>
                          <a:pt x="116032" y="104043"/>
                          <a:pt x="102860" y="102795"/>
                          <a:pt x="92128" y="103267"/>
                        </a:cubicBezTo>
                        <a:cubicBezTo>
                          <a:pt x="81388" y="103738"/>
                          <a:pt x="73087" y="105920"/>
                          <a:pt x="73087" y="105920"/>
                        </a:cubicBezTo>
                        <a:cubicBezTo>
                          <a:pt x="73087" y="105920"/>
                          <a:pt x="75065" y="111974"/>
                          <a:pt x="85972" y="124490"/>
                        </a:cubicBezTo>
                        <a:cubicBezTo>
                          <a:pt x="100179" y="140776"/>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15" name="Google Shape;1515;p4"/>
                <p:cNvGrpSpPr/>
                <p:nvPr/>
              </p:nvGrpSpPr>
              <p:grpSpPr>
                <a:xfrm>
                  <a:off x="8310275" y="3992345"/>
                  <a:ext cx="214114" cy="382805"/>
                  <a:chOff x="8310275" y="3992345"/>
                  <a:chExt cx="214114" cy="382805"/>
                </a:xfrm>
              </p:grpSpPr>
              <p:sp>
                <p:nvSpPr>
                  <p:cNvPr id="1516" name="Google Shape;1516;p4"/>
                  <p:cNvSpPr/>
                  <p:nvPr/>
                </p:nvSpPr>
                <p:spPr>
                  <a:xfrm>
                    <a:off x="8310275" y="3992345"/>
                    <a:ext cx="214114" cy="382805"/>
                  </a:xfrm>
                  <a:custGeom>
                    <a:avLst/>
                    <a:gdLst/>
                    <a:ahLst/>
                    <a:cxnLst/>
                    <a:rect l="l" t="t" r="r" b="b"/>
                    <a:pathLst>
                      <a:path w="214114" h="382805" extrusionOk="0">
                        <a:moveTo>
                          <a:pt x="150464" y="236325"/>
                        </a:moveTo>
                        <a:cubicBezTo>
                          <a:pt x="150464" y="236325"/>
                          <a:pt x="155030" y="287875"/>
                          <a:pt x="137052" y="325145"/>
                        </a:cubicBezTo>
                        <a:cubicBezTo>
                          <a:pt x="108739" y="383831"/>
                          <a:pt x="84716" y="382805"/>
                          <a:pt x="84716" y="382805"/>
                        </a:cubicBezTo>
                        <a:cubicBezTo>
                          <a:pt x="84716" y="382805"/>
                          <a:pt x="104931" y="340803"/>
                          <a:pt x="84087" y="328555"/>
                        </a:cubicBezTo>
                        <a:cubicBezTo>
                          <a:pt x="73263" y="322196"/>
                          <a:pt x="52234" y="334212"/>
                          <a:pt x="52234" y="334212"/>
                        </a:cubicBezTo>
                        <a:cubicBezTo>
                          <a:pt x="52234" y="334212"/>
                          <a:pt x="43777" y="317898"/>
                          <a:pt x="30716" y="314773"/>
                        </a:cubicBezTo>
                        <a:cubicBezTo>
                          <a:pt x="17655" y="311658"/>
                          <a:pt x="0" y="321725"/>
                          <a:pt x="0" y="321725"/>
                        </a:cubicBezTo>
                        <a:cubicBezTo>
                          <a:pt x="0" y="321725"/>
                          <a:pt x="6249" y="298431"/>
                          <a:pt x="17905" y="278105"/>
                        </a:cubicBezTo>
                        <a:cubicBezTo>
                          <a:pt x="29560" y="257788"/>
                          <a:pt x="46624" y="240448"/>
                          <a:pt x="46624" y="240448"/>
                        </a:cubicBezTo>
                        <a:cubicBezTo>
                          <a:pt x="46624" y="240448"/>
                          <a:pt x="37260" y="238728"/>
                          <a:pt x="29052" y="235438"/>
                        </a:cubicBezTo>
                        <a:cubicBezTo>
                          <a:pt x="20835" y="232156"/>
                          <a:pt x="13763" y="227294"/>
                          <a:pt x="13763" y="227294"/>
                        </a:cubicBezTo>
                        <a:cubicBezTo>
                          <a:pt x="13763" y="227294"/>
                          <a:pt x="18931" y="216313"/>
                          <a:pt x="25012" y="208234"/>
                        </a:cubicBezTo>
                        <a:cubicBezTo>
                          <a:pt x="31095" y="200156"/>
                          <a:pt x="38074" y="194989"/>
                          <a:pt x="38074" y="194989"/>
                        </a:cubicBezTo>
                        <a:cubicBezTo>
                          <a:pt x="38074" y="194989"/>
                          <a:pt x="24514" y="175328"/>
                          <a:pt x="15224" y="156093"/>
                        </a:cubicBezTo>
                        <a:cubicBezTo>
                          <a:pt x="5944" y="136857"/>
                          <a:pt x="943" y="118047"/>
                          <a:pt x="943" y="118047"/>
                        </a:cubicBezTo>
                        <a:cubicBezTo>
                          <a:pt x="943" y="118047"/>
                          <a:pt x="21815" y="107852"/>
                          <a:pt x="39497" y="104200"/>
                        </a:cubicBezTo>
                        <a:cubicBezTo>
                          <a:pt x="57180" y="100559"/>
                          <a:pt x="71673" y="103452"/>
                          <a:pt x="71673" y="103452"/>
                        </a:cubicBezTo>
                        <a:cubicBezTo>
                          <a:pt x="71673" y="103452"/>
                          <a:pt x="70601" y="94051"/>
                          <a:pt x="71368" y="85104"/>
                        </a:cubicBezTo>
                        <a:cubicBezTo>
                          <a:pt x="72135" y="76156"/>
                          <a:pt x="74742" y="67661"/>
                          <a:pt x="74742" y="67661"/>
                        </a:cubicBezTo>
                        <a:cubicBezTo>
                          <a:pt x="74742" y="67661"/>
                          <a:pt x="87156" y="71488"/>
                          <a:pt x="96344" y="81332"/>
                        </a:cubicBezTo>
                        <a:cubicBezTo>
                          <a:pt x="105541" y="91186"/>
                          <a:pt x="111512" y="107057"/>
                          <a:pt x="111512" y="107057"/>
                        </a:cubicBezTo>
                        <a:cubicBezTo>
                          <a:pt x="111512" y="107057"/>
                          <a:pt x="113010" y="73790"/>
                          <a:pt x="119396" y="47030"/>
                        </a:cubicBezTo>
                        <a:cubicBezTo>
                          <a:pt x="125784" y="20261"/>
                          <a:pt x="137070" y="0"/>
                          <a:pt x="137070" y="0"/>
                        </a:cubicBezTo>
                        <a:cubicBezTo>
                          <a:pt x="137070" y="0"/>
                          <a:pt x="141378" y="29311"/>
                          <a:pt x="150501" y="44322"/>
                        </a:cubicBezTo>
                        <a:cubicBezTo>
                          <a:pt x="159624" y="59342"/>
                          <a:pt x="173572" y="60063"/>
                          <a:pt x="173572" y="60063"/>
                        </a:cubicBezTo>
                        <a:cubicBezTo>
                          <a:pt x="173572" y="60063"/>
                          <a:pt x="161121" y="100115"/>
                          <a:pt x="192170" y="111512"/>
                        </a:cubicBezTo>
                        <a:cubicBezTo>
                          <a:pt x="204473" y="116032"/>
                          <a:pt x="214021" y="101751"/>
                          <a:pt x="214021" y="101751"/>
                        </a:cubicBezTo>
                        <a:cubicBezTo>
                          <a:pt x="214021" y="101751"/>
                          <a:pt x="216110" y="134990"/>
                          <a:pt x="200591" y="169255"/>
                        </a:cubicBezTo>
                        <a:cubicBezTo>
                          <a:pt x="185061" y="203520"/>
                          <a:pt x="150464" y="236325"/>
                          <a:pt x="150464"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7" name="Google Shape;1517;p4"/>
                  <p:cNvSpPr/>
                  <p:nvPr/>
                </p:nvSpPr>
                <p:spPr>
                  <a:xfrm>
                    <a:off x="8331979" y="4064508"/>
                    <a:ext cx="160566" cy="262012"/>
                  </a:xfrm>
                  <a:custGeom>
                    <a:avLst/>
                    <a:gdLst/>
                    <a:ahLst/>
                    <a:cxnLst/>
                    <a:rect l="l" t="t" r="r" b="b"/>
                    <a:pathLst>
                      <a:path w="160566" h="262012" extrusionOk="0">
                        <a:moveTo>
                          <a:pt x="0" y="56819"/>
                        </a:moveTo>
                        <a:cubicBezTo>
                          <a:pt x="0" y="56819"/>
                          <a:pt x="46041" y="76988"/>
                          <a:pt x="65138" y="94098"/>
                        </a:cubicBezTo>
                        <a:cubicBezTo>
                          <a:pt x="75796" y="103646"/>
                          <a:pt x="82026" y="111429"/>
                          <a:pt x="82026" y="111429"/>
                        </a:cubicBezTo>
                        <a:cubicBezTo>
                          <a:pt x="82026" y="111429"/>
                          <a:pt x="81573" y="102666"/>
                          <a:pt x="77118" y="83153"/>
                        </a:cubicBezTo>
                        <a:cubicBezTo>
                          <a:pt x="72653" y="63631"/>
                          <a:pt x="64168" y="33350"/>
                          <a:pt x="64168" y="33350"/>
                        </a:cubicBezTo>
                        <a:cubicBezTo>
                          <a:pt x="64168" y="33350"/>
                          <a:pt x="76230" y="57420"/>
                          <a:pt x="82183" y="77949"/>
                        </a:cubicBezTo>
                        <a:cubicBezTo>
                          <a:pt x="88126" y="98479"/>
                          <a:pt x="87978" y="115450"/>
                          <a:pt x="87978" y="115450"/>
                        </a:cubicBezTo>
                        <a:cubicBezTo>
                          <a:pt x="87978" y="115450"/>
                          <a:pt x="98174" y="122549"/>
                          <a:pt x="106465" y="131940"/>
                        </a:cubicBezTo>
                        <a:cubicBezTo>
                          <a:pt x="114756" y="141331"/>
                          <a:pt x="121144" y="153015"/>
                          <a:pt x="121144" y="153015"/>
                        </a:cubicBezTo>
                        <a:lnTo>
                          <a:pt x="123805" y="106484"/>
                        </a:lnTo>
                        <a:cubicBezTo>
                          <a:pt x="123805" y="106484"/>
                          <a:pt x="116596" y="104728"/>
                          <a:pt x="109469" y="92406"/>
                        </a:cubicBezTo>
                        <a:cubicBezTo>
                          <a:pt x="102343" y="80094"/>
                          <a:pt x="95299" y="57207"/>
                          <a:pt x="95299" y="57207"/>
                        </a:cubicBezTo>
                        <a:cubicBezTo>
                          <a:pt x="95299" y="57207"/>
                          <a:pt x="104949" y="74807"/>
                          <a:pt x="111697" y="84725"/>
                        </a:cubicBezTo>
                        <a:cubicBezTo>
                          <a:pt x="118454" y="94643"/>
                          <a:pt x="122308" y="96871"/>
                          <a:pt x="122308" y="96871"/>
                        </a:cubicBezTo>
                        <a:lnTo>
                          <a:pt x="120145" y="54573"/>
                        </a:lnTo>
                        <a:lnTo>
                          <a:pt x="115320" y="0"/>
                        </a:lnTo>
                        <a:lnTo>
                          <a:pt x="124878" y="50552"/>
                        </a:lnTo>
                        <a:cubicBezTo>
                          <a:pt x="124878" y="50552"/>
                          <a:pt x="129112" y="47409"/>
                          <a:pt x="132920" y="35984"/>
                        </a:cubicBezTo>
                        <a:cubicBezTo>
                          <a:pt x="136728" y="24560"/>
                          <a:pt x="140111" y="4862"/>
                          <a:pt x="140111" y="4862"/>
                        </a:cubicBezTo>
                        <a:cubicBezTo>
                          <a:pt x="140111" y="4862"/>
                          <a:pt x="139113" y="25688"/>
                          <a:pt x="135508" y="39525"/>
                        </a:cubicBezTo>
                        <a:cubicBezTo>
                          <a:pt x="131912" y="53362"/>
                          <a:pt x="125719" y="60211"/>
                          <a:pt x="125719" y="60211"/>
                        </a:cubicBezTo>
                        <a:lnTo>
                          <a:pt x="127161" y="94107"/>
                        </a:lnTo>
                        <a:lnTo>
                          <a:pt x="128603" y="113231"/>
                        </a:lnTo>
                        <a:cubicBezTo>
                          <a:pt x="128603" y="113231"/>
                          <a:pt x="134981" y="108647"/>
                          <a:pt x="142977" y="94939"/>
                        </a:cubicBezTo>
                        <a:cubicBezTo>
                          <a:pt x="150962" y="81222"/>
                          <a:pt x="160566" y="58372"/>
                          <a:pt x="160566" y="58372"/>
                        </a:cubicBezTo>
                        <a:cubicBezTo>
                          <a:pt x="160566" y="58372"/>
                          <a:pt x="154984" y="82063"/>
                          <a:pt x="147090" y="98470"/>
                        </a:cubicBezTo>
                        <a:cubicBezTo>
                          <a:pt x="139205" y="114867"/>
                          <a:pt x="128991" y="123972"/>
                          <a:pt x="128991" y="123972"/>
                        </a:cubicBezTo>
                        <a:lnTo>
                          <a:pt x="126144" y="158478"/>
                        </a:lnTo>
                        <a:cubicBezTo>
                          <a:pt x="126144" y="158478"/>
                          <a:pt x="130784" y="164153"/>
                          <a:pt x="137744" y="176484"/>
                        </a:cubicBezTo>
                        <a:cubicBezTo>
                          <a:pt x="144705" y="188814"/>
                          <a:pt x="153994" y="207800"/>
                          <a:pt x="153994" y="207800"/>
                        </a:cubicBezTo>
                        <a:lnTo>
                          <a:pt x="143633" y="223810"/>
                        </a:lnTo>
                        <a:cubicBezTo>
                          <a:pt x="143633" y="223810"/>
                          <a:pt x="138262" y="202689"/>
                          <a:pt x="132208" y="188260"/>
                        </a:cubicBezTo>
                        <a:cubicBezTo>
                          <a:pt x="126154" y="173840"/>
                          <a:pt x="119424" y="166113"/>
                          <a:pt x="119424" y="166113"/>
                        </a:cubicBezTo>
                        <a:lnTo>
                          <a:pt x="101502" y="178471"/>
                        </a:lnTo>
                        <a:cubicBezTo>
                          <a:pt x="101502" y="178471"/>
                          <a:pt x="104441" y="195534"/>
                          <a:pt x="100984" y="215934"/>
                        </a:cubicBezTo>
                        <a:cubicBezTo>
                          <a:pt x="97527" y="236335"/>
                          <a:pt x="89503" y="262013"/>
                          <a:pt x="89503" y="262013"/>
                        </a:cubicBezTo>
                        <a:cubicBezTo>
                          <a:pt x="89503" y="262013"/>
                          <a:pt x="95530" y="236113"/>
                          <a:pt x="96944" y="216424"/>
                        </a:cubicBezTo>
                        <a:cubicBezTo>
                          <a:pt x="98368" y="196727"/>
                          <a:pt x="96029" y="181651"/>
                          <a:pt x="96029" y="181651"/>
                        </a:cubicBezTo>
                        <a:lnTo>
                          <a:pt x="67615" y="199509"/>
                        </a:lnTo>
                        <a:cubicBezTo>
                          <a:pt x="67615" y="199509"/>
                          <a:pt x="66987" y="209214"/>
                          <a:pt x="59629" y="220325"/>
                        </a:cubicBezTo>
                        <a:cubicBezTo>
                          <a:pt x="52272" y="231435"/>
                          <a:pt x="38203" y="243951"/>
                          <a:pt x="38203" y="243951"/>
                        </a:cubicBezTo>
                        <a:cubicBezTo>
                          <a:pt x="38203" y="243951"/>
                          <a:pt x="50737" y="227784"/>
                          <a:pt x="56884" y="217441"/>
                        </a:cubicBezTo>
                        <a:cubicBezTo>
                          <a:pt x="63030" y="207098"/>
                          <a:pt x="62790" y="202587"/>
                          <a:pt x="62790" y="202587"/>
                        </a:cubicBezTo>
                        <a:lnTo>
                          <a:pt x="7968" y="217922"/>
                        </a:lnTo>
                        <a:cubicBezTo>
                          <a:pt x="7968" y="217922"/>
                          <a:pt x="45607" y="202171"/>
                          <a:pt x="64574" y="192438"/>
                        </a:cubicBezTo>
                        <a:cubicBezTo>
                          <a:pt x="78892" y="185080"/>
                          <a:pt x="83994" y="181133"/>
                          <a:pt x="83994" y="181133"/>
                        </a:cubicBezTo>
                        <a:cubicBezTo>
                          <a:pt x="83994" y="181133"/>
                          <a:pt x="80445" y="175495"/>
                          <a:pt x="73439" y="170291"/>
                        </a:cubicBezTo>
                        <a:cubicBezTo>
                          <a:pt x="66423" y="165096"/>
                          <a:pt x="56727" y="161500"/>
                          <a:pt x="56727" y="161500"/>
                        </a:cubicBezTo>
                        <a:cubicBezTo>
                          <a:pt x="56727" y="161500"/>
                          <a:pt x="68235" y="161408"/>
                          <a:pt x="76479" y="164911"/>
                        </a:cubicBezTo>
                        <a:cubicBezTo>
                          <a:pt x="84715" y="168414"/>
                          <a:pt x="89679" y="175522"/>
                          <a:pt x="89679" y="175522"/>
                        </a:cubicBezTo>
                        <a:lnTo>
                          <a:pt x="114608" y="159457"/>
                        </a:lnTo>
                        <a:cubicBezTo>
                          <a:pt x="114608" y="159457"/>
                          <a:pt x="106659" y="148606"/>
                          <a:pt x="99745" y="140074"/>
                        </a:cubicBezTo>
                        <a:cubicBezTo>
                          <a:pt x="92822" y="131543"/>
                          <a:pt x="84050" y="125229"/>
                          <a:pt x="84050" y="125229"/>
                        </a:cubicBezTo>
                        <a:cubicBezTo>
                          <a:pt x="84050" y="125229"/>
                          <a:pt x="71978" y="132910"/>
                          <a:pt x="57817" y="136303"/>
                        </a:cubicBezTo>
                        <a:cubicBezTo>
                          <a:pt x="43647" y="139695"/>
                          <a:pt x="27388" y="138789"/>
                          <a:pt x="27388" y="138789"/>
                        </a:cubicBezTo>
                        <a:cubicBezTo>
                          <a:pt x="27388" y="138789"/>
                          <a:pt x="43185" y="135554"/>
                          <a:pt x="55839" y="130942"/>
                        </a:cubicBezTo>
                        <a:cubicBezTo>
                          <a:pt x="68484" y="126338"/>
                          <a:pt x="77995" y="120358"/>
                          <a:pt x="77995" y="120358"/>
                        </a:cubicBezTo>
                        <a:cubicBezTo>
                          <a:pt x="77995" y="120358"/>
                          <a:pt x="74714" y="113083"/>
                          <a:pt x="59869" y="100577"/>
                        </a:cubicBezTo>
                        <a:cubicBezTo>
                          <a:pt x="40541"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18" name="Google Shape;1518;p4"/>
                <p:cNvGrpSpPr/>
                <p:nvPr/>
              </p:nvGrpSpPr>
              <p:grpSpPr>
                <a:xfrm>
                  <a:off x="8362094" y="3793742"/>
                  <a:ext cx="175124" cy="193630"/>
                  <a:chOff x="8362094" y="3793742"/>
                  <a:chExt cx="175124" cy="193630"/>
                </a:xfrm>
              </p:grpSpPr>
              <p:sp>
                <p:nvSpPr>
                  <p:cNvPr id="1519" name="Google Shape;1519;p4"/>
                  <p:cNvSpPr/>
                  <p:nvPr/>
                </p:nvSpPr>
                <p:spPr>
                  <a:xfrm>
                    <a:off x="8371069" y="3793742"/>
                    <a:ext cx="166149" cy="193630"/>
                  </a:xfrm>
                  <a:custGeom>
                    <a:avLst/>
                    <a:gdLst/>
                    <a:ahLst/>
                    <a:cxnLst/>
                    <a:rect l="l" t="t" r="r" b="b"/>
                    <a:pathLst>
                      <a:path w="166149" h="193630" extrusionOk="0">
                        <a:moveTo>
                          <a:pt x="23682" y="92332"/>
                        </a:moveTo>
                        <a:cubicBezTo>
                          <a:pt x="23682" y="92332"/>
                          <a:pt x="1877" y="70814"/>
                          <a:pt x="269" y="47631"/>
                        </a:cubicBezTo>
                        <a:cubicBezTo>
                          <a:pt x="-2274" y="11129"/>
                          <a:pt x="14069" y="2977"/>
                          <a:pt x="14069" y="2977"/>
                        </a:cubicBezTo>
                        <a:cubicBezTo>
                          <a:pt x="14069" y="2977"/>
                          <a:pt x="15918" y="29080"/>
                          <a:pt x="34238" y="27102"/>
                        </a:cubicBezTo>
                        <a:cubicBezTo>
                          <a:pt x="43749" y="26076"/>
                          <a:pt x="53353" y="13135"/>
                          <a:pt x="53353" y="13135"/>
                        </a:cubicBezTo>
                        <a:cubicBezTo>
                          <a:pt x="53353" y="13135"/>
                          <a:pt x="64917" y="17424"/>
                          <a:pt x="74733" y="14142"/>
                        </a:cubicBezTo>
                        <a:cubicBezTo>
                          <a:pt x="84559" y="10861"/>
                          <a:pt x="92628" y="0"/>
                          <a:pt x="92628" y="0"/>
                        </a:cubicBezTo>
                        <a:cubicBezTo>
                          <a:pt x="92628" y="0"/>
                          <a:pt x="96954" y="12710"/>
                          <a:pt x="96603" y="26011"/>
                        </a:cubicBezTo>
                        <a:cubicBezTo>
                          <a:pt x="96252" y="39321"/>
                          <a:pt x="91214" y="53223"/>
                          <a:pt x="91214" y="53223"/>
                        </a:cubicBezTo>
                        <a:cubicBezTo>
                          <a:pt x="91214" y="53223"/>
                          <a:pt x="98064" y="50635"/>
                          <a:pt x="104728" y="49165"/>
                        </a:cubicBezTo>
                        <a:cubicBezTo>
                          <a:pt x="111383" y="47696"/>
                          <a:pt x="117854" y="47335"/>
                          <a:pt x="117854" y="47335"/>
                        </a:cubicBezTo>
                        <a:cubicBezTo>
                          <a:pt x="117854" y="47335"/>
                          <a:pt x="118417" y="54129"/>
                          <a:pt x="117318" y="59934"/>
                        </a:cubicBezTo>
                        <a:cubicBezTo>
                          <a:pt x="116208" y="65739"/>
                          <a:pt x="113445" y="70564"/>
                          <a:pt x="113445" y="70564"/>
                        </a:cubicBezTo>
                        <a:cubicBezTo>
                          <a:pt x="113445" y="70564"/>
                          <a:pt x="129629" y="74529"/>
                          <a:pt x="142801" y="79835"/>
                        </a:cubicBezTo>
                        <a:cubicBezTo>
                          <a:pt x="155973" y="85141"/>
                          <a:pt x="166150" y="91796"/>
                          <a:pt x="166150" y="91796"/>
                        </a:cubicBezTo>
                        <a:cubicBezTo>
                          <a:pt x="166150" y="91796"/>
                          <a:pt x="155982" y="103859"/>
                          <a:pt x="145556" y="111845"/>
                        </a:cubicBezTo>
                        <a:cubicBezTo>
                          <a:pt x="135120" y="119822"/>
                          <a:pt x="124435" y="123723"/>
                          <a:pt x="124435" y="123723"/>
                        </a:cubicBezTo>
                        <a:cubicBezTo>
                          <a:pt x="124435" y="123723"/>
                          <a:pt x="128576" y="127559"/>
                          <a:pt x="131321" y="131847"/>
                        </a:cubicBezTo>
                        <a:cubicBezTo>
                          <a:pt x="134066" y="136146"/>
                          <a:pt x="135425" y="140887"/>
                          <a:pt x="135425" y="140887"/>
                        </a:cubicBezTo>
                        <a:cubicBezTo>
                          <a:pt x="135425" y="140887"/>
                          <a:pt x="125784" y="143623"/>
                          <a:pt x="116088" y="142505"/>
                        </a:cubicBezTo>
                        <a:cubicBezTo>
                          <a:pt x="106382" y="141377"/>
                          <a:pt x="96640" y="136395"/>
                          <a:pt x="96640" y="136395"/>
                        </a:cubicBezTo>
                        <a:cubicBezTo>
                          <a:pt x="96640" y="136395"/>
                          <a:pt x="107750" y="151869"/>
                          <a:pt x="113250" y="166177"/>
                        </a:cubicBezTo>
                        <a:cubicBezTo>
                          <a:pt x="118741" y="180486"/>
                          <a:pt x="118621" y="193630"/>
                          <a:pt x="118621" y="193630"/>
                        </a:cubicBezTo>
                        <a:cubicBezTo>
                          <a:pt x="118621" y="193630"/>
                          <a:pt x="105089" y="182011"/>
                          <a:pt x="93552" y="178545"/>
                        </a:cubicBezTo>
                        <a:cubicBezTo>
                          <a:pt x="82017" y="175079"/>
                          <a:pt x="72487" y="179756"/>
                          <a:pt x="72487" y="179756"/>
                        </a:cubicBezTo>
                        <a:cubicBezTo>
                          <a:pt x="72487" y="179756"/>
                          <a:pt x="66183" y="157304"/>
                          <a:pt x="41392" y="163330"/>
                        </a:cubicBezTo>
                        <a:cubicBezTo>
                          <a:pt x="31566" y="165715"/>
                          <a:pt x="30411" y="175550"/>
                          <a:pt x="30411" y="175550"/>
                        </a:cubicBezTo>
                        <a:cubicBezTo>
                          <a:pt x="30411" y="175550"/>
                          <a:pt x="16925" y="161380"/>
                          <a:pt x="14772" y="140425"/>
                        </a:cubicBezTo>
                        <a:cubicBezTo>
                          <a:pt x="12618" y="119471"/>
                          <a:pt x="23682" y="92332"/>
                          <a:pt x="23682" y="923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0" name="Google Shape;1520;p4"/>
                  <p:cNvSpPr/>
                  <p:nvPr/>
                </p:nvSpPr>
                <p:spPr>
                  <a:xfrm>
                    <a:off x="8362094" y="3817757"/>
                    <a:ext cx="157340" cy="143909"/>
                  </a:xfrm>
                  <a:custGeom>
                    <a:avLst/>
                    <a:gdLst/>
                    <a:ahLst/>
                    <a:cxnLst/>
                    <a:rect l="l" t="t" r="r" b="b"/>
                    <a:pathLst>
                      <a:path w="157340" h="143909" extrusionOk="0">
                        <a:moveTo>
                          <a:pt x="157341" y="70323"/>
                        </a:moveTo>
                        <a:cubicBezTo>
                          <a:pt x="157341" y="70323"/>
                          <a:pt x="119387" y="77783"/>
                          <a:pt x="100457" y="76951"/>
                        </a:cubicBezTo>
                        <a:cubicBezTo>
                          <a:pt x="89901" y="76489"/>
                          <a:pt x="82931" y="75223"/>
                          <a:pt x="82931" y="75223"/>
                        </a:cubicBezTo>
                        <a:cubicBezTo>
                          <a:pt x="82931" y="75223"/>
                          <a:pt x="86416" y="78994"/>
                          <a:pt x="96482" y="86157"/>
                        </a:cubicBezTo>
                        <a:cubicBezTo>
                          <a:pt x="106558" y="93321"/>
                          <a:pt x="123223" y="103877"/>
                          <a:pt x="123223" y="103877"/>
                        </a:cubicBezTo>
                        <a:cubicBezTo>
                          <a:pt x="123223" y="103877"/>
                          <a:pt x="106438" y="97388"/>
                          <a:pt x="95012" y="90308"/>
                        </a:cubicBezTo>
                        <a:cubicBezTo>
                          <a:pt x="83578" y="83227"/>
                          <a:pt x="77506" y="75555"/>
                          <a:pt x="77506" y="75555"/>
                        </a:cubicBezTo>
                        <a:cubicBezTo>
                          <a:pt x="77506" y="75555"/>
                          <a:pt x="68142" y="76026"/>
                          <a:pt x="59204" y="74779"/>
                        </a:cubicBezTo>
                        <a:cubicBezTo>
                          <a:pt x="50275" y="73540"/>
                          <a:pt x="41780" y="70592"/>
                          <a:pt x="41780" y="70592"/>
                        </a:cubicBezTo>
                        <a:lnTo>
                          <a:pt x="56948" y="92434"/>
                        </a:lnTo>
                        <a:cubicBezTo>
                          <a:pt x="56948" y="92434"/>
                          <a:pt x="62384" y="90631"/>
                          <a:pt x="71599" y="93607"/>
                        </a:cubicBezTo>
                        <a:cubicBezTo>
                          <a:pt x="80824" y="96584"/>
                          <a:pt x="93838" y="104330"/>
                          <a:pt x="93838" y="104330"/>
                        </a:cubicBezTo>
                        <a:cubicBezTo>
                          <a:pt x="93838" y="104330"/>
                          <a:pt x="81009" y="99893"/>
                          <a:pt x="72912" y="97859"/>
                        </a:cubicBezTo>
                        <a:cubicBezTo>
                          <a:pt x="64815" y="95826"/>
                          <a:pt x="61450" y="96214"/>
                          <a:pt x="61450" y="96214"/>
                        </a:cubicBezTo>
                        <a:lnTo>
                          <a:pt x="78282" y="114424"/>
                        </a:lnTo>
                        <a:lnTo>
                          <a:pt x="101354" y="137199"/>
                        </a:lnTo>
                        <a:lnTo>
                          <a:pt x="76600" y="117927"/>
                        </a:lnTo>
                        <a:cubicBezTo>
                          <a:pt x="76600" y="117927"/>
                          <a:pt x="74927" y="120857"/>
                          <a:pt x="76553" y="127355"/>
                        </a:cubicBezTo>
                        <a:cubicBezTo>
                          <a:pt x="78180" y="133853"/>
                          <a:pt x="83098" y="143910"/>
                          <a:pt x="83098" y="143910"/>
                        </a:cubicBezTo>
                        <a:cubicBezTo>
                          <a:pt x="83098" y="143910"/>
                          <a:pt x="76184" y="134195"/>
                          <a:pt x="73540" y="126699"/>
                        </a:cubicBezTo>
                        <a:cubicBezTo>
                          <a:pt x="70896" y="119193"/>
                          <a:pt x="72524" y="113897"/>
                          <a:pt x="72524" y="113897"/>
                        </a:cubicBezTo>
                        <a:lnTo>
                          <a:pt x="59222" y="99190"/>
                        </a:lnTo>
                        <a:lnTo>
                          <a:pt x="51301" y="91121"/>
                        </a:lnTo>
                        <a:cubicBezTo>
                          <a:pt x="51301" y="91121"/>
                          <a:pt x="48731" y="95465"/>
                          <a:pt x="48408" y="104496"/>
                        </a:cubicBezTo>
                        <a:cubicBezTo>
                          <a:pt x="48084" y="113518"/>
                          <a:pt x="50025" y="127216"/>
                          <a:pt x="50025" y="127216"/>
                        </a:cubicBezTo>
                        <a:cubicBezTo>
                          <a:pt x="50025" y="127216"/>
                          <a:pt x="45108" y="114581"/>
                          <a:pt x="44387" y="104385"/>
                        </a:cubicBezTo>
                        <a:cubicBezTo>
                          <a:pt x="43657" y="94190"/>
                          <a:pt x="47132" y="86444"/>
                          <a:pt x="47132" y="86444"/>
                        </a:cubicBezTo>
                        <a:lnTo>
                          <a:pt x="36465" y="69926"/>
                        </a:lnTo>
                        <a:cubicBezTo>
                          <a:pt x="36465" y="69926"/>
                          <a:pt x="31317" y="69039"/>
                          <a:pt x="22202" y="65997"/>
                        </a:cubicBezTo>
                        <a:cubicBezTo>
                          <a:pt x="13079" y="62966"/>
                          <a:pt x="0" y="57771"/>
                          <a:pt x="0" y="57771"/>
                        </a:cubicBezTo>
                        <a:lnTo>
                          <a:pt x="1054" y="46864"/>
                        </a:lnTo>
                        <a:cubicBezTo>
                          <a:pt x="1054" y="46864"/>
                          <a:pt x="12312" y="54425"/>
                          <a:pt x="21592" y="58732"/>
                        </a:cubicBezTo>
                        <a:cubicBezTo>
                          <a:pt x="30864" y="63031"/>
                          <a:pt x="38148" y="64084"/>
                          <a:pt x="38148" y="64084"/>
                        </a:cubicBezTo>
                        <a:lnTo>
                          <a:pt x="45570" y="52105"/>
                        </a:lnTo>
                        <a:cubicBezTo>
                          <a:pt x="45570" y="52105"/>
                          <a:pt x="37408" y="45496"/>
                          <a:pt x="32278" y="35097"/>
                        </a:cubicBezTo>
                        <a:cubicBezTo>
                          <a:pt x="27148" y="24698"/>
                          <a:pt x="23136" y="10297"/>
                          <a:pt x="23136" y="10297"/>
                        </a:cubicBezTo>
                        <a:cubicBezTo>
                          <a:pt x="23136" y="10297"/>
                          <a:pt x="28553" y="24088"/>
                          <a:pt x="34783" y="33433"/>
                        </a:cubicBezTo>
                        <a:cubicBezTo>
                          <a:pt x="41013" y="42788"/>
                          <a:pt x="48056" y="48722"/>
                          <a:pt x="48056" y="48722"/>
                        </a:cubicBezTo>
                        <a:lnTo>
                          <a:pt x="60433" y="30503"/>
                        </a:lnTo>
                        <a:cubicBezTo>
                          <a:pt x="60433" y="30503"/>
                          <a:pt x="57328" y="25918"/>
                          <a:pt x="58169" y="18292"/>
                        </a:cubicBezTo>
                        <a:cubicBezTo>
                          <a:pt x="59019" y="10667"/>
                          <a:pt x="63816" y="0"/>
                          <a:pt x="63816" y="0"/>
                        </a:cubicBezTo>
                        <a:cubicBezTo>
                          <a:pt x="63816" y="0"/>
                          <a:pt x="61366" y="11757"/>
                          <a:pt x="61043" y="18607"/>
                        </a:cubicBezTo>
                        <a:cubicBezTo>
                          <a:pt x="60720" y="25456"/>
                          <a:pt x="62532" y="27397"/>
                          <a:pt x="62532" y="27397"/>
                        </a:cubicBezTo>
                        <a:lnTo>
                          <a:pt x="93395" y="841"/>
                        </a:lnTo>
                        <a:cubicBezTo>
                          <a:pt x="93395" y="841"/>
                          <a:pt x="74104" y="21417"/>
                          <a:pt x="65036" y="32592"/>
                        </a:cubicBezTo>
                        <a:cubicBezTo>
                          <a:pt x="58196" y="41031"/>
                          <a:pt x="56236" y="44636"/>
                          <a:pt x="56236" y="44636"/>
                        </a:cubicBezTo>
                        <a:cubicBezTo>
                          <a:pt x="56236" y="44636"/>
                          <a:pt x="60655" y="45893"/>
                          <a:pt x="67208" y="45708"/>
                        </a:cubicBezTo>
                        <a:cubicBezTo>
                          <a:pt x="73762" y="45533"/>
                          <a:pt x="81518" y="43666"/>
                          <a:pt x="81518" y="43666"/>
                        </a:cubicBezTo>
                        <a:cubicBezTo>
                          <a:pt x="81518" y="43666"/>
                          <a:pt x="73901" y="47834"/>
                          <a:pt x="67144" y="49221"/>
                        </a:cubicBezTo>
                        <a:cubicBezTo>
                          <a:pt x="60387" y="50598"/>
                          <a:pt x="54499" y="49193"/>
                          <a:pt x="54499" y="49193"/>
                        </a:cubicBezTo>
                        <a:lnTo>
                          <a:pt x="43777" y="65350"/>
                        </a:lnTo>
                        <a:cubicBezTo>
                          <a:pt x="43777" y="65350"/>
                          <a:pt x="53011" y="67366"/>
                          <a:pt x="60720" y="68715"/>
                        </a:cubicBezTo>
                        <a:cubicBezTo>
                          <a:pt x="68419" y="70065"/>
                          <a:pt x="76553" y="69750"/>
                          <a:pt x="76553" y="69750"/>
                        </a:cubicBezTo>
                        <a:cubicBezTo>
                          <a:pt x="76553" y="69750"/>
                          <a:pt x="81786" y="61977"/>
                          <a:pt x="89966" y="55368"/>
                        </a:cubicBezTo>
                        <a:cubicBezTo>
                          <a:pt x="98155" y="48768"/>
                          <a:pt x="109293" y="43333"/>
                          <a:pt x="109293" y="43333"/>
                        </a:cubicBezTo>
                        <a:cubicBezTo>
                          <a:pt x="109293" y="43333"/>
                          <a:pt x="99967" y="50459"/>
                          <a:pt x="93229" y="57068"/>
                        </a:cubicBezTo>
                        <a:cubicBezTo>
                          <a:pt x="86500" y="63677"/>
                          <a:pt x="82349" y="69769"/>
                          <a:pt x="82349" y="69769"/>
                        </a:cubicBezTo>
                        <a:cubicBezTo>
                          <a:pt x="82349" y="69769"/>
                          <a:pt x="87183" y="71858"/>
                          <a:pt x="101603" y="72144"/>
                        </a:cubicBezTo>
                        <a:cubicBezTo>
                          <a:pt x="120385" y="72523"/>
                          <a:pt x="157341" y="70323"/>
                          <a:pt x="157341" y="703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21" name="Google Shape;1521;p4"/>
                <p:cNvGrpSpPr/>
                <p:nvPr/>
              </p:nvGrpSpPr>
              <p:grpSpPr>
                <a:xfrm>
                  <a:off x="8824438" y="4003733"/>
                  <a:ext cx="233423" cy="226296"/>
                  <a:chOff x="8824438" y="4003733"/>
                  <a:chExt cx="233423" cy="226296"/>
                </a:xfrm>
              </p:grpSpPr>
              <p:sp>
                <p:nvSpPr>
                  <p:cNvPr id="1522" name="Google Shape;1522;p4"/>
                  <p:cNvSpPr/>
                  <p:nvPr/>
                </p:nvSpPr>
                <p:spPr>
                  <a:xfrm>
                    <a:off x="8824438" y="4003733"/>
                    <a:ext cx="233423" cy="210126"/>
                  </a:xfrm>
                  <a:custGeom>
                    <a:avLst/>
                    <a:gdLst/>
                    <a:ahLst/>
                    <a:cxnLst/>
                    <a:rect l="l" t="t" r="r" b="b"/>
                    <a:pathLst>
                      <a:path w="233423" h="210126" extrusionOk="0">
                        <a:moveTo>
                          <a:pt x="102796" y="185154"/>
                        </a:moveTo>
                        <a:cubicBezTo>
                          <a:pt x="102796" y="185154"/>
                          <a:pt x="74788" y="210850"/>
                          <a:pt x="48260" y="210111"/>
                        </a:cubicBezTo>
                        <a:cubicBezTo>
                          <a:pt x="6498" y="208946"/>
                          <a:pt x="0" y="186716"/>
                          <a:pt x="0" y="186716"/>
                        </a:cubicBezTo>
                        <a:cubicBezTo>
                          <a:pt x="0" y="186716"/>
                          <a:pt x="29875" y="187502"/>
                          <a:pt x="30707" y="163460"/>
                        </a:cubicBezTo>
                        <a:cubicBezTo>
                          <a:pt x="31141" y="150981"/>
                          <a:pt x="18099" y="136913"/>
                          <a:pt x="18099" y="136913"/>
                        </a:cubicBezTo>
                        <a:cubicBezTo>
                          <a:pt x="18099" y="136913"/>
                          <a:pt x="24892" y="122419"/>
                          <a:pt x="22822" y="109266"/>
                        </a:cubicBezTo>
                        <a:cubicBezTo>
                          <a:pt x="20742" y="96103"/>
                          <a:pt x="9808" y="84290"/>
                          <a:pt x="9808" y="84290"/>
                        </a:cubicBezTo>
                        <a:cubicBezTo>
                          <a:pt x="9808" y="84290"/>
                          <a:pt x="24911" y="80223"/>
                          <a:pt x="39922" y="82312"/>
                        </a:cubicBezTo>
                        <a:cubicBezTo>
                          <a:pt x="54933" y="84392"/>
                          <a:pt x="69834" y="92628"/>
                          <a:pt x="69834" y="92628"/>
                        </a:cubicBezTo>
                        <a:cubicBezTo>
                          <a:pt x="69834" y="92628"/>
                          <a:pt x="68050" y="83421"/>
                          <a:pt x="67505" y="74585"/>
                        </a:cubicBezTo>
                        <a:cubicBezTo>
                          <a:pt x="66950" y="65757"/>
                          <a:pt x="67634" y="57309"/>
                          <a:pt x="67634" y="57309"/>
                        </a:cubicBezTo>
                        <a:cubicBezTo>
                          <a:pt x="67634" y="57309"/>
                          <a:pt x="75417" y="57411"/>
                          <a:pt x="81804" y="59546"/>
                        </a:cubicBezTo>
                        <a:cubicBezTo>
                          <a:pt x="88200" y="61690"/>
                          <a:pt x="93201" y="65868"/>
                          <a:pt x="93201" y="65868"/>
                        </a:cubicBezTo>
                        <a:cubicBezTo>
                          <a:pt x="93201" y="65868"/>
                          <a:pt x="100392" y="45339"/>
                          <a:pt x="108610" y="28867"/>
                        </a:cubicBezTo>
                        <a:cubicBezTo>
                          <a:pt x="116827" y="12404"/>
                          <a:pt x="126061" y="0"/>
                          <a:pt x="126061" y="0"/>
                        </a:cubicBezTo>
                        <a:cubicBezTo>
                          <a:pt x="126061" y="0"/>
                          <a:pt x="138022" y="14688"/>
                          <a:pt x="145315" y="29209"/>
                        </a:cubicBezTo>
                        <a:cubicBezTo>
                          <a:pt x="152608" y="43730"/>
                          <a:pt x="155233" y="58104"/>
                          <a:pt x="155233" y="58104"/>
                        </a:cubicBezTo>
                        <a:cubicBezTo>
                          <a:pt x="155233" y="58104"/>
                          <a:pt x="160271" y="53196"/>
                          <a:pt x="165586" y="50145"/>
                        </a:cubicBezTo>
                        <a:cubicBezTo>
                          <a:pt x="170910" y="47104"/>
                          <a:pt x="176511" y="45921"/>
                          <a:pt x="176511" y="45921"/>
                        </a:cubicBezTo>
                        <a:cubicBezTo>
                          <a:pt x="176511" y="45921"/>
                          <a:pt x="178000" y="58778"/>
                          <a:pt x="175097" y="71248"/>
                        </a:cubicBezTo>
                        <a:cubicBezTo>
                          <a:pt x="172195" y="83708"/>
                          <a:pt x="164921" y="95761"/>
                          <a:pt x="164921" y="95761"/>
                        </a:cubicBezTo>
                        <a:cubicBezTo>
                          <a:pt x="164921" y="95761"/>
                          <a:pt x="184304" y="83218"/>
                          <a:pt x="201431" y="77829"/>
                        </a:cubicBezTo>
                        <a:cubicBezTo>
                          <a:pt x="218551" y="72431"/>
                          <a:pt x="233423" y="74206"/>
                          <a:pt x="233423" y="74206"/>
                        </a:cubicBezTo>
                        <a:cubicBezTo>
                          <a:pt x="233423" y="74206"/>
                          <a:pt x="217996" y="90363"/>
                          <a:pt x="212135" y="104921"/>
                        </a:cubicBezTo>
                        <a:cubicBezTo>
                          <a:pt x="206275" y="119480"/>
                          <a:pt x="209982" y="132439"/>
                          <a:pt x="209982" y="132439"/>
                        </a:cubicBezTo>
                        <a:cubicBezTo>
                          <a:pt x="209982" y="132439"/>
                          <a:pt x="183500" y="137883"/>
                          <a:pt x="186162" y="170836"/>
                        </a:cubicBezTo>
                        <a:cubicBezTo>
                          <a:pt x="187224" y="183887"/>
                          <a:pt x="198169" y="186587"/>
                          <a:pt x="198169" y="186587"/>
                        </a:cubicBezTo>
                        <a:cubicBezTo>
                          <a:pt x="198169" y="186587"/>
                          <a:pt x="179857" y="202374"/>
                          <a:pt x="155770" y="202605"/>
                        </a:cubicBezTo>
                        <a:cubicBezTo>
                          <a:pt x="131681" y="202845"/>
                          <a:pt x="102796" y="185154"/>
                          <a:pt x="102796"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3" name="Google Shape;1523;p4"/>
                  <p:cNvSpPr/>
                  <p:nvPr/>
                </p:nvSpPr>
                <p:spPr>
                  <a:xfrm>
                    <a:off x="8855098" y="4027156"/>
                    <a:ext cx="166195" cy="202873"/>
                  </a:xfrm>
                  <a:custGeom>
                    <a:avLst/>
                    <a:gdLst/>
                    <a:ahLst/>
                    <a:cxnLst/>
                    <a:rect l="l" t="t" r="r" b="b"/>
                    <a:pathLst>
                      <a:path w="166195" h="202873" extrusionOk="0">
                        <a:moveTo>
                          <a:pt x="95299" y="0"/>
                        </a:moveTo>
                        <a:cubicBezTo>
                          <a:pt x="95299" y="0"/>
                          <a:pt x="97388" y="50210"/>
                          <a:pt x="93275" y="74705"/>
                        </a:cubicBezTo>
                        <a:cubicBezTo>
                          <a:pt x="90983" y="88367"/>
                          <a:pt x="88385" y="97268"/>
                          <a:pt x="88385" y="97268"/>
                        </a:cubicBezTo>
                        <a:cubicBezTo>
                          <a:pt x="88385" y="97268"/>
                          <a:pt x="93238" y="93201"/>
                          <a:pt x="103045" y="80990"/>
                        </a:cubicBezTo>
                        <a:cubicBezTo>
                          <a:pt x="112843" y="68780"/>
                          <a:pt x="127586" y="48426"/>
                          <a:pt x="127586" y="48426"/>
                        </a:cubicBezTo>
                        <a:cubicBezTo>
                          <a:pt x="127586" y="48426"/>
                          <a:pt x="117428" y="69427"/>
                          <a:pt x="107491" y="83412"/>
                        </a:cubicBezTo>
                        <a:cubicBezTo>
                          <a:pt x="97564" y="97397"/>
                          <a:pt x="87849" y="104348"/>
                          <a:pt x="87849" y="104348"/>
                        </a:cubicBezTo>
                        <a:cubicBezTo>
                          <a:pt x="87849" y="104348"/>
                          <a:pt x="86814" y="116577"/>
                          <a:pt x="83911" y="128030"/>
                        </a:cubicBezTo>
                        <a:cubicBezTo>
                          <a:pt x="81009" y="139482"/>
                          <a:pt x="76239" y="150158"/>
                          <a:pt x="76239" y="150158"/>
                        </a:cubicBezTo>
                        <a:lnTo>
                          <a:pt x="103526" y="133123"/>
                        </a:lnTo>
                        <a:cubicBezTo>
                          <a:pt x="103526" y="133123"/>
                          <a:pt x="102398" y="125848"/>
                          <a:pt x="107306" y="114230"/>
                        </a:cubicBezTo>
                        <a:cubicBezTo>
                          <a:pt x="112224" y="102610"/>
                          <a:pt x="123177" y="86657"/>
                          <a:pt x="123177" y="86657"/>
                        </a:cubicBezTo>
                        <a:cubicBezTo>
                          <a:pt x="123177" y="86657"/>
                          <a:pt x="115995" y="102768"/>
                          <a:pt x="112344" y="113037"/>
                        </a:cubicBezTo>
                        <a:cubicBezTo>
                          <a:pt x="108683" y="123316"/>
                          <a:pt x="108554" y="127743"/>
                          <a:pt x="108554" y="127743"/>
                        </a:cubicBezTo>
                        <a:lnTo>
                          <a:pt x="131996" y="108092"/>
                        </a:lnTo>
                        <a:lnTo>
                          <a:pt x="161657" y="80907"/>
                        </a:lnTo>
                        <a:lnTo>
                          <a:pt x="135684" y="110717"/>
                        </a:lnTo>
                        <a:cubicBezTo>
                          <a:pt x="135684" y="110717"/>
                          <a:pt x="138724" y="113241"/>
                          <a:pt x="146350" y="111919"/>
                        </a:cubicBezTo>
                        <a:cubicBezTo>
                          <a:pt x="153976" y="110606"/>
                          <a:pt x="166196" y="105439"/>
                          <a:pt x="166196" y="105439"/>
                        </a:cubicBezTo>
                        <a:cubicBezTo>
                          <a:pt x="166196" y="105439"/>
                          <a:pt x="154041" y="113241"/>
                          <a:pt x="145102" y="115754"/>
                        </a:cubicBezTo>
                        <a:cubicBezTo>
                          <a:pt x="136155" y="118269"/>
                          <a:pt x="130433" y="115514"/>
                          <a:pt x="130433" y="115514"/>
                        </a:cubicBezTo>
                        <a:lnTo>
                          <a:pt x="111558" y="130997"/>
                        </a:lnTo>
                        <a:lnTo>
                          <a:pt x="101095" y="140296"/>
                        </a:lnTo>
                        <a:cubicBezTo>
                          <a:pt x="101095" y="140296"/>
                          <a:pt x="105578" y="144178"/>
                          <a:pt x="115746" y="145694"/>
                        </a:cubicBezTo>
                        <a:cubicBezTo>
                          <a:pt x="125913" y="147210"/>
                          <a:pt x="141756" y="146369"/>
                          <a:pt x="141756" y="146369"/>
                        </a:cubicBezTo>
                        <a:cubicBezTo>
                          <a:pt x="141756" y="146369"/>
                          <a:pt x="126616" y="151212"/>
                          <a:pt x="114951" y="150907"/>
                        </a:cubicBezTo>
                        <a:cubicBezTo>
                          <a:pt x="103285" y="150602"/>
                          <a:pt x="95086" y="145139"/>
                          <a:pt x="95086" y="145139"/>
                        </a:cubicBezTo>
                        <a:lnTo>
                          <a:pt x="74603" y="156989"/>
                        </a:lnTo>
                        <a:cubicBezTo>
                          <a:pt x="74603" y="156989"/>
                          <a:pt x="72736" y="163561"/>
                          <a:pt x="67763" y="175032"/>
                        </a:cubicBezTo>
                        <a:cubicBezTo>
                          <a:pt x="62799" y="186503"/>
                          <a:pt x="54730" y="202873"/>
                          <a:pt x="54730" y="202873"/>
                        </a:cubicBezTo>
                        <a:lnTo>
                          <a:pt x="42556" y="200165"/>
                        </a:lnTo>
                        <a:cubicBezTo>
                          <a:pt x="42556" y="200165"/>
                          <a:pt x="53002" y="186457"/>
                          <a:pt x="59426" y="174940"/>
                        </a:cubicBezTo>
                        <a:cubicBezTo>
                          <a:pt x="65859" y="163413"/>
                          <a:pt x="68271" y="154078"/>
                          <a:pt x="68271" y="154078"/>
                        </a:cubicBezTo>
                        <a:lnTo>
                          <a:pt x="55950" y="142967"/>
                        </a:lnTo>
                        <a:cubicBezTo>
                          <a:pt x="55950" y="142967"/>
                          <a:pt x="47095" y="152774"/>
                          <a:pt x="34460" y="158163"/>
                        </a:cubicBezTo>
                        <a:cubicBezTo>
                          <a:pt x="21824" y="163561"/>
                          <a:pt x="4843" y="167009"/>
                          <a:pt x="4843" y="167009"/>
                        </a:cubicBezTo>
                        <a:cubicBezTo>
                          <a:pt x="4843" y="167009"/>
                          <a:pt x="21371" y="161648"/>
                          <a:pt x="32999" y="154706"/>
                        </a:cubicBezTo>
                        <a:cubicBezTo>
                          <a:pt x="44636" y="147755"/>
                          <a:pt x="52530" y="139335"/>
                          <a:pt x="52530" y="139335"/>
                        </a:cubicBezTo>
                        <a:lnTo>
                          <a:pt x="33979" y="121014"/>
                        </a:lnTo>
                        <a:cubicBezTo>
                          <a:pt x="33979" y="121014"/>
                          <a:pt x="28266" y="124499"/>
                          <a:pt x="19771" y="122465"/>
                        </a:cubicBezTo>
                        <a:cubicBezTo>
                          <a:pt x="11277" y="120432"/>
                          <a:pt x="0" y="112889"/>
                          <a:pt x="0" y="112889"/>
                        </a:cubicBezTo>
                        <a:cubicBezTo>
                          <a:pt x="0" y="112889"/>
                          <a:pt x="12904" y="117511"/>
                          <a:pt x="20604" y="118768"/>
                        </a:cubicBezTo>
                        <a:cubicBezTo>
                          <a:pt x="28303" y="120025"/>
                          <a:pt x="30808" y="117918"/>
                          <a:pt x="30808" y="117918"/>
                        </a:cubicBezTo>
                        <a:lnTo>
                          <a:pt x="5916" y="74575"/>
                        </a:lnTo>
                        <a:cubicBezTo>
                          <a:pt x="5916" y="74575"/>
                          <a:pt x="25974" y="102148"/>
                          <a:pt x="37112" y="115292"/>
                        </a:cubicBezTo>
                        <a:cubicBezTo>
                          <a:pt x="45523" y="125220"/>
                          <a:pt x="49276" y="128196"/>
                          <a:pt x="49276" y="128196"/>
                        </a:cubicBezTo>
                        <a:cubicBezTo>
                          <a:pt x="49276" y="128196"/>
                          <a:pt x="51439" y="122613"/>
                          <a:pt x="52336" y="114081"/>
                        </a:cubicBezTo>
                        <a:cubicBezTo>
                          <a:pt x="53223" y="105550"/>
                          <a:pt x="52410" y="95244"/>
                          <a:pt x="52410" y="95244"/>
                        </a:cubicBezTo>
                        <a:cubicBezTo>
                          <a:pt x="52410" y="95244"/>
                          <a:pt x="55858" y="105652"/>
                          <a:pt x="56292" y="114590"/>
                        </a:cubicBezTo>
                        <a:cubicBezTo>
                          <a:pt x="56727" y="123538"/>
                          <a:pt x="54148" y="131015"/>
                          <a:pt x="54148" y="131015"/>
                        </a:cubicBezTo>
                        <a:lnTo>
                          <a:pt x="70647" y="146923"/>
                        </a:lnTo>
                        <a:cubicBezTo>
                          <a:pt x="70647" y="146923"/>
                          <a:pt x="74474" y="135175"/>
                          <a:pt x="77293" y="125331"/>
                        </a:cubicBezTo>
                        <a:cubicBezTo>
                          <a:pt x="80112" y="115477"/>
                          <a:pt x="81129" y="104875"/>
                          <a:pt x="81129" y="104875"/>
                        </a:cubicBezTo>
                        <a:cubicBezTo>
                          <a:pt x="81129" y="104875"/>
                          <a:pt x="73189" y="97129"/>
                          <a:pt x="67088" y="85695"/>
                        </a:cubicBezTo>
                        <a:cubicBezTo>
                          <a:pt x="60978" y="74252"/>
                          <a:pt x="56699" y="59111"/>
                          <a:pt x="56699" y="59111"/>
                        </a:cubicBezTo>
                        <a:cubicBezTo>
                          <a:pt x="56699" y="59111"/>
                          <a:pt x="63197" y="72098"/>
                          <a:pt x="69547" y="81656"/>
                        </a:cubicBezTo>
                        <a:cubicBezTo>
                          <a:pt x="75906" y="91213"/>
                          <a:pt x="82109" y="97342"/>
                          <a:pt x="82109" y="97342"/>
                        </a:cubicBezTo>
                        <a:cubicBezTo>
                          <a:pt x="82109" y="97342"/>
                          <a:pt x="85288" y="91325"/>
                          <a:pt x="88034" y="72625"/>
                        </a:cubicBezTo>
                        <a:cubicBezTo>
                          <a:pt x="91602" y="48278"/>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24" name="Google Shape;1524;p4"/>
                <p:cNvGrpSpPr/>
                <p:nvPr/>
              </p:nvGrpSpPr>
              <p:grpSpPr>
                <a:xfrm>
                  <a:off x="9062103" y="4060243"/>
                  <a:ext cx="211950" cy="142896"/>
                  <a:chOff x="9062103" y="4060243"/>
                  <a:chExt cx="211950" cy="142896"/>
                </a:xfrm>
              </p:grpSpPr>
              <p:sp>
                <p:nvSpPr>
                  <p:cNvPr id="1525" name="Google Shape;1525;p4"/>
                  <p:cNvSpPr/>
                  <p:nvPr/>
                </p:nvSpPr>
                <p:spPr>
                  <a:xfrm>
                    <a:off x="9062103" y="4060243"/>
                    <a:ext cx="211950" cy="142896"/>
                  </a:xfrm>
                  <a:custGeom>
                    <a:avLst/>
                    <a:gdLst/>
                    <a:ahLst/>
                    <a:cxnLst/>
                    <a:rect l="l" t="t" r="r" b="b"/>
                    <a:pathLst>
                      <a:path w="211950" h="142896" extrusionOk="0">
                        <a:moveTo>
                          <a:pt x="128067" y="25469"/>
                        </a:moveTo>
                        <a:cubicBezTo>
                          <a:pt x="128067" y="25469"/>
                          <a:pt x="155898" y="14710"/>
                          <a:pt x="177334" y="21134"/>
                        </a:cubicBezTo>
                        <a:cubicBezTo>
                          <a:pt x="211118" y="31246"/>
                          <a:pt x="211950" y="47422"/>
                          <a:pt x="211950" y="47422"/>
                        </a:cubicBezTo>
                        <a:cubicBezTo>
                          <a:pt x="211950" y="47422"/>
                          <a:pt x="187825" y="40212"/>
                          <a:pt x="182464" y="55954"/>
                        </a:cubicBezTo>
                        <a:cubicBezTo>
                          <a:pt x="179635" y="64125"/>
                          <a:pt x="187455" y="76354"/>
                          <a:pt x="187455" y="76354"/>
                        </a:cubicBezTo>
                        <a:cubicBezTo>
                          <a:pt x="187455" y="76354"/>
                          <a:pt x="179109" y="84442"/>
                          <a:pt x="178203" y="93621"/>
                        </a:cubicBezTo>
                        <a:cubicBezTo>
                          <a:pt x="177306" y="102790"/>
                          <a:pt x="183851" y="113068"/>
                          <a:pt x="183851" y="113068"/>
                        </a:cubicBezTo>
                        <a:cubicBezTo>
                          <a:pt x="183851" y="113068"/>
                          <a:pt x="170790" y="112385"/>
                          <a:pt x="158995" y="107643"/>
                        </a:cubicBezTo>
                        <a:cubicBezTo>
                          <a:pt x="147201" y="102910"/>
                          <a:pt x="136691" y="94120"/>
                          <a:pt x="136691" y="94120"/>
                        </a:cubicBezTo>
                        <a:cubicBezTo>
                          <a:pt x="136691" y="94120"/>
                          <a:pt x="136330" y="100618"/>
                          <a:pt x="135036" y="106589"/>
                        </a:cubicBezTo>
                        <a:cubicBezTo>
                          <a:pt x="133751" y="112560"/>
                          <a:pt x="131542" y="118005"/>
                          <a:pt x="131542" y="118005"/>
                        </a:cubicBezTo>
                        <a:cubicBezTo>
                          <a:pt x="131542" y="118005"/>
                          <a:pt x="125229" y="116193"/>
                          <a:pt x="120450" y="113346"/>
                        </a:cubicBezTo>
                        <a:cubicBezTo>
                          <a:pt x="115671" y="110499"/>
                          <a:pt x="112427" y="106617"/>
                          <a:pt x="112427" y="106617"/>
                        </a:cubicBezTo>
                        <a:cubicBezTo>
                          <a:pt x="112427" y="106617"/>
                          <a:pt x="102536" y="118605"/>
                          <a:pt x="92609" y="127673"/>
                        </a:cubicBezTo>
                        <a:cubicBezTo>
                          <a:pt x="82691" y="136741"/>
                          <a:pt x="72745" y="142897"/>
                          <a:pt x="72745" y="142897"/>
                        </a:cubicBezTo>
                        <a:cubicBezTo>
                          <a:pt x="72745" y="142897"/>
                          <a:pt x="65905" y="130492"/>
                          <a:pt x="62827" y="119243"/>
                        </a:cubicBezTo>
                        <a:cubicBezTo>
                          <a:pt x="59749" y="107994"/>
                          <a:pt x="60442" y="97891"/>
                          <a:pt x="60442" y="97891"/>
                        </a:cubicBezTo>
                        <a:cubicBezTo>
                          <a:pt x="60442" y="97891"/>
                          <a:pt x="55377" y="100017"/>
                          <a:pt x="50450" y="100839"/>
                        </a:cubicBezTo>
                        <a:cubicBezTo>
                          <a:pt x="45523" y="101671"/>
                          <a:pt x="40726" y="101200"/>
                          <a:pt x="40726" y="101200"/>
                        </a:cubicBezTo>
                        <a:cubicBezTo>
                          <a:pt x="40726" y="101200"/>
                          <a:pt x="42057" y="92345"/>
                          <a:pt x="46864" y="84738"/>
                        </a:cubicBezTo>
                        <a:cubicBezTo>
                          <a:pt x="51670" y="77140"/>
                          <a:pt x="59962" y="70780"/>
                          <a:pt x="59962" y="70780"/>
                        </a:cubicBezTo>
                        <a:cubicBezTo>
                          <a:pt x="59962" y="70780"/>
                          <a:pt x="41724" y="74755"/>
                          <a:pt x="26732" y="74496"/>
                        </a:cubicBezTo>
                        <a:cubicBezTo>
                          <a:pt x="11748" y="74237"/>
                          <a:pt x="0" y="69736"/>
                          <a:pt x="0" y="69736"/>
                        </a:cubicBezTo>
                        <a:cubicBezTo>
                          <a:pt x="0" y="69736"/>
                          <a:pt x="15723" y="62489"/>
                          <a:pt x="23349" y="54151"/>
                        </a:cubicBezTo>
                        <a:cubicBezTo>
                          <a:pt x="30984" y="45823"/>
                          <a:pt x="30512" y="36413"/>
                          <a:pt x="30512" y="36413"/>
                        </a:cubicBezTo>
                        <a:cubicBezTo>
                          <a:pt x="30512" y="36413"/>
                          <a:pt x="53131" y="38724"/>
                          <a:pt x="57438" y="16309"/>
                        </a:cubicBezTo>
                        <a:cubicBezTo>
                          <a:pt x="59139" y="7426"/>
                          <a:pt x="50774" y="3193"/>
                          <a:pt x="50774" y="3193"/>
                        </a:cubicBezTo>
                        <a:cubicBezTo>
                          <a:pt x="50774" y="3193"/>
                          <a:pt x="68771" y="-3167"/>
                          <a:pt x="88403" y="2065"/>
                        </a:cubicBezTo>
                        <a:cubicBezTo>
                          <a:pt x="108045" y="7287"/>
                          <a:pt x="128067" y="25469"/>
                          <a:pt x="128067"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6" name="Google Shape;1526;p4"/>
                  <p:cNvSpPr/>
                  <p:nvPr/>
                </p:nvSpPr>
                <p:spPr>
                  <a:xfrm>
                    <a:off x="9101462" y="4062354"/>
                    <a:ext cx="144492" cy="125294"/>
                  </a:xfrm>
                  <a:custGeom>
                    <a:avLst/>
                    <a:gdLst/>
                    <a:ahLst/>
                    <a:cxnLst/>
                    <a:rect l="l" t="t" r="r" b="b"/>
                    <a:pathLst>
                      <a:path w="144492" h="125294" extrusionOk="0">
                        <a:moveTo>
                          <a:pt x="38074" y="125294"/>
                        </a:moveTo>
                        <a:cubicBezTo>
                          <a:pt x="38074" y="125294"/>
                          <a:pt x="46244" y="91565"/>
                          <a:pt x="54406" y="76267"/>
                        </a:cubicBezTo>
                        <a:cubicBezTo>
                          <a:pt x="58954" y="67735"/>
                          <a:pt x="62818" y="62421"/>
                          <a:pt x="62818" y="62421"/>
                        </a:cubicBezTo>
                        <a:cubicBezTo>
                          <a:pt x="62818" y="62421"/>
                          <a:pt x="58067" y="64029"/>
                          <a:pt x="47696" y="69917"/>
                        </a:cubicBezTo>
                        <a:cubicBezTo>
                          <a:pt x="37324" y="75814"/>
                          <a:pt x="21334" y="86000"/>
                          <a:pt x="21334" y="86000"/>
                        </a:cubicBezTo>
                        <a:cubicBezTo>
                          <a:pt x="21334" y="86000"/>
                          <a:pt x="33720" y="74363"/>
                          <a:pt x="44553" y="67320"/>
                        </a:cubicBezTo>
                        <a:cubicBezTo>
                          <a:pt x="55377" y="60285"/>
                          <a:pt x="64648" y="57845"/>
                          <a:pt x="64648" y="57845"/>
                        </a:cubicBezTo>
                        <a:cubicBezTo>
                          <a:pt x="64648" y="57845"/>
                          <a:pt x="67892" y="49979"/>
                          <a:pt x="72505" y="43046"/>
                        </a:cubicBezTo>
                        <a:cubicBezTo>
                          <a:pt x="77118" y="36114"/>
                          <a:pt x="83098" y="30106"/>
                          <a:pt x="83098" y="30106"/>
                        </a:cubicBezTo>
                        <a:lnTo>
                          <a:pt x="57549" y="35282"/>
                        </a:lnTo>
                        <a:cubicBezTo>
                          <a:pt x="57549" y="35282"/>
                          <a:pt x="57040" y="40357"/>
                          <a:pt x="50755" y="46956"/>
                        </a:cubicBezTo>
                        <a:cubicBezTo>
                          <a:pt x="44479" y="53547"/>
                          <a:pt x="32435" y="61663"/>
                          <a:pt x="32435" y="61663"/>
                        </a:cubicBezTo>
                        <a:cubicBezTo>
                          <a:pt x="32435" y="61663"/>
                          <a:pt x="41438" y="52595"/>
                          <a:pt x="46430" y="46614"/>
                        </a:cubicBezTo>
                        <a:cubicBezTo>
                          <a:pt x="51430" y="40625"/>
                          <a:pt x="52401" y="37722"/>
                          <a:pt x="52401" y="37722"/>
                        </a:cubicBezTo>
                        <a:lnTo>
                          <a:pt x="29468" y="45496"/>
                        </a:lnTo>
                        <a:lnTo>
                          <a:pt x="0" y="56865"/>
                        </a:lnTo>
                        <a:lnTo>
                          <a:pt x="26990" y="42936"/>
                        </a:lnTo>
                        <a:cubicBezTo>
                          <a:pt x="26990" y="42936"/>
                          <a:pt x="25012" y="40579"/>
                          <a:pt x="18542" y="39747"/>
                        </a:cubicBezTo>
                        <a:cubicBezTo>
                          <a:pt x="12081" y="38915"/>
                          <a:pt x="1128" y="39599"/>
                          <a:pt x="1128" y="39599"/>
                        </a:cubicBezTo>
                        <a:cubicBezTo>
                          <a:pt x="1128" y="39599"/>
                          <a:pt x="12552" y="37159"/>
                          <a:pt x="20317" y="37491"/>
                        </a:cubicBezTo>
                        <a:cubicBezTo>
                          <a:pt x="28091" y="37824"/>
                          <a:pt x="32204" y="40930"/>
                          <a:pt x="32204" y="40930"/>
                        </a:cubicBezTo>
                        <a:lnTo>
                          <a:pt x="50598" y="34894"/>
                        </a:lnTo>
                        <a:lnTo>
                          <a:pt x="60942" y="31076"/>
                        </a:lnTo>
                        <a:cubicBezTo>
                          <a:pt x="60942" y="31076"/>
                          <a:pt x="58048" y="27508"/>
                          <a:pt x="50080" y="24227"/>
                        </a:cubicBezTo>
                        <a:cubicBezTo>
                          <a:pt x="42112" y="20946"/>
                          <a:pt x="29061" y="17960"/>
                          <a:pt x="29061" y="17960"/>
                        </a:cubicBezTo>
                        <a:cubicBezTo>
                          <a:pt x="29061" y="17960"/>
                          <a:pt x="42325" y="18136"/>
                          <a:pt x="51754" y="20955"/>
                        </a:cubicBezTo>
                        <a:cubicBezTo>
                          <a:pt x="61182" y="23765"/>
                          <a:pt x="66774" y="29209"/>
                          <a:pt x="66774" y="29209"/>
                        </a:cubicBezTo>
                        <a:lnTo>
                          <a:pt x="85769" y="25946"/>
                        </a:lnTo>
                        <a:cubicBezTo>
                          <a:pt x="85769" y="25946"/>
                          <a:pt x="88579" y="22009"/>
                          <a:pt x="94874" y="15520"/>
                        </a:cubicBezTo>
                        <a:cubicBezTo>
                          <a:pt x="101178" y="9040"/>
                          <a:pt x="110957" y="0"/>
                          <a:pt x="110957" y="0"/>
                        </a:cubicBezTo>
                        <a:lnTo>
                          <a:pt x="120321" y="4520"/>
                        </a:lnTo>
                        <a:cubicBezTo>
                          <a:pt x="120321" y="4520"/>
                          <a:pt x="109136" y="11259"/>
                          <a:pt x="101640" y="17451"/>
                        </a:cubicBezTo>
                        <a:cubicBezTo>
                          <a:pt x="94144" y="23645"/>
                          <a:pt x="90345" y="29292"/>
                          <a:pt x="90345" y="29292"/>
                        </a:cubicBezTo>
                        <a:lnTo>
                          <a:pt x="98183" y="39404"/>
                        </a:lnTo>
                        <a:cubicBezTo>
                          <a:pt x="98183" y="39404"/>
                          <a:pt x="107315" y="34894"/>
                          <a:pt x="118648" y="34145"/>
                        </a:cubicBezTo>
                        <a:cubicBezTo>
                          <a:pt x="129989" y="33396"/>
                          <a:pt x="144492" y="34912"/>
                          <a:pt x="144492" y="34912"/>
                        </a:cubicBezTo>
                        <a:cubicBezTo>
                          <a:pt x="144492" y="34912"/>
                          <a:pt x="129989" y="34764"/>
                          <a:pt x="119165" y="36761"/>
                        </a:cubicBezTo>
                        <a:cubicBezTo>
                          <a:pt x="108332" y="38758"/>
                          <a:pt x="100254" y="42575"/>
                          <a:pt x="100254" y="42575"/>
                        </a:cubicBezTo>
                        <a:lnTo>
                          <a:pt x="111743" y="58853"/>
                        </a:lnTo>
                        <a:cubicBezTo>
                          <a:pt x="111743" y="58853"/>
                          <a:pt x="117077" y="57827"/>
                          <a:pt x="123584" y="61071"/>
                        </a:cubicBezTo>
                        <a:cubicBezTo>
                          <a:pt x="130091" y="64315"/>
                          <a:pt x="137782" y="71830"/>
                          <a:pt x="137782" y="71830"/>
                        </a:cubicBezTo>
                        <a:cubicBezTo>
                          <a:pt x="137782" y="71830"/>
                          <a:pt x="128196" y="65887"/>
                          <a:pt x="122179" y="63336"/>
                        </a:cubicBezTo>
                        <a:cubicBezTo>
                          <a:pt x="116162" y="60785"/>
                          <a:pt x="113712" y="61616"/>
                          <a:pt x="113712" y="61616"/>
                        </a:cubicBezTo>
                        <a:lnTo>
                          <a:pt x="125442" y="95891"/>
                        </a:lnTo>
                        <a:cubicBezTo>
                          <a:pt x="125442" y="95891"/>
                          <a:pt x="114543" y="73143"/>
                          <a:pt x="108064" y="61940"/>
                        </a:cubicBezTo>
                        <a:cubicBezTo>
                          <a:pt x="103183" y="53492"/>
                          <a:pt x="100716" y="50681"/>
                          <a:pt x="100716" y="50681"/>
                        </a:cubicBezTo>
                        <a:cubicBezTo>
                          <a:pt x="100716" y="50681"/>
                          <a:pt x="97850" y="53889"/>
                          <a:pt x="95447" y="59343"/>
                        </a:cubicBezTo>
                        <a:cubicBezTo>
                          <a:pt x="93044" y="64796"/>
                          <a:pt x="91685" y="71803"/>
                          <a:pt x="91685" y="71803"/>
                        </a:cubicBezTo>
                        <a:cubicBezTo>
                          <a:pt x="91685" y="71803"/>
                          <a:pt x="90927" y="64140"/>
                          <a:pt x="92332" y="58123"/>
                        </a:cubicBezTo>
                        <a:cubicBezTo>
                          <a:pt x="93737" y="52105"/>
                          <a:pt x="97305" y="47724"/>
                          <a:pt x="97305" y="47724"/>
                        </a:cubicBezTo>
                        <a:lnTo>
                          <a:pt x="87007" y="33498"/>
                        </a:lnTo>
                        <a:cubicBezTo>
                          <a:pt x="87007" y="33498"/>
                          <a:pt x="81582" y="40421"/>
                          <a:pt x="77358" y="46309"/>
                        </a:cubicBezTo>
                        <a:cubicBezTo>
                          <a:pt x="73124" y="52207"/>
                          <a:pt x="70222" y="59001"/>
                          <a:pt x="70222" y="59001"/>
                        </a:cubicBezTo>
                        <a:cubicBezTo>
                          <a:pt x="70222" y="59001"/>
                          <a:pt x="75149" y="65905"/>
                          <a:pt x="77866" y="74844"/>
                        </a:cubicBezTo>
                        <a:cubicBezTo>
                          <a:pt x="80593" y="83791"/>
                          <a:pt x="81092" y="94772"/>
                          <a:pt x="81092" y="94772"/>
                        </a:cubicBezTo>
                        <a:cubicBezTo>
                          <a:pt x="81092" y="94772"/>
                          <a:pt x="78356" y="84716"/>
                          <a:pt x="75075" y="76969"/>
                        </a:cubicBezTo>
                        <a:cubicBezTo>
                          <a:pt x="71784" y="69214"/>
                          <a:pt x="67939" y="63770"/>
                          <a:pt x="67939" y="63770"/>
                        </a:cubicBezTo>
                        <a:cubicBezTo>
                          <a:pt x="67939" y="63770"/>
                          <a:pt x="64168" y="67051"/>
                          <a:pt x="58261" y="78818"/>
                        </a:cubicBezTo>
                        <a:cubicBezTo>
                          <a:pt x="50571" y="94144"/>
                          <a:pt x="38074" y="125294"/>
                          <a:pt x="38074"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27" name="Google Shape;1527;p4"/>
                <p:cNvGrpSpPr/>
                <p:nvPr/>
              </p:nvGrpSpPr>
              <p:grpSpPr>
                <a:xfrm>
                  <a:off x="7827106" y="4438800"/>
                  <a:ext cx="180217" cy="213817"/>
                  <a:chOff x="7827106" y="4438800"/>
                  <a:chExt cx="180217" cy="213817"/>
                </a:xfrm>
              </p:grpSpPr>
              <p:sp>
                <p:nvSpPr>
                  <p:cNvPr id="1528" name="Google Shape;1528;p4"/>
                  <p:cNvSpPr/>
                  <p:nvPr/>
                </p:nvSpPr>
                <p:spPr>
                  <a:xfrm>
                    <a:off x="7827106" y="4438800"/>
                    <a:ext cx="180217" cy="213817"/>
                  </a:xfrm>
                  <a:custGeom>
                    <a:avLst/>
                    <a:gdLst/>
                    <a:ahLst/>
                    <a:cxnLst/>
                    <a:rect l="l" t="t" r="r" b="b"/>
                    <a:pathLst>
                      <a:path w="180217" h="213817" extrusionOk="0">
                        <a:moveTo>
                          <a:pt x="65027" y="67384"/>
                        </a:moveTo>
                        <a:cubicBezTo>
                          <a:pt x="65027" y="67384"/>
                          <a:pt x="70536" y="34894"/>
                          <a:pt x="88792" y="18524"/>
                        </a:cubicBezTo>
                        <a:cubicBezTo>
                          <a:pt x="117548" y="-7256"/>
                          <a:pt x="133502" y="1396"/>
                          <a:pt x="133502" y="1396"/>
                        </a:cubicBezTo>
                        <a:cubicBezTo>
                          <a:pt x="133502" y="1396"/>
                          <a:pt x="112954" y="19855"/>
                          <a:pt x="124906" y="34191"/>
                        </a:cubicBezTo>
                        <a:cubicBezTo>
                          <a:pt x="131117" y="41632"/>
                          <a:pt x="147228" y="41456"/>
                          <a:pt x="147228" y="41456"/>
                        </a:cubicBezTo>
                        <a:cubicBezTo>
                          <a:pt x="147228" y="41456"/>
                          <a:pt x="150196" y="54083"/>
                          <a:pt x="158440" y="60331"/>
                        </a:cubicBezTo>
                        <a:cubicBezTo>
                          <a:pt x="166686" y="66571"/>
                          <a:pt x="180218" y="66432"/>
                          <a:pt x="180218" y="66432"/>
                        </a:cubicBezTo>
                        <a:cubicBezTo>
                          <a:pt x="180218" y="66432"/>
                          <a:pt x="172149" y="78337"/>
                          <a:pt x="160945" y="86638"/>
                        </a:cubicBezTo>
                        <a:cubicBezTo>
                          <a:pt x="149743" y="94948"/>
                          <a:pt x="135406" y="99653"/>
                          <a:pt x="135406" y="99653"/>
                        </a:cubicBezTo>
                        <a:cubicBezTo>
                          <a:pt x="135406" y="99653"/>
                          <a:pt x="141405" y="103812"/>
                          <a:pt x="146378" y="108536"/>
                        </a:cubicBezTo>
                        <a:cubicBezTo>
                          <a:pt x="151342" y="113259"/>
                          <a:pt x="155279" y="118546"/>
                          <a:pt x="155279" y="118546"/>
                        </a:cubicBezTo>
                        <a:cubicBezTo>
                          <a:pt x="155279" y="118546"/>
                          <a:pt x="149983" y="123417"/>
                          <a:pt x="144557" y="126237"/>
                        </a:cubicBezTo>
                        <a:cubicBezTo>
                          <a:pt x="139131" y="129046"/>
                          <a:pt x="133585" y="129814"/>
                          <a:pt x="133585" y="129814"/>
                        </a:cubicBezTo>
                        <a:cubicBezTo>
                          <a:pt x="133585" y="129814"/>
                          <a:pt x="139427" y="146165"/>
                          <a:pt x="142459" y="160825"/>
                        </a:cubicBezTo>
                        <a:cubicBezTo>
                          <a:pt x="145491" y="175485"/>
                          <a:pt x="145722" y="188463"/>
                          <a:pt x="145722" y="188463"/>
                        </a:cubicBezTo>
                        <a:cubicBezTo>
                          <a:pt x="145722" y="188463"/>
                          <a:pt x="130017" y="187603"/>
                          <a:pt x="117548" y="183878"/>
                        </a:cubicBezTo>
                        <a:cubicBezTo>
                          <a:pt x="105069" y="180144"/>
                          <a:pt x="95816" y="173563"/>
                          <a:pt x="95816" y="173563"/>
                        </a:cubicBezTo>
                        <a:cubicBezTo>
                          <a:pt x="95816" y="173563"/>
                          <a:pt x="94976" y="179571"/>
                          <a:pt x="92979" y="184682"/>
                        </a:cubicBezTo>
                        <a:cubicBezTo>
                          <a:pt x="90973" y="189803"/>
                          <a:pt x="87821" y="194037"/>
                          <a:pt x="87821" y="194037"/>
                        </a:cubicBezTo>
                        <a:cubicBezTo>
                          <a:pt x="87821" y="194037"/>
                          <a:pt x="80121" y="187585"/>
                          <a:pt x="75583" y="178591"/>
                        </a:cubicBezTo>
                        <a:cubicBezTo>
                          <a:pt x="71054" y="169597"/>
                          <a:pt x="69686" y="158061"/>
                          <a:pt x="69686" y="158061"/>
                        </a:cubicBezTo>
                        <a:cubicBezTo>
                          <a:pt x="69686" y="158061"/>
                          <a:pt x="63150" y="177547"/>
                          <a:pt x="54416" y="191485"/>
                        </a:cubicBezTo>
                        <a:cubicBezTo>
                          <a:pt x="45671" y="205424"/>
                          <a:pt x="34737" y="213817"/>
                          <a:pt x="34737" y="213817"/>
                        </a:cubicBezTo>
                        <a:cubicBezTo>
                          <a:pt x="34737" y="213817"/>
                          <a:pt x="36715" y="194776"/>
                          <a:pt x="33091" y="182704"/>
                        </a:cubicBezTo>
                        <a:cubicBezTo>
                          <a:pt x="29459" y="170632"/>
                          <a:pt x="20215" y="165530"/>
                          <a:pt x="20215" y="165530"/>
                        </a:cubicBezTo>
                        <a:cubicBezTo>
                          <a:pt x="20215" y="165530"/>
                          <a:pt x="35226" y="145638"/>
                          <a:pt x="16287" y="128399"/>
                        </a:cubicBezTo>
                        <a:cubicBezTo>
                          <a:pt x="8781" y="121569"/>
                          <a:pt x="0" y="126948"/>
                          <a:pt x="0" y="126948"/>
                        </a:cubicBezTo>
                        <a:cubicBezTo>
                          <a:pt x="0" y="126948"/>
                          <a:pt x="4122" y="106289"/>
                          <a:pt x="20233" y="90899"/>
                        </a:cubicBezTo>
                        <a:cubicBezTo>
                          <a:pt x="36345" y="75509"/>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9" name="Google Shape;1529;p4"/>
                  <p:cNvSpPr/>
                  <p:nvPr/>
                </p:nvSpPr>
                <p:spPr>
                  <a:xfrm>
                    <a:off x="7853200" y="4460540"/>
                    <a:ext cx="128945" cy="153208"/>
                  </a:xfrm>
                  <a:custGeom>
                    <a:avLst/>
                    <a:gdLst/>
                    <a:ahLst/>
                    <a:cxnLst/>
                    <a:rect l="l" t="t" r="r" b="b"/>
                    <a:pathLst>
                      <a:path w="128945" h="153208" extrusionOk="0">
                        <a:moveTo>
                          <a:pt x="107509" y="153209"/>
                        </a:moveTo>
                        <a:cubicBezTo>
                          <a:pt x="107509" y="153209"/>
                          <a:pt x="79964" y="125682"/>
                          <a:pt x="69981" y="109016"/>
                        </a:cubicBezTo>
                        <a:cubicBezTo>
                          <a:pt x="64417" y="99717"/>
                          <a:pt x="61533" y="92961"/>
                          <a:pt x="61533" y="92961"/>
                        </a:cubicBezTo>
                        <a:cubicBezTo>
                          <a:pt x="61533" y="92961"/>
                          <a:pt x="60378" y="98368"/>
                          <a:pt x="60128" y="111586"/>
                        </a:cubicBezTo>
                        <a:cubicBezTo>
                          <a:pt x="59878" y="124804"/>
                          <a:pt x="60544" y="145833"/>
                          <a:pt x="60544" y="145833"/>
                        </a:cubicBezTo>
                        <a:cubicBezTo>
                          <a:pt x="60544" y="145833"/>
                          <a:pt x="56449" y="127337"/>
                          <a:pt x="55867" y="113019"/>
                        </a:cubicBezTo>
                        <a:cubicBezTo>
                          <a:pt x="55285" y="98691"/>
                          <a:pt x="58214" y="88552"/>
                          <a:pt x="58214" y="88552"/>
                        </a:cubicBezTo>
                        <a:cubicBezTo>
                          <a:pt x="58214" y="88552"/>
                          <a:pt x="52549" y="80870"/>
                          <a:pt x="48537" y="72459"/>
                        </a:cubicBezTo>
                        <a:cubicBezTo>
                          <a:pt x="44534" y="64038"/>
                          <a:pt x="42187" y="54887"/>
                          <a:pt x="42187" y="54887"/>
                        </a:cubicBezTo>
                        <a:lnTo>
                          <a:pt x="32666" y="81952"/>
                        </a:lnTo>
                        <a:cubicBezTo>
                          <a:pt x="32666" y="81952"/>
                          <a:pt x="37214" y="85418"/>
                          <a:pt x="39950" y="95198"/>
                        </a:cubicBezTo>
                        <a:cubicBezTo>
                          <a:pt x="42686" y="104986"/>
                          <a:pt x="43610" y="121079"/>
                          <a:pt x="43610" y="121079"/>
                        </a:cubicBezTo>
                        <a:cubicBezTo>
                          <a:pt x="43610" y="121079"/>
                          <a:pt x="40061" y="107279"/>
                          <a:pt x="37177" y="99071"/>
                        </a:cubicBezTo>
                        <a:cubicBezTo>
                          <a:pt x="34293" y="90853"/>
                          <a:pt x="32084" y="88228"/>
                          <a:pt x="32084" y="88228"/>
                        </a:cubicBezTo>
                        <a:lnTo>
                          <a:pt x="26501" y="114359"/>
                        </a:lnTo>
                        <a:lnTo>
                          <a:pt x="20668" y="148754"/>
                        </a:lnTo>
                        <a:lnTo>
                          <a:pt x="22655" y="115182"/>
                        </a:lnTo>
                        <a:cubicBezTo>
                          <a:pt x="22655" y="115182"/>
                          <a:pt x="19291" y="115662"/>
                          <a:pt x="14835" y="121245"/>
                        </a:cubicBezTo>
                        <a:cubicBezTo>
                          <a:pt x="10380" y="126838"/>
                          <a:pt x="4834" y="137532"/>
                          <a:pt x="4834" y="137532"/>
                        </a:cubicBezTo>
                        <a:cubicBezTo>
                          <a:pt x="4834" y="137532"/>
                          <a:pt x="8966" y="125359"/>
                          <a:pt x="13680" y="118250"/>
                        </a:cubicBezTo>
                        <a:cubicBezTo>
                          <a:pt x="18403" y="111142"/>
                          <a:pt x="23691" y="109100"/>
                          <a:pt x="23691" y="109100"/>
                        </a:cubicBezTo>
                        <a:lnTo>
                          <a:pt x="28359" y="88256"/>
                        </a:lnTo>
                        <a:lnTo>
                          <a:pt x="30568" y="76295"/>
                        </a:lnTo>
                        <a:cubicBezTo>
                          <a:pt x="30568" y="76295"/>
                          <a:pt x="25530" y="76905"/>
                          <a:pt x="17886" y="82469"/>
                        </a:cubicBezTo>
                        <a:cubicBezTo>
                          <a:pt x="10241" y="88034"/>
                          <a:pt x="0" y="98544"/>
                          <a:pt x="0" y="98544"/>
                        </a:cubicBezTo>
                        <a:cubicBezTo>
                          <a:pt x="0" y="98544"/>
                          <a:pt x="7681" y="86185"/>
                          <a:pt x="15704" y="78975"/>
                        </a:cubicBezTo>
                        <a:cubicBezTo>
                          <a:pt x="23728" y="71766"/>
                          <a:pt x="32093" y="69704"/>
                          <a:pt x="32093" y="69704"/>
                        </a:cubicBezTo>
                        <a:lnTo>
                          <a:pt x="39737" y="49933"/>
                        </a:lnTo>
                        <a:cubicBezTo>
                          <a:pt x="39737" y="49933"/>
                          <a:pt x="37574" y="44969"/>
                          <a:pt x="34949" y="35236"/>
                        </a:cubicBezTo>
                        <a:cubicBezTo>
                          <a:pt x="32333" y="25502"/>
                          <a:pt x="29246" y="10990"/>
                          <a:pt x="29246" y="10990"/>
                        </a:cubicBezTo>
                        <a:lnTo>
                          <a:pt x="38859" y="4834"/>
                        </a:lnTo>
                        <a:cubicBezTo>
                          <a:pt x="38859" y="4834"/>
                          <a:pt x="38960" y="19328"/>
                          <a:pt x="40625" y="30013"/>
                        </a:cubicBezTo>
                        <a:cubicBezTo>
                          <a:pt x="42289" y="40699"/>
                          <a:pt x="45523" y="47594"/>
                          <a:pt x="45523" y="47594"/>
                        </a:cubicBezTo>
                        <a:lnTo>
                          <a:pt x="59610" y="46171"/>
                        </a:lnTo>
                        <a:cubicBezTo>
                          <a:pt x="59610" y="46171"/>
                          <a:pt x="60470" y="34940"/>
                          <a:pt x="66182" y="23839"/>
                        </a:cubicBezTo>
                        <a:cubicBezTo>
                          <a:pt x="71895" y="12738"/>
                          <a:pt x="81545" y="0"/>
                          <a:pt x="81545" y="0"/>
                        </a:cubicBezTo>
                        <a:cubicBezTo>
                          <a:pt x="81545" y="0"/>
                          <a:pt x="73198" y="13541"/>
                          <a:pt x="68974" y="24902"/>
                        </a:cubicBezTo>
                        <a:cubicBezTo>
                          <a:pt x="64740" y="36252"/>
                          <a:pt x="63807" y="46088"/>
                          <a:pt x="63807" y="46088"/>
                        </a:cubicBezTo>
                        <a:lnTo>
                          <a:pt x="85843" y="44867"/>
                        </a:lnTo>
                        <a:cubicBezTo>
                          <a:pt x="85843" y="44867"/>
                          <a:pt x="87886" y="39247"/>
                          <a:pt x="94671" y="35042"/>
                        </a:cubicBezTo>
                        <a:cubicBezTo>
                          <a:pt x="101455" y="30827"/>
                          <a:pt x="112982" y="28017"/>
                          <a:pt x="112982" y="28017"/>
                        </a:cubicBezTo>
                        <a:cubicBezTo>
                          <a:pt x="112982" y="28017"/>
                          <a:pt x="101880" y="33535"/>
                          <a:pt x="96029" y="37685"/>
                        </a:cubicBezTo>
                        <a:cubicBezTo>
                          <a:pt x="90188" y="41845"/>
                          <a:pt x="89596" y="44636"/>
                          <a:pt x="89596" y="44636"/>
                        </a:cubicBezTo>
                        <a:lnTo>
                          <a:pt x="128945" y="53769"/>
                        </a:lnTo>
                        <a:cubicBezTo>
                          <a:pt x="128945" y="53769"/>
                          <a:pt x="101067" y="50635"/>
                          <a:pt x="86712" y="50136"/>
                        </a:cubicBezTo>
                        <a:cubicBezTo>
                          <a:pt x="75879" y="49766"/>
                          <a:pt x="71803" y="50432"/>
                          <a:pt x="71803" y="50432"/>
                        </a:cubicBezTo>
                        <a:cubicBezTo>
                          <a:pt x="71803" y="50432"/>
                          <a:pt x="73245" y="55007"/>
                          <a:pt x="77080" y="60470"/>
                        </a:cubicBezTo>
                        <a:cubicBezTo>
                          <a:pt x="80926" y="65942"/>
                          <a:pt x="86832" y="71340"/>
                          <a:pt x="86832" y="71340"/>
                        </a:cubicBezTo>
                        <a:cubicBezTo>
                          <a:pt x="86832" y="71340"/>
                          <a:pt x="79096" y="67551"/>
                          <a:pt x="74150" y="62689"/>
                        </a:cubicBezTo>
                        <a:cubicBezTo>
                          <a:pt x="69205" y="57827"/>
                          <a:pt x="67051" y="51892"/>
                          <a:pt x="67051" y="51892"/>
                        </a:cubicBezTo>
                        <a:lnTo>
                          <a:pt x="47649" y="53205"/>
                        </a:lnTo>
                        <a:cubicBezTo>
                          <a:pt x="47649" y="53205"/>
                          <a:pt x="51180" y="62383"/>
                          <a:pt x="54406" y="69815"/>
                        </a:cubicBezTo>
                        <a:cubicBezTo>
                          <a:pt x="57632" y="77256"/>
                          <a:pt x="62467" y="83985"/>
                          <a:pt x="62467" y="83985"/>
                        </a:cubicBezTo>
                        <a:cubicBezTo>
                          <a:pt x="62467" y="83985"/>
                          <a:pt x="71849" y="83412"/>
                          <a:pt x="81924" y="86121"/>
                        </a:cubicBezTo>
                        <a:cubicBezTo>
                          <a:pt x="91990" y="88820"/>
                          <a:pt x="102759" y="94800"/>
                          <a:pt x="102759" y="94800"/>
                        </a:cubicBezTo>
                        <a:cubicBezTo>
                          <a:pt x="102759" y="94800"/>
                          <a:pt x="91611" y="91463"/>
                          <a:pt x="82358" y="89994"/>
                        </a:cubicBezTo>
                        <a:cubicBezTo>
                          <a:pt x="73097" y="88533"/>
                          <a:pt x="65730" y="88940"/>
                          <a:pt x="65730" y="88940"/>
                        </a:cubicBezTo>
                        <a:cubicBezTo>
                          <a:pt x="65730" y="88940"/>
                          <a:pt x="66719" y="94412"/>
                          <a:pt x="74603" y="106890"/>
                        </a:cubicBezTo>
                        <a:cubicBezTo>
                          <a:pt x="84873" y="123131"/>
                          <a:pt x="107509" y="153209"/>
                          <a:pt x="107509" y="153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30" name="Google Shape;1530;p4"/>
                <p:cNvGrpSpPr/>
                <p:nvPr/>
              </p:nvGrpSpPr>
              <p:grpSpPr>
                <a:xfrm>
                  <a:off x="7135906" y="4542889"/>
                  <a:ext cx="274389" cy="274534"/>
                  <a:chOff x="7135906" y="4542889"/>
                  <a:chExt cx="274389" cy="274534"/>
                </a:xfrm>
              </p:grpSpPr>
              <p:sp>
                <p:nvSpPr>
                  <p:cNvPr id="1531" name="Google Shape;1531;p4"/>
                  <p:cNvSpPr/>
                  <p:nvPr/>
                </p:nvSpPr>
                <p:spPr>
                  <a:xfrm>
                    <a:off x="7135906" y="4542889"/>
                    <a:ext cx="274389" cy="274534"/>
                  </a:xfrm>
                  <a:custGeom>
                    <a:avLst/>
                    <a:gdLst/>
                    <a:ahLst/>
                    <a:cxnLst/>
                    <a:rect l="l" t="t" r="r" b="b"/>
                    <a:pathLst>
                      <a:path w="274389" h="274534" extrusionOk="0">
                        <a:moveTo>
                          <a:pt x="86730" y="182714"/>
                        </a:moveTo>
                        <a:cubicBezTo>
                          <a:pt x="86730" y="182714"/>
                          <a:pt x="85132" y="223070"/>
                          <a:pt x="109608" y="245865"/>
                        </a:cubicBezTo>
                        <a:cubicBezTo>
                          <a:pt x="148144" y="281757"/>
                          <a:pt x="176992" y="273779"/>
                          <a:pt x="176992" y="273779"/>
                        </a:cubicBezTo>
                        <a:cubicBezTo>
                          <a:pt x="176992" y="273779"/>
                          <a:pt x="149465" y="248083"/>
                          <a:pt x="173646" y="232563"/>
                        </a:cubicBezTo>
                        <a:cubicBezTo>
                          <a:pt x="186198" y="224512"/>
                          <a:pt x="212431" y="227294"/>
                          <a:pt x="212431" y="227294"/>
                        </a:cubicBezTo>
                        <a:cubicBezTo>
                          <a:pt x="212431" y="227294"/>
                          <a:pt x="221388" y="212422"/>
                          <a:pt x="236871" y="206146"/>
                        </a:cubicBezTo>
                        <a:cubicBezTo>
                          <a:pt x="252362" y="199869"/>
                          <a:pt x="274389" y="202199"/>
                          <a:pt x="274389" y="202199"/>
                        </a:cubicBezTo>
                        <a:cubicBezTo>
                          <a:pt x="274389" y="202199"/>
                          <a:pt x="265100" y="186448"/>
                          <a:pt x="249525" y="174580"/>
                        </a:cubicBezTo>
                        <a:cubicBezTo>
                          <a:pt x="233950" y="162711"/>
                          <a:pt x="212089" y="154706"/>
                          <a:pt x="212089" y="154706"/>
                        </a:cubicBezTo>
                        <a:cubicBezTo>
                          <a:pt x="212089" y="154706"/>
                          <a:pt x="223228" y="150602"/>
                          <a:pt x="232878" y="145657"/>
                        </a:cubicBezTo>
                        <a:cubicBezTo>
                          <a:pt x="242518" y="140703"/>
                          <a:pt x="250671" y="134916"/>
                          <a:pt x="250671" y="134916"/>
                        </a:cubicBezTo>
                        <a:cubicBezTo>
                          <a:pt x="250671" y="134916"/>
                          <a:pt x="243609" y="128159"/>
                          <a:pt x="235669" y="123870"/>
                        </a:cubicBezTo>
                        <a:cubicBezTo>
                          <a:pt x="227738" y="119582"/>
                          <a:pt x="218939" y="117770"/>
                          <a:pt x="218939" y="117770"/>
                        </a:cubicBezTo>
                        <a:cubicBezTo>
                          <a:pt x="218939" y="117770"/>
                          <a:pt x="233783" y="98840"/>
                          <a:pt x="243507" y="81508"/>
                        </a:cubicBezTo>
                        <a:cubicBezTo>
                          <a:pt x="253231" y="64177"/>
                          <a:pt x="257834" y="48454"/>
                          <a:pt x="257834" y="48454"/>
                        </a:cubicBezTo>
                        <a:cubicBezTo>
                          <a:pt x="257834" y="48454"/>
                          <a:pt x="231925" y="47003"/>
                          <a:pt x="210351" y="49545"/>
                        </a:cubicBezTo>
                        <a:cubicBezTo>
                          <a:pt x="188787" y="52086"/>
                          <a:pt x="171548" y="58622"/>
                          <a:pt x="171548" y="58622"/>
                        </a:cubicBezTo>
                        <a:cubicBezTo>
                          <a:pt x="171548" y="58622"/>
                          <a:pt x="172130" y="51190"/>
                          <a:pt x="170531" y="44655"/>
                        </a:cubicBezTo>
                        <a:cubicBezTo>
                          <a:pt x="168932" y="38120"/>
                          <a:pt x="165151" y="32472"/>
                          <a:pt x="165151" y="32472"/>
                        </a:cubicBezTo>
                        <a:cubicBezTo>
                          <a:pt x="165151" y="32472"/>
                          <a:pt x="150491" y="39090"/>
                          <a:pt x="140166" y="49295"/>
                        </a:cubicBezTo>
                        <a:cubicBezTo>
                          <a:pt x="129842" y="59500"/>
                          <a:pt x="123843" y="73291"/>
                          <a:pt x="123843" y="73291"/>
                        </a:cubicBezTo>
                        <a:cubicBezTo>
                          <a:pt x="123843" y="73291"/>
                          <a:pt x="119526" y="48583"/>
                          <a:pt x="109811" y="30263"/>
                        </a:cubicBezTo>
                        <a:cubicBezTo>
                          <a:pt x="100087" y="11933"/>
                          <a:pt x="84965" y="0"/>
                          <a:pt x="84965" y="0"/>
                        </a:cubicBezTo>
                        <a:cubicBezTo>
                          <a:pt x="84965" y="0"/>
                          <a:pt x="82007" y="23451"/>
                          <a:pt x="72154" y="37537"/>
                        </a:cubicBezTo>
                        <a:cubicBezTo>
                          <a:pt x="62300" y="51633"/>
                          <a:pt x="45552" y="56357"/>
                          <a:pt x="45552" y="56357"/>
                        </a:cubicBezTo>
                        <a:cubicBezTo>
                          <a:pt x="45552" y="56357"/>
                          <a:pt x="63585" y="82913"/>
                          <a:pt x="27055" y="100836"/>
                        </a:cubicBezTo>
                        <a:cubicBezTo>
                          <a:pt x="12580" y="107944"/>
                          <a:pt x="0" y="100004"/>
                          <a:pt x="0" y="100004"/>
                        </a:cubicBezTo>
                        <a:cubicBezTo>
                          <a:pt x="0" y="100004"/>
                          <a:pt x="0" y="125765"/>
                          <a:pt x="21288" y="147025"/>
                        </a:cubicBezTo>
                        <a:cubicBezTo>
                          <a:pt x="42575" y="168285"/>
                          <a:pt x="86730" y="182714"/>
                          <a:pt x="86730" y="1827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2" name="Google Shape;1532;p4"/>
                  <p:cNvSpPr/>
                  <p:nvPr/>
                </p:nvSpPr>
                <p:spPr>
                  <a:xfrm>
                    <a:off x="7176327" y="4597434"/>
                    <a:ext cx="195839" cy="190404"/>
                  </a:xfrm>
                  <a:custGeom>
                    <a:avLst/>
                    <a:gdLst/>
                    <a:ahLst/>
                    <a:cxnLst/>
                    <a:rect l="l" t="t" r="r" b="b"/>
                    <a:pathLst>
                      <a:path w="195839" h="190404" extrusionOk="0">
                        <a:moveTo>
                          <a:pt x="193233" y="8402"/>
                        </a:moveTo>
                        <a:cubicBezTo>
                          <a:pt x="193233" y="8402"/>
                          <a:pt x="139316" y="37454"/>
                          <a:pt x="117613" y="56126"/>
                        </a:cubicBezTo>
                        <a:cubicBezTo>
                          <a:pt x="105504" y="66534"/>
                          <a:pt x="98599" y="74289"/>
                          <a:pt x="98599" y="74289"/>
                        </a:cubicBezTo>
                        <a:cubicBezTo>
                          <a:pt x="98599" y="74289"/>
                          <a:pt x="98470" y="67532"/>
                          <a:pt x="102370" y="51430"/>
                        </a:cubicBezTo>
                        <a:cubicBezTo>
                          <a:pt x="106262" y="35328"/>
                          <a:pt x="114184" y="9890"/>
                          <a:pt x="114184" y="9890"/>
                        </a:cubicBezTo>
                        <a:cubicBezTo>
                          <a:pt x="114184" y="9890"/>
                          <a:pt x="101493" y="31714"/>
                          <a:pt x="95872" y="49018"/>
                        </a:cubicBezTo>
                        <a:cubicBezTo>
                          <a:pt x="90262" y="66321"/>
                          <a:pt x="91731" y="79114"/>
                          <a:pt x="91731" y="79114"/>
                        </a:cubicBezTo>
                        <a:cubicBezTo>
                          <a:pt x="91731" y="79114"/>
                          <a:pt x="79993" y="87544"/>
                          <a:pt x="70712" y="97129"/>
                        </a:cubicBezTo>
                        <a:cubicBezTo>
                          <a:pt x="61441" y="106715"/>
                          <a:pt x="54629" y="117465"/>
                          <a:pt x="54629" y="117465"/>
                        </a:cubicBezTo>
                        <a:lnTo>
                          <a:pt x="47899" y="83070"/>
                        </a:lnTo>
                        <a:cubicBezTo>
                          <a:pt x="47899" y="83070"/>
                          <a:pt x="56459" y="79586"/>
                          <a:pt x="64103" y="68133"/>
                        </a:cubicBezTo>
                        <a:cubicBezTo>
                          <a:pt x="71756" y="56680"/>
                          <a:pt x="78504" y="37269"/>
                          <a:pt x="78504" y="37269"/>
                        </a:cubicBezTo>
                        <a:cubicBezTo>
                          <a:pt x="78504" y="37269"/>
                          <a:pt x="68216" y="53473"/>
                          <a:pt x="60840" y="62994"/>
                        </a:cubicBezTo>
                        <a:cubicBezTo>
                          <a:pt x="53455" y="72514"/>
                          <a:pt x="48990" y="75352"/>
                          <a:pt x="48990" y="75352"/>
                        </a:cubicBezTo>
                        <a:lnTo>
                          <a:pt x="48389" y="42723"/>
                        </a:lnTo>
                        <a:lnTo>
                          <a:pt x="50062" y="0"/>
                        </a:lnTo>
                        <a:lnTo>
                          <a:pt x="42381" y="41096"/>
                        </a:lnTo>
                        <a:cubicBezTo>
                          <a:pt x="42381" y="41096"/>
                          <a:pt x="37047" y="39987"/>
                          <a:pt x="31594" y="32491"/>
                        </a:cubicBezTo>
                        <a:cubicBezTo>
                          <a:pt x="26140" y="24994"/>
                          <a:pt x="20576" y="11110"/>
                          <a:pt x="20576" y="11110"/>
                        </a:cubicBezTo>
                        <a:cubicBezTo>
                          <a:pt x="20576" y="11110"/>
                          <a:pt x="23358" y="26566"/>
                          <a:pt x="28747" y="35948"/>
                        </a:cubicBezTo>
                        <a:cubicBezTo>
                          <a:pt x="34127" y="45330"/>
                          <a:pt x="42104" y="48657"/>
                          <a:pt x="42104" y="48657"/>
                        </a:cubicBezTo>
                        <a:lnTo>
                          <a:pt x="42927" y="74724"/>
                        </a:lnTo>
                        <a:lnTo>
                          <a:pt x="42640" y="89615"/>
                        </a:lnTo>
                        <a:cubicBezTo>
                          <a:pt x="42640" y="89615"/>
                          <a:pt x="34607" y="88062"/>
                          <a:pt x="23950" y="80085"/>
                        </a:cubicBezTo>
                        <a:cubicBezTo>
                          <a:pt x="13292" y="72108"/>
                          <a:pt x="0" y="57706"/>
                          <a:pt x="0" y="57706"/>
                        </a:cubicBezTo>
                        <a:cubicBezTo>
                          <a:pt x="0" y="57706"/>
                          <a:pt x="8513" y="73956"/>
                          <a:pt x="19254" y="83995"/>
                        </a:cubicBezTo>
                        <a:cubicBezTo>
                          <a:pt x="30004" y="94023"/>
                          <a:pt x="42982" y="97850"/>
                          <a:pt x="42982" y="97850"/>
                        </a:cubicBezTo>
                        <a:lnTo>
                          <a:pt x="49018" y="123094"/>
                        </a:lnTo>
                        <a:cubicBezTo>
                          <a:pt x="49018" y="123094"/>
                          <a:pt x="43878" y="128779"/>
                          <a:pt x="36428" y="140185"/>
                        </a:cubicBezTo>
                        <a:cubicBezTo>
                          <a:pt x="28978" y="151591"/>
                          <a:pt x="19226" y="168738"/>
                          <a:pt x="19226" y="168738"/>
                        </a:cubicBezTo>
                        <a:lnTo>
                          <a:pt x="32916" y="177741"/>
                        </a:lnTo>
                        <a:cubicBezTo>
                          <a:pt x="32916" y="177741"/>
                          <a:pt x="37787" y="160151"/>
                          <a:pt x="43980" y="147432"/>
                        </a:cubicBezTo>
                        <a:cubicBezTo>
                          <a:pt x="50173" y="134713"/>
                          <a:pt x="57697" y="126856"/>
                          <a:pt x="57697" y="126856"/>
                        </a:cubicBezTo>
                        <a:lnTo>
                          <a:pt x="80223" y="130822"/>
                        </a:lnTo>
                        <a:cubicBezTo>
                          <a:pt x="80223" y="130822"/>
                          <a:pt x="77977" y="144612"/>
                          <a:pt x="83681" y="159004"/>
                        </a:cubicBezTo>
                        <a:cubicBezTo>
                          <a:pt x="89384" y="173396"/>
                          <a:pt x="100984" y="190404"/>
                          <a:pt x="100984" y="190404"/>
                        </a:cubicBezTo>
                        <a:cubicBezTo>
                          <a:pt x="100984" y="190404"/>
                          <a:pt x="91778" y="172620"/>
                          <a:pt x="88570" y="158154"/>
                        </a:cubicBezTo>
                        <a:cubicBezTo>
                          <a:pt x="85372" y="143688"/>
                          <a:pt x="87054" y="131589"/>
                          <a:pt x="87054" y="131589"/>
                        </a:cubicBezTo>
                        <a:lnTo>
                          <a:pt x="122613" y="136580"/>
                        </a:lnTo>
                        <a:cubicBezTo>
                          <a:pt x="122613" y="136580"/>
                          <a:pt x="124111" y="143725"/>
                          <a:pt x="133807" y="149927"/>
                        </a:cubicBezTo>
                        <a:cubicBezTo>
                          <a:pt x="143503" y="156120"/>
                          <a:pt x="161408" y="161371"/>
                          <a:pt x="161408" y="161371"/>
                        </a:cubicBezTo>
                        <a:cubicBezTo>
                          <a:pt x="161408" y="161371"/>
                          <a:pt x="145084" y="152894"/>
                          <a:pt x="136894" y="146923"/>
                        </a:cubicBezTo>
                        <a:cubicBezTo>
                          <a:pt x="128714" y="140943"/>
                          <a:pt x="128658" y="137458"/>
                          <a:pt x="128658" y="137458"/>
                        </a:cubicBezTo>
                        <a:lnTo>
                          <a:pt x="195839" y="132615"/>
                        </a:lnTo>
                        <a:cubicBezTo>
                          <a:pt x="195839" y="132615"/>
                          <a:pt x="149318" y="131995"/>
                          <a:pt x="125738" y="130313"/>
                        </a:cubicBezTo>
                        <a:cubicBezTo>
                          <a:pt x="107944" y="129047"/>
                          <a:pt x="101502" y="127586"/>
                          <a:pt x="101502" y="127586"/>
                        </a:cubicBezTo>
                        <a:cubicBezTo>
                          <a:pt x="101502" y="127586"/>
                          <a:pt x="105347" y="122262"/>
                          <a:pt x="113398" y="116226"/>
                        </a:cubicBezTo>
                        <a:cubicBezTo>
                          <a:pt x="121439" y="110190"/>
                          <a:pt x="132846" y="104570"/>
                          <a:pt x="132846" y="104570"/>
                        </a:cubicBezTo>
                        <a:cubicBezTo>
                          <a:pt x="132846" y="104570"/>
                          <a:pt x="118981" y="107953"/>
                          <a:pt x="109331" y="113074"/>
                        </a:cubicBezTo>
                        <a:cubicBezTo>
                          <a:pt x="99671" y="118186"/>
                          <a:pt x="94227" y="125054"/>
                          <a:pt x="94227" y="125054"/>
                        </a:cubicBezTo>
                        <a:lnTo>
                          <a:pt x="62994" y="120376"/>
                        </a:lnTo>
                        <a:cubicBezTo>
                          <a:pt x="62994" y="120376"/>
                          <a:pt x="71738" y="109793"/>
                          <a:pt x="79428" y="101261"/>
                        </a:cubicBezTo>
                        <a:cubicBezTo>
                          <a:pt x="87119" y="92739"/>
                          <a:pt x="97204" y="85335"/>
                          <a:pt x="97204" y="85335"/>
                        </a:cubicBezTo>
                        <a:cubicBezTo>
                          <a:pt x="97204" y="85335"/>
                          <a:pt x="112316" y="87526"/>
                          <a:pt x="129629" y="85843"/>
                        </a:cubicBezTo>
                        <a:cubicBezTo>
                          <a:pt x="146951" y="84152"/>
                          <a:pt x="166464" y="78597"/>
                          <a:pt x="166464" y="78597"/>
                        </a:cubicBezTo>
                        <a:cubicBezTo>
                          <a:pt x="166464" y="78597"/>
                          <a:pt x="147191" y="80889"/>
                          <a:pt x="131607" y="81194"/>
                        </a:cubicBezTo>
                        <a:cubicBezTo>
                          <a:pt x="116023" y="81508"/>
                          <a:pt x="104127" y="79835"/>
                          <a:pt x="104127" y="79835"/>
                        </a:cubicBezTo>
                        <a:cubicBezTo>
                          <a:pt x="104127" y="79835"/>
                          <a:pt x="107528" y="73346"/>
                          <a:pt x="124453" y="59444"/>
                        </a:cubicBezTo>
                        <a:cubicBezTo>
                          <a:pt x="146498" y="41336"/>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33" name="Google Shape;1533;p4"/>
                <p:cNvGrpSpPr/>
                <p:nvPr/>
              </p:nvGrpSpPr>
              <p:grpSpPr>
                <a:xfrm>
                  <a:off x="7244432" y="3747368"/>
                  <a:ext cx="228430" cy="130967"/>
                  <a:chOff x="7244432" y="3747368"/>
                  <a:chExt cx="228430" cy="130967"/>
                </a:xfrm>
              </p:grpSpPr>
              <p:sp>
                <p:nvSpPr>
                  <p:cNvPr id="1534" name="Google Shape;1534;p4"/>
                  <p:cNvSpPr/>
                  <p:nvPr/>
                </p:nvSpPr>
                <p:spPr>
                  <a:xfrm>
                    <a:off x="7244432" y="3747368"/>
                    <a:ext cx="228430" cy="130967"/>
                  </a:xfrm>
                  <a:custGeom>
                    <a:avLst/>
                    <a:gdLst/>
                    <a:ahLst/>
                    <a:cxnLst/>
                    <a:rect l="l" t="t" r="r" b="b"/>
                    <a:pathLst>
                      <a:path w="228430" h="130967" extrusionOk="0">
                        <a:moveTo>
                          <a:pt x="88099" y="102768"/>
                        </a:moveTo>
                        <a:cubicBezTo>
                          <a:pt x="88099" y="102768"/>
                          <a:pt x="99699" y="122364"/>
                          <a:pt x="124379" y="127688"/>
                        </a:cubicBezTo>
                        <a:cubicBezTo>
                          <a:pt x="163256" y="136072"/>
                          <a:pt x="181373" y="125737"/>
                          <a:pt x="181373" y="125737"/>
                        </a:cubicBezTo>
                        <a:cubicBezTo>
                          <a:pt x="181373" y="125737"/>
                          <a:pt x="153587" y="119711"/>
                          <a:pt x="165974" y="106844"/>
                        </a:cubicBezTo>
                        <a:cubicBezTo>
                          <a:pt x="172407" y="100161"/>
                          <a:pt x="192049" y="95539"/>
                          <a:pt x="192049" y="95539"/>
                        </a:cubicBezTo>
                        <a:cubicBezTo>
                          <a:pt x="192049" y="95539"/>
                          <a:pt x="193750" y="86426"/>
                          <a:pt x="202846" y="79927"/>
                        </a:cubicBezTo>
                        <a:cubicBezTo>
                          <a:pt x="211950" y="73420"/>
                          <a:pt x="228431" y="69538"/>
                          <a:pt x="228431" y="69538"/>
                        </a:cubicBezTo>
                        <a:cubicBezTo>
                          <a:pt x="228431" y="69538"/>
                          <a:pt x="216821" y="64140"/>
                          <a:pt x="201940" y="62005"/>
                        </a:cubicBezTo>
                        <a:cubicBezTo>
                          <a:pt x="187048" y="59878"/>
                          <a:pt x="168895" y="61016"/>
                          <a:pt x="168895" y="61016"/>
                        </a:cubicBezTo>
                        <a:cubicBezTo>
                          <a:pt x="168895" y="61016"/>
                          <a:pt x="175568" y="56532"/>
                          <a:pt x="180911" y="51994"/>
                        </a:cubicBezTo>
                        <a:cubicBezTo>
                          <a:pt x="186244" y="47446"/>
                          <a:pt x="190238" y="42834"/>
                          <a:pt x="190238" y="42834"/>
                        </a:cubicBezTo>
                        <a:cubicBezTo>
                          <a:pt x="190238" y="42834"/>
                          <a:pt x="183055" y="41216"/>
                          <a:pt x="176031" y="40967"/>
                        </a:cubicBezTo>
                        <a:cubicBezTo>
                          <a:pt x="169015" y="40726"/>
                          <a:pt x="162147" y="41854"/>
                          <a:pt x="162147" y="41854"/>
                        </a:cubicBezTo>
                        <a:cubicBezTo>
                          <a:pt x="162147" y="41854"/>
                          <a:pt x="166787" y="29459"/>
                          <a:pt x="168275" y="18995"/>
                        </a:cubicBezTo>
                        <a:cubicBezTo>
                          <a:pt x="169763" y="8532"/>
                          <a:pt x="168091" y="0"/>
                          <a:pt x="168091" y="0"/>
                        </a:cubicBezTo>
                        <a:cubicBezTo>
                          <a:pt x="168091" y="0"/>
                          <a:pt x="149105" y="5176"/>
                          <a:pt x="134482" y="11268"/>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6" y="27046"/>
                        </a:cubicBezTo>
                        <a:cubicBezTo>
                          <a:pt x="80057" y="34256"/>
                          <a:pt x="80121" y="42187"/>
                          <a:pt x="80121" y="42187"/>
                        </a:cubicBezTo>
                        <a:cubicBezTo>
                          <a:pt x="80121" y="42187"/>
                          <a:pt x="69242" y="31390"/>
                          <a:pt x="56504" y="24855"/>
                        </a:cubicBezTo>
                        <a:cubicBezTo>
                          <a:pt x="43776" y="18320"/>
                          <a:pt x="29200" y="16056"/>
                          <a:pt x="29200" y="16056"/>
                        </a:cubicBezTo>
                        <a:cubicBezTo>
                          <a:pt x="29200" y="16056"/>
                          <a:pt x="34478" y="27906"/>
                          <a:pt x="31880" y="36853"/>
                        </a:cubicBezTo>
                        <a:cubicBezTo>
                          <a:pt x="29283" y="45801"/>
                          <a:pt x="18801" y="51846"/>
                          <a:pt x="18801" y="51846"/>
                        </a:cubicBezTo>
                        <a:cubicBezTo>
                          <a:pt x="18801" y="51846"/>
                          <a:pt x="40070" y="60424"/>
                          <a:pt x="19605" y="77247"/>
                        </a:cubicBezTo>
                        <a:cubicBezTo>
                          <a:pt x="11498" y="83911"/>
                          <a:pt x="0" y="82978"/>
                          <a:pt x="0" y="82978"/>
                        </a:cubicBezTo>
                        <a:cubicBezTo>
                          <a:pt x="0" y="82978"/>
                          <a:pt x="8125" y="95262"/>
                          <a:pt x="30050" y="100577"/>
                        </a:cubicBezTo>
                        <a:cubicBezTo>
                          <a:pt x="51975" y="105883"/>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5" name="Google Shape;1535;p4"/>
                  <p:cNvSpPr/>
                  <p:nvPr/>
                </p:nvSpPr>
                <p:spPr>
                  <a:xfrm>
                    <a:off x="7277200" y="3759754"/>
                    <a:ext cx="163653" cy="117048"/>
                  </a:xfrm>
                  <a:custGeom>
                    <a:avLst/>
                    <a:gdLst/>
                    <a:ahLst/>
                    <a:cxnLst/>
                    <a:rect l="l" t="t" r="r" b="b"/>
                    <a:pathLst>
                      <a:path w="163653" h="117048" extrusionOk="0">
                        <a:moveTo>
                          <a:pt x="122604" y="0"/>
                        </a:moveTo>
                        <a:cubicBezTo>
                          <a:pt x="122604" y="0"/>
                          <a:pt x="93220" y="26057"/>
                          <a:pt x="83587" y="39876"/>
                        </a:cubicBezTo>
                        <a:cubicBezTo>
                          <a:pt x="78217" y="47585"/>
                          <a:pt x="75722" y="52844"/>
                          <a:pt x="75722" y="52844"/>
                        </a:cubicBezTo>
                        <a:cubicBezTo>
                          <a:pt x="75722" y="52844"/>
                          <a:pt x="73503" y="49655"/>
                          <a:pt x="71211" y="41096"/>
                        </a:cubicBezTo>
                        <a:cubicBezTo>
                          <a:pt x="68918" y="32537"/>
                          <a:pt x="66552" y="18616"/>
                          <a:pt x="66552" y="18616"/>
                        </a:cubicBezTo>
                        <a:cubicBezTo>
                          <a:pt x="66552" y="18616"/>
                          <a:pt x="64362" y="31890"/>
                          <a:pt x="65804" y="41410"/>
                        </a:cubicBezTo>
                        <a:cubicBezTo>
                          <a:pt x="67255" y="50931"/>
                          <a:pt x="72338" y="56699"/>
                          <a:pt x="72338" y="56699"/>
                        </a:cubicBezTo>
                        <a:cubicBezTo>
                          <a:pt x="72338" y="56699"/>
                          <a:pt x="66599" y="63382"/>
                          <a:pt x="62994" y="70046"/>
                        </a:cubicBezTo>
                        <a:cubicBezTo>
                          <a:pt x="59389" y="76720"/>
                          <a:pt x="57910" y="83384"/>
                          <a:pt x="57910" y="83384"/>
                        </a:cubicBezTo>
                        <a:lnTo>
                          <a:pt x="42242" y="68521"/>
                        </a:lnTo>
                        <a:cubicBezTo>
                          <a:pt x="42242" y="68521"/>
                          <a:pt x="47261" y="64916"/>
                          <a:pt x="49119" y="57725"/>
                        </a:cubicBezTo>
                        <a:cubicBezTo>
                          <a:pt x="50977" y="50534"/>
                          <a:pt x="49674" y="39747"/>
                          <a:pt x="49674" y="39747"/>
                        </a:cubicBezTo>
                        <a:cubicBezTo>
                          <a:pt x="49674" y="39747"/>
                          <a:pt x="47437" y="49803"/>
                          <a:pt x="45163" y="56015"/>
                        </a:cubicBezTo>
                        <a:cubicBezTo>
                          <a:pt x="42889" y="62227"/>
                          <a:pt x="40588" y="64593"/>
                          <a:pt x="40588" y="64593"/>
                        </a:cubicBezTo>
                        <a:lnTo>
                          <a:pt x="29865" y="49165"/>
                        </a:lnTo>
                        <a:lnTo>
                          <a:pt x="17590" y="28423"/>
                        </a:lnTo>
                        <a:lnTo>
                          <a:pt x="25059" y="49757"/>
                        </a:lnTo>
                        <a:cubicBezTo>
                          <a:pt x="25059" y="49757"/>
                          <a:pt x="20890" y="50432"/>
                          <a:pt x="14632" y="48093"/>
                        </a:cubicBezTo>
                        <a:cubicBezTo>
                          <a:pt x="8365" y="45755"/>
                          <a:pt x="9" y="40403"/>
                          <a:pt x="9" y="40403"/>
                        </a:cubicBezTo>
                        <a:cubicBezTo>
                          <a:pt x="9" y="40403"/>
                          <a:pt x="6868" y="47132"/>
                          <a:pt x="13680" y="50386"/>
                        </a:cubicBezTo>
                        <a:cubicBezTo>
                          <a:pt x="20492" y="53649"/>
                          <a:pt x="27240" y="53427"/>
                          <a:pt x="27240" y="53427"/>
                        </a:cubicBezTo>
                        <a:lnTo>
                          <a:pt x="36058" y="65665"/>
                        </a:lnTo>
                        <a:lnTo>
                          <a:pt x="40551" y="72828"/>
                        </a:lnTo>
                        <a:cubicBezTo>
                          <a:pt x="40551" y="72828"/>
                          <a:pt x="34321" y="73910"/>
                          <a:pt x="24181" y="72524"/>
                        </a:cubicBezTo>
                        <a:cubicBezTo>
                          <a:pt x="14041" y="71128"/>
                          <a:pt x="0" y="67273"/>
                          <a:pt x="0" y="67273"/>
                        </a:cubicBezTo>
                        <a:cubicBezTo>
                          <a:pt x="0" y="67273"/>
                          <a:pt x="11203" y="73097"/>
                          <a:pt x="22055" y="75445"/>
                        </a:cubicBezTo>
                        <a:cubicBezTo>
                          <a:pt x="32906" y="77792"/>
                          <a:pt x="43398" y="76674"/>
                          <a:pt x="43398" y="76674"/>
                        </a:cubicBezTo>
                        <a:lnTo>
                          <a:pt x="55673" y="87341"/>
                        </a:lnTo>
                        <a:cubicBezTo>
                          <a:pt x="55673" y="87341"/>
                          <a:pt x="53787" y="91223"/>
                          <a:pt x="52059" y="98350"/>
                        </a:cubicBezTo>
                        <a:cubicBezTo>
                          <a:pt x="50330" y="105476"/>
                          <a:pt x="48768" y="115856"/>
                          <a:pt x="48768" y="115856"/>
                        </a:cubicBezTo>
                        <a:lnTo>
                          <a:pt x="61395" y="117049"/>
                        </a:lnTo>
                        <a:cubicBezTo>
                          <a:pt x="61395" y="117049"/>
                          <a:pt x="59333" y="107556"/>
                          <a:pt x="59749" y="100087"/>
                        </a:cubicBezTo>
                        <a:cubicBezTo>
                          <a:pt x="60165" y="92619"/>
                          <a:pt x="63058" y="87174"/>
                          <a:pt x="63058" y="87174"/>
                        </a:cubicBezTo>
                        <a:lnTo>
                          <a:pt x="80417" y="83967"/>
                        </a:lnTo>
                        <a:cubicBezTo>
                          <a:pt x="80417" y="83967"/>
                          <a:pt x="83163" y="91047"/>
                          <a:pt x="91778" y="96612"/>
                        </a:cubicBezTo>
                        <a:cubicBezTo>
                          <a:pt x="100401" y="102186"/>
                          <a:pt x="114063" y="107658"/>
                          <a:pt x="114063" y="107658"/>
                        </a:cubicBezTo>
                        <a:cubicBezTo>
                          <a:pt x="114063" y="107658"/>
                          <a:pt x="101871" y="101271"/>
                          <a:pt x="95012" y="95096"/>
                        </a:cubicBezTo>
                        <a:cubicBezTo>
                          <a:pt x="88163" y="88930"/>
                          <a:pt x="85547" y="82775"/>
                          <a:pt x="85547" y="82775"/>
                        </a:cubicBezTo>
                        <a:lnTo>
                          <a:pt x="112547" y="77099"/>
                        </a:lnTo>
                        <a:cubicBezTo>
                          <a:pt x="112547" y="77099"/>
                          <a:pt x="115875" y="80168"/>
                          <a:pt x="124758" y="80926"/>
                        </a:cubicBezTo>
                        <a:cubicBezTo>
                          <a:pt x="133650" y="81684"/>
                          <a:pt x="148107" y="80131"/>
                          <a:pt x="148107" y="80131"/>
                        </a:cubicBezTo>
                        <a:cubicBezTo>
                          <a:pt x="148107" y="80131"/>
                          <a:pt x="133761" y="79789"/>
                          <a:pt x="126024" y="78800"/>
                        </a:cubicBezTo>
                        <a:cubicBezTo>
                          <a:pt x="118278" y="77802"/>
                          <a:pt x="117151" y="76147"/>
                          <a:pt x="117151" y="76147"/>
                        </a:cubicBezTo>
                        <a:lnTo>
                          <a:pt x="163654" y="58631"/>
                        </a:lnTo>
                        <a:cubicBezTo>
                          <a:pt x="163654" y="58631"/>
                          <a:pt x="130193" y="68863"/>
                          <a:pt x="112806" y="73411"/>
                        </a:cubicBezTo>
                        <a:cubicBezTo>
                          <a:pt x="99680" y="76831"/>
                          <a:pt x="94615" y="77598"/>
                          <a:pt x="94615" y="77598"/>
                        </a:cubicBezTo>
                        <a:cubicBezTo>
                          <a:pt x="94615" y="77598"/>
                          <a:pt x="95687" y="74187"/>
                          <a:pt x="99533" y="69492"/>
                        </a:cubicBezTo>
                        <a:cubicBezTo>
                          <a:pt x="103387" y="64787"/>
                          <a:pt x="109765" y="59527"/>
                          <a:pt x="109765" y="59527"/>
                        </a:cubicBezTo>
                        <a:cubicBezTo>
                          <a:pt x="109765" y="59527"/>
                          <a:pt x="100919" y="64278"/>
                          <a:pt x="95632" y="68900"/>
                        </a:cubicBezTo>
                        <a:cubicBezTo>
                          <a:pt x="90345" y="73531"/>
                          <a:pt x="88616" y="78033"/>
                          <a:pt x="88616" y="78033"/>
                        </a:cubicBezTo>
                        <a:lnTo>
                          <a:pt x="64805" y="82885"/>
                        </a:lnTo>
                        <a:cubicBezTo>
                          <a:pt x="64805" y="82885"/>
                          <a:pt x="67717" y="75851"/>
                          <a:pt x="70527" y="70046"/>
                        </a:cubicBezTo>
                        <a:cubicBezTo>
                          <a:pt x="73337" y="64242"/>
                          <a:pt x="78208" y="58427"/>
                          <a:pt x="78208" y="58427"/>
                        </a:cubicBezTo>
                        <a:cubicBezTo>
                          <a:pt x="78208" y="58427"/>
                          <a:pt x="89707" y="56043"/>
                          <a:pt x="101557" y="51319"/>
                        </a:cubicBezTo>
                        <a:cubicBezTo>
                          <a:pt x="113407" y="46596"/>
                          <a:pt x="125608" y="39525"/>
                          <a:pt x="125608" y="39525"/>
                        </a:cubicBezTo>
                        <a:cubicBezTo>
                          <a:pt x="125608" y="39525"/>
                          <a:pt x="112556" y="44978"/>
                          <a:pt x="101511" y="48657"/>
                        </a:cubicBezTo>
                        <a:cubicBezTo>
                          <a:pt x="90465" y="52336"/>
                          <a:pt x="81425" y="54240"/>
                          <a:pt x="81425" y="54240"/>
                        </a:cubicBezTo>
                        <a:cubicBezTo>
                          <a:pt x="81425" y="54240"/>
                          <a:pt x="81813" y="50376"/>
                          <a:pt x="89531" y="39913"/>
                        </a:cubicBezTo>
                        <a:cubicBezTo>
                          <a:pt x="99579" y="26279"/>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36" name="Google Shape;1536;p4"/>
                <p:cNvGrpSpPr/>
                <p:nvPr/>
              </p:nvGrpSpPr>
              <p:grpSpPr>
                <a:xfrm>
                  <a:off x="8849894" y="4554998"/>
                  <a:ext cx="307545" cy="246400"/>
                  <a:chOff x="8849894" y="4554998"/>
                  <a:chExt cx="307545" cy="246400"/>
                </a:xfrm>
              </p:grpSpPr>
              <p:sp>
                <p:nvSpPr>
                  <p:cNvPr id="1537" name="Google Shape;1537;p4"/>
                  <p:cNvSpPr/>
                  <p:nvPr/>
                </p:nvSpPr>
                <p:spPr>
                  <a:xfrm>
                    <a:off x="8849894" y="4562853"/>
                    <a:ext cx="307545" cy="238545"/>
                  </a:xfrm>
                  <a:custGeom>
                    <a:avLst/>
                    <a:gdLst/>
                    <a:ahLst/>
                    <a:cxnLst/>
                    <a:rect l="l" t="t" r="r" b="b"/>
                    <a:pathLst>
                      <a:path w="307545" h="238545" extrusionOk="0">
                        <a:moveTo>
                          <a:pt x="177066" y="34434"/>
                        </a:moveTo>
                        <a:cubicBezTo>
                          <a:pt x="177066" y="34434"/>
                          <a:pt x="215241" y="12296"/>
                          <a:pt x="248785" y="19746"/>
                        </a:cubicBezTo>
                        <a:cubicBezTo>
                          <a:pt x="301602" y="31485"/>
                          <a:pt x="307545" y="58300"/>
                          <a:pt x="307545" y="58300"/>
                        </a:cubicBezTo>
                        <a:cubicBezTo>
                          <a:pt x="307545" y="58300"/>
                          <a:pt x="269749" y="49962"/>
                          <a:pt x="266209" y="77008"/>
                        </a:cubicBezTo>
                        <a:cubicBezTo>
                          <a:pt x="264370" y="91049"/>
                          <a:pt x="279454" y="110248"/>
                          <a:pt x="279454" y="110248"/>
                        </a:cubicBezTo>
                        <a:cubicBezTo>
                          <a:pt x="279454" y="110248"/>
                          <a:pt x="269333" y="124991"/>
                          <a:pt x="270599" y="140427"/>
                        </a:cubicBezTo>
                        <a:cubicBezTo>
                          <a:pt x="271866" y="155855"/>
                          <a:pt x="284511" y="171984"/>
                          <a:pt x="284511" y="171984"/>
                        </a:cubicBezTo>
                        <a:cubicBezTo>
                          <a:pt x="284511" y="171984"/>
                          <a:pt x="264942" y="172825"/>
                          <a:pt x="246132" y="166715"/>
                        </a:cubicBezTo>
                        <a:cubicBezTo>
                          <a:pt x="227322" y="160605"/>
                          <a:pt x="209279" y="147554"/>
                          <a:pt x="209279" y="147554"/>
                        </a:cubicBezTo>
                        <a:cubicBezTo>
                          <a:pt x="209279" y="147554"/>
                          <a:pt x="210582" y="158443"/>
                          <a:pt x="210370" y="168592"/>
                        </a:cubicBezTo>
                        <a:cubicBezTo>
                          <a:pt x="210148" y="178741"/>
                          <a:pt x="208419" y="188150"/>
                          <a:pt x="208419" y="188150"/>
                        </a:cubicBezTo>
                        <a:cubicBezTo>
                          <a:pt x="208419" y="188150"/>
                          <a:pt x="198557" y="186090"/>
                          <a:pt x="190681" y="182069"/>
                        </a:cubicBezTo>
                        <a:cubicBezTo>
                          <a:pt x="182797" y="178048"/>
                          <a:pt x="176890" y="172067"/>
                          <a:pt x="176890" y="172067"/>
                        </a:cubicBezTo>
                        <a:cubicBezTo>
                          <a:pt x="176890" y="172067"/>
                          <a:pt x="165641" y="193549"/>
                          <a:pt x="153523" y="210168"/>
                        </a:cubicBezTo>
                        <a:cubicBezTo>
                          <a:pt x="141396" y="226788"/>
                          <a:pt x="128409" y="238546"/>
                          <a:pt x="128409" y="238546"/>
                        </a:cubicBezTo>
                        <a:cubicBezTo>
                          <a:pt x="128409" y="238546"/>
                          <a:pt x="114766" y="218912"/>
                          <a:pt x="107029" y="200629"/>
                        </a:cubicBezTo>
                        <a:cubicBezTo>
                          <a:pt x="99292" y="182346"/>
                          <a:pt x="97453" y="165403"/>
                          <a:pt x="97453" y="165403"/>
                        </a:cubicBezTo>
                        <a:cubicBezTo>
                          <a:pt x="97453" y="165403"/>
                          <a:pt x="90557" y="169710"/>
                          <a:pt x="83496" y="171836"/>
                        </a:cubicBezTo>
                        <a:cubicBezTo>
                          <a:pt x="76433" y="173962"/>
                          <a:pt x="69205" y="173907"/>
                          <a:pt x="69205" y="173907"/>
                        </a:cubicBezTo>
                        <a:cubicBezTo>
                          <a:pt x="69205" y="173907"/>
                          <a:pt x="68660" y="158951"/>
                          <a:pt x="73623" y="145539"/>
                        </a:cubicBezTo>
                        <a:cubicBezTo>
                          <a:pt x="78587" y="132136"/>
                          <a:pt x="89060" y="120286"/>
                          <a:pt x="89060" y="120286"/>
                        </a:cubicBezTo>
                        <a:cubicBezTo>
                          <a:pt x="89060" y="120286"/>
                          <a:pt x="63188" y="129677"/>
                          <a:pt x="40920" y="131517"/>
                        </a:cubicBezTo>
                        <a:cubicBezTo>
                          <a:pt x="18653" y="133356"/>
                          <a:pt x="0" y="127644"/>
                          <a:pt x="0" y="127644"/>
                        </a:cubicBezTo>
                        <a:cubicBezTo>
                          <a:pt x="0" y="127644"/>
                          <a:pt x="21223" y="113169"/>
                          <a:pt x="30152" y="98120"/>
                        </a:cubicBezTo>
                        <a:cubicBezTo>
                          <a:pt x="39090" y="83081"/>
                          <a:pt x="35735" y="67460"/>
                          <a:pt x="35735" y="67460"/>
                        </a:cubicBezTo>
                        <a:cubicBezTo>
                          <a:pt x="35735" y="67460"/>
                          <a:pt x="69871" y="67894"/>
                          <a:pt x="69898" y="29886"/>
                        </a:cubicBezTo>
                        <a:cubicBezTo>
                          <a:pt x="69917" y="14819"/>
                          <a:pt x="56320" y="9033"/>
                          <a:pt x="56320" y="9033"/>
                        </a:cubicBezTo>
                        <a:cubicBezTo>
                          <a:pt x="56320" y="9033"/>
                          <a:pt x="81166" y="-4306"/>
                          <a:pt x="111724" y="1435"/>
                        </a:cubicBezTo>
                        <a:cubicBezTo>
                          <a:pt x="142283" y="7175"/>
                          <a:pt x="177066" y="34434"/>
                          <a:pt x="177066"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8" name="Google Shape;1538;p4"/>
                  <p:cNvSpPr/>
                  <p:nvPr/>
                </p:nvSpPr>
                <p:spPr>
                  <a:xfrm>
                    <a:off x="8901897" y="4554998"/>
                    <a:ext cx="211460" cy="219872"/>
                  </a:xfrm>
                  <a:custGeom>
                    <a:avLst/>
                    <a:gdLst/>
                    <a:ahLst/>
                    <a:cxnLst/>
                    <a:rect l="l" t="t" r="r" b="b"/>
                    <a:pathLst>
                      <a:path w="211460" h="219872" extrusionOk="0">
                        <a:moveTo>
                          <a:pt x="78957" y="219872"/>
                        </a:moveTo>
                        <a:cubicBezTo>
                          <a:pt x="78957" y="219872"/>
                          <a:pt x="81508" y="162425"/>
                          <a:pt x="89264" y="135684"/>
                        </a:cubicBezTo>
                        <a:cubicBezTo>
                          <a:pt x="93580" y="120765"/>
                          <a:pt x="97795" y="111327"/>
                          <a:pt x="97795" y="111327"/>
                        </a:cubicBezTo>
                        <a:cubicBezTo>
                          <a:pt x="97795" y="111327"/>
                          <a:pt x="91223" y="114720"/>
                          <a:pt x="77533" y="126117"/>
                        </a:cubicBezTo>
                        <a:cubicBezTo>
                          <a:pt x="63844" y="137523"/>
                          <a:pt x="43047" y="156916"/>
                          <a:pt x="43047" y="156916"/>
                        </a:cubicBezTo>
                        <a:cubicBezTo>
                          <a:pt x="43047" y="156916"/>
                          <a:pt x="58095" y="135637"/>
                          <a:pt x="72135" y="122262"/>
                        </a:cubicBezTo>
                        <a:cubicBezTo>
                          <a:pt x="86176" y="108887"/>
                          <a:pt x="99209" y="103424"/>
                          <a:pt x="99209" y="103424"/>
                        </a:cubicBezTo>
                        <a:cubicBezTo>
                          <a:pt x="99209" y="103424"/>
                          <a:pt x="101788" y="89827"/>
                          <a:pt x="106650" y="77571"/>
                        </a:cubicBezTo>
                        <a:cubicBezTo>
                          <a:pt x="111512" y="65304"/>
                          <a:pt x="118666" y="54388"/>
                          <a:pt x="118666" y="54388"/>
                        </a:cubicBezTo>
                        <a:lnTo>
                          <a:pt x="82321" y="66894"/>
                        </a:lnTo>
                        <a:cubicBezTo>
                          <a:pt x="82321" y="66894"/>
                          <a:pt x="82996" y="75435"/>
                          <a:pt x="75564" y="87378"/>
                        </a:cubicBezTo>
                        <a:cubicBezTo>
                          <a:pt x="68133" y="99320"/>
                          <a:pt x="52595" y="114673"/>
                          <a:pt x="52595" y="114673"/>
                        </a:cubicBezTo>
                        <a:cubicBezTo>
                          <a:pt x="52595" y="114673"/>
                          <a:pt x="63364" y="98202"/>
                          <a:pt x="69057" y="87470"/>
                        </a:cubicBezTo>
                        <a:cubicBezTo>
                          <a:pt x="74760" y="76729"/>
                          <a:pt x="75389" y="71747"/>
                          <a:pt x="75389" y="71747"/>
                        </a:cubicBezTo>
                        <a:lnTo>
                          <a:pt x="43629" y="88172"/>
                        </a:lnTo>
                        <a:lnTo>
                          <a:pt x="3217" y="111595"/>
                        </a:lnTo>
                        <a:lnTo>
                          <a:pt x="39229" y="84281"/>
                        </a:lnTo>
                        <a:cubicBezTo>
                          <a:pt x="39229" y="84281"/>
                          <a:pt x="35634" y="80658"/>
                          <a:pt x="25826" y="80251"/>
                        </a:cubicBezTo>
                        <a:cubicBezTo>
                          <a:pt x="16019"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52"/>
                          <a:pt x="68124" y="49600"/>
                        </a:cubicBezTo>
                        <a:cubicBezTo>
                          <a:pt x="55396" y="45339"/>
                          <a:pt x="35227" y="42344"/>
                          <a:pt x="35227" y="42344"/>
                        </a:cubicBezTo>
                        <a:cubicBezTo>
                          <a:pt x="35227" y="42344"/>
                          <a:pt x="54915" y="40625"/>
                          <a:pt x="69667" y="43888"/>
                        </a:cubicBezTo>
                        <a:cubicBezTo>
                          <a:pt x="84429" y="47141"/>
                          <a:pt x="94255" y="55377"/>
                          <a:pt x="94255" y="55377"/>
                        </a:cubicBezTo>
                        <a:lnTo>
                          <a:pt x="121449" y="47058"/>
                        </a:lnTo>
                        <a:cubicBezTo>
                          <a:pt x="121449" y="47058"/>
                          <a:pt x="124499" y="40070"/>
                          <a:pt x="131986" y="28303"/>
                        </a:cubicBezTo>
                        <a:cubicBezTo>
                          <a:pt x="139473" y="16536"/>
                          <a:pt x="151397" y="0"/>
                          <a:pt x="151397" y="0"/>
                        </a:cubicBezTo>
                        <a:lnTo>
                          <a:pt x="166547" y="6101"/>
                        </a:lnTo>
                        <a:cubicBezTo>
                          <a:pt x="166547" y="6101"/>
                          <a:pt x="151887" y="19032"/>
                          <a:pt x="142542" y="30494"/>
                        </a:cubicBezTo>
                        <a:cubicBezTo>
                          <a:pt x="133197" y="41947"/>
                          <a:pt x="129176" y="51939"/>
                          <a:pt x="129176" y="51939"/>
                        </a:cubicBezTo>
                        <a:lnTo>
                          <a:pt x="143642" y="67597"/>
                        </a:lnTo>
                        <a:cubicBezTo>
                          <a:pt x="143642" y="67597"/>
                          <a:pt x="155880" y="58695"/>
                          <a:pt x="172454" y="55737"/>
                        </a:cubicBezTo>
                        <a:cubicBezTo>
                          <a:pt x="189027" y="52771"/>
                          <a:pt x="210915" y="53094"/>
                          <a:pt x="210915" y="53094"/>
                        </a:cubicBezTo>
                        <a:cubicBezTo>
                          <a:pt x="210915" y="53094"/>
                          <a:pt x="189415" y="55054"/>
                          <a:pt x="173951" y="60027"/>
                        </a:cubicBezTo>
                        <a:cubicBezTo>
                          <a:pt x="158487" y="64990"/>
                          <a:pt x="147607" y="72579"/>
                          <a:pt x="147607" y="72579"/>
                        </a:cubicBezTo>
                        <a:lnTo>
                          <a:pt x="169228" y="97970"/>
                        </a:lnTo>
                        <a:cubicBezTo>
                          <a:pt x="169228" y="97970"/>
                          <a:pt x="176826" y="95447"/>
                          <a:pt x="187382" y="99865"/>
                        </a:cubicBezTo>
                        <a:cubicBezTo>
                          <a:pt x="197947" y="104293"/>
                          <a:pt x="211461" y="115653"/>
                          <a:pt x="211461" y="115653"/>
                        </a:cubicBezTo>
                        <a:cubicBezTo>
                          <a:pt x="211461" y="115653"/>
                          <a:pt x="195580" y="107195"/>
                          <a:pt x="185949" y="103849"/>
                        </a:cubicBezTo>
                        <a:cubicBezTo>
                          <a:pt x="176308" y="100513"/>
                          <a:pt x="172925" y="102278"/>
                          <a:pt x="172925" y="102278"/>
                        </a:cubicBezTo>
                        <a:lnTo>
                          <a:pt x="199999" y="157618"/>
                        </a:lnTo>
                        <a:cubicBezTo>
                          <a:pt x="199999" y="157618"/>
                          <a:pt x="177417" y="121356"/>
                          <a:pt x="164662" y="103674"/>
                        </a:cubicBezTo>
                        <a:cubicBezTo>
                          <a:pt x="155030" y="90326"/>
                          <a:pt x="150575" y="86019"/>
                          <a:pt x="150575" y="86019"/>
                        </a:cubicBezTo>
                        <a:cubicBezTo>
                          <a:pt x="150575" y="86019"/>
                          <a:pt x="147256" y="91796"/>
                          <a:pt x="145241" y="101252"/>
                        </a:cubicBezTo>
                        <a:cubicBezTo>
                          <a:pt x="143226" y="110708"/>
                          <a:pt x="143189" y="122586"/>
                          <a:pt x="143189" y="122586"/>
                        </a:cubicBezTo>
                        <a:cubicBezTo>
                          <a:pt x="143189" y="122586"/>
                          <a:pt x="139898" y="109931"/>
                          <a:pt x="140268" y="99690"/>
                        </a:cubicBezTo>
                        <a:cubicBezTo>
                          <a:pt x="140647" y="89439"/>
                          <a:pt x="144696" y="81610"/>
                          <a:pt x="144696" y="81610"/>
                        </a:cubicBezTo>
                        <a:lnTo>
                          <a:pt x="125424" y="59453"/>
                        </a:lnTo>
                        <a:cubicBezTo>
                          <a:pt x="125424" y="59453"/>
                          <a:pt x="119350" y="71821"/>
                          <a:pt x="114757" y="82275"/>
                        </a:cubicBezTo>
                        <a:cubicBezTo>
                          <a:pt x="110172" y="92739"/>
                          <a:pt x="107787" y="104506"/>
                          <a:pt x="107787" y="104506"/>
                        </a:cubicBezTo>
                        <a:cubicBezTo>
                          <a:pt x="107787" y="104506"/>
                          <a:pt x="117039" y="115265"/>
                          <a:pt x="123602" y="129759"/>
                        </a:cubicBezTo>
                        <a:cubicBezTo>
                          <a:pt x="130156" y="144252"/>
                          <a:pt x="134020" y="162480"/>
                          <a:pt x="134020" y="162480"/>
                        </a:cubicBezTo>
                        <a:cubicBezTo>
                          <a:pt x="134020" y="162480"/>
                          <a:pt x="127124" y="146138"/>
                          <a:pt x="120053" y="133715"/>
                        </a:cubicBezTo>
                        <a:cubicBezTo>
                          <a:pt x="112991" y="121301"/>
                          <a:pt x="105754" y="112797"/>
                          <a:pt x="105754" y="112797"/>
                        </a:cubicBezTo>
                        <a:cubicBezTo>
                          <a:pt x="105754" y="112797"/>
                          <a:pt x="101104" y="118833"/>
                          <a:pt x="95697" y="139344"/>
                        </a:cubicBezTo>
                        <a:cubicBezTo>
                          <a:pt x="88644" y="166066"/>
                          <a:pt x="78957" y="219872"/>
                          <a:pt x="78957"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39" name="Google Shape;1539;p4"/>
                <p:cNvGrpSpPr/>
                <p:nvPr/>
              </p:nvGrpSpPr>
              <p:grpSpPr>
                <a:xfrm>
                  <a:off x="8620506" y="4810383"/>
                  <a:ext cx="227058" cy="197373"/>
                  <a:chOff x="8620506" y="4810383"/>
                  <a:chExt cx="227058" cy="197373"/>
                </a:xfrm>
              </p:grpSpPr>
              <p:sp>
                <p:nvSpPr>
                  <p:cNvPr id="1540" name="Google Shape;1540;p4"/>
                  <p:cNvSpPr/>
                  <p:nvPr/>
                </p:nvSpPr>
                <p:spPr>
                  <a:xfrm>
                    <a:off x="8620506" y="4810383"/>
                    <a:ext cx="227058" cy="197373"/>
                  </a:xfrm>
                  <a:custGeom>
                    <a:avLst/>
                    <a:gdLst/>
                    <a:ahLst/>
                    <a:cxnLst/>
                    <a:rect l="l" t="t" r="r" b="b"/>
                    <a:pathLst>
                      <a:path w="227058" h="197373" extrusionOk="0">
                        <a:moveTo>
                          <a:pt x="49105" y="111669"/>
                        </a:moveTo>
                        <a:cubicBezTo>
                          <a:pt x="49105" y="111669"/>
                          <a:pt x="15081" y="93876"/>
                          <a:pt x="5772" y="69945"/>
                        </a:cubicBezTo>
                        <a:cubicBezTo>
                          <a:pt x="-8878" y="32269"/>
                          <a:pt x="8980" y="20169"/>
                          <a:pt x="8980" y="20169"/>
                        </a:cubicBezTo>
                        <a:cubicBezTo>
                          <a:pt x="8980" y="20169"/>
                          <a:pt x="19508" y="47114"/>
                          <a:pt x="41794" y="41068"/>
                        </a:cubicBezTo>
                        <a:cubicBezTo>
                          <a:pt x="53357" y="37926"/>
                          <a:pt x="61307" y="22286"/>
                          <a:pt x="61307" y="22286"/>
                        </a:cubicBezTo>
                        <a:cubicBezTo>
                          <a:pt x="61307" y="22286"/>
                          <a:pt x="77113" y="24273"/>
                          <a:pt x="88353" y="18699"/>
                        </a:cubicBezTo>
                        <a:cubicBezTo>
                          <a:pt x="99593" y="13126"/>
                          <a:pt x="106275" y="0"/>
                          <a:pt x="106275" y="0"/>
                        </a:cubicBezTo>
                        <a:cubicBezTo>
                          <a:pt x="106275" y="0"/>
                          <a:pt x="115676" y="12368"/>
                          <a:pt x="119419" y="26381"/>
                        </a:cubicBezTo>
                        <a:cubicBezTo>
                          <a:pt x="123163" y="40393"/>
                          <a:pt x="121250" y="56052"/>
                          <a:pt x="121250" y="56052"/>
                        </a:cubicBezTo>
                        <a:cubicBezTo>
                          <a:pt x="121250" y="56052"/>
                          <a:pt x="128996" y="51856"/>
                          <a:pt x="136862" y="48870"/>
                        </a:cubicBezTo>
                        <a:cubicBezTo>
                          <a:pt x="144719" y="45884"/>
                          <a:pt x="152696" y="44100"/>
                          <a:pt x="152696" y="44100"/>
                        </a:cubicBezTo>
                        <a:cubicBezTo>
                          <a:pt x="152696" y="44100"/>
                          <a:pt x="155534" y="51097"/>
                          <a:pt x="155987" y="57411"/>
                        </a:cubicBezTo>
                        <a:cubicBezTo>
                          <a:pt x="156430" y="63733"/>
                          <a:pt x="154498" y="69390"/>
                          <a:pt x="154498" y="69390"/>
                        </a:cubicBezTo>
                        <a:cubicBezTo>
                          <a:pt x="154498" y="69390"/>
                          <a:pt x="175971" y="70028"/>
                          <a:pt x="194106" y="72727"/>
                        </a:cubicBezTo>
                        <a:cubicBezTo>
                          <a:pt x="212251" y="75417"/>
                          <a:pt x="227059" y="80177"/>
                          <a:pt x="227059" y="80177"/>
                        </a:cubicBezTo>
                        <a:cubicBezTo>
                          <a:pt x="227059" y="80177"/>
                          <a:pt x="218139" y="95022"/>
                          <a:pt x="207611" y="105643"/>
                        </a:cubicBezTo>
                        <a:cubicBezTo>
                          <a:pt x="197083" y="116273"/>
                          <a:pt x="184937" y="122678"/>
                          <a:pt x="184937" y="122678"/>
                        </a:cubicBezTo>
                        <a:cubicBezTo>
                          <a:pt x="184937" y="122678"/>
                          <a:pt x="191324" y="125793"/>
                          <a:pt x="196103" y="129694"/>
                        </a:cubicBezTo>
                        <a:cubicBezTo>
                          <a:pt x="200891" y="133594"/>
                          <a:pt x="204089" y="138272"/>
                          <a:pt x="204089" y="138272"/>
                        </a:cubicBezTo>
                        <a:cubicBezTo>
                          <a:pt x="204089" y="138272"/>
                          <a:pt x="192886" y="143226"/>
                          <a:pt x="180407" y="144160"/>
                        </a:cubicBezTo>
                        <a:cubicBezTo>
                          <a:pt x="167929" y="145084"/>
                          <a:pt x="154166" y="141988"/>
                          <a:pt x="154166" y="141988"/>
                        </a:cubicBezTo>
                        <a:cubicBezTo>
                          <a:pt x="154166" y="141988"/>
                          <a:pt x="172929" y="155779"/>
                          <a:pt x="184299" y="169570"/>
                        </a:cubicBezTo>
                        <a:cubicBezTo>
                          <a:pt x="195677" y="183361"/>
                          <a:pt x="199652" y="197161"/>
                          <a:pt x="199652" y="197161"/>
                        </a:cubicBezTo>
                        <a:cubicBezTo>
                          <a:pt x="199652" y="197161"/>
                          <a:pt x="179077" y="187927"/>
                          <a:pt x="163566" y="186800"/>
                        </a:cubicBezTo>
                        <a:cubicBezTo>
                          <a:pt x="148056" y="185672"/>
                          <a:pt x="137611" y="192651"/>
                          <a:pt x="137611" y="192651"/>
                        </a:cubicBezTo>
                        <a:cubicBezTo>
                          <a:pt x="137611" y="192651"/>
                          <a:pt x="122664" y="170504"/>
                          <a:pt x="93566" y="182187"/>
                        </a:cubicBezTo>
                        <a:cubicBezTo>
                          <a:pt x="82030" y="186827"/>
                          <a:pt x="83685" y="197374"/>
                          <a:pt x="83685" y="197374"/>
                        </a:cubicBezTo>
                        <a:cubicBezTo>
                          <a:pt x="83685" y="197374"/>
                          <a:pt x="62369" y="185459"/>
                          <a:pt x="53089" y="163977"/>
                        </a:cubicBezTo>
                        <a:cubicBezTo>
                          <a:pt x="43809" y="142505"/>
                          <a:pt x="49105" y="111669"/>
                          <a:pt x="49105"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1" name="Google Shape;1541;p4"/>
                  <p:cNvSpPr/>
                  <p:nvPr/>
                </p:nvSpPr>
                <p:spPr>
                  <a:xfrm>
                    <a:off x="8623348" y="4838197"/>
                    <a:ext cx="202781" cy="152081"/>
                  </a:xfrm>
                  <a:custGeom>
                    <a:avLst/>
                    <a:gdLst/>
                    <a:ahLst/>
                    <a:cxnLst/>
                    <a:rect l="l" t="t" r="r" b="b"/>
                    <a:pathLst>
                      <a:path w="202781" h="152081" extrusionOk="0">
                        <a:moveTo>
                          <a:pt x="202781" y="58889"/>
                        </a:moveTo>
                        <a:cubicBezTo>
                          <a:pt x="202781" y="58889"/>
                          <a:pt x="157674" y="74936"/>
                          <a:pt x="133743" y="78180"/>
                        </a:cubicBezTo>
                        <a:cubicBezTo>
                          <a:pt x="120395" y="79982"/>
                          <a:pt x="111281" y="80177"/>
                          <a:pt x="111281" y="80177"/>
                        </a:cubicBezTo>
                        <a:cubicBezTo>
                          <a:pt x="111281" y="80177"/>
                          <a:pt x="116827" y="83375"/>
                          <a:pt x="131672" y="88690"/>
                        </a:cubicBezTo>
                        <a:cubicBezTo>
                          <a:pt x="146517" y="94005"/>
                          <a:pt x="170670" y="101437"/>
                          <a:pt x="170670" y="101437"/>
                        </a:cubicBezTo>
                        <a:cubicBezTo>
                          <a:pt x="170670" y="101437"/>
                          <a:pt x="147654" y="98294"/>
                          <a:pt x="131136" y="93358"/>
                        </a:cubicBezTo>
                        <a:cubicBezTo>
                          <a:pt x="114618" y="88422"/>
                          <a:pt x="104607" y="81702"/>
                          <a:pt x="104607" y="81702"/>
                        </a:cubicBezTo>
                        <a:cubicBezTo>
                          <a:pt x="104607" y="81702"/>
                          <a:pt x="93044" y="84226"/>
                          <a:pt x="81490" y="84863"/>
                        </a:cubicBezTo>
                        <a:cubicBezTo>
                          <a:pt x="69936" y="85510"/>
                          <a:pt x="58381" y="84262"/>
                          <a:pt x="58381" y="84262"/>
                        </a:cubicBezTo>
                        <a:lnTo>
                          <a:pt x="84217" y="103849"/>
                        </a:lnTo>
                        <a:cubicBezTo>
                          <a:pt x="84217" y="103849"/>
                          <a:pt x="90437" y="100780"/>
                          <a:pt x="102907" y="101899"/>
                        </a:cubicBezTo>
                        <a:cubicBezTo>
                          <a:pt x="115376" y="103008"/>
                          <a:pt x="134075" y="108295"/>
                          <a:pt x="134075" y="108295"/>
                        </a:cubicBezTo>
                        <a:cubicBezTo>
                          <a:pt x="134075" y="108295"/>
                          <a:pt x="116642" y="106428"/>
                          <a:pt x="105883" y="106058"/>
                        </a:cubicBezTo>
                        <a:cubicBezTo>
                          <a:pt x="95124" y="105688"/>
                          <a:pt x="91029" y="106826"/>
                          <a:pt x="91029" y="106826"/>
                        </a:cubicBezTo>
                        <a:lnTo>
                          <a:pt x="117798" y="122243"/>
                        </a:lnTo>
                        <a:lnTo>
                          <a:pt x="153810" y="141091"/>
                        </a:lnTo>
                        <a:lnTo>
                          <a:pt x="116800" y="126283"/>
                        </a:lnTo>
                        <a:cubicBezTo>
                          <a:pt x="116800" y="126283"/>
                          <a:pt x="115635" y="129712"/>
                          <a:pt x="119711" y="136164"/>
                        </a:cubicBezTo>
                        <a:cubicBezTo>
                          <a:pt x="123787" y="142615"/>
                          <a:pt x="133096" y="152081"/>
                          <a:pt x="133096" y="152081"/>
                        </a:cubicBezTo>
                        <a:cubicBezTo>
                          <a:pt x="133096" y="152081"/>
                          <a:pt x="121403" y="143410"/>
                          <a:pt x="115736" y="136127"/>
                        </a:cubicBezTo>
                        <a:cubicBezTo>
                          <a:pt x="110070" y="128843"/>
                          <a:pt x="110431" y="122937"/>
                          <a:pt x="110431" y="122937"/>
                        </a:cubicBezTo>
                        <a:lnTo>
                          <a:pt x="89180" y="110430"/>
                        </a:lnTo>
                        <a:lnTo>
                          <a:pt x="76748" y="103701"/>
                        </a:lnTo>
                        <a:cubicBezTo>
                          <a:pt x="76748" y="103701"/>
                          <a:pt x="74890" y="108813"/>
                          <a:pt x="77330" y="118334"/>
                        </a:cubicBezTo>
                        <a:cubicBezTo>
                          <a:pt x="79761" y="127854"/>
                          <a:pt x="86500" y="141784"/>
                          <a:pt x="86500" y="141784"/>
                        </a:cubicBezTo>
                        <a:cubicBezTo>
                          <a:pt x="86500" y="141784"/>
                          <a:pt x="76369" y="129610"/>
                          <a:pt x="72265" y="119091"/>
                        </a:cubicBezTo>
                        <a:cubicBezTo>
                          <a:pt x="68152" y="108572"/>
                          <a:pt x="70056" y="99699"/>
                          <a:pt x="70056" y="99699"/>
                        </a:cubicBezTo>
                        <a:lnTo>
                          <a:pt x="51523" y="84724"/>
                        </a:lnTo>
                        <a:cubicBezTo>
                          <a:pt x="51523" y="84724"/>
                          <a:pt x="44812" y="84909"/>
                          <a:pt x="32454" y="83708"/>
                        </a:cubicBezTo>
                        <a:cubicBezTo>
                          <a:pt x="20105" y="82506"/>
                          <a:pt x="2108" y="79909"/>
                          <a:pt x="2108" y="79909"/>
                        </a:cubicBezTo>
                        <a:lnTo>
                          <a:pt x="0" y="68262"/>
                        </a:lnTo>
                        <a:cubicBezTo>
                          <a:pt x="0" y="68262"/>
                          <a:pt x="16462" y="73725"/>
                          <a:pt x="29412" y="76221"/>
                        </a:cubicBezTo>
                        <a:cubicBezTo>
                          <a:pt x="42353" y="78716"/>
                          <a:pt x="51800" y="78236"/>
                          <a:pt x="51800" y="78236"/>
                        </a:cubicBezTo>
                        <a:lnTo>
                          <a:pt x="57309" y="64084"/>
                        </a:lnTo>
                        <a:cubicBezTo>
                          <a:pt x="57309" y="64084"/>
                          <a:pt x="45025" y="58935"/>
                          <a:pt x="35337" y="49156"/>
                        </a:cubicBezTo>
                        <a:cubicBezTo>
                          <a:pt x="25660" y="39377"/>
                          <a:pt x="16112" y="25160"/>
                          <a:pt x="16112" y="25160"/>
                        </a:cubicBezTo>
                        <a:cubicBezTo>
                          <a:pt x="16112" y="25160"/>
                          <a:pt x="27222" y="38425"/>
                          <a:pt x="37953" y="46864"/>
                        </a:cubicBezTo>
                        <a:cubicBezTo>
                          <a:pt x="48676" y="55312"/>
                          <a:pt x="59343" y="59989"/>
                          <a:pt x="59343" y="59989"/>
                        </a:cubicBezTo>
                        <a:lnTo>
                          <a:pt x="69104" y="38230"/>
                        </a:lnTo>
                        <a:cubicBezTo>
                          <a:pt x="69104" y="38230"/>
                          <a:pt x="63770" y="34098"/>
                          <a:pt x="62430" y="25928"/>
                        </a:cubicBezTo>
                        <a:cubicBezTo>
                          <a:pt x="61089" y="17756"/>
                          <a:pt x="63742" y="5546"/>
                          <a:pt x="63742" y="5546"/>
                        </a:cubicBezTo>
                        <a:cubicBezTo>
                          <a:pt x="63742" y="5546"/>
                          <a:pt x="64371" y="18385"/>
                          <a:pt x="66128" y="25632"/>
                        </a:cubicBezTo>
                        <a:cubicBezTo>
                          <a:pt x="67874" y="32879"/>
                          <a:pt x="70740" y="34515"/>
                          <a:pt x="70740" y="34515"/>
                        </a:cubicBezTo>
                        <a:lnTo>
                          <a:pt x="100984" y="0"/>
                        </a:lnTo>
                        <a:cubicBezTo>
                          <a:pt x="100984" y="0"/>
                          <a:pt x="83329" y="25743"/>
                          <a:pt x="75509" y="39414"/>
                        </a:cubicBezTo>
                        <a:cubicBezTo>
                          <a:pt x="69612" y="49738"/>
                          <a:pt x="68300" y="53935"/>
                          <a:pt x="68300" y="53935"/>
                        </a:cubicBezTo>
                        <a:cubicBezTo>
                          <a:pt x="68300" y="53935"/>
                          <a:pt x="74215" y="54295"/>
                          <a:pt x="82349" y="52687"/>
                        </a:cubicBezTo>
                        <a:cubicBezTo>
                          <a:pt x="90483" y="51069"/>
                          <a:pt x="99598" y="47437"/>
                          <a:pt x="99598" y="47437"/>
                        </a:cubicBezTo>
                        <a:cubicBezTo>
                          <a:pt x="99598" y="47437"/>
                          <a:pt x="91380" y="53454"/>
                          <a:pt x="83375" y="56366"/>
                        </a:cubicBezTo>
                        <a:cubicBezTo>
                          <a:pt x="75361" y="59287"/>
                          <a:pt x="67560" y="59083"/>
                          <a:pt x="67560" y="59083"/>
                        </a:cubicBezTo>
                        <a:lnTo>
                          <a:pt x="59232" y="78337"/>
                        </a:lnTo>
                        <a:cubicBezTo>
                          <a:pt x="59232" y="78337"/>
                          <a:pt x="71405" y="78448"/>
                          <a:pt x="81471" y="78189"/>
                        </a:cubicBezTo>
                        <a:cubicBezTo>
                          <a:pt x="91528" y="77922"/>
                          <a:pt x="101594" y="75832"/>
                          <a:pt x="101594" y="75832"/>
                        </a:cubicBezTo>
                        <a:cubicBezTo>
                          <a:pt x="101594" y="75832"/>
                          <a:pt x="105689" y="66552"/>
                          <a:pt x="113842" y="57854"/>
                        </a:cubicBezTo>
                        <a:cubicBezTo>
                          <a:pt x="122004" y="49165"/>
                          <a:pt x="134223" y="41059"/>
                          <a:pt x="134223" y="41059"/>
                        </a:cubicBezTo>
                        <a:cubicBezTo>
                          <a:pt x="134223" y="41059"/>
                          <a:pt x="124804" y="50542"/>
                          <a:pt x="118463" y="58926"/>
                        </a:cubicBezTo>
                        <a:cubicBezTo>
                          <a:pt x="112113" y="67310"/>
                          <a:pt x="108850" y="74594"/>
                          <a:pt x="108850" y="74594"/>
                        </a:cubicBezTo>
                        <a:cubicBezTo>
                          <a:pt x="108850" y="74594"/>
                          <a:pt x="115552" y="75731"/>
                          <a:pt x="133668" y="72902"/>
                        </a:cubicBezTo>
                        <a:cubicBezTo>
                          <a:pt x="157267" y="69214"/>
                          <a:pt x="202781" y="58889"/>
                          <a:pt x="202781" y="588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42" name="Google Shape;1542;p4"/>
                <p:cNvGrpSpPr/>
                <p:nvPr/>
              </p:nvGrpSpPr>
              <p:grpSpPr>
                <a:xfrm>
                  <a:off x="8703719" y="5301835"/>
                  <a:ext cx="257991" cy="271777"/>
                  <a:chOff x="8703719" y="5301835"/>
                  <a:chExt cx="257991" cy="271777"/>
                </a:xfrm>
              </p:grpSpPr>
              <p:sp>
                <p:nvSpPr>
                  <p:cNvPr id="1543" name="Google Shape;1543;p4"/>
                  <p:cNvSpPr/>
                  <p:nvPr/>
                </p:nvSpPr>
                <p:spPr>
                  <a:xfrm>
                    <a:off x="8703719" y="5301835"/>
                    <a:ext cx="257991" cy="271777"/>
                  </a:xfrm>
                  <a:custGeom>
                    <a:avLst/>
                    <a:gdLst/>
                    <a:ahLst/>
                    <a:cxnLst/>
                    <a:rect l="l" t="t" r="r" b="b"/>
                    <a:pathLst>
                      <a:path w="257991" h="271777" extrusionOk="0">
                        <a:moveTo>
                          <a:pt x="170854" y="180467"/>
                        </a:moveTo>
                        <a:cubicBezTo>
                          <a:pt x="170854" y="180467"/>
                          <a:pt x="167795" y="220306"/>
                          <a:pt x="143272" y="243008"/>
                        </a:cubicBezTo>
                        <a:cubicBezTo>
                          <a:pt x="104645" y="278743"/>
                          <a:pt x="79604" y="271089"/>
                          <a:pt x="79604" y="271089"/>
                        </a:cubicBezTo>
                        <a:cubicBezTo>
                          <a:pt x="79604" y="271089"/>
                          <a:pt x="107196" y="245504"/>
                          <a:pt x="87183" y="230363"/>
                        </a:cubicBezTo>
                        <a:cubicBezTo>
                          <a:pt x="76794" y="222506"/>
                          <a:pt x="52909" y="225455"/>
                          <a:pt x="52909" y="225455"/>
                        </a:cubicBezTo>
                        <a:cubicBezTo>
                          <a:pt x="52909" y="225455"/>
                          <a:pt x="46513" y="210841"/>
                          <a:pt x="33285" y="204759"/>
                        </a:cubicBezTo>
                        <a:cubicBezTo>
                          <a:pt x="20059" y="198686"/>
                          <a:pt x="0" y="201145"/>
                          <a:pt x="0" y="201145"/>
                        </a:cubicBezTo>
                        <a:cubicBezTo>
                          <a:pt x="0" y="201145"/>
                          <a:pt x="10103" y="185523"/>
                          <a:pt x="25429" y="173683"/>
                        </a:cubicBezTo>
                        <a:cubicBezTo>
                          <a:pt x="40745" y="161833"/>
                          <a:pt x="61284" y="153773"/>
                          <a:pt x="61284" y="153773"/>
                        </a:cubicBezTo>
                        <a:cubicBezTo>
                          <a:pt x="61284" y="153773"/>
                          <a:pt x="51726" y="149798"/>
                          <a:pt x="43601" y="144991"/>
                        </a:cubicBezTo>
                        <a:cubicBezTo>
                          <a:pt x="35485" y="140175"/>
                          <a:pt x="28803" y="134519"/>
                          <a:pt x="28803" y="134519"/>
                        </a:cubicBezTo>
                        <a:cubicBezTo>
                          <a:pt x="28803" y="134519"/>
                          <a:pt x="35902" y="127790"/>
                          <a:pt x="43509" y="123491"/>
                        </a:cubicBezTo>
                        <a:cubicBezTo>
                          <a:pt x="51116" y="119202"/>
                          <a:pt x="59232" y="117345"/>
                          <a:pt x="59232" y="117345"/>
                        </a:cubicBezTo>
                        <a:cubicBezTo>
                          <a:pt x="59232" y="117345"/>
                          <a:pt x="47983" y="98756"/>
                          <a:pt x="41170" y="81721"/>
                        </a:cubicBezTo>
                        <a:cubicBezTo>
                          <a:pt x="34358" y="64676"/>
                          <a:pt x="31973" y="49184"/>
                          <a:pt x="31973" y="49184"/>
                        </a:cubicBezTo>
                        <a:cubicBezTo>
                          <a:pt x="31973" y="49184"/>
                          <a:pt x="55414" y="47557"/>
                          <a:pt x="74530" y="49896"/>
                        </a:cubicBezTo>
                        <a:cubicBezTo>
                          <a:pt x="93635" y="52243"/>
                          <a:pt x="108397" y="58566"/>
                          <a:pt x="108397" y="58566"/>
                        </a:cubicBezTo>
                        <a:cubicBezTo>
                          <a:pt x="108397" y="58566"/>
                          <a:pt x="108702" y="51227"/>
                          <a:pt x="110865" y="44765"/>
                        </a:cubicBezTo>
                        <a:cubicBezTo>
                          <a:pt x="113028" y="38295"/>
                          <a:pt x="117049" y="32694"/>
                          <a:pt x="117049" y="32694"/>
                        </a:cubicBezTo>
                        <a:cubicBezTo>
                          <a:pt x="117049" y="32694"/>
                          <a:pt x="129500" y="39118"/>
                          <a:pt x="137643" y="49110"/>
                        </a:cubicBezTo>
                        <a:cubicBezTo>
                          <a:pt x="145787" y="59111"/>
                          <a:pt x="149641" y="72690"/>
                          <a:pt x="149641" y="72690"/>
                        </a:cubicBezTo>
                        <a:cubicBezTo>
                          <a:pt x="149641" y="72690"/>
                          <a:pt x="156268" y="48250"/>
                          <a:pt x="167046" y="30078"/>
                        </a:cubicBezTo>
                        <a:cubicBezTo>
                          <a:pt x="177815" y="11915"/>
                          <a:pt x="192734" y="0"/>
                          <a:pt x="192734" y="0"/>
                        </a:cubicBezTo>
                        <a:cubicBezTo>
                          <a:pt x="192734" y="0"/>
                          <a:pt x="192789" y="23145"/>
                          <a:pt x="200082" y="36982"/>
                        </a:cubicBezTo>
                        <a:cubicBezTo>
                          <a:pt x="207375" y="50820"/>
                          <a:pt x="221897" y="55359"/>
                          <a:pt x="221897" y="55359"/>
                        </a:cubicBezTo>
                        <a:cubicBezTo>
                          <a:pt x="221897" y="55359"/>
                          <a:pt x="202744" y="81730"/>
                          <a:pt x="233589" y="99153"/>
                        </a:cubicBezTo>
                        <a:cubicBezTo>
                          <a:pt x="245809" y="106058"/>
                          <a:pt x="257992" y="98118"/>
                          <a:pt x="257992" y="98118"/>
                        </a:cubicBezTo>
                        <a:cubicBezTo>
                          <a:pt x="257992" y="98118"/>
                          <a:pt x="255135" y="123556"/>
                          <a:pt x="233635" y="144714"/>
                        </a:cubicBezTo>
                        <a:cubicBezTo>
                          <a:pt x="212144" y="165872"/>
                          <a:pt x="170854" y="180467"/>
                          <a:pt x="170854"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4" name="Google Shape;1544;p4"/>
                  <p:cNvSpPr/>
                  <p:nvPr/>
                </p:nvSpPr>
                <p:spPr>
                  <a:xfrm>
                    <a:off x="8739667" y="5355751"/>
                    <a:ext cx="184349" cy="188425"/>
                  </a:xfrm>
                  <a:custGeom>
                    <a:avLst/>
                    <a:gdLst/>
                    <a:ahLst/>
                    <a:cxnLst/>
                    <a:rect l="l" t="t" r="r" b="b"/>
                    <a:pathLst>
                      <a:path w="184349" h="188425" extrusionOk="0">
                        <a:moveTo>
                          <a:pt x="16148" y="9400"/>
                        </a:moveTo>
                        <a:cubicBezTo>
                          <a:pt x="16148" y="9400"/>
                          <a:pt x="61376" y="37676"/>
                          <a:pt x="78818" y="55941"/>
                        </a:cubicBezTo>
                        <a:cubicBezTo>
                          <a:pt x="88542" y="66136"/>
                          <a:pt x="93885" y="73734"/>
                          <a:pt x="93885" y="73734"/>
                        </a:cubicBezTo>
                        <a:cubicBezTo>
                          <a:pt x="93885" y="73734"/>
                          <a:pt x="94754" y="67061"/>
                          <a:pt x="93035" y="51189"/>
                        </a:cubicBezTo>
                        <a:cubicBezTo>
                          <a:pt x="91325" y="35328"/>
                          <a:pt x="87035" y="10260"/>
                          <a:pt x="87035" y="10260"/>
                        </a:cubicBezTo>
                        <a:cubicBezTo>
                          <a:pt x="87035" y="10260"/>
                          <a:pt x="96020" y="31714"/>
                          <a:pt x="99144" y="48758"/>
                        </a:cubicBezTo>
                        <a:cubicBezTo>
                          <a:pt x="102268" y="65803"/>
                          <a:pt x="99523" y="78448"/>
                          <a:pt x="99523" y="78448"/>
                        </a:cubicBezTo>
                        <a:cubicBezTo>
                          <a:pt x="99523" y="78448"/>
                          <a:pt x="109136" y="86684"/>
                          <a:pt x="116411" y="96075"/>
                        </a:cubicBezTo>
                        <a:cubicBezTo>
                          <a:pt x="123685" y="105476"/>
                          <a:pt x="128612" y="116041"/>
                          <a:pt x="128612" y="116041"/>
                        </a:cubicBezTo>
                        <a:lnTo>
                          <a:pt x="138484" y="82025"/>
                        </a:lnTo>
                        <a:cubicBezTo>
                          <a:pt x="138484" y="82025"/>
                          <a:pt x="131181" y="78643"/>
                          <a:pt x="125580" y="67393"/>
                        </a:cubicBezTo>
                        <a:cubicBezTo>
                          <a:pt x="119970" y="56144"/>
                          <a:pt x="116069" y="37020"/>
                          <a:pt x="116069" y="37020"/>
                        </a:cubicBezTo>
                        <a:cubicBezTo>
                          <a:pt x="116069" y="37020"/>
                          <a:pt x="123510" y="52946"/>
                          <a:pt x="129083" y="62291"/>
                        </a:cubicBezTo>
                        <a:cubicBezTo>
                          <a:pt x="134657" y="71636"/>
                          <a:pt x="138364" y="74409"/>
                          <a:pt x="138364" y="74409"/>
                        </a:cubicBezTo>
                        <a:lnTo>
                          <a:pt x="142524" y="42177"/>
                        </a:lnTo>
                        <a:lnTo>
                          <a:pt x="145768" y="0"/>
                        </a:lnTo>
                        <a:lnTo>
                          <a:pt x="148107" y="40532"/>
                        </a:lnTo>
                        <a:cubicBezTo>
                          <a:pt x="148107" y="40532"/>
                          <a:pt x="153024" y="39395"/>
                          <a:pt x="158755" y="31945"/>
                        </a:cubicBezTo>
                        <a:cubicBezTo>
                          <a:pt x="164495" y="24504"/>
                          <a:pt x="171039" y="10750"/>
                          <a:pt x="171039" y="10750"/>
                        </a:cubicBezTo>
                        <a:cubicBezTo>
                          <a:pt x="171039" y="10750"/>
                          <a:pt x="166815" y="26029"/>
                          <a:pt x="160936" y="35337"/>
                        </a:cubicBezTo>
                        <a:cubicBezTo>
                          <a:pt x="155057" y="44645"/>
                          <a:pt x="147515" y="47991"/>
                          <a:pt x="147515" y="47991"/>
                        </a:cubicBezTo>
                        <a:lnTo>
                          <a:pt x="143882" y="73743"/>
                        </a:lnTo>
                        <a:lnTo>
                          <a:pt x="142486" y="88440"/>
                        </a:lnTo>
                        <a:cubicBezTo>
                          <a:pt x="142486" y="88440"/>
                          <a:pt x="149872" y="86851"/>
                          <a:pt x="160345" y="78892"/>
                        </a:cubicBezTo>
                        <a:cubicBezTo>
                          <a:pt x="170808" y="70933"/>
                          <a:pt x="184349" y="56606"/>
                          <a:pt x="184349" y="56606"/>
                        </a:cubicBezTo>
                        <a:cubicBezTo>
                          <a:pt x="184349" y="56606"/>
                          <a:pt x="174903" y="72718"/>
                          <a:pt x="164125" y="82710"/>
                        </a:cubicBezTo>
                        <a:cubicBezTo>
                          <a:pt x="153357" y="92702"/>
                          <a:pt x="141257" y="96584"/>
                          <a:pt x="141257" y="96584"/>
                        </a:cubicBezTo>
                        <a:lnTo>
                          <a:pt x="133030" y="121560"/>
                        </a:lnTo>
                        <a:cubicBezTo>
                          <a:pt x="133030" y="121560"/>
                          <a:pt x="137023" y="127133"/>
                          <a:pt x="142450" y="138336"/>
                        </a:cubicBezTo>
                        <a:cubicBezTo>
                          <a:pt x="147875" y="149548"/>
                          <a:pt x="154734" y="166399"/>
                          <a:pt x="154734" y="166399"/>
                        </a:cubicBezTo>
                        <a:lnTo>
                          <a:pt x="141432" y="175402"/>
                        </a:lnTo>
                        <a:cubicBezTo>
                          <a:pt x="141432" y="175402"/>
                          <a:pt x="139011" y="158070"/>
                          <a:pt x="134851" y="145555"/>
                        </a:cubicBezTo>
                        <a:cubicBezTo>
                          <a:pt x="130701" y="133040"/>
                          <a:pt x="124813" y="125340"/>
                          <a:pt x="124813" y="125340"/>
                        </a:cubicBezTo>
                        <a:lnTo>
                          <a:pt x="104126" y="129435"/>
                        </a:lnTo>
                        <a:cubicBezTo>
                          <a:pt x="104126" y="129435"/>
                          <a:pt x="104616" y="143032"/>
                          <a:pt x="97887" y="157285"/>
                        </a:cubicBezTo>
                        <a:cubicBezTo>
                          <a:pt x="91158" y="171538"/>
                          <a:pt x="78837" y="188426"/>
                          <a:pt x="78837" y="188426"/>
                        </a:cubicBezTo>
                        <a:cubicBezTo>
                          <a:pt x="78837" y="188426"/>
                          <a:pt x="89097" y="170799"/>
                          <a:pt x="93579" y="156490"/>
                        </a:cubicBezTo>
                        <a:cubicBezTo>
                          <a:pt x="98063" y="142172"/>
                          <a:pt x="97906" y="130239"/>
                          <a:pt x="97906" y="130239"/>
                        </a:cubicBezTo>
                        <a:lnTo>
                          <a:pt x="65378" y="135434"/>
                        </a:lnTo>
                        <a:cubicBezTo>
                          <a:pt x="65378" y="135434"/>
                          <a:pt x="63243" y="142505"/>
                          <a:pt x="53833" y="148707"/>
                        </a:cubicBezTo>
                        <a:cubicBezTo>
                          <a:pt x="44433" y="154900"/>
                          <a:pt x="27758" y="160215"/>
                          <a:pt x="27758" y="160215"/>
                        </a:cubicBezTo>
                        <a:cubicBezTo>
                          <a:pt x="27758" y="160215"/>
                          <a:pt x="43369" y="151730"/>
                          <a:pt x="51393" y="145758"/>
                        </a:cubicBezTo>
                        <a:cubicBezTo>
                          <a:pt x="59416" y="139796"/>
                          <a:pt x="59851" y="136349"/>
                          <a:pt x="59851" y="136349"/>
                        </a:cubicBezTo>
                        <a:lnTo>
                          <a:pt x="0" y="132088"/>
                        </a:lnTo>
                        <a:cubicBezTo>
                          <a:pt x="0" y="132088"/>
                          <a:pt x="41882" y="131117"/>
                          <a:pt x="63262" y="129277"/>
                        </a:cubicBezTo>
                        <a:cubicBezTo>
                          <a:pt x="79400" y="127891"/>
                          <a:pt x="85353" y="126393"/>
                          <a:pt x="85353" y="126393"/>
                        </a:cubicBezTo>
                        <a:cubicBezTo>
                          <a:pt x="85353" y="126393"/>
                          <a:pt x="82488" y="121162"/>
                          <a:pt x="75925" y="115265"/>
                        </a:cubicBezTo>
                        <a:cubicBezTo>
                          <a:pt x="69362" y="109377"/>
                          <a:pt x="59739" y="103904"/>
                          <a:pt x="59739" y="103904"/>
                        </a:cubicBezTo>
                        <a:cubicBezTo>
                          <a:pt x="59739" y="103904"/>
                          <a:pt x="71821" y="107140"/>
                          <a:pt x="79937" y="112122"/>
                        </a:cubicBezTo>
                        <a:cubicBezTo>
                          <a:pt x="88043" y="117104"/>
                          <a:pt x="92175" y="123842"/>
                          <a:pt x="92175" y="123842"/>
                        </a:cubicBezTo>
                        <a:lnTo>
                          <a:pt x="120774" y="118980"/>
                        </a:lnTo>
                        <a:cubicBezTo>
                          <a:pt x="120774" y="118980"/>
                          <a:pt x="114081" y="108591"/>
                          <a:pt x="108119" y="100235"/>
                        </a:cubicBezTo>
                        <a:cubicBezTo>
                          <a:pt x="102158" y="91869"/>
                          <a:pt x="93922" y="84632"/>
                          <a:pt x="93922" y="84632"/>
                        </a:cubicBezTo>
                        <a:cubicBezTo>
                          <a:pt x="93922" y="84632"/>
                          <a:pt x="80085" y="86915"/>
                          <a:pt x="64704" y="85381"/>
                        </a:cubicBezTo>
                        <a:cubicBezTo>
                          <a:pt x="49332" y="83855"/>
                          <a:pt x="32407" y="78513"/>
                          <a:pt x="32407" y="78513"/>
                        </a:cubicBezTo>
                        <a:cubicBezTo>
                          <a:pt x="32407" y="78513"/>
                          <a:pt x="49470" y="80630"/>
                          <a:pt x="63446" y="80815"/>
                        </a:cubicBezTo>
                        <a:cubicBezTo>
                          <a:pt x="77422" y="81000"/>
                          <a:pt x="88302" y="79252"/>
                          <a:pt x="88302" y="79252"/>
                        </a:cubicBezTo>
                        <a:cubicBezTo>
                          <a:pt x="88302" y="79252"/>
                          <a:pt x="85963" y="72874"/>
                          <a:pt x="72292" y="59277"/>
                        </a:cubicBezTo>
                        <a:cubicBezTo>
                          <a:pt x="54489" y="41558"/>
                          <a:pt x="16148" y="9400"/>
                          <a:pt x="16148" y="940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45" name="Google Shape;1545;p4"/>
                <p:cNvGrpSpPr/>
                <p:nvPr/>
              </p:nvGrpSpPr>
              <p:grpSpPr>
                <a:xfrm>
                  <a:off x="7077534" y="4081969"/>
                  <a:ext cx="168275" cy="112426"/>
                  <a:chOff x="7077534" y="4081969"/>
                  <a:chExt cx="168275" cy="112426"/>
                </a:xfrm>
              </p:grpSpPr>
              <p:sp>
                <p:nvSpPr>
                  <p:cNvPr id="1546" name="Google Shape;1546;p4"/>
                  <p:cNvSpPr/>
                  <p:nvPr/>
                </p:nvSpPr>
                <p:spPr>
                  <a:xfrm>
                    <a:off x="7077534" y="4081969"/>
                    <a:ext cx="168275" cy="112426"/>
                  </a:xfrm>
                  <a:custGeom>
                    <a:avLst/>
                    <a:gdLst/>
                    <a:ahLst/>
                    <a:cxnLst/>
                    <a:rect l="l" t="t" r="r" b="b"/>
                    <a:pathLst>
                      <a:path w="168275" h="112426" extrusionOk="0">
                        <a:moveTo>
                          <a:pt x="103119" y="87636"/>
                        </a:moveTo>
                        <a:cubicBezTo>
                          <a:pt x="103119" y="87636"/>
                          <a:pt x="94375" y="104579"/>
                          <a:pt x="76119" y="109368"/>
                        </a:cubicBezTo>
                        <a:cubicBezTo>
                          <a:pt x="47372" y="116892"/>
                          <a:pt x="34118" y="108166"/>
                          <a:pt x="34118" y="108166"/>
                        </a:cubicBezTo>
                        <a:cubicBezTo>
                          <a:pt x="34118" y="108166"/>
                          <a:pt x="54665" y="102759"/>
                          <a:pt x="45662" y="91805"/>
                        </a:cubicBezTo>
                        <a:cubicBezTo>
                          <a:pt x="40985" y="86111"/>
                          <a:pt x="26556" y="82312"/>
                          <a:pt x="26556" y="82312"/>
                        </a:cubicBezTo>
                        <a:cubicBezTo>
                          <a:pt x="26556" y="82312"/>
                          <a:pt x="25392" y="74492"/>
                          <a:pt x="18746" y="68983"/>
                        </a:cubicBezTo>
                        <a:cubicBezTo>
                          <a:pt x="12109" y="63474"/>
                          <a:pt x="0" y="60276"/>
                          <a:pt x="0" y="60276"/>
                        </a:cubicBezTo>
                        <a:cubicBezTo>
                          <a:pt x="0" y="60276"/>
                          <a:pt x="8615" y="55534"/>
                          <a:pt x="19605" y="53584"/>
                        </a:cubicBezTo>
                        <a:cubicBezTo>
                          <a:pt x="30605" y="51624"/>
                          <a:pt x="43971" y="52447"/>
                          <a:pt x="43971" y="52447"/>
                        </a:cubicBezTo>
                        <a:cubicBezTo>
                          <a:pt x="43971" y="52447"/>
                          <a:pt x="39100" y="48648"/>
                          <a:pt x="35217" y="44793"/>
                        </a:cubicBezTo>
                        <a:cubicBezTo>
                          <a:pt x="31326" y="40930"/>
                          <a:pt x="28423" y="37010"/>
                          <a:pt x="28423" y="37010"/>
                        </a:cubicBezTo>
                        <a:cubicBezTo>
                          <a:pt x="28423" y="37010"/>
                          <a:pt x="33739" y="35550"/>
                          <a:pt x="38915" y="35282"/>
                        </a:cubicBezTo>
                        <a:cubicBezTo>
                          <a:pt x="44100" y="35014"/>
                          <a:pt x="49147" y="35920"/>
                          <a:pt x="49147" y="35920"/>
                        </a:cubicBezTo>
                        <a:cubicBezTo>
                          <a:pt x="49147" y="35920"/>
                          <a:pt x="45847" y="25308"/>
                          <a:pt x="44858" y="16333"/>
                        </a:cubicBezTo>
                        <a:cubicBezTo>
                          <a:pt x="43878" y="7349"/>
                          <a:pt x="45191" y="0"/>
                          <a:pt x="45191" y="0"/>
                        </a:cubicBezTo>
                        <a:cubicBezTo>
                          <a:pt x="45191" y="0"/>
                          <a:pt x="59139" y="4289"/>
                          <a:pt x="69852" y="9410"/>
                        </a:cubicBezTo>
                        <a:cubicBezTo>
                          <a:pt x="80575" y="14521"/>
                          <a:pt x="88071" y="20465"/>
                          <a:pt x="88071" y="20465"/>
                        </a:cubicBezTo>
                        <a:cubicBezTo>
                          <a:pt x="88071" y="20465"/>
                          <a:pt x="89522" y="17294"/>
                          <a:pt x="91916" y="14900"/>
                        </a:cubicBezTo>
                        <a:cubicBezTo>
                          <a:pt x="94310" y="12506"/>
                          <a:pt x="97638" y="10889"/>
                          <a:pt x="97638" y="10889"/>
                        </a:cubicBezTo>
                        <a:cubicBezTo>
                          <a:pt x="97638" y="10889"/>
                          <a:pt x="103757" y="16379"/>
                          <a:pt x="106752" y="22535"/>
                        </a:cubicBezTo>
                        <a:cubicBezTo>
                          <a:pt x="109746" y="28691"/>
                          <a:pt x="109617" y="35513"/>
                          <a:pt x="109617" y="35513"/>
                        </a:cubicBezTo>
                        <a:cubicBezTo>
                          <a:pt x="109617" y="35513"/>
                          <a:pt x="117751" y="26140"/>
                          <a:pt x="127207" y="20419"/>
                        </a:cubicBezTo>
                        <a:cubicBezTo>
                          <a:pt x="136663" y="14688"/>
                          <a:pt x="147432" y="12617"/>
                          <a:pt x="147432" y="12617"/>
                        </a:cubicBezTo>
                        <a:cubicBezTo>
                          <a:pt x="147432" y="12617"/>
                          <a:pt x="143420" y="22850"/>
                          <a:pt x="145241" y="30522"/>
                        </a:cubicBezTo>
                        <a:cubicBezTo>
                          <a:pt x="147071" y="38184"/>
                          <a:pt x="154734" y="43296"/>
                          <a:pt x="154734" y="43296"/>
                        </a:cubicBezTo>
                        <a:cubicBezTo>
                          <a:pt x="154734" y="43296"/>
                          <a:pt x="138965" y="50848"/>
                          <a:pt x="153884" y="65129"/>
                        </a:cubicBezTo>
                        <a:cubicBezTo>
                          <a:pt x="159790" y="70786"/>
                          <a:pt x="168276" y="69889"/>
                          <a:pt x="168276" y="69889"/>
                        </a:cubicBezTo>
                        <a:cubicBezTo>
                          <a:pt x="168276" y="69889"/>
                          <a:pt x="162166" y="80510"/>
                          <a:pt x="145944" y="85261"/>
                        </a:cubicBezTo>
                        <a:cubicBezTo>
                          <a:pt x="129721" y="90012"/>
                          <a:pt x="103119" y="87636"/>
                          <a:pt x="103119" y="876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7" name="Google Shape;1547;p4"/>
                  <p:cNvSpPr/>
                  <p:nvPr/>
                </p:nvSpPr>
                <p:spPr>
                  <a:xfrm>
                    <a:off x="7101114" y="4092506"/>
                    <a:ext cx="120838" cy="100068"/>
                  </a:xfrm>
                  <a:custGeom>
                    <a:avLst/>
                    <a:gdLst/>
                    <a:ahLst/>
                    <a:cxnLst/>
                    <a:rect l="l" t="t" r="r" b="b"/>
                    <a:pathLst>
                      <a:path w="120838" h="100068" extrusionOk="0">
                        <a:moveTo>
                          <a:pt x="30864" y="0"/>
                        </a:moveTo>
                        <a:cubicBezTo>
                          <a:pt x="30864" y="0"/>
                          <a:pt x="52262" y="22147"/>
                          <a:pt x="59222" y="33942"/>
                        </a:cubicBezTo>
                        <a:cubicBezTo>
                          <a:pt x="63104" y="40523"/>
                          <a:pt x="64888" y="45015"/>
                          <a:pt x="64888" y="45015"/>
                        </a:cubicBezTo>
                        <a:cubicBezTo>
                          <a:pt x="64888" y="45015"/>
                          <a:pt x="66561" y="42251"/>
                          <a:pt x="68336" y="34884"/>
                        </a:cubicBezTo>
                        <a:cubicBezTo>
                          <a:pt x="70111" y="27508"/>
                          <a:pt x="71997" y="15519"/>
                          <a:pt x="71997" y="15519"/>
                        </a:cubicBezTo>
                        <a:cubicBezTo>
                          <a:pt x="71997" y="15519"/>
                          <a:pt x="73485" y="26917"/>
                          <a:pt x="72320" y="35106"/>
                        </a:cubicBezTo>
                        <a:cubicBezTo>
                          <a:pt x="71155" y="43305"/>
                          <a:pt x="67347" y="48306"/>
                          <a:pt x="67347" y="48306"/>
                        </a:cubicBezTo>
                        <a:cubicBezTo>
                          <a:pt x="67347" y="48306"/>
                          <a:pt x="71506" y="53990"/>
                          <a:pt x="74104" y="59693"/>
                        </a:cubicBezTo>
                        <a:cubicBezTo>
                          <a:pt x="76692" y="65397"/>
                          <a:pt x="77718" y="71109"/>
                          <a:pt x="77718" y="71109"/>
                        </a:cubicBezTo>
                        <a:lnTo>
                          <a:pt x="89411" y="58196"/>
                        </a:lnTo>
                        <a:cubicBezTo>
                          <a:pt x="89411" y="58196"/>
                          <a:pt x="85751" y="55146"/>
                          <a:pt x="84456" y="48980"/>
                        </a:cubicBezTo>
                        <a:cubicBezTo>
                          <a:pt x="83163" y="42815"/>
                          <a:pt x="84226" y="33544"/>
                          <a:pt x="84226" y="33544"/>
                        </a:cubicBezTo>
                        <a:cubicBezTo>
                          <a:pt x="84226" y="33544"/>
                          <a:pt x="85778" y="42159"/>
                          <a:pt x="87387" y="47483"/>
                        </a:cubicBezTo>
                        <a:cubicBezTo>
                          <a:pt x="89004" y="52798"/>
                          <a:pt x="90677" y="54813"/>
                          <a:pt x="90677" y="54813"/>
                        </a:cubicBezTo>
                        <a:lnTo>
                          <a:pt x="98738" y="41466"/>
                        </a:lnTo>
                        <a:lnTo>
                          <a:pt x="107999" y="23534"/>
                        </a:lnTo>
                        <a:lnTo>
                          <a:pt x="102278" y="41937"/>
                        </a:lnTo>
                        <a:cubicBezTo>
                          <a:pt x="102278" y="41937"/>
                          <a:pt x="105337" y="42482"/>
                          <a:pt x="109978" y="40421"/>
                        </a:cubicBezTo>
                        <a:cubicBezTo>
                          <a:pt x="114627" y="38351"/>
                          <a:pt x="120839" y="33683"/>
                          <a:pt x="120839" y="33683"/>
                        </a:cubicBezTo>
                        <a:cubicBezTo>
                          <a:pt x="120839" y="33683"/>
                          <a:pt x="115709" y="39525"/>
                          <a:pt x="110652" y="42381"/>
                        </a:cubicBezTo>
                        <a:cubicBezTo>
                          <a:pt x="105605" y="45237"/>
                          <a:pt x="100632" y="45098"/>
                          <a:pt x="100632" y="45098"/>
                        </a:cubicBezTo>
                        <a:lnTo>
                          <a:pt x="94005" y="55701"/>
                        </a:lnTo>
                        <a:lnTo>
                          <a:pt x="90622" y="61893"/>
                        </a:lnTo>
                        <a:cubicBezTo>
                          <a:pt x="90622" y="61893"/>
                          <a:pt x="95207" y="62762"/>
                          <a:pt x="102694" y="61487"/>
                        </a:cubicBezTo>
                        <a:cubicBezTo>
                          <a:pt x="110181" y="60211"/>
                          <a:pt x="120571" y="56773"/>
                          <a:pt x="120571" y="56773"/>
                        </a:cubicBezTo>
                        <a:cubicBezTo>
                          <a:pt x="120571" y="56773"/>
                          <a:pt x="112251" y="61866"/>
                          <a:pt x="104228" y="63983"/>
                        </a:cubicBezTo>
                        <a:cubicBezTo>
                          <a:pt x="96205" y="66090"/>
                          <a:pt x="88487" y="65221"/>
                          <a:pt x="88487" y="65221"/>
                        </a:cubicBezTo>
                        <a:lnTo>
                          <a:pt x="79317" y="74492"/>
                        </a:lnTo>
                        <a:cubicBezTo>
                          <a:pt x="79317" y="74492"/>
                          <a:pt x="80676" y="77811"/>
                          <a:pt x="81868" y="83920"/>
                        </a:cubicBezTo>
                        <a:cubicBezTo>
                          <a:pt x="83070" y="90030"/>
                          <a:pt x="84124" y="98931"/>
                          <a:pt x="84124" y="98931"/>
                        </a:cubicBezTo>
                        <a:lnTo>
                          <a:pt x="74797" y="100069"/>
                        </a:lnTo>
                        <a:cubicBezTo>
                          <a:pt x="74797" y="100069"/>
                          <a:pt x="76415" y="91897"/>
                          <a:pt x="76184" y="85483"/>
                        </a:cubicBezTo>
                        <a:cubicBezTo>
                          <a:pt x="75953" y="79068"/>
                          <a:pt x="73873" y="74409"/>
                          <a:pt x="73873" y="74409"/>
                        </a:cubicBezTo>
                        <a:lnTo>
                          <a:pt x="61108" y="71802"/>
                        </a:lnTo>
                        <a:cubicBezTo>
                          <a:pt x="61108" y="71802"/>
                          <a:pt x="59019" y="77903"/>
                          <a:pt x="52604" y="82765"/>
                        </a:cubicBezTo>
                        <a:cubicBezTo>
                          <a:pt x="46189" y="87627"/>
                          <a:pt x="36067" y="92452"/>
                          <a:pt x="36067" y="92452"/>
                        </a:cubicBezTo>
                        <a:cubicBezTo>
                          <a:pt x="36067" y="92452"/>
                          <a:pt x="45117" y="86860"/>
                          <a:pt x="50238" y="81489"/>
                        </a:cubicBezTo>
                        <a:cubicBezTo>
                          <a:pt x="55349" y="76128"/>
                          <a:pt x="57346" y="70823"/>
                          <a:pt x="57346" y="70823"/>
                        </a:cubicBezTo>
                        <a:lnTo>
                          <a:pt x="37491" y="66173"/>
                        </a:lnTo>
                        <a:cubicBezTo>
                          <a:pt x="37491" y="66173"/>
                          <a:pt x="35014" y="68845"/>
                          <a:pt x="28451" y="69566"/>
                        </a:cubicBezTo>
                        <a:cubicBezTo>
                          <a:pt x="21888" y="70296"/>
                          <a:pt x="11249" y="69085"/>
                          <a:pt x="11249" y="69085"/>
                        </a:cubicBezTo>
                        <a:cubicBezTo>
                          <a:pt x="11249" y="69085"/>
                          <a:pt x="21823" y="68669"/>
                          <a:pt x="27545" y="67744"/>
                        </a:cubicBezTo>
                        <a:cubicBezTo>
                          <a:pt x="33257" y="66829"/>
                          <a:pt x="34108" y="65397"/>
                          <a:pt x="34108" y="65397"/>
                        </a:cubicBezTo>
                        <a:lnTo>
                          <a:pt x="0" y="50737"/>
                        </a:lnTo>
                        <a:cubicBezTo>
                          <a:pt x="0" y="50737"/>
                          <a:pt x="24559" y="59250"/>
                          <a:pt x="37343" y="63003"/>
                        </a:cubicBezTo>
                        <a:cubicBezTo>
                          <a:pt x="46984" y="65840"/>
                          <a:pt x="50709" y="66451"/>
                          <a:pt x="50709" y="66451"/>
                        </a:cubicBezTo>
                        <a:cubicBezTo>
                          <a:pt x="50709" y="66451"/>
                          <a:pt x="49951" y="63530"/>
                          <a:pt x="47160" y="59518"/>
                        </a:cubicBezTo>
                        <a:cubicBezTo>
                          <a:pt x="44368" y="55515"/>
                          <a:pt x="39719" y="51051"/>
                          <a:pt x="39719" y="51051"/>
                        </a:cubicBezTo>
                        <a:cubicBezTo>
                          <a:pt x="39719" y="51051"/>
                          <a:pt x="46198" y="55053"/>
                          <a:pt x="50053" y="58991"/>
                        </a:cubicBezTo>
                        <a:cubicBezTo>
                          <a:pt x="53898" y="62919"/>
                          <a:pt x="55127" y="66774"/>
                          <a:pt x="55127" y="66774"/>
                        </a:cubicBezTo>
                        <a:lnTo>
                          <a:pt x="72634" y="70739"/>
                        </a:lnTo>
                        <a:cubicBezTo>
                          <a:pt x="72634" y="70739"/>
                          <a:pt x="70555" y="64722"/>
                          <a:pt x="68549" y="59758"/>
                        </a:cubicBezTo>
                        <a:cubicBezTo>
                          <a:pt x="66534" y="54794"/>
                          <a:pt x="63003" y="49831"/>
                          <a:pt x="63003" y="49831"/>
                        </a:cubicBezTo>
                        <a:cubicBezTo>
                          <a:pt x="63003" y="49831"/>
                          <a:pt x="54545" y="47890"/>
                          <a:pt x="45856" y="43924"/>
                        </a:cubicBezTo>
                        <a:cubicBezTo>
                          <a:pt x="37168" y="39968"/>
                          <a:pt x="28247" y="33997"/>
                          <a:pt x="28247" y="33997"/>
                        </a:cubicBezTo>
                        <a:cubicBezTo>
                          <a:pt x="28247" y="33997"/>
                          <a:pt x="37815" y="38572"/>
                          <a:pt x="45921" y="41641"/>
                        </a:cubicBezTo>
                        <a:cubicBezTo>
                          <a:pt x="54027" y="44710"/>
                          <a:pt x="60673" y="46263"/>
                          <a:pt x="60673" y="46263"/>
                        </a:cubicBezTo>
                        <a:cubicBezTo>
                          <a:pt x="60673" y="46263"/>
                          <a:pt x="60424" y="42945"/>
                          <a:pt x="54841" y="34016"/>
                        </a:cubicBezTo>
                        <a:cubicBezTo>
                          <a:pt x="47575" y="22396"/>
                          <a:pt x="30864" y="0"/>
                          <a:pt x="3086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48" name="Google Shape;1548;p4"/>
                <p:cNvGrpSpPr/>
                <p:nvPr/>
              </p:nvGrpSpPr>
              <p:grpSpPr>
                <a:xfrm>
                  <a:off x="7760173" y="5117266"/>
                  <a:ext cx="181643" cy="134893"/>
                  <a:chOff x="7760173" y="5117266"/>
                  <a:chExt cx="181643" cy="134893"/>
                </a:xfrm>
              </p:grpSpPr>
              <p:sp>
                <p:nvSpPr>
                  <p:cNvPr id="1549" name="Google Shape;1549;p4"/>
                  <p:cNvSpPr/>
                  <p:nvPr/>
                </p:nvSpPr>
                <p:spPr>
                  <a:xfrm>
                    <a:off x="7760173" y="5117266"/>
                    <a:ext cx="181643" cy="134893"/>
                  </a:xfrm>
                  <a:custGeom>
                    <a:avLst/>
                    <a:gdLst/>
                    <a:ahLst/>
                    <a:cxnLst/>
                    <a:rect l="l" t="t" r="r" b="b"/>
                    <a:pathLst>
                      <a:path w="181643" h="134893" extrusionOk="0">
                        <a:moveTo>
                          <a:pt x="51201" y="35861"/>
                        </a:moveTo>
                        <a:cubicBezTo>
                          <a:pt x="51201" y="35861"/>
                          <a:pt x="22011" y="31137"/>
                          <a:pt x="10419" y="41212"/>
                        </a:cubicBezTo>
                        <a:cubicBezTo>
                          <a:pt x="-7827" y="57084"/>
                          <a:pt x="3441" y="72353"/>
                          <a:pt x="3441" y="72353"/>
                        </a:cubicBezTo>
                        <a:cubicBezTo>
                          <a:pt x="3441" y="72353"/>
                          <a:pt x="16529" y="61031"/>
                          <a:pt x="32298" y="74683"/>
                        </a:cubicBezTo>
                        <a:cubicBezTo>
                          <a:pt x="40479" y="81772"/>
                          <a:pt x="43547" y="94686"/>
                          <a:pt x="43547" y="94686"/>
                        </a:cubicBezTo>
                        <a:cubicBezTo>
                          <a:pt x="43547" y="94686"/>
                          <a:pt x="55925" y="100629"/>
                          <a:pt x="63402" y="109022"/>
                        </a:cubicBezTo>
                        <a:cubicBezTo>
                          <a:pt x="70880" y="117415"/>
                          <a:pt x="73468" y="128257"/>
                          <a:pt x="73468" y="128257"/>
                        </a:cubicBezTo>
                        <a:cubicBezTo>
                          <a:pt x="73468" y="128257"/>
                          <a:pt x="82943" y="125124"/>
                          <a:pt x="88433" y="118450"/>
                        </a:cubicBezTo>
                        <a:cubicBezTo>
                          <a:pt x="93924" y="111777"/>
                          <a:pt x="95440" y="101572"/>
                          <a:pt x="95440" y="101572"/>
                        </a:cubicBezTo>
                        <a:cubicBezTo>
                          <a:pt x="95440" y="101572"/>
                          <a:pt x="100524" y="107571"/>
                          <a:pt x="105931" y="112904"/>
                        </a:cubicBezTo>
                        <a:cubicBezTo>
                          <a:pt x="111329" y="118228"/>
                          <a:pt x="117051" y="122887"/>
                          <a:pt x="117051" y="122887"/>
                        </a:cubicBezTo>
                        <a:cubicBezTo>
                          <a:pt x="117051" y="122887"/>
                          <a:pt x="120517" y="119994"/>
                          <a:pt x="122061" y="116426"/>
                        </a:cubicBezTo>
                        <a:cubicBezTo>
                          <a:pt x="123595" y="112858"/>
                          <a:pt x="123198" y="108615"/>
                          <a:pt x="123198" y="108615"/>
                        </a:cubicBezTo>
                        <a:cubicBezTo>
                          <a:pt x="123198" y="108615"/>
                          <a:pt x="139614" y="117914"/>
                          <a:pt x="153895" y="124486"/>
                        </a:cubicBezTo>
                        <a:cubicBezTo>
                          <a:pt x="168166" y="131058"/>
                          <a:pt x="180312" y="134894"/>
                          <a:pt x="180312" y="134894"/>
                        </a:cubicBezTo>
                        <a:cubicBezTo>
                          <a:pt x="180312" y="134894"/>
                          <a:pt x="176347" y="122028"/>
                          <a:pt x="170367" y="110935"/>
                        </a:cubicBezTo>
                        <a:cubicBezTo>
                          <a:pt x="164386" y="99852"/>
                          <a:pt x="156391" y="90554"/>
                          <a:pt x="156391" y="90554"/>
                        </a:cubicBezTo>
                        <a:cubicBezTo>
                          <a:pt x="156391" y="90554"/>
                          <a:pt x="161817" y="91570"/>
                          <a:pt x="166188" y="91404"/>
                        </a:cubicBezTo>
                        <a:cubicBezTo>
                          <a:pt x="170561" y="91238"/>
                          <a:pt x="173870" y="89888"/>
                          <a:pt x="173870" y="89888"/>
                        </a:cubicBezTo>
                        <a:cubicBezTo>
                          <a:pt x="173870" y="89888"/>
                          <a:pt x="166309" y="81874"/>
                          <a:pt x="157010" y="75700"/>
                        </a:cubicBezTo>
                        <a:cubicBezTo>
                          <a:pt x="147711" y="69516"/>
                          <a:pt x="136684" y="65162"/>
                          <a:pt x="136684" y="65162"/>
                        </a:cubicBezTo>
                        <a:cubicBezTo>
                          <a:pt x="136684" y="65162"/>
                          <a:pt x="153535" y="65393"/>
                          <a:pt x="164775" y="62297"/>
                        </a:cubicBezTo>
                        <a:cubicBezTo>
                          <a:pt x="176014" y="59191"/>
                          <a:pt x="181643" y="52758"/>
                          <a:pt x="181643" y="52758"/>
                        </a:cubicBezTo>
                        <a:cubicBezTo>
                          <a:pt x="181643" y="52758"/>
                          <a:pt x="164284" y="48986"/>
                          <a:pt x="152305" y="42664"/>
                        </a:cubicBezTo>
                        <a:cubicBezTo>
                          <a:pt x="140316" y="36341"/>
                          <a:pt x="133707" y="27477"/>
                          <a:pt x="133707" y="27477"/>
                        </a:cubicBezTo>
                        <a:cubicBezTo>
                          <a:pt x="133707" y="27477"/>
                          <a:pt x="118169" y="33947"/>
                          <a:pt x="98296" y="13852"/>
                        </a:cubicBezTo>
                        <a:cubicBezTo>
                          <a:pt x="90421" y="5885"/>
                          <a:pt x="93675" y="338"/>
                          <a:pt x="93675" y="338"/>
                        </a:cubicBezTo>
                        <a:cubicBezTo>
                          <a:pt x="93675" y="338"/>
                          <a:pt x="75234" y="-2167"/>
                          <a:pt x="64123" y="6457"/>
                        </a:cubicBezTo>
                        <a:cubicBezTo>
                          <a:pt x="53022" y="15082"/>
                          <a:pt x="51201" y="35861"/>
                          <a:pt x="51201" y="358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0" name="Google Shape;1550;p4"/>
                  <p:cNvSpPr/>
                  <p:nvPr/>
                </p:nvSpPr>
                <p:spPr>
                  <a:xfrm>
                    <a:off x="7773319" y="5135583"/>
                    <a:ext cx="152127" cy="103026"/>
                  </a:xfrm>
                  <a:custGeom>
                    <a:avLst/>
                    <a:gdLst/>
                    <a:ahLst/>
                    <a:cxnLst/>
                    <a:rect l="l" t="t" r="r" b="b"/>
                    <a:pathLst>
                      <a:path w="152127" h="103026" extrusionOk="0">
                        <a:moveTo>
                          <a:pt x="152127" y="103027"/>
                        </a:moveTo>
                        <a:cubicBezTo>
                          <a:pt x="152127" y="103027"/>
                          <a:pt x="120931" y="73106"/>
                          <a:pt x="103387" y="60387"/>
                        </a:cubicBezTo>
                        <a:cubicBezTo>
                          <a:pt x="93599" y="53288"/>
                          <a:pt x="86712" y="49064"/>
                          <a:pt x="86712" y="49064"/>
                        </a:cubicBezTo>
                        <a:cubicBezTo>
                          <a:pt x="86712" y="49064"/>
                          <a:pt x="91528" y="49655"/>
                          <a:pt x="103803" y="53187"/>
                        </a:cubicBezTo>
                        <a:cubicBezTo>
                          <a:pt x="116079" y="56708"/>
                          <a:pt x="135813" y="63160"/>
                          <a:pt x="135813" y="63160"/>
                        </a:cubicBezTo>
                        <a:cubicBezTo>
                          <a:pt x="135813" y="63160"/>
                          <a:pt x="117742" y="54656"/>
                          <a:pt x="104274" y="50155"/>
                        </a:cubicBezTo>
                        <a:cubicBezTo>
                          <a:pt x="90807" y="45653"/>
                          <a:pt x="81933" y="45145"/>
                          <a:pt x="81933" y="45145"/>
                        </a:cubicBezTo>
                        <a:cubicBezTo>
                          <a:pt x="81933" y="45145"/>
                          <a:pt x="73642" y="38425"/>
                          <a:pt x="64990" y="32832"/>
                        </a:cubicBezTo>
                        <a:cubicBezTo>
                          <a:pt x="56339" y="27240"/>
                          <a:pt x="47336" y="22776"/>
                          <a:pt x="47336" y="22776"/>
                        </a:cubicBezTo>
                        <a:lnTo>
                          <a:pt x="70647" y="22739"/>
                        </a:lnTo>
                        <a:cubicBezTo>
                          <a:pt x="70647" y="22739"/>
                          <a:pt x="74798" y="27379"/>
                          <a:pt x="84466" y="32333"/>
                        </a:cubicBezTo>
                        <a:cubicBezTo>
                          <a:pt x="94135" y="37288"/>
                          <a:pt x="109331" y="42566"/>
                          <a:pt x="109331" y="42566"/>
                        </a:cubicBezTo>
                        <a:cubicBezTo>
                          <a:pt x="109331" y="42566"/>
                          <a:pt x="95752" y="35828"/>
                          <a:pt x="87516" y="31187"/>
                        </a:cubicBezTo>
                        <a:cubicBezTo>
                          <a:pt x="79281" y="26556"/>
                          <a:pt x="76378" y="24033"/>
                          <a:pt x="76378" y="24033"/>
                        </a:cubicBezTo>
                        <a:lnTo>
                          <a:pt x="99625" y="26908"/>
                        </a:lnTo>
                        <a:lnTo>
                          <a:pt x="130516" y="31908"/>
                        </a:lnTo>
                        <a:lnTo>
                          <a:pt x="99625" y="24051"/>
                        </a:lnTo>
                        <a:cubicBezTo>
                          <a:pt x="99625" y="24051"/>
                          <a:pt x="99385" y="21472"/>
                          <a:pt x="103702" y="19467"/>
                        </a:cubicBezTo>
                        <a:cubicBezTo>
                          <a:pt x="108018" y="17461"/>
                          <a:pt x="116874" y="16009"/>
                          <a:pt x="116874" y="16009"/>
                        </a:cubicBezTo>
                        <a:cubicBezTo>
                          <a:pt x="116874" y="16009"/>
                          <a:pt x="106355" y="15908"/>
                          <a:pt x="100679" y="17701"/>
                        </a:cubicBezTo>
                        <a:cubicBezTo>
                          <a:pt x="95003" y="19485"/>
                          <a:pt x="94162" y="23173"/>
                          <a:pt x="94162" y="23173"/>
                        </a:cubicBezTo>
                        <a:lnTo>
                          <a:pt x="75667" y="21048"/>
                        </a:lnTo>
                        <a:lnTo>
                          <a:pt x="64953" y="19457"/>
                        </a:lnTo>
                        <a:cubicBezTo>
                          <a:pt x="64953" y="19457"/>
                          <a:pt x="64509" y="15575"/>
                          <a:pt x="68161" y="10991"/>
                        </a:cubicBezTo>
                        <a:cubicBezTo>
                          <a:pt x="71812" y="6415"/>
                          <a:pt x="79558" y="1137"/>
                          <a:pt x="79558" y="1137"/>
                        </a:cubicBezTo>
                        <a:cubicBezTo>
                          <a:pt x="79558" y="1137"/>
                          <a:pt x="69575" y="3836"/>
                          <a:pt x="64463" y="8254"/>
                        </a:cubicBezTo>
                        <a:cubicBezTo>
                          <a:pt x="59352" y="12682"/>
                          <a:pt x="59121" y="18829"/>
                          <a:pt x="59121" y="18829"/>
                        </a:cubicBezTo>
                        <a:lnTo>
                          <a:pt x="42215" y="19402"/>
                        </a:lnTo>
                        <a:cubicBezTo>
                          <a:pt x="42215" y="19402"/>
                          <a:pt x="37159" y="16268"/>
                          <a:pt x="27555" y="11415"/>
                        </a:cubicBezTo>
                        <a:cubicBezTo>
                          <a:pt x="17951" y="6563"/>
                          <a:pt x="3809" y="0"/>
                          <a:pt x="3809" y="0"/>
                        </a:cubicBezTo>
                        <a:lnTo>
                          <a:pt x="0" y="5999"/>
                        </a:lnTo>
                        <a:cubicBezTo>
                          <a:pt x="0" y="5999"/>
                          <a:pt x="13523" y="10149"/>
                          <a:pt x="23820" y="14503"/>
                        </a:cubicBezTo>
                        <a:cubicBezTo>
                          <a:pt x="34127" y="18857"/>
                          <a:pt x="41198" y="23395"/>
                          <a:pt x="41198" y="23395"/>
                        </a:cubicBezTo>
                        <a:lnTo>
                          <a:pt x="42704" y="34330"/>
                        </a:lnTo>
                        <a:cubicBezTo>
                          <a:pt x="42704" y="34330"/>
                          <a:pt x="32408" y="31862"/>
                          <a:pt x="23201" y="33322"/>
                        </a:cubicBezTo>
                        <a:cubicBezTo>
                          <a:pt x="14004" y="34792"/>
                          <a:pt x="4067" y="38961"/>
                          <a:pt x="4067" y="38961"/>
                        </a:cubicBezTo>
                        <a:cubicBezTo>
                          <a:pt x="4067" y="38961"/>
                          <a:pt x="15011" y="36068"/>
                          <a:pt x="24754" y="35864"/>
                        </a:cubicBezTo>
                        <a:cubicBezTo>
                          <a:pt x="34487" y="35670"/>
                          <a:pt x="43472" y="37685"/>
                          <a:pt x="43472" y="37685"/>
                        </a:cubicBezTo>
                        <a:lnTo>
                          <a:pt x="46762" y="55072"/>
                        </a:lnTo>
                        <a:cubicBezTo>
                          <a:pt x="46762" y="55072"/>
                          <a:pt x="41938" y="55127"/>
                          <a:pt x="39377" y="59398"/>
                        </a:cubicBezTo>
                        <a:cubicBezTo>
                          <a:pt x="36807" y="63668"/>
                          <a:pt x="36502" y="72144"/>
                          <a:pt x="36502" y="72144"/>
                        </a:cubicBezTo>
                        <a:cubicBezTo>
                          <a:pt x="36502" y="72144"/>
                          <a:pt x="39423" y="64768"/>
                          <a:pt x="42122" y="61237"/>
                        </a:cubicBezTo>
                        <a:cubicBezTo>
                          <a:pt x="44821" y="57706"/>
                          <a:pt x="47308" y="58021"/>
                          <a:pt x="47308" y="58021"/>
                        </a:cubicBezTo>
                        <a:lnTo>
                          <a:pt x="63724" y="92249"/>
                        </a:lnTo>
                        <a:cubicBezTo>
                          <a:pt x="63724" y="92249"/>
                          <a:pt x="55202" y="68937"/>
                          <a:pt x="51856" y="57254"/>
                        </a:cubicBezTo>
                        <a:cubicBezTo>
                          <a:pt x="49323" y="48435"/>
                          <a:pt x="49129" y="45339"/>
                          <a:pt x="49129" y="45339"/>
                        </a:cubicBezTo>
                        <a:cubicBezTo>
                          <a:pt x="49129" y="45339"/>
                          <a:pt x="53686" y="47788"/>
                          <a:pt x="59556" y="52419"/>
                        </a:cubicBezTo>
                        <a:cubicBezTo>
                          <a:pt x="65425" y="57050"/>
                          <a:pt x="71646" y="63326"/>
                          <a:pt x="71646" y="63326"/>
                        </a:cubicBezTo>
                        <a:cubicBezTo>
                          <a:pt x="71646" y="63326"/>
                          <a:pt x="66552" y="56033"/>
                          <a:pt x="61025" y="50682"/>
                        </a:cubicBezTo>
                        <a:cubicBezTo>
                          <a:pt x="55497" y="45329"/>
                          <a:pt x="49535" y="41928"/>
                          <a:pt x="49535" y="41928"/>
                        </a:cubicBezTo>
                        <a:lnTo>
                          <a:pt x="46855" y="26686"/>
                        </a:lnTo>
                        <a:cubicBezTo>
                          <a:pt x="46855" y="26686"/>
                          <a:pt x="56126" y="32111"/>
                          <a:pt x="63706" y="36807"/>
                        </a:cubicBezTo>
                        <a:cubicBezTo>
                          <a:pt x="71294" y="41503"/>
                          <a:pt x="78541" y="47289"/>
                          <a:pt x="78541" y="47289"/>
                        </a:cubicBezTo>
                        <a:cubicBezTo>
                          <a:pt x="78541" y="47289"/>
                          <a:pt x="79890" y="54665"/>
                          <a:pt x="84438" y="63530"/>
                        </a:cubicBezTo>
                        <a:cubicBezTo>
                          <a:pt x="88977" y="72394"/>
                          <a:pt x="96723" y="82747"/>
                          <a:pt x="96723" y="82747"/>
                        </a:cubicBezTo>
                        <a:cubicBezTo>
                          <a:pt x="96723" y="82747"/>
                          <a:pt x="91371" y="72838"/>
                          <a:pt x="88136" y="64981"/>
                        </a:cubicBezTo>
                        <a:cubicBezTo>
                          <a:pt x="84910" y="57115"/>
                          <a:pt x="83810" y="51301"/>
                          <a:pt x="83810" y="51301"/>
                        </a:cubicBezTo>
                        <a:cubicBezTo>
                          <a:pt x="83810" y="51301"/>
                          <a:pt x="89106" y="53640"/>
                          <a:pt x="102324" y="63502"/>
                        </a:cubicBezTo>
                        <a:cubicBezTo>
                          <a:pt x="119545" y="76341"/>
                          <a:pt x="152127" y="103027"/>
                          <a:pt x="152127"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51" name="Google Shape;1551;p4"/>
                <p:cNvGrpSpPr/>
                <p:nvPr/>
              </p:nvGrpSpPr>
              <p:grpSpPr>
                <a:xfrm>
                  <a:off x="7180940" y="4187939"/>
                  <a:ext cx="128436" cy="95386"/>
                  <a:chOff x="7180940" y="4187939"/>
                  <a:chExt cx="128436" cy="95386"/>
                </a:xfrm>
              </p:grpSpPr>
              <p:sp>
                <p:nvSpPr>
                  <p:cNvPr id="1552" name="Google Shape;1552;p4"/>
                  <p:cNvSpPr/>
                  <p:nvPr/>
                </p:nvSpPr>
                <p:spPr>
                  <a:xfrm>
                    <a:off x="7180940" y="4187939"/>
                    <a:ext cx="128436" cy="95386"/>
                  </a:xfrm>
                  <a:custGeom>
                    <a:avLst/>
                    <a:gdLst/>
                    <a:ahLst/>
                    <a:cxnLst/>
                    <a:rect l="l" t="t" r="r" b="b"/>
                    <a:pathLst>
                      <a:path w="128436" h="95386" extrusionOk="0">
                        <a:moveTo>
                          <a:pt x="40689" y="19120"/>
                        </a:moveTo>
                        <a:cubicBezTo>
                          <a:pt x="40689" y="19120"/>
                          <a:pt x="21223" y="12973"/>
                          <a:pt x="11314" y="18048"/>
                        </a:cubicBezTo>
                        <a:cubicBezTo>
                          <a:pt x="-4280" y="26034"/>
                          <a:pt x="786" y="36849"/>
                          <a:pt x="786" y="36849"/>
                        </a:cubicBezTo>
                        <a:cubicBezTo>
                          <a:pt x="786" y="36849"/>
                          <a:pt x="11961" y="31155"/>
                          <a:pt x="20456" y="41452"/>
                        </a:cubicBezTo>
                        <a:cubicBezTo>
                          <a:pt x="24864" y="46795"/>
                          <a:pt x="24652" y="55243"/>
                          <a:pt x="24652" y="55243"/>
                        </a:cubicBezTo>
                        <a:cubicBezTo>
                          <a:pt x="24652" y="55243"/>
                          <a:pt x="32185" y="60327"/>
                          <a:pt x="35864" y="66409"/>
                        </a:cubicBezTo>
                        <a:cubicBezTo>
                          <a:pt x="39543" y="72500"/>
                          <a:pt x="39377" y="79590"/>
                          <a:pt x="39377" y="79590"/>
                        </a:cubicBezTo>
                        <a:cubicBezTo>
                          <a:pt x="39377" y="79590"/>
                          <a:pt x="46540" y="78647"/>
                          <a:pt x="51578" y="75061"/>
                        </a:cubicBezTo>
                        <a:cubicBezTo>
                          <a:pt x="56615" y="71465"/>
                          <a:pt x="59527" y="65216"/>
                          <a:pt x="59527" y="65216"/>
                        </a:cubicBezTo>
                        <a:cubicBezTo>
                          <a:pt x="59527" y="65216"/>
                          <a:pt x="61977" y="69533"/>
                          <a:pt x="64768" y="73471"/>
                        </a:cubicBezTo>
                        <a:cubicBezTo>
                          <a:pt x="67560" y="77408"/>
                          <a:pt x="70693" y="80958"/>
                          <a:pt x="70693" y="80958"/>
                        </a:cubicBezTo>
                        <a:cubicBezTo>
                          <a:pt x="70693" y="80958"/>
                          <a:pt x="73642" y="79516"/>
                          <a:pt x="75361" y="77445"/>
                        </a:cubicBezTo>
                        <a:cubicBezTo>
                          <a:pt x="77080" y="75366"/>
                          <a:pt x="77570" y="72658"/>
                          <a:pt x="77570" y="72658"/>
                        </a:cubicBezTo>
                        <a:cubicBezTo>
                          <a:pt x="77570" y="72658"/>
                          <a:pt x="87313" y="80283"/>
                          <a:pt x="96057" y="85968"/>
                        </a:cubicBezTo>
                        <a:cubicBezTo>
                          <a:pt x="104801" y="91653"/>
                          <a:pt x="112556" y="95387"/>
                          <a:pt x="112556" y="95387"/>
                        </a:cubicBezTo>
                        <a:cubicBezTo>
                          <a:pt x="112556" y="95387"/>
                          <a:pt x="112141" y="86864"/>
                          <a:pt x="109996" y="79248"/>
                        </a:cubicBezTo>
                        <a:cubicBezTo>
                          <a:pt x="107852" y="71631"/>
                          <a:pt x="103969" y="64921"/>
                          <a:pt x="103969" y="64921"/>
                        </a:cubicBezTo>
                        <a:cubicBezTo>
                          <a:pt x="103969" y="64921"/>
                          <a:pt x="107565" y="66150"/>
                          <a:pt x="110643" y="66520"/>
                        </a:cubicBezTo>
                        <a:cubicBezTo>
                          <a:pt x="113712" y="66889"/>
                          <a:pt x="116263" y="66400"/>
                          <a:pt x="116263" y="66400"/>
                        </a:cubicBezTo>
                        <a:cubicBezTo>
                          <a:pt x="116263" y="66400"/>
                          <a:pt x="112455" y="60549"/>
                          <a:pt x="107102" y="55659"/>
                        </a:cubicBezTo>
                        <a:cubicBezTo>
                          <a:pt x="101760" y="50760"/>
                          <a:pt x="94874" y="46822"/>
                          <a:pt x="94874" y="46822"/>
                        </a:cubicBezTo>
                        <a:cubicBezTo>
                          <a:pt x="94874" y="46822"/>
                          <a:pt x="106567" y="48809"/>
                          <a:pt x="114950" y="48079"/>
                        </a:cubicBezTo>
                        <a:cubicBezTo>
                          <a:pt x="123343" y="47358"/>
                          <a:pt x="128437" y="43920"/>
                          <a:pt x="128437" y="43920"/>
                        </a:cubicBezTo>
                        <a:cubicBezTo>
                          <a:pt x="128437" y="43920"/>
                          <a:pt x="117030" y="39668"/>
                          <a:pt x="109839" y="34390"/>
                        </a:cubicBezTo>
                        <a:cubicBezTo>
                          <a:pt x="102647" y="29112"/>
                          <a:pt x="99653" y="22826"/>
                          <a:pt x="99653" y="22826"/>
                        </a:cubicBezTo>
                        <a:cubicBezTo>
                          <a:pt x="99653" y="22826"/>
                          <a:pt x="87664" y="25202"/>
                          <a:pt x="77478" y="10413"/>
                        </a:cubicBezTo>
                        <a:cubicBezTo>
                          <a:pt x="73447" y="4552"/>
                          <a:pt x="76720" y="1419"/>
                          <a:pt x="76720" y="1419"/>
                        </a:cubicBezTo>
                        <a:cubicBezTo>
                          <a:pt x="76720" y="1419"/>
                          <a:pt x="64343" y="-2158"/>
                          <a:pt x="55035" y="2047"/>
                        </a:cubicBezTo>
                        <a:cubicBezTo>
                          <a:pt x="45727" y="6262"/>
                          <a:pt x="40689" y="19120"/>
                          <a:pt x="40689" y="191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3" name="Google Shape;1553;p4"/>
                  <p:cNvSpPr/>
                  <p:nvPr/>
                </p:nvSpPr>
                <p:spPr>
                  <a:xfrm>
                    <a:off x="7194065" y="4192307"/>
                    <a:ext cx="91426" cy="80860"/>
                  </a:xfrm>
                  <a:custGeom>
                    <a:avLst/>
                    <a:gdLst/>
                    <a:ahLst/>
                    <a:cxnLst/>
                    <a:rect l="l" t="t" r="r" b="b"/>
                    <a:pathLst>
                      <a:path w="91426" h="80860" extrusionOk="0">
                        <a:moveTo>
                          <a:pt x="91426" y="80861"/>
                        </a:moveTo>
                        <a:cubicBezTo>
                          <a:pt x="91426" y="80861"/>
                          <a:pt x="75149" y="58677"/>
                          <a:pt x="65249" y="48768"/>
                        </a:cubicBezTo>
                        <a:cubicBezTo>
                          <a:pt x="59721" y="43250"/>
                          <a:pt x="55701" y="39848"/>
                          <a:pt x="55701" y="39848"/>
                        </a:cubicBezTo>
                        <a:cubicBezTo>
                          <a:pt x="55701" y="39848"/>
                          <a:pt x="58945" y="40745"/>
                          <a:pt x="66848" y="44294"/>
                        </a:cubicBezTo>
                        <a:cubicBezTo>
                          <a:pt x="74751" y="47844"/>
                          <a:pt x="87322" y="54046"/>
                          <a:pt x="87322" y="54046"/>
                        </a:cubicBezTo>
                        <a:cubicBezTo>
                          <a:pt x="87322" y="54046"/>
                          <a:pt x="76295" y="46734"/>
                          <a:pt x="67735" y="42445"/>
                        </a:cubicBezTo>
                        <a:cubicBezTo>
                          <a:pt x="59176" y="38147"/>
                          <a:pt x="53085" y="36862"/>
                          <a:pt x="53085" y="36862"/>
                        </a:cubicBezTo>
                        <a:cubicBezTo>
                          <a:pt x="53085" y="36862"/>
                          <a:pt x="48537" y="31742"/>
                          <a:pt x="43527" y="27286"/>
                        </a:cubicBezTo>
                        <a:cubicBezTo>
                          <a:pt x="38527" y="22831"/>
                          <a:pt x="33064" y="19041"/>
                          <a:pt x="33064" y="19041"/>
                        </a:cubicBezTo>
                        <a:lnTo>
                          <a:pt x="49305" y="21556"/>
                        </a:lnTo>
                        <a:cubicBezTo>
                          <a:pt x="49305" y="21556"/>
                          <a:pt x="51347" y="24920"/>
                          <a:pt x="57180" y="29089"/>
                        </a:cubicBezTo>
                        <a:cubicBezTo>
                          <a:pt x="63012" y="33258"/>
                          <a:pt x="72635" y="38221"/>
                          <a:pt x="72635" y="38221"/>
                        </a:cubicBezTo>
                        <a:cubicBezTo>
                          <a:pt x="72635" y="38221"/>
                          <a:pt x="64408" y="32509"/>
                          <a:pt x="59509" y="28700"/>
                        </a:cubicBezTo>
                        <a:cubicBezTo>
                          <a:pt x="54619" y="24892"/>
                          <a:pt x="53066" y="22997"/>
                          <a:pt x="53066" y="22997"/>
                        </a:cubicBezTo>
                        <a:lnTo>
                          <a:pt x="68724" y="27333"/>
                        </a:lnTo>
                        <a:lnTo>
                          <a:pt x="89328" y="33831"/>
                        </a:lnTo>
                        <a:lnTo>
                          <a:pt x="69242" y="25530"/>
                        </a:lnTo>
                        <a:cubicBezTo>
                          <a:pt x="69242" y="25530"/>
                          <a:pt x="69547" y="23894"/>
                          <a:pt x="72921" y="23099"/>
                        </a:cubicBezTo>
                        <a:cubicBezTo>
                          <a:pt x="76285" y="22304"/>
                          <a:pt x="82719" y="22359"/>
                          <a:pt x="82719" y="22359"/>
                        </a:cubicBezTo>
                        <a:cubicBezTo>
                          <a:pt x="82719" y="22359"/>
                          <a:pt x="75417" y="21149"/>
                          <a:pt x="71137" y="21657"/>
                        </a:cubicBezTo>
                        <a:cubicBezTo>
                          <a:pt x="66858" y="22165"/>
                          <a:pt x="65601" y="24384"/>
                          <a:pt x="65601" y="24384"/>
                        </a:cubicBezTo>
                        <a:lnTo>
                          <a:pt x="53103" y="21047"/>
                        </a:lnTo>
                        <a:lnTo>
                          <a:pt x="45940" y="18875"/>
                        </a:lnTo>
                        <a:cubicBezTo>
                          <a:pt x="45940" y="18875"/>
                          <a:pt x="46337" y="16388"/>
                          <a:pt x="49711" y="13911"/>
                        </a:cubicBezTo>
                        <a:cubicBezTo>
                          <a:pt x="53094" y="11425"/>
                          <a:pt x="59444" y="8957"/>
                          <a:pt x="59444" y="8957"/>
                        </a:cubicBezTo>
                        <a:cubicBezTo>
                          <a:pt x="59444" y="8957"/>
                          <a:pt x="52004" y="9567"/>
                          <a:pt x="47640" y="11785"/>
                        </a:cubicBezTo>
                        <a:cubicBezTo>
                          <a:pt x="43278" y="14013"/>
                          <a:pt x="41993" y="17849"/>
                          <a:pt x="41993" y="17849"/>
                        </a:cubicBezTo>
                        <a:lnTo>
                          <a:pt x="30115" y="16370"/>
                        </a:lnTo>
                        <a:cubicBezTo>
                          <a:pt x="30115" y="16370"/>
                          <a:pt x="27166" y="13846"/>
                          <a:pt x="21362" y="9752"/>
                        </a:cubicBezTo>
                        <a:cubicBezTo>
                          <a:pt x="15557" y="5666"/>
                          <a:pt x="6905" y="0"/>
                          <a:pt x="6905" y="0"/>
                        </a:cubicBezTo>
                        <a:lnTo>
                          <a:pt x="3162" y="3355"/>
                        </a:lnTo>
                        <a:cubicBezTo>
                          <a:pt x="3162" y="3355"/>
                          <a:pt x="11822" y="7441"/>
                          <a:pt x="18200" y="11295"/>
                        </a:cubicBezTo>
                        <a:cubicBezTo>
                          <a:pt x="24578" y="15141"/>
                          <a:pt x="28682" y="18764"/>
                          <a:pt x="28682" y="18764"/>
                        </a:cubicBezTo>
                        <a:lnTo>
                          <a:pt x="27740" y="25798"/>
                        </a:lnTo>
                        <a:cubicBezTo>
                          <a:pt x="27740" y="25798"/>
                          <a:pt x="21019" y="23127"/>
                          <a:pt x="14346" y="23053"/>
                        </a:cubicBezTo>
                        <a:cubicBezTo>
                          <a:pt x="7672" y="22970"/>
                          <a:pt x="0" y="24513"/>
                          <a:pt x="0" y="24513"/>
                        </a:cubicBezTo>
                        <a:cubicBezTo>
                          <a:pt x="0" y="24513"/>
                          <a:pt x="8144" y="23875"/>
                          <a:pt x="14965" y="24818"/>
                        </a:cubicBezTo>
                        <a:cubicBezTo>
                          <a:pt x="21778" y="25752"/>
                          <a:pt x="27666" y="27998"/>
                          <a:pt x="27666" y="27998"/>
                        </a:cubicBezTo>
                        <a:lnTo>
                          <a:pt x="26796" y="39275"/>
                        </a:lnTo>
                        <a:cubicBezTo>
                          <a:pt x="26796" y="39275"/>
                          <a:pt x="23423" y="38785"/>
                          <a:pt x="20862" y="41188"/>
                        </a:cubicBezTo>
                        <a:cubicBezTo>
                          <a:pt x="18293" y="43592"/>
                          <a:pt x="16546" y="48888"/>
                          <a:pt x="16546" y="48888"/>
                        </a:cubicBezTo>
                        <a:cubicBezTo>
                          <a:pt x="16546" y="48888"/>
                          <a:pt x="19910" y="44571"/>
                          <a:pt x="22434" y="42639"/>
                        </a:cubicBezTo>
                        <a:cubicBezTo>
                          <a:pt x="24957" y="40717"/>
                          <a:pt x="26631" y="41188"/>
                          <a:pt x="26631" y="41188"/>
                        </a:cubicBezTo>
                        <a:lnTo>
                          <a:pt x="31834" y="64472"/>
                        </a:lnTo>
                        <a:cubicBezTo>
                          <a:pt x="31834" y="64472"/>
                          <a:pt x="30143" y="48897"/>
                          <a:pt x="29939" y="41198"/>
                        </a:cubicBezTo>
                        <a:cubicBezTo>
                          <a:pt x="29783" y="35384"/>
                          <a:pt x="30207" y="33415"/>
                          <a:pt x="30207" y="33415"/>
                        </a:cubicBezTo>
                        <a:cubicBezTo>
                          <a:pt x="30207" y="33415"/>
                          <a:pt x="32934" y="35448"/>
                          <a:pt x="36179" y="38998"/>
                        </a:cubicBezTo>
                        <a:cubicBezTo>
                          <a:pt x="39423" y="42547"/>
                          <a:pt x="42612" y="47169"/>
                          <a:pt x="42612" y="47169"/>
                        </a:cubicBezTo>
                        <a:cubicBezTo>
                          <a:pt x="42612" y="47169"/>
                          <a:pt x="40393" y="42030"/>
                          <a:pt x="37519" y="38064"/>
                        </a:cubicBezTo>
                        <a:cubicBezTo>
                          <a:pt x="34645" y="34108"/>
                          <a:pt x="31113" y="31317"/>
                          <a:pt x="31113" y="31317"/>
                        </a:cubicBezTo>
                        <a:lnTo>
                          <a:pt x="32019" y="21454"/>
                        </a:lnTo>
                        <a:cubicBezTo>
                          <a:pt x="32019" y="21454"/>
                          <a:pt x="37491" y="25872"/>
                          <a:pt x="41919" y="29643"/>
                        </a:cubicBezTo>
                        <a:cubicBezTo>
                          <a:pt x="46347" y="33415"/>
                          <a:pt x="50340" y="37842"/>
                          <a:pt x="50340" y="37842"/>
                        </a:cubicBezTo>
                        <a:cubicBezTo>
                          <a:pt x="50340" y="37842"/>
                          <a:pt x="49933" y="42621"/>
                          <a:pt x="51486" y="48685"/>
                        </a:cubicBezTo>
                        <a:cubicBezTo>
                          <a:pt x="53029" y="54748"/>
                          <a:pt x="56542" y="62097"/>
                          <a:pt x="56542" y="62097"/>
                        </a:cubicBezTo>
                        <a:cubicBezTo>
                          <a:pt x="56542" y="62097"/>
                          <a:pt x="54619" y="55294"/>
                          <a:pt x="53796" y="49997"/>
                        </a:cubicBezTo>
                        <a:cubicBezTo>
                          <a:pt x="52983" y="44710"/>
                          <a:pt x="53270" y="40939"/>
                          <a:pt x="53270" y="40939"/>
                        </a:cubicBezTo>
                        <a:cubicBezTo>
                          <a:pt x="53270" y="40939"/>
                          <a:pt x="56542" y="42982"/>
                          <a:pt x="63946" y="50617"/>
                        </a:cubicBezTo>
                        <a:cubicBezTo>
                          <a:pt x="73596" y="60553"/>
                          <a:pt x="91426" y="80861"/>
                          <a:pt x="91426" y="808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54" name="Google Shape;1554;p4"/>
                <p:cNvGrpSpPr/>
                <p:nvPr/>
              </p:nvGrpSpPr>
              <p:grpSpPr>
                <a:xfrm>
                  <a:off x="7057337" y="4194757"/>
                  <a:ext cx="173460" cy="133825"/>
                  <a:chOff x="7057337" y="4194757"/>
                  <a:chExt cx="173460" cy="133825"/>
                </a:xfrm>
              </p:grpSpPr>
              <p:sp>
                <p:nvSpPr>
                  <p:cNvPr id="1555" name="Google Shape;1555;p4"/>
                  <p:cNvSpPr/>
                  <p:nvPr/>
                </p:nvSpPr>
                <p:spPr>
                  <a:xfrm>
                    <a:off x="7057337" y="4194757"/>
                    <a:ext cx="173460" cy="133825"/>
                  </a:xfrm>
                  <a:custGeom>
                    <a:avLst/>
                    <a:gdLst/>
                    <a:ahLst/>
                    <a:cxnLst/>
                    <a:rect l="l" t="t" r="r" b="b"/>
                    <a:pathLst>
                      <a:path w="173460" h="133825" extrusionOk="0">
                        <a:moveTo>
                          <a:pt x="108074" y="40717"/>
                        </a:moveTo>
                        <a:cubicBezTo>
                          <a:pt x="108074" y="40717"/>
                          <a:pt x="100494" y="19993"/>
                          <a:pt x="82155" y="10278"/>
                        </a:cubicBezTo>
                        <a:cubicBezTo>
                          <a:pt x="53279" y="-5029"/>
                          <a:pt x="38970" y="1294"/>
                          <a:pt x="38970" y="1294"/>
                        </a:cubicBezTo>
                        <a:cubicBezTo>
                          <a:pt x="38970" y="1294"/>
                          <a:pt x="59601" y="12257"/>
                          <a:pt x="49461" y="22064"/>
                        </a:cubicBezTo>
                        <a:cubicBezTo>
                          <a:pt x="44193" y="27157"/>
                          <a:pt x="29071" y="27785"/>
                          <a:pt x="29071" y="27785"/>
                        </a:cubicBezTo>
                        <a:cubicBezTo>
                          <a:pt x="29071" y="27785"/>
                          <a:pt x="27231" y="36067"/>
                          <a:pt x="19966" y="40486"/>
                        </a:cubicBezTo>
                        <a:cubicBezTo>
                          <a:pt x="12691" y="44895"/>
                          <a:pt x="0" y="45431"/>
                          <a:pt x="0" y="45431"/>
                        </a:cubicBezTo>
                        <a:cubicBezTo>
                          <a:pt x="0" y="45431"/>
                          <a:pt x="8448" y="52733"/>
                          <a:pt x="19568" y="57577"/>
                        </a:cubicBezTo>
                        <a:cubicBezTo>
                          <a:pt x="30688" y="62420"/>
                          <a:pt x="44479" y="64796"/>
                          <a:pt x="44479" y="64796"/>
                        </a:cubicBezTo>
                        <a:cubicBezTo>
                          <a:pt x="44479" y="64796"/>
                          <a:pt x="39164" y="67763"/>
                          <a:pt x="34857" y="71035"/>
                        </a:cubicBezTo>
                        <a:cubicBezTo>
                          <a:pt x="30549" y="74317"/>
                          <a:pt x="27249" y="77912"/>
                          <a:pt x="27249" y="77912"/>
                        </a:cubicBezTo>
                        <a:cubicBezTo>
                          <a:pt x="27249" y="77912"/>
                          <a:pt x="32583" y="80805"/>
                          <a:pt x="37870" y="82377"/>
                        </a:cubicBezTo>
                        <a:cubicBezTo>
                          <a:pt x="43166" y="83939"/>
                          <a:pt x="48426" y="84179"/>
                          <a:pt x="48426" y="84179"/>
                        </a:cubicBezTo>
                        <a:cubicBezTo>
                          <a:pt x="48426" y="84179"/>
                          <a:pt x="44165" y="95003"/>
                          <a:pt x="42409" y="104607"/>
                        </a:cubicBezTo>
                        <a:cubicBezTo>
                          <a:pt x="40652" y="114211"/>
                          <a:pt x="41401" y="122585"/>
                          <a:pt x="41401" y="122585"/>
                        </a:cubicBezTo>
                        <a:cubicBezTo>
                          <a:pt x="41401" y="122585"/>
                          <a:pt x="56061" y="121310"/>
                          <a:pt x="67486" y="118324"/>
                        </a:cubicBezTo>
                        <a:cubicBezTo>
                          <a:pt x="78901" y="115348"/>
                          <a:pt x="87082" y="110661"/>
                          <a:pt x="87082" y="110661"/>
                        </a:cubicBezTo>
                        <a:cubicBezTo>
                          <a:pt x="87082" y="110661"/>
                          <a:pt x="88320" y="114497"/>
                          <a:pt x="90576" y="117714"/>
                        </a:cubicBezTo>
                        <a:cubicBezTo>
                          <a:pt x="92831" y="120921"/>
                          <a:pt x="96104" y="123510"/>
                          <a:pt x="96104" y="123510"/>
                        </a:cubicBezTo>
                        <a:cubicBezTo>
                          <a:pt x="96104" y="123510"/>
                          <a:pt x="102842" y="118990"/>
                          <a:pt x="106428" y="112972"/>
                        </a:cubicBezTo>
                        <a:cubicBezTo>
                          <a:pt x="110015" y="106964"/>
                          <a:pt x="110440" y="99449"/>
                          <a:pt x="110440" y="99449"/>
                        </a:cubicBezTo>
                        <a:cubicBezTo>
                          <a:pt x="110440" y="99449"/>
                          <a:pt x="118010" y="111724"/>
                          <a:pt x="127235" y="120321"/>
                        </a:cubicBezTo>
                        <a:cubicBezTo>
                          <a:pt x="136469" y="128908"/>
                          <a:pt x="147348" y="133825"/>
                          <a:pt x="147348" y="133825"/>
                        </a:cubicBezTo>
                        <a:cubicBezTo>
                          <a:pt x="147348" y="133825"/>
                          <a:pt x="144077" y="121624"/>
                          <a:pt x="146582" y="113665"/>
                        </a:cubicBezTo>
                        <a:cubicBezTo>
                          <a:pt x="149087" y="105698"/>
                          <a:pt x="157369" y="101982"/>
                          <a:pt x="157369" y="101982"/>
                        </a:cubicBezTo>
                        <a:cubicBezTo>
                          <a:pt x="157369" y="101982"/>
                          <a:pt x="141821" y="89836"/>
                          <a:pt x="158302" y="77838"/>
                        </a:cubicBezTo>
                        <a:cubicBezTo>
                          <a:pt x="164828" y="73087"/>
                          <a:pt x="173461" y="76147"/>
                          <a:pt x="173461" y="76147"/>
                        </a:cubicBezTo>
                        <a:cubicBezTo>
                          <a:pt x="173461" y="76147"/>
                          <a:pt x="168063" y="63003"/>
                          <a:pt x="151813" y="53824"/>
                        </a:cubicBezTo>
                        <a:cubicBezTo>
                          <a:pt x="135563" y="44636"/>
                          <a:pt x="108074" y="40717"/>
                          <a:pt x="108074"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6" name="Google Shape;1556;p4"/>
                  <p:cNvSpPr/>
                  <p:nvPr/>
                </p:nvSpPr>
                <p:spPr>
                  <a:xfrm>
                    <a:off x="7081620" y="4207984"/>
                    <a:ext cx="124212" cy="100077"/>
                  </a:xfrm>
                  <a:custGeom>
                    <a:avLst/>
                    <a:gdLst/>
                    <a:ahLst/>
                    <a:cxnLst/>
                    <a:rect l="l" t="t" r="r" b="b"/>
                    <a:pathLst>
                      <a:path w="124212" h="100077" extrusionOk="0">
                        <a:moveTo>
                          <a:pt x="27481" y="100078"/>
                        </a:moveTo>
                        <a:cubicBezTo>
                          <a:pt x="27481" y="100078"/>
                          <a:pt x="51264" y="81046"/>
                          <a:pt x="59379" y="69825"/>
                        </a:cubicBezTo>
                        <a:cubicBezTo>
                          <a:pt x="63909" y="63567"/>
                          <a:pt x="66108" y="59065"/>
                          <a:pt x="66108" y="59065"/>
                        </a:cubicBezTo>
                        <a:cubicBezTo>
                          <a:pt x="66108" y="59065"/>
                          <a:pt x="67597" y="62504"/>
                          <a:pt x="68807" y="71026"/>
                        </a:cubicBezTo>
                        <a:cubicBezTo>
                          <a:pt x="70028" y="79549"/>
                          <a:pt x="70970" y="93145"/>
                          <a:pt x="70970" y="93145"/>
                        </a:cubicBezTo>
                        <a:cubicBezTo>
                          <a:pt x="70970" y="93145"/>
                          <a:pt x="73429" y="81018"/>
                          <a:pt x="72912" y="71756"/>
                        </a:cubicBezTo>
                        <a:cubicBezTo>
                          <a:pt x="72394" y="62485"/>
                          <a:pt x="68900" y="56070"/>
                          <a:pt x="68900" y="56070"/>
                        </a:cubicBezTo>
                        <a:cubicBezTo>
                          <a:pt x="68900" y="56070"/>
                          <a:pt x="73642" y="50857"/>
                          <a:pt x="76775" y="45237"/>
                        </a:cubicBezTo>
                        <a:cubicBezTo>
                          <a:pt x="79899" y="39617"/>
                          <a:pt x="81425" y="33609"/>
                          <a:pt x="81425" y="33609"/>
                        </a:cubicBezTo>
                        <a:lnTo>
                          <a:pt x="92360" y="50626"/>
                        </a:lnTo>
                        <a:cubicBezTo>
                          <a:pt x="92360" y="50626"/>
                          <a:pt x="88348" y="53075"/>
                          <a:pt x="86509" y="59518"/>
                        </a:cubicBezTo>
                        <a:cubicBezTo>
                          <a:pt x="84669" y="65961"/>
                          <a:pt x="85002" y="76387"/>
                          <a:pt x="85002" y="76387"/>
                        </a:cubicBezTo>
                        <a:cubicBezTo>
                          <a:pt x="85002" y="76387"/>
                          <a:pt x="87304" y="67320"/>
                          <a:pt x="89402" y="61884"/>
                        </a:cubicBezTo>
                        <a:cubicBezTo>
                          <a:pt x="91491" y="56449"/>
                          <a:pt x="93376" y="54656"/>
                          <a:pt x="93376" y="54656"/>
                        </a:cubicBezTo>
                        <a:lnTo>
                          <a:pt x="100549" y="71257"/>
                        </a:lnTo>
                        <a:lnTo>
                          <a:pt x="108572" y="93182"/>
                        </a:lnTo>
                        <a:lnTo>
                          <a:pt x="104210" y="71618"/>
                        </a:lnTo>
                        <a:cubicBezTo>
                          <a:pt x="104210" y="71618"/>
                          <a:pt x="107408" y="71766"/>
                          <a:pt x="111992" y="75167"/>
                        </a:cubicBezTo>
                        <a:cubicBezTo>
                          <a:pt x="116586" y="78569"/>
                          <a:pt x="122586" y="85215"/>
                          <a:pt x="122586" y="85215"/>
                        </a:cubicBezTo>
                        <a:cubicBezTo>
                          <a:pt x="122586" y="85215"/>
                          <a:pt x="117798" y="77552"/>
                          <a:pt x="112852" y="73180"/>
                        </a:cubicBezTo>
                        <a:cubicBezTo>
                          <a:pt x="107898" y="68808"/>
                          <a:pt x="102786" y="67735"/>
                          <a:pt x="102786" y="67735"/>
                        </a:cubicBezTo>
                        <a:lnTo>
                          <a:pt x="96861" y="54499"/>
                        </a:lnTo>
                        <a:lnTo>
                          <a:pt x="93903" y="46882"/>
                        </a:lnTo>
                        <a:cubicBezTo>
                          <a:pt x="93903" y="46882"/>
                          <a:pt x="98673" y="47040"/>
                          <a:pt x="106252" y="50284"/>
                        </a:cubicBezTo>
                        <a:cubicBezTo>
                          <a:pt x="113832" y="53519"/>
                          <a:pt x="124212" y="59832"/>
                          <a:pt x="124212" y="59832"/>
                        </a:cubicBezTo>
                        <a:cubicBezTo>
                          <a:pt x="124212" y="59832"/>
                          <a:pt x="116097" y="52207"/>
                          <a:pt x="108036" y="47927"/>
                        </a:cubicBezTo>
                        <a:cubicBezTo>
                          <a:pt x="99986" y="43638"/>
                          <a:pt x="91981" y="42704"/>
                          <a:pt x="91981" y="42704"/>
                        </a:cubicBezTo>
                        <a:lnTo>
                          <a:pt x="83347" y="30291"/>
                        </a:lnTo>
                        <a:cubicBezTo>
                          <a:pt x="83347" y="30291"/>
                          <a:pt x="85011" y="26991"/>
                          <a:pt x="86749" y="20585"/>
                        </a:cubicBezTo>
                        <a:cubicBezTo>
                          <a:pt x="88478" y="14179"/>
                          <a:pt x="90289" y="4677"/>
                          <a:pt x="90289" y="4677"/>
                        </a:cubicBezTo>
                        <a:lnTo>
                          <a:pt x="80824" y="1146"/>
                        </a:lnTo>
                        <a:cubicBezTo>
                          <a:pt x="80824" y="1146"/>
                          <a:pt x="81804" y="10501"/>
                          <a:pt x="81046" y="17479"/>
                        </a:cubicBezTo>
                        <a:cubicBezTo>
                          <a:pt x="80279" y="24449"/>
                          <a:pt x="77755" y="29052"/>
                          <a:pt x="77755" y="29052"/>
                        </a:cubicBezTo>
                        <a:lnTo>
                          <a:pt x="64445" y="28784"/>
                        </a:lnTo>
                        <a:cubicBezTo>
                          <a:pt x="64445" y="28784"/>
                          <a:pt x="62799" y="21574"/>
                          <a:pt x="56616" y="14679"/>
                        </a:cubicBezTo>
                        <a:cubicBezTo>
                          <a:pt x="50441" y="7774"/>
                          <a:pt x="40449" y="0"/>
                          <a:pt x="40449" y="0"/>
                        </a:cubicBezTo>
                        <a:cubicBezTo>
                          <a:pt x="40449" y="0"/>
                          <a:pt x="49276" y="8356"/>
                          <a:pt x="54083" y="15492"/>
                        </a:cubicBezTo>
                        <a:cubicBezTo>
                          <a:pt x="58889" y="22618"/>
                          <a:pt x="60498" y="28922"/>
                          <a:pt x="60498" y="28922"/>
                        </a:cubicBezTo>
                        <a:lnTo>
                          <a:pt x="39746" y="29154"/>
                        </a:lnTo>
                        <a:cubicBezTo>
                          <a:pt x="39746" y="29154"/>
                          <a:pt x="37417" y="25623"/>
                          <a:pt x="30743" y="23219"/>
                        </a:cubicBezTo>
                        <a:cubicBezTo>
                          <a:pt x="24070" y="20816"/>
                          <a:pt x="13052" y="19531"/>
                          <a:pt x="13052" y="19531"/>
                        </a:cubicBezTo>
                        <a:cubicBezTo>
                          <a:pt x="13052" y="19531"/>
                          <a:pt x="23876" y="22581"/>
                          <a:pt x="29662" y="24994"/>
                        </a:cubicBezTo>
                        <a:cubicBezTo>
                          <a:pt x="35449" y="27407"/>
                          <a:pt x="36206" y="29181"/>
                          <a:pt x="36206" y="29181"/>
                        </a:cubicBezTo>
                        <a:lnTo>
                          <a:pt x="0" y="36890"/>
                        </a:lnTo>
                        <a:cubicBezTo>
                          <a:pt x="0" y="36890"/>
                          <a:pt x="25909" y="33581"/>
                          <a:pt x="39321" y="32601"/>
                        </a:cubicBezTo>
                        <a:cubicBezTo>
                          <a:pt x="49452" y="31853"/>
                          <a:pt x="53325" y="32093"/>
                          <a:pt x="53325" y="32093"/>
                        </a:cubicBezTo>
                        <a:cubicBezTo>
                          <a:pt x="53325" y="32093"/>
                          <a:pt x="52317" y="35116"/>
                          <a:pt x="49119" y="38822"/>
                        </a:cubicBezTo>
                        <a:cubicBezTo>
                          <a:pt x="45921" y="42529"/>
                          <a:pt x="40782" y="46291"/>
                          <a:pt x="40782" y="46291"/>
                        </a:cubicBezTo>
                        <a:cubicBezTo>
                          <a:pt x="40782" y="46291"/>
                          <a:pt x="47760" y="43481"/>
                          <a:pt x="52031" y="40116"/>
                        </a:cubicBezTo>
                        <a:cubicBezTo>
                          <a:pt x="56310" y="36752"/>
                          <a:pt x="57891" y="32823"/>
                          <a:pt x="57891" y="32823"/>
                        </a:cubicBezTo>
                        <a:lnTo>
                          <a:pt x="76174" y="32768"/>
                        </a:lnTo>
                        <a:cubicBezTo>
                          <a:pt x="76174" y="32768"/>
                          <a:pt x="73549" y="38859"/>
                          <a:pt x="71072" y="43804"/>
                        </a:cubicBezTo>
                        <a:cubicBezTo>
                          <a:pt x="68604" y="48759"/>
                          <a:pt x="64565" y="53325"/>
                          <a:pt x="64565" y="53325"/>
                        </a:cubicBezTo>
                        <a:cubicBezTo>
                          <a:pt x="64565" y="53325"/>
                          <a:pt x="55728" y="53390"/>
                          <a:pt x="46494" y="55599"/>
                        </a:cubicBezTo>
                        <a:cubicBezTo>
                          <a:pt x="37250" y="57808"/>
                          <a:pt x="27601" y="62171"/>
                          <a:pt x="27601" y="62171"/>
                        </a:cubicBezTo>
                        <a:cubicBezTo>
                          <a:pt x="27601" y="62171"/>
                          <a:pt x="37796" y="59500"/>
                          <a:pt x="46365" y="58122"/>
                        </a:cubicBezTo>
                        <a:cubicBezTo>
                          <a:pt x="54942" y="56745"/>
                          <a:pt x="61884" y="56671"/>
                          <a:pt x="61884" y="56671"/>
                        </a:cubicBezTo>
                        <a:cubicBezTo>
                          <a:pt x="61884" y="56671"/>
                          <a:pt x="61357" y="60248"/>
                          <a:pt x="54896" y="68660"/>
                        </a:cubicBezTo>
                        <a:cubicBezTo>
                          <a:pt x="46476" y="79622"/>
                          <a:pt x="27481" y="100078"/>
                          <a:pt x="27481" y="1000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57" name="Google Shape;1557;p4"/>
                <p:cNvGrpSpPr/>
                <p:nvPr/>
              </p:nvGrpSpPr>
              <p:grpSpPr>
                <a:xfrm>
                  <a:off x="6834507" y="4088966"/>
                  <a:ext cx="242416" cy="164587"/>
                  <a:chOff x="6834507" y="4088966"/>
                  <a:chExt cx="242416" cy="164587"/>
                </a:xfrm>
              </p:grpSpPr>
              <p:sp>
                <p:nvSpPr>
                  <p:cNvPr id="1558" name="Google Shape;1558;p4"/>
                  <p:cNvSpPr/>
                  <p:nvPr/>
                </p:nvSpPr>
                <p:spPr>
                  <a:xfrm>
                    <a:off x="6834507" y="4090082"/>
                    <a:ext cx="242416" cy="163471"/>
                  </a:xfrm>
                  <a:custGeom>
                    <a:avLst/>
                    <a:gdLst/>
                    <a:ahLst/>
                    <a:cxnLst/>
                    <a:rect l="l" t="t" r="r" b="b"/>
                    <a:pathLst>
                      <a:path w="242416" h="163471" extrusionOk="0">
                        <a:moveTo>
                          <a:pt x="98747" y="26614"/>
                        </a:moveTo>
                        <a:cubicBezTo>
                          <a:pt x="98747" y="26614"/>
                          <a:pt x="67615" y="13036"/>
                          <a:pt x="42325" y="19395"/>
                        </a:cubicBezTo>
                        <a:cubicBezTo>
                          <a:pt x="2515" y="29406"/>
                          <a:pt x="0" y="47865"/>
                          <a:pt x="0" y="47865"/>
                        </a:cubicBezTo>
                        <a:cubicBezTo>
                          <a:pt x="0" y="47865"/>
                          <a:pt x="28488" y="40738"/>
                          <a:pt x="33304" y="5898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58"/>
                          <a:pt x="55692" y="119186"/>
                        </a:cubicBezTo>
                        <a:cubicBezTo>
                          <a:pt x="69723" y="114315"/>
                          <a:pt x="82627" y="104739"/>
                          <a:pt x="82627" y="104739"/>
                        </a:cubicBezTo>
                        <a:cubicBezTo>
                          <a:pt x="82627" y="104739"/>
                          <a:pt x="82460" y="112198"/>
                          <a:pt x="83403" y="119085"/>
                        </a:cubicBezTo>
                        <a:cubicBezTo>
                          <a:pt x="84355" y="125971"/>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8"/>
                          <a:pt x="187039" y="98149"/>
                        </a:cubicBezTo>
                        <a:cubicBezTo>
                          <a:pt x="182177" y="89229"/>
                          <a:pt x="173193" y="81575"/>
                          <a:pt x="173193" y="81575"/>
                        </a:cubicBezTo>
                        <a:cubicBezTo>
                          <a:pt x="173193" y="81575"/>
                          <a:pt x="193861" y="86964"/>
                          <a:pt x="211165" y="87362"/>
                        </a:cubicBezTo>
                        <a:cubicBezTo>
                          <a:pt x="228478" y="87750"/>
                          <a:pt x="242417" y="83147"/>
                          <a:pt x="242417" y="83147"/>
                        </a:cubicBezTo>
                        <a:cubicBezTo>
                          <a:pt x="242417" y="83147"/>
                          <a:pt x="224947" y="74134"/>
                          <a:pt x="216896" y="64253"/>
                        </a:cubicBezTo>
                        <a:cubicBezTo>
                          <a:pt x="208854" y="54363"/>
                          <a:pt x="210231" y="43622"/>
                          <a:pt x="210231" y="43622"/>
                        </a:cubicBezTo>
                        <a:cubicBezTo>
                          <a:pt x="210231" y="43622"/>
                          <a:pt x="183952" y="45230"/>
                          <a:pt x="181004" y="19395"/>
                        </a:cubicBezTo>
                        <a:cubicBezTo>
                          <a:pt x="179830" y="9154"/>
                          <a:pt x="189868" y="4698"/>
                          <a:pt x="189868" y="4698"/>
                        </a:cubicBezTo>
                        <a:cubicBezTo>
                          <a:pt x="189868" y="4698"/>
                          <a:pt x="169690" y="-3408"/>
                          <a:pt x="146572" y="1675"/>
                        </a:cubicBezTo>
                        <a:cubicBezTo>
                          <a:pt x="123455" y="6750"/>
                          <a:pt x="98747" y="26614"/>
                          <a:pt x="98747" y="266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9" name="Google Shape;1559;p4"/>
                  <p:cNvSpPr/>
                  <p:nvPr/>
                </p:nvSpPr>
                <p:spPr>
                  <a:xfrm>
                    <a:off x="6867904" y="4088966"/>
                    <a:ext cx="164864" cy="146664"/>
                  </a:xfrm>
                  <a:custGeom>
                    <a:avLst/>
                    <a:gdLst/>
                    <a:ahLst/>
                    <a:cxnLst/>
                    <a:rect l="l" t="t" r="r" b="b"/>
                    <a:pathLst>
                      <a:path w="164864" h="146664" extrusionOk="0">
                        <a:moveTo>
                          <a:pt x="114563" y="146665"/>
                        </a:moveTo>
                        <a:cubicBezTo>
                          <a:pt x="114563" y="146665"/>
                          <a:pt x="108175" y="107704"/>
                          <a:pt x="100143" y="89837"/>
                        </a:cubicBezTo>
                        <a:cubicBezTo>
                          <a:pt x="95660" y="79863"/>
                          <a:pt x="91685" y="73605"/>
                          <a:pt x="91685" y="73605"/>
                        </a:cubicBezTo>
                        <a:cubicBezTo>
                          <a:pt x="91685" y="73605"/>
                          <a:pt x="97019" y="75657"/>
                          <a:pt x="108444" y="82885"/>
                        </a:cubicBezTo>
                        <a:cubicBezTo>
                          <a:pt x="119868" y="90104"/>
                          <a:pt x="137394" y="102491"/>
                          <a:pt x="137394" y="102491"/>
                        </a:cubicBezTo>
                        <a:cubicBezTo>
                          <a:pt x="137394" y="102491"/>
                          <a:pt x="124157" y="88598"/>
                          <a:pt x="112307" y="80048"/>
                        </a:cubicBezTo>
                        <a:cubicBezTo>
                          <a:pt x="100457" y="71507"/>
                          <a:pt x="89985" y="68290"/>
                          <a:pt x="89985" y="68290"/>
                        </a:cubicBezTo>
                        <a:cubicBezTo>
                          <a:pt x="89985" y="68290"/>
                          <a:pt x="86953" y="59148"/>
                          <a:pt x="82257" y="51005"/>
                        </a:cubicBezTo>
                        <a:cubicBezTo>
                          <a:pt x="77562" y="42852"/>
                          <a:pt x="71211" y="35707"/>
                          <a:pt x="71211" y="35707"/>
                        </a:cubicBezTo>
                        <a:lnTo>
                          <a:pt x="100198" y="42815"/>
                        </a:lnTo>
                        <a:cubicBezTo>
                          <a:pt x="100198" y="42815"/>
                          <a:pt x="100328" y="48639"/>
                          <a:pt x="106983" y="56468"/>
                        </a:cubicBezTo>
                        <a:cubicBezTo>
                          <a:pt x="113629" y="64306"/>
                          <a:pt x="126792" y="74141"/>
                          <a:pt x="126792" y="74141"/>
                        </a:cubicBezTo>
                        <a:cubicBezTo>
                          <a:pt x="126792" y="74141"/>
                          <a:pt x="117215" y="63354"/>
                          <a:pt x="112002" y="56283"/>
                        </a:cubicBezTo>
                        <a:cubicBezTo>
                          <a:pt x="106779" y="49202"/>
                          <a:pt x="105911" y="45838"/>
                          <a:pt x="105911" y="45838"/>
                        </a:cubicBezTo>
                        <a:lnTo>
                          <a:pt x="131663" y="55784"/>
                        </a:lnTo>
                        <a:lnTo>
                          <a:pt x="164615" y="70148"/>
                        </a:lnTo>
                        <a:lnTo>
                          <a:pt x="134750" y="52965"/>
                        </a:lnTo>
                        <a:cubicBezTo>
                          <a:pt x="134750" y="52965"/>
                          <a:pt x="137246" y="50367"/>
                          <a:pt x="144770" y="49711"/>
                        </a:cubicBezTo>
                        <a:cubicBezTo>
                          <a:pt x="152294" y="49055"/>
                          <a:pt x="164865" y="50349"/>
                          <a:pt x="164865" y="50349"/>
                        </a:cubicBezTo>
                        <a:cubicBezTo>
                          <a:pt x="164865" y="50349"/>
                          <a:pt x="151915" y="47030"/>
                          <a:pt x="142930" y="47049"/>
                        </a:cubicBezTo>
                        <a:cubicBezTo>
                          <a:pt x="133946" y="47067"/>
                          <a:pt x="128917" y="50432"/>
                          <a:pt x="128917" y="50432"/>
                        </a:cubicBezTo>
                        <a:lnTo>
                          <a:pt x="108249" y="42686"/>
                        </a:lnTo>
                        <a:lnTo>
                          <a:pt x="96667" y="37843"/>
                        </a:lnTo>
                        <a:cubicBezTo>
                          <a:pt x="96667" y="37843"/>
                          <a:pt x="100319" y="33896"/>
                          <a:pt x="109802" y="30513"/>
                        </a:cubicBezTo>
                        <a:cubicBezTo>
                          <a:pt x="119286" y="27120"/>
                          <a:pt x="134602" y="24310"/>
                          <a:pt x="134602" y="24310"/>
                        </a:cubicBezTo>
                        <a:cubicBezTo>
                          <a:pt x="134602" y="24310"/>
                          <a:pt x="119295" y="23903"/>
                          <a:pt x="108175" y="26686"/>
                        </a:cubicBezTo>
                        <a:cubicBezTo>
                          <a:pt x="97046" y="29468"/>
                          <a:pt x="90105" y="35439"/>
                          <a:pt x="90105" y="35439"/>
                        </a:cubicBezTo>
                        <a:lnTo>
                          <a:pt x="68503" y="30836"/>
                        </a:lnTo>
                        <a:cubicBezTo>
                          <a:pt x="68503" y="30836"/>
                          <a:pt x="65610" y="26205"/>
                          <a:pt x="58936" y="18496"/>
                        </a:cubicBezTo>
                        <a:cubicBezTo>
                          <a:pt x="52262" y="10787"/>
                          <a:pt x="41799" y="0"/>
                          <a:pt x="41799" y="0"/>
                        </a:cubicBezTo>
                        <a:lnTo>
                          <a:pt x="30586" y="4733"/>
                        </a:lnTo>
                        <a:cubicBezTo>
                          <a:pt x="30586" y="4733"/>
                          <a:pt x="42880" y="12959"/>
                          <a:pt x="50968" y="20391"/>
                        </a:cubicBezTo>
                        <a:cubicBezTo>
                          <a:pt x="59047" y="27813"/>
                          <a:pt x="62920" y="34450"/>
                          <a:pt x="62920" y="34450"/>
                        </a:cubicBezTo>
                        <a:lnTo>
                          <a:pt x="52974" y="45653"/>
                        </a:lnTo>
                        <a:cubicBezTo>
                          <a:pt x="52974" y="45653"/>
                          <a:pt x="42853" y="40070"/>
                          <a:pt x="29847" y="38693"/>
                        </a:cubicBezTo>
                        <a:cubicBezTo>
                          <a:pt x="16842" y="37325"/>
                          <a:pt x="0" y="38379"/>
                          <a:pt x="0" y="38379"/>
                        </a:cubicBezTo>
                        <a:cubicBezTo>
                          <a:pt x="0" y="38379"/>
                          <a:pt x="16721" y="38887"/>
                          <a:pt x="29024" y="41669"/>
                        </a:cubicBezTo>
                        <a:cubicBezTo>
                          <a:pt x="41337" y="44452"/>
                          <a:pt x="50303" y="49184"/>
                          <a:pt x="50303" y="49184"/>
                        </a:cubicBezTo>
                        <a:lnTo>
                          <a:pt x="35596" y="67283"/>
                        </a:lnTo>
                        <a:cubicBezTo>
                          <a:pt x="35596" y="67283"/>
                          <a:pt x="29542" y="65859"/>
                          <a:pt x="21741" y="69270"/>
                        </a:cubicBezTo>
                        <a:cubicBezTo>
                          <a:pt x="13940" y="72681"/>
                          <a:pt x="4400" y="80926"/>
                          <a:pt x="4400" y="80926"/>
                        </a:cubicBezTo>
                        <a:cubicBezTo>
                          <a:pt x="4400" y="80926"/>
                          <a:pt x="15991" y="74566"/>
                          <a:pt x="23155" y="71923"/>
                        </a:cubicBezTo>
                        <a:cubicBezTo>
                          <a:pt x="30328" y="69279"/>
                          <a:pt x="33073" y="70342"/>
                          <a:pt x="33073" y="70342"/>
                        </a:cubicBezTo>
                        <a:lnTo>
                          <a:pt x="16462" y="109007"/>
                        </a:lnTo>
                        <a:cubicBezTo>
                          <a:pt x="16462" y="109007"/>
                          <a:pt x="31076" y="83486"/>
                          <a:pt x="39553" y="70980"/>
                        </a:cubicBezTo>
                        <a:cubicBezTo>
                          <a:pt x="45949" y="61543"/>
                          <a:pt x="49046" y="58437"/>
                          <a:pt x="49046" y="58437"/>
                        </a:cubicBezTo>
                        <a:cubicBezTo>
                          <a:pt x="49046" y="58437"/>
                          <a:pt x="52050" y="62236"/>
                          <a:pt x="54333" y="68586"/>
                        </a:cubicBezTo>
                        <a:cubicBezTo>
                          <a:pt x="56616" y="74936"/>
                          <a:pt x="57559" y="83006"/>
                          <a:pt x="57559" y="83006"/>
                        </a:cubicBezTo>
                        <a:cubicBezTo>
                          <a:pt x="57559" y="83006"/>
                          <a:pt x="59121" y="74280"/>
                          <a:pt x="58049" y="67329"/>
                        </a:cubicBezTo>
                        <a:cubicBezTo>
                          <a:pt x="56967" y="60378"/>
                          <a:pt x="53242" y="55211"/>
                          <a:pt x="53242" y="55211"/>
                        </a:cubicBezTo>
                        <a:lnTo>
                          <a:pt x="66386" y="39414"/>
                        </a:lnTo>
                        <a:cubicBezTo>
                          <a:pt x="66386" y="39414"/>
                          <a:pt x="72025" y="47585"/>
                          <a:pt x="76369" y="54517"/>
                        </a:cubicBezTo>
                        <a:cubicBezTo>
                          <a:pt x="80714" y="61450"/>
                          <a:pt x="83459" y="69353"/>
                          <a:pt x="83459" y="69353"/>
                        </a:cubicBezTo>
                        <a:cubicBezTo>
                          <a:pt x="83459" y="69353"/>
                          <a:pt x="77155" y="77025"/>
                          <a:pt x="73208" y="87128"/>
                        </a:cubicBezTo>
                        <a:cubicBezTo>
                          <a:pt x="69270" y="97231"/>
                          <a:pt x="67699" y="109774"/>
                          <a:pt x="67699" y="109774"/>
                        </a:cubicBezTo>
                        <a:cubicBezTo>
                          <a:pt x="67699" y="109774"/>
                          <a:pt x="71756" y="98396"/>
                          <a:pt x="76249" y="89679"/>
                        </a:cubicBezTo>
                        <a:cubicBezTo>
                          <a:pt x="80741" y="80972"/>
                          <a:pt x="85659" y="74918"/>
                          <a:pt x="85659" y="74918"/>
                        </a:cubicBezTo>
                        <a:cubicBezTo>
                          <a:pt x="85659" y="74918"/>
                          <a:pt x="89707" y="78837"/>
                          <a:pt x="95466" y="92572"/>
                        </a:cubicBezTo>
                        <a:cubicBezTo>
                          <a:pt x="102953" y="110458"/>
                          <a:pt x="114563" y="146665"/>
                          <a:pt x="11456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60" name="Google Shape;1560;p4"/>
                <p:cNvGrpSpPr/>
                <p:nvPr/>
              </p:nvGrpSpPr>
              <p:grpSpPr>
                <a:xfrm>
                  <a:off x="7365927" y="4827225"/>
                  <a:ext cx="309967" cy="210452"/>
                  <a:chOff x="7365927" y="4827225"/>
                  <a:chExt cx="309967" cy="210452"/>
                </a:xfrm>
              </p:grpSpPr>
              <p:sp>
                <p:nvSpPr>
                  <p:cNvPr id="1561" name="Google Shape;1561;p4"/>
                  <p:cNvSpPr/>
                  <p:nvPr/>
                </p:nvSpPr>
                <p:spPr>
                  <a:xfrm>
                    <a:off x="7365927" y="4828652"/>
                    <a:ext cx="309967" cy="209025"/>
                  </a:xfrm>
                  <a:custGeom>
                    <a:avLst/>
                    <a:gdLst/>
                    <a:ahLst/>
                    <a:cxnLst/>
                    <a:rect l="l" t="t" r="r" b="b"/>
                    <a:pathLst>
                      <a:path w="309967" h="209025" extrusionOk="0">
                        <a:moveTo>
                          <a:pt x="126255" y="34039"/>
                        </a:moveTo>
                        <a:cubicBezTo>
                          <a:pt x="126255" y="34039"/>
                          <a:pt x="86453" y="16671"/>
                          <a:pt x="54120" y="24805"/>
                        </a:cubicBezTo>
                        <a:cubicBezTo>
                          <a:pt x="3217" y="37607"/>
                          <a:pt x="0" y="61206"/>
                          <a:pt x="0" y="61206"/>
                        </a:cubicBezTo>
                        <a:cubicBezTo>
                          <a:pt x="0" y="61206"/>
                          <a:pt x="36428" y="52091"/>
                          <a:pt x="42584" y="75431"/>
                        </a:cubicBezTo>
                        <a:cubicBezTo>
                          <a:pt x="45773" y="87540"/>
                          <a:pt x="32805" y="104964"/>
                          <a:pt x="32805" y="104964"/>
                        </a:cubicBezTo>
                        <a:cubicBezTo>
                          <a:pt x="32805" y="104964"/>
                          <a:pt x="44229" y="117276"/>
                          <a:pt x="44498" y="130752"/>
                        </a:cubicBezTo>
                        <a:cubicBezTo>
                          <a:pt x="44766" y="144229"/>
                          <a:pt x="33886" y="158871"/>
                          <a:pt x="33886" y="158871"/>
                        </a:cubicBezTo>
                        <a:cubicBezTo>
                          <a:pt x="33886" y="158871"/>
                          <a:pt x="53270" y="158630"/>
                          <a:pt x="71211" y="152400"/>
                        </a:cubicBezTo>
                        <a:cubicBezTo>
                          <a:pt x="89143" y="146161"/>
                          <a:pt x="105643" y="133932"/>
                          <a:pt x="105643" y="133932"/>
                        </a:cubicBezTo>
                        <a:cubicBezTo>
                          <a:pt x="105643" y="133932"/>
                          <a:pt x="105430" y="143462"/>
                          <a:pt x="106641" y="152271"/>
                        </a:cubicBezTo>
                        <a:cubicBezTo>
                          <a:pt x="107852" y="161080"/>
                          <a:pt x="110495" y="169168"/>
                          <a:pt x="110495" y="169168"/>
                        </a:cubicBezTo>
                        <a:cubicBezTo>
                          <a:pt x="110495" y="169168"/>
                          <a:pt x="120006" y="166894"/>
                          <a:pt x="127374" y="163012"/>
                        </a:cubicBezTo>
                        <a:cubicBezTo>
                          <a:pt x="134750" y="159130"/>
                          <a:pt x="139981" y="153639"/>
                          <a:pt x="139981" y="153639"/>
                        </a:cubicBezTo>
                        <a:cubicBezTo>
                          <a:pt x="139981" y="153639"/>
                          <a:pt x="153190" y="171756"/>
                          <a:pt x="166769" y="185603"/>
                        </a:cubicBezTo>
                        <a:cubicBezTo>
                          <a:pt x="180357" y="199449"/>
                          <a:pt x="194314" y="209025"/>
                          <a:pt x="194314" y="209025"/>
                        </a:cubicBezTo>
                        <a:cubicBezTo>
                          <a:pt x="194314" y="209025"/>
                          <a:pt x="205822" y="191296"/>
                          <a:pt x="211655" y="175019"/>
                        </a:cubicBezTo>
                        <a:cubicBezTo>
                          <a:pt x="217487" y="158751"/>
                          <a:pt x="217626" y="143934"/>
                          <a:pt x="217626" y="143934"/>
                        </a:cubicBezTo>
                        <a:cubicBezTo>
                          <a:pt x="217626" y="143934"/>
                          <a:pt x="224845" y="147335"/>
                          <a:pt x="232018" y="148842"/>
                        </a:cubicBezTo>
                        <a:cubicBezTo>
                          <a:pt x="239181" y="150339"/>
                          <a:pt x="246308" y="149933"/>
                          <a:pt x="246308" y="149933"/>
                        </a:cubicBezTo>
                        <a:cubicBezTo>
                          <a:pt x="246308" y="149933"/>
                          <a:pt x="245375" y="136909"/>
                          <a:pt x="239163" y="125502"/>
                        </a:cubicBezTo>
                        <a:cubicBezTo>
                          <a:pt x="232942" y="114096"/>
                          <a:pt x="221453" y="104317"/>
                          <a:pt x="221453" y="104317"/>
                        </a:cubicBezTo>
                        <a:cubicBezTo>
                          <a:pt x="221453" y="104317"/>
                          <a:pt x="247880" y="111203"/>
                          <a:pt x="270008" y="111702"/>
                        </a:cubicBezTo>
                        <a:cubicBezTo>
                          <a:pt x="292136" y="112201"/>
                          <a:pt x="309967" y="106322"/>
                          <a:pt x="309967" y="106322"/>
                        </a:cubicBezTo>
                        <a:cubicBezTo>
                          <a:pt x="309967" y="106322"/>
                          <a:pt x="287626" y="94787"/>
                          <a:pt x="277338" y="82151"/>
                        </a:cubicBezTo>
                        <a:cubicBezTo>
                          <a:pt x="267050" y="69515"/>
                          <a:pt x="268815" y="55779"/>
                          <a:pt x="268815" y="55779"/>
                        </a:cubicBezTo>
                        <a:cubicBezTo>
                          <a:pt x="268815" y="55779"/>
                          <a:pt x="235216" y="57841"/>
                          <a:pt x="231445" y="24805"/>
                        </a:cubicBezTo>
                        <a:cubicBezTo>
                          <a:pt x="229947" y="11707"/>
                          <a:pt x="242777" y="6013"/>
                          <a:pt x="242777" y="6013"/>
                        </a:cubicBezTo>
                        <a:cubicBezTo>
                          <a:pt x="242777" y="6013"/>
                          <a:pt x="216970" y="-4358"/>
                          <a:pt x="187419" y="2140"/>
                        </a:cubicBezTo>
                        <a:cubicBezTo>
                          <a:pt x="157858" y="8638"/>
                          <a:pt x="126255" y="34039"/>
                          <a:pt x="126255" y="340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2" name="Google Shape;1562;p4"/>
                  <p:cNvSpPr/>
                  <p:nvPr/>
                </p:nvSpPr>
                <p:spPr>
                  <a:xfrm>
                    <a:off x="7408622" y="4827225"/>
                    <a:ext cx="210803" cy="187529"/>
                  </a:xfrm>
                  <a:custGeom>
                    <a:avLst/>
                    <a:gdLst/>
                    <a:ahLst/>
                    <a:cxnLst/>
                    <a:rect l="l" t="t" r="r" b="b"/>
                    <a:pathLst>
                      <a:path w="210803" h="187529" extrusionOk="0">
                        <a:moveTo>
                          <a:pt x="146489" y="187530"/>
                        </a:moveTo>
                        <a:cubicBezTo>
                          <a:pt x="146489" y="187530"/>
                          <a:pt x="138318" y="137726"/>
                          <a:pt x="128048" y="114867"/>
                        </a:cubicBezTo>
                        <a:cubicBezTo>
                          <a:pt x="122317" y="102120"/>
                          <a:pt x="117233" y="94116"/>
                          <a:pt x="117233" y="94116"/>
                        </a:cubicBezTo>
                        <a:cubicBezTo>
                          <a:pt x="117233" y="94116"/>
                          <a:pt x="124055" y="96750"/>
                          <a:pt x="138669" y="105975"/>
                        </a:cubicBezTo>
                        <a:cubicBezTo>
                          <a:pt x="153283" y="115209"/>
                          <a:pt x="175688" y="131043"/>
                          <a:pt x="175688" y="131043"/>
                        </a:cubicBezTo>
                        <a:cubicBezTo>
                          <a:pt x="175688" y="131043"/>
                          <a:pt x="158764" y="113296"/>
                          <a:pt x="143605" y="102361"/>
                        </a:cubicBezTo>
                        <a:cubicBezTo>
                          <a:pt x="128455" y="91426"/>
                          <a:pt x="115061" y="87322"/>
                          <a:pt x="115061" y="87322"/>
                        </a:cubicBezTo>
                        <a:cubicBezTo>
                          <a:pt x="115061" y="87322"/>
                          <a:pt x="111188" y="75629"/>
                          <a:pt x="105180" y="65212"/>
                        </a:cubicBezTo>
                        <a:cubicBezTo>
                          <a:pt x="99181" y="54804"/>
                          <a:pt x="91066" y="45662"/>
                          <a:pt x="91066" y="45662"/>
                        </a:cubicBezTo>
                        <a:lnTo>
                          <a:pt x="128122" y="54739"/>
                        </a:lnTo>
                        <a:cubicBezTo>
                          <a:pt x="128122" y="54739"/>
                          <a:pt x="128298" y="62189"/>
                          <a:pt x="136793" y="72209"/>
                        </a:cubicBezTo>
                        <a:cubicBezTo>
                          <a:pt x="145296" y="82229"/>
                          <a:pt x="162119" y="94809"/>
                          <a:pt x="162119" y="94809"/>
                        </a:cubicBezTo>
                        <a:cubicBezTo>
                          <a:pt x="162119" y="94809"/>
                          <a:pt x="149881" y="81018"/>
                          <a:pt x="143207" y="71969"/>
                        </a:cubicBezTo>
                        <a:cubicBezTo>
                          <a:pt x="136543" y="62920"/>
                          <a:pt x="135434" y="58612"/>
                          <a:pt x="135434" y="58612"/>
                        </a:cubicBezTo>
                        <a:lnTo>
                          <a:pt x="168349" y="71322"/>
                        </a:lnTo>
                        <a:lnTo>
                          <a:pt x="210490" y="89697"/>
                        </a:lnTo>
                        <a:lnTo>
                          <a:pt x="172306" y="67726"/>
                        </a:lnTo>
                        <a:cubicBezTo>
                          <a:pt x="172306" y="67726"/>
                          <a:pt x="175485" y="64408"/>
                          <a:pt x="185117" y="63567"/>
                        </a:cubicBezTo>
                        <a:cubicBezTo>
                          <a:pt x="194739" y="62726"/>
                          <a:pt x="210804" y="64380"/>
                          <a:pt x="210804" y="64380"/>
                        </a:cubicBezTo>
                        <a:cubicBezTo>
                          <a:pt x="210804" y="64380"/>
                          <a:pt x="194249" y="60137"/>
                          <a:pt x="182760" y="60165"/>
                        </a:cubicBezTo>
                        <a:cubicBezTo>
                          <a:pt x="171270" y="60193"/>
                          <a:pt x="164846" y="64491"/>
                          <a:pt x="164846" y="64491"/>
                        </a:cubicBezTo>
                        <a:lnTo>
                          <a:pt x="138410" y="54582"/>
                        </a:lnTo>
                        <a:lnTo>
                          <a:pt x="123611" y="48389"/>
                        </a:lnTo>
                        <a:cubicBezTo>
                          <a:pt x="123611" y="48389"/>
                          <a:pt x="128279" y="43342"/>
                          <a:pt x="140407" y="39007"/>
                        </a:cubicBezTo>
                        <a:cubicBezTo>
                          <a:pt x="152534" y="34681"/>
                          <a:pt x="172120" y="31085"/>
                          <a:pt x="172120" y="31085"/>
                        </a:cubicBezTo>
                        <a:cubicBezTo>
                          <a:pt x="172120" y="31085"/>
                          <a:pt x="152543" y="30568"/>
                          <a:pt x="138318" y="34127"/>
                        </a:cubicBezTo>
                        <a:cubicBezTo>
                          <a:pt x="124092" y="37676"/>
                          <a:pt x="115228" y="45320"/>
                          <a:pt x="115228" y="45320"/>
                        </a:cubicBezTo>
                        <a:lnTo>
                          <a:pt x="87599" y="39432"/>
                        </a:lnTo>
                        <a:cubicBezTo>
                          <a:pt x="87599" y="39432"/>
                          <a:pt x="83902" y="33507"/>
                          <a:pt x="75370" y="23644"/>
                        </a:cubicBezTo>
                        <a:cubicBezTo>
                          <a:pt x="66829" y="13791"/>
                          <a:pt x="53445" y="0"/>
                          <a:pt x="53445" y="0"/>
                        </a:cubicBezTo>
                        <a:lnTo>
                          <a:pt x="39118" y="6054"/>
                        </a:lnTo>
                        <a:cubicBezTo>
                          <a:pt x="39118" y="6054"/>
                          <a:pt x="54832" y="16573"/>
                          <a:pt x="65175" y="26066"/>
                        </a:cubicBezTo>
                        <a:cubicBezTo>
                          <a:pt x="75509" y="35569"/>
                          <a:pt x="80463" y="44045"/>
                          <a:pt x="80463" y="44045"/>
                        </a:cubicBezTo>
                        <a:lnTo>
                          <a:pt x="67735" y="58372"/>
                        </a:lnTo>
                        <a:cubicBezTo>
                          <a:pt x="67735" y="58372"/>
                          <a:pt x="54804" y="51236"/>
                          <a:pt x="38175" y="49479"/>
                        </a:cubicBezTo>
                        <a:cubicBezTo>
                          <a:pt x="21546" y="47724"/>
                          <a:pt x="0" y="49082"/>
                          <a:pt x="0" y="49082"/>
                        </a:cubicBezTo>
                        <a:cubicBezTo>
                          <a:pt x="0" y="49082"/>
                          <a:pt x="21389" y="49720"/>
                          <a:pt x="37121" y="53279"/>
                        </a:cubicBezTo>
                        <a:cubicBezTo>
                          <a:pt x="52853" y="56837"/>
                          <a:pt x="64324" y="62892"/>
                          <a:pt x="64324" y="62892"/>
                        </a:cubicBezTo>
                        <a:lnTo>
                          <a:pt x="45514" y="86028"/>
                        </a:lnTo>
                        <a:cubicBezTo>
                          <a:pt x="45514" y="86028"/>
                          <a:pt x="37777" y="84207"/>
                          <a:pt x="27804" y="88570"/>
                        </a:cubicBezTo>
                        <a:cubicBezTo>
                          <a:pt x="17830" y="92933"/>
                          <a:pt x="5629" y="103480"/>
                          <a:pt x="5629" y="103480"/>
                        </a:cubicBezTo>
                        <a:cubicBezTo>
                          <a:pt x="5629" y="103480"/>
                          <a:pt x="20446" y="95345"/>
                          <a:pt x="29616" y="91962"/>
                        </a:cubicBezTo>
                        <a:cubicBezTo>
                          <a:pt x="38785" y="88579"/>
                          <a:pt x="42288" y="89947"/>
                          <a:pt x="42288" y="89947"/>
                        </a:cubicBezTo>
                        <a:lnTo>
                          <a:pt x="21056" y="139390"/>
                        </a:lnTo>
                        <a:cubicBezTo>
                          <a:pt x="21056" y="139390"/>
                          <a:pt x="39746" y="106752"/>
                          <a:pt x="50580" y="90760"/>
                        </a:cubicBezTo>
                        <a:cubicBezTo>
                          <a:pt x="58760" y="78689"/>
                          <a:pt x="62716" y="74723"/>
                          <a:pt x="62716" y="74723"/>
                        </a:cubicBezTo>
                        <a:cubicBezTo>
                          <a:pt x="62716" y="74723"/>
                          <a:pt x="66561" y="79585"/>
                          <a:pt x="69482" y="87701"/>
                        </a:cubicBezTo>
                        <a:cubicBezTo>
                          <a:pt x="72403" y="95816"/>
                          <a:pt x="73604" y="106141"/>
                          <a:pt x="73604" y="106141"/>
                        </a:cubicBezTo>
                        <a:cubicBezTo>
                          <a:pt x="73604" y="106141"/>
                          <a:pt x="75601" y="94985"/>
                          <a:pt x="74224" y="86092"/>
                        </a:cubicBezTo>
                        <a:cubicBezTo>
                          <a:pt x="72847" y="77210"/>
                          <a:pt x="68086" y="70601"/>
                          <a:pt x="68086" y="70601"/>
                        </a:cubicBezTo>
                        <a:lnTo>
                          <a:pt x="84891" y="50395"/>
                        </a:lnTo>
                        <a:cubicBezTo>
                          <a:pt x="84891" y="50395"/>
                          <a:pt x="92101" y="60840"/>
                          <a:pt x="97656" y="69704"/>
                        </a:cubicBezTo>
                        <a:cubicBezTo>
                          <a:pt x="103211" y="78578"/>
                          <a:pt x="106715" y="88681"/>
                          <a:pt x="106715" y="88681"/>
                        </a:cubicBezTo>
                        <a:cubicBezTo>
                          <a:pt x="106715" y="88681"/>
                          <a:pt x="98654" y="98488"/>
                          <a:pt x="93617" y="111410"/>
                        </a:cubicBezTo>
                        <a:cubicBezTo>
                          <a:pt x="88579" y="124323"/>
                          <a:pt x="86573" y="140361"/>
                          <a:pt x="86573" y="140361"/>
                        </a:cubicBezTo>
                        <a:cubicBezTo>
                          <a:pt x="86573" y="140361"/>
                          <a:pt x="91759" y="125821"/>
                          <a:pt x="97499" y="114673"/>
                        </a:cubicBezTo>
                        <a:cubicBezTo>
                          <a:pt x="103239" y="103535"/>
                          <a:pt x="109534" y="95789"/>
                          <a:pt x="109534" y="95789"/>
                        </a:cubicBezTo>
                        <a:cubicBezTo>
                          <a:pt x="109534" y="95789"/>
                          <a:pt x="114710" y="100808"/>
                          <a:pt x="122068" y="118370"/>
                        </a:cubicBezTo>
                        <a:cubicBezTo>
                          <a:pt x="131644" y="141238"/>
                          <a:pt x="146489" y="187530"/>
                          <a:pt x="146489" y="1875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63" name="Google Shape;1563;p4"/>
                <p:cNvGrpSpPr/>
                <p:nvPr/>
              </p:nvGrpSpPr>
              <p:grpSpPr>
                <a:xfrm>
                  <a:off x="7819409" y="4689221"/>
                  <a:ext cx="170454" cy="253414"/>
                  <a:chOff x="7819409" y="4689221"/>
                  <a:chExt cx="170454" cy="253414"/>
                </a:xfrm>
              </p:grpSpPr>
              <p:sp>
                <p:nvSpPr>
                  <p:cNvPr id="1564" name="Google Shape;1564;p4"/>
                  <p:cNvSpPr/>
                  <p:nvPr/>
                </p:nvSpPr>
                <p:spPr>
                  <a:xfrm>
                    <a:off x="7819409" y="4689221"/>
                    <a:ext cx="170454" cy="253414"/>
                  </a:xfrm>
                  <a:custGeom>
                    <a:avLst/>
                    <a:gdLst/>
                    <a:ahLst/>
                    <a:cxnLst/>
                    <a:rect l="l" t="t" r="r" b="b"/>
                    <a:pathLst>
                      <a:path w="170454" h="253414" extrusionOk="0">
                        <a:moveTo>
                          <a:pt x="48969" y="160650"/>
                        </a:moveTo>
                        <a:cubicBezTo>
                          <a:pt x="48969" y="160650"/>
                          <a:pt x="44524" y="195848"/>
                          <a:pt x="58342" y="219317"/>
                        </a:cubicBezTo>
                        <a:cubicBezTo>
                          <a:pt x="80101" y="256282"/>
                          <a:pt x="99337" y="253360"/>
                          <a:pt x="99337" y="253360"/>
                        </a:cubicBezTo>
                        <a:cubicBezTo>
                          <a:pt x="99337" y="253360"/>
                          <a:pt x="83808" y="226906"/>
                          <a:pt x="100686" y="216711"/>
                        </a:cubicBezTo>
                        <a:cubicBezTo>
                          <a:pt x="109440" y="211414"/>
                          <a:pt x="126087" y="217570"/>
                          <a:pt x="126087" y="217570"/>
                        </a:cubicBezTo>
                        <a:cubicBezTo>
                          <a:pt x="126087" y="217570"/>
                          <a:pt x="133112" y="205775"/>
                          <a:pt x="143612" y="202467"/>
                        </a:cubicBezTo>
                        <a:cubicBezTo>
                          <a:pt x="154113" y="199148"/>
                          <a:pt x="168089" y="204306"/>
                          <a:pt x="168089" y="204306"/>
                        </a:cubicBezTo>
                        <a:cubicBezTo>
                          <a:pt x="168089" y="204306"/>
                          <a:pt x="163439" y="189165"/>
                          <a:pt x="154427" y="176539"/>
                        </a:cubicBezTo>
                        <a:cubicBezTo>
                          <a:pt x="145406" y="163912"/>
                          <a:pt x="132012" y="153800"/>
                          <a:pt x="132012" y="153800"/>
                        </a:cubicBezTo>
                        <a:cubicBezTo>
                          <a:pt x="132012" y="153800"/>
                          <a:pt x="139536" y="151776"/>
                          <a:pt x="146163" y="148790"/>
                        </a:cubicBezTo>
                        <a:cubicBezTo>
                          <a:pt x="152791" y="145814"/>
                          <a:pt x="158522" y="141885"/>
                          <a:pt x="158522" y="141885"/>
                        </a:cubicBezTo>
                        <a:cubicBezTo>
                          <a:pt x="158522" y="141885"/>
                          <a:pt x="154547" y="134953"/>
                          <a:pt x="149806" y="130063"/>
                        </a:cubicBezTo>
                        <a:cubicBezTo>
                          <a:pt x="145064" y="125183"/>
                          <a:pt x="139555" y="122345"/>
                          <a:pt x="139555" y="122345"/>
                        </a:cubicBezTo>
                        <a:cubicBezTo>
                          <a:pt x="139555" y="122345"/>
                          <a:pt x="150711" y="107824"/>
                          <a:pt x="158439" y="93986"/>
                        </a:cubicBezTo>
                        <a:cubicBezTo>
                          <a:pt x="166166" y="80149"/>
                          <a:pt x="170455" y="66996"/>
                          <a:pt x="170455" y="66996"/>
                        </a:cubicBezTo>
                        <a:cubicBezTo>
                          <a:pt x="170455" y="66996"/>
                          <a:pt x="153909" y="62060"/>
                          <a:pt x="139813" y="61237"/>
                        </a:cubicBezTo>
                        <a:cubicBezTo>
                          <a:pt x="125717" y="60415"/>
                          <a:pt x="114071" y="63715"/>
                          <a:pt x="114071" y="63715"/>
                        </a:cubicBezTo>
                        <a:cubicBezTo>
                          <a:pt x="114071" y="63715"/>
                          <a:pt x="115069" y="57272"/>
                          <a:pt x="114597" y="51310"/>
                        </a:cubicBezTo>
                        <a:cubicBezTo>
                          <a:pt x="114117" y="45348"/>
                          <a:pt x="112166" y="39857"/>
                          <a:pt x="112166" y="39857"/>
                        </a:cubicBezTo>
                        <a:cubicBezTo>
                          <a:pt x="112166" y="39857"/>
                          <a:pt x="102174" y="43591"/>
                          <a:pt x="94660" y="51088"/>
                        </a:cubicBezTo>
                        <a:cubicBezTo>
                          <a:pt x="87154" y="58585"/>
                          <a:pt x="82126" y="69843"/>
                          <a:pt x="82126" y="69843"/>
                        </a:cubicBezTo>
                        <a:cubicBezTo>
                          <a:pt x="82126" y="69843"/>
                          <a:pt x="81441" y="47538"/>
                          <a:pt x="76737" y="30078"/>
                        </a:cubicBezTo>
                        <a:cubicBezTo>
                          <a:pt x="72032" y="12617"/>
                          <a:pt x="63315" y="0"/>
                          <a:pt x="63315" y="0"/>
                        </a:cubicBezTo>
                        <a:cubicBezTo>
                          <a:pt x="63315" y="0"/>
                          <a:pt x="59424" y="20169"/>
                          <a:pt x="51890" y="31141"/>
                        </a:cubicBezTo>
                        <a:cubicBezTo>
                          <a:pt x="44348" y="42122"/>
                          <a:pt x="33172" y="43897"/>
                          <a:pt x="33172" y="43897"/>
                        </a:cubicBezTo>
                        <a:cubicBezTo>
                          <a:pt x="33172" y="43897"/>
                          <a:pt x="42527" y="69760"/>
                          <a:pt x="17505" y="80325"/>
                        </a:cubicBezTo>
                        <a:cubicBezTo>
                          <a:pt x="7578" y="84521"/>
                          <a:pt x="156" y="75768"/>
                          <a:pt x="156" y="75768"/>
                        </a:cubicBezTo>
                        <a:cubicBezTo>
                          <a:pt x="156" y="75768"/>
                          <a:pt x="-2017" y="98386"/>
                          <a:pt x="9880" y="120053"/>
                        </a:cubicBezTo>
                        <a:cubicBezTo>
                          <a:pt x="21776" y="141729"/>
                          <a:pt x="48969" y="160650"/>
                          <a:pt x="48969"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5" name="Google Shape;1565;p4"/>
                  <p:cNvSpPr/>
                  <p:nvPr/>
                </p:nvSpPr>
                <p:spPr>
                  <a:xfrm>
                    <a:off x="7844549" y="4737887"/>
                    <a:ext cx="128528" cy="174348"/>
                  </a:xfrm>
                  <a:custGeom>
                    <a:avLst/>
                    <a:gdLst/>
                    <a:ahLst/>
                    <a:cxnLst/>
                    <a:rect l="l" t="t" r="r" b="b"/>
                    <a:pathLst>
                      <a:path w="128528" h="174348" extrusionOk="0">
                        <a:moveTo>
                          <a:pt x="128529" y="27638"/>
                        </a:moveTo>
                        <a:cubicBezTo>
                          <a:pt x="128529" y="27638"/>
                          <a:pt x="91370" y="45514"/>
                          <a:pt x="75823" y="58825"/>
                        </a:cubicBezTo>
                        <a:cubicBezTo>
                          <a:pt x="67144" y="66256"/>
                          <a:pt x="62041" y="72080"/>
                          <a:pt x="62041" y="72080"/>
                        </a:cubicBezTo>
                        <a:cubicBezTo>
                          <a:pt x="62041" y="72080"/>
                          <a:pt x="62541" y="66127"/>
                          <a:pt x="66404" y="52549"/>
                        </a:cubicBezTo>
                        <a:cubicBezTo>
                          <a:pt x="70277" y="38970"/>
                          <a:pt x="77533" y="17756"/>
                          <a:pt x="77533" y="17756"/>
                        </a:cubicBezTo>
                        <a:cubicBezTo>
                          <a:pt x="77533" y="17756"/>
                          <a:pt x="67513" y="35115"/>
                          <a:pt x="62429" y="49507"/>
                        </a:cubicBezTo>
                        <a:cubicBezTo>
                          <a:pt x="57355" y="63909"/>
                          <a:pt x="57216" y="75343"/>
                          <a:pt x="57216" y="75343"/>
                        </a:cubicBezTo>
                        <a:cubicBezTo>
                          <a:pt x="57216" y="75343"/>
                          <a:pt x="48952" y="81083"/>
                          <a:pt x="42168" y="88182"/>
                        </a:cubicBezTo>
                        <a:cubicBezTo>
                          <a:pt x="35383" y="95290"/>
                          <a:pt x="30087" y="103757"/>
                          <a:pt x="30087" y="103757"/>
                        </a:cubicBezTo>
                        <a:lnTo>
                          <a:pt x="28673" y="72616"/>
                        </a:lnTo>
                        <a:cubicBezTo>
                          <a:pt x="28673" y="72616"/>
                          <a:pt x="34478" y="70767"/>
                          <a:pt x="40365" y="61792"/>
                        </a:cubicBezTo>
                        <a:cubicBezTo>
                          <a:pt x="46263" y="52826"/>
                          <a:pt x="52243" y="36733"/>
                          <a:pt x="52243" y="36733"/>
                        </a:cubicBezTo>
                        <a:cubicBezTo>
                          <a:pt x="52243" y="36733"/>
                          <a:pt x="44257" y="49507"/>
                          <a:pt x="38702" y="56819"/>
                        </a:cubicBezTo>
                        <a:cubicBezTo>
                          <a:pt x="33147" y="64131"/>
                          <a:pt x="30022" y="65997"/>
                          <a:pt x="30022" y="65997"/>
                        </a:cubicBezTo>
                        <a:lnTo>
                          <a:pt x="32407" y="37260"/>
                        </a:lnTo>
                        <a:lnTo>
                          <a:pt x="37103" y="0"/>
                        </a:lnTo>
                        <a:lnTo>
                          <a:pt x="28682" y="34995"/>
                        </a:lnTo>
                        <a:cubicBezTo>
                          <a:pt x="28682" y="34995"/>
                          <a:pt x="25336" y="33258"/>
                          <a:pt x="22461" y="25909"/>
                        </a:cubicBezTo>
                        <a:cubicBezTo>
                          <a:pt x="19596" y="18551"/>
                          <a:pt x="17183" y="5583"/>
                          <a:pt x="17183" y="5583"/>
                        </a:cubicBezTo>
                        <a:cubicBezTo>
                          <a:pt x="17183" y="5583"/>
                          <a:pt x="17673" y="19540"/>
                          <a:pt x="20335" y="28534"/>
                        </a:cubicBezTo>
                        <a:cubicBezTo>
                          <a:pt x="23006" y="37537"/>
                          <a:pt x="27859" y="41586"/>
                          <a:pt x="27859" y="41586"/>
                        </a:cubicBezTo>
                        <a:lnTo>
                          <a:pt x="26177" y="64584"/>
                        </a:lnTo>
                        <a:lnTo>
                          <a:pt x="24735" y="77617"/>
                        </a:lnTo>
                        <a:cubicBezTo>
                          <a:pt x="24735" y="77617"/>
                          <a:pt x="19697" y="75121"/>
                          <a:pt x="13514" y="66608"/>
                        </a:cubicBezTo>
                        <a:cubicBezTo>
                          <a:pt x="7330" y="58104"/>
                          <a:pt x="0" y="43573"/>
                          <a:pt x="0" y="43573"/>
                        </a:cubicBezTo>
                        <a:cubicBezTo>
                          <a:pt x="0" y="43573"/>
                          <a:pt x="4095" y="59037"/>
                          <a:pt x="10158" y="69371"/>
                        </a:cubicBezTo>
                        <a:cubicBezTo>
                          <a:pt x="16231" y="79706"/>
                          <a:pt x="24254" y="84901"/>
                          <a:pt x="24254" y="84901"/>
                        </a:cubicBezTo>
                        <a:lnTo>
                          <a:pt x="26001" y="107907"/>
                        </a:lnTo>
                        <a:cubicBezTo>
                          <a:pt x="26001" y="107907"/>
                          <a:pt x="22211" y="112168"/>
                          <a:pt x="16453" y="121134"/>
                        </a:cubicBezTo>
                        <a:cubicBezTo>
                          <a:pt x="10694" y="130091"/>
                          <a:pt x="2967" y="143762"/>
                          <a:pt x="2967" y="143762"/>
                        </a:cubicBezTo>
                        <a:lnTo>
                          <a:pt x="11009" y="153597"/>
                        </a:lnTo>
                        <a:cubicBezTo>
                          <a:pt x="11009" y="153597"/>
                          <a:pt x="15630" y="138854"/>
                          <a:pt x="20695" y="128566"/>
                        </a:cubicBezTo>
                        <a:cubicBezTo>
                          <a:pt x="25761" y="118269"/>
                          <a:pt x="31270" y="112437"/>
                          <a:pt x="31270" y="112437"/>
                        </a:cubicBezTo>
                        <a:lnTo>
                          <a:pt x="45431" y="119110"/>
                        </a:lnTo>
                        <a:cubicBezTo>
                          <a:pt x="45431" y="119110"/>
                          <a:pt x="42815" y="130895"/>
                          <a:pt x="45265" y="144335"/>
                        </a:cubicBezTo>
                        <a:cubicBezTo>
                          <a:pt x="47714" y="157775"/>
                          <a:pt x="53741" y="174349"/>
                          <a:pt x="53741" y="174349"/>
                        </a:cubicBezTo>
                        <a:cubicBezTo>
                          <a:pt x="53741" y="174349"/>
                          <a:pt x="49323" y="157442"/>
                          <a:pt x="48490" y="144289"/>
                        </a:cubicBezTo>
                        <a:cubicBezTo>
                          <a:pt x="47658" y="131135"/>
                          <a:pt x="49757" y="120746"/>
                          <a:pt x="49757" y="120746"/>
                        </a:cubicBezTo>
                        <a:lnTo>
                          <a:pt x="72227" y="130156"/>
                        </a:lnTo>
                        <a:cubicBezTo>
                          <a:pt x="72227" y="130156"/>
                          <a:pt x="72579" y="136645"/>
                          <a:pt x="78300" y="143457"/>
                        </a:cubicBezTo>
                        <a:cubicBezTo>
                          <a:pt x="84013" y="150269"/>
                          <a:pt x="95086" y="157405"/>
                          <a:pt x="95086" y="157405"/>
                        </a:cubicBezTo>
                        <a:cubicBezTo>
                          <a:pt x="95086" y="157405"/>
                          <a:pt x="85297" y="147663"/>
                          <a:pt x="80537" y="141257"/>
                        </a:cubicBezTo>
                        <a:cubicBezTo>
                          <a:pt x="75777" y="134852"/>
                          <a:pt x="76045" y="131783"/>
                          <a:pt x="76045" y="131783"/>
                        </a:cubicBezTo>
                        <a:lnTo>
                          <a:pt x="119683" y="137042"/>
                        </a:lnTo>
                        <a:cubicBezTo>
                          <a:pt x="119683" y="137042"/>
                          <a:pt x="89799" y="129916"/>
                          <a:pt x="74769" y="125100"/>
                        </a:cubicBezTo>
                        <a:cubicBezTo>
                          <a:pt x="63418" y="121476"/>
                          <a:pt x="59398" y="119277"/>
                          <a:pt x="59398" y="119277"/>
                        </a:cubicBezTo>
                        <a:cubicBezTo>
                          <a:pt x="59398" y="119277"/>
                          <a:pt x="62318" y="115145"/>
                          <a:pt x="68012" y="110995"/>
                        </a:cubicBezTo>
                        <a:cubicBezTo>
                          <a:pt x="73707" y="106835"/>
                          <a:pt x="81517" y="103507"/>
                          <a:pt x="81517" y="103507"/>
                        </a:cubicBezTo>
                        <a:cubicBezTo>
                          <a:pt x="81517" y="103507"/>
                          <a:pt x="72311" y="104515"/>
                          <a:pt x="65664" y="107639"/>
                        </a:cubicBezTo>
                        <a:cubicBezTo>
                          <a:pt x="59018" y="110772"/>
                          <a:pt x="54933" y="116023"/>
                          <a:pt x="54933" y="116023"/>
                        </a:cubicBezTo>
                        <a:lnTo>
                          <a:pt x="35226" y="107500"/>
                        </a:lnTo>
                        <a:cubicBezTo>
                          <a:pt x="35226" y="107500"/>
                          <a:pt x="41752" y="99449"/>
                          <a:pt x="47418" y="93053"/>
                        </a:cubicBezTo>
                        <a:cubicBezTo>
                          <a:pt x="53094" y="86657"/>
                          <a:pt x="60211" y="81573"/>
                          <a:pt x="60211" y="81573"/>
                        </a:cubicBezTo>
                        <a:cubicBezTo>
                          <a:pt x="60211" y="81573"/>
                          <a:pt x="69750" y="85640"/>
                          <a:pt x="81036" y="86611"/>
                        </a:cubicBezTo>
                        <a:cubicBezTo>
                          <a:pt x="92323" y="87581"/>
                          <a:pt x="105355" y="85464"/>
                          <a:pt x="105355" y="85464"/>
                        </a:cubicBezTo>
                        <a:cubicBezTo>
                          <a:pt x="105355" y="85464"/>
                          <a:pt x="92757" y="84752"/>
                          <a:pt x="82710" y="82811"/>
                        </a:cubicBezTo>
                        <a:cubicBezTo>
                          <a:pt x="72653" y="80880"/>
                          <a:pt x="65128" y="77728"/>
                          <a:pt x="65128" y="77728"/>
                        </a:cubicBezTo>
                        <a:cubicBezTo>
                          <a:pt x="65128" y="77728"/>
                          <a:pt x="67874" y="72514"/>
                          <a:pt x="79946" y="62707"/>
                        </a:cubicBezTo>
                        <a:cubicBezTo>
                          <a:pt x="95660"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66" name="Google Shape;1566;p4"/>
                <p:cNvGrpSpPr/>
                <p:nvPr/>
              </p:nvGrpSpPr>
              <p:grpSpPr>
                <a:xfrm>
                  <a:off x="7798609" y="4278381"/>
                  <a:ext cx="147662" cy="144323"/>
                  <a:chOff x="7798609" y="4278381"/>
                  <a:chExt cx="147662" cy="144323"/>
                </a:xfrm>
              </p:grpSpPr>
              <p:sp>
                <p:nvSpPr>
                  <p:cNvPr id="1567" name="Google Shape;1567;p4"/>
                  <p:cNvSpPr/>
                  <p:nvPr/>
                </p:nvSpPr>
                <p:spPr>
                  <a:xfrm>
                    <a:off x="7798609" y="4278381"/>
                    <a:ext cx="147662" cy="144323"/>
                  </a:xfrm>
                  <a:custGeom>
                    <a:avLst/>
                    <a:gdLst/>
                    <a:ahLst/>
                    <a:cxnLst/>
                    <a:rect l="l" t="t" r="r" b="b"/>
                    <a:pathLst>
                      <a:path w="147662" h="144323" extrusionOk="0">
                        <a:moveTo>
                          <a:pt x="60230" y="104700"/>
                        </a:moveTo>
                        <a:cubicBezTo>
                          <a:pt x="60230" y="104700"/>
                          <a:pt x="70379" y="127845"/>
                          <a:pt x="87230" y="136682"/>
                        </a:cubicBezTo>
                        <a:cubicBezTo>
                          <a:pt x="113758" y="150593"/>
                          <a:pt x="124249" y="141257"/>
                          <a:pt x="124249" y="141257"/>
                        </a:cubicBezTo>
                        <a:cubicBezTo>
                          <a:pt x="124249" y="141257"/>
                          <a:pt x="105282" y="131284"/>
                          <a:pt x="111706" y="118444"/>
                        </a:cubicBezTo>
                        <a:cubicBezTo>
                          <a:pt x="115034" y="111789"/>
                          <a:pt x="127272" y="108979"/>
                          <a:pt x="127272" y="108979"/>
                        </a:cubicBezTo>
                        <a:cubicBezTo>
                          <a:pt x="127272" y="108979"/>
                          <a:pt x="127198" y="99052"/>
                          <a:pt x="132291" y="92914"/>
                        </a:cubicBezTo>
                        <a:cubicBezTo>
                          <a:pt x="137394" y="86768"/>
                          <a:pt x="147663" y="84411"/>
                          <a:pt x="147663" y="84411"/>
                        </a:cubicBezTo>
                        <a:cubicBezTo>
                          <a:pt x="147663" y="84411"/>
                          <a:pt x="139362" y="77034"/>
                          <a:pt x="129342" y="72903"/>
                        </a:cubicBezTo>
                        <a:cubicBezTo>
                          <a:pt x="119332" y="68771"/>
                          <a:pt x="107602" y="67883"/>
                          <a:pt x="107602" y="67883"/>
                        </a:cubicBezTo>
                        <a:cubicBezTo>
                          <a:pt x="107602" y="67883"/>
                          <a:pt x="111382" y="63696"/>
                          <a:pt x="114276" y="59278"/>
                        </a:cubicBezTo>
                        <a:cubicBezTo>
                          <a:pt x="117169" y="54869"/>
                          <a:pt x="119184" y="50219"/>
                          <a:pt x="119184" y="50219"/>
                        </a:cubicBezTo>
                        <a:cubicBezTo>
                          <a:pt x="119184" y="50219"/>
                          <a:pt x="114266" y="47566"/>
                          <a:pt x="109645" y="46466"/>
                        </a:cubicBezTo>
                        <a:cubicBezTo>
                          <a:pt x="105014" y="45357"/>
                          <a:pt x="100669" y="45801"/>
                          <a:pt x="100669" y="45801"/>
                        </a:cubicBezTo>
                        <a:cubicBezTo>
                          <a:pt x="100669" y="45801"/>
                          <a:pt x="102084" y="32583"/>
                          <a:pt x="101686" y="21130"/>
                        </a:cubicBezTo>
                        <a:cubicBezTo>
                          <a:pt x="101280" y="9687"/>
                          <a:pt x="99071" y="0"/>
                          <a:pt x="99071" y="0"/>
                        </a:cubicBezTo>
                        <a:cubicBezTo>
                          <a:pt x="99071" y="0"/>
                          <a:pt x="87331" y="3503"/>
                          <a:pt x="78569" y="8550"/>
                        </a:cubicBezTo>
                        <a:cubicBezTo>
                          <a:pt x="69797" y="13597"/>
                          <a:pt x="64010" y="20178"/>
                          <a:pt x="64010" y="20178"/>
                        </a:cubicBezTo>
                        <a:cubicBezTo>
                          <a:pt x="64010" y="20178"/>
                          <a:pt x="62264" y="15862"/>
                          <a:pt x="59805" y="12423"/>
                        </a:cubicBezTo>
                        <a:cubicBezTo>
                          <a:pt x="57346" y="8985"/>
                          <a:pt x="54176" y="6415"/>
                          <a:pt x="54176" y="6415"/>
                        </a:cubicBezTo>
                        <a:cubicBezTo>
                          <a:pt x="54176" y="6415"/>
                          <a:pt x="49535" y="12617"/>
                          <a:pt x="47751" y="20123"/>
                        </a:cubicBezTo>
                        <a:cubicBezTo>
                          <a:pt x="45976" y="27638"/>
                          <a:pt x="47058" y="36456"/>
                          <a:pt x="47058" y="36456"/>
                        </a:cubicBezTo>
                        <a:cubicBezTo>
                          <a:pt x="47058" y="36456"/>
                          <a:pt x="38527" y="23173"/>
                          <a:pt x="29339" y="14401"/>
                        </a:cubicBezTo>
                        <a:cubicBezTo>
                          <a:pt x="20150" y="5639"/>
                          <a:pt x="10316" y="1396"/>
                          <a:pt x="10316" y="1396"/>
                        </a:cubicBezTo>
                        <a:cubicBezTo>
                          <a:pt x="10316" y="1396"/>
                          <a:pt x="15326" y="15187"/>
                          <a:pt x="14799" y="24818"/>
                        </a:cubicBezTo>
                        <a:cubicBezTo>
                          <a:pt x="14272" y="34450"/>
                          <a:pt x="8208" y="39931"/>
                          <a:pt x="8208" y="39931"/>
                        </a:cubicBezTo>
                        <a:cubicBezTo>
                          <a:pt x="8208" y="39931"/>
                          <a:pt x="23247" y="51976"/>
                          <a:pt x="12072" y="68235"/>
                        </a:cubicBezTo>
                        <a:cubicBezTo>
                          <a:pt x="7645" y="74687"/>
                          <a:pt x="0" y="72283"/>
                          <a:pt x="0" y="72283"/>
                        </a:cubicBezTo>
                        <a:cubicBezTo>
                          <a:pt x="0" y="72283"/>
                          <a:pt x="6923" y="86888"/>
                          <a:pt x="21962" y="95382"/>
                        </a:cubicBezTo>
                        <a:cubicBezTo>
                          <a:pt x="37011" y="103886"/>
                          <a:pt x="60230" y="104700"/>
                          <a:pt x="60230" y="1047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8" name="Google Shape;1568;p4"/>
                  <p:cNvSpPr/>
                  <p:nvPr/>
                </p:nvSpPr>
                <p:spPr>
                  <a:xfrm>
                    <a:off x="7816088" y="4290638"/>
                    <a:ext cx="109441" cy="122779"/>
                  </a:xfrm>
                  <a:custGeom>
                    <a:avLst/>
                    <a:gdLst/>
                    <a:ahLst/>
                    <a:cxnLst/>
                    <a:rect l="l" t="t" r="r" b="b"/>
                    <a:pathLst>
                      <a:path w="109441" h="122779" extrusionOk="0">
                        <a:moveTo>
                          <a:pt x="74899" y="0"/>
                        </a:moveTo>
                        <a:cubicBezTo>
                          <a:pt x="74899" y="0"/>
                          <a:pt x="59093" y="25475"/>
                          <a:pt x="54610" y="39682"/>
                        </a:cubicBezTo>
                        <a:cubicBezTo>
                          <a:pt x="52105" y="47613"/>
                          <a:pt x="51162" y="53158"/>
                          <a:pt x="51162" y="53158"/>
                        </a:cubicBezTo>
                        <a:cubicBezTo>
                          <a:pt x="51162" y="53158"/>
                          <a:pt x="49286" y="49350"/>
                          <a:pt x="46670" y="39571"/>
                        </a:cubicBezTo>
                        <a:cubicBezTo>
                          <a:pt x="44045" y="29791"/>
                          <a:pt x="40671" y="14041"/>
                          <a:pt x="40671" y="14041"/>
                        </a:cubicBezTo>
                        <a:cubicBezTo>
                          <a:pt x="40671" y="14041"/>
                          <a:pt x="40976" y="28534"/>
                          <a:pt x="43176" y="39284"/>
                        </a:cubicBezTo>
                        <a:cubicBezTo>
                          <a:pt x="45367" y="50034"/>
                          <a:pt x="49452" y="57041"/>
                          <a:pt x="49452" y="57041"/>
                        </a:cubicBezTo>
                        <a:cubicBezTo>
                          <a:pt x="49452" y="57041"/>
                          <a:pt x="46577" y="63779"/>
                          <a:pt x="45089" y="70758"/>
                        </a:cubicBezTo>
                        <a:cubicBezTo>
                          <a:pt x="43610" y="77746"/>
                          <a:pt x="43518" y="84974"/>
                          <a:pt x="43518" y="84974"/>
                        </a:cubicBezTo>
                        <a:lnTo>
                          <a:pt x="31317" y="66598"/>
                        </a:lnTo>
                        <a:cubicBezTo>
                          <a:pt x="31317" y="66598"/>
                          <a:pt x="34127" y="63197"/>
                          <a:pt x="34395" y="55423"/>
                        </a:cubicBezTo>
                        <a:cubicBezTo>
                          <a:pt x="34672" y="47659"/>
                          <a:pt x="32407" y="35522"/>
                          <a:pt x="32407" y="35522"/>
                        </a:cubicBezTo>
                        <a:cubicBezTo>
                          <a:pt x="32407" y="35522"/>
                          <a:pt x="32259" y="46429"/>
                          <a:pt x="31585" y="53057"/>
                        </a:cubicBezTo>
                        <a:cubicBezTo>
                          <a:pt x="30910" y="59684"/>
                          <a:pt x="29718" y="62041"/>
                          <a:pt x="29718" y="62041"/>
                        </a:cubicBezTo>
                        <a:lnTo>
                          <a:pt x="20677" y="43638"/>
                        </a:lnTo>
                        <a:lnTo>
                          <a:pt x="9928" y="19143"/>
                        </a:lnTo>
                        <a:lnTo>
                          <a:pt x="17618" y="43730"/>
                        </a:lnTo>
                        <a:cubicBezTo>
                          <a:pt x="17618" y="43730"/>
                          <a:pt x="14974" y="43989"/>
                          <a:pt x="10574" y="40652"/>
                        </a:cubicBezTo>
                        <a:cubicBezTo>
                          <a:pt x="6165" y="37306"/>
                          <a:pt x="0" y="30364"/>
                          <a:pt x="0" y="30364"/>
                        </a:cubicBezTo>
                        <a:cubicBezTo>
                          <a:pt x="0" y="30364"/>
                          <a:pt x="5370" y="38665"/>
                          <a:pt x="10251" y="43083"/>
                        </a:cubicBezTo>
                        <a:cubicBezTo>
                          <a:pt x="15132" y="47501"/>
                          <a:pt x="19522" y="48056"/>
                          <a:pt x="19522" y="48056"/>
                        </a:cubicBezTo>
                        <a:lnTo>
                          <a:pt x="26899" y="62698"/>
                        </a:lnTo>
                        <a:lnTo>
                          <a:pt x="30772" y="71192"/>
                        </a:lnTo>
                        <a:cubicBezTo>
                          <a:pt x="30772" y="71192"/>
                          <a:pt x="26843" y="71654"/>
                          <a:pt x="20021" y="68909"/>
                        </a:cubicBezTo>
                        <a:cubicBezTo>
                          <a:pt x="13209" y="66164"/>
                          <a:pt x="3513" y="60220"/>
                          <a:pt x="3513" y="60220"/>
                        </a:cubicBezTo>
                        <a:cubicBezTo>
                          <a:pt x="3513" y="60220"/>
                          <a:pt x="11609" y="68013"/>
                          <a:pt x="19014" y="71904"/>
                        </a:cubicBezTo>
                        <a:cubicBezTo>
                          <a:pt x="26427" y="75805"/>
                          <a:pt x="33138" y="75805"/>
                          <a:pt x="33138" y="75805"/>
                        </a:cubicBezTo>
                        <a:lnTo>
                          <a:pt x="42575" y="89106"/>
                        </a:lnTo>
                        <a:cubicBezTo>
                          <a:pt x="42575" y="89106"/>
                          <a:pt x="41845" y="93192"/>
                          <a:pt x="41650" y="100900"/>
                        </a:cubicBezTo>
                        <a:cubicBezTo>
                          <a:pt x="41456" y="108610"/>
                          <a:pt x="41799" y="119960"/>
                          <a:pt x="41799" y="119960"/>
                        </a:cubicBezTo>
                        <a:lnTo>
                          <a:pt x="50210" y="122780"/>
                        </a:lnTo>
                        <a:cubicBezTo>
                          <a:pt x="50210" y="122780"/>
                          <a:pt x="47613" y="111993"/>
                          <a:pt x="46910" y="103748"/>
                        </a:cubicBezTo>
                        <a:cubicBezTo>
                          <a:pt x="46198" y="95502"/>
                          <a:pt x="47382" y="89790"/>
                          <a:pt x="47382" y="89790"/>
                        </a:cubicBezTo>
                        <a:lnTo>
                          <a:pt x="58317" y="88283"/>
                        </a:lnTo>
                        <a:cubicBezTo>
                          <a:pt x="58317" y="88283"/>
                          <a:pt x="61043" y="96473"/>
                          <a:pt x="67412" y="103683"/>
                        </a:cubicBezTo>
                        <a:cubicBezTo>
                          <a:pt x="73781" y="110883"/>
                          <a:pt x="83431" y="118592"/>
                          <a:pt x="83431" y="118592"/>
                        </a:cubicBezTo>
                        <a:cubicBezTo>
                          <a:pt x="83431" y="118592"/>
                          <a:pt x="74622" y="110051"/>
                          <a:pt x="69325" y="102379"/>
                        </a:cubicBezTo>
                        <a:cubicBezTo>
                          <a:pt x="64029" y="94717"/>
                          <a:pt x="61515" y="87572"/>
                          <a:pt x="61515" y="87572"/>
                        </a:cubicBezTo>
                        <a:lnTo>
                          <a:pt x="78430" y="84466"/>
                        </a:lnTo>
                        <a:cubicBezTo>
                          <a:pt x="78430" y="84466"/>
                          <a:pt x="81009" y="88265"/>
                          <a:pt x="86925" y="90160"/>
                        </a:cubicBezTo>
                        <a:cubicBezTo>
                          <a:pt x="92840" y="92055"/>
                          <a:pt x="102093" y="92045"/>
                          <a:pt x="102093" y="92045"/>
                        </a:cubicBezTo>
                        <a:cubicBezTo>
                          <a:pt x="102093" y="92045"/>
                          <a:pt x="92665" y="89966"/>
                          <a:pt x="87470" y="87941"/>
                        </a:cubicBezTo>
                        <a:cubicBezTo>
                          <a:pt x="82275" y="85917"/>
                          <a:pt x="81314" y="83948"/>
                          <a:pt x="81314" y="83948"/>
                        </a:cubicBezTo>
                        <a:lnTo>
                          <a:pt x="109442" y="69991"/>
                        </a:lnTo>
                        <a:cubicBezTo>
                          <a:pt x="109442" y="69991"/>
                          <a:pt x="88893" y="77404"/>
                          <a:pt x="78116" y="80389"/>
                        </a:cubicBezTo>
                        <a:cubicBezTo>
                          <a:pt x="69981" y="82645"/>
                          <a:pt x="66765" y="82894"/>
                          <a:pt x="66765" y="82894"/>
                        </a:cubicBezTo>
                        <a:cubicBezTo>
                          <a:pt x="66765" y="82894"/>
                          <a:pt x="67014" y="79234"/>
                          <a:pt x="68918" y="74465"/>
                        </a:cubicBezTo>
                        <a:cubicBezTo>
                          <a:pt x="70823" y="69704"/>
                          <a:pt x="74307" y="64611"/>
                          <a:pt x="74307" y="64611"/>
                        </a:cubicBezTo>
                        <a:cubicBezTo>
                          <a:pt x="74307" y="64611"/>
                          <a:pt x="69140" y="68835"/>
                          <a:pt x="66293" y="73355"/>
                        </a:cubicBezTo>
                        <a:cubicBezTo>
                          <a:pt x="63438" y="77866"/>
                          <a:pt x="62901" y="82673"/>
                          <a:pt x="62901" y="82673"/>
                        </a:cubicBezTo>
                        <a:lnTo>
                          <a:pt x="47964" y="85233"/>
                        </a:lnTo>
                        <a:cubicBezTo>
                          <a:pt x="47964" y="85233"/>
                          <a:pt x="48943" y="77774"/>
                          <a:pt x="50016" y="71654"/>
                        </a:cubicBezTo>
                        <a:cubicBezTo>
                          <a:pt x="51097" y="65535"/>
                          <a:pt x="53519" y="59656"/>
                          <a:pt x="53519" y="59656"/>
                        </a:cubicBezTo>
                        <a:cubicBezTo>
                          <a:pt x="53519" y="59656"/>
                          <a:pt x="60729" y="58372"/>
                          <a:pt x="67865" y="54526"/>
                        </a:cubicBezTo>
                        <a:cubicBezTo>
                          <a:pt x="74992" y="50681"/>
                          <a:pt x="82053" y="44266"/>
                          <a:pt x="82053" y="44266"/>
                        </a:cubicBezTo>
                        <a:cubicBezTo>
                          <a:pt x="82053" y="44266"/>
                          <a:pt x="74225" y="48786"/>
                          <a:pt x="67476" y="51560"/>
                        </a:cubicBezTo>
                        <a:cubicBezTo>
                          <a:pt x="60738" y="54342"/>
                          <a:pt x="55072" y="55377"/>
                          <a:pt x="55072" y="55377"/>
                        </a:cubicBezTo>
                        <a:cubicBezTo>
                          <a:pt x="55072" y="55377"/>
                          <a:pt x="54823" y="51134"/>
                          <a:pt x="58492" y="40421"/>
                        </a:cubicBezTo>
                        <a:cubicBezTo>
                          <a:pt x="63280" y="26473"/>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69" name="Google Shape;1569;p4"/>
                <p:cNvGrpSpPr/>
                <p:nvPr/>
              </p:nvGrpSpPr>
              <p:grpSpPr>
                <a:xfrm>
                  <a:off x="8108927" y="4186031"/>
                  <a:ext cx="236824" cy="163339"/>
                  <a:chOff x="8108927" y="4186031"/>
                  <a:chExt cx="236824" cy="163339"/>
                </a:xfrm>
              </p:grpSpPr>
              <p:sp>
                <p:nvSpPr>
                  <p:cNvPr id="1570" name="Google Shape;1570;p4"/>
                  <p:cNvSpPr/>
                  <p:nvPr/>
                </p:nvSpPr>
                <p:spPr>
                  <a:xfrm>
                    <a:off x="8108927" y="4186031"/>
                    <a:ext cx="236824" cy="163339"/>
                  </a:xfrm>
                  <a:custGeom>
                    <a:avLst/>
                    <a:gdLst/>
                    <a:ahLst/>
                    <a:cxnLst/>
                    <a:rect l="l" t="t" r="r" b="b"/>
                    <a:pathLst>
                      <a:path w="236824" h="163339" extrusionOk="0">
                        <a:moveTo>
                          <a:pt x="90890" y="55858"/>
                        </a:moveTo>
                        <a:cubicBezTo>
                          <a:pt x="90890" y="55858"/>
                          <a:pt x="59056" y="58354"/>
                          <a:pt x="35929" y="74067"/>
                        </a:cubicBezTo>
                        <a:cubicBezTo>
                          <a:pt x="-490" y="98821"/>
                          <a:pt x="0" y="114415"/>
                          <a:pt x="0" y="114415"/>
                        </a:cubicBezTo>
                        <a:cubicBezTo>
                          <a:pt x="0" y="114415"/>
                          <a:pt x="26067" y="96741"/>
                          <a:pt x="33517" y="109072"/>
                        </a:cubicBezTo>
                        <a:cubicBezTo>
                          <a:pt x="37390" y="115468"/>
                          <a:pt x="29847" y="130498"/>
                          <a:pt x="29847" y="130498"/>
                        </a:cubicBezTo>
                        <a:cubicBezTo>
                          <a:pt x="29847" y="130498"/>
                          <a:pt x="39876" y="134297"/>
                          <a:pt x="41725" y="142505"/>
                        </a:cubicBezTo>
                        <a:cubicBezTo>
                          <a:pt x="43582" y="150722"/>
                          <a:pt x="37260" y="163340"/>
                          <a:pt x="37260" y="163340"/>
                        </a:cubicBezTo>
                        <a:cubicBezTo>
                          <a:pt x="37260" y="163340"/>
                          <a:pt x="51689" y="156777"/>
                          <a:pt x="64306" y="146988"/>
                        </a:cubicBezTo>
                        <a:cubicBezTo>
                          <a:pt x="76933" y="137208"/>
                          <a:pt x="87747" y="124203"/>
                          <a:pt x="87747" y="124203"/>
                        </a:cubicBezTo>
                        <a:cubicBezTo>
                          <a:pt x="87747" y="124203"/>
                          <a:pt x="88755" y="130147"/>
                          <a:pt x="90733" y="135166"/>
                        </a:cubicBezTo>
                        <a:cubicBezTo>
                          <a:pt x="92721" y="140194"/>
                          <a:pt x="95678" y="144307"/>
                          <a:pt x="95678" y="144307"/>
                        </a:cubicBezTo>
                        <a:cubicBezTo>
                          <a:pt x="95678" y="144307"/>
                          <a:pt x="102500" y="139751"/>
                          <a:pt x="107519" y="134916"/>
                        </a:cubicBezTo>
                        <a:cubicBezTo>
                          <a:pt x="112547" y="130082"/>
                          <a:pt x="115783" y="124970"/>
                          <a:pt x="115783" y="124970"/>
                        </a:cubicBezTo>
                        <a:cubicBezTo>
                          <a:pt x="115783" y="124970"/>
                          <a:pt x="127854" y="131746"/>
                          <a:pt x="139686" y="135776"/>
                        </a:cubicBezTo>
                        <a:cubicBezTo>
                          <a:pt x="151517" y="139806"/>
                          <a:pt x="163109" y="141082"/>
                          <a:pt x="163109" y="141082"/>
                        </a:cubicBezTo>
                        <a:cubicBezTo>
                          <a:pt x="163109" y="141082"/>
                          <a:pt x="169523" y="126348"/>
                          <a:pt x="171880" y="114396"/>
                        </a:cubicBezTo>
                        <a:cubicBezTo>
                          <a:pt x="174238" y="102435"/>
                          <a:pt x="172528" y="93266"/>
                          <a:pt x="172528" y="93266"/>
                        </a:cubicBezTo>
                        <a:cubicBezTo>
                          <a:pt x="172528" y="93266"/>
                          <a:pt x="178332" y="92970"/>
                          <a:pt x="183869" y="91519"/>
                        </a:cubicBezTo>
                        <a:cubicBezTo>
                          <a:pt x="189397" y="90068"/>
                          <a:pt x="194666" y="87461"/>
                          <a:pt x="194666" y="87461"/>
                        </a:cubicBezTo>
                        <a:cubicBezTo>
                          <a:pt x="194666" y="87461"/>
                          <a:pt x="192373" y="79752"/>
                          <a:pt x="186337" y="74788"/>
                        </a:cubicBezTo>
                        <a:cubicBezTo>
                          <a:pt x="180301" y="69815"/>
                          <a:pt x="170531" y="67597"/>
                          <a:pt x="170531" y="67597"/>
                        </a:cubicBezTo>
                        <a:cubicBezTo>
                          <a:pt x="170531" y="67597"/>
                          <a:pt x="191097" y="63086"/>
                          <a:pt x="207671" y="56061"/>
                        </a:cubicBezTo>
                        <a:cubicBezTo>
                          <a:pt x="224244" y="49045"/>
                          <a:pt x="236824" y="39515"/>
                          <a:pt x="236824" y="39515"/>
                        </a:cubicBezTo>
                        <a:cubicBezTo>
                          <a:pt x="236824" y="39515"/>
                          <a:pt x="218735" y="39811"/>
                          <a:pt x="209510" y="35439"/>
                        </a:cubicBezTo>
                        <a:cubicBezTo>
                          <a:pt x="200285" y="31067"/>
                          <a:pt x="199925" y="22018"/>
                          <a:pt x="199925" y="22018"/>
                        </a:cubicBezTo>
                        <a:cubicBezTo>
                          <a:pt x="199925" y="22018"/>
                          <a:pt x="175106" y="34422"/>
                          <a:pt x="168239" y="15326"/>
                        </a:cubicBezTo>
                        <a:cubicBezTo>
                          <a:pt x="165521" y="7755"/>
                          <a:pt x="174395" y="0"/>
                          <a:pt x="174395" y="0"/>
                        </a:cubicBezTo>
                        <a:cubicBezTo>
                          <a:pt x="174395" y="0"/>
                          <a:pt x="153874" y="2163"/>
                          <a:pt x="132615" y="15954"/>
                        </a:cubicBezTo>
                        <a:cubicBezTo>
                          <a:pt x="111355" y="29745"/>
                          <a:pt x="90890" y="55858"/>
                          <a:pt x="90890"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1" name="Google Shape;1571;p4"/>
                  <p:cNvSpPr/>
                  <p:nvPr/>
                </p:nvSpPr>
                <p:spPr>
                  <a:xfrm>
                    <a:off x="8139135" y="4209851"/>
                    <a:ext cx="162026" cy="116743"/>
                  </a:xfrm>
                  <a:custGeom>
                    <a:avLst/>
                    <a:gdLst/>
                    <a:ahLst/>
                    <a:cxnLst/>
                    <a:rect l="l" t="t" r="r" b="b"/>
                    <a:pathLst>
                      <a:path w="162026" h="116743" extrusionOk="0">
                        <a:moveTo>
                          <a:pt x="126264" y="104838"/>
                        </a:moveTo>
                        <a:cubicBezTo>
                          <a:pt x="126264" y="104838"/>
                          <a:pt x="114063" y="76877"/>
                          <a:pt x="103599" y="66201"/>
                        </a:cubicBezTo>
                        <a:cubicBezTo>
                          <a:pt x="97767" y="60248"/>
                          <a:pt x="92988" y="57004"/>
                          <a:pt x="92988" y="57004"/>
                        </a:cubicBezTo>
                        <a:cubicBezTo>
                          <a:pt x="92988" y="57004"/>
                          <a:pt x="98405" y="56366"/>
                          <a:pt x="110440" y="57207"/>
                        </a:cubicBezTo>
                        <a:cubicBezTo>
                          <a:pt x="122475" y="58058"/>
                          <a:pt x="141128" y="60378"/>
                          <a:pt x="141128" y="60378"/>
                        </a:cubicBezTo>
                        <a:cubicBezTo>
                          <a:pt x="141128" y="60378"/>
                          <a:pt x="126329" y="55054"/>
                          <a:pt x="113675" y="53343"/>
                        </a:cubicBezTo>
                        <a:cubicBezTo>
                          <a:pt x="101030" y="51633"/>
                          <a:pt x="90539" y="53538"/>
                          <a:pt x="90539" y="53538"/>
                        </a:cubicBezTo>
                        <a:cubicBezTo>
                          <a:pt x="90539" y="53538"/>
                          <a:pt x="86213" y="47622"/>
                          <a:pt x="80454" y="43194"/>
                        </a:cubicBezTo>
                        <a:cubicBezTo>
                          <a:pt x="74705" y="38776"/>
                          <a:pt x="67523" y="35837"/>
                          <a:pt x="67523" y="35837"/>
                        </a:cubicBezTo>
                        <a:lnTo>
                          <a:pt x="96288" y="29154"/>
                        </a:lnTo>
                        <a:cubicBezTo>
                          <a:pt x="96288" y="29154"/>
                          <a:pt x="97332" y="33683"/>
                          <a:pt x="104903" y="37029"/>
                        </a:cubicBezTo>
                        <a:cubicBezTo>
                          <a:pt x="112473" y="40384"/>
                          <a:pt x="126569" y="42556"/>
                          <a:pt x="126569" y="42556"/>
                        </a:cubicBezTo>
                        <a:cubicBezTo>
                          <a:pt x="126569" y="42556"/>
                          <a:pt x="115745" y="38120"/>
                          <a:pt x="109663" y="34755"/>
                        </a:cubicBezTo>
                        <a:cubicBezTo>
                          <a:pt x="103572" y="31400"/>
                          <a:pt x="102222" y="29117"/>
                          <a:pt x="102222" y="29117"/>
                        </a:cubicBezTo>
                        <a:lnTo>
                          <a:pt x="128335" y="26029"/>
                        </a:lnTo>
                        <a:lnTo>
                          <a:pt x="162027" y="23386"/>
                        </a:lnTo>
                        <a:lnTo>
                          <a:pt x="130849" y="22508"/>
                        </a:lnTo>
                        <a:cubicBezTo>
                          <a:pt x="130849" y="22508"/>
                          <a:pt x="132818" y="19411"/>
                          <a:pt x="139898" y="15705"/>
                        </a:cubicBezTo>
                        <a:cubicBezTo>
                          <a:pt x="146979" y="11998"/>
                          <a:pt x="159171" y="7690"/>
                          <a:pt x="159171" y="7690"/>
                        </a:cubicBezTo>
                        <a:cubicBezTo>
                          <a:pt x="159171" y="7690"/>
                          <a:pt x="146294" y="10556"/>
                          <a:pt x="137726" y="14383"/>
                        </a:cubicBezTo>
                        <a:cubicBezTo>
                          <a:pt x="129157" y="18209"/>
                          <a:pt x="124887" y="22988"/>
                          <a:pt x="124887" y="22988"/>
                        </a:cubicBezTo>
                        <a:lnTo>
                          <a:pt x="103951" y="25641"/>
                        </a:lnTo>
                        <a:lnTo>
                          <a:pt x="92147" y="26732"/>
                        </a:lnTo>
                        <a:cubicBezTo>
                          <a:pt x="92147" y="26732"/>
                          <a:pt x="95012" y="22073"/>
                          <a:pt x="103525" y="15390"/>
                        </a:cubicBezTo>
                        <a:cubicBezTo>
                          <a:pt x="112048" y="8707"/>
                          <a:pt x="126218" y="0"/>
                          <a:pt x="126218" y="0"/>
                        </a:cubicBezTo>
                        <a:cubicBezTo>
                          <a:pt x="126218" y="0"/>
                          <a:pt x="111549" y="6166"/>
                          <a:pt x="101372" y="13070"/>
                        </a:cubicBezTo>
                        <a:cubicBezTo>
                          <a:pt x="91195" y="19975"/>
                          <a:pt x="85510" y="27619"/>
                          <a:pt x="85510" y="27619"/>
                        </a:cubicBezTo>
                        <a:lnTo>
                          <a:pt x="64177" y="33147"/>
                        </a:lnTo>
                        <a:cubicBezTo>
                          <a:pt x="64177" y="33147"/>
                          <a:pt x="60692" y="30716"/>
                          <a:pt x="53112" y="27481"/>
                        </a:cubicBezTo>
                        <a:cubicBezTo>
                          <a:pt x="45532" y="24236"/>
                          <a:pt x="33858" y="20178"/>
                          <a:pt x="33858" y="20178"/>
                        </a:cubicBezTo>
                        <a:lnTo>
                          <a:pt x="23912" y="28654"/>
                        </a:lnTo>
                        <a:cubicBezTo>
                          <a:pt x="23912" y="28654"/>
                          <a:pt x="36927" y="29921"/>
                          <a:pt x="45800" y="32343"/>
                        </a:cubicBezTo>
                        <a:cubicBezTo>
                          <a:pt x="54683" y="34774"/>
                          <a:pt x="59416" y="38351"/>
                          <a:pt x="59416" y="38351"/>
                        </a:cubicBezTo>
                        <a:lnTo>
                          <a:pt x="51680" y="51393"/>
                        </a:lnTo>
                        <a:cubicBezTo>
                          <a:pt x="51680" y="51393"/>
                          <a:pt x="41151" y="51282"/>
                          <a:pt x="28525" y="55710"/>
                        </a:cubicBezTo>
                        <a:cubicBezTo>
                          <a:pt x="15898" y="60137"/>
                          <a:pt x="0" y="68105"/>
                          <a:pt x="0" y="68105"/>
                        </a:cubicBezTo>
                        <a:cubicBezTo>
                          <a:pt x="0" y="68105"/>
                          <a:pt x="16028" y="61422"/>
                          <a:pt x="28211" y="58400"/>
                        </a:cubicBezTo>
                        <a:cubicBezTo>
                          <a:pt x="40384" y="55377"/>
                          <a:pt x="49683" y="55303"/>
                          <a:pt x="49683" y="55303"/>
                        </a:cubicBezTo>
                        <a:lnTo>
                          <a:pt x="38489" y="75786"/>
                        </a:lnTo>
                        <a:cubicBezTo>
                          <a:pt x="38489" y="75786"/>
                          <a:pt x="32490" y="77228"/>
                          <a:pt x="25576" y="83218"/>
                        </a:cubicBezTo>
                        <a:cubicBezTo>
                          <a:pt x="18671" y="89208"/>
                          <a:pt x="10861" y="99745"/>
                          <a:pt x="10861" y="99745"/>
                        </a:cubicBezTo>
                        <a:cubicBezTo>
                          <a:pt x="10861" y="99745"/>
                          <a:pt x="20918" y="89827"/>
                          <a:pt x="27341" y="84706"/>
                        </a:cubicBezTo>
                        <a:cubicBezTo>
                          <a:pt x="33775" y="79586"/>
                          <a:pt x="36557" y="79271"/>
                          <a:pt x="36557" y="79271"/>
                        </a:cubicBezTo>
                        <a:lnTo>
                          <a:pt x="26769" y="116744"/>
                        </a:lnTo>
                        <a:cubicBezTo>
                          <a:pt x="26769" y="116744"/>
                          <a:pt x="36715" y="90456"/>
                          <a:pt x="42843" y="77016"/>
                        </a:cubicBezTo>
                        <a:cubicBezTo>
                          <a:pt x="47464" y="66876"/>
                          <a:pt x="49932" y="63123"/>
                          <a:pt x="49932" y="63123"/>
                        </a:cubicBezTo>
                        <a:cubicBezTo>
                          <a:pt x="49932" y="63123"/>
                          <a:pt x="53399" y="64842"/>
                          <a:pt x="56569" y="68873"/>
                        </a:cubicBezTo>
                        <a:cubicBezTo>
                          <a:pt x="59739" y="72903"/>
                          <a:pt x="61912" y="78865"/>
                          <a:pt x="61912" y="78865"/>
                        </a:cubicBezTo>
                        <a:cubicBezTo>
                          <a:pt x="61912" y="78865"/>
                          <a:pt x="62032" y="71331"/>
                          <a:pt x="59915" y="66312"/>
                        </a:cubicBezTo>
                        <a:cubicBezTo>
                          <a:pt x="57799" y="61302"/>
                          <a:pt x="53435" y="58806"/>
                          <a:pt x="53435" y="58806"/>
                        </a:cubicBezTo>
                        <a:lnTo>
                          <a:pt x="63502" y="40791"/>
                        </a:lnTo>
                        <a:cubicBezTo>
                          <a:pt x="63502" y="40791"/>
                          <a:pt x="70157" y="44840"/>
                          <a:pt x="75388" y="48454"/>
                        </a:cubicBezTo>
                        <a:cubicBezTo>
                          <a:pt x="80621" y="52077"/>
                          <a:pt x="84475" y="57143"/>
                          <a:pt x="84475" y="57143"/>
                        </a:cubicBezTo>
                        <a:cubicBezTo>
                          <a:pt x="84475" y="57143"/>
                          <a:pt x="79659" y="65850"/>
                          <a:pt x="77487" y="75481"/>
                        </a:cubicBezTo>
                        <a:cubicBezTo>
                          <a:pt x="75305" y="85104"/>
                          <a:pt x="75777" y="95641"/>
                          <a:pt x="75777" y="95641"/>
                        </a:cubicBezTo>
                        <a:cubicBezTo>
                          <a:pt x="75777" y="95641"/>
                          <a:pt x="77866" y="84965"/>
                          <a:pt x="80787" y="76202"/>
                        </a:cubicBezTo>
                        <a:cubicBezTo>
                          <a:pt x="83699" y="67440"/>
                          <a:pt x="87451" y="60590"/>
                          <a:pt x="87451" y="60590"/>
                        </a:cubicBezTo>
                        <a:cubicBezTo>
                          <a:pt x="87451" y="60590"/>
                          <a:pt x="91925" y="61958"/>
                          <a:pt x="99569" y="70342"/>
                        </a:cubicBezTo>
                        <a:cubicBezTo>
                          <a:pt x="109515" y="81249"/>
                          <a:pt x="126264" y="104838"/>
                          <a:pt x="126264" y="1048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72" name="Google Shape;1572;p4"/>
                <p:cNvGrpSpPr/>
                <p:nvPr/>
              </p:nvGrpSpPr>
              <p:grpSpPr>
                <a:xfrm>
                  <a:off x="8969882" y="4373745"/>
                  <a:ext cx="200774" cy="251430"/>
                  <a:chOff x="8969882" y="4373745"/>
                  <a:chExt cx="200774" cy="251430"/>
                </a:xfrm>
              </p:grpSpPr>
              <p:sp>
                <p:nvSpPr>
                  <p:cNvPr id="1573" name="Google Shape;1573;p4"/>
                  <p:cNvSpPr/>
                  <p:nvPr/>
                </p:nvSpPr>
                <p:spPr>
                  <a:xfrm>
                    <a:off x="8969882" y="4373745"/>
                    <a:ext cx="200774" cy="251430"/>
                  </a:xfrm>
                  <a:custGeom>
                    <a:avLst/>
                    <a:gdLst/>
                    <a:ahLst/>
                    <a:cxnLst/>
                    <a:rect l="l" t="t" r="r" b="b"/>
                    <a:pathLst>
                      <a:path w="200774" h="251430" extrusionOk="0">
                        <a:moveTo>
                          <a:pt x="137135" y="171372"/>
                        </a:moveTo>
                        <a:cubicBezTo>
                          <a:pt x="137135" y="171372"/>
                          <a:pt x="138151" y="209372"/>
                          <a:pt x="120200" y="228903"/>
                        </a:cubicBezTo>
                        <a:cubicBezTo>
                          <a:pt x="91925" y="259664"/>
                          <a:pt x="70887" y="249987"/>
                          <a:pt x="70887" y="249987"/>
                        </a:cubicBezTo>
                        <a:cubicBezTo>
                          <a:pt x="70887" y="249987"/>
                          <a:pt x="91075" y="227960"/>
                          <a:pt x="73475" y="211562"/>
                        </a:cubicBezTo>
                        <a:cubicBezTo>
                          <a:pt x="64333" y="203049"/>
                          <a:pt x="45163" y="203668"/>
                          <a:pt x="45163" y="203668"/>
                        </a:cubicBezTo>
                        <a:cubicBezTo>
                          <a:pt x="45163" y="203668"/>
                          <a:pt x="38683" y="189027"/>
                          <a:pt x="27388" y="181965"/>
                        </a:cubicBezTo>
                        <a:cubicBezTo>
                          <a:pt x="16102" y="174894"/>
                          <a:pt x="0" y="175402"/>
                          <a:pt x="0" y="175402"/>
                        </a:cubicBezTo>
                        <a:cubicBezTo>
                          <a:pt x="0" y="175402"/>
                          <a:pt x="6849" y="161334"/>
                          <a:pt x="18264" y="151369"/>
                        </a:cubicBezTo>
                        <a:cubicBezTo>
                          <a:pt x="29680" y="141414"/>
                          <a:pt x="45680" y="135563"/>
                          <a:pt x="45680" y="135563"/>
                        </a:cubicBezTo>
                        <a:cubicBezTo>
                          <a:pt x="45680" y="135563"/>
                          <a:pt x="37556" y="130867"/>
                          <a:pt x="30522" y="125488"/>
                        </a:cubicBezTo>
                        <a:cubicBezTo>
                          <a:pt x="23497" y="120108"/>
                          <a:pt x="17572" y="114054"/>
                          <a:pt x="17572" y="114054"/>
                        </a:cubicBezTo>
                        <a:cubicBezTo>
                          <a:pt x="17572" y="114054"/>
                          <a:pt x="22748" y="108249"/>
                          <a:pt x="28562" y="104829"/>
                        </a:cubicBezTo>
                        <a:cubicBezTo>
                          <a:pt x="34366" y="101409"/>
                          <a:pt x="40800" y="100374"/>
                          <a:pt x="40800" y="100374"/>
                        </a:cubicBezTo>
                        <a:cubicBezTo>
                          <a:pt x="40800" y="100374"/>
                          <a:pt x="30022" y="81471"/>
                          <a:pt x="22988" y="64473"/>
                        </a:cubicBezTo>
                        <a:cubicBezTo>
                          <a:pt x="15945" y="47464"/>
                          <a:pt x="12645" y="32361"/>
                          <a:pt x="12645" y="32361"/>
                        </a:cubicBezTo>
                        <a:cubicBezTo>
                          <a:pt x="12645" y="32361"/>
                          <a:pt x="31566" y="32962"/>
                          <a:pt x="47316" y="36992"/>
                        </a:cubicBezTo>
                        <a:cubicBezTo>
                          <a:pt x="63058" y="41013"/>
                          <a:pt x="75629" y="48454"/>
                          <a:pt x="75629" y="48454"/>
                        </a:cubicBezTo>
                        <a:cubicBezTo>
                          <a:pt x="75629" y="48454"/>
                          <a:pt x="75232" y="41438"/>
                          <a:pt x="76415" y="35421"/>
                        </a:cubicBezTo>
                        <a:cubicBezTo>
                          <a:pt x="77607" y="29412"/>
                          <a:pt x="80389" y="24402"/>
                          <a:pt x="80389" y="24402"/>
                        </a:cubicBezTo>
                        <a:cubicBezTo>
                          <a:pt x="80389" y="24402"/>
                          <a:pt x="91075" y="31723"/>
                          <a:pt x="98580" y="42085"/>
                        </a:cubicBezTo>
                        <a:cubicBezTo>
                          <a:pt x="106086" y="52447"/>
                          <a:pt x="110412" y="65850"/>
                          <a:pt x="110412" y="65850"/>
                        </a:cubicBezTo>
                        <a:cubicBezTo>
                          <a:pt x="110412" y="65850"/>
                          <a:pt x="113656" y="42982"/>
                          <a:pt x="120820" y="26519"/>
                        </a:cubicBezTo>
                        <a:cubicBezTo>
                          <a:pt x="127983" y="10066"/>
                          <a:pt x="139066" y="0"/>
                          <a:pt x="139066" y="0"/>
                        </a:cubicBezTo>
                        <a:cubicBezTo>
                          <a:pt x="139066" y="0"/>
                          <a:pt x="141155" y="22240"/>
                          <a:pt x="148300" y="36216"/>
                        </a:cubicBezTo>
                        <a:cubicBezTo>
                          <a:pt x="155445" y="50191"/>
                          <a:pt x="167656" y="55895"/>
                          <a:pt x="167656" y="55895"/>
                        </a:cubicBezTo>
                        <a:cubicBezTo>
                          <a:pt x="167656" y="55895"/>
                          <a:pt x="154392" y="79456"/>
                          <a:pt x="181012" y="99052"/>
                        </a:cubicBezTo>
                        <a:cubicBezTo>
                          <a:pt x="191560" y="106826"/>
                          <a:pt x="200775" y="100328"/>
                          <a:pt x="200775" y="100328"/>
                        </a:cubicBezTo>
                        <a:cubicBezTo>
                          <a:pt x="200775" y="100328"/>
                          <a:pt x="200683" y="124508"/>
                          <a:pt x="185052" y="142838"/>
                        </a:cubicBezTo>
                        <a:cubicBezTo>
                          <a:pt x="169431" y="161176"/>
                          <a:pt x="137135" y="171372"/>
                          <a:pt x="137135" y="17137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4" name="Google Shape;1574;p4"/>
                  <p:cNvSpPr/>
                  <p:nvPr/>
                </p:nvSpPr>
                <p:spPr>
                  <a:xfrm>
                    <a:off x="8997788" y="4421542"/>
                    <a:ext cx="143299" cy="177833"/>
                  </a:xfrm>
                  <a:custGeom>
                    <a:avLst/>
                    <a:gdLst/>
                    <a:ahLst/>
                    <a:cxnLst/>
                    <a:rect l="l" t="t" r="r" b="b"/>
                    <a:pathLst>
                      <a:path w="143299" h="177833" extrusionOk="0">
                        <a:moveTo>
                          <a:pt x="2348" y="0"/>
                        </a:moveTo>
                        <a:cubicBezTo>
                          <a:pt x="2348" y="0"/>
                          <a:pt x="41623" y="31363"/>
                          <a:pt x="57402" y="50534"/>
                        </a:cubicBezTo>
                        <a:cubicBezTo>
                          <a:pt x="66210" y="61228"/>
                          <a:pt x="71229" y="69029"/>
                          <a:pt x="71229" y="69029"/>
                        </a:cubicBezTo>
                        <a:cubicBezTo>
                          <a:pt x="71229" y="69029"/>
                          <a:pt x="71340" y="62698"/>
                          <a:pt x="68558" y="47289"/>
                        </a:cubicBezTo>
                        <a:cubicBezTo>
                          <a:pt x="65766" y="31880"/>
                          <a:pt x="60073" y="7404"/>
                          <a:pt x="60073" y="7404"/>
                        </a:cubicBezTo>
                        <a:cubicBezTo>
                          <a:pt x="60073" y="7404"/>
                          <a:pt x="69270" y="28849"/>
                          <a:pt x="73309" y="45514"/>
                        </a:cubicBezTo>
                        <a:cubicBezTo>
                          <a:pt x="77348" y="62180"/>
                          <a:pt x="76221" y="74076"/>
                          <a:pt x="76221" y="74076"/>
                        </a:cubicBezTo>
                        <a:cubicBezTo>
                          <a:pt x="76221" y="74076"/>
                          <a:pt x="84771" y="82876"/>
                          <a:pt x="91509" y="92581"/>
                        </a:cubicBezTo>
                        <a:cubicBezTo>
                          <a:pt x="98257" y="102287"/>
                          <a:pt x="103183" y="112889"/>
                          <a:pt x="103183" y="112889"/>
                        </a:cubicBezTo>
                        <a:lnTo>
                          <a:pt x="108221" y="81120"/>
                        </a:lnTo>
                        <a:cubicBezTo>
                          <a:pt x="108221" y="81120"/>
                          <a:pt x="101991" y="77201"/>
                          <a:pt x="96445" y="65868"/>
                        </a:cubicBezTo>
                        <a:cubicBezTo>
                          <a:pt x="90899" y="54536"/>
                          <a:pt x="86037" y="35809"/>
                          <a:pt x="86037" y="35809"/>
                        </a:cubicBezTo>
                        <a:cubicBezTo>
                          <a:pt x="86037" y="35809"/>
                          <a:pt x="93497" y="51800"/>
                          <a:pt x="98848" y="61293"/>
                        </a:cubicBezTo>
                        <a:cubicBezTo>
                          <a:pt x="104201" y="70786"/>
                          <a:pt x="107463" y="73799"/>
                          <a:pt x="107463" y="73799"/>
                        </a:cubicBezTo>
                        <a:lnTo>
                          <a:pt x="108009" y="43213"/>
                        </a:lnTo>
                        <a:lnTo>
                          <a:pt x="106936" y="2986"/>
                        </a:lnTo>
                        <a:lnTo>
                          <a:pt x="112409" y="42150"/>
                        </a:lnTo>
                        <a:cubicBezTo>
                          <a:pt x="112409" y="42150"/>
                          <a:pt x="116309" y="41512"/>
                          <a:pt x="120312" y="34885"/>
                        </a:cubicBezTo>
                        <a:cubicBezTo>
                          <a:pt x="124323" y="28266"/>
                          <a:pt x="128437" y="15658"/>
                          <a:pt x="128437" y="15658"/>
                        </a:cubicBezTo>
                        <a:cubicBezTo>
                          <a:pt x="128437" y="15658"/>
                          <a:pt x="126348" y="29948"/>
                          <a:pt x="122382" y="38351"/>
                        </a:cubicBezTo>
                        <a:cubicBezTo>
                          <a:pt x="118417" y="46744"/>
                          <a:pt x="112584" y="49258"/>
                          <a:pt x="112584" y="49258"/>
                        </a:cubicBezTo>
                        <a:lnTo>
                          <a:pt x="111891" y="73660"/>
                        </a:lnTo>
                        <a:lnTo>
                          <a:pt x="112048" y="87664"/>
                        </a:lnTo>
                        <a:cubicBezTo>
                          <a:pt x="112048" y="87664"/>
                          <a:pt x="117918" y="86814"/>
                          <a:pt x="125728" y="80140"/>
                        </a:cubicBezTo>
                        <a:cubicBezTo>
                          <a:pt x="133539" y="73466"/>
                          <a:pt x="143300" y="60960"/>
                          <a:pt x="143300" y="60960"/>
                        </a:cubicBezTo>
                        <a:cubicBezTo>
                          <a:pt x="143300" y="60960"/>
                          <a:pt x="137023" y="75555"/>
                          <a:pt x="129139" y="84161"/>
                        </a:cubicBezTo>
                        <a:cubicBezTo>
                          <a:pt x="121254" y="92767"/>
                          <a:pt x="111762" y="95373"/>
                          <a:pt x="111762" y="95373"/>
                        </a:cubicBezTo>
                        <a:lnTo>
                          <a:pt x="107260" y="118602"/>
                        </a:lnTo>
                        <a:cubicBezTo>
                          <a:pt x="107260" y="118602"/>
                          <a:pt x="111003" y="124323"/>
                          <a:pt x="116402" y="135600"/>
                        </a:cubicBezTo>
                        <a:cubicBezTo>
                          <a:pt x="121800" y="146877"/>
                          <a:pt x="128862" y="163700"/>
                          <a:pt x="128862" y="163700"/>
                        </a:cubicBezTo>
                        <a:lnTo>
                          <a:pt x="118833" y="171113"/>
                        </a:lnTo>
                        <a:cubicBezTo>
                          <a:pt x="118833" y="171113"/>
                          <a:pt x="115338" y="154244"/>
                          <a:pt x="110865" y="141830"/>
                        </a:cubicBezTo>
                        <a:cubicBezTo>
                          <a:pt x="106382" y="129416"/>
                          <a:pt x="100919" y="121476"/>
                          <a:pt x="100919" y="121476"/>
                        </a:cubicBezTo>
                        <a:lnTo>
                          <a:pt x="84447" y="123492"/>
                        </a:lnTo>
                        <a:cubicBezTo>
                          <a:pt x="84447" y="123492"/>
                          <a:pt x="86037" y="136599"/>
                          <a:pt x="81822" y="149669"/>
                        </a:cubicBezTo>
                        <a:cubicBezTo>
                          <a:pt x="77607" y="162748"/>
                          <a:pt x="69076" y="177833"/>
                          <a:pt x="69076" y="177833"/>
                        </a:cubicBezTo>
                        <a:cubicBezTo>
                          <a:pt x="69076" y="177833"/>
                          <a:pt x="75860" y="161842"/>
                          <a:pt x="78254" y="148504"/>
                        </a:cubicBezTo>
                        <a:cubicBezTo>
                          <a:pt x="80639" y="135175"/>
                          <a:pt x="79456" y="123686"/>
                          <a:pt x="79456" y="123686"/>
                        </a:cubicBezTo>
                        <a:lnTo>
                          <a:pt x="53464" y="125673"/>
                        </a:lnTo>
                        <a:cubicBezTo>
                          <a:pt x="53464" y="125673"/>
                          <a:pt x="52345" y="132263"/>
                          <a:pt x="45246" y="137347"/>
                        </a:cubicBezTo>
                        <a:cubicBezTo>
                          <a:pt x="38138" y="142422"/>
                          <a:pt x="25050" y="145990"/>
                          <a:pt x="25050" y="145990"/>
                        </a:cubicBezTo>
                        <a:cubicBezTo>
                          <a:pt x="25050" y="145990"/>
                          <a:pt x="37001" y="139279"/>
                          <a:pt x="43000" y="134288"/>
                        </a:cubicBezTo>
                        <a:cubicBezTo>
                          <a:pt x="48999" y="129306"/>
                          <a:pt x="49045" y="126033"/>
                          <a:pt x="49045" y="126033"/>
                        </a:cubicBezTo>
                        <a:lnTo>
                          <a:pt x="0" y="116393"/>
                        </a:lnTo>
                        <a:cubicBezTo>
                          <a:pt x="0" y="116393"/>
                          <a:pt x="33978" y="119341"/>
                          <a:pt x="51208" y="119554"/>
                        </a:cubicBezTo>
                        <a:cubicBezTo>
                          <a:pt x="64204" y="119711"/>
                          <a:pt x="68918" y="118833"/>
                          <a:pt x="68918" y="118833"/>
                        </a:cubicBezTo>
                        <a:cubicBezTo>
                          <a:pt x="68918" y="118833"/>
                          <a:pt x="66127" y="113545"/>
                          <a:pt x="60276" y="107269"/>
                        </a:cubicBezTo>
                        <a:cubicBezTo>
                          <a:pt x="54415" y="100993"/>
                          <a:pt x="46106" y="94855"/>
                          <a:pt x="46106" y="94855"/>
                        </a:cubicBezTo>
                        <a:cubicBezTo>
                          <a:pt x="46106" y="94855"/>
                          <a:pt x="56218" y="99070"/>
                          <a:pt x="63253" y="104616"/>
                        </a:cubicBezTo>
                        <a:cubicBezTo>
                          <a:pt x="70287" y="110153"/>
                          <a:pt x="74243" y="117012"/>
                          <a:pt x="74243" y="117012"/>
                        </a:cubicBezTo>
                        <a:lnTo>
                          <a:pt x="97074" y="114988"/>
                        </a:lnTo>
                        <a:cubicBezTo>
                          <a:pt x="97074" y="114988"/>
                          <a:pt x="90724" y="104385"/>
                          <a:pt x="85132" y="95807"/>
                        </a:cubicBezTo>
                        <a:cubicBezTo>
                          <a:pt x="79549" y="87220"/>
                          <a:pt x="72209" y="79502"/>
                          <a:pt x="72209" y="79502"/>
                        </a:cubicBezTo>
                        <a:cubicBezTo>
                          <a:pt x="72209" y="79502"/>
                          <a:pt x="61163" y="80408"/>
                          <a:pt x="48519" y="77515"/>
                        </a:cubicBezTo>
                        <a:cubicBezTo>
                          <a:pt x="35883" y="74622"/>
                          <a:pt x="21648" y="67920"/>
                          <a:pt x="21648" y="67920"/>
                        </a:cubicBezTo>
                        <a:cubicBezTo>
                          <a:pt x="21648" y="67920"/>
                          <a:pt x="35707" y="71535"/>
                          <a:pt x="47095" y="73004"/>
                        </a:cubicBezTo>
                        <a:cubicBezTo>
                          <a:pt x="58473" y="74474"/>
                          <a:pt x="67171" y="73817"/>
                          <a:pt x="67171" y="73817"/>
                        </a:cubicBezTo>
                        <a:cubicBezTo>
                          <a:pt x="67171" y="73817"/>
                          <a:pt x="64713" y="67467"/>
                          <a:pt x="52401" y="53131"/>
                        </a:cubicBezTo>
                        <a:cubicBezTo>
                          <a:pt x="36364" y="34459"/>
                          <a:pt x="2348" y="0"/>
                          <a:pt x="234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75" name="Google Shape;1575;p4"/>
                <p:cNvGrpSpPr/>
                <p:nvPr/>
              </p:nvGrpSpPr>
              <p:grpSpPr>
                <a:xfrm>
                  <a:off x="8666980" y="4575833"/>
                  <a:ext cx="165878" cy="125586"/>
                  <a:chOff x="8666980" y="4575833"/>
                  <a:chExt cx="165878" cy="125586"/>
                </a:xfrm>
              </p:grpSpPr>
              <p:sp>
                <p:nvSpPr>
                  <p:cNvPr id="1576" name="Google Shape;1576;p4"/>
                  <p:cNvSpPr/>
                  <p:nvPr/>
                </p:nvSpPr>
                <p:spPr>
                  <a:xfrm>
                    <a:off x="8666980" y="4575833"/>
                    <a:ext cx="165878" cy="125586"/>
                  </a:xfrm>
                  <a:custGeom>
                    <a:avLst/>
                    <a:gdLst/>
                    <a:ahLst/>
                    <a:cxnLst/>
                    <a:rect l="l" t="t" r="r" b="b"/>
                    <a:pathLst>
                      <a:path w="165878" h="125586" extrusionOk="0">
                        <a:moveTo>
                          <a:pt x="60773" y="98294"/>
                        </a:moveTo>
                        <a:cubicBezTo>
                          <a:pt x="60773" y="98294"/>
                          <a:pt x="37738" y="105383"/>
                          <a:pt x="22366" y="97970"/>
                        </a:cubicBezTo>
                        <a:cubicBezTo>
                          <a:pt x="-1851" y="86287"/>
                          <a:pt x="34" y="72034"/>
                          <a:pt x="34" y="72034"/>
                        </a:cubicBezTo>
                        <a:cubicBezTo>
                          <a:pt x="34" y="72034"/>
                          <a:pt x="17366" y="80362"/>
                          <a:pt x="24021" y="67023"/>
                        </a:cubicBezTo>
                        <a:cubicBezTo>
                          <a:pt x="27469" y="60091"/>
                          <a:pt x="23420" y="48712"/>
                          <a:pt x="23420" y="48712"/>
                        </a:cubicBezTo>
                        <a:cubicBezTo>
                          <a:pt x="23420" y="48712"/>
                          <a:pt x="31129" y="42334"/>
                          <a:pt x="33283" y="34367"/>
                        </a:cubicBezTo>
                        <a:cubicBezTo>
                          <a:pt x="35436" y="26399"/>
                          <a:pt x="32044" y="16841"/>
                          <a:pt x="32044" y="16841"/>
                        </a:cubicBezTo>
                        <a:cubicBezTo>
                          <a:pt x="32044" y="16841"/>
                          <a:pt x="41953" y="18542"/>
                          <a:pt x="50226" y="23681"/>
                        </a:cubicBezTo>
                        <a:cubicBezTo>
                          <a:pt x="58508" y="28821"/>
                          <a:pt x="65145" y="37399"/>
                          <a:pt x="65145" y="37399"/>
                        </a:cubicBezTo>
                        <a:cubicBezTo>
                          <a:pt x="65145" y="37399"/>
                          <a:pt x="66457" y="31732"/>
                          <a:pt x="68399" y="26602"/>
                        </a:cubicBezTo>
                        <a:cubicBezTo>
                          <a:pt x="70339" y="21481"/>
                          <a:pt x="72900" y="16888"/>
                          <a:pt x="72900" y="16888"/>
                        </a:cubicBezTo>
                        <a:cubicBezTo>
                          <a:pt x="72900" y="16888"/>
                          <a:pt x="77447" y="19004"/>
                          <a:pt x="80646" y="21897"/>
                        </a:cubicBezTo>
                        <a:cubicBezTo>
                          <a:pt x="83854" y="24800"/>
                          <a:pt x="85711" y="28469"/>
                          <a:pt x="85711" y="28469"/>
                        </a:cubicBezTo>
                        <a:cubicBezTo>
                          <a:pt x="85711" y="28469"/>
                          <a:pt x="95204" y="18792"/>
                          <a:pt x="104244" y="11674"/>
                        </a:cubicBezTo>
                        <a:cubicBezTo>
                          <a:pt x="113294" y="4557"/>
                          <a:pt x="121890" y="0"/>
                          <a:pt x="121890" y="0"/>
                        </a:cubicBezTo>
                        <a:cubicBezTo>
                          <a:pt x="121890" y="0"/>
                          <a:pt x="125144" y="11434"/>
                          <a:pt x="125707" y="21556"/>
                        </a:cubicBezTo>
                        <a:cubicBezTo>
                          <a:pt x="126262" y="31677"/>
                          <a:pt x="124117" y="40467"/>
                          <a:pt x="124117" y="40467"/>
                        </a:cubicBezTo>
                        <a:cubicBezTo>
                          <a:pt x="124117" y="40467"/>
                          <a:pt x="128332" y="39035"/>
                          <a:pt x="132233" y="38720"/>
                        </a:cubicBezTo>
                        <a:cubicBezTo>
                          <a:pt x="136143" y="38406"/>
                          <a:pt x="139730" y="39219"/>
                          <a:pt x="139730" y="39219"/>
                        </a:cubicBezTo>
                        <a:cubicBezTo>
                          <a:pt x="139730" y="39219"/>
                          <a:pt x="137308" y="46864"/>
                          <a:pt x="132409" y="53131"/>
                        </a:cubicBezTo>
                        <a:cubicBezTo>
                          <a:pt x="127510" y="59398"/>
                          <a:pt x="120152" y="64278"/>
                          <a:pt x="120152" y="64278"/>
                        </a:cubicBezTo>
                        <a:cubicBezTo>
                          <a:pt x="120152" y="64278"/>
                          <a:pt x="134747" y="62310"/>
                          <a:pt x="146181" y="63798"/>
                        </a:cubicBezTo>
                        <a:cubicBezTo>
                          <a:pt x="157615" y="65276"/>
                          <a:pt x="165879" y="70203"/>
                          <a:pt x="165879" y="70203"/>
                        </a:cubicBezTo>
                        <a:cubicBezTo>
                          <a:pt x="165879" y="70203"/>
                          <a:pt x="152689" y="75241"/>
                          <a:pt x="145516" y="81905"/>
                        </a:cubicBezTo>
                        <a:cubicBezTo>
                          <a:pt x="138343" y="88570"/>
                          <a:pt x="137197" y="96861"/>
                          <a:pt x="137197" y="96861"/>
                        </a:cubicBezTo>
                        <a:cubicBezTo>
                          <a:pt x="137197" y="96861"/>
                          <a:pt x="120254" y="92942"/>
                          <a:pt x="113377" y="112224"/>
                        </a:cubicBezTo>
                        <a:cubicBezTo>
                          <a:pt x="110650" y="119868"/>
                          <a:pt x="116381" y="124277"/>
                          <a:pt x="116381" y="124277"/>
                        </a:cubicBezTo>
                        <a:cubicBezTo>
                          <a:pt x="116381" y="124277"/>
                          <a:pt x="101591" y="128353"/>
                          <a:pt x="87384" y="122123"/>
                        </a:cubicBezTo>
                        <a:cubicBezTo>
                          <a:pt x="73186" y="115893"/>
                          <a:pt x="60773" y="98294"/>
                          <a:pt x="60773"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7" name="Google Shape;1577;p4"/>
                  <p:cNvSpPr/>
                  <p:nvPr/>
                </p:nvSpPr>
                <p:spPr>
                  <a:xfrm>
                    <a:off x="8686896" y="4589014"/>
                    <a:ext cx="114118" cy="103719"/>
                  </a:xfrm>
                  <a:custGeom>
                    <a:avLst/>
                    <a:gdLst/>
                    <a:ahLst/>
                    <a:cxnLst/>
                    <a:rect l="l" t="t" r="r" b="b"/>
                    <a:pathLst>
                      <a:path w="114118" h="103719" extrusionOk="0">
                        <a:moveTo>
                          <a:pt x="95910" y="0"/>
                        </a:moveTo>
                        <a:cubicBezTo>
                          <a:pt x="95910" y="0"/>
                          <a:pt x="84263" y="28876"/>
                          <a:pt x="75574" y="41604"/>
                        </a:cubicBezTo>
                        <a:cubicBezTo>
                          <a:pt x="70721" y="48703"/>
                          <a:pt x="66913" y="53038"/>
                          <a:pt x="66913" y="53038"/>
                        </a:cubicBezTo>
                        <a:cubicBezTo>
                          <a:pt x="66913" y="53038"/>
                          <a:pt x="70814" y="52031"/>
                          <a:pt x="79687" y="47723"/>
                        </a:cubicBezTo>
                        <a:cubicBezTo>
                          <a:pt x="88570" y="43425"/>
                          <a:pt x="102444" y="35836"/>
                          <a:pt x="102444" y="35836"/>
                        </a:cubicBezTo>
                        <a:cubicBezTo>
                          <a:pt x="102444" y="35836"/>
                          <a:pt x="91103" y="45006"/>
                          <a:pt x="81684" y="50265"/>
                        </a:cubicBezTo>
                        <a:cubicBezTo>
                          <a:pt x="72274" y="55534"/>
                          <a:pt x="64787" y="56893"/>
                          <a:pt x="64787" y="56893"/>
                        </a:cubicBezTo>
                        <a:cubicBezTo>
                          <a:pt x="64787" y="56893"/>
                          <a:pt x="61043" y="63511"/>
                          <a:pt x="56403" y="69205"/>
                        </a:cubicBezTo>
                        <a:cubicBezTo>
                          <a:pt x="51763" y="74899"/>
                          <a:pt x="46226" y="79668"/>
                          <a:pt x="46226" y="79668"/>
                        </a:cubicBezTo>
                        <a:lnTo>
                          <a:pt x="66608" y="77265"/>
                        </a:lnTo>
                        <a:cubicBezTo>
                          <a:pt x="66608" y="77265"/>
                          <a:pt x="67809" y="72856"/>
                          <a:pt x="73679" y="67606"/>
                        </a:cubicBezTo>
                        <a:cubicBezTo>
                          <a:pt x="79540" y="62346"/>
                          <a:pt x="90059" y="56236"/>
                          <a:pt x="90059" y="56236"/>
                        </a:cubicBezTo>
                        <a:cubicBezTo>
                          <a:pt x="90059" y="56236"/>
                          <a:pt x="81712" y="63437"/>
                          <a:pt x="76933" y="68262"/>
                        </a:cubicBezTo>
                        <a:cubicBezTo>
                          <a:pt x="72154" y="73087"/>
                          <a:pt x="70943" y="75555"/>
                          <a:pt x="70943" y="75555"/>
                        </a:cubicBezTo>
                        <a:lnTo>
                          <a:pt x="89744" y="70665"/>
                        </a:lnTo>
                        <a:lnTo>
                          <a:pt x="114119" y="63160"/>
                        </a:lnTo>
                        <a:lnTo>
                          <a:pt x="91233" y="73115"/>
                        </a:lnTo>
                        <a:cubicBezTo>
                          <a:pt x="91233" y="73115"/>
                          <a:pt x="92369" y="75343"/>
                          <a:pt x="97185" y="76609"/>
                        </a:cubicBezTo>
                        <a:cubicBezTo>
                          <a:pt x="102001" y="77885"/>
                          <a:pt x="110496" y="78199"/>
                          <a:pt x="110496" y="78199"/>
                        </a:cubicBezTo>
                        <a:cubicBezTo>
                          <a:pt x="110496" y="78199"/>
                          <a:pt x="101363" y="79382"/>
                          <a:pt x="95466" y="78439"/>
                        </a:cubicBezTo>
                        <a:cubicBezTo>
                          <a:pt x="89568" y="77505"/>
                          <a:pt x="86916" y="74437"/>
                          <a:pt x="86916" y="74437"/>
                        </a:cubicBezTo>
                        <a:lnTo>
                          <a:pt x="71867" y="78180"/>
                        </a:lnTo>
                        <a:lnTo>
                          <a:pt x="63345" y="80667"/>
                        </a:lnTo>
                        <a:cubicBezTo>
                          <a:pt x="63345" y="80667"/>
                          <a:pt x="64981" y="84041"/>
                          <a:pt x="70564" y="87581"/>
                        </a:cubicBezTo>
                        <a:cubicBezTo>
                          <a:pt x="76138" y="91121"/>
                          <a:pt x="85650" y="94828"/>
                          <a:pt x="85650" y="94828"/>
                        </a:cubicBezTo>
                        <a:cubicBezTo>
                          <a:pt x="85650" y="94828"/>
                          <a:pt x="75528" y="93561"/>
                          <a:pt x="68762" y="90308"/>
                        </a:cubicBezTo>
                        <a:cubicBezTo>
                          <a:pt x="61987" y="87054"/>
                          <a:pt x="58576" y="81813"/>
                          <a:pt x="58576" y="81813"/>
                        </a:cubicBezTo>
                        <a:lnTo>
                          <a:pt x="43518" y="83079"/>
                        </a:lnTo>
                        <a:cubicBezTo>
                          <a:pt x="43518" y="83079"/>
                          <a:pt x="40736" y="86296"/>
                          <a:pt x="34875" y="91463"/>
                        </a:cubicBezTo>
                        <a:cubicBezTo>
                          <a:pt x="29024" y="96621"/>
                          <a:pt x="20086" y="103720"/>
                          <a:pt x="20086" y="103720"/>
                        </a:cubicBezTo>
                        <a:lnTo>
                          <a:pt x="13643" y="98978"/>
                        </a:lnTo>
                        <a:cubicBezTo>
                          <a:pt x="13643" y="98978"/>
                          <a:pt x="23284" y="94005"/>
                          <a:pt x="30013" y="89198"/>
                        </a:cubicBezTo>
                        <a:cubicBezTo>
                          <a:pt x="36733" y="84401"/>
                          <a:pt x="40551" y="79770"/>
                          <a:pt x="40551" y="79770"/>
                        </a:cubicBezTo>
                        <a:lnTo>
                          <a:pt x="36160" y="70249"/>
                        </a:lnTo>
                        <a:cubicBezTo>
                          <a:pt x="36160" y="70249"/>
                          <a:pt x="28451" y="73448"/>
                          <a:pt x="19652" y="73152"/>
                        </a:cubicBezTo>
                        <a:cubicBezTo>
                          <a:pt x="10852" y="72856"/>
                          <a:pt x="0" y="70314"/>
                          <a:pt x="0" y="70314"/>
                        </a:cubicBezTo>
                        <a:cubicBezTo>
                          <a:pt x="0" y="70314"/>
                          <a:pt x="11074" y="71654"/>
                          <a:pt x="19679" y="70813"/>
                        </a:cubicBezTo>
                        <a:cubicBezTo>
                          <a:pt x="28294" y="69963"/>
                          <a:pt x="35088" y="67301"/>
                          <a:pt x="35088" y="67301"/>
                        </a:cubicBezTo>
                        <a:lnTo>
                          <a:pt x="28895" y="52068"/>
                        </a:lnTo>
                        <a:cubicBezTo>
                          <a:pt x="28895" y="52068"/>
                          <a:pt x="24653" y="52521"/>
                          <a:pt x="20188" y="49138"/>
                        </a:cubicBezTo>
                        <a:cubicBezTo>
                          <a:pt x="15714" y="45745"/>
                          <a:pt x="11037" y="38517"/>
                          <a:pt x="11037" y="38517"/>
                        </a:cubicBezTo>
                        <a:cubicBezTo>
                          <a:pt x="11037" y="38517"/>
                          <a:pt x="17424" y="44525"/>
                          <a:pt x="21621" y="47270"/>
                        </a:cubicBezTo>
                        <a:cubicBezTo>
                          <a:pt x="25817" y="50016"/>
                          <a:pt x="27823" y="49480"/>
                          <a:pt x="27823" y="49480"/>
                        </a:cubicBezTo>
                        <a:lnTo>
                          <a:pt x="24329" y="18459"/>
                        </a:lnTo>
                        <a:cubicBezTo>
                          <a:pt x="24329" y="18459"/>
                          <a:pt x="29034" y="39312"/>
                          <a:pt x="32204" y="49674"/>
                        </a:cubicBezTo>
                        <a:cubicBezTo>
                          <a:pt x="34589" y="57484"/>
                          <a:pt x="36031" y="60156"/>
                          <a:pt x="36031" y="60156"/>
                        </a:cubicBezTo>
                        <a:cubicBezTo>
                          <a:pt x="36031" y="60156"/>
                          <a:pt x="38730" y="57586"/>
                          <a:pt x="41447" y="53001"/>
                        </a:cubicBezTo>
                        <a:cubicBezTo>
                          <a:pt x="44156" y="48426"/>
                          <a:pt x="46319" y="42399"/>
                          <a:pt x="46319" y="42399"/>
                        </a:cubicBezTo>
                        <a:cubicBezTo>
                          <a:pt x="46319" y="42399"/>
                          <a:pt x="45681" y="49174"/>
                          <a:pt x="43638" y="54332"/>
                        </a:cubicBezTo>
                        <a:cubicBezTo>
                          <a:pt x="41605" y="59490"/>
                          <a:pt x="38166" y="63031"/>
                          <a:pt x="38166" y="63031"/>
                        </a:cubicBezTo>
                        <a:lnTo>
                          <a:pt x="43777" y="76359"/>
                        </a:lnTo>
                        <a:cubicBezTo>
                          <a:pt x="43777" y="76359"/>
                          <a:pt x="49037" y="70749"/>
                          <a:pt x="53214" y="65942"/>
                        </a:cubicBezTo>
                        <a:cubicBezTo>
                          <a:pt x="57392" y="61126"/>
                          <a:pt x="60701" y="55414"/>
                          <a:pt x="60701" y="55414"/>
                        </a:cubicBezTo>
                        <a:cubicBezTo>
                          <a:pt x="60701" y="55414"/>
                          <a:pt x="58030" y="48953"/>
                          <a:pt x="57383" y="40883"/>
                        </a:cubicBezTo>
                        <a:cubicBezTo>
                          <a:pt x="56727" y="32823"/>
                          <a:pt x="58095" y="23155"/>
                          <a:pt x="58095" y="23155"/>
                        </a:cubicBezTo>
                        <a:cubicBezTo>
                          <a:pt x="58095" y="23155"/>
                          <a:pt x="58585" y="32195"/>
                          <a:pt x="59860" y="39256"/>
                        </a:cubicBezTo>
                        <a:cubicBezTo>
                          <a:pt x="61145" y="46328"/>
                          <a:pt x="63216" y="51430"/>
                          <a:pt x="63216" y="51430"/>
                        </a:cubicBezTo>
                        <a:cubicBezTo>
                          <a:pt x="63216" y="51430"/>
                          <a:pt x="66617" y="48870"/>
                          <a:pt x="73023" y="39044"/>
                        </a:cubicBezTo>
                        <a:cubicBezTo>
                          <a:pt x="81370" y="26251"/>
                          <a:pt x="95910" y="0"/>
                          <a:pt x="9591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78" name="Google Shape;1578;p4"/>
                <p:cNvGrpSpPr/>
                <p:nvPr/>
              </p:nvGrpSpPr>
              <p:grpSpPr>
                <a:xfrm>
                  <a:off x="8725192" y="4711997"/>
                  <a:ext cx="216350" cy="142375"/>
                  <a:chOff x="8725192" y="4711997"/>
                  <a:chExt cx="216350" cy="142375"/>
                </a:xfrm>
              </p:grpSpPr>
              <p:sp>
                <p:nvSpPr>
                  <p:cNvPr id="1579" name="Google Shape;1579;p4"/>
                  <p:cNvSpPr/>
                  <p:nvPr/>
                </p:nvSpPr>
                <p:spPr>
                  <a:xfrm>
                    <a:off x="8806312" y="4711997"/>
                    <a:ext cx="135230" cy="142375"/>
                  </a:xfrm>
                  <a:custGeom>
                    <a:avLst/>
                    <a:gdLst/>
                    <a:ahLst/>
                    <a:cxnLst/>
                    <a:rect l="l" t="t" r="r" b="b"/>
                    <a:pathLst>
                      <a:path w="135230" h="142375" extrusionOk="0">
                        <a:moveTo>
                          <a:pt x="19522" y="66164"/>
                        </a:moveTo>
                        <a:cubicBezTo>
                          <a:pt x="19522" y="66164"/>
                          <a:pt x="1692" y="49942"/>
                          <a:pt x="259" y="32925"/>
                        </a:cubicBezTo>
                        <a:cubicBezTo>
                          <a:pt x="-1997" y="6138"/>
                          <a:pt x="11240" y="508"/>
                          <a:pt x="11240" y="508"/>
                        </a:cubicBezTo>
                        <a:cubicBezTo>
                          <a:pt x="11240" y="508"/>
                          <a:pt x="12876" y="19670"/>
                          <a:pt x="27748" y="18616"/>
                        </a:cubicBezTo>
                        <a:cubicBezTo>
                          <a:pt x="35467" y="18062"/>
                          <a:pt x="43203" y="8790"/>
                          <a:pt x="43203" y="8790"/>
                        </a:cubicBezTo>
                        <a:cubicBezTo>
                          <a:pt x="43203" y="8790"/>
                          <a:pt x="52622" y="12173"/>
                          <a:pt x="60581" y="9983"/>
                        </a:cubicBezTo>
                        <a:cubicBezTo>
                          <a:pt x="68530" y="7783"/>
                          <a:pt x="75038" y="0"/>
                          <a:pt x="75038" y="0"/>
                        </a:cubicBezTo>
                        <a:cubicBezTo>
                          <a:pt x="75038" y="0"/>
                          <a:pt x="78615" y="9400"/>
                          <a:pt x="78402" y="19134"/>
                        </a:cubicBezTo>
                        <a:cubicBezTo>
                          <a:pt x="78180" y="28876"/>
                          <a:pt x="74169" y="38951"/>
                          <a:pt x="74169" y="38951"/>
                        </a:cubicBezTo>
                        <a:cubicBezTo>
                          <a:pt x="74169" y="38951"/>
                          <a:pt x="79715" y="37205"/>
                          <a:pt x="85122" y="36271"/>
                        </a:cubicBezTo>
                        <a:cubicBezTo>
                          <a:pt x="90520" y="35337"/>
                          <a:pt x="95770" y="35208"/>
                          <a:pt x="95770" y="35208"/>
                        </a:cubicBezTo>
                        <a:cubicBezTo>
                          <a:pt x="95770" y="35208"/>
                          <a:pt x="96260" y="40190"/>
                          <a:pt x="95401" y="44423"/>
                        </a:cubicBezTo>
                        <a:cubicBezTo>
                          <a:pt x="94532" y="48657"/>
                          <a:pt x="92313" y="52133"/>
                          <a:pt x="92313" y="52133"/>
                        </a:cubicBezTo>
                        <a:cubicBezTo>
                          <a:pt x="92313" y="52133"/>
                          <a:pt x="105476" y="55377"/>
                          <a:pt x="116208" y="59546"/>
                        </a:cubicBezTo>
                        <a:cubicBezTo>
                          <a:pt x="126939" y="63705"/>
                          <a:pt x="135230" y="68798"/>
                          <a:pt x="135230" y="68798"/>
                        </a:cubicBezTo>
                        <a:cubicBezTo>
                          <a:pt x="135230" y="68798"/>
                          <a:pt x="127041" y="77413"/>
                          <a:pt x="118611" y="83042"/>
                        </a:cubicBezTo>
                        <a:cubicBezTo>
                          <a:pt x="110181" y="88662"/>
                          <a:pt x="101520" y="91297"/>
                          <a:pt x="101520" y="91297"/>
                        </a:cubicBezTo>
                        <a:cubicBezTo>
                          <a:pt x="101520" y="91297"/>
                          <a:pt x="104903" y="94190"/>
                          <a:pt x="107158" y="97397"/>
                        </a:cubicBezTo>
                        <a:cubicBezTo>
                          <a:pt x="109414" y="100596"/>
                          <a:pt x="110542" y="104108"/>
                          <a:pt x="110542" y="104108"/>
                        </a:cubicBezTo>
                        <a:cubicBezTo>
                          <a:pt x="110542" y="104108"/>
                          <a:pt x="102722" y="105901"/>
                          <a:pt x="94837" y="104875"/>
                        </a:cubicBezTo>
                        <a:cubicBezTo>
                          <a:pt x="86952" y="103840"/>
                          <a:pt x="79003" y="99986"/>
                          <a:pt x="79003" y="99986"/>
                        </a:cubicBezTo>
                        <a:cubicBezTo>
                          <a:pt x="79003" y="99986"/>
                          <a:pt x="88117" y="111558"/>
                          <a:pt x="92656" y="122151"/>
                        </a:cubicBezTo>
                        <a:cubicBezTo>
                          <a:pt x="97194" y="132753"/>
                          <a:pt x="97166" y="142376"/>
                          <a:pt x="97166" y="142376"/>
                        </a:cubicBezTo>
                        <a:cubicBezTo>
                          <a:pt x="97166" y="142376"/>
                          <a:pt x="86111" y="133576"/>
                          <a:pt x="76729" y="130794"/>
                        </a:cubicBezTo>
                        <a:cubicBezTo>
                          <a:pt x="67338" y="128011"/>
                          <a:pt x="59620" y="131237"/>
                          <a:pt x="59620" y="131237"/>
                        </a:cubicBezTo>
                        <a:cubicBezTo>
                          <a:pt x="59620" y="131237"/>
                          <a:pt x="54378" y="114655"/>
                          <a:pt x="34274" y="118537"/>
                        </a:cubicBezTo>
                        <a:cubicBezTo>
                          <a:pt x="26306" y="120081"/>
                          <a:pt x="25419" y="127263"/>
                          <a:pt x="25419" y="127263"/>
                        </a:cubicBezTo>
                        <a:cubicBezTo>
                          <a:pt x="25419" y="127263"/>
                          <a:pt x="14392" y="116596"/>
                          <a:pt x="12534" y="101196"/>
                        </a:cubicBezTo>
                        <a:cubicBezTo>
                          <a:pt x="10676" y="85806"/>
                          <a:pt x="19522" y="66164"/>
                          <a:pt x="19522"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0" name="Google Shape;1580;p4"/>
                  <p:cNvSpPr/>
                  <p:nvPr/>
                </p:nvSpPr>
                <p:spPr>
                  <a:xfrm>
                    <a:off x="8725192" y="4728783"/>
                    <a:ext cx="201921" cy="105817"/>
                  </a:xfrm>
                  <a:custGeom>
                    <a:avLst/>
                    <a:gdLst/>
                    <a:ahLst/>
                    <a:cxnLst/>
                    <a:rect l="l" t="t" r="r" b="b"/>
                    <a:pathLst>
                      <a:path w="201921" h="105817" extrusionOk="0">
                        <a:moveTo>
                          <a:pt x="201922" y="53492"/>
                        </a:moveTo>
                        <a:cubicBezTo>
                          <a:pt x="201922" y="53492"/>
                          <a:pt x="171132" y="58150"/>
                          <a:pt x="155751" y="57142"/>
                        </a:cubicBezTo>
                        <a:cubicBezTo>
                          <a:pt x="147173" y="56579"/>
                          <a:pt x="141507" y="55506"/>
                          <a:pt x="141507" y="55506"/>
                        </a:cubicBezTo>
                        <a:cubicBezTo>
                          <a:pt x="141507" y="55506"/>
                          <a:pt x="144354" y="58344"/>
                          <a:pt x="152580" y="63798"/>
                        </a:cubicBezTo>
                        <a:cubicBezTo>
                          <a:pt x="160798" y="69261"/>
                          <a:pt x="174386" y="77349"/>
                          <a:pt x="174386" y="77349"/>
                        </a:cubicBezTo>
                        <a:cubicBezTo>
                          <a:pt x="174386" y="77349"/>
                          <a:pt x="160724" y="72237"/>
                          <a:pt x="151397" y="66811"/>
                        </a:cubicBezTo>
                        <a:cubicBezTo>
                          <a:pt x="142080" y="61385"/>
                          <a:pt x="137107" y="55626"/>
                          <a:pt x="137107" y="55626"/>
                        </a:cubicBezTo>
                        <a:cubicBezTo>
                          <a:pt x="137107" y="55626"/>
                          <a:pt x="129500" y="55774"/>
                          <a:pt x="122234" y="54675"/>
                        </a:cubicBezTo>
                        <a:cubicBezTo>
                          <a:pt x="114978" y="53574"/>
                          <a:pt x="108055" y="51236"/>
                          <a:pt x="108055" y="51236"/>
                        </a:cubicBezTo>
                        <a:lnTo>
                          <a:pt x="120497" y="67560"/>
                        </a:lnTo>
                        <a:cubicBezTo>
                          <a:pt x="120497" y="67560"/>
                          <a:pt x="124897" y="66358"/>
                          <a:pt x="132402" y="68734"/>
                        </a:cubicBezTo>
                        <a:cubicBezTo>
                          <a:pt x="139908" y="71109"/>
                          <a:pt x="150519" y="77052"/>
                          <a:pt x="150519" y="77052"/>
                        </a:cubicBezTo>
                        <a:cubicBezTo>
                          <a:pt x="150519" y="77052"/>
                          <a:pt x="140083" y="73531"/>
                          <a:pt x="133493" y="71867"/>
                        </a:cubicBezTo>
                        <a:cubicBezTo>
                          <a:pt x="126902" y="70212"/>
                          <a:pt x="124167" y="70416"/>
                          <a:pt x="124167" y="70416"/>
                        </a:cubicBezTo>
                        <a:lnTo>
                          <a:pt x="137939" y="84124"/>
                        </a:lnTo>
                        <a:lnTo>
                          <a:pt x="156805" y="101289"/>
                        </a:lnTo>
                        <a:lnTo>
                          <a:pt x="136590" y="86647"/>
                        </a:lnTo>
                        <a:cubicBezTo>
                          <a:pt x="136590" y="86647"/>
                          <a:pt x="135249" y="88764"/>
                          <a:pt x="136608" y="93552"/>
                        </a:cubicBezTo>
                        <a:cubicBezTo>
                          <a:pt x="137958" y="98349"/>
                          <a:pt x="142006" y="105818"/>
                          <a:pt x="142006" y="105818"/>
                        </a:cubicBezTo>
                        <a:cubicBezTo>
                          <a:pt x="142006" y="105818"/>
                          <a:pt x="136340" y="98562"/>
                          <a:pt x="134149" y="93007"/>
                        </a:cubicBezTo>
                        <a:cubicBezTo>
                          <a:pt x="131968" y="87451"/>
                          <a:pt x="133262" y="83606"/>
                          <a:pt x="133262" y="83606"/>
                        </a:cubicBezTo>
                        <a:lnTo>
                          <a:pt x="122373" y="72560"/>
                        </a:lnTo>
                        <a:lnTo>
                          <a:pt x="115903" y="66478"/>
                        </a:lnTo>
                        <a:cubicBezTo>
                          <a:pt x="115903" y="66478"/>
                          <a:pt x="113832" y="69603"/>
                          <a:pt x="113619" y="76211"/>
                        </a:cubicBezTo>
                        <a:cubicBezTo>
                          <a:pt x="113407" y="82811"/>
                          <a:pt x="115052" y="92886"/>
                          <a:pt x="115052" y="92886"/>
                        </a:cubicBezTo>
                        <a:cubicBezTo>
                          <a:pt x="115052" y="92886"/>
                          <a:pt x="110994" y="83532"/>
                          <a:pt x="110357" y="76045"/>
                        </a:cubicBezTo>
                        <a:cubicBezTo>
                          <a:pt x="109710" y="68567"/>
                          <a:pt x="112492" y="62957"/>
                          <a:pt x="112492" y="62957"/>
                        </a:cubicBezTo>
                        <a:lnTo>
                          <a:pt x="103739" y="50635"/>
                        </a:lnTo>
                        <a:cubicBezTo>
                          <a:pt x="103739" y="50635"/>
                          <a:pt x="99551" y="49877"/>
                          <a:pt x="92129" y="47455"/>
                        </a:cubicBezTo>
                        <a:cubicBezTo>
                          <a:pt x="84716" y="45043"/>
                          <a:pt x="0" y="27545"/>
                          <a:pt x="0" y="27545"/>
                        </a:cubicBezTo>
                        <a:lnTo>
                          <a:pt x="6526" y="25197"/>
                        </a:lnTo>
                        <a:cubicBezTo>
                          <a:pt x="6526" y="25197"/>
                          <a:pt x="84041" y="38767"/>
                          <a:pt x="91602" y="42122"/>
                        </a:cubicBezTo>
                        <a:cubicBezTo>
                          <a:pt x="99154" y="45468"/>
                          <a:pt x="105079" y="46393"/>
                          <a:pt x="105079" y="46393"/>
                        </a:cubicBezTo>
                        <a:lnTo>
                          <a:pt x="111041" y="37778"/>
                        </a:lnTo>
                        <a:cubicBezTo>
                          <a:pt x="111041" y="37778"/>
                          <a:pt x="104376" y="32768"/>
                          <a:pt x="100152" y="25040"/>
                        </a:cubicBezTo>
                        <a:cubicBezTo>
                          <a:pt x="95928" y="17313"/>
                          <a:pt x="92600" y="6683"/>
                          <a:pt x="92600" y="6683"/>
                        </a:cubicBezTo>
                        <a:cubicBezTo>
                          <a:pt x="92600" y="6683"/>
                          <a:pt x="97074" y="16897"/>
                          <a:pt x="102185" y="23875"/>
                        </a:cubicBezTo>
                        <a:cubicBezTo>
                          <a:pt x="107288" y="30854"/>
                          <a:pt x="113037" y="35347"/>
                          <a:pt x="113037" y="35347"/>
                        </a:cubicBezTo>
                        <a:lnTo>
                          <a:pt x="123002" y="22277"/>
                        </a:lnTo>
                        <a:cubicBezTo>
                          <a:pt x="123002" y="22277"/>
                          <a:pt x="120450" y="18847"/>
                          <a:pt x="121097" y="13283"/>
                        </a:cubicBezTo>
                        <a:cubicBezTo>
                          <a:pt x="121745" y="7709"/>
                          <a:pt x="125590" y="0"/>
                          <a:pt x="125590" y="0"/>
                        </a:cubicBezTo>
                        <a:cubicBezTo>
                          <a:pt x="125590" y="0"/>
                          <a:pt x="123658" y="8559"/>
                          <a:pt x="123436" y="13569"/>
                        </a:cubicBezTo>
                        <a:cubicBezTo>
                          <a:pt x="123214" y="18579"/>
                          <a:pt x="124684" y="20040"/>
                          <a:pt x="124684" y="20040"/>
                        </a:cubicBezTo>
                        <a:lnTo>
                          <a:pt x="149613" y="1248"/>
                        </a:lnTo>
                        <a:cubicBezTo>
                          <a:pt x="149613" y="1248"/>
                          <a:pt x="134056" y="15908"/>
                          <a:pt x="126754" y="23903"/>
                        </a:cubicBezTo>
                        <a:cubicBezTo>
                          <a:pt x="121236" y="29930"/>
                          <a:pt x="119674" y="32528"/>
                          <a:pt x="119674" y="32528"/>
                        </a:cubicBezTo>
                        <a:cubicBezTo>
                          <a:pt x="119674" y="32528"/>
                          <a:pt x="123260" y="33544"/>
                          <a:pt x="128585" y="33553"/>
                        </a:cubicBezTo>
                        <a:cubicBezTo>
                          <a:pt x="133900" y="33563"/>
                          <a:pt x="140194" y="32361"/>
                          <a:pt x="140194" y="32361"/>
                        </a:cubicBezTo>
                        <a:cubicBezTo>
                          <a:pt x="140194" y="32361"/>
                          <a:pt x="134029" y="35254"/>
                          <a:pt x="128548" y="36123"/>
                        </a:cubicBezTo>
                        <a:cubicBezTo>
                          <a:pt x="123075" y="36992"/>
                          <a:pt x="118278" y="35836"/>
                          <a:pt x="118278" y="35836"/>
                        </a:cubicBezTo>
                        <a:lnTo>
                          <a:pt x="109654" y="47437"/>
                        </a:lnTo>
                        <a:cubicBezTo>
                          <a:pt x="109654" y="47437"/>
                          <a:pt x="117160" y="49119"/>
                          <a:pt x="123427" y="50266"/>
                        </a:cubicBezTo>
                        <a:cubicBezTo>
                          <a:pt x="129694" y="51421"/>
                          <a:pt x="136303" y="51365"/>
                          <a:pt x="136303" y="51365"/>
                        </a:cubicBezTo>
                        <a:cubicBezTo>
                          <a:pt x="136303" y="51365"/>
                          <a:pt x="140509" y="45773"/>
                          <a:pt x="147118" y="41114"/>
                        </a:cubicBezTo>
                        <a:cubicBezTo>
                          <a:pt x="153736" y="36446"/>
                          <a:pt x="162757" y="32712"/>
                          <a:pt x="162757" y="32712"/>
                        </a:cubicBezTo>
                        <a:cubicBezTo>
                          <a:pt x="162757" y="32712"/>
                          <a:pt x="155215" y="37731"/>
                          <a:pt x="149780" y="42427"/>
                        </a:cubicBezTo>
                        <a:cubicBezTo>
                          <a:pt x="144345" y="47123"/>
                          <a:pt x="141008" y="51495"/>
                          <a:pt x="141008" y="51495"/>
                        </a:cubicBezTo>
                        <a:cubicBezTo>
                          <a:pt x="141008" y="51495"/>
                          <a:pt x="144946" y="53131"/>
                          <a:pt x="156657" y="53648"/>
                        </a:cubicBezTo>
                        <a:cubicBezTo>
                          <a:pt x="171917" y="54323"/>
                          <a:pt x="201922" y="53492"/>
                          <a:pt x="201922" y="534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81" name="Google Shape;1581;p4"/>
                <p:cNvGrpSpPr/>
                <p:nvPr/>
              </p:nvGrpSpPr>
              <p:grpSpPr>
                <a:xfrm>
                  <a:off x="8504506" y="4600531"/>
                  <a:ext cx="192243" cy="163505"/>
                  <a:chOff x="8504506" y="4600531"/>
                  <a:chExt cx="192243" cy="163505"/>
                </a:xfrm>
              </p:grpSpPr>
              <p:sp>
                <p:nvSpPr>
                  <p:cNvPr id="1582" name="Google Shape;1582;p4"/>
                  <p:cNvSpPr/>
                  <p:nvPr/>
                </p:nvSpPr>
                <p:spPr>
                  <a:xfrm>
                    <a:off x="8504506" y="4600531"/>
                    <a:ext cx="127308" cy="163505"/>
                  </a:xfrm>
                  <a:custGeom>
                    <a:avLst/>
                    <a:gdLst/>
                    <a:ahLst/>
                    <a:cxnLst/>
                    <a:rect l="l" t="t" r="r" b="b"/>
                    <a:pathLst>
                      <a:path w="127308" h="163505" extrusionOk="0">
                        <a:moveTo>
                          <a:pt x="106659" y="99403"/>
                        </a:moveTo>
                        <a:cubicBezTo>
                          <a:pt x="106659" y="99403"/>
                          <a:pt x="117280" y="121033"/>
                          <a:pt x="112362" y="137384"/>
                        </a:cubicBezTo>
                        <a:cubicBezTo>
                          <a:pt x="104616" y="163136"/>
                          <a:pt x="90243" y="163506"/>
                          <a:pt x="90243" y="163506"/>
                        </a:cubicBezTo>
                        <a:cubicBezTo>
                          <a:pt x="90243" y="163506"/>
                          <a:pt x="95762" y="145084"/>
                          <a:pt x="81536" y="140601"/>
                        </a:cubicBezTo>
                        <a:cubicBezTo>
                          <a:pt x="74160" y="138281"/>
                          <a:pt x="63558" y="144067"/>
                          <a:pt x="63558" y="144067"/>
                        </a:cubicBezTo>
                        <a:cubicBezTo>
                          <a:pt x="63558" y="144067"/>
                          <a:pt x="56043" y="137458"/>
                          <a:pt x="47835" y="136580"/>
                        </a:cubicBezTo>
                        <a:cubicBezTo>
                          <a:pt x="39627" y="135693"/>
                          <a:pt x="30725" y="140545"/>
                          <a:pt x="30725" y="140545"/>
                        </a:cubicBezTo>
                        <a:cubicBezTo>
                          <a:pt x="30725" y="140545"/>
                          <a:pt x="30845" y="130488"/>
                          <a:pt x="34626" y="121513"/>
                        </a:cubicBezTo>
                        <a:cubicBezTo>
                          <a:pt x="38397" y="112538"/>
                          <a:pt x="45838" y="104635"/>
                          <a:pt x="45838" y="104635"/>
                        </a:cubicBezTo>
                        <a:cubicBezTo>
                          <a:pt x="45838" y="104635"/>
                          <a:pt x="40033" y="104219"/>
                          <a:pt x="34663" y="103110"/>
                        </a:cubicBezTo>
                        <a:cubicBezTo>
                          <a:pt x="29302" y="101991"/>
                          <a:pt x="24366" y="100179"/>
                          <a:pt x="24366" y="100179"/>
                        </a:cubicBezTo>
                        <a:cubicBezTo>
                          <a:pt x="24366" y="100179"/>
                          <a:pt x="25743" y="95364"/>
                          <a:pt x="28100" y="91750"/>
                        </a:cubicBezTo>
                        <a:cubicBezTo>
                          <a:pt x="30457" y="88126"/>
                          <a:pt x="33794" y="85714"/>
                          <a:pt x="33794" y="85714"/>
                        </a:cubicBezTo>
                        <a:cubicBezTo>
                          <a:pt x="33794" y="85714"/>
                          <a:pt x="22748" y="77857"/>
                          <a:pt x="14299" y="70046"/>
                        </a:cubicBezTo>
                        <a:cubicBezTo>
                          <a:pt x="5851" y="62226"/>
                          <a:pt x="0" y="54443"/>
                          <a:pt x="0" y="54443"/>
                        </a:cubicBezTo>
                        <a:cubicBezTo>
                          <a:pt x="0" y="54443"/>
                          <a:pt x="10787" y="49443"/>
                          <a:pt x="20696" y="47307"/>
                        </a:cubicBezTo>
                        <a:cubicBezTo>
                          <a:pt x="30605" y="45172"/>
                          <a:pt x="39627" y="45903"/>
                          <a:pt x="39627" y="45903"/>
                        </a:cubicBezTo>
                        <a:cubicBezTo>
                          <a:pt x="39627" y="45903"/>
                          <a:pt x="37547" y="41965"/>
                          <a:pt x="36623" y="38166"/>
                        </a:cubicBezTo>
                        <a:cubicBezTo>
                          <a:pt x="35698" y="34357"/>
                          <a:pt x="35938" y="30679"/>
                          <a:pt x="35938" y="30679"/>
                        </a:cubicBezTo>
                        <a:cubicBezTo>
                          <a:pt x="35938" y="30679"/>
                          <a:pt x="43878" y="31880"/>
                          <a:pt x="50829" y="35735"/>
                        </a:cubicBezTo>
                        <a:cubicBezTo>
                          <a:pt x="57781" y="39580"/>
                          <a:pt x="63752" y="46087"/>
                          <a:pt x="63752" y="46087"/>
                        </a:cubicBezTo>
                        <a:cubicBezTo>
                          <a:pt x="63752" y="46087"/>
                          <a:pt x="59537" y="31982"/>
                          <a:pt x="59204" y="20455"/>
                        </a:cubicBezTo>
                        <a:cubicBezTo>
                          <a:pt x="58871" y="8938"/>
                          <a:pt x="62439" y="0"/>
                          <a:pt x="62439" y="0"/>
                        </a:cubicBezTo>
                        <a:cubicBezTo>
                          <a:pt x="62439" y="0"/>
                          <a:pt x="69492" y="12238"/>
                          <a:pt x="77191" y="18274"/>
                        </a:cubicBezTo>
                        <a:cubicBezTo>
                          <a:pt x="84900" y="24310"/>
                          <a:pt x="93266" y="24144"/>
                          <a:pt x="93266" y="24144"/>
                        </a:cubicBezTo>
                        <a:cubicBezTo>
                          <a:pt x="93266" y="24144"/>
                          <a:pt x="92055" y="41493"/>
                          <a:pt x="112178" y="45265"/>
                        </a:cubicBezTo>
                        <a:cubicBezTo>
                          <a:pt x="120155" y="46762"/>
                          <a:pt x="123612" y="40403"/>
                          <a:pt x="123612" y="40403"/>
                        </a:cubicBezTo>
                        <a:cubicBezTo>
                          <a:pt x="123612"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3" name="Google Shape;1583;p4"/>
                  <p:cNvSpPr/>
                  <p:nvPr/>
                </p:nvSpPr>
                <p:spPr>
                  <a:xfrm>
                    <a:off x="8518473" y="4631015"/>
                    <a:ext cx="178276" cy="126190"/>
                  </a:xfrm>
                  <a:custGeom>
                    <a:avLst/>
                    <a:gdLst/>
                    <a:ahLst/>
                    <a:cxnLst/>
                    <a:rect l="l" t="t" r="r" b="b"/>
                    <a:pathLst>
                      <a:path w="178276" h="126190" extrusionOk="0">
                        <a:moveTo>
                          <a:pt x="0" y="27888"/>
                        </a:moveTo>
                        <a:cubicBezTo>
                          <a:pt x="0" y="27888"/>
                          <a:pt x="30346" y="34866"/>
                          <a:pt x="44285" y="41447"/>
                        </a:cubicBezTo>
                        <a:cubicBezTo>
                          <a:pt x="52058" y="45126"/>
                          <a:pt x="56930" y="48204"/>
                          <a:pt x="56930" y="48204"/>
                        </a:cubicBezTo>
                        <a:cubicBezTo>
                          <a:pt x="56930" y="48204"/>
                          <a:pt x="55321" y="44525"/>
                          <a:pt x="49683" y="36419"/>
                        </a:cubicBezTo>
                        <a:cubicBezTo>
                          <a:pt x="44044" y="28322"/>
                          <a:pt x="34376" y="15816"/>
                          <a:pt x="34376" y="15816"/>
                        </a:cubicBezTo>
                        <a:cubicBezTo>
                          <a:pt x="34376" y="15816"/>
                          <a:pt x="45209" y="25586"/>
                          <a:pt x="51883" y="34053"/>
                        </a:cubicBezTo>
                        <a:cubicBezTo>
                          <a:pt x="58556" y="42529"/>
                          <a:pt x="61071" y="49711"/>
                          <a:pt x="61071" y="49711"/>
                        </a:cubicBezTo>
                        <a:cubicBezTo>
                          <a:pt x="61071" y="49711"/>
                          <a:pt x="68197" y="52364"/>
                          <a:pt x="74548" y="56052"/>
                        </a:cubicBezTo>
                        <a:cubicBezTo>
                          <a:pt x="80898" y="59740"/>
                          <a:pt x="86472" y="64464"/>
                          <a:pt x="86472" y="64464"/>
                        </a:cubicBezTo>
                        <a:lnTo>
                          <a:pt x="80907" y="44710"/>
                        </a:lnTo>
                        <a:cubicBezTo>
                          <a:pt x="80907" y="44710"/>
                          <a:pt x="76368" y="44211"/>
                          <a:pt x="70258" y="39247"/>
                        </a:cubicBezTo>
                        <a:cubicBezTo>
                          <a:pt x="64149" y="34284"/>
                          <a:pt x="56467" y="24846"/>
                          <a:pt x="56467" y="24846"/>
                        </a:cubicBezTo>
                        <a:cubicBezTo>
                          <a:pt x="56467" y="24846"/>
                          <a:pt x="64879" y="31964"/>
                          <a:pt x="70397" y="35929"/>
                        </a:cubicBezTo>
                        <a:cubicBezTo>
                          <a:pt x="75915" y="39894"/>
                          <a:pt x="78540" y="40699"/>
                          <a:pt x="78540" y="40699"/>
                        </a:cubicBezTo>
                        <a:lnTo>
                          <a:pt x="70767" y="22905"/>
                        </a:lnTo>
                        <a:lnTo>
                          <a:pt x="59527" y="0"/>
                        </a:lnTo>
                        <a:lnTo>
                          <a:pt x="72948" y="21047"/>
                        </a:lnTo>
                        <a:cubicBezTo>
                          <a:pt x="72948" y="21047"/>
                          <a:pt x="74973" y="19578"/>
                          <a:pt x="75472" y="14614"/>
                        </a:cubicBezTo>
                        <a:cubicBezTo>
                          <a:pt x="75971" y="9659"/>
                          <a:pt x="74945" y="1230"/>
                          <a:pt x="74945" y="1230"/>
                        </a:cubicBezTo>
                        <a:cubicBezTo>
                          <a:pt x="74945" y="1230"/>
                          <a:pt x="77551" y="10057"/>
                          <a:pt x="77551" y="16028"/>
                        </a:cubicBezTo>
                        <a:cubicBezTo>
                          <a:pt x="77542" y="21999"/>
                          <a:pt x="74926" y="25096"/>
                          <a:pt x="74926" y="25096"/>
                        </a:cubicBezTo>
                        <a:lnTo>
                          <a:pt x="80990" y="39377"/>
                        </a:lnTo>
                        <a:lnTo>
                          <a:pt x="84780" y="47400"/>
                        </a:lnTo>
                        <a:cubicBezTo>
                          <a:pt x="84780" y="47400"/>
                          <a:pt x="87849" y="45256"/>
                          <a:pt x="90474" y="39192"/>
                        </a:cubicBezTo>
                        <a:cubicBezTo>
                          <a:pt x="93099" y="33128"/>
                          <a:pt x="95271" y="23155"/>
                          <a:pt x="95271" y="23155"/>
                        </a:cubicBezTo>
                        <a:cubicBezTo>
                          <a:pt x="95271" y="23155"/>
                          <a:pt x="95604" y="33350"/>
                          <a:pt x="93450" y="40542"/>
                        </a:cubicBezTo>
                        <a:cubicBezTo>
                          <a:pt x="91306" y="47742"/>
                          <a:pt x="86657" y="51929"/>
                          <a:pt x="86657" y="51929"/>
                        </a:cubicBezTo>
                        <a:lnTo>
                          <a:pt x="90280" y="66608"/>
                        </a:lnTo>
                        <a:cubicBezTo>
                          <a:pt x="90280" y="66608"/>
                          <a:pt x="93885" y="68854"/>
                          <a:pt x="99902" y="73827"/>
                        </a:cubicBezTo>
                        <a:cubicBezTo>
                          <a:pt x="102481" y="75962"/>
                          <a:pt x="121402" y="79992"/>
                          <a:pt x="137467" y="90659"/>
                        </a:cubicBezTo>
                        <a:cubicBezTo>
                          <a:pt x="158819" y="104829"/>
                          <a:pt x="178277" y="126191"/>
                          <a:pt x="178277" y="126191"/>
                        </a:cubicBezTo>
                        <a:lnTo>
                          <a:pt x="171344" y="125969"/>
                        </a:lnTo>
                        <a:cubicBezTo>
                          <a:pt x="171344" y="125969"/>
                          <a:pt x="154466" y="106225"/>
                          <a:pt x="135276" y="94079"/>
                        </a:cubicBezTo>
                        <a:cubicBezTo>
                          <a:pt x="119489" y="84096"/>
                          <a:pt x="101058" y="81647"/>
                          <a:pt x="98432" y="78985"/>
                        </a:cubicBezTo>
                        <a:cubicBezTo>
                          <a:pt x="92637" y="73097"/>
                          <a:pt x="87470" y="70056"/>
                          <a:pt x="87470" y="70056"/>
                        </a:cubicBezTo>
                        <a:lnTo>
                          <a:pt x="78753" y="75879"/>
                        </a:lnTo>
                        <a:cubicBezTo>
                          <a:pt x="78753" y="75879"/>
                          <a:pt x="83116" y="82996"/>
                          <a:pt x="84207" y="91731"/>
                        </a:cubicBezTo>
                        <a:cubicBezTo>
                          <a:pt x="85297" y="100466"/>
                          <a:pt x="84484" y="111586"/>
                          <a:pt x="84484" y="111586"/>
                        </a:cubicBezTo>
                        <a:cubicBezTo>
                          <a:pt x="84484" y="111586"/>
                          <a:pt x="84077" y="100439"/>
                          <a:pt x="81887" y="92073"/>
                        </a:cubicBezTo>
                        <a:cubicBezTo>
                          <a:pt x="79705" y="83699"/>
                          <a:pt x="76008" y="77413"/>
                          <a:pt x="76008" y="77413"/>
                        </a:cubicBezTo>
                        <a:lnTo>
                          <a:pt x="61930" y="85908"/>
                        </a:lnTo>
                        <a:cubicBezTo>
                          <a:pt x="61930" y="85908"/>
                          <a:pt x="63049" y="90031"/>
                          <a:pt x="60405" y="94976"/>
                        </a:cubicBezTo>
                        <a:cubicBezTo>
                          <a:pt x="57761" y="99912"/>
                          <a:pt x="51347" y="105680"/>
                          <a:pt x="51347" y="105680"/>
                        </a:cubicBezTo>
                        <a:cubicBezTo>
                          <a:pt x="51347" y="105680"/>
                          <a:pt x="56283" y="98423"/>
                          <a:pt x="58335" y="93848"/>
                        </a:cubicBezTo>
                        <a:cubicBezTo>
                          <a:pt x="60387" y="89273"/>
                          <a:pt x="59545" y="87369"/>
                          <a:pt x="59545" y="87369"/>
                        </a:cubicBezTo>
                        <a:lnTo>
                          <a:pt x="29458" y="95697"/>
                        </a:lnTo>
                        <a:cubicBezTo>
                          <a:pt x="29458" y="95697"/>
                          <a:pt x="49313" y="87775"/>
                          <a:pt x="59047" y="83024"/>
                        </a:cubicBezTo>
                        <a:cubicBezTo>
                          <a:pt x="66395" y="79438"/>
                          <a:pt x="68807" y="77598"/>
                          <a:pt x="68807" y="77598"/>
                        </a:cubicBezTo>
                        <a:cubicBezTo>
                          <a:pt x="68807" y="77598"/>
                          <a:pt x="65840" y="75334"/>
                          <a:pt x="60895" y="73365"/>
                        </a:cubicBezTo>
                        <a:cubicBezTo>
                          <a:pt x="55941" y="71405"/>
                          <a:pt x="49655" y="70213"/>
                          <a:pt x="49655" y="70213"/>
                        </a:cubicBezTo>
                        <a:cubicBezTo>
                          <a:pt x="49655" y="70213"/>
                          <a:pt x="56449" y="69788"/>
                          <a:pt x="61866" y="70989"/>
                        </a:cubicBezTo>
                        <a:cubicBezTo>
                          <a:pt x="67282" y="72200"/>
                          <a:pt x="71312" y="75038"/>
                          <a:pt x="71312" y="75038"/>
                        </a:cubicBezTo>
                        <a:lnTo>
                          <a:pt x="83597" y="67412"/>
                        </a:lnTo>
                        <a:cubicBezTo>
                          <a:pt x="83597" y="67412"/>
                          <a:pt x="77228" y="63086"/>
                          <a:pt x="71821" y="59722"/>
                        </a:cubicBezTo>
                        <a:cubicBezTo>
                          <a:pt x="66414" y="56348"/>
                          <a:pt x="60257" y="53972"/>
                          <a:pt x="60257" y="53972"/>
                        </a:cubicBezTo>
                        <a:cubicBezTo>
                          <a:pt x="60257" y="53972"/>
                          <a:pt x="54286" y="57623"/>
                          <a:pt x="46429" y="59527"/>
                        </a:cubicBezTo>
                        <a:cubicBezTo>
                          <a:pt x="38563" y="61441"/>
                          <a:pt x="28802" y="61607"/>
                          <a:pt x="28802" y="61607"/>
                        </a:cubicBezTo>
                        <a:cubicBezTo>
                          <a:pt x="28802" y="61607"/>
                          <a:pt x="37648" y="59703"/>
                          <a:pt x="44432" y="57337"/>
                        </a:cubicBezTo>
                        <a:cubicBezTo>
                          <a:pt x="51217" y="54961"/>
                          <a:pt x="55922" y="52114"/>
                          <a:pt x="55922" y="52114"/>
                        </a:cubicBezTo>
                        <a:cubicBezTo>
                          <a:pt x="55922" y="52114"/>
                          <a:pt x="52863" y="49156"/>
                          <a:pt x="42159" y="44368"/>
                        </a:cubicBezTo>
                        <a:cubicBezTo>
                          <a:pt x="28220" y="38138"/>
                          <a:pt x="0" y="27888"/>
                          <a:pt x="0" y="2788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84" name="Google Shape;1584;p4"/>
                <p:cNvGrpSpPr/>
                <p:nvPr/>
              </p:nvGrpSpPr>
              <p:grpSpPr>
                <a:xfrm>
                  <a:off x="8589804" y="5477185"/>
                  <a:ext cx="234892" cy="217372"/>
                  <a:chOff x="8589804" y="5477185"/>
                  <a:chExt cx="234892" cy="217372"/>
                </a:xfrm>
              </p:grpSpPr>
              <p:sp>
                <p:nvSpPr>
                  <p:cNvPr id="1585" name="Google Shape;1585;p4"/>
                  <p:cNvSpPr/>
                  <p:nvPr/>
                </p:nvSpPr>
                <p:spPr>
                  <a:xfrm>
                    <a:off x="8589804" y="5477185"/>
                    <a:ext cx="234892" cy="217372"/>
                  </a:xfrm>
                  <a:custGeom>
                    <a:avLst/>
                    <a:gdLst/>
                    <a:ahLst/>
                    <a:cxnLst/>
                    <a:rect l="l" t="t" r="r" b="b"/>
                    <a:pathLst>
                      <a:path w="234892" h="217372" extrusionOk="0">
                        <a:moveTo>
                          <a:pt x="100623" y="61492"/>
                        </a:moveTo>
                        <a:cubicBezTo>
                          <a:pt x="100623" y="61492"/>
                          <a:pt x="120681" y="26626"/>
                          <a:pt x="148790" y="12659"/>
                        </a:cubicBezTo>
                        <a:cubicBezTo>
                          <a:pt x="193048" y="-9330"/>
                          <a:pt x="207957" y="4008"/>
                          <a:pt x="207957" y="4008"/>
                        </a:cubicBezTo>
                        <a:cubicBezTo>
                          <a:pt x="207957" y="4008"/>
                          <a:pt x="176308" y="19768"/>
                          <a:pt x="184174" y="38504"/>
                        </a:cubicBezTo>
                        <a:cubicBezTo>
                          <a:pt x="188260" y="48228"/>
                          <a:pt x="207061" y="51777"/>
                          <a:pt x="207061" y="51777"/>
                        </a:cubicBezTo>
                        <a:cubicBezTo>
                          <a:pt x="207061" y="51777"/>
                          <a:pt x="205203" y="66521"/>
                          <a:pt x="212153" y="75385"/>
                        </a:cubicBezTo>
                        <a:cubicBezTo>
                          <a:pt x="219114" y="84249"/>
                          <a:pt x="234892" y="87244"/>
                          <a:pt x="234892" y="87244"/>
                        </a:cubicBezTo>
                        <a:cubicBezTo>
                          <a:pt x="234892" y="87244"/>
                          <a:pt x="220510" y="98604"/>
                          <a:pt x="204001" y="105241"/>
                        </a:cubicBezTo>
                        <a:cubicBezTo>
                          <a:pt x="187492" y="111878"/>
                          <a:pt x="168848" y="113773"/>
                          <a:pt x="168848" y="113773"/>
                        </a:cubicBezTo>
                        <a:cubicBezTo>
                          <a:pt x="168848" y="113773"/>
                          <a:pt x="174071" y="119809"/>
                          <a:pt x="177861" y="126214"/>
                        </a:cubicBezTo>
                        <a:cubicBezTo>
                          <a:pt x="181650" y="132629"/>
                          <a:pt x="184008" y="139423"/>
                          <a:pt x="184008" y="139423"/>
                        </a:cubicBezTo>
                        <a:cubicBezTo>
                          <a:pt x="184008" y="139423"/>
                          <a:pt x="175799" y="143610"/>
                          <a:pt x="168312" y="145477"/>
                        </a:cubicBezTo>
                        <a:cubicBezTo>
                          <a:pt x="160825" y="147354"/>
                          <a:pt x="154050" y="146910"/>
                          <a:pt x="154050" y="146910"/>
                        </a:cubicBezTo>
                        <a:cubicBezTo>
                          <a:pt x="154050" y="146910"/>
                          <a:pt x="153967" y="166469"/>
                          <a:pt x="151323" y="183486"/>
                        </a:cubicBezTo>
                        <a:cubicBezTo>
                          <a:pt x="148689" y="200503"/>
                          <a:pt x="143503" y="214988"/>
                          <a:pt x="143503" y="214988"/>
                        </a:cubicBezTo>
                        <a:cubicBezTo>
                          <a:pt x="143503" y="214988"/>
                          <a:pt x="125608" y="210375"/>
                          <a:pt x="112677" y="203322"/>
                        </a:cubicBezTo>
                        <a:cubicBezTo>
                          <a:pt x="99745" y="196279"/>
                          <a:pt x="91768" y="186795"/>
                          <a:pt x="91768" y="186795"/>
                        </a:cubicBezTo>
                        <a:cubicBezTo>
                          <a:pt x="91768" y="186795"/>
                          <a:pt x="88265" y="193284"/>
                          <a:pt x="83782" y="198516"/>
                        </a:cubicBezTo>
                        <a:cubicBezTo>
                          <a:pt x="79308" y="203738"/>
                          <a:pt x="73854" y="207713"/>
                          <a:pt x="73854" y="207713"/>
                        </a:cubicBezTo>
                        <a:cubicBezTo>
                          <a:pt x="73854" y="207713"/>
                          <a:pt x="67624" y="198747"/>
                          <a:pt x="66136" y="187682"/>
                        </a:cubicBezTo>
                        <a:cubicBezTo>
                          <a:pt x="64648" y="176627"/>
                          <a:pt x="67902" y="163474"/>
                          <a:pt x="67902" y="163474"/>
                        </a:cubicBezTo>
                        <a:cubicBezTo>
                          <a:pt x="67902" y="163474"/>
                          <a:pt x="52114" y="183625"/>
                          <a:pt x="36105" y="197102"/>
                        </a:cubicBezTo>
                        <a:cubicBezTo>
                          <a:pt x="20086" y="210579"/>
                          <a:pt x="3845" y="217372"/>
                          <a:pt x="3845" y="217372"/>
                        </a:cubicBezTo>
                        <a:cubicBezTo>
                          <a:pt x="3845" y="217372"/>
                          <a:pt x="14152" y="196649"/>
                          <a:pt x="15011" y="182368"/>
                        </a:cubicBezTo>
                        <a:cubicBezTo>
                          <a:pt x="15871" y="168096"/>
                          <a:pt x="7274" y="160267"/>
                          <a:pt x="7274" y="160267"/>
                        </a:cubicBezTo>
                        <a:cubicBezTo>
                          <a:pt x="7274" y="160267"/>
                          <a:pt x="33091" y="141623"/>
                          <a:pt x="18320" y="118043"/>
                        </a:cubicBezTo>
                        <a:cubicBezTo>
                          <a:pt x="12469" y="108698"/>
                          <a:pt x="0" y="112636"/>
                          <a:pt x="0" y="112636"/>
                        </a:cubicBezTo>
                        <a:cubicBezTo>
                          <a:pt x="0" y="112636"/>
                          <a:pt x="13477" y="90609"/>
                          <a:pt x="38674" y="77234"/>
                        </a:cubicBezTo>
                        <a:cubicBezTo>
                          <a:pt x="63871" y="63868"/>
                          <a:pt x="100623" y="61492"/>
                          <a:pt x="100623" y="6149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6" name="Google Shape;1586;p4"/>
                  <p:cNvSpPr/>
                  <p:nvPr/>
                </p:nvSpPr>
                <p:spPr>
                  <a:xfrm>
                    <a:off x="8612154" y="5493264"/>
                    <a:ext cx="179469" cy="181050"/>
                  </a:xfrm>
                  <a:custGeom>
                    <a:avLst/>
                    <a:gdLst/>
                    <a:ahLst/>
                    <a:cxnLst/>
                    <a:rect l="l" t="t" r="r" b="b"/>
                    <a:pathLst>
                      <a:path w="179469" h="181050" extrusionOk="0">
                        <a:moveTo>
                          <a:pt x="112742" y="181050"/>
                        </a:moveTo>
                        <a:cubicBezTo>
                          <a:pt x="112742" y="181050"/>
                          <a:pt x="92295" y="144021"/>
                          <a:pt x="87720" y="123149"/>
                        </a:cubicBezTo>
                        <a:cubicBezTo>
                          <a:pt x="85159" y="111512"/>
                          <a:pt x="84651" y="103323"/>
                          <a:pt x="84651" y="103323"/>
                        </a:cubicBezTo>
                        <a:cubicBezTo>
                          <a:pt x="84651" y="103323"/>
                          <a:pt x="81028" y="109072"/>
                          <a:pt x="75176" y="123723"/>
                        </a:cubicBezTo>
                        <a:cubicBezTo>
                          <a:pt x="69335" y="138364"/>
                          <a:pt x="61256" y="161916"/>
                          <a:pt x="61256" y="161916"/>
                        </a:cubicBezTo>
                        <a:cubicBezTo>
                          <a:pt x="61256" y="161916"/>
                          <a:pt x="64279" y="140389"/>
                          <a:pt x="69621" y="124314"/>
                        </a:cubicBezTo>
                        <a:cubicBezTo>
                          <a:pt x="74973" y="108249"/>
                          <a:pt x="82636" y="97638"/>
                          <a:pt x="82636" y="97638"/>
                        </a:cubicBezTo>
                        <a:cubicBezTo>
                          <a:pt x="82636" y="97638"/>
                          <a:pt x="79281" y="87784"/>
                          <a:pt x="78162" y="77487"/>
                        </a:cubicBezTo>
                        <a:cubicBezTo>
                          <a:pt x="77044" y="67190"/>
                          <a:pt x="78171" y="56459"/>
                          <a:pt x="78171" y="56459"/>
                        </a:cubicBezTo>
                        <a:lnTo>
                          <a:pt x="55729" y="84355"/>
                        </a:lnTo>
                        <a:cubicBezTo>
                          <a:pt x="55729" y="84355"/>
                          <a:pt x="59556" y="89264"/>
                          <a:pt x="58622" y="100790"/>
                        </a:cubicBezTo>
                        <a:cubicBezTo>
                          <a:pt x="57688" y="112316"/>
                          <a:pt x="51985" y="130442"/>
                          <a:pt x="51985" y="130442"/>
                        </a:cubicBezTo>
                        <a:cubicBezTo>
                          <a:pt x="51985" y="130442"/>
                          <a:pt x="53667" y="114257"/>
                          <a:pt x="53769" y="104450"/>
                        </a:cubicBezTo>
                        <a:cubicBezTo>
                          <a:pt x="53870" y="94634"/>
                          <a:pt x="52401" y="91195"/>
                          <a:pt x="52401" y="91195"/>
                        </a:cubicBezTo>
                        <a:lnTo>
                          <a:pt x="34931" y="118972"/>
                        </a:lnTo>
                        <a:lnTo>
                          <a:pt x="13690" y="155890"/>
                        </a:lnTo>
                        <a:lnTo>
                          <a:pt x="30115" y="118999"/>
                        </a:lnTo>
                        <a:cubicBezTo>
                          <a:pt x="30115" y="118999"/>
                          <a:pt x="26002" y="118750"/>
                          <a:pt x="18478" y="123926"/>
                        </a:cubicBezTo>
                        <a:cubicBezTo>
                          <a:pt x="10944" y="129102"/>
                          <a:pt x="0" y="139723"/>
                          <a:pt x="0" y="139723"/>
                        </a:cubicBezTo>
                        <a:cubicBezTo>
                          <a:pt x="0" y="139723"/>
                          <a:pt x="9928" y="127134"/>
                          <a:pt x="18395" y="120330"/>
                        </a:cubicBezTo>
                        <a:cubicBezTo>
                          <a:pt x="26871" y="113518"/>
                          <a:pt x="33877" y="112474"/>
                          <a:pt x="33877" y="112474"/>
                        </a:cubicBezTo>
                        <a:lnTo>
                          <a:pt x="48066" y="90363"/>
                        </a:lnTo>
                        <a:lnTo>
                          <a:pt x="55673" y="77571"/>
                        </a:lnTo>
                        <a:cubicBezTo>
                          <a:pt x="55673" y="77571"/>
                          <a:pt x="49545" y="77081"/>
                          <a:pt x="38323" y="81490"/>
                        </a:cubicBezTo>
                        <a:cubicBezTo>
                          <a:pt x="27102" y="85908"/>
                          <a:pt x="10778" y="95216"/>
                          <a:pt x="10778" y="95216"/>
                        </a:cubicBezTo>
                        <a:cubicBezTo>
                          <a:pt x="10778" y="95216"/>
                          <a:pt x="24911" y="83246"/>
                          <a:pt x="37270" y="77090"/>
                        </a:cubicBezTo>
                        <a:cubicBezTo>
                          <a:pt x="49619" y="70934"/>
                          <a:pt x="60212" y="70601"/>
                          <a:pt x="60212" y="70601"/>
                        </a:cubicBezTo>
                        <a:lnTo>
                          <a:pt x="77404" y="50376"/>
                        </a:lnTo>
                        <a:cubicBezTo>
                          <a:pt x="77404" y="50376"/>
                          <a:pt x="76979" y="44350"/>
                          <a:pt x="78024" y="32906"/>
                        </a:cubicBezTo>
                        <a:cubicBezTo>
                          <a:pt x="79068" y="21472"/>
                          <a:pt x="81591" y="4613"/>
                          <a:pt x="81591" y="4613"/>
                        </a:cubicBezTo>
                        <a:lnTo>
                          <a:pt x="95355" y="0"/>
                        </a:lnTo>
                        <a:cubicBezTo>
                          <a:pt x="95355" y="0"/>
                          <a:pt x="89374" y="16139"/>
                          <a:pt x="86814" y="28414"/>
                        </a:cubicBezTo>
                        <a:cubicBezTo>
                          <a:pt x="84254" y="40699"/>
                          <a:pt x="85113" y="49119"/>
                          <a:pt x="85113" y="49119"/>
                        </a:cubicBezTo>
                        <a:lnTo>
                          <a:pt x="102084" y="50811"/>
                        </a:lnTo>
                        <a:cubicBezTo>
                          <a:pt x="102084" y="50811"/>
                          <a:pt x="107806" y="38518"/>
                          <a:pt x="119110" y="27490"/>
                        </a:cubicBezTo>
                        <a:cubicBezTo>
                          <a:pt x="130415" y="16472"/>
                          <a:pt x="146988" y="4548"/>
                          <a:pt x="146988" y="4548"/>
                        </a:cubicBezTo>
                        <a:cubicBezTo>
                          <a:pt x="146988" y="4548"/>
                          <a:pt x="131598" y="17674"/>
                          <a:pt x="121911" y="29320"/>
                        </a:cubicBezTo>
                        <a:cubicBezTo>
                          <a:pt x="112224" y="40976"/>
                          <a:pt x="106992" y="51698"/>
                          <a:pt x="106992" y="51698"/>
                        </a:cubicBezTo>
                        <a:lnTo>
                          <a:pt x="133123" y="55470"/>
                        </a:lnTo>
                        <a:cubicBezTo>
                          <a:pt x="133123" y="55470"/>
                          <a:pt x="137856" y="49693"/>
                          <a:pt x="147506" y="46587"/>
                        </a:cubicBezTo>
                        <a:cubicBezTo>
                          <a:pt x="157165" y="43472"/>
                          <a:pt x="171742" y="43037"/>
                          <a:pt x="171742" y="43037"/>
                        </a:cubicBezTo>
                        <a:cubicBezTo>
                          <a:pt x="171742" y="43037"/>
                          <a:pt x="156518" y="46587"/>
                          <a:pt x="147977" y="49850"/>
                        </a:cubicBezTo>
                        <a:cubicBezTo>
                          <a:pt x="139436" y="53113"/>
                          <a:pt x="137579" y="56089"/>
                          <a:pt x="137579" y="56089"/>
                        </a:cubicBezTo>
                        <a:lnTo>
                          <a:pt x="179469" y="75399"/>
                        </a:lnTo>
                        <a:cubicBezTo>
                          <a:pt x="179469" y="75399"/>
                          <a:pt x="148384" y="65425"/>
                          <a:pt x="131912" y="61533"/>
                        </a:cubicBezTo>
                        <a:cubicBezTo>
                          <a:pt x="119480" y="58594"/>
                          <a:pt x="114461" y="58390"/>
                          <a:pt x="114461" y="58390"/>
                        </a:cubicBezTo>
                        <a:cubicBezTo>
                          <a:pt x="114461" y="58390"/>
                          <a:pt x="114211" y="63817"/>
                          <a:pt x="116374" y="70795"/>
                        </a:cubicBezTo>
                        <a:cubicBezTo>
                          <a:pt x="118546" y="77774"/>
                          <a:pt x="123140" y="85159"/>
                          <a:pt x="123140" y="85159"/>
                        </a:cubicBezTo>
                        <a:cubicBezTo>
                          <a:pt x="123140" y="85159"/>
                          <a:pt x="115736" y="79133"/>
                          <a:pt x="112039" y="72570"/>
                        </a:cubicBezTo>
                        <a:cubicBezTo>
                          <a:pt x="108333" y="66016"/>
                          <a:pt x="108324" y="58917"/>
                          <a:pt x="108324" y="58917"/>
                        </a:cubicBezTo>
                        <a:lnTo>
                          <a:pt x="85224" y="55858"/>
                        </a:lnTo>
                        <a:cubicBezTo>
                          <a:pt x="85224" y="55858"/>
                          <a:pt x="85464" y="66885"/>
                          <a:pt x="86093" y="75916"/>
                        </a:cubicBezTo>
                        <a:cubicBezTo>
                          <a:pt x="86712" y="84947"/>
                          <a:pt x="89504" y="93561"/>
                          <a:pt x="89504" y="93561"/>
                        </a:cubicBezTo>
                        <a:cubicBezTo>
                          <a:pt x="89504" y="93561"/>
                          <a:pt x="100642" y="95096"/>
                          <a:pt x="111217" y="100448"/>
                        </a:cubicBezTo>
                        <a:cubicBezTo>
                          <a:pt x="121782" y="105800"/>
                          <a:pt x="131783" y="114969"/>
                          <a:pt x="131783" y="114969"/>
                        </a:cubicBezTo>
                        <a:cubicBezTo>
                          <a:pt x="131783" y="114969"/>
                          <a:pt x="120238" y="108656"/>
                          <a:pt x="110089" y="104866"/>
                        </a:cubicBezTo>
                        <a:cubicBezTo>
                          <a:pt x="99949" y="101086"/>
                          <a:pt x="91204" y="99819"/>
                          <a:pt x="91204" y="99819"/>
                        </a:cubicBezTo>
                        <a:cubicBezTo>
                          <a:pt x="91204" y="99819"/>
                          <a:pt x="90059" y="106142"/>
                          <a:pt x="93978" y="121856"/>
                        </a:cubicBezTo>
                        <a:cubicBezTo>
                          <a:pt x="99080" y="142329"/>
                          <a:pt x="112742" y="181050"/>
                          <a:pt x="112742"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87" name="Google Shape;1587;p4"/>
                <p:cNvGrpSpPr/>
                <p:nvPr/>
              </p:nvGrpSpPr>
              <p:grpSpPr>
                <a:xfrm>
                  <a:off x="8160745" y="3791320"/>
                  <a:ext cx="173765" cy="142754"/>
                  <a:chOff x="8160745" y="3791320"/>
                  <a:chExt cx="173765" cy="142754"/>
                </a:xfrm>
              </p:grpSpPr>
              <p:sp>
                <p:nvSpPr>
                  <p:cNvPr id="1588" name="Google Shape;1588;p4"/>
                  <p:cNvSpPr/>
                  <p:nvPr/>
                </p:nvSpPr>
                <p:spPr>
                  <a:xfrm>
                    <a:off x="8160745" y="3791320"/>
                    <a:ext cx="173765" cy="142754"/>
                  </a:xfrm>
                  <a:custGeom>
                    <a:avLst/>
                    <a:gdLst/>
                    <a:ahLst/>
                    <a:cxnLst/>
                    <a:rect l="l" t="t" r="r" b="b"/>
                    <a:pathLst>
                      <a:path w="173765" h="142754" extrusionOk="0">
                        <a:moveTo>
                          <a:pt x="119508" y="93229"/>
                        </a:moveTo>
                        <a:cubicBezTo>
                          <a:pt x="119508" y="93229"/>
                          <a:pt x="146046" y="90474"/>
                          <a:pt x="159171" y="76544"/>
                        </a:cubicBezTo>
                        <a:cubicBezTo>
                          <a:pt x="179839" y="54619"/>
                          <a:pt x="172500" y="41244"/>
                          <a:pt x="172500" y="41244"/>
                        </a:cubicBezTo>
                        <a:cubicBezTo>
                          <a:pt x="172500" y="41244"/>
                          <a:pt x="157692" y="56912"/>
                          <a:pt x="145759" y="46476"/>
                        </a:cubicBezTo>
                        <a:cubicBezTo>
                          <a:pt x="139566" y="41059"/>
                          <a:pt x="139455" y="28017"/>
                          <a:pt x="139455" y="28017"/>
                        </a:cubicBezTo>
                        <a:cubicBezTo>
                          <a:pt x="139455" y="28017"/>
                          <a:pt x="129065" y="24957"/>
                          <a:pt x="123815" y="17951"/>
                        </a:cubicBezTo>
                        <a:cubicBezTo>
                          <a:pt x="118574" y="10944"/>
                          <a:pt x="118472" y="0"/>
                          <a:pt x="118472" y="0"/>
                        </a:cubicBezTo>
                        <a:cubicBezTo>
                          <a:pt x="118472" y="0"/>
                          <a:pt x="108850" y="5907"/>
                          <a:pt x="102223" y="14540"/>
                        </a:cubicBezTo>
                        <a:cubicBezTo>
                          <a:pt x="95595" y="23173"/>
                          <a:pt x="91963" y="34533"/>
                          <a:pt x="91963" y="34533"/>
                        </a:cubicBezTo>
                        <a:cubicBezTo>
                          <a:pt x="91963" y="34533"/>
                          <a:pt x="88450" y="29459"/>
                          <a:pt x="84503" y="25188"/>
                        </a:cubicBezTo>
                        <a:cubicBezTo>
                          <a:pt x="80556" y="20908"/>
                          <a:pt x="76166" y="17442"/>
                          <a:pt x="76166" y="17442"/>
                        </a:cubicBezTo>
                        <a:cubicBezTo>
                          <a:pt x="76166" y="17442"/>
                          <a:pt x="72256" y="21482"/>
                          <a:pt x="70037" y="25724"/>
                        </a:cubicBezTo>
                        <a:cubicBezTo>
                          <a:pt x="67809" y="29967"/>
                          <a:pt x="67273" y="34413"/>
                          <a:pt x="67273" y="34413"/>
                        </a:cubicBezTo>
                        <a:cubicBezTo>
                          <a:pt x="67273" y="34413"/>
                          <a:pt x="53778" y="28830"/>
                          <a:pt x="41725" y="25604"/>
                        </a:cubicBezTo>
                        <a:cubicBezTo>
                          <a:pt x="29662" y="22378"/>
                          <a:pt x="19032" y="21509"/>
                          <a:pt x="19032" y="21509"/>
                        </a:cubicBezTo>
                        <a:cubicBezTo>
                          <a:pt x="19032" y="21509"/>
                          <a:pt x="19985" y="34265"/>
                          <a:pt x="23229" y="44562"/>
                        </a:cubicBezTo>
                        <a:cubicBezTo>
                          <a:pt x="26483" y="54869"/>
                          <a:pt x="32029" y="62698"/>
                          <a:pt x="32029" y="62698"/>
                        </a:cubicBezTo>
                        <a:cubicBezTo>
                          <a:pt x="32029" y="62698"/>
                          <a:pt x="27120" y="63067"/>
                          <a:pt x="22952" y="64417"/>
                        </a:cubicBezTo>
                        <a:cubicBezTo>
                          <a:pt x="18792" y="65766"/>
                          <a:pt x="15372" y="68105"/>
                          <a:pt x="15372" y="68105"/>
                        </a:cubicBezTo>
                        <a:cubicBezTo>
                          <a:pt x="15372" y="68105"/>
                          <a:pt x="20789" y="74677"/>
                          <a:pt x="28220" y="78818"/>
                        </a:cubicBezTo>
                        <a:cubicBezTo>
                          <a:pt x="35661" y="82969"/>
                          <a:pt x="45135" y="84679"/>
                          <a:pt x="45135" y="84679"/>
                        </a:cubicBezTo>
                        <a:cubicBezTo>
                          <a:pt x="45135" y="84679"/>
                          <a:pt x="29274" y="88949"/>
                          <a:pt x="17988" y="95290"/>
                        </a:cubicBezTo>
                        <a:cubicBezTo>
                          <a:pt x="6711" y="101631"/>
                          <a:pt x="0" y="110052"/>
                          <a:pt x="0" y="110052"/>
                        </a:cubicBezTo>
                        <a:cubicBezTo>
                          <a:pt x="0" y="110052"/>
                          <a:pt x="15575" y="109441"/>
                          <a:pt x="25521" y="113019"/>
                        </a:cubicBezTo>
                        <a:cubicBezTo>
                          <a:pt x="35476" y="116596"/>
                          <a:pt x="39802" y="124351"/>
                          <a:pt x="39802" y="124351"/>
                        </a:cubicBezTo>
                        <a:cubicBezTo>
                          <a:pt x="39802" y="124351"/>
                          <a:pt x="55867" y="113231"/>
                          <a:pt x="70287" y="129481"/>
                        </a:cubicBezTo>
                        <a:cubicBezTo>
                          <a:pt x="75999" y="135924"/>
                          <a:pt x="71729" y="142755"/>
                          <a:pt x="71729" y="142755"/>
                        </a:cubicBezTo>
                        <a:cubicBezTo>
                          <a:pt x="71729" y="142755"/>
                          <a:pt x="88598" y="140499"/>
                          <a:pt x="100947" y="128261"/>
                        </a:cubicBezTo>
                        <a:cubicBezTo>
                          <a:pt x="113305" y="116023"/>
                          <a:pt x="119508" y="93229"/>
                          <a:pt x="11950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9" name="Google Shape;1589;p4"/>
                  <p:cNvSpPr/>
                  <p:nvPr/>
                </p:nvSpPr>
                <p:spPr>
                  <a:xfrm>
                    <a:off x="8191036" y="3811231"/>
                    <a:ext cx="125940" cy="102056"/>
                  </a:xfrm>
                  <a:custGeom>
                    <a:avLst/>
                    <a:gdLst/>
                    <a:ahLst/>
                    <a:cxnLst/>
                    <a:rect l="l" t="t" r="r" b="b"/>
                    <a:pathLst>
                      <a:path w="125940" h="102056" extrusionOk="0">
                        <a:moveTo>
                          <a:pt x="0" y="12118"/>
                        </a:moveTo>
                        <a:cubicBezTo>
                          <a:pt x="0" y="12118"/>
                          <a:pt x="22988" y="35874"/>
                          <a:pt x="36807" y="44830"/>
                        </a:cubicBezTo>
                        <a:cubicBezTo>
                          <a:pt x="44516" y="49831"/>
                          <a:pt x="50099" y="52521"/>
                          <a:pt x="50099" y="52521"/>
                        </a:cubicBezTo>
                        <a:cubicBezTo>
                          <a:pt x="50099" y="52521"/>
                          <a:pt x="45680" y="53168"/>
                          <a:pt x="34857" y="52678"/>
                        </a:cubicBezTo>
                        <a:cubicBezTo>
                          <a:pt x="24024" y="52188"/>
                          <a:pt x="6785" y="50543"/>
                          <a:pt x="6785" y="50543"/>
                        </a:cubicBezTo>
                        <a:cubicBezTo>
                          <a:pt x="6785" y="50543"/>
                          <a:pt x="22008" y="54832"/>
                          <a:pt x="33748" y="56052"/>
                        </a:cubicBezTo>
                        <a:cubicBezTo>
                          <a:pt x="45496" y="57281"/>
                          <a:pt x="53759" y="55442"/>
                          <a:pt x="53759" y="55442"/>
                        </a:cubicBezTo>
                        <a:cubicBezTo>
                          <a:pt x="53759" y="55442"/>
                          <a:pt x="60137" y="60433"/>
                          <a:pt x="67097" y="64121"/>
                        </a:cubicBezTo>
                        <a:cubicBezTo>
                          <a:pt x="74058" y="67809"/>
                          <a:pt x="81591" y="70194"/>
                          <a:pt x="81591" y="70194"/>
                        </a:cubicBezTo>
                        <a:lnTo>
                          <a:pt x="59574" y="76480"/>
                        </a:lnTo>
                        <a:cubicBezTo>
                          <a:pt x="59574" y="76480"/>
                          <a:pt x="56662" y="72607"/>
                          <a:pt x="48602" y="69880"/>
                        </a:cubicBezTo>
                        <a:cubicBezTo>
                          <a:pt x="40541" y="67153"/>
                          <a:pt x="27332" y="65554"/>
                          <a:pt x="27332" y="65554"/>
                        </a:cubicBezTo>
                        <a:cubicBezTo>
                          <a:pt x="27332" y="65554"/>
                          <a:pt x="38702" y="69159"/>
                          <a:pt x="45477" y="71923"/>
                        </a:cubicBezTo>
                        <a:cubicBezTo>
                          <a:pt x="52253" y="74687"/>
                          <a:pt x="54434" y="76628"/>
                          <a:pt x="54434" y="76628"/>
                        </a:cubicBezTo>
                        <a:lnTo>
                          <a:pt x="33119" y="79770"/>
                        </a:lnTo>
                        <a:lnTo>
                          <a:pt x="5019" y="82682"/>
                        </a:lnTo>
                        <a:lnTo>
                          <a:pt x="32500" y="82839"/>
                        </a:lnTo>
                        <a:cubicBezTo>
                          <a:pt x="32500" y="82839"/>
                          <a:pt x="32158" y="85538"/>
                          <a:pt x="27656" y="88847"/>
                        </a:cubicBezTo>
                        <a:cubicBezTo>
                          <a:pt x="23145" y="92166"/>
                          <a:pt x="14466" y="96094"/>
                          <a:pt x="14466" y="96094"/>
                        </a:cubicBezTo>
                        <a:cubicBezTo>
                          <a:pt x="14466" y="96094"/>
                          <a:pt x="24374" y="93386"/>
                          <a:pt x="30124" y="89938"/>
                        </a:cubicBezTo>
                        <a:cubicBezTo>
                          <a:pt x="35873" y="86490"/>
                          <a:pt x="37463" y="82312"/>
                          <a:pt x="37463" y="82312"/>
                        </a:cubicBezTo>
                        <a:lnTo>
                          <a:pt x="54471" y="79632"/>
                        </a:lnTo>
                        <a:lnTo>
                          <a:pt x="64242" y="78476"/>
                        </a:lnTo>
                        <a:cubicBezTo>
                          <a:pt x="64242" y="78476"/>
                          <a:pt x="63816" y="82525"/>
                          <a:pt x="59379" y="88422"/>
                        </a:cubicBezTo>
                        <a:cubicBezTo>
                          <a:pt x="54942" y="94319"/>
                          <a:pt x="46485" y="102056"/>
                          <a:pt x="46485" y="102056"/>
                        </a:cubicBezTo>
                        <a:cubicBezTo>
                          <a:pt x="46485" y="102056"/>
                          <a:pt x="56495" y="96482"/>
                          <a:pt x="62282" y="90372"/>
                        </a:cubicBezTo>
                        <a:cubicBezTo>
                          <a:pt x="68059" y="84253"/>
                          <a:pt x="69612" y="77589"/>
                          <a:pt x="69612" y="77589"/>
                        </a:cubicBezTo>
                        <a:lnTo>
                          <a:pt x="85695" y="72431"/>
                        </a:lnTo>
                        <a:cubicBezTo>
                          <a:pt x="85695" y="72431"/>
                          <a:pt x="89790" y="74446"/>
                          <a:pt x="97813" y="77081"/>
                        </a:cubicBezTo>
                        <a:cubicBezTo>
                          <a:pt x="105827" y="79724"/>
                          <a:pt x="117769" y="82978"/>
                          <a:pt x="117769" y="82978"/>
                        </a:cubicBezTo>
                        <a:lnTo>
                          <a:pt x="122659" y="75518"/>
                        </a:lnTo>
                        <a:cubicBezTo>
                          <a:pt x="122659" y="75518"/>
                          <a:pt x="110782" y="74677"/>
                          <a:pt x="102000" y="72764"/>
                        </a:cubicBezTo>
                        <a:cubicBezTo>
                          <a:pt x="93219" y="70860"/>
                          <a:pt x="87516" y="67874"/>
                          <a:pt x="87516" y="67874"/>
                        </a:cubicBezTo>
                        <a:lnTo>
                          <a:pt x="88468" y="56542"/>
                        </a:lnTo>
                        <a:cubicBezTo>
                          <a:pt x="88468" y="56542"/>
                          <a:pt x="97656" y="56431"/>
                          <a:pt x="106659" y="52391"/>
                        </a:cubicBezTo>
                        <a:cubicBezTo>
                          <a:pt x="115662" y="48352"/>
                          <a:pt x="125941" y="41207"/>
                          <a:pt x="125941" y="41207"/>
                        </a:cubicBezTo>
                        <a:cubicBezTo>
                          <a:pt x="125941" y="41207"/>
                          <a:pt x="114978" y="47252"/>
                          <a:pt x="105744" y="50081"/>
                        </a:cubicBezTo>
                        <a:cubicBezTo>
                          <a:pt x="96510" y="52909"/>
                          <a:pt x="88459" y="53149"/>
                          <a:pt x="88459" y="53149"/>
                        </a:cubicBezTo>
                        <a:lnTo>
                          <a:pt x="89115" y="35365"/>
                        </a:lnTo>
                        <a:cubicBezTo>
                          <a:pt x="89115" y="35365"/>
                          <a:pt x="93682" y="34006"/>
                          <a:pt x="97028" y="28738"/>
                        </a:cubicBezTo>
                        <a:cubicBezTo>
                          <a:pt x="100374" y="23469"/>
                          <a:pt x="102500" y="14281"/>
                          <a:pt x="102500" y="14281"/>
                        </a:cubicBezTo>
                        <a:cubicBezTo>
                          <a:pt x="102500" y="14281"/>
                          <a:pt x="98146" y="22979"/>
                          <a:pt x="94837" y="27499"/>
                        </a:cubicBezTo>
                        <a:cubicBezTo>
                          <a:pt x="91528" y="32010"/>
                          <a:pt x="89244" y="32333"/>
                          <a:pt x="89244" y="32333"/>
                        </a:cubicBezTo>
                        <a:lnTo>
                          <a:pt x="81138" y="0"/>
                        </a:lnTo>
                        <a:cubicBezTo>
                          <a:pt x="81138" y="0"/>
                          <a:pt x="84152" y="22739"/>
                          <a:pt x="84780" y="34385"/>
                        </a:cubicBezTo>
                        <a:cubicBezTo>
                          <a:pt x="85261" y="43176"/>
                          <a:pt x="84780" y="46448"/>
                          <a:pt x="84780" y="46448"/>
                        </a:cubicBezTo>
                        <a:cubicBezTo>
                          <a:pt x="84780" y="46448"/>
                          <a:pt x="81009" y="45034"/>
                          <a:pt x="76470" y="41641"/>
                        </a:cubicBezTo>
                        <a:cubicBezTo>
                          <a:pt x="71923" y="38240"/>
                          <a:pt x="67403" y="33165"/>
                          <a:pt x="67403" y="33165"/>
                        </a:cubicBezTo>
                        <a:cubicBezTo>
                          <a:pt x="67403" y="33165"/>
                          <a:pt x="70638" y="39636"/>
                          <a:pt x="74696" y="43897"/>
                        </a:cubicBezTo>
                        <a:cubicBezTo>
                          <a:pt x="78763" y="48158"/>
                          <a:pt x="83652" y="50219"/>
                          <a:pt x="83652" y="50219"/>
                        </a:cubicBezTo>
                        <a:lnTo>
                          <a:pt x="82885" y="65859"/>
                        </a:lnTo>
                        <a:cubicBezTo>
                          <a:pt x="82885" y="65859"/>
                          <a:pt x="75315" y="62513"/>
                          <a:pt x="69168" y="59509"/>
                        </a:cubicBezTo>
                        <a:cubicBezTo>
                          <a:pt x="63021" y="56505"/>
                          <a:pt x="57429" y="52234"/>
                          <a:pt x="57429" y="52234"/>
                        </a:cubicBezTo>
                        <a:cubicBezTo>
                          <a:pt x="57429" y="52234"/>
                          <a:pt x="57752" y="44673"/>
                          <a:pt x="55377" y="36373"/>
                        </a:cubicBezTo>
                        <a:cubicBezTo>
                          <a:pt x="53002" y="28072"/>
                          <a:pt x="47927" y="19041"/>
                          <a:pt x="47927" y="19041"/>
                        </a:cubicBezTo>
                        <a:cubicBezTo>
                          <a:pt x="47927" y="19041"/>
                          <a:pt x="50848" y="28239"/>
                          <a:pt x="52188" y="35818"/>
                        </a:cubicBezTo>
                        <a:cubicBezTo>
                          <a:pt x="53538" y="43388"/>
                          <a:pt x="53325" y="49341"/>
                          <a:pt x="53325" y="49341"/>
                        </a:cubicBezTo>
                        <a:cubicBezTo>
                          <a:pt x="53325" y="49341"/>
                          <a:pt x="48823" y="48250"/>
                          <a:pt x="38480" y="41207"/>
                        </a:cubicBezTo>
                        <a:cubicBezTo>
                          <a:pt x="25003" y="32038"/>
                          <a:pt x="0" y="12118"/>
                          <a:pt x="0" y="1211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90" name="Google Shape;1590;p4"/>
                <p:cNvGrpSpPr/>
                <p:nvPr/>
              </p:nvGrpSpPr>
              <p:grpSpPr>
                <a:xfrm>
                  <a:off x="8702407" y="4289103"/>
                  <a:ext cx="273954" cy="212598"/>
                  <a:chOff x="8702407" y="4289103"/>
                  <a:chExt cx="273954" cy="212598"/>
                </a:xfrm>
              </p:grpSpPr>
              <p:sp>
                <p:nvSpPr>
                  <p:cNvPr id="1591" name="Google Shape;1591;p4"/>
                  <p:cNvSpPr/>
                  <p:nvPr/>
                </p:nvSpPr>
                <p:spPr>
                  <a:xfrm>
                    <a:off x="8702407" y="4303041"/>
                    <a:ext cx="273954" cy="198660"/>
                  </a:xfrm>
                  <a:custGeom>
                    <a:avLst/>
                    <a:gdLst/>
                    <a:ahLst/>
                    <a:cxnLst/>
                    <a:rect l="l" t="t" r="r" b="b"/>
                    <a:pathLst>
                      <a:path w="273954" h="198660" extrusionOk="0">
                        <a:moveTo>
                          <a:pt x="139122" y="23508"/>
                        </a:moveTo>
                        <a:cubicBezTo>
                          <a:pt x="139122" y="23508"/>
                          <a:pt x="168580" y="2183"/>
                          <a:pt x="201459" y="6075"/>
                        </a:cubicBezTo>
                        <a:cubicBezTo>
                          <a:pt x="253231" y="12222"/>
                          <a:pt x="265673" y="34359"/>
                          <a:pt x="265673" y="34359"/>
                        </a:cubicBezTo>
                        <a:cubicBezTo>
                          <a:pt x="265673" y="34359"/>
                          <a:pt x="228644" y="30015"/>
                          <a:pt x="232406" y="53022"/>
                        </a:cubicBezTo>
                        <a:cubicBezTo>
                          <a:pt x="234356" y="64964"/>
                          <a:pt x="253250" y="80049"/>
                          <a:pt x="253250" y="80049"/>
                        </a:cubicBezTo>
                        <a:cubicBezTo>
                          <a:pt x="253250" y="80049"/>
                          <a:pt x="247750" y="93166"/>
                          <a:pt x="252926" y="106060"/>
                        </a:cubicBezTo>
                        <a:cubicBezTo>
                          <a:pt x="258102" y="118955"/>
                          <a:pt x="273955" y="131628"/>
                          <a:pt x="273955" y="131628"/>
                        </a:cubicBezTo>
                        <a:cubicBezTo>
                          <a:pt x="273955" y="131628"/>
                          <a:pt x="256115" y="133716"/>
                          <a:pt x="237176" y="129908"/>
                        </a:cubicBezTo>
                        <a:cubicBezTo>
                          <a:pt x="218245" y="126100"/>
                          <a:pt x="198205" y="116394"/>
                          <a:pt x="198205" y="116394"/>
                        </a:cubicBezTo>
                        <a:cubicBezTo>
                          <a:pt x="198205" y="116394"/>
                          <a:pt x="202245" y="125462"/>
                          <a:pt x="204676" y="134012"/>
                        </a:cubicBezTo>
                        <a:cubicBezTo>
                          <a:pt x="207116" y="142572"/>
                          <a:pt x="207957" y="150604"/>
                          <a:pt x="207957" y="150604"/>
                        </a:cubicBezTo>
                        <a:cubicBezTo>
                          <a:pt x="207957" y="150604"/>
                          <a:pt x="198326" y="149569"/>
                          <a:pt x="190016" y="146750"/>
                        </a:cubicBezTo>
                        <a:cubicBezTo>
                          <a:pt x="181706" y="143921"/>
                          <a:pt x="174699" y="139299"/>
                          <a:pt x="174699" y="139299"/>
                        </a:cubicBezTo>
                        <a:cubicBezTo>
                          <a:pt x="174699" y="139299"/>
                          <a:pt x="169902" y="158174"/>
                          <a:pt x="163035" y="173010"/>
                        </a:cubicBezTo>
                        <a:cubicBezTo>
                          <a:pt x="156176" y="187846"/>
                          <a:pt x="147247" y="198660"/>
                          <a:pt x="147247" y="198660"/>
                        </a:cubicBezTo>
                        <a:cubicBezTo>
                          <a:pt x="147247" y="198660"/>
                          <a:pt x="129564" y="183104"/>
                          <a:pt x="117677" y="168268"/>
                        </a:cubicBezTo>
                        <a:cubicBezTo>
                          <a:pt x="105790" y="153432"/>
                          <a:pt x="99689" y="139309"/>
                          <a:pt x="99689" y="139309"/>
                        </a:cubicBezTo>
                        <a:cubicBezTo>
                          <a:pt x="99689" y="139309"/>
                          <a:pt x="94458" y="143422"/>
                          <a:pt x="88496" y="145714"/>
                        </a:cubicBezTo>
                        <a:cubicBezTo>
                          <a:pt x="82534" y="147997"/>
                          <a:pt x="75851" y="148460"/>
                          <a:pt x="75851" y="148460"/>
                        </a:cubicBezTo>
                        <a:cubicBezTo>
                          <a:pt x="75851" y="148460"/>
                          <a:pt x="71460" y="135916"/>
                          <a:pt x="72560" y="124288"/>
                        </a:cubicBezTo>
                        <a:cubicBezTo>
                          <a:pt x="73660" y="112660"/>
                          <a:pt x="80241" y="101947"/>
                          <a:pt x="80241" y="101947"/>
                        </a:cubicBezTo>
                        <a:cubicBezTo>
                          <a:pt x="80241" y="101947"/>
                          <a:pt x="58815" y="111680"/>
                          <a:pt x="38757" y="114805"/>
                        </a:cubicBezTo>
                        <a:cubicBezTo>
                          <a:pt x="18699" y="117920"/>
                          <a:pt x="0" y="114435"/>
                          <a:pt x="0" y="114435"/>
                        </a:cubicBezTo>
                        <a:cubicBezTo>
                          <a:pt x="0" y="114435"/>
                          <a:pt x="15815" y="100764"/>
                          <a:pt x="20150" y="87472"/>
                        </a:cubicBezTo>
                        <a:cubicBezTo>
                          <a:pt x="24486" y="74180"/>
                          <a:pt x="17340" y="61285"/>
                          <a:pt x="17340" y="61285"/>
                        </a:cubicBezTo>
                        <a:cubicBezTo>
                          <a:pt x="17340" y="61285"/>
                          <a:pt x="48934" y="59233"/>
                          <a:pt x="39090" y="27251"/>
                        </a:cubicBezTo>
                        <a:cubicBezTo>
                          <a:pt x="35190" y="14579"/>
                          <a:pt x="21148" y="10669"/>
                          <a:pt x="21148" y="10669"/>
                        </a:cubicBezTo>
                        <a:cubicBezTo>
                          <a:pt x="21148" y="10669"/>
                          <a:pt x="40606" y="-2309"/>
                          <a:pt x="70287" y="362"/>
                        </a:cubicBezTo>
                        <a:cubicBezTo>
                          <a:pt x="99967" y="3034"/>
                          <a:pt x="139122" y="23508"/>
                          <a:pt x="139122" y="2350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2" name="Google Shape;1592;p4"/>
                  <p:cNvSpPr/>
                  <p:nvPr/>
                </p:nvSpPr>
                <p:spPr>
                  <a:xfrm>
                    <a:off x="8736654" y="4289103"/>
                    <a:ext cx="203945" cy="190099"/>
                  </a:xfrm>
                  <a:custGeom>
                    <a:avLst/>
                    <a:gdLst/>
                    <a:ahLst/>
                    <a:cxnLst/>
                    <a:rect l="l" t="t" r="r" b="b"/>
                    <a:pathLst>
                      <a:path w="203945" h="190099" extrusionOk="0">
                        <a:moveTo>
                          <a:pt x="108461" y="190099"/>
                        </a:moveTo>
                        <a:cubicBezTo>
                          <a:pt x="108461" y="190099"/>
                          <a:pt x="95900" y="141590"/>
                          <a:pt x="96103" y="118546"/>
                        </a:cubicBezTo>
                        <a:cubicBezTo>
                          <a:pt x="96214" y="105689"/>
                          <a:pt x="97656" y="97443"/>
                          <a:pt x="97656" y="97443"/>
                        </a:cubicBezTo>
                        <a:cubicBezTo>
                          <a:pt x="97656" y="97443"/>
                          <a:pt x="92470" y="100771"/>
                          <a:pt x="82802" y="111327"/>
                        </a:cubicBezTo>
                        <a:cubicBezTo>
                          <a:pt x="73142" y="121883"/>
                          <a:pt x="58991" y="139676"/>
                          <a:pt x="58991" y="139676"/>
                        </a:cubicBezTo>
                        <a:cubicBezTo>
                          <a:pt x="58991" y="139676"/>
                          <a:pt x="67347" y="120709"/>
                          <a:pt x="76821" y="108462"/>
                        </a:cubicBezTo>
                        <a:cubicBezTo>
                          <a:pt x="86305" y="96223"/>
                          <a:pt x="96907" y="90705"/>
                          <a:pt x="96907" y="90705"/>
                        </a:cubicBezTo>
                        <a:cubicBezTo>
                          <a:pt x="96907" y="90705"/>
                          <a:pt x="95752" y="79077"/>
                          <a:pt x="97055" y="68419"/>
                        </a:cubicBezTo>
                        <a:cubicBezTo>
                          <a:pt x="98359" y="57762"/>
                          <a:pt x="102120" y="48075"/>
                          <a:pt x="102120" y="48075"/>
                        </a:cubicBezTo>
                        <a:lnTo>
                          <a:pt x="71839" y="61163"/>
                        </a:lnTo>
                        <a:cubicBezTo>
                          <a:pt x="71839" y="61163"/>
                          <a:pt x="74677" y="68299"/>
                          <a:pt x="70924" y="78874"/>
                        </a:cubicBezTo>
                        <a:cubicBezTo>
                          <a:pt x="67171" y="89448"/>
                          <a:pt x="56828" y="103461"/>
                          <a:pt x="56828" y="103461"/>
                        </a:cubicBezTo>
                        <a:cubicBezTo>
                          <a:pt x="56828" y="103461"/>
                          <a:pt x="62485" y="88838"/>
                          <a:pt x="64953" y="79410"/>
                        </a:cubicBezTo>
                        <a:cubicBezTo>
                          <a:pt x="67421" y="69972"/>
                          <a:pt x="66700" y="65730"/>
                          <a:pt x="66700" y="65730"/>
                        </a:cubicBezTo>
                        <a:lnTo>
                          <a:pt x="41678" y="81795"/>
                        </a:lnTo>
                        <a:lnTo>
                          <a:pt x="10491" y="104367"/>
                        </a:lnTo>
                        <a:lnTo>
                          <a:pt x="36603" y="78837"/>
                        </a:lnTo>
                        <a:cubicBezTo>
                          <a:pt x="36603" y="78837"/>
                          <a:pt x="32352" y="76045"/>
                          <a:pt x="23200" y="76397"/>
                        </a:cubicBezTo>
                        <a:cubicBezTo>
                          <a:pt x="14050" y="76748"/>
                          <a:pt x="0" y="80232"/>
                          <a:pt x="0" y="80232"/>
                        </a:cubicBezTo>
                        <a:cubicBezTo>
                          <a:pt x="0" y="80232"/>
                          <a:pt x="13449" y="74206"/>
                          <a:pt x="23986" y="72865"/>
                        </a:cubicBezTo>
                        <a:cubicBezTo>
                          <a:pt x="34514" y="71516"/>
                          <a:pt x="42131" y="74853"/>
                          <a:pt x="42131" y="74853"/>
                        </a:cubicBezTo>
                        <a:lnTo>
                          <a:pt x="62346" y="62245"/>
                        </a:lnTo>
                        <a:lnTo>
                          <a:pt x="73410" y="54564"/>
                        </a:lnTo>
                        <a:cubicBezTo>
                          <a:pt x="73410" y="54564"/>
                          <a:pt x="67097" y="50293"/>
                          <a:pt x="54259" y="47613"/>
                        </a:cubicBezTo>
                        <a:cubicBezTo>
                          <a:pt x="41410" y="44932"/>
                          <a:pt x="22027" y="43841"/>
                          <a:pt x="22027" y="43841"/>
                        </a:cubicBezTo>
                        <a:cubicBezTo>
                          <a:pt x="22027" y="43841"/>
                          <a:pt x="39737" y="41004"/>
                          <a:pt x="54194" y="42704"/>
                        </a:cubicBezTo>
                        <a:cubicBezTo>
                          <a:pt x="68650" y="44396"/>
                          <a:pt x="79853" y="50626"/>
                          <a:pt x="79853" y="50626"/>
                        </a:cubicBezTo>
                        <a:lnTo>
                          <a:pt x="102786" y="41706"/>
                        </a:lnTo>
                        <a:cubicBezTo>
                          <a:pt x="102786" y="41706"/>
                          <a:pt x="103775" y="35615"/>
                          <a:pt x="107630" y="25188"/>
                        </a:cubicBezTo>
                        <a:cubicBezTo>
                          <a:pt x="111475" y="14762"/>
                          <a:pt x="118176" y="0"/>
                          <a:pt x="118176" y="0"/>
                        </a:cubicBezTo>
                        <a:lnTo>
                          <a:pt x="133742" y="4058"/>
                        </a:lnTo>
                        <a:cubicBezTo>
                          <a:pt x="133742" y="4058"/>
                          <a:pt x="123574" y="15982"/>
                          <a:pt x="117936" y="26279"/>
                        </a:cubicBezTo>
                        <a:cubicBezTo>
                          <a:pt x="112298" y="36585"/>
                          <a:pt x="111170" y="45265"/>
                          <a:pt x="111170" y="45265"/>
                        </a:cubicBezTo>
                        <a:lnTo>
                          <a:pt x="128584" y="57420"/>
                        </a:lnTo>
                        <a:cubicBezTo>
                          <a:pt x="128584" y="57420"/>
                          <a:pt x="137559" y="49064"/>
                          <a:pt x="152081" y="45404"/>
                        </a:cubicBezTo>
                        <a:cubicBezTo>
                          <a:pt x="166602" y="41734"/>
                          <a:pt x="186873" y="40458"/>
                          <a:pt x="186873" y="40458"/>
                        </a:cubicBezTo>
                        <a:cubicBezTo>
                          <a:pt x="186873" y="40458"/>
                          <a:pt x="167554" y="43629"/>
                          <a:pt x="154576" y="48907"/>
                        </a:cubicBezTo>
                        <a:cubicBezTo>
                          <a:pt x="141599" y="54175"/>
                          <a:pt x="133539" y="61330"/>
                          <a:pt x="133539" y="61330"/>
                        </a:cubicBezTo>
                        <a:lnTo>
                          <a:pt x="160067" y="81166"/>
                        </a:lnTo>
                        <a:cubicBezTo>
                          <a:pt x="160067" y="81166"/>
                          <a:pt x="166426" y="78504"/>
                          <a:pt x="177315" y="81471"/>
                        </a:cubicBezTo>
                        <a:cubicBezTo>
                          <a:pt x="188204" y="84448"/>
                          <a:pt x="203612" y="93053"/>
                          <a:pt x="203612" y="93053"/>
                        </a:cubicBezTo>
                        <a:cubicBezTo>
                          <a:pt x="203612" y="93053"/>
                          <a:pt x="186771" y="87063"/>
                          <a:pt x="177019" y="84928"/>
                        </a:cubicBezTo>
                        <a:cubicBezTo>
                          <a:pt x="167267" y="82793"/>
                          <a:pt x="164596" y="84521"/>
                          <a:pt x="164596" y="84521"/>
                        </a:cubicBezTo>
                        <a:lnTo>
                          <a:pt x="203945" y="129167"/>
                        </a:lnTo>
                        <a:cubicBezTo>
                          <a:pt x="203945" y="129167"/>
                          <a:pt x="173701" y="100254"/>
                          <a:pt x="157340" y="86287"/>
                        </a:cubicBezTo>
                        <a:cubicBezTo>
                          <a:pt x="144991" y="75740"/>
                          <a:pt x="139769" y="72422"/>
                          <a:pt x="139769" y="72422"/>
                        </a:cubicBezTo>
                        <a:cubicBezTo>
                          <a:pt x="139769" y="72422"/>
                          <a:pt x="138206" y="77524"/>
                          <a:pt x="138798" y="85621"/>
                        </a:cubicBezTo>
                        <a:cubicBezTo>
                          <a:pt x="139390" y="93719"/>
                          <a:pt x="142449" y="103711"/>
                          <a:pt x="142449" y="103711"/>
                        </a:cubicBezTo>
                        <a:cubicBezTo>
                          <a:pt x="142449" y="103711"/>
                          <a:pt x="136117" y="93302"/>
                          <a:pt x="133807" y="84651"/>
                        </a:cubicBezTo>
                        <a:cubicBezTo>
                          <a:pt x="131496" y="76008"/>
                          <a:pt x="133197" y="69131"/>
                          <a:pt x="133197" y="69131"/>
                        </a:cubicBezTo>
                        <a:lnTo>
                          <a:pt x="109672" y="51855"/>
                        </a:lnTo>
                        <a:cubicBezTo>
                          <a:pt x="109672" y="51855"/>
                          <a:pt x="107278" y="62689"/>
                          <a:pt x="105753" y="71812"/>
                        </a:cubicBezTo>
                        <a:cubicBezTo>
                          <a:pt x="104237" y="80935"/>
                          <a:pt x="105097" y="91001"/>
                          <a:pt x="105097" y="91001"/>
                        </a:cubicBezTo>
                        <a:cubicBezTo>
                          <a:pt x="105097" y="91001"/>
                          <a:pt x="116429" y="99403"/>
                          <a:pt x="126236" y="111133"/>
                        </a:cubicBezTo>
                        <a:cubicBezTo>
                          <a:pt x="136053" y="122863"/>
                          <a:pt x="144344" y="137920"/>
                          <a:pt x="144344" y="137920"/>
                        </a:cubicBezTo>
                        <a:cubicBezTo>
                          <a:pt x="144344" y="137920"/>
                          <a:pt x="133742" y="124665"/>
                          <a:pt x="124000" y="114710"/>
                        </a:cubicBezTo>
                        <a:cubicBezTo>
                          <a:pt x="114257" y="104764"/>
                          <a:pt x="105383" y="98128"/>
                          <a:pt x="105383" y="98128"/>
                        </a:cubicBezTo>
                        <a:cubicBezTo>
                          <a:pt x="105383" y="98128"/>
                          <a:pt x="102656" y="103535"/>
                          <a:pt x="102989" y="121171"/>
                        </a:cubicBezTo>
                        <a:cubicBezTo>
                          <a:pt x="103424" y="144141"/>
                          <a:pt x="108461" y="190099"/>
                          <a:pt x="108461"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93" name="Google Shape;1593;p4"/>
                <p:cNvGrpSpPr/>
                <p:nvPr/>
              </p:nvGrpSpPr>
              <p:grpSpPr>
                <a:xfrm>
                  <a:off x="8943492" y="4133399"/>
                  <a:ext cx="208993" cy="272485"/>
                  <a:chOff x="8943492" y="4133399"/>
                  <a:chExt cx="208993" cy="272485"/>
                </a:xfrm>
              </p:grpSpPr>
              <p:sp>
                <p:nvSpPr>
                  <p:cNvPr id="1594" name="Google Shape;1594;p4"/>
                  <p:cNvSpPr/>
                  <p:nvPr/>
                </p:nvSpPr>
                <p:spPr>
                  <a:xfrm>
                    <a:off x="8952051" y="4133399"/>
                    <a:ext cx="200434" cy="272485"/>
                  </a:xfrm>
                  <a:custGeom>
                    <a:avLst/>
                    <a:gdLst/>
                    <a:ahLst/>
                    <a:cxnLst/>
                    <a:rect l="l" t="t" r="r" b="b"/>
                    <a:pathLst>
                      <a:path w="200434" h="272485" extrusionOk="0">
                        <a:moveTo>
                          <a:pt x="30837" y="154429"/>
                        </a:moveTo>
                        <a:cubicBezTo>
                          <a:pt x="30837" y="154429"/>
                          <a:pt x="3828" y="130073"/>
                          <a:pt x="778" y="97111"/>
                        </a:cubicBezTo>
                        <a:cubicBezTo>
                          <a:pt x="-4029" y="45200"/>
                          <a:pt x="15022" y="28405"/>
                          <a:pt x="15022" y="28405"/>
                        </a:cubicBezTo>
                        <a:cubicBezTo>
                          <a:pt x="15022" y="28405"/>
                          <a:pt x="18507" y="65526"/>
                          <a:pt x="40219" y="57041"/>
                        </a:cubicBezTo>
                        <a:cubicBezTo>
                          <a:pt x="51496" y="52641"/>
                          <a:pt x="62301" y="31012"/>
                          <a:pt x="62301" y="31012"/>
                        </a:cubicBezTo>
                        <a:cubicBezTo>
                          <a:pt x="62301" y="31012"/>
                          <a:pt x="76278" y="33655"/>
                          <a:pt x="87804" y="25900"/>
                        </a:cubicBezTo>
                        <a:cubicBezTo>
                          <a:pt x="99330" y="18145"/>
                          <a:pt x="108417" y="0"/>
                          <a:pt x="108417" y="0"/>
                        </a:cubicBezTo>
                        <a:cubicBezTo>
                          <a:pt x="108417" y="0"/>
                          <a:pt x="114184" y="17008"/>
                          <a:pt x="114416" y="36317"/>
                        </a:cubicBezTo>
                        <a:cubicBezTo>
                          <a:pt x="114647" y="55636"/>
                          <a:pt x="109332" y="77247"/>
                          <a:pt x="109332" y="77247"/>
                        </a:cubicBezTo>
                        <a:cubicBezTo>
                          <a:pt x="109332" y="77247"/>
                          <a:pt x="117364" y="71414"/>
                          <a:pt x="125221" y="67245"/>
                        </a:cubicBezTo>
                        <a:cubicBezTo>
                          <a:pt x="133078" y="63077"/>
                          <a:pt x="140759" y="60572"/>
                          <a:pt x="140759" y="60572"/>
                        </a:cubicBezTo>
                        <a:cubicBezTo>
                          <a:pt x="140759" y="60572"/>
                          <a:pt x="141757" y="70203"/>
                          <a:pt x="140731" y="78920"/>
                        </a:cubicBezTo>
                        <a:cubicBezTo>
                          <a:pt x="139706" y="87646"/>
                          <a:pt x="136646" y="95456"/>
                          <a:pt x="136646" y="95456"/>
                        </a:cubicBezTo>
                        <a:cubicBezTo>
                          <a:pt x="136646" y="95456"/>
                          <a:pt x="156103" y="96205"/>
                          <a:pt x="172048" y="99819"/>
                        </a:cubicBezTo>
                        <a:cubicBezTo>
                          <a:pt x="187993" y="103433"/>
                          <a:pt x="200435" y="109913"/>
                          <a:pt x="200435" y="109913"/>
                        </a:cubicBezTo>
                        <a:cubicBezTo>
                          <a:pt x="200435" y="109913"/>
                          <a:pt x="188917" y="130452"/>
                          <a:pt x="176891" y="145176"/>
                        </a:cubicBezTo>
                        <a:cubicBezTo>
                          <a:pt x="164866" y="159892"/>
                          <a:pt x="152323" y="168802"/>
                          <a:pt x="152323" y="168802"/>
                        </a:cubicBezTo>
                        <a:cubicBezTo>
                          <a:pt x="152323" y="168802"/>
                          <a:pt x="157434" y="173073"/>
                          <a:pt x="160919" y="178425"/>
                        </a:cubicBezTo>
                        <a:cubicBezTo>
                          <a:pt x="164404" y="183777"/>
                          <a:pt x="166252" y="190210"/>
                          <a:pt x="166252" y="190210"/>
                        </a:cubicBezTo>
                        <a:cubicBezTo>
                          <a:pt x="166252" y="190210"/>
                          <a:pt x="154902" y="197124"/>
                          <a:pt x="143301" y="198474"/>
                        </a:cubicBezTo>
                        <a:cubicBezTo>
                          <a:pt x="131701" y="199833"/>
                          <a:pt x="119851" y="195636"/>
                          <a:pt x="119851" y="195636"/>
                        </a:cubicBezTo>
                        <a:cubicBezTo>
                          <a:pt x="119851" y="195636"/>
                          <a:pt x="133836" y="214557"/>
                          <a:pt x="141083" y="233524"/>
                        </a:cubicBezTo>
                        <a:cubicBezTo>
                          <a:pt x="148320" y="252483"/>
                          <a:pt x="148819" y="271496"/>
                          <a:pt x="148819" y="271496"/>
                        </a:cubicBezTo>
                        <a:cubicBezTo>
                          <a:pt x="148819" y="271496"/>
                          <a:pt x="132145" y="258888"/>
                          <a:pt x="118242" y="257419"/>
                        </a:cubicBezTo>
                        <a:cubicBezTo>
                          <a:pt x="104340" y="255958"/>
                          <a:pt x="93211" y="265645"/>
                          <a:pt x="93211" y="265645"/>
                        </a:cubicBezTo>
                        <a:cubicBezTo>
                          <a:pt x="93211" y="265645"/>
                          <a:pt x="84615" y="235170"/>
                          <a:pt x="55388" y="251475"/>
                        </a:cubicBezTo>
                        <a:cubicBezTo>
                          <a:pt x="43806" y="257936"/>
                          <a:pt x="42918" y="272485"/>
                          <a:pt x="42918" y="272485"/>
                        </a:cubicBezTo>
                        <a:cubicBezTo>
                          <a:pt x="42918" y="272485"/>
                          <a:pt x="26169" y="256171"/>
                          <a:pt x="22583" y="226583"/>
                        </a:cubicBezTo>
                        <a:cubicBezTo>
                          <a:pt x="18996" y="197004"/>
                          <a:pt x="30837" y="154429"/>
                          <a:pt x="3083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5" name="Google Shape;1595;p4"/>
                  <p:cNvSpPr/>
                  <p:nvPr/>
                </p:nvSpPr>
                <p:spPr>
                  <a:xfrm>
                    <a:off x="8943492" y="4171787"/>
                    <a:ext cx="187936" cy="209667"/>
                  </a:xfrm>
                  <a:custGeom>
                    <a:avLst/>
                    <a:gdLst/>
                    <a:ahLst/>
                    <a:cxnLst/>
                    <a:rect l="l" t="t" r="r" b="b"/>
                    <a:pathLst>
                      <a:path w="187936" h="209667" extrusionOk="0">
                        <a:moveTo>
                          <a:pt x="187936" y="80657"/>
                        </a:moveTo>
                        <a:cubicBezTo>
                          <a:pt x="187936" y="80657"/>
                          <a:pt x="143115" y="103073"/>
                          <a:pt x="120543" y="107685"/>
                        </a:cubicBezTo>
                        <a:cubicBezTo>
                          <a:pt x="107944" y="110255"/>
                          <a:pt x="99588" y="110578"/>
                          <a:pt x="99588" y="110578"/>
                        </a:cubicBezTo>
                        <a:cubicBezTo>
                          <a:pt x="99588" y="110578"/>
                          <a:pt x="103914" y="114951"/>
                          <a:pt x="116263" y="122197"/>
                        </a:cubicBezTo>
                        <a:cubicBezTo>
                          <a:pt x="128603" y="129444"/>
                          <a:pt x="148957" y="139566"/>
                          <a:pt x="148957" y="139566"/>
                        </a:cubicBezTo>
                        <a:cubicBezTo>
                          <a:pt x="148957" y="139566"/>
                          <a:pt x="128658" y="135360"/>
                          <a:pt x="114710" y="128649"/>
                        </a:cubicBezTo>
                        <a:cubicBezTo>
                          <a:pt x="100753" y="121938"/>
                          <a:pt x="93146" y="112714"/>
                          <a:pt x="93146" y="112714"/>
                        </a:cubicBezTo>
                        <a:cubicBezTo>
                          <a:pt x="93146" y="112714"/>
                          <a:pt x="82017" y="116272"/>
                          <a:pt x="71322" y="117224"/>
                        </a:cubicBezTo>
                        <a:cubicBezTo>
                          <a:pt x="60627" y="118176"/>
                          <a:pt x="50367" y="116522"/>
                          <a:pt x="50367" y="116522"/>
                        </a:cubicBezTo>
                        <a:lnTo>
                          <a:pt x="69492" y="143401"/>
                        </a:lnTo>
                        <a:cubicBezTo>
                          <a:pt x="69492" y="143401"/>
                          <a:pt x="75879" y="139131"/>
                          <a:pt x="86998" y="140592"/>
                        </a:cubicBezTo>
                        <a:cubicBezTo>
                          <a:pt x="98128" y="142052"/>
                          <a:pt x="113999" y="149243"/>
                          <a:pt x="113999" y="149243"/>
                        </a:cubicBezTo>
                        <a:cubicBezTo>
                          <a:pt x="113999" y="149243"/>
                          <a:pt x="98516" y="146766"/>
                          <a:pt x="88773" y="146322"/>
                        </a:cubicBezTo>
                        <a:cubicBezTo>
                          <a:pt x="79031" y="145879"/>
                          <a:pt x="75038" y="147468"/>
                          <a:pt x="75038" y="147468"/>
                        </a:cubicBezTo>
                        <a:lnTo>
                          <a:pt x="95974" y="168590"/>
                        </a:lnTo>
                        <a:lnTo>
                          <a:pt x="124555" y="194379"/>
                        </a:lnTo>
                        <a:lnTo>
                          <a:pt x="94135" y="174163"/>
                        </a:lnTo>
                        <a:cubicBezTo>
                          <a:pt x="94135" y="174163"/>
                          <a:pt x="92295" y="178905"/>
                          <a:pt x="94541" y="187788"/>
                        </a:cubicBezTo>
                        <a:cubicBezTo>
                          <a:pt x="96797" y="196662"/>
                          <a:pt x="103147" y="209667"/>
                          <a:pt x="103147" y="209667"/>
                        </a:cubicBezTo>
                        <a:cubicBezTo>
                          <a:pt x="103147" y="209667"/>
                          <a:pt x="94440" y="197771"/>
                          <a:pt x="90927" y="187751"/>
                        </a:cubicBezTo>
                        <a:cubicBezTo>
                          <a:pt x="87415" y="177731"/>
                          <a:pt x="89088" y="169588"/>
                          <a:pt x="89088" y="169588"/>
                        </a:cubicBezTo>
                        <a:lnTo>
                          <a:pt x="72533" y="152460"/>
                        </a:lnTo>
                        <a:lnTo>
                          <a:pt x="62707" y="143244"/>
                        </a:lnTo>
                        <a:cubicBezTo>
                          <a:pt x="62707" y="143244"/>
                          <a:pt x="59860" y="150306"/>
                          <a:pt x="59915" y="163423"/>
                        </a:cubicBezTo>
                        <a:cubicBezTo>
                          <a:pt x="59980" y="176548"/>
                          <a:pt x="62957" y="195737"/>
                          <a:pt x="62957" y="195737"/>
                        </a:cubicBezTo>
                        <a:cubicBezTo>
                          <a:pt x="62957" y="195737"/>
                          <a:pt x="56477" y="178998"/>
                          <a:pt x="55118" y="164504"/>
                        </a:cubicBezTo>
                        <a:cubicBezTo>
                          <a:pt x="53760" y="150020"/>
                          <a:pt x="57522" y="137763"/>
                          <a:pt x="57522" y="137763"/>
                        </a:cubicBezTo>
                        <a:lnTo>
                          <a:pt x="44008" y="117206"/>
                        </a:lnTo>
                        <a:cubicBezTo>
                          <a:pt x="44008" y="117206"/>
                          <a:pt x="37833" y="117502"/>
                          <a:pt x="26834" y="115912"/>
                        </a:cubicBezTo>
                        <a:cubicBezTo>
                          <a:pt x="15834" y="114331"/>
                          <a:pt x="0" y="110856"/>
                          <a:pt x="0" y="110856"/>
                        </a:cubicBezTo>
                        <a:lnTo>
                          <a:pt x="721" y="94791"/>
                        </a:lnTo>
                        <a:cubicBezTo>
                          <a:pt x="721" y="94791"/>
                          <a:pt x="14503" y="102241"/>
                          <a:pt x="25752" y="105605"/>
                        </a:cubicBezTo>
                        <a:cubicBezTo>
                          <a:pt x="37001" y="108970"/>
                          <a:pt x="45727" y="108258"/>
                          <a:pt x="45727" y="108258"/>
                        </a:cubicBezTo>
                        <a:lnTo>
                          <a:pt x="53982" y="88681"/>
                        </a:lnTo>
                        <a:cubicBezTo>
                          <a:pt x="53982" y="88681"/>
                          <a:pt x="43934" y="81656"/>
                          <a:pt x="37315" y="68216"/>
                        </a:cubicBezTo>
                        <a:cubicBezTo>
                          <a:pt x="30707" y="54785"/>
                          <a:pt x="25225" y="35227"/>
                          <a:pt x="25225" y="35227"/>
                        </a:cubicBezTo>
                        <a:cubicBezTo>
                          <a:pt x="25225" y="35227"/>
                          <a:pt x="32352" y="53464"/>
                          <a:pt x="40227" y="65045"/>
                        </a:cubicBezTo>
                        <a:cubicBezTo>
                          <a:pt x="48093" y="76637"/>
                          <a:pt x="56773" y="83033"/>
                          <a:pt x="56773" y="83033"/>
                        </a:cubicBezTo>
                        <a:lnTo>
                          <a:pt x="70628" y="52937"/>
                        </a:lnTo>
                        <a:cubicBezTo>
                          <a:pt x="70628" y="52937"/>
                          <a:pt x="66700" y="47280"/>
                          <a:pt x="67329" y="36012"/>
                        </a:cubicBezTo>
                        <a:cubicBezTo>
                          <a:pt x="67967" y="24745"/>
                          <a:pt x="73162" y="7866"/>
                          <a:pt x="73162" y="7866"/>
                        </a:cubicBezTo>
                        <a:cubicBezTo>
                          <a:pt x="73162" y="7866"/>
                          <a:pt x="70814" y="25595"/>
                          <a:pt x="70767" y="35578"/>
                        </a:cubicBezTo>
                        <a:cubicBezTo>
                          <a:pt x="70721" y="45560"/>
                          <a:pt x="72968" y="47807"/>
                          <a:pt x="72968" y="47807"/>
                        </a:cubicBezTo>
                        <a:lnTo>
                          <a:pt x="108406" y="0"/>
                        </a:lnTo>
                        <a:cubicBezTo>
                          <a:pt x="108406" y="0"/>
                          <a:pt x="86453" y="35624"/>
                          <a:pt x="76202" y="54545"/>
                        </a:cubicBezTo>
                        <a:cubicBezTo>
                          <a:pt x="68466" y="68817"/>
                          <a:pt x="66321" y="74622"/>
                          <a:pt x="66321" y="74622"/>
                        </a:cubicBezTo>
                        <a:cubicBezTo>
                          <a:pt x="66321" y="74622"/>
                          <a:pt x="71636" y="75084"/>
                          <a:pt x="79428" y="72810"/>
                        </a:cubicBezTo>
                        <a:cubicBezTo>
                          <a:pt x="87221" y="70536"/>
                          <a:pt x="96362" y="65462"/>
                          <a:pt x="96362" y="65462"/>
                        </a:cubicBezTo>
                        <a:cubicBezTo>
                          <a:pt x="96362" y="65462"/>
                          <a:pt x="87498" y="73827"/>
                          <a:pt x="79521" y="77894"/>
                        </a:cubicBezTo>
                        <a:cubicBezTo>
                          <a:pt x="71553" y="81961"/>
                          <a:pt x="64473" y="81730"/>
                          <a:pt x="64473" y="81730"/>
                        </a:cubicBezTo>
                        <a:lnTo>
                          <a:pt x="52493" y="108351"/>
                        </a:lnTo>
                        <a:cubicBezTo>
                          <a:pt x="52493" y="108351"/>
                          <a:pt x="63585" y="108425"/>
                          <a:pt x="72819" y="108009"/>
                        </a:cubicBezTo>
                        <a:cubicBezTo>
                          <a:pt x="82063" y="107583"/>
                          <a:pt x="91731" y="104644"/>
                          <a:pt x="91731" y="104644"/>
                        </a:cubicBezTo>
                        <a:cubicBezTo>
                          <a:pt x="91731" y="104644"/>
                          <a:pt x="97573" y="91805"/>
                          <a:pt x="106992" y="79761"/>
                        </a:cubicBezTo>
                        <a:cubicBezTo>
                          <a:pt x="116420" y="67717"/>
                          <a:pt x="129417" y="56458"/>
                          <a:pt x="129417" y="56458"/>
                        </a:cubicBezTo>
                        <a:cubicBezTo>
                          <a:pt x="129417" y="56458"/>
                          <a:pt x="118666" y="69603"/>
                          <a:pt x="110967" y="81203"/>
                        </a:cubicBezTo>
                        <a:cubicBezTo>
                          <a:pt x="103267" y="92813"/>
                          <a:pt x="98636" y="102879"/>
                          <a:pt x="98636" y="102879"/>
                        </a:cubicBezTo>
                        <a:cubicBezTo>
                          <a:pt x="98636" y="102879"/>
                          <a:pt x="104487" y="104413"/>
                          <a:pt x="121671" y="100401"/>
                        </a:cubicBezTo>
                        <a:cubicBezTo>
                          <a:pt x="144049" y="95179"/>
                          <a:pt x="187936" y="80657"/>
                          <a:pt x="187936" y="8065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96" name="Google Shape;1596;p4"/>
                <p:cNvGrpSpPr/>
                <p:nvPr/>
              </p:nvGrpSpPr>
              <p:grpSpPr>
                <a:xfrm>
                  <a:off x="9154223" y="4584019"/>
                  <a:ext cx="225574" cy="313048"/>
                  <a:chOff x="9154223" y="4584019"/>
                  <a:chExt cx="225574" cy="313048"/>
                </a:xfrm>
              </p:grpSpPr>
              <p:sp>
                <p:nvSpPr>
                  <p:cNvPr id="1597" name="Google Shape;1597;p4"/>
                  <p:cNvSpPr/>
                  <p:nvPr/>
                </p:nvSpPr>
                <p:spPr>
                  <a:xfrm>
                    <a:off x="9154521" y="4584019"/>
                    <a:ext cx="225276" cy="313048"/>
                  </a:xfrm>
                  <a:custGeom>
                    <a:avLst/>
                    <a:gdLst/>
                    <a:ahLst/>
                    <a:cxnLst/>
                    <a:rect l="l" t="t" r="r" b="b"/>
                    <a:pathLst>
                      <a:path w="225276" h="313048" extrusionOk="0">
                        <a:moveTo>
                          <a:pt x="50974" y="111321"/>
                        </a:moveTo>
                        <a:cubicBezTo>
                          <a:pt x="50974" y="111321"/>
                          <a:pt x="39161" y="67008"/>
                          <a:pt x="53146" y="38973"/>
                        </a:cubicBezTo>
                        <a:cubicBezTo>
                          <a:pt x="75182" y="-5173"/>
                          <a:pt x="100768" y="207"/>
                          <a:pt x="100768" y="207"/>
                        </a:cubicBezTo>
                        <a:cubicBezTo>
                          <a:pt x="100768" y="207"/>
                          <a:pt x="85027" y="31810"/>
                          <a:pt x="108718" y="46054"/>
                        </a:cubicBezTo>
                        <a:cubicBezTo>
                          <a:pt x="121104" y="53448"/>
                          <a:pt x="141716" y="47274"/>
                          <a:pt x="141716" y="47274"/>
                        </a:cubicBezTo>
                        <a:cubicBezTo>
                          <a:pt x="141716" y="47274"/>
                          <a:pt x="152901" y="62618"/>
                          <a:pt x="167135" y="67702"/>
                        </a:cubicBezTo>
                        <a:cubicBezTo>
                          <a:pt x="181371" y="72785"/>
                          <a:pt x="198748" y="67618"/>
                          <a:pt x="198748" y="67618"/>
                        </a:cubicBezTo>
                        <a:cubicBezTo>
                          <a:pt x="198748" y="67618"/>
                          <a:pt x="195236" y="86078"/>
                          <a:pt x="185622" y="101015"/>
                        </a:cubicBezTo>
                        <a:cubicBezTo>
                          <a:pt x="176102" y="115952"/>
                          <a:pt x="160388" y="127367"/>
                          <a:pt x="160388" y="127367"/>
                        </a:cubicBezTo>
                        <a:cubicBezTo>
                          <a:pt x="160388" y="127367"/>
                          <a:pt x="170463" y="130575"/>
                          <a:pt x="179614" y="134892"/>
                        </a:cubicBezTo>
                        <a:cubicBezTo>
                          <a:pt x="188765" y="139199"/>
                          <a:pt x="196899" y="144625"/>
                          <a:pt x="196899" y="144625"/>
                        </a:cubicBezTo>
                        <a:cubicBezTo>
                          <a:pt x="196899" y="144625"/>
                          <a:pt x="192925" y="152916"/>
                          <a:pt x="187563" y="158582"/>
                        </a:cubicBezTo>
                        <a:cubicBezTo>
                          <a:pt x="182202" y="164249"/>
                          <a:pt x="175547" y="167290"/>
                          <a:pt x="175547" y="167290"/>
                        </a:cubicBezTo>
                        <a:cubicBezTo>
                          <a:pt x="175547" y="167290"/>
                          <a:pt x="192555" y="186414"/>
                          <a:pt x="205034" y="204374"/>
                        </a:cubicBezTo>
                        <a:cubicBezTo>
                          <a:pt x="217419" y="222334"/>
                          <a:pt x="225277" y="239129"/>
                          <a:pt x="225277" y="239129"/>
                        </a:cubicBezTo>
                        <a:cubicBezTo>
                          <a:pt x="225277" y="239129"/>
                          <a:pt x="204571" y="243797"/>
                          <a:pt x="186362" y="243547"/>
                        </a:cubicBezTo>
                        <a:cubicBezTo>
                          <a:pt x="168060" y="243298"/>
                          <a:pt x="152346" y="238131"/>
                          <a:pt x="152346" y="238131"/>
                        </a:cubicBezTo>
                        <a:cubicBezTo>
                          <a:pt x="152346" y="238131"/>
                          <a:pt x="154750" y="246265"/>
                          <a:pt x="155212" y="253660"/>
                        </a:cubicBezTo>
                        <a:cubicBezTo>
                          <a:pt x="155581" y="261054"/>
                          <a:pt x="154010" y="267728"/>
                          <a:pt x="154010" y="267728"/>
                        </a:cubicBezTo>
                        <a:cubicBezTo>
                          <a:pt x="154010" y="267728"/>
                          <a:pt x="140330" y="262173"/>
                          <a:pt x="129238" y="252144"/>
                        </a:cubicBezTo>
                        <a:cubicBezTo>
                          <a:pt x="118146" y="242105"/>
                          <a:pt x="109734" y="227603"/>
                          <a:pt x="109734" y="227603"/>
                        </a:cubicBezTo>
                        <a:cubicBezTo>
                          <a:pt x="109734" y="227603"/>
                          <a:pt x="112600" y="255370"/>
                          <a:pt x="109457" y="276731"/>
                        </a:cubicBezTo>
                        <a:cubicBezTo>
                          <a:pt x="106314" y="298083"/>
                          <a:pt x="97164" y="313048"/>
                          <a:pt x="97164" y="313048"/>
                        </a:cubicBezTo>
                        <a:cubicBezTo>
                          <a:pt x="97164" y="313048"/>
                          <a:pt x="88623" y="287527"/>
                          <a:pt x="76930" y="273154"/>
                        </a:cubicBezTo>
                        <a:cubicBezTo>
                          <a:pt x="65237" y="258790"/>
                          <a:pt x="50374" y="255555"/>
                          <a:pt x="50374" y="255555"/>
                        </a:cubicBezTo>
                        <a:cubicBezTo>
                          <a:pt x="50374" y="255555"/>
                          <a:pt x="58129" y="224136"/>
                          <a:pt x="23715" y="208691"/>
                        </a:cubicBezTo>
                        <a:cubicBezTo>
                          <a:pt x="10082" y="202572"/>
                          <a:pt x="1901" y="212813"/>
                          <a:pt x="1901" y="212813"/>
                        </a:cubicBezTo>
                        <a:cubicBezTo>
                          <a:pt x="1901" y="212813"/>
                          <a:pt x="-4810" y="184408"/>
                          <a:pt x="6985" y="158444"/>
                        </a:cubicBezTo>
                        <a:cubicBezTo>
                          <a:pt x="18779" y="132479"/>
                          <a:pt x="50974" y="111321"/>
                          <a:pt x="50974"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8" name="Google Shape;1598;p4"/>
                  <p:cNvSpPr/>
                  <p:nvPr/>
                </p:nvSpPr>
                <p:spPr>
                  <a:xfrm>
                    <a:off x="9154223" y="4620238"/>
                    <a:ext cx="202096" cy="216008"/>
                  </a:xfrm>
                  <a:custGeom>
                    <a:avLst/>
                    <a:gdLst/>
                    <a:ahLst/>
                    <a:cxnLst/>
                    <a:rect l="l" t="t" r="r" b="b"/>
                    <a:pathLst>
                      <a:path w="202096" h="216008" extrusionOk="0">
                        <a:moveTo>
                          <a:pt x="202097" y="189785"/>
                        </a:moveTo>
                        <a:cubicBezTo>
                          <a:pt x="202097" y="189785"/>
                          <a:pt x="150611" y="164135"/>
                          <a:pt x="128150" y="146119"/>
                        </a:cubicBezTo>
                        <a:cubicBezTo>
                          <a:pt x="115579" y="136072"/>
                          <a:pt x="107907" y="128335"/>
                          <a:pt x="107907" y="128335"/>
                        </a:cubicBezTo>
                        <a:cubicBezTo>
                          <a:pt x="107907" y="128335"/>
                          <a:pt x="109571" y="135804"/>
                          <a:pt x="116873" y="153098"/>
                        </a:cubicBezTo>
                        <a:cubicBezTo>
                          <a:pt x="124268" y="170392"/>
                          <a:pt x="137393" y="197512"/>
                          <a:pt x="137393" y="197512"/>
                        </a:cubicBezTo>
                        <a:cubicBezTo>
                          <a:pt x="137393" y="197512"/>
                          <a:pt x="121310" y="174949"/>
                          <a:pt x="112251" y="156527"/>
                        </a:cubicBezTo>
                        <a:cubicBezTo>
                          <a:pt x="103193" y="138115"/>
                          <a:pt x="101067" y="123824"/>
                          <a:pt x="101067" y="123824"/>
                        </a:cubicBezTo>
                        <a:cubicBezTo>
                          <a:pt x="101067" y="123824"/>
                          <a:pt x="89328" y="115930"/>
                          <a:pt x="79234" y="106456"/>
                        </a:cubicBezTo>
                        <a:cubicBezTo>
                          <a:pt x="69186" y="96981"/>
                          <a:pt x="60840" y="85936"/>
                          <a:pt x="60840" y="85936"/>
                        </a:cubicBezTo>
                        <a:lnTo>
                          <a:pt x="64324" y="124656"/>
                        </a:lnTo>
                        <a:cubicBezTo>
                          <a:pt x="64324" y="124656"/>
                          <a:pt x="72200" y="127494"/>
                          <a:pt x="81406" y="139214"/>
                        </a:cubicBezTo>
                        <a:cubicBezTo>
                          <a:pt x="90622" y="150935"/>
                          <a:pt x="101159" y="171548"/>
                          <a:pt x="101159" y="171548"/>
                        </a:cubicBezTo>
                        <a:cubicBezTo>
                          <a:pt x="101159" y="171548"/>
                          <a:pt x="88570" y="154891"/>
                          <a:pt x="80085" y="145269"/>
                        </a:cubicBezTo>
                        <a:cubicBezTo>
                          <a:pt x="71599" y="135646"/>
                          <a:pt x="67218" y="133040"/>
                          <a:pt x="67218" y="133040"/>
                        </a:cubicBezTo>
                        <a:lnTo>
                          <a:pt x="75232" y="169098"/>
                        </a:lnTo>
                        <a:lnTo>
                          <a:pt x="87728" y="216008"/>
                        </a:lnTo>
                        <a:lnTo>
                          <a:pt x="70767" y="171594"/>
                        </a:lnTo>
                        <a:cubicBezTo>
                          <a:pt x="70767" y="171594"/>
                          <a:pt x="66709" y="173452"/>
                          <a:pt x="64223" y="182371"/>
                        </a:cubicBezTo>
                        <a:cubicBezTo>
                          <a:pt x="61736" y="191282"/>
                          <a:pt x="60821" y="207255"/>
                          <a:pt x="60821" y="207255"/>
                        </a:cubicBezTo>
                        <a:cubicBezTo>
                          <a:pt x="60821" y="207255"/>
                          <a:pt x="59065" y="189887"/>
                          <a:pt x="60997" y="178896"/>
                        </a:cubicBezTo>
                        <a:cubicBezTo>
                          <a:pt x="62938" y="167906"/>
                          <a:pt x="68567" y="163302"/>
                          <a:pt x="68567" y="163302"/>
                        </a:cubicBezTo>
                        <a:lnTo>
                          <a:pt x="62448" y="134454"/>
                        </a:lnTo>
                        <a:lnTo>
                          <a:pt x="58335" y="118066"/>
                        </a:lnTo>
                        <a:cubicBezTo>
                          <a:pt x="58335" y="118066"/>
                          <a:pt x="52197" y="120728"/>
                          <a:pt x="45597" y="130784"/>
                        </a:cubicBezTo>
                        <a:cubicBezTo>
                          <a:pt x="38998" y="140841"/>
                          <a:pt x="31926" y="158302"/>
                          <a:pt x="31926" y="158302"/>
                        </a:cubicBezTo>
                        <a:cubicBezTo>
                          <a:pt x="31926" y="158302"/>
                          <a:pt x="34625" y="139381"/>
                          <a:pt x="40754" y="127041"/>
                        </a:cubicBezTo>
                        <a:cubicBezTo>
                          <a:pt x="46892" y="114692"/>
                          <a:pt x="56468" y="108942"/>
                          <a:pt x="56468" y="108942"/>
                        </a:cubicBezTo>
                        <a:lnTo>
                          <a:pt x="54804" y="80389"/>
                        </a:lnTo>
                        <a:cubicBezTo>
                          <a:pt x="54804" y="80389"/>
                          <a:pt x="49138" y="74733"/>
                          <a:pt x="40097" y="63031"/>
                        </a:cubicBezTo>
                        <a:cubicBezTo>
                          <a:pt x="31058" y="51328"/>
                          <a:pt x="0" y="4529"/>
                          <a:pt x="0" y="4529"/>
                        </a:cubicBezTo>
                        <a:lnTo>
                          <a:pt x="1396" y="1960"/>
                        </a:lnTo>
                        <a:cubicBezTo>
                          <a:pt x="1396" y="1960"/>
                          <a:pt x="36003" y="40846"/>
                          <a:pt x="44359" y="54138"/>
                        </a:cubicBezTo>
                        <a:cubicBezTo>
                          <a:pt x="52715" y="67440"/>
                          <a:pt x="60886" y="75213"/>
                          <a:pt x="60886" y="75213"/>
                        </a:cubicBezTo>
                        <a:lnTo>
                          <a:pt x="78199" y="68161"/>
                        </a:lnTo>
                        <a:cubicBezTo>
                          <a:pt x="78199" y="68161"/>
                          <a:pt x="72773" y="53233"/>
                          <a:pt x="73669" y="36678"/>
                        </a:cubicBezTo>
                        <a:cubicBezTo>
                          <a:pt x="74566" y="20132"/>
                          <a:pt x="79585" y="0"/>
                          <a:pt x="79585" y="0"/>
                        </a:cubicBezTo>
                        <a:cubicBezTo>
                          <a:pt x="79585" y="0"/>
                          <a:pt x="76711" y="20696"/>
                          <a:pt x="77875" y="37038"/>
                        </a:cubicBezTo>
                        <a:cubicBezTo>
                          <a:pt x="79040" y="53371"/>
                          <a:pt x="83560" y="66515"/>
                          <a:pt x="83560" y="66515"/>
                        </a:cubicBezTo>
                        <a:lnTo>
                          <a:pt x="111235" y="56800"/>
                        </a:lnTo>
                        <a:cubicBezTo>
                          <a:pt x="111235" y="56800"/>
                          <a:pt x="110588" y="48740"/>
                          <a:pt x="116873" y="40754"/>
                        </a:cubicBezTo>
                        <a:cubicBezTo>
                          <a:pt x="123158" y="32777"/>
                          <a:pt x="136376" y="24865"/>
                          <a:pt x="136376" y="24865"/>
                        </a:cubicBezTo>
                        <a:cubicBezTo>
                          <a:pt x="136376" y="24865"/>
                          <a:pt x="125284" y="36142"/>
                          <a:pt x="120108" y="43703"/>
                        </a:cubicBezTo>
                        <a:cubicBezTo>
                          <a:pt x="115024" y="51264"/>
                          <a:pt x="115949" y="55118"/>
                          <a:pt x="115949" y="55118"/>
                        </a:cubicBezTo>
                        <a:lnTo>
                          <a:pt x="171871" y="52493"/>
                        </a:lnTo>
                        <a:cubicBezTo>
                          <a:pt x="171871" y="52493"/>
                          <a:pt x="134158" y="58695"/>
                          <a:pt x="115394" y="63335"/>
                        </a:cubicBezTo>
                        <a:cubicBezTo>
                          <a:pt x="101252" y="66839"/>
                          <a:pt x="96353" y="69214"/>
                          <a:pt x="96353" y="69214"/>
                        </a:cubicBezTo>
                        <a:cubicBezTo>
                          <a:pt x="96353" y="69214"/>
                          <a:pt x="100882" y="74631"/>
                          <a:pt x="109016" y="80334"/>
                        </a:cubicBezTo>
                        <a:cubicBezTo>
                          <a:pt x="117151" y="86037"/>
                          <a:pt x="127873" y="90881"/>
                          <a:pt x="127873" y="90881"/>
                        </a:cubicBezTo>
                        <a:cubicBezTo>
                          <a:pt x="127873" y="90881"/>
                          <a:pt x="115671" y="88801"/>
                          <a:pt x="106520" y="84299"/>
                        </a:cubicBezTo>
                        <a:cubicBezTo>
                          <a:pt x="97370" y="79798"/>
                          <a:pt x="91084" y="72875"/>
                          <a:pt x="91084" y="72875"/>
                        </a:cubicBezTo>
                        <a:lnTo>
                          <a:pt x="66885" y="81730"/>
                        </a:lnTo>
                        <a:cubicBezTo>
                          <a:pt x="66885" y="81730"/>
                          <a:pt x="76766" y="92369"/>
                          <a:pt x="85251" y="100863"/>
                        </a:cubicBezTo>
                        <a:cubicBezTo>
                          <a:pt x="93765" y="109349"/>
                          <a:pt x="103840" y="116328"/>
                          <a:pt x="103840" y="116328"/>
                        </a:cubicBezTo>
                        <a:cubicBezTo>
                          <a:pt x="103840" y="116328"/>
                          <a:pt x="115579" y="112122"/>
                          <a:pt x="130183" y="111928"/>
                        </a:cubicBezTo>
                        <a:cubicBezTo>
                          <a:pt x="144696" y="111725"/>
                          <a:pt x="162073" y="115542"/>
                          <a:pt x="162073" y="115542"/>
                        </a:cubicBezTo>
                        <a:cubicBezTo>
                          <a:pt x="162073" y="115542"/>
                          <a:pt x="145712" y="115302"/>
                          <a:pt x="132956" y="116808"/>
                        </a:cubicBezTo>
                        <a:cubicBezTo>
                          <a:pt x="120200" y="118315"/>
                          <a:pt x="110957" y="121569"/>
                          <a:pt x="110957" y="121569"/>
                        </a:cubicBezTo>
                        <a:cubicBezTo>
                          <a:pt x="110957" y="121569"/>
                          <a:pt x="115394" y="128317"/>
                          <a:pt x="132771" y="141645"/>
                        </a:cubicBezTo>
                        <a:cubicBezTo>
                          <a:pt x="155510" y="159005"/>
                          <a:pt x="202097" y="189785"/>
                          <a:pt x="202097"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599" name="Google Shape;1599;p4"/>
                <p:cNvGrpSpPr/>
                <p:nvPr/>
              </p:nvGrpSpPr>
              <p:grpSpPr>
                <a:xfrm>
                  <a:off x="9222463" y="4063596"/>
                  <a:ext cx="235071" cy="171008"/>
                  <a:chOff x="9222463" y="4063596"/>
                  <a:chExt cx="235071" cy="171008"/>
                </a:xfrm>
              </p:grpSpPr>
              <p:sp>
                <p:nvSpPr>
                  <p:cNvPr id="1600" name="Google Shape;1600;p4"/>
                  <p:cNvSpPr/>
                  <p:nvPr/>
                </p:nvSpPr>
                <p:spPr>
                  <a:xfrm>
                    <a:off x="9222463" y="4063596"/>
                    <a:ext cx="235071" cy="171008"/>
                  </a:xfrm>
                  <a:custGeom>
                    <a:avLst/>
                    <a:gdLst/>
                    <a:ahLst/>
                    <a:cxnLst/>
                    <a:rect l="l" t="t" r="r" b="b"/>
                    <a:pathLst>
                      <a:path w="235071" h="171008" extrusionOk="0">
                        <a:moveTo>
                          <a:pt x="84959" y="36952"/>
                        </a:moveTo>
                        <a:cubicBezTo>
                          <a:pt x="84959" y="36952"/>
                          <a:pt x="52053" y="27200"/>
                          <a:pt x="30608" y="37230"/>
                        </a:cubicBezTo>
                        <a:cubicBezTo>
                          <a:pt x="-3194" y="53026"/>
                          <a:pt x="87" y="72437"/>
                          <a:pt x="87" y="72437"/>
                        </a:cubicBezTo>
                        <a:cubicBezTo>
                          <a:pt x="87" y="72437"/>
                          <a:pt x="24323" y="61170"/>
                          <a:pt x="34306" y="79361"/>
                        </a:cubicBezTo>
                        <a:cubicBezTo>
                          <a:pt x="39482" y="88798"/>
                          <a:pt x="34213" y="104272"/>
                          <a:pt x="34213" y="104272"/>
                        </a:cubicBezTo>
                        <a:cubicBezTo>
                          <a:pt x="34213" y="104272"/>
                          <a:pt x="45398" y="112988"/>
                          <a:pt x="48818" y="123840"/>
                        </a:cubicBezTo>
                        <a:cubicBezTo>
                          <a:pt x="52238" y="134701"/>
                          <a:pt x="47801" y="147688"/>
                          <a:pt x="47801" y="147688"/>
                        </a:cubicBezTo>
                        <a:cubicBezTo>
                          <a:pt x="47801" y="147688"/>
                          <a:pt x="61851" y="145423"/>
                          <a:pt x="73313" y="138463"/>
                        </a:cubicBezTo>
                        <a:cubicBezTo>
                          <a:pt x="84774" y="131503"/>
                          <a:pt x="93833" y="119856"/>
                          <a:pt x="93833" y="119856"/>
                        </a:cubicBezTo>
                        <a:cubicBezTo>
                          <a:pt x="93833" y="119856"/>
                          <a:pt x="95959" y="127574"/>
                          <a:pt x="98917" y="134562"/>
                        </a:cubicBezTo>
                        <a:cubicBezTo>
                          <a:pt x="101875" y="141550"/>
                          <a:pt x="105757" y="147799"/>
                          <a:pt x="105757" y="147799"/>
                        </a:cubicBezTo>
                        <a:cubicBezTo>
                          <a:pt x="105757" y="147799"/>
                          <a:pt x="112042" y="144942"/>
                          <a:pt x="116480" y="141014"/>
                        </a:cubicBezTo>
                        <a:cubicBezTo>
                          <a:pt x="120916" y="137095"/>
                          <a:pt x="123320" y="132094"/>
                          <a:pt x="123320" y="132094"/>
                        </a:cubicBezTo>
                        <a:cubicBezTo>
                          <a:pt x="123320" y="132094"/>
                          <a:pt x="137185" y="145312"/>
                          <a:pt x="150310" y="155045"/>
                        </a:cubicBezTo>
                        <a:cubicBezTo>
                          <a:pt x="163435" y="164770"/>
                          <a:pt x="175822" y="171009"/>
                          <a:pt x="175822" y="171009"/>
                        </a:cubicBezTo>
                        <a:cubicBezTo>
                          <a:pt x="175822" y="171009"/>
                          <a:pt x="179981" y="155452"/>
                          <a:pt x="180258" y="141689"/>
                        </a:cubicBezTo>
                        <a:cubicBezTo>
                          <a:pt x="180629" y="127916"/>
                          <a:pt x="177208" y="115937"/>
                          <a:pt x="177208" y="115937"/>
                        </a:cubicBezTo>
                        <a:cubicBezTo>
                          <a:pt x="177208" y="115937"/>
                          <a:pt x="183216" y="117906"/>
                          <a:pt x="188762" y="118349"/>
                        </a:cubicBezTo>
                        <a:cubicBezTo>
                          <a:pt x="194309" y="118793"/>
                          <a:pt x="199392" y="117702"/>
                          <a:pt x="199392" y="117702"/>
                        </a:cubicBezTo>
                        <a:cubicBezTo>
                          <a:pt x="199392" y="117702"/>
                          <a:pt x="195603" y="107285"/>
                          <a:pt x="188393" y="98735"/>
                        </a:cubicBezTo>
                        <a:cubicBezTo>
                          <a:pt x="181183" y="90194"/>
                          <a:pt x="170553" y="83520"/>
                          <a:pt x="170553" y="83520"/>
                        </a:cubicBezTo>
                        <a:cubicBezTo>
                          <a:pt x="170553" y="83520"/>
                          <a:pt x="191351" y="86247"/>
                          <a:pt x="207434" y="84288"/>
                        </a:cubicBezTo>
                        <a:cubicBezTo>
                          <a:pt x="223610" y="82319"/>
                          <a:pt x="235072" y="75654"/>
                          <a:pt x="235072" y="75654"/>
                        </a:cubicBezTo>
                        <a:cubicBezTo>
                          <a:pt x="235072" y="75654"/>
                          <a:pt x="216215" y="68731"/>
                          <a:pt x="205678" y="59626"/>
                        </a:cubicBezTo>
                        <a:cubicBezTo>
                          <a:pt x="195233" y="50521"/>
                          <a:pt x="193292" y="39235"/>
                          <a:pt x="193292" y="39235"/>
                        </a:cubicBezTo>
                        <a:cubicBezTo>
                          <a:pt x="193292" y="39235"/>
                          <a:pt x="169444" y="44504"/>
                          <a:pt x="158906" y="18225"/>
                        </a:cubicBezTo>
                        <a:cubicBezTo>
                          <a:pt x="154654" y="7808"/>
                          <a:pt x="162604" y="1827"/>
                          <a:pt x="162604" y="1827"/>
                        </a:cubicBezTo>
                        <a:cubicBezTo>
                          <a:pt x="162604" y="1827"/>
                          <a:pt x="141436" y="-3774"/>
                          <a:pt x="121656" y="4637"/>
                        </a:cubicBezTo>
                        <a:cubicBezTo>
                          <a:pt x="101782" y="13049"/>
                          <a:pt x="84959" y="36952"/>
                          <a:pt x="84959" y="369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1" name="Google Shape;1601;p4"/>
                  <p:cNvSpPr/>
                  <p:nvPr/>
                </p:nvSpPr>
                <p:spPr>
                  <a:xfrm>
                    <a:off x="9250206" y="4075138"/>
                    <a:ext cx="161943" cy="141497"/>
                  </a:xfrm>
                  <a:custGeom>
                    <a:avLst/>
                    <a:gdLst/>
                    <a:ahLst/>
                    <a:cxnLst/>
                    <a:rect l="l" t="t" r="r" b="b"/>
                    <a:pathLst>
                      <a:path w="161943" h="141497" extrusionOk="0">
                        <a:moveTo>
                          <a:pt x="138928" y="141497"/>
                        </a:moveTo>
                        <a:cubicBezTo>
                          <a:pt x="138928" y="141497"/>
                          <a:pt x="121180" y="102148"/>
                          <a:pt x="108333" y="84780"/>
                        </a:cubicBezTo>
                        <a:cubicBezTo>
                          <a:pt x="101122" y="75102"/>
                          <a:pt x="95577" y="69177"/>
                          <a:pt x="95577" y="69177"/>
                        </a:cubicBezTo>
                        <a:cubicBezTo>
                          <a:pt x="95577" y="69177"/>
                          <a:pt x="101122" y="70573"/>
                          <a:pt x="113878" y="76470"/>
                        </a:cubicBezTo>
                        <a:cubicBezTo>
                          <a:pt x="126634" y="82358"/>
                          <a:pt x="146600" y="92748"/>
                          <a:pt x="146600" y="92748"/>
                        </a:cubicBezTo>
                        <a:cubicBezTo>
                          <a:pt x="146600" y="92748"/>
                          <a:pt x="130147" y="80223"/>
                          <a:pt x="116559" y="73013"/>
                        </a:cubicBezTo>
                        <a:cubicBezTo>
                          <a:pt x="103064" y="65813"/>
                          <a:pt x="92341" y="63927"/>
                          <a:pt x="92341" y="63927"/>
                        </a:cubicBezTo>
                        <a:cubicBezTo>
                          <a:pt x="92341" y="63927"/>
                          <a:pt x="86795" y="54896"/>
                          <a:pt x="79955" y="47132"/>
                        </a:cubicBezTo>
                        <a:cubicBezTo>
                          <a:pt x="73115" y="39358"/>
                          <a:pt x="65074" y="32841"/>
                          <a:pt x="65074" y="32841"/>
                        </a:cubicBezTo>
                        <a:lnTo>
                          <a:pt x="94097" y="36206"/>
                        </a:lnTo>
                        <a:cubicBezTo>
                          <a:pt x="94097" y="36206"/>
                          <a:pt x="95946" y="42205"/>
                          <a:pt x="104450" y="49387"/>
                        </a:cubicBezTo>
                        <a:cubicBezTo>
                          <a:pt x="113046" y="56569"/>
                          <a:pt x="128205" y="64925"/>
                          <a:pt x="128205" y="64925"/>
                        </a:cubicBezTo>
                        <a:cubicBezTo>
                          <a:pt x="128205" y="64925"/>
                          <a:pt x="116004" y="55100"/>
                          <a:pt x="109072" y="48509"/>
                        </a:cubicBezTo>
                        <a:cubicBezTo>
                          <a:pt x="102047" y="41909"/>
                          <a:pt x="100291" y="38554"/>
                          <a:pt x="100291" y="38554"/>
                        </a:cubicBezTo>
                        <a:lnTo>
                          <a:pt x="127096" y="45292"/>
                        </a:lnTo>
                        <a:lnTo>
                          <a:pt x="161944" y="55617"/>
                        </a:lnTo>
                        <a:lnTo>
                          <a:pt x="129130" y="41965"/>
                        </a:lnTo>
                        <a:cubicBezTo>
                          <a:pt x="129130" y="41965"/>
                          <a:pt x="130609" y="38933"/>
                          <a:pt x="137356" y="37232"/>
                        </a:cubicBezTo>
                        <a:cubicBezTo>
                          <a:pt x="144197" y="35522"/>
                          <a:pt x="156213" y="35134"/>
                          <a:pt x="156213" y="35134"/>
                        </a:cubicBezTo>
                        <a:cubicBezTo>
                          <a:pt x="156213" y="35134"/>
                          <a:pt x="143180" y="33479"/>
                          <a:pt x="134861" y="34727"/>
                        </a:cubicBezTo>
                        <a:cubicBezTo>
                          <a:pt x="126542" y="35984"/>
                          <a:pt x="122937" y="40144"/>
                          <a:pt x="122937" y="40144"/>
                        </a:cubicBezTo>
                        <a:lnTo>
                          <a:pt x="101492" y="34977"/>
                        </a:lnTo>
                        <a:lnTo>
                          <a:pt x="89291" y="31566"/>
                        </a:lnTo>
                        <a:cubicBezTo>
                          <a:pt x="89291" y="31566"/>
                          <a:pt x="91417" y="26981"/>
                          <a:pt x="99181" y="22184"/>
                        </a:cubicBezTo>
                        <a:cubicBezTo>
                          <a:pt x="106946" y="17387"/>
                          <a:pt x="120256" y="12386"/>
                          <a:pt x="120256" y="12386"/>
                        </a:cubicBezTo>
                        <a:cubicBezTo>
                          <a:pt x="120256" y="12386"/>
                          <a:pt x="105929" y="14059"/>
                          <a:pt x="96501" y="18459"/>
                        </a:cubicBezTo>
                        <a:cubicBezTo>
                          <a:pt x="87072" y="22859"/>
                          <a:pt x="82451" y="29976"/>
                          <a:pt x="82451" y="29976"/>
                        </a:cubicBezTo>
                        <a:lnTo>
                          <a:pt x="61099" y="28183"/>
                        </a:lnTo>
                        <a:cubicBezTo>
                          <a:pt x="61099" y="28183"/>
                          <a:pt x="57031" y="23792"/>
                          <a:pt x="48528" y="16749"/>
                        </a:cubicBezTo>
                        <a:cubicBezTo>
                          <a:pt x="39931" y="9696"/>
                          <a:pt x="26990" y="0"/>
                          <a:pt x="26990" y="0"/>
                        </a:cubicBezTo>
                        <a:lnTo>
                          <a:pt x="18117" y="6424"/>
                        </a:lnTo>
                        <a:cubicBezTo>
                          <a:pt x="18117" y="6424"/>
                          <a:pt x="31982" y="13227"/>
                          <a:pt x="41688" y="19799"/>
                        </a:cubicBezTo>
                        <a:cubicBezTo>
                          <a:pt x="51393" y="26362"/>
                          <a:pt x="57031" y="32675"/>
                          <a:pt x="57031" y="32675"/>
                        </a:cubicBezTo>
                        <a:lnTo>
                          <a:pt x="51209" y="45616"/>
                        </a:lnTo>
                        <a:cubicBezTo>
                          <a:pt x="51209" y="45616"/>
                          <a:pt x="40209" y="41235"/>
                          <a:pt x="27730" y="41604"/>
                        </a:cubicBezTo>
                        <a:cubicBezTo>
                          <a:pt x="15252" y="41965"/>
                          <a:pt x="0" y="45366"/>
                          <a:pt x="0" y="45366"/>
                        </a:cubicBezTo>
                        <a:cubicBezTo>
                          <a:pt x="0" y="45366"/>
                          <a:pt x="15621" y="43591"/>
                          <a:pt x="27915" y="44784"/>
                        </a:cubicBezTo>
                        <a:cubicBezTo>
                          <a:pt x="40116" y="45967"/>
                          <a:pt x="49822" y="49637"/>
                          <a:pt x="49822" y="49637"/>
                        </a:cubicBezTo>
                        <a:lnTo>
                          <a:pt x="41780" y="70333"/>
                        </a:lnTo>
                        <a:cubicBezTo>
                          <a:pt x="41780" y="70333"/>
                          <a:pt x="35679" y="69695"/>
                          <a:pt x="29486" y="74289"/>
                        </a:cubicBezTo>
                        <a:cubicBezTo>
                          <a:pt x="23386" y="78883"/>
                          <a:pt x="17008" y="88699"/>
                          <a:pt x="17008" y="88699"/>
                        </a:cubicBezTo>
                        <a:cubicBezTo>
                          <a:pt x="17008" y="88699"/>
                          <a:pt x="25789" y="80547"/>
                          <a:pt x="31612" y="76831"/>
                        </a:cubicBezTo>
                        <a:cubicBezTo>
                          <a:pt x="37436" y="73124"/>
                          <a:pt x="40301" y="73845"/>
                          <a:pt x="40301" y="73845"/>
                        </a:cubicBezTo>
                        <a:lnTo>
                          <a:pt x="36696" y="116060"/>
                        </a:lnTo>
                        <a:cubicBezTo>
                          <a:pt x="36696" y="116060"/>
                          <a:pt x="42520" y="87692"/>
                          <a:pt x="46494" y="73614"/>
                        </a:cubicBezTo>
                        <a:cubicBezTo>
                          <a:pt x="49544" y="62984"/>
                          <a:pt x="51486" y="59361"/>
                          <a:pt x="51486" y="59361"/>
                        </a:cubicBezTo>
                        <a:cubicBezTo>
                          <a:pt x="51486" y="59361"/>
                          <a:pt x="55460" y="62873"/>
                          <a:pt x="59435" y="69113"/>
                        </a:cubicBezTo>
                        <a:cubicBezTo>
                          <a:pt x="63502" y="75361"/>
                          <a:pt x="66829" y="83569"/>
                          <a:pt x="66829" y="83569"/>
                        </a:cubicBezTo>
                        <a:cubicBezTo>
                          <a:pt x="66829" y="83569"/>
                          <a:pt x="65628" y="74344"/>
                          <a:pt x="62485" y="67310"/>
                        </a:cubicBezTo>
                        <a:cubicBezTo>
                          <a:pt x="59435" y="60285"/>
                          <a:pt x="54351" y="55451"/>
                          <a:pt x="54351" y="55451"/>
                        </a:cubicBezTo>
                        <a:lnTo>
                          <a:pt x="61746" y="37334"/>
                        </a:lnTo>
                        <a:cubicBezTo>
                          <a:pt x="61746" y="37334"/>
                          <a:pt x="69418" y="44997"/>
                          <a:pt x="75611" y="51559"/>
                        </a:cubicBezTo>
                        <a:cubicBezTo>
                          <a:pt x="81712" y="58131"/>
                          <a:pt x="86610" y="65924"/>
                          <a:pt x="86610" y="65924"/>
                        </a:cubicBezTo>
                        <a:cubicBezTo>
                          <a:pt x="86610" y="65924"/>
                          <a:pt x="83098" y="74705"/>
                          <a:pt x="82543" y="85677"/>
                        </a:cubicBezTo>
                        <a:cubicBezTo>
                          <a:pt x="81989" y="96658"/>
                          <a:pt x="84392" y="109820"/>
                          <a:pt x="84392" y="109820"/>
                        </a:cubicBezTo>
                        <a:cubicBezTo>
                          <a:pt x="84392" y="109820"/>
                          <a:pt x="84670" y="97517"/>
                          <a:pt x="86148" y="87904"/>
                        </a:cubicBezTo>
                        <a:cubicBezTo>
                          <a:pt x="87627" y="78282"/>
                          <a:pt x="90400" y="71359"/>
                          <a:pt x="90400" y="71359"/>
                        </a:cubicBezTo>
                        <a:cubicBezTo>
                          <a:pt x="90400" y="71359"/>
                          <a:pt x="95299" y="74853"/>
                          <a:pt x="104820" y="88255"/>
                        </a:cubicBezTo>
                        <a:cubicBezTo>
                          <a:pt x="117206" y="105698"/>
                          <a:pt x="138928" y="141497"/>
                          <a:pt x="138928" y="14149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02" name="Google Shape;1602;p4"/>
                <p:cNvGrpSpPr/>
                <p:nvPr/>
              </p:nvGrpSpPr>
              <p:grpSpPr>
                <a:xfrm>
                  <a:off x="8053162" y="4587375"/>
                  <a:ext cx="255911" cy="171458"/>
                  <a:chOff x="8053162" y="4587375"/>
                  <a:chExt cx="255911" cy="171458"/>
                </a:xfrm>
              </p:grpSpPr>
              <p:sp>
                <p:nvSpPr>
                  <p:cNvPr id="1603" name="Google Shape;1603;p4"/>
                  <p:cNvSpPr/>
                  <p:nvPr/>
                </p:nvSpPr>
                <p:spPr>
                  <a:xfrm>
                    <a:off x="8053162" y="4587375"/>
                    <a:ext cx="255911" cy="171458"/>
                  </a:xfrm>
                  <a:custGeom>
                    <a:avLst/>
                    <a:gdLst/>
                    <a:ahLst/>
                    <a:cxnLst/>
                    <a:rect l="l" t="t" r="r" b="b"/>
                    <a:pathLst>
                      <a:path w="255911" h="171458" extrusionOk="0">
                        <a:moveTo>
                          <a:pt x="99006" y="37725"/>
                        </a:moveTo>
                        <a:cubicBezTo>
                          <a:pt x="99006" y="37725"/>
                          <a:pt x="64815" y="28251"/>
                          <a:pt x="39599" y="38539"/>
                        </a:cubicBezTo>
                        <a:cubicBezTo>
                          <a:pt x="-111" y="54742"/>
                          <a:pt x="0" y="74199"/>
                          <a:pt x="0" y="74199"/>
                        </a:cubicBezTo>
                        <a:cubicBezTo>
                          <a:pt x="0" y="74199"/>
                          <a:pt x="28423" y="62645"/>
                          <a:pt x="36077" y="80817"/>
                        </a:cubicBezTo>
                        <a:cubicBezTo>
                          <a:pt x="40052" y="90246"/>
                          <a:pt x="31557" y="105830"/>
                          <a:pt x="31557" y="105830"/>
                        </a:cubicBezTo>
                        <a:cubicBezTo>
                          <a:pt x="31557" y="105830"/>
                          <a:pt x="42215" y="114482"/>
                          <a:pt x="43980" y="125352"/>
                        </a:cubicBezTo>
                        <a:cubicBezTo>
                          <a:pt x="45745" y="136222"/>
                          <a:pt x="38628" y="149311"/>
                          <a:pt x="38628" y="149311"/>
                        </a:cubicBezTo>
                        <a:cubicBezTo>
                          <a:pt x="38628" y="149311"/>
                          <a:pt x="54277" y="146898"/>
                          <a:pt x="68068" y="139790"/>
                        </a:cubicBezTo>
                        <a:cubicBezTo>
                          <a:pt x="81868" y="132691"/>
                          <a:pt x="93802" y="120897"/>
                          <a:pt x="93802" y="120897"/>
                        </a:cubicBezTo>
                        <a:cubicBezTo>
                          <a:pt x="93802" y="120897"/>
                          <a:pt x="94726" y="128633"/>
                          <a:pt x="96722" y="135622"/>
                        </a:cubicBezTo>
                        <a:cubicBezTo>
                          <a:pt x="98710" y="142600"/>
                          <a:pt x="101770" y="148849"/>
                          <a:pt x="101770" y="148849"/>
                        </a:cubicBezTo>
                        <a:cubicBezTo>
                          <a:pt x="101770" y="148849"/>
                          <a:pt x="109210" y="145918"/>
                          <a:pt x="114729" y="141926"/>
                        </a:cubicBezTo>
                        <a:cubicBezTo>
                          <a:pt x="120238" y="137942"/>
                          <a:pt x="123843" y="132895"/>
                          <a:pt x="123843" y="132895"/>
                        </a:cubicBezTo>
                        <a:cubicBezTo>
                          <a:pt x="123843" y="132895"/>
                          <a:pt x="136608" y="146039"/>
                          <a:pt x="149178" y="155679"/>
                        </a:cubicBezTo>
                        <a:cubicBezTo>
                          <a:pt x="161759" y="165321"/>
                          <a:pt x="174154" y="171458"/>
                          <a:pt x="174154" y="171458"/>
                        </a:cubicBezTo>
                        <a:cubicBezTo>
                          <a:pt x="174154" y="171458"/>
                          <a:pt x="181429" y="155800"/>
                          <a:pt x="184276" y="141963"/>
                        </a:cubicBezTo>
                        <a:cubicBezTo>
                          <a:pt x="187123" y="128134"/>
                          <a:pt x="185542" y="116136"/>
                          <a:pt x="185542" y="116136"/>
                        </a:cubicBezTo>
                        <a:cubicBezTo>
                          <a:pt x="185542" y="116136"/>
                          <a:pt x="191772" y="118059"/>
                          <a:pt x="197734" y="118447"/>
                        </a:cubicBezTo>
                        <a:cubicBezTo>
                          <a:pt x="203706" y="118835"/>
                          <a:pt x="209418" y="117689"/>
                          <a:pt x="209418" y="117689"/>
                        </a:cubicBezTo>
                        <a:cubicBezTo>
                          <a:pt x="209418" y="117689"/>
                          <a:pt x="207172" y="107263"/>
                          <a:pt x="200840" y="98750"/>
                        </a:cubicBezTo>
                        <a:cubicBezTo>
                          <a:pt x="194499" y="90237"/>
                          <a:pt x="184081" y="83646"/>
                          <a:pt x="184081" y="83646"/>
                        </a:cubicBezTo>
                        <a:cubicBezTo>
                          <a:pt x="184081" y="83646"/>
                          <a:pt x="206247" y="86179"/>
                          <a:pt x="224207" y="84043"/>
                        </a:cubicBezTo>
                        <a:cubicBezTo>
                          <a:pt x="242167" y="81908"/>
                          <a:pt x="255912" y="75105"/>
                          <a:pt x="255912" y="75105"/>
                        </a:cubicBezTo>
                        <a:cubicBezTo>
                          <a:pt x="255912" y="75105"/>
                          <a:pt x="236510" y="68339"/>
                          <a:pt x="226740" y="59299"/>
                        </a:cubicBezTo>
                        <a:cubicBezTo>
                          <a:pt x="216970" y="50259"/>
                          <a:pt x="216821" y="38945"/>
                          <a:pt x="216821" y="38945"/>
                        </a:cubicBezTo>
                        <a:cubicBezTo>
                          <a:pt x="216821" y="38945"/>
                          <a:pt x="189877" y="44473"/>
                          <a:pt x="183028" y="18184"/>
                        </a:cubicBezTo>
                        <a:cubicBezTo>
                          <a:pt x="180320" y="7758"/>
                          <a:pt x="190044" y="1676"/>
                          <a:pt x="190044" y="1676"/>
                        </a:cubicBezTo>
                        <a:cubicBezTo>
                          <a:pt x="190044" y="1676"/>
                          <a:pt x="167979" y="-3741"/>
                          <a:pt x="144816" y="4902"/>
                        </a:cubicBezTo>
                        <a:cubicBezTo>
                          <a:pt x="121652"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4" name="Google Shape;1604;p4"/>
                  <p:cNvSpPr/>
                  <p:nvPr/>
                </p:nvSpPr>
                <p:spPr>
                  <a:xfrm>
                    <a:off x="8086142" y="4599875"/>
                    <a:ext cx="174921" cy="141007"/>
                  </a:xfrm>
                  <a:custGeom>
                    <a:avLst/>
                    <a:gdLst/>
                    <a:ahLst/>
                    <a:cxnLst/>
                    <a:rect l="l" t="t" r="r" b="b"/>
                    <a:pathLst>
                      <a:path w="174921" h="141007" extrusionOk="0">
                        <a:moveTo>
                          <a:pt x="134389" y="141008"/>
                        </a:moveTo>
                        <a:cubicBezTo>
                          <a:pt x="134389" y="141008"/>
                          <a:pt x="122059" y="101659"/>
                          <a:pt x="111133" y="84346"/>
                        </a:cubicBezTo>
                        <a:cubicBezTo>
                          <a:pt x="105033" y="74696"/>
                          <a:pt x="100004" y="68808"/>
                          <a:pt x="100004" y="68808"/>
                        </a:cubicBezTo>
                        <a:cubicBezTo>
                          <a:pt x="100004" y="68808"/>
                          <a:pt x="105818" y="70148"/>
                          <a:pt x="118703" y="75944"/>
                        </a:cubicBezTo>
                        <a:cubicBezTo>
                          <a:pt x="131579" y="81730"/>
                          <a:pt x="151527" y="91962"/>
                          <a:pt x="151527" y="91962"/>
                        </a:cubicBezTo>
                        <a:cubicBezTo>
                          <a:pt x="151527" y="91962"/>
                          <a:pt x="135794" y="79549"/>
                          <a:pt x="122281" y="72450"/>
                        </a:cubicBezTo>
                        <a:cubicBezTo>
                          <a:pt x="108767" y="65341"/>
                          <a:pt x="97462" y="63557"/>
                          <a:pt x="97462" y="63557"/>
                        </a:cubicBezTo>
                        <a:cubicBezTo>
                          <a:pt x="97462" y="63557"/>
                          <a:pt x="92988" y="54545"/>
                          <a:pt x="86934" y="46808"/>
                        </a:cubicBezTo>
                        <a:cubicBezTo>
                          <a:pt x="80889" y="39072"/>
                          <a:pt x="73263" y="32611"/>
                          <a:pt x="73263" y="32611"/>
                        </a:cubicBezTo>
                        <a:lnTo>
                          <a:pt x="104283" y="35707"/>
                        </a:lnTo>
                        <a:cubicBezTo>
                          <a:pt x="104283" y="35707"/>
                          <a:pt x="105282" y="41715"/>
                          <a:pt x="113305" y="48842"/>
                        </a:cubicBezTo>
                        <a:cubicBezTo>
                          <a:pt x="121329" y="55959"/>
                          <a:pt x="136386" y="64205"/>
                          <a:pt x="136386" y="64205"/>
                        </a:cubicBezTo>
                        <a:cubicBezTo>
                          <a:pt x="136386" y="64205"/>
                          <a:pt x="124906" y="54462"/>
                          <a:pt x="118472" y="47908"/>
                        </a:cubicBezTo>
                        <a:cubicBezTo>
                          <a:pt x="112030" y="41355"/>
                          <a:pt x="110643" y="37999"/>
                          <a:pt x="110643" y="37999"/>
                        </a:cubicBezTo>
                        <a:lnTo>
                          <a:pt x="138734" y="44498"/>
                        </a:lnTo>
                        <a:lnTo>
                          <a:pt x="174922" y="54527"/>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6" y="35162"/>
                          <a:pt x="135110" y="39377"/>
                          <a:pt x="135110" y="39377"/>
                        </a:cubicBezTo>
                        <a:lnTo>
                          <a:pt x="112594" y="34395"/>
                        </a:lnTo>
                        <a:lnTo>
                          <a:pt x="99912" y="31086"/>
                        </a:lnTo>
                        <a:cubicBezTo>
                          <a:pt x="99912" y="31086"/>
                          <a:pt x="103100" y="26464"/>
                          <a:pt x="112418" y="21574"/>
                        </a:cubicBezTo>
                        <a:cubicBezTo>
                          <a:pt x="121726" y="16675"/>
                          <a:pt x="137162" y="11517"/>
                          <a:pt x="137162" y="11517"/>
                        </a:cubicBezTo>
                        <a:cubicBezTo>
                          <a:pt x="137162" y="11517"/>
                          <a:pt x="121264" y="13347"/>
                          <a:pt x="110172" y="17858"/>
                        </a:cubicBezTo>
                        <a:cubicBezTo>
                          <a:pt x="99071" y="22369"/>
                          <a:pt x="92767" y="29560"/>
                          <a:pt x="92767" y="29560"/>
                        </a:cubicBezTo>
                        <a:lnTo>
                          <a:pt x="69751" y="27970"/>
                        </a:lnTo>
                        <a:cubicBezTo>
                          <a:pt x="69751" y="27970"/>
                          <a:pt x="66081" y="23608"/>
                          <a:pt x="58039" y="16610"/>
                        </a:cubicBezTo>
                        <a:cubicBezTo>
                          <a:pt x="50007" y="9613"/>
                          <a:pt x="37593" y="0"/>
                          <a:pt x="37593" y="0"/>
                        </a:cubicBezTo>
                        <a:lnTo>
                          <a:pt x="26695" y="6544"/>
                        </a:lnTo>
                        <a:cubicBezTo>
                          <a:pt x="26695" y="6544"/>
                          <a:pt x="40625" y="13246"/>
                          <a:pt x="50071" y="19744"/>
                        </a:cubicBezTo>
                        <a:cubicBezTo>
                          <a:pt x="59527" y="26233"/>
                          <a:pt x="64509" y="32528"/>
                          <a:pt x="64509" y="32528"/>
                        </a:cubicBezTo>
                        <a:lnTo>
                          <a:pt x="55858" y="45579"/>
                        </a:lnTo>
                        <a:cubicBezTo>
                          <a:pt x="55858" y="45579"/>
                          <a:pt x="44581" y="41290"/>
                          <a:pt x="30928" y="41780"/>
                        </a:cubicBezTo>
                        <a:cubicBezTo>
                          <a:pt x="17266" y="42261"/>
                          <a:pt x="0" y="45838"/>
                          <a:pt x="0" y="45838"/>
                        </a:cubicBezTo>
                        <a:cubicBezTo>
                          <a:pt x="0" y="45838"/>
                          <a:pt x="17369" y="43897"/>
                          <a:pt x="30503" y="44969"/>
                        </a:cubicBezTo>
                        <a:cubicBezTo>
                          <a:pt x="43647" y="46041"/>
                          <a:pt x="53621" y="49628"/>
                          <a:pt x="53621" y="49628"/>
                        </a:cubicBezTo>
                        <a:lnTo>
                          <a:pt x="41059" y="70499"/>
                        </a:lnTo>
                        <a:cubicBezTo>
                          <a:pt x="41059" y="70499"/>
                          <a:pt x="34589" y="69917"/>
                          <a:pt x="27028" y="74585"/>
                        </a:cubicBezTo>
                        <a:cubicBezTo>
                          <a:pt x="19457" y="79262"/>
                          <a:pt x="10797" y="89189"/>
                          <a:pt x="10797" y="89189"/>
                        </a:cubicBezTo>
                        <a:cubicBezTo>
                          <a:pt x="10797" y="89189"/>
                          <a:pt x="21851" y="80907"/>
                          <a:pt x="28876" y="77127"/>
                        </a:cubicBezTo>
                        <a:cubicBezTo>
                          <a:pt x="35902" y="73337"/>
                          <a:pt x="38905" y="74039"/>
                          <a:pt x="38905" y="74039"/>
                        </a:cubicBezTo>
                        <a:lnTo>
                          <a:pt x="27397" y="116466"/>
                        </a:lnTo>
                        <a:cubicBezTo>
                          <a:pt x="27397" y="116466"/>
                          <a:pt x="38767" y="87923"/>
                          <a:pt x="45699" y="73744"/>
                        </a:cubicBezTo>
                        <a:cubicBezTo>
                          <a:pt x="50931" y="63040"/>
                          <a:pt x="53676" y="59379"/>
                          <a:pt x="53676" y="59379"/>
                        </a:cubicBezTo>
                        <a:cubicBezTo>
                          <a:pt x="53676" y="59379"/>
                          <a:pt x="57346" y="62864"/>
                          <a:pt x="60636" y="69094"/>
                        </a:cubicBezTo>
                        <a:cubicBezTo>
                          <a:pt x="63927" y="75324"/>
                          <a:pt x="66090" y="83541"/>
                          <a:pt x="66090" y="83541"/>
                        </a:cubicBezTo>
                        <a:cubicBezTo>
                          <a:pt x="66090" y="83541"/>
                          <a:pt x="66423" y="74280"/>
                          <a:pt x="64288" y="67255"/>
                        </a:cubicBezTo>
                        <a:cubicBezTo>
                          <a:pt x="62152" y="60230"/>
                          <a:pt x="57540" y="55423"/>
                          <a:pt x="57540" y="55423"/>
                        </a:cubicBezTo>
                        <a:lnTo>
                          <a:pt x="68817" y="37158"/>
                        </a:lnTo>
                        <a:cubicBezTo>
                          <a:pt x="68817" y="37158"/>
                          <a:pt x="75851" y="44775"/>
                          <a:pt x="81360" y="51310"/>
                        </a:cubicBezTo>
                        <a:cubicBezTo>
                          <a:pt x="86878" y="57845"/>
                          <a:pt x="90871" y="65619"/>
                          <a:pt x="90871" y="65619"/>
                        </a:cubicBezTo>
                        <a:cubicBezTo>
                          <a:pt x="90871" y="65619"/>
                          <a:pt x="85473" y="74474"/>
                          <a:pt x="82885" y="85501"/>
                        </a:cubicBezTo>
                        <a:cubicBezTo>
                          <a:pt x="80288" y="96528"/>
                          <a:pt x="80510" y="109728"/>
                          <a:pt x="80510" y="109728"/>
                        </a:cubicBezTo>
                        <a:cubicBezTo>
                          <a:pt x="80510" y="109728"/>
                          <a:pt x="83033" y="97370"/>
                          <a:pt x="86398" y="87701"/>
                        </a:cubicBezTo>
                        <a:cubicBezTo>
                          <a:pt x="89762" y="78023"/>
                          <a:pt x="93968" y="71045"/>
                          <a:pt x="93968" y="71045"/>
                        </a:cubicBezTo>
                        <a:cubicBezTo>
                          <a:pt x="93968" y="71045"/>
                          <a:pt x="98729" y="74511"/>
                          <a:pt x="106696" y="87868"/>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05" name="Google Shape;1605;p4"/>
                <p:cNvGrpSpPr/>
                <p:nvPr/>
              </p:nvGrpSpPr>
              <p:grpSpPr>
                <a:xfrm>
                  <a:off x="7232601" y="3837123"/>
                  <a:ext cx="146128" cy="165796"/>
                  <a:chOff x="7232601" y="3837123"/>
                  <a:chExt cx="146128" cy="165796"/>
                </a:xfrm>
              </p:grpSpPr>
              <p:sp>
                <p:nvSpPr>
                  <p:cNvPr id="1606" name="Google Shape;1606;p4"/>
                  <p:cNvSpPr/>
                  <p:nvPr/>
                </p:nvSpPr>
                <p:spPr>
                  <a:xfrm>
                    <a:off x="7232601" y="3837123"/>
                    <a:ext cx="146128" cy="165796"/>
                  </a:xfrm>
                  <a:custGeom>
                    <a:avLst/>
                    <a:gdLst/>
                    <a:ahLst/>
                    <a:cxnLst/>
                    <a:rect l="l" t="t" r="r" b="b"/>
                    <a:pathLst>
                      <a:path w="146128" h="165796" extrusionOk="0">
                        <a:moveTo>
                          <a:pt x="92249" y="51271"/>
                        </a:moveTo>
                        <a:cubicBezTo>
                          <a:pt x="92249" y="51271"/>
                          <a:pt x="86851" y="25815"/>
                          <a:pt x="71729" y="13475"/>
                        </a:cubicBezTo>
                        <a:cubicBezTo>
                          <a:pt x="47927" y="-5964"/>
                          <a:pt x="35411" y="1348"/>
                          <a:pt x="35411" y="1348"/>
                        </a:cubicBezTo>
                        <a:cubicBezTo>
                          <a:pt x="35411" y="1348"/>
                          <a:pt x="52428" y="15268"/>
                          <a:pt x="43296" y="26942"/>
                        </a:cubicBezTo>
                        <a:cubicBezTo>
                          <a:pt x="38554" y="33006"/>
                          <a:pt x="25641" y="33357"/>
                          <a:pt x="25641" y="33357"/>
                        </a:cubicBezTo>
                        <a:cubicBezTo>
                          <a:pt x="25641" y="33357"/>
                          <a:pt x="23654" y="43405"/>
                          <a:pt x="17239" y="48581"/>
                        </a:cubicBezTo>
                        <a:cubicBezTo>
                          <a:pt x="10833" y="53757"/>
                          <a:pt x="0" y="54072"/>
                          <a:pt x="0" y="54072"/>
                        </a:cubicBezTo>
                        <a:cubicBezTo>
                          <a:pt x="0" y="54072"/>
                          <a:pt x="6822" y="63204"/>
                          <a:pt x="16037" y="69406"/>
                        </a:cubicBezTo>
                        <a:cubicBezTo>
                          <a:pt x="25262" y="75609"/>
                          <a:pt x="36881" y="78881"/>
                          <a:pt x="36881" y="78881"/>
                        </a:cubicBezTo>
                        <a:cubicBezTo>
                          <a:pt x="36881" y="78881"/>
                          <a:pt x="32204" y="82347"/>
                          <a:pt x="28377" y="86229"/>
                        </a:cubicBezTo>
                        <a:cubicBezTo>
                          <a:pt x="24541" y="90102"/>
                          <a:pt x="21546" y="94391"/>
                          <a:pt x="21546" y="94391"/>
                        </a:cubicBezTo>
                        <a:cubicBezTo>
                          <a:pt x="21546" y="94391"/>
                          <a:pt x="25937" y="98070"/>
                          <a:pt x="30365" y="100122"/>
                        </a:cubicBezTo>
                        <a:cubicBezTo>
                          <a:pt x="34792" y="102174"/>
                          <a:pt x="39257" y="102609"/>
                          <a:pt x="39257" y="102609"/>
                        </a:cubicBezTo>
                        <a:cubicBezTo>
                          <a:pt x="39257" y="102609"/>
                          <a:pt x="35078" y="115679"/>
                          <a:pt x="33100" y="127334"/>
                        </a:cubicBezTo>
                        <a:cubicBezTo>
                          <a:pt x="31113" y="138991"/>
                          <a:pt x="31326" y="149223"/>
                          <a:pt x="31326" y="149223"/>
                        </a:cubicBezTo>
                        <a:cubicBezTo>
                          <a:pt x="31326" y="149223"/>
                          <a:pt x="43878" y="148058"/>
                          <a:pt x="53750" y="144740"/>
                        </a:cubicBezTo>
                        <a:cubicBezTo>
                          <a:pt x="63622" y="141422"/>
                          <a:pt x="70823" y="135940"/>
                          <a:pt x="70823" y="135940"/>
                        </a:cubicBezTo>
                        <a:cubicBezTo>
                          <a:pt x="70823" y="135940"/>
                          <a:pt x="71682" y="140645"/>
                          <a:pt x="73439" y="144620"/>
                        </a:cubicBezTo>
                        <a:cubicBezTo>
                          <a:pt x="75204" y="148594"/>
                          <a:pt x="77857" y="151830"/>
                          <a:pt x="77857" y="151830"/>
                        </a:cubicBezTo>
                        <a:cubicBezTo>
                          <a:pt x="77857" y="151830"/>
                          <a:pt x="83828" y="146505"/>
                          <a:pt x="87183" y="139277"/>
                        </a:cubicBezTo>
                        <a:cubicBezTo>
                          <a:pt x="90539" y="132049"/>
                          <a:pt x="91278" y="122916"/>
                          <a:pt x="91278" y="122916"/>
                        </a:cubicBezTo>
                        <a:cubicBezTo>
                          <a:pt x="91278" y="122916"/>
                          <a:pt x="97111" y="138075"/>
                          <a:pt x="104524" y="148798"/>
                        </a:cubicBezTo>
                        <a:cubicBezTo>
                          <a:pt x="111947" y="159520"/>
                          <a:pt x="120959" y="165796"/>
                          <a:pt x="120959" y="165796"/>
                        </a:cubicBezTo>
                        <a:cubicBezTo>
                          <a:pt x="120959" y="165796"/>
                          <a:pt x="118796" y="150840"/>
                          <a:pt x="121329" y="141209"/>
                        </a:cubicBezTo>
                        <a:cubicBezTo>
                          <a:pt x="123870" y="131577"/>
                          <a:pt x="131117" y="127279"/>
                          <a:pt x="131117" y="127279"/>
                        </a:cubicBezTo>
                        <a:cubicBezTo>
                          <a:pt x="131117" y="127279"/>
                          <a:pt x="118491" y="112046"/>
                          <a:pt x="133132" y="97876"/>
                        </a:cubicBezTo>
                        <a:cubicBezTo>
                          <a:pt x="138937" y="92256"/>
                          <a:pt x="146129" y="96231"/>
                          <a:pt x="146129" y="96231"/>
                        </a:cubicBezTo>
                        <a:cubicBezTo>
                          <a:pt x="146129" y="96231"/>
                          <a:pt x="142200" y="80064"/>
                          <a:pt x="128825" y="68427"/>
                        </a:cubicBezTo>
                        <a:cubicBezTo>
                          <a:pt x="115459" y="56789"/>
                          <a:pt x="92249" y="51271"/>
                          <a:pt x="9224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7" name="Google Shape;1607;p4"/>
                  <p:cNvSpPr/>
                  <p:nvPr/>
                </p:nvSpPr>
                <p:spPr>
                  <a:xfrm>
                    <a:off x="7253029" y="3853713"/>
                    <a:ext cx="104597" cy="121605"/>
                  </a:xfrm>
                  <a:custGeom>
                    <a:avLst/>
                    <a:gdLst/>
                    <a:ahLst/>
                    <a:cxnLst/>
                    <a:rect l="l" t="t" r="r" b="b"/>
                    <a:pathLst>
                      <a:path w="104597" h="121605" extrusionOk="0">
                        <a:moveTo>
                          <a:pt x="20187" y="121606"/>
                        </a:moveTo>
                        <a:cubicBezTo>
                          <a:pt x="20187" y="121606"/>
                          <a:pt x="41410" y="99052"/>
                          <a:pt x="48888" y="85603"/>
                        </a:cubicBezTo>
                        <a:cubicBezTo>
                          <a:pt x="53057" y="78097"/>
                          <a:pt x="55165" y="72681"/>
                          <a:pt x="55165" y="72681"/>
                        </a:cubicBezTo>
                        <a:cubicBezTo>
                          <a:pt x="55165" y="72681"/>
                          <a:pt x="56255" y="76914"/>
                          <a:pt x="56856" y="87331"/>
                        </a:cubicBezTo>
                        <a:cubicBezTo>
                          <a:pt x="57457" y="97739"/>
                          <a:pt x="57577" y="114340"/>
                          <a:pt x="57577" y="114340"/>
                        </a:cubicBezTo>
                        <a:cubicBezTo>
                          <a:pt x="57577" y="114340"/>
                          <a:pt x="60285" y="99634"/>
                          <a:pt x="60313" y="88320"/>
                        </a:cubicBezTo>
                        <a:cubicBezTo>
                          <a:pt x="60341" y="77016"/>
                          <a:pt x="57697" y="69104"/>
                          <a:pt x="57697" y="69104"/>
                        </a:cubicBezTo>
                        <a:cubicBezTo>
                          <a:pt x="57697" y="69104"/>
                          <a:pt x="61995" y="62873"/>
                          <a:pt x="64944" y="56117"/>
                        </a:cubicBezTo>
                        <a:cubicBezTo>
                          <a:pt x="67892" y="49360"/>
                          <a:pt x="69492" y="42067"/>
                          <a:pt x="69492" y="42067"/>
                        </a:cubicBezTo>
                        <a:lnTo>
                          <a:pt x="77940" y="63114"/>
                        </a:lnTo>
                        <a:cubicBezTo>
                          <a:pt x="77940" y="63114"/>
                          <a:pt x="74409" y="65988"/>
                          <a:pt x="72514" y="73781"/>
                        </a:cubicBezTo>
                        <a:cubicBezTo>
                          <a:pt x="70619" y="81582"/>
                          <a:pt x="70370" y="94310"/>
                          <a:pt x="70370" y="94310"/>
                        </a:cubicBezTo>
                        <a:cubicBezTo>
                          <a:pt x="70370" y="94310"/>
                          <a:pt x="72792" y="83310"/>
                          <a:pt x="74852" y="76748"/>
                        </a:cubicBezTo>
                        <a:cubicBezTo>
                          <a:pt x="76914" y="70185"/>
                          <a:pt x="78605" y="68040"/>
                          <a:pt x="78605" y="68040"/>
                        </a:cubicBezTo>
                        <a:lnTo>
                          <a:pt x="83865" y="88477"/>
                        </a:lnTo>
                        <a:lnTo>
                          <a:pt x="89587" y="115413"/>
                        </a:lnTo>
                        <a:lnTo>
                          <a:pt x="86971" y="89004"/>
                        </a:lnTo>
                        <a:cubicBezTo>
                          <a:pt x="86971" y="89004"/>
                          <a:pt x="89679" y="89282"/>
                          <a:pt x="93414" y="93552"/>
                        </a:cubicBezTo>
                        <a:cubicBezTo>
                          <a:pt x="97157" y="97813"/>
                          <a:pt x="101917" y="106086"/>
                          <a:pt x="101917" y="106086"/>
                        </a:cubicBezTo>
                        <a:cubicBezTo>
                          <a:pt x="101917" y="106086"/>
                          <a:pt x="98238" y="96612"/>
                          <a:pt x="94245" y="91149"/>
                        </a:cubicBezTo>
                        <a:cubicBezTo>
                          <a:pt x="90252" y="85695"/>
                          <a:pt x="85954" y="84244"/>
                          <a:pt x="85954" y="84244"/>
                        </a:cubicBezTo>
                        <a:lnTo>
                          <a:pt x="81582" y="67948"/>
                        </a:lnTo>
                        <a:lnTo>
                          <a:pt x="79446" y="58585"/>
                        </a:lnTo>
                        <a:cubicBezTo>
                          <a:pt x="79446" y="58585"/>
                          <a:pt x="83505" y="58917"/>
                          <a:pt x="89790" y="63067"/>
                        </a:cubicBezTo>
                        <a:cubicBezTo>
                          <a:pt x="96084" y="67218"/>
                          <a:pt x="104598" y="75195"/>
                          <a:pt x="104598" y="75195"/>
                        </a:cubicBezTo>
                        <a:cubicBezTo>
                          <a:pt x="104598" y="75195"/>
                          <a:pt x="98072" y="65674"/>
                          <a:pt x="91426" y="60239"/>
                        </a:cubicBezTo>
                        <a:cubicBezTo>
                          <a:pt x="84789" y="54804"/>
                          <a:pt x="78023" y="53445"/>
                          <a:pt x="78023" y="53445"/>
                        </a:cubicBezTo>
                        <a:lnTo>
                          <a:pt x="71303" y="38083"/>
                        </a:lnTo>
                        <a:cubicBezTo>
                          <a:pt x="71303" y="38083"/>
                          <a:pt x="72884" y="34108"/>
                          <a:pt x="74687" y="26353"/>
                        </a:cubicBezTo>
                        <a:cubicBezTo>
                          <a:pt x="76489" y="18589"/>
                          <a:pt x="78513" y="7053"/>
                          <a:pt x="78513" y="7053"/>
                        </a:cubicBezTo>
                        <a:lnTo>
                          <a:pt x="70628" y="2505"/>
                        </a:lnTo>
                        <a:cubicBezTo>
                          <a:pt x="70628" y="2505"/>
                          <a:pt x="70998" y="13921"/>
                          <a:pt x="69990" y="22406"/>
                        </a:cubicBezTo>
                        <a:cubicBezTo>
                          <a:pt x="68983" y="30882"/>
                          <a:pt x="66608" y="36419"/>
                          <a:pt x="66608" y="36419"/>
                        </a:cubicBezTo>
                        <a:lnTo>
                          <a:pt x="55285" y="35726"/>
                        </a:lnTo>
                        <a:cubicBezTo>
                          <a:pt x="55285" y="35726"/>
                          <a:pt x="54249" y="26898"/>
                          <a:pt x="49341" y="18320"/>
                        </a:cubicBezTo>
                        <a:cubicBezTo>
                          <a:pt x="44433" y="9752"/>
                          <a:pt x="36317" y="0"/>
                          <a:pt x="36317" y="0"/>
                        </a:cubicBezTo>
                        <a:cubicBezTo>
                          <a:pt x="36317" y="0"/>
                          <a:pt x="43407" y="10417"/>
                          <a:pt x="47141" y="19245"/>
                        </a:cubicBezTo>
                        <a:cubicBezTo>
                          <a:pt x="50866" y="28072"/>
                          <a:pt x="51920" y="35800"/>
                          <a:pt x="51920" y="35800"/>
                        </a:cubicBezTo>
                        <a:lnTo>
                          <a:pt x="34237" y="35513"/>
                        </a:lnTo>
                        <a:cubicBezTo>
                          <a:pt x="34237" y="35513"/>
                          <a:pt x="32435" y="31150"/>
                          <a:pt x="26870" y="28035"/>
                        </a:cubicBezTo>
                        <a:cubicBezTo>
                          <a:pt x="21315" y="24920"/>
                          <a:pt x="11998" y="23062"/>
                          <a:pt x="11998" y="23062"/>
                        </a:cubicBezTo>
                        <a:cubicBezTo>
                          <a:pt x="11998" y="23062"/>
                          <a:pt x="21057" y="27074"/>
                          <a:pt x="25863" y="30161"/>
                        </a:cubicBezTo>
                        <a:cubicBezTo>
                          <a:pt x="30669" y="33258"/>
                          <a:pt x="31224" y="35448"/>
                          <a:pt x="31224" y="35448"/>
                        </a:cubicBezTo>
                        <a:lnTo>
                          <a:pt x="0" y="43860"/>
                        </a:lnTo>
                        <a:cubicBezTo>
                          <a:pt x="0" y="43860"/>
                          <a:pt x="22230" y="40523"/>
                          <a:pt x="33701" y="39691"/>
                        </a:cubicBezTo>
                        <a:cubicBezTo>
                          <a:pt x="42362" y="39063"/>
                          <a:pt x="45653" y="39460"/>
                          <a:pt x="45653" y="39460"/>
                        </a:cubicBezTo>
                        <a:cubicBezTo>
                          <a:pt x="45653" y="39460"/>
                          <a:pt x="44636" y="43111"/>
                          <a:pt x="41724" y="47548"/>
                        </a:cubicBezTo>
                        <a:cubicBezTo>
                          <a:pt x="38822" y="51976"/>
                          <a:pt x="34247" y="56422"/>
                          <a:pt x="34247" y="56422"/>
                        </a:cubicBezTo>
                        <a:cubicBezTo>
                          <a:pt x="34247" y="56422"/>
                          <a:pt x="40329" y="53186"/>
                          <a:pt x="44146" y="49202"/>
                        </a:cubicBezTo>
                        <a:cubicBezTo>
                          <a:pt x="47954" y="45219"/>
                          <a:pt x="49498" y="40477"/>
                          <a:pt x="49498" y="40477"/>
                        </a:cubicBezTo>
                        <a:lnTo>
                          <a:pt x="65073" y="40911"/>
                        </a:lnTo>
                        <a:cubicBezTo>
                          <a:pt x="65073" y="40911"/>
                          <a:pt x="62522" y="48250"/>
                          <a:pt x="60165" y="54222"/>
                        </a:cubicBezTo>
                        <a:cubicBezTo>
                          <a:pt x="57808" y="60184"/>
                          <a:pt x="54147" y="65637"/>
                          <a:pt x="54147" y="65637"/>
                        </a:cubicBezTo>
                        <a:cubicBezTo>
                          <a:pt x="54147" y="65637"/>
                          <a:pt x="46614" y="65471"/>
                          <a:pt x="38637" y="67920"/>
                        </a:cubicBezTo>
                        <a:cubicBezTo>
                          <a:pt x="30651" y="70361"/>
                          <a:pt x="22221" y="75407"/>
                          <a:pt x="22221" y="75407"/>
                        </a:cubicBezTo>
                        <a:cubicBezTo>
                          <a:pt x="22221" y="75407"/>
                          <a:pt x="31039" y="72431"/>
                          <a:pt x="38406" y="70989"/>
                        </a:cubicBezTo>
                        <a:cubicBezTo>
                          <a:pt x="45773" y="69547"/>
                          <a:pt x="51689" y="69639"/>
                          <a:pt x="51689" y="69639"/>
                        </a:cubicBezTo>
                        <a:cubicBezTo>
                          <a:pt x="51689" y="69639"/>
                          <a:pt x="51060" y="73984"/>
                          <a:pt x="45126" y="84068"/>
                        </a:cubicBezTo>
                        <a:cubicBezTo>
                          <a:pt x="37398" y="97194"/>
                          <a:pt x="20187" y="121606"/>
                          <a:pt x="20187" y="1216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1608" name="Google Shape;1608;p4"/>
              <p:cNvGrpSpPr/>
              <p:nvPr/>
            </p:nvGrpSpPr>
            <p:grpSpPr>
              <a:xfrm>
                <a:off x="5456424" y="4179292"/>
                <a:ext cx="194729" cy="234809"/>
                <a:chOff x="5456424" y="4179292"/>
                <a:chExt cx="194729" cy="234809"/>
              </a:xfrm>
            </p:grpSpPr>
            <p:sp>
              <p:nvSpPr>
                <p:cNvPr id="1609" name="Google Shape;1609;p4"/>
                <p:cNvSpPr/>
                <p:nvPr/>
              </p:nvSpPr>
              <p:spPr>
                <a:xfrm>
                  <a:off x="5456424" y="4179292"/>
                  <a:ext cx="194729" cy="234809"/>
                </a:xfrm>
                <a:custGeom>
                  <a:avLst/>
                  <a:gdLst/>
                  <a:ahLst/>
                  <a:cxnLst/>
                  <a:rect l="l" t="t" r="r" b="b"/>
                  <a:pathLst>
                    <a:path w="194729" h="234809" extrusionOk="0">
                      <a:moveTo>
                        <a:pt x="58981" y="159310"/>
                      </a:moveTo>
                      <a:cubicBezTo>
                        <a:pt x="58981" y="159310"/>
                        <a:pt x="28765" y="159633"/>
                        <a:pt x="14724" y="138346"/>
                      </a:cubicBezTo>
                      <a:cubicBezTo>
                        <a:pt x="-7395" y="104820"/>
                        <a:pt x="1968" y="80611"/>
                        <a:pt x="1968" y="80611"/>
                      </a:cubicBezTo>
                      <a:cubicBezTo>
                        <a:pt x="1968" y="80611"/>
                        <a:pt x="17820" y="104552"/>
                        <a:pt x="32240" y="84485"/>
                      </a:cubicBezTo>
                      <a:cubicBezTo>
                        <a:pt x="39727" y="74067"/>
                        <a:pt x="40781" y="51791"/>
                        <a:pt x="40781" y="51791"/>
                      </a:cubicBezTo>
                      <a:cubicBezTo>
                        <a:pt x="40781" y="51791"/>
                        <a:pt x="52908" y="44599"/>
                        <a:pt x="59425" y="31649"/>
                      </a:cubicBezTo>
                      <a:cubicBezTo>
                        <a:pt x="65932" y="18699"/>
                        <a:pt x="66829" y="0"/>
                        <a:pt x="66829" y="0"/>
                      </a:cubicBezTo>
                      <a:cubicBezTo>
                        <a:pt x="66829" y="0"/>
                        <a:pt x="77440" y="8264"/>
                        <a:pt x="84419" y="21750"/>
                      </a:cubicBezTo>
                      <a:cubicBezTo>
                        <a:pt x="91398" y="35227"/>
                        <a:pt x="94744" y="53935"/>
                        <a:pt x="94744" y="53935"/>
                      </a:cubicBezTo>
                      <a:cubicBezTo>
                        <a:pt x="94744" y="53935"/>
                        <a:pt x="99125" y="44609"/>
                        <a:pt x="103959" y="36567"/>
                      </a:cubicBezTo>
                      <a:cubicBezTo>
                        <a:pt x="108784" y="28534"/>
                        <a:pt x="114062" y="21787"/>
                        <a:pt x="114062" y="21787"/>
                      </a:cubicBezTo>
                      <a:cubicBezTo>
                        <a:pt x="114062" y="21787"/>
                        <a:pt x="118249" y="27933"/>
                        <a:pt x="120496" y="34755"/>
                      </a:cubicBezTo>
                      <a:cubicBezTo>
                        <a:pt x="122742" y="41577"/>
                        <a:pt x="123047" y="49073"/>
                        <a:pt x="123047" y="49073"/>
                      </a:cubicBezTo>
                      <a:cubicBezTo>
                        <a:pt x="123047" y="49073"/>
                        <a:pt x="138899" y="36983"/>
                        <a:pt x="152949" y="29200"/>
                      </a:cubicBezTo>
                      <a:cubicBezTo>
                        <a:pt x="166999" y="21408"/>
                        <a:pt x="179246" y="17914"/>
                        <a:pt x="179246" y="17914"/>
                      </a:cubicBezTo>
                      <a:cubicBezTo>
                        <a:pt x="179246" y="17914"/>
                        <a:pt x="177241" y="39876"/>
                        <a:pt x="172785" y="58067"/>
                      </a:cubicBezTo>
                      <a:cubicBezTo>
                        <a:pt x="168330" y="76258"/>
                        <a:pt x="161416" y="90677"/>
                        <a:pt x="161416" y="90677"/>
                      </a:cubicBezTo>
                      <a:cubicBezTo>
                        <a:pt x="161416" y="90677"/>
                        <a:pt x="167008" y="90372"/>
                        <a:pt x="171685" y="91898"/>
                      </a:cubicBezTo>
                      <a:cubicBezTo>
                        <a:pt x="176363" y="93414"/>
                        <a:pt x="180106" y="96760"/>
                        <a:pt x="180106" y="96760"/>
                      </a:cubicBezTo>
                      <a:cubicBezTo>
                        <a:pt x="180106" y="96760"/>
                        <a:pt x="173442" y="108998"/>
                        <a:pt x="164624" y="117474"/>
                      </a:cubicBezTo>
                      <a:cubicBezTo>
                        <a:pt x="155796" y="125950"/>
                        <a:pt x="144824" y="130674"/>
                        <a:pt x="144824" y="130674"/>
                      </a:cubicBezTo>
                      <a:cubicBezTo>
                        <a:pt x="144824" y="130674"/>
                        <a:pt x="162692" y="134953"/>
                        <a:pt x="175170" y="143651"/>
                      </a:cubicBezTo>
                      <a:cubicBezTo>
                        <a:pt x="187649" y="152340"/>
                        <a:pt x="194729" y="165438"/>
                        <a:pt x="194729" y="165438"/>
                      </a:cubicBezTo>
                      <a:cubicBezTo>
                        <a:pt x="194729" y="165438"/>
                        <a:pt x="176926" y="167351"/>
                        <a:pt x="165271" y="175328"/>
                      </a:cubicBezTo>
                      <a:cubicBezTo>
                        <a:pt x="153615" y="183314"/>
                        <a:pt x="148106" y="197365"/>
                        <a:pt x="148106" y="197365"/>
                      </a:cubicBezTo>
                      <a:cubicBezTo>
                        <a:pt x="148106" y="197365"/>
                        <a:pt x="130488" y="181429"/>
                        <a:pt x="112805" y="211886"/>
                      </a:cubicBezTo>
                      <a:cubicBezTo>
                        <a:pt x="105799" y="223958"/>
                        <a:pt x="110199" y="234809"/>
                        <a:pt x="110199" y="234809"/>
                      </a:cubicBezTo>
                      <a:cubicBezTo>
                        <a:pt x="110199" y="234809"/>
                        <a:pt x="91037" y="234153"/>
                        <a:pt x="77754" y="215592"/>
                      </a:cubicBezTo>
                      <a:cubicBezTo>
                        <a:pt x="64472" y="197041"/>
                        <a:pt x="58981" y="159310"/>
                        <a:pt x="58981"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0" name="Google Shape;1610;p4"/>
                <p:cNvSpPr/>
                <p:nvPr/>
              </p:nvSpPr>
              <p:spPr>
                <a:xfrm>
                  <a:off x="5475612" y="4211940"/>
                  <a:ext cx="146396" cy="167637"/>
                </a:xfrm>
                <a:custGeom>
                  <a:avLst/>
                  <a:gdLst/>
                  <a:ahLst/>
                  <a:cxnLst/>
                  <a:rect l="l" t="t" r="r" b="b"/>
                  <a:pathLst>
                    <a:path w="146396" h="167637" extrusionOk="0">
                      <a:moveTo>
                        <a:pt x="146397" y="5361"/>
                      </a:moveTo>
                      <a:cubicBezTo>
                        <a:pt x="146397" y="5361"/>
                        <a:pt x="118361" y="50247"/>
                        <a:pt x="101890" y="68142"/>
                      </a:cubicBezTo>
                      <a:cubicBezTo>
                        <a:pt x="92702" y="78125"/>
                        <a:pt x="86111" y="83773"/>
                        <a:pt x="86111" y="83773"/>
                      </a:cubicBezTo>
                      <a:cubicBezTo>
                        <a:pt x="86111" y="83773"/>
                        <a:pt x="91130" y="84050"/>
                        <a:pt x="103572" y="81166"/>
                      </a:cubicBezTo>
                      <a:cubicBezTo>
                        <a:pt x="116014" y="78282"/>
                        <a:pt x="135878" y="72218"/>
                        <a:pt x="135878" y="72218"/>
                      </a:cubicBezTo>
                      <a:cubicBezTo>
                        <a:pt x="135878" y="72218"/>
                        <a:pt x="118140" y="82414"/>
                        <a:pt x="104589" y="86721"/>
                      </a:cubicBezTo>
                      <a:cubicBezTo>
                        <a:pt x="91047" y="91029"/>
                        <a:pt x="81702" y="89466"/>
                        <a:pt x="81702" y="89466"/>
                      </a:cubicBezTo>
                      <a:cubicBezTo>
                        <a:pt x="81702" y="89466"/>
                        <a:pt x="74039" y="99181"/>
                        <a:pt x="65804" y="106789"/>
                      </a:cubicBezTo>
                      <a:cubicBezTo>
                        <a:pt x="57568" y="114396"/>
                        <a:pt x="48759" y="119886"/>
                        <a:pt x="48759" y="119886"/>
                      </a:cubicBezTo>
                      <a:lnTo>
                        <a:pt x="73540" y="126458"/>
                      </a:lnTo>
                      <a:cubicBezTo>
                        <a:pt x="73540" y="126458"/>
                        <a:pt x="77154" y="119304"/>
                        <a:pt x="86592" y="113120"/>
                      </a:cubicBezTo>
                      <a:cubicBezTo>
                        <a:pt x="96020" y="106937"/>
                        <a:pt x="111262" y="101723"/>
                        <a:pt x="111262" y="101723"/>
                      </a:cubicBezTo>
                      <a:cubicBezTo>
                        <a:pt x="111262" y="101723"/>
                        <a:pt x="97989" y="110015"/>
                        <a:pt x="90021" y="116023"/>
                      </a:cubicBezTo>
                      <a:cubicBezTo>
                        <a:pt x="82063" y="122022"/>
                        <a:pt x="79419" y="125737"/>
                        <a:pt x="79419" y="125737"/>
                      </a:cubicBezTo>
                      <a:lnTo>
                        <a:pt x="103627" y="127069"/>
                      </a:lnTo>
                      <a:lnTo>
                        <a:pt x="135610" y="126736"/>
                      </a:lnTo>
                      <a:lnTo>
                        <a:pt x="104117" y="132189"/>
                      </a:lnTo>
                      <a:cubicBezTo>
                        <a:pt x="104117" y="132189"/>
                        <a:pt x="104312" y="136737"/>
                        <a:pt x="109238" y="141544"/>
                      </a:cubicBezTo>
                      <a:cubicBezTo>
                        <a:pt x="114165" y="146350"/>
                        <a:pt x="123834" y="151416"/>
                        <a:pt x="123834" y="151416"/>
                      </a:cubicBezTo>
                      <a:cubicBezTo>
                        <a:pt x="123834" y="151416"/>
                        <a:pt x="112668" y="148661"/>
                        <a:pt x="106326" y="143864"/>
                      </a:cubicBezTo>
                      <a:cubicBezTo>
                        <a:pt x="99986" y="139076"/>
                        <a:pt x="98460" y="132236"/>
                        <a:pt x="98460" y="132236"/>
                      </a:cubicBezTo>
                      <a:lnTo>
                        <a:pt x="79160" y="130877"/>
                      </a:lnTo>
                      <a:lnTo>
                        <a:pt x="68050" y="130738"/>
                      </a:lnTo>
                      <a:cubicBezTo>
                        <a:pt x="68050" y="130738"/>
                        <a:pt x="68244" y="137578"/>
                        <a:pt x="72912" y="146803"/>
                      </a:cubicBezTo>
                      <a:cubicBezTo>
                        <a:pt x="77580" y="156028"/>
                        <a:pt x="86712" y="167638"/>
                        <a:pt x="86712" y="167638"/>
                      </a:cubicBezTo>
                      <a:cubicBezTo>
                        <a:pt x="86712" y="167638"/>
                        <a:pt x="75638" y="160021"/>
                        <a:pt x="69454" y="150676"/>
                      </a:cubicBezTo>
                      <a:cubicBezTo>
                        <a:pt x="63262" y="141322"/>
                        <a:pt x="61958" y="130239"/>
                        <a:pt x="61958" y="130239"/>
                      </a:cubicBezTo>
                      <a:lnTo>
                        <a:pt x="43897" y="124490"/>
                      </a:lnTo>
                      <a:cubicBezTo>
                        <a:pt x="43897" y="124490"/>
                        <a:pt x="39053" y="128705"/>
                        <a:pt x="29680" y="134713"/>
                      </a:cubicBezTo>
                      <a:cubicBezTo>
                        <a:pt x="20308" y="140730"/>
                        <a:pt x="6397" y="148550"/>
                        <a:pt x="6397" y="148550"/>
                      </a:cubicBezTo>
                      <a:lnTo>
                        <a:pt x="1322" y="136737"/>
                      </a:lnTo>
                      <a:cubicBezTo>
                        <a:pt x="1322" y="136737"/>
                        <a:pt x="14984" y="133058"/>
                        <a:pt x="25188" y="128141"/>
                      </a:cubicBezTo>
                      <a:cubicBezTo>
                        <a:pt x="35393" y="123223"/>
                        <a:pt x="42131" y="117058"/>
                        <a:pt x="42131" y="117058"/>
                      </a:cubicBezTo>
                      <a:lnTo>
                        <a:pt x="41854" y="97897"/>
                      </a:lnTo>
                      <a:cubicBezTo>
                        <a:pt x="41854" y="97897"/>
                        <a:pt x="31335" y="99440"/>
                        <a:pt x="21306" y="94255"/>
                      </a:cubicBezTo>
                      <a:cubicBezTo>
                        <a:pt x="11277" y="89060"/>
                        <a:pt x="0" y="78809"/>
                        <a:pt x="0" y="78809"/>
                      </a:cubicBezTo>
                      <a:cubicBezTo>
                        <a:pt x="0" y="78809"/>
                        <a:pt x="12136" y="87054"/>
                        <a:pt x="22517" y="90132"/>
                      </a:cubicBezTo>
                      <a:cubicBezTo>
                        <a:pt x="32897" y="93201"/>
                        <a:pt x="42103" y="92091"/>
                        <a:pt x="42103" y="92091"/>
                      </a:cubicBezTo>
                      <a:lnTo>
                        <a:pt x="42621" y="61866"/>
                      </a:lnTo>
                      <a:cubicBezTo>
                        <a:pt x="42621" y="61866"/>
                        <a:pt x="37482" y="60424"/>
                        <a:pt x="34025" y="52059"/>
                      </a:cubicBezTo>
                      <a:cubicBezTo>
                        <a:pt x="30568" y="43693"/>
                        <a:pt x="28793" y="28414"/>
                        <a:pt x="28793" y="28414"/>
                      </a:cubicBezTo>
                      <a:cubicBezTo>
                        <a:pt x="28793" y="28414"/>
                        <a:pt x="33156" y="42446"/>
                        <a:pt x="36632" y="49517"/>
                      </a:cubicBezTo>
                      <a:cubicBezTo>
                        <a:pt x="40107" y="56597"/>
                        <a:pt x="42695" y="56726"/>
                        <a:pt x="42695" y="56726"/>
                      </a:cubicBezTo>
                      <a:lnTo>
                        <a:pt x="54286" y="0"/>
                      </a:lnTo>
                      <a:cubicBezTo>
                        <a:pt x="54286" y="0"/>
                        <a:pt x="49211" y="39386"/>
                        <a:pt x="47659" y="59379"/>
                      </a:cubicBezTo>
                      <a:cubicBezTo>
                        <a:pt x="46485" y="74474"/>
                        <a:pt x="46799" y="79964"/>
                        <a:pt x="46799" y="79964"/>
                      </a:cubicBezTo>
                      <a:cubicBezTo>
                        <a:pt x="46799" y="79964"/>
                        <a:pt x="51218" y="76849"/>
                        <a:pt x="56671" y="70185"/>
                      </a:cubicBezTo>
                      <a:cubicBezTo>
                        <a:pt x="62116" y="63530"/>
                        <a:pt x="67652" y="54018"/>
                        <a:pt x="67652" y="54018"/>
                      </a:cubicBezTo>
                      <a:cubicBezTo>
                        <a:pt x="67652" y="54018"/>
                        <a:pt x="63493" y="65674"/>
                        <a:pt x="58538" y="73716"/>
                      </a:cubicBezTo>
                      <a:cubicBezTo>
                        <a:pt x="53575" y="81748"/>
                        <a:pt x="47825" y="86185"/>
                        <a:pt x="47825" y="86185"/>
                      </a:cubicBezTo>
                      <a:lnTo>
                        <a:pt x="47585" y="112741"/>
                      </a:lnTo>
                      <a:cubicBezTo>
                        <a:pt x="47585" y="112741"/>
                        <a:pt x="56504" y="105605"/>
                        <a:pt x="63761" y="99311"/>
                      </a:cubicBezTo>
                      <a:cubicBezTo>
                        <a:pt x="71017" y="93025"/>
                        <a:pt x="77727" y="84679"/>
                        <a:pt x="77727" y="84679"/>
                      </a:cubicBezTo>
                      <a:cubicBezTo>
                        <a:pt x="77727" y="84679"/>
                        <a:pt x="77903" y="71830"/>
                        <a:pt x="81212" y="57216"/>
                      </a:cubicBezTo>
                      <a:cubicBezTo>
                        <a:pt x="84521" y="42603"/>
                        <a:pt x="90983" y="26233"/>
                        <a:pt x="90983" y="26233"/>
                      </a:cubicBezTo>
                      <a:cubicBezTo>
                        <a:pt x="90983" y="26233"/>
                        <a:pt x="86989" y="42483"/>
                        <a:pt x="84900" y="55664"/>
                      </a:cubicBezTo>
                      <a:cubicBezTo>
                        <a:pt x="82821" y="68845"/>
                        <a:pt x="82645" y="78957"/>
                        <a:pt x="82645" y="78957"/>
                      </a:cubicBezTo>
                      <a:cubicBezTo>
                        <a:pt x="82645" y="78957"/>
                        <a:pt x="87877" y="76239"/>
                        <a:pt x="100235" y="62273"/>
                      </a:cubicBezTo>
                      <a:cubicBezTo>
                        <a:pt x="116337" y="44072"/>
                        <a:pt x="146397" y="5361"/>
                        <a:pt x="146397"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11" name="Google Shape;1611;p4"/>
              <p:cNvGrpSpPr/>
              <p:nvPr/>
            </p:nvGrpSpPr>
            <p:grpSpPr>
              <a:xfrm>
                <a:off x="4578719" y="3556238"/>
                <a:ext cx="105577" cy="199670"/>
                <a:chOff x="4578719" y="3556238"/>
                <a:chExt cx="105577" cy="199670"/>
              </a:xfrm>
            </p:grpSpPr>
            <p:sp>
              <p:nvSpPr>
                <p:cNvPr id="1612" name="Google Shape;1612;p4"/>
                <p:cNvSpPr/>
                <p:nvPr/>
              </p:nvSpPr>
              <p:spPr>
                <a:xfrm>
                  <a:off x="4585739" y="3556238"/>
                  <a:ext cx="98557" cy="199670"/>
                </a:xfrm>
                <a:custGeom>
                  <a:avLst/>
                  <a:gdLst/>
                  <a:ahLst/>
                  <a:cxnLst/>
                  <a:rect l="l" t="t" r="r" b="b"/>
                  <a:pathLst>
                    <a:path w="98557" h="199670" extrusionOk="0">
                      <a:moveTo>
                        <a:pt x="11587" y="75375"/>
                      </a:moveTo>
                      <a:cubicBezTo>
                        <a:pt x="11587" y="75375"/>
                        <a:pt x="966" y="48218"/>
                        <a:pt x="2870" y="29075"/>
                      </a:cubicBezTo>
                      <a:cubicBezTo>
                        <a:pt x="5865" y="-1077"/>
                        <a:pt x="16846" y="5"/>
                        <a:pt x="16846" y="5"/>
                      </a:cubicBezTo>
                      <a:cubicBezTo>
                        <a:pt x="16846" y="5"/>
                        <a:pt x="14729" y="21588"/>
                        <a:pt x="26145" y="28484"/>
                      </a:cubicBezTo>
                      <a:cubicBezTo>
                        <a:pt x="32079" y="32070"/>
                        <a:pt x="39548" y="26238"/>
                        <a:pt x="39548" y="26238"/>
                      </a:cubicBezTo>
                      <a:cubicBezTo>
                        <a:pt x="39548" y="26238"/>
                        <a:pt x="46065" y="34991"/>
                        <a:pt x="52470" y="36923"/>
                      </a:cubicBezTo>
                      <a:cubicBezTo>
                        <a:pt x="58867" y="38855"/>
                        <a:pt x="65143" y="33974"/>
                        <a:pt x="65143" y="33974"/>
                      </a:cubicBezTo>
                      <a:cubicBezTo>
                        <a:pt x="65143" y="33974"/>
                        <a:pt x="66197" y="46055"/>
                        <a:pt x="64320" y="56445"/>
                      </a:cubicBezTo>
                      <a:cubicBezTo>
                        <a:pt x="62453" y="66844"/>
                        <a:pt x="57656" y="75560"/>
                        <a:pt x="57656" y="75560"/>
                      </a:cubicBezTo>
                      <a:cubicBezTo>
                        <a:pt x="57656" y="75560"/>
                        <a:pt x="62157" y="76669"/>
                        <a:pt x="66400" y="78583"/>
                      </a:cubicBezTo>
                      <a:cubicBezTo>
                        <a:pt x="70643" y="80496"/>
                        <a:pt x="74636" y="83204"/>
                        <a:pt x="74636" y="83204"/>
                      </a:cubicBezTo>
                      <a:cubicBezTo>
                        <a:pt x="74636" y="83204"/>
                        <a:pt x="74128" y="88852"/>
                        <a:pt x="72732" y="92947"/>
                      </a:cubicBezTo>
                      <a:cubicBezTo>
                        <a:pt x="71336" y="97051"/>
                        <a:pt x="69053" y="99602"/>
                        <a:pt x="69053" y="99602"/>
                      </a:cubicBezTo>
                      <a:cubicBezTo>
                        <a:pt x="69053" y="99602"/>
                        <a:pt x="78426" y="110223"/>
                        <a:pt x="85802" y="120529"/>
                      </a:cubicBezTo>
                      <a:cubicBezTo>
                        <a:pt x="93178" y="130836"/>
                        <a:pt x="98558" y="140809"/>
                        <a:pt x="98558" y="140809"/>
                      </a:cubicBezTo>
                      <a:cubicBezTo>
                        <a:pt x="98558" y="140809"/>
                        <a:pt x="90858" y="145690"/>
                        <a:pt x="83500" y="147206"/>
                      </a:cubicBezTo>
                      <a:cubicBezTo>
                        <a:pt x="76143" y="148712"/>
                        <a:pt x="69136" y="146873"/>
                        <a:pt x="69136" y="146873"/>
                      </a:cubicBezTo>
                      <a:cubicBezTo>
                        <a:pt x="69136" y="146873"/>
                        <a:pt x="71188" y="151827"/>
                        <a:pt x="72325" y="156504"/>
                      </a:cubicBezTo>
                      <a:cubicBezTo>
                        <a:pt x="73471" y="161182"/>
                        <a:pt x="73702" y="165581"/>
                        <a:pt x="73702" y="165581"/>
                      </a:cubicBezTo>
                      <a:cubicBezTo>
                        <a:pt x="73702" y="165581"/>
                        <a:pt x="67481" y="163289"/>
                        <a:pt x="61704" y="157919"/>
                      </a:cubicBezTo>
                      <a:cubicBezTo>
                        <a:pt x="55927" y="152539"/>
                        <a:pt x="50603" y="144072"/>
                        <a:pt x="50603" y="144072"/>
                      </a:cubicBezTo>
                      <a:cubicBezTo>
                        <a:pt x="50603" y="144072"/>
                        <a:pt x="55456" y="161496"/>
                        <a:pt x="57027" y="175398"/>
                      </a:cubicBezTo>
                      <a:cubicBezTo>
                        <a:pt x="58599" y="189290"/>
                        <a:pt x="56889" y="199671"/>
                        <a:pt x="56889" y="199671"/>
                      </a:cubicBezTo>
                      <a:cubicBezTo>
                        <a:pt x="56889" y="199671"/>
                        <a:pt x="50076" y="184188"/>
                        <a:pt x="43477" y="176109"/>
                      </a:cubicBezTo>
                      <a:cubicBezTo>
                        <a:pt x="36877" y="168022"/>
                        <a:pt x="30471" y="167328"/>
                        <a:pt x="30471" y="167328"/>
                      </a:cubicBezTo>
                      <a:cubicBezTo>
                        <a:pt x="30471" y="167328"/>
                        <a:pt x="29427" y="146595"/>
                        <a:pt x="13556" y="139913"/>
                      </a:cubicBezTo>
                      <a:cubicBezTo>
                        <a:pt x="7261" y="137260"/>
                        <a:pt x="5338" y="144544"/>
                        <a:pt x="5338" y="144544"/>
                      </a:cubicBezTo>
                      <a:cubicBezTo>
                        <a:pt x="5338" y="144544"/>
                        <a:pt x="-1123" y="127055"/>
                        <a:pt x="171" y="109428"/>
                      </a:cubicBezTo>
                      <a:cubicBezTo>
                        <a:pt x="1465" y="91801"/>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3" name="Google Shape;1613;p4"/>
                <p:cNvSpPr/>
                <p:nvPr/>
              </p:nvSpPr>
              <p:spPr>
                <a:xfrm>
                  <a:off x="4578719" y="3581163"/>
                  <a:ext cx="94411" cy="136884"/>
                </a:xfrm>
                <a:custGeom>
                  <a:avLst/>
                  <a:gdLst/>
                  <a:ahLst/>
                  <a:cxnLst/>
                  <a:rect l="l" t="t" r="r" b="b"/>
                  <a:pathLst>
                    <a:path w="94411" h="136884" extrusionOk="0">
                      <a:moveTo>
                        <a:pt x="94412" y="109682"/>
                      </a:moveTo>
                      <a:cubicBezTo>
                        <a:pt x="94412" y="109682"/>
                        <a:pt x="70333" y="98054"/>
                        <a:pt x="58890" y="88644"/>
                      </a:cubicBezTo>
                      <a:cubicBezTo>
                        <a:pt x="52512" y="83394"/>
                        <a:pt x="48417" y="79169"/>
                        <a:pt x="48417" y="79169"/>
                      </a:cubicBezTo>
                      <a:cubicBezTo>
                        <a:pt x="48417" y="79169"/>
                        <a:pt x="50072" y="83782"/>
                        <a:pt x="55322" y="94116"/>
                      </a:cubicBezTo>
                      <a:cubicBezTo>
                        <a:pt x="60572" y="104459"/>
                        <a:pt x="69427" y="120543"/>
                        <a:pt x="69427" y="120543"/>
                      </a:cubicBezTo>
                      <a:cubicBezTo>
                        <a:pt x="69427" y="120543"/>
                        <a:pt x="59999" y="107639"/>
                        <a:pt x="53907" y="96732"/>
                      </a:cubicBezTo>
                      <a:cubicBezTo>
                        <a:pt x="47816" y="85834"/>
                        <a:pt x="45061" y="76923"/>
                        <a:pt x="45061" y="76923"/>
                      </a:cubicBezTo>
                      <a:cubicBezTo>
                        <a:pt x="45061" y="76923"/>
                        <a:pt x="39294" y="72967"/>
                        <a:pt x="33997" y="67856"/>
                      </a:cubicBezTo>
                      <a:cubicBezTo>
                        <a:pt x="28710" y="62744"/>
                        <a:pt x="23894" y="56468"/>
                        <a:pt x="23894" y="56468"/>
                      </a:cubicBezTo>
                      <a:lnTo>
                        <a:pt x="30420" y="80824"/>
                      </a:lnTo>
                      <a:cubicBezTo>
                        <a:pt x="30420" y="80824"/>
                        <a:pt x="33960" y="81905"/>
                        <a:pt x="39220" y="88533"/>
                      </a:cubicBezTo>
                      <a:cubicBezTo>
                        <a:pt x="44470" y="95151"/>
                        <a:pt x="51439" y="107315"/>
                        <a:pt x="51439" y="107315"/>
                      </a:cubicBezTo>
                      <a:cubicBezTo>
                        <a:pt x="51439" y="107315"/>
                        <a:pt x="44174" y="97869"/>
                        <a:pt x="39488" y="92508"/>
                      </a:cubicBezTo>
                      <a:cubicBezTo>
                        <a:pt x="34801" y="87156"/>
                        <a:pt x="32694" y="85899"/>
                        <a:pt x="32694" y="85899"/>
                      </a:cubicBezTo>
                      <a:lnTo>
                        <a:pt x="40699" y="108138"/>
                      </a:lnTo>
                      <a:lnTo>
                        <a:pt x="51939" y="136885"/>
                      </a:lnTo>
                      <a:lnTo>
                        <a:pt x="39238" y="110144"/>
                      </a:lnTo>
                      <a:cubicBezTo>
                        <a:pt x="39238" y="110144"/>
                        <a:pt x="37852" y="111697"/>
                        <a:pt x="38037" y="117603"/>
                      </a:cubicBezTo>
                      <a:cubicBezTo>
                        <a:pt x="38221" y="123510"/>
                        <a:pt x="39968" y="133770"/>
                        <a:pt x="39968" y="133770"/>
                      </a:cubicBezTo>
                      <a:cubicBezTo>
                        <a:pt x="39968" y="133770"/>
                        <a:pt x="36955" y="122863"/>
                        <a:pt x="36280" y="115690"/>
                      </a:cubicBezTo>
                      <a:cubicBezTo>
                        <a:pt x="35606" y="108508"/>
                        <a:pt x="37251" y="105051"/>
                        <a:pt x="37251" y="105051"/>
                      </a:cubicBezTo>
                      <a:lnTo>
                        <a:pt x="30965" y="87239"/>
                      </a:lnTo>
                      <a:lnTo>
                        <a:pt x="27148" y="77173"/>
                      </a:lnTo>
                      <a:cubicBezTo>
                        <a:pt x="27148" y="77173"/>
                        <a:pt x="25031" y="79428"/>
                        <a:pt x="23709" y="86444"/>
                      </a:cubicBezTo>
                      <a:cubicBezTo>
                        <a:pt x="22397" y="93460"/>
                        <a:pt x="21870" y="105227"/>
                        <a:pt x="21870" y="105227"/>
                      </a:cubicBezTo>
                      <a:cubicBezTo>
                        <a:pt x="21870" y="105227"/>
                        <a:pt x="20446" y="92924"/>
                        <a:pt x="21269" y="84503"/>
                      </a:cubicBezTo>
                      <a:cubicBezTo>
                        <a:pt x="22101" y="76073"/>
                        <a:pt x="25179" y="71525"/>
                        <a:pt x="25179" y="71525"/>
                      </a:cubicBezTo>
                      <a:lnTo>
                        <a:pt x="20733" y="53491"/>
                      </a:lnTo>
                      <a:cubicBezTo>
                        <a:pt x="20733" y="53491"/>
                        <a:pt x="17701" y="50404"/>
                        <a:pt x="12516" y="43777"/>
                      </a:cubicBezTo>
                      <a:cubicBezTo>
                        <a:pt x="7339" y="37149"/>
                        <a:pt x="0" y="26981"/>
                        <a:pt x="0" y="26981"/>
                      </a:cubicBezTo>
                      <a:lnTo>
                        <a:pt x="2006" y="18819"/>
                      </a:lnTo>
                      <a:cubicBezTo>
                        <a:pt x="2006" y="18819"/>
                        <a:pt x="7931" y="30022"/>
                        <a:pt x="13052" y="37722"/>
                      </a:cubicBezTo>
                      <a:cubicBezTo>
                        <a:pt x="18172" y="45431"/>
                        <a:pt x="22489" y="49637"/>
                        <a:pt x="22489" y="49637"/>
                      </a:cubicBezTo>
                      <a:lnTo>
                        <a:pt x="28507" y="43555"/>
                      </a:lnTo>
                      <a:cubicBezTo>
                        <a:pt x="28507" y="43555"/>
                        <a:pt x="24347" y="34533"/>
                        <a:pt x="22517" y="23913"/>
                      </a:cubicBezTo>
                      <a:cubicBezTo>
                        <a:pt x="20677" y="13283"/>
                        <a:pt x="20021" y="0"/>
                        <a:pt x="20021" y="0"/>
                      </a:cubicBezTo>
                      <a:cubicBezTo>
                        <a:pt x="20021" y="0"/>
                        <a:pt x="21611" y="13449"/>
                        <a:pt x="24246" y="23746"/>
                      </a:cubicBezTo>
                      <a:cubicBezTo>
                        <a:pt x="26880" y="34052"/>
                        <a:pt x="30438" y="42011"/>
                        <a:pt x="30438" y="42011"/>
                      </a:cubicBezTo>
                      <a:lnTo>
                        <a:pt x="40264" y="33285"/>
                      </a:lnTo>
                      <a:cubicBezTo>
                        <a:pt x="40264" y="33285"/>
                        <a:pt x="38933" y="28211"/>
                        <a:pt x="40403" y="22545"/>
                      </a:cubicBezTo>
                      <a:cubicBezTo>
                        <a:pt x="41863" y="16878"/>
                        <a:pt x="46125" y="10630"/>
                        <a:pt x="46125" y="10630"/>
                      </a:cubicBezTo>
                      <a:cubicBezTo>
                        <a:pt x="46125" y="10630"/>
                        <a:pt x="43167" y="18829"/>
                        <a:pt x="42113" y="24116"/>
                      </a:cubicBezTo>
                      <a:cubicBezTo>
                        <a:pt x="41068" y="29403"/>
                        <a:pt x="41928" y="31779"/>
                        <a:pt x="41928" y="31779"/>
                      </a:cubicBezTo>
                      <a:lnTo>
                        <a:pt x="64057" y="24976"/>
                      </a:lnTo>
                      <a:cubicBezTo>
                        <a:pt x="64057" y="24976"/>
                        <a:pt x="49729" y="32389"/>
                        <a:pt x="42806" y="37066"/>
                      </a:cubicBezTo>
                      <a:cubicBezTo>
                        <a:pt x="37584" y="40597"/>
                        <a:pt x="35948" y="42556"/>
                        <a:pt x="35948" y="42556"/>
                      </a:cubicBezTo>
                      <a:cubicBezTo>
                        <a:pt x="35948" y="42556"/>
                        <a:pt x="38480" y="45597"/>
                        <a:pt x="42501" y="48481"/>
                      </a:cubicBezTo>
                      <a:cubicBezTo>
                        <a:pt x="46522" y="51365"/>
                        <a:pt x="51476" y="53473"/>
                        <a:pt x="51476" y="53473"/>
                      </a:cubicBezTo>
                      <a:cubicBezTo>
                        <a:pt x="51476" y="53473"/>
                        <a:pt x="46319" y="53260"/>
                        <a:pt x="42021" y="51236"/>
                      </a:cubicBezTo>
                      <a:cubicBezTo>
                        <a:pt x="37731" y="49212"/>
                        <a:pt x="34311" y="45366"/>
                        <a:pt x="34311" y="45366"/>
                      </a:cubicBezTo>
                      <a:lnTo>
                        <a:pt x="25761" y="53233"/>
                      </a:lnTo>
                      <a:cubicBezTo>
                        <a:pt x="25761" y="53233"/>
                        <a:pt x="31141" y="59111"/>
                        <a:pt x="35680" y="63742"/>
                      </a:cubicBezTo>
                      <a:cubicBezTo>
                        <a:pt x="40209" y="68373"/>
                        <a:pt x="45210" y="71886"/>
                        <a:pt x="45210" y="71886"/>
                      </a:cubicBezTo>
                      <a:cubicBezTo>
                        <a:pt x="45210" y="71886"/>
                        <a:pt x="49369" y="68133"/>
                        <a:pt x="55183" y="66672"/>
                      </a:cubicBezTo>
                      <a:cubicBezTo>
                        <a:pt x="60997" y="65212"/>
                        <a:pt x="68466" y="66053"/>
                        <a:pt x="68466" y="66053"/>
                      </a:cubicBezTo>
                      <a:cubicBezTo>
                        <a:pt x="68466" y="66053"/>
                        <a:pt x="61894" y="67393"/>
                        <a:pt x="56958" y="69529"/>
                      </a:cubicBezTo>
                      <a:cubicBezTo>
                        <a:pt x="52031" y="71654"/>
                        <a:pt x="48740" y="74575"/>
                        <a:pt x="48740" y="74575"/>
                      </a:cubicBezTo>
                      <a:cubicBezTo>
                        <a:pt x="48740" y="74575"/>
                        <a:pt x="51430" y="78467"/>
                        <a:pt x="60193" y="8536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14" name="Google Shape;1614;p4"/>
              <p:cNvGrpSpPr/>
              <p:nvPr/>
            </p:nvGrpSpPr>
            <p:grpSpPr>
              <a:xfrm>
                <a:off x="7612087" y="3694672"/>
                <a:ext cx="182791" cy="163930"/>
                <a:chOff x="7612087" y="3694672"/>
                <a:chExt cx="182791" cy="163930"/>
              </a:xfrm>
            </p:grpSpPr>
            <p:sp>
              <p:nvSpPr>
                <p:cNvPr id="1615" name="Google Shape;1615;p4"/>
                <p:cNvSpPr/>
                <p:nvPr/>
              </p:nvSpPr>
              <p:spPr>
                <a:xfrm>
                  <a:off x="7612087" y="3694672"/>
                  <a:ext cx="182791" cy="163930"/>
                </a:xfrm>
                <a:custGeom>
                  <a:avLst/>
                  <a:gdLst/>
                  <a:ahLst/>
                  <a:cxnLst/>
                  <a:rect l="l" t="t" r="r" b="b"/>
                  <a:pathLst>
                    <a:path w="182791" h="163930" extrusionOk="0">
                      <a:moveTo>
                        <a:pt x="125997" y="55876"/>
                      </a:moveTo>
                      <a:cubicBezTo>
                        <a:pt x="125997" y="55876"/>
                        <a:pt x="153985" y="58233"/>
                        <a:pt x="167693" y="73956"/>
                      </a:cubicBezTo>
                      <a:cubicBezTo>
                        <a:pt x="189276" y="98719"/>
                        <a:pt x="181383" y="114442"/>
                        <a:pt x="181383" y="114442"/>
                      </a:cubicBezTo>
                      <a:cubicBezTo>
                        <a:pt x="181383" y="114442"/>
                        <a:pt x="165919" y="96750"/>
                        <a:pt x="153200" y="109220"/>
                      </a:cubicBezTo>
                      <a:cubicBezTo>
                        <a:pt x="146600" y="115690"/>
                        <a:pt x="146350" y="130803"/>
                        <a:pt x="146350" y="130803"/>
                      </a:cubicBezTo>
                      <a:cubicBezTo>
                        <a:pt x="146350" y="130803"/>
                        <a:pt x="135342" y="134676"/>
                        <a:pt x="129731" y="142958"/>
                      </a:cubicBezTo>
                      <a:cubicBezTo>
                        <a:pt x="124111" y="151240"/>
                        <a:pt x="123889" y="163931"/>
                        <a:pt x="123889" y="163931"/>
                      </a:cubicBezTo>
                      <a:cubicBezTo>
                        <a:pt x="123889" y="163931"/>
                        <a:pt x="113786" y="157387"/>
                        <a:pt x="106881" y="147589"/>
                      </a:cubicBezTo>
                      <a:cubicBezTo>
                        <a:pt x="99977" y="137791"/>
                        <a:pt x="96270" y="124748"/>
                        <a:pt x="96270" y="124748"/>
                      </a:cubicBezTo>
                      <a:cubicBezTo>
                        <a:pt x="96270" y="124748"/>
                        <a:pt x="92508" y="130738"/>
                        <a:pt x="88293" y="135813"/>
                      </a:cubicBezTo>
                      <a:cubicBezTo>
                        <a:pt x="84078" y="140887"/>
                        <a:pt x="79410" y="145038"/>
                        <a:pt x="79410" y="145038"/>
                      </a:cubicBezTo>
                      <a:cubicBezTo>
                        <a:pt x="79410" y="145038"/>
                        <a:pt x="75325" y="140490"/>
                        <a:pt x="73023" y="135637"/>
                      </a:cubicBezTo>
                      <a:cubicBezTo>
                        <a:pt x="70721" y="130794"/>
                        <a:pt x="70204" y="125654"/>
                        <a:pt x="70204" y="125654"/>
                      </a:cubicBezTo>
                      <a:cubicBezTo>
                        <a:pt x="70204" y="125654"/>
                        <a:pt x="55895" y="132550"/>
                        <a:pt x="43130" y="136673"/>
                      </a:cubicBezTo>
                      <a:cubicBezTo>
                        <a:pt x="30365" y="140786"/>
                        <a:pt x="19125" y="142126"/>
                        <a:pt x="19125" y="142126"/>
                      </a:cubicBezTo>
                      <a:cubicBezTo>
                        <a:pt x="19125" y="142126"/>
                        <a:pt x="20271" y="127309"/>
                        <a:pt x="23811" y="115283"/>
                      </a:cubicBezTo>
                      <a:cubicBezTo>
                        <a:pt x="27361" y="103248"/>
                        <a:pt x="33295" y="93996"/>
                        <a:pt x="33295" y="93996"/>
                      </a:cubicBezTo>
                      <a:cubicBezTo>
                        <a:pt x="33295" y="93996"/>
                        <a:pt x="28118" y="93728"/>
                        <a:pt x="23737" y="92286"/>
                      </a:cubicBezTo>
                      <a:cubicBezTo>
                        <a:pt x="19356" y="90853"/>
                        <a:pt x="15779" y="88256"/>
                        <a:pt x="15779" y="88256"/>
                      </a:cubicBezTo>
                      <a:cubicBezTo>
                        <a:pt x="15779" y="88256"/>
                        <a:pt x="21556" y="80473"/>
                        <a:pt x="29459" y="75435"/>
                      </a:cubicBezTo>
                      <a:cubicBezTo>
                        <a:pt x="37353" y="70397"/>
                        <a:pt x="47372" y="68114"/>
                        <a:pt x="47372" y="68114"/>
                      </a:cubicBezTo>
                      <a:cubicBezTo>
                        <a:pt x="47372" y="68114"/>
                        <a:pt x="30679" y="63668"/>
                        <a:pt x="18829" y="56671"/>
                      </a:cubicBezTo>
                      <a:cubicBezTo>
                        <a:pt x="6988" y="49683"/>
                        <a:pt x="0" y="40135"/>
                        <a:pt x="0" y="40135"/>
                      </a:cubicBezTo>
                      <a:cubicBezTo>
                        <a:pt x="0" y="40135"/>
                        <a:pt x="16435" y="40347"/>
                        <a:pt x="26972" y="35901"/>
                      </a:cubicBezTo>
                      <a:cubicBezTo>
                        <a:pt x="37519" y="31446"/>
                        <a:pt x="42168" y="22323"/>
                        <a:pt x="42168" y="22323"/>
                      </a:cubicBezTo>
                      <a:cubicBezTo>
                        <a:pt x="42168" y="22323"/>
                        <a:pt x="59010" y="34700"/>
                        <a:pt x="74409" y="15418"/>
                      </a:cubicBezTo>
                      <a:cubicBezTo>
                        <a:pt x="80519" y="7774"/>
                        <a:pt x="76082" y="0"/>
                        <a:pt x="76082" y="0"/>
                      </a:cubicBezTo>
                      <a:cubicBezTo>
                        <a:pt x="76082" y="0"/>
                        <a:pt x="93867" y="2080"/>
                        <a:pt x="106770" y="15871"/>
                      </a:cubicBezTo>
                      <a:cubicBezTo>
                        <a:pt x="11968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6" name="Google Shape;1616;p4"/>
                <p:cNvSpPr/>
                <p:nvPr/>
              </p:nvSpPr>
              <p:spPr>
                <a:xfrm>
                  <a:off x="7643219" y="3718594"/>
                  <a:ext cx="133289" cy="117159"/>
                </a:xfrm>
                <a:custGeom>
                  <a:avLst/>
                  <a:gdLst/>
                  <a:ahLst/>
                  <a:cxnLst/>
                  <a:rect l="l" t="t" r="r" b="b"/>
                  <a:pathLst>
                    <a:path w="133289" h="117159" extrusionOk="0">
                      <a:moveTo>
                        <a:pt x="0" y="105661"/>
                      </a:moveTo>
                      <a:cubicBezTo>
                        <a:pt x="0" y="105661"/>
                        <a:pt x="24532" y="77413"/>
                        <a:pt x="39210" y="66608"/>
                      </a:cubicBezTo>
                      <a:cubicBezTo>
                        <a:pt x="47400" y="60572"/>
                        <a:pt x="53325" y="57281"/>
                        <a:pt x="53325" y="57281"/>
                      </a:cubicBezTo>
                      <a:cubicBezTo>
                        <a:pt x="53325" y="57281"/>
                        <a:pt x="48675" y="56662"/>
                        <a:pt x="37232" y="57577"/>
                      </a:cubicBezTo>
                      <a:cubicBezTo>
                        <a:pt x="25798" y="58483"/>
                        <a:pt x="7579" y="60923"/>
                        <a:pt x="7579" y="60923"/>
                      </a:cubicBezTo>
                      <a:cubicBezTo>
                        <a:pt x="7579" y="60923"/>
                        <a:pt x="23700" y="55488"/>
                        <a:pt x="36105" y="53695"/>
                      </a:cubicBezTo>
                      <a:cubicBezTo>
                        <a:pt x="48518" y="51911"/>
                        <a:pt x="57225" y="53778"/>
                        <a:pt x="57225" y="53778"/>
                      </a:cubicBezTo>
                      <a:cubicBezTo>
                        <a:pt x="57225" y="53778"/>
                        <a:pt x="64019" y="47788"/>
                        <a:pt x="71405" y="43305"/>
                      </a:cubicBezTo>
                      <a:cubicBezTo>
                        <a:pt x="78790" y="38813"/>
                        <a:pt x="86777" y="35818"/>
                        <a:pt x="86777" y="35818"/>
                      </a:cubicBezTo>
                      <a:lnTo>
                        <a:pt x="63594" y="29228"/>
                      </a:lnTo>
                      <a:cubicBezTo>
                        <a:pt x="63594" y="29228"/>
                        <a:pt x="60479" y="33794"/>
                        <a:pt x="51938" y="37214"/>
                      </a:cubicBezTo>
                      <a:cubicBezTo>
                        <a:pt x="43397" y="40625"/>
                        <a:pt x="29440" y="42889"/>
                        <a:pt x="29440" y="42889"/>
                      </a:cubicBezTo>
                      <a:cubicBezTo>
                        <a:pt x="29440" y="42889"/>
                        <a:pt x="41475" y="38360"/>
                        <a:pt x="48657" y="34940"/>
                      </a:cubicBezTo>
                      <a:cubicBezTo>
                        <a:pt x="55839" y="31529"/>
                        <a:pt x="58178" y="29218"/>
                        <a:pt x="58178" y="29218"/>
                      </a:cubicBezTo>
                      <a:lnTo>
                        <a:pt x="35698" y="26242"/>
                      </a:lnTo>
                      <a:lnTo>
                        <a:pt x="6064" y="23746"/>
                      </a:lnTo>
                      <a:lnTo>
                        <a:pt x="35078" y="22711"/>
                      </a:lnTo>
                      <a:cubicBezTo>
                        <a:pt x="35078" y="22711"/>
                        <a:pt x="34746" y="19587"/>
                        <a:pt x="30022" y="15890"/>
                      </a:cubicBezTo>
                      <a:cubicBezTo>
                        <a:pt x="25299" y="12192"/>
                        <a:pt x="16185" y="7912"/>
                        <a:pt x="16185" y="7912"/>
                      </a:cubicBezTo>
                      <a:cubicBezTo>
                        <a:pt x="16185" y="7912"/>
                        <a:pt x="26611" y="10741"/>
                        <a:pt x="32647" y="14549"/>
                      </a:cubicBezTo>
                      <a:cubicBezTo>
                        <a:pt x="38683" y="18367"/>
                        <a:pt x="40310" y="23155"/>
                        <a:pt x="40310" y="23155"/>
                      </a:cubicBezTo>
                      <a:lnTo>
                        <a:pt x="58242" y="25724"/>
                      </a:lnTo>
                      <a:lnTo>
                        <a:pt x="68539" y="26769"/>
                      </a:lnTo>
                      <a:cubicBezTo>
                        <a:pt x="68539" y="26769"/>
                        <a:pt x="68142" y="22082"/>
                        <a:pt x="63520" y="15390"/>
                      </a:cubicBezTo>
                      <a:cubicBezTo>
                        <a:pt x="58898" y="8707"/>
                        <a:pt x="50053" y="0"/>
                        <a:pt x="50053" y="0"/>
                      </a:cubicBezTo>
                      <a:cubicBezTo>
                        <a:pt x="50053" y="0"/>
                        <a:pt x="60563" y="6138"/>
                        <a:pt x="66598" y="13042"/>
                      </a:cubicBezTo>
                      <a:cubicBezTo>
                        <a:pt x="72634" y="19957"/>
                        <a:pt x="74205" y="27629"/>
                        <a:pt x="74205" y="27629"/>
                      </a:cubicBezTo>
                      <a:lnTo>
                        <a:pt x="91130" y="33091"/>
                      </a:lnTo>
                      <a:cubicBezTo>
                        <a:pt x="91130" y="33091"/>
                        <a:pt x="95475" y="30623"/>
                        <a:pt x="103969" y="27324"/>
                      </a:cubicBezTo>
                      <a:cubicBezTo>
                        <a:pt x="112464" y="24014"/>
                        <a:pt x="125109" y="19864"/>
                        <a:pt x="125109" y="19864"/>
                      </a:cubicBezTo>
                      <a:lnTo>
                        <a:pt x="130183" y="28359"/>
                      </a:lnTo>
                      <a:cubicBezTo>
                        <a:pt x="130183" y="28359"/>
                        <a:pt x="117649" y="29699"/>
                        <a:pt x="108351" y="32195"/>
                      </a:cubicBezTo>
                      <a:cubicBezTo>
                        <a:pt x="99052" y="34681"/>
                        <a:pt x="93006" y="38314"/>
                        <a:pt x="93006" y="38314"/>
                      </a:cubicBezTo>
                      <a:lnTo>
                        <a:pt x="93885" y="51412"/>
                      </a:lnTo>
                      <a:cubicBezTo>
                        <a:pt x="93885" y="51412"/>
                        <a:pt x="103581" y="51255"/>
                        <a:pt x="113046" y="55645"/>
                      </a:cubicBezTo>
                      <a:cubicBezTo>
                        <a:pt x="122511" y="60045"/>
                        <a:pt x="133289" y="68004"/>
                        <a:pt x="133289" y="68004"/>
                      </a:cubicBezTo>
                      <a:cubicBezTo>
                        <a:pt x="133289" y="68004"/>
                        <a:pt x="121781" y="61339"/>
                        <a:pt x="112057" y="58363"/>
                      </a:cubicBezTo>
                      <a:cubicBezTo>
                        <a:pt x="102333" y="55377"/>
                        <a:pt x="93838" y="55349"/>
                        <a:pt x="93838" y="55349"/>
                      </a:cubicBezTo>
                      <a:lnTo>
                        <a:pt x="94338" y="75935"/>
                      </a:lnTo>
                      <a:cubicBezTo>
                        <a:pt x="94338" y="75935"/>
                        <a:pt x="99153" y="77358"/>
                        <a:pt x="102629" y="83357"/>
                      </a:cubicBezTo>
                      <a:cubicBezTo>
                        <a:pt x="106105" y="89365"/>
                        <a:pt x="108239" y="99939"/>
                        <a:pt x="108239" y="99939"/>
                      </a:cubicBezTo>
                      <a:cubicBezTo>
                        <a:pt x="108239" y="99939"/>
                        <a:pt x="103748" y="89994"/>
                        <a:pt x="100299" y="84873"/>
                      </a:cubicBezTo>
                      <a:cubicBezTo>
                        <a:pt x="96843" y="79743"/>
                        <a:pt x="94448" y="79438"/>
                        <a:pt x="94448" y="79438"/>
                      </a:cubicBezTo>
                      <a:lnTo>
                        <a:pt x="85538" y="117160"/>
                      </a:lnTo>
                      <a:cubicBezTo>
                        <a:pt x="85538" y="117160"/>
                        <a:pt x="88958" y="90715"/>
                        <a:pt x="89753" y="77201"/>
                      </a:cubicBezTo>
                      <a:cubicBezTo>
                        <a:pt x="90354" y="66996"/>
                        <a:pt x="89882" y="63225"/>
                        <a:pt x="89882" y="63225"/>
                      </a:cubicBezTo>
                      <a:cubicBezTo>
                        <a:pt x="89882" y="63225"/>
                        <a:pt x="85889" y="64981"/>
                        <a:pt x="81055" y="69057"/>
                      </a:cubicBezTo>
                      <a:cubicBezTo>
                        <a:pt x="76221" y="73143"/>
                        <a:pt x="71396" y="79151"/>
                        <a:pt x="71396" y="79151"/>
                      </a:cubicBezTo>
                      <a:cubicBezTo>
                        <a:pt x="71396" y="79151"/>
                        <a:pt x="74880" y="71562"/>
                        <a:pt x="79215" y="66497"/>
                      </a:cubicBezTo>
                      <a:cubicBezTo>
                        <a:pt x="83551" y="61432"/>
                        <a:pt x="88736" y="58899"/>
                        <a:pt x="88736" y="58899"/>
                      </a:cubicBezTo>
                      <a:lnTo>
                        <a:pt x="88099" y="40791"/>
                      </a:lnTo>
                      <a:cubicBezTo>
                        <a:pt x="88099" y="40791"/>
                        <a:pt x="80066" y="44904"/>
                        <a:pt x="73540" y="48583"/>
                      </a:cubicBezTo>
                      <a:cubicBezTo>
                        <a:pt x="67014" y="52253"/>
                        <a:pt x="61071" y="57374"/>
                        <a:pt x="61071" y="57374"/>
                      </a:cubicBezTo>
                      <a:cubicBezTo>
                        <a:pt x="61071" y="57374"/>
                        <a:pt x="61329" y="66127"/>
                        <a:pt x="58732" y="75823"/>
                      </a:cubicBezTo>
                      <a:cubicBezTo>
                        <a:pt x="56135" y="85510"/>
                        <a:pt x="50681" y="96131"/>
                        <a:pt x="50681" y="96131"/>
                      </a:cubicBezTo>
                      <a:cubicBezTo>
                        <a:pt x="50681" y="96131"/>
                        <a:pt x="53861" y="85381"/>
                        <a:pt x="55358" y="76572"/>
                      </a:cubicBezTo>
                      <a:cubicBezTo>
                        <a:pt x="56865" y="67754"/>
                        <a:pt x="56699" y="60868"/>
                        <a:pt x="56699" y="60868"/>
                      </a:cubicBezTo>
                      <a:cubicBezTo>
                        <a:pt x="56699" y="60868"/>
                        <a:pt x="51938" y="62273"/>
                        <a:pt x="40938" y="70749"/>
                      </a:cubicBezTo>
                      <a:cubicBezTo>
                        <a:pt x="26611"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17" name="Google Shape;1617;p4"/>
              <p:cNvGrpSpPr/>
              <p:nvPr/>
            </p:nvGrpSpPr>
            <p:grpSpPr>
              <a:xfrm>
                <a:off x="6346920" y="3896806"/>
                <a:ext cx="182791" cy="163931"/>
                <a:chOff x="6346920" y="3896806"/>
                <a:chExt cx="182791" cy="163931"/>
              </a:xfrm>
            </p:grpSpPr>
            <p:sp>
              <p:nvSpPr>
                <p:cNvPr id="1618" name="Google Shape;1618;p4"/>
                <p:cNvSpPr/>
                <p:nvPr/>
              </p:nvSpPr>
              <p:spPr>
                <a:xfrm>
                  <a:off x="6346920" y="3896806"/>
                  <a:ext cx="182791" cy="163931"/>
                </a:xfrm>
                <a:custGeom>
                  <a:avLst/>
                  <a:gdLst/>
                  <a:ahLst/>
                  <a:cxnLst/>
                  <a:rect l="l" t="t" r="r" b="b"/>
                  <a:pathLst>
                    <a:path w="182791" h="163931" extrusionOk="0">
                      <a:moveTo>
                        <a:pt x="125996" y="55876"/>
                      </a:moveTo>
                      <a:cubicBezTo>
                        <a:pt x="125996" y="55876"/>
                        <a:pt x="153995" y="58233"/>
                        <a:pt x="167693" y="73956"/>
                      </a:cubicBezTo>
                      <a:cubicBezTo>
                        <a:pt x="189276" y="98719"/>
                        <a:pt x="181382" y="114442"/>
                        <a:pt x="181382" y="114442"/>
                      </a:cubicBezTo>
                      <a:cubicBezTo>
                        <a:pt x="181382" y="114442"/>
                        <a:pt x="165928" y="96750"/>
                        <a:pt x="153209" y="109220"/>
                      </a:cubicBezTo>
                      <a:cubicBezTo>
                        <a:pt x="146609" y="115690"/>
                        <a:pt x="146359" y="130803"/>
                        <a:pt x="146359" y="130803"/>
                      </a:cubicBezTo>
                      <a:cubicBezTo>
                        <a:pt x="146359" y="130803"/>
                        <a:pt x="135351" y="134676"/>
                        <a:pt x="129731" y="142958"/>
                      </a:cubicBezTo>
                      <a:cubicBezTo>
                        <a:pt x="124120" y="151240"/>
                        <a:pt x="123898" y="163931"/>
                        <a:pt x="123898" y="163931"/>
                      </a:cubicBezTo>
                      <a:cubicBezTo>
                        <a:pt x="123898" y="163931"/>
                        <a:pt x="113795" y="157387"/>
                        <a:pt x="106891" y="147589"/>
                      </a:cubicBezTo>
                      <a:cubicBezTo>
                        <a:pt x="99986" y="137791"/>
                        <a:pt x="96279" y="124748"/>
                        <a:pt x="96279" y="124748"/>
                      </a:cubicBezTo>
                      <a:cubicBezTo>
                        <a:pt x="96279" y="124748"/>
                        <a:pt x="92517" y="130738"/>
                        <a:pt x="88302" y="135813"/>
                      </a:cubicBezTo>
                      <a:cubicBezTo>
                        <a:pt x="84087" y="140887"/>
                        <a:pt x="79419" y="145038"/>
                        <a:pt x="79419" y="145038"/>
                      </a:cubicBezTo>
                      <a:cubicBezTo>
                        <a:pt x="79419" y="145038"/>
                        <a:pt x="75334" y="140490"/>
                        <a:pt x="73032" y="135637"/>
                      </a:cubicBezTo>
                      <a:cubicBezTo>
                        <a:pt x="70730" y="130794"/>
                        <a:pt x="70213" y="125655"/>
                        <a:pt x="70213" y="125655"/>
                      </a:cubicBezTo>
                      <a:cubicBezTo>
                        <a:pt x="70213" y="125655"/>
                        <a:pt x="55904" y="132550"/>
                        <a:pt x="43139" y="136673"/>
                      </a:cubicBezTo>
                      <a:cubicBezTo>
                        <a:pt x="30365" y="140786"/>
                        <a:pt x="19134" y="142126"/>
                        <a:pt x="19134" y="142126"/>
                      </a:cubicBezTo>
                      <a:cubicBezTo>
                        <a:pt x="19134" y="142126"/>
                        <a:pt x="20280" y="127318"/>
                        <a:pt x="23820" y="115283"/>
                      </a:cubicBezTo>
                      <a:cubicBezTo>
                        <a:pt x="27361" y="103249"/>
                        <a:pt x="33304" y="93996"/>
                        <a:pt x="33304" y="93996"/>
                      </a:cubicBezTo>
                      <a:cubicBezTo>
                        <a:pt x="33304" y="93996"/>
                        <a:pt x="28128" y="93728"/>
                        <a:pt x="23746" y="92286"/>
                      </a:cubicBezTo>
                      <a:cubicBezTo>
                        <a:pt x="19365" y="90853"/>
                        <a:pt x="15779" y="88256"/>
                        <a:pt x="15779" y="88256"/>
                      </a:cubicBezTo>
                      <a:cubicBezTo>
                        <a:pt x="15779" y="88256"/>
                        <a:pt x="21565" y="80473"/>
                        <a:pt x="29459" y="75435"/>
                      </a:cubicBezTo>
                      <a:cubicBezTo>
                        <a:pt x="37362" y="70398"/>
                        <a:pt x="47381" y="68115"/>
                        <a:pt x="47381" y="68115"/>
                      </a:cubicBezTo>
                      <a:cubicBezTo>
                        <a:pt x="47381" y="68115"/>
                        <a:pt x="30679" y="63668"/>
                        <a:pt x="18838" y="56671"/>
                      </a:cubicBezTo>
                      <a:cubicBezTo>
                        <a:pt x="6997" y="49683"/>
                        <a:pt x="0" y="40135"/>
                        <a:pt x="0" y="40135"/>
                      </a:cubicBezTo>
                      <a:cubicBezTo>
                        <a:pt x="0" y="40135"/>
                        <a:pt x="16444" y="40347"/>
                        <a:pt x="26981" y="35901"/>
                      </a:cubicBezTo>
                      <a:cubicBezTo>
                        <a:pt x="37528" y="31446"/>
                        <a:pt x="42177" y="22323"/>
                        <a:pt x="42177" y="22323"/>
                      </a:cubicBezTo>
                      <a:cubicBezTo>
                        <a:pt x="42177" y="22323"/>
                        <a:pt x="59019" y="34700"/>
                        <a:pt x="74419" y="15418"/>
                      </a:cubicBezTo>
                      <a:cubicBezTo>
                        <a:pt x="80519" y="7774"/>
                        <a:pt x="76091" y="0"/>
                        <a:pt x="76091" y="0"/>
                      </a:cubicBezTo>
                      <a:cubicBezTo>
                        <a:pt x="76091" y="0"/>
                        <a:pt x="93867" y="2080"/>
                        <a:pt x="106779" y="15871"/>
                      </a:cubicBezTo>
                      <a:cubicBezTo>
                        <a:pt x="119692"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9" name="Google Shape;1619;p4"/>
                <p:cNvSpPr/>
                <p:nvPr/>
              </p:nvSpPr>
              <p:spPr>
                <a:xfrm>
                  <a:off x="6378061" y="3920728"/>
                  <a:ext cx="133289" cy="117159"/>
                </a:xfrm>
                <a:custGeom>
                  <a:avLst/>
                  <a:gdLst/>
                  <a:ahLst/>
                  <a:cxnLst/>
                  <a:rect l="l" t="t" r="r" b="b"/>
                  <a:pathLst>
                    <a:path w="133289" h="117159" extrusionOk="0">
                      <a:moveTo>
                        <a:pt x="0" y="105661"/>
                      </a:moveTo>
                      <a:cubicBezTo>
                        <a:pt x="0" y="105661"/>
                        <a:pt x="24523" y="77413"/>
                        <a:pt x="39210" y="66608"/>
                      </a:cubicBezTo>
                      <a:cubicBezTo>
                        <a:pt x="47400" y="60572"/>
                        <a:pt x="53325" y="57281"/>
                        <a:pt x="53325" y="57281"/>
                      </a:cubicBezTo>
                      <a:cubicBezTo>
                        <a:pt x="53325" y="57281"/>
                        <a:pt x="48675" y="56662"/>
                        <a:pt x="37232" y="57577"/>
                      </a:cubicBezTo>
                      <a:cubicBezTo>
                        <a:pt x="25798" y="58483"/>
                        <a:pt x="7580" y="60923"/>
                        <a:pt x="7580" y="60923"/>
                      </a:cubicBezTo>
                      <a:cubicBezTo>
                        <a:pt x="7580" y="60923"/>
                        <a:pt x="23691" y="55488"/>
                        <a:pt x="36105" y="53695"/>
                      </a:cubicBezTo>
                      <a:cubicBezTo>
                        <a:pt x="48518" y="51911"/>
                        <a:pt x="57225" y="53778"/>
                        <a:pt x="57225" y="53778"/>
                      </a:cubicBezTo>
                      <a:cubicBezTo>
                        <a:pt x="57225" y="53778"/>
                        <a:pt x="64019" y="47797"/>
                        <a:pt x="71405" y="43305"/>
                      </a:cubicBezTo>
                      <a:cubicBezTo>
                        <a:pt x="78790" y="38813"/>
                        <a:pt x="86777" y="35818"/>
                        <a:pt x="86777" y="35818"/>
                      </a:cubicBezTo>
                      <a:lnTo>
                        <a:pt x="63594" y="29227"/>
                      </a:lnTo>
                      <a:cubicBezTo>
                        <a:pt x="63594" y="29227"/>
                        <a:pt x="60470" y="33794"/>
                        <a:pt x="51938" y="37214"/>
                      </a:cubicBezTo>
                      <a:cubicBezTo>
                        <a:pt x="43398" y="40634"/>
                        <a:pt x="29431" y="42889"/>
                        <a:pt x="29431" y="42889"/>
                      </a:cubicBezTo>
                      <a:cubicBezTo>
                        <a:pt x="29431" y="42889"/>
                        <a:pt x="41475" y="38360"/>
                        <a:pt x="48657" y="34940"/>
                      </a:cubicBezTo>
                      <a:cubicBezTo>
                        <a:pt x="55839" y="31529"/>
                        <a:pt x="58168" y="29218"/>
                        <a:pt x="58168" y="29218"/>
                      </a:cubicBezTo>
                      <a:lnTo>
                        <a:pt x="35688" y="26242"/>
                      </a:lnTo>
                      <a:lnTo>
                        <a:pt x="6064" y="23756"/>
                      </a:lnTo>
                      <a:lnTo>
                        <a:pt x="35069" y="22711"/>
                      </a:lnTo>
                      <a:cubicBezTo>
                        <a:pt x="35069" y="22711"/>
                        <a:pt x="34746" y="19587"/>
                        <a:pt x="30022" y="15889"/>
                      </a:cubicBezTo>
                      <a:cubicBezTo>
                        <a:pt x="25299" y="12192"/>
                        <a:pt x="16176" y="7912"/>
                        <a:pt x="16176" y="7912"/>
                      </a:cubicBezTo>
                      <a:cubicBezTo>
                        <a:pt x="16176" y="7912"/>
                        <a:pt x="26611" y="10741"/>
                        <a:pt x="32647" y="14549"/>
                      </a:cubicBezTo>
                      <a:cubicBezTo>
                        <a:pt x="38683" y="18367"/>
                        <a:pt x="40310" y="23155"/>
                        <a:pt x="40310" y="23155"/>
                      </a:cubicBezTo>
                      <a:lnTo>
                        <a:pt x="58242" y="25724"/>
                      </a:lnTo>
                      <a:lnTo>
                        <a:pt x="68539" y="26769"/>
                      </a:lnTo>
                      <a:cubicBezTo>
                        <a:pt x="68539" y="26769"/>
                        <a:pt x="68142" y="22082"/>
                        <a:pt x="63511" y="15390"/>
                      </a:cubicBezTo>
                      <a:cubicBezTo>
                        <a:pt x="58889" y="8707"/>
                        <a:pt x="50053" y="0"/>
                        <a:pt x="50053" y="0"/>
                      </a:cubicBezTo>
                      <a:cubicBezTo>
                        <a:pt x="50053" y="0"/>
                        <a:pt x="60563" y="6138"/>
                        <a:pt x="66598" y="13042"/>
                      </a:cubicBezTo>
                      <a:cubicBezTo>
                        <a:pt x="72634" y="19956"/>
                        <a:pt x="74206" y="27629"/>
                        <a:pt x="74206" y="27629"/>
                      </a:cubicBezTo>
                      <a:lnTo>
                        <a:pt x="91130" y="33091"/>
                      </a:lnTo>
                      <a:cubicBezTo>
                        <a:pt x="91130" y="33091"/>
                        <a:pt x="95475" y="30623"/>
                        <a:pt x="103969" y="27323"/>
                      </a:cubicBezTo>
                      <a:cubicBezTo>
                        <a:pt x="112464" y="24014"/>
                        <a:pt x="125100" y="19864"/>
                        <a:pt x="125100" y="19864"/>
                      </a:cubicBezTo>
                      <a:lnTo>
                        <a:pt x="130183" y="28359"/>
                      </a:lnTo>
                      <a:cubicBezTo>
                        <a:pt x="130183" y="28359"/>
                        <a:pt x="117640" y="29699"/>
                        <a:pt x="108351" y="32195"/>
                      </a:cubicBezTo>
                      <a:cubicBezTo>
                        <a:pt x="99052" y="34681"/>
                        <a:pt x="93007" y="38314"/>
                        <a:pt x="93007" y="38314"/>
                      </a:cubicBezTo>
                      <a:lnTo>
                        <a:pt x="93876" y="51412"/>
                      </a:lnTo>
                      <a:cubicBezTo>
                        <a:pt x="93876" y="51412"/>
                        <a:pt x="103581" y="51255"/>
                        <a:pt x="113046" y="55654"/>
                      </a:cubicBezTo>
                      <a:cubicBezTo>
                        <a:pt x="122502" y="60045"/>
                        <a:pt x="133289" y="68003"/>
                        <a:pt x="133289" y="68003"/>
                      </a:cubicBezTo>
                      <a:cubicBezTo>
                        <a:pt x="133289" y="68003"/>
                        <a:pt x="121781" y="61339"/>
                        <a:pt x="112057" y="58363"/>
                      </a:cubicBezTo>
                      <a:cubicBezTo>
                        <a:pt x="102333" y="55377"/>
                        <a:pt x="93838" y="55349"/>
                        <a:pt x="93838" y="55349"/>
                      </a:cubicBezTo>
                      <a:lnTo>
                        <a:pt x="94338" y="75934"/>
                      </a:lnTo>
                      <a:cubicBezTo>
                        <a:pt x="94338" y="75934"/>
                        <a:pt x="99153" y="77358"/>
                        <a:pt x="102620" y="83357"/>
                      </a:cubicBezTo>
                      <a:cubicBezTo>
                        <a:pt x="106095" y="89365"/>
                        <a:pt x="108239" y="99939"/>
                        <a:pt x="108239" y="99939"/>
                      </a:cubicBezTo>
                      <a:cubicBezTo>
                        <a:pt x="108239" y="99939"/>
                        <a:pt x="103738" y="89993"/>
                        <a:pt x="100290" y="84873"/>
                      </a:cubicBezTo>
                      <a:cubicBezTo>
                        <a:pt x="96843" y="79743"/>
                        <a:pt x="94439" y="79437"/>
                        <a:pt x="94439" y="79437"/>
                      </a:cubicBezTo>
                      <a:lnTo>
                        <a:pt x="85538" y="117160"/>
                      </a:lnTo>
                      <a:cubicBezTo>
                        <a:pt x="85538" y="117160"/>
                        <a:pt x="88958" y="90714"/>
                        <a:pt x="89753" y="77201"/>
                      </a:cubicBezTo>
                      <a:cubicBezTo>
                        <a:pt x="90354" y="66996"/>
                        <a:pt x="89882" y="63225"/>
                        <a:pt x="89882" y="63225"/>
                      </a:cubicBezTo>
                      <a:cubicBezTo>
                        <a:pt x="89882" y="63225"/>
                        <a:pt x="85880" y="64981"/>
                        <a:pt x="81055" y="69057"/>
                      </a:cubicBezTo>
                      <a:cubicBezTo>
                        <a:pt x="76221" y="73143"/>
                        <a:pt x="71396" y="79160"/>
                        <a:pt x="71396" y="79160"/>
                      </a:cubicBezTo>
                      <a:cubicBezTo>
                        <a:pt x="71396" y="79160"/>
                        <a:pt x="74871" y="71562"/>
                        <a:pt x="79206" y="66497"/>
                      </a:cubicBezTo>
                      <a:cubicBezTo>
                        <a:pt x="83541" y="61431"/>
                        <a:pt x="88736" y="58899"/>
                        <a:pt x="88736" y="58899"/>
                      </a:cubicBezTo>
                      <a:lnTo>
                        <a:pt x="88099" y="40800"/>
                      </a:lnTo>
                      <a:cubicBezTo>
                        <a:pt x="88099" y="40800"/>
                        <a:pt x="80057" y="44904"/>
                        <a:pt x="73540" y="48583"/>
                      </a:cubicBezTo>
                      <a:cubicBezTo>
                        <a:pt x="67014" y="52253"/>
                        <a:pt x="61061" y="57374"/>
                        <a:pt x="61061" y="57374"/>
                      </a:cubicBezTo>
                      <a:cubicBezTo>
                        <a:pt x="61061" y="57374"/>
                        <a:pt x="61330" y="66127"/>
                        <a:pt x="58732" y="75823"/>
                      </a:cubicBezTo>
                      <a:cubicBezTo>
                        <a:pt x="56135" y="85510"/>
                        <a:pt x="50681" y="96131"/>
                        <a:pt x="50681" y="96131"/>
                      </a:cubicBezTo>
                      <a:cubicBezTo>
                        <a:pt x="50681" y="96131"/>
                        <a:pt x="53852" y="85390"/>
                        <a:pt x="55359" y="76572"/>
                      </a:cubicBezTo>
                      <a:cubicBezTo>
                        <a:pt x="56865" y="67754"/>
                        <a:pt x="56699" y="60867"/>
                        <a:pt x="56699" y="60867"/>
                      </a:cubicBezTo>
                      <a:cubicBezTo>
                        <a:pt x="56699" y="60867"/>
                        <a:pt x="51938" y="62273"/>
                        <a:pt x="40938" y="70749"/>
                      </a:cubicBezTo>
                      <a:cubicBezTo>
                        <a:pt x="26611" y="81804"/>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20" name="Google Shape;1620;p4"/>
              <p:cNvGrpSpPr/>
              <p:nvPr/>
            </p:nvGrpSpPr>
            <p:grpSpPr>
              <a:xfrm>
                <a:off x="5315832" y="4084464"/>
                <a:ext cx="176945" cy="183095"/>
                <a:chOff x="5315832" y="4084464"/>
                <a:chExt cx="176945" cy="183095"/>
              </a:xfrm>
            </p:grpSpPr>
            <p:sp>
              <p:nvSpPr>
                <p:cNvPr id="1621" name="Google Shape;1621;p4"/>
                <p:cNvSpPr/>
                <p:nvPr/>
              </p:nvSpPr>
              <p:spPr>
                <a:xfrm>
                  <a:off x="5315832" y="4084464"/>
                  <a:ext cx="176945" cy="183095"/>
                </a:xfrm>
                <a:custGeom>
                  <a:avLst/>
                  <a:gdLst/>
                  <a:ahLst/>
                  <a:cxnLst/>
                  <a:rect l="l" t="t" r="r" b="b"/>
                  <a:pathLst>
                    <a:path w="176945" h="183095" extrusionOk="0">
                      <a:moveTo>
                        <a:pt x="112584" y="129675"/>
                      </a:moveTo>
                      <a:cubicBezTo>
                        <a:pt x="112584" y="129675"/>
                        <a:pt x="106752" y="158626"/>
                        <a:pt x="88690" y="171049"/>
                      </a:cubicBezTo>
                      <a:cubicBezTo>
                        <a:pt x="60230" y="190607"/>
                        <a:pt x="44766" y="180468"/>
                        <a:pt x="44766" y="180468"/>
                      </a:cubicBezTo>
                      <a:cubicBezTo>
                        <a:pt x="44766" y="180468"/>
                        <a:pt x="65092" y="166455"/>
                        <a:pt x="53602" y="151675"/>
                      </a:cubicBezTo>
                      <a:cubicBezTo>
                        <a:pt x="47640" y="144003"/>
                        <a:pt x="31899" y="141923"/>
                        <a:pt x="31899" y="141923"/>
                      </a:cubicBezTo>
                      <a:cubicBezTo>
                        <a:pt x="31899" y="141923"/>
                        <a:pt x="29172" y="129953"/>
                        <a:pt x="21195" y="123094"/>
                      </a:cubicBezTo>
                      <a:cubicBezTo>
                        <a:pt x="13228" y="116235"/>
                        <a:pt x="0" y="114479"/>
                        <a:pt x="0" y="114479"/>
                      </a:cubicBezTo>
                      <a:cubicBezTo>
                        <a:pt x="0" y="114479"/>
                        <a:pt x="8051" y="104718"/>
                        <a:pt x="19106" y="98682"/>
                      </a:cubicBezTo>
                      <a:cubicBezTo>
                        <a:pt x="30171" y="92656"/>
                        <a:pt x="44248" y="90354"/>
                        <a:pt x="44248" y="90354"/>
                      </a:cubicBezTo>
                      <a:cubicBezTo>
                        <a:pt x="44248" y="90354"/>
                        <a:pt x="38443" y="85705"/>
                        <a:pt x="33646" y="80695"/>
                      </a:cubicBezTo>
                      <a:cubicBezTo>
                        <a:pt x="28858" y="75685"/>
                        <a:pt x="25077" y="70296"/>
                        <a:pt x="25077" y="70296"/>
                      </a:cubicBezTo>
                      <a:cubicBezTo>
                        <a:pt x="25077" y="70296"/>
                        <a:pt x="30328" y="66589"/>
                        <a:pt x="35661" y="64768"/>
                      </a:cubicBezTo>
                      <a:cubicBezTo>
                        <a:pt x="41004" y="62947"/>
                        <a:pt x="46430" y="63021"/>
                        <a:pt x="46430" y="63021"/>
                      </a:cubicBezTo>
                      <a:cubicBezTo>
                        <a:pt x="46430" y="63021"/>
                        <a:pt x="40948" y="47252"/>
                        <a:pt x="38185" y="33424"/>
                      </a:cubicBezTo>
                      <a:cubicBezTo>
                        <a:pt x="35421" y="19596"/>
                        <a:pt x="35375" y="7700"/>
                        <a:pt x="35375" y="7700"/>
                      </a:cubicBezTo>
                      <a:cubicBezTo>
                        <a:pt x="35375" y="7700"/>
                        <a:pt x="50709" y="10676"/>
                        <a:pt x="62855" y="15825"/>
                      </a:cubicBezTo>
                      <a:cubicBezTo>
                        <a:pt x="74992" y="20973"/>
                        <a:pt x="83939" y="28294"/>
                        <a:pt x="83939" y="28294"/>
                      </a:cubicBezTo>
                      <a:cubicBezTo>
                        <a:pt x="83939" y="28294"/>
                        <a:pt x="84845" y="22914"/>
                        <a:pt x="86869" y="18515"/>
                      </a:cubicBezTo>
                      <a:cubicBezTo>
                        <a:pt x="88893" y="14115"/>
                        <a:pt x="92036" y="10685"/>
                        <a:pt x="92036" y="10685"/>
                      </a:cubicBezTo>
                      <a:cubicBezTo>
                        <a:pt x="92036" y="10685"/>
                        <a:pt x="99477" y="17655"/>
                        <a:pt x="103785" y="26510"/>
                      </a:cubicBezTo>
                      <a:cubicBezTo>
                        <a:pt x="108092" y="35365"/>
                        <a:pt x="109266" y="46106"/>
                        <a:pt x="109266" y="46106"/>
                      </a:cubicBezTo>
                      <a:cubicBezTo>
                        <a:pt x="109266" y="46106"/>
                        <a:pt x="115921" y="29200"/>
                        <a:pt x="124647" y="17673"/>
                      </a:cubicBezTo>
                      <a:cubicBezTo>
                        <a:pt x="133382" y="6147"/>
                        <a:pt x="144187" y="0"/>
                        <a:pt x="144187" y="0"/>
                      </a:cubicBezTo>
                      <a:cubicBezTo>
                        <a:pt x="144187" y="0"/>
                        <a:pt x="141988" y="17137"/>
                        <a:pt x="145370" y="28682"/>
                      </a:cubicBezTo>
                      <a:cubicBezTo>
                        <a:pt x="148754" y="40227"/>
                        <a:pt x="157710" y="46180"/>
                        <a:pt x="157710" y="46180"/>
                      </a:cubicBezTo>
                      <a:cubicBezTo>
                        <a:pt x="157710" y="46180"/>
                        <a:pt x="142764" y="62282"/>
                        <a:pt x="161047" y="80685"/>
                      </a:cubicBezTo>
                      <a:cubicBezTo>
                        <a:pt x="168285" y="87978"/>
                        <a:pt x="176946" y="84281"/>
                        <a:pt x="176946" y="84281"/>
                      </a:cubicBezTo>
                      <a:cubicBezTo>
                        <a:pt x="176946" y="84281"/>
                        <a:pt x="172629" y="102601"/>
                        <a:pt x="156675" y="114424"/>
                      </a:cubicBezTo>
                      <a:cubicBezTo>
                        <a:pt x="140721" y="126246"/>
                        <a:pt x="112584" y="129675"/>
                        <a:pt x="112584"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2" name="Google Shape;1622;p4"/>
                <p:cNvSpPr/>
                <p:nvPr/>
              </p:nvSpPr>
              <p:spPr>
                <a:xfrm>
                  <a:off x="5340567" y="4106214"/>
                  <a:ext cx="126615" cy="145250"/>
                </a:xfrm>
                <a:custGeom>
                  <a:avLst/>
                  <a:gdLst/>
                  <a:ahLst/>
                  <a:cxnLst/>
                  <a:rect l="l" t="t" r="r" b="b"/>
                  <a:pathLst>
                    <a:path w="126615" h="145250" extrusionOk="0">
                      <a:moveTo>
                        <a:pt x="22304" y="0"/>
                      </a:moveTo>
                      <a:cubicBezTo>
                        <a:pt x="22304" y="0"/>
                        <a:pt x="48842" y="29015"/>
                        <a:pt x="58362" y="45644"/>
                      </a:cubicBezTo>
                      <a:cubicBezTo>
                        <a:pt x="63677" y="54924"/>
                        <a:pt x="66404" y="61505"/>
                        <a:pt x="66404" y="61505"/>
                      </a:cubicBezTo>
                      <a:cubicBezTo>
                        <a:pt x="66404" y="61505"/>
                        <a:pt x="67606" y="56726"/>
                        <a:pt x="68031" y="44673"/>
                      </a:cubicBezTo>
                      <a:cubicBezTo>
                        <a:pt x="68456" y="32620"/>
                        <a:pt x="68096" y="13301"/>
                        <a:pt x="68096" y="13301"/>
                      </a:cubicBezTo>
                      <a:cubicBezTo>
                        <a:pt x="68096" y="13301"/>
                        <a:pt x="71849" y="30780"/>
                        <a:pt x="72218" y="43961"/>
                      </a:cubicBezTo>
                      <a:cubicBezTo>
                        <a:pt x="72588" y="57133"/>
                        <a:pt x="69593" y="66007"/>
                        <a:pt x="69593" y="66007"/>
                      </a:cubicBezTo>
                      <a:cubicBezTo>
                        <a:pt x="69593" y="66007"/>
                        <a:pt x="75019" y="73817"/>
                        <a:pt x="78818" y="82072"/>
                      </a:cubicBezTo>
                      <a:cubicBezTo>
                        <a:pt x="82617" y="90326"/>
                        <a:pt x="84789" y="99024"/>
                        <a:pt x="84789" y="99024"/>
                      </a:cubicBezTo>
                      <a:lnTo>
                        <a:pt x="94467" y="75611"/>
                      </a:lnTo>
                      <a:cubicBezTo>
                        <a:pt x="94467" y="75611"/>
                        <a:pt x="90068" y="71802"/>
                        <a:pt x="87525" y="62476"/>
                      </a:cubicBezTo>
                      <a:cubicBezTo>
                        <a:pt x="84983" y="53140"/>
                        <a:pt x="84308" y="38295"/>
                        <a:pt x="84308" y="38295"/>
                      </a:cubicBezTo>
                      <a:cubicBezTo>
                        <a:pt x="84308" y="38295"/>
                        <a:pt x="87581" y="51411"/>
                        <a:pt x="90289" y="59324"/>
                      </a:cubicBezTo>
                      <a:cubicBezTo>
                        <a:pt x="92997" y="67236"/>
                        <a:pt x="95124" y="69944"/>
                        <a:pt x="95124" y="69944"/>
                      </a:cubicBezTo>
                      <a:lnTo>
                        <a:pt x="100937" y="46827"/>
                      </a:lnTo>
                      <a:lnTo>
                        <a:pt x="107103" y="16194"/>
                      </a:lnTo>
                      <a:lnTo>
                        <a:pt x="104699" y="46614"/>
                      </a:lnTo>
                      <a:cubicBezTo>
                        <a:pt x="104699" y="46614"/>
                        <a:pt x="107999" y="46642"/>
                        <a:pt x="112427" y="42159"/>
                      </a:cubicBezTo>
                      <a:cubicBezTo>
                        <a:pt x="116854" y="37667"/>
                        <a:pt x="122428" y="28664"/>
                        <a:pt x="122428" y="28664"/>
                      </a:cubicBezTo>
                      <a:cubicBezTo>
                        <a:pt x="122428" y="28664"/>
                        <a:pt x="118213" y="39219"/>
                        <a:pt x="113508" y="45061"/>
                      </a:cubicBezTo>
                      <a:cubicBezTo>
                        <a:pt x="108804" y="50903"/>
                        <a:pt x="103600" y="52031"/>
                        <a:pt x="103600" y="52031"/>
                      </a:cubicBezTo>
                      <a:lnTo>
                        <a:pt x="98756" y="70434"/>
                      </a:lnTo>
                      <a:lnTo>
                        <a:pt x="96436" y="81074"/>
                      </a:lnTo>
                      <a:cubicBezTo>
                        <a:pt x="96436" y="81074"/>
                        <a:pt x="101372" y="81212"/>
                        <a:pt x="108915" y="77191"/>
                      </a:cubicBezTo>
                      <a:cubicBezTo>
                        <a:pt x="116457" y="73170"/>
                        <a:pt x="126616" y="64981"/>
                        <a:pt x="126616" y="64981"/>
                      </a:cubicBezTo>
                      <a:cubicBezTo>
                        <a:pt x="126616" y="64981"/>
                        <a:pt x="118934" y="75223"/>
                        <a:pt x="110994" y="80694"/>
                      </a:cubicBezTo>
                      <a:cubicBezTo>
                        <a:pt x="103054" y="86167"/>
                        <a:pt x="94855" y="86878"/>
                        <a:pt x="94855" y="86878"/>
                      </a:cubicBezTo>
                      <a:lnTo>
                        <a:pt x="87119" y="103895"/>
                      </a:lnTo>
                      <a:cubicBezTo>
                        <a:pt x="87119" y="103895"/>
                        <a:pt x="89161" y="108739"/>
                        <a:pt x="91592" y="118001"/>
                      </a:cubicBezTo>
                      <a:cubicBezTo>
                        <a:pt x="94023" y="127272"/>
                        <a:pt x="96834" y="140970"/>
                        <a:pt x="96834" y="140970"/>
                      </a:cubicBezTo>
                      <a:lnTo>
                        <a:pt x="87350" y="145250"/>
                      </a:lnTo>
                      <a:cubicBezTo>
                        <a:pt x="87350" y="145250"/>
                        <a:pt x="87461" y="131995"/>
                        <a:pt x="85982" y="121985"/>
                      </a:cubicBezTo>
                      <a:cubicBezTo>
                        <a:pt x="84503" y="111983"/>
                        <a:pt x="81434" y="105226"/>
                        <a:pt x="81434" y="105226"/>
                      </a:cubicBezTo>
                      <a:lnTo>
                        <a:pt x="67643" y="104561"/>
                      </a:lnTo>
                      <a:cubicBezTo>
                        <a:pt x="67643" y="104561"/>
                        <a:pt x="66644" y="114719"/>
                        <a:pt x="60913" y="124064"/>
                      </a:cubicBezTo>
                      <a:cubicBezTo>
                        <a:pt x="55183" y="133419"/>
                        <a:pt x="45579" y="143716"/>
                        <a:pt x="45579" y="143716"/>
                      </a:cubicBezTo>
                      <a:cubicBezTo>
                        <a:pt x="45579" y="143716"/>
                        <a:pt x="53926" y="132504"/>
                        <a:pt x="58205" y="122706"/>
                      </a:cubicBezTo>
                      <a:cubicBezTo>
                        <a:pt x="62494" y="112917"/>
                        <a:pt x="63539" y="104052"/>
                        <a:pt x="63539" y="104052"/>
                      </a:cubicBezTo>
                      <a:lnTo>
                        <a:pt x="41983" y="102093"/>
                      </a:lnTo>
                      <a:cubicBezTo>
                        <a:pt x="41983" y="102093"/>
                        <a:pt x="39922" y="106946"/>
                        <a:pt x="33230" y="109848"/>
                      </a:cubicBezTo>
                      <a:cubicBezTo>
                        <a:pt x="26547" y="112760"/>
                        <a:pt x="15242" y="113721"/>
                        <a:pt x="15242" y="113721"/>
                      </a:cubicBezTo>
                      <a:cubicBezTo>
                        <a:pt x="15242" y="113721"/>
                        <a:pt x="26168" y="110218"/>
                        <a:pt x="31936" y="107232"/>
                      </a:cubicBezTo>
                      <a:cubicBezTo>
                        <a:pt x="37704" y="104256"/>
                        <a:pt x="38323" y="101779"/>
                        <a:pt x="38323" y="101779"/>
                      </a:cubicBezTo>
                      <a:lnTo>
                        <a:pt x="0" y="87941"/>
                      </a:lnTo>
                      <a:cubicBezTo>
                        <a:pt x="0" y="87941"/>
                        <a:pt x="27194" y="94698"/>
                        <a:pt x="41216" y="97157"/>
                      </a:cubicBezTo>
                      <a:cubicBezTo>
                        <a:pt x="51790" y="99006"/>
                        <a:pt x="55793" y="98968"/>
                        <a:pt x="55793" y="98968"/>
                      </a:cubicBezTo>
                      <a:cubicBezTo>
                        <a:pt x="55793" y="98968"/>
                        <a:pt x="54444" y="94587"/>
                        <a:pt x="50765" y="89050"/>
                      </a:cubicBezTo>
                      <a:cubicBezTo>
                        <a:pt x="47086" y="83514"/>
                        <a:pt x="41382" y="77746"/>
                        <a:pt x="41382" y="77746"/>
                      </a:cubicBezTo>
                      <a:cubicBezTo>
                        <a:pt x="41382" y="77746"/>
                        <a:pt x="48897" y="82294"/>
                        <a:pt x="53658" y="87433"/>
                      </a:cubicBezTo>
                      <a:cubicBezTo>
                        <a:pt x="58427" y="92563"/>
                        <a:pt x="60451" y="98294"/>
                        <a:pt x="60451" y="98294"/>
                      </a:cubicBezTo>
                      <a:lnTo>
                        <a:pt x="79428" y="99801"/>
                      </a:lnTo>
                      <a:cubicBezTo>
                        <a:pt x="79428" y="99801"/>
                        <a:pt x="76110" y="90918"/>
                        <a:pt x="73059" y="83662"/>
                      </a:cubicBezTo>
                      <a:cubicBezTo>
                        <a:pt x="70000" y="76406"/>
                        <a:pt x="65369" y="69584"/>
                        <a:pt x="65369" y="69584"/>
                      </a:cubicBezTo>
                      <a:cubicBezTo>
                        <a:pt x="65369" y="69584"/>
                        <a:pt x="56200" y="68798"/>
                        <a:pt x="46392" y="64916"/>
                      </a:cubicBezTo>
                      <a:cubicBezTo>
                        <a:pt x="36585" y="61043"/>
                        <a:pt x="26149" y="54064"/>
                        <a:pt x="26149" y="54064"/>
                      </a:cubicBezTo>
                      <a:cubicBezTo>
                        <a:pt x="26149" y="54064"/>
                        <a:pt x="36992" y="58677"/>
                        <a:pt x="46013" y="61311"/>
                      </a:cubicBezTo>
                      <a:cubicBezTo>
                        <a:pt x="55044" y="63946"/>
                        <a:pt x="62254" y="64602"/>
                        <a:pt x="62254" y="64602"/>
                      </a:cubicBezTo>
                      <a:cubicBezTo>
                        <a:pt x="62254" y="64602"/>
                        <a:pt x="61357" y="59462"/>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23" name="Google Shape;1623;p4"/>
              <p:cNvGrpSpPr/>
              <p:nvPr/>
            </p:nvGrpSpPr>
            <p:grpSpPr>
              <a:xfrm>
                <a:off x="5320333" y="3245056"/>
                <a:ext cx="308816" cy="237914"/>
                <a:chOff x="5320333" y="3245056"/>
                <a:chExt cx="308816" cy="237914"/>
              </a:xfrm>
            </p:grpSpPr>
            <p:sp>
              <p:nvSpPr>
                <p:cNvPr id="1624" name="Google Shape;1624;p4"/>
                <p:cNvSpPr/>
                <p:nvPr/>
              </p:nvSpPr>
              <p:spPr>
                <a:xfrm>
                  <a:off x="5320333" y="3245056"/>
                  <a:ext cx="308816" cy="237914"/>
                </a:xfrm>
                <a:custGeom>
                  <a:avLst/>
                  <a:gdLst/>
                  <a:ahLst/>
                  <a:cxnLst/>
                  <a:rect l="l" t="t" r="r" b="b"/>
                  <a:pathLst>
                    <a:path w="308816" h="237914" extrusionOk="0">
                      <a:moveTo>
                        <a:pt x="191856" y="49859"/>
                      </a:moveTo>
                      <a:cubicBezTo>
                        <a:pt x="191856" y="49859"/>
                        <a:pt x="233756" y="35559"/>
                        <a:pt x="263482" y="48971"/>
                      </a:cubicBezTo>
                      <a:cubicBezTo>
                        <a:pt x="310281" y="70102"/>
                        <a:pt x="308812" y="97102"/>
                        <a:pt x="308812" y="97102"/>
                      </a:cubicBezTo>
                      <a:cubicBezTo>
                        <a:pt x="308812" y="97102"/>
                        <a:pt x="275314" y="82035"/>
                        <a:pt x="264832" y="107500"/>
                      </a:cubicBezTo>
                      <a:cubicBezTo>
                        <a:pt x="259387" y="120718"/>
                        <a:pt x="268557" y="142052"/>
                        <a:pt x="268557" y="142052"/>
                      </a:cubicBezTo>
                      <a:cubicBezTo>
                        <a:pt x="268557" y="142052"/>
                        <a:pt x="255117" y="154401"/>
                        <a:pt x="252242" y="169542"/>
                      </a:cubicBezTo>
                      <a:cubicBezTo>
                        <a:pt x="249358" y="184682"/>
                        <a:pt x="257049" y="202596"/>
                        <a:pt x="257049" y="202596"/>
                      </a:cubicBezTo>
                      <a:cubicBezTo>
                        <a:pt x="257049" y="202596"/>
                        <a:pt x="238341" y="199777"/>
                        <a:pt x="222183" y="190395"/>
                      </a:cubicBezTo>
                      <a:cubicBezTo>
                        <a:pt x="206025" y="181004"/>
                        <a:pt x="192428" y="165049"/>
                        <a:pt x="192428" y="165049"/>
                      </a:cubicBezTo>
                      <a:cubicBezTo>
                        <a:pt x="192428" y="165049"/>
                        <a:pt x="190792" y="175809"/>
                        <a:pt x="187909" y="185570"/>
                      </a:cubicBezTo>
                      <a:cubicBezTo>
                        <a:pt x="185025" y="195331"/>
                        <a:pt x="180902" y="204093"/>
                        <a:pt x="180902" y="204093"/>
                      </a:cubicBezTo>
                      <a:cubicBezTo>
                        <a:pt x="180902" y="204093"/>
                        <a:pt x="172130" y="200276"/>
                        <a:pt x="165752" y="194933"/>
                      </a:cubicBezTo>
                      <a:cubicBezTo>
                        <a:pt x="159365" y="189591"/>
                        <a:pt x="155372" y="182714"/>
                        <a:pt x="155372" y="182714"/>
                      </a:cubicBezTo>
                      <a:cubicBezTo>
                        <a:pt x="155372" y="182714"/>
                        <a:pt x="139067" y="201376"/>
                        <a:pt x="123233" y="215176"/>
                      </a:cubicBezTo>
                      <a:cubicBezTo>
                        <a:pt x="107399" y="228977"/>
                        <a:pt x="92027" y="237915"/>
                        <a:pt x="92027" y="237915"/>
                      </a:cubicBezTo>
                      <a:cubicBezTo>
                        <a:pt x="92027" y="237915"/>
                        <a:pt x="84318" y="216433"/>
                        <a:pt x="81841" y="197346"/>
                      </a:cubicBezTo>
                      <a:cubicBezTo>
                        <a:pt x="79355" y="178249"/>
                        <a:pt x="82091" y="161556"/>
                        <a:pt x="82091" y="161556"/>
                      </a:cubicBezTo>
                      <a:cubicBezTo>
                        <a:pt x="82091" y="161556"/>
                        <a:pt x="74437" y="164430"/>
                        <a:pt x="67208" y="165170"/>
                      </a:cubicBezTo>
                      <a:cubicBezTo>
                        <a:pt x="59980" y="165918"/>
                        <a:pt x="53168" y="164522"/>
                        <a:pt x="53168" y="164522"/>
                      </a:cubicBezTo>
                      <a:cubicBezTo>
                        <a:pt x="53168" y="164522"/>
                        <a:pt x="56597" y="149983"/>
                        <a:pt x="64824" y="137957"/>
                      </a:cubicBezTo>
                      <a:cubicBezTo>
                        <a:pt x="73050" y="125941"/>
                        <a:pt x="86074" y="116429"/>
                        <a:pt x="86074" y="116429"/>
                      </a:cubicBezTo>
                      <a:cubicBezTo>
                        <a:pt x="86074" y="116429"/>
                        <a:pt x="59158" y="120709"/>
                        <a:pt x="37639" y="118352"/>
                      </a:cubicBezTo>
                      <a:cubicBezTo>
                        <a:pt x="16121" y="115995"/>
                        <a:pt x="0" y="107020"/>
                        <a:pt x="0" y="107020"/>
                      </a:cubicBezTo>
                      <a:cubicBezTo>
                        <a:pt x="0" y="107020"/>
                        <a:pt x="23867" y="96981"/>
                        <a:pt x="36280" y="84115"/>
                      </a:cubicBezTo>
                      <a:cubicBezTo>
                        <a:pt x="48685" y="71248"/>
                        <a:pt x="49646" y="55543"/>
                        <a:pt x="49646" y="55543"/>
                      </a:cubicBezTo>
                      <a:cubicBezTo>
                        <a:pt x="49646" y="55543"/>
                        <a:pt x="81767" y="62291"/>
                        <a:pt x="91833" y="25595"/>
                      </a:cubicBezTo>
                      <a:cubicBezTo>
                        <a:pt x="95826" y="11046"/>
                        <a:pt x="84503" y="2939"/>
                        <a:pt x="84503" y="2939"/>
                      </a:cubicBezTo>
                      <a:cubicBezTo>
                        <a:pt x="84503" y="2939"/>
                        <a:pt x="111494" y="-5333"/>
                        <a:pt x="138845" y="5879"/>
                      </a:cubicBezTo>
                      <a:cubicBezTo>
                        <a:pt x="166196" y="17091"/>
                        <a:pt x="191856" y="49859"/>
                        <a:pt x="191856"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5" name="Google Shape;1625;p4"/>
                <p:cNvSpPr/>
                <p:nvPr/>
              </p:nvSpPr>
              <p:spPr>
                <a:xfrm>
                  <a:off x="5378806" y="3258958"/>
                  <a:ext cx="211627" cy="198880"/>
                </a:xfrm>
                <a:custGeom>
                  <a:avLst/>
                  <a:gdLst/>
                  <a:ahLst/>
                  <a:cxnLst/>
                  <a:rect l="l" t="t" r="r" b="b"/>
                  <a:pathLst>
                    <a:path w="211627" h="198880" extrusionOk="0">
                      <a:moveTo>
                        <a:pt x="42963" y="198880"/>
                      </a:moveTo>
                      <a:cubicBezTo>
                        <a:pt x="42963" y="198880"/>
                        <a:pt x="60535" y="143873"/>
                        <a:pt x="74918" y="119498"/>
                      </a:cubicBezTo>
                      <a:cubicBezTo>
                        <a:pt x="82932" y="105892"/>
                        <a:pt x="89411" y="97554"/>
                        <a:pt x="89411" y="97554"/>
                      </a:cubicBezTo>
                      <a:cubicBezTo>
                        <a:pt x="89411" y="97554"/>
                        <a:pt x="82303" y="99616"/>
                        <a:pt x="66358" y="108092"/>
                      </a:cubicBezTo>
                      <a:cubicBezTo>
                        <a:pt x="50423" y="116559"/>
                        <a:pt x="25660" y="131431"/>
                        <a:pt x="25660" y="131431"/>
                      </a:cubicBezTo>
                      <a:cubicBezTo>
                        <a:pt x="25660" y="131431"/>
                        <a:pt x="45487" y="113675"/>
                        <a:pt x="62282" y="103359"/>
                      </a:cubicBezTo>
                      <a:cubicBezTo>
                        <a:pt x="79077" y="93053"/>
                        <a:pt x="92831" y="90197"/>
                        <a:pt x="92831" y="90197"/>
                      </a:cubicBezTo>
                      <a:cubicBezTo>
                        <a:pt x="92831" y="90197"/>
                        <a:pt x="98849" y="77543"/>
                        <a:pt x="106687" y="66608"/>
                      </a:cubicBezTo>
                      <a:cubicBezTo>
                        <a:pt x="114516" y="55673"/>
                        <a:pt x="124148" y="46448"/>
                        <a:pt x="124148" y="46448"/>
                      </a:cubicBezTo>
                      <a:lnTo>
                        <a:pt x="86518" y="51791"/>
                      </a:lnTo>
                      <a:cubicBezTo>
                        <a:pt x="86518" y="51791"/>
                        <a:pt x="84900" y="60156"/>
                        <a:pt x="74724" y="70314"/>
                      </a:cubicBezTo>
                      <a:cubicBezTo>
                        <a:pt x="64556" y="80463"/>
                        <a:pt x="45829" y="92415"/>
                        <a:pt x="45829" y="92415"/>
                      </a:cubicBezTo>
                      <a:cubicBezTo>
                        <a:pt x="45829" y="92415"/>
                        <a:pt x="60350" y="78495"/>
                        <a:pt x="68559" y="69196"/>
                      </a:cubicBezTo>
                      <a:cubicBezTo>
                        <a:pt x="76776" y="59888"/>
                        <a:pt x="78689" y="55183"/>
                        <a:pt x="78689" y="55183"/>
                      </a:cubicBezTo>
                      <a:lnTo>
                        <a:pt x="44350" y="65157"/>
                      </a:lnTo>
                      <a:lnTo>
                        <a:pt x="0" y="80288"/>
                      </a:lnTo>
                      <a:lnTo>
                        <a:pt x="41226" y="60581"/>
                      </a:lnTo>
                      <a:cubicBezTo>
                        <a:pt x="41226" y="60581"/>
                        <a:pt x="38786" y="56422"/>
                        <a:pt x="29625" y="54212"/>
                      </a:cubicBezTo>
                      <a:cubicBezTo>
                        <a:pt x="20474" y="51994"/>
                        <a:pt x="4604" y="51735"/>
                        <a:pt x="4604" y="51735"/>
                      </a:cubicBezTo>
                      <a:cubicBezTo>
                        <a:pt x="4604" y="51735"/>
                        <a:pt x="21454" y="49138"/>
                        <a:pt x="32564" y="50681"/>
                      </a:cubicBezTo>
                      <a:cubicBezTo>
                        <a:pt x="43684" y="52234"/>
                        <a:pt x="49073" y="57919"/>
                        <a:pt x="49073" y="57919"/>
                      </a:cubicBezTo>
                      <a:lnTo>
                        <a:pt x="76582" y="50256"/>
                      </a:lnTo>
                      <a:lnTo>
                        <a:pt x="92110" y="45228"/>
                      </a:lnTo>
                      <a:cubicBezTo>
                        <a:pt x="92110" y="45228"/>
                        <a:pt x="88570" y="38924"/>
                        <a:pt x="77672" y="32453"/>
                      </a:cubicBezTo>
                      <a:cubicBezTo>
                        <a:pt x="66774" y="25983"/>
                        <a:pt x="48510" y="19346"/>
                        <a:pt x="48510" y="19346"/>
                      </a:cubicBezTo>
                      <a:cubicBezTo>
                        <a:pt x="48510" y="19346"/>
                        <a:pt x="67560" y="21343"/>
                        <a:pt x="80639" y="27222"/>
                      </a:cubicBezTo>
                      <a:cubicBezTo>
                        <a:pt x="93719" y="33110"/>
                        <a:pt x="100827" y="42880"/>
                        <a:pt x="100827" y="42880"/>
                      </a:cubicBezTo>
                      <a:lnTo>
                        <a:pt x="128714" y="39894"/>
                      </a:lnTo>
                      <a:cubicBezTo>
                        <a:pt x="128714" y="39894"/>
                        <a:pt x="133438" y="33711"/>
                        <a:pt x="143615" y="23737"/>
                      </a:cubicBezTo>
                      <a:cubicBezTo>
                        <a:pt x="153791" y="13763"/>
                        <a:pt x="169422" y="0"/>
                        <a:pt x="169422" y="0"/>
                      </a:cubicBezTo>
                      <a:lnTo>
                        <a:pt x="182122" y="8698"/>
                      </a:lnTo>
                      <a:cubicBezTo>
                        <a:pt x="182122" y="8698"/>
                        <a:pt x="164865" y="18477"/>
                        <a:pt x="153015" y="27804"/>
                      </a:cubicBezTo>
                      <a:cubicBezTo>
                        <a:pt x="141165" y="37140"/>
                        <a:pt x="134722" y="46032"/>
                        <a:pt x="134722" y="46032"/>
                      </a:cubicBezTo>
                      <a:lnTo>
                        <a:pt x="144262" y="63835"/>
                      </a:lnTo>
                      <a:cubicBezTo>
                        <a:pt x="144262" y="63835"/>
                        <a:pt x="158163" y="57512"/>
                        <a:pt x="174607" y="57725"/>
                      </a:cubicBezTo>
                      <a:cubicBezTo>
                        <a:pt x="191042" y="57937"/>
                        <a:pt x="211627" y="62310"/>
                        <a:pt x="211627" y="62310"/>
                      </a:cubicBezTo>
                      <a:cubicBezTo>
                        <a:pt x="211627" y="62310"/>
                        <a:pt x="190811" y="60211"/>
                        <a:pt x="174885" y="62143"/>
                      </a:cubicBezTo>
                      <a:cubicBezTo>
                        <a:pt x="158967" y="64075"/>
                        <a:pt x="146683" y="69381"/>
                        <a:pt x="146683" y="69381"/>
                      </a:cubicBezTo>
                      <a:lnTo>
                        <a:pt x="160400" y="97906"/>
                      </a:lnTo>
                      <a:cubicBezTo>
                        <a:pt x="160400" y="97906"/>
                        <a:pt x="168248" y="96880"/>
                        <a:pt x="177057" y="103110"/>
                      </a:cubicBezTo>
                      <a:cubicBezTo>
                        <a:pt x="185866" y="109331"/>
                        <a:pt x="195627" y="122816"/>
                        <a:pt x="195627" y="122816"/>
                      </a:cubicBezTo>
                      <a:cubicBezTo>
                        <a:pt x="195627" y="122816"/>
                        <a:pt x="182862" y="111706"/>
                        <a:pt x="174645" y="106687"/>
                      </a:cubicBezTo>
                      <a:cubicBezTo>
                        <a:pt x="166427" y="101668"/>
                        <a:pt x="162767" y="102749"/>
                        <a:pt x="162767" y="102749"/>
                      </a:cubicBezTo>
                      <a:lnTo>
                        <a:pt x="173729" y="161214"/>
                      </a:lnTo>
                      <a:cubicBezTo>
                        <a:pt x="173729" y="161214"/>
                        <a:pt x="161972" y="122003"/>
                        <a:pt x="154586" y="102564"/>
                      </a:cubicBezTo>
                      <a:cubicBezTo>
                        <a:pt x="149013" y="87895"/>
                        <a:pt x="145944" y="82904"/>
                        <a:pt x="145944" y="82904"/>
                      </a:cubicBezTo>
                      <a:cubicBezTo>
                        <a:pt x="145944" y="82904"/>
                        <a:pt x="141276" y="87877"/>
                        <a:pt x="136876" y="96630"/>
                      </a:cubicBezTo>
                      <a:cubicBezTo>
                        <a:pt x="132476" y="105384"/>
                        <a:pt x="129315" y="116855"/>
                        <a:pt x="129315" y="116855"/>
                      </a:cubicBezTo>
                      <a:cubicBezTo>
                        <a:pt x="129315" y="116855"/>
                        <a:pt x="129537" y="104025"/>
                        <a:pt x="132605" y="94199"/>
                      </a:cubicBezTo>
                      <a:cubicBezTo>
                        <a:pt x="135665" y="84373"/>
                        <a:pt x="141553" y="77561"/>
                        <a:pt x="141553" y="77561"/>
                      </a:cubicBezTo>
                      <a:lnTo>
                        <a:pt x="129204" y="52595"/>
                      </a:lnTo>
                      <a:cubicBezTo>
                        <a:pt x="129204" y="52595"/>
                        <a:pt x="120192" y="63409"/>
                        <a:pt x="113093" y="72653"/>
                      </a:cubicBezTo>
                      <a:cubicBezTo>
                        <a:pt x="106003" y="81905"/>
                        <a:pt x="100642" y="92831"/>
                        <a:pt x="100642" y="92831"/>
                      </a:cubicBezTo>
                      <a:cubicBezTo>
                        <a:pt x="100642" y="92831"/>
                        <a:pt x="106549" y="104931"/>
                        <a:pt x="108915" y="120145"/>
                      </a:cubicBezTo>
                      <a:cubicBezTo>
                        <a:pt x="111290" y="135351"/>
                        <a:pt x="110125" y="153671"/>
                        <a:pt x="110125" y="153671"/>
                      </a:cubicBezTo>
                      <a:cubicBezTo>
                        <a:pt x="110125" y="153671"/>
                        <a:pt x="107917" y="136608"/>
                        <a:pt x="104524" y="123306"/>
                      </a:cubicBezTo>
                      <a:cubicBezTo>
                        <a:pt x="101132" y="110005"/>
                        <a:pt x="96538" y="100457"/>
                        <a:pt x="96538" y="100457"/>
                      </a:cubicBezTo>
                      <a:cubicBezTo>
                        <a:pt x="96538" y="100457"/>
                        <a:pt x="90557" y="105421"/>
                        <a:pt x="80029" y="124231"/>
                      </a:cubicBezTo>
                      <a:cubicBezTo>
                        <a:pt x="66312" y="148716"/>
                        <a:pt x="42963" y="198880"/>
                        <a:pt x="42963"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26" name="Google Shape;1626;p4"/>
              <p:cNvGrpSpPr/>
              <p:nvPr/>
            </p:nvGrpSpPr>
            <p:grpSpPr>
              <a:xfrm>
                <a:off x="6360460" y="4229277"/>
                <a:ext cx="233442" cy="306550"/>
                <a:chOff x="6360460" y="4229277"/>
                <a:chExt cx="233442" cy="306550"/>
              </a:xfrm>
            </p:grpSpPr>
            <p:sp>
              <p:nvSpPr>
                <p:cNvPr id="1627" name="Google Shape;1627;p4"/>
                <p:cNvSpPr/>
                <p:nvPr/>
              </p:nvSpPr>
              <p:spPr>
                <a:xfrm>
                  <a:off x="6360460" y="4229277"/>
                  <a:ext cx="233442" cy="306550"/>
                </a:xfrm>
                <a:custGeom>
                  <a:avLst/>
                  <a:gdLst/>
                  <a:ahLst/>
                  <a:cxnLst/>
                  <a:rect l="l" t="t" r="r" b="b"/>
                  <a:pathLst>
                    <a:path w="233442" h="306550" extrusionOk="0">
                      <a:moveTo>
                        <a:pt x="64224" y="107929"/>
                      </a:moveTo>
                      <a:cubicBezTo>
                        <a:pt x="64224" y="107929"/>
                        <a:pt x="56959" y="64254"/>
                        <a:pt x="75048" y="37125"/>
                      </a:cubicBezTo>
                      <a:cubicBezTo>
                        <a:pt x="103536" y="-5589"/>
                        <a:pt x="129935" y="272"/>
                        <a:pt x="129935" y="272"/>
                      </a:cubicBezTo>
                      <a:cubicBezTo>
                        <a:pt x="129935" y="272"/>
                        <a:pt x="109600" y="30849"/>
                        <a:pt x="133004" y="45351"/>
                      </a:cubicBezTo>
                      <a:cubicBezTo>
                        <a:pt x="145159" y="52885"/>
                        <a:pt x="167704" y="47320"/>
                        <a:pt x="167704" y="47320"/>
                      </a:cubicBezTo>
                      <a:cubicBezTo>
                        <a:pt x="167704" y="47320"/>
                        <a:pt x="177696" y="62600"/>
                        <a:pt x="192162" y="67915"/>
                      </a:cubicBezTo>
                      <a:cubicBezTo>
                        <a:pt x="206628" y="73220"/>
                        <a:pt x="225558" y="68562"/>
                        <a:pt x="225558" y="68562"/>
                      </a:cubicBezTo>
                      <a:cubicBezTo>
                        <a:pt x="225558" y="68562"/>
                        <a:pt x="219716" y="86558"/>
                        <a:pt x="207820" y="100969"/>
                      </a:cubicBezTo>
                      <a:cubicBezTo>
                        <a:pt x="195924" y="115370"/>
                        <a:pt x="177964" y="126185"/>
                        <a:pt x="177964" y="126185"/>
                      </a:cubicBezTo>
                      <a:cubicBezTo>
                        <a:pt x="177964" y="126185"/>
                        <a:pt x="188307" y="129559"/>
                        <a:pt x="197467" y="133996"/>
                      </a:cubicBezTo>
                      <a:cubicBezTo>
                        <a:pt x="206628" y="138432"/>
                        <a:pt x="214595" y="143932"/>
                        <a:pt x="214595" y="143932"/>
                      </a:cubicBezTo>
                      <a:cubicBezTo>
                        <a:pt x="214595" y="143932"/>
                        <a:pt x="209400" y="151965"/>
                        <a:pt x="203087" y="157381"/>
                      </a:cubicBezTo>
                      <a:cubicBezTo>
                        <a:pt x="196774" y="162807"/>
                        <a:pt x="189333" y="165635"/>
                        <a:pt x="189333" y="165635"/>
                      </a:cubicBezTo>
                      <a:cubicBezTo>
                        <a:pt x="189333" y="165635"/>
                        <a:pt x="205074" y="184760"/>
                        <a:pt x="216111" y="202637"/>
                      </a:cubicBezTo>
                      <a:cubicBezTo>
                        <a:pt x="227139" y="220513"/>
                        <a:pt x="233443" y="237142"/>
                        <a:pt x="233443" y="237142"/>
                      </a:cubicBezTo>
                      <a:cubicBezTo>
                        <a:pt x="233443" y="237142"/>
                        <a:pt x="210990" y="241228"/>
                        <a:pt x="191755" y="240562"/>
                      </a:cubicBezTo>
                      <a:cubicBezTo>
                        <a:pt x="172510" y="239897"/>
                        <a:pt x="156482" y="234471"/>
                        <a:pt x="156482" y="234471"/>
                      </a:cubicBezTo>
                      <a:cubicBezTo>
                        <a:pt x="156482" y="234471"/>
                        <a:pt x="158072" y="242485"/>
                        <a:pt x="157628" y="249741"/>
                      </a:cubicBezTo>
                      <a:cubicBezTo>
                        <a:pt x="157185" y="256997"/>
                        <a:pt x="154698" y="263495"/>
                        <a:pt x="154698" y="263495"/>
                      </a:cubicBezTo>
                      <a:cubicBezTo>
                        <a:pt x="154698" y="263495"/>
                        <a:pt x="140907" y="257727"/>
                        <a:pt x="130388" y="247652"/>
                      </a:cubicBezTo>
                      <a:cubicBezTo>
                        <a:pt x="119869" y="237567"/>
                        <a:pt x="112622" y="223166"/>
                        <a:pt x="112622" y="223166"/>
                      </a:cubicBezTo>
                      <a:cubicBezTo>
                        <a:pt x="112622" y="223166"/>
                        <a:pt x="112438" y="250425"/>
                        <a:pt x="106605" y="271269"/>
                      </a:cubicBezTo>
                      <a:cubicBezTo>
                        <a:pt x="100772" y="292112"/>
                        <a:pt x="89283" y="306551"/>
                        <a:pt x="89283" y="306551"/>
                      </a:cubicBezTo>
                      <a:cubicBezTo>
                        <a:pt x="89283" y="306551"/>
                        <a:pt x="83275" y="281363"/>
                        <a:pt x="72608" y="267017"/>
                      </a:cubicBezTo>
                      <a:cubicBezTo>
                        <a:pt x="61931" y="252671"/>
                        <a:pt x="46597" y="249168"/>
                        <a:pt x="46597" y="249168"/>
                      </a:cubicBezTo>
                      <a:cubicBezTo>
                        <a:pt x="46597" y="249168"/>
                        <a:pt x="58502" y="218572"/>
                        <a:pt x="23941" y="202646"/>
                      </a:cubicBezTo>
                      <a:cubicBezTo>
                        <a:pt x="10243" y="196333"/>
                        <a:pt x="398" y="206177"/>
                        <a:pt x="398" y="206177"/>
                      </a:cubicBezTo>
                      <a:cubicBezTo>
                        <a:pt x="398" y="206177"/>
                        <a:pt x="-3354" y="178197"/>
                        <a:pt x="12174" y="153046"/>
                      </a:cubicBezTo>
                      <a:cubicBezTo>
                        <a:pt x="27703" y="127895"/>
                        <a:pt x="64224" y="107929"/>
                        <a:pt x="64224" y="1079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8" name="Google Shape;1628;p4"/>
                <p:cNvSpPr/>
                <p:nvPr/>
              </p:nvSpPr>
              <p:spPr>
                <a:xfrm>
                  <a:off x="6394431" y="4264313"/>
                  <a:ext cx="176215" cy="211728"/>
                </a:xfrm>
                <a:custGeom>
                  <a:avLst/>
                  <a:gdLst/>
                  <a:ahLst/>
                  <a:cxnLst/>
                  <a:rect l="l" t="t" r="r" b="b"/>
                  <a:pathLst>
                    <a:path w="176215" h="211728" extrusionOk="0">
                      <a:moveTo>
                        <a:pt x="176215" y="188713"/>
                      </a:moveTo>
                      <a:cubicBezTo>
                        <a:pt x="176215" y="188713"/>
                        <a:pt x="124822" y="162388"/>
                        <a:pt x="103119" y="144224"/>
                      </a:cubicBezTo>
                      <a:cubicBezTo>
                        <a:pt x="91010" y="134094"/>
                        <a:pt x="83846" y="126338"/>
                        <a:pt x="83846" y="126338"/>
                      </a:cubicBezTo>
                      <a:cubicBezTo>
                        <a:pt x="83846" y="126338"/>
                        <a:pt x="84715" y="133696"/>
                        <a:pt x="90465" y="150797"/>
                      </a:cubicBezTo>
                      <a:cubicBezTo>
                        <a:pt x="96214" y="167906"/>
                        <a:pt x="106844" y="194767"/>
                        <a:pt x="106844" y="194767"/>
                      </a:cubicBezTo>
                      <a:cubicBezTo>
                        <a:pt x="106844" y="194767"/>
                        <a:pt x="92563" y="172306"/>
                        <a:pt x="85141" y="154050"/>
                      </a:cubicBezTo>
                      <a:cubicBezTo>
                        <a:pt x="77709" y="135804"/>
                        <a:pt x="77136" y="121763"/>
                        <a:pt x="77136" y="121763"/>
                      </a:cubicBezTo>
                      <a:cubicBezTo>
                        <a:pt x="77136" y="121763"/>
                        <a:pt x="65637" y="113758"/>
                        <a:pt x="56125" y="104247"/>
                      </a:cubicBezTo>
                      <a:cubicBezTo>
                        <a:pt x="46614" y="94735"/>
                        <a:pt x="39099" y="83717"/>
                        <a:pt x="39099" y="83717"/>
                      </a:cubicBezTo>
                      <a:lnTo>
                        <a:pt x="38212" y="121726"/>
                      </a:lnTo>
                      <a:cubicBezTo>
                        <a:pt x="38212" y="121726"/>
                        <a:pt x="46207" y="124684"/>
                        <a:pt x="54564" y="136377"/>
                      </a:cubicBezTo>
                      <a:cubicBezTo>
                        <a:pt x="62920" y="148070"/>
                        <a:pt x="71645" y="168497"/>
                        <a:pt x="71645" y="168497"/>
                      </a:cubicBezTo>
                      <a:cubicBezTo>
                        <a:pt x="71645" y="168497"/>
                        <a:pt x="60295" y="151896"/>
                        <a:pt x="52456" y="142274"/>
                      </a:cubicBezTo>
                      <a:cubicBezTo>
                        <a:pt x="44608" y="132652"/>
                        <a:pt x="40292" y="129999"/>
                        <a:pt x="40292" y="129999"/>
                      </a:cubicBezTo>
                      <a:lnTo>
                        <a:pt x="44516" y="165502"/>
                      </a:lnTo>
                      <a:lnTo>
                        <a:pt x="52197" y="211729"/>
                      </a:lnTo>
                      <a:lnTo>
                        <a:pt x="39497" y="167841"/>
                      </a:lnTo>
                      <a:cubicBezTo>
                        <a:pt x="39497" y="167841"/>
                        <a:pt x="34986" y="169570"/>
                        <a:pt x="31307" y="178240"/>
                      </a:cubicBezTo>
                      <a:cubicBezTo>
                        <a:pt x="27629" y="186910"/>
                        <a:pt x="24781" y="202532"/>
                        <a:pt x="24781" y="202532"/>
                      </a:cubicBezTo>
                      <a:cubicBezTo>
                        <a:pt x="24781" y="202532"/>
                        <a:pt x="24975" y="185477"/>
                        <a:pt x="28312" y="174764"/>
                      </a:cubicBezTo>
                      <a:cubicBezTo>
                        <a:pt x="31658" y="164042"/>
                        <a:pt x="38148" y="159661"/>
                        <a:pt x="38148" y="159661"/>
                      </a:cubicBezTo>
                      <a:lnTo>
                        <a:pt x="35078" y="131275"/>
                      </a:lnTo>
                      <a:lnTo>
                        <a:pt x="32656" y="115126"/>
                      </a:lnTo>
                      <a:cubicBezTo>
                        <a:pt x="32656" y="115126"/>
                        <a:pt x="25863" y="117594"/>
                        <a:pt x="17701" y="127291"/>
                      </a:cubicBezTo>
                      <a:cubicBezTo>
                        <a:pt x="9530" y="136987"/>
                        <a:pt x="0" y="153921"/>
                        <a:pt x="0" y="153921"/>
                      </a:cubicBezTo>
                      <a:cubicBezTo>
                        <a:pt x="0" y="153921"/>
                        <a:pt x="5084" y="135443"/>
                        <a:pt x="13024" y="123501"/>
                      </a:cubicBezTo>
                      <a:cubicBezTo>
                        <a:pt x="20964" y="111558"/>
                        <a:pt x="31760" y="106151"/>
                        <a:pt x="31760" y="106151"/>
                      </a:cubicBezTo>
                      <a:lnTo>
                        <a:pt x="33368" y="78144"/>
                      </a:lnTo>
                      <a:cubicBezTo>
                        <a:pt x="33368" y="78144"/>
                        <a:pt x="28044" y="72477"/>
                        <a:pt x="19864" y="60803"/>
                      </a:cubicBezTo>
                      <a:cubicBezTo>
                        <a:pt x="11683" y="49138"/>
                        <a:pt x="665" y="31474"/>
                        <a:pt x="665" y="31474"/>
                      </a:cubicBezTo>
                      <a:lnTo>
                        <a:pt x="11323" y="20363"/>
                      </a:lnTo>
                      <a:cubicBezTo>
                        <a:pt x="11323" y="20363"/>
                        <a:pt x="18145" y="38989"/>
                        <a:pt x="25419" y="52197"/>
                      </a:cubicBezTo>
                      <a:cubicBezTo>
                        <a:pt x="32685" y="65416"/>
                        <a:pt x="40412" y="73226"/>
                        <a:pt x="40412" y="73226"/>
                      </a:cubicBezTo>
                      <a:lnTo>
                        <a:pt x="59536" y="66719"/>
                      </a:lnTo>
                      <a:cubicBezTo>
                        <a:pt x="59536" y="66719"/>
                        <a:pt x="55562" y="51966"/>
                        <a:pt x="58464" y="35781"/>
                      </a:cubicBezTo>
                      <a:cubicBezTo>
                        <a:pt x="61357" y="19605"/>
                        <a:pt x="69030" y="0"/>
                        <a:pt x="69030" y="0"/>
                      </a:cubicBezTo>
                      <a:cubicBezTo>
                        <a:pt x="69030" y="0"/>
                        <a:pt x="63557" y="20206"/>
                        <a:pt x="62864" y="36225"/>
                      </a:cubicBezTo>
                      <a:cubicBezTo>
                        <a:pt x="62171" y="52253"/>
                        <a:pt x="65397" y="65231"/>
                        <a:pt x="65397" y="65231"/>
                      </a:cubicBezTo>
                      <a:lnTo>
                        <a:pt x="95789" y="56357"/>
                      </a:lnTo>
                      <a:cubicBezTo>
                        <a:pt x="95789" y="56357"/>
                        <a:pt x="96057" y="48454"/>
                        <a:pt x="103636" y="40782"/>
                      </a:cubicBezTo>
                      <a:cubicBezTo>
                        <a:pt x="111216" y="33110"/>
                        <a:pt x="126107" y="25669"/>
                        <a:pt x="126107" y="25669"/>
                      </a:cubicBezTo>
                      <a:cubicBezTo>
                        <a:pt x="126107" y="25669"/>
                        <a:pt x="113065" y="36456"/>
                        <a:pt x="106770" y="43740"/>
                      </a:cubicBezTo>
                      <a:cubicBezTo>
                        <a:pt x="100484" y="51033"/>
                        <a:pt x="100946" y="54822"/>
                        <a:pt x="100946" y="54822"/>
                      </a:cubicBezTo>
                      <a:lnTo>
                        <a:pt x="160418" y="53556"/>
                      </a:lnTo>
                      <a:cubicBezTo>
                        <a:pt x="160418" y="53556"/>
                        <a:pt x="119812" y="58742"/>
                        <a:pt x="99431" y="62855"/>
                      </a:cubicBezTo>
                      <a:cubicBezTo>
                        <a:pt x="84050" y="65961"/>
                        <a:pt x="78624" y="68170"/>
                        <a:pt x="78624" y="68170"/>
                      </a:cubicBezTo>
                      <a:cubicBezTo>
                        <a:pt x="78624" y="68170"/>
                        <a:pt x="82765" y="73586"/>
                        <a:pt x="90677" y="79355"/>
                      </a:cubicBezTo>
                      <a:cubicBezTo>
                        <a:pt x="98599" y="85132"/>
                        <a:pt x="109395" y="90123"/>
                        <a:pt x="109395" y="90123"/>
                      </a:cubicBezTo>
                      <a:cubicBezTo>
                        <a:pt x="109395" y="90123"/>
                        <a:pt x="96778" y="87803"/>
                        <a:pt x="87581" y="83181"/>
                      </a:cubicBezTo>
                      <a:cubicBezTo>
                        <a:pt x="78393" y="78560"/>
                        <a:pt x="72634" y="71627"/>
                        <a:pt x="72634" y="71627"/>
                      </a:cubicBezTo>
                      <a:lnTo>
                        <a:pt x="45986" y="79743"/>
                      </a:lnTo>
                      <a:cubicBezTo>
                        <a:pt x="45986" y="79743"/>
                        <a:pt x="55183" y="90391"/>
                        <a:pt x="63141" y="98904"/>
                      </a:cubicBezTo>
                      <a:cubicBezTo>
                        <a:pt x="71109" y="107417"/>
                        <a:pt x="81009" y="114488"/>
                        <a:pt x="81009" y="114488"/>
                      </a:cubicBezTo>
                      <a:cubicBezTo>
                        <a:pt x="81009" y="114488"/>
                        <a:pt x="93912" y="110634"/>
                        <a:pt x="109312" y="110782"/>
                      </a:cubicBezTo>
                      <a:cubicBezTo>
                        <a:pt x="124702" y="110930"/>
                        <a:pt x="142588" y="115071"/>
                        <a:pt x="142588" y="115071"/>
                      </a:cubicBezTo>
                      <a:cubicBezTo>
                        <a:pt x="142588" y="115071"/>
                        <a:pt x="125395" y="114461"/>
                        <a:pt x="111715" y="115635"/>
                      </a:cubicBezTo>
                      <a:cubicBezTo>
                        <a:pt x="98035" y="116809"/>
                        <a:pt x="87867" y="119785"/>
                        <a:pt x="87867" y="119785"/>
                      </a:cubicBezTo>
                      <a:cubicBezTo>
                        <a:pt x="87867" y="119785"/>
                        <a:pt x="91787" y="126495"/>
                        <a:pt x="108619" y="139954"/>
                      </a:cubicBezTo>
                      <a:cubicBezTo>
                        <a:pt x="130544" y="157479"/>
                        <a:pt x="176215" y="188713"/>
                        <a:pt x="176215" y="1887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29" name="Google Shape;1629;p4"/>
              <p:cNvGrpSpPr/>
              <p:nvPr/>
            </p:nvGrpSpPr>
            <p:grpSpPr>
              <a:xfrm>
                <a:off x="6025722" y="3831853"/>
                <a:ext cx="229309" cy="233533"/>
                <a:chOff x="6025722" y="3831853"/>
                <a:chExt cx="229309" cy="233533"/>
              </a:xfrm>
            </p:grpSpPr>
            <p:sp>
              <p:nvSpPr>
                <p:cNvPr id="1630" name="Google Shape;1630;p4"/>
                <p:cNvSpPr/>
                <p:nvPr/>
              </p:nvSpPr>
              <p:spPr>
                <a:xfrm>
                  <a:off x="6025722" y="3831853"/>
                  <a:ext cx="223560" cy="233533"/>
                </a:xfrm>
                <a:custGeom>
                  <a:avLst/>
                  <a:gdLst/>
                  <a:ahLst/>
                  <a:cxnLst/>
                  <a:rect l="l" t="t" r="r" b="b"/>
                  <a:pathLst>
                    <a:path w="223560" h="233533" extrusionOk="0">
                      <a:moveTo>
                        <a:pt x="185385" y="111059"/>
                      </a:moveTo>
                      <a:cubicBezTo>
                        <a:pt x="185385" y="111059"/>
                        <a:pt x="216554" y="134417"/>
                        <a:pt x="221665" y="162581"/>
                      </a:cubicBezTo>
                      <a:cubicBezTo>
                        <a:pt x="229717" y="206931"/>
                        <a:pt x="209510" y="219151"/>
                        <a:pt x="209510" y="219151"/>
                      </a:cubicBezTo>
                      <a:cubicBezTo>
                        <a:pt x="209510" y="219151"/>
                        <a:pt x="203706" y="187437"/>
                        <a:pt x="180116" y="192364"/>
                      </a:cubicBezTo>
                      <a:cubicBezTo>
                        <a:pt x="167869" y="194924"/>
                        <a:pt x="157045" y="212080"/>
                        <a:pt x="157045" y="212080"/>
                      </a:cubicBezTo>
                      <a:cubicBezTo>
                        <a:pt x="157045" y="212080"/>
                        <a:pt x="141433" y="208410"/>
                        <a:pt x="129075" y="213771"/>
                      </a:cubicBezTo>
                      <a:cubicBezTo>
                        <a:pt x="116726" y="219132"/>
                        <a:pt x="107621" y="233534"/>
                        <a:pt x="107621" y="233534"/>
                      </a:cubicBezTo>
                      <a:cubicBezTo>
                        <a:pt x="107621" y="233534"/>
                        <a:pt x="100346" y="218569"/>
                        <a:pt x="99071" y="202226"/>
                      </a:cubicBezTo>
                      <a:cubicBezTo>
                        <a:pt x="97805" y="185893"/>
                        <a:pt x="102546" y="168174"/>
                        <a:pt x="102546" y="168174"/>
                      </a:cubicBezTo>
                      <a:cubicBezTo>
                        <a:pt x="102546" y="168174"/>
                        <a:pt x="93968" y="172278"/>
                        <a:pt x="85492" y="174986"/>
                      </a:cubicBezTo>
                      <a:cubicBezTo>
                        <a:pt x="77016" y="177704"/>
                        <a:pt x="68641" y="179025"/>
                        <a:pt x="68641" y="179025"/>
                      </a:cubicBezTo>
                      <a:cubicBezTo>
                        <a:pt x="68641" y="179025"/>
                        <a:pt x="67024" y="170790"/>
                        <a:pt x="67708" y="163524"/>
                      </a:cubicBezTo>
                      <a:cubicBezTo>
                        <a:pt x="68383" y="156268"/>
                        <a:pt x="71359" y="149983"/>
                        <a:pt x="71359" y="149983"/>
                      </a:cubicBezTo>
                      <a:cubicBezTo>
                        <a:pt x="71359" y="149983"/>
                        <a:pt x="49785" y="147339"/>
                        <a:pt x="31946" y="142644"/>
                      </a:cubicBezTo>
                      <a:cubicBezTo>
                        <a:pt x="14105" y="137948"/>
                        <a:pt x="0" y="131200"/>
                        <a:pt x="0" y="131200"/>
                      </a:cubicBezTo>
                      <a:cubicBezTo>
                        <a:pt x="0" y="131200"/>
                        <a:pt x="11665" y="115034"/>
                        <a:pt x="24200" y="103831"/>
                      </a:cubicBezTo>
                      <a:cubicBezTo>
                        <a:pt x="36743" y="92637"/>
                        <a:pt x="50155" y="86398"/>
                        <a:pt x="50155" y="86398"/>
                      </a:cubicBezTo>
                      <a:cubicBezTo>
                        <a:pt x="50155" y="86398"/>
                        <a:pt x="44266" y="82266"/>
                        <a:pt x="40135" y="77385"/>
                      </a:cubicBezTo>
                      <a:cubicBezTo>
                        <a:pt x="35994" y="72505"/>
                        <a:pt x="33609" y="66876"/>
                        <a:pt x="33609" y="66876"/>
                      </a:cubicBezTo>
                      <a:cubicBezTo>
                        <a:pt x="33609" y="66876"/>
                        <a:pt x="45811" y="62208"/>
                        <a:pt x="58585" y="62263"/>
                      </a:cubicBezTo>
                      <a:cubicBezTo>
                        <a:pt x="71350" y="62310"/>
                        <a:pt x="84688" y="67079"/>
                        <a:pt x="84688" y="67079"/>
                      </a:cubicBezTo>
                      <a:cubicBezTo>
                        <a:pt x="84688" y="67079"/>
                        <a:pt x="68207" y="49655"/>
                        <a:pt x="59195" y="32888"/>
                      </a:cubicBezTo>
                      <a:cubicBezTo>
                        <a:pt x="50182" y="16111"/>
                        <a:pt x="48639" y="0"/>
                        <a:pt x="48639" y="0"/>
                      </a:cubicBezTo>
                      <a:cubicBezTo>
                        <a:pt x="48639" y="0"/>
                        <a:pt x="67764" y="12377"/>
                        <a:pt x="83228" y="15048"/>
                      </a:cubicBezTo>
                      <a:cubicBezTo>
                        <a:pt x="98691" y="17710"/>
                        <a:pt x="110496" y="10676"/>
                        <a:pt x="110496" y="10676"/>
                      </a:cubicBezTo>
                      <a:cubicBezTo>
                        <a:pt x="110496" y="10676"/>
                        <a:pt x="121615" y="37306"/>
                        <a:pt x="153107" y="26547"/>
                      </a:cubicBezTo>
                      <a:cubicBezTo>
                        <a:pt x="165586" y="22277"/>
                        <a:pt x="165808" y="10075"/>
                        <a:pt x="165808" y="10075"/>
                      </a:cubicBezTo>
                      <a:cubicBezTo>
                        <a:pt x="165808" y="10075"/>
                        <a:pt x="185200" y="25586"/>
                        <a:pt x="190728" y="50949"/>
                      </a:cubicBezTo>
                      <a:cubicBezTo>
                        <a:pt x="196256" y="76313"/>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1" name="Google Shape;1631;p4"/>
                <p:cNvSpPr/>
                <p:nvPr/>
              </p:nvSpPr>
              <p:spPr>
                <a:xfrm>
                  <a:off x="6048544" y="3857244"/>
                  <a:ext cx="206487" cy="176585"/>
                </a:xfrm>
                <a:custGeom>
                  <a:avLst/>
                  <a:gdLst/>
                  <a:ahLst/>
                  <a:cxnLst/>
                  <a:rect l="l" t="t" r="r" b="b"/>
                  <a:pathLst>
                    <a:path w="206487" h="176585" extrusionOk="0">
                      <a:moveTo>
                        <a:pt x="0" y="100263"/>
                      </a:moveTo>
                      <a:cubicBezTo>
                        <a:pt x="0" y="100263"/>
                        <a:pt x="48435" y="85936"/>
                        <a:pt x="73180" y="84364"/>
                      </a:cubicBezTo>
                      <a:cubicBezTo>
                        <a:pt x="86989" y="83486"/>
                        <a:pt x="96223" y="84078"/>
                        <a:pt x="96223" y="84078"/>
                      </a:cubicBezTo>
                      <a:cubicBezTo>
                        <a:pt x="96223" y="84078"/>
                        <a:pt x="91195" y="79937"/>
                        <a:pt x="77154" y="72542"/>
                      </a:cubicBezTo>
                      <a:cubicBezTo>
                        <a:pt x="63113" y="65147"/>
                        <a:pt x="40051" y="54508"/>
                        <a:pt x="40051" y="54508"/>
                      </a:cubicBezTo>
                      <a:cubicBezTo>
                        <a:pt x="40051" y="54508"/>
                        <a:pt x="62735" y="60156"/>
                        <a:pt x="78531" y="67264"/>
                      </a:cubicBezTo>
                      <a:cubicBezTo>
                        <a:pt x="94328" y="74363"/>
                        <a:pt x="103239" y="82941"/>
                        <a:pt x="103239" y="82941"/>
                      </a:cubicBezTo>
                      <a:cubicBezTo>
                        <a:pt x="103239" y="82941"/>
                        <a:pt x="115366" y="81083"/>
                        <a:pt x="127161" y="81379"/>
                      </a:cubicBezTo>
                      <a:cubicBezTo>
                        <a:pt x="138946" y="81674"/>
                        <a:pt x="150389" y="84133"/>
                        <a:pt x="150389" y="84133"/>
                      </a:cubicBezTo>
                      <a:lnTo>
                        <a:pt x="127808" y="59453"/>
                      </a:lnTo>
                      <a:cubicBezTo>
                        <a:pt x="127808" y="59453"/>
                        <a:pt x="120968" y="62402"/>
                        <a:pt x="108572" y="60017"/>
                      </a:cubicBezTo>
                      <a:cubicBezTo>
                        <a:pt x="96186" y="57642"/>
                        <a:pt x="78245" y="49933"/>
                        <a:pt x="78245" y="49933"/>
                      </a:cubicBezTo>
                      <a:cubicBezTo>
                        <a:pt x="78245" y="49933"/>
                        <a:pt x="95511" y="53621"/>
                        <a:pt x="106317" y="54998"/>
                      </a:cubicBezTo>
                      <a:cubicBezTo>
                        <a:pt x="117122" y="56375"/>
                        <a:pt x="121457" y="55442"/>
                        <a:pt x="121457" y="55442"/>
                      </a:cubicBezTo>
                      <a:lnTo>
                        <a:pt x="97176" y="35439"/>
                      </a:lnTo>
                      <a:lnTo>
                        <a:pt x="64186" y="10713"/>
                      </a:lnTo>
                      <a:lnTo>
                        <a:pt x="98913" y="30928"/>
                      </a:lnTo>
                      <a:cubicBezTo>
                        <a:pt x="98913" y="30928"/>
                        <a:pt x="100706" y="27111"/>
                        <a:pt x="97748" y="19374"/>
                      </a:cubicBezTo>
                      <a:cubicBezTo>
                        <a:pt x="94790" y="11647"/>
                        <a:pt x="87072" y="0"/>
                        <a:pt x="87072" y="0"/>
                      </a:cubicBezTo>
                      <a:cubicBezTo>
                        <a:pt x="87072" y="0"/>
                        <a:pt x="97332" y="10944"/>
                        <a:pt x="101751" y="19772"/>
                      </a:cubicBezTo>
                      <a:cubicBezTo>
                        <a:pt x="106169" y="28599"/>
                        <a:pt x="104746" y="35310"/>
                        <a:pt x="104746" y="35310"/>
                      </a:cubicBezTo>
                      <a:lnTo>
                        <a:pt x="123972" y="51486"/>
                      </a:lnTo>
                      <a:lnTo>
                        <a:pt x="135322" y="60285"/>
                      </a:lnTo>
                      <a:cubicBezTo>
                        <a:pt x="135322" y="60285"/>
                        <a:pt x="138114" y="54610"/>
                        <a:pt x="137356" y="43518"/>
                      </a:cubicBezTo>
                      <a:cubicBezTo>
                        <a:pt x="136598" y="32426"/>
                        <a:pt x="132300" y="15917"/>
                        <a:pt x="132300" y="15917"/>
                      </a:cubicBezTo>
                      <a:cubicBezTo>
                        <a:pt x="132300" y="15917"/>
                        <a:pt x="140342" y="30716"/>
                        <a:pt x="142606" y="43102"/>
                      </a:cubicBezTo>
                      <a:cubicBezTo>
                        <a:pt x="144871" y="55488"/>
                        <a:pt x="141359" y="65453"/>
                        <a:pt x="141359" y="65453"/>
                      </a:cubicBezTo>
                      <a:lnTo>
                        <a:pt x="157396" y="84207"/>
                      </a:lnTo>
                      <a:cubicBezTo>
                        <a:pt x="157396" y="84207"/>
                        <a:pt x="164208" y="84595"/>
                        <a:pt x="176474" y="87073"/>
                      </a:cubicBezTo>
                      <a:cubicBezTo>
                        <a:pt x="188731" y="89541"/>
                        <a:pt x="206441" y="94107"/>
                        <a:pt x="206441" y="94107"/>
                      </a:cubicBezTo>
                      <a:lnTo>
                        <a:pt x="206487" y="107602"/>
                      </a:lnTo>
                      <a:cubicBezTo>
                        <a:pt x="206487" y="107602"/>
                        <a:pt x="190848" y="99893"/>
                        <a:pt x="178212" y="95891"/>
                      </a:cubicBezTo>
                      <a:cubicBezTo>
                        <a:pt x="165576" y="91888"/>
                        <a:pt x="155954" y="91593"/>
                        <a:pt x="155954" y="91593"/>
                      </a:cubicBezTo>
                      <a:lnTo>
                        <a:pt x="147857" y="107279"/>
                      </a:lnTo>
                      <a:cubicBezTo>
                        <a:pt x="147857" y="107279"/>
                        <a:pt x="159337" y="114248"/>
                        <a:pt x="167370" y="126283"/>
                      </a:cubicBezTo>
                      <a:cubicBezTo>
                        <a:pt x="175402" y="138318"/>
                        <a:pt x="182492" y="155400"/>
                        <a:pt x="182492" y="155400"/>
                      </a:cubicBezTo>
                      <a:cubicBezTo>
                        <a:pt x="182492" y="155400"/>
                        <a:pt x="173645" y="139261"/>
                        <a:pt x="164319" y="128658"/>
                      </a:cubicBezTo>
                      <a:cubicBezTo>
                        <a:pt x="155002" y="118066"/>
                        <a:pt x="145065" y="111771"/>
                        <a:pt x="145065" y="111771"/>
                      </a:cubicBezTo>
                      <a:lnTo>
                        <a:pt x="131311" y="135757"/>
                      </a:lnTo>
                      <a:cubicBezTo>
                        <a:pt x="131311" y="135757"/>
                        <a:pt x="135951" y="140943"/>
                        <a:pt x="135840" y="150399"/>
                      </a:cubicBezTo>
                      <a:cubicBezTo>
                        <a:pt x="135739" y="159855"/>
                        <a:pt x="130867" y="173572"/>
                        <a:pt x="130867" y="173572"/>
                      </a:cubicBezTo>
                      <a:cubicBezTo>
                        <a:pt x="130867" y="173572"/>
                        <a:pt x="132531" y="158848"/>
                        <a:pt x="132060" y="150417"/>
                      </a:cubicBezTo>
                      <a:cubicBezTo>
                        <a:pt x="131588" y="141988"/>
                        <a:pt x="128991" y="139852"/>
                        <a:pt x="128991" y="139852"/>
                      </a:cubicBezTo>
                      <a:lnTo>
                        <a:pt x="92258" y="176585"/>
                      </a:lnTo>
                      <a:cubicBezTo>
                        <a:pt x="92258" y="176585"/>
                        <a:pt x="114701" y="148763"/>
                        <a:pt x="125053" y="133835"/>
                      </a:cubicBezTo>
                      <a:cubicBezTo>
                        <a:pt x="132864" y="122567"/>
                        <a:pt x="134934" y="117890"/>
                        <a:pt x="134934" y="117890"/>
                      </a:cubicBezTo>
                      <a:cubicBezTo>
                        <a:pt x="134934" y="117890"/>
                        <a:pt x="129028" y="116947"/>
                        <a:pt x="120524" y="118066"/>
                      </a:cubicBezTo>
                      <a:cubicBezTo>
                        <a:pt x="112011" y="119184"/>
                        <a:pt x="102167" y="122530"/>
                        <a:pt x="102167" y="122530"/>
                      </a:cubicBezTo>
                      <a:cubicBezTo>
                        <a:pt x="102167" y="122530"/>
                        <a:pt x="111539" y="116383"/>
                        <a:pt x="120145" y="113767"/>
                      </a:cubicBezTo>
                      <a:cubicBezTo>
                        <a:pt x="128760" y="111152"/>
                        <a:pt x="136608" y="112067"/>
                        <a:pt x="136608" y="112067"/>
                      </a:cubicBezTo>
                      <a:lnTo>
                        <a:pt x="148476" y="90816"/>
                      </a:lnTo>
                      <a:cubicBezTo>
                        <a:pt x="148476" y="90816"/>
                        <a:pt x="136191" y="89605"/>
                        <a:pt x="125978" y="89014"/>
                      </a:cubicBezTo>
                      <a:cubicBezTo>
                        <a:pt x="115773" y="88413"/>
                        <a:pt x="105226" y="89901"/>
                        <a:pt x="105226" y="89901"/>
                      </a:cubicBezTo>
                      <a:cubicBezTo>
                        <a:pt x="105226" y="89901"/>
                        <a:pt x="99431" y="100143"/>
                        <a:pt x="89642" y="109349"/>
                      </a:cubicBezTo>
                      <a:cubicBezTo>
                        <a:pt x="79844" y="118556"/>
                        <a:pt x="66043" y="126727"/>
                        <a:pt x="66043" y="126727"/>
                      </a:cubicBezTo>
                      <a:cubicBezTo>
                        <a:pt x="66043" y="126727"/>
                        <a:pt x="77256" y="116735"/>
                        <a:pt x="85168" y="107722"/>
                      </a:cubicBezTo>
                      <a:cubicBezTo>
                        <a:pt x="93080" y="98710"/>
                        <a:pt x="97674" y="90687"/>
                        <a:pt x="97674" y="90687"/>
                      </a:cubicBezTo>
                      <a:cubicBezTo>
                        <a:pt x="97674" y="90687"/>
                        <a:pt x="91121" y="88783"/>
                        <a:pt x="72311" y="90400"/>
                      </a:cubicBezTo>
                      <a:cubicBezTo>
                        <a:pt x="47816"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32" name="Google Shape;1632;p4"/>
              <p:cNvGrpSpPr/>
              <p:nvPr/>
            </p:nvGrpSpPr>
            <p:grpSpPr>
              <a:xfrm>
                <a:off x="6344683" y="3398377"/>
                <a:ext cx="266346" cy="205783"/>
                <a:chOff x="6344683" y="3398377"/>
                <a:chExt cx="266346" cy="205783"/>
              </a:xfrm>
            </p:grpSpPr>
            <p:sp>
              <p:nvSpPr>
                <p:cNvPr id="1633" name="Google Shape;1633;p4"/>
                <p:cNvSpPr/>
                <p:nvPr/>
              </p:nvSpPr>
              <p:spPr>
                <a:xfrm>
                  <a:off x="6344683" y="3398377"/>
                  <a:ext cx="266346" cy="205783"/>
                </a:xfrm>
                <a:custGeom>
                  <a:avLst/>
                  <a:gdLst/>
                  <a:ahLst/>
                  <a:cxnLst/>
                  <a:rect l="l" t="t" r="r" b="b"/>
                  <a:pathLst>
                    <a:path w="266346" h="205783" extrusionOk="0">
                      <a:moveTo>
                        <a:pt x="175993" y="62557"/>
                      </a:moveTo>
                      <a:cubicBezTo>
                        <a:pt x="175993" y="62557"/>
                        <a:pt x="214816" y="59341"/>
                        <a:pt x="237333" y="77014"/>
                      </a:cubicBezTo>
                      <a:cubicBezTo>
                        <a:pt x="272790" y="104846"/>
                        <a:pt x="265784" y="127400"/>
                        <a:pt x="265784" y="127400"/>
                      </a:cubicBezTo>
                      <a:cubicBezTo>
                        <a:pt x="265784" y="127400"/>
                        <a:pt x="240392" y="107526"/>
                        <a:pt x="226019" y="126873"/>
                      </a:cubicBezTo>
                      <a:cubicBezTo>
                        <a:pt x="218560" y="136911"/>
                        <a:pt x="221850" y="156932"/>
                        <a:pt x="221850" y="156932"/>
                      </a:cubicBezTo>
                      <a:cubicBezTo>
                        <a:pt x="221850" y="156932"/>
                        <a:pt x="207735" y="164549"/>
                        <a:pt x="202060" y="176759"/>
                      </a:cubicBezTo>
                      <a:cubicBezTo>
                        <a:pt x="196375" y="188970"/>
                        <a:pt x="199130" y="205783"/>
                        <a:pt x="199130" y="205783"/>
                      </a:cubicBezTo>
                      <a:cubicBezTo>
                        <a:pt x="199130" y="205783"/>
                        <a:pt x="183749" y="199424"/>
                        <a:pt x="171955" y="188045"/>
                      </a:cubicBezTo>
                      <a:cubicBezTo>
                        <a:pt x="160160" y="176667"/>
                        <a:pt x="151952" y="160260"/>
                        <a:pt x="151952" y="160260"/>
                      </a:cubicBezTo>
                      <a:cubicBezTo>
                        <a:pt x="151952" y="160260"/>
                        <a:pt x="148254" y="169032"/>
                        <a:pt x="143716" y="176685"/>
                      </a:cubicBezTo>
                      <a:cubicBezTo>
                        <a:pt x="139177" y="184339"/>
                        <a:pt x="133788" y="190892"/>
                        <a:pt x="133788" y="190892"/>
                      </a:cubicBezTo>
                      <a:cubicBezTo>
                        <a:pt x="133788" y="190892"/>
                        <a:pt x="127115" y="185799"/>
                        <a:pt x="122807" y="179911"/>
                      </a:cubicBezTo>
                      <a:cubicBezTo>
                        <a:pt x="118491" y="174033"/>
                        <a:pt x="116541" y="167359"/>
                        <a:pt x="116541" y="167359"/>
                      </a:cubicBezTo>
                      <a:cubicBezTo>
                        <a:pt x="116541" y="167359"/>
                        <a:pt x="98655" y="179708"/>
                        <a:pt x="82192" y="188036"/>
                      </a:cubicBezTo>
                      <a:cubicBezTo>
                        <a:pt x="65730" y="196364"/>
                        <a:pt x="50700" y="200681"/>
                        <a:pt x="50700" y="200681"/>
                      </a:cubicBezTo>
                      <a:cubicBezTo>
                        <a:pt x="50700" y="200681"/>
                        <a:pt x="48703" y="180845"/>
                        <a:pt x="50644" y="164142"/>
                      </a:cubicBezTo>
                      <a:cubicBezTo>
                        <a:pt x="52586" y="147449"/>
                        <a:pt x="58483" y="133879"/>
                        <a:pt x="58483" y="133879"/>
                      </a:cubicBezTo>
                      <a:cubicBezTo>
                        <a:pt x="58483" y="133879"/>
                        <a:pt x="51338" y="134693"/>
                        <a:pt x="45006" y="133787"/>
                      </a:cubicBezTo>
                      <a:cubicBezTo>
                        <a:pt x="38674" y="132881"/>
                        <a:pt x="33147" y="130256"/>
                        <a:pt x="33147" y="130256"/>
                      </a:cubicBezTo>
                      <a:cubicBezTo>
                        <a:pt x="33147" y="130256"/>
                        <a:pt x="39174" y="118665"/>
                        <a:pt x="48759" y="110225"/>
                      </a:cubicBezTo>
                      <a:cubicBezTo>
                        <a:pt x="58344" y="101786"/>
                        <a:pt x="71488" y="96499"/>
                        <a:pt x="71488" y="96499"/>
                      </a:cubicBezTo>
                      <a:cubicBezTo>
                        <a:pt x="71488" y="96499"/>
                        <a:pt x="47594" y="94410"/>
                        <a:pt x="29727" y="87847"/>
                      </a:cubicBezTo>
                      <a:cubicBezTo>
                        <a:pt x="11850" y="81284"/>
                        <a:pt x="0" y="70266"/>
                        <a:pt x="0" y="70266"/>
                      </a:cubicBezTo>
                      <a:cubicBezTo>
                        <a:pt x="0" y="70266"/>
                        <a:pt x="22517" y="66828"/>
                        <a:pt x="35855" y="58555"/>
                      </a:cubicBezTo>
                      <a:cubicBezTo>
                        <a:pt x="49193" y="50291"/>
                        <a:pt x="53353" y="37194"/>
                        <a:pt x="53353" y="37194"/>
                      </a:cubicBezTo>
                      <a:cubicBezTo>
                        <a:pt x="53353" y="37194"/>
                        <a:pt x="79345" y="49727"/>
                        <a:pt x="95761" y="20768"/>
                      </a:cubicBezTo>
                      <a:cubicBezTo>
                        <a:pt x="102259" y="9297"/>
                        <a:pt x="94329" y="26"/>
                        <a:pt x="94329" y="26"/>
                      </a:cubicBezTo>
                      <a:cubicBezTo>
                        <a:pt x="94329" y="26"/>
                        <a:pt x="119129" y="-1250"/>
                        <a:pt x="140093" y="14058"/>
                      </a:cubicBezTo>
                      <a:cubicBezTo>
                        <a:pt x="161066" y="29355"/>
                        <a:pt x="175993" y="62557"/>
                        <a:pt x="175993"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4" name="Google Shape;1634;p4"/>
                <p:cNvSpPr/>
                <p:nvPr/>
              </p:nvSpPr>
              <p:spPr>
                <a:xfrm>
                  <a:off x="6397343" y="3428851"/>
                  <a:ext cx="184534" cy="150907"/>
                </a:xfrm>
                <a:custGeom>
                  <a:avLst/>
                  <a:gdLst/>
                  <a:ahLst/>
                  <a:cxnLst/>
                  <a:rect l="l" t="t" r="r" b="b"/>
                  <a:pathLst>
                    <a:path w="184534" h="150907" extrusionOk="0">
                      <a:moveTo>
                        <a:pt x="11434" y="150907"/>
                      </a:moveTo>
                      <a:cubicBezTo>
                        <a:pt x="11434" y="150907"/>
                        <a:pt x="38148" y="108046"/>
                        <a:pt x="55617" y="90446"/>
                      </a:cubicBezTo>
                      <a:cubicBezTo>
                        <a:pt x="65360" y="80621"/>
                        <a:pt x="72662" y="74936"/>
                        <a:pt x="72662" y="74936"/>
                      </a:cubicBezTo>
                      <a:cubicBezTo>
                        <a:pt x="72662" y="74936"/>
                        <a:pt x="66155" y="75176"/>
                        <a:pt x="50746" y="78966"/>
                      </a:cubicBezTo>
                      <a:cubicBezTo>
                        <a:pt x="35337" y="82756"/>
                        <a:pt x="11018" y="90095"/>
                        <a:pt x="11018" y="90095"/>
                      </a:cubicBezTo>
                      <a:cubicBezTo>
                        <a:pt x="11018" y="90095"/>
                        <a:pt x="31732" y="79262"/>
                        <a:pt x="48269" y="74095"/>
                      </a:cubicBezTo>
                      <a:cubicBezTo>
                        <a:pt x="64805" y="68928"/>
                        <a:pt x="77154" y="69417"/>
                        <a:pt x="77154" y="69417"/>
                      </a:cubicBezTo>
                      <a:cubicBezTo>
                        <a:pt x="77154" y="69417"/>
                        <a:pt x="84993" y="59980"/>
                        <a:pt x="94005" y="52382"/>
                      </a:cubicBezTo>
                      <a:cubicBezTo>
                        <a:pt x="103027" y="44775"/>
                        <a:pt x="113213" y="39016"/>
                        <a:pt x="113213" y="39016"/>
                      </a:cubicBezTo>
                      <a:lnTo>
                        <a:pt x="79946" y="35550"/>
                      </a:lnTo>
                      <a:cubicBezTo>
                        <a:pt x="79946" y="35550"/>
                        <a:pt x="76785" y="42298"/>
                        <a:pt x="65933" y="48740"/>
                      </a:cubicBezTo>
                      <a:cubicBezTo>
                        <a:pt x="55081" y="55183"/>
                        <a:pt x="36548" y="61330"/>
                        <a:pt x="36548" y="61330"/>
                      </a:cubicBezTo>
                      <a:cubicBezTo>
                        <a:pt x="36548" y="61330"/>
                        <a:pt x="51910" y="52622"/>
                        <a:pt x="60904" y="46485"/>
                      </a:cubicBezTo>
                      <a:cubicBezTo>
                        <a:pt x="69907" y="40338"/>
                        <a:pt x="72533" y="36761"/>
                        <a:pt x="72533" y="36761"/>
                      </a:cubicBezTo>
                      <a:lnTo>
                        <a:pt x="41096" y="37926"/>
                      </a:lnTo>
                      <a:lnTo>
                        <a:pt x="0" y="41327"/>
                      </a:lnTo>
                      <a:lnTo>
                        <a:pt x="39395" y="33387"/>
                      </a:lnTo>
                      <a:cubicBezTo>
                        <a:pt x="39395" y="33387"/>
                        <a:pt x="38203" y="29348"/>
                        <a:pt x="30854" y="25530"/>
                      </a:cubicBezTo>
                      <a:cubicBezTo>
                        <a:pt x="23506" y="21713"/>
                        <a:pt x="10011" y="18117"/>
                        <a:pt x="10011" y="18117"/>
                      </a:cubicBezTo>
                      <a:cubicBezTo>
                        <a:pt x="10011" y="18117"/>
                        <a:pt x="24957" y="19494"/>
                        <a:pt x="34117" y="23164"/>
                      </a:cubicBezTo>
                      <a:cubicBezTo>
                        <a:pt x="43278" y="26833"/>
                        <a:pt x="46670" y="32796"/>
                        <a:pt x="46670" y="32796"/>
                      </a:cubicBezTo>
                      <a:lnTo>
                        <a:pt x="71784" y="32139"/>
                      </a:lnTo>
                      <a:lnTo>
                        <a:pt x="86121" y="31187"/>
                      </a:lnTo>
                      <a:cubicBezTo>
                        <a:pt x="86121" y="31187"/>
                        <a:pt x="84438" y="25086"/>
                        <a:pt x="76507" y="17294"/>
                      </a:cubicBezTo>
                      <a:cubicBezTo>
                        <a:pt x="68577" y="9502"/>
                        <a:pt x="54406" y="0"/>
                        <a:pt x="54406" y="0"/>
                      </a:cubicBezTo>
                      <a:cubicBezTo>
                        <a:pt x="54406" y="0"/>
                        <a:pt x="70240" y="5740"/>
                        <a:pt x="80158" y="13495"/>
                      </a:cubicBezTo>
                      <a:cubicBezTo>
                        <a:pt x="90077" y="21250"/>
                        <a:pt x="94060" y="31039"/>
                        <a:pt x="94060" y="31039"/>
                      </a:cubicBezTo>
                      <a:lnTo>
                        <a:pt x="118509" y="34422"/>
                      </a:lnTo>
                      <a:cubicBezTo>
                        <a:pt x="118509" y="34422"/>
                        <a:pt x="123861" y="30189"/>
                        <a:pt x="134666" y="23903"/>
                      </a:cubicBezTo>
                      <a:cubicBezTo>
                        <a:pt x="145481" y="17618"/>
                        <a:pt x="161759" y="9271"/>
                        <a:pt x="161759" y="9271"/>
                      </a:cubicBezTo>
                      <a:lnTo>
                        <a:pt x="170752" y="19346"/>
                      </a:lnTo>
                      <a:cubicBezTo>
                        <a:pt x="170752" y="19346"/>
                        <a:pt x="153930" y="23959"/>
                        <a:pt x="141830" y="29348"/>
                      </a:cubicBezTo>
                      <a:cubicBezTo>
                        <a:pt x="129721" y="34737"/>
                        <a:pt x="122327" y="40902"/>
                        <a:pt x="122327" y="40902"/>
                      </a:cubicBezTo>
                      <a:lnTo>
                        <a:pt x="126680" y="58011"/>
                      </a:lnTo>
                      <a:cubicBezTo>
                        <a:pt x="126680" y="58011"/>
                        <a:pt x="139898" y="55608"/>
                        <a:pt x="153893" y="59278"/>
                      </a:cubicBezTo>
                      <a:cubicBezTo>
                        <a:pt x="167887" y="62947"/>
                        <a:pt x="184534" y="71017"/>
                        <a:pt x="184534" y="71017"/>
                      </a:cubicBezTo>
                      <a:cubicBezTo>
                        <a:pt x="184534" y="71017"/>
                        <a:pt x="167194" y="64814"/>
                        <a:pt x="153190" y="63077"/>
                      </a:cubicBezTo>
                      <a:cubicBezTo>
                        <a:pt x="139186" y="61339"/>
                        <a:pt x="127577" y="63225"/>
                        <a:pt x="127577" y="63225"/>
                      </a:cubicBezTo>
                      <a:lnTo>
                        <a:pt x="133206" y="90298"/>
                      </a:lnTo>
                      <a:cubicBezTo>
                        <a:pt x="133206" y="90298"/>
                        <a:pt x="140129" y="91093"/>
                        <a:pt x="146323" y="98238"/>
                      </a:cubicBezTo>
                      <a:cubicBezTo>
                        <a:pt x="152516" y="105384"/>
                        <a:pt x="157987" y="118870"/>
                        <a:pt x="157987" y="118870"/>
                      </a:cubicBezTo>
                      <a:cubicBezTo>
                        <a:pt x="157987" y="118870"/>
                        <a:pt x="149446" y="106751"/>
                        <a:pt x="143503" y="100762"/>
                      </a:cubicBezTo>
                      <a:cubicBezTo>
                        <a:pt x="137550" y="94763"/>
                        <a:pt x="134195" y="94902"/>
                        <a:pt x="134195" y="94902"/>
                      </a:cubicBezTo>
                      <a:lnTo>
                        <a:pt x="131108" y="146757"/>
                      </a:lnTo>
                      <a:cubicBezTo>
                        <a:pt x="131108" y="146757"/>
                        <a:pt x="129416" y="111050"/>
                        <a:pt x="127253" y="93016"/>
                      </a:cubicBezTo>
                      <a:cubicBezTo>
                        <a:pt x="125617" y="79400"/>
                        <a:pt x="124055" y="74529"/>
                        <a:pt x="124055" y="74529"/>
                      </a:cubicBezTo>
                      <a:cubicBezTo>
                        <a:pt x="124055" y="74529"/>
                        <a:pt x="119017" y="77746"/>
                        <a:pt x="113398" y="84226"/>
                      </a:cubicBezTo>
                      <a:cubicBezTo>
                        <a:pt x="107777" y="90705"/>
                        <a:pt x="102629" y="99745"/>
                        <a:pt x="102629" y="99745"/>
                      </a:cubicBezTo>
                      <a:cubicBezTo>
                        <a:pt x="102629" y="99745"/>
                        <a:pt x="105559" y="88930"/>
                        <a:pt x="110264" y="81258"/>
                      </a:cubicBezTo>
                      <a:cubicBezTo>
                        <a:pt x="114969" y="73586"/>
                        <a:pt x="121448" y="69066"/>
                        <a:pt x="121448" y="69066"/>
                      </a:cubicBezTo>
                      <a:lnTo>
                        <a:pt x="116217" y="45292"/>
                      </a:lnTo>
                      <a:cubicBezTo>
                        <a:pt x="116217" y="45292"/>
                        <a:pt x="106225" y="52539"/>
                        <a:pt x="98192" y="58871"/>
                      </a:cubicBezTo>
                      <a:cubicBezTo>
                        <a:pt x="90169" y="65203"/>
                        <a:pt x="83264" y="73309"/>
                        <a:pt x="83264" y="73309"/>
                      </a:cubicBezTo>
                      <a:cubicBezTo>
                        <a:pt x="83264" y="73309"/>
                        <a:pt x="85732" y="84817"/>
                        <a:pt x="84512" y="98211"/>
                      </a:cubicBezTo>
                      <a:cubicBezTo>
                        <a:pt x="83301" y="111595"/>
                        <a:pt x="78402" y="126865"/>
                        <a:pt x="78402" y="126865"/>
                      </a:cubicBezTo>
                      <a:cubicBezTo>
                        <a:pt x="78402" y="126865"/>
                        <a:pt x="80158" y="111946"/>
                        <a:pt x="80094" y="99958"/>
                      </a:cubicBezTo>
                      <a:cubicBezTo>
                        <a:pt x="80020" y="87969"/>
                        <a:pt x="78134" y="78911"/>
                        <a:pt x="78134" y="78911"/>
                      </a:cubicBezTo>
                      <a:cubicBezTo>
                        <a:pt x="78134" y="78911"/>
                        <a:pt x="71969" y="81841"/>
                        <a:pt x="58973" y="95539"/>
                      </a:cubicBezTo>
                      <a:cubicBezTo>
                        <a:pt x="42057" y="113370"/>
                        <a:pt x="11434" y="150907"/>
                        <a:pt x="11434"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35" name="Google Shape;1635;p4"/>
              <p:cNvGrpSpPr/>
              <p:nvPr/>
            </p:nvGrpSpPr>
            <p:grpSpPr>
              <a:xfrm>
                <a:off x="8061906" y="3499600"/>
                <a:ext cx="212108" cy="266976"/>
                <a:chOff x="8061906" y="3499600"/>
                <a:chExt cx="212108" cy="266976"/>
              </a:xfrm>
            </p:grpSpPr>
            <p:sp>
              <p:nvSpPr>
                <p:cNvPr id="1636" name="Google Shape;1636;p4"/>
                <p:cNvSpPr/>
                <p:nvPr/>
              </p:nvSpPr>
              <p:spPr>
                <a:xfrm>
                  <a:off x="8065547" y="3499600"/>
                  <a:ext cx="208467" cy="266976"/>
                </a:xfrm>
                <a:custGeom>
                  <a:avLst/>
                  <a:gdLst/>
                  <a:ahLst/>
                  <a:cxnLst/>
                  <a:rect l="l" t="t" r="r" b="b"/>
                  <a:pathLst>
                    <a:path w="208467" h="266976" extrusionOk="0">
                      <a:moveTo>
                        <a:pt x="32372" y="107990"/>
                      </a:moveTo>
                      <a:cubicBezTo>
                        <a:pt x="32372" y="107990"/>
                        <a:pt x="14236" y="73513"/>
                        <a:pt x="21705" y="45884"/>
                      </a:cubicBezTo>
                      <a:cubicBezTo>
                        <a:pt x="33463" y="2366"/>
                        <a:pt x="56959" y="0"/>
                        <a:pt x="56959" y="0"/>
                      </a:cubicBezTo>
                      <a:cubicBezTo>
                        <a:pt x="56959" y="0"/>
                        <a:pt x="48594" y="31132"/>
                        <a:pt x="72016" y="36807"/>
                      </a:cubicBezTo>
                      <a:cubicBezTo>
                        <a:pt x="84181" y="39746"/>
                        <a:pt x="101318" y="28895"/>
                        <a:pt x="101318" y="28895"/>
                      </a:cubicBezTo>
                      <a:cubicBezTo>
                        <a:pt x="101318" y="28895"/>
                        <a:pt x="113843" y="38914"/>
                        <a:pt x="127301" y="39368"/>
                      </a:cubicBezTo>
                      <a:cubicBezTo>
                        <a:pt x="140769" y="39821"/>
                        <a:pt x="155160" y="30725"/>
                        <a:pt x="155160" y="30725"/>
                      </a:cubicBezTo>
                      <a:cubicBezTo>
                        <a:pt x="155160" y="30725"/>
                        <a:pt x="155318" y="47363"/>
                        <a:pt x="149457" y="62670"/>
                      </a:cubicBezTo>
                      <a:cubicBezTo>
                        <a:pt x="143588" y="77968"/>
                        <a:pt x="131701" y="91944"/>
                        <a:pt x="131701" y="91944"/>
                      </a:cubicBezTo>
                      <a:cubicBezTo>
                        <a:pt x="131701" y="91944"/>
                        <a:pt x="141212" y="91916"/>
                        <a:pt x="150040" y="93099"/>
                      </a:cubicBezTo>
                      <a:cubicBezTo>
                        <a:pt x="158858" y="94291"/>
                        <a:pt x="166992" y="96686"/>
                        <a:pt x="166992" y="96686"/>
                      </a:cubicBezTo>
                      <a:cubicBezTo>
                        <a:pt x="166992" y="96686"/>
                        <a:pt x="164913" y="104820"/>
                        <a:pt x="161178" y="111087"/>
                      </a:cubicBezTo>
                      <a:cubicBezTo>
                        <a:pt x="157453" y="117354"/>
                        <a:pt x="152073" y="121763"/>
                        <a:pt x="152073" y="121763"/>
                      </a:cubicBezTo>
                      <a:cubicBezTo>
                        <a:pt x="152073" y="121763"/>
                        <a:pt x="170431" y="133400"/>
                        <a:pt x="184527" y="145296"/>
                      </a:cubicBezTo>
                      <a:cubicBezTo>
                        <a:pt x="198623" y="157193"/>
                        <a:pt x="208467" y="169339"/>
                        <a:pt x="208467" y="169339"/>
                      </a:cubicBezTo>
                      <a:cubicBezTo>
                        <a:pt x="208467" y="169339"/>
                        <a:pt x="190997" y="178933"/>
                        <a:pt x="174867" y="183675"/>
                      </a:cubicBezTo>
                      <a:cubicBezTo>
                        <a:pt x="158729" y="188408"/>
                        <a:pt x="143939" y="188287"/>
                        <a:pt x="143939" y="188287"/>
                      </a:cubicBezTo>
                      <a:cubicBezTo>
                        <a:pt x="143939" y="188287"/>
                        <a:pt x="147489" y="194545"/>
                        <a:pt x="149125" y="200729"/>
                      </a:cubicBezTo>
                      <a:cubicBezTo>
                        <a:pt x="150770" y="206913"/>
                        <a:pt x="150511" y="213014"/>
                        <a:pt x="150511" y="213014"/>
                      </a:cubicBezTo>
                      <a:cubicBezTo>
                        <a:pt x="150511" y="213014"/>
                        <a:pt x="137487" y="211997"/>
                        <a:pt x="125970" y="206478"/>
                      </a:cubicBezTo>
                      <a:cubicBezTo>
                        <a:pt x="114462" y="200951"/>
                        <a:pt x="104452" y="190922"/>
                        <a:pt x="104452" y="190922"/>
                      </a:cubicBezTo>
                      <a:cubicBezTo>
                        <a:pt x="104452" y="190922"/>
                        <a:pt x="111865" y="213725"/>
                        <a:pt x="112808" y="232748"/>
                      </a:cubicBezTo>
                      <a:cubicBezTo>
                        <a:pt x="113759" y="251762"/>
                        <a:pt x="108241" y="266976"/>
                        <a:pt x="108241" y="266976"/>
                      </a:cubicBezTo>
                      <a:cubicBezTo>
                        <a:pt x="108241" y="266976"/>
                        <a:pt x="96271" y="247593"/>
                        <a:pt x="83450" y="238544"/>
                      </a:cubicBezTo>
                      <a:cubicBezTo>
                        <a:pt x="70630" y="229504"/>
                        <a:pt x="56950" y="230788"/>
                        <a:pt x="56950" y="230788"/>
                      </a:cubicBezTo>
                      <a:cubicBezTo>
                        <a:pt x="56950" y="230788"/>
                        <a:pt x="58327" y="201968"/>
                        <a:pt x="25264" y="198178"/>
                      </a:cubicBezTo>
                      <a:cubicBezTo>
                        <a:pt x="12157" y="196671"/>
                        <a:pt x="6731" y="207606"/>
                        <a:pt x="6731" y="207606"/>
                      </a:cubicBezTo>
                      <a:cubicBezTo>
                        <a:pt x="6731" y="207606"/>
                        <a:pt x="-4139" y="185265"/>
                        <a:pt x="1748" y="159993"/>
                      </a:cubicBezTo>
                      <a:cubicBezTo>
                        <a:pt x="7646" y="134713"/>
                        <a:pt x="32372" y="107990"/>
                        <a:pt x="32372"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 name="Google Shape;1637;p4"/>
                <p:cNvSpPr/>
                <p:nvPr/>
              </p:nvSpPr>
              <p:spPr>
                <a:xfrm>
                  <a:off x="8061906" y="3536046"/>
                  <a:ext cx="189119" cy="181456"/>
                </a:xfrm>
                <a:custGeom>
                  <a:avLst/>
                  <a:gdLst/>
                  <a:ahLst/>
                  <a:cxnLst/>
                  <a:rect l="l" t="t" r="r" b="b"/>
                  <a:pathLst>
                    <a:path w="189119" h="181456" extrusionOk="0">
                      <a:moveTo>
                        <a:pt x="189119" y="128113"/>
                      </a:moveTo>
                      <a:cubicBezTo>
                        <a:pt x="189119" y="128113"/>
                        <a:pt x="139224" y="120266"/>
                        <a:pt x="116189" y="111068"/>
                      </a:cubicBezTo>
                      <a:cubicBezTo>
                        <a:pt x="103350" y="105938"/>
                        <a:pt x="95253" y="101437"/>
                        <a:pt x="95253" y="101437"/>
                      </a:cubicBezTo>
                      <a:cubicBezTo>
                        <a:pt x="95253" y="101437"/>
                        <a:pt x="98017" y="107334"/>
                        <a:pt x="107528" y="120044"/>
                      </a:cubicBezTo>
                      <a:cubicBezTo>
                        <a:pt x="117039" y="132744"/>
                        <a:pt x="133308" y="152257"/>
                        <a:pt x="133308" y="152257"/>
                      </a:cubicBezTo>
                      <a:cubicBezTo>
                        <a:pt x="133308" y="152257"/>
                        <a:pt x="115237" y="137421"/>
                        <a:pt x="104016" y="124222"/>
                      </a:cubicBezTo>
                      <a:cubicBezTo>
                        <a:pt x="92794" y="111022"/>
                        <a:pt x="88422" y="99459"/>
                        <a:pt x="88422" y="99459"/>
                      </a:cubicBezTo>
                      <a:cubicBezTo>
                        <a:pt x="88422" y="99459"/>
                        <a:pt x="76674" y="95937"/>
                        <a:pt x="66155" y="90603"/>
                      </a:cubicBezTo>
                      <a:cubicBezTo>
                        <a:pt x="55636" y="85279"/>
                        <a:pt x="46347" y="78153"/>
                        <a:pt x="46347" y="78153"/>
                      </a:cubicBezTo>
                      <a:lnTo>
                        <a:pt x="56154" y="110135"/>
                      </a:lnTo>
                      <a:cubicBezTo>
                        <a:pt x="56154" y="110135"/>
                        <a:pt x="63604" y="110403"/>
                        <a:pt x="73771" y="117872"/>
                      </a:cubicBezTo>
                      <a:cubicBezTo>
                        <a:pt x="83949" y="125340"/>
                        <a:pt x="96843" y="140000"/>
                        <a:pt x="96843" y="140000"/>
                      </a:cubicBezTo>
                      <a:cubicBezTo>
                        <a:pt x="96843" y="140000"/>
                        <a:pt x="82830" y="129259"/>
                        <a:pt x="73660" y="123380"/>
                      </a:cubicBezTo>
                      <a:cubicBezTo>
                        <a:pt x="64491" y="117502"/>
                        <a:pt x="60174" y="116476"/>
                        <a:pt x="60174" y="116476"/>
                      </a:cubicBezTo>
                      <a:lnTo>
                        <a:pt x="73522" y="144964"/>
                      </a:lnTo>
                      <a:lnTo>
                        <a:pt x="92720" y="181457"/>
                      </a:lnTo>
                      <a:lnTo>
                        <a:pt x="70010" y="148301"/>
                      </a:lnTo>
                      <a:cubicBezTo>
                        <a:pt x="70010" y="148301"/>
                        <a:pt x="66756" y="150981"/>
                        <a:pt x="66118" y="159236"/>
                      </a:cubicBezTo>
                      <a:cubicBezTo>
                        <a:pt x="65471" y="167481"/>
                        <a:pt x="67440" y="181309"/>
                        <a:pt x="67440" y="181309"/>
                      </a:cubicBezTo>
                      <a:cubicBezTo>
                        <a:pt x="67440" y="181309"/>
                        <a:pt x="62873" y="167018"/>
                        <a:pt x="62670" y="157156"/>
                      </a:cubicBezTo>
                      <a:cubicBezTo>
                        <a:pt x="62467" y="147284"/>
                        <a:pt x="66626" y="141839"/>
                        <a:pt x="66626" y="141839"/>
                      </a:cubicBezTo>
                      <a:lnTo>
                        <a:pt x="56209" y="118971"/>
                      </a:lnTo>
                      <a:lnTo>
                        <a:pt x="49729" y="106151"/>
                      </a:lnTo>
                      <a:cubicBezTo>
                        <a:pt x="49729" y="106151"/>
                        <a:pt x="44775" y="110079"/>
                        <a:pt x="40699" y="120423"/>
                      </a:cubicBezTo>
                      <a:cubicBezTo>
                        <a:pt x="36623" y="130766"/>
                        <a:pt x="33424" y="147533"/>
                        <a:pt x="33424" y="147533"/>
                      </a:cubicBezTo>
                      <a:cubicBezTo>
                        <a:pt x="33424" y="147533"/>
                        <a:pt x="32509" y="130710"/>
                        <a:pt x="35772" y="118556"/>
                      </a:cubicBezTo>
                      <a:cubicBezTo>
                        <a:pt x="39044" y="106391"/>
                        <a:pt x="46485" y="98895"/>
                        <a:pt x="46485" y="98895"/>
                      </a:cubicBezTo>
                      <a:lnTo>
                        <a:pt x="40052" y="75075"/>
                      </a:lnTo>
                      <a:cubicBezTo>
                        <a:pt x="40052" y="75075"/>
                        <a:pt x="34062" y="71803"/>
                        <a:pt x="24051" y="64306"/>
                      </a:cubicBezTo>
                      <a:cubicBezTo>
                        <a:pt x="14031" y="56810"/>
                        <a:pt x="0" y="45089"/>
                        <a:pt x="0" y="45089"/>
                      </a:cubicBezTo>
                      <a:lnTo>
                        <a:pt x="5749" y="32879"/>
                      </a:lnTo>
                      <a:cubicBezTo>
                        <a:pt x="5749" y="32879"/>
                        <a:pt x="16574" y="46559"/>
                        <a:pt x="26260" y="55590"/>
                      </a:cubicBezTo>
                      <a:cubicBezTo>
                        <a:pt x="35957" y="64630"/>
                        <a:pt x="44525" y="69020"/>
                        <a:pt x="44525" y="69020"/>
                      </a:cubicBezTo>
                      <a:lnTo>
                        <a:pt x="58566" y="58335"/>
                      </a:lnTo>
                      <a:cubicBezTo>
                        <a:pt x="58566" y="58335"/>
                        <a:pt x="51190" y="47104"/>
                        <a:pt x="49101" y="32796"/>
                      </a:cubicBezTo>
                      <a:cubicBezTo>
                        <a:pt x="47003" y="18477"/>
                        <a:pt x="47927" y="0"/>
                        <a:pt x="47927" y="0"/>
                      </a:cubicBezTo>
                      <a:cubicBezTo>
                        <a:pt x="47927" y="0"/>
                        <a:pt x="48999" y="18376"/>
                        <a:pt x="52872" y="31945"/>
                      </a:cubicBezTo>
                      <a:cubicBezTo>
                        <a:pt x="56745" y="45524"/>
                        <a:pt x="63021" y="55470"/>
                        <a:pt x="63021" y="55470"/>
                      </a:cubicBezTo>
                      <a:lnTo>
                        <a:pt x="85741" y="39700"/>
                      </a:lnTo>
                      <a:cubicBezTo>
                        <a:pt x="85741" y="39700"/>
                        <a:pt x="83763" y="33027"/>
                        <a:pt x="87923" y="24532"/>
                      </a:cubicBezTo>
                      <a:cubicBezTo>
                        <a:pt x="92073" y="16037"/>
                        <a:pt x="102361" y="5731"/>
                        <a:pt x="102361" y="5731"/>
                      </a:cubicBezTo>
                      <a:cubicBezTo>
                        <a:pt x="102361" y="5731"/>
                        <a:pt x="94541" y="18330"/>
                        <a:pt x="91343" y="26140"/>
                      </a:cubicBezTo>
                      <a:cubicBezTo>
                        <a:pt x="88154" y="33960"/>
                        <a:pt x="89587" y="37001"/>
                        <a:pt x="89587" y="37001"/>
                      </a:cubicBezTo>
                      <a:lnTo>
                        <a:pt x="138521" y="19578"/>
                      </a:lnTo>
                      <a:cubicBezTo>
                        <a:pt x="138521" y="19578"/>
                        <a:pt x="106317" y="35088"/>
                        <a:pt x="90567" y="44128"/>
                      </a:cubicBezTo>
                      <a:cubicBezTo>
                        <a:pt x="78670" y="50959"/>
                        <a:pt x="74798" y="54295"/>
                        <a:pt x="74798" y="54295"/>
                      </a:cubicBezTo>
                      <a:cubicBezTo>
                        <a:pt x="74798" y="54295"/>
                        <a:pt x="79724" y="57669"/>
                        <a:pt x="87886" y="60313"/>
                      </a:cubicBezTo>
                      <a:cubicBezTo>
                        <a:pt x="96048" y="62957"/>
                        <a:pt x="106382" y="64158"/>
                        <a:pt x="106382" y="64158"/>
                      </a:cubicBezTo>
                      <a:cubicBezTo>
                        <a:pt x="106382" y="64158"/>
                        <a:pt x="95281" y="65693"/>
                        <a:pt x="86380" y="64362"/>
                      </a:cubicBezTo>
                      <a:cubicBezTo>
                        <a:pt x="77478" y="63031"/>
                        <a:pt x="70786" y="58825"/>
                        <a:pt x="70786" y="58825"/>
                      </a:cubicBezTo>
                      <a:lnTo>
                        <a:pt x="50950" y="72930"/>
                      </a:lnTo>
                      <a:cubicBezTo>
                        <a:pt x="50950" y="72930"/>
                        <a:pt x="61524" y="79299"/>
                        <a:pt x="70490" y="84216"/>
                      </a:cubicBezTo>
                      <a:cubicBezTo>
                        <a:pt x="79456" y="89134"/>
                        <a:pt x="89615" y="92313"/>
                        <a:pt x="89615" y="92313"/>
                      </a:cubicBezTo>
                      <a:cubicBezTo>
                        <a:pt x="89615" y="92313"/>
                        <a:pt x="99246" y="85547"/>
                        <a:pt x="112048" y="81434"/>
                      </a:cubicBezTo>
                      <a:cubicBezTo>
                        <a:pt x="124841" y="77321"/>
                        <a:pt x="140814" y="75860"/>
                        <a:pt x="140814" y="75860"/>
                      </a:cubicBezTo>
                      <a:cubicBezTo>
                        <a:pt x="140814" y="75860"/>
                        <a:pt x="126394" y="80075"/>
                        <a:pt x="115385" y="84826"/>
                      </a:cubicBezTo>
                      <a:cubicBezTo>
                        <a:pt x="104376" y="89568"/>
                        <a:pt x="96769" y="94846"/>
                        <a:pt x="96769" y="94846"/>
                      </a:cubicBezTo>
                      <a:cubicBezTo>
                        <a:pt x="96769" y="94846"/>
                        <a:pt x="101881" y="99375"/>
                        <a:pt x="119563" y="105984"/>
                      </a:cubicBezTo>
                      <a:cubicBezTo>
                        <a:pt x="14259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38" name="Google Shape;1638;p4"/>
              <p:cNvGrpSpPr/>
              <p:nvPr/>
            </p:nvGrpSpPr>
            <p:grpSpPr>
              <a:xfrm>
                <a:off x="6309013" y="4644624"/>
                <a:ext cx="307906" cy="238514"/>
                <a:chOff x="6309013" y="4644624"/>
                <a:chExt cx="307906" cy="238514"/>
              </a:xfrm>
            </p:grpSpPr>
            <p:sp>
              <p:nvSpPr>
                <p:cNvPr id="1639" name="Google Shape;1639;p4"/>
                <p:cNvSpPr/>
                <p:nvPr/>
              </p:nvSpPr>
              <p:spPr>
                <a:xfrm>
                  <a:off x="6309013" y="4644624"/>
                  <a:ext cx="307906" cy="238514"/>
                </a:xfrm>
                <a:custGeom>
                  <a:avLst/>
                  <a:gdLst/>
                  <a:ahLst/>
                  <a:cxnLst/>
                  <a:rect l="l" t="t" r="r" b="b"/>
                  <a:pathLst>
                    <a:path w="307906" h="238514" extrusionOk="0">
                      <a:moveTo>
                        <a:pt x="188722" y="45651"/>
                      </a:moveTo>
                      <a:cubicBezTo>
                        <a:pt x="188722" y="45651"/>
                        <a:pt x="229846" y="29254"/>
                        <a:pt x="260201" y="41150"/>
                      </a:cubicBezTo>
                      <a:cubicBezTo>
                        <a:pt x="308008" y="59877"/>
                        <a:pt x="307906" y="86913"/>
                        <a:pt x="307906" y="86913"/>
                      </a:cubicBezTo>
                      <a:cubicBezTo>
                        <a:pt x="307906" y="86913"/>
                        <a:pt x="273697" y="73566"/>
                        <a:pt x="264508" y="99522"/>
                      </a:cubicBezTo>
                      <a:cubicBezTo>
                        <a:pt x="259748" y="112998"/>
                        <a:pt x="269990" y="133842"/>
                        <a:pt x="269990" y="133842"/>
                      </a:cubicBezTo>
                      <a:cubicBezTo>
                        <a:pt x="269990" y="133842"/>
                        <a:pt x="257188" y="146866"/>
                        <a:pt x="255080" y="162127"/>
                      </a:cubicBezTo>
                      <a:cubicBezTo>
                        <a:pt x="252973" y="177387"/>
                        <a:pt x="261560" y="194895"/>
                        <a:pt x="261560" y="194895"/>
                      </a:cubicBezTo>
                      <a:cubicBezTo>
                        <a:pt x="261560" y="194895"/>
                        <a:pt x="242722" y="193027"/>
                        <a:pt x="226112" y="184468"/>
                      </a:cubicBezTo>
                      <a:cubicBezTo>
                        <a:pt x="209510" y="175909"/>
                        <a:pt x="195118" y="160667"/>
                        <a:pt x="195118" y="160667"/>
                      </a:cubicBezTo>
                      <a:cubicBezTo>
                        <a:pt x="195118" y="160667"/>
                        <a:pt x="194028" y="171500"/>
                        <a:pt x="191633" y="181390"/>
                      </a:cubicBezTo>
                      <a:cubicBezTo>
                        <a:pt x="189249" y="191280"/>
                        <a:pt x="185579" y="200247"/>
                        <a:pt x="185579" y="200247"/>
                      </a:cubicBezTo>
                      <a:cubicBezTo>
                        <a:pt x="185579" y="200247"/>
                        <a:pt x="176632" y="196873"/>
                        <a:pt x="169986" y="191863"/>
                      </a:cubicBezTo>
                      <a:cubicBezTo>
                        <a:pt x="163340" y="186844"/>
                        <a:pt x="158995" y="180179"/>
                        <a:pt x="158995" y="180179"/>
                      </a:cubicBezTo>
                      <a:cubicBezTo>
                        <a:pt x="158995" y="180179"/>
                        <a:pt x="143660" y="199646"/>
                        <a:pt x="128548" y="214223"/>
                      </a:cubicBezTo>
                      <a:cubicBezTo>
                        <a:pt x="113425" y="228809"/>
                        <a:pt x="98525" y="238514"/>
                        <a:pt x="98525" y="238514"/>
                      </a:cubicBezTo>
                      <a:cubicBezTo>
                        <a:pt x="98525" y="238514"/>
                        <a:pt x="89744" y="217449"/>
                        <a:pt x="86296" y="198509"/>
                      </a:cubicBezTo>
                      <a:cubicBezTo>
                        <a:pt x="82857" y="179569"/>
                        <a:pt x="84734" y="162755"/>
                        <a:pt x="84734" y="162755"/>
                      </a:cubicBezTo>
                      <a:cubicBezTo>
                        <a:pt x="84734" y="162755"/>
                        <a:pt x="77247" y="166018"/>
                        <a:pt x="70065" y="167127"/>
                      </a:cubicBezTo>
                      <a:cubicBezTo>
                        <a:pt x="62883" y="168237"/>
                        <a:pt x="56006" y="167192"/>
                        <a:pt x="56006" y="167192"/>
                      </a:cubicBezTo>
                      <a:cubicBezTo>
                        <a:pt x="56006" y="167192"/>
                        <a:pt x="58696" y="152486"/>
                        <a:pt x="66303" y="140063"/>
                      </a:cubicBezTo>
                      <a:cubicBezTo>
                        <a:pt x="73910" y="127640"/>
                        <a:pt x="86435" y="117491"/>
                        <a:pt x="86435" y="117491"/>
                      </a:cubicBezTo>
                      <a:cubicBezTo>
                        <a:pt x="86435" y="117491"/>
                        <a:pt x="59768" y="123120"/>
                        <a:pt x="38157" y="121863"/>
                      </a:cubicBezTo>
                      <a:cubicBezTo>
                        <a:pt x="16546" y="120596"/>
                        <a:pt x="0" y="112444"/>
                        <a:pt x="0" y="112444"/>
                      </a:cubicBezTo>
                      <a:cubicBezTo>
                        <a:pt x="0" y="112444"/>
                        <a:pt x="23330" y="101213"/>
                        <a:pt x="35069" y="87736"/>
                      </a:cubicBezTo>
                      <a:cubicBezTo>
                        <a:pt x="46818" y="74250"/>
                        <a:pt x="46975" y="58527"/>
                        <a:pt x="46975" y="58527"/>
                      </a:cubicBezTo>
                      <a:cubicBezTo>
                        <a:pt x="46975" y="58527"/>
                        <a:pt x="79401" y="63639"/>
                        <a:pt x="87599" y="26471"/>
                      </a:cubicBezTo>
                      <a:cubicBezTo>
                        <a:pt x="90844" y="11746"/>
                        <a:pt x="79133" y="4222"/>
                        <a:pt x="79133" y="4222"/>
                      </a:cubicBezTo>
                      <a:cubicBezTo>
                        <a:pt x="79133" y="4222"/>
                        <a:pt x="105670" y="-5400"/>
                        <a:pt x="133548" y="4407"/>
                      </a:cubicBezTo>
                      <a:cubicBezTo>
                        <a:pt x="161436" y="14224"/>
                        <a:pt x="188722" y="45651"/>
                        <a:pt x="188722"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0" name="Google Shape;1640;p4"/>
                <p:cNvSpPr/>
                <p:nvPr/>
              </p:nvSpPr>
              <p:spPr>
                <a:xfrm>
                  <a:off x="6366756" y="4652543"/>
                  <a:ext cx="210453" cy="205017"/>
                </a:xfrm>
                <a:custGeom>
                  <a:avLst/>
                  <a:gdLst/>
                  <a:ahLst/>
                  <a:cxnLst/>
                  <a:rect l="l" t="t" r="r" b="b"/>
                  <a:pathLst>
                    <a:path w="210453" h="205017" extrusionOk="0">
                      <a:moveTo>
                        <a:pt x="48916" y="205018"/>
                      </a:moveTo>
                      <a:cubicBezTo>
                        <a:pt x="48916" y="205018"/>
                        <a:pt x="63687" y="149197"/>
                        <a:pt x="76803" y="124120"/>
                      </a:cubicBezTo>
                      <a:cubicBezTo>
                        <a:pt x="84133" y="110135"/>
                        <a:pt x="90169" y="101474"/>
                        <a:pt x="90169" y="101474"/>
                      </a:cubicBezTo>
                      <a:cubicBezTo>
                        <a:pt x="90169" y="101474"/>
                        <a:pt x="83172" y="103895"/>
                        <a:pt x="67689" y="113157"/>
                      </a:cubicBezTo>
                      <a:cubicBezTo>
                        <a:pt x="52198" y="122428"/>
                        <a:pt x="28220" y="138530"/>
                        <a:pt x="28220" y="138530"/>
                      </a:cubicBezTo>
                      <a:cubicBezTo>
                        <a:pt x="28220" y="138530"/>
                        <a:pt x="47123" y="119794"/>
                        <a:pt x="63373" y="108647"/>
                      </a:cubicBezTo>
                      <a:cubicBezTo>
                        <a:pt x="79622" y="97499"/>
                        <a:pt x="93220" y="93950"/>
                        <a:pt x="93220" y="93950"/>
                      </a:cubicBezTo>
                      <a:cubicBezTo>
                        <a:pt x="93220" y="93950"/>
                        <a:pt x="98590" y="81009"/>
                        <a:pt x="105855" y="69695"/>
                      </a:cubicBezTo>
                      <a:cubicBezTo>
                        <a:pt x="113130" y="58372"/>
                        <a:pt x="122281" y="48675"/>
                        <a:pt x="122281" y="48675"/>
                      </a:cubicBezTo>
                      <a:lnTo>
                        <a:pt x="84965" y="55913"/>
                      </a:lnTo>
                      <a:cubicBezTo>
                        <a:pt x="84965" y="55913"/>
                        <a:pt x="83773" y="64352"/>
                        <a:pt x="74132" y="75010"/>
                      </a:cubicBezTo>
                      <a:cubicBezTo>
                        <a:pt x="64491" y="85668"/>
                        <a:pt x="46383" y="98544"/>
                        <a:pt x="46383" y="98544"/>
                      </a:cubicBezTo>
                      <a:cubicBezTo>
                        <a:pt x="46383" y="98544"/>
                        <a:pt x="60183" y="83911"/>
                        <a:pt x="67920" y="74206"/>
                      </a:cubicBezTo>
                      <a:cubicBezTo>
                        <a:pt x="75648" y="64491"/>
                        <a:pt x="77321" y="59703"/>
                        <a:pt x="77321" y="59703"/>
                      </a:cubicBezTo>
                      <a:lnTo>
                        <a:pt x="43536" y="71396"/>
                      </a:lnTo>
                      <a:lnTo>
                        <a:pt x="0" y="88755"/>
                      </a:lnTo>
                      <a:lnTo>
                        <a:pt x="40181" y="66987"/>
                      </a:lnTo>
                      <a:cubicBezTo>
                        <a:pt x="40181" y="66987"/>
                        <a:pt x="37528" y="62957"/>
                        <a:pt x="28276" y="61210"/>
                      </a:cubicBezTo>
                      <a:cubicBezTo>
                        <a:pt x="19023" y="59463"/>
                        <a:pt x="3152" y="60008"/>
                        <a:pt x="3152" y="60008"/>
                      </a:cubicBezTo>
                      <a:cubicBezTo>
                        <a:pt x="3152" y="60008"/>
                        <a:pt x="19855" y="56560"/>
                        <a:pt x="31040" y="57540"/>
                      </a:cubicBezTo>
                      <a:cubicBezTo>
                        <a:pt x="42215" y="58520"/>
                        <a:pt x="47881" y="63936"/>
                        <a:pt x="47881" y="63936"/>
                      </a:cubicBezTo>
                      <a:lnTo>
                        <a:pt x="74964" y="54887"/>
                      </a:lnTo>
                      <a:lnTo>
                        <a:pt x="90224" y="49082"/>
                      </a:lnTo>
                      <a:cubicBezTo>
                        <a:pt x="90224" y="49082"/>
                        <a:pt x="86370" y="42963"/>
                        <a:pt x="75158" y="37057"/>
                      </a:cubicBezTo>
                      <a:cubicBezTo>
                        <a:pt x="63946" y="31141"/>
                        <a:pt x="45367" y="25438"/>
                        <a:pt x="45367" y="25438"/>
                      </a:cubicBezTo>
                      <a:cubicBezTo>
                        <a:pt x="45367" y="25438"/>
                        <a:pt x="64500" y="26464"/>
                        <a:pt x="77857" y="31677"/>
                      </a:cubicBezTo>
                      <a:cubicBezTo>
                        <a:pt x="91213" y="36890"/>
                        <a:pt x="98812" y="46291"/>
                        <a:pt x="98812" y="46291"/>
                      </a:cubicBezTo>
                      <a:lnTo>
                        <a:pt x="126514" y="41900"/>
                      </a:lnTo>
                      <a:cubicBezTo>
                        <a:pt x="126514" y="41900"/>
                        <a:pt x="130914" y="35485"/>
                        <a:pt x="140573" y="25003"/>
                      </a:cubicBezTo>
                      <a:cubicBezTo>
                        <a:pt x="150232" y="14530"/>
                        <a:pt x="165142" y="0"/>
                        <a:pt x="165142" y="0"/>
                      </a:cubicBezTo>
                      <a:lnTo>
                        <a:pt x="178268" y="8051"/>
                      </a:lnTo>
                      <a:cubicBezTo>
                        <a:pt x="178268" y="8051"/>
                        <a:pt x="161528" y="18681"/>
                        <a:pt x="150168" y="28599"/>
                      </a:cubicBezTo>
                      <a:cubicBezTo>
                        <a:pt x="138798" y="38517"/>
                        <a:pt x="132818" y="47723"/>
                        <a:pt x="132818" y="47723"/>
                      </a:cubicBezTo>
                      <a:lnTo>
                        <a:pt x="143245" y="65027"/>
                      </a:lnTo>
                      <a:cubicBezTo>
                        <a:pt x="143245" y="65027"/>
                        <a:pt x="156814" y="58002"/>
                        <a:pt x="173239" y="57383"/>
                      </a:cubicBezTo>
                      <a:cubicBezTo>
                        <a:pt x="189674" y="56763"/>
                        <a:pt x="210453" y="60091"/>
                        <a:pt x="210453" y="60091"/>
                      </a:cubicBezTo>
                      <a:cubicBezTo>
                        <a:pt x="210453" y="60091"/>
                        <a:pt x="189554" y="59047"/>
                        <a:pt x="173748" y="61783"/>
                      </a:cubicBezTo>
                      <a:cubicBezTo>
                        <a:pt x="157942" y="64519"/>
                        <a:pt x="145953" y="70444"/>
                        <a:pt x="145953" y="70444"/>
                      </a:cubicBezTo>
                      <a:lnTo>
                        <a:pt x="161093" y="98238"/>
                      </a:lnTo>
                      <a:cubicBezTo>
                        <a:pt x="161093" y="98238"/>
                        <a:pt x="168876" y="96815"/>
                        <a:pt x="177990" y="102583"/>
                      </a:cubicBezTo>
                      <a:cubicBezTo>
                        <a:pt x="187095" y="108360"/>
                        <a:pt x="197540" y="121328"/>
                        <a:pt x="197540" y="121328"/>
                      </a:cubicBezTo>
                      <a:cubicBezTo>
                        <a:pt x="197540" y="121328"/>
                        <a:pt x="184220" y="110874"/>
                        <a:pt x="175763" y="106280"/>
                      </a:cubicBezTo>
                      <a:cubicBezTo>
                        <a:pt x="167305" y="101696"/>
                        <a:pt x="163700" y="102953"/>
                        <a:pt x="163700" y="102953"/>
                      </a:cubicBezTo>
                      <a:lnTo>
                        <a:pt x="177602" y="160789"/>
                      </a:lnTo>
                      <a:cubicBezTo>
                        <a:pt x="177602" y="160789"/>
                        <a:pt x="163885" y="122225"/>
                        <a:pt x="155520" y="103184"/>
                      </a:cubicBezTo>
                      <a:cubicBezTo>
                        <a:pt x="149207" y="88810"/>
                        <a:pt x="145897" y="83985"/>
                        <a:pt x="145897" y="83985"/>
                      </a:cubicBezTo>
                      <a:cubicBezTo>
                        <a:pt x="145897" y="83985"/>
                        <a:pt x="141488" y="89180"/>
                        <a:pt x="137541" y="98146"/>
                      </a:cubicBezTo>
                      <a:cubicBezTo>
                        <a:pt x="133585" y="107112"/>
                        <a:pt x="130997" y="118731"/>
                        <a:pt x="130997" y="118731"/>
                      </a:cubicBezTo>
                      <a:cubicBezTo>
                        <a:pt x="130997" y="118731"/>
                        <a:pt x="130581" y="105902"/>
                        <a:pt x="133141" y="95937"/>
                      </a:cubicBezTo>
                      <a:cubicBezTo>
                        <a:pt x="135702" y="85973"/>
                        <a:pt x="141239" y="78865"/>
                        <a:pt x="141239" y="78865"/>
                      </a:cubicBezTo>
                      <a:lnTo>
                        <a:pt x="127642" y="54564"/>
                      </a:lnTo>
                      <a:cubicBezTo>
                        <a:pt x="127642" y="54564"/>
                        <a:pt x="119193" y="65813"/>
                        <a:pt x="112575" y="75408"/>
                      </a:cubicBezTo>
                      <a:cubicBezTo>
                        <a:pt x="105948" y="85011"/>
                        <a:pt x="101160" y="96187"/>
                        <a:pt x="101160" y="96187"/>
                      </a:cubicBezTo>
                      <a:cubicBezTo>
                        <a:pt x="101160" y="96187"/>
                        <a:pt x="107667" y="107972"/>
                        <a:pt x="110800" y="123048"/>
                      </a:cubicBezTo>
                      <a:cubicBezTo>
                        <a:pt x="113934" y="138115"/>
                        <a:pt x="113703" y="156472"/>
                        <a:pt x="113703" y="156472"/>
                      </a:cubicBezTo>
                      <a:cubicBezTo>
                        <a:pt x="113703" y="156472"/>
                        <a:pt x="110634" y="139547"/>
                        <a:pt x="106576" y="126431"/>
                      </a:cubicBezTo>
                      <a:cubicBezTo>
                        <a:pt x="102509" y="113315"/>
                        <a:pt x="97443" y="104016"/>
                        <a:pt x="97443" y="104016"/>
                      </a:cubicBezTo>
                      <a:cubicBezTo>
                        <a:pt x="97443" y="104016"/>
                        <a:pt x="91713" y="109275"/>
                        <a:pt x="82155" y="128585"/>
                      </a:cubicBezTo>
                      <a:cubicBezTo>
                        <a:pt x="69695" y="153736"/>
                        <a:pt x="48916" y="205018"/>
                        <a:pt x="48916"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41" name="Google Shape;1641;p4"/>
              <p:cNvGrpSpPr/>
              <p:nvPr/>
            </p:nvGrpSpPr>
            <p:grpSpPr>
              <a:xfrm>
                <a:off x="6977316" y="5063420"/>
                <a:ext cx="170541" cy="237056"/>
                <a:chOff x="6977316" y="5063420"/>
                <a:chExt cx="170541" cy="237056"/>
              </a:xfrm>
            </p:grpSpPr>
            <p:sp>
              <p:nvSpPr>
                <p:cNvPr id="1642" name="Google Shape;1642;p4"/>
                <p:cNvSpPr/>
                <p:nvPr/>
              </p:nvSpPr>
              <p:spPr>
                <a:xfrm>
                  <a:off x="6977316" y="5063420"/>
                  <a:ext cx="170541" cy="237056"/>
                </a:xfrm>
                <a:custGeom>
                  <a:avLst/>
                  <a:gdLst/>
                  <a:ahLst/>
                  <a:cxnLst/>
                  <a:rect l="l" t="t" r="r" b="b"/>
                  <a:pathLst>
                    <a:path w="170541" h="237056" extrusionOk="0">
                      <a:moveTo>
                        <a:pt x="51811" y="163155"/>
                      </a:moveTo>
                      <a:cubicBezTo>
                        <a:pt x="51811" y="163155"/>
                        <a:pt x="25384" y="165364"/>
                        <a:pt x="13026" y="144502"/>
                      </a:cubicBezTo>
                      <a:cubicBezTo>
                        <a:pt x="-6431" y="111641"/>
                        <a:pt x="1675" y="86342"/>
                        <a:pt x="1675" y="86342"/>
                      </a:cubicBezTo>
                      <a:cubicBezTo>
                        <a:pt x="1675" y="86342"/>
                        <a:pt x="15613" y="109802"/>
                        <a:pt x="28157" y="88413"/>
                      </a:cubicBezTo>
                      <a:cubicBezTo>
                        <a:pt x="34664" y="77312"/>
                        <a:pt x="35515" y="54508"/>
                        <a:pt x="35515" y="54508"/>
                      </a:cubicBezTo>
                      <a:cubicBezTo>
                        <a:pt x="35515" y="54508"/>
                        <a:pt x="46089" y="46402"/>
                        <a:pt x="51746" y="32777"/>
                      </a:cubicBezTo>
                      <a:cubicBezTo>
                        <a:pt x="57394" y="19143"/>
                        <a:pt x="58106" y="0"/>
                        <a:pt x="58106" y="0"/>
                      </a:cubicBezTo>
                      <a:cubicBezTo>
                        <a:pt x="58106" y="0"/>
                        <a:pt x="67413" y="7774"/>
                        <a:pt x="73561" y="21103"/>
                      </a:cubicBezTo>
                      <a:cubicBezTo>
                        <a:pt x="79716" y="34441"/>
                        <a:pt x="82711" y="53325"/>
                        <a:pt x="82711" y="53325"/>
                      </a:cubicBezTo>
                      <a:cubicBezTo>
                        <a:pt x="82711" y="53325"/>
                        <a:pt x="86511" y="43536"/>
                        <a:pt x="90707" y="35023"/>
                      </a:cubicBezTo>
                      <a:cubicBezTo>
                        <a:pt x="94903" y="26519"/>
                        <a:pt x="99497" y="19300"/>
                        <a:pt x="99497" y="19300"/>
                      </a:cubicBezTo>
                      <a:cubicBezTo>
                        <a:pt x="99497" y="19300"/>
                        <a:pt x="103176" y="25318"/>
                        <a:pt x="105164" y="32139"/>
                      </a:cubicBezTo>
                      <a:cubicBezTo>
                        <a:pt x="107151" y="38970"/>
                        <a:pt x="107437" y="46605"/>
                        <a:pt x="107437" y="46605"/>
                      </a:cubicBezTo>
                      <a:cubicBezTo>
                        <a:pt x="107437" y="46605"/>
                        <a:pt x="121266" y="33276"/>
                        <a:pt x="133522" y="24449"/>
                      </a:cubicBezTo>
                      <a:cubicBezTo>
                        <a:pt x="145788" y="15621"/>
                        <a:pt x="156483" y="11296"/>
                        <a:pt x="156483" y="11296"/>
                      </a:cubicBezTo>
                      <a:cubicBezTo>
                        <a:pt x="156483" y="11296"/>
                        <a:pt x="154810" y="33840"/>
                        <a:pt x="150974" y="52696"/>
                      </a:cubicBezTo>
                      <a:cubicBezTo>
                        <a:pt x="147137" y="71544"/>
                        <a:pt x="141139" y="86703"/>
                        <a:pt x="141139" y="86703"/>
                      </a:cubicBezTo>
                      <a:cubicBezTo>
                        <a:pt x="141139" y="86703"/>
                        <a:pt x="146038" y="86038"/>
                        <a:pt x="150133" y="87304"/>
                      </a:cubicBezTo>
                      <a:cubicBezTo>
                        <a:pt x="154218" y="88561"/>
                        <a:pt x="157509" y="91740"/>
                        <a:pt x="157509" y="91740"/>
                      </a:cubicBezTo>
                      <a:cubicBezTo>
                        <a:pt x="157509" y="91740"/>
                        <a:pt x="151722" y="104654"/>
                        <a:pt x="144041" y="113860"/>
                      </a:cubicBezTo>
                      <a:cubicBezTo>
                        <a:pt x="136360" y="123066"/>
                        <a:pt x="126774" y="128576"/>
                        <a:pt x="126774" y="128576"/>
                      </a:cubicBezTo>
                      <a:cubicBezTo>
                        <a:pt x="126774" y="128576"/>
                        <a:pt x="142414" y="131829"/>
                        <a:pt x="153359" y="139926"/>
                      </a:cubicBezTo>
                      <a:cubicBezTo>
                        <a:pt x="164302" y="148024"/>
                        <a:pt x="170542" y="160964"/>
                        <a:pt x="170542" y="160964"/>
                      </a:cubicBezTo>
                      <a:cubicBezTo>
                        <a:pt x="170542" y="160964"/>
                        <a:pt x="154976" y="164023"/>
                        <a:pt x="144818" y="172897"/>
                      </a:cubicBezTo>
                      <a:cubicBezTo>
                        <a:pt x="134650" y="181771"/>
                        <a:pt x="129880" y="196459"/>
                        <a:pt x="129880" y="196459"/>
                      </a:cubicBezTo>
                      <a:cubicBezTo>
                        <a:pt x="129880" y="196459"/>
                        <a:pt x="114416" y="181290"/>
                        <a:pt x="99063" y="213485"/>
                      </a:cubicBezTo>
                      <a:cubicBezTo>
                        <a:pt x="92971" y="226250"/>
                        <a:pt x="96863" y="237055"/>
                        <a:pt x="96863" y="237055"/>
                      </a:cubicBezTo>
                      <a:cubicBezTo>
                        <a:pt x="96863" y="237055"/>
                        <a:pt x="80105" y="237573"/>
                        <a:pt x="68421" y="219456"/>
                      </a:cubicBezTo>
                      <a:cubicBezTo>
                        <a:pt x="56738" y="201339"/>
                        <a:pt x="51811" y="163155"/>
                        <a:pt x="51811"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 name="Google Shape;1643;p4"/>
                <p:cNvSpPr/>
                <p:nvPr/>
              </p:nvSpPr>
              <p:spPr>
                <a:xfrm>
                  <a:off x="6994159" y="5096077"/>
                  <a:ext cx="127761" cy="169412"/>
                </a:xfrm>
                <a:custGeom>
                  <a:avLst/>
                  <a:gdLst/>
                  <a:ahLst/>
                  <a:cxnLst/>
                  <a:rect l="l" t="t" r="r" b="b"/>
                  <a:pathLst>
                    <a:path w="127761" h="169412" extrusionOk="0">
                      <a:moveTo>
                        <a:pt x="127761" y="0"/>
                      </a:moveTo>
                      <a:cubicBezTo>
                        <a:pt x="127761" y="0"/>
                        <a:pt x="103405" y="47585"/>
                        <a:pt x="89069" y="66885"/>
                      </a:cubicBezTo>
                      <a:cubicBezTo>
                        <a:pt x="81064" y="77645"/>
                        <a:pt x="75324" y="83819"/>
                        <a:pt x="75324" y="83819"/>
                      </a:cubicBezTo>
                      <a:cubicBezTo>
                        <a:pt x="75324" y="83819"/>
                        <a:pt x="79705" y="83791"/>
                        <a:pt x="90575" y="80076"/>
                      </a:cubicBezTo>
                      <a:cubicBezTo>
                        <a:pt x="101446" y="76350"/>
                        <a:pt x="118805" y="68928"/>
                        <a:pt x="118805" y="68928"/>
                      </a:cubicBezTo>
                      <a:cubicBezTo>
                        <a:pt x="118805" y="68928"/>
                        <a:pt x="103322" y="80436"/>
                        <a:pt x="91490" y="85677"/>
                      </a:cubicBezTo>
                      <a:cubicBezTo>
                        <a:pt x="79659" y="90927"/>
                        <a:pt x="71488" y="89901"/>
                        <a:pt x="71488" y="89901"/>
                      </a:cubicBezTo>
                      <a:cubicBezTo>
                        <a:pt x="71488" y="89901"/>
                        <a:pt x="64814" y="100309"/>
                        <a:pt x="57641" y="108591"/>
                      </a:cubicBezTo>
                      <a:cubicBezTo>
                        <a:pt x="50459" y="116864"/>
                        <a:pt x="42778" y="123020"/>
                        <a:pt x="42778" y="123020"/>
                      </a:cubicBezTo>
                      <a:lnTo>
                        <a:pt x="64481" y="128187"/>
                      </a:lnTo>
                      <a:cubicBezTo>
                        <a:pt x="64481" y="128187"/>
                        <a:pt x="67615" y="120663"/>
                        <a:pt x="75841" y="113758"/>
                      </a:cubicBezTo>
                      <a:cubicBezTo>
                        <a:pt x="84068" y="106862"/>
                        <a:pt x="97379" y="100586"/>
                        <a:pt x="97379" y="100586"/>
                      </a:cubicBezTo>
                      <a:cubicBezTo>
                        <a:pt x="97379" y="100586"/>
                        <a:pt x="85797" y="109876"/>
                        <a:pt x="78855" y="116503"/>
                      </a:cubicBezTo>
                      <a:cubicBezTo>
                        <a:pt x="71913" y="123131"/>
                        <a:pt x="69611" y="127078"/>
                        <a:pt x="69611" y="127078"/>
                      </a:cubicBezTo>
                      <a:lnTo>
                        <a:pt x="90788" y="126939"/>
                      </a:lnTo>
                      <a:lnTo>
                        <a:pt x="118758" y="124610"/>
                      </a:lnTo>
                      <a:lnTo>
                        <a:pt x="91232" y="132143"/>
                      </a:lnTo>
                      <a:cubicBezTo>
                        <a:pt x="91232" y="132143"/>
                        <a:pt x="91416" y="136765"/>
                        <a:pt x="95743" y="141368"/>
                      </a:cubicBezTo>
                      <a:cubicBezTo>
                        <a:pt x="100078" y="145962"/>
                        <a:pt x="108545" y="150538"/>
                        <a:pt x="108545" y="150538"/>
                      </a:cubicBezTo>
                      <a:cubicBezTo>
                        <a:pt x="108545" y="150538"/>
                        <a:pt x="98774" y="148421"/>
                        <a:pt x="93210" y="143919"/>
                      </a:cubicBezTo>
                      <a:cubicBezTo>
                        <a:pt x="87646" y="139418"/>
                        <a:pt x="86286" y="132541"/>
                        <a:pt x="86286" y="132541"/>
                      </a:cubicBezTo>
                      <a:lnTo>
                        <a:pt x="69408" y="132346"/>
                      </a:lnTo>
                      <a:lnTo>
                        <a:pt x="59693" y="132901"/>
                      </a:lnTo>
                      <a:cubicBezTo>
                        <a:pt x="59693" y="132901"/>
                        <a:pt x="59887" y="139871"/>
                        <a:pt x="64001" y="148994"/>
                      </a:cubicBezTo>
                      <a:cubicBezTo>
                        <a:pt x="68114" y="158126"/>
                        <a:pt x="76138" y="169412"/>
                        <a:pt x="76138" y="169412"/>
                      </a:cubicBezTo>
                      <a:cubicBezTo>
                        <a:pt x="76138" y="169412"/>
                        <a:pt x="66432" y="162332"/>
                        <a:pt x="60987" y="153172"/>
                      </a:cubicBezTo>
                      <a:cubicBezTo>
                        <a:pt x="55543" y="144012"/>
                        <a:pt x="54360" y="132772"/>
                        <a:pt x="54360" y="132772"/>
                      </a:cubicBezTo>
                      <a:lnTo>
                        <a:pt x="38545" y="128020"/>
                      </a:lnTo>
                      <a:cubicBezTo>
                        <a:pt x="38545" y="128020"/>
                        <a:pt x="34330" y="132624"/>
                        <a:pt x="26149" y="139353"/>
                      </a:cubicBezTo>
                      <a:cubicBezTo>
                        <a:pt x="17969" y="146073"/>
                        <a:pt x="5832" y="154919"/>
                        <a:pt x="5832" y="154919"/>
                      </a:cubicBezTo>
                      <a:lnTo>
                        <a:pt x="1359" y="143180"/>
                      </a:lnTo>
                      <a:cubicBezTo>
                        <a:pt x="1359" y="143180"/>
                        <a:pt x="13292" y="138577"/>
                        <a:pt x="22193" y="132920"/>
                      </a:cubicBezTo>
                      <a:cubicBezTo>
                        <a:pt x="31104" y="127253"/>
                        <a:pt x="36973" y="120543"/>
                        <a:pt x="36973" y="120543"/>
                      </a:cubicBezTo>
                      <a:lnTo>
                        <a:pt x="36668" y="100993"/>
                      </a:lnTo>
                      <a:cubicBezTo>
                        <a:pt x="36668" y="100993"/>
                        <a:pt x="27471" y="103230"/>
                        <a:pt x="18681" y="98553"/>
                      </a:cubicBezTo>
                      <a:cubicBezTo>
                        <a:pt x="9890" y="93876"/>
                        <a:pt x="0" y="84105"/>
                        <a:pt x="0" y="84105"/>
                      </a:cubicBezTo>
                      <a:cubicBezTo>
                        <a:pt x="0" y="84105"/>
                        <a:pt x="10639" y="91778"/>
                        <a:pt x="19725" y="94273"/>
                      </a:cubicBezTo>
                      <a:cubicBezTo>
                        <a:pt x="28821" y="96760"/>
                        <a:pt x="36862" y="95059"/>
                        <a:pt x="36862" y="95059"/>
                      </a:cubicBezTo>
                      <a:lnTo>
                        <a:pt x="37213" y="64158"/>
                      </a:lnTo>
                      <a:cubicBezTo>
                        <a:pt x="37213" y="64158"/>
                        <a:pt x="32712" y="63003"/>
                        <a:pt x="29662" y="54674"/>
                      </a:cubicBezTo>
                      <a:cubicBezTo>
                        <a:pt x="26602" y="46356"/>
                        <a:pt x="25003" y="30864"/>
                        <a:pt x="25003" y="30864"/>
                      </a:cubicBezTo>
                      <a:cubicBezTo>
                        <a:pt x="25003" y="30864"/>
                        <a:pt x="28867" y="44914"/>
                        <a:pt x="31926" y="51929"/>
                      </a:cubicBezTo>
                      <a:cubicBezTo>
                        <a:pt x="34986" y="58935"/>
                        <a:pt x="37250" y="58908"/>
                        <a:pt x="37250" y="58908"/>
                      </a:cubicBezTo>
                      <a:lnTo>
                        <a:pt x="47187" y="268"/>
                      </a:lnTo>
                      <a:cubicBezTo>
                        <a:pt x="47187" y="268"/>
                        <a:pt x="42898" y="40791"/>
                        <a:pt x="41604" y="61311"/>
                      </a:cubicBezTo>
                      <a:cubicBezTo>
                        <a:pt x="40634" y="76794"/>
                        <a:pt x="40929" y="82377"/>
                        <a:pt x="40929" y="82377"/>
                      </a:cubicBezTo>
                      <a:cubicBezTo>
                        <a:pt x="40929" y="82377"/>
                        <a:pt x="44784" y="78920"/>
                        <a:pt x="49526" y="71784"/>
                      </a:cubicBezTo>
                      <a:cubicBezTo>
                        <a:pt x="54268" y="64648"/>
                        <a:pt x="59074" y="54591"/>
                        <a:pt x="59074" y="54591"/>
                      </a:cubicBezTo>
                      <a:cubicBezTo>
                        <a:pt x="59074" y="54591"/>
                        <a:pt x="55478" y="66746"/>
                        <a:pt x="51171" y="75259"/>
                      </a:cubicBezTo>
                      <a:cubicBezTo>
                        <a:pt x="46854" y="83782"/>
                        <a:pt x="41845" y="88662"/>
                        <a:pt x="41845" y="88662"/>
                      </a:cubicBezTo>
                      <a:lnTo>
                        <a:pt x="41724" y="115791"/>
                      </a:lnTo>
                      <a:cubicBezTo>
                        <a:pt x="41724" y="115791"/>
                        <a:pt x="49498" y="107953"/>
                        <a:pt x="55830" y="101076"/>
                      </a:cubicBezTo>
                      <a:cubicBezTo>
                        <a:pt x="62152" y="94209"/>
                        <a:pt x="67994" y="85270"/>
                        <a:pt x="67994" y="85270"/>
                      </a:cubicBezTo>
                      <a:cubicBezTo>
                        <a:pt x="67994" y="85270"/>
                        <a:pt x="68095" y="72135"/>
                        <a:pt x="70943" y="57013"/>
                      </a:cubicBezTo>
                      <a:cubicBezTo>
                        <a:pt x="73790" y="41882"/>
                        <a:pt x="79373" y="24763"/>
                        <a:pt x="79373" y="24763"/>
                      </a:cubicBezTo>
                      <a:cubicBezTo>
                        <a:pt x="79373" y="24763"/>
                        <a:pt x="75943" y="41604"/>
                        <a:pt x="74159" y="55192"/>
                      </a:cubicBezTo>
                      <a:cubicBezTo>
                        <a:pt x="72385" y="68780"/>
                        <a:pt x="72274" y="79123"/>
                        <a:pt x="72274" y="79123"/>
                      </a:cubicBezTo>
                      <a:cubicBezTo>
                        <a:pt x="72274" y="79123"/>
                        <a:pt x="76830" y="76017"/>
                        <a:pt x="87599" y="60988"/>
                      </a:cubicBezTo>
                      <a:cubicBezTo>
                        <a:pt x="101612" y="41401"/>
                        <a:pt x="127761" y="0"/>
                        <a:pt x="12776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44" name="Google Shape;1644;p4"/>
              <p:cNvGrpSpPr/>
              <p:nvPr/>
            </p:nvGrpSpPr>
            <p:grpSpPr>
              <a:xfrm>
                <a:off x="8247208" y="3412962"/>
                <a:ext cx="287136" cy="261115"/>
                <a:chOff x="8247208" y="3412962"/>
                <a:chExt cx="287136" cy="261115"/>
              </a:xfrm>
            </p:grpSpPr>
            <p:sp>
              <p:nvSpPr>
                <p:cNvPr id="1645" name="Google Shape;1645;p4"/>
                <p:cNvSpPr/>
                <p:nvPr/>
              </p:nvSpPr>
              <p:spPr>
                <a:xfrm>
                  <a:off x="8247208" y="3429834"/>
                  <a:ext cx="287136" cy="244243"/>
                </a:xfrm>
                <a:custGeom>
                  <a:avLst/>
                  <a:gdLst/>
                  <a:ahLst/>
                  <a:cxnLst/>
                  <a:rect l="l" t="t" r="r" b="b"/>
                  <a:pathLst>
                    <a:path w="287136" h="244243" extrusionOk="0">
                      <a:moveTo>
                        <a:pt x="99338" y="29086"/>
                      </a:moveTo>
                      <a:cubicBezTo>
                        <a:pt x="99338" y="29086"/>
                        <a:pt x="57984" y="2973"/>
                        <a:pt x="33110" y="7854"/>
                      </a:cubicBezTo>
                      <a:cubicBezTo>
                        <a:pt x="-6064" y="15535"/>
                        <a:pt x="398" y="42766"/>
                        <a:pt x="398" y="42766"/>
                      </a:cubicBezTo>
                      <a:cubicBezTo>
                        <a:pt x="398" y="42766"/>
                        <a:pt x="28451" y="37321"/>
                        <a:pt x="42935" y="65597"/>
                      </a:cubicBezTo>
                      <a:cubicBezTo>
                        <a:pt x="50460" y="80266"/>
                        <a:pt x="46032" y="98854"/>
                        <a:pt x="46032" y="98854"/>
                      </a:cubicBezTo>
                      <a:cubicBezTo>
                        <a:pt x="46032" y="98854"/>
                        <a:pt x="60766" y="114947"/>
                        <a:pt x="66284" y="130799"/>
                      </a:cubicBezTo>
                      <a:cubicBezTo>
                        <a:pt x="71802" y="146652"/>
                        <a:pt x="68105" y="162255"/>
                        <a:pt x="68105" y="162255"/>
                      </a:cubicBezTo>
                      <a:cubicBezTo>
                        <a:pt x="68105" y="162255"/>
                        <a:pt x="84826" y="164778"/>
                        <a:pt x="97961" y="160046"/>
                      </a:cubicBezTo>
                      <a:cubicBezTo>
                        <a:pt x="111087" y="155313"/>
                        <a:pt x="120608" y="143333"/>
                        <a:pt x="120608" y="143333"/>
                      </a:cubicBezTo>
                      <a:cubicBezTo>
                        <a:pt x="120608" y="143333"/>
                        <a:pt x="124157" y="154490"/>
                        <a:pt x="128668" y="165000"/>
                      </a:cubicBezTo>
                      <a:cubicBezTo>
                        <a:pt x="133169" y="175519"/>
                        <a:pt x="138632" y="185391"/>
                        <a:pt x="138632" y="185391"/>
                      </a:cubicBezTo>
                      <a:cubicBezTo>
                        <a:pt x="138632" y="185391"/>
                        <a:pt x="145999" y="184097"/>
                        <a:pt x="150870" y="180593"/>
                      </a:cubicBezTo>
                      <a:cubicBezTo>
                        <a:pt x="155751" y="177100"/>
                        <a:pt x="158136" y="171415"/>
                        <a:pt x="158136" y="171415"/>
                      </a:cubicBezTo>
                      <a:cubicBezTo>
                        <a:pt x="158136" y="171415"/>
                        <a:pt x="176696" y="194579"/>
                        <a:pt x="193916" y="212779"/>
                      </a:cubicBezTo>
                      <a:cubicBezTo>
                        <a:pt x="211137" y="230988"/>
                        <a:pt x="227008" y="244243"/>
                        <a:pt x="227008" y="244243"/>
                      </a:cubicBezTo>
                      <a:cubicBezTo>
                        <a:pt x="227008" y="244243"/>
                        <a:pt x="230049" y="225091"/>
                        <a:pt x="228727" y="206836"/>
                      </a:cubicBezTo>
                      <a:cubicBezTo>
                        <a:pt x="227415" y="188580"/>
                        <a:pt x="221730" y="171221"/>
                        <a:pt x="221730" y="171221"/>
                      </a:cubicBezTo>
                      <a:cubicBezTo>
                        <a:pt x="221730" y="171221"/>
                        <a:pt x="229328" y="176249"/>
                        <a:pt x="236140" y="179041"/>
                      </a:cubicBezTo>
                      <a:cubicBezTo>
                        <a:pt x="242952" y="181832"/>
                        <a:pt x="248970" y="182387"/>
                        <a:pt x="248970" y="182387"/>
                      </a:cubicBezTo>
                      <a:cubicBezTo>
                        <a:pt x="248970" y="182387"/>
                        <a:pt x="243055" y="166969"/>
                        <a:pt x="233192" y="152688"/>
                      </a:cubicBezTo>
                      <a:cubicBezTo>
                        <a:pt x="223329" y="138407"/>
                        <a:pt x="209519" y="125272"/>
                        <a:pt x="209519" y="125272"/>
                      </a:cubicBezTo>
                      <a:cubicBezTo>
                        <a:pt x="209519" y="125272"/>
                        <a:pt x="235151" y="137159"/>
                        <a:pt x="254563" y="140940"/>
                      </a:cubicBezTo>
                      <a:cubicBezTo>
                        <a:pt x="273964" y="144720"/>
                        <a:pt x="287136" y="140385"/>
                        <a:pt x="287136" y="140385"/>
                      </a:cubicBezTo>
                      <a:cubicBezTo>
                        <a:pt x="287136" y="140385"/>
                        <a:pt x="263214" y="123627"/>
                        <a:pt x="249330" y="107321"/>
                      </a:cubicBezTo>
                      <a:cubicBezTo>
                        <a:pt x="235447" y="91016"/>
                        <a:pt x="231602" y="75145"/>
                        <a:pt x="231602" y="75145"/>
                      </a:cubicBezTo>
                      <a:cubicBezTo>
                        <a:pt x="231602" y="75145"/>
                        <a:pt x="203243" y="72714"/>
                        <a:pt x="187012" y="33402"/>
                      </a:cubicBezTo>
                      <a:cubicBezTo>
                        <a:pt x="180578" y="17827"/>
                        <a:pt x="189489" y="12984"/>
                        <a:pt x="189489" y="12984"/>
                      </a:cubicBezTo>
                      <a:cubicBezTo>
                        <a:pt x="189489" y="12984"/>
                        <a:pt x="163025" y="-2896"/>
                        <a:pt x="139917" y="468"/>
                      </a:cubicBezTo>
                      <a:cubicBezTo>
                        <a:pt x="116808" y="3833"/>
                        <a:pt x="99338" y="29086"/>
                        <a:pt x="99338" y="2908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 name="Google Shape;1646;p4"/>
                <p:cNvSpPr/>
                <p:nvPr/>
              </p:nvSpPr>
              <p:spPr>
                <a:xfrm>
                  <a:off x="8279357" y="3412962"/>
                  <a:ext cx="198621" cy="233468"/>
                </a:xfrm>
                <a:custGeom>
                  <a:avLst/>
                  <a:gdLst/>
                  <a:ahLst/>
                  <a:cxnLst/>
                  <a:rect l="l" t="t" r="r" b="b"/>
                  <a:pathLst>
                    <a:path w="198621" h="233468" extrusionOk="0">
                      <a:moveTo>
                        <a:pt x="181420" y="233469"/>
                      </a:moveTo>
                      <a:cubicBezTo>
                        <a:pt x="181420" y="233469"/>
                        <a:pt x="154808" y="173849"/>
                        <a:pt x="136931" y="145546"/>
                      </a:cubicBezTo>
                      <a:cubicBezTo>
                        <a:pt x="126958" y="129758"/>
                        <a:pt x="119415" y="119637"/>
                        <a:pt x="119415" y="119637"/>
                      </a:cubicBezTo>
                      <a:cubicBezTo>
                        <a:pt x="119415" y="119637"/>
                        <a:pt x="126357" y="123704"/>
                        <a:pt x="142662" y="136645"/>
                      </a:cubicBezTo>
                      <a:cubicBezTo>
                        <a:pt x="158967" y="149585"/>
                        <a:pt x="184627" y="171400"/>
                        <a:pt x="184627" y="171400"/>
                      </a:cubicBezTo>
                      <a:cubicBezTo>
                        <a:pt x="184627" y="171400"/>
                        <a:pt x="162970" y="148125"/>
                        <a:pt x="145528" y="133113"/>
                      </a:cubicBezTo>
                      <a:cubicBezTo>
                        <a:pt x="128094" y="118102"/>
                        <a:pt x="114867" y="111355"/>
                        <a:pt x="114867" y="111355"/>
                      </a:cubicBezTo>
                      <a:cubicBezTo>
                        <a:pt x="114867" y="111355"/>
                        <a:pt x="106909" y="97074"/>
                        <a:pt x="97619" y="83985"/>
                      </a:cubicBezTo>
                      <a:cubicBezTo>
                        <a:pt x="88329" y="70896"/>
                        <a:pt x="77700" y="59000"/>
                        <a:pt x="77700" y="59000"/>
                      </a:cubicBezTo>
                      <a:lnTo>
                        <a:pt x="113425" y="75001"/>
                      </a:lnTo>
                      <a:cubicBezTo>
                        <a:pt x="113425" y="75001"/>
                        <a:pt x="116494" y="83773"/>
                        <a:pt x="127799" y="96750"/>
                      </a:cubicBezTo>
                      <a:cubicBezTo>
                        <a:pt x="139104" y="109728"/>
                        <a:pt x="158644" y="126911"/>
                        <a:pt x="158644" y="126911"/>
                      </a:cubicBezTo>
                      <a:cubicBezTo>
                        <a:pt x="158644" y="126911"/>
                        <a:pt x="142616" y="108970"/>
                        <a:pt x="133271" y="97388"/>
                      </a:cubicBezTo>
                      <a:cubicBezTo>
                        <a:pt x="123935" y="85806"/>
                        <a:pt x="121282" y="80602"/>
                        <a:pt x="121282" y="80602"/>
                      </a:cubicBezTo>
                      <a:lnTo>
                        <a:pt x="154845" y="100253"/>
                      </a:lnTo>
                      <a:lnTo>
                        <a:pt x="198621" y="127891"/>
                      </a:lnTo>
                      <a:lnTo>
                        <a:pt x="156860" y="96612"/>
                      </a:lnTo>
                      <a:cubicBezTo>
                        <a:pt x="156860" y="96612"/>
                        <a:pt x="158329" y="93164"/>
                        <a:pt x="166353" y="93570"/>
                      </a:cubicBezTo>
                      <a:cubicBezTo>
                        <a:pt x="174376" y="93977"/>
                        <a:pt x="188971" y="98229"/>
                        <a:pt x="188971" y="98229"/>
                      </a:cubicBezTo>
                      <a:cubicBezTo>
                        <a:pt x="188971" y="98229"/>
                        <a:pt x="172934" y="90853"/>
                        <a:pt x="162970" y="89235"/>
                      </a:cubicBezTo>
                      <a:cubicBezTo>
                        <a:pt x="153015" y="87609"/>
                        <a:pt x="149123" y="91731"/>
                        <a:pt x="149123" y="91731"/>
                      </a:cubicBezTo>
                      <a:lnTo>
                        <a:pt x="122299" y="76295"/>
                      </a:lnTo>
                      <a:lnTo>
                        <a:pt x="107020" y="66894"/>
                      </a:lnTo>
                      <a:cubicBezTo>
                        <a:pt x="107020" y="66894"/>
                        <a:pt x="109090" y="61644"/>
                        <a:pt x="117918" y="58307"/>
                      </a:cubicBezTo>
                      <a:cubicBezTo>
                        <a:pt x="126754" y="54980"/>
                        <a:pt x="142338" y="53584"/>
                        <a:pt x="142338" y="53584"/>
                      </a:cubicBezTo>
                      <a:cubicBezTo>
                        <a:pt x="142338" y="53584"/>
                        <a:pt x="125146" y="50145"/>
                        <a:pt x="114193" y="52271"/>
                      </a:cubicBezTo>
                      <a:cubicBezTo>
                        <a:pt x="103239" y="54397"/>
                        <a:pt x="98534" y="62088"/>
                        <a:pt x="98534" y="62088"/>
                      </a:cubicBezTo>
                      <a:lnTo>
                        <a:pt x="72246" y="51190"/>
                      </a:lnTo>
                      <a:cubicBezTo>
                        <a:pt x="72246" y="51190"/>
                        <a:pt x="66719" y="43703"/>
                        <a:pt x="55442" y="30910"/>
                      </a:cubicBezTo>
                      <a:cubicBezTo>
                        <a:pt x="44165" y="18108"/>
                        <a:pt x="27148" y="0"/>
                        <a:pt x="27148" y="0"/>
                      </a:cubicBezTo>
                      <a:lnTo>
                        <a:pt x="17082" y="5037"/>
                      </a:lnTo>
                      <a:cubicBezTo>
                        <a:pt x="17082" y="5037"/>
                        <a:pt x="34848" y="19642"/>
                        <a:pt x="47548" y="32287"/>
                      </a:cubicBezTo>
                      <a:cubicBezTo>
                        <a:pt x="60239" y="44923"/>
                        <a:pt x="67865" y="55580"/>
                        <a:pt x="67865" y="55580"/>
                      </a:cubicBezTo>
                      <a:lnTo>
                        <a:pt x="62439" y="70564"/>
                      </a:lnTo>
                      <a:cubicBezTo>
                        <a:pt x="62439" y="70564"/>
                        <a:pt x="48417" y="60322"/>
                        <a:pt x="33285" y="55867"/>
                      </a:cubicBezTo>
                      <a:cubicBezTo>
                        <a:pt x="18163" y="51402"/>
                        <a:pt x="0" y="49896"/>
                        <a:pt x="0" y="49896"/>
                      </a:cubicBezTo>
                      <a:cubicBezTo>
                        <a:pt x="0" y="49896"/>
                        <a:pt x="18810" y="53722"/>
                        <a:pt x="33868" y="60174"/>
                      </a:cubicBezTo>
                      <a:cubicBezTo>
                        <a:pt x="48916" y="66617"/>
                        <a:pt x="61246" y="75370"/>
                        <a:pt x="61246" y="75370"/>
                      </a:cubicBezTo>
                      <a:lnTo>
                        <a:pt x="53991" y="99810"/>
                      </a:lnTo>
                      <a:cubicBezTo>
                        <a:pt x="53991" y="99810"/>
                        <a:pt x="46559" y="96565"/>
                        <a:pt x="39617" y="100244"/>
                      </a:cubicBezTo>
                      <a:cubicBezTo>
                        <a:pt x="32666" y="103923"/>
                        <a:pt x="26205" y="114534"/>
                        <a:pt x="26205" y="114534"/>
                      </a:cubicBezTo>
                      <a:cubicBezTo>
                        <a:pt x="26205" y="114534"/>
                        <a:pt x="35883" y="107131"/>
                        <a:pt x="42510" y="104487"/>
                      </a:cubicBezTo>
                      <a:cubicBezTo>
                        <a:pt x="49147" y="101834"/>
                        <a:pt x="52734" y="103951"/>
                        <a:pt x="52734" y="103951"/>
                      </a:cubicBezTo>
                      <a:lnTo>
                        <a:pt x="53676" y="158903"/>
                      </a:lnTo>
                      <a:cubicBezTo>
                        <a:pt x="53676" y="158903"/>
                        <a:pt x="57105" y="123297"/>
                        <a:pt x="60239" y="106095"/>
                      </a:cubicBezTo>
                      <a:cubicBezTo>
                        <a:pt x="62605" y="93108"/>
                        <a:pt x="64491" y="89023"/>
                        <a:pt x="64491" y="89023"/>
                      </a:cubicBezTo>
                      <a:cubicBezTo>
                        <a:pt x="64491" y="89023"/>
                        <a:pt x="69732" y="95280"/>
                        <a:pt x="75444" y="105226"/>
                      </a:cubicBezTo>
                      <a:cubicBezTo>
                        <a:pt x="81166" y="115172"/>
                        <a:pt x="86259" y="127457"/>
                        <a:pt x="86259" y="127457"/>
                      </a:cubicBezTo>
                      <a:cubicBezTo>
                        <a:pt x="86259" y="127457"/>
                        <a:pt x="83616" y="114655"/>
                        <a:pt x="78929" y="104025"/>
                      </a:cubicBezTo>
                      <a:cubicBezTo>
                        <a:pt x="74252" y="93404"/>
                        <a:pt x="67532" y="84956"/>
                        <a:pt x="67532" y="84956"/>
                      </a:cubicBezTo>
                      <a:lnTo>
                        <a:pt x="74196" y="63677"/>
                      </a:lnTo>
                      <a:cubicBezTo>
                        <a:pt x="74196" y="63677"/>
                        <a:pt x="84549" y="76969"/>
                        <a:pt x="92849" y="88172"/>
                      </a:cubicBezTo>
                      <a:cubicBezTo>
                        <a:pt x="101150" y="99375"/>
                        <a:pt x="108148" y="111743"/>
                        <a:pt x="108148" y="111743"/>
                      </a:cubicBezTo>
                      <a:cubicBezTo>
                        <a:pt x="108148" y="111743"/>
                        <a:pt x="104995" y="122086"/>
                        <a:pt x="105689" y="136524"/>
                      </a:cubicBezTo>
                      <a:cubicBezTo>
                        <a:pt x="106382" y="150962"/>
                        <a:pt x="110920" y="169486"/>
                        <a:pt x="110920" y="169486"/>
                      </a:cubicBezTo>
                      <a:cubicBezTo>
                        <a:pt x="110920" y="169486"/>
                        <a:pt x="109728" y="153162"/>
                        <a:pt x="110338" y="140915"/>
                      </a:cubicBezTo>
                      <a:cubicBezTo>
                        <a:pt x="110957" y="128668"/>
                        <a:pt x="113379" y="120496"/>
                        <a:pt x="113379" y="120496"/>
                      </a:cubicBezTo>
                      <a:cubicBezTo>
                        <a:pt x="113379" y="120496"/>
                        <a:pt x="119840" y="127124"/>
                        <a:pt x="133114" y="148790"/>
                      </a:cubicBezTo>
                      <a:cubicBezTo>
                        <a:pt x="150390" y="177010"/>
                        <a:pt x="181420" y="233469"/>
                        <a:pt x="181420"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47" name="Google Shape;1647;p4"/>
              <p:cNvGrpSpPr/>
              <p:nvPr/>
            </p:nvGrpSpPr>
            <p:grpSpPr>
              <a:xfrm>
                <a:off x="4837635" y="4379217"/>
                <a:ext cx="311788" cy="320800"/>
                <a:chOff x="4837635" y="4379217"/>
                <a:chExt cx="311788" cy="320800"/>
              </a:xfrm>
            </p:grpSpPr>
            <p:sp>
              <p:nvSpPr>
                <p:cNvPr id="1648" name="Google Shape;1648;p4"/>
                <p:cNvSpPr/>
                <p:nvPr/>
              </p:nvSpPr>
              <p:spPr>
                <a:xfrm>
                  <a:off x="4837635" y="4379217"/>
                  <a:ext cx="293648" cy="320800"/>
                </a:xfrm>
                <a:custGeom>
                  <a:avLst/>
                  <a:gdLst/>
                  <a:ahLst/>
                  <a:cxnLst/>
                  <a:rect l="l" t="t" r="r" b="b"/>
                  <a:pathLst>
                    <a:path w="293648" h="320800" extrusionOk="0">
                      <a:moveTo>
                        <a:pt x="257188" y="146905"/>
                      </a:moveTo>
                      <a:cubicBezTo>
                        <a:pt x="257188" y="146905"/>
                        <a:pt x="287718" y="109839"/>
                        <a:pt x="281165" y="71803"/>
                      </a:cubicBezTo>
                      <a:cubicBezTo>
                        <a:pt x="270840" y="11906"/>
                        <a:pt x="238035" y="0"/>
                        <a:pt x="238035" y="0"/>
                      </a:cubicBezTo>
                      <a:cubicBezTo>
                        <a:pt x="238035" y="0"/>
                        <a:pt x="245356" y="42843"/>
                        <a:pt x="211507" y="41216"/>
                      </a:cubicBezTo>
                      <a:cubicBezTo>
                        <a:pt x="193935" y="40366"/>
                        <a:pt x="171317" y="20058"/>
                        <a:pt x="171317" y="20058"/>
                      </a:cubicBezTo>
                      <a:cubicBezTo>
                        <a:pt x="171317" y="20058"/>
                        <a:pt x="152220" y="28072"/>
                        <a:pt x="133170" y="23571"/>
                      </a:cubicBezTo>
                      <a:cubicBezTo>
                        <a:pt x="114119" y="19060"/>
                        <a:pt x="95124" y="2015"/>
                        <a:pt x="95124" y="2015"/>
                      </a:cubicBezTo>
                      <a:cubicBezTo>
                        <a:pt x="95124" y="2015"/>
                        <a:pt x="92508" y="23164"/>
                        <a:pt x="98581" y="44877"/>
                      </a:cubicBezTo>
                      <a:cubicBezTo>
                        <a:pt x="104645" y="66599"/>
                        <a:pt x="119397" y="88893"/>
                        <a:pt x="119397" y="88893"/>
                      </a:cubicBezTo>
                      <a:cubicBezTo>
                        <a:pt x="119397" y="88893"/>
                        <a:pt x="105994" y="85261"/>
                        <a:pt x="93377" y="83440"/>
                      </a:cubicBezTo>
                      <a:cubicBezTo>
                        <a:pt x="80769" y="81619"/>
                        <a:pt x="68956" y="81600"/>
                        <a:pt x="68956" y="81600"/>
                      </a:cubicBezTo>
                      <a:cubicBezTo>
                        <a:pt x="68956" y="81600"/>
                        <a:pt x="70712" y="92748"/>
                        <a:pt x="75075" y="102139"/>
                      </a:cubicBezTo>
                      <a:cubicBezTo>
                        <a:pt x="79428" y="111540"/>
                        <a:pt x="86389" y="119184"/>
                        <a:pt x="86389" y="119184"/>
                      </a:cubicBezTo>
                      <a:cubicBezTo>
                        <a:pt x="86389" y="119184"/>
                        <a:pt x="58825" y="127078"/>
                        <a:pt x="37223" y="136904"/>
                      </a:cubicBezTo>
                      <a:cubicBezTo>
                        <a:pt x="15631" y="146729"/>
                        <a:pt x="0" y="158487"/>
                        <a:pt x="0" y="158487"/>
                      </a:cubicBezTo>
                      <a:cubicBezTo>
                        <a:pt x="0" y="158487"/>
                        <a:pt x="23266" y="177325"/>
                        <a:pt x="45339" y="189461"/>
                      </a:cubicBezTo>
                      <a:cubicBezTo>
                        <a:pt x="67403" y="201598"/>
                        <a:pt x="88284" y="207033"/>
                        <a:pt x="88284" y="207033"/>
                      </a:cubicBezTo>
                      <a:cubicBezTo>
                        <a:pt x="88284" y="207033"/>
                        <a:pt x="82386" y="213670"/>
                        <a:pt x="79179" y="220926"/>
                      </a:cubicBezTo>
                      <a:cubicBezTo>
                        <a:pt x="75971" y="228182"/>
                        <a:pt x="75463" y="236057"/>
                        <a:pt x="75463" y="236057"/>
                      </a:cubicBezTo>
                      <a:cubicBezTo>
                        <a:pt x="75463" y="236057"/>
                        <a:pt x="93978" y="239690"/>
                        <a:pt x="111013" y="237000"/>
                      </a:cubicBezTo>
                      <a:cubicBezTo>
                        <a:pt x="128040" y="234319"/>
                        <a:pt x="143596" y="225316"/>
                        <a:pt x="143596" y="225316"/>
                      </a:cubicBezTo>
                      <a:cubicBezTo>
                        <a:pt x="143596" y="225316"/>
                        <a:pt x="129860" y="251586"/>
                        <a:pt x="125793" y="275452"/>
                      </a:cubicBezTo>
                      <a:cubicBezTo>
                        <a:pt x="121726" y="299328"/>
                        <a:pt x="127319" y="320801"/>
                        <a:pt x="127319" y="320801"/>
                      </a:cubicBezTo>
                      <a:cubicBezTo>
                        <a:pt x="127319" y="320801"/>
                        <a:pt x="146979" y="300631"/>
                        <a:pt x="166363" y="293958"/>
                      </a:cubicBezTo>
                      <a:cubicBezTo>
                        <a:pt x="185755" y="287275"/>
                        <a:pt x="204861" y="294096"/>
                        <a:pt x="204861" y="294096"/>
                      </a:cubicBezTo>
                      <a:cubicBezTo>
                        <a:pt x="204861" y="294096"/>
                        <a:pt x="207061" y="256846"/>
                        <a:pt x="254239" y="264517"/>
                      </a:cubicBezTo>
                      <a:cubicBezTo>
                        <a:pt x="272938" y="267559"/>
                        <a:pt x="279030" y="283540"/>
                        <a:pt x="279030" y="283540"/>
                      </a:cubicBezTo>
                      <a:cubicBezTo>
                        <a:pt x="279030" y="283540"/>
                        <a:pt x="297563" y="259193"/>
                        <a:pt x="292895" y="224752"/>
                      </a:cubicBezTo>
                      <a:cubicBezTo>
                        <a:pt x="288218" y="190312"/>
                        <a:pt x="257188" y="146905"/>
                        <a:pt x="25718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9" name="Google Shape;1649;p4"/>
                <p:cNvSpPr/>
                <p:nvPr/>
              </p:nvSpPr>
              <p:spPr>
                <a:xfrm>
                  <a:off x="4870754" y="4417180"/>
                  <a:ext cx="278669" cy="236935"/>
                </a:xfrm>
                <a:custGeom>
                  <a:avLst/>
                  <a:gdLst/>
                  <a:ahLst/>
                  <a:cxnLst/>
                  <a:rect l="l" t="t" r="r" b="b"/>
                  <a:pathLst>
                    <a:path w="278669" h="236935" extrusionOk="0">
                      <a:moveTo>
                        <a:pt x="0" y="123121"/>
                      </a:moveTo>
                      <a:cubicBezTo>
                        <a:pt x="0" y="123121"/>
                        <a:pt x="71498" y="132004"/>
                        <a:pt x="105301" y="128991"/>
                      </a:cubicBezTo>
                      <a:cubicBezTo>
                        <a:pt x="124157" y="127309"/>
                        <a:pt x="136210" y="124637"/>
                        <a:pt x="136210" y="124637"/>
                      </a:cubicBezTo>
                      <a:cubicBezTo>
                        <a:pt x="136210" y="124637"/>
                        <a:pt x="131469" y="131108"/>
                        <a:pt x="116226" y="143697"/>
                      </a:cubicBezTo>
                      <a:cubicBezTo>
                        <a:pt x="100984" y="156287"/>
                        <a:pt x="75241" y="174995"/>
                        <a:pt x="75241" y="174995"/>
                      </a:cubicBezTo>
                      <a:cubicBezTo>
                        <a:pt x="75241" y="174995"/>
                        <a:pt x="102860" y="162933"/>
                        <a:pt x="120580" y="150353"/>
                      </a:cubicBezTo>
                      <a:cubicBezTo>
                        <a:pt x="138300" y="137781"/>
                        <a:pt x="146129" y="124702"/>
                        <a:pt x="146129" y="124702"/>
                      </a:cubicBezTo>
                      <a:cubicBezTo>
                        <a:pt x="146129" y="124702"/>
                        <a:pt x="163211" y="124647"/>
                        <a:pt x="178813" y="121837"/>
                      </a:cubicBezTo>
                      <a:cubicBezTo>
                        <a:pt x="194416" y="119027"/>
                        <a:pt x="208540" y="113462"/>
                        <a:pt x="208540" y="113462"/>
                      </a:cubicBezTo>
                      <a:lnTo>
                        <a:pt x="190108" y="150500"/>
                      </a:lnTo>
                      <a:cubicBezTo>
                        <a:pt x="190108" y="150500"/>
                        <a:pt x="179571" y="148032"/>
                        <a:pt x="164144" y="153699"/>
                      </a:cubicBezTo>
                      <a:cubicBezTo>
                        <a:pt x="148726" y="159365"/>
                        <a:pt x="128428" y="173174"/>
                        <a:pt x="128428" y="173174"/>
                      </a:cubicBezTo>
                      <a:cubicBezTo>
                        <a:pt x="128428" y="173174"/>
                        <a:pt x="149743" y="164790"/>
                        <a:pt x="163515" y="160761"/>
                      </a:cubicBezTo>
                      <a:cubicBezTo>
                        <a:pt x="177288" y="156730"/>
                        <a:pt x="183527" y="157063"/>
                        <a:pt x="183527" y="157063"/>
                      </a:cubicBezTo>
                      <a:lnTo>
                        <a:pt x="160603" y="188315"/>
                      </a:lnTo>
                      <a:lnTo>
                        <a:pt x="128289" y="227553"/>
                      </a:lnTo>
                      <a:lnTo>
                        <a:pt x="165077" y="193889"/>
                      </a:lnTo>
                      <a:cubicBezTo>
                        <a:pt x="165077" y="193889"/>
                        <a:pt x="169283" y="198538"/>
                        <a:pt x="168997" y="209297"/>
                      </a:cubicBezTo>
                      <a:cubicBezTo>
                        <a:pt x="168719" y="220057"/>
                        <a:pt x="163950" y="236935"/>
                        <a:pt x="163950" y="236935"/>
                      </a:cubicBezTo>
                      <a:cubicBezTo>
                        <a:pt x="163950" y="236935"/>
                        <a:pt x="172454" y="220454"/>
                        <a:pt x="174164" y="207957"/>
                      </a:cubicBezTo>
                      <a:cubicBezTo>
                        <a:pt x="175864" y="195451"/>
                        <a:pt x="170772" y="186938"/>
                        <a:pt x="170772" y="186938"/>
                      </a:cubicBezTo>
                      <a:lnTo>
                        <a:pt x="188768" y="161740"/>
                      </a:lnTo>
                      <a:lnTo>
                        <a:pt x="199750" y="147866"/>
                      </a:lnTo>
                      <a:cubicBezTo>
                        <a:pt x="199750" y="147866"/>
                        <a:pt x="206164" y="154743"/>
                        <a:pt x="210425" y="169468"/>
                      </a:cubicBezTo>
                      <a:cubicBezTo>
                        <a:pt x="214696" y="184183"/>
                        <a:pt x="216794" y="206755"/>
                        <a:pt x="216794" y="206755"/>
                      </a:cubicBezTo>
                      <a:cubicBezTo>
                        <a:pt x="216794" y="206755"/>
                        <a:pt x="220501" y="185662"/>
                        <a:pt x="217644" y="168941"/>
                      </a:cubicBezTo>
                      <a:cubicBezTo>
                        <a:pt x="214788" y="152210"/>
                        <a:pt x="205360" y="139843"/>
                        <a:pt x="205360" y="139843"/>
                      </a:cubicBezTo>
                      <a:lnTo>
                        <a:pt x="217857" y="111919"/>
                      </a:lnTo>
                      <a:cubicBezTo>
                        <a:pt x="217857" y="111919"/>
                        <a:pt x="226777" y="110014"/>
                        <a:pt x="241982" y="104247"/>
                      </a:cubicBezTo>
                      <a:cubicBezTo>
                        <a:pt x="257178" y="98488"/>
                        <a:pt x="278669" y="88856"/>
                        <a:pt x="278669" y="88856"/>
                      </a:cubicBezTo>
                      <a:lnTo>
                        <a:pt x="272310" y="71127"/>
                      </a:lnTo>
                      <a:cubicBezTo>
                        <a:pt x="272310" y="71127"/>
                        <a:pt x="255080" y="84457"/>
                        <a:pt x="240115" y="92313"/>
                      </a:cubicBezTo>
                      <a:cubicBezTo>
                        <a:pt x="225141" y="100161"/>
                        <a:pt x="212431" y="102518"/>
                        <a:pt x="212431" y="102518"/>
                      </a:cubicBezTo>
                      <a:lnTo>
                        <a:pt x="194157" y="83578"/>
                      </a:lnTo>
                      <a:cubicBezTo>
                        <a:pt x="194157" y="83578"/>
                        <a:pt x="206183" y="72071"/>
                        <a:pt x="211184" y="54619"/>
                      </a:cubicBezTo>
                      <a:cubicBezTo>
                        <a:pt x="216193" y="37177"/>
                        <a:pt x="217552" y="13273"/>
                        <a:pt x="217552" y="13273"/>
                      </a:cubicBezTo>
                      <a:cubicBezTo>
                        <a:pt x="217552" y="13273"/>
                        <a:pt x="213392" y="36289"/>
                        <a:pt x="205989" y="52123"/>
                      </a:cubicBezTo>
                      <a:cubicBezTo>
                        <a:pt x="198576" y="67948"/>
                        <a:pt x="188287" y="78263"/>
                        <a:pt x="188287" y="78263"/>
                      </a:cubicBezTo>
                      <a:lnTo>
                        <a:pt x="158514" y="49572"/>
                      </a:lnTo>
                      <a:cubicBezTo>
                        <a:pt x="158514" y="49572"/>
                        <a:pt x="162258" y="41808"/>
                        <a:pt x="157618" y="29412"/>
                      </a:cubicBezTo>
                      <a:cubicBezTo>
                        <a:pt x="152978" y="17017"/>
                        <a:pt x="139963" y="0"/>
                        <a:pt x="139963" y="0"/>
                      </a:cubicBezTo>
                      <a:cubicBezTo>
                        <a:pt x="139963" y="0"/>
                        <a:pt x="149179" y="19004"/>
                        <a:pt x="152562" y="30170"/>
                      </a:cubicBezTo>
                      <a:cubicBezTo>
                        <a:pt x="155936" y="41336"/>
                        <a:pt x="153468" y="44664"/>
                        <a:pt x="153468" y="44664"/>
                      </a:cubicBezTo>
                      <a:lnTo>
                        <a:pt x="86962" y="3965"/>
                      </a:lnTo>
                      <a:cubicBezTo>
                        <a:pt x="86962" y="3965"/>
                        <a:pt x="130156" y="35901"/>
                        <a:pt x="151074" y="53390"/>
                      </a:cubicBezTo>
                      <a:cubicBezTo>
                        <a:pt x="166861" y="66580"/>
                        <a:pt x="171853" y="72302"/>
                        <a:pt x="171853" y="72302"/>
                      </a:cubicBezTo>
                      <a:cubicBezTo>
                        <a:pt x="171853" y="72302"/>
                        <a:pt x="164412" y="74742"/>
                        <a:pt x="152516" y="75019"/>
                      </a:cubicBezTo>
                      <a:cubicBezTo>
                        <a:pt x="140619" y="75296"/>
                        <a:pt x="125877" y="72930"/>
                        <a:pt x="125877" y="72930"/>
                      </a:cubicBezTo>
                      <a:cubicBezTo>
                        <a:pt x="125877" y="72930"/>
                        <a:pt x="141313" y="79077"/>
                        <a:pt x="154059" y="80750"/>
                      </a:cubicBezTo>
                      <a:cubicBezTo>
                        <a:pt x="166806" y="82414"/>
                        <a:pt x="176853" y="79595"/>
                        <a:pt x="176853" y="79595"/>
                      </a:cubicBezTo>
                      <a:lnTo>
                        <a:pt x="202799" y="105069"/>
                      </a:lnTo>
                      <a:cubicBezTo>
                        <a:pt x="202799" y="105069"/>
                        <a:pt x="186965" y="109182"/>
                        <a:pt x="173618" y="112057"/>
                      </a:cubicBezTo>
                      <a:cubicBezTo>
                        <a:pt x="160271" y="114932"/>
                        <a:pt x="145472" y="115135"/>
                        <a:pt x="145472" y="115135"/>
                      </a:cubicBezTo>
                      <a:cubicBezTo>
                        <a:pt x="145472" y="115135"/>
                        <a:pt x="132864" y="102878"/>
                        <a:pt x="115413" y="92803"/>
                      </a:cubicBezTo>
                      <a:cubicBezTo>
                        <a:pt x="97952" y="82719"/>
                        <a:pt x="75639" y="74816"/>
                        <a:pt x="75639" y="74816"/>
                      </a:cubicBezTo>
                      <a:cubicBezTo>
                        <a:pt x="75639" y="74816"/>
                        <a:pt x="95364" y="85640"/>
                        <a:pt x="110209" y="95854"/>
                      </a:cubicBezTo>
                      <a:cubicBezTo>
                        <a:pt x="125053" y="106067"/>
                        <a:pt x="135018" y="115671"/>
                        <a:pt x="135018" y="115671"/>
                      </a:cubicBezTo>
                      <a:cubicBezTo>
                        <a:pt x="135018" y="115671"/>
                        <a:pt x="127161" y="119507"/>
                        <a:pt x="101270" y="121236"/>
                      </a:cubicBezTo>
                      <a:cubicBezTo>
                        <a:pt x="67551" y="123501"/>
                        <a:pt x="0" y="123121"/>
                        <a:pt x="0" y="1231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50" name="Google Shape;1650;p4"/>
              <p:cNvGrpSpPr/>
              <p:nvPr/>
            </p:nvGrpSpPr>
            <p:grpSpPr>
              <a:xfrm>
                <a:off x="4874147" y="3816296"/>
                <a:ext cx="229262" cy="195210"/>
                <a:chOff x="4874147" y="3816296"/>
                <a:chExt cx="229262" cy="195210"/>
              </a:xfrm>
            </p:grpSpPr>
            <p:sp>
              <p:nvSpPr>
                <p:cNvPr id="1651" name="Google Shape;1651;p4"/>
                <p:cNvSpPr/>
                <p:nvPr/>
              </p:nvSpPr>
              <p:spPr>
                <a:xfrm>
                  <a:off x="4884186" y="3816296"/>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7" y="159929"/>
                        <a:pt x="44284" y="163302"/>
                      </a:cubicBezTo>
                      <a:cubicBezTo>
                        <a:pt x="56679" y="165050"/>
                        <a:pt x="68723" y="178933"/>
                        <a:pt x="68723" y="178933"/>
                      </a:cubicBezTo>
                      <a:cubicBezTo>
                        <a:pt x="68723" y="178933"/>
                        <a:pt x="84002" y="175421"/>
                        <a:pt x="96703" y="179488"/>
                      </a:cubicBezTo>
                      <a:cubicBezTo>
                        <a:pt x="109403" y="183564"/>
                        <a:pt x="119534" y="195211"/>
                        <a:pt x="119534" y="195211"/>
                      </a:cubicBezTo>
                      <a:cubicBezTo>
                        <a:pt x="119534" y="195211"/>
                        <a:pt x="125681" y="182603"/>
                        <a:pt x="125745" y="169024"/>
                      </a:cubicBezTo>
                      <a:cubicBezTo>
                        <a:pt x="125810" y="155455"/>
                        <a:pt x="119783" y="140924"/>
                        <a:pt x="119783" y="140924"/>
                      </a:cubicBezTo>
                      <a:cubicBezTo>
                        <a:pt x="119783" y="140924"/>
                        <a:pt x="128629" y="144067"/>
                        <a:pt x="137272" y="146054"/>
                      </a:cubicBezTo>
                      <a:cubicBezTo>
                        <a:pt x="145924" y="148042"/>
                        <a:pt x="154363" y="148883"/>
                        <a:pt x="154363" y="148883"/>
                      </a:cubicBezTo>
                      <a:cubicBezTo>
                        <a:pt x="154363" y="148883"/>
                        <a:pt x="155361" y="142015"/>
                        <a:pt x="154150" y="136025"/>
                      </a:cubicBezTo>
                      <a:cubicBezTo>
                        <a:pt x="152940" y="130027"/>
                        <a:pt x="149520" y="124915"/>
                        <a:pt x="149520" y="124915"/>
                      </a:cubicBezTo>
                      <a:cubicBezTo>
                        <a:pt x="149520" y="124915"/>
                        <a:pt x="170816" y="122077"/>
                        <a:pt x="188240" y="117650"/>
                      </a:cubicBezTo>
                      <a:cubicBezTo>
                        <a:pt x="205673" y="113222"/>
                        <a:pt x="219224" y="107204"/>
                        <a:pt x="219224" y="107204"/>
                      </a:cubicBezTo>
                      <a:cubicBezTo>
                        <a:pt x="219224" y="107204"/>
                        <a:pt x="206412" y="94162"/>
                        <a:pt x="193102" y="85270"/>
                      </a:cubicBezTo>
                      <a:cubicBezTo>
                        <a:pt x="179782" y="76369"/>
                        <a:pt x="165963" y="71608"/>
                        <a:pt x="165963" y="71608"/>
                      </a:cubicBezTo>
                      <a:cubicBezTo>
                        <a:pt x="165963" y="71608"/>
                        <a:pt x="171519" y="68003"/>
                        <a:pt x="175281" y="63844"/>
                      </a:cubicBezTo>
                      <a:cubicBezTo>
                        <a:pt x="179043" y="59675"/>
                        <a:pt x="181012" y="54943"/>
                        <a:pt x="181012" y="54943"/>
                      </a:cubicBezTo>
                      <a:cubicBezTo>
                        <a:pt x="181012" y="54943"/>
                        <a:pt x="168506" y="51439"/>
                        <a:pt x="155796" y="51864"/>
                      </a:cubicBezTo>
                      <a:cubicBezTo>
                        <a:pt x="143077" y="52290"/>
                        <a:pt x="130136" y="56644"/>
                        <a:pt x="130136" y="56644"/>
                      </a:cubicBezTo>
                      <a:cubicBezTo>
                        <a:pt x="130136" y="56644"/>
                        <a:pt x="145267" y="41715"/>
                        <a:pt x="153013" y="27555"/>
                      </a:cubicBezTo>
                      <a:cubicBezTo>
                        <a:pt x="160760" y="13394"/>
                        <a:pt x="161120" y="0"/>
                        <a:pt x="161120" y="0"/>
                      </a:cubicBezTo>
                      <a:cubicBezTo>
                        <a:pt x="161120" y="0"/>
                        <a:pt x="142975" y="10824"/>
                        <a:pt x="127770" y="13505"/>
                      </a:cubicBezTo>
                      <a:cubicBezTo>
                        <a:pt x="112555" y="16176"/>
                        <a:pt x="100280" y="10713"/>
                        <a:pt x="100280" y="10713"/>
                      </a:cubicBezTo>
                      <a:cubicBezTo>
                        <a:pt x="100280" y="10713"/>
                        <a:pt x="91157" y="33100"/>
                        <a:pt x="58999" y="25133"/>
                      </a:cubicBezTo>
                      <a:cubicBezTo>
                        <a:pt x="46243" y="21981"/>
                        <a:pt x="45134" y="11878"/>
                        <a:pt x="45134" y="11878"/>
                      </a:cubicBezTo>
                      <a:cubicBezTo>
                        <a:pt x="45134" y="11878"/>
                        <a:pt x="26952" y="25308"/>
                        <a:pt x="23311" y="46485"/>
                      </a:cubicBezTo>
                      <a:cubicBezTo>
                        <a:pt x="19668" y="6766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2" name="Google Shape;1652;p4"/>
                <p:cNvSpPr/>
                <p:nvPr/>
              </p:nvSpPr>
              <p:spPr>
                <a:xfrm>
                  <a:off x="4874147" y="3839173"/>
                  <a:ext cx="206117" cy="146424"/>
                </a:xfrm>
                <a:custGeom>
                  <a:avLst/>
                  <a:gdLst/>
                  <a:ahLst/>
                  <a:cxnLst/>
                  <a:rect l="l" t="t" r="r" b="b"/>
                  <a:pathLst>
                    <a:path w="206117" h="146424" extrusionOk="0">
                      <a:moveTo>
                        <a:pt x="206118" y="80417"/>
                      </a:moveTo>
                      <a:cubicBezTo>
                        <a:pt x="206118" y="80417"/>
                        <a:pt x="156814" y="70019"/>
                        <a:pt x="132051" y="69464"/>
                      </a:cubicBezTo>
                      <a:cubicBezTo>
                        <a:pt x="118232" y="69150"/>
                        <a:pt x="109072" y="69926"/>
                        <a:pt x="109072" y="69926"/>
                      </a:cubicBezTo>
                      <a:cubicBezTo>
                        <a:pt x="109072" y="69926"/>
                        <a:pt x="113767" y="66340"/>
                        <a:pt x="127216" y="59786"/>
                      </a:cubicBezTo>
                      <a:cubicBezTo>
                        <a:pt x="140666" y="53242"/>
                        <a:pt x="162850" y="43730"/>
                        <a:pt x="162850" y="43730"/>
                      </a:cubicBezTo>
                      <a:cubicBezTo>
                        <a:pt x="162850" y="43730"/>
                        <a:pt x="140666" y="49092"/>
                        <a:pt x="125451" y="55451"/>
                      </a:cubicBezTo>
                      <a:cubicBezTo>
                        <a:pt x="110237" y="61820"/>
                        <a:pt x="101991" y="69186"/>
                        <a:pt x="101991" y="69186"/>
                      </a:cubicBezTo>
                      <a:cubicBezTo>
                        <a:pt x="101991" y="69186"/>
                        <a:pt x="89772" y="68013"/>
                        <a:pt x="78051" y="68614"/>
                      </a:cubicBezTo>
                      <a:cubicBezTo>
                        <a:pt x="66331" y="69214"/>
                        <a:pt x="55109" y="71590"/>
                        <a:pt x="55109" y="71590"/>
                      </a:cubicBezTo>
                      <a:lnTo>
                        <a:pt x="75787" y="50478"/>
                      </a:lnTo>
                      <a:cubicBezTo>
                        <a:pt x="75787" y="50478"/>
                        <a:pt x="82821" y="52706"/>
                        <a:pt x="94994" y="50367"/>
                      </a:cubicBezTo>
                      <a:cubicBezTo>
                        <a:pt x="107159" y="48019"/>
                        <a:pt x="124471" y="41096"/>
                        <a:pt x="124471" y="41096"/>
                      </a:cubicBezTo>
                      <a:cubicBezTo>
                        <a:pt x="124471" y="41096"/>
                        <a:pt x="107538" y="44664"/>
                        <a:pt x="96871" y="46134"/>
                      </a:cubicBezTo>
                      <a:cubicBezTo>
                        <a:pt x="86213" y="47603"/>
                        <a:pt x="81822" y="46965"/>
                        <a:pt x="81822" y="46965"/>
                      </a:cubicBezTo>
                      <a:lnTo>
                        <a:pt x="104542" y="29662"/>
                      </a:lnTo>
                      <a:lnTo>
                        <a:pt x="135591" y="8180"/>
                      </a:lnTo>
                      <a:lnTo>
                        <a:pt x="102472" y="25974"/>
                      </a:lnTo>
                      <a:cubicBezTo>
                        <a:pt x="102472" y="25974"/>
                        <a:pt x="100411" y="22868"/>
                        <a:pt x="102786" y="16370"/>
                      </a:cubicBezTo>
                      <a:cubicBezTo>
                        <a:pt x="105171" y="9881"/>
                        <a:pt x="111993" y="0"/>
                        <a:pt x="111993" y="0"/>
                      </a:cubicBezTo>
                      <a:cubicBezTo>
                        <a:pt x="111993" y="0"/>
                        <a:pt x="102583" y="9373"/>
                        <a:pt x="98830" y="16823"/>
                      </a:cubicBezTo>
                      <a:cubicBezTo>
                        <a:pt x="95077" y="24264"/>
                        <a:pt x="96991" y="29782"/>
                        <a:pt x="96991" y="29782"/>
                      </a:cubicBezTo>
                      <a:lnTo>
                        <a:pt x="79031" y="43758"/>
                      </a:lnTo>
                      <a:lnTo>
                        <a:pt x="68364" y="51393"/>
                      </a:lnTo>
                      <a:cubicBezTo>
                        <a:pt x="68364" y="51393"/>
                        <a:pt x="65166" y="46781"/>
                        <a:pt x="65110" y="37565"/>
                      </a:cubicBezTo>
                      <a:cubicBezTo>
                        <a:pt x="65045" y="28359"/>
                        <a:pt x="68115" y="14549"/>
                        <a:pt x="68115" y="14549"/>
                      </a:cubicBezTo>
                      <a:cubicBezTo>
                        <a:pt x="68115" y="14549"/>
                        <a:pt x="61191" y="27046"/>
                        <a:pt x="59842" y="37380"/>
                      </a:cubicBezTo>
                      <a:cubicBezTo>
                        <a:pt x="58502" y="47705"/>
                        <a:pt x="62735" y="55848"/>
                        <a:pt x="62735" y="55848"/>
                      </a:cubicBezTo>
                      <a:lnTo>
                        <a:pt x="48130" y="71876"/>
                      </a:lnTo>
                      <a:cubicBezTo>
                        <a:pt x="48130" y="71876"/>
                        <a:pt x="41373" y="72394"/>
                        <a:pt x="29339" y="74816"/>
                      </a:cubicBezTo>
                      <a:cubicBezTo>
                        <a:pt x="17313" y="77237"/>
                        <a:pt x="0" y="81554"/>
                        <a:pt x="0" y="81554"/>
                      </a:cubicBezTo>
                      <a:lnTo>
                        <a:pt x="952" y="92730"/>
                      </a:lnTo>
                      <a:cubicBezTo>
                        <a:pt x="952" y="92730"/>
                        <a:pt x="15973" y="85871"/>
                        <a:pt x="28257" y="82174"/>
                      </a:cubicBezTo>
                      <a:cubicBezTo>
                        <a:pt x="40551" y="78476"/>
                        <a:pt x="50108" y="77940"/>
                        <a:pt x="50108" y="77940"/>
                      </a:cubicBezTo>
                      <a:lnTo>
                        <a:pt x="59333" y="90687"/>
                      </a:lnTo>
                      <a:cubicBezTo>
                        <a:pt x="59333" y="90687"/>
                        <a:pt x="48408" y="96815"/>
                        <a:pt x="41290" y="107020"/>
                      </a:cubicBezTo>
                      <a:cubicBezTo>
                        <a:pt x="34182" y="117234"/>
                        <a:pt x="28368" y="131598"/>
                        <a:pt x="28368" y="131598"/>
                      </a:cubicBezTo>
                      <a:cubicBezTo>
                        <a:pt x="28368" y="131598"/>
                        <a:pt x="36003" y="117964"/>
                        <a:pt x="44507" y="108905"/>
                      </a:cubicBezTo>
                      <a:cubicBezTo>
                        <a:pt x="53011" y="99838"/>
                        <a:pt x="62448" y="94328"/>
                        <a:pt x="62448" y="94328"/>
                      </a:cubicBezTo>
                      <a:lnTo>
                        <a:pt x="77922" y="113786"/>
                      </a:lnTo>
                      <a:cubicBezTo>
                        <a:pt x="77922" y="113786"/>
                        <a:pt x="73670" y="118223"/>
                        <a:pt x="74474" y="126052"/>
                      </a:cubicBezTo>
                      <a:cubicBezTo>
                        <a:pt x="75278" y="133872"/>
                        <a:pt x="81129" y="145093"/>
                        <a:pt x="81129" y="145093"/>
                      </a:cubicBezTo>
                      <a:cubicBezTo>
                        <a:pt x="81129" y="145093"/>
                        <a:pt x="78393" y="132938"/>
                        <a:pt x="78245" y="125941"/>
                      </a:cubicBezTo>
                      <a:cubicBezTo>
                        <a:pt x="78098" y="118953"/>
                        <a:pt x="80529" y="117104"/>
                        <a:pt x="80529" y="117104"/>
                      </a:cubicBezTo>
                      <a:lnTo>
                        <a:pt x="119822" y="146424"/>
                      </a:lnTo>
                      <a:cubicBezTo>
                        <a:pt x="119822" y="146424"/>
                        <a:pt x="95419" y="124055"/>
                        <a:pt x="84013" y="112002"/>
                      </a:cubicBezTo>
                      <a:cubicBezTo>
                        <a:pt x="75398" y="102906"/>
                        <a:pt x="72986" y="99089"/>
                        <a:pt x="72986" y="99089"/>
                      </a:cubicBezTo>
                      <a:cubicBezTo>
                        <a:pt x="72986" y="99089"/>
                        <a:pt x="78800" y="98137"/>
                        <a:pt x="87359" y="98802"/>
                      </a:cubicBezTo>
                      <a:cubicBezTo>
                        <a:pt x="95919" y="99468"/>
                        <a:pt x="105975" y="101945"/>
                        <a:pt x="105975" y="101945"/>
                      </a:cubicBezTo>
                      <a:cubicBezTo>
                        <a:pt x="105975" y="101945"/>
                        <a:pt x="96187" y="97139"/>
                        <a:pt x="87415" y="95225"/>
                      </a:cubicBezTo>
                      <a:cubicBezTo>
                        <a:pt x="78643" y="93321"/>
                        <a:pt x="70896" y="94319"/>
                        <a:pt x="70896" y="94319"/>
                      </a:cubicBezTo>
                      <a:lnTo>
                        <a:pt x="57512" y="77080"/>
                      </a:lnTo>
                      <a:cubicBezTo>
                        <a:pt x="57512" y="77080"/>
                        <a:pt x="69658" y="75703"/>
                        <a:pt x="79779" y="74899"/>
                      </a:cubicBezTo>
                      <a:cubicBezTo>
                        <a:pt x="89910" y="74104"/>
                        <a:pt x="100522" y="75019"/>
                        <a:pt x="100522" y="75019"/>
                      </a:cubicBezTo>
                      <a:cubicBezTo>
                        <a:pt x="100522" y="75019"/>
                        <a:pt x="107047" y="83320"/>
                        <a:pt x="117483" y="90650"/>
                      </a:cubicBezTo>
                      <a:cubicBezTo>
                        <a:pt x="127919" y="97980"/>
                        <a:pt x="142265" y="104339"/>
                        <a:pt x="142265" y="104339"/>
                      </a:cubicBezTo>
                      <a:cubicBezTo>
                        <a:pt x="142265" y="104339"/>
                        <a:pt x="130359" y="96399"/>
                        <a:pt x="121818" y="89171"/>
                      </a:cubicBezTo>
                      <a:cubicBezTo>
                        <a:pt x="113278" y="81942"/>
                        <a:pt x="108101" y="75435"/>
                        <a:pt x="108101" y="75435"/>
                      </a:cubicBezTo>
                      <a:cubicBezTo>
                        <a:pt x="108101" y="75435"/>
                        <a:pt x="114498" y="73660"/>
                        <a:pt x="133354" y="74437"/>
                      </a:cubicBezTo>
                      <a:cubicBezTo>
                        <a:pt x="157914" y="75444"/>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53" name="Google Shape;1653;p4"/>
              <p:cNvGrpSpPr/>
              <p:nvPr/>
            </p:nvGrpSpPr>
            <p:grpSpPr>
              <a:xfrm>
                <a:off x="7420287" y="3925608"/>
                <a:ext cx="227433" cy="191531"/>
                <a:chOff x="7420287" y="3925608"/>
                <a:chExt cx="227433" cy="191531"/>
              </a:xfrm>
            </p:grpSpPr>
            <p:sp>
              <p:nvSpPr>
                <p:cNvPr id="1654" name="Google Shape;1654;p4"/>
                <p:cNvSpPr/>
                <p:nvPr/>
              </p:nvSpPr>
              <p:spPr>
                <a:xfrm>
                  <a:off x="7420287" y="3925608"/>
                  <a:ext cx="223566" cy="191531"/>
                </a:xfrm>
                <a:custGeom>
                  <a:avLst/>
                  <a:gdLst/>
                  <a:ahLst/>
                  <a:cxnLst/>
                  <a:rect l="l" t="t" r="r" b="b"/>
                  <a:pathLst>
                    <a:path w="223566" h="191531" extrusionOk="0">
                      <a:moveTo>
                        <a:pt x="183083" y="81905"/>
                      </a:moveTo>
                      <a:cubicBezTo>
                        <a:pt x="183083" y="81905"/>
                        <a:pt x="214844" y="98155"/>
                        <a:pt x="220926" y="121033"/>
                      </a:cubicBezTo>
                      <a:cubicBezTo>
                        <a:pt x="230511" y="157063"/>
                        <a:pt x="210915" y="169264"/>
                        <a:pt x="210915" y="169264"/>
                      </a:cubicBezTo>
                      <a:cubicBezTo>
                        <a:pt x="210915" y="169264"/>
                        <a:pt x="204011" y="143503"/>
                        <a:pt x="180800" y="149992"/>
                      </a:cubicBezTo>
                      <a:cubicBezTo>
                        <a:pt x="168756" y="153356"/>
                        <a:pt x="158635" y="168700"/>
                        <a:pt x="158635" y="168700"/>
                      </a:cubicBezTo>
                      <a:cubicBezTo>
                        <a:pt x="158635" y="168700"/>
                        <a:pt x="143032" y="167240"/>
                        <a:pt x="130979" y="172943"/>
                      </a:cubicBezTo>
                      <a:cubicBezTo>
                        <a:pt x="118916" y="178647"/>
                        <a:pt x="110422" y="191532"/>
                        <a:pt x="110422" y="191532"/>
                      </a:cubicBezTo>
                      <a:cubicBezTo>
                        <a:pt x="110422" y="191532"/>
                        <a:pt x="102657" y="179839"/>
                        <a:pt x="100808" y="166390"/>
                      </a:cubicBezTo>
                      <a:cubicBezTo>
                        <a:pt x="98959" y="152950"/>
                        <a:pt x="103018" y="137744"/>
                        <a:pt x="103018" y="137744"/>
                      </a:cubicBezTo>
                      <a:cubicBezTo>
                        <a:pt x="103018" y="137744"/>
                        <a:pt x="94662" y="142024"/>
                        <a:pt x="86352" y="145139"/>
                      </a:cubicBezTo>
                      <a:cubicBezTo>
                        <a:pt x="78042" y="148254"/>
                        <a:pt x="69787" y="150195"/>
                        <a:pt x="69787" y="150195"/>
                      </a:cubicBezTo>
                      <a:cubicBezTo>
                        <a:pt x="69787" y="150195"/>
                        <a:pt x="67893" y="143522"/>
                        <a:pt x="68309" y="137421"/>
                      </a:cubicBezTo>
                      <a:cubicBezTo>
                        <a:pt x="68715" y="131311"/>
                        <a:pt x="71433" y="125793"/>
                        <a:pt x="71433" y="125793"/>
                      </a:cubicBezTo>
                      <a:cubicBezTo>
                        <a:pt x="71433" y="125793"/>
                        <a:pt x="49942" y="125784"/>
                        <a:pt x="32084" y="123695"/>
                      </a:cubicBezTo>
                      <a:cubicBezTo>
                        <a:pt x="14226" y="121596"/>
                        <a:pt x="0" y="117418"/>
                        <a:pt x="0" y="117418"/>
                      </a:cubicBezTo>
                      <a:cubicBezTo>
                        <a:pt x="0" y="117418"/>
                        <a:pt x="10981" y="102805"/>
                        <a:pt x="23007" y="92230"/>
                      </a:cubicBezTo>
                      <a:cubicBezTo>
                        <a:pt x="35042" y="81656"/>
                        <a:pt x="48112" y="75121"/>
                        <a:pt x="48112" y="75121"/>
                      </a:cubicBezTo>
                      <a:cubicBezTo>
                        <a:pt x="48112" y="75121"/>
                        <a:pt x="42122" y="72283"/>
                        <a:pt x="37852" y="68651"/>
                      </a:cubicBezTo>
                      <a:cubicBezTo>
                        <a:pt x="33572" y="65018"/>
                        <a:pt x="31002" y="60581"/>
                        <a:pt x="31002" y="60581"/>
                      </a:cubicBezTo>
                      <a:cubicBezTo>
                        <a:pt x="31002" y="60581"/>
                        <a:pt x="42927" y="55469"/>
                        <a:pt x="55590" y="54212"/>
                      </a:cubicBezTo>
                      <a:cubicBezTo>
                        <a:pt x="68253" y="52964"/>
                        <a:pt x="81656" y="55571"/>
                        <a:pt x="81656" y="55571"/>
                      </a:cubicBezTo>
                      <a:cubicBezTo>
                        <a:pt x="81656" y="55571"/>
                        <a:pt x="64686" y="42769"/>
                        <a:pt x="55137" y="29745"/>
                      </a:cubicBezTo>
                      <a:cubicBezTo>
                        <a:pt x="45598" y="16730"/>
                        <a:pt x="43481" y="3503"/>
                        <a:pt x="43481" y="3503"/>
                      </a:cubicBezTo>
                      <a:cubicBezTo>
                        <a:pt x="43481" y="3503"/>
                        <a:pt x="62892" y="11841"/>
                        <a:pt x="78319" y="12488"/>
                      </a:cubicBezTo>
                      <a:cubicBezTo>
                        <a:pt x="93746" y="13144"/>
                        <a:pt x="105199" y="6100"/>
                        <a:pt x="105199" y="6100"/>
                      </a:cubicBezTo>
                      <a:cubicBezTo>
                        <a:pt x="105199" y="6100"/>
                        <a:pt x="117188" y="27092"/>
                        <a:pt x="148024" y="14965"/>
                      </a:cubicBezTo>
                      <a:cubicBezTo>
                        <a:pt x="160243" y="10158"/>
                        <a:pt x="160021" y="0"/>
                        <a:pt x="160021" y="0"/>
                      </a:cubicBezTo>
                      <a:cubicBezTo>
                        <a:pt x="160021" y="0"/>
                        <a:pt x="179811" y="10916"/>
                        <a:pt x="186208" y="31427"/>
                      </a:cubicBezTo>
                      <a:cubicBezTo>
                        <a:pt x="192604" y="51938"/>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5" name="Google Shape;1655;p4"/>
                <p:cNvSpPr/>
                <p:nvPr/>
              </p:nvSpPr>
              <p:spPr>
                <a:xfrm>
                  <a:off x="7442712" y="3943993"/>
                  <a:ext cx="205008" cy="146174"/>
                </a:xfrm>
                <a:custGeom>
                  <a:avLst/>
                  <a:gdLst/>
                  <a:ahLst/>
                  <a:cxnLst/>
                  <a:rect l="l" t="t" r="r" b="b"/>
                  <a:pathLst>
                    <a:path w="205008" h="146174" extrusionOk="0">
                      <a:moveTo>
                        <a:pt x="0" y="92119"/>
                      </a:moveTo>
                      <a:cubicBezTo>
                        <a:pt x="0" y="92119"/>
                        <a:pt x="47511" y="75306"/>
                        <a:pt x="71987" y="71498"/>
                      </a:cubicBezTo>
                      <a:cubicBezTo>
                        <a:pt x="85649" y="69372"/>
                        <a:pt x="94827" y="68928"/>
                        <a:pt x="94827" y="68928"/>
                      </a:cubicBezTo>
                      <a:cubicBezTo>
                        <a:pt x="94827" y="68928"/>
                        <a:pt x="89697" y="65998"/>
                        <a:pt x="75500" y="61274"/>
                      </a:cubicBezTo>
                      <a:cubicBezTo>
                        <a:pt x="61311" y="56551"/>
                        <a:pt x="38064" y="50044"/>
                        <a:pt x="38064" y="50044"/>
                      </a:cubicBezTo>
                      <a:cubicBezTo>
                        <a:pt x="38064" y="50044"/>
                        <a:pt x="60757" y="52438"/>
                        <a:pt x="76683" y="56745"/>
                      </a:cubicBezTo>
                      <a:cubicBezTo>
                        <a:pt x="92600" y="61043"/>
                        <a:pt x="101742" y="67264"/>
                        <a:pt x="101742" y="67264"/>
                      </a:cubicBezTo>
                      <a:cubicBezTo>
                        <a:pt x="101742" y="67264"/>
                        <a:pt x="113702" y="64491"/>
                        <a:pt x="125405" y="63548"/>
                      </a:cubicBezTo>
                      <a:cubicBezTo>
                        <a:pt x="137097" y="62596"/>
                        <a:pt x="148541" y="63474"/>
                        <a:pt x="148541" y="63474"/>
                      </a:cubicBezTo>
                      <a:lnTo>
                        <a:pt x="125257" y="45265"/>
                      </a:lnTo>
                      <a:cubicBezTo>
                        <a:pt x="125257" y="45265"/>
                        <a:pt x="118574" y="48408"/>
                        <a:pt x="106206" y="47686"/>
                      </a:cubicBezTo>
                      <a:cubicBezTo>
                        <a:pt x="93829" y="46965"/>
                        <a:pt x="75768" y="42381"/>
                        <a:pt x="75768" y="42381"/>
                      </a:cubicBezTo>
                      <a:cubicBezTo>
                        <a:pt x="75768" y="42381"/>
                        <a:pt x="93016" y="43693"/>
                        <a:pt x="103784" y="43740"/>
                      </a:cubicBezTo>
                      <a:cubicBezTo>
                        <a:pt x="114543" y="43795"/>
                        <a:pt x="118814" y="42575"/>
                        <a:pt x="118814" y="42575"/>
                      </a:cubicBezTo>
                      <a:lnTo>
                        <a:pt x="94014" y="28423"/>
                      </a:lnTo>
                      <a:lnTo>
                        <a:pt x="60405" y="11221"/>
                      </a:lnTo>
                      <a:lnTo>
                        <a:pt x="95576" y="24495"/>
                      </a:lnTo>
                      <a:cubicBezTo>
                        <a:pt x="95576" y="24495"/>
                        <a:pt x="97212" y="21140"/>
                        <a:pt x="93996" y="15011"/>
                      </a:cubicBezTo>
                      <a:cubicBezTo>
                        <a:pt x="90779" y="8892"/>
                        <a:pt x="82719" y="0"/>
                        <a:pt x="82719" y="0"/>
                      </a:cubicBezTo>
                      <a:cubicBezTo>
                        <a:pt x="82719" y="0"/>
                        <a:pt x="93284" y="8051"/>
                        <a:pt x="97989" y="14937"/>
                      </a:cubicBezTo>
                      <a:cubicBezTo>
                        <a:pt x="102685" y="21824"/>
                        <a:pt x="101511" y="27545"/>
                        <a:pt x="101511" y="27545"/>
                      </a:cubicBezTo>
                      <a:lnTo>
                        <a:pt x="121162" y="39035"/>
                      </a:lnTo>
                      <a:lnTo>
                        <a:pt x="132735" y="45200"/>
                      </a:lnTo>
                      <a:cubicBezTo>
                        <a:pt x="132735" y="45200"/>
                        <a:pt x="135295" y="40199"/>
                        <a:pt x="134149" y="31067"/>
                      </a:cubicBezTo>
                      <a:cubicBezTo>
                        <a:pt x="132994" y="21925"/>
                        <a:pt x="128132" y="8643"/>
                        <a:pt x="128132" y="8643"/>
                      </a:cubicBezTo>
                      <a:cubicBezTo>
                        <a:pt x="128132" y="8643"/>
                        <a:pt x="136645" y="20123"/>
                        <a:pt x="139334" y="30180"/>
                      </a:cubicBezTo>
                      <a:cubicBezTo>
                        <a:pt x="142033" y="40236"/>
                        <a:pt x="138909" y="48879"/>
                        <a:pt x="138909" y="48879"/>
                      </a:cubicBezTo>
                      <a:lnTo>
                        <a:pt x="155492" y="62836"/>
                      </a:lnTo>
                      <a:cubicBezTo>
                        <a:pt x="155492" y="62836"/>
                        <a:pt x="162258" y="62467"/>
                        <a:pt x="174505" y="63280"/>
                      </a:cubicBezTo>
                      <a:cubicBezTo>
                        <a:pt x="186753" y="64093"/>
                        <a:pt x="204472" y="66090"/>
                        <a:pt x="204472" y="66090"/>
                      </a:cubicBezTo>
                      <a:lnTo>
                        <a:pt x="205009" y="77293"/>
                      </a:lnTo>
                      <a:cubicBezTo>
                        <a:pt x="205009" y="77293"/>
                        <a:pt x="189221" y="72477"/>
                        <a:pt x="176548" y="70425"/>
                      </a:cubicBezTo>
                      <a:cubicBezTo>
                        <a:pt x="163876" y="68383"/>
                        <a:pt x="154327" y="69113"/>
                        <a:pt x="154327" y="69113"/>
                      </a:cubicBezTo>
                      <a:lnTo>
                        <a:pt x="146859" y="82969"/>
                      </a:lnTo>
                      <a:cubicBezTo>
                        <a:pt x="146859" y="82969"/>
                        <a:pt x="158505" y="87599"/>
                        <a:pt x="166898" y="96778"/>
                      </a:cubicBezTo>
                      <a:cubicBezTo>
                        <a:pt x="175291" y="105957"/>
                        <a:pt x="182945" y="119433"/>
                        <a:pt x="182945" y="119433"/>
                      </a:cubicBezTo>
                      <a:cubicBezTo>
                        <a:pt x="182945" y="119433"/>
                        <a:pt x="173590" y="106927"/>
                        <a:pt x="163959" y="99061"/>
                      </a:cubicBezTo>
                      <a:cubicBezTo>
                        <a:pt x="154337" y="91204"/>
                        <a:pt x="144252" y="86980"/>
                        <a:pt x="144252" y="86980"/>
                      </a:cubicBezTo>
                      <a:lnTo>
                        <a:pt x="131487" y="108305"/>
                      </a:lnTo>
                      <a:cubicBezTo>
                        <a:pt x="131487" y="108305"/>
                        <a:pt x="136275" y="112140"/>
                        <a:pt x="136515" y="120007"/>
                      </a:cubicBezTo>
                      <a:cubicBezTo>
                        <a:pt x="136746" y="127873"/>
                        <a:pt x="132420" y="139769"/>
                        <a:pt x="132420" y="139769"/>
                      </a:cubicBezTo>
                      <a:cubicBezTo>
                        <a:pt x="132420" y="139769"/>
                        <a:pt x="133530" y="127355"/>
                        <a:pt x="132762" y="120404"/>
                      </a:cubicBezTo>
                      <a:cubicBezTo>
                        <a:pt x="131986" y="113444"/>
                        <a:pt x="129333" y="111946"/>
                        <a:pt x="129333" y="111946"/>
                      </a:cubicBezTo>
                      <a:lnTo>
                        <a:pt x="94245" y="146175"/>
                      </a:lnTo>
                      <a:cubicBezTo>
                        <a:pt x="94245" y="146175"/>
                        <a:pt x="115487" y="120783"/>
                        <a:pt x="125211" y="107334"/>
                      </a:cubicBezTo>
                      <a:cubicBezTo>
                        <a:pt x="132550" y="97185"/>
                        <a:pt x="134436" y="93090"/>
                        <a:pt x="134436" y="93090"/>
                      </a:cubicBezTo>
                      <a:cubicBezTo>
                        <a:pt x="134436" y="93090"/>
                        <a:pt x="128547" y="92905"/>
                        <a:pt x="120145" y="94698"/>
                      </a:cubicBezTo>
                      <a:cubicBezTo>
                        <a:pt x="111752" y="96491"/>
                        <a:pt x="102111" y="100263"/>
                        <a:pt x="102111" y="100263"/>
                      </a:cubicBezTo>
                      <a:cubicBezTo>
                        <a:pt x="102111" y="100263"/>
                        <a:pt x="111179" y="94209"/>
                        <a:pt x="119618" y="91158"/>
                      </a:cubicBezTo>
                      <a:cubicBezTo>
                        <a:pt x="128067" y="88117"/>
                        <a:pt x="135878" y="88089"/>
                        <a:pt x="135878" y="88089"/>
                      </a:cubicBezTo>
                      <a:lnTo>
                        <a:pt x="146877" y="69233"/>
                      </a:lnTo>
                      <a:cubicBezTo>
                        <a:pt x="146877" y="69233"/>
                        <a:pt x="134657" y="69464"/>
                        <a:pt x="124508" y="70009"/>
                      </a:cubicBezTo>
                      <a:cubicBezTo>
                        <a:pt x="114368" y="70545"/>
                        <a:pt x="103969" y="72856"/>
                        <a:pt x="103969" y="72856"/>
                      </a:cubicBezTo>
                      <a:cubicBezTo>
                        <a:pt x="103969" y="72856"/>
                        <a:pt x="98590" y="81942"/>
                        <a:pt x="89217" y="90585"/>
                      </a:cubicBezTo>
                      <a:cubicBezTo>
                        <a:pt x="79835" y="99228"/>
                        <a:pt x="66450" y="107417"/>
                        <a:pt x="66450" y="107417"/>
                      </a:cubicBezTo>
                      <a:cubicBezTo>
                        <a:pt x="66450" y="107417"/>
                        <a:pt x="77210" y="97970"/>
                        <a:pt x="84725" y="89688"/>
                      </a:cubicBezTo>
                      <a:cubicBezTo>
                        <a:pt x="92240" y="81397"/>
                        <a:pt x="96510" y="74261"/>
                        <a:pt x="96510" y="74261"/>
                      </a:cubicBezTo>
                      <a:cubicBezTo>
                        <a:pt x="96510" y="74261"/>
                        <a:pt x="89938" y="73355"/>
                        <a:pt x="71349"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56" name="Google Shape;1656;p4"/>
              <p:cNvGrpSpPr/>
              <p:nvPr/>
            </p:nvGrpSpPr>
            <p:grpSpPr>
              <a:xfrm>
                <a:off x="7367249" y="3246489"/>
                <a:ext cx="195034" cy="267594"/>
                <a:chOff x="7367249" y="3246489"/>
                <a:chExt cx="195034" cy="267594"/>
              </a:xfrm>
            </p:grpSpPr>
            <p:sp>
              <p:nvSpPr>
                <p:cNvPr id="1657" name="Google Shape;1657;p4"/>
                <p:cNvSpPr/>
                <p:nvPr/>
              </p:nvSpPr>
              <p:spPr>
                <a:xfrm>
                  <a:off x="7367249" y="3246489"/>
                  <a:ext cx="195034" cy="267594"/>
                </a:xfrm>
                <a:custGeom>
                  <a:avLst/>
                  <a:gdLst/>
                  <a:ahLst/>
                  <a:cxnLst/>
                  <a:rect l="l" t="t" r="r" b="b"/>
                  <a:pathLst>
                    <a:path w="195034" h="267594" extrusionOk="0">
                      <a:moveTo>
                        <a:pt x="64445" y="92202"/>
                      </a:moveTo>
                      <a:cubicBezTo>
                        <a:pt x="64445" y="92202"/>
                        <a:pt x="65591" y="53565"/>
                        <a:pt x="83745" y="30503"/>
                      </a:cubicBezTo>
                      <a:cubicBezTo>
                        <a:pt x="112335" y="-5824"/>
                        <a:pt x="131801" y="406"/>
                        <a:pt x="131801" y="406"/>
                      </a:cubicBezTo>
                      <a:cubicBezTo>
                        <a:pt x="131801" y="406"/>
                        <a:pt x="111382" y="26417"/>
                        <a:pt x="127198" y="40106"/>
                      </a:cubicBezTo>
                      <a:cubicBezTo>
                        <a:pt x="135416" y="47215"/>
                        <a:pt x="153671" y="43259"/>
                        <a:pt x="153671" y="43259"/>
                      </a:cubicBezTo>
                      <a:cubicBezTo>
                        <a:pt x="153671" y="43259"/>
                        <a:pt x="159023" y="57087"/>
                        <a:pt x="169357" y="62346"/>
                      </a:cubicBezTo>
                      <a:cubicBezTo>
                        <a:pt x="179700" y="67606"/>
                        <a:pt x="195035" y="64287"/>
                        <a:pt x="195035" y="64287"/>
                      </a:cubicBezTo>
                      <a:cubicBezTo>
                        <a:pt x="195035" y="64287"/>
                        <a:pt x="187742" y="79853"/>
                        <a:pt x="176335" y="92008"/>
                      </a:cubicBezTo>
                      <a:cubicBezTo>
                        <a:pt x="164930" y="104163"/>
                        <a:pt x="149391" y="112917"/>
                        <a:pt x="149391" y="112917"/>
                      </a:cubicBezTo>
                      <a:cubicBezTo>
                        <a:pt x="149391" y="112917"/>
                        <a:pt x="156860" y="116300"/>
                        <a:pt x="163238" y="120579"/>
                      </a:cubicBezTo>
                      <a:cubicBezTo>
                        <a:pt x="169616" y="124850"/>
                        <a:pt x="174922" y="130008"/>
                        <a:pt x="174922" y="130008"/>
                      </a:cubicBezTo>
                      <a:cubicBezTo>
                        <a:pt x="174922" y="130008"/>
                        <a:pt x="169671" y="136838"/>
                        <a:pt x="163959" y="141340"/>
                      </a:cubicBezTo>
                      <a:cubicBezTo>
                        <a:pt x="158246" y="145841"/>
                        <a:pt x="152072" y="148014"/>
                        <a:pt x="152072" y="148014"/>
                      </a:cubicBezTo>
                      <a:cubicBezTo>
                        <a:pt x="152072" y="148014"/>
                        <a:pt x="161260" y="165447"/>
                        <a:pt x="167009" y="181595"/>
                      </a:cubicBezTo>
                      <a:cubicBezTo>
                        <a:pt x="172759" y="197743"/>
                        <a:pt x="175051" y="212597"/>
                        <a:pt x="175051" y="212597"/>
                      </a:cubicBezTo>
                      <a:cubicBezTo>
                        <a:pt x="175051" y="212597"/>
                        <a:pt x="157091" y="215268"/>
                        <a:pt x="142348" y="213891"/>
                      </a:cubicBezTo>
                      <a:cubicBezTo>
                        <a:pt x="127605" y="212514"/>
                        <a:pt x="116078" y="207088"/>
                        <a:pt x="116078" y="207088"/>
                      </a:cubicBezTo>
                      <a:cubicBezTo>
                        <a:pt x="116078" y="207088"/>
                        <a:pt x="116059" y="214187"/>
                        <a:pt x="114599" y="220537"/>
                      </a:cubicBezTo>
                      <a:cubicBezTo>
                        <a:pt x="113130" y="226887"/>
                        <a:pt x="110208" y="232489"/>
                        <a:pt x="110208" y="232489"/>
                      </a:cubicBezTo>
                      <a:cubicBezTo>
                        <a:pt x="110208" y="232489"/>
                        <a:pt x="100457" y="226860"/>
                        <a:pt x="93903" y="217579"/>
                      </a:cubicBezTo>
                      <a:cubicBezTo>
                        <a:pt x="87340" y="208299"/>
                        <a:pt x="83976" y="195358"/>
                        <a:pt x="83976" y="195358"/>
                      </a:cubicBezTo>
                      <a:cubicBezTo>
                        <a:pt x="83976" y="195358"/>
                        <a:pt x="79622" y="219280"/>
                        <a:pt x="71895" y="237332"/>
                      </a:cubicBezTo>
                      <a:cubicBezTo>
                        <a:pt x="64168" y="255394"/>
                        <a:pt x="53066" y="267595"/>
                        <a:pt x="53066" y="267595"/>
                      </a:cubicBezTo>
                      <a:cubicBezTo>
                        <a:pt x="53066" y="267595"/>
                        <a:pt x="52327" y="245235"/>
                        <a:pt x="46318" y="232202"/>
                      </a:cubicBezTo>
                      <a:cubicBezTo>
                        <a:pt x="40301" y="219169"/>
                        <a:pt x="29006" y="215462"/>
                        <a:pt x="29006" y="215462"/>
                      </a:cubicBezTo>
                      <a:cubicBezTo>
                        <a:pt x="29006" y="215462"/>
                        <a:pt x="42926" y="189091"/>
                        <a:pt x="18718" y="173692"/>
                      </a:cubicBezTo>
                      <a:cubicBezTo>
                        <a:pt x="9123" y="167591"/>
                        <a:pt x="0" y="175818"/>
                        <a:pt x="0" y="175818"/>
                      </a:cubicBezTo>
                      <a:cubicBezTo>
                        <a:pt x="0" y="175818"/>
                        <a:pt x="1432" y="151110"/>
                        <a:pt x="17304" y="129665"/>
                      </a:cubicBezTo>
                      <a:cubicBezTo>
                        <a:pt x="33174" y="108230"/>
                        <a:pt x="64445" y="92202"/>
                        <a:pt x="64445" y="922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 name="Google Shape;1658;p4"/>
                <p:cNvSpPr/>
                <p:nvPr/>
              </p:nvSpPr>
              <p:spPr>
                <a:xfrm>
                  <a:off x="7395820" y="3276308"/>
                  <a:ext cx="139306" cy="185163"/>
                </a:xfrm>
                <a:custGeom>
                  <a:avLst/>
                  <a:gdLst/>
                  <a:ahLst/>
                  <a:cxnLst/>
                  <a:rect l="l" t="t" r="r" b="b"/>
                  <a:pathLst>
                    <a:path w="139306" h="185163" extrusionOk="0">
                      <a:moveTo>
                        <a:pt x="130599" y="170069"/>
                      </a:moveTo>
                      <a:cubicBezTo>
                        <a:pt x="130599" y="170069"/>
                        <a:pt x="95012" y="144844"/>
                        <a:pt x="81074" y="128002"/>
                      </a:cubicBezTo>
                      <a:cubicBezTo>
                        <a:pt x="73300" y="118611"/>
                        <a:pt x="68965" y="111512"/>
                        <a:pt x="68965" y="111512"/>
                      </a:cubicBezTo>
                      <a:cubicBezTo>
                        <a:pt x="68965" y="111512"/>
                        <a:pt x="68503" y="118001"/>
                        <a:pt x="70296" y="133253"/>
                      </a:cubicBezTo>
                      <a:cubicBezTo>
                        <a:pt x="72089" y="148504"/>
                        <a:pt x="76138" y="172528"/>
                        <a:pt x="76138" y="172528"/>
                      </a:cubicBezTo>
                      <a:cubicBezTo>
                        <a:pt x="76138" y="172528"/>
                        <a:pt x="68586" y="152220"/>
                        <a:pt x="65684" y="135887"/>
                      </a:cubicBezTo>
                      <a:cubicBezTo>
                        <a:pt x="62772" y="119563"/>
                        <a:pt x="64500" y="107223"/>
                        <a:pt x="64500" y="107223"/>
                      </a:cubicBezTo>
                      <a:cubicBezTo>
                        <a:pt x="64500" y="107223"/>
                        <a:pt x="56865" y="99718"/>
                        <a:pt x="50995" y="90973"/>
                      </a:cubicBezTo>
                      <a:cubicBezTo>
                        <a:pt x="45126" y="82229"/>
                        <a:pt x="41022" y="72256"/>
                        <a:pt x="41022" y="72256"/>
                      </a:cubicBezTo>
                      <a:lnTo>
                        <a:pt x="34469" y="105578"/>
                      </a:lnTo>
                      <a:cubicBezTo>
                        <a:pt x="34469" y="105578"/>
                        <a:pt x="40181" y="108508"/>
                        <a:pt x="44821" y="119119"/>
                      </a:cubicBezTo>
                      <a:cubicBezTo>
                        <a:pt x="49461" y="129722"/>
                        <a:pt x="53038" y="148014"/>
                        <a:pt x="53038" y="148014"/>
                      </a:cubicBezTo>
                      <a:cubicBezTo>
                        <a:pt x="53038" y="148014"/>
                        <a:pt x="46836" y="132975"/>
                        <a:pt x="42279" y="124203"/>
                      </a:cubicBezTo>
                      <a:cubicBezTo>
                        <a:pt x="37713" y="115431"/>
                        <a:pt x="34792" y="112926"/>
                        <a:pt x="34792" y="112926"/>
                      </a:cubicBezTo>
                      <a:lnTo>
                        <a:pt x="32564" y="144270"/>
                      </a:lnTo>
                      <a:lnTo>
                        <a:pt x="31344" y="185163"/>
                      </a:lnTo>
                      <a:lnTo>
                        <a:pt x="28321" y="146119"/>
                      </a:lnTo>
                      <a:cubicBezTo>
                        <a:pt x="28321" y="146119"/>
                        <a:pt x="24578" y="147441"/>
                        <a:pt x="20400" y="154910"/>
                      </a:cubicBezTo>
                      <a:cubicBezTo>
                        <a:pt x="16222" y="162369"/>
                        <a:pt x="11609" y="175957"/>
                        <a:pt x="11609" y="175957"/>
                      </a:cubicBezTo>
                      <a:cubicBezTo>
                        <a:pt x="11609" y="175957"/>
                        <a:pt x="14392" y="161001"/>
                        <a:pt x="18626" y="151730"/>
                      </a:cubicBezTo>
                      <a:cubicBezTo>
                        <a:pt x="22868" y="142459"/>
                        <a:pt x="28553" y="138882"/>
                        <a:pt x="28553" y="138882"/>
                      </a:cubicBezTo>
                      <a:lnTo>
                        <a:pt x="30568" y="113832"/>
                      </a:lnTo>
                      <a:lnTo>
                        <a:pt x="31205" y="99561"/>
                      </a:lnTo>
                      <a:cubicBezTo>
                        <a:pt x="31205" y="99561"/>
                        <a:pt x="25576" y="101446"/>
                        <a:pt x="17775" y="109617"/>
                      </a:cubicBezTo>
                      <a:cubicBezTo>
                        <a:pt x="9973" y="117798"/>
                        <a:pt x="0" y="132264"/>
                        <a:pt x="0" y="132264"/>
                      </a:cubicBezTo>
                      <a:cubicBezTo>
                        <a:pt x="0" y="132264"/>
                        <a:pt x="6775" y="116263"/>
                        <a:pt x="14752" y="106105"/>
                      </a:cubicBezTo>
                      <a:cubicBezTo>
                        <a:pt x="22729" y="95946"/>
                        <a:pt x="31899" y="91639"/>
                        <a:pt x="31899" y="91639"/>
                      </a:cubicBezTo>
                      <a:lnTo>
                        <a:pt x="37473" y="67126"/>
                      </a:lnTo>
                      <a:cubicBezTo>
                        <a:pt x="37473" y="67126"/>
                        <a:pt x="34228" y="61931"/>
                        <a:pt x="29727" y="51347"/>
                      </a:cubicBezTo>
                      <a:cubicBezTo>
                        <a:pt x="25225" y="40773"/>
                        <a:pt x="19448" y="24809"/>
                        <a:pt x="19448" y="24809"/>
                      </a:cubicBezTo>
                      <a:lnTo>
                        <a:pt x="29394" y="15492"/>
                      </a:lnTo>
                      <a:cubicBezTo>
                        <a:pt x="29394" y="15492"/>
                        <a:pt x="31779" y="32121"/>
                        <a:pt x="35346" y="44026"/>
                      </a:cubicBezTo>
                      <a:cubicBezTo>
                        <a:pt x="38914" y="55923"/>
                        <a:pt x="43666" y="63095"/>
                        <a:pt x="43666" y="63095"/>
                      </a:cubicBezTo>
                      <a:lnTo>
                        <a:pt x="59426" y="58178"/>
                      </a:lnTo>
                      <a:cubicBezTo>
                        <a:pt x="59426" y="58178"/>
                        <a:pt x="58640" y="45061"/>
                        <a:pt x="63382" y="30975"/>
                      </a:cubicBezTo>
                      <a:cubicBezTo>
                        <a:pt x="68115" y="16888"/>
                        <a:pt x="77071" y="0"/>
                        <a:pt x="77071" y="0"/>
                      </a:cubicBezTo>
                      <a:cubicBezTo>
                        <a:pt x="77071" y="0"/>
                        <a:pt x="69722" y="17507"/>
                        <a:pt x="66709" y="31548"/>
                      </a:cubicBezTo>
                      <a:cubicBezTo>
                        <a:pt x="63696" y="45579"/>
                        <a:pt x="64186" y="57106"/>
                        <a:pt x="64186" y="57106"/>
                      </a:cubicBezTo>
                      <a:lnTo>
                        <a:pt x="89004" y="50571"/>
                      </a:lnTo>
                      <a:cubicBezTo>
                        <a:pt x="89004" y="50571"/>
                        <a:pt x="90428" y="43638"/>
                        <a:pt x="97471" y="37214"/>
                      </a:cubicBezTo>
                      <a:cubicBezTo>
                        <a:pt x="104505" y="30799"/>
                        <a:pt x="117151" y="24883"/>
                        <a:pt x="117151" y="24883"/>
                      </a:cubicBezTo>
                      <a:cubicBezTo>
                        <a:pt x="117151" y="24883"/>
                        <a:pt x="105411" y="33812"/>
                        <a:pt x="99431" y="39950"/>
                      </a:cubicBezTo>
                      <a:cubicBezTo>
                        <a:pt x="93450" y="46088"/>
                        <a:pt x="93219" y="49434"/>
                        <a:pt x="93219" y="49434"/>
                      </a:cubicBezTo>
                      <a:lnTo>
                        <a:pt x="139307" y="50765"/>
                      </a:lnTo>
                      <a:cubicBezTo>
                        <a:pt x="139307" y="50765"/>
                        <a:pt x="107177" y="53658"/>
                        <a:pt x="90807" y="56431"/>
                      </a:cubicBezTo>
                      <a:cubicBezTo>
                        <a:pt x="78457" y="58520"/>
                        <a:pt x="73928" y="60230"/>
                        <a:pt x="73928" y="60230"/>
                      </a:cubicBezTo>
                      <a:cubicBezTo>
                        <a:pt x="73928" y="60230"/>
                        <a:pt x="76285" y="65157"/>
                        <a:pt x="81508" y="70546"/>
                      </a:cubicBezTo>
                      <a:cubicBezTo>
                        <a:pt x="86721" y="75944"/>
                        <a:pt x="94282" y="80778"/>
                        <a:pt x="94282" y="80778"/>
                      </a:cubicBezTo>
                      <a:cubicBezTo>
                        <a:pt x="94282" y="80778"/>
                        <a:pt x="84900" y="78217"/>
                        <a:pt x="78522" y="73781"/>
                      </a:cubicBezTo>
                      <a:cubicBezTo>
                        <a:pt x="72144" y="69344"/>
                        <a:pt x="68771" y="63021"/>
                        <a:pt x="68771" y="63021"/>
                      </a:cubicBezTo>
                      <a:lnTo>
                        <a:pt x="46956" y="69048"/>
                      </a:lnTo>
                      <a:cubicBezTo>
                        <a:pt x="46956" y="69048"/>
                        <a:pt x="52401" y="78772"/>
                        <a:pt x="57235" y="86573"/>
                      </a:cubicBezTo>
                      <a:cubicBezTo>
                        <a:pt x="62069" y="94375"/>
                        <a:pt x="68613" y="100984"/>
                        <a:pt x="68613" y="100984"/>
                      </a:cubicBezTo>
                      <a:cubicBezTo>
                        <a:pt x="68613" y="100984"/>
                        <a:pt x="79169" y="98137"/>
                        <a:pt x="91019" y="98904"/>
                      </a:cubicBezTo>
                      <a:cubicBezTo>
                        <a:pt x="102879" y="99671"/>
                        <a:pt x="116041" y="104034"/>
                        <a:pt x="116041" y="104034"/>
                      </a:cubicBezTo>
                      <a:cubicBezTo>
                        <a:pt x="116041" y="104034"/>
                        <a:pt x="102869" y="102795"/>
                        <a:pt x="92128" y="103258"/>
                      </a:cubicBezTo>
                      <a:cubicBezTo>
                        <a:pt x="81388" y="103729"/>
                        <a:pt x="73087" y="105920"/>
                        <a:pt x="73087" y="105920"/>
                      </a:cubicBezTo>
                      <a:cubicBezTo>
                        <a:pt x="73087" y="105920"/>
                        <a:pt x="75075" y="111974"/>
                        <a:pt x="85982" y="124481"/>
                      </a:cubicBezTo>
                      <a:cubicBezTo>
                        <a:pt x="100189" y="140767"/>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59" name="Google Shape;1659;p4"/>
              <p:cNvGrpSpPr/>
              <p:nvPr/>
            </p:nvGrpSpPr>
            <p:grpSpPr>
              <a:xfrm>
                <a:off x="5657559" y="3851809"/>
                <a:ext cx="214114" cy="382805"/>
                <a:chOff x="5657559" y="3851809"/>
                <a:chExt cx="214114" cy="382805"/>
              </a:xfrm>
            </p:grpSpPr>
            <p:sp>
              <p:nvSpPr>
                <p:cNvPr id="1660" name="Google Shape;1660;p4"/>
                <p:cNvSpPr/>
                <p:nvPr/>
              </p:nvSpPr>
              <p:spPr>
                <a:xfrm>
                  <a:off x="5657559" y="3851809"/>
                  <a:ext cx="214114" cy="382805"/>
                </a:xfrm>
                <a:custGeom>
                  <a:avLst/>
                  <a:gdLst/>
                  <a:ahLst/>
                  <a:cxnLst/>
                  <a:rect l="l" t="t" r="r" b="b"/>
                  <a:pathLst>
                    <a:path w="214114" h="382805" extrusionOk="0">
                      <a:moveTo>
                        <a:pt x="150463" y="236316"/>
                      </a:moveTo>
                      <a:cubicBezTo>
                        <a:pt x="150463" y="236316"/>
                        <a:pt x="155029" y="287875"/>
                        <a:pt x="137051" y="325145"/>
                      </a:cubicBezTo>
                      <a:cubicBezTo>
                        <a:pt x="108739" y="383821"/>
                        <a:pt x="84715" y="382805"/>
                        <a:pt x="84715" y="382805"/>
                      </a:cubicBezTo>
                      <a:cubicBezTo>
                        <a:pt x="84715" y="382805"/>
                        <a:pt x="104931" y="340803"/>
                        <a:pt x="84087" y="328546"/>
                      </a:cubicBezTo>
                      <a:cubicBezTo>
                        <a:pt x="73263" y="322187"/>
                        <a:pt x="52234" y="334203"/>
                        <a:pt x="52234" y="334203"/>
                      </a:cubicBezTo>
                      <a:cubicBezTo>
                        <a:pt x="52234" y="334203"/>
                        <a:pt x="43776" y="317889"/>
                        <a:pt x="30716" y="314773"/>
                      </a:cubicBezTo>
                      <a:cubicBezTo>
                        <a:pt x="17655" y="311649"/>
                        <a:pt x="0" y="321725"/>
                        <a:pt x="0" y="321725"/>
                      </a:cubicBezTo>
                      <a:cubicBezTo>
                        <a:pt x="0" y="321725"/>
                        <a:pt x="6248" y="298422"/>
                        <a:pt x="17905" y="278105"/>
                      </a:cubicBezTo>
                      <a:cubicBezTo>
                        <a:pt x="29560" y="257788"/>
                        <a:pt x="46624" y="240438"/>
                        <a:pt x="46624" y="240438"/>
                      </a:cubicBezTo>
                      <a:cubicBezTo>
                        <a:pt x="46624" y="240438"/>
                        <a:pt x="37260" y="238719"/>
                        <a:pt x="29042" y="235438"/>
                      </a:cubicBezTo>
                      <a:cubicBezTo>
                        <a:pt x="20834" y="232147"/>
                        <a:pt x="13754" y="227294"/>
                        <a:pt x="13754" y="227294"/>
                      </a:cubicBezTo>
                      <a:cubicBezTo>
                        <a:pt x="13754" y="227294"/>
                        <a:pt x="18930" y="216304"/>
                        <a:pt x="25012" y="208225"/>
                      </a:cubicBezTo>
                      <a:cubicBezTo>
                        <a:pt x="31095" y="200156"/>
                        <a:pt x="38073" y="194989"/>
                        <a:pt x="38073" y="194989"/>
                      </a:cubicBezTo>
                      <a:cubicBezTo>
                        <a:pt x="38073" y="194989"/>
                        <a:pt x="24513" y="175319"/>
                        <a:pt x="15224" y="156083"/>
                      </a:cubicBezTo>
                      <a:cubicBezTo>
                        <a:pt x="5944" y="136848"/>
                        <a:pt x="943" y="118038"/>
                        <a:pt x="943" y="118038"/>
                      </a:cubicBezTo>
                      <a:cubicBezTo>
                        <a:pt x="943" y="118038"/>
                        <a:pt x="21814" y="107852"/>
                        <a:pt x="39497" y="104201"/>
                      </a:cubicBezTo>
                      <a:cubicBezTo>
                        <a:pt x="57179" y="100549"/>
                        <a:pt x="71673" y="103452"/>
                        <a:pt x="71673" y="103452"/>
                      </a:cubicBezTo>
                      <a:cubicBezTo>
                        <a:pt x="71673" y="103452"/>
                        <a:pt x="70601" y="94042"/>
                        <a:pt x="71368" y="85094"/>
                      </a:cubicBezTo>
                      <a:cubicBezTo>
                        <a:pt x="72135" y="76147"/>
                        <a:pt x="74742" y="67652"/>
                        <a:pt x="74742" y="67652"/>
                      </a:cubicBezTo>
                      <a:cubicBezTo>
                        <a:pt x="74742" y="67652"/>
                        <a:pt x="87155" y="71479"/>
                        <a:pt x="96343" y="81332"/>
                      </a:cubicBezTo>
                      <a:cubicBezTo>
                        <a:pt x="105540" y="91176"/>
                        <a:pt x="111512" y="107057"/>
                        <a:pt x="111512" y="107057"/>
                      </a:cubicBezTo>
                      <a:cubicBezTo>
                        <a:pt x="111512" y="107057"/>
                        <a:pt x="113010" y="73790"/>
                        <a:pt x="119396" y="47021"/>
                      </a:cubicBezTo>
                      <a:cubicBezTo>
                        <a:pt x="125783" y="20261"/>
                        <a:pt x="137070" y="0"/>
                        <a:pt x="137070" y="0"/>
                      </a:cubicBezTo>
                      <a:cubicBezTo>
                        <a:pt x="137070" y="0"/>
                        <a:pt x="141368" y="29311"/>
                        <a:pt x="150500" y="44322"/>
                      </a:cubicBezTo>
                      <a:cubicBezTo>
                        <a:pt x="159624" y="59333"/>
                        <a:pt x="173572" y="60054"/>
                        <a:pt x="173572" y="60054"/>
                      </a:cubicBezTo>
                      <a:cubicBezTo>
                        <a:pt x="173572" y="60054"/>
                        <a:pt x="161121" y="100115"/>
                        <a:pt x="192169" y="111512"/>
                      </a:cubicBezTo>
                      <a:cubicBezTo>
                        <a:pt x="204472" y="116023"/>
                        <a:pt x="214021" y="101751"/>
                        <a:pt x="214021" y="101751"/>
                      </a:cubicBezTo>
                      <a:cubicBezTo>
                        <a:pt x="214021" y="101751"/>
                        <a:pt x="216110" y="134981"/>
                        <a:pt x="200590" y="169246"/>
                      </a:cubicBezTo>
                      <a:cubicBezTo>
                        <a:pt x="185061" y="203511"/>
                        <a:pt x="150463" y="236316"/>
                        <a:pt x="150463" y="23631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 name="Google Shape;1661;p4"/>
                <p:cNvSpPr/>
                <p:nvPr/>
              </p:nvSpPr>
              <p:spPr>
                <a:xfrm>
                  <a:off x="5679262" y="3923963"/>
                  <a:ext cx="160566" cy="262012"/>
                </a:xfrm>
                <a:custGeom>
                  <a:avLst/>
                  <a:gdLst/>
                  <a:ahLst/>
                  <a:cxnLst/>
                  <a:rect l="l" t="t" r="r" b="b"/>
                  <a:pathLst>
                    <a:path w="160566" h="262012" extrusionOk="0">
                      <a:moveTo>
                        <a:pt x="0" y="56819"/>
                      </a:moveTo>
                      <a:cubicBezTo>
                        <a:pt x="0" y="56819"/>
                        <a:pt x="46041" y="76988"/>
                        <a:pt x="65138" y="94107"/>
                      </a:cubicBezTo>
                      <a:cubicBezTo>
                        <a:pt x="75796" y="103646"/>
                        <a:pt x="82026" y="111438"/>
                        <a:pt x="82026" y="111438"/>
                      </a:cubicBezTo>
                      <a:cubicBezTo>
                        <a:pt x="82026" y="111438"/>
                        <a:pt x="81573" y="102675"/>
                        <a:pt x="77118" y="83153"/>
                      </a:cubicBezTo>
                      <a:cubicBezTo>
                        <a:pt x="72653" y="63631"/>
                        <a:pt x="64168" y="33350"/>
                        <a:pt x="64168" y="33350"/>
                      </a:cubicBezTo>
                      <a:cubicBezTo>
                        <a:pt x="64168" y="33350"/>
                        <a:pt x="76230" y="57429"/>
                        <a:pt x="82174" y="77949"/>
                      </a:cubicBezTo>
                      <a:cubicBezTo>
                        <a:pt x="88126" y="98479"/>
                        <a:pt x="87978" y="115459"/>
                        <a:pt x="87978" y="115459"/>
                      </a:cubicBezTo>
                      <a:cubicBezTo>
                        <a:pt x="87978" y="115459"/>
                        <a:pt x="98174" y="122558"/>
                        <a:pt x="106465" y="131949"/>
                      </a:cubicBezTo>
                      <a:cubicBezTo>
                        <a:pt x="114757" y="141340"/>
                        <a:pt x="121144" y="153015"/>
                        <a:pt x="121144" y="153015"/>
                      </a:cubicBezTo>
                      <a:lnTo>
                        <a:pt x="123806" y="106483"/>
                      </a:lnTo>
                      <a:cubicBezTo>
                        <a:pt x="123806" y="106483"/>
                        <a:pt x="116596" y="104727"/>
                        <a:pt x="109469" y="92415"/>
                      </a:cubicBezTo>
                      <a:cubicBezTo>
                        <a:pt x="102343" y="80094"/>
                        <a:pt x="95299" y="57216"/>
                        <a:pt x="95299" y="57216"/>
                      </a:cubicBezTo>
                      <a:cubicBezTo>
                        <a:pt x="95299" y="57216"/>
                        <a:pt x="104949" y="74816"/>
                        <a:pt x="111697" y="84734"/>
                      </a:cubicBezTo>
                      <a:cubicBezTo>
                        <a:pt x="118454" y="94643"/>
                        <a:pt x="122308" y="96871"/>
                        <a:pt x="122308" y="96871"/>
                      </a:cubicBezTo>
                      <a:lnTo>
                        <a:pt x="120146" y="54573"/>
                      </a:lnTo>
                      <a:lnTo>
                        <a:pt x="115320" y="0"/>
                      </a:lnTo>
                      <a:lnTo>
                        <a:pt x="124878" y="50561"/>
                      </a:lnTo>
                      <a:cubicBezTo>
                        <a:pt x="124878" y="50561"/>
                        <a:pt x="129112" y="47409"/>
                        <a:pt x="132920" y="35984"/>
                      </a:cubicBezTo>
                      <a:cubicBezTo>
                        <a:pt x="136728" y="24559"/>
                        <a:pt x="140111" y="4862"/>
                        <a:pt x="140111" y="4862"/>
                      </a:cubicBezTo>
                      <a:cubicBezTo>
                        <a:pt x="140111" y="4862"/>
                        <a:pt x="139113" y="25697"/>
                        <a:pt x="135508" y="39534"/>
                      </a:cubicBezTo>
                      <a:cubicBezTo>
                        <a:pt x="131912" y="53371"/>
                        <a:pt x="125719" y="60220"/>
                        <a:pt x="125719" y="60220"/>
                      </a:cubicBezTo>
                      <a:lnTo>
                        <a:pt x="127161" y="94116"/>
                      </a:lnTo>
                      <a:lnTo>
                        <a:pt x="128603" y="113231"/>
                      </a:lnTo>
                      <a:cubicBezTo>
                        <a:pt x="128603" y="113231"/>
                        <a:pt x="134981" y="108656"/>
                        <a:pt x="142977" y="94939"/>
                      </a:cubicBezTo>
                      <a:cubicBezTo>
                        <a:pt x="150963" y="81231"/>
                        <a:pt x="160567" y="58381"/>
                        <a:pt x="160567" y="58381"/>
                      </a:cubicBezTo>
                      <a:cubicBezTo>
                        <a:pt x="160567" y="58381"/>
                        <a:pt x="154984" y="82072"/>
                        <a:pt x="147090" y="98469"/>
                      </a:cubicBezTo>
                      <a:cubicBezTo>
                        <a:pt x="139205" y="114867"/>
                        <a:pt x="128991" y="123972"/>
                        <a:pt x="128991" y="123972"/>
                      </a:cubicBezTo>
                      <a:lnTo>
                        <a:pt x="126145" y="158487"/>
                      </a:lnTo>
                      <a:cubicBezTo>
                        <a:pt x="126145" y="158487"/>
                        <a:pt x="130775" y="164162"/>
                        <a:pt x="137735" y="176493"/>
                      </a:cubicBezTo>
                      <a:cubicBezTo>
                        <a:pt x="144705" y="188824"/>
                        <a:pt x="153985" y="207800"/>
                        <a:pt x="153985" y="207800"/>
                      </a:cubicBezTo>
                      <a:lnTo>
                        <a:pt x="143633" y="223809"/>
                      </a:lnTo>
                      <a:cubicBezTo>
                        <a:pt x="143633" y="223809"/>
                        <a:pt x="138262" y="202689"/>
                        <a:pt x="132208" y="188269"/>
                      </a:cubicBezTo>
                      <a:cubicBezTo>
                        <a:pt x="126154" y="173849"/>
                        <a:pt x="119425" y="166122"/>
                        <a:pt x="119425" y="166122"/>
                      </a:cubicBezTo>
                      <a:lnTo>
                        <a:pt x="101502" y="178480"/>
                      </a:lnTo>
                      <a:cubicBezTo>
                        <a:pt x="101502" y="178480"/>
                        <a:pt x="104432" y="195543"/>
                        <a:pt x="100984" y="215944"/>
                      </a:cubicBezTo>
                      <a:cubicBezTo>
                        <a:pt x="97527" y="236344"/>
                        <a:pt x="89504" y="262013"/>
                        <a:pt x="89504" y="262013"/>
                      </a:cubicBezTo>
                      <a:cubicBezTo>
                        <a:pt x="89504" y="262013"/>
                        <a:pt x="95530" y="236122"/>
                        <a:pt x="96945" y="216424"/>
                      </a:cubicBezTo>
                      <a:cubicBezTo>
                        <a:pt x="98368" y="196726"/>
                        <a:pt x="96030" y="181651"/>
                        <a:pt x="96030" y="181651"/>
                      </a:cubicBezTo>
                      <a:lnTo>
                        <a:pt x="67615" y="199518"/>
                      </a:lnTo>
                      <a:cubicBezTo>
                        <a:pt x="67615" y="199518"/>
                        <a:pt x="66987" y="209224"/>
                        <a:pt x="59629" y="220334"/>
                      </a:cubicBezTo>
                      <a:cubicBezTo>
                        <a:pt x="52272" y="231445"/>
                        <a:pt x="38203" y="243960"/>
                        <a:pt x="38203" y="243960"/>
                      </a:cubicBezTo>
                      <a:cubicBezTo>
                        <a:pt x="38203" y="243960"/>
                        <a:pt x="50737" y="227784"/>
                        <a:pt x="56884" y="217450"/>
                      </a:cubicBezTo>
                      <a:cubicBezTo>
                        <a:pt x="63031" y="207107"/>
                        <a:pt x="62790" y="202587"/>
                        <a:pt x="62790" y="202587"/>
                      </a:cubicBezTo>
                      <a:lnTo>
                        <a:pt x="7968" y="217922"/>
                      </a:lnTo>
                      <a:cubicBezTo>
                        <a:pt x="7968" y="217922"/>
                        <a:pt x="45607" y="202180"/>
                        <a:pt x="64574" y="192438"/>
                      </a:cubicBezTo>
                      <a:cubicBezTo>
                        <a:pt x="78892" y="185089"/>
                        <a:pt x="83995" y="181133"/>
                        <a:pt x="83995" y="181133"/>
                      </a:cubicBezTo>
                      <a:cubicBezTo>
                        <a:pt x="83995" y="181133"/>
                        <a:pt x="80445" y="175494"/>
                        <a:pt x="73439" y="170300"/>
                      </a:cubicBezTo>
                      <a:cubicBezTo>
                        <a:pt x="66423" y="165096"/>
                        <a:pt x="56727" y="161509"/>
                        <a:pt x="56727" y="161509"/>
                      </a:cubicBezTo>
                      <a:cubicBezTo>
                        <a:pt x="56727" y="161509"/>
                        <a:pt x="68235" y="161417"/>
                        <a:pt x="76470" y="164920"/>
                      </a:cubicBezTo>
                      <a:cubicBezTo>
                        <a:pt x="84716" y="168423"/>
                        <a:pt x="89679" y="175531"/>
                        <a:pt x="89679" y="175531"/>
                      </a:cubicBezTo>
                      <a:lnTo>
                        <a:pt x="114609" y="159466"/>
                      </a:lnTo>
                      <a:cubicBezTo>
                        <a:pt x="114609" y="159466"/>
                        <a:pt x="106659" y="148615"/>
                        <a:pt x="99745" y="140083"/>
                      </a:cubicBezTo>
                      <a:cubicBezTo>
                        <a:pt x="92822" y="131552"/>
                        <a:pt x="84050" y="125229"/>
                        <a:pt x="84050" y="125229"/>
                      </a:cubicBezTo>
                      <a:cubicBezTo>
                        <a:pt x="84050" y="125229"/>
                        <a:pt x="71979" y="132920"/>
                        <a:pt x="57817" y="136303"/>
                      </a:cubicBezTo>
                      <a:cubicBezTo>
                        <a:pt x="43648" y="139695"/>
                        <a:pt x="27388" y="138789"/>
                        <a:pt x="27388" y="138789"/>
                      </a:cubicBezTo>
                      <a:cubicBezTo>
                        <a:pt x="27388" y="138789"/>
                        <a:pt x="43185" y="135554"/>
                        <a:pt x="55839" y="130951"/>
                      </a:cubicBezTo>
                      <a:cubicBezTo>
                        <a:pt x="68484" y="126338"/>
                        <a:pt x="77996" y="120367"/>
                        <a:pt x="77996" y="120367"/>
                      </a:cubicBezTo>
                      <a:cubicBezTo>
                        <a:pt x="77996" y="120367"/>
                        <a:pt x="74714" y="113092"/>
                        <a:pt x="59870" y="100586"/>
                      </a:cubicBezTo>
                      <a:cubicBezTo>
                        <a:pt x="40542"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62" name="Google Shape;1662;p4"/>
              <p:cNvGrpSpPr/>
              <p:nvPr/>
            </p:nvGrpSpPr>
            <p:grpSpPr>
              <a:xfrm>
                <a:off x="6581082" y="3735574"/>
                <a:ext cx="175125" cy="193620"/>
                <a:chOff x="6581082" y="3735574"/>
                <a:chExt cx="175125" cy="193620"/>
              </a:xfrm>
            </p:grpSpPr>
            <p:sp>
              <p:nvSpPr>
                <p:cNvPr id="1663" name="Google Shape;1663;p4"/>
                <p:cNvSpPr/>
                <p:nvPr/>
              </p:nvSpPr>
              <p:spPr>
                <a:xfrm>
                  <a:off x="6590050" y="3735574"/>
                  <a:ext cx="166157" cy="193620"/>
                </a:xfrm>
                <a:custGeom>
                  <a:avLst/>
                  <a:gdLst/>
                  <a:ahLst/>
                  <a:cxnLst/>
                  <a:rect l="l" t="t" r="r" b="b"/>
                  <a:pathLst>
                    <a:path w="166157" h="193620" extrusionOk="0">
                      <a:moveTo>
                        <a:pt x="23690" y="92323"/>
                      </a:moveTo>
                      <a:cubicBezTo>
                        <a:pt x="23690" y="92323"/>
                        <a:pt x="1884" y="70814"/>
                        <a:pt x="267" y="47631"/>
                      </a:cubicBezTo>
                      <a:cubicBezTo>
                        <a:pt x="-2266" y="11120"/>
                        <a:pt x="14067" y="2967"/>
                        <a:pt x="14067" y="2967"/>
                      </a:cubicBezTo>
                      <a:cubicBezTo>
                        <a:pt x="14067" y="2967"/>
                        <a:pt x="15925" y="29080"/>
                        <a:pt x="34245" y="27102"/>
                      </a:cubicBezTo>
                      <a:cubicBezTo>
                        <a:pt x="43757" y="26076"/>
                        <a:pt x="53360" y="13135"/>
                        <a:pt x="53360" y="13135"/>
                      </a:cubicBezTo>
                      <a:cubicBezTo>
                        <a:pt x="53360" y="13135"/>
                        <a:pt x="64924" y="17424"/>
                        <a:pt x="74740" y="14142"/>
                      </a:cubicBezTo>
                      <a:cubicBezTo>
                        <a:pt x="84557" y="10852"/>
                        <a:pt x="92636" y="0"/>
                        <a:pt x="92636" y="0"/>
                      </a:cubicBezTo>
                      <a:cubicBezTo>
                        <a:pt x="92636" y="0"/>
                        <a:pt x="96962" y="12700"/>
                        <a:pt x="96610" y="26011"/>
                      </a:cubicBezTo>
                      <a:cubicBezTo>
                        <a:pt x="96250" y="39312"/>
                        <a:pt x="91221" y="53223"/>
                        <a:pt x="91221" y="53223"/>
                      </a:cubicBezTo>
                      <a:cubicBezTo>
                        <a:pt x="91221" y="53223"/>
                        <a:pt x="98071" y="50635"/>
                        <a:pt x="104735" y="49156"/>
                      </a:cubicBezTo>
                      <a:cubicBezTo>
                        <a:pt x="111390" y="47686"/>
                        <a:pt x="117861" y="47335"/>
                        <a:pt x="117861" y="47335"/>
                      </a:cubicBezTo>
                      <a:cubicBezTo>
                        <a:pt x="117861" y="47335"/>
                        <a:pt x="118424" y="54120"/>
                        <a:pt x="117315" y="59934"/>
                      </a:cubicBezTo>
                      <a:cubicBezTo>
                        <a:pt x="116215" y="65739"/>
                        <a:pt x="113452" y="70564"/>
                        <a:pt x="113452" y="70564"/>
                      </a:cubicBezTo>
                      <a:cubicBezTo>
                        <a:pt x="113452" y="70564"/>
                        <a:pt x="129637" y="74520"/>
                        <a:pt x="142808" y="79835"/>
                      </a:cubicBezTo>
                      <a:cubicBezTo>
                        <a:pt x="155980" y="85141"/>
                        <a:pt x="166157" y="91787"/>
                        <a:pt x="166157" y="91787"/>
                      </a:cubicBezTo>
                      <a:cubicBezTo>
                        <a:pt x="166157" y="91787"/>
                        <a:pt x="155990" y="103849"/>
                        <a:pt x="145563" y="111835"/>
                      </a:cubicBezTo>
                      <a:cubicBezTo>
                        <a:pt x="135127" y="119813"/>
                        <a:pt x="124442" y="123713"/>
                        <a:pt x="124442" y="123713"/>
                      </a:cubicBezTo>
                      <a:cubicBezTo>
                        <a:pt x="124442" y="123713"/>
                        <a:pt x="128574" y="127549"/>
                        <a:pt x="131328" y="131847"/>
                      </a:cubicBezTo>
                      <a:cubicBezTo>
                        <a:pt x="134073" y="136136"/>
                        <a:pt x="135433" y="140887"/>
                        <a:pt x="135433" y="140887"/>
                      </a:cubicBezTo>
                      <a:cubicBezTo>
                        <a:pt x="135433" y="140887"/>
                        <a:pt x="125791" y="143623"/>
                        <a:pt x="116086" y="142496"/>
                      </a:cubicBezTo>
                      <a:cubicBezTo>
                        <a:pt x="106390" y="141368"/>
                        <a:pt x="96638" y="136386"/>
                        <a:pt x="96638" y="136386"/>
                      </a:cubicBezTo>
                      <a:cubicBezTo>
                        <a:pt x="96638" y="136386"/>
                        <a:pt x="107758" y="151859"/>
                        <a:pt x="113258" y="166168"/>
                      </a:cubicBezTo>
                      <a:cubicBezTo>
                        <a:pt x="118748" y="180477"/>
                        <a:pt x="118628" y="193621"/>
                        <a:pt x="118628" y="193621"/>
                      </a:cubicBezTo>
                      <a:cubicBezTo>
                        <a:pt x="118628" y="193621"/>
                        <a:pt x="105095" y="182011"/>
                        <a:pt x="93560" y="178536"/>
                      </a:cubicBezTo>
                      <a:cubicBezTo>
                        <a:pt x="82024" y="175069"/>
                        <a:pt x="72494" y="179756"/>
                        <a:pt x="72494" y="179756"/>
                      </a:cubicBezTo>
                      <a:cubicBezTo>
                        <a:pt x="72494" y="179756"/>
                        <a:pt x="66190" y="157304"/>
                        <a:pt x="41399" y="163321"/>
                      </a:cubicBezTo>
                      <a:cubicBezTo>
                        <a:pt x="31565" y="165706"/>
                        <a:pt x="30418" y="175541"/>
                        <a:pt x="30418" y="175541"/>
                      </a:cubicBezTo>
                      <a:cubicBezTo>
                        <a:pt x="30418" y="175541"/>
                        <a:pt x="16932" y="161371"/>
                        <a:pt x="14778" y="140416"/>
                      </a:cubicBezTo>
                      <a:cubicBezTo>
                        <a:pt x="12625" y="119461"/>
                        <a:pt x="23690" y="92323"/>
                        <a:pt x="23690"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 name="Google Shape;1664;p4"/>
                <p:cNvSpPr/>
                <p:nvPr/>
              </p:nvSpPr>
              <p:spPr>
                <a:xfrm>
                  <a:off x="6581082" y="3759579"/>
                  <a:ext cx="157340" cy="143919"/>
                </a:xfrm>
                <a:custGeom>
                  <a:avLst/>
                  <a:gdLst/>
                  <a:ahLst/>
                  <a:cxnLst/>
                  <a:rect l="l" t="t" r="r" b="b"/>
                  <a:pathLst>
                    <a:path w="157340" h="143919" extrusionOk="0">
                      <a:moveTo>
                        <a:pt x="157340" y="70324"/>
                      </a:moveTo>
                      <a:cubicBezTo>
                        <a:pt x="157340" y="70324"/>
                        <a:pt x="119387" y="77783"/>
                        <a:pt x="100457" y="76951"/>
                      </a:cubicBezTo>
                      <a:cubicBezTo>
                        <a:pt x="89901" y="76489"/>
                        <a:pt x="82922" y="75223"/>
                        <a:pt x="82922" y="75223"/>
                      </a:cubicBezTo>
                      <a:cubicBezTo>
                        <a:pt x="82922" y="75223"/>
                        <a:pt x="86407" y="79003"/>
                        <a:pt x="96482" y="86167"/>
                      </a:cubicBezTo>
                      <a:cubicBezTo>
                        <a:pt x="106558" y="93330"/>
                        <a:pt x="123214" y="103877"/>
                        <a:pt x="123214" y="103877"/>
                      </a:cubicBezTo>
                      <a:cubicBezTo>
                        <a:pt x="123214" y="103877"/>
                        <a:pt x="106438" y="97397"/>
                        <a:pt x="95012" y="90317"/>
                      </a:cubicBezTo>
                      <a:cubicBezTo>
                        <a:pt x="83578" y="83237"/>
                        <a:pt x="77506" y="75555"/>
                        <a:pt x="77506" y="75555"/>
                      </a:cubicBezTo>
                      <a:cubicBezTo>
                        <a:pt x="77506" y="75555"/>
                        <a:pt x="68142" y="76027"/>
                        <a:pt x="59203" y="74788"/>
                      </a:cubicBezTo>
                      <a:cubicBezTo>
                        <a:pt x="50275" y="73540"/>
                        <a:pt x="41771" y="70592"/>
                        <a:pt x="41771" y="70592"/>
                      </a:cubicBezTo>
                      <a:lnTo>
                        <a:pt x="56948" y="92443"/>
                      </a:lnTo>
                      <a:cubicBezTo>
                        <a:pt x="56948" y="92443"/>
                        <a:pt x="62374" y="90640"/>
                        <a:pt x="71599" y="93617"/>
                      </a:cubicBezTo>
                      <a:cubicBezTo>
                        <a:pt x="80824" y="96584"/>
                        <a:pt x="93829" y="104339"/>
                        <a:pt x="93829" y="104339"/>
                      </a:cubicBezTo>
                      <a:cubicBezTo>
                        <a:pt x="93829" y="104339"/>
                        <a:pt x="81009" y="99893"/>
                        <a:pt x="72912" y="97860"/>
                      </a:cubicBezTo>
                      <a:cubicBezTo>
                        <a:pt x="64815" y="95835"/>
                        <a:pt x="61440" y="96214"/>
                        <a:pt x="61440" y="96214"/>
                      </a:cubicBezTo>
                      <a:lnTo>
                        <a:pt x="78282" y="114433"/>
                      </a:lnTo>
                      <a:lnTo>
                        <a:pt x="101353" y="137199"/>
                      </a:lnTo>
                      <a:lnTo>
                        <a:pt x="76591" y="117936"/>
                      </a:lnTo>
                      <a:cubicBezTo>
                        <a:pt x="76591" y="117936"/>
                        <a:pt x="74927" y="120866"/>
                        <a:pt x="76553" y="127364"/>
                      </a:cubicBezTo>
                      <a:cubicBezTo>
                        <a:pt x="78180" y="133853"/>
                        <a:pt x="83098" y="143919"/>
                        <a:pt x="83098" y="143919"/>
                      </a:cubicBezTo>
                      <a:cubicBezTo>
                        <a:pt x="83098" y="143919"/>
                        <a:pt x="76184" y="134204"/>
                        <a:pt x="73540" y="126699"/>
                      </a:cubicBezTo>
                      <a:cubicBezTo>
                        <a:pt x="70896" y="119193"/>
                        <a:pt x="72524" y="113897"/>
                        <a:pt x="72524" y="113897"/>
                      </a:cubicBezTo>
                      <a:lnTo>
                        <a:pt x="59213" y="99200"/>
                      </a:lnTo>
                      <a:lnTo>
                        <a:pt x="51301" y="91130"/>
                      </a:lnTo>
                      <a:cubicBezTo>
                        <a:pt x="51301" y="91130"/>
                        <a:pt x="48722" y="95475"/>
                        <a:pt x="48408" y="104496"/>
                      </a:cubicBezTo>
                      <a:cubicBezTo>
                        <a:pt x="48084" y="113518"/>
                        <a:pt x="50025" y="127226"/>
                        <a:pt x="50025" y="127226"/>
                      </a:cubicBezTo>
                      <a:cubicBezTo>
                        <a:pt x="50025" y="127226"/>
                        <a:pt x="45108" y="114581"/>
                        <a:pt x="44387" y="104395"/>
                      </a:cubicBezTo>
                      <a:cubicBezTo>
                        <a:pt x="43657" y="94199"/>
                        <a:pt x="47132" y="86444"/>
                        <a:pt x="47132" y="86444"/>
                      </a:cubicBezTo>
                      <a:lnTo>
                        <a:pt x="36456" y="69935"/>
                      </a:lnTo>
                      <a:cubicBezTo>
                        <a:pt x="36456" y="69935"/>
                        <a:pt x="31317" y="69039"/>
                        <a:pt x="22193" y="66007"/>
                      </a:cubicBezTo>
                      <a:cubicBezTo>
                        <a:pt x="13079" y="62966"/>
                        <a:pt x="0" y="57780"/>
                        <a:pt x="0" y="57780"/>
                      </a:cubicBezTo>
                      <a:lnTo>
                        <a:pt x="1054" y="46873"/>
                      </a:lnTo>
                      <a:cubicBezTo>
                        <a:pt x="1054" y="46873"/>
                        <a:pt x="12312" y="54425"/>
                        <a:pt x="21583" y="58732"/>
                      </a:cubicBezTo>
                      <a:cubicBezTo>
                        <a:pt x="30864" y="63040"/>
                        <a:pt x="38148" y="64093"/>
                        <a:pt x="38148" y="64093"/>
                      </a:cubicBezTo>
                      <a:lnTo>
                        <a:pt x="45570" y="52114"/>
                      </a:lnTo>
                      <a:cubicBezTo>
                        <a:pt x="45570" y="52114"/>
                        <a:pt x="37408" y="45505"/>
                        <a:pt x="32278" y="35106"/>
                      </a:cubicBezTo>
                      <a:cubicBezTo>
                        <a:pt x="27148" y="24708"/>
                        <a:pt x="23127" y="10306"/>
                        <a:pt x="23127" y="10306"/>
                      </a:cubicBezTo>
                      <a:cubicBezTo>
                        <a:pt x="23127" y="10306"/>
                        <a:pt x="28553" y="24088"/>
                        <a:pt x="34783" y="33442"/>
                      </a:cubicBezTo>
                      <a:cubicBezTo>
                        <a:pt x="41003" y="42788"/>
                        <a:pt x="48047" y="48722"/>
                        <a:pt x="48047" y="48722"/>
                      </a:cubicBezTo>
                      <a:lnTo>
                        <a:pt x="60433" y="30512"/>
                      </a:lnTo>
                      <a:cubicBezTo>
                        <a:pt x="60433" y="30512"/>
                        <a:pt x="57328" y="25928"/>
                        <a:pt x="58168" y="18302"/>
                      </a:cubicBezTo>
                      <a:cubicBezTo>
                        <a:pt x="59009" y="10676"/>
                        <a:pt x="63816" y="0"/>
                        <a:pt x="63816" y="0"/>
                      </a:cubicBezTo>
                      <a:cubicBezTo>
                        <a:pt x="63816" y="0"/>
                        <a:pt x="61366" y="11758"/>
                        <a:pt x="61043" y="18607"/>
                      </a:cubicBezTo>
                      <a:cubicBezTo>
                        <a:pt x="60719" y="25456"/>
                        <a:pt x="62532" y="27397"/>
                        <a:pt x="62532" y="27397"/>
                      </a:cubicBezTo>
                      <a:lnTo>
                        <a:pt x="93395" y="841"/>
                      </a:lnTo>
                      <a:cubicBezTo>
                        <a:pt x="93395" y="841"/>
                        <a:pt x="74104" y="21417"/>
                        <a:pt x="65036" y="32601"/>
                      </a:cubicBezTo>
                      <a:cubicBezTo>
                        <a:pt x="58196" y="41031"/>
                        <a:pt x="56236" y="44636"/>
                        <a:pt x="56236" y="44636"/>
                      </a:cubicBezTo>
                      <a:cubicBezTo>
                        <a:pt x="56236" y="44636"/>
                        <a:pt x="60655" y="45893"/>
                        <a:pt x="67208" y="45718"/>
                      </a:cubicBezTo>
                      <a:cubicBezTo>
                        <a:pt x="73762" y="45533"/>
                        <a:pt x="81508" y="43666"/>
                        <a:pt x="81508" y="43666"/>
                      </a:cubicBezTo>
                      <a:cubicBezTo>
                        <a:pt x="81508" y="43666"/>
                        <a:pt x="73892" y="47844"/>
                        <a:pt x="67144" y="49221"/>
                      </a:cubicBezTo>
                      <a:cubicBezTo>
                        <a:pt x="60387" y="50607"/>
                        <a:pt x="54499" y="49193"/>
                        <a:pt x="54499" y="49193"/>
                      </a:cubicBezTo>
                      <a:lnTo>
                        <a:pt x="43777" y="65351"/>
                      </a:lnTo>
                      <a:cubicBezTo>
                        <a:pt x="43777" y="65351"/>
                        <a:pt x="53011" y="67375"/>
                        <a:pt x="60710" y="68724"/>
                      </a:cubicBezTo>
                      <a:cubicBezTo>
                        <a:pt x="68419" y="70065"/>
                        <a:pt x="76553" y="69760"/>
                        <a:pt x="76553" y="69760"/>
                      </a:cubicBezTo>
                      <a:cubicBezTo>
                        <a:pt x="76553" y="69760"/>
                        <a:pt x="81776" y="61977"/>
                        <a:pt x="89965" y="55377"/>
                      </a:cubicBezTo>
                      <a:cubicBezTo>
                        <a:pt x="98146" y="48768"/>
                        <a:pt x="109293" y="43342"/>
                        <a:pt x="109293" y="43342"/>
                      </a:cubicBezTo>
                      <a:cubicBezTo>
                        <a:pt x="109293" y="43342"/>
                        <a:pt x="99967" y="50459"/>
                        <a:pt x="93229" y="57068"/>
                      </a:cubicBezTo>
                      <a:cubicBezTo>
                        <a:pt x="86499" y="63678"/>
                        <a:pt x="82349" y="69769"/>
                        <a:pt x="82349" y="69769"/>
                      </a:cubicBezTo>
                      <a:cubicBezTo>
                        <a:pt x="82349" y="69769"/>
                        <a:pt x="87183" y="71858"/>
                        <a:pt x="101603" y="72154"/>
                      </a:cubicBezTo>
                      <a:cubicBezTo>
                        <a:pt x="120385" y="72523"/>
                        <a:pt x="157340" y="70324"/>
                        <a:pt x="15734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65" name="Google Shape;1665;p4"/>
              <p:cNvGrpSpPr/>
              <p:nvPr/>
            </p:nvGrpSpPr>
            <p:grpSpPr>
              <a:xfrm>
                <a:off x="6456574" y="5287434"/>
                <a:ext cx="233413" cy="226295"/>
                <a:chOff x="6456574" y="5287434"/>
                <a:chExt cx="233413" cy="226295"/>
              </a:xfrm>
            </p:grpSpPr>
            <p:sp>
              <p:nvSpPr>
                <p:cNvPr id="1666" name="Google Shape;1666;p4"/>
                <p:cNvSpPr/>
                <p:nvPr/>
              </p:nvSpPr>
              <p:spPr>
                <a:xfrm>
                  <a:off x="6456574" y="5287434"/>
                  <a:ext cx="233413" cy="210126"/>
                </a:xfrm>
                <a:custGeom>
                  <a:avLst/>
                  <a:gdLst/>
                  <a:ahLst/>
                  <a:cxnLst/>
                  <a:rect l="l" t="t" r="r" b="b"/>
                  <a:pathLst>
                    <a:path w="233413" h="210126" extrusionOk="0">
                      <a:moveTo>
                        <a:pt x="102796" y="185153"/>
                      </a:moveTo>
                      <a:cubicBezTo>
                        <a:pt x="102796" y="185153"/>
                        <a:pt x="74779" y="210850"/>
                        <a:pt x="48260" y="210111"/>
                      </a:cubicBezTo>
                      <a:cubicBezTo>
                        <a:pt x="6498" y="208946"/>
                        <a:pt x="0" y="186716"/>
                        <a:pt x="0" y="186716"/>
                      </a:cubicBezTo>
                      <a:cubicBezTo>
                        <a:pt x="0" y="186716"/>
                        <a:pt x="29875" y="187501"/>
                        <a:pt x="30707" y="163459"/>
                      </a:cubicBezTo>
                      <a:cubicBezTo>
                        <a:pt x="31132" y="150981"/>
                        <a:pt x="18090" y="136912"/>
                        <a:pt x="18090" y="136912"/>
                      </a:cubicBezTo>
                      <a:cubicBezTo>
                        <a:pt x="18090" y="136912"/>
                        <a:pt x="24883" y="122419"/>
                        <a:pt x="22813" y="109266"/>
                      </a:cubicBezTo>
                      <a:cubicBezTo>
                        <a:pt x="20742" y="96103"/>
                        <a:pt x="9798" y="84290"/>
                        <a:pt x="9798" y="84290"/>
                      </a:cubicBezTo>
                      <a:cubicBezTo>
                        <a:pt x="9798" y="84290"/>
                        <a:pt x="24911" y="80223"/>
                        <a:pt x="39913" y="82312"/>
                      </a:cubicBezTo>
                      <a:cubicBezTo>
                        <a:pt x="54924" y="84391"/>
                        <a:pt x="69834" y="92628"/>
                        <a:pt x="69834" y="92628"/>
                      </a:cubicBezTo>
                      <a:cubicBezTo>
                        <a:pt x="69834" y="92628"/>
                        <a:pt x="68050" y="83421"/>
                        <a:pt x="67495" y="74584"/>
                      </a:cubicBezTo>
                      <a:cubicBezTo>
                        <a:pt x="66950" y="65757"/>
                        <a:pt x="67625" y="57308"/>
                        <a:pt x="67625" y="57308"/>
                      </a:cubicBezTo>
                      <a:cubicBezTo>
                        <a:pt x="67625" y="57308"/>
                        <a:pt x="75408" y="57411"/>
                        <a:pt x="81804" y="59545"/>
                      </a:cubicBezTo>
                      <a:cubicBezTo>
                        <a:pt x="88191" y="61690"/>
                        <a:pt x="93192" y="65868"/>
                        <a:pt x="93192" y="65868"/>
                      </a:cubicBezTo>
                      <a:cubicBezTo>
                        <a:pt x="93192" y="65868"/>
                        <a:pt x="100392" y="45338"/>
                        <a:pt x="108610" y="28867"/>
                      </a:cubicBezTo>
                      <a:cubicBezTo>
                        <a:pt x="116827" y="12404"/>
                        <a:pt x="126061" y="0"/>
                        <a:pt x="126061" y="0"/>
                      </a:cubicBezTo>
                      <a:cubicBezTo>
                        <a:pt x="126061" y="0"/>
                        <a:pt x="138022" y="14688"/>
                        <a:pt x="145306" y="29209"/>
                      </a:cubicBezTo>
                      <a:cubicBezTo>
                        <a:pt x="152599" y="43730"/>
                        <a:pt x="155224" y="58103"/>
                        <a:pt x="155224" y="58103"/>
                      </a:cubicBezTo>
                      <a:cubicBezTo>
                        <a:pt x="155224" y="58103"/>
                        <a:pt x="160262" y="53195"/>
                        <a:pt x="165586" y="50145"/>
                      </a:cubicBezTo>
                      <a:cubicBezTo>
                        <a:pt x="170901" y="47104"/>
                        <a:pt x="176511" y="45921"/>
                        <a:pt x="176511" y="45921"/>
                      </a:cubicBezTo>
                      <a:cubicBezTo>
                        <a:pt x="176511" y="45921"/>
                        <a:pt x="177991" y="58778"/>
                        <a:pt x="175088" y="71247"/>
                      </a:cubicBezTo>
                      <a:cubicBezTo>
                        <a:pt x="172195" y="83708"/>
                        <a:pt x="164921" y="95761"/>
                        <a:pt x="164921" y="95761"/>
                      </a:cubicBezTo>
                      <a:cubicBezTo>
                        <a:pt x="164921" y="95761"/>
                        <a:pt x="184304" y="83218"/>
                        <a:pt x="201422" y="77829"/>
                      </a:cubicBezTo>
                      <a:cubicBezTo>
                        <a:pt x="218551" y="72431"/>
                        <a:pt x="233414" y="74205"/>
                        <a:pt x="233414" y="74205"/>
                      </a:cubicBezTo>
                      <a:cubicBezTo>
                        <a:pt x="233414" y="74205"/>
                        <a:pt x="217996" y="90363"/>
                        <a:pt x="212135" y="104921"/>
                      </a:cubicBezTo>
                      <a:cubicBezTo>
                        <a:pt x="206275" y="119479"/>
                        <a:pt x="209972" y="132438"/>
                        <a:pt x="209972" y="132438"/>
                      </a:cubicBezTo>
                      <a:cubicBezTo>
                        <a:pt x="209972" y="132438"/>
                        <a:pt x="183500" y="137883"/>
                        <a:pt x="186162" y="170836"/>
                      </a:cubicBezTo>
                      <a:cubicBezTo>
                        <a:pt x="187215" y="183887"/>
                        <a:pt x="198160" y="186586"/>
                        <a:pt x="198160" y="186586"/>
                      </a:cubicBezTo>
                      <a:cubicBezTo>
                        <a:pt x="198160" y="186586"/>
                        <a:pt x="179848" y="202374"/>
                        <a:pt x="155760" y="202605"/>
                      </a:cubicBezTo>
                      <a:cubicBezTo>
                        <a:pt x="131672" y="202845"/>
                        <a:pt x="102796" y="185153"/>
                        <a:pt x="102796" y="18515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 name="Google Shape;1667;p4"/>
                <p:cNvSpPr/>
                <p:nvPr/>
              </p:nvSpPr>
              <p:spPr>
                <a:xfrm>
                  <a:off x="6487234" y="5310847"/>
                  <a:ext cx="166196" cy="202882"/>
                </a:xfrm>
                <a:custGeom>
                  <a:avLst/>
                  <a:gdLst/>
                  <a:ahLst/>
                  <a:cxnLst/>
                  <a:rect l="l" t="t" r="r" b="b"/>
                  <a:pathLst>
                    <a:path w="166196" h="202882" extrusionOk="0">
                      <a:moveTo>
                        <a:pt x="95299" y="0"/>
                      </a:moveTo>
                      <a:cubicBezTo>
                        <a:pt x="95299" y="0"/>
                        <a:pt x="97388" y="50219"/>
                        <a:pt x="93275" y="74714"/>
                      </a:cubicBezTo>
                      <a:cubicBezTo>
                        <a:pt x="90974" y="88376"/>
                        <a:pt x="88376" y="97277"/>
                        <a:pt x="88376" y="97277"/>
                      </a:cubicBezTo>
                      <a:cubicBezTo>
                        <a:pt x="88376" y="97277"/>
                        <a:pt x="93238" y="93210"/>
                        <a:pt x="103036" y="81000"/>
                      </a:cubicBezTo>
                      <a:cubicBezTo>
                        <a:pt x="112834" y="68789"/>
                        <a:pt x="127577" y="48435"/>
                        <a:pt x="127577" y="48435"/>
                      </a:cubicBezTo>
                      <a:cubicBezTo>
                        <a:pt x="127577" y="48435"/>
                        <a:pt x="117428" y="69436"/>
                        <a:pt x="107491" y="83422"/>
                      </a:cubicBezTo>
                      <a:cubicBezTo>
                        <a:pt x="97555" y="97407"/>
                        <a:pt x="87840" y="104358"/>
                        <a:pt x="87840" y="104358"/>
                      </a:cubicBezTo>
                      <a:cubicBezTo>
                        <a:pt x="87840" y="104358"/>
                        <a:pt x="86804" y="116587"/>
                        <a:pt x="83902" y="128039"/>
                      </a:cubicBezTo>
                      <a:cubicBezTo>
                        <a:pt x="81000" y="139492"/>
                        <a:pt x="76239" y="150168"/>
                        <a:pt x="76239" y="150168"/>
                      </a:cubicBezTo>
                      <a:lnTo>
                        <a:pt x="103517" y="133132"/>
                      </a:lnTo>
                      <a:cubicBezTo>
                        <a:pt x="103517" y="133132"/>
                        <a:pt x="102389" y="125858"/>
                        <a:pt x="107306" y="114239"/>
                      </a:cubicBezTo>
                      <a:cubicBezTo>
                        <a:pt x="112215" y="102620"/>
                        <a:pt x="123168" y="86666"/>
                        <a:pt x="123168" y="86666"/>
                      </a:cubicBezTo>
                      <a:cubicBezTo>
                        <a:pt x="123168" y="86666"/>
                        <a:pt x="115995" y="102777"/>
                        <a:pt x="112335" y="113046"/>
                      </a:cubicBezTo>
                      <a:cubicBezTo>
                        <a:pt x="108683" y="123325"/>
                        <a:pt x="108545" y="127752"/>
                        <a:pt x="108545" y="127752"/>
                      </a:cubicBezTo>
                      <a:lnTo>
                        <a:pt x="131996" y="108101"/>
                      </a:lnTo>
                      <a:lnTo>
                        <a:pt x="161648" y="80917"/>
                      </a:lnTo>
                      <a:lnTo>
                        <a:pt x="135675" y="110726"/>
                      </a:lnTo>
                      <a:cubicBezTo>
                        <a:pt x="135675" y="110726"/>
                        <a:pt x="138715" y="113250"/>
                        <a:pt x="146350" y="111928"/>
                      </a:cubicBezTo>
                      <a:cubicBezTo>
                        <a:pt x="153976" y="110616"/>
                        <a:pt x="166196" y="105449"/>
                        <a:pt x="166196" y="105449"/>
                      </a:cubicBezTo>
                      <a:cubicBezTo>
                        <a:pt x="166196" y="105449"/>
                        <a:pt x="154031" y="113250"/>
                        <a:pt x="145093" y="115764"/>
                      </a:cubicBezTo>
                      <a:cubicBezTo>
                        <a:pt x="136155" y="118278"/>
                        <a:pt x="130424" y="115523"/>
                        <a:pt x="130424" y="115523"/>
                      </a:cubicBezTo>
                      <a:lnTo>
                        <a:pt x="111549" y="131007"/>
                      </a:lnTo>
                      <a:lnTo>
                        <a:pt x="101086" y="140305"/>
                      </a:lnTo>
                      <a:cubicBezTo>
                        <a:pt x="101086" y="140305"/>
                        <a:pt x="105578" y="144187"/>
                        <a:pt x="115736" y="145703"/>
                      </a:cubicBezTo>
                      <a:cubicBezTo>
                        <a:pt x="125904" y="147219"/>
                        <a:pt x="141747" y="146378"/>
                        <a:pt x="141747" y="146378"/>
                      </a:cubicBezTo>
                      <a:cubicBezTo>
                        <a:pt x="141747" y="146378"/>
                        <a:pt x="126616" y="151221"/>
                        <a:pt x="114951" y="150917"/>
                      </a:cubicBezTo>
                      <a:cubicBezTo>
                        <a:pt x="103276" y="150611"/>
                        <a:pt x="95086" y="145149"/>
                        <a:pt x="95086" y="145149"/>
                      </a:cubicBezTo>
                      <a:lnTo>
                        <a:pt x="74594" y="156998"/>
                      </a:lnTo>
                      <a:cubicBezTo>
                        <a:pt x="74594" y="156998"/>
                        <a:pt x="72727" y="163570"/>
                        <a:pt x="67763" y="175042"/>
                      </a:cubicBezTo>
                      <a:cubicBezTo>
                        <a:pt x="62790" y="186513"/>
                        <a:pt x="54721" y="202883"/>
                        <a:pt x="54721" y="202883"/>
                      </a:cubicBezTo>
                      <a:lnTo>
                        <a:pt x="42547" y="200174"/>
                      </a:lnTo>
                      <a:cubicBezTo>
                        <a:pt x="42547" y="200174"/>
                        <a:pt x="52993" y="186467"/>
                        <a:pt x="59426" y="174949"/>
                      </a:cubicBezTo>
                      <a:cubicBezTo>
                        <a:pt x="65850" y="163423"/>
                        <a:pt x="68271" y="154087"/>
                        <a:pt x="68271" y="154087"/>
                      </a:cubicBezTo>
                      <a:lnTo>
                        <a:pt x="55941" y="142977"/>
                      </a:lnTo>
                      <a:cubicBezTo>
                        <a:pt x="55941" y="142977"/>
                        <a:pt x="47095" y="152784"/>
                        <a:pt x="34460" y="158172"/>
                      </a:cubicBezTo>
                      <a:cubicBezTo>
                        <a:pt x="21824" y="163570"/>
                        <a:pt x="4843" y="167019"/>
                        <a:pt x="4843" y="167019"/>
                      </a:cubicBezTo>
                      <a:cubicBezTo>
                        <a:pt x="4843" y="167019"/>
                        <a:pt x="21362" y="161657"/>
                        <a:pt x="32999" y="154716"/>
                      </a:cubicBezTo>
                      <a:cubicBezTo>
                        <a:pt x="44627" y="147765"/>
                        <a:pt x="52521" y="139344"/>
                        <a:pt x="52521" y="139344"/>
                      </a:cubicBezTo>
                      <a:lnTo>
                        <a:pt x="33979" y="121024"/>
                      </a:lnTo>
                      <a:cubicBezTo>
                        <a:pt x="33979" y="121024"/>
                        <a:pt x="28266" y="124508"/>
                        <a:pt x="19772" y="122475"/>
                      </a:cubicBezTo>
                      <a:cubicBezTo>
                        <a:pt x="11277" y="120441"/>
                        <a:pt x="0" y="112898"/>
                        <a:pt x="0" y="112898"/>
                      </a:cubicBezTo>
                      <a:cubicBezTo>
                        <a:pt x="0" y="112898"/>
                        <a:pt x="12904" y="117520"/>
                        <a:pt x="20604" y="118778"/>
                      </a:cubicBezTo>
                      <a:cubicBezTo>
                        <a:pt x="28303" y="120035"/>
                        <a:pt x="30799" y="117927"/>
                        <a:pt x="30799" y="117927"/>
                      </a:cubicBezTo>
                      <a:lnTo>
                        <a:pt x="5907" y="74585"/>
                      </a:lnTo>
                      <a:cubicBezTo>
                        <a:pt x="5907" y="74585"/>
                        <a:pt x="25974" y="102158"/>
                        <a:pt x="37112" y="115302"/>
                      </a:cubicBezTo>
                      <a:cubicBezTo>
                        <a:pt x="45514" y="125229"/>
                        <a:pt x="49267" y="128205"/>
                        <a:pt x="49267" y="128205"/>
                      </a:cubicBezTo>
                      <a:cubicBezTo>
                        <a:pt x="49267" y="128205"/>
                        <a:pt x="51439" y="122622"/>
                        <a:pt x="52327" y="114091"/>
                      </a:cubicBezTo>
                      <a:cubicBezTo>
                        <a:pt x="53223" y="105550"/>
                        <a:pt x="52410" y="95253"/>
                        <a:pt x="52410" y="95253"/>
                      </a:cubicBezTo>
                      <a:cubicBezTo>
                        <a:pt x="52410" y="95253"/>
                        <a:pt x="55858" y="105661"/>
                        <a:pt x="56292" y="114599"/>
                      </a:cubicBezTo>
                      <a:cubicBezTo>
                        <a:pt x="56717" y="123538"/>
                        <a:pt x="54138" y="131025"/>
                        <a:pt x="54138" y="131025"/>
                      </a:cubicBezTo>
                      <a:lnTo>
                        <a:pt x="70638" y="146933"/>
                      </a:lnTo>
                      <a:cubicBezTo>
                        <a:pt x="70638" y="146933"/>
                        <a:pt x="74474" y="135184"/>
                        <a:pt x="77293" y="125340"/>
                      </a:cubicBezTo>
                      <a:cubicBezTo>
                        <a:pt x="80112" y="115487"/>
                        <a:pt x="81120" y="104884"/>
                        <a:pt x="81120" y="104884"/>
                      </a:cubicBezTo>
                      <a:cubicBezTo>
                        <a:pt x="81120" y="104884"/>
                        <a:pt x="73189" y="97139"/>
                        <a:pt x="67079" y="85705"/>
                      </a:cubicBezTo>
                      <a:cubicBezTo>
                        <a:pt x="60969" y="74261"/>
                        <a:pt x="56690" y="59121"/>
                        <a:pt x="56690" y="59121"/>
                      </a:cubicBezTo>
                      <a:cubicBezTo>
                        <a:pt x="56690" y="59121"/>
                        <a:pt x="63197" y="72108"/>
                        <a:pt x="69547" y="81665"/>
                      </a:cubicBezTo>
                      <a:cubicBezTo>
                        <a:pt x="75897" y="91223"/>
                        <a:pt x="82109" y="97351"/>
                        <a:pt x="82109" y="97351"/>
                      </a:cubicBezTo>
                      <a:cubicBezTo>
                        <a:pt x="82109" y="97351"/>
                        <a:pt x="85279" y="91334"/>
                        <a:pt x="88025" y="72635"/>
                      </a:cubicBezTo>
                      <a:cubicBezTo>
                        <a:pt x="91602" y="48287"/>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68" name="Google Shape;1668;p4"/>
              <p:cNvGrpSpPr/>
              <p:nvPr/>
            </p:nvGrpSpPr>
            <p:grpSpPr>
              <a:xfrm>
                <a:off x="6834702" y="5246224"/>
                <a:ext cx="211987" cy="142895"/>
                <a:chOff x="6834702" y="5246224"/>
                <a:chExt cx="211987" cy="142895"/>
              </a:xfrm>
            </p:grpSpPr>
            <p:sp>
              <p:nvSpPr>
                <p:cNvPr id="1669" name="Google Shape;1669;p4"/>
                <p:cNvSpPr/>
                <p:nvPr/>
              </p:nvSpPr>
              <p:spPr>
                <a:xfrm>
                  <a:off x="6834702" y="5246224"/>
                  <a:ext cx="211987" cy="142895"/>
                </a:xfrm>
                <a:custGeom>
                  <a:avLst/>
                  <a:gdLst/>
                  <a:ahLst/>
                  <a:cxnLst/>
                  <a:rect l="l" t="t" r="r" b="b"/>
                  <a:pathLst>
                    <a:path w="211987" h="142895" extrusionOk="0">
                      <a:moveTo>
                        <a:pt x="128058" y="25468"/>
                      </a:moveTo>
                      <a:cubicBezTo>
                        <a:pt x="128058" y="25468"/>
                        <a:pt x="155899" y="14717"/>
                        <a:pt x="177325" y="21142"/>
                      </a:cubicBezTo>
                      <a:cubicBezTo>
                        <a:pt x="211072" y="31245"/>
                        <a:pt x="211988" y="47421"/>
                        <a:pt x="211988" y="47421"/>
                      </a:cubicBezTo>
                      <a:cubicBezTo>
                        <a:pt x="211988" y="47421"/>
                        <a:pt x="187844" y="40220"/>
                        <a:pt x="182436" y="55961"/>
                      </a:cubicBezTo>
                      <a:cubicBezTo>
                        <a:pt x="179636" y="64133"/>
                        <a:pt x="187483" y="76361"/>
                        <a:pt x="187483" y="76361"/>
                      </a:cubicBezTo>
                      <a:cubicBezTo>
                        <a:pt x="187483" y="76361"/>
                        <a:pt x="179100" y="84440"/>
                        <a:pt x="178203" y="93619"/>
                      </a:cubicBezTo>
                      <a:cubicBezTo>
                        <a:pt x="177306" y="102797"/>
                        <a:pt x="183878" y="113067"/>
                        <a:pt x="183878" y="113067"/>
                      </a:cubicBezTo>
                      <a:cubicBezTo>
                        <a:pt x="183878" y="113067"/>
                        <a:pt x="170790" y="112383"/>
                        <a:pt x="158995" y="107650"/>
                      </a:cubicBezTo>
                      <a:cubicBezTo>
                        <a:pt x="147191" y="102908"/>
                        <a:pt x="136691" y="94118"/>
                        <a:pt x="136691" y="94118"/>
                      </a:cubicBezTo>
                      <a:cubicBezTo>
                        <a:pt x="136691" y="94118"/>
                        <a:pt x="136321" y="100625"/>
                        <a:pt x="135036" y="106596"/>
                      </a:cubicBezTo>
                      <a:cubicBezTo>
                        <a:pt x="133752" y="112568"/>
                        <a:pt x="131533" y="118012"/>
                        <a:pt x="131533" y="118012"/>
                      </a:cubicBezTo>
                      <a:cubicBezTo>
                        <a:pt x="131533" y="118012"/>
                        <a:pt x="125229" y="116200"/>
                        <a:pt x="120450" y="113354"/>
                      </a:cubicBezTo>
                      <a:cubicBezTo>
                        <a:pt x="115672" y="110506"/>
                        <a:pt x="112418" y="106624"/>
                        <a:pt x="112418" y="106624"/>
                      </a:cubicBezTo>
                      <a:cubicBezTo>
                        <a:pt x="112418" y="106624"/>
                        <a:pt x="102527" y="118613"/>
                        <a:pt x="92609" y="127681"/>
                      </a:cubicBezTo>
                      <a:cubicBezTo>
                        <a:pt x="82691" y="136749"/>
                        <a:pt x="72736" y="142895"/>
                        <a:pt x="72736" y="142895"/>
                      </a:cubicBezTo>
                      <a:cubicBezTo>
                        <a:pt x="72736" y="142895"/>
                        <a:pt x="65896" y="130500"/>
                        <a:pt x="62818" y="119251"/>
                      </a:cubicBezTo>
                      <a:cubicBezTo>
                        <a:pt x="59749" y="107992"/>
                        <a:pt x="60433" y="97899"/>
                        <a:pt x="60433" y="97899"/>
                      </a:cubicBezTo>
                      <a:cubicBezTo>
                        <a:pt x="60433" y="97899"/>
                        <a:pt x="55377" y="100015"/>
                        <a:pt x="50450" y="100847"/>
                      </a:cubicBezTo>
                      <a:cubicBezTo>
                        <a:pt x="45523" y="101670"/>
                        <a:pt x="40726" y="101208"/>
                        <a:pt x="40726" y="101208"/>
                      </a:cubicBezTo>
                      <a:cubicBezTo>
                        <a:pt x="40726" y="101208"/>
                        <a:pt x="42048" y="92352"/>
                        <a:pt x="46855" y="84745"/>
                      </a:cubicBezTo>
                      <a:cubicBezTo>
                        <a:pt x="51671" y="77138"/>
                        <a:pt x="59953" y="70778"/>
                        <a:pt x="59953" y="70778"/>
                      </a:cubicBezTo>
                      <a:cubicBezTo>
                        <a:pt x="59953" y="70778"/>
                        <a:pt x="41725" y="74762"/>
                        <a:pt x="26732" y="74504"/>
                      </a:cubicBezTo>
                      <a:cubicBezTo>
                        <a:pt x="11739" y="74236"/>
                        <a:pt x="0" y="69743"/>
                        <a:pt x="0" y="69743"/>
                      </a:cubicBezTo>
                      <a:cubicBezTo>
                        <a:pt x="0" y="69743"/>
                        <a:pt x="15723" y="62487"/>
                        <a:pt x="23349" y="54159"/>
                      </a:cubicBezTo>
                      <a:cubicBezTo>
                        <a:pt x="30975" y="45821"/>
                        <a:pt x="30513" y="36411"/>
                        <a:pt x="30513" y="36411"/>
                      </a:cubicBezTo>
                      <a:cubicBezTo>
                        <a:pt x="30513" y="36411"/>
                        <a:pt x="53122" y="38732"/>
                        <a:pt x="57429" y="16316"/>
                      </a:cubicBezTo>
                      <a:cubicBezTo>
                        <a:pt x="59139" y="7433"/>
                        <a:pt x="50765" y="3200"/>
                        <a:pt x="50765" y="3200"/>
                      </a:cubicBezTo>
                      <a:cubicBezTo>
                        <a:pt x="50765" y="3200"/>
                        <a:pt x="68762" y="-3169"/>
                        <a:pt x="88404" y="2063"/>
                      </a:cubicBezTo>
                      <a:cubicBezTo>
                        <a:pt x="108046" y="7295"/>
                        <a:pt x="128058" y="25468"/>
                        <a:pt x="128058" y="254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 name="Google Shape;1670;p4"/>
                <p:cNvSpPr/>
                <p:nvPr/>
              </p:nvSpPr>
              <p:spPr>
                <a:xfrm>
                  <a:off x="6874060" y="5248343"/>
                  <a:ext cx="144483" cy="125293"/>
                </a:xfrm>
                <a:custGeom>
                  <a:avLst/>
                  <a:gdLst/>
                  <a:ahLst/>
                  <a:cxnLst/>
                  <a:rect l="l" t="t" r="r" b="b"/>
                  <a:pathLst>
                    <a:path w="144483" h="125293" extrusionOk="0">
                      <a:moveTo>
                        <a:pt x="38065" y="125294"/>
                      </a:moveTo>
                      <a:cubicBezTo>
                        <a:pt x="38065" y="125294"/>
                        <a:pt x="46244" y="91564"/>
                        <a:pt x="54397" y="76267"/>
                      </a:cubicBezTo>
                      <a:cubicBezTo>
                        <a:pt x="58954" y="67726"/>
                        <a:pt x="62818" y="62411"/>
                        <a:pt x="62818" y="62411"/>
                      </a:cubicBezTo>
                      <a:cubicBezTo>
                        <a:pt x="62818" y="62411"/>
                        <a:pt x="58067" y="64019"/>
                        <a:pt x="47696" y="69917"/>
                      </a:cubicBezTo>
                      <a:cubicBezTo>
                        <a:pt x="37325" y="75814"/>
                        <a:pt x="21325" y="86000"/>
                        <a:pt x="21325" y="86000"/>
                      </a:cubicBezTo>
                      <a:cubicBezTo>
                        <a:pt x="21325" y="86000"/>
                        <a:pt x="33720" y="74353"/>
                        <a:pt x="44544" y="67319"/>
                      </a:cubicBezTo>
                      <a:cubicBezTo>
                        <a:pt x="55377" y="60276"/>
                        <a:pt x="64648" y="57845"/>
                        <a:pt x="64648" y="57845"/>
                      </a:cubicBezTo>
                      <a:cubicBezTo>
                        <a:pt x="64648" y="57845"/>
                        <a:pt x="67893" y="49979"/>
                        <a:pt x="72505" y="43046"/>
                      </a:cubicBezTo>
                      <a:cubicBezTo>
                        <a:pt x="77118" y="36104"/>
                        <a:pt x="83089" y="30096"/>
                        <a:pt x="83089" y="30096"/>
                      </a:cubicBezTo>
                      <a:lnTo>
                        <a:pt x="57549" y="35282"/>
                      </a:lnTo>
                      <a:cubicBezTo>
                        <a:pt x="57549" y="35282"/>
                        <a:pt x="57041" y="40356"/>
                        <a:pt x="50756" y="46947"/>
                      </a:cubicBezTo>
                      <a:cubicBezTo>
                        <a:pt x="44479" y="53547"/>
                        <a:pt x="32426" y="61662"/>
                        <a:pt x="32426" y="61662"/>
                      </a:cubicBezTo>
                      <a:cubicBezTo>
                        <a:pt x="32426" y="61662"/>
                        <a:pt x="41438" y="52595"/>
                        <a:pt x="46430" y="46614"/>
                      </a:cubicBezTo>
                      <a:cubicBezTo>
                        <a:pt x="51421" y="40624"/>
                        <a:pt x="52401" y="37722"/>
                        <a:pt x="52401" y="37722"/>
                      </a:cubicBezTo>
                      <a:lnTo>
                        <a:pt x="29468" y="45486"/>
                      </a:lnTo>
                      <a:lnTo>
                        <a:pt x="0" y="56865"/>
                      </a:lnTo>
                      <a:lnTo>
                        <a:pt x="26981" y="42926"/>
                      </a:lnTo>
                      <a:cubicBezTo>
                        <a:pt x="26981" y="42926"/>
                        <a:pt x="25003" y="40578"/>
                        <a:pt x="18543" y="39746"/>
                      </a:cubicBezTo>
                      <a:cubicBezTo>
                        <a:pt x="12081" y="38914"/>
                        <a:pt x="1128" y="39599"/>
                        <a:pt x="1128" y="39599"/>
                      </a:cubicBezTo>
                      <a:cubicBezTo>
                        <a:pt x="1128" y="39599"/>
                        <a:pt x="12553" y="37158"/>
                        <a:pt x="20317" y="37491"/>
                      </a:cubicBezTo>
                      <a:cubicBezTo>
                        <a:pt x="28082" y="37815"/>
                        <a:pt x="32204" y="40929"/>
                        <a:pt x="32204" y="40929"/>
                      </a:cubicBezTo>
                      <a:lnTo>
                        <a:pt x="50598" y="34893"/>
                      </a:lnTo>
                      <a:lnTo>
                        <a:pt x="60942" y="31076"/>
                      </a:lnTo>
                      <a:cubicBezTo>
                        <a:pt x="60942" y="31076"/>
                        <a:pt x="58049" y="27499"/>
                        <a:pt x="50081" y="24227"/>
                      </a:cubicBezTo>
                      <a:cubicBezTo>
                        <a:pt x="42113" y="20945"/>
                        <a:pt x="29061" y="17960"/>
                        <a:pt x="29061" y="17960"/>
                      </a:cubicBezTo>
                      <a:cubicBezTo>
                        <a:pt x="29061" y="17960"/>
                        <a:pt x="42326" y="18135"/>
                        <a:pt x="51754" y="20945"/>
                      </a:cubicBezTo>
                      <a:cubicBezTo>
                        <a:pt x="61182" y="23755"/>
                        <a:pt x="66774" y="29209"/>
                        <a:pt x="66774" y="29209"/>
                      </a:cubicBezTo>
                      <a:lnTo>
                        <a:pt x="85769" y="25946"/>
                      </a:lnTo>
                      <a:cubicBezTo>
                        <a:pt x="85769" y="25946"/>
                        <a:pt x="88579" y="22008"/>
                        <a:pt x="94874" y="15519"/>
                      </a:cubicBezTo>
                      <a:cubicBezTo>
                        <a:pt x="101169" y="9031"/>
                        <a:pt x="110948" y="0"/>
                        <a:pt x="110948" y="0"/>
                      </a:cubicBezTo>
                      <a:lnTo>
                        <a:pt x="120321" y="4511"/>
                      </a:lnTo>
                      <a:cubicBezTo>
                        <a:pt x="120321" y="4511"/>
                        <a:pt x="109136" y="11258"/>
                        <a:pt x="101640" y="17451"/>
                      </a:cubicBezTo>
                      <a:cubicBezTo>
                        <a:pt x="94144" y="23644"/>
                        <a:pt x="90345" y="29283"/>
                        <a:pt x="90345" y="29283"/>
                      </a:cubicBezTo>
                      <a:lnTo>
                        <a:pt x="98183" y="39395"/>
                      </a:lnTo>
                      <a:cubicBezTo>
                        <a:pt x="98183" y="39395"/>
                        <a:pt x="107306" y="34884"/>
                        <a:pt x="118648" y="34145"/>
                      </a:cubicBezTo>
                      <a:cubicBezTo>
                        <a:pt x="129989" y="33396"/>
                        <a:pt x="144483" y="34903"/>
                        <a:pt x="144483" y="34903"/>
                      </a:cubicBezTo>
                      <a:cubicBezTo>
                        <a:pt x="144483" y="34903"/>
                        <a:pt x="129989" y="34764"/>
                        <a:pt x="119156" y="36761"/>
                      </a:cubicBezTo>
                      <a:cubicBezTo>
                        <a:pt x="108333" y="38757"/>
                        <a:pt x="100254" y="42575"/>
                        <a:pt x="100254" y="42575"/>
                      </a:cubicBezTo>
                      <a:lnTo>
                        <a:pt x="111743" y="58852"/>
                      </a:lnTo>
                      <a:cubicBezTo>
                        <a:pt x="111743" y="58852"/>
                        <a:pt x="117068" y="57826"/>
                        <a:pt x="123584" y="61071"/>
                      </a:cubicBezTo>
                      <a:cubicBezTo>
                        <a:pt x="130091" y="64315"/>
                        <a:pt x="137782" y="71830"/>
                        <a:pt x="137782" y="71830"/>
                      </a:cubicBezTo>
                      <a:cubicBezTo>
                        <a:pt x="137782" y="71830"/>
                        <a:pt x="128196" y="65887"/>
                        <a:pt x="122179" y="63335"/>
                      </a:cubicBezTo>
                      <a:cubicBezTo>
                        <a:pt x="116162" y="60775"/>
                        <a:pt x="113712" y="61616"/>
                        <a:pt x="113712" y="61616"/>
                      </a:cubicBezTo>
                      <a:lnTo>
                        <a:pt x="125442" y="95890"/>
                      </a:lnTo>
                      <a:cubicBezTo>
                        <a:pt x="125442" y="95890"/>
                        <a:pt x="114544" y="73133"/>
                        <a:pt x="108065" y="61940"/>
                      </a:cubicBezTo>
                      <a:cubicBezTo>
                        <a:pt x="103174" y="53491"/>
                        <a:pt x="100707" y="50681"/>
                        <a:pt x="100707" y="50681"/>
                      </a:cubicBezTo>
                      <a:cubicBezTo>
                        <a:pt x="100707" y="50681"/>
                        <a:pt x="97850" y="53888"/>
                        <a:pt x="95447" y="59342"/>
                      </a:cubicBezTo>
                      <a:cubicBezTo>
                        <a:pt x="93044" y="64796"/>
                        <a:pt x="91676" y="71802"/>
                        <a:pt x="91676" y="71802"/>
                      </a:cubicBezTo>
                      <a:cubicBezTo>
                        <a:pt x="91676" y="71802"/>
                        <a:pt x="90918" y="64139"/>
                        <a:pt x="92323" y="58113"/>
                      </a:cubicBezTo>
                      <a:cubicBezTo>
                        <a:pt x="93728" y="52095"/>
                        <a:pt x="97305" y="47723"/>
                        <a:pt x="97305" y="47723"/>
                      </a:cubicBezTo>
                      <a:lnTo>
                        <a:pt x="87008" y="33498"/>
                      </a:lnTo>
                      <a:cubicBezTo>
                        <a:pt x="87008" y="33498"/>
                        <a:pt x="81582" y="40421"/>
                        <a:pt x="77349" y="46309"/>
                      </a:cubicBezTo>
                      <a:cubicBezTo>
                        <a:pt x="73124" y="52206"/>
                        <a:pt x="70213" y="59000"/>
                        <a:pt x="70213" y="59000"/>
                      </a:cubicBezTo>
                      <a:cubicBezTo>
                        <a:pt x="70213" y="59000"/>
                        <a:pt x="75149" y="65905"/>
                        <a:pt x="77866" y="74843"/>
                      </a:cubicBezTo>
                      <a:cubicBezTo>
                        <a:pt x="80584" y="83791"/>
                        <a:pt x="81092" y="94772"/>
                        <a:pt x="81092" y="94772"/>
                      </a:cubicBezTo>
                      <a:cubicBezTo>
                        <a:pt x="81092" y="94772"/>
                        <a:pt x="78356" y="84715"/>
                        <a:pt x="75066" y="76960"/>
                      </a:cubicBezTo>
                      <a:cubicBezTo>
                        <a:pt x="71775" y="69214"/>
                        <a:pt x="67939" y="63770"/>
                        <a:pt x="67939" y="63770"/>
                      </a:cubicBezTo>
                      <a:cubicBezTo>
                        <a:pt x="67939" y="63770"/>
                        <a:pt x="64168" y="67042"/>
                        <a:pt x="58261" y="78818"/>
                      </a:cubicBezTo>
                      <a:cubicBezTo>
                        <a:pt x="50562" y="94144"/>
                        <a:pt x="38065" y="125294"/>
                        <a:pt x="38065"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71" name="Google Shape;1671;p4"/>
              <p:cNvGrpSpPr/>
              <p:nvPr/>
            </p:nvGrpSpPr>
            <p:grpSpPr>
              <a:xfrm>
                <a:off x="7120276" y="3361347"/>
                <a:ext cx="180217" cy="213826"/>
                <a:chOff x="7120276" y="3361347"/>
                <a:chExt cx="180217" cy="213826"/>
              </a:xfrm>
            </p:grpSpPr>
            <p:sp>
              <p:nvSpPr>
                <p:cNvPr id="1672" name="Google Shape;1672;p4"/>
                <p:cNvSpPr/>
                <p:nvPr/>
              </p:nvSpPr>
              <p:spPr>
                <a:xfrm>
                  <a:off x="7120276" y="3361347"/>
                  <a:ext cx="180217" cy="213826"/>
                </a:xfrm>
                <a:custGeom>
                  <a:avLst/>
                  <a:gdLst/>
                  <a:ahLst/>
                  <a:cxnLst/>
                  <a:rect l="l" t="t" r="r" b="b"/>
                  <a:pathLst>
                    <a:path w="180217" h="213826" extrusionOk="0">
                      <a:moveTo>
                        <a:pt x="65027" y="67384"/>
                      </a:moveTo>
                      <a:cubicBezTo>
                        <a:pt x="65027" y="67384"/>
                        <a:pt x="70536" y="34894"/>
                        <a:pt x="88801" y="18524"/>
                      </a:cubicBezTo>
                      <a:cubicBezTo>
                        <a:pt x="117557" y="-7256"/>
                        <a:pt x="133502" y="1396"/>
                        <a:pt x="133502" y="1396"/>
                      </a:cubicBezTo>
                      <a:cubicBezTo>
                        <a:pt x="133502" y="1396"/>
                        <a:pt x="112954" y="19864"/>
                        <a:pt x="124915" y="34200"/>
                      </a:cubicBezTo>
                      <a:cubicBezTo>
                        <a:pt x="131117" y="41641"/>
                        <a:pt x="147238" y="41456"/>
                        <a:pt x="147238" y="41456"/>
                      </a:cubicBezTo>
                      <a:cubicBezTo>
                        <a:pt x="147238" y="41456"/>
                        <a:pt x="150195" y="54083"/>
                        <a:pt x="158449" y="60331"/>
                      </a:cubicBezTo>
                      <a:cubicBezTo>
                        <a:pt x="166695" y="66571"/>
                        <a:pt x="180218" y="66432"/>
                        <a:pt x="180218" y="66432"/>
                      </a:cubicBezTo>
                      <a:cubicBezTo>
                        <a:pt x="180218" y="66432"/>
                        <a:pt x="172148" y="78337"/>
                        <a:pt x="160945" y="86638"/>
                      </a:cubicBezTo>
                      <a:cubicBezTo>
                        <a:pt x="149743" y="94948"/>
                        <a:pt x="135415" y="99653"/>
                        <a:pt x="135415" y="99653"/>
                      </a:cubicBezTo>
                      <a:cubicBezTo>
                        <a:pt x="135415" y="99653"/>
                        <a:pt x="141405" y="103821"/>
                        <a:pt x="146378" y="108545"/>
                      </a:cubicBezTo>
                      <a:cubicBezTo>
                        <a:pt x="151342" y="113268"/>
                        <a:pt x="155288" y="118546"/>
                        <a:pt x="155288" y="118546"/>
                      </a:cubicBezTo>
                      <a:cubicBezTo>
                        <a:pt x="155288" y="118546"/>
                        <a:pt x="149983" y="123417"/>
                        <a:pt x="144566" y="126237"/>
                      </a:cubicBezTo>
                      <a:cubicBezTo>
                        <a:pt x="139140" y="129056"/>
                        <a:pt x="133594" y="129823"/>
                        <a:pt x="133594" y="129823"/>
                      </a:cubicBezTo>
                      <a:cubicBezTo>
                        <a:pt x="133594" y="129823"/>
                        <a:pt x="139427" y="146174"/>
                        <a:pt x="142468" y="160834"/>
                      </a:cubicBezTo>
                      <a:cubicBezTo>
                        <a:pt x="145500" y="175494"/>
                        <a:pt x="145731" y="188463"/>
                        <a:pt x="145731" y="188463"/>
                      </a:cubicBezTo>
                      <a:cubicBezTo>
                        <a:pt x="145731" y="188463"/>
                        <a:pt x="130027" y="187603"/>
                        <a:pt x="117548" y="183878"/>
                      </a:cubicBezTo>
                      <a:cubicBezTo>
                        <a:pt x="105069" y="180153"/>
                        <a:pt x="95826" y="173563"/>
                        <a:pt x="95826" y="173563"/>
                      </a:cubicBezTo>
                      <a:cubicBezTo>
                        <a:pt x="95826" y="173563"/>
                        <a:pt x="94985" y="179571"/>
                        <a:pt x="92979" y="184691"/>
                      </a:cubicBezTo>
                      <a:cubicBezTo>
                        <a:pt x="90983" y="189803"/>
                        <a:pt x="87821" y="194037"/>
                        <a:pt x="87821" y="194037"/>
                      </a:cubicBezTo>
                      <a:cubicBezTo>
                        <a:pt x="87821" y="194037"/>
                        <a:pt x="80121" y="187585"/>
                        <a:pt x="75592" y="178591"/>
                      </a:cubicBezTo>
                      <a:cubicBezTo>
                        <a:pt x="71054" y="169597"/>
                        <a:pt x="69686" y="158071"/>
                        <a:pt x="69686" y="158071"/>
                      </a:cubicBezTo>
                      <a:cubicBezTo>
                        <a:pt x="69686" y="158071"/>
                        <a:pt x="63150" y="177547"/>
                        <a:pt x="54415" y="191485"/>
                      </a:cubicBezTo>
                      <a:cubicBezTo>
                        <a:pt x="45681" y="205424"/>
                        <a:pt x="34737" y="213827"/>
                        <a:pt x="34737" y="213827"/>
                      </a:cubicBezTo>
                      <a:cubicBezTo>
                        <a:pt x="34737" y="213827"/>
                        <a:pt x="36724" y="194776"/>
                        <a:pt x="33091" y="182704"/>
                      </a:cubicBezTo>
                      <a:cubicBezTo>
                        <a:pt x="29459" y="170632"/>
                        <a:pt x="20215" y="165530"/>
                        <a:pt x="20215" y="165530"/>
                      </a:cubicBezTo>
                      <a:cubicBezTo>
                        <a:pt x="20215" y="165530"/>
                        <a:pt x="35236" y="145638"/>
                        <a:pt x="16286" y="128399"/>
                      </a:cubicBezTo>
                      <a:cubicBezTo>
                        <a:pt x="8781" y="121569"/>
                        <a:pt x="0" y="126957"/>
                        <a:pt x="0" y="126957"/>
                      </a:cubicBezTo>
                      <a:cubicBezTo>
                        <a:pt x="0" y="126957"/>
                        <a:pt x="4122" y="106289"/>
                        <a:pt x="20233" y="90908"/>
                      </a:cubicBezTo>
                      <a:cubicBezTo>
                        <a:pt x="36354" y="75518"/>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3" name="Google Shape;1673;p4"/>
                <p:cNvSpPr/>
                <p:nvPr/>
              </p:nvSpPr>
              <p:spPr>
                <a:xfrm>
                  <a:off x="7146379" y="3383096"/>
                  <a:ext cx="128936" cy="153199"/>
                </a:xfrm>
                <a:custGeom>
                  <a:avLst/>
                  <a:gdLst/>
                  <a:ahLst/>
                  <a:cxnLst/>
                  <a:rect l="l" t="t" r="r" b="b"/>
                  <a:pathLst>
                    <a:path w="128936" h="153199" extrusionOk="0">
                      <a:moveTo>
                        <a:pt x="107500" y="153200"/>
                      </a:moveTo>
                      <a:cubicBezTo>
                        <a:pt x="107500" y="153200"/>
                        <a:pt x="79955" y="125682"/>
                        <a:pt x="69981" y="109007"/>
                      </a:cubicBezTo>
                      <a:cubicBezTo>
                        <a:pt x="64417" y="99708"/>
                        <a:pt x="61533" y="92951"/>
                        <a:pt x="61533" y="92951"/>
                      </a:cubicBezTo>
                      <a:cubicBezTo>
                        <a:pt x="61533" y="92951"/>
                        <a:pt x="60378" y="98359"/>
                        <a:pt x="60128" y="111577"/>
                      </a:cubicBezTo>
                      <a:cubicBezTo>
                        <a:pt x="59879" y="124795"/>
                        <a:pt x="60535" y="145823"/>
                        <a:pt x="60535" y="145823"/>
                      </a:cubicBezTo>
                      <a:cubicBezTo>
                        <a:pt x="60535" y="145823"/>
                        <a:pt x="56440" y="127327"/>
                        <a:pt x="55858" y="113010"/>
                      </a:cubicBezTo>
                      <a:cubicBezTo>
                        <a:pt x="55276" y="98691"/>
                        <a:pt x="58205" y="88542"/>
                        <a:pt x="58205" y="88542"/>
                      </a:cubicBezTo>
                      <a:cubicBezTo>
                        <a:pt x="58205" y="88542"/>
                        <a:pt x="52539" y="80870"/>
                        <a:pt x="48537" y="72450"/>
                      </a:cubicBezTo>
                      <a:cubicBezTo>
                        <a:pt x="44525" y="64038"/>
                        <a:pt x="42187" y="54878"/>
                        <a:pt x="42187" y="54878"/>
                      </a:cubicBezTo>
                      <a:lnTo>
                        <a:pt x="32657" y="81942"/>
                      </a:lnTo>
                      <a:cubicBezTo>
                        <a:pt x="32657" y="81942"/>
                        <a:pt x="37214" y="85409"/>
                        <a:pt x="39950" y="95188"/>
                      </a:cubicBezTo>
                      <a:cubicBezTo>
                        <a:pt x="42686" y="104977"/>
                        <a:pt x="43601" y="121079"/>
                        <a:pt x="43601" y="121079"/>
                      </a:cubicBezTo>
                      <a:cubicBezTo>
                        <a:pt x="43601" y="121079"/>
                        <a:pt x="40052" y="107279"/>
                        <a:pt x="37177" y="99061"/>
                      </a:cubicBezTo>
                      <a:cubicBezTo>
                        <a:pt x="34293" y="90844"/>
                        <a:pt x="32075" y="88219"/>
                        <a:pt x="32075" y="88219"/>
                      </a:cubicBezTo>
                      <a:lnTo>
                        <a:pt x="26492" y="114350"/>
                      </a:lnTo>
                      <a:lnTo>
                        <a:pt x="20659" y="148744"/>
                      </a:lnTo>
                      <a:lnTo>
                        <a:pt x="22646" y="115182"/>
                      </a:lnTo>
                      <a:cubicBezTo>
                        <a:pt x="22646" y="115182"/>
                        <a:pt x="19282" y="115653"/>
                        <a:pt x="14826" y="121236"/>
                      </a:cubicBezTo>
                      <a:cubicBezTo>
                        <a:pt x="10371" y="126828"/>
                        <a:pt x="4825" y="137532"/>
                        <a:pt x="4825" y="137532"/>
                      </a:cubicBezTo>
                      <a:cubicBezTo>
                        <a:pt x="4825" y="137532"/>
                        <a:pt x="8966" y="125349"/>
                        <a:pt x="13681" y="118241"/>
                      </a:cubicBezTo>
                      <a:cubicBezTo>
                        <a:pt x="18394" y="111133"/>
                        <a:pt x="23691" y="109100"/>
                        <a:pt x="23691" y="109100"/>
                      </a:cubicBezTo>
                      <a:lnTo>
                        <a:pt x="28350" y="88246"/>
                      </a:lnTo>
                      <a:lnTo>
                        <a:pt x="30568" y="76285"/>
                      </a:lnTo>
                      <a:cubicBezTo>
                        <a:pt x="30568" y="76285"/>
                        <a:pt x="25521" y="76896"/>
                        <a:pt x="17877" y="82460"/>
                      </a:cubicBezTo>
                      <a:cubicBezTo>
                        <a:pt x="10242" y="88025"/>
                        <a:pt x="0" y="98544"/>
                        <a:pt x="0" y="98544"/>
                      </a:cubicBezTo>
                      <a:cubicBezTo>
                        <a:pt x="0" y="98544"/>
                        <a:pt x="7681" y="86176"/>
                        <a:pt x="15705" y="78966"/>
                      </a:cubicBezTo>
                      <a:cubicBezTo>
                        <a:pt x="23728" y="71756"/>
                        <a:pt x="32093" y="69704"/>
                        <a:pt x="32093" y="69704"/>
                      </a:cubicBezTo>
                      <a:lnTo>
                        <a:pt x="39737" y="49923"/>
                      </a:lnTo>
                      <a:cubicBezTo>
                        <a:pt x="39737" y="49923"/>
                        <a:pt x="37565" y="44969"/>
                        <a:pt x="34949" y="35227"/>
                      </a:cubicBezTo>
                      <a:cubicBezTo>
                        <a:pt x="32324" y="25493"/>
                        <a:pt x="29246" y="10981"/>
                        <a:pt x="29246" y="10981"/>
                      </a:cubicBezTo>
                      <a:lnTo>
                        <a:pt x="38859" y="4834"/>
                      </a:lnTo>
                      <a:cubicBezTo>
                        <a:pt x="38859" y="4834"/>
                        <a:pt x="38951" y="19319"/>
                        <a:pt x="40616" y="30004"/>
                      </a:cubicBezTo>
                      <a:cubicBezTo>
                        <a:pt x="42279" y="40699"/>
                        <a:pt x="45514" y="47585"/>
                        <a:pt x="45514" y="47585"/>
                      </a:cubicBezTo>
                      <a:lnTo>
                        <a:pt x="59601" y="46162"/>
                      </a:lnTo>
                      <a:cubicBezTo>
                        <a:pt x="59601" y="46162"/>
                        <a:pt x="60470" y="34931"/>
                        <a:pt x="66173" y="23829"/>
                      </a:cubicBezTo>
                      <a:cubicBezTo>
                        <a:pt x="71886" y="12728"/>
                        <a:pt x="81536" y="0"/>
                        <a:pt x="81536" y="0"/>
                      </a:cubicBezTo>
                      <a:cubicBezTo>
                        <a:pt x="81536" y="0"/>
                        <a:pt x="73189" y="13532"/>
                        <a:pt x="68965" y="24892"/>
                      </a:cubicBezTo>
                      <a:cubicBezTo>
                        <a:pt x="64741" y="36243"/>
                        <a:pt x="63807" y="46087"/>
                        <a:pt x="63807" y="46087"/>
                      </a:cubicBezTo>
                      <a:lnTo>
                        <a:pt x="85843" y="44858"/>
                      </a:lnTo>
                      <a:cubicBezTo>
                        <a:pt x="85843" y="44858"/>
                        <a:pt x="87877" y="39247"/>
                        <a:pt x="94662" y="35032"/>
                      </a:cubicBezTo>
                      <a:cubicBezTo>
                        <a:pt x="101446" y="30818"/>
                        <a:pt x="112972" y="28007"/>
                        <a:pt x="112972" y="28007"/>
                      </a:cubicBezTo>
                      <a:cubicBezTo>
                        <a:pt x="112972" y="28007"/>
                        <a:pt x="101871" y="33526"/>
                        <a:pt x="96030" y="37685"/>
                      </a:cubicBezTo>
                      <a:cubicBezTo>
                        <a:pt x="90179" y="41835"/>
                        <a:pt x="89596" y="44627"/>
                        <a:pt x="89596" y="44627"/>
                      </a:cubicBezTo>
                      <a:lnTo>
                        <a:pt x="128936" y="53760"/>
                      </a:lnTo>
                      <a:cubicBezTo>
                        <a:pt x="128936" y="53760"/>
                        <a:pt x="101058" y="50626"/>
                        <a:pt x="86703" y="50127"/>
                      </a:cubicBezTo>
                      <a:cubicBezTo>
                        <a:pt x="75879" y="49757"/>
                        <a:pt x="71793" y="50423"/>
                        <a:pt x="71793" y="50423"/>
                      </a:cubicBezTo>
                      <a:cubicBezTo>
                        <a:pt x="71793" y="50423"/>
                        <a:pt x="73236" y="54998"/>
                        <a:pt x="77080" y="60461"/>
                      </a:cubicBezTo>
                      <a:cubicBezTo>
                        <a:pt x="80917" y="65933"/>
                        <a:pt x="86833" y="71331"/>
                        <a:pt x="86833" y="71331"/>
                      </a:cubicBezTo>
                      <a:cubicBezTo>
                        <a:pt x="86833" y="71331"/>
                        <a:pt x="79096" y="67541"/>
                        <a:pt x="74141" y="62679"/>
                      </a:cubicBezTo>
                      <a:cubicBezTo>
                        <a:pt x="69196" y="57817"/>
                        <a:pt x="67042" y="51883"/>
                        <a:pt x="67042" y="51883"/>
                      </a:cubicBezTo>
                      <a:lnTo>
                        <a:pt x="47640" y="53196"/>
                      </a:lnTo>
                      <a:cubicBezTo>
                        <a:pt x="47640" y="53196"/>
                        <a:pt x="51171" y="62374"/>
                        <a:pt x="54397" y="69815"/>
                      </a:cubicBezTo>
                      <a:cubicBezTo>
                        <a:pt x="57623" y="77256"/>
                        <a:pt x="62467" y="83985"/>
                        <a:pt x="62467" y="83985"/>
                      </a:cubicBezTo>
                      <a:cubicBezTo>
                        <a:pt x="62467" y="83985"/>
                        <a:pt x="71840" y="83403"/>
                        <a:pt x="81915" y="86111"/>
                      </a:cubicBezTo>
                      <a:cubicBezTo>
                        <a:pt x="91990" y="88810"/>
                        <a:pt x="102750" y="94800"/>
                        <a:pt x="102750" y="94800"/>
                      </a:cubicBezTo>
                      <a:cubicBezTo>
                        <a:pt x="102750" y="94800"/>
                        <a:pt x="91611" y="91454"/>
                        <a:pt x="82349" y="89993"/>
                      </a:cubicBezTo>
                      <a:cubicBezTo>
                        <a:pt x="73097" y="88524"/>
                        <a:pt x="65720" y="88930"/>
                        <a:pt x="65720" y="88930"/>
                      </a:cubicBezTo>
                      <a:cubicBezTo>
                        <a:pt x="65720" y="88930"/>
                        <a:pt x="66710" y="94403"/>
                        <a:pt x="74594" y="106881"/>
                      </a:cubicBezTo>
                      <a:cubicBezTo>
                        <a:pt x="84864" y="123131"/>
                        <a:pt x="107500" y="153200"/>
                        <a:pt x="107500"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74" name="Google Shape;1674;p4"/>
              <p:cNvGrpSpPr/>
              <p:nvPr/>
            </p:nvGrpSpPr>
            <p:grpSpPr>
              <a:xfrm>
                <a:off x="5343460" y="3796793"/>
                <a:ext cx="274389" cy="274542"/>
                <a:chOff x="5343460" y="3796793"/>
                <a:chExt cx="274389" cy="274542"/>
              </a:xfrm>
            </p:grpSpPr>
            <p:sp>
              <p:nvSpPr>
                <p:cNvPr id="1675" name="Google Shape;1675;p4"/>
                <p:cNvSpPr/>
                <p:nvPr/>
              </p:nvSpPr>
              <p:spPr>
                <a:xfrm>
                  <a:off x="5343460" y="3796793"/>
                  <a:ext cx="274389" cy="274542"/>
                </a:xfrm>
                <a:custGeom>
                  <a:avLst/>
                  <a:gdLst/>
                  <a:ahLst/>
                  <a:cxnLst/>
                  <a:rect l="l" t="t" r="r" b="b"/>
                  <a:pathLst>
                    <a:path w="274389" h="274542" extrusionOk="0">
                      <a:moveTo>
                        <a:pt x="86721" y="182723"/>
                      </a:moveTo>
                      <a:cubicBezTo>
                        <a:pt x="86721" y="182723"/>
                        <a:pt x="85132" y="223079"/>
                        <a:pt x="109608" y="245874"/>
                      </a:cubicBezTo>
                      <a:cubicBezTo>
                        <a:pt x="148143" y="281756"/>
                        <a:pt x="176982" y="273788"/>
                        <a:pt x="176982" y="273788"/>
                      </a:cubicBezTo>
                      <a:cubicBezTo>
                        <a:pt x="176982" y="273788"/>
                        <a:pt x="149465" y="248083"/>
                        <a:pt x="173646" y="232572"/>
                      </a:cubicBezTo>
                      <a:cubicBezTo>
                        <a:pt x="186198" y="224521"/>
                        <a:pt x="212431" y="227294"/>
                        <a:pt x="212431" y="227294"/>
                      </a:cubicBezTo>
                      <a:cubicBezTo>
                        <a:pt x="212431" y="227294"/>
                        <a:pt x="221379" y="212431"/>
                        <a:pt x="236870" y="206155"/>
                      </a:cubicBezTo>
                      <a:cubicBezTo>
                        <a:pt x="252362" y="199878"/>
                        <a:pt x="274389" y="202199"/>
                        <a:pt x="274389" y="202199"/>
                      </a:cubicBezTo>
                      <a:cubicBezTo>
                        <a:pt x="274389" y="202199"/>
                        <a:pt x="265100" y="186457"/>
                        <a:pt x="249525" y="174589"/>
                      </a:cubicBezTo>
                      <a:cubicBezTo>
                        <a:pt x="233941" y="162711"/>
                        <a:pt x="212080" y="154716"/>
                        <a:pt x="212080" y="154716"/>
                      </a:cubicBezTo>
                      <a:cubicBezTo>
                        <a:pt x="212080" y="154716"/>
                        <a:pt x="223228" y="150611"/>
                        <a:pt x="232868" y="145657"/>
                      </a:cubicBezTo>
                      <a:cubicBezTo>
                        <a:pt x="242518" y="140712"/>
                        <a:pt x="250671" y="134916"/>
                        <a:pt x="250671" y="134916"/>
                      </a:cubicBezTo>
                      <a:cubicBezTo>
                        <a:pt x="250671" y="134916"/>
                        <a:pt x="243600" y="128159"/>
                        <a:pt x="235669" y="123879"/>
                      </a:cubicBezTo>
                      <a:cubicBezTo>
                        <a:pt x="227738" y="119591"/>
                        <a:pt x="218938" y="117779"/>
                        <a:pt x="218938" y="117779"/>
                      </a:cubicBezTo>
                      <a:cubicBezTo>
                        <a:pt x="218938" y="117779"/>
                        <a:pt x="233783" y="98839"/>
                        <a:pt x="243507" y="81508"/>
                      </a:cubicBezTo>
                      <a:cubicBezTo>
                        <a:pt x="253231" y="64186"/>
                        <a:pt x="257834" y="48463"/>
                        <a:pt x="257834" y="48463"/>
                      </a:cubicBezTo>
                      <a:cubicBezTo>
                        <a:pt x="257834" y="48463"/>
                        <a:pt x="231925" y="47012"/>
                        <a:pt x="210351" y="49554"/>
                      </a:cubicBezTo>
                      <a:cubicBezTo>
                        <a:pt x="188777" y="52095"/>
                        <a:pt x="171548" y="58631"/>
                        <a:pt x="171548" y="58631"/>
                      </a:cubicBezTo>
                      <a:cubicBezTo>
                        <a:pt x="171548" y="58631"/>
                        <a:pt x="172130" y="51199"/>
                        <a:pt x="170531" y="44664"/>
                      </a:cubicBezTo>
                      <a:cubicBezTo>
                        <a:pt x="168932" y="38120"/>
                        <a:pt x="165151" y="32481"/>
                        <a:pt x="165151" y="32481"/>
                      </a:cubicBezTo>
                      <a:cubicBezTo>
                        <a:pt x="165151" y="32481"/>
                        <a:pt x="150491" y="39099"/>
                        <a:pt x="140157" y="49295"/>
                      </a:cubicBezTo>
                      <a:cubicBezTo>
                        <a:pt x="129833" y="59499"/>
                        <a:pt x="123843" y="73300"/>
                        <a:pt x="123843" y="73300"/>
                      </a:cubicBezTo>
                      <a:cubicBezTo>
                        <a:pt x="123843" y="73300"/>
                        <a:pt x="119526" y="48592"/>
                        <a:pt x="109802" y="30263"/>
                      </a:cubicBezTo>
                      <a:cubicBezTo>
                        <a:pt x="100087" y="11942"/>
                        <a:pt x="84965" y="0"/>
                        <a:pt x="84965" y="0"/>
                      </a:cubicBezTo>
                      <a:cubicBezTo>
                        <a:pt x="84965" y="0"/>
                        <a:pt x="81998" y="23460"/>
                        <a:pt x="72144" y="37546"/>
                      </a:cubicBezTo>
                      <a:cubicBezTo>
                        <a:pt x="62291" y="51633"/>
                        <a:pt x="45551" y="56357"/>
                        <a:pt x="45551" y="56357"/>
                      </a:cubicBezTo>
                      <a:cubicBezTo>
                        <a:pt x="45551" y="56357"/>
                        <a:pt x="63576" y="82922"/>
                        <a:pt x="27055" y="100845"/>
                      </a:cubicBezTo>
                      <a:cubicBezTo>
                        <a:pt x="12571" y="107953"/>
                        <a:pt x="0" y="100013"/>
                        <a:pt x="0" y="100013"/>
                      </a:cubicBezTo>
                      <a:cubicBezTo>
                        <a:pt x="0" y="100013"/>
                        <a:pt x="0" y="125774"/>
                        <a:pt x="21287" y="147025"/>
                      </a:cubicBezTo>
                      <a:cubicBezTo>
                        <a:pt x="42575" y="168285"/>
                        <a:pt x="86721" y="182723"/>
                        <a:pt x="86721"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6" name="Google Shape;1676;p4"/>
                <p:cNvSpPr/>
                <p:nvPr/>
              </p:nvSpPr>
              <p:spPr>
                <a:xfrm>
                  <a:off x="5383881" y="3851347"/>
                  <a:ext cx="195839" cy="190395"/>
                </a:xfrm>
                <a:custGeom>
                  <a:avLst/>
                  <a:gdLst/>
                  <a:ahLst/>
                  <a:cxnLst/>
                  <a:rect l="l" t="t" r="r" b="b"/>
                  <a:pathLst>
                    <a:path w="195839" h="190395" extrusionOk="0">
                      <a:moveTo>
                        <a:pt x="193233" y="8402"/>
                      </a:moveTo>
                      <a:cubicBezTo>
                        <a:pt x="193233" y="8402"/>
                        <a:pt x="139316" y="37454"/>
                        <a:pt x="117613" y="56117"/>
                      </a:cubicBezTo>
                      <a:cubicBezTo>
                        <a:pt x="105504" y="66534"/>
                        <a:pt x="98599" y="74280"/>
                        <a:pt x="98599" y="74280"/>
                      </a:cubicBezTo>
                      <a:cubicBezTo>
                        <a:pt x="98599" y="74280"/>
                        <a:pt x="98470" y="67523"/>
                        <a:pt x="102361" y="51430"/>
                      </a:cubicBezTo>
                      <a:cubicBezTo>
                        <a:pt x="106262" y="35328"/>
                        <a:pt x="114184" y="9890"/>
                        <a:pt x="114184" y="9890"/>
                      </a:cubicBezTo>
                      <a:cubicBezTo>
                        <a:pt x="114184" y="9890"/>
                        <a:pt x="101483" y="31705"/>
                        <a:pt x="95872" y="49008"/>
                      </a:cubicBezTo>
                      <a:cubicBezTo>
                        <a:pt x="90262" y="66321"/>
                        <a:pt x="91731" y="79114"/>
                        <a:pt x="91731" y="79114"/>
                      </a:cubicBezTo>
                      <a:cubicBezTo>
                        <a:pt x="91731" y="79114"/>
                        <a:pt x="79992" y="87535"/>
                        <a:pt x="70712" y="97120"/>
                      </a:cubicBezTo>
                      <a:cubicBezTo>
                        <a:pt x="61441" y="106705"/>
                        <a:pt x="54629" y="117455"/>
                        <a:pt x="54629" y="117455"/>
                      </a:cubicBezTo>
                      <a:lnTo>
                        <a:pt x="47899" y="83070"/>
                      </a:lnTo>
                      <a:cubicBezTo>
                        <a:pt x="47899" y="83070"/>
                        <a:pt x="56449" y="79576"/>
                        <a:pt x="64103" y="68124"/>
                      </a:cubicBezTo>
                      <a:cubicBezTo>
                        <a:pt x="71747" y="56680"/>
                        <a:pt x="78495" y="37260"/>
                        <a:pt x="78495" y="37260"/>
                      </a:cubicBezTo>
                      <a:cubicBezTo>
                        <a:pt x="78495" y="37260"/>
                        <a:pt x="68216" y="53464"/>
                        <a:pt x="60831" y="62985"/>
                      </a:cubicBezTo>
                      <a:cubicBezTo>
                        <a:pt x="53455" y="72505"/>
                        <a:pt x="48981" y="75352"/>
                        <a:pt x="48981" y="75352"/>
                      </a:cubicBezTo>
                      <a:lnTo>
                        <a:pt x="48389" y="42714"/>
                      </a:lnTo>
                      <a:lnTo>
                        <a:pt x="50062" y="0"/>
                      </a:lnTo>
                      <a:lnTo>
                        <a:pt x="42381" y="41096"/>
                      </a:lnTo>
                      <a:cubicBezTo>
                        <a:pt x="42381" y="41096"/>
                        <a:pt x="37047" y="39987"/>
                        <a:pt x="31594" y="32491"/>
                      </a:cubicBezTo>
                      <a:cubicBezTo>
                        <a:pt x="26140" y="24994"/>
                        <a:pt x="20567" y="11111"/>
                        <a:pt x="20567" y="11111"/>
                      </a:cubicBezTo>
                      <a:cubicBezTo>
                        <a:pt x="20567" y="11111"/>
                        <a:pt x="23358" y="26556"/>
                        <a:pt x="28738" y="35948"/>
                      </a:cubicBezTo>
                      <a:cubicBezTo>
                        <a:pt x="34127" y="45330"/>
                        <a:pt x="42094" y="48648"/>
                        <a:pt x="42094" y="48648"/>
                      </a:cubicBezTo>
                      <a:lnTo>
                        <a:pt x="42927" y="74714"/>
                      </a:lnTo>
                      <a:lnTo>
                        <a:pt x="42640" y="89605"/>
                      </a:lnTo>
                      <a:cubicBezTo>
                        <a:pt x="42640" y="89605"/>
                        <a:pt x="34607" y="88062"/>
                        <a:pt x="23950" y="80085"/>
                      </a:cubicBezTo>
                      <a:cubicBezTo>
                        <a:pt x="13292" y="72108"/>
                        <a:pt x="0" y="57706"/>
                        <a:pt x="0" y="57706"/>
                      </a:cubicBezTo>
                      <a:cubicBezTo>
                        <a:pt x="0" y="57706"/>
                        <a:pt x="8504" y="73947"/>
                        <a:pt x="19254" y="83985"/>
                      </a:cubicBezTo>
                      <a:cubicBezTo>
                        <a:pt x="29995" y="94024"/>
                        <a:pt x="42982" y="97851"/>
                        <a:pt x="42982" y="97851"/>
                      </a:cubicBezTo>
                      <a:lnTo>
                        <a:pt x="49018" y="123094"/>
                      </a:lnTo>
                      <a:cubicBezTo>
                        <a:pt x="49018" y="123094"/>
                        <a:pt x="43869" y="128769"/>
                        <a:pt x="36419" y="140185"/>
                      </a:cubicBezTo>
                      <a:cubicBezTo>
                        <a:pt x="28978" y="151591"/>
                        <a:pt x="19226" y="168729"/>
                        <a:pt x="19226" y="168729"/>
                      </a:cubicBezTo>
                      <a:lnTo>
                        <a:pt x="32906" y="177732"/>
                      </a:lnTo>
                      <a:cubicBezTo>
                        <a:pt x="32906" y="177732"/>
                        <a:pt x="37778" y="160151"/>
                        <a:pt x="43980" y="147432"/>
                      </a:cubicBezTo>
                      <a:cubicBezTo>
                        <a:pt x="50173" y="134713"/>
                        <a:pt x="57688" y="126847"/>
                        <a:pt x="57688" y="126847"/>
                      </a:cubicBezTo>
                      <a:lnTo>
                        <a:pt x="80214" y="130822"/>
                      </a:lnTo>
                      <a:cubicBezTo>
                        <a:pt x="80214" y="130822"/>
                        <a:pt x="77968" y="144603"/>
                        <a:pt x="83671" y="158995"/>
                      </a:cubicBezTo>
                      <a:cubicBezTo>
                        <a:pt x="89384" y="173387"/>
                        <a:pt x="100984" y="190395"/>
                        <a:pt x="100984" y="190395"/>
                      </a:cubicBezTo>
                      <a:cubicBezTo>
                        <a:pt x="100984" y="190395"/>
                        <a:pt x="91769" y="172620"/>
                        <a:pt x="88570" y="158154"/>
                      </a:cubicBezTo>
                      <a:cubicBezTo>
                        <a:pt x="85372" y="143688"/>
                        <a:pt x="87045" y="131579"/>
                        <a:pt x="87045" y="131579"/>
                      </a:cubicBezTo>
                      <a:lnTo>
                        <a:pt x="122613" y="136571"/>
                      </a:lnTo>
                      <a:cubicBezTo>
                        <a:pt x="122613" y="136571"/>
                        <a:pt x="124111" y="143725"/>
                        <a:pt x="133807" y="149918"/>
                      </a:cubicBezTo>
                      <a:cubicBezTo>
                        <a:pt x="143503" y="156121"/>
                        <a:pt x="161398" y="161361"/>
                        <a:pt x="161398" y="161361"/>
                      </a:cubicBezTo>
                      <a:cubicBezTo>
                        <a:pt x="161398" y="161361"/>
                        <a:pt x="145075" y="152895"/>
                        <a:pt x="136894" y="146914"/>
                      </a:cubicBezTo>
                      <a:cubicBezTo>
                        <a:pt x="128705" y="140934"/>
                        <a:pt x="128658" y="137449"/>
                        <a:pt x="128658" y="137449"/>
                      </a:cubicBezTo>
                      <a:lnTo>
                        <a:pt x="195839" y="132615"/>
                      </a:lnTo>
                      <a:cubicBezTo>
                        <a:pt x="195839" y="132615"/>
                        <a:pt x="149317" y="131986"/>
                        <a:pt x="125738" y="130313"/>
                      </a:cubicBezTo>
                      <a:cubicBezTo>
                        <a:pt x="107944" y="129038"/>
                        <a:pt x="101502" y="127586"/>
                        <a:pt x="101502" y="127586"/>
                      </a:cubicBezTo>
                      <a:cubicBezTo>
                        <a:pt x="101502" y="127586"/>
                        <a:pt x="105347" y="122253"/>
                        <a:pt x="113389" y="116226"/>
                      </a:cubicBezTo>
                      <a:cubicBezTo>
                        <a:pt x="121439" y="110190"/>
                        <a:pt x="132846" y="104570"/>
                        <a:pt x="132846" y="104570"/>
                      </a:cubicBezTo>
                      <a:cubicBezTo>
                        <a:pt x="132846" y="104570"/>
                        <a:pt x="118981" y="107944"/>
                        <a:pt x="109322" y="113065"/>
                      </a:cubicBezTo>
                      <a:cubicBezTo>
                        <a:pt x="99671" y="118186"/>
                        <a:pt x="94227" y="125044"/>
                        <a:pt x="94227" y="125044"/>
                      </a:cubicBezTo>
                      <a:lnTo>
                        <a:pt x="62985" y="120376"/>
                      </a:lnTo>
                      <a:cubicBezTo>
                        <a:pt x="62985" y="120376"/>
                        <a:pt x="71738" y="109784"/>
                        <a:pt x="79428" y="101261"/>
                      </a:cubicBezTo>
                      <a:cubicBezTo>
                        <a:pt x="87110" y="92739"/>
                        <a:pt x="97194" y="85326"/>
                        <a:pt x="97194" y="85326"/>
                      </a:cubicBezTo>
                      <a:cubicBezTo>
                        <a:pt x="97194" y="85326"/>
                        <a:pt x="112316" y="87516"/>
                        <a:pt x="129629" y="85834"/>
                      </a:cubicBezTo>
                      <a:cubicBezTo>
                        <a:pt x="146951" y="84152"/>
                        <a:pt x="166464" y="78597"/>
                        <a:pt x="166464" y="78597"/>
                      </a:cubicBezTo>
                      <a:cubicBezTo>
                        <a:pt x="166464" y="78597"/>
                        <a:pt x="147191" y="80879"/>
                        <a:pt x="131607" y="81194"/>
                      </a:cubicBezTo>
                      <a:cubicBezTo>
                        <a:pt x="116023" y="81499"/>
                        <a:pt x="104127" y="79826"/>
                        <a:pt x="104127" y="79826"/>
                      </a:cubicBezTo>
                      <a:cubicBezTo>
                        <a:pt x="104127" y="79826"/>
                        <a:pt x="107528" y="73346"/>
                        <a:pt x="124453" y="59435"/>
                      </a:cubicBezTo>
                      <a:cubicBezTo>
                        <a:pt x="146498" y="41327"/>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77" name="Google Shape;1677;p4"/>
              <p:cNvGrpSpPr/>
              <p:nvPr/>
            </p:nvGrpSpPr>
            <p:grpSpPr>
              <a:xfrm>
                <a:off x="5095645" y="4037296"/>
                <a:ext cx="228431" cy="130967"/>
                <a:chOff x="5095645" y="4037296"/>
                <a:chExt cx="228431" cy="130967"/>
              </a:xfrm>
            </p:grpSpPr>
            <p:sp>
              <p:nvSpPr>
                <p:cNvPr id="1678" name="Google Shape;1678;p4"/>
                <p:cNvSpPr/>
                <p:nvPr/>
              </p:nvSpPr>
              <p:spPr>
                <a:xfrm>
                  <a:off x="5095645" y="4037296"/>
                  <a:ext cx="228431" cy="130967"/>
                </a:xfrm>
                <a:custGeom>
                  <a:avLst/>
                  <a:gdLst/>
                  <a:ahLst/>
                  <a:cxnLst/>
                  <a:rect l="l" t="t" r="r" b="b"/>
                  <a:pathLst>
                    <a:path w="228431" h="130967" extrusionOk="0">
                      <a:moveTo>
                        <a:pt x="88099" y="102768"/>
                      </a:moveTo>
                      <a:cubicBezTo>
                        <a:pt x="88099" y="102768"/>
                        <a:pt x="99689" y="122373"/>
                        <a:pt x="124379" y="127688"/>
                      </a:cubicBezTo>
                      <a:cubicBezTo>
                        <a:pt x="163256" y="136072"/>
                        <a:pt x="181364" y="125737"/>
                        <a:pt x="181364" y="125737"/>
                      </a:cubicBezTo>
                      <a:cubicBezTo>
                        <a:pt x="181364" y="125737"/>
                        <a:pt x="153578" y="119720"/>
                        <a:pt x="165974" y="106844"/>
                      </a:cubicBezTo>
                      <a:cubicBezTo>
                        <a:pt x="172407" y="100161"/>
                        <a:pt x="192049" y="95539"/>
                        <a:pt x="192049" y="95539"/>
                      </a:cubicBezTo>
                      <a:cubicBezTo>
                        <a:pt x="192049" y="95539"/>
                        <a:pt x="193750" y="86426"/>
                        <a:pt x="202846" y="79927"/>
                      </a:cubicBezTo>
                      <a:cubicBezTo>
                        <a:pt x="211941" y="73429"/>
                        <a:pt x="228431" y="69547"/>
                        <a:pt x="228431" y="69547"/>
                      </a:cubicBezTo>
                      <a:cubicBezTo>
                        <a:pt x="228431" y="69547"/>
                        <a:pt x="216821" y="64140"/>
                        <a:pt x="201931" y="62014"/>
                      </a:cubicBezTo>
                      <a:cubicBezTo>
                        <a:pt x="187049" y="59878"/>
                        <a:pt x="168895" y="61016"/>
                        <a:pt x="168895" y="61016"/>
                      </a:cubicBezTo>
                      <a:cubicBezTo>
                        <a:pt x="168895" y="61016"/>
                        <a:pt x="175569" y="56532"/>
                        <a:pt x="180902" y="51994"/>
                      </a:cubicBezTo>
                      <a:cubicBezTo>
                        <a:pt x="186244" y="47446"/>
                        <a:pt x="190238" y="42843"/>
                        <a:pt x="190238" y="42843"/>
                      </a:cubicBezTo>
                      <a:cubicBezTo>
                        <a:pt x="190238" y="42843"/>
                        <a:pt x="183056" y="41216"/>
                        <a:pt x="176031" y="40976"/>
                      </a:cubicBezTo>
                      <a:cubicBezTo>
                        <a:pt x="169015" y="40726"/>
                        <a:pt x="162147" y="41854"/>
                        <a:pt x="162147" y="41854"/>
                      </a:cubicBezTo>
                      <a:cubicBezTo>
                        <a:pt x="162147" y="41854"/>
                        <a:pt x="166787" y="29468"/>
                        <a:pt x="168276" y="18995"/>
                      </a:cubicBezTo>
                      <a:cubicBezTo>
                        <a:pt x="169754" y="8532"/>
                        <a:pt x="168091" y="0"/>
                        <a:pt x="168091" y="0"/>
                      </a:cubicBezTo>
                      <a:cubicBezTo>
                        <a:pt x="168091" y="0"/>
                        <a:pt x="149105" y="5176"/>
                        <a:pt x="134482" y="11277"/>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7" y="27055"/>
                      </a:cubicBezTo>
                      <a:cubicBezTo>
                        <a:pt x="80057" y="34256"/>
                        <a:pt x="80121" y="42187"/>
                        <a:pt x="80121" y="42187"/>
                      </a:cubicBezTo>
                      <a:cubicBezTo>
                        <a:pt x="80121" y="42187"/>
                        <a:pt x="69242" y="31390"/>
                        <a:pt x="56504" y="24855"/>
                      </a:cubicBezTo>
                      <a:cubicBezTo>
                        <a:pt x="43777" y="18320"/>
                        <a:pt x="29200" y="16056"/>
                        <a:pt x="29200" y="16056"/>
                      </a:cubicBezTo>
                      <a:cubicBezTo>
                        <a:pt x="29200" y="16056"/>
                        <a:pt x="34478" y="27906"/>
                        <a:pt x="31880" y="36853"/>
                      </a:cubicBezTo>
                      <a:cubicBezTo>
                        <a:pt x="29283" y="45801"/>
                        <a:pt x="18801" y="51846"/>
                        <a:pt x="18801" y="51846"/>
                      </a:cubicBezTo>
                      <a:cubicBezTo>
                        <a:pt x="18801" y="51846"/>
                        <a:pt x="40070" y="60433"/>
                        <a:pt x="19605" y="77247"/>
                      </a:cubicBezTo>
                      <a:cubicBezTo>
                        <a:pt x="11489" y="83921"/>
                        <a:pt x="0" y="82987"/>
                        <a:pt x="0" y="82987"/>
                      </a:cubicBezTo>
                      <a:cubicBezTo>
                        <a:pt x="0" y="82987"/>
                        <a:pt x="8125" y="95262"/>
                        <a:pt x="30050" y="100577"/>
                      </a:cubicBezTo>
                      <a:cubicBezTo>
                        <a:pt x="51975" y="105892"/>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 name="Google Shape;1679;p4"/>
                <p:cNvSpPr/>
                <p:nvPr/>
              </p:nvSpPr>
              <p:spPr>
                <a:xfrm>
                  <a:off x="5128413" y="4049682"/>
                  <a:ext cx="163653" cy="117048"/>
                </a:xfrm>
                <a:custGeom>
                  <a:avLst/>
                  <a:gdLst/>
                  <a:ahLst/>
                  <a:cxnLst/>
                  <a:rect l="l" t="t" r="r" b="b"/>
                  <a:pathLst>
                    <a:path w="163653" h="117048" extrusionOk="0">
                      <a:moveTo>
                        <a:pt x="122604" y="0"/>
                      </a:moveTo>
                      <a:cubicBezTo>
                        <a:pt x="122604" y="0"/>
                        <a:pt x="93220" y="26066"/>
                        <a:pt x="83588" y="39876"/>
                      </a:cubicBezTo>
                      <a:cubicBezTo>
                        <a:pt x="78218" y="47585"/>
                        <a:pt x="75722" y="52844"/>
                        <a:pt x="75722" y="52844"/>
                      </a:cubicBezTo>
                      <a:cubicBezTo>
                        <a:pt x="75722" y="52844"/>
                        <a:pt x="73503" y="49655"/>
                        <a:pt x="71211" y="41096"/>
                      </a:cubicBezTo>
                      <a:cubicBezTo>
                        <a:pt x="68918" y="32537"/>
                        <a:pt x="66552" y="18616"/>
                        <a:pt x="66552" y="18616"/>
                      </a:cubicBezTo>
                      <a:cubicBezTo>
                        <a:pt x="66552" y="18616"/>
                        <a:pt x="64362" y="31890"/>
                        <a:pt x="65804" y="41420"/>
                      </a:cubicBezTo>
                      <a:cubicBezTo>
                        <a:pt x="67255" y="50940"/>
                        <a:pt x="72338" y="56699"/>
                        <a:pt x="72338" y="56699"/>
                      </a:cubicBezTo>
                      <a:cubicBezTo>
                        <a:pt x="72338" y="56699"/>
                        <a:pt x="66599" y="63382"/>
                        <a:pt x="62994" y="70056"/>
                      </a:cubicBezTo>
                      <a:cubicBezTo>
                        <a:pt x="59389" y="76720"/>
                        <a:pt x="57910" y="83394"/>
                        <a:pt x="57910" y="83394"/>
                      </a:cubicBezTo>
                      <a:lnTo>
                        <a:pt x="42242" y="68521"/>
                      </a:lnTo>
                      <a:cubicBezTo>
                        <a:pt x="42242" y="68521"/>
                        <a:pt x="47262" y="64916"/>
                        <a:pt x="49119" y="57725"/>
                      </a:cubicBezTo>
                      <a:cubicBezTo>
                        <a:pt x="50977" y="50534"/>
                        <a:pt x="49674" y="39747"/>
                        <a:pt x="49674" y="39747"/>
                      </a:cubicBezTo>
                      <a:cubicBezTo>
                        <a:pt x="49674" y="39747"/>
                        <a:pt x="47428" y="49803"/>
                        <a:pt x="45163" y="56015"/>
                      </a:cubicBezTo>
                      <a:cubicBezTo>
                        <a:pt x="42889" y="62227"/>
                        <a:pt x="40588" y="64593"/>
                        <a:pt x="40588" y="64593"/>
                      </a:cubicBezTo>
                      <a:lnTo>
                        <a:pt x="29865" y="49165"/>
                      </a:lnTo>
                      <a:lnTo>
                        <a:pt x="17590" y="28423"/>
                      </a:lnTo>
                      <a:lnTo>
                        <a:pt x="25059" y="49757"/>
                      </a:lnTo>
                      <a:cubicBezTo>
                        <a:pt x="25059" y="49757"/>
                        <a:pt x="20890" y="50441"/>
                        <a:pt x="14632" y="48103"/>
                      </a:cubicBezTo>
                      <a:cubicBezTo>
                        <a:pt x="8366" y="45755"/>
                        <a:pt x="0" y="40403"/>
                        <a:pt x="0" y="40403"/>
                      </a:cubicBezTo>
                      <a:cubicBezTo>
                        <a:pt x="0" y="40403"/>
                        <a:pt x="6868" y="47132"/>
                        <a:pt x="13681" y="50395"/>
                      </a:cubicBezTo>
                      <a:cubicBezTo>
                        <a:pt x="20493" y="53649"/>
                        <a:pt x="27240" y="53427"/>
                        <a:pt x="27240" y="53427"/>
                      </a:cubicBezTo>
                      <a:lnTo>
                        <a:pt x="36058" y="65665"/>
                      </a:lnTo>
                      <a:lnTo>
                        <a:pt x="40551" y="72829"/>
                      </a:lnTo>
                      <a:cubicBezTo>
                        <a:pt x="40551" y="72829"/>
                        <a:pt x="34321" y="73910"/>
                        <a:pt x="24181" y="72524"/>
                      </a:cubicBezTo>
                      <a:cubicBezTo>
                        <a:pt x="14041" y="71137"/>
                        <a:pt x="0" y="67283"/>
                        <a:pt x="0" y="67283"/>
                      </a:cubicBezTo>
                      <a:cubicBezTo>
                        <a:pt x="0" y="67283"/>
                        <a:pt x="11203" y="73097"/>
                        <a:pt x="22055" y="75445"/>
                      </a:cubicBezTo>
                      <a:cubicBezTo>
                        <a:pt x="32906" y="77792"/>
                        <a:pt x="43398" y="76683"/>
                        <a:pt x="43398" y="76683"/>
                      </a:cubicBezTo>
                      <a:lnTo>
                        <a:pt x="55673" y="87350"/>
                      </a:lnTo>
                      <a:cubicBezTo>
                        <a:pt x="55673" y="87350"/>
                        <a:pt x="53787" y="91223"/>
                        <a:pt x="52059" y="98350"/>
                      </a:cubicBezTo>
                      <a:cubicBezTo>
                        <a:pt x="50330" y="105476"/>
                        <a:pt x="48768" y="115857"/>
                        <a:pt x="48768" y="115857"/>
                      </a:cubicBezTo>
                      <a:lnTo>
                        <a:pt x="61395" y="117049"/>
                      </a:lnTo>
                      <a:cubicBezTo>
                        <a:pt x="61395" y="117049"/>
                        <a:pt x="59333" y="107565"/>
                        <a:pt x="59749" y="100097"/>
                      </a:cubicBezTo>
                      <a:cubicBezTo>
                        <a:pt x="60165" y="92628"/>
                        <a:pt x="63058" y="87174"/>
                        <a:pt x="63058" y="87174"/>
                      </a:cubicBezTo>
                      <a:lnTo>
                        <a:pt x="80417" y="83967"/>
                      </a:lnTo>
                      <a:cubicBezTo>
                        <a:pt x="80417" y="83967"/>
                        <a:pt x="83163" y="91047"/>
                        <a:pt x="91778" y="96612"/>
                      </a:cubicBezTo>
                      <a:cubicBezTo>
                        <a:pt x="100401" y="102186"/>
                        <a:pt x="114063" y="107667"/>
                        <a:pt x="114063" y="107667"/>
                      </a:cubicBezTo>
                      <a:cubicBezTo>
                        <a:pt x="114063" y="107667"/>
                        <a:pt x="101871" y="101271"/>
                        <a:pt x="95012" y="95105"/>
                      </a:cubicBezTo>
                      <a:cubicBezTo>
                        <a:pt x="88163" y="88930"/>
                        <a:pt x="85547" y="82784"/>
                        <a:pt x="85547" y="82784"/>
                      </a:cubicBezTo>
                      <a:lnTo>
                        <a:pt x="112547" y="77099"/>
                      </a:lnTo>
                      <a:cubicBezTo>
                        <a:pt x="112547" y="77099"/>
                        <a:pt x="115875" y="80168"/>
                        <a:pt x="124758" y="80926"/>
                      </a:cubicBezTo>
                      <a:cubicBezTo>
                        <a:pt x="133650" y="81684"/>
                        <a:pt x="148098" y="80131"/>
                        <a:pt x="148098" y="80131"/>
                      </a:cubicBezTo>
                      <a:cubicBezTo>
                        <a:pt x="148098" y="80131"/>
                        <a:pt x="133761" y="79798"/>
                        <a:pt x="126024" y="78800"/>
                      </a:cubicBezTo>
                      <a:cubicBezTo>
                        <a:pt x="118278" y="77802"/>
                        <a:pt x="117151" y="76147"/>
                        <a:pt x="117151" y="76147"/>
                      </a:cubicBezTo>
                      <a:lnTo>
                        <a:pt x="163654" y="58631"/>
                      </a:lnTo>
                      <a:cubicBezTo>
                        <a:pt x="163654" y="58631"/>
                        <a:pt x="130193" y="68873"/>
                        <a:pt x="112806" y="73411"/>
                      </a:cubicBezTo>
                      <a:cubicBezTo>
                        <a:pt x="99680" y="76840"/>
                        <a:pt x="94615" y="77598"/>
                        <a:pt x="94615" y="77598"/>
                      </a:cubicBezTo>
                      <a:cubicBezTo>
                        <a:pt x="94615" y="77598"/>
                        <a:pt x="95678" y="74187"/>
                        <a:pt x="99533" y="69492"/>
                      </a:cubicBezTo>
                      <a:cubicBezTo>
                        <a:pt x="103387" y="64787"/>
                        <a:pt x="109765" y="59527"/>
                        <a:pt x="109765" y="59527"/>
                      </a:cubicBezTo>
                      <a:cubicBezTo>
                        <a:pt x="109765" y="59527"/>
                        <a:pt x="100919" y="64278"/>
                        <a:pt x="95632" y="68909"/>
                      </a:cubicBezTo>
                      <a:cubicBezTo>
                        <a:pt x="90345" y="73531"/>
                        <a:pt x="88616" y="78042"/>
                        <a:pt x="88616" y="78042"/>
                      </a:cubicBezTo>
                      <a:lnTo>
                        <a:pt x="64805" y="82885"/>
                      </a:lnTo>
                      <a:cubicBezTo>
                        <a:pt x="64805" y="82885"/>
                        <a:pt x="67717" y="75860"/>
                        <a:pt x="70527" y="70046"/>
                      </a:cubicBezTo>
                      <a:cubicBezTo>
                        <a:pt x="73337" y="64242"/>
                        <a:pt x="78208" y="58427"/>
                        <a:pt x="78208" y="58427"/>
                      </a:cubicBezTo>
                      <a:cubicBezTo>
                        <a:pt x="78208" y="58427"/>
                        <a:pt x="89707" y="56052"/>
                        <a:pt x="101557" y="51319"/>
                      </a:cubicBezTo>
                      <a:cubicBezTo>
                        <a:pt x="113407" y="46596"/>
                        <a:pt x="125608" y="39525"/>
                        <a:pt x="125608" y="39525"/>
                      </a:cubicBezTo>
                      <a:cubicBezTo>
                        <a:pt x="125608" y="39525"/>
                        <a:pt x="112556" y="44988"/>
                        <a:pt x="101511" y="48657"/>
                      </a:cubicBezTo>
                      <a:cubicBezTo>
                        <a:pt x="90465" y="52336"/>
                        <a:pt x="81425" y="54240"/>
                        <a:pt x="81425" y="54240"/>
                      </a:cubicBezTo>
                      <a:cubicBezTo>
                        <a:pt x="81425" y="54240"/>
                        <a:pt x="81813" y="50376"/>
                        <a:pt x="89532" y="39913"/>
                      </a:cubicBezTo>
                      <a:cubicBezTo>
                        <a:pt x="99579" y="26288"/>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80" name="Google Shape;1680;p4"/>
              <p:cNvGrpSpPr/>
              <p:nvPr/>
            </p:nvGrpSpPr>
            <p:grpSpPr>
              <a:xfrm>
                <a:off x="6880123" y="3535889"/>
                <a:ext cx="307545" cy="246400"/>
                <a:chOff x="6880123" y="3535889"/>
                <a:chExt cx="307545" cy="246400"/>
              </a:xfrm>
            </p:grpSpPr>
            <p:sp>
              <p:nvSpPr>
                <p:cNvPr id="1681" name="Google Shape;1681;p4"/>
                <p:cNvSpPr/>
                <p:nvPr/>
              </p:nvSpPr>
              <p:spPr>
                <a:xfrm>
                  <a:off x="6880123" y="3543749"/>
                  <a:ext cx="307545" cy="238540"/>
                </a:xfrm>
                <a:custGeom>
                  <a:avLst/>
                  <a:gdLst/>
                  <a:ahLst/>
                  <a:cxnLst/>
                  <a:rect l="l" t="t" r="r" b="b"/>
                  <a:pathLst>
                    <a:path w="307545" h="238540" extrusionOk="0">
                      <a:moveTo>
                        <a:pt x="177066" y="34438"/>
                      </a:moveTo>
                      <a:cubicBezTo>
                        <a:pt x="177066" y="34438"/>
                        <a:pt x="215241" y="12290"/>
                        <a:pt x="248785" y="19750"/>
                      </a:cubicBezTo>
                      <a:cubicBezTo>
                        <a:pt x="301611" y="31480"/>
                        <a:pt x="307546" y="58304"/>
                        <a:pt x="307546" y="58304"/>
                      </a:cubicBezTo>
                      <a:cubicBezTo>
                        <a:pt x="307546" y="58304"/>
                        <a:pt x="269759" y="49957"/>
                        <a:pt x="266218" y="77003"/>
                      </a:cubicBezTo>
                      <a:cubicBezTo>
                        <a:pt x="264379" y="91044"/>
                        <a:pt x="279455" y="110242"/>
                        <a:pt x="279455" y="110242"/>
                      </a:cubicBezTo>
                      <a:cubicBezTo>
                        <a:pt x="279455" y="110242"/>
                        <a:pt x="269342" y="124986"/>
                        <a:pt x="270609" y="140422"/>
                      </a:cubicBezTo>
                      <a:cubicBezTo>
                        <a:pt x="271875" y="155849"/>
                        <a:pt x="284520" y="171979"/>
                        <a:pt x="284520" y="171979"/>
                      </a:cubicBezTo>
                      <a:cubicBezTo>
                        <a:pt x="284520" y="171979"/>
                        <a:pt x="264943" y="172820"/>
                        <a:pt x="246132" y="166710"/>
                      </a:cubicBezTo>
                      <a:cubicBezTo>
                        <a:pt x="227322" y="160600"/>
                        <a:pt x="209279" y="147549"/>
                        <a:pt x="209279" y="147549"/>
                      </a:cubicBezTo>
                      <a:cubicBezTo>
                        <a:pt x="209279" y="147549"/>
                        <a:pt x="210582" y="158437"/>
                        <a:pt x="210370" y="168587"/>
                      </a:cubicBezTo>
                      <a:cubicBezTo>
                        <a:pt x="210157" y="178736"/>
                        <a:pt x="208420" y="188146"/>
                        <a:pt x="208420" y="188146"/>
                      </a:cubicBezTo>
                      <a:cubicBezTo>
                        <a:pt x="208420" y="188146"/>
                        <a:pt x="198566" y="186084"/>
                        <a:pt x="190682" y="182063"/>
                      </a:cubicBezTo>
                      <a:cubicBezTo>
                        <a:pt x="182797" y="178042"/>
                        <a:pt x="176891" y="172062"/>
                        <a:pt x="176891" y="172062"/>
                      </a:cubicBezTo>
                      <a:cubicBezTo>
                        <a:pt x="176891" y="172062"/>
                        <a:pt x="165641" y="193544"/>
                        <a:pt x="153523" y="210163"/>
                      </a:cubicBezTo>
                      <a:cubicBezTo>
                        <a:pt x="141405" y="226783"/>
                        <a:pt x="128409" y="238540"/>
                        <a:pt x="128409" y="238540"/>
                      </a:cubicBezTo>
                      <a:cubicBezTo>
                        <a:pt x="128409" y="238540"/>
                        <a:pt x="114775" y="218907"/>
                        <a:pt x="107029" y="200624"/>
                      </a:cubicBezTo>
                      <a:cubicBezTo>
                        <a:pt x="99292" y="182341"/>
                        <a:pt x="97453" y="165398"/>
                        <a:pt x="97453" y="165398"/>
                      </a:cubicBezTo>
                      <a:cubicBezTo>
                        <a:pt x="97453" y="165398"/>
                        <a:pt x="90557" y="169705"/>
                        <a:pt x="83496" y="171831"/>
                      </a:cubicBezTo>
                      <a:cubicBezTo>
                        <a:pt x="76433" y="173957"/>
                        <a:pt x="69214" y="173901"/>
                        <a:pt x="69214" y="173901"/>
                      </a:cubicBezTo>
                      <a:cubicBezTo>
                        <a:pt x="69214" y="173901"/>
                        <a:pt x="68660" y="158946"/>
                        <a:pt x="73624" y="145543"/>
                      </a:cubicBezTo>
                      <a:cubicBezTo>
                        <a:pt x="78587" y="132131"/>
                        <a:pt x="89069" y="120281"/>
                        <a:pt x="89069" y="120281"/>
                      </a:cubicBezTo>
                      <a:cubicBezTo>
                        <a:pt x="89069" y="120281"/>
                        <a:pt x="63197" y="129672"/>
                        <a:pt x="40929" y="131511"/>
                      </a:cubicBezTo>
                      <a:cubicBezTo>
                        <a:pt x="18662" y="133351"/>
                        <a:pt x="0" y="127638"/>
                        <a:pt x="0" y="127638"/>
                      </a:cubicBezTo>
                      <a:cubicBezTo>
                        <a:pt x="0" y="127638"/>
                        <a:pt x="21223" y="113163"/>
                        <a:pt x="30161" y="98124"/>
                      </a:cubicBezTo>
                      <a:cubicBezTo>
                        <a:pt x="39090" y="83076"/>
                        <a:pt x="35735" y="67455"/>
                        <a:pt x="35735" y="67455"/>
                      </a:cubicBezTo>
                      <a:cubicBezTo>
                        <a:pt x="35735" y="67455"/>
                        <a:pt x="69871" y="67889"/>
                        <a:pt x="69907" y="29881"/>
                      </a:cubicBezTo>
                      <a:cubicBezTo>
                        <a:pt x="69917" y="14814"/>
                        <a:pt x="56320" y="9027"/>
                        <a:pt x="56320" y="9027"/>
                      </a:cubicBezTo>
                      <a:cubicBezTo>
                        <a:pt x="56320" y="9027"/>
                        <a:pt x="81166" y="-4311"/>
                        <a:pt x="111725" y="1439"/>
                      </a:cubicBezTo>
                      <a:cubicBezTo>
                        <a:pt x="142283" y="7179"/>
                        <a:pt x="177066" y="34438"/>
                        <a:pt x="177066" y="344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 name="Google Shape;1682;p4"/>
                <p:cNvSpPr/>
                <p:nvPr/>
              </p:nvSpPr>
              <p:spPr>
                <a:xfrm>
                  <a:off x="6932126" y="3535889"/>
                  <a:ext cx="211460" cy="219872"/>
                </a:xfrm>
                <a:custGeom>
                  <a:avLst/>
                  <a:gdLst/>
                  <a:ahLst/>
                  <a:cxnLst/>
                  <a:rect l="l" t="t" r="r" b="b"/>
                  <a:pathLst>
                    <a:path w="211460" h="219872" extrusionOk="0">
                      <a:moveTo>
                        <a:pt x="78966" y="219872"/>
                      </a:moveTo>
                      <a:cubicBezTo>
                        <a:pt x="78966" y="219872"/>
                        <a:pt x="81518" y="162424"/>
                        <a:pt x="89264" y="135684"/>
                      </a:cubicBezTo>
                      <a:cubicBezTo>
                        <a:pt x="93589" y="120774"/>
                        <a:pt x="97795" y="111327"/>
                        <a:pt x="97795" y="111327"/>
                      </a:cubicBezTo>
                      <a:cubicBezTo>
                        <a:pt x="97795" y="111327"/>
                        <a:pt x="91223" y="114720"/>
                        <a:pt x="77533" y="126126"/>
                      </a:cubicBezTo>
                      <a:cubicBezTo>
                        <a:pt x="63844" y="137523"/>
                        <a:pt x="43056" y="156916"/>
                        <a:pt x="43056" y="156916"/>
                      </a:cubicBezTo>
                      <a:cubicBezTo>
                        <a:pt x="43056" y="156916"/>
                        <a:pt x="58095" y="135637"/>
                        <a:pt x="72135" y="122262"/>
                      </a:cubicBezTo>
                      <a:cubicBezTo>
                        <a:pt x="86176" y="108887"/>
                        <a:pt x="99209" y="103424"/>
                        <a:pt x="99209" y="103424"/>
                      </a:cubicBezTo>
                      <a:cubicBezTo>
                        <a:pt x="99209" y="103424"/>
                        <a:pt x="101788" y="89827"/>
                        <a:pt x="106659" y="77570"/>
                      </a:cubicBezTo>
                      <a:cubicBezTo>
                        <a:pt x="111521" y="65314"/>
                        <a:pt x="118666" y="54388"/>
                        <a:pt x="118666" y="54388"/>
                      </a:cubicBezTo>
                      <a:lnTo>
                        <a:pt x="82321" y="66894"/>
                      </a:lnTo>
                      <a:cubicBezTo>
                        <a:pt x="82321" y="66894"/>
                        <a:pt x="82996" y="75435"/>
                        <a:pt x="75565" y="87378"/>
                      </a:cubicBezTo>
                      <a:cubicBezTo>
                        <a:pt x="68133" y="99320"/>
                        <a:pt x="52595" y="114673"/>
                        <a:pt x="52595" y="114673"/>
                      </a:cubicBezTo>
                      <a:cubicBezTo>
                        <a:pt x="52595" y="114673"/>
                        <a:pt x="63364" y="98201"/>
                        <a:pt x="69067" y="87470"/>
                      </a:cubicBezTo>
                      <a:cubicBezTo>
                        <a:pt x="74760" y="76738"/>
                        <a:pt x="75389" y="71747"/>
                        <a:pt x="75389" y="71747"/>
                      </a:cubicBezTo>
                      <a:lnTo>
                        <a:pt x="43629" y="88172"/>
                      </a:lnTo>
                      <a:lnTo>
                        <a:pt x="3226" y="111604"/>
                      </a:lnTo>
                      <a:lnTo>
                        <a:pt x="39229" y="84281"/>
                      </a:lnTo>
                      <a:cubicBezTo>
                        <a:pt x="39229" y="84281"/>
                        <a:pt x="35634" y="80658"/>
                        <a:pt x="25826" y="80251"/>
                      </a:cubicBezTo>
                      <a:cubicBezTo>
                        <a:pt x="16028"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61"/>
                        <a:pt x="68124" y="49600"/>
                      </a:cubicBezTo>
                      <a:cubicBezTo>
                        <a:pt x="55396" y="45339"/>
                        <a:pt x="35227" y="42344"/>
                        <a:pt x="35227" y="42344"/>
                      </a:cubicBezTo>
                      <a:cubicBezTo>
                        <a:pt x="35227" y="42344"/>
                        <a:pt x="54915" y="40625"/>
                        <a:pt x="69677" y="43888"/>
                      </a:cubicBezTo>
                      <a:cubicBezTo>
                        <a:pt x="84429" y="47141"/>
                        <a:pt x="94255" y="55377"/>
                        <a:pt x="94255" y="55377"/>
                      </a:cubicBezTo>
                      <a:lnTo>
                        <a:pt x="121449" y="47058"/>
                      </a:lnTo>
                      <a:cubicBezTo>
                        <a:pt x="121449" y="47058"/>
                        <a:pt x="124499" y="40070"/>
                        <a:pt x="131987" y="28303"/>
                      </a:cubicBezTo>
                      <a:cubicBezTo>
                        <a:pt x="139474" y="16536"/>
                        <a:pt x="151397" y="0"/>
                        <a:pt x="151397" y="0"/>
                      </a:cubicBezTo>
                      <a:lnTo>
                        <a:pt x="166547" y="6101"/>
                      </a:lnTo>
                      <a:cubicBezTo>
                        <a:pt x="166547" y="6101"/>
                        <a:pt x="151887" y="19032"/>
                        <a:pt x="142542" y="30494"/>
                      </a:cubicBezTo>
                      <a:cubicBezTo>
                        <a:pt x="133206" y="41956"/>
                        <a:pt x="129176" y="51939"/>
                        <a:pt x="129176" y="51939"/>
                      </a:cubicBezTo>
                      <a:lnTo>
                        <a:pt x="143651" y="67597"/>
                      </a:lnTo>
                      <a:cubicBezTo>
                        <a:pt x="143651" y="67597"/>
                        <a:pt x="155880" y="58695"/>
                        <a:pt x="172454" y="55737"/>
                      </a:cubicBezTo>
                      <a:cubicBezTo>
                        <a:pt x="189037" y="52771"/>
                        <a:pt x="210916" y="53094"/>
                        <a:pt x="210916" y="53094"/>
                      </a:cubicBezTo>
                      <a:cubicBezTo>
                        <a:pt x="210916" y="53094"/>
                        <a:pt x="189425" y="55053"/>
                        <a:pt x="173951" y="60027"/>
                      </a:cubicBezTo>
                      <a:cubicBezTo>
                        <a:pt x="158487" y="64999"/>
                        <a:pt x="147608" y="72579"/>
                        <a:pt x="147608" y="72579"/>
                      </a:cubicBezTo>
                      <a:lnTo>
                        <a:pt x="169228" y="97970"/>
                      </a:lnTo>
                      <a:cubicBezTo>
                        <a:pt x="169228" y="97970"/>
                        <a:pt x="176826" y="95447"/>
                        <a:pt x="187391" y="99865"/>
                      </a:cubicBezTo>
                      <a:cubicBezTo>
                        <a:pt x="197947" y="104293"/>
                        <a:pt x="211461" y="115653"/>
                        <a:pt x="211461" y="115653"/>
                      </a:cubicBezTo>
                      <a:cubicBezTo>
                        <a:pt x="211461" y="115653"/>
                        <a:pt x="195581" y="107195"/>
                        <a:pt x="185949" y="103849"/>
                      </a:cubicBezTo>
                      <a:cubicBezTo>
                        <a:pt x="176317" y="100512"/>
                        <a:pt x="172925" y="102278"/>
                        <a:pt x="172925" y="102278"/>
                      </a:cubicBezTo>
                      <a:lnTo>
                        <a:pt x="199999" y="157627"/>
                      </a:lnTo>
                      <a:cubicBezTo>
                        <a:pt x="199999" y="157627"/>
                        <a:pt x="177417" y="121356"/>
                        <a:pt x="164662" y="103674"/>
                      </a:cubicBezTo>
                      <a:cubicBezTo>
                        <a:pt x="155030" y="90326"/>
                        <a:pt x="150584" y="86019"/>
                        <a:pt x="150584" y="86019"/>
                      </a:cubicBezTo>
                      <a:cubicBezTo>
                        <a:pt x="150584" y="86019"/>
                        <a:pt x="147256" y="91796"/>
                        <a:pt x="145241" y="101252"/>
                      </a:cubicBezTo>
                      <a:cubicBezTo>
                        <a:pt x="143226" y="110708"/>
                        <a:pt x="143189" y="122585"/>
                        <a:pt x="143189" y="122585"/>
                      </a:cubicBezTo>
                      <a:cubicBezTo>
                        <a:pt x="143189" y="122585"/>
                        <a:pt x="139898" y="109931"/>
                        <a:pt x="140278" y="99690"/>
                      </a:cubicBezTo>
                      <a:cubicBezTo>
                        <a:pt x="140647" y="89448"/>
                        <a:pt x="144696" y="81610"/>
                        <a:pt x="144696" y="81610"/>
                      </a:cubicBezTo>
                      <a:lnTo>
                        <a:pt x="125433" y="59453"/>
                      </a:lnTo>
                      <a:cubicBezTo>
                        <a:pt x="125433" y="59453"/>
                        <a:pt x="119351" y="71821"/>
                        <a:pt x="114766" y="82275"/>
                      </a:cubicBezTo>
                      <a:cubicBezTo>
                        <a:pt x="110172" y="92739"/>
                        <a:pt x="107787" y="104506"/>
                        <a:pt x="107787" y="104506"/>
                      </a:cubicBezTo>
                      <a:cubicBezTo>
                        <a:pt x="107787" y="104506"/>
                        <a:pt x="117049" y="115265"/>
                        <a:pt x="123602" y="129758"/>
                      </a:cubicBezTo>
                      <a:cubicBezTo>
                        <a:pt x="130165" y="144252"/>
                        <a:pt x="134020" y="162480"/>
                        <a:pt x="134020" y="162480"/>
                      </a:cubicBezTo>
                      <a:cubicBezTo>
                        <a:pt x="134020" y="162480"/>
                        <a:pt x="127124" y="146138"/>
                        <a:pt x="120062" y="133715"/>
                      </a:cubicBezTo>
                      <a:cubicBezTo>
                        <a:pt x="112991" y="121301"/>
                        <a:pt x="105763" y="112797"/>
                        <a:pt x="105763" y="112797"/>
                      </a:cubicBezTo>
                      <a:cubicBezTo>
                        <a:pt x="105763" y="112797"/>
                        <a:pt x="101113" y="118833"/>
                        <a:pt x="95697" y="139353"/>
                      </a:cubicBezTo>
                      <a:cubicBezTo>
                        <a:pt x="88644" y="166066"/>
                        <a:pt x="78966" y="219872"/>
                        <a:pt x="78966"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83" name="Google Shape;1683;p4"/>
              <p:cNvGrpSpPr/>
              <p:nvPr/>
            </p:nvGrpSpPr>
            <p:grpSpPr>
              <a:xfrm>
                <a:off x="6763991" y="3238743"/>
                <a:ext cx="227053" cy="197373"/>
                <a:chOff x="6763991" y="3238743"/>
                <a:chExt cx="227053" cy="197373"/>
              </a:xfrm>
            </p:grpSpPr>
            <p:sp>
              <p:nvSpPr>
                <p:cNvPr id="1684" name="Google Shape;1684;p4"/>
                <p:cNvSpPr/>
                <p:nvPr/>
              </p:nvSpPr>
              <p:spPr>
                <a:xfrm>
                  <a:off x="6763991" y="3238743"/>
                  <a:ext cx="227053" cy="197373"/>
                </a:xfrm>
                <a:custGeom>
                  <a:avLst/>
                  <a:gdLst/>
                  <a:ahLst/>
                  <a:cxnLst/>
                  <a:rect l="l" t="t" r="r" b="b"/>
                  <a:pathLst>
                    <a:path w="227053" h="197373" extrusionOk="0">
                      <a:moveTo>
                        <a:pt x="49100" y="111669"/>
                      </a:moveTo>
                      <a:cubicBezTo>
                        <a:pt x="49100" y="111669"/>
                        <a:pt x="15075" y="93876"/>
                        <a:pt x="5777" y="69945"/>
                      </a:cubicBezTo>
                      <a:cubicBezTo>
                        <a:pt x="-8883" y="32260"/>
                        <a:pt x="8984" y="20169"/>
                        <a:pt x="8984" y="20169"/>
                      </a:cubicBezTo>
                      <a:cubicBezTo>
                        <a:pt x="8984" y="20169"/>
                        <a:pt x="19512" y="47114"/>
                        <a:pt x="41789" y="41059"/>
                      </a:cubicBezTo>
                      <a:cubicBezTo>
                        <a:pt x="53361" y="37926"/>
                        <a:pt x="61301" y="22286"/>
                        <a:pt x="61301" y="22286"/>
                      </a:cubicBezTo>
                      <a:cubicBezTo>
                        <a:pt x="61301" y="22286"/>
                        <a:pt x="77108" y="24264"/>
                        <a:pt x="88357" y="18699"/>
                      </a:cubicBezTo>
                      <a:cubicBezTo>
                        <a:pt x="99596" y="13126"/>
                        <a:pt x="106280" y="0"/>
                        <a:pt x="106280" y="0"/>
                      </a:cubicBezTo>
                      <a:cubicBezTo>
                        <a:pt x="106280" y="0"/>
                        <a:pt x="115680" y="12368"/>
                        <a:pt x="119424" y="26381"/>
                      </a:cubicBezTo>
                      <a:cubicBezTo>
                        <a:pt x="123167" y="40393"/>
                        <a:pt x="121244" y="56052"/>
                        <a:pt x="121244" y="56052"/>
                      </a:cubicBezTo>
                      <a:cubicBezTo>
                        <a:pt x="121244" y="56052"/>
                        <a:pt x="129000" y="51855"/>
                        <a:pt x="136857" y="48861"/>
                      </a:cubicBezTo>
                      <a:cubicBezTo>
                        <a:pt x="144723" y="45875"/>
                        <a:pt x="152700" y="44100"/>
                        <a:pt x="152700" y="44100"/>
                      </a:cubicBezTo>
                      <a:cubicBezTo>
                        <a:pt x="152700" y="44100"/>
                        <a:pt x="155537" y="51088"/>
                        <a:pt x="155981" y="57411"/>
                      </a:cubicBezTo>
                      <a:cubicBezTo>
                        <a:pt x="156434" y="63733"/>
                        <a:pt x="154493" y="69381"/>
                        <a:pt x="154493" y="69381"/>
                      </a:cubicBezTo>
                      <a:cubicBezTo>
                        <a:pt x="154493" y="69381"/>
                        <a:pt x="175965" y="70019"/>
                        <a:pt x="194110" y="72718"/>
                      </a:cubicBezTo>
                      <a:cubicBezTo>
                        <a:pt x="212246" y="75417"/>
                        <a:pt x="227053" y="80177"/>
                        <a:pt x="227053" y="80177"/>
                      </a:cubicBezTo>
                      <a:cubicBezTo>
                        <a:pt x="227053" y="80177"/>
                        <a:pt x="218143" y="95013"/>
                        <a:pt x="207615" y="105643"/>
                      </a:cubicBezTo>
                      <a:cubicBezTo>
                        <a:pt x="197077" y="116263"/>
                        <a:pt x="184941" y="122669"/>
                        <a:pt x="184941" y="122669"/>
                      </a:cubicBezTo>
                      <a:cubicBezTo>
                        <a:pt x="184941" y="122669"/>
                        <a:pt x="191319" y="125793"/>
                        <a:pt x="196106" y="129694"/>
                      </a:cubicBezTo>
                      <a:cubicBezTo>
                        <a:pt x="200894" y="133585"/>
                        <a:pt x="204084" y="138262"/>
                        <a:pt x="204084" y="138262"/>
                      </a:cubicBezTo>
                      <a:cubicBezTo>
                        <a:pt x="204084" y="138262"/>
                        <a:pt x="192880" y="143226"/>
                        <a:pt x="180402" y="144150"/>
                      </a:cubicBezTo>
                      <a:cubicBezTo>
                        <a:pt x="167924" y="145084"/>
                        <a:pt x="154169" y="141978"/>
                        <a:pt x="154169" y="141978"/>
                      </a:cubicBezTo>
                      <a:cubicBezTo>
                        <a:pt x="154169" y="141978"/>
                        <a:pt x="172934" y="155769"/>
                        <a:pt x="184303" y="169560"/>
                      </a:cubicBezTo>
                      <a:cubicBezTo>
                        <a:pt x="195672" y="183361"/>
                        <a:pt x="199647" y="197152"/>
                        <a:pt x="199647" y="197152"/>
                      </a:cubicBezTo>
                      <a:cubicBezTo>
                        <a:pt x="199647" y="197152"/>
                        <a:pt x="179080" y="187927"/>
                        <a:pt x="163570" y="186799"/>
                      </a:cubicBezTo>
                      <a:cubicBezTo>
                        <a:pt x="148059" y="185672"/>
                        <a:pt x="137615" y="192641"/>
                        <a:pt x="137615" y="192641"/>
                      </a:cubicBezTo>
                      <a:cubicBezTo>
                        <a:pt x="137615" y="192641"/>
                        <a:pt x="122668" y="170494"/>
                        <a:pt x="93570" y="182187"/>
                      </a:cubicBezTo>
                      <a:cubicBezTo>
                        <a:pt x="82034" y="186818"/>
                        <a:pt x="83689" y="197374"/>
                        <a:pt x="83689" y="197374"/>
                      </a:cubicBezTo>
                      <a:cubicBezTo>
                        <a:pt x="83689" y="197374"/>
                        <a:pt x="62364" y="185450"/>
                        <a:pt x="53084" y="163978"/>
                      </a:cubicBezTo>
                      <a:cubicBezTo>
                        <a:pt x="43803" y="142496"/>
                        <a:pt x="49100" y="111669"/>
                        <a:pt x="49100"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 name="Google Shape;1685;p4"/>
                <p:cNvSpPr/>
                <p:nvPr/>
              </p:nvSpPr>
              <p:spPr>
                <a:xfrm>
                  <a:off x="6766837" y="3266556"/>
                  <a:ext cx="202771" cy="152081"/>
                </a:xfrm>
                <a:custGeom>
                  <a:avLst/>
                  <a:gdLst/>
                  <a:ahLst/>
                  <a:cxnLst/>
                  <a:rect l="l" t="t" r="r" b="b"/>
                  <a:pathLst>
                    <a:path w="202771" h="152081" extrusionOk="0">
                      <a:moveTo>
                        <a:pt x="202772" y="58880"/>
                      </a:moveTo>
                      <a:cubicBezTo>
                        <a:pt x="202772" y="58880"/>
                        <a:pt x="157664" y="74936"/>
                        <a:pt x="133742" y="78180"/>
                      </a:cubicBezTo>
                      <a:cubicBezTo>
                        <a:pt x="120395" y="79983"/>
                        <a:pt x="111281" y="80177"/>
                        <a:pt x="111281" y="80177"/>
                      </a:cubicBezTo>
                      <a:cubicBezTo>
                        <a:pt x="111281" y="80177"/>
                        <a:pt x="116827" y="83366"/>
                        <a:pt x="131672" y="88681"/>
                      </a:cubicBezTo>
                      <a:cubicBezTo>
                        <a:pt x="146517" y="94005"/>
                        <a:pt x="170669" y="101437"/>
                        <a:pt x="170669" y="101437"/>
                      </a:cubicBezTo>
                      <a:cubicBezTo>
                        <a:pt x="170669" y="101437"/>
                        <a:pt x="147644" y="98285"/>
                        <a:pt x="131136" y="93358"/>
                      </a:cubicBezTo>
                      <a:cubicBezTo>
                        <a:pt x="114617" y="88422"/>
                        <a:pt x="104607" y="81693"/>
                        <a:pt x="104607" y="81693"/>
                      </a:cubicBezTo>
                      <a:cubicBezTo>
                        <a:pt x="104607" y="81693"/>
                        <a:pt x="93044" y="84226"/>
                        <a:pt x="81489" y="84863"/>
                      </a:cubicBezTo>
                      <a:cubicBezTo>
                        <a:pt x="69926" y="85501"/>
                        <a:pt x="58372" y="84253"/>
                        <a:pt x="58372" y="84253"/>
                      </a:cubicBezTo>
                      <a:lnTo>
                        <a:pt x="84207" y="103849"/>
                      </a:lnTo>
                      <a:cubicBezTo>
                        <a:pt x="84207" y="103849"/>
                        <a:pt x="90437" y="100781"/>
                        <a:pt x="102906" y="101890"/>
                      </a:cubicBezTo>
                      <a:cubicBezTo>
                        <a:pt x="115367" y="103008"/>
                        <a:pt x="134075" y="108295"/>
                        <a:pt x="134075" y="108295"/>
                      </a:cubicBezTo>
                      <a:cubicBezTo>
                        <a:pt x="134075" y="108295"/>
                        <a:pt x="116642" y="106428"/>
                        <a:pt x="105883" y="106058"/>
                      </a:cubicBezTo>
                      <a:cubicBezTo>
                        <a:pt x="95114" y="105689"/>
                        <a:pt x="91019" y="106826"/>
                        <a:pt x="91019" y="106826"/>
                      </a:cubicBezTo>
                      <a:lnTo>
                        <a:pt x="117797" y="122244"/>
                      </a:lnTo>
                      <a:lnTo>
                        <a:pt x="153810" y="141082"/>
                      </a:lnTo>
                      <a:lnTo>
                        <a:pt x="116790" y="126274"/>
                      </a:lnTo>
                      <a:cubicBezTo>
                        <a:pt x="116790" y="126274"/>
                        <a:pt x="115625" y="129712"/>
                        <a:pt x="119702" y="136164"/>
                      </a:cubicBezTo>
                      <a:cubicBezTo>
                        <a:pt x="123778" y="142616"/>
                        <a:pt x="133095" y="152081"/>
                        <a:pt x="133095" y="152081"/>
                      </a:cubicBezTo>
                      <a:cubicBezTo>
                        <a:pt x="133095" y="152081"/>
                        <a:pt x="121393" y="143411"/>
                        <a:pt x="115727" y="136127"/>
                      </a:cubicBezTo>
                      <a:cubicBezTo>
                        <a:pt x="110061" y="128834"/>
                        <a:pt x="110430" y="122937"/>
                        <a:pt x="110430" y="122937"/>
                      </a:cubicBezTo>
                      <a:lnTo>
                        <a:pt x="89171" y="110430"/>
                      </a:lnTo>
                      <a:lnTo>
                        <a:pt x="76738" y="103701"/>
                      </a:lnTo>
                      <a:cubicBezTo>
                        <a:pt x="76738" y="103701"/>
                        <a:pt x="74890" y="108804"/>
                        <a:pt x="77321" y="118324"/>
                      </a:cubicBezTo>
                      <a:cubicBezTo>
                        <a:pt x="79761" y="127845"/>
                        <a:pt x="86490" y="141775"/>
                        <a:pt x="86490" y="141775"/>
                      </a:cubicBezTo>
                      <a:cubicBezTo>
                        <a:pt x="86490" y="141775"/>
                        <a:pt x="76368" y="129611"/>
                        <a:pt x="72256" y="119092"/>
                      </a:cubicBezTo>
                      <a:cubicBezTo>
                        <a:pt x="68151" y="108573"/>
                        <a:pt x="70055" y="99699"/>
                        <a:pt x="70055" y="99699"/>
                      </a:cubicBezTo>
                      <a:lnTo>
                        <a:pt x="51522" y="84716"/>
                      </a:lnTo>
                      <a:cubicBezTo>
                        <a:pt x="51522" y="84716"/>
                        <a:pt x="44802" y="84910"/>
                        <a:pt x="32453" y="83699"/>
                      </a:cubicBezTo>
                      <a:cubicBezTo>
                        <a:pt x="20104" y="82497"/>
                        <a:pt x="2107" y="79909"/>
                        <a:pt x="2107" y="79909"/>
                      </a:cubicBezTo>
                      <a:lnTo>
                        <a:pt x="0" y="68253"/>
                      </a:lnTo>
                      <a:cubicBezTo>
                        <a:pt x="0" y="68253"/>
                        <a:pt x="16453" y="73725"/>
                        <a:pt x="29403" y="76221"/>
                      </a:cubicBezTo>
                      <a:cubicBezTo>
                        <a:pt x="42353" y="78716"/>
                        <a:pt x="51790" y="78236"/>
                        <a:pt x="51790" y="78236"/>
                      </a:cubicBezTo>
                      <a:lnTo>
                        <a:pt x="57309" y="64075"/>
                      </a:lnTo>
                      <a:cubicBezTo>
                        <a:pt x="57309" y="64075"/>
                        <a:pt x="45024" y="58926"/>
                        <a:pt x="35337" y="49147"/>
                      </a:cubicBezTo>
                      <a:cubicBezTo>
                        <a:pt x="25650" y="39377"/>
                        <a:pt x="16111" y="25161"/>
                        <a:pt x="16111" y="25161"/>
                      </a:cubicBezTo>
                      <a:cubicBezTo>
                        <a:pt x="16111" y="25161"/>
                        <a:pt x="27222" y="38425"/>
                        <a:pt x="37944" y="46864"/>
                      </a:cubicBezTo>
                      <a:cubicBezTo>
                        <a:pt x="48675" y="55303"/>
                        <a:pt x="59342" y="59989"/>
                        <a:pt x="59342" y="59989"/>
                      </a:cubicBezTo>
                      <a:lnTo>
                        <a:pt x="69104" y="38221"/>
                      </a:lnTo>
                      <a:cubicBezTo>
                        <a:pt x="69104" y="38221"/>
                        <a:pt x="63770" y="34099"/>
                        <a:pt x="62429" y="25928"/>
                      </a:cubicBezTo>
                      <a:cubicBezTo>
                        <a:pt x="61089" y="17756"/>
                        <a:pt x="63733" y="5537"/>
                        <a:pt x="63733" y="5537"/>
                      </a:cubicBezTo>
                      <a:cubicBezTo>
                        <a:pt x="63733" y="5537"/>
                        <a:pt x="64371" y="18385"/>
                        <a:pt x="66118" y="25632"/>
                      </a:cubicBezTo>
                      <a:cubicBezTo>
                        <a:pt x="67874" y="32869"/>
                        <a:pt x="70740" y="34515"/>
                        <a:pt x="70740" y="34515"/>
                      </a:cubicBezTo>
                      <a:lnTo>
                        <a:pt x="100975" y="0"/>
                      </a:lnTo>
                      <a:cubicBezTo>
                        <a:pt x="100975" y="0"/>
                        <a:pt x="83329" y="25734"/>
                        <a:pt x="75509" y="39414"/>
                      </a:cubicBezTo>
                      <a:cubicBezTo>
                        <a:pt x="69602" y="49729"/>
                        <a:pt x="68299" y="53935"/>
                        <a:pt x="68299" y="53935"/>
                      </a:cubicBezTo>
                      <a:cubicBezTo>
                        <a:pt x="68299" y="53935"/>
                        <a:pt x="74206" y="54295"/>
                        <a:pt x="82349" y="52678"/>
                      </a:cubicBezTo>
                      <a:cubicBezTo>
                        <a:pt x="90483" y="51070"/>
                        <a:pt x="99588" y="47428"/>
                        <a:pt x="99588" y="47428"/>
                      </a:cubicBezTo>
                      <a:cubicBezTo>
                        <a:pt x="99588" y="47428"/>
                        <a:pt x="91380" y="53455"/>
                        <a:pt x="83375" y="56366"/>
                      </a:cubicBezTo>
                      <a:cubicBezTo>
                        <a:pt x="75361" y="59278"/>
                        <a:pt x="67559" y="59084"/>
                        <a:pt x="67559" y="59084"/>
                      </a:cubicBezTo>
                      <a:lnTo>
                        <a:pt x="59222" y="78338"/>
                      </a:lnTo>
                      <a:cubicBezTo>
                        <a:pt x="59222" y="78338"/>
                        <a:pt x="71405" y="78448"/>
                        <a:pt x="81462" y="78180"/>
                      </a:cubicBezTo>
                      <a:cubicBezTo>
                        <a:pt x="91528" y="77922"/>
                        <a:pt x="101594" y="75833"/>
                        <a:pt x="101594" y="75833"/>
                      </a:cubicBezTo>
                      <a:cubicBezTo>
                        <a:pt x="101594" y="75833"/>
                        <a:pt x="105679" y="66552"/>
                        <a:pt x="113841" y="57854"/>
                      </a:cubicBezTo>
                      <a:cubicBezTo>
                        <a:pt x="121994" y="49156"/>
                        <a:pt x="134223" y="41059"/>
                        <a:pt x="134223" y="41059"/>
                      </a:cubicBezTo>
                      <a:cubicBezTo>
                        <a:pt x="134223" y="41059"/>
                        <a:pt x="124794" y="50543"/>
                        <a:pt x="118454" y="58917"/>
                      </a:cubicBezTo>
                      <a:cubicBezTo>
                        <a:pt x="112112" y="67301"/>
                        <a:pt x="108850" y="74585"/>
                        <a:pt x="108850" y="74585"/>
                      </a:cubicBezTo>
                      <a:cubicBezTo>
                        <a:pt x="108850" y="74585"/>
                        <a:pt x="115542" y="75722"/>
                        <a:pt x="133668" y="72893"/>
                      </a:cubicBezTo>
                      <a:cubicBezTo>
                        <a:pt x="157266" y="69214"/>
                        <a:pt x="202772" y="58880"/>
                        <a:pt x="202772"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86" name="Google Shape;1686;p4"/>
              <p:cNvGrpSpPr/>
              <p:nvPr/>
            </p:nvGrpSpPr>
            <p:grpSpPr>
              <a:xfrm>
                <a:off x="7770389" y="3198248"/>
                <a:ext cx="257991" cy="271777"/>
                <a:chOff x="7770389" y="3198248"/>
                <a:chExt cx="257991" cy="271777"/>
              </a:xfrm>
            </p:grpSpPr>
            <p:sp>
              <p:nvSpPr>
                <p:cNvPr id="1687" name="Google Shape;1687;p4"/>
                <p:cNvSpPr/>
                <p:nvPr/>
              </p:nvSpPr>
              <p:spPr>
                <a:xfrm>
                  <a:off x="7770389" y="3198248"/>
                  <a:ext cx="257991" cy="271777"/>
                </a:xfrm>
                <a:custGeom>
                  <a:avLst/>
                  <a:gdLst/>
                  <a:ahLst/>
                  <a:cxnLst/>
                  <a:rect l="l" t="t" r="r" b="b"/>
                  <a:pathLst>
                    <a:path w="257991" h="271777" extrusionOk="0">
                      <a:moveTo>
                        <a:pt x="170845" y="180467"/>
                      </a:moveTo>
                      <a:cubicBezTo>
                        <a:pt x="170845" y="180467"/>
                        <a:pt x="167794" y="220306"/>
                        <a:pt x="143263" y="243008"/>
                      </a:cubicBezTo>
                      <a:cubicBezTo>
                        <a:pt x="104644" y="278743"/>
                        <a:pt x="79594" y="271089"/>
                        <a:pt x="79594" y="271089"/>
                      </a:cubicBezTo>
                      <a:cubicBezTo>
                        <a:pt x="79594" y="271089"/>
                        <a:pt x="107186" y="245494"/>
                        <a:pt x="87183" y="230363"/>
                      </a:cubicBezTo>
                      <a:cubicBezTo>
                        <a:pt x="76794" y="222506"/>
                        <a:pt x="52909" y="225455"/>
                        <a:pt x="52909" y="225455"/>
                      </a:cubicBezTo>
                      <a:cubicBezTo>
                        <a:pt x="52909" y="225455"/>
                        <a:pt x="46512" y="210832"/>
                        <a:pt x="33285" y="204759"/>
                      </a:cubicBezTo>
                      <a:cubicBezTo>
                        <a:pt x="20058" y="198677"/>
                        <a:pt x="0" y="201145"/>
                        <a:pt x="0" y="201145"/>
                      </a:cubicBezTo>
                      <a:cubicBezTo>
                        <a:pt x="0" y="201145"/>
                        <a:pt x="10103" y="185523"/>
                        <a:pt x="25419" y="173674"/>
                      </a:cubicBezTo>
                      <a:cubicBezTo>
                        <a:pt x="40744" y="161833"/>
                        <a:pt x="61284" y="153763"/>
                        <a:pt x="61284" y="153763"/>
                      </a:cubicBezTo>
                      <a:cubicBezTo>
                        <a:pt x="61284" y="153763"/>
                        <a:pt x="51726" y="149798"/>
                        <a:pt x="43601" y="144982"/>
                      </a:cubicBezTo>
                      <a:cubicBezTo>
                        <a:pt x="35485" y="140175"/>
                        <a:pt x="28802" y="134519"/>
                        <a:pt x="28802" y="134519"/>
                      </a:cubicBezTo>
                      <a:cubicBezTo>
                        <a:pt x="28802" y="134519"/>
                        <a:pt x="35901" y="127789"/>
                        <a:pt x="43508" y="123491"/>
                      </a:cubicBezTo>
                      <a:cubicBezTo>
                        <a:pt x="51116" y="119202"/>
                        <a:pt x="59222" y="117344"/>
                        <a:pt x="59222" y="117344"/>
                      </a:cubicBezTo>
                      <a:cubicBezTo>
                        <a:pt x="59222" y="117344"/>
                        <a:pt x="47982" y="98756"/>
                        <a:pt x="41170" y="81711"/>
                      </a:cubicBezTo>
                      <a:cubicBezTo>
                        <a:pt x="34357" y="64676"/>
                        <a:pt x="31964" y="49184"/>
                        <a:pt x="31964" y="49184"/>
                      </a:cubicBezTo>
                      <a:cubicBezTo>
                        <a:pt x="31964" y="49184"/>
                        <a:pt x="55414" y="47557"/>
                        <a:pt x="74520" y="49896"/>
                      </a:cubicBezTo>
                      <a:cubicBezTo>
                        <a:pt x="93626" y="52243"/>
                        <a:pt x="108397" y="58566"/>
                        <a:pt x="108397" y="58566"/>
                      </a:cubicBezTo>
                      <a:cubicBezTo>
                        <a:pt x="108397" y="58566"/>
                        <a:pt x="108702" y="51227"/>
                        <a:pt x="110865" y="44756"/>
                      </a:cubicBezTo>
                      <a:cubicBezTo>
                        <a:pt x="113028" y="38295"/>
                        <a:pt x="117048" y="32694"/>
                        <a:pt x="117048" y="32694"/>
                      </a:cubicBezTo>
                      <a:cubicBezTo>
                        <a:pt x="117048" y="32694"/>
                        <a:pt x="129490" y="39109"/>
                        <a:pt x="137643" y="49110"/>
                      </a:cubicBezTo>
                      <a:cubicBezTo>
                        <a:pt x="145786" y="59111"/>
                        <a:pt x="149641" y="72680"/>
                        <a:pt x="149641" y="72680"/>
                      </a:cubicBezTo>
                      <a:cubicBezTo>
                        <a:pt x="149641" y="72680"/>
                        <a:pt x="156268" y="48250"/>
                        <a:pt x="167046" y="30078"/>
                      </a:cubicBezTo>
                      <a:cubicBezTo>
                        <a:pt x="177815" y="11905"/>
                        <a:pt x="192733" y="0"/>
                        <a:pt x="192733" y="0"/>
                      </a:cubicBezTo>
                      <a:cubicBezTo>
                        <a:pt x="192733" y="0"/>
                        <a:pt x="192789" y="23145"/>
                        <a:pt x="200082" y="36982"/>
                      </a:cubicBezTo>
                      <a:cubicBezTo>
                        <a:pt x="207375" y="50820"/>
                        <a:pt x="221896" y="55358"/>
                        <a:pt x="221896" y="55358"/>
                      </a:cubicBezTo>
                      <a:cubicBezTo>
                        <a:pt x="221896" y="55358"/>
                        <a:pt x="202744" y="81721"/>
                        <a:pt x="233579" y="99144"/>
                      </a:cubicBezTo>
                      <a:cubicBezTo>
                        <a:pt x="245808" y="106049"/>
                        <a:pt x="257992" y="98118"/>
                        <a:pt x="257992" y="98118"/>
                      </a:cubicBezTo>
                      <a:cubicBezTo>
                        <a:pt x="257992" y="98118"/>
                        <a:pt x="255126" y="123556"/>
                        <a:pt x="233635" y="144714"/>
                      </a:cubicBezTo>
                      <a:cubicBezTo>
                        <a:pt x="212135" y="165872"/>
                        <a:pt x="170845" y="180467"/>
                        <a:pt x="170845"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8" name="Google Shape;1688;p4"/>
                <p:cNvSpPr/>
                <p:nvPr/>
              </p:nvSpPr>
              <p:spPr>
                <a:xfrm>
                  <a:off x="7806336" y="3252164"/>
                  <a:ext cx="184349" cy="188426"/>
                </a:xfrm>
                <a:custGeom>
                  <a:avLst/>
                  <a:gdLst/>
                  <a:ahLst/>
                  <a:cxnLst/>
                  <a:rect l="l" t="t" r="r" b="b"/>
                  <a:pathLst>
                    <a:path w="184349" h="188426" extrusionOk="0">
                      <a:moveTo>
                        <a:pt x="16139" y="9391"/>
                      </a:moveTo>
                      <a:cubicBezTo>
                        <a:pt x="16139" y="9391"/>
                        <a:pt x="61376" y="37676"/>
                        <a:pt x="78809" y="55941"/>
                      </a:cubicBezTo>
                      <a:cubicBezTo>
                        <a:pt x="88542" y="66136"/>
                        <a:pt x="93885" y="73735"/>
                        <a:pt x="93885" y="73735"/>
                      </a:cubicBezTo>
                      <a:cubicBezTo>
                        <a:pt x="93885" y="73735"/>
                        <a:pt x="94745" y="67061"/>
                        <a:pt x="93035" y="51190"/>
                      </a:cubicBezTo>
                      <a:cubicBezTo>
                        <a:pt x="91325" y="35319"/>
                        <a:pt x="87036" y="10260"/>
                        <a:pt x="87036" y="10260"/>
                      </a:cubicBezTo>
                      <a:cubicBezTo>
                        <a:pt x="87036" y="10260"/>
                        <a:pt x="96020" y="31705"/>
                        <a:pt x="99144" y="48759"/>
                      </a:cubicBezTo>
                      <a:cubicBezTo>
                        <a:pt x="102259" y="65804"/>
                        <a:pt x="99514" y="78448"/>
                        <a:pt x="99514" y="78448"/>
                      </a:cubicBezTo>
                      <a:cubicBezTo>
                        <a:pt x="99514" y="78448"/>
                        <a:pt x="109136" y="86675"/>
                        <a:pt x="116411" y="96076"/>
                      </a:cubicBezTo>
                      <a:cubicBezTo>
                        <a:pt x="123685" y="105476"/>
                        <a:pt x="128612" y="116032"/>
                        <a:pt x="128612" y="116032"/>
                      </a:cubicBezTo>
                      <a:lnTo>
                        <a:pt x="138475" y="82017"/>
                      </a:lnTo>
                      <a:cubicBezTo>
                        <a:pt x="138475" y="82017"/>
                        <a:pt x="131172" y="78643"/>
                        <a:pt x="125571" y="67394"/>
                      </a:cubicBezTo>
                      <a:cubicBezTo>
                        <a:pt x="119970" y="56144"/>
                        <a:pt x="116060" y="37020"/>
                        <a:pt x="116060" y="37020"/>
                      </a:cubicBezTo>
                      <a:cubicBezTo>
                        <a:pt x="116060" y="37020"/>
                        <a:pt x="123510" y="52946"/>
                        <a:pt x="129084" y="62291"/>
                      </a:cubicBezTo>
                      <a:cubicBezTo>
                        <a:pt x="134657" y="71636"/>
                        <a:pt x="138364" y="74409"/>
                        <a:pt x="138364" y="74409"/>
                      </a:cubicBezTo>
                      <a:lnTo>
                        <a:pt x="142524" y="42168"/>
                      </a:lnTo>
                      <a:lnTo>
                        <a:pt x="145758" y="0"/>
                      </a:lnTo>
                      <a:lnTo>
                        <a:pt x="148098" y="40532"/>
                      </a:lnTo>
                      <a:cubicBezTo>
                        <a:pt x="148098" y="40532"/>
                        <a:pt x="153024" y="39386"/>
                        <a:pt x="158755" y="31945"/>
                      </a:cubicBezTo>
                      <a:cubicBezTo>
                        <a:pt x="164486" y="24495"/>
                        <a:pt x="171040" y="10750"/>
                        <a:pt x="171040" y="10750"/>
                      </a:cubicBezTo>
                      <a:cubicBezTo>
                        <a:pt x="171040" y="10750"/>
                        <a:pt x="166815" y="26029"/>
                        <a:pt x="160936" y="35337"/>
                      </a:cubicBezTo>
                      <a:cubicBezTo>
                        <a:pt x="155058" y="44646"/>
                        <a:pt x="147515" y="47982"/>
                        <a:pt x="147515" y="47982"/>
                      </a:cubicBezTo>
                      <a:lnTo>
                        <a:pt x="143873" y="73735"/>
                      </a:lnTo>
                      <a:lnTo>
                        <a:pt x="142477" y="88441"/>
                      </a:lnTo>
                      <a:cubicBezTo>
                        <a:pt x="142477" y="88441"/>
                        <a:pt x="149872" y="86851"/>
                        <a:pt x="160336" y="78892"/>
                      </a:cubicBezTo>
                      <a:cubicBezTo>
                        <a:pt x="170808" y="70934"/>
                        <a:pt x="184350" y="56607"/>
                        <a:pt x="184350" y="56607"/>
                      </a:cubicBezTo>
                      <a:cubicBezTo>
                        <a:pt x="184350" y="56607"/>
                        <a:pt x="174894" y="72718"/>
                        <a:pt x="164125" y="82710"/>
                      </a:cubicBezTo>
                      <a:cubicBezTo>
                        <a:pt x="153348" y="92702"/>
                        <a:pt x="141257" y="96584"/>
                        <a:pt x="141257" y="96584"/>
                      </a:cubicBezTo>
                      <a:lnTo>
                        <a:pt x="133021" y="121550"/>
                      </a:lnTo>
                      <a:cubicBezTo>
                        <a:pt x="133021" y="121550"/>
                        <a:pt x="137023" y="127124"/>
                        <a:pt x="142450" y="138336"/>
                      </a:cubicBezTo>
                      <a:cubicBezTo>
                        <a:pt x="147875" y="149549"/>
                        <a:pt x="154734" y="166399"/>
                        <a:pt x="154734" y="166399"/>
                      </a:cubicBezTo>
                      <a:lnTo>
                        <a:pt x="141433" y="175393"/>
                      </a:lnTo>
                      <a:cubicBezTo>
                        <a:pt x="141433" y="175393"/>
                        <a:pt x="139011" y="158071"/>
                        <a:pt x="134851" y="145555"/>
                      </a:cubicBezTo>
                      <a:cubicBezTo>
                        <a:pt x="130701" y="133040"/>
                        <a:pt x="124813" y="125331"/>
                        <a:pt x="124813" y="125331"/>
                      </a:cubicBezTo>
                      <a:lnTo>
                        <a:pt x="104127" y="129426"/>
                      </a:lnTo>
                      <a:cubicBezTo>
                        <a:pt x="104127" y="129426"/>
                        <a:pt x="104607" y="143023"/>
                        <a:pt x="97888" y="157285"/>
                      </a:cubicBezTo>
                      <a:cubicBezTo>
                        <a:pt x="91158" y="171539"/>
                        <a:pt x="78837" y="188426"/>
                        <a:pt x="78837" y="188426"/>
                      </a:cubicBezTo>
                      <a:cubicBezTo>
                        <a:pt x="78837" y="188426"/>
                        <a:pt x="89097" y="170799"/>
                        <a:pt x="93580" y="156481"/>
                      </a:cubicBezTo>
                      <a:cubicBezTo>
                        <a:pt x="98063" y="142172"/>
                        <a:pt x="97897" y="130230"/>
                        <a:pt x="97897" y="130230"/>
                      </a:cubicBezTo>
                      <a:lnTo>
                        <a:pt x="65378" y="135434"/>
                      </a:lnTo>
                      <a:cubicBezTo>
                        <a:pt x="65378" y="135434"/>
                        <a:pt x="63234" y="142505"/>
                        <a:pt x="53833" y="148698"/>
                      </a:cubicBezTo>
                      <a:cubicBezTo>
                        <a:pt x="44424" y="154891"/>
                        <a:pt x="27758" y="160215"/>
                        <a:pt x="27758" y="160215"/>
                      </a:cubicBezTo>
                      <a:cubicBezTo>
                        <a:pt x="27758" y="160215"/>
                        <a:pt x="43370" y="151721"/>
                        <a:pt x="51393" y="145759"/>
                      </a:cubicBezTo>
                      <a:cubicBezTo>
                        <a:pt x="59416" y="139788"/>
                        <a:pt x="59842" y="136349"/>
                        <a:pt x="59842" y="136349"/>
                      </a:cubicBezTo>
                      <a:lnTo>
                        <a:pt x="0" y="132088"/>
                      </a:lnTo>
                      <a:cubicBezTo>
                        <a:pt x="0" y="132088"/>
                        <a:pt x="41882" y="131117"/>
                        <a:pt x="63262" y="129269"/>
                      </a:cubicBezTo>
                      <a:cubicBezTo>
                        <a:pt x="79401" y="127882"/>
                        <a:pt x="85353" y="126394"/>
                        <a:pt x="85353" y="126394"/>
                      </a:cubicBezTo>
                      <a:cubicBezTo>
                        <a:pt x="85353" y="126394"/>
                        <a:pt x="82488" y="121162"/>
                        <a:pt x="75925" y="115265"/>
                      </a:cubicBezTo>
                      <a:cubicBezTo>
                        <a:pt x="69362" y="109368"/>
                        <a:pt x="59730" y="103905"/>
                        <a:pt x="59730" y="103905"/>
                      </a:cubicBezTo>
                      <a:cubicBezTo>
                        <a:pt x="59730" y="103905"/>
                        <a:pt x="71821" y="107131"/>
                        <a:pt x="79928" y="112122"/>
                      </a:cubicBezTo>
                      <a:cubicBezTo>
                        <a:pt x="88043" y="117104"/>
                        <a:pt x="92175" y="123833"/>
                        <a:pt x="92175" y="123833"/>
                      </a:cubicBezTo>
                      <a:lnTo>
                        <a:pt x="120774" y="118981"/>
                      </a:lnTo>
                      <a:cubicBezTo>
                        <a:pt x="120774" y="118981"/>
                        <a:pt x="114081" y="108591"/>
                        <a:pt x="108120" y="100226"/>
                      </a:cubicBezTo>
                      <a:cubicBezTo>
                        <a:pt x="102158" y="91870"/>
                        <a:pt x="93912" y="84632"/>
                        <a:pt x="93912" y="84632"/>
                      </a:cubicBezTo>
                      <a:cubicBezTo>
                        <a:pt x="93912" y="84632"/>
                        <a:pt x="80085" y="86906"/>
                        <a:pt x="64704" y="85381"/>
                      </a:cubicBezTo>
                      <a:cubicBezTo>
                        <a:pt x="49323" y="83856"/>
                        <a:pt x="32398" y="78513"/>
                        <a:pt x="32398" y="78513"/>
                      </a:cubicBezTo>
                      <a:cubicBezTo>
                        <a:pt x="32398" y="78513"/>
                        <a:pt x="49470" y="80621"/>
                        <a:pt x="63447" y="80815"/>
                      </a:cubicBezTo>
                      <a:cubicBezTo>
                        <a:pt x="77422" y="81000"/>
                        <a:pt x="88302" y="79253"/>
                        <a:pt x="88302" y="79253"/>
                      </a:cubicBezTo>
                      <a:cubicBezTo>
                        <a:pt x="88302" y="79253"/>
                        <a:pt x="85963" y="72875"/>
                        <a:pt x="72292" y="59269"/>
                      </a:cubicBezTo>
                      <a:cubicBezTo>
                        <a:pt x="54490" y="41558"/>
                        <a:pt x="16139" y="9391"/>
                        <a:pt x="16139"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89" name="Google Shape;1689;p4"/>
              <p:cNvGrpSpPr/>
              <p:nvPr/>
            </p:nvGrpSpPr>
            <p:grpSpPr>
              <a:xfrm>
                <a:off x="4380135" y="3452440"/>
                <a:ext cx="139993" cy="171140"/>
                <a:chOff x="4380135" y="3452440"/>
                <a:chExt cx="139993" cy="171140"/>
              </a:xfrm>
            </p:grpSpPr>
            <p:sp>
              <p:nvSpPr>
                <p:cNvPr id="1690" name="Google Shape;1690;p4"/>
                <p:cNvSpPr/>
                <p:nvPr/>
              </p:nvSpPr>
              <p:spPr>
                <a:xfrm>
                  <a:off x="4380135" y="3452440"/>
                  <a:ext cx="139993" cy="171140"/>
                </a:xfrm>
                <a:custGeom>
                  <a:avLst/>
                  <a:gdLst/>
                  <a:ahLst/>
                  <a:cxnLst/>
                  <a:rect l="l" t="t" r="r" b="b"/>
                  <a:pathLst>
                    <a:path w="139993" h="171140" extrusionOk="0">
                      <a:moveTo>
                        <a:pt x="95428" y="108147"/>
                      </a:moveTo>
                      <a:cubicBezTo>
                        <a:pt x="95428" y="108147"/>
                        <a:pt x="116586" y="101908"/>
                        <a:pt x="127457" y="84235"/>
                      </a:cubicBezTo>
                      <a:cubicBezTo>
                        <a:pt x="144585" y="56394"/>
                        <a:pt x="139186" y="41706"/>
                        <a:pt x="139186" y="41706"/>
                      </a:cubicBezTo>
                      <a:cubicBezTo>
                        <a:pt x="139186" y="41706"/>
                        <a:pt x="126921" y="61598"/>
                        <a:pt x="117788" y="50848"/>
                      </a:cubicBezTo>
                      <a:cubicBezTo>
                        <a:pt x="113046" y="45265"/>
                        <a:pt x="113388" y="30142"/>
                        <a:pt x="113388" y="30142"/>
                      </a:cubicBezTo>
                      <a:cubicBezTo>
                        <a:pt x="113388" y="30142"/>
                        <a:pt x="105236" y="27767"/>
                        <a:pt x="101298" y="20234"/>
                      </a:cubicBezTo>
                      <a:cubicBezTo>
                        <a:pt x="97360" y="12700"/>
                        <a:pt x="97638" y="0"/>
                        <a:pt x="97638" y="0"/>
                      </a:cubicBezTo>
                      <a:cubicBezTo>
                        <a:pt x="97638" y="0"/>
                        <a:pt x="89799" y="7958"/>
                        <a:pt x="84263" y="18745"/>
                      </a:cubicBezTo>
                      <a:cubicBezTo>
                        <a:pt x="78716" y="29532"/>
                        <a:pt x="75463" y="43148"/>
                        <a:pt x="75463" y="43148"/>
                      </a:cubicBezTo>
                      <a:cubicBezTo>
                        <a:pt x="75463" y="43148"/>
                        <a:pt x="72847" y="37648"/>
                        <a:pt x="69852" y="33147"/>
                      </a:cubicBezTo>
                      <a:cubicBezTo>
                        <a:pt x="66848" y="28636"/>
                        <a:pt x="63483" y="25114"/>
                        <a:pt x="63483" y="25114"/>
                      </a:cubicBezTo>
                      <a:cubicBezTo>
                        <a:pt x="63483" y="25114"/>
                        <a:pt x="60248" y="30244"/>
                        <a:pt x="58344" y="35430"/>
                      </a:cubicBezTo>
                      <a:cubicBezTo>
                        <a:pt x="56440" y="40606"/>
                        <a:pt x="55867" y="45838"/>
                        <a:pt x="55867" y="45838"/>
                      </a:cubicBezTo>
                      <a:cubicBezTo>
                        <a:pt x="55867" y="45838"/>
                        <a:pt x="45339" y="40902"/>
                        <a:pt x="35864" y="38535"/>
                      </a:cubicBezTo>
                      <a:cubicBezTo>
                        <a:pt x="26399" y="36169"/>
                        <a:pt x="17987" y="36373"/>
                        <a:pt x="17987" y="36373"/>
                      </a:cubicBezTo>
                      <a:cubicBezTo>
                        <a:pt x="17987" y="36373"/>
                        <a:pt x="18330" y="51088"/>
                        <a:pt x="20576" y="62670"/>
                      </a:cubicBezTo>
                      <a:cubicBezTo>
                        <a:pt x="22813" y="74261"/>
                        <a:pt x="26963" y="82728"/>
                        <a:pt x="26963" y="82728"/>
                      </a:cubicBezTo>
                      <a:cubicBezTo>
                        <a:pt x="26963" y="82728"/>
                        <a:pt x="23053" y="83708"/>
                        <a:pt x="19707" y="85760"/>
                      </a:cubicBezTo>
                      <a:cubicBezTo>
                        <a:pt x="16351" y="87803"/>
                        <a:pt x="13569" y="90908"/>
                        <a:pt x="13569" y="90908"/>
                      </a:cubicBezTo>
                      <a:cubicBezTo>
                        <a:pt x="13569" y="90908"/>
                        <a:pt x="17646" y="97924"/>
                        <a:pt x="23423" y="101880"/>
                      </a:cubicBezTo>
                      <a:cubicBezTo>
                        <a:pt x="29190" y="105846"/>
                        <a:pt x="36659" y="106751"/>
                        <a:pt x="36659" y="106751"/>
                      </a:cubicBezTo>
                      <a:cubicBezTo>
                        <a:pt x="36659" y="106751"/>
                        <a:pt x="23922" y="113527"/>
                        <a:pt x="14762" y="122179"/>
                      </a:cubicBezTo>
                      <a:cubicBezTo>
                        <a:pt x="5592" y="130840"/>
                        <a:pt x="0" y="141386"/>
                        <a:pt x="0" y="141386"/>
                      </a:cubicBezTo>
                      <a:cubicBezTo>
                        <a:pt x="0" y="141386"/>
                        <a:pt x="12377" y="138900"/>
                        <a:pt x="20160" y="141904"/>
                      </a:cubicBezTo>
                      <a:cubicBezTo>
                        <a:pt x="27943" y="144917"/>
                        <a:pt x="31122" y="153421"/>
                        <a:pt x="31122" y="153421"/>
                      </a:cubicBezTo>
                      <a:cubicBezTo>
                        <a:pt x="31122" y="153421"/>
                        <a:pt x="44239" y="138678"/>
                        <a:pt x="55164" y="155899"/>
                      </a:cubicBezTo>
                      <a:cubicBezTo>
                        <a:pt x="59490" y="162720"/>
                        <a:pt x="55876" y="171141"/>
                        <a:pt x="55876" y="171141"/>
                      </a:cubicBezTo>
                      <a:cubicBezTo>
                        <a:pt x="55876" y="171141"/>
                        <a:pt x="69344" y="166593"/>
                        <a:pt x="79548" y="150963"/>
                      </a:cubicBezTo>
                      <a:cubicBezTo>
                        <a:pt x="89753" y="135332"/>
                        <a:pt x="95428" y="108147"/>
                        <a:pt x="95428" y="1081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1" name="Google Shape;1691;p4"/>
                <p:cNvSpPr/>
                <p:nvPr/>
              </p:nvSpPr>
              <p:spPr>
                <a:xfrm>
                  <a:off x="4406719" y="3476371"/>
                  <a:ext cx="99042" cy="122493"/>
                </a:xfrm>
                <a:custGeom>
                  <a:avLst/>
                  <a:gdLst/>
                  <a:ahLst/>
                  <a:cxnLst/>
                  <a:rect l="l" t="t" r="r" b="b"/>
                  <a:pathLst>
                    <a:path w="99042" h="122493" extrusionOk="0">
                      <a:moveTo>
                        <a:pt x="0" y="23376"/>
                      </a:moveTo>
                      <a:cubicBezTo>
                        <a:pt x="0" y="23376"/>
                        <a:pt x="17479" y="48334"/>
                        <a:pt x="28155" y="57143"/>
                      </a:cubicBezTo>
                      <a:cubicBezTo>
                        <a:pt x="34108" y="62069"/>
                        <a:pt x="38452" y="64546"/>
                        <a:pt x="38452" y="64546"/>
                      </a:cubicBezTo>
                      <a:cubicBezTo>
                        <a:pt x="38452" y="64546"/>
                        <a:pt x="34931" y="65813"/>
                        <a:pt x="26353" y="66478"/>
                      </a:cubicBezTo>
                      <a:cubicBezTo>
                        <a:pt x="17766" y="67153"/>
                        <a:pt x="4141" y="67218"/>
                        <a:pt x="4141" y="67218"/>
                      </a:cubicBezTo>
                      <a:cubicBezTo>
                        <a:pt x="4141" y="67218"/>
                        <a:pt x="16084" y="70453"/>
                        <a:pt x="25364" y="70527"/>
                      </a:cubicBezTo>
                      <a:cubicBezTo>
                        <a:pt x="34644" y="70610"/>
                        <a:pt x="41272" y="67532"/>
                        <a:pt x="41272" y="67532"/>
                      </a:cubicBezTo>
                      <a:cubicBezTo>
                        <a:pt x="41272" y="67532"/>
                        <a:pt x="46171" y="72597"/>
                        <a:pt x="51578" y="76073"/>
                      </a:cubicBezTo>
                      <a:cubicBezTo>
                        <a:pt x="56985" y="79558"/>
                        <a:pt x="62892" y="81462"/>
                        <a:pt x="62892" y="81462"/>
                      </a:cubicBezTo>
                      <a:lnTo>
                        <a:pt x="45200" y="91288"/>
                      </a:lnTo>
                      <a:cubicBezTo>
                        <a:pt x="45200" y="91288"/>
                        <a:pt x="43010" y="87128"/>
                        <a:pt x="36705" y="84882"/>
                      </a:cubicBezTo>
                      <a:cubicBezTo>
                        <a:pt x="30392" y="82636"/>
                        <a:pt x="19957" y="82303"/>
                        <a:pt x="19957" y="82303"/>
                      </a:cubicBezTo>
                      <a:cubicBezTo>
                        <a:pt x="19957" y="82303"/>
                        <a:pt x="28867" y="85178"/>
                        <a:pt x="34154" y="87618"/>
                      </a:cubicBezTo>
                      <a:cubicBezTo>
                        <a:pt x="39441" y="90049"/>
                        <a:pt x="41124" y="92046"/>
                        <a:pt x="41124" y="92046"/>
                      </a:cubicBezTo>
                      <a:lnTo>
                        <a:pt x="24088" y="98137"/>
                      </a:lnTo>
                      <a:lnTo>
                        <a:pt x="1692" y="104746"/>
                      </a:lnTo>
                      <a:lnTo>
                        <a:pt x="23497" y="101779"/>
                      </a:lnTo>
                      <a:cubicBezTo>
                        <a:pt x="23497" y="101779"/>
                        <a:pt x="23145" y="104949"/>
                        <a:pt x="19457" y="109312"/>
                      </a:cubicBezTo>
                      <a:cubicBezTo>
                        <a:pt x="15769" y="113684"/>
                        <a:pt x="8754" y="119239"/>
                        <a:pt x="8754" y="119239"/>
                      </a:cubicBezTo>
                      <a:cubicBezTo>
                        <a:pt x="8754" y="119239"/>
                        <a:pt x="16703" y="114951"/>
                        <a:pt x="21380" y="110292"/>
                      </a:cubicBezTo>
                      <a:cubicBezTo>
                        <a:pt x="26057" y="105633"/>
                        <a:pt x="27462" y="100596"/>
                        <a:pt x="27462" y="100596"/>
                      </a:cubicBezTo>
                      <a:lnTo>
                        <a:pt x="41050" y="95539"/>
                      </a:lnTo>
                      <a:lnTo>
                        <a:pt x="48842" y="93071"/>
                      </a:lnTo>
                      <a:cubicBezTo>
                        <a:pt x="48842" y="93071"/>
                        <a:pt x="48371" y="97823"/>
                        <a:pt x="44655" y="105180"/>
                      </a:cubicBezTo>
                      <a:cubicBezTo>
                        <a:pt x="40939" y="112538"/>
                        <a:pt x="33979" y="122493"/>
                        <a:pt x="33979" y="122493"/>
                      </a:cubicBezTo>
                      <a:cubicBezTo>
                        <a:pt x="33979" y="122493"/>
                        <a:pt x="42104" y="114877"/>
                        <a:pt x="46901" y="107112"/>
                      </a:cubicBezTo>
                      <a:cubicBezTo>
                        <a:pt x="51689" y="99339"/>
                        <a:pt x="53131" y="91426"/>
                        <a:pt x="53131" y="91426"/>
                      </a:cubicBezTo>
                      <a:lnTo>
                        <a:pt x="66072" y="83597"/>
                      </a:lnTo>
                      <a:cubicBezTo>
                        <a:pt x="66072" y="83597"/>
                        <a:pt x="69261" y="85464"/>
                        <a:pt x="75537" y="87609"/>
                      </a:cubicBezTo>
                      <a:cubicBezTo>
                        <a:pt x="81822" y="89753"/>
                        <a:pt x="91186" y="92166"/>
                        <a:pt x="91186" y="92166"/>
                      </a:cubicBezTo>
                      <a:lnTo>
                        <a:pt x="95318" y="82941"/>
                      </a:lnTo>
                      <a:cubicBezTo>
                        <a:pt x="95318" y="82941"/>
                        <a:pt x="85917" y="83329"/>
                        <a:pt x="79003" y="82118"/>
                      </a:cubicBezTo>
                      <a:cubicBezTo>
                        <a:pt x="72098" y="80907"/>
                        <a:pt x="67671" y="78097"/>
                        <a:pt x="67671" y="78097"/>
                      </a:cubicBezTo>
                      <a:lnTo>
                        <a:pt x="68789" y="64824"/>
                      </a:lnTo>
                      <a:cubicBezTo>
                        <a:pt x="68789" y="64824"/>
                        <a:pt x="76092" y="63641"/>
                        <a:pt x="83366" y="57919"/>
                      </a:cubicBezTo>
                      <a:cubicBezTo>
                        <a:pt x="90650" y="52197"/>
                        <a:pt x="99043" y="42723"/>
                        <a:pt x="99043" y="42723"/>
                      </a:cubicBezTo>
                      <a:cubicBezTo>
                        <a:pt x="99043" y="42723"/>
                        <a:pt x="90141" y="51005"/>
                        <a:pt x="82719" y="55340"/>
                      </a:cubicBezTo>
                      <a:cubicBezTo>
                        <a:pt x="75287" y="59675"/>
                        <a:pt x="68891" y="60877"/>
                        <a:pt x="68891" y="60877"/>
                      </a:cubicBezTo>
                      <a:lnTo>
                        <a:pt x="69991" y="40153"/>
                      </a:lnTo>
                      <a:cubicBezTo>
                        <a:pt x="69991" y="40153"/>
                        <a:pt x="73670" y="38055"/>
                        <a:pt x="76498" y="31557"/>
                      </a:cubicBezTo>
                      <a:cubicBezTo>
                        <a:pt x="79318" y="25049"/>
                        <a:pt x="81305" y="14133"/>
                        <a:pt x="81305" y="14133"/>
                      </a:cubicBezTo>
                      <a:cubicBezTo>
                        <a:pt x="81305" y="14133"/>
                        <a:pt x="77570" y="24735"/>
                        <a:pt x="74788" y="30364"/>
                      </a:cubicBezTo>
                      <a:cubicBezTo>
                        <a:pt x="72015" y="35984"/>
                        <a:pt x="70194" y="36622"/>
                        <a:pt x="70194" y="36622"/>
                      </a:cubicBezTo>
                      <a:lnTo>
                        <a:pt x="64815" y="0"/>
                      </a:lnTo>
                      <a:cubicBezTo>
                        <a:pt x="64815" y="0"/>
                        <a:pt x="66460" y="26066"/>
                        <a:pt x="66589" y="39515"/>
                      </a:cubicBezTo>
                      <a:cubicBezTo>
                        <a:pt x="66682" y="49674"/>
                        <a:pt x="66192" y="53519"/>
                        <a:pt x="66192" y="53519"/>
                      </a:cubicBezTo>
                      <a:cubicBezTo>
                        <a:pt x="66192" y="53519"/>
                        <a:pt x="63243" y="52317"/>
                        <a:pt x="59749" y="48888"/>
                      </a:cubicBezTo>
                      <a:cubicBezTo>
                        <a:pt x="56255" y="45468"/>
                        <a:pt x="52835" y="40098"/>
                        <a:pt x="52835" y="40098"/>
                      </a:cubicBezTo>
                      <a:cubicBezTo>
                        <a:pt x="52835" y="40098"/>
                        <a:pt x="55183" y="47233"/>
                        <a:pt x="58270" y="51717"/>
                      </a:cubicBezTo>
                      <a:cubicBezTo>
                        <a:pt x="61357" y="56200"/>
                        <a:pt x="65175" y="58030"/>
                        <a:pt x="65175" y="58030"/>
                      </a:cubicBezTo>
                      <a:lnTo>
                        <a:pt x="64057" y="76285"/>
                      </a:lnTo>
                      <a:cubicBezTo>
                        <a:pt x="64057" y="76285"/>
                        <a:pt x="58150" y="73272"/>
                        <a:pt x="53371" y="70490"/>
                      </a:cubicBezTo>
                      <a:cubicBezTo>
                        <a:pt x="48583" y="67698"/>
                        <a:pt x="44285" y="63382"/>
                        <a:pt x="44285" y="63382"/>
                      </a:cubicBezTo>
                      <a:cubicBezTo>
                        <a:pt x="44285" y="63382"/>
                        <a:pt x="44793" y="54564"/>
                        <a:pt x="43176" y="45191"/>
                      </a:cubicBezTo>
                      <a:cubicBezTo>
                        <a:pt x="41558" y="35827"/>
                        <a:pt x="37824" y="25918"/>
                        <a:pt x="37824" y="25918"/>
                      </a:cubicBezTo>
                      <a:cubicBezTo>
                        <a:pt x="37824" y="25918"/>
                        <a:pt x="39839" y="36271"/>
                        <a:pt x="40662" y="44914"/>
                      </a:cubicBezTo>
                      <a:cubicBezTo>
                        <a:pt x="41484" y="53556"/>
                        <a:pt x="41124" y="60489"/>
                        <a:pt x="41124" y="60489"/>
                      </a:cubicBezTo>
                      <a:cubicBezTo>
                        <a:pt x="41124" y="60489"/>
                        <a:pt x="37584" y="59731"/>
                        <a:pt x="29598" y="52743"/>
                      </a:cubicBezTo>
                      <a:cubicBezTo>
                        <a:pt x="19199" y="43638"/>
                        <a:pt x="0" y="23376"/>
                        <a:pt x="0" y="233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92" name="Google Shape;1692;p4"/>
              <p:cNvGrpSpPr/>
              <p:nvPr/>
            </p:nvGrpSpPr>
            <p:grpSpPr>
              <a:xfrm>
                <a:off x="4389129" y="3655221"/>
                <a:ext cx="242416" cy="164587"/>
                <a:chOff x="4389129" y="3655221"/>
                <a:chExt cx="242416" cy="164587"/>
              </a:xfrm>
            </p:grpSpPr>
            <p:sp>
              <p:nvSpPr>
                <p:cNvPr id="1693" name="Google Shape;1693;p4"/>
                <p:cNvSpPr/>
                <p:nvPr/>
              </p:nvSpPr>
              <p:spPr>
                <a:xfrm>
                  <a:off x="4389129" y="3656337"/>
                  <a:ext cx="242416" cy="163471"/>
                </a:xfrm>
                <a:custGeom>
                  <a:avLst/>
                  <a:gdLst/>
                  <a:ahLst/>
                  <a:cxnLst/>
                  <a:rect l="l" t="t" r="r" b="b"/>
                  <a:pathLst>
                    <a:path w="242416" h="163471" extrusionOk="0">
                      <a:moveTo>
                        <a:pt x="98747" y="26623"/>
                      </a:moveTo>
                      <a:cubicBezTo>
                        <a:pt x="98747" y="26623"/>
                        <a:pt x="67615" y="13045"/>
                        <a:pt x="42334" y="19395"/>
                      </a:cubicBezTo>
                      <a:cubicBezTo>
                        <a:pt x="2514" y="29406"/>
                        <a:pt x="0" y="47865"/>
                        <a:pt x="0" y="47865"/>
                      </a:cubicBezTo>
                      <a:cubicBezTo>
                        <a:pt x="0" y="47865"/>
                        <a:pt x="28488" y="40738"/>
                        <a:pt x="33304" y="5899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67"/>
                        <a:pt x="55691" y="119187"/>
                      </a:cubicBezTo>
                      <a:cubicBezTo>
                        <a:pt x="69723" y="114315"/>
                        <a:pt x="82626" y="104739"/>
                        <a:pt x="82626" y="104739"/>
                      </a:cubicBezTo>
                      <a:cubicBezTo>
                        <a:pt x="82626" y="104739"/>
                        <a:pt x="82460" y="112198"/>
                        <a:pt x="83403" y="119085"/>
                      </a:cubicBezTo>
                      <a:cubicBezTo>
                        <a:pt x="84355" y="125980"/>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7"/>
                        <a:pt x="187039" y="98158"/>
                      </a:cubicBezTo>
                      <a:cubicBezTo>
                        <a:pt x="182187" y="89238"/>
                        <a:pt x="173193" y="81584"/>
                        <a:pt x="173193" y="81584"/>
                      </a:cubicBezTo>
                      <a:cubicBezTo>
                        <a:pt x="173193" y="81584"/>
                        <a:pt x="193861" y="86964"/>
                        <a:pt x="211165" y="87361"/>
                      </a:cubicBezTo>
                      <a:cubicBezTo>
                        <a:pt x="228477" y="87750"/>
                        <a:pt x="242416" y="83146"/>
                        <a:pt x="242416" y="83146"/>
                      </a:cubicBezTo>
                      <a:cubicBezTo>
                        <a:pt x="242416" y="83146"/>
                        <a:pt x="224947" y="74134"/>
                        <a:pt x="216896" y="64253"/>
                      </a:cubicBezTo>
                      <a:cubicBezTo>
                        <a:pt x="208854" y="54372"/>
                        <a:pt x="210240" y="43622"/>
                        <a:pt x="210240" y="43622"/>
                      </a:cubicBezTo>
                      <a:cubicBezTo>
                        <a:pt x="210240" y="43622"/>
                        <a:pt x="183962" y="45230"/>
                        <a:pt x="181004" y="19395"/>
                      </a:cubicBezTo>
                      <a:cubicBezTo>
                        <a:pt x="179839" y="9153"/>
                        <a:pt x="189868" y="4698"/>
                        <a:pt x="189868" y="4698"/>
                      </a:cubicBezTo>
                      <a:cubicBezTo>
                        <a:pt x="189868" y="4698"/>
                        <a:pt x="169690" y="-3408"/>
                        <a:pt x="146572" y="1675"/>
                      </a:cubicBezTo>
                      <a:cubicBezTo>
                        <a:pt x="123454" y="6750"/>
                        <a:pt x="98747" y="26623"/>
                        <a:pt x="98747" y="2662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 name="Google Shape;1694;p4"/>
                <p:cNvSpPr/>
                <p:nvPr/>
              </p:nvSpPr>
              <p:spPr>
                <a:xfrm>
                  <a:off x="4422525" y="3655221"/>
                  <a:ext cx="164864" cy="146664"/>
                </a:xfrm>
                <a:custGeom>
                  <a:avLst/>
                  <a:gdLst/>
                  <a:ahLst/>
                  <a:cxnLst/>
                  <a:rect l="l" t="t" r="r" b="b"/>
                  <a:pathLst>
                    <a:path w="164864" h="146664" extrusionOk="0">
                      <a:moveTo>
                        <a:pt x="114562" y="146665"/>
                      </a:moveTo>
                      <a:cubicBezTo>
                        <a:pt x="114562" y="146665"/>
                        <a:pt x="108175" y="107713"/>
                        <a:pt x="100142" y="89836"/>
                      </a:cubicBezTo>
                      <a:cubicBezTo>
                        <a:pt x="95660" y="79863"/>
                        <a:pt x="91685" y="73605"/>
                        <a:pt x="91685" y="73605"/>
                      </a:cubicBezTo>
                      <a:cubicBezTo>
                        <a:pt x="91685" y="73605"/>
                        <a:pt x="97018" y="75666"/>
                        <a:pt x="108443" y="82885"/>
                      </a:cubicBezTo>
                      <a:cubicBezTo>
                        <a:pt x="119877" y="90104"/>
                        <a:pt x="137393" y="102491"/>
                        <a:pt x="137393" y="102491"/>
                      </a:cubicBezTo>
                      <a:cubicBezTo>
                        <a:pt x="137393" y="102491"/>
                        <a:pt x="124157" y="88607"/>
                        <a:pt x="112307" y="80057"/>
                      </a:cubicBezTo>
                      <a:cubicBezTo>
                        <a:pt x="100457" y="71507"/>
                        <a:pt x="89984" y="68290"/>
                        <a:pt x="89984" y="68290"/>
                      </a:cubicBezTo>
                      <a:cubicBezTo>
                        <a:pt x="89984" y="68290"/>
                        <a:pt x="86952" y="59148"/>
                        <a:pt x="82257" y="51005"/>
                      </a:cubicBezTo>
                      <a:cubicBezTo>
                        <a:pt x="77561" y="42861"/>
                        <a:pt x="71211" y="35707"/>
                        <a:pt x="71211" y="35707"/>
                      </a:cubicBezTo>
                      <a:lnTo>
                        <a:pt x="100198" y="42815"/>
                      </a:lnTo>
                      <a:cubicBezTo>
                        <a:pt x="100198" y="42815"/>
                        <a:pt x="100328" y="48639"/>
                        <a:pt x="106983" y="56477"/>
                      </a:cubicBezTo>
                      <a:cubicBezTo>
                        <a:pt x="113629" y="64306"/>
                        <a:pt x="126791" y="74141"/>
                        <a:pt x="126791" y="74141"/>
                      </a:cubicBezTo>
                      <a:cubicBezTo>
                        <a:pt x="126791" y="74141"/>
                        <a:pt x="117215" y="63363"/>
                        <a:pt x="112002" y="56283"/>
                      </a:cubicBezTo>
                      <a:cubicBezTo>
                        <a:pt x="106779" y="49212"/>
                        <a:pt x="105910" y="45838"/>
                        <a:pt x="105910" y="45838"/>
                      </a:cubicBezTo>
                      <a:lnTo>
                        <a:pt x="131662" y="55784"/>
                      </a:lnTo>
                      <a:lnTo>
                        <a:pt x="164615" y="70148"/>
                      </a:lnTo>
                      <a:lnTo>
                        <a:pt x="134750" y="52974"/>
                      </a:lnTo>
                      <a:cubicBezTo>
                        <a:pt x="134750" y="52974"/>
                        <a:pt x="137245" y="50367"/>
                        <a:pt x="144769" y="49711"/>
                      </a:cubicBezTo>
                      <a:cubicBezTo>
                        <a:pt x="152294" y="49064"/>
                        <a:pt x="164865" y="50349"/>
                        <a:pt x="164865" y="50349"/>
                      </a:cubicBezTo>
                      <a:cubicBezTo>
                        <a:pt x="164865" y="50349"/>
                        <a:pt x="151915" y="47030"/>
                        <a:pt x="142930" y="47049"/>
                      </a:cubicBezTo>
                      <a:cubicBezTo>
                        <a:pt x="133946" y="47076"/>
                        <a:pt x="128917" y="50441"/>
                        <a:pt x="128917" y="50441"/>
                      </a:cubicBezTo>
                      <a:lnTo>
                        <a:pt x="108249" y="42686"/>
                      </a:lnTo>
                      <a:lnTo>
                        <a:pt x="96667" y="37842"/>
                      </a:lnTo>
                      <a:cubicBezTo>
                        <a:pt x="96667" y="37842"/>
                        <a:pt x="100318" y="33895"/>
                        <a:pt x="109802" y="30512"/>
                      </a:cubicBezTo>
                      <a:cubicBezTo>
                        <a:pt x="119286" y="27129"/>
                        <a:pt x="134611" y="24310"/>
                        <a:pt x="134611" y="24310"/>
                      </a:cubicBezTo>
                      <a:cubicBezTo>
                        <a:pt x="134611" y="24310"/>
                        <a:pt x="119295" y="23903"/>
                        <a:pt x="108175" y="26686"/>
                      </a:cubicBezTo>
                      <a:cubicBezTo>
                        <a:pt x="97046" y="29468"/>
                        <a:pt x="90114" y="35439"/>
                        <a:pt x="90114" y="35439"/>
                      </a:cubicBezTo>
                      <a:lnTo>
                        <a:pt x="68502" y="30836"/>
                      </a:lnTo>
                      <a:cubicBezTo>
                        <a:pt x="68502" y="30836"/>
                        <a:pt x="65619" y="26205"/>
                        <a:pt x="58935" y="18496"/>
                      </a:cubicBezTo>
                      <a:cubicBezTo>
                        <a:pt x="52262" y="10787"/>
                        <a:pt x="41799" y="0"/>
                        <a:pt x="41799" y="0"/>
                      </a:cubicBezTo>
                      <a:lnTo>
                        <a:pt x="30586" y="4733"/>
                      </a:lnTo>
                      <a:cubicBezTo>
                        <a:pt x="30586" y="4733"/>
                        <a:pt x="42880" y="12959"/>
                        <a:pt x="50968" y="20391"/>
                      </a:cubicBezTo>
                      <a:cubicBezTo>
                        <a:pt x="59047" y="27813"/>
                        <a:pt x="62929" y="34450"/>
                        <a:pt x="62929" y="34450"/>
                      </a:cubicBezTo>
                      <a:lnTo>
                        <a:pt x="52974" y="45653"/>
                      </a:lnTo>
                      <a:cubicBezTo>
                        <a:pt x="52974" y="45653"/>
                        <a:pt x="42861" y="40070"/>
                        <a:pt x="29847" y="38693"/>
                      </a:cubicBezTo>
                      <a:cubicBezTo>
                        <a:pt x="16841" y="37325"/>
                        <a:pt x="0" y="38388"/>
                        <a:pt x="0" y="38388"/>
                      </a:cubicBezTo>
                      <a:cubicBezTo>
                        <a:pt x="0" y="38388"/>
                        <a:pt x="16721" y="38887"/>
                        <a:pt x="29024" y="41669"/>
                      </a:cubicBezTo>
                      <a:cubicBezTo>
                        <a:pt x="41336" y="44451"/>
                        <a:pt x="50302" y="49184"/>
                        <a:pt x="50302" y="49184"/>
                      </a:cubicBezTo>
                      <a:lnTo>
                        <a:pt x="35596" y="67282"/>
                      </a:lnTo>
                      <a:cubicBezTo>
                        <a:pt x="35596" y="67282"/>
                        <a:pt x="29542" y="65859"/>
                        <a:pt x="21740" y="69270"/>
                      </a:cubicBezTo>
                      <a:cubicBezTo>
                        <a:pt x="13939" y="72681"/>
                        <a:pt x="4400" y="80926"/>
                        <a:pt x="4400" y="80926"/>
                      </a:cubicBezTo>
                      <a:cubicBezTo>
                        <a:pt x="4400" y="80926"/>
                        <a:pt x="15991" y="74566"/>
                        <a:pt x="23155" y="71923"/>
                      </a:cubicBezTo>
                      <a:cubicBezTo>
                        <a:pt x="30327" y="69279"/>
                        <a:pt x="33073" y="70351"/>
                        <a:pt x="33073" y="70351"/>
                      </a:cubicBezTo>
                      <a:lnTo>
                        <a:pt x="16462" y="109007"/>
                      </a:lnTo>
                      <a:cubicBezTo>
                        <a:pt x="16462" y="109007"/>
                        <a:pt x="31076" y="83486"/>
                        <a:pt x="39552" y="70980"/>
                      </a:cubicBezTo>
                      <a:cubicBezTo>
                        <a:pt x="45949" y="61542"/>
                        <a:pt x="49045" y="58436"/>
                        <a:pt x="49045" y="58436"/>
                      </a:cubicBezTo>
                      <a:cubicBezTo>
                        <a:pt x="49045" y="58436"/>
                        <a:pt x="52059" y="62236"/>
                        <a:pt x="54332" y="68586"/>
                      </a:cubicBezTo>
                      <a:cubicBezTo>
                        <a:pt x="56616" y="74936"/>
                        <a:pt x="57558" y="83015"/>
                        <a:pt x="57558" y="83015"/>
                      </a:cubicBezTo>
                      <a:cubicBezTo>
                        <a:pt x="57558" y="83015"/>
                        <a:pt x="59121" y="74280"/>
                        <a:pt x="58048" y="67329"/>
                      </a:cubicBezTo>
                      <a:cubicBezTo>
                        <a:pt x="56967" y="60387"/>
                        <a:pt x="53242" y="55211"/>
                        <a:pt x="53242" y="55211"/>
                      </a:cubicBezTo>
                      <a:lnTo>
                        <a:pt x="66386" y="39414"/>
                      </a:lnTo>
                      <a:cubicBezTo>
                        <a:pt x="66386" y="39414"/>
                        <a:pt x="72024" y="47585"/>
                        <a:pt x="76369" y="54517"/>
                      </a:cubicBezTo>
                      <a:cubicBezTo>
                        <a:pt x="80713" y="61450"/>
                        <a:pt x="83458" y="69353"/>
                        <a:pt x="83458" y="69353"/>
                      </a:cubicBezTo>
                      <a:cubicBezTo>
                        <a:pt x="83458" y="69353"/>
                        <a:pt x="77154" y="77025"/>
                        <a:pt x="73207" y="87128"/>
                      </a:cubicBezTo>
                      <a:cubicBezTo>
                        <a:pt x="69270" y="97231"/>
                        <a:pt x="67698" y="109774"/>
                        <a:pt x="67698" y="109774"/>
                      </a:cubicBezTo>
                      <a:cubicBezTo>
                        <a:pt x="67698" y="109774"/>
                        <a:pt x="71756" y="98396"/>
                        <a:pt x="76248" y="89679"/>
                      </a:cubicBezTo>
                      <a:cubicBezTo>
                        <a:pt x="80741" y="80972"/>
                        <a:pt x="85658" y="74918"/>
                        <a:pt x="85658" y="74918"/>
                      </a:cubicBezTo>
                      <a:cubicBezTo>
                        <a:pt x="85658" y="74918"/>
                        <a:pt x="89707" y="78837"/>
                        <a:pt x="95466" y="92572"/>
                      </a:cubicBezTo>
                      <a:cubicBezTo>
                        <a:pt x="102953" y="110458"/>
                        <a:pt x="114562" y="146665"/>
                        <a:pt x="114562"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95" name="Google Shape;1695;p4"/>
              <p:cNvGrpSpPr/>
              <p:nvPr/>
            </p:nvGrpSpPr>
            <p:grpSpPr>
              <a:xfrm>
                <a:off x="5705615" y="3319696"/>
                <a:ext cx="170456" cy="253415"/>
                <a:chOff x="5705615" y="3319696"/>
                <a:chExt cx="170456" cy="253415"/>
              </a:xfrm>
            </p:grpSpPr>
            <p:sp>
              <p:nvSpPr>
                <p:cNvPr id="1696" name="Google Shape;1696;p4"/>
                <p:cNvSpPr/>
                <p:nvPr/>
              </p:nvSpPr>
              <p:spPr>
                <a:xfrm>
                  <a:off x="5705615" y="3319696"/>
                  <a:ext cx="170456" cy="253415"/>
                </a:xfrm>
                <a:custGeom>
                  <a:avLst/>
                  <a:gdLst/>
                  <a:ahLst/>
                  <a:cxnLst/>
                  <a:rect l="l" t="t" r="r" b="b"/>
                  <a:pathLst>
                    <a:path w="170456" h="253415" extrusionOk="0">
                      <a:moveTo>
                        <a:pt x="48962" y="160650"/>
                      </a:moveTo>
                      <a:cubicBezTo>
                        <a:pt x="48962" y="160650"/>
                        <a:pt x="44516" y="195849"/>
                        <a:pt x="58335" y="219327"/>
                      </a:cubicBezTo>
                      <a:cubicBezTo>
                        <a:pt x="80094" y="256282"/>
                        <a:pt x="99338" y="253361"/>
                        <a:pt x="99338" y="253361"/>
                      </a:cubicBezTo>
                      <a:cubicBezTo>
                        <a:pt x="99338" y="253361"/>
                        <a:pt x="83800" y="226906"/>
                        <a:pt x="100679" y="216711"/>
                      </a:cubicBezTo>
                      <a:cubicBezTo>
                        <a:pt x="109432" y="211414"/>
                        <a:pt x="126079" y="217571"/>
                        <a:pt x="126079" y="217571"/>
                      </a:cubicBezTo>
                      <a:cubicBezTo>
                        <a:pt x="126079" y="217571"/>
                        <a:pt x="133104" y="205785"/>
                        <a:pt x="143605" y="202467"/>
                      </a:cubicBezTo>
                      <a:cubicBezTo>
                        <a:pt x="154105" y="199148"/>
                        <a:pt x="168081" y="204306"/>
                        <a:pt x="168081" y="204306"/>
                      </a:cubicBezTo>
                      <a:cubicBezTo>
                        <a:pt x="168081" y="204306"/>
                        <a:pt x="163441" y="189166"/>
                        <a:pt x="154419" y="176548"/>
                      </a:cubicBezTo>
                      <a:cubicBezTo>
                        <a:pt x="145398" y="163922"/>
                        <a:pt x="132013" y="153800"/>
                        <a:pt x="132013" y="153800"/>
                      </a:cubicBezTo>
                      <a:cubicBezTo>
                        <a:pt x="132013" y="153800"/>
                        <a:pt x="139529" y="151776"/>
                        <a:pt x="146156" y="148800"/>
                      </a:cubicBezTo>
                      <a:cubicBezTo>
                        <a:pt x="152783" y="145814"/>
                        <a:pt x="158514" y="141886"/>
                        <a:pt x="158514" y="141886"/>
                      </a:cubicBezTo>
                      <a:cubicBezTo>
                        <a:pt x="158514" y="141886"/>
                        <a:pt x="154539" y="134953"/>
                        <a:pt x="149798" y="130073"/>
                      </a:cubicBezTo>
                      <a:cubicBezTo>
                        <a:pt x="145056" y="125183"/>
                        <a:pt x="139547" y="122345"/>
                        <a:pt x="139547" y="122345"/>
                      </a:cubicBezTo>
                      <a:cubicBezTo>
                        <a:pt x="139547" y="122345"/>
                        <a:pt x="150713" y="107824"/>
                        <a:pt x="158431" y="93987"/>
                      </a:cubicBezTo>
                      <a:cubicBezTo>
                        <a:pt x="166159" y="80149"/>
                        <a:pt x="170456" y="67005"/>
                        <a:pt x="170456" y="67005"/>
                      </a:cubicBezTo>
                      <a:cubicBezTo>
                        <a:pt x="170456" y="67005"/>
                        <a:pt x="153902" y="62060"/>
                        <a:pt x="139806" y="61237"/>
                      </a:cubicBezTo>
                      <a:cubicBezTo>
                        <a:pt x="125710" y="60424"/>
                        <a:pt x="114063" y="63715"/>
                        <a:pt x="114063" y="63715"/>
                      </a:cubicBezTo>
                      <a:cubicBezTo>
                        <a:pt x="114063" y="63715"/>
                        <a:pt x="115061" y="57272"/>
                        <a:pt x="114590" y="51310"/>
                      </a:cubicBezTo>
                      <a:cubicBezTo>
                        <a:pt x="114118" y="45348"/>
                        <a:pt x="112159" y="39858"/>
                        <a:pt x="112159" y="39858"/>
                      </a:cubicBezTo>
                      <a:cubicBezTo>
                        <a:pt x="112159" y="39858"/>
                        <a:pt x="102166" y="43592"/>
                        <a:pt x="94652" y="51088"/>
                      </a:cubicBezTo>
                      <a:cubicBezTo>
                        <a:pt x="87146" y="58585"/>
                        <a:pt x="82118" y="69843"/>
                        <a:pt x="82118" y="69843"/>
                      </a:cubicBezTo>
                      <a:cubicBezTo>
                        <a:pt x="82118" y="69843"/>
                        <a:pt x="81434" y="47548"/>
                        <a:pt x="76729" y="30078"/>
                      </a:cubicBezTo>
                      <a:cubicBezTo>
                        <a:pt x="72024" y="12617"/>
                        <a:pt x="63308" y="0"/>
                        <a:pt x="63308" y="0"/>
                      </a:cubicBezTo>
                      <a:cubicBezTo>
                        <a:pt x="63308" y="0"/>
                        <a:pt x="59416" y="20169"/>
                        <a:pt x="51883" y="31141"/>
                      </a:cubicBezTo>
                      <a:cubicBezTo>
                        <a:pt x="44350" y="42122"/>
                        <a:pt x="33174" y="43897"/>
                        <a:pt x="33174" y="43897"/>
                      </a:cubicBezTo>
                      <a:cubicBezTo>
                        <a:pt x="33174" y="43897"/>
                        <a:pt x="42520" y="69760"/>
                        <a:pt x="17497" y="80334"/>
                      </a:cubicBezTo>
                      <a:cubicBezTo>
                        <a:pt x="7579" y="84521"/>
                        <a:pt x="157" y="75777"/>
                        <a:pt x="157" y="75777"/>
                      </a:cubicBezTo>
                      <a:cubicBezTo>
                        <a:pt x="157" y="75777"/>
                        <a:pt x="-2025" y="98387"/>
                        <a:pt x="9872" y="120062"/>
                      </a:cubicBezTo>
                      <a:cubicBezTo>
                        <a:pt x="21768" y="141729"/>
                        <a:pt x="48962" y="160650"/>
                        <a:pt x="48962"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7" name="Google Shape;1697;p4"/>
                <p:cNvSpPr/>
                <p:nvPr/>
              </p:nvSpPr>
              <p:spPr>
                <a:xfrm>
                  <a:off x="5730748" y="3368363"/>
                  <a:ext cx="128529" cy="174348"/>
                </a:xfrm>
                <a:custGeom>
                  <a:avLst/>
                  <a:gdLst/>
                  <a:ahLst/>
                  <a:cxnLst/>
                  <a:rect l="l" t="t" r="r" b="b"/>
                  <a:pathLst>
                    <a:path w="128529" h="174348" extrusionOk="0">
                      <a:moveTo>
                        <a:pt x="128529" y="27638"/>
                      </a:moveTo>
                      <a:cubicBezTo>
                        <a:pt x="128529" y="27638"/>
                        <a:pt x="91371" y="45514"/>
                        <a:pt x="75823" y="58825"/>
                      </a:cubicBezTo>
                      <a:cubicBezTo>
                        <a:pt x="67144" y="66256"/>
                        <a:pt x="62051" y="72080"/>
                        <a:pt x="62051" y="72080"/>
                      </a:cubicBezTo>
                      <a:cubicBezTo>
                        <a:pt x="62051" y="72080"/>
                        <a:pt x="62541" y="66136"/>
                        <a:pt x="66405" y="52549"/>
                      </a:cubicBezTo>
                      <a:cubicBezTo>
                        <a:pt x="70278" y="38970"/>
                        <a:pt x="77533" y="17756"/>
                        <a:pt x="77533" y="17756"/>
                      </a:cubicBezTo>
                      <a:cubicBezTo>
                        <a:pt x="77533" y="17756"/>
                        <a:pt x="67514" y="35116"/>
                        <a:pt x="62439" y="49517"/>
                      </a:cubicBezTo>
                      <a:cubicBezTo>
                        <a:pt x="57355" y="63909"/>
                        <a:pt x="57216" y="75352"/>
                        <a:pt x="57216" y="75352"/>
                      </a:cubicBezTo>
                      <a:cubicBezTo>
                        <a:pt x="57216" y="75352"/>
                        <a:pt x="48953" y="81083"/>
                        <a:pt x="42168" y="88182"/>
                      </a:cubicBezTo>
                      <a:cubicBezTo>
                        <a:pt x="35384" y="95290"/>
                        <a:pt x="30097" y="103757"/>
                        <a:pt x="30097" y="103757"/>
                      </a:cubicBezTo>
                      <a:lnTo>
                        <a:pt x="28673" y="72616"/>
                      </a:lnTo>
                      <a:cubicBezTo>
                        <a:pt x="28673" y="72616"/>
                        <a:pt x="34478" y="70767"/>
                        <a:pt x="40366" y="61801"/>
                      </a:cubicBezTo>
                      <a:cubicBezTo>
                        <a:pt x="46263" y="52826"/>
                        <a:pt x="52244" y="36742"/>
                        <a:pt x="52244" y="36742"/>
                      </a:cubicBezTo>
                      <a:cubicBezTo>
                        <a:pt x="52244" y="36742"/>
                        <a:pt x="44257" y="49507"/>
                        <a:pt x="38702" y="56819"/>
                      </a:cubicBezTo>
                      <a:cubicBezTo>
                        <a:pt x="33147" y="64140"/>
                        <a:pt x="30032" y="65997"/>
                        <a:pt x="30032" y="65997"/>
                      </a:cubicBezTo>
                      <a:lnTo>
                        <a:pt x="32408" y="37260"/>
                      </a:lnTo>
                      <a:lnTo>
                        <a:pt x="37103" y="0"/>
                      </a:lnTo>
                      <a:lnTo>
                        <a:pt x="28682" y="34995"/>
                      </a:lnTo>
                      <a:cubicBezTo>
                        <a:pt x="28682" y="34995"/>
                        <a:pt x="25336" y="33267"/>
                        <a:pt x="22471" y="25909"/>
                      </a:cubicBezTo>
                      <a:cubicBezTo>
                        <a:pt x="19596" y="18561"/>
                        <a:pt x="17183" y="5583"/>
                        <a:pt x="17183" y="5583"/>
                      </a:cubicBezTo>
                      <a:cubicBezTo>
                        <a:pt x="17183" y="5583"/>
                        <a:pt x="17673" y="19540"/>
                        <a:pt x="20336" y="28544"/>
                      </a:cubicBezTo>
                      <a:cubicBezTo>
                        <a:pt x="23007" y="37537"/>
                        <a:pt x="27860" y="41586"/>
                        <a:pt x="27860" y="41586"/>
                      </a:cubicBezTo>
                      <a:lnTo>
                        <a:pt x="26178" y="64583"/>
                      </a:lnTo>
                      <a:lnTo>
                        <a:pt x="24735" y="77617"/>
                      </a:lnTo>
                      <a:cubicBezTo>
                        <a:pt x="24735" y="77617"/>
                        <a:pt x="19698" y="75121"/>
                        <a:pt x="13514" y="66608"/>
                      </a:cubicBezTo>
                      <a:cubicBezTo>
                        <a:pt x="7330" y="58104"/>
                        <a:pt x="0" y="43573"/>
                        <a:pt x="0" y="43573"/>
                      </a:cubicBezTo>
                      <a:cubicBezTo>
                        <a:pt x="0" y="43573"/>
                        <a:pt x="4095" y="59047"/>
                        <a:pt x="10158" y="69372"/>
                      </a:cubicBezTo>
                      <a:cubicBezTo>
                        <a:pt x="16232" y="79705"/>
                        <a:pt x="24255" y="84900"/>
                        <a:pt x="24255" y="84900"/>
                      </a:cubicBezTo>
                      <a:lnTo>
                        <a:pt x="26001" y="107907"/>
                      </a:lnTo>
                      <a:cubicBezTo>
                        <a:pt x="26001" y="107907"/>
                        <a:pt x="22212" y="112168"/>
                        <a:pt x="16453" y="121134"/>
                      </a:cubicBezTo>
                      <a:cubicBezTo>
                        <a:pt x="10695" y="130091"/>
                        <a:pt x="2968" y="143762"/>
                        <a:pt x="2968" y="143762"/>
                      </a:cubicBezTo>
                      <a:lnTo>
                        <a:pt x="11009" y="153597"/>
                      </a:lnTo>
                      <a:cubicBezTo>
                        <a:pt x="11009" y="153597"/>
                        <a:pt x="15631" y="138854"/>
                        <a:pt x="20696" y="128566"/>
                      </a:cubicBezTo>
                      <a:cubicBezTo>
                        <a:pt x="25761" y="118278"/>
                        <a:pt x="31270" y="112436"/>
                        <a:pt x="31270" y="112436"/>
                      </a:cubicBezTo>
                      <a:lnTo>
                        <a:pt x="45432" y="119110"/>
                      </a:lnTo>
                      <a:cubicBezTo>
                        <a:pt x="45432" y="119110"/>
                        <a:pt x="42815" y="130895"/>
                        <a:pt x="45265" y="144335"/>
                      </a:cubicBezTo>
                      <a:cubicBezTo>
                        <a:pt x="47714" y="157775"/>
                        <a:pt x="53741" y="174348"/>
                        <a:pt x="53741" y="174348"/>
                      </a:cubicBezTo>
                      <a:cubicBezTo>
                        <a:pt x="53741" y="174348"/>
                        <a:pt x="49323" y="157442"/>
                        <a:pt x="48491" y="144289"/>
                      </a:cubicBezTo>
                      <a:cubicBezTo>
                        <a:pt x="47659" y="131136"/>
                        <a:pt x="49757" y="120746"/>
                        <a:pt x="49757" y="120746"/>
                      </a:cubicBezTo>
                      <a:lnTo>
                        <a:pt x="72228" y="130165"/>
                      </a:lnTo>
                      <a:cubicBezTo>
                        <a:pt x="72228" y="130165"/>
                        <a:pt x="72579" y="136645"/>
                        <a:pt x="78301" y="143457"/>
                      </a:cubicBezTo>
                      <a:cubicBezTo>
                        <a:pt x="84013" y="150269"/>
                        <a:pt x="95086" y="157415"/>
                        <a:pt x="95086" y="157415"/>
                      </a:cubicBezTo>
                      <a:cubicBezTo>
                        <a:pt x="95086" y="157415"/>
                        <a:pt x="85298" y="147663"/>
                        <a:pt x="80538" y="141257"/>
                      </a:cubicBezTo>
                      <a:cubicBezTo>
                        <a:pt x="75777" y="134851"/>
                        <a:pt x="76045" y="131783"/>
                        <a:pt x="76045" y="131783"/>
                      </a:cubicBezTo>
                      <a:lnTo>
                        <a:pt x="119683" y="137051"/>
                      </a:lnTo>
                      <a:cubicBezTo>
                        <a:pt x="119683" y="137051"/>
                        <a:pt x="89800" y="129915"/>
                        <a:pt x="74769" y="125109"/>
                      </a:cubicBezTo>
                      <a:cubicBezTo>
                        <a:pt x="63419" y="121476"/>
                        <a:pt x="59398" y="119286"/>
                        <a:pt x="59398" y="119286"/>
                      </a:cubicBezTo>
                      <a:cubicBezTo>
                        <a:pt x="59398" y="119286"/>
                        <a:pt x="62328" y="115145"/>
                        <a:pt x="68013" y="110994"/>
                      </a:cubicBezTo>
                      <a:cubicBezTo>
                        <a:pt x="73707" y="106835"/>
                        <a:pt x="81518" y="103517"/>
                        <a:pt x="81518" y="103517"/>
                      </a:cubicBezTo>
                      <a:cubicBezTo>
                        <a:pt x="81518" y="103517"/>
                        <a:pt x="72311" y="104515"/>
                        <a:pt x="65665" y="107648"/>
                      </a:cubicBezTo>
                      <a:cubicBezTo>
                        <a:pt x="59019" y="110773"/>
                        <a:pt x="54933" y="116032"/>
                        <a:pt x="54933" y="116032"/>
                      </a:cubicBezTo>
                      <a:lnTo>
                        <a:pt x="35227" y="107500"/>
                      </a:lnTo>
                      <a:cubicBezTo>
                        <a:pt x="35227" y="107500"/>
                        <a:pt x="41753" y="99449"/>
                        <a:pt x="47419" y="93053"/>
                      </a:cubicBezTo>
                      <a:cubicBezTo>
                        <a:pt x="53094" y="86657"/>
                        <a:pt x="60212" y="81582"/>
                        <a:pt x="60212" y="81582"/>
                      </a:cubicBezTo>
                      <a:cubicBezTo>
                        <a:pt x="60212" y="81582"/>
                        <a:pt x="69751" y="85640"/>
                        <a:pt x="81037" y="86610"/>
                      </a:cubicBezTo>
                      <a:cubicBezTo>
                        <a:pt x="92332" y="87590"/>
                        <a:pt x="105356" y="85473"/>
                        <a:pt x="105356" y="85473"/>
                      </a:cubicBezTo>
                      <a:cubicBezTo>
                        <a:pt x="105356" y="85473"/>
                        <a:pt x="92767" y="84752"/>
                        <a:pt x="82710" y="82820"/>
                      </a:cubicBezTo>
                      <a:cubicBezTo>
                        <a:pt x="72653" y="80879"/>
                        <a:pt x="65129" y="77737"/>
                        <a:pt x="65129" y="77737"/>
                      </a:cubicBezTo>
                      <a:cubicBezTo>
                        <a:pt x="65129" y="77737"/>
                        <a:pt x="67874" y="72524"/>
                        <a:pt x="79946" y="62707"/>
                      </a:cubicBezTo>
                      <a:cubicBezTo>
                        <a:pt x="95669"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698" name="Google Shape;1698;p4"/>
              <p:cNvGrpSpPr/>
              <p:nvPr/>
            </p:nvGrpSpPr>
            <p:grpSpPr>
              <a:xfrm>
                <a:off x="5103244" y="4326650"/>
                <a:ext cx="147671" cy="144313"/>
                <a:chOff x="5103244" y="4326650"/>
                <a:chExt cx="147671" cy="144313"/>
              </a:xfrm>
            </p:grpSpPr>
            <p:sp>
              <p:nvSpPr>
                <p:cNvPr id="1699" name="Google Shape;1699;p4"/>
                <p:cNvSpPr/>
                <p:nvPr/>
              </p:nvSpPr>
              <p:spPr>
                <a:xfrm>
                  <a:off x="5103244" y="4326650"/>
                  <a:ext cx="147671" cy="144313"/>
                </a:xfrm>
                <a:custGeom>
                  <a:avLst/>
                  <a:gdLst/>
                  <a:ahLst/>
                  <a:cxnLst/>
                  <a:rect l="l" t="t" r="r" b="b"/>
                  <a:pathLst>
                    <a:path w="147671" h="144313" extrusionOk="0">
                      <a:moveTo>
                        <a:pt x="60230" y="104690"/>
                      </a:moveTo>
                      <a:cubicBezTo>
                        <a:pt x="60230" y="104690"/>
                        <a:pt x="70388" y="127836"/>
                        <a:pt x="87239" y="136672"/>
                      </a:cubicBezTo>
                      <a:cubicBezTo>
                        <a:pt x="113767" y="150584"/>
                        <a:pt x="124259" y="141248"/>
                        <a:pt x="124259" y="141248"/>
                      </a:cubicBezTo>
                      <a:cubicBezTo>
                        <a:pt x="124259" y="141248"/>
                        <a:pt x="105291" y="131274"/>
                        <a:pt x="111706" y="118444"/>
                      </a:cubicBezTo>
                      <a:cubicBezTo>
                        <a:pt x="115043" y="111780"/>
                        <a:pt x="127281" y="108979"/>
                        <a:pt x="127281" y="108979"/>
                      </a:cubicBezTo>
                      <a:cubicBezTo>
                        <a:pt x="127281" y="108979"/>
                        <a:pt x="127198" y="99052"/>
                        <a:pt x="132300" y="92905"/>
                      </a:cubicBezTo>
                      <a:cubicBezTo>
                        <a:pt x="137393" y="86758"/>
                        <a:pt x="147672" y="84401"/>
                        <a:pt x="147672" y="84401"/>
                      </a:cubicBezTo>
                      <a:cubicBezTo>
                        <a:pt x="147672" y="84401"/>
                        <a:pt x="139362" y="77025"/>
                        <a:pt x="129351" y="72893"/>
                      </a:cubicBezTo>
                      <a:cubicBezTo>
                        <a:pt x="119332" y="68761"/>
                        <a:pt x="107611" y="67883"/>
                        <a:pt x="107611" y="67883"/>
                      </a:cubicBezTo>
                      <a:cubicBezTo>
                        <a:pt x="107611" y="67883"/>
                        <a:pt x="111382" y="63687"/>
                        <a:pt x="114276" y="59278"/>
                      </a:cubicBezTo>
                      <a:cubicBezTo>
                        <a:pt x="117178" y="54859"/>
                        <a:pt x="119184" y="50210"/>
                        <a:pt x="119184" y="50210"/>
                      </a:cubicBezTo>
                      <a:cubicBezTo>
                        <a:pt x="119184" y="50210"/>
                        <a:pt x="114276" y="47557"/>
                        <a:pt x="109645" y="46457"/>
                      </a:cubicBezTo>
                      <a:cubicBezTo>
                        <a:pt x="105023" y="45348"/>
                        <a:pt x="100678" y="45791"/>
                        <a:pt x="100678" y="45791"/>
                      </a:cubicBezTo>
                      <a:cubicBezTo>
                        <a:pt x="100678" y="45791"/>
                        <a:pt x="102093" y="32574"/>
                        <a:pt x="101686" y="21130"/>
                      </a:cubicBezTo>
                      <a:cubicBezTo>
                        <a:pt x="101289" y="9678"/>
                        <a:pt x="99070" y="0"/>
                        <a:pt x="99070" y="0"/>
                      </a:cubicBezTo>
                      <a:cubicBezTo>
                        <a:pt x="99070" y="0"/>
                        <a:pt x="87331" y="3503"/>
                        <a:pt x="78569" y="8541"/>
                      </a:cubicBezTo>
                      <a:cubicBezTo>
                        <a:pt x="69806" y="13588"/>
                        <a:pt x="64010" y="20169"/>
                        <a:pt x="64010" y="20169"/>
                      </a:cubicBezTo>
                      <a:cubicBezTo>
                        <a:pt x="64010" y="20169"/>
                        <a:pt x="62273" y="15862"/>
                        <a:pt x="59813" y="12423"/>
                      </a:cubicBezTo>
                      <a:cubicBezTo>
                        <a:pt x="57355" y="8975"/>
                        <a:pt x="54175" y="6415"/>
                        <a:pt x="54175" y="6415"/>
                      </a:cubicBezTo>
                      <a:cubicBezTo>
                        <a:pt x="54175" y="6415"/>
                        <a:pt x="49535" y="12608"/>
                        <a:pt x="47760" y="20123"/>
                      </a:cubicBezTo>
                      <a:cubicBezTo>
                        <a:pt x="45976" y="27628"/>
                        <a:pt x="47067" y="36456"/>
                        <a:pt x="47067" y="36456"/>
                      </a:cubicBezTo>
                      <a:cubicBezTo>
                        <a:pt x="47067" y="36456"/>
                        <a:pt x="38526" y="23164"/>
                        <a:pt x="29338" y="14401"/>
                      </a:cubicBezTo>
                      <a:cubicBezTo>
                        <a:pt x="20159" y="5629"/>
                        <a:pt x="10325" y="1386"/>
                        <a:pt x="10325" y="1386"/>
                      </a:cubicBezTo>
                      <a:cubicBezTo>
                        <a:pt x="10325" y="1386"/>
                        <a:pt x="15335" y="15178"/>
                        <a:pt x="14808" y="24809"/>
                      </a:cubicBezTo>
                      <a:cubicBezTo>
                        <a:pt x="14281" y="34450"/>
                        <a:pt x="8217" y="39922"/>
                        <a:pt x="8217" y="39922"/>
                      </a:cubicBezTo>
                      <a:cubicBezTo>
                        <a:pt x="8217" y="39922"/>
                        <a:pt x="23256" y="51966"/>
                        <a:pt x="12072" y="68234"/>
                      </a:cubicBezTo>
                      <a:cubicBezTo>
                        <a:pt x="7644" y="74677"/>
                        <a:pt x="0" y="72274"/>
                        <a:pt x="0" y="72274"/>
                      </a:cubicBezTo>
                      <a:cubicBezTo>
                        <a:pt x="0" y="72274"/>
                        <a:pt x="6933" y="86878"/>
                        <a:pt x="21971" y="95382"/>
                      </a:cubicBezTo>
                      <a:cubicBezTo>
                        <a:pt x="37010" y="103877"/>
                        <a:pt x="60230" y="104690"/>
                        <a:pt x="60230"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 name="Google Shape;1700;p4"/>
                <p:cNvSpPr/>
                <p:nvPr/>
              </p:nvSpPr>
              <p:spPr>
                <a:xfrm>
                  <a:off x="5120723" y="4338897"/>
                  <a:ext cx="109441" cy="122779"/>
                </a:xfrm>
                <a:custGeom>
                  <a:avLst/>
                  <a:gdLst/>
                  <a:ahLst/>
                  <a:cxnLst/>
                  <a:rect l="l" t="t" r="r" b="b"/>
                  <a:pathLst>
                    <a:path w="109441" h="122779" extrusionOk="0">
                      <a:moveTo>
                        <a:pt x="74899" y="0"/>
                      </a:moveTo>
                      <a:cubicBezTo>
                        <a:pt x="74899" y="0"/>
                        <a:pt x="59102" y="25475"/>
                        <a:pt x="54609" y="39682"/>
                      </a:cubicBezTo>
                      <a:cubicBezTo>
                        <a:pt x="52105" y="47613"/>
                        <a:pt x="51162" y="53159"/>
                        <a:pt x="51162" y="53159"/>
                      </a:cubicBezTo>
                      <a:cubicBezTo>
                        <a:pt x="51162" y="53159"/>
                        <a:pt x="49295" y="49351"/>
                        <a:pt x="46670" y="39571"/>
                      </a:cubicBezTo>
                      <a:cubicBezTo>
                        <a:pt x="44045" y="29792"/>
                        <a:pt x="40670" y="14050"/>
                        <a:pt x="40670" y="14050"/>
                      </a:cubicBezTo>
                      <a:cubicBezTo>
                        <a:pt x="40670" y="14050"/>
                        <a:pt x="40985" y="28534"/>
                        <a:pt x="43175" y="39284"/>
                      </a:cubicBezTo>
                      <a:cubicBezTo>
                        <a:pt x="45376" y="50035"/>
                        <a:pt x="49461" y="57041"/>
                        <a:pt x="49461" y="57041"/>
                      </a:cubicBezTo>
                      <a:cubicBezTo>
                        <a:pt x="49461" y="57041"/>
                        <a:pt x="46577" y="63779"/>
                        <a:pt x="45098" y="70767"/>
                      </a:cubicBezTo>
                      <a:cubicBezTo>
                        <a:pt x="43610" y="77746"/>
                        <a:pt x="43518" y="84984"/>
                        <a:pt x="43518" y="84984"/>
                      </a:cubicBezTo>
                      <a:lnTo>
                        <a:pt x="31326" y="66608"/>
                      </a:lnTo>
                      <a:cubicBezTo>
                        <a:pt x="31326" y="66608"/>
                        <a:pt x="34127" y="63197"/>
                        <a:pt x="34404" y="55433"/>
                      </a:cubicBezTo>
                      <a:cubicBezTo>
                        <a:pt x="34672" y="47659"/>
                        <a:pt x="32407" y="35522"/>
                        <a:pt x="32407" y="35522"/>
                      </a:cubicBezTo>
                      <a:cubicBezTo>
                        <a:pt x="32407" y="35522"/>
                        <a:pt x="32259" y="46430"/>
                        <a:pt x="31585" y="53057"/>
                      </a:cubicBezTo>
                      <a:cubicBezTo>
                        <a:pt x="30919" y="59694"/>
                        <a:pt x="29717" y="62051"/>
                        <a:pt x="29717" y="62051"/>
                      </a:cubicBezTo>
                      <a:lnTo>
                        <a:pt x="20686" y="43647"/>
                      </a:lnTo>
                      <a:lnTo>
                        <a:pt x="9927" y="19143"/>
                      </a:lnTo>
                      <a:lnTo>
                        <a:pt x="17618" y="43731"/>
                      </a:lnTo>
                      <a:cubicBezTo>
                        <a:pt x="17618" y="43731"/>
                        <a:pt x="14983" y="43989"/>
                        <a:pt x="10574" y="40652"/>
                      </a:cubicBezTo>
                      <a:cubicBezTo>
                        <a:pt x="6174" y="37306"/>
                        <a:pt x="0" y="30374"/>
                        <a:pt x="0" y="30374"/>
                      </a:cubicBezTo>
                      <a:cubicBezTo>
                        <a:pt x="0" y="30374"/>
                        <a:pt x="5379" y="38665"/>
                        <a:pt x="10260" y="43083"/>
                      </a:cubicBezTo>
                      <a:cubicBezTo>
                        <a:pt x="15141" y="47511"/>
                        <a:pt x="19522" y="48056"/>
                        <a:pt x="19522" y="48056"/>
                      </a:cubicBezTo>
                      <a:lnTo>
                        <a:pt x="26898" y="62707"/>
                      </a:lnTo>
                      <a:lnTo>
                        <a:pt x="30780" y="71193"/>
                      </a:lnTo>
                      <a:cubicBezTo>
                        <a:pt x="30780" y="71193"/>
                        <a:pt x="26843" y="71655"/>
                        <a:pt x="20030" y="68909"/>
                      </a:cubicBezTo>
                      <a:cubicBezTo>
                        <a:pt x="13218" y="66173"/>
                        <a:pt x="3522" y="60221"/>
                        <a:pt x="3522" y="60221"/>
                      </a:cubicBezTo>
                      <a:cubicBezTo>
                        <a:pt x="3522" y="60221"/>
                        <a:pt x="11619" y="68013"/>
                        <a:pt x="19023" y="71913"/>
                      </a:cubicBezTo>
                      <a:cubicBezTo>
                        <a:pt x="26427" y="75805"/>
                        <a:pt x="33147" y="75805"/>
                        <a:pt x="33147" y="75805"/>
                      </a:cubicBezTo>
                      <a:lnTo>
                        <a:pt x="42575" y="89106"/>
                      </a:lnTo>
                      <a:cubicBezTo>
                        <a:pt x="42575" y="89106"/>
                        <a:pt x="41854" y="93192"/>
                        <a:pt x="41650" y="100901"/>
                      </a:cubicBezTo>
                      <a:cubicBezTo>
                        <a:pt x="41456" y="108619"/>
                        <a:pt x="41798" y="119960"/>
                        <a:pt x="41798" y="119960"/>
                      </a:cubicBezTo>
                      <a:lnTo>
                        <a:pt x="50219" y="122780"/>
                      </a:lnTo>
                      <a:cubicBezTo>
                        <a:pt x="50219" y="122780"/>
                        <a:pt x="47622" y="112002"/>
                        <a:pt x="46910" y="103757"/>
                      </a:cubicBezTo>
                      <a:cubicBezTo>
                        <a:pt x="46207" y="95502"/>
                        <a:pt x="47381" y="89790"/>
                        <a:pt x="47381" y="89790"/>
                      </a:cubicBezTo>
                      <a:lnTo>
                        <a:pt x="58316" y="88284"/>
                      </a:lnTo>
                      <a:cubicBezTo>
                        <a:pt x="58316" y="88284"/>
                        <a:pt x="61043" y="96473"/>
                        <a:pt x="67412" y="103683"/>
                      </a:cubicBezTo>
                      <a:cubicBezTo>
                        <a:pt x="73781" y="110893"/>
                        <a:pt x="83440" y="118593"/>
                        <a:pt x="83440" y="118593"/>
                      </a:cubicBezTo>
                      <a:cubicBezTo>
                        <a:pt x="83440" y="118593"/>
                        <a:pt x="74622" y="110052"/>
                        <a:pt x="69325" y="102389"/>
                      </a:cubicBezTo>
                      <a:cubicBezTo>
                        <a:pt x="64038" y="94717"/>
                        <a:pt x="61514" y="87572"/>
                        <a:pt x="61514" y="87572"/>
                      </a:cubicBezTo>
                      <a:lnTo>
                        <a:pt x="78439" y="84466"/>
                      </a:lnTo>
                      <a:cubicBezTo>
                        <a:pt x="78439" y="84466"/>
                        <a:pt x="81018" y="88274"/>
                        <a:pt x="86925" y="90169"/>
                      </a:cubicBezTo>
                      <a:cubicBezTo>
                        <a:pt x="92840" y="92064"/>
                        <a:pt x="102093" y="92046"/>
                        <a:pt x="102093" y="92046"/>
                      </a:cubicBezTo>
                      <a:cubicBezTo>
                        <a:pt x="102093" y="92046"/>
                        <a:pt x="92664" y="89966"/>
                        <a:pt x="87470" y="87951"/>
                      </a:cubicBezTo>
                      <a:cubicBezTo>
                        <a:pt x="82284" y="85927"/>
                        <a:pt x="81323" y="83958"/>
                        <a:pt x="81323" y="83958"/>
                      </a:cubicBezTo>
                      <a:lnTo>
                        <a:pt x="109441" y="70000"/>
                      </a:lnTo>
                      <a:cubicBezTo>
                        <a:pt x="109441" y="70000"/>
                        <a:pt x="88903" y="77413"/>
                        <a:pt x="78125" y="80390"/>
                      </a:cubicBezTo>
                      <a:cubicBezTo>
                        <a:pt x="69981" y="82645"/>
                        <a:pt x="66774" y="82895"/>
                        <a:pt x="66774" y="82895"/>
                      </a:cubicBezTo>
                      <a:cubicBezTo>
                        <a:pt x="66774" y="82895"/>
                        <a:pt x="67023" y="79234"/>
                        <a:pt x="68928" y="74465"/>
                      </a:cubicBezTo>
                      <a:cubicBezTo>
                        <a:pt x="70832" y="69704"/>
                        <a:pt x="74307" y="64611"/>
                        <a:pt x="74307" y="64611"/>
                      </a:cubicBezTo>
                      <a:cubicBezTo>
                        <a:pt x="74307" y="64611"/>
                        <a:pt x="69149" y="68845"/>
                        <a:pt x="66293" y="73355"/>
                      </a:cubicBezTo>
                      <a:cubicBezTo>
                        <a:pt x="63447" y="77876"/>
                        <a:pt x="62901" y="82673"/>
                        <a:pt x="62901" y="82673"/>
                      </a:cubicBezTo>
                      <a:lnTo>
                        <a:pt x="47964" y="85233"/>
                      </a:lnTo>
                      <a:cubicBezTo>
                        <a:pt x="47964" y="85233"/>
                        <a:pt x="48952" y="77774"/>
                        <a:pt x="50025" y="71655"/>
                      </a:cubicBezTo>
                      <a:cubicBezTo>
                        <a:pt x="51097" y="65536"/>
                        <a:pt x="53519" y="59657"/>
                        <a:pt x="53519" y="59657"/>
                      </a:cubicBezTo>
                      <a:cubicBezTo>
                        <a:pt x="53519" y="59657"/>
                        <a:pt x="60738" y="58372"/>
                        <a:pt x="67865" y="54527"/>
                      </a:cubicBezTo>
                      <a:cubicBezTo>
                        <a:pt x="75001" y="50681"/>
                        <a:pt x="82053" y="44276"/>
                        <a:pt x="82053" y="44276"/>
                      </a:cubicBezTo>
                      <a:cubicBezTo>
                        <a:pt x="82053" y="44276"/>
                        <a:pt x="74224" y="48787"/>
                        <a:pt x="67485" y="51569"/>
                      </a:cubicBezTo>
                      <a:cubicBezTo>
                        <a:pt x="60738" y="54342"/>
                        <a:pt x="55081" y="55386"/>
                        <a:pt x="55081" y="55386"/>
                      </a:cubicBezTo>
                      <a:cubicBezTo>
                        <a:pt x="55081" y="55386"/>
                        <a:pt x="54822" y="51134"/>
                        <a:pt x="58501" y="40431"/>
                      </a:cubicBezTo>
                      <a:cubicBezTo>
                        <a:pt x="63289" y="26482"/>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01" name="Google Shape;1701;p4"/>
              <p:cNvGrpSpPr/>
              <p:nvPr/>
            </p:nvGrpSpPr>
            <p:grpSpPr>
              <a:xfrm>
                <a:off x="8231275" y="3199801"/>
                <a:ext cx="165878" cy="125592"/>
                <a:chOff x="8231275" y="3199801"/>
                <a:chExt cx="165878" cy="125592"/>
              </a:xfrm>
            </p:grpSpPr>
            <p:sp>
              <p:nvSpPr>
                <p:cNvPr id="1702" name="Google Shape;1702;p4"/>
                <p:cNvSpPr/>
                <p:nvPr/>
              </p:nvSpPr>
              <p:spPr>
                <a:xfrm>
                  <a:off x="8231275" y="3199801"/>
                  <a:ext cx="165878" cy="125592"/>
                </a:xfrm>
                <a:custGeom>
                  <a:avLst/>
                  <a:gdLst/>
                  <a:ahLst/>
                  <a:cxnLst/>
                  <a:rect l="l" t="t" r="r" b="b"/>
                  <a:pathLst>
                    <a:path w="165878" h="125592" extrusionOk="0">
                      <a:moveTo>
                        <a:pt x="60772" y="98294"/>
                      </a:moveTo>
                      <a:cubicBezTo>
                        <a:pt x="60772" y="98294"/>
                        <a:pt x="37738" y="105393"/>
                        <a:pt x="22366" y="97970"/>
                      </a:cubicBezTo>
                      <a:cubicBezTo>
                        <a:pt x="-1851" y="86287"/>
                        <a:pt x="34" y="72034"/>
                        <a:pt x="34" y="72034"/>
                      </a:cubicBezTo>
                      <a:cubicBezTo>
                        <a:pt x="34" y="72034"/>
                        <a:pt x="17366" y="80371"/>
                        <a:pt x="24011" y="67023"/>
                      </a:cubicBezTo>
                      <a:cubicBezTo>
                        <a:pt x="27469" y="60100"/>
                        <a:pt x="23420" y="48722"/>
                        <a:pt x="23420" y="48722"/>
                      </a:cubicBezTo>
                      <a:cubicBezTo>
                        <a:pt x="23420" y="48722"/>
                        <a:pt x="31119" y="42344"/>
                        <a:pt x="33282" y="34376"/>
                      </a:cubicBezTo>
                      <a:cubicBezTo>
                        <a:pt x="35436" y="26399"/>
                        <a:pt x="32044" y="16851"/>
                        <a:pt x="32044" y="16851"/>
                      </a:cubicBezTo>
                      <a:cubicBezTo>
                        <a:pt x="32044" y="16851"/>
                        <a:pt x="41953" y="18542"/>
                        <a:pt x="50226" y="23681"/>
                      </a:cubicBezTo>
                      <a:cubicBezTo>
                        <a:pt x="58499" y="28821"/>
                        <a:pt x="65135" y="37408"/>
                        <a:pt x="65135" y="37408"/>
                      </a:cubicBezTo>
                      <a:cubicBezTo>
                        <a:pt x="65135" y="37408"/>
                        <a:pt x="66457" y="31742"/>
                        <a:pt x="68398" y="26612"/>
                      </a:cubicBezTo>
                      <a:cubicBezTo>
                        <a:pt x="70339" y="21482"/>
                        <a:pt x="72900" y="16897"/>
                        <a:pt x="72900" y="16897"/>
                      </a:cubicBezTo>
                      <a:cubicBezTo>
                        <a:pt x="72900" y="16897"/>
                        <a:pt x="77447" y="19013"/>
                        <a:pt x="80646" y="21907"/>
                      </a:cubicBezTo>
                      <a:cubicBezTo>
                        <a:pt x="83853" y="24800"/>
                        <a:pt x="85711" y="28479"/>
                        <a:pt x="85711" y="28479"/>
                      </a:cubicBezTo>
                      <a:cubicBezTo>
                        <a:pt x="85711" y="28479"/>
                        <a:pt x="95204" y="18801"/>
                        <a:pt x="104244" y="11683"/>
                      </a:cubicBezTo>
                      <a:cubicBezTo>
                        <a:pt x="113293" y="4557"/>
                        <a:pt x="121889" y="0"/>
                        <a:pt x="121889" y="0"/>
                      </a:cubicBezTo>
                      <a:cubicBezTo>
                        <a:pt x="121889" y="0"/>
                        <a:pt x="125143" y="11443"/>
                        <a:pt x="125698" y="21565"/>
                      </a:cubicBezTo>
                      <a:cubicBezTo>
                        <a:pt x="126262" y="31677"/>
                        <a:pt x="124117" y="40477"/>
                        <a:pt x="124117" y="40477"/>
                      </a:cubicBezTo>
                      <a:cubicBezTo>
                        <a:pt x="124117" y="40477"/>
                        <a:pt x="128332" y="39044"/>
                        <a:pt x="132233" y="38730"/>
                      </a:cubicBezTo>
                      <a:cubicBezTo>
                        <a:pt x="136134" y="38415"/>
                        <a:pt x="139729" y="39229"/>
                        <a:pt x="139729" y="39229"/>
                      </a:cubicBezTo>
                      <a:cubicBezTo>
                        <a:pt x="139729" y="39229"/>
                        <a:pt x="137298" y="46873"/>
                        <a:pt x="132408" y="53140"/>
                      </a:cubicBezTo>
                      <a:cubicBezTo>
                        <a:pt x="127510" y="59398"/>
                        <a:pt x="120152" y="64278"/>
                        <a:pt x="120152" y="64278"/>
                      </a:cubicBezTo>
                      <a:cubicBezTo>
                        <a:pt x="120152" y="64278"/>
                        <a:pt x="134747" y="62319"/>
                        <a:pt x="146172" y="63798"/>
                      </a:cubicBezTo>
                      <a:cubicBezTo>
                        <a:pt x="157606" y="65286"/>
                        <a:pt x="165879" y="70203"/>
                        <a:pt x="165879" y="70203"/>
                      </a:cubicBezTo>
                      <a:cubicBezTo>
                        <a:pt x="165879" y="70203"/>
                        <a:pt x="152689" y="75250"/>
                        <a:pt x="145516" y="81915"/>
                      </a:cubicBezTo>
                      <a:cubicBezTo>
                        <a:pt x="138343" y="88579"/>
                        <a:pt x="137196" y="96870"/>
                        <a:pt x="137196" y="96870"/>
                      </a:cubicBezTo>
                      <a:cubicBezTo>
                        <a:pt x="137196" y="96870"/>
                        <a:pt x="120253" y="92942"/>
                        <a:pt x="113376" y="112233"/>
                      </a:cubicBezTo>
                      <a:cubicBezTo>
                        <a:pt x="110649" y="119877"/>
                        <a:pt x="116380" y="124286"/>
                        <a:pt x="116380" y="124286"/>
                      </a:cubicBezTo>
                      <a:cubicBezTo>
                        <a:pt x="116380" y="124286"/>
                        <a:pt x="101581" y="128353"/>
                        <a:pt x="87384" y="122132"/>
                      </a:cubicBezTo>
                      <a:cubicBezTo>
                        <a:pt x="73186" y="115903"/>
                        <a:pt x="60772" y="98294"/>
                        <a:pt x="60772"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 name="Google Shape;1703;p4"/>
                <p:cNvSpPr/>
                <p:nvPr/>
              </p:nvSpPr>
              <p:spPr>
                <a:xfrm>
                  <a:off x="8251192" y="3212991"/>
                  <a:ext cx="114118" cy="103710"/>
                </a:xfrm>
                <a:custGeom>
                  <a:avLst/>
                  <a:gdLst/>
                  <a:ahLst/>
                  <a:cxnLst/>
                  <a:rect l="l" t="t" r="r" b="b"/>
                  <a:pathLst>
                    <a:path w="114118" h="103710" extrusionOk="0">
                      <a:moveTo>
                        <a:pt x="95909" y="0"/>
                      </a:moveTo>
                      <a:cubicBezTo>
                        <a:pt x="95909" y="0"/>
                        <a:pt x="84262" y="28876"/>
                        <a:pt x="75573" y="41595"/>
                      </a:cubicBezTo>
                      <a:cubicBezTo>
                        <a:pt x="70721" y="48703"/>
                        <a:pt x="66913" y="53038"/>
                        <a:pt x="66913" y="53038"/>
                      </a:cubicBezTo>
                      <a:cubicBezTo>
                        <a:pt x="66913" y="53038"/>
                        <a:pt x="70804" y="52022"/>
                        <a:pt x="79687" y="47723"/>
                      </a:cubicBezTo>
                      <a:cubicBezTo>
                        <a:pt x="88570" y="43425"/>
                        <a:pt x="102444" y="35836"/>
                        <a:pt x="102444" y="35836"/>
                      </a:cubicBezTo>
                      <a:cubicBezTo>
                        <a:pt x="102444" y="35836"/>
                        <a:pt x="91093" y="45006"/>
                        <a:pt x="81683" y="50265"/>
                      </a:cubicBezTo>
                      <a:cubicBezTo>
                        <a:pt x="72265" y="55534"/>
                        <a:pt x="64786" y="56893"/>
                        <a:pt x="64786" y="56893"/>
                      </a:cubicBezTo>
                      <a:cubicBezTo>
                        <a:pt x="64786" y="56893"/>
                        <a:pt x="61043" y="63511"/>
                        <a:pt x="56403" y="69205"/>
                      </a:cubicBezTo>
                      <a:cubicBezTo>
                        <a:pt x="51763" y="74899"/>
                        <a:pt x="46226" y="79668"/>
                        <a:pt x="46226" y="79668"/>
                      </a:cubicBezTo>
                      <a:lnTo>
                        <a:pt x="66608" y="77256"/>
                      </a:lnTo>
                      <a:cubicBezTo>
                        <a:pt x="66608" y="77256"/>
                        <a:pt x="67809" y="72856"/>
                        <a:pt x="73669" y="67597"/>
                      </a:cubicBezTo>
                      <a:cubicBezTo>
                        <a:pt x="79539" y="62346"/>
                        <a:pt x="90058" y="56236"/>
                        <a:pt x="90058" y="56236"/>
                      </a:cubicBezTo>
                      <a:cubicBezTo>
                        <a:pt x="90058" y="56236"/>
                        <a:pt x="81711" y="63428"/>
                        <a:pt x="76933" y="68262"/>
                      </a:cubicBezTo>
                      <a:cubicBezTo>
                        <a:pt x="72153" y="73087"/>
                        <a:pt x="70943" y="75546"/>
                        <a:pt x="70943" y="75546"/>
                      </a:cubicBezTo>
                      <a:lnTo>
                        <a:pt x="89735" y="70656"/>
                      </a:lnTo>
                      <a:lnTo>
                        <a:pt x="114119" y="63151"/>
                      </a:lnTo>
                      <a:lnTo>
                        <a:pt x="91232" y="73106"/>
                      </a:lnTo>
                      <a:cubicBezTo>
                        <a:pt x="91232" y="73106"/>
                        <a:pt x="92369" y="75333"/>
                        <a:pt x="97185" y="76609"/>
                      </a:cubicBezTo>
                      <a:cubicBezTo>
                        <a:pt x="102000" y="77875"/>
                        <a:pt x="110486" y="78189"/>
                        <a:pt x="110486" y="78189"/>
                      </a:cubicBezTo>
                      <a:cubicBezTo>
                        <a:pt x="110486" y="78189"/>
                        <a:pt x="101353" y="79382"/>
                        <a:pt x="95466" y="78439"/>
                      </a:cubicBezTo>
                      <a:cubicBezTo>
                        <a:pt x="89568" y="77496"/>
                        <a:pt x="86916" y="74428"/>
                        <a:pt x="86916" y="74428"/>
                      </a:cubicBezTo>
                      <a:lnTo>
                        <a:pt x="71867" y="78180"/>
                      </a:lnTo>
                      <a:lnTo>
                        <a:pt x="63344" y="80667"/>
                      </a:lnTo>
                      <a:cubicBezTo>
                        <a:pt x="63344" y="80667"/>
                        <a:pt x="64981" y="84031"/>
                        <a:pt x="70564" y="87572"/>
                      </a:cubicBezTo>
                      <a:cubicBezTo>
                        <a:pt x="76138" y="91112"/>
                        <a:pt x="85649" y="94828"/>
                        <a:pt x="85649" y="94828"/>
                      </a:cubicBezTo>
                      <a:cubicBezTo>
                        <a:pt x="85649" y="94828"/>
                        <a:pt x="75527" y="93561"/>
                        <a:pt x="68752" y="90308"/>
                      </a:cubicBezTo>
                      <a:cubicBezTo>
                        <a:pt x="61986" y="87054"/>
                        <a:pt x="58575" y="81813"/>
                        <a:pt x="58575" y="81813"/>
                      </a:cubicBezTo>
                      <a:lnTo>
                        <a:pt x="43518" y="83079"/>
                      </a:lnTo>
                      <a:cubicBezTo>
                        <a:pt x="43518" y="83079"/>
                        <a:pt x="40735" y="86296"/>
                        <a:pt x="34875" y="91454"/>
                      </a:cubicBezTo>
                      <a:cubicBezTo>
                        <a:pt x="29015" y="96612"/>
                        <a:pt x="20086" y="103711"/>
                        <a:pt x="20086" y="103711"/>
                      </a:cubicBezTo>
                      <a:lnTo>
                        <a:pt x="13634" y="98978"/>
                      </a:lnTo>
                      <a:cubicBezTo>
                        <a:pt x="13634" y="98978"/>
                        <a:pt x="23284" y="94005"/>
                        <a:pt x="30004" y="89198"/>
                      </a:cubicBezTo>
                      <a:cubicBezTo>
                        <a:pt x="36733" y="84401"/>
                        <a:pt x="40541" y="79770"/>
                        <a:pt x="40541" y="79770"/>
                      </a:cubicBezTo>
                      <a:lnTo>
                        <a:pt x="36160" y="70249"/>
                      </a:lnTo>
                      <a:cubicBezTo>
                        <a:pt x="36160" y="70249"/>
                        <a:pt x="28451" y="73438"/>
                        <a:pt x="19651" y="73143"/>
                      </a:cubicBezTo>
                      <a:cubicBezTo>
                        <a:pt x="10852" y="72856"/>
                        <a:pt x="0" y="70314"/>
                        <a:pt x="0" y="70314"/>
                      </a:cubicBezTo>
                      <a:cubicBezTo>
                        <a:pt x="0" y="70314"/>
                        <a:pt x="11074" y="71654"/>
                        <a:pt x="19679" y="70804"/>
                      </a:cubicBezTo>
                      <a:cubicBezTo>
                        <a:pt x="28294" y="69963"/>
                        <a:pt x="35078" y="67292"/>
                        <a:pt x="35078" y="67292"/>
                      </a:cubicBezTo>
                      <a:lnTo>
                        <a:pt x="28895" y="52068"/>
                      </a:lnTo>
                      <a:cubicBezTo>
                        <a:pt x="28895" y="52068"/>
                        <a:pt x="24643" y="52521"/>
                        <a:pt x="20178" y="49129"/>
                      </a:cubicBezTo>
                      <a:cubicBezTo>
                        <a:pt x="15714" y="45745"/>
                        <a:pt x="11027" y="38508"/>
                        <a:pt x="11027" y="38508"/>
                      </a:cubicBezTo>
                      <a:cubicBezTo>
                        <a:pt x="11027" y="38508"/>
                        <a:pt x="17424" y="44525"/>
                        <a:pt x="21620" y="47270"/>
                      </a:cubicBezTo>
                      <a:cubicBezTo>
                        <a:pt x="25816" y="50006"/>
                        <a:pt x="27823" y="49480"/>
                        <a:pt x="27823" y="49480"/>
                      </a:cubicBezTo>
                      <a:lnTo>
                        <a:pt x="24319" y="18459"/>
                      </a:lnTo>
                      <a:cubicBezTo>
                        <a:pt x="24319" y="18459"/>
                        <a:pt x="29033" y="39312"/>
                        <a:pt x="32194" y="49664"/>
                      </a:cubicBezTo>
                      <a:cubicBezTo>
                        <a:pt x="34589" y="57484"/>
                        <a:pt x="36031" y="60156"/>
                        <a:pt x="36031" y="60156"/>
                      </a:cubicBezTo>
                      <a:cubicBezTo>
                        <a:pt x="36031" y="60156"/>
                        <a:pt x="38730" y="57577"/>
                        <a:pt x="41447" y="53001"/>
                      </a:cubicBezTo>
                      <a:cubicBezTo>
                        <a:pt x="44155" y="48426"/>
                        <a:pt x="46318" y="42399"/>
                        <a:pt x="46318" y="42399"/>
                      </a:cubicBezTo>
                      <a:cubicBezTo>
                        <a:pt x="46318" y="42399"/>
                        <a:pt x="45671" y="49174"/>
                        <a:pt x="43638" y="54332"/>
                      </a:cubicBezTo>
                      <a:cubicBezTo>
                        <a:pt x="41595" y="59490"/>
                        <a:pt x="38166" y="63031"/>
                        <a:pt x="38166" y="63031"/>
                      </a:cubicBezTo>
                      <a:lnTo>
                        <a:pt x="43767" y="76359"/>
                      </a:lnTo>
                      <a:cubicBezTo>
                        <a:pt x="43767" y="76359"/>
                        <a:pt x="49036" y="70749"/>
                        <a:pt x="53214" y="65933"/>
                      </a:cubicBezTo>
                      <a:cubicBezTo>
                        <a:pt x="57392" y="61126"/>
                        <a:pt x="60701" y="55414"/>
                        <a:pt x="60701" y="55414"/>
                      </a:cubicBezTo>
                      <a:cubicBezTo>
                        <a:pt x="60701" y="55414"/>
                        <a:pt x="58030" y="48953"/>
                        <a:pt x="57383" y="40883"/>
                      </a:cubicBezTo>
                      <a:cubicBezTo>
                        <a:pt x="56726" y="32814"/>
                        <a:pt x="58094" y="23145"/>
                        <a:pt x="58094" y="23145"/>
                      </a:cubicBezTo>
                      <a:cubicBezTo>
                        <a:pt x="58094" y="23145"/>
                        <a:pt x="58585" y="32185"/>
                        <a:pt x="59860" y="39256"/>
                      </a:cubicBezTo>
                      <a:cubicBezTo>
                        <a:pt x="61136" y="46328"/>
                        <a:pt x="63215" y="51421"/>
                        <a:pt x="63215" y="51421"/>
                      </a:cubicBezTo>
                      <a:cubicBezTo>
                        <a:pt x="63215" y="51421"/>
                        <a:pt x="66617" y="48860"/>
                        <a:pt x="73022" y="39044"/>
                      </a:cubicBezTo>
                      <a:cubicBezTo>
                        <a:pt x="81360" y="26251"/>
                        <a:pt x="95909" y="0"/>
                        <a:pt x="959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04" name="Google Shape;1704;p4"/>
              <p:cNvGrpSpPr/>
              <p:nvPr/>
            </p:nvGrpSpPr>
            <p:grpSpPr>
              <a:xfrm>
                <a:off x="8382143" y="3325677"/>
                <a:ext cx="216359" cy="142375"/>
                <a:chOff x="8382143" y="3325677"/>
                <a:chExt cx="216359" cy="142375"/>
              </a:xfrm>
            </p:grpSpPr>
            <p:sp>
              <p:nvSpPr>
                <p:cNvPr id="1705" name="Google Shape;1705;p4"/>
                <p:cNvSpPr/>
                <p:nvPr/>
              </p:nvSpPr>
              <p:spPr>
                <a:xfrm>
                  <a:off x="8463272" y="3325677"/>
                  <a:ext cx="135230" cy="142375"/>
                </a:xfrm>
                <a:custGeom>
                  <a:avLst/>
                  <a:gdLst/>
                  <a:ahLst/>
                  <a:cxnLst/>
                  <a:rect l="l" t="t" r="r" b="b"/>
                  <a:pathLst>
                    <a:path w="135230" h="142375" extrusionOk="0">
                      <a:moveTo>
                        <a:pt x="19513" y="66164"/>
                      </a:moveTo>
                      <a:cubicBezTo>
                        <a:pt x="19513" y="66164"/>
                        <a:pt x="1692" y="49942"/>
                        <a:pt x="259" y="32925"/>
                      </a:cubicBezTo>
                      <a:cubicBezTo>
                        <a:pt x="-1997" y="6138"/>
                        <a:pt x="11231" y="509"/>
                        <a:pt x="11231" y="509"/>
                      </a:cubicBezTo>
                      <a:cubicBezTo>
                        <a:pt x="11231" y="509"/>
                        <a:pt x="12876" y="19670"/>
                        <a:pt x="27740" y="18607"/>
                      </a:cubicBezTo>
                      <a:cubicBezTo>
                        <a:pt x="35467" y="18062"/>
                        <a:pt x="43203" y="8791"/>
                        <a:pt x="43203" y="8791"/>
                      </a:cubicBezTo>
                      <a:cubicBezTo>
                        <a:pt x="43203" y="8791"/>
                        <a:pt x="52613" y="12174"/>
                        <a:pt x="60572" y="9983"/>
                      </a:cubicBezTo>
                      <a:cubicBezTo>
                        <a:pt x="68530" y="7783"/>
                        <a:pt x="75028" y="0"/>
                        <a:pt x="75028" y="0"/>
                      </a:cubicBezTo>
                      <a:cubicBezTo>
                        <a:pt x="75028" y="0"/>
                        <a:pt x="78606" y="9400"/>
                        <a:pt x="78393" y="19134"/>
                      </a:cubicBezTo>
                      <a:cubicBezTo>
                        <a:pt x="78180" y="28876"/>
                        <a:pt x="74160" y="38952"/>
                        <a:pt x="74160" y="38952"/>
                      </a:cubicBezTo>
                      <a:cubicBezTo>
                        <a:pt x="74160" y="38952"/>
                        <a:pt x="79715" y="37204"/>
                        <a:pt x="85113" y="36271"/>
                      </a:cubicBezTo>
                      <a:cubicBezTo>
                        <a:pt x="90511" y="35328"/>
                        <a:pt x="95771" y="35208"/>
                        <a:pt x="95771" y="35208"/>
                      </a:cubicBezTo>
                      <a:cubicBezTo>
                        <a:pt x="95771" y="35208"/>
                        <a:pt x="96260" y="40190"/>
                        <a:pt x="95391" y="44424"/>
                      </a:cubicBezTo>
                      <a:cubicBezTo>
                        <a:pt x="94532" y="48657"/>
                        <a:pt x="92313" y="52133"/>
                        <a:pt x="92313" y="52133"/>
                      </a:cubicBezTo>
                      <a:cubicBezTo>
                        <a:pt x="92313" y="52133"/>
                        <a:pt x="105476" y="55377"/>
                        <a:pt x="116199" y="59546"/>
                      </a:cubicBezTo>
                      <a:cubicBezTo>
                        <a:pt x="126930" y="63705"/>
                        <a:pt x="135230" y="68799"/>
                        <a:pt x="135230" y="68799"/>
                      </a:cubicBezTo>
                      <a:cubicBezTo>
                        <a:pt x="135230" y="68799"/>
                        <a:pt x="127032" y="77413"/>
                        <a:pt x="118601" y="83042"/>
                      </a:cubicBezTo>
                      <a:cubicBezTo>
                        <a:pt x="110181" y="88662"/>
                        <a:pt x="101510" y="91297"/>
                        <a:pt x="101510" y="91297"/>
                      </a:cubicBezTo>
                      <a:cubicBezTo>
                        <a:pt x="101510" y="91297"/>
                        <a:pt x="104894" y="94190"/>
                        <a:pt x="107149" y="97398"/>
                      </a:cubicBezTo>
                      <a:cubicBezTo>
                        <a:pt x="109404" y="100596"/>
                        <a:pt x="110532" y="104099"/>
                        <a:pt x="110532" y="104099"/>
                      </a:cubicBezTo>
                      <a:cubicBezTo>
                        <a:pt x="110532" y="104099"/>
                        <a:pt x="102712" y="105901"/>
                        <a:pt x="94828" y="104875"/>
                      </a:cubicBezTo>
                      <a:cubicBezTo>
                        <a:pt x="86943" y="103840"/>
                        <a:pt x="79003" y="99986"/>
                        <a:pt x="79003" y="99986"/>
                      </a:cubicBezTo>
                      <a:cubicBezTo>
                        <a:pt x="79003" y="99986"/>
                        <a:pt x="88108" y="111558"/>
                        <a:pt x="92646" y="122151"/>
                      </a:cubicBezTo>
                      <a:cubicBezTo>
                        <a:pt x="97185" y="132753"/>
                        <a:pt x="97157" y="142376"/>
                        <a:pt x="97157" y="142376"/>
                      </a:cubicBezTo>
                      <a:cubicBezTo>
                        <a:pt x="97157" y="142376"/>
                        <a:pt x="86102" y="133576"/>
                        <a:pt x="76720" y="130794"/>
                      </a:cubicBezTo>
                      <a:cubicBezTo>
                        <a:pt x="67329" y="128011"/>
                        <a:pt x="59611" y="131237"/>
                        <a:pt x="59611" y="131237"/>
                      </a:cubicBezTo>
                      <a:cubicBezTo>
                        <a:pt x="59611" y="131237"/>
                        <a:pt x="54370" y="114655"/>
                        <a:pt x="34265" y="118537"/>
                      </a:cubicBezTo>
                      <a:cubicBezTo>
                        <a:pt x="26298" y="120081"/>
                        <a:pt x="25419" y="127263"/>
                        <a:pt x="25419" y="127263"/>
                      </a:cubicBezTo>
                      <a:cubicBezTo>
                        <a:pt x="25419" y="127263"/>
                        <a:pt x="14392" y="116596"/>
                        <a:pt x="12525" y="101196"/>
                      </a:cubicBezTo>
                      <a:cubicBezTo>
                        <a:pt x="10667" y="85806"/>
                        <a:pt x="19513" y="66164"/>
                        <a:pt x="19513"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 name="Google Shape;1706;p4"/>
                <p:cNvSpPr/>
                <p:nvPr/>
              </p:nvSpPr>
              <p:spPr>
                <a:xfrm>
                  <a:off x="8382143" y="3342463"/>
                  <a:ext cx="201921" cy="105818"/>
                </a:xfrm>
                <a:custGeom>
                  <a:avLst/>
                  <a:gdLst/>
                  <a:ahLst/>
                  <a:cxnLst/>
                  <a:rect l="l" t="t" r="r" b="b"/>
                  <a:pathLst>
                    <a:path w="201921" h="105818" extrusionOk="0">
                      <a:moveTo>
                        <a:pt x="201921" y="53491"/>
                      </a:moveTo>
                      <a:cubicBezTo>
                        <a:pt x="201921" y="53491"/>
                        <a:pt x="171141" y="58150"/>
                        <a:pt x="155760" y="57143"/>
                      </a:cubicBezTo>
                      <a:cubicBezTo>
                        <a:pt x="147182" y="56579"/>
                        <a:pt x="141507" y="55506"/>
                        <a:pt x="141507" y="55506"/>
                      </a:cubicBezTo>
                      <a:cubicBezTo>
                        <a:pt x="141507" y="55506"/>
                        <a:pt x="144363" y="58344"/>
                        <a:pt x="152580" y="63798"/>
                      </a:cubicBezTo>
                      <a:cubicBezTo>
                        <a:pt x="160798" y="69261"/>
                        <a:pt x="174385" y="77349"/>
                        <a:pt x="174385" y="77349"/>
                      </a:cubicBezTo>
                      <a:cubicBezTo>
                        <a:pt x="174385" y="77349"/>
                        <a:pt x="160724" y="72237"/>
                        <a:pt x="151406" y="66811"/>
                      </a:cubicBezTo>
                      <a:cubicBezTo>
                        <a:pt x="142080" y="61385"/>
                        <a:pt x="137107" y="55627"/>
                        <a:pt x="137107" y="55627"/>
                      </a:cubicBezTo>
                      <a:cubicBezTo>
                        <a:pt x="137107" y="55627"/>
                        <a:pt x="129500" y="55774"/>
                        <a:pt x="122243" y="54675"/>
                      </a:cubicBezTo>
                      <a:cubicBezTo>
                        <a:pt x="114978" y="53574"/>
                        <a:pt x="108064" y="51236"/>
                        <a:pt x="108064" y="51236"/>
                      </a:cubicBezTo>
                      <a:lnTo>
                        <a:pt x="120497" y="67560"/>
                      </a:lnTo>
                      <a:cubicBezTo>
                        <a:pt x="120497" y="67560"/>
                        <a:pt x="124906" y="66358"/>
                        <a:pt x="132411" y="68734"/>
                      </a:cubicBezTo>
                      <a:cubicBezTo>
                        <a:pt x="139917" y="71100"/>
                        <a:pt x="150519" y="77053"/>
                        <a:pt x="150519" y="77053"/>
                      </a:cubicBezTo>
                      <a:cubicBezTo>
                        <a:pt x="150519" y="77053"/>
                        <a:pt x="140083" y="73531"/>
                        <a:pt x="133493" y="71867"/>
                      </a:cubicBezTo>
                      <a:cubicBezTo>
                        <a:pt x="126911" y="70213"/>
                        <a:pt x="124176" y="70416"/>
                        <a:pt x="124176" y="70416"/>
                      </a:cubicBezTo>
                      <a:lnTo>
                        <a:pt x="137939" y="84115"/>
                      </a:lnTo>
                      <a:lnTo>
                        <a:pt x="156804" y="101289"/>
                      </a:lnTo>
                      <a:lnTo>
                        <a:pt x="136589" y="86647"/>
                      </a:lnTo>
                      <a:cubicBezTo>
                        <a:pt x="136589" y="86647"/>
                        <a:pt x="135249" y="88764"/>
                        <a:pt x="136608" y="93552"/>
                      </a:cubicBezTo>
                      <a:cubicBezTo>
                        <a:pt x="137967" y="98340"/>
                        <a:pt x="142015" y="105818"/>
                        <a:pt x="142015" y="105818"/>
                      </a:cubicBezTo>
                      <a:cubicBezTo>
                        <a:pt x="142015" y="105818"/>
                        <a:pt x="136349" y="98553"/>
                        <a:pt x="134158" y="93007"/>
                      </a:cubicBezTo>
                      <a:cubicBezTo>
                        <a:pt x="131967" y="87451"/>
                        <a:pt x="133262" y="83606"/>
                        <a:pt x="133262" y="83606"/>
                      </a:cubicBezTo>
                      <a:lnTo>
                        <a:pt x="122382" y="72551"/>
                      </a:lnTo>
                      <a:lnTo>
                        <a:pt x="115903" y="66478"/>
                      </a:lnTo>
                      <a:cubicBezTo>
                        <a:pt x="115903" y="66478"/>
                        <a:pt x="113841" y="69603"/>
                        <a:pt x="113628" y="76212"/>
                      </a:cubicBezTo>
                      <a:cubicBezTo>
                        <a:pt x="113416" y="82811"/>
                        <a:pt x="115061" y="92887"/>
                        <a:pt x="115061" y="92887"/>
                      </a:cubicBezTo>
                      <a:cubicBezTo>
                        <a:pt x="115061" y="92887"/>
                        <a:pt x="110994" y="83523"/>
                        <a:pt x="110357" y="76045"/>
                      </a:cubicBezTo>
                      <a:cubicBezTo>
                        <a:pt x="109719" y="68558"/>
                        <a:pt x="112492" y="62957"/>
                        <a:pt x="112492" y="62957"/>
                      </a:cubicBezTo>
                      <a:lnTo>
                        <a:pt x="103739" y="50635"/>
                      </a:lnTo>
                      <a:cubicBezTo>
                        <a:pt x="103739" y="50635"/>
                        <a:pt x="99551" y="49877"/>
                        <a:pt x="92138" y="47455"/>
                      </a:cubicBezTo>
                      <a:cubicBezTo>
                        <a:pt x="84715" y="45043"/>
                        <a:pt x="0" y="27545"/>
                        <a:pt x="0" y="27545"/>
                      </a:cubicBezTo>
                      <a:lnTo>
                        <a:pt x="6535" y="25198"/>
                      </a:lnTo>
                      <a:cubicBezTo>
                        <a:pt x="6535" y="25198"/>
                        <a:pt x="84050" y="38767"/>
                        <a:pt x="91602" y="42122"/>
                      </a:cubicBezTo>
                      <a:cubicBezTo>
                        <a:pt x="99153" y="45468"/>
                        <a:pt x="105078" y="46393"/>
                        <a:pt x="105078" y="46393"/>
                      </a:cubicBezTo>
                      <a:lnTo>
                        <a:pt x="111050" y="37778"/>
                      </a:lnTo>
                      <a:cubicBezTo>
                        <a:pt x="111050" y="37778"/>
                        <a:pt x="104376" y="32768"/>
                        <a:pt x="100161" y="25040"/>
                      </a:cubicBezTo>
                      <a:cubicBezTo>
                        <a:pt x="95937" y="17313"/>
                        <a:pt x="92600" y="6683"/>
                        <a:pt x="92600" y="6683"/>
                      </a:cubicBezTo>
                      <a:cubicBezTo>
                        <a:pt x="92600" y="6683"/>
                        <a:pt x="97074" y="16888"/>
                        <a:pt x="102185" y="23876"/>
                      </a:cubicBezTo>
                      <a:cubicBezTo>
                        <a:pt x="107288" y="30854"/>
                        <a:pt x="113046" y="35347"/>
                        <a:pt x="113046" y="35347"/>
                      </a:cubicBezTo>
                      <a:lnTo>
                        <a:pt x="123011" y="22267"/>
                      </a:lnTo>
                      <a:cubicBezTo>
                        <a:pt x="123011" y="22267"/>
                        <a:pt x="120459" y="18847"/>
                        <a:pt x="121106" y="13283"/>
                      </a:cubicBezTo>
                      <a:cubicBezTo>
                        <a:pt x="121745" y="7709"/>
                        <a:pt x="125589" y="0"/>
                        <a:pt x="125589" y="0"/>
                      </a:cubicBezTo>
                      <a:cubicBezTo>
                        <a:pt x="125589" y="0"/>
                        <a:pt x="123667" y="8559"/>
                        <a:pt x="123436" y="13569"/>
                      </a:cubicBezTo>
                      <a:cubicBezTo>
                        <a:pt x="123214" y="18579"/>
                        <a:pt x="124693" y="20040"/>
                        <a:pt x="124693" y="20040"/>
                      </a:cubicBezTo>
                      <a:lnTo>
                        <a:pt x="149622" y="1248"/>
                      </a:lnTo>
                      <a:cubicBezTo>
                        <a:pt x="149622" y="1248"/>
                        <a:pt x="134056" y="15908"/>
                        <a:pt x="126754" y="23894"/>
                      </a:cubicBezTo>
                      <a:cubicBezTo>
                        <a:pt x="121245" y="29930"/>
                        <a:pt x="119674" y="32528"/>
                        <a:pt x="119674" y="32528"/>
                      </a:cubicBezTo>
                      <a:cubicBezTo>
                        <a:pt x="119674" y="32528"/>
                        <a:pt x="123260" y="33544"/>
                        <a:pt x="128585" y="33553"/>
                      </a:cubicBezTo>
                      <a:cubicBezTo>
                        <a:pt x="133909" y="33563"/>
                        <a:pt x="140194" y="32361"/>
                        <a:pt x="140194" y="32361"/>
                      </a:cubicBezTo>
                      <a:cubicBezTo>
                        <a:pt x="140194" y="32361"/>
                        <a:pt x="134029" y="35254"/>
                        <a:pt x="128557" y="36123"/>
                      </a:cubicBezTo>
                      <a:cubicBezTo>
                        <a:pt x="123075" y="36992"/>
                        <a:pt x="118287" y="35827"/>
                        <a:pt x="118287" y="35827"/>
                      </a:cubicBezTo>
                      <a:lnTo>
                        <a:pt x="109654" y="47437"/>
                      </a:lnTo>
                      <a:cubicBezTo>
                        <a:pt x="109654" y="47437"/>
                        <a:pt x="117169" y="49110"/>
                        <a:pt x="123436" y="50265"/>
                      </a:cubicBezTo>
                      <a:cubicBezTo>
                        <a:pt x="129703" y="51412"/>
                        <a:pt x="136302" y="51365"/>
                        <a:pt x="136302" y="51365"/>
                      </a:cubicBezTo>
                      <a:cubicBezTo>
                        <a:pt x="136302" y="51365"/>
                        <a:pt x="140508" y="45773"/>
                        <a:pt x="147127" y="41114"/>
                      </a:cubicBezTo>
                      <a:cubicBezTo>
                        <a:pt x="153736" y="36447"/>
                        <a:pt x="162757" y="32712"/>
                        <a:pt x="162757" y="32712"/>
                      </a:cubicBezTo>
                      <a:cubicBezTo>
                        <a:pt x="162757" y="32712"/>
                        <a:pt x="155224" y="37722"/>
                        <a:pt x="149789" y="42418"/>
                      </a:cubicBezTo>
                      <a:cubicBezTo>
                        <a:pt x="144344" y="47123"/>
                        <a:pt x="141017" y="51495"/>
                        <a:pt x="141017" y="51495"/>
                      </a:cubicBezTo>
                      <a:cubicBezTo>
                        <a:pt x="141017" y="51495"/>
                        <a:pt x="144955" y="53131"/>
                        <a:pt x="156666" y="53648"/>
                      </a:cubicBezTo>
                      <a:cubicBezTo>
                        <a:pt x="171917" y="54323"/>
                        <a:pt x="201921" y="53491"/>
                        <a:pt x="201921" y="5349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07" name="Google Shape;1707;p4"/>
              <p:cNvGrpSpPr/>
              <p:nvPr/>
            </p:nvGrpSpPr>
            <p:grpSpPr>
              <a:xfrm>
                <a:off x="8034481" y="3203914"/>
                <a:ext cx="192243" cy="163506"/>
                <a:chOff x="8034481" y="3203914"/>
                <a:chExt cx="192243" cy="163506"/>
              </a:xfrm>
            </p:grpSpPr>
            <p:sp>
              <p:nvSpPr>
                <p:cNvPr id="1708" name="Google Shape;1708;p4"/>
                <p:cNvSpPr/>
                <p:nvPr/>
              </p:nvSpPr>
              <p:spPr>
                <a:xfrm>
                  <a:off x="8034481" y="3203914"/>
                  <a:ext cx="127307" cy="163506"/>
                </a:xfrm>
                <a:custGeom>
                  <a:avLst/>
                  <a:gdLst/>
                  <a:ahLst/>
                  <a:cxnLst/>
                  <a:rect l="l" t="t" r="r" b="b"/>
                  <a:pathLst>
                    <a:path w="127307" h="163506" extrusionOk="0">
                      <a:moveTo>
                        <a:pt x="106659" y="99403"/>
                      </a:moveTo>
                      <a:cubicBezTo>
                        <a:pt x="106659" y="99403"/>
                        <a:pt x="117280" y="121033"/>
                        <a:pt x="112362" y="137384"/>
                      </a:cubicBezTo>
                      <a:cubicBezTo>
                        <a:pt x="104616" y="163136"/>
                        <a:pt x="90243" y="163506"/>
                        <a:pt x="90243" y="163506"/>
                      </a:cubicBezTo>
                      <a:cubicBezTo>
                        <a:pt x="90243" y="163506"/>
                        <a:pt x="95761" y="145084"/>
                        <a:pt x="81536" y="140601"/>
                      </a:cubicBezTo>
                      <a:cubicBezTo>
                        <a:pt x="74160" y="138281"/>
                        <a:pt x="63557" y="144067"/>
                        <a:pt x="63557" y="144067"/>
                      </a:cubicBezTo>
                      <a:cubicBezTo>
                        <a:pt x="63557" y="144067"/>
                        <a:pt x="56042" y="137458"/>
                        <a:pt x="47834" y="136580"/>
                      </a:cubicBezTo>
                      <a:cubicBezTo>
                        <a:pt x="39626" y="135693"/>
                        <a:pt x="30725" y="140546"/>
                        <a:pt x="30725" y="140546"/>
                      </a:cubicBezTo>
                      <a:cubicBezTo>
                        <a:pt x="30725" y="140546"/>
                        <a:pt x="30845" y="130489"/>
                        <a:pt x="34625" y="121514"/>
                      </a:cubicBezTo>
                      <a:cubicBezTo>
                        <a:pt x="38397" y="112538"/>
                        <a:pt x="45838" y="104635"/>
                        <a:pt x="45838" y="104635"/>
                      </a:cubicBezTo>
                      <a:cubicBezTo>
                        <a:pt x="45838" y="104635"/>
                        <a:pt x="40033" y="104219"/>
                        <a:pt x="34663" y="103110"/>
                      </a:cubicBezTo>
                      <a:cubicBezTo>
                        <a:pt x="29292" y="101992"/>
                        <a:pt x="24365" y="100180"/>
                        <a:pt x="24365" y="100180"/>
                      </a:cubicBezTo>
                      <a:cubicBezTo>
                        <a:pt x="24365" y="100180"/>
                        <a:pt x="25743" y="95364"/>
                        <a:pt x="28100" y="91750"/>
                      </a:cubicBezTo>
                      <a:cubicBezTo>
                        <a:pt x="30457" y="88127"/>
                        <a:pt x="33794" y="85714"/>
                        <a:pt x="33794" y="85714"/>
                      </a:cubicBezTo>
                      <a:cubicBezTo>
                        <a:pt x="33794" y="85714"/>
                        <a:pt x="22748" y="77857"/>
                        <a:pt x="14299" y="70046"/>
                      </a:cubicBezTo>
                      <a:cubicBezTo>
                        <a:pt x="5851" y="62227"/>
                        <a:pt x="0" y="54444"/>
                        <a:pt x="0" y="54444"/>
                      </a:cubicBezTo>
                      <a:cubicBezTo>
                        <a:pt x="0" y="54444"/>
                        <a:pt x="10787" y="49443"/>
                        <a:pt x="20696" y="47308"/>
                      </a:cubicBezTo>
                      <a:cubicBezTo>
                        <a:pt x="30605" y="45173"/>
                        <a:pt x="39626" y="45903"/>
                        <a:pt x="39626" y="45903"/>
                      </a:cubicBezTo>
                      <a:cubicBezTo>
                        <a:pt x="39626" y="45903"/>
                        <a:pt x="37547" y="41965"/>
                        <a:pt x="36622" y="38166"/>
                      </a:cubicBezTo>
                      <a:cubicBezTo>
                        <a:pt x="35698" y="34358"/>
                        <a:pt x="35938" y="30679"/>
                        <a:pt x="35938" y="30679"/>
                      </a:cubicBezTo>
                      <a:cubicBezTo>
                        <a:pt x="35938" y="30679"/>
                        <a:pt x="43878" y="31880"/>
                        <a:pt x="50829" y="35735"/>
                      </a:cubicBezTo>
                      <a:cubicBezTo>
                        <a:pt x="57780" y="39580"/>
                        <a:pt x="63751" y="46088"/>
                        <a:pt x="63751" y="46088"/>
                      </a:cubicBezTo>
                      <a:cubicBezTo>
                        <a:pt x="63751" y="46088"/>
                        <a:pt x="59527" y="31982"/>
                        <a:pt x="59203" y="20456"/>
                      </a:cubicBezTo>
                      <a:cubicBezTo>
                        <a:pt x="58871" y="8938"/>
                        <a:pt x="62439" y="0"/>
                        <a:pt x="62439" y="0"/>
                      </a:cubicBezTo>
                      <a:cubicBezTo>
                        <a:pt x="62439" y="0"/>
                        <a:pt x="69492" y="12238"/>
                        <a:pt x="77191" y="18274"/>
                      </a:cubicBezTo>
                      <a:cubicBezTo>
                        <a:pt x="84900" y="24310"/>
                        <a:pt x="93266" y="24144"/>
                        <a:pt x="93266" y="24144"/>
                      </a:cubicBezTo>
                      <a:cubicBezTo>
                        <a:pt x="93266" y="24144"/>
                        <a:pt x="92046" y="41494"/>
                        <a:pt x="112177" y="45265"/>
                      </a:cubicBezTo>
                      <a:cubicBezTo>
                        <a:pt x="120155" y="46762"/>
                        <a:pt x="123611" y="40403"/>
                        <a:pt x="123611" y="40403"/>
                      </a:cubicBezTo>
                      <a:cubicBezTo>
                        <a:pt x="123611"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9" name="Google Shape;1709;p4"/>
                <p:cNvSpPr/>
                <p:nvPr/>
              </p:nvSpPr>
              <p:spPr>
                <a:xfrm>
                  <a:off x="8048448" y="3234398"/>
                  <a:ext cx="178276" cy="126190"/>
                </a:xfrm>
                <a:custGeom>
                  <a:avLst/>
                  <a:gdLst/>
                  <a:ahLst/>
                  <a:cxnLst/>
                  <a:rect l="l" t="t" r="r" b="b"/>
                  <a:pathLst>
                    <a:path w="178276" h="126190" extrusionOk="0">
                      <a:moveTo>
                        <a:pt x="0" y="27887"/>
                      </a:moveTo>
                      <a:cubicBezTo>
                        <a:pt x="0" y="27887"/>
                        <a:pt x="30346" y="34866"/>
                        <a:pt x="44285" y="41447"/>
                      </a:cubicBezTo>
                      <a:cubicBezTo>
                        <a:pt x="52049" y="45126"/>
                        <a:pt x="56930" y="48204"/>
                        <a:pt x="56930" y="48204"/>
                      </a:cubicBezTo>
                      <a:cubicBezTo>
                        <a:pt x="56930" y="48204"/>
                        <a:pt x="55321" y="44525"/>
                        <a:pt x="49683" y="36419"/>
                      </a:cubicBezTo>
                      <a:cubicBezTo>
                        <a:pt x="44045" y="28322"/>
                        <a:pt x="34376" y="15815"/>
                        <a:pt x="34376" y="15815"/>
                      </a:cubicBezTo>
                      <a:cubicBezTo>
                        <a:pt x="34376" y="15815"/>
                        <a:pt x="45209" y="25586"/>
                        <a:pt x="51883" y="34053"/>
                      </a:cubicBezTo>
                      <a:cubicBezTo>
                        <a:pt x="58557" y="42529"/>
                        <a:pt x="61071" y="49711"/>
                        <a:pt x="61071" y="49711"/>
                      </a:cubicBezTo>
                      <a:cubicBezTo>
                        <a:pt x="61071" y="49711"/>
                        <a:pt x="68197" y="52364"/>
                        <a:pt x="74548" y="56052"/>
                      </a:cubicBezTo>
                      <a:cubicBezTo>
                        <a:pt x="80898" y="59740"/>
                        <a:pt x="86472" y="64463"/>
                        <a:pt x="86472" y="64463"/>
                      </a:cubicBezTo>
                      <a:lnTo>
                        <a:pt x="80907" y="44710"/>
                      </a:lnTo>
                      <a:cubicBezTo>
                        <a:pt x="80907" y="44710"/>
                        <a:pt x="76369" y="44211"/>
                        <a:pt x="70259" y="39247"/>
                      </a:cubicBezTo>
                      <a:cubicBezTo>
                        <a:pt x="64149" y="34284"/>
                        <a:pt x="56468" y="24846"/>
                        <a:pt x="56468" y="24846"/>
                      </a:cubicBezTo>
                      <a:cubicBezTo>
                        <a:pt x="56468" y="24846"/>
                        <a:pt x="64879" y="31964"/>
                        <a:pt x="70398" y="35929"/>
                      </a:cubicBezTo>
                      <a:cubicBezTo>
                        <a:pt x="75916" y="39894"/>
                        <a:pt x="78541" y="40699"/>
                        <a:pt x="78541" y="40699"/>
                      </a:cubicBezTo>
                      <a:lnTo>
                        <a:pt x="70758" y="22905"/>
                      </a:lnTo>
                      <a:lnTo>
                        <a:pt x="59527" y="0"/>
                      </a:lnTo>
                      <a:lnTo>
                        <a:pt x="72949" y="21047"/>
                      </a:lnTo>
                      <a:cubicBezTo>
                        <a:pt x="72949" y="21047"/>
                        <a:pt x="74973" y="19578"/>
                        <a:pt x="75472" y="14614"/>
                      </a:cubicBezTo>
                      <a:cubicBezTo>
                        <a:pt x="75971" y="9659"/>
                        <a:pt x="74946" y="1229"/>
                        <a:pt x="74946" y="1229"/>
                      </a:cubicBezTo>
                      <a:cubicBezTo>
                        <a:pt x="74946" y="1229"/>
                        <a:pt x="77552" y="10057"/>
                        <a:pt x="77543" y="16028"/>
                      </a:cubicBezTo>
                      <a:cubicBezTo>
                        <a:pt x="77543" y="21999"/>
                        <a:pt x="74927" y="25096"/>
                        <a:pt x="74927" y="25096"/>
                      </a:cubicBezTo>
                      <a:lnTo>
                        <a:pt x="80991" y="39377"/>
                      </a:lnTo>
                      <a:lnTo>
                        <a:pt x="84780" y="47400"/>
                      </a:lnTo>
                      <a:cubicBezTo>
                        <a:pt x="84780" y="47400"/>
                        <a:pt x="87849" y="45255"/>
                        <a:pt x="90474" y="39192"/>
                      </a:cubicBezTo>
                      <a:cubicBezTo>
                        <a:pt x="93099" y="33128"/>
                        <a:pt x="95271" y="23155"/>
                        <a:pt x="95271" y="23155"/>
                      </a:cubicBezTo>
                      <a:cubicBezTo>
                        <a:pt x="95271" y="23155"/>
                        <a:pt x="95604" y="33350"/>
                        <a:pt x="93450" y="40542"/>
                      </a:cubicBezTo>
                      <a:cubicBezTo>
                        <a:pt x="91306" y="47742"/>
                        <a:pt x="86657" y="51929"/>
                        <a:pt x="86657" y="51929"/>
                      </a:cubicBezTo>
                      <a:lnTo>
                        <a:pt x="90271" y="66608"/>
                      </a:lnTo>
                      <a:cubicBezTo>
                        <a:pt x="90271" y="66608"/>
                        <a:pt x="93885" y="68854"/>
                        <a:pt x="99902" y="73827"/>
                      </a:cubicBezTo>
                      <a:cubicBezTo>
                        <a:pt x="102482" y="75962"/>
                        <a:pt x="121403" y="79992"/>
                        <a:pt x="137467" y="90659"/>
                      </a:cubicBezTo>
                      <a:cubicBezTo>
                        <a:pt x="158820" y="104829"/>
                        <a:pt x="178277" y="126191"/>
                        <a:pt x="178277" y="126191"/>
                      </a:cubicBezTo>
                      <a:lnTo>
                        <a:pt x="171344" y="125969"/>
                      </a:lnTo>
                      <a:cubicBezTo>
                        <a:pt x="171344" y="125969"/>
                        <a:pt x="154466" y="106225"/>
                        <a:pt x="135277" y="94079"/>
                      </a:cubicBezTo>
                      <a:cubicBezTo>
                        <a:pt x="119489" y="84096"/>
                        <a:pt x="101049" y="81647"/>
                        <a:pt x="98432" y="78985"/>
                      </a:cubicBezTo>
                      <a:cubicBezTo>
                        <a:pt x="92637" y="73097"/>
                        <a:pt x="87470" y="70056"/>
                        <a:pt x="87470" y="70056"/>
                      </a:cubicBezTo>
                      <a:lnTo>
                        <a:pt x="78754" y="75879"/>
                      </a:lnTo>
                      <a:cubicBezTo>
                        <a:pt x="78754" y="75879"/>
                        <a:pt x="83116" y="82996"/>
                        <a:pt x="84207" y="91731"/>
                      </a:cubicBezTo>
                      <a:cubicBezTo>
                        <a:pt x="85288" y="100466"/>
                        <a:pt x="84485" y="111586"/>
                        <a:pt x="84485" y="111586"/>
                      </a:cubicBezTo>
                      <a:cubicBezTo>
                        <a:pt x="84485" y="111586"/>
                        <a:pt x="84078" y="100438"/>
                        <a:pt x="81887" y="92073"/>
                      </a:cubicBezTo>
                      <a:cubicBezTo>
                        <a:pt x="79705" y="83699"/>
                        <a:pt x="76008" y="77413"/>
                        <a:pt x="76008" y="77413"/>
                      </a:cubicBezTo>
                      <a:lnTo>
                        <a:pt x="61931" y="85908"/>
                      </a:lnTo>
                      <a:cubicBezTo>
                        <a:pt x="61931" y="85908"/>
                        <a:pt x="63049" y="90031"/>
                        <a:pt x="60406" y="94976"/>
                      </a:cubicBezTo>
                      <a:cubicBezTo>
                        <a:pt x="57762" y="99912"/>
                        <a:pt x="51347" y="105680"/>
                        <a:pt x="51347" y="105680"/>
                      </a:cubicBezTo>
                      <a:cubicBezTo>
                        <a:pt x="51347" y="105680"/>
                        <a:pt x="56283" y="98423"/>
                        <a:pt x="58335" y="93848"/>
                      </a:cubicBezTo>
                      <a:cubicBezTo>
                        <a:pt x="60387" y="89273"/>
                        <a:pt x="59546" y="87368"/>
                        <a:pt x="59546" y="87368"/>
                      </a:cubicBezTo>
                      <a:lnTo>
                        <a:pt x="29459" y="95697"/>
                      </a:lnTo>
                      <a:cubicBezTo>
                        <a:pt x="29459" y="95697"/>
                        <a:pt x="49314" y="87775"/>
                        <a:pt x="59047" y="83024"/>
                      </a:cubicBezTo>
                      <a:cubicBezTo>
                        <a:pt x="66395" y="79437"/>
                        <a:pt x="68808" y="77598"/>
                        <a:pt x="68808" y="77598"/>
                      </a:cubicBezTo>
                      <a:cubicBezTo>
                        <a:pt x="68808" y="77598"/>
                        <a:pt x="65840" y="75333"/>
                        <a:pt x="60895" y="73365"/>
                      </a:cubicBezTo>
                      <a:cubicBezTo>
                        <a:pt x="55941" y="71405"/>
                        <a:pt x="49655" y="70213"/>
                        <a:pt x="49655" y="70213"/>
                      </a:cubicBezTo>
                      <a:cubicBezTo>
                        <a:pt x="49655" y="70213"/>
                        <a:pt x="56449" y="69788"/>
                        <a:pt x="61866" y="70989"/>
                      </a:cubicBezTo>
                      <a:cubicBezTo>
                        <a:pt x="67273" y="72200"/>
                        <a:pt x="71313" y="75038"/>
                        <a:pt x="71313" y="75038"/>
                      </a:cubicBezTo>
                      <a:lnTo>
                        <a:pt x="83597" y="67412"/>
                      </a:lnTo>
                      <a:cubicBezTo>
                        <a:pt x="83597" y="67412"/>
                        <a:pt x="77228" y="63086"/>
                        <a:pt x="71821" y="59721"/>
                      </a:cubicBezTo>
                      <a:cubicBezTo>
                        <a:pt x="66414" y="56348"/>
                        <a:pt x="60257" y="53972"/>
                        <a:pt x="60257" y="53972"/>
                      </a:cubicBezTo>
                      <a:cubicBezTo>
                        <a:pt x="60257" y="53972"/>
                        <a:pt x="54286" y="57623"/>
                        <a:pt x="46430" y="59527"/>
                      </a:cubicBezTo>
                      <a:cubicBezTo>
                        <a:pt x="38563" y="61441"/>
                        <a:pt x="28793" y="61607"/>
                        <a:pt x="28793" y="61607"/>
                      </a:cubicBezTo>
                      <a:cubicBezTo>
                        <a:pt x="28793" y="61607"/>
                        <a:pt x="37648" y="59703"/>
                        <a:pt x="44433" y="57337"/>
                      </a:cubicBezTo>
                      <a:cubicBezTo>
                        <a:pt x="51209" y="54961"/>
                        <a:pt x="55922" y="52114"/>
                        <a:pt x="55922" y="52114"/>
                      </a:cubicBezTo>
                      <a:cubicBezTo>
                        <a:pt x="55922" y="52114"/>
                        <a:pt x="52863" y="49156"/>
                        <a:pt x="42159" y="44368"/>
                      </a:cubicBezTo>
                      <a:cubicBezTo>
                        <a:pt x="28211" y="38138"/>
                        <a:pt x="0" y="27887"/>
                        <a:pt x="0" y="278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10" name="Google Shape;1710;p4"/>
              <p:cNvGrpSpPr/>
              <p:nvPr/>
            </p:nvGrpSpPr>
            <p:grpSpPr>
              <a:xfrm>
                <a:off x="7797177" y="3634418"/>
                <a:ext cx="234901" cy="217372"/>
                <a:chOff x="7797177" y="3634418"/>
                <a:chExt cx="234901" cy="217372"/>
              </a:xfrm>
            </p:grpSpPr>
            <p:sp>
              <p:nvSpPr>
                <p:cNvPr id="1711" name="Google Shape;1711;p4"/>
                <p:cNvSpPr/>
                <p:nvPr/>
              </p:nvSpPr>
              <p:spPr>
                <a:xfrm>
                  <a:off x="7797177" y="3634418"/>
                  <a:ext cx="234901" cy="217372"/>
                </a:xfrm>
                <a:custGeom>
                  <a:avLst/>
                  <a:gdLst/>
                  <a:ahLst/>
                  <a:cxnLst/>
                  <a:rect l="l" t="t" r="r" b="b"/>
                  <a:pathLst>
                    <a:path w="234901" h="217372" extrusionOk="0">
                      <a:moveTo>
                        <a:pt x="100623" y="61502"/>
                      </a:moveTo>
                      <a:cubicBezTo>
                        <a:pt x="100623" y="61502"/>
                        <a:pt x="120690" y="26626"/>
                        <a:pt x="148799" y="12659"/>
                      </a:cubicBezTo>
                      <a:cubicBezTo>
                        <a:pt x="193057" y="-9331"/>
                        <a:pt x="207957" y="4008"/>
                        <a:pt x="207957" y="4008"/>
                      </a:cubicBezTo>
                      <a:cubicBezTo>
                        <a:pt x="207957" y="4008"/>
                        <a:pt x="176308" y="19777"/>
                        <a:pt x="184174" y="38504"/>
                      </a:cubicBezTo>
                      <a:cubicBezTo>
                        <a:pt x="188259" y="48228"/>
                        <a:pt x="207060" y="51778"/>
                        <a:pt x="207060" y="51778"/>
                      </a:cubicBezTo>
                      <a:cubicBezTo>
                        <a:pt x="207060" y="51778"/>
                        <a:pt x="205202" y="66521"/>
                        <a:pt x="212162" y="75385"/>
                      </a:cubicBezTo>
                      <a:cubicBezTo>
                        <a:pt x="219114" y="84249"/>
                        <a:pt x="234901" y="87244"/>
                        <a:pt x="234901" y="87244"/>
                      </a:cubicBezTo>
                      <a:cubicBezTo>
                        <a:pt x="234901" y="87244"/>
                        <a:pt x="220519" y="98604"/>
                        <a:pt x="204001" y="105241"/>
                      </a:cubicBezTo>
                      <a:cubicBezTo>
                        <a:pt x="187492" y="111878"/>
                        <a:pt x="168857" y="113782"/>
                        <a:pt x="168857" y="113782"/>
                      </a:cubicBezTo>
                      <a:cubicBezTo>
                        <a:pt x="168857" y="113782"/>
                        <a:pt x="174071" y="119809"/>
                        <a:pt x="177860" y="126214"/>
                      </a:cubicBezTo>
                      <a:cubicBezTo>
                        <a:pt x="181650" y="132629"/>
                        <a:pt x="184008" y="139423"/>
                        <a:pt x="184008" y="139423"/>
                      </a:cubicBezTo>
                      <a:cubicBezTo>
                        <a:pt x="184008" y="139423"/>
                        <a:pt x="175799" y="143610"/>
                        <a:pt x="168312" y="145487"/>
                      </a:cubicBezTo>
                      <a:cubicBezTo>
                        <a:pt x="160825" y="147354"/>
                        <a:pt x="154059" y="146919"/>
                        <a:pt x="154059" y="146919"/>
                      </a:cubicBezTo>
                      <a:cubicBezTo>
                        <a:pt x="154059" y="146919"/>
                        <a:pt x="153967" y="166469"/>
                        <a:pt x="151323" y="183486"/>
                      </a:cubicBezTo>
                      <a:cubicBezTo>
                        <a:pt x="148689" y="200503"/>
                        <a:pt x="143503" y="214987"/>
                        <a:pt x="143503" y="214987"/>
                      </a:cubicBezTo>
                      <a:cubicBezTo>
                        <a:pt x="143503" y="214987"/>
                        <a:pt x="125608" y="210375"/>
                        <a:pt x="112676" y="203332"/>
                      </a:cubicBezTo>
                      <a:cubicBezTo>
                        <a:pt x="99745" y="196279"/>
                        <a:pt x="91768" y="186795"/>
                        <a:pt x="91768" y="186795"/>
                      </a:cubicBezTo>
                      <a:cubicBezTo>
                        <a:pt x="91768" y="186795"/>
                        <a:pt x="88264" y="193284"/>
                        <a:pt x="83791" y="198516"/>
                      </a:cubicBezTo>
                      <a:cubicBezTo>
                        <a:pt x="79308" y="203748"/>
                        <a:pt x="73854" y="207713"/>
                        <a:pt x="73854" y="207713"/>
                      </a:cubicBezTo>
                      <a:cubicBezTo>
                        <a:pt x="73854" y="207713"/>
                        <a:pt x="67624" y="198747"/>
                        <a:pt x="66136" y="187683"/>
                      </a:cubicBezTo>
                      <a:cubicBezTo>
                        <a:pt x="64648" y="176628"/>
                        <a:pt x="67911" y="163474"/>
                        <a:pt x="67911" y="163474"/>
                      </a:cubicBezTo>
                      <a:cubicBezTo>
                        <a:pt x="67911" y="163474"/>
                        <a:pt x="52123" y="183634"/>
                        <a:pt x="36104" y="197102"/>
                      </a:cubicBezTo>
                      <a:cubicBezTo>
                        <a:pt x="20086" y="210578"/>
                        <a:pt x="3845" y="217372"/>
                        <a:pt x="3845" y="217372"/>
                      </a:cubicBezTo>
                      <a:cubicBezTo>
                        <a:pt x="3845" y="217372"/>
                        <a:pt x="14161" y="196649"/>
                        <a:pt x="15020" y="182368"/>
                      </a:cubicBezTo>
                      <a:cubicBezTo>
                        <a:pt x="15880" y="168096"/>
                        <a:pt x="7274" y="160267"/>
                        <a:pt x="7274" y="160267"/>
                      </a:cubicBezTo>
                      <a:cubicBezTo>
                        <a:pt x="7274" y="160267"/>
                        <a:pt x="33091" y="141632"/>
                        <a:pt x="18320" y="118043"/>
                      </a:cubicBezTo>
                      <a:cubicBezTo>
                        <a:pt x="12469" y="108698"/>
                        <a:pt x="0" y="112645"/>
                        <a:pt x="0" y="112645"/>
                      </a:cubicBezTo>
                      <a:cubicBezTo>
                        <a:pt x="0" y="112645"/>
                        <a:pt x="13476" y="90609"/>
                        <a:pt x="38674" y="77243"/>
                      </a:cubicBezTo>
                      <a:cubicBezTo>
                        <a:pt x="63880" y="63868"/>
                        <a:pt x="100623" y="61502"/>
                        <a:pt x="100623" y="615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2" name="Google Shape;1712;p4"/>
                <p:cNvSpPr/>
                <p:nvPr/>
              </p:nvSpPr>
              <p:spPr>
                <a:xfrm>
                  <a:off x="7819527" y="3650498"/>
                  <a:ext cx="179469" cy="181049"/>
                </a:xfrm>
                <a:custGeom>
                  <a:avLst/>
                  <a:gdLst/>
                  <a:ahLst/>
                  <a:cxnLst/>
                  <a:rect l="l" t="t" r="r" b="b"/>
                  <a:pathLst>
                    <a:path w="179469" h="181049" extrusionOk="0">
                      <a:moveTo>
                        <a:pt x="112751" y="181050"/>
                      </a:moveTo>
                      <a:cubicBezTo>
                        <a:pt x="112751" y="181050"/>
                        <a:pt x="92304" y="144021"/>
                        <a:pt x="87719" y="123149"/>
                      </a:cubicBezTo>
                      <a:cubicBezTo>
                        <a:pt x="85159" y="111512"/>
                        <a:pt x="84651" y="103322"/>
                        <a:pt x="84651" y="103322"/>
                      </a:cubicBezTo>
                      <a:cubicBezTo>
                        <a:pt x="84651" y="103322"/>
                        <a:pt x="81037" y="109072"/>
                        <a:pt x="75185" y="123722"/>
                      </a:cubicBezTo>
                      <a:cubicBezTo>
                        <a:pt x="69334" y="138373"/>
                        <a:pt x="61256" y="161916"/>
                        <a:pt x="61256" y="161916"/>
                      </a:cubicBezTo>
                      <a:cubicBezTo>
                        <a:pt x="61256" y="161916"/>
                        <a:pt x="64278" y="140388"/>
                        <a:pt x="69630" y="124314"/>
                      </a:cubicBezTo>
                      <a:cubicBezTo>
                        <a:pt x="74973" y="108249"/>
                        <a:pt x="82636" y="97638"/>
                        <a:pt x="82636" y="97638"/>
                      </a:cubicBezTo>
                      <a:cubicBezTo>
                        <a:pt x="82636" y="97638"/>
                        <a:pt x="79281" y="87784"/>
                        <a:pt x="78171" y="77487"/>
                      </a:cubicBezTo>
                      <a:cubicBezTo>
                        <a:pt x="77053" y="67190"/>
                        <a:pt x="78171" y="56458"/>
                        <a:pt x="78171" y="56458"/>
                      </a:cubicBezTo>
                      <a:lnTo>
                        <a:pt x="55728" y="84355"/>
                      </a:lnTo>
                      <a:cubicBezTo>
                        <a:pt x="55728" y="84355"/>
                        <a:pt x="59555" y="89272"/>
                        <a:pt x="58621" y="100790"/>
                      </a:cubicBezTo>
                      <a:cubicBezTo>
                        <a:pt x="57688" y="112316"/>
                        <a:pt x="51994" y="130442"/>
                        <a:pt x="51994" y="130442"/>
                      </a:cubicBezTo>
                      <a:cubicBezTo>
                        <a:pt x="51994" y="130442"/>
                        <a:pt x="53667" y="114257"/>
                        <a:pt x="53769" y="104450"/>
                      </a:cubicBezTo>
                      <a:cubicBezTo>
                        <a:pt x="53879" y="94643"/>
                        <a:pt x="52410" y="91204"/>
                        <a:pt x="52410" y="91204"/>
                      </a:cubicBezTo>
                      <a:lnTo>
                        <a:pt x="34931" y="118971"/>
                      </a:lnTo>
                      <a:lnTo>
                        <a:pt x="13690" y="155889"/>
                      </a:lnTo>
                      <a:lnTo>
                        <a:pt x="30115" y="118999"/>
                      </a:lnTo>
                      <a:cubicBezTo>
                        <a:pt x="30115" y="118999"/>
                        <a:pt x="26001" y="118749"/>
                        <a:pt x="18478" y="123926"/>
                      </a:cubicBezTo>
                      <a:cubicBezTo>
                        <a:pt x="10953" y="129111"/>
                        <a:pt x="0" y="139723"/>
                        <a:pt x="0" y="139723"/>
                      </a:cubicBezTo>
                      <a:cubicBezTo>
                        <a:pt x="0" y="139723"/>
                        <a:pt x="9927" y="127142"/>
                        <a:pt x="18404" y="120330"/>
                      </a:cubicBezTo>
                      <a:cubicBezTo>
                        <a:pt x="26870" y="113518"/>
                        <a:pt x="33886" y="112473"/>
                        <a:pt x="33886" y="112473"/>
                      </a:cubicBezTo>
                      <a:lnTo>
                        <a:pt x="48066" y="90372"/>
                      </a:lnTo>
                      <a:lnTo>
                        <a:pt x="55673" y="77570"/>
                      </a:lnTo>
                      <a:cubicBezTo>
                        <a:pt x="55673" y="77570"/>
                        <a:pt x="49554" y="77080"/>
                        <a:pt x="38332" y="81489"/>
                      </a:cubicBezTo>
                      <a:cubicBezTo>
                        <a:pt x="27111" y="85908"/>
                        <a:pt x="10787" y="95225"/>
                        <a:pt x="10787" y="95225"/>
                      </a:cubicBezTo>
                      <a:cubicBezTo>
                        <a:pt x="10787" y="95225"/>
                        <a:pt x="24911" y="83246"/>
                        <a:pt x="37269" y="77099"/>
                      </a:cubicBezTo>
                      <a:cubicBezTo>
                        <a:pt x="49628" y="70943"/>
                        <a:pt x="60211" y="70601"/>
                        <a:pt x="60211" y="70601"/>
                      </a:cubicBezTo>
                      <a:lnTo>
                        <a:pt x="77413" y="50376"/>
                      </a:lnTo>
                      <a:cubicBezTo>
                        <a:pt x="77413" y="50376"/>
                        <a:pt x="76979" y="44349"/>
                        <a:pt x="78023" y="32915"/>
                      </a:cubicBezTo>
                      <a:cubicBezTo>
                        <a:pt x="79068" y="21472"/>
                        <a:pt x="81591" y="4612"/>
                        <a:pt x="81591" y="4612"/>
                      </a:cubicBezTo>
                      <a:lnTo>
                        <a:pt x="95354" y="0"/>
                      </a:lnTo>
                      <a:cubicBezTo>
                        <a:pt x="95354" y="0"/>
                        <a:pt x="89374" y="16139"/>
                        <a:pt x="86814" y="28423"/>
                      </a:cubicBezTo>
                      <a:cubicBezTo>
                        <a:pt x="84253" y="40698"/>
                        <a:pt x="85113" y="49119"/>
                        <a:pt x="85113" y="49119"/>
                      </a:cubicBezTo>
                      <a:lnTo>
                        <a:pt x="102084" y="50811"/>
                      </a:lnTo>
                      <a:cubicBezTo>
                        <a:pt x="102084" y="50811"/>
                        <a:pt x="107815" y="38517"/>
                        <a:pt x="119119" y="27499"/>
                      </a:cubicBezTo>
                      <a:cubicBezTo>
                        <a:pt x="130415" y="16481"/>
                        <a:pt x="146988" y="4547"/>
                        <a:pt x="146988" y="4547"/>
                      </a:cubicBezTo>
                      <a:cubicBezTo>
                        <a:pt x="146988" y="4547"/>
                        <a:pt x="131598" y="17673"/>
                        <a:pt x="121911" y="29329"/>
                      </a:cubicBezTo>
                      <a:cubicBezTo>
                        <a:pt x="112224" y="40976"/>
                        <a:pt x="107001" y="51707"/>
                        <a:pt x="107001" y="51707"/>
                      </a:cubicBezTo>
                      <a:lnTo>
                        <a:pt x="133123" y="55469"/>
                      </a:lnTo>
                      <a:cubicBezTo>
                        <a:pt x="133123" y="55469"/>
                        <a:pt x="137856" y="49692"/>
                        <a:pt x="147515" y="46586"/>
                      </a:cubicBezTo>
                      <a:cubicBezTo>
                        <a:pt x="157165" y="43481"/>
                        <a:pt x="171742" y="43037"/>
                        <a:pt x="171742" y="43037"/>
                      </a:cubicBezTo>
                      <a:cubicBezTo>
                        <a:pt x="171742" y="43037"/>
                        <a:pt x="156518" y="46586"/>
                        <a:pt x="147977" y="49859"/>
                      </a:cubicBezTo>
                      <a:cubicBezTo>
                        <a:pt x="139436" y="53121"/>
                        <a:pt x="137588" y="56089"/>
                        <a:pt x="137588" y="56089"/>
                      </a:cubicBezTo>
                      <a:lnTo>
                        <a:pt x="179469" y="75398"/>
                      </a:lnTo>
                      <a:cubicBezTo>
                        <a:pt x="179469" y="75398"/>
                        <a:pt x="148384" y="65424"/>
                        <a:pt x="131912" y="61533"/>
                      </a:cubicBezTo>
                      <a:cubicBezTo>
                        <a:pt x="119480" y="58603"/>
                        <a:pt x="114461" y="58390"/>
                        <a:pt x="114461" y="58390"/>
                      </a:cubicBezTo>
                      <a:cubicBezTo>
                        <a:pt x="114461" y="58390"/>
                        <a:pt x="114220" y="63816"/>
                        <a:pt x="116383" y="70795"/>
                      </a:cubicBezTo>
                      <a:cubicBezTo>
                        <a:pt x="118546" y="77774"/>
                        <a:pt x="123140" y="85159"/>
                        <a:pt x="123140" y="85159"/>
                      </a:cubicBezTo>
                      <a:cubicBezTo>
                        <a:pt x="123140" y="85159"/>
                        <a:pt x="115745" y="79132"/>
                        <a:pt x="112039" y="72579"/>
                      </a:cubicBezTo>
                      <a:cubicBezTo>
                        <a:pt x="108333" y="66016"/>
                        <a:pt x="108323" y="58917"/>
                        <a:pt x="108323" y="58917"/>
                      </a:cubicBezTo>
                      <a:lnTo>
                        <a:pt x="85224" y="55858"/>
                      </a:lnTo>
                      <a:cubicBezTo>
                        <a:pt x="85224" y="55858"/>
                        <a:pt x="85473" y="66885"/>
                        <a:pt x="86093" y="75916"/>
                      </a:cubicBezTo>
                      <a:cubicBezTo>
                        <a:pt x="86712" y="84947"/>
                        <a:pt x="89503" y="93561"/>
                        <a:pt x="89503" y="93561"/>
                      </a:cubicBezTo>
                      <a:cubicBezTo>
                        <a:pt x="89503" y="93561"/>
                        <a:pt x="100651" y="95105"/>
                        <a:pt x="111216" y="100457"/>
                      </a:cubicBezTo>
                      <a:cubicBezTo>
                        <a:pt x="121781" y="105809"/>
                        <a:pt x="131783" y="114969"/>
                        <a:pt x="131783" y="114969"/>
                      </a:cubicBezTo>
                      <a:cubicBezTo>
                        <a:pt x="131783" y="114969"/>
                        <a:pt x="120238" y="108656"/>
                        <a:pt x="110098" y="104875"/>
                      </a:cubicBezTo>
                      <a:cubicBezTo>
                        <a:pt x="99948" y="101085"/>
                        <a:pt x="91204" y="99828"/>
                        <a:pt x="91204" y="99828"/>
                      </a:cubicBezTo>
                      <a:cubicBezTo>
                        <a:pt x="91204" y="99828"/>
                        <a:pt x="90068" y="106142"/>
                        <a:pt x="93977" y="121855"/>
                      </a:cubicBezTo>
                      <a:cubicBezTo>
                        <a:pt x="99080" y="142329"/>
                        <a:pt x="112751" y="181050"/>
                        <a:pt x="112751"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13" name="Google Shape;1713;p4"/>
              <p:cNvGrpSpPr/>
              <p:nvPr/>
            </p:nvGrpSpPr>
            <p:grpSpPr>
              <a:xfrm>
                <a:off x="3648597" y="4671459"/>
                <a:ext cx="255329" cy="255030"/>
                <a:chOff x="3648597" y="4671459"/>
                <a:chExt cx="255329" cy="255030"/>
              </a:xfrm>
            </p:grpSpPr>
            <p:sp>
              <p:nvSpPr>
                <p:cNvPr id="1714" name="Google Shape;1714;p4"/>
                <p:cNvSpPr/>
                <p:nvPr/>
              </p:nvSpPr>
              <p:spPr>
                <a:xfrm>
                  <a:off x="3648597" y="4671459"/>
                  <a:ext cx="255329" cy="255030"/>
                </a:xfrm>
                <a:custGeom>
                  <a:avLst/>
                  <a:gdLst/>
                  <a:ahLst/>
                  <a:cxnLst/>
                  <a:rect l="l" t="t" r="r" b="b"/>
                  <a:pathLst>
                    <a:path w="255329" h="255030" extrusionOk="0">
                      <a:moveTo>
                        <a:pt x="85797" y="90036"/>
                      </a:moveTo>
                      <a:cubicBezTo>
                        <a:pt x="85797" y="90036"/>
                        <a:pt x="88450" y="53765"/>
                        <a:pt x="112602" y="31128"/>
                      </a:cubicBezTo>
                      <a:cubicBezTo>
                        <a:pt x="150639" y="-4533"/>
                        <a:pt x="175587" y="209"/>
                        <a:pt x="175587" y="209"/>
                      </a:cubicBezTo>
                      <a:cubicBezTo>
                        <a:pt x="175587" y="209"/>
                        <a:pt x="148421" y="25739"/>
                        <a:pt x="168442" y="37673"/>
                      </a:cubicBezTo>
                      <a:cubicBezTo>
                        <a:pt x="178831" y="43875"/>
                        <a:pt x="202541" y="39133"/>
                        <a:pt x="202541" y="39133"/>
                      </a:cubicBezTo>
                      <a:cubicBezTo>
                        <a:pt x="202541" y="39133"/>
                        <a:pt x="209039" y="51787"/>
                        <a:pt x="222229" y="56132"/>
                      </a:cubicBezTo>
                      <a:cubicBezTo>
                        <a:pt x="235429" y="60476"/>
                        <a:pt x="255329" y="56511"/>
                        <a:pt x="255329" y="56511"/>
                      </a:cubicBezTo>
                      <a:cubicBezTo>
                        <a:pt x="255329" y="56511"/>
                        <a:pt x="245448" y="71503"/>
                        <a:pt x="230335" y="83538"/>
                      </a:cubicBezTo>
                      <a:cubicBezTo>
                        <a:pt x="215232" y="95573"/>
                        <a:pt x="194906" y="104641"/>
                        <a:pt x="194906" y="104641"/>
                      </a:cubicBezTo>
                      <a:cubicBezTo>
                        <a:pt x="194906" y="104641"/>
                        <a:pt x="204445" y="107405"/>
                        <a:pt x="212551" y="111046"/>
                      </a:cubicBezTo>
                      <a:cubicBezTo>
                        <a:pt x="220667" y="114688"/>
                        <a:pt x="227359" y="119218"/>
                        <a:pt x="227359" y="119218"/>
                      </a:cubicBezTo>
                      <a:cubicBezTo>
                        <a:pt x="227359" y="119218"/>
                        <a:pt x="220371" y="125919"/>
                        <a:pt x="212856" y="130458"/>
                      </a:cubicBezTo>
                      <a:cubicBezTo>
                        <a:pt x="205341" y="135005"/>
                        <a:pt x="197300" y="137381"/>
                        <a:pt x="197300" y="137381"/>
                      </a:cubicBezTo>
                      <a:cubicBezTo>
                        <a:pt x="197300" y="137381"/>
                        <a:pt x="208641" y="153206"/>
                        <a:pt x="215574" y="168014"/>
                      </a:cubicBezTo>
                      <a:cubicBezTo>
                        <a:pt x="222506" y="182821"/>
                        <a:pt x="225030" y="196612"/>
                        <a:pt x="225030" y="196612"/>
                      </a:cubicBezTo>
                      <a:cubicBezTo>
                        <a:pt x="225030" y="196612"/>
                        <a:pt x="201746" y="200125"/>
                        <a:pt x="182741" y="199663"/>
                      </a:cubicBezTo>
                      <a:cubicBezTo>
                        <a:pt x="163737" y="199210"/>
                        <a:pt x="149003" y="194782"/>
                        <a:pt x="149003" y="194782"/>
                      </a:cubicBezTo>
                      <a:cubicBezTo>
                        <a:pt x="149003" y="194782"/>
                        <a:pt x="148772" y="201437"/>
                        <a:pt x="146683" y="207464"/>
                      </a:cubicBezTo>
                      <a:cubicBezTo>
                        <a:pt x="144603" y="213500"/>
                        <a:pt x="140656" y="218907"/>
                        <a:pt x="140656" y="218907"/>
                      </a:cubicBezTo>
                      <a:cubicBezTo>
                        <a:pt x="140656" y="218907"/>
                        <a:pt x="128233" y="214193"/>
                        <a:pt x="120044" y="205865"/>
                      </a:cubicBezTo>
                      <a:cubicBezTo>
                        <a:pt x="111854" y="197537"/>
                        <a:pt x="107898" y="185603"/>
                        <a:pt x="107898" y="185603"/>
                      </a:cubicBezTo>
                      <a:cubicBezTo>
                        <a:pt x="107898" y="185603"/>
                        <a:pt x="101538" y="208259"/>
                        <a:pt x="91010" y="225618"/>
                      </a:cubicBezTo>
                      <a:cubicBezTo>
                        <a:pt x="80482" y="242977"/>
                        <a:pt x="65776" y="255031"/>
                        <a:pt x="65776" y="255031"/>
                      </a:cubicBezTo>
                      <a:cubicBezTo>
                        <a:pt x="65776" y="255031"/>
                        <a:pt x="65498" y="234122"/>
                        <a:pt x="58122" y="222253"/>
                      </a:cubicBezTo>
                      <a:cubicBezTo>
                        <a:pt x="50746" y="210376"/>
                        <a:pt x="36271" y="207538"/>
                        <a:pt x="36271" y="207538"/>
                      </a:cubicBezTo>
                      <a:cubicBezTo>
                        <a:pt x="36271" y="207538"/>
                        <a:pt x="55053" y="182045"/>
                        <a:pt x="24245" y="168984"/>
                      </a:cubicBezTo>
                      <a:cubicBezTo>
                        <a:pt x="12035" y="163799"/>
                        <a:pt x="0" y="172034"/>
                        <a:pt x="0" y="172034"/>
                      </a:cubicBezTo>
                      <a:cubicBezTo>
                        <a:pt x="0" y="172034"/>
                        <a:pt x="2606" y="148796"/>
                        <a:pt x="23765" y="127805"/>
                      </a:cubicBezTo>
                      <a:cubicBezTo>
                        <a:pt x="44913" y="106813"/>
                        <a:pt x="85797" y="90036"/>
                        <a:pt x="85797" y="900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5" name="Google Shape;1715;p4"/>
                <p:cNvSpPr/>
                <p:nvPr/>
              </p:nvSpPr>
              <p:spPr>
                <a:xfrm>
                  <a:off x="3685931" y="4700711"/>
                  <a:ext cx="182436" cy="176095"/>
                </a:xfrm>
                <a:custGeom>
                  <a:avLst/>
                  <a:gdLst/>
                  <a:ahLst/>
                  <a:cxnLst/>
                  <a:rect l="l" t="t" r="r" b="b"/>
                  <a:pathLst>
                    <a:path w="182436" h="176095" extrusionOk="0">
                      <a:moveTo>
                        <a:pt x="167564" y="156342"/>
                      </a:moveTo>
                      <a:cubicBezTo>
                        <a:pt x="167564" y="156342"/>
                        <a:pt x="122354" y="134713"/>
                        <a:pt x="104857" y="119720"/>
                      </a:cubicBezTo>
                      <a:cubicBezTo>
                        <a:pt x="95096" y="111355"/>
                        <a:pt x="89716" y="104949"/>
                        <a:pt x="89716" y="104949"/>
                      </a:cubicBezTo>
                      <a:cubicBezTo>
                        <a:pt x="89716" y="104949"/>
                        <a:pt x="88921" y="111059"/>
                        <a:pt x="90770" y="125248"/>
                      </a:cubicBezTo>
                      <a:cubicBezTo>
                        <a:pt x="92628" y="139445"/>
                        <a:pt x="97129" y="161722"/>
                        <a:pt x="97129" y="161722"/>
                      </a:cubicBezTo>
                      <a:cubicBezTo>
                        <a:pt x="97129" y="161722"/>
                        <a:pt x="87997" y="143115"/>
                        <a:pt x="84734" y="127984"/>
                      </a:cubicBezTo>
                      <a:cubicBezTo>
                        <a:pt x="81471" y="112843"/>
                        <a:pt x="84077" y="101178"/>
                        <a:pt x="84077" y="101178"/>
                      </a:cubicBezTo>
                      <a:cubicBezTo>
                        <a:pt x="84077" y="101178"/>
                        <a:pt x="74437" y="94578"/>
                        <a:pt x="67125" y="86721"/>
                      </a:cubicBezTo>
                      <a:cubicBezTo>
                        <a:pt x="59804" y="78855"/>
                        <a:pt x="54813" y="69741"/>
                        <a:pt x="54813" y="69741"/>
                      </a:cubicBezTo>
                      <a:lnTo>
                        <a:pt x="45329" y="101335"/>
                      </a:lnTo>
                      <a:cubicBezTo>
                        <a:pt x="45329" y="101335"/>
                        <a:pt x="52622" y="103757"/>
                        <a:pt x="58298" y="113444"/>
                      </a:cubicBezTo>
                      <a:cubicBezTo>
                        <a:pt x="63964" y="123122"/>
                        <a:pt x="68031" y="140065"/>
                        <a:pt x="68031" y="140065"/>
                      </a:cubicBezTo>
                      <a:cubicBezTo>
                        <a:pt x="68031" y="140065"/>
                        <a:pt x="60479" y="126320"/>
                        <a:pt x="54859" y="118352"/>
                      </a:cubicBezTo>
                      <a:cubicBezTo>
                        <a:pt x="49230" y="110393"/>
                        <a:pt x="45523" y="108212"/>
                        <a:pt x="45523" y="108212"/>
                      </a:cubicBezTo>
                      <a:lnTo>
                        <a:pt x="41697" y="137699"/>
                      </a:lnTo>
                      <a:lnTo>
                        <a:pt x="38878" y="176096"/>
                      </a:lnTo>
                      <a:lnTo>
                        <a:pt x="36169" y="139677"/>
                      </a:lnTo>
                      <a:cubicBezTo>
                        <a:pt x="36169" y="139677"/>
                        <a:pt x="31289" y="141128"/>
                        <a:pt x="25669" y="148356"/>
                      </a:cubicBezTo>
                      <a:cubicBezTo>
                        <a:pt x="20040" y="155585"/>
                        <a:pt x="13662" y="168580"/>
                        <a:pt x="13662" y="168580"/>
                      </a:cubicBezTo>
                      <a:cubicBezTo>
                        <a:pt x="13662" y="168580"/>
                        <a:pt x="17719" y="154411"/>
                        <a:pt x="23469" y="145481"/>
                      </a:cubicBezTo>
                      <a:cubicBezTo>
                        <a:pt x="29218" y="136561"/>
                        <a:pt x="36678" y="132882"/>
                        <a:pt x="36678" y="132882"/>
                      </a:cubicBezTo>
                      <a:lnTo>
                        <a:pt x="40051" y="109294"/>
                      </a:lnTo>
                      <a:lnTo>
                        <a:pt x="41299" y="95891"/>
                      </a:lnTo>
                      <a:cubicBezTo>
                        <a:pt x="41299" y="95891"/>
                        <a:pt x="33969" y="97970"/>
                        <a:pt x="23644" y="106068"/>
                      </a:cubicBezTo>
                      <a:cubicBezTo>
                        <a:pt x="13319" y="114174"/>
                        <a:pt x="0" y="128289"/>
                        <a:pt x="0" y="128289"/>
                      </a:cubicBezTo>
                      <a:cubicBezTo>
                        <a:pt x="0" y="128289"/>
                        <a:pt x="9243" y="112917"/>
                        <a:pt x="19845" y="102944"/>
                      </a:cubicBezTo>
                      <a:cubicBezTo>
                        <a:pt x="30457" y="92979"/>
                        <a:pt x="42436" y="88422"/>
                        <a:pt x="42436" y="88422"/>
                      </a:cubicBezTo>
                      <a:lnTo>
                        <a:pt x="50376" y="65138"/>
                      </a:lnTo>
                      <a:cubicBezTo>
                        <a:pt x="50376" y="65138"/>
                        <a:pt x="46355" y="60451"/>
                        <a:pt x="40856" y="50792"/>
                      </a:cubicBezTo>
                      <a:cubicBezTo>
                        <a:pt x="35356" y="41133"/>
                        <a:pt x="28377" y="26501"/>
                        <a:pt x="28377" y="26501"/>
                      </a:cubicBezTo>
                      <a:lnTo>
                        <a:pt x="41503" y="17211"/>
                      </a:lnTo>
                      <a:cubicBezTo>
                        <a:pt x="41503" y="17211"/>
                        <a:pt x="44081" y="32657"/>
                        <a:pt x="48324" y="43610"/>
                      </a:cubicBezTo>
                      <a:cubicBezTo>
                        <a:pt x="52576" y="54554"/>
                        <a:pt x="58501" y="61007"/>
                        <a:pt x="58501" y="61007"/>
                      </a:cubicBezTo>
                      <a:lnTo>
                        <a:pt x="79012" y="55506"/>
                      </a:lnTo>
                      <a:cubicBezTo>
                        <a:pt x="79012" y="55506"/>
                        <a:pt x="78402" y="43268"/>
                        <a:pt x="84946" y="29791"/>
                      </a:cubicBezTo>
                      <a:cubicBezTo>
                        <a:pt x="91491" y="16324"/>
                        <a:pt x="103572" y="0"/>
                        <a:pt x="103572" y="0"/>
                      </a:cubicBezTo>
                      <a:cubicBezTo>
                        <a:pt x="103572" y="0"/>
                        <a:pt x="93552" y="16814"/>
                        <a:pt x="89235" y="30143"/>
                      </a:cubicBezTo>
                      <a:cubicBezTo>
                        <a:pt x="84909" y="43463"/>
                        <a:pt x="85187" y="54240"/>
                        <a:pt x="85187" y="54240"/>
                      </a:cubicBezTo>
                      <a:lnTo>
                        <a:pt x="117446" y="46716"/>
                      </a:lnTo>
                      <a:cubicBezTo>
                        <a:pt x="117446" y="46716"/>
                        <a:pt x="119507" y="40135"/>
                        <a:pt x="128788" y="33720"/>
                      </a:cubicBezTo>
                      <a:cubicBezTo>
                        <a:pt x="138077" y="27305"/>
                        <a:pt x="154586" y="21047"/>
                        <a:pt x="154586" y="21047"/>
                      </a:cubicBezTo>
                      <a:cubicBezTo>
                        <a:pt x="154586" y="21047"/>
                        <a:pt x="139159" y="30078"/>
                        <a:pt x="131246" y="36169"/>
                      </a:cubicBezTo>
                      <a:cubicBezTo>
                        <a:pt x="123334" y="42261"/>
                        <a:pt x="122937" y="45413"/>
                        <a:pt x="122937" y="45413"/>
                      </a:cubicBezTo>
                      <a:lnTo>
                        <a:pt x="182436" y="44054"/>
                      </a:lnTo>
                      <a:cubicBezTo>
                        <a:pt x="182436" y="44054"/>
                        <a:pt x="140832" y="48574"/>
                        <a:pt x="119609" y="52095"/>
                      </a:cubicBezTo>
                      <a:cubicBezTo>
                        <a:pt x="103590" y="54758"/>
                        <a:pt x="97693" y="56616"/>
                        <a:pt x="97693" y="56616"/>
                      </a:cubicBezTo>
                      <a:cubicBezTo>
                        <a:pt x="97693" y="56616"/>
                        <a:pt x="100586" y="61099"/>
                        <a:pt x="107158" y="65859"/>
                      </a:cubicBezTo>
                      <a:cubicBezTo>
                        <a:pt x="113740" y="70619"/>
                        <a:pt x="123352" y="74714"/>
                        <a:pt x="123352" y="74714"/>
                      </a:cubicBezTo>
                      <a:cubicBezTo>
                        <a:pt x="123352" y="74714"/>
                        <a:pt x="111318" y="72847"/>
                        <a:pt x="103211" y="69048"/>
                      </a:cubicBezTo>
                      <a:cubicBezTo>
                        <a:pt x="95105" y="65258"/>
                        <a:pt x="90936" y="59527"/>
                        <a:pt x="90936" y="59527"/>
                      </a:cubicBezTo>
                      <a:lnTo>
                        <a:pt x="62568" y="66405"/>
                      </a:lnTo>
                      <a:cubicBezTo>
                        <a:pt x="62568" y="66405"/>
                        <a:pt x="69316" y="75204"/>
                        <a:pt x="75324" y="82248"/>
                      </a:cubicBezTo>
                      <a:cubicBezTo>
                        <a:pt x="81323" y="89282"/>
                        <a:pt x="89577" y="95105"/>
                        <a:pt x="89577" y="95105"/>
                      </a:cubicBezTo>
                      <a:cubicBezTo>
                        <a:pt x="89577" y="95105"/>
                        <a:pt x="103304" y="91842"/>
                        <a:pt x="118592" y="91888"/>
                      </a:cubicBezTo>
                      <a:cubicBezTo>
                        <a:pt x="133890" y="91934"/>
                        <a:pt x="150750" y="95290"/>
                        <a:pt x="150750" y="95290"/>
                      </a:cubicBezTo>
                      <a:cubicBezTo>
                        <a:pt x="150750" y="95290"/>
                        <a:pt x="133779" y="94865"/>
                        <a:pt x="119886" y="95909"/>
                      </a:cubicBezTo>
                      <a:cubicBezTo>
                        <a:pt x="106003" y="96963"/>
                        <a:pt x="95207" y="99477"/>
                        <a:pt x="95207" y="99477"/>
                      </a:cubicBezTo>
                      <a:cubicBezTo>
                        <a:pt x="95207" y="99477"/>
                        <a:pt x="97591" y="105042"/>
                        <a:pt x="111299" y="116143"/>
                      </a:cubicBezTo>
                      <a:cubicBezTo>
                        <a:pt x="129157" y="130609"/>
                        <a:pt x="167564" y="156342"/>
                        <a:pt x="167564" y="15634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16" name="Google Shape;1716;p4"/>
              <p:cNvGrpSpPr/>
              <p:nvPr/>
            </p:nvGrpSpPr>
            <p:grpSpPr>
              <a:xfrm>
                <a:off x="7356046" y="3489411"/>
                <a:ext cx="225584" cy="313048"/>
                <a:chOff x="7356046" y="3489411"/>
                <a:chExt cx="225584" cy="313048"/>
              </a:xfrm>
            </p:grpSpPr>
            <p:sp>
              <p:nvSpPr>
                <p:cNvPr id="1717" name="Google Shape;1717;p4"/>
                <p:cNvSpPr/>
                <p:nvPr/>
              </p:nvSpPr>
              <p:spPr>
                <a:xfrm>
                  <a:off x="7356354" y="3489411"/>
                  <a:ext cx="225276" cy="313048"/>
                </a:xfrm>
                <a:custGeom>
                  <a:avLst/>
                  <a:gdLst/>
                  <a:ahLst/>
                  <a:cxnLst/>
                  <a:rect l="l" t="t" r="r" b="b"/>
                  <a:pathLst>
                    <a:path w="225276" h="313048" extrusionOk="0">
                      <a:moveTo>
                        <a:pt x="50965" y="111321"/>
                      </a:moveTo>
                      <a:cubicBezTo>
                        <a:pt x="50965" y="111321"/>
                        <a:pt x="39161" y="67008"/>
                        <a:pt x="53146" y="38973"/>
                      </a:cubicBezTo>
                      <a:cubicBezTo>
                        <a:pt x="75173" y="-5173"/>
                        <a:pt x="100740" y="207"/>
                        <a:pt x="100740" y="207"/>
                      </a:cubicBezTo>
                      <a:cubicBezTo>
                        <a:pt x="100740" y="207"/>
                        <a:pt x="85027" y="31809"/>
                        <a:pt x="108754" y="46054"/>
                      </a:cubicBezTo>
                      <a:cubicBezTo>
                        <a:pt x="121076" y="53448"/>
                        <a:pt x="141707" y="47274"/>
                        <a:pt x="141707" y="47274"/>
                      </a:cubicBezTo>
                      <a:cubicBezTo>
                        <a:pt x="141707" y="47274"/>
                        <a:pt x="152873" y="62618"/>
                        <a:pt x="167117" y="67701"/>
                      </a:cubicBezTo>
                      <a:cubicBezTo>
                        <a:pt x="181371" y="72785"/>
                        <a:pt x="198702" y="67618"/>
                        <a:pt x="198702" y="67618"/>
                      </a:cubicBezTo>
                      <a:cubicBezTo>
                        <a:pt x="198702" y="67618"/>
                        <a:pt x="195236" y="86077"/>
                        <a:pt x="185641" y="101015"/>
                      </a:cubicBezTo>
                      <a:cubicBezTo>
                        <a:pt x="176055" y="115952"/>
                        <a:pt x="160342" y="127367"/>
                        <a:pt x="160342" y="127367"/>
                      </a:cubicBezTo>
                      <a:cubicBezTo>
                        <a:pt x="160342" y="127367"/>
                        <a:pt x="170482" y="130575"/>
                        <a:pt x="179623" y="134892"/>
                      </a:cubicBezTo>
                      <a:cubicBezTo>
                        <a:pt x="188765" y="139199"/>
                        <a:pt x="196909" y="144625"/>
                        <a:pt x="196909" y="144625"/>
                      </a:cubicBezTo>
                      <a:cubicBezTo>
                        <a:pt x="196909" y="144625"/>
                        <a:pt x="192925" y="152916"/>
                        <a:pt x="187582" y="158582"/>
                      </a:cubicBezTo>
                      <a:cubicBezTo>
                        <a:pt x="182239" y="164248"/>
                        <a:pt x="175547" y="167290"/>
                        <a:pt x="175547" y="167290"/>
                      </a:cubicBezTo>
                      <a:cubicBezTo>
                        <a:pt x="175547" y="167290"/>
                        <a:pt x="192564" y="186414"/>
                        <a:pt x="204997" y="204374"/>
                      </a:cubicBezTo>
                      <a:cubicBezTo>
                        <a:pt x="217429" y="222334"/>
                        <a:pt x="225277" y="239129"/>
                        <a:pt x="225277" y="239129"/>
                      </a:cubicBezTo>
                      <a:cubicBezTo>
                        <a:pt x="225277" y="239129"/>
                        <a:pt x="204553" y="243797"/>
                        <a:pt x="186325" y="243547"/>
                      </a:cubicBezTo>
                      <a:cubicBezTo>
                        <a:pt x="168097" y="243298"/>
                        <a:pt x="152365" y="238131"/>
                        <a:pt x="152365" y="238131"/>
                      </a:cubicBezTo>
                      <a:cubicBezTo>
                        <a:pt x="152365" y="238131"/>
                        <a:pt x="154777" y="246256"/>
                        <a:pt x="155175" y="253660"/>
                      </a:cubicBezTo>
                      <a:cubicBezTo>
                        <a:pt x="155572" y="261054"/>
                        <a:pt x="153964" y="267728"/>
                        <a:pt x="153964" y="267728"/>
                      </a:cubicBezTo>
                      <a:cubicBezTo>
                        <a:pt x="153964" y="267728"/>
                        <a:pt x="140311" y="262173"/>
                        <a:pt x="129238" y="252134"/>
                      </a:cubicBezTo>
                      <a:cubicBezTo>
                        <a:pt x="118174" y="242105"/>
                        <a:pt x="109707" y="227602"/>
                        <a:pt x="109707" y="227602"/>
                      </a:cubicBezTo>
                      <a:cubicBezTo>
                        <a:pt x="109707" y="227602"/>
                        <a:pt x="112618" y="255370"/>
                        <a:pt x="109485" y="276722"/>
                      </a:cubicBezTo>
                      <a:cubicBezTo>
                        <a:pt x="106342" y="298083"/>
                        <a:pt x="97145" y="313048"/>
                        <a:pt x="97145" y="313048"/>
                      </a:cubicBezTo>
                      <a:cubicBezTo>
                        <a:pt x="97145" y="313048"/>
                        <a:pt x="88614" y="287527"/>
                        <a:pt x="76921" y="273154"/>
                      </a:cubicBezTo>
                      <a:cubicBezTo>
                        <a:pt x="65228" y="258790"/>
                        <a:pt x="50365" y="255555"/>
                        <a:pt x="50365" y="255555"/>
                      </a:cubicBezTo>
                      <a:cubicBezTo>
                        <a:pt x="50365" y="255555"/>
                        <a:pt x="58129" y="224136"/>
                        <a:pt x="23716" y="208691"/>
                      </a:cubicBezTo>
                      <a:cubicBezTo>
                        <a:pt x="10073" y="202571"/>
                        <a:pt x="1901" y="212813"/>
                        <a:pt x="1901" y="212813"/>
                      </a:cubicBezTo>
                      <a:cubicBezTo>
                        <a:pt x="1901" y="212813"/>
                        <a:pt x="-4810" y="184408"/>
                        <a:pt x="6985" y="158444"/>
                      </a:cubicBezTo>
                      <a:cubicBezTo>
                        <a:pt x="18779" y="132470"/>
                        <a:pt x="50965" y="111321"/>
                        <a:pt x="50965"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8" name="Google Shape;1718;p4"/>
                <p:cNvSpPr/>
                <p:nvPr/>
              </p:nvSpPr>
              <p:spPr>
                <a:xfrm>
                  <a:off x="7356046" y="3525629"/>
                  <a:ext cx="202115" cy="216008"/>
                </a:xfrm>
                <a:custGeom>
                  <a:avLst/>
                  <a:gdLst/>
                  <a:ahLst/>
                  <a:cxnLst/>
                  <a:rect l="l" t="t" r="r" b="b"/>
                  <a:pathLst>
                    <a:path w="202115" h="216008" extrusionOk="0">
                      <a:moveTo>
                        <a:pt x="202116" y="189785"/>
                      </a:moveTo>
                      <a:cubicBezTo>
                        <a:pt x="202116" y="189785"/>
                        <a:pt x="150649" y="164134"/>
                        <a:pt x="128113" y="146119"/>
                      </a:cubicBezTo>
                      <a:cubicBezTo>
                        <a:pt x="115533" y="136071"/>
                        <a:pt x="107898" y="128335"/>
                        <a:pt x="107898" y="128335"/>
                      </a:cubicBezTo>
                      <a:cubicBezTo>
                        <a:pt x="107898" y="128335"/>
                        <a:pt x="109553" y="135803"/>
                        <a:pt x="116920" y="153098"/>
                      </a:cubicBezTo>
                      <a:cubicBezTo>
                        <a:pt x="124287" y="170392"/>
                        <a:pt x="137366" y="197512"/>
                        <a:pt x="137366" y="197512"/>
                      </a:cubicBezTo>
                      <a:cubicBezTo>
                        <a:pt x="137366" y="197512"/>
                        <a:pt x="121338" y="174949"/>
                        <a:pt x="112261" y="156527"/>
                      </a:cubicBezTo>
                      <a:cubicBezTo>
                        <a:pt x="103184" y="138114"/>
                        <a:pt x="101049" y="123824"/>
                        <a:pt x="101049" y="123824"/>
                      </a:cubicBezTo>
                      <a:cubicBezTo>
                        <a:pt x="101049" y="123824"/>
                        <a:pt x="89291" y="115930"/>
                        <a:pt x="79244" y="106456"/>
                      </a:cubicBezTo>
                      <a:cubicBezTo>
                        <a:pt x="69187" y="96981"/>
                        <a:pt x="60849" y="85936"/>
                        <a:pt x="60849" y="85936"/>
                      </a:cubicBezTo>
                      <a:lnTo>
                        <a:pt x="64325" y="124656"/>
                      </a:lnTo>
                      <a:cubicBezTo>
                        <a:pt x="64325" y="124656"/>
                        <a:pt x="72200" y="127494"/>
                        <a:pt x="81416" y="139214"/>
                      </a:cubicBezTo>
                      <a:cubicBezTo>
                        <a:pt x="90622" y="150935"/>
                        <a:pt x="101178" y="171548"/>
                        <a:pt x="101178" y="171548"/>
                      </a:cubicBezTo>
                      <a:cubicBezTo>
                        <a:pt x="101178" y="171548"/>
                        <a:pt x="88579" y="154891"/>
                        <a:pt x="80094" y="145269"/>
                      </a:cubicBezTo>
                      <a:cubicBezTo>
                        <a:pt x="71599" y="135646"/>
                        <a:pt x="67218" y="133040"/>
                        <a:pt x="67218" y="133040"/>
                      </a:cubicBezTo>
                      <a:lnTo>
                        <a:pt x="75232" y="169098"/>
                      </a:lnTo>
                      <a:lnTo>
                        <a:pt x="87729" y="216008"/>
                      </a:lnTo>
                      <a:lnTo>
                        <a:pt x="70767" y="171594"/>
                      </a:lnTo>
                      <a:cubicBezTo>
                        <a:pt x="70767" y="171594"/>
                        <a:pt x="66710" y="173452"/>
                        <a:pt x="64223" y="182371"/>
                      </a:cubicBezTo>
                      <a:cubicBezTo>
                        <a:pt x="61737" y="191282"/>
                        <a:pt x="60822" y="207255"/>
                        <a:pt x="60822" y="207255"/>
                      </a:cubicBezTo>
                      <a:cubicBezTo>
                        <a:pt x="60822" y="207255"/>
                        <a:pt x="59065" y="189886"/>
                        <a:pt x="61007" y="178896"/>
                      </a:cubicBezTo>
                      <a:cubicBezTo>
                        <a:pt x="62938" y="167906"/>
                        <a:pt x="68568" y="163302"/>
                        <a:pt x="68568" y="163302"/>
                      </a:cubicBezTo>
                      <a:lnTo>
                        <a:pt x="62449" y="134454"/>
                      </a:lnTo>
                      <a:lnTo>
                        <a:pt x="58335" y="118065"/>
                      </a:lnTo>
                      <a:cubicBezTo>
                        <a:pt x="58335" y="118065"/>
                        <a:pt x="52207" y="120728"/>
                        <a:pt x="45598" y="130784"/>
                      </a:cubicBezTo>
                      <a:cubicBezTo>
                        <a:pt x="38998" y="140841"/>
                        <a:pt x="31927" y="158302"/>
                        <a:pt x="31927" y="158302"/>
                      </a:cubicBezTo>
                      <a:cubicBezTo>
                        <a:pt x="31927" y="158302"/>
                        <a:pt x="34626" y="139372"/>
                        <a:pt x="40764" y="127031"/>
                      </a:cubicBezTo>
                      <a:cubicBezTo>
                        <a:pt x="46901" y="114692"/>
                        <a:pt x="56468" y="108933"/>
                        <a:pt x="56468" y="108933"/>
                      </a:cubicBezTo>
                      <a:lnTo>
                        <a:pt x="54814" y="80389"/>
                      </a:lnTo>
                      <a:cubicBezTo>
                        <a:pt x="54814" y="80389"/>
                        <a:pt x="49138" y="74733"/>
                        <a:pt x="40098" y="63031"/>
                      </a:cubicBezTo>
                      <a:cubicBezTo>
                        <a:pt x="31067" y="51328"/>
                        <a:pt x="0" y="4520"/>
                        <a:pt x="0" y="4520"/>
                      </a:cubicBezTo>
                      <a:lnTo>
                        <a:pt x="1405" y="1959"/>
                      </a:lnTo>
                      <a:cubicBezTo>
                        <a:pt x="1405" y="1959"/>
                        <a:pt x="36003" y="40846"/>
                        <a:pt x="44359" y="54138"/>
                      </a:cubicBezTo>
                      <a:cubicBezTo>
                        <a:pt x="52725" y="67430"/>
                        <a:pt x="60895" y="75213"/>
                        <a:pt x="60895" y="75213"/>
                      </a:cubicBezTo>
                      <a:lnTo>
                        <a:pt x="78199" y="68161"/>
                      </a:lnTo>
                      <a:cubicBezTo>
                        <a:pt x="78199" y="68161"/>
                        <a:pt x="72782" y="53233"/>
                        <a:pt x="73679" y="36678"/>
                      </a:cubicBezTo>
                      <a:cubicBezTo>
                        <a:pt x="74566" y="20132"/>
                        <a:pt x="79586" y="0"/>
                        <a:pt x="79586" y="0"/>
                      </a:cubicBezTo>
                      <a:cubicBezTo>
                        <a:pt x="79586" y="0"/>
                        <a:pt x="76720" y="20696"/>
                        <a:pt x="77885" y="37029"/>
                      </a:cubicBezTo>
                      <a:cubicBezTo>
                        <a:pt x="79040" y="53371"/>
                        <a:pt x="83560" y="66515"/>
                        <a:pt x="83560" y="66515"/>
                      </a:cubicBezTo>
                      <a:lnTo>
                        <a:pt x="111217" y="56800"/>
                      </a:lnTo>
                      <a:cubicBezTo>
                        <a:pt x="111217" y="56800"/>
                        <a:pt x="110579" y="48740"/>
                        <a:pt x="116855" y="40754"/>
                      </a:cubicBezTo>
                      <a:cubicBezTo>
                        <a:pt x="123140" y="32768"/>
                        <a:pt x="136349" y="24865"/>
                        <a:pt x="136349" y="24865"/>
                      </a:cubicBezTo>
                      <a:cubicBezTo>
                        <a:pt x="136349" y="24865"/>
                        <a:pt x="125266" y="36142"/>
                        <a:pt x="120155" y="43703"/>
                      </a:cubicBezTo>
                      <a:cubicBezTo>
                        <a:pt x="115043" y="51264"/>
                        <a:pt x="115912" y="55118"/>
                        <a:pt x="115912" y="55118"/>
                      </a:cubicBezTo>
                      <a:lnTo>
                        <a:pt x="171872" y="52493"/>
                      </a:lnTo>
                      <a:cubicBezTo>
                        <a:pt x="171872" y="52493"/>
                        <a:pt x="134159" y="58686"/>
                        <a:pt x="115394" y="63335"/>
                      </a:cubicBezTo>
                      <a:cubicBezTo>
                        <a:pt x="101234" y="66839"/>
                        <a:pt x="96372" y="69214"/>
                        <a:pt x="96372" y="69214"/>
                      </a:cubicBezTo>
                      <a:cubicBezTo>
                        <a:pt x="96372" y="69214"/>
                        <a:pt x="100892" y="74631"/>
                        <a:pt x="109016" y="80334"/>
                      </a:cubicBezTo>
                      <a:cubicBezTo>
                        <a:pt x="117142" y="86037"/>
                        <a:pt x="127892" y="90881"/>
                        <a:pt x="127892" y="90881"/>
                      </a:cubicBezTo>
                      <a:cubicBezTo>
                        <a:pt x="127892" y="90881"/>
                        <a:pt x="115718" y="88801"/>
                        <a:pt x="106530" y="84299"/>
                      </a:cubicBezTo>
                      <a:cubicBezTo>
                        <a:pt x="97333" y="79798"/>
                        <a:pt x="91112" y="72875"/>
                        <a:pt x="91112" y="72875"/>
                      </a:cubicBezTo>
                      <a:lnTo>
                        <a:pt x="66895" y="81730"/>
                      </a:lnTo>
                      <a:cubicBezTo>
                        <a:pt x="66895" y="81730"/>
                        <a:pt x="76776" y="92369"/>
                        <a:pt x="85252" y="100854"/>
                      </a:cubicBezTo>
                      <a:cubicBezTo>
                        <a:pt x="93737" y="109349"/>
                        <a:pt x="103877" y="116328"/>
                        <a:pt x="103877" y="116328"/>
                      </a:cubicBezTo>
                      <a:cubicBezTo>
                        <a:pt x="103877" y="116328"/>
                        <a:pt x="115617" y="112122"/>
                        <a:pt x="130156" y="111919"/>
                      </a:cubicBezTo>
                      <a:cubicBezTo>
                        <a:pt x="144696" y="111724"/>
                        <a:pt x="162036" y="115542"/>
                        <a:pt x="162036" y="115542"/>
                      </a:cubicBezTo>
                      <a:cubicBezTo>
                        <a:pt x="162036" y="115542"/>
                        <a:pt x="145749" y="115302"/>
                        <a:pt x="132976" y="116808"/>
                      </a:cubicBezTo>
                      <a:cubicBezTo>
                        <a:pt x="120201" y="118315"/>
                        <a:pt x="110949" y="121569"/>
                        <a:pt x="110949" y="121569"/>
                      </a:cubicBezTo>
                      <a:cubicBezTo>
                        <a:pt x="110949" y="121569"/>
                        <a:pt x="115413" y="128316"/>
                        <a:pt x="132818" y="141645"/>
                      </a:cubicBezTo>
                      <a:cubicBezTo>
                        <a:pt x="155483" y="159004"/>
                        <a:pt x="202116" y="189785"/>
                        <a:pt x="202116"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19" name="Google Shape;1719;p4"/>
              <p:cNvGrpSpPr/>
              <p:nvPr/>
            </p:nvGrpSpPr>
            <p:grpSpPr>
              <a:xfrm>
                <a:off x="6995061" y="5249579"/>
                <a:ext cx="235081" cy="171014"/>
                <a:chOff x="6995061" y="5249579"/>
                <a:chExt cx="235081" cy="171014"/>
              </a:xfrm>
            </p:grpSpPr>
            <p:sp>
              <p:nvSpPr>
                <p:cNvPr id="1720" name="Google Shape;1720;p4"/>
                <p:cNvSpPr/>
                <p:nvPr/>
              </p:nvSpPr>
              <p:spPr>
                <a:xfrm>
                  <a:off x="6995061" y="5249579"/>
                  <a:ext cx="235081" cy="171014"/>
                </a:xfrm>
                <a:custGeom>
                  <a:avLst/>
                  <a:gdLst/>
                  <a:ahLst/>
                  <a:cxnLst/>
                  <a:rect l="l" t="t" r="r" b="b"/>
                  <a:pathLst>
                    <a:path w="235081" h="171014" extrusionOk="0">
                      <a:moveTo>
                        <a:pt x="84969" y="36958"/>
                      </a:moveTo>
                      <a:cubicBezTo>
                        <a:pt x="84969" y="36958"/>
                        <a:pt x="52044" y="27197"/>
                        <a:pt x="30590" y="37235"/>
                      </a:cubicBezTo>
                      <a:cubicBezTo>
                        <a:pt x="-3203" y="53032"/>
                        <a:pt x="87" y="72434"/>
                        <a:pt x="87" y="72434"/>
                      </a:cubicBezTo>
                      <a:cubicBezTo>
                        <a:pt x="87" y="72434"/>
                        <a:pt x="24277" y="61166"/>
                        <a:pt x="34278" y="79357"/>
                      </a:cubicBezTo>
                      <a:cubicBezTo>
                        <a:pt x="39473" y="88804"/>
                        <a:pt x="34232" y="104268"/>
                        <a:pt x="34232" y="104268"/>
                      </a:cubicBezTo>
                      <a:cubicBezTo>
                        <a:pt x="34232" y="104268"/>
                        <a:pt x="45426" y="112994"/>
                        <a:pt x="48827" y="123846"/>
                      </a:cubicBezTo>
                      <a:cubicBezTo>
                        <a:pt x="52229" y="134706"/>
                        <a:pt x="47838" y="147694"/>
                        <a:pt x="47838" y="147694"/>
                      </a:cubicBezTo>
                      <a:cubicBezTo>
                        <a:pt x="47838" y="147694"/>
                        <a:pt x="61805" y="145428"/>
                        <a:pt x="73304" y="138468"/>
                      </a:cubicBezTo>
                      <a:cubicBezTo>
                        <a:pt x="84794" y="131508"/>
                        <a:pt x="93824" y="119861"/>
                        <a:pt x="93824" y="119861"/>
                      </a:cubicBezTo>
                      <a:cubicBezTo>
                        <a:pt x="93824" y="119861"/>
                        <a:pt x="95932" y="127580"/>
                        <a:pt x="98908" y="134568"/>
                      </a:cubicBezTo>
                      <a:cubicBezTo>
                        <a:pt x="101875" y="141546"/>
                        <a:pt x="105711" y="147804"/>
                        <a:pt x="105711" y="147804"/>
                      </a:cubicBezTo>
                      <a:cubicBezTo>
                        <a:pt x="105711" y="147804"/>
                        <a:pt x="112052" y="144948"/>
                        <a:pt x="116461" y="141019"/>
                      </a:cubicBezTo>
                      <a:cubicBezTo>
                        <a:pt x="120870" y="137091"/>
                        <a:pt x="123347" y="132100"/>
                        <a:pt x="123347" y="132100"/>
                      </a:cubicBezTo>
                      <a:cubicBezTo>
                        <a:pt x="123347" y="132100"/>
                        <a:pt x="137212" y="145318"/>
                        <a:pt x="150338" y="155042"/>
                      </a:cubicBezTo>
                      <a:cubicBezTo>
                        <a:pt x="163454" y="164775"/>
                        <a:pt x="175841" y="171014"/>
                        <a:pt x="175841" y="171014"/>
                      </a:cubicBezTo>
                      <a:cubicBezTo>
                        <a:pt x="175841" y="171014"/>
                        <a:pt x="179944" y="155458"/>
                        <a:pt x="180296" y="141685"/>
                      </a:cubicBezTo>
                      <a:cubicBezTo>
                        <a:pt x="180638" y="127922"/>
                        <a:pt x="177218" y="115933"/>
                        <a:pt x="177218" y="115933"/>
                      </a:cubicBezTo>
                      <a:cubicBezTo>
                        <a:pt x="177218" y="115933"/>
                        <a:pt x="183254" y="117911"/>
                        <a:pt x="188800" y="118355"/>
                      </a:cubicBezTo>
                      <a:cubicBezTo>
                        <a:pt x="194336" y="118798"/>
                        <a:pt x="199392" y="117708"/>
                        <a:pt x="199392" y="117708"/>
                      </a:cubicBezTo>
                      <a:cubicBezTo>
                        <a:pt x="199392" y="117708"/>
                        <a:pt x="195622" y="107290"/>
                        <a:pt x="188411" y="98740"/>
                      </a:cubicBezTo>
                      <a:cubicBezTo>
                        <a:pt x="181202" y="90190"/>
                        <a:pt x="170563" y="83516"/>
                        <a:pt x="170563" y="83516"/>
                      </a:cubicBezTo>
                      <a:cubicBezTo>
                        <a:pt x="170563" y="83516"/>
                        <a:pt x="191323" y="86253"/>
                        <a:pt x="207453" y="84284"/>
                      </a:cubicBezTo>
                      <a:cubicBezTo>
                        <a:pt x="223582" y="82315"/>
                        <a:pt x="235081" y="75651"/>
                        <a:pt x="235081" y="75651"/>
                      </a:cubicBezTo>
                      <a:cubicBezTo>
                        <a:pt x="235081" y="75651"/>
                        <a:pt x="216169" y="68736"/>
                        <a:pt x="205724" y="59632"/>
                      </a:cubicBezTo>
                      <a:cubicBezTo>
                        <a:pt x="195270" y="50527"/>
                        <a:pt x="193283" y="39241"/>
                        <a:pt x="193283" y="39241"/>
                      </a:cubicBezTo>
                      <a:cubicBezTo>
                        <a:pt x="193283" y="39241"/>
                        <a:pt x="169463" y="44501"/>
                        <a:pt x="158870" y="18222"/>
                      </a:cubicBezTo>
                      <a:cubicBezTo>
                        <a:pt x="154673" y="7804"/>
                        <a:pt x="162604" y="1833"/>
                        <a:pt x="162604" y="1833"/>
                      </a:cubicBezTo>
                      <a:cubicBezTo>
                        <a:pt x="162604" y="1833"/>
                        <a:pt x="141474" y="-3778"/>
                        <a:pt x="121628" y="4633"/>
                      </a:cubicBezTo>
                      <a:cubicBezTo>
                        <a:pt x="101792" y="13054"/>
                        <a:pt x="84969" y="36958"/>
                        <a:pt x="84969" y="369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1" name="Google Shape;1721;p4"/>
                <p:cNvSpPr/>
                <p:nvPr/>
              </p:nvSpPr>
              <p:spPr>
                <a:xfrm>
                  <a:off x="7022822" y="5261117"/>
                  <a:ext cx="161934" cy="141506"/>
                </a:xfrm>
                <a:custGeom>
                  <a:avLst/>
                  <a:gdLst/>
                  <a:ahLst/>
                  <a:cxnLst/>
                  <a:rect l="l" t="t" r="r" b="b"/>
                  <a:pathLst>
                    <a:path w="161934" h="141506" extrusionOk="0">
                      <a:moveTo>
                        <a:pt x="138909" y="141507"/>
                      </a:moveTo>
                      <a:cubicBezTo>
                        <a:pt x="138909" y="141507"/>
                        <a:pt x="121153" y="102149"/>
                        <a:pt x="108286" y="84790"/>
                      </a:cubicBezTo>
                      <a:cubicBezTo>
                        <a:pt x="101104" y="75102"/>
                        <a:pt x="95521" y="69186"/>
                        <a:pt x="95521" y="69186"/>
                      </a:cubicBezTo>
                      <a:cubicBezTo>
                        <a:pt x="95521" y="69186"/>
                        <a:pt x="101086" y="70582"/>
                        <a:pt x="113851" y="76470"/>
                      </a:cubicBezTo>
                      <a:cubicBezTo>
                        <a:pt x="126616" y="82368"/>
                        <a:pt x="146600" y="92748"/>
                        <a:pt x="146600" y="92748"/>
                      </a:cubicBezTo>
                      <a:cubicBezTo>
                        <a:pt x="146600" y="92748"/>
                        <a:pt x="130128" y="80223"/>
                        <a:pt x="116568" y="73023"/>
                      </a:cubicBezTo>
                      <a:cubicBezTo>
                        <a:pt x="102999" y="65813"/>
                        <a:pt x="92341" y="63927"/>
                        <a:pt x="92341" y="63927"/>
                      </a:cubicBezTo>
                      <a:cubicBezTo>
                        <a:pt x="92341" y="63927"/>
                        <a:pt x="86749" y="54906"/>
                        <a:pt x="79928" y="47132"/>
                      </a:cubicBezTo>
                      <a:cubicBezTo>
                        <a:pt x="73115" y="39368"/>
                        <a:pt x="65064" y="32851"/>
                        <a:pt x="65064" y="32851"/>
                      </a:cubicBezTo>
                      <a:lnTo>
                        <a:pt x="94033" y="36216"/>
                      </a:lnTo>
                      <a:cubicBezTo>
                        <a:pt x="94033" y="36216"/>
                        <a:pt x="95928" y="42215"/>
                        <a:pt x="104460" y="49396"/>
                      </a:cubicBezTo>
                      <a:cubicBezTo>
                        <a:pt x="112991" y="56569"/>
                        <a:pt x="128159" y="64935"/>
                        <a:pt x="128159" y="64935"/>
                      </a:cubicBezTo>
                      <a:cubicBezTo>
                        <a:pt x="128159" y="64935"/>
                        <a:pt x="116032" y="55100"/>
                        <a:pt x="109044" y="48509"/>
                      </a:cubicBezTo>
                      <a:cubicBezTo>
                        <a:pt x="102065" y="41919"/>
                        <a:pt x="100245" y="38563"/>
                        <a:pt x="100245" y="38563"/>
                      </a:cubicBezTo>
                      <a:lnTo>
                        <a:pt x="127087" y="45302"/>
                      </a:lnTo>
                      <a:lnTo>
                        <a:pt x="161935" y="55627"/>
                      </a:lnTo>
                      <a:lnTo>
                        <a:pt x="129084" y="41974"/>
                      </a:lnTo>
                      <a:cubicBezTo>
                        <a:pt x="129084" y="41974"/>
                        <a:pt x="130600" y="38942"/>
                        <a:pt x="137366" y="37232"/>
                      </a:cubicBezTo>
                      <a:cubicBezTo>
                        <a:pt x="144132" y="35522"/>
                        <a:pt x="156148" y="35134"/>
                        <a:pt x="156148" y="35134"/>
                      </a:cubicBezTo>
                      <a:cubicBezTo>
                        <a:pt x="156148" y="35134"/>
                        <a:pt x="143162" y="33480"/>
                        <a:pt x="134851" y="34737"/>
                      </a:cubicBezTo>
                      <a:cubicBezTo>
                        <a:pt x="126542" y="35994"/>
                        <a:pt x="122919" y="40153"/>
                        <a:pt x="122919" y="40153"/>
                      </a:cubicBezTo>
                      <a:lnTo>
                        <a:pt x="101446" y="34986"/>
                      </a:lnTo>
                      <a:lnTo>
                        <a:pt x="89264" y="31566"/>
                      </a:lnTo>
                      <a:cubicBezTo>
                        <a:pt x="89264" y="31566"/>
                        <a:pt x="91436" y="26991"/>
                        <a:pt x="99182" y="22193"/>
                      </a:cubicBezTo>
                      <a:cubicBezTo>
                        <a:pt x="106927" y="17396"/>
                        <a:pt x="120238" y="12386"/>
                        <a:pt x="120238" y="12386"/>
                      </a:cubicBezTo>
                      <a:cubicBezTo>
                        <a:pt x="120238" y="12386"/>
                        <a:pt x="105948" y="14069"/>
                        <a:pt x="96510" y="18468"/>
                      </a:cubicBezTo>
                      <a:cubicBezTo>
                        <a:pt x="87063" y="22868"/>
                        <a:pt x="82460" y="29986"/>
                        <a:pt x="82460" y="29986"/>
                      </a:cubicBezTo>
                      <a:lnTo>
                        <a:pt x="61071" y="28192"/>
                      </a:lnTo>
                      <a:cubicBezTo>
                        <a:pt x="61071" y="28192"/>
                        <a:pt x="56995" y="23802"/>
                        <a:pt x="48472" y="16749"/>
                      </a:cubicBezTo>
                      <a:cubicBezTo>
                        <a:pt x="39950" y="9705"/>
                        <a:pt x="26991" y="0"/>
                        <a:pt x="26991" y="0"/>
                      </a:cubicBezTo>
                      <a:lnTo>
                        <a:pt x="18052" y="6424"/>
                      </a:lnTo>
                      <a:cubicBezTo>
                        <a:pt x="18052" y="6424"/>
                        <a:pt x="31936" y="13237"/>
                        <a:pt x="41669" y="19800"/>
                      </a:cubicBezTo>
                      <a:cubicBezTo>
                        <a:pt x="51412" y="26372"/>
                        <a:pt x="57013" y="32685"/>
                        <a:pt x="57013" y="32685"/>
                      </a:cubicBezTo>
                      <a:lnTo>
                        <a:pt x="51209" y="45616"/>
                      </a:lnTo>
                      <a:cubicBezTo>
                        <a:pt x="51209" y="45616"/>
                        <a:pt x="40153" y="41244"/>
                        <a:pt x="27702" y="41605"/>
                      </a:cubicBezTo>
                      <a:cubicBezTo>
                        <a:pt x="15261" y="41965"/>
                        <a:pt x="0" y="45376"/>
                        <a:pt x="0" y="45376"/>
                      </a:cubicBezTo>
                      <a:cubicBezTo>
                        <a:pt x="0" y="45376"/>
                        <a:pt x="15621" y="43601"/>
                        <a:pt x="27850" y="44793"/>
                      </a:cubicBezTo>
                      <a:cubicBezTo>
                        <a:pt x="40079" y="45976"/>
                        <a:pt x="49813" y="49637"/>
                        <a:pt x="49813" y="49637"/>
                      </a:cubicBezTo>
                      <a:lnTo>
                        <a:pt x="41715" y="70342"/>
                      </a:lnTo>
                      <a:cubicBezTo>
                        <a:pt x="41715" y="70342"/>
                        <a:pt x="35680" y="69704"/>
                        <a:pt x="29505" y="74298"/>
                      </a:cubicBezTo>
                      <a:cubicBezTo>
                        <a:pt x="23331" y="78883"/>
                        <a:pt x="17008" y="88709"/>
                        <a:pt x="17008" y="88709"/>
                      </a:cubicBezTo>
                      <a:cubicBezTo>
                        <a:pt x="17008" y="88709"/>
                        <a:pt x="25789" y="80556"/>
                        <a:pt x="31622" y="76840"/>
                      </a:cubicBezTo>
                      <a:cubicBezTo>
                        <a:pt x="37445" y="73124"/>
                        <a:pt x="40311" y="73854"/>
                        <a:pt x="40311" y="73854"/>
                      </a:cubicBezTo>
                      <a:lnTo>
                        <a:pt x="36705" y="116060"/>
                      </a:lnTo>
                      <a:cubicBezTo>
                        <a:pt x="36705" y="116060"/>
                        <a:pt x="42464" y="87701"/>
                        <a:pt x="46503" y="73624"/>
                      </a:cubicBezTo>
                      <a:cubicBezTo>
                        <a:pt x="49545" y="62994"/>
                        <a:pt x="51467" y="59361"/>
                        <a:pt x="51467" y="59361"/>
                      </a:cubicBezTo>
                      <a:cubicBezTo>
                        <a:pt x="51467" y="59361"/>
                        <a:pt x="55405" y="62883"/>
                        <a:pt x="59453" y="69122"/>
                      </a:cubicBezTo>
                      <a:cubicBezTo>
                        <a:pt x="63493" y="75370"/>
                        <a:pt x="66820" y="83578"/>
                        <a:pt x="66820" y="83578"/>
                      </a:cubicBezTo>
                      <a:cubicBezTo>
                        <a:pt x="66820" y="83578"/>
                        <a:pt x="65610" y="74345"/>
                        <a:pt x="62495" y="67320"/>
                      </a:cubicBezTo>
                      <a:cubicBezTo>
                        <a:pt x="59389" y="60286"/>
                        <a:pt x="54370" y="55460"/>
                        <a:pt x="54370" y="55460"/>
                      </a:cubicBezTo>
                      <a:lnTo>
                        <a:pt x="61728" y="37344"/>
                      </a:lnTo>
                      <a:cubicBezTo>
                        <a:pt x="61728" y="37344"/>
                        <a:pt x="69427" y="45006"/>
                        <a:pt x="75555" y="51569"/>
                      </a:cubicBezTo>
                      <a:cubicBezTo>
                        <a:pt x="81684" y="58132"/>
                        <a:pt x="86620" y="65924"/>
                        <a:pt x="86620" y="65924"/>
                      </a:cubicBezTo>
                      <a:cubicBezTo>
                        <a:pt x="86620" y="65924"/>
                        <a:pt x="83116" y="74714"/>
                        <a:pt x="82553" y="85686"/>
                      </a:cubicBezTo>
                      <a:cubicBezTo>
                        <a:pt x="81980" y="96658"/>
                        <a:pt x="84337" y="109830"/>
                        <a:pt x="84337" y="109830"/>
                      </a:cubicBezTo>
                      <a:cubicBezTo>
                        <a:pt x="84337" y="109830"/>
                        <a:pt x="84632" y="97527"/>
                        <a:pt x="86139" y="87905"/>
                      </a:cubicBezTo>
                      <a:cubicBezTo>
                        <a:pt x="87637" y="78292"/>
                        <a:pt x="90354" y="71368"/>
                        <a:pt x="90354" y="71368"/>
                      </a:cubicBezTo>
                      <a:cubicBezTo>
                        <a:pt x="90354" y="71368"/>
                        <a:pt x="95290" y="74862"/>
                        <a:pt x="104792" y="88256"/>
                      </a:cubicBezTo>
                      <a:cubicBezTo>
                        <a:pt x="117160" y="105707"/>
                        <a:pt x="138909" y="141507"/>
                        <a:pt x="138909"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22" name="Google Shape;1722;p4"/>
              <p:cNvGrpSpPr/>
              <p:nvPr/>
            </p:nvGrpSpPr>
            <p:grpSpPr>
              <a:xfrm>
                <a:off x="6756050" y="4415947"/>
                <a:ext cx="255911" cy="171458"/>
                <a:chOff x="6756050" y="4415947"/>
                <a:chExt cx="255911" cy="171458"/>
              </a:xfrm>
            </p:grpSpPr>
            <p:sp>
              <p:nvSpPr>
                <p:cNvPr id="1723" name="Google Shape;1723;p4"/>
                <p:cNvSpPr/>
                <p:nvPr/>
              </p:nvSpPr>
              <p:spPr>
                <a:xfrm>
                  <a:off x="6756050" y="4415947"/>
                  <a:ext cx="255911" cy="171458"/>
                </a:xfrm>
                <a:custGeom>
                  <a:avLst/>
                  <a:gdLst/>
                  <a:ahLst/>
                  <a:cxnLst/>
                  <a:rect l="l" t="t" r="r" b="b"/>
                  <a:pathLst>
                    <a:path w="255911" h="171458" extrusionOk="0">
                      <a:moveTo>
                        <a:pt x="99006" y="37725"/>
                      </a:moveTo>
                      <a:cubicBezTo>
                        <a:pt x="99006" y="37725"/>
                        <a:pt x="64814" y="28251"/>
                        <a:pt x="39599" y="38539"/>
                      </a:cubicBezTo>
                      <a:cubicBezTo>
                        <a:pt x="-111" y="54742"/>
                        <a:pt x="0" y="74199"/>
                        <a:pt x="0" y="74199"/>
                      </a:cubicBezTo>
                      <a:cubicBezTo>
                        <a:pt x="0" y="74199"/>
                        <a:pt x="28414" y="62645"/>
                        <a:pt x="36076" y="80818"/>
                      </a:cubicBezTo>
                      <a:cubicBezTo>
                        <a:pt x="40052" y="90246"/>
                        <a:pt x="31557" y="105830"/>
                        <a:pt x="31557" y="105830"/>
                      </a:cubicBezTo>
                      <a:cubicBezTo>
                        <a:pt x="31557" y="105830"/>
                        <a:pt x="42214" y="114482"/>
                        <a:pt x="43980" y="125352"/>
                      </a:cubicBezTo>
                      <a:cubicBezTo>
                        <a:pt x="45745" y="136222"/>
                        <a:pt x="38628" y="149311"/>
                        <a:pt x="38628" y="149311"/>
                      </a:cubicBezTo>
                      <a:cubicBezTo>
                        <a:pt x="38628" y="149311"/>
                        <a:pt x="54277" y="146898"/>
                        <a:pt x="68068" y="139790"/>
                      </a:cubicBezTo>
                      <a:cubicBezTo>
                        <a:pt x="81859" y="132692"/>
                        <a:pt x="93802" y="120897"/>
                        <a:pt x="93802" y="120897"/>
                      </a:cubicBezTo>
                      <a:cubicBezTo>
                        <a:pt x="93802" y="120897"/>
                        <a:pt x="94726" y="128634"/>
                        <a:pt x="96713" y="135622"/>
                      </a:cubicBezTo>
                      <a:cubicBezTo>
                        <a:pt x="98709" y="142600"/>
                        <a:pt x="101770" y="148849"/>
                        <a:pt x="101770" y="148849"/>
                      </a:cubicBezTo>
                      <a:cubicBezTo>
                        <a:pt x="101770" y="148849"/>
                        <a:pt x="109201" y="145919"/>
                        <a:pt x="114719" y="141926"/>
                      </a:cubicBezTo>
                      <a:cubicBezTo>
                        <a:pt x="120238" y="137942"/>
                        <a:pt x="123843" y="132895"/>
                        <a:pt x="123843" y="132895"/>
                      </a:cubicBezTo>
                      <a:cubicBezTo>
                        <a:pt x="123843" y="132895"/>
                        <a:pt x="136598" y="146039"/>
                        <a:pt x="149178" y="155680"/>
                      </a:cubicBezTo>
                      <a:cubicBezTo>
                        <a:pt x="161759" y="165321"/>
                        <a:pt x="174154" y="171458"/>
                        <a:pt x="174154" y="171458"/>
                      </a:cubicBezTo>
                      <a:cubicBezTo>
                        <a:pt x="174154" y="171458"/>
                        <a:pt x="181429" y="155800"/>
                        <a:pt x="184276" y="141963"/>
                      </a:cubicBezTo>
                      <a:cubicBezTo>
                        <a:pt x="187122" y="128134"/>
                        <a:pt x="185532" y="116137"/>
                        <a:pt x="185532" y="116137"/>
                      </a:cubicBezTo>
                      <a:cubicBezTo>
                        <a:pt x="185532" y="116137"/>
                        <a:pt x="191763" y="118059"/>
                        <a:pt x="197734" y="118448"/>
                      </a:cubicBezTo>
                      <a:cubicBezTo>
                        <a:pt x="203705" y="118836"/>
                        <a:pt x="209418" y="117690"/>
                        <a:pt x="209418" y="117690"/>
                      </a:cubicBezTo>
                      <a:cubicBezTo>
                        <a:pt x="209418" y="117690"/>
                        <a:pt x="207171" y="107263"/>
                        <a:pt x="200831" y="98750"/>
                      </a:cubicBezTo>
                      <a:cubicBezTo>
                        <a:pt x="194499" y="90237"/>
                        <a:pt x="184081" y="83646"/>
                        <a:pt x="184081" y="83646"/>
                      </a:cubicBezTo>
                      <a:cubicBezTo>
                        <a:pt x="184081" y="83646"/>
                        <a:pt x="206247" y="86179"/>
                        <a:pt x="224207" y="84044"/>
                      </a:cubicBezTo>
                      <a:cubicBezTo>
                        <a:pt x="242158" y="81909"/>
                        <a:pt x="255912" y="75105"/>
                        <a:pt x="255912" y="75105"/>
                      </a:cubicBezTo>
                      <a:cubicBezTo>
                        <a:pt x="255912" y="75105"/>
                        <a:pt x="236510" y="68339"/>
                        <a:pt x="226739" y="59299"/>
                      </a:cubicBezTo>
                      <a:cubicBezTo>
                        <a:pt x="216969" y="50259"/>
                        <a:pt x="216821" y="38945"/>
                        <a:pt x="216821" y="38945"/>
                      </a:cubicBezTo>
                      <a:cubicBezTo>
                        <a:pt x="216821" y="38945"/>
                        <a:pt x="189877" y="44473"/>
                        <a:pt x="183028" y="18185"/>
                      </a:cubicBezTo>
                      <a:cubicBezTo>
                        <a:pt x="180310" y="7758"/>
                        <a:pt x="190034" y="1676"/>
                        <a:pt x="190034" y="1676"/>
                      </a:cubicBezTo>
                      <a:cubicBezTo>
                        <a:pt x="190034" y="1676"/>
                        <a:pt x="167979" y="-3741"/>
                        <a:pt x="144816" y="4902"/>
                      </a:cubicBezTo>
                      <a:cubicBezTo>
                        <a:pt x="121651"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4" name="Google Shape;1724;p4"/>
                <p:cNvSpPr/>
                <p:nvPr/>
              </p:nvSpPr>
              <p:spPr>
                <a:xfrm>
                  <a:off x="6789030" y="4428447"/>
                  <a:ext cx="174921" cy="141007"/>
                </a:xfrm>
                <a:custGeom>
                  <a:avLst/>
                  <a:gdLst/>
                  <a:ahLst/>
                  <a:cxnLst/>
                  <a:rect l="l" t="t" r="r" b="b"/>
                  <a:pathLst>
                    <a:path w="174921" h="141007" extrusionOk="0">
                      <a:moveTo>
                        <a:pt x="134389" y="141008"/>
                      </a:moveTo>
                      <a:cubicBezTo>
                        <a:pt x="134389" y="141008"/>
                        <a:pt x="122059" y="101658"/>
                        <a:pt x="111133" y="84346"/>
                      </a:cubicBezTo>
                      <a:cubicBezTo>
                        <a:pt x="105032" y="74696"/>
                        <a:pt x="100004" y="68808"/>
                        <a:pt x="100004" y="68808"/>
                      </a:cubicBezTo>
                      <a:cubicBezTo>
                        <a:pt x="100004" y="68808"/>
                        <a:pt x="105818" y="70148"/>
                        <a:pt x="118694" y="75944"/>
                      </a:cubicBezTo>
                      <a:cubicBezTo>
                        <a:pt x="131579" y="81730"/>
                        <a:pt x="151517" y="91962"/>
                        <a:pt x="151517" y="91962"/>
                      </a:cubicBezTo>
                      <a:cubicBezTo>
                        <a:pt x="151517" y="91962"/>
                        <a:pt x="135794" y="79548"/>
                        <a:pt x="122281" y="72449"/>
                      </a:cubicBezTo>
                      <a:cubicBezTo>
                        <a:pt x="108766" y="65341"/>
                        <a:pt x="97462" y="63557"/>
                        <a:pt x="97462" y="63557"/>
                      </a:cubicBezTo>
                      <a:cubicBezTo>
                        <a:pt x="97462" y="63557"/>
                        <a:pt x="92979" y="54545"/>
                        <a:pt x="86934" y="46808"/>
                      </a:cubicBezTo>
                      <a:cubicBezTo>
                        <a:pt x="80879" y="39072"/>
                        <a:pt x="73263" y="32620"/>
                        <a:pt x="73263" y="32620"/>
                      </a:cubicBezTo>
                      <a:lnTo>
                        <a:pt x="104283" y="35707"/>
                      </a:lnTo>
                      <a:cubicBezTo>
                        <a:pt x="104283" y="35707"/>
                        <a:pt x="105282" y="41715"/>
                        <a:pt x="113305" y="48842"/>
                      </a:cubicBezTo>
                      <a:cubicBezTo>
                        <a:pt x="121328" y="55969"/>
                        <a:pt x="136386" y="64204"/>
                        <a:pt x="136386" y="64204"/>
                      </a:cubicBezTo>
                      <a:cubicBezTo>
                        <a:pt x="136386" y="64204"/>
                        <a:pt x="124906" y="54462"/>
                        <a:pt x="118463" y="47908"/>
                      </a:cubicBezTo>
                      <a:cubicBezTo>
                        <a:pt x="112030" y="41355"/>
                        <a:pt x="110643" y="37999"/>
                        <a:pt x="110643" y="37999"/>
                      </a:cubicBezTo>
                      <a:lnTo>
                        <a:pt x="138724" y="44498"/>
                      </a:lnTo>
                      <a:lnTo>
                        <a:pt x="174922" y="54526"/>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5" y="35162"/>
                        <a:pt x="135110" y="39377"/>
                        <a:pt x="135110" y="39377"/>
                      </a:cubicBezTo>
                      <a:lnTo>
                        <a:pt x="112593" y="34394"/>
                      </a:lnTo>
                      <a:lnTo>
                        <a:pt x="99902" y="31086"/>
                      </a:lnTo>
                      <a:cubicBezTo>
                        <a:pt x="99902" y="31086"/>
                        <a:pt x="103100" y="26464"/>
                        <a:pt x="112418" y="21574"/>
                      </a:cubicBezTo>
                      <a:cubicBezTo>
                        <a:pt x="121726" y="16675"/>
                        <a:pt x="137153" y="11517"/>
                        <a:pt x="137153" y="11517"/>
                      </a:cubicBezTo>
                      <a:cubicBezTo>
                        <a:pt x="137153" y="11517"/>
                        <a:pt x="121263" y="13347"/>
                        <a:pt x="110162" y="17858"/>
                      </a:cubicBezTo>
                      <a:cubicBezTo>
                        <a:pt x="99070" y="22369"/>
                        <a:pt x="92767" y="29560"/>
                        <a:pt x="92767" y="29560"/>
                      </a:cubicBezTo>
                      <a:lnTo>
                        <a:pt x="69741" y="27970"/>
                      </a:lnTo>
                      <a:cubicBezTo>
                        <a:pt x="69741" y="27970"/>
                        <a:pt x="66081" y="23607"/>
                        <a:pt x="58039" y="16610"/>
                      </a:cubicBezTo>
                      <a:cubicBezTo>
                        <a:pt x="49997" y="9613"/>
                        <a:pt x="37593" y="0"/>
                        <a:pt x="37593" y="0"/>
                      </a:cubicBezTo>
                      <a:lnTo>
                        <a:pt x="26695" y="6544"/>
                      </a:lnTo>
                      <a:cubicBezTo>
                        <a:pt x="26695" y="6544"/>
                        <a:pt x="40624" y="13246"/>
                        <a:pt x="50071" y="19744"/>
                      </a:cubicBezTo>
                      <a:cubicBezTo>
                        <a:pt x="59527" y="26233"/>
                        <a:pt x="64500" y="32527"/>
                        <a:pt x="64500" y="32527"/>
                      </a:cubicBezTo>
                      <a:lnTo>
                        <a:pt x="55857" y="45579"/>
                      </a:lnTo>
                      <a:cubicBezTo>
                        <a:pt x="55857" y="45579"/>
                        <a:pt x="44571" y="41290"/>
                        <a:pt x="30919" y="41780"/>
                      </a:cubicBezTo>
                      <a:cubicBezTo>
                        <a:pt x="17266" y="42261"/>
                        <a:pt x="0" y="45838"/>
                        <a:pt x="0" y="45838"/>
                      </a:cubicBezTo>
                      <a:cubicBezTo>
                        <a:pt x="0" y="45838"/>
                        <a:pt x="17368" y="43897"/>
                        <a:pt x="30503" y="44969"/>
                      </a:cubicBezTo>
                      <a:cubicBezTo>
                        <a:pt x="43638" y="46041"/>
                        <a:pt x="53611" y="49628"/>
                        <a:pt x="53611" y="49628"/>
                      </a:cubicBezTo>
                      <a:lnTo>
                        <a:pt x="41059" y="70499"/>
                      </a:lnTo>
                      <a:cubicBezTo>
                        <a:pt x="41059" y="70499"/>
                        <a:pt x="34589" y="69917"/>
                        <a:pt x="27018" y="74585"/>
                      </a:cubicBezTo>
                      <a:cubicBezTo>
                        <a:pt x="19457" y="79262"/>
                        <a:pt x="10796" y="89189"/>
                        <a:pt x="10796" y="89189"/>
                      </a:cubicBezTo>
                      <a:cubicBezTo>
                        <a:pt x="10796" y="89189"/>
                        <a:pt x="21851" y="80907"/>
                        <a:pt x="28876" y="77127"/>
                      </a:cubicBezTo>
                      <a:cubicBezTo>
                        <a:pt x="35901" y="73337"/>
                        <a:pt x="38896" y="74039"/>
                        <a:pt x="38896" y="74039"/>
                      </a:cubicBezTo>
                      <a:lnTo>
                        <a:pt x="27397" y="116466"/>
                      </a:lnTo>
                      <a:cubicBezTo>
                        <a:pt x="27397" y="116466"/>
                        <a:pt x="38766" y="87923"/>
                        <a:pt x="45699" y="73744"/>
                      </a:cubicBezTo>
                      <a:cubicBezTo>
                        <a:pt x="50921" y="63040"/>
                        <a:pt x="53676" y="59379"/>
                        <a:pt x="53676" y="59379"/>
                      </a:cubicBezTo>
                      <a:cubicBezTo>
                        <a:pt x="53676" y="59379"/>
                        <a:pt x="57346" y="62864"/>
                        <a:pt x="60636" y="69094"/>
                      </a:cubicBezTo>
                      <a:cubicBezTo>
                        <a:pt x="63927" y="75324"/>
                        <a:pt x="66090" y="83541"/>
                        <a:pt x="66090" y="83541"/>
                      </a:cubicBezTo>
                      <a:cubicBezTo>
                        <a:pt x="66090" y="83541"/>
                        <a:pt x="66423" y="74289"/>
                        <a:pt x="64288" y="67255"/>
                      </a:cubicBezTo>
                      <a:cubicBezTo>
                        <a:pt x="62152" y="60230"/>
                        <a:pt x="57540" y="55423"/>
                        <a:pt x="57540" y="55423"/>
                      </a:cubicBezTo>
                      <a:lnTo>
                        <a:pt x="68817" y="37158"/>
                      </a:lnTo>
                      <a:cubicBezTo>
                        <a:pt x="68817" y="37158"/>
                        <a:pt x="75851" y="44775"/>
                        <a:pt x="81360" y="51310"/>
                      </a:cubicBezTo>
                      <a:cubicBezTo>
                        <a:pt x="86869" y="57845"/>
                        <a:pt x="90871" y="65619"/>
                        <a:pt x="90871" y="65619"/>
                      </a:cubicBezTo>
                      <a:cubicBezTo>
                        <a:pt x="90871" y="65619"/>
                        <a:pt x="85473" y="74474"/>
                        <a:pt x="82876" y="85501"/>
                      </a:cubicBezTo>
                      <a:cubicBezTo>
                        <a:pt x="80288" y="96528"/>
                        <a:pt x="80500" y="109728"/>
                        <a:pt x="80500" y="109728"/>
                      </a:cubicBezTo>
                      <a:cubicBezTo>
                        <a:pt x="80500" y="109728"/>
                        <a:pt x="83033" y="97370"/>
                        <a:pt x="86398" y="87701"/>
                      </a:cubicBezTo>
                      <a:cubicBezTo>
                        <a:pt x="89762" y="78023"/>
                        <a:pt x="93959" y="71045"/>
                        <a:pt x="93959" y="71045"/>
                      </a:cubicBezTo>
                      <a:cubicBezTo>
                        <a:pt x="93959" y="71045"/>
                        <a:pt x="98728" y="74511"/>
                        <a:pt x="106696" y="87867"/>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25" name="Google Shape;1725;p4"/>
              <p:cNvGrpSpPr/>
              <p:nvPr/>
            </p:nvGrpSpPr>
            <p:grpSpPr>
              <a:xfrm>
                <a:off x="2551711" y="3255880"/>
                <a:ext cx="3463313" cy="2020868"/>
                <a:chOff x="2551711" y="3255880"/>
                <a:chExt cx="3463313" cy="2020868"/>
              </a:xfrm>
            </p:grpSpPr>
            <p:grpSp>
              <p:nvGrpSpPr>
                <p:cNvPr id="1726" name="Google Shape;1726;p4"/>
                <p:cNvGrpSpPr/>
                <p:nvPr/>
              </p:nvGrpSpPr>
              <p:grpSpPr>
                <a:xfrm>
                  <a:off x="4127366" y="3255880"/>
                  <a:ext cx="158422" cy="97268"/>
                  <a:chOff x="4127366" y="3255880"/>
                  <a:chExt cx="158422" cy="97268"/>
                </a:xfrm>
              </p:grpSpPr>
              <p:sp>
                <p:nvSpPr>
                  <p:cNvPr id="1727" name="Google Shape;1727;p4"/>
                  <p:cNvSpPr/>
                  <p:nvPr/>
                </p:nvSpPr>
                <p:spPr>
                  <a:xfrm>
                    <a:off x="4127366" y="3255880"/>
                    <a:ext cx="158422" cy="97268"/>
                  </a:xfrm>
                  <a:custGeom>
                    <a:avLst/>
                    <a:gdLst/>
                    <a:ahLst/>
                    <a:cxnLst/>
                    <a:rect l="l" t="t" r="r" b="b"/>
                    <a:pathLst>
                      <a:path w="158422" h="97268" extrusionOk="0">
                        <a:moveTo>
                          <a:pt x="61903" y="70305"/>
                        </a:moveTo>
                        <a:cubicBezTo>
                          <a:pt x="61903" y="70305"/>
                          <a:pt x="40893" y="73245"/>
                          <a:pt x="25105" y="65646"/>
                        </a:cubicBezTo>
                        <a:cubicBezTo>
                          <a:pt x="259" y="53686"/>
                          <a:pt x="0" y="42686"/>
                          <a:pt x="0" y="42686"/>
                        </a:cubicBezTo>
                        <a:cubicBezTo>
                          <a:pt x="0" y="42686"/>
                          <a:pt x="17784" y="51227"/>
                          <a:pt x="22230" y="41503"/>
                        </a:cubicBezTo>
                        <a:cubicBezTo>
                          <a:pt x="24532" y="36447"/>
                          <a:pt x="19014" y="27037"/>
                          <a:pt x="19014" y="27037"/>
                        </a:cubicBezTo>
                        <a:cubicBezTo>
                          <a:pt x="19014" y="27037"/>
                          <a:pt x="25466" y="22896"/>
                          <a:pt x="26381" y="16878"/>
                        </a:cubicBezTo>
                        <a:cubicBezTo>
                          <a:pt x="27296" y="10861"/>
                          <a:pt x="22674" y="2958"/>
                          <a:pt x="22674" y="2958"/>
                        </a:cubicBezTo>
                        <a:cubicBezTo>
                          <a:pt x="22674" y="2958"/>
                          <a:pt x="32398" y="5426"/>
                          <a:pt x="41059" y="10417"/>
                        </a:cubicBezTo>
                        <a:cubicBezTo>
                          <a:pt x="49711" y="15409"/>
                          <a:pt x="57300" y="22914"/>
                          <a:pt x="57300" y="22914"/>
                        </a:cubicBezTo>
                        <a:cubicBezTo>
                          <a:pt x="57300" y="22914"/>
                          <a:pt x="57743" y="18607"/>
                          <a:pt x="58862" y="14799"/>
                        </a:cubicBezTo>
                        <a:cubicBezTo>
                          <a:pt x="59980" y="10990"/>
                          <a:pt x="61773" y="7672"/>
                          <a:pt x="61773" y="7672"/>
                        </a:cubicBezTo>
                        <a:cubicBezTo>
                          <a:pt x="61773" y="7672"/>
                          <a:pt x="66423" y="9863"/>
                          <a:pt x="69907" y="12506"/>
                        </a:cubicBezTo>
                        <a:cubicBezTo>
                          <a:pt x="73383" y="15150"/>
                          <a:pt x="75703" y="18256"/>
                          <a:pt x="75703" y="18256"/>
                        </a:cubicBezTo>
                        <a:cubicBezTo>
                          <a:pt x="75703" y="18256"/>
                          <a:pt x="83384" y="11730"/>
                          <a:pt x="91010" y="7164"/>
                        </a:cubicBezTo>
                        <a:cubicBezTo>
                          <a:pt x="98636" y="2597"/>
                          <a:pt x="106206" y="0"/>
                          <a:pt x="106206" y="0"/>
                        </a:cubicBezTo>
                        <a:cubicBezTo>
                          <a:pt x="106206" y="0"/>
                          <a:pt x="110967" y="9373"/>
                          <a:pt x="112963" y="17396"/>
                        </a:cubicBezTo>
                        <a:cubicBezTo>
                          <a:pt x="114951" y="25419"/>
                          <a:pt x="114174" y="32084"/>
                          <a:pt x="114174" y="32084"/>
                        </a:cubicBezTo>
                        <a:cubicBezTo>
                          <a:pt x="114174" y="32084"/>
                          <a:pt x="118001" y="31437"/>
                          <a:pt x="121689" y="31640"/>
                        </a:cubicBezTo>
                        <a:cubicBezTo>
                          <a:pt x="125377" y="31843"/>
                          <a:pt x="128936" y="32888"/>
                          <a:pt x="128936" y="32888"/>
                        </a:cubicBezTo>
                        <a:cubicBezTo>
                          <a:pt x="128936" y="32888"/>
                          <a:pt x="127715" y="38628"/>
                          <a:pt x="123935" y="42991"/>
                        </a:cubicBezTo>
                        <a:cubicBezTo>
                          <a:pt x="120145" y="47363"/>
                          <a:pt x="113813" y="50358"/>
                          <a:pt x="113813" y="50358"/>
                        </a:cubicBezTo>
                        <a:cubicBezTo>
                          <a:pt x="113813" y="50358"/>
                          <a:pt x="127494" y="50487"/>
                          <a:pt x="138641" y="52965"/>
                        </a:cubicBezTo>
                        <a:cubicBezTo>
                          <a:pt x="149798" y="55433"/>
                          <a:pt x="158422" y="60258"/>
                          <a:pt x="158422" y="60258"/>
                        </a:cubicBezTo>
                        <a:cubicBezTo>
                          <a:pt x="158422" y="60258"/>
                          <a:pt x="146526" y="62707"/>
                          <a:pt x="140619" y="67125"/>
                        </a:cubicBezTo>
                        <a:cubicBezTo>
                          <a:pt x="134722" y="71553"/>
                          <a:pt x="134814" y="77940"/>
                          <a:pt x="134814" y="77940"/>
                        </a:cubicBezTo>
                        <a:cubicBezTo>
                          <a:pt x="134814" y="77940"/>
                          <a:pt x="118047" y="72912"/>
                          <a:pt x="114239" y="87294"/>
                        </a:cubicBezTo>
                        <a:cubicBezTo>
                          <a:pt x="112732" y="92988"/>
                          <a:pt x="118861" y="97120"/>
                          <a:pt x="118861" y="97120"/>
                        </a:cubicBezTo>
                        <a:cubicBezTo>
                          <a:pt x="118861" y="97120"/>
                          <a:pt x="105291" y="98618"/>
                          <a:pt x="90807" y="92101"/>
                        </a:cubicBezTo>
                        <a:cubicBezTo>
                          <a:pt x="76322" y="85575"/>
                          <a:pt x="61903" y="70305"/>
                          <a:pt x="61903"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8" name="Google Shape;1728;p4"/>
                  <p:cNvSpPr/>
                  <p:nvPr/>
                </p:nvSpPr>
                <p:spPr>
                  <a:xfrm>
                    <a:off x="4148053" y="3265558"/>
                    <a:ext cx="108147" cy="73401"/>
                  </a:xfrm>
                  <a:custGeom>
                    <a:avLst/>
                    <a:gdLst/>
                    <a:ahLst/>
                    <a:cxnLst/>
                    <a:rect l="l" t="t" r="r" b="b"/>
                    <a:pathLst>
                      <a:path w="108147" h="73401" extrusionOk="0">
                        <a:moveTo>
                          <a:pt x="81619" y="0"/>
                        </a:moveTo>
                        <a:cubicBezTo>
                          <a:pt x="81619" y="0"/>
                          <a:pt x="74640" y="21371"/>
                          <a:pt x="68161" y="30383"/>
                        </a:cubicBezTo>
                        <a:cubicBezTo>
                          <a:pt x="64546" y="35411"/>
                          <a:pt x="61524" y="38388"/>
                          <a:pt x="61524" y="38388"/>
                        </a:cubicBezTo>
                        <a:cubicBezTo>
                          <a:pt x="61524" y="38388"/>
                          <a:pt x="65101" y="38037"/>
                          <a:pt x="72986" y="35680"/>
                        </a:cubicBezTo>
                        <a:cubicBezTo>
                          <a:pt x="80861" y="33313"/>
                          <a:pt x="93035" y="28932"/>
                          <a:pt x="93035" y="28932"/>
                        </a:cubicBezTo>
                        <a:cubicBezTo>
                          <a:pt x="93035" y="28932"/>
                          <a:pt x="83505" y="34848"/>
                          <a:pt x="75259" y="37907"/>
                        </a:cubicBezTo>
                        <a:cubicBezTo>
                          <a:pt x="67005" y="40967"/>
                          <a:pt x="60045" y="41179"/>
                          <a:pt x="60045" y="41179"/>
                        </a:cubicBezTo>
                        <a:cubicBezTo>
                          <a:pt x="60045" y="41179"/>
                          <a:pt x="57420" y="45958"/>
                          <a:pt x="53796" y="49905"/>
                        </a:cubicBezTo>
                        <a:cubicBezTo>
                          <a:pt x="50182" y="53843"/>
                          <a:pt x="45570" y="56958"/>
                          <a:pt x="45570" y="56958"/>
                        </a:cubicBezTo>
                        <a:lnTo>
                          <a:pt x="64722" y="57402"/>
                        </a:lnTo>
                        <a:cubicBezTo>
                          <a:pt x="64722" y="57402"/>
                          <a:pt x="65240" y="54083"/>
                          <a:pt x="70092" y="50617"/>
                        </a:cubicBezTo>
                        <a:cubicBezTo>
                          <a:pt x="74945" y="47160"/>
                          <a:pt x="84124" y="43555"/>
                          <a:pt x="84124" y="43555"/>
                        </a:cubicBezTo>
                        <a:cubicBezTo>
                          <a:pt x="84124" y="43555"/>
                          <a:pt x="77182" y="48260"/>
                          <a:pt x="73309" y="51513"/>
                        </a:cubicBezTo>
                        <a:cubicBezTo>
                          <a:pt x="69427" y="54758"/>
                          <a:pt x="68623" y="56560"/>
                          <a:pt x="68623" y="56560"/>
                        </a:cubicBezTo>
                        <a:lnTo>
                          <a:pt x="85908" y="54869"/>
                        </a:lnTo>
                        <a:lnTo>
                          <a:pt x="108147" y="51754"/>
                        </a:lnTo>
                        <a:lnTo>
                          <a:pt x="87683" y="56967"/>
                        </a:lnTo>
                        <a:cubicBezTo>
                          <a:pt x="87683" y="56967"/>
                          <a:pt x="89097" y="58843"/>
                          <a:pt x="93885" y="60396"/>
                        </a:cubicBezTo>
                        <a:cubicBezTo>
                          <a:pt x="98673" y="61949"/>
                          <a:pt x="106844" y="63169"/>
                          <a:pt x="106844" y="63169"/>
                        </a:cubicBezTo>
                        <a:cubicBezTo>
                          <a:pt x="106844" y="63169"/>
                          <a:pt x="98275" y="63058"/>
                          <a:pt x="92508" y="61635"/>
                        </a:cubicBezTo>
                        <a:cubicBezTo>
                          <a:pt x="86730" y="60221"/>
                          <a:pt x="83745" y="57512"/>
                          <a:pt x="83745" y="57512"/>
                        </a:cubicBezTo>
                        <a:lnTo>
                          <a:pt x="69889" y="58732"/>
                        </a:lnTo>
                        <a:lnTo>
                          <a:pt x="62097" y="59703"/>
                        </a:lnTo>
                        <a:cubicBezTo>
                          <a:pt x="62097" y="59703"/>
                          <a:pt x="64149" y="62550"/>
                          <a:pt x="69991" y="65970"/>
                        </a:cubicBezTo>
                        <a:cubicBezTo>
                          <a:pt x="75842" y="69399"/>
                          <a:pt x="85483" y="73402"/>
                          <a:pt x="85483" y="73402"/>
                        </a:cubicBezTo>
                        <a:cubicBezTo>
                          <a:pt x="85483" y="73402"/>
                          <a:pt x="75611" y="71248"/>
                          <a:pt x="68660" y="67911"/>
                        </a:cubicBezTo>
                        <a:cubicBezTo>
                          <a:pt x="61718" y="64574"/>
                          <a:pt x="57697" y="60064"/>
                          <a:pt x="57697" y="60064"/>
                        </a:cubicBezTo>
                        <a:lnTo>
                          <a:pt x="43472" y="59333"/>
                        </a:lnTo>
                        <a:cubicBezTo>
                          <a:pt x="43472" y="59333"/>
                          <a:pt x="41272" y="61552"/>
                          <a:pt x="36410" y="64935"/>
                        </a:cubicBezTo>
                        <a:cubicBezTo>
                          <a:pt x="31557" y="68318"/>
                          <a:pt x="24033" y="72884"/>
                          <a:pt x="24033" y="72884"/>
                        </a:cubicBezTo>
                        <a:lnTo>
                          <a:pt x="17174" y="68410"/>
                        </a:lnTo>
                        <a:cubicBezTo>
                          <a:pt x="17174" y="68410"/>
                          <a:pt x="25687" y="65609"/>
                          <a:pt x="31427" y="62605"/>
                        </a:cubicBezTo>
                        <a:cubicBezTo>
                          <a:pt x="37177" y="59601"/>
                          <a:pt x="40153" y="56394"/>
                          <a:pt x="40153" y="56394"/>
                        </a:cubicBezTo>
                        <a:lnTo>
                          <a:pt x="34579" y="48408"/>
                        </a:lnTo>
                        <a:cubicBezTo>
                          <a:pt x="34579" y="48408"/>
                          <a:pt x="27665" y="50034"/>
                          <a:pt x="19208" y="48787"/>
                        </a:cubicBezTo>
                        <a:cubicBezTo>
                          <a:pt x="10750" y="47548"/>
                          <a:pt x="0" y="44313"/>
                          <a:pt x="0" y="44313"/>
                        </a:cubicBezTo>
                        <a:cubicBezTo>
                          <a:pt x="0" y="44313"/>
                          <a:pt x="10787" y="46633"/>
                          <a:pt x="18893" y="46956"/>
                        </a:cubicBezTo>
                        <a:cubicBezTo>
                          <a:pt x="27009" y="47280"/>
                          <a:pt x="33128" y="45958"/>
                          <a:pt x="33128" y="45958"/>
                        </a:cubicBezTo>
                        <a:lnTo>
                          <a:pt x="25012" y="33267"/>
                        </a:lnTo>
                        <a:cubicBezTo>
                          <a:pt x="25012" y="33267"/>
                          <a:pt x="21010" y="33138"/>
                          <a:pt x="16250" y="29967"/>
                        </a:cubicBezTo>
                        <a:cubicBezTo>
                          <a:pt x="11489" y="26787"/>
                          <a:pt x="5962" y="20567"/>
                          <a:pt x="5962" y="20567"/>
                        </a:cubicBezTo>
                        <a:cubicBezTo>
                          <a:pt x="5962" y="20567"/>
                          <a:pt x="12941" y="26020"/>
                          <a:pt x="17359" y="28664"/>
                        </a:cubicBezTo>
                        <a:cubicBezTo>
                          <a:pt x="21768" y="31298"/>
                          <a:pt x="23617" y="31113"/>
                          <a:pt x="23617" y="31113"/>
                        </a:cubicBezTo>
                        <a:lnTo>
                          <a:pt x="15787" y="6313"/>
                        </a:lnTo>
                        <a:cubicBezTo>
                          <a:pt x="15787" y="6313"/>
                          <a:pt x="23302" y="23257"/>
                          <a:pt x="27822" y="31760"/>
                        </a:cubicBezTo>
                        <a:cubicBezTo>
                          <a:pt x="31243" y="38184"/>
                          <a:pt x="32999" y="40449"/>
                          <a:pt x="32999" y="40449"/>
                        </a:cubicBezTo>
                        <a:cubicBezTo>
                          <a:pt x="32999" y="40449"/>
                          <a:pt x="35217" y="38730"/>
                          <a:pt x="37149" y="35439"/>
                        </a:cubicBezTo>
                        <a:cubicBezTo>
                          <a:pt x="39090" y="32148"/>
                          <a:pt x="40283" y="27666"/>
                          <a:pt x="40283" y="27666"/>
                        </a:cubicBezTo>
                        <a:cubicBezTo>
                          <a:pt x="40283" y="27666"/>
                          <a:pt x="40652" y="32916"/>
                          <a:pt x="39441" y="36742"/>
                        </a:cubicBezTo>
                        <a:cubicBezTo>
                          <a:pt x="38240" y="40569"/>
                          <a:pt x="35458" y="42954"/>
                          <a:pt x="35458" y="42954"/>
                        </a:cubicBezTo>
                        <a:lnTo>
                          <a:pt x="42751" y="54083"/>
                        </a:lnTo>
                        <a:cubicBezTo>
                          <a:pt x="42751" y="54083"/>
                          <a:pt x="46975" y="50266"/>
                          <a:pt x="50275" y="46965"/>
                        </a:cubicBezTo>
                        <a:cubicBezTo>
                          <a:pt x="53584" y="43656"/>
                          <a:pt x="55922" y="39543"/>
                          <a:pt x="55922" y="39543"/>
                        </a:cubicBezTo>
                        <a:cubicBezTo>
                          <a:pt x="55922" y="39543"/>
                          <a:pt x="52438" y="34154"/>
                          <a:pt x="50653" y="27739"/>
                        </a:cubicBezTo>
                        <a:cubicBezTo>
                          <a:pt x="48860" y="21325"/>
                          <a:pt x="48777" y="13874"/>
                          <a:pt x="48777" y="13874"/>
                        </a:cubicBezTo>
                        <a:cubicBezTo>
                          <a:pt x="48777" y="13874"/>
                          <a:pt x="50543" y="21038"/>
                          <a:pt x="52789" y="26741"/>
                        </a:cubicBezTo>
                        <a:cubicBezTo>
                          <a:pt x="55035" y="32454"/>
                          <a:pt x="57752" y="36696"/>
                          <a:pt x="57752" y="36696"/>
                        </a:cubicBezTo>
                        <a:cubicBezTo>
                          <a:pt x="57752" y="36696"/>
                          <a:pt x="60646" y="35079"/>
                          <a:pt x="65350" y="28081"/>
                        </a:cubicBezTo>
                        <a:cubicBezTo>
                          <a:pt x="71488" y="18977"/>
                          <a:pt x="81619" y="0"/>
                          <a:pt x="8161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29" name="Google Shape;1729;p4"/>
                <p:cNvGrpSpPr/>
                <p:nvPr/>
              </p:nvGrpSpPr>
              <p:grpSpPr>
                <a:xfrm>
                  <a:off x="5040463" y="3385444"/>
                  <a:ext cx="194728" cy="234809"/>
                  <a:chOff x="5040463" y="3385444"/>
                  <a:chExt cx="194728" cy="234809"/>
                </a:xfrm>
              </p:grpSpPr>
              <p:sp>
                <p:nvSpPr>
                  <p:cNvPr id="1730" name="Google Shape;1730;p4"/>
                  <p:cNvSpPr/>
                  <p:nvPr/>
                </p:nvSpPr>
                <p:spPr>
                  <a:xfrm>
                    <a:off x="5040463" y="3385444"/>
                    <a:ext cx="194728" cy="234809"/>
                  </a:xfrm>
                  <a:custGeom>
                    <a:avLst/>
                    <a:gdLst/>
                    <a:ahLst/>
                    <a:cxnLst/>
                    <a:rect l="l" t="t" r="r" b="b"/>
                    <a:pathLst>
                      <a:path w="194728" h="234809" extrusionOk="0">
                        <a:moveTo>
                          <a:pt x="135748" y="159310"/>
                        </a:moveTo>
                        <a:cubicBezTo>
                          <a:pt x="135748" y="159310"/>
                          <a:pt x="165964" y="159633"/>
                          <a:pt x="180005" y="138346"/>
                        </a:cubicBezTo>
                        <a:cubicBezTo>
                          <a:pt x="202124" y="104820"/>
                          <a:pt x="192761" y="80611"/>
                          <a:pt x="192761" y="80611"/>
                        </a:cubicBezTo>
                        <a:cubicBezTo>
                          <a:pt x="192761" y="80611"/>
                          <a:pt x="176909" y="104552"/>
                          <a:pt x="162489" y="84485"/>
                        </a:cubicBezTo>
                        <a:cubicBezTo>
                          <a:pt x="155002" y="74067"/>
                          <a:pt x="153948" y="51791"/>
                          <a:pt x="153948" y="51791"/>
                        </a:cubicBezTo>
                        <a:cubicBezTo>
                          <a:pt x="153948" y="51791"/>
                          <a:pt x="141821" y="44599"/>
                          <a:pt x="135313" y="31649"/>
                        </a:cubicBezTo>
                        <a:cubicBezTo>
                          <a:pt x="128797" y="18699"/>
                          <a:pt x="127900" y="0"/>
                          <a:pt x="127900" y="0"/>
                        </a:cubicBezTo>
                        <a:cubicBezTo>
                          <a:pt x="127900" y="0"/>
                          <a:pt x="117298" y="8264"/>
                          <a:pt x="110320" y="21750"/>
                        </a:cubicBezTo>
                        <a:cubicBezTo>
                          <a:pt x="103341" y="35227"/>
                          <a:pt x="99985" y="53935"/>
                          <a:pt x="99985" y="53935"/>
                        </a:cubicBezTo>
                        <a:cubicBezTo>
                          <a:pt x="99985" y="53935"/>
                          <a:pt x="95604" y="44609"/>
                          <a:pt x="90779" y="36567"/>
                        </a:cubicBezTo>
                        <a:cubicBezTo>
                          <a:pt x="85945" y="28534"/>
                          <a:pt x="80667" y="21787"/>
                          <a:pt x="80667" y="21787"/>
                        </a:cubicBezTo>
                        <a:cubicBezTo>
                          <a:pt x="80667" y="21787"/>
                          <a:pt x="76479" y="27933"/>
                          <a:pt x="74233" y="34755"/>
                        </a:cubicBezTo>
                        <a:cubicBezTo>
                          <a:pt x="71987" y="41577"/>
                          <a:pt x="71691" y="49073"/>
                          <a:pt x="71691" y="49073"/>
                        </a:cubicBezTo>
                        <a:cubicBezTo>
                          <a:pt x="71691" y="49073"/>
                          <a:pt x="55830" y="36983"/>
                          <a:pt x="41780" y="29200"/>
                        </a:cubicBezTo>
                        <a:cubicBezTo>
                          <a:pt x="27730" y="21408"/>
                          <a:pt x="15483" y="17914"/>
                          <a:pt x="15483" y="17914"/>
                        </a:cubicBezTo>
                        <a:cubicBezTo>
                          <a:pt x="15483" y="17914"/>
                          <a:pt x="17488" y="39876"/>
                          <a:pt x="21943" y="58067"/>
                        </a:cubicBezTo>
                        <a:cubicBezTo>
                          <a:pt x="26408" y="76258"/>
                          <a:pt x="33322" y="90677"/>
                          <a:pt x="33322" y="90677"/>
                        </a:cubicBezTo>
                        <a:cubicBezTo>
                          <a:pt x="33322" y="90677"/>
                          <a:pt x="27721" y="90372"/>
                          <a:pt x="23044" y="91898"/>
                        </a:cubicBezTo>
                        <a:cubicBezTo>
                          <a:pt x="18376" y="93414"/>
                          <a:pt x="14623" y="96760"/>
                          <a:pt x="14623" y="96760"/>
                        </a:cubicBezTo>
                        <a:cubicBezTo>
                          <a:pt x="14623" y="96760"/>
                          <a:pt x="21287" y="108998"/>
                          <a:pt x="30115" y="117474"/>
                        </a:cubicBezTo>
                        <a:cubicBezTo>
                          <a:pt x="38933" y="125950"/>
                          <a:pt x="49914" y="130673"/>
                          <a:pt x="49914" y="130673"/>
                        </a:cubicBezTo>
                        <a:cubicBezTo>
                          <a:pt x="49914" y="130673"/>
                          <a:pt x="32037" y="134953"/>
                          <a:pt x="19559" y="143651"/>
                        </a:cubicBezTo>
                        <a:cubicBezTo>
                          <a:pt x="7080" y="152340"/>
                          <a:pt x="0" y="165438"/>
                          <a:pt x="0" y="165438"/>
                        </a:cubicBezTo>
                        <a:cubicBezTo>
                          <a:pt x="0" y="165438"/>
                          <a:pt x="17802" y="167351"/>
                          <a:pt x="29458" y="175328"/>
                        </a:cubicBezTo>
                        <a:cubicBezTo>
                          <a:pt x="41114" y="183314"/>
                          <a:pt x="46623" y="197365"/>
                          <a:pt x="46623" y="197365"/>
                        </a:cubicBezTo>
                        <a:cubicBezTo>
                          <a:pt x="46623" y="197365"/>
                          <a:pt x="64241" y="181429"/>
                          <a:pt x="81924" y="211886"/>
                        </a:cubicBezTo>
                        <a:cubicBezTo>
                          <a:pt x="88939" y="223958"/>
                          <a:pt x="84530" y="234809"/>
                          <a:pt x="84530" y="234809"/>
                        </a:cubicBezTo>
                        <a:cubicBezTo>
                          <a:pt x="84530" y="234809"/>
                          <a:pt x="103692" y="234153"/>
                          <a:pt x="116975" y="215592"/>
                        </a:cubicBezTo>
                        <a:cubicBezTo>
                          <a:pt x="130257" y="197041"/>
                          <a:pt x="135748" y="159310"/>
                          <a:pt x="135748"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 name="Google Shape;1731;p4"/>
                  <p:cNvSpPr/>
                  <p:nvPr/>
                </p:nvSpPr>
                <p:spPr>
                  <a:xfrm>
                    <a:off x="5069607" y="3418092"/>
                    <a:ext cx="146396" cy="167637"/>
                  </a:xfrm>
                  <a:custGeom>
                    <a:avLst/>
                    <a:gdLst/>
                    <a:ahLst/>
                    <a:cxnLst/>
                    <a:rect l="l" t="t" r="r" b="b"/>
                    <a:pathLst>
                      <a:path w="146396" h="167637" extrusionOk="0">
                        <a:moveTo>
                          <a:pt x="0" y="5361"/>
                        </a:moveTo>
                        <a:cubicBezTo>
                          <a:pt x="0" y="5361"/>
                          <a:pt x="28035" y="50247"/>
                          <a:pt x="44507" y="68142"/>
                        </a:cubicBezTo>
                        <a:cubicBezTo>
                          <a:pt x="53695" y="78125"/>
                          <a:pt x="60286" y="83773"/>
                          <a:pt x="60286" y="83773"/>
                        </a:cubicBezTo>
                        <a:cubicBezTo>
                          <a:pt x="60286" y="83773"/>
                          <a:pt x="55276" y="84050"/>
                          <a:pt x="42834" y="81166"/>
                        </a:cubicBezTo>
                        <a:cubicBezTo>
                          <a:pt x="30383" y="78282"/>
                          <a:pt x="10519" y="72218"/>
                          <a:pt x="10519" y="72218"/>
                        </a:cubicBezTo>
                        <a:cubicBezTo>
                          <a:pt x="10519" y="72218"/>
                          <a:pt x="28257" y="82414"/>
                          <a:pt x="41808" y="86721"/>
                        </a:cubicBezTo>
                        <a:cubicBezTo>
                          <a:pt x="55350" y="91029"/>
                          <a:pt x="64695" y="89457"/>
                          <a:pt x="64695" y="89457"/>
                        </a:cubicBezTo>
                        <a:cubicBezTo>
                          <a:pt x="64695" y="89457"/>
                          <a:pt x="72357" y="99181"/>
                          <a:pt x="80593" y="106788"/>
                        </a:cubicBezTo>
                        <a:cubicBezTo>
                          <a:pt x="88838" y="114396"/>
                          <a:pt x="97638" y="119886"/>
                          <a:pt x="97638" y="119886"/>
                        </a:cubicBezTo>
                        <a:lnTo>
                          <a:pt x="72856" y="126458"/>
                        </a:lnTo>
                        <a:cubicBezTo>
                          <a:pt x="72856" y="126458"/>
                          <a:pt x="69242" y="119304"/>
                          <a:pt x="59814" y="113120"/>
                        </a:cubicBezTo>
                        <a:cubicBezTo>
                          <a:pt x="50376" y="106937"/>
                          <a:pt x="35134" y="101723"/>
                          <a:pt x="35134" y="101723"/>
                        </a:cubicBezTo>
                        <a:cubicBezTo>
                          <a:pt x="35134" y="101723"/>
                          <a:pt x="48408" y="110014"/>
                          <a:pt x="56375" y="116023"/>
                        </a:cubicBezTo>
                        <a:cubicBezTo>
                          <a:pt x="64334" y="122022"/>
                          <a:pt x="66978" y="125737"/>
                          <a:pt x="66978" y="125737"/>
                        </a:cubicBezTo>
                        <a:lnTo>
                          <a:pt x="42769" y="127068"/>
                        </a:lnTo>
                        <a:lnTo>
                          <a:pt x="10787" y="126736"/>
                        </a:lnTo>
                        <a:lnTo>
                          <a:pt x="42279" y="132189"/>
                        </a:lnTo>
                        <a:cubicBezTo>
                          <a:pt x="42279" y="132189"/>
                          <a:pt x="42094" y="136737"/>
                          <a:pt x="37159" y="141544"/>
                        </a:cubicBezTo>
                        <a:cubicBezTo>
                          <a:pt x="32232" y="146350"/>
                          <a:pt x="22563" y="151415"/>
                          <a:pt x="22563" y="151415"/>
                        </a:cubicBezTo>
                        <a:cubicBezTo>
                          <a:pt x="22563" y="151415"/>
                          <a:pt x="33729" y="148661"/>
                          <a:pt x="40070" y="143864"/>
                        </a:cubicBezTo>
                        <a:cubicBezTo>
                          <a:pt x="46411" y="139076"/>
                          <a:pt x="47936" y="132236"/>
                          <a:pt x="47936" y="132236"/>
                        </a:cubicBezTo>
                        <a:lnTo>
                          <a:pt x="67236" y="130877"/>
                        </a:lnTo>
                        <a:lnTo>
                          <a:pt x="78347" y="130738"/>
                        </a:lnTo>
                        <a:cubicBezTo>
                          <a:pt x="78347" y="130738"/>
                          <a:pt x="78153" y="137578"/>
                          <a:pt x="73485" y="146803"/>
                        </a:cubicBezTo>
                        <a:cubicBezTo>
                          <a:pt x="68817" y="156028"/>
                          <a:pt x="59685" y="167638"/>
                          <a:pt x="59685" y="167638"/>
                        </a:cubicBezTo>
                        <a:cubicBezTo>
                          <a:pt x="59685" y="167638"/>
                          <a:pt x="70758" y="160021"/>
                          <a:pt x="76951" y="150676"/>
                        </a:cubicBezTo>
                        <a:cubicBezTo>
                          <a:pt x="83135" y="141322"/>
                          <a:pt x="84438" y="130239"/>
                          <a:pt x="84438" y="130239"/>
                        </a:cubicBezTo>
                        <a:lnTo>
                          <a:pt x="102500" y="124490"/>
                        </a:lnTo>
                        <a:cubicBezTo>
                          <a:pt x="102500" y="124490"/>
                          <a:pt x="107344" y="128704"/>
                          <a:pt x="116716" y="134713"/>
                        </a:cubicBezTo>
                        <a:cubicBezTo>
                          <a:pt x="126089" y="140730"/>
                          <a:pt x="140010" y="148550"/>
                          <a:pt x="140010" y="148550"/>
                        </a:cubicBezTo>
                        <a:lnTo>
                          <a:pt x="145075" y="136737"/>
                        </a:lnTo>
                        <a:cubicBezTo>
                          <a:pt x="145075" y="136737"/>
                          <a:pt x="131413" y="133058"/>
                          <a:pt x="121209" y="128141"/>
                        </a:cubicBezTo>
                        <a:cubicBezTo>
                          <a:pt x="111013" y="123223"/>
                          <a:pt x="104265" y="117058"/>
                          <a:pt x="104265" y="117058"/>
                        </a:cubicBezTo>
                        <a:lnTo>
                          <a:pt x="104542" y="97897"/>
                        </a:lnTo>
                        <a:cubicBezTo>
                          <a:pt x="104542" y="97897"/>
                          <a:pt x="115061" y="99440"/>
                          <a:pt x="125091" y="94255"/>
                        </a:cubicBezTo>
                        <a:cubicBezTo>
                          <a:pt x="135120" y="89060"/>
                          <a:pt x="146397" y="78809"/>
                          <a:pt x="146397" y="78809"/>
                        </a:cubicBezTo>
                        <a:cubicBezTo>
                          <a:pt x="146397" y="78809"/>
                          <a:pt x="134269" y="87054"/>
                          <a:pt x="123880" y="90132"/>
                        </a:cubicBezTo>
                        <a:cubicBezTo>
                          <a:pt x="113499" y="93201"/>
                          <a:pt x="104293" y="92091"/>
                          <a:pt x="104293" y="92091"/>
                        </a:cubicBezTo>
                        <a:lnTo>
                          <a:pt x="103775" y="61866"/>
                        </a:lnTo>
                        <a:cubicBezTo>
                          <a:pt x="103775" y="61866"/>
                          <a:pt x="108915" y="60424"/>
                          <a:pt x="112372" y="52059"/>
                        </a:cubicBezTo>
                        <a:cubicBezTo>
                          <a:pt x="115829" y="43693"/>
                          <a:pt x="117604" y="28414"/>
                          <a:pt x="117604" y="28414"/>
                        </a:cubicBezTo>
                        <a:cubicBezTo>
                          <a:pt x="117604" y="28414"/>
                          <a:pt x="113241" y="42445"/>
                          <a:pt x="109765" y="49517"/>
                        </a:cubicBezTo>
                        <a:cubicBezTo>
                          <a:pt x="106299" y="56597"/>
                          <a:pt x="103711" y="56726"/>
                          <a:pt x="103711" y="56726"/>
                        </a:cubicBezTo>
                        <a:lnTo>
                          <a:pt x="92110" y="0"/>
                        </a:lnTo>
                        <a:cubicBezTo>
                          <a:pt x="92110" y="0"/>
                          <a:pt x="97185" y="39386"/>
                          <a:pt x="98738" y="59379"/>
                        </a:cubicBezTo>
                        <a:cubicBezTo>
                          <a:pt x="99912" y="74474"/>
                          <a:pt x="99598" y="79964"/>
                          <a:pt x="99598" y="79964"/>
                        </a:cubicBezTo>
                        <a:cubicBezTo>
                          <a:pt x="99598" y="79964"/>
                          <a:pt x="95179" y="76849"/>
                          <a:pt x="89726" y="70185"/>
                        </a:cubicBezTo>
                        <a:cubicBezTo>
                          <a:pt x="84281" y="63530"/>
                          <a:pt x="78745" y="54018"/>
                          <a:pt x="78745" y="54018"/>
                        </a:cubicBezTo>
                        <a:cubicBezTo>
                          <a:pt x="78745" y="54018"/>
                          <a:pt x="82904" y="65674"/>
                          <a:pt x="87868" y="73707"/>
                        </a:cubicBezTo>
                        <a:cubicBezTo>
                          <a:pt x="92822" y="81748"/>
                          <a:pt x="98581" y="86185"/>
                          <a:pt x="98581" y="86185"/>
                        </a:cubicBezTo>
                        <a:lnTo>
                          <a:pt x="98812" y="112741"/>
                        </a:lnTo>
                        <a:cubicBezTo>
                          <a:pt x="98812" y="112741"/>
                          <a:pt x="89901" y="105605"/>
                          <a:pt x="82636" y="99311"/>
                        </a:cubicBezTo>
                        <a:cubicBezTo>
                          <a:pt x="75380" y="93025"/>
                          <a:pt x="68669" y="84678"/>
                          <a:pt x="68669" y="84678"/>
                        </a:cubicBezTo>
                        <a:cubicBezTo>
                          <a:pt x="68669" y="84678"/>
                          <a:pt x="68503" y="71830"/>
                          <a:pt x="65184" y="57216"/>
                        </a:cubicBezTo>
                        <a:cubicBezTo>
                          <a:pt x="61875" y="42602"/>
                          <a:pt x="55414" y="26233"/>
                          <a:pt x="55414" y="26233"/>
                        </a:cubicBezTo>
                        <a:cubicBezTo>
                          <a:pt x="55414" y="26233"/>
                          <a:pt x="59407" y="42482"/>
                          <a:pt x="61496" y="55664"/>
                        </a:cubicBezTo>
                        <a:cubicBezTo>
                          <a:pt x="63576" y="68845"/>
                          <a:pt x="63752" y="78957"/>
                          <a:pt x="63752" y="78957"/>
                        </a:cubicBezTo>
                        <a:cubicBezTo>
                          <a:pt x="63752" y="78957"/>
                          <a:pt x="58520" y="76239"/>
                          <a:pt x="46162" y="62273"/>
                        </a:cubicBezTo>
                        <a:cubicBezTo>
                          <a:pt x="30069" y="44072"/>
                          <a:pt x="0" y="5361"/>
                          <a:pt x="0"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32" name="Google Shape;1732;p4"/>
                <p:cNvGrpSpPr/>
                <p:nvPr/>
              </p:nvGrpSpPr>
              <p:grpSpPr>
                <a:xfrm>
                  <a:off x="4683928" y="3318739"/>
                  <a:ext cx="105576" cy="199661"/>
                  <a:chOff x="4683928" y="3318739"/>
                  <a:chExt cx="105576" cy="199661"/>
                </a:xfrm>
              </p:grpSpPr>
              <p:sp>
                <p:nvSpPr>
                  <p:cNvPr id="1733" name="Google Shape;1733;p4"/>
                  <p:cNvSpPr/>
                  <p:nvPr/>
                </p:nvSpPr>
                <p:spPr>
                  <a:xfrm>
                    <a:off x="4683928" y="3318739"/>
                    <a:ext cx="98559" cy="199661"/>
                  </a:xfrm>
                  <a:custGeom>
                    <a:avLst/>
                    <a:gdLst/>
                    <a:ahLst/>
                    <a:cxnLst/>
                    <a:rect l="l" t="t" r="r" b="b"/>
                    <a:pathLst>
                      <a:path w="98559" h="199661" extrusionOk="0">
                        <a:moveTo>
                          <a:pt x="86971" y="75366"/>
                        </a:moveTo>
                        <a:cubicBezTo>
                          <a:pt x="86971" y="75366"/>
                          <a:pt x="97591" y="48218"/>
                          <a:pt x="95687" y="29066"/>
                        </a:cubicBezTo>
                        <a:cubicBezTo>
                          <a:pt x="92693" y="-1077"/>
                          <a:pt x="81711" y="5"/>
                          <a:pt x="81711" y="5"/>
                        </a:cubicBezTo>
                        <a:cubicBezTo>
                          <a:pt x="81711" y="5"/>
                          <a:pt x="83828" y="21579"/>
                          <a:pt x="72412" y="28484"/>
                        </a:cubicBezTo>
                        <a:cubicBezTo>
                          <a:pt x="66478" y="32061"/>
                          <a:pt x="59009" y="26238"/>
                          <a:pt x="59009" y="26238"/>
                        </a:cubicBezTo>
                        <a:cubicBezTo>
                          <a:pt x="59009" y="26238"/>
                          <a:pt x="52493" y="34982"/>
                          <a:pt x="46097" y="36914"/>
                        </a:cubicBezTo>
                        <a:cubicBezTo>
                          <a:pt x="39700" y="38855"/>
                          <a:pt x="33424" y="33965"/>
                          <a:pt x="33424" y="33965"/>
                        </a:cubicBezTo>
                        <a:cubicBezTo>
                          <a:pt x="33424" y="33965"/>
                          <a:pt x="32361" y="46046"/>
                          <a:pt x="34237" y="56445"/>
                        </a:cubicBezTo>
                        <a:cubicBezTo>
                          <a:pt x="36105" y="66844"/>
                          <a:pt x="40902" y="75560"/>
                          <a:pt x="40902" y="75560"/>
                        </a:cubicBezTo>
                        <a:cubicBezTo>
                          <a:pt x="40902" y="75560"/>
                          <a:pt x="36410" y="76669"/>
                          <a:pt x="32158" y="78583"/>
                        </a:cubicBezTo>
                        <a:cubicBezTo>
                          <a:pt x="27915" y="80487"/>
                          <a:pt x="23922" y="83195"/>
                          <a:pt x="23922" y="83195"/>
                        </a:cubicBezTo>
                        <a:cubicBezTo>
                          <a:pt x="23922" y="83195"/>
                          <a:pt x="24430" y="88843"/>
                          <a:pt x="25826" y="92947"/>
                        </a:cubicBezTo>
                        <a:cubicBezTo>
                          <a:pt x="27222" y="97051"/>
                          <a:pt x="29505" y="99602"/>
                          <a:pt x="29505" y="99602"/>
                        </a:cubicBezTo>
                        <a:cubicBezTo>
                          <a:pt x="29505" y="99602"/>
                          <a:pt x="20132" y="110223"/>
                          <a:pt x="12756" y="120529"/>
                        </a:cubicBezTo>
                        <a:cubicBezTo>
                          <a:pt x="5380" y="130826"/>
                          <a:pt x="0" y="140809"/>
                          <a:pt x="0" y="140809"/>
                        </a:cubicBezTo>
                        <a:cubicBezTo>
                          <a:pt x="0" y="140809"/>
                          <a:pt x="7709" y="145690"/>
                          <a:pt x="15057" y="147196"/>
                        </a:cubicBezTo>
                        <a:cubicBezTo>
                          <a:pt x="22415" y="148712"/>
                          <a:pt x="29421" y="146863"/>
                          <a:pt x="29421" y="146863"/>
                        </a:cubicBezTo>
                        <a:cubicBezTo>
                          <a:pt x="29421" y="146863"/>
                          <a:pt x="27379" y="151827"/>
                          <a:pt x="26233" y="156504"/>
                        </a:cubicBezTo>
                        <a:cubicBezTo>
                          <a:pt x="25096" y="161182"/>
                          <a:pt x="24855" y="165572"/>
                          <a:pt x="24855" y="165572"/>
                        </a:cubicBezTo>
                        <a:cubicBezTo>
                          <a:pt x="24855" y="165572"/>
                          <a:pt x="31076" y="163289"/>
                          <a:pt x="36853" y="157909"/>
                        </a:cubicBezTo>
                        <a:cubicBezTo>
                          <a:pt x="42630" y="152539"/>
                          <a:pt x="47954" y="144072"/>
                          <a:pt x="47954" y="144072"/>
                        </a:cubicBezTo>
                        <a:cubicBezTo>
                          <a:pt x="47954" y="144072"/>
                          <a:pt x="43102" y="161496"/>
                          <a:pt x="41530" y="175388"/>
                        </a:cubicBezTo>
                        <a:cubicBezTo>
                          <a:pt x="39959" y="189290"/>
                          <a:pt x="41669" y="199662"/>
                          <a:pt x="41669" y="199662"/>
                        </a:cubicBezTo>
                        <a:cubicBezTo>
                          <a:pt x="41669" y="199662"/>
                          <a:pt x="48481" y="184188"/>
                          <a:pt x="55081" y="176100"/>
                        </a:cubicBezTo>
                        <a:cubicBezTo>
                          <a:pt x="61690" y="168022"/>
                          <a:pt x="68086" y="167328"/>
                          <a:pt x="68086" y="167328"/>
                        </a:cubicBezTo>
                        <a:cubicBezTo>
                          <a:pt x="68086" y="167328"/>
                          <a:pt x="69131" y="146595"/>
                          <a:pt x="85011" y="139913"/>
                        </a:cubicBezTo>
                        <a:cubicBezTo>
                          <a:pt x="91297" y="137260"/>
                          <a:pt x="93219" y="144534"/>
                          <a:pt x="93219" y="144534"/>
                        </a:cubicBezTo>
                        <a:cubicBezTo>
                          <a:pt x="93219" y="144534"/>
                          <a:pt x="99689" y="127055"/>
                          <a:pt x="98386" y="109428"/>
                        </a:cubicBezTo>
                        <a:cubicBezTo>
                          <a:pt x="97092" y="91801"/>
                          <a:pt x="86971" y="75366"/>
                          <a:pt x="86971" y="75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 name="Google Shape;1734;p4"/>
                  <p:cNvSpPr/>
                  <p:nvPr/>
                </p:nvSpPr>
                <p:spPr>
                  <a:xfrm>
                    <a:off x="4695093" y="3343655"/>
                    <a:ext cx="94411" cy="136884"/>
                  </a:xfrm>
                  <a:custGeom>
                    <a:avLst/>
                    <a:gdLst/>
                    <a:ahLst/>
                    <a:cxnLst/>
                    <a:rect l="l" t="t" r="r" b="b"/>
                    <a:pathLst>
                      <a:path w="94411" h="136884" extrusionOk="0">
                        <a:moveTo>
                          <a:pt x="0" y="109691"/>
                        </a:moveTo>
                        <a:cubicBezTo>
                          <a:pt x="0" y="109691"/>
                          <a:pt x="24079" y="98063"/>
                          <a:pt x="35522" y="88653"/>
                        </a:cubicBezTo>
                        <a:cubicBezTo>
                          <a:pt x="41900" y="83403"/>
                          <a:pt x="46004" y="79179"/>
                          <a:pt x="46004" y="79179"/>
                        </a:cubicBezTo>
                        <a:cubicBezTo>
                          <a:pt x="46004" y="79179"/>
                          <a:pt x="44341" y="83782"/>
                          <a:pt x="39091" y="94125"/>
                        </a:cubicBezTo>
                        <a:cubicBezTo>
                          <a:pt x="33840" y="104469"/>
                          <a:pt x="24994" y="120552"/>
                          <a:pt x="24994" y="120552"/>
                        </a:cubicBezTo>
                        <a:cubicBezTo>
                          <a:pt x="24994" y="120552"/>
                          <a:pt x="34422" y="107648"/>
                          <a:pt x="40504" y="96741"/>
                        </a:cubicBezTo>
                        <a:cubicBezTo>
                          <a:pt x="46596" y="85834"/>
                          <a:pt x="49351" y="76933"/>
                          <a:pt x="49351" y="76933"/>
                        </a:cubicBezTo>
                        <a:cubicBezTo>
                          <a:pt x="49351" y="76933"/>
                          <a:pt x="55119" y="72976"/>
                          <a:pt x="60415" y="67865"/>
                        </a:cubicBezTo>
                        <a:cubicBezTo>
                          <a:pt x="65702" y="62744"/>
                          <a:pt x="70527" y="56477"/>
                          <a:pt x="70527" y="56477"/>
                        </a:cubicBezTo>
                        <a:lnTo>
                          <a:pt x="63992" y="80833"/>
                        </a:lnTo>
                        <a:cubicBezTo>
                          <a:pt x="63992" y="80833"/>
                          <a:pt x="60452" y="81915"/>
                          <a:pt x="55193" y="88533"/>
                        </a:cubicBezTo>
                        <a:cubicBezTo>
                          <a:pt x="49942" y="95161"/>
                          <a:pt x="42973" y="107325"/>
                          <a:pt x="42973" y="107325"/>
                        </a:cubicBezTo>
                        <a:cubicBezTo>
                          <a:pt x="42973" y="107325"/>
                          <a:pt x="50238" y="97869"/>
                          <a:pt x="54924" y="92517"/>
                        </a:cubicBezTo>
                        <a:cubicBezTo>
                          <a:pt x="59611" y="87165"/>
                          <a:pt x="61718" y="85908"/>
                          <a:pt x="61718" y="85908"/>
                        </a:cubicBezTo>
                        <a:lnTo>
                          <a:pt x="53713" y="108148"/>
                        </a:lnTo>
                        <a:lnTo>
                          <a:pt x="42473" y="136885"/>
                        </a:lnTo>
                        <a:lnTo>
                          <a:pt x="55183" y="110144"/>
                        </a:lnTo>
                        <a:cubicBezTo>
                          <a:pt x="55183" y="110144"/>
                          <a:pt x="56560" y="111706"/>
                          <a:pt x="56376" y="117613"/>
                        </a:cubicBezTo>
                        <a:cubicBezTo>
                          <a:pt x="56191" y="123519"/>
                          <a:pt x="54443" y="133779"/>
                          <a:pt x="54443" y="133779"/>
                        </a:cubicBezTo>
                        <a:cubicBezTo>
                          <a:pt x="54443" y="133779"/>
                          <a:pt x="57457" y="122872"/>
                          <a:pt x="58132" y="115690"/>
                        </a:cubicBezTo>
                        <a:cubicBezTo>
                          <a:pt x="58816" y="108517"/>
                          <a:pt x="57161" y="105060"/>
                          <a:pt x="57161" y="105060"/>
                        </a:cubicBezTo>
                        <a:lnTo>
                          <a:pt x="63447" y="87239"/>
                        </a:lnTo>
                        <a:lnTo>
                          <a:pt x="67273" y="77182"/>
                        </a:lnTo>
                        <a:cubicBezTo>
                          <a:pt x="67273" y="77182"/>
                          <a:pt x="69381" y="79437"/>
                          <a:pt x="70703" y="86453"/>
                        </a:cubicBezTo>
                        <a:cubicBezTo>
                          <a:pt x="72015" y="93469"/>
                          <a:pt x="72542" y="105236"/>
                          <a:pt x="72542" y="105236"/>
                        </a:cubicBezTo>
                        <a:cubicBezTo>
                          <a:pt x="72542" y="105236"/>
                          <a:pt x="73965" y="92933"/>
                          <a:pt x="73143" y="84503"/>
                        </a:cubicBezTo>
                        <a:cubicBezTo>
                          <a:pt x="72311" y="76082"/>
                          <a:pt x="69233" y="71535"/>
                          <a:pt x="69233" y="71535"/>
                        </a:cubicBezTo>
                        <a:lnTo>
                          <a:pt x="73679" y="53491"/>
                        </a:lnTo>
                        <a:cubicBezTo>
                          <a:pt x="73679" y="53491"/>
                          <a:pt x="76711" y="50413"/>
                          <a:pt x="81896" y="43786"/>
                        </a:cubicBezTo>
                        <a:cubicBezTo>
                          <a:pt x="87073" y="37158"/>
                          <a:pt x="94412" y="26991"/>
                          <a:pt x="94412" y="26991"/>
                        </a:cubicBezTo>
                        <a:lnTo>
                          <a:pt x="92406" y="18820"/>
                        </a:lnTo>
                        <a:cubicBezTo>
                          <a:pt x="92406" y="18820"/>
                          <a:pt x="86481" y="30023"/>
                          <a:pt x="81360" y="37731"/>
                        </a:cubicBezTo>
                        <a:cubicBezTo>
                          <a:pt x="76239" y="45431"/>
                          <a:pt x="71923" y="49637"/>
                          <a:pt x="71923" y="49637"/>
                        </a:cubicBezTo>
                        <a:lnTo>
                          <a:pt x="65906" y="43564"/>
                        </a:lnTo>
                        <a:cubicBezTo>
                          <a:pt x="65906" y="43564"/>
                          <a:pt x="70065" y="34542"/>
                          <a:pt x="71904" y="23913"/>
                        </a:cubicBezTo>
                        <a:cubicBezTo>
                          <a:pt x="73735" y="13292"/>
                          <a:pt x="74391" y="0"/>
                          <a:pt x="74391" y="0"/>
                        </a:cubicBezTo>
                        <a:cubicBezTo>
                          <a:pt x="74391" y="0"/>
                          <a:pt x="72801" y="13449"/>
                          <a:pt x="70167" y="23756"/>
                        </a:cubicBezTo>
                        <a:cubicBezTo>
                          <a:pt x="67532" y="34052"/>
                          <a:pt x="63973" y="42020"/>
                          <a:pt x="63973" y="42020"/>
                        </a:cubicBezTo>
                        <a:lnTo>
                          <a:pt x="54148" y="33285"/>
                        </a:lnTo>
                        <a:cubicBezTo>
                          <a:pt x="54148" y="33285"/>
                          <a:pt x="55479" y="28211"/>
                          <a:pt x="54009" y="22554"/>
                        </a:cubicBezTo>
                        <a:cubicBezTo>
                          <a:pt x="52549" y="16888"/>
                          <a:pt x="48288" y="10639"/>
                          <a:pt x="48288" y="10639"/>
                        </a:cubicBezTo>
                        <a:cubicBezTo>
                          <a:pt x="48288" y="10639"/>
                          <a:pt x="51246" y="18838"/>
                          <a:pt x="52299" y="24125"/>
                        </a:cubicBezTo>
                        <a:cubicBezTo>
                          <a:pt x="53344" y="29412"/>
                          <a:pt x="52484" y="31788"/>
                          <a:pt x="52484" y="31788"/>
                        </a:cubicBezTo>
                        <a:lnTo>
                          <a:pt x="30355" y="24985"/>
                        </a:lnTo>
                        <a:cubicBezTo>
                          <a:pt x="30355" y="24985"/>
                          <a:pt x="44683" y="32389"/>
                          <a:pt x="51606" y="37075"/>
                        </a:cubicBezTo>
                        <a:cubicBezTo>
                          <a:pt x="56829" y="40606"/>
                          <a:pt x="58474" y="42566"/>
                          <a:pt x="58474" y="42566"/>
                        </a:cubicBezTo>
                        <a:cubicBezTo>
                          <a:pt x="58474" y="42566"/>
                          <a:pt x="55932" y="45598"/>
                          <a:pt x="51920" y="48491"/>
                        </a:cubicBezTo>
                        <a:cubicBezTo>
                          <a:pt x="47899" y="51375"/>
                          <a:pt x="42935" y="53482"/>
                          <a:pt x="42935" y="53482"/>
                        </a:cubicBezTo>
                        <a:cubicBezTo>
                          <a:pt x="42935" y="53482"/>
                          <a:pt x="48103" y="53270"/>
                          <a:pt x="52391" y="51245"/>
                        </a:cubicBezTo>
                        <a:cubicBezTo>
                          <a:pt x="56680" y="49212"/>
                          <a:pt x="60100" y="45376"/>
                          <a:pt x="60100" y="45376"/>
                        </a:cubicBezTo>
                        <a:lnTo>
                          <a:pt x="68651" y="53242"/>
                        </a:lnTo>
                        <a:cubicBezTo>
                          <a:pt x="68651" y="53242"/>
                          <a:pt x="63271" y="59111"/>
                          <a:pt x="58742" y="63742"/>
                        </a:cubicBezTo>
                        <a:cubicBezTo>
                          <a:pt x="54204" y="68383"/>
                          <a:pt x="49203" y="71895"/>
                          <a:pt x="49203" y="71895"/>
                        </a:cubicBezTo>
                        <a:cubicBezTo>
                          <a:pt x="49203" y="71895"/>
                          <a:pt x="45052" y="68133"/>
                          <a:pt x="39238" y="66673"/>
                        </a:cubicBezTo>
                        <a:cubicBezTo>
                          <a:pt x="33424" y="65221"/>
                          <a:pt x="25946" y="66062"/>
                          <a:pt x="25946" y="66062"/>
                        </a:cubicBezTo>
                        <a:cubicBezTo>
                          <a:pt x="25946" y="66062"/>
                          <a:pt x="32528" y="67403"/>
                          <a:pt x="37454" y="69529"/>
                        </a:cubicBezTo>
                        <a:cubicBezTo>
                          <a:pt x="42381" y="71664"/>
                          <a:pt x="45672" y="74585"/>
                          <a:pt x="45672" y="74585"/>
                        </a:cubicBezTo>
                        <a:cubicBezTo>
                          <a:pt x="45672" y="74585"/>
                          <a:pt x="42982" y="78476"/>
                          <a:pt x="34228" y="85372"/>
                        </a:cubicBezTo>
                        <a:cubicBezTo>
                          <a:pt x="22813" y="94356"/>
                          <a:pt x="0" y="109691"/>
                          <a:pt x="0" y="1096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35" name="Google Shape;1735;p4"/>
                <p:cNvGrpSpPr/>
                <p:nvPr/>
              </p:nvGrpSpPr>
              <p:grpSpPr>
                <a:xfrm>
                  <a:off x="4343546" y="4321548"/>
                  <a:ext cx="182791" cy="163930"/>
                  <a:chOff x="4343546" y="4321548"/>
                  <a:chExt cx="182791" cy="163930"/>
                </a:xfrm>
              </p:grpSpPr>
              <p:sp>
                <p:nvSpPr>
                  <p:cNvPr id="1736" name="Google Shape;1736;p4"/>
                  <p:cNvSpPr/>
                  <p:nvPr/>
                </p:nvSpPr>
                <p:spPr>
                  <a:xfrm>
                    <a:off x="4343546" y="4321548"/>
                    <a:ext cx="182791" cy="163930"/>
                  </a:xfrm>
                  <a:custGeom>
                    <a:avLst/>
                    <a:gdLst/>
                    <a:ahLst/>
                    <a:cxnLst/>
                    <a:rect l="l" t="t" r="r" b="b"/>
                    <a:pathLst>
                      <a:path w="182791" h="163930" extrusionOk="0">
                        <a:moveTo>
                          <a:pt x="56795" y="55885"/>
                        </a:moveTo>
                        <a:cubicBezTo>
                          <a:pt x="56795" y="55885"/>
                          <a:pt x="28806" y="58233"/>
                          <a:pt x="15098" y="73956"/>
                        </a:cubicBezTo>
                        <a:cubicBezTo>
                          <a:pt x="-6485" y="98719"/>
                          <a:pt x="1409" y="114442"/>
                          <a:pt x="1409" y="114442"/>
                        </a:cubicBezTo>
                        <a:cubicBezTo>
                          <a:pt x="1409" y="114442"/>
                          <a:pt x="16873" y="96750"/>
                          <a:pt x="29592" y="109220"/>
                        </a:cubicBezTo>
                        <a:cubicBezTo>
                          <a:pt x="36192" y="115690"/>
                          <a:pt x="36441" y="130803"/>
                          <a:pt x="36441" y="130803"/>
                        </a:cubicBezTo>
                        <a:cubicBezTo>
                          <a:pt x="36441" y="130803"/>
                          <a:pt x="47450" y="134685"/>
                          <a:pt x="53061" y="142967"/>
                        </a:cubicBezTo>
                        <a:cubicBezTo>
                          <a:pt x="58681" y="151249"/>
                          <a:pt x="58903" y="163931"/>
                          <a:pt x="58903" y="163931"/>
                        </a:cubicBezTo>
                        <a:cubicBezTo>
                          <a:pt x="58903" y="163931"/>
                          <a:pt x="68996" y="157387"/>
                          <a:pt x="75901" y="147589"/>
                        </a:cubicBezTo>
                        <a:cubicBezTo>
                          <a:pt x="82806" y="137800"/>
                          <a:pt x="86522" y="124748"/>
                          <a:pt x="86522" y="124748"/>
                        </a:cubicBezTo>
                        <a:cubicBezTo>
                          <a:pt x="86522" y="124748"/>
                          <a:pt x="90274" y="130738"/>
                          <a:pt x="94489" y="135813"/>
                        </a:cubicBezTo>
                        <a:cubicBezTo>
                          <a:pt x="98714" y="140887"/>
                          <a:pt x="103381" y="145047"/>
                          <a:pt x="103381" y="145047"/>
                        </a:cubicBezTo>
                        <a:cubicBezTo>
                          <a:pt x="103381" y="145047"/>
                          <a:pt x="107467" y="140490"/>
                          <a:pt x="109769" y="135646"/>
                        </a:cubicBezTo>
                        <a:cubicBezTo>
                          <a:pt x="112070" y="130794"/>
                          <a:pt x="112588" y="125654"/>
                          <a:pt x="112588" y="125654"/>
                        </a:cubicBezTo>
                        <a:cubicBezTo>
                          <a:pt x="112588" y="125654"/>
                          <a:pt x="126887" y="132550"/>
                          <a:pt x="139662" y="136672"/>
                        </a:cubicBezTo>
                        <a:cubicBezTo>
                          <a:pt x="152427" y="140795"/>
                          <a:pt x="163667" y="142135"/>
                          <a:pt x="163667" y="142135"/>
                        </a:cubicBezTo>
                        <a:cubicBezTo>
                          <a:pt x="163667" y="142135"/>
                          <a:pt x="162521" y="127318"/>
                          <a:pt x="158980" y="115283"/>
                        </a:cubicBezTo>
                        <a:cubicBezTo>
                          <a:pt x="155431" y="103248"/>
                          <a:pt x="149497" y="93996"/>
                          <a:pt x="149497" y="93996"/>
                        </a:cubicBezTo>
                        <a:cubicBezTo>
                          <a:pt x="149497" y="93996"/>
                          <a:pt x="154673" y="93728"/>
                          <a:pt x="159054" y="92295"/>
                        </a:cubicBezTo>
                        <a:cubicBezTo>
                          <a:pt x="163436" y="90853"/>
                          <a:pt x="167013" y="88256"/>
                          <a:pt x="167013" y="88256"/>
                        </a:cubicBezTo>
                        <a:cubicBezTo>
                          <a:pt x="167013" y="88256"/>
                          <a:pt x="161236" y="80473"/>
                          <a:pt x="153333" y="75435"/>
                        </a:cubicBezTo>
                        <a:cubicBezTo>
                          <a:pt x="145439" y="70397"/>
                          <a:pt x="135419" y="68114"/>
                          <a:pt x="135419" y="68114"/>
                        </a:cubicBezTo>
                        <a:cubicBezTo>
                          <a:pt x="135419" y="68114"/>
                          <a:pt x="152113" y="63668"/>
                          <a:pt x="163963" y="56680"/>
                        </a:cubicBezTo>
                        <a:cubicBezTo>
                          <a:pt x="175803" y="49683"/>
                          <a:pt x="182791" y="40144"/>
                          <a:pt x="182791" y="40144"/>
                        </a:cubicBezTo>
                        <a:cubicBezTo>
                          <a:pt x="182791" y="40144"/>
                          <a:pt x="166357" y="40357"/>
                          <a:pt x="155810" y="35901"/>
                        </a:cubicBezTo>
                        <a:cubicBezTo>
                          <a:pt x="145273" y="31446"/>
                          <a:pt x="140623" y="22332"/>
                          <a:pt x="140623" y="22332"/>
                        </a:cubicBezTo>
                        <a:cubicBezTo>
                          <a:pt x="140623" y="22332"/>
                          <a:pt x="123782" y="34700"/>
                          <a:pt x="108382" y="15418"/>
                        </a:cubicBezTo>
                        <a:cubicBezTo>
                          <a:pt x="102272" y="7783"/>
                          <a:pt x="106709" y="0"/>
                          <a:pt x="106709" y="0"/>
                        </a:cubicBezTo>
                        <a:cubicBezTo>
                          <a:pt x="106709" y="0"/>
                          <a:pt x="88925" y="2080"/>
                          <a:pt x="76021" y="15871"/>
                        </a:cubicBezTo>
                        <a:cubicBezTo>
                          <a:pt x="63108" y="29671"/>
                          <a:pt x="56795" y="55885"/>
                          <a:pt x="56795" y="5588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 name="Google Shape;1737;p4"/>
                  <p:cNvSpPr/>
                  <p:nvPr/>
                </p:nvSpPr>
                <p:spPr>
                  <a:xfrm>
                    <a:off x="4361916" y="4345469"/>
                    <a:ext cx="133289" cy="117159"/>
                  </a:xfrm>
                  <a:custGeom>
                    <a:avLst/>
                    <a:gdLst/>
                    <a:ahLst/>
                    <a:cxnLst/>
                    <a:rect l="l" t="t" r="r" b="b"/>
                    <a:pathLst>
                      <a:path w="133289" h="117159" extrusionOk="0">
                        <a:moveTo>
                          <a:pt x="133289" y="105661"/>
                        </a:moveTo>
                        <a:cubicBezTo>
                          <a:pt x="133289" y="105661"/>
                          <a:pt x="108757" y="77413"/>
                          <a:pt x="94079" y="66608"/>
                        </a:cubicBezTo>
                        <a:cubicBezTo>
                          <a:pt x="85880" y="60572"/>
                          <a:pt x="79964" y="57281"/>
                          <a:pt x="79964" y="57281"/>
                        </a:cubicBezTo>
                        <a:cubicBezTo>
                          <a:pt x="79964" y="57281"/>
                          <a:pt x="84614" y="56662"/>
                          <a:pt x="96048" y="57577"/>
                        </a:cubicBezTo>
                        <a:cubicBezTo>
                          <a:pt x="107491" y="58492"/>
                          <a:pt x="125710" y="60932"/>
                          <a:pt x="125710" y="60932"/>
                        </a:cubicBezTo>
                        <a:cubicBezTo>
                          <a:pt x="125710" y="60932"/>
                          <a:pt x="109589" y="55488"/>
                          <a:pt x="97185" y="53695"/>
                        </a:cubicBezTo>
                        <a:cubicBezTo>
                          <a:pt x="84771" y="51911"/>
                          <a:pt x="76064" y="53778"/>
                          <a:pt x="76064" y="53778"/>
                        </a:cubicBezTo>
                        <a:cubicBezTo>
                          <a:pt x="76064" y="53778"/>
                          <a:pt x="69270" y="47798"/>
                          <a:pt x="61884" y="43305"/>
                        </a:cubicBezTo>
                        <a:cubicBezTo>
                          <a:pt x="54499" y="38813"/>
                          <a:pt x="46512" y="35818"/>
                          <a:pt x="46512" y="35818"/>
                        </a:cubicBezTo>
                        <a:lnTo>
                          <a:pt x="69695" y="29228"/>
                        </a:lnTo>
                        <a:cubicBezTo>
                          <a:pt x="69695" y="29228"/>
                          <a:pt x="72810" y="33803"/>
                          <a:pt x="81351" y="37214"/>
                        </a:cubicBezTo>
                        <a:cubicBezTo>
                          <a:pt x="89892" y="40634"/>
                          <a:pt x="103849" y="42889"/>
                          <a:pt x="103849" y="42889"/>
                        </a:cubicBezTo>
                        <a:cubicBezTo>
                          <a:pt x="103849" y="42889"/>
                          <a:pt x="91814" y="38360"/>
                          <a:pt x="84632" y="34949"/>
                        </a:cubicBezTo>
                        <a:cubicBezTo>
                          <a:pt x="77441" y="31529"/>
                          <a:pt x="75112" y="29218"/>
                          <a:pt x="75112" y="29218"/>
                        </a:cubicBezTo>
                        <a:lnTo>
                          <a:pt x="97591" y="26251"/>
                        </a:lnTo>
                        <a:lnTo>
                          <a:pt x="127226" y="23756"/>
                        </a:lnTo>
                        <a:lnTo>
                          <a:pt x="98211" y="22711"/>
                        </a:lnTo>
                        <a:cubicBezTo>
                          <a:pt x="98211" y="22711"/>
                          <a:pt x="98534" y="19596"/>
                          <a:pt x="103258" y="15899"/>
                        </a:cubicBezTo>
                        <a:cubicBezTo>
                          <a:pt x="107990" y="12192"/>
                          <a:pt x="117104" y="7912"/>
                          <a:pt x="117104" y="7912"/>
                        </a:cubicBezTo>
                        <a:cubicBezTo>
                          <a:pt x="117104" y="7912"/>
                          <a:pt x="106678" y="10741"/>
                          <a:pt x="100642" y="14558"/>
                        </a:cubicBezTo>
                        <a:cubicBezTo>
                          <a:pt x="94606" y="18367"/>
                          <a:pt x="92979" y="23164"/>
                          <a:pt x="92979" y="23164"/>
                        </a:cubicBezTo>
                        <a:lnTo>
                          <a:pt x="75047" y="25734"/>
                        </a:lnTo>
                        <a:lnTo>
                          <a:pt x="64741" y="26769"/>
                        </a:lnTo>
                        <a:cubicBezTo>
                          <a:pt x="64741" y="26769"/>
                          <a:pt x="65147" y="22092"/>
                          <a:pt x="69769" y="15400"/>
                        </a:cubicBezTo>
                        <a:cubicBezTo>
                          <a:pt x="74391" y="8707"/>
                          <a:pt x="83237" y="0"/>
                          <a:pt x="83237" y="0"/>
                        </a:cubicBezTo>
                        <a:cubicBezTo>
                          <a:pt x="83237" y="0"/>
                          <a:pt x="72727" y="6138"/>
                          <a:pt x="66691" y="13052"/>
                        </a:cubicBezTo>
                        <a:cubicBezTo>
                          <a:pt x="60646" y="19957"/>
                          <a:pt x="59084" y="27629"/>
                          <a:pt x="59084" y="27629"/>
                        </a:cubicBezTo>
                        <a:lnTo>
                          <a:pt x="42159" y="33091"/>
                        </a:lnTo>
                        <a:cubicBezTo>
                          <a:pt x="42159" y="33091"/>
                          <a:pt x="37805" y="30633"/>
                          <a:pt x="29320" y="27324"/>
                        </a:cubicBezTo>
                        <a:cubicBezTo>
                          <a:pt x="20825" y="24014"/>
                          <a:pt x="8180" y="19873"/>
                          <a:pt x="8180" y="19873"/>
                        </a:cubicBezTo>
                        <a:lnTo>
                          <a:pt x="3096" y="28359"/>
                        </a:lnTo>
                        <a:cubicBezTo>
                          <a:pt x="3096" y="28359"/>
                          <a:pt x="15640" y="29708"/>
                          <a:pt x="24939" y="32195"/>
                        </a:cubicBezTo>
                        <a:cubicBezTo>
                          <a:pt x="34238" y="34681"/>
                          <a:pt x="40283" y="38314"/>
                          <a:pt x="40283" y="38314"/>
                        </a:cubicBezTo>
                        <a:lnTo>
                          <a:pt x="39404" y="51421"/>
                        </a:lnTo>
                        <a:cubicBezTo>
                          <a:pt x="39404" y="51421"/>
                          <a:pt x="29708" y="51255"/>
                          <a:pt x="20243" y="55655"/>
                        </a:cubicBezTo>
                        <a:cubicBezTo>
                          <a:pt x="10778" y="60054"/>
                          <a:pt x="0" y="68004"/>
                          <a:pt x="0" y="68004"/>
                        </a:cubicBezTo>
                        <a:cubicBezTo>
                          <a:pt x="0" y="68004"/>
                          <a:pt x="11508" y="61348"/>
                          <a:pt x="21232" y="58363"/>
                        </a:cubicBezTo>
                        <a:cubicBezTo>
                          <a:pt x="30956" y="55377"/>
                          <a:pt x="39451" y="55349"/>
                          <a:pt x="39451" y="55349"/>
                        </a:cubicBezTo>
                        <a:lnTo>
                          <a:pt x="38951" y="75935"/>
                        </a:lnTo>
                        <a:cubicBezTo>
                          <a:pt x="38951" y="75935"/>
                          <a:pt x="34136" y="77358"/>
                          <a:pt x="30660" y="83366"/>
                        </a:cubicBezTo>
                        <a:cubicBezTo>
                          <a:pt x="27185" y="89365"/>
                          <a:pt x="25049" y="99939"/>
                          <a:pt x="25049" y="99939"/>
                        </a:cubicBezTo>
                        <a:cubicBezTo>
                          <a:pt x="25049" y="99939"/>
                          <a:pt x="29542" y="90003"/>
                          <a:pt x="32990" y="84873"/>
                        </a:cubicBezTo>
                        <a:cubicBezTo>
                          <a:pt x="36437" y="79743"/>
                          <a:pt x="38841" y="79438"/>
                          <a:pt x="38841" y="79438"/>
                        </a:cubicBezTo>
                        <a:lnTo>
                          <a:pt x="47751" y="117160"/>
                        </a:lnTo>
                        <a:cubicBezTo>
                          <a:pt x="47751" y="117160"/>
                          <a:pt x="44322" y="90715"/>
                          <a:pt x="43536" y="77201"/>
                        </a:cubicBezTo>
                        <a:cubicBezTo>
                          <a:pt x="42935" y="67005"/>
                          <a:pt x="43407" y="63234"/>
                          <a:pt x="43407" y="63234"/>
                        </a:cubicBezTo>
                        <a:cubicBezTo>
                          <a:pt x="43407" y="63234"/>
                          <a:pt x="47400" y="64981"/>
                          <a:pt x="52234" y="69057"/>
                        </a:cubicBezTo>
                        <a:cubicBezTo>
                          <a:pt x="57069" y="73143"/>
                          <a:pt x="61893" y="79160"/>
                          <a:pt x="61893" y="79160"/>
                        </a:cubicBezTo>
                        <a:cubicBezTo>
                          <a:pt x="61893" y="79160"/>
                          <a:pt x="58409" y="71562"/>
                          <a:pt x="54074" y="66497"/>
                        </a:cubicBezTo>
                        <a:cubicBezTo>
                          <a:pt x="49739" y="61432"/>
                          <a:pt x="44553" y="58899"/>
                          <a:pt x="44553" y="58899"/>
                        </a:cubicBezTo>
                        <a:lnTo>
                          <a:pt x="45191" y="40800"/>
                        </a:lnTo>
                        <a:cubicBezTo>
                          <a:pt x="45191" y="40800"/>
                          <a:pt x="53223" y="44904"/>
                          <a:pt x="59749" y="48583"/>
                        </a:cubicBezTo>
                        <a:cubicBezTo>
                          <a:pt x="66275" y="52253"/>
                          <a:pt x="72218" y="57383"/>
                          <a:pt x="72218" y="57383"/>
                        </a:cubicBezTo>
                        <a:cubicBezTo>
                          <a:pt x="72218" y="57383"/>
                          <a:pt x="71960" y="66136"/>
                          <a:pt x="74557" y="75823"/>
                        </a:cubicBezTo>
                        <a:cubicBezTo>
                          <a:pt x="77154" y="85510"/>
                          <a:pt x="82608" y="96140"/>
                          <a:pt x="82608" y="96140"/>
                        </a:cubicBezTo>
                        <a:cubicBezTo>
                          <a:pt x="82608" y="96140"/>
                          <a:pt x="79428" y="85390"/>
                          <a:pt x="77931" y="76572"/>
                        </a:cubicBezTo>
                        <a:cubicBezTo>
                          <a:pt x="76424" y="67754"/>
                          <a:pt x="76591" y="60868"/>
                          <a:pt x="76591" y="60868"/>
                        </a:cubicBezTo>
                        <a:cubicBezTo>
                          <a:pt x="76591" y="60868"/>
                          <a:pt x="81351" y="62273"/>
                          <a:pt x="92350" y="70758"/>
                        </a:cubicBezTo>
                        <a:cubicBezTo>
                          <a:pt x="106678" y="81804"/>
                          <a:pt x="133289" y="105661"/>
                          <a:pt x="133289"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38" name="Google Shape;1738;p4"/>
                <p:cNvGrpSpPr/>
                <p:nvPr/>
              </p:nvGrpSpPr>
              <p:grpSpPr>
                <a:xfrm>
                  <a:off x="4280007" y="3920968"/>
                  <a:ext cx="182791" cy="163931"/>
                  <a:chOff x="4280007" y="3920968"/>
                  <a:chExt cx="182791" cy="163931"/>
                </a:xfrm>
              </p:grpSpPr>
              <p:sp>
                <p:nvSpPr>
                  <p:cNvPr id="1739" name="Google Shape;1739;p4"/>
                  <p:cNvSpPr/>
                  <p:nvPr/>
                </p:nvSpPr>
                <p:spPr>
                  <a:xfrm>
                    <a:off x="4280007" y="3920968"/>
                    <a:ext cx="182791" cy="163931"/>
                  </a:xfrm>
                  <a:custGeom>
                    <a:avLst/>
                    <a:gdLst/>
                    <a:ahLst/>
                    <a:cxnLst/>
                    <a:rect l="l" t="t" r="r" b="b"/>
                    <a:pathLst>
                      <a:path w="182791" h="163931" extrusionOk="0">
                        <a:moveTo>
                          <a:pt x="56795" y="55876"/>
                        </a:moveTo>
                        <a:cubicBezTo>
                          <a:pt x="56795" y="55876"/>
                          <a:pt x="28806" y="58233"/>
                          <a:pt x="15098" y="73956"/>
                        </a:cubicBezTo>
                        <a:cubicBezTo>
                          <a:pt x="-6485" y="98719"/>
                          <a:pt x="1409" y="114442"/>
                          <a:pt x="1409" y="114442"/>
                        </a:cubicBezTo>
                        <a:cubicBezTo>
                          <a:pt x="1409" y="114442"/>
                          <a:pt x="16873" y="96750"/>
                          <a:pt x="29592" y="109220"/>
                        </a:cubicBezTo>
                        <a:cubicBezTo>
                          <a:pt x="36183" y="115690"/>
                          <a:pt x="36441" y="130803"/>
                          <a:pt x="36441" y="130803"/>
                        </a:cubicBezTo>
                        <a:cubicBezTo>
                          <a:pt x="36441" y="130803"/>
                          <a:pt x="47450" y="134676"/>
                          <a:pt x="53061" y="142958"/>
                        </a:cubicBezTo>
                        <a:cubicBezTo>
                          <a:pt x="58681" y="151240"/>
                          <a:pt x="58902" y="163931"/>
                          <a:pt x="58902" y="163931"/>
                        </a:cubicBezTo>
                        <a:cubicBezTo>
                          <a:pt x="58902" y="163931"/>
                          <a:pt x="68996" y="157387"/>
                          <a:pt x="75901" y="147589"/>
                        </a:cubicBezTo>
                        <a:cubicBezTo>
                          <a:pt x="82806" y="137791"/>
                          <a:pt x="86522" y="124748"/>
                          <a:pt x="86522" y="124748"/>
                        </a:cubicBezTo>
                        <a:cubicBezTo>
                          <a:pt x="86522" y="124748"/>
                          <a:pt x="90275" y="130738"/>
                          <a:pt x="94490" y="135813"/>
                        </a:cubicBezTo>
                        <a:cubicBezTo>
                          <a:pt x="98704" y="140887"/>
                          <a:pt x="103382" y="145038"/>
                          <a:pt x="103382" y="145038"/>
                        </a:cubicBezTo>
                        <a:cubicBezTo>
                          <a:pt x="103382" y="145038"/>
                          <a:pt x="107467" y="140490"/>
                          <a:pt x="109760" y="135637"/>
                        </a:cubicBezTo>
                        <a:cubicBezTo>
                          <a:pt x="112061" y="130794"/>
                          <a:pt x="112588" y="125654"/>
                          <a:pt x="112588" y="125654"/>
                        </a:cubicBezTo>
                        <a:cubicBezTo>
                          <a:pt x="112588" y="125654"/>
                          <a:pt x="126888" y="132550"/>
                          <a:pt x="139662" y="136673"/>
                        </a:cubicBezTo>
                        <a:cubicBezTo>
                          <a:pt x="152427" y="140786"/>
                          <a:pt x="163667" y="142126"/>
                          <a:pt x="163667" y="142126"/>
                        </a:cubicBezTo>
                        <a:cubicBezTo>
                          <a:pt x="163667" y="142126"/>
                          <a:pt x="162521" y="127318"/>
                          <a:pt x="158971" y="115283"/>
                        </a:cubicBezTo>
                        <a:cubicBezTo>
                          <a:pt x="155431" y="103249"/>
                          <a:pt x="149497" y="93996"/>
                          <a:pt x="149497" y="93996"/>
                        </a:cubicBezTo>
                        <a:cubicBezTo>
                          <a:pt x="149497" y="93996"/>
                          <a:pt x="154673" y="93728"/>
                          <a:pt x="159055" y="92286"/>
                        </a:cubicBezTo>
                        <a:cubicBezTo>
                          <a:pt x="163436" y="90853"/>
                          <a:pt x="167013" y="88256"/>
                          <a:pt x="167013" y="88256"/>
                        </a:cubicBezTo>
                        <a:cubicBezTo>
                          <a:pt x="167013" y="88256"/>
                          <a:pt x="161236" y="80473"/>
                          <a:pt x="153333" y="75435"/>
                        </a:cubicBezTo>
                        <a:cubicBezTo>
                          <a:pt x="145430" y="70397"/>
                          <a:pt x="135419" y="68114"/>
                          <a:pt x="135419" y="68114"/>
                        </a:cubicBezTo>
                        <a:cubicBezTo>
                          <a:pt x="135419" y="68114"/>
                          <a:pt x="152113" y="63668"/>
                          <a:pt x="163963" y="56671"/>
                        </a:cubicBezTo>
                        <a:cubicBezTo>
                          <a:pt x="175803" y="49683"/>
                          <a:pt x="182791" y="40144"/>
                          <a:pt x="182791" y="40144"/>
                        </a:cubicBezTo>
                        <a:cubicBezTo>
                          <a:pt x="182791" y="40144"/>
                          <a:pt x="166357" y="40347"/>
                          <a:pt x="155810" y="35901"/>
                        </a:cubicBezTo>
                        <a:cubicBezTo>
                          <a:pt x="145273" y="31446"/>
                          <a:pt x="140623" y="22323"/>
                          <a:pt x="140623" y="22323"/>
                        </a:cubicBezTo>
                        <a:cubicBezTo>
                          <a:pt x="140623" y="22323"/>
                          <a:pt x="123782" y="34700"/>
                          <a:pt x="108382" y="15418"/>
                        </a:cubicBezTo>
                        <a:cubicBezTo>
                          <a:pt x="102273" y="7774"/>
                          <a:pt x="106709" y="0"/>
                          <a:pt x="106709" y="0"/>
                        </a:cubicBezTo>
                        <a:cubicBezTo>
                          <a:pt x="106709" y="0"/>
                          <a:pt x="88925" y="2080"/>
                          <a:pt x="76012" y="15871"/>
                        </a:cubicBezTo>
                        <a:cubicBezTo>
                          <a:pt x="63108" y="29662"/>
                          <a:pt x="56795" y="55876"/>
                          <a:pt x="56795"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0" name="Google Shape;1740;p4"/>
                  <p:cNvSpPr/>
                  <p:nvPr/>
                </p:nvSpPr>
                <p:spPr>
                  <a:xfrm>
                    <a:off x="4298377" y="3944890"/>
                    <a:ext cx="133279" cy="117159"/>
                  </a:xfrm>
                  <a:custGeom>
                    <a:avLst/>
                    <a:gdLst/>
                    <a:ahLst/>
                    <a:cxnLst/>
                    <a:rect l="l" t="t" r="r" b="b"/>
                    <a:pathLst>
                      <a:path w="133279" h="117159" extrusionOk="0">
                        <a:moveTo>
                          <a:pt x="133280" y="105661"/>
                        </a:moveTo>
                        <a:cubicBezTo>
                          <a:pt x="133280" y="105661"/>
                          <a:pt x="108757" y="77413"/>
                          <a:pt x="94079" y="66608"/>
                        </a:cubicBezTo>
                        <a:cubicBezTo>
                          <a:pt x="85880" y="60572"/>
                          <a:pt x="79955" y="57281"/>
                          <a:pt x="79955" y="57281"/>
                        </a:cubicBezTo>
                        <a:cubicBezTo>
                          <a:pt x="79955" y="57281"/>
                          <a:pt x="84614" y="56662"/>
                          <a:pt x="96048" y="57577"/>
                        </a:cubicBezTo>
                        <a:cubicBezTo>
                          <a:pt x="107491" y="58483"/>
                          <a:pt x="125710" y="60932"/>
                          <a:pt x="125710" y="60932"/>
                        </a:cubicBezTo>
                        <a:cubicBezTo>
                          <a:pt x="125710" y="60932"/>
                          <a:pt x="109589" y="55488"/>
                          <a:pt x="97176" y="53695"/>
                        </a:cubicBezTo>
                        <a:cubicBezTo>
                          <a:pt x="84771" y="51911"/>
                          <a:pt x="76054" y="53778"/>
                          <a:pt x="76054" y="53778"/>
                        </a:cubicBezTo>
                        <a:cubicBezTo>
                          <a:pt x="76054" y="53778"/>
                          <a:pt x="69270" y="47797"/>
                          <a:pt x="61884" y="43305"/>
                        </a:cubicBezTo>
                        <a:cubicBezTo>
                          <a:pt x="54499" y="38813"/>
                          <a:pt x="46512" y="35818"/>
                          <a:pt x="46512" y="35818"/>
                        </a:cubicBezTo>
                        <a:lnTo>
                          <a:pt x="69695" y="29227"/>
                        </a:lnTo>
                        <a:cubicBezTo>
                          <a:pt x="69695" y="29227"/>
                          <a:pt x="72810" y="33794"/>
                          <a:pt x="81351" y="37214"/>
                        </a:cubicBezTo>
                        <a:cubicBezTo>
                          <a:pt x="89892" y="40634"/>
                          <a:pt x="103849" y="42889"/>
                          <a:pt x="103849" y="42889"/>
                        </a:cubicBezTo>
                        <a:cubicBezTo>
                          <a:pt x="103849" y="42889"/>
                          <a:pt x="91814" y="38360"/>
                          <a:pt x="84632" y="34940"/>
                        </a:cubicBezTo>
                        <a:cubicBezTo>
                          <a:pt x="77441" y="31529"/>
                          <a:pt x="75111" y="29218"/>
                          <a:pt x="75111" y="29218"/>
                        </a:cubicBezTo>
                        <a:lnTo>
                          <a:pt x="97591" y="26242"/>
                        </a:lnTo>
                        <a:lnTo>
                          <a:pt x="127216" y="23755"/>
                        </a:lnTo>
                        <a:lnTo>
                          <a:pt x="98211" y="22711"/>
                        </a:lnTo>
                        <a:cubicBezTo>
                          <a:pt x="98211" y="22711"/>
                          <a:pt x="98534" y="19587"/>
                          <a:pt x="103258" y="15889"/>
                        </a:cubicBezTo>
                        <a:cubicBezTo>
                          <a:pt x="107981" y="12192"/>
                          <a:pt x="117104" y="7912"/>
                          <a:pt x="117104" y="7912"/>
                        </a:cubicBezTo>
                        <a:cubicBezTo>
                          <a:pt x="117104" y="7912"/>
                          <a:pt x="106668" y="10741"/>
                          <a:pt x="100642" y="14549"/>
                        </a:cubicBezTo>
                        <a:cubicBezTo>
                          <a:pt x="94606" y="18367"/>
                          <a:pt x="92970" y="23154"/>
                          <a:pt x="92970" y="23154"/>
                        </a:cubicBezTo>
                        <a:lnTo>
                          <a:pt x="75047" y="25724"/>
                        </a:lnTo>
                        <a:lnTo>
                          <a:pt x="64741" y="26769"/>
                        </a:lnTo>
                        <a:cubicBezTo>
                          <a:pt x="64741" y="26769"/>
                          <a:pt x="65147" y="22082"/>
                          <a:pt x="69769" y="15390"/>
                        </a:cubicBezTo>
                        <a:cubicBezTo>
                          <a:pt x="74391" y="8707"/>
                          <a:pt x="83237" y="0"/>
                          <a:pt x="83237" y="0"/>
                        </a:cubicBezTo>
                        <a:cubicBezTo>
                          <a:pt x="83237" y="0"/>
                          <a:pt x="72727" y="6138"/>
                          <a:pt x="66691" y="13042"/>
                        </a:cubicBezTo>
                        <a:cubicBezTo>
                          <a:pt x="60646" y="19956"/>
                          <a:pt x="59084" y="27628"/>
                          <a:pt x="59084" y="27628"/>
                        </a:cubicBezTo>
                        <a:lnTo>
                          <a:pt x="42159" y="33091"/>
                        </a:lnTo>
                        <a:cubicBezTo>
                          <a:pt x="42159" y="33091"/>
                          <a:pt x="37805" y="30623"/>
                          <a:pt x="29311" y="27323"/>
                        </a:cubicBezTo>
                        <a:cubicBezTo>
                          <a:pt x="20825" y="24014"/>
                          <a:pt x="8180" y="19864"/>
                          <a:pt x="8180" y="19864"/>
                        </a:cubicBezTo>
                        <a:lnTo>
                          <a:pt x="3096" y="28359"/>
                        </a:lnTo>
                        <a:cubicBezTo>
                          <a:pt x="3096" y="28359"/>
                          <a:pt x="15640" y="29699"/>
                          <a:pt x="24939" y="32195"/>
                        </a:cubicBezTo>
                        <a:cubicBezTo>
                          <a:pt x="34228" y="34681"/>
                          <a:pt x="40283" y="38314"/>
                          <a:pt x="40283" y="38314"/>
                        </a:cubicBezTo>
                        <a:lnTo>
                          <a:pt x="39404" y="51411"/>
                        </a:lnTo>
                        <a:cubicBezTo>
                          <a:pt x="39404" y="51411"/>
                          <a:pt x="29708" y="51254"/>
                          <a:pt x="20243" y="55654"/>
                        </a:cubicBezTo>
                        <a:cubicBezTo>
                          <a:pt x="10778" y="60045"/>
                          <a:pt x="0" y="68003"/>
                          <a:pt x="0" y="68003"/>
                        </a:cubicBezTo>
                        <a:cubicBezTo>
                          <a:pt x="0" y="68003"/>
                          <a:pt x="11508" y="61339"/>
                          <a:pt x="21232" y="58363"/>
                        </a:cubicBezTo>
                        <a:cubicBezTo>
                          <a:pt x="30956" y="55377"/>
                          <a:pt x="39441" y="55349"/>
                          <a:pt x="39441" y="55349"/>
                        </a:cubicBezTo>
                        <a:lnTo>
                          <a:pt x="38951" y="75934"/>
                        </a:lnTo>
                        <a:cubicBezTo>
                          <a:pt x="38951" y="75934"/>
                          <a:pt x="34136" y="77358"/>
                          <a:pt x="30660" y="83356"/>
                        </a:cubicBezTo>
                        <a:cubicBezTo>
                          <a:pt x="27185" y="89365"/>
                          <a:pt x="25049" y="99939"/>
                          <a:pt x="25049" y="99939"/>
                        </a:cubicBezTo>
                        <a:cubicBezTo>
                          <a:pt x="25049" y="99939"/>
                          <a:pt x="29542" y="89993"/>
                          <a:pt x="32990" y="84872"/>
                        </a:cubicBezTo>
                        <a:cubicBezTo>
                          <a:pt x="36437" y="79742"/>
                          <a:pt x="38841" y="79437"/>
                          <a:pt x="38841" y="79437"/>
                        </a:cubicBezTo>
                        <a:lnTo>
                          <a:pt x="47751" y="117160"/>
                        </a:lnTo>
                        <a:cubicBezTo>
                          <a:pt x="47751" y="117160"/>
                          <a:pt x="44322" y="90714"/>
                          <a:pt x="43527" y="77201"/>
                        </a:cubicBezTo>
                        <a:cubicBezTo>
                          <a:pt x="42935" y="67005"/>
                          <a:pt x="43407" y="63225"/>
                          <a:pt x="43407" y="63225"/>
                        </a:cubicBezTo>
                        <a:cubicBezTo>
                          <a:pt x="43407" y="63225"/>
                          <a:pt x="47400" y="64981"/>
                          <a:pt x="52234" y="69057"/>
                        </a:cubicBezTo>
                        <a:cubicBezTo>
                          <a:pt x="57068" y="73143"/>
                          <a:pt x="61893" y="79160"/>
                          <a:pt x="61893" y="79160"/>
                        </a:cubicBezTo>
                        <a:cubicBezTo>
                          <a:pt x="61893" y="79160"/>
                          <a:pt x="58409" y="71562"/>
                          <a:pt x="54073" y="66497"/>
                        </a:cubicBezTo>
                        <a:cubicBezTo>
                          <a:pt x="49738" y="61431"/>
                          <a:pt x="44553" y="58899"/>
                          <a:pt x="44553" y="58899"/>
                        </a:cubicBezTo>
                        <a:lnTo>
                          <a:pt x="45191" y="40800"/>
                        </a:lnTo>
                        <a:cubicBezTo>
                          <a:pt x="45191" y="40800"/>
                          <a:pt x="53223" y="44904"/>
                          <a:pt x="59749" y="48583"/>
                        </a:cubicBezTo>
                        <a:cubicBezTo>
                          <a:pt x="66275" y="52253"/>
                          <a:pt x="72218" y="57374"/>
                          <a:pt x="72218" y="57374"/>
                        </a:cubicBezTo>
                        <a:cubicBezTo>
                          <a:pt x="72218" y="57374"/>
                          <a:pt x="71960" y="66136"/>
                          <a:pt x="74557" y="75823"/>
                        </a:cubicBezTo>
                        <a:cubicBezTo>
                          <a:pt x="77154" y="85510"/>
                          <a:pt x="82608" y="96131"/>
                          <a:pt x="82608" y="96131"/>
                        </a:cubicBezTo>
                        <a:cubicBezTo>
                          <a:pt x="82608" y="96131"/>
                          <a:pt x="79428" y="85390"/>
                          <a:pt x="77922" y="76572"/>
                        </a:cubicBezTo>
                        <a:cubicBezTo>
                          <a:pt x="76424" y="67754"/>
                          <a:pt x="76590" y="60867"/>
                          <a:pt x="76590" y="60867"/>
                        </a:cubicBezTo>
                        <a:cubicBezTo>
                          <a:pt x="76590" y="60867"/>
                          <a:pt x="81351" y="62273"/>
                          <a:pt x="92350" y="70749"/>
                        </a:cubicBezTo>
                        <a:cubicBezTo>
                          <a:pt x="106678" y="81804"/>
                          <a:pt x="133280" y="105661"/>
                          <a:pt x="13328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41" name="Google Shape;1741;p4"/>
                <p:cNvGrpSpPr/>
                <p:nvPr/>
              </p:nvGrpSpPr>
              <p:grpSpPr>
                <a:xfrm>
                  <a:off x="3985369" y="3552657"/>
                  <a:ext cx="176945" cy="183095"/>
                  <a:chOff x="3985369" y="3552657"/>
                  <a:chExt cx="176945" cy="183095"/>
                </a:xfrm>
              </p:grpSpPr>
              <p:sp>
                <p:nvSpPr>
                  <p:cNvPr id="1742" name="Google Shape;1742;p4"/>
                  <p:cNvSpPr/>
                  <p:nvPr/>
                </p:nvSpPr>
                <p:spPr>
                  <a:xfrm>
                    <a:off x="3985369" y="3552657"/>
                    <a:ext cx="176945" cy="183095"/>
                  </a:xfrm>
                  <a:custGeom>
                    <a:avLst/>
                    <a:gdLst/>
                    <a:ahLst/>
                    <a:cxnLst/>
                    <a:rect l="l" t="t" r="r" b="b"/>
                    <a:pathLst>
                      <a:path w="176945" h="183095" extrusionOk="0">
                        <a:moveTo>
                          <a:pt x="64361" y="129684"/>
                        </a:moveTo>
                        <a:cubicBezTo>
                          <a:pt x="64361" y="129684"/>
                          <a:pt x="70185" y="158626"/>
                          <a:pt x="88256" y="171049"/>
                        </a:cubicBezTo>
                        <a:cubicBezTo>
                          <a:pt x="116716" y="190607"/>
                          <a:pt x="132180" y="180468"/>
                          <a:pt x="132180" y="180468"/>
                        </a:cubicBezTo>
                        <a:cubicBezTo>
                          <a:pt x="132180" y="180468"/>
                          <a:pt x="111845" y="166455"/>
                          <a:pt x="123334" y="151674"/>
                        </a:cubicBezTo>
                        <a:cubicBezTo>
                          <a:pt x="129296" y="144003"/>
                          <a:pt x="145047" y="141923"/>
                          <a:pt x="145047" y="141923"/>
                        </a:cubicBezTo>
                        <a:cubicBezTo>
                          <a:pt x="145047" y="141923"/>
                          <a:pt x="147774" y="129962"/>
                          <a:pt x="155751" y="123094"/>
                        </a:cubicBezTo>
                        <a:cubicBezTo>
                          <a:pt x="163719" y="116235"/>
                          <a:pt x="176946" y="114479"/>
                          <a:pt x="176946" y="114479"/>
                        </a:cubicBezTo>
                        <a:cubicBezTo>
                          <a:pt x="176946" y="114479"/>
                          <a:pt x="168895" y="104718"/>
                          <a:pt x="157830" y="98691"/>
                        </a:cubicBezTo>
                        <a:cubicBezTo>
                          <a:pt x="146775" y="92656"/>
                          <a:pt x="132698" y="90354"/>
                          <a:pt x="132698" y="90354"/>
                        </a:cubicBezTo>
                        <a:cubicBezTo>
                          <a:pt x="132698" y="90354"/>
                          <a:pt x="138503" y="85705"/>
                          <a:pt x="143291" y="80695"/>
                        </a:cubicBezTo>
                        <a:cubicBezTo>
                          <a:pt x="148088" y="75685"/>
                          <a:pt x="151859" y="70305"/>
                          <a:pt x="151859" y="70305"/>
                        </a:cubicBezTo>
                        <a:cubicBezTo>
                          <a:pt x="151859" y="70305"/>
                          <a:pt x="146618" y="66589"/>
                          <a:pt x="141276" y="64768"/>
                        </a:cubicBezTo>
                        <a:cubicBezTo>
                          <a:pt x="135942" y="62947"/>
                          <a:pt x="130507" y="63021"/>
                          <a:pt x="130507" y="63021"/>
                        </a:cubicBezTo>
                        <a:cubicBezTo>
                          <a:pt x="130507" y="63021"/>
                          <a:pt x="135988" y="47252"/>
                          <a:pt x="138752" y="33424"/>
                        </a:cubicBezTo>
                        <a:cubicBezTo>
                          <a:pt x="141516" y="19596"/>
                          <a:pt x="141571" y="7700"/>
                          <a:pt x="141571" y="7700"/>
                        </a:cubicBezTo>
                        <a:cubicBezTo>
                          <a:pt x="141571" y="7700"/>
                          <a:pt x="126236" y="10676"/>
                          <a:pt x="114091" y="15825"/>
                        </a:cubicBezTo>
                        <a:cubicBezTo>
                          <a:pt x="101954" y="20973"/>
                          <a:pt x="93007" y="28294"/>
                          <a:pt x="93007" y="28294"/>
                        </a:cubicBezTo>
                        <a:cubicBezTo>
                          <a:pt x="93007" y="28294"/>
                          <a:pt x="92101" y="22914"/>
                          <a:pt x="90077" y="18515"/>
                        </a:cubicBezTo>
                        <a:cubicBezTo>
                          <a:pt x="88052" y="14115"/>
                          <a:pt x="84900" y="10685"/>
                          <a:pt x="84900" y="10685"/>
                        </a:cubicBezTo>
                        <a:cubicBezTo>
                          <a:pt x="84900" y="10685"/>
                          <a:pt x="77468" y="17655"/>
                          <a:pt x="73161" y="26519"/>
                        </a:cubicBezTo>
                        <a:cubicBezTo>
                          <a:pt x="68854" y="35374"/>
                          <a:pt x="67671" y="46106"/>
                          <a:pt x="67671" y="46106"/>
                        </a:cubicBezTo>
                        <a:cubicBezTo>
                          <a:pt x="67671" y="46106"/>
                          <a:pt x="61025" y="29209"/>
                          <a:pt x="52290" y="17683"/>
                        </a:cubicBezTo>
                        <a:cubicBezTo>
                          <a:pt x="43564" y="6147"/>
                          <a:pt x="32759" y="0"/>
                          <a:pt x="32759" y="0"/>
                        </a:cubicBezTo>
                        <a:cubicBezTo>
                          <a:pt x="32759" y="0"/>
                          <a:pt x="34958" y="17137"/>
                          <a:pt x="31575" y="28682"/>
                        </a:cubicBezTo>
                        <a:cubicBezTo>
                          <a:pt x="28192" y="40236"/>
                          <a:pt x="19235" y="46189"/>
                          <a:pt x="19235" y="46189"/>
                        </a:cubicBezTo>
                        <a:cubicBezTo>
                          <a:pt x="19235" y="46189"/>
                          <a:pt x="34173" y="62282"/>
                          <a:pt x="15899" y="80685"/>
                        </a:cubicBezTo>
                        <a:cubicBezTo>
                          <a:pt x="8652" y="87978"/>
                          <a:pt x="0" y="84281"/>
                          <a:pt x="0" y="84281"/>
                        </a:cubicBezTo>
                        <a:cubicBezTo>
                          <a:pt x="0" y="84281"/>
                          <a:pt x="4307" y="102601"/>
                          <a:pt x="20271" y="114424"/>
                        </a:cubicBezTo>
                        <a:cubicBezTo>
                          <a:pt x="36225" y="126246"/>
                          <a:pt x="64361" y="129684"/>
                          <a:pt x="64361" y="1296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3" name="Google Shape;1743;p4"/>
                  <p:cNvSpPr/>
                  <p:nvPr/>
                </p:nvSpPr>
                <p:spPr>
                  <a:xfrm>
                    <a:off x="4010964" y="3574406"/>
                    <a:ext cx="126615" cy="145259"/>
                  </a:xfrm>
                  <a:custGeom>
                    <a:avLst/>
                    <a:gdLst/>
                    <a:ahLst/>
                    <a:cxnLst/>
                    <a:rect l="l" t="t" r="r" b="b"/>
                    <a:pathLst>
                      <a:path w="126615" h="145259" extrusionOk="0">
                        <a:moveTo>
                          <a:pt x="104311" y="0"/>
                        </a:moveTo>
                        <a:cubicBezTo>
                          <a:pt x="104311" y="0"/>
                          <a:pt x="77765" y="29015"/>
                          <a:pt x="68253" y="45644"/>
                        </a:cubicBezTo>
                        <a:cubicBezTo>
                          <a:pt x="62938" y="54934"/>
                          <a:pt x="60211" y="61515"/>
                          <a:pt x="60211" y="61515"/>
                        </a:cubicBezTo>
                        <a:cubicBezTo>
                          <a:pt x="60211" y="61515"/>
                          <a:pt x="59010" y="56727"/>
                          <a:pt x="58585" y="44673"/>
                        </a:cubicBezTo>
                        <a:cubicBezTo>
                          <a:pt x="58159" y="32620"/>
                          <a:pt x="58511" y="13301"/>
                          <a:pt x="58511" y="13301"/>
                        </a:cubicBezTo>
                        <a:cubicBezTo>
                          <a:pt x="58511" y="13301"/>
                          <a:pt x="54767" y="30781"/>
                          <a:pt x="54397" y="43962"/>
                        </a:cubicBezTo>
                        <a:cubicBezTo>
                          <a:pt x="54027" y="57133"/>
                          <a:pt x="57022" y="66007"/>
                          <a:pt x="57022" y="66007"/>
                        </a:cubicBezTo>
                        <a:cubicBezTo>
                          <a:pt x="57022" y="66007"/>
                          <a:pt x="51587" y="73818"/>
                          <a:pt x="47788" y="82072"/>
                        </a:cubicBezTo>
                        <a:cubicBezTo>
                          <a:pt x="43989" y="90326"/>
                          <a:pt x="41826" y="99024"/>
                          <a:pt x="41826" y="99024"/>
                        </a:cubicBezTo>
                        <a:lnTo>
                          <a:pt x="32149" y="75611"/>
                        </a:lnTo>
                        <a:cubicBezTo>
                          <a:pt x="32149" y="75611"/>
                          <a:pt x="36548" y="71803"/>
                          <a:pt x="39090" y="62476"/>
                        </a:cubicBezTo>
                        <a:cubicBezTo>
                          <a:pt x="41632" y="53149"/>
                          <a:pt x="42307" y="38295"/>
                          <a:pt x="42307" y="38295"/>
                        </a:cubicBezTo>
                        <a:cubicBezTo>
                          <a:pt x="42307" y="38295"/>
                          <a:pt x="39026" y="51412"/>
                          <a:pt x="36327" y="59324"/>
                        </a:cubicBezTo>
                        <a:cubicBezTo>
                          <a:pt x="33618" y="67236"/>
                          <a:pt x="31492" y="69954"/>
                          <a:pt x="31492" y="69954"/>
                        </a:cubicBezTo>
                        <a:lnTo>
                          <a:pt x="25678" y="46836"/>
                        </a:lnTo>
                        <a:lnTo>
                          <a:pt x="19513" y="16195"/>
                        </a:lnTo>
                        <a:lnTo>
                          <a:pt x="21907" y="46614"/>
                        </a:lnTo>
                        <a:cubicBezTo>
                          <a:pt x="21907" y="46614"/>
                          <a:pt x="18616" y="46652"/>
                          <a:pt x="14189" y="42159"/>
                        </a:cubicBezTo>
                        <a:cubicBezTo>
                          <a:pt x="9752" y="37676"/>
                          <a:pt x="4187" y="28664"/>
                          <a:pt x="4187" y="28664"/>
                        </a:cubicBezTo>
                        <a:cubicBezTo>
                          <a:pt x="4187" y="28664"/>
                          <a:pt x="8393" y="39220"/>
                          <a:pt x="13107" y="45061"/>
                        </a:cubicBezTo>
                        <a:cubicBezTo>
                          <a:pt x="17812" y="50903"/>
                          <a:pt x="23007" y="52031"/>
                          <a:pt x="23007" y="52031"/>
                        </a:cubicBezTo>
                        <a:lnTo>
                          <a:pt x="27850" y="70444"/>
                        </a:lnTo>
                        <a:lnTo>
                          <a:pt x="30180" y="81074"/>
                        </a:lnTo>
                        <a:cubicBezTo>
                          <a:pt x="30180" y="81074"/>
                          <a:pt x="25244" y="81212"/>
                          <a:pt x="17701" y="77191"/>
                        </a:cubicBezTo>
                        <a:cubicBezTo>
                          <a:pt x="10149" y="73171"/>
                          <a:pt x="0" y="64990"/>
                          <a:pt x="0" y="64990"/>
                        </a:cubicBezTo>
                        <a:cubicBezTo>
                          <a:pt x="0" y="64990"/>
                          <a:pt x="7681" y="75223"/>
                          <a:pt x="15612" y="80695"/>
                        </a:cubicBezTo>
                        <a:cubicBezTo>
                          <a:pt x="23552" y="86167"/>
                          <a:pt x="31760" y="86879"/>
                          <a:pt x="31760" y="86879"/>
                        </a:cubicBezTo>
                        <a:lnTo>
                          <a:pt x="39497" y="103896"/>
                        </a:lnTo>
                        <a:cubicBezTo>
                          <a:pt x="39497" y="103896"/>
                          <a:pt x="37454" y="108739"/>
                          <a:pt x="35023" y="118001"/>
                        </a:cubicBezTo>
                        <a:cubicBezTo>
                          <a:pt x="32592" y="127272"/>
                          <a:pt x="29782" y="140971"/>
                          <a:pt x="29782" y="140971"/>
                        </a:cubicBezTo>
                        <a:lnTo>
                          <a:pt x="39257" y="145260"/>
                        </a:lnTo>
                        <a:cubicBezTo>
                          <a:pt x="39257" y="145260"/>
                          <a:pt x="39155" y="131995"/>
                          <a:pt x="40634" y="121994"/>
                        </a:cubicBezTo>
                        <a:cubicBezTo>
                          <a:pt x="42113" y="111984"/>
                          <a:pt x="45182" y="105227"/>
                          <a:pt x="45182" y="105227"/>
                        </a:cubicBezTo>
                        <a:lnTo>
                          <a:pt x="58964" y="104570"/>
                        </a:lnTo>
                        <a:cubicBezTo>
                          <a:pt x="58964" y="104570"/>
                          <a:pt x="59962" y="114720"/>
                          <a:pt x="65693" y="124074"/>
                        </a:cubicBezTo>
                        <a:cubicBezTo>
                          <a:pt x="71424" y="133419"/>
                          <a:pt x="81037" y="143725"/>
                          <a:pt x="81037" y="143725"/>
                        </a:cubicBezTo>
                        <a:cubicBezTo>
                          <a:pt x="81037" y="143725"/>
                          <a:pt x="72690" y="132504"/>
                          <a:pt x="68410" y="122715"/>
                        </a:cubicBezTo>
                        <a:cubicBezTo>
                          <a:pt x="64121" y="112917"/>
                          <a:pt x="63077" y="104053"/>
                          <a:pt x="63077" y="104053"/>
                        </a:cubicBezTo>
                        <a:lnTo>
                          <a:pt x="84623" y="102093"/>
                        </a:lnTo>
                        <a:cubicBezTo>
                          <a:pt x="84623" y="102093"/>
                          <a:pt x="86694" y="106946"/>
                          <a:pt x="93377" y="109858"/>
                        </a:cubicBezTo>
                        <a:cubicBezTo>
                          <a:pt x="100069" y="112760"/>
                          <a:pt x="111373" y="113721"/>
                          <a:pt x="111373" y="113721"/>
                        </a:cubicBezTo>
                        <a:cubicBezTo>
                          <a:pt x="111373" y="113721"/>
                          <a:pt x="100448" y="110218"/>
                          <a:pt x="94680" y="107242"/>
                        </a:cubicBezTo>
                        <a:cubicBezTo>
                          <a:pt x="88903" y="104256"/>
                          <a:pt x="88293" y="101779"/>
                          <a:pt x="88293" y="101779"/>
                        </a:cubicBezTo>
                        <a:lnTo>
                          <a:pt x="126616" y="87941"/>
                        </a:lnTo>
                        <a:cubicBezTo>
                          <a:pt x="126616" y="87941"/>
                          <a:pt x="99412" y="94699"/>
                          <a:pt x="85400" y="97157"/>
                        </a:cubicBezTo>
                        <a:cubicBezTo>
                          <a:pt x="74816" y="99006"/>
                          <a:pt x="70823" y="98969"/>
                          <a:pt x="70823" y="98969"/>
                        </a:cubicBezTo>
                        <a:cubicBezTo>
                          <a:pt x="70823" y="98969"/>
                          <a:pt x="72172" y="94587"/>
                          <a:pt x="75851" y="89051"/>
                        </a:cubicBezTo>
                        <a:cubicBezTo>
                          <a:pt x="79530" y="83514"/>
                          <a:pt x="85233" y="77746"/>
                          <a:pt x="85233" y="77746"/>
                        </a:cubicBezTo>
                        <a:cubicBezTo>
                          <a:pt x="85233" y="77746"/>
                          <a:pt x="77718" y="82294"/>
                          <a:pt x="72949" y="87433"/>
                        </a:cubicBezTo>
                        <a:cubicBezTo>
                          <a:pt x="68188" y="92572"/>
                          <a:pt x="66164" y="98294"/>
                          <a:pt x="66164" y="98294"/>
                        </a:cubicBezTo>
                        <a:lnTo>
                          <a:pt x="47178" y="99801"/>
                        </a:lnTo>
                        <a:cubicBezTo>
                          <a:pt x="47178" y="99801"/>
                          <a:pt x="50506" y="90918"/>
                          <a:pt x="53556" y="83662"/>
                        </a:cubicBezTo>
                        <a:cubicBezTo>
                          <a:pt x="56607" y="76415"/>
                          <a:pt x="61247" y="69584"/>
                          <a:pt x="61247" y="69584"/>
                        </a:cubicBezTo>
                        <a:cubicBezTo>
                          <a:pt x="61247" y="69584"/>
                          <a:pt x="70416" y="68799"/>
                          <a:pt x="80223" y="64926"/>
                        </a:cubicBezTo>
                        <a:cubicBezTo>
                          <a:pt x="90031" y="61043"/>
                          <a:pt x="100466" y="54074"/>
                          <a:pt x="100466" y="54074"/>
                        </a:cubicBezTo>
                        <a:cubicBezTo>
                          <a:pt x="100466" y="54074"/>
                          <a:pt x="89624" y="58677"/>
                          <a:pt x="80602" y="61311"/>
                        </a:cubicBezTo>
                        <a:cubicBezTo>
                          <a:pt x="71571" y="63946"/>
                          <a:pt x="64362" y="64602"/>
                          <a:pt x="64362" y="64602"/>
                        </a:cubicBezTo>
                        <a:cubicBezTo>
                          <a:pt x="64362" y="64602"/>
                          <a:pt x="65258" y="59463"/>
                          <a:pt x="72792" y="46947"/>
                        </a:cubicBezTo>
                        <a:cubicBezTo>
                          <a:pt x="82599" y="30660"/>
                          <a:pt x="104311" y="0"/>
                          <a:pt x="10431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44" name="Google Shape;1744;p4"/>
                <p:cNvGrpSpPr/>
                <p:nvPr/>
              </p:nvGrpSpPr>
              <p:grpSpPr>
                <a:xfrm>
                  <a:off x="4175481" y="3349848"/>
                  <a:ext cx="181776" cy="177370"/>
                  <a:chOff x="4175481" y="3349848"/>
                  <a:chExt cx="181776" cy="177370"/>
                </a:xfrm>
              </p:grpSpPr>
              <p:sp>
                <p:nvSpPr>
                  <p:cNvPr id="1745" name="Google Shape;1745;p4"/>
                  <p:cNvSpPr/>
                  <p:nvPr/>
                </p:nvSpPr>
                <p:spPr>
                  <a:xfrm>
                    <a:off x="4175481" y="3349848"/>
                    <a:ext cx="181776" cy="177370"/>
                  </a:xfrm>
                  <a:custGeom>
                    <a:avLst/>
                    <a:gdLst/>
                    <a:ahLst/>
                    <a:cxnLst/>
                    <a:rect l="l" t="t" r="r" b="b"/>
                    <a:pathLst>
                      <a:path w="181776" h="177370" extrusionOk="0">
                        <a:moveTo>
                          <a:pt x="52582" y="65027"/>
                        </a:moveTo>
                        <a:cubicBezTo>
                          <a:pt x="52582" y="65027"/>
                          <a:pt x="23724" y="71285"/>
                          <a:pt x="11569" y="89540"/>
                        </a:cubicBezTo>
                        <a:cubicBezTo>
                          <a:pt x="-7565" y="118278"/>
                          <a:pt x="2806" y="133594"/>
                          <a:pt x="2806" y="133594"/>
                        </a:cubicBezTo>
                        <a:cubicBezTo>
                          <a:pt x="2806" y="133594"/>
                          <a:pt x="16514" y="113056"/>
                          <a:pt x="31461" y="124323"/>
                        </a:cubicBezTo>
                        <a:cubicBezTo>
                          <a:pt x="39225" y="130174"/>
                          <a:pt x="41536" y="145888"/>
                          <a:pt x="41536" y="145888"/>
                        </a:cubicBezTo>
                        <a:cubicBezTo>
                          <a:pt x="41536" y="145888"/>
                          <a:pt x="53543" y="148439"/>
                          <a:pt x="60522" y="156305"/>
                        </a:cubicBezTo>
                        <a:cubicBezTo>
                          <a:pt x="67500" y="164181"/>
                          <a:pt x="69451" y="177371"/>
                          <a:pt x="69451" y="177371"/>
                        </a:cubicBezTo>
                        <a:cubicBezTo>
                          <a:pt x="69451" y="177371"/>
                          <a:pt x="79092" y="169181"/>
                          <a:pt x="84961" y="158034"/>
                        </a:cubicBezTo>
                        <a:cubicBezTo>
                          <a:pt x="90822" y="146886"/>
                          <a:pt x="92920" y="132781"/>
                          <a:pt x="92920" y="132781"/>
                        </a:cubicBezTo>
                        <a:cubicBezTo>
                          <a:pt x="92920" y="132781"/>
                          <a:pt x="97652" y="138512"/>
                          <a:pt x="102736" y="143226"/>
                        </a:cubicBezTo>
                        <a:cubicBezTo>
                          <a:pt x="107820" y="147940"/>
                          <a:pt x="113255" y="151637"/>
                          <a:pt x="113255" y="151637"/>
                        </a:cubicBezTo>
                        <a:cubicBezTo>
                          <a:pt x="113255" y="151637"/>
                          <a:pt x="116888" y="146341"/>
                          <a:pt x="118626" y="140970"/>
                        </a:cubicBezTo>
                        <a:cubicBezTo>
                          <a:pt x="120372" y="135609"/>
                          <a:pt x="120215" y="130183"/>
                          <a:pt x="120215" y="130183"/>
                        </a:cubicBezTo>
                        <a:cubicBezTo>
                          <a:pt x="120215" y="130183"/>
                          <a:pt x="136058" y="135425"/>
                          <a:pt x="149933" y="137985"/>
                        </a:cubicBezTo>
                        <a:cubicBezTo>
                          <a:pt x="163798" y="140545"/>
                          <a:pt x="175694" y="140416"/>
                          <a:pt x="175694" y="140416"/>
                        </a:cubicBezTo>
                        <a:cubicBezTo>
                          <a:pt x="175694" y="140416"/>
                          <a:pt x="172487" y="125127"/>
                          <a:pt x="167163" y="113065"/>
                        </a:cubicBezTo>
                        <a:cubicBezTo>
                          <a:pt x="161829" y="101002"/>
                          <a:pt x="154379" y="92165"/>
                          <a:pt x="154379" y="92165"/>
                        </a:cubicBezTo>
                        <a:cubicBezTo>
                          <a:pt x="154379" y="92165"/>
                          <a:pt x="159740" y="91176"/>
                          <a:pt x="164112" y="89088"/>
                        </a:cubicBezTo>
                        <a:cubicBezTo>
                          <a:pt x="168484" y="86998"/>
                          <a:pt x="171867" y="83800"/>
                          <a:pt x="171867" y="83800"/>
                        </a:cubicBezTo>
                        <a:cubicBezTo>
                          <a:pt x="171867" y="83800"/>
                          <a:pt x="164787" y="76470"/>
                          <a:pt x="155867" y="72292"/>
                        </a:cubicBezTo>
                        <a:cubicBezTo>
                          <a:pt x="146947" y="68124"/>
                          <a:pt x="136188" y="67098"/>
                          <a:pt x="136188" y="67098"/>
                        </a:cubicBezTo>
                        <a:cubicBezTo>
                          <a:pt x="136188" y="67098"/>
                          <a:pt x="152992" y="60193"/>
                          <a:pt x="164389" y="51301"/>
                        </a:cubicBezTo>
                        <a:cubicBezTo>
                          <a:pt x="175786" y="42399"/>
                          <a:pt x="181776" y="31501"/>
                          <a:pt x="181776" y="31501"/>
                        </a:cubicBezTo>
                        <a:cubicBezTo>
                          <a:pt x="181776" y="31501"/>
                          <a:pt x="164667" y="33951"/>
                          <a:pt x="153075" y="30743"/>
                        </a:cubicBezTo>
                        <a:cubicBezTo>
                          <a:pt x="141475" y="27536"/>
                          <a:pt x="135393" y="18662"/>
                          <a:pt x="135393" y="18662"/>
                        </a:cubicBezTo>
                        <a:cubicBezTo>
                          <a:pt x="135393" y="18662"/>
                          <a:pt x="119522" y="33849"/>
                          <a:pt x="100851" y="15843"/>
                        </a:cubicBezTo>
                        <a:cubicBezTo>
                          <a:pt x="93447" y="8707"/>
                          <a:pt x="97014" y="0"/>
                          <a:pt x="97014" y="0"/>
                        </a:cubicBezTo>
                        <a:cubicBezTo>
                          <a:pt x="97014" y="0"/>
                          <a:pt x="78759" y="4585"/>
                          <a:pt x="67177" y="20714"/>
                        </a:cubicBezTo>
                        <a:cubicBezTo>
                          <a:pt x="55595" y="36844"/>
                          <a:pt x="52582" y="65027"/>
                          <a:pt x="52582"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6" name="Google Shape;1746;p4"/>
                  <p:cNvSpPr/>
                  <p:nvPr/>
                </p:nvSpPr>
                <p:spPr>
                  <a:xfrm>
                    <a:off x="4190748" y="3375480"/>
                    <a:ext cx="146202" cy="126939"/>
                  </a:xfrm>
                  <a:custGeom>
                    <a:avLst/>
                    <a:gdLst/>
                    <a:ahLst/>
                    <a:cxnLst/>
                    <a:rect l="l" t="t" r="r" b="b"/>
                    <a:pathLst>
                      <a:path w="146202" h="126939" extrusionOk="0">
                        <a:moveTo>
                          <a:pt x="146202" y="103332"/>
                        </a:moveTo>
                        <a:cubicBezTo>
                          <a:pt x="146202" y="103332"/>
                          <a:pt x="116799" y="77219"/>
                          <a:pt x="100023" y="67948"/>
                        </a:cubicBezTo>
                        <a:cubicBezTo>
                          <a:pt x="90668" y="62781"/>
                          <a:pt x="84050" y="60147"/>
                          <a:pt x="84050" y="60147"/>
                        </a:cubicBezTo>
                        <a:cubicBezTo>
                          <a:pt x="84050" y="60147"/>
                          <a:pt x="88810" y="58871"/>
                          <a:pt x="100863" y="58270"/>
                        </a:cubicBezTo>
                        <a:cubicBezTo>
                          <a:pt x="112908" y="57669"/>
                          <a:pt x="132226" y="57734"/>
                          <a:pt x="132226" y="57734"/>
                        </a:cubicBezTo>
                        <a:cubicBezTo>
                          <a:pt x="132226" y="57734"/>
                          <a:pt x="114692" y="54249"/>
                          <a:pt x="101511" y="54074"/>
                        </a:cubicBezTo>
                        <a:cubicBezTo>
                          <a:pt x="88330" y="53898"/>
                          <a:pt x="79502" y="57032"/>
                          <a:pt x="79502" y="57032"/>
                        </a:cubicBezTo>
                        <a:cubicBezTo>
                          <a:pt x="79502" y="57032"/>
                          <a:pt x="71618" y="51717"/>
                          <a:pt x="63308" y="48038"/>
                        </a:cubicBezTo>
                        <a:cubicBezTo>
                          <a:pt x="54998" y="44359"/>
                          <a:pt x="46263" y="42325"/>
                          <a:pt x="46263" y="42325"/>
                        </a:cubicBezTo>
                        <a:lnTo>
                          <a:pt x="69538" y="32296"/>
                        </a:lnTo>
                        <a:cubicBezTo>
                          <a:pt x="69538" y="32296"/>
                          <a:pt x="73402" y="36641"/>
                          <a:pt x="82765" y="39044"/>
                        </a:cubicBezTo>
                        <a:cubicBezTo>
                          <a:pt x="92138" y="41447"/>
                          <a:pt x="106992" y="41900"/>
                          <a:pt x="106992" y="41900"/>
                        </a:cubicBezTo>
                        <a:cubicBezTo>
                          <a:pt x="106992" y="41900"/>
                          <a:pt x="93829" y="38822"/>
                          <a:pt x="85880" y="36234"/>
                        </a:cubicBezTo>
                        <a:cubicBezTo>
                          <a:pt x="77922" y="33646"/>
                          <a:pt x="75186" y="31557"/>
                          <a:pt x="75186" y="31557"/>
                        </a:cubicBezTo>
                        <a:lnTo>
                          <a:pt x="98211" y="25401"/>
                        </a:lnTo>
                        <a:lnTo>
                          <a:pt x="128751" y="18773"/>
                        </a:lnTo>
                        <a:lnTo>
                          <a:pt x="98377" y="21629"/>
                        </a:lnTo>
                        <a:cubicBezTo>
                          <a:pt x="98377" y="21629"/>
                          <a:pt x="98294" y="18339"/>
                          <a:pt x="102712" y="13837"/>
                        </a:cubicBezTo>
                        <a:cubicBezTo>
                          <a:pt x="107131" y="9345"/>
                          <a:pt x="116060" y="3642"/>
                          <a:pt x="116060" y="3642"/>
                        </a:cubicBezTo>
                        <a:cubicBezTo>
                          <a:pt x="116060" y="3642"/>
                          <a:pt x="105568" y="8014"/>
                          <a:pt x="99791" y="12802"/>
                        </a:cubicBezTo>
                        <a:cubicBezTo>
                          <a:pt x="94023" y="17590"/>
                          <a:pt x="92979" y="22813"/>
                          <a:pt x="92979" y="22813"/>
                        </a:cubicBezTo>
                        <a:lnTo>
                          <a:pt x="74640" y="27933"/>
                        </a:lnTo>
                        <a:lnTo>
                          <a:pt x="64038" y="30411"/>
                        </a:lnTo>
                        <a:cubicBezTo>
                          <a:pt x="64038" y="30411"/>
                          <a:pt x="63825" y="25475"/>
                          <a:pt x="67735" y="17877"/>
                        </a:cubicBezTo>
                        <a:cubicBezTo>
                          <a:pt x="71645" y="10270"/>
                          <a:pt x="79678" y="0"/>
                          <a:pt x="79678" y="0"/>
                        </a:cubicBezTo>
                        <a:cubicBezTo>
                          <a:pt x="79678" y="0"/>
                          <a:pt x="69556" y="7829"/>
                          <a:pt x="64195" y="15843"/>
                        </a:cubicBezTo>
                        <a:cubicBezTo>
                          <a:pt x="58843" y="23866"/>
                          <a:pt x="58252" y="32074"/>
                          <a:pt x="58252" y="32074"/>
                        </a:cubicBezTo>
                        <a:lnTo>
                          <a:pt x="41355" y="40070"/>
                        </a:lnTo>
                        <a:cubicBezTo>
                          <a:pt x="41355" y="40070"/>
                          <a:pt x="36483" y="38092"/>
                          <a:pt x="27185" y="35800"/>
                        </a:cubicBezTo>
                        <a:cubicBezTo>
                          <a:pt x="17877" y="33517"/>
                          <a:pt x="4141" y="30910"/>
                          <a:pt x="4141" y="30910"/>
                        </a:cubicBezTo>
                        <a:lnTo>
                          <a:pt x="0" y="40449"/>
                        </a:lnTo>
                        <a:cubicBezTo>
                          <a:pt x="0" y="40449"/>
                          <a:pt x="13255" y="40144"/>
                          <a:pt x="23284" y="41475"/>
                        </a:cubicBezTo>
                        <a:cubicBezTo>
                          <a:pt x="33313" y="42806"/>
                          <a:pt x="40107" y="45773"/>
                          <a:pt x="40107" y="45773"/>
                        </a:cubicBezTo>
                        <a:lnTo>
                          <a:pt x="40976" y="59546"/>
                        </a:lnTo>
                        <a:cubicBezTo>
                          <a:pt x="40976" y="59546"/>
                          <a:pt x="30845" y="60692"/>
                          <a:pt x="21574" y="66562"/>
                        </a:cubicBezTo>
                        <a:cubicBezTo>
                          <a:pt x="12312" y="72431"/>
                          <a:pt x="2154" y="82192"/>
                          <a:pt x="2154" y="82192"/>
                        </a:cubicBezTo>
                        <a:cubicBezTo>
                          <a:pt x="2154" y="82192"/>
                          <a:pt x="13246" y="73688"/>
                          <a:pt x="22979" y="69251"/>
                        </a:cubicBezTo>
                        <a:cubicBezTo>
                          <a:pt x="32703" y="64824"/>
                          <a:pt x="41549" y="63641"/>
                          <a:pt x="41549" y="63641"/>
                        </a:cubicBezTo>
                        <a:lnTo>
                          <a:pt x="43832" y="85169"/>
                        </a:lnTo>
                        <a:cubicBezTo>
                          <a:pt x="43832" y="85169"/>
                          <a:pt x="39007" y="87304"/>
                          <a:pt x="36206" y="94033"/>
                        </a:cubicBezTo>
                        <a:cubicBezTo>
                          <a:pt x="33396" y="100762"/>
                          <a:pt x="32601" y="112076"/>
                          <a:pt x="32601" y="112076"/>
                        </a:cubicBezTo>
                        <a:cubicBezTo>
                          <a:pt x="32601" y="112076"/>
                          <a:pt x="35938" y="101104"/>
                          <a:pt x="38841" y="95290"/>
                        </a:cubicBezTo>
                        <a:cubicBezTo>
                          <a:pt x="41734" y="89476"/>
                          <a:pt x="44202" y="88829"/>
                          <a:pt x="44202" y="88829"/>
                        </a:cubicBezTo>
                        <a:lnTo>
                          <a:pt x="58603" y="126939"/>
                        </a:lnTo>
                        <a:cubicBezTo>
                          <a:pt x="58603" y="126939"/>
                          <a:pt x="51449" y="99847"/>
                          <a:pt x="48777" y="85862"/>
                        </a:cubicBezTo>
                        <a:cubicBezTo>
                          <a:pt x="46771" y="75315"/>
                          <a:pt x="46753" y="71322"/>
                          <a:pt x="46753" y="71322"/>
                        </a:cubicBezTo>
                        <a:cubicBezTo>
                          <a:pt x="46753" y="71322"/>
                          <a:pt x="51153" y="72597"/>
                          <a:pt x="56745" y="76193"/>
                        </a:cubicBezTo>
                        <a:cubicBezTo>
                          <a:pt x="62337" y="79789"/>
                          <a:pt x="68188" y="85409"/>
                          <a:pt x="68188" y="85409"/>
                        </a:cubicBezTo>
                        <a:cubicBezTo>
                          <a:pt x="68188" y="85409"/>
                          <a:pt x="63521" y="77968"/>
                          <a:pt x="58316" y="73272"/>
                        </a:cubicBezTo>
                        <a:cubicBezTo>
                          <a:pt x="53112" y="68586"/>
                          <a:pt x="47354" y="66645"/>
                          <a:pt x="47354" y="66645"/>
                        </a:cubicBezTo>
                        <a:lnTo>
                          <a:pt x="45561" y="47696"/>
                        </a:lnTo>
                        <a:cubicBezTo>
                          <a:pt x="45561" y="47696"/>
                          <a:pt x="54499" y="50885"/>
                          <a:pt x="61792" y="53824"/>
                        </a:cubicBezTo>
                        <a:cubicBezTo>
                          <a:pt x="69094" y="56773"/>
                          <a:pt x="75990" y="61302"/>
                          <a:pt x="75990" y="61302"/>
                        </a:cubicBezTo>
                        <a:cubicBezTo>
                          <a:pt x="75990" y="61302"/>
                          <a:pt x="76914" y="70462"/>
                          <a:pt x="80935" y="80214"/>
                        </a:cubicBezTo>
                        <a:cubicBezTo>
                          <a:pt x="84956" y="89956"/>
                          <a:pt x="92082" y="100291"/>
                          <a:pt x="92082" y="100291"/>
                        </a:cubicBezTo>
                        <a:cubicBezTo>
                          <a:pt x="92082" y="100291"/>
                          <a:pt x="87313" y="89522"/>
                          <a:pt x="84549" y="80528"/>
                        </a:cubicBezTo>
                        <a:cubicBezTo>
                          <a:pt x="81776" y="71544"/>
                          <a:pt x="81018" y="64343"/>
                          <a:pt x="81018" y="64343"/>
                        </a:cubicBezTo>
                        <a:cubicBezTo>
                          <a:pt x="81018" y="64343"/>
                          <a:pt x="86176" y="65166"/>
                          <a:pt x="98793" y="72514"/>
                        </a:cubicBezTo>
                        <a:cubicBezTo>
                          <a:pt x="115228" y="82081"/>
                          <a:pt x="146202" y="103332"/>
                          <a:pt x="146202" y="10333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47" name="Google Shape;1747;p4"/>
                <p:cNvGrpSpPr/>
                <p:nvPr/>
              </p:nvGrpSpPr>
              <p:grpSpPr>
                <a:xfrm>
                  <a:off x="3701426" y="3777141"/>
                  <a:ext cx="308817" cy="237915"/>
                  <a:chOff x="3701426" y="3777141"/>
                  <a:chExt cx="308817" cy="237915"/>
                </a:xfrm>
              </p:grpSpPr>
              <p:sp>
                <p:nvSpPr>
                  <p:cNvPr id="1748" name="Google Shape;1748;p4"/>
                  <p:cNvSpPr/>
                  <p:nvPr/>
                </p:nvSpPr>
                <p:spPr>
                  <a:xfrm>
                    <a:off x="3701426" y="3777141"/>
                    <a:ext cx="308817" cy="237915"/>
                  </a:xfrm>
                  <a:custGeom>
                    <a:avLst/>
                    <a:gdLst/>
                    <a:ahLst/>
                    <a:cxnLst/>
                    <a:rect l="l" t="t" r="r" b="b"/>
                    <a:pathLst>
                      <a:path w="308817" h="237915" extrusionOk="0">
                        <a:moveTo>
                          <a:pt x="116952" y="49859"/>
                        </a:moveTo>
                        <a:cubicBezTo>
                          <a:pt x="116952" y="49859"/>
                          <a:pt x="75052" y="35559"/>
                          <a:pt x="45335" y="48971"/>
                        </a:cubicBezTo>
                        <a:cubicBezTo>
                          <a:pt x="-1465" y="70102"/>
                          <a:pt x="5" y="97102"/>
                          <a:pt x="5" y="97102"/>
                        </a:cubicBezTo>
                        <a:cubicBezTo>
                          <a:pt x="5" y="97102"/>
                          <a:pt x="33503" y="82035"/>
                          <a:pt x="43985" y="107500"/>
                        </a:cubicBezTo>
                        <a:cubicBezTo>
                          <a:pt x="49430" y="120709"/>
                          <a:pt x="40251" y="142043"/>
                          <a:pt x="40251" y="142043"/>
                        </a:cubicBezTo>
                        <a:cubicBezTo>
                          <a:pt x="40251" y="142043"/>
                          <a:pt x="53700" y="154401"/>
                          <a:pt x="56575" y="169542"/>
                        </a:cubicBezTo>
                        <a:cubicBezTo>
                          <a:pt x="59449" y="184673"/>
                          <a:pt x="51759" y="202596"/>
                          <a:pt x="51759" y="202596"/>
                        </a:cubicBezTo>
                        <a:cubicBezTo>
                          <a:pt x="51759" y="202596"/>
                          <a:pt x="70477" y="199777"/>
                          <a:pt x="86634" y="190385"/>
                        </a:cubicBezTo>
                        <a:cubicBezTo>
                          <a:pt x="102782" y="181004"/>
                          <a:pt x="116379" y="165049"/>
                          <a:pt x="116379" y="165049"/>
                        </a:cubicBezTo>
                        <a:cubicBezTo>
                          <a:pt x="116379" y="165049"/>
                          <a:pt x="118024" y="175809"/>
                          <a:pt x="120909" y="185570"/>
                        </a:cubicBezTo>
                        <a:cubicBezTo>
                          <a:pt x="123793" y="195331"/>
                          <a:pt x="127915" y="204093"/>
                          <a:pt x="127915" y="204093"/>
                        </a:cubicBezTo>
                        <a:cubicBezTo>
                          <a:pt x="127915" y="204093"/>
                          <a:pt x="136678" y="200276"/>
                          <a:pt x="143065" y="194933"/>
                        </a:cubicBezTo>
                        <a:cubicBezTo>
                          <a:pt x="149443" y="189591"/>
                          <a:pt x="153445" y="182714"/>
                          <a:pt x="153445" y="182714"/>
                        </a:cubicBezTo>
                        <a:cubicBezTo>
                          <a:pt x="153445" y="182714"/>
                          <a:pt x="169741" y="201376"/>
                          <a:pt x="185575" y="215176"/>
                        </a:cubicBezTo>
                        <a:cubicBezTo>
                          <a:pt x="201418" y="228967"/>
                          <a:pt x="216790" y="237915"/>
                          <a:pt x="216790" y="237915"/>
                        </a:cubicBezTo>
                        <a:cubicBezTo>
                          <a:pt x="216790" y="237915"/>
                          <a:pt x="224490" y="216433"/>
                          <a:pt x="226976" y="197337"/>
                        </a:cubicBezTo>
                        <a:cubicBezTo>
                          <a:pt x="229463" y="178249"/>
                          <a:pt x="226727" y="161546"/>
                          <a:pt x="226727" y="161546"/>
                        </a:cubicBezTo>
                        <a:cubicBezTo>
                          <a:pt x="226727" y="161546"/>
                          <a:pt x="234380" y="164430"/>
                          <a:pt x="241608" y="165170"/>
                        </a:cubicBezTo>
                        <a:cubicBezTo>
                          <a:pt x="248837" y="165919"/>
                          <a:pt x="255649" y="164523"/>
                          <a:pt x="255649" y="164523"/>
                        </a:cubicBezTo>
                        <a:cubicBezTo>
                          <a:pt x="255649" y="164523"/>
                          <a:pt x="252220" y="149983"/>
                          <a:pt x="243993" y="137957"/>
                        </a:cubicBezTo>
                        <a:cubicBezTo>
                          <a:pt x="235767" y="125932"/>
                          <a:pt x="222743" y="116429"/>
                          <a:pt x="222743" y="116429"/>
                        </a:cubicBezTo>
                        <a:cubicBezTo>
                          <a:pt x="222743" y="116429"/>
                          <a:pt x="249659" y="120700"/>
                          <a:pt x="271178" y="118352"/>
                        </a:cubicBezTo>
                        <a:cubicBezTo>
                          <a:pt x="292696" y="115995"/>
                          <a:pt x="308817" y="107020"/>
                          <a:pt x="308817" y="107020"/>
                        </a:cubicBezTo>
                        <a:cubicBezTo>
                          <a:pt x="308817" y="107020"/>
                          <a:pt x="284951" y="96981"/>
                          <a:pt x="272537" y="84115"/>
                        </a:cubicBezTo>
                        <a:cubicBezTo>
                          <a:pt x="260123" y="71239"/>
                          <a:pt x="259171" y="55543"/>
                          <a:pt x="259171" y="55543"/>
                        </a:cubicBezTo>
                        <a:cubicBezTo>
                          <a:pt x="259171" y="55543"/>
                          <a:pt x="227041" y="62291"/>
                          <a:pt x="216984" y="25586"/>
                        </a:cubicBezTo>
                        <a:cubicBezTo>
                          <a:pt x="212991" y="11046"/>
                          <a:pt x="224305" y="2939"/>
                          <a:pt x="224305" y="2939"/>
                        </a:cubicBezTo>
                        <a:cubicBezTo>
                          <a:pt x="224305" y="2939"/>
                          <a:pt x="197323" y="-5333"/>
                          <a:pt x="169963" y="5879"/>
                        </a:cubicBezTo>
                        <a:cubicBezTo>
                          <a:pt x="142612" y="17091"/>
                          <a:pt x="116952" y="49859"/>
                          <a:pt x="116952"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9" name="Google Shape;1749;p4"/>
                  <p:cNvSpPr/>
                  <p:nvPr/>
                </p:nvSpPr>
                <p:spPr>
                  <a:xfrm>
                    <a:off x="3740133" y="3791043"/>
                    <a:ext cx="211636" cy="198880"/>
                  </a:xfrm>
                  <a:custGeom>
                    <a:avLst/>
                    <a:gdLst/>
                    <a:ahLst/>
                    <a:cxnLst/>
                    <a:rect l="l" t="t" r="r" b="b"/>
                    <a:pathLst>
                      <a:path w="211636" h="198880" extrusionOk="0">
                        <a:moveTo>
                          <a:pt x="168664" y="198880"/>
                        </a:moveTo>
                        <a:cubicBezTo>
                          <a:pt x="168664" y="198880"/>
                          <a:pt x="151092" y="143873"/>
                          <a:pt x="136719" y="119498"/>
                        </a:cubicBezTo>
                        <a:cubicBezTo>
                          <a:pt x="128695" y="105892"/>
                          <a:pt x="122225" y="97554"/>
                          <a:pt x="122225" y="97554"/>
                        </a:cubicBezTo>
                        <a:cubicBezTo>
                          <a:pt x="122225" y="97554"/>
                          <a:pt x="129333" y="99616"/>
                          <a:pt x="145269" y="108083"/>
                        </a:cubicBezTo>
                        <a:cubicBezTo>
                          <a:pt x="161204" y="116559"/>
                          <a:pt x="185976" y="131431"/>
                          <a:pt x="185976" y="131431"/>
                        </a:cubicBezTo>
                        <a:cubicBezTo>
                          <a:pt x="185976" y="131431"/>
                          <a:pt x="166140" y="113675"/>
                          <a:pt x="149354" y="103359"/>
                        </a:cubicBezTo>
                        <a:cubicBezTo>
                          <a:pt x="132559" y="93053"/>
                          <a:pt x="118805" y="90187"/>
                          <a:pt x="118805" y="90187"/>
                        </a:cubicBezTo>
                        <a:cubicBezTo>
                          <a:pt x="118805" y="90187"/>
                          <a:pt x="112778" y="77543"/>
                          <a:pt x="104949" y="66608"/>
                        </a:cubicBezTo>
                        <a:cubicBezTo>
                          <a:pt x="97120" y="55664"/>
                          <a:pt x="87479" y="46448"/>
                          <a:pt x="87479" y="46448"/>
                        </a:cubicBezTo>
                        <a:lnTo>
                          <a:pt x="125118" y="51791"/>
                        </a:lnTo>
                        <a:cubicBezTo>
                          <a:pt x="125118" y="51791"/>
                          <a:pt x="126736" y="60156"/>
                          <a:pt x="136904" y="70314"/>
                        </a:cubicBezTo>
                        <a:cubicBezTo>
                          <a:pt x="147080" y="80463"/>
                          <a:pt x="165807" y="92415"/>
                          <a:pt x="165807" y="92415"/>
                        </a:cubicBezTo>
                        <a:cubicBezTo>
                          <a:pt x="165807" y="92415"/>
                          <a:pt x="151286" y="78495"/>
                          <a:pt x="143069" y="69187"/>
                        </a:cubicBezTo>
                        <a:cubicBezTo>
                          <a:pt x="134851" y="59888"/>
                          <a:pt x="132947" y="55183"/>
                          <a:pt x="132947" y="55183"/>
                        </a:cubicBezTo>
                        <a:lnTo>
                          <a:pt x="167277" y="65157"/>
                        </a:lnTo>
                        <a:lnTo>
                          <a:pt x="211636" y="80288"/>
                        </a:lnTo>
                        <a:lnTo>
                          <a:pt x="170411" y="60581"/>
                        </a:lnTo>
                        <a:cubicBezTo>
                          <a:pt x="170411" y="60581"/>
                          <a:pt x="172851" y="56422"/>
                          <a:pt x="182002" y="54212"/>
                        </a:cubicBezTo>
                        <a:cubicBezTo>
                          <a:pt x="191162" y="51994"/>
                          <a:pt x="207033" y="51735"/>
                          <a:pt x="207033" y="51735"/>
                        </a:cubicBezTo>
                        <a:cubicBezTo>
                          <a:pt x="207033" y="51735"/>
                          <a:pt x="190182" y="49138"/>
                          <a:pt x="179063" y="50681"/>
                        </a:cubicBezTo>
                        <a:cubicBezTo>
                          <a:pt x="167943" y="52234"/>
                          <a:pt x="162563" y="57919"/>
                          <a:pt x="162563" y="57919"/>
                        </a:cubicBezTo>
                        <a:lnTo>
                          <a:pt x="135055" y="50256"/>
                        </a:lnTo>
                        <a:lnTo>
                          <a:pt x="119526" y="45228"/>
                        </a:lnTo>
                        <a:cubicBezTo>
                          <a:pt x="119526" y="45228"/>
                          <a:pt x="123066" y="38924"/>
                          <a:pt x="133964" y="32453"/>
                        </a:cubicBezTo>
                        <a:cubicBezTo>
                          <a:pt x="144862" y="25983"/>
                          <a:pt x="163118" y="19346"/>
                          <a:pt x="163118" y="19346"/>
                        </a:cubicBezTo>
                        <a:cubicBezTo>
                          <a:pt x="163118" y="19346"/>
                          <a:pt x="144067" y="21343"/>
                          <a:pt x="130997" y="27222"/>
                        </a:cubicBezTo>
                        <a:cubicBezTo>
                          <a:pt x="117918" y="33110"/>
                          <a:pt x="110810" y="42880"/>
                          <a:pt x="110810" y="42880"/>
                        </a:cubicBezTo>
                        <a:lnTo>
                          <a:pt x="82922" y="39885"/>
                        </a:lnTo>
                        <a:cubicBezTo>
                          <a:pt x="82922" y="39885"/>
                          <a:pt x="78199" y="33701"/>
                          <a:pt x="68022" y="23737"/>
                        </a:cubicBezTo>
                        <a:cubicBezTo>
                          <a:pt x="57845" y="13763"/>
                          <a:pt x="42215" y="0"/>
                          <a:pt x="42215" y="0"/>
                        </a:cubicBezTo>
                        <a:lnTo>
                          <a:pt x="29514" y="8698"/>
                        </a:lnTo>
                        <a:cubicBezTo>
                          <a:pt x="29514" y="8698"/>
                          <a:pt x="46771" y="18468"/>
                          <a:pt x="58622" y="27804"/>
                        </a:cubicBezTo>
                        <a:cubicBezTo>
                          <a:pt x="70471" y="37140"/>
                          <a:pt x="76914" y="46032"/>
                          <a:pt x="76914" y="46032"/>
                        </a:cubicBezTo>
                        <a:lnTo>
                          <a:pt x="67375" y="63835"/>
                        </a:lnTo>
                        <a:cubicBezTo>
                          <a:pt x="67375" y="63835"/>
                          <a:pt x="53473" y="57512"/>
                          <a:pt x="37029" y="57725"/>
                        </a:cubicBezTo>
                        <a:cubicBezTo>
                          <a:pt x="20594" y="57937"/>
                          <a:pt x="0" y="62310"/>
                          <a:pt x="0" y="62310"/>
                        </a:cubicBezTo>
                        <a:cubicBezTo>
                          <a:pt x="0" y="62310"/>
                          <a:pt x="20825" y="60211"/>
                          <a:pt x="36742" y="62143"/>
                        </a:cubicBezTo>
                        <a:cubicBezTo>
                          <a:pt x="52669" y="64075"/>
                          <a:pt x="64944" y="69381"/>
                          <a:pt x="64944" y="69381"/>
                        </a:cubicBezTo>
                        <a:lnTo>
                          <a:pt x="51227" y="97906"/>
                        </a:lnTo>
                        <a:cubicBezTo>
                          <a:pt x="51227" y="97906"/>
                          <a:pt x="43379" y="96880"/>
                          <a:pt x="34579" y="103110"/>
                        </a:cubicBezTo>
                        <a:cubicBezTo>
                          <a:pt x="25770" y="109331"/>
                          <a:pt x="16000" y="122807"/>
                          <a:pt x="16000" y="122807"/>
                        </a:cubicBezTo>
                        <a:cubicBezTo>
                          <a:pt x="16000" y="122807"/>
                          <a:pt x="28775" y="111706"/>
                          <a:pt x="36992" y="106687"/>
                        </a:cubicBezTo>
                        <a:cubicBezTo>
                          <a:pt x="45200" y="101668"/>
                          <a:pt x="48870" y="102749"/>
                          <a:pt x="48870" y="102749"/>
                        </a:cubicBezTo>
                        <a:lnTo>
                          <a:pt x="37907" y="161214"/>
                        </a:lnTo>
                        <a:cubicBezTo>
                          <a:pt x="37907" y="161214"/>
                          <a:pt x="49665" y="122003"/>
                          <a:pt x="57050" y="102564"/>
                        </a:cubicBezTo>
                        <a:cubicBezTo>
                          <a:pt x="62624" y="87895"/>
                          <a:pt x="65683" y="82904"/>
                          <a:pt x="65683" y="82904"/>
                        </a:cubicBezTo>
                        <a:cubicBezTo>
                          <a:pt x="65683" y="82904"/>
                          <a:pt x="70351" y="87877"/>
                          <a:pt x="74751" y="96630"/>
                        </a:cubicBezTo>
                        <a:cubicBezTo>
                          <a:pt x="79151" y="105384"/>
                          <a:pt x="82321" y="116845"/>
                          <a:pt x="82321" y="116845"/>
                        </a:cubicBezTo>
                        <a:cubicBezTo>
                          <a:pt x="82321" y="116845"/>
                          <a:pt x="82090" y="104016"/>
                          <a:pt x="79031" y="94199"/>
                        </a:cubicBezTo>
                        <a:cubicBezTo>
                          <a:pt x="75971" y="84373"/>
                          <a:pt x="70083" y="77561"/>
                          <a:pt x="70083" y="77561"/>
                        </a:cubicBezTo>
                        <a:lnTo>
                          <a:pt x="82432" y="52595"/>
                        </a:lnTo>
                        <a:cubicBezTo>
                          <a:pt x="82432" y="52595"/>
                          <a:pt x="91435" y="63410"/>
                          <a:pt x="98534" y="72653"/>
                        </a:cubicBezTo>
                        <a:cubicBezTo>
                          <a:pt x="105633" y="81905"/>
                          <a:pt x="110985" y="92822"/>
                          <a:pt x="110985" y="92822"/>
                        </a:cubicBezTo>
                        <a:cubicBezTo>
                          <a:pt x="110985" y="92822"/>
                          <a:pt x="105088" y="104931"/>
                          <a:pt x="102712" y="120136"/>
                        </a:cubicBezTo>
                        <a:cubicBezTo>
                          <a:pt x="100346" y="135351"/>
                          <a:pt x="101511" y="153671"/>
                          <a:pt x="101511" y="153671"/>
                        </a:cubicBezTo>
                        <a:cubicBezTo>
                          <a:pt x="101511" y="153671"/>
                          <a:pt x="103711" y="136608"/>
                          <a:pt x="107112" y="123306"/>
                        </a:cubicBezTo>
                        <a:cubicBezTo>
                          <a:pt x="110505" y="110005"/>
                          <a:pt x="115098" y="100457"/>
                          <a:pt x="115098" y="100457"/>
                        </a:cubicBezTo>
                        <a:cubicBezTo>
                          <a:pt x="115098" y="100457"/>
                          <a:pt x="121079" y="105421"/>
                          <a:pt x="131607" y="124222"/>
                        </a:cubicBezTo>
                        <a:cubicBezTo>
                          <a:pt x="145315" y="148716"/>
                          <a:pt x="168664" y="198880"/>
                          <a:pt x="168664"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50" name="Google Shape;1750;p4"/>
                <p:cNvGrpSpPr/>
                <p:nvPr/>
              </p:nvGrpSpPr>
              <p:grpSpPr>
                <a:xfrm>
                  <a:off x="3409323" y="3814148"/>
                  <a:ext cx="233442" cy="306559"/>
                  <a:chOff x="3409323" y="3814148"/>
                  <a:chExt cx="233442" cy="306559"/>
                </a:xfrm>
              </p:grpSpPr>
              <p:sp>
                <p:nvSpPr>
                  <p:cNvPr id="1751" name="Google Shape;1751;p4"/>
                  <p:cNvSpPr/>
                  <p:nvPr/>
                </p:nvSpPr>
                <p:spPr>
                  <a:xfrm>
                    <a:off x="3409323" y="3814148"/>
                    <a:ext cx="233442" cy="306559"/>
                  </a:xfrm>
                  <a:custGeom>
                    <a:avLst/>
                    <a:gdLst/>
                    <a:ahLst/>
                    <a:cxnLst/>
                    <a:rect l="l" t="t" r="r" b="b"/>
                    <a:pathLst>
                      <a:path w="233442" h="306559" extrusionOk="0">
                        <a:moveTo>
                          <a:pt x="169218" y="107938"/>
                        </a:moveTo>
                        <a:cubicBezTo>
                          <a:pt x="169218" y="107938"/>
                          <a:pt x="176484" y="64263"/>
                          <a:pt x="158394" y="37134"/>
                        </a:cubicBezTo>
                        <a:cubicBezTo>
                          <a:pt x="129906" y="-5589"/>
                          <a:pt x="103517" y="272"/>
                          <a:pt x="103517" y="272"/>
                        </a:cubicBezTo>
                        <a:cubicBezTo>
                          <a:pt x="103517" y="272"/>
                          <a:pt x="123843" y="30858"/>
                          <a:pt x="100438" y="45361"/>
                        </a:cubicBezTo>
                        <a:cubicBezTo>
                          <a:pt x="88283" y="52894"/>
                          <a:pt x="65739" y="47320"/>
                          <a:pt x="65739" y="47320"/>
                        </a:cubicBezTo>
                        <a:cubicBezTo>
                          <a:pt x="65739" y="47320"/>
                          <a:pt x="55747" y="62609"/>
                          <a:pt x="41281" y="67915"/>
                        </a:cubicBezTo>
                        <a:cubicBezTo>
                          <a:pt x="26815" y="73230"/>
                          <a:pt x="7885" y="68571"/>
                          <a:pt x="7885" y="68571"/>
                        </a:cubicBezTo>
                        <a:cubicBezTo>
                          <a:pt x="7885" y="68571"/>
                          <a:pt x="13727" y="86568"/>
                          <a:pt x="25623" y="100978"/>
                        </a:cubicBezTo>
                        <a:cubicBezTo>
                          <a:pt x="37519" y="115379"/>
                          <a:pt x="55479" y="126185"/>
                          <a:pt x="55479" y="126185"/>
                        </a:cubicBezTo>
                        <a:cubicBezTo>
                          <a:pt x="55479" y="126185"/>
                          <a:pt x="45135" y="129568"/>
                          <a:pt x="35975" y="134005"/>
                        </a:cubicBezTo>
                        <a:cubicBezTo>
                          <a:pt x="26815" y="138441"/>
                          <a:pt x="18847" y="143941"/>
                          <a:pt x="18847" y="143941"/>
                        </a:cubicBezTo>
                        <a:cubicBezTo>
                          <a:pt x="18847" y="143941"/>
                          <a:pt x="24042" y="151965"/>
                          <a:pt x="30355" y="157390"/>
                        </a:cubicBezTo>
                        <a:cubicBezTo>
                          <a:pt x="36678" y="162816"/>
                          <a:pt x="44109" y="165636"/>
                          <a:pt x="44109" y="165636"/>
                        </a:cubicBezTo>
                        <a:cubicBezTo>
                          <a:pt x="44109" y="165636"/>
                          <a:pt x="28368" y="184769"/>
                          <a:pt x="17331" y="202646"/>
                        </a:cubicBezTo>
                        <a:cubicBezTo>
                          <a:pt x="6304" y="220523"/>
                          <a:pt x="0" y="237151"/>
                          <a:pt x="0" y="237151"/>
                        </a:cubicBezTo>
                        <a:cubicBezTo>
                          <a:pt x="0" y="237151"/>
                          <a:pt x="22452" y="241237"/>
                          <a:pt x="41688" y="240571"/>
                        </a:cubicBezTo>
                        <a:cubicBezTo>
                          <a:pt x="60932" y="239906"/>
                          <a:pt x="76960" y="234480"/>
                          <a:pt x="76960" y="234480"/>
                        </a:cubicBezTo>
                        <a:cubicBezTo>
                          <a:pt x="76960" y="234480"/>
                          <a:pt x="75370" y="242494"/>
                          <a:pt x="75814" y="249750"/>
                        </a:cubicBezTo>
                        <a:cubicBezTo>
                          <a:pt x="76258" y="257006"/>
                          <a:pt x="78744" y="263495"/>
                          <a:pt x="78744" y="263495"/>
                        </a:cubicBezTo>
                        <a:cubicBezTo>
                          <a:pt x="78744" y="263495"/>
                          <a:pt x="92535" y="257736"/>
                          <a:pt x="103054" y="247661"/>
                        </a:cubicBezTo>
                        <a:cubicBezTo>
                          <a:pt x="113573" y="237577"/>
                          <a:pt x="120820" y="223176"/>
                          <a:pt x="120820" y="223176"/>
                        </a:cubicBezTo>
                        <a:cubicBezTo>
                          <a:pt x="120820" y="223176"/>
                          <a:pt x="121005" y="250434"/>
                          <a:pt x="126838" y="271278"/>
                        </a:cubicBezTo>
                        <a:cubicBezTo>
                          <a:pt x="132670" y="292122"/>
                          <a:pt x="144160" y="306560"/>
                          <a:pt x="144160" y="306560"/>
                        </a:cubicBezTo>
                        <a:cubicBezTo>
                          <a:pt x="144160" y="306560"/>
                          <a:pt x="150168" y="281372"/>
                          <a:pt x="160835" y="267026"/>
                        </a:cubicBezTo>
                        <a:cubicBezTo>
                          <a:pt x="171511" y="252680"/>
                          <a:pt x="186845" y="249177"/>
                          <a:pt x="186845" y="249177"/>
                        </a:cubicBezTo>
                        <a:cubicBezTo>
                          <a:pt x="186845" y="249177"/>
                          <a:pt x="174940" y="218582"/>
                          <a:pt x="209501" y="202655"/>
                        </a:cubicBezTo>
                        <a:cubicBezTo>
                          <a:pt x="223200" y="196342"/>
                          <a:pt x="233044" y="206186"/>
                          <a:pt x="233044" y="206186"/>
                        </a:cubicBezTo>
                        <a:cubicBezTo>
                          <a:pt x="233044" y="206186"/>
                          <a:pt x="236797" y="178206"/>
                          <a:pt x="221268" y="153055"/>
                        </a:cubicBezTo>
                        <a:cubicBezTo>
                          <a:pt x="205739" y="127904"/>
                          <a:pt x="169218" y="107938"/>
                          <a:pt x="169218"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2" name="Google Shape;1752;p4"/>
                  <p:cNvSpPr/>
                  <p:nvPr/>
                </p:nvSpPr>
                <p:spPr>
                  <a:xfrm>
                    <a:off x="3432579" y="3849193"/>
                    <a:ext cx="176215" cy="211728"/>
                  </a:xfrm>
                  <a:custGeom>
                    <a:avLst/>
                    <a:gdLst/>
                    <a:ahLst/>
                    <a:cxnLst/>
                    <a:rect l="l" t="t" r="r" b="b"/>
                    <a:pathLst>
                      <a:path w="176215" h="211728" extrusionOk="0">
                        <a:moveTo>
                          <a:pt x="0" y="188712"/>
                        </a:moveTo>
                        <a:cubicBezTo>
                          <a:pt x="0" y="188712"/>
                          <a:pt x="51393" y="162387"/>
                          <a:pt x="73097" y="144224"/>
                        </a:cubicBezTo>
                        <a:cubicBezTo>
                          <a:pt x="85206" y="134093"/>
                          <a:pt x="92378" y="126338"/>
                          <a:pt x="92378" y="126338"/>
                        </a:cubicBezTo>
                        <a:cubicBezTo>
                          <a:pt x="92378" y="126338"/>
                          <a:pt x="91500" y="133696"/>
                          <a:pt x="85751" y="150796"/>
                        </a:cubicBezTo>
                        <a:cubicBezTo>
                          <a:pt x="80001" y="167906"/>
                          <a:pt x="69372" y="194767"/>
                          <a:pt x="69372" y="194767"/>
                        </a:cubicBezTo>
                        <a:cubicBezTo>
                          <a:pt x="69372" y="194767"/>
                          <a:pt x="83653" y="172296"/>
                          <a:pt x="91075" y="154050"/>
                        </a:cubicBezTo>
                        <a:cubicBezTo>
                          <a:pt x="98507" y="135803"/>
                          <a:pt x="99080" y="121763"/>
                          <a:pt x="99080" y="121763"/>
                        </a:cubicBezTo>
                        <a:cubicBezTo>
                          <a:pt x="99080" y="121763"/>
                          <a:pt x="110579" y="113749"/>
                          <a:pt x="120090" y="104237"/>
                        </a:cubicBezTo>
                        <a:cubicBezTo>
                          <a:pt x="129601" y="94726"/>
                          <a:pt x="137116" y="83717"/>
                          <a:pt x="137116" y="83717"/>
                        </a:cubicBezTo>
                        <a:lnTo>
                          <a:pt x="138004" y="121717"/>
                        </a:lnTo>
                        <a:cubicBezTo>
                          <a:pt x="138004" y="121717"/>
                          <a:pt x="130008" y="124684"/>
                          <a:pt x="121652" y="136377"/>
                        </a:cubicBezTo>
                        <a:cubicBezTo>
                          <a:pt x="113296" y="148069"/>
                          <a:pt x="104570" y="168497"/>
                          <a:pt x="104570" y="168497"/>
                        </a:cubicBezTo>
                        <a:cubicBezTo>
                          <a:pt x="104570" y="168497"/>
                          <a:pt x="115921" y="151896"/>
                          <a:pt x="123760" y="142274"/>
                        </a:cubicBezTo>
                        <a:cubicBezTo>
                          <a:pt x="131607" y="132651"/>
                          <a:pt x="135933" y="129999"/>
                          <a:pt x="135933" y="129999"/>
                        </a:cubicBezTo>
                        <a:lnTo>
                          <a:pt x="131700" y="165502"/>
                        </a:lnTo>
                        <a:lnTo>
                          <a:pt x="124018" y="211728"/>
                        </a:lnTo>
                        <a:lnTo>
                          <a:pt x="136719" y="167841"/>
                        </a:lnTo>
                        <a:cubicBezTo>
                          <a:pt x="136719" y="167841"/>
                          <a:pt x="141230" y="169569"/>
                          <a:pt x="144908" y="178240"/>
                        </a:cubicBezTo>
                        <a:cubicBezTo>
                          <a:pt x="148587" y="186910"/>
                          <a:pt x="151434" y="202522"/>
                          <a:pt x="151434" y="202522"/>
                        </a:cubicBezTo>
                        <a:cubicBezTo>
                          <a:pt x="151434" y="202522"/>
                          <a:pt x="151240" y="185477"/>
                          <a:pt x="147903" y="174764"/>
                        </a:cubicBezTo>
                        <a:cubicBezTo>
                          <a:pt x="144557" y="164042"/>
                          <a:pt x="138068" y="159660"/>
                          <a:pt x="138068" y="159660"/>
                        </a:cubicBezTo>
                        <a:lnTo>
                          <a:pt x="141137" y="131274"/>
                        </a:lnTo>
                        <a:lnTo>
                          <a:pt x="143559" y="115126"/>
                        </a:lnTo>
                        <a:cubicBezTo>
                          <a:pt x="143559" y="115126"/>
                          <a:pt x="150353" y="117594"/>
                          <a:pt x="158524" y="127290"/>
                        </a:cubicBezTo>
                        <a:cubicBezTo>
                          <a:pt x="166686" y="136986"/>
                          <a:pt x="176216" y="153911"/>
                          <a:pt x="176216" y="153911"/>
                        </a:cubicBezTo>
                        <a:cubicBezTo>
                          <a:pt x="176216" y="153911"/>
                          <a:pt x="171132" y="135443"/>
                          <a:pt x="163192" y="123501"/>
                        </a:cubicBezTo>
                        <a:cubicBezTo>
                          <a:pt x="155252" y="111558"/>
                          <a:pt x="144456" y="106141"/>
                          <a:pt x="144456" y="106141"/>
                        </a:cubicBezTo>
                        <a:lnTo>
                          <a:pt x="142847" y="78143"/>
                        </a:lnTo>
                        <a:cubicBezTo>
                          <a:pt x="142847" y="78143"/>
                          <a:pt x="148180" y="72477"/>
                          <a:pt x="156352" y="60803"/>
                        </a:cubicBezTo>
                        <a:cubicBezTo>
                          <a:pt x="164532" y="49138"/>
                          <a:pt x="175550" y="31464"/>
                          <a:pt x="175550" y="31464"/>
                        </a:cubicBezTo>
                        <a:lnTo>
                          <a:pt x="164893" y="20363"/>
                        </a:lnTo>
                        <a:cubicBezTo>
                          <a:pt x="164893" y="20363"/>
                          <a:pt x="158071" y="38988"/>
                          <a:pt x="150797" y="52197"/>
                        </a:cubicBezTo>
                        <a:cubicBezTo>
                          <a:pt x="143531" y="65415"/>
                          <a:pt x="135813" y="73217"/>
                          <a:pt x="135813" y="73217"/>
                        </a:cubicBezTo>
                        <a:lnTo>
                          <a:pt x="116679" y="66719"/>
                        </a:lnTo>
                        <a:cubicBezTo>
                          <a:pt x="116679" y="66719"/>
                          <a:pt x="120654" y="51966"/>
                          <a:pt x="117761" y="35781"/>
                        </a:cubicBezTo>
                        <a:cubicBezTo>
                          <a:pt x="114858" y="19596"/>
                          <a:pt x="107186" y="0"/>
                          <a:pt x="107186" y="0"/>
                        </a:cubicBezTo>
                        <a:cubicBezTo>
                          <a:pt x="107186" y="0"/>
                          <a:pt x="112658" y="20206"/>
                          <a:pt x="113351" y="36225"/>
                        </a:cubicBezTo>
                        <a:cubicBezTo>
                          <a:pt x="114045" y="52253"/>
                          <a:pt x="110819" y="65230"/>
                          <a:pt x="110819" y="65230"/>
                        </a:cubicBezTo>
                        <a:lnTo>
                          <a:pt x="80436" y="56357"/>
                        </a:lnTo>
                        <a:cubicBezTo>
                          <a:pt x="80436" y="56357"/>
                          <a:pt x="80159" y="48444"/>
                          <a:pt x="72579" y="40772"/>
                        </a:cubicBezTo>
                        <a:cubicBezTo>
                          <a:pt x="64999" y="33100"/>
                          <a:pt x="50108" y="25669"/>
                          <a:pt x="50108" y="25669"/>
                        </a:cubicBezTo>
                        <a:cubicBezTo>
                          <a:pt x="50108" y="25669"/>
                          <a:pt x="63151" y="36456"/>
                          <a:pt x="69445" y="43740"/>
                        </a:cubicBezTo>
                        <a:cubicBezTo>
                          <a:pt x="75731" y="51023"/>
                          <a:pt x="75269" y="54822"/>
                          <a:pt x="75269" y="54822"/>
                        </a:cubicBezTo>
                        <a:lnTo>
                          <a:pt x="15806" y="53547"/>
                        </a:lnTo>
                        <a:cubicBezTo>
                          <a:pt x="15806" y="53547"/>
                          <a:pt x="56403" y="58741"/>
                          <a:pt x="76785" y="62855"/>
                        </a:cubicBezTo>
                        <a:cubicBezTo>
                          <a:pt x="92166" y="65961"/>
                          <a:pt x="97592" y="68170"/>
                          <a:pt x="97592" y="68170"/>
                        </a:cubicBezTo>
                        <a:cubicBezTo>
                          <a:pt x="97592" y="68170"/>
                          <a:pt x="93451" y="73586"/>
                          <a:pt x="85538" y="79354"/>
                        </a:cubicBezTo>
                        <a:cubicBezTo>
                          <a:pt x="77617" y="85122"/>
                          <a:pt x="66820" y="90123"/>
                          <a:pt x="66820" y="90123"/>
                        </a:cubicBezTo>
                        <a:cubicBezTo>
                          <a:pt x="66820" y="90123"/>
                          <a:pt x="79447" y="87803"/>
                          <a:pt x="88635" y="83181"/>
                        </a:cubicBezTo>
                        <a:cubicBezTo>
                          <a:pt x="97823" y="78550"/>
                          <a:pt x="103581" y="71627"/>
                          <a:pt x="103581" y="71627"/>
                        </a:cubicBezTo>
                        <a:lnTo>
                          <a:pt x="130230" y="79742"/>
                        </a:lnTo>
                        <a:cubicBezTo>
                          <a:pt x="130230" y="79742"/>
                          <a:pt x="121042" y="90391"/>
                          <a:pt x="113074" y="98904"/>
                        </a:cubicBezTo>
                        <a:cubicBezTo>
                          <a:pt x="105106" y="107417"/>
                          <a:pt x="95207" y="114479"/>
                          <a:pt x="95207" y="114479"/>
                        </a:cubicBezTo>
                        <a:cubicBezTo>
                          <a:pt x="95207" y="114479"/>
                          <a:pt x="82303" y="110634"/>
                          <a:pt x="66904" y="110782"/>
                        </a:cubicBezTo>
                        <a:cubicBezTo>
                          <a:pt x="51513" y="110929"/>
                          <a:pt x="33637" y="115070"/>
                          <a:pt x="33637" y="115070"/>
                        </a:cubicBezTo>
                        <a:cubicBezTo>
                          <a:pt x="33637" y="115070"/>
                          <a:pt x="50820" y="114451"/>
                          <a:pt x="64500" y="115634"/>
                        </a:cubicBezTo>
                        <a:cubicBezTo>
                          <a:pt x="78180" y="116808"/>
                          <a:pt x="88348" y="119775"/>
                          <a:pt x="88348" y="119775"/>
                        </a:cubicBezTo>
                        <a:cubicBezTo>
                          <a:pt x="88348" y="119775"/>
                          <a:pt x="84429" y="126495"/>
                          <a:pt x="67597" y="139954"/>
                        </a:cubicBezTo>
                        <a:cubicBezTo>
                          <a:pt x="45681" y="157479"/>
                          <a:pt x="0" y="188712"/>
                          <a:pt x="0" y="18871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53" name="Google Shape;1753;p4"/>
                <p:cNvGrpSpPr/>
                <p:nvPr/>
              </p:nvGrpSpPr>
              <p:grpSpPr>
                <a:xfrm>
                  <a:off x="3583468" y="4281570"/>
                  <a:ext cx="229308" cy="233533"/>
                  <a:chOff x="3583468" y="4281570"/>
                  <a:chExt cx="229308" cy="233533"/>
                </a:xfrm>
              </p:grpSpPr>
              <p:sp>
                <p:nvSpPr>
                  <p:cNvPr id="1754" name="Google Shape;1754;p4"/>
                  <p:cNvSpPr/>
                  <p:nvPr/>
                </p:nvSpPr>
                <p:spPr>
                  <a:xfrm>
                    <a:off x="3589208" y="4281570"/>
                    <a:ext cx="223568" cy="233533"/>
                  </a:xfrm>
                  <a:custGeom>
                    <a:avLst/>
                    <a:gdLst/>
                    <a:ahLst/>
                    <a:cxnLst/>
                    <a:rect l="l" t="t" r="r" b="b"/>
                    <a:pathLst>
                      <a:path w="223568" h="233533" extrusionOk="0">
                        <a:moveTo>
                          <a:pt x="38184" y="111059"/>
                        </a:moveTo>
                        <a:cubicBezTo>
                          <a:pt x="38184" y="111059"/>
                          <a:pt x="7006" y="134417"/>
                          <a:pt x="1894" y="162582"/>
                        </a:cubicBezTo>
                        <a:cubicBezTo>
                          <a:pt x="-6157" y="206931"/>
                          <a:pt x="14059" y="219151"/>
                          <a:pt x="14059" y="219151"/>
                        </a:cubicBezTo>
                        <a:cubicBezTo>
                          <a:pt x="14059" y="219151"/>
                          <a:pt x="19854" y="187437"/>
                          <a:pt x="43453" y="192364"/>
                        </a:cubicBezTo>
                        <a:cubicBezTo>
                          <a:pt x="55700" y="194924"/>
                          <a:pt x="66524" y="212080"/>
                          <a:pt x="66524" y="212080"/>
                        </a:cubicBezTo>
                        <a:cubicBezTo>
                          <a:pt x="66524" y="212080"/>
                          <a:pt x="82136" y="208410"/>
                          <a:pt x="94485" y="213771"/>
                        </a:cubicBezTo>
                        <a:cubicBezTo>
                          <a:pt x="106843" y="219132"/>
                          <a:pt x="115939" y="233534"/>
                          <a:pt x="115939" y="233534"/>
                        </a:cubicBezTo>
                        <a:cubicBezTo>
                          <a:pt x="115939" y="233534"/>
                          <a:pt x="123223" y="218569"/>
                          <a:pt x="124489" y="202236"/>
                        </a:cubicBezTo>
                        <a:cubicBezTo>
                          <a:pt x="125756" y="185893"/>
                          <a:pt x="121014" y="168174"/>
                          <a:pt x="121014" y="168174"/>
                        </a:cubicBezTo>
                        <a:cubicBezTo>
                          <a:pt x="121014" y="168174"/>
                          <a:pt x="129592" y="172278"/>
                          <a:pt x="138077" y="174995"/>
                        </a:cubicBezTo>
                        <a:cubicBezTo>
                          <a:pt x="146553" y="177704"/>
                          <a:pt x="154928" y="179026"/>
                          <a:pt x="154928" y="179026"/>
                        </a:cubicBezTo>
                        <a:cubicBezTo>
                          <a:pt x="154928" y="179026"/>
                          <a:pt x="156536" y="170790"/>
                          <a:pt x="155861" y="163524"/>
                        </a:cubicBezTo>
                        <a:cubicBezTo>
                          <a:pt x="155177" y="156268"/>
                          <a:pt x="152210" y="149983"/>
                          <a:pt x="152210" y="149983"/>
                        </a:cubicBezTo>
                        <a:cubicBezTo>
                          <a:pt x="152210" y="149983"/>
                          <a:pt x="173784" y="147339"/>
                          <a:pt x="191624" y="142644"/>
                        </a:cubicBezTo>
                        <a:cubicBezTo>
                          <a:pt x="209463" y="137948"/>
                          <a:pt x="223569" y="131200"/>
                          <a:pt x="223569" y="131200"/>
                        </a:cubicBezTo>
                        <a:cubicBezTo>
                          <a:pt x="223569" y="131200"/>
                          <a:pt x="211904" y="115034"/>
                          <a:pt x="199360" y="103831"/>
                        </a:cubicBezTo>
                        <a:cubicBezTo>
                          <a:pt x="186826" y="92637"/>
                          <a:pt x="173414" y="86398"/>
                          <a:pt x="173414" y="86398"/>
                        </a:cubicBezTo>
                        <a:cubicBezTo>
                          <a:pt x="173414" y="86398"/>
                          <a:pt x="179293" y="82266"/>
                          <a:pt x="183434" y="77386"/>
                        </a:cubicBezTo>
                        <a:cubicBezTo>
                          <a:pt x="187566" y="72505"/>
                          <a:pt x="189951" y="66876"/>
                          <a:pt x="189951" y="66876"/>
                        </a:cubicBezTo>
                        <a:cubicBezTo>
                          <a:pt x="189951" y="66876"/>
                          <a:pt x="177749" y="62208"/>
                          <a:pt x="164984" y="62263"/>
                        </a:cubicBezTo>
                        <a:cubicBezTo>
                          <a:pt x="152210" y="62310"/>
                          <a:pt x="138872" y="67079"/>
                          <a:pt x="138872" y="67079"/>
                        </a:cubicBezTo>
                        <a:cubicBezTo>
                          <a:pt x="138872" y="67079"/>
                          <a:pt x="155353" y="49655"/>
                          <a:pt x="164365" y="32888"/>
                        </a:cubicBezTo>
                        <a:cubicBezTo>
                          <a:pt x="173377" y="16111"/>
                          <a:pt x="174921" y="0"/>
                          <a:pt x="174921" y="0"/>
                        </a:cubicBezTo>
                        <a:cubicBezTo>
                          <a:pt x="174921" y="0"/>
                          <a:pt x="155806" y="12377"/>
                          <a:pt x="140342" y="15048"/>
                        </a:cubicBezTo>
                        <a:cubicBezTo>
                          <a:pt x="124877" y="17710"/>
                          <a:pt x="113074" y="10676"/>
                          <a:pt x="113074" y="10676"/>
                        </a:cubicBezTo>
                        <a:cubicBezTo>
                          <a:pt x="113074" y="10676"/>
                          <a:pt x="101944" y="37306"/>
                          <a:pt x="70452" y="26547"/>
                        </a:cubicBezTo>
                        <a:cubicBezTo>
                          <a:pt x="57974" y="22277"/>
                          <a:pt x="57761" y="10075"/>
                          <a:pt x="57761" y="10075"/>
                        </a:cubicBezTo>
                        <a:cubicBezTo>
                          <a:pt x="57761" y="10075"/>
                          <a:pt x="38359" y="25586"/>
                          <a:pt x="32832" y="50949"/>
                        </a:cubicBezTo>
                        <a:cubicBezTo>
                          <a:pt x="27304" y="76313"/>
                          <a:pt x="38184" y="111059"/>
                          <a:pt x="38184"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 name="Google Shape;1755;p4"/>
                  <p:cNvSpPr/>
                  <p:nvPr/>
                </p:nvSpPr>
                <p:spPr>
                  <a:xfrm>
                    <a:off x="3583468" y="4306962"/>
                    <a:ext cx="206487" cy="176585"/>
                  </a:xfrm>
                  <a:custGeom>
                    <a:avLst/>
                    <a:gdLst/>
                    <a:ahLst/>
                    <a:cxnLst/>
                    <a:rect l="l" t="t" r="r" b="b"/>
                    <a:pathLst>
                      <a:path w="206487" h="176585" extrusionOk="0">
                        <a:moveTo>
                          <a:pt x="206488" y="100263"/>
                        </a:moveTo>
                        <a:cubicBezTo>
                          <a:pt x="206488" y="100263"/>
                          <a:pt x="158052" y="85936"/>
                          <a:pt x="133308" y="84364"/>
                        </a:cubicBezTo>
                        <a:cubicBezTo>
                          <a:pt x="119498" y="83495"/>
                          <a:pt x="110255" y="84087"/>
                          <a:pt x="110255" y="84087"/>
                        </a:cubicBezTo>
                        <a:cubicBezTo>
                          <a:pt x="110255" y="84087"/>
                          <a:pt x="115283" y="79937"/>
                          <a:pt x="129333" y="72542"/>
                        </a:cubicBezTo>
                        <a:cubicBezTo>
                          <a:pt x="143374" y="65157"/>
                          <a:pt x="166427" y="54508"/>
                          <a:pt x="166427" y="54508"/>
                        </a:cubicBezTo>
                        <a:cubicBezTo>
                          <a:pt x="166427" y="54508"/>
                          <a:pt x="143744" y="60156"/>
                          <a:pt x="127947" y="67264"/>
                        </a:cubicBezTo>
                        <a:cubicBezTo>
                          <a:pt x="112150" y="74372"/>
                          <a:pt x="103239" y="82941"/>
                          <a:pt x="103239" y="82941"/>
                        </a:cubicBezTo>
                        <a:cubicBezTo>
                          <a:pt x="103239" y="82941"/>
                          <a:pt x="91112" y="81083"/>
                          <a:pt x="79327" y="81378"/>
                        </a:cubicBezTo>
                        <a:cubicBezTo>
                          <a:pt x="67541" y="81674"/>
                          <a:pt x="56089" y="84133"/>
                          <a:pt x="56089" y="84133"/>
                        </a:cubicBezTo>
                        <a:lnTo>
                          <a:pt x="78670" y="59453"/>
                        </a:lnTo>
                        <a:cubicBezTo>
                          <a:pt x="78670" y="59453"/>
                          <a:pt x="85520" y="62402"/>
                          <a:pt x="97906" y="60017"/>
                        </a:cubicBezTo>
                        <a:cubicBezTo>
                          <a:pt x="110301" y="57642"/>
                          <a:pt x="128242" y="49933"/>
                          <a:pt x="128242" y="49933"/>
                        </a:cubicBezTo>
                        <a:cubicBezTo>
                          <a:pt x="128242" y="49933"/>
                          <a:pt x="110976" y="53621"/>
                          <a:pt x="100170" y="54998"/>
                        </a:cubicBezTo>
                        <a:cubicBezTo>
                          <a:pt x="89365" y="56375"/>
                          <a:pt x="85020" y="55442"/>
                          <a:pt x="85020" y="55442"/>
                        </a:cubicBezTo>
                        <a:lnTo>
                          <a:pt x="109303" y="35448"/>
                        </a:lnTo>
                        <a:lnTo>
                          <a:pt x="142302" y="10713"/>
                        </a:lnTo>
                        <a:lnTo>
                          <a:pt x="107565" y="30928"/>
                        </a:lnTo>
                        <a:cubicBezTo>
                          <a:pt x="107565" y="30928"/>
                          <a:pt x="105772" y="27111"/>
                          <a:pt x="108739" y="19374"/>
                        </a:cubicBezTo>
                        <a:cubicBezTo>
                          <a:pt x="111697" y="11647"/>
                          <a:pt x="119406" y="0"/>
                          <a:pt x="119406" y="0"/>
                        </a:cubicBezTo>
                        <a:cubicBezTo>
                          <a:pt x="119406" y="0"/>
                          <a:pt x="109146" y="10944"/>
                          <a:pt x="104728" y="19772"/>
                        </a:cubicBezTo>
                        <a:cubicBezTo>
                          <a:pt x="100309" y="28599"/>
                          <a:pt x="101742" y="35310"/>
                          <a:pt x="101742" y="35310"/>
                        </a:cubicBezTo>
                        <a:lnTo>
                          <a:pt x="82516" y="51495"/>
                        </a:lnTo>
                        <a:lnTo>
                          <a:pt x="71155" y="60285"/>
                        </a:lnTo>
                        <a:cubicBezTo>
                          <a:pt x="71155" y="60285"/>
                          <a:pt x="68373" y="54619"/>
                          <a:pt x="69122" y="43518"/>
                        </a:cubicBezTo>
                        <a:cubicBezTo>
                          <a:pt x="69880" y="32426"/>
                          <a:pt x="74187" y="15917"/>
                          <a:pt x="74187" y="15917"/>
                        </a:cubicBezTo>
                        <a:cubicBezTo>
                          <a:pt x="74187" y="15917"/>
                          <a:pt x="66136" y="30716"/>
                          <a:pt x="63872" y="43102"/>
                        </a:cubicBezTo>
                        <a:cubicBezTo>
                          <a:pt x="61607" y="55488"/>
                          <a:pt x="65120" y="65452"/>
                          <a:pt x="65120" y="65452"/>
                        </a:cubicBezTo>
                        <a:lnTo>
                          <a:pt x="49082" y="84207"/>
                        </a:lnTo>
                        <a:cubicBezTo>
                          <a:pt x="49082" y="84207"/>
                          <a:pt x="42270" y="84595"/>
                          <a:pt x="30013" y="87073"/>
                        </a:cubicBezTo>
                        <a:cubicBezTo>
                          <a:pt x="17747" y="89541"/>
                          <a:pt x="37" y="94107"/>
                          <a:pt x="37" y="94107"/>
                        </a:cubicBezTo>
                        <a:lnTo>
                          <a:pt x="0" y="107602"/>
                        </a:lnTo>
                        <a:cubicBezTo>
                          <a:pt x="0" y="107602"/>
                          <a:pt x="15640" y="99893"/>
                          <a:pt x="28266" y="95891"/>
                        </a:cubicBezTo>
                        <a:cubicBezTo>
                          <a:pt x="40902" y="91888"/>
                          <a:pt x="50524" y="91592"/>
                          <a:pt x="50524" y="91592"/>
                        </a:cubicBezTo>
                        <a:lnTo>
                          <a:pt x="58631" y="107278"/>
                        </a:lnTo>
                        <a:cubicBezTo>
                          <a:pt x="58631" y="107278"/>
                          <a:pt x="47141" y="114248"/>
                          <a:pt x="39109" y="126283"/>
                        </a:cubicBezTo>
                        <a:cubicBezTo>
                          <a:pt x="31086" y="138318"/>
                          <a:pt x="23987" y="155400"/>
                          <a:pt x="23987" y="155400"/>
                        </a:cubicBezTo>
                        <a:cubicBezTo>
                          <a:pt x="23987" y="155400"/>
                          <a:pt x="32842" y="139261"/>
                          <a:pt x="42159" y="128668"/>
                        </a:cubicBezTo>
                        <a:cubicBezTo>
                          <a:pt x="51476" y="118066"/>
                          <a:pt x="61422" y="111771"/>
                          <a:pt x="61422" y="111771"/>
                        </a:cubicBezTo>
                        <a:lnTo>
                          <a:pt x="75176" y="135757"/>
                        </a:lnTo>
                        <a:cubicBezTo>
                          <a:pt x="75176" y="135757"/>
                          <a:pt x="70527" y="140952"/>
                          <a:pt x="70638" y="150399"/>
                        </a:cubicBezTo>
                        <a:cubicBezTo>
                          <a:pt x="70749" y="159855"/>
                          <a:pt x="75611" y="173581"/>
                          <a:pt x="75611" y="173581"/>
                        </a:cubicBezTo>
                        <a:cubicBezTo>
                          <a:pt x="75611" y="173581"/>
                          <a:pt x="73947" y="158847"/>
                          <a:pt x="74418" y="150417"/>
                        </a:cubicBezTo>
                        <a:cubicBezTo>
                          <a:pt x="74890" y="141987"/>
                          <a:pt x="77496" y="139861"/>
                          <a:pt x="77496" y="139861"/>
                        </a:cubicBezTo>
                        <a:lnTo>
                          <a:pt x="114220" y="176585"/>
                        </a:lnTo>
                        <a:cubicBezTo>
                          <a:pt x="114220" y="176585"/>
                          <a:pt x="91778" y="148763"/>
                          <a:pt x="81434" y="133835"/>
                        </a:cubicBezTo>
                        <a:cubicBezTo>
                          <a:pt x="73623" y="122567"/>
                          <a:pt x="71544" y="117890"/>
                          <a:pt x="71544" y="117890"/>
                        </a:cubicBezTo>
                        <a:cubicBezTo>
                          <a:pt x="71544" y="117890"/>
                          <a:pt x="77450" y="116947"/>
                          <a:pt x="85963" y="118066"/>
                        </a:cubicBezTo>
                        <a:cubicBezTo>
                          <a:pt x="94467" y="119184"/>
                          <a:pt x="104321" y="122530"/>
                          <a:pt x="104321" y="122530"/>
                        </a:cubicBezTo>
                        <a:cubicBezTo>
                          <a:pt x="104321" y="122530"/>
                          <a:pt x="94948" y="116383"/>
                          <a:pt x="86333" y="113767"/>
                        </a:cubicBezTo>
                        <a:cubicBezTo>
                          <a:pt x="77727" y="111151"/>
                          <a:pt x="69871" y="112067"/>
                          <a:pt x="69871" y="112067"/>
                        </a:cubicBezTo>
                        <a:lnTo>
                          <a:pt x="58011" y="90816"/>
                        </a:lnTo>
                        <a:cubicBezTo>
                          <a:pt x="58011" y="90816"/>
                          <a:pt x="70296" y="89605"/>
                          <a:pt x="80501" y="89014"/>
                        </a:cubicBezTo>
                        <a:cubicBezTo>
                          <a:pt x="90705" y="88413"/>
                          <a:pt x="101252" y="89910"/>
                          <a:pt x="101252" y="89910"/>
                        </a:cubicBezTo>
                        <a:cubicBezTo>
                          <a:pt x="101252" y="89910"/>
                          <a:pt x="107047" y="100142"/>
                          <a:pt x="116846" y="109349"/>
                        </a:cubicBezTo>
                        <a:cubicBezTo>
                          <a:pt x="126644" y="118555"/>
                          <a:pt x="140434" y="126726"/>
                          <a:pt x="140434" y="126726"/>
                        </a:cubicBezTo>
                        <a:cubicBezTo>
                          <a:pt x="140434" y="126726"/>
                          <a:pt x="129222" y="116734"/>
                          <a:pt x="121319" y="107722"/>
                        </a:cubicBezTo>
                        <a:cubicBezTo>
                          <a:pt x="113407" y="98710"/>
                          <a:pt x="108804" y="90687"/>
                          <a:pt x="108804" y="90687"/>
                        </a:cubicBezTo>
                        <a:cubicBezTo>
                          <a:pt x="108804" y="90687"/>
                          <a:pt x="115367" y="88783"/>
                          <a:pt x="134177" y="90400"/>
                        </a:cubicBezTo>
                        <a:cubicBezTo>
                          <a:pt x="158672" y="92508"/>
                          <a:pt x="206488" y="100263"/>
                          <a:pt x="206488"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56" name="Google Shape;1756;p4"/>
                <p:cNvGrpSpPr/>
                <p:nvPr/>
              </p:nvGrpSpPr>
              <p:grpSpPr>
                <a:xfrm>
                  <a:off x="3399055" y="4428088"/>
                  <a:ext cx="266345" cy="205783"/>
                  <a:chOff x="3399055" y="4428088"/>
                  <a:chExt cx="266345" cy="205783"/>
                </a:xfrm>
              </p:grpSpPr>
              <p:sp>
                <p:nvSpPr>
                  <p:cNvPr id="1757" name="Google Shape;1757;p4"/>
                  <p:cNvSpPr/>
                  <p:nvPr/>
                </p:nvSpPr>
                <p:spPr>
                  <a:xfrm>
                    <a:off x="3399055" y="4428088"/>
                    <a:ext cx="266345" cy="205783"/>
                  </a:xfrm>
                  <a:custGeom>
                    <a:avLst/>
                    <a:gdLst/>
                    <a:ahLst/>
                    <a:cxnLst/>
                    <a:rect l="l" t="t" r="r" b="b"/>
                    <a:pathLst>
                      <a:path w="266345" h="205783" extrusionOk="0">
                        <a:moveTo>
                          <a:pt x="90361" y="62558"/>
                        </a:moveTo>
                        <a:cubicBezTo>
                          <a:pt x="90361" y="62558"/>
                          <a:pt x="51539" y="59341"/>
                          <a:pt x="29022" y="77014"/>
                        </a:cubicBezTo>
                        <a:cubicBezTo>
                          <a:pt x="-6444" y="104836"/>
                          <a:pt x="562" y="127400"/>
                          <a:pt x="562" y="127400"/>
                        </a:cubicBezTo>
                        <a:cubicBezTo>
                          <a:pt x="562" y="127400"/>
                          <a:pt x="25953" y="107526"/>
                          <a:pt x="40327" y="126873"/>
                        </a:cubicBezTo>
                        <a:cubicBezTo>
                          <a:pt x="47795" y="136911"/>
                          <a:pt x="44505" y="156932"/>
                          <a:pt x="44505" y="156932"/>
                        </a:cubicBezTo>
                        <a:cubicBezTo>
                          <a:pt x="44505" y="156932"/>
                          <a:pt x="58610" y="164549"/>
                          <a:pt x="64295" y="176759"/>
                        </a:cubicBezTo>
                        <a:cubicBezTo>
                          <a:pt x="69970" y="188970"/>
                          <a:pt x="67225" y="205783"/>
                          <a:pt x="67225" y="205783"/>
                        </a:cubicBezTo>
                        <a:cubicBezTo>
                          <a:pt x="67225" y="205783"/>
                          <a:pt x="82597" y="199424"/>
                          <a:pt x="94391" y="188045"/>
                        </a:cubicBezTo>
                        <a:cubicBezTo>
                          <a:pt x="106186" y="176667"/>
                          <a:pt x="114403" y="160260"/>
                          <a:pt x="114403" y="160260"/>
                        </a:cubicBezTo>
                        <a:cubicBezTo>
                          <a:pt x="114403" y="160260"/>
                          <a:pt x="118091" y="169032"/>
                          <a:pt x="122639" y="176685"/>
                        </a:cubicBezTo>
                        <a:cubicBezTo>
                          <a:pt x="127178" y="184339"/>
                          <a:pt x="132567" y="190883"/>
                          <a:pt x="132567" y="190883"/>
                        </a:cubicBezTo>
                        <a:cubicBezTo>
                          <a:pt x="132567" y="190883"/>
                          <a:pt x="139231" y="185799"/>
                          <a:pt x="143548" y="179911"/>
                        </a:cubicBezTo>
                        <a:cubicBezTo>
                          <a:pt x="147855" y="174033"/>
                          <a:pt x="149805" y="167359"/>
                          <a:pt x="149805" y="167359"/>
                        </a:cubicBezTo>
                        <a:cubicBezTo>
                          <a:pt x="149805" y="167359"/>
                          <a:pt x="167701" y="179708"/>
                          <a:pt x="184154" y="188036"/>
                        </a:cubicBezTo>
                        <a:cubicBezTo>
                          <a:pt x="200616" y="196364"/>
                          <a:pt x="215646" y="200672"/>
                          <a:pt x="215646" y="200672"/>
                        </a:cubicBezTo>
                        <a:cubicBezTo>
                          <a:pt x="215646" y="200672"/>
                          <a:pt x="217652" y="180845"/>
                          <a:pt x="215711" y="164142"/>
                        </a:cubicBezTo>
                        <a:cubicBezTo>
                          <a:pt x="213760" y="147439"/>
                          <a:pt x="207872" y="133879"/>
                          <a:pt x="207872" y="133879"/>
                        </a:cubicBezTo>
                        <a:cubicBezTo>
                          <a:pt x="207872" y="133879"/>
                          <a:pt x="215017" y="134693"/>
                          <a:pt x="221349" y="133787"/>
                        </a:cubicBezTo>
                        <a:cubicBezTo>
                          <a:pt x="227681" y="132881"/>
                          <a:pt x="233199" y="130256"/>
                          <a:pt x="233199" y="130256"/>
                        </a:cubicBezTo>
                        <a:cubicBezTo>
                          <a:pt x="233199" y="130256"/>
                          <a:pt x="227172" y="118665"/>
                          <a:pt x="217587" y="110225"/>
                        </a:cubicBezTo>
                        <a:cubicBezTo>
                          <a:pt x="208001" y="101786"/>
                          <a:pt x="194857" y="96499"/>
                          <a:pt x="194857" y="96499"/>
                        </a:cubicBezTo>
                        <a:cubicBezTo>
                          <a:pt x="194857" y="96499"/>
                          <a:pt x="218751" y="94410"/>
                          <a:pt x="236628" y="87847"/>
                        </a:cubicBezTo>
                        <a:cubicBezTo>
                          <a:pt x="254496" y="81285"/>
                          <a:pt x="266346" y="70257"/>
                          <a:pt x="266346" y="70257"/>
                        </a:cubicBezTo>
                        <a:cubicBezTo>
                          <a:pt x="266346" y="70257"/>
                          <a:pt x="243829" y="66828"/>
                          <a:pt x="230491" y="58555"/>
                        </a:cubicBezTo>
                        <a:cubicBezTo>
                          <a:pt x="217162" y="50292"/>
                          <a:pt x="213002" y="37194"/>
                          <a:pt x="213002" y="37194"/>
                        </a:cubicBezTo>
                        <a:cubicBezTo>
                          <a:pt x="213002" y="37194"/>
                          <a:pt x="187001" y="49728"/>
                          <a:pt x="170594" y="20768"/>
                        </a:cubicBezTo>
                        <a:cubicBezTo>
                          <a:pt x="164095" y="9297"/>
                          <a:pt x="172026" y="26"/>
                          <a:pt x="172026" y="26"/>
                        </a:cubicBezTo>
                        <a:cubicBezTo>
                          <a:pt x="172026" y="26"/>
                          <a:pt x="147226" y="-1250"/>
                          <a:pt x="126253" y="14058"/>
                        </a:cubicBezTo>
                        <a:cubicBezTo>
                          <a:pt x="105289" y="29355"/>
                          <a:pt x="90361" y="62558"/>
                          <a:pt x="90361" y="625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8" name="Google Shape;1758;p4"/>
                  <p:cNvSpPr/>
                  <p:nvPr/>
                </p:nvSpPr>
                <p:spPr>
                  <a:xfrm>
                    <a:off x="3428216" y="4458562"/>
                    <a:ext cx="184525" cy="150907"/>
                  </a:xfrm>
                  <a:custGeom>
                    <a:avLst/>
                    <a:gdLst/>
                    <a:ahLst/>
                    <a:cxnLst/>
                    <a:rect l="l" t="t" r="r" b="b"/>
                    <a:pathLst>
                      <a:path w="184525" h="150907" extrusionOk="0">
                        <a:moveTo>
                          <a:pt x="173100" y="150907"/>
                        </a:moveTo>
                        <a:cubicBezTo>
                          <a:pt x="173100" y="150907"/>
                          <a:pt x="146378" y="108046"/>
                          <a:pt x="128917" y="90446"/>
                        </a:cubicBezTo>
                        <a:cubicBezTo>
                          <a:pt x="119165" y="80621"/>
                          <a:pt x="111863" y="74936"/>
                          <a:pt x="111863" y="74936"/>
                        </a:cubicBezTo>
                        <a:cubicBezTo>
                          <a:pt x="111863" y="74936"/>
                          <a:pt x="118371" y="75176"/>
                          <a:pt x="133788" y="78966"/>
                        </a:cubicBezTo>
                        <a:cubicBezTo>
                          <a:pt x="149197" y="82756"/>
                          <a:pt x="173507" y="90095"/>
                          <a:pt x="173507" y="90095"/>
                        </a:cubicBezTo>
                        <a:cubicBezTo>
                          <a:pt x="173507" y="90095"/>
                          <a:pt x="152793" y="79262"/>
                          <a:pt x="136266" y="74095"/>
                        </a:cubicBezTo>
                        <a:cubicBezTo>
                          <a:pt x="119729" y="68928"/>
                          <a:pt x="107380" y="69418"/>
                          <a:pt x="107380" y="69418"/>
                        </a:cubicBezTo>
                        <a:cubicBezTo>
                          <a:pt x="107380" y="69418"/>
                          <a:pt x="99542" y="59980"/>
                          <a:pt x="90520" y="52382"/>
                        </a:cubicBezTo>
                        <a:cubicBezTo>
                          <a:pt x="81508" y="44775"/>
                          <a:pt x="71322" y="39016"/>
                          <a:pt x="71322" y="39016"/>
                        </a:cubicBezTo>
                        <a:lnTo>
                          <a:pt x="104589" y="35550"/>
                        </a:lnTo>
                        <a:cubicBezTo>
                          <a:pt x="104589" y="35550"/>
                          <a:pt x="107750" y="42298"/>
                          <a:pt x="118602" y="48740"/>
                        </a:cubicBezTo>
                        <a:cubicBezTo>
                          <a:pt x="129444" y="55183"/>
                          <a:pt x="147986" y="61330"/>
                          <a:pt x="147986" y="61330"/>
                        </a:cubicBezTo>
                        <a:cubicBezTo>
                          <a:pt x="147986" y="61330"/>
                          <a:pt x="132624" y="52622"/>
                          <a:pt x="123621" y="46485"/>
                        </a:cubicBezTo>
                        <a:cubicBezTo>
                          <a:pt x="114627" y="40338"/>
                          <a:pt x="112002" y="36761"/>
                          <a:pt x="112002" y="36761"/>
                        </a:cubicBezTo>
                        <a:lnTo>
                          <a:pt x="143439" y="37926"/>
                        </a:lnTo>
                        <a:lnTo>
                          <a:pt x="184525" y="41327"/>
                        </a:lnTo>
                        <a:lnTo>
                          <a:pt x="145130" y="33387"/>
                        </a:lnTo>
                        <a:cubicBezTo>
                          <a:pt x="145130" y="33387"/>
                          <a:pt x="146332" y="29348"/>
                          <a:pt x="153671" y="25521"/>
                        </a:cubicBezTo>
                        <a:cubicBezTo>
                          <a:pt x="161019" y="21703"/>
                          <a:pt x="174515" y="18117"/>
                          <a:pt x="174515" y="18117"/>
                        </a:cubicBezTo>
                        <a:cubicBezTo>
                          <a:pt x="174515" y="18117"/>
                          <a:pt x="159578" y="19494"/>
                          <a:pt x="150417" y="23164"/>
                        </a:cubicBezTo>
                        <a:cubicBezTo>
                          <a:pt x="141248" y="26833"/>
                          <a:pt x="137865" y="32796"/>
                          <a:pt x="137865" y="32796"/>
                        </a:cubicBezTo>
                        <a:lnTo>
                          <a:pt x="112741" y="32139"/>
                        </a:lnTo>
                        <a:lnTo>
                          <a:pt x="98414" y="31178"/>
                        </a:lnTo>
                        <a:cubicBezTo>
                          <a:pt x="98414" y="31178"/>
                          <a:pt x="100097" y="25086"/>
                          <a:pt x="108018" y="17294"/>
                        </a:cubicBezTo>
                        <a:cubicBezTo>
                          <a:pt x="115949" y="9502"/>
                          <a:pt x="130128" y="0"/>
                          <a:pt x="130128" y="0"/>
                        </a:cubicBezTo>
                        <a:cubicBezTo>
                          <a:pt x="130128" y="0"/>
                          <a:pt x="114285" y="5731"/>
                          <a:pt x="104376" y="13495"/>
                        </a:cubicBezTo>
                        <a:cubicBezTo>
                          <a:pt x="94458" y="21251"/>
                          <a:pt x="90474" y="31039"/>
                          <a:pt x="90474" y="31039"/>
                        </a:cubicBezTo>
                        <a:lnTo>
                          <a:pt x="66025" y="34422"/>
                        </a:lnTo>
                        <a:cubicBezTo>
                          <a:pt x="66025" y="34422"/>
                          <a:pt x="60673" y="30189"/>
                          <a:pt x="49859" y="23903"/>
                        </a:cubicBezTo>
                        <a:cubicBezTo>
                          <a:pt x="39044" y="17618"/>
                          <a:pt x="22776" y="9271"/>
                          <a:pt x="22776" y="9271"/>
                        </a:cubicBezTo>
                        <a:lnTo>
                          <a:pt x="13782" y="19337"/>
                        </a:lnTo>
                        <a:cubicBezTo>
                          <a:pt x="13782" y="19337"/>
                          <a:pt x="30596" y="23959"/>
                          <a:pt x="42704" y="29348"/>
                        </a:cubicBezTo>
                        <a:cubicBezTo>
                          <a:pt x="54813" y="34737"/>
                          <a:pt x="62199" y="40902"/>
                          <a:pt x="62199" y="40902"/>
                        </a:cubicBezTo>
                        <a:lnTo>
                          <a:pt x="57854" y="58011"/>
                        </a:lnTo>
                        <a:cubicBezTo>
                          <a:pt x="57854" y="58011"/>
                          <a:pt x="44627" y="55608"/>
                          <a:pt x="30642" y="59278"/>
                        </a:cubicBezTo>
                        <a:cubicBezTo>
                          <a:pt x="16647" y="62947"/>
                          <a:pt x="0" y="71017"/>
                          <a:pt x="0" y="71017"/>
                        </a:cubicBezTo>
                        <a:cubicBezTo>
                          <a:pt x="0" y="71017"/>
                          <a:pt x="17331" y="64814"/>
                          <a:pt x="31335" y="63077"/>
                        </a:cubicBezTo>
                        <a:cubicBezTo>
                          <a:pt x="45348" y="61339"/>
                          <a:pt x="56958" y="63225"/>
                          <a:pt x="56958" y="63225"/>
                        </a:cubicBezTo>
                        <a:lnTo>
                          <a:pt x="51319" y="90299"/>
                        </a:lnTo>
                        <a:cubicBezTo>
                          <a:pt x="51319" y="90299"/>
                          <a:pt x="44405" y="91093"/>
                          <a:pt x="38212" y="98238"/>
                        </a:cubicBezTo>
                        <a:cubicBezTo>
                          <a:pt x="32019" y="105384"/>
                          <a:pt x="26547" y="118870"/>
                          <a:pt x="26547" y="118870"/>
                        </a:cubicBezTo>
                        <a:cubicBezTo>
                          <a:pt x="26547" y="118870"/>
                          <a:pt x="35088" y="106752"/>
                          <a:pt x="41031" y="100762"/>
                        </a:cubicBezTo>
                        <a:cubicBezTo>
                          <a:pt x="46975" y="94763"/>
                          <a:pt x="50339" y="94902"/>
                          <a:pt x="50339" y="94902"/>
                        </a:cubicBezTo>
                        <a:lnTo>
                          <a:pt x="53427" y="146757"/>
                        </a:lnTo>
                        <a:cubicBezTo>
                          <a:pt x="53427" y="146757"/>
                          <a:pt x="55118" y="111050"/>
                          <a:pt x="57281" y="93007"/>
                        </a:cubicBezTo>
                        <a:cubicBezTo>
                          <a:pt x="58917" y="79400"/>
                          <a:pt x="60470" y="74520"/>
                          <a:pt x="60470" y="74520"/>
                        </a:cubicBezTo>
                        <a:cubicBezTo>
                          <a:pt x="60470" y="74520"/>
                          <a:pt x="65517" y="77746"/>
                          <a:pt x="71137" y="84226"/>
                        </a:cubicBezTo>
                        <a:cubicBezTo>
                          <a:pt x="76757" y="90705"/>
                          <a:pt x="81905" y="99745"/>
                          <a:pt x="81905" y="99745"/>
                        </a:cubicBezTo>
                        <a:cubicBezTo>
                          <a:pt x="81905" y="99745"/>
                          <a:pt x="78975" y="88930"/>
                          <a:pt x="74270" y="81258"/>
                        </a:cubicBezTo>
                        <a:cubicBezTo>
                          <a:pt x="69566" y="73586"/>
                          <a:pt x="63086" y="69057"/>
                          <a:pt x="63086" y="69057"/>
                        </a:cubicBezTo>
                        <a:lnTo>
                          <a:pt x="68318" y="45292"/>
                        </a:lnTo>
                        <a:cubicBezTo>
                          <a:pt x="68318" y="45292"/>
                          <a:pt x="78310" y="52539"/>
                          <a:pt x="86333" y="58871"/>
                        </a:cubicBezTo>
                        <a:cubicBezTo>
                          <a:pt x="94365" y="65194"/>
                          <a:pt x="101261" y="73309"/>
                          <a:pt x="101261" y="73309"/>
                        </a:cubicBezTo>
                        <a:cubicBezTo>
                          <a:pt x="101261" y="73309"/>
                          <a:pt x="98802" y="84817"/>
                          <a:pt x="100013" y="98201"/>
                        </a:cubicBezTo>
                        <a:cubicBezTo>
                          <a:pt x="101233" y="111595"/>
                          <a:pt x="106132" y="126865"/>
                          <a:pt x="106132" y="126865"/>
                        </a:cubicBezTo>
                        <a:cubicBezTo>
                          <a:pt x="106132" y="126865"/>
                          <a:pt x="104376" y="111946"/>
                          <a:pt x="104441" y="99958"/>
                        </a:cubicBezTo>
                        <a:cubicBezTo>
                          <a:pt x="104505" y="87969"/>
                          <a:pt x="106391" y="78901"/>
                          <a:pt x="106391" y="78901"/>
                        </a:cubicBezTo>
                        <a:cubicBezTo>
                          <a:pt x="106391" y="78901"/>
                          <a:pt x="112566" y="81841"/>
                          <a:pt x="125553" y="95530"/>
                        </a:cubicBezTo>
                        <a:cubicBezTo>
                          <a:pt x="142477" y="113370"/>
                          <a:pt x="173100" y="150907"/>
                          <a:pt x="173100"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59" name="Google Shape;1759;p4"/>
                <p:cNvGrpSpPr/>
                <p:nvPr/>
              </p:nvGrpSpPr>
              <p:grpSpPr>
                <a:xfrm>
                  <a:off x="2995580" y="5009772"/>
                  <a:ext cx="212117" cy="266976"/>
                  <a:chOff x="2995580" y="5009772"/>
                  <a:chExt cx="212117" cy="266976"/>
                </a:xfrm>
              </p:grpSpPr>
              <p:sp>
                <p:nvSpPr>
                  <p:cNvPr id="1760" name="Google Shape;1760;p4"/>
                  <p:cNvSpPr/>
                  <p:nvPr/>
                </p:nvSpPr>
                <p:spPr>
                  <a:xfrm>
                    <a:off x="2995580" y="5009772"/>
                    <a:ext cx="208468" cy="266976"/>
                  </a:xfrm>
                  <a:custGeom>
                    <a:avLst/>
                    <a:gdLst/>
                    <a:ahLst/>
                    <a:cxnLst/>
                    <a:rect l="l" t="t" r="r" b="b"/>
                    <a:pathLst>
                      <a:path w="208468" h="266976" extrusionOk="0">
                        <a:moveTo>
                          <a:pt x="176095" y="107990"/>
                        </a:moveTo>
                        <a:cubicBezTo>
                          <a:pt x="176095" y="107990"/>
                          <a:pt x="194231" y="73522"/>
                          <a:pt x="186771" y="45884"/>
                        </a:cubicBezTo>
                        <a:cubicBezTo>
                          <a:pt x="175005" y="2366"/>
                          <a:pt x="151508" y="0"/>
                          <a:pt x="151508" y="0"/>
                        </a:cubicBezTo>
                        <a:cubicBezTo>
                          <a:pt x="151508" y="0"/>
                          <a:pt x="159873" y="31141"/>
                          <a:pt x="136451" y="36816"/>
                        </a:cubicBezTo>
                        <a:cubicBezTo>
                          <a:pt x="124295" y="39755"/>
                          <a:pt x="107149" y="28904"/>
                          <a:pt x="107149" y="28904"/>
                        </a:cubicBezTo>
                        <a:cubicBezTo>
                          <a:pt x="107149" y="28904"/>
                          <a:pt x="94624" y="38914"/>
                          <a:pt x="81166" y="39376"/>
                        </a:cubicBezTo>
                        <a:cubicBezTo>
                          <a:pt x="67707" y="39829"/>
                          <a:pt x="53306" y="30725"/>
                          <a:pt x="53306" y="30725"/>
                        </a:cubicBezTo>
                        <a:cubicBezTo>
                          <a:pt x="53306" y="30725"/>
                          <a:pt x="53149" y="47372"/>
                          <a:pt x="59019" y="62670"/>
                        </a:cubicBezTo>
                        <a:cubicBezTo>
                          <a:pt x="64879" y="77977"/>
                          <a:pt x="76766" y="91943"/>
                          <a:pt x="76766" y="91943"/>
                        </a:cubicBezTo>
                        <a:cubicBezTo>
                          <a:pt x="76766" y="91943"/>
                          <a:pt x="67255" y="91916"/>
                          <a:pt x="58436" y="93108"/>
                        </a:cubicBezTo>
                        <a:cubicBezTo>
                          <a:pt x="49618" y="94291"/>
                          <a:pt x="41484" y="96695"/>
                          <a:pt x="41484" y="96695"/>
                        </a:cubicBezTo>
                        <a:cubicBezTo>
                          <a:pt x="41484" y="96695"/>
                          <a:pt x="43564" y="104828"/>
                          <a:pt x="47289" y="111096"/>
                        </a:cubicBezTo>
                        <a:cubicBezTo>
                          <a:pt x="51023" y="117363"/>
                          <a:pt x="56403" y="121763"/>
                          <a:pt x="56403" y="121763"/>
                        </a:cubicBezTo>
                        <a:cubicBezTo>
                          <a:pt x="56403" y="121763"/>
                          <a:pt x="38046" y="133400"/>
                          <a:pt x="23950" y="145296"/>
                        </a:cubicBezTo>
                        <a:cubicBezTo>
                          <a:pt x="9844" y="157193"/>
                          <a:pt x="0" y="169348"/>
                          <a:pt x="0" y="169348"/>
                        </a:cubicBezTo>
                        <a:cubicBezTo>
                          <a:pt x="0" y="169348"/>
                          <a:pt x="17479" y="178942"/>
                          <a:pt x="33609" y="183675"/>
                        </a:cubicBezTo>
                        <a:cubicBezTo>
                          <a:pt x="49738" y="188417"/>
                          <a:pt x="64528" y="188296"/>
                          <a:pt x="64528" y="188296"/>
                        </a:cubicBezTo>
                        <a:cubicBezTo>
                          <a:pt x="64528" y="188296"/>
                          <a:pt x="60988" y="194554"/>
                          <a:pt x="59342" y="200728"/>
                        </a:cubicBezTo>
                        <a:cubicBezTo>
                          <a:pt x="57706" y="206912"/>
                          <a:pt x="57965" y="213022"/>
                          <a:pt x="57965" y="213022"/>
                        </a:cubicBezTo>
                        <a:cubicBezTo>
                          <a:pt x="57965" y="213022"/>
                          <a:pt x="70989" y="212006"/>
                          <a:pt x="82497" y="206478"/>
                        </a:cubicBezTo>
                        <a:cubicBezTo>
                          <a:pt x="94014" y="200951"/>
                          <a:pt x="104016" y="190921"/>
                          <a:pt x="104016" y="190921"/>
                        </a:cubicBezTo>
                        <a:cubicBezTo>
                          <a:pt x="104016" y="190921"/>
                          <a:pt x="96602" y="213734"/>
                          <a:pt x="95660" y="232748"/>
                        </a:cubicBezTo>
                        <a:cubicBezTo>
                          <a:pt x="94717" y="251762"/>
                          <a:pt x="100235" y="266976"/>
                          <a:pt x="100235" y="266976"/>
                        </a:cubicBezTo>
                        <a:cubicBezTo>
                          <a:pt x="100235" y="266976"/>
                          <a:pt x="112196" y="247602"/>
                          <a:pt x="125016" y="238553"/>
                        </a:cubicBezTo>
                        <a:cubicBezTo>
                          <a:pt x="137846" y="229503"/>
                          <a:pt x="151526" y="230798"/>
                          <a:pt x="151526" y="230798"/>
                        </a:cubicBezTo>
                        <a:cubicBezTo>
                          <a:pt x="151526" y="230798"/>
                          <a:pt x="150149" y="201967"/>
                          <a:pt x="183203" y="198177"/>
                        </a:cubicBezTo>
                        <a:cubicBezTo>
                          <a:pt x="196310" y="196680"/>
                          <a:pt x="201746" y="207606"/>
                          <a:pt x="201746" y="207606"/>
                        </a:cubicBezTo>
                        <a:cubicBezTo>
                          <a:pt x="201746" y="207606"/>
                          <a:pt x="212606" y="185274"/>
                          <a:pt x="206718" y="159993"/>
                        </a:cubicBezTo>
                        <a:cubicBezTo>
                          <a:pt x="200831" y="134713"/>
                          <a:pt x="176095" y="107990"/>
                          <a:pt x="176095"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1" name="Google Shape;1761;p4"/>
                  <p:cNvSpPr/>
                  <p:nvPr/>
                </p:nvSpPr>
                <p:spPr>
                  <a:xfrm>
                    <a:off x="3018578" y="5046228"/>
                    <a:ext cx="189119" cy="181447"/>
                  </a:xfrm>
                  <a:custGeom>
                    <a:avLst/>
                    <a:gdLst/>
                    <a:ahLst/>
                    <a:cxnLst/>
                    <a:rect l="l" t="t" r="r" b="b"/>
                    <a:pathLst>
                      <a:path w="189119" h="181447" extrusionOk="0">
                        <a:moveTo>
                          <a:pt x="0" y="128104"/>
                        </a:moveTo>
                        <a:cubicBezTo>
                          <a:pt x="0" y="128104"/>
                          <a:pt x="49896" y="120265"/>
                          <a:pt x="72921" y="111059"/>
                        </a:cubicBezTo>
                        <a:cubicBezTo>
                          <a:pt x="85769" y="105929"/>
                          <a:pt x="93857" y="101437"/>
                          <a:pt x="93857" y="101437"/>
                        </a:cubicBezTo>
                        <a:cubicBezTo>
                          <a:pt x="93857" y="101437"/>
                          <a:pt x="91093" y="107334"/>
                          <a:pt x="81582" y="120035"/>
                        </a:cubicBezTo>
                        <a:cubicBezTo>
                          <a:pt x="72071" y="132744"/>
                          <a:pt x="55812" y="152248"/>
                          <a:pt x="55812" y="152248"/>
                        </a:cubicBezTo>
                        <a:cubicBezTo>
                          <a:pt x="55812" y="152248"/>
                          <a:pt x="73882" y="137412"/>
                          <a:pt x="85095" y="124222"/>
                        </a:cubicBezTo>
                        <a:cubicBezTo>
                          <a:pt x="96316" y="111022"/>
                          <a:pt x="100688" y="99459"/>
                          <a:pt x="100688" y="99459"/>
                        </a:cubicBezTo>
                        <a:cubicBezTo>
                          <a:pt x="100688" y="99459"/>
                          <a:pt x="112436" y="95928"/>
                          <a:pt x="122965" y="90603"/>
                        </a:cubicBezTo>
                        <a:cubicBezTo>
                          <a:pt x="133484" y="85279"/>
                          <a:pt x="142773" y="78143"/>
                          <a:pt x="142773" y="78143"/>
                        </a:cubicBezTo>
                        <a:lnTo>
                          <a:pt x="132957" y="110125"/>
                        </a:lnTo>
                        <a:cubicBezTo>
                          <a:pt x="132957" y="110125"/>
                          <a:pt x="125516" y="110403"/>
                          <a:pt x="115339" y="117872"/>
                        </a:cubicBezTo>
                        <a:cubicBezTo>
                          <a:pt x="105171" y="125331"/>
                          <a:pt x="92268" y="139991"/>
                          <a:pt x="92268" y="139991"/>
                        </a:cubicBezTo>
                        <a:cubicBezTo>
                          <a:pt x="92268" y="139991"/>
                          <a:pt x="106290" y="129259"/>
                          <a:pt x="115459" y="123371"/>
                        </a:cubicBezTo>
                        <a:cubicBezTo>
                          <a:pt x="124619" y="117492"/>
                          <a:pt x="128945" y="116476"/>
                          <a:pt x="128945" y="116476"/>
                        </a:cubicBezTo>
                        <a:lnTo>
                          <a:pt x="115588" y="144955"/>
                        </a:lnTo>
                        <a:lnTo>
                          <a:pt x="96399" y="181447"/>
                        </a:lnTo>
                        <a:lnTo>
                          <a:pt x="119101" y="148292"/>
                        </a:lnTo>
                        <a:cubicBezTo>
                          <a:pt x="119101" y="148292"/>
                          <a:pt x="122354" y="150972"/>
                          <a:pt x="123002" y="159226"/>
                        </a:cubicBezTo>
                        <a:cubicBezTo>
                          <a:pt x="123639" y="167481"/>
                          <a:pt x="121671" y="181309"/>
                          <a:pt x="121671" y="181309"/>
                        </a:cubicBezTo>
                        <a:cubicBezTo>
                          <a:pt x="121671" y="181309"/>
                          <a:pt x="126246" y="167019"/>
                          <a:pt x="126449" y="157146"/>
                        </a:cubicBezTo>
                        <a:cubicBezTo>
                          <a:pt x="126653" y="147274"/>
                          <a:pt x="122484" y="141830"/>
                          <a:pt x="122484" y="141830"/>
                        </a:cubicBezTo>
                        <a:lnTo>
                          <a:pt x="132911" y="118962"/>
                        </a:lnTo>
                        <a:lnTo>
                          <a:pt x="139390" y="106151"/>
                        </a:lnTo>
                        <a:cubicBezTo>
                          <a:pt x="139390" y="106151"/>
                          <a:pt x="144345" y="110079"/>
                          <a:pt x="148421" y="120423"/>
                        </a:cubicBezTo>
                        <a:cubicBezTo>
                          <a:pt x="152497" y="130766"/>
                          <a:pt x="155695" y="147524"/>
                          <a:pt x="155695" y="147524"/>
                        </a:cubicBezTo>
                        <a:cubicBezTo>
                          <a:pt x="155695" y="147524"/>
                          <a:pt x="156611" y="130701"/>
                          <a:pt x="153338" y="118546"/>
                        </a:cubicBezTo>
                        <a:cubicBezTo>
                          <a:pt x="150076" y="106391"/>
                          <a:pt x="142625" y="98895"/>
                          <a:pt x="142625" y="98895"/>
                        </a:cubicBezTo>
                        <a:lnTo>
                          <a:pt x="149059" y="75065"/>
                        </a:lnTo>
                        <a:cubicBezTo>
                          <a:pt x="149059" y="75065"/>
                          <a:pt x="155048" y="71803"/>
                          <a:pt x="165068" y="64306"/>
                        </a:cubicBezTo>
                        <a:cubicBezTo>
                          <a:pt x="175079" y="56810"/>
                          <a:pt x="189119" y="45089"/>
                          <a:pt x="189119" y="45089"/>
                        </a:cubicBezTo>
                        <a:lnTo>
                          <a:pt x="183361" y="32879"/>
                        </a:lnTo>
                        <a:cubicBezTo>
                          <a:pt x="183361" y="32879"/>
                          <a:pt x="172546" y="46550"/>
                          <a:pt x="162850" y="55589"/>
                        </a:cubicBezTo>
                        <a:cubicBezTo>
                          <a:pt x="153163" y="64621"/>
                          <a:pt x="144594" y="69020"/>
                          <a:pt x="144594" y="69020"/>
                        </a:cubicBezTo>
                        <a:lnTo>
                          <a:pt x="130544" y="58326"/>
                        </a:lnTo>
                        <a:cubicBezTo>
                          <a:pt x="130544" y="58326"/>
                          <a:pt x="137930" y="47095"/>
                          <a:pt x="140019" y="32786"/>
                        </a:cubicBezTo>
                        <a:cubicBezTo>
                          <a:pt x="142108" y="18478"/>
                          <a:pt x="141183" y="0"/>
                          <a:pt x="141183" y="0"/>
                        </a:cubicBezTo>
                        <a:cubicBezTo>
                          <a:pt x="141183" y="0"/>
                          <a:pt x="140111" y="18376"/>
                          <a:pt x="136247" y="31945"/>
                        </a:cubicBezTo>
                        <a:cubicBezTo>
                          <a:pt x="132374" y="45514"/>
                          <a:pt x="126098" y="55469"/>
                          <a:pt x="126098" y="55469"/>
                        </a:cubicBezTo>
                        <a:lnTo>
                          <a:pt x="103378" y="39700"/>
                        </a:lnTo>
                        <a:cubicBezTo>
                          <a:pt x="103378" y="39700"/>
                          <a:pt x="105347" y="33018"/>
                          <a:pt x="101197" y="24532"/>
                        </a:cubicBezTo>
                        <a:cubicBezTo>
                          <a:pt x="97037" y="16037"/>
                          <a:pt x="86758" y="5731"/>
                          <a:pt x="86758" y="5731"/>
                        </a:cubicBezTo>
                        <a:cubicBezTo>
                          <a:pt x="86758" y="5731"/>
                          <a:pt x="94578" y="18320"/>
                          <a:pt x="97767" y="26140"/>
                        </a:cubicBezTo>
                        <a:cubicBezTo>
                          <a:pt x="100965" y="33960"/>
                          <a:pt x="99524" y="36992"/>
                          <a:pt x="99524" y="36992"/>
                        </a:cubicBezTo>
                        <a:lnTo>
                          <a:pt x="50589" y="19577"/>
                        </a:lnTo>
                        <a:cubicBezTo>
                          <a:pt x="50589" y="19577"/>
                          <a:pt x="82802" y="35078"/>
                          <a:pt x="98553" y="44128"/>
                        </a:cubicBezTo>
                        <a:cubicBezTo>
                          <a:pt x="110440" y="50950"/>
                          <a:pt x="114322" y="54286"/>
                          <a:pt x="114322" y="54286"/>
                        </a:cubicBezTo>
                        <a:cubicBezTo>
                          <a:pt x="114322" y="54286"/>
                          <a:pt x="109386" y="57669"/>
                          <a:pt x="101224" y="60313"/>
                        </a:cubicBezTo>
                        <a:cubicBezTo>
                          <a:pt x="93062" y="62947"/>
                          <a:pt x="82728" y="64158"/>
                          <a:pt x="82728" y="64158"/>
                        </a:cubicBezTo>
                        <a:cubicBezTo>
                          <a:pt x="82728" y="64158"/>
                          <a:pt x="93829" y="65693"/>
                          <a:pt x="102731" y="64352"/>
                        </a:cubicBezTo>
                        <a:cubicBezTo>
                          <a:pt x="111632" y="63021"/>
                          <a:pt x="118334" y="58825"/>
                          <a:pt x="118334" y="58825"/>
                        </a:cubicBezTo>
                        <a:lnTo>
                          <a:pt x="138161" y="72930"/>
                        </a:lnTo>
                        <a:cubicBezTo>
                          <a:pt x="138161" y="72930"/>
                          <a:pt x="127586" y="79290"/>
                          <a:pt x="118630" y="84217"/>
                        </a:cubicBezTo>
                        <a:cubicBezTo>
                          <a:pt x="109663" y="89134"/>
                          <a:pt x="99496" y="92304"/>
                          <a:pt x="99496" y="92304"/>
                        </a:cubicBezTo>
                        <a:cubicBezTo>
                          <a:pt x="99496" y="92304"/>
                          <a:pt x="89864" y="85547"/>
                          <a:pt x="77071" y="81434"/>
                        </a:cubicBezTo>
                        <a:cubicBezTo>
                          <a:pt x="64269" y="77321"/>
                          <a:pt x="48297" y="75861"/>
                          <a:pt x="48297" y="75861"/>
                        </a:cubicBezTo>
                        <a:cubicBezTo>
                          <a:pt x="48297" y="75861"/>
                          <a:pt x="62716" y="80076"/>
                          <a:pt x="73725" y="84817"/>
                        </a:cubicBezTo>
                        <a:cubicBezTo>
                          <a:pt x="84743" y="89568"/>
                          <a:pt x="92341" y="94846"/>
                          <a:pt x="92341" y="94846"/>
                        </a:cubicBezTo>
                        <a:cubicBezTo>
                          <a:pt x="92341" y="94846"/>
                          <a:pt x="87230" y="99375"/>
                          <a:pt x="69547" y="105984"/>
                        </a:cubicBezTo>
                        <a:cubicBezTo>
                          <a:pt x="46522" y="114590"/>
                          <a:pt x="0" y="128104"/>
                          <a:pt x="0" y="1281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62" name="Google Shape;1762;p4"/>
                <p:cNvGrpSpPr/>
                <p:nvPr/>
              </p:nvGrpSpPr>
              <p:grpSpPr>
                <a:xfrm>
                  <a:off x="3183822" y="3344073"/>
                  <a:ext cx="307915" cy="238513"/>
                  <a:chOff x="3183822" y="3344073"/>
                  <a:chExt cx="307915" cy="238513"/>
                </a:xfrm>
              </p:grpSpPr>
              <p:sp>
                <p:nvSpPr>
                  <p:cNvPr id="1763" name="Google Shape;1763;p4"/>
                  <p:cNvSpPr/>
                  <p:nvPr/>
                </p:nvSpPr>
                <p:spPr>
                  <a:xfrm>
                    <a:off x="3183822" y="3344073"/>
                    <a:ext cx="307915" cy="238513"/>
                  </a:xfrm>
                  <a:custGeom>
                    <a:avLst/>
                    <a:gdLst/>
                    <a:ahLst/>
                    <a:cxnLst/>
                    <a:rect l="l" t="t" r="r" b="b"/>
                    <a:pathLst>
                      <a:path w="307915" h="238513" extrusionOk="0">
                        <a:moveTo>
                          <a:pt x="119184" y="45651"/>
                        </a:moveTo>
                        <a:cubicBezTo>
                          <a:pt x="119184" y="45651"/>
                          <a:pt x="78070" y="29244"/>
                          <a:pt x="47705" y="41140"/>
                        </a:cubicBezTo>
                        <a:cubicBezTo>
                          <a:pt x="-102" y="59877"/>
                          <a:pt x="0" y="86913"/>
                          <a:pt x="0" y="86913"/>
                        </a:cubicBezTo>
                        <a:cubicBezTo>
                          <a:pt x="0" y="86913"/>
                          <a:pt x="34219" y="73566"/>
                          <a:pt x="43398" y="99522"/>
                        </a:cubicBezTo>
                        <a:cubicBezTo>
                          <a:pt x="48167" y="112998"/>
                          <a:pt x="37926" y="133842"/>
                          <a:pt x="37926" y="133842"/>
                        </a:cubicBezTo>
                        <a:cubicBezTo>
                          <a:pt x="37926" y="133842"/>
                          <a:pt x="50728" y="146866"/>
                          <a:pt x="52835" y="162127"/>
                        </a:cubicBezTo>
                        <a:cubicBezTo>
                          <a:pt x="54943" y="177387"/>
                          <a:pt x="46356" y="194895"/>
                          <a:pt x="46356" y="194895"/>
                        </a:cubicBezTo>
                        <a:cubicBezTo>
                          <a:pt x="46356" y="194895"/>
                          <a:pt x="65184" y="193027"/>
                          <a:pt x="81795" y="184468"/>
                        </a:cubicBezTo>
                        <a:cubicBezTo>
                          <a:pt x="98405" y="175908"/>
                          <a:pt x="112788" y="160666"/>
                          <a:pt x="112788" y="160666"/>
                        </a:cubicBezTo>
                        <a:cubicBezTo>
                          <a:pt x="112788" y="160666"/>
                          <a:pt x="113888" y="171490"/>
                          <a:pt x="116272" y="181390"/>
                        </a:cubicBezTo>
                        <a:cubicBezTo>
                          <a:pt x="118657" y="191280"/>
                          <a:pt x="122336" y="200237"/>
                          <a:pt x="122336" y="200237"/>
                        </a:cubicBezTo>
                        <a:cubicBezTo>
                          <a:pt x="122336" y="200237"/>
                          <a:pt x="131284" y="196872"/>
                          <a:pt x="137929" y="191863"/>
                        </a:cubicBezTo>
                        <a:cubicBezTo>
                          <a:pt x="144566" y="186844"/>
                          <a:pt x="148911" y="180179"/>
                          <a:pt x="148911" y="180179"/>
                        </a:cubicBezTo>
                        <a:cubicBezTo>
                          <a:pt x="148911" y="180179"/>
                          <a:pt x="164245" y="199636"/>
                          <a:pt x="179358" y="214222"/>
                        </a:cubicBezTo>
                        <a:cubicBezTo>
                          <a:pt x="194481" y="228808"/>
                          <a:pt x="209381" y="238514"/>
                          <a:pt x="209381" y="238514"/>
                        </a:cubicBezTo>
                        <a:cubicBezTo>
                          <a:pt x="209381" y="238514"/>
                          <a:pt x="218162" y="217448"/>
                          <a:pt x="221610" y="198509"/>
                        </a:cubicBezTo>
                        <a:cubicBezTo>
                          <a:pt x="225057" y="179569"/>
                          <a:pt x="223172" y="162755"/>
                          <a:pt x="223172" y="162755"/>
                        </a:cubicBezTo>
                        <a:cubicBezTo>
                          <a:pt x="223172" y="162755"/>
                          <a:pt x="230668" y="166018"/>
                          <a:pt x="237850" y="167127"/>
                        </a:cubicBezTo>
                        <a:cubicBezTo>
                          <a:pt x="245032" y="168227"/>
                          <a:pt x="251909" y="167183"/>
                          <a:pt x="251909" y="167183"/>
                        </a:cubicBezTo>
                        <a:cubicBezTo>
                          <a:pt x="251909" y="167183"/>
                          <a:pt x="249210" y="152486"/>
                          <a:pt x="241603" y="140063"/>
                        </a:cubicBezTo>
                        <a:cubicBezTo>
                          <a:pt x="233996" y="127640"/>
                          <a:pt x="221471" y="117491"/>
                          <a:pt x="221471" y="117491"/>
                        </a:cubicBezTo>
                        <a:cubicBezTo>
                          <a:pt x="221471" y="117491"/>
                          <a:pt x="248138" y="123120"/>
                          <a:pt x="269749" y="121853"/>
                        </a:cubicBezTo>
                        <a:cubicBezTo>
                          <a:pt x="291360" y="120596"/>
                          <a:pt x="307915" y="112444"/>
                          <a:pt x="307915" y="112444"/>
                        </a:cubicBezTo>
                        <a:cubicBezTo>
                          <a:pt x="307915" y="112444"/>
                          <a:pt x="284585" y="101213"/>
                          <a:pt x="272836" y="87727"/>
                        </a:cubicBezTo>
                        <a:cubicBezTo>
                          <a:pt x="261097" y="74250"/>
                          <a:pt x="260940" y="58518"/>
                          <a:pt x="260940" y="58518"/>
                        </a:cubicBezTo>
                        <a:cubicBezTo>
                          <a:pt x="260940" y="58518"/>
                          <a:pt x="228505" y="63630"/>
                          <a:pt x="220316" y="26471"/>
                        </a:cubicBezTo>
                        <a:cubicBezTo>
                          <a:pt x="217062" y="11746"/>
                          <a:pt x="228773" y="4222"/>
                          <a:pt x="228773" y="4222"/>
                        </a:cubicBezTo>
                        <a:cubicBezTo>
                          <a:pt x="228773" y="4222"/>
                          <a:pt x="202245" y="-5400"/>
                          <a:pt x="174358" y="4407"/>
                        </a:cubicBezTo>
                        <a:cubicBezTo>
                          <a:pt x="146470" y="14224"/>
                          <a:pt x="119184" y="45651"/>
                          <a:pt x="119184"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4" name="Google Shape;1764;p4"/>
                  <p:cNvSpPr/>
                  <p:nvPr/>
                </p:nvSpPr>
                <p:spPr>
                  <a:xfrm>
                    <a:off x="3223531" y="3351993"/>
                    <a:ext cx="210453" cy="205017"/>
                  </a:xfrm>
                  <a:custGeom>
                    <a:avLst/>
                    <a:gdLst/>
                    <a:ahLst/>
                    <a:cxnLst/>
                    <a:rect l="l" t="t" r="r" b="b"/>
                    <a:pathLst>
                      <a:path w="210453" h="205017" extrusionOk="0">
                        <a:moveTo>
                          <a:pt x="161547" y="205018"/>
                        </a:moveTo>
                        <a:cubicBezTo>
                          <a:pt x="161547" y="205018"/>
                          <a:pt x="146775" y="149197"/>
                          <a:pt x="133650" y="124120"/>
                        </a:cubicBezTo>
                        <a:cubicBezTo>
                          <a:pt x="126329" y="110135"/>
                          <a:pt x="120284" y="101474"/>
                          <a:pt x="120284" y="101474"/>
                        </a:cubicBezTo>
                        <a:cubicBezTo>
                          <a:pt x="120284" y="101474"/>
                          <a:pt x="127281" y="103895"/>
                          <a:pt x="142773" y="113157"/>
                        </a:cubicBezTo>
                        <a:cubicBezTo>
                          <a:pt x="158256" y="122419"/>
                          <a:pt x="182233" y="138530"/>
                          <a:pt x="182233" y="138530"/>
                        </a:cubicBezTo>
                        <a:cubicBezTo>
                          <a:pt x="182233" y="138530"/>
                          <a:pt x="163330" y="119794"/>
                          <a:pt x="147081" y="108647"/>
                        </a:cubicBezTo>
                        <a:cubicBezTo>
                          <a:pt x="130831" y="97499"/>
                          <a:pt x="117243" y="93950"/>
                          <a:pt x="117243" y="93950"/>
                        </a:cubicBezTo>
                        <a:cubicBezTo>
                          <a:pt x="117243" y="93950"/>
                          <a:pt x="111863" y="81009"/>
                          <a:pt x="104598" y="69686"/>
                        </a:cubicBezTo>
                        <a:cubicBezTo>
                          <a:pt x="97333" y="58372"/>
                          <a:pt x="88172" y="48675"/>
                          <a:pt x="88172" y="48675"/>
                        </a:cubicBezTo>
                        <a:lnTo>
                          <a:pt x="125488" y="55913"/>
                        </a:lnTo>
                        <a:cubicBezTo>
                          <a:pt x="125488" y="55913"/>
                          <a:pt x="126680" y="64352"/>
                          <a:pt x="136321" y="75010"/>
                        </a:cubicBezTo>
                        <a:cubicBezTo>
                          <a:pt x="145971" y="85668"/>
                          <a:pt x="164070" y="98543"/>
                          <a:pt x="164070" y="98543"/>
                        </a:cubicBezTo>
                        <a:cubicBezTo>
                          <a:pt x="164070" y="98543"/>
                          <a:pt x="150270" y="83911"/>
                          <a:pt x="142542" y="74206"/>
                        </a:cubicBezTo>
                        <a:cubicBezTo>
                          <a:pt x="134805" y="64491"/>
                          <a:pt x="133142" y="59703"/>
                          <a:pt x="133142" y="59703"/>
                        </a:cubicBezTo>
                        <a:lnTo>
                          <a:pt x="166926" y="71396"/>
                        </a:lnTo>
                        <a:lnTo>
                          <a:pt x="210453" y="88745"/>
                        </a:lnTo>
                        <a:lnTo>
                          <a:pt x="170281" y="66986"/>
                        </a:lnTo>
                        <a:cubicBezTo>
                          <a:pt x="170281" y="66986"/>
                          <a:pt x="172925" y="62957"/>
                          <a:pt x="182178" y="61209"/>
                        </a:cubicBezTo>
                        <a:cubicBezTo>
                          <a:pt x="191439" y="59462"/>
                          <a:pt x="207301" y="59999"/>
                          <a:pt x="207301" y="59999"/>
                        </a:cubicBezTo>
                        <a:cubicBezTo>
                          <a:pt x="207301" y="59999"/>
                          <a:pt x="190607" y="56560"/>
                          <a:pt x="179423" y="57540"/>
                        </a:cubicBezTo>
                        <a:cubicBezTo>
                          <a:pt x="168239" y="58520"/>
                          <a:pt x="162572" y="63936"/>
                          <a:pt x="162572" y="63936"/>
                        </a:cubicBezTo>
                        <a:lnTo>
                          <a:pt x="135489" y="54878"/>
                        </a:lnTo>
                        <a:lnTo>
                          <a:pt x="120229" y="49082"/>
                        </a:lnTo>
                        <a:cubicBezTo>
                          <a:pt x="120229" y="49082"/>
                          <a:pt x="124083" y="42963"/>
                          <a:pt x="135295" y="37047"/>
                        </a:cubicBezTo>
                        <a:cubicBezTo>
                          <a:pt x="146517" y="31141"/>
                          <a:pt x="165087" y="25438"/>
                          <a:pt x="165087" y="25438"/>
                        </a:cubicBezTo>
                        <a:cubicBezTo>
                          <a:pt x="165087" y="25438"/>
                          <a:pt x="145962" y="26464"/>
                          <a:pt x="132596" y="31677"/>
                        </a:cubicBezTo>
                        <a:cubicBezTo>
                          <a:pt x="119240" y="36890"/>
                          <a:pt x="111651" y="46291"/>
                          <a:pt x="111651" y="46291"/>
                        </a:cubicBezTo>
                        <a:lnTo>
                          <a:pt x="83948" y="41891"/>
                        </a:lnTo>
                        <a:cubicBezTo>
                          <a:pt x="83948" y="41891"/>
                          <a:pt x="79539" y="35476"/>
                          <a:pt x="69880" y="25003"/>
                        </a:cubicBezTo>
                        <a:cubicBezTo>
                          <a:pt x="60221" y="14530"/>
                          <a:pt x="45311" y="0"/>
                          <a:pt x="45311" y="0"/>
                        </a:cubicBezTo>
                        <a:lnTo>
                          <a:pt x="32185" y="8042"/>
                        </a:lnTo>
                        <a:cubicBezTo>
                          <a:pt x="32185" y="8042"/>
                          <a:pt x="48925" y="18681"/>
                          <a:pt x="60295" y="28599"/>
                        </a:cubicBezTo>
                        <a:cubicBezTo>
                          <a:pt x="71655" y="38517"/>
                          <a:pt x="77635" y="47723"/>
                          <a:pt x="77635" y="47723"/>
                        </a:cubicBezTo>
                        <a:lnTo>
                          <a:pt x="67208" y="65027"/>
                        </a:lnTo>
                        <a:cubicBezTo>
                          <a:pt x="67208" y="65027"/>
                          <a:pt x="53639" y="58002"/>
                          <a:pt x="37214" y="57383"/>
                        </a:cubicBezTo>
                        <a:cubicBezTo>
                          <a:pt x="20789" y="56763"/>
                          <a:pt x="0" y="60091"/>
                          <a:pt x="0" y="60091"/>
                        </a:cubicBezTo>
                        <a:cubicBezTo>
                          <a:pt x="0" y="60091"/>
                          <a:pt x="20899" y="59047"/>
                          <a:pt x="36705" y="61783"/>
                        </a:cubicBezTo>
                        <a:cubicBezTo>
                          <a:pt x="52512" y="64519"/>
                          <a:pt x="64509" y="70434"/>
                          <a:pt x="64509" y="70434"/>
                        </a:cubicBezTo>
                        <a:lnTo>
                          <a:pt x="49360" y="98238"/>
                        </a:lnTo>
                        <a:cubicBezTo>
                          <a:pt x="49360" y="98238"/>
                          <a:pt x="41577" y="96815"/>
                          <a:pt x="32472" y="102583"/>
                        </a:cubicBezTo>
                        <a:cubicBezTo>
                          <a:pt x="23358" y="108360"/>
                          <a:pt x="12922" y="121328"/>
                          <a:pt x="12922" y="121328"/>
                        </a:cubicBezTo>
                        <a:cubicBezTo>
                          <a:pt x="12922" y="121328"/>
                          <a:pt x="26233" y="110874"/>
                          <a:pt x="34691" y="106280"/>
                        </a:cubicBezTo>
                        <a:cubicBezTo>
                          <a:pt x="43157" y="101686"/>
                          <a:pt x="46762" y="102953"/>
                          <a:pt x="46762" y="102953"/>
                        </a:cubicBezTo>
                        <a:lnTo>
                          <a:pt x="32851" y="160779"/>
                        </a:lnTo>
                        <a:cubicBezTo>
                          <a:pt x="32851" y="160779"/>
                          <a:pt x="46577" y="122225"/>
                          <a:pt x="54934" y="103184"/>
                        </a:cubicBezTo>
                        <a:cubicBezTo>
                          <a:pt x="61247" y="88810"/>
                          <a:pt x="64565" y="83985"/>
                          <a:pt x="64565" y="83985"/>
                        </a:cubicBezTo>
                        <a:cubicBezTo>
                          <a:pt x="64565" y="83985"/>
                          <a:pt x="68965" y="89180"/>
                          <a:pt x="72921" y="98146"/>
                        </a:cubicBezTo>
                        <a:cubicBezTo>
                          <a:pt x="76868" y="107112"/>
                          <a:pt x="79456" y="118722"/>
                          <a:pt x="79456" y="118722"/>
                        </a:cubicBezTo>
                        <a:cubicBezTo>
                          <a:pt x="79456" y="118722"/>
                          <a:pt x="79872" y="105901"/>
                          <a:pt x="77312" y="95937"/>
                        </a:cubicBezTo>
                        <a:cubicBezTo>
                          <a:pt x="74760" y="85973"/>
                          <a:pt x="69214" y="78864"/>
                          <a:pt x="69214" y="78864"/>
                        </a:cubicBezTo>
                        <a:lnTo>
                          <a:pt x="82821" y="54563"/>
                        </a:lnTo>
                        <a:cubicBezTo>
                          <a:pt x="82821" y="54563"/>
                          <a:pt x="91260" y="65813"/>
                          <a:pt x="97887" y="75407"/>
                        </a:cubicBezTo>
                        <a:cubicBezTo>
                          <a:pt x="104505" y="85002"/>
                          <a:pt x="109303" y="96187"/>
                          <a:pt x="109303" y="96187"/>
                        </a:cubicBezTo>
                        <a:cubicBezTo>
                          <a:pt x="109303" y="96187"/>
                          <a:pt x="102795" y="107972"/>
                          <a:pt x="99653" y="123048"/>
                        </a:cubicBezTo>
                        <a:cubicBezTo>
                          <a:pt x="96519" y="138114"/>
                          <a:pt x="96760" y="156472"/>
                          <a:pt x="96760" y="156472"/>
                        </a:cubicBezTo>
                        <a:cubicBezTo>
                          <a:pt x="96760" y="156472"/>
                          <a:pt x="99819" y="139538"/>
                          <a:pt x="103886" y="126431"/>
                        </a:cubicBezTo>
                        <a:cubicBezTo>
                          <a:pt x="107953" y="113314"/>
                          <a:pt x="113019" y="104016"/>
                          <a:pt x="113019" y="104016"/>
                        </a:cubicBezTo>
                        <a:cubicBezTo>
                          <a:pt x="113019" y="104016"/>
                          <a:pt x="118740" y="109275"/>
                          <a:pt x="128307" y="128584"/>
                        </a:cubicBezTo>
                        <a:cubicBezTo>
                          <a:pt x="140758" y="153736"/>
                          <a:pt x="161547" y="205018"/>
                          <a:pt x="161547"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65" name="Google Shape;1765;p4"/>
                <p:cNvGrpSpPr/>
                <p:nvPr/>
              </p:nvGrpSpPr>
              <p:grpSpPr>
                <a:xfrm>
                  <a:off x="2783057" y="3393837"/>
                  <a:ext cx="170540" cy="237056"/>
                  <a:chOff x="2783057" y="3393837"/>
                  <a:chExt cx="170540" cy="237056"/>
                </a:xfrm>
              </p:grpSpPr>
              <p:sp>
                <p:nvSpPr>
                  <p:cNvPr id="1766" name="Google Shape;1766;p4"/>
                  <p:cNvSpPr/>
                  <p:nvPr/>
                </p:nvSpPr>
                <p:spPr>
                  <a:xfrm>
                    <a:off x="2783057" y="3393837"/>
                    <a:ext cx="170540" cy="237056"/>
                  </a:xfrm>
                  <a:custGeom>
                    <a:avLst/>
                    <a:gdLst/>
                    <a:ahLst/>
                    <a:cxnLst/>
                    <a:rect l="l" t="t" r="r" b="b"/>
                    <a:pathLst>
                      <a:path w="170540" h="237056" extrusionOk="0">
                        <a:moveTo>
                          <a:pt x="118731" y="163154"/>
                        </a:moveTo>
                        <a:cubicBezTo>
                          <a:pt x="118731" y="163154"/>
                          <a:pt x="145149" y="165364"/>
                          <a:pt x="157507" y="144502"/>
                        </a:cubicBezTo>
                        <a:cubicBezTo>
                          <a:pt x="176973" y="111650"/>
                          <a:pt x="168867" y="86351"/>
                          <a:pt x="168867" y="86351"/>
                        </a:cubicBezTo>
                        <a:cubicBezTo>
                          <a:pt x="168867" y="86351"/>
                          <a:pt x="154919" y="109811"/>
                          <a:pt x="142385" y="88422"/>
                        </a:cubicBezTo>
                        <a:cubicBezTo>
                          <a:pt x="135868" y="77321"/>
                          <a:pt x="135027" y="54508"/>
                          <a:pt x="135027" y="54508"/>
                        </a:cubicBezTo>
                        <a:cubicBezTo>
                          <a:pt x="135027" y="54508"/>
                          <a:pt x="124443" y="46411"/>
                          <a:pt x="118796" y="32777"/>
                        </a:cubicBezTo>
                        <a:cubicBezTo>
                          <a:pt x="113148" y="19152"/>
                          <a:pt x="112436" y="0"/>
                          <a:pt x="112436" y="0"/>
                        </a:cubicBezTo>
                        <a:cubicBezTo>
                          <a:pt x="112436" y="0"/>
                          <a:pt x="103128" y="7783"/>
                          <a:pt x="96972" y="21112"/>
                        </a:cubicBezTo>
                        <a:cubicBezTo>
                          <a:pt x="90825" y="34441"/>
                          <a:pt x="87830" y="53334"/>
                          <a:pt x="87830" y="53334"/>
                        </a:cubicBezTo>
                        <a:cubicBezTo>
                          <a:pt x="87830" y="53334"/>
                          <a:pt x="84031" y="43536"/>
                          <a:pt x="79835" y="35032"/>
                        </a:cubicBezTo>
                        <a:cubicBezTo>
                          <a:pt x="75638" y="26528"/>
                          <a:pt x="71045" y="19300"/>
                          <a:pt x="71045" y="19300"/>
                        </a:cubicBezTo>
                        <a:cubicBezTo>
                          <a:pt x="71045" y="19300"/>
                          <a:pt x="67366" y="25327"/>
                          <a:pt x="65378" y="32148"/>
                        </a:cubicBezTo>
                        <a:cubicBezTo>
                          <a:pt x="63391" y="38970"/>
                          <a:pt x="63095" y="46605"/>
                          <a:pt x="63095" y="46605"/>
                        </a:cubicBezTo>
                        <a:cubicBezTo>
                          <a:pt x="63095" y="46605"/>
                          <a:pt x="49276" y="33285"/>
                          <a:pt x="37010" y="24458"/>
                        </a:cubicBezTo>
                        <a:cubicBezTo>
                          <a:pt x="24754" y="15630"/>
                          <a:pt x="14059" y="11295"/>
                          <a:pt x="14059" y="11295"/>
                        </a:cubicBezTo>
                        <a:cubicBezTo>
                          <a:pt x="14059" y="11295"/>
                          <a:pt x="15732" y="33849"/>
                          <a:pt x="19568" y="52696"/>
                        </a:cubicBezTo>
                        <a:cubicBezTo>
                          <a:pt x="23404" y="71553"/>
                          <a:pt x="29394" y="86703"/>
                          <a:pt x="29394" y="86703"/>
                        </a:cubicBezTo>
                        <a:cubicBezTo>
                          <a:pt x="29394" y="86703"/>
                          <a:pt x="24504" y="86046"/>
                          <a:pt x="20409" y="87303"/>
                        </a:cubicBezTo>
                        <a:cubicBezTo>
                          <a:pt x="16314" y="88570"/>
                          <a:pt x="13024" y="91750"/>
                          <a:pt x="13024" y="91750"/>
                        </a:cubicBezTo>
                        <a:cubicBezTo>
                          <a:pt x="13024" y="91750"/>
                          <a:pt x="18810" y="104663"/>
                          <a:pt x="26501" y="113869"/>
                        </a:cubicBezTo>
                        <a:cubicBezTo>
                          <a:pt x="34182" y="123075"/>
                          <a:pt x="43767" y="128575"/>
                          <a:pt x="43767" y="128575"/>
                        </a:cubicBezTo>
                        <a:cubicBezTo>
                          <a:pt x="43767" y="128575"/>
                          <a:pt x="28128" y="131838"/>
                          <a:pt x="17183" y="139935"/>
                        </a:cubicBezTo>
                        <a:cubicBezTo>
                          <a:pt x="6239" y="148032"/>
                          <a:pt x="0" y="160964"/>
                          <a:pt x="0" y="160964"/>
                        </a:cubicBezTo>
                        <a:cubicBezTo>
                          <a:pt x="0" y="160964"/>
                          <a:pt x="15556" y="164033"/>
                          <a:pt x="25724" y="172906"/>
                        </a:cubicBezTo>
                        <a:cubicBezTo>
                          <a:pt x="35892" y="181780"/>
                          <a:pt x="40661" y="196468"/>
                          <a:pt x="40661" y="196468"/>
                        </a:cubicBezTo>
                        <a:cubicBezTo>
                          <a:pt x="40661" y="196468"/>
                          <a:pt x="56116" y="181299"/>
                          <a:pt x="71479" y="213494"/>
                        </a:cubicBezTo>
                        <a:cubicBezTo>
                          <a:pt x="77570" y="226259"/>
                          <a:pt x="73670" y="237055"/>
                          <a:pt x="73670" y="237055"/>
                        </a:cubicBezTo>
                        <a:cubicBezTo>
                          <a:pt x="73670" y="237055"/>
                          <a:pt x="90437" y="237582"/>
                          <a:pt x="102121" y="219465"/>
                        </a:cubicBezTo>
                        <a:cubicBezTo>
                          <a:pt x="113795" y="201339"/>
                          <a:pt x="118731" y="163154"/>
                          <a:pt x="118731" y="1631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7" name="Google Shape;1767;p4"/>
                  <p:cNvSpPr/>
                  <p:nvPr/>
                </p:nvSpPr>
                <p:spPr>
                  <a:xfrm>
                    <a:off x="2808994" y="3426503"/>
                    <a:ext cx="127761" cy="169412"/>
                  </a:xfrm>
                  <a:custGeom>
                    <a:avLst/>
                    <a:gdLst/>
                    <a:ahLst/>
                    <a:cxnLst/>
                    <a:rect l="l" t="t" r="r" b="b"/>
                    <a:pathLst>
                      <a:path w="127761" h="169412" extrusionOk="0">
                        <a:moveTo>
                          <a:pt x="0" y="0"/>
                        </a:moveTo>
                        <a:cubicBezTo>
                          <a:pt x="0" y="0"/>
                          <a:pt x="24356" y="47585"/>
                          <a:pt x="38693" y="66876"/>
                        </a:cubicBezTo>
                        <a:cubicBezTo>
                          <a:pt x="46698" y="77644"/>
                          <a:pt x="52438" y="83819"/>
                          <a:pt x="52438" y="83819"/>
                        </a:cubicBezTo>
                        <a:cubicBezTo>
                          <a:pt x="52438" y="83819"/>
                          <a:pt x="48056" y="83791"/>
                          <a:pt x="37186" y="80066"/>
                        </a:cubicBezTo>
                        <a:cubicBezTo>
                          <a:pt x="26316" y="76341"/>
                          <a:pt x="8957" y="68928"/>
                          <a:pt x="8957" y="68928"/>
                        </a:cubicBezTo>
                        <a:cubicBezTo>
                          <a:pt x="8957" y="68928"/>
                          <a:pt x="24439" y="80436"/>
                          <a:pt x="36271" y="85677"/>
                        </a:cubicBezTo>
                        <a:cubicBezTo>
                          <a:pt x="48102" y="90918"/>
                          <a:pt x="56273" y="89901"/>
                          <a:pt x="56273" y="89901"/>
                        </a:cubicBezTo>
                        <a:cubicBezTo>
                          <a:pt x="56273" y="89901"/>
                          <a:pt x="62947" y="100309"/>
                          <a:pt x="70120" y="108582"/>
                        </a:cubicBezTo>
                        <a:cubicBezTo>
                          <a:pt x="77293" y="116864"/>
                          <a:pt x="84984" y="123020"/>
                          <a:pt x="84984" y="123020"/>
                        </a:cubicBezTo>
                        <a:lnTo>
                          <a:pt x="63280" y="128178"/>
                        </a:lnTo>
                        <a:cubicBezTo>
                          <a:pt x="63280" y="128178"/>
                          <a:pt x="60146" y="120653"/>
                          <a:pt x="51920" y="113758"/>
                        </a:cubicBezTo>
                        <a:cubicBezTo>
                          <a:pt x="43693" y="106853"/>
                          <a:pt x="30383" y="100577"/>
                          <a:pt x="30383" y="100577"/>
                        </a:cubicBezTo>
                        <a:cubicBezTo>
                          <a:pt x="30383" y="100577"/>
                          <a:pt x="41965" y="109876"/>
                          <a:pt x="48907" y="116503"/>
                        </a:cubicBezTo>
                        <a:cubicBezTo>
                          <a:pt x="55848" y="123121"/>
                          <a:pt x="58150" y="127078"/>
                          <a:pt x="58150" y="127078"/>
                        </a:cubicBezTo>
                        <a:lnTo>
                          <a:pt x="36973" y="126930"/>
                        </a:lnTo>
                        <a:lnTo>
                          <a:pt x="9003" y="124600"/>
                        </a:lnTo>
                        <a:lnTo>
                          <a:pt x="36530" y="132134"/>
                        </a:lnTo>
                        <a:cubicBezTo>
                          <a:pt x="36530" y="132134"/>
                          <a:pt x="36345" y="136765"/>
                          <a:pt x="32010" y="141359"/>
                        </a:cubicBezTo>
                        <a:cubicBezTo>
                          <a:pt x="27684" y="145962"/>
                          <a:pt x="19217" y="150528"/>
                          <a:pt x="19217" y="150528"/>
                        </a:cubicBezTo>
                        <a:cubicBezTo>
                          <a:pt x="19217" y="150528"/>
                          <a:pt x="28987" y="148421"/>
                          <a:pt x="34552" y="143919"/>
                        </a:cubicBezTo>
                        <a:cubicBezTo>
                          <a:pt x="40116" y="139417"/>
                          <a:pt x="41466" y="132531"/>
                          <a:pt x="41466" y="132531"/>
                        </a:cubicBezTo>
                        <a:lnTo>
                          <a:pt x="58353" y="132346"/>
                        </a:lnTo>
                        <a:lnTo>
                          <a:pt x="68068" y="132901"/>
                        </a:lnTo>
                        <a:cubicBezTo>
                          <a:pt x="68068" y="132901"/>
                          <a:pt x="67874" y="139871"/>
                          <a:pt x="63761" y="148994"/>
                        </a:cubicBezTo>
                        <a:cubicBezTo>
                          <a:pt x="59647" y="158126"/>
                          <a:pt x="51615" y="169412"/>
                          <a:pt x="51615" y="169412"/>
                        </a:cubicBezTo>
                        <a:cubicBezTo>
                          <a:pt x="51615" y="169412"/>
                          <a:pt x="61330" y="162323"/>
                          <a:pt x="66774" y="153162"/>
                        </a:cubicBezTo>
                        <a:cubicBezTo>
                          <a:pt x="72218" y="144002"/>
                          <a:pt x="73402" y="132772"/>
                          <a:pt x="73402" y="132772"/>
                        </a:cubicBezTo>
                        <a:lnTo>
                          <a:pt x="89217" y="128020"/>
                        </a:lnTo>
                        <a:cubicBezTo>
                          <a:pt x="89217" y="128020"/>
                          <a:pt x="93432" y="132624"/>
                          <a:pt x="101612" y="139344"/>
                        </a:cubicBezTo>
                        <a:cubicBezTo>
                          <a:pt x="109783" y="146073"/>
                          <a:pt x="121929" y="154919"/>
                          <a:pt x="121929" y="154919"/>
                        </a:cubicBezTo>
                        <a:lnTo>
                          <a:pt x="126403" y="143170"/>
                        </a:lnTo>
                        <a:cubicBezTo>
                          <a:pt x="126403" y="143170"/>
                          <a:pt x="114470" y="138567"/>
                          <a:pt x="105559" y="132910"/>
                        </a:cubicBezTo>
                        <a:cubicBezTo>
                          <a:pt x="96658" y="127253"/>
                          <a:pt x="90779" y="120543"/>
                          <a:pt x="90779" y="120543"/>
                        </a:cubicBezTo>
                        <a:lnTo>
                          <a:pt x="91093" y="100993"/>
                        </a:lnTo>
                        <a:cubicBezTo>
                          <a:pt x="91093" y="100993"/>
                          <a:pt x="100291" y="103230"/>
                          <a:pt x="109081" y="98553"/>
                        </a:cubicBezTo>
                        <a:cubicBezTo>
                          <a:pt x="117862" y="93875"/>
                          <a:pt x="127762" y="84105"/>
                          <a:pt x="127762" y="84105"/>
                        </a:cubicBezTo>
                        <a:cubicBezTo>
                          <a:pt x="127762" y="84105"/>
                          <a:pt x="117123" y="91768"/>
                          <a:pt x="108027" y="94264"/>
                        </a:cubicBezTo>
                        <a:cubicBezTo>
                          <a:pt x="98941" y="96759"/>
                          <a:pt x="90899" y="95049"/>
                          <a:pt x="90899" y="95049"/>
                        </a:cubicBezTo>
                        <a:lnTo>
                          <a:pt x="90548" y="64158"/>
                        </a:lnTo>
                        <a:cubicBezTo>
                          <a:pt x="90548" y="64158"/>
                          <a:pt x="95049" y="63003"/>
                          <a:pt x="98100" y="54674"/>
                        </a:cubicBezTo>
                        <a:cubicBezTo>
                          <a:pt x="101150" y="46346"/>
                          <a:pt x="102759" y="30854"/>
                          <a:pt x="102759" y="30854"/>
                        </a:cubicBezTo>
                        <a:cubicBezTo>
                          <a:pt x="102759" y="30854"/>
                          <a:pt x="98895" y="44913"/>
                          <a:pt x="95835" y="51920"/>
                        </a:cubicBezTo>
                        <a:cubicBezTo>
                          <a:pt x="92766" y="58935"/>
                          <a:pt x="90511" y="58908"/>
                          <a:pt x="90511" y="58908"/>
                        </a:cubicBezTo>
                        <a:lnTo>
                          <a:pt x="80565" y="259"/>
                        </a:lnTo>
                        <a:cubicBezTo>
                          <a:pt x="80565" y="259"/>
                          <a:pt x="84863" y="40791"/>
                          <a:pt x="86157" y="61311"/>
                        </a:cubicBezTo>
                        <a:cubicBezTo>
                          <a:pt x="87128" y="76794"/>
                          <a:pt x="86832" y="82377"/>
                          <a:pt x="86832" y="82377"/>
                        </a:cubicBezTo>
                        <a:cubicBezTo>
                          <a:pt x="86832" y="82377"/>
                          <a:pt x="82978" y="78920"/>
                          <a:pt x="78236" y="71775"/>
                        </a:cubicBezTo>
                        <a:cubicBezTo>
                          <a:pt x="73494" y="64639"/>
                          <a:pt x="68687" y="54591"/>
                          <a:pt x="68687" y="54591"/>
                        </a:cubicBezTo>
                        <a:cubicBezTo>
                          <a:pt x="68687" y="54591"/>
                          <a:pt x="72283" y="66737"/>
                          <a:pt x="76590" y="75259"/>
                        </a:cubicBezTo>
                        <a:cubicBezTo>
                          <a:pt x="80898" y="83782"/>
                          <a:pt x="85917" y="88662"/>
                          <a:pt x="85917" y="88662"/>
                        </a:cubicBezTo>
                        <a:lnTo>
                          <a:pt x="86028" y="115791"/>
                        </a:lnTo>
                        <a:cubicBezTo>
                          <a:pt x="86028" y="115791"/>
                          <a:pt x="78254" y="107953"/>
                          <a:pt x="71932" y="101076"/>
                        </a:cubicBezTo>
                        <a:cubicBezTo>
                          <a:pt x="65609" y="94199"/>
                          <a:pt x="59768" y="85261"/>
                          <a:pt x="59768" y="85261"/>
                        </a:cubicBezTo>
                        <a:cubicBezTo>
                          <a:pt x="59768" y="85261"/>
                          <a:pt x="59666" y="72135"/>
                          <a:pt x="56819" y="57004"/>
                        </a:cubicBezTo>
                        <a:cubicBezTo>
                          <a:pt x="53972" y="41881"/>
                          <a:pt x="48380" y="24763"/>
                          <a:pt x="48380" y="24763"/>
                        </a:cubicBezTo>
                        <a:cubicBezTo>
                          <a:pt x="48380" y="24763"/>
                          <a:pt x="51818" y="41604"/>
                          <a:pt x="53593" y="55192"/>
                        </a:cubicBezTo>
                        <a:cubicBezTo>
                          <a:pt x="55377" y="68780"/>
                          <a:pt x="55488" y="79114"/>
                          <a:pt x="55488" y="79114"/>
                        </a:cubicBezTo>
                        <a:cubicBezTo>
                          <a:pt x="55488" y="79114"/>
                          <a:pt x="50922" y="76017"/>
                          <a:pt x="40162" y="60988"/>
                        </a:cubicBezTo>
                        <a:cubicBezTo>
                          <a:pt x="26149" y="41401"/>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68" name="Google Shape;1768;p4"/>
                <p:cNvGrpSpPr/>
                <p:nvPr/>
              </p:nvGrpSpPr>
              <p:grpSpPr>
                <a:xfrm>
                  <a:off x="4329536" y="4436757"/>
                  <a:ext cx="197235" cy="285878"/>
                  <a:chOff x="4329536" y="4436757"/>
                  <a:chExt cx="197235" cy="285878"/>
                </a:xfrm>
              </p:grpSpPr>
              <p:sp>
                <p:nvSpPr>
                  <p:cNvPr id="1769" name="Google Shape;1769;p4"/>
                  <p:cNvSpPr/>
                  <p:nvPr/>
                </p:nvSpPr>
                <p:spPr>
                  <a:xfrm>
                    <a:off x="4329536" y="4436757"/>
                    <a:ext cx="197235" cy="285878"/>
                  </a:xfrm>
                  <a:custGeom>
                    <a:avLst/>
                    <a:gdLst/>
                    <a:ahLst/>
                    <a:cxnLst/>
                    <a:rect l="l" t="t" r="r" b="b"/>
                    <a:pathLst>
                      <a:path w="197235" h="285878" extrusionOk="0">
                        <a:moveTo>
                          <a:pt x="75353" y="187631"/>
                        </a:moveTo>
                        <a:cubicBezTo>
                          <a:pt x="75353" y="187631"/>
                          <a:pt x="48760" y="182880"/>
                          <a:pt x="29589" y="155242"/>
                        </a:cubicBezTo>
                        <a:cubicBezTo>
                          <a:pt x="-591" y="111725"/>
                          <a:pt x="1" y="84595"/>
                          <a:pt x="1" y="84595"/>
                        </a:cubicBezTo>
                        <a:cubicBezTo>
                          <a:pt x="1" y="84595"/>
                          <a:pt x="21602" y="115690"/>
                          <a:pt x="27971" y="94338"/>
                        </a:cubicBezTo>
                        <a:cubicBezTo>
                          <a:pt x="31280" y="83255"/>
                          <a:pt x="25143" y="57013"/>
                          <a:pt x="25143" y="57013"/>
                        </a:cubicBezTo>
                        <a:cubicBezTo>
                          <a:pt x="25143" y="57013"/>
                          <a:pt x="33573" y="50543"/>
                          <a:pt x="35218" y="36289"/>
                        </a:cubicBezTo>
                        <a:cubicBezTo>
                          <a:pt x="36863" y="22036"/>
                          <a:pt x="31715" y="0"/>
                          <a:pt x="31715" y="0"/>
                        </a:cubicBezTo>
                        <a:cubicBezTo>
                          <a:pt x="31715" y="0"/>
                          <a:pt x="43712" y="11610"/>
                          <a:pt x="54158" y="28784"/>
                        </a:cubicBezTo>
                        <a:cubicBezTo>
                          <a:pt x="64603" y="45967"/>
                          <a:pt x="73504" y="68715"/>
                          <a:pt x="73504" y="68715"/>
                        </a:cubicBezTo>
                        <a:cubicBezTo>
                          <a:pt x="73504" y="68715"/>
                          <a:pt x="74410" y="58400"/>
                          <a:pt x="76129" y="49692"/>
                        </a:cubicBezTo>
                        <a:cubicBezTo>
                          <a:pt x="77848" y="40976"/>
                          <a:pt x="80363" y="33868"/>
                          <a:pt x="80363" y="33868"/>
                        </a:cubicBezTo>
                        <a:cubicBezTo>
                          <a:pt x="80363" y="33868"/>
                          <a:pt x="86020" y="41872"/>
                          <a:pt x="90170" y="50349"/>
                        </a:cubicBezTo>
                        <a:cubicBezTo>
                          <a:pt x="94311" y="58816"/>
                          <a:pt x="96964" y="67763"/>
                          <a:pt x="96964" y="67763"/>
                        </a:cubicBezTo>
                        <a:cubicBezTo>
                          <a:pt x="96964" y="67763"/>
                          <a:pt x="107131" y="56117"/>
                          <a:pt x="117077" y="49267"/>
                        </a:cubicBezTo>
                        <a:cubicBezTo>
                          <a:pt x="127023" y="42418"/>
                          <a:pt x="136729" y="40357"/>
                          <a:pt x="136729" y="40357"/>
                        </a:cubicBezTo>
                        <a:cubicBezTo>
                          <a:pt x="136729" y="40357"/>
                          <a:pt x="141933" y="66062"/>
                          <a:pt x="143763" y="86879"/>
                        </a:cubicBezTo>
                        <a:cubicBezTo>
                          <a:pt x="145602" y="107704"/>
                          <a:pt x="144068" y="123630"/>
                          <a:pt x="144068" y="123630"/>
                        </a:cubicBezTo>
                        <a:cubicBezTo>
                          <a:pt x="144068" y="123630"/>
                          <a:pt x="148921" y="124222"/>
                          <a:pt x="153533" y="126819"/>
                        </a:cubicBezTo>
                        <a:cubicBezTo>
                          <a:pt x="158145" y="129416"/>
                          <a:pt x="162518" y="134020"/>
                          <a:pt x="162518" y="134020"/>
                        </a:cubicBezTo>
                        <a:cubicBezTo>
                          <a:pt x="162518" y="134020"/>
                          <a:pt x="160512" y="147404"/>
                          <a:pt x="155409" y="155963"/>
                        </a:cubicBezTo>
                        <a:cubicBezTo>
                          <a:pt x="150307" y="164513"/>
                          <a:pt x="142099" y="168248"/>
                          <a:pt x="142099" y="168248"/>
                        </a:cubicBezTo>
                        <a:cubicBezTo>
                          <a:pt x="142099" y="168248"/>
                          <a:pt x="159255" y="176364"/>
                          <a:pt x="173037" y="188796"/>
                        </a:cubicBezTo>
                        <a:cubicBezTo>
                          <a:pt x="186819" y="201228"/>
                          <a:pt x="197236" y="217968"/>
                          <a:pt x="197236" y="217968"/>
                        </a:cubicBezTo>
                        <a:cubicBezTo>
                          <a:pt x="197236" y="217968"/>
                          <a:pt x="182114" y="217210"/>
                          <a:pt x="174349" y="224697"/>
                        </a:cubicBezTo>
                        <a:cubicBezTo>
                          <a:pt x="166576" y="232184"/>
                          <a:pt x="166169" y="247907"/>
                          <a:pt x="166169" y="247907"/>
                        </a:cubicBezTo>
                        <a:cubicBezTo>
                          <a:pt x="166169" y="247907"/>
                          <a:pt x="145556" y="226019"/>
                          <a:pt x="139594" y="259138"/>
                        </a:cubicBezTo>
                        <a:cubicBezTo>
                          <a:pt x="137228" y="272273"/>
                          <a:pt x="144567" y="285879"/>
                          <a:pt x="144567" y="285879"/>
                        </a:cubicBezTo>
                        <a:cubicBezTo>
                          <a:pt x="144567" y="285879"/>
                          <a:pt x="127430" y="281849"/>
                          <a:pt x="109803" y="257585"/>
                        </a:cubicBezTo>
                        <a:cubicBezTo>
                          <a:pt x="92176" y="233321"/>
                          <a:pt x="75353" y="187631"/>
                          <a:pt x="7535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0" name="Google Shape;1770;p4"/>
                  <p:cNvSpPr/>
                  <p:nvPr/>
                </p:nvSpPr>
                <p:spPr>
                  <a:xfrm>
                    <a:off x="4354540" y="4476624"/>
                    <a:ext cx="135027" cy="204343"/>
                  </a:xfrm>
                  <a:custGeom>
                    <a:avLst/>
                    <a:gdLst/>
                    <a:ahLst/>
                    <a:cxnLst/>
                    <a:rect l="l" t="t" r="r" b="b"/>
                    <a:pathLst>
                      <a:path w="135027" h="204343" extrusionOk="0">
                        <a:moveTo>
                          <a:pt x="106031" y="21999"/>
                        </a:moveTo>
                        <a:cubicBezTo>
                          <a:pt x="106031" y="21999"/>
                          <a:pt x="95512" y="70481"/>
                          <a:pt x="86638" y="88912"/>
                        </a:cubicBezTo>
                        <a:cubicBezTo>
                          <a:pt x="81693" y="99190"/>
                          <a:pt x="77663" y="104764"/>
                          <a:pt x="77663" y="104764"/>
                        </a:cubicBezTo>
                        <a:cubicBezTo>
                          <a:pt x="77663" y="104764"/>
                          <a:pt x="82174" y="105947"/>
                          <a:pt x="92249" y="104635"/>
                        </a:cubicBezTo>
                        <a:cubicBezTo>
                          <a:pt x="102333" y="103322"/>
                          <a:pt x="117964" y="99523"/>
                          <a:pt x="117964" y="99523"/>
                        </a:cubicBezTo>
                        <a:cubicBezTo>
                          <a:pt x="117964" y="99523"/>
                          <a:pt x="105522" y="108591"/>
                          <a:pt x="94920" y="111401"/>
                        </a:cubicBezTo>
                        <a:cubicBezTo>
                          <a:pt x="84318" y="114211"/>
                          <a:pt x="75564" y="110763"/>
                          <a:pt x="75564" y="110763"/>
                        </a:cubicBezTo>
                        <a:cubicBezTo>
                          <a:pt x="75564" y="110763"/>
                          <a:pt x="71886" y="120996"/>
                          <a:pt x="67014" y="128621"/>
                        </a:cubicBezTo>
                        <a:cubicBezTo>
                          <a:pt x="62152" y="136238"/>
                          <a:pt x="56117" y="141257"/>
                          <a:pt x="56117" y="141257"/>
                        </a:cubicBezTo>
                        <a:lnTo>
                          <a:pt x="80103" y="153255"/>
                        </a:lnTo>
                        <a:cubicBezTo>
                          <a:pt x="80103" y="153255"/>
                          <a:pt x="81027" y="145389"/>
                          <a:pt x="87396" y="139658"/>
                        </a:cubicBezTo>
                        <a:cubicBezTo>
                          <a:pt x="93765" y="133927"/>
                          <a:pt x="105578" y="130331"/>
                          <a:pt x="105578" y="130331"/>
                        </a:cubicBezTo>
                        <a:cubicBezTo>
                          <a:pt x="105578" y="130331"/>
                          <a:pt x="96482" y="137911"/>
                          <a:pt x="91352" y="143679"/>
                        </a:cubicBezTo>
                        <a:cubicBezTo>
                          <a:pt x="86222" y="149447"/>
                          <a:pt x="85057" y="153403"/>
                          <a:pt x="85057" y="153403"/>
                        </a:cubicBezTo>
                        <a:lnTo>
                          <a:pt x="106872" y="159097"/>
                        </a:lnTo>
                        <a:lnTo>
                          <a:pt x="135027" y="164134"/>
                        </a:lnTo>
                        <a:lnTo>
                          <a:pt x="108933" y="165253"/>
                        </a:lnTo>
                        <a:cubicBezTo>
                          <a:pt x="108933" y="165253"/>
                          <a:pt x="110542" y="170679"/>
                          <a:pt x="116430" y="177214"/>
                        </a:cubicBezTo>
                        <a:cubicBezTo>
                          <a:pt x="122308" y="183749"/>
                          <a:pt x="132457" y="191402"/>
                          <a:pt x="132457" y="191402"/>
                        </a:cubicBezTo>
                        <a:cubicBezTo>
                          <a:pt x="132457" y="191402"/>
                          <a:pt x="121717" y="186244"/>
                          <a:pt x="114590" y="179478"/>
                        </a:cubicBezTo>
                        <a:cubicBezTo>
                          <a:pt x="107463" y="172712"/>
                          <a:pt x="103951" y="164347"/>
                          <a:pt x="103951" y="164347"/>
                        </a:cubicBezTo>
                        <a:lnTo>
                          <a:pt x="86472" y="159457"/>
                        </a:lnTo>
                        <a:lnTo>
                          <a:pt x="76609" y="157405"/>
                        </a:lnTo>
                        <a:cubicBezTo>
                          <a:pt x="76609" y="157405"/>
                          <a:pt x="78948" y="165548"/>
                          <a:pt x="86000" y="177278"/>
                        </a:cubicBezTo>
                        <a:cubicBezTo>
                          <a:pt x="93053" y="189017"/>
                          <a:pt x="104810" y="204343"/>
                          <a:pt x="104810" y="204343"/>
                        </a:cubicBezTo>
                        <a:cubicBezTo>
                          <a:pt x="104810" y="204343"/>
                          <a:pt x="92609" y="193427"/>
                          <a:pt x="84170" y="181290"/>
                        </a:cubicBezTo>
                        <a:cubicBezTo>
                          <a:pt x="75740" y="169144"/>
                          <a:pt x="71072" y="155778"/>
                          <a:pt x="71072" y="155778"/>
                        </a:cubicBezTo>
                        <a:lnTo>
                          <a:pt x="53288" y="145888"/>
                        </a:lnTo>
                        <a:cubicBezTo>
                          <a:pt x="53288" y="145888"/>
                          <a:pt x="50349" y="150066"/>
                          <a:pt x="43971" y="155603"/>
                        </a:cubicBezTo>
                        <a:cubicBezTo>
                          <a:pt x="37593" y="161149"/>
                          <a:pt x="27786" y="168054"/>
                          <a:pt x="27786" y="168054"/>
                        </a:cubicBezTo>
                        <a:lnTo>
                          <a:pt x="19550" y="153181"/>
                        </a:lnTo>
                        <a:cubicBezTo>
                          <a:pt x="19550" y="153181"/>
                          <a:pt x="30457" y="151147"/>
                          <a:pt x="37907" y="147043"/>
                        </a:cubicBezTo>
                        <a:cubicBezTo>
                          <a:pt x="45366" y="142939"/>
                          <a:pt x="49369" y="136774"/>
                          <a:pt x="49369" y="136774"/>
                        </a:cubicBezTo>
                        <a:lnTo>
                          <a:pt x="43037" y="113998"/>
                        </a:lnTo>
                        <a:cubicBezTo>
                          <a:pt x="43037" y="113998"/>
                          <a:pt x="34238" y="114044"/>
                          <a:pt x="23728" y="106179"/>
                        </a:cubicBezTo>
                        <a:cubicBezTo>
                          <a:pt x="13218" y="98322"/>
                          <a:pt x="0" y="84244"/>
                          <a:pt x="0" y="84244"/>
                        </a:cubicBezTo>
                        <a:cubicBezTo>
                          <a:pt x="0" y="84244"/>
                          <a:pt x="13338" y="96085"/>
                          <a:pt x="23488" y="101501"/>
                        </a:cubicBezTo>
                        <a:cubicBezTo>
                          <a:pt x="33637" y="106909"/>
                          <a:pt x="41419" y="107158"/>
                          <a:pt x="41419" y="107158"/>
                        </a:cubicBezTo>
                        <a:lnTo>
                          <a:pt x="32278" y="71396"/>
                        </a:lnTo>
                        <a:cubicBezTo>
                          <a:pt x="32278" y="71396"/>
                          <a:pt x="27277" y="68808"/>
                          <a:pt x="21574" y="58298"/>
                        </a:cubicBezTo>
                        <a:cubicBezTo>
                          <a:pt x="15862" y="47788"/>
                          <a:pt x="9447" y="29366"/>
                          <a:pt x="9447" y="29366"/>
                        </a:cubicBezTo>
                        <a:cubicBezTo>
                          <a:pt x="9447" y="29366"/>
                          <a:pt x="17747" y="46743"/>
                          <a:pt x="23062" y="55728"/>
                        </a:cubicBezTo>
                        <a:cubicBezTo>
                          <a:pt x="28387" y="64722"/>
                          <a:pt x="30706" y="65313"/>
                          <a:pt x="30706" y="65313"/>
                        </a:cubicBezTo>
                        <a:lnTo>
                          <a:pt x="22951" y="0"/>
                        </a:lnTo>
                        <a:cubicBezTo>
                          <a:pt x="22951" y="0"/>
                          <a:pt x="30965" y="45847"/>
                          <a:pt x="35938" y="69307"/>
                        </a:cubicBezTo>
                        <a:cubicBezTo>
                          <a:pt x="39691" y="87008"/>
                          <a:pt x="41715" y="93570"/>
                          <a:pt x="41715" y="93570"/>
                        </a:cubicBezTo>
                        <a:cubicBezTo>
                          <a:pt x="41715" y="93570"/>
                          <a:pt x="44636" y="90622"/>
                          <a:pt x="47335" y="83652"/>
                        </a:cubicBezTo>
                        <a:cubicBezTo>
                          <a:pt x="50034" y="76683"/>
                          <a:pt x="51911" y="66340"/>
                          <a:pt x="51911" y="66340"/>
                        </a:cubicBezTo>
                        <a:cubicBezTo>
                          <a:pt x="51911" y="66340"/>
                          <a:pt x="51929" y="79447"/>
                          <a:pt x="50099" y="88145"/>
                        </a:cubicBezTo>
                        <a:cubicBezTo>
                          <a:pt x="48269" y="96843"/>
                          <a:pt x="44590" y="101122"/>
                          <a:pt x="44590" y="101122"/>
                        </a:cubicBezTo>
                        <a:lnTo>
                          <a:pt x="52807" y="132577"/>
                        </a:lnTo>
                        <a:cubicBezTo>
                          <a:pt x="52807" y="132577"/>
                          <a:pt x="58427" y="125626"/>
                          <a:pt x="62836" y="119406"/>
                        </a:cubicBezTo>
                        <a:cubicBezTo>
                          <a:pt x="67255" y="113176"/>
                          <a:pt x="70536" y="104413"/>
                          <a:pt x="70536" y="104413"/>
                        </a:cubicBezTo>
                        <a:cubicBezTo>
                          <a:pt x="70536" y="104413"/>
                          <a:pt x="66608" y="89208"/>
                          <a:pt x="64898" y="72431"/>
                        </a:cubicBezTo>
                        <a:cubicBezTo>
                          <a:pt x="63188" y="55663"/>
                          <a:pt x="63696" y="37343"/>
                          <a:pt x="63696" y="37343"/>
                        </a:cubicBezTo>
                        <a:cubicBezTo>
                          <a:pt x="63696" y="37343"/>
                          <a:pt x="65323" y="55941"/>
                          <a:pt x="67671" y="71220"/>
                        </a:cubicBezTo>
                        <a:cubicBezTo>
                          <a:pt x="70009" y="86499"/>
                          <a:pt x="73069" y="98460"/>
                          <a:pt x="73069" y="98460"/>
                        </a:cubicBezTo>
                        <a:cubicBezTo>
                          <a:pt x="73069" y="98460"/>
                          <a:pt x="76822" y="96131"/>
                          <a:pt x="83310" y="81665"/>
                        </a:cubicBezTo>
                        <a:cubicBezTo>
                          <a:pt x="91759" y="62809"/>
                          <a:pt x="106031" y="21999"/>
                          <a:pt x="106031" y="219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71" name="Google Shape;1771;p4"/>
                <p:cNvGrpSpPr/>
                <p:nvPr/>
              </p:nvGrpSpPr>
              <p:grpSpPr>
                <a:xfrm>
                  <a:off x="4044730" y="4410598"/>
                  <a:ext cx="287128" cy="261106"/>
                  <a:chOff x="4044730" y="4410598"/>
                  <a:chExt cx="287128" cy="261106"/>
                </a:xfrm>
              </p:grpSpPr>
              <p:sp>
                <p:nvSpPr>
                  <p:cNvPr id="1772" name="Google Shape;1772;p4"/>
                  <p:cNvSpPr/>
                  <p:nvPr/>
                </p:nvSpPr>
                <p:spPr>
                  <a:xfrm>
                    <a:off x="4044730" y="4427471"/>
                    <a:ext cx="287128" cy="244233"/>
                  </a:xfrm>
                  <a:custGeom>
                    <a:avLst/>
                    <a:gdLst/>
                    <a:ahLst/>
                    <a:cxnLst/>
                    <a:rect l="l" t="t" r="r" b="b"/>
                    <a:pathLst>
                      <a:path w="287128" h="244233" extrusionOk="0">
                        <a:moveTo>
                          <a:pt x="187797" y="29076"/>
                        </a:moveTo>
                        <a:cubicBezTo>
                          <a:pt x="187797" y="29076"/>
                          <a:pt x="229152" y="2973"/>
                          <a:pt x="254026" y="7844"/>
                        </a:cubicBezTo>
                        <a:cubicBezTo>
                          <a:pt x="293200" y="15534"/>
                          <a:pt x="286729" y="42766"/>
                          <a:pt x="286729" y="42766"/>
                        </a:cubicBezTo>
                        <a:cubicBezTo>
                          <a:pt x="286729" y="42766"/>
                          <a:pt x="258685" y="37321"/>
                          <a:pt x="244191" y="65587"/>
                        </a:cubicBezTo>
                        <a:cubicBezTo>
                          <a:pt x="236677" y="80266"/>
                          <a:pt x="241104" y="98845"/>
                          <a:pt x="241104" y="98845"/>
                        </a:cubicBezTo>
                        <a:cubicBezTo>
                          <a:pt x="241104" y="98845"/>
                          <a:pt x="226361" y="114938"/>
                          <a:pt x="220842" y="130790"/>
                        </a:cubicBezTo>
                        <a:cubicBezTo>
                          <a:pt x="215324" y="146643"/>
                          <a:pt x="219031" y="162255"/>
                          <a:pt x="219031" y="162255"/>
                        </a:cubicBezTo>
                        <a:cubicBezTo>
                          <a:pt x="219031" y="162255"/>
                          <a:pt x="202300" y="164769"/>
                          <a:pt x="189175" y="160045"/>
                        </a:cubicBezTo>
                        <a:cubicBezTo>
                          <a:pt x="176049" y="155313"/>
                          <a:pt x="166528" y="143333"/>
                          <a:pt x="166528" y="143333"/>
                        </a:cubicBezTo>
                        <a:cubicBezTo>
                          <a:pt x="166528" y="143333"/>
                          <a:pt x="162979" y="154481"/>
                          <a:pt x="158468" y="165000"/>
                        </a:cubicBezTo>
                        <a:cubicBezTo>
                          <a:pt x="153967" y="175509"/>
                          <a:pt x="148504" y="185381"/>
                          <a:pt x="148504" y="185381"/>
                        </a:cubicBezTo>
                        <a:cubicBezTo>
                          <a:pt x="148504" y="185381"/>
                          <a:pt x="141137" y="184087"/>
                          <a:pt x="136256" y="180594"/>
                        </a:cubicBezTo>
                        <a:cubicBezTo>
                          <a:pt x="131385" y="177099"/>
                          <a:pt x="128991" y="171405"/>
                          <a:pt x="128991" y="171405"/>
                        </a:cubicBezTo>
                        <a:cubicBezTo>
                          <a:pt x="128991" y="171405"/>
                          <a:pt x="110430" y="194569"/>
                          <a:pt x="93210" y="212779"/>
                        </a:cubicBezTo>
                        <a:cubicBezTo>
                          <a:pt x="75999" y="230979"/>
                          <a:pt x="60119" y="244234"/>
                          <a:pt x="60119" y="244234"/>
                        </a:cubicBezTo>
                        <a:cubicBezTo>
                          <a:pt x="60119" y="244234"/>
                          <a:pt x="57078" y="225082"/>
                          <a:pt x="58400" y="206826"/>
                        </a:cubicBezTo>
                        <a:cubicBezTo>
                          <a:pt x="59721" y="188570"/>
                          <a:pt x="65406" y="171211"/>
                          <a:pt x="65406" y="171211"/>
                        </a:cubicBezTo>
                        <a:cubicBezTo>
                          <a:pt x="65406" y="171211"/>
                          <a:pt x="57799" y="176249"/>
                          <a:pt x="50996" y="179041"/>
                        </a:cubicBezTo>
                        <a:cubicBezTo>
                          <a:pt x="44183" y="181832"/>
                          <a:pt x="38166" y="182387"/>
                          <a:pt x="38166" y="182387"/>
                        </a:cubicBezTo>
                        <a:cubicBezTo>
                          <a:pt x="38166" y="182387"/>
                          <a:pt x="44082" y="166969"/>
                          <a:pt x="53944" y="152688"/>
                        </a:cubicBezTo>
                        <a:cubicBezTo>
                          <a:pt x="63807" y="138407"/>
                          <a:pt x="77617" y="125263"/>
                          <a:pt x="77617" y="125263"/>
                        </a:cubicBezTo>
                        <a:cubicBezTo>
                          <a:pt x="77617" y="125263"/>
                          <a:pt x="51975" y="137159"/>
                          <a:pt x="32574" y="140939"/>
                        </a:cubicBezTo>
                        <a:cubicBezTo>
                          <a:pt x="13172" y="144711"/>
                          <a:pt x="0" y="140376"/>
                          <a:pt x="0" y="140376"/>
                        </a:cubicBezTo>
                        <a:cubicBezTo>
                          <a:pt x="0" y="140376"/>
                          <a:pt x="23913" y="123626"/>
                          <a:pt x="37796" y="107312"/>
                        </a:cubicBezTo>
                        <a:cubicBezTo>
                          <a:pt x="51680" y="91007"/>
                          <a:pt x="55534" y="75145"/>
                          <a:pt x="55534" y="75145"/>
                        </a:cubicBezTo>
                        <a:cubicBezTo>
                          <a:pt x="55534" y="75145"/>
                          <a:pt x="83893" y="72714"/>
                          <a:pt x="100115" y="33402"/>
                        </a:cubicBezTo>
                        <a:cubicBezTo>
                          <a:pt x="106548" y="17818"/>
                          <a:pt x="97647" y="12983"/>
                          <a:pt x="97647" y="12983"/>
                        </a:cubicBezTo>
                        <a:cubicBezTo>
                          <a:pt x="97647" y="12983"/>
                          <a:pt x="124101" y="-2897"/>
                          <a:pt x="147210" y="468"/>
                        </a:cubicBezTo>
                        <a:cubicBezTo>
                          <a:pt x="170328" y="3823"/>
                          <a:pt x="187797" y="29076"/>
                          <a:pt x="187797" y="2907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3" name="Google Shape;1773;p4"/>
                  <p:cNvSpPr/>
                  <p:nvPr/>
                </p:nvSpPr>
                <p:spPr>
                  <a:xfrm>
                    <a:off x="4101096" y="4410598"/>
                    <a:ext cx="198612" cy="233468"/>
                  </a:xfrm>
                  <a:custGeom>
                    <a:avLst/>
                    <a:gdLst/>
                    <a:ahLst/>
                    <a:cxnLst/>
                    <a:rect l="l" t="t" r="r" b="b"/>
                    <a:pathLst>
                      <a:path w="198612" h="233468" extrusionOk="0">
                        <a:moveTo>
                          <a:pt x="17193" y="233469"/>
                        </a:moveTo>
                        <a:cubicBezTo>
                          <a:pt x="17193" y="233469"/>
                          <a:pt x="43814" y="173840"/>
                          <a:pt x="61681" y="145546"/>
                        </a:cubicBezTo>
                        <a:cubicBezTo>
                          <a:pt x="71655" y="129758"/>
                          <a:pt x="79206" y="119637"/>
                          <a:pt x="79206" y="119637"/>
                        </a:cubicBezTo>
                        <a:cubicBezTo>
                          <a:pt x="79206" y="119637"/>
                          <a:pt x="72256" y="123704"/>
                          <a:pt x="55950" y="136645"/>
                        </a:cubicBezTo>
                        <a:cubicBezTo>
                          <a:pt x="39654" y="149585"/>
                          <a:pt x="13995" y="171390"/>
                          <a:pt x="13995" y="171390"/>
                        </a:cubicBezTo>
                        <a:cubicBezTo>
                          <a:pt x="13995" y="171390"/>
                          <a:pt x="35643" y="148116"/>
                          <a:pt x="53085" y="133104"/>
                        </a:cubicBezTo>
                        <a:cubicBezTo>
                          <a:pt x="70527" y="118093"/>
                          <a:pt x="83754" y="111346"/>
                          <a:pt x="83754" y="111346"/>
                        </a:cubicBezTo>
                        <a:cubicBezTo>
                          <a:pt x="83754" y="111346"/>
                          <a:pt x="91704" y="97065"/>
                          <a:pt x="100993" y="83976"/>
                        </a:cubicBezTo>
                        <a:cubicBezTo>
                          <a:pt x="110292" y="70896"/>
                          <a:pt x="120922" y="59000"/>
                          <a:pt x="120922" y="59000"/>
                        </a:cubicBezTo>
                        <a:lnTo>
                          <a:pt x="85196" y="74991"/>
                        </a:lnTo>
                        <a:cubicBezTo>
                          <a:pt x="85196" y="74991"/>
                          <a:pt x="82127" y="83763"/>
                          <a:pt x="70823" y="96741"/>
                        </a:cubicBezTo>
                        <a:cubicBezTo>
                          <a:pt x="59518" y="109719"/>
                          <a:pt x="39978" y="126911"/>
                          <a:pt x="39978" y="126911"/>
                        </a:cubicBezTo>
                        <a:cubicBezTo>
                          <a:pt x="39978" y="126911"/>
                          <a:pt x="56006" y="108961"/>
                          <a:pt x="65341" y="97379"/>
                        </a:cubicBezTo>
                        <a:cubicBezTo>
                          <a:pt x="74687" y="85806"/>
                          <a:pt x="77330" y="80593"/>
                          <a:pt x="77330" y="80593"/>
                        </a:cubicBezTo>
                        <a:lnTo>
                          <a:pt x="43777" y="100253"/>
                        </a:lnTo>
                        <a:lnTo>
                          <a:pt x="0" y="127891"/>
                        </a:lnTo>
                        <a:lnTo>
                          <a:pt x="41752" y="96602"/>
                        </a:lnTo>
                        <a:cubicBezTo>
                          <a:pt x="41752" y="96602"/>
                          <a:pt x="40292" y="93164"/>
                          <a:pt x="32269" y="93570"/>
                        </a:cubicBezTo>
                        <a:cubicBezTo>
                          <a:pt x="24236" y="93968"/>
                          <a:pt x="9650" y="98220"/>
                          <a:pt x="9650" y="98220"/>
                        </a:cubicBezTo>
                        <a:cubicBezTo>
                          <a:pt x="9650" y="98220"/>
                          <a:pt x="25678" y="90853"/>
                          <a:pt x="35643" y="89226"/>
                        </a:cubicBezTo>
                        <a:cubicBezTo>
                          <a:pt x="45607" y="87609"/>
                          <a:pt x="49498" y="91731"/>
                          <a:pt x="49498" y="91731"/>
                        </a:cubicBezTo>
                        <a:lnTo>
                          <a:pt x="76323" y="76295"/>
                        </a:lnTo>
                        <a:lnTo>
                          <a:pt x="91602" y="66894"/>
                        </a:lnTo>
                        <a:cubicBezTo>
                          <a:pt x="91602" y="66894"/>
                          <a:pt x="89531" y="61635"/>
                          <a:pt x="80695" y="58307"/>
                        </a:cubicBezTo>
                        <a:cubicBezTo>
                          <a:pt x="71867" y="54980"/>
                          <a:pt x="56283" y="53574"/>
                          <a:pt x="56283" y="53574"/>
                        </a:cubicBezTo>
                        <a:cubicBezTo>
                          <a:pt x="56283" y="53574"/>
                          <a:pt x="73476" y="50145"/>
                          <a:pt x="84429" y="52271"/>
                        </a:cubicBezTo>
                        <a:cubicBezTo>
                          <a:pt x="95373" y="54397"/>
                          <a:pt x="100087" y="62078"/>
                          <a:pt x="100087" y="62078"/>
                        </a:cubicBezTo>
                        <a:lnTo>
                          <a:pt x="126375" y="51190"/>
                        </a:lnTo>
                        <a:cubicBezTo>
                          <a:pt x="126375" y="51190"/>
                          <a:pt x="131903" y="43703"/>
                          <a:pt x="143171" y="30900"/>
                        </a:cubicBezTo>
                        <a:cubicBezTo>
                          <a:pt x="154448" y="18108"/>
                          <a:pt x="171474" y="0"/>
                          <a:pt x="171474" y="0"/>
                        </a:cubicBezTo>
                        <a:lnTo>
                          <a:pt x="181540" y="5028"/>
                        </a:lnTo>
                        <a:cubicBezTo>
                          <a:pt x="181540" y="5028"/>
                          <a:pt x="163765" y="19642"/>
                          <a:pt x="151074" y="32278"/>
                        </a:cubicBezTo>
                        <a:cubicBezTo>
                          <a:pt x="138373" y="44913"/>
                          <a:pt x="130757" y="55580"/>
                          <a:pt x="130757" y="55580"/>
                        </a:cubicBezTo>
                        <a:lnTo>
                          <a:pt x="136183" y="70555"/>
                        </a:lnTo>
                        <a:cubicBezTo>
                          <a:pt x="136183" y="70555"/>
                          <a:pt x="150205" y="60322"/>
                          <a:pt x="165327" y="55858"/>
                        </a:cubicBezTo>
                        <a:cubicBezTo>
                          <a:pt x="180449" y="51402"/>
                          <a:pt x="198612" y="49886"/>
                          <a:pt x="198612" y="49886"/>
                        </a:cubicBezTo>
                        <a:cubicBezTo>
                          <a:pt x="198612" y="49886"/>
                          <a:pt x="179802" y="53722"/>
                          <a:pt x="164754" y="60165"/>
                        </a:cubicBezTo>
                        <a:cubicBezTo>
                          <a:pt x="149706" y="66608"/>
                          <a:pt x="137375" y="75370"/>
                          <a:pt x="137375" y="75370"/>
                        </a:cubicBezTo>
                        <a:lnTo>
                          <a:pt x="144631" y="99810"/>
                        </a:lnTo>
                        <a:cubicBezTo>
                          <a:pt x="144631" y="99810"/>
                          <a:pt x="152063" y="96556"/>
                          <a:pt x="159004" y="100235"/>
                        </a:cubicBezTo>
                        <a:cubicBezTo>
                          <a:pt x="165946" y="103914"/>
                          <a:pt x="172407" y="114534"/>
                          <a:pt x="172407" y="114534"/>
                        </a:cubicBezTo>
                        <a:cubicBezTo>
                          <a:pt x="172407" y="114534"/>
                          <a:pt x="162730" y="107121"/>
                          <a:pt x="156102" y="104478"/>
                        </a:cubicBezTo>
                        <a:cubicBezTo>
                          <a:pt x="149475" y="101834"/>
                          <a:pt x="145888" y="103942"/>
                          <a:pt x="145888" y="103942"/>
                        </a:cubicBezTo>
                        <a:lnTo>
                          <a:pt x="144945" y="158893"/>
                        </a:lnTo>
                        <a:cubicBezTo>
                          <a:pt x="144945" y="158893"/>
                          <a:pt x="141516" y="123297"/>
                          <a:pt x="138383" y="106086"/>
                        </a:cubicBezTo>
                        <a:cubicBezTo>
                          <a:pt x="136016" y="93099"/>
                          <a:pt x="134131" y="89014"/>
                          <a:pt x="134131" y="89014"/>
                        </a:cubicBezTo>
                        <a:cubicBezTo>
                          <a:pt x="134131" y="89014"/>
                          <a:pt x="128890" y="95271"/>
                          <a:pt x="123168" y="105217"/>
                        </a:cubicBezTo>
                        <a:cubicBezTo>
                          <a:pt x="117455" y="115163"/>
                          <a:pt x="112362" y="127457"/>
                          <a:pt x="112362" y="127457"/>
                        </a:cubicBezTo>
                        <a:cubicBezTo>
                          <a:pt x="112362" y="127457"/>
                          <a:pt x="115006" y="114645"/>
                          <a:pt x="119683" y="104025"/>
                        </a:cubicBezTo>
                        <a:cubicBezTo>
                          <a:pt x="124370" y="93395"/>
                          <a:pt x="131089" y="84956"/>
                          <a:pt x="131089" y="84956"/>
                        </a:cubicBezTo>
                        <a:lnTo>
                          <a:pt x="124416" y="63668"/>
                        </a:lnTo>
                        <a:cubicBezTo>
                          <a:pt x="124416" y="63668"/>
                          <a:pt x="114063" y="76960"/>
                          <a:pt x="105772" y="88172"/>
                        </a:cubicBezTo>
                        <a:cubicBezTo>
                          <a:pt x="97471" y="99375"/>
                          <a:pt x="90465" y="111743"/>
                          <a:pt x="90465" y="111743"/>
                        </a:cubicBezTo>
                        <a:cubicBezTo>
                          <a:pt x="90465" y="111743"/>
                          <a:pt x="93617" y="122086"/>
                          <a:pt x="92933" y="136515"/>
                        </a:cubicBezTo>
                        <a:cubicBezTo>
                          <a:pt x="92240" y="150953"/>
                          <a:pt x="87692" y="169477"/>
                          <a:pt x="87692" y="169477"/>
                        </a:cubicBezTo>
                        <a:cubicBezTo>
                          <a:pt x="87692" y="169477"/>
                          <a:pt x="88893" y="153163"/>
                          <a:pt x="88274" y="140915"/>
                        </a:cubicBezTo>
                        <a:cubicBezTo>
                          <a:pt x="87664" y="128668"/>
                          <a:pt x="85233" y="120487"/>
                          <a:pt x="85233" y="120487"/>
                        </a:cubicBezTo>
                        <a:cubicBezTo>
                          <a:pt x="85233" y="120487"/>
                          <a:pt x="78772" y="127124"/>
                          <a:pt x="65508" y="148790"/>
                        </a:cubicBezTo>
                        <a:cubicBezTo>
                          <a:pt x="48223" y="177010"/>
                          <a:pt x="17193" y="233469"/>
                          <a:pt x="17193"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74" name="Google Shape;1774;p4"/>
                <p:cNvGrpSpPr/>
                <p:nvPr/>
              </p:nvGrpSpPr>
              <p:grpSpPr>
                <a:xfrm>
                  <a:off x="4326634" y="4658838"/>
                  <a:ext cx="212708" cy="179469"/>
                  <a:chOff x="4326634" y="4658838"/>
                  <a:chExt cx="212708" cy="179469"/>
                </a:xfrm>
              </p:grpSpPr>
              <p:sp>
                <p:nvSpPr>
                  <p:cNvPr id="1775" name="Google Shape;1775;p4"/>
                  <p:cNvSpPr/>
                  <p:nvPr/>
                </p:nvSpPr>
                <p:spPr>
                  <a:xfrm>
                    <a:off x="4326634" y="4671653"/>
                    <a:ext cx="212708" cy="166654"/>
                  </a:xfrm>
                  <a:custGeom>
                    <a:avLst/>
                    <a:gdLst/>
                    <a:ahLst/>
                    <a:cxnLst/>
                    <a:rect l="l" t="t" r="r" b="b"/>
                    <a:pathLst>
                      <a:path w="212708" h="166654" extrusionOk="0">
                        <a:moveTo>
                          <a:pt x="90382" y="18945"/>
                        </a:moveTo>
                        <a:cubicBezTo>
                          <a:pt x="90382" y="18945"/>
                          <a:pt x="64020" y="597"/>
                          <a:pt x="40782" y="3509"/>
                        </a:cubicBezTo>
                        <a:cubicBezTo>
                          <a:pt x="4187" y="8075"/>
                          <a:pt x="0" y="26617"/>
                          <a:pt x="0" y="26617"/>
                        </a:cubicBezTo>
                        <a:cubicBezTo>
                          <a:pt x="0" y="26617"/>
                          <a:pt x="26187" y="23382"/>
                          <a:pt x="28562" y="42756"/>
                        </a:cubicBezTo>
                        <a:cubicBezTo>
                          <a:pt x="29801" y="52813"/>
                          <a:pt x="19310" y="65319"/>
                          <a:pt x="19310" y="65319"/>
                        </a:cubicBezTo>
                        <a:cubicBezTo>
                          <a:pt x="19310" y="65319"/>
                          <a:pt x="26270" y="76458"/>
                          <a:pt x="25355" y="87273"/>
                        </a:cubicBezTo>
                        <a:cubicBezTo>
                          <a:pt x="24440" y="98096"/>
                          <a:pt x="15640" y="108606"/>
                          <a:pt x="15640" y="108606"/>
                        </a:cubicBezTo>
                        <a:cubicBezTo>
                          <a:pt x="15640" y="108606"/>
                          <a:pt x="29181" y="110575"/>
                          <a:pt x="42224" y="107580"/>
                        </a:cubicBezTo>
                        <a:cubicBezTo>
                          <a:pt x="55257" y="104594"/>
                          <a:pt x="67782" y="96636"/>
                          <a:pt x="67782" y="96636"/>
                        </a:cubicBezTo>
                        <a:cubicBezTo>
                          <a:pt x="67782" y="96636"/>
                          <a:pt x="66848" y="104243"/>
                          <a:pt x="66977" y="111434"/>
                        </a:cubicBezTo>
                        <a:cubicBezTo>
                          <a:pt x="67098" y="118617"/>
                          <a:pt x="68272" y="125392"/>
                          <a:pt x="68272" y="125392"/>
                        </a:cubicBezTo>
                        <a:cubicBezTo>
                          <a:pt x="68272" y="125392"/>
                          <a:pt x="75102" y="124634"/>
                          <a:pt x="80565" y="122341"/>
                        </a:cubicBezTo>
                        <a:cubicBezTo>
                          <a:pt x="86037" y="120059"/>
                          <a:pt x="90141" y="116241"/>
                          <a:pt x="90141" y="116241"/>
                        </a:cubicBezTo>
                        <a:cubicBezTo>
                          <a:pt x="90141" y="116241"/>
                          <a:pt x="97869" y="132223"/>
                          <a:pt x="106216" y="144821"/>
                        </a:cubicBezTo>
                        <a:cubicBezTo>
                          <a:pt x="114562" y="157429"/>
                          <a:pt x="123519" y="166654"/>
                          <a:pt x="123519" y="166654"/>
                        </a:cubicBezTo>
                        <a:cubicBezTo>
                          <a:pt x="123519" y="166654"/>
                          <a:pt x="133012" y="153742"/>
                          <a:pt x="138419" y="141355"/>
                        </a:cubicBezTo>
                        <a:cubicBezTo>
                          <a:pt x="143827" y="128978"/>
                          <a:pt x="145149" y="117129"/>
                          <a:pt x="145149" y="117129"/>
                        </a:cubicBezTo>
                        <a:cubicBezTo>
                          <a:pt x="145149" y="117129"/>
                          <a:pt x="149909" y="120660"/>
                          <a:pt x="154789" y="122656"/>
                        </a:cubicBezTo>
                        <a:cubicBezTo>
                          <a:pt x="159670" y="124662"/>
                          <a:pt x="164680" y="125133"/>
                          <a:pt x="164680" y="125133"/>
                        </a:cubicBezTo>
                        <a:cubicBezTo>
                          <a:pt x="164680" y="125133"/>
                          <a:pt x="165096" y="114596"/>
                          <a:pt x="161694" y="104770"/>
                        </a:cubicBezTo>
                        <a:cubicBezTo>
                          <a:pt x="158293" y="94944"/>
                          <a:pt x="151074" y="85831"/>
                          <a:pt x="151074" y="85831"/>
                        </a:cubicBezTo>
                        <a:cubicBezTo>
                          <a:pt x="151074" y="85831"/>
                          <a:pt x="168960" y="94288"/>
                          <a:pt x="184368" y="97163"/>
                        </a:cubicBezTo>
                        <a:cubicBezTo>
                          <a:pt x="199777" y="100028"/>
                          <a:pt x="212709" y="97301"/>
                          <a:pt x="212709" y="97301"/>
                        </a:cubicBezTo>
                        <a:cubicBezTo>
                          <a:pt x="212709" y="97301"/>
                          <a:pt x="198058" y="85581"/>
                          <a:pt x="191911" y="74313"/>
                        </a:cubicBezTo>
                        <a:cubicBezTo>
                          <a:pt x="185773" y="63045"/>
                          <a:pt x="188130" y="52249"/>
                          <a:pt x="188130" y="52249"/>
                        </a:cubicBezTo>
                        <a:cubicBezTo>
                          <a:pt x="188130" y="52249"/>
                          <a:pt x="164504" y="50142"/>
                          <a:pt x="164578" y="23271"/>
                        </a:cubicBezTo>
                        <a:cubicBezTo>
                          <a:pt x="164615" y="12623"/>
                          <a:pt x="174043" y="9489"/>
                          <a:pt x="174043" y="9489"/>
                        </a:cubicBezTo>
                        <a:cubicBezTo>
                          <a:pt x="174043" y="9489"/>
                          <a:pt x="156879" y="-1686"/>
                          <a:pt x="135711" y="218"/>
                        </a:cubicBezTo>
                        <a:cubicBezTo>
                          <a:pt x="114535" y="2122"/>
                          <a:pt x="90382" y="18945"/>
                          <a:pt x="90382" y="189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6" name="Google Shape;1776;p4"/>
                  <p:cNvSpPr/>
                  <p:nvPr/>
                </p:nvSpPr>
                <p:spPr>
                  <a:xfrm>
                    <a:off x="4357017" y="4658838"/>
                    <a:ext cx="146470" cy="160538"/>
                  </a:xfrm>
                  <a:custGeom>
                    <a:avLst/>
                    <a:gdLst/>
                    <a:ahLst/>
                    <a:cxnLst/>
                    <a:rect l="l" t="t" r="r" b="b"/>
                    <a:pathLst>
                      <a:path w="146470" h="160538" extrusionOk="0">
                        <a:moveTo>
                          <a:pt x="91445" y="160539"/>
                        </a:moveTo>
                        <a:cubicBezTo>
                          <a:pt x="91445" y="160539"/>
                          <a:pt x="89827" y="119748"/>
                          <a:pt x="84540" y="100300"/>
                        </a:cubicBezTo>
                        <a:cubicBezTo>
                          <a:pt x="81582" y="89448"/>
                          <a:pt x="78689" y="82479"/>
                          <a:pt x="78689" y="82479"/>
                        </a:cubicBezTo>
                        <a:cubicBezTo>
                          <a:pt x="78689" y="82479"/>
                          <a:pt x="83237" y="85344"/>
                          <a:pt x="92683" y="94366"/>
                        </a:cubicBezTo>
                        <a:cubicBezTo>
                          <a:pt x="102121" y="103387"/>
                          <a:pt x="116466" y="118565"/>
                          <a:pt x="116466" y="118565"/>
                        </a:cubicBezTo>
                        <a:cubicBezTo>
                          <a:pt x="116466" y="118565"/>
                          <a:pt x="106114" y="102463"/>
                          <a:pt x="96427" y="92018"/>
                        </a:cubicBezTo>
                        <a:cubicBezTo>
                          <a:pt x="86740" y="81573"/>
                          <a:pt x="77737" y="76794"/>
                          <a:pt x="77737" y="76794"/>
                        </a:cubicBezTo>
                        <a:cubicBezTo>
                          <a:pt x="77737" y="76794"/>
                          <a:pt x="75990" y="66996"/>
                          <a:pt x="72653" y="57993"/>
                        </a:cubicBezTo>
                        <a:cubicBezTo>
                          <a:pt x="69316" y="48981"/>
                          <a:pt x="64399" y="40754"/>
                          <a:pt x="64399" y="40754"/>
                        </a:cubicBezTo>
                        <a:lnTo>
                          <a:pt x="89531" y="52160"/>
                        </a:lnTo>
                        <a:cubicBezTo>
                          <a:pt x="89531" y="52160"/>
                          <a:pt x="89041" y="58150"/>
                          <a:pt x="94153" y="67116"/>
                        </a:cubicBezTo>
                        <a:cubicBezTo>
                          <a:pt x="99264" y="76082"/>
                          <a:pt x="109978" y="88034"/>
                          <a:pt x="109978" y="88034"/>
                        </a:cubicBezTo>
                        <a:cubicBezTo>
                          <a:pt x="109978" y="88034"/>
                          <a:pt x="102564" y="75620"/>
                          <a:pt x="98645" y="67634"/>
                        </a:cubicBezTo>
                        <a:cubicBezTo>
                          <a:pt x="94735" y="59647"/>
                          <a:pt x="94310" y="56080"/>
                          <a:pt x="94310" y="56080"/>
                        </a:cubicBezTo>
                        <a:lnTo>
                          <a:pt x="116254" y="69926"/>
                        </a:lnTo>
                        <a:lnTo>
                          <a:pt x="144160" y="89337"/>
                        </a:lnTo>
                        <a:lnTo>
                          <a:pt x="119313" y="67486"/>
                        </a:lnTo>
                        <a:cubicBezTo>
                          <a:pt x="119313" y="67486"/>
                          <a:pt x="121809" y="65175"/>
                          <a:pt x="128594" y="65582"/>
                        </a:cubicBezTo>
                        <a:cubicBezTo>
                          <a:pt x="135388" y="65979"/>
                          <a:pt x="146470" y="69094"/>
                          <a:pt x="146470" y="69094"/>
                        </a:cubicBezTo>
                        <a:cubicBezTo>
                          <a:pt x="146470" y="69094"/>
                          <a:pt x="135258" y="63853"/>
                          <a:pt x="127235" y="62587"/>
                        </a:cubicBezTo>
                        <a:cubicBezTo>
                          <a:pt x="119202" y="61330"/>
                          <a:pt x="114368" y="64056"/>
                          <a:pt x="114368" y="64056"/>
                        </a:cubicBezTo>
                        <a:lnTo>
                          <a:pt x="96732" y="53177"/>
                        </a:lnTo>
                        <a:lnTo>
                          <a:pt x="86906" y="46568"/>
                        </a:lnTo>
                        <a:cubicBezTo>
                          <a:pt x="86906" y="46568"/>
                          <a:pt x="90576" y="43046"/>
                          <a:pt x="99403" y="40930"/>
                        </a:cubicBezTo>
                        <a:cubicBezTo>
                          <a:pt x="108221" y="38822"/>
                          <a:pt x="122188" y="38120"/>
                          <a:pt x="122188" y="38120"/>
                        </a:cubicBezTo>
                        <a:cubicBezTo>
                          <a:pt x="122188" y="38120"/>
                          <a:pt x="108563" y="35522"/>
                          <a:pt x="98340" y="36789"/>
                        </a:cubicBezTo>
                        <a:cubicBezTo>
                          <a:pt x="88117" y="38046"/>
                          <a:pt x="81295" y="43176"/>
                          <a:pt x="81295" y="43176"/>
                        </a:cubicBezTo>
                        <a:lnTo>
                          <a:pt x="62494" y="35384"/>
                        </a:lnTo>
                        <a:cubicBezTo>
                          <a:pt x="62494" y="35384"/>
                          <a:pt x="60405" y="30226"/>
                          <a:pt x="55248" y="21380"/>
                        </a:cubicBezTo>
                        <a:cubicBezTo>
                          <a:pt x="50099" y="12534"/>
                          <a:pt x="41891" y="0"/>
                          <a:pt x="41891" y="0"/>
                        </a:cubicBezTo>
                        <a:lnTo>
                          <a:pt x="31390" y="3245"/>
                        </a:lnTo>
                        <a:cubicBezTo>
                          <a:pt x="31390" y="3245"/>
                          <a:pt x="41493" y="13421"/>
                          <a:pt x="47936" y="22184"/>
                        </a:cubicBezTo>
                        <a:cubicBezTo>
                          <a:pt x="54369" y="30938"/>
                          <a:pt x="57133" y="38286"/>
                          <a:pt x="57133" y="38286"/>
                        </a:cubicBezTo>
                        <a:lnTo>
                          <a:pt x="47076" y="48334"/>
                        </a:lnTo>
                        <a:cubicBezTo>
                          <a:pt x="47076" y="48334"/>
                          <a:pt x="38628" y="41179"/>
                          <a:pt x="27157" y="37916"/>
                        </a:cubicBezTo>
                        <a:cubicBezTo>
                          <a:pt x="15695" y="34653"/>
                          <a:pt x="545" y="33341"/>
                          <a:pt x="545" y="33341"/>
                        </a:cubicBezTo>
                        <a:cubicBezTo>
                          <a:pt x="545" y="33341"/>
                          <a:pt x="15418" y="36243"/>
                          <a:pt x="26112" y="40846"/>
                        </a:cubicBezTo>
                        <a:cubicBezTo>
                          <a:pt x="36807" y="45450"/>
                          <a:pt x="44313" y="51578"/>
                          <a:pt x="44313" y="51578"/>
                        </a:cubicBezTo>
                        <a:lnTo>
                          <a:pt x="29283" y="68003"/>
                        </a:lnTo>
                        <a:cubicBezTo>
                          <a:pt x="29283" y="68003"/>
                          <a:pt x="24033" y="65684"/>
                          <a:pt x="16712" y="68068"/>
                        </a:cubicBezTo>
                        <a:cubicBezTo>
                          <a:pt x="9391" y="70444"/>
                          <a:pt x="0" y="77524"/>
                          <a:pt x="0" y="77524"/>
                        </a:cubicBezTo>
                        <a:cubicBezTo>
                          <a:pt x="0" y="77524"/>
                          <a:pt x="11018" y="72671"/>
                          <a:pt x="17692" y="70980"/>
                        </a:cubicBezTo>
                        <a:cubicBezTo>
                          <a:pt x="24375" y="69298"/>
                          <a:pt x="26713" y="70786"/>
                          <a:pt x="26713" y="70786"/>
                        </a:cubicBezTo>
                        <a:lnTo>
                          <a:pt x="7820" y="107999"/>
                        </a:lnTo>
                        <a:cubicBezTo>
                          <a:pt x="7820" y="107999"/>
                          <a:pt x="23552" y="83957"/>
                          <a:pt x="32426" y="72357"/>
                        </a:cubicBezTo>
                        <a:cubicBezTo>
                          <a:pt x="39136" y="63604"/>
                          <a:pt x="42224" y="60867"/>
                          <a:pt x="42224" y="60867"/>
                        </a:cubicBezTo>
                        <a:cubicBezTo>
                          <a:pt x="42224" y="60867"/>
                          <a:pt x="44507" y="65184"/>
                          <a:pt x="45875" y="72015"/>
                        </a:cubicBezTo>
                        <a:cubicBezTo>
                          <a:pt x="47252" y="78837"/>
                          <a:pt x="47243" y="87239"/>
                          <a:pt x="47243" y="87239"/>
                        </a:cubicBezTo>
                        <a:cubicBezTo>
                          <a:pt x="47243" y="87239"/>
                          <a:pt x="49554" y="78522"/>
                          <a:pt x="49323" y="71257"/>
                        </a:cubicBezTo>
                        <a:cubicBezTo>
                          <a:pt x="49092" y="63992"/>
                          <a:pt x="46309" y="58168"/>
                          <a:pt x="46309" y="58168"/>
                        </a:cubicBezTo>
                        <a:lnTo>
                          <a:pt x="59703" y="43860"/>
                        </a:lnTo>
                        <a:cubicBezTo>
                          <a:pt x="59703" y="43860"/>
                          <a:pt x="63881" y="53029"/>
                          <a:pt x="67033" y="60747"/>
                        </a:cubicBezTo>
                        <a:cubicBezTo>
                          <a:pt x="70176" y="68466"/>
                          <a:pt x="71793" y="76951"/>
                          <a:pt x="71793" y="76951"/>
                        </a:cubicBezTo>
                        <a:cubicBezTo>
                          <a:pt x="71793" y="76951"/>
                          <a:pt x="65360" y="83902"/>
                          <a:pt x="60784" y="93691"/>
                        </a:cubicBezTo>
                        <a:cubicBezTo>
                          <a:pt x="56200" y="103470"/>
                          <a:pt x="53482" y="116087"/>
                          <a:pt x="53482" y="116087"/>
                        </a:cubicBezTo>
                        <a:cubicBezTo>
                          <a:pt x="53482" y="116087"/>
                          <a:pt x="58298" y="105023"/>
                          <a:pt x="63225" y="96741"/>
                        </a:cubicBezTo>
                        <a:cubicBezTo>
                          <a:pt x="68151" y="88459"/>
                          <a:pt x="73180" y="82959"/>
                          <a:pt x="73180" y="82959"/>
                        </a:cubicBezTo>
                        <a:cubicBezTo>
                          <a:pt x="73180" y="82959"/>
                          <a:pt x="76378" y="87553"/>
                          <a:pt x="80075" y="102435"/>
                        </a:cubicBezTo>
                        <a:cubicBezTo>
                          <a:pt x="84882" y="121818"/>
                          <a:pt x="91445" y="160539"/>
                          <a:pt x="91445"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77" name="Google Shape;1777;p4"/>
                <p:cNvGrpSpPr/>
                <p:nvPr/>
              </p:nvGrpSpPr>
              <p:grpSpPr>
                <a:xfrm>
                  <a:off x="5314085" y="3495024"/>
                  <a:ext cx="311778" cy="320800"/>
                  <a:chOff x="5314085" y="3495024"/>
                  <a:chExt cx="311778" cy="320800"/>
                </a:xfrm>
              </p:grpSpPr>
              <p:sp>
                <p:nvSpPr>
                  <p:cNvPr id="1778" name="Google Shape;1778;p4"/>
                  <p:cNvSpPr/>
                  <p:nvPr/>
                </p:nvSpPr>
                <p:spPr>
                  <a:xfrm>
                    <a:off x="5332222" y="3495024"/>
                    <a:ext cx="293641" cy="320800"/>
                  </a:xfrm>
                  <a:custGeom>
                    <a:avLst/>
                    <a:gdLst/>
                    <a:ahLst/>
                    <a:cxnLst/>
                    <a:rect l="l" t="t" r="r" b="b"/>
                    <a:pathLst>
                      <a:path w="293641" h="320800" extrusionOk="0">
                        <a:moveTo>
                          <a:pt x="36463" y="146914"/>
                        </a:moveTo>
                        <a:cubicBezTo>
                          <a:pt x="36463" y="146914"/>
                          <a:pt x="5923" y="109839"/>
                          <a:pt x="12477" y="71803"/>
                        </a:cubicBezTo>
                        <a:cubicBezTo>
                          <a:pt x="22801" y="11905"/>
                          <a:pt x="55606" y="0"/>
                          <a:pt x="55606" y="0"/>
                        </a:cubicBezTo>
                        <a:cubicBezTo>
                          <a:pt x="55606" y="0"/>
                          <a:pt x="48286" y="42843"/>
                          <a:pt x="82135" y="41216"/>
                        </a:cubicBezTo>
                        <a:cubicBezTo>
                          <a:pt x="99716" y="40366"/>
                          <a:pt x="122325" y="20058"/>
                          <a:pt x="122325" y="20058"/>
                        </a:cubicBezTo>
                        <a:cubicBezTo>
                          <a:pt x="122325" y="20058"/>
                          <a:pt x="141431" y="28081"/>
                          <a:pt x="160482" y="23570"/>
                        </a:cubicBezTo>
                        <a:cubicBezTo>
                          <a:pt x="179532" y="19060"/>
                          <a:pt x="198528" y="2015"/>
                          <a:pt x="198528" y="2015"/>
                        </a:cubicBezTo>
                        <a:cubicBezTo>
                          <a:pt x="198528" y="2015"/>
                          <a:pt x="201134" y="23164"/>
                          <a:pt x="195070" y="44886"/>
                        </a:cubicBezTo>
                        <a:cubicBezTo>
                          <a:pt x="188998" y="66598"/>
                          <a:pt x="174245" y="88893"/>
                          <a:pt x="174245" y="88893"/>
                        </a:cubicBezTo>
                        <a:cubicBezTo>
                          <a:pt x="174245" y="88893"/>
                          <a:pt x="187657" y="85261"/>
                          <a:pt x="200265" y="83440"/>
                        </a:cubicBezTo>
                        <a:cubicBezTo>
                          <a:pt x="212882" y="81619"/>
                          <a:pt x="224695" y="81600"/>
                          <a:pt x="224695" y="81600"/>
                        </a:cubicBezTo>
                        <a:cubicBezTo>
                          <a:pt x="224695" y="81600"/>
                          <a:pt x="222930" y="92748"/>
                          <a:pt x="218567" y="102148"/>
                        </a:cubicBezTo>
                        <a:cubicBezTo>
                          <a:pt x="214213" y="111540"/>
                          <a:pt x="207263" y="119184"/>
                          <a:pt x="207263" y="119184"/>
                        </a:cubicBezTo>
                        <a:cubicBezTo>
                          <a:pt x="207263" y="119184"/>
                          <a:pt x="234817" y="127078"/>
                          <a:pt x="256419" y="136904"/>
                        </a:cubicBezTo>
                        <a:cubicBezTo>
                          <a:pt x="278011" y="146729"/>
                          <a:pt x="293642" y="158487"/>
                          <a:pt x="293642" y="158487"/>
                        </a:cubicBezTo>
                        <a:cubicBezTo>
                          <a:pt x="293642" y="158487"/>
                          <a:pt x="270376" y="177325"/>
                          <a:pt x="248312" y="189461"/>
                        </a:cubicBezTo>
                        <a:cubicBezTo>
                          <a:pt x="226239" y="201598"/>
                          <a:pt x="205368" y="207033"/>
                          <a:pt x="205368" y="207033"/>
                        </a:cubicBezTo>
                        <a:cubicBezTo>
                          <a:pt x="205368" y="207033"/>
                          <a:pt x="211265" y="213670"/>
                          <a:pt x="214463" y="220926"/>
                        </a:cubicBezTo>
                        <a:cubicBezTo>
                          <a:pt x="217670" y="228182"/>
                          <a:pt x="218188" y="236066"/>
                          <a:pt x="218188" y="236066"/>
                        </a:cubicBezTo>
                        <a:cubicBezTo>
                          <a:pt x="218188" y="236066"/>
                          <a:pt x="199664" y="239690"/>
                          <a:pt x="182638" y="237009"/>
                        </a:cubicBezTo>
                        <a:cubicBezTo>
                          <a:pt x="165603" y="234319"/>
                          <a:pt x="150055" y="225316"/>
                          <a:pt x="150055" y="225316"/>
                        </a:cubicBezTo>
                        <a:cubicBezTo>
                          <a:pt x="150055" y="225316"/>
                          <a:pt x="163781" y="251586"/>
                          <a:pt x="167849" y="275452"/>
                        </a:cubicBezTo>
                        <a:cubicBezTo>
                          <a:pt x="171916" y="299328"/>
                          <a:pt x="166324" y="320800"/>
                          <a:pt x="166324" y="320800"/>
                        </a:cubicBezTo>
                        <a:cubicBezTo>
                          <a:pt x="166324" y="320800"/>
                          <a:pt x="146663" y="300631"/>
                          <a:pt x="127280" y="293958"/>
                        </a:cubicBezTo>
                        <a:cubicBezTo>
                          <a:pt x="107896" y="287274"/>
                          <a:pt x="88781" y="294096"/>
                          <a:pt x="88781" y="294096"/>
                        </a:cubicBezTo>
                        <a:cubicBezTo>
                          <a:pt x="88781" y="294096"/>
                          <a:pt x="86581" y="256845"/>
                          <a:pt x="39403" y="264517"/>
                        </a:cubicBezTo>
                        <a:cubicBezTo>
                          <a:pt x="20703" y="267558"/>
                          <a:pt x="14622" y="283540"/>
                          <a:pt x="14622" y="283540"/>
                        </a:cubicBezTo>
                        <a:cubicBezTo>
                          <a:pt x="14622" y="283540"/>
                          <a:pt x="-3921" y="259193"/>
                          <a:pt x="757" y="224752"/>
                        </a:cubicBezTo>
                        <a:cubicBezTo>
                          <a:pt x="5424" y="190312"/>
                          <a:pt x="36463" y="146914"/>
                          <a:pt x="36463" y="1469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9" name="Google Shape;1779;p4"/>
                  <p:cNvSpPr/>
                  <p:nvPr/>
                </p:nvSpPr>
                <p:spPr>
                  <a:xfrm>
                    <a:off x="5314085" y="3532987"/>
                    <a:ext cx="278659" cy="236935"/>
                  </a:xfrm>
                  <a:custGeom>
                    <a:avLst/>
                    <a:gdLst/>
                    <a:ahLst/>
                    <a:cxnLst/>
                    <a:rect l="l" t="t" r="r" b="b"/>
                    <a:pathLst>
                      <a:path w="278659" h="236935" extrusionOk="0">
                        <a:moveTo>
                          <a:pt x="278660" y="123131"/>
                        </a:moveTo>
                        <a:cubicBezTo>
                          <a:pt x="278660" y="123131"/>
                          <a:pt x="207162" y="132005"/>
                          <a:pt x="173368" y="128991"/>
                        </a:cubicBezTo>
                        <a:cubicBezTo>
                          <a:pt x="154512" y="127309"/>
                          <a:pt x="142449" y="124638"/>
                          <a:pt x="142449" y="124638"/>
                        </a:cubicBezTo>
                        <a:cubicBezTo>
                          <a:pt x="142449" y="124638"/>
                          <a:pt x="147191" y="131108"/>
                          <a:pt x="162434" y="143697"/>
                        </a:cubicBezTo>
                        <a:cubicBezTo>
                          <a:pt x="177676" y="156287"/>
                          <a:pt x="203418" y="174995"/>
                          <a:pt x="203418" y="174995"/>
                        </a:cubicBezTo>
                        <a:cubicBezTo>
                          <a:pt x="203418" y="174995"/>
                          <a:pt x="175808" y="162933"/>
                          <a:pt x="158080" y="150353"/>
                        </a:cubicBezTo>
                        <a:cubicBezTo>
                          <a:pt x="140361" y="137782"/>
                          <a:pt x="132531" y="124702"/>
                          <a:pt x="132531" y="124702"/>
                        </a:cubicBezTo>
                        <a:cubicBezTo>
                          <a:pt x="132531" y="124702"/>
                          <a:pt x="115450" y="124647"/>
                          <a:pt x="99847" y="121837"/>
                        </a:cubicBezTo>
                        <a:cubicBezTo>
                          <a:pt x="84244" y="119036"/>
                          <a:pt x="70120" y="113462"/>
                          <a:pt x="70120" y="113462"/>
                        </a:cubicBezTo>
                        <a:lnTo>
                          <a:pt x="88561" y="150501"/>
                        </a:lnTo>
                        <a:cubicBezTo>
                          <a:pt x="88561" y="150501"/>
                          <a:pt x="99098" y="148033"/>
                          <a:pt x="114516" y="153699"/>
                        </a:cubicBezTo>
                        <a:cubicBezTo>
                          <a:pt x="129934" y="159374"/>
                          <a:pt x="150232" y="173174"/>
                          <a:pt x="150232" y="173174"/>
                        </a:cubicBezTo>
                        <a:cubicBezTo>
                          <a:pt x="150232" y="173174"/>
                          <a:pt x="128926" y="164791"/>
                          <a:pt x="115144" y="160761"/>
                        </a:cubicBezTo>
                        <a:cubicBezTo>
                          <a:pt x="101372" y="156740"/>
                          <a:pt x="95133" y="157063"/>
                          <a:pt x="95133" y="157063"/>
                        </a:cubicBezTo>
                        <a:lnTo>
                          <a:pt x="118056" y="188315"/>
                        </a:lnTo>
                        <a:lnTo>
                          <a:pt x="150380" y="227562"/>
                        </a:lnTo>
                        <a:lnTo>
                          <a:pt x="113592" y="193889"/>
                        </a:lnTo>
                        <a:cubicBezTo>
                          <a:pt x="113592" y="193889"/>
                          <a:pt x="109386" y="198538"/>
                          <a:pt x="109663" y="209298"/>
                        </a:cubicBezTo>
                        <a:cubicBezTo>
                          <a:pt x="109940" y="220057"/>
                          <a:pt x="114710" y="236935"/>
                          <a:pt x="114710" y="236935"/>
                        </a:cubicBezTo>
                        <a:cubicBezTo>
                          <a:pt x="114710" y="236935"/>
                          <a:pt x="106206" y="220454"/>
                          <a:pt x="104496" y="207957"/>
                        </a:cubicBezTo>
                        <a:cubicBezTo>
                          <a:pt x="102795" y="195460"/>
                          <a:pt x="107889" y="186938"/>
                          <a:pt x="107889" y="186938"/>
                        </a:cubicBezTo>
                        <a:lnTo>
                          <a:pt x="89901" y="161750"/>
                        </a:lnTo>
                        <a:lnTo>
                          <a:pt x="78911" y="147866"/>
                        </a:lnTo>
                        <a:cubicBezTo>
                          <a:pt x="78911" y="147866"/>
                          <a:pt x="72495" y="154743"/>
                          <a:pt x="68234" y="169468"/>
                        </a:cubicBezTo>
                        <a:cubicBezTo>
                          <a:pt x="63973" y="184193"/>
                          <a:pt x="61866" y="206756"/>
                          <a:pt x="61866" y="206756"/>
                        </a:cubicBezTo>
                        <a:cubicBezTo>
                          <a:pt x="61866" y="206756"/>
                          <a:pt x="58159" y="185672"/>
                          <a:pt x="61015" y="168941"/>
                        </a:cubicBezTo>
                        <a:cubicBezTo>
                          <a:pt x="63880" y="152211"/>
                          <a:pt x="73309" y="139843"/>
                          <a:pt x="73309" y="139843"/>
                        </a:cubicBezTo>
                        <a:lnTo>
                          <a:pt x="60803" y="111919"/>
                        </a:lnTo>
                        <a:cubicBezTo>
                          <a:pt x="60803" y="111919"/>
                          <a:pt x="51883" y="110015"/>
                          <a:pt x="36687" y="104256"/>
                        </a:cubicBezTo>
                        <a:cubicBezTo>
                          <a:pt x="21481" y="98488"/>
                          <a:pt x="0" y="88857"/>
                          <a:pt x="0" y="88857"/>
                        </a:cubicBezTo>
                        <a:lnTo>
                          <a:pt x="6359" y="71128"/>
                        </a:lnTo>
                        <a:cubicBezTo>
                          <a:pt x="6359" y="71128"/>
                          <a:pt x="23579" y="84466"/>
                          <a:pt x="38554" y="92313"/>
                        </a:cubicBezTo>
                        <a:cubicBezTo>
                          <a:pt x="53519" y="100161"/>
                          <a:pt x="66229" y="102518"/>
                          <a:pt x="66229" y="102518"/>
                        </a:cubicBezTo>
                        <a:lnTo>
                          <a:pt x="84512" y="83588"/>
                        </a:lnTo>
                        <a:cubicBezTo>
                          <a:pt x="84512" y="83588"/>
                          <a:pt x="72486" y="72071"/>
                          <a:pt x="67476" y="54619"/>
                        </a:cubicBezTo>
                        <a:cubicBezTo>
                          <a:pt x="62467" y="37177"/>
                          <a:pt x="61117" y="13283"/>
                          <a:pt x="61117" y="13283"/>
                        </a:cubicBezTo>
                        <a:cubicBezTo>
                          <a:pt x="61117" y="13283"/>
                          <a:pt x="65267" y="36289"/>
                          <a:pt x="72680" y="52123"/>
                        </a:cubicBezTo>
                        <a:cubicBezTo>
                          <a:pt x="80085" y="67957"/>
                          <a:pt x="90372" y="78264"/>
                          <a:pt x="90372" y="78264"/>
                        </a:cubicBezTo>
                        <a:lnTo>
                          <a:pt x="120145" y="49572"/>
                        </a:lnTo>
                        <a:cubicBezTo>
                          <a:pt x="120145" y="49572"/>
                          <a:pt x="116411" y="41808"/>
                          <a:pt x="121042" y="29412"/>
                        </a:cubicBezTo>
                        <a:cubicBezTo>
                          <a:pt x="125682" y="17026"/>
                          <a:pt x="138706" y="0"/>
                          <a:pt x="138706" y="0"/>
                        </a:cubicBezTo>
                        <a:cubicBezTo>
                          <a:pt x="138706" y="0"/>
                          <a:pt x="129481" y="19004"/>
                          <a:pt x="126107" y="30170"/>
                        </a:cubicBezTo>
                        <a:cubicBezTo>
                          <a:pt x="122724" y="41346"/>
                          <a:pt x="125192" y="44673"/>
                          <a:pt x="125192" y="44673"/>
                        </a:cubicBezTo>
                        <a:lnTo>
                          <a:pt x="191698" y="3965"/>
                        </a:lnTo>
                        <a:cubicBezTo>
                          <a:pt x="191698" y="3965"/>
                          <a:pt x="148504" y="35911"/>
                          <a:pt x="127586" y="53390"/>
                        </a:cubicBezTo>
                        <a:cubicBezTo>
                          <a:pt x="111808" y="66580"/>
                          <a:pt x="106807" y="72302"/>
                          <a:pt x="106807" y="72302"/>
                        </a:cubicBezTo>
                        <a:cubicBezTo>
                          <a:pt x="106807" y="72302"/>
                          <a:pt x="114248" y="74742"/>
                          <a:pt x="126144" y="75019"/>
                        </a:cubicBezTo>
                        <a:cubicBezTo>
                          <a:pt x="138040" y="75296"/>
                          <a:pt x="152784" y="72930"/>
                          <a:pt x="152784" y="72930"/>
                        </a:cubicBezTo>
                        <a:cubicBezTo>
                          <a:pt x="152784" y="72930"/>
                          <a:pt x="137347" y="79077"/>
                          <a:pt x="124600" y="80750"/>
                        </a:cubicBezTo>
                        <a:cubicBezTo>
                          <a:pt x="111854" y="82414"/>
                          <a:pt x="101806" y="79595"/>
                          <a:pt x="101806" y="79595"/>
                        </a:cubicBezTo>
                        <a:lnTo>
                          <a:pt x="75870" y="105069"/>
                        </a:lnTo>
                        <a:cubicBezTo>
                          <a:pt x="75870" y="105069"/>
                          <a:pt x="91694" y="109183"/>
                          <a:pt x="105041" y="112057"/>
                        </a:cubicBezTo>
                        <a:cubicBezTo>
                          <a:pt x="118398" y="114932"/>
                          <a:pt x="133188" y="115145"/>
                          <a:pt x="133188" y="115145"/>
                        </a:cubicBezTo>
                        <a:cubicBezTo>
                          <a:pt x="133188" y="115145"/>
                          <a:pt x="145796" y="102879"/>
                          <a:pt x="163256" y="92803"/>
                        </a:cubicBezTo>
                        <a:cubicBezTo>
                          <a:pt x="180717" y="82719"/>
                          <a:pt x="203021" y="74816"/>
                          <a:pt x="203021" y="74816"/>
                        </a:cubicBezTo>
                        <a:cubicBezTo>
                          <a:pt x="203021" y="74816"/>
                          <a:pt x="183296" y="85649"/>
                          <a:pt x="168451" y="95854"/>
                        </a:cubicBezTo>
                        <a:cubicBezTo>
                          <a:pt x="153606" y="106068"/>
                          <a:pt x="143642" y="115672"/>
                          <a:pt x="143642" y="115672"/>
                        </a:cubicBezTo>
                        <a:cubicBezTo>
                          <a:pt x="143642" y="115672"/>
                          <a:pt x="151508" y="119507"/>
                          <a:pt x="177389" y="121245"/>
                        </a:cubicBezTo>
                        <a:cubicBezTo>
                          <a:pt x="211109" y="123501"/>
                          <a:pt x="278660" y="123131"/>
                          <a:pt x="278660" y="1231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80" name="Google Shape;1780;p4"/>
                <p:cNvGrpSpPr/>
                <p:nvPr/>
              </p:nvGrpSpPr>
              <p:grpSpPr>
                <a:xfrm>
                  <a:off x="4589922" y="4070424"/>
                  <a:ext cx="229254" cy="195210"/>
                  <a:chOff x="4589922" y="4070424"/>
                  <a:chExt cx="229254" cy="195210"/>
                </a:xfrm>
              </p:grpSpPr>
              <p:sp>
                <p:nvSpPr>
                  <p:cNvPr id="1781" name="Google Shape;1781;p4"/>
                  <p:cNvSpPr/>
                  <p:nvPr/>
                </p:nvSpPr>
                <p:spPr>
                  <a:xfrm>
                    <a:off x="4589922" y="4070424"/>
                    <a:ext cx="219223" cy="195210"/>
                  </a:xfrm>
                  <a:custGeom>
                    <a:avLst/>
                    <a:gdLst/>
                    <a:ahLst/>
                    <a:cxnLst/>
                    <a:rect l="l" t="t" r="r" b="b"/>
                    <a:pathLst>
                      <a:path w="219223" h="195210" extrusionOk="0">
                        <a:moveTo>
                          <a:pt x="186161" y="96112"/>
                        </a:moveTo>
                        <a:cubicBezTo>
                          <a:pt x="186161" y="96112"/>
                          <a:pt x="215500" y="116402"/>
                          <a:pt x="218523" y="139880"/>
                        </a:cubicBezTo>
                        <a:cubicBezTo>
                          <a:pt x="223283" y="176863"/>
                          <a:pt x="202245" y="186374"/>
                          <a:pt x="202245" y="186374"/>
                        </a:cubicBezTo>
                        <a:cubicBezTo>
                          <a:pt x="202245" y="186374"/>
                          <a:pt x="198797" y="159929"/>
                          <a:pt x="174931" y="163302"/>
                        </a:cubicBezTo>
                        <a:cubicBezTo>
                          <a:pt x="162545" y="165049"/>
                          <a:pt x="150501" y="178933"/>
                          <a:pt x="150501" y="178933"/>
                        </a:cubicBezTo>
                        <a:cubicBezTo>
                          <a:pt x="150501" y="178933"/>
                          <a:pt x="135221" y="175421"/>
                          <a:pt x="122512" y="179488"/>
                        </a:cubicBezTo>
                        <a:cubicBezTo>
                          <a:pt x="109811" y="183564"/>
                          <a:pt x="99690" y="195211"/>
                          <a:pt x="99690" y="195211"/>
                        </a:cubicBezTo>
                        <a:cubicBezTo>
                          <a:pt x="99690" y="195211"/>
                          <a:pt x="93534" y="182603"/>
                          <a:pt x="93478" y="169024"/>
                        </a:cubicBezTo>
                        <a:cubicBezTo>
                          <a:pt x="93414" y="155455"/>
                          <a:pt x="99440" y="140924"/>
                          <a:pt x="99440" y="140924"/>
                        </a:cubicBezTo>
                        <a:cubicBezTo>
                          <a:pt x="99440" y="140924"/>
                          <a:pt x="90594" y="144067"/>
                          <a:pt x="81942" y="146054"/>
                        </a:cubicBezTo>
                        <a:cubicBezTo>
                          <a:pt x="73300" y="148042"/>
                          <a:pt x="64861" y="148892"/>
                          <a:pt x="64861" y="148892"/>
                        </a:cubicBezTo>
                        <a:cubicBezTo>
                          <a:pt x="64861" y="148892"/>
                          <a:pt x="63862" y="142015"/>
                          <a:pt x="65073" y="136025"/>
                        </a:cubicBezTo>
                        <a:cubicBezTo>
                          <a:pt x="66284" y="130026"/>
                          <a:pt x="69704" y="124915"/>
                          <a:pt x="69704" y="124915"/>
                        </a:cubicBezTo>
                        <a:cubicBezTo>
                          <a:pt x="69704" y="124915"/>
                          <a:pt x="48408" y="122077"/>
                          <a:pt x="30975" y="117650"/>
                        </a:cubicBezTo>
                        <a:cubicBezTo>
                          <a:pt x="13551" y="113222"/>
                          <a:pt x="0" y="107204"/>
                          <a:pt x="0" y="107204"/>
                        </a:cubicBezTo>
                        <a:cubicBezTo>
                          <a:pt x="0" y="107204"/>
                          <a:pt x="12811" y="94162"/>
                          <a:pt x="26122" y="85270"/>
                        </a:cubicBezTo>
                        <a:cubicBezTo>
                          <a:pt x="39441" y="76369"/>
                          <a:pt x="53260" y="71608"/>
                          <a:pt x="53260" y="71608"/>
                        </a:cubicBezTo>
                        <a:cubicBezTo>
                          <a:pt x="53260" y="71608"/>
                          <a:pt x="47696" y="68003"/>
                          <a:pt x="43934" y="63844"/>
                        </a:cubicBezTo>
                        <a:cubicBezTo>
                          <a:pt x="40181" y="59675"/>
                          <a:pt x="38212" y="54943"/>
                          <a:pt x="38212" y="54943"/>
                        </a:cubicBezTo>
                        <a:cubicBezTo>
                          <a:pt x="38212" y="54943"/>
                          <a:pt x="50709" y="51439"/>
                          <a:pt x="63428" y="51864"/>
                        </a:cubicBezTo>
                        <a:cubicBezTo>
                          <a:pt x="76147" y="52299"/>
                          <a:pt x="89088" y="56643"/>
                          <a:pt x="89088" y="56643"/>
                        </a:cubicBezTo>
                        <a:cubicBezTo>
                          <a:pt x="89088" y="56643"/>
                          <a:pt x="73947" y="41715"/>
                          <a:pt x="66201" y="27554"/>
                        </a:cubicBezTo>
                        <a:cubicBezTo>
                          <a:pt x="58455" y="13394"/>
                          <a:pt x="58104" y="0"/>
                          <a:pt x="58104" y="0"/>
                        </a:cubicBezTo>
                        <a:cubicBezTo>
                          <a:pt x="58104" y="0"/>
                          <a:pt x="76248" y="10824"/>
                          <a:pt x="91454" y="13505"/>
                        </a:cubicBezTo>
                        <a:cubicBezTo>
                          <a:pt x="106659" y="16176"/>
                          <a:pt x="118944" y="10713"/>
                          <a:pt x="118944" y="10713"/>
                        </a:cubicBezTo>
                        <a:cubicBezTo>
                          <a:pt x="118944" y="10713"/>
                          <a:pt x="128067" y="33100"/>
                          <a:pt x="160225" y="25133"/>
                        </a:cubicBezTo>
                        <a:cubicBezTo>
                          <a:pt x="172971" y="21981"/>
                          <a:pt x="174090" y="11878"/>
                          <a:pt x="174090" y="11878"/>
                        </a:cubicBezTo>
                        <a:cubicBezTo>
                          <a:pt x="174090" y="11878"/>
                          <a:pt x="192271" y="25308"/>
                          <a:pt x="195913" y="46485"/>
                        </a:cubicBezTo>
                        <a:cubicBezTo>
                          <a:pt x="199546" y="67662"/>
                          <a:pt x="186161" y="96112"/>
                          <a:pt x="186161" y="961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2" name="Google Shape;1782;p4"/>
                  <p:cNvSpPr/>
                  <p:nvPr/>
                </p:nvSpPr>
                <p:spPr>
                  <a:xfrm>
                    <a:off x="4613058" y="4093301"/>
                    <a:ext cx="206118" cy="146424"/>
                  </a:xfrm>
                  <a:custGeom>
                    <a:avLst/>
                    <a:gdLst/>
                    <a:ahLst/>
                    <a:cxnLst/>
                    <a:rect l="l" t="t" r="r" b="b"/>
                    <a:pathLst>
                      <a:path w="206118" h="146424" extrusionOk="0">
                        <a:moveTo>
                          <a:pt x="0" y="80417"/>
                        </a:moveTo>
                        <a:cubicBezTo>
                          <a:pt x="0" y="80417"/>
                          <a:pt x="49314" y="70018"/>
                          <a:pt x="74076" y="69464"/>
                        </a:cubicBezTo>
                        <a:cubicBezTo>
                          <a:pt x="87895" y="69150"/>
                          <a:pt x="97055" y="69926"/>
                          <a:pt x="97055" y="69926"/>
                        </a:cubicBezTo>
                        <a:cubicBezTo>
                          <a:pt x="97055" y="69926"/>
                          <a:pt x="92351" y="66340"/>
                          <a:pt x="78911" y="59786"/>
                        </a:cubicBezTo>
                        <a:cubicBezTo>
                          <a:pt x="65462" y="53242"/>
                          <a:pt x="43278" y="43730"/>
                          <a:pt x="43278" y="43730"/>
                        </a:cubicBezTo>
                        <a:cubicBezTo>
                          <a:pt x="43278" y="43730"/>
                          <a:pt x="65453" y="49091"/>
                          <a:pt x="80667" y="55451"/>
                        </a:cubicBezTo>
                        <a:cubicBezTo>
                          <a:pt x="95882" y="61820"/>
                          <a:pt x="104127" y="69186"/>
                          <a:pt x="104127" y="69186"/>
                        </a:cubicBezTo>
                        <a:cubicBezTo>
                          <a:pt x="104127" y="69186"/>
                          <a:pt x="116346" y="68013"/>
                          <a:pt x="128067" y="68613"/>
                        </a:cubicBezTo>
                        <a:cubicBezTo>
                          <a:pt x="139797" y="69214"/>
                          <a:pt x="151019" y="71599"/>
                          <a:pt x="151019" y="71599"/>
                        </a:cubicBezTo>
                        <a:lnTo>
                          <a:pt x="130332" y="50478"/>
                        </a:lnTo>
                        <a:cubicBezTo>
                          <a:pt x="130332" y="50478"/>
                          <a:pt x="123306" y="52706"/>
                          <a:pt x="111133" y="50367"/>
                        </a:cubicBezTo>
                        <a:cubicBezTo>
                          <a:pt x="98960" y="48019"/>
                          <a:pt x="81656" y="41096"/>
                          <a:pt x="81656" y="41096"/>
                        </a:cubicBezTo>
                        <a:cubicBezTo>
                          <a:pt x="81656" y="41096"/>
                          <a:pt x="98590" y="44664"/>
                          <a:pt x="109247" y="46134"/>
                        </a:cubicBezTo>
                        <a:cubicBezTo>
                          <a:pt x="119914" y="47603"/>
                          <a:pt x="124305" y="46965"/>
                          <a:pt x="124305" y="46965"/>
                        </a:cubicBezTo>
                        <a:lnTo>
                          <a:pt x="101585" y="29662"/>
                        </a:lnTo>
                        <a:lnTo>
                          <a:pt x="70536" y="8189"/>
                        </a:lnTo>
                        <a:lnTo>
                          <a:pt x="103646" y="25974"/>
                        </a:lnTo>
                        <a:cubicBezTo>
                          <a:pt x="103646" y="25974"/>
                          <a:pt x="105716" y="22868"/>
                          <a:pt x="103332" y="16370"/>
                        </a:cubicBezTo>
                        <a:cubicBezTo>
                          <a:pt x="100956" y="9881"/>
                          <a:pt x="94125" y="0"/>
                          <a:pt x="94125" y="0"/>
                        </a:cubicBezTo>
                        <a:cubicBezTo>
                          <a:pt x="94125" y="0"/>
                          <a:pt x="103544" y="9373"/>
                          <a:pt x="107297" y="16823"/>
                        </a:cubicBezTo>
                        <a:cubicBezTo>
                          <a:pt x="111050" y="24264"/>
                          <a:pt x="109136" y="29782"/>
                          <a:pt x="109136" y="29782"/>
                        </a:cubicBezTo>
                        <a:lnTo>
                          <a:pt x="127097" y="43758"/>
                        </a:lnTo>
                        <a:lnTo>
                          <a:pt x="137763" y="51393"/>
                        </a:lnTo>
                        <a:cubicBezTo>
                          <a:pt x="137763" y="51393"/>
                          <a:pt x="140952" y="46780"/>
                          <a:pt x="141017" y="37565"/>
                        </a:cubicBezTo>
                        <a:cubicBezTo>
                          <a:pt x="141082" y="28359"/>
                          <a:pt x="138013" y="14549"/>
                          <a:pt x="138013" y="14549"/>
                        </a:cubicBezTo>
                        <a:cubicBezTo>
                          <a:pt x="138013" y="14549"/>
                          <a:pt x="144936" y="27046"/>
                          <a:pt x="146277" y="37380"/>
                        </a:cubicBezTo>
                        <a:cubicBezTo>
                          <a:pt x="147626" y="47705"/>
                          <a:pt x="143393" y="55848"/>
                          <a:pt x="143393" y="55848"/>
                        </a:cubicBezTo>
                        <a:lnTo>
                          <a:pt x="157988" y="71876"/>
                        </a:lnTo>
                        <a:cubicBezTo>
                          <a:pt x="157988" y="71876"/>
                          <a:pt x="164754" y="72394"/>
                          <a:pt x="176780" y="74816"/>
                        </a:cubicBezTo>
                        <a:cubicBezTo>
                          <a:pt x="188815" y="77237"/>
                          <a:pt x="206118" y="81554"/>
                          <a:pt x="206118" y="81554"/>
                        </a:cubicBezTo>
                        <a:lnTo>
                          <a:pt x="205166" y="92729"/>
                        </a:lnTo>
                        <a:cubicBezTo>
                          <a:pt x="205166" y="92729"/>
                          <a:pt x="190154" y="85871"/>
                          <a:pt x="177870" y="82173"/>
                        </a:cubicBezTo>
                        <a:cubicBezTo>
                          <a:pt x="165576" y="78476"/>
                          <a:pt x="156010" y="77940"/>
                          <a:pt x="156010" y="77940"/>
                        </a:cubicBezTo>
                        <a:lnTo>
                          <a:pt x="146785" y="90696"/>
                        </a:lnTo>
                        <a:cubicBezTo>
                          <a:pt x="146785" y="90696"/>
                          <a:pt x="157720" y="96815"/>
                          <a:pt x="164828" y="107020"/>
                        </a:cubicBezTo>
                        <a:cubicBezTo>
                          <a:pt x="171945" y="117233"/>
                          <a:pt x="177759" y="131598"/>
                          <a:pt x="177759" y="131598"/>
                        </a:cubicBezTo>
                        <a:cubicBezTo>
                          <a:pt x="177759" y="131598"/>
                          <a:pt x="170124" y="117964"/>
                          <a:pt x="161620" y="108905"/>
                        </a:cubicBezTo>
                        <a:cubicBezTo>
                          <a:pt x="153117" y="99838"/>
                          <a:pt x="143679" y="94328"/>
                          <a:pt x="143679" y="94328"/>
                        </a:cubicBezTo>
                        <a:lnTo>
                          <a:pt x="128206" y="113786"/>
                        </a:lnTo>
                        <a:cubicBezTo>
                          <a:pt x="128206" y="113786"/>
                          <a:pt x="132457" y="118222"/>
                          <a:pt x="131653" y="126052"/>
                        </a:cubicBezTo>
                        <a:cubicBezTo>
                          <a:pt x="130849" y="133872"/>
                          <a:pt x="124989" y="145093"/>
                          <a:pt x="124989" y="145093"/>
                        </a:cubicBezTo>
                        <a:cubicBezTo>
                          <a:pt x="124989" y="145093"/>
                          <a:pt x="127725" y="132938"/>
                          <a:pt x="127882" y="125941"/>
                        </a:cubicBezTo>
                        <a:cubicBezTo>
                          <a:pt x="128030" y="118953"/>
                          <a:pt x="125599" y="117104"/>
                          <a:pt x="125599" y="117104"/>
                        </a:cubicBezTo>
                        <a:lnTo>
                          <a:pt x="86305" y="146424"/>
                        </a:lnTo>
                        <a:cubicBezTo>
                          <a:pt x="86305" y="146424"/>
                          <a:pt x="110708" y="124055"/>
                          <a:pt x="122114" y="112002"/>
                        </a:cubicBezTo>
                        <a:cubicBezTo>
                          <a:pt x="130720" y="102906"/>
                          <a:pt x="133132" y="99089"/>
                          <a:pt x="133132" y="99089"/>
                        </a:cubicBezTo>
                        <a:cubicBezTo>
                          <a:pt x="133132" y="99089"/>
                          <a:pt x="127318" y="98137"/>
                          <a:pt x="118768" y="98802"/>
                        </a:cubicBezTo>
                        <a:cubicBezTo>
                          <a:pt x="110209" y="99468"/>
                          <a:pt x="100143" y="101945"/>
                          <a:pt x="100143" y="101945"/>
                        </a:cubicBezTo>
                        <a:cubicBezTo>
                          <a:pt x="100143" y="101945"/>
                          <a:pt x="109931" y="97139"/>
                          <a:pt x="118703" y="95225"/>
                        </a:cubicBezTo>
                        <a:cubicBezTo>
                          <a:pt x="127475" y="93321"/>
                          <a:pt x="135231" y="94319"/>
                          <a:pt x="135231" y="94319"/>
                        </a:cubicBezTo>
                        <a:lnTo>
                          <a:pt x="148615" y="77080"/>
                        </a:lnTo>
                        <a:cubicBezTo>
                          <a:pt x="148615" y="77080"/>
                          <a:pt x="136469" y="75703"/>
                          <a:pt x="126338" y="74899"/>
                        </a:cubicBezTo>
                        <a:cubicBezTo>
                          <a:pt x="116217" y="74104"/>
                          <a:pt x="105596" y="75019"/>
                          <a:pt x="105596" y="75019"/>
                        </a:cubicBezTo>
                        <a:cubicBezTo>
                          <a:pt x="105596" y="75019"/>
                          <a:pt x="99071" y="83319"/>
                          <a:pt x="88635" y="90649"/>
                        </a:cubicBezTo>
                        <a:cubicBezTo>
                          <a:pt x="78199" y="97979"/>
                          <a:pt x="63853" y="104339"/>
                          <a:pt x="63853" y="104339"/>
                        </a:cubicBezTo>
                        <a:cubicBezTo>
                          <a:pt x="63853" y="104339"/>
                          <a:pt x="75759" y="96399"/>
                          <a:pt x="84309" y="89171"/>
                        </a:cubicBezTo>
                        <a:cubicBezTo>
                          <a:pt x="92850" y="81942"/>
                          <a:pt x="98017" y="75435"/>
                          <a:pt x="98017" y="75435"/>
                        </a:cubicBezTo>
                        <a:cubicBezTo>
                          <a:pt x="98017" y="75435"/>
                          <a:pt x="91620" y="73660"/>
                          <a:pt x="72773" y="74437"/>
                        </a:cubicBezTo>
                        <a:cubicBezTo>
                          <a:pt x="48213" y="75444"/>
                          <a:pt x="0" y="80417"/>
                          <a:pt x="0"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83" name="Google Shape;1783;p4"/>
                <p:cNvGrpSpPr/>
                <p:nvPr/>
              </p:nvGrpSpPr>
              <p:grpSpPr>
                <a:xfrm>
                  <a:off x="4053974" y="4040975"/>
                  <a:ext cx="227432" cy="191531"/>
                  <a:chOff x="4053974" y="4040975"/>
                  <a:chExt cx="227432" cy="191531"/>
                </a:xfrm>
              </p:grpSpPr>
              <p:sp>
                <p:nvSpPr>
                  <p:cNvPr id="1784" name="Google Shape;1784;p4"/>
                  <p:cNvSpPr/>
                  <p:nvPr/>
                </p:nvSpPr>
                <p:spPr>
                  <a:xfrm>
                    <a:off x="4057840" y="4040975"/>
                    <a:ext cx="223566" cy="191531"/>
                  </a:xfrm>
                  <a:custGeom>
                    <a:avLst/>
                    <a:gdLst/>
                    <a:ahLst/>
                    <a:cxnLst/>
                    <a:rect l="l" t="t" r="r" b="b"/>
                    <a:pathLst>
                      <a:path w="223566" h="191531" extrusionOk="0">
                        <a:moveTo>
                          <a:pt x="40483" y="81905"/>
                        </a:moveTo>
                        <a:cubicBezTo>
                          <a:pt x="40483" y="81905"/>
                          <a:pt x="8723" y="98155"/>
                          <a:pt x="2640" y="121033"/>
                        </a:cubicBezTo>
                        <a:cubicBezTo>
                          <a:pt x="-6945" y="157063"/>
                          <a:pt x="12651" y="169265"/>
                          <a:pt x="12651" y="169265"/>
                        </a:cubicBezTo>
                        <a:cubicBezTo>
                          <a:pt x="12651" y="169265"/>
                          <a:pt x="19546" y="143503"/>
                          <a:pt x="42766" y="149992"/>
                        </a:cubicBezTo>
                        <a:cubicBezTo>
                          <a:pt x="54810" y="153357"/>
                          <a:pt x="64931" y="168710"/>
                          <a:pt x="64931" y="168710"/>
                        </a:cubicBezTo>
                        <a:cubicBezTo>
                          <a:pt x="64931" y="168710"/>
                          <a:pt x="80534" y="167240"/>
                          <a:pt x="92588" y="172943"/>
                        </a:cubicBezTo>
                        <a:cubicBezTo>
                          <a:pt x="104650" y="178656"/>
                          <a:pt x="113145" y="191532"/>
                          <a:pt x="113145" y="191532"/>
                        </a:cubicBezTo>
                        <a:cubicBezTo>
                          <a:pt x="113145" y="191532"/>
                          <a:pt x="120909" y="179839"/>
                          <a:pt x="122758" y="166399"/>
                        </a:cubicBezTo>
                        <a:cubicBezTo>
                          <a:pt x="124606" y="152950"/>
                          <a:pt x="120549" y="137754"/>
                          <a:pt x="120549" y="137754"/>
                        </a:cubicBezTo>
                        <a:cubicBezTo>
                          <a:pt x="120549" y="137754"/>
                          <a:pt x="128905" y="142034"/>
                          <a:pt x="137215" y="145139"/>
                        </a:cubicBezTo>
                        <a:cubicBezTo>
                          <a:pt x="145515" y="148254"/>
                          <a:pt x="153779" y="150205"/>
                          <a:pt x="153779" y="150205"/>
                        </a:cubicBezTo>
                        <a:cubicBezTo>
                          <a:pt x="153779" y="150205"/>
                          <a:pt x="155674" y="143522"/>
                          <a:pt x="155258" y="137421"/>
                        </a:cubicBezTo>
                        <a:cubicBezTo>
                          <a:pt x="154851" y="131321"/>
                          <a:pt x="152133" y="125793"/>
                          <a:pt x="152133" y="125793"/>
                        </a:cubicBezTo>
                        <a:cubicBezTo>
                          <a:pt x="152133" y="125793"/>
                          <a:pt x="173615" y="125793"/>
                          <a:pt x="191473" y="123695"/>
                        </a:cubicBezTo>
                        <a:cubicBezTo>
                          <a:pt x="209331" y="121606"/>
                          <a:pt x="223566" y="117419"/>
                          <a:pt x="223566" y="117419"/>
                        </a:cubicBezTo>
                        <a:cubicBezTo>
                          <a:pt x="223566" y="117419"/>
                          <a:pt x="212585" y="102814"/>
                          <a:pt x="200550" y="92240"/>
                        </a:cubicBezTo>
                        <a:cubicBezTo>
                          <a:pt x="188524" y="81665"/>
                          <a:pt x="175454" y="75121"/>
                          <a:pt x="175454" y="75121"/>
                        </a:cubicBezTo>
                        <a:cubicBezTo>
                          <a:pt x="175454" y="75121"/>
                          <a:pt x="181444" y="72283"/>
                          <a:pt x="185715" y="68651"/>
                        </a:cubicBezTo>
                        <a:cubicBezTo>
                          <a:pt x="189994" y="65018"/>
                          <a:pt x="192564" y="60581"/>
                          <a:pt x="192564" y="60581"/>
                        </a:cubicBezTo>
                        <a:cubicBezTo>
                          <a:pt x="192564" y="60581"/>
                          <a:pt x="180640" y="55470"/>
                          <a:pt x="167977" y="54212"/>
                        </a:cubicBezTo>
                        <a:cubicBezTo>
                          <a:pt x="155304" y="52965"/>
                          <a:pt x="141910" y="55571"/>
                          <a:pt x="141910" y="55571"/>
                        </a:cubicBezTo>
                        <a:cubicBezTo>
                          <a:pt x="141910" y="55571"/>
                          <a:pt x="158881" y="42769"/>
                          <a:pt x="168420" y="29745"/>
                        </a:cubicBezTo>
                        <a:cubicBezTo>
                          <a:pt x="177969" y="16730"/>
                          <a:pt x="180085" y="3503"/>
                          <a:pt x="180085" y="3503"/>
                        </a:cubicBezTo>
                        <a:cubicBezTo>
                          <a:pt x="180085" y="3503"/>
                          <a:pt x="160674" y="11841"/>
                          <a:pt x="145247" y="12497"/>
                        </a:cubicBezTo>
                        <a:cubicBezTo>
                          <a:pt x="129820" y="13144"/>
                          <a:pt x="118367" y="6101"/>
                          <a:pt x="118367" y="6101"/>
                        </a:cubicBezTo>
                        <a:cubicBezTo>
                          <a:pt x="118367" y="6101"/>
                          <a:pt x="106369" y="27102"/>
                          <a:pt x="75543" y="14965"/>
                        </a:cubicBezTo>
                        <a:cubicBezTo>
                          <a:pt x="63323" y="10158"/>
                          <a:pt x="63545" y="0"/>
                          <a:pt x="63545" y="0"/>
                        </a:cubicBezTo>
                        <a:cubicBezTo>
                          <a:pt x="63545" y="0"/>
                          <a:pt x="43755" y="10926"/>
                          <a:pt x="37358" y="31427"/>
                        </a:cubicBezTo>
                        <a:cubicBezTo>
                          <a:pt x="30962" y="51938"/>
                          <a:pt x="40483" y="81905"/>
                          <a:pt x="404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5" name="Google Shape;1785;p4"/>
                  <p:cNvSpPr/>
                  <p:nvPr/>
                </p:nvSpPr>
                <p:spPr>
                  <a:xfrm>
                    <a:off x="4053974" y="4059360"/>
                    <a:ext cx="204999" cy="146183"/>
                  </a:xfrm>
                  <a:custGeom>
                    <a:avLst/>
                    <a:gdLst/>
                    <a:ahLst/>
                    <a:cxnLst/>
                    <a:rect l="l" t="t" r="r" b="b"/>
                    <a:pathLst>
                      <a:path w="204999" h="146183" extrusionOk="0">
                        <a:moveTo>
                          <a:pt x="204999" y="92119"/>
                        </a:moveTo>
                        <a:cubicBezTo>
                          <a:pt x="204999" y="92119"/>
                          <a:pt x="157498" y="75315"/>
                          <a:pt x="133021" y="71497"/>
                        </a:cubicBezTo>
                        <a:cubicBezTo>
                          <a:pt x="119360" y="69371"/>
                          <a:pt x="110181" y="68928"/>
                          <a:pt x="110181" y="68928"/>
                        </a:cubicBezTo>
                        <a:cubicBezTo>
                          <a:pt x="110181" y="68928"/>
                          <a:pt x="115311" y="65997"/>
                          <a:pt x="129509" y="61274"/>
                        </a:cubicBezTo>
                        <a:cubicBezTo>
                          <a:pt x="143697" y="56560"/>
                          <a:pt x="166944" y="50053"/>
                          <a:pt x="166944" y="50053"/>
                        </a:cubicBezTo>
                        <a:cubicBezTo>
                          <a:pt x="166944" y="50053"/>
                          <a:pt x="144252" y="52437"/>
                          <a:pt x="128326" y="56745"/>
                        </a:cubicBezTo>
                        <a:cubicBezTo>
                          <a:pt x="112409" y="61052"/>
                          <a:pt x="103267" y="67264"/>
                          <a:pt x="103267" y="67264"/>
                        </a:cubicBezTo>
                        <a:cubicBezTo>
                          <a:pt x="103267" y="67264"/>
                          <a:pt x="91306" y="64500"/>
                          <a:pt x="79604" y="63548"/>
                        </a:cubicBezTo>
                        <a:cubicBezTo>
                          <a:pt x="67911" y="62605"/>
                          <a:pt x="56468" y="63483"/>
                          <a:pt x="56468" y="63483"/>
                        </a:cubicBezTo>
                        <a:lnTo>
                          <a:pt x="79752" y="45265"/>
                        </a:lnTo>
                        <a:cubicBezTo>
                          <a:pt x="79752" y="45265"/>
                          <a:pt x="86426" y="48408"/>
                          <a:pt x="98802" y="47686"/>
                        </a:cubicBezTo>
                        <a:cubicBezTo>
                          <a:pt x="111179" y="46965"/>
                          <a:pt x="129241" y="42381"/>
                          <a:pt x="129241" y="42381"/>
                        </a:cubicBezTo>
                        <a:cubicBezTo>
                          <a:pt x="129241" y="42381"/>
                          <a:pt x="111993" y="43693"/>
                          <a:pt x="101224" y="43740"/>
                        </a:cubicBezTo>
                        <a:cubicBezTo>
                          <a:pt x="90465" y="43795"/>
                          <a:pt x="86195" y="42584"/>
                          <a:pt x="86195" y="42584"/>
                        </a:cubicBezTo>
                        <a:lnTo>
                          <a:pt x="110994" y="28423"/>
                        </a:lnTo>
                        <a:lnTo>
                          <a:pt x="144603" y="11221"/>
                        </a:lnTo>
                        <a:lnTo>
                          <a:pt x="109432" y="24495"/>
                        </a:lnTo>
                        <a:cubicBezTo>
                          <a:pt x="109432" y="24495"/>
                          <a:pt x="107796" y="21139"/>
                          <a:pt x="111013" y="15020"/>
                        </a:cubicBezTo>
                        <a:cubicBezTo>
                          <a:pt x="114230" y="8892"/>
                          <a:pt x="122290" y="0"/>
                          <a:pt x="122290" y="0"/>
                        </a:cubicBezTo>
                        <a:cubicBezTo>
                          <a:pt x="122290" y="0"/>
                          <a:pt x="111725" y="8060"/>
                          <a:pt x="107020" y="14946"/>
                        </a:cubicBezTo>
                        <a:cubicBezTo>
                          <a:pt x="102324" y="21833"/>
                          <a:pt x="103498" y="27545"/>
                          <a:pt x="103498" y="27545"/>
                        </a:cubicBezTo>
                        <a:lnTo>
                          <a:pt x="83847" y="39044"/>
                        </a:lnTo>
                        <a:lnTo>
                          <a:pt x="72274" y="45200"/>
                        </a:lnTo>
                        <a:cubicBezTo>
                          <a:pt x="72274" y="45200"/>
                          <a:pt x="69713" y="40199"/>
                          <a:pt x="70860" y="31067"/>
                        </a:cubicBezTo>
                        <a:cubicBezTo>
                          <a:pt x="72015" y="21925"/>
                          <a:pt x="76877" y="8643"/>
                          <a:pt x="76877" y="8643"/>
                        </a:cubicBezTo>
                        <a:cubicBezTo>
                          <a:pt x="76877" y="8643"/>
                          <a:pt x="68364" y="20123"/>
                          <a:pt x="65674" y="30179"/>
                        </a:cubicBezTo>
                        <a:cubicBezTo>
                          <a:pt x="62975" y="40245"/>
                          <a:pt x="66099" y="48879"/>
                          <a:pt x="66099" y="48879"/>
                        </a:cubicBezTo>
                        <a:lnTo>
                          <a:pt x="49517" y="62836"/>
                        </a:lnTo>
                        <a:cubicBezTo>
                          <a:pt x="49517" y="62836"/>
                          <a:pt x="42751" y="62467"/>
                          <a:pt x="30503" y="63280"/>
                        </a:cubicBezTo>
                        <a:cubicBezTo>
                          <a:pt x="18256" y="64093"/>
                          <a:pt x="536" y="66090"/>
                          <a:pt x="536" y="66090"/>
                        </a:cubicBezTo>
                        <a:lnTo>
                          <a:pt x="0" y="77302"/>
                        </a:lnTo>
                        <a:cubicBezTo>
                          <a:pt x="0" y="77302"/>
                          <a:pt x="15788" y="72477"/>
                          <a:pt x="28460" y="70434"/>
                        </a:cubicBezTo>
                        <a:cubicBezTo>
                          <a:pt x="41133" y="68382"/>
                          <a:pt x="50681" y="69113"/>
                          <a:pt x="50681" y="69113"/>
                        </a:cubicBezTo>
                        <a:lnTo>
                          <a:pt x="58150" y="82968"/>
                        </a:lnTo>
                        <a:cubicBezTo>
                          <a:pt x="58150" y="82968"/>
                          <a:pt x="46503" y="87599"/>
                          <a:pt x="38110" y="96778"/>
                        </a:cubicBezTo>
                        <a:cubicBezTo>
                          <a:pt x="29717" y="105966"/>
                          <a:pt x="22064" y="119443"/>
                          <a:pt x="22064" y="119443"/>
                        </a:cubicBezTo>
                        <a:cubicBezTo>
                          <a:pt x="22064" y="119443"/>
                          <a:pt x="31418" y="106927"/>
                          <a:pt x="41041" y="99070"/>
                        </a:cubicBezTo>
                        <a:cubicBezTo>
                          <a:pt x="50672" y="91204"/>
                          <a:pt x="60747" y="86980"/>
                          <a:pt x="60747" y="86980"/>
                        </a:cubicBezTo>
                        <a:lnTo>
                          <a:pt x="73522" y="108304"/>
                        </a:lnTo>
                        <a:cubicBezTo>
                          <a:pt x="73522" y="108304"/>
                          <a:pt x="68724" y="112150"/>
                          <a:pt x="68493" y="120006"/>
                        </a:cubicBezTo>
                        <a:cubicBezTo>
                          <a:pt x="68262" y="127873"/>
                          <a:pt x="72588" y="139769"/>
                          <a:pt x="72588" y="139769"/>
                        </a:cubicBezTo>
                        <a:cubicBezTo>
                          <a:pt x="72588" y="139769"/>
                          <a:pt x="71470" y="127364"/>
                          <a:pt x="72246" y="120404"/>
                        </a:cubicBezTo>
                        <a:cubicBezTo>
                          <a:pt x="73013" y="113453"/>
                          <a:pt x="75676" y="111946"/>
                          <a:pt x="75676" y="111946"/>
                        </a:cubicBezTo>
                        <a:lnTo>
                          <a:pt x="110763" y="146184"/>
                        </a:lnTo>
                        <a:cubicBezTo>
                          <a:pt x="110763" y="146184"/>
                          <a:pt x="89522" y="120792"/>
                          <a:pt x="79798" y="107343"/>
                        </a:cubicBezTo>
                        <a:cubicBezTo>
                          <a:pt x="72459" y="97185"/>
                          <a:pt x="70573" y="93090"/>
                          <a:pt x="70573" y="93090"/>
                        </a:cubicBezTo>
                        <a:cubicBezTo>
                          <a:pt x="70573" y="93090"/>
                          <a:pt x="76461" y="92905"/>
                          <a:pt x="84854" y="94698"/>
                        </a:cubicBezTo>
                        <a:cubicBezTo>
                          <a:pt x="93256" y="96491"/>
                          <a:pt x="102897" y="100263"/>
                          <a:pt x="102897" y="100263"/>
                        </a:cubicBezTo>
                        <a:cubicBezTo>
                          <a:pt x="102897" y="100263"/>
                          <a:pt x="93829" y="94208"/>
                          <a:pt x="85381" y="91167"/>
                        </a:cubicBezTo>
                        <a:cubicBezTo>
                          <a:pt x="76942" y="88117"/>
                          <a:pt x="69122" y="88089"/>
                          <a:pt x="69122" y="88089"/>
                        </a:cubicBezTo>
                        <a:lnTo>
                          <a:pt x="58132" y="69233"/>
                        </a:lnTo>
                        <a:cubicBezTo>
                          <a:pt x="58132" y="69233"/>
                          <a:pt x="70351" y="69473"/>
                          <a:pt x="80491" y="70009"/>
                        </a:cubicBezTo>
                        <a:cubicBezTo>
                          <a:pt x="90640" y="70545"/>
                          <a:pt x="101039" y="72856"/>
                          <a:pt x="101039" y="72856"/>
                        </a:cubicBezTo>
                        <a:cubicBezTo>
                          <a:pt x="101039" y="72856"/>
                          <a:pt x="106419" y="81952"/>
                          <a:pt x="115792" y="90585"/>
                        </a:cubicBezTo>
                        <a:cubicBezTo>
                          <a:pt x="125174" y="99227"/>
                          <a:pt x="138558" y="107417"/>
                          <a:pt x="138558" y="107417"/>
                        </a:cubicBezTo>
                        <a:cubicBezTo>
                          <a:pt x="138558" y="107417"/>
                          <a:pt x="127799" y="97979"/>
                          <a:pt x="120284" y="89688"/>
                        </a:cubicBezTo>
                        <a:cubicBezTo>
                          <a:pt x="112769" y="81397"/>
                          <a:pt x="108499" y="74261"/>
                          <a:pt x="108499" y="74261"/>
                        </a:cubicBezTo>
                        <a:cubicBezTo>
                          <a:pt x="108499" y="74261"/>
                          <a:pt x="115071" y="73355"/>
                          <a:pt x="133659" y="76600"/>
                        </a:cubicBezTo>
                        <a:cubicBezTo>
                          <a:pt x="157868" y="80833"/>
                          <a:pt x="204999" y="92119"/>
                          <a:pt x="204999"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86" name="Google Shape;1786;p4"/>
                <p:cNvGrpSpPr/>
                <p:nvPr/>
              </p:nvGrpSpPr>
              <p:grpSpPr>
                <a:xfrm>
                  <a:off x="4031383" y="3754200"/>
                  <a:ext cx="195025" cy="267594"/>
                  <a:chOff x="4031383" y="3754200"/>
                  <a:chExt cx="195025" cy="267594"/>
                </a:xfrm>
              </p:grpSpPr>
              <p:sp>
                <p:nvSpPr>
                  <p:cNvPr id="1787" name="Google Shape;1787;p4"/>
                  <p:cNvSpPr/>
                  <p:nvPr/>
                </p:nvSpPr>
                <p:spPr>
                  <a:xfrm>
                    <a:off x="4031383" y="3754200"/>
                    <a:ext cx="195025" cy="267594"/>
                  </a:xfrm>
                  <a:custGeom>
                    <a:avLst/>
                    <a:gdLst/>
                    <a:ahLst/>
                    <a:cxnLst/>
                    <a:rect l="l" t="t" r="r" b="b"/>
                    <a:pathLst>
                      <a:path w="195025" h="267594" extrusionOk="0">
                        <a:moveTo>
                          <a:pt x="130581" y="92211"/>
                        </a:moveTo>
                        <a:cubicBezTo>
                          <a:pt x="130581" y="92211"/>
                          <a:pt x="129435" y="53574"/>
                          <a:pt x="111281" y="30503"/>
                        </a:cubicBezTo>
                        <a:cubicBezTo>
                          <a:pt x="82691" y="-5824"/>
                          <a:pt x="63234" y="406"/>
                          <a:pt x="63234" y="406"/>
                        </a:cubicBezTo>
                        <a:cubicBezTo>
                          <a:pt x="63234" y="406"/>
                          <a:pt x="83652" y="26417"/>
                          <a:pt x="67828" y="40116"/>
                        </a:cubicBezTo>
                        <a:cubicBezTo>
                          <a:pt x="59620" y="47224"/>
                          <a:pt x="41355" y="43268"/>
                          <a:pt x="41355" y="43268"/>
                        </a:cubicBezTo>
                        <a:cubicBezTo>
                          <a:pt x="41355" y="43268"/>
                          <a:pt x="36012" y="57096"/>
                          <a:pt x="25669" y="62346"/>
                        </a:cubicBezTo>
                        <a:cubicBezTo>
                          <a:pt x="15325" y="67606"/>
                          <a:pt x="0" y="64296"/>
                          <a:pt x="0" y="64296"/>
                        </a:cubicBezTo>
                        <a:cubicBezTo>
                          <a:pt x="0" y="64296"/>
                          <a:pt x="7284" y="79862"/>
                          <a:pt x="18699" y="92017"/>
                        </a:cubicBezTo>
                        <a:cubicBezTo>
                          <a:pt x="30106" y="104172"/>
                          <a:pt x="45635" y="112917"/>
                          <a:pt x="45635" y="112917"/>
                        </a:cubicBezTo>
                        <a:cubicBezTo>
                          <a:pt x="45635" y="112917"/>
                          <a:pt x="38175" y="116309"/>
                          <a:pt x="31797" y="120579"/>
                        </a:cubicBezTo>
                        <a:cubicBezTo>
                          <a:pt x="25410" y="124859"/>
                          <a:pt x="20114" y="130008"/>
                          <a:pt x="20114" y="130008"/>
                        </a:cubicBezTo>
                        <a:cubicBezTo>
                          <a:pt x="20114" y="130008"/>
                          <a:pt x="25364" y="136838"/>
                          <a:pt x="31076" y="141340"/>
                        </a:cubicBezTo>
                        <a:cubicBezTo>
                          <a:pt x="36789" y="145841"/>
                          <a:pt x="42963" y="148014"/>
                          <a:pt x="42963" y="148014"/>
                        </a:cubicBezTo>
                        <a:cubicBezTo>
                          <a:pt x="42963" y="148014"/>
                          <a:pt x="33766" y="165456"/>
                          <a:pt x="28026" y="181604"/>
                        </a:cubicBezTo>
                        <a:cubicBezTo>
                          <a:pt x="22277" y="197752"/>
                          <a:pt x="19975" y="212606"/>
                          <a:pt x="19975" y="212606"/>
                        </a:cubicBezTo>
                        <a:cubicBezTo>
                          <a:pt x="19975" y="212606"/>
                          <a:pt x="37935" y="215268"/>
                          <a:pt x="52678" y="213891"/>
                        </a:cubicBezTo>
                        <a:cubicBezTo>
                          <a:pt x="67421" y="212514"/>
                          <a:pt x="78957" y="207097"/>
                          <a:pt x="78957" y="207097"/>
                        </a:cubicBezTo>
                        <a:cubicBezTo>
                          <a:pt x="78957" y="207097"/>
                          <a:pt x="78966" y="214196"/>
                          <a:pt x="80436" y="220546"/>
                        </a:cubicBezTo>
                        <a:cubicBezTo>
                          <a:pt x="81896" y="226897"/>
                          <a:pt x="84826" y="232498"/>
                          <a:pt x="84826" y="232498"/>
                        </a:cubicBezTo>
                        <a:cubicBezTo>
                          <a:pt x="84826" y="232498"/>
                          <a:pt x="94569" y="226869"/>
                          <a:pt x="101132" y="217588"/>
                        </a:cubicBezTo>
                        <a:cubicBezTo>
                          <a:pt x="107685" y="208308"/>
                          <a:pt x="111050" y="195367"/>
                          <a:pt x="111050" y="195367"/>
                        </a:cubicBezTo>
                        <a:cubicBezTo>
                          <a:pt x="111050" y="195367"/>
                          <a:pt x="115413" y="219280"/>
                          <a:pt x="123140" y="237342"/>
                        </a:cubicBezTo>
                        <a:cubicBezTo>
                          <a:pt x="130858" y="255403"/>
                          <a:pt x="141960" y="267595"/>
                          <a:pt x="141960" y="267595"/>
                        </a:cubicBezTo>
                        <a:cubicBezTo>
                          <a:pt x="141960" y="267595"/>
                          <a:pt x="142699" y="245244"/>
                          <a:pt x="148716" y="232211"/>
                        </a:cubicBezTo>
                        <a:cubicBezTo>
                          <a:pt x="154734" y="219178"/>
                          <a:pt x="166020" y="215462"/>
                          <a:pt x="166020" y="215462"/>
                        </a:cubicBezTo>
                        <a:cubicBezTo>
                          <a:pt x="166020" y="215462"/>
                          <a:pt x="152109" y="189100"/>
                          <a:pt x="176317" y="173701"/>
                        </a:cubicBezTo>
                        <a:cubicBezTo>
                          <a:pt x="185912" y="167591"/>
                          <a:pt x="195026" y="175827"/>
                          <a:pt x="195026" y="175827"/>
                        </a:cubicBezTo>
                        <a:cubicBezTo>
                          <a:pt x="195026" y="175827"/>
                          <a:pt x="193593" y="151110"/>
                          <a:pt x="177722" y="129675"/>
                        </a:cubicBezTo>
                        <a:cubicBezTo>
                          <a:pt x="161851" y="108230"/>
                          <a:pt x="130581" y="92211"/>
                          <a:pt x="130581" y="9221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8" name="Google Shape;1788;p4"/>
                  <p:cNvSpPr/>
                  <p:nvPr/>
                </p:nvSpPr>
                <p:spPr>
                  <a:xfrm>
                    <a:off x="4058531" y="3784027"/>
                    <a:ext cx="139306" cy="185163"/>
                  </a:xfrm>
                  <a:custGeom>
                    <a:avLst/>
                    <a:gdLst/>
                    <a:ahLst/>
                    <a:cxnLst/>
                    <a:rect l="l" t="t" r="r" b="b"/>
                    <a:pathLst>
                      <a:path w="139306" h="185163" extrusionOk="0">
                        <a:moveTo>
                          <a:pt x="8707" y="170060"/>
                        </a:moveTo>
                        <a:cubicBezTo>
                          <a:pt x="8707" y="170060"/>
                          <a:pt x="44294" y="144844"/>
                          <a:pt x="58233" y="128002"/>
                        </a:cubicBezTo>
                        <a:cubicBezTo>
                          <a:pt x="66016" y="118611"/>
                          <a:pt x="70342" y="111512"/>
                          <a:pt x="70342" y="111512"/>
                        </a:cubicBezTo>
                        <a:cubicBezTo>
                          <a:pt x="70342" y="111512"/>
                          <a:pt x="70813" y="118001"/>
                          <a:pt x="69020" y="133253"/>
                        </a:cubicBezTo>
                        <a:cubicBezTo>
                          <a:pt x="67227" y="148504"/>
                          <a:pt x="63178" y="172518"/>
                          <a:pt x="63178" y="172518"/>
                        </a:cubicBezTo>
                        <a:cubicBezTo>
                          <a:pt x="63178" y="172518"/>
                          <a:pt x="70721" y="152211"/>
                          <a:pt x="73632" y="135887"/>
                        </a:cubicBezTo>
                        <a:cubicBezTo>
                          <a:pt x="76544" y="119563"/>
                          <a:pt x="74816" y="107214"/>
                          <a:pt x="74816" y="107214"/>
                        </a:cubicBezTo>
                        <a:cubicBezTo>
                          <a:pt x="74816" y="107214"/>
                          <a:pt x="82451" y="99708"/>
                          <a:pt x="88320" y="90973"/>
                        </a:cubicBezTo>
                        <a:cubicBezTo>
                          <a:pt x="94181" y="82229"/>
                          <a:pt x="98285" y="72256"/>
                          <a:pt x="98285" y="72256"/>
                        </a:cubicBezTo>
                        <a:lnTo>
                          <a:pt x="104838" y="105578"/>
                        </a:lnTo>
                        <a:cubicBezTo>
                          <a:pt x="104838" y="105578"/>
                          <a:pt x="99135" y="108499"/>
                          <a:pt x="94495" y="119110"/>
                        </a:cubicBezTo>
                        <a:cubicBezTo>
                          <a:pt x="89846" y="129721"/>
                          <a:pt x="86277" y="148014"/>
                          <a:pt x="86277" y="148014"/>
                        </a:cubicBezTo>
                        <a:cubicBezTo>
                          <a:pt x="86277" y="148014"/>
                          <a:pt x="92471" y="132975"/>
                          <a:pt x="97037" y="124203"/>
                        </a:cubicBezTo>
                        <a:cubicBezTo>
                          <a:pt x="101594" y="115431"/>
                          <a:pt x="104524" y="112926"/>
                          <a:pt x="104524" y="112926"/>
                        </a:cubicBezTo>
                        <a:lnTo>
                          <a:pt x="106751" y="144261"/>
                        </a:lnTo>
                        <a:lnTo>
                          <a:pt x="107972" y="185163"/>
                        </a:lnTo>
                        <a:lnTo>
                          <a:pt x="110985" y="146110"/>
                        </a:lnTo>
                        <a:cubicBezTo>
                          <a:pt x="110985" y="146110"/>
                          <a:pt x="114729" y="147441"/>
                          <a:pt x="118907" y="154900"/>
                        </a:cubicBezTo>
                        <a:cubicBezTo>
                          <a:pt x="123084" y="162360"/>
                          <a:pt x="127706" y="175957"/>
                          <a:pt x="127706" y="175957"/>
                        </a:cubicBezTo>
                        <a:cubicBezTo>
                          <a:pt x="127706" y="175957"/>
                          <a:pt x="124924" y="160992"/>
                          <a:pt x="120681" y="151730"/>
                        </a:cubicBezTo>
                        <a:cubicBezTo>
                          <a:pt x="116448" y="142459"/>
                          <a:pt x="110763" y="138882"/>
                          <a:pt x="110763" y="138882"/>
                        </a:cubicBezTo>
                        <a:lnTo>
                          <a:pt x="108739" y="113832"/>
                        </a:lnTo>
                        <a:lnTo>
                          <a:pt x="108110" y="99560"/>
                        </a:lnTo>
                        <a:cubicBezTo>
                          <a:pt x="108110" y="99560"/>
                          <a:pt x="113740" y="101437"/>
                          <a:pt x="121532" y="109617"/>
                        </a:cubicBezTo>
                        <a:cubicBezTo>
                          <a:pt x="129333" y="117788"/>
                          <a:pt x="139307" y="132263"/>
                          <a:pt x="139307" y="132263"/>
                        </a:cubicBezTo>
                        <a:cubicBezTo>
                          <a:pt x="139307" y="132263"/>
                          <a:pt x="132531" y="116254"/>
                          <a:pt x="124554" y="106105"/>
                        </a:cubicBezTo>
                        <a:cubicBezTo>
                          <a:pt x="116586" y="95946"/>
                          <a:pt x="107417" y="91639"/>
                          <a:pt x="107417" y="91639"/>
                        </a:cubicBezTo>
                        <a:lnTo>
                          <a:pt x="101843" y="67125"/>
                        </a:lnTo>
                        <a:cubicBezTo>
                          <a:pt x="101843" y="67125"/>
                          <a:pt x="105078" y="61921"/>
                          <a:pt x="109580" y="51347"/>
                        </a:cubicBezTo>
                        <a:cubicBezTo>
                          <a:pt x="114091" y="40763"/>
                          <a:pt x="119868" y="24800"/>
                          <a:pt x="119868" y="24800"/>
                        </a:cubicBezTo>
                        <a:lnTo>
                          <a:pt x="109922" y="15492"/>
                        </a:lnTo>
                        <a:cubicBezTo>
                          <a:pt x="109922" y="15492"/>
                          <a:pt x="107537" y="32121"/>
                          <a:pt x="103969" y="44017"/>
                        </a:cubicBezTo>
                        <a:cubicBezTo>
                          <a:pt x="100401" y="55923"/>
                          <a:pt x="95650" y="63086"/>
                          <a:pt x="95650" y="63086"/>
                        </a:cubicBezTo>
                        <a:lnTo>
                          <a:pt x="79881" y="58168"/>
                        </a:lnTo>
                        <a:cubicBezTo>
                          <a:pt x="79881" y="58168"/>
                          <a:pt x="80667" y="45061"/>
                          <a:pt x="75934" y="30975"/>
                        </a:cubicBezTo>
                        <a:cubicBezTo>
                          <a:pt x="71192" y="16888"/>
                          <a:pt x="62245" y="0"/>
                          <a:pt x="62245" y="0"/>
                        </a:cubicBezTo>
                        <a:cubicBezTo>
                          <a:pt x="62245" y="0"/>
                          <a:pt x="69584" y="17507"/>
                          <a:pt x="72597" y="31539"/>
                        </a:cubicBezTo>
                        <a:cubicBezTo>
                          <a:pt x="75611" y="45579"/>
                          <a:pt x="75130" y="57106"/>
                          <a:pt x="75130" y="57106"/>
                        </a:cubicBezTo>
                        <a:lnTo>
                          <a:pt x="50312" y="50571"/>
                        </a:lnTo>
                        <a:cubicBezTo>
                          <a:pt x="50312" y="50571"/>
                          <a:pt x="48879" y="43638"/>
                          <a:pt x="41845" y="37214"/>
                        </a:cubicBezTo>
                        <a:cubicBezTo>
                          <a:pt x="34810" y="30790"/>
                          <a:pt x="22165" y="24883"/>
                          <a:pt x="22165" y="24883"/>
                        </a:cubicBezTo>
                        <a:cubicBezTo>
                          <a:pt x="22165" y="24883"/>
                          <a:pt x="33895" y="33803"/>
                          <a:pt x="39876" y="39941"/>
                        </a:cubicBezTo>
                        <a:cubicBezTo>
                          <a:pt x="45856" y="46078"/>
                          <a:pt x="46087" y="49433"/>
                          <a:pt x="46087" y="49433"/>
                        </a:cubicBezTo>
                        <a:lnTo>
                          <a:pt x="0" y="50765"/>
                        </a:lnTo>
                        <a:cubicBezTo>
                          <a:pt x="0" y="50765"/>
                          <a:pt x="32139" y="53649"/>
                          <a:pt x="48500" y="56422"/>
                        </a:cubicBezTo>
                        <a:cubicBezTo>
                          <a:pt x="60849" y="58520"/>
                          <a:pt x="65378" y="60230"/>
                          <a:pt x="65378" y="60230"/>
                        </a:cubicBezTo>
                        <a:cubicBezTo>
                          <a:pt x="65378" y="60230"/>
                          <a:pt x="63021" y="65157"/>
                          <a:pt x="57808" y="70545"/>
                        </a:cubicBezTo>
                        <a:cubicBezTo>
                          <a:pt x="52585" y="75934"/>
                          <a:pt x="45024" y="80769"/>
                          <a:pt x="45024" y="80769"/>
                        </a:cubicBezTo>
                        <a:cubicBezTo>
                          <a:pt x="45024" y="80769"/>
                          <a:pt x="54406" y="78208"/>
                          <a:pt x="60784" y="73771"/>
                        </a:cubicBezTo>
                        <a:cubicBezTo>
                          <a:pt x="67162" y="69335"/>
                          <a:pt x="70536" y="63021"/>
                          <a:pt x="70536" y="63021"/>
                        </a:cubicBezTo>
                        <a:lnTo>
                          <a:pt x="92350" y="69039"/>
                        </a:lnTo>
                        <a:cubicBezTo>
                          <a:pt x="92350" y="69039"/>
                          <a:pt x="86906" y="78772"/>
                          <a:pt x="82072" y="86573"/>
                        </a:cubicBezTo>
                        <a:cubicBezTo>
                          <a:pt x="77247" y="94375"/>
                          <a:pt x="70702" y="100984"/>
                          <a:pt x="70702" y="100984"/>
                        </a:cubicBezTo>
                        <a:cubicBezTo>
                          <a:pt x="70702" y="100984"/>
                          <a:pt x="60146" y="98137"/>
                          <a:pt x="48287" y="98904"/>
                        </a:cubicBezTo>
                        <a:cubicBezTo>
                          <a:pt x="36428" y="99662"/>
                          <a:pt x="23275" y="104034"/>
                          <a:pt x="23275" y="104034"/>
                        </a:cubicBezTo>
                        <a:cubicBezTo>
                          <a:pt x="23275" y="104034"/>
                          <a:pt x="36447" y="102786"/>
                          <a:pt x="47178" y="103258"/>
                        </a:cubicBezTo>
                        <a:cubicBezTo>
                          <a:pt x="57919" y="103729"/>
                          <a:pt x="66229" y="105920"/>
                          <a:pt x="66229" y="105920"/>
                        </a:cubicBezTo>
                        <a:cubicBezTo>
                          <a:pt x="66229" y="105920"/>
                          <a:pt x="64241" y="111974"/>
                          <a:pt x="53334" y="124481"/>
                        </a:cubicBezTo>
                        <a:cubicBezTo>
                          <a:pt x="39127" y="140767"/>
                          <a:pt x="8707" y="170060"/>
                          <a:pt x="8707" y="170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89" name="Google Shape;1789;p4"/>
                <p:cNvGrpSpPr/>
                <p:nvPr/>
              </p:nvGrpSpPr>
              <p:grpSpPr>
                <a:xfrm>
                  <a:off x="3633926" y="3508751"/>
                  <a:ext cx="214115" cy="382805"/>
                  <a:chOff x="3633926" y="3508751"/>
                  <a:chExt cx="214115" cy="382805"/>
                </a:xfrm>
              </p:grpSpPr>
              <p:sp>
                <p:nvSpPr>
                  <p:cNvPr id="1790" name="Google Shape;1790;p4"/>
                  <p:cNvSpPr/>
                  <p:nvPr/>
                </p:nvSpPr>
                <p:spPr>
                  <a:xfrm>
                    <a:off x="3633926" y="3508751"/>
                    <a:ext cx="214115" cy="382805"/>
                  </a:xfrm>
                  <a:custGeom>
                    <a:avLst/>
                    <a:gdLst/>
                    <a:ahLst/>
                    <a:cxnLst/>
                    <a:rect l="l" t="t" r="r" b="b"/>
                    <a:pathLst>
                      <a:path w="214115" h="382805" extrusionOk="0">
                        <a:moveTo>
                          <a:pt x="63651" y="236325"/>
                        </a:moveTo>
                        <a:cubicBezTo>
                          <a:pt x="63651" y="236325"/>
                          <a:pt x="59085" y="287885"/>
                          <a:pt x="77064" y="325145"/>
                        </a:cubicBezTo>
                        <a:cubicBezTo>
                          <a:pt x="105376" y="383831"/>
                          <a:pt x="129400" y="382805"/>
                          <a:pt x="129400" y="382805"/>
                        </a:cubicBezTo>
                        <a:cubicBezTo>
                          <a:pt x="129400" y="382805"/>
                          <a:pt x="109184" y="340812"/>
                          <a:pt x="130028" y="328556"/>
                        </a:cubicBezTo>
                        <a:cubicBezTo>
                          <a:pt x="140852" y="322196"/>
                          <a:pt x="161881" y="334213"/>
                          <a:pt x="161881" y="334213"/>
                        </a:cubicBezTo>
                        <a:cubicBezTo>
                          <a:pt x="161881" y="334213"/>
                          <a:pt x="170338" y="317898"/>
                          <a:pt x="183399" y="314774"/>
                        </a:cubicBezTo>
                        <a:cubicBezTo>
                          <a:pt x="196460" y="311659"/>
                          <a:pt x="214115" y="321725"/>
                          <a:pt x="214115" y="321725"/>
                        </a:cubicBezTo>
                        <a:cubicBezTo>
                          <a:pt x="214115" y="321725"/>
                          <a:pt x="207867" y="298431"/>
                          <a:pt x="196211" y="278115"/>
                        </a:cubicBezTo>
                        <a:cubicBezTo>
                          <a:pt x="184555" y="257788"/>
                          <a:pt x="167491" y="240448"/>
                          <a:pt x="167491" y="240448"/>
                        </a:cubicBezTo>
                        <a:cubicBezTo>
                          <a:pt x="167491" y="240448"/>
                          <a:pt x="176855" y="238728"/>
                          <a:pt x="185072" y="235447"/>
                        </a:cubicBezTo>
                        <a:cubicBezTo>
                          <a:pt x="193281" y="232156"/>
                          <a:pt x="200361" y="227304"/>
                          <a:pt x="200361" y="227304"/>
                        </a:cubicBezTo>
                        <a:cubicBezTo>
                          <a:pt x="200361" y="227304"/>
                          <a:pt x="195185" y="216313"/>
                          <a:pt x="189102" y="208235"/>
                        </a:cubicBezTo>
                        <a:cubicBezTo>
                          <a:pt x="183020" y="200156"/>
                          <a:pt x="176041" y="194989"/>
                          <a:pt x="176041" y="194989"/>
                        </a:cubicBezTo>
                        <a:cubicBezTo>
                          <a:pt x="176041" y="194989"/>
                          <a:pt x="189602" y="175328"/>
                          <a:pt x="198891" y="156093"/>
                        </a:cubicBezTo>
                        <a:cubicBezTo>
                          <a:pt x="208172" y="136857"/>
                          <a:pt x="213172" y="118047"/>
                          <a:pt x="213172" y="118047"/>
                        </a:cubicBezTo>
                        <a:cubicBezTo>
                          <a:pt x="213172" y="118047"/>
                          <a:pt x="192301" y="107852"/>
                          <a:pt x="174618" y="104210"/>
                        </a:cubicBezTo>
                        <a:cubicBezTo>
                          <a:pt x="156936" y="100559"/>
                          <a:pt x="142442" y="103452"/>
                          <a:pt x="142442" y="103452"/>
                        </a:cubicBezTo>
                        <a:cubicBezTo>
                          <a:pt x="142442" y="103452"/>
                          <a:pt x="143514" y="94051"/>
                          <a:pt x="142747" y="85104"/>
                        </a:cubicBezTo>
                        <a:cubicBezTo>
                          <a:pt x="141980" y="76156"/>
                          <a:pt x="139373" y="67662"/>
                          <a:pt x="139373" y="67662"/>
                        </a:cubicBezTo>
                        <a:cubicBezTo>
                          <a:pt x="139373" y="67662"/>
                          <a:pt x="126959" y="71488"/>
                          <a:pt x="117771" y="81342"/>
                        </a:cubicBezTo>
                        <a:cubicBezTo>
                          <a:pt x="108574" y="91186"/>
                          <a:pt x="102603" y="107057"/>
                          <a:pt x="102603" y="107057"/>
                        </a:cubicBezTo>
                        <a:cubicBezTo>
                          <a:pt x="102603" y="107057"/>
                          <a:pt x="101106" y="73790"/>
                          <a:pt x="94718" y="47030"/>
                        </a:cubicBezTo>
                        <a:cubicBezTo>
                          <a:pt x="88331" y="20262"/>
                          <a:pt x="77045" y="0"/>
                          <a:pt x="77045" y="0"/>
                        </a:cubicBezTo>
                        <a:cubicBezTo>
                          <a:pt x="77045" y="0"/>
                          <a:pt x="72747" y="29311"/>
                          <a:pt x="63614" y="44331"/>
                        </a:cubicBezTo>
                        <a:cubicBezTo>
                          <a:pt x="54491" y="59343"/>
                          <a:pt x="40543" y="60064"/>
                          <a:pt x="40543" y="60064"/>
                        </a:cubicBezTo>
                        <a:cubicBezTo>
                          <a:pt x="40543" y="60064"/>
                          <a:pt x="52994" y="100115"/>
                          <a:pt x="21945" y="111512"/>
                        </a:cubicBezTo>
                        <a:cubicBezTo>
                          <a:pt x="9643" y="116032"/>
                          <a:pt x="94" y="101751"/>
                          <a:pt x="94" y="101751"/>
                        </a:cubicBezTo>
                        <a:cubicBezTo>
                          <a:pt x="94" y="101751"/>
                          <a:pt x="-1995" y="134990"/>
                          <a:pt x="13525" y="169255"/>
                        </a:cubicBezTo>
                        <a:cubicBezTo>
                          <a:pt x="29054" y="203520"/>
                          <a:pt x="63651" y="236325"/>
                          <a:pt x="63651"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1" name="Google Shape;1791;p4"/>
                  <p:cNvSpPr/>
                  <p:nvPr/>
                </p:nvSpPr>
                <p:spPr>
                  <a:xfrm>
                    <a:off x="3665780" y="3580914"/>
                    <a:ext cx="160557" cy="262012"/>
                  </a:xfrm>
                  <a:custGeom>
                    <a:avLst/>
                    <a:gdLst/>
                    <a:ahLst/>
                    <a:cxnLst/>
                    <a:rect l="l" t="t" r="r" b="b"/>
                    <a:pathLst>
                      <a:path w="160557" h="262012" extrusionOk="0">
                        <a:moveTo>
                          <a:pt x="160557" y="56819"/>
                        </a:moveTo>
                        <a:cubicBezTo>
                          <a:pt x="160557" y="56819"/>
                          <a:pt x="114516" y="76988"/>
                          <a:pt x="95419" y="94097"/>
                        </a:cubicBezTo>
                        <a:cubicBezTo>
                          <a:pt x="84762" y="103646"/>
                          <a:pt x="78541" y="111429"/>
                          <a:pt x="78541" y="111429"/>
                        </a:cubicBezTo>
                        <a:cubicBezTo>
                          <a:pt x="78541" y="111429"/>
                          <a:pt x="78985" y="102675"/>
                          <a:pt x="83440" y="83153"/>
                        </a:cubicBezTo>
                        <a:cubicBezTo>
                          <a:pt x="87905" y="63631"/>
                          <a:pt x="96390" y="33350"/>
                          <a:pt x="96390" y="33350"/>
                        </a:cubicBezTo>
                        <a:cubicBezTo>
                          <a:pt x="96390" y="33350"/>
                          <a:pt x="84327" y="57429"/>
                          <a:pt x="78384" y="77949"/>
                        </a:cubicBezTo>
                        <a:cubicBezTo>
                          <a:pt x="72431" y="98479"/>
                          <a:pt x="72579" y="115459"/>
                          <a:pt x="72579" y="115459"/>
                        </a:cubicBezTo>
                        <a:cubicBezTo>
                          <a:pt x="72579" y="115459"/>
                          <a:pt x="62384" y="122558"/>
                          <a:pt x="54092" y="131940"/>
                        </a:cubicBezTo>
                        <a:cubicBezTo>
                          <a:pt x="45801" y="141331"/>
                          <a:pt x="39414" y="153015"/>
                          <a:pt x="39414" y="153015"/>
                        </a:cubicBezTo>
                        <a:lnTo>
                          <a:pt x="36752" y="106483"/>
                        </a:lnTo>
                        <a:cubicBezTo>
                          <a:pt x="36752" y="106483"/>
                          <a:pt x="43962" y="104728"/>
                          <a:pt x="51088" y="92406"/>
                        </a:cubicBezTo>
                        <a:cubicBezTo>
                          <a:pt x="58215" y="80094"/>
                          <a:pt x="65258" y="57207"/>
                          <a:pt x="65258" y="57207"/>
                        </a:cubicBezTo>
                        <a:cubicBezTo>
                          <a:pt x="65258" y="57207"/>
                          <a:pt x="55608" y="74816"/>
                          <a:pt x="48861" y="84725"/>
                        </a:cubicBezTo>
                        <a:cubicBezTo>
                          <a:pt x="42104" y="94643"/>
                          <a:pt x="38249" y="96871"/>
                          <a:pt x="38249" y="96871"/>
                        </a:cubicBezTo>
                        <a:lnTo>
                          <a:pt x="40412" y="54573"/>
                        </a:lnTo>
                        <a:lnTo>
                          <a:pt x="45237" y="0"/>
                        </a:lnTo>
                        <a:lnTo>
                          <a:pt x="35680" y="50561"/>
                        </a:lnTo>
                        <a:cubicBezTo>
                          <a:pt x="35680" y="50561"/>
                          <a:pt x="31446" y="47409"/>
                          <a:pt x="27638" y="35984"/>
                        </a:cubicBezTo>
                        <a:cubicBezTo>
                          <a:pt x="23829" y="24560"/>
                          <a:pt x="20446" y="4862"/>
                          <a:pt x="20446" y="4862"/>
                        </a:cubicBezTo>
                        <a:cubicBezTo>
                          <a:pt x="20446" y="4862"/>
                          <a:pt x="21445" y="25687"/>
                          <a:pt x="25050" y="39525"/>
                        </a:cubicBezTo>
                        <a:cubicBezTo>
                          <a:pt x="28645" y="53362"/>
                          <a:pt x="34838" y="60211"/>
                          <a:pt x="34838" y="60211"/>
                        </a:cubicBezTo>
                        <a:lnTo>
                          <a:pt x="33396" y="94116"/>
                        </a:lnTo>
                        <a:lnTo>
                          <a:pt x="31954" y="113231"/>
                        </a:lnTo>
                        <a:cubicBezTo>
                          <a:pt x="31954" y="113231"/>
                          <a:pt x="25576" y="108656"/>
                          <a:pt x="17581" y="94939"/>
                        </a:cubicBezTo>
                        <a:cubicBezTo>
                          <a:pt x="9595" y="81231"/>
                          <a:pt x="0" y="58372"/>
                          <a:pt x="0" y="58372"/>
                        </a:cubicBezTo>
                        <a:cubicBezTo>
                          <a:pt x="0" y="58372"/>
                          <a:pt x="5574" y="82072"/>
                          <a:pt x="13468" y="98470"/>
                        </a:cubicBezTo>
                        <a:cubicBezTo>
                          <a:pt x="21361" y="114867"/>
                          <a:pt x="31566" y="123972"/>
                          <a:pt x="31566" y="123972"/>
                        </a:cubicBezTo>
                        <a:lnTo>
                          <a:pt x="34413" y="158477"/>
                        </a:lnTo>
                        <a:cubicBezTo>
                          <a:pt x="34413" y="158477"/>
                          <a:pt x="29782" y="164162"/>
                          <a:pt x="22822" y="176484"/>
                        </a:cubicBezTo>
                        <a:cubicBezTo>
                          <a:pt x="15862" y="188814"/>
                          <a:pt x="6572" y="207800"/>
                          <a:pt x="6572" y="207800"/>
                        </a:cubicBezTo>
                        <a:lnTo>
                          <a:pt x="16925" y="223810"/>
                        </a:lnTo>
                        <a:cubicBezTo>
                          <a:pt x="16925" y="223810"/>
                          <a:pt x="22295" y="202689"/>
                          <a:pt x="28350" y="188269"/>
                        </a:cubicBezTo>
                        <a:cubicBezTo>
                          <a:pt x="34404" y="173840"/>
                          <a:pt x="41133" y="166122"/>
                          <a:pt x="41133" y="166122"/>
                        </a:cubicBezTo>
                        <a:lnTo>
                          <a:pt x="59056" y="178480"/>
                        </a:lnTo>
                        <a:cubicBezTo>
                          <a:pt x="59056" y="178480"/>
                          <a:pt x="56126" y="195543"/>
                          <a:pt x="59574" y="215944"/>
                        </a:cubicBezTo>
                        <a:cubicBezTo>
                          <a:pt x="63031" y="236344"/>
                          <a:pt x="71054" y="262013"/>
                          <a:pt x="71054" y="262013"/>
                        </a:cubicBezTo>
                        <a:cubicBezTo>
                          <a:pt x="71054" y="262013"/>
                          <a:pt x="65027" y="236122"/>
                          <a:pt x="63613" y="216424"/>
                        </a:cubicBezTo>
                        <a:cubicBezTo>
                          <a:pt x="62189" y="196726"/>
                          <a:pt x="64528" y="181651"/>
                          <a:pt x="64528" y="181651"/>
                        </a:cubicBezTo>
                        <a:lnTo>
                          <a:pt x="92942" y="199518"/>
                        </a:lnTo>
                        <a:cubicBezTo>
                          <a:pt x="92942" y="199518"/>
                          <a:pt x="93571" y="209214"/>
                          <a:pt x="100928" y="220325"/>
                        </a:cubicBezTo>
                        <a:cubicBezTo>
                          <a:pt x="108286" y="231435"/>
                          <a:pt x="122354" y="243960"/>
                          <a:pt x="122354" y="243960"/>
                        </a:cubicBezTo>
                        <a:cubicBezTo>
                          <a:pt x="122354" y="243960"/>
                          <a:pt x="109821" y="227784"/>
                          <a:pt x="103674" y="217441"/>
                        </a:cubicBezTo>
                        <a:cubicBezTo>
                          <a:pt x="97527" y="207098"/>
                          <a:pt x="97767" y="202587"/>
                          <a:pt x="97767" y="202587"/>
                        </a:cubicBezTo>
                        <a:lnTo>
                          <a:pt x="152589" y="217922"/>
                        </a:lnTo>
                        <a:cubicBezTo>
                          <a:pt x="152589" y="217922"/>
                          <a:pt x="114951" y="202180"/>
                          <a:pt x="95983" y="192438"/>
                        </a:cubicBezTo>
                        <a:cubicBezTo>
                          <a:pt x="81665" y="185080"/>
                          <a:pt x="76563" y="181133"/>
                          <a:pt x="76563" y="181133"/>
                        </a:cubicBezTo>
                        <a:cubicBezTo>
                          <a:pt x="76563" y="181133"/>
                          <a:pt x="80112" y="175494"/>
                          <a:pt x="87119" y="170300"/>
                        </a:cubicBezTo>
                        <a:cubicBezTo>
                          <a:pt x="94135" y="165096"/>
                          <a:pt x="103831" y="161509"/>
                          <a:pt x="103831" y="161509"/>
                        </a:cubicBezTo>
                        <a:cubicBezTo>
                          <a:pt x="103831" y="161509"/>
                          <a:pt x="92323" y="161408"/>
                          <a:pt x="84087" y="164920"/>
                        </a:cubicBezTo>
                        <a:cubicBezTo>
                          <a:pt x="75842" y="168423"/>
                          <a:pt x="70878" y="175531"/>
                          <a:pt x="70878" y="175531"/>
                        </a:cubicBezTo>
                        <a:lnTo>
                          <a:pt x="45949" y="159457"/>
                        </a:lnTo>
                        <a:cubicBezTo>
                          <a:pt x="45949" y="159457"/>
                          <a:pt x="53898" y="148615"/>
                          <a:pt x="60812" y="140083"/>
                        </a:cubicBezTo>
                        <a:cubicBezTo>
                          <a:pt x="67735" y="131552"/>
                          <a:pt x="76507" y="125229"/>
                          <a:pt x="76507" y="125229"/>
                        </a:cubicBezTo>
                        <a:cubicBezTo>
                          <a:pt x="76507" y="125229"/>
                          <a:pt x="88579" y="132910"/>
                          <a:pt x="102740" y="136303"/>
                        </a:cubicBezTo>
                        <a:cubicBezTo>
                          <a:pt x="116910" y="139695"/>
                          <a:pt x="133179" y="138789"/>
                          <a:pt x="133179" y="138789"/>
                        </a:cubicBezTo>
                        <a:cubicBezTo>
                          <a:pt x="133179" y="138789"/>
                          <a:pt x="117372" y="135554"/>
                          <a:pt x="104718" y="130951"/>
                        </a:cubicBezTo>
                        <a:cubicBezTo>
                          <a:pt x="92073" y="126338"/>
                          <a:pt x="82562" y="120367"/>
                          <a:pt x="82562" y="120367"/>
                        </a:cubicBezTo>
                        <a:cubicBezTo>
                          <a:pt x="82562" y="120367"/>
                          <a:pt x="85843" y="113083"/>
                          <a:pt x="100688" y="100586"/>
                        </a:cubicBezTo>
                        <a:cubicBezTo>
                          <a:pt x="120016" y="84299"/>
                          <a:pt x="160557" y="56819"/>
                          <a:pt x="160557"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92" name="Google Shape;1792;p4"/>
                <p:cNvGrpSpPr/>
                <p:nvPr/>
              </p:nvGrpSpPr>
              <p:grpSpPr>
                <a:xfrm>
                  <a:off x="3621098" y="3310157"/>
                  <a:ext cx="175124" cy="193620"/>
                  <a:chOff x="3621098" y="3310157"/>
                  <a:chExt cx="175124" cy="193620"/>
                </a:xfrm>
              </p:grpSpPr>
              <p:sp>
                <p:nvSpPr>
                  <p:cNvPr id="1793" name="Google Shape;1793;p4"/>
                  <p:cNvSpPr/>
                  <p:nvPr/>
                </p:nvSpPr>
                <p:spPr>
                  <a:xfrm>
                    <a:off x="3621098" y="3310157"/>
                    <a:ext cx="166149" cy="193620"/>
                  </a:xfrm>
                  <a:custGeom>
                    <a:avLst/>
                    <a:gdLst/>
                    <a:ahLst/>
                    <a:cxnLst/>
                    <a:rect l="l" t="t" r="r" b="b"/>
                    <a:pathLst>
                      <a:path w="166149" h="193620" extrusionOk="0">
                        <a:moveTo>
                          <a:pt x="142468" y="92323"/>
                        </a:moveTo>
                        <a:cubicBezTo>
                          <a:pt x="142468" y="92323"/>
                          <a:pt x="164273" y="70813"/>
                          <a:pt x="165881" y="47631"/>
                        </a:cubicBezTo>
                        <a:cubicBezTo>
                          <a:pt x="168423" y="11120"/>
                          <a:pt x="152090" y="2967"/>
                          <a:pt x="152090" y="2967"/>
                        </a:cubicBezTo>
                        <a:cubicBezTo>
                          <a:pt x="152090" y="2967"/>
                          <a:pt x="150232" y="29080"/>
                          <a:pt x="131912" y="27102"/>
                        </a:cubicBezTo>
                        <a:cubicBezTo>
                          <a:pt x="122401" y="26066"/>
                          <a:pt x="112797" y="13135"/>
                          <a:pt x="112797" y="13135"/>
                        </a:cubicBezTo>
                        <a:cubicBezTo>
                          <a:pt x="112797" y="13135"/>
                          <a:pt x="101233" y="17424"/>
                          <a:pt x="91417" y="14133"/>
                        </a:cubicBezTo>
                        <a:cubicBezTo>
                          <a:pt x="81600" y="10852"/>
                          <a:pt x="73522" y="0"/>
                          <a:pt x="73522" y="0"/>
                        </a:cubicBezTo>
                        <a:cubicBezTo>
                          <a:pt x="73522" y="0"/>
                          <a:pt x="69196" y="12700"/>
                          <a:pt x="69547" y="26001"/>
                        </a:cubicBezTo>
                        <a:cubicBezTo>
                          <a:pt x="69898" y="39312"/>
                          <a:pt x="74936" y="53223"/>
                          <a:pt x="74936" y="53223"/>
                        </a:cubicBezTo>
                        <a:cubicBezTo>
                          <a:pt x="74936" y="53223"/>
                          <a:pt x="68087" y="50635"/>
                          <a:pt x="61422" y="49156"/>
                        </a:cubicBezTo>
                        <a:cubicBezTo>
                          <a:pt x="54767" y="47686"/>
                          <a:pt x="48297" y="47335"/>
                          <a:pt x="48297" y="47335"/>
                        </a:cubicBezTo>
                        <a:cubicBezTo>
                          <a:pt x="48297" y="47335"/>
                          <a:pt x="47733" y="54120"/>
                          <a:pt x="48842" y="59925"/>
                        </a:cubicBezTo>
                        <a:cubicBezTo>
                          <a:pt x="49942" y="65739"/>
                          <a:pt x="52706" y="70564"/>
                          <a:pt x="52706" y="70564"/>
                        </a:cubicBezTo>
                        <a:cubicBezTo>
                          <a:pt x="52706" y="70564"/>
                          <a:pt x="36520" y="74520"/>
                          <a:pt x="23349" y="79835"/>
                        </a:cubicBezTo>
                        <a:cubicBezTo>
                          <a:pt x="10177" y="85141"/>
                          <a:pt x="0" y="91787"/>
                          <a:pt x="0" y="91787"/>
                        </a:cubicBezTo>
                        <a:cubicBezTo>
                          <a:pt x="0" y="91787"/>
                          <a:pt x="10168" y="103849"/>
                          <a:pt x="20594" y="111835"/>
                        </a:cubicBezTo>
                        <a:cubicBezTo>
                          <a:pt x="31030" y="119813"/>
                          <a:pt x="41715" y="123713"/>
                          <a:pt x="41715" y="123713"/>
                        </a:cubicBezTo>
                        <a:cubicBezTo>
                          <a:pt x="41715" y="123713"/>
                          <a:pt x="37583" y="127549"/>
                          <a:pt x="34829" y="131847"/>
                        </a:cubicBezTo>
                        <a:cubicBezTo>
                          <a:pt x="32084" y="136136"/>
                          <a:pt x="30725" y="140887"/>
                          <a:pt x="30725" y="140887"/>
                        </a:cubicBezTo>
                        <a:cubicBezTo>
                          <a:pt x="30725" y="140887"/>
                          <a:pt x="40366" y="143623"/>
                          <a:pt x="50071" y="142496"/>
                        </a:cubicBezTo>
                        <a:cubicBezTo>
                          <a:pt x="59768" y="141368"/>
                          <a:pt x="69519" y="136386"/>
                          <a:pt x="69519" y="136386"/>
                        </a:cubicBezTo>
                        <a:cubicBezTo>
                          <a:pt x="69519" y="136386"/>
                          <a:pt x="58400" y="151859"/>
                          <a:pt x="52900" y="166168"/>
                        </a:cubicBezTo>
                        <a:cubicBezTo>
                          <a:pt x="47409" y="180477"/>
                          <a:pt x="47529" y="193621"/>
                          <a:pt x="47529" y="193621"/>
                        </a:cubicBezTo>
                        <a:cubicBezTo>
                          <a:pt x="47529" y="193621"/>
                          <a:pt x="61062" y="182011"/>
                          <a:pt x="72597" y="178536"/>
                        </a:cubicBezTo>
                        <a:cubicBezTo>
                          <a:pt x="84133" y="175069"/>
                          <a:pt x="93663" y="179756"/>
                          <a:pt x="93663" y="179756"/>
                        </a:cubicBezTo>
                        <a:cubicBezTo>
                          <a:pt x="93663" y="179756"/>
                          <a:pt x="99967" y="157304"/>
                          <a:pt x="124758" y="163321"/>
                        </a:cubicBezTo>
                        <a:cubicBezTo>
                          <a:pt x="134583" y="165706"/>
                          <a:pt x="135739" y="175541"/>
                          <a:pt x="135739" y="175541"/>
                        </a:cubicBezTo>
                        <a:cubicBezTo>
                          <a:pt x="135739" y="175541"/>
                          <a:pt x="149225" y="161371"/>
                          <a:pt x="151378" y="140416"/>
                        </a:cubicBezTo>
                        <a:cubicBezTo>
                          <a:pt x="153532" y="119461"/>
                          <a:pt x="142468" y="92323"/>
                          <a:pt x="142468"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4" name="Google Shape;1794;p4"/>
                  <p:cNvSpPr/>
                  <p:nvPr/>
                </p:nvSpPr>
                <p:spPr>
                  <a:xfrm>
                    <a:off x="3638882" y="3334162"/>
                    <a:ext cx="157340" cy="143919"/>
                  </a:xfrm>
                  <a:custGeom>
                    <a:avLst/>
                    <a:gdLst/>
                    <a:ahLst/>
                    <a:cxnLst/>
                    <a:rect l="l" t="t" r="r" b="b"/>
                    <a:pathLst>
                      <a:path w="157340" h="143919" extrusionOk="0">
                        <a:moveTo>
                          <a:pt x="0" y="70324"/>
                        </a:moveTo>
                        <a:cubicBezTo>
                          <a:pt x="0" y="70324"/>
                          <a:pt x="37953" y="77783"/>
                          <a:pt x="56884" y="76951"/>
                        </a:cubicBezTo>
                        <a:cubicBezTo>
                          <a:pt x="67440" y="76489"/>
                          <a:pt x="74419" y="75223"/>
                          <a:pt x="74419" y="75223"/>
                        </a:cubicBezTo>
                        <a:cubicBezTo>
                          <a:pt x="74419" y="75223"/>
                          <a:pt x="70934" y="78994"/>
                          <a:pt x="60858" y="86158"/>
                        </a:cubicBezTo>
                        <a:cubicBezTo>
                          <a:pt x="50783" y="93321"/>
                          <a:pt x="34127" y="103877"/>
                          <a:pt x="34127" y="103877"/>
                        </a:cubicBezTo>
                        <a:cubicBezTo>
                          <a:pt x="34127" y="103877"/>
                          <a:pt x="50903" y="97398"/>
                          <a:pt x="62328" y="90317"/>
                        </a:cubicBezTo>
                        <a:cubicBezTo>
                          <a:pt x="73762" y="83237"/>
                          <a:pt x="79835" y="75555"/>
                          <a:pt x="79835" y="75555"/>
                        </a:cubicBezTo>
                        <a:cubicBezTo>
                          <a:pt x="79835" y="75555"/>
                          <a:pt x="89199" y="76027"/>
                          <a:pt x="98137" y="74788"/>
                        </a:cubicBezTo>
                        <a:cubicBezTo>
                          <a:pt x="107066" y="73540"/>
                          <a:pt x="115561" y="70592"/>
                          <a:pt x="115561" y="70592"/>
                        </a:cubicBezTo>
                        <a:lnTo>
                          <a:pt x="100392" y="92443"/>
                        </a:lnTo>
                        <a:cubicBezTo>
                          <a:pt x="100392" y="92443"/>
                          <a:pt x="94957" y="90640"/>
                          <a:pt x="85741" y="93617"/>
                        </a:cubicBezTo>
                        <a:cubicBezTo>
                          <a:pt x="76517" y="96584"/>
                          <a:pt x="63502" y="104339"/>
                          <a:pt x="63502" y="104339"/>
                        </a:cubicBezTo>
                        <a:cubicBezTo>
                          <a:pt x="63502" y="104339"/>
                          <a:pt x="76332" y="99893"/>
                          <a:pt x="84429" y="97860"/>
                        </a:cubicBezTo>
                        <a:cubicBezTo>
                          <a:pt x="92526" y="95835"/>
                          <a:pt x="95900" y="96214"/>
                          <a:pt x="95900" y="96214"/>
                        </a:cubicBezTo>
                        <a:lnTo>
                          <a:pt x="79059" y="114433"/>
                        </a:lnTo>
                        <a:lnTo>
                          <a:pt x="55987" y="137199"/>
                        </a:lnTo>
                        <a:lnTo>
                          <a:pt x="80750" y="117927"/>
                        </a:lnTo>
                        <a:cubicBezTo>
                          <a:pt x="80750" y="117927"/>
                          <a:pt x="82414" y="120866"/>
                          <a:pt x="80787" y="127355"/>
                        </a:cubicBezTo>
                        <a:cubicBezTo>
                          <a:pt x="79160" y="133853"/>
                          <a:pt x="74243" y="143919"/>
                          <a:pt x="74243" y="143919"/>
                        </a:cubicBezTo>
                        <a:cubicBezTo>
                          <a:pt x="74243" y="143919"/>
                          <a:pt x="81157" y="134205"/>
                          <a:pt x="83800" y="126699"/>
                        </a:cubicBezTo>
                        <a:cubicBezTo>
                          <a:pt x="86444" y="119193"/>
                          <a:pt x="84817" y="113897"/>
                          <a:pt x="84817" y="113897"/>
                        </a:cubicBezTo>
                        <a:lnTo>
                          <a:pt x="98119" y="99200"/>
                        </a:lnTo>
                        <a:lnTo>
                          <a:pt x="106040" y="91130"/>
                        </a:lnTo>
                        <a:cubicBezTo>
                          <a:pt x="106040" y="91130"/>
                          <a:pt x="108619" y="95475"/>
                          <a:pt x="108933" y="104496"/>
                        </a:cubicBezTo>
                        <a:cubicBezTo>
                          <a:pt x="109257" y="113518"/>
                          <a:pt x="107316" y="127226"/>
                          <a:pt x="107316" y="127226"/>
                        </a:cubicBezTo>
                        <a:cubicBezTo>
                          <a:pt x="107316" y="127226"/>
                          <a:pt x="112233" y="114581"/>
                          <a:pt x="112954" y="104385"/>
                        </a:cubicBezTo>
                        <a:cubicBezTo>
                          <a:pt x="113684" y="94199"/>
                          <a:pt x="110209" y="86444"/>
                          <a:pt x="110209" y="86444"/>
                        </a:cubicBezTo>
                        <a:lnTo>
                          <a:pt x="120885" y="69926"/>
                        </a:lnTo>
                        <a:cubicBezTo>
                          <a:pt x="120885" y="69926"/>
                          <a:pt x="126024" y="69039"/>
                          <a:pt x="135138" y="66007"/>
                        </a:cubicBezTo>
                        <a:cubicBezTo>
                          <a:pt x="144261" y="62966"/>
                          <a:pt x="157341" y="57771"/>
                          <a:pt x="157341" y="57771"/>
                        </a:cubicBezTo>
                        <a:lnTo>
                          <a:pt x="156287" y="46873"/>
                        </a:lnTo>
                        <a:cubicBezTo>
                          <a:pt x="156287" y="46873"/>
                          <a:pt x="145028" y="54425"/>
                          <a:pt x="135748" y="58732"/>
                        </a:cubicBezTo>
                        <a:cubicBezTo>
                          <a:pt x="126477" y="63040"/>
                          <a:pt x="119193" y="64094"/>
                          <a:pt x="119193" y="64094"/>
                        </a:cubicBezTo>
                        <a:lnTo>
                          <a:pt x="111771" y="52114"/>
                        </a:lnTo>
                        <a:cubicBezTo>
                          <a:pt x="111771" y="52114"/>
                          <a:pt x="119933" y="45505"/>
                          <a:pt x="125063" y="35106"/>
                        </a:cubicBezTo>
                        <a:cubicBezTo>
                          <a:pt x="130193" y="24708"/>
                          <a:pt x="134205" y="10297"/>
                          <a:pt x="134205" y="10297"/>
                        </a:cubicBezTo>
                        <a:cubicBezTo>
                          <a:pt x="134205" y="10297"/>
                          <a:pt x="128788" y="24088"/>
                          <a:pt x="122558" y="33443"/>
                        </a:cubicBezTo>
                        <a:cubicBezTo>
                          <a:pt x="116337" y="42788"/>
                          <a:pt x="109294" y="48722"/>
                          <a:pt x="109294" y="48722"/>
                        </a:cubicBezTo>
                        <a:lnTo>
                          <a:pt x="96908" y="30512"/>
                        </a:lnTo>
                        <a:cubicBezTo>
                          <a:pt x="96908" y="30512"/>
                          <a:pt x="100013" y="25928"/>
                          <a:pt x="99172" y="18302"/>
                        </a:cubicBezTo>
                        <a:cubicBezTo>
                          <a:pt x="98322" y="10676"/>
                          <a:pt x="93524" y="0"/>
                          <a:pt x="93524" y="0"/>
                        </a:cubicBezTo>
                        <a:cubicBezTo>
                          <a:pt x="93524" y="0"/>
                          <a:pt x="95974" y="11758"/>
                          <a:pt x="96297" y="18607"/>
                        </a:cubicBezTo>
                        <a:cubicBezTo>
                          <a:pt x="96621" y="25456"/>
                          <a:pt x="94809" y="27398"/>
                          <a:pt x="94809" y="27398"/>
                        </a:cubicBezTo>
                        <a:lnTo>
                          <a:pt x="63946" y="841"/>
                        </a:lnTo>
                        <a:cubicBezTo>
                          <a:pt x="63946" y="841"/>
                          <a:pt x="83237" y="21417"/>
                          <a:pt x="92304" y="32592"/>
                        </a:cubicBezTo>
                        <a:cubicBezTo>
                          <a:pt x="99144" y="41031"/>
                          <a:pt x="101104" y="44636"/>
                          <a:pt x="101104" y="44636"/>
                        </a:cubicBezTo>
                        <a:cubicBezTo>
                          <a:pt x="101104" y="44636"/>
                          <a:pt x="96686" y="45893"/>
                          <a:pt x="90132" y="45718"/>
                        </a:cubicBezTo>
                        <a:cubicBezTo>
                          <a:pt x="83579" y="45533"/>
                          <a:pt x="75833" y="43666"/>
                          <a:pt x="75833" y="43666"/>
                        </a:cubicBezTo>
                        <a:cubicBezTo>
                          <a:pt x="75833" y="43666"/>
                          <a:pt x="83449" y="47844"/>
                          <a:pt x="90197" y="49221"/>
                        </a:cubicBezTo>
                        <a:cubicBezTo>
                          <a:pt x="96954" y="50598"/>
                          <a:pt x="102842" y="49193"/>
                          <a:pt x="102842" y="49193"/>
                        </a:cubicBezTo>
                        <a:lnTo>
                          <a:pt x="113564" y="65351"/>
                        </a:lnTo>
                        <a:cubicBezTo>
                          <a:pt x="113564" y="65351"/>
                          <a:pt x="104330" y="67375"/>
                          <a:pt x="96630" y="68715"/>
                        </a:cubicBezTo>
                        <a:cubicBezTo>
                          <a:pt x="88921" y="70065"/>
                          <a:pt x="80787" y="69760"/>
                          <a:pt x="80787" y="69760"/>
                        </a:cubicBezTo>
                        <a:cubicBezTo>
                          <a:pt x="80787" y="69760"/>
                          <a:pt x="75555" y="61977"/>
                          <a:pt x="67375" y="55377"/>
                        </a:cubicBezTo>
                        <a:cubicBezTo>
                          <a:pt x="59195" y="48768"/>
                          <a:pt x="48047" y="43342"/>
                          <a:pt x="48047" y="43342"/>
                        </a:cubicBezTo>
                        <a:cubicBezTo>
                          <a:pt x="48047" y="43342"/>
                          <a:pt x="57374" y="50460"/>
                          <a:pt x="64112" y="57069"/>
                        </a:cubicBezTo>
                        <a:cubicBezTo>
                          <a:pt x="70841" y="63678"/>
                          <a:pt x="74991" y="69769"/>
                          <a:pt x="74991" y="69769"/>
                        </a:cubicBezTo>
                        <a:cubicBezTo>
                          <a:pt x="74991" y="69769"/>
                          <a:pt x="70157" y="71858"/>
                          <a:pt x="55737" y="72154"/>
                        </a:cubicBezTo>
                        <a:cubicBezTo>
                          <a:pt x="36955" y="72524"/>
                          <a:pt x="0" y="70324"/>
                          <a:pt x="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95" name="Google Shape;1795;p4"/>
                <p:cNvGrpSpPr/>
                <p:nvPr/>
              </p:nvGrpSpPr>
              <p:grpSpPr>
                <a:xfrm>
                  <a:off x="3100465" y="3520138"/>
                  <a:ext cx="233413" cy="226296"/>
                  <a:chOff x="3100465" y="3520138"/>
                  <a:chExt cx="233413" cy="226296"/>
                </a:xfrm>
              </p:grpSpPr>
              <p:sp>
                <p:nvSpPr>
                  <p:cNvPr id="1796" name="Google Shape;1796;p4"/>
                  <p:cNvSpPr/>
                  <p:nvPr/>
                </p:nvSpPr>
                <p:spPr>
                  <a:xfrm>
                    <a:off x="3100465" y="3520138"/>
                    <a:ext cx="233413" cy="210126"/>
                  </a:xfrm>
                  <a:custGeom>
                    <a:avLst/>
                    <a:gdLst/>
                    <a:ahLst/>
                    <a:cxnLst/>
                    <a:rect l="l" t="t" r="r" b="b"/>
                    <a:pathLst>
                      <a:path w="233413" h="210126" extrusionOk="0">
                        <a:moveTo>
                          <a:pt x="130618" y="185154"/>
                        </a:moveTo>
                        <a:cubicBezTo>
                          <a:pt x="130618" y="185154"/>
                          <a:pt x="158626" y="210850"/>
                          <a:pt x="185154" y="210111"/>
                        </a:cubicBezTo>
                        <a:cubicBezTo>
                          <a:pt x="226916" y="208946"/>
                          <a:pt x="233414" y="186725"/>
                          <a:pt x="233414" y="186725"/>
                        </a:cubicBezTo>
                        <a:cubicBezTo>
                          <a:pt x="233414" y="186725"/>
                          <a:pt x="203539" y="187511"/>
                          <a:pt x="202707" y="163469"/>
                        </a:cubicBezTo>
                        <a:cubicBezTo>
                          <a:pt x="202273" y="150981"/>
                          <a:pt x="215315" y="136922"/>
                          <a:pt x="215315" y="136922"/>
                        </a:cubicBezTo>
                        <a:cubicBezTo>
                          <a:pt x="215315" y="136922"/>
                          <a:pt x="208521" y="122419"/>
                          <a:pt x="210592" y="109266"/>
                        </a:cubicBezTo>
                        <a:cubicBezTo>
                          <a:pt x="212671" y="96113"/>
                          <a:pt x="223606" y="84290"/>
                          <a:pt x="223606" y="84290"/>
                        </a:cubicBezTo>
                        <a:cubicBezTo>
                          <a:pt x="223606" y="84290"/>
                          <a:pt x="208503" y="80223"/>
                          <a:pt x="193492" y="82312"/>
                        </a:cubicBezTo>
                        <a:cubicBezTo>
                          <a:pt x="178489" y="84401"/>
                          <a:pt x="163580" y="92637"/>
                          <a:pt x="163580" y="92637"/>
                        </a:cubicBezTo>
                        <a:cubicBezTo>
                          <a:pt x="163580" y="92637"/>
                          <a:pt x="165364" y="83422"/>
                          <a:pt x="165909" y="74585"/>
                        </a:cubicBezTo>
                        <a:cubicBezTo>
                          <a:pt x="166464" y="65757"/>
                          <a:pt x="165780" y="57309"/>
                          <a:pt x="165780" y="57309"/>
                        </a:cubicBezTo>
                        <a:cubicBezTo>
                          <a:pt x="165780" y="57309"/>
                          <a:pt x="157997" y="57411"/>
                          <a:pt x="151610" y="59555"/>
                        </a:cubicBezTo>
                        <a:cubicBezTo>
                          <a:pt x="145213" y="61690"/>
                          <a:pt x="140213" y="65878"/>
                          <a:pt x="140213" y="65878"/>
                        </a:cubicBezTo>
                        <a:cubicBezTo>
                          <a:pt x="140213" y="65878"/>
                          <a:pt x="133021" y="45339"/>
                          <a:pt x="124804" y="28876"/>
                        </a:cubicBezTo>
                        <a:cubicBezTo>
                          <a:pt x="116587" y="12405"/>
                          <a:pt x="107353" y="0"/>
                          <a:pt x="107353" y="0"/>
                        </a:cubicBezTo>
                        <a:cubicBezTo>
                          <a:pt x="107353" y="0"/>
                          <a:pt x="95392" y="14688"/>
                          <a:pt x="88099" y="29209"/>
                        </a:cubicBezTo>
                        <a:cubicBezTo>
                          <a:pt x="80806" y="43740"/>
                          <a:pt x="78180" y="58104"/>
                          <a:pt x="78180" y="58104"/>
                        </a:cubicBezTo>
                        <a:cubicBezTo>
                          <a:pt x="78180" y="58104"/>
                          <a:pt x="73143" y="53196"/>
                          <a:pt x="67828" y="50155"/>
                        </a:cubicBezTo>
                        <a:cubicBezTo>
                          <a:pt x="62504" y="47104"/>
                          <a:pt x="56902" y="45921"/>
                          <a:pt x="56902" y="45921"/>
                        </a:cubicBezTo>
                        <a:cubicBezTo>
                          <a:pt x="56902" y="45921"/>
                          <a:pt x="55423" y="58788"/>
                          <a:pt x="58316" y="71248"/>
                        </a:cubicBezTo>
                        <a:cubicBezTo>
                          <a:pt x="61219" y="83708"/>
                          <a:pt x="68493" y="95771"/>
                          <a:pt x="68493" y="95771"/>
                        </a:cubicBezTo>
                        <a:cubicBezTo>
                          <a:pt x="68493" y="95771"/>
                          <a:pt x="49110" y="83218"/>
                          <a:pt x="31982" y="77829"/>
                        </a:cubicBezTo>
                        <a:cubicBezTo>
                          <a:pt x="14863" y="72440"/>
                          <a:pt x="0" y="74206"/>
                          <a:pt x="0" y="74206"/>
                        </a:cubicBezTo>
                        <a:cubicBezTo>
                          <a:pt x="0" y="74206"/>
                          <a:pt x="15418" y="90363"/>
                          <a:pt x="21278" y="104922"/>
                        </a:cubicBezTo>
                        <a:cubicBezTo>
                          <a:pt x="27139" y="119489"/>
                          <a:pt x="23432" y="132448"/>
                          <a:pt x="23432" y="132448"/>
                        </a:cubicBezTo>
                        <a:cubicBezTo>
                          <a:pt x="23432" y="132448"/>
                          <a:pt x="49914" y="137893"/>
                          <a:pt x="47252" y="170836"/>
                        </a:cubicBezTo>
                        <a:cubicBezTo>
                          <a:pt x="46198" y="183897"/>
                          <a:pt x="35245" y="186587"/>
                          <a:pt x="35245" y="186587"/>
                        </a:cubicBezTo>
                        <a:cubicBezTo>
                          <a:pt x="35245" y="186587"/>
                          <a:pt x="53556" y="202374"/>
                          <a:pt x="77644" y="202615"/>
                        </a:cubicBezTo>
                        <a:cubicBezTo>
                          <a:pt x="101733" y="202846"/>
                          <a:pt x="130618" y="185154"/>
                          <a:pt x="130618"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7" name="Google Shape;1797;p4"/>
                  <p:cNvSpPr/>
                  <p:nvPr/>
                </p:nvSpPr>
                <p:spPr>
                  <a:xfrm>
                    <a:off x="3137022" y="3543561"/>
                    <a:ext cx="166195" cy="202873"/>
                  </a:xfrm>
                  <a:custGeom>
                    <a:avLst/>
                    <a:gdLst/>
                    <a:ahLst/>
                    <a:cxnLst/>
                    <a:rect l="l" t="t" r="r" b="b"/>
                    <a:pathLst>
                      <a:path w="166195" h="202873" extrusionOk="0">
                        <a:moveTo>
                          <a:pt x="70896" y="0"/>
                        </a:moveTo>
                        <a:cubicBezTo>
                          <a:pt x="70896" y="0"/>
                          <a:pt x="68808" y="50219"/>
                          <a:pt x="72921" y="74705"/>
                        </a:cubicBezTo>
                        <a:cubicBezTo>
                          <a:pt x="75213" y="88367"/>
                          <a:pt x="77811" y="97268"/>
                          <a:pt x="77811" y="97268"/>
                        </a:cubicBezTo>
                        <a:cubicBezTo>
                          <a:pt x="77811" y="97268"/>
                          <a:pt x="72958" y="93201"/>
                          <a:pt x="63160" y="80990"/>
                        </a:cubicBezTo>
                        <a:cubicBezTo>
                          <a:pt x="53353" y="68780"/>
                          <a:pt x="38610" y="48426"/>
                          <a:pt x="38610" y="48426"/>
                        </a:cubicBezTo>
                        <a:cubicBezTo>
                          <a:pt x="38610" y="48426"/>
                          <a:pt x="48768" y="69436"/>
                          <a:pt x="58704" y="83412"/>
                        </a:cubicBezTo>
                        <a:cubicBezTo>
                          <a:pt x="68632" y="97397"/>
                          <a:pt x="78347" y="104357"/>
                          <a:pt x="78347" y="104357"/>
                        </a:cubicBezTo>
                        <a:cubicBezTo>
                          <a:pt x="78347" y="104357"/>
                          <a:pt x="79382" y="116577"/>
                          <a:pt x="82284" y="128030"/>
                        </a:cubicBezTo>
                        <a:cubicBezTo>
                          <a:pt x="85187" y="139482"/>
                          <a:pt x="89956" y="150168"/>
                          <a:pt x="89956" y="150168"/>
                        </a:cubicBezTo>
                        <a:lnTo>
                          <a:pt x="62670" y="133132"/>
                        </a:lnTo>
                        <a:cubicBezTo>
                          <a:pt x="62670" y="133132"/>
                          <a:pt x="63798" y="125848"/>
                          <a:pt x="58890" y="114230"/>
                        </a:cubicBezTo>
                        <a:cubicBezTo>
                          <a:pt x="53972" y="102610"/>
                          <a:pt x="43019" y="86657"/>
                          <a:pt x="43019" y="86657"/>
                        </a:cubicBezTo>
                        <a:cubicBezTo>
                          <a:pt x="43019" y="86657"/>
                          <a:pt x="50201" y="102777"/>
                          <a:pt x="53861" y="113046"/>
                        </a:cubicBezTo>
                        <a:cubicBezTo>
                          <a:pt x="57512" y="123316"/>
                          <a:pt x="57642" y="127743"/>
                          <a:pt x="57642" y="127743"/>
                        </a:cubicBezTo>
                        <a:lnTo>
                          <a:pt x="34200" y="108101"/>
                        </a:lnTo>
                        <a:lnTo>
                          <a:pt x="4538" y="80907"/>
                        </a:lnTo>
                        <a:lnTo>
                          <a:pt x="30512" y="110717"/>
                        </a:lnTo>
                        <a:cubicBezTo>
                          <a:pt x="30512" y="110717"/>
                          <a:pt x="27471" y="113240"/>
                          <a:pt x="19846" y="111928"/>
                        </a:cubicBezTo>
                        <a:cubicBezTo>
                          <a:pt x="12220" y="110606"/>
                          <a:pt x="0" y="105448"/>
                          <a:pt x="0" y="105448"/>
                        </a:cubicBezTo>
                        <a:cubicBezTo>
                          <a:pt x="0" y="105448"/>
                          <a:pt x="12155" y="113240"/>
                          <a:pt x="21103" y="115754"/>
                        </a:cubicBezTo>
                        <a:cubicBezTo>
                          <a:pt x="30041" y="118278"/>
                          <a:pt x="35762" y="115514"/>
                          <a:pt x="35762" y="115514"/>
                        </a:cubicBezTo>
                        <a:lnTo>
                          <a:pt x="54637" y="130997"/>
                        </a:lnTo>
                        <a:lnTo>
                          <a:pt x="65101" y="140296"/>
                        </a:lnTo>
                        <a:cubicBezTo>
                          <a:pt x="65101" y="140296"/>
                          <a:pt x="60618" y="144178"/>
                          <a:pt x="50450" y="145694"/>
                        </a:cubicBezTo>
                        <a:cubicBezTo>
                          <a:pt x="40283" y="147219"/>
                          <a:pt x="24449" y="146378"/>
                          <a:pt x="24449" y="146378"/>
                        </a:cubicBezTo>
                        <a:cubicBezTo>
                          <a:pt x="24449" y="146378"/>
                          <a:pt x="39580" y="151221"/>
                          <a:pt x="51245" y="150907"/>
                        </a:cubicBezTo>
                        <a:cubicBezTo>
                          <a:pt x="62910" y="150602"/>
                          <a:pt x="71109" y="145148"/>
                          <a:pt x="71109" y="145148"/>
                        </a:cubicBezTo>
                        <a:lnTo>
                          <a:pt x="91592" y="156989"/>
                        </a:lnTo>
                        <a:cubicBezTo>
                          <a:pt x="91592" y="156989"/>
                          <a:pt x="93460" y="163561"/>
                          <a:pt x="98432" y="175032"/>
                        </a:cubicBezTo>
                        <a:cubicBezTo>
                          <a:pt x="103396" y="186503"/>
                          <a:pt x="111466" y="202873"/>
                          <a:pt x="111466" y="202873"/>
                        </a:cubicBezTo>
                        <a:lnTo>
                          <a:pt x="123639" y="200165"/>
                        </a:lnTo>
                        <a:cubicBezTo>
                          <a:pt x="123639" y="200165"/>
                          <a:pt x="113194" y="186457"/>
                          <a:pt x="106770" y="174940"/>
                        </a:cubicBezTo>
                        <a:cubicBezTo>
                          <a:pt x="100337" y="163413"/>
                          <a:pt x="97924" y="154077"/>
                          <a:pt x="97924" y="154077"/>
                        </a:cubicBezTo>
                        <a:lnTo>
                          <a:pt x="110246" y="142976"/>
                        </a:lnTo>
                        <a:cubicBezTo>
                          <a:pt x="110246" y="142976"/>
                          <a:pt x="119101" y="152774"/>
                          <a:pt x="131736" y="158163"/>
                        </a:cubicBezTo>
                        <a:cubicBezTo>
                          <a:pt x="144372" y="163561"/>
                          <a:pt x="161352" y="167009"/>
                          <a:pt x="161352" y="167009"/>
                        </a:cubicBezTo>
                        <a:cubicBezTo>
                          <a:pt x="161352" y="167009"/>
                          <a:pt x="144834" y="161648"/>
                          <a:pt x="133197" y="154706"/>
                        </a:cubicBezTo>
                        <a:cubicBezTo>
                          <a:pt x="121560" y="147764"/>
                          <a:pt x="113666" y="139334"/>
                          <a:pt x="113666" y="139334"/>
                        </a:cubicBezTo>
                        <a:lnTo>
                          <a:pt x="132217" y="121014"/>
                        </a:lnTo>
                        <a:cubicBezTo>
                          <a:pt x="132217" y="121014"/>
                          <a:pt x="137929" y="124499"/>
                          <a:pt x="146424" y="122465"/>
                        </a:cubicBezTo>
                        <a:cubicBezTo>
                          <a:pt x="154919" y="120441"/>
                          <a:pt x="166196" y="112898"/>
                          <a:pt x="166196" y="112898"/>
                        </a:cubicBezTo>
                        <a:cubicBezTo>
                          <a:pt x="166196" y="112898"/>
                          <a:pt x="153292" y="117520"/>
                          <a:pt x="145592" y="118768"/>
                        </a:cubicBezTo>
                        <a:cubicBezTo>
                          <a:pt x="137893" y="120025"/>
                          <a:pt x="135388" y="117918"/>
                          <a:pt x="135388" y="117918"/>
                        </a:cubicBezTo>
                        <a:lnTo>
                          <a:pt x="160289" y="74575"/>
                        </a:lnTo>
                        <a:cubicBezTo>
                          <a:pt x="160289" y="74575"/>
                          <a:pt x="140222" y="102158"/>
                          <a:pt x="129084" y="115302"/>
                        </a:cubicBezTo>
                        <a:cubicBezTo>
                          <a:pt x="120672" y="125220"/>
                          <a:pt x="116919" y="128196"/>
                          <a:pt x="116919" y="128196"/>
                        </a:cubicBezTo>
                        <a:cubicBezTo>
                          <a:pt x="116919" y="128196"/>
                          <a:pt x="114756" y="122622"/>
                          <a:pt x="113860" y="114081"/>
                        </a:cubicBezTo>
                        <a:cubicBezTo>
                          <a:pt x="112972" y="105550"/>
                          <a:pt x="113786" y="95244"/>
                          <a:pt x="113786" y="95244"/>
                        </a:cubicBezTo>
                        <a:cubicBezTo>
                          <a:pt x="113786" y="95244"/>
                          <a:pt x="110338" y="105652"/>
                          <a:pt x="109903" y="114590"/>
                        </a:cubicBezTo>
                        <a:cubicBezTo>
                          <a:pt x="109469" y="123538"/>
                          <a:pt x="112057" y="131015"/>
                          <a:pt x="112057" y="131015"/>
                        </a:cubicBezTo>
                        <a:lnTo>
                          <a:pt x="95558" y="146923"/>
                        </a:lnTo>
                        <a:cubicBezTo>
                          <a:pt x="95558" y="146923"/>
                          <a:pt x="91722" y="135175"/>
                          <a:pt x="88903" y="125331"/>
                        </a:cubicBezTo>
                        <a:cubicBezTo>
                          <a:pt x="86083" y="115487"/>
                          <a:pt x="85076" y="104884"/>
                          <a:pt x="85076" y="104884"/>
                        </a:cubicBezTo>
                        <a:cubicBezTo>
                          <a:pt x="85076" y="104884"/>
                          <a:pt x="93007" y="97139"/>
                          <a:pt x="99107" y="85695"/>
                        </a:cubicBezTo>
                        <a:cubicBezTo>
                          <a:pt x="105217" y="74252"/>
                          <a:pt x="109497" y="59121"/>
                          <a:pt x="109497" y="59121"/>
                        </a:cubicBezTo>
                        <a:cubicBezTo>
                          <a:pt x="109497" y="59121"/>
                          <a:pt x="102999" y="72107"/>
                          <a:pt x="96649" y="81665"/>
                        </a:cubicBezTo>
                        <a:cubicBezTo>
                          <a:pt x="90289" y="91223"/>
                          <a:pt x="84087" y="97351"/>
                          <a:pt x="84087" y="97351"/>
                        </a:cubicBezTo>
                        <a:cubicBezTo>
                          <a:pt x="84087" y="97351"/>
                          <a:pt x="80907" y="91324"/>
                          <a:pt x="78162" y="72625"/>
                        </a:cubicBezTo>
                        <a:cubicBezTo>
                          <a:pt x="74594" y="48278"/>
                          <a:pt x="70896" y="0"/>
                          <a:pt x="7089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798" name="Google Shape;1798;p4"/>
                <p:cNvGrpSpPr/>
                <p:nvPr/>
              </p:nvGrpSpPr>
              <p:grpSpPr>
                <a:xfrm>
                  <a:off x="2884226" y="3576649"/>
                  <a:ext cx="211987" cy="142897"/>
                  <a:chOff x="2884226" y="3576649"/>
                  <a:chExt cx="211987" cy="142897"/>
                </a:xfrm>
              </p:grpSpPr>
              <p:sp>
                <p:nvSpPr>
                  <p:cNvPr id="1799" name="Google Shape;1799;p4"/>
                  <p:cNvSpPr/>
                  <p:nvPr/>
                </p:nvSpPr>
                <p:spPr>
                  <a:xfrm>
                    <a:off x="2884226" y="3576649"/>
                    <a:ext cx="211987" cy="142897"/>
                  </a:xfrm>
                  <a:custGeom>
                    <a:avLst/>
                    <a:gdLst/>
                    <a:ahLst/>
                    <a:cxnLst/>
                    <a:rect l="l" t="t" r="r" b="b"/>
                    <a:pathLst>
                      <a:path w="211987" h="142897" extrusionOk="0">
                        <a:moveTo>
                          <a:pt x="83920" y="25469"/>
                        </a:moveTo>
                        <a:cubicBezTo>
                          <a:pt x="83920" y="25469"/>
                          <a:pt x="56089" y="14719"/>
                          <a:pt x="34653" y="21134"/>
                        </a:cubicBezTo>
                        <a:cubicBezTo>
                          <a:pt x="915" y="31246"/>
                          <a:pt x="0" y="47422"/>
                          <a:pt x="0" y="47422"/>
                        </a:cubicBezTo>
                        <a:cubicBezTo>
                          <a:pt x="0" y="47422"/>
                          <a:pt x="24144" y="40222"/>
                          <a:pt x="29542" y="55954"/>
                        </a:cubicBezTo>
                        <a:cubicBezTo>
                          <a:pt x="32352" y="64125"/>
                          <a:pt x="24504" y="76363"/>
                          <a:pt x="24504" y="76363"/>
                        </a:cubicBezTo>
                        <a:cubicBezTo>
                          <a:pt x="24504" y="76363"/>
                          <a:pt x="32878" y="84442"/>
                          <a:pt x="33784" y="93620"/>
                        </a:cubicBezTo>
                        <a:cubicBezTo>
                          <a:pt x="34681" y="102799"/>
                          <a:pt x="28109" y="113069"/>
                          <a:pt x="28109" y="113069"/>
                        </a:cubicBezTo>
                        <a:cubicBezTo>
                          <a:pt x="28109" y="113069"/>
                          <a:pt x="41198" y="112384"/>
                          <a:pt x="52992" y="107643"/>
                        </a:cubicBezTo>
                        <a:cubicBezTo>
                          <a:pt x="64796" y="102910"/>
                          <a:pt x="75296" y="94120"/>
                          <a:pt x="75296" y="94120"/>
                        </a:cubicBezTo>
                        <a:cubicBezTo>
                          <a:pt x="75296" y="94120"/>
                          <a:pt x="75657" y="100618"/>
                          <a:pt x="76951" y="106589"/>
                        </a:cubicBezTo>
                        <a:cubicBezTo>
                          <a:pt x="78236" y="112570"/>
                          <a:pt x="80445" y="118004"/>
                          <a:pt x="80445" y="118004"/>
                        </a:cubicBezTo>
                        <a:cubicBezTo>
                          <a:pt x="80445" y="118004"/>
                          <a:pt x="86758" y="116202"/>
                          <a:pt x="91537" y="113355"/>
                        </a:cubicBezTo>
                        <a:cubicBezTo>
                          <a:pt x="96316" y="110508"/>
                          <a:pt x="99560" y="106617"/>
                          <a:pt x="99560" y="106617"/>
                        </a:cubicBezTo>
                        <a:cubicBezTo>
                          <a:pt x="99560" y="106617"/>
                          <a:pt x="109450" y="118605"/>
                          <a:pt x="119378" y="127673"/>
                        </a:cubicBezTo>
                        <a:cubicBezTo>
                          <a:pt x="129296" y="136750"/>
                          <a:pt x="139242" y="142897"/>
                          <a:pt x="139242" y="142897"/>
                        </a:cubicBezTo>
                        <a:cubicBezTo>
                          <a:pt x="139242" y="142897"/>
                          <a:pt x="146091" y="130492"/>
                          <a:pt x="149160" y="119243"/>
                        </a:cubicBezTo>
                        <a:cubicBezTo>
                          <a:pt x="152238" y="107994"/>
                          <a:pt x="151545" y="97891"/>
                          <a:pt x="151545" y="97891"/>
                        </a:cubicBezTo>
                        <a:cubicBezTo>
                          <a:pt x="151545" y="97891"/>
                          <a:pt x="156610" y="100017"/>
                          <a:pt x="161537" y="100840"/>
                        </a:cubicBezTo>
                        <a:cubicBezTo>
                          <a:pt x="166464" y="101671"/>
                          <a:pt x="171261" y="101200"/>
                          <a:pt x="171261" y="101200"/>
                        </a:cubicBezTo>
                        <a:cubicBezTo>
                          <a:pt x="171261" y="101200"/>
                          <a:pt x="169930" y="92354"/>
                          <a:pt x="165123" y="84747"/>
                        </a:cubicBezTo>
                        <a:cubicBezTo>
                          <a:pt x="160317" y="77140"/>
                          <a:pt x="152026" y="70780"/>
                          <a:pt x="152026" y="70780"/>
                        </a:cubicBezTo>
                        <a:cubicBezTo>
                          <a:pt x="152026" y="70780"/>
                          <a:pt x="170263" y="74755"/>
                          <a:pt x="185255" y="74496"/>
                        </a:cubicBezTo>
                        <a:cubicBezTo>
                          <a:pt x="200239" y="74237"/>
                          <a:pt x="211987" y="69745"/>
                          <a:pt x="211987" y="69745"/>
                        </a:cubicBezTo>
                        <a:cubicBezTo>
                          <a:pt x="211987" y="69745"/>
                          <a:pt x="196264" y="62489"/>
                          <a:pt x="188639" y="54151"/>
                        </a:cubicBezTo>
                        <a:cubicBezTo>
                          <a:pt x="181004" y="45823"/>
                          <a:pt x="181475" y="36413"/>
                          <a:pt x="181475" y="36413"/>
                        </a:cubicBezTo>
                        <a:cubicBezTo>
                          <a:pt x="181475" y="36413"/>
                          <a:pt x="158866" y="38724"/>
                          <a:pt x="154549" y="16309"/>
                        </a:cubicBezTo>
                        <a:cubicBezTo>
                          <a:pt x="152848" y="7426"/>
                          <a:pt x="161213" y="3193"/>
                          <a:pt x="161213" y="3193"/>
                        </a:cubicBezTo>
                        <a:cubicBezTo>
                          <a:pt x="161213" y="3193"/>
                          <a:pt x="143217" y="-3167"/>
                          <a:pt x="123584" y="2065"/>
                        </a:cubicBezTo>
                        <a:cubicBezTo>
                          <a:pt x="103942" y="7297"/>
                          <a:pt x="83920" y="25469"/>
                          <a:pt x="83920"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0" name="Google Shape;1800;p4"/>
                  <p:cNvSpPr/>
                  <p:nvPr/>
                </p:nvSpPr>
                <p:spPr>
                  <a:xfrm>
                    <a:off x="2912372" y="3578769"/>
                    <a:ext cx="144483" cy="125284"/>
                  </a:xfrm>
                  <a:custGeom>
                    <a:avLst/>
                    <a:gdLst/>
                    <a:ahLst/>
                    <a:cxnLst/>
                    <a:rect l="l" t="t" r="r" b="b"/>
                    <a:pathLst>
                      <a:path w="144483" h="125284" extrusionOk="0">
                        <a:moveTo>
                          <a:pt x="106410" y="125284"/>
                        </a:moveTo>
                        <a:cubicBezTo>
                          <a:pt x="106410" y="125284"/>
                          <a:pt x="98238" y="91565"/>
                          <a:pt x="90077" y="76267"/>
                        </a:cubicBezTo>
                        <a:cubicBezTo>
                          <a:pt x="85529" y="67726"/>
                          <a:pt x="81665" y="62411"/>
                          <a:pt x="81665" y="62411"/>
                        </a:cubicBezTo>
                        <a:cubicBezTo>
                          <a:pt x="81665" y="62411"/>
                          <a:pt x="86416" y="64020"/>
                          <a:pt x="96787" y="69917"/>
                        </a:cubicBezTo>
                        <a:cubicBezTo>
                          <a:pt x="107159" y="75814"/>
                          <a:pt x="123149" y="85991"/>
                          <a:pt x="123149" y="85991"/>
                        </a:cubicBezTo>
                        <a:cubicBezTo>
                          <a:pt x="123149" y="85991"/>
                          <a:pt x="110763" y="74354"/>
                          <a:pt x="99930" y="67310"/>
                        </a:cubicBezTo>
                        <a:cubicBezTo>
                          <a:pt x="89106" y="60276"/>
                          <a:pt x="79835" y="57836"/>
                          <a:pt x="79835" y="57836"/>
                        </a:cubicBezTo>
                        <a:cubicBezTo>
                          <a:pt x="79835" y="57836"/>
                          <a:pt x="76591" y="49979"/>
                          <a:pt x="71978" y="43037"/>
                        </a:cubicBezTo>
                        <a:cubicBezTo>
                          <a:pt x="67366" y="36105"/>
                          <a:pt x="61385" y="30097"/>
                          <a:pt x="61385" y="30097"/>
                        </a:cubicBezTo>
                        <a:lnTo>
                          <a:pt x="86934" y="35273"/>
                        </a:lnTo>
                        <a:cubicBezTo>
                          <a:pt x="86934" y="35273"/>
                          <a:pt x="87442" y="40347"/>
                          <a:pt x="93728" y="46947"/>
                        </a:cubicBezTo>
                        <a:cubicBezTo>
                          <a:pt x="100004" y="53538"/>
                          <a:pt x="112048" y="61662"/>
                          <a:pt x="112048" y="61662"/>
                        </a:cubicBezTo>
                        <a:cubicBezTo>
                          <a:pt x="112048" y="61662"/>
                          <a:pt x="103045" y="52595"/>
                          <a:pt x="98054" y="46605"/>
                        </a:cubicBezTo>
                        <a:cubicBezTo>
                          <a:pt x="93062" y="40624"/>
                          <a:pt x="92082" y="37722"/>
                          <a:pt x="92082" y="37722"/>
                        </a:cubicBezTo>
                        <a:lnTo>
                          <a:pt x="115015" y="45487"/>
                        </a:lnTo>
                        <a:lnTo>
                          <a:pt x="144483" y="56865"/>
                        </a:lnTo>
                        <a:lnTo>
                          <a:pt x="117492" y="42926"/>
                        </a:lnTo>
                        <a:cubicBezTo>
                          <a:pt x="117492" y="42926"/>
                          <a:pt x="119471" y="40578"/>
                          <a:pt x="125941" y="39737"/>
                        </a:cubicBezTo>
                        <a:cubicBezTo>
                          <a:pt x="132402" y="38905"/>
                          <a:pt x="143355" y="39599"/>
                          <a:pt x="143355" y="39599"/>
                        </a:cubicBezTo>
                        <a:cubicBezTo>
                          <a:pt x="143355" y="39599"/>
                          <a:pt x="131931" y="37149"/>
                          <a:pt x="124166" y="37482"/>
                        </a:cubicBezTo>
                        <a:cubicBezTo>
                          <a:pt x="116393" y="37815"/>
                          <a:pt x="112279" y="40920"/>
                          <a:pt x="112279" y="40920"/>
                        </a:cubicBezTo>
                        <a:lnTo>
                          <a:pt x="93885" y="34894"/>
                        </a:lnTo>
                        <a:lnTo>
                          <a:pt x="83541" y="31067"/>
                        </a:lnTo>
                        <a:cubicBezTo>
                          <a:pt x="83541" y="31067"/>
                          <a:pt x="86435" y="27499"/>
                          <a:pt x="94403" y="24218"/>
                        </a:cubicBezTo>
                        <a:cubicBezTo>
                          <a:pt x="102370" y="20936"/>
                          <a:pt x="115422" y="17950"/>
                          <a:pt x="115422" y="17950"/>
                        </a:cubicBezTo>
                        <a:cubicBezTo>
                          <a:pt x="115422" y="17950"/>
                          <a:pt x="102158" y="18136"/>
                          <a:pt x="92730" y="20945"/>
                        </a:cubicBezTo>
                        <a:cubicBezTo>
                          <a:pt x="83301" y="23756"/>
                          <a:pt x="77709" y="29200"/>
                          <a:pt x="77709" y="29200"/>
                        </a:cubicBezTo>
                        <a:lnTo>
                          <a:pt x="58714" y="25937"/>
                        </a:lnTo>
                        <a:cubicBezTo>
                          <a:pt x="58714" y="25937"/>
                          <a:pt x="55904" y="21999"/>
                          <a:pt x="49609" y="15519"/>
                        </a:cubicBezTo>
                        <a:cubicBezTo>
                          <a:pt x="43314" y="9031"/>
                          <a:pt x="33526" y="0"/>
                          <a:pt x="33526" y="0"/>
                        </a:cubicBezTo>
                        <a:lnTo>
                          <a:pt x="24162" y="4511"/>
                        </a:lnTo>
                        <a:cubicBezTo>
                          <a:pt x="24162" y="4511"/>
                          <a:pt x="35347" y="11249"/>
                          <a:pt x="42843" y="17442"/>
                        </a:cubicBezTo>
                        <a:cubicBezTo>
                          <a:pt x="50340" y="23635"/>
                          <a:pt x="54138" y="29283"/>
                          <a:pt x="54138" y="29283"/>
                        </a:cubicBezTo>
                        <a:lnTo>
                          <a:pt x="46300" y="39395"/>
                        </a:lnTo>
                        <a:cubicBezTo>
                          <a:pt x="46300" y="39395"/>
                          <a:pt x="37168" y="34884"/>
                          <a:pt x="25835" y="34136"/>
                        </a:cubicBezTo>
                        <a:cubicBezTo>
                          <a:pt x="14494" y="33387"/>
                          <a:pt x="0" y="34903"/>
                          <a:pt x="0" y="34903"/>
                        </a:cubicBezTo>
                        <a:cubicBezTo>
                          <a:pt x="0" y="34903"/>
                          <a:pt x="14494" y="34755"/>
                          <a:pt x="25318" y="36761"/>
                        </a:cubicBezTo>
                        <a:cubicBezTo>
                          <a:pt x="36151" y="38757"/>
                          <a:pt x="44230" y="42566"/>
                          <a:pt x="44230" y="42566"/>
                        </a:cubicBezTo>
                        <a:lnTo>
                          <a:pt x="32740" y="58853"/>
                        </a:lnTo>
                        <a:cubicBezTo>
                          <a:pt x="32740" y="58853"/>
                          <a:pt x="27407" y="57817"/>
                          <a:pt x="20899" y="61062"/>
                        </a:cubicBezTo>
                        <a:cubicBezTo>
                          <a:pt x="14392" y="64306"/>
                          <a:pt x="6701" y="71830"/>
                          <a:pt x="6701" y="71830"/>
                        </a:cubicBezTo>
                        <a:cubicBezTo>
                          <a:pt x="6701" y="71830"/>
                          <a:pt x="16287" y="65877"/>
                          <a:pt x="22304" y="63326"/>
                        </a:cubicBezTo>
                        <a:cubicBezTo>
                          <a:pt x="28322" y="60775"/>
                          <a:pt x="30771" y="61607"/>
                          <a:pt x="30771" y="61607"/>
                        </a:cubicBezTo>
                        <a:lnTo>
                          <a:pt x="19041" y="95881"/>
                        </a:lnTo>
                        <a:cubicBezTo>
                          <a:pt x="19041" y="95881"/>
                          <a:pt x="29939" y="73133"/>
                          <a:pt x="36419" y="61940"/>
                        </a:cubicBezTo>
                        <a:cubicBezTo>
                          <a:pt x="41309" y="53482"/>
                          <a:pt x="43767" y="50672"/>
                          <a:pt x="43767" y="50672"/>
                        </a:cubicBezTo>
                        <a:cubicBezTo>
                          <a:pt x="43767" y="50672"/>
                          <a:pt x="46633" y="53880"/>
                          <a:pt x="49036" y="59333"/>
                        </a:cubicBezTo>
                        <a:cubicBezTo>
                          <a:pt x="51439" y="64787"/>
                          <a:pt x="52807" y="71793"/>
                          <a:pt x="52807" y="71793"/>
                        </a:cubicBezTo>
                        <a:cubicBezTo>
                          <a:pt x="52807" y="71793"/>
                          <a:pt x="53565" y="64130"/>
                          <a:pt x="52151" y="58113"/>
                        </a:cubicBezTo>
                        <a:cubicBezTo>
                          <a:pt x="50746" y="52095"/>
                          <a:pt x="47178" y="47714"/>
                          <a:pt x="47178" y="47714"/>
                        </a:cubicBezTo>
                        <a:lnTo>
                          <a:pt x="57475" y="33489"/>
                        </a:lnTo>
                        <a:cubicBezTo>
                          <a:pt x="57475" y="33489"/>
                          <a:pt x="62901" y="40412"/>
                          <a:pt x="67125" y="46309"/>
                        </a:cubicBezTo>
                        <a:cubicBezTo>
                          <a:pt x="71359" y="52197"/>
                          <a:pt x="74261" y="58991"/>
                          <a:pt x="74261" y="58991"/>
                        </a:cubicBezTo>
                        <a:cubicBezTo>
                          <a:pt x="74261" y="58991"/>
                          <a:pt x="69335" y="65896"/>
                          <a:pt x="66617" y="74843"/>
                        </a:cubicBezTo>
                        <a:cubicBezTo>
                          <a:pt x="63899" y="83782"/>
                          <a:pt x="63391" y="94763"/>
                          <a:pt x="63391" y="94763"/>
                        </a:cubicBezTo>
                        <a:cubicBezTo>
                          <a:pt x="63391" y="94763"/>
                          <a:pt x="66127" y="84716"/>
                          <a:pt x="69418" y="76960"/>
                        </a:cubicBezTo>
                        <a:cubicBezTo>
                          <a:pt x="72699" y="69214"/>
                          <a:pt x="76544" y="63761"/>
                          <a:pt x="76544" y="63761"/>
                        </a:cubicBezTo>
                        <a:cubicBezTo>
                          <a:pt x="76544" y="63761"/>
                          <a:pt x="80316" y="67042"/>
                          <a:pt x="86222" y="78809"/>
                        </a:cubicBezTo>
                        <a:cubicBezTo>
                          <a:pt x="93913" y="94144"/>
                          <a:pt x="106410" y="125284"/>
                          <a:pt x="106410" y="12528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01" name="Google Shape;1801;p4"/>
                <p:cNvGrpSpPr/>
                <p:nvPr/>
              </p:nvGrpSpPr>
              <p:grpSpPr>
                <a:xfrm>
                  <a:off x="4150992" y="3955206"/>
                  <a:ext cx="180227" cy="213826"/>
                  <a:chOff x="4150992" y="3955206"/>
                  <a:chExt cx="180227" cy="213826"/>
                </a:xfrm>
              </p:grpSpPr>
              <p:sp>
                <p:nvSpPr>
                  <p:cNvPr id="1802" name="Google Shape;1802;p4"/>
                  <p:cNvSpPr/>
                  <p:nvPr/>
                </p:nvSpPr>
                <p:spPr>
                  <a:xfrm>
                    <a:off x="4150992" y="3955206"/>
                    <a:ext cx="180227" cy="213826"/>
                  </a:xfrm>
                  <a:custGeom>
                    <a:avLst/>
                    <a:gdLst/>
                    <a:ahLst/>
                    <a:cxnLst/>
                    <a:rect l="l" t="t" r="r" b="b"/>
                    <a:pathLst>
                      <a:path w="180227" h="213826" extrusionOk="0">
                        <a:moveTo>
                          <a:pt x="115191" y="67384"/>
                        </a:moveTo>
                        <a:cubicBezTo>
                          <a:pt x="115191" y="67384"/>
                          <a:pt x="109691" y="34894"/>
                          <a:pt x="91426" y="18524"/>
                        </a:cubicBezTo>
                        <a:cubicBezTo>
                          <a:pt x="62670" y="-7256"/>
                          <a:pt x="46716" y="1396"/>
                          <a:pt x="46716" y="1396"/>
                        </a:cubicBezTo>
                        <a:cubicBezTo>
                          <a:pt x="46716" y="1396"/>
                          <a:pt x="67264" y="19864"/>
                          <a:pt x="55312" y="34200"/>
                        </a:cubicBezTo>
                        <a:cubicBezTo>
                          <a:pt x="49101" y="41641"/>
                          <a:pt x="32990" y="41456"/>
                          <a:pt x="32990" y="41456"/>
                        </a:cubicBezTo>
                        <a:cubicBezTo>
                          <a:pt x="32990" y="41456"/>
                          <a:pt x="30022" y="54083"/>
                          <a:pt x="21777" y="60331"/>
                        </a:cubicBezTo>
                        <a:cubicBezTo>
                          <a:pt x="13532" y="66571"/>
                          <a:pt x="0" y="66432"/>
                          <a:pt x="0" y="66432"/>
                        </a:cubicBezTo>
                        <a:cubicBezTo>
                          <a:pt x="0" y="66432"/>
                          <a:pt x="8069" y="78337"/>
                          <a:pt x="19272" y="86638"/>
                        </a:cubicBezTo>
                        <a:cubicBezTo>
                          <a:pt x="30475" y="94948"/>
                          <a:pt x="44812" y="99653"/>
                          <a:pt x="44812" y="99653"/>
                        </a:cubicBezTo>
                        <a:cubicBezTo>
                          <a:pt x="44812" y="99653"/>
                          <a:pt x="38813" y="103821"/>
                          <a:pt x="33849" y="108545"/>
                        </a:cubicBezTo>
                        <a:cubicBezTo>
                          <a:pt x="28876" y="113268"/>
                          <a:pt x="24939" y="118546"/>
                          <a:pt x="24939" y="118546"/>
                        </a:cubicBezTo>
                        <a:cubicBezTo>
                          <a:pt x="24939" y="118546"/>
                          <a:pt x="30235" y="123417"/>
                          <a:pt x="35661" y="126236"/>
                        </a:cubicBezTo>
                        <a:cubicBezTo>
                          <a:pt x="41087" y="129056"/>
                          <a:pt x="46633" y="129823"/>
                          <a:pt x="46633" y="129823"/>
                        </a:cubicBezTo>
                        <a:cubicBezTo>
                          <a:pt x="46633" y="129823"/>
                          <a:pt x="40791" y="146174"/>
                          <a:pt x="37759" y="160834"/>
                        </a:cubicBezTo>
                        <a:cubicBezTo>
                          <a:pt x="34727" y="175494"/>
                          <a:pt x="34496" y="188463"/>
                          <a:pt x="34496" y="188463"/>
                        </a:cubicBezTo>
                        <a:cubicBezTo>
                          <a:pt x="34496" y="188463"/>
                          <a:pt x="50201" y="187603"/>
                          <a:pt x="62670" y="183878"/>
                        </a:cubicBezTo>
                        <a:cubicBezTo>
                          <a:pt x="75149" y="180153"/>
                          <a:pt x="84401" y="173562"/>
                          <a:pt x="84401" y="173562"/>
                        </a:cubicBezTo>
                        <a:cubicBezTo>
                          <a:pt x="84401" y="173562"/>
                          <a:pt x="85242" y="179571"/>
                          <a:pt x="87239" y="184691"/>
                        </a:cubicBezTo>
                        <a:cubicBezTo>
                          <a:pt x="89245" y="189803"/>
                          <a:pt x="92406" y="194037"/>
                          <a:pt x="92406" y="194037"/>
                        </a:cubicBezTo>
                        <a:cubicBezTo>
                          <a:pt x="92406" y="194037"/>
                          <a:pt x="100097" y="187585"/>
                          <a:pt x="104635" y="178591"/>
                        </a:cubicBezTo>
                        <a:cubicBezTo>
                          <a:pt x="109164" y="169597"/>
                          <a:pt x="110532" y="158071"/>
                          <a:pt x="110532" y="158071"/>
                        </a:cubicBezTo>
                        <a:cubicBezTo>
                          <a:pt x="110532" y="158071"/>
                          <a:pt x="117067" y="177546"/>
                          <a:pt x="125811" y="191485"/>
                        </a:cubicBezTo>
                        <a:cubicBezTo>
                          <a:pt x="134546" y="205424"/>
                          <a:pt x="145481" y="213827"/>
                          <a:pt x="145481" y="213827"/>
                        </a:cubicBezTo>
                        <a:cubicBezTo>
                          <a:pt x="145481" y="213827"/>
                          <a:pt x="143503" y="194776"/>
                          <a:pt x="147127" y="182704"/>
                        </a:cubicBezTo>
                        <a:cubicBezTo>
                          <a:pt x="150759" y="170632"/>
                          <a:pt x="160003" y="165530"/>
                          <a:pt x="160003" y="165530"/>
                        </a:cubicBezTo>
                        <a:cubicBezTo>
                          <a:pt x="160003" y="165530"/>
                          <a:pt x="144991" y="145638"/>
                          <a:pt x="163931" y="128399"/>
                        </a:cubicBezTo>
                        <a:cubicBezTo>
                          <a:pt x="171446" y="121568"/>
                          <a:pt x="180227" y="126957"/>
                          <a:pt x="180227" y="126957"/>
                        </a:cubicBezTo>
                        <a:cubicBezTo>
                          <a:pt x="180227" y="126957"/>
                          <a:pt x="176095" y="106289"/>
                          <a:pt x="159984" y="90908"/>
                        </a:cubicBezTo>
                        <a:cubicBezTo>
                          <a:pt x="143873" y="75518"/>
                          <a:pt x="115191" y="67384"/>
                          <a:pt x="115191"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3" name="Google Shape;1803;p4"/>
                  <p:cNvSpPr/>
                  <p:nvPr/>
                </p:nvSpPr>
                <p:spPr>
                  <a:xfrm>
                    <a:off x="4176171" y="3976955"/>
                    <a:ext cx="128945" cy="153199"/>
                  </a:xfrm>
                  <a:custGeom>
                    <a:avLst/>
                    <a:gdLst/>
                    <a:ahLst/>
                    <a:cxnLst/>
                    <a:rect l="l" t="t" r="r" b="b"/>
                    <a:pathLst>
                      <a:path w="128945" h="153199" extrusionOk="0">
                        <a:moveTo>
                          <a:pt x="21435" y="153200"/>
                        </a:moveTo>
                        <a:cubicBezTo>
                          <a:pt x="21435" y="153200"/>
                          <a:pt x="48981" y="125682"/>
                          <a:pt x="58963" y="109007"/>
                        </a:cubicBezTo>
                        <a:cubicBezTo>
                          <a:pt x="64528" y="99708"/>
                          <a:pt x="67412" y="92951"/>
                          <a:pt x="67412" y="92951"/>
                        </a:cubicBezTo>
                        <a:cubicBezTo>
                          <a:pt x="67412" y="92951"/>
                          <a:pt x="68567" y="98359"/>
                          <a:pt x="68817" y="111577"/>
                        </a:cubicBezTo>
                        <a:cubicBezTo>
                          <a:pt x="69066" y="124795"/>
                          <a:pt x="68410" y="145823"/>
                          <a:pt x="68410" y="145823"/>
                        </a:cubicBezTo>
                        <a:cubicBezTo>
                          <a:pt x="68410" y="145823"/>
                          <a:pt x="72496" y="127327"/>
                          <a:pt x="73078" y="113009"/>
                        </a:cubicBezTo>
                        <a:cubicBezTo>
                          <a:pt x="73660" y="98691"/>
                          <a:pt x="70739" y="88542"/>
                          <a:pt x="70739" y="88542"/>
                        </a:cubicBezTo>
                        <a:cubicBezTo>
                          <a:pt x="70739" y="88542"/>
                          <a:pt x="76396" y="80870"/>
                          <a:pt x="80408" y="72449"/>
                        </a:cubicBezTo>
                        <a:cubicBezTo>
                          <a:pt x="84410" y="64038"/>
                          <a:pt x="86758" y="54878"/>
                          <a:pt x="86758" y="54878"/>
                        </a:cubicBezTo>
                        <a:lnTo>
                          <a:pt x="96279" y="81942"/>
                        </a:lnTo>
                        <a:cubicBezTo>
                          <a:pt x="96279" y="81942"/>
                          <a:pt x="91731" y="85409"/>
                          <a:pt x="88995" y="95188"/>
                        </a:cubicBezTo>
                        <a:cubicBezTo>
                          <a:pt x="86259" y="104977"/>
                          <a:pt x="85335" y="121079"/>
                          <a:pt x="85335" y="121079"/>
                        </a:cubicBezTo>
                        <a:cubicBezTo>
                          <a:pt x="85335" y="121079"/>
                          <a:pt x="88884" y="107278"/>
                          <a:pt x="91768" y="99061"/>
                        </a:cubicBezTo>
                        <a:cubicBezTo>
                          <a:pt x="94652" y="90844"/>
                          <a:pt x="96871" y="88219"/>
                          <a:pt x="96871" y="88219"/>
                        </a:cubicBezTo>
                        <a:lnTo>
                          <a:pt x="102444" y="114350"/>
                        </a:lnTo>
                        <a:lnTo>
                          <a:pt x="108277" y="148744"/>
                        </a:lnTo>
                        <a:lnTo>
                          <a:pt x="106289" y="115182"/>
                        </a:lnTo>
                        <a:cubicBezTo>
                          <a:pt x="106289" y="115182"/>
                          <a:pt x="109654" y="115653"/>
                          <a:pt x="114109" y="121236"/>
                        </a:cubicBezTo>
                        <a:cubicBezTo>
                          <a:pt x="118565" y="126828"/>
                          <a:pt x="124111" y="137532"/>
                          <a:pt x="124111" y="137532"/>
                        </a:cubicBezTo>
                        <a:cubicBezTo>
                          <a:pt x="124111" y="137532"/>
                          <a:pt x="119979" y="125349"/>
                          <a:pt x="115265" y="118241"/>
                        </a:cubicBezTo>
                        <a:cubicBezTo>
                          <a:pt x="110541" y="111133"/>
                          <a:pt x="105254" y="109100"/>
                          <a:pt x="105254" y="109100"/>
                        </a:cubicBezTo>
                        <a:lnTo>
                          <a:pt x="100586" y="88246"/>
                        </a:lnTo>
                        <a:lnTo>
                          <a:pt x="98377" y="76285"/>
                        </a:lnTo>
                        <a:cubicBezTo>
                          <a:pt x="98377" y="76285"/>
                          <a:pt x="103415" y="76896"/>
                          <a:pt x="111059" y="82460"/>
                        </a:cubicBezTo>
                        <a:cubicBezTo>
                          <a:pt x="118703" y="88024"/>
                          <a:pt x="128945" y="98543"/>
                          <a:pt x="128945" y="98543"/>
                        </a:cubicBezTo>
                        <a:cubicBezTo>
                          <a:pt x="128945" y="98543"/>
                          <a:pt x="121264" y="86176"/>
                          <a:pt x="113241" y="78966"/>
                        </a:cubicBezTo>
                        <a:cubicBezTo>
                          <a:pt x="105217" y="71756"/>
                          <a:pt x="96852" y="69704"/>
                          <a:pt x="96852" y="69704"/>
                        </a:cubicBezTo>
                        <a:lnTo>
                          <a:pt x="89208" y="49923"/>
                        </a:lnTo>
                        <a:cubicBezTo>
                          <a:pt x="89208" y="49923"/>
                          <a:pt x="91371" y="44969"/>
                          <a:pt x="93996" y="35227"/>
                        </a:cubicBezTo>
                        <a:cubicBezTo>
                          <a:pt x="96612" y="25493"/>
                          <a:pt x="99699" y="10981"/>
                          <a:pt x="99699" y="10981"/>
                        </a:cubicBezTo>
                        <a:lnTo>
                          <a:pt x="90086" y="4834"/>
                        </a:lnTo>
                        <a:cubicBezTo>
                          <a:pt x="90086" y="4834"/>
                          <a:pt x="89984" y="19319"/>
                          <a:pt x="88320" y="30004"/>
                        </a:cubicBezTo>
                        <a:cubicBezTo>
                          <a:pt x="86657" y="40698"/>
                          <a:pt x="83421" y="47585"/>
                          <a:pt x="83421" y="47585"/>
                        </a:cubicBezTo>
                        <a:lnTo>
                          <a:pt x="69335" y="46161"/>
                        </a:lnTo>
                        <a:cubicBezTo>
                          <a:pt x="69335" y="46161"/>
                          <a:pt x="68475" y="34931"/>
                          <a:pt x="62763" y="23829"/>
                        </a:cubicBezTo>
                        <a:cubicBezTo>
                          <a:pt x="57050" y="12728"/>
                          <a:pt x="47400" y="0"/>
                          <a:pt x="47400" y="0"/>
                        </a:cubicBezTo>
                        <a:cubicBezTo>
                          <a:pt x="47400" y="0"/>
                          <a:pt x="55747" y="13532"/>
                          <a:pt x="59971" y="24892"/>
                        </a:cubicBezTo>
                        <a:cubicBezTo>
                          <a:pt x="64204" y="36243"/>
                          <a:pt x="65138" y="46087"/>
                          <a:pt x="65138" y="46087"/>
                        </a:cubicBezTo>
                        <a:lnTo>
                          <a:pt x="43102" y="44858"/>
                        </a:lnTo>
                        <a:cubicBezTo>
                          <a:pt x="43102" y="44858"/>
                          <a:pt x="41059" y="39247"/>
                          <a:pt x="34274" y="35032"/>
                        </a:cubicBezTo>
                        <a:cubicBezTo>
                          <a:pt x="27499" y="30817"/>
                          <a:pt x="15963" y="28007"/>
                          <a:pt x="15963" y="28007"/>
                        </a:cubicBezTo>
                        <a:cubicBezTo>
                          <a:pt x="15963" y="28007"/>
                          <a:pt x="27074" y="33526"/>
                          <a:pt x="32916" y="37685"/>
                        </a:cubicBezTo>
                        <a:cubicBezTo>
                          <a:pt x="38757" y="41835"/>
                          <a:pt x="39349" y="44627"/>
                          <a:pt x="39349" y="44627"/>
                        </a:cubicBezTo>
                        <a:lnTo>
                          <a:pt x="0" y="53759"/>
                        </a:lnTo>
                        <a:cubicBezTo>
                          <a:pt x="0" y="53759"/>
                          <a:pt x="27887" y="50626"/>
                          <a:pt x="42233" y="50127"/>
                        </a:cubicBezTo>
                        <a:cubicBezTo>
                          <a:pt x="53066" y="49757"/>
                          <a:pt x="57143" y="50422"/>
                          <a:pt x="57143" y="50422"/>
                        </a:cubicBezTo>
                        <a:cubicBezTo>
                          <a:pt x="57143" y="50422"/>
                          <a:pt x="55701" y="54998"/>
                          <a:pt x="51864" y="60461"/>
                        </a:cubicBezTo>
                        <a:cubicBezTo>
                          <a:pt x="48019" y="65933"/>
                          <a:pt x="42113" y="71331"/>
                          <a:pt x="42113" y="71331"/>
                        </a:cubicBezTo>
                        <a:cubicBezTo>
                          <a:pt x="42113" y="71331"/>
                          <a:pt x="49850" y="67541"/>
                          <a:pt x="54795" y="62679"/>
                        </a:cubicBezTo>
                        <a:cubicBezTo>
                          <a:pt x="59740" y="57817"/>
                          <a:pt x="61893" y="51883"/>
                          <a:pt x="61893" y="51883"/>
                        </a:cubicBezTo>
                        <a:lnTo>
                          <a:pt x="81295" y="53196"/>
                        </a:lnTo>
                        <a:cubicBezTo>
                          <a:pt x="81295" y="53196"/>
                          <a:pt x="77764" y="62374"/>
                          <a:pt x="74538" y="69815"/>
                        </a:cubicBezTo>
                        <a:cubicBezTo>
                          <a:pt x="71313" y="77256"/>
                          <a:pt x="66478" y="83985"/>
                          <a:pt x="66478" y="83985"/>
                        </a:cubicBezTo>
                        <a:cubicBezTo>
                          <a:pt x="66478" y="83985"/>
                          <a:pt x="57096" y="83403"/>
                          <a:pt x="47030" y="86111"/>
                        </a:cubicBezTo>
                        <a:cubicBezTo>
                          <a:pt x="36955" y="88810"/>
                          <a:pt x="26187" y="94800"/>
                          <a:pt x="26187" y="94800"/>
                        </a:cubicBezTo>
                        <a:cubicBezTo>
                          <a:pt x="26187" y="94800"/>
                          <a:pt x="37334" y="91454"/>
                          <a:pt x="46587" y="89993"/>
                        </a:cubicBezTo>
                        <a:cubicBezTo>
                          <a:pt x="55848" y="88524"/>
                          <a:pt x="63225" y="88930"/>
                          <a:pt x="63225" y="88930"/>
                        </a:cubicBezTo>
                        <a:cubicBezTo>
                          <a:pt x="63225" y="88930"/>
                          <a:pt x="62226" y="94402"/>
                          <a:pt x="54342" y="106881"/>
                        </a:cubicBezTo>
                        <a:cubicBezTo>
                          <a:pt x="44072" y="123131"/>
                          <a:pt x="21435" y="153200"/>
                          <a:pt x="21435"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04" name="Google Shape;1804;p4"/>
                <p:cNvGrpSpPr/>
                <p:nvPr/>
              </p:nvGrpSpPr>
              <p:grpSpPr>
                <a:xfrm>
                  <a:off x="4748021" y="4059295"/>
                  <a:ext cx="274389" cy="274541"/>
                  <a:chOff x="4748021" y="4059295"/>
                  <a:chExt cx="274389" cy="274541"/>
                </a:xfrm>
              </p:grpSpPr>
              <p:sp>
                <p:nvSpPr>
                  <p:cNvPr id="1805" name="Google Shape;1805;p4"/>
                  <p:cNvSpPr/>
                  <p:nvPr/>
                </p:nvSpPr>
                <p:spPr>
                  <a:xfrm>
                    <a:off x="4748021" y="4059295"/>
                    <a:ext cx="274389" cy="274541"/>
                  </a:xfrm>
                  <a:custGeom>
                    <a:avLst/>
                    <a:gdLst/>
                    <a:ahLst/>
                    <a:cxnLst/>
                    <a:rect l="l" t="t" r="r" b="b"/>
                    <a:pathLst>
                      <a:path w="274389" h="274541" extrusionOk="0">
                        <a:moveTo>
                          <a:pt x="187658" y="182723"/>
                        </a:moveTo>
                        <a:cubicBezTo>
                          <a:pt x="187658" y="182723"/>
                          <a:pt x="189258" y="223079"/>
                          <a:pt x="164781" y="245864"/>
                        </a:cubicBezTo>
                        <a:cubicBezTo>
                          <a:pt x="126246" y="281756"/>
                          <a:pt x="97397" y="273788"/>
                          <a:pt x="97397" y="273788"/>
                        </a:cubicBezTo>
                        <a:cubicBezTo>
                          <a:pt x="97397" y="273788"/>
                          <a:pt x="124924" y="248083"/>
                          <a:pt x="100743" y="232563"/>
                        </a:cubicBezTo>
                        <a:cubicBezTo>
                          <a:pt x="88191" y="224512"/>
                          <a:pt x="61958" y="227294"/>
                          <a:pt x="61958" y="227294"/>
                        </a:cubicBezTo>
                        <a:cubicBezTo>
                          <a:pt x="61958" y="227294"/>
                          <a:pt x="53001" y="212422"/>
                          <a:pt x="37518" y="206155"/>
                        </a:cubicBezTo>
                        <a:cubicBezTo>
                          <a:pt x="22027" y="199878"/>
                          <a:pt x="0" y="202199"/>
                          <a:pt x="0" y="202199"/>
                        </a:cubicBezTo>
                        <a:cubicBezTo>
                          <a:pt x="0" y="202199"/>
                          <a:pt x="9289" y="186457"/>
                          <a:pt x="24864" y="174579"/>
                        </a:cubicBezTo>
                        <a:cubicBezTo>
                          <a:pt x="40440" y="162711"/>
                          <a:pt x="62300" y="154716"/>
                          <a:pt x="62300" y="154716"/>
                        </a:cubicBezTo>
                        <a:cubicBezTo>
                          <a:pt x="62300" y="154716"/>
                          <a:pt x="51162" y="150611"/>
                          <a:pt x="41512" y="145657"/>
                        </a:cubicBezTo>
                        <a:cubicBezTo>
                          <a:pt x="31871" y="140712"/>
                          <a:pt x="23718" y="134916"/>
                          <a:pt x="23718" y="134916"/>
                        </a:cubicBezTo>
                        <a:cubicBezTo>
                          <a:pt x="23718" y="134916"/>
                          <a:pt x="30780" y="128159"/>
                          <a:pt x="38720" y="123870"/>
                        </a:cubicBezTo>
                        <a:cubicBezTo>
                          <a:pt x="46651" y="119591"/>
                          <a:pt x="55451" y="117779"/>
                          <a:pt x="55451" y="117779"/>
                        </a:cubicBezTo>
                        <a:cubicBezTo>
                          <a:pt x="55451" y="117779"/>
                          <a:pt x="40606" y="98839"/>
                          <a:pt x="30882" y="81508"/>
                        </a:cubicBezTo>
                        <a:cubicBezTo>
                          <a:pt x="21158" y="64177"/>
                          <a:pt x="16554" y="48463"/>
                          <a:pt x="16554" y="48463"/>
                        </a:cubicBezTo>
                        <a:cubicBezTo>
                          <a:pt x="16554" y="48463"/>
                          <a:pt x="42464" y="47012"/>
                          <a:pt x="64038" y="49554"/>
                        </a:cubicBezTo>
                        <a:cubicBezTo>
                          <a:pt x="85612" y="52096"/>
                          <a:pt x="102841" y="58631"/>
                          <a:pt x="102841" y="58631"/>
                        </a:cubicBezTo>
                        <a:cubicBezTo>
                          <a:pt x="102841" y="58631"/>
                          <a:pt x="102259" y="51190"/>
                          <a:pt x="103858" y="44655"/>
                        </a:cubicBezTo>
                        <a:cubicBezTo>
                          <a:pt x="105458" y="38120"/>
                          <a:pt x="109238" y="32481"/>
                          <a:pt x="109238" y="32481"/>
                        </a:cubicBezTo>
                        <a:cubicBezTo>
                          <a:pt x="109238" y="32481"/>
                          <a:pt x="123898" y="39090"/>
                          <a:pt x="134223" y="49295"/>
                        </a:cubicBezTo>
                        <a:cubicBezTo>
                          <a:pt x="144548" y="59500"/>
                          <a:pt x="150547" y="73300"/>
                          <a:pt x="150547" y="73300"/>
                        </a:cubicBezTo>
                        <a:cubicBezTo>
                          <a:pt x="150547" y="73300"/>
                          <a:pt x="154863" y="48583"/>
                          <a:pt x="164587" y="30263"/>
                        </a:cubicBezTo>
                        <a:cubicBezTo>
                          <a:pt x="174302" y="11942"/>
                          <a:pt x="189424" y="0"/>
                          <a:pt x="189424" y="0"/>
                        </a:cubicBezTo>
                        <a:cubicBezTo>
                          <a:pt x="189424" y="0"/>
                          <a:pt x="192382" y="23451"/>
                          <a:pt x="202235" y="37547"/>
                        </a:cubicBezTo>
                        <a:cubicBezTo>
                          <a:pt x="212089" y="51633"/>
                          <a:pt x="228838" y="56357"/>
                          <a:pt x="228838" y="56357"/>
                        </a:cubicBezTo>
                        <a:cubicBezTo>
                          <a:pt x="228838" y="56357"/>
                          <a:pt x="210813" y="82913"/>
                          <a:pt x="247334" y="100845"/>
                        </a:cubicBezTo>
                        <a:cubicBezTo>
                          <a:pt x="261809" y="107944"/>
                          <a:pt x="274389" y="100013"/>
                          <a:pt x="274389" y="100013"/>
                        </a:cubicBezTo>
                        <a:cubicBezTo>
                          <a:pt x="274389" y="100013"/>
                          <a:pt x="274389" y="125765"/>
                          <a:pt x="253101" y="147025"/>
                        </a:cubicBezTo>
                        <a:cubicBezTo>
                          <a:pt x="231814" y="168285"/>
                          <a:pt x="187658" y="182723"/>
                          <a:pt x="187658"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6" name="Google Shape;1806;p4"/>
                  <p:cNvSpPr/>
                  <p:nvPr/>
                </p:nvSpPr>
                <p:spPr>
                  <a:xfrm>
                    <a:off x="4786150" y="4113849"/>
                    <a:ext cx="195838" cy="190394"/>
                  </a:xfrm>
                  <a:custGeom>
                    <a:avLst/>
                    <a:gdLst/>
                    <a:ahLst/>
                    <a:cxnLst/>
                    <a:rect l="l" t="t" r="r" b="b"/>
                    <a:pathLst>
                      <a:path w="195838" h="190394" extrusionOk="0">
                        <a:moveTo>
                          <a:pt x="2606" y="8393"/>
                        </a:moveTo>
                        <a:cubicBezTo>
                          <a:pt x="2606" y="8393"/>
                          <a:pt x="56523" y="37454"/>
                          <a:pt x="78226" y="56116"/>
                        </a:cubicBezTo>
                        <a:cubicBezTo>
                          <a:pt x="90335" y="66524"/>
                          <a:pt x="97240" y="74280"/>
                          <a:pt x="97240" y="74280"/>
                        </a:cubicBezTo>
                        <a:cubicBezTo>
                          <a:pt x="97240" y="74280"/>
                          <a:pt x="97370" y="67523"/>
                          <a:pt x="93469" y="51421"/>
                        </a:cubicBezTo>
                        <a:cubicBezTo>
                          <a:pt x="89577" y="35328"/>
                          <a:pt x="81656" y="9881"/>
                          <a:pt x="81656" y="9881"/>
                        </a:cubicBezTo>
                        <a:cubicBezTo>
                          <a:pt x="81656" y="9881"/>
                          <a:pt x="94356" y="31705"/>
                          <a:pt x="99966" y="49008"/>
                        </a:cubicBezTo>
                        <a:cubicBezTo>
                          <a:pt x="105578" y="66312"/>
                          <a:pt x="104108" y="79105"/>
                          <a:pt x="104108" y="79105"/>
                        </a:cubicBezTo>
                        <a:cubicBezTo>
                          <a:pt x="104108" y="79105"/>
                          <a:pt x="115847" y="87535"/>
                          <a:pt x="125127" y="97120"/>
                        </a:cubicBezTo>
                        <a:cubicBezTo>
                          <a:pt x="134398" y="106705"/>
                          <a:pt x="141211" y="117455"/>
                          <a:pt x="141211" y="117455"/>
                        </a:cubicBezTo>
                        <a:lnTo>
                          <a:pt x="147940" y="83061"/>
                        </a:lnTo>
                        <a:cubicBezTo>
                          <a:pt x="147940" y="83061"/>
                          <a:pt x="139381" y="79576"/>
                          <a:pt x="131736" y="68124"/>
                        </a:cubicBezTo>
                        <a:cubicBezTo>
                          <a:pt x="124082" y="56671"/>
                          <a:pt x="117344" y="37260"/>
                          <a:pt x="117344" y="37260"/>
                        </a:cubicBezTo>
                        <a:cubicBezTo>
                          <a:pt x="117344" y="37260"/>
                          <a:pt x="127623" y="53464"/>
                          <a:pt x="134999" y="62984"/>
                        </a:cubicBezTo>
                        <a:cubicBezTo>
                          <a:pt x="142385" y="72505"/>
                          <a:pt x="146849" y="75343"/>
                          <a:pt x="146849" y="75343"/>
                        </a:cubicBezTo>
                        <a:lnTo>
                          <a:pt x="147450" y="42714"/>
                        </a:lnTo>
                        <a:lnTo>
                          <a:pt x="145777" y="0"/>
                        </a:lnTo>
                        <a:lnTo>
                          <a:pt x="153458" y="41096"/>
                        </a:lnTo>
                        <a:cubicBezTo>
                          <a:pt x="153458" y="41096"/>
                          <a:pt x="158791" y="39977"/>
                          <a:pt x="164245" y="32481"/>
                        </a:cubicBezTo>
                        <a:cubicBezTo>
                          <a:pt x="169698" y="24985"/>
                          <a:pt x="175263" y="11110"/>
                          <a:pt x="175263" y="11110"/>
                        </a:cubicBezTo>
                        <a:cubicBezTo>
                          <a:pt x="175263" y="11110"/>
                          <a:pt x="172481" y="26556"/>
                          <a:pt x="167092" y="35938"/>
                        </a:cubicBezTo>
                        <a:cubicBezTo>
                          <a:pt x="161713" y="45329"/>
                          <a:pt x="153735" y="48648"/>
                          <a:pt x="153735" y="48648"/>
                        </a:cubicBezTo>
                        <a:lnTo>
                          <a:pt x="152913" y="74714"/>
                        </a:lnTo>
                        <a:lnTo>
                          <a:pt x="153199" y="89605"/>
                        </a:lnTo>
                        <a:cubicBezTo>
                          <a:pt x="153199" y="89605"/>
                          <a:pt x="161232" y="88052"/>
                          <a:pt x="171889" y="80085"/>
                        </a:cubicBezTo>
                        <a:cubicBezTo>
                          <a:pt x="182547" y="72107"/>
                          <a:pt x="195839" y="57706"/>
                          <a:pt x="195839" y="57706"/>
                        </a:cubicBezTo>
                        <a:cubicBezTo>
                          <a:pt x="195839" y="57706"/>
                          <a:pt x="187326" y="73947"/>
                          <a:pt x="176585" y="83985"/>
                        </a:cubicBezTo>
                        <a:cubicBezTo>
                          <a:pt x="165835" y="94023"/>
                          <a:pt x="152857" y="97841"/>
                          <a:pt x="152857" y="97841"/>
                        </a:cubicBezTo>
                        <a:lnTo>
                          <a:pt x="146821" y="123085"/>
                        </a:lnTo>
                        <a:cubicBezTo>
                          <a:pt x="146821" y="123085"/>
                          <a:pt x="151960" y="128769"/>
                          <a:pt x="159411" y="140176"/>
                        </a:cubicBezTo>
                        <a:cubicBezTo>
                          <a:pt x="166861" y="151591"/>
                          <a:pt x="176613" y="168728"/>
                          <a:pt x="176613" y="168728"/>
                        </a:cubicBezTo>
                        <a:lnTo>
                          <a:pt x="162923" y="177731"/>
                        </a:lnTo>
                        <a:cubicBezTo>
                          <a:pt x="162923" y="177731"/>
                          <a:pt x="158052" y="160150"/>
                          <a:pt x="151859" y="147432"/>
                        </a:cubicBezTo>
                        <a:cubicBezTo>
                          <a:pt x="145666" y="134704"/>
                          <a:pt x="138142" y="126847"/>
                          <a:pt x="138142" y="126847"/>
                        </a:cubicBezTo>
                        <a:lnTo>
                          <a:pt x="115616" y="130821"/>
                        </a:lnTo>
                        <a:cubicBezTo>
                          <a:pt x="115616" y="130821"/>
                          <a:pt x="117862" y="144603"/>
                          <a:pt x="112159" y="158995"/>
                        </a:cubicBezTo>
                        <a:cubicBezTo>
                          <a:pt x="106456" y="173387"/>
                          <a:pt x="94855" y="190395"/>
                          <a:pt x="94855" y="190395"/>
                        </a:cubicBezTo>
                        <a:cubicBezTo>
                          <a:pt x="94855" y="190395"/>
                          <a:pt x="104071" y="172620"/>
                          <a:pt x="107269" y="158145"/>
                        </a:cubicBezTo>
                        <a:cubicBezTo>
                          <a:pt x="110467" y="143679"/>
                          <a:pt x="108794" y="131579"/>
                          <a:pt x="108794" y="131579"/>
                        </a:cubicBezTo>
                        <a:lnTo>
                          <a:pt x="73226" y="136571"/>
                        </a:lnTo>
                        <a:cubicBezTo>
                          <a:pt x="73226" y="136571"/>
                          <a:pt x="71728" y="143716"/>
                          <a:pt x="62032" y="149918"/>
                        </a:cubicBezTo>
                        <a:cubicBezTo>
                          <a:pt x="52336" y="156111"/>
                          <a:pt x="34431" y="161361"/>
                          <a:pt x="34431" y="161361"/>
                        </a:cubicBezTo>
                        <a:cubicBezTo>
                          <a:pt x="34431" y="161361"/>
                          <a:pt x="50755" y="152894"/>
                          <a:pt x="58945" y="146914"/>
                        </a:cubicBezTo>
                        <a:cubicBezTo>
                          <a:pt x="67125" y="140934"/>
                          <a:pt x="67180" y="137449"/>
                          <a:pt x="67180" y="137449"/>
                        </a:cubicBezTo>
                        <a:lnTo>
                          <a:pt x="0" y="132614"/>
                        </a:lnTo>
                        <a:cubicBezTo>
                          <a:pt x="0" y="132614"/>
                          <a:pt x="46521" y="131986"/>
                          <a:pt x="70102" y="130304"/>
                        </a:cubicBezTo>
                        <a:cubicBezTo>
                          <a:pt x="87895" y="129037"/>
                          <a:pt x="94338" y="127577"/>
                          <a:pt x="94338" y="127577"/>
                        </a:cubicBezTo>
                        <a:cubicBezTo>
                          <a:pt x="94338" y="127577"/>
                          <a:pt x="90492" y="122253"/>
                          <a:pt x="82441" y="116217"/>
                        </a:cubicBezTo>
                        <a:cubicBezTo>
                          <a:pt x="74399" y="110190"/>
                          <a:pt x="62993" y="104561"/>
                          <a:pt x="62993" y="104561"/>
                        </a:cubicBezTo>
                        <a:cubicBezTo>
                          <a:pt x="62993" y="104561"/>
                          <a:pt x="76858" y="107944"/>
                          <a:pt x="86508" y="113065"/>
                        </a:cubicBezTo>
                        <a:cubicBezTo>
                          <a:pt x="96168" y="118186"/>
                          <a:pt x="101612" y="125044"/>
                          <a:pt x="101612" y="125044"/>
                        </a:cubicBezTo>
                        <a:lnTo>
                          <a:pt x="132845" y="120367"/>
                        </a:lnTo>
                        <a:cubicBezTo>
                          <a:pt x="132845" y="120367"/>
                          <a:pt x="124101" y="109783"/>
                          <a:pt x="116411" y="101261"/>
                        </a:cubicBezTo>
                        <a:cubicBezTo>
                          <a:pt x="108720" y="92729"/>
                          <a:pt x="98645" y="85325"/>
                          <a:pt x="98645" y="85325"/>
                        </a:cubicBezTo>
                        <a:cubicBezTo>
                          <a:pt x="98645" y="85325"/>
                          <a:pt x="83523" y="87516"/>
                          <a:pt x="66210" y="85834"/>
                        </a:cubicBezTo>
                        <a:cubicBezTo>
                          <a:pt x="48888" y="84152"/>
                          <a:pt x="29375" y="78596"/>
                          <a:pt x="29375" y="78596"/>
                        </a:cubicBezTo>
                        <a:cubicBezTo>
                          <a:pt x="29375" y="78596"/>
                          <a:pt x="48648" y="80879"/>
                          <a:pt x="64232" y="81194"/>
                        </a:cubicBezTo>
                        <a:cubicBezTo>
                          <a:pt x="79816" y="81499"/>
                          <a:pt x="91713" y="79826"/>
                          <a:pt x="91713" y="79826"/>
                        </a:cubicBezTo>
                        <a:cubicBezTo>
                          <a:pt x="91713" y="79826"/>
                          <a:pt x="88311" y="73337"/>
                          <a:pt x="71386" y="59435"/>
                        </a:cubicBezTo>
                        <a:cubicBezTo>
                          <a:pt x="49341" y="41327"/>
                          <a:pt x="2606" y="8393"/>
                          <a:pt x="2606" y="83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07" name="Google Shape;1807;p4"/>
                <p:cNvGrpSpPr/>
                <p:nvPr/>
              </p:nvGrpSpPr>
              <p:grpSpPr>
                <a:xfrm>
                  <a:off x="4685452" y="3263774"/>
                  <a:ext cx="228431" cy="130967"/>
                  <a:chOff x="4685452" y="3263774"/>
                  <a:chExt cx="228431" cy="130967"/>
                </a:xfrm>
              </p:grpSpPr>
              <p:sp>
                <p:nvSpPr>
                  <p:cNvPr id="1808" name="Google Shape;1808;p4"/>
                  <p:cNvSpPr/>
                  <p:nvPr/>
                </p:nvSpPr>
                <p:spPr>
                  <a:xfrm>
                    <a:off x="4685452" y="3263774"/>
                    <a:ext cx="228431" cy="130967"/>
                  </a:xfrm>
                  <a:custGeom>
                    <a:avLst/>
                    <a:gdLst/>
                    <a:ahLst/>
                    <a:cxnLst/>
                    <a:rect l="l" t="t" r="r" b="b"/>
                    <a:pathLst>
                      <a:path w="228431" h="130967" extrusionOk="0">
                        <a:moveTo>
                          <a:pt x="140333" y="102768"/>
                        </a:moveTo>
                        <a:cubicBezTo>
                          <a:pt x="140333" y="102768"/>
                          <a:pt x="128742" y="122373"/>
                          <a:pt x="104053" y="127688"/>
                        </a:cubicBezTo>
                        <a:cubicBezTo>
                          <a:pt x="65175" y="136072"/>
                          <a:pt x="47067" y="125737"/>
                          <a:pt x="47067" y="125737"/>
                        </a:cubicBezTo>
                        <a:cubicBezTo>
                          <a:pt x="47067" y="125737"/>
                          <a:pt x="74853" y="119720"/>
                          <a:pt x="62458" y="106844"/>
                        </a:cubicBezTo>
                        <a:cubicBezTo>
                          <a:pt x="56024" y="100161"/>
                          <a:pt x="36382" y="95549"/>
                          <a:pt x="36382" y="95549"/>
                        </a:cubicBezTo>
                        <a:cubicBezTo>
                          <a:pt x="36382" y="95549"/>
                          <a:pt x="34681" y="86426"/>
                          <a:pt x="25586" y="79927"/>
                        </a:cubicBezTo>
                        <a:cubicBezTo>
                          <a:pt x="16490" y="73429"/>
                          <a:pt x="0" y="69547"/>
                          <a:pt x="0" y="69547"/>
                        </a:cubicBezTo>
                        <a:cubicBezTo>
                          <a:pt x="0" y="69547"/>
                          <a:pt x="11610" y="64140"/>
                          <a:pt x="26501" y="62014"/>
                        </a:cubicBezTo>
                        <a:cubicBezTo>
                          <a:pt x="41383" y="59878"/>
                          <a:pt x="59537" y="61016"/>
                          <a:pt x="59537" y="61016"/>
                        </a:cubicBezTo>
                        <a:cubicBezTo>
                          <a:pt x="59537" y="61016"/>
                          <a:pt x="52863" y="56532"/>
                          <a:pt x="47530" y="51994"/>
                        </a:cubicBezTo>
                        <a:cubicBezTo>
                          <a:pt x="42187" y="47446"/>
                          <a:pt x="38194" y="42843"/>
                          <a:pt x="38194" y="42843"/>
                        </a:cubicBezTo>
                        <a:cubicBezTo>
                          <a:pt x="38194" y="42843"/>
                          <a:pt x="45376" y="41216"/>
                          <a:pt x="52401" y="40976"/>
                        </a:cubicBezTo>
                        <a:cubicBezTo>
                          <a:pt x="59417" y="40726"/>
                          <a:pt x="66284" y="41854"/>
                          <a:pt x="66284" y="41854"/>
                        </a:cubicBezTo>
                        <a:cubicBezTo>
                          <a:pt x="66284" y="41854"/>
                          <a:pt x="61644" y="29468"/>
                          <a:pt x="60156" y="19004"/>
                        </a:cubicBezTo>
                        <a:cubicBezTo>
                          <a:pt x="58677" y="8532"/>
                          <a:pt x="60341" y="0"/>
                          <a:pt x="60341" y="0"/>
                        </a:cubicBezTo>
                        <a:cubicBezTo>
                          <a:pt x="60341" y="0"/>
                          <a:pt x="79327" y="5176"/>
                          <a:pt x="93950" y="11277"/>
                        </a:cubicBezTo>
                        <a:cubicBezTo>
                          <a:pt x="108573" y="17368"/>
                          <a:pt x="118833" y="24393"/>
                          <a:pt x="118833" y="24393"/>
                        </a:cubicBezTo>
                        <a:cubicBezTo>
                          <a:pt x="118833" y="24393"/>
                          <a:pt x="120765" y="20714"/>
                          <a:pt x="123963" y="17960"/>
                        </a:cubicBezTo>
                        <a:cubicBezTo>
                          <a:pt x="127170" y="15205"/>
                          <a:pt x="131654" y="13375"/>
                          <a:pt x="131654" y="13375"/>
                        </a:cubicBezTo>
                        <a:cubicBezTo>
                          <a:pt x="131654" y="13375"/>
                          <a:pt x="140046" y="19846"/>
                          <a:pt x="144215" y="27055"/>
                        </a:cubicBezTo>
                        <a:cubicBezTo>
                          <a:pt x="148375" y="34256"/>
                          <a:pt x="148310" y="42187"/>
                          <a:pt x="148310" y="42187"/>
                        </a:cubicBezTo>
                        <a:cubicBezTo>
                          <a:pt x="148310" y="42187"/>
                          <a:pt x="159189" y="31390"/>
                          <a:pt x="171927" y="24855"/>
                        </a:cubicBezTo>
                        <a:cubicBezTo>
                          <a:pt x="184655" y="18320"/>
                          <a:pt x="199232" y="16056"/>
                          <a:pt x="199232" y="16056"/>
                        </a:cubicBezTo>
                        <a:cubicBezTo>
                          <a:pt x="199232" y="16056"/>
                          <a:pt x="193954" y="27906"/>
                          <a:pt x="196551" y="36853"/>
                        </a:cubicBezTo>
                        <a:cubicBezTo>
                          <a:pt x="199148" y="45810"/>
                          <a:pt x="209630" y="51855"/>
                          <a:pt x="209630" y="51855"/>
                        </a:cubicBezTo>
                        <a:cubicBezTo>
                          <a:pt x="209630" y="51855"/>
                          <a:pt x="188361" y="60433"/>
                          <a:pt x="208827" y="77247"/>
                        </a:cubicBezTo>
                        <a:cubicBezTo>
                          <a:pt x="216942" y="83921"/>
                          <a:pt x="228431" y="82987"/>
                          <a:pt x="228431" y="82987"/>
                        </a:cubicBezTo>
                        <a:cubicBezTo>
                          <a:pt x="228431" y="82987"/>
                          <a:pt x="220306" y="95262"/>
                          <a:pt x="198381" y="100577"/>
                        </a:cubicBezTo>
                        <a:cubicBezTo>
                          <a:pt x="176456" y="105892"/>
                          <a:pt x="140333" y="102768"/>
                          <a:pt x="140333"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9" name="Google Shape;1809;p4"/>
                  <p:cNvSpPr/>
                  <p:nvPr/>
                </p:nvSpPr>
                <p:spPr>
                  <a:xfrm>
                    <a:off x="4717462" y="3276160"/>
                    <a:ext cx="163653" cy="117048"/>
                  </a:xfrm>
                  <a:custGeom>
                    <a:avLst/>
                    <a:gdLst/>
                    <a:ahLst/>
                    <a:cxnLst/>
                    <a:rect l="l" t="t" r="r" b="b"/>
                    <a:pathLst>
                      <a:path w="163653" h="117048" extrusionOk="0">
                        <a:moveTo>
                          <a:pt x="41050" y="0"/>
                        </a:moveTo>
                        <a:cubicBezTo>
                          <a:pt x="41050" y="0"/>
                          <a:pt x="70434" y="26066"/>
                          <a:pt x="80066" y="39876"/>
                        </a:cubicBezTo>
                        <a:cubicBezTo>
                          <a:pt x="85436" y="47585"/>
                          <a:pt x="87932" y="52844"/>
                          <a:pt x="87932" y="52844"/>
                        </a:cubicBezTo>
                        <a:cubicBezTo>
                          <a:pt x="87932" y="52844"/>
                          <a:pt x="90150" y="49655"/>
                          <a:pt x="92443" y="41096"/>
                        </a:cubicBezTo>
                        <a:cubicBezTo>
                          <a:pt x="94735" y="32537"/>
                          <a:pt x="97102" y="18616"/>
                          <a:pt x="97102" y="18616"/>
                        </a:cubicBezTo>
                        <a:cubicBezTo>
                          <a:pt x="97102" y="18616"/>
                          <a:pt x="99292" y="31890"/>
                          <a:pt x="97850" y="41420"/>
                        </a:cubicBezTo>
                        <a:cubicBezTo>
                          <a:pt x="96399" y="50940"/>
                          <a:pt x="91315" y="56699"/>
                          <a:pt x="91315" y="56699"/>
                        </a:cubicBezTo>
                        <a:cubicBezTo>
                          <a:pt x="91315" y="56699"/>
                          <a:pt x="97055" y="63382"/>
                          <a:pt x="100660" y="70056"/>
                        </a:cubicBezTo>
                        <a:cubicBezTo>
                          <a:pt x="104265" y="76720"/>
                          <a:pt x="105744" y="83394"/>
                          <a:pt x="105744" y="83394"/>
                        </a:cubicBezTo>
                        <a:lnTo>
                          <a:pt x="121412" y="68521"/>
                        </a:lnTo>
                        <a:cubicBezTo>
                          <a:pt x="121412" y="68521"/>
                          <a:pt x="116392" y="64916"/>
                          <a:pt x="114534" y="57725"/>
                        </a:cubicBezTo>
                        <a:cubicBezTo>
                          <a:pt x="112677" y="50534"/>
                          <a:pt x="113980" y="39747"/>
                          <a:pt x="113980" y="39747"/>
                        </a:cubicBezTo>
                        <a:cubicBezTo>
                          <a:pt x="113980" y="39747"/>
                          <a:pt x="116226" y="49803"/>
                          <a:pt x="118491" y="56015"/>
                        </a:cubicBezTo>
                        <a:cubicBezTo>
                          <a:pt x="120765" y="62226"/>
                          <a:pt x="123066" y="64593"/>
                          <a:pt x="123066" y="64593"/>
                        </a:cubicBezTo>
                        <a:lnTo>
                          <a:pt x="133788" y="49175"/>
                        </a:lnTo>
                        <a:lnTo>
                          <a:pt x="146064" y="28423"/>
                        </a:lnTo>
                        <a:lnTo>
                          <a:pt x="138595" y="49757"/>
                        </a:lnTo>
                        <a:cubicBezTo>
                          <a:pt x="138595" y="49757"/>
                          <a:pt x="142764" y="50441"/>
                          <a:pt x="149022" y="48103"/>
                        </a:cubicBezTo>
                        <a:cubicBezTo>
                          <a:pt x="155288" y="45764"/>
                          <a:pt x="163654" y="40403"/>
                          <a:pt x="163654" y="40403"/>
                        </a:cubicBezTo>
                        <a:cubicBezTo>
                          <a:pt x="163654" y="40403"/>
                          <a:pt x="156786" y="47141"/>
                          <a:pt x="149973" y="50395"/>
                        </a:cubicBezTo>
                        <a:cubicBezTo>
                          <a:pt x="143161" y="53649"/>
                          <a:pt x="136414" y="53427"/>
                          <a:pt x="136414" y="53427"/>
                        </a:cubicBezTo>
                        <a:lnTo>
                          <a:pt x="127596" y="65665"/>
                        </a:lnTo>
                        <a:lnTo>
                          <a:pt x="123103" y="72828"/>
                        </a:lnTo>
                        <a:cubicBezTo>
                          <a:pt x="123103" y="72828"/>
                          <a:pt x="129333" y="73910"/>
                          <a:pt x="139473" y="72524"/>
                        </a:cubicBezTo>
                        <a:cubicBezTo>
                          <a:pt x="149613" y="71137"/>
                          <a:pt x="163654" y="67282"/>
                          <a:pt x="163654" y="67282"/>
                        </a:cubicBezTo>
                        <a:cubicBezTo>
                          <a:pt x="163654" y="67282"/>
                          <a:pt x="152451" y="73096"/>
                          <a:pt x="141599" y="75445"/>
                        </a:cubicBezTo>
                        <a:cubicBezTo>
                          <a:pt x="130748" y="77792"/>
                          <a:pt x="120256" y="76683"/>
                          <a:pt x="120256" y="76683"/>
                        </a:cubicBezTo>
                        <a:lnTo>
                          <a:pt x="107981" y="87350"/>
                        </a:lnTo>
                        <a:cubicBezTo>
                          <a:pt x="107981" y="87350"/>
                          <a:pt x="109867" y="91223"/>
                          <a:pt x="111595" y="98350"/>
                        </a:cubicBezTo>
                        <a:cubicBezTo>
                          <a:pt x="113324" y="105476"/>
                          <a:pt x="114886" y="115856"/>
                          <a:pt x="114886" y="115856"/>
                        </a:cubicBezTo>
                        <a:lnTo>
                          <a:pt x="102259" y="117049"/>
                        </a:lnTo>
                        <a:cubicBezTo>
                          <a:pt x="102259" y="117049"/>
                          <a:pt x="104321" y="107565"/>
                          <a:pt x="103905" y="100097"/>
                        </a:cubicBezTo>
                        <a:cubicBezTo>
                          <a:pt x="103489" y="92628"/>
                          <a:pt x="100596" y="87174"/>
                          <a:pt x="100596" y="87174"/>
                        </a:cubicBezTo>
                        <a:lnTo>
                          <a:pt x="83237" y="83967"/>
                        </a:lnTo>
                        <a:cubicBezTo>
                          <a:pt x="83237" y="83967"/>
                          <a:pt x="80491" y="91047"/>
                          <a:pt x="71876" y="96612"/>
                        </a:cubicBezTo>
                        <a:cubicBezTo>
                          <a:pt x="63253" y="102185"/>
                          <a:pt x="49591" y="107667"/>
                          <a:pt x="49591" y="107667"/>
                        </a:cubicBezTo>
                        <a:cubicBezTo>
                          <a:pt x="49591" y="107667"/>
                          <a:pt x="61783" y="101280"/>
                          <a:pt x="68641" y="95105"/>
                        </a:cubicBezTo>
                        <a:cubicBezTo>
                          <a:pt x="75491" y="88930"/>
                          <a:pt x="78107" y="82784"/>
                          <a:pt x="78107" y="82784"/>
                        </a:cubicBezTo>
                        <a:lnTo>
                          <a:pt x="51106" y="77108"/>
                        </a:lnTo>
                        <a:cubicBezTo>
                          <a:pt x="51106" y="77108"/>
                          <a:pt x="47779" y="80177"/>
                          <a:pt x="38896" y="80935"/>
                        </a:cubicBezTo>
                        <a:cubicBezTo>
                          <a:pt x="30004" y="81693"/>
                          <a:pt x="15556" y="80131"/>
                          <a:pt x="15556" y="80131"/>
                        </a:cubicBezTo>
                        <a:cubicBezTo>
                          <a:pt x="15556" y="80131"/>
                          <a:pt x="29893" y="79798"/>
                          <a:pt x="37630" y="78800"/>
                        </a:cubicBezTo>
                        <a:cubicBezTo>
                          <a:pt x="45376" y="77801"/>
                          <a:pt x="46503" y="76156"/>
                          <a:pt x="46503" y="76156"/>
                        </a:cubicBezTo>
                        <a:lnTo>
                          <a:pt x="0" y="58631"/>
                        </a:lnTo>
                        <a:cubicBezTo>
                          <a:pt x="0" y="58631"/>
                          <a:pt x="33461" y="68872"/>
                          <a:pt x="50848" y="73411"/>
                        </a:cubicBezTo>
                        <a:cubicBezTo>
                          <a:pt x="63974" y="76840"/>
                          <a:pt x="69039" y="77598"/>
                          <a:pt x="69039" y="77598"/>
                        </a:cubicBezTo>
                        <a:cubicBezTo>
                          <a:pt x="69039" y="77598"/>
                          <a:pt x="67976" y="74187"/>
                          <a:pt x="64121" y="69492"/>
                        </a:cubicBezTo>
                        <a:cubicBezTo>
                          <a:pt x="60267" y="64787"/>
                          <a:pt x="53889" y="59527"/>
                          <a:pt x="53889" y="59527"/>
                        </a:cubicBezTo>
                        <a:cubicBezTo>
                          <a:pt x="53889" y="59527"/>
                          <a:pt x="62735" y="64278"/>
                          <a:pt x="68022" y="68909"/>
                        </a:cubicBezTo>
                        <a:cubicBezTo>
                          <a:pt x="73309" y="73531"/>
                          <a:pt x="75037" y="78042"/>
                          <a:pt x="75037" y="78042"/>
                        </a:cubicBezTo>
                        <a:lnTo>
                          <a:pt x="98849" y="82885"/>
                        </a:lnTo>
                        <a:cubicBezTo>
                          <a:pt x="98849" y="82885"/>
                          <a:pt x="95937" y="75860"/>
                          <a:pt x="93127" y="70056"/>
                        </a:cubicBezTo>
                        <a:cubicBezTo>
                          <a:pt x="90317" y="64242"/>
                          <a:pt x="85446" y="58427"/>
                          <a:pt x="85446" y="58427"/>
                        </a:cubicBezTo>
                        <a:cubicBezTo>
                          <a:pt x="85446" y="58427"/>
                          <a:pt x="73947" y="56052"/>
                          <a:pt x="62097" y="51328"/>
                        </a:cubicBezTo>
                        <a:cubicBezTo>
                          <a:pt x="50247" y="46596"/>
                          <a:pt x="38046" y="39525"/>
                          <a:pt x="38046" y="39525"/>
                        </a:cubicBezTo>
                        <a:cubicBezTo>
                          <a:pt x="38046" y="39525"/>
                          <a:pt x="51097" y="44988"/>
                          <a:pt x="62143" y="48666"/>
                        </a:cubicBezTo>
                        <a:cubicBezTo>
                          <a:pt x="73189" y="52336"/>
                          <a:pt x="82229" y="54240"/>
                          <a:pt x="82229" y="54240"/>
                        </a:cubicBezTo>
                        <a:cubicBezTo>
                          <a:pt x="82229" y="54240"/>
                          <a:pt x="81841" y="50376"/>
                          <a:pt x="74122" y="39913"/>
                        </a:cubicBezTo>
                        <a:cubicBezTo>
                          <a:pt x="64075" y="26288"/>
                          <a:pt x="41050" y="0"/>
                          <a:pt x="410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10" name="Google Shape;1810;p4"/>
                <p:cNvGrpSpPr/>
                <p:nvPr/>
              </p:nvGrpSpPr>
              <p:grpSpPr>
                <a:xfrm>
                  <a:off x="3000877" y="4071404"/>
                  <a:ext cx="307545" cy="246400"/>
                  <a:chOff x="3000877" y="4071404"/>
                  <a:chExt cx="307545" cy="246400"/>
                </a:xfrm>
              </p:grpSpPr>
              <p:sp>
                <p:nvSpPr>
                  <p:cNvPr id="1811" name="Google Shape;1811;p4"/>
                  <p:cNvSpPr/>
                  <p:nvPr/>
                </p:nvSpPr>
                <p:spPr>
                  <a:xfrm>
                    <a:off x="3000877" y="4079267"/>
                    <a:ext cx="307545" cy="238537"/>
                  </a:xfrm>
                  <a:custGeom>
                    <a:avLst/>
                    <a:gdLst/>
                    <a:ahLst/>
                    <a:cxnLst/>
                    <a:rect l="l" t="t" r="r" b="b"/>
                    <a:pathLst>
                      <a:path w="307545" h="238537" extrusionOk="0">
                        <a:moveTo>
                          <a:pt x="130479" y="34434"/>
                        </a:moveTo>
                        <a:cubicBezTo>
                          <a:pt x="130479" y="34434"/>
                          <a:pt x="92304" y="12287"/>
                          <a:pt x="58760" y="19746"/>
                        </a:cubicBezTo>
                        <a:cubicBezTo>
                          <a:pt x="5944" y="31476"/>
                          <a:pt x="0" y="58301"/>
                          <a:pt x="0" y="58301"/>
                        </a:cubicBezTo>
                        <a:cubicBezTo>
                          <a:pt x="0" y="58301"/>
                          <a:pt x="37796" y="49954"/>
                          <a:pt x="41336" y="77009"/>
                        </a:cubicBezTo>
                        <a:cubicBezTo>
                          <a:pt x="43176" y="91050"/>
                          <a:pt x="28091" y="110248"/>
                          <a:pt x="28091" y="110248"/>
                        </a:cubicBezTo>
                        <a:cubicBezTo>
                          <a:pt x="28091" y="110248"/>
                          <a:pt x="38212" y="124982"/>
                          <a:pt x="36946" y="140419"/>
                        </a:cubicBezTo>
                        <a:cubicBezTo>
                          <a:pt x="35679" y="155855"/>
                          <a:pt x="23035" y="171975"/>
                          <a:pt x="23035" y="171975"/>
                        </a:cubicBezTo>
                        <a:cubicBezTo>
                          <a:pt x="23035" y="171975"/>
                          <a:pt x="42602" y="172817"/>
                          <a:pt x="61413" y="166707"/>
                        </a:cubicBezTo>
                        <a:cubicBezTo>
                          <a:pt x="80223" y="160606"/>
                          <a:pt x="98266" y="147545"/>
                          <a:pt x="98266" y="147545"/>
                        </a:cubicBezTo>
                        <a:cubicBezTo>
                          <a:pt x="98266" y="147545"/>
                          <a:pt x="96963" y="158434"/>
                          <a:pt x="97176" y="168583"/>
                        </a:cubicBezTo>
                        <a:cubicBezTo>
                          <a:pt x="97397" y="178732"/>
                          <a:pt x="99135" y="188142"/>
                          <a:pt x="99135" y="188142"/>
                        </a:cubicBezTo>
                        <a:cubicBezTo>
                          <a:pt x="99135" y="188142"/>
                          <a:pt x="108988" y="186090"/>
                          <a:pt x="116864" y="182060"/>
                        </a:cubicBezTo>
                        <a:cubicBezTo>
                          <a:pt x="124748" y="178039"/>
                          <a:pt x="130655" y="172059"/>
                          <a:pt x="130655" y="172059"/>
                        </a:cubicBezTo>
                        <a:cubicBezTo>
                          <a:pt x="130655" y="172059"/>
                          <a:pt x="141904" y="193540"/>
                          <a:pt x="154022" y="210160"/>
                        </a:cubicBezTo>
                        <a:cubicBezTo>
                          <a:pt x="166150" y="226779"/>
                          <a:pt x="179136" y="238537"/>
                          <a:pt x="179136" y="238537"/>
                        </a:cubicBezTo>
                        <a:cubicBezTo>
                          <a:pt x="179136" y="238537"/>
                          <a:pt x="192780" y="218904"/>
                          <a:pt x="200516" y="200621"/>
                        </a:cubicBezTo>
                        <a:cubicBezTo>
                          <a:pt x="208253" y="182337"/>
                          <a:pt x="210093" y="165394"/>
                          <a:pt x="210093" y="165394"/>
                        </a:cubicBezTo>
                        <a:cubicBezTo>
                          <a:pt x="210093" y="165394"/>
                          <a:pt x="216988" y="169702"/>
                          <a:pt x="224050" y="171828"/>
                        </a:cubicBezTo>
                        <a:cubicBezTo>
                          <a:pt x="231112" y="173954"/>
                          <a:pt x="238340" y="173898"/>
                          <a:pt x="238340" y="173898"/>
                        </a:cubicBezTo>
                        <a:cubicBezTo>
                          <a:pt x="238340" y="173898"/>
                          <a:pt x="238886" y="158942"/>
                          <a:pt x="233922" y="145539"/>
                        </a:cubicBezTo>
                        <a:cubicBezTo>
                          <a:pt x="228958" y="132127"/>
                          <a:pt x="218485" y="120277"/>
                          <a:pt x="218485" y="120277"/>
                        </a:cubicBezTo>
                        <a:cubicBezTo>
                          <a:pt x="218485" y="120277"/>
                          <a:pt x="244358" y="129669"/>
                          <a:pt x="266625" y="131508"/>
                        </a:cubicBezTo>
                        <a:cubicBezTo>
                          <a:pt x="288892" y="133347"/>
                          <a:pt x="307545" y="127635"/>
                          <a:pt x="307545" y="127635"/>
                        </a:cubicBezTo>
                        <a:cubicBezTo>
                          <a:pt x="307545" y="127635"/>
                          <a:pt x="286322" y="113160"/>
                          <a:pt x="277393" y="98121"/>
                        </a:cubicBezTo>
                        <a:cubicBezTo>
                          <a:pt x="268455" y="83073"/>
                          <a:pt x="271810" y="67461"/>
                          <a:pt x="271810" y="67461"/>
                        </a:cubicBezTo>
                        <a:cubicBezTo>
                          <a:pt x="271810" y="67461"/>
                          <a:pt x="237675" y="67886"/>
                          <a:pt x="237647" y="29877"/>
                        </a:cubicBezTo>
                        <a:cubicBezTo>
                          <a:pt x="237628" y="14811"/>
                          <a:pt x="251225" y="9024"/>
                          <a:pt x="251225" y="9024"/>
                        </a:cubicBezTo>
                        <a:cubicBezTo>
                          <a:pt x="251225" y="9024"/>
                          <a:pt x="226379" y="-4305"/>
                          <a:pt x="195821" y="1435"/>
                        </a:cubicBezTo>
                        <a:cubicBezTo>
                          <a:pt x="165262" y="7176"/>
                          <a:pt x="130479" y="34434"/>
                          <a:pt x="130479"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2" name="Google Shape;1812;p4"/>
                  <p:cNvSpPr/>
                  <p:nvPr/>
                </p:nvSpPr>
                <p:spPr>
                  <a:xfrm>
                    <a:off x="3044958" y="4071404"/>
                    <a:ext cx="211460" cy="219872"/>
                  </a:xfrm>
                  <a:custGeom>
                    <a:avLst/>
                    <a:gdLst/>
                    <a:ahLst/>
                    <a:cxnLst/>
                    <a:rect l="l" t="t" r="r" b="b"/>
                    <a:pathLst>
                      <a:path w="211460" h="219872" extrusionOk="0">
                        <a:moveTo>
                          <a:pt x="132504" y="219872"/>
                        </a:moveTo>
                        <a:cubicBezTo>
                          <a:pt x="132504" y="219872"/>
                          <a:pt x="129953" y="162425"/>
                          <a:pt x="122197" y="135693"/>
                        </a:cubicBezTo>
                        <a:cubicBezTo>
                          <a:pt x="117881" y="120774"/>
                          <a:pt x="113666" y="111327"/>
                          <a:pt x="113666" y="111327"/>
                        </a:cubicBezTo>
                        <a:cubicBezTo>
                          <a:pt x="113666" y="111327"/>
                          <a:pt x="120238" y="114729"/>
                          <a:pt x="133927" y="126126"/>
                        </a:cubicBezTo>
                        <a:cubicBezTo>
                          <a:pt x="147617" y="137523"/>
                          <a:pt x="168414" y="156925"/>
                          <a:pt x="168414" y="156925"/>
                        </a:cubicBezTo>
                        <a:cubicBezTo>
                          <a:pt x="168414" y="156925"/>
                          <a:pt x="153366" y="135637"/>
                          <a:pt x="139325" y="122262"/>
                        </a:cubicBezTo>
                        <a:cubicBezTo>
                          <a:pt x="125285" y="108896"/>
                          <a:pt x="112252" y="103424"/>
                          <a:pt x="112252" y="103424"/>
                        </a:cubicBezTo>
                        <a:cubicBezTo>
                          <a:pt x="112252" y="103424"/>
                          <a:pt x="109673" y="89827"/>
                          <a:pt x="104811" y="77570"/>
                        </a:cubicBezTo>
                        <a:cubicBezTo>
                          <a:pt x="99949" y="65314"/>
                          <a:pt x="92794" y="54388"/>
                          <a:pt x="92794" y="54388"/>
                        </a:cubicBezTo>
                        <a:lnTo>
                          <a:pt x="129148" y="66894"/>
                        </a:lnTo>
                        <a:cubicBezTo>
                          <a:pt x="129148" y="66894"/>
                          <a:pt x="128464" y="75435"/>
                          <a:pt x="135896" y="87378"/>
                        </a:cubicBezTo>
                        <a:cubicBezTo>
                          <a:pt x="143328" y="99320"/>
                          <a:pt x="158866" y="114683"/>
                          <a:pt x="158866" y="114683"/>
                        </a:cubicBezTo>
                        <a:cubicBezTo>
                          <a:pt x="158866" y="114683"/>
                          <a:pt x="148097" y="98201"/>
                          <a:pt x="142403" y="87470"/>
                        </a:cubicBezTo>
                        <a:cubicBezTo>
                          <a:pt x="136700" y="76738"/>
                          <a:pt x="136081" y="71747"/>
                          <a:pt x="136081" y="71747"/>
                        </a:cubicBezTo>
                        <a:lnTo>
                          <a:pt x="167832" y="88172"/>
                        </a:lnTo>
                        <a:lnTo>
                          <a:pt x="208244" y="111604"/>
                        </a:lnTo>
                        <a:lnTo>
                          <a:pt x="172232" y="84281"/>
                        </a:lnTo>
                        <a:cubicBezTo>
                          <a:pt x="172232" y="84281"/>
                          <a:pt x="175827" y="80658"/>
                          <a:pt x="185635" y="80251"/>
                        </a:cubicBezTo>
                        <a:cubicBezTo>
                          <a:pt x="195442" y="79844"/>
                          <a:pt x="211461" y="82654"/>
                          <a:pt x="211461" y="82654"/>
                        </a:cubicBezTo>
                        <a:cubicBezTo>
                          <a:pt x="211461" y="82654"/>
                          <a:pt x="195238" y="76849"/>
                          <a:pt x="183647" y="76221"/>
                        </a:cubicBezTo>
                        <a:cubicBezTo>
                          <a:pt x="172056" y="75592"/>
                          <a:pt x="165077" y="80149"/>
                          <a:pt x="165077" y="80149"/>
                        </a:cubicBezTo>
                        <a:lnTo>
                          <a:pt x="139547" y="67310"/>
                        </a:lnTo>
                        <a:lnTo>
                          <a:pt x="125322" y="59370"/>
                        </a:lnTo>
                        <a:cubicBezTo>
                          <a:pt x="125322" y="59370"/>
                          <a:pt x="130609" y="53861"/>
                          <a:pt x="143337" y="49600"/>
                        </a:cubicBezTo>
                        <a:cubicBezTo>
                          <a:pt x="156065" y="45348"/>
                          <a:pt x="176234" y="42344"/>
                          <a:pt x="176234" y="42344"/>
                        </a:cubicBezTo>
                        <a:cubicBezTo>
                          <a:pt x="176234" y="42344"/>
                          <a:pt x="156546" y="40634"/>
                          <a:pt x="141793" y="43888"/>
                        </a:cubicBezTo>
                        <a:cubicBezTo>
                          <a:pt x="127032" y="47151"/>
                          <a:pt x="117215" y="55377"/>
                          <a:pt x="117215" y="55377"/>
                        </a:cubicBezTo>
                        <a:lnTo>
                          <a:pt x="90012" y="47058"/>
                        </a:lnTo>
                        <a:cubicBezTo>
                          <a:pt x="90012" y="47058"/>
                          <a:pt x="86962" y="40070"/>
                          <a:pt x="79475" y="28303"/>
                        </a:cubicBezTo>
                        <a:cubicBezTo>
                          <a:pt x="71988" y="16536"/>
                          <a:pt x="60073" y="0"/>
                          <a:pt x="60073" y="0"/>
                        </a:cubicBezTo>
                        <a:lnTo>
                          <a:pt x="44923" y="6101"/>
                        </a:lnTo>
                        <a:cubicBezTo>
                          <a:pt x="44923" y="6101"/>
                          <a:pt x="59574" y="19032"/>
                          <a:pt x="68919" y="30494"/>
                        </a:cubicBezTo>
                        <a:cubicBezTo>
                          <a:pt x="78264" y="41956"/>
                          <a:pt x="82285" y="51939"/>
                          <a:pt x="82285" y="51939"/>
                        </a:cubicBezTo>
                        <a:lnTo>
                          <a:pt x="67819" y="67606"/>
                        </a:lnTo>
                        <a:cubicBezTo>
                          <a:pt x="67819" y="67606"/>
                          <a:pt x="55580" y="58695"/>
                          <a:pt x="39007" y="55737"/>
                        </a:cubicBezTo>
                        <a:cubicBezTo>
                          <a:pt x="22434" y="52771"/>
                          <a:pt x="546" y="53094"/>
                          <a:pt x="546" y="53094"/>
                        </a:cubicBezTo>
                        <a:cubicBezTo>
                          <a:pt x="546" y="53094"/>
                          <a:pt x="22046" y="55053"/>
                          <a:pt x="37510" y="60027"/>
                        </a:cubicBezTo>
                        <a:cubicBezTo>
                          <a:pt x="52974" y="64999"/>
                          <a:pt x="63853" y="72579"/>
                          <a:pt x="63853" y="72579"/>
                        </a:cubicBezTo>
                        <a:lnTo>
                          <a:pt x="42242" y="97970"/>
                        </a:lnTo>
                        <a:cubicBezTo>
                          <a:pt x="42242" y="97970"/>
                          <a:pt x="34635" y="95447"/>
                          <a:pt x="24079" y="99875"/>
                        </a:cubicBezTo>
                        <a:cubicBezTo>
                          <a:pt x="13523" y="104293"/>
                          <a:pt x="0" y="115653"/>
                          <a:pt x="0" y="115653"/>
                        </a:cubicBezTo>
                        <a:cubicBezTo>
                          <a:pt x="0" y="115653"/>
                          <a:pt x="15880" y="107195"/>
                          <a:pt x="25521" y="103858"/>
                        </a:cubicBezTo>
                        <a:cubicBezTo>
                          <a:pt x="35153" y="100512"/>
                          <a:pt x="38536" y="102278"/>
                          <a:pt x="38536" y="102278"/>
                        </a:cubicBezTo>
                        <a:lnTo>
                          <a:pt x="11462" y="157627"/>
                        </a:lnTo>
                        <a:cubicBezTo>
                          <a:pt x="11462" y="157627"/>
                          <a:pt x="34043" y="121356"/>
                          <a:pt x="46799" y="103674"/>
                        </a:cubicBezTo>
                        <a:cubicBezTo>
                          <a:pt x="56431" y="90336"/>
                          <a:pt x="60886" y="86019"/>
                          <a:pt x="60886" y="86019"/>
                        </a:cubicBezTo>
                        <a:cubicBezTo>
                          <a:pt x="60886" y="86019"/>
                          <a:pt x="64205" y="91805"/>
                          <a:pt x="66219" y="101252"/>
                        </a:cubicBezTo>
                        <a:cubicBezTo>
                          <a:pt x="68244" y="110708"/>
                          <a:pt x="68272" y="122595"/>
                          <a:pt x="68272" y="122595"/>
                        </a:cubicBezTo>
                        <a:cubicBezTo>
                          <a:pt x="68272" y="122595"/>
                          <a:pt x="71571" y="109931"/>
                          <a:pt x="71192" y="99690"/>
                        </a:cubicBezTo>
                        <a:cubicBezTo>
                          <a:pt x="70814" y="89448"/>
                          <a:pt x="66765" y="81610"/>
                          <a:pt x="66765" y="81610"/>
                        </a:cubicBezTo>
                        <a:lnTo>
                          <a:pt x="86037" y="59453"/>
                        </a:lnTo>
                        <a:cubicBezTo>
                          <a:pt x="86037" y="59453"/>
                          <a:pt x="92110" y="71821"/>
                          <a:pt x="96704" y="82285"/>
                        </a:cubicBezTo>
                        <a:cubicBezTo>
                          <a:pt x="101298" y="92739"/>
                          <a:pt x="103674" y="104506"/>
                          <a:pt x="103674" y="104506"/>
                        </a:cubicBezTo>
                        <a:cubicBezTo>
                          <a:pt x="103674" y="104506"/>
                          <a:pt x="94421" y="115265"/>
                          <a:pt x="87858" y="129758"/>
                        </a:cubicBezTo>
                        <a:cubicBezTo>
                          <a:pt x="81305" y="144252"/>
                          <a:pt x="77441" y="162480"/>
                          <a:pt x="77441" y="162480"/>
                        </a:cubicBezTo>
                        <a:cubicBezTo>
                          <a:pt x="77441" y="162480"/>
                          <a:pt x="84337" y="146138"/>
                          <a:pt x="91408" y="133715"/>
                        </a:cubicBezTo>
                        <a:cubicBezTo>
                          <a:pt x="98470" y="121301"/>
                          <a:pt x="105707" y="112806"/>
                          <a:pt x="105707" y="112806"/>
                        </a:cubicBezTo>
                        <a:cubicBezTo>
                          <a:pt x="105707" y="112806"/>
                          <a:pt x="110357" y="118833"/>
                          <a:pt x="115764" y="139353"/>
                        </a:cubicBezTo>
                        <a:cubicBezTo>
                          <a:pt x="122817" y="166066"/>
                          <a:pt x="132504" y="219872"/>
                          <a:pt x="132504"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13" name="Google Shape;1813;p4"/>
                <p:cNvGrpSpPr/>
                <p:nvPr/>
              </p:nvGrpSpPr>
              <p:grpSpPr>
                <a:xfrm>
                  <a:off x="3310751" y="4326798"/>
                  <a:ext cx="227058" cy="197364"/>
                  <a:chOff x="3310751" y="4326798"/>
                  <a:chExt cx="227058" cy="197364"/>
                </a:xfrm>
              </p:grpSpPr>
              <p:sp>
                <p:nvSpPr>
                  <p:cNvPr id="1814" name="Google Shape;1814;p4"/>
                  <p:cNvSpPr/>
                  <p:nvPr/>
                </p:nvSpPr>
                <p:spPr>
                  <a:xfrm>
                    <a:off x="3310751" y="4326798"/>
                    <a:ext cx="227058" cy="197364"/>
                  </a:xfrm>
                  <a:custGeom>
                    <a:avLst/>
                    <a:gdLst/>
                    <a:ahLst/>
                    <a:cxnLst/>
                    <a:rect l="l" t="t" r="r" b="b"/>
                    <a:pathLst>
                      <a:path w="227058" h="197364" extrusionOk="0">
                        <a:moveTo>
                          <a:pt x="177962" y="111669"/>
                        </a:moveTo>
                        <a:cubicBezTo>
                          <a:pt x="177962" y="111669"/>
                          <a:pt x="211978" y="93866"/>
                          <a:pt x="221286" y="69945"/>
                        </a:cubicBezTo>
                        <a:cubicBezTo>
                          <a:pt x="235937" y="32259"/>
                          <a:pt x="218079" y="20169"/>
                          <a:pt x="218079" y="20169"/>
                        </a:cubicBezTo>
                        <a:cubicBezTo>
                          <a:pt x="218079" y="20169"/>
                          <a:pt x="207551" y="47114"/>
                          <a:pt x="185265" y="41059"/>
                        </a:cubicBezTo>
                        <a:cubicBezTo>
                          <a:pt x="173701" y="37916"/>
                          <a:pt x="165752" y="22286"/>
                          <a:pt x="165752" y="22286"/>
                        </a:cubicBezTo>
                        <a:cubicBezTo>
                          <a:pt x="165752" y="22286"/>
                          <a:pt x="149946" y="24264"/>
                          <a:pt x="138706" y="18690"/>
                        </a:cubicBezTo>
                        <a:cubicBezTo>
                          <a:pt x="127466" y="13126"/>
                          <a:pt x="120783" y="0"/>
                          <a:pt x="120783" y="0"/>
                        </a:cubicBezTo>
                        <a:cubicBezTo>
                          <a:pt x="120783" y="0"/>
                          <a:pt x="111383" y="12368"/>
                          <a:pt x="107639" y="26371"/>
                        </a:cubicBezTo>
                        <a:cubicBezTo>
                          <a:pt x="103895" y="40384"/>
                          <a:pt x="105818" y="56042"/>
                          <a:pt x="105818" y="56042"/>
                        </a:cubicBezTo>
                        <a:cubicBezTo>
                          <a:pt x="105818" y="56042"/>
                          <a:pt x="98063" y="51846"/>
                          <a:pt x="90197" y="48861"/>
                        </a:cubicBezTo>
                        <a:cubicBezTo>
                          <a:pt x="82340" y="45875"/>
                          <a:pt x="74363" y="44100"/>
                          <a:pt x="74363" y="44100"/>
                        </a:cubicBezTo>
                        <a:cubicBezTo>
                          <a:pt x="74363" y="44100"/>
                          <a:pt x="71525" y="51088"/>
                          <a:pt x="71082" y="57411"/>
                        </a:cubicBezTo>
                        <a:cubicBezTo>
                          <a:pt x="70628" y="63733"/>
                          <a:pt x="72570" y="69381"/>
                          <a:pt x="72570" y="69381"/>
                        </a:cubicBezTo>
                        <a:cubicBezTo>
                          <a:pt x="72570" y="69381"/>
                          <a:pt x="51088" y="70019"/>
                          <a:pt x="32953" y="72718"/>
                        </a:cubicBezTo>
                        <a:cubicBezTo>
                          <a:pt x="14808" y="75417"/>
                          <a:pt x="0" y="80168"/>
                          <a:pt x="0" y="80168"/>
                        </a:cubicBezTo>
                        <a:cubicBezTo>
                          <a:pt x="0" y="80168"/>
                          <a:pt x="8920" y="95012"/>
                          <a:pt x="19448" y="105643"/>
                        </a:cubicBezTo>
                        <a:cubicBezTo>
                          <a:pt x="29976" y="116263"/>
                          <a:pt x="42122" y="122669"/>
                          <a:pt x="42122" y="122669"/>
                        </a:cubicBezTo>
                        <a:cubicBezTo>
                          <a:pt x="42122" y="122669"/>
                          <a:pt x="35744" y="125784"/>
                          <a:pt x="30956" y="129684"/>
                        </a:cubicBezTo>
                        <a:cubicBezTo>
                          <a:pt x="26168" y="133585"/>
                          <a:pt x="22979" y="138262"/>
                          <a:pt x="22979" y="138262"/>
                        </a:cubicBezTo>
                        <a:cubicBezTo>
                          <a:pt x="22979" y="138262"/>
                          <a:pt x="34173" y="143226"/>
                          <a:pt x="46651" y="144150"/>
                        </a:cubicBezTo>
                        <a:cubicBezTo>
                          <a:pt x="59130" y="145084"/>
                          <a:pt x="72893" y="141978"/>
                          <a:pt x="72893" y="141978"/>
                        </a:cubicBezTo>
                        <a:cubicBezTo>
                          <a:pt x="72893" y="141978"/>
                          <a:pt x="54129" y="155769"/>
                          <a:pt x="42760" y="169560"/>
                        </a:cubicBezTo>
                        <a:cubicBezTo>
                          <a:pt x="31390" y="183351"/>
                          <a:pt x="27407" y="197152"/>
                          <a:pt x="27407" y="197152"/>
                        </a:cubicBezTo>
                        <a:cubicBezTo>
                          <a:pt x="27407" y="197152"/>
                          <a:pt x="47982" y="187918"/>
                          <a:pt x="63493" y="186790"/>
                        </a:cubicBezTo>
                        <a:cubicBezTo>
                          <a:pt x="79003" y="185662"/>
                          <a:pt x="89448" y="192641"/>
                          <a:pt x="89448" y="192641"/>
                        </a:cubicBezTo>
                        <a:cubicBezTo>
                          <a:pt x="89448" y="192641"/>
                          <a:pt x="104395" y="170494"/>
                          <a:pt x="133493" y="182187"/>
                        </a:cubicBezTo>
                        <a:cubicBezTo>
                          <a:pt x="145028" y="186818"/>
                          <a:pt x="143374" y="197364"/>
                          <a:pt x="143374" y="197364"/>
                        </a:cubicBezTo>
                        <a:cubicBezTo>
                          <a:pt x="143374" y="197364"/>
                          <a:pt x="164689" y="185450"/>
                          <a:pt x="173970" y="163977"/>
                        </a:cubicBezTo>
                        <a:cubicBezTo>
                          <a:pt x="183250" y="142496"/>
                          <a:pt x="177962" y="111669"/>
                          <a:pt x="177962"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5" name="Google Shape;1815;p4"/>
                  <p:cNvSpPr/>
                  <p:nvPr/>
                </p:nvSpPr>
                <p:spPr>
                  <a:xfrm>
                    <a:off x="3332196" y="4354611"/>
                    <a:ext cx="202771" cy="152081"/>
                  </a:xfrm>
                  <a:custGeom>
                    <a:avLst/>
                    <a:gdLst/>
                    <a:ahLst/>
                    <a:cxnLst/>
                    <a:rect l="l" t="t" r="r" b="b"/>
                    <a:pathLst>
                      <a:path w="202771" h="152081" extrusionOk="0">
                        <a:moveTo>
                          <a:pt x="0" y="58880"/>
                        </a:moveTo>
                        <a:cubicBezTo>
                          <a:pt x="0" y="58880"/>
                          <a:pt x="45098" y="74936"/>
                          <a:pt x="69029" y="78171"/>
                        </a:cubicBezTo>
                        <a:cubicBezTo>
                          <a:pt x="82377" y="79983"/>
                          <a:pt x="91491" y="80168"/>
                          <a:pt x="91491" y="80168"/>
                        </a:cubicBezTo>
                        <a:cubicBezTo>
                          <a:pt x="91491" y="80168"/>
                          <a:pt x="85945" y="83366"/>
                          <a:pt x="71100" y="88681"/>
                        </a:cubicBezTo>
                        <a:cubicBezTo>
                          <a:pt x="56255" y="93996"/>
                          <a:pt x="32102" y="101437"/>
                          <a:pt x="32102" y="101437"/>
                        </a:cubicBezTo>
                        <a:cubicBezTo>
                          <a:pt x="32102" y="101437"/>
                          <a:pt x="55118" y="98285"/>
                          <a:pt x="71636" y="93349"/>
                        </a:cubicBezTo>
                        <a:cubicBezTo>
                          <a:pt x="88154" y="88413"/>
                          <a:pt x="98165" y="81693"/>
                          <a:pt x="98165" y="81693"/>
                        </a:cubicBezTo>
                        <a:cubicBezTo>
                          <a:pt x="98165" y="81693"/>
                          <a:pt x="109728" y="84216"/>
                          <a:pt x="121282" y="84863"/>
                        </a:cubicBezTo>
                        <a:cubicBezTo>
                          <a:pt x="132836" y="85501"/>
                          <a:pt x="144400" y="84253"/>
                          <a:pt x="144400" y="84253"/>
                        </a:cubicBezTo>
                        <a:lnTo>
                          <a:pt x="118565" y="103840"/>
                        </a:lnTo>
                        <a:cubicBezTo>
                          <a:pt x="118565" y="103840"/>
                          <a:pt x="112334" y="100780"/>
                          <a:pt x="99865" y="101890"/>
                        </a:cubicBezTo>
                        <a:cubicBezTo>
                          <a:pt x="87396" y="102999"/>
                          <a:pt x="68697" y="108295"/>
                          <a:pt x="68697" y="108295"/>
                        </a:cubicBezTo>
                        <a:cubicBezTo>
                          <a:pt x="68697" y="108295"/>
                          <a:pt x="86130" y="106419"/>
                          <a:pt x="96889" y="106058"/>
                        </a:cubicBezTo>
                        <a:cubicBezTo>
                          <a:pt x="107648" y="105689"/>
                          <a:pt x="111743" y="106816"/>
                          <a:pt x="111743" y="106816"/>
                        </a:cubicBezTo>
                        <a:lnTo>
                          <a:pt x="84974" y="122244"/>
                        </a:lnTo>
                        <a:lnTo>
                          <a:pt x="48962" y="141082"/>
                        </a:lnTo>
                        <a:lnTo>
                          <a:pt x="85973" y="126274"/>
                        </a:lnTo>
                        <a:cubicBezTo>
                          <a:pt x="85973" y="126274"/>
                          <a:pt x="87137" y="129712"/>
                          <a:pt x="83061" y="136155"/>
                        </a:cubicBezTo>
                        <a:cubicBezTo>
                          <a:pt x="78994" y="142607"/>
                          <a:pt x="69676" y="152081"/>
                          <a:pt x="69676" y="152081"/>
                        </a:cubicBezTo>
                        <a:cubicBezTo>
                          <a:pt x="69676" y="152081"/>
                          <a:pt x="81369" y="143402"/>
                          <a:pt x="87035" y="136118"/>
                        </a:cubicBezTo>
                        <a:cubicBezTo>
                          <a:pt x="92702" y="128834"/>
                          <a:pt x="92341" y="122937"/>
                          <a:pt x="92341" y="122937"/>
                        </a:cubicBezTo>
                        <a:lnTo>
                          <a:pt x="113592" y="110421"/>
                        </a:lnTo>
                        <a:lnTo>
                          <a:pt x="126024" y="103692"/>
                        </a:lnTo>
                        <a:cubicBezTo>
                          <a:pt x="126024" y="103692"/>
                          <a:pt x="127882" y="108804"/>
                          <a:pt x="125442" y="118324"/>
                        </a:cubicBezTo>
                        <a:cubicBezTo>
                          <a:pt x="123011" y="127845"/>
                          <a:pt x="116281" y="141775"/>
                          <a:pt x="116281" y="141775"/>
                        </a:cubicBezTo>
                        <a:cubicBezTo>
                          <a:pt x="116281" y="141775"/>
                          <a:pt x="126403" y="129611"/>
                          <a:pt x="130507" y="119092"/>
                        </a:cubicBezTo>
                        <a:cubicBezTo>
                          <a:pt x="134620" y="108563"/>
                          <a:pt x="132716" y="99699"/>
                          <a:pt x="132716" y="99699"/>
                        </a:cubicBezTo>
                        <a:lnTo>
                          <a:pt x="151249" y="84716"/>
                        </a:lnTo>
                        <a:cubicBezTo>
                          <a:pt x="151249" y="84716"/>
                          <a:pt x="157960" y="84900"/>
                          <a:pt x="170318" y="83699"/>
                        </a:cubicBezTo>
                        <a:cubicBezTo>
                          <a:pt x="182667" y="82497"/>
                          <a:pt x="200664" y="79900"/>
                          <a:pt x="200664" y="79900"/>
                        </a:cubicBezTo>
                        <a:lnTo>
                          <a:pt x="202772" y="68253"/>
                        </a:lnTo>
                        <a:cubicBezTo>
                          <a:pt x="202772" y="68253"/>
                          <a:pt x="186309" y="73725"/>
                          <a:pt x="173369" y="76212"/>
                        </a:cubicBezTo>
                        <a:cubicBezTo>
                          <a:pt x="160419" y="78707"/>
                          <a:pt x="150972" y="78236"/>
                          <a:pt x="150972" y="78236"/>
                        </a:cubicBezTo>
                        <a:lnTo>
                          <a:pt x="145463" y="64075"/>
                        </a:lnTo>
                        <a:cubicBezTo>
                          <a:pt x="145463" y="64075"/>
                          <a:pt x="157747" y="58926"/>
                          <a:pt x="167434" y="49147"/>
                        </a:cubicBezTo>
                        <a:cubicBezTo>
                          <a:pt x="177112" y="39368"/>
                          <a:pt x="186661" y="25160"/>
                          <a:pt x="186661" y="25160"/>
                        </a:cubicBezTo>
                        <a:cubicBezTo>
                          <a:pt x="186661" y="25160"/>
                          <a:pt x="175550" y="38415"/>
                          <a:pt x="164818" y="46864"/>
                        </a:cubicBezTo>
                        <a:cubicBezTo>
                          <a:pt x="154096" y="55303"/>
                          <a:pt x="143429" y="59989"/>
                          <a:pt x="143429" y="59989"/>
                        </a:cubicBezTo>
                        <a:lnTo>
                          <a:pt x="133668" y="38221"/>
                        </a:lnTo>
                        <a:cubicBezTo>
                          <a:pt x="133668" y="38221"/>
                          <a:pt x="139002" y="34099"/>
                          <a:pt x="140342" y="25928"/>
                        </a:cubicBezTo>
                        <a:cubicBezTo>
                          <a:pt x="141682" y="17756"/>
                          <a:pt x="139029" y="5537"/>
                          <a:pt x="139029" y="5537"/>
                        </a:cubicBezTo>
                        <a:cubicBezTo>
                          <a:pt x="139029" y="5537"/>
                          <a:pt x="138401" y="18385"/>
                          <a:pt x="136645" y="25623"/>
                        </a:cubicBezTo>
                        <a:cubicBezTo>
                          <a:pt x="134898" y="32869"/>
                          <a:pt x="132032" y="34506"/>
                          <a:pt x="132032" y="34506"/>
                        </a:cubicBezTo>
                        <a:lnTo>
                          <a:pt x="101788" y="0"/>
                        </a:lnTo>
                        <a:cubicBezTo>
                          <a:pt x="101788" y="0"/>
                          <a:pt x="119443" y="25734"/>
                          <a:pt x="127263" y="39414"/>
                        </a:cubicBezTo>
                        <a:cubicBezTo>
                          <a:pt x="133160" y="49729"/>
                          <a:pt x="134473" y="53926"/>
                          <a:pt x="134473" y="53926"/>
                        </a:cubicBezTo>
                        <a:cubicBezTo>
                          <a:pt x="134473" y="53926"/>
                          <a:pt x="128557" y="54286"/>
                          <a:pt x="120422" y="52678"/>
                        </a:cubicBezTo>
                        <a:cubicBezTo>
                          <a:pt x="112289" y="51070"/>
                          <a:pt x="103174" y="47428"/>
                          <a:pt x="103174" y="47428"/>
                        </a:cubicBezTo>
                        <a:cubicBezTo>
                          <a:pt x="103174" y="47428"/>
                          <a:pt x="111392" y="53454"/>
                          <a:pt x="119396" y="56366"/>
                        </a:cubicBezTo>
                        <a:cubicBezTo>
                          <a:pt x="127411" y="59278"/>
                          <a:pt x="135212" y="59084"/>
                          <a:pt x="135212" y="59084"/>
                        </a:cubicBezTo>
                        <a:lnTo>
                          <a:pt x="143540" y="78328"/>
                        </a:lnTo>
                        <a:cubicBezTo>
                          <a:pt x="143540" y="78328"/>
                          <a:pt x="131367" y="78439"/>
                          <a:pt x="121301" y="78180"/>
                        </a:cubicBezTo>
                        <a:cubicBezTo>
                          <a:pt x="111244" y="77922"/>
                          <a:pt x="101178" y="75833"/>
                          <a:pt x="101178" y="75833"/>
                        </a:cubicBezTo>
                        <a:cubicBezTo>
                          <a:pt x="101178" y="75833"/>
                          <a:pt x="97083" y="66543"/>
                          <a:pt x="88930" y="57854"/>
                        </a:cubicBezTo>
                        <a:cubicBezTo>
                          <a:pt x="80769" y="49156"/>
                          <a:pt x="68549" y="41050"/>
                          <a:pt x="68549" y="41050"/>
                        </a:cubicBezTo>
                        <a:cubicBezTo>
                          <a:pt x="68549" y="41050"/>
                          <a:pt x="77968" y="50534"/>
                          <a:pt x="84318" y="58917"/>
                        </a:cubicBezTo>
                        <a:cubicBezTo>
                          <a:pt x="90659" y="67301"/>
                          <a:pt x="93922" y="74585"/>
                          <a:pt x="93922" y="74585"/>
                        </a:cubicBezTo>
                        <a:cubicBezTo>
                          <a:pt x="93922" y="74585"/>
                          <a:pt x="87220" y="75722"/>
                          <a:pt x="69103" y="72893"/>
                        </a:cubicBezTo>
                        <a:cubicBezTo>
                          <a:pt x="45505" y="69214"/>
                          <a:pt x="0" y="58880"/>
                          <a:pt x="0"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16" name="Google Shape;1816;p4"/>
                <p:cNvGrpSpPr/>
                <p:nvPr/>
              </p:nvGrpSpPr>
              <p:grpSpPr>
                <a:xfrm>
                  <a:off x="3196605" y="4818249"/>
                  <a:ext cx="257991" cy="271777"/>
                  <a:chOff x="3196605" y="4818249"/>
                  <a:chExt cx="257991" cy="271777"/>
                </a:xfrm>
              </p:grpSpPr>
              <p:sp>
                <p:nvSpPr>
                  <p:cNvPr id="1817" name="Google Shape;1817;p4"/>
                  <p:cNvSpPr/>
                  <p:nvPr/>
                </p:nvSpPr>
                <p:spPr>
                  <a:xfrm>
                    <a:off x="3196605" y="4818249"/>
                    <a:ext cx="257991" cy="271777"/>
                  </a:xfrm>
                  <a:custGeom>
                    <a:avLst/>
                    <a:gdLst/>
                    <a:ahLst/>
                    <a:cxnLst/>
                    <a:rect l="l" t="t" r="r" b="b"/>
                    <a:pathLst>
                      <a:path w="257991" h="271777" extrusionOk="0">
                        <a:moveTo>
                          <a:pt x="87137" y="180458"/>
                        </a:moveTo>
                        <a:cubicBezTo>
                          <a:pt x="87137" y="180458"/>
                          <a:pt x="90197" y="220306"/>
                          <a:pt x="114720" y="242999"/>
                        </a:cubicBezTo>
                        <a:cubicBezTo>
                          <a:pt x="153347" y="278743"/>
                          <a:pt x="178388" y="271089"/>
                          <a:pt x="178388" y="271089"/>
                        </a:cubicBezTo>
                        <a:cubicBezTo>
                          <a:pt x="178388" y="271089"/>
                          <a:pt x="150796" y="245495"/>
                          <a:pt x="170808" y="230354"/>
                        </a:cubicBezTo>
                        <a:cubicBezTo>
                          <a:pt x="181198" y="222497"/>
                          <a:pt x="205083" y="225446"/>
                          <a:pt x="205083" y="225446"/>
                        </a:cubicBezTo>
                        <a:cubicBezTo>
                          <a:pt x="205083" y="225446"/>
                          <a:pt x="211479" y="210832"/>
                          <a:pt x="224706" y="204750"/>
                        </a:cubicBezTo>
                        <a:cubicBezTo>
                          <a:pt x="237933" y="198677"/>
                          <a:pt x="257992" y="201136"/>
                          <a:pt x="257992" y="201136"/>
                        </a:cubicBezTo>
                        <a:cubicBezTo>
                          <a:pt x="257992" y="201136"/>
                          <a:pt x="247889" y="185514"/>
                          <a:pt x="232563" y="173674"/>
                        </a:cubicBezTo>
                        <a:cubicBezTo>
                          <a:pt x="217247" y="161833"/>
                          <a:pt x="196708" y="153763"/>
                          <a:pt x="196708" y="153763"/>
                        </a:cubicBezTo>
                        <a:cubicBezTo>
                          <a:pt x="196708" y="153763"/>
                          <a:pt x="206266" y="149798"/>
                          <a:pt x="214391" y="144982"/>
                        </a:cubicBezTo>
                        <a:cubicBezTo>
                          <a:pt x="222506" y="140166"/>
                          <a:pt x="229189" y="134509"/>
                          <a:pt x="229189" y="134509"/>
                        </a:cubicBezTo>
                        <a:cubicBezTo>
                          <a:pt x="229189" y="134509"/>
                          <a:pt x="222090" y="127780"/>
                          <a:pt x="214483" y="123491"/>
                        </a:cubicBezTo>
                        <a:cubicBezTo>
                          <a:pt x="206876" y="119193"/>
                          <a:pt x="198769" y="117336"/>
                          <a:pt x="198769" y="117336"/>
                        </a:cubicBezTo>
                        <a:cubicBezTo>
                          <a:pt x="198769" y="117336"/>
                          <a:pt x="210009" y="98747"/>
                          <a:pt x="216822" y="81712"/>
                        </a:cubicBezTo>
                        <a:cubicBezTo>
                          <a:pt x="223634" y="64676"/>
                          <a:pt x="226019" y="49184"/>
                          <a:pt x="226019" y="49184"/>
                        </a:cubicBezTo>
                        <a:cubicBezTo>
                          <a:pt x="226019" y="49184"/>
                          <a:pt x="202578" y="47548"/>
                          <a:pt x="183472" y="49896"/>
                        </a:cubicBezTo>
                        <a:cubicBezTo>
                          <a:pt x="164356" y="52234"/>
                          <a:pt x="149595" y="58557"/>
                          <a:pt x="149595" y="58557"/>
                        </a:cubicBezTo>
                        <a:cubicBezTo>
                          <a:pt x="149595" y="58557"/>
                          <a:pt x="149290" y="51227"/>
                          <a:pt x="147127" y="44756"/>
                        </a:cubicBezTo>
                        <a:cubicBezTo>
                          <a:pt x="144964" y="38286"/>
                          <a:pt x="140943" y="32685"/>
                          <a:pt x="140943" y="32685"/>
                        </a:cubicBezTo>
                        <a:cubicBezTo>
                          <a:pt x="140943" y="32685"/>
                          <a:pt x="128501" y="39109"/>
                          <a:pt x="120349" y="49110"/>
                        </a:cubicBezTo>
                        <a:cubicBezTo>
                          <a:pt x="112205" y="59102"/>
                          <a:pt x="108351" y="72680"/>
                          <a:pt x="108351" y="72680"/>
                        </a:cubicBezTo>
                        <a:cubicBezTo>
                          <a:pt x="108351" y="72680"/>
                          <a:pt x="101723" y="48251"/>
                          <a:pt x="90945" y="30078"/>
                        </a:cubicBezTo>
                        <a:cubicBezTo>
                          <a:pt x="80177" y="11906"/>
                          <a:pt x="65258" y="0"/>
                          <a:pt x="65258" y="0"/>
                        </a:cubicBezTo>
                        <a:cubicBezTo>
                          <a:pt x="65258" y="0"/>
                          <a:pt x="65203" y="23136"/>
                          <a:pt x="57910" y="36973"/>
                        </a:cubicBezTo>
                        <a:cubicBezTo>
                          <a:pt x="50617" y="50811"/>
                          <a:pt x="36095" y="55349"/>
                          <a:pt x="36095" y="55349"/>
                        </a:cubicBezTo>
                        <a:cubicBezTo>
                          <a:pt x="36095" y="55349"/>
                          <a:pt x="55248" y="81721"/>
                          <a:pt x="24412" y="99144"/>
                        </a:cubicBezTo>
                        <a:cubicBezTo>
                          <a:pt x="12183" y="106049"/>
                          <a:pt x="0" y="98118"/>
                          <a:pt x="0" y="98118"/>
                        </a:cubicBezTo>
                        <a:cubicBezTo>
                          <a:pt x="0" y="98118"/>
                          <a:pt x="2856" y="123556"/>
                          <a:pt x="24356" y="144714"/>
                        </a:cubicBezTo>
                        <a:cubicBezTo>
                          <a:pt x="45856" y="165863"/>
                          <a:pt x="87137" y="180458"/>
                          <a:pt x="87137" y="1804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8" name="Google Shape;1818;p4"/>
                  <p:cNvSpPr/>
                  <p:nvPr/>
                </p:nvSpPr>
                <p:spPr>
                  <a:xfrm>
                    <a:off x="3234300" y="4872166"/>
                    <a:ext cx="184349" cy="188416"/>
                  </a:xfrm>
                  <a:custGeom>
                    <a:avLst/>
                    <a:gdLst/>
                    <a:ahLst/>
                    <a:cxnLst/>
                    <a:rect l="l" t="t" r="r" b="b"/>
                    <a:pathLst>
                      <a:path w="184349" h="188416" extrusionOk="0">
                        <a:moveTo>
                          <a:pt x="168201" y="9391"/>
                        </a:moveTo>
                        <a:cubicBezTo>
                          <a:pt x="168201" y="9391"/>
                          <a:pt x="122974" y="37667"/>
                          <a:pt x="105541" y="55941"/>
                        </a:cubicBezTo>
                        <a:cubicBezTo>
                          <a:pt x="95807" y="66127"/>
                          <a:pt x="90465" y="73734"/>
                          <a:pt x="90465" y="73734"/>
                        </a:cubicBezTo>
                        <a:cubicBezTo>
                          <a:pt x="90465" y="73734"/>
                          <a:pt x="89596" y="67061"/>
                          <a:pt x="91315" y="51190"/>
                        </a:cubicBezTo>
                        <a:cubicBezTo>
                          <a:pt x="93025" y="35319"/>
                          <a:pt x="97314" y="10251"/>
                          <a:pt x="97314" y="10251"/>
                        </a:cubicBezTo>
                        <a:cubicBezTo>
                          <a:pt x="97314" y="10251"/>
                          <a:pt x="88330" y="31705"/>
                          <a:pt x="85205" y="48749"/>
                        </a:cubicBezTo>
                        <a:cubicBezTo>
                          <a:pt x="82090" y="65804"/>
                          <a:pt x="84826" y="78448"/>
                          <a:pt x="84826" y="78448"/>
                        </a:cubicBezTo>
                        <a:cubicBezTo>
                          <a:pt x="84826" y="78448"/>
                          <a:pt x="75213" y="86675"/>
                          <a:pt x="67939" y="96075"/>
                        </a:cubicBezTo>
                        <a:cubicBezTo>
                          <a:pt x="60664" y="105467"/>
                          <a:pt x="55737" y="116032"/>
                          <a:pt x="55737" y="116032"/>
                        </a:cubicBezTo>
                        <a:lnTo>
                          <a:pt x="45866" y="82016"/>
                        </a:lnTo>
                        <a:cubicBezTo>
                          <a:pt x="45866" y="82016"/>
                          <a:pt x="53168" y="78633"/>
                          <a:pt x="58779" y="67384"/>
                        </a:cubicBezTo>
                        <a:cubicBezTo>
                          <a:pt x="64380" y="56135"/>
                          <a:pt x="68281" y="37020"/>
                          <a:pt x="68281" y="37020"/>
                        </a:cubicBezTo>
                        <a:cubicBezTo>
                          <a:pt x="68281" y="37020"/>
                          <a:pt x="60840" y="52937"/>
                          <a:pt x="55266" y="62282"/>
                        </a:cubicBezTo>
                        <a:cubicBezTo>
                          <a:pt x="49692" y="71636"/>
                          <a:pt x="45986" y="74400"/>
                          <a:pt x="45986" y="74400"/>
                        </a:cubicBezTo>
                        <a:lnTo>
                          <a:pt x="41826" y="42168"/>
                        </a:lnTo>
                        <a:lnTo>
                          <a:pt x="38582" y="0"/>
                        </a:lnTo>
                        <a:lnTo>
                          <a:pt x="36243" y="40523"/>
                        </a:lnTo>
                        <a:cubicBezTo>
                          <a:pt x="36243" y="40523"/>
                          <a:pt x="31326" y="39386"/>
                          <a:pt x="25595" y="31936"/>
                        </a:cubicBezTo>
                        <a:cubicBezTo>
                          <a:pt x="19855" y="24495"/>
                          <a:pt x="13310" y="10741"/>
                          <a:pt x="13310" y="10741"/>
                        </a:cubicBezTo>
                        <a:cubicBezTo>
                          <a:pt x="13310" y="10741"/>
                          <a:pt x="17535" y="26020"/>
                          <a:pt x="23413" y="35328"/>
                        </a:cubicBezTo>
                        <a:cubicBezTo>
                          <a:pt x="29292" y="44646"/>
                          <a:pt x="36835" y="47982"/>
                          <a:pt x="36835" y="47982"/>
                        </a:cubicBezTo>
                        <a:lnTo>
                          <a:pt x="40467" y="73734"/>
                        </a:lnTo>
                        <a:lnTo>
                          <a:pt x="41872" y="88431"/>
                        </a:lnTo>
                        <a:cubicBezTo>
                          <a:pt x="41872" y="88431"/>
                          <a:pt x="34478" y="86842"/>
                          <a:pt x="24014" y="78883"/>
                        </a:cubicBezTo>
                        <a:cubicBezTo>
                          <a:pt x="13541" y="70924"/>
                          <a:pt x="0" y="56607"/>
                          <a:pt x="0" y="56607"/>
                        </a:cubicBezTo>
                        <a:cubicBezTo>
                          <a:pt x="0" y="56607"/>
                          <a:pt x="9447" y="72708"/>
                          <a:pt x="20224" y="82701"/>
                        </a:cubicBezTo>
                        <a:cubicBezTo>
                          <a:pt x="31002" y="92702"/>
                          <a:pt x="43092" y="96575"/>
                          <a:pt x="43092" y="96575"/>
                        </a:cubicBezTo>
                        <a:lnTo>
                          <a:pt x="51328" y="121550"/>
                        </a:lnTo>
                        <a:cubicBezTo>
                          <a:pt x="51328" y="121550"/>
                          <a:pt x="47326" y="127124"/>
                          <a:pt x="41900" y="138336"/>
                        </a:cubicBezTo>
                        <a:cubicBezTo>
                          <a:pt x="36474" y="149549"/>
                          <a:pt x="29616" y="166399"/>
                          <a:pt x="29616" y="166399"/>
                        </a:cubicBezTo>
                        <a:lnTo>
                          <a:pt x="42917" y="175393"/>
                        </a:lnTo>
                        <a:cubicBezTo>
                          <a:pt x="42917" y="175393"/>
                          <a:pt x="45339" y="158061"/>
                          <a:pt x="49498" y="145546"/>
                        </a:cubicBezTo>
                        <a:cubicBezTo>
                          <a:pt x="53649" y="133030"/>
                          <a:pt x="59537" y="125331"/>
                          <a:pt x="59537" y="125331"/>
                        </a:cubicBezTo>
                        <a:lnTo>
                          <a:pt x="80223" y="129426"/>
                        </a:lnTo>
                        <a:cubicBezTo>
                          <a:pt x="80223" y="129426"/>
                          <a:pt x="79743" y="143023"/>
                          <a:pt x="86462" y="157276"/>
                        </a:cubicBezTo>
                        <a:cubicBezTo>
                          <a:pt x="93192" y="171538"/>
                          <a:pt x="105513" y="188417"/>
                          <a:pt x="105513" y="188417"/>
                        </a:cubicBezTo>
                        <a:cubicBezTo>
                          <a:pt x="105513" y="188417"/>
                          <a:pt x="95253" y="170790"/>
                          <a:pt x="90770" y="156481"/>
                        </a:cubicBezTo>
                        <a:cubicBezTo>
                          <a:pt x="86287" y="142172"/>
                          <a:pt x="86453" y="130230"/>
                          <a:pt x="86453" y="130230"/>
                        </a:cubicBezTo>
                        <a:lnTo>
                          <a:pt x="118971" y="135434"/>
                        </a:lnTo>
                        <a:cubicBezTo>
                          <a:pt x="118971" y="135434"/>
                          <a:pt x="121106" y="142505"/>
                          <a:pt x="130516" y="148698"/>
                        </a:cubicBezTo>
                        <a:cubicBezTo>
                          <a:pt x="139917" y="154891"/>
                          <a:pt x="156592" y="160206"/>
                          <a:pt x="156592" y="160206"/>
                        </a:cubicBezTo>
                        <a:cubicBezTo>
                          <a:pt x="156592" y="160206"/>
                          <a:pt x="140980" y="151721"/>
                          <a:pt x="132957" y="145749"/>
                        </a:cubicBezTo>
                        <a:cubicBezTo>
                          <a:pt x="124933" y="139787"/>
                          <a:pt x="124508" y="136340"/>
                          <a:pt x="124508" y="136340"/>
                        </a:cubicBezTo>
                        <a:lnTo>
                          <a:pt x="184350" y="132088"/>
                        </a:lnTo>
                        <a:cubicBezTo>
                          <a:pt x="184350" y="132088"/>
                          <a:pt x="142468" y="131108"/>
                          <a:pt x="121088" y="129268"/>
                        </a:cubicBezTo>
                        <a:cubicBezTo>
                          <a:pt x="104949" y="127882"/>
                          <a:pt x="98996" y="126394"/>
                          <a:pt x="98996" y="126394"/>
                        </a:cubicBezTo>
                        <a:cubicBezTo>
                          <a:pt x="98996" y="126394"/>
                          <a:pt x="101862" y="121162"/>
                          <a:pt x="108425" y="115265"/>
                        </a:cubicBezTo>
                        <a:cubicBezTo>
                          <a:pt x="114988" y="109367"/>
                          <a:pt x="124610" y="103904"/>
                          <a:pt x="124610" y="103904"/>
                        </a:cubicBezTo>
                        <a:cubicBezTo>
                          <a:pt x="124610" y="103904"/>
                          <a:pt x="112529" y="107130"/>
                          <a:pt x="104413" y="112112"/>
                        </a:cubicBezTo>
                        <a:cubicBezTo>
                          <a:pt x="96307" y="117095"/>
                          <a:pt x="92175" y="123833"/>
                          <a:pt x="92175" y="123833"/>
                        </a:cubicBezTo>
                        <a:lnTo>
                          <a:pt x="63576" y="118971"/>
                        </a:lnTo>
                        <a:cubicBezTo>
                          <a:pt x="63576" y="118971"/>
                          <a:pt x="70268" y="108582"/>
                          <a:pt x="76230" y="100226"/>
                        </a:cubicBezTo>
                        <a:cubicBezTo>
                          <a:pt x="82192" y="91860"/>
                          <a:pt x="90437" y="84623"/>
                          <a:pt x="90437" y="84623"/>
                        </a:cubicBezTo>
                        <a:cubicBezTo>
                          <a:pt x="90437" y="84623"/>
                          <a:pt x="104265" y="86906"/>
                          <a:pt x="119646" y="85381"/>
                        </a:cubicBezTo>
                        <a:cubicBezTo>
                          <a:pt x="135018" y="83846"/>
                          <a:pt x="151942" y="78513"/>
                          <a:pt x="151942" y="78513"/>
                        </a:cubicBezTo>
                        <a:cubicBezTo>
                          <a:pt x="151942" y="78513"/>
                          <a:pt x="134879" y="80621"/>
                          <a:pt x="120903" y="80806"/>
                        </a:cubicBezTo>
                        <a:cubicBezTo>
                          <a:pt x="106927" y="80991"/>
                          <a:pt x="96048" y="79252"/>
                          <a:pt x="96048" y="79252"/>
                        </a:cubicBezTo>
                        <a:cubicBezTo>
                          <a:pt x="96048" y="79252"/>
                          <a:pt x="98387" y="72874"/>
                          <a:pt x="112057" y="59268"/>
                        </a:cubicBezTo>
                        <a:cubicBezTo>
                          <a:pt x="129860" y="41558"/>
                          <a:pt x="168201" y="9391"/>
                          <a:pt x="168201"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19" name="Google Shape;1819;p4"/>
                <p:cNvGrpSpPr/>
                <p:nvPr/>
              </p:nvGrpSpPr>
              <p:grpSpPr>
                <a:xfrm>
                  <a:off x="4912507" y="3598384"/>
                  <a:ext cx="168275" cy="112422"/>
                  <a:chOff x="4912507" y="3598384"/>
                  <a:chExt cx="168275" cy="112422"/>
                </a:xfrm>
              </p:grpSpPr>
              <p:sp>
                <p:nvSpPr>
                  <p:cNvPr id="1820" name="Google Shape;1820;p4"/>
                  <p:cNvSpPr/>
                  <p:nvPr/>
                </p:nvSpPr>
                <p:spPr>
                  <a:xfrm>
                    <a:off x="4912507" y="3598384"/>
                    <a:ext cx="168275" cy="112422"/>
                  </a:xfrm>
                  <a:custGeom>
                    <a:avLst/>
                    <a:gdLst/>
                    <a:ahLst/>
                    <a:cxnLst/>
                    <a:rect l="l" t="t" r="r" b="b"/>
                    <a:pathLst>
                      <a:path w="168275" h="112422" extrusionOk="0">
                        <a:moveTo>
                          <a:pt x="65157" y="87627"/>
                        </a:moveTo>
                        <a:cubicBezTo>
                          <a:pt x="65157" y="87627"/>
                          <a:pt x="73901" y="104570"/>
                          <a:pt x="92156" y="109358"/>
                        </a:cubicBezTo>
                        <a:cubicBezTo>
                          <a:pt x="120912" y="116892"/>
                          <a:pt x="134158" y="108166"/>
                          <a:pt x="134158" y="108166"/>
                        </a:cubicBezTo>
                        <a:cubicBezTo>
                          <a:pt x="134158" y="108166"/>
                          <a:pt x="113610" y="102749"/>
                          <a:pt x="122613" y="91796"/>
                        </a:cubicBezTo>
                        <a:cubicBezTo>
                          <a:pt x="127290" y="86111"/>
                          <a:pt x="141719" y="82303"/>
                          <a:pt x="141719" y="82303"/>
                        </a:cubicBezTo>
                        <a:cubicBezTo>
                          <a:pt x="141719" y="82303"/>
                          <a:pt x="142884" y="74483"/>
                          <a:pt x="149530" y="68974"/>
                        </a:cubicBezTo>
                        <a:cubicBezTo>
                          <a:pt x="156166" y="63465"/>
                          <a:pt x="168276" y="60276"/>
                          <a:pt x="168276" y="60276"/>
                        </a:cubicBezTo>
                        <a:cubicBezTo>
                          <a:pt x="168276" y="60276"/>
                          <a:pt x="159661" y="55534"/>
                          <a:pt x="148670" y="53574"/>
                        </a:cubicBezTo>
                        <a:cubicBezTo>
                          <a:pt x="137680" y="51615"/>
                          <a:pt x="124305" y="52437"/>
                          <a:pt x="124305" y="52437"/>
                        </a:cubicBezTo>
                        <a:cubicBezTo>
                          <a:pt x="124305" y="52437"/>
                          <a:pt x="129176" y="48648"/>
                          <a:pt x="133067" y="44784"/>
                        </a:cubicBezTo>
                        <a:cubicBezTo>
                          <a:pt x="136950" y="40929"/>
                          <a:pt x="139852" y="37001"/>
                          <a:pt x="139852" y="37001"/>
                        </a:cubicBezTo>
                        <a:cubicBezTo>
                          <a:pt x="139852" y="37001"/>
                          <a:pt x="134537" y="35550"/>
                          <a:pt x="129361" y="35272"/>
                        </a:cubicBezTo>
                        <a:cubicBezTo>
                          <a:pt x="124175" y="35005"/>
                          <a:pt x="119129" y="35920"/>
                          <a:pt x="119129" y="35920"/>
                        </a:cubicBezTo>
                        <a:cubicBezTo>
                          <a:pt x="119129" y="35920"/>
                          <a:pt x="122428" y="25308"/>
                          <a:pt x="123417" y="16324"/>
                        </a:cubicBezTo>
                        <a:cubicBezTo>
                          <a:pt x="124406" y="7348"/>
                          <a:pt x="123084" y="0"/>
                          <a:pt x="123084" y="0"/>
                        </a:cubicBezTo>
                        <a:cubicBezTo>
                          <a:pt x="123084" y="0"/>
                          <a:pt x="109136" y="4280"/>
                          <a:pt x="98423" y="9400"/>
                        </a:cubicBezTo>
                        <a:cubicBezTo>
                          <a:pt x="87701" y="14512"/>
                          <a:pt x="80205" y="20465"/>
                          <a:pt x="80205" y="20465"/>
                        </a:cubicBezTo>
                        <a:cubicBezTo>
                          <a:pt x="80205" y="20465"/>
                          <a:pt x="78753" y="17285"/>
                          <a:pt x="76359" y="14891"/>
                        </a:cubicBezTo>
                        <a:cubicBezTo>
                          <a:pt x="73966" y="12497"/>
                          <a:pt x="70647" y="10888"/>
                          <a:pt x="70647" y="10888"/>
                        </a:cubicBezTo>
                        <a:cubicBezTo>
                          <a:pt x="70647" y="10888"/>
                          <a:pt x="64519" y="16379"/>
                          <a:pt x="61524" y="22535"/>
                        </a:cubicBezTo>
                        <a:cubicBezTo>
                          <a:pt x="58529" y="28691"/>
                          <a:pt x="58658" y="35504"/>
                          <a:pt x="58658" y="35504"/>
                        </a:cubicBezTo>
                        <a:cubicBezTo>
                          <a:pt x="58658" y="35504"/>
                          <a:pt x="50524" y="26131"/>
                          <a:pt x="41068" y="20409"/>
                        </a:cubicBezTo>
                        <a:cubicBezTo>
                          <a:pt x="31612" y="14688"/>
                          <a:pt x="20844" y="12617"/>
                          <a:pt x="20844" y="12617"/>
                        </a:cubicBezTo>
                        <a:cubicBezTo>
                          <a:pt x="20844" y="12617"/>
                          <a:pt x="24855" y="22840"/>
                          <a:pt x="23035" y="30512"/>
                        </a:cubicBezTo>
                        <a:cubicBezTo>
                          <a:pt x="21204" y="38184"/>
                          <a:pt x="13541" y="43287"/>
                          <a:pt x="13541" y="43287"/>
                        </a:cubicBezTo>
                        <a:cubicBezTo>
                          <a:pt x="13541" y="43287"/>
                          <a:pt x="29310" y="50839"/>
                          <a:pt x="14392" y="65119"/>
                        </a:cubicBezTo>
                        <a:cubicBezTo>
                          <a:pt x="8485" y="70776"/>
                          <a:pt x="0" y="69880"/>
                          <a:pt x="0" y="69880"/>
                        </a:cubicBezTo>
                        <a:cubicBezTo>
                          <a:pt x="0" y="69880"/>
                          <a:pt x="6119" y="80500"/>
                          <a:pt x="22332" y="85251"/>
                        </a:cubicBezTo>
                        <a:cubicBezTo>
                          <a:pt x="38554" y="90003"/>
                          <a:pt x="65157" y="87627"/>
                          <a:pt x="65157" y="8762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1" name="Google Shape;1821;p4"/>
                  <p:cNvSpPr/>
                  <p:nvPr/>
                </p:nvSpPr>
                <p:spPr>
                  <a:xfrm>
                    <a:off x="4936364" y="3608912"/>
                    <a:ext cx="120838" cy="100068"/>
                  </a:xfrm>
                  <a:custGeom>
                    <a:avLst/>
                    <a:gdLst/>
                    <a:ahLst/>
                    <a:cxnLst/>
                    <a:rect l="l" t="t" r="r" b="b"/>
                    <a:pathLst>
                      <a:path w="120838" h="100068" extrusionOk="0">
                        <a:moveTo>
                          <a:pt x="89975" y="0"/>
                        </a:moveTo>
                        <a:cubicBezTo>
                          <a:pt x="89975" y="0"/>
                          <a:pt x="68577" y="22156"/>
                          <a:pt x="61616" y="33942"/>
                        </a:cubicBezTo>
                        <a:cubicBezTo>
                          <a:pt x="57734" y="40523"/>
                          <a:pt x="55950" y="45024"/>
                          <a:pt x="55950" y="45024"/>
                        </a:cubicBezTo>
                        <a:cubicBezTo>
                          <a:pt x="55950" y="45024"/>
                          <a:pt x="54277" y="42261"/>
                          <a:pt x="52502" y="34885"/>
                        </a:cubicBezTo>
                        <a:cubicBezTo>
                          <a:pt x="50727" y="27508"/>
                          <a:pt x="48842" y="15529"/>
                          <a:pt x="48842" y="15529"/>
                        </a:cubicBezTo>
                        <a:cubicBezTo>
                          <a:pt x="48842" y="15529"/>
                          <a:pt x="47354" y="26917"/>
                          <a:pt x="48519" y="35116"/>
                        </a:cubicBezTo>
                        <a:cubicBezTo>
                          <a:pt x="49683" y="43305"/>
                          <a:pt x="53491" y="48306"/>
                          <a:pt x="53491" y="48306"/>
                        </a:cubicBezTo>
                        <a:cubicBezTo>
                          <a:pt x="53491" y="48306"/>
                          <a:pt x="49332" y="53991"/>
                          <a:pt x="46744" y="59694"/>
                        </a:cubicBezTo>
                        <a:cubicBezTo>
                          <a:pt x="44146" y="65397"/>
                          <a:pt x="43130" y="71118"/>
                          <a:pt x="43130" y="71118"/>
                        </a:cubicBezTo>
                        <a:lnTo>
                          <a:pt x="31427" y="58205"/>
                        </a:lnTo>
                        <a:cubicBezTo>
                          <a:pt x="31427" y="58205"/>
                          <a:pt x="35088" y="55155"/>
                          <a:pt x="36382" y="48990"/>
                        </a:cubicBezTo>
                        <a:cubicBezTo>
                          <a:pt x="37685" y="42824"/>
                          <a:pt x="36613" y="33544"/>
                          <a:pt x="36613" y="33544"/>
                        </a:cubicBezTo>
                        <a:cubicBezTo>
                          <a:pt x="36613" y="33544"/>
                          <a:pt x="35060" y="42168"/>
                          <a:pt x="33452" y="47483"/>
                        </a:cubicBezTo>
                        <a:cubicBezTo>
                          <a:pt x="31834" y="52798"/>
                          <a:pt x="30161" y="54813"/>
                          <a:pt x="30161" y="54813"/>
                        </a:cubicBezTo>
                        <a:lnTo>
                          <a:pt x="22101" y="41475"/>
                        </a:lnTo>
                        <a:lnTo>
                          <a:pt x="12839" y="23543"/>
                        </a:lnTo>
                        <a:lnTo>
                          <a:pt x="18561" y="41937"/>
                        </a:lnTo>
                        <a:cubicBezTo>
                          <a:pt x="18561" y="41937"/>
                          <a:pt x="15501" y="42483"/>
                          <a:pt x="10861" y="40421"/>
                        </a:cubicBezTo>
                        <a:cubicBezTo>
                          <a:pt x="6221" y="38360"/>
                          <a:pt x="0" y="33683"/>
                          <a:pt x="0" y="33683"/>
                        </a:cubicBezTo>
                        <a:cubicBezTo>
                          <a:pt x="0" y="33683"/>
                          <a:pt x="5130" y="39525"/>
                          <a:pt x="10186" y="42381"/>
                        </a:cubicBezTo>
                        <a:cubicBezTo>
                          <a:pt x="15233" y="45237"/>
                          <a:pt x="20215" y="45108"/>
                          <a:pt x="20215" y="45108"/>
                        </a:cubicBezTo>
                        <a:lnTo>
                          <a:pt x="26834" y="55701"/>
                        </a:lnTo>
                        <a:lnTo>
                          <a:pt x="30216" y="61894"/>
                        </a:lnTo>
                        <a:cubicBezTo>
                          <a:pt x="30216" y="61894"/>
                          <a:pt x="25641" y="62772"/>
                          <a:pt x="18145" y="61487"/>
                        </a:cubicBezTo>
                        <a:cubicBezTo>
                          <a:pt x="10658" y="60211"/>
                          <a:pt x="268" y="56782"/>
                          <a:pt x="268" y="56782"/>
                        </a:cubicBezTo>
                        <a:cubicBezTo>
                          <a:pt x="268" y="56782"/>
                          <a:pt x="8587" y="61875"/>
                          <a:pt x="16610" y="63983"/>
                        </a:cubicBezTo>
                        <a:cubicBezTo>
                          <a:pt x="24633" y="66099"/>
                          <a:pt x="32361" y="65231"/>
                          <a:pt x="32361" y="65231"/>
                        </a:cubicBezTo>
                        <a:lnTo>
                          <a:pt x="41521" y="74492"/>
                        </a:lnTo>
                        <a:cubicBezTo>
                          <a:pt x="41521" y="74492"/>
                          <a:pt x="40162" y="77811"/>
                          <a:pt x="38970" y="83921"/>
                        </a:cubicBezTo>
                        <a:cubicBezTo>
                          <a:pt x="37768" y="90031"/>
                          <a:pt x="36715" y="98932"/>
                          <a:pt x="36715" y="98932"/>
                        </a:cubicBezTo>
                        <a:lnTo>
                          <a:pt x="46041" y="100069"/>
                        </a:lnTo>
                        <a:cubicBezTo>
                          <a:pt x="46041" y="100069"/>
                          <a:pt x="44423" y="91898"/>
                          <a:pt x="44655" y="85483"/>
                        </a:cubicBezTo>
                        <a:cubicBezTo>
                          <a:pt x="44886" y="79068"/>
                          <a:pt x="46965" y="74409"/>
                          <a:pt x="46965" y="74409"/>
                        </a:cubicBezTo>
                        <a:lnTo>
                          <a:pt x="59730" y="71803"/>
                        </a:lnTo>
                        <a:cubicBezTo>
                          <a:pt x="59730" y="71803"/>
                          <a:pt x="61820" y="77912"/>
                          <a:pt x="68235" y="82765"/>
                        </a:cubicBezTo>
                        <a:cubicBezTo>
                          <a:pt x="74649" y="87627"/>
                          <a:pt x="84771" y="92452"/>
                          <a:pt x="84771" y="92452"/>
                        </a:cubicBezTo>
                        <a:cubicBezTo>
                          <a:pt x="84771" y="92452"/>
                          <a:pt x="75722" y="86860"/>
                          <a:pt x="70601" y="81499"/>
                        </a:cubicBezTo>
                        <a:cubicBezTo>
                          <a:pt x="65489" y="76138"/>
                          <a:pt x="63493" y="70823"/>
                          <a:pt x="63493" y="70823"/>
                        </a:cubicBezTo>
                        <a:lnTo>
                          <a:pt x="83347" y="66183"/>
                        </a:lnTo>
                        <a:cubicBezTo>
                          <a:pt x="83347" y="66183"/>
                          <a:pt x="85834" y="68845"/>
                          <a:pt x="92387" y="69575"/>
                        </a:cubicBezTo>
                        <a:cubicBezTo>
                          <a:pt x="98950" y="70296"/>
                          <a:pt x="109590" y="69085"/>
                          <a:pt x="109590" y="69085"/>
                        </a:cubicBezTo>
                        <a:cubicBezTo>
                          <a:pt x="109590" y="69085"/>
                          <a:pt x="99015" y="68669"/>
                          <a:pt x="93302" y="67745"/>
                        </a:cubicBezTo>
                        <a:cubicBezTo>
                          <a:pt x="87581" y="66830"/>
                          <a:pt x="86730" y="65397"/>
                          <a:pt x="86730" y="65397"/>
                        </a:cubicBezTo>
                        <a:lnTo>
                          <a:pt x="120839" y="50737"/>
                        </a:lnTo>
                        <a:cubicBezTo>
                          <a:pt x="120839" y="50737"/>
                          <a:pt x="96279" y="59250"/>
                          <a:pt x="83505" y="63003"/>
                        </a:cubicBezTo>
                        <a:cubicBezTo>
                          <a:pt x="73854" y="65841"/>
                          <a:pt x="70129" y="66451"/>
                          <a:pt x="70129" y="66451"/>
                        </a:cubicBezTo>
                        <a:cubicBezTo>
                          <a:pt x="70129" y="66451"/>
                          <a:pt x="70887" y="63530"/>
                          <a:pt x="73679" y="59527"/>
                        </a:cubicBezTo>
                        <a:cubicBezTo>
                          <a:pt x="76470" y="55516"/>
                          <a:pt x="81120" y="51051"/>
                          <a:pt x="81120" y="51051"/>
                        </a:cubicBezTo>
                        <a:cubicBezTo>
                          <a:pt x="81120" y="51051"/>
                          <a:pt x="74640" y="55054"/>
                          <a:pt x="70795" y="58991"/>
                        </a:cubicBezTo>
                        <a:cubicBezTo>
                          <a:pt x="66941" y="62920"/>
                          <a:pt x="65711" y="66783"/>
                          <a:pt x="65711" y="66783"/>
                        </a:cubicBezTo>
                        <a:lnTo>
                          <a:pt x="48204" y="70740"/>
                        </a:lnTo>
                        <a:cubicBezTo>
                          <a:pt x="48204" y="70740"/>
                          <a:pt x="50284" y="64722"/>
                          <a:pt x="52290" y="59758"/>
                        </a:cubicBezTo>
                        <a:cubicBezTo>
                          <a:pt x="54305" y="54795"/>
                          <a:pt x="57836" y="49840"/>
                          <a:pt x="57836" y="49840"/>
                        </a:cubicBezTo>
                        <a:cubicBezTo>
                          <a:pt x="57836" y="49840"/>
                          <a:pt x="66293" y="47890"/>
                          <a:pt x="74982" y="43934"/>
                        </a:cubicBezTo>
                        <a:cubicBezTo>
                          <a:pt x="83671" y="39968"/>
                          <a:pt x="92600" y="33997"/>
                          <a:pt x="92600" y="33997"/>
                        </a:cubicBezTo>
                        <a:cubicBezTo>
                          <a:pt x="92600" y="33997"/>
                          <a:pt x="83024" y="38573"/>
                          <a:pt x="74917" y="41641"/>
                        </a:cubicBezTo>
                        <a:cubicBezTo>
                          <a:pt x="66811" y="44710"/>
                          <a:pt x="60165" y="46263"/>
                          <a:pt x="60165" y="46263"/>
                        </a:cubicBezTo>
                        <a:cubicBezTo>
                          <a:pt x="60165" y="46263"/>
                          <a:pt x="60415" y="42945"/>
                          <a:pt x="65998" y="34025"/>
                        </a:cubicBezTo>
                        <a:cubicBezTo>
                          <a:pt x="73263" y="22397"/>
                          <a:pt x="89975" y="0"/>
                          <a:pt x="8997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22" name="Google Shape;1822;p4"/>
                <p:cNvGrpSpPr/>
                <p:nvPr/>
              </p:nvGrpSpPr>
              <p:grpSpPr>
                <a:xfrm>
                  <a:off x="4216500" y="4633672"/>
                  <a:ext cx="181643" cy="134902"/>
                  <a:chOff x="4216500" y="4633672"/>
                  <a:chExt cx="181643" cy="134902"/>
                </a:xfrm>
              </p:grpSpPr>
              <p:sp>
                <p:nvSpPr>
                  <p:cNvPr id="1823" name="Google Shape;1823;p4"/>
                  <p:cNvSpPr/>
                  <p:nvPr/>
                </p:nvSpPr>
                <p:spPr>
                  <a:xfrm>
                    <a:off x="4216500" y="4633672"/>
                    <a:ext cx="181643" cy="134902"/>
                  </a:xfrm>
                  <a:custGeom>
                    <a:avLst/>
                    <a:gdLst/>
                    <a:ahLst/>
                    <a:cxnLst/>
                    <a:rect l="l" t="t" r="r" b="b"/>
                    <a:pathLst>
                      <a:path w="181643" h="134902" extrusionOk="0">
                        <a:moveTo>
                          <a:pt x="130442" y="35870"/>
                        </a:moveTo>
                        <a:cubicBezTo>
                          <a:pt x="130442" y="35870"/>
                          <a:pt x="159633" y="31137"/>
                          <a:pt x="171224" y="41222"/>
                        </a:cubicBezTo>
                        <a:cubicBezTo>
                          <a:pt x="189470" y="57093"/>
                          <a:pt x="178203" y="72353"/>
                          <a:pt x="178203" y="72353"/>
                        </a:cubicBezTo>
                        <a:cubicBezTo>
                          <a:pt x="178203" y="72353"/>
                          <a:pt x="165114" y="61030"/>
                          <a:pt x="149345" y="74692"/>
                        </a:cubicBezTo>
                        <a:cubicBezTo>
                          <a:pt x="141165" y="81782"/>
                          <a:pt x="138096" y="94685"/>
                          <a:pt x="138096" y="94685"/>
                        </a:cubicBezTo>
                        <a:cubicBezTo>
                          <a:pt x="138096" y="94685"/>
                          <a:pt x="125719" y="100629"/>
                          <a:pt x="118241" y="109031"/>
                        </a:cubicBezTo>
                        <a:cubicBezTo>
                          <a:pt x="110763" y="117424"/>
                          <a:pt x="108175" y="128257"/>
                          <a:pt x="108175" y="128257"/>
                        </a:cubicBezTo>
                        <a:cubicBezTo>
                          <a:pt x="108175" y="128257"/>
                          <a:pt x="98700" y="125124"/>
                          <a:pt x="93210" y="118450"/>
                        </a:cubicBezTo>
                        <a:cubicBezTo>
                          <a:pt x="87719" y="111786"/>
                          <a:pt x="86204" y="101581"/>
                          <a:pt x="86204" y="101581"/>
                        </a:cubicBezTo>
                        <a:cubicBezTo>
                          <a:pt x="86204" y="101581"/>
                          <a:pt x="81120" y="107580"/>
                          <a:pt x="75722" y="112904"/>
                        </a:cubicBezTo>
                        <a:cubicBezTo>
                          <a:pt x="70314" y="118228"/>
                          <a:pt x="64602" y="122887"/>
                          <a:pt x="64602" y="122887"/>
                        </a:cubicBezTo>
                        <a:cubicBezTo>
                          <a:pt x="64602" y="122887"/>
                          <a:pt x="61126" y="119994"/>
                          <a:pt x="59583" y="116426"/>
                        </a:cubicBezTo>
                        <a:cubicBezTo>
                          <a:pt x="58048" y="112858"/>
                          <a:pt x="58446" y="108615"/>
                          <a:pt x="58446" y="108615"/>
                        </a:cubicBezTo>
                        <a:cubicBezTo>
                          <a:pt x="58446" y="108615"/>
                          <a:pt x="42030" y="117914"/>
                          <a:pt x="27748" y="124486"/>
                        </a:cubicBezTo>
                        <a:cubicBezTo>
                          <a:pt x="13477" y="131058"/>
                          <a:pt x="1331" y="134903"/>
                          <a:pt x="1331" y="134903"/>
                        </a:cubicBezTo>
                        <a:cubicBezTo>
                          <a:pt x="1331" y="134903"/>
                          <a:pt x="5296" y="122027"/>
                          <a:pt x="11277" y="110935"/>
                        </a:cubicBezTo>
                        <a:cubicBezTo>
                          <a:pt x="17257" y="99852"/>
                          <a:pt x="25262" y="90563"/>
                          <a:pt x="25262" y="90563"/>
                        </a:cubicBezTo>
                        <a:cubicBezTo>
                          <a:pt x="25262" y="90563"/>
                          <a:pt x="19827" y="91570"/>
                          <a:pt x="15455" y="91404"/>
                        </a:cubicBezTo>
                        <a:cubicBezTo>
                          <a:pt x="11083" y="91238"/>
                          <a:pt x="7774" y="89888"/>
                          <a:pt x="7774" y="89888"/>
                        </a:cubicBezTo>
                        <a:cubicBezTo>
                          <a:pt x="7774" y="89888"/>
                          <a:pt x="15335" y="81883"/>
                          <a:pt x="24633" y="75700"/>
                        </a:cubicBezTo>
                        <a:cubicBezTo>
                          <a:pt x="33932" y="69516"/>
                          <a:pt x="44960" y="65162"/>
                          <a:pt x="44960" y="65162"/>
                        </a:cubicBezTo>
                        <a:cubicBezTo>
                          <a:pt x="44960" y="65162"/>
                          <a:pt x="28109" y="65402"/>
                          <a:pt x="16869" y="62297"/>
                        </a:cubicBezTo>
                        <a:cubicBezTo>
                          <a:pt x="5629" y="59200"/>
                          <a:pt x="0" y="52758"/>
                          <a:pt x="0" y="52758"/>
                        </a:cubicBezTo>
                        <a:cubicBezTo>
                          <a:pt x="0" y="52758"/>
                          <a:pt x="17359" y="48995"/>
                          <a:pt x="29338" y="42673"/>
                        </a:cubicBezTo>
                        <a:cubicBezTo>
                          <a:pt x="41327" y="36350"/>
                          <a:pt x="47936" y="27477"/>
                          <a:pt x="47936" y="27477"/>
                        </a:cubicBezTo>
                        <a:cubicBezTo>
                          <a:pt x="47936" y="27477"/>
                          <a:pt x="63474" y="33947"/>
                          <a:pt x="83347" y="13852"/>
                        </a:cubicBezTo>
                        <a:cubicBezTo>
                          <a:pt x="91223" y="5884"/>
                          <a:pt x="87969" y="338"/>
                          <a:pt x="87969" y="338"/>
                        </a:cubicBezTo>
                        <a:cubicBezTo>
                          <a:pt x="87969" y="338"/>
                          <a:pt x="106410" y="-2167"/>
                          <a:pt x="117520" y="6457"/>
                        </a:cubicBezTo>
                        <a:cubicBezTo>
                          <a:pt x="128621" y="15091"/>
                          <a:pt x="130442" y="35870"/>
                          <a:pt x="130442" y="358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 name="Google Shape;1824;p4"/>
                  <p:cNvSpPr/>
                  <p:nvPr/>
                </p:nvSpPr>
                <p:spPr>
                  <a:xfrm>
                    <a:off x="4232870" y="4651989"/>
                    <a:ext cx="152127" cy="103026"/>
                  </a:xfrm>
                  <a:custGeom>
                    <a:avLst/>
                    <a:gdLst/>
                    <a:ahLst/>
                    <a:cxnLst/>
                    <a:rect l="l" t="t" r="r" b="b"/>
                    <a:pathLst>
                      <a:path w="152127" h="103026" extrusionOk="0">
                        <a:moveTo>
                          <a:pt x="0" y="103027"/>
                        </a:moveTo>
                        <a:cubicBezTo>
                          <a:pt x="0" y="103027"/>
                          <a:pt x="31196" y="73106"/>
                          <a:pt x="48740" y="60387"/>
                        </a:cubicBezTo>
                        <a:cubicBezTo>
                          <a:pt x="58529" y="53288"/>
                          <a:pt x="65415" y="49064"/>
                          <a:pt x="65415" y="49064"/>
                        </a:cubicBezTo>
                        <a:cubicBezTo>
                          <a:pt x="65415" y="49064"/>
                          <a:pt x="60600" y="49665"/>
                          <a:pt x="48324" y="53186"/>
                        </a:cubicBezTo>
                        <a:cubicBezTo>
                          <a:pt x="36049" y="56708"/>
                          <a:pt x="16314" y="63160"/>
                          <a:pt x="16314" y="63160"/>
                        </a:cubicBezTo>
                        <a:cubicBezTo>
                          <a:pt x="16314" y="63160"/>
                          <a:pt x="34385" y="54665"/>
                          <a:pt x="47853" y="50154"/>
                        </a:cubicBezTo>
                        <a:cubicBezTo>
                          <a:pt x="61321" y="45653"/>
                          <a:pt x="70194" y="45145"/>
                          <a:pt x="70194" y="45145"/>
                        </a:cubicBezTo>
                        <a:cubicBezTo>
                          <a:pt x="70194" y="45145"/>
                          <a:pt x="78485" y="38434"/>
                          <a:pt x="87137" y="32832"/>
                        </a:cubicBezTo>
                        <a:cubicBezTo>
                          <a:pt x="95789" y="27240"/>
                          <a:pt x="104792" y="22776"/>
                          <a:pt x="104792" y="22776"/>
                        </a:cubicBezTo>
                        <a:lnTo>
                          <a:pt x="81480" y="22739"/>
                        </a:lnTo>
                        <a:cubicBezTo>
                          <a:pt x="81480" y="22739"/>
                          <a:pt x="77330" y="27379"/>
                          <a:pt x="67662" y="32333"/>
                        </a:cubicBezTo>
                        <a:cubicBezTo>
                          <a:pt x="57993" y="37297"/>
                          <a:pt x="42797" y="42575"/>
                          <a:pt x="42797" y="42575"/>
                        </a:cubicBezTo>
                        <a:cubicBezTo>
                          <a:pt x="42797" y="42575"/>
                          <a:pt x="56375" y="35827"/>
                          <a:pt x="64611" y="31196"/>
                        </a:cubicBezTo>
                        <a:cubicBezTo>
                          <a:pt x="72856" y="26556"/>
                          <a:pt x="75749" y="24033"/>
                          <a:pt x="75749" y="24033"/>
                        </a:cubicBezTo>
                        <a:lnTo>
                          <a:pt x="52502" y="26908"/>
                        </a:lnTo>
                        <a:lnTo>
                          <a:pt x="21611" y="31908"/>
                        </a:lnTo>
                        <a:lnTo>
                          <a:pt x="52502" y="24051"/>
                        </a:lnTo>
                        <a:cubicBezTo>
                          <a:pt x="52502" y="24051"/>
                          <a:pt x="52743" y="21482"/>
                          <a:pt x="48426" y="19466"/>
                        </a:cubicBezTo>
                        <a:cubicBezTo>
                          <a:pt x="44109" y="17461"/>
                          <a:pt x="35254" y="16009"/>
                          <a:pt x="35254" y="16009"/>
                        </a:cubicBezTo>
                        <a:cubicBezTo>
                          <a:pt x="35254" y="16009"/>
                          <a:pt x="45773" y="15908"/>
                          <a:pt x="51449" y="17701"/>
                        </a:cubicBezTo>
                        <a:cubicBezTo>
                          <a:pt x="57124" y="19494"/>
                          <a:pt x="57965" y="23173"/>
                          <a:pt x="57965" y="23173"/>
                        </a:cubicBezTo>
                        <a:lnTo>
                          <a:pt x="76461" y="21057"/>
                        </a:lnTo>
                        <a:lnTo>
                          <a:pt x="87174" y="19457"/>
                        </a:lnTo>
                        <a:cubicBezTo>
                          <a:pt x="87174" y="19457"/>
                          <a:pt x="87618" y="15575"/>
                          <a:pt x="83967" y="11000"/>
                        </a:cubicBezTo>
                        <a:cubicBezTo>
                          <a:pt x="80316" y="6415"/>
                          <a:pt x="72570" y="1146"/>
                          <a:pt x="72570" y="1146"/>
                        </a:cubicBezTo>
                        <a:cubicBezTo>
                          <a:pt x="72570" y="1146"/>
                          <a:pt x="82553" y="3836"/>
                          <a:pt x="87664" y="8254"/>
                        </a:cubicBezTo>
                        <a:cubicBezTo>
                          <a:pt x="92776" y="12682"/>
                          <a:pt x="93007" y="18829"/>
                          <a:pt x="93007" y="18829"/>
                        </a:cubicBezTo>
                        <a:lnTo>
                          <a:pt x="109913" y="19411"/>
                        </a:lnTo>
                        <a:cubicBezTo>
                          <a:pt x="109913" y="19411"/>
                          <a:pt x="114969" y="16268"/>
                          <a:pt x="124573" y="11416"/>
                        </a:cubicBezTo>
                        <a:cubicBezTo>
                          <a:pt x="134177" y="6563"/>
                          <a:pt x="148328" y="0"/>
                          <a:pt x="148328" y="0"/>
                        </a:cubicBezTo>
                        <a:lnTo>
                          <a:pt x="152127" y="5999"/>
                        </a:lnTo>
                        <a:cubicBezTo>
                          <a:pt x="152127" y="5999"/>
                          <a:pt x="138604" y="10158"/>
                          <a:pt x="128307" y="14503"/>
                        </a:cubicBezTo>
                        <a:cubicBezTo>
                          <a:pt x="118001" y="18857"/>
                          <a:pt x="110930" y="23404"/>
                          <a:pt x="110930" y="23404"/>
                        </a:cubicBezTo>
                        <a:lnTo>
                          <a:pt x="109423" y="34330"/>
                        </a:lnTo>
                        <a:cubicBezTo>
                          <a:pt x="109423" y="34330"/>
                          <a:pt x="119720" y="31862"/>
                          <a:pt x="128926" y="33331"/>
                        </a:cubicBezTo>
                        <a:cubicBezTo>
                          <a:pt x="138124" y="34792"/>
                          <a:pt x="148060" y="38970"/>
                          <a:pt x="148060" y="38970"/>
                        </a:cubicBezTo>
                        <a:cubicBezTo>
                          <a:pt x="148060" y="38970"/>
                          <a:pt x="137116" y="36068"/>
                          <a:pt x="127374" y="35874"/>
                        </a:cubicBezTo>
                        <a:cubicBezTo>
                          <a:pt x="117640" y="35670"/>
                          <a:pt x="108656" y="37685"/>
                          <a:pt x="108656" y="37685"/>
                        </a:cubicBezTo>
                        <a:lnTo>
                          <a:pt x="105365" y="55072"/>
                        </a:lnTo>
                        <a:cubicBezTo>
                          <a:pt x="105365" y="55072"/>
                          <a:pt x="110190" y="55127"/>
                          <a:pt x="112760" y="59398"/>
                        </a:cubicBezTo>
                        <a:cubicBezTo>
                          <a:pt x="115320" y="63668"/>
                          <a:pt x="115625" y="72154"/>
                          <a:pt x="115625" y="72154"/>
                        </a:cubicBezTo>
                        <a:cubicBezTo>
                          <a:pt x="115625" y="72154"/>
                          <a:pt x="112714" y="64777"/>
                          <a:pt x="110005" y="61247"/>
                        </a:cubicBezTo>
                        <a:cubicBezTo>
                          <a:pt x="107306" y="57715"/>
                          <a:pt x="104820" y="58030"/>
                          <a:pt x="104820" y="58030"/>
                        </a:cubicBezTo>
                        <a:lnTo>
                          <a:pt x="88404" y="92249"/>
                        </a:lnTo>
                        <a:cubicBezTo>
                          <a:pt x="88404" y="92249"/>
                          <a:pt x="96926" y="68937"/>
                          <a:pt x="100281" y="57253"/>
                        </a:cubicBezTo>
                        <a:cubicBezTo>
                          <a:pt x="102805" y="48435"/>
                          <a:pt x="102999" y="45339"/>
                          <a:pt x="102999" y="45339"/>
                        </a:cubicBezTo>
                        <a:cubicBezTo>
                          <a:pt x="102999" y="45339"/>
                          <a:pt x="98451" y="47788"/>
                          <a:pt x="92572" y="52419"/>
                        </a:cubicBezTo>
                        <a:cubicBezTo>
                          <a:pt x="86703" y="57050"/>
                          <a:pt x="80482" y="63326"/>
                          <a:pt x="80482" y="63326"/>
                        </a:cubicBezTo>
                        <a:cubicBezTo>
                          <a:pt x="80482" y="63326"/>
                          <a:pt x="85575" y="56033"/>
                          <a:pt x="91103" y="50681"/>
                        </a:cubicBezTo>
                        <a:cubicBezTo>
                          <a:pt x="96630" y="45339"/>
                          <a:pt x="102592" y="41928"/>
                          <a:pt x="102592" y="41928"/>
                        </a:cubicBezTo>
                        <a:lnTo>
                          <a:pt x="105273" y="26695"/>
                        </a:lnTo>
                        <a:cubicBezTo>
                          <a:pt x="105273" y="26695"/>
                          <a:pt x="96001" y="32121"/>
                          <a:pt x="88422" y="36807"/>
                        </a:cubicBezTo>
                        <a:cubicBezTo>
                          <a:pt x="80833" y="41503"/>
                          <a:pt x="73586" y="47289"/>
                          <a:pt x="73586" y="47289"/>
                        </a:cubicBezTo>
                        <a:cubicBezTo>
                          <a:pt x="73586" y="47289"/>
                          <a:pt x="72237" y="54675"/>
                          <a:pt x="67698" y="63539"/>
                        </a:cubicBezTo>
                        <a:cubicBezTo>
                          <a:pt x="63151" y="72403"/>
                          <a:pt x="55405" y="82747"/>
                          <a:pt x="55405" y="82747"/>
                        </a:cubicBezTo>
                        <a:cubicBezTo>
                          <a:pt x="55405" y="82747"/>
                          <a:pt x="60766" y="72838"/>
                          <a:pt x="63992" y="64981"/>
                        </a:cubicBezTo>
                        <a:cubicBezTo>
                          <a:pt x="67218" y="57124"/>
                          <a:pt x="68318" y="51301"/>
                          <a:pt x="68318" y="51301"/>
                        </a:cubicBezTo>
                        <a:cubicBezTo>
                          <a:pt x="68318" y="51301"/>
                          <a:pt x="63021" y="53649"/>
                          <a:pt x="49803" y="63502"/>
                        </a:cubicBezTo>
                        <a:cubicBezTo>
                          <a:pt x="32583" y="76341"/>
                          <a:pt x="0" y="103027"/>
                          <a:pt x="0"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25" name="Google Shape;1825;p4"/>
                <p:cNvGrpSpPr/>
                <p:nvPr/>
              </p:nvGrpSpPr>
              <p:grpSpPr>
                <a:xfrm>
                  <a:off x="4848940" y="3704347"/>
                  <a:ext cx="128436" cy="95384"/>
                  <a:chOff x="4848940" y="3704347"/>
                  <a:chExt cx="128436" cy="95384"/>
                </a:xfrm>
              </p:grpSpPr>
              <p:sp>
                <p:nvSpPr>
                  <p:cNvPr id="1826" name="Google Shape;1826;p4"/>
                  <p:cNvSpPr/>
                  <p:nvPr/>
                </p:nvSpPr>
                <p:spPr>
                  <a:xfrm>
                    <a:off x="4848940" y="3704347"/>
                    <a:ext cx="128436" cy="95384"/>
                  </a:xfrm>
                  <a:custGeom>
                    <a:avLst/>
                    <a:gdLst/>
                    <a:ahLst/>
                    <a:cxnLst/>
                    <a:rect l="l" t="t" r="r" b="b"/>
                    <a:pathLst>
                      <a:path w="128436" h="95384" extrusionOk="0">
                        <a:moveTo>
                          <a:pt x="87747" y="19118"/>
                        </a:moveTo>
                        <a:cubicBezTo>
                          <a:pt x="87747" y="19118"/>
                          <a:pt x="107214" y="12971"/>
                          <a:pt x="117123" y="18045"/>
                        </a:cubicBezTo>
                        <a:cubicBezTo>
                          <a:pt x="132716" y="26032"/>
                          <a:pt x="127651" y="36846"/>
                          <a:pt x="127651" y="36846"/>
                        </a:cubicBezTo>
                        <a:cubicBezTo>
                          <a:pt x="127651" y="36846"/>
                          <a:pt x="116476" y="31162"/>
                          <a:pt x="107981" y="41450"/>
                        </a:cubicBezTo>
                        <a:cubicBezTo>
                          <a:pt x="103572" y="46801"/>
                          <a:pt x="103785" y="55241"/>
                          <a:pt x="103785" y="55241"/>
                        </a:cubicBezTo>
                        <a:cubicBezTo>
                          <a:pt x="103785" y="55241"/>
                          <a:pt x="96251" y="60325"/>
                          <a:pt x="92572" y="66416"/>
                        </a:cubicBezTo>
                        <a:cubicBezTo>
                          <a:pt x="88893" y="72498"/>
                          <a:pt x="89060" y="79588"/>
                          <a:pt x="89060" y="79588"/>
                        </a:cubicBezTo>
                        <a:cubicBezTo>
                          <a:pt x="89060" y="79588"/>
                          <a:pt x="81896" y="78654"/>
                          <a:pt x="76859" y="75058"/>
                        </a:cubicBezTo>
                        <a:cubicBezTo>
                          <a:pt x="71821" y="71463"/>
                          <a:pt x="68909" y="65214"/>
                          <a:pt x="68909" y="65214"/>
                        </a:cubicBezTo>
                        <a:cubicBezTo>
                          <a:pt x="68909" y="65214"/>
                          <a:pt x="66460" y="69540"/>
                          <a:pt x="63668" y="73469"/>
                        </a:cubicBezTo>
                        <a:cubicBezTo>
                          <a:pt x="60877" y="77406"/>
                          <a:pt x="57743" y="80956"/>
                          <a:pt x="57743" y="80956"/>
                        </a:cubicBezTo>
                        <a:cubicBezTo>
                          <a:pt x="57743" y="80956"/>
                          <a:pt x="54794" y="79514"/>
                          <a:pt x="53075" y="77443"/>
                        </a:cubicBezTo>
                        <a:cubicBezTo>
                          <a:pt x="51356" y="75373"/>
                          <a:pt x="50866" y="72655"/>
                          <a:pt x="50866" y="72655"/>
                        </a:cubicBezTo>
                        <a:cubicBezTo>
                          <a:pt x="50866" y="72655"/>
                          <a:pt x="41124" y="80290"/>
                          <a:pt x="32379" y="85966"/>
                        </a:cubicBezTo>
                        <a:cubicBezTo>
                          <a:pt x="23635" y="91650"/>
                          <a:pt x="15880" y="95385"/>
                          <a:pt x="15880" y="95385"/>
                        </a:cubicBezTo>
                        <a:cubicBezTo>
                          <a:pt x="15880" y="95385"/>
                          <a:pt x="16296" y="86862"/>
                          <a:pt x="18440" y="79246"/>
                        </a:cubicBezTo>
                        <a:cubicBezTo>
                          <a:pt x="20585" y="71638"/>
                          <a:pt x="24467" y="64928"/>
                          <a:pt x="24467" y="64928"/>
                        </a:cubicBezTo>
                        <a:cubicBezTo>
                          <a:pt x="24467" y="64928"/>
                          <a:pt x="20871" y="66148"/>
                          <a:pt x="17793" y="66527"/>
                        </a:cubicBezTo>
                        <a:cubicBezTo>
                          <a:pt x="14725" y="66897"/>
                          <a:pt x="12174" y="66407"/>
                          <a:pt x="12174" y="66407"/>
                        </a:cubicBezTo>
                        <a:cubicBezTo>
                          <a:pt x="12174" y="66407"/>
                          <a:pt x="15982" y="60546"/>
                          <a:pt x="21334" y="55657"/>
                        </a:cubicBezTo>
                        <a:cubicBezTo>
                          <a:pt x="26676" y="50758"/>
                          <a:pt x="33562" y="46829"/>
                          <a:pt x="33562" y="46829"/>
                        </a:cubicBezTo>
                        <a:cubicBezTo>
                          <a:pt x="33562" y="46829"/>
                          <a:pt x="21870" y="48807"/>
                          <a:pt x="13486" y="48077"/>
                        </a:cubicBezTo>
                        <a:cubicBezTo>
                          <a:pt x="5093" y="47356"/>
                          <a:pt x="0" y="43927"/>
                          <a:pt x="0" y="43927"/>
                        </a:cubicBezTo>
                        <a:cubicBezTo>
                          <a:pt x="0" y="43927"/>
                          <a:pt x="11406" y="39666"/>
                          <a:pt x="18598" y="34388"/>
                        </a:cubicBezTo>
                        <a:cubicBezTo>
                          <a:pt x="25789" y="29119"/>
                          <a:pt x="28784" y="22824"/>
                          <a:pt x="28784" y="22824"/>
                        </a:cubicBezTo>
                        <a:cubicBezTo>
                          <a:pt x="28784" y="22824"/>
                          <a:pt x="40773" y="25200"/>
                          <a:pt x="50959" y="10410"/>
                        </a:cubicBezTo>
                        <a:cubicBezTo>
                          <a:pt x="54989" y="4550"/>
                          <a:pt x="51717" y="1416"/>
                          <a:pt x="51717" y="1416"/>
                        </a:cubicBezTo>
                        <a:cubicBezTo>
                          <a:pt x="51717" y="1416"/>
                          <a:pt x="64094" y="-2161"/>
                          <a:pt x="73401" y="2054"/>
                        </a:cubicBezTo>
                        <a:cubicBezTo>
                          <a:pt x="82710" y="6260"/>
                          <a:pt x="87747" y="19118"/>
                          <a:pt x="87747" y="191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 name="Google Shape;1827;p4"/>
                  <p:cNvSpPr/>
                  <p:nvPr/>
                </p:nvSpPr>
                <p:spPr>
                  <a:xfrm>
                    <a:off x="4872825" y="3708712"/>
                    <a:ext cx="91426" cy="80870"/>
                  </a:xfrm>
                  <a:custGeom>
                    <a:avLst/>
                    <a:gdLst/>
                    <a:ahLst/>
                    <a:cxnLst/>
                    <a:rect l="l" t="t" r="r" b="b"/>
                    <a:pathLst>
                      <a:path w="91426" h="80870" extrusionOk="0">
                        <a:moveTo>
                          <a:pt x="0" y="80870"/>
                        </a:moveTo>
                        <a:cubicBezTo>
                          <a:pt x="0" y="80870"/>
                          <a:pt x="16278" y="58677"/>
                          <a:pt x="26178" y="48777"/>
                        </a:cubicBezTo>
                        <a:cubicBezTo>
                          <a:pt x="31705" y="43250"/>
                          <a:pt x="35726" y="39848"/>
                          <a:pt x="35726" y="39848"/>
                        </a:cubicBezTo>
                        <a:cubicBezTo>
                          <a:pt x="35726" y="39848"/>
                          <a:pt x="32482" y="40745"/>
                          <a:pt x="24578" y="44294"/>
                        </a:cubicBezTo>
                        <a:cubicBezTo>
                          <a:pt x="16675" y="47844"/>
                          <a:pt x="4104" y="54046"/>
                          <a:pt x="4104" y="54046"/>
                        </a:cubicBezTo>
                        <a:cubicBezTo>
                          <a:pt x="4104" y="54046"/>
                          <a:pt x="15141" y="46744"/>
                          <a:pt x="23691" y="42446"/>
                        </a:cubicBezTo>
                        <a:cubicBezTo>
                          <a:pt x="32250" y="38148"/>
                          <a:pt x="38342" y="36863"/>
                          <a:pt x="38342" y="36863"/>
                        </a:cubicBezTo>
                        <a:cubicBezTo>
                          <a:pt x="38342" y="36863"/>
                          <a:pt x="42889" y="31742"/>
                          <a:pt x="47899" y="27287"/>
                        </a:cubicBezTo>
                        <a:cubicBezTo>
                          <a:pt x="52900" y="22831"/>
                          <a:pt x="58363" y="19042"/>
                          <a:pt x="58363" y="19042"/>
                        </a:cubicBezTo>
                        <a:lnTo>
                          <a:pt x="42122" y="21565"/>
                        </a:lnTo>
                        <a:cubicBezTo>
                          <a:pt x="42122" y="21565"/>
                          <a:pt x="40079" y="24930"/>
                          <a:pt x="34247" y="29089"/>
                        </a:cubicBezTo>
                        <a:cubicBezTo>
                          <a:pt x="28414" y="33258"/>
                          <a:pt x="18792" y="38231"/>
                          <a:pt x="18792" y="38231"/>
                        </a:cubicBezTo>
                        <a:cubicBezTo>
                          <a:pt x="18792" y="38231"/>
                          <a:pt x="27019" y="32509"/>
                          <a:pt x="31917" y="28710"/>
                        </a:cubicBezTo>
                        <a:cubicBezTo>
                          <a:pt x="36807" y="24902"/>
                          <a:pt x="38360" y="22998"/>
                          <a:pt x="38360" y="22998"/>
                        </a:cubicBezTo>
                        <a:lnTo>
                          <a:pt x="22702" y="27333"/>
                        </a:lnTo>
                        <a:lnTo>
                          <a:pt x="2098" y="33831"/>
                        </a:lnTo>
                        <a:lnTo>
                          <a:pt x="22184" y="25539"/>
                        </a:lnTo>
                        <a:cubicBezTo>
                          <a:pt x="22184" y="25539"/>
                          <a:pt x="21879" y="23894"/>
                          <a:pt x="18505" y="23099"/>
                        </a:cubicBezTo>
                        <a:cubicBezTo>
                          <a:pt x="15141" y="22304"/>
                          <a:pt x="8707" y="22360"/>
                          <a:pt x="8707" y="22360"/>
                        </a:cubicBezTo>
                        <a:cubicBezTo>
                          <a:pt x="8707" y="22360"/>
                          <a:pt x="16009" y="21149"/>
                          <a:pt x="20289" y="21657"/>
                        </a:cubicBezTo>
                        <a:cubicBezTo>
                          <a:pt x="24569" y="22166"/>
                          <a:pt x="25826" y="24393"/>
                          <a:pt x="25826" y="24393"/>
                        </a:cubicBezTo>
                        <a:lnTo>
                          <a:pt x="38323" y="21047"/>
                        </a:lnTo>
                        <a:lnTo>
                          <a:pt x="45487" y="18884"/>
                        </a:lnTo>
                        <a:cubicBezTo>
                          <a:pt x="45487" y="18884"/>
                          <a:pt x="45089" y="16389"/>
                          <a:pt x="41715" y="13911"/>
                        </a:cubicBezTo>
                        <a:cubicBezTo>
                          <a:pt x="38342" y="11434"/>
                          <a:pt x="31982" y="8957"/>
                          <a:pt x="31982" y="8957"/>
                        </a:cubicBezTo>
                        <a:cubicBezTo>
                          <a:pt x="31982" y="8957"/>
                          <a:pt x="39432" y="9567"/>
                          <a:pt x="43795" y="11786"/>
                        </a:cubicBezTo>
                        <a:cubicBezTo>
                          <a:pt x="48158" y="14013"/>
                          <a:pt x="49434" y="17849"/>
                          <a:pt x="49434" y="17849"/>
                        </a:cubicBezTo>
                        <a:lnTo>
                          <a:pt x="61311" y="16370"/>
                        </a:lnTo>
                        <a:cubicBezTo>
                          <a:pt x="61311" y="16370"/>
                          <a:pt x="64260" y="13856"/>
                          <a:pt x="70065" y="9761"/>
                        </a:cubicBezTo>
                        <a:cubicBezTo>
                          <a:pt x="75870" y="5666"/>
                          <a:pt x="84522" y="0"/>
                          <a:pt x="84522" y="0"/>
                        </a:cubicBezTo>
                        <a:lnTo>
                          <a:pt x="88265" y="3355"/>
                        </a:lnTo>
                        <a:cubicBezTo>
                          <a:pt x="88265" y="3355"/>
                          <a:pt x="79604" y="7441"/>
                          <a:pt x="73226" y="11296"/>
                        </a:cubicBezTo>
                        <a:cubicBezTo>
                          <a:pt x="66848" y="15150"/>
                          <a:pt x="62744" y="18773"/>
                          <a:pt x="62744" y="18773"/>
                        </a:cubicBezTo>
                        <a:lnTo>
                          <a:pt x="63687" y="25808"/>
                        </a:lnTo>
                        <a:cubicBezTo>
                          <a:pt x="63687" y="25808"/>
                          <a:pt x="70407" y="23127"/>
                          <a:pt x="77080" y="23053"/>
                        </a:cubicBezTo>
                        <a:cubicBezTo>
                          <a:pt x="83754" y="22970"/>
                          <a:pt x="91426" y="24513"/>
                          <a:pt x="91426" y="24513"/>
                        </a:cubicBezTo>
                        <a:cubicBezTo>
                          <a:pt x="91426" y="24513"/>
                          <a:pt x="83283" y="23885"/>
                          <a:pt x="76461" y="24819"/>
                        </a:cubicBezTo>
                        <a:cubicBezTo>
                          <a:pt x="69649" y="25752"/>
                          <a:pt x="63761" y="27998"/>
                          <a:pt x="63761" y="27998"/>
                        </a:cubicBezTo>
                        <a:lnTo>
                          <a:pt x="64630" y="39275"/>
                        </a:lnTo>
                        <a:cubicBezTo>
                          <a:pt x="64630" y="39275"/>
                          <a:pt x="68003" y="38785"/>
                          <a:pt x="70564" y="41189"/>
                        </a:cubicBezTo>
                        <a:cubicBezTo>
                          <a:pt x="73133" y="43592"/>
                          <a:pt x="74881" y="48888"/>
                          <a:pt x="74881" y="48888"/>
                        </a:cubicBezTo>
                        <a:cubicBezTo>
                          <a:pt x="74881" y="48888"/>
                          <a:pt x="71516" y="44572"/>
                          <a:pt x="68992" y="42649"/>
                        </a:cubicBezTo>
                        <a:cubicBezTo>
                          <a:pt x="66469" y="40726"/>
                          <a:pt x="64796" y="41189"/>
                          <a:pt x="64796" y="41189"/>
                        </a:cubicBezTo>
                        <a:lnTo>
                          <a:pt x="59592" y="64482"/>
                        </a:lnTo>
                        <a:cubicBezTo>
                          <a:pt x="59592" y="64482"/>
                          <a:pt x="61284" y="48907"/>
                          <a:pt x="61487" y="41198"/>
                        </a:cubicBezTo>
                        <a:cubicBezTo>
                          <a:pt x="61644" y="35384"/>
                          <a:pt x="61219" y="33415"/>
                          <a:pt x="61219" y="33415"/>
                        </a:cubicBezTo>
                        <a:cubicBezTo>
                          <a:pt x="61219" y="33415"/>
                          <a:pt x="58492" y="35449"/>
                          <a:pt x="55248" y="38998"/>
                        </a:cubicBezTo>
                        <a:cubicBezTo>
                          <a:pt x="52004" y="42547"/>
                          <a:pt x="48814" y="47169"/>
                          <a:pt x="48814" y="47169"/>
                        </a:cubicBezTo>
                        <a:cubicBezTo>
                          <a:pt x="48814" y="47169"/>
                          <a:pt x="51033" y="42030"/>
                          <a:pt x="53908" y="38074"/>
                        </a:cubicBezTo>
                        <a:cubicBezTo>
                          <a:pt x="56782" y="34108"/>
                          <a:pt x="60313" y="31326"/>
                          <a:pt x="60313" y="31326"/>
                        </a:cubicBezTo>
                        <a:lnTo>
                          <a:pt x="59407" y="21454"/>
                        </a:lnTo>
                        <a:cubicBezTo>
                          <a:pt x="59407" y="21454"/>
                          <a:pt x="53944" y="25872"/>
                          <a:pt x="49517" y="29643"/>
                        </a:cubicBezTo>
                        <a:cubicBezTo>
                          <a:pt x="45089" y="33415"/>
                          <a:pt x="41096" y="37843"/>
                          <a:pt x="41096" y="37843"/>
                        </a:cubicBezTo>
                        <a:cubicBezTo>
                          <a:pt x="41096" y="37843"/>
                          <a:pt x="41494" y="42630"/>
                          <a:pt x="39941" y="48694"/>
                        </a:cubicBezTo>
                        <a:cubicBezTo>
                          <a:pt x="38397" y="54758"/>
                          <a:pt x="34884" y="62097"/>
                          <a:pt x="34884" y="62097"/>
                        </a:cubicBezTo>
                        <a:cubicBezTo>
                          <a:pt x="34884" y="62097"/>
                          <a:pt x="36817" y="55294"/>
                          <a:pt x="37630" y="50007"/>
                        </a:cubicBezTo>
                        <a:cubicBezTo>
                          <a:pt x="38443" y="44710"/>
                          <a:pt x="38157" y="40939"/>
                          <a:pt x="38157" y="40939"/>
                        </a:cubicBezTo>
                        <a:cubicBezTo>
                          <a:pt x="38157" y="40939"/>
                          <a:pt x="34894" y="42982"/>
                          <a:pt x="27481" y="50617"/>
                        </a:cubicBezTo>
                        <a:cubicBezTo>
                          <a:pt x="17831" y="60554"/>
                          <a:pt x="0" y="80870"/>
                          <a:pt x="0" y="808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28" name="Google Shape;1828;p4"/>
                <p:cNvGrpSpPr/>
                <p:nvPr/>
              </p:nvGrpSpPr>
              <p:grpSpPr>
                <a:xfrm>
                  <a:off x="5804325" y="4276738"/>
                  <a:ext cx="210699" cy="156478"/>
                  <a:chOff x="5804325" y="4276738"/>
                  <a:chExt cx="210699" cy="156478"/>
                </a:xfrm>
              </p:grpSpPr>
              <p:sp>
                <p:nvSpPr>
                  <p:cNvPr id="1829" name="Google Shape;1829;p4"/>
                  <p:cNvSpPr/>
                  <p:nvPr/>
                </p:nvSpPr>
                <p:spPr>
                  <a:xfrm>
                    <a:off x="5804325" y="4276738"/>
                    <a:ext cx="210699" cy="156478"/>
                  </a:xfrm>
                  <a:custGeom>
                    <a:avLst/>
                    <a:gdLst/>
                    <a:ahLst/>
                    <a:cxnLst/>
                    <a:rect l="l" t="t" r="r" b="b"/>
                    <a:pathLst>
                      <a:path w="210699" h="156478" extrusionOk="0">
                        <a:moveTo>
                          <a:pt x="143956" y="31360"/>
                        </a:moveTo>
                        <a:cubicBezTo>
                          <a:pt x="143956" y="31360"/>
                          <a:pt x="175892" y="21285"/>
                          <a:pt x="192142" y="29604"/>
                        </a:cubicBezTo>
                        <a:cubicBezTo>
                          <a:pt x="217727" y="42702"/>
                          <a:pt x="209408" y="60449"/>
                          <a:pt x="209408" y="60449"/>
                        </a:cubicBezTo>
                        <a:cubicBezTo>
                          <a:pt x="209408" y="60449"/>
                          <a:pt x="191079" y="51114"/>
                          <a:pt x="177149" y="68001"/>
                        </a:cubicBezTo>
                        <a:cubicBezTo>
                          <a:pt x="169912" y="76773"/>
                          <a:pt x="170263" y="90629"/>
                          <a:pt x="170263" y="90629"/>
                        </a:cubicBezTo>
                        <a:cubicBezTo>
                          <a:pt x="170263" y="90629"/>
                          <a:pt x="157905" y="98967"/>
                          <a:pt x="151868" y="108949"/>
                        </a:cubicBezTo>
                        <a:cubicBezTo>
                          <a:pt x="145832" y="118932"/>
                          <a:pt x="146110" y="130569"/>
                          <a:pt x="146110" y="130569"/>
                        </a:cubicBezTo>
                        <a:cubicBezTo>
                          <a:pt x="146110" y="130569"/>
                          <a:pt x="134352" y="129026"/>
                          <a:pt x="126089" y="123138"/>
                        </a:cubicBezTo>
                        <a:cubicBezTo>
                          <a:pt x="117825" y="117241"/>
                          <a:pt x="113056" y="106990"/>
                          <a:pt x="113056" y="106990"/>
                        </a:cubicBezTo>
                        <a:cubicBezTo>
                          <a:pt x="113056" y="106990"/>
                          <a:pt x="109035" y="114079"/>
                          <a:pt x="104450" y="120531"/>
                        </a:cubicBezTo>
                        <a:cubicBezTo>
                          <a:pt x="99875" y="126992"/>
                          <a:pt x="94726" y="132806"/>
                          <a:pt x="94726" y="132806"/>
                        </a:cubicBezTo>
                        <a:cubicBezTo>
                          <a:pt x="94726" y="132806"/>
                          <a:pt x="89901" y="130449"/>
                          <a:pt x="87072" y="127048"/>
                        </a:cubicBezTo>
                        <a:cubicBezTo>
                          <a:pt x="84253" y="123646"/>
                          <a:pt x="83449" y="119191"/>
                          <a:pt x="83449" y="119191"/>
                        </a:cubicBezTo>
                        <a:cubicBezTo>
                          <a:pt x="83449" y="119191"/>
                          <a:pt x="67467" y="131716"/>
                          <a:pt x="53122" y="141033"/>
                        </a:cubicBezTo>
                        <a:cubicBezTo>
                          <a:pt x="38776" y="150360"/>
                          <a:pt x="26048" y="156479"/>
                          <a:pt x="26048" y="156479"/>
                        </a:cubicBezTo>
                        <a:cubicBezTo>
                          <a:pt x="26048" y="156479"/>
                          <a:pt x="26732" y="142503"/>
                          <a:pt x="30254" y="130015"/>
                        </a:cubicBezTo>
                        <a:cubicBezTo>
                          <a:pt x="33775" y="117518"/>
                          <a:pt x="40144" y="106509"/>
                          <a:pt x="40144" y="106509"/>
                        </a:cubicBezTo>
                        <a:cubicBezTo>
                          <a:pt x="40144" y="106509"/>
                          <a:pt x="34237" y="108524"/>
                          <a:pt x="29200" y="109134"/>
                        </a:cubicBezTo>
                        <a:cubicBezTo>
                          <a:pt x="24153" y="109735"/>
                          <a:pt x="19975" y="108940"/>
                          <a:pt x="19975" y="108940"/>
                        </a:cubicBezTo>
                        <a:cubicBezTo>
                          <a:pt x="19975" y="108940"/>
                          <a:pt x="26223" y="99336"/>
                          <a:pt x="34995" y="91304"/>
                        </a:cubicBezTo>
                        <a:cubicBezTo>
                          <a:pt x="43767" y="83271"/>
                          <a:pt x="55062" y="76819"/>
                          <a:pt x="55062" y="76819"/>
                        </a:cubicBezTo>
                        <a:cubicBezTo>
                          <a:pt x="55062" y="76819"/>
                          <a:pt x="35883" y="80064"/>
                          <a:pt x="22119" y="78881"/>
                        </a:cubicBezTo>
                        <a:cubicBezTo>
                          <a:pt x="8356" y="77688"/>
                          <a:pt x="0" y="72059"/>
                          <a:pt x="0" y="72059"/>
                        </a:cubicBezTo>
                        <a:cubicBezTo>
                          <a:pt x="0" y="72059"/>
                          <a:pt x="18708" y="65071"/>
                          <a:pt x="30512" y="56419"/>
                        </a:cubicBezTo>
                        <a:cubicBezTo>
                          <a:pt x="42316" y="47768"/>
                          <a:pt x="47215" y="37443"/>
                          <a:pt x="47215" y="37443"/>
                        </a:cubicBezTo>
                        <a:cubicBezTo>
                          <a:pt x="47215" y="37443"/>
                          <a:pt x="66894" y="41343"/>
                          <a:pt x="83597" y="17080"/>
                        </a:cubicBezTo>
                        <a:cubicBezTo>
                          <a:pt x="90215" y="7466"/>
                          <a:pt x="84845" y="2327"/>
                          <a:pt x="84845" y="2327"/>
                        </a:cubicBezTo>
                        <a:cubicBezTo>
                          <a:pt x="84845" y="2327"/>
                          <a:pt x="105152" y="-3543"/>
                          <a:pt x="120423" y="3362"/>
                        </a:cubicBezTo>
                        <a:cubicBezTo>
                          <a:pt x="135684" y="10276"/>
                          <a:pt x="143956" y="31360"/>
                          <a:pt x="143956" y="3136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0" name="Google Shape;1830;p4"/>
                  <p:cNvSpPr/>
                  <p:nvPr/>
                </p:nvSpPr>
                <p:spPr>
                  <a:xfrm>
                    <a:off x="5843508" y="4283900"/>
                    <a:ext cx="149992" cy="132660"/>
                  </a:xfrm>
                  <a:custGeom>
                    <a:avLst/>
                    <a:gdLst/>
                    <a:ahLst/>
                    <a:cxnLst/>
                    <a:rect l="l" t="t" r="r" b="b"/>
                    <a:pathLst>
                      <a:path w="149992" h="132660" extrusionOk="0">
                        <a:moveTo>
                          <a:pt x="0" y="132661"/>
                        </a:moveTo>
                        <a:cubicBezTo>
                          <a:pt x="0" y="132661"/>
                          <a:pt x="26704" y="96260"/>
                          <a:pt x="42945" y="80020"/>
                        </a:cubicBezTo>
                        <a:cubicBezTo>
                          <a:pt x="52012" y="70952"/>
                          <a:pt x="58603" y="65369"/>
                          <a:pt x="58603" y="65369"/>
                        </a:cubicBezTo>
                        <a:cubicBezTo>
                          <a:pt x="58603" y="65369"/>
                          <a:pt x="53288" y="66848"/>
                          <a:pt x="40320" y="72662"/>
                        </a:cubicBezTo>
                        <a:cubicBezTo>
                          <a:pt x="27351" y="78485"/>
                          <a:pt x="6738" y="88662"/>
                          <a:pt x="6738" y="88662"/>
                        </a:cubicBezTo>
                        <a:cubicBezTo>
                          <a:pt x="6738" y="88662"/>
                          <a:pt x="24827" y="76674"/>
                          <a:pt x="38868" y="69630"/>
                        </a:cubicBezTo>
                        <a:cubicBezTo>
                          <a:pt x="52909" y="62587"/>
                          <a:pt x="62891" y="60479"/>
                          <a:pt x="62891" y="60479"/>
                        </a:cubicBezTo>
                        <a:cubicBezTo>
                          <a:pt x="62891" y="60479"/>
                          <a:pt x="70370" y="52077"/>
                          <a:pt x="78578" y="44766"/>
                        </a:cubicBezTo>
                        <a:cubicBezTo>
                          <a:pt x="86786" y="37454"/>
                          <a:pt x="95743" y="31243"/>
                          <a:pt x="95743" y="31243"/>
                        </a:cubicBezTo>
                        <a:lnTo>
                          <a:pt x="69103" y="35365"/>
                        </a:lnTo>
                        <a:cubicBezTo>
                          <a:pt x="69103" y="35365"/>
                          <a:pt x="65748" y="40892"/>
                          <a:pt x="56181" y="47723"/>
                        </a:cubicBezTo>
                        <a:cubicBezTo>
                          <a:pt x="46614" y="54563"/>
                          <a:pt x="30826" y="62716"/>
                          <a:pt x="30826" y="62716"/>
                        </a:cubicBezTo>
                        <a:cubicBezTo>
                          <a:pt x="30826" y="62716"/>
                          <a:pt x="44331" y="53334"/>
                          <a:pt x="52354" y="47095"/>
                        </a:cubicBezTo>
                        <a:cubicBezTo>
                          <a:pt x="60387" y="40846"/>
                          <a:pt x="62938" y="37731"/>
                          <a:pt x="62938" y="37731"/>
                        </a:cubicBezTo>
                        <a:lnTo>
                          <a:pt x="37250" y="44839"/>
                        </a:lnTo>
                        <a:lnTo>
                          <a:pt x="3448" y="55506"/>
                        </a:lnTo>
                        <a:lnTo>
                          <a:pt x="36391" y="41891"/>
                        </a:lnTo>
                        <a:cubicBezTo>
                          <a:pt x="36391" y="41891"/>
                          <a:pt x="35892" y="39201"/>
                          <a:pt x="30364" y="37898"/>
                        </a:cubicBezTo>
                        <a:cubicBezTo>
                          <a:pt x="24836" y="36594"/>
                          <a:pt x="14281" y="36687"/>
                          <a:pt x="14281" y="36687"/>
                        </a:cubicBezTo>
                        <a:cubicBezTo>
                          <a:pt x="14281" y="36687"/>
                          <a:pt x="26269" y="34700"/>
                          <a:pt x="33295" y="35531"/>
                        </a:cubicBezTo>
                        <a:cubicBezTo>
                          <a:pt x="40310" y="36363"/>
                          <a:pt x="42371" y="40014"/>
                          <a:pt x="42371" y="40014"/>
                        </a:cubicBezTo>
                        <a:lnTo>
                          <a:pt x="62864" y="34524"/>
                        </a:lnTo>
                        <a:lnTo>
                          <a:pt x="74631" y="30974"/>
                        </a:lnTo>
                        <a:cubicBezTo>
                          <a:pt x="74631" y="30974"/>
                          <a:pt x="73975" y="26889"/>
                          <a:pt x="68428" y="22822"/>
                        </a:cubicBezTo>
                        <a:cubicBezTo>
                          <a:pt x="62891" y="18755"/>
                          <a:pt x="52475" y="14697"/>
                          <a:pt x="52475" y="14697"/>
                        </a:cubicBezTo>
                        <a:cubicBezTo>
                          <a:pt x="52475" y="14697"/>
                          <a:pt x="64685" y="15695"/>
                          <a:pt x="71839" y="19337"/>
                        </a:cubicBezTo>
                        <a:cubicBezTo>
                          <a:pt x="78993" y="22988"/>
                          <a:pt x="81101" y="29283"/>
                          <a:pt x="81101" y="29283"/>
                        </a:cubicBezTo>
                        <a:lnTo>
                          <a:pt x="100577" y="26861"/>
                        </a:lnTo>
                        <a:cubicBezTo>
                          <a:pt x="100577" y="26861"/>
                          <a:pt x="105420" y="22720"/>
                          <a:pt x="114941" y="16009"/>
                        </a:cubicBezTo>
                        <a:cubicBezTo>
                          <a:pt x="124462" y="9290"/>
                          <a:pt x="138660" y="0"/>
                          <a:pt x="138660" y="0"/>
                        </a:cubicBezTo>
                        <a:lnTo>
                          <a:pt x="144797" y="5509"/>
                        </a:lnTo>
                        <a:cubicBezTo>
                          <a:pt x="144797" y="5509"/>
                          <a:pt x="130590" y="12201"/>
                          <a:pt x="120127" y="18524"/>
                        </a:cubicBezTo>
                        <a:cubicBezTo>
                          <a:pt x="109663" y="24846"/>
                          <a:pt x="102934" y="30790"/>
                          <a:pt x="102934" y="30790"/>
                        </a:cubicBezTo>
                        <a:lnTo>
                          <a:pt x="104478" y="42325"/>
                        </a:lnTo>
                        <a:cubicBezTo>
                          <a:pt x="104478" y="42325"/>
                          <a:pt x="115505" y="37944"/>
                          <a:pt x="126458" y="37815"/>
                        </a:cubicBezTo>
                        <a:cubicBezTo>
                          <a:pt x="137403" y="37685"/>
                          <a:pt x="149992" y="40218"/>
                          <a:pt x="149992" y="40218"/>
                        </a:cubicBezTo>
                        <a:cubicBezTo>
                          <a:pt x="149992" y="40218"/>
                          <a:pt x="136626" y="39182"/>
                          <a:pt x="125442" y="40708"/>
                        </a:cubicBezTo>
                        <a:cubicBezTo>
                          <a:pt x="114257" y="42242"/>
                          <a:pt x="104598" y="45930"/>
                          <a:pt x="104598" y="45930"/>
                        </a:cubicBezTo>
                        <a:lnTo>
                          <a:pt x="106031" y="64436"/>
                        </a:lnTo>
                        <a:cubicBezTo>
                          <a:pt x="106031" y="64436"/>
                          <a:pt x="111568" y="63631"/>
                          <a:pt x="115773" y="67569"/>
                        </a:cubicBezTo>
                        <a:cubicBezTo>
                          <a:pt x="119970" y="71516"/>
                          <a:pt x="122853" y="80205"/>
                          <a:pt x="122853" y="80205"/>
                        </a:cubicBezTo>
                        <a:cubicBezTo>
                          <a:pt x="122853" y="80205"/>
                          <a:pt x="117316" y="73124"/>
                          <a:pt x="113185" y="69963"/>
                        </a:cubicBezTo>
                        <a:cubicBezTo>
                          <a:pt x="109044" y="66802"/>
                          <a:pt x="106299" y="67569"/>
                          <a:pt x="106299" y="67569"/>
                        </a:cubicBezTo>
                        <a:lnTo>
                          <a:pt x="97758" y="105781"/>
                        </a:lnTo>
                        <a:cubicBezTo>
                          <a:pt x="97758" y="105781"/>
                          <a:pt x="100540" y="80232"/>
                          <a:pt x="100873" y="67587"/>
                        </a:cubicBezTo>
                        <a:cubicBezTo>
                          <a:pt x="101131" y="58048"/>
                          <a:pt x="100429" y="54822"/>
                          <a:pt x="100429" y="54822"/>
                        </a:cubicBezTo>
                        <a:cubicBezTo>
                          <a:pt x="100429" y="54822"/>
                          <a:pt x="95955" y="58159"/>
                          <a:pt x="90640" y="63983"/>
                        </a:cubicBezTo>
                        <a:cubicBezTo>
                          <a:pt x="85316" y="69806"/>
                          <a:pt x="80075" y="77385"/>
                          <a:pt x="80075" y="77385"/>
                        </a:cubicBezTo>
                        <a:cubicBezTo>
                          <a:pt x="80075" y="77385"/>
                          <a:pt x="83717" y="68955"/>
                          <a:pt x="88431" y="62457"/>
                        </a:cubicBezTo>
                        <a:cubicBezTo>
                          <a:pt x="93145" y="55959"/>
                          <a:pt x="98941" y="51384"/>
                          <a:pt x="98941" y="51384"/>
                        </a:cubicBezTo>
                        <a:lnTo>
                          <a:pt x="97453" y="35199"/>
                        </a:lnTo>
                        <a:cubicBezTo>
                          <a:pt x="97453" y="35199"/>
                          <a:pt x="88487" y="42445"/>
                          <a:pt x="81230" y="48629"/>
                        </a:cubicBezTo>
                        <a:cubicBezTo>
                          <a:pt x="73965" y="54822"/>
                          <a:pt x="67412" y="62078"/>
                          <a:pt x="67412" y="62078"/>
                        </a:cubicBezTo>
                        <a:cubicBezTo>
                          <a:pt x="67412" y="62078"/>
                          <a:pt x="68077" y="69935"/>
                          <a:pt x="65535" y="79881"/>
                        </a:cubicBezTo>
                        <a:cubicBezTo>
                          <a:pt x="62984" y="89827"/>
                          <a:pt x="57235" y="101871"/>
                          <a:pt x="57235" y="101871"/>
                        </a:cubicBezTo>
                        <a:cubicBezTo>
                          <a:pt x="57235" y="101871"/>
                          <a:pt x="60387" y="90705"/>
                          <a:pt x="61727" y="82026"/>
                        </a:cubicBezTo>
                        <a:cubicBezTo>
                          <a:pt x="63067" y="73355"/>
                          <a:pt x="62596" y="67162"/>
                          <a:pt x="62596" y="67162"/>
                        </a:cubicBezTo>
                        <a:cubicBezTo>
                          <a:pt x="62596" y="67162"/>
                          <a:pt x="57235" y="70518"/>
                          <a:pt x="45079" y="83033"/>
                        </a:cubicBezTo>
                        <a:cubicBezTo>
                          <a:pt x="29255" y="99338"/>
                          <a:pt x="0" y="132661"/>
                          <a:pt x="0" y="1326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31" name="Google Shape;1831;p4"/>
                <p:cNvGrpSpPr/>
                <p:nvPr/>
              </p:nvGrpSpPr>
              <p:grpSpPr>
                <a:xfrm>
                  <a:off x="4927518" y="3711162"/>
                  <a:ext cx="173461" cy="133825"/>
                  <a:chOff x="4927518" y="3711162"/>
                  <a:chExt cx="173461" cy="133825"/>
                </a:xfrm>
              </p:grpSpPr>
              <p:sp>
                <p:nvSpPr>
                  <p:cNvPr id="1832" name="Google Shape;1832;p4"/>
                  <p:cNvSpPr/>
                  <p:nvPr/>
                </p:nvSpPr>
                <p:spPr>
                  <a:xfrm>
                    <a:off x="4927518" y="3711162"/>
                    <a:ext cx="173461" cy="133825"/>
                  </a:xfrm>
                  <a:custGeom>
                    <a:avLst/>
                    <a:gdLst/>
                    <a:ahLst/>
                    <a:cxnLst/>
                    <a:rect l="l" t="t" r="r" b="b"/>
                    <a:pathLst>
                      <a:path w="173461" h="133825" extrusionOk="0">
                        <a:moveTo>
                          <a:pt x="65388" y="40717"/>
                        </a:moveTo>
                        <a:cubicBezTo>
                          <a:pt x="65388" y="40717"/>
                          <a:pt x="72968" y="20003"/>
                          <a:pt x="91306" y="10279"/>
                        </a:cubicBezTo>
                        <a:cubicBezTo>
                          <a:pt x="120182" y="-5029"/>
                          <a:pt x="134491" y="1294"/>
                          <a:pt x="134491" y="1294"/>
                        </a:cubicBezTo>
                        <a:cubicBezTo>
                          <a:pt x="134491" y="1294"/>
                          <a:pt x="113860" y="12266"/>
                          <a:pt x="124000" y="22064"/>
                        </a:cubicBezTo>
                        <a:cubicBezTo>
                          <a:pt x="129269" y="27157"/>
                          <a:pt x="144391" y="27786"/>
                          <a:pt x="144391" y="27786"/>
                        </a:cubicBezTo>
                        <a:cubicBezTo>
                          <a:pt x="144391" y="27786"/>
                          <a:pt x="146230" y="36077"/>
                          <a:pt x="153496" y="40486"/>
                        </a:cubicBezTo>
                        <a:cubicBezTo>
                          <a:pt x="160770" y="44895"/>
                          <a:pt x="173462" y="45431"/>
                          <a:pt x="173462" y="45431"/>
                        </a:cubicBezTo>
                        <a:cubicBezTo>
                          <a:pt x="173462" y="45431"/>
                          <a:pt x="165013" y="52743"/>
                          <a:pt x="153893" y="57577"/>
                        </a:cubicBezTo>
                        <a:cubicBezTo>
                          <a:pt x="142773" y="62420"/>
                          <a:pt x="128982" y="64796"/>
                          <a:pt x="128982" y="64796"/>
                        </a:cubicBezTo>
                        <a:cubicBezTo>
                          <a:pt x="128982" y="64796"/>
                          <a:pt x="134297" y="67763"/>
                          <a:pt x="138604" y="71044"/>
                        </a:cubicBezTo>
                        <a:cubicBezTo>
                          <a:pt x="142912" y="74317"/>
                          <a:pt x="146212" y="77912"/>
                          <a:pt x="146212" y="77912"/>
                        </a:cubicBezTo>
                        <a:cubicBezTo>
                          <a:pt x="146212" y="77912"/>
                          <a:pt x="140878" y="80805"/>
                          <a:pt x="135591" y="82377"/>
                        </a:cubicBezTo>
                        <a:cubicBezTo>
                          <a:pt x="130295" y="83948"/>
                          <a:pt x="125035" y="84179"/>
                          <a:pt x="125035" y="84179"/>
                        </a:cubicBezTo>
                        <a:cubicBezTo>
                          <a:pt x="125035" y="84179"/>
                          <a:pt x="129297" y="95003"/>
                          <a:pt x="131053" y="104607"/>
                        </a:cubicBezTo>
                        <a:cubicBezTo>
                          <a:pt x="132809" y="114211"/>
                          <a:pt x="132060" y="122595"/>
                          <a:pt x="132060" y="122595"/>
                        </a:cubicBezTo>
                        <a:cubicBezTo>
                          <a:pt x="132060" y="122595"/>
                          <a:pt x="117400" y="121310"/>
                          <a:pt x="105984" y="118324"/>
                        </a:cubicBezTo>
                        <a:cubicBezTo>
                          <a:pt x="94560" y="115348"/>
                          <a:pt x="86380" y="110661"/>
                          <a:pt x="86380" y="110661"/>
                        </a:cubicBezTo>
                        <a:cubicBezTo>
                          <a:pt x="86380" y="110661"/>
                          <a:pt x="85141" y="114507"/>
                          <a:pt x="82886" y="117714"/>
                        </a:cubicBezTo>
                        <a:cubicBezTo>
                          <a:pt x="80630" y="120922"/>
                          <a:pt x="77358" y="123510"/>
                          <a:pt x="77358" y="123510"/>
                        </a:cubicBezTo>
                        <a:cubicBezTo>
                          <a:pt x="77358" y="123510"/>
                          <a:pt x="70619" y="118990"/>
                          <a:pt x="67033" y="112972"/>
                        </a:cubicBezTo>
                        <a:cubicBezTo>
                          <a:pt x="63456" y="106964"/>
                          <a:pt x="63022" y="99459"/>
                          <a:pt x="63022" y="99459"/>
                        </a:cubicBezTo>
                        <a:cubicBezTo>
                          <a:pt x="63022" y="99459"/>
                          <a:pt x="55451" y="111725"/>
                          <a:pt x="46226" y="120321"/>
                        </a:cubicBezTo>
                        <a:cubicBezTo>
                          <a:pt x="36992" y="128908"/>
                          <a:pt x="26113" y="133825"/>
                          <a:pt x="26113" y="133825"/>
                        </a:cubicBezTo>
                        <a:cubicBezTo>
                          <a:pt x="26113" y="133825"/>
                          <a:pt x="29394" y="121624"/>
                          <a:pt x="26880" y="113666"/>
                        </a:cubicBezTo>
                        <a:cubicBezTo>
                          <a:pt x="24375" y="105707"/>
                          <a:pt x="16093" y="101991"/>
                          <a:pt x="16093" y="101991"/>
                        </a:cubicBezTo>
                        <a:cubicBezTo>
                          <a:pt x="16093" y="101991"/>
                          <a:pt x="31649" y="89845"/>
                          <a:pt x="15159" y="77838"/>
                        </a:cubicBezTo>
                        <a:cubicBezTo>
                          <a:pt x="8633" y="73087"/>
                          <a:pt x="0" y="76156"/>
                          <a:pt x="0" y="76156"/>
                        </a:cubicBezTo>
                        <a:cubicBezTo>
                          <a:pt x="0" y="76156"/>
                          <a:pt x="5399" y="63012"/>
                          <a:pt x="21648" y="53824"/>
                        </a:cubicBezTo>
                        <a:cubicBezTo>
                          <a:pt x="37898" y="44636"/>
                          <a:pt x="65388" y="40717"/>
                          <a:pt x="65388"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3" name="Google Shape;1833;p4"/>
                  <p:cNvSpPr/>
                  <p:nvPr/>
                </p:nvSpPr>
                <p:spPr>
                  <a:xfrm>
                    <a:off x="4952484" y="3724399"/>
                    <a:ext cx="124212" cy="100068"/>
                  </a:xfrm>
                  <a:custGeom>
                    <a:avLst/>
                    <a:gdLst/>
                    <a:ahLst/>
                    <a:cxnLst/>
                    <a:rect l="l" t="t" r="r" b="b"/>
                    <a:pathLst>
                      <a:path w="124212" h="100068" extrusionOk="0">
                        <a:moveTo>
                          <a:pt x="96732" y="100069"/>
                        </a:moveTo>
                        <a:cubicBezTo>
                          <a:pt x="96732" y="100069"/>
                          <a:pt x="72948" y="81037"/>
                          <a:pt x="64833" y="69815"/>
                        </a:cubicBezTo>
                        <a:cubicBezTo>
                          <a:pt x="60304" y="63557"/>
                          <a:pt x="58103" y="59065"/>
                          <a:pt x="58103" y="59065"/>
                        </a:cubicBezTo>
                        <a:cubicBezTo>
                          <a:pt x="58103" y="59065"/>
                          <a:pt x="56616" y="62504"/>
                          <a:pt x="55404" y="71017"/>
                        </a:cubicBezTo>
                        <a:cubicBezTo>
                          <a:pt x="54185" y="79539"/>
                          <a:pt x="53241" y="93136"/>
                          <a:pt x="53241" y="93136"/>
                        </a:cubicBezTo>
                        <a:cubicBezTo>
                          <a:pt x="53241" y="93136"/>
                          <a:pt x="50783" y="81018"/>
                          <a:pt x="51301" y="71747"/>
                        </a:cubicBezTo>
                        <a:cubicBezTo>
                          <a:pt x="51818" y="62476"/>
                          <a:pt x="55312" y="56061"/>
                          <a:pt x="55312" y="56061"/>
                        </a:cubicBezTo>
                        <a:cubicBezTo>
                          <a:pt x="55312" y="56061"/>
                          <a:pt x="50570" y="50848"/>
                          <a:pt x="47446" y="45228"/>
                        </a:cubicBezTo>
                        <a:cubicBezTo>
                          <a:pt x="44312" y="39617"/>
                          <a:pt x="42787" y="33599"/>
                          <a:pt x="42787" y="33599"/>
                        </a:cubicBezTo>
                        <a:lnTo>
                          <a:pt x="31852" y="50617"/>
                        </a:lnTo>
                        <a:cubicBezTo>
                          <a:pt x="31852" y="50617"/>
                          <a:pt x="35864" y="53066"/>
                          <a:pt x="37704" y="59509"/>
                        </a:cubicBezTo>
                        <a:cubicBezTo>
                          <a:pt x="39543" y="65951"/>
                          <a:pt x="39210" y="76387"/>
                          <a:pt x="39210" y="76387"/>
                        </a:cubicBezTo>
                        <a:cubicBezTo>
                          <a:pt x="39210" y="76387"/>
                          <a:pt x="36909" y="67310"/>
                          <a:pt x="34810" y="61875"/>
                        </a:cubicBezTo>
                        <a:cubicBezTo>
                          <a:pt x="32721" y="56440"/>
                          <a:pt x="30836" y="54647"/>
                          <a:pt x="30836" y="54647"/>
                        </a:cubicBezTo>
                        <a:lnTo>
                          <a:pt x="23663" y="71248"/>
                        </a:lnTo>
                        <a:lnTo>
                          <a:pt x="15639" y="93182"/>
                        </a:lnTo>
                        <a:lnTo>
                          <a:pt x="20003" y="71608"/>
                        </a:lnTo>
                        <a:cubicBezTo>
                          <a:pt x="20003" y="71608"/>
                          <a:pt x="16813" y="71756"/>
                          <a:pt x="12219" y="75158"/>
                        </a:cubicBezTo>
                        <a:cubicBezTo>
                          <a:pt x="7625" y="78559"/>
                          <a:pt x="1627" y="85205"/>
                          <a:pt x="1627" y="85205"/>
                        </a:cubicBezTo>
                        <a:cubicBezTo>
                          <a:pt x="1627" y="85205"/>
                          <a:pt x="6415" y="77542"/>
                          <a:pt x="11360" y="73170"/>
                        </a:cubicBezTo>
                        <a:cubicBezTo>
                          <a:pt x="16314" y="68808"/>
                          <a:pt x="21426" y="67735"/>
                          <a:pt x="21426" y="67735"/>
                        </a:cubicBezTo>
                        <a:lnTo>
                          <a:pt x="27351" y="54490"/>
                        </a:lnTo>
                        <a:lnTo>
                          <a:pt x="30309" y="46873"/>
                        </a:lnTo>
                        <a:cubicBezTo>
                          <a:pt x="30309" y="46873"/>
                          <a:pt x="25539" y="47039"/>
                          <a:pt x="17960" y="50275"/>
                        </a:cubicBezTo>
                        <a:cubicBezTo>
                          <a:pt x="10380" y="53510"/>
                          <a:pt x="0" y="59823"/>
                          <a:pt x="0" y="59823"/>
                        </a:cubicBezTo>
                        <a:cubicBezTo>
                          <a:pt x="0" y="59823"/>
                          <a:pt x="8116" y="52197"/>
                          <a:pt x="16176" y="47918"/>
                        </a:cubicBezTo>
                        <a:cubicBezTo>
                          <a:pt x="24236" y="43638"/>
                          <a:pt x="32232" y="42695"/>
                          <a:pt x="32232" y="42695"/>
                        </a:cubicBezTo>
                        <a:lnTo>
                          <a:pt x="40865" y="30281"/>
                        </a:lnTo>
                        <a:cubicBezTo>
                          <a:pt x="40865" y="30281"/>
                          <a:pt x="39201" y="26981"/>
                          <a:pt x="37463" y="20576"/>
                        </a:cubicBezTo>
                        <a:cubicBezTo>
                          <a:pt x="35735" y="14179"/>
                          <a:pt x="33923" y="4668"/>
                          <a:pt x="33923" y="4668"/>
                        </a:cubicBezTo>
                        <a:lnTo>
                          <a:pt x="43388" y="1146"/>
                        </a:lnTo>
                        <a:cubicBezTo>
                          <a:pt x="43388" y="1146"/>
                          <a:pt x="42408" y="10491"/>
                          <a:pt x="43175" y="17470"/>
                        </a:cubicBezTo>
                        <a:cubicBezTo>
                          <a:pt x="43934" y="24449"/>
                          <a:pt x="46457" y="29043"/>
                          <a:pt x="46457" y="29043"/>
                        </a:cubicBezTo>
                        <a:lnTo>
                          <a:pt x="59768" y="28775"/>
                        </a:lnTo>
                        <a:cubicBezTo>
                          <a:pt x="59768" y="28775"/>
                          <a:pt x="61413" y="21565"/>
                          <a:pt x="67597" y="14669"/>
                        </a:cubicBezTo>
                        <a:cubicBezTo>
                          <a:pt x="73771" y="7764"/>
                          <a:pt x="83763" y="0"/>
                          <a:pt x="83763" y="0"/>
                        </a:cubicBezTo>
                        <a:cubicBezTo>
                          <a:pt x="83763" y="0"/>
                          <a:pt x="74936" y="8347"/>
                          <a:pt x="70129" y="15483"/>
                        </a:cubicBezTo>
                        <a:cubicBezTo>
                          <a:pt x="65322" y="22618"/>
                          <a:pt x="63715" y="28922"/>
                          <a:pt x="63715" y="28922"/>
                        </a:cubicBezTo>
                        <a:lnTo>
                          <a:pt x="84466" y="29154"/>
                        </a:lnTo>
                        <a:cubicBezTo>
                          <a:pt x="84466" y="29154"/>
                          <a:pt x="86795" y="25623"/>
                          <a:pt x="93469" y="23210"/>
                        </a:cubicBezTo>
                        <a:cubicBezTo>
                          <a:pt x="100142" y="20807"/>
                          <a:pt x="111161" y="19531"/>
                          <a:pt x="111161" y="19531"/>
                        </a:cubicBezTo>
                        <a:cubicBezTo>
                          <a:pt x="111161" y="19531"/>
                          <a:pt x="100337" y="22572"/>
                          <a:pt x="94550" y="24985"/>
                        </a:cubicBezTo>
                        <a:cubicBezTo>
                          <a:pt x="88764" y="27397"/>
                          <a:pt x="88006" y="29172"/>
                          <a:pt x="88006" y="29172"/>
                        </a:cubicBezTo>
                        <a:lnTo>
                          <a:pt x="124212" y="36890"/>
                        </a:lnTo>
                        <a:cubicBezTo>
                          <a:pt x="124212" y="36890"/>
                          <a:pt x="98303" y="33572"/>
                          <a:pt x="84891" y="32592"/>
                        </a:cubicBezTo>
                        <a:cubicBezTo>
                          <a:pt x="74760" y="31852"/>
                          <a:pt x="70887" y="32093"/>
                          <a:pt x="70887" y="32093"/>
                        </a:cubicBezTo>
                        <a:cubicBezTo>
                          <a:pt x="70887" y="32093"/>
                          <a:pt x="71894" y="35106"/>
                          <a:pt x="75093" y="38813"/>
                        </a:cubicBezTo>
                        <a:cubicBezTo>
                          <a:pt x="78291" y="42520"/>
                          <a:pt x="83431" y="46281"/>
                          <a:pt x="83431" y="46281"/>
                        </a:cubicBezTo>
                        <a:cubicBezTo>
                          <a:pt x="83431" y="46281"/>
                          <a:pt x="76452" y="43472"/>
                          <a:pt x="72181" y="40107"/>
                        </a:cubicBezTo>
                        <a:cubicBezTo>
                          <a:pt x="67901" y="36742"/>
                          <a:pt x="66321" y="32814"/>
                          <a:pt x="66321" y="32814"/>
                        </a:cubicBezTo>
                        <a:lnTo>
                          <a:pt x="48037" y="32759"/>
                        </a:lnTo>
                        <a:cubicBezTo>
                          <a:pt x="48037" y="32759"/>
                          <a:pt x="50662" y="38850"/>
                          <a:pt x="53140" y="43795"/>
                        </a:cubicBezTo>
                        <a:cubicBezTo>
                          <a:pt x="55608" y="48749"/>
                          <a:pt x="59647" y="53316"/>
                          <a:pt x="59647" y="53316"/>
                        </a:cubicBezTo>
                        <a:cubicBezTo>
                          <a:pt x="59647" y="53316"/>
                          <a:pt x="68484" y="53380"/>
                          <a:pt x="77727" y="55589"/>
                        </a:cubicBezTo>
                        <a:cubicBezTo>
                          <a:pt x="86961" y="57799"/>
                          <a:pt x="96611" y="62162"/>
                          <a:pt x="96611" y="62162"/>
                        </a:cubicBezTo>
                        <a:cubicBezTo>
                          <a:pt x="96611" y="62162"/>
                          <a:pt x="86416" y="59490"/>
                          <a:pt x="77848" y="58113"/>
                        </a:cubicBezTo>
                        <a:cubicBezTo>
                          <a:pt x="69269" y="56736"/>
                          <a:pt x="62328" y="56662"/>
                          <a:pt x="62328" y="56662"/>
                        </a:cubicBezTo>
                        <a:cubicBezTo>
                          <a:pt x="62328" y="56662"/>
                          <a:pt x="62855" y="60239"/>
                          <a:pt x="69316" y="68660"/>
                        </a:cubicBezTo>
                        <a:cubicBezTo>
                          <a:pt x="77736" y="79622"/>
                          <a:pt x="96732" y="100069"/>
                          <a:pt x="96732" y="10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34" name="Google Shape;1834;p4"/>
                <p:cNvGrpSpPr/>
                <p:nvPr/>
              </p:nvGrpSpPr>
              <p:grpSpPr>
                <a:xfrm>
                  <a:off x="5081392" y="3605372"/>
                  <a:ext cx="242416" cy="164586"/>
                  <a:chOff x="5081392" y="3605372"/>
                  <a:chExt cx="242416" cy="164586"/>
                </a:xfrm>
              </p:grpSpPr>
              <p:sp>
                <p:nvSpPr>
                  <p:cNvPr id="1835" name="Google Shape;1835;p4"/>
                  <p:cNvSpPr/>
                  <p:nvPr/>
                </p:nvSpPr>
                <p:spPr>
                  <a:xfrm>
                    <a:off x="5081392" y="3606491"/>
                    <a:ext cx="242416" cy="163467"/>
                  </a:xfrm>
                  <a:custGeom>
                    <a:avLst/>
                    <a:gdLst/>
                    <a:ahLst/>
                    <a:cxnLst/>
                    <a:rect l="l" t="t" r="r" b="b"/>
                    <a:pathLst>
                      <a:path w="242416" h="163467" extrusionOk="0">
                        <a:moveTo>
                          <a:pt x="143669" y="26620"/>
                        </a:moveTo>
                        <a:cubicBezTo>
                          <a:pt x="143669" y="26620"/>
                          <a:pt x="174801" y="13041"/>
                          <a:pt x="200091" y="19391"/>
                        </a:cubicBezTo>
                        <a:cubicBezTo>
                          <a:pt x="239902" y="29402"/>
                          <a:pt x="242417" y="47861"/>
                          <a:pt x="242417" y="47861"/>
                        </a:cubicBezTo>
                        <a:cubicBezTo>
                          <a:pt x="242417" y="47861"/>
                          <a:pt x="213928" y="40734"/>
                          <a:pt x="209113" y="58990"/>
                        </a:cubicBezTo>
                        <a:cubicBezTo>
                          <a:pt x="206617" y="68464"/>
                          <a:pt x="216757" y="82089"/>
                          <a:pt x="216757" y="82089"/>
                        </a:cubicBezTo>
                        <a:cubicBezTo>
                          <a:pt x="216757" y="82089"/>
                          <a:pt x="207828" y="91721"/>
                          <a:pt x="207615" y="102258"/>
                        </a:cubicBezTo>
                        <a:cubicBezTo>
                          <a:pt x="207403" y="112795"/>
                          <a:pt x="215906" y="124248"/>
                          <a:pt x="215906" y="124248"/>
                        </a:cubicBezTo>
                        <a:cubicBezTo>
                          <a:pt x="215906" y="124248"/>
                          <a:pt x="200757" y="124063"/>
                          <a:pt x="186725" y="119183"/>
                        </a:cubicBezTo>
                        <a:cubicBezTo>
                          <a:pt x="172694" y="114311"/>
                          <a:pt x="159790" y="104744"/>
                          <a:pt x="159790" y="104744"/>
                        </a:cubicBezTo>
                        <a:cubicBezTo>
                          <a:pt x="159790" y="104744"/>
                          <a:pt x="159965" y="112195"/>
                          <a:pt x="159014" y="119081"/>
                        </a:cubicBezTo>
                        <a:cubicBezTo>
                          <a:pt x="158061" y="125976"/>
                          <a:pt x="156000" y="132299"/>
                          <a:pt x="156000" y="132299"/>
                        </a:cubicBezTo>
                        <a:cubicBezTo>
                          <a:pt x="156000" y="132299"/>
                          <a:pt x="148560" y="130524"/>
                          <a:pt x="142801" y="127483"/>
                        </a:cubicBezTo>
                        <a:cubicBezTo>
                          <a:pt x="137033" y="124451"/>
                          <a:pt x="132938" y="120153"/>
                          <a:pt x="132938" y="120153"/>
                        </a:cubicBezTo>
                        <a:cubicBezTo>
                          <a:pt x="132938" y="120153"/>
                          <a:pt x="122613" y="134323"/>
                          <a:pt x="111992" y="145157"/>
                        </a:cubicBezTo>
                        <a:cubicBezTo>
                          <a:pt x="101363" y="155980"/>
                          <a:pt x="90446" y="163468"/>
                          <a:pt x="90446" y="163468"/>
                        </a:cubicBezTo>
                        <a:cubicBezTo>
                          <a:pt x="90446" y="163468"/>
                          <a:pt x="81443" y="149602"/>
                          <a:pt x="76886" y="136874"/>
                        </a:cubicBezTo>
                        <a:cubicBezTo>
                          <a:pt x="72329" y="124156"/>
                          <a:pt x="72218" y="112564"/>
                          <a:pt x="72218" y="112564"/>
                        </a:cubicBezTo>
                        <a:cubicBezTo>
                          <a:pt x="72218" y="112564"/>
                          <a:pt x="66570" y="115226"/>
                          <a:pt x="60960" y="116400"/>
                        </a:cubicBezTo>
                        <a:cubicBezTo>
                          <a:pt x="55359" y="117574"/>
                          <a:pt x="49785" y="117260"/>
                          <a:pt x="49785" y="117260"/>
                        </a:cubicBezTo>
                        <a:cubicBezTo>
                          <a:pt x="49785" y="117260"/>
                          <a:pt x="50515" y="107074"/>
                          <a:pt x="55377" y="98154"/>
                        </a:cubicBezTo>
                        <a:cubicBezTo>
                          <a:pt x="60239" y="89234"/>
                          <a:pt x="69224" y="81581"/>
                          <a:pt x="69224" y="81581"/>
                        </a:cubicBezTo>
                        <a:cubicBezTo>
                          <a:pt x="69224" y="81581"/>
                          <a:pt x="48555" y="86969"/>
                          <a:pt x="31252" y="87358"/>
                        </a:cubicBezTo>
                        <a:cubicBezTo>
                          <a:pt x="13939" y="87755"/>
                          <a:pt x="0" y="83152"/>
                          <a:pt x="0" y="83152"/>
                        </a:cubicBezTo>
                        <a:cubicBezTo>
                          <a:pt x="0" y="83152"/>
                          <a:pt x="17470" y="74130"/>
                          <a:pt x="25521" y="64249"/>
                        </a:cubicBezTo>
                        <a:cubicBezTo>
                          <a:pt x="33562" y="54368"/>
                          <a:pt x="32185" y="43618"/>
                          <a:pt x="32185" y="43618"/>
                        </a:cubicBezTo>
                        <a:cubicBezTo>
                          <a:pt x="32185" y="43618"/>
                          <a:pt x="58464" y="45226"/>
                          <a:pt x="61413" y="19391"/>
                        </a:cubicBezTo>
                        <a:cubicBezTo>
                          <a:pt x="62587" y="9159"/>
                          <a:pt x="52549" y="4694"/>
                          <a:pt x="52549" y="4694"/>
                        </a:cubicBezTo>
                        <a:cubicBezTo>
                          <a:pt x="52549" y="4694"/>
                          <a:pt x="72727" y="-3403"/>
                          <a:pt x="95845" y="1672"/>
                        </a:cubicBezTo>
                        <a:cubicBezTo>
                          <a:pt x="118962" y="6746"/>
                          <a:pt x="143669" y="26620"/>
                          <a:pt x="143669" y="2662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6" name="Google Shape;1836;p4"/>
                  <p:cNvSpPr/>
                  <p:nvPr/>
                </p:nvSpPr>
                <p:spPr>
                  <a:xfrm>
                    <a:off x="5125548" y="3605372"/>
                    <a:ext cx="164864" cy="146664"/>
                  </a:xfrm>
                  <a:custGeom>
                    <a:avLst/>
                    <a:gdLst/>
                    <a:ahLst/>
                    <a:cxnLst/>
                    <a:rect l="l" t="t" r="r" b="b"/>
                    <a:pathLst>
                      <a:path w="164864" h="146664" extrusionOk="0">
                        <a:moveTo>
                          <a:pt x="50303" y="146665"/>
                        </a:moveTo>
                        <a:cubicBezTo>
                          <a:pt x="50303" y="146665"/>
                          <a:pt x="56690" y="107713"/>
                          <a:pt x="64722" y="89836"/>
                        </a:cubicBezTo>
                        <a:cubicBezTo>
                          <a:pt x="69205" y="79863"/>
                          <a:pt x="73180" y="73605"/>
                          <a:pt x="73180" y="73605"/>
                        </a:cubicBezTo>
                        <a:cubicBezTo>
                          <a:pt x="73180" y="73605"/>
                          <a:pt x="67847" y="75666"/>
                          <a:pt x="56422" y="82885"/>
                        </a:cubicBezTo>
                        <a:cubicBezTo>
                          <a:pt x="44997" y="90104"/>
                          <a:pt x="27471" y="102491"/>
                          <a:pt x="27471" y="102491"/>
                        </a:cubicBezTo>
                        <a:cubicBezTo>
                          <a:pt x="27471" y="102491"/>
                          <a:pt x="40708" y="88607"/>
                          <a:pt x="52558" y="80057"/>
                        </a:cubicBezTo>
                        <a:cubicBezTo>
                          <a:pt x="64408" y="71507"/>
                          <a:pt x="74881" y="68290"/>
                          <a:pt x="74881" y="68290"/>
                        </a:cubicBezTo>
                        <a:cubicBezTo>
                          <a:pt x="74881" y="68290"/>
                          <a:pt x="77912" y="59148"/>
                          <a:pt x="82608" y="51005"/>
                        </a:cubicBezTo>
                        <a:cubicBezTo>
                          <a:pt x="87304" y="42861"/>
                          <a:pt x="93654" y="35707"/>
                          <a:pt x="93654" y="35707"/>
                        </a:cubicBezTo>
                        <a:lnTo>
                          <a:pt x="64667" y="42815"/>
                        </a:lnTo>
                        <a:cubicBezTo>
                          <a:pt x="64667" y="42815"/>
                          <a:pt x="64537" y="48639"/>
                          <a:pt x="57882" y="56477"/>
                        </a:cubicBezTo>
                        <a:cubicBezTo>
                          <a:pt x="51236" y="64306"/>
                          <a:pt x="38083" y="74150"/>
                          <a:pt x="38083" y="74150"/>
                        </a:cubicBezTo>
                        <a:cubicBezTo>
                          <a:pt x="38083" y="74150"/>
                          <a:pt x="47650" y="63363"/>
                          <a:pt x="52872" y="56283"/>
                        </a:cubicBezTo>
                        <a:cubicBezTo>
                          <a:pt x="58085" y="49212"/>
                          <a:pt x="58954" y="45847"/>
                          <a:pt x="58954" y="45847"/>
                        </a:cubicBezTo>
                        <a:lnTo>
                          <a:pt x="33212" y="55784"/>
                        </a:lnTo>
                        <a:lnTo>
                          <a:pt x="250" y="70157"/>
                        </a:lnTo>
                        <a:lnTo>
                          <a:pt x="30115" y="52974"/>
                        </a:lnTo>
                        <a:cubicBezTo>
                          <a:pt x="30115" y="52974"/>
                          <a:pt x="27629" y="50367"/>
                          <a:pt x="20095" y="49720"/>
                        </a:cubicBezTo>
                        <a:cubicBezTo>
                          <a:pt x="12571" y="49064"/>
                          <a:pt x="0" y="50349"/>
                          <a:pt x="0" y="50349"/>
                        </a:cubicBezTo>
                        <a:cubicBezTo>
                          <a:pt x="0" y="50349"/>
                          <a:pt x="12950" y="47030"/>
                          <a:pt x="21934" y="47049"/>
                        </a:cubicBezTo>
                        <a:cubicBezTo>
                          <a:pt x="30928" y="47077"/>
                          <a:pt x="35948" y="50441"/>
                          <a:pt x="35948" y="50441"/>
                        </a:cubicBezTo>
                        <a:lnTo>
                          <a:pt x="56616" y="42686"/>
                        </a:lnTo>
                        <a:lnTo>
                          <a:pt x="68197" y="37852"/>
                        </a:lnTo>
                        <a:cubicBezTo>
                          <a:pt x="68197" y="37852"/>
                          <a:pt x="64547" y="33895"/>
                          <a:pt x="55063" y="30512"/>
                        </a:cubicBezTo>
                        <a:cubicBezTo>
                          <a:pt x="45579" y="27129"/>
                          <a:pt x="30263" y="24310"/>
                          <a:pt x="30263" y="24310"/>
                        </a:cubicBezTo>
                        <a:cubicBezTo>
                          <a:pt x="30263" y="24310"/>
                          <a:pt x="45570" y="23903"/>
                          <a:pt x="56690" y="26686"/>
                        </a:cubicBezTo>
                        <a:cubicBezTo>
                          <a:pt x="67819" y="29468"/>
                          <a:pt x="74760" y="35439"/>
                          <a:pt x="74760" y="35439"/>
                        </a:cubicBezTo>
                        <a:lnTo>
                          <a:pt x="96362" y="30836"/>
                        </a:lnTo>
                        <a:cubicBezTo>
                          <a:pt x="96362" y="30836"/>
                          <a:pt x="99256" y="26205"/>
                          <a:pt x="105929" y="18496"/>
                        </a:cubicBezTo>
                        <a:cubicBezTo>
                          <a:pt x="112603" y="10787"/>
                          <a:pt x="123066" y="0"/>
                          <a:pt x="123066" y="0"/>
                        </a:cubicBezTo>
                        <a:lnTo>
                          <a:pt x="134279" y="4733"/>
                        </a:lnTo>
                        <a:cubicBezTo>
                          <a:pt x="134279" y="4733"/>
                          <a:pt x="121985" y="12959"/>
                          <a:pt x="113897" y="20391"/>
                        </a:cubicBezTo>
                        <a:cubicBezTo>
                          <a:pt x="105818" y="27823"/>
                          <a:pt x="101945" y="34450"/>
                          <a:pt x="101945" y="34450"/>
                        </a:cubicBezTo>
                        <a:lnTo>
                          <a:pt x="111891" y="45653"/>
                        </a:lnTo>
                        <a:cubicBezTo>
                          <a:pt x="111891" y="45653"/>
                          <a:pt x="122013" y="40070"/>
                          <a:pt x="135018" y="38702"/>
                        </a:cubicBezTo>
                        <a:cubicBezTo>
                          <a:pt x="148024" y="37325"/>
                          <a:pt x="164865" y="38388"/>
                          <a:pt x="164865" y="38388"/>
                        </a:cubicBezTo>
                        <a:cubicBezTo>
                          <a:pt x="164865" y="38388"/>
                          <a:pt x="148144" y="38887"/>
                          <a:pt x="135840" y="41669"/>
                        </a:cubicBezTo>
                        <a:cubicBezTo>
                          <a:pt x="123538" y="44452"/>
                          <a:pt x="114563" y="49193"/>
                          <a:pt x="114563" y="49193"/>
                        </a:cubicBezTo>
                        <a:lnTo>
                          <a:pt x="129268" y="67282"/>
                        </a:lnTo>
                        <a:cubicBezTo>
                          <a:pt x="129268" y="67282"/>
                          <a:pt x="135323" y="65859"/>
                          <a:pt x="143124" y="69270"/>
                        </a:cubicBezTo>
                        <a:cubicBezTo>
                          <a:pt x="150926" y="72681"/>
                          <a:pt x="160465" y="80926"/>
                          <a:pt x="160465" y="80926"/>
                        </a:cubicBezTo>
                        <a:cubicBezTo>
                          <a:pt x="160465" y="80926"/>
                          <a:pt x="148874" y="74566"/>
                          <a:pt x="141710" y="71923"/>
                        </a:cubicBezTo>
                        <a:cubicBezTo>
                          <a:pt x="134537" y="69279"/>
                          <a:pt x="131792" y="70351"/>
                          <a:pt x="131792" y="70351"/>
                        </a:cubicBezTo>
                        <a:lnTo>
                          <a:pt x="148402" y="109007"/>
                        </a:lnTo>
                        <a:cubicBezTo>
                          <a:pt x="148402" y="109007"/>
                          <a:pt x="133788" y="83486"/>
                          <a:pt x="125312" y="70980"/>
                        </a:cubicBezTo>
                        <a:cubicBezTo>
                          <a:pt x="118916" y="61543"/>
                          <a:pt x="115820" y="58437"/>
                          <a:pt x="115820" y="58437"/>
                        </a:cubicBezTo>
                        <a:cubicBezTo>
                          <a:pt x="115820" y="58437"/>
                          <a:pt x="112815" y="62245"/>
                          <a:pt x="110532" y="68586"/>
                        </a:cubicBezTo>
                        <a:cubicBezTo>
                          <a:pt x="108249" y="74936"/>
                          <a:pt x="107306" y="83015"/>
                          <a:pt x="107306" y="83015"/>
                        </a:cubicBezTo>
                        <a:cubicBezTo>
                          <a:pt x="107306" y="83015"/>
                          <a:pt x="105744" y="74280"/>
                          <a:pt x="106826" y="67338"/>
                        </a:cubicBezTo>
                        <a:cubicBezTo>
                          <a:pt x="107898" y="60387"/>
                          <a:pt x="111623" y="55211"/>
                          <a:pt x="111623" y="55211"/>
                        </a:cubicBezTo>
                        <a:lnTo>
                          <a:pt x="98479" y="39414"/>
                        </a:lnTo>
                        <a:cubicBezTo>
                          <a:pt x="98479" y="39414"/>
                          <a:pt x="92840" y="47585"/>
                          <a:pt x="88496" y="54517"/>
                        </a:cubicBezTo>
                        <a:cubicBezTo>
                          <a:pt x="84152" y="61450"/>
                          <a:pt x="81406" y="69362"/>
                          <a:pt x="81406" y="69362"/>
                        </a:cubicBezTo>
                        <a:cubicBezTo>
                          <a:pt x="81406" y="69362"/>
                          <a:pt x="87710" y="77025"/>
                          <a:pt x="91657" y="87128"/>
                        </a:cubicBezTo>
                        <a:cubicBezTo>
                          <a:pt x="95595" y="97231"/>
                          <a:pt x="97166" y="109774"/>
                          <a:pt x="97166" y="109774"/>
                        </a:cubicBezTo>
                        <a:cubicBezTo>
                          <a:pt x="97166" y="109774"/>
                          <a:pt x="93108" y="98396"/>
                          <a:pt x="88616" y="89688"/>
                        </a:cubicBezTo>
                        <a:cubicBezTo>
                          <a:pt x="84124" y="80972"/>
                          <a:pt x="79207" y="74918"/>
                          <a:pt x="79207" y="74918"/>
                        </a:cubicBezTo>
                        <a:cubicBezTo>
                          <a:pt x="79207" y="74918"/>
                          <a:pt x="75158" y="78837"/>
                          <a:pt x="69399" y="92572"/>
                        </a:cubicBezTo>
                        <a:cubicBezTo>
                          <a:pt x="61912" y="110458"/>
                          <a:pt x="50303" y="146665"/>
                          <a:pt x="5030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37" name="Google Shape;1837;p4"/>
                <p:cNvGrpSpPr/>
                <p:nvPr/>
              </p:nvGrpSpPr>
              <p:grpSpPr>
                <a:xfrm>
                  <a:off x="4482422" y="4343630"/>
                  <a:ext cx="309967" cy="210462"/>
                  <a:chOff x="4482422" y="4343630"/>
                  <a:chExt cx="309967" cy="210462"/>
                </a:xfrm>
              </p:grpSpPr>
              <p:sp>
                <p:nvSpPr>
                  <p:cNvPr id="1838" name="Google Shape;1838;p4"/>
                  <p:cNvSpPr/>
                  <p:nvPr/>
                </p:nvSpPr>
                <p:spPr>
                  <a:xfrm>
                    <a:off x="4482422" y="4345062"/>
                    <a:ext cx="309967" cy="209030"/>
                  </a:xfrm>
                  <a:custGeom>
                    <a:avLst/>
                    <a:gdLst/>
                    <a:ahLst/>
                    <a:cxnLst/>
                    <a:rect l="l" t="t" r="r" b="b"/>
                    <a:pathLst>
                      <a:path w="309967" h="209030" extrusionOk="0">
                        <a:moveTo>
                          <a:pt x="183712" y="34035"/>
                        </a:moveTo>
                        <a:cubicBezTo>
                          <a:pt x="183712" y="34035"/>
                          <a:pt x="223514" y="16676"/>
                          <a:pt x="255847" y="24801"/>
                        </a:cubicBezTo>
                        <a:cubicBezTo>
                          <a:pt x="306759" y="37603"/>
                          <a:pt x="309967" y="61202"/>
                          <a:pt x="309967" y="61202"/>
                        </a:cubicBezTo>
                        <a:cubicBezTo>
                          <a:pt x="309967" y="61202"/>
                          <a:pt x="273539" y="52087"/>
                          <a:pt x="267383" y="75427"/>
                        </a:cubicBezTo>
                        <a:cubicBezTo>
                          <a:pt x="264194" y="87536"/>
                          <a:pt x="277162" y="104969"/>
                          <a:pt x="277162" y="104969"/>
                        </a:cubicBezTo>
                        <a:cubicBezTo>
                          <a:pt x="277162" y="104969"/>
                          <a:pt x="265747" y="117281"/>
                          <a:pt x="265470" y="130758"/>
                        </a:cubicBezTo>
                        <a:cubicBezTo>
                          <a:pt x="265202" y="144226"/>
                          <a:pt x="276081" y="158867"/>
                          <a:pt x="276081" y="158867"/>
                        </a:cubicBezTo>
                        <a:cubicBezTo>
                          <a:pt x="276081" y="158867"/>
                          <a:pt x="256698" y="158636"/>
                          <a:pt x="238766" y="152397"/>
                        </a:cubicBezTo>
                        <a:cubicBezTo>
                          <a:pt x="220824" y="146167"/>
                          <a:pt x="204325" y="133928"/>
                          <a:pt x="204325" y="133928"/>
                        </a:cubicBezTo>
                        <a:cubicBezTo>
                          <a:pt x="204325" y="133928"/>
                          <a:pt x="204537" y="143458"/>
                          <a:pt x="203326" y="152267"/>
                        </a:cubicBezTo>
                        <a:cubicBezTo>
                          <a:pt x="202115" y="161076"/>
                          <a:pt x="199472" y="169173"/>
                          <a:pt x="199472" y="169173"/>
                        </a:cubicBezTo>
                        <a:cubicBezTo>
                          <a:pt x="199472" y="169173"/>
                          <a:pt x="189960" y="166900"/>
                          <a:pt x="182593" y="163017"/>
                        </a:cubicBezTo>
                        <a:cubicBezTo>
                          <a:pt x="175217" y="159126"/>
                          <a:pt x="169986" y="153635"/>
                          <a:pt x="169986" y="153635"/>
                        </a:cubicBezTo>
                        <a:cubicBezTo>
                          <a:pt x="169986" y="153635"/>
                          <a:pt x="156786" y="171752"/>
                          <a:pt x="143198" y="185599"/>
                        </a:cubicBezTo>
                        <a:cubicBezTo>
                          <a:pt x="129611" y="199445"/>
                          <a:pt x="115653" y="209031"/>
                          <a:pt x="115653" y="209031"/>
                        </a:cubicBezTo>
                        <a:cubicBezTo>
                          <a:pt x="115653" y="209031"/>
                          <a:pt x="104145" y="191293"/>
                          <a:pt x="98313" y="175024"/>
                        </a:cubicBezTo>
                        <a:cubicBezTo>
                          <a:pt x="92480" y="158747"/>
                          <a:pt x="92341" y="143939"/>
                          <a:pt x="92341" y="143939"/>
                        </a:cubicBezTo>
                        <a:cubicBezTo>
                          <a:pt x="92341" y="143939"/>
                          <a:pt x="85122" y="147341"/>
                          <a:pt x="77949" y="148838"/>
                        </a:cubicBezTo>
                        <a:cubicBezTo>
                          <a:pt x="70786" y="150335"/>
                          <a:pt x="63659" y="149938"/>
                          <a:pt x="63659" y="149938"/>
                        </a:cubicBezTo>
                        <a:cubicBezTo>
                          <a:pt x="63659" y="149938"/>
                          <a:pt x="64593" y="136914"/>
                          <a:pt x="70814" y="125508"/>
                        </a:cubicBezTo>
                        <a:cubicBezTo>
                          <a:pt x="77025" y="114101"/>
                          <a:pt x="88515" y="104313"/>
                          <a:pt x="88515" y="104313"/>
                        </a:cubicBezTo>
                        <a:cubicBezTo>
                          <a:pt x="88515" y="104313"/>
                          <a:pt x="62088" y="111199"/>
                          <a:pt x="39959" y="111698"/>
                        </a:cubicBezTo>
                        <a:cubicBezTo>
                          <a:pt x="17831" y="112206"/>
                          <a:pt x="0" y="106318"/>
                          <a:pt x="0" y="106318"/>
                        </a:cubicBezTo>
                        <a:cubicBezTo>
                          <a:pt x="0" y="106318"/>
                          <a:pt x="22341" y="94783"/>
                          <a:pt x="32629" y="82156"/>
                        </a:cubicBezTo>
                        <a:cubicBezTo>
                          <a:pt x="42917" y="69521"/>
                          <a:pt x="41151" y="55776"/>
                          <a:pt x="41151" y="55776"/>
                        </a:cubicBezTo>
                        <a:cubicBezTo>
                          <a:pt x="41151" y="55776"/>
                          <a:pt x="74751" y="57837"/>
                          <a:pt x="78532" y="24801"/>
                        </a:cubicBezTo>
                        <a:cubicBezTo>
                          <a:pt x="80020" y="11703"/>
                          <a:pt x="67190" y="6009"/>
                          <a:pt x="67190" y="6009"/>
                        </a:cubicBezTo>
                        <a:cubicBezTo>
                          <a:pt x="67190" y="6009"/>
                          <a:pt x="92998" y="-4352"/>
                          <a:pt x="122549" y="2136"/>
                        </a:cubicBezTo>
                        <a:cubicBezTo>
                          <a:pt x="152109" y="8635"/>
                          <a:pt x="183712" y="34035"/>
                          <a:pt x="183712" y="3403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9" name="Google Shape;1839;p4"/>
                  <p:cNvSpPr/>
                  <p:nvPr/>
                </p:nvSpPr>
                <p:spPr>
                  <a:xfrm>
                    <a:off x="4538890" y="4343630"/>
                    <a:ext cx="210804" cy="187529"/>
                  </a:xfrm>
                  <a:custGeom>
                    <a:avLst/>
                    <a:gdLst/>
                    <a:ahLst/>
                    <a:cxnLst/>
                    <a:rect l="l" t="t" r="r" b="b"/>
                    <a:pathLst>
                      <a:path w="210804" h="187529" extrusionOk="0">
                        <a:moveTo>
                          <a:pt x="64315" y="187529"/>
                        </a:moveTo>
                        <a:cubicBezTo>
                          <a:pt x="64315" y="187529"/>
                          <a:pt x="72487" y="137726"/>
                          <a:pt x="82756" y="114876"/>
                        </a:cubicBezTo>
                        <a:cubicBezTo>
                          <a:pt x="88487" y="102120"/>
                          <a:pt x="93570" y="94116"/>
                          <a:pt x="93570" y="94116"/>
                        </a:cubicBezTo>
                        <a:cubicBezTo>
                          <a:pt x="93570" y="94116"/>
                          <a:pt x="86749" y="96750"/>
                          <a:pt x="72135" y="105984"/>
                        </a:cubicBezTo>
                        <a:cubicBezTo>
                          <a:pt x="57521" y="115219"/>
                          <a:pt x="35116" y="131052"/>
                          <a:pt x="35116" y="131052"/>
                        </a:cubicBezTo>
                        <a:cubicBezTo>
                          <a:pt x="35116" y="131052"/>
                          <a:pt x="52040" y="113296"/>
                          <a:pt x="67199" y="102361"/>
                        </a:cubicBezTo>
                        <a:cubicBezTo>
                          <a:pt x="82358" y="91435"/>
                          <a:pt x="95743" y="87322"/>
                          <a:pt x="95743" y="87322"/>
                        </a:cubicBezTo>
                        <a:cubicBezTo>
                          <a:pt x="95743" y="87322"/>
                          <a:pt x="99616" y="75629"/>
                          <a:pt x="105624" y="65221"/>
                        </a:cubicBezTo>
                        <a:cubicBezTo>
                          <a:pt x="111623" y="54804"/>
                          <a:pt x="119748" y="45662"/>
                          <a:pt x="119748" y="45662"/>
                        </a:cubicBezTo>
                        <a:lnTo>
                          <a:pt x="82682" y="54748"/>
                        </a:lnTo>
                        <a:cubicBezTo>
                          <a:pt x="82682" y="54748"/>
                          <a:pt x="82506" y="62198"/>
                          <a:pt x="74012" y="72209"/>
                        </a:cubicBezTo>
                        <a:cubicBezTo>
                          <a:pt x="65508" y="82229"/>
                          <a:pt x="48685" y="94809"/>
                          <a:pt x="48685" y="94809"/>
                        </a:cubicBezTo>
                        <a:cubicBezTo>
                          <a:pt x="48685" y="94809"/>
                          <a:pt x="60923" y="81018"/>
                          <a:pt x="67597" y="71969"/>
                        </a:cubicBezTo>
                        <a:cubicBezTo>
                          <a:pt x="74270" y="62919"/>
                          <a:pt x="75370" y="58621"/>
                          <a:pt x="75370" y="58621"/>
                        </a:cubicBezTo>
                        <a:lnTo>
                          <a:pt x="42455" y="71331"/>
                        </a:lnTo>
                        <a:lnTo>
                          <a:pt x="314" y="89707"/>
                        </a:lnTo>
                        <a:lnTo>
                          <a:pt x="38499" y="67735"/>
                        </a:lnTo>
                        <a:cubicBezTo>
                          <a:pt x="38499" y="67735"/>
                          <a:pt x="35319" y="64408"/>
                          <a:pt x="25687" y="63566"/>
                        </a:cubicBezTo>
                        <a:cubicBezTo>
                          <a:pt x="16065" y="62735"/>
                          <a:pt x="0" y="64380"/>
                          <a:pt x="0" y="64380"/>
                        </a:cubicBezTo>
                        <a:cubicBezTo>
                          <a:pt x="0" y="64380"/>
                          <a:pt x="16555" y="60137"/>
                          <a:pt x="28044" y="60165"/>
                        </a:cubicBezTo>
                        <a:cubicBezTo>
                          <a:pt x="39534" y="60193"/>
                          <a:pt x="45958" y="64491"/>
                          <a:pt x="45958" y="64491"/>
                        </a:cubicBezTo>
                        <a:lnTo>
                          <a:pt x="72394" y="54591"/>
                        </a:lnTo>
                        <a:lnTo>
                          <a:pt x="87193" y="48398"/>
                        </a:lnTo>
                        <a:cubicBezTo>
                          <a:pt x="87193" y="48398"/>
                          <a:pt x="82525" y="43342"/>
                          <a:pt x="70397" y="39016"/>
                        </a:cubicBezTo>
                        <a:cubicBezTo>
                          <a:pt x="58270" y="34690"/>
                          <a:pt x="38683" y="31085"/>
                          <a:pt x="38683" y="31085"/>
                        </a:cubicBezTo>
                        <a:cubicBezTo>
                          <a:pt x="38683" y="31085"/>
                          <a:pt x="58261" y="30568"/>
                          <a:pt x="72487" y="34126"/>
                        </a:cubicBezTo>
                        <a:cubicBezTo>
                          <a:pt x="86712" y="37685"/>
                          <a:pt x="95586" y="45320"/>
                          <a:pt x="95586" y="45320"/>
                        </a:cubicBezTo>
                        <a:lnTo>
                          <a:pt x="123205" y="39432"/>
                        </a:lnTo>
                        <a:cubicBezTo>
                          <a:pt x="123205" y="39432"/>
                          <a:pt x="126902" y="33507"/>
                          <a:pt x="135443" y="23654"/>
                        </a:cubicBezTo>
                        <a:cubicBezTo>
                          <a:pt x="143975" y="13791"/>
                          <a:pt x="157359" y="0"/>
                          <a:pt x="157359" y="0"/>
                        </a:cubicBezTo>
                        <a:lnTo>
                          <a:pt x="171686" y="6054"/>
                        </a:lnTo>
                        <a:cubicBezTo>
                          <a:pt x="171686" y="6054"/>
                          <a:pt x="155973" y="16573"/>
                          <a:pt x="145629" y="26075"/>
                        </a:cubicBezTo>
                        <a:cubicBezTo>
                          <a:pt x="135295" y="35568"/>
                          <a:pt x="130341" y="44044"/>
                          <a:pt x="130341" y="44044"/>
                        </a:cubicBezTo>
                        <a:lnTo>
                          <a:pt x="143069" y="58372"/>
                        </a:lnTo>
                        <a:cubicBezTo>
                          <a:pt x="143069" y="58372"/>
                          <a:pt x="156000" y="51245"/>
                          <a:pt x="172629" y="49480"/>
                        </a:cubicBezTo>
                        <a:cubicBezTo>
                          <a:pt x="189258" y="47723"/>
                          <a:pt x="210804" y="49082"/>
                          <a:pt x="210804" y="49082"/>
                        </a:cubicBezTo>
                        <a:cubicBezTo>
                          <a:pt x="210804" y="49082"/>
                          <a:pt x="189415" y="49720"/>
                          <a:pt x="173683" y="53288"/>
                        </a:cubicBezTo>
                        <a:cubicBezTo>
                          <a:pt x="157951" y="56847"/>
                          <a:pt x="146480" y="62901"/>
                          <a:pt x="146480" y="62901"/>
                        </a:cubicBezTo>
                        <a:lnTo>
                          <a:pt x="165290" y="86028"/>
                        </a:lnTo>
                        <a:cubicBezTo>
                          <a:pt x="165290" y="86028"/>
                          <a:pt x="173027" y="84216"/>
                          <a:pt x="183000" y="88579"/>
                        </a:cubicBezTo>
                        <a:cubicBezTo>
                          <a:pt x="192974" y="92933"/>
                          <a:pt x="205175" y="103479"/>
                          <a:pt x="205175" y="103479"/>
                        </a:cubicBezTo>
                        <a:cubicBezTo>
                          <a:pt x="205175" y="103479"/>
                          <a:pt x="190358" y="95345"/>
                          <a:pt x="181188" y="91962"/>
                        </a:cubicBezTo>
                        <a:cubicBezTo>
                          <a:pt x="172028" y="88588"/>
                          <a:pt x="168516" y="89956"/>
                          <a:pt x="168516" y="89956"/>
                        </a:cubicBezTo>
                        <a:lnTo>
                          <a:pt x="189748" y="139390"/>
                        </a:lnTo>
                        <a:cubicBezTo>
                          <a:pt x="189748" y="139390"/>
                          <a:pt x="171067" y="106751"/>
                          <a:pt x="160225" y="90761"/>
                        </a:cubicBezTo>
                        <a:cubicBezTo>
                          <a:pt x="152044" y="78689"/>
                          <a:pt x="148088" y="74723"/>
                          <a:pt x="148088" y="74723"/>
                        </a:cubicBezTo>
                        <a:cubicBezTo>
                          <a:pt x="148088" y="74723"/>
                          <a:pt x="144243" y="79585"/>
                          <a:pt x="141322" y="87701"/>
                        </a:cubicBezTo>
                        <a:cubicBezTo>
                          <a:pt x="138401" y="95817"/>
                          <a:pt x="137199" y="106142"/>
                          <a:pt x="137199" y="106142"/>
                        </a:cubicBezTo>
                        <a:cubicBezTo>
                          <a:pt x="137199" y="106142"/>
                          <a:pt x="135203" y="94985"/>
                          <a:pt x="136580" y="86102"/>
                        </a:cubicBezTo>
                        <a:cubicBezTo>
                          <a:pt x="137957" y="77210"/>
                          <a:pt x="142718" y="70601"/>
                          <a:pt x="142718" y="70601"/>
                        </a:cubicBezTo>
                        <a:lnTo>
                          <a:pt x="125913" y="50404"/>
                        </a:lnTo>
                        <a:cubicBezTo>
                          <a:pt x="125913" y="50404"/>
                          <a:pt x="118703" y="60849"/>
                          <a:pt x="113148" y="69713"/>
                        </a:cubicBezTo>
                        <a:cubicBezTo>
                          <a:pt x="107593" y="78578"/>
                          <a:pt x="104089" y="88690"/>
                          <a:pt x="104089" y="88690"/>
                        </a:cubicBezTo>
                        <a:cubicBezTo>
                          <a:pt x="104089" y="88690"/>
                          <a:pt x="112150" y="98488"/>
                          <a:pt x="117187" y="111410"/>
                        </a:cubicBezTo>
                        <a:cubicBezTo>
                          <a:pt x="122225" y="124332"/>
                          <a:pt x="124240" y="140361"/>
                          <a:pt x="124240" y="140361"/>
                        </a:cubicBezTo>
                        <a:cubicBezTo>
                          <a:pt x="124240" y="140361"/>
                          <a:pt x="119045" y="125821"/>
                          <a:pt x="113305" y="114673"/>
                        </a:cubicBezTo>
                        <a:cubicBezTo>
                          <a:pt x="107565" y="103535"/>
                          <a:pt x="101270" y="95798"/>
                          <a:pt x="101270" y="95798"/>
                        </a:cubicBezTo>
                        <a:cubicBezTo>
                          <a:pt x="101270" y="95798"/>
                          <a:pt x="96094" y="100808"/>
                          <a:pt x="88736" y="118371"/>
                        </a:cubicBezTo>
                        <a:cubicBezTo>
                          <a:pt x="79160" y="141239"/>
                          <a:pt x="64315" y="187529"/>
                          <a:pt x="64315" y="1875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40" name="Google Shape;1840;p4"/>
                <p:cNvGrpSpPr/>
                <p:nvPr/>
              </p:nvGrpSpPr>
              <p:grpSpPr>
                <a:xfrm>
                  <a:off x="4168453" y="4205627"/>
                  <a:ext cx="170456" cy="253423"/>
                  <a:chOff x="4168453" y="4205627"/>
                  <a:chExt cx="170456" cy="253423"/>
                </a:xfrm>
              </p:grpSpPr>
              <p:sp>
                <p:nvSpPr>
                  <p:cNvPr id="1841" name="Google Shape;1841;p4"/>
                  <p:cNvSpPr/>
                  <p:nvPr/>
                </p:nvSpPr>
                <p:spPr>
                  <a:xfrm>
                    <a:off x="4168453" y="4205627"/>
                    <a:ext cx="170456" cy="253423"/>
                  </a:xfrm>
                  <a:custGeom>
                    <a:avLst/>
                    <a:gdLst/>
                    <a:ahLst/>
                    <a:cxnLst/>
                    <a:rect l="l" t="t" r="r" b="b"/>
                    <a:pathLst>
                      <a:path w="170456" h="253423" extrusionOk="0">
                        <a:moveTo>
                          <a:pt x="121485" y="160650"/>
                        </a:moveTo>
                        <a:cubicBezTo>
                          <a:pt x="121485" y="160650"/>
                          <a:pt x="125932" y="195858"/>
                          <a:pt x="112113" y="219327"/>
                        </a:cubicBezTo>
                        <a:cubicBezTo>
                          <a:pt x="90354" y="256282"/>
                          <a:pt x="71118" y="253370"/>
                          <a:pt x="71118" y="253370"/>
                        </a:cubicBezTo>
                        <a:cubicBezTo>
                          <a:pt x="71118" y="253370"/>
                          <a:pt x="86647" y="226906"/>
                          <a:pt x="69778" y="216711"/>
                        </a:cubicBezTo>
                        <a:cubicBezTo>
                          <a:pt x="61015" y="211414"/>
                          <a:pt x="44368" y="217571"/>
                          <a:pt x="44368" y="217571"/>
                        </a:cubicBezTo>
                        <a:cubicBezTo>
                          <a:pt x="44368" y="217571"/>
                          <a:pt x="37343" y="205785"/>
                          <a:pt x="26843" y="202467"/>
                        </a:cubicBezTo>
                        <a:cubicBezTo>
                          <a:pt x="16342" y="199148"/>
                          <a:pt x="2366" y="204306"/>
                          <a:pt x="2366" y="204306"/>
                        </a:cubicBezTo>
                        <a:cubicBezTo>
                          <a:pt x="2366" y="204306"/>
                          <a:pt x="7016" y="189175"/>
                          <a:pt x="16028" y="176548"/>
                        </a:cubicBezTo>
                        <a:cubicBezTo>
                          <a:pt x="25049" y="163922"/>
                          <a:pt x="38443" y="153800"/>
                          <a:pt x="38443" y="153800"/>
                        </a:cubicBezTo>
                        <a:cubicBezTo>
                          <a:pt x="38443" y="153800"/>
                          <a:pt x="30919" y="151776"/>
                          <a:pt x="24291" y="148800"/>
                        </a:cubicBezTo>
                        <a:cubicBezTo>
                          <a:pt x="17664" y="145814"/>
                          <a:pt x="11933" y="141886"/>
                          <a:pt x="11933" y="141886"/>
                        </a:cubicBezTo>
                        <a:cubicBezTo>
                          <a:pt x="11933" y="141886"/>
                          <a:pt x="15908" y="134953"/>
                          <a:pt x="20649" y="130073"/>
                        </a:cubicBezTo>
                        <a:cubicBezTo>
                          <a:pt x="25391" y="125183"/>
                          <a:pt x="30900" y="122345"/>
                          <a:pt x="30900" y="122345"/>
                        </a:cubicBezTo>
                        <a:cubicBezTo>
                          <a:pt x="30900" y="122345"/>
                          <a:pt x="19744" y="107824"/>
                          <a:pt x="12016" y="93987"/>
                        </a:cubicBezTo>
                        <a:cubicBezTo>
                          <a:pt x="4289" y="80149"/>
                          <a:pt x="0" y="67005"/>
                          <a:pt x="0" y="67005"/>
                        </a:cubicBezTo>
                        <a:cubicBezTo>
                          <a:pt x="0" y="67005"/>
                          <a:pt x="16545" y="62060"/>
                          <a:pt x="30642" y="61247"/>
                        </a:cubicBezTo>
                        <a:cubicBezTo>
                          <a:pt x="44747" y="60424"/>
                          <a:pt x="56384" y="63715"/>
                          <a:pt x="56384" y="63715"/>
                        </a:cubicBezTo>
                        <a:cubicBezTo>
                          <a:pt x="56384" y="63715"/>
                          <a:pt x="55386" y="57281"/>
                          <a:pt x="55858" y="51310"/>
                        </a:cubicBezTo>
                        <a:cubicBezTo>
                          <a:pt x="56338" y="45348"/>
                          <a:pt x="58289" y="39858"/>
                          <a:pt x="58289" y="39858"/>
                        </a:cubicBezTo>
                        <a:cubicBezTo>
                          <a:pt x="58289" y="39858"/>
                          <a:pt x="68281" y="43592"/>
                          <a:pt x="75795" y="51088"/>
                        </a:cubicBezTo>
                        <a:cubicBezTo>
                          <a:pt x="83301" y="58585"/>
                          <a:pt x="88330" y="69843"/>
                          <a:pt x="88330" y="69843"/>
                        </a:cubicBezTo>
                        <a:cubicBezTo>
                          <a:pt x="88330" y="69843"/>
                          <a:pt x="89013" y="47548"/>
                          <a:pt x="93718" y="30087"/>
                        </a:cubicBezTo>
                        <a:cubicBezTo>
                          <a:pt x="98423" y="12626"/>
                          <a:pt x="107140" y="0"/>
                          <a:pt x="107140" y="0"/>
                        </a:cubicBezTo>
                        <a:cubicBezTo>
                          <a:pt x="107140" y="0"/>
                          <a:pt x="111031" y="20169"/>
                          <a:pt x="118574" y="31150"/>
                        </a:cubicBezTo>
                        <a:cubicBezTo>
                          <a:pt x="126107" y="42122"/>
                          <a:pt x="137282" y="43897"/>
                          <a:pt x="137282" y="43897"/>
                        </a:cubicBezTo>
                        <a:cubicBezTo>
                          <a:pt x="137282" y="43897"/>
                          <a:pt x="127928" y="69769"/>
                          <a:pt x="152950" y="80334"/>
                        </a:cubicBezTo>
                        <a:cubicBezTo>
                          <a:pt x="162877" y="84521"/>
                          <a:pt x="170300" y="75777"/>
                          <a:pt x="170300" y="75777"/>
                        </a:cubicBezTo>
                        <a:cubicBezTo>
                          <a:pt x="170300" y="75777"/>
                          <a:pt x="172481" y="98387"/>
                          <a:pt x="160576" y="120062"/>
                        </a:cubicBezTo>
                        <a:cubicBezTo>
                          <a:pt x="148679" y="141729"/>
                          <a:pt x="121485" y="160650"/>
                          <a:pt x="121485"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2" name="Google Shape;1842;p4"/>
                  <p:cNvSpPr/>
                  <p:nvPr/>
                </p:nvSpPr>
                <p:spPr>
                  <a:xfrm>
                    <a:off x="4185238" y="4254293"/>
                    <a:ext cx="128528" cy="174348"/>
                  </a:xfrm>
                  <a:custGeom>
                    <a:avLst/>
                    <a:gdLst/>
                    <a:ahLst/>
                    <a:cxnLst/>
                    <a:rect l="l" t="t" r="r" b="b"/>
                    <a:pathLst>
                      <a:path w="128528" h="174348" extrusionOk="0">
                        <a:moveTo>
                          <a:pt x="0" y="27638"/>
                        </a:moveTo>
                        <a:cubicBezTo>
                          <a:pt x="0" y="27638"/>
                          <a:pt x="37159" y="45514"/>
                          <a:pt x="52706" y="58825"/>
                        </a:cubicBezTo>
                        <a:cubicBezTo>
                          <a:pt x="61385" y="66256"/>
                          <a:pt x="66488" y="72080"/>
                          <a:pt x="66488" y="72080"/>
                        </a:cubicBezTo>
                        <a:cubicBezTo>
                          <a:pt x="66488" y="72080"/>
                          <a:pt x="65988" y="66136"/>
                          <a:pt x="62125" y="52549"/>
                        </a:cubicBezTo>
                        <a:cubicBezTo>
                          <a:pt x="58252" y="38970"/>
                          <a:pt x="50996" y="17756"/>
                          <a:pt x="50996" y="17756"/>
                        </a:cubicBezTo>
                        <a:cubicBezTo>
                          <a:pt x="50996" y="17756"/>
                          <a:pt x="61016" y="35116"/>
                          <a:pt x="66099" y="49517"/>
                        </a:cubicBezTo>
                        <a:cubicBezTo>
                          <a:pt x="71174" y="63909"/>
                          <a:pt x="71313" y="75352"/>
                          <a:pt x="71313" y="75352"/>
                        </a:cubicBezTo>
                        <a:cubicBezTo>
                          <a:pt x="71313" y="75352"/>
                          <a:pt x="79586" y="81083"/>
                          <a:pt x="86361" y="88191"/>
                        </a:cubicBezTo>
                        <a:cubicBezTo>
                          <a:pt x="93145" y="95290"/>
                          <a:pt x="98442" y="103757"/>
                          <a:pt x="98442" y="103757"/>
                        </a:cubicBezTo>
                        <a:lnTo>
                          <a:pt x="99856" y="72616"/>
                        </a:lnTo>
                        <a:cubicBezTo>
                          <a:pt x="99856" y="72616"/>
                          <a:pt x="94051" y="70767"/>
                          <a:pt x="88163" y="61801"/>
                        </a:cubicBezTo>
                        <a:cubicBezTo>
                          <a:pt x="82266" y="52826"/>
                          <a:pt x="76286" y="36742"/>
                          <a:pt x="76286" y="36742"/>
                        </a:cubicBezTo>
                        <a:cubicBezTo>
                          <a:pt x="76286" y="36742"/>
                          <a:pt x="84272" y="49507"/>
                          <a:pt x="89827" y="56819"/>
                        </a:cubicBezTo>
                        <a:cubicBezTo>
                          <a:pt x="95382" y="64140"/>
                          <a:pt x="98507" y="65997"/>
                          <a:pt x="98507" y="65997"/>
                        </a:cubicBezTo>
                        <a:lnTo>
                          <a:pt x="96122" y="37269"/>
                        </a:lnTo>
                        <a:lnTo>
                          <a:pt x="91426" y="0"/>
                        </a:lnTo>
                        <a:lnTo>
                          <a:pt x="99847" y="34995"/>
                        </a:lnTo>
                        <a:cubicBezTo>
                          <a:pt x="99847" y="34995"/>
                          <a:pt x="103193" y="33267"/>
                          <a:pt x="106068" y="25909"/>
                        </a:cubicBezTo>
                        <a:cubicBezTo>
                          <a:pt x="108942" y="18561"/>
                          <a:pt x="111346" y="5583"/>
                          <a:pt x="111346" y="5583"/>
                        </a:cubicBezTo>
                        <a:cubicBezTo>
                          <a:pt x="111346" y="5583"/>
                          <a:pt x="110865" y="19540"/>
                          <a:pt x="108194" y="28543"/>
                        </a:cubicBezTo>
                        <a:cubicBezTo>
                          <a:pt x="105522" y="37546"/>
                          <a:pt x="100670" y="41586"/>
                          <a:pt x="100670" y="41586"/>
                        </a:cubicBezTo>
                        <a:lnTo>
                          <a:pt x="102352" y="64583"/>
                        </a:lnTo>
                        <a:lnTo>
                          <a:pt x="103794" y="77617"/>
                        </a:lnTo>
                        <a:cubicBezTo>
                          <a:pt x="103794" y="77617"/>
                          <a:pt x="108832" y="75121"/>
                          <a:pt x="115015" y="66608"/>
                        </a:cubicBezTo>
                        <a:cubicBezTo>
                          <a:pt x="121199" y="58104"/>
                          <a:pt x="128529" y="43582"/>
                          <a:pt x="128529" y="43582"/>
                        </a:cubicBezTo>
                        <a:cubicBezTo>
                          <a:pt x="128529" y="43582"/>
                          <a:pt x="124434" y="59047"/>
                          <a:pt x="118371" y="69372"/>
                        </a:cubicBezTo>
                        <a:cubicBezTo>
                          <a:pt x="112307" y="79705"/>
                          <a:pt x="104274" y="84900"/>
                          <a:pt x="104274" y="84900"/>
                        </a:cubicBezTo>
                        <a:lnTo>
                          <a:pt x="102528" y="107916"/>
                        </a:lnTo>
                        <a:cubicBezTo>
                          <a:pt x="102528" y="107916"/>
                          <a:pt x="106317" y="112168"/>
                          <a:pt x="112076" y="121134"/>
                        </a:cubicBezTo>
                        <a:cubicBezTo>
                          <a:pt x="117844" y="130100"/>
                          <a:pt x="125562" y="143762"/>
                          <a:pt x="125562" y="143762"/>
                        </a:cubicBezTo>
                        <a:lnTo>
                          <a:pt x="117520" y="153606"/>
                        </a:lnTo>
                        <a:cubicBezTo>
                          <a:pt x="117520" y="153606"/>
                          <a:pt x="112899" y="138854"/>
                          <a:pt x="107833" y="128566"/>
                        </a:cubicBezTo>
                        <a:cubicBezTo>
                          <a:pt x="102768" y="118278"/>
                          <a:pt x="97259" y="112436"/>
                          <a:pt x="97259" y="112436"/>
                        </a:cubicBezTo>
                        <a:lnTo>
                          <a:pt x="83107" y="119110"/>
                        </a:lnTo>
                        <a:cubicBezTo>
                          <a:pt x="83107" y="119110"/>
                          <a:pt x="85714" y="130895"/>
                          <a:pt x="83264" y="144335"/>
                        </a:cubicBezTo>
                        <a:cubicBezTo>
                          <a:pt x="80815" y="157775"/>
                          <a:pt x="74788" y="174348"/>
                          <a:pt x="74788" y="174348"/>
                        </a:cubicBezTo>
                        <a:cubicBezTo>
                          <a:pt x="74788" y="174348"/>
                          <a:pt x="79206" y="157442"/>
                          <a:pt x="80038" y="144289"/>
                        </a:cubicBezTo>
                        <a:cubicBezTo>
                          <a:pt x="80879" y="131135"/>
                          <a:pt x="78772" y="120746"/>
                          <a:pt x="78772" y="120746"/>
                        </a:cubicBezTo>
                        <a:lnTo>
                          <a:pt x="56311" y="130165"/>
                        </a:lnTo>
                        <a:cubicBezTo>
                          <a:pt x="56311" y="130165"/>
                          <a:pt x="55950" y="136654"/>
                          <a:pt x="50229" y="143466"/>
                        </a:cubicBezTo>
                        <a:cubicBezTo>
                          <a:pt x="44516" y="150279"/>
                          <a:pt x="33443" y="157415"/>
                          <a:pt x="33443" y="157415"/>
                        </a:cubicBezTo>
                        <a:cubicBezTo>
                          <a:pt x="33443" y="157415"/>
                          <a:pt x="43231" y="147672"/>
                          <a:pt x="47992" y="141257"/>
                        </a:cubicBezTo>
                        <a:cubicBezTo>
                          <a:pt x="52752" y="134851"/>
                          <a:pt x="52493" y="131792"/>
                          <a:pt x="52493" y="131792"/>
                        </a:cubicBezTo>
                        <a:lnTo>
                          <a:pt x="8846" y="137051"/>
                        </a:lnTo>
                        <a:cubicBezTo>
                          <a:pt x="8846" y="137051"/>
                          <a:pt x="38730" y="129915"/>
                          <a:pt x="53760" y="125109"/>
                        </a:cubicBezTo>
                        <a:cubicBezTo>
                          <a:pt x="65110" y="121476"/>
                          <a:pt x="69131" y="119286"/>
                          <a:pt x="69131" y="119286"/>
                        </a:cubicBezTo>
                        <a:cubicBezTo>
                          <a:pt x="69131" y="119286"/>
                          <a:pt x="66210" y="115154"/>
                          <a:pt x="60516" y="110994"/>
                        </a:cubicBezTo>
                        <a:cubicBezTo>
                          <a:pt x="54822" y="106835"/>
                          <a:pt x="47012" y="103517"/>
                          <a:pt x="47012" y="103517"/>
                        </a:cubicBezTo>
                        <a:cubicBezTo>
                          <a:pt x="47012" y="103517"/>
                          <a:pt x="56218" y="104515"/>
                          <a:pt x="62864" y="107648"/>
                        </a:cubicBezTo>
                        <a:cubicBezTo>
                          <a:pt x="69510" y="110773"/>
                          <a:pt x="73596" y="116032"/>
                          <a:pt x="73596" y="116032"/>
                        </a:cubicBezTo>
                        <a:lnTo>
                          <a:pt x="93303" y="107500"/>
                        </a:lnTo>
                        <a:cubicBezTo>
                          <a:pt x="93303" y="107500"/>
                          <a:pt x="86777" y="99449"/>
                          <a:pt x="81111" y="93053"/>
                        </a:cubicBezTo>
                        <a:cubicBezTo>
                          <a:pt x="75435" y="86657"/>
                          <a:pt x="68318" y="81582"/>
                          <a:pt x="68318" y="81582"/>
                        </a:cubicBezTo>
                        <a:cubicBezTo>
                          <a:pt x="68318" y="81582"/>
                          <a:pt x="58779" y="85640"/>
                          <a:pt x="47492" y="86610"/>
                        </a:cubicBezTo>
                        <a:cubicBezTo>
                          <a:pt x="36206" y="87590"/>
                          <a:pt x="23173" y="85473"/>
                          <a:pt x="23173" y="85473"/>
                        </a:cubicBezTo>
                        <a:cubicBezTo>
                          <a:pt x="23173" y="85473"/>
                          <a:pt x="35772" y="84752"/>
                          <a:pt x="45829" y="82820"/>
                        </a:cubicBezTo>
                        <a:cubicBezTo>
                          <a:pt x="55886" y="80879"/>
                          <a:pt x="63400" y="77737"/>
                          <a:pt x="63400" y="77737"/>
                        </a:cubicBezTo>
                        <a:cubicBezTo>
                          <a:pt x="63400" y="77737"/>
                          <a:pt x="60655" y="72524"/>
                          <a:pt x="48583" y="62707"/>
                        </a:cubicBezTo>
                        <a:cubicBezTo>
                          <a:pt x="32869" y="49933"/>
                          <a:pt x="0" y="27638"/>
                          <a:pt x="0"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43" name="Google Shape;1843;p4"/>
                <p:cNvGrpSpPr/>
                <p:nvPr/>
              </p:nvGrpSpPr>
              <p:grpSpPr>
                <a:xfrm>
                  <a:off x="4212044" y="3794796"/>
                  <a:ext cx="147662" cy="144313"/>
                  <a:chOff x="4212044" y="3794796"/>
                  <a:chExt cx="147662" cy="144313"/>
                </a:xfrm>
              </p:grpSpPr>
              <p:sp>
                <p:nvSpPr>
                  <p:cNvPr id="1844" name="Google Shape;1844;p4"/>
                  <p:cNvSpPr/>
                  <p:nvPr/>
                </p:nvSpPr>
                <p:spPr>
                  <a:xfrm>
                    <a:off x="4212044" y="3794796"/>
                    <a:ext cx="147662" cy="144313"/>
                  </a:xfrm>
                  <a:custGeom>
                    <a:avLst/>
                    <a:gdLst/>
                    <a:ahLst/>
                    <a:cxnLst/>
                    <a:rect l="l" t="t" r="r" b="b"/>
                    <a:pathLst>
                      <a:path w="147662" h="144313" extrusionOk="0">
                        <a:moveTo>
                          <a:pt x="87433" y="104690"/>
                        </a:moveTo>
                        <a:cubicBezTo>
                          <a:pt x="87433" y="104690"/>
                          <a:pt x="77284" y="127836"/>
                          <a:pt x="60433" y="136672"/>
                        </a:cubicBezTo>
                        <a:cubicBezTo>
                          <a:pt x="33905" y="150584"/>
                          <a:pt x="23413" y="141248"/>
                          <a:pt x="23413" y="141248"/>
                        </a:cubicBezTo>
                        <a:cubicBezTo>
                          <a:pt x="23413" y="141248"/>
                          <a:pt x="42381" y="131274"/>
                          <a:pt x="35957" y="118435"/>
                        </a:cubicBezTo>
                        <a:cubicBezTo>
                          <a:pt x="32629" y="111780"/>
                          <a:pt x="20391" y="108979"/>
                          <a:pt x="20391" y="108979"/>
                        </a:cubicBezTo>
                        <a:cubicBezTo>
                          <a:pt x="20391" y="108979"/>
                          <a:pt x="20465" y="99052"/>
                          <a:pt x="15372" y="92905"/>
                        </a:cubicBezTo>
                        <a:cubicBezTo>
                          <a:pt x="10269" y="86758"/>
                          <a:pt x="0" y="84401"/>
                          <a:pt x="0" y="84401"/>
                        </a:cubicBezTo>
                        <a:cubicBezTo>
                          <a:pt x="0" y="84401"/>
                          <a:pt x="8300" y="77025"/>
                          <a:pt x="18320" y="72893"/>
                        </a:cubicBezTo>
                        <a:cubicBezTo>
                          <a:pt x="28331" y="68761"/>
                          <a:pt x="40061" y="67883"/>
                          <a:pt x="40061" y="67883"/>
                        </a:cubicBezTo>
                        <a:cubicBezTo>
                          <a:pt x="40061" y="67883"/>
                          <a:pt x="36280" y="63687"/>
                          <a:pt x="33387" y="59278"/>
                        </a:cubicBezTo>
                        <a:cubicBezTo>
                          <a:pt x="30494" y="54859"/>
                          <a:pt x="28479" y="50210"/>
                          <a:pt x="28479" y="50210"/>
                        </a:cubicBezTo>
                        <a:cubicBezTo>
                          <a:pt x="28479" y="50210"/>
                          <a:pt x="33396" y="47557"/>
                          <a:pt x="38018" y="46457"/>
                        </a:cubicBezTo>
                        <a:cubicBezTo>
                          <a:pt x="42649" y="45348"/>
                          <a:pt x="46993" y="45792"/>
                          <a:pt x="46993" y="45792"/>
                        </a:cubicBezTo>
                        <a:cubicBezTo>
                          <a:pt x="46993" y="45792"/>
                          <a:pt x="45579" y="32574"/>
                          <a:pt x="45976" y="21130"/>
                        </a:cubicBezTo>
                        <a:cubicBezTo>
                          <a:pt x="46383" y="9678"/>
                          <a:pt x="48592" y="0"/>
                          <a:pt x="48592" y="0"/>
                        </a:cubicBezTo>
                        <a:cubicBezTo>
                          <a:pt x="48592" y="0"/>
                          <a:pt x="60331" y="3503"/>
                          <a:pt x="69094" y="8541"/>
                        </a:cubicBezTo>
                        <a:cubicBezTo>
                          <a:pt x="77866" y="13588"/>
                          <a:pt x="83652" y="20169"/>
                          <a:pt x="83652" y="20169"/>
                        </a:cubicBezTo>
                        <a:cubicBezTo>
                          <a:pt x="83652" y="20169"/>
                          <a:pt x="85399" y="15862"/>
                          <a:pt x="87858" y="12423"/>
                        </a:cubicBezTo>
                        <a:cubicBezTo>
                          <a:pt x="90317" y="8975"/>
                          <a:pt x="93487" y="6415"/>
                          <a:pt x="93487" y="6415"/>
                        </a:cubicBezTo>
                        <a:cubicBezTo>
                          <a:pt x="93487" y="6415"/>
                          <a:pt x="98128" y="12608"/>
                          <a:pt x="99911" y="20123"/>
                        </a:cubicBezTo>
                        <a:cubicBezTo>
                          <a:pt x="101686" y="27628"/>
                          <a:pt x="100605" y="36447"/>
                          <a:pt x="100605" y="36447"/>
                        </a:cubicBezTo>
                        <a:cubicBezTo>
                          <a:pt x="100605" y="36447"/>
                          <a:pt x="109136" y="23164"/>
                          <a:pt x="118324" y="14401"/>
                        </a:cubicBezTo>
                        <a:cubicBezTo>
                          <a:pt x="127512" y="5629"/>
                          <a:pt x="137347" y="1386"/>
                          <a:pt x="137347" y="1386"/>
                        </a:cubicBezTo>
                        <a:cubicBezTo>
                          <a:pt x="137347" y="1386"/>
                          <a:pt x="132337" y="15178"/>
                          <a:pt x="132864" y="24809"/>
                        </a:cubicBezTo>
                        <a:cubicBezTo>
                          <a:pt x="133391" y="34450"/>
                          <a:pt x="139454" y="39922"/>
                          <a:pt x="139454" y="39922"/>
                        </a:cubicBezTo>
                        <a:cubicBezTo>
                          <a:pt x="139454" y="39922"/>
                          <a:pt x="124416" y="51966"/>
                          <a:pt x="135591" y="68234"/>
                        </a:cubicBezTo>
                        <a:cubicBezTo>
                          <a:pt x="140028" y="74677"/>
                          <a:pt x="147663" y="72274"/>
                          <a:pt x="147663" y="72274"/>
                        </a:cubicBezTo>
                        <a:cubicBezTo>
                          <a:pt x="147663" y="72274"/>
                          <a:pt x="140739" y="86878"/>
                          <a:pt x="125701" y="95382"/>
                        </a:cubicBezTo>
                        <a:cubicBezTo>
                          <a:pt x="110661" y="103877"/>
                          <a:pt x="87433" y="104690"/>
                          <a:pt x="87433"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5" name="Google Shape;1845;p4"/>
                  <p:cNvSpPr/>
                  <p:nvPr/>
                </p:nvSpPr>
                <p:spPr>
                  <a:xfrm>
                    <a:off x="4232786" y="3807043"/>
                    <a:ext cx="109441" cy="122779"/>
                  </a:xfrm>
                  <a:custGeom>
                    <a:avLst/>
                    <a:gdLst/>
                    <a:ahLst/>
                    <a:cxnLst/>
                    <a:rect l="l" t="t" r="r" b="b"/>
                    <a:pathLst>
                      <a:path w="109441" h="122779" extrusionOk="0">
                        <a:moveTo>
                          <a:pt x="34542" y="0"/>
                        </a:moveTo>
                        <a:cubicBezTo>
                          <a:pt x="34542" y="0"/>
                          <a:pt x="50349" y="25475"/>
                          <a:pt x="54832" y="39682"/>
                        </a:cubicBezTo>
                        <a:cubicBezTo>
                          <a:pt x="57337" y="47613"/>
                          <a:pt x="58279" y="53159"/>
                          <a:pt x="58279" y="53159"/>
                        </a:cubicBezTo>
                        <a:cubicBezTo>
                          <a:pt x="58279" y="53159"/>
                          <a:pt x="60156" y="49351"/>
                          <a:pt x="62772" y="39571"/>
                        </a:cubicBezTo>
                        <a:cubicBezTo>
                          <a:pt x="65397" y="29792"/>
                          <a:pt x="68771" y="14050"/>
                          <a:pt x="68771" y="14050"/>
                        </a:cubicBezTo>
                        <a:cubicBezTo>
                          <a:pt x="68771" y="14050"/>
                          <a:pt x="68466" y="28534"/>
                          <a:pt x="66266" y="39284"/>
                        </a:cubicBezTo>
                        <a:cubicBezTo>
                          <a:pt x="64075" y="50035"/>
                          <a:pt x="59989" y="57041"/>
                          <a:pt x="59989" y="57041"/>
                        </a:cubicBezTo>
                        <a:cubicBezTo>
                          <a:pt x="59989" y="57041"/>
                          <a:pt x="62864" y="63779"/>
                          <a:pt x="64352" y="70767"/>
                        </a:cubicBezTo>
                        <a:cubicBezTo>
                          <a:pt x="65840" y="77746"/>
                          <a:pt x="65933" y="84984"/>
                          <a:pt x="65933" y="84984"/>
                        </a:cubicBezTo>
                        <a:lnTo>
                          <a:pt x="78125" y="66608"/>
                        </a:lnTo>
                        <a:cubicBezTo>
                          <a:pt x="78125" y="66608"/>
                          <a:pt x="75315" y="63197"/>
                          <a:pt x="75047" y="55433"/>
                        </a:cubicBezTo>
                        <a:cubicBezTo>
                          <a:pt x="74769" y="47659"/>
                          <a:pt x="77043" y="35522"/>
                          <a:pt x="77043" y="35522"/>
                        </a:cubicBezTo>
                        <a:cubicBezTo>
                          <a:pt x="77043" y="35522"/>
                          <a:pt x="77182" y="46430"/>
                          <a:pt x="77857" y="53057"/>
                        </a:cubicBezTo>
                        <a:cubicBezTo>
                          <a:pt x="78532" y="59694"/>
                          <a:pt x="79724" y="62051"/>
                          <a:pt x="79724" y="62051"/>
                        </a:cubicBezTo>
                        <a:lnTo>
                          <a:pt x="88764" y="43647"/>
                        </a:lnTo>
                        <a:lnTo>
                          <a:pt x="99514" y="19143"/>
                        </a:lnTo>
                        <a:lnTo>
                          <a:pt x="91824" y="43731"/>
                        </a:lnTo>
                        <a:cubicBezTo>
                          <a:pt x="91824" y="43731"/>
                          <a:pt x="94467" y="43989"/>
                          <a:pt x="98867" y="40652"/>
                        </a:cubicBezTo>
                        <a:cubicBezTo>
                          <a:pt x="103276" y="37306"/>
                          <a:pt x="109441" y="30374"/>
                          <a:pt x="109441" y="30374"/>
                        </a:cubicBezTo>
                        <a:cubicBezTo>
                          <a:pt x="109441" y="30374"/>
                          <a:pt x="104071" y="38665"/>
                          <a:pt x="99190" y="43083"/>
                        </a:cubicBezTo>
                        <a:cubicBezTo>
                          <a:pt x="94310" y="47511"/>
                          <a:pt x="89919" y="48056"/>
                          <a:pt x="89919" y="48056"/>
                        </a:cubicBezTo>
                        <a:lnTo>
                          <a:pt x="82553" y="62707"/>
                        </a:lnTo>
                        <a:lnTo>
                          <a:pt x="78670" y="71193"/>
                        </a:lnTo>
                        <a:cubicBezTo>
                          <a:pt x="78670" y="71193"/>
                          <a:pt x="82608" y="71655"/>
                          <a:pt x="89420" y="68909"/>
                        </a:cubicBezTo>
                        <a:cubicBezTo>
                          <a:pt x="96233" y="66174"/>
                          <a:pt x="105929" y="60221"/>
                          <a:pt x="105929" y="60221"/>
                        </a:cubicBezTo>
                        <a:cubicBezTo>
                          <a:pt x="105929" y="60221"/>
                          <a:pt x="97832" y="68013"/>
                          <a:pt x="90428" y="71913"/>
                        </a:cubicBezTo>
                        <a:cubicBezTo>
                          <a:pt x="83015" y="75805"/>
                          <a:pt x="76304" y="75805"/>
                          <a:pt x="76304" y="75805"/>
                        </a:cubicBezTo>
                        <a:lnTo>
                          <a:pt x="66867" y="89106"/>
                        </a:lnTo>
                        <a:cubicBezTo>
                          <a:pt x="66867" y="89106"/>
                          <a:pt x="67597" y="93192"/>
                          <a:pt x="67791" y="100901"/>
                        </a:cubicBezTo>
                        <a:cubicBezTo>
                          <a:pt x="67985" y="108619"/>
                          <a:pt x="67643" y="119961"/>
                          <a:pt x="67643" y="119961"/>
                        </a:cubicBezTo>
                        <a:lnTo>
                          <a:pt x="59231" y="122780"/>
                        </a:lnTo>
                        <a:cubicBezTo>
                          <a:pt x="59231" y="122780"/>
                          <a:pt x="61829" y="112002"/>
                          <a:pt x="62531" y="103757"/>
                        </a:cubicBezTo>
                        <a:cubicBezTo>
                          <a:pt x="63243" y="95502"/>
                          <a:pt x="62060" y="89790"/>
                          <a:pt x="62060" y="89790"/>
                        </a:cubicBezTo>
                        <a:lnTo>
                          <a:pt x="51125" y="88284"/>
                        </a:lnTo>
                        <a:cubicBezTo>
                          <a:pt x="51125" y="88284"/>
                          <a:pt x="48398" y="96473"/>
                          <a:pt x="42030" y="103683"/>
                        </a:cubicBezTo>
                        <a:cubicBezTo>
                          <a:pt x="35661" y="110893"/>
                          <a:pt x="26011" y="118593"/>
                          <a:pt x="26011" y="118593"/>
                        </a:cubicBezTo>
                        <a:cubicBezTo>
                          <a:pt x="26011" y="118593"/>
                          <a:pt x="34829" y="110052"/>
                          <a:pt x="40116" y="102389"/>
                        </a:cubicBezTo>
                        <a:cubicBezTo>
                          <a:pt x="45413" y="94717"/>
                          <a:pt x="47927" y="87572"/>
                          <a:pt x="47927" y="87572"/>
                        </a:cubicBezTo>
                        <a:lnTo>
                          <a:pt x="31012" y="84466"/>
                        </a:lnTo>
                        <a:cubicBezTo>
                          <a:pt x="31012" y="84466"/>
                          <a:pt x="28432" y="88274"/>
                          <a:pt x="22517" y="90169"/>
                        </a:cubicBezTo>
                        <a:cubicBezTo>
                          <a:pt x="16601" y="92064"/>
                          <a:pt x="7348" y="92046"/>
                          <a:pt x="7348" y="92046"/>
                        </a:cubicBezTo>
                        <a:cubicBezTo>
                          <a:pt x="7348" y="92046"/>
                          <a:pt x="16777" y="89966"/>
                          <a:pt x="21971" y="87951"/>
                        </a:cubicBezTo>
                        <a:cubicBezTo>
                          <a:pt x="27166" y="85927"/>
                          <a:pt x="28128" y="83958"/>
                          <a:pt x="28128" y="83958"/>
                        </a:cubicBezTo>
                        <a:lnTo>
                          <a:pt x="0" y="70000"/>
                        </a:lnTo>
                        <a:cubicBezTo>
                          <a:pt x="0" y="70000"/>
                          <a:pt x="20548" y="77413"/>
                          <a:pt x="31326" y="80390"/>
                        </a:cubicBezTo>
                        <a:cubicBezTo>
                          <a:pt x="39460" y="82645"/>
                          <a:pt x="42677" y="82895"/>
                          <a:pt x="42677" y="82895"/>
                        </a:cubicBezTo>
                        <a:cubicBezTo>
                          <a:pt x="42677" y="82895"/>
                          <a:pt x="42427" y="79234"/>
                          <a:pt x="40523" y="74465"/>
                        </a:cubicBezTo>
                        <a:cubicBezTo>
                          <a:pt x="38619" y="69704"/>
                          <a:pt x="35134" y="64611"/>
                          <a:pt x="35134" y="64611"/>
                        </a:cubicBezTo>
                        <a:cubicBezTo>
                          <a:pt x="35134" y="64611"/>
                          <a:pt x="40301" y="68845"/>
                          <a:pt x="43148" y="73355"/>
                        </a:cubicBezTo>
                        <a:cubicBezTo>
                          <a:pt x="46004" y="77876"/>
                          <a:pt x="46540" y="82673"/>
                          <a:pt x="46540" y="82673"/>
                        </a:cubicBezTo>
                        <a:lnTo>
                          <a:pt x="61487" y="85233"/>
                        </a:lnTo>
                        <a:cubicBezTo>
                          <a:pt x="61487" y="85233"/>
                          <a:pt x="60498" y="77774"/>
                          <a:pt x="59425" y="71655"/>
                        </a:cubicBezTo>
                        <a:cubicBezTo>
                          <a:pt x="58344" y="65536"/>
                          <a:pt x="55922" y="59657"/>
                          <a:pt x="55922" y="59657"/>
                        </a:cubicBezTo>
                        <a:cubicBezTo>
                          <a:pt x="55922" y="59657"/>
                          <a:pt x="48712" y="58372"/>
                          <a:pt x="41577" y="54527"/>
                        </a:cubicBezTo>
                        <a:cubicBezTo>
                          <a:pt x="34450" y="50681"/>
                          <a:pt x="27397" y="44276"/>
                          <a:pt x="27397" y="44276"/>
                        </a:cubicBezTo>
                        <a:cubicBezTo>
                          <a:pt x="27397" y="44276"/>
                          <a:pt x="35217" y="48787"/>
                          <a:pt x="41965" y="51569"/>
                        </a:cubicBezTo>
                        <a:cubicBezTo>
                          <a:pt x="48703" y="54342"/>
                          <a:pt x="54369" y="55386"/>
                          <a:pt x="54369" y="55386"/>
                        </a:cubicBezTo>
                        <a:cubicBezTo>
                          <a:pt x="54369" y="55386"/>
                          <a:pt x="54619" y="51134"/>
                          <a:pt x="50949" y="40431"/>
                        </a:cubicBezTo>
                        <a:cubicBezTo>
                          <a:pt x="46161" y="26482"/>
                          <a:pt x="34542" y="0"/>
                          <a:pt x="34542"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46" name="Google Shape;1846;p4"/>
                <p:cNvGrpSpPr/>
                <p:nvPr/>
              </p:nvGrpSpPr>
              <p:grpSpPr>
                <a:xfrm>
                  <a:off x="3812565" y="3702436"/>
                  <a:ext cx="236824" cy="163339"/>
                  <a:chOff x="3812565" y="3702436"/>
                  <a:chExt cx="236824" cy="163339"/>
                </a:xfrm>
              </p:grpSpPr>
              <p:sp>
                <p:nvSpPr>
                  <p:cNvPr id="1847" name="Google Shape;1847;p4"/>
                  <p:cNvSpPr/>
                  <p:nvPr/>
                </p:nvSpPr>
                <p:spPr>
                  <a:xfrm>
                    <a:off x="3812565" y="3702436"/>
                    <a:ext cx="236824" cy="163339"/>
                  </a:xfrm>
                  <a:custGeom>
                    <a:avLst/>
                    <a:gdLst/>
                    <a:ahLst/>
                    <a:cxnLst/>
                    <a:rect l="l" t="t" r="r" b="b"/>
                    <a:pathLst>
                      <a:path w="236824" h="163339" extrusionOk="0">
                        <a:moveTo>
                          <a:pt x="145934" y="55858"/>
                        </a:moveTo>
                        <a:cubicBezTo>
                          <a:pt x="145934" y="55858"/>
                          <a:pt x="177768" y="58353"/>
                          <a:pt x="200895" y="74076"/>
                        </a:cubicBezTo>
                        <a:cubicBezTo>
                          <a:pt x="237314" y="98821"/>
                          <a:pt x="236824" y="114424"/>
                          <a:pt x="236824" y="114424"/>
                        </a:cubicBezTo>
                        <a:cubicBezTo>
                          <a:pt x="236824" y="114424"/>
                          <a:pt x="210758" y="96741"/>
                          <a:pt x="203308" y="109072"/>
                        </a:cubicBezTo>
                        <a:cubicBezTo>
                          <a:pt x="199435" y="115477"/>
                          <a:pt x="206977" y="130507"/>
                          <a:pt x="206977" y="130507"/>
                        </a:cubicBezTo>
                        <a:cubicBezTo>
                          <a:pt x="206977" y="130507"/>
                          <a:pt x="196948" y="134306"/>
                          <a:pt x="195100" y="142514"/>
                        </a:cubicBezTo>
                        <a:cubicBezTo>
                          <a:pt x="193242" y="150722"/>
                          <a:pt x="199564" y="163339"/>
                          <a:pt x="199564" y="163339"/>
                        </a:cubicBezTo>
                        <a:cubicBezTo>
                          <a:pt x="199564" y="163339"/>
                          <a:pt x="185135" y="156777"/>
                          <a:pt x="172518" y="146997"/>
                        </a:cubicBezTo>
                        <a:cubicBezTo>
                          <a:pt x="159892" y="137208"/>
                          <a:pt x="149086" y="124212"/>
                          <a:pt x="149086" y="124212"/>
                        </a:cubicBezTo>
                        <a:cubicBezTo>
                          <a:pt x="149086" y="124212"/>
                          <a:pt x="148070" y="130146"/>
                          <a:pt x="146091" y="135175"/>
                        </a:cubicBezTo>
                        <a:cubicBezTo>
                          <a:pt x="144104" y="140194"/>
                          <a:pt x="141146" y="144307"/>
                          <a:pt x="141146" y="144307"/>
                        </a:cubicBezTo>
                        <a:cubicBezTo>
                          <a:pt x="141146" y="144307"/>
                          <a:pt x="134325" y="139750"/>
                          <a:pt x="129306" y="134916"/>
                        </a:cubicBezTo>
                        <a:cubicBezTo>
                          <a:pt x="124277" y="130091"/>
                          <a:pt x="121042" y="124970"/>
                          <a:pt x="121042" y="124970"/>
                        </a:cubicBezTo>
                        <a:cubicBezTo>
                          <a:pt x="121042" y="124970"/>
                          <a:pt x="108970" y="131755"/>
                          <a:pt x="97139" y="135785"/>
                        </a:cubicBezTo>
                        <a:cubicBezTo>
                          <a:pt x="85307" y="139806"/>
                          <a:pt x="73716" y="141082"/>
                          <a:pt x="73716" y="141082"/>
                        </a:cubicBezTo>
                        <a:cubicBezTo>
                          <a:pt x="73716" y="141082"/>
                          <a:pt x="67301" y="126348"/>
                          <a:pt x="64944" y="114396"/>
                        </a:cubicBezTo>
                        <a:cubicBezTo>
                          <a:pt x="62587" y="102444"/>
                          <a:pt x="64297" y="93275"/>
                          <a:pt x="64297" y="93275"/>
                        </a:cubicBezTo>
                        <a:cubicBezTo>
                          <a:pt x="64297" y="93275"/>
                          <a:pt x="58492" y="92979"/>
                          <a:pt x="52955" y="91528"/>
                        </a:cubicBezTo>
                        <a:cubicBezTo>
                          <a:pt x="47428" y="90077"/>
                          <a:pt x="42159" y="87470"/>
                          <a:pt x="42159" y="87470"/>
                        </a:cubicBezTo>
                        <a:cubicBezTo>
                          <a:pt x="42159" y="87470"/>
                          <a:pt x="44451" y="79752"/>
                          <a:pt x="50487" y="74788"/>
                        </a:cubicBezTo>
                        <a:cubicBezTo>
                          <a:pt x="56523" y="69824"/>
                          <a:pt x="66293" y="67606"/>
                          <a:pt x="66293" y="67606"/>
                        </a:cubicBezTo>
                        <a:cubicBezTo>
                          <a:pt x="66293" y="67606"/>
                          <a:pt x="45736" y="63086"/>
                          <a:pt x="29163" y="56070"/>
                        </a:cubicBezTo>
                        <a:cubicBezTo>
                          <a:pt x="12589" y="49045"/>
                          <a:pt x="0" y="39515"/>
                          <a:pt x="0" y="39515"/>
                        </a:cubicBezTo>
                        <a:cubicBezTo>
                          <a:pt x="0" y="39515"/>
                          <a:pt x="18089" y="39811"/>
                          <a:pt x="27314" y="35439"/>
                        </a:cubicBezTo>
                        <a:cubicBezTo>
                          <a:pt x="36539" y="31067"/>
                          <a:pt x="36900" y="22027"/>
                          <a:pt x="36900" y="22027"/>
                        </a:cubicBezTo>
                        <a:cubicBezTo>
                          <a:pt x="36900" y="22027"/>
                          <a:pt x="61718" y="34422"/>
                          <a:pt x="68586" y="15325"/>
                        </a:cubicBezTo>
                        <a:cubicBezTo>
                          <a:pt x="71303" y="7755"/>
                          <a:pt x="62430" y="0"/>
                          <a:pt x="62430" y="0"/>
                        </a:cubicBezTo>
                        <a:cubicBezTo>
                          <a:pt x="62430" y="0"/>
                          <a:pt x="82950" y="2163"/>
                          <a:pt x="104210" y="15954"/>
                        </a:cubicBezTo>
                        <a:cubicBezTo>
                          <a:pt x="125470" y="29745"/>
                          <a:pt x="145934" y="55858"/>
                          <a:pt x="145934"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8" name="Google Shape;1848;p4"/>
                  <p:cNvSpPr/>
                  <p:nvPr/>
                </p:nvSpPr>
                <p:spPr>
                  <a:xfrm>
                    <a:off x="3857155" y="3726266"/>
                    <a:ext cx="162026" cy="116743"/>
                  </a:xfrm>
                  <a:custGeom>
                    <a:avLst/>
                    <a:gdLst/>
                    <a:ahLst/>
                    <a:cxnLst/>
                    <a:rect l="l" t="t" r="r" b="b"/>
                    <a:pathLst>
                      <a:path w="162026" h="116743" extrusionOk="0">
                        <a:moveTo>
                          <a:pt x="35762" y="104829"/>
                        </a:moveTo>
                        <a:cubicBezTo>
                          <a:pt x="35762" y="104829"/>
                          <a:pt x="47964" y="76868"/>
                          <a:pt x="58427" y="66192"/>
                        </a:cubicBezTo>
                        <a:cubicBezTo>
                          <a:pt x="64260" y="60239"/>
                          <a:pt x="69039" y="56994"/>
                          <a:pt x="69039" y="56994"/>
                        </a:cubicBezTo>
                        <a:cubicBezTo>
                          <a:pt x="69039" y="56994"/>
                          <a:pt x="63631" y="56357"/>
                          <a:pt x="51596" y="57198"/>
                        </a:cubicBezTo>
                        <a:cubicBezTo>
                          <a:pt x="39552" y="58048"/>
                          <a:pt x="20899" y="60378"/>
                          <a:pt x="20899" y="60378"/>
                        </a:cubicBezTo>
                        <a:cubicBezTo>
                          <a:pt x="20899" y="60378"/>
                          <a:pt x="35698" y="55044"/>
                          <a:pt x="48352" y="53334"/>
                        </a:cubicBezTo>
                        <a:cubicBezTo>
                          <a:pt x="60997" y="51624"/>
                          <a:pt x="71488" y="53528"/>
                          <a:pt x="71488" y="53528"/>
                        </a:cubicBezTo>
                        <a:cubicBezTo>
                          <a:pt x="71488" y="53528"/>
                          <a:pt x="75814" y="47613"/>
                          <a:pt x="81573" y="43194"/>
                        </a:cubicBezTo>
                        <a:cubicBezTo>
                          <a:pt x="87322" y="38767"/>
                          <a:pt x="94504" y="35827"/>
                          <a:pt x="94504" y="35827"/>
                        </a:cubicBezTo>
                        <a:lnTo>
                          <a:pt x="65739" y="29144"/>
                        </a:lnTo>
                        <a:cubicBezTo>
                          <a:pt x="65739" y="29144"/>
                          <a:pt x="64694" y="33674"/>
                          <a:pt x="57124" y="37029"/>
                        </a:cubicBezTo>
                        <a:cubicBezTo>
                          <a:pt x="49554" y="40375"/>
                          <a:pt x="35458" y="42547"/>
                          <a:pt x="35458" y="42547"/>
                        </a:cubicBezTo>
                        <a:cubicBezTo>
                          <a:pt x="35458" y="42547"/>
                          <a:pt x="46281" y="38110"/>
                          <a:pt x="52364" y="34746"/>
                        </a:cubicBezTo>
                        <a:cubicBezTo>
                          <a:pt x="58455" y="31390"/>
                          <a:pt x="59814" y="29107"/>
                          <a:pt x="59814" y="29107"/>
                        </a:cubicBezTo>
                        <a:lnTo>
                          <a:pt x="33692" y="26029"/>
                        </a:lnTo>
                        <a:lnTo>
                          <a:pt x="0" y="23386"/>
                        </a:lnTo>
                        <a:lnTo>
                          <a:pt x="31178" y="22498"/>
                        </a:lnTo>
                        <a:cubicBezTo>
                          <a:pt x="31178" y="22498"/>
                          <a:pt x="29209" y="19402"/>
                          <a:pt x="22129" y="15695"/>
                        </a:cubicBezTo>
                        <a:cubicBezTo>
                          <a:pt x="15048" y="11989"/>
                          <a:pt x="2856" y="7681"/>
                          <a:pt x="2856" y="7681"/>
                        </a:cubicBezTo>
                        <a:cubicBezTo>
                          <a:pt x="2856" y="7681"/>
                          <a:pt x="15732" y="10556"/>
                          <a:pt x="24301" y="14373"/>
                        </a:cubicBezTo>
                        <a:cubicBezTo>
                          <a:pt x="32879" y="18200"/>
                          <a:pt x="37140" y="22979"/>
                          <a:pt x="37140" y="22979"/>
                        </a:cubicBezTo>
                        <a:lnTo>
                          <a:pt x="58076" y="25632"/>
                        </a:lnTo>
                        <a:lnTo>
                          <a:pt x="69880" y="26722"/>
                        </a:lnTo>
                        <a:cubicBezTo>
                          <a:pt x="69880" y="26722"/>
                          <a:pt x="67014" y="22064"/>
                          <a:pt x="58501" y="15381"/>
                        </a:cubicBezTo>
                        <a:cubicBezTo>
                          <a:pt x="49979" y="8698"/>
                          <a:pt x="35809" y="0"/>
                          <a:pt x="35809" y="0"/>
                        </a:cubicBezTo>
                        <a:cubicBezTo>
                          <a:pt x="35809" y="0"/>
                          <a:pt x="50478" y="6156"/>
                          <a:pt x="60655" y="13061"/>
                        </a:cubicBezTo>
                        <a:cubicBezTo>
                          <a:pt x="70832" y="19966"/>
                          <a:pt x="76516" y="27610"/>
                          <a:pt x="76516" y="27610"/>
                        </a:cubicBezTo>
                        <a:lnTo>
                          <a:pt x="97850" y="33137"/>
                        </a:lnTo>
                        <a:cubicBezTo>
                          <a:pt x="97850" y="33137"/>
                          <a:pt x="101335" y="30716"/>
                          <a:pt x="108914" y="27471"/>
                        </a:cubicBezTo>
                        <a:cubicBezTo>
                          <a:pt x="116494" y="24227"/>
                          <a:pt x="128168" y="20169"/>
                          <a:pt x="128168" y="20169"/>
                        </a:cubicBezTo>
                        <a:lnTo>
                          <a:pt x="138114" y="28645"/>
                        </a:lnTo>
                        <a:cubicBezTo>
                          <a:pt x="138114" y="28645"/>
                          <a:pt x="125100" y="29911"/>
                          <a:pt x="116226" y="32342"/>
                        </a:cubicBezTo>
                        <a:cubicBezTo>
                          <a:pt x="107343" y="34764"/>
                          <a:pt x="102611" y="38342"/>
                          <a:pt x="102611" y="38342"/>
                        </a:cubicBezTo>
                        <a:lnTo>
                          <a:pt x="110347" y="51384"/>
                        </a:lnTo>
                        <a:cubicBezTo>
                          <a:pt x="110347" y="51384"/>
                          <a:pt x="120875" y="51273"/>
                          <a:pt x="133502" y="55701"/>
                        </a:cubicBezTo>
                        <a:cubicBezTo>
                          <a:pt x="146128" y="60128"/>
                          <a:pt x="162027" y="68096"/>
                          <a:pt x="162027" y="68096"/>
                        </a:cubicBezTo>
                        <a:cubicBezTo>
                          <a:pt x="162027" y="68096"/>
                          <a:pt x="145999" y="61413"/>
                          <a:pt x="133816" y="58390"/>
                        </a:cubicBezTo>
                        <a:cubicBezTo>
                          <a:pt x="121643" y="55368"/>
                          <a:pt x="112344" y="55303"/>
                          <a:pt x="112344" y="55303"/>
                        </a:cubicBezTo>
                        <a:lnTo>
                          <a:pt x="123547" y="75777"/>
                        </a:lnTo>
                        <a:cubicBezTo>
                          <a:pt x="123547" y="75777"/>
                          <a:pt x="129546" y="77219"/>
                          <a:pt x="136451" y="83209"/>
                        </a:cubicBezTo>
                        <a:cubicBezTo>
                          <a:pt x="143355" y="89198"/>
                          <a:pt x="151166" y="99736"/>
                          <a:pt x="151166" y="99736"/>
                        </a:cubicBezTo>
                        <a:cubicBezTo>
                          <a:pt x="151166" y="99736"/>
                          <a:pt x="141109" y="89818"/>
                          <a:pt x="134685" y="84697"/>
                        </a:cubicBezTo>
                        <a:cubicBezTo>
                          <a:pt x="128252" y="79585"/>
                          <a:pt x="125470" y="79262"/>
                          <a:pt x="125470" y="79262"/>
                        </a:cubicBezTo>
                        <a:lnTo>
                          <a:pt x="135258" y="116744"/>
                        </a:lnTo>
                        <a:cubicBezTo>
                          <a:pt x="135258" y="116744"/>
                          <a:pt x="125312" y="90456"/>
                          <a:pt x="119184" y="77016"/>
                        </a:cubicBezTo>
                        <a:cubicBezTo>
                          <a:pt x="114562" y="66867"/>
                          <a:pt x="112094" y="63114"/>
                          <a:pt x="112094" y="63114"/>
                        </a:cubicBezTo>
                        <a:cubicBezTo>
                          <a:pt x="112094" y="63114"/>
                          <a:pt x="108628" y="64833"/>
                          <a:pt x="105458" y="68863"/>
                        </a:cubicBezTo>
                        <a:cubicBezTo>
                          <a:pt x="102287" y="72902"/>
                          <a:pt x="100124" y="78855"/>
                          <a:pt x="100124" y="78855"/>
                        </a:cubicBezTo>
                        <a:cubicBezTo>
                          <a:pt x="100124" y="78855"/>
                          <a:pt x="99995" y="71322"/>
                          <a:pt x="102111" y="66303"/>
                        </a:cubicBezTo>
                        <a:cubicBezTo>
                          <a:pt x="104238" y="61293"/>
                          <a:pt x="108591" y="58797"/>
                          <a:pt x="108591" y="58797"/>
                        </a:cubicBezTo>
                        <a:lnTo>
                          <a:pt x="98525" y="40791"/>
                        </a:lnTo>
                        <a:cubicBezTo>
                          <a:pt x="98525" y="40791"/>
                          <a:pt x="91870" y="44830"/>
                          <a:pt x="86638" y="48454"/>
                        </a:cubicBezTo>
                        <a:cubicBezTo>
                          <a:pt x="81406" y="52068"/>
                          <a:pt x="77552" y="57133"/>
                          <a:pt x="77552" y="57133"/>
                        </a:cubicBezTo>
                        <a:cubicBezTo>
                          <a:pt x="77552" y="57133"/>
                          <a:pt x="82368" y="65850"/>
                          <a:pt x="84540" y="75472"/>
                        </a:cubicBezTo>
                        <a:cubicBezTo>
                          <a:pt x="86721" y="85094"/>
                          <a:pt x="86250" y="95632"/>
                          <a:pt x="86250" y="95632"/>
                        </a:cubicBezTo>
                        <a:cubicBezTo>
                          <a:pt x="86250" y="95632"/>
                          <a:pt x="84161" y="84956"/>
                          <a:pt x="81249" y="76193"/>
                        </a:cubicBezTo>
                        <a:cubicBezTo>
                          <a:pt x="78328" y="67430"/>
                          <a:pt x="74575" y="60581"/>
                          <a:pt x="74575" y="60581"/>
                        </a:cubicBezTo>
                        <a:cubicBezTo>
                          <a:pt x="74575" y="60581"/>
                          <a:pt x="70102" y="61949"/>
                          <a:pt x="62457" y="70333"/>
                        </a:cubicBezTo>
                        <a:cubicBezTo>
                          <a:pt x="52512" y="81240"/>
                          <a:pt x="35762" y="104829"/>
                          <a:pt x="35762" y="1048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49" name="Google Shape;1849;p4"/>
                <p:cNvGrpSpPr/>
                <p:nvPr/>
              </p:nvGrpSpPr>
              <p:grpSpPr>
                <a:xfrm>
                  <a:off x="2987659" y="3890160"/>
                  <a:ext cx="200775" cy="251427"/>
                  <a:chOff x="2987659" y="3890160"/>
                  <a:chExt cx="200775" cy="251427"/>
                </a:xfrm>
              </p:grpSpPr>
              <p:sp>
                <p:nvSpPr>
                  <p:cNvPr id="1850" name="Google Shape;1850;p4"/>
                  <p:cNvSpPr/>
                  <p:nvPr/>
                </p:nvSpPr>
                <p:spPr>
                  <a:xfrm>
                    <a:off x="2987659" y="3890160"/>
                    <a:ext cx="200775" cy="251427"/>
                  </a:xfrm>
                  <a:custGeom>
                    <a:avLst/>
                    <a:gdLst/>
                    <a:ahLst/>
                    <a:cxnLst/>
                    <a:rect l="l" t="t" r="r" b="b"/>
                    <a:pathLst>
                      <a:path w="200775" h="251427" extrusionOk="0">
                        <a:moveTo>
                          <a:pt x="63641" y="171363"/>
                        </a:moveTo>
                        <a:cubicBezTo>
                          <a:pt x="63641" y="171363"/>
                          <a:pt x="62624" y="209362"/>
                          <a:pt x="80575" y="228903"/>
                        </a:cubicBezTo>
                        <a:cubicBezTo>
                          <a:pt x="108850" y="259655"/>
                          <a:pt x="129888" y="249987"/>
                          <a:pt x="129888" y="249987"/>
                        </a:cubicBezTo>
                        <a:cubicBezTo>
                          <a:pt x="129888" y="249987"/>
                          <a:pt x="109700" y="227951"/>
                          <a:pt x="127300" y="211553"/>
                        </a:cubicBezTo>
                        <a:cubicBezTo>
                          <a:pt x="136441" y="203040"/>
                          <a:pt x="155612" y="203659"/>
                          <a:pt x="155612" y="203659"/>
                        </a:cubicBezTo>
                        <a:cubicBezTo>
                          <a:pt x="155612" y="203659"/>
                          <a:pt x="162092" y="189018"/>
                          <a:pt x="173387" y="181956"/>
                        </a:cubicBezTo>
                        <a:cubicBezTo>
                          <a:pt x="184673" y="174894"/>
                          <a:pt x="200775" y="175393"/>
                          <a:pt x="200775" y="175393"/>
                        </a:cubicBezTo>
                        <a:cubicBezTo>
                          <a:pt x="200775" y="175393"/>
                          <a:pt x="193935" y="161325"/>
                          <a:pt x="182511" y="151369"/>
                        </a:cubicBezTo>
                        <a:cubicBezTo>
                          <a:pt x="171095" y="141405"/>
                          <a:pt x="155104" y="135554"/>
                          <a:pt x="155104" y="135554"/>
                        </a:cubicBezTo>
                        <a:cubicBezTo>
                          <a:pt x="155104" y="135554"/>
                          <a:pt x="163220" y="130858"/>
                          <a:pt x="170254" y="125479"/>
                        </a:cubicBezTo>
                        <a:cubicBezTo>
                          <a:pt x="177279" y="120108"/>
                          <a:pt x="183213" y="114045"/>
                          <a:pt x="183213" y="114045"/>
                        </a:cubicBezTo>
                        <a:cubicBezTo>
                          <a:pt x="183213" y="114045"/>
                          <a:pt x="178027" y="108240"/>
                          <a:pt x="172213" y="104820"/>
                        </a:cubicBezTo>
                        <a:cubicBezTo>
                          <a:pt x="166409" y="101400"/>
                          <a:pt x="159975" y="100364"/>
                          <a:pt x="159975" y="100364"/>
                        </a:cubicBezTo>
                        <a:cubicBezTo>
                          <a:pt x="159975" y="100364"/>
                          <a:pt x="170753" y="81471"/>
                          <a:pt x="177787" y="64463"/>
                        </a:cubicBezTo>
                        <a:cubicBezTo>
                          <a:pt x="184830" y="47455"/>
                          <a:pt x="188130" y="32352"/>
                          <a:pt x="188130" y="32352"/>
                        </a:cubicBezTo>
                        <a:cubicBezTo>
                          <a:pt x="188130" y="32352"/>
                          <a:pt x="169209" y="32962"/>
                          <a:pt x="153459" y="36983"/>
                        </a:cubicBezTo>
                        <a:cubicBezTo>
                          <a:pt x="137717" y="41004"/>
                          <a:pt x="125146" y="48454"/>
                          <a:pt x="125146" y="48454"/>
                        </a:cubicBezTo>
                        <a:cubicBezTo>
                          <a:pt x="125146" y="48454"/>
                          <a:pt x="125543" y="41429"/>
                          <a:pt x="124360" y="35411"/>
                        </a:cubicBezTo>
                        <a:cubicBezTo>
                          <a:pt x="123168" y="29403"/>
                          <a:pt x="120386" y="24393"/>
                          <a:pt x="120386" y="24393"/>
                        </a:cubicBezTo>
                        <a:cubicBezTo>
                          <a:pt x="120386" y="24393"/>
                          <a:pt x="109700" y="31714"/>
                          <a:pt x="102195" y="42076"/>
                        </a:cubicBezTo>
                        <a:cubicBezTo>
                          <a:pt x="94689" y="52438"/>
                          <a:pt x="90363" y="65841"/>
                          <a:pt x="90363" y="65841"/>
                        </a:cubicBezTo>
                        <a:cubicBezTo>
                          <a:pt x="90363" y="65841"/>
                          <a:pt x="87119" y="42982"/>
                          <a:pt x="79955" y="26519"/>
                        </a:cubicBezTo>
                        <a:cubicBezTo>
                          <a:pt x="72792" y="10057"/>
                          <a:pt x="61709" y="0"/>
                          <a:pt x="61709" y="0"/>
                        </a:cubicBezTo>
                        <a:cubicBezTo>
                          <a:pt x="61709" y="0"/>
                          <a:pt x="59629" y="22240"/>
                          <a:pt x="52475" y="36206"/>
                        </a:cubicBezTo>
                        <a:cubicBezTo>
                          <a:pt x="45330" y="50182"/>
                          <a:pt x="33119" y="55886"/>
                          <a:pt x="33119" y="55886"/>
                        </a:cubicBezTo>
                        <a:cubicBezTo>
                          <a:pt x="33119" y="55886"/>
                          <a:pt x="46383" y="79447"/>
                          <a:pt x="19762" y="99043"/>
                        </a:cubicBezTo>
                        <a:cubicBezTo>
                          <a:pt x="9216" y="106816"/>
                          <a:pt x="0" y="100318"/>
                          <a:pt x="0" y="100318"/>
                        </a:cubicBezTo>
                        <a:cubicBezTo>
                          <a:pt x="0" y="100318"/>
                          <a:pt x="93" y="124499"/>
                          <a:pt x="15723" y="142838"/>
                        </a:cubicBezTo>
                        <a:cubicBezTo>
                          <a:pt x="31344" y="161167"/>
                          <a:pt x="63641" y="171363"/>
                          <a:pt x="63641" y="1713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1" name="Google Shape;1851;p4"/>
                  <p:cNvSpPr/>
                  <p:nvPr/>
                </p:nvSpPr>
                <p:spPr>
                  <a:xfrm>
                    <a:off x="3017228" y="3937948"/>
                    <a:ext cx="143300" cy="177832"/>
                  </a:xfrm>
                  <a:custGeom>
                    <a:avLst/>
                    <a:gdLst/>
                    <a:ahLst/>
                    <a:cxnLst/>
                    <a:rect l="l" t="t" r="r" b="b"/>
                    <a:pathLst>
                      <a:path w="143300" h="177832" extrusionOk="0">
                        <a:moveTo>
                          <a:pt x="140952" y="0"/>
                        </a:moveTo>
                        <a:cubicBezTo>
                          <a:pt x="140952" y="0"/>
                          <a:pt x="101677" y="31372"/>
                          <a:pt x="85899" y="50534"/>
                        </a:cubicBezTo>
                        <a:cubicBezTo>
                          <a:pt x="77090" y="61228"/>
                          <a:pt x="72071" y="69029"/>
                          <a:pt x="72071" y="69029"/>
                        </a:cubicBezTo>
                        <a:cubicBezTo>
                          <a:pt x="72071" y="69029"/>
                          <a:pt x="71960" y="62698"/>
                          <a:pt x="74742" y="47289"/>
                        </a:cubicBezTo>
                        <a:cubicBezTo>
                          <a:pt x="77533" y="31889"/>
                          <a:pt x="83227" y="7404"/>
                          <a:pt x="83227" y="7404"/>
                        </a:cubicBezTo>
                        <a:cubicBezTo>
                          <a:pt x="83227" y="7404"/>
                          <a:pt x="74030" y="28849"/>
                          <a:pt x="69991" y="45514"/>
                        </a:cubicBezTo>
                        <a:cubicBezTo>
                          <a:pt x="65961" y="62189"/>
                          <a:pt x="67079" y="74085"/>
                          <a:pt x="67079" y="74085"/>
                        </a:cubicBezTo>
                        <a:cubicBezTo>
                          <a:pt x="67079" y="74085"/>
                          <a:pt x="58529" y="82885"/>
                          <a:pt x="51791" y="92581"/>
                        </a:cubicBezTo>
                        <a:cubicBezTo>
                          <a:pt x="45052" y="102287"/>
                          <a:pt x="40116" y="112889"/>
                          <a:pt x="40116" y="112889"/>
                        </a:cubicBezTo>
                        <a:lnTo>
                          <a:pt x="35079" y="81129"/>
                        </a:lnTo>
                        <a:cubicBezTo>
                          <a:pt x="35079" y="81129"/>
                          <a:pt x="41309" y="77201"/>
                          <a:pt x="46855" y="65868"/>
                        </a:cubicBezTo>
                        <a:cubicBezTo>
                          <a:pt x="52401" y="54545"/>
                          <a:pt x="57263" y="35809"/>
                          <a:pt x="57263" y="35809"/>
                        </a:cubicBezTo>
                        <a:cubicBezTo>
                          <a:pt x="57263" y="35809"/>
                          <a:pt x="49803" y="51800"/>
                          <a:pt x="44452" y="61293"/>
                        </a:cubicBezTo>
                        <a:cubicBezTo>
                          <a:pt x="39100" y="70795"/>
                          <a:pt x="35837" y="73799"/>
                          <a:pt x="35837" y="73799"/>
                        </a:cubicBezTo>
                        <a:lnTo>
                          <a:pt x="35291" y="43213"/>
                        </a:lnTo>
                        <a:lnTo>
                          <a:pt x="36364" y="2995"/>
                        </a:lnTo>
                        <a:lnTo>
                          <a:pt x="30901" y="42150"/>
                        </a:lnTo>
                        <a:cubicBezTo>
                          <a:pt x="30901" y="42150"/>
                          <a:pt x="26991" y="41512"/>
                          <a:pt x="22988" y="34894"/>
                        </a:cubicBezTo>
                        <a:cubicBezTo>
                          <a:pt x="18977" y="28266"/>
                          <a:pt x="14863" y="15658"/>
                          <a:pt x="14863" y="15658"/>
                        </a:cubicBezTo>
                        <a:cubicBezTo>
                          <a:pt x="14863" y="15658"/>
                          <a:pt x="16952" y="29948"/>
                          <a:pt x="20918" y="38351"/>
                        </a:cubicBezTo>
                        <a:cubicBezTo>
                          <a:pt x="24883" y="46753"/>
                          <a:pt x="30716" y="49258"/>
                          <a:pt x="30716" y="49258"/>
                        </a:cubicBezTo>
                        <a:lnTo>
                          <a:pt x="31409" y="73670"/>
                        </a:lnTo>
                        <a:lnTo>
                          <a:pt x="31261" y="87664"/>
                        </a:lnTo>
                        <a:cubicBezTo>
                          <a:pt x="31261" y="87664"/>
                          <a:pt x="25382" y="86823"/>
                          <a:pt x="17572" y="80140"/>
                        </a:cubicBezTo>
                        <a:cubicBezTo>
                          <a:pt x="9761" y="73466"/>
                          <a:pt x="0" y="60960"/>
                          <a:pt x="0" y="60960"/>
                        </a:cubicBezTo>
                        <a:cubicBezTo>
                          <a:pt x="0" y="60960"/>
                          <a:pt x="6276" y="75555"/>
                          <a:pt x="14161" y="84161"/>
                        </a:cubicBezTo>
                        <a:cubicBezTo>
                          <a:pt x="22046" y="92766"/>
                          <a:pt x="31539" y="95373"/>
                          <a:pt x="31539" y="95373"/>
                        </a:cubicBezTo>
                        <a:lnTo>
                          <a:pt x="36040" y="118602"/>
                        </a:lnTo>
                        <a:cubicBezTo>
                          <a:pt x="36040" y="118602"/>
                          <a:pt x="32296" y="124332"/>
                          <a:pt x="26898" y="135600"/>
                        </a:cubicBezTo>
                        <a:cubicBezTo>
                          <a:pt x="21500" y="146877"/>
                          <a:pt x="14438" y="163709"/>
                          <a:pt x="14438" y="163709"/>
                        </a:cubicBezTo>
                        <a:lnTo>
                          <a:pt x="24467" y="171113"/>
                        </a:lnTo>
                        <a:cubicBezTo>
                          <a:pt x="24467" y="171113"/>
                          <a:pt x="27961" y="154244"/>
                          <a:pt x="32444" y="141830"/>
                        </a:cubicBezTo>
                        <a:cubicBezTo>
                          <a:pt x="36918" y="129425"/>
                          <a:pt x="42381" y="121476"/>
                          <a:pt x="42381" y="121476"/>
                        </a:cubicBezTo>
                        <a:lnTo>
                          <a:pt x="58853" y="123491"/>
                        </a:lnTo>
                        <a:cubicBezTo>
                          <a:pt x="58853" y="123491"/>
                          <a:pt x="57263" y="136598"/>
                          <a:pt x="61478" y="149678"/>
                        </a:cubicBezTo>
                        <a:cubicBezTo>
                          <a:pt x="65693" y="162748"/>
                          <a:pt x="74224" y="177833"/>
                          <a:pt x="74224" y="177833"/>
                        </a:cubicBezTo>
                        <a:cubicBezTo>
                          <a:pt x="74224" y="177833"/>
                          <a:pt x="67440" y="161851"/>
                          <a:pt x="65046" y="148513"/>
                        </a:cubicBezTo>
                        <a:cubicBezTo>
                          <a:pt x="62661" y="135175"/>
                          <a:pt x="63844" y="123685"/>
                          <a:pt x="63844" y="123685"/>
                        </a:cubicBezTo>
                        <a:lnTo>
                          <a:pt x="89837" y="125673"/>
                        </a:lnTo>
                        <a:cubicBezTo>
                          <a:pt x="89837" y="125673"/>
                          <a:pt x="90955" y="132273"/>
                          <a:pt x="98054" y="137347"/>
                        </a:cubicBezTo>
                        <a:cubicBezTo>
                          <a:pt x="105162" y="142431"/>
                          <a:pt x="118250" y="145990"/>
                          <a:pt x="118250" y="145990"/>
                        </a:cubicBezTo>
                        <a:cubicBezTo>
                          <a:pt x="118250" y="145990"/>
                          <a:pt x="106299" y="139279"/>
                          <a:pt x="100300" y="134297"/>
                        </a:cubicBezTo>
                        <a:cubicBezTo>
                          <a:pt x="94301" y="129305"/>
                          <a:pt x="94255" y="126033"/>
                          <a:pt x="94255" y="126033"/>
                        </a:cubicBezTo>
                        <a:lnTo>
                          <a:pt x="143300" y="116393"/>
                        </a:lnTo>
                        <a:cubicBezTo>
                          <a:pt x="143300" y="116393"/>
                          <a:pt x="109321" y="119341"/>
                          <a:pt x="92092" y="119554"/>
                        </a:cubicBezTo>
                        <a:cubicBezTo>
                          <a:pt x="79096" y="119720"/>
                          <a:pt x="74381" y="118842"/>
                          <a:pt x="74381" y="118842"/>
                        </a:cubicBezTo>
                        <a:cubicBezTo>
                          <a:pt x="74381" y="118842"/>
                          <a:pt x="77173" y="113545"/>
                          <a:pt x="83024" y="107269"/>
                        </a:cubicBezTo>
                        <a:cubicBezTo>
                          <a:pt x="88884" y="100993"/>
                          <a:pt x="97194" y="94855"/>
                          <a:pt x="97194" y="94855"/>
                        </a:cubicBezTo>
                        <a:cubicBezTo>
                          <a:pt x="97194" y="94855"/>
                          <a:pt x="87082" y="99080"/>
                          <a:pt x="80048" y="104616"/>
                        </a:cubicBezTo>
                        <a:cubicBezTo>
                          <a:pt x="73014" y="110153"/>
                          <a:pt x="69057" y="117012"/>
                          <a:pt x="69057" y="117012"/>
                        </a:cubicBezTo>
                        <a:lnTo>
                          <a:pt x="46226" y="114997"/>
                        </a:lnTo>
                        <a:cubicBezTo>
                          <a:pt x="46226" y="114997"/>
                          <a:pt x="52585" y="104395"/>
                          <a:pt x="58168" y="95807"/>
                        </a:cubicBezTo>
                        <a:cubicBezTo>
                          <a:pt x="63752" y="87220"/>
                          <a:pt x="71091" y="79502"/>
                          <a:pt x="71091" y="79502"/>
                        </a:cubicBezTo>
                        <a:cubicBezTo>
                          <a:pt x="71091" y="79502"/>
                          <a:pt x="82137" y="80408"/>
                          <a:pt x="94781" y="77515"/>
                        </a:cubicBezTo>
                        <a:cubicBezTo>
                          <a:pt x="107417" y="74622"/>
                          <a:pt x="121652" y="67920"/>
                          <a:pt x="121652" y="67920"/>
                        </a:cubicBezTo>
                        <a:cubicBezTo>
                          <a:pt x="121652" y="67920"/>
                          <a:pt x="107593" y="71534"/>
                          <a:pt x="96205" y="73004"/>
                        </a:cubicBezTo>
                        <a:cubicBezTo>
                          <a:pt x="84826" y="74483"/>
                          <a:pt x="76129" y="73817"/>
                          <a:pt x="76129" y="73817"/>
                        </a:cubicBezTo>
                        <a:cubicBezTo>
                          <a:pt x="76129" y="73817"/>
                          <a:pt x="78587" y="67467"/>
                          <a:pt x="90899" y="53131"/>
                        </a:cubicBezTo>
                        <a:cubicBezTo>
                          <a:pt x="106937" y="34459"/>
                          <a:pt x="140952" y="0"/>
                          <a:pt x="14095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52" name="Google Shape;1852;p4"/>
                <p:cNvGrpSpPr/>
                <p:nvPr/>
              </p:nvGrpSpPr>
              <p:grpSpPr>
                <a:xfrm>
                  <a:off x="3325458" y="4092238"/>
                  <a:ext cx="165878" cy="125590"/>
                  <a:chOff x="3325458" y="4092238"/>
                  <a:chExt cx="165878" cy="125590"/>
                </a:xfrm>
              </p:grpSpPr>
              <p:sp>
                <p:nvSpPr>
                  <p:cNvPr id="1853" name="Google Shape;1853;p4"/>
                  <p:cNvSpPr/>
                  <p:nvPr/>
                </p:nvSpPr>
                <p:spPr>
                  <a:xfrm>
                    <a:off x="3325458" y="4092238"/>
                    <a:ext cx="165878" cy="125590"/>
                  </a:xfrm>
                  <a:custGeom>
                    <a:avLst/>
                    <a:gdLst/>
                    <a:ahLst/>
                    <a:cxnLst/>
                    <a:rect l="l" t="t" r="r" b="b"/>
                    <a:pathLst>
                      <a:path w="165878" h="125590" extrusionOk="0">
                        <a:moveTo>
                          <a:pt x="105106" y="98294"/>
                        </a:moveTo>
                        <a:cubicBezTo>
                          <a:pt x="105106" y="98294"/>
                          <a:pt x="128141" y="105393"/>
                          <a:pt x="143513" y="97970"/>
                        </a:cubicBezTo>
                        <a:cubicBezTo>
                          <a:pt x="167730" y="86287"/>
                          <a:pt x="165845" y="72034"/>
                          <a:pt x="165845" y="72034"/>
                        </a:cubicBezTo>
                        <a:cubicBezTo>
                          <a:pt x="165845" y="72034"/>
                          <a:pt x="148513" y="80362"/>
                          <a:pt x="141858" y="67024"/>
                        </a:cubicBezTo>
                        <a:cubicBezTo>
                          <a:pt x="138410" y="60100"/>
                          <a:pt x="142459" y="48722"/>
                          <a:pt x="142459" y="48722"/>
                        </a:cubicBezTo>
                        <a:cubicBezTo>
                          <a:pt x="142459" y="48722"/>
                          <a:pt x="134759" y="42335"/>
                          <a:pt x="132596" y="34367"/>
                        </a:cubicBezTo>
                        <a:cubicBezTo>
                          <a:pt x="130442" y="26399"/>
                          <a:pt x="133835" y="16842"/>
                          <a:pt x="133835" y="16842"/>
                        </a:cubicBezTo>
                        <a:cubicBezTo>
                          <a:pt x="133835" y="16842"/>
                          <a:pt x="123926" y="18542"/>
                          <a:pt x="115653" y="23682"/>
                        </a:cubicBezTo>
                        <a:cubicBezTo>
                          <a:pt x="107380" y="28821"/>
                          <a:pt x="100734" y="37399"/>
                          <a:pt x="100734" y="37399"/>
                        </a:cubicBezTo>
                        <a:cubicBezTo>
                          <a:pt x="100734" y="37399"/>
                          <a:pt x="99422" y="31733"/>
                          <a:pt x="97480" y="26612"/>
                        </a:cubicBezTo>
                        <a:cubicBezTo>
                          <a:pt x="95539" y="21482"/>
                          <a:pt x="92979" y="16897"/>
                          <a:pt x="92979" y="16897"/>
                        </a:cubicBezTo>
                        <a:cubicBezTo>
                          <a:pt x="92979" y="16897"/>
                          <a:pt x="88431" y="19004"/>
                          <a:pt x="85233" y="21907"/>
                        </a:cubicBezTo>
                        <a:cubicBezTo>
                          <a:pt x="82026" y="24800"/>
                          <a:pt x="80168" y="28479"/>
                          <a:pt x="80168" y="28479"/>
                        </a:cubicBezTo>
                        <a:cubicBezTo>
                          <a:pt x="80168" y="28479"/>
                          <a:pt x="70675" y="18792"/>
                          <a:pt x="61635" y="11674"/>
                        </a:cubicBezTo>
                        <a:cubicBezTo>
                          <a:pt x="52585" y="4557"/>
                          <a:pt x="43989" y="0"/>
                          <a:pt x="43989" y="0"/>
                        </a:cubicBezTo>
                        <a:cubicBezTo>
                          <a:pt x="43989" y="0"/>
                          <a:pt x="40736" y="11443"/>
                          <a:pt x="40172" y="21556"/>
                        </a:cubicBezTo>
                        <a:cubicBezTo>
                          <a:pt x="39617" y="31677"/>
                          <a:pt x="41762" y="40477"/>
                          <a:pt x="41762" y="40477"/>
                        </a:cubicBezTo>
                        <a:cubicBezTo>
                          <a:pt x="41762" y="40477"/>
                          <a:pt x="37547" y="39035"/>
                          <a:pt x="33646" y="38720"/>
                        </a:cubicBezTo>
                        <a:cubicBezTo>
                          <a:pt x="29736" y="38406"/>
                          <a:pt x="26150" y="39220"/>
                          <a:pt x="26150" y="39220"/>
                        </a:cubicBezTo>
                        <a:cubicBezTo>
                          <a:pt x="26150" y="39220"/>
                          <a:pt x="28571" y="46873"/>
                          <a:pt x="33470" y="53131"/>
                        </a:cubicBezTo>
                        <a:cubicBezTo>
                          <a:pt x="38369" y="59398"/>
                          <a:pt x="45727" y="64278"/>
                          <a:pt x="45727" y="64278"/>
                        </a:cubicBezTo>
                        <a:cubicBezTo>
                          <a:pt x="45727" y="64278"/>
                          <a:pt x="31132" y="62319"/>
                          <a:pt x="19698" y="63798"/>
                        </a:cubicBezTo>
                        <a:cubicBezTo>
                          <a:pt x="8273" y="65277"/>
                          <a:pt x="0" y="70203"/>
                          <a:pt x="0" y="70203"/>
                        </a:cubicBezTo>
                        <a:cubicBezTo>
                          <a:pt x="0" y="70203"/>
                          <a:pt x="13190" y="75241"/>
                          <a:pt x="20363" y="81915"/>
                        </a:cubicBezTo>
                        <a:cubicBezTo>
                          <a:pt x="27536" y="88579"/>
                          <a:pt x="28682" y="96861"/>
                          <a:pt x="28682" y="96861"/>
                        </a:cubicBezTo>
                        <a:cubicBezTo>
                          <a:pt x="28682" y="96861"/>
                          <a:pt x="45625" y="92942"/>
                          <a:pt x="52502" y="112224"/>
                        </a:cubicBezTo>
                        <a:cubicBezTo>
                          <a:pt x="55229" y="119868"/>
                          <a:pt x="49498" y="124286"/>
                          <a:pt x="49498" y="124286"/>
                        </a:cubicBezTo>
                        <a:cubicBezTo>
                          <a:pt x="49498" y="124286"/>
                          <a:pt x="64297" y="128354"/>
                          <a:pt x="78495" y="122123"/>
                        </a:cubicBezTo>
                        <a:cubicBezTo>
                          <a:pt x="92693" y="115903"/>
                          <a:pt x="105106" y="98294"/>
                          <a:pt x="105106"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4" name="Google Shape;1854;p4"/>
                  <p:cNvSpPr/>
                  <p:nvPr/>
                </p:nvSpPr>
                <p:spPr>
                  <a:xfrm>
                    <a:off x="3357301" y="4105419"/>
                    <a:ext cx="114118" cy="103719"/>
                  </a:xfrm>
                  <a:custGeom>
                    <a:avLst/>
                    <a:gdLst/>
                    <a:ahLst/>
                    <a:cxnLst/>
                    <a:rect l="l" t="t" r="r" b="b"/>
                    <a:pathLst>
                      <a:path w="114118" h="103719" extrusionOk="0">
                        <a:moveTo>
                          <a:pt x="18209" y="0"/>
                        </a:moveTo>
                        <a:cubicBezTo>
                          <a:pt x="18209" y="0"/>
                          <a:pt x="29856" y="28876"/>
                          <a:pt x="38545" y="41604"/>
                        </a:cubicBezTo>
                        <a:cubicBezTo>
                          <a:pt x="43398" y="48703"/>
                          <a:pt x="47206" y="53038"/>
                          <a:pt x="47206" y="53038"/>
                        </a:cubicBezTo>
                        <a:cubicBezTo>
                          <a:pt x="47206" y="53038"/>
                          <a:pt x="43314" y="52031"/>
                          <a:pt x="34432" y="47733"/>
                        </a:cubicBezTo>
                        <a:cubicBezTo>
                          <a:pt x="25549" y="43435"/>
                          <a:pt x="11674" y="35846"/>
                          <a:pt x="11674" y="35846"/>
                        </a:cubicBezTo>
                        <a:cubicBezTo>
                          <a:pt x="11674" y="35846"/>
                          <a:pt x="23016" y="45006"/>
                          <a:pt x="32435" y="50275"/>
                        </a:cubicBezTo>
                        <a:cubicBezTo>
                          <a:pt x="41854" y="55534"/>
                          <a:pt x="49332" y="56893"/>
                          <a:pt x="49332" y="56893"/>
                        </a:cubicBezTo>
                        <a:cubicBezTo>
                          <a:pt x="49332" y="56893"/>
                          <a:pt x="53075" y="63521"/>
                          <a:pt x="57715" y="69214"/>
                        </a:cubicBezTo>
                        <a:cubicBezTo>
                          <a:pt x="62356" y="74899"/>
                          <a:pt x="67893" y="79669"/>
                          <a:pt x="67893" y="79669"/>
                        </a:cubicBezTo>
                        <a:lnTo>
                          <a:pt x="47511" y="77265"/>
                        </a:lnTo>
                        <a:cubicBezTo>
                          <a:pt x="47511" y="77265"/>
                          <a:pt x="46309" y="72856"/>
                          <a:pt x="40440" y="67606"/>
                        </a:cubicBezTo>
                        <a:cubicBezTo>
                          <a:pt x="34579" y="62347"/>
                          <a:pt x="24060" y="56246"/>
                          <a:pt x="24060" y="56246"/>
                        </a:cubicBezTo>
                        <a:cubicBezTo>
                          <a:pt x="24060" y="56246"/>
                          <a:pt x="32407" y="63437"/>
                          <a:pt x="37186" y="68262"/>
                        </a:cubicBezTo>
                        <a:cubicBezTo>
                          <a:pt x="41965" y="73097"/>
                          <a:pt x="43176" y="75555"/>
                          <a:pt x="43176" y="75555"/>
                        </a:cubicBezTo>
                        <a:lnTo>
                          <a:pt x="24375" y="70666"/>
                        </a:lnTo>
                        <a:lnTo>
                          <a:pt x="0" y="63160"/>
                        </a:lnTo>
                        <a:lnTo>
                          <a:pt x="22886" y="73115"/>
                        </a:lnTo>
                        <a:cubicBezTo>
                          <a:pt x="22886" y="73115"/>
                          <a:pt x="21750" y="75343"/>
                          <a:pt x="16934" y="76618"/>
                        </a:cubicBezTo>
                        <a:cubicBezTo>
                          <a:pt x="12118" y="77885"/>
                          <a:pt x="3623" y="78199"/>
                          <a:pt x="3623" y="78199"/>
                        </a:cubicBezTo>
                        <a:cubicBezTo>
                          <a:pt x="3623" y="78199"/>
                          <a:pt x="12756" y="79382"/>
                          <a:pt x="18653" y="78448"/>
                        </a:cubicBezTo>
                        <a:cubicBezTo>
                          <a:pt x="24550" y="77506"/>
                          <a:pt x="27203" y="74437"/>
                          <a:pt x="27203" y="74437"/>
                        </a:cubicBezTo>
                        <a:lnTo>
                          <a:pt x="42251" y="78190"/>
                        </a:lnTo>
                        <a:lnTo>
                          <a:pt x="50774" y="80667"/>
                        </a:lnTo>
                        <a:cubicBezTo>
                          <a:pt x="50774" y="80667"/>
                          <a:pt x="49138" y="84041"/>
                          <a:pt x="43555" y="87581"/>
                        </a:cubicBezTo>
                        <a:cubicBezTo>
                          <a:pt x="37981" y="91121"/>
                          <a:pt x="28469" y="94828"/>
                          <a:pt x="28469" y="94828"/>
                        </a:cubicBezTo>
                        <a:cubicBezTo>
                          <a:pt x="28469" y="94828"/>
                          <a:pt x="38591" y="93571"/>
                          <a:pt x="45357" y="90308"/>
                        </a:cubicBezTo>
                        <a:cubicBezTo>
                          <a:pt x="52132" y="87054"/>
                          <a:pt x="55543" y="81813"/>
                          <a:pt x="55543" y="81813"/>
                        </a:cubicBezTo>
                        <a:lnTo>
                          <a:pt x="70601" y="83089"/>
                        </a:lnTo>
                        <a:cubicBezTo>
                          <a:pt x="70601" y="83089"/>
                          <a:pt x="73383" y="86305"/>
                          <a:pt x="79243" y="91463"/>
                        </a:cubicBezTo>
                        <a:cubicBezTo>
                          <a:pt x="85094" y="96621"/>
                          <a:pt x="94033" y="103720"/>
                          <a:pt x="94033" y="103720"/>
                        </a:cubicBezTo>
                        <a:lnTo>
                          <a:pt x="100485" y="98978"/>
                        </a:lnTo>
                        <a:cubicBezTo>
                          <a:pt x="100485" y="98978"/>
                          <a:pt x="90835" y="94005"/>
                          <a:pt x="84115" y="89208"/>
                        </a:cubicBezTo>
                        <a:cubicBezTo>
                          <a:pt x="77386" y="84401"/>
                          <a:pt x="73568" y="79770"/>
                          <a:pt x="73568" y="79770"/>
                        </a:cubicBezTo>
                        <a:lnTo>
                          <a:pt x="77958" y="70259"/>
                        </a:lnTo>
                        <a:cubicBezTo>
                          <a:pt x="77958" y="70259"/>
                          <a:pt x="85668" y="73448"/>
                          <a:pt x="94467" y="73152"/>
                        </a:cubicBezTo>
                        <a:cubicBezTo>
                          <a:pt x="103267" y="72856"/>
                          <a:pt x="114119" y="70324"/>
                          <a:pt x="114119" y="70324"/>
                        </a:cubicBezTo>
                        <a:cubicBezTo>
                          <a:pt x="114119" y="70324"/>
                          <a:pt x="103045" y="71664"/>
                          <a:pt x="94439" y="70814"/>
                        </a:cubicBezTo>
                        <a:cubicBezTo>
                          <a:pt x="85825" y="69972"/>
                          <a:pt x="79031" y="67301"/>
                          <a:pt x="79031" y="67301"/>
                        </a:cubicBezTo>
                        <a:lnTo>
                          <a:pt x="85224" y="52068"/>
                        </a:lnTo>
                        <a:cubicBezTo>
                          <a:pt x="85224" y="52068"/>
                          <a:pt x="89466" y="52530"/>
                          <a:pt x="93940" y="49138"/>
                        </a:cubicBezTo>
                        <a:cubicBezTo>
                          <a:pt x="98405" y="45745"/>
                          <a:pt x="103091" y="38517"/>
                          <a:pt x="103091" y="38517"/>
                        </a:cubicBezTo>
                        <a:cubicBezTo>
                          <a:pt x="103091" y="38517"/>
                          <a:pt x="96695" y="44535"/>
                          <a:pt x="92498" y="47271"/>
                        </a:cubicBezTo>
                        <a:cubicBezTo>
                          <a:pt x="88302" y="50016"/>
                          <a:pt x="86296" y="49489"/>
                          <a:pt x="86296" y="49489"/>
                        </a:cubicBezTo>
                        <a:lnTo>
                          <a:pt x="89790" y="18459"/>
                        </a:lnTo>
                        <a:cubicBezTo>
                          <a:pt x="89790" y="18459"/>
                          <a:pt x="85085" y="39312"/>
                          <a:pt x="81915" y="49674"/>
                        </a:cubicBezTo>
                        <a:cubicBezTo>
                          <a:pt x="79530" y="57485"/>
                          <a:pt x="78088" y="60156"/>
                          <a:pt x="78088" y="60156"/>
                        </a:cubicBezTo>
                        <a:cubicBezTo>
                          <a:pt x="78088" y="60156"/>
                          <a:pt x="75389" y="57586"/>
                          <a:pt x="72671" y="53011"/>
                        </a:cubicBezTo>
                        <a:cubicBezTo>
                          <a:pt x="69963" y="48426"/>
                          <a:pt x="67800" y="42399"/>
                          <a:pt x="67800" y="42399"/>
                        </a:cubicBezTo>
                        <a:cubicBezTo>
                          <a:pt x="67800" y="42399"/>
                          <a:pt x="68438" y="49184"/>
                          <a:pt x="70481" y="54342"/>
                        </a:cubicBezTo>
                        <a:cubicBezTo>
                          <a:pt x="72524" y="59500"/>
                          <a:pt x="75953" y="63031"/>
                          <a:pt x="75953" y="63031"/>
                        </a:cubicBezTo>
                        <a:lnTo>
                          <a:pt x="70342" y="76369"/>
                        </a:lnTo>
                        <a:cubicBezTo>
                          <a:pt x="70342" y="76369"/>
                          <a:pt x="65082" y="70749"/>
                          <a:pt x="60904" y="65942"/>
                        </a:cubicBezTo>
                        <a:cubicBezTo>
                          <a:pt x="56726" y="61126"/>
                          <a:pt x="53417" y="55414"/>
                          <a:pt x="53417" y="55414"/>
                        </a:cubicBezTo>
                        <a:cubicBezTo>
                          <a:pt x="53417" y="55414"/>
                          <a:pt x="56089" y="48953"/>
                          <a:pt x="56736" y="40893"/>
                        </a:cubicBezTo>
                        <a:cubicBezTo>
                          <a:pt x="57392" y="32823"/>
                          <a:pt x="56024" y="23155"/>
                          <a:pt x="56024" y="23155"/>
                        </a:cubicBezTo>
                        <a:cubicBezTo>
                          <a:pt x="56024" y="23155"/>
                          <a:pt x="55534" y="32195"/>
                          <a:pt x="54259" y="39266"/>
                        </a:cubicBezTo>
                        <a:cubicBezTo>
                          <a:pt x="52974" y="46337"/>
                          <a:pt x="50903" y="51430"/>
                          <a:pt x="50903" y="51430"/>
                        </a:cubicBezTo>
                        <a:cubicBezTo>
                          <a:pt x="50903" y="51430"/>
                          <a:pt x="47502" y="48870"/>
                          <a:pt x="41096" y="39053"/>
                        </a:cubicBezTo>
                        <a:cubicBezTo>
                          <a:pt x="32749" y="26260"/>
                          <a:pt x="18209" y="0"/>
                          <a:pt x="182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55" name="Google Shape;1855;p4"/>
                <p:cNvGrpSpPr/>
                <p:nvPr/>
              </p:nvGrpSpPr>
              <p:grpSpPr>
                <a:xfrm>
                  <a:off x="3216774" y="4228411"/>
                  <a:ext cx="216350" cy="142366"/>
                  <a:chOff x="3216774" y="4228411"/>
                  <a:chExt cx="216350" cy="142366"/>
                </a:xfrm>
              </p:grpSpPr>
              <p:sp>
                <p:nvSpPr>
                  <p:cNvPr id="1856" name="Google Shape;1856;p4"/>
                  <p:cNvSpPr/>
                  <p:nvPr/>
                </p:nvSpPr>
                <p:spPr>
                  <a:xfrm>
                    <a:off x="3216774" y="4228411"/>
                    <a:ext cx="135230" cy="142366"/>
                  </a:xfrm>
                  <a:custGeom>
                    <a:avLst/>
                    <a:gdLst/>
                    <a:ahLst/>
                    <a:cxnLst/>
                    <a:rect l="l" t="t" r="r" b="b"/>
                    <a:pathLst>
                      <a:path w="135230" h="142366" extrusionOk="0">
                        <a:moveTo>
                          <a:pt x="115718" y="66155"/>
                        </a:moveTo>
                        <a:cubicBezTo>
                          <a:pt x="115718" y="66155"/>
                          <a:pt x="133539" y="49933"/>
                          <a:pt x="134972" y="32925"/>
                        </a:cubicBezTo>
                        <a:cubicBezTo>
                          <a:pt x="137227" y="6129"/>
                          <a:pt x="123991" y="499"/>
                          <a:pt x="123991" y="499"/>
                        </a:cubicBezTo>
                        <a:cubicBezTo>
                          <a:pt x="123991" y="499"/>
                          <a:pt x="122354" y="19670"/>
                          <a:pt x="107482" y="18607"/>
                        </a:cubicBezTo>
                        <a:cubicBezTo>
                          <a:pt x="99764" y="18052"/>
                          <a:pt x="92027" y="8781"/>
                          <a:pt x="92027" y="8781"/>
                        </a:cubicBezTo>
                        <a:cubicBezTo>
                          <a:pt x="92027" y="8781"/>
                          <a:pt x="82608" y="12174"/>
                          <a:pt x="74659" y="9974"/>
                        </a:cubicBezTo>
                        <a:cubicBezTo>
                          <a:pt x="66700" y="7774"/>
                          <a:pt x="60193" y="0"/>
                          <a:pt x="60193" y="0"/>
                        </a:cubicBezTo>
                        <a:cubicBezTo>
                          <a:pt x="60193" y="0"/>
                          <a:pt x="56616" y="9391"/>
                          <a:pt x="56828" y="19134"/>
                        </a:cubicBezTo>
                        <a:cubicBezTo>
                          <a:pt x="57050" y="28867"/>
                          <a:pt x="61062" y="38952"/>
                          <a:pt x="61062" y="38952"/>
                        </a:cubicBezTo>
                        <a:cubicBezTo>
                          <a:pt x="61062" y="38952"/>
                          <a:pt x="55516" y="37195"/>
                          <a:pt x="50108" y="36262"/>
                        </a:cubicBezTo>
                        <a:cubicBezTo>
                          <a:pt x="44710" y="35328"/>
                          <a:pt x="39460" y="35199"/>
                          <a:pt x="39460" y="35199"/>
                        </a:cubicBezTo>
                        <a:cubicBezTo>
                          <a:pt x="39460" y="35199"/>
                          <a:pt x="38970" y="40190"/>
                          <a:pt x="39830" y="44415"/>
                        </a:cubicBezTo>
                        <a:cubicBezTo>
                          <a:pt x="40698" y="48648"/>
                          <a:pt x="42917" y="52123"/>
                          <a:pt x="42917" y="52123"/>
                        </a:cubicBezTo>
                        <a:cubicBezTo>
                          <a:pt x="42917" y="52123"/>
                          <a:pt x="29754" y="55368"/>
                          <a:pt x="19023" y="59537"/>
                        </a:cubicBezTo>
                        <a:cubicBezTo>
                          <a:pt x="8291" y="63706"/>
                          <a:pt x="0" y="68789"/>
                          <a:pt x="0" y="68789"/>
                        </a:cubicBezTo>
                        <a:cubicBezTo>
                          <a:pt x="0" y="68789"/>
                          <a:pt x="8189" y="77413"/>
                          <a:pt x="16620" y="83033"/>
                        </a:cubicBezTo>
                        <a:cubicBezTo>
                          <a:pt x="25049" y="88662"/>
                          <a:pt x="33711" y="91288"/>
                          <a:pt x="33711" y="91288"/>
                        </a:cubicBezTo>
                        <a:cubicBezTo>
                          <a:pt x="33711" y="91288"/>
                          <a:pt x="30328" y="94190"/>
                          <a:pt x="28072" y="97388"/>
                        </a:cubicBezTo>
                        <a:cubicBezTo>
                          <a:pt x="25826" y="100596"/>
                          <a:pt x="24689" y="104099"/>
                          <a:pt x="24689" y="104099"/>
                        </a:cubicBezTo>
                        <a:cubicBezTo>
                          <a:pt x="24689" y="104099"/>
                          <a:pt x="32509" y="105901"/>
                          <a:pt x="40393" y="104866"/>
                        </a:cubicBezTo>
                        <a:cubicBezTo>
                          <a:pt x="48278" y="103840"/>
                          <a:pt x="56227" y="99976"/>
                          <a:pt x="56227" y="99976"/>
                        </a:cubicBezTo>
                        <a:cubicBezTo>
                          <a:pt x="56227" y="99976"/>
                          <a:pt x="47113" y="111549"/>
                          <a:pt x="42575" y="122151"/>
                        </a:cubicBezTo>
                        <a:cubicBezTo>
                          <a:pt x="38036" y="132744"/>
                          <a:pt x="38073" y="142366"/>
                          <a:pt x="38073" y="142366"/>
                        </a:cubicBezTo>
                        <a:cubicBezTo>
                          <a:pt x="38073" y="142366"/>
                          <a:pt x="49119" y="133576"/>
                          <a:pt x="58510" y="130785"/>
                        </a:cubicBezTo>
                        <a:cubicBezTo>
                          <a:pt x="67893" y="128002"/>
                          <a:pt x="75611" y="131228"/>
                          <a:pt x="75611" y="131228"/>
                        </a:cubicBezTo>
                        <a:cubicBezTo>
                          <a:pt x="75611" y="131228"/>
                          <a:pt x="80852" y="114655"/>
                          <a:pt x="100956" y="118537"/>
                        </a:cubicBezTo>
                        <a:cubicBezTo>
                          <a:pt x="108924" y="120072"/>
                          <a:pt x="109811" y="127254"/>
                          <a:pt x="109811" y="127254"/>
                        </a:cubicBezTo>
                        <a:cubicBezTo>
                          <a:pt x="109811" y="127254"/>
                          <a:pt x="120839" y="116587"/>
                          <a:pt x="122696" y="101197"/>
                        </a:cubicBezTo>
                        <a:cubicBezTo>
                          <a:pt x="124554" y="85797"/>
                          <a:pt x="115718" y="66155"/>
                          <a:pt x="115718" y="661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7" name="Google Shape;1857;p4"/>
                  <p:cNvSpPr/>
                  <p:nvPr/>
                </p:nvSpPr>
                <p:spPr>
                  <a:xfrm>
                    <a:off x="3231203" y="4245188"/>
                    <a:ext cx="201921" cy="105818"/>
                  </a:xfrm>
                  <a:custGeom>
                    <a:avLst/>
                    <a:gdLst/>
                    <a:ahLst/>
                    <a:cxnLst/>
                    <a:rect l="l" t="t" r="r" b="b"/>
                    <a:pathLst>
                      <a:path w="201921" h="105818" extrusionOk="0">
                        <a:moveTo>
                          <a:pt x="0" y="53501"/>
                        </a:moveTo>
                        <a:cubicBezTo>
                          <a:pt x="0" y="53501"/>
                          <a:pt x="30790" y="58150"/>
                          <a:pt x="46171" y="57143"/>
                        </a:cubicBezTo>
                        <a:cubicBezTo>
                          <a:pt x="54748" y="56579"/>
                          <a:pt x="60414" y="55506"/>
                          <a:pt x="60414" y="55506"/>
                        </a:cubicBezTo>
                        <a:cubicBezTo>
                          <a:pt x="60414" y="55506"/>
                          <a:pt x="57568" y="58344"/>
                          <a:pt x="49350" y="63807"/>
                        </a:cubicBezTo>
                        <a:cubicBezTo>
                          <a:pt x="41124" y="69270"/>
                          <a:pt x="27536" y="77349"/>
                          <a:pt x="27536" y="77349"/>
                        </a:cubicBezTo>
                        <a:cubicBezTo>
                          <a:pt x="27536" y="77349"/>
                          <a:pt x="41198" y="72246"/>
                          <a:pt x="50524" y="66811"/>
                        </a:cubicBezTo>
                        <a:cubicBezTo>
                          <a:pt x="59842" y="61385"/>
                          <a:pt x="64814" y="55636"/>
                          <a:pt x="64814" y="55636"/>
                        </a:cubicBezTo>
                        <a:cubicBezTo>
                          <a:pt x="64814" y="55636"/>
                          <a:pt x="72422" y="55775"/>
                          <a:pt x="79687" y="54684"/>
                        </a:cubicBezTo>
                        <a:cubicBezTo>
                          <a:pt x="86943" y="53584"/>
                          <a:pt x="93866" y="51236"/>
                          <a:pt x="93866" y="51236"/>
                        </a:cubicBezTo>
                        <a:lnTo>
                          <a:pt x="81425" y="67560"/>
                        </a:lnTo>
                        <a:cubicBezTo>
                          <a:pt x="81425" y="67560"/>
                          <a:pt x="77025" y="66358"/>
                          <a:pt x="69519" y="68734"/>
                        </a:cubicBezTo>
                        <a:cubicBezTo>
                          <a:pt x="62014" y="71109"/>
                          <a:pt x="51402" y="77062"/>
                          <a:pt x="51402" y="77062"/>
                        </a:cubicBezTo>
                        <a:cubicBezTo>
                          <a:pt x="51402" y="77062"/>
                          <a:pt x="61838" y="73531"/>
                          <a:pt x="68429" y="71876"/>
                        </a:cubicBezTo>
                        <a:cubicBezTo>
                          <a:pt x="75019" y="70213"/>
                          <a:pt x="77755" y="70425"/>
                          <a:pt x="77755" y="70425"/>
                        </a:cubicBezTo>
                        <a:lnTo>
                          <a:pt x="63983" y="84124"/>
                        </a:lnTo>
                        <a:lnTo>
                          <a:pt x="45117" y="101289"/>
                        </a:lnTo>
                        <a:lnTo>
                          <a:pt x="65332" y="86648"/>
                        </a:lnTo>
                        <a:cubicBezTo>
                          <a:pt x="65332" y="86648"/>
                          <a:pt x="66672" y="88764"/>
                          <a:pt x="65323" y="93552"/>
                        </a:cubicBezTo>
                        <a:cubicBezTo>
                          <a:pt x="63964" y="98350"/>
                          <a:pt x="59915" y="105818"/>
                          <a:pt x="59915" y="105818"/>
                        </a:cubicBezTo>
                        <a:cubicBezTo>
                          <a:pt x="59915" y="105818"/>
                          <a:pt x="65582" y="98562"/>
                          <a:pt x="67772" y="93007"/>
                        </a:cubicBezTo>
                        <a:cubicBezTo>
                          <a:pt x="69954" y="87451"/>
                          <a:pt x="68669" y="83606"/>
                          <a:pt x="68669" y="83606"/>
                        </a:cubicBezTo>
                        <a:lnTo>
                          <a:pt x="79548" y="72560"/>
                        </a:lnTo>
                        <a:lnTo>
                          <a:pt x="86019" y="66478"/>
                        </a:lnTo>
                        <a:cubicBezTo>
                          <a:pt x="86019" y="66478"/>
                          <a:pt x="88089" y="69612"/>
                          <a:pt x="88302" y="76212"/>
                        </a:cubicBezTo>
                        <a:cubicBezTo>
                          <a:pt x="88514" y="82811"/>
                          <a:pt x="86869" y="92896"/>
                          <a:pt x="86869" y="92896"/>
                        </a:cubicBezTo>
                        <a:cubicBezTo>
                          <a:pt x="86869" y="92896"/>
                          <a:pt x="90927" y="83532"/>
                          <a:pt x="91574" y="76045"/>
                        </a:cubicBezTo>
                        <a:cubicBezTo>
                          <a:pt x="92212" y="68567"/>
                          <a:pt x="89429" y="62966"/>
                          <a:pt x="89429" y="62966"/>
                        </a:cubicBezTo>
                        <a:lnTo>
                          <a:pt x="98183" y="50644"/>
                        </a:lnTo>
                        <a:cubicBezTo>
                          <a:pt x="98183" y="50644"/>
                          <a:pt x="102370" y="49877"/>
                          <a:pt x="109793" y="47465"/>
                        </a:cubicBezTo>
                        <a:cubicBezTo>
                          <a:pt x="117215" y="45043"/>
                          <a:pt x="201921" y="27555"/>
                          <a:pt x="201921" y="27555"/>
                        </a:cubicBezTo>
                        <a:lnTo>
                          <a:pt x="195396" y="25207"/>
                        </a:lnTo>
                        <a:cubicBezTo>
                          <a:pt x="195396" y="25207"/>
                          <a:pt x="117881" y="38776"/>
                          <a:pt x="110329" y="42122"/>
                        </a:cubicBezTo>
                        <a:cubicBezTo>
                          <a:pt x="102768" y="45468"/>
                          <a:pt x="96843" y="46402"/>
                          <a:pt x="96843" y="46402"/>
                        </a:cubicBezTo>
                        <a:lnTo>
                          <a:pt x="90881" y="37778"/>
                        </a:lnTo>
                        <a:cubicBezTo>
                          <a:pt x="90881" y="37778"/>
                          <a:pt x="97545" y="32768"/>
                          <a:pt x="101769" y="25040"/>
                        </a:cubicBezTo>
                        <a:cubicBezTo>
                          <a:pt x="105993" y="17313"/>
                          <a:pt x="109321" y="6683"/>
                          <a:pt x="109321" y="6683"/>
                        </a:cubicBezTo>
                        <a:cubicBezTo>
                          <a:pt x="109321" y="6683"/>
                          <a:pt x="104847" y="16897"/>
                          <a:pt x="99745" y="23876"/>
                        </a:cubicBezTo>
                        <a:cubicBezTo>
                          <a:pt x="94634" y="30864"/>
                          <a:pt x="88884" y="35356"/>
                          <a:pt x="88884" y="35356"/>
                        </a:cubicBezTo>
                        <a:lnTo>
                          <a:pt x="78920" y="22277"/>
                        </a:lnTo>
                        <a:cubicBezTo>
                          <a:pt x="78920" y="22277"/>
                          <a:pt x="81471" y="18857"/>
                          <a:pt x="80824" y="13283"/>
                        </a:cubicBezTo>
                        <a:cubicBezTo>
                          <a:pt x="80177" y="7718"/>
                          <a:pt x="76332" y="0"/>
                          <a:pt x="76332" y="0"/>
                        </a:cubicBezTo>
                        <a:cubicBezTo>
                          <a:pt x="76332" y="0"/>
                          <a:pt x="78263" y="8560"/>
                          <a:pt x="78485" y="13569"/>
                        </a:cubicBezTo>
                        <a:cubicBezTo>
                          <a:pt x="78707" y="18579"/>
                          <a:pt x="77237" y="20040"/>
                          <a:pt x="77237" y="20040"/>
                        </a:cubicBezTo>
                        <a:lnTo>
                          <a:pt x="52308" y="1248"/>
                        </a:lnTo>
                        <a:cubicBezTo>
                          <a:pt x="52308" y="1248"/>
                          <a:pt x="67865" y="15908"/>
                          <a:pt x="75167" y="23903"/>
                        </a:cubicBezTo>
                        <a:cubicBezTo>
                          <a:pt x="80685" y="29939"/>
                          <a:pt x="82247" y="32537"/>
                          <a:pt x="82247" y="32537"/>
                        </a:cubicBezTo>
                        <a:cubicBezTo>
                          <a:pt x="82247" y="32537"/>
                          <a:pt x="78661" y="33553"/>
                          <a:pt x="73337" y="33553"/>
                        </a:cubicBezTo>
                        <a:cubicBezTo>
                          <a:pt x="68022" y="33563"/>
                          <a:pt x="61727" y="32361"/>
                          <a:pt x="61727" y="32361"/>
                        </a:cubicBezTo>
                        <a:cubicBezTo>
                          <a:pt x="61727" y="32361"/>
                          <a:pt x="67893" y="35254"/>
                          <a:pt x="73374" y="36123"/>
                        </a:cubicBezTo>
                        <a:cubicBezTo>
                          <a:pt x="78846" y="36992"/>
                          <a:pt x="83643" y="35837"/>
                          <a:pt x="83643" y="35837"/>
                        </a:cubicBezTo>
                        <a:lnTo>
                          <a:pt x="92267" y="47446"/>
                        </a:lnTo>
                        <a:cubicBezTo>
                          <a:pt x="92267" y="47446"/>
                          <a:pt x="84762" y="49119"/>
                          <a:pt x="78495" y="50266"/>
                        </a:cubicBezTo>
                        <a:cubicBezTo>
                          <a:pt x="72228" y="51421"/>
                          <a:pt x="65619" y="51365"/>
                          <a:pt x="65619" y="51365"/>
                        </a:cubicBezTo>
                        <a:cubicBezTo>
                          <a:pt x="65619" y="51365"/>
                          <a:pt x="61413" y="45782"/>
                          <a:pt x="54804" y="41114"/>
                        </a:cubicBezTo>
                        <a:cubicBezTo>
                          <a:pt x="48186" y="36456"/>
                          <a:pt x="39164" y="32712"/>
                          <a:pt x="39164" y="32712"/>
                        </a:cubicBezTo>
                        <a:cubicBezTo>
                          <a:pt x="39164" y="32712"/>
                          <a:pt x="46707" y="37731"/>
                          <a:pt x="52142" y="42427"/>
                        </a:cubicBezTo>
                        <a:cubicBezTo>
                          <a:pt x="57577" y="47123"/>
                          <a:pt x="60914" y="51495"/>
                          <a:pt x="60914" y="51495"/>
                        </a:cubicBezTo>
                        <a:cubicBezTo>
                          <a:pt x="60914" y="51495"/>
                          <a:pt x="56976" y="53131"/>
                          <a:pt x="45265" y="53649"/>
                        </a:cubicBezTo>
                        <a:cubicBezTo>
                          <a:pt x="30004" y="54323"/>
                          <a:pt x="0" y="53501"/>
                          <a:pt x="0" y="5350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58" name="Google Shape;1858;p4"/>
                <p:cNvGrpSpPr/>
                <p:nvPr/>
              </p:nvGrpSpPr>
              <p:grpSpPr>
                <a:xfrm>
                  <a:off x="3461566" y="4116936"/>
                  <a:ext cx="192243" cy="163515"/>
                  <a:chOff x="3461566" y="4116936"/>
                  <a:chExt cx="192243" cy="163515"/>
                </a:xfrm>
              </p:grpSpPr>
              <p:sp>
                <p:nvSpPr>
                  <p:cNvPr id="1859" name="Google Shape;1859;p4"/>
                  <p:cNvSpPr/>
                  <p:nvPr/>
                </p:nvSpPr>
                <p:spPr>
                  <a:xfrm>
                    <a:off x="3526502" y="4116936"/>
                    <a:ext cx="127307" cy="163515"/>
                  </a:xfrm>
                  <a:custGeom>
                    <a:avLst/>
                    <a:gdLst/>
                    <a:ahLst/>
                    <a:cxnLst/>
                    <a:rect l="l" t="t" r="r" b="b"/>
                    <a:pathLst>
                      <a:path w="127307" h="163515" extrusionOk="0">
                        <a:moveTo>
                          <a:pt x="20649" y="99403"/>
                        </a:moveTo>
                        <a:cubicBezTo>
                          <a:pt x="20649" y="99403"/>
                          <a:pt x="10028" y="121042"/>
                          <a:pt x="14946" y="137394"/>
                        </a:cubicBezTo>
                        <a:cubicBezTo>
                          <a:pt x="22691" y="163136"/>
                          <a:pt x="37065" y="163515"/>
                          <a:pt x="37065" y="163515"/>
                        </a:cubicBezTo>
                        <a:cubicBezTo>
                          <a:pt x="37065" y="163515"/>
                          <a:pt x="31547" y="145084"/>
                          <a:pt x="45772" y="140610"/>
                        </a:cubicBezTo>
                        <a:cubicBezTo>
                          <a:pt x="53148" y="138281"/>
                          <a:pt x="63750" y="144067"/>
                          <a:pt x="63750" y="144067"/>
                        </a:cubicBezTo>
                        <a:cubicBezTo>
                          <a:pt x="63750" y="144067"/>
                          <a:pt x="71265" y="137458"/>
                          <a:pt x="79473" y="136580"/>
                        </a:cubicBezTo>
                        <a:cubicBezTo>
                          <a:pt x="87681" y="135702"/>
                          <a:pt x="96583" y="140546"/>
                          <a:pt x="96583" y="140546"/>
                        </a:cubicBezTo>
                        <a:cubicBezTo>
                          <a:pt x="96583" y="140546"/>
                          <a:pt x="96463" y="130489"/>
                          <a:pt x="92682" y="121514"/>
                        </a:cubicBezTo>
                        <a:cubicBezTo>
                          <a:pt x="88911" y="112538"/>
                          <a:pt x="81470" y="104635"/>
                          <a:pt x="81470" y="104635"/>
                        </a:cubicBezTo>
                        <a:cubicBezTo>
                          <a:pt x="81470" y="104635"/>
                          <a:pt x="87275" y="104228"/>
                          <a:pt x="92645" y="103110"/>
                        </a:cubicBezTo>
                        <a:cubicBezTo>
                          <a:pt x="98016" y="102001"/>
                          <a:pt x="102942" y="100189"/>
                          <a:pt x="102942" y="100189"/>
                        </a:cubicBezTo>
                        <a:cubicBezTo>
                          <a:pt x="102942" y="100189"/>
                          <a:pt x="101565" y="95364"/>
                          <a:pt x="99208" y="91750"/>
                        </a:cubicBezTo>
                        <a:cubicBezTo>
                          <a:pt x="96851" y="88136"/>
                          <a:pt x="93514" y="85714"/>
                          <a:pt x="93514" y="85714"/>
                        </a:cubicBezTo>
                        <a:cubicBezTo>
                          <a:pt x="93514" y="85714"/>
                          <a:pt x="104560" y="77866"/>
                          <a:pt x="113008" y="70046"/>
                        </a:cubicBezTo>
                        <a:cubicBezTo>
                          <a:pt x="121457" y="62227"/>
                          <a:pt x="127308" y="54453"/>
                          <a:pt x="127308" y="54453"/>
                        </a:cubicBezTo>
                        <a:cubicBezTo>
                          <a:pt x="127308" y="54453"/>
                          <a:pt x="116521" y="49443"/>
                          <a:pt x="106612" y="47308"/>
                        </a:cubicBezTo>
                        <a:cubicBezTo>
                          <a:pt x="96703" y="45173"/>
                          <a:pt x="87681" y="45912"/>
                          <a:pt x="87681" y="45912"/>
                        </a:cubicBezTo>
                        <a:cubicBezTo>
                          <a:pt x="87681" y="45912"/>
                          <a:pt x="89761" y="41974"/>
                          <a:pt x="90686" y="38166"/>
                        </a:cubicBezTo>
                        <a:cubicBezTo>
                          <a:pt x="91610" y="34358"/>
                          <a:pt x="91370" y="30679"/>
                          <a:pt x="91370" y="30679"/>
                        </a:cubicBezTo>
                        <a:cubicBezTo>
                          <a:pt x="91370" y="30679"/>
                          <a:pt x="83430" y="31880"/>
                          <a:pt x="76478" y="35735"/>
                        </a:cubicBezTo>
                        <a:cubicBezTo>
                          <a:pt x="69528" y="39590"/>
                          <a:pt x="63556" y="46097"/>
                          <a:pt x="63556" y="46097"/>
                        </a:cubicBezTo>
                        <a:cubicBezTo>
                          <a:pt x="63556" y="46097"/>
                          <a:pt x="67781" y="31991"/>
                          <a:pt x="68104" y="20465"/>
                        </a:cubicBezTo>
                        <a:cubicBezTo>
                          <a:pt x="68437" y="8938"/>
                          <a:pt x="64869" y="0"/>
                          <a:pt x="64869" y="0"/>
                        </a:cubicBezTo>
                        <a:cubicBezTo>
                          <a:pt x="64869" y="0"/>
                          <a:pt x="57816" y="12238"/>
                          <a:pt x="50116" y="18274"/>
                        </a:cubicBezTo>
                        <a:cubicBezTo>
                          <a:pt x="42408" y="24319"/>
                          <a:pt x="34042" y="24153"/>
                          <a:pt x="34042" y="24153"/>
                        </a:cubicBezTo>
                        <a:cubicBezTo>
                          <a:pt x="34042" y="24153"/>
                          <a:pt x="35262" y="41494"/>
                          <a:pt x="15130" y="45265"/>
                        </a:cubicBezTo>
                        <a:cubicBezTo>
                          <a:pt x="7153" y="46762"/>
                          <a:pt x="3696" y="40412"/>
                          <a:pt x="3696" y="40412"/>
                        </a:cubicBezTo>
                        <a:cubicBezTo>
                          <a:pt x="3696" y="40412"/>
                          <a:pt x="-2645" y="54379"/>
                          <a:pt x="1284" y="69381"/>
                        </a:cubicBezTo>
                        <a:cubicBezTo>
                          <a:pt x="5203" y="84383"/>
                          <a:pt x="20649" y="99403"/>
                          <a:pt x="2064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0" name="Google Shape;1860;p4"/>
                  <p:cNvSpPr/>
                  <p:nvPr/>
                </p:nvSpPr>
                <p:spPr>
                  <a:xfrm>
                    <a:off x="3461566" y="4147430"/>
                    <a:ext cx="178276" cy="126181"/>
                  </a:xfrm>
                  <a:custGeom>
                    <a:avLst/>
                    <a:gdLst/>
                    <a:ahLst/>
                    <a:cxnLst/>
                    <a:rect l="l" t="t" r="r" b="b"/>
                    <a:pathLst>
                      <a:path w="178276" h="126181" extrusionOk="0">
                        <a:moveTo>
                          <a:pt x="178277" y="27878"/>
                        </a:moveTo>
                        <a:cubicBezTo>
                          <a:pt x="178277" y="27878"/>
                          <a:pt x="147931" y="34857"/>
                          <a:pt x="133992" y="41447"/>
                        </a:cubicBezTo>
                        <a:cubicBezTo>
                          <a:pt x="126227" y="45117"/>
                          <a:pt x="121347" y="48204"/>
                          <a:pt x="121347" y="48204"/>
                        </a:cubicBezTo>
                        <a:cubicBezTo>
                          <a:pt x="121347" y="48204"/>
                          <a:pt x="122955" y="44516"/>
                          <a:pt x="128594" y="36419"/>
                        </a:cubicBezTo>
                        <a:cubicBezTo>
                          <a:pt x="134232" y="28322"/>
                          <a:pt x="143901" y="15806"/>
                          <a:pt x="143901" y="15806"/>
                        </a:cubicBezTo>
                        <a:cubicBezTo>
                          <a:pt x="143901" y="15806"/>
                          <a:pt x="133067" y="25576"/>
                          <a:pt x="126394" y="34052"/>
                        </a:cubicBezTo>
                        <a:cubicBezTo>
                          <a:pt x="119720" y="42520"/>
                          <a:pt x="117206" y="49702"/>
                          <a:pt x="117206" y="49702"/>
                        </a:cubicBezTo>
                        <a:cubicBezTo>
                          <a:pt x="117206" y="49702"/>
                          <a:pt x="110079" y="52354"/>
                          <a:pt x="103729" y="56052"/>
                        </a:cubicBezTo>
                        <a:cubicBezTo>
                          <a:pt x="97379" y="59740"/>
                          <a:pt x="91805" y="64454"/>
                          <a:pt x="91805" y="64454"/>
                        </a:cubicBezTo>
                        <a:lnTo>
                          <a:pt x="97370" y="44710"/>
                        </a:lnTo>
                        <a:cubicBezTo>
                          <a:pt x="97370" y="44710"/>
                          <a:pt x="101908" y="44211"/>
                          <a:pt x="108018" y="39238"/>
                        </a:cubicBezTo>
                        <a:cubicBezTo>
                          <a:pt x="114128" y="34274"/>
                          <a:pt x="121809" y="24846"/>
                          <a:pt x="121809" y="24846"/>
                        </a:cubicBezTo>
                        <a:cubicBezTo>
                          <a:pt x="121809" y="24846"/>
                          <a:pt x="113398" y="31954"/>
                          <a:pt x="107879" y="35920"/>
                        </a:cubicBezTo>
                        <a:cubicBezTo>
                          <a:pt x="102361" y="39885"/>
                          <a:pt x="99736" y="40699"/>
                          <a:pt x="99736" y="40699"/>
                        </a:cubicBezTo>
                        <a:lnTo>
                          <a:pt x="107519" y="22896"/>
                        </a:lnTo>
                        <a:lnTo>
                          <a:pt x="118749" y="0"/>
                        </a:lnTo>
                        <a:lnTo>
                          <a:pt x="105328" y="21038"/>
                        </a:lnTo>
                        <a:cubicBezTo>
                          <a:pt x="105328" y="21038"/>
                          <a:pt x="103304" y="19568"/>
                          <a:pt x="102805" y="14614"/>
                        </a:cubicBezTo>
                        <a:cubicBezTo>
                          <a:pt x="102306" y="9659"/>
                          <a:pt x="103331" y="1220"/>
                          <a:pt x="103331" y="1220"/>
                        </a:cubicBezTo>
                        <a:cubicBezTo>
                          <a:pt x="103331" y="1220"/>
                          <a:pt x="100725" y="10057"/>
                          <a:pt x="100734" y="16019"/>
                        </a:cubicBezTo>
                        <a:cubicBezTo>
                          <a:pt x="100734" y="21990"/>
                          <a:pt x="103350" y="25096"/>
                          <a:pt x="103350" y="25096"/>
                        </a:cubicBezTo>
                        <a:lnTo>
                          <a:pt x="97286" y="39368"/>
                        </a:lnTo>
                        <a:lnTo>
                          <a:pt x="93497" y="47400"/>
                        </a:lnTo>
                        <a:cubicBezTo>
                          <a:pt x="93497" y="47400"/>
                          <a:pt x="90428" y="45246"/>
                          <a:pt x="87803" y="39183"/>
                        </a:cubicBezTo>
                        <a:cubicBezTo>
                          <a:pt x="85178" y="33119"/>
                          <a:pt x="83005" y="23145"/>
                          <a:pt x="83005" y="23145"/>
                        </a:cubicBezTo>
                        <a:cubicBezTo>
                          <a:pt x="83005" y="23145"/>
                          <a:pt x="82673" y="33341"/>
                          <a:pt x="84826" y="40541"/>
                        </a:cubicBezTo>
                        <a:cubicBezTo>
                          <a:pt x="86971" y="47733"/>
                          <a:pt x="91620" y="51920"/>
                          <a:pt x="91620" y="51920"/>
                        </a:cubicBezTo>
                        <a:lnTo>
                          <a:pt x="88006" y="66598"/>
                        </a:lnTo>
                        <a:cubicBezTo>
                          <a:pt x="88006" y="66598"/>
                          <a:pt x="84392" y="68845"/>
                          <a:pt x="78375" y="73817"/>
                        </a:cubicBezTo>
                        <a:cubicBezTo>
                          <a:pt x="75795" y="75953"/>
                          <a:pt x="56874" y="79983"/>
                          <a:pt x="40810" y="90650"/>
                        </a:cubicBezTo>
                        <a:cubicBezTo>
                          <a:pt x="19457" y="104829"/>
                          <a:pt x="0" y="126181"/>
                          <a:pt x="0" y="126181"/>
                        </a:cubicBezTo>
                        <a:lnTo>
                          <a:pt x="6933" y="125969"/>
                        </a:lnTo>
                        <a:cubicBezTo>
                          <a:pt x="6933" y="125969"/>
                          <a:pt x="23811" y="106216"/>
                          <a:pt x="43000" y="94079"/>
                        </a:cubicBezTo>
                        <a:cubicBezTo>
                          <a:pt x="58788" y="84087"/>
                          <a:pt x="77228" y="81637"/>
                          <a:pt x="79844" y="78985"/>
                        </a:cubicBezTo>
                        <a:cubicBezTo>
                          <a:pt x="85640" y="73087"/>
                          <a:pt x="90807" y="70056"/>
                          <a:pt x="90807" y="70056"/>
                        </a:cubicBezTo>
                        <a:lnTo>
                          <a:pt x="99523" y="75879"/>
                        </a:lnTo>
                        <a:cubicBezTo>
                          <a:pt x="99523" y="75879"/>
                          <a:pt x="95160" y="82987"/>
                          <a:pt x="94070" y="91722"/>
                        </a:cubicBezTo>
                        <a:cubicBezTo>
                          <a:pt x="92988" y="100457"/>
                          <a:pt x="93792" y="111577"/>
                          <a:pt x="93792" y="111577"/>
                        </a:cubicBezTo>
                        <a:cubicBezTo>
                          <a:pt x="93792" y="111577"/>
                          <a:pt x="94199" y="100429"/>
                          <a:pt x="96390" y="92064"/>
                        </a:cubicBezTo>
                        <a:cubicBezTo>
                          <a:pt x="98571" y="83690"/>
                          <a:pt x="102269" y="77404"/>
                          <a:pt x="102269" y="77404"/>
                        </a:cubicBezTo>
                        <a:lnTo>
                          <a:pt x="116346" y="85908"/>
                        </a:lnTo>
                        <a:cubicBezTo>
                          <a:pt x="116346" y="85908"/>
                          <a:pt x="115228" y="90021"/>
                          <a:pt x="117871" y="94966"/>
                        </a:cubicBezTo>
                        <a:cubicBezTo>
                          <a:pt x="120515" y="99911"/>
                          <a:pt x="126930" y="105670"/>
                          <a:pt x="126930" y="105670"/>
                        </a:cubicBezTo>
                        <a:cubicBezTo>
                          <a:pt x="126930" y="105670"/>
                          <a:pt x="121994" y="98414"/>
                          <a:pt x="119942" y="93839"/>
                        </a:cubicBezTo>
                        <a:cubicBezTo>
                          <a:pt x="117890" y="89263"/>
                          <a:pt x="118731" y="87368"/>
                          <a:pt x="118731" y="87368"/>
                        </a:cubicBezTo>
                        <a:lnTo>
                          <a:pt x="148818" y="95687"/>
                        </a:lnTo>
                        <a:cubicBezTo>
                          <a:pt x="148818" y="95687"/>
                          <a:pt x="128963" y="87766"/>
                          <a:pt x="119230" y="83015"/>
                        </a:cubicBezTo>
                        <a:cubicBezTo>
                          <a:pt x="111882" y="79428"/>
                          <a:pt x="109469" y="77589"/>
                          <a:pt x="109469" y="77589"/>
                        </a:cubicBezTo>
                        <a:cubicBezTo>
                          <a:pt x="109469" y="77589"/>
                          <a:pt x="112436" y="75324"/>
                          <a:pt x="117382" y="73365"/>
                        </a:cubicBezTo>
                        <a:cubicBezTo>
                          <a:pt x="122336" y="71405"/>
                          <a:pt x="128622" y="70213"/>
                          <a:pt x="128622" y="70213"/>
                        </a:cubicBezTo>
                        <a:cubicBezTo>
                          <a:pt x="128622" y="70213"/>
                          <a:pt x="121828" y="69778"/>
                          <a:pt x="116411" y="70989"/>
                        </a:cubicBezTo>
                        <a:cubicBezTo>
                          <a:pt x="111004" y="72191"/>
                          <a:pt x="106964" y="75028"/>
                          <a:pt x="106964" y="75028"/>
                        </a:cubicBezTo>
                        <a:lnTo>
                          <a:pt x="94680" y="67403"/>
                        </a:lnTo>
                        <a:cubicBezTo>
                          <a:pt x="94680" y="67403"/>
                          <a:pt x="101049" y="63086"/>
                          <a:pt x="106456" y="59712"/>
                        </a:cubicBezTo>
                        <a:cubicBezTo>
                          <a:pt x="111863" y="56338"/>
                          <a:pt x="118019" y="53963"/>
                          <a:pt x="118019" y="53963"/>
                        </a:cubicBezTo>
                        <a:cubicBezTo>
                          <a:pt x="118019" y="53963"/>
                          <a:pt x="123991" y="57614"/>
                          <a:pt x="131847" y="59527"/>
                        </a:cubicBezTo>
                        <a:cubicBezTo>
                          <a:pt x="139713" y="61431"/>
                          <a:pt x="149484" y="61598"/>
                          <a:pt x="149484" y="61598"/>
                        </a:cubicBezTo>
                        <a:cubicBezTo>
                          <a:pt x="149484" y="61598"/>
                          <a:pt x="140628" y="59694"/>
                          <a:pt x="133844" y="57327"/>
                        </a:cubicBezTo>
                        <a:cubicBezTo>
                          <a:pt x="127069" y="54952"/>
                          <a:pt x="122354" y="52114"/>
                          <a:pt x="122354" y="52114"/>
                        </a:cubicBezTo>
                        <a:cubicBezTo>
                          <a:pt x="122354" y="52114"/>
                          <a:pt x="125414" y="49147"/>
                          <a:pt x="136118" y="44359"/>
                        </a:cubicBezTo>
                        <a:cubicBezTo>
                          <a:pt x="150066" y="38129"/>
                          <a:pt x="178277" y="27878"/>
                          <a:pt x="178277" y="278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61" name="Google Shape;1861;p4"/>
                <p:cNvGrpSpPr/>
                <p:nvPr/>
              </p:nvGrpSpPr>
              <p:grpSpPr>
                <a:xfrm>
                  <a:off x="2551711" y="4581436"/>
                  <a:ext cx="234923" cy="203250"/>
                  <a:chOff x="2551711" y="4581436"/>
                  <a:chExt cx="234923" cy="203250"/>
                </a:xfrm>
              </p:grpSpPr>
              <p:sp>
                <p:nvSpPr>
                  <p:cNvPr id="1862" name="Google Shape;1862;p4"/>
                  <p:cNvSpPr/>
                  <p:nvPr/>
                </p:nvSpPr>
                <p:spPr>
                  <a:xfrm>
                    <a:off x="2551711" y="4581436"/>
                    <a:ext cx="234923" cy="203250"/>
                  </a:xfrm>
                  <a:custGeom>
                    <a:avLst/>
                    <a:gdLst/>
                    <a:ahLst/>
                    <a:cxnLst/>
                    <a:rect l="l" t="t" r="r" b="b"/>
                    <a:pathLst>
                      <a:path w="234923" h="203250" extrusionOk="0">
                        <a:moveTo>
                          <a:pt x="67738" y="58444"/>
                        </a:moveTo>
                        <a:cubicBezTo>
                          <a:pt x="67738" y="58444"/>
                          <a:pt x="30386" y="53166"/>
                          <a:pt x="14774" y="69656"/>
                        </a:cubicBezTo>
                        <a:cubicBezTo>
                          <a:pt x="-9823" y="95630"/>
                          <a:pt x="3719" y="118572"/>
                          <a:pt x="3719" y="118572"/>
                        </a:cubicBezTo>
                        <a:cubicBezTo>
                          <a:pt x="3719" y="118572"/>
                          <a:pt x="21346" y="100030"/>
                          <a:pt x="40794" y="120143"/>
                        </a:cubicBezTo>
                        <a:cubicBezTo>
                          <a:pt x="50888" y="130589"/>
                          <a:pt x="54003" y="150443"/>
                          <a:pt x="54003" y="150443"/>
                        </a:cubicBezTo>
                        <a:cubicBezTo>
                          <a:pt x="54003" y="150443"/>
                          <a:pt x="69578" y="158809"/>
                          <a:pt x="78673" y="171324"/>
                        </a:cubicBezTo>
                        <a:cubicBezTo>
                          <a:pt x="87769" y="183839"/>
                          <a:pt x="90403" y="200515"/>
                          <a:pt x="90403" y="200515"/>
                        </a:cubicBezTo>
                        <a:cubicBezTo>
                          <a:pt x="90403" y="200515"/>
                          <a:pt x="102826" y="194959"/>
                          <a:pt x="110351" y="184200"/>
                        </a:cubicBezTo>
                        <a:cubicBezTo>
                          <a:pt x="117875" y="173441"/>
                          <a:pt x="120490" y="157468"/>
                          <a:pt x="120490" y="157468"/>
                        </a:cubicBezTo>
                        <a:cubicBezTo>
                          <a:pt x="120490" y="157468"/>
                          <a:pt x="126665" y="166425"/>
                          <a:pt x="133283" y="174328"/>
                        </a:cubicBezTo>
                        <a:cubicBezTo>
                          <a:pt x="139901" y="182232"/>
                          <a:pt x="146973" y="189062"/>
                          <a:pt x="146973" y="189062"/>
                        </a:cubicBezTo>
                        <a:cubicBezTo>
                          <a:pt x="146973" y="189062"/>
                          <a:pt x="151650" y="184320"/>
                          <a:pt x="153868" y="178663"/>
                        </a:cubicBezTo>
                        <a:cubicBezTo>
                          <a:pt x="156087" y="173006"/>
                          <a:pt x="155846" y="166434"/>
                          <a:pt x="155846" y="166434"/>
                        </a:cubicBezTo>
                        <a:cubicBezTo>
                          <a:pt x="155846" y="166434"/>
                          <a:pt x="176413" y="179736"/>
                          <a:pt x="194410" y="188933"/>
                        </a:cubicBezTo>
                        <a:cubicBezTo>
                          <a:pt x="212397" y="198139"/>
                          <a:pt x="227806" y="203251"/>
                          <a:pt x="227806" y="203251"/>
                        </a:cubicBezTo>
                        <a:cubicBezTo>
                          <a:pt x="227806" y="203251"/>
                          <a:pt x="223545" y="183507"/>
                          <a:pt x="216557" y="166693"/>
                        </a:cubicBezTo>
                        <a:cubicBezTo>
                          <a:pt x="209569" y="149889"/>
                          <a:pt x="199854" y="136005"/>
                          <a:pt x="199854" y="136005"/>
                        </a:cubicBezTo>
                        <a:cubicBezTo>
                          <a:pt x="199854" y="136005"/>
                          <a:pt x="206796" y="137198"/>
                          <a:pt x="212443" y="136625"/>
                        </a:cubicBezTo>
                        <a:cubicBezTo>
                          <a:pt x="218091" y="136051"/>
                          <a:pt x="222454" y="133722"/>
                          <a:pt x="222454" y="133722"/>
                        </a:cubicBezTo>
                        <a:cubicBezTo>
                          <a:pt x="222454" y="133722"/>
                          <a:pt x="213220" y="121808"/>
                          <a:pt x="201629" y="112850"/>
                        </a:cubicBezTo>
                        <a:cubicBezTo>
                          <a:pt x="190047" y="103903"/>
                          <a:pt x="176098" y="97923"/>
                          <a:pt x="176098" y="97923"/>
                        </a:cubicBezTo>
                        <a:cubicBezTo>
                          <a:pt x="176098" y="97923"/>
                          <a:pt x="197830" y="97091"/>
                          <a:pt x="212536" y="91471"/>
                        </a:cubicBezTo>
                        <a:cubicBezTo>
                          <a:pt x="227233" y="85851"/>
                          <a:pt x="234923" y="75443"/>
                          <a:pt x="234923" y="75443"/>
                        </a:cubicBezTo>
                        <a:cubicBezTo>
                          <a:pt x="234923" y="75443"/>
                          <a:pt x="212776" y="70812"/>
                          <a:pt x="197728" y="61836"/>
                        </a:cubicBezTo>
                        <a:cubicBezTo>
                          <a:pt x="182680" y="52861"/>
                          <a:pt x="174731" y="39532"/>
                          <a:pt x="174731" y="39532"/>
                        </a:cubicBezTo>
                        <a:cubicBezTo>
                          <a:pt x="174731" y="39532"/>
                          <a:pt x="154266" y="50698"/>
                          <a:pt x="129937" y="20870"/>
                        </a:cubicBezTo>
                        <a:cubicBezTo>
                          <a:pt x="120296" y="9048"/>
                          <a:pt x="124862" y="183"/>
                          <a:pt x="124862" y="183"/>
                        </a:cubicBezTo>
                        <a:cubicBezTo>
                          <a:pt x="124862" y="183"/>
                          <a:pt x="101236" y="-2396"/>
                          <a:pt x="86336" y="11802"/>
                        </a:cubicBezTo>
                        <a:cubicBezTo>
                          <a:pt x="71445" y="26009"/>
                          <a:pt x="67738" y="58444"/>
                          <a:pt x="67738" y="5844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3" name="Google Shape;1863;p4"/>
                  <p:cNvSpPr/>
                  <p:nvPr/>
                </p:nvSpPr>
                <p:spPr>
                  <a:xfrm>
                    <a:off x="2571107" y="4611420"/>
                    <a:ext cx="189904" cy="153245"/>
                  </a:xfrm>
                  <a:custGeom>
                    <a:avLst/>
                    <a:gdLst/>
                    <a:ahLst/>
                    <a:cxnLst/>
                    <a:rect l="l" t="t" r="r" b="b"/>
                    <a:pathLst>
                      <a:path w="189904" h="153245" extrusionOk="0">
                        <a:moveTo>
                          <a:pt x="189905" y="153246"/>
                        </a:moveTo>
                        <a:cubicBezTo>
                          <a:pt x="189905" y="153246"/>
                          <a:pt x="151619" y="108952"/>
                          <a:pt x="129814" y="90419"/>
                        </a:cubicBezTo>
                        <a:cubicBezTo>
                          <a:pt x="117650" y="80085"/>
                          <a:pt x="109053" y="74003"/>
                          <a:pt x="109053" y="74003"/>
                        </a:cubicBezTo>
                        <a:cubicBezTo>
                          <a:pt x="109053" y="74003"/>
                          <a:pt x="115219" y="74585"/>
                          <a:pt x="130821" y="79188"/>
                        </a:cubicBezTo>
                        <a:cubicBezTo>
                          <a:pt x="146424" y="83800"/>
                          <a:pt x="171464" y="92434"/>
                          <a:pt x="171464" y="92434"/>
                        </a:cubicBezTo>
                        <a:cubicBezTo>
                          <a:pt x="171464" y="92434"/>
                          <a:pt x="148716" y="80501"/>
                          <a:pt x="131635" y="74456"/>
                        </a:cubicBezTo>
                        <a:cubicBezTo>
                          <a:pt x="114553" y="68410"/>
                          <a:pt x="103137" y="68253"/>
                          <a:pt x="103137" y="68253"/>
                        </a:cubicBezTo>
                        <a:cubicBezTo>
                          <a:pt x="103137" y="68253"/>
                          <a:pt x="92877" y="58390"/>
                          <a:pt x="82081" y="50312"/>
                        </a:cubicBezTo>
                        <a:cubicBezTo>
                          <a:pt x="71294" y="42224"/>
                          <a:pt x="59962" y="35920"/>
                          <a:pt x="59962" y="35920"/>
                        </a:cubicBezTo>
                        <a:lnTo>
                          <a:pt x="90049" y="34210"/>
                        </a:lnTo>
                        <a:cubicBezTo>
                          <a:pt x="90049" y="34210"/>
                          <a:pt x="95096" y="41124"/>
                          <a:pt x="107241" y="48149"/>
                        </a:cubicBezTo>
                        <a:cubicBezTo>
                          <a:pt x="119396" y="55174"/>
                          <a:pt x="138660" y="62300"/>
                          <a:pt x="138660" y="62300"/>
                        </a:cubicBezTo>
                        <a:cubicBezTo>
                          <a:pt x="138660" y="62300"/>
                          <a:pt x="121578" y="52780"/>
                          <a:pt x="111253" y="46152"/>
                        </a:cubicBezTo>
                        <a:cubicBezTo>
                          <a:pt x="100928" y="39534"/>
                          <a:pt x="97360" y="35818"/>
                          <a:pt x="97360" y="35818"/>
                        </a:cubicBezTo>
                        <a:lnTo>
                          <a:pt x="127161" y="38637"/>
                        </a:lnTo>
                        <a:lnTo>
                          <a:pt x="166695" y="44220"/>
                        </a:lnTo>
                        <a:lnTo>
                          <a:pt x="127346" y="34191"/>
                        </a:lnTo>
                        <a:cubicBezTo>
                          <a:pt x="127346" y="34191"/>
                          <a:pt x="127207" y="30207"/>
                          <a:pt x="132910" y="26778"/>
                        </a:cubicBezTo>
                        <a:cubicBezTo>
                          <a:pt x="138604" y="23349"/>
                          <a:pt x="150131" y="20465"/>
                          <a:pt x="150131" y="20465"/>
                        </a:cubicBezTo>
                        <a:cubicBezTo>
                          <a:pt x="150131" y="20465"/>
                          <a:pt x="136571" y="21057"/>
                          <a:pt x="129121" y="24246"/>
                        </a:cubicBezTo>
                        <a:cubicBezTo>
                          <a:pt x="121680" y="27425"/>
                          <a:pt x="120358" y="33221"/>
                          <a:pt x="120358" y="33221"/>
                        </a:cubicBezTo>
                        <a:lnTo>
                          <a:pt x="96630" y="31233"/>
                        </a:lnTo>
                        <a:lnTo>
                          <a:pt x="82913" y="29514"/>
                        </a:lnTo>
                        <a:cubicBezTo>
                          <a:pt x="82913" y="29514"/>
                          <a:pt x="82598" y="23506"/>
                          <a:pt x="87609" y="16130"/>
                        </a:cubicBezTo>
                        <a:cubicBezTo>
                          <a:pt x="92618" y="8754"/>
                          <a:pt x="102962" y="0"/>
                          <a:pt x="102962" y="0"/>
                        </a:cubicBezTo>
                        <a:cubicBezTo>
                          <a:pt x="102962" y="0"/>
                          <a:pt x="89901" y="4899"/>
                          <a:pt x="83015" y="12137"/>
                        </a:cubicBezTo>
                        <a:cubicBezTo>
                          <a:pt x="76138" y="19374"/>
                          <a:pt x="75426" y="28950"/>
                          <a:pt x="75426" y="28950"/>
                        </a:cubicBezTo>
                        <a:lnTo>
                          <a:pt x="53584" y="31049"/>
                        </a:lnTo>
                        <a:cubicBezTo>
                          <a:pt x="53584" y="31049"/>
                          <a:pt x="47261" y="26528"/>
                          <a:pt x="35189" y="19670"/>
                        </a:cubicBezTo>
                        <a:cubicBezTo>
                          <a:pt x="23117" y="12802"/>
                          <a:pt x="5296" y="3605"/>
                          <a:pt x="5296" y="3605"/>
                        </a:cubicBezTo>
                        <a:lnTo>
                          <a:pt x="0" y="13200"/>
                        </a:lnTo>
                        <a:cubicBezTo>
                          <a:pt x="0" y="13200"/>
                          <a:pt x="17174" y="18709"/>
                          <a:pt x="30179" y="24735"/>
                        </a:cubicBezTo>
                        <a:cubicBezTo>
                          <a:pt x="43176" y="30771"/>
                          <a:pt x="52012" y="37334"/>
                          <a:pt x="52012" y="37334"/>
                        </a:cubicBezTo>
                        <a:lnTo>
                          <a:pt x="53232" y="54222"/>
                        </a:lnTo>
                        <a:cubicBezTo>
                          <a:pt x="53232" y="54222"/>
                          <a:pt x="40107" y="51107"/>
                          <a:pt x="28137" y="54046"/>
                        </a:cubicBezTo>
                        <a:cubicBezTo>
                          <a:pt x="16176" y="56976"/>
                          <a:pt x="3087" y="64168"/>
                          <a:pt x="3087" y="64168"/>
                        </a:cubicBezTo>
                        <a:cubicBezTo>
                          <a:pt x="3087" y="64168"/>
                          <a:pt x="17396" y="58890"/>
                          <a:pt x="29976" y="57882"/>
                        </a:cubicBezTo>
                        <a:cubicBezTo>
                          <a:pt x="42547" y="56884"/>
                          <a:pt x="54009" y="59389"/>
                          <a:pt x="54009" y="59389"/>
                        </a:cubicBezTo>
                        <a:lnTo>
                          <a:pt x="57115" y="86176"/>
                        </a:lnTo>
                        <a:cubicBezTo>
                          <a:pt x="57115" y="86176"/>
                          <a:pt x="50875" y="86610"/>
                          <a:pt x="47289" y="93432"/>
                        </a:cubicBezTo>
                        <a:cubicBezTo>
                          <a:pt x="43703" y="100244"/>
                          <a:pt x="42760" y="113463"/>
                          <a:pt x="42760" y="113463"/>
                        </a:cubicBezTo>
                        <a:cubicBezTo>
                          <a:pt x="42760" y="113463"/>
                          <a:pt x="46993" y="101779"/>
                          <a:pt x="50709" y="96103"/>
                        </a:cubicBezTo>
                        <a:cubicBezTo>
                          <a:pt x="54425" y="90419"/>
                          <a:pt x="57614" y="90733"/>
                          <a:pt x="57614" y="90733"/>
                        </a:cubicBezTo>
                        <a:lnTo>
                          <a:pt x="76553" y="142773"/>
                        </a:lnTo>
                        <a:cubicBezTo>
                          <a:pt x="76553" y="142773"/>
                          <a:pt x="67079" y="107131"/>
                          <a:pt x="63530" y="89208"/>
                        </a:cubicBezTo>
                        <a:cubicBezTo>
                          <a:pt x="60849" y="75676"/>
                          <a:pt x="60794" y="70878"/>
                          <a:pt x="60794" y="70878"/>
                        </a:cubicBezTo>
                        <a:cubicBezTo>
                          <a:pt x="60794" y="70878"/>
                          <a:pt x="66515" y="74363"/>
                          <a:pt x="73781" y="81148"/>
                        </a:cubicBezTo>
                        <a:cubicBezTo>
                          <a:pt x="81055" y="87932"/>
                          <a:pt x="88671" y="97249"/>
                          <a:pt x="88671" y="97249"/>
                        </a:cubicBezTo>
                        <a:cubicBezTo>
                          <a:pt x="88671" y="97249"/>
                          <a:pt x="82580" y="86268"/>
                          <a:pt x="75805" y="78338"/>
                        </a:cubicBezTo>
                        <a:cubicBezTo>
                          <a:pt x="69020" y="70416"/>
                          <a:pt x="61552" y="65554"/>
                          <a:pt x="61552" y="65554"/>
                        </a:cubicBezTo>
                        <a:lnTo>
                          <a:pt x="59093" y="42048"/>
                        </a:lnTo>
                        <a:cubicBezTo>
                          <a:pt x="59093" y="42048"/>
                          <a:pt x="70693" y="49822"/>
                          <a:pt x="80167" y="56579"/>
                        </a:cubicBezTo>
                        <a:cubicBezTo>
                          <a:pt x="89651" y="63336"/>
                          <a:pt x="98617" y="71821"/>
                          <a:pt x="98617" y="71821"/>
                        </a:cubicBezTo>
                        <a:cubicBezTo>
                          <a:pt x="98617" y="71821"/>
                          <a:pt x="99875" y="83200"/>
                          <a:pt x="105152" y="96658"/>
                        </a:cubicBezTo>
                        <a:cubicBezTo>
                          <a:pt x="110440" y="110116"/>
                          <a:pt x="119748" y="125655"/>
                          <a:pt x="119748" y="125655"/>
                        </a:cubicBezTo>
                        <a:cubicBezTo>
                          <a:pt x="119748" y="125655"/>
                          <a:pt x="113490" y="110634"/>
                          <a:pt x="109839" y="98645"/>
                        </a:cubicBezTo>
                        <a:cubicBezTo>
                          <a:pt x="106197" y="86657"/>
                          <a:pt x="105152" y="77690"/>
                          <a:pt x="105152" y="77690"/>
                        </a:cubicBezTo>
                        <a:cubicBezTo>
                          <a:pt x="105152" y="77690"/>
                          <a:pt x="111835" y="80953"/>
                          <a:pt x="128242" y="95336"/>
                        </a:cubicBezTo>
                        <a:cubicBezTo>
                          <a:pt x="149613" y="114072"/>
                          <a:pt x="189905" y="153246"/>
                          <a:pt x="189905" y="1532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64" name="Google Shape;1864;p4"/>
                <p:cNvGrpSpPr/>
                <p:nvPr/>
              </p:nvGrpSpPr>
              <p:grpSpPr>
                <a:xfrm>
                  <a:off x="3333619" y="4993591"/>
                  <a:ext cx="234892" cy="217381"/>
                  <a:chOff x="3333619" y="4993591"/>
                  <a:chExt cx="234892" cy="217381"/>
                </a:xfrm>
              </p:grpSpPr>
              <p:sp>
                <p:nvSpPr>
                  <p:cNvPr id="1865" name="Google Shape;1865;p4"/>
                  <p:cNvSpPr/>
                  <p:nvPr/>
                </p:nvSpPr>
                <p:spPr>
                  <a:xfrm>
                    <a:off x="3333619" y="4993591"/>
                    <a:ext cx="234892" cy="217381"/>
                  </a:xfrm>
                  <a:custGeom>
                    <a:avLst/>
                    <a:gdLst/>
                    <a:ahLst/>
                    <a:cxnLst/>
                    <a:rect l="l" t="t" r="r" b="b"/>
                    <a:pathLst>
                      <a:path w="234892" h="217381" extrusionOk="0">
                        <a:moveTo>
                          <a:pt x="134269" y="61501"/>
                        </a:moveTo>
                        <a:cubicBezTo>
                          <a:pt x="134269" y="61501"/>
                          <a:pt x="114211" y="26626"/>
                          <a:pt x="86102" y="12659"/>
                        </a:cubicBezTo>
                        <a:cubicBezTo>
                          <a:pt x="41845" y="-9330"/>
                          <a:pt x="26944" y="4008"/>
                          <a:pt x="26944" y="4008"/>
                        </a:cubicBezTo>
                        <a:cubicBezTo>
                          <a:pt x="26944" y="4008"/>
                          <a:pt x="58585" y="19777"/>
                          <a:pt x="50718" y="38504"/>
                        </a:cubicBezTo>
                        <a:cubicBezTo>
                          <a:pt x="46633" y="48228"/>
                          <a:pt x="27832" y="51777"/>
                          <a:pt x="27832" y="51777"/>
                        </a:cubicBezTo>
                        <a:cubicBezTo>
                          <a:pt x="27832" y="51777"/>
                          <a:pt x="29690" y="66521"/>
                          <a:pt x="22739" y="75385"/>
                        </a:cubicBezTo>
                        <a:cubicBezTo>
                          <a:pt x="15778" y="84249"/>
                          <a:pt x="0" y="87244"/>
                          <a:pt x="0" y="87244"/>
                        </a:cubicBezTo>
                        <a:cubicBezTo>
                          <a:pt x="0" y="87244"/>
                          <a:pt x="14383" y="98604"/>
                          <a:pt x="30891" y="105241"/>
                        </a:cubicBezTo>
                        <a:cubicBezTo>
                          <a:pt x="47400" y="111878"/>
                          <a:pt x="66044" y="113782"/>
                          <a:pt x="66044" y="113782"/>
                        </a:cubicBezTo>
                        <a:cubicBezTo>
                          <a:pt x="66044" y="113782"/>
                          <a:pt x="60822" y="119809"/>
                          <a:pt x="57032" y="126223"/>
                        </a:cubicBezTo>
                        <a:cubicBezTo>
                          <a:pt x="53242" y="132629"/>
                          <a:pt x="50885" y="139423"/>
                          <a:pt x="50885" y="139423"/>
                        </a:cubicBezTo>
                        <a:cubicBezTo>
                          <a:pt x="50885" y="139423"/>
                          <a:pt x="59093" y="143610"/>
                          <a:pt x="66580" y="145486"/>
                        </a:cubicBezTo>
                        <a:cubicBezTo>
                          <a:pt x="74067" y="147354"/>
                          <a:pt x="80843" y="146919"/>
                          <a:pt x="80843" y="146919"/>
                        </a:cubicBezTo>
                        <a:cubicBezTo>
                          <a:pt x="80843" y="146919"/>
                          <a:pt x="80935" y="166469"/>
                          <a:pt x="83569" y="183486"/>
                        </a:cubicBezTo>
                        <a:cubicBezTo>
                          <a:pt x="86213" y="200503"/>
                          <a:pt x="91398" y="214988"/>
                          <a:pt x="91398" y="214988"/>
                        </a:cubicBezTo>
                        <a:cubicBezTo>
                          <a:pt x="91398" y="214988"/>
                          <a:pt x="109284" y="210375"/>
                          <a:pt x="122216" y="203331"/>
                        </a:cubicBezTo>
                        <a:cubicBezTo>
                          <a:pt x="135147" y="196279"/>
                          <a:pt x="143124" y="186795"/>
                          <a:pt x="143124" y="186795"/>
                        </a:cubicBezTo>
                        <a:cubicBezTo>
                          <a:pt x="143124" y="186795"/>
                          <a:pt x="146628" y="193284"/>
                          <a:pt x="151110" y="198516"/>
                        </a:cubicBezTo>
                        <a:cubicBezTo>
                          <a:pt x="155584" y="203748"/>
                          <a:pt x="161038" y="207713"/>
                          <a:pt x="161038" y="207713"/>
                        </a:cubicBezTo>
                        <a:cubicBezTo>
                          <a:pt x="161038" y="207713"/>
                          <a:pt x="167268" y="198747"/>
                          <a:pt x="168756" y="187682"/>
                        </a:cubicBezTo>
                        <a:cubicBezTo>
                          <a:pt x="170244" y="176627"/>
                          <a:pt x="166991" y="163474"/>
                          <a:pt x="166991" y="163474"/>
                        </a:cubicBezTo>
                        <a:cubicBezTo>
                          <a:pt x="166991" y="163474"/>
                          <a:pt x="182778" y="183634"/>
                          <a:pt x="198788" y="197111"/>
                        </a:cubicBezTo>
                        <a:cubicBezTo>
                          <a:pt x="214807" y="210578"/>
                          <a:pt x="231047" y="217381"/>
                          <a:pt x="231047" y="217381"/>
                        </a:cubicBezTo>
                        <a:cubicBezTo>
                          <a:pt x="231047" y="217381"/>
                          <a:pt x="220741" y="196649"/>
                          <a:pt x="219881" y="182367"/>
                        </a:cubicBezTo>
                        <a:cubicBezTo>
                          <a:pt x="219022" y="168096"/>
                          <a:pt x="227618" y="160267"/>
                          <a:pt x="227618" y="160267"/>
                        </a:cubicBezTo>
                        <a:cubicBezTo>
                          <a:pt x="227618" y="160267"/>
                          <a:pt x="201801" y="141632"/>
                          <a:pt x="216572" y="118043"/>
                        </a:cubicBezTo>
                        <a:cubicBezTo>
                          <a:pt x="222423" y="108698"/>
                          <a:pt x="234893" y="112645"/>
                          <a:pt x="234893" y="112645"/>
                        </a:cubicBezTo>
                        <a:cubicBezTo>
                          <a:pt x="234893" y="112645"/>
                          <a:pt x="221416" y="90608"/>
                          <a:pt x="196218" y="77243"/>
                        </a:cubicBezTo>
                        <a:cubicBezTo>
                          <a:pt x="171021" y="63868"/>
                          <a:pt x="134269" y="61501"/>
                          <a:pt x="134269" y="615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6" name="Google Shape;1866;p4"/>
                  <p:cNvSpPr/>
                  <p:nvPr/>
                </p:nvSpPr>
                <p:spPr>
                  <a:xfrm>
                    <a:off x="3366692" y="5009670"/>
                    <a:ext cx="179469" cy="181050"/>
                  </a:xfrm>
                  <a:custGeom>
                    <a:avLst/>
                    <a:gdLst/>
                    <a:ahLst/>
                    <a:cxnLst/>
                    <a:rect l="l" t="t" r="r" b="b"/>
                    <a:pathLst>
                      <a:path w="179469" h="181050" extrusionOk="0">
                        <a:moveTo>
                          <a:pt x="66728" y="181050"/>
                        </a:moveTo>
                        <a:cubicBezTo>
                          <a:pt x="66728" y="181050"/>
                          <a:pt x="87174" y="144021"/>
                          <a:pt x="91759" y="123149"/>
                        </a:cubicBezTo>
                        <a:cubicBezTo>
                          <a:pt x="94310" y="111512"/>
                          <a:pt x="94818" y="103323"/>
                          <a:pt x="94818" y="103323"/>
                        </a:cubicBezTo>
                        <a:cubicBezTo>
                          <a:pt x="94818" y="103323"/>
                          <a:pt x="98442" y="109072"/>
                          <a:pt x="104293" y="123723"/>
                        </a:cubicBezTo>
                        <a:cubicBezTo>
                          <a:pt x="110135" y="138373"/>
                          <a:pt x="118213" y="161916"/>
                          <a:pt x="118213" y="161916"/>
                        </a:cubicBezTo>
                        <a:cubicBezTo>
                          <a:pt x="118213" y="161916"/>
                          <a:pt x="115191" y="140388"/>
                          <a:pt x="109848" y="124323"/>
                        </a:cubicBezTo>
                        <a:cubicBezTo>
                          <a:pt x="104496" y="108249"/>
                          <a:pt x="96834" y="97638"/>
                          <a:pt x="96834" y="97638"/>
                        </a:cubicBezTo>
                        <a:cubicBezTo>
                          <a:pt x="96834" y="97638"/>
                          <a:pt x="100189" y="87784"/>
                          <a:pt x="101307" y="77487"/>
                        </a:cubicBezTo>
                        <a:cubicBezTo>
                          <a:pt x="102426" y="67190"/>
                          <a:pt x="101298" y="56459"/>
                          <a:pt x="101298" y="56459"/>
                        </a:cubicBezTo>
                        <a:lnTo>
                          <a:pt x="123741" y="84355"/>
                        </a:lnTo>
                        <a:cubicBezTo>
                          <a:pt x="123741" y="84355"/>
                          <a:pt x="119914" y="89273"/>
                          <a:pt x="120848" y="100790"/>
                        </a:cubicBezTo>
                        <a:cubicBezTo>
                          <a:pt x="121782" y="112316"/>
                          <a:pt x="127484" y="130442"/>
                          <a:pt x="127484" y="130442"/>
                        </a:cubicBezTo>
                        <a:cubicBezTo>
                          <a:pt x="127484" y="130442"/>
                          <a:pt x="125802" y="114257"/>
                          <a:pt x="125701" y="104450"/>
                        </a:cubicBezTo>
                        <a:cubicBezTo>
                          <a:pt x="125599" y="94643"/>
                          <a:pt x="127069" y="91204"/>
                          <a:pt x="127069" y="91204"/>
                        </a:cubicBezTo>
                        <a:lnTo>
                          <a:pt x="144538" y="118981"/>
                        </a:lnTo>
                        <a:lnTo>
                          <a:pt x="165780" y="155889"/>
                        </a:lnTo>
                        <a:lnTo>
                          <a:pt x="149354" y="118999"/>
                        </a:lnTo>
                        <a:cubicBezTo>
                          <a:pt x="149354" y="118999"/>
                          <a:pt x="153468" y="118750"/>
                          <a:pt x="160992" y="123926"/>
                        </a:cubicBezTo>
                        <a:cubicBezTo>
                          <a:pt x="168525" y="129112"/>
                          <a:pt x="179469" y="139723"/>
                          <a:pt x="179469" y="139723"/>
                        </a:cubicBezTo>
                        <a:cubicBezTo>
                          <a:pt x="179469" y="139723"/>
                          <a:pt x="169542" y="127143"/>
                          <a:pt x="161075" y="120330"/>
                        </a:cubicBezTo>
                        <a:cubicBezTo>
                          <a:pt x="152599" y="113518"/>
                          <a:pt x="145592" y="112483"/>
                          <a:pt x="145592" y="112483"/>
                        </a:cubicBezTo>
                        <a:lnTo>
                          <a:pt x="131404" y="90373"/>
                        </a:lnTo>
                        <a:lnTo>
                          <a:pt x="123806" y="77571"/>
                        </a:lnTo>
                        <a:cubicBezTo>
                          <a:pt x="123806" y="77571"/>
                          <a:pt x="129925" y="77080"/>
                          <a:pt x="141146" y="81490"/>
                        </a:cubicBezTo>
                        <a:cubicBezTo>
                          <a:pt x="152368" y="85908"/>
                          <a:pt x="168691" y="95225"/>
                          <a:pt x="168691" y="95225"/>
                        </a:cubicBezTo>
                        <a:cubicBezTo>
                          <a:pt x="168691" y="95225"/>
                          <a:pt x="154558" y="83246"/>
                          <a:pt x="142209" y="77099"/>
                        </a:cubicBezTo>
                        <a:cubicBezTo>
                          <a:pt x="129851" y="70943"/>
                          <a:pt x="119258" y="70601"/>
                          <a:pt x="119258" y="70601"/>
                        </a:cubicBezTo>
                        <a:lnTo>
                          <a:pt x="102065" y="50376"/>
                        </a:lnTo>
                        <a:cubicBezTo>
                          <a:pt x="102065" y="50376"/>
                          <a:pt x="102491" y="44359"/>
                          <a:pt x="101446" y="32916"/>
                        </a:cubicBezTo>
                        <a:cubicBezTo>
                          <a:pt x="100401" y="21472"/>
                          <a:pt x="97878" y="4613"/>
                          <a:pt x="97878" y="4613"/>
                        </a:cubicBezTo>
                        <a:lnTo>
                          <a:pt x="84124" y="0"/>
                        </a:lnTo>
                        <a:cubicBezTo>
                          <a:pt x="84124" y="0"/>
                          <a:pt x="90095" y="16139"/>
                          <a:pt x="92656" y="28423"/>
                        </a:cubicBezTo>
                        <a:cubicBezTo>
                          <a:pt x="95216" y="40699"/>
                          <a:pt x="94356" y="49119"/>
                          <a:pt x="94356" y="49119"/>
                        </a:cubicBezTo>
                        <a:lnTo>
                          <a:pt x="77386" y="50811"/>
                        </a:lnTo>
                        <a:cubicBezTo>
                          <a:pt x="77386" y="50811"/>
                          <a:pt x="71664" y="38517"/>
                          <a:pt x="60359" y="27499"/>
                        </a:cubicBezTo>
                        <a:cubicBezTo>
                          <a:pt x="49055" y="16481"/>
                          <a:pt x="32481" y="4557"/>
                          <a:pt x="32481" y="4557"/>
                        </a:cubicBezTo>
                        <a:cubicBezTo>
                          <a:pt x="32481" y="4557"/>
                          <a:pt x="47881" y="17674"/>
                          <a:pt x="57568" y="29330"/>
                        </a:cubicBezTo>
                        <a:cubicBezTo>
                          <a:pt x="67245" y="40976"/>
                          <a:pt x="72477" y="51707"/>
                          <a:pt x="72477" y="51707"/>
                        </a:cubicBezTo>
                        <a:lnTo>
                          <a:pt x="46346" y="55470"/>
                        </a:lnTo>
                        <a:cubicBezTo>
                          <a:pt x="46346" y="55470"/>
                          <a:pt x="41614" y="49693"/>
                          <a:pt x="31964" y="46587"/>
                        </a:cubicBezTo>
                        <a:cubicBezTo>
                          <a:pt x="22304" y="43481"/>
                          <a:pt x="7727" y="43037"/>
                          <a:pt x="7727" y="43037"/>
                        </a:cubicBezTo>
                        <a:cubicBezTo>
                          <a:pt x="7727" y="43037"/>
                          <a:pt x="22951" y="46596"/>
                          <a:pt x="31492" y="49859"/>
                        </a:cubicBezTo>
                        <a:cubicBezTo>
                          <a:pt x="40033" y="53122"/>
                          <a:pt x="41891" y="56089"/>
                          <a:pt x="41891" y="56089"/>
                        </a:cubicBezTo>
                        <a:lnTo>
                          <a:pt x="0" y="75408"/>
                        </a:lnTo>
                        <a:cubicBezTo>
                          <a:pt x="0" y="75408"/>
                          <a:pt x="31086" y="65425"/>
                          <a:pt x="47557" y="61533"/>
                        </a:cubicBezTo>
                        <a:cubicBezTo>
                          <a:pt x="59989" y="58603"/>
                          <a:pt x="65008" y="58390"/>
                          <a:pt x="65008" y="58390"/>
                        </a:cubicBezTo>
                        <a:cubicBezTo>
                          <a:pt x="65008" y="58390"/>
                          <a:pt x="65258" y="63816"/>
                          <a:pt x="63095" y="70795"/>
                        </a:cubicBezTo>
                        <a:cubicBezTo>
                          <a:pt x="60932" y="77774"/>
                          <a:pt x="56329" y="85159"/>
                          <a:pt x="56329" y="85159"/>
                        </a:cubicBezTo>
                        <a:cubicBezTo>
                          <a:pt x="56329" y="85159"/>
                          <a:pt x="63733" y="79133"/>
                          <a:pt x="67430" y="72579"/>
                        </a:cubicBezTo>
                        <a:cubicBezTo>
                          <a:pt x="71137" y="66016"/>
                          <a:pt x="71146" y="58917"/>
                          <a:pt x="71146" y="58917"/>
                        </a:cubicBezTo>
                        <a:lnTo>
                          <a:pt x="94245" y="55858"/>
                        </a:lnTo>
                        <a:cubicBezTo>
                          <a:pt x="94245" y="55858"/>
                          <a:pt x="94005" y="66885"/>
                          <a:pt x="93376" y="75916"/>
                        </a:cubicBezTo>
                        <a:cubicBezTo>
                          <a:pt x="92757" y="84947"/>
                          <a:pt x="89966" y="93561"/>
                          <a:pt x="89966" y="93561"/>
                        </a:cubicBezTo>
                        <a:cubicBezTo>
                          <a:pt x="89966" y="93561"/>
                          <a:pt x="78828" y="95105"/>
                          <a:pt x="68253" y="100457"/>
                        </a:cubicBezTo>
                        <a:cubicBezTo>
                          <a:pt x="57688" y="105809"/>
                          <a:pt x="47696" y="114969"/>
                          <a:pt x="47696" y="114969"/>
                        </a:cubicBezTo>
                        <a:cubicBezTo>
                          <a:pt x="47696" y="114969"/>
                          <a:pt x="59231" y="108656"/>
                          <a:pt x="69381" y="104875"/>
                        </a:cubicBezTo>
                        <a:cubicBezTo>
                          <a:pt x="79521" y="101086"/>
                          <a:pt x="88265" y="99829"/>
                          <a:pt x="88265" y="99829"/>
                        </a:cubicBezTo>
                        <a:cubicBezTo>
                          <a:pt x="88265" y="99829"/>
                          <a:pt x="89411" y="106142"/>
                          <a:pt x="85492" y="121856"/>
                        </a:cubicBezTo>
                        <a:cubicBezTo>
                          <a:pt x="80389" y="142329"/>
                          <a:pt x="66728" y="181050"/>
                          <a:pt x="66728"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67" name="Google Shape;1867;p4"/>
                <p:cNvGrpSpPr/>
                <p:nvPr/>
              </p:nvGrpSpPr>
              <p:grpSpPr>
                <a:xfrm>
                  <a:off x="3823805" y="3307726"/>
                  <a:ext cx="173765" cy="142754"/>
                  <a:chOff x="3823805" y="3307726"/>
                  <a:chExt cx="173765" cy="142754"/>
                </a:xfrm>
              </p:grpSpPr>
              <p:sp>
                <p:nvSpPr>
                  <p:cNvPr id="1868" name="Google Shape;1868;p4"/>
                  <p:cNvSpPr/>
                  <p:nvPr/>
                </p:nvSpPr>
                <p:spPr>
                  <a:xfrm>
                    <a:off x="3823805" y="3307726"/>
                    <a:ext cx="173765" cy="142754"/>
                  </a:xfrm>
                  <a:custGeom>
                    <a:avLst/>
                    <a:gdLst/>
                    <a:ahLst/>
                    <a:cxnLst/>
                    <a:rect l="l" t="t" r="r" b="b"/>
                    <a:pathLst>
                      <a:path w="173765" h="142754" extrusionOk="0">
                        <a:moveTo>
                          <a:pt x="54258" y="93229"/>
                        </a:moveTo>
                        <a:cubicBezTo>
                          <a:pt x="54258" y="93229"/>
                          <a:pt x="27720" y="90474"/>
                          <a:pt x="14595" y="76553"/>
                        </a:cubicBezTo>
                        <a:cubicBezTo>
                          <a:pt x="-6074" y="54619"/>
                          <a:pt x="1266" y="41253"/>
                          <a:pt x="1266" y="41253"/>
                        </a:cubicBezTo>
                        <a:cubicBezTo>
                          <a:pt x="1266" y="41253"/>
                          <a:pt x="16074" y="56921"/>
                          <a:pt x="28007" y="46476"/>
                        </a:cubicBezTo>
                        <a:cubicBezTo>
                          <a:pt x="34200" y="41059"/>
                          <a:pt x="34311" y="28026"/>
                          <a:pt x="34311" y="28026"/>
                        </a:cubicBezTo>
                        <a:cubicBezTo>
                          <a:pt x="34311" y="28026"/>
                          <a:pt x="44700" y="24957"/>
                          <a:pt x="49950" y="17950"/>
                        </a:cubicBezTo>
                        <a:cubicBezTo>
                          <a:pt x="55192" y="10944"/>
                          <a:pt x="55293" y="0"/>
                          <a:pt x="55293" y="0"/>
                        </a:cubicBezTo>
                        <a:cubicBezTo>
                          <a:pt x="55293" y="0"/>
                          <a:pt x="64916" y="5907"/>
                          <a:pt x="71543" y="14540"/>
                        </a:cubicBezTo>
                        <a:cubicBezTo>
                          <a:pt x="78180" y="23173"/>
                          <a:pt x="81803" y="34533"/>
                          <a:pt x="81803" y="34533"/>
                        </a:cubicBezTo>
                        <a:cubicBezTo>
                          <a:pt x="81803" y="34533"/>
                          <a:pt x="85316" y="29458"/>
                          <a:pt x="89263" y="25188"/>
                        </a:cubicBezTo>
                        <a:cubicBezTo>
                          <a:pt x="93210" y="20918"/>
                          <a:pt x="97600" y="17451"/>
                          <a:pt x="97600" y="17451"/>
                        </a:cubicBezTo>
                        <a:cubicBezTo>
                          <a:pt x="97600" y="17451"/>
                          <a:pt x="101510" y="21482"/>
                          <a:pt x="103729" y="25724"/>
                        </a:cubicBezTo>
                        <a:cubicBezTo>
                          <a:pt x="105956" y="29967"/>
                          <a:pt x="106492" y="34422"/>
                          <a:pt x="106492" y="34422"/>
                        </a:cubicBezTo>
                        <a:cubicBezTo>
                          <a:pt x="106492" y="34422"/>
                          <a:pt x="119987" y="28830"/>
                          <a:pt x="132041" y="25604"/>
                        </a:cubicBezTo>
                        <a:cubicBezTo>
                          <a:pt x="144103" y="22378"/>
                          <a:pt x="154733" y="21509"/>
                          <a:pt x="154733" y="21509"/>
                        </a:cubicBezTo>
                        <a:cubicBezTo>
                          <a:pt x="154733" y="21509"/>
                          <a:pt x="153781" y="34274"/>
                          <a:pt x="150537" y="44571"/>
                        </a:cubicBezTo>
                        <a:cubicBezTo>
                          <a:pt x="147283" y="54869"/>
                          <a:pt x="141737" y="62707"/>
                          <a:pt x="141737" y="62707"/>
                        </a:cubicBezTo>
                        <a:cubicBezTo>
                          <a:pt x="141737" y="62707"/>
                          <a:pt x="146645" y="63067"/>
                          <a:pt x="150814" y="64417"/>
                        </a:cubicBezTo>
                        <a:cubicBezTo>
                          <a:pt x="154974" y="65766"/>
                          <a:pt x="158394" y="68105"/>
                          <a:pt x="158394" y="68105"/>
                        </a:cubicBezTo>
                        <a:cubicBezTo>
                          <a:pt x="158394" y="68105"/>
                          <a:pt x="152986" y="74677"/>
                          <a:pt x="145545" y="78827"/>
                        </a:cubicBezTo>
                        <a:cubicBezTo>
                          <a:pt x="138105" y="82968"/>
                          <a:pt x="128630" y="84688"/>
                          <a:pt x="128630" y="84688"/>
                        </a:cubicBezTo>
                        <a:cubicBezTo>
                          <a:pt x="128630" y="84688"/>
                          <a:pt x="144492" y="88949"/>
                          <a:pt x="155778" y="95290"/>
                        </a:cubicBezTo>
                        <a:cubicBezTo>
                          <a:pt x="167055" y="101631"/>
                          <a:pt x="173766" y="110052"/>
                          <a:pt x="173766" y="110052"/>
                        </a:cubicBezTo>
                        <a:cubicBezTo>
                          <a:pt x="173766" y="110052"/>
                          <a:pt x="158190" y="109451"/>
                          <a:pt x="148244" y="113019"/>
                        </a:cubicBezTo>
                        <a:cubicBezTo>
                          <a:pt x="138289" y="116596"/>
                          <a:pt x="133964" y="124351"/>
                          <a:pt x="133964" y="124351"/>
                        </a:cubicBezTo>
                        <a:cubicBezTo>
                          <a:pt x="133964" y="124351"/>
                          <a:pt x="117899" y="113241"/>
                          <a:pt x="103479" y="129490"/>
                        </a:cubicBezTo>
                        <a:cubicBezTo>
                          <a:pt x="97766" y="135924"/>
                          <a:pt x="102037" y="142755"/>
                          <a:pt x="102037" y="142755"/>
                        </a:cubicBezTo>
                        <a:cubicBezTo>
                          <a:pt x="102037" y="142755"/>
                          <a:pt x="85177" y="140499"/>
                          <a:pt x="72819" y="128261"/>
                        </a:cubicBezTo>
                        <a:cubicBezTo>
                          <a:pt x="60460" y="116023"/>
                          <a:pt x="54258" y="93229"/>
                          <a:pt x="5425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9" name="Google Shape;1869;p4"/>
                  <p:cNvSpPr/>
                  <p:nvPr/>
                </p:nvSpPr>
                <p:spPr>
                  <a:xfrm>
                    <a:off x="3841339" y="3327636"/>
                    <a:ext cx="125940" cy="102056"/>
                  </a:xfrm>
                  <a:custGeom>
                    <a:avLst/>
                    <a:gdLst/>
                    <a:ahLst/>
                    <a:cxnLst/>
                    <a:rect l="l" t="t" r="r" b="b"/>
                    <a:pathLst>
                      <a:path w="125940" h="102056" extrusionOk="0">
                        <a:moveTo>
                          <a:pt x="125941" y="12127"/>
                        </a:moveTo>
                        <a:cubicBezTo>
                          <a:pt x="125941" y="12127"/>
                          <a:pt x="102953" y="35883"/>
                          <a:pt x="89134" y="44840"/>
                        </a:cubicBezTo>
                        <a:cubicBezTo>
                          <a:pt x="81434" y="49831"/>
                          <a:pt x="75851" y="52521"/>
                          <a:pt x="75851" y="52521"/>
                        </a:cubicBezTo>
                        <a:cubicBezTo>
                          <a:pt x="75851" y="52521"/>
                          <a:pt x="80260" y="53177"/>
                          <a:pt x="91084" y="52678"/>
                        </a:cubicBezTo>
                        <a:cubicBezTo>
                          <a:pt x="101917" y="52188"/>
                          <a:pt x="119156" y="50552"/>
                          <a:pt x="119156" y="50552"/>
                        </a:cubicBezTo>
                        <a:cubicBezTo>
                          <a:pt x="119156" y="50552"/>
                          <a:pt x="103932" y="54832"/>
                          <a:pt x="92193" y="56061"/>
                        </a:cubicBezTo>
                        <a:cubicBezTo>
                          <a:pt x="80445" y="57281"/>
                          <a:pt x="72181" y="55451"/>
                          <a:pt x="72181" y="55451"/>
                        </a:cubicBezTo>
                        <a:cubicBezTo>
                          <a:pt x="72181" y="55451"/>
                          <a:pt x="65803" y="60442"/>
                          <a:pt x="58843" y="64121"/>
                        </a:cubicBezTo>
                        <a:cubicBezTo>
                          <a:pt x="51883" y="67809"/>
                          <a:pt x="44350" y="70194"/>
                          <a:pt x="44350" y="70194"/>
                        </a:cubicBezTo>
                        <a:lnTo>
                          <a:pt x="66367" y="76480"/>
                        </a:lnTo>
                        <a:cubicBezTo>
                          <a:pt x="66367" y="76480"/>
                          <a:pt x="69279" y="72616"/>
                          <a:pt x="77339" y="69880"/>
                        </a:cubicBezTo>
                        <a:cubicBezTo>
                          <a:pt x="85399" y="67153"/>
                          <a:pt x="98608" y="65563"/>
                          <a:pt x="98608" y="65563"/>
                        </a:cubicBezTo>
                        <a:cubicBezTo>
                          <a:pt x="98608" y="65563"/>
                          <a:pt x="87248" y="69159"/>
                          <a:pt x="80463" y="71923"/>
                        </a:cubicBezTo>
                        <a:cubicBezTo>
                          <a:pt x="73688" y="74696"/>
                          <a:pt x="71507" y="76628"/>
                          <a:pt x="71507" y="76628"/>
                        </a:cubicBezTo>
                        <a:lnTo>
                          <a:pt x="92831" y="79770"/>
                        </a:lnTo>
                        <a:lnTo>
                          <a:pt x="120922" y="82682"/>
                        </a:lnTo>
                        <a:lnTo>
                          <a:pt x="93441" y="82839"/>
                        </a:lnTo>
                        <a:cubicBezTo>
                          <a:pt x="93441" y="82839"/>
                          <a:pt x="93783" y="85538"/>
                          <a:pt x="98285" y="88857"/>
                        </a:cubicBezTo>
                        <a:cubicBezTo>
                          <a:pt x="102795" y="92166"/>
                          <a:pt x="111475" y="96094"/>
                          <a:pt x="111475" y="96094"/>
                        </a:cubicBezTo>
                        <a:cubicBezTo>
                          <a:pt x="111475" y="96094"/>
                          <a:pt x="101566" y="93386"/>
                          <a:pt x="95817" y="89938"/>
                        </a:cubicBezTo>
                        <a:cubicBezTo>
                          <a:pt x="90067" y="86499"/>
                          <a:pt x="88477" y="82312"/>
                          <a:pt x="88477" y="82312"/>
                        </a:cubicBezTo>
                        <a:lnTo>
                          <a:pt x="71470" y="79641"/>
                        </a:lnTo>
                        <a:lnTo>
                          <a:pt x="61699" y="78476"/>
                        </a:lnTo>
                        <a:cubicBezTo>
                          <a:pt x="61699" y="78476"/>
                          <a:pt x="62125" y="82525"/>
                          <a:pt x="66561" y="88422"/>
                        </a:cubicBezTo>
                        <a:cubicBezTo>
                          <a:pt x="70998" y="94319"/>
                          <a:pt x="79456" y="102056"/>
                          <a:pt x="79456" y="102056"/>
                        </a:cubicBezTo>
                        <a:cubicBezTo>
                          <a:pt x="79456" y="102056"/>
                          <a:pt x="69445" y="96491"/>
                          <a:pt x="63659" y="90372"/>
                        </a:cubicBezTo>
                        <a:cubicBezTo>
                          <a:pt x="57882" y="84253"/>
                          <a:pt x="56329" y="77589"/>
                          <a:pt x="56329" y="77589"/>
                        </a:cubicBezTo>
                        <a:lnTo>
                          <a:pt x="40246" y="72440"/>
                        </a:lnTo>
                        <a:cubicBezTo>
                          <a:pt x="40246" y="72440"/>
                          <a:pt x="36151" y="74455"/>
                          <a:pt x="28128" y="77090"/>
                        </a:cubicBezTo>
                        <a:cubicBezTo>
                          <a:pt x="20114" y="79724"/>
                          <a:pt x="8180" y="82978"/>
                          <a:pt x="8180" y="82978"/>
                        </a:cubicBezTo>
                        <a:lnTo>
                          <a:pt x="3281" y="75518"/>
                        </a:lnTo>
                        <a:cubicBezTo>
                          <a:pt x="3281" y="75518"/>
                          <a:pt x="15159" y="74677"/>
                          <a:pt x="23940" y="72773"/>
                        </a:cubicBezTo>
                        <a:cubicBezTo>
                          <a:pt x="32722" y="70860"/>
                          <a:pt x="38425" y="67883"/>
                          <a:pt x="38425" y="67883"/>
                        </a:cubicBezTo>
                        <a:lnTo>
                          <a:pt x="37482" y="56542"/>
                        </a:lnTo>
                        <a:cubicBezTo>
                          <a:pt x="37482" y="56542"/>
                          <a:pt x="28285" y="56440"/>
                          <a:pt x="19282" y="52401"/>
                        </a:cubicBezTo>
                        <a:cubicBezTo>
                          <a:pt x="10279" y="48361"/>
                          <a:pt x="0" y="41216"/>
                          <a:pt x="0" y="41216"/>
                        </a:cubicBezTo>
                        <a:cubicBezTo>
                          <a:pt x="0" y="41216"/>
                          <a:pt x="10963" y="47261"/>
                          <a:pt x="20197" y="50081"/>
                        </a:cubicBezTo>
                        <a:cubicBezTo>
                          <a:pt x="29431" y="52909"/>
                          <a:pt x="37482" y="53149"/>
                          <a:pt x="37482" y="53149"/>
                        </a:cubicBezTo>
                        <a:lnTo>
                          <a:pt x="36826" y="35365"/>
                        </a:lnTo>
                        <a:cubicBezTo>
                          <a:pt x="36826" y="35365"/>
                          <a:pt x="32259" y="34016"/>
                          <a:pt x="28913" y="28738"/>
                        </a:cubicBezTo>
                        <a:cubicBezTo>
                          <a:pt x="25567" y="23469"/>
                          <a:pt x="23450" y="14281"/>
                          <a:pt x="23450" y="14281"/>
                        </a:cubicBezTo>
                        <a:cubicBezTo>
                          <a:pt x="23450" y="14281"/>
                          <a:pt x="27795" y="22979"/>
                          <a:pt x="31104" y="27499"/>
                        </a:cubicBezTo>
                        <a:cubicBezTo>
                          <a:pt x="34413" y="32010"/>
                          <a:pt x="36696" y="32342"/>
                          <a:pt x="36696" y="32342"/>
                        </a:cubicBezTo>
                        <a:lnTo>
                          <a:pt x="44802" y="0"/>
                        </a:lnTo>
                        <a:cubicBezTo>
                          <a:pt x="44802" y="0"/>
                          <a:pt x="41789" y="22739"/>
                          <a:pt x="41161" y="34385"/>
                        </a:cubicBezTo>
                        <a:cubicBezTo>
                          <a:pt x="40680" y="43176"/>
                          <a:pt x="41161" y="46448"/>
                          <a:pt x="41161" y="46448"/>
                        </a:cubicBezTo>
                        <a:cubicBezTo>
                          <a:pt x="41161" y="46448"/>
                          <a:pt x="44932" y="45043"/>
                          <a:pt x="49470" y="41641"/>
                        </a:cubicBezTo>
                        <a:cubicBezTo>
                          <a:pt x="54018" y="38240"/>
                          <a:pt x="58538" y="33174"/>
                          <a:pt x="58538" y="33174"/>
                        </a:cubicBezTo>
                        <a:cubicBezTo>
                          <a:pt x="58538" y="33174"/>
                          <a:pt x="55303" y="39636"/>
                          <a:pt x="51245" y="43897"/>
                        </a:cubicBezTo>
                        <a:cubicBezTo>
                          <a:pt x="47178" y="48158"/>
                          <a:pt x="42289" y="50219"/>
                          <a:pt x="42289" y="50219"/>
                        </a:cubicBezTo>
                        <a:lnTo>
                          <a:pt x="43056" y="65859"/>
                        </a:lnTo>
                        <a:cubicBezTo>
                          <a:pt x="43056" y="65859"/>
                          <a:pt x="50626" y="62522"/>
                          <a:pt x="56773" y="59518"/>
                        </a:cubicBezTo>
                        <a:cubicBezTo>
                          <a:pt x="62920" y="56514"/>
                          <a:pt x="68512" y="52244"/>
                          <a:pt x="68512" y="52244"/>
                        </a:cubicBezTo>
                        <a:cubicBezTo>
                          <a:pt x="68512" y="52244"/>
                          <a:pt x="68188" y="44673"/>
                          <a:pt x="70564" y="36373"/>
                        </a:cubicBezTo>
                        <a:cubicBezTo>
                          <a:pt x="72939" y="28081"/>
                          <a:pt x="78014" y="19041"/>
                          <a:pt x="78014" y="19041"/>
                        </a:cubicBezTo>
                        <a:cubicBezTo>
                          <a:pt x="78014" y="19041"/>
                          <a:pt x="75093" y="28248"/>
                          <a:pt x="73753" y="35818"/>
                        </a:cubicBezTo>
                        <a:cubicBezTo>
                          <a:pt x="72403" y="43388"/>
                          <a:pt x="72625" y="49341"/>
                          <a:pt x="72625" y="49341"/>
                        </a:cubicBezTo>
                        <a:cubicBezTo>
                          <a:pt x="72625" y="49341"/>
                          <a:pt x="77117" y="48250"/>
                          <a:pt x="87470" y="41207"/>
                        </a:cubicBezTo>
                        <a:cubicBezTo>
                          <a:pt x="100937" y="32038"/>
                          <a:pt x="125941" y="12127"/>
                          <a:pt x="125941" y="121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70" name="Google Shape;1870;p4"/>
                <p:cNvGrpSpPr/>
                <p:nvPr/>
              </p:nvGrpSpPr>
              <p:grpSpPr>
                <a:xfrm>
                  <a:off x="3181954" y="3805509"/>
                  <a:ext cx="273954" cy="212597"/>
                  <a:chOff x="3181954" y="3805509"/>
                  <a:chExt cx="273954" cy="212597"/>
                </a:xfrm>
              </p:grpSpPr>
              <p:sp>
                <p:nvSpPr>
                  <p:cNvPr id="1871" name="Google Shape;1871;p4"/>
                  <p:cNvSpPr/>
                  <p:nvPr/>
                </p:nvSpPr>
                <p:spPr>
                  <a:xfrm>
                    <a:off x="3181954" y="3819448"/>
                    <a:ext cx="273954" cy="198658"/>
                  </a:xfrm>
                  <a:custGeom>
                    <a:avLst/>
                    <a:gdLst/>
                    <a:ahLst/>
                    <a:cxnLst/>
                    <a:rect l="l" t="t" r="r" b="b"/>
                    <a:pathLst>
                      <a:path w="273954" h="198658" extrusionOk="0">
                        <a:moveTo>
                          <a:pt x="134833" y="23506"/>
                        </a:moveTo>
                        <a:cubicBezTo>
                          <a:pt x="134833" y="23506"/>
                          <a:pt x="105374" y="2181"/>
                          <a:pt x="72496" y="6082"/>
                        </a:cubicBezTo>
                        <a:cubicBezTo>
                          <a:pt x="20724" y="12219"/>
                          <a:pt x="8282" y="34357"/>
                          <a:pt x="8282" y="34357"/>
                        </a:cubicBezTo>
                        <a:cubicBezTo>
                          <a:pt x="8282" y="34357"/>
                          <a:pt x="45311" y="30013"/>
                          <a:pt x="41549" y="53020"/>
                        </a:cubicBezTo>
                        <a:cubicBezTo>
                          <a:pt x="39599" y="64962"/>
                          <a:pt x="20705" y="80047"/>
                          <a:pt x="20705" y="80047"/>
                        </a:cubicBezTo>
                        <a:cubicBezTo>
                          <a:pt x="20705" y="80047"/>
                          <a:pt x="26205" y="93164"/>
                          <a:pt x="21029" y="106058"/>
                        </a:cubicBezTo>
                        <a:cubicBezTo>
                          <a:pt x="15852" y="118952"/>
                          <a:pt x="0" y="131625"/>
                          <a:pt x="0" y="131625"/>
                        </a:cubicBezTo>
                        <a:cubicBezTo>
                          <a:pt x="0" y="131625"/>
                          <a:pt x="17840" y="133714"/>
                          <a:pt x="36779" y="129906"/>
                        </a:cubicBezTo>
                        <a:cubicBezTo>
                          <a:pt x="55710" y="126098"/>
                          <a:pt x="75749" y="116392"/>
                          <a:pt x="75749" y="116392"/>
                        </a:cubicBezTo>
                        <a:cubicBezTo>
                          <a:pt x="75749" y="116392"/>
                          <a:pt x="71710" y="125460"/>
                          <a:pt x="69279" y="134019"/>
                        </a:cubicBezTo>
                        <a:cubicBezTo>
                          <a:pt x="66839" y="142569"/>
                          <a:pt x="65997" y="150611"/>
                          <a:pt x="65997" y="150611"/>
                        </a:cubicBezTo>
                        <a:cubicBezTo>
                          <a:pt x="65997" y="150611"/>
                          <a:pt x="75629" y="149576"/>
                          <a:pt x="83939" y="146747"/>
                        </a:cubicBezTo>
                        <a:cubicBezTo>
                          <a:pt x="92249" y="143919"/>
                          <a:pt x="99255" y="139307"/>
                          <a:pt x="99255" y="139307"/>
                        </a:cubicBezTo>
                        <a:cubicBezTo>
                          <a:pt x="99255" y="139307"/>
                          <a:pt x="104052" y="158172"/>
                          <a:pt x="110920" y="173008"/>
                        </a:cubicBezTo>
                        <a:cubicBezTo>
                          <a:pt x="117779" y="187853"/>
                          <a:pt x="126708" y="198658"/>
                          <a:pt x="126708" y="198658"/>
                        </a:cubicBezTo>
                        <a:cubicBezTo>
                          <a:pt x="126708" y="198658"/>
                          <a:pt x="144391" y="183111"/>
                          <a:pt x="156277" y="168275"/>
                        </a:cubicBezTo>
                        <a:cubicBezTo>
                          <a:pt x="168165" y="153440"/>
                          <a:pt x="174265" y="139316"/>
                          <a:pt x="174265" y="139316"/>
                        </a:cubicBezTo>
                        <a:cubicBezTo>
                          <a:pt x="174265" y="139316"/>
                          <a:pt x="179506" y="143420"/>
                          <a:pt x="185459" y="145712"/>
                        </a:cubicBezTo>
                        <a:cubicBezTo>
                          <a:pt x="191421" y="147995"/>
                          <a:pt x="198104" y="148467"/>
                          <a:pt x="198104" y="148467"/>
                        </a:cubicBezTo>
                        <a:cubicBezTo>
                          <a:pt x="198104" y="148467"/>
                          <a:pt x="202494" y="135924"/>
                          <a:pt x="201394" y="124295"/>
                        </a:cubicBezTo>
                        <a:cubicBezTo>
                          <a:pt x="200295" y="112667"/>
                          <a:pt x="193713" y="101954"/>
                          <a:pt x="193713" y="101954"/>
                        </a:cubicBezTo>
                        <a:cubicBezTo>
                          <a:pt x="193713" y="101954"/>
                          <a:pt x="215139" y="111678"/>
                          <a:pt x="235198" y="114802"/>
                        </a:cubicBezTo>
                        <a:cubicBezTo>
                          <a:pt x="255255" y="117926"/>
                          <a:pt x="273955" y="114433"/>
                          <a:pt x="273955" y="114433"/>
                        </a:cubicBezTo>
                        <a:cubicBezTo>
                          <a:pt x="273955" y="114433"/>
                          <a:pt x="258140" y="100762"/>
                          <a:pt x="253804" y="87470"/>
                        </a:cubicBezTo>
                        <a:cubicBezTo>
                          <a:pt x="249469" y="74187"/>
                          <a:pt x="256614" y="61283"/>
                          <a:pt x="256614" y="61283"/>
                        </a:cubicBezTo>
                        <a:cubicBezTo>
                          <a:pt x="256614" y="61283"/>
                          <a:pt x="225020" y="59231"/>
                          <a:pt x="234865" y="27249"/>
                        </a:cubicBezTo>
                        <a:cubicBezTo>
                          <a:pt x="238765" y="14576"/>
                          <a:pt x="252806" y="10666"/>
                          <a:pt x="252806" y="10666"/>
                        </a:cubicBezTo>
                        <a:cubicBezTo>
                          <a:pt x="252806" y="10666"/>
                          <a:pt x="233349" y="-2302"/>
                          <a:pt x="203668" y="360"/>
                        </a:cubicBezTo>
                        <a:cubicBezTo>
                          <a:pt x="173988" y="3031"/>
                          <a:pt x="134833" y="23506"/>
                          <a:pt x="134833" y="235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2" name="Google Shape;1872;p4"/>
                  <p:cNvSpPr/>
                  <p:nvPr/>
                </p:nvSpPr>
                <p:spPr>
                  <a:xfrm>
                    <a:off x="3217717" y="3805509"/>
                    <a:ext cx="203945" cy="190099"/>
                  </a:xfrm>
                  <a:custGeom>
                    <a:avLst/>
                    <a:gdLst/>
                    <a:ahLst/>
                    <a:cxnLst/>
                    <a:rect l="l" t="t" r="r" b="b"/>
                    <a:pathLst>
                      <a:path w="203945" h="190099" extrusionOk="0">
                        <a:moveTo>
                          <a:pt x="95484" y="190099"/>
                        </a:moveTo>
                        <a:cubicBezTo>
                          <a:pt x="95484" y="190099"/>
                          <a:pt x="108046" y="141590"/>
                          <a:pt x="107843" y="118546"/>
                        </a:cubicBezTo>
                        <a:cubicBezTo>
                          <a:pt x="107731" y="105698"/>
                          <a:pt x="106289" y="97453"/>
                          <a:pt x="106289" y="97453"/>
                        </a:cubicBezTo>
                        <a:cubicBezTo>
                          <a:pt x="106289" y="97453"/>
                          <a:pt x="111475" y="100771"/>
                          <a:pt x="121144" y="111327"/>
                        </a:cubicBezTo>
                        <a:cubicBezTo>
                          <a:pt x="130803" y="121892"/>
                          <a:pt x="144955" y="139676"/>
                          <a:pt x="144955" y="139676"/>
                        </a:cubicBezTo>
                        <a:cubicBezTo>
                          <a:pt x="144955" y="139676"/>
                          <a:pt x="136599" y="120709"/>
                          <a:pt x="127124" y="108471"/>
                        </a:cubicBezTo>
                        <a:cubicBezTo>
                          <a:pt x="117641" y="96223"/>
                          <a:pt x="107038" y="90705"/>
                          <a:pt x="107038" y="90705"/>
                        </a:cubicBezTo>
                        <a:cubicBezTo>
                          <a:pt x="107038" y="90705"/>
                          <a:pt x="108194" y="79086"/>
                          <a:pt x="106890" y="68429"/>
                        </a:cubicBezTo>
                        <a:cubicBezTo>
                          <a:pt x="105587" y="57771"/>
                          <a:pt x="101825" y="48075"/>
                          <a:pt x="101825" y="48075"/>
                        </a:cubicBezTo>
                        <a:lnTo>
                          <a:pt x="132106" y="61163"/>
                        </a:lnTo>
                        <a:cubicBezTo>
                          <a:pt x="132106" y="61163"/>
                          <a:pt x="129269" y="68299"/>
                          <a:pt x="133021" y="78874"/>
                        </a:cubicBezTo>
                        <a:cubicBezTo>
                          <a:pt x="136774" y="89448"/>
                          <a:pt x="147118" y="103470"/>
                          <a:pt x="147118" y="103470"/>
                        </a:cubicBezTo>
                        <a:cubicBezTo>
                          <a:pt x="147118" y="103470"/>
                          <a:pt x="141461" y="88838"/>
                          <a:pt x="138993" y="79410"/>
                        </a:cubicBezTo>
                        <a:cubicBezTo>
                          <a:pt x="136525" y="69981"/>
                          <a:pt x="137246" y="65739"/>
                          <a:pt x="137246" y="65739"/>
                        </a:cubicBezTo>
                        <a:lnTo>
                          <a:pt x="162277" y="81795"/>
                        </a:lnTo>
                        <a:lnTo>
                          <a:pt x="193464" y="104367"/>
                        </a:lnTo>
                        <a:lnTo>
                          <a:pt x="167342" y="78837"/>
                        </a:lnTo>
                        <a:cubicBezTo>
                          <a:pt x="167342" y="78837"/>
                          <a:pt x="171594" y="76045"/>
                          <a:pt x="180745" y="76396"/>
                        </a:cubicBezTo>
                        <a:cubicBezTo>
                          <a:pt x="189896" y="76748"/>
                          <a:pt x="203946" y="80242"/>
                          <a:pt x="203946" y="80242"/>
                        </a:cubicBezTo>
                        <a:cubicBezTo>
                          <a:pt x="203946" y="80242"/>
                          <a:pt x="190497" y="74206"/>
                          <a:pt x="179959" y="72865"/>
                        </a:cubicBezTo>
                        <a:cubicBezTo>
                          <a:pt x="169431" y="71516"/>
                          <a:pt x="161814" y="74862"/>
                          <a:pt x="161814" y="74862"/>
                        </a:cubicBezTo>
                        <a:lnTo>
                          <a:pt x="141599" y="62245"/>
                        </a:lnTo>
                        <a:lnTo>
                          <a:pt x="130535" y="54563"/>
                        </a:lnTo>
                        <a:cubicBezTo>
                          <a:pt x="130535" y="54563"/>
                          <a:pt x="136848" y="50302"/>
                          <a:pt x="149696" y="47622"/>
                        </a:cubicBezTo>
                        <a:cubicBezTo>
                          <a:pt x="162535" y="44941"/>
                          <a:pt x="181919" y="43841"/>
                          <a:pt x="181919" y="43841"/>
                        </a:cubicBezTo>
                        <a:cubicBezTo>
                          <a:pt x="181919" y="43841"/>
                          <a:pt x="164209" y="41004"/>
                          <a:pt x="149752" y="42704"/>
                        </a:cubicBezTo>
                        <a:cubicBezTo>
                          <a:pt x="135295" y="44405"/>
                          <a:pt x="124092" y="50635"/>
                          <a:pt x="124092" y="50635"/>
                        </a:cubicBezTo>
                        <a:lnTo>
                          <a:pt x="101169" y="41715"/>
                        </a:lnTo>
                        <a:cubicBezTo>
                          <a:pt x="101169" y="41715"/>
                          <a:pt x="100170" y="35615"/>
                          <a:pt x="96316" y="25188"/>
                        </a:cubicBezTo>
                        <a:cubicBezTo>
                          <a:pt x="92471" y="14762"/>
                          <a:pt x="85769" y="0"/>
                          <a:pt x="85769" y="0"/>
                        </a:cubicBezTo>
                        <a:lnTo>
                          <a:pt x="70203" y="4067"/>
                        </a:lnTo>
                        <a:cubicBezTo>
                          <a:pt x="70203" y="4067"/>
                          <a:pt x="80371" y="15982"/>
                          <a:pt x="86009" y="26279"/>
                        </a:cubicBezTo>
                        <a:cubicBezTo>
                          <a:pt x="91648" y="36585"/>
                          <a:pt x="92776" y="45265"/>
                          <a:pt x="92776" y="45265"/>
                        </a:cubicBezTo>
                        <a:lnTo>
                          <a:pt x="75361" y="57420"/>
                        </a:lnTo>
                        <a:cubicBezTo>
                          <a:pt x="75361" y="57420"/>
                          <a:pt x="66386" y="49073"/>
                          <a:pt x="51864" y="45403"/>
                        </a:cubicBezTo>
                        <a:cubicBezTo>
                          <a:pt x="37343" y="41743"/>
                          <a:pt x="17073" y="40467"/>
                          <a:pt x="17073" y="40467"/>
                        </a:cubicBezTo>
                        <a:cubicBezTo>
                          <a:pt x="17073" y="40467"/>
                          <a:pt x="36391" y="43629"/>
                          <a:pt x="49369" y="48907"/>
                        </a:cubicBezTo>
                        <a:cubicBezTo>
                          <a:pt x="62346" y="54185"/>
                          <a:pt x="70407" y="61330"/>
                          <a:pt x="70407" y="61330"/>
                        </a:cubicBezTo>
                        <a:lnTo>
                          <a:pt x="43878" y="81166"/>
                        </a:lnTo>
                        <a:cubicBezTo>
                          <a:pt x="43878" y="81166"/>
                          <a:pt x="37519" y="78504"/>
                          <a:pt x="26630" y="81480"/>
                        </a:cubicBezTo>
                        <a:cubicBezTo>
                          <a:pt x="15751" y="84447"/>
                          <a:pt x="333" y="93053"/>
                          <a:pt x="333" y="93053"/>
                        </a:cubicBezTo>
                        <a:cubicBezTo>
                          <a:pt x="333" y="93053"/>
                          <a:pt x="17174" y="87063"/>
                          <a:pt x="26926" y="84928"/>
                        </a:cubicBezTo>
                        <a:cubicBezTo>
                          <a:pt x="36678" y="82802"/>
                          <a:pt x="39349" y="84521"/>
                          <a:pt x="39349" y="84521"/>
                        </a:cubicBezTo>
                        <a:lnTo>
                          <a:pt x="0" y="129176"/>
                        </a:lnTo>
                        <a:cubicBezTo>
                          <a:pt x="0" y="129176"/>
                          <a:pt x="30244" y="100254"/>
                          <a:pt x="46605" y="86287"/>
                        </a:cubicBezTo>
                        <a:cubicBezTo>
                          <a:pt x="58954" y="75740"/>
                          <a:pt x="64177" y="72431"/>
                          <a:pt x="64177" y="72431"/>
                        </a:cubicBezTo>
                        <a:cubicBezTo>
                          <a:pt x="64177" y="72431"/>
                          <a:pt x="65748" y="77524"/>
                          <a:pt x="65147" y="85621"/>
                        </a:cubicBezTo>
                        <a:cubicBezTo>
                          <a:pt x="64556" y="93719"/>
                          <a:pt x="61496" y="103720"/>
                          <a:pt x="61496" y="103720"/>
                        </a:cubicBezTo>
                        <a:cubicBezTo>
                          <a:pt x="61496" y="103720"/>
                          <a:pt x="67828" y="93302"/>
                          <a:pt x="70139" y="84660"/>
                        </a:cubicBezTo>
                        <a:cubicBezTo>
                          <a:pt x="72450" y="76008"/>
                          <a:pt x="70749" y="69131"/>
                          <a:pt x="70749" y="69131"/>
                        </a:cubicBezTo>
                        <a:lnTo>
                          <a:pt x="94273" y="51855"/>
                        </a:lnTo>
                        <a:cubicBezTo>
                          <a:pt x="94273" y="51855"/>
                          <a:pt x="96677" y="62689"/>
                          <a:pt x="98192" y="71812"/>
                        </a:cubicBezTo>
                        <a:cubicBezTo>
                          <a:pt x="99708" y="80944"/>
                          <a:pt x="98849" y="91010"/>
                          <a:pt x="98849" y="91010"/>
                        </a:cubicBezTo>
                        <a:cubicBezTo>
                          <a:pt x="98849" y="91010"/>
                          <a:pt x="87516" y="99403"/>
                          <a:pt x="77709" y="111133"/>
                        </a:cubicBezTo>
                        <a:cubicBezTo>
                          <a:pt x="67893" y="122863"/>
                          <a:pt x="59601" y="137929"/>
                          <a:pt x="59601" y="137929"/>
                        </a:cubicBezTo>
                        <a:cubicBezTo>
                          <a:pt x="59601" y="137929"/>
                          <a:pt x="70203" y="124665"/>
                          <a:pt x="79946" y="114710"/>
                        </a:cubicBezTo>
                        <a:cubicBezTo>
                          <a:pt x="89688" y="104764"/>
                          <a:pt x="98571" y="98128"/>
                          <a:pt x="98571" y="98128"/>
                        </a:cubicBezTo>
                        <a:cubicBezTo>
                          <a:pt x="98571" y="98128"/>
                          <a:pt x="101289" y="103535"/>
                          <a:pt x="100956" y="121171"/>
                        </a:cubicBezTo>
                        <a:cubicBezTo>
                          <a:pt x="100522" y="144150"/>
                          <a:pt x="95484" y="190099"/>
                          <a:pt x="95484"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73" name="Google Shape;1873;p4"/>
                <p:cNvGrpSpPr/>
                <p:nvPr/>
              </p:nvGrpSpPr>
              <p:grpSpPr>
                <a:xfrm>
                  <a:off x="3005831" y="3649805"/>
                  <a:ext cx="208993" cy="272485"/>
                  <a:chOff x="3005831" y="3649805"/>
                  <a:chExt cx="208993" cy="272485"/>
                </a:xfrm>
              </p:grpSpPr>
              <p:sp>
                <p:nvSpPr>
                  <p:cNvPr id="1874" name="Google Shape;1874;p4"/>
                  <p:cNvSpPr/>
                  <p:nvPr/>
                </p:nvSpPr>
                <p:spPr>
                  <a:xfrm>
                    <a:off x="3005831" y="3649805"/>
                    <a:ext cx="200436" cy="272485"/>
                  </a:xfrm>
                  <a:custGeom>
                    <a:avLst/>
                    <a:gdLst/>
                    <a:ahLst/>
                    <a:cxnLst/>
                    <a:rect l="l" t="t" r="r" b="b"/>
                    <a:pathLst>
                      <a:path w="200436" h="272485" extrusionOk="0">
                        <a:moveTo>
                          <a:pt x="169597" y="154429"/>
                        </a:moveTo>
                        <a:cubicBezTo>
                          <a:pt x="169597" y="154429"/>
                          <a:pt x="196607" y="130082"/>
                          <a:pt x="199657" y="97111"/>
                        </a:cubicBezTo>
                        <a:cubicBezTo>
                          <a:pt x="204473" y="45200"/>
                          <a:pt x="185413" y="28405"/>
                          <a:pt x="185413" y="28405"/>
                        </a:cubicBezTo>
                        <a:cubicBezTo>
                          <a:pt x="185413" y="28405"/>
                          <a:pt x="181928" y="65526"/>
                          <a:pt x="160215" y="57050"/>
                        </a:cubicBezTo>
                        <a:cubicBezTo>
                          <a:pt x="148948" y="52641"/>
                          <a:pt x="138133" y="31021"/>
                          <a:pt x="138133" y="31021"/>
                        </a:cubicBezTo>
                        <a:cubicBezTo>
                          <a:pt x="138133" y="31021"/>
                          <a:pt x="124157" y="33655"/>
                          <a:pt x="112630" y="25900"/>
                        </a:cubicBezTo>
                        <a:cubicBezTo>
                          <a:pt x="101104" y="18154"/>
                          <a:pt x="92018" y="0"/>
                          <a:pt x="92018" y="0"/>
                        </a:cubicBezTo>
                        <a:cubicBezTo>
                          <a:pt x="92018" y="0"/>
                          <a:pt x="86250" y="17008"/>
                          <a:pt x="86019" y="36317"/>
                        </a:cubicBezTo>
                        <a:cubicBezTo>
                          <a:pt x="85788" y="55636"/>
                          <a:pt x="91103" y="77256"/>
                          <a:pt x="91103" y="77256"/>
                        </a:cubicBezTo>
                        <a:cubicBezTo>
                          <a:pt x="91103" y="77256"/>
                          <a:pt x="83070" y="71414"/>
                          <a:pt x="75213" y="67245"/>
                        </a:cubicBezTo>
                        <a:cubicBezTo>
                          <a:pt x="67357" y="63077"/>
                          <a:pt x="59675" y="60581"/>
                          <a:pt x="59675" y="60581"/>
                        </a:cubicBezTo>
                        <a:cubicBezTo>
                          <a:pt x="59675" y="60581"/>
                          <a:pt x="58677" y="70203"/>
                          <a:pt x="59703" y="78929"/>
                        </a:cubicBezTo>
                        <a:cubicBezTo>
                          <a:pt x="60729" y="87646"/>
                          <a:pt x="63788" y="95456"/>
                          <a:pt x="63788" y="95456"/>
                        </a:cubicBezTo>
                        <a:cubicBezTo>
                          <a:pt x="63788" y="95456"/>
                          <a:pt x="44331" y="96214"/>
                          <a:pt x="28387" y="99828"/>
                        </a:cubicBezTo>
                        <a:cubicBezTo>
                          <a:pt x="12442" y="103443"/>
                          <a:pt x="0" y="109913"/>
                          <a:pt x="0" y="109913"/>
                        </a:cubicBezTo>
                        <a:cubicBezTo>
                          <a:pt x="0" y="109913"/>
                          <a:pt x="11517" y="130452"/>
                          <a:pt x="23543" y="145176"/>
                        </a:cubicBezTo>
                        <a:cubicBezTo>
                          <a:pt x="35569" y="159901"/>
                          <a:pt x="48112" y="168812"/>
                          <a:pt x="48112" y="168812"/>
                        </a:cubicBezTo>
                        <a:cubicBezTo>
                          <a:pt x="48112" y="168812"/>
                          <a:pt x="43000" y="173073"/>
                          <a:pt x="39516" y="178425"/>
                        </a:cubicBezTo>
                        <a:cubicBezTo>
                          <a:pt x="36031" y="183777"/>
                          <a:pt x="34182" y="190210"/>
                          <a:pt x="34182" y="190210"/>
                        </a:cubicBezTo>
                        <a:cubicBezTo>
                          <a:pt x="34182" y="190210"/>
                          <a:pt x="45533" y="197124"/>
                          <a:pt x="57133" y="198483"/>
                        </a:cubicBezTo>
                        <a:cubicBezTo>
                          <a:pt x="68734" y="199832"/>
                          <a:pt x="80584" y="195636"/>
                          <a:pt x="80584" y="195636"/>
                        </a:cubicBezTo>
                        <a:cubicBezTo>
                          <a:pt x="80584" y="195636"/>
                          <a:pt x="66599" y="214557"/>
                          <a:pt x="59352" y="233524"/>
                        </a:cubicBezTo>
                        <a:cubicBezTo>
                          <a:pt x="52114" y="252492"/>
                          <a:pt x="51615" y="271505"/>
                          <a:pt x="51615" y="271505"/>
                        </a:cubicBezTo>
                        <a:cubicBezTo>
                          <a:pt x="51615" y="271505"/>
                          <a:pt x="68299" y="258888"/>
                          <a:pt x="82192" y="257428"/>
                        </a:cubicBezTo>
                        <a:cubicBezTo>
                          <a:pt x="96094" y="255958"/>
                          <a:pt x="107223" y="265645"/>
                          <a:pt x="107223" y="265645"/>
                        </a:cubicBezTo>
                        <a:cubicBezTo>
                          <a:pt x="107223" y="265645"/>
                          <a:pt x="115819" y="235170"/>
                          <a:pt x="145047" y="251475"/>
                        </a:cubicBezTo>
                        <a:cubicBezTo>
                          <a:pt x="156629" y="257936"/>
                          <a:pt x="157516" y="272485"/>
                          <a:pt x="157516" y="272485"/>
                        </a:cubicBezTo>
                        <a:cubicBezTo>
                          <a:pt x="157516" y="272485"/>
                          <a:pt x="174265" y="256171"/>
                          <a:pt x="177852" y="226592"/>
                        </a:cubicBezTo>
                        <a:cubicBezTo>
                          <a:pt x="181438" y="197004"/>
                          <a:pt x="169597" y="154429"/>
                          <a:pt x="16959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5" name="Google Shape;1875;p4"/>
                  <p:cNvSpPr/>
                  <p:nvPr/>
                </p:nvSpPr>
                <p:spPr>
                  <a:xfrm>
                    <a:off x="3026888" y="3688201"/>
                    <a:ext cx="187936" cy="209667"/>
                  </a:xfrm>
                  <a:custGeom>
                    <a:avLst/>
                    <a:gdLst/>
                    <a:ahLst/>
                    <a:cxnLst/>
                    <a:rect l="l" t="t" r="r" b="b"/>
                    <a:pathLst>
                      <a:path w="187936" h="209667" extrusionOk="0">
                        <a:moveTo>
                          <a:pt x="0" y="80648"/>
                        </a:moveTo>
                        <a:cubicBezTo>
                          <a:pt x="0" y="80648"/>
                          <a:pt x="44821" y="103063"/>
                          <a:pt x="67393" y="107676"/>
                        </a:cubicBezTo>
                        <a:cubicBezTo>
                          <a:pt x="79992" y="110255"/>
                          <a:pt x="88348" y="110569"/>
                          <a:pt x="88348" y="110569"/>
                        </a:cubicBezTo>
                        <a:cubicBezTo>
                          <a:pt x="88348" y="110569"/>
                          <a:pt x="84022" y="114951"/>
                          <a:pt x="71673" y="122197"/>
                        </a:cubicBezTo>
                        <a:cubicBezTo>
                          <a:pt x="59333" y="129444"/>
                          <a:pt x="38979" y="139557"/>
                          <a:pt x="38979" y="139557"/>
                        </a:cubicBezTo>
                        <a:cubicBezTo>
                          <a:pt x="38979" y="139557"/>
                          <a:pt x="59278" y="135351"/>
                          <a:pt x="73226" y="128640"/>
                        </a:cubicBezTo>
                        <a:cubicBezTo>
                          <a:pt x="87183" y="121929"/>
                          <a:pt x="94791" y="112714"/>
                          <a:pt x="94791" y="112714"/>
                        </a:cubicBezTo>
                        <a:cubicBezTo>
                          <a:pt x="94791" y="112714"/>
                          <a:pt x="105920" y="116263"/>
                          <a:pt x="116614" y="117215"/>
                        </a:cubicBezTo>
                        <a:cubicBezTo>
                          <a:pt x="127309" y="118167"/>
                          <a:pt x="137569" y="116522"/>
                          <a:pt x="137569" y="116522"/>
                        </a:cubicBezTo>
                        <a:lnTo>
                          <a:pt x="118444" y="143392"/>
                        </a:lnTo>
                        <a:cubicBezTo>
                          <a:pt x="118444" y="143392"/>
                          <a:pt x="112057" y="139131"/>
                          <a:pt x="100937" y="140592"/>
                        </a:cubicBezTo>
                        <a:cubicBezTo>
                          <a:pt x="89809" y="142052"/>
                          <a:pt x="73947" y="149234"/>
                          <a:pt x="73947" y="149234"/>
                        </a:cubicBezTo>
                        <a:cubicBezTo>
                          <a:pt x="73947" y="149234"/>
                          <a:pt x="89429" y="146766"/>
                          <a:pt x="99163" y="146323"/>
                        </a:cubicBezTo>
                        <a:cubicBezTo>
                          <a:pt x="108905" y="145879"/>
                          <a:pt x="112898" y="147459"/>
                          <a:pt x="112898" y="147459"/>
                        </a:cubicBezTo>
                        <a:lnTo>
                          <a:pt x="91971" y="168581"/>
                        </a:lnTo>
                        <a:lnTo>
                          <a:pt x="63382" y="194370"/>
                        </a:lnTo>
                        <a:lnTo>
                          <a:pt x="93802" y="174154"/>
                        </a:lnTo>
                        <a:cubicBezTo>
                          <a:pt x="93802" y="174154"/>
                          <a:pt x="95650" y="178905"/>
                          <a:pt x="93395" y="187779"/>
                        </a:cubicBezTo>
                        <a:cubicBezTo>
                          <a:pt x="91139" y="196653"/>
                          <a:pt x="84789" y="209667"/>
                          <a:pt x="84789" y="209667"/>
                        </a:cubicBezTo>
                        <a:cubicBezTo>
                          <a:pt x="84789" y="209667"/>
                          <a:pt x="93497" y="197771"/>
                          <a:pt x="97009" y="187751"/>
                        </a:cubicBezTo>
                        <a:cubicBezTo>
                          <a:pt x="100522" y="177731"/>
                          <a:pt x="98849" y="169588"/>
                          <a:pt x="98849" y="169588"/>
                        </a:cubicBezTo>
                        <a:lnTo>
                          <a:pt x="115403" y="152451"/>
                        </a:lnTo>
                        <a:lnTo>
                          <a:pt x="125229" y="143235"/>
                        </a:lnTo>
                        <a:cubicBezTo>
                          <a:pt x="125229" y="143235"/>
                          <a:pt x="128085" y="150297"/>
                          <a:pt x="128021" y="163423"/>
                        </a:cubicBezTo>
                        <a:cubicBezTo>
                          <a:pt x="127956" y="176539"/>
                          <a:pt x="124989" y="195728"/>
                          <a:pt x="124989" y="195728"/>
                        </a:cubicBezTo>
                        <a:cubicBezTo>
                          <a:pt x="124989" y="195728"/>
                          <a:pt x="131459" y="178998"/>
                          <a:pt x="132818" y="164504"/>
                        </a:cubicBezTo>
                        <a:cubicBezTo>
                          <a:pt x="134177" y="150011"/>
                          <a:pt x="130424" y="137754"/>
                          <a:pt x="130424" y="137754"/>
                        </a:cubicBezTo>
                        <a:lnTo>
                          <a:pt x="143928" y="117197"/>
                        </a:lnTo>
                        <a:cubicBezTo>
                          <a:pt x="143928" y="117197"/>
                          <a:pt x="150103" y="117492"/>
                          <a:pt x="161103" y="115912"/>
                        </a:cubicBezTo>
                        <a:cubicBezTo>
                          <a:pt x="172102" y="114322"/>
                          <a:pt x="187936" y="110846"/>
                          <a:pt x="187936" y="110846"/>
                        </a:cubicBezTo>
                        <a:lnTo>
                          <a:pt x="187215" y="94781"/>
                        </a:lnTo>
                        <a:cubicBezTo>
                          <a:pt x="187215" y="94781"/>
                          <a:pt x="173433" y="102232"/>
                          <a:pt x="162184" y="105596"/>
                        </a:cubicBezTo>
                        <a:cubicBezTo>
                          <a:pt x="150935" y="108961"/>
                          <a:pt x="142209" y="108249"/>
                          <a:pt x="142209" y="108249"/>
                        </a:cubicBezTo>
                        <a:lnTo>
                          <a:pt x="133955" y="88681"/>
                        </a:lnTo>
                        <a:cubicBezTo>
                          <a:pt x="133955" y="88681"/>
                          <a:pt x="144003" y="81647"/>
                          <a:pt x="150621" y="68216"/>
                        </a:cubicBezTo>
                        <a:cubicBezTo>
                          <a:pt x="157230" y="54776"/>
                          <a:pt x="162711" y="35217"/>
                          <a:pt x="162711" y="35217"/>
                        </a:cubicBezTo>
                        <a:cubicBezTo>
                          <a:pt x="162711" y="35217"/>
                          <a:pt x="155584" y="53455"/>
                          <a:pt x="147709" y="65036"/>
                        </a:cubicBezTo>
                        <a:cubicBezTo>
                          <a:pt x="139843" y="76628"/>
                          <a:pt x="131173" y="83024"/>
                          <a:pt x="131173" y="83024"/>
                        </a:cubicBezTo>
                        <a:lnTo>
                          <a:pt x="117308" y="52937"/>
                        </a:lnTo>
                        <a:cubicBezTo>
                          <a:pt x="117308" y="52937"/>
                          <a:pt x="121245" y="47271"/>
                          <a:pt x="120607" y="36003"/>
                        </a:cubicBezTo>
                        <a:cubicBezTo>
                          <a:pt x="119979" y="24735"/>
                          <a:pt x="114775" y="7866"/>
                          <a:pt x="114775" y="7866"/>
                        </a:cubicBezTo>
                        <a:cubicBezTo>
                          <a:pt x="114775" y="7866"/>
                          <a:pt x="117123" y="25586"/>
                          <a:pt x="117169" y="35569"/>
                        </a:cubicBezTo>
                        <a:cubicBezTo>
                          <a:pt x="117215" y="45551"/>
                          <a:pt x="114978" y="47798"/>
                          <a:pt x="114978" y="47798"/>
                        </a:cubicBezTo>
                        <a:lnTo>
                          <a:pt x="79530" y="0"/>
                        </a:lnTo>
                        <a:cubicBezTo>
                          <a:pt x="79530" y="0"/>
                          <a:pt x="101492" y="35615"/>
                          <a:pt x="111734" y="54536"/>
                        </a:cubicBezTo>
                        <a:cubicBezTo>
                          <a:pt x="119470" y="68817"/>
                          <a:pt x="121615" y="74613"/>
                          <a:pt x="121615" y="74613"/>
                        </a:cubicBezTo>
                        <a:cubicBezTo>
                          <a:pt x="121615" y="74613"/>
                          <a:pt x="116300" y="75075"/>
                          <a:pt x="108508" y="72801"/>
                        </a:cubicBezTo>
                        <a:cubicBezTo>
                          <a:pt x="100716" y="70536"/>
                          <a:pt x="91574" y="65462"/>
                          <a:pt x="91574" y="65462"/>
                        </a:cubicBezTo>
                        <a:cubicBezTo>
                          <a:pt x="91574" y="65462"/>
                          <a:pt x="100438" y="73818"/>
                          <a:pt x="108415" y="77885"/>
                        </a:cubicBezTo>
                        <a:cubicBezTo>
                          <a:pt x="116383" y="81952"/>
                          <a:pt x="123464" y="81730"/>
                          <a:pt x="123464" y="81730"/>
                        </a:cubicBezTo>
                        <a:lnTo>
                          <a:pt x="135443" y="108342"/>
                        </a:lnTo>
                        <a:cubicBezTo>
                          <a:pt x="135443" y="108342"/>
                          <a:pt x="124351" y="108425"/>
                          <a:pt x="115117" y="108000"/>
                        </a:cubicBezTo>
                        <a:cubicBezTo>
                          <a:pt x="105874" y="107584"/>
                          <a:pt x="96205" y="104635"/>
                          <a:pt x="96205" y="104635"/>
                        </a:cubicBezTo>
                        <a:cubicBezTo>
                          <a:pt x="96205" y="104635"/>
                          <a:pt x="90363" y="91805"/>
                          <a:pt x="80944" y="79752"/>
                        </a:cubicBezTo>
                        <a:cubicBezTo>
                          <a:pt x="71516" y="67708"/>
                          <a:pt x="58520" y="56449"/>
                          <a:pt x="58520" y="56449"/>
                        </a:cubicBezTo>
                        <a:cubicBezTo>
                          <a:pt x="58520" y="56449"/>
                          <a:pt x="69279" y="69594"/>
                          <a:pt x="76969" y="81203"/>
                        </a:cubicBezTo>
                        <a:cubicBezTo>
                          <a:pt x="84669" y="92803"/>
                          <a:pt x="89300" y="102869"/>
                          <a:pt x="89300" y="102869"/>
                        </a:cubicBezTo>
                        <a:cubicBezTo>
                          <a:pt x="89300" y="102869"/>
                          <a:pt x="83449" y="104404"/>
                          <a:pt x="66266" y="100401"/>
                        </a:cubicBezTo>
                        <a:cubicBezTo>
                          <a:pt x="43887" y="95179"/>
                          <a:pt x="0" y="80648"/>
                          <a:pt x="0" y="806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76" name="Google Shape;1876;p4"/>
                <p:cNvGrpSpPr/>
                <p:nvPr/>
              </p:nvGrpSpPr>
              <p:grpSpPr>
                <a:xfrm>
                  <a:off x="2778518" y="4100426"/>
                  <a:ext cx="225575" cy="313047"/>
                  <a:chOff x="2778518" y="4100426"/>
                  <a:chExt cx="225575" cy="313047"/>
                </a:xfrm>
              </p:grpSpPr>
              <p:sp>
                <p:nvSpPr>
                  <p:cNvPr id="1877" name="Google Shape;1877;p4"/>
                  <p:cNvSpPr/>
                  <p:nvPr/>
                </p:nvSpPr>
                <p:spPr>
                  <a:xfrm>
                    <a:off x="2778518" y="4100426"/>
                    <a:ext cx="225276" cy="313047"/>
                  </a:xfrm>
                  <a:custGeom>
                    <a:avLst/>
                    <a:gdLst/>
                    <a:ahLst/>
                    <a:cxnLst/>
                    <a:rect l="l" t="t" r="r" b="b"/>
                    <a:pathLst>
                      <a:path w="225276" h="313047" extrusionOk="0">
                        <a:moveTo>
                          <a:pt x="174302" y="111329"/>
                        </a:moveTo>
                        <a:cubicBezTo>
                          <a:pt x="174302" y="111329"/>
                          <a:pt x="186115" y="67007"/>
                          <a:pt x="172130" y="38981"/>
                        </a:cubicBezTo>
                        <a:cubicBezTo>
                          <a:pt x="150103" y="-5165"/>
                          <a:pt x="124536" y="206"/>
                          <a:pt x="124536" y="206"/>
                        </a:cubicBezTo>
                        <a:cubicBezTo>
                          <a:pt x="124536" y="206"/>
                          <a:pt x="140250" y="31809"/>
                          <a:pt x="116512" y="46062"/>
                        </a:cubicBezTo>
                        <a:cubicBezTo>
                          <a:pt x="104200" y="53457"/>
                          <a:pt x="83560" y="47282"/>
                          <a:pt x="83560" y="47282"/>
                        </a:cubicBezTo>
                        <a:cubicBezTo>
                          <a:pt x="83560" y="47282"/>
                          <a:pt x="72394" y="62617"/>
                          <a:pt x="58150" y="67701"/>
                        </a:cubicBezTo>
                        <a:cubicBezTo>
                          <a:pt x="43906" y="72784"/>
                          <a:pt x="26575" y="67618"/>
                          <a:pt x="26575" y="67618"/>
                        </a:cubicBezTo>
                        <a:cubicBezTo>
                          <a:pt x="26575" y="67618"/>
                          <a:pt x="30041" y="86086"/>
                          <a:pt x="39626" y="101023"/>
                        </a:cubicBezTo>
                        <a:cubicBezTo>
                          <a:pt x="49221" y="115960"/>
                          <a:pt x="64935" y="127367"/>
                          <a:pt x="64935" y="127367"/>
                        </a:cubicBezTo>
                        <a:cubicBezTo>
                          <a:pt x="64935" y="127367"/>
                          <a:pt x="54794" y="130574"/>
                          <a:pt x="45644" y="134891"/>
                        </a:cubicBezTo>
                        <a:cubicBezTo>
                          <a:pt x="36502" y="139207"/>
                          <a:pt x="28359" y="144624"/>
                          <a:pt x="28359" y="144624"/>
                        </a:cubicBezTo>
                        <a:cubicBezTo>
                          <a:pt x="28359" y="144624"/>
                          <a:pt x="32352" y="152915"/>
                          <a:pt x="37694" y="158582"/>
                        </a:cubicBezTo>
                        <a:cubicBezTo>
                          <a:pt x="43037" y="164248"/>
                          <a:pt x="49729" y="167289"/>
                          <a:pt x="49729" y="167289"/>
                        </a:cubicBezTo>
                        <a:cubicBezTo>
                          <a:pt x="49729" y="167289"/>
                          <a:pt x="32703" y="186413"/>
                          <a:pt x="20271" y="204373"/>
                        </a:cubicBezTo>
                        <a:cubicBezTo>
                          <a:pt x="7838" y="222333"/>
                          <a:pt x="0" y="239128"/>
                          <a:pt x="0" y="239128"/>
                        </a:cubicBezTo>
                        <a:cubicBezTo>
                          <a:pt x="0" y="239128"/>
                          <a:pt x="20714" y="243796"/>
                          <a:pt x="38942" y="243546"/>
                        </a:cubicBezTo>
                        <a:cubicBezTo>
                          <a:pt x="57170" y="243297"/>
                          <a:pt x="72912" y="238139"/>
                          <a:pt x="72912" y="238139"/>
                        </a:cubicBezTo>
                        <a:cubicBezTo>
                          <a:pt x="72912" y="238139"/>
                          <a:pt x="70499" y="246264"/>
                          <a:pt x="70092" y="253659"/>
                        </a:cubicBezTo>
                        <a:cubicBezTo>
                          <a:pt x="69695" y="261063"/>
                          <a:pt x="71303" y="267727"/>
                          <a:pt x="71303" y="267727"/>
                        </a:cubicBezTo>
                        <a:cubicBezTo>
                          <a:pt x="71303" y="267727"/>
                          <a:pt x="84965" y="262172"/>
                          <a:pt x="96029" y="252143"/>
                        </a:cubicBezTo>
                        <a:cubicBezTo>
                          <a:pt x="107094" y="242114"/>
                          <a:pt x="115570" y="227611"/>
                          <a:pt x="115570" y="227611"/>
                        </a:cubicBezTo>
                        <a:cubicBezTo>
                          <a:pt x="115570" y="227611"/>
                          <a:pt x="112649" y="255369"/>
                          <a:pt x="115791" y="276730"/>
                        </a:cubicBezTo>
                        <a:cubicBezTo>
                          <a:pt x="118934" y="298092"/>
                          <a:pt x="128132" y="313047"/>
                          <a:pt x="128132" y="313047"/>
                        </a:cubicBezTo>
                        <a:cubicBezTo>
                          <a:pt x="128132" y="313047"/>
                          <a:pt x="136654" y="287536"/>
                          <a:pt x="148347" y="273162"/>
                        </a:cubicBezTo>
                        <a:cubicBezTo>
                          <a:pt x="160040" y="258789"/>
                          <a:pt x="174903" y="255563"/>
                          <a:pt x="174903" y="255563"/>
                        </a:cubicBezTo>
                        <a:cubicBezTo>
                          <a:pt x="174903" y="255563"/>
                          <a:pt x="167148" y="224135"/>
                          <a:pt x="201561" y="208690"/>
                        </a:cubicBezTo>
                        <a:cubicBezTo>
                          <a:pt x="215195" y="202570"/>
                          <a:pt x="223375" y="212812"/>
                          <a:pt x="223375" y="212812"/>
                        </a:cubicBezTo>
                        <a:cubicBezTo>
                          <a:pt x="223375" y="212812"/>
                          <a:pt x="230086" y="184407"/>
                          <a:pt x="218291" y="158443"/>
                        </a:cubicBezTo>
                        <a:cubicBezTo>
                          <a:pt x="206497" y="132478"/>
                          <a:pt x="174302" y="111329"/>
                          <a:pt x="174302" y="1113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8" name="Google Shape;1878;p4"/>
                  <p:cNvSpPr/>
                  <p:nvPr/>
                </p:nvSpPr>
                <p:spPr>
                  <a:xfrm>
                    <a:off x="2801978" y="4136653"/>
                    <a:ext cx="202115" cy="216008"/>
                  </a:xfrm>
                  <a:custGeom>
                    <a:avLst/>
                    <a:gdLst/>
                    <a:ahLst/>
                    <a:cxnLst/>
                    <a:rect l="l" t="t" r="r" b="b"/>
                    <a:pathLst>
                      <a:path w="202115" h="216008" extrusionOk="0">
                        <a:moveTo>
                          <a:pt x="0" y="189785"/>
                        </a:moveTo>
                        <a:cubicBezTo>
                          <a:pt x="0" y="189785"/>
                          <a:pt x="51476" y="164125"/>
                          <a:pt x="74012" y="146110"/>
                        </a:cubicBezTo>
                        <a:cubicBezTo>
                          <a:pt x="86583" y="136062"/>
                          <a:pt x="94227" y="128335"/>
                          <a:pt x="94227" y="128335"/>
                        </a:cubicBezTo>
                        <a:cubicBezTo>
                          <a:pt x="94227" y="128335"/>
                          <a:pt x="92572" y="135803"/>
                          <a:pt x="85205" y="153088"/>
                        </a:cubicBezTo>
                        <a:cubicBezTo>
                          <a:pt x="77838" y="170383"/>
                          <a:pt x="64759" y="197503"/>
                          <a:pt x="64759" y="197503"/>
                        </a:cubicBezTo>
                        <a:cubicBezTo>
                          <a:pt x="64759" y="197503"/>
                          <a:pt x="80778" y="174949"/>
                          <a:pt x="89855" y="156527"/>
                        </a:cubicBezTo>
                        <a:cubicBezTo>
                          <a:pt x="98941" y="138105"/>
                          <a:pt x="101076" y="123824"/>
                          <a:pt x="101076" y="123824"/>
                        </a:cubicBezTo>
                        <a:cubicBezTo>
                          <a:pt x="101076" y="123824"/>
                          <a:pt x="112824" y="115921"/>
                          <a:pt x="122881" y="106447"/>
                        </a:cubicBezTo>
                        <a:cubicBezTo>
                          <a:pt x="132929" y="96972"/>
                          <a:pt x="141276" y="85926"/>
                          <a:pt x="141276" y="85926"/>
                        </a:cubicBezTo>
                        <a:lnTo>
                          <a:pt x="137791" y="124647"/>
                        </a:lnTo>
                        <a:cubicBezTo>
                          <a:pt x="137791" y="124647"/>
                          <a:pt x="129925" y="127484"/>
                          <a:pt x="120709" y="139205"/>
                        </a:cubicBezTo>
                        <a:cubicBezTo>
                          <a:pt x="111494" y="150925"/>
                          <a:pt x="100947" y="171538"/>
                          <a:pt x="100947" y="171538"/>
                        </a:cubicBezTo>
                        <a:cubicBezTo>
                          <a:pt x="100947" y="171538"/>
                          <a:pt x="113545" y="154891"/>
                          <a:pt x="122031" y="145259"/>
                        </a:cubicBezTo>
                        <a:cubicBezTo>
                          <a:pt x="130516" y="135637"/>
                          <a:pt x="134898" y="133031"/>
                          <a:pt x="134898" y="133031"/>
                        </a:cubicBezTo>
                        <a:lnTo>
                          <a:pt x="126884" y="169098"/>
                        </a:lnTo>
                        <a:lnTo>
                          <a:pt x="114387" y="216008"/>
                        </a:lnTo>
                        <a:lnTo>
                          <a:pt x="131357" y="171594"/>
                        </a:lnTo>
                        <a:cubicBezTo>
                          <a:pt x="131357" y="171594"/>
                          <a:pt x="135406" y="173452"/>
                          <a:pt x="137893" y="182362"/>
                        </a:cubicBezTo>
                        <a:cubicBezTo>
                          <a:pt x="140379" y="191273"/>
                          <a:pt x="141294" y="207245"/>
                          <a:pt x="141294" y="207245"/>
                        </a:cubicBezTo>
                        <a:cubicBezTo>
                          <a:pt x="141294" y="207245"/>
                          <a:pt x="143050" y="189877"/>
                          <a:pt x="141118" y="178887"/>
                        </a:cubicBezTo>
                        <a:cubicBezTo>
                          <a:pt x="139177" y="167906"/>
                          <a:pt x="133548" y="163293"/>
                          <a:pt x="133548" y="163293"/>
                        </a:cubicBezTo>
                        <a:lnTo>
                          <a:pt x="139667" y="134445"/>
                        </a:lnTo>
                        <a:lnTo>
                          <a:pt x="143781" y="118056"/>
                        </a:lnTo>
                        <a:cubicBezTo>
                          <a:pt x="143781" y="118056"/>
                          <a:pt x="149918" y="120718"/>
                          <a:pt x="156518" y="130775"/>
                        </a:cubicBezTo>
                        <a:cubicBezTo>
                          <a:pt x="163118" y="140832"/>
                          <a:pt x="170189" y="158293"/>
                          <a:pt x="170189" y="158293"/>
                        </a:cubicBezTo>
                        <a:cubicBezTo>
                          <a:pt x="170189" y="158293"/>
                          <a:pt x="167490" y="139371"/>
                          <a:pt x="161361" y="127031"/>
                        </a:cubicBezTo>
                        <a:cubicBezTo>
                          <a:pt x="155224" y="114692"/>
                          <a:pt x="145648" y="108933"/>
                          <a:pt x="145648" y="108933"/>
                        </a:cubicBezTo>
                        <a:lnTo>
                          <a:pt x="147312" y="80380"/>
                        </a:lnTo>
                        <a:cubicBezTo>
                          <a:pt x="147312" y="80380"/>
                          <a:pt x="152978" y="74723"/>
                          <a:pt x="162018" y="63021"/>
                        </a:cubicBezTo>
                        <a:cubicBezTo>
                          <a:pt x="171058" y="51319"/>
                          <a:pt x="202115" y="4520"/>
                          <a:pt x="202115" y="4520"/>
                        </a:cubicBezTo>
                        <a:lnTo>
                          <a:pt x="200720" y="1950"/>
                        </a:lnTo>
                        <a:cubicBezTo>
                          <a:pt x="200720" y="1950"/>
                          <a:pt x="166113" y="40837"/>
                          <a:pt x="157756" y="54138"/>
                        </a:cubicBezTo>
                        <a:cubicBezTo>
                          <a:pt x="149400" y="67430"/>
                          <a:pt x="141229" y="75204"/>
                          <a:pt x="141229" y="75204"/>
                        </a:cubicBezTo>
                        <a:lnTo>
                          <a:pt x="123926" y="68161"/>
                        </a:lnTo>
                        <a:cubicBezTo>
                          <a:pt x="123926" y="68161"/>
                          <a:pt x="129343" y="53223"/>
                          <a:pt x="128446" y="36678"/>
                        </a:cubicBezTo>
                        <a:cubicBezTo>
                          <a:pt x="127549" y="20132"/>
                          <a:pt x="122539" y="0"/>
                          <a:pt x="122539" y="0"/>
                        </a:cubicBezTo>
                        <a:cubicBezTo>
                          <a:pt x="122539" y="0"/>
                          <a:pt x="125405" y="20696"/>
                          <a:pt x="124240" y="37029"/>
                        </a:cubicBezTo>
                        <a:cubicBezTo>
                          <a:pt x="123075" y="53362"/>
                          <a:pt x="118555" y="66506"/>
                          <a:pt x="118555" y="66506"/>
                        </a:cubicBezTo>
                        <a:lnTo>
                          <a:pt x="90899" y="56791"/>
                        </a:lnTo>
                        <a:cubicBezTo>
                          <a:pt x="90899" y="56791"/>
                          <a:pt x="91546" y="48731"/>
                          <a:pt x="85261" y="40745"/>
                        </a:cubicBezTo>
                        <a:cubicBezTo>
                          <a:pt x="78984" y="32768"/>
                          <a:pt x="65776" y="24864"/>
                          <a:pt x="65776" y="24864"/>
                        </a:cubicBezTo>
                        <a:cubicBezTo>
                          <a:pt x="65776" y="24864"/>
                          <a:pt x="76859" y="36132"/>
                          <a:pt x="81961" y="43693"/>
                        </a:cubicBezTo>
                        <a:cubicBezTo>
                          <a:pt x="87072" y="51254"/>
                          <a:pt x="86204" y="55109"/>
                          <a:pt x="86204" y="55109"/>
                        </a:cubicBezTo>
                        <a:lnTo>
                          <a:pt x="30244" y="52484"/>
                        </a:lnTo>
                        <a:cubicBezTo>
                          <a:pt x="30244" y="52484"/>
                          <a:pt x="67957" y="58686"/>
                          <a:pt x="86721" y="63326"/>
                        </a:cubicBezTo>
                        <a:cubicBezTo>
                          <a:pt x="100882" y="66839"/>
                          <a:pt x="105744" y="69205"/>
                          <a:pt x="105744" y="69205"/>
                        </a:cubicBezTo>
                        <a:cubicBezTo>
                          <a:pt x="105744" y="69205"/>
                          <a:pt x="101233" y="74631"/>
                          <a:pt x="93108" y="80325"/>
                        </a:cubicBezTo>
                        <a:cubicBezTo>
                          <a:pt x="84984" y="86028"/>
                          <a:pt x="74234" y="90881"/>
                          <a:pt x="74234" y="90881"/>
                        </a:cubicBezTo>
                        <a:cubicBezTo>
                          <a:pt x="74234" y="90881"/>
                          <a:pt x="86398" y="88792"/>
                          <a:pt x="95595" y="84290"/>
                        </a:cubicBezTo>
                        <a:cubicBezTo>
                          <a:pt x="104792" y="79789"/>
                          <a:pt x="111013" y="72865"/>
                          <a:pt x="111013" y="72865"/>
                        </a:cubicBezTo>
                        <a:lnTo>
                          <a:pt x="135231" y="81720"/>
                        </a:lnTo>
                        <a:cubicBezTo>
                          <a:pt x="135231" y="81720"/>
                          <a:pt x="125349" y="92359"/>
                          <a:pt x="116864" y="100854"/>
                        </a:cubicBezTo>
                        <a:cubicBezTo>
                          <a:pt x="108388" y="109349"/>
                          <a:pt x="98238" y="116318"/>
                          <a:pt x="98238" y="116318"/>
                        </a:cubicBezTo>
                        <a:cubicBezTo>
                          <a:pt x="98238" y="116318"/>
                          <a:pt x="86499" y="112113"/>
                          <a:pt x="71969" y="111918"/>
                        </a:cubicBezTo>
                        <a:cubicBezTo>
                          <a:pt x="57429" y="111724"/>
                          <a:pt x="40089" y="115542"/>
                          <a:pt x="40089" y="115542"/>
                        </a:cubicBezTo>
                        <a:cubicBezTo>
                          <a:pt x="40089" y="115542"/>
                          <a:pt x="56375" y="115302"/>
                          <a:pt x="69150" y="116808"/>
                        </a:cubicBezTo>
                        <a:cubicBezTo>
                          <a:pt x="81915" y="118306"/>
                          <a:pt x="91167" y="121560"/>
                          <a:pt x="91167" y="121560"/>
                        </a:cubicBezTo>
                        <a:cubicBezTo>
                          <a:pt x="91167" y="121560"/>
                          <a:pt x="86712" y="128316"/>
                          <a:pt x="69307" y="141645"/>
                        </a:cubicBezTo>
                        <a:cubicBezTo>
                          <a:pt x="46642" y="159004"/>
                          <a:pt x="0" y="189785"/>
                          <a:pt x="0"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79" name="Google Shape;1879;p4"/>
                <p:cNvGrpSpPr/>
                <p:nvPr/>
              </p:nvGrpSpPr>
              <p:grpSpPr>
                <a:xfrm>
                  <a:off x="2700772" y="3580002"/>
                  <a:ext cx="235080" cy="171008"/>
                  <a:chOff x="2700772" y="3580002"/>
                  <a:chExt cx="235080" cy="171008"/>
                </a:xfrm>
              </p:grpSpPr>
              <p:sp>
                <p:nvSpPr>
                  <p:cNvPr id="1880" name="Google Shape;1880;p4"/>
                  <p:cNvSpPr/>
                  <p:nvPr/>
                </p:nvSpPr>
                <p:spPr>
                  <a:xfrm>
                    <a:off x="2700772" y="3580002"/>
                    <a:ext cx="235080" cy="171008"/>
                  </a:xfrm>
                  <a:custGeom>
                    <a:avLst/>
                    <a:gdLst/>
                    <a:ahLst/>
                    <a:cxnLst/>
                    <a:rect l="l" t="t" r="r" b="b"/>
                    <a:pathLst>
                      <a:path w="235080" h="171008" extrusionOk="0">
                        <a:moveTo>
                          <a:pt x="150103" y="36961"/>
                        </a:moveTo>
                        <a:cubicBezTo>
                          <a:pt x="150103" y="36961"/>
                          <a:pt x="183037" y="27200"/>
                          <a:pt x="204491" y="37230"/>
                        </a:cubicBezTo>
                        <a:cubicBezTo>
                          <a:pt x="238276" y="53026"/>
                          <a:pt x="234994" y="72437"/>
                          <a:pt x="234994" y="72437"/>
                        </a:cubicBezTo>
                        <a:cubicBezTo>
                          <a:pt x="234994" y="72437"/>
                          <a:pt x="210804" y="61170"/>
                          <a:pt x="200803" y="79361"/>
                        </a:cubicBezTo>
                        <a:cubicBezTo>
                          <a:pt x="195608" y="88798"/>
                          <a:pt x="200849" y="104272"/>
                          <a:pt x="200849" y="104272"/>
                        </a:cubicBezTo>
                        <a:cubicBezTo>
                          <a:pt x="200849" y="104272"/>
                          <a:pt x="189655" y="112988"/>
                          <a:pt x="186254" y="123849"/>
                        </a:cubicBezTo>
                        <a:cubicBezTo>
                          <a:pt x="182852" y="134701"/>
                          <a:pt x="187243" y="147688"/>
                          <a:pt x="187243" y="147688"/>
                        </a:cubicBezTo>
                        <a:cubicBezTo>
                          <a:pt x="187243" y="147688"/>
                          <a:pt x="173276" y="145423"/>
                          <a:pt x="161778" y="138472"/>
                        </a:cubicBezTo>
                        <a:cubicBezTo>
                          <a:pt x="150288" y="131512"/>
                          <a:pt x="141257" y="119856"/>
                          <a:pt x="141257" y="119856"/>
                        </a:cubicBezTo>
                        <a:cubicBezTo>
                          <a:pt x="141257" y="119856"/>
                          <a:pt x="139150" y="127574"/>
                          <a:pt x="136173" y="134562"/>
                        </a:cubicBezTo>
                        <a:cubicBezTo>
                          <a:pt x="133197" y="141550"/>
                          <a:pt x="129370" y="147808"/>
                          <a:pt x="129370" y="147808"/>
                        </a:cubicBezTo>
                        <a:cubicBezTo>
                          <a:pt x="129370" y="147808"/>
                          <a:pt x="123029" y="144952"/>
                          <a:pt x="118620" y="141023"/>
                        </a:cubicBezTo>
                        <a:cubicBezTo>
                          <a:pt x="114211" y="137095"/>
                          <a:pt x="111725" y="132094"/>
                          <a:pt x="111725" y="132094"/>
                        </a:cubicBezTo>
                        <a:cubicBezTo>
                          <a:pt x="111725" y="132094"/>
                          <a:pt x="97869" y="145312"/>
                          <a:pt x="84743" y="155045"/>
                        </a:cubicBezTo>
                        <a:cubicBezTo>
                          <a:pt x="71627" y="164769"/>
                          <a:pt x="59241" y="171009"/>
                          <a:pt x="59241" y="171009"/>
                        </a:cubicBezTo>
                        <a:cubicBezTo>
                          <a:pt x="59241" y="171009"/>
                          <a:pt x="55137" y="155452"/>
                          <a:pt x="54785" y="141689"/>
                        </a:cubicBezTo>
                        <a:cubicBezTo>
                          <a:pt x="54444" y="127916"/>
                          <a:pt x="57864" y="115937"/>
                          <a:pt x="57864" y="115937"/>
                        </a:cubicBezTo>
                        <a:cubicBezTo>
                          <a:pt x="57864" y="115937"/>
                          <a:pt x="51828" y="117915"/>
                          <a:pt x="46281" y="118358"/>
                        </a:cubicBezTo>
                        <a:cubicBezTo>
                          <a:pt x="40745" y="118793"/>
                          <a:pt x="35689" y="117712"/>
                          <a:pt x="35689" y="117712"/>
                        </a:cubicBezTo>
                        <a:cubicBezTo>
                          <a:pt x="35689" y="117712"/>
                          <a:pt x="39460" y="107285"/>
                          <a:pt x="46670" y="98744"/>
                        </a:cubicBezTo>
                        <a:cubicBezTo>
                          <a:pt x="53880" y="90194"/>
                          <a:pt x="64519" y="83520"/>
                          <a:pt x="64519" y="83520"/>
                        </a:cubicBezTo>
                        <a:cubicBezTo>
                          <a:pt x="64519" y="83520"/>
                          <a:pt x="43758" y="86256"/>
                          <a:pt x="27629" y="84287"/>
                        </a:cubicBezTo>
                        <a:cubicBezTo>
                          <a:pt x="11499" y="82319"/>
                          <a:pt x="0" y="75654"/>
                          <a:pt x="0" y="75654"/>
                        </a:cubicBezTo>
                        <a:cubicBezTo>
                          <a:pt x="0" y="75654"/>
                          <a:pt x="18912" y="68731"/>
                          <a:pt x="29357" y="59635"/>
                        </a:cubicBezTo>
                        <a:cubicBezTo>
                          <a:pt x="39811" y="50531"/>
                          <a:pt x="41799" y="39244"/>
                          <a:pt x="41799" y="39244"/>
                        </a:cubicBezTo>
                        <a:cubicBezTo>
                          <a:pt x="41799" y="39244"/>
                          <a:pt x="65619" y="44504"/>
                          <a:pt x="76202" y="18225"/>
                        </a:cubicBezTo>
                        <a:cubicBezTo>
                          <a:pt x="80408" y="7808"/>
                          <a:pt x="72477" y="1827"/>
                          <a:pt x="72477" y="1827"/>
                        </a:cubicBezTo>
                        <a:cubicBezTo>
                          <a:pt x="72477" y="1827"/>
                          <a:pt x="93608" y="-3774"/>
                          <a:pt x="113444" y="4637"/>
                        </a:cubicBezTo>
                        <a:cubicBezTo>
                          <a:pt x="133289" y="13049"/>
                          <a:pt x="150103" y="36961"/>
                          <a:pt x="150103" y="369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1" name="Google Shape;1881;p4"/>
                  <p:cNvSpPr/>
                  <p:nvPr/>
                </p:nvSpPr>
                <p:spPr>
                  <a:xfrm>
                    <a:off x="2746148" y="3591544"/>
                    <a:ext cx="161943" cy="141506"/>
                  </a:xfrm>
                  <a:custGeom>
                    <a:avLst/>
                    <a:gdLst/>
                    <a:ahLst/>
                    <a:cxnLst/>
                    <a:rect l="l" t="t" r="r" b="b"/>
                    <a:pathLst>
                      <a:path w="161943" h="141506" extrusionOk="0">
                        <a:moveTo>
                          <a:pt x="23035" y="141507"/>
                        </a:moveTo>
                        <a:cubicBezTo>
                          <a:pt x="23035" y="141507"/>
                          <a:pt x="40791" y="102148"/>
                          <a:pt x="53658" y="84789"/>
                        </a:cubicBezTo>
                        <a:cubicBezTo>
                          <a:pt x="60840" y="75102"/>
                          <a:pt x="66414" y="69187"/>
                          <a:pt x="66414" y="69187"/>
                        </a:cubicBezTo>
                        <a:cubicBezTo>
                          <a:pt x="66414" y="69187"/>
                          <a:pt x="60858" y="70573"/>
                          <a:pt x="48093" y="76470"/>
                        </a:cubicBezTo>
                        <a:cubicBezTo>
                          <a:pt x="35319" y="82358"/>
                          <a:pt x="15344" y="92748"/>
                          <a:pt x="15344" y="92748"/>
                        </a:cubicBezTo>
                        <a:cubicBezTo>
                          <a:pt x="15344" y="92748"/>
                          <a:pt x="31816" y="80223"/>
                          <a:pt x="45376" y="73014"/>
                        </a:cubicBezTo>
                        <a:cubicBezTo>
                          <a:pt x="58945" y="65813"/>
                          <a:pt x="69603" y="63927"/>
                          <a:pt x="69603" y="63927"/>
                        </a:cubicBezTo>
                        <a:cubicBezTo>
                          <a:pt x="69603" y="63927"/>
                          <a:pt x="75195" y="54896"/>
                          <a:pt x="82007" y="47132"/>
                        </a:cubicBezTo>
                        <a:cubicBezTo>
                          <a:pt x="88829" y="39358"/>
                          <a:pt x="96880" y="32851"/>
                          <a:pt x="96880" y="32851"/>
                        </a:cubicBezTo>
                        <a:lnTo>
                          <a:pt x="67911" y="36216"/>
                        </a:lnTo>
                        <a:cubicBezTo>
                          <a:pt x="67911" y="36216"/>
                          <a:pt x="66007" y="42215"/>
                          <a:pt x="57475" y="49387"/>
                        </a:cubicBezTo>
                        <a:cubicBezTo>
                          <a:pt x="48944" y="56569"/>
                          <a:pt x="33775" y="64926"/>
                          <a:pt x="33775" y="64926"/>
                        </a:cubicBezTo>
                        <a:cubicBezTo>
                          <a:pt x="33775" y="64926"/>
                          <a:pt x="45912" y="55100"/>
                          <a:pt x="52891" y="48509"/>
                        </a:cubicBezTo>
                        <a:cubicBezTo>
                          <a:pt x="59869" y="41919"/>
                          <a:pt x="61700" y="38554"/>
                          <a:pt x="61700" y="38554"/>
                        </a:cubicBezTo>
                        <a:lnTo>
                          <a:pt x="34857" y="45292"/>
                        </a:lnTo>
                        <a:lnTo>
                          <a:pt x="0" y="55617"/>
                        </a:lnTo>
                        <a:lnTo>
                          <a:pt x="32851" y="41965"/>
                        </a:lnTo>
                        <a:cubicBezTo>
                          <a:pt x="32851" y="41965"/>
                          <a:pt x="31344" y="38942"/>
                          <a:pt x="24578" y="37232"/>
                        </a:cubicBezTo>
                        <a:cubicBezTo>
                          <a:pt x="17812" y="35522"/>
                          <a:pt x="5796" y="35134"/>
                          <a:pt x="5796" y="35134"/>
                        </a:cubicBezTo>
                        <a:cubicBezTo>
                          <a:pt x="5796" y="35134"/>
                          <a:pt x="18783" y="33480"/>
                          <a:pt x="27092" y="34737"/>
                        </a:cubicBezTo>
                        <a:cubicBezTo>
                          <a:pt x="35393" y="35984"/>
                          <a:pt x="39016" y="40153"/>
                          <a:pt x="39016" y="40153"/>
                        </a:cubicBezTo>
                        <a:lnTo>
                          <a:pt x="60498" y="34977"/>
                        </a:lnTo>
                        <a:lnTo>
                          <a:pt x="72681" y="31566"/>
                        </a:lnTo>
                        <a:cubicBezTo>
                          <a:pt x="72681" y="31566"/>
                          <a:pt x="70508" y="26981"/>
                          <a:pt x="62763" y="22184"/>
                        </a:cubicBezTo>
                        <a:cubicBezTo>
                          <a:pt x="55016" y="17396"/>
                          <a:pt x="41706" y="12386"/>
                          <a:pt x="41706" y="12386"/>
                        </a:cubicBezTo>
                        <a:cubicBezTo>
                          <a:pt x="41706" y="12386"/>
                          <a:pt x="55987" y="14059"/>
                          <a:pt x="65434" y="18459"/>
                        </a:cubicBezTo>
                        <a:cubicBezTo>
                          <a:pt x="74881" y="22859"/>
                          <a:pt x="79484" y="29986"/>
                          <a:pt x="79484" y="29986"/>
                        </a:cubicBezTo>
                        <a:lnTo>
                          <a:pt x="100873" y="28183"/>
                        </a:lnTo>
                        <a:cubicBezTo>
                          <a:pt x="100873" y="28183"/>
                          <a:pt x="104949" y="23792"/>
                          <a:pt x="113472" y="16749"/>
                        </a:cubicBezTo>
                        <a:cubicBezTo>
                          <a:pt x="121994" y="9706"/>
                          <a:pt x="134953" y="0"/>
                          <a:pt x="134953" y="0"/>
                        </a:cubicBezTo>
                        <a:lnTo>
                          <a:pt x="143882" y="6424"/>
                        </a:lnTo>
                        <a:cubicBezTo>
                          <a:pt x="143882" y="6424"/>
                          <a:pt x="130008" y="13237"/>
                          <a:pt x="120275" y="19799"/>
                        </a:cubicBezTo>
                        <a:cubicBezTo>
                          <a:pt x="110532" y="26362"/>
                          <a:pt x="104931" y="32685"/>
                          <a:pt x="104931" y="32685"/>
                        </a:cubicBezTo>
                        <a:lnTo>
                          <a:pt x="110726" y="45616"/>
                        </a:lnTo>
                        <a:cubicBezTo>
                          <a:pt x="110726" y="45616"/>
                          <a:pt x="121782" y="41244"/>
                          <a:pt x="134232" y="41604"/>
                        </a:cubicBezTo>
                        <a:cubicBezTo>
                          <a:pt x="146683" y="41965"/>
                          <a:pt x="161944" y="45367"/>
                          <a:pt x="161944" y="45367"/>
                        </a:cubicBezTo>
                        <a:cubicBezTo>
                          <a:pt x="161944" y="45367"/>
                          <a:pt x="146323" y="43601"/>
                          <a:pt x="134094" y="44784"/>
                        </a:cubicBezTo>
                        <a:cubicBezTo>
                          <a:pt x="121865" y="45976"/>
                          <a:pt x="112122" y="49637"/>
                          <a:pt x="112122" y="49637"/>
                        </a:cubicBezTo>
                        <a:lnTo>
                          <a:pt x="120229" y="70342"/>
                        </a:lnTo>
                        <a:cubicBezTo>
                          <a:pt x="120229" y="70342"/>
                          <a:pt x="126264" y="69695"/>
                          <a:pt x="132439" y="74289"/>
                        </a:cubicBezTo>
                        <a:cubicBezTo>
                          <a:pt x="138614" y="78883"/>
                          <a:pt x="144936" y="88709"/>
                          <a:pt x="144936" y="88709"/>
                        </a:cubicBezTo>
                        <a:cubicBezTo>
                          <a:pt x="144936" y="88709"/>
                          <a:pt x="136146" y="80547"/>
                          <a:pt x="130322" y="76840"/>
                        </a:cubicBezTo>
                        <a:cubicBezTo>
                          <a:pt x="124499" y="73124"/>
                          <a:pt x="121624" y="73855"/>
                          <a:pt x="121624" y="73855"/>
                        </a:cubicBezTo>
                        <a:lnTo>
                          <a:pt x="125229" y="116060"/>
                        </a:lnTo>
                        <a:cubicBezTo>
                          <a:pt x="125229" y="116060"/>
                          <a:pt x="119480" y="87701"/>
                          <a:pt x="115441" y="73614"/>
                        </a:cubicBezTo>
                        <a:cubicBezTo>
                          <a:pt x="112399" y="62994"/>
                          <a:pt x="110477" y="59361"/>
                          <a:pt x="110477" y="59361"/>
                        </a:cubicBezTo>
                        <a:cubicBezTo>
                          <a:pt x="110477" y="59361"/>
                          <a:pt x="106539" y="62873"/>
                          <a:pt x="102491" y="69122"/>
                        </a:cubicBezTo>
                        <a:cubicBezTo>
                          <a:pt x="98451" y="75361"/>
                          <a:pt x="95124" y="83579"/>
                          <a:pt x="95124" y="83579"/>
                        </a:cubicBezTo>
                        <a:cubicBezTo>
                          <a:pt x="95124" y="83579"/>
                          <a:pt x="96334" y="74344"/>
                          <a:pt x="99440" y="67310"/>
                        </a:cubicBezTo>
                        <a:cubicBezTo>
                          <a:pt x="102555" y="60285"/>
                          <a:pt x="107574" y="55460"/>
                          <a:pt x="107574" y="55460"/>
                        </a:cubicBezTo>
                        <a:lnTo>
                          <a:pt x="100217" y="37334"/>
                        </a:lnTo>
                        <a:cubicBezTo>
                          <a:pt x="100217" y="37334"/>
                          <a:pt x="92517" y="44997"/>
                          <a:pt x="86389" y="51569"/>
                        </a:cubicBezTo>
                        <a:cubicBezTo>
                          <a:pt x="80260" y="58132"/>
                          <a:pt x="75315" y="65924"/>
                          <a:pt x="75315" y="65924"/>
                        </a:cubicBezTo>
                        <a:cubicBezTo>
                          <a:pt x="75315" y="65924"/>
                          <a:pt x="78818" y="74705"/>
                          <a:pt x="79391" y="85686"/>
                        </a:cubicBezTo>
                        <a:cubicBezTo>
                          <a:pt x="79964" y="96658"/>
                          <a:pt x="77607" y="109821"/>
                          <a:pt x="77607" y="109821"/>
                        </a:cubicBezTo>
                        <a:cubicBezTo>
                          <a:pt x="77607" y="109821"/>
                          <a:pt x="77312" y="97518"/>
                          <a:pt x="75805" y="87905"/>
                        </a:cubicBezTo>
                        <a:cubicBezTo>
                          <a:pt x="74298" y="78291"/>
                          <a:pt x="71590" y="71359"/>
                          <a:pt x="71590" y="71359"/>
                        </a:cubicBezTo>
                        <a:cubicBezTo>
                          <a:pt x="71590" y="71359"/>
                          <a:pt x="66654" y="74862"/>
                          <a:pt x="57152" y="88256"/>
                        </a:cubicBezTo>
                        <a:cubicBezTo>
                          <a:pt x="44784" y="105707"/>
                          <a:pt x="23035" y="141507"/>
                          <a:pt x="23035"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82" name="Google Shape;1882;p4"/>
                <p:cNvGrpSpPr/>
                <p:nvPr/>
              </p:nvGrpSpPr>
              <p:grpSpPr>
                <a:xfrm>
                  <a:off x="3849242" y="4103786"/>
                  <a:ext cx="255911" cy="171462"/>
                  <a:chOff x="3849242" y="4103786"/>
                  <a:chExt cx="255911" cy="171462"/>
                </a:xfrm>
              </p:grpSpPr>
              <p:sp>
                <p:nvSpPr>
                  <p:cNvPr id="1883" name="Google Shape;1883;p4"/>
                  <p:cNvSpPr/>
                  <p:nvPr/>
                </p:nvSpPr>
                <p:spPr>
                  <a:xfrm>
                    <a:off x="3849242" y="4103786"/>
                    <a:ext cx="255911" cy="171462"/>
                  </a:xfrm>
                  <a:custGeom>
                    <a:avLst/>
                    <a:gdLst/>
                    <a:ahLst/>
                    <a:cxnLst/>
                    <a:rect l="l" t="t" r="r" b="b"/>
                    <a:pathLst>
                      <a:path w="255911" h="171462" extrusionOk="0">
                        <a:moveTo>
                          <a:pt x="156906" y="37729"/>
                        </a:moveTo>
                        <a:cubicBezTo>
                          <a:pt x="156906" y="37729"/>
                          <a:pt x="191097" y="28254"/>
                          <a:pt x="216313" y="38542"/>
                        </a:cubicBezTo>
                        <a:cubicBezTo>
                          <a:pt x="256023" y="54737"/>
                          <a:pt x="255912" y="74194"/>
                          <a:pt x="255912" y="74194"/>
                        </a:cubicBezTo>
                        <a:cubicBezTo>
                          <a:pt x="255912" y="74194"/>
                          <a:pt x="227488" y="62640"/>
                          <a:pt x="219835" y="80812"/>
                        </a:cubicBezTo>
                        <a:cubicBezTo>
                          <a:pt x="215860" y="90241"/>
                          <a:pt x="224355" y="105834"/>
                          <a:pt x="224355" y="105834"/>
                        </a:cubicBezTo>
                        <a:cubicBezTo>
                          <a:pt x="224355" y="105834"/>
                          <a:pt x="213697" y="114477"/>
                          <a:pt x="211932" y="125347"/>
                        </a:cubicBezTo>
                        <a:cubicBezTo>
                          <a:pt x="210166" y="136217"/>
                          <a:pt x="217284" y="149306"/>
                          <a:pt x="217284" y="149306"/>
                        </a:cubicBezTo>
                        <a:cubicBezTo>
                          <a:pt x="217284" y="149306"/>
                          <a:pt x="201635" y="146893"/>
                          <a:pt x="187844" y="139785"/>
                        </a:cubicBezTo>
                        <a:cubicBezTo>
                          <a:pt x="174052" y="132686"/>
                          <a:pt x="162110" y="120891"/>
                          <a:pt x="162110" y="120891"/>
                        </a:cubicBezTo>
                        <a:cubicBezTo>
                          <a:pt x="162110" y="120891"/>
                          <a:pt x="161186" y="128628"/>
                          <a:pt x="159189" y="135616"/>
                        </a:cubicBezTo>
                        <a:cubicBezTo>
                          <a:pt x="157202" y="142604"/>
                          <a:pt x="154142" y="148844"/>
                          <a:pt x="154142" y="148844"/>
                        </a:cubicBezTo>
                        <a:cubicBezTo>
                          <a:pt x="154142" y="148844"/>
                          <a:pt x="146701" y="145913"/>
                          <a:pt x="141192" y="141929"/>
                        </a:cubicBezTo>
                        <a:cubicBezTo>
                          <a:pt x="135674" y="137936"/>
                          <a:pt x="132069" y="132889"/>
                          <a:pt x="132069" y="132889"/>
                        </a:cubicBezTo>
                        <a:cubicBezTo>
                          <a:pt x="132069" y="132889"/>
                          <a:pt x="119304" y="146033"/>
                          <a:pt x="106733" y="155674"/>
                        </a:cubicBezTo>
                        <a:cubicBezTo>
                          <a:pt x="94153" y="165315"/>
                          <a:pt x="81758" y="171462"/>
                          <a:pt x="81758" y="171462"/>
                        </a:cubicBezTo>
                        <a:cubicBezTo>
                          <a:pt x="81758" y="171462"/>
                          <a:pt x="74483" y="155794"/>
                          <a:pt x="71636" y="141966"/>
                        </a:cubicBezTo>
                        <a:cubicBezTo>
                          <a:pt x="68789" y="128129"/>
                          <a:pt x="70379" y="116131"/>
                          <a:pt x="70379" y="116131"/>
                        </a:cubicBezTo>
                        <a:cubicBezTo>
                          <a:pt x="70379" y="116131"/>
                          <a:pt x="64149" y="118054"/>
                          <a:pt x="58178" y="118442"/>
                        </a:cubicBezTo>
                        <a:cubicBezTo>
                          <a:pt x="52206" y="118830"/>
                          <a:pt x="46494" y="117693"/>
                          <a:pt x="46494" y="117693"/>
                        </a:cubicBezTo>
                        <a:cubicBezTo>
                          <a:pt x="46494" y="117693"/>
                          <a:pt x="48740" y="107267"/>
                          <a:pt x="55081" y="98754"/>
                        </a:cubicBezTo>
                        <a:cubicBezTo>
                          <a:pt x="61413" y="90241"/>
                          <a:pt x="71830" y="83641"/>
                          <a:pt x="71830" y="83641"/>
                        </a:cubicBezTo>
                        <a:cubicBezTo>
                          <a:pt x="71830" y="83641"/>
                          <a:pt x="49664" y="86174"/>
                          <a:pt x="31705" y="84047"/>
                        </a:cubicBezTo>
                        <a:cubicBezTo>
                          <a:pt x="13745" y="81912"/>
                          <a:pt x="0" y="75100"/>
                          <a:pt x="0" y="75100"/>
                        </a:cubicBezTo>
                        <a:cubicBezTo>
                          <a:pt x="0" y="75100"/>
                          <a:pt x="19402" y="68334"/>
                          <a:pt x="29172" y="59303"/>
                        </a:cubicBezTo>
                        <a:cubicBezTo>
                          <a:pt x="38942" y="50263"/>
                          <a:pt x="39090" y="38949"/>
                          <a:pt x="39090" y="38949"/>
                        </a:cubicBezTo>
                        <a:cubicBezTo>
                          <a:pt x="39090" y="38949"/>
                          <a:pt x="66034" y="44467"/>
                          <a:pt x="72884" y="18179"/>
                        </a:cubicBezTo>
                        <a:cubicBezTo>
                          <a:pt x="75592" y="7762"/>
                          <a:pt x="65868" y="1680"/>
                          <a:pt x="65868" y="1680"/>
                        </a:cubicBezTo>
                        <a:cubicBezTo>
                          <a:pt x="65868" y="1680"/>
                          <a:pt x="87932" y="-3746"/>
                          <a:pt x="111096" y="4906"/>
                        </a:cubicBezTo>
                        <a:cubicBezTo>
                          <a:pt x="134260" y="13548"/>
                          <a:pt x="156906" y="37729"/>
                          <a:pt x="156906" y="377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4" name="Google Shape;1884;p4"/>
                  <p:cNvSpPr/>
                  <p:nvPr/>
                </p:nvSpPr>
                <p:spPr>
                  <a:xfrm>
                    <a:off x="3897252" y="4116280"/>
                    <a:ext cx="174921" cy="141007"/>
                  </a:xfrm>
                  <a:custGeom>
                    <a:avLst/>
                    <a:gdLst/>
                    <a:ahLst/>
                    <a:cxnLst/>
                    <a:rect l="l" t="t" r="r" b="b"/>
                    <a:pathLst>
                      <a:path w="174921" h="141007" extrusionOk="0">
                        <a:moveTo>
                          <a:pt x="40532" y="141008"/>
                        </a:moveTo>
                        <a:cubicBezTo>
                          <a:pt x="40532" y="141008"/>
                          <a:pt x="52863" y="101658"/>
                          <a:pt x="63788" y="84355"/>
                        </a:cubicBezTo>
                        <a:cubicBezTo>
                          <a:pt x="69889" y="74696"/>
                          <a:pt x="74917" y="68808"/>
                          <a:pt x="74917" y="68808"/>
                        </a:cubicBezTo>
                        <a:cubicBezTo>
                          <a:pt x="74917" y="68808"/>
                          <a:pt x="69103" y="70148"/>
                          <a:pt x="56227" y="75944"/>
                        </a:cubicBezTo>
                        <a:cubicBezTo>
                          <a:pt x="43342" y="81730"/>
                          <a:pt x="23395" y="91971"/>
                          <a:pt x="23395" y="91971"/>
                        </a:cubicBezTo>
                        <a:cubicBezTo>
                          <a:pt x="23395" y="91971"/>
                          <a:pt x="39127" y="79548"/>
                          <a:pt x="52641" y="72449"/>
                        </a:cubicBezTo>
                        <a:cubicBezTo>
                          <a:pt x="66155" y="65351"/>
                          <a:pt x="77459" y="63557"/>
                          <a:pt x="77459" y="63557"/>
                        </a:cubicBezTo>
                        <a:cubicBezTo>
                          <a:pt x="77459" y="63557"/>
                          <a:pt x="81933" y="54545"/>
                          <a:pt x="87987" y="46818"/>
                        </a:cubicBezTo>
                        <a:cubicBezTo>
                          <a:pt x="94042" y="39081"/>
                          <a:pt x="101658" y="32620"/>
                          <a:pt x="101658" y="32620"/>
                        </a:cubicBezTo>
                        <a:lnTo>
                          <a:pt x="70638" y="35707"/>
                        </a:lnTo>
                        <a:cubicBezTo>
                          <a:pt x="70638" y="35707"/>
                          <a:pt x="69639" y="41715"/>
                          <a:pt x="61616" y="48842"/>
                        </a:cubicBezTo>
                        <a:cubicBezTo>
                          <a:pt x="53593" y="55969"/>
                          <a:pt x="38535" y="64214"/>
                          <a:pt x="38535" y="64214"/>
                        </a:cubicBezTo>
                        <a:cubicBezTo>
                          <a:pt x="38535" y="64214"/>
                          <a:pt x="50016" y="54462"/>
                          <a:pt x="56449" y="47908"/>
                        </a:cubicBezTo>
                        <a:cubicBezTo>
                          <a:pt x="62892" y="41355"/>
                          <a:pt x="64278" y="37999"/>
                          <a:pt x="64278" y="37999"/>
                        </a:cubicBezTo>
                        <a:lnTo>
                          <a:pt x="36188" y="44507"/>
                        </a:lnTo>
                        <a:lnTo>
                          <a:pt x="0" y="54526"/>
                        </a:lnTo>
                        <a:lnTo>
                          <a:pt x="33405" y="41142"/>
                        </a:lnTo>
                        <a:cubicBezTo>
                          <a:pt x="33405" y="41142"/>
                          <a:pt x="31215" y="38083"/>
                          <a:pt x="23524" y="36299"/>
                        </a:cubicBezTo>
                        <a:cubicBezTo>
                          <a:pt x="15834" y="34524"/>
                          <a:pt x="2643" y="34006"/>
                          <a:pt x="2643" y="34006"/>
                        </a:cubicBezTo>
                        <a:cubicBezTo>
                          <a:pt x="2643" y="34006"/>
                          <a:pt x="16527" y="32472"/>
                          <a:pt x="25817" y="33821"/>
                        </a:cubicBezTo>
                        <a:cubicBezTo>
                          <a:pt x="35106" y="35162"/>
                          <a:pt x="39811" y="39377"/>
                          <a:pt x="39811" y="39377"/>
                        </a:cubicBezTo>
                        <a:lnTo>
                          <a:pt x="62328" y="34395"/>
                        </a:lnTo>
                        <a:lnTo>
                          <a:pt x="75010" y="31086"/>
                        </a:lnTo>
                        <a:cubicBezTo>
                          <a:pt x="75010" y="31086"/>
                          <a:pt x="71821" y="26464"/>
                          <a:pt x="62504" y="21574"/>
                        </a:cubicBezTo>
                        <a:cubicBezTo>
                          <a:pt x="53195" y="16684"/>
                          <a:pt x="37759" y="11517"/>
                          <a:pt x="37759" y="11517"/>
                        </a:cubicBezTo>
                        <a:cubicBezTo>
                          <a:pt x="37759" y="11517"/>
                          <a:pt x="53658" y="13347"/>
                          <a:pt x="64750" y="17858"/>
                        </a:cubicBezTo>
                        <a:cubicBezTo>
                          <a:pt x="75851" y="22369"/>
                          <a:pt x="82155" y="29570"/>
                          <a:pt x="82155" y="29570"/>
                        </a:cubicBezTo>
                        <a:lnTo>
                          <a:pt x="105180" y="27970"/>
                        </a:lnTo>
                        <a:cubicBezTo>
                          <a:pt x="105180" y="27970"/>
                          <a:pt x="108841" y="23607"/>
                          <a:pt x="116882" y="16610"/>
                        </a:cubicBezTo>
                        <a:cubicBezTo>
                          <a:pt x="124915" y="9622"/>
                          <a:pt x="137329" y="0"/>
                          <a:pt x="137329" y="0"/>
                        </a:cubicBezTo>
                        <a:lnTo>
                          <a:pt x="148226" y="6544"/>
                        </a:lnTo>
                        <a:cubicBezTo>
                          <a:pt x="148226" y="6544"/>
                          <a:pt x="134297" y="13246"/>
                          <a:pt x="124850" y="19744"/>
                        </a:cubicBezTo>
                        <a:cubicBezTo>
                          <a:pt x="115394" y="26242"/>
                          <a:pt x="110412" y="32527"/>
                          <a:pt x="110412" y="32527"/>
                        </a:cubicBezTo>
                        <a:lnTo>
                          <a:pt x="119064" y="45579"/>
                        </a:lnTo>
                        <a:cubicBezTo>
                          <a:pt x="119064" y="45579"/>
                          <a:pt x="130341" y="41290"/>
                          <a:pt x="144002" y="41780"/>
                        </a:cubicBezTo>
                        <a:cubicBezTo>
                          <a:pt x="157655" y="42270"/>
                          <a:pt x="174921" y="45838"/>
                          <a:pt x="174921" y="45838"/>
                        </a:cubicBezTo>
                        <a:cubicBezTo>
                          <a:pt x="174921" y="45838"/>
                          <a:pt x="157553" y="43906"/>
                          <a:pt x="144418" y="44978"/>
                        </a:cubicBezTo>
                        <a:cubicBezTo>
                          <a:pt x="131274" y="46050"/>
                          <a:pt x="121301" y="49628"/>
                          <a:pt x="121301" y="49628"/>
                        </a:cubicBezTo>
                        <a:lnTo>
                          <a:pt x="133862" y="70499"/>
                        </a:lnTo>
                        <a:cubicBezTo>
                          <a:pt x="133862" y="70499"/>
                          <a:pt x="140333" y="69917"/>
                          <a:pt x="147894" y="74594"/>
                        </a:cubicBezTo>
                        <a:cubicBezTo>
                          <a:pt x="155464" y="79262"/>
                          <a:pt x="164125" y="89189"/>
                          <a:pt x="164125" y="89189"/>
                        </a:cubicBezTo>
                        <a:cubicBezTo>
                          <a:pt x="164125" y="89189"/>
                          <a:pt x="153070" y="80916"/>
                          <a:pt x="146045" y="77127"/>
                        </a:cubicBezTo>
                        <a:cubicBezTo>
                          <a:pt x="139020" y="73337"/>
                          <a:pt x="136016" y="74039"/>
                          <a:pt x="136016" y="74039"/>
                        </a:cubicBezTo>
                        <a:lnTo>
                          <a:pt x="147524" y="116466"/>
                        </a:lnTo>
                        <a:cubicBezTo>
                          <a:pt x="147524" y="116466"/>
                          <a:pt x="136155" y="87923"/>
                          <a:pt x="129222" y="73744"/>
                        </a:cubicBezTo>
                        <a:cubicBezTo>
                          <a:pt x="123990" y="63040"/>
                          <a:pt x="121245" y="59379"/>
                          <a:pt x="121245" y="59379"/>
                        </a:cubicBezTo>
                        <a:cubicBezTo>
                          <a:pt x="121245" y="59379"/>
                          <a:pt x="117575" y="62873"/>
                          <a:pt x="114285" y="69103"/>
                        </a:cubicBezTo>
                        <a:cubicBezTo>
                          <a:pt x="110994" y="75333"/>
                          <a:pt x="108831" y="83541"/>
                          <a:pt x="108831" y="83541"/>
                        </a:cubicBezTo>
                        <a:cubicBezTo>
                          <a:pt x="108831" y="83541"/>
                          <a:pt x="108498" y="74289"/>
                          <a:pt x="110634" y="67255"/>
                        </a:cubicBezTo>
                        <a:cubicBezTo>
                          <a:pt x="112769" y="60230"/>
                          <a:pt x="117381" y="55433"/>
                          <a:pt x="117381" y="55433"/>
                        </a:cubicBezTo>
                        <a:lnTo>
                          <a:pt x="106104" y="37158"/>
                        </a:lnTo>
                        <a:cubicBezTo>
                          <a:pt x="106104" y="37158"/>
                          <a:pt x="99070" y="44775"/>
                          <a:pt x="93561" y="51310"/>
                        </a:cubicBezTo>
                        <a:cubicBezTo>
                          <a:pt x="88052" y="57845"/>
                          <a:pt x="84050" y="65619"/>
                          <a:pt x="84050" y="65619"/>
                        </a:cubicBezTo>
                        <a:cubicBezTo>
                          <a:pt x="84050" y="65619"/>
                          <a:pt x="89448" y="74474"/>
                          <a:pt x="92036" y="85510"/>
                        </a:cubicBezTo>
                        <a:cubicBezTo>
                          <a:pt x="94633" y="96538"/>
                          <a:pt x="94421" y="109737"/>
                          <a:pt x="94421" y="109737"/>
                        </a:cubicBezTo>
                        <a:cubicBezTo>
                          <a:pt x="94421" y="109737"/>
                          <a:pt x="91888" y="97379"/>
                          <a:pt x="88524" y="87701"/>
                        </a:cubicBezTo>
                        <a:cubicBezTo>
                          <a:pt x="85159" y="78032"/>
                          <a:pt x="80953" y="71045"/>
                          <a:pt x="80953" y="71045"/>
                        </a:cubicBezTo>
                        <a:cubicBezTo>
                          <a:pt x="80953" y="71045"/>
                          <a:pt x="76193" y="74511"/>
                          <a:pt x="68225" y="87867"/>
                        </a:cubicBezTo>
                        <a:cubicBezTo>
                          <a:pt x="57854" y="105273"/>
                          <a:pt x="40532" y="141008"/>
                          <a:pt x="40532"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85" name="Google Shape;1885;p4"/>
                <p:cNvGrpSpPr/>
                <p:nvPr/>
              </p:nvGrpSpPr>
              <p:grpSpPr>
                <a:xfrm>
                  <a:off x="4779587" y="3353529"/>
                  <a:ext cx="146128" cy="165805"/>
                  <a:chOff x="4779587" y="3353529"/>
                  <a:chExt cx="146128" cy="165805"/>
                </a:xfrm>
              </p:grpSpPr>
              <p:sp>
                <p:nvSpPr>
                  <p:cNvPr id="1886" name="Google Shape;1886;p4"/>
                  <p:cNvSpPr/>
                  <p:nvPr/>
                </p:nvSpPr>
                <p:spPr>
                  <a:xfrm>
                    <a:off x="4779587" y="3353529"/>
                    <a:ext cx="146128" cy="165805"/>
                  </a:xfrm>
                  <a:custGeom>
                    <a:avLst/>
                    <a:gdLst/>
                    <a:ahLst/>
                    <a:cxnLst/>
                    <a:rect l="l" t="t" r="r" b="b"/>
                    <a:pathLst>
                      <a:path w="146128" h="165805" extrusionOk="0">
                        <a:moveTo>
                          <a:pt x="53879" y="51271"/>
                        </a:moveTo>
                        <a:cubicBezTo>
                          <a:pt x="53879" y="51271"/>
                          <a:pt x="59277" y="25815"/>
                          <a:pt x="74400" y="13475"/>
                        </a:cubicBezTo>
                        <a:cubicBezTo>
                          <a:pt x="98211" y="-5964"/>
                          <a:pt x="110717" y="1347"/>
                          <a:pt x="110717" y="1347"/>
                        </a:cubicBezTo>
                        <a:cubicBezTo>
                          <a:pt x="110717" y="1347"/>
                          <a:pt x="93700" y="15277"/>
                          <a:pt x="102832" y="26942"/>
                        </a:cubicBezTo>
                        <a:cubicBezTo>
                          <a:pt x="107574" y="33006"/>
                          <a:pt x="120487" y="33357"/>
                          <a:pt x="120487" y="33357"/>
                        </a:cubicBezTo>
                        <a:cubicBezTo>
                          <a:pt x="120487" y="33357"/>
                          <a:pt x="122475" y="43405"/>
                          <a:pt x="128889" y="48591"/>
                        </a:cubicBezTo>
                        <a:cubicBezTo>
                          <a:pt x="135295" y="53767"/>
                          <a:pt x="146129" y="54072"/>
                          <a:pt x="146129" y="54072"/>
                        </a:cubicBezTo>
                        <a:cubicBezTo>
                          <a:pt x="146129" y="54072"/>
                          <a:pt x="139307" y="63204"/>
                          <a:pt x="130091" y="69406"/>
                        </a:cubicBezTo>
                        <a:cubicBezTo>
                          <a:pt x="120866" y="75618"/>
                          <a:pt x="109247" y="78881"/>
                          <a:pt x="109247" y="78881"/>
                        </a:cubicBezTo>
                        <a:cubicBezTo>
                          <a:pt x="109247" y="78881"/>
                          <a:pt x="113925" y="82356"/>
                          <a:pt x="117751" y="86229"/>
                        </a:cubicBezTo>
                        <a:cubicBezTo>
                          <a:pt x="121587" y="90112"/>
                          <a:pt x="124582" y="94391"/>
                          <a:pt x="124582" y="94391"/>
                        </a:cubicBezTo>
                        <a:cubicBezTo>
                          <a:pt x="124582" y="94391"/>
                          <a:pt x="120191" y="98070"/>
                          <a:pt x="115764" y="100122"/>
                        </a:cubicBezTo>
                        <a:cubicBezTo>
                          <a:pt x="111336" y="102184"/>
                          <a:pt x="106872" y="102609"/>
                          <a:pt x="106872" y="102609"/>
                        </a:cubicBezTo>
                        <a:cubicBezTo>
                          <a:pt x="106872" y="102609"/>
                          <a:pt x="111050" y="115688"/>
                          <a:pt x="113028" y="127344"/>
                        </a:cubicBezTo>
                        <a:cubicBezTo>
                          <a:pt x="115015" y="138991"/>
                          <a:pt x="114802" y="149232"/>
                          <a:pt x="114802" y="149232"/>
                        </a:cubicBezTo>
                        <a:cubicBezTo>
                          <a:pt x="114802" y="149232"/>
                          <a:pt x="102259" y="148068"/>
                          <a:pt x="92378" y="144740"/>
                        </a:cubicBezTo>
                        <a:cubicBezTo>
                          <a:pt x="82506" y="141422"/>
                          <a:pt x="75305" y="135940"/>
                          <a:pt x="75305" y="135940"/>
                        </a:cubicBezTo>
                        <a:cubicBezTo>
                          <a:pt x="75305" y="135940"/>
                          <a:pt x="74446" y="140654"/>
                          <a:pt x="72690" y="144629"/>
                        </a:cubicBezTo>
                        <a:cubicBezTo>
                          <a:pt x="70934" y="148604"/>
                          <a:pt x="68271" y="151839"/>
                          <a:pt x="68271" y="151839"/>
                        </a:cubicBezTo>
                        <a:cubicBezTo>
                          <a:pt x="68271" y="151839"/>
                          <a:pt x="62300" y="146515"/>
                          <a:pt x="58945" y="139286"/>
                        </a:cubicBezTo>
                        <a:cubicBezTo>
                          <a:pt x="55589" y="132049"/>
                          <a:pt x="54850" y="122916"/>
                          <a:pt x="54850" y="122916"/>
                        </a:cubicBezTo>
                        <a:cubicBezTo>
                          <a:pt x="54850" y="122916"/>
                          <a:pt x="49027" y="138076"/>
                          <a:pt x="41604" y="148798"/>
                        </a:cubicBezTo>
                        <a:cubicBezTo>
                          <a:pt x="34182" y="159520"/>
                          <a:pt x="25170" y="165806"/>
                          <a:pt x="25170" y="165806"/>
                        </a:cubicBezTo>
                        <a:cubicBezTo>
                          <a:pt x="25170" y="165806"/>
                          <a:pt x="27332" y="150841"/>
                          <a:pt x="24800" y="141218"/>
                        </a:cubicBezTo>
                        <a:cubicBezTo>
                          <a:pt x="22258" y="131587"/>
                          <a:pt x="15011" y="127279"/>
                          <a:pt x="15011" y="127279"/>
                        </a:cubicBezTo>
                        <a:cubicBezTo>
                          <a:pt x="15011" y="127279"/>
                          <a:pt x="27647" y="112055"/>
                          <a:pt x="12996" y="97876"/>
                        </a:cubicBezTo>
                        <a:cubicBezTo>
                          <a:pt x="7201" y="92265"/>
                          <a:pt x="0" y="96231"/>
                          <a:pt x="0" y="96231"/>
                        </a:cubicBezTo>
                        <a:cubicBezTo>
                          <a:pt x="0" y="96231"/>
                          <a:pt x="3928" y="80073"/>
                          <a:pt x="17304" y="68436"/>
                        </a:cubicBezTo>
                        <a:cubicBezTo>
                          <a:pt x="30669" y="56799"/>
                          <a:pt x="53879" y="51271"/>
                          <a:pt x="5387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7" name="Google Shape;1887;p4"/>
                  <p:cNvSpPr/>
                  <p:nvPr/>
                </p:nvSpPr>
                <p:spPr>
                  <a:xfrm>
                    <a:off x="4800690" y="3370128"/>
                    <a:ext cx="104597" cy="121596"/>
                  </a:xfrm>
                  <a:custGeom>
                    <a:avLst/>
                    <a:gdLst/>
                    <a:ahLst/>
                    <a:cxnLst/>
                    <a:rect l="l" t="t" r="r" b="b"/>
                    <a:pathLst>
                      <a:path w="104597" h="121596" extrusionOk="0">
                        <a:moveTo>
                          <a:pt x="84410" y="121596"/>
                        </a:moveTo>
                        <a:cubicBezTo>
                          <a:pt x="84410" y="121596"/>
                          <a:pt x="63188" y="99052"/>
                          <a:pt x="55710" y="85593"/>
                        </a:cubicBezTo>
                        <a:cubicBezTo>
                          <a:pt x="51541" y="78097"/>
                          <a:pt x="49433" y="72671"/>
                          <a:pt x="49433" y="72671"/>
                        </a:cubicBezTo>
                        <a:cubicBezTo>
                          <a:pt x="49433" y="72671"/>
                          <a:pt x="48343" y="76905"/>
                          <a:pt x="47742" y="87322"/>
                        </a:cubicBezTo>
                        <a:cubicBezTo>
                          <a:pt x="47141" y="97739"/>
                          <a:pt x="47030" y="114331"/>
                          <a:pt x="47030" y="114331"/>
                        </a:cubicBezTo>
                        <a:cubicBezTo>
                          <a:pt x="47030" y="114331"/>
                          <a:pt x="44312" y="99625"/>
                          <a:pt x="44285" y="88320"/>
                        </a:cubicBezTo>
                        <a:cubicBezTo>
                          <a:pt x="44257" y="77006"/>
                          <a:pt x="46910" y="69094"/>
                          <a:pt x="46910" y="69094"/>
                        </a:cubicBezTo>
                        <a:cubicBezTo>
                          <a:pt x="46910" y="69094"/>
                          <a:pt x="42602" y="62873"/>
                          <a:pt x="39654" y="56107"/>
                        </a:cubicBezTo>
                        <a:cubicBezTo>
                          <a:pt x="36705" y="49350"/>
                          <a:pt x="35106" y="42057"/>
                          <a:pt x="35106" y="42057"/>
                        </a:cubicBezTo>
                        <a:lnTo>
                          <a:pt x="26658" y="63104"/>
                        </a:lnTo>
                        <a:cubicBezTo>
                          <a:pt x="26658" y="63104"/>
                          <a:pt x="30189" y="65979"/>
                          <a:pt x="32083" y="73781"/>
                        </a:cubicBezTo>
                        <a:cubicBezTo>
                          <a:pt x="33978" y="81573"/>
                          <a:pt x="34228" y="94301"/>
                          <a:pt x="34228" y="94301"/>
                        </a:cubicBezTo>
                        <a:cubicBezTo>
                          <a:pt x="34228" y="94301"/>
                          <a:pt x="31806" y="83310"/>
                          <a:pt x="29745" y="76738"/>
                        </a:cubicBezTo>
                        <a:cubicBezTo>
                          <a:pt x="27693" y="70175"/>
                          <a:pt x="25992" y="68031"/>
                          <a:pt x="25992" y="68031"/>
                        </a:cubicBezTo>
                        <a:lnTo>
                          <a:pt x="20733" y="88468"/>
                        </a:lnTo>
                        <a:lnTo>
                          <a:pt x="15011" y="115413"/>
                        </a:lnTo>
                        <a:lnTo>
                          <a:pt x="17627" y="89004"/>
                        </a:lnTo>
                        <a:cubicBezTo>
                          <a:pt x="17627" y="89004"/>
                          <a:pt x="14918" y="89272"/>
                          <a:pt x="11184" y="93543"/>
                        </a:cubicBezTo>
                        <a:cubicBezTo>
                          <a:pt x="7441" y="97813"/>
                          <a:pt x="2680" y="106077"/>
                          <a:pt x="2680" y="106077"/>
                        </a:cubicBezTo>
                        <a:cubicBezTo>
                          <a:pt x="2680" y="106077"/>
                          <a:pt x="6359" y="96602"/>
                          <a:pt x="10353" y="91149"/>
                        </a:cubicBezTo>
                        <a:cubicBezTo>
                          <a:pt x="14346" y="85686"/>
                          <a:pt x="18644" y="84235"/>
                          <a:pt x="18644" y="84235"/>
                        </a:cubicBezTo>
                        <a:lnTo>
                          <a:pt x="23016" y="67948"/>
                        </a:lnTo>
                        <a:lnTo>
                          <a:pt x="25151" y="58575"/>
                        </a:lnTo>
                        <a:cubicBezTo>
                          <a:pt x="25151" y="58575"/>
                          <a:pt x="21093" y="58908"/>
                          <a:pt x="14808" y="63058"/>
                        </a:cubicBezTo>
                        <a:cubicBezTo>
                          <a:pt x="8522" y="67208"/>
                          <a:pt x="0" y="75186"/>
                          <a:pt x="0" y="75186"/>
                        </a:cubicBezTo>
                        <a:cubicBezTo>
                          <a:pt x="0" y="75186"/>
                          <a:pt x="6526" y="65674"/>
                          <a:pt x="13172" y="60230"/>
                        </a:cubicBezTo>
                        <a:cubicBezTo>
                          <a:pt x="19808" y="54794"/>
                          <a:pt x="26575" y="53436"/>
                          <a:pt x="26575" y="53436"/>
                        </a:cubicBezTo>
                        <a:lnTo>
                          <a:pt x="33295" y="38073"/>
                        </a:lnTo>
                        <a:cubicBezTo>
                          <a:pt x="33295" y="38073"/>
                          <a:pt x="31714" y="34099"/>
                          <a:pt x="29911" y="26343"/>
                        </a:cubicBezTo>
                        <a:cubicBezTo>
                          <a:pt x="28109" y="18588"/>
                          <a:pt x="26084" y="7053"/>
                          <a:pt x="26084" y="7053"/>
                        </a:cubicBezTo>
                        <a:lnTo>
                          <a:pt x="33969" y="2496"/>
                        </a:lnTo>
                        <a:cubicBezTo>
                          <a:pt x="33969" y="2496"/>
                          <a:pt x="33599" y="13920"/>
                          <a:pt x="34607" y="22396"/>
                        </a:cubicBezTo>
                        <a:cubicBezTo>
                          <a:pt x="35614" y="30873"/>
                          <a:pt x="37990" y="36410"/>
                          <a:pt x="37990" y="36410"/>
                        </a:cubicBezTo>
                        <a:lnTo>
                          <a:pt x="49313" y="35726"/>
                        </a:lnTo>
                        <a:cubicBezTo>
                          <a:pt x="49313" y="35726"/>
                          <a:pt x="50348" y="26889"/>
                          <a:pt x="55257" y="18320"/>
                        </a:cubicBezTo>
                        <a:cubicBezTo>
                          <a:pt x="60165" y="9742"/>
                          <a:pt x="68280" y="0"/>
                          <a:pt x="68280" y="0"/>
                        </a:cubicBezTo>
                        <a:cubicBezTo>
                          <a:pt x="68280" y="0"/>
                          <a:pt x="61191" y="10417"/>
                          <a:pt x="57456" y="19235"/>
                        </a:cubicBezTo>
                        <a:cubicBezTo>
                          <a:pt x="53732" y="28063"/>
                          <a:pt x="52678" y="35790"/>
                          <a:pt x="52678" y="35790"/>
                        </a:cubicBezTo>
                        <a:lnTo>
                          <a:pt x="70361" y="35504"/>
                        </a:lnTo>
                        <a:cubicBezTo>
                          <a:pt x="70361" y="35504"/>
                          <a:pt x="72162" y="31141"/>
                          <a:pt x="77727" y="28026"/>
                        </a:cubicBezTo>
                        <a:cubicBezTo>
                          <a:pt x="83282" y="24911"/>
                          <a:pt x="92600" y="23053"/>
                          <a:pt x="92600" y="23053"/>
                        </a:cubicBezTo>
                        <a:cubicBezTo>
                          <a:pt x="92600" y="23053"/>
                          <a:pt x="83541" y="27064"/>
                          <a:pt x="78734" y="30161"/>
                        </a:cubicBezTo>
                        <a:cubicBezTo>
                          <a:pt x="73928" y="33258"/>
                          <a:pt x="73374" y="35439"/>
                          <a:pt x="73374" y="35439"/>
                        </a:cubicBezTo>
                        <a:lnTo>
                          <a:pt x="104598" y="43850"/>
                        </a:lnTo>
                        <a:cubicBezTo>
                          <a:pt x="104598" y="43850"/>
                          <a:pt x="82367" y="40523"/>
                          <a:pt x="70896" y="39691"/>
                        </a:cubicBezTo>
                        <a:cubicBezTo>
                          <a:pt x="62235" y="39062"/>
                          <a:pt x="58945" y="39460"/>
                          <a:pt x="58945" y="39460"/>
                        </a:cubicBezTo>
                        <a:cubicBezTo>
                          <a:pt x="58945" y="39460"/>
                          <a:pt x="59962" y="43111"/>
                          <a:pt x="62873" y="47538"/>
                        </a:cubicBezTo>
                        <a:cubicBezTo>
                          <a:pt x="65785" y="51966"/>
                          <a:pt x="70351" y="56412"/>
                          <a:pt x="70351" y="56412"/>
                        </a:cubicBezTo>
                        <a:cubicBezTo>
                          <a:pt x="70351" y="56412"/>
                          <a:pt x="64269" y="53177"/>
                          <a:pt x="60451" y="49193"/>
                        </a:cubicBezTo>
                        <a:cubicBezTo>
                          <a:pt x="56643" y="45209"/>
                          <a:pt x="55100" y="40467"/>
                          <a:pt x="55100" y="40467"/>
                        </a:cubicBezTo>
                        <a:lnTo>
                          <a:pt x="39525" y="40902"/>
                        </a:lnTo>
                        <a:cubicBezTo>
                          <a:pt x="39525" y="40902"/>
                          <a:pt x="42076" y="48241"/>
                          <a:pt x="44432" y="54212"/>
                        </a:cubicBezTo>
                        <a:cubicBezTo>
                          <a:pt x="46789" y="60174"/>
                          <a:pt x="50450" y="65637"/>
                          <a:pt x="50450" y="65637"/>
                        </a:cubicBezTo>
                        <a:cubicBezTo>
                          <a:pt x="50450" y="65637"/>
                          <a:pt x="57983" y="65471"/>
                          <a:pt x="65961" y="67911"/>
                        </a:cubicBezTo>
                        <a:cubicBezTo>
                          <a:pt x="73947" y="70351"/>
                          <a:pt x="82377" y="75398"/>
                          <a:pt x="82377" y="75398"/>
                        </a:cubicBezTo>
                        <a:cubicBezTo>
                          <a:pt x="82377" y="75398"/>
                          <a:pt x="73558" y="72422"/>
                          <a:pt x="66191" y="70980"/>
                        </a:cubicBezTo>
                        <a:cubicBezTo>
                          <a:pt x="58824" y="69538"/>
                          <a:pt x="52909" y="69639"/>
                          <a:pt x="52909" y="69639"/>
                        </a:cubicBezTo>
                        <a:cubicBezTo>
                          <a:pt x="52909" y="69639"/>
                          <a:pt x="53538" y="73984"/>
                          <a:pt x="59471" y="84059"/>
                        </a:cubicBezTo>
                        <a:cubicBezTo>
                          <a:pt x="67199" y="97194"/>
                          <a:pt x="84410" y="121596"/>
                          <a:pt x="84410" y="1215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1888" name="Google Shape;1888;p4"/>
            <p:cNvGrpSpPr/>
            <p:nvPr/>
          </p:nvGrpSpPr>
          <p:grpSpPr>
            <a:xfrm>
              <a:off x="2687721" y="827841"/>
              <a:ext cx="6727824" cy="6387005"/>
              <a:chOff x="2687721" y="827841"/>
              <a:chExt cx="6727824" cy="6387005"/>
            </a:xfrm>
          </p:grpSpPr>
          <p:grpSp>
            <p:nvGrpSpPr>
              <p:cNvPr id="1889" name="Google Shape;1889;p4"/>
              <p:cNvGrpSpPr/>
              <p:nvPr/>
            </p:nvGrpSpPr>
            <p:grpSpPr>
              <a:xfrm>
                <a:off x="4144008" y="1694990"/>
                <a:ext cx="155690" cy="103775"/>
                <a:chOff x="4144008" y="1694990"/>
                <a:chExt cx="155690" cy="103775"/>
              </a:xfrm>
            </p:grpSpPr>
            <p:sp>
              <p:nvSpPr>
                <p:cNvPr id="1890" name="Google Shape;1890;p4"/>
                <p:cNvSpPr/>
                <p:nvPr/>
              </p:nvSpPr>
              <p:spPr>
                <a:xfrm>
                  <a:off x="4144008" y="1694990"/>
                  <a:ext cx="155690" cy="103775"/>
                </a:xfrm>
                <a:custGeom>
                  <a:avLst/>
                  <a:gdLst/>
                  <a:ahLst/>
                  <a:cxnLst/>
                  <a:rect l="l" t="t" r="r" b="b"/>
                  <a:pathLst>
                    <a:path w="155690" h="103775" extrusionOk="0">
                      <a:moveTo>
                        <a:pt x="58654" y="71109"/>
                      </a:moveTo>
                      <a:cubicBezTo>
                        <a:pt x="58654" y="71109"/>
                        <a:pt x="37449" y="71821"/>
                        <a:pt x="22558" y="62596"/>
                      </a:cubicBezTo>
                      <a:cubicBezTo>
                        <a:pt x="-901" y="48075"/>
                        <a:pt x="5" y="37121"/>
                        <a:pt x="5" y="37121"/>
                      </a:cubicBezTo>
                      <a:cubicBezTo>
                        <a:pt x="5" y="37121"/>
                        <a:pt x="16791" y="47483"/>
                        <a:pt x="22235" y="38277"/>
                      </a:cubicBezTo>
                      <a:cubicBezTo>
                        <a:pt x="25063" y="33498"/>
                        <a:pt x="20571" y="23552"/>
                        <a:pt x="20571" y="23552"/>
                      </a:cubicBezTo>
                      <a:cubicBezTo>
                        <a:pt x="20571" y="23552"/>
                        <a:pt x="27421" y="20123"/>
                        <a:pt x="28964" y="14235"/>
                      </a:cubicBezTo>
                      <a:cubicBezTo>
                        <a:pt x="30508" y="8347"/>
                        <a:pt x="26746" y="0"/>
                        <a:pt x="26746" y="0"/>
                      </a:cubicBezTo>
                      <a:cubicBezTo>
                        <a:pt x="26746" y="0"/>
                        <a:pt x="36156" y="3476"/>
                        <a:pt x="44234" y="9354"/>
                      </a:cubicBezTo>
                      <a:cubicBezTo>
                        <a:pt x="52322" y="15233"/>
                        <a:pt x="59079" y="23497"/>
                        <a:pt x="59079" y="23497"/>
                      </a:cubicBezTo>
                      <a:cubicBezTo>
                        <a:pt x="59079" y="23497"/>
                        <a:pt x="59966" y="19263"/>
                        <a:pt x="61482" y="15594"/>
                      </a:cubicBezTo>
                      <a:cubicBezTo>
                        <a:pt x="62998" y="11924"/>
                        <a:pt x="65124" y="8818"/>
                        <a:pt x="65124" y="8818"/>
                      </a:cubicBezTo>
                      <a:cubicBezTo>
                        <a:pt x="65124" y="8818"/>
                        <a:pt x="69524" y="11471"/>
                        <a:pt x="72704" y="14475"/>
                      </a:cubicBezTo>
                      <a:cubicBezTo>
                        <a:pt x="75884" y="17470"/>
                        <a:pt x="77862" y="20798"/>
                        <a:pt x="77862" y="20798"/>
                      </a:cubicBezTo>
                      <a:cubicBezTo>
                        <a:pt x="77862" y="20798"/>
                        <a:pt x="86190" y="15122"/>
                        <a:pt x="94250" y="11388"/>
                      </a:cubicBezTo>
                      <a:cubicBezTo>
                        <a:pt x="102319" y="7654"/>
                        <a:pt x="110121" y="5869"/>
                        <a:pt x="110121" y="5869"/>
                      </a:cubicBezTo>
                      <a:cubicBezTo>
                        <a:pt x="110121" y="5869"/>
                        <a:pt x="113874" y="15686"/>
                        <a:pt x="115001" y="23876"/>
                      </a:cubicBezTo>
                      <a:cubicBezTo>
                        <a:pt x="116138" y="32065"/>
                        <a:pt x="114659" y="38619"/>
                        <a:pt x="114659" y="38619"/>
                      </a:cubicBezTo>
                      <a:cubicBezTo>
                        <a:pt x="114659" y="38619"/>
                        <a:pt x="118532" y="38379"/>
                        <a:pt x="122183" y="38961"/>
                      </a:cubicBezTo>
                      <a:cubicBezTo>
                        <a:pt x="125825" y="39552"/>
                        <a:pt x="129255" y="40976"/>
                        <a:pt x="129255" y="40976"/>
                      </a:cubicBezTo>
                      <a:cubicBezTo>
                        <a:pt x="129255" y="40976"/>
                        <a:pt x="127434" y="46550"/>
                        <a:pt x="123210" y="50496"/>
                      </a:cubicBezTo>
                      <a:cubicBezTo>
                        <a:pt x="118995" y="54434"/>
                        <a:pt x="112376" y="56745"/>
                        <a:pt x="112376" y="56745"/>
                      </a:cubicBezTo>
                      <a:cubicBezTo>
                        <a:pt x="112376" y="56745"/>
                        <a:pt x="125964" y="58316"/>
                        <a:pt x="136797" y="61949"/>
                      </a:cubicBezTo>
                      <a:cubicBezTo>
                        <a:pt x="147621" y="65591"/>
                        <a:pt x="155691" y="71294"/>
                        <a:pt x="155691" y="71294"/>
                      </a:cubicBezTo>
                      <a:cubicBezTo>
                        <a:pt x="155691" y="71294"/>
                        <a:pt x="143600" y="72477"/>
                        <a:pt x="137269" y="76249"/>
                      </a:cubicBezTo>
                      <a:cubicBezTo>
                        <a:pt x="130937" y="80029"/>
                        <a:pt x="130355" y="86389"/>
                        <a:pt x="130355" y="86389"/>
                      </a:cubicBezTo>
                      <a:cubicBezTo>
                        <a:pt x="130355" y="86389"/>
                        <a:pt x="114207" y="79622"/>
                        <a:pt x="108910" y="93515"/>
                      </a:cubicBezTo>
                      <a:cubicBezTo>
                        <a:pt x="106812" y="99024"/>
                        <a:pt x="112460" y="103775"/>
                        <a:pt x="112460" y="103775"/>
                      </a:cubicBezTo>
                      <a:cubicBezTo>
                        <a:pt x="112460" y="103775"/>
                        <a:pt x="98807" y="103840"/>
                        <a:pt x="85099" y="95826"/>
                      </a:cubicBezTo>
                      <a:cubicBezTo>
                        <a:pt x="71382" y="87812"/>
                        <a:pt x="58654" y="71109"/>
                        <a:pt x="58654" y="711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1" name="Google Shape;1891;p4"/>
                <p:cNvSpPr/>
                <p:nvPr/>
              </p:nvSpPr>
              <p:spPr>
                <a:xfrm>
                  <a:off x="4163397" y="1709409"/>
                  <a:ext cx="106751" cy="74057"/>
                </a:xfrm>
                <a:custGeom>
                  <a:avLst/>
                  <a:gdLst/>
                  <a:ahLst/>
                  <a:cxnLst/>
                  <a:rect l="l" t="t" r="r" b="b"/>
                  <a:pathLst>
                    <a:path w="106751" h="74057" extrusionOk="0">
                      <a:moveTo>
                        <a:pt x="85834" y="656"/>
                      </a:moveTo>
                      <a:cubicBezTo>
                        <a:pt x="85834" y="656"/>
                        <a:pt x="76637" y="21177"/>
                        <a:pt x="69242" y="29459"/>
                      </a:cubicBezTo>
                      <a:cubicBezTo>
                        <a:pt x="65119" y="34080"/>
                        <a:pt x="61801" y="36715"/>
                        <a:pt x="61801" y="36715"/>
                      </a:cubicBezTo>
                      <a:cubicBezTo>
                        <a:pt x="61801" y="36715"/>
                        <a:pt x="65397" y="36742"/>
                        <a:pt x="73485" y="35227"/>
                      </a:cubicBezTo>
                      <a:cubicBezTo>
                        <a:pt x="81563" y="33711"/>
                        <a:pt x="94144" y="30633"/>
                        <a:pt x="94144" y="30633"/>
                      </a:cubicBezTo>
                      <a:cubicBezTo>
                        <a:pt x="94144" y="30633"/>
                        <a:pt x="84041" y="35504"/>
                        <a:pt x="75509" y="37685"/>
                      </a:cubicBezTo>
                      <a:cubicBezTo>
                        <a:pt x="66986" y="39857"/>
                        <a:pt x="60036" y="39331"/>
                        <a:pt x="60036" y="39331"/>
                      </a:cubicBezTo>
                      <a:cubicBezTo>
                        <a:pt x="60036" y="39331"/>
                        <a:pt x="56921" y="43804"/>
                        <a:pt x="52909" y="47345"/>
                      </a:cubicBezTo>
                      <a:cubicBezTo>
                        <a:pt x="48897" y="50894"/>
                        <a:pt x="43980" y="53501"/>
                        <a:pt x="43980" y="53501"/>
                      </a:cubicBezTo>
                      <a:lnTo>
                        <a:pt x="62984" y="55959"/>
                      </a:lnTo>
                      <a:cubicBezTo>
                        <a:pt x="62984" y="55959"/>
                        <a:pt x="63844" y="52715"/>
                        <a:pt x="69039" y="49776"/>
                      </a:cubicBezTo>
                      <a:cubicBezTo>
                        <a:pt x="74224" y="46845"/>
                        <a:pt x="83736" y="44239"/>
                        <a:pt x="83736" y="44239"/>
                      </a:cubicBezTo>
                      <a:cubicBezTo>
                        <a:pt x="83736" y="44239"/>
                        <a:pt x="76332" y="48186"/>
                        <a:pt x="72135" y="51005"/>
                      </a:cubicBezTo>
                      <a:cubicBezTo>
                        <a:pt x="67939" y="53824"/>
                        <a:pt x="66950" y="55534"/>
                        <a:pt x="66950" y="55534"/>
                      </a:cubicBezTo>
                      <a:lnTo>
                        <a:pt x="84308" y="55673"/>
                      </a:lnTo>
                      <a:lnTo>
                        <a:pt x="106751" y="54924"/>
                      </a:lnTo>
                      <a:lnTo>
                        <a:pt x="85862" y="57947"/>
                      </a:lnTo>
                      <a:cubicBezTo>
                        <a:pt x="85862" y="57947"/>
                        <a:pt x="87063" y="59962"/>
                        <a:pt x="91666" y="62014"/>
                      </a:cubicBezTo>
                      <a:cubicBezTo>
                        <a:pt x="96260" y="64066"/>
                        <a:pt x="104256" y="66136"/>
                        <a:pt x="104256" y="66136"/>
                      </a:cubicBezTo>
                      <a:cubicBezTo>
                        <a:pt x="104256" y="66136"/>
                        <a:pt x="95752" y="65120"/>
                        <a:pt x="90160" y="63105"/>
                      </a:cubicBezTo>
                      <a:cubicBezTo>
                        <a:pt x="84567" y="61089"/>
                        <a:pt x="81887" y="58076"/>
                        <a:pt x="81887" y="58076"/>
                      </a:cubicBezTo>
                      <a:lnTo>
                        <a:pt x="67975" y="57826"/>
                      </a:lnTo>
                      <a:lnTo>
                        <a:pt x="60119" y="57974"/>
                      </a:lnTo>
                      <a:cubicBezTo>
                        <a:pt x="60119" y="57974"/>
                        <a:pt x="61866" y="61015"/>
                        <a:pt x="67319" y="65036"/>
                      </a:cubicBezTo>
                      <a:cubicBezTo>
                        <a:pt x="72773" y="69057"/>
                        <a:pt x="81933" y="74058"/>
                        <a:pt x="81933" y="74058"/>
                      </a:cubicBezTo>
                      <a:cubicBezTo>
                        <a:pt x="81933" y="74058"/>
                        <a:pt x="72348" y="70878"/>
                        <a:pt x="65794" y="66830"/>
                      </a:cubicBezTo>
                      <a:cubicBezTo>
                        <a:pt x="59231" y="62781"/>
                        <a:pt x="55710" y="57864"/>
                        <a:pt x="55710" y="57864"/>
                      </a:cubicBezTo>
                      <a:lnTo>
                        <a:pt x="41641" y="55645"/>
                      </a:lnTo>
                      <a:cubicBezTo>
                        <a:pt x="41641" y="55645"/>
                        <a:pt x="39219" y="57614"/>
                        <a:pt x="34034" y="60461"/>
                      </a:cubicBezTo>
                      <a:cubicBezTo>
                        <a:pt x="28839" y="63317"/>
                        <a:pt x="20881" y="67061"/>
                        <a:pt x="20881" y="67061"/>
                      </a:cubicBezTo>
                      <a:lnTo>
                        <a:pt x="14540" y="61894"/>
                      </a:lnTo>
                      <a:cubicBezTo>
                        <a:pt x="14540" y="61894"/>
                        <a:pt x="23293" y="59999"/>
                        <a:pt x="29320" y="57623"/>
                      </a:cubicBezTo>
                      <a:cubicBezTo>
                        <a:pt x="35356" y="55238"/>
                        <a:pt x="38656" y="52364"/>
                        <a:pt x="38656" y="52364"/>
                      </a:cubicBezTo>
                      <a:lnTo>
                        <a:pt x="33960" y="43832"/>
                      </a:lnTo>
                      <a:cubicBezTo>
                        <a:pt x="33960" y="43832"/>
                        <a:pt x="26907" y="44719"/>
                        <a:pt x="18625" y="42593"/>
                      </a:cubicBezTo>
                      <a:cubicBezTo>
                        <a:pt x="10343" y="40468"/>
                        <a:pt x="0" y="36114"/>
                        <a:pt x="0" y="36114"/>
                      </a:cubicBezTo>
                      <a:cubicBezTo>
                        <a:pt x="0" y="36114"/>
                        <a:pt x="10473" y="39562"/>
                        <a:pt x="18514" y="40735"/>
                      </a:cubicBezTo>
                      <a:cubicBezTo>
                        <a:pt x="26547" y="41909"/>
                        <a:pt x="32768" y="41244"/>
                        <a:pt x="32768" y="41244"/>
                      </a:cubicBezTo>
                      <a:lnTo>
                        <a:pt x="26029" y="27776"/>
                      </a:lnTo>
                      <a:cubicBezTo>
                        <a:pt x="26029" y="27776"/>
                        <a:pt x="22073" y="27222"/>
                        <a:pt x="17673" y="23561"/>
                      </a:cubicBezTo>
                      <a:cubicBezTo>
                        <a:pt x="13273" y="19901"/>
                        <a:pt x="8430" y="13126"/>
                        <a:pt x="8430" y="13126"/>
                      </a:cubicBezTo>
                      <a:cubicBezTo>
                        <a:pt x="8430" y="13126"/>
                        <a:pt x="14798" y="19300"/>
                        <a:pt x="18912" y="22387"/>
                      </a:cubicBezTo>
                      <a:cubicBezTo>
                        <a:pt x="23016" y="25475"/>
                        <a:pt x="24874" y="25484"/>
                        <a:pt x="24874" y="25484"/>
                      </a:cubicBezTo>
                      <a:lnTo>
                        <a:pt x="19707" y="0"/>
                      </a:lnTo>
                      <a:cubicBezTo>
                        <a:pt x="19707" y="0"/>
                        <a:pt x="25391" y="17636"/>
                        <a:pt x="28987" y="26575"/>
                      </a:cubicBezTo>
                      <a:cubicBezTo>
                        <a:pt x="31714" y="33313"/>
                        <a:pt x="33221" y="35753"/>
                        <a:pt x="33221" y="35753"/>
                      </a:cubicBezTo>
                      <a:cubicBezTo>
                        <a:pt x="33221" y="35753"/>
                        <a:pt x="35605" y="34284"/>
                        <a:pt x="37879" y="31215"/>
                      </a:cubicBezTo>
                      <a:cubicBezTo>
                        <a:pt x="40144" y="28146"/>
                        <a:pt x="41817" y="23811"/>
                        <a:pt x="41817" y="23811"/>
                      </a:cubicBezTo>
                      <a:cubicBezTo>
                        <a:pt x="41817" y="23811"/>
                        <a:pt x="41623" y="29080"/>
                        <a:pt x="40014" y="32749"/>
                      </a:cubicBezTo>
                      <a:cubicBezTo>
                        <a:pt x="38415" y="36428"/>
                        <a:pt x="35402" y="38508"/>
                        <a:pt x="35402" y="38508"/>
                      </a:cubicBezTo>
                      <a:lnTo>
                        <a:pt x="41475" y="50339"/>
                      </a:lnTo>
                      <a:cubicBezTo>
                        <a:pt x="41475" y="50339"/>
                        <a:pt x="46078" y="46993"/>
                        <a:pt x="49711" y="44054"/>
                      </a:cubicBezTo>
                      <a:cubicBezTo>
                        <a:pt x="53343" y="41114"/>
                        <a:pt x="56116" y="37279"/>
                        <a:pt x="56116" y="37279"/>
                      </a:cubicBezTo>
                      <a:cubicBezTo>
                        <a:pt x="56116" y="37279"/>
                        <a:pt x="53214" y="31548"/>
                        <a:pt x="52114" y="24976"/>
                      </a:cubicBezTo>
                      <a:cubicBezTo>
                        <a:pt x="51014" y="18404"/>
                        <a:pt x="51717" y="10990"/>
                        <a:pt x="51717" y="10990"/>
                      </a:cubicBezTo>
                      <a:cubicBezTo>
                        <a:pt x="51717" y="10990"/>
                        <a:pt x="52715" y="18302"/>
                        <a:pt x="54351" y="24218"/>
                      </a:cubicBezTo>
                      <a:cubicBezTo>
                        <a:pt x="55978" y="30124"/>
                        <a:pt x="58233" y="34635"/>
                        <a:pt x="58233" y="34635"/>
                      </a:cubicBezTo>
                      <a:cubicBezTo>
                        <a:pt x="58233" y="34635"/>
                        <a:pt x="61274" y="33332"/>
                        <a:pt x="66700" y="26870"/>
                      </a:cubicBezTo>
                      <a:cubicBezTo>
                        <a:pt x="73762" y="18468"/>
                        <a:pt x="85834" y="656"/>
                        <a:pt x="85834" y="6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92" name="Google Shape;1892;p4"/>
              <p:cNvGrpSpPr/>
              <p:nvPr/>
            </p:nvGrpSpPr>
            <p:grpSpPr>
              <a:xfrm>
                <a:off x="5025414" y="1928283"/>
                <a:ext cx="201436" cy="228947"/>
                <a:chOff x="5025414" y="1928283"/>
                <a:chExt cx="201436" cy="228947"/>
              </a:xfrm>
            </p:grpSpPr>
            <p:sp>
              <p:nvSpPr>
                <p:cNvPr id="1893" name="Google Shape;1893;p4"/>
                <p:cNvSpPr/>
                <p:nvPr/>
              </p:nvSpPr>
              <p:spPr>
                <a:xfrm>
                  <a:off x="5025414" y="1928283"/>
                  <a:ext cx="201436" cy="228947"/>
                </a:xfrm>
                <a:custGeom>
                  <a:avLst/>
                  <a:gdLst/>
                  <a:ahLst/>
                  <a:cxnLst/>
                  <a:rect l="l" t="t" r="r" b="b"/>
                  <a:pathLst>
                    <a:path w="201436" h="228947" extrusionOk="0">
                      <a:moveTo>
                        <a:pt x="135628" y="159254"/>
                      </a:moveTo>
                      <a:cubicBezTo>
                        <a:pt x="135628" y="159254"/>
                        <a:pt x="165642" y="162757"/>
                        <a:pt x="181854" y="143069"/>
                      </a:cubicBezTo>
                      <a:cubicBezTo>
                        <a:pt x="207384" y="112067"/>
                        <a:pt x="200627" y="86999"/>
                        <a:pt x="200627" y="86999"/>
                      </a:cubicBezTo>
                      <a:cubicBezTo>
                        <a:pt x="200627" y="86999"/>
                        <a:pt x="182344" y="109136"/>
                        <a:pt x="170115" y="87664"/>
                      </a:cubicBezTo>
                      <a:cubicBezTo>
                        <a:pt x="163774" y="76517"/>
                        <a:pt x="165077" y="54259"/>
                        <a:pt x="165077" y="54259"/>
                      </a:cubicBezTo>
                      <a:cubicBezTo>
                        <a:pt x="165077" y="54259"/>
                        <a:pt x="153773" y="45819"/>
                        <a:pt x="148661" y="32250"/>
                      </a:cubicBezTo>
                      <a:cubicBezTo>
                        <a:pt x="143550" y="18690"/>
                        <a:pt x="144631" y="0"/>
                        <a:pt x="144631" y="0"/>
                      </a:cubicBezTo>
                      <a:cubicBezTo>
                        <a:pt x="144631" y="0"/>
                        <a:pt x="133216" y="7099"/>
                        <a:pt x="124850" y="19772"/>
                      </a:cubicBezTo>
                      <a:cubicBezTo>
                        <a:pt x="116485" y="32444"/>
                        <a:pt x="111188" y="50691"/>
                        <a:pt x="111188" y="50691"/>
                      </a:cubicBezTo>
                      <a:cubicBezTo>
                        <a:pt x="111188" y="50691"/>
                        <a:pt x="107815" y="40957"/>
                        <a:pt x="103859" y="32453"/>
                      </a:cubicBezTo>
                      <a:cubicBezTo>
                        <a:pt x="99903" y="23950"/>
                        <a:pt x="95364" y="16684"/>
                        <a:pt x="95364" y="16684"/>
                      </a:cubicBezTo>
                      <a:cubicBezTo>
                        <a:pt x="95364" y="16684"/>
                        <a:pt x="90548" y="22350"/>
                        <a:pt x="87600" y="28904"/>
                      </a:cubicBezTo>
                      <a:cubicBezTo>
                        <a:pt x="84642" y="35448"/>
                        <a:pt x="83560" y="42871"/>
                        <a:pt x="83560" y="42871"/>
                      </a:cubicBezTo>
                      <a:cubicBezTo>
                        <a:pt x="83560" y="42871"/>
                        <a:pt x="69057" y="29181"/>
                        <a:pt x="55913" y="19956"/>
                      </a:cubicBezTo>
                      <a:cubicBezTo>
                        <a:pt x="42760" y="10722"/>
                        <a:pt x="30947" y="5962"/>
                        <a:pt x="30947" y="5962"/>
                      </a:cubicBezTo>
                      <a:cubicBezTo>
                        <a:pt x="30947" y="5962"/>
                        <a:pt x="30624" y="28017"/>
                        <a:pt x="33147" y="46568"/>
                      </a:cubicBezTo>
                      <a:cubicBezTo>
                        <a:pt x="35661" y="65129"/>
                        <a:pt x="41013" y="80205"/>
                        <a:pt x="41013" y="80205"/>
                      </a:cubicBezTo>
                      <a:cubicBezTo>
                        <a:pt x="41013" y="80205"/>
                        <a:pt x="35476" y="79308"/>
                        <a:pt x="30669" y="80325"/>
                      </a:cubicBezTo>
                      <a:cubicBezTo>
                        <a:pt x="25863" y="81342"/>
                        <a:pt x="21778" y="84272"/>
                        <a:pt x="21778" y="84272"/>
                      </a:cubicBezTo>
                      <a:cubicBezTo>
                        <a:pt x="21778" y="84272"/>
                        <a:pt x="27120" y="97148"/>
                        <a:pt x="34995" y="106511"/>
                      </a:cubicBezTo>
                      <a:cubicBezTo>
                        <a:pt x="42871" y="115875"/>
                        <a:pt x="53297" y="121726"/>
                        <a:pt x="53297" y="121726"/>
                      </a:cubicBezTo>
                      <a:cubicBezTo>
                        <a:pt x="53297" y="121726"/>
                        <a:pt x="35069" y="124092"/>
                        <a:pt x="21750" y="131422"/>
                      </a:cubicBezTo>
                      <a:cubicBezTo>
                        <a:pt x="8421" y="138752"/>
                        <a:pt x="0" y="151027"/>
                        <a:pt x="0" y="151027"/>
                      </a:cubicBezTo>
                      <a:cubicBezTo>
                        <a:pt x="0" y="151027"/>
                        <a:pt x="17498" y="154808"/>
                        <a:pt x="28248" y="163977"/>
                      </a:cubicBezTo>
                      <a:cubicBezTo>
                        <a:pt x="38998" y="173138"/>
                        <a:pt x="42991" y="187687"/>
                        <a:pt x="42991" y="187687"/>
                      </a:cubicBezTo>
                      <a:cubicBezTo>
                        <a:pt x="42991" y="187687"/>
                        <a:pt x="62190" y="173711"/>
                        <a:pt x="76563" y="205859"/>
                      </a:cubicBezTo>
                      <a:cubicBezTo>
                        <a:pt x="82266" y="218606"/>
                        <a:pt x="76738" y="228921"/>
                        <a:pt x="76738" y="228921"/>
                      </a:cubicBezTo>
                      <a:cubicBezTo>
                        <a:pt x="76738" y="228921"/>
                        <a:pt x="95863" y="230289"/>
                        <a:pt x="111032" y="213245"/>
                      </a:cubicBezTo>
                      <a:cubicBezTo>
                        <a:pt x="126200" y="196191"/>
                        <a:pt x="135628" y="159254"/>
                        <a:pt x="135628" y="1592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4" name="Google Shape;1894;p4"/>
                <p:cNvSpPr/>
                <p:nvPr/>
              </p:nvSpPr>
              <p:spPr>
                <a:xfrm>
                  <a:off x="5065762" y="1955671"/>
                  <a:ext cx="139897" cy="167656"/>
                </a:xfrm>
                <a:custGeom>
                  <a:avLst/>
                  <a:gdLst/>
                  <a:ahLst/>
                  <a:cxnLst/>
                  <a:rect l="l" t="t" r="r" b="b"/>
                  <a:pathLst>
                    <a:path w="139897" h="167656" extrusionOk="0">
                      <a:moveTo>
                        <a:pt x="2071" y="0"/>
                      </a:moveTo>
                      <a:cubicBezTo>
                        <a:pt x="2071" y="0"/>
                        <a:pt x="25216" y="47594"/>
                        <a:pt x="39700" y="67125"/>
                      </a:cubicBezTo>
                      <a:cubicBezTo>
                        <a:pt x="47788" y="78023"/>
                        <a:pt x="53750" y="84327"/>
                        <a:pt x="53750" y="84327"/>
                      </a:cubicBezTo>
                      <a:cubicBezTo>
                        <a:pt x="53750" y="84327"/>
                        <a:pt x="48731" y="84078"/>
                        <a:pt x="36668" y="79890"/>
                      </a:cubicBezTo>
                      <a:cubicBezTo>
                        <a:pt x="24596" y="75713"/>
                        <a:pt x="5472" y="67597"/>
                        <a:pt x="5472" y="67597"/>
                      </a:cubicBezTo>
                      <a:cubicBezTo>
                        <a:pt x="5472" y="67597"/>
                        <a:pt x="22045" y="79595"/>
                        <a:pt x="35060" y="85307"/>
                      </a:cubicBezTo>
                      <a:cubicBezTo>
                        <a:pt x="48075" y="91029"/>
                        <a:pt x="57531" y="90446"/>
                        <a:pt x="57531" y="90446"/>
                      </a:cubicBezTo>
                      <a:cubicBezTo>
                        <a:pt x="57531" y="90446"/>
                        <a:pt x="64130" y="100928"/>
                        <a:pt x="71516" y="109358"/>
                      </a:cubicBezTo>
                      <a:cubicBezTo>
                        <a:pt x="78911" y="117797"/>
                        <a:pt x="87091" y="124185"/>
                        <a:pt x="87091" y="124185"/>
                      </a:cubicBezTo>
                      <a:lnTo>
                        <a:pt x="61746" y="128095"/>
                      </a:lnTo>
                      <a:cubicBezTo>
                        <a:pt x="61746" y="128095"/>
                        <a:pt x="58908" y="120607"/>
                        <a:pt x="50182" y="113462"/>
                      </a:cubicBezTo>
                      <a:cubicBezTo>
                        <a:pt x="41456" y="106317"/>
                        <a:pt x="26843" y="99523"/>
                        <a:pt x="26843" y="99523"/>
                      </a:cubicBezTo>
                      <a:cubicBezTo>
                        <a:pt x="26843" y="99523"/>
                        <a:pt x="39173" y="109173"/>
                        <a:pt x="46457" y="115986"/>
                      </a:cubicBezTo>
                      <a:cubicBezTo>
                        <a:pt x="53741" y="122789"/>
                        <a:pt x="55978" y="126764"/>
                        <a:pt x="55978" y="126764"/>
                      </a:cubicBezTo>
                      <a:lnTo>
                        <a:pt x="31769" y="125534"/>
                      </a:lnTo>
                      <a:lnTo>
                        <a:pt x="0" y="121828"/>
                      </a:lnTo>
                      <a:lnTo>
                        <a:pt x="30743" y="130581"/>
                      </a:lnTo>
                      <a:cubicBezTo>
                        <a:pt x="30743" y="130581"/>
                        <a:pt x="30069" y="135073"/>
                        <a:pt x="24661" y="139335"/>
                      </a:cubicBezTo>
                      <a:cubicBezTo>
                        <a:pt x="19253" y="143596"/>
                        <a:pt x="9105" y="147607"/>
                        <a:pt x="9105" y="147607"/>
                      </a:cubicBezTo>
                      <a:cubicBezTo>
                        <a:pt x="9105" y="147607"/>
                        <a:pt x="20492" y="146055"/>
                        <a:pt x="27314" y="141950"/>
                      </a:cubicBezTo>
                      <a:cubicBezTo>
                        <a:pt x="34126" y="137856"/>
                        <a:pt x="36354" y="131219"/>
                        <a:pt x="36354" y="131219"/>
                      </a:cubicBezTo>
                      <a:lnTo>
                        <a:pt x="55691" y="131903"/>
                      </a:lnTo>
                      <a:lnTo>
                        <a:pt x="66755" y="132938"/>
                      </a:lnTo>
                      <a:cubicBezTo>
                        <a:pt x="66755" y="132938"/>
                        <a:pt x="65840" y="139714"/>
                        <a:pt x="60230" y="148393"/>
                      </a:cubicBezTo>
                      <a:cubicBezTo>
                        <a:pt x="54619" y="157073"/>
                        <a:pt x="44303" y="167656"/>
                        <a:pt x="44303" y="167656"/>
                      </a:cubicBezTo>
                      <a:cubicBezTo>
                        <a:pt x="44303" y="167656"/>
                        <a:pt x="56125" y="161260"/>
                        <a:pt x="63262" y="152617"/>
                      </a:cubicBezTo>
                      <a:cubicBezTo>
                        <a:pt x="70397" y="143966"/>
                        <a:pt x="72865" y="133086"/>
                        <a:pt x="72865" y="133086"/>
                      </a:cubicBezTo>
                      <a:lnTo>
                        <a:pt x="91435" y="129268"/>
                      </a:lnTo>
                      <a:cubicBezTo>
                        <a:pt x="91435" y="129268"/>
                        <a:pt x="95798" y="133973"/>
                        <a:pt x="104496" y="140943"/>
                      </a:cubicBezTo>
                      <a:cubicBezTo>
                        <a:pt x="113185" y="147912"/>
                        <a:pt x="126190" y="157147"/>
                        <a:pt x="126190" y="157147"/>
                      </a:cubicBezTo>
                      <a:lnTo>
                        <a:pt x="132476" y="145934"/>
                      </a:lnTo>
                      <a:cubicBezTo>
                        <a:pt x="132476" y="145934"/>
                        <a:pt x="119285" y="140841"/>
                        <a:pt x="109654" y="134870"/>
                      </a:cubicBezTo>
                      <a:cubicBezTo>
                        <a:pt x="100031" y="128908"/>
                        <a:pt x="93977" y="122068"/>
                        <a:pt x="93977" y="122068"/>
                      </a:cubicBezTo>
                      <a:lnTo>
                        <a:pt x="96269" y="103036"/>
                      </a:lnTo>
                      <a:cubicBezTo>
                        <a:pt x="96269" y="103036"/>
                        <a:pt x="106567" y="105689"/>
                        <a:pt x="117086" y="101585"/>
                      </a:cubicBezTo>
                      <a:cubicBezTo>
                        <a:pt x="127614" y="97471"/>
                        <a:pt x="139898" y="88468"/>
                        <a:pt x="139898" y="88468"/>
                      </a:cubicBezTo>
                      <a:cubicBezTo>
                        <a:pt x="139898" y="88468"/>
                        <a:pt x="126967" y="95392"/>
                        <a:pt x="116318" y="97351"/>
                      </a:cubicBezTo>
                      <a:cubicBezTo>
                        <a:pt x="105670" y="99320"/>
                        <a:pt x="96630" y="97240"/>
                        <a:pt x="96630" y="97240"/>
                      </a:cubicBezTo>
                      <a:lnTo>
                        <a:pt x="99301" y="67135"/>
                      </a:lnTo>
                      <a:cubicBezTo>
                        <a:pt x="99301" y="67135"/>
                        <a:pt x="104570" y="66238"/>
                        <a:pt x="108887" y="58279"/>
                      </a:cubicBezTo>
                      <a:cubicBezTo>
                        <a:pt x="113213" y="50330"/>
                        <a:pt x="116586" y="35319"/>
                        <a:pt x="116586" y="35319"/>
                      </a:cubicBezTo>
                      <a:cubicBezTo>
                        <a:pt x="116586" y="35319"/>
                        <a:pt x="110772" y="48814"/>
                        <a:pt x="106567" y="55488"/>
                      </a:cubicBezTo>
                      <a:cubicBezTo>
                        <a:pt x="102370" y="62162"/>
                        <a:pt x="99782" y="62014"/>
                        <a:pt x="99782" y="62014"/>
                      </a:cubicBezTo>
                      <a:lnTo>
                        <a:pt x="94236" y="4381"/>
                      </a:lnTo>
                      <a:cubicBezTo>
                        <a:pt x="94236" y="4381"/>
                        <a:pt x="95123" y="44082"/>
                        <a:pt x="94559" y="64131"/>
                      </a:cubicBezTo>
                      <a:cubicBezTo>
                        <a:pt x="94134" y="79262"/>
                        <a:pt x="93247" y="84688"/>
                        <a:pt x="93247" y="84688"/>
                      </a:cubicBezTo>
                      <a:cubicBezTo>
                        <a:pt x="93247" y="84688"/>
                        <a:pt x="89171" y="81120"/>
                        <a:pt x="84456" y="73928"/>
                      </a:cubicBezTo>
                      <a:cubicBezTo>
                        <a:pt x="79742" y="66728"/>
                        <a:pt x="75241" y="56690"/>
                        <a:pt x="75241" y="56690"/>
                      </a:cubicBezTo>
                      <a:cubicBezTo>
                        <a:pt x="75241" y="56690"/>
                        <a:pt x="78152" y="68715"/>
                        <a:pt x="82238" y="77228"/>
                      </a:cubicBezTo>
                      <a:cubicBezTo>
                        <a:pt x="86314" y="85751"/>
                        <a:pt x="91574" y="90761"/>
                        <a:pt x="91574" y="90761"/>
                      </a:cubicBezTo>
                      <a:lnTo>
                        <a:pt x="89013" y="117197"/>
                      </a:lnTo>
                      <a:cubicBezTo>
                        <a:pt x="89013" y="117197"/>
                        <a:pt x="80888" y="109164"/>
                        <a:pt x="74335" y="102139"/>
                      </a:cubicBezTo>
                      <a:cubicBezTo>
                        <a:pt x="67781" y="95123"/>
                        <a:pt x="61986" y="86111"/>
                        <a:pt x="61986" y="86111"/>
                      </a:cubicBezTo>
                      <a:cubicBezTo>
                        <a:pt x="61986" y="86111"/>
                        <a:pt x="63178" y="73318"/>
                        <a:pt x="61422" y="58437"/>
                      </a:cubicBezTo>
                      <a:cubicBezTo>
                        <a:pt x="59666" y="43555"/>
                        <a:pt x="54970" y="26593"/>
                        <a:pt x="54970" y="26593"/>
                      </a:cubicBezTo>
                      <a:cubicBezTo>
                        <a:pt x="54970" y="26593"/>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95" name="Google Shape;1895;p4"/>
              <p:cNvGrpSpPr/>
              <p:nvPr/>
            </p:nvGrpSpPr>
            <p:grpSpPr>
              <a:xfrm>
                <a:off x="4680498" y="1819479"/>
                <a:ext cx="114359" cy="194323"/>
                <a:chOff x="4680498" y="1819479"/>
                <a:chExt cx="114359" cy="194323"/>
              </a:xfrm>
            </p:grpSpPr>
            <p:sp>
              <p:nvSpPr>
                <p:cNvPr id="1896" name="Google Shape;1896;p4"/>
                <p:cNvSpPr/>
                <p:nvPr/>
              </p:nvSpPr>
              <p:spPr>
                <a:xfrm>
                  <a:off x="4680498" y="1819479"/>
                  <a:ext cx="106939" cy="194323"/>
                </a:xfrm>
                <a:custGeom>
                  <a:avLst/>
                  <a:gdLst/>
                  <a:ahLst/>
                  <a:cxnLst/>
                  <a:rect l="l" t="t" r="r" b="b"/>
                  <a:pathLst>
                    <a:path w="106939" h="194323" extrusionOk="0">
                      <a:moveTo>
                        <a:pt x="93386" y="75500"/>
                      </a:moveTo>
                      <a:cubicBezTo>
                        <a:pt x="93386" y="75500"/>
                        <a:pt x="106807" y="49618"/>
                        <a:pt x="106937" y="30383"/>
                      </a:cubicBezTo>
                      <a:cubicBezTo>
                        <a:pt x="107140" y="83"/>
                        <a:pt x="96103" y="0"/>
                        <a:pt x="96103" y="0"/>
                      </a:cubicBezTo>
                      <a:cubicBezTo>
                        <a:pt x="96103" y="0"/>
                        <a:pt x="95937" y="21685"/>
                        <a:pt x="83847" y="27342"/>
                      </a:cubicBezTo>
                      <a:cubicBezTo>
                        <a:pt x="77579" y="30281"/>
                        <a:pt x="70758" y="23691"/>
                        <a:pt x="70758" y="23691"/>
                      </a:cubicBezTo>
                      <a:cubicBezTo>
                        <a:pt x="70758" y="23691"/>
                        <a:pt x="63354" y="31705"/>
                        <a:pt x="56791" y="32953"/>
                      </a:cubicBezTo>
                      <a:cubicBezTo>
                        <a:pt x="50228" y="34200"/>
                        <a:pt x="44498" y="28682"/>
                        <a:pt x="44498" y="28682"/>
                      </a:cubicBezTo>
                      <a:cubicBezTo>
                        <a:pt x="44498" y="28682"/>
                        <a:pt x="42177" y="40588"/>
                        <a:pt x="42935" y="51125"/>
                      </a:cubicBezTo>
                      <a:cubicBezTo>
                        <a:pt x="43703" y="61663"/>
                        <a:pt x="47557" y="70832"/>
                        <a:pt x="47557" y="70832"/>
                      </a:cubicBezTo>
                      <a:cubicBezTo>
                        <a:pt x="47557" y="70832"/>
                        <a:pt x="42963" y="71460"/>
                        <a:pt x="38545" y="72912"/>
                      </a:cubicBezTo>
                      <a:cubicBezTo>
                        <a:pt x="34117" y="74372"/>
                        <a:pt x="29865" y="76637"/>
                        <a:pt x="29865" y="76637"/>
                      </a:cubicBezTo>
                      <a:cubicBezTo>
                        <a:pt x="29865" y="76637"/>
                        <a:pt x="29773" y="82312"/>
                        <a:pt x="30725" y="86536"/>
                      </a:cubicBezTo>
                      <a:cubicBezTo>
                        <a:pt x="31677" y="90761"/>
                        <a:pt x="33683" y="93534"/>
                        <a:pt x="33683" y="93534"/>
                      </a:cubicBezTo>
                      <a:cubicBezTo>
                        <a:pt x="33683" y="93534"/>
                        <a:pt x="23238" y="103110"/>
                        <a:pt x="14817" y="112584"/>
                      </a:cubicBezTo>
                      <a:cubicBezTo>
                        <a:pt x="6396" y="122049"/>
                        <a:pt x="0" y="131404"/>
                        <a:pt x="0" y="131404"/>
                      </a:cubicBezTo>
                      <a:cubicBezTo>
                        <a:pt x="0" y="131404"/>
                        <a:pt x="7145" y="137070"/>
                        <a:pt x="14299" y="139353"/>
                      </a:cubicBezTo>
                      <a:cubicBezTo>
                        <a:pt x="21454" y="141627"/>
                        <a:pt x="28618" y="140536"/>
                        <a:pt x="28618" y="140536"/>
                      </a:cubicBezTo>
                      <a:cubicBezTo>
                        <a:pt x="28618" y="140536"/>
                        <a:pt x="26057" y="145250"/>
                        <a:pt x="24430" y="149779"/>
                      </a:cubicBezTo>
                      <a:cubicBezTo>
                        <a:pt x="22803" y="154309"/>
                        <a:pt x="22101" y="158653"/>
                        <a:pt x="22101" y="158653"/>
                      </a:cubicBezTo>
                      <a:cubicBezTo>
                        <a:pt x="22101" y="158653"/>
                        <a:pt x="28534" y="157036"/>
                        <a:pt x="34838" y="152303"/>
                      </a:cubicBezTo>
                      <a:cubicBezTo>
                        <a:pt x="41151" y="147561"/>
                        <a:pt x="47344" y="139704"/>
                        <a:pt x="47344" y="139704"/>
                      </a:cubicBezTo>
                      <a:cubicBezTo>
                        <a:pt x="47344" y="139704"/>
                        <a:pt x="40680" y="156518"/>
                        <a:pt x="37648" y="170170"/>
                      </a:cubicBezTo>
                      <a:cubicBezTo>
                        <a:pt x="34626" y="183832"/>
                        <a:pt x="35227" y="194323"/>
                        <a:pt x="35227" y="194323"/>
                      </a:cubicBezTo>
                      <a:cubicBezTo>
                        <a:pt x="35227" y="194323"/>
                        <a:pt x="43629" y="179654"/>
                        <a:pt x="51051" y="172315"/>
                      </a:cubicBezTo>
                      <a:cubicBezTo>
                        <a:pt x="58474" y="164966"/>
                        <a:pt x="64907" y="164957"/>
                        <a:pt x="64907" y="164957"/>
                      </a:cubicBezTo>
                      <a:cubicBezTo>
                        <a:pt x="64907" y="164957"/>
                        <a:pt x="68133" y="144446"/>
                        <a:pt x="84623" y="139473"/>
                      </a:cubicBezTo>
                      <a:cubicBezTo>
                        <a:pt x="91158" y="137504"/>
                        <a:pt x="92304" y="144945"/>
                        <a:pt x="92304" y="144945"/>
                      </a:cubicBezTo>
                      <a:cubicBezTo>
                        <a:pt x="92304" y="144945"/>
                        <a:pt x="100577" y="128242"/>
                        <a:pt x="101150" y="110569"/>
                      </a:cubicBezTo>
                      <a:cubicBezTo>
                        <a:pt x="101723" y="92905"/>
                        <a:pt x="93386" y="75500"/>
                        <a:pt x="93386"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7" name="Google Shape;1897;p4"/>
                <p:cNvSpPr/>
                <p:nvPr/>
              </p:nvSpPr>
              <p:spPr>
                <a:xfrm>
                  <a:off x="4692256" y="1844668"/>
                  <a:ext cx="102601" cy="132753"/>
                </a:xfrm>
                <a:custGeom>
                  <a:avLst/>
                  <a:gdLst/>
                  <a:ahLst/>
                  <a:cxnLst/>
                  <a:rect l="l" t="t" r="r" b="b"/>
                  <a:pathLst>
                    <a:path w="102601" h="132753" extrusionOk="0">
                      <a:moveTo>
                        <a:pt x="0" y="101224"/>
                      </a:moveTo>
                      <a:cubicBezTo>
                        <a:pt x="0" y="101224"/>
                        <a:pt x="25170" y="92202"/>
                        <a:pt x="37537" y="84050"/>
                      </a:cubicBezTo>
                      <a:cubicBezTo>
                        <a:pt x="44442" y="79502"/>
                        <a:pt x="48962" y="75740"/>
                        <a:pt x="48962" y="75740"/>
                      </a:cubicBezTo>
                      <a:cubicBezTo>
                        <a:pt x="48962" y="75740"/>
                        <a:pt x="46827" y="80140"/>
                        <a:pt x="40514" y="89873"/>
                      </a:cubicBezTo>
                      <a:cubicBezTo>
                        <a:pt x="34200" y="99606"/>
                        <a:pt x="23700" y="114664"/>
                        <a:pt x="23700" y="114664"/>
                      </a:cubicBezTo>
                      <a:cubicBezTo>
                        <a:pt x="23700" y="114664"/>
                        <a:pt x="34441" y="102823"/>
                        <a:pt x="41641" y="92618"/>
                      </a:cubicBezTo>
                      <a:cubicBezTo>
                        <a:pt x="48851" y="82423"/>
                        <a:pt x="52530" y="73854"/>
                        <a:pt x="52530" y="73854"/>
                      </a:cubicBezTo>
                      <a:cubicBezTo>
                        <a:pt x="52530" y="73854"/>
                        <a:pt x="58677" y="70527"/>
                        <a:pt x="64482" y="66007"/>
                      </a:cubicBezTo>
                      <a:cubicBezTo>
                        <a:pt x="70287" y="61477"/>
                        <a:pt x="75740" y="55747"/>
                        <a:pt x="75740" y="55747"/>
                      </a:cubicBezTo>
                      <a:lnTo>
                        <a:pt x="66673" y="79271"/>
                      </a:lnTo>
                      <a:cubicBezTo>
                        <a:pt x="66673" y="79271"/>
                        <a:pt x="63040" y="79983"/>
                        <a:pt x="57115" y="86009"/>
                      </a:cubicBezTo>
                      <a:cubicBezTo>
                        <a:pt x="51189" y="92045"/>
                        <a:pt x="42981" y="103406"/>
                        <a:pt x="42981" y="103406"/>
                      </a:cubicBezTo>
                      <a:cubicBezTo>
                        <a:pt x="42981" y="103406"/>
                        <a:pt x="51199" y="94772"/>
                        <a:pt x="56431" y="89938"/>
                      </a:cubicBezTo>
                      <a:cubicBezTo>
                        <a:pt x="61653" y="85113"/>
                        <a:pt x="63881" y="84087"/>
                        <a:pt x="63881" y="84087"/>
                      </a:cubicBezTo>
                      <a:lnTo>
                        <a:pt x="53575" y="105356"/>
                      </a:lnTo>
                      <a:lnTo>
                        <a:pt x="39368" y="132753"/>
                      </a:lnTo>
                      <a:lnTo>
                        <a:pt x="54822" y="107500"/>
                      </a:lnTo>
                      <a:cubicBezTo>
                        <a:pt x="54822" y="107500"/>
                        <a:pt x="56033" y="109192"/>
                        <a:pt x="55229" y="115052"/>
                      </a:cubicBezTo>
                      <a:cubicBezTo>
                        <a:pt x="54425" y="120903"/>
                        <a:pt x="51596" y="130923"/>
                        <a:pt x="51596" y="130923"/>
                      </a:cubicBezTo>
                      <a:cubicBezTo>
                        <a:pt x="51596" y="130923"/>
                        <a:pt x="55737" y="120395"/>
                        <a:pt x="57170" y="113324"/>
                      </a:cubicBezTo>
                      <a:cubicBezTo>
                        <a:pt x="58603" y="106262"/>
                        <a:pt x="57327" y="102657"/>
                        <a:pt x="57327" y="102657"/>
                      </a:cubicBezTo>
                      <a:lnTo>
                        <a:pt x="65452" y="85594"/>
                      </a:lnTo>
                      <a:lnTo>
                        <a:pt x="70323" y="75990"/>
                      </a:lnTo>
                      <a:cubicBezTo>
                        <a:pt x="70323" y="75990"/>
                        <a:pt x="72181" y="78458"/>
                        <a:pt x="72754" y="85575"/>
                      </a:cubicBezTo>
                      <a:cubicBezTo>
                        <a:pt x="73327" y="92692"/>
                        <a:pt x="72606" y="104450"/>
                        <a:pt x="72606" y="104450"/>
                      </a:cubicBezTo>
                      <a:cubicBezTo>
                        <a:pt x="72606" y="104450"/>
                        <a:pt x="75324" y="92360"/>
                        <a:pt x="75389" y="83902"/>
                      </a:cubicBezTo>
                      <a:cubicBezTo>
                        <a:pt x="75453" y="75435"/>
                        <a:pt x="72865" y="70582"/>
                        <a:pt x="72865" y="70582"/>
                      </a:cubicBezTo>
                      <a:lnTo>
                        <a:pt x="79197" y="53112"/>
                      </a:lnTo>
                      <a:cubicBezTo>
                        <a:pt x="79197" y="53112"/>
                        <a:pt x="82534" y="50367"/>
                        <a:pt x="88385" y="44322"/>
                      </a:cubicBezTo>
                      <a:cubicBezTo>
                        <a:pt x="94236" y="38286"/>
                        <a:pt x="102601" y="28941"/>
                        <a:pt x="102601" y="28941"/>
                      </a:cubicBezTo>
                      <a:lnTo>
                        <a:pt x="101473" y="20613"/>
                      </a:lnTo>
                      <a:cubicBezTo>
                        <a:pt x="101473" y="20613"/>
                        <a:pt x="94403" y="31122"/>
                        <a:pt x="88496" y="38249"/>
                      </a:cubicBezTo>
                      <a:cubicBezTo>
                        <a:pt x="82589" y="45366"/>
                        <a:pt x="77857" y="49101"/>
                        <a:pt x="77857" y="49101"/>
                      </a:cubicBezTo>
                      <a:lnTo>
                        <a:pt x="72514" y="42418"/>
                      </a:lnTo>
                      <a:cubicBezTo>
                        <a:pt x="72514" y="42418"/>
                        <a:pt x="77598" y="33886"/>
                        <a:pt x="80547" y="23515"/>
                      </a:cubicBezTo>
                      <a:cubicBezTo>
                        <a:pt x="83486" y="13144"/>
                        <a:pt x="85538" y="0"/>
                        <a:pt x="85538" y="0"/>
                      </a:cubicBezTo>
                      <a:cubicBezTo>
                        <a:pt x="85538" y="0"/>
                        <a:pt x="82543" y="13209"/>
                        <a:pt x="78837" y="23173"/>
                      </a:cubicBezTo>
                      <a:cubicBezTo>
                        <a:pt x="75130" y="33137"/>
                        <a:pt x="70749" y="40680"/>
                        <a:pt x="70749" y="40680"/>
                      </a:cubicBezTo>
                      <a:lnTo>
                        <a:pt x="61902" y="30965"/>
                      </a:lnTo>
                      <a:cubicBezTo>
                        <a:pt x="61902" y="30965"/>
                        <a:pt x="63761" y="26057"/>
                        <a:pt x="62901" y="20271"/>
                      </a:cubicBezTo>
                      <a:cubicBezTo>
                        <a:pt x="62041" y="14484"/>
                        <a:pt x="58464" y="7820"/>
                        <a:pt x="58464" y="7820"/>
                      </a:cubicBezTo>
                      <a:cubicBezTo>
                        <a:pt x="58464" y="7820"/>
                        <a:pt x="60544" y="16287"/>
                        <a:pt x="61025" y="21657"/>
                      </a:cubicBezTo>
                      <a:cubicBezTo>
                        <a:pt x="61514" y="27018"/>
                        <a:pt x="60405" y="29292"/>
                        <a:pt x="60405" y="29292"/>
                      </a:cubicBezTo>
                      <a:lnTo>
                        <a:pt x="39118" y="20187"/>
                      </a:lnTo>
                      <a:cubicBezTo>
                        <a:pt x="39118" y="20187"/>
                        <a:pt x="52585" y="29070"/>
                        <a:pt x="58973" y="34459"/>
                      </a:cubicBezTo>
                      <a:cubicBezTo>
                        <a:pt x="63798" y="38517"/>
                        <a:pt x="65221" y="40643"/>
                        <a:pt x="65221" y="40643"/>
                      </a:cubicBezTo>
                      <a:cubicBezTo>
                        <a:pt x="65221" y="40643"/>
                        <a:pt x="62383" y="43398"/>
                        <a:pt x="58076" y="45838"/>
                      </a:cubicBezTo>
                      <a:cubicBezTo>
                        <a:pt x="53778" y="48287"/>
                        <a:pt x="48620" y="49859"/>
                        <a:pt x="48620" y="49859"/>
                      </a:cubicBezTo>
                      <a:cubicBezTo>
                        <a:pt x="48620" y="49859"/>
                        <a:pt x="53778" y="50191"/>
                        <a:pt x="58261" y="48629"/>
                      </a:cubicBezTo>
                      <a:cubicBezTo>
                        <a:pt x="62744" y="47067"/>
                        <a:pt x="66543" y="43610"/>
                        <a:pt x="66543" y="43610"/>
                      </a:cubicBezTo>
                      <a:lnTo>
                        <a:pt x="74224" y="52336"/>
                      </a:lnTo>
                      <a:cubicBezTo>
                        <a:pt x="74224" y="52336"/>
                        <a:pt x="68253" y="57605"/>
                        <a:pt x="63253" y="61736"/>
                      </a:cubicBezTo>
                      <a:cubicBezTo>
                        <a:pt x="58261" y="65859"/>
                        <a:pt x="52918" y="68826"/>
                        <a:pt x="52918" y="68826"/>
                      </a:cubicBezTo>
                      <a:cubicBezTo>
                        <a:pt x="52918" y="68826"/>
                        <a:pt x="49175" y="64657"/>
                        <a:pt x="43545" y="62587"/>
                      </a:cubicBezTo>
                      <a:cubicBezTo>
                        <a:pt x="37926" y="60525"/>
                        <a:pt x="30401" y="60572"/>
                        <a:pt x="30401" y="60572"/>
                      </a:cubicBezTo>
                      <a:cubicBezTo>
                        <a:pt x="30401" y="60572"/>
                        <a:pt x="36798" y="62605"/>
                        <a:pt x="41475" y="65240"/>
                      </a:cubicBezTo>
                      <a:cubicBezTo>
                        <a:pt x="46152" y="67883"/>
                        <a:pt x="49119" y="71128"/>
                        <a:pt x="49119" y="71128"/>
                      </a:cubicBezTo>
                      <a:cubicBezTo>
                        <a:pt x="49119" y="71128"/>
                        <a:pt x="46032" y="74723"/>
                        <a:pt x="36594" y="80658"/>
                      </a:cubicBezTo>
                      <a:cubicBezTo>
                        <a:pt x="24301" y="88385"/>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898" name="Google Shape;1898;p4"/>
              <p:cNvGrpSpPr/>
              <p:nvPr/>
            </p:nvGrpSpPr>
            <p:grpSpPr>
              <a:xfrm>
                <a:off x="4239725" y="2783433"/>
                <a:ext cx="188919" cy="157978"/>
                <a:chOff x="4239725" y="2783433"/>
                <a:chExt cx="188919" cy="157978"/>
              </a:xfrm>
            </p:grpSpPr>
            <p:sp>
              <p:nvSpPr>
                <p:cNvPr id="1899" name="Google Shape;1899;p4"/>
                <p:cNvSpPr/>
                <p:nvPr/>
              </p:nvSpPr>
              <p:spPr>
                <a:xfrm>
                  <a:off x="4239725" y="2783433"/>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56" y="121929"/>
                        <a:pt x="84256" y="121929"/>
                      </a:cubicBezTo>
                      <a:cubicBezTo>
                        <a:pt x="84256" y="121929"/>
                        <a:pt x="87362" y="128279"/>
                        <a:pt x="91023" y="133770"/>
                      </a:cubicBezTo>
                      <a:cubicBezTo>
                        <a:pt x="94683" y="139261"/>
                        <a:pt x="98889" y="143882"/>
                        <a:pt x="98889" y="143882"/>
                      </a:cubicBezTo>
                      <a:cubicBezTo>
                        <a:pt x="98889" y="143882"/>
                        <a:pt x="103427" y="139788"/>
                        <a:pt x="106228" y="135212"/>
                      </a:cubicBezTo>
                      <a:cubicBezTo>
                        <a:pt x="109029" y="130636"/>
                        <a:pt x="110082" y="125580"/>
                        <a:pt x="110082" y="125580"/>
                      </a:cubicBezTo>
                      <a:cubicBezTo>
                        <a:pt x="110082" y="125580"/>
                        <a:pt x="123578" y="133946"/>
                        <a:pt x="135844" y="139390"/>
                      </a:cubicBezTo>
                      <a:cubicBezTo>
                        <a:pt x="148110" y="144825"/>
                        <a:pt x="159137" y="147349"/>
                        <a:pt x="159137" y="147349"/>
                      </a:cubicBezTo>
                      <a:cubicBezTo>
                        <a:pt x="159137" y="147349"/>
                        <a:pt x="159562" y="132495"/>
                        <a:pt x="157307" y="120154"/>
                      </a:cubicBezTo>
                      <a:cubicBezTo>
                        <a:pt x="155061" y="107815"/>
                        <a:pt x="150125" y="97989"/>
                        <a:pt x="150125" y="97989"/>
                      </a:cubicBezTo>
                      <a:cubicBezTo>
                        <a:pt x="150125" y="97989"/>
                        <a:pt x="155301" y="98266"/>
                        <a:pt x="159812" y="97296"/>
                      </a:cubicBezTo>
                      <a:cubicBezTo>
                        <a:pt x="164322"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83"/>
                      </a:cubicBezTo>
                      <a:cubicBezTo>
                        <a:pt x="152519" y="35337"/>
                        <a:pt x="148858" y="25780"/>
                        <a:pt x="148858" y="25780"/>
                      </a:cubicBezTo>
                      <a:cubicBezTo>
                        <a:pt x="148858" y="25780"/>
                        <a:pt x="130806" y="36308"/>
                        <a:pt x="117523" y="15510"/>
                      </a:cubicBezTo>
                      <a:cubicBezTo>
                        <a:pt x="112264" y="7265"/>
                        <a:pt x="117496" y="0"/>
                        <a:pt x="117496" y="0"/>
                      </a:cubicBezTo>
                      <a:cubicBezTo>
                        <a:pt x="117496" y="0"/>
                        <a:pt x="99591" y="194"/>
                        <a:pt x="85301" y="12553"/>
                      </a:cubicBezTo>
                      <a:cubicBezTo>
                        <a:pt x="71002"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0" name="Google Shape;1900;p4"/>
                <p:cNvSpPr/>
                <p:nvPr/>
              </p:nvSpPr>
              <p:spPr>
                <a:xfrm>
                  <a:off x="4259675" y="2806689"/>
                  <a:ext cx="131182" cy="112759"/>
                </a:xfrm>
                <a:custGeom>
                  <a:avLst/>
                  <a:gdLst/>
                  <a:ahLst/>
                  <a:cxnLst/>
                  <a:rect l="l" t="t" r="r" b="b"/>
                  <a:pathLst>
                    <a:path w="131182" h="112759" extrusionOk="0">
                      <a:moveTo>
                        <a:pt x="128575" y="110347"/>
                      </a:moveTo>
                      <a:cubicBezTo>
                        <a:pt x="128575" y="110347"/>
                        <a:pt x="107158" y="79669"/>
                        <a:pt x="93700" y="67375"/>
                      </a:cubicBezTo>
                      <a:cubicBezTo>
                        <a:pt x="86185" y="60516"/>
                        <a:pt x="80648" y="56616"/>
                        <a:pt x="80648" y="56616"/>
                      </a:cubicBezTo>
                      <a:cubicBezTo>
                        <a:pt x="80648" y="56616"/>
                        <a:pt x="85344" y="56486"/>
                        <a:pt x="96621" y="58603"/>
                      </a:cubicBezTo>
                      <a:cubicBezTo>
                        <a:pt x="107889" y="60720"/>
                        <a:pt x="125756" y="65064"/>
                        <a:pt x="125756" y="65064"/>
                      </a:cubicBezTo>
                      <a:cubicBezTo>
                        <a:pt x="125756" y="65064"/>
                        <a:pt x="110301" y="57956"/>
                        <a:pt x="98146" y="54869"/>
                      </a:cubicBezTo>
                      <a:cubicBezTo>
                        <a:pt x="85991" y="51782"/>
                        <a:pt x="77136" y="52715"/>
                        <a:pt x="77136" y="52715"/>
                      </a:cubicBezTo>
                      <a:cubicBezTo>
                        <a:pt x="77136" y="52715"/>
                        <a:pt x="71017" y="46051"/>
                        <a:pt x="64140" y="40810"/>
                      </a:cubicBezTo>
                      <a:cubicBezTo>
                        <a:pt x="57272" y="35559"/>
                        <a:pt x="49646" y="31742"/>
                        <a:pt x="49646" y="31742"/>
                      </a:cubicBezTo>
                      <a:lnTo>
                        <a:pt x="73402" y="27629"/>
                      </a:lnTo>
                      <a:cubicBezTo>
                        <a:pt x="73402" y="27629"/>
                        <a:pt x="76017" y="32509"/>
                        <a:pt x="84142" y="36807"/>
                      </a:cubicBezTo>
                      <a:cubicBezTo>
                        <a:pt x="92277" y="41105"/>
                        <a:pt x="105920" y="44821"/>
                        <a:pt x="105920" y="44821"/>
                      </a:cubicBezTo>
                      <a:cubicBezTo>
                        <a:pt x="105920" y="44821"/>
                        <a:pt x="94430" y="39053"/>
                        <a:pt x="87646" y="34894"/>
                      </a:cubicBezTo>
                      <a:cubicBezTo>
                        <a:pt x="80861" y="30734"/>
                        <a:pt x="78790" y="28192"/>
                        <a:pt x="78790" y="28192"/>
                      </a:cubicBezTo>
                      <a:lnTo>
                        <a:pt x="101455" y="27610"/>
                      </a:lnTo>
                      <a:lnTo>
                        <a:pt x="131182" y="28257"/>
                      </a:lnTo>
                      <a:lnTo>
                        <a:pt x="102444" y="24153"/>
                      </a:lnTo>
                      <a:cubicBezTo>
                        <a:pt x="102444" y="24153"/>
                        <a:pt x="103091" y="21093"/>
                        <a:pt x="108184" y="17914"/>
                      </a:cubicBezTo>
                      <a:cubicBezTo>
                        <a:pt x="113268" y="14734"/>
                        <a:pt x="122789" y="11443"/>
                        <a:pt x="122789" y="11443"/>
                      </a:cubicBezTo>
                      <a:cubicBezTo>
                        <a:pt x="122789" y="11443"/>
                        <a:pt x="112122" y="13153"/>
                        <a:pt x="105716" y="16305"/>
                      </a:cubicBezTo>
                      <a:cubicBezTo>
                        <a:pt x="99311" y="19457"/>
                        <a:pt x="97185" y="24051"/>
                        <a:pt x="97185" y="24051"/>
                      </a:cubicBezTo>
                      <a:lnTo>
                        <a:pt x="79086" y="24717"/>
                      </a:lnTo>
                      <a:lnTo>
                        <a:pt x="68734" y="24661"/>
                      </a:lnTo>
                      <a:cubicBezTo>
                        <a:pt x="68734" y="24661"/>
                        <a:pt x="69630" y="20049"/>
                        <a:pt x="74927" y="13884"/>
                      </a:cubicBezTo>
                      <a:cubicBezTo>
                        <a:pt x="80232" y="7718"/>
                        <a:pt x="89947" y="0"/>
                        <a:pt x="89947" y="0"/>
                      </a:cubicBezTo>
                      <a:cubicBezTo>
                        <a:pt x="89947" y="0"/>
                        <a:pt x="78846" y="4991"/>
                        <a:pt x="72117" y="11222"/>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85" y="33563"/>
                        <a:pt x="43185"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9"/>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16" y="72579"/>
                      </a:cubicBezTo>
                      <a:cubicBezTo>
                        <a:pt x="42797" y="62374"/>
                        <a:pt x="43666" y="58668"/>
                        <a:pt x="43666" y="58668"/>
                      </a:cubicBezTo>
                      <a:cubicBezTo>
                        <a:pt x="43666" y="58668"/>
                        <a:pt x="47455" y="60831"/>
                        <a:pt x="51828" y="65397"/>
                      </a:cubicBezTo>
                      <a:cubicBezTo>
                        <a:pt x="56209" y="69972"/>
                        <a:pt x="60368" y="76461"/>
                        <a:pt x="60368" y="76461"/>
                      </a:cubicBezTo>
                      <a:cubicBezTo>
                        <a:pt x="60368" y="76461"/>
                        <a:pt x="57706" y="68540"/>
                        <a:pt x="53935" y="63049"/>
                      </a:cubicBezTo>
                      <a:cubicBezTo>
                        <a:pt x="50154" y="57559"/>
                        <a:pt x="45265" y="54490"/>
                        <a:pt x="45265" y="54490"/>
                      </a:cubicBezTo>
                      <a:lnTo>
                        <a:pt x="47807" y="36558"/>
                      </a:lnTo>
                      <a:cubicBezTo>
                        <a:pt x="47807" y="36558"/>
                        <a:pt x="55368" y="41484"/>
                        <a:pt x="61468" y="45829"/>
                      </a:cubicBezTo>
                      <a:cubicBezTo>
                        <a:pt x="67560"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26"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01" name="Google Shape;1901;p4"/>
              <p:cNvGrpSpPr/>
              <p:nvPr/>
            </p:nvGrpSpPr>
            <p:grpSpPr>
              <a:xfrm>
                <a:off x="4218782" y="2378389"/>
                <a:ext cx="188925" cy="157969"/>
                <a:chOff x="4218782" y="2378389"/>
                <a:chExt cx="188925" cy="157969"/>
              </a:xfrm>
            </p:grpSpPr>
            <p:sp>
              <p:nvSpPr>
                <p:cNvPr id="1902" name="Google Shape;1902;p4"/>
                <p:cNvSpPr/>
                <p:nvPr/>
              </p:nvSpPr>
              <p:spPr>
                <a:xfrm>
                  <a:off x="4218782" y="2378389"/>
                  <a:ext cx="188925" cy="157969"/>
                </a:xfrm>
                <a:custGeom>
                  <a:avLst/>
                  <a:gdLst/>
                  <a:ahLst/>
                  <a:cxnLst/>
                  <a:rect l="l" t="t" r="r" b="b"/>
                  <a:pathLst>
                    <a:path w="188925" h="157969" extrusionOk="0">
                      <a:moveTo>
                        <a:pt x="61968" y="50303"/>
                      </a:moveTo>
                      <a:cubicBezTo>
                        <a:pt x="61968" y="50303"/>
                        <a:pt x="33887" y="49692"/>
                        <a:pt x="18598" y="63881"/>
                      </a:cubicBezTo>
                      <a:cubicBezTo>
                        <a:pt x="-5471" y="86222"/>
                        <a:pt x="712" y="102694"/>
                        <a:pt x="712" y="102694"/>
                      </a:cubicBezTo>
                      <a:cubicBezTo>
                        <a:pt x="712" y="102694"/>
                        <a:pt x="17961" y="86740"/>
                        <a:pt x="29283" y="100476"/>
                      </a:cubicBezTo>
                      <a:cubicBezTo>
                        <a:pt x="35162" y="107602"/>
                        <a:pt x="33822" y="122660"/>
                        <a:pt x="33822" y="122660"/>
                      </a:cubicBezTo>
                      <a:cubicBezTo>
                        <a:pt x="33822" y="122660"/>
                        <a:pt x="44359" y="127679"/>
                        <a:pt x="49074" y="136506"/>
                      </a:cubicBezTo>
                      <a:cubicBezTo>
                        <a:pt x="53788" y="145334"/>
                        <a:pt x="52669" y="157969"/>
                        <a:pt x="52669" y="157969"/>
                      </a:cubicBezTo>
                      <a:cubicBezTo>
                        <a:pt x="52669" y="157969"/>
                        <a:pt x="63401" y="152534"/>
                        <a:pt x="71295" y="143522"/>
                      </a:cubicBezTo>
                      <a:cubicBezTo>
                        <a:pt x="79198" y="134500"/>
                        <a:pt x="84263" y="121920"/>
                        <a:pt x="84263" y="121920"/>
                      </a:cubicBezTo>
                      <a:cubicBezTo>
                        <a:pt x="84263" y="121920"/>
                        <a:pt x="87369" y="128270"/>
                        <a:pt x="91029" y="133761"/>
                      </a:cubicBezTo>
                      <a:cubicBezTo>
                        <a:pt x="94680" y="139251"/>
                        <a:pt x="98895" y="143882"/>
                        <a:pt x="98895" y="143882"/>
                      </a:cubicBezTo>
                      <a:cubicBezTo>
                        <a:pt x="98895" y="143882"/>
                        <a:pt x="103434" y="139778"/>
                        <a:pt x="106225" y="135203"/>
                      </a:cubicBezTo>
                      <a:cubicBezTo>
                        <a:pt x="109026" y="130627"/>
                        <a:pt x="110089" y="125571"/>
                        <a:pt x="110089" y="125571"/>
                      </a:cubicBezTo>
                      <a:cubicBezTo>
                        <a:pt x="110089" y="125571"/>
                        <a:pt x="123584" y="133937"/>
                        <a:pt x="135850" y="139381"/>
                      </a:cubicBezTo>
                      <a:cubicBezTo>
                        <a:pt x="148116" y="144825"/>
                        <a:pt x="159144" y="147339"/>
                        <a:pt x="159144" y="147339"/>
                      </a:cubicBezTo>
                      <a:cubicBezTo>
                        <a:pt x="159144" y="147339"/>
                        <a:pt x="159569" y="132485"/>
                        <a:pt x="157313" y="120145"/>
                      </a:cubicBezTo>
                      <a:cubicBezTo>
                        <a:pt x="155058" y="107806"/>
                        <a:pt x="150131" y="97980"/>
                        <a:pt x="150131" y="97980"/>
                      </a:cubicBezTo>
                      <a:cubicBezTo>
                        <a:pt x="150131" y="97980"/>
                        <a:pt x="155308" y="98257"/>
                        <a:pt x="159818" y="97296"/>
                      </a:cubicBezTo>
                      <a:cubicBezTo>
                        <a:pt x="164320" y="96325"/>
                        <a:pt x="168156" y="94125"/>
                        <a:pt x="168156" y="94125"/>
                      </a:cubicBezTo>
                      <a:cubicBezTo>
                        <a:pt x="168156" y="94125"/>
                        <a:pt x="163229" y="85769"/>
                        <a:pt x="155908" y="79927"/>
                      </a:cubicBezTo>
                      <a:cubicBezTo>
                        <a:pt x="148578" y="74086"/>
                        <a:pt x="138854" y="70758"/>
                        <a:pt x="138854" y="70758"/>
                      </a:cubicBezTo>
                      <a:cubicBezTo>
                        <a:pt x="138854" y="70758"/>
                        <a:pt x="155936" y="68105"/>
                        <a:pt x="168452" y="62393"/>
                      </a:cubicBezTo>
                      <a:cubicBezTo>
                        <a:pt x="180967" y="56690"/>
                        <a:pt x="188926" y="47936"/>
                        <a:pt x="188926" y="47936"/>
                      </a:cubicBezTo>
                      <a:cubicBezTo>
                        <a:pt x="188926" y="47936"/>
                        <a:pt x="172556" y="46411"/>
                        <a:pt x="162545" y="40874"/>
                      </a:cubicBezTo>
                      <a:cubicBezTo>
                        <a:pt x="152525" y="35337"/>
                        <a:pt x="148865" y="25780"/>
                        <a:pt x="148865" y="25780"/>
                      </a:cubicBezTo>
                      <a:cubicBezTo>
                        <a:pt x="148865" y="25780"/>
                        <a:pt x="130813" y="36299"/>
                        <a:pt x="117530" y="15510"/>
                      </a:cubicBezTo>
                      <a:cubicBezTo>
                        <a:pt x="112261" y="7265"/>
                        <a:pt x="117493" y="0"/>
                        <a:pt x="117493" y="0"/>
                      </a:cubicBezTo>
                      <a:cubicBezTo>
                        <a:pt x="117493" y="0"/>
                        <a:pt x="99598" y="194"/>
                        <a:pt x="85298" y="12543"/>
                      </a:cubicBezTo>
                      <a:cubicBezTo>
                        <a:pt x="71008" y="24902"/>
                        <a:pt x="61968" y="50303"/>
                        <a:pt x="61968" y="503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3" name="Google Shape;1903;p4"/>
                <p:cNvSpPr/>
                <p:nvPr/>
              </p:nvSpPr>
              <p:spPr>
                <a:xfrm>
                  <a:off x="4238739" y="2401636"/>
                  <a:ext cx="131172" cy="112759"/>
                </a:xfrm>
                <a:custGeom>
                  <a:avLst/>
                  <a:gdLst/>
                  <a:ahLst/>
                  <a:cxnLst/>
                  <a:rect l="l" t="t" r="r" b="b"/>
                  <a:pathLst>
                    <a:path w="131172" h="112759" extrusionOk="0">
                      <a:moveTo>
                        <a:pt x="128566" y="110347"/>
                      </a:moveTo>
                      <a:cubicBezTo>
                        <a:pt x="128566" y="110347"/>
                        <a:pt x="107158" y="79678"/>
                        <a:pt x="93700" y="67375"/>
                      </a:cubicBezTo>
                      <a:cubicBezTo>
                        <a:pt x="86185" y="60516"/>
                        <a:pt x="80639" y="56616"/>
                        <a:pt x="80639" y="56616"/>
                      </a:cubicBezTo>
                      <a:cubicBezTo>
                        <a:pt x="80639" y="56616"/>
                        <a:pt x="85335" y="56495"/>
                        <a:pt x="96612" y="58603"/>
                      </a:cubicBezTo>
                      <a:cubicBezTo>
                        <a:pt x="107889" y="60720"/>
                        <a:pt x="125747" y="65064"/>
                        <a:pt x="125747" y="65064"/>
                      </a:cubicBezTo>
                      <a:cubicBezTo>
                        <a:pt x="125747" y="65064"/>
                        <a:pt x="110301" y="57956"/>
                        <a:pt x="98146" y="54869"/>
                      </a:cubicBezTo>
                      <a:cubicBezTo>
                        <a:pt x="85991" y="51781"/>
                        <a:pt x="77136" y="52724"/>
                        <a:pt x="77136" y="52724"/>
                      </a:cubicBezTo>
                      <a:cubicBezTo>
                        <a:pt x="77136" y="52724"/>
                        <a:pt x="71017" y="46060"/>
                        <a:pt x="64140" y="40810"/>
                      </a:cubicBezTo>
                      <a:cubicBezTo>
                        <a:pt x="57272" y="35568"/>
                        <a:pt x="49646" y="31742"/>
                        <a:pt x="49646" y="31742"/>
                      </a:cubicBezTo>
                      <a:lnTo>
                        <a:pt x="73392" y="27638"/>
                      </a:lnTo>
                      <a:cubicBezTo>
                        <a:pt x="73392" y="27638"/>
                        <a:pt x="76008" y="32509"/>
                        <a:pt x="84142" y="36807"/>
                      </a:cubicBezTo>
                      <a:cubicBezTo>
                        <a:pt x="92276" y="41105"/>
                        <a:pt x="105920" y="44830"/>
                        <a:pt x="105920" y="44830"/>
                      </a:cubicBezTo>
                      <a:cubicBezTo>
                        <a:pt x="105920" y="44830"/>
                        <a:pt x="94430" y="39053"/>
                        <a:pt x="87646" y="34894"/>
                      </a:cubicBezTo>
                      <a:cubicBezTo>
                        <a:pt x="80861" y="30743"/>
                        <a:pt x="78781" y="28201"/>
                        <a:pt x="78781" y="28201"/>
                      </a:cubicBezTo>
                      <a:lnTo>
                        <a:pt x="101455" y="27619"/>
                      </a:lnTo>
                      <a:lnTo>
                        <a:pt x="131172" y="28257"/>
                      </a:lnTo>
                      <a:lnTo>
                        <a:pt x="102444" y="24162"/>
                      </a:lnTo>
                      <a:cubicBezTo>
                        <a:pt x="102444" y="24162"/>
                        <a:pt x="103091" y="21093"/>
                        <a:pt x="108184" y="17914"/>
                      </a:cubicBezTo>
                      <a:cubicBezTo>
                        <a:pt x="113268" y="14734"/>
                        <a:pt x="122789" y="11443"/>
                        <a:pt x="122789" y="11443"/>
                      </a:cubicBezTo>
                      <a:cubicBezTo>
                        <a:pt x="122789" y="11443"/>
                        <a:pt x="112113" y="13153"/>
                        <a:pt x="105716" y="16305"/>
                      </a:cubicBezTo>
                      <a:cubicBezTo>
                        <a:pt x="99311" y="19466"/>
                        <a:pt x="97185" y="24060"/>
                        <a:pt x="97185" y="24060"/>
                      </a:cubicBezTo>
                      <a:lnTo>
                        <a:pt x="79086" y="24726"/>
                      </a:lnTo>
                      <a:lnTo>
                        <a:pt x="68733" y="24671"/>
                      </a:lnTo>
                      <a:cubicBezTo>
                        <a:pt x="68733" y="24671"/>
                        <a:pt x="69621" y="20058"/>
                        <a:pt x="74927" y="13893"/>
                      </a:cubicBezTo>
                      <a:cubicBezTo>
                        <a:pt x="80232" y="7727"/>
                        <a:pt x="89938" y="0"/>
                        <a:pt x="89938" y="0"/>
                      </a:cubicBezTo>
                      <a:cubicBezTo>
                        <a:pt x="89938" y="0"/>
                        <a:pt x="78846" y="5001"/>
                        <a:pt x="72107" y="11231"/>
                      </a:cubicBezTo>
                      <a:cubicBezTo>
                        <a:pt x="65378" y="17461"/>
                        <a:pt x="63012" y="24929"/>
                        <a:pt x="63012" y="24929"/>
                      </a:cubicBezTo>
                      <a:lnTo>
                        <a:pt x="45607" y="28571"/>
                      </a:lnTo>
                      <a:cubicBezTo>
                        <a:pt x="45607" y="28571"/>
                        <a:pt x="41540" y="25669"/>
                        <a:pt x="33442" y="21482"/>
                      </a:cubicBezTo>
                      <a:cubicBezTo>
                        <a:pt x="25345" y="17304"/>
                        <a:pt x="13209" y="11841"/>
                        <a:pt x="13209" y="11841"/>
                      </a:cubicBezTo>
                      <a:lnTo>
                        <a:pt x="7265" y="19753"/>
                      </a:lnTo>
                      <a:cubicBezTo>
                        <a:pt x="7265" y="19753"/>
                        <a:pt x="19596" y="22406"/>
                        <a:pt x="28571" y="25863"/>
                      </a:cubicBezTo>
                      <a:cubicBezTo>
                        <a:pt x="37556" y="29320"/>
                        <a:pt x="43185" y="33572"/>
                        <a:pt x="43185" y="33572"/>
                      </a:cubicBezTo>
                      <a:lnTo>
                        <a:pt x="40939" y="46503"/>
                      </a:lnTo>
                      <a:cubicBezTo>
                        <a:pt x="40939" y="46503"/>
                        <a:pt x="31307" y="45320"/>
                        <a:pt x="21426" y="48694"/>
                      </a:cubicBezTo>
                      <a:cubicBezTo>
                        <a:pt x="11554" y="52068"/>
                        <a:pt x="0" y="58843"/>
                        <a:pt x="0" y="58843"/>
                      </a:cubicBezTo>
                      <a:cubicBezTo>
                        <a:pt x="0" y="58843"/>
                        <a:pt x="12146" y="53436"/>
                        <a:pt x="22128" y="51495"/>
                      </a:cubicBezTo>
                      <a:cubicBezTo>
                        <a:pt x="32111" y="49554"/>
                        <a:pt x="40560" y="50422"/>
                        <a:pt x="40560" y="50422"/>
                      </a:cubicBezTo>
                      <a:lnTo>
                        <a:pt x="37889" y="70841"/>
                      </a:lnTo>
                      <a:cubicBezTo>
                        <a:pt x="37889" y="70841"/>
                        <a:pt x="32962" y="71747"/>
                        <a:pt x="28867" y="77348"/>
                      </a:cubicBezTo>
                      <a:cubicBezTo>
                        <a:pt x="24781" y="82950"/>
                        <a:pt x="21537" y="93247"/>
                        <a:pt x="21537" y="93247"/>
                      </a:cubicBezTo>
                      <a:cubicBezTo>
                        <a:pt x="21537" y="93247"/>
                        <a:pt x="27055" y="83837"/>
                        <a:pt x="31030" y="79096"/>
                      </a:cubicBezTo>
                      <a:cubicBezTo>
                        <a:pt x="34995" y="74363"/>
                        <a:pt x="37417" y="74307"/>
                        <a:pt x="37417" y="74307"/>
                      </a:cubicBezTo>
                      <a:lnTo>
                        <a:pt x="42298" y="112760"/>
                      </a:lnTo>
                      <a:cubicBezTo>
                        <a:pt x="42298" y="112760"/>
                        <a:pt x="41678" y="86111"/>
                        <a:pt x="42316" y="72588"/>
                      </a:cubicBezTo>
                      <a:cubicBezTo>
                        <a:pt x="42797" y="62374"/>
                        <a:pt x="43666" y="58677"/>
                        <a:pt x="43666" y="58677"/>
                      </a:cubicBezTo>
                      <a:cubicBezTo>
                        <a:pt x="43666" y="58677"/>
                        <a:pt x="47455" y="60840"/>
                        <a:pt x="51828" y="65406"/>
                      </a:cubicBezTo>
                      <a:cubicBezTo>
                        <a:pt x="56200" y="69972"/>
                        <a:pt x="60368" y="76461"/>
                        <a:pt x="60368" y="76461"/>
                      </a:cubicBezTo>
                      <a:cubicBezTo>
                        <a:pt x="60368" y="76461"/>
                        <a:pt x="57706" y="68549"/>
                        <a:pt x="53935" y="63049"/>
                      </a:cubicBezTo>
                      <a:cubicBezTo>
                        <a:pt x="50154" y="57558"/>
                        <a:pt x="45265" y="54490"/>
                        <a:pt x="45265" y="54490"/>
                      </a:cubicBezTo>
                      <a:lnTo>
                        <a:pt x="47807" y="36557"/>
                      </a:lnTo>
                      <a:cubicBezTo>
                        <a:pt x="47807" y="36557"/>
                        <a:pt x="55358" y="41493"/>
                        <a:pt x="61459" y="45829"/>
                      </a:cubicBezTo>
                      <a:cubicBezTo>
                        <a:pt x="67560" y="50173"/>
                        <a:pt x="72939" y="55895"/>
                        <a:pt x="72939" y="55895"/>
                      </a:cubicBezTo>
                      <a:cubicBezTo>
                        <a:pt x="72939" y="55895"/>
                        <a:pt x="71756" y="64574"/>
                        <a:pt x="73318" y="74483"/>
                      </a:cubicBezTo>
                      <a:cubicBezTo>
                        <a:pt x="74871" y="84392"/>
                        <a:pt x="79178" y="95530"/>
                        <a:pt x="79178" y="95530"/>
                      </a:cubicBezTo>
                      <a:cubicBezTo>
                        <a:pt x="79178" y="95530"/>
                        <a:pt x="77154" y="84512"/>
                        <a:pt x="76590" y="75583"/>
                      </a:cubicBezTo>
                      <a:cubicBezTo>
                        <a:pt x="76017" y="66654"/>
                        <a:pt x="76914" y="59823"/>
                        <a:pt x="76914" y="59823"/>
                      </a:cubicBezTo>
                      <a:cubicBezTo>
                        <a:pt x="76914" y="59823"/>
                        <a:pt x="81499" y="61727"/>
                        <a:pt x="91546" y="71322"/>
                      </a:cubicBezTo>
                      <a:cubicBezTo>
                        <a:pt x="104626" y="83819"/>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04" name="Google Shape;1904;p4"/>
              <p:cNvGrpSpPr/>
              <p:nvPr/>
            </p:nvGrpSpPr>
            <p:grpSpPr>
              <a:xfrm>
                <a:off x="3967123" y="1973261"/>
                <a:ext cx="172767" cy="191503"/>
                <a:chOff x="3967123" y="1973261"/>
                <a:chExt cx="172767" cy="191503"/>
              </a:xfrm>
            </p:grpSpPr>
            <p:sp>
              <p:nvSpPr>
                <p:cNvPr id="1905" name="Google Shape;1905;p4"/>
                <p:cNvSpPr/>
                <p:nvPr/>
              </p:nvSpPr>
              <p:spPr>
                <a:xfrm>
                  <a:off x="3967123" y="1973261"/>
                  <a:ext cx="172767" cy="191503"/>
                </a:xfrm>
                <a:custGeom>
                  <a:avLst/>
                  <a:gdLst/>
                  <a:ahLst/>
                  <a:cxnLst/>
                  <a:rect l="l" t="t" r="r" b="b"/>
                  <a:pathLst>
                    <a:path w="172767" h="191503" extrusionOk="0">
                      <a:moveTo>
                        <a:pt x="59213" y="132291"/>
                      </a:moveTo>
                      <a:cubicBezTo>
                        <a:pt x="59213" y="132291"/>
                        <a:pt x="61958" y="161685"/>
                        <a:pt x="78615" y="175948"/>
                      </a:cubicBezTo>
                      <a:cubicBezTo>
                        <a:pt x="104847" y="198400"/>
                        <a:pt x="121301" y="189942"/>
                        <a:pt x="121301" y="189942"/>
                      </a:cubicBezTo>
                      <a:cubicBezTo>
                        <a:pt x="121301" y="189942"/>
                        <a:pt x="102564" y="173859"/>
                        <a:pt x="115542" y="160382"/>
                      </a:cubicBezTo>
                      <a:cubicBezTo>
                        <a:pt x="122281" y="153375"/>
                        <a:pt x="138161" y="152969"/>
                        <a:pt x="138161" y="152969"/>
                      </a:cubicBezTo>
                      <a:cubicBezTo>
                        <a:pt x="138161" y="152969"/>
                        <a:pt x="142135" y="141359"/>
                        <a:pt x="150787" y="135378"/>
                      </a:cubicBezTo>
                      <a:cubicBezTo>
                        <a:pt x="159439" y="129398"/>
                        <a:pt x="172768" y="129047"/>
                        <a:pt x="172768" y="129047"/>
                      </a:cubicBezTo>
                      <a:cubicBezTo>
                        <a:pt x="172768" y="129047"/>
                        <a:pt x="165798" y="118491"/>
                        <a:pt x="155437" y="111327"/>
                      </a:cubicBezTo>
                      <a:cubicBezTo>
                        <a:pt x="145075" y="104164"/>
                        <a:pt x="131321" y="100383"/>
                        <a:pt x="131321" y="100383"/>
                      </a:cubicBezTo>
                      <a:cubicBezTo>
                        <a:pt x="131321" y="100383"/>
                        <a:pt x="137588" y="96381"/>
                        <a:pt x="142875" y="91898"/>
                      </a:cubicBezTo>
                      <a:cubicBezTo>
                        <a:pt x="148171" y="87415"/>
                        <a:pt x="152497" y="82469"/>
                        <a:pt x="152497" y="82469"/>
                      </a:cubicBezTo>
                      <a:cubicBezTo>
                        <a:pt x="152497" y="82469"/>
                        <a:pt x="147672" y="78217"/>
                        <a:pt x="142551" y="75851"/>
                      </a:cubicBezTo>
                      <a:cubicBezTo>
                        <a:pt x="137440" y="73476"/>
                        <a:pt x="132023" y="72976"/>
                        <a:pt x="132023" y="72976"/>
                      </a:cubicBezTo>
                      <a:cubicBezTo>
                        <a:pt x="132023" y="72976"/>
                        <a:pt x="139140" y="57873"/>
                        <a:pt x="143346" y="44414"/>
                      </a:cubicBezTo>
                      <a:cubicBezTo>
                        <a:pt x="147552" y="30956"/>
                        <a:pt x="148855" y="19134"/>
                        <a:pt x="148855" y="19134"/>
                      </a:cubicBezTo>
                      <a:cubicBezTo>
                        <a:pt x="148855" y="19134"/>
                        <a:pt x="133289" y="20474"/>
                        <a:pt x="120681" y="24310"/>
                      </a:cubicBezTo>
                      <a:cubicBezTo>
                        <a:pt x="108064" y="28155"/>
                        <a:pt x="98396" y="34487"/>
                        <a:pt x="98396" y="34487"/>
                      </a:cubicBezTo>
                      <a:cubicBezTo>
                        <a:pt x="98396" y="34487"/>
                        <a:pt x="98063" y="29043"/>
                        <a:pt x="96510" y="24449"/>
                      </a:cubicBezTo>
                      <a:cubicBezTo>
                        <a:pt x="94957" y="19864"/>
                        <a:pt x="92193" y="16120"/>
                        <a:pt x="92193" y="16120"/>
                      </a:cubicBezTo>
                      <a:cubicBezTo>
                        <a:pt x="92193" y="16120"/>
                        <a:pt x="84068" y="22277"/>
                        <a:pt x="78846" y="30623"/>
                      </a:cubicBezTo>
                      <a:cubicBezTo>
                        <a:pt x="73633" y="38979"/>
                        <a:pt x="71322" y="49535"/>
                        <a:pt x="71322" y="49535"/>
                      </a:cubicBezTo>
                      <a:cubicBezTo>
                        <a:pt x="71322" y="49535"/>
                        <a:pt x="66497" y="32019"/>
                        <a:pt x="59028" y="19633"/>
                      </a:cubicBezTo>
                      <a:cubicBezTo>
                        <a:pt x="51560" y="7256"/>
                        <a:pt x="41466" y="0"/>
                        <a:pt x="41466" y="0"/>
                      </a:cubicBezTo>
                      <a:cubicBezTo>
                        <a:pt x="41466" y="0"/>
                        <a:pt x="41845" y="17276"/>
                        <a:pt x="37269" y="28396"/>
                      </a:cubicBezTo>
                      <a:cubicBezTo>
                        <a:pt x="32684" y="39525"/>
                        <a:pt x="23145" y="44498"/>
                        <a:pt x="23145" y="44498"/>
                      </a:cubicBezTo>
                      <a:cubicBezTo>
                        <a:pt x="23145" y="44498"/>
                        <a:pt x="36308" y="62078"/>
                        <a:pt x="16194" y="78458"/>
                      </a:cubicBezTo>
                      <a:cubicBezTo>
                        <a:pt x="8217" y="84947"/>
                        <a:pt x="0" y="80353"/>
                        <a:pt x="0" y="80353"/>
                      </a:cubicBezTo>
                      <a:cubicBezTo>
                        <a:pt x="0" y="80353"/>
                        <a:pt x="2357" y="99024"/>
                        <a:pt x="16980" y="112464"/>
                      </a:cubicBezTo>
                      <a:cubicBezTo>
                        <a:pt x="31603" y="125904"/>
                        <a:pt x="59213" y="132291"/>
                        <a:pt x="5921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6" name="Google Shape;1906;p4"/>
                <p:cNvSpPr/>
                <p:nvPr/>
              </p:nvSpPr>
              <p:spPr>
                <a:xfrm>
                  <a:off x="3992320" y="2005132"/>
                  <a:ext cx="123491" cy="140462"/>
                </a:xfrm>
                <a:custGeom>
                  <a:avLst/>
                  <a:gdLst/>
                  <a:ahLst/>
                  <a:cxnLst/>
                  <a:rect l="l" t="t" r="r" b="b"/>
                  <a:pathLst>
                    <a:path w="123491" h="140462" extrusionOk="0">
                      <a:moveTo>
                        <a:pt x="110579" y="0"/>
                      </a:moveTo>
                      <a:cubicBezTo>
                        <a:pt x="110579" y="0"/>
                        <a:pt x="81129" y="26048"/>
                        <a:pt x="69908" y="41586"/>
                      </a:cubicBezTo>
                      <a:cubicBezTo>
                        <a:pt x="63641" y="50256"/>
                        <a:pt x="60239" y="56514"/>
                        <a:pt x="60239" y="56514"/>
                      </a:cubicBezTo>
                      <a:cubicBezTo>
                        <a:pt x="60239" y="56514"/>
                        <a:pt x="59546" y="51634"/>
                        <a:pt x="60396" y="39599"/>
                      </a:cubicBezTo>
                      <a:cubicBezTo>
                        <a:pt x="61247" y="27573"/>
                        <a:pt x="63641" y="8393"/>
                        <a:pt x="63641" y="8393"/>
                      </a:cubicBezTo>
                      <a:cubicBezTo>
                        <a:pt x="63641" y="8393"/>
                        <a:pt x="58067" y="25382"/>
                        <a:pt x="56311" y="38452"/>
                      </a:cubicBezTo>
                      <a:cubicBezTo>
                        <a:pt x="54545" y="51513"/>
                        <a:pt x="56597" y="60655"/>
                        <a:pt x="56597" y="60655"/>
                      </a:cubicBezTo>
                      <a:cubicBezTo>
                        <a:pt x="56597" y="60655"/>
                        <a:pt x="50367" y="67846"/>
                        <a:pt x="45718" y="75648"/>
                      </a:cubicBezTo>
                      <a:cubicBezTo>
                        <a:pt x="41068" y="83458"/>
                        <a:pt x="38000" y="91879"/>
                        <a:pt x="38000" y="91879"/>
                      </a:cubicBezTo>
                      <a:lnTo>
                        <a:pt x="30845" y="67578"/>
                      </a:lnTo>
                      <a:cubicBezTo>
                        <a:pt x="30845" y="67578"/>
                        <a:pt x="35624" y="64251"/>
                        <a:pt x="39136" y="55248"/>
                      </a:cubicBezTo>
                      <a:cubicBezTo>
                        <a:pt x="42640" y="46235"/>
                        <a:pt x="44886" y="31538"/>
                        <a:pt x="44886" y="31538"/>
                      </a:cubicBezTo>
                      <a:cubicBezTo>
                        <a:pt x="44886" y="31538"/>
                        <a:pt x="40237" y="44239"/>
                        <a:pt x="36715" y="51818"/>
                      </a:cubicBezTo>
                      <a:cubicBezTo>
                        <a:pt x="33193" y="59407"/>
                        <a:pt x="30790" y="61875"/>
                        <a:pt x="30790" y="61875"/>
                      </a:cubicBezTo>
                      <a:lnTo>
                        <a:pt x="27453" y="38277"/>
                      </a:lnTo>
                      <a:lnTo>
                        <a:pt x="24541" y="7154"/>
                      </a:lnTo>
                      <a:lnTo>
                        <a:pt x="23728" y="37658"/>
                      </a:lnTo>
                      <a:cubicBezTo>
                        <a:pt x="23728" y="37658"/>
                        <a:pt x="20446" y="37352"/>
                        <a:pt x="16509" y="32417"/>
                      </a:cubicBezTo>
                      <a:cubicBezTo>
                        <a:pt x="12580" y="27490"/>
                        <a:pt x="7996" y="17941"/>
                        <a:pt x="7996" y="17941"/>
                      </a:cubicBezTo>
                      <a:cubicBezTo>
                        <a:pt x="7996" y="17941"/>
                        <a:pt x="11065" y="28886"/>
                        <a:pt x="15132" y="35190"/>
                      </a:cubicBezTo>
                      <a:cubicBezTo>
                        <a:pt x="19189" y="41494"/>
                        <a:pt x="24246" y="43167"/>
                        <a:pt x="24246" y="43167"/>
                      </a:cubicBezTo>
                      <a:lnTo>
                        <a:pt x="27120" y="61986"/>
                      </a:lnTo>
                      <a:lnTo>
                        <a:pt x="28313" y="72801"/>
                      </a:lnTo>
                      <a:cubicBezTo>
                        <a:pt x="28313" y="72801"/>
                        <a:pt x="23386" y="72422"/>
                        <a:pt x="16305" y="67625"/>
                      </a:cubicBezTo>
                      <a:cubicBezTo>
                        <a:pt x="9234" y="62836"/>
                        <a:pt x="0" y="53621"/>
                        <a:pt x="0" y="53621"/>
                      </a:cubicBezTo>
                      <a:cubicBezTo>
                        <a:pt x="0" y="53621"/>
                        <a:pt x="6554" y="64611"/>
                        <a:pt x="13874" y="70887"/>
                      </a:cubicBezTo>
                      <a:cubicBezTo>
                        <a:pt x="21186" y="77173"/>
                        <a:pt x="29274" y="78744"/>
                        <a:pt x="29274" y="78744"/>
                      </a:cubicBezTo>
                      <a:lnTo>
                        <a:pt x="35171" y="96482"/>
                      </a:lnTo>
                      <a:cubicBezTo>
                        <a:pt x="35171" y="96482"/>
                        <a:pt x="32629" y="101076"/>
                        <a:pt x="29237" y="110042"/>
                      </a:cubicBezTo>
                      <a:cubicBezTo>
                        <a:pt x="25835" y="118999"/>
                        <a:pt x="21602" y="132319"/>
                        <a:pt x="21602" y="132319"/>
                      </a:cubicBezTo>
                      <a:lnTo>
                        <a:pt x="30577" y="137588"/>
                      </a:lnTo>
                      <a:cubicBezTo>
                        <a:pt x="30577" y="137588"/>
                        <a:pt x="31871" y="124388"/>
                        <a:pt x="34395" y="114590"/>
                      </a:cubicBezTo>
                      <a:cubicBezTo>
                        <a:pt x="36918" y="104801"/>
                        <a:pt x="40680" y="98405"/>
                        <a:pt x="40680" y="98405"/>
                      </a:cubicBezTo>
                      <a:lnTo>
                        <a:pt x="54462" y="99200"/>
                      </a:lnTo>
                      <a:cubicBezTo>
                        <a:pt x="54462" y="99200"/>
                        <a:pt x="54388" y="109405"/>
                        <a:pt x="59093" y="119304"/>
                      </a:cubicBezTo>
                      <a:cubicBezTo>
                        <a:pt x="63807" y="129213"/>
                        <a:pt x="72274" y="140462"/>
                        <a:pt x="72274" y="140462"/>
                      </a:cubicBezTo>
                      <a:cubicBezTo>
                        <a:pt x="72274" y="140462"/>
                        <a:pt x="65166" y="128427"/>
                        <a:pt x="61940" y="118241"/>
                      </a:cubicBezTo>
                      <a:cubicBezTo>
                        <a:pt x="58705" y="108046"/>
                        <a:pt x="58603" y="99117"/>
                        <a:pt x="58603" y="99117"/>
                      </a:cubicBezTo>
                      <a:lnTo>
                        <a:pt x="80242" y="99449"/>
                      </a:lnTo>
                      <a:cubicBezTo>
                        <a:pt x="80242" y="99449"/>
                        <a:pt x="81786" y="104487"/>
                        <a:pt x="88127" y="108083"/>
                      </a:cubicBezTo>
                      <a:cubicBezTo>
                        <a:pt x="94467" y="111678"/>
                        <a:pt x="105606" y="113832"/>
                        <a:pt x="105606" y="113832"/>
                      </a:cubicBezTo>
                      <a:cubicBezTo>
                        <a:pt x="105606" y="113832"/>
                        <a:pt x="95114" y="109201"/>
                        <a:pt x="89688" y="105624"/>
                      </a:cubicBezTo>
                      <a:cubicBezTo>
                        <a:pt x="84272" y="102047"/>
                        <a:pt x="83921" y="99523"/>
                        <a:pt x="83921" y="99523"/>
                      </a:cubicBezTo>
                      <a:lnTo>
                        <a:pt x="123492" y="89799"/>
                      </a:lnTo>
                      <a:cubicBezTo>
                        <a:pt x="123492" y="89799"/>
                        <a:pt x="95724" y="93654"/>
                        <a:pt x="81527" y="94615"/>
                      </a:cubicBezTo>
                      <a:cubicBezTo>
                        <a:pt x="70814" y="95345"/>
                        <a:pt x="66839" y="94883"/>
                        <a:pt x="66839" y="94883"/>
                      </a:cubicBezTo>
                      <a:cubicBezTo>
                        <a:pt x="66839" y="94883"/>
                        <a:pt x="68641" y="90668"/>
                        <a:pt x="72884" y="85547"/>
                      </a:cubicBezTo>
                      <a:cubicBezTo>
                        <a:pt x="77127" y="80427"/>
                        <a:pt x="83403" y="75297"/>
                        <a:pt x="83403" y="75297"/>
                      </a:cubicBezTo>
                      <a:cubicBezTo>
                        <a:pt x="83403" y="75297"/>
                        <a:pt x="75454" y="79031"/>
                        <a:pt x="70176" y="83634"/>
                      </a:cubicBezTo>
                      <a:cubicBezTo>
                        <a:pt x="64889" y="88237"/>
                        <a:pt x="62282" y="93719"/>
                        <a:pt x="62282" y="93719"/>
                      </a:cubicBezTo>
                      <a:lnTo>
                        <a:pt x="43241" y="93219"/>
                      </a:lnTo>
                      <a:cubicBezTo>
                        <a:pt x="43241" y="93219"/>
                        <a:pt x="47483" y="84734"/>
                        <a:pt x="51292" y="77848"/>
                      </a:cubicBezTo>
                      <a:cubicBezTo>
                        <a:pt x="55091" y="70952"/>
                        <a:pt x="60415" y="64648"/>
                        <a:pt x="60415" y="64648"/>
                      </a:cubicBezTo>
                      <a:cubicBezTo>
                        <a:pt x="60415" y="64648"/>
                        <a:pt x="69621" y="64842"/>
                        <a:pt x="79780" y="62023"/>
                      </a:cubicBezTo>
                      <a:cubicBezTo>
                        <a:pt x="89938" y="59195"/>
                        <a:pt x="101058" y="53362"/>
                        <a:pt x="101058" y="53362"/>
                      </a:cubicBezTo>
                      <a:cubicBezTo>
                        <a:pt x="101058" y="53362"/>
                        <a:pt x="89790" y="56801"/>
                        <a:pt x="80538" y="58474"/>
                      </a:cubicBezTo>
                      <a:cubicBezTo>
                        <a:pt x="71276" y="60137"/>
                        <a:pt x="64038" y="60026"/>
                        <a:pt x="64038" y="60026"/>
                      </a:cubicBezTo>
                      <a:cubicBezTo>
                        <a:pt x="64038" y="60026"/>
                        <a:pt x="65471" y="55007"/>
                        <a:pt x="74280" y="43361"/>
                      </a:cubicBezTo>
                      <a:cubicBezTo>
                        <a:pt x="85760" y="28202"/>
                        <a:pt x="110579" y="0"/>
                        <a:pt x="110579"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07" name="Google Shape;1907;p4"/>
              <p:cNvGrpSpPr/>
              <p:nvPr/>
            </p:nvGrpSpPr>
            <p:grpSpPr>
              <a:xfrm>
                <a:off x="4173464" y="1798405"/>
                <a:ext cx="190430" cy="173479"/>
                <a:chOff x="4173464" y="1798405"/>
                <a:chExt cx="190430" cy="173479"/>
              </a:xfrm>
            </p:grpSpPr>
            <p:sp>
              <p:nvSpPr>
                <p:cNvPr id="1908" name="Google Shape;1908;p4"/>
                <p:cNvSpPr/>
                <p:nvPr/>
              </p:nvSpPr>
              <p:spPr>
                <a:xfrm>
                  <a:off x="4173464" y="1798405"/>
                  <a:ext cx="190430" cy="173479"/>
                </a:xfrm>
                <a:custGeom>
                  <a:avLst/>
                  <a:gdLst/>
                  <a:ahLst/>
                  <a:cxnLst/>
                  <a:rect l="l" t="t" r="r" b="b"/>
                  <a:pathLst>
                    <a:path w="190430" h="173479" extrusionOk="0">
                      <a:moveTo>
                        <a:pt x="58417" y="59980"/>
                      </a:moveTo>
                      <a:cubicBezTo>
                        <a:pt x="58417" y="59980"/>
                        <a:pt x="29060" y="63160"/>
                        <a:pt x="15056" y="80029"/>
                      </a:cubicBezTo>
                      <a:cubicBezTo>
                        <a:pt x="-7007" y="106594"/>
                        <a:pt x="1690" y="122918"/>
                        <a:pt x="1690" y="122918"/>
                      </a:cubicBezTo>
                      <a:cubicBezTo>
                        <a:pt x="1690" y="122918"/>
                        <a:pt x="17487" y="103942"/>
                        <a:pt x="31168" y="116725"/>
                      </a:cubicBezTo>
                      <a:cubicBezTo>
                        <a:pt x="38266" y="123353"/>
                        <a:pt x="38914" y="139233"/>
                        <a:pt x="38914" y="139233"/>
                      </a:cubicBezTo>
                      <a:cubicBezTo>
                        <a:pt x="38914" y="139233"/>
                        <a:pt x="50579" y="143032"/>
                        <a:pt x="56689" y="151591"/>
                      </a:cubicBezTo>
                      <a:cubicBezTo>
                        <a:pt x="62799" y="160151"/>
                        <a:pt x="63353" y="173479"/>
                        <a:pt x="63353" y="173479"/>
                      </a:cubicBezTo>
                      <a:cubicBezTo>
                        <a:pt x="63353" y="173479"/>
                        <a:pt x="73798" y="166344"/>
                        <a:pt x="80805" y="155880"/>
                      </a:cubicBezTo>
                      <a:cubicBezTo>
                        <a:pt x="87820" y="145407"/>
                        <a:pt x="91388" y="131607"/>
                        <a:pt x="91388" y="131607"/>
                      </a:cubicBezTo>
                      <a:cubicBezTo>
                        <a:pt x="91388" y="131607"/>
                        <a:pt x="95492" y="137809"/>
                        <a:pt x="100049" y="143032"/>
                      </a:cubicBezTo>
                      <a:cubicBezTo>
                        <a:pt x="104606" y="148254"/>
                        <a:pt x="109616" y="152506"/>
                        <a:pt x="109616" y="152506"/>
                      </a:cubicBezTo>
                      <a:cubicBezTo>
                        <a:pt x="109616" y="152506"/>
                        <a:pt x="113794" y="147617"/>
                        <a:pt x="116086" y="142468"/>
                      </a:cubicBezTo>
                      <a:cubicBezTo>
                        <a:pt x="118388" y="137319"/>
                        <a:pt x="118804" y="131903"/>
                        <a:pt x="118804" y="131903"/>
                      </a:cubicBezTo>
                      <a:cubicBezTo>
                        <a:pt x="118804" y="131903"/>
                        <a:pt x="134009" y="138789"/>
                        <a:pt x="147532" y="142801"/>
                      </a:cubicBezTo>
                      <a:cubicBezTo>
                        <a:pt x="161056" y="146803"/>
                        <a:pt x="172896" y="147931"/>
                        <a:pt x="172896" y="147931"/>
                      </a:cubicBezTo>
                      <a:cubicBezTo>
                        <a:pt x="172896" y="147931"/>
                        <a:pt x="171316" y="132393"/>
                        <a:pt x="167295" y="119831"/>
                      </a:cubicBezTo>
                      <a:cubicBezTo>
                        <a:pt x="163265" y="107269"/>
                        <a:pt x="156794" y="97702"/>
                        <a:pt x="156794" y="97702"/>
                      </a:cubicBezTo>
                      <a:cubicBezTo>
                        <a:pt x="156794" y="97702"/>
                        <a:pt x="162229" y="97286"/>
                        <a:pt x="166795" y="95669"/>
                      </a:cubicBezTo>
                      <a:cubicBezTo>
                        <a:pt x="171362" y="94051"/>
                        <a:pt x="175059" y="91232"/>
                        <a:pt x="175059" y="91232"/>
                      </a:cubicBezTo>
                      <a:cubicBezTo>
                        <a:pt x="175059" y="91232"/>
                        <a:pt x="168792" y="83190"/>
                        <a:pt x="160362" y="78097"/>
                      </a:cubicBezTo>
                      <a:cubicBezTo>
                        <a:pt x="151932" y="73004"/>
                        <a:pt x="141349" y="70860"/>
                        <a:pt x="141349" y="70860"/>
                      </a:cubicBezTo>
                      <a:cubicBezTo>
                        <a:pt x="141349" y="70860"/>
                        <a:pt x="158782" y="65766"/>
                        <a:pt x="171057" y="58122"/>
                      </a:cubicBezTo>
                      <a:cubicBezTo>
                        <a:pt x="183323" y="50469"/>
                        <a:pt x="190431" y="40264"/>
                        <a:pt x="190431" y="40264"/>
                      </a:cubicBezTo>
                      <a:cubicBezTo>
                        <a:pt x="190431" y="40264"/>
                        <a:pt x="173164" y="40902"/>
                        <a:pt x="161971" y="36493"/>
                      </a:cubicBezTo>
                      <a:cubicBezTo>
                        <a:pt x="150777" y="32074"/>
                        <a:pt x="145665" y="22609"/>
                        <a:pt x="145665" y="22609"/>
                      </a:cubicBezTo>
                      <a:cubicBezTo>
                        <a:pt x="145665" y="22609"/>
                        <a:pt x="128278" y="36031"/>
                        <a:pt x="111603" y="16157"/>
                      </a:cubicBezTo>
                      <a:cubicBezTo>
                        <a:pt x="104994" y="8282"/>
                        <a:pt x="109459" y="0"/>
                        <a:pt x="109459" y="0"/>
                      </a:cubicBezTo>
                      <a:cubicBezTo>
                        <a:pt x="109459" y="0"/>
                        <a:pt x="90824" y="2634"/>
                        <a:pt x="77606" y="17451"/>
                      </a:cubicBezTo>
                      <a:cubicBezTo>
                        <a:pt x="64388" y="32278"/>
                        <a:pt x="58417" y="59980"/>
                        <a:pt x="58417" y="5998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9" name="Google Shape;1909;p4"/>
                <p:cNvSpPr/>
                <p:nvPr/>
              </p:nvSpPr>
              <p:spPr>
                <a:xfrm>
                  <a:off x="4192402" y="1823676"/>
                  <a:ext cx="141016" cy="124009"/>
                </a:xfrm>
                <a:custGeom>
                  <a:avLst/>
                  <a:gdLst/>
                  <a:ahLst/>
                  <a:cxnLst/>
                  <a:rect l="l" t="t" r="r" b="b"/>
                  <a:pathLst>
                    <a:path w="141016" h="124009" extrusionOk="0">
                      <a:moveTo>
                        <a:pt x="141017" y="109774"/>
                      </a:moveTo>
                      <a:cubicBezTo>
                        <a:pt x="141017" y="109774"/>
                        <a:pt x="114534" y="80704"/>
                        <a:pt x="98830" y="69723"/>
                      </a:cubicBezTo>
                      <a:cubicBezTo>
                        <a:pt x="90067" y="63585"/>
                        <a:pt x="83763" y="60276"/>
                        <a:pt x="83763" y="60276"/>
                      </a:cubicBezTo>
                      <a:cubicBezTo>
                        <a:pt x="83763" y="60276"/>
                        <a:pt x="88635" y="59509"/>
                        <a:pt x="100679" y="60184"/>
                      </a:cubicBezTo>
                      <a:cubicBezTo>
                        <a:pt x="112723" y="60849"/>
                        <a:pt x="131930" y="62957"/>
                        <a:pt x="131930" y="62957"/>
                      </a:cubicBezTo>
                      <a:cubicBezTo>
                        <a:pt x="131930" y="62957"/>
                        <a:pt x="114858" y="57642"/>
                        <a:pt x="101769" y="56080"/>
                      </a:cubicBezTo>
                      <a:cubicBezTo>
                        <a:pt x="88681" y="54508"/>
                        <a:pt x="79576" y="56690"/>
                        <a:pt x="79576" y="56690"/>
                      </a:cubicBezTo>
                      <a:cubicBezTo>
                        <a:pt x="79576" y="56690"/>
                        <a:pt x="72292" y="50580"/>
                        <a:pt x="64417" y="46041"/>
                      </a:cubicBezTo>
                      <a:cubicBezTo>
                        <a:pt x="56541" y="41512"/>
                        <a:pt x="48075" y="38563"/>
                        <a:pt x="48075" y="38563"/>
                      </a:cubicBezTo>
                      <a:lnTo>
                        <a:pt x="72265" y="31049"/>
                      </a:lnTo>
                      <a:cubicBezTo>
                        <a:pt x="72265" y="31049"/>
                        <a:pt x="75657" y="35781"/>
                        <a:pt x="84725" y="39155"/>
                      </a:cubicBezTo>
                      <a:cubicBezTo>
                        <a:pt x="93783" y="42529"/>
                        <a:pt x="108508" y="44553"/>
                        <a:pt x="108508" y="44553"/>
                      </a:cubicBezTo>
                      <a:cubicBezTo>
                        <a:pt x="108508" y="44553"/>
                        <a:pt x="95743" y="40098"/>
                        <a:pt x="88108" y="36687"/>
                      </a:cubicBezTo>
                      <a:cubicBezTo>
                        <a:pt x="80473" y="33276"/>
                        <a:pt x="77968" y="30910"/>
                        <a:pt x="77968" y="30910"/>
                      </a:cubicBezTo>
                      <a:lnTo>
                        <a:pt x="101511" y="27222"/>
                      </a:lnTo>
                      <a:lnTo>
                        <a:pt x="132587" y="23848"/>
                      </a:lnTo>
                      <a:lnTo>
                        <a:pt x="102074" y="23487"/>
                      </a:lnTo>
                      <a:cubicBezTo>
                        <a:pt x="102074" y="23487"/>
                        <a:pt x="102333" y="20197"/>
                        <a:pt x="107204" y="16194"/>
                      </a:cubicBezTo>
                      <a:cubicBezTo>
                        <a:pt x="112076" y="12192"/>
                        <a:pt x="121560" y="7459"/>
                        <a:pt x="121560" y="7459"/>
                      </a:cubicBezTo>
                      <a:cubicBezTo>
                        <a:pt x="121560" y="7459"/>
                        <a:pt x="110661" y="10695"/>
                        <a:pt x="104422" y="14854"/>
                      </a:cubicBezTo>
                      <a:cubicBezTo>
                        <a:pt x="98174" y="19014"/>
                        <a:pt x="96584" y="24088"/>
                        <a:pt x="96584" y="24088"/>
                      </a:cubicBezTo>
                      <a:lnTo>
                        <a:pt x="77801" y="27240"/>
                      </a:lnTo>
                      <a:lnTo>
                        <a:pt x="67005" y="28590"/>
                      </a:lnTo>
                      <a:cubicBezTo>
                        <a:pt x="67005" y="28590"/>
                        <a:pt x="67310" y="23663"/>
                        <a:pt x="71996" y="16518"/>
                      </a:cubicBezTo>
                      <a:cubicBezTo>
                        <a:pt x="76692" y="9364"/>
                        <a:pt x="85760" y="0"/>
                        <a:pt x="85760" y="0"/>
                      </a:cubicBezTo>
                      <a:cubicBezTo>
                        <a:pt x="85760" y="0"/>
                        <a:pt x="74871" y="6711"/>
                        <a:pt x="68696" y="14124"/>
                      </a:cubicBezTo>
                      <a:cubicBezTo>
                        <a:pt x="62531" y="21537"/>
                        <a:pt x="61080" y="29643"/>
                        <a:pt x="61080" y="29643"/>
                      </a:cubicBezTo>
                      <a:lnTo>
                        <a:pt x="43425" y="35809"/>
                      </a:lnTo>
                      <a:cubicBezTo>
                        <a:pt x="43425" y="35809"/>
                        <a:pt x="38794" y="33332"/>
                        <a:pt x="29782" y="30069"/>
                      </a:cubicBezTo>
                      <a:cubicBezTo>
                        <a:pt x="20779" y="26806"/>
                        <a:pt x="7385" y="22766"/>
                        <a:pt x="7385" y="22766"/>
                      </a:cubicBezTo>
                      <a:lnTo>
                        <a:pt x="2265" y="31816"/>
                      </a:lnTo>
                      <a:cubicBezTo>
                        <a:pt x="2265" y="31816"/>
                        <a:pt x="15473" y="32916"/>
                        <a:pt x="25308" y="35300"/>
                      </a:cubicBezTo>
                      <a:cubicBezTo>
                        <a:pt x="35143" y="37676"/>
                        <a:pt x="41586" y="41346"/>
                        <a:pt x="41586" y="41346"/>
                      </a:cubicBezTo>
                      <a:lnTo>
                        <a:pt x="40994" y="55137"/>
                      </a:lnTo>
                      <a:cubicBezTo>
                        <a:pt x="40994" y="55137"/>
                        <a:pt x="30799" y="55211"/>
                        <a:pt x="20964" y="60063"/>
                      </a:cubicBezTo>
                      <a:cubicBezTo>
                        <a:pt x="11129" y="64925"/>
                        <a:pt x="0" y="73559"/>
                        <a:pt x="0" y="73559"/>
                      </a:cubicBezTo>
                      <a:cubicBezTo>
                        <a:pt x="0" y="73559"/>
                        <a:pt x="11933" y="66266"/>
                        <a:pt x="22073" y="62892"/>
                      </a:cubicBezTo>
                      <a:cubicBezTo>
                        <a:pt x="32213" y="59509"/>
                        <a:pt x="41142" y="59268"/>
                        <a:pt x="41142" y="59268"/>
                      </a:cubicBezTo>
                      <a:lnTo>
                        <a:pt x="41133" y="80907"/>
                      </a:lnTo>
                      <a:cubicBezTo>
                        <a:pt x="41133" y="80907"/>
                        <a:pt x="36114" y="82534"/>
                        <a:pt x="32610" y="88921"/>
                      </a:cubicBezTo>
                      <a:cubicBezTo>
                        <a:pt x="29117" y="95318"/>
                        <a:pt x="27129" y="106493"/>
                        <a:pt x="27129" y="106493"/>
                      </a:cubicBezTo>
                      <a:cubicBezTo>
                        <a:pt x="27129" y="106493"/>
                        <a:pt x="31603" y="95928"/>
                        <a:pt x="35097" y="90456"/>
                      </a:cubicBezTo>
                      <a:cubicBezTo>
                        <a:pt x="38591" y="84974"/>
                        <a:pt x="41114" y="84595"/>
                        <a:pt x="41114" y="84595"/>
                      </a:cubicBezTo>
                      <a:lnTo>
                        <a:pt x="51421" y="124009"/>
                      </a:lnTo>
                      <a:cubicBezTo>
                        <a:pt x="51421" y="124009"/>
                        <a:pt x="47160" y="96307"/>
                        <a:pt x="45986" y="82127"/>
                      </a:cubicBezTo>
                      <a:cubicBezTo>
                        <a:pt x="45098" y="71424"/>
                        <a:pt x="45496" y="67449"/>
                        <a:pt x="45496" y="67449"/>
                      </a:cubicBezTo>
                      <a:cubicBezTo>
                        <a:pt x="45496" y="67449"/>
                        <a:pt x="49738" y="69187"/>
                        <a:pt x="54924" y="73355"/>
                      </a:cubicBezTo>
                      <a:cubicBezTo>
                        <a:pt x="60100" y="77515"/>
                        <a:pt x="65323" y="83717"/>
                        <a:pt x="65323" y="83717"/>
                      </a:cubicBezTo>
                      <a:cubicBezTo>
                        <a:pt x="65323" y="83717"/>
                        <a:pt x="61478" y="75823"/>
                        <a:pt x="56791" y="70610"/>
                      </a:cubicBezTo>
                      <a:cubicBezTo>
                        <a:pt x="52114" y="65397"/>
                        <a:pt x="46596" y="62864"/>
                        <a:pt x="46596" y="62864"/>
                      </a:cubicBezTo>
                      <a:lnTo>
                        <a:pt x="46808" y="43832"/>
                      </a:lnTo>
                      <a:cubicBezTo>
                        <a:pt x="46808" y="43832"/>
                        <a:pt x="55358" y="47945"/>
                        <a:pt x="62300" y="51643"/>
                      </a:cubicBezTo>
                      <a:cubicBezTo>
                        <a:pt x="69251" y="55340"/>
                        <a:pt x="75629" y="60572"/>
                        <a:pt x="75629" y="60572"/>
                      </a:cubicBezTo>
                      <a:cubicBezTo>
                        <a:pt x="75629" y="60572"/>
                        <a:pt x="75583" y="69778"/>
                        <a:pt x="78550" y="79900"/>
                      </a:cubicBezTo>
                      <a:cubicBezTo>
                        <a:pt x="81526" y="90012"/>
                        <a:pt x="87525" y="101039"/>
                        <a:pt x="87525" y="101039"/>
                      </a:cubicBezTo>
                      <a:cubicBezTo>
                        <a:pt x="87525" y="101039"/>
                        <a:pt x="83911" y="89827"/>
                        <a:pt x="82109" y="80593"/>
                      </a:cubicBezTo>
                      <a:cubicBezTo>
                        <a:pt x="80306" y="71368"/>
                        <a:pt x="80306" y="64131"/>
                        <a:pt x="80306" y="64131"/>
                      </a:cubicBezTo>
                      <a:cubicBezTo>
                        <a:pt x="80306" y="64131"/>
                        <a:pt x="85353" y="65489"/>
                        <a:pt x="97120" y="74123"/>
                      </a:cubicBezTo>
                      <a:cubicBezTo>
                        <a:pt x="112455" y="85372"/>
                        <a:pt x="141017" y="109774"/>
                        <a:pt x="141017" y="1097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10" name="Google Shape;1910;p4"/>
              <p:cNvGrpSpPr/>
              <p:nvPr/>
            </p:nvGrpSpPr>
            <p:grpSpPr>
              <a:xfrm>
                <a:off x="3659744" y="2183801"/>
                <a:ext cx="306038" cy="238742"/>
                <a:chOff x="3659744" y="2183801"/>
                <a:chExt cx="306038" cy="238742"/>
              </a:xfrm>
            </p:grpSpPr>
            <p:sp>
              <p:nvSpPr>
                <p:cNvPr id="1911" name="Google Shape;1911;p4"/>
                <p:cNvSpPr/>
                <p:nvPr/>
              </p:nvSpPr>
              <p:spPr>
                <a:xfrm>
                  <a:off x="3659744" y="2183801"/>
                  <a:ext cx="306038" cy="238742"/>
                </a:xfrm>
                <a:custGeom>
                  <a:avLst/>
                  <a:gdLst/>
                  <a:ahLst/>
                  <a:cxnLst/>
                  <a:rect l="l" t="t" r="r" b="b"/>
                  <a:pathLst>
                    <a:path w="306038" h="238742" extrusionOk="0">
                      <a:moveTo>
                        <a:pt x="121282" y="41203"/>
                      </a:moveTo>
                      <a:cubicBezTo>
                        <a:pt x="121282" y="41203"/>
                        <a:pt x="81120" y="22568"/>
                        <a:pt x="50154" y="32773"/>
                      </a:cubicBezTo>
                      <a:cubicBezTo>
                        <a:pt x="1386" y="48847"/>
                        <a:pt x="0" y="75847"/>
                        <a:pt x="0" y="75847"/>
                      </a:cubicBezTo>
                      <a:cubicBezTo>
                        <a:pt x="0" y="75847"/>
                        <a:pt x="34894" y="64394"/>
                        <a:pt x="42640" y="90821"/>
                      </a:cubicBezTo>
                      <a:cubicBezTo>
                        <a:pt x="46661" y="104538"/>
                        <a:pt x="35282" y="124791"/>
                        <a:pt x="35282" y="124791"/>
                      </a:cubicBezTo>
                      <a:cubicBezTo>
                        <a:pt x="35282" y="124791"/>
                        <a:pt x="47354" y="138499"/>
                        <a:pt x="48611" y="153852"/>
                      </a:cubicBezTo>
                      <a:cubicBezTo>
                        <a:pt x="49877" y="169205"/>
                        <a:pt x="40347" y="186213"/>
                        <a:pt x="40347" y="186213"/>
                      </a:cubicBezTo>
                      <a:cubicBezTo>
                        <a:pt x="40347" y="186213"/>
                        <a:pt x="59250" y="185381"/>
                        <a:pt x="76304" y="177755"/>
                      </a:cubicBezTo>
                      <a:cubicBezTo>
                        <a:pt x="93358" y="170120"/>
                        <a:pt x="108563" y="155691"/>
                        <a:pt x="108563" y="155691"/>
                      </a:cubicBezTo>
                      <a:cubicBezTo>
                        <a:pt x="108563" y="155691"/>
                        <a:pt x="109062" y="166562"/>
                        <a:pt x="110902" y="176572"/>
                      </a:cubicBezTo>
                      <a:cubicBezTo>
                        <a:pt x="112732" y="186583"/>
                        <a:pt x="115912" y="195734"/>
                        <a:pt x="115912" y="195734"/>
                      </a:cubicBezTo>
                      <a:cubicBezTo>
                        <a:pt x="115912" y="195734"/>
                        <a:pt x="125035" y="192868"/>
                        <a:pt x="131940" y="188219"/>
                      </a:cubicBezTo>
                      <a:cubicBezTo>
                        <a:pt x="138854" y="183578"/>
                        <a:pt x="143559" y="177164"/>
                        <a:pt x="143559" y="177164"/>
                      </a:cubicBezTo>
                      <a:cubicBezTo>
                        <a:pt x="143559" y="177164"/>
                        <a:pt x="157793" y="197434"/>
                        <a:pt x="172084" y="212834"/>
                      </a:cubicBezTo>
                      <a:cubicBezTo>
                        <a:pt x="186374" y="228224"/>
                        <a:pt x="200720" y="238743"/>
                        <a:pt x="200720" y="238743"/>
                      </a:cubicBezTo>
                      <a:cubicBezTo>
                        <a:pt x="200720" y="238743"/>
                        <a:pt x="210647" y="218186"/>
                        <a:pt x="215130" y="199468"/>
                      </a:cubicBezTo>
                      <a:cubicBezTo>
                        <a:pt x="219613" y="180741"/>
                        <a:pt x="218661" y="163853"/>
                        <a:pt x="218661" y="163853"/>
                      </a:cubicBezTo>
                      <a:cubicBezTo>
                        <a:pt x="218661" y="163853"/>
                        <a:pt x="225963" y="167523"/>
                        <a:pt x="233071" y="169020"/>
                      </a:cubicBezTo>
                      <a:cubicBezTo>
                        <a:pt x="240189" y="170527"/>
                        <a:pt x="247103" y="169861"/>
                        <a:pt x="247103" y="169861"/>
                      </a:cubicBezTo>
                      <a:cubicBezTo>
                        <a:pt x="247103" y="169861"/>
                        <a:pt x="245227" y="155035"/>
                        <a:pt x="238312" y="142214"/>
                      </a:cubicBezTo>
                      <a:cubicBezTo>
                        <a:pt x="231408" y="129385"/>
                        <a:pt x="219456" y="118561"/>
                        <a:pt x="219456" y="118561"/>
                      </a:cubicBezTo>
                      <a:cubicBezTo>
                        <a:pt x="219456" y="118561"/>
                        <a:pt x="245772" y="125650"/>
                        <a:pt x="267420" y="125576"/>
                      </a:cubicBezTo>
                      <a:cubicBezTo>
                        <a:pt x="289068" y="125512"/>
                        <a:pt x="306038" y="118283"/>
                        <a:pt x="306038" y="118283"/>
                      </a:cubicBezTo>
                      <a:cubicBezTo>
                        <a:pt x="306038" y="118283"/>
                        <a:pt x="283365" y="105777"/>
                        <a:pt x="272383" y="91672"/>
                      </a:cubicBezTo>
                      <a:cubicBezTo>
                        <a:pt x="261393" y="77566"/>
                        <a:pt x="262105" y="61853"/>
                        <a:pt x="262105" y="61853"/>
                      </a:cubicBezTo>
                      <a:cubicBezTo>
                        <a:pt x="262105" y="61853"/>
                        <a:pt x="229448" y="65171"/>
                        <a:pt x="223310" y="27615"/>
                      </a:cubicBezTo>
                      <a:cubicBezTo>
                        <a:pt x="220870" y="12733"/>
                        <a:pt x="232979" y="5865"/>
                        <a:pt x="232979" y="5865"/>
                      </a:cubicBezTo>
                      <a:cubicBezTo>
                        <a:pt x="232979" y="5865"/>
                        <a:pt x="207014" y="-5199"/>
                        <a:pt x="178637" y="3065"/>
                      </a:cubicBezTo>
                      <a:cubicBezTo>
                        <a:pt x="150251" y="11319"/>
                        <a:pt x="121282" y="41203"/>
                        <a:pt x="121282" y="412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2" name="Google Shape;1912;p4"/>
                <p:cNvSpPr/>
                <p:nvPr/>
              </p:nvSpPr>
              <p:spPr>
                <a:xfrm>
                  <a:off x="3700433" y="2185443"/>
                  <a:ext cx="208557" cy="211109"/>
                </a:xfrm>
                <a:custGeom>
                  <a:avLst/>
                  <a:gdLst/>
                  <a:ahLst/>
                  <a:cxnLst/>
                  <a:rect l="l" t="t" r="r" b="b"/>
                  <a:pathLst>
                    <a:path w="208557" h="211109" extrusionOk="0">
                      <a:moveTo>
                        <a:pt x="153319" y="211109"/>
                      </a:moveTo>
                      <a:cubicBezTo>
                        <a:pt x="153319" y="211109"/>
                        <a:pt x="141645" y="154558"/>
                        <a:pt x="129925" y="128806"/>
                      </a:cubicBezTo>
                      <a:cubicBezTo>
                        <a:pt x="123380" y="114433"/>
                        <a:pt x="117825" y="105458"/>
                        <a:pt x="117825" y="105458"/>
                      </a:cubicBezTo>
                      <a:cubicBezTo>
                        <a:pt x="117825" y="105458"/>
                        <a:pt x="124674" y="108258"/>
                        <a:pt x="139630" y="118361"/>
                      </a:cubicBezTo>
                      <a:cubicBezTo>
                        <a:pt x="154586" y="128464"/>
                        <a:pt x="177648" y="145860"/>
                        <a:pt x="177648" y="145860"/>
                      </a:cubicBezTo>
                      <a:cubicBezTo>
                        <a:pt x="177648" y="145860"/>
                        <a:pt x="159799" y="126116"/>
                        <a:pt x="144187" y="114091"/>
                      </a:cubicBezTo>
                      <a:cubicBezTo>
                        <a:pt x="128575" y="102065"/>
                        <a:pt x="115200" y="97776"/>
                        <a:pt x="115200" y="97776"/>
                      </a:cubicBezTo>
                      <a:cubicBezTo>
                        <a:pt x="115200" y="97776"/>
                        <a:pt x="110541" y="84558"/>
                        <a:pt x="103914" y="72856"/>
                      </a:cubicBezTo>
                      <a:cubicBezTo>
                        <a:pt x="97277" y="61154"/>
                        <a:pt x="88671" y="50968"/>
                        <a:pt x="88671" y="50968"/>
                      </a:cubicBezTo>
                      <a:lnTo>
                        <a:pt x="125534" y="60248"/>
                      </a:lnTo>
                      <a:cubicBezTo>
                        <a:pt x="125534" y="60248"/>
                        <a:pt x="126255" y="68734"/>
                        <a:pt x="135295" y="79909"/>
                      </a:cubicBezTo>
                      <a:cubicBezTo>
                        <a:pt x="144344" y="91084"/>
                        <a:pt x="161703" y="104940"/>
                        <a:pt x="161703" y="104940"/>
                      </a:cubicBezTo>
                      <a:cubicBezTo>
                        <a:pt x="161703" y="104940"/>
                        <a:pt x="148735" y="89568"/>
                        <a:pt x="141544" y="79447"/>
                      </a:cubicBezTo>
                      <a:cubicBezTo>
                        <a:pt x="134361" y="69325"/>
                        <a:pt x="132956" y="64454"/>
                        <a:pt x="132956" y="64454"/>
                      </a:cubicBezTo>
                      <a:lnTo>
                        <a:pt x="166048" y="77986"/>
                      </a:lnTo>
                      <a:lnTo>
                        <a:pt x="208558" y="97712"/>
                      </a:lnTo>
                      <a:lnTo>
                        <a:pt x="169643" y="73771"/>
                      </a:lnTo>
                      <a:cubicBezTo>
                        <a:pt x="169643" y="73771"/>
                        <a:pt x="172509" y="69889"/>
                        <a:pt x="181845" y="68651"/>
                      </a:cubicBezTo>
                      <a:cubicBezTo>
                        <a:pt x="191180" y="67421"/>
                        <a:pt x="206996" y="68835"/>
                        <a:pt x="206996" y="68835"/>
                      </a:cubicBezTo>
                      <a:cubicBezTo>
                        <a:pt x="206996" y="68835"/>
                        <a:pt x="190506" y="64473"/>
                        <a:pt x="179293" y="64842"/>
                      </a:cubicBezTo>
                      <a:cubicBezTo>
                        <a:pt x="168072" y="65203"/>
                        <a:pt x="162119" y="70296"/>
                        <a:pt x="162119" y="70296"/>
                      </a:cubicBezTo>
                      <a:lnTo>
                        <a:pt x="135572" y="59768"/>
                      </a:lnTo>
                      <a:lnTo>
                        <a:pt x="120653" y="53140"/>
                      </a:lnTo>
                      <a:cubicBezTo>
                        <a:pt x="120653" y="53140"/>
                        <a:pt x="124841" y="47243"/>
                        <a:pt x="136358" y="41956"/>
                      </a:cubicBezTo>
                      <a:cubicBezTo>
                        <a:pt x="147885" y="36669"/>
                        <a:pt x="166741" y="32001"/>
                        <a:pt x="166741" y="32001"/>
                      </a:cubicBezTo>
                      <a:cubicBezTo>
                        <a:pt x="166741" y="32001"/>
                        <a:pt x="147589" y="31973"/>
                        <a:pt x="133964" y="36437"/>
                      </a:cubicBezTo>
                      <a:cubicBezTo>
                        <a:pt x="120339" y="40911"/>
                        <a:pt x="112242" y="49877"/>
                        <a:pt x="112242" y="49877"/>
                      </a:cubicBezTo>
                      <a:lnTo>
                        <a:pt x="84817" y="43961"/>
                      </a:lnTo>
                      <a:cubicBezTo>
                        <a:pt x="84817" y="43961"/>
                        <a:pt x="80778" y="37315"/>
                        <a:pt x="71710" y="26325"/>
                      </a:cubicBezTo>
                      <a:cubicBezTo>
                        <a:pt x="62642" y="15335"/>
                        <a:pt x="48546" y="0"/>
                        <a:pt x="48546" y="0"/>
                      </a:cubicBezTo>
                      <a:lnTo>
                        <a:pt x="35005" y="7321"/>
                      </a:lnTo>
                      <a:cubicBezTo>
                        <a:pt x="35005" y="7321"/>
                        <a:pt x="51134" y="18857"/>
                        <a:pt x="61930" y="29385"/>
                      </a:cubicBezTo>
                      <a:cubicBezTo>
                        <a:pt x="72736" y="39913"/>
                        <a:pt x="78199" y="49434"/>
                        <a:pt x="78199" y="49434"/>
                      </a:cubicBezTo>
                      <a:lnTo>
                        <a:pt x="66839" y="66146"/>
                      </a:lnTo>
                      <a:cubicBezTo>
                        <a:pt x="66839" y="66146"/>
                        <a:pt x="53676" y="58381"/>
                        <a:pt x="37306" y="56865"/>
                      </a:cubicBezTo>
                      <a:cubicBezTo>
                        <a:pt x="20936" y="55340"/>
                        <a:pt x="0" y="57512"/>
                        <a:pt x="0" y="57512"/>
                      </a:cubicBezTo>
                      <a:cubicBezTo>
                        <a:pt x="0" y="57512"/>
                        <a:pt x="20927" y="57623"/>
                        <a:pt x="36557" y="61228"/>
                      </a:cubicBezTo>
                      <a:cubicBezTo>
                        <a:pt x="52188" y="64824"/>
                        <a:pt x="63834" y="71396"/>
                        <a:pt x="63834" y="71396"/>
                      </a:cubicBezTo>
                      <a:lnTo>
                        <a:pt x="47187" y="98322"/>
                      </a:lnTo>
                      <a:cubicBezTo>
                        <a:pt x="47187" y="98322"/>
                        <a:pt x="39497" y="96473"/>
                        <a:pt x="30078" y="101732"/>
                      </a:cubicBezTo>
                      <a:cubicBezTo>
                        <a:pt x="20668" y="106992"/>
                        <a:pt x="9530" y="119369"/>
                        <a:pt x="9530" y="119369"/>
                      </a:cubicBezTo>
                      <a:cubicBezTo>
                        <a:pt x="9530" y="119369"/>
                        <a:pt x="23404" y="109663"/>
                        <a:pt x="32102" y="105550"/>
                      </a:cubicBezTo>
                      <a:cubicBezTo>
                        <a:pt x="40800" y="101428"/>
                        <a:pt x="44331" y="102888"/>
                        <a:pt x="44331" y="102888"/>
                      </a:cubicBezTo>
                      <a:lnTo>
                        <a:pt x="27258" y="159864"/>
                      </a:lnTo>
                      <a:cubicBezTo>
                        <a:pt x="27258" y="159864"/>
                        <a:pt x="43083" y="122114"/>
                        <a:pt x="52484" y="103563"/>
                      </a:cubicBezTo>
                      <a:cubicBezTo>
                        <a:pt x="59573" y="89568"/>
                        <a:pt x="63150" y="84928"/>
                        <a:pt x="63150" y="84928"/>
                      </a:cubicBezTo>
                      <a:cubicBezTo>
                        <a:pt x="63150" y="84928"/>
                        <a:pt x="67264" y="90354"/>
                        <a:pt x="70712" y="99523"/>
                      </a:cubicBezTo>
                      <a:cubicBezTo>
                        <a:pt x="74169" y="108693"/>
                        <a:pt x="76110" y="120432"/>
                        <a:pt x="76110" y="120432"/>
                      </a:cubicBezTo>
                      <a:cubicBezTo>
                        <a:pt x="76110" y="120432"/>
                        <a:pt x="77237" y="107648"/>
                        <a:pt x="75222" y="97564"/>
                      </a:cubicBezTo>
                      <a:cubicBezTo>
                        <a:pt x="73217" y="87470"/>
                        <a:pt x="68077" y="80075"/>
                        <a:pt x="68077" y="80075"/>
                      </a:cubicBezTo>
                      <a:lnTo>
                        <a:pt x="82996" y="56551"/>
                      </a:lnTo>
                      <a:cubicBezTo>
                        <a:pt x="82996" y="56551"/>
                        <a:pt x="90816" y="68253"/>
                        <a:pt x="96898" y="78199"/>
                      </a:cubicBezTo>
                      <a:cubicBezTo>
                        <a:pt x="102980" y="88145"/>
                        <a:pt x="107149" y="99570"/>
                        <a:pt x="107149" y="99570"/>
                      </a:cubicBezTo>
                      <a:cubicBezTo>
                        <a:pt x="107149" y="99570"/>
                        <a:pt x="100004" y="110985"/>
                        <a:pt x="96038" y="125858"/>
                      </a:cubicBezTo>
                      <a:cubicBezTo>
                        <a:pt x="92082" y="140730"/>
                        <a:pt x="91306" y="159069"/>
                        <a:pt x="91306" y="159069"/>
                      </a:cubicBezTo>
                      <a:cubicBezTo>
                        <a:pt x="91306" y="159069"/>
                        <a:pt x="95299" y="142339"/>
                        <a:pt x="100078" y="129472"/>
                      </a:cubicBezTo>
                      <a:cubicBezTo>
                        <a:pt x="104857" y="116596"/>
                        <a:pt x="110430" y="107593"/>
                        <a:pt x="110430" y="107593"/>
                      </a:cubicBezTo>
                      <a:cubicBezTo>
                        <a:pt x="110430" y="107593"/>
                        <a:pt x="115856" y="113157"/>
                        <a:pt x="124342" y="132966"/>
                      </a:cubicBezTo>
                      <a:cubicBezTo>
                        <a:pt x="135397" y="158764"/>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13" name="Google Shape;1913;p4"/>
              <p:cNvGrpSpPr/>
              <p:nvPr/>
            </p:nvGrpSpPr>
            <p:grpSpPr>
              <a:xfrm>
                <a:off x="3350590" y="2180233"/>
                <a:ext cx="236753" cy="308900"/>
                <a:chOff x="3350590" y="2180233"/>
                <a:chExt cx="236753" cy="308900"/>
              </a:xfrm>
            </p:grpSpPr>
            <p:sp>
              <p:nvSpPr>
                <p:cNvPr id="1914" name="Google Shape;1914;p4"/>
                <p:cNvSpPr/>
                <p:nvPr/>
              </p:nvSpPr>
              <p:spPr>
                <a:xfrm>
                  <a:off x="3350590" y="2180233"/>
                  <a:ext cx="236753" cy="308900"/>
                </a:xfrm>
                <a:custGeom>
                  <a:avLst/>
                  <a:gdLst/>
                  <a:ahLst/>
                  <a:cxnLst/>
                  <a:rect l="l" t="t" r="r" b="b"/>
                  <a:pathLst>
                    <a:path w="236753" h="308900" extrusionOk="0">
                      <a:moveTo>
                        <a:pt x="181900" y="114032"/>
                      </a:moveTo>
                      <a:cubicBezTo>
                        <a:pt x="181900" y="114032"/>
                        <a:pt x="193732" y="71373"/>
                        <a:pt x="178610" y="42488"/>
                      </a:cubicBezTo>
                      <a:cubicBezTo>
                        <a:pt x="154780" y="-2999"/>
                        <a:pt x="127919" y="42"/>
                        <a:pt x="127919" y="42"/>
                      </a:cubicBezTo>
                      <a:cubicBezTo>
                        <a:pt x="127919" y="42"/>
                        <a:pt x="144908" y="32597"/>
                        <a:pt x="120108" y="44549"/>
                      </a:cubicBezTo>
                      <a:cubicBezTo>
                        <a:pt x="107223" y="50761"/>
                        <a:pt x="85390" y="42848"/>
                        <a:pt x="85390" y="42848"/>
                      </a:cubicBezTo>
                      <a:cubicBezTo>
                        <a:pt x="85390" y="42848"/>
                        <a:pt x="73845" y="56991"/>
                        <a:pt x="58899" y="60744"/>
                      </a:cubicBezTo>
                      <a:cubicBezTo>
                        <a:pt x="43962" y="64496"/>
                        <a:pt x="25623" y="57869"/>
                        <a:pt x="25623" y="57869"/>
                      </a:cubicBezTo>
                      <a:cubicBezTo>
                        <a:pt x="25623" y="57869"/>
                        <a:pt x="29533" y="76383"/>
                        <a:pt x="39839" y="91968"/>
                      </a:cubicBezTo>
                      <a:cubicBezTo>
                        <a:pt x="50154" y="107543"/>
                        <a:pt x="66876" y="120188"/>
                        <a:pt x="66876" y="120188"/>
                      </a:cubicBezTo>
                      <a:cubicBezTo>
                        <a:pt x="66876" y="120188"/>
                        <a:pt x="56227" y="122452"/>
                        <a:pt x="46651" y="125900"/>
                      </a:cubicBezTo>
                      <a:cubicBezTo>
                        <a:pt x="37084" y="129348"/>
                        <a:pt x="28571" y="133979"/>
                        <a:pt x="28571" y="133979"/>
                      </a:cubicBezTo>
                      <a:cubicBezTo>
                        <a:pt x="28571" y="133979"/>
                        <a:pt x="32897" y="142510"/>
                        <a:pt x="38600" y="148565"/>
                      </a:cubicBezTo>
                      <a:cubicBezTo>
                        <a:pt x="44313" y="154628"/>
                        <a:pt x="51402" y="158215"/>
                        <a:pt x="51402" y="158215"/>
                      </a:cubicBezTo>
                      <a:cubicBezTo>
                        <a:pt x="51402" y="158215"/>
                        <a:pt x="33729" y="175574"/>
                        <a:pt x="20881" y="192193"/>
                      </a:cubicBezTo>
                      <a:cubicBezTo>
                        <a:pt x="8023" y="208804"/>
                        <a:pt x="0" y="224675"/>
                        <a:pt x="0" y="224675"/>
                      </a:cubicBezTo>
                      <a:cubicBezTo>
                        <a:pt x="0" y="224675"/>
                        <a:pt x="21898" y="231108"/>
                        <a:pt x="41096" y="232476"/>
                      </a:cubicBezTo>
                      <a:cubicBezTo>
                        <a:pt x="60304" y="233844"/>
                        <a:pt x="76812" y="230137"/>
                        <a:pt x="76812" y="230137"/>
                      </a:cubicBezTo>
                      <a:cubicBezTo>
                        <a:pt x="76812" y="230137"/>
                        <a:pt x="74381" y="237939"/>
                        <a:pt x="74067" y="245204"/>
                      </a:cubicBezTo>
                      <a:cubicBezTo>
                        <a:pt x="73744" y="252469"/>
                        <a:pt x="75528" y="259189"/>
                        <a:pt x="75528" y="259189"/>
                      </a:cubicBezTo>
                      <a:cubicBezTo>
                        <a:pt x="75528" y="259189"/>
                        <a:pt x="89846" y="254910"/>
                        <a:pt x="101372" y="245999"/>
                      </a:cubicBezTo>
                      <a:cubicBezTo>
                        <a:pt x="112889" y="237079"/>
                        <a:pt x="121624" y="223529"/>
                        <a:pt x="121624" y="223529"/>
                      </a:cubicBezTo>
                      <a:cubicBezTo>
                        <a:pt x="121624" y="223529"/>
                        <a:pt x="118925" y="250648"/>
                        <a:pt x="122530" y="271991"/>
                      </a:cubicBezTo>
                      <a:cubicBezTo>
                        <a:pt x="126135" y="293334"/>
                        <a:pt x="136044" y="308900"/>
                        <a:pt x="136044" y="308900"/>
                      </a:cubicBezTo>
                      <a:cubicBezTo>
                        <a:pt x="136044" y="308900"/>
                        <a:pt x="144668" y="284488"/>
                        <a:pt x="156795" y="271354"/>
                      </a:cubicBezTo>
                      <a:cubicBezTo>
                        <a:pt x="168913" y="258209"/>
                        <a:pt x="184535" y="256342"/>
                        <a:pt x="184535" y="256342"/>
                      </a:cubicBezTo>
                      <a:cubicBezTo>
                        <a:pt x="184535" y="256342"/>
                        <a:pt x="175920" y="224656"/>
                        <a:pt x="211969" y="212473"/>
                      </a:cubicBezTo>
                      <a:cubicBezTo>
                        <a:pt x="226259" y="207639"/>
                        <a:pt x="235013" y="218463"/>
                        <a:pt x="235013" y="218463"/>
                      </a:cubicBezTo>
                      <a:cubicBezTo>
                        <a:pt x="235013" y="218463"/>
                        <a:pt x="241686" y="191038"/>
                        <a:pt x="228903" y="164389"/>
                      </a:cubicBezTo>
                      <a:cubicBezTo>
                        <a:pt x="216119" y="137741"/>
                        <a:pt x="181900" y="114032"/>
                        <a:pt x="181900" y="11403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5" name="Google Shape;1915;p4"/>
                <p:cNvSpPr/>
                <p:nvPr/>
              </p:nvSpPr>
              <p:spPr>
                <a:xfrm>
                  <a:off x="3375131" y="2217693"/>
                  <a:ext cx="191153" cy="212320"/>
                </a:xfrm>
                <a:custGeom>
                  <a:avLst/>
                  <a:gdLst/>
                  <a:ahLst/>
                  <a:cxnLst/>
                  <a:rect l="l" t="t" r="r" b="b"/>
                  <a:pathLst>
                    <a:path w="191153" h="212320" extrusionOk="0">
                      <a:moveTo>
                        <a:pt x="0" y="176354"/>
                      </a:moveTo>
                      <a:cubicBezTo>
                        <a:pt x="0" y="176354"/>
                        <a:pt x="53880" y="155594"/>
                        <a:pt x="77376" y="139824"/>
                      </a:cubicBezTo>
                      <a:cubicBezTo>
                        <a:pt x="90493" y="131025"/>
                        <a:pt x="98433" y="124074"/>
                        <a:pt x="98433" y="124074"/>
                      </a:cubicBezTo>
                      <a:cubicBezTo>
                        <a:pt x="98433" y="124074"/>
                        <a:pt x="96797" y="131293"/>
                        <a:pt x="89273" y="147691"/>
                      </a:cubicBezTo>
                      <a:cubicBezTo>
                        <a:pt x="81748" y="164098"/>
                        <a:pt x="68346" y="189693"/>
                        <a:pt x="68346" y="189693"/>
                      </a:cubicBezTo>
                      <a:cubicBezTo>
                        <a:pt x="68346" y="189693"/>
                        <a:pt x="84910" y="168858"/>
                        <a:pt x="94227" y="151490"/>
                      </a:cubicBezTo>
                      <a:cubicBezTo>
                        <a:pt x="103535" y="134121"/>
                        <a:pt x="105587" y="120229"/>
                        <a:pt x="105587" y="120229"/>
                      </a:cubicBezTo>
                      <a:cubicBezTo>
                        <a:pt x="105587" y="120229"/>
                        <a:pt x="117872" y="113472"/>
                        <a:pt x="128326" y="105023"/>
                      </a:cubicBezTo>
                      <a:cubicBezTo>
                        <a:pt x="138789" y="96566"/>
                        <a:pt x="147432" y="86407"/>
                        <a:pt x="147432" y="86407"/>
                      </a:cubicBezTo>
                      <a:lnTo>
                        <a:pt x="144298" y="124286"/>
                      </a:lnTo>
                      <a:cubicBezTo>
                        <a:pt x="144298" y="124286"/>
                        <a:pt x="136035" y="126394"/>
                        <a:pt x="126495" y="137135"/>
                      </a:cubicBezTo>
                      <a:cubicBezTo>
                        <a:pt x="116947" y="147885"/>
                        <a:pt x="106114" y="167277"/>
                        <a:pt x="106114" y="167277"/>
                      </a:cubicBezTo>
                      <a:cubicBezTo>
                        <a:pt x="106114" y="167277"/>
                        <a:pt x="119156" y="151970"/>
                        <a:pt x="127965" y="143226"/>
                      </a:cubicBezTo>
                      <a:cubicBezTo>
                        <a:pt x="136783" y="134482"/>
                        <a:pt x="141359" y="132300"/>
                        <a:pt x="141359" y="132300"/>
                      </a:cubicBezTo>
                      <a:lnTo>
                        <a:pt x="133419" y="167157"/>
                      </a:lnTo>
                      <a:lnTo>
                        <a:pt x="120894" y="212320"/>
                      </a:lnTo>
                      <a:lnTo>
                        <a:pt x="138161" y="170013"/>
                      </a:lnTo>
                      <a:cubicBezTo>
                        <a:pt x="138161" y="170013"/>
                        <a:pt x="142459" y="172204"/>
                        <a:pt x="145204" y="181216"/>
                      </a:cubicBezTo>
                      <a:cubicBezTo>
                        <a:pt x="147940" y="190229"/>
                        <a:pt x="149133" y="206063"/>
                        <a:pt x="149133" y="206063"/>
                      </a:cubicBezTo>
                      <a:cubicBezTo>
                        <a:pt x="149133" y="206063"/>
                        <a:pt x="150741" y="189082"/>
                        <a:pt x="148550" y="178073"/>
                      </a:cubicBezTo>
                      <a:cubicBezTo>
                        <a:pt x="146350" y="167074"/>
                        <a:pt x="140361" y="162027"/>
                        <a:pt x="140361" y="162027"/>
                      </a:cubicBezTo>
                      <a:lnTo>
                        <a:pt x="146406" y="134121"/>
                      </a:lnTo>
                      <a:lnTo>
                        <a:pt x="150510" y="118324"/>
                      </a:lnTo>
                      <a:cubicBezTo>
                        <a:pt x="150510" y="118324"/>
                        <a:pt x="157017" y="121486"/>
                        <a:pt x="164116" y="131986"/>
                      </a:cubicBezTo>
                      <a:cubicBezTo>
                        <a:pt x="171206" y="142496"/>
                        <a:pt x="178896" y="160335"/>
                        <a:pt x="178896" y="160335"/>
                      </a:cubicBezTo>
                      <a:cubicBezTo>
                        <a:pt x="178896" y="160335"/>
                        <a:pt x="175800" y="141433"/>
                        <a:pt x="169163" y="128723"/>
                      </a:cubicBezTo>
                      <a:cubicBezTo>
                        <a:pt x="162526" y="116004"/>
                        <a:pt x="152358" y="109479"/>
                        <a:pt x="152358" y="109479"/>
                      </a:cubicBezTo>
                      <a:lnTo>
                        <a:pt x="153708" y="81471"/>
                      </a:lnTo>
                      <a:cubicBezTo>
                        <a:pt x="153708" y="81471"/>
                        <a:pt x="159605" y="76387"/>
                        <a:pt x="168969" y="65646"/>
                      </a:cubicBezTo>
                      <a:cubicBezTo>
                        <a:pt x="178332" y="54906"/>
                        <a:pt x="191153" y="38499"/>
                        <a:pt x="191153" y="38499"/>
                      </a:cubicBezTo>
                      <a:lnTo>
                        <a:pt x="181725" y="26334"/>
                      </a:lnTo>
                      <a:cubicBezTo>
                        <a:pt x="181725" y="26334"/>
                        <a:pt x="172981" y="44128"/>
                        <a:pt x="164356" y="56505"/>
                      </a:cubicBezTo>
                      <a:cubicBezTo>
                        <a:pt x="155732" y="68882"/>
                        <a:pt x="147228" y="75823"/>
                        <a:pt x="147228" y="75823"/>
                      </a:cubicBezTo>
                      <a:lnTo>
                        <a:pt x="128899" y="67347"/>
                      </a:lnTo>
                      <a:cubicBezTo>
                        <a:pt x="128899" y="67347"/>
                        <a:pt x="134399" y="53094"/>
                        <a:pt x="133225" y="36696"/>
                      </a:cubicBezTo>
                      <a:cubicBezTo>
                        <a:pt x="132051" y="20298"/>
                        <a:pt x="126486" y="0"/>
                        <a:pt x="126486" y="0"/>
                      </a:cubicBezTo>
                      <a:cubicBezTo>
                        <a:pt x="126486" y="0"/>
                        <a:pt x="129796" y="20668"/>
                        <a:pt x="128797" y="36669"/>
                      </a:cubicBezTo>
                      <a:cubicBezTo>
                        <a:pt x="127799" y="52678"/>
                        <a:pt x="123223" y="65249"/>
                        <a:pt x="123223" y="65249"/>
                      </a:cubicBezTo>
                      <a:lnTo>
                        <a:pt x="93940" y="53223"/>
                      </a:lnTo>
                      <a:cubicBezTo>
                        <a:pt x="93940" y="53223"/>
                        <a:pt x="94504" y="45330"/>
                        <a:pt x="87775" y="36900"/>
                      </a:cubicBezTo>
                      <a:cubicBezTo>
                        <a:pt x="81046" y="28470"/>
                        <a:pt x="67024" y="19504"/>
                        <a:pt x="67024" y="19504"/>
                      </a:cubicBezTo>
                      <a:cubicBezTo>
                        <a:pt x="67024" y="19504"/>
                        <a:pt x="78855" y="31603"/>
                        <a:pt x="84346" y="39515"/>
                      </a:cubicBezTo>
                      <a:cubicBezTo>
                        <a:pt x="89827" y="47428"/>
                        <a:pt x="88967" y="51144"/>
                        <a:pt x="88967" y="51144"/>
                      </a:cubicBezTo>
                      <a:lnTo>
                        <a:pt x="29967" y="43610"/>
                      </a:lnTo>
                      <a:cubicBezTo>
                        <a:pt x="29967" y="43610"/>
                        <a:pt x="69797" y="53057"/>
                        <a:pt x="89633" y="59296"/>
                      </a:cubicBezTo>
                      <a:cubicBezTo>
                        <a:pt x="104598" y="64010"/>
                        <a:pt x="109756" y="66774"/>
                        <a:pt x="109756" y="66774"/>
                      </a:cubicBezTo>
                      <a:cubicBezTo>
                        <a:pt x="109756" y="66774"/>
                        <a:pt x="105069" y="71719"/>
                        <a:pt x="96593" y="76628"/>
                      </a:cubicBezTo>
                      <a:cubicBezTo>
                        <a:pt x="88108" y="81527"/>
                        <a:pt x="76849" y="85362"/>
                        <a:pt x="76849" y="85362"/>
                      </a:cubicBezTo>
                      <a:cubicBezTo>
                        <a:pt x="76849" y="85362"/>
                        <a:pt x="89642" y="84383"/>
                        <a:pt x="99265" y="80759"/>
                      </a:cubicBezTo>
                      <a:cubicBezTo>
                        <a:pt x="108896" y="77127"/>
                        <a:pt x="115357" y="70850"/>
                        <a:pt x="115357" y="70850"/>
                      </a:cubicBezTo>
                      <a:lnTo>
                        <a:pt x="140998" y="81721"/>
                      </a:lnTo>
                      <a:cubicBezTo>
                        <a:pt x="140998" y="81721"/>
                        <a:pt x="130729" y="91343"/>
                        <a:pt x="121911" y="98969"/>
                      </a:cubicBezTo>
                      <a:cubicBezTo>
                        <a:pt x="113093" y="106594"/>
                        <a:pt x="102500" y="112575"/>
                        <a:pt x="102500" y="112575"/>
                      </a:cubicBezTo>
                      <a:cubicBezTo>
                        <a:pt x="102500" y="112575"/>
                        <a:pt x="90077" y="107390"/>
                        <a:pt x="74751" y="105911"/>
                      </a:cubicBezTo>
                      <a:cubicBezTo>
                        <a:pt x="59426" y="104441"/>
                        <a:pt x="41207" y="106669"/>
                        <a:pt x="41207" y="106669"/>
                      </a:cubicBezTo>
                      <a:cubicBezTo>
                        <a:pt x="41207" y="106669"/>
                        <a:pt x="58372" y="107870"/>
                        <a:pt x="71849" y="110486"/>
                      </a:cubicBezTo>
                      <a:cubicBezTo>
                        <a:pt x="85326" y="113102"/>
                        <a:pt x="95124" y="117123"/>
                        <a:pt x="95124" y="117123"/>
                      </a:cubicBezTo>
                      <a:cubicBezTo>
                        <a:pt x="95124" y="117123"/>
                        <a:pt x="90520" y="123390"/>
                        <a:pt x="72357" y="134999"/>
                      </a:cubicBezTo>
                      <a:cubicBezTo>
                        <a:pt x="48713" y="150112"/>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16" name="Google Shape;1916;p4"/>
              <p:cNvGrpSpPr/>
              <p:nvPr/>
            </p:nvGrpSpPr>
            <p:grpSpPr>
              <a:xfrm>
                <a:off x="3485451" y="2668982"/>
                <a:ext cx="228218" cy="228347"/>
                <a:chOff x="3485451" y="2668982"/>
                <a:chExt cx="228218" cy="228347"/>
              </a:xfrm>
            </p:grpSpPr>
            <p:sp>
              <p:nvSpPr>
                <p:cNvPr id="1917" name="Google Shape;1917;p4"/>
                <p:cNvSpPr/>
                <p:nvPr/>
              </p:nvSpPr>
              <p:spPr>
                <a:xfrm>
                  <a:off x="3485532" y="2668982"/>
                  <a:ext cx="228137" cy="228347"/>
                </a:xfrm>
                <a:custGeom>
                  <a:avLst/>
                  <a:gdLst/>
                  <a:ahLst/>
                  <a:cxnLst/>
                  <a:rect l="l" t="t" r="r" b="b"/>
                  <a:pathLst>
                    <a:path w="228137" h="228347" extrusionOk="0">
                      <a:moveTo>
                        <a:pt x="45914" y="98359"/>
                      </a:moveTo>
                      <a:cubicBezTo>
                        <a:pt x="45914" y="98359"/>
                        <a:pt x="12444" y="118297"/>
                        <a:pt x="4393" y="145768"/>
                      </a:cubicBezTo>
                      <a:cubicBezTo>
                        <a:pt x="-8289" y="189018"/>
                        <a:pt x="10521" y="203308"/>
                        <a:pt x="10521" y="203308"/>
                      </a:cubicBezTo>
                      <a:cubicBezTo>
                        <a:pt x="10521" y="203308"/>
                        <a:pt x="19635" y="172379"/>
                        <a:pt x="42577" y="179765"/>
                      </a:cubicBezTo>
                      <a:cubicBezTo>
                        <a:pt x="54483" y="183601"/>
                        <a:pt x="63440" y="201801"/>
                        <a:pt x="63440" y="201801"/>
                      </a:cubicBezTo>
                      <a:cubicBezTo>
                        <a:pt x="63440" y="201801"/>
                        <a:pt x="79347" y="199795"/>
                        <a:pt x="91068" y="206432"/>
                      </a:cubicBezTo>
                      <a:cubicBezTo>
                        <a:pt x="102788" y="213069"/>
                        <a:pt x="110322" y="228348"/>
                        <a:pt x="110322" y="228348"/>
                      </a:cubicBezTo>
                      <a:cubicBezTo>
                        <a:pt x="110322" y="228348"/>
                        <a:pt x="119140" y="214234"/>
                        <a:pt x="122126" y="198122"/>
                      </a:cubicBezTo>
                      <a:cubicBezTo>
                        <a:pt x="125111" y="182011"/>
                        <a:pt x="122264" y="163885"/>
                        <a:pt x="122264" y="163885"/>
                      </a:cubicBezTo>
                      <a:cubicBezTo>
                        <a:pt x="122264" y="163885"/>
                        <a:pt x="130361" y="168876"/>
                        <a:pt x="138505" y="172463"/>
                      </a:cubicBezTo>
                      <a:cubicBezTo>
                        <a:pt x="146648" y="176058"/>
                        <a:pt x="154838" y="178258"/>
                        <a:pt x="154838" y="178258"/>
                      </a:cubicBezTo>
                      <a:cubicBezTo>
                        <a:pt x="154838" y="178258"/>
                        <a:pt x="157306" y="170235"/>
                        <a:pt x="157398" y="162942"/>
                      </a:cubicBezTo>
                      <a:cubicBezTo>
                        <a:pt x="157491" y="155649"/>
                        <a:pt x="155198" y="149086"/>
                        <a:pt x="155198" y="149086"/>
                      </a:cubicBezTo>
                      <a:cubicBezTo>
                        <a:pt x="155198" y="149086"/>
                        <a:pt x="176930" y="148735"/>
                        <a:pt x="195167" y="145944"/>
                      </a:cubicBezTo>
                      <a:cubicBezTo>
                        <a:pt x="213404" y="143161"/>
                        <a:pt x="228138" y="137929"/>
                        <a:pt x="228138" y="137929"/>
                      </a:cubicBezTo>
                      <a:cubicBezTo>
                        <a:pt x="228138" y="137929"/>
                        <a:pt x="218248" y="120626"/>
                        <a:pt x="206952" y="108166"/>
                      </a:cubicBezTo>
                      <a:cubicBezTo>
                        <a:pt x="195666" y="95706"/>
                        <a:pt x="182993" y="88089"/>
                        <a:pt x="182993" y="88089"/>
                      </a:cubicBezTo>
                      <a:cubicBezTo>
                        <a:pt x="182993" y="88089"/>
                        <a:pt x="189279" y="84604"/>
                        <a:pt x="193910" y="80186"/>
                      </a:cubicBezTo>
                      <a:cubicBezTo>
                        <a:pt x="198531" y="75777"/>
                        <a:pt x="201499" y="70425"/>
                        <a:pt x="201499" y="70425"/>
                      </a:cubicBezTo>
                      <a:cubicBezTo>
                        <a:pt x="201499" y="70425"/>
                        <a:pt x="189861" y="64500"/>
                        <a:pt x="177151" y="63206"/>
                      </a:cubicBezTo>
                      <a:cubicBezTo>
                        <a:pt x="164451" y="61903"/>
                        <a:pt x="150678" y="65240"/>
                        <a:pt x="150678" y="65240"/>
                      </a:cubicBezTo>
                      <a:cubicBezTo>
                        <a:pt x="150678" y="65240"/>
                        <a:pt x="168906" y="49646"/>
                        <a:pt x="179638" y="33923"/>
                      </a:cubicBezTo>
                      <a:cubicBezTo>
                        <a:pt x="190369" y="18200"/>
                        <a:pt x="193605" y="2338"/>
                        <a:pt x="193605" y="2338"/>
                      </a:cubicBezTo>
                      <a:cubicBezTo>
                        <a:pt x="193605" y="2338"/>
                        <a:pt x="173288" y="12626"/>
                        <a:pt x="157629" y="13652"/>
                      </a:cubicBezTo>
                      <a:cubicBezTo>
                        <a:pt x="141962" y="14678"/>
                        <a:pt x="130972" y="6433"/>
                        <a:pt x="130972" y="6433"/>
                      </a:cubicBezTo>
                      <a:cubicBezTo>
                        <a:pt x="130972" y="6433"/>
                        <a:pt x="117097" y="31742"/>
                        <a:pt x="86918" y="17719"/>
                      </a:cubicBezTo>
                      <a:cubicBezTo>
                        <a:pt x="74957" y="12155"/>
                        <a:pt x="76029" y="0"/>
                        <a:pt x="76029" y="0"/>
                      </a:cubicBezTo>
                      <a:cubicBezTo>
                        <a:pt x="76029" y="0"/>
                        <a:pt x="55102" y="13384"/>
                        <a:pt x="46931" y="38018"/>
                      </a:cubicBezTo>
                      <a:cubicBezTo>
                        <a:pt x="38769" y="62651"/>
                        <a:pt x="45914" y="98359"/>
                        <a:pt x="45914" y="983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8" name="Google Shape;1918;p4"/>
                <p:cNvSpPr/>
                <p:nvPr/>
              </p:nvSpPr>
              <p:spPr>
                <a:xfrm>
                  <a:off x="3485451" y="2690112"/>
                  <a:ext cx="206108" cy="175051"/>
                </a:xfrm>
                <a:custGeom>
                  <a:avLst/>
                  <a:gdLst/>
                  <a:ahLst/>
                  <a:cxnLst/>
                  <a:rect l="l" t="t" r="r" b="b"/>
                  <a:pathLst>
                    <a:path w="206108" h="175051" extrusionOk="0">
                      <a:moveTo>
                        <a:pt x="206109" y="108887"/>
                      </a:moveTo>
                      <a:cubicBezTo>
                        <a:pt x="206109" y="108887"/>
                        <a:pt x="159457" y="89531"/>
                        <a:pt x="135018" y="85363"/>
                      </a:cubicBezTo>
                      <a:cubicBezTo>
                        <a:pt x="121375" y="83033"/>
                        <a:pt x="112131" y="82645"/>
                        <a:pt x="112131" y="82645"/>
                      </a:cubicBezTo>
                      <a:cubicBezTo>
                        <a:pt x="112131" y="82645"/>
                        <a:pt x="117567" y="79059"/>
                        <a:pt x="132310" y="73180"/>
                      </a:cubicBezTo>
                      <a:cubicBezTo>
                        <a:pt x="147053" y="67310"/>
                        <a:pt x="171104" y="59158"/>
                        <a:pt x="171104" y="59158"/>
                      </a:cubicBezTo>
                      <a:cubicBezTo>
                        <a:pt x="171104" y="59158"/>
                        <a:pt x="147949" y="62384"/>
                        <a:pt x="131496" y="67782"/>
                      </a:cubicBezTo>
                      <a:cubicBezTo>
                        <a:pt x="115034" y="73189"/>
                        <a:pt x="105273" y="80769"/>
                        <a:pt x="105273" y="80769"/>
                      </a:cubicBezTo>
                      <a:cubicBezTo>
                        <a:pt x="105273" y="80769"/>
                        <a:pt x="93404" y="77645"/>
                        <a:pt x="81656" y="76692"/>
                      </a:cubicBezTo>
                      <a:cubicBezTo>
                        <a:pt x="69898" y="75749"/>
                        <a:pt x="58252" y="76979"/>
                        <a:pt x="58252" y="76979"/>
                      </a:cubicBezTo>
                      <a:lnTo>
                        <a:pt x="83320" y="54822"/>
                      </a:lnTo>
                      <a:cubicBezTo>
                        <a:pt x="83320" y="54822"/>
                        <a:pt x="89809" y="58474"/>
                        <a:pt x="102380" y="57411"/>
                      </a:cubicBezTo>
                      <a:cubicBezTo>
                        <a:pt x="114960" y="56357"/>
                        <a:pt x="133613" y="50580"/>
                        <a:pt x="133613" y="50580"/>
                      </a:cubicBezTo>
                      <a:cubicBezTo>
                        <a:pt x="133613" y="50580"/>
                        <a:pt x="116051" y="52428"/>
                        <a:pt x="105162" y="52660"/>
                      </a:cubicBezTo>
                      <a:cubicBezTo>
                        <a:pt x="94273" y="52891"/>
                        <a:pt x="90049" y="51504"/>
                        <a:pt x="90049" y="51504"/>
                      </a:cubicBezTo>
                      <a:lnTo>
                        <a:pt x="116309" y="34182"/>
                      </a:lnTo>
                      <a:lnTo>
                        <a:pt x="151730" y="13070"/>
                      </a:lnTo>
                      <a:lnTo>
                        <a:pt x="115052" y="29505"/>
                      </a:lnTo>
                      <a:cubicBezTo>
                        <a:pt x="115052" y="29505"/>
                        <a:pt x="113675" y="25512"/>
                        <a:pt x="117437" y="18136"/>
                      </a:cubicBezTo>
                      <a:cubicBezTo>
                        <a:pt x="121199" y="10759"/>
                        <a:pt x="130091" y="0"/>
                        <a:pt x="130091" y="0"/>
                      </a:cubicBezTo>
                      <a:cubicBezTo>
                        <a:pt x="130091" y="0"/>
                        <a:pt x="118731" y="9798"/>
                        <a:pt x="113407" y="18108"/>
                      </a:cubicBezTo>
                      <a:cubicBezTo>
                        <a:pt x="108083" y="26427"/>
                        <a:pt x="108795" y="33249"/>
                        <a:pt x="108795" y="33249"/>
                      </a:cubicBezTo>
                      <a:lnTo>
                        <a:pt x="87969" y="47308"/>
                      </a:lnTo>
                      <a:lnTo>
                        <a:pt x="75759" y="54859"/>
                      </a:lnTo>
                      <a:cubicBezTo>
                        <a:pt x="75759" y="54859"/>
                        <a:pt x="73577" y="48925"/>
                        <a:pt x="75500" y="37972"/>
                      </a:cubicBezTo>
                      <a:cubicBezTo>
                        <a:pt x="77423" y="27018"/>
                        <a:pt x="83440" y="11055"/>
                        <a:pt x="83440" y="11055"/>
                      </a:cubicBezTo>
                      <a:cubicBezTo>
                        <a:pt x="83440" y="11055"/>
                        <a:pt x="73882" y="24930"/>
                        <a:pt x="70324" y="37001"/>
                      </a:cubicBezTo>
                      <a:cubicBezTo>
                        <a:pt x="66765" y="49073"/>
                        <a:pt x="69205" y="59361"/>
                        <a:pt x="69205" y="59361"/>
                      </a:cubicBezTo>
                      <a:lnTo>
                        <a:pt x="51282" y="76323"/>
                      </a:lnTo>
                      <a:cubicBezTo>
                        <a:pt x="51282" y="76323"/>
                        <a:pt x="44461" y="75980"/>
                        <a:pt x="32010" y="77155"/>
                      </a:cubicBezTo>
                      <a:cubicBezTo>
                        <a:pt x="19559" y="78319"/>
                        <a:pt x="1470" y="80991"/>
                        <a:pt x="1470" y="80991"/>
                      </a:cubicBezTo>
                      <a:lnTo>
                        <a:pt x="0" y="94412"/>
                      </a:lnTo>
                      <a:cubicBezTo>
                        <a:pt x="0" y="94412"/>
                        <a:pt x="16370" y="88385"/>
                        <a:pt x="29348" y="85741"/>
                      </a:cubicBezTo>
                      <a:cubicBezTo>
                        <a:pt x="42335" y="83089"/>
                        <a:pt x="51939" y="83810"/>
                        <a:pt x="51939" y="83810"/>
                      </a:cubicBezTo>
                      <a:lnTo>
                        <a:pt x="58335" y="100263"/>
                      </a:lnTo>
                      <a:cubicBezTo>
                        <a:pt x="58335" y="100263"/>
                        <a:pt x="46180" y="105994"/>
                        <a:pt x="36927" y="117104"/>
                      </a:cubicBezTo>
                      <a:cubicBezTo>
                        <a:pt x="27675" y="128224"/>
                        <a:pt x="18820" y="144465"/>
                        <a:pt x="18820" y="144465"/>
                      </a:cubicBezTo>
                      <a:cubicBezTo>
                        <a:pt x="18820" y="144465"/>
                        <a:pt x="29320" y="129352"/>
                        <a:pt x="39710" y="119794"/>
                      </a:cubicBezTo>
                      <a:cubicBezTo>
                        <a:pt x="50090" y="110237"/>
                        <a:pt x="60636" y="105023"/>
                        <a:pt x="60636" y="105023"/>
                      </a:cubicBezTo>
                      <a:lnTo>
                        <a:pt x="71793" y="130332"/>
                      </a:lnTo>
                      <a:cubicBezTo>
                        <a:pt x="71793" y="130332"/>
                        <a:pt x="66626" y="134999"/>
                        <a:pt x="65730" y="144419"/>
                      </a:cubicBezTo>
                      <a:cubicBezTo>
                        <a:pt x="64842" y="153828"/>
                        <a:pt x="68235" y="167989"/>
                        <a:pt x="68235" y="167989"/>
                      </a:cubicBezTo>
                      <a:cubicBezTo>
                        <a:pt x="68235" y="167989"/>
                        <a:pt x="68133" y="153163"/>
                        <a:pt x="69492" y="144825"/>
                      </a:cubicBezTo>
                      <a:cubicBezTo>
                        <a:pt x="70850" y="136497"/>
                        <a:pt x="73661" y="134658"/>
                        <a:pt x="73661" y="134658"/>
                      </a:cubicBezTo>
                      <a:lnTo>
                        <a:pt x="106308" y="175051"/>
                      </a:lnTo>
                      <a:cubicBezTo>
                        <a:pt x="106308" y="175051"/>
                        <a:pt x="86934" y="145010"/>
                        <a:pt x="78217" y="129075"/>
                      </a:cubicBezTo>
                      <a:cubicBezTo>
                        <a:pt x="71636" y="117049"/>
                        <a:pt x="70065" y="112178"/>
                        <a:pt x="70065" y="112178"/>
                      </a:cubicBezTo>
                      <a:cubicBezTo>
                        <a:pt x="70065" y="112178"/>
                        <a:pt x="76036" y="111872"/>
                        <a:pt x="84383" y="113878"/>
                      </a:cubicBezTo>
                      <a:cubicBezTo>
                        <a:pt x="92720" y="115884"/>
                        <a:pt x="102167" y="120247"/>
                        <a:pt x="102167" y="120247"/>
                      </a:cubicBezTo>
                      <a:cubicBezTo>
                        <a:pt x="102167" y="120247"/>
                        <a:pt x="93497" y="113148"/>
                        <a:pt x="85206" y="109636"/>
                      </a:cubicBezTo>
                      <a:cubicBezTo>
                        <a:pt x="76923" y="106133"/>
                        <a:pt x="69020" y="106216"/>
                        <a:pt x="69020" y="106216"/>
                      </a:cubicBezTo>
                      <a:lnTo>
                        <a:pt x="59463" y="83837"/>
                      </a:lnTo>
                      <a:cubicBezTo>
                        <a:pt x="59463" y="83837"/>
                        <a:pt x="71803" y="83921"/>
                        <a:pt x="82017" y="84411"/>
                      </a:cubicBezTo>
                      <a:cubicBezTo>
                        <a:pt x="92230" y="84891"/>
                        <a:pt x="102555" y="87489"/>
                        <a:pt x="102555" y="87489"/>
                      </a:cubicBezTo>
                      <a:cubicBezTo>
                        <a:pt x="102555" y="87489"/>
                        <a:pt x="107242" y="98285"/>
                        <a:pt x="116014" y="108471"/>
                      </a:cubicBezTo>
                      <a:cubicBezTo>
                        <a:pt x="124785" y="118657"/>
                        <a:pt x="137643" y="128243"/>
                        <a:pt x="137643" y="128243"/>
                      </a:cubicBezTo>
                      <a:cubicBezTo>
                        <a:pt x="137643" y="128243"/>
                        <a:pt x="127540" y="117114"/>
                        <a:pt x="120626" y="107325"/>
                      </a:cubicBezTo>
                      <a:cubicBezTo>
                        <a:pt x="113712" y="97527"/>
                        <a:pt x="109987" y="89060"/>
                        <a:pt x="109987" y="89060"/>
                      </a:cubicBezTo>
                      <a:cubicBezTo>
                        <a:pt x="109987" y="89060"/>
                        <a:pt x="116707" y="87858"/>
                        <a:pt x="135240" y="91454"/>
                      </a:cubicBezTo>
                      <a:cubicBezTo>
                        <a:pt x="159374" y="96131"/>
                        <a:pt x="206109" y="108887"/>
                        <a:pt x="206109"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19" name="Google Shape;1919;p4"/>
              <p:cNvGrpSpPr/>
              <p:nvPr/>
            </p:nvGrpSpPr>
            <p:grpSpPr>
              <a:xfrm>
                <a:off x="3287600" y="2796145"/>
                <a:ext cx="270494" cy="204673"/>
                <a:chOff x="3287600" y="2796145"/>
                <a:chExt cx="270494" cy="204673"/>
              </a:xfrm>
            </p:grpSpPr>
            <p:sp>
              <p:nvSpPr>
                <p:cNvPr id="1920" name="Google Shape;1920;p4"/>
                <p:cNvSpPr/>
                <p:nvPr/>
              </p:nvSpPr>
              <p:spPr>
                <a:xfrm>
                  <a:off x="3287600" y="2796145"/>
                  <a:ext cx="270494" cy="204673"/>
                </a:xfrm>
                <a:custGeom>
                  <a:avLst/>
                  <a:gdLst/>
                  <a:ahLst/>
                  <a:cxnLst/>
                  <a:rect l="l" t="t" r="r" b="b"/>
                  <a:pathLst>
                    <a:path w="270494" h="204673" extrusionOk="0">
                      <a:moveTo>
                        <a:pt x="96304" y="54117"/>
                      </a:moveTo>
                      <a:cubicBezTo>
                        <a:pt x="96304" y="54117"/>
                        <a:pt x="58036" y="46815"/>
                        <a:pt x="33781" y="62011"/>
                      </a:cubicBezTo>
                      <a:cubicBezTo>
                        <a:pt x="-4421" y="85951"/>
                        <a:pt x="173" y="109124"/>
                        <a:pt x="173" y="109124"/>
                      </a:cubicBezTo>
                      <a:cubicBezTo>
                        <a:pt x="173" y="109124"/>
                        <a:pt x="27515" y="92033"/>
                        <a:pt x="39771" y="112794"/>
                      </a:cubicBezTo>
                      <a:cubicBezTo>
                        <a:pt x="46131" y="123563"/>
                        <a:pt x="40742" y="143122"/>
                        <a:pt x="40742" y="143122"/>
                      </a:cubicBezTo>
                      <a:cubicBezTo>
                        <a:pt x="40742" y="143122"/>
                        <a:pt x="53978" y="152180"/>
                        <a:pt x="58332" y="164927"/>
                      </a:cubicBezTo>
                      <a:cubicBezTo>
                        <a:pt x="62695" y="177673"/>
                        <a:pt x="58193" y="194099"/>
                        <a:pt x="58193" y="194099"/>
                      </a:cubicBezTo>
                      <a:cubicBezTo>
                        <a:pt x="58193" y="194099"/>
                        <a:pt x="74147" y="189394"/>
                        <a:pt x="87079" y="179318"/>
                      </a:cubicBezTo>
                      <a:cubicBezTo>
                        <a:pt x="100010" y="169253"/>
                        <a:pt x="109910" y="153807"/>
                        <a:pt x="109910" y="153807"/>
                      </a:cubicBezTo>
                      <a:cubicBezTo>
                        <a:pt x="109910" y="153807"/>
                        <a:pt x="112655" y="162912"/>
                        <a:pt x="116362" y="171009"/>
                      </a:cubicBezTo>
                      <a:cubicBezTo>
                        <a:pt x="120068" y="179097"/>
                        <a:pt x="124736" y="186177"/>
                        <a:pt x="124736" y="186177"/>
                      </a:cubicBezTo>
                      <a:cubicBezTo>
                        <a:pt x="124736" y="186177"/>
                        <a:pt x="131909" y="181814"/>
                        <a:pt x="136817" y="176425"/>
                      </a:cubicBezTo>
                      <a:cubicBezTo>
                        <a:pt x="141726" y="171027"/>
                        <a:pt x="144369" y="164594"/>
                        <a:pt x="144369" y="164594"/>
                      </a:cubicBezTo>
                      <a:cubicBezTo>
                        <a:pt x="144369" y="164594"/>
                        <a:pt x="160850" y="178764"/>
                        <a:pt x="176342" y="188784"/>
                      </a:cubicBezTo>
                      <a:cubicBezTo>
                        <a:pt x="191834" y="198794"/>
                        <a:pt x="206328" y="204673"/>
                        <a:pt x="206328" y="204673"/>
                      </a:cubicBezTo>
                      <a:cubicBezTo>
                        <a:pt x="206328" y="204673"/>
                        <a:pt x="210413" y="185160"/>
                        <a:pt x="210237" y="168347"/>
                      </a:cubicBezTo>
                      <a:cubicBezTo>
                        <a:pt x="210062" y="151533"/>
                        <a:pt x="205634" y="137428"/>
                        <a:pt x="205634" y="137428"/>
                      </a:cubicBezTo>
                      <a:cubicBezTo>
                        <a:pt x="205634" y="137428"/>
                        <a:pt x="212659" y="138990"/>
                        <a:pt x="219046" y="138759"/>
                      </a:cubicBezTo>
                      <a:cubicBezTo>
                        <a:pt x="225443" y="138528"/>
                        <a:pt x="231211" y="136494"/>
                        <a:pt x="231211" y="136494"/>
                      </a:cubicBezTo>
                      <a:cubicBezTo>
                        <a:pt x="231211" y="136494"/>
                        <a:pt x="226432" y="124339"/>
                        <a:pt x="217799" y="114929"/>
                      </a:cubicBezTo>
                      <a:cubicBezTo>
                        <a:pt x="209156" y="105529"/>
                        <a:pt x="196640" y="98892"/>
                        <a:pt x="196640" y="98892"/>
                      </a:cubicBezTo>
                      <a:cubicBezTo>
                        <a:pt x="196640" y="98892"/>
                        <a:pt x="220618" y="99326"/>
                        <a:pt x="239086" y="94686"/>
                      </a:cubicBezTo>
                      <a:cubicBezTo>
                        <a:pt x="257545" y="90046"/>
                        <a:pt x="270495" y="80331"/>
                        <a:pt x="270495" y="80331"/>
                      </a:cubicBezTo>
                      <a:cubicBezTo>
                        <a:pt x="270495" y="80331"/>
                        <a:pt x="248468" y="74536"/>
                        <a:pt x="236082" y="64913"/>
                      </a:cubicBezTo>
                      <a:cubicBezTo>
                        <a:pt x="223687" y="55282"/>
                        <a:pt x="220932" y="41814"/>
                        <a:pt x="220932" y="41814"/>
                      </a:cubicBezTo>
                      <a:cubicBezTo>
                        <a:pt x="220932" y="41814"/>
                        <a:pt x="193756" y="51538"/>
                        <a:pt x="180492" y="21017"/>
                      </a:cubicBezTo>
                      <a:cubicBezTo>
                        <a:pt x="175242" y="8926"/>
                        <a:pt x="184106" y="542"/>
                        <a:pt x="184106" y="542"/>
                      </a:cubicBezTo>
                      <a:cubicBezTo>
                        <a:pt x="184106" y="542"/>
                        <a:pt x="159574" y="-3340"/>
                        <a:pt x="137113" y="9666"/>
                      </a:cubicBezTo>
                      <a:cubicBezTo>
                        <a:pt x="114652" y="22671"/>
                        <a:pt x="96304" y="54117"/>
                        <a:pt x="96304" y="541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1" name="Google Shape;1921;p4"/>
                <p:cNvSpPr/>
                <p:nvPr/>
              </p:nvSpPr>
              <p:spPr>
                <a:xfrm>
                  <a:off x="3318941" y="2823522"/>
                  <a:ext cx="186623" cy="156693"/>
                </a:xfrm>
                <a:custGeom>
                  <a:avLst/>
                  <a:gdLst/>
                  <a:ahLst/>
                  <a:cxnLst/>
                  <a:rect l="l" t="t" r="r" b="b"/>
                  <a:pathLst>
                    <a:path w="186623" h="156693" extrusionOk="0">
                      <a:moveTo>
                        <a:pt x="163709" y="156694"/>
                      </a:moveTo>
                      <a:cubicBezTo>
                        <a:pt x="163709" y="156694"/>
                        <a:pt x="141654" y="111253"/>
                        <a:pt x="126144" y="91907"/>
                      </a:cubicBezTo>
                      <a:cubicBezTo>
                        <a:pt x="117483" y="81120"/>
                        <a:pt x="110828" y="74686"/>
                        <a:pt x="110828" y="74686"/>
                      </a:cubicBezTo>
                      <a:cubicBezTo>
                        <a:pt x="110828" y="74686"/>
                        <a:pt x="117270" y="75611"/>
                        <a:pt x="132199" y="81009"/>
                      </a:cubicBezTo>
                      <a:cubicBezTo>
                        <a:pt x="147127" y="86407"/>
                        <a:pt x="170531" y="96270"/>
                        <a:pt x="170531" y="96270"/>
                      </a:cubicBezTo>
                      <a:cubicBezTo>
                        <a:pt x="170531" y="96270"/>
                        <a:pt x="151074" y="83310"/>
                        <a:pt x="135175" y="76424"/>
                      </a:cubicBezTo>
                      <a:cubicBezTo>
                        <a:pt x="119276" y="69547"/>
                        <a:pt x="106946" y="68734"/>
                        <a:pt x="106946" y="68734"/>
                      </a:cubicBezTo>
                      <a:cubicBezTo>
                        <a:pt x="106946" y="68734"/>
                        <a:pt x="100142" y="58520"/>
                        <a:pt x="91981" y="50007"/>
                      </a:cubicBezTo>
                      <a:cubicBezTo>
                        <a:pt x="83819" y="41503"/>
                        <a:pt x="74289" y="34690"/>
                        <a:pt x="74289" y="34690"/>
                      </a:cubicBezTo>
                      <a:lnTo>
                        <a:pt x="107740" y="34755"/>
                      </a:lnTo>
                      <a:cubicBezTo>
                        <a:pt x="107740" y="34755"/>
                        <a:pt x="110171" y="41799"/>
                        <a:pt x="120284" y="49350"/>
                      </a:cubicBezTo>
                      <a:cubicBezTo>
                        <a:pt x="130387" y="56902"/>
                        <a:pt x="148180" y="64962"/>
                        <a:pt x="148180" y="64962"/>
                      </a:cubicBezTo>
                      <a:cubicBezTo>
                        <a:pt x="148180" y="64962"/>
                        <a:pt x="133816" y="54693"/>
                        <a:pt x="125515" y="47631"/>
                      </a:cubicBezTo>
                      <a:cubicBezTo>
                        <a:pt x="117224" y="40578"/>
                        <a:pt x="114978" y="36742"/>
                        <a:pt x="114978" y="36742"/>
                      </a:cubicBezTo>
                      <a:lnTo>
                        <a:pt x="146119" y="41216"/>
                      </a:lnTo>
                      <a:lnTo>
                        <a:pt x="186624" y="48934"/>
                      </a:lnTo>
                      <a:lnTo>
                        <a:pt x="148291" y="36881"/>
                      </a:lnTo>
                      <a:cubicBezTo>
                        <a:pt x="148291" y="36881"/>
                        <a:pt x="149909" y="32990"/>
                        <a:pt x="157609" y="29967"/>
                      </a:cubicBezTo>
                      <a:cubicBezTo>
                        <a:pt x="165317" y="26944"/>
                        <a:pt x="179118" y="24800"/>
                        <a:pt x="179118" y="24800"/>
                      </a:cubicBezTo>
                      <a:cubicBezTo>
                        <a:pt x="179118" y="24800"/>
                        <a:pt x="164116" y="24587"/>
                        <a:pt x="154623" y="27277"/>
                      </a:cubicBezTo>
                      <a:cubicBezTo>
                        <a:pt x="145121" y="29958"/>
                        <a:pt x="141127" y="35531"/>
                        <a:pt x="141127" y="35531"/>
                      </a:cubicBezTo>
                      <a:lnTo>
                        <a:pt x="116217" y="32222"/>
                      </a:lnTo>
                      <a:lnTo>
                        <a:pt x="102065" y="29764"/>
                      </a:lnTo>
                      <a:cubicBezTo>
                        <a:pt x="102065" y="29764"/>
                        <a:pt x="104376" y="23885"/>
                        <a:pt x="113083" y="16961"/>
                      </a:cubicBezTo>
                      <a:cubicBezTo>
                        <a:pt x="121791" y="10048"/>
                        <a:pt x="136894" y="2098"/>
                        <a:pt x="136894" y="2098"/>
                      </a:cubicBezTo>
                      <a:cubicBezTo>
                        <a:pt x="136894" y="2098"/>
                        <a:pt x="120533" y="6128"/>
                        <a:pt x="109857" y="12802"/>
                      </a:cubicBezTo>
                      <a:cubicBezTo>
                        <a:pt x="99181" y="19476"/>
                        <a:pt x="94181" y="28784"/>
                        <a:pt x="94181" y="28784"/>
                      </a:cubicBezTo>
                      <a:lnTo>
                        <a:pt x="69510" y="29570"/>
                      </a:lnTo>
                      <a:cubicBezTo>
                        <a:pt x="69510" y="29570"/>
                        <a:pt x="64639" y="24800"/>
                        <a:pt x="54545" y="17405"/>
                      </a:cubicBezTo>
                      <a:cubicBezTo>
                        <a:pt x="44461" y="10011"/>
                        <a:pt x="29154" y="0"/>
                        <a:pt x="29154" y="0"/>
                      </a:cubicBezTo>
                      <a:lnTo>
                        <a:pt x="19152" y="9059"/>
                      </a:lnTo>
                      <a:cubicBezTo>
                        <a:pt x="19152" y="9059"/>
                        <a:pt x="35393" y="15427"/>
                        <a:pt x="46855" y="22064"/>
                      </a:cubicBezTo>
                      <a:cubicBezTo>
                        <a:pt x="58326" y="28701"/>
                        <a:pt x="65027" y="35605"/>
                        <a:pt x="65027" y="35605"/>
                      </a:cubicBezTo>
                      <a:lnTo>
                        <a:pt x="58899" y="52170"/>
                      </a:lnTo>
                      <a:cubicBezTo>
                        <a:pt x="58899" y="52170"/>
                        <a:pt x="46004" y="48380"/>
                        <a:pt x="31705" y="50552"/>
                      </a:cubicBezTo>
                      <a:cubicBezTo>
                        <a:pt x="17405" y="52724"/>
                        <a:pt x="0" y="58991"/>
                        <a:pt x="0" y="58991"/>
                      </a:cubicBezTo>
                      <a:cubicBezTo>
                        <a:pt x="0" y="58991"/>
                        <a:pt x="17886" y="54656"/>
                        <a:pt x="32000" y="54406"/>
                      </a:cubicBezTo>
                      <a:cubicBezTo>
                        <a:pt x="46115" y="54148"/>
                        <a:pt x="57457" y="57253"/>
                        <a:pt x="57457" y="57253"/>
                      </a:cubicBezTo>
                      <a:lnTo>
                        <a:pt x="48999" y="83588"/>
                      </a:lnTo>
                      <a:cubicBezTo>
                        <a:pt x="48999" y="83588"/>
                        <a:pt x="42039" y="83643"/>
                        <a:pt x="35125" y="90095"/>
                      </a:cubicBezTo>
                      <a:cubicBezTo>
                        <a:pt x="28211" y="96547"/>
                        <a:pt x="21352" y="109386"/>
                        <a:pt x="21352" y="109386"/>
                      </a:cubicBezTo>
                      <a:cubicBezTo>
                        <a:pt x="21352" y="109386"/>
                        <a:pt x="31113" y="98229"/>
                        <a:pt x="37667" y="92905"/>
                      </a:cubicBezTo>
                      <a:cubicBezTo>
                        <a:pt x="44211" y="87572"/>
                        <a:pt x="47538" y="88062"/>
                        <a:pt x="47538" y="88062"/>
                      </a:cubicBezTo>
                      <a:lnTo>
                        <a:pt x="45135" y="139944"/>
                      </a:lnTo>
                      <a:cubicBezTo>
                        <a:pt x="45135" y="139944"/>
                        <a:pt x="50580" y="104616"/>
                        <a:pt x="54637" y="86906"/>
                      </a:cubicBezTo>
                      <a:cubicBezTo>
                        <a:pt x="57706" y="73549"/>
                        <a:pt x="59758" y="68863"/>
                        <a:pt x="59758" y="68863"/>
                      </a:cubicBezTo>
                      <a:cubicBezTo>
                        <a:pt x="59758" y="68863"/>
                        <a:pt x="64435" y="72588"/>
                        <a:pt x="69344" y="79632"/>
                      </a:cubicBezTo>
                      <a:cubicBezTo>
                        <a:pt x="74252" y="86675"/>
                        <a:pt x="78411" y="96205"/>
                        <a:pt x="78411" y="96205"/>
                      </a:cubicBezTo>
                      <a:cubicBezTo>
                        <a:pt x="78411" y="96205"/>
                        <a:pt x="76646" y="85131"/>
                        <a:pt x="72773" y="77006"/>
                      </a:cubicBezTo>
                      <a:cubicBezTo>
                        <a:pt x="68900" y="68882"/>
                        <a:pt x="62938" y="63705"/>
                        <a:pt x="62938" y="63705"/>
                      </a:cubicBezTo>
                      <a:lnTo>
                        <a:pt x="70647" y="40624"/>
                      </a:lnTo>
                      <a:cubicBezTo>
                        <a:pt x="70647" y="40624"/>
                        <a:pt x="79816" y="48879"/>
                        <a:pt x="87137" y="56024"/>
                      </a:cubicBezTo>
                      <a:cubicBezTo>
                        <a:pt x="94449" y="63160"/>
                        <a:pt x="100457" y="71960"/>
                        <a:pt x="100457" y="71960"/>
                      </a:cubicBezTo>
                      <a:cubicBezTo>
                        <a:pt x="100457" y="71960"/>
                        <a:pt x="96787" y="83144"/>
                        <a:pt x="96593" y="96584"/>
                      </a:cubicBezTo>
                      <a:cubicBezTo>
                        <a:pt x="96390" y="110024"/>
                        <a:pt x="99643" y="125728"/>
                        <a:pt x="99643" y="125728"/>
                      </a:cubicBezTo>
                      <a:cubicBezTo>
                        <a:pt x="99643" y="125728"/>
                        <a:pt x="99477" y="110708"/>
                        <a:pt x="100808" y="98784"/>
                      </a:cubicBezTo>
                      <a:cubicBezTo>
                        <a:pt x="102139" y="86869"/>
                        <a:pt x="104968" y="78060"/>
                        <a:pt x="104968" y="78060"/>
                      </a:cubicBezTo>
                      <a:cubicBezTo>
                        <a:pt x="104968" y="78060"/>
                        <a:pt x="110791" y="81628"/>
                        <a:pt x="122271" y="96621"/>
                      </a:cubicBezTo>
                      <a:cubicBezTo>
                        <a:pt x="137218" y="116143"/>
                        <a:pt x="163709" y="156694"/>
                        <a:pt x="163709" y="15669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22" name="Google Shape;1922;p4"/>
              <p:cNvGrpSpPr/>
              <p:nvPr/>
            </p:nvGrpSpPr>
            <p:grpSpPr>
              <a:xfrm>
                <a:off x="2820215" y="3330391"/>
                <a:ext cx="220186" cy="260080"/>
                <a:chOff x="2820215" y="3330391"/>
                <a:chExt cx="220186" cy="260080"/>
              </a:xfrm>
            </p:grpSpPr>
            <p:sp>
              <p:nvSpPr>
                <p:cNvPr id="1923" name="Google Shape;1923;p4"/>
                <p:cNvSpPr/>
                <p:nvPr/>
              </p:nvSpPr>
              <p:spPr>
                <a:xfrm>
                  <a:off x="2820215" y="3330391"/>
                  <a:ext cx="207050" cy="260080"/>
                </a:xfrm>
                <a:custGeom>
                  <a:avLst/>
                  <a:gdLst/>
                  <a:ahLst/>
                  <a:cxnLst/>
                  <a:rect l="l" t="t" r="r" b="b"/>
                  <a:pathLst>
                    <a:path w="207050" h="260080" extrusionOk="0">
                      <a:moveTo>
                        <a:pt x="181586" y="109978"/>
                      </a:moveTo>
                      <a:cubicBezTo>
                        <a:pt x="181586" y="109978"/>
                        <a:pt x="203253" y="77607"/>
                        <a:pt x="198742" y="49341"/>
                      </a:cubicBezTo>
                      <a:cubicBezTo>
                        <a:pt x="191643" y="4825"/>
                        <a:pt x="168516" y="0"/>
                        <a:pt x="168516" y="0"/>
                      </a:cubicBezTo>
                      <a:cubicBezTo>
                        <a:pt x="168516" y="0"/>
                        <a:pt x="173553" y="31843"/>
                        <a:pt x="149669" y="35014"/>
                      </a:cubicBezTo>
                      <a:cubicBezTo>
                        <a:pt x="137264" y="36659"/>
                        <a:pt x="121365" y="24060"/>
                        <a:pt x="121365" y="24060"/>
                      </a:cubicBezTo>
                      <a:cubicBezTo>
                        <a:pt x="121365" y="24060"/>
                        <a:pt x="107852" y="32694"/>
                        <a:pt x="94421" y="31733"/>
                      </a:cubicBezTo>
                      <a:cubicBezTo>
                        <a:pt x="80990" y="30762"/>
                        <a:pt x="67625" y="20197"/>
                        <a:pt x="67625" y="20197"/>
                      </a:cubicBezTo>
                      <a:cubicBezTo>
                        <a:pt x="67625" y="20197"/>
                        <a:pt x="65720" y="36724"/>
                        <a:pt x="69935" y="52558"/>
                      </a:cubicBezTo>
                      <a:cubicBezTo>
                        <a:pt x="74150" y="68401"/>
                        <a:pt x="84503" y="83541"/>
                        <a:pt x="84503" y="83541"/>
                      </a:cubicBezTo>
                      <a:cubicBezTo>
                        <a:pt x="84503" y="83541"/>
                        <a:pt x="75047" y="82516"/>
                        <a:pt x="66146" y="82765"/>
                      </a:cubicBezTo>
                      <a:cubicBezTo>
                        <a:pt x="57253" y="83015"/>
                        <a:pt x="48916" y="84540"/>
                        <a:pt x="48916" y="84540"/>
                      </a:cubicBezTo>
                      <a:cubicBezTo>
                        <a:pt x="48916" y="84540"/>
                        <a:pt x="50118" y="92850"/>
                        <a:pt x="53168" y="99477"/>
                      </a:cubicBezTo>
                      <a:cubicBezTo>
                        <a:pt x="56218" y="106105"/>
                        <a:pt x="61099" y="111050"/>
                        <a:pt x="61099" y="111050"/>
                      </a:cubicBezTo>
                      <a:cubicBezTo>
                        <a:pt x="61099" y="111050"/>
                        <a:pt x="41623" y="120691"/>
                        <a:pt x="26344" y="131034"/>
                      </a:cubicBezTo>
                      <a:cubicBezTo>
                        <a:pt x="11074" y="141377"/>
                        <a:pt x="0" y="152414"/>
                        <a:pt x="0" y="152414"/>
                      </a:cubicBezTo>
                      <a:cubicBezTo>
                        <a:pt x="0" y="152414"/>
                        <a:pt x="16361" y="163802"/>
                        <a:pt x="31908" y="170217"/>
                      </a:cubicBezTo>
                      <a:cubicBezTo>
                        <a:pt x="47446" y="176622"/>
                        <a:pt x="62171" y="178064"/>
                        <a:pt x="62171" y="178064"/>
                      </a:cubicBezTo>
                      <a:cubicBezTo>
                        <a:pt x="62171" y="178064"/>
                        <a:pt x="57984" y="183915"/>
                        <a:pt x="55701" y="189886"/>
                      </a:cubicBezTo>
                      <a:cubicBezTo>
                        <a:pt x="53417" y="195858"/>
                        <a:pt x="53029" y="201958"/>
                        <a:pt x="53029" y="201958"/>
                      </a:cubicBezTo>
                      <a:cubicBezTo>
                        <a:pt x="53029" y="201958"/>
                        <a:pt x="66090" y="202319"/>
                        <a:pt x="78125" y="198039"/>
                      </a:cubicBezTo>
                      <a:cubicBezTo>
                        <a:pt x="90150" y="193760"/>
                        <a:pt x="101159" y="184840"/>
                        <a:pt x="101159" y="184840"/>
                      </a:cubicBezTo>
                      <a:cubicBezTo>
                        <a:pt x="101159" y="184840"/>
                        <a:pt x="91380" y="206746"/>
                        <a:pt x="88440" y="225557"/>
                      </a:cubicBezTo>
                      <a:cubicBezTo>
                        <a:pt x="85492" y="244367"/>
                        <a:pt x="89374" y="260081"/>
                        <a:pt x="89374" y="260081"/>
                      </a:cubicBezTo>
                      <a:cubicBezTo>
                        <a:pt x="89374" y="260081"/>
                        <a:pt x="103313" y="242065"/>
                        <a:pt x="117021" y="234421"/>
                      </a:cubicBezTo>
                      <a:cubicBezTo>
                        <a:pt x="130729" y="226777"/>
                        <a:pt x="144197" y="229504"/>
                        <a:pt x="144197" y="229504"/>
                      </a:cubicBezTo>
                      <a:cubicBezTo>
                        <a:pt x="144197" y="229504"/>
                        <a:pt x="145870" y="200692"/>
                        <a:pt x="179146" y="200415"/>
                      </a:cubicBezTo>
                      <a:cubicBezTo>
                        <a:pt x="192336" y="200304"/>
                        <a:pt x="196579" y="211738"/>
                        <a:pt x="196579" y="211738"/>
                      </a:cubicBezTo>
                      <a:cubicBezTo>
                        <a:pt x="196579" y="211738"/>
                        <a:pt x="209741" y="190681"/>
                        <a:pt x="206552" y="164920"/>
                      </a:cubicBezTo>
                      <a:cubicBezTo>
                        <a:pt x="203354" y="139159"/>
                        <a:pt x="181586" y="109978"/>
                        <a:pt x="181586" y="10997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4" name="Google Shape;1924;p4"/>
                <p:cNvSpPr/>
                <p:nvPr/>
              </p:nvSpPr>
              <p:spPr>
                <a:xfrm>
                  <a:off x="2843583" y="3367928"/>
                  <a:ext cx="196818" cy="178285"/>
                </a:xfrm>
                <a:custGeom>
                  <a:avLst/>
                  <a:gdLst/>
                  <a:ahLst/>
                  <a:cxnLst/>
                  <a:rect l="l" t="t" r="r" b="b"/>
                  <a:pathLst>
                    <a:path w="196818" h="178285" extrusionOk="0">
                      <a:moveTo>
                        <a:pt x="0" y="112547"/>
                      </a:moveTo>
                      <a:cubicBezTo>
                        <a:pt x="0" y="112547"/>
                        <a:pt x="50450" y="110005"/>
                        <a:pt x="74316" y="103295"/>
                      </a:cubicBezTo>
                      <a:cubicBezTo>
                        <a:pt x="87636" y="99542"/>
                        <a:pt x="96149" y="95918"/>
                        <a:pt x="96149" y="95918"/>
                      </a:cubicBezTo>
                      <a:cubicBezTo>
                        <a:pt x="96149" y="95918"/>
                        <a:pt x="92785" y="101492"/>
                        <a:pt x="81989" y="113129"/>
                      </a:cubicBezTo>
                      <a:cubicBezTo>
                        <a:pt x="71183" y="124758"/>
                        <a:pt x="52955" y="142440"/>
                        <a:pt x="52955" y="142440"/>
                      </a:cubicBezTo>
                      <a:cubicBezTo>
                        <a:pt x="52955" y="142440"/>
                        <a:pt x="72486" y="129601"/>
                        <a:pt x="85039" y="117659"/>
                      </a:cubicBezTo>
                      <a:cubicBezTo>
                        <a:pt x="97582" y="105716"/>
                        <a:pt x="103156" y="94680"/>
                        <a:pt x="103156" y="94680"/>
                      </a:cubicBezTo>
                      <a:cubicBezTo>
                        <a:pt x="103156" y="94680"/>
                        <a:pt x="115209" y="92406"/>
                        <a:pt x="126236" y="88219"/>
                      </a:cubicBezTo>
                      <a:cubicBezTo>
                        <a:pt x="137255" y="84031"/>
                        <a:pt x="147247" y="77922"/>
                        <a:pt x="147247" y="77922"/>
                      </a:cubicBezTo>
                      <a:lnTo>
                        <a:pt x="134112" y="108693"/>
                      </a:lnTo>
                      <a:cubicBezTo>
                        <a:pt x="134112" y="108693"/>
                        <a:pt x="126680" y="108175"/>
                        <a:pt x="115782" y="114534"/>
                      </a:cubicBezTo>
                      <a:cubicBezTo>
                        <a:pt x="104884" y="120885"/>
                        <a:pt x="90511" y="134103"/>
                        <a:pt x="90511" y="134103"/>
                      </a:cubicBezTo>
                      <a:cubicBezTo>
                        <a:pt x="90511" y="134103"/>
                        <a:pt x="105578" y="124896"/>
                        <a:pt x="115311" y="120016"/>
                      </a:cubicBezTo>
                      <a:cubicBezTo>
                        <a:pt x="125053" y="115135"/>
                        <a:pt x="129453" y="114571"/>
                        <a:pt x="129453" y="114571"/>
                      </a:cubicBezTo>
                      <a:lnTo>
                        <a:pt x="113176" y="141497"/>
                      </a:lnTo>
                      <a:lnTo>
                        <a:pt x="90234" y="175762"/>
                      </a:lnTo>
                      <a:lnTo>
                        <a:pt x="116309" y="145186"/>
                      </a:lnTo>
                      <a:cubicBezTo>
                        <a:pt x="116309" y="145186"/>
                        <a:pt x="119267" y="148189"/>
                        <a:pt x="119036" y="156462"/>
                      </a:cubicBezTo>
                      <a:cubicBezTo>
                        <a:pt x="118805" y="164745"/>
                        <a:pt x="115385" y="178286"/>
                        <a:pt x="115385" y="178286"/>
                      </a:cubicBezTo>
                      <a:cubicBezTo>
                        <a:pt x="115385" y="178286"/>
                        <a:pt x="121439" y="164550"/>
                        <a:pt x="122687" y="154762"/>
                      </a:cubicBezTo>
                      <a:cubicBezTo>
                        <a:pt x="123926" y="144973"/>
                        <a:pt x="120358" y="139113"/>
                        <a:pt x="120358" y="139113"/>
                      </a:cubicBezTo>
                      <a:lnTo>
                        <a:pt x="133132" y="117474"/>
                      </a:lnTo>
                      <a:lnTo>
                        <a:pt x="140933" y="105411"/>
                      </a:lnTo>
                      <a:cubicBezTo>
                        <a:pt x="140933" y="105411"/>
                        <a:pt x="145444" y="109839"/>
                        <a:pt x="148402" y="120561"/>
                      </a:cubicBezTo>
                      <a:cubicBezTo>
                        <a:pt x="151369" y="131274"/>
                        <a:pt x="152784" y="148282"/>
                        <a:pt x="152784" y="148282"/>
                      </a:cubicBezTo>
                      <a:cubicBezTo>
                        <a:pt x="152784" y="148282"/>
                        <a:pt x="155464" y="131644"/>
                        <a:pt x="153495" y="119212"/>
                      </a:cubicBezTo>
                      <a:cubicBezTo>
                        <a:pt x="151536" y="106779"/>
                        <a:pt x="144917" y="98543"/>
                        <a:pt x="144917" y="98543"/>
                      </a:cubicBezTo>
                      <a:lnTo>
                        <a:pt x="153828" y="75527"/>
                      </a:lnTo>
                      <a:cubicBezTo>
                        <a:pt x="153828" y="75527"/>
                        <a:pt x="160132" y="72902"/>
                        <a:pt x="170882" y="66506"/>
                      </a:cubicBezTo>
                      <a:cubicBezTo>
                        <a:pt x="181623" y="60110"/>
                        <a:pt x="196819" y="49933"/>
                        <a:pt x="196819" y="49933"/>
                      </a:cubicBezTo>
                      <a:lnTo>
                        <a:pt x="192391" y="37186"/>
                      </a:lnTo>
                      <a:cubicBezTo>
                        <a:pt x="192391" y="37186"/>
                        <a:pt x="180190" y="49646"/>
                        <a:pt x="169597" y="57605"/>
                      </a:cubicBezTo>
                      <a:cubicBezTo>
                        <a:pt x="159004" y="65572"/>
                        <a:pt x="150020" y="69039"/>
                        <a:pt x="150020" y="69039"/>
                      </a:cubicBezTo>
                      <a:lnTo>
                        <a:pt x="137181" y="56930"/>
                      </a:lnTo>
                      <a:cubicBezTo>
                        <a:pt x="137181" y="56930"/>
                        <a:pt x="145703" y="46540"/>
                        <a:pt x="149290" y="32527"/>
                      </a:cubicBezTo>
                      <a:cubicBezTo>
                        <a:pt x="152885" y="18514"/>
                        <a:pt x="153911" y="37"/>
                        <a:pt x="153911" y="37"/>
                      </a:cubicBezTo>
                      <a:cubicBezTo>
                        <a:pt x="153911" y="37"/>
                        <a:pt x="150907" y="18200"/>
                        <a:pt x="145629" y="31289"/>
                      </a:cubicBezTo>
                      <a:cubicBezTo>
                        <a:pt x="140351" y="44377"/>
                        <a:pt x="133058" y="53611"/>
                        <a:pt x="133058" y="53611"/>
                      </a:cubicBezTo>
                      <a:lnTo>
                        <a:pt x="112131" y="35541"/>
                      </a:lnTo>
                      <a:cubicBezTo>
                        <a:pt x="112131" y="35541"/>
                        <a:pt x="114793" y="29098"/>
                        <a:pt x="111558" y="20215"/>
                      </a:cubicBezTo>
                      <a:cubicBezTo>
                        <a:pt x="108323" y="11332"/>
                        <a:pt x="99181" y="0"/>
                        <a:pt x="99181" y="0"/>
                      </a:cubicBezTo>
                      <a:cubicBezTo>
                        <a:pt x="99181" y="0"/>
                        <a:pt x="105633" y="13347"/>
                        <a:pt x="107981" y="21463"/>
                      </a:cubicBezTo>
                      <a:cubicBezTo>
                        <a:pt x="110329" y="29570"/>
                        <a:pt x="108582" y="32444"/>
                        <a:pt x="108582" y="32444"/>
                      </a:cubicBezTo>
                      <a:lnTo>
                        <a:pt x="61755" y="9955"/>
                      </a:lnTo>
                      <a:cubicBezTo>
                        <a:pt x="61755" y="9955"/>
                        <a:pt x="92147" y="28775"/>
                        <a:pt x="106863" y="39432"/>
                      </a:cubicBezTo>
                      <a:cubicBezTo>
                        <a:pt x="117964" y="47474"/>
                        <a:pt x="121476" y="51199"/>
                        <a:pt x="121476" y="51199"/>
                      </a:cubicBezTo>
                      <a:cubicBezTo>
                        <a:pt x="121476" y="51199"/>
                        <a:pt x="116217" y="54037"/>
                        <a:pt x="107815" y="55802"/>
                      </a:cubicBezTo>
                      <a:cubicBezTo>
                        <a:pt x="99421" y="57568"/>
                        <a:pt x="89014" y="57679"/>
                        <a:pt x="89014" y="57679"/>
                      </a:cubicBezTo>
                      <a:cubicBezTo>
                        <a:pt x="89014" y="57679"/>
                        <a:pt x="99893" y="60378"/>
                        <a:pt x="108887" y="59989"/>
                      </a:cubicBezTo>
                      <a:cubicBezTo>
                        <a:pt x="117881" y="59601"/>
                        <a:pt x="124980" y="56135"/>
                        <a:pt x="124980" y="56135"/>
                      </a:cubicBezTo>
                      <a:lnTo>
                        <a:pt x="143217" y="72246"/>
                      </a:lnTo>
                      <a:cubicBezTo>
                        <a:pt x="143217" y="72246"/>
                        <a:pt x="132032" y="77459"/>
                        <a:pt x="122595" y="81406"/>
                      </a:cubicBezTo>
                      <a:cubicBezTo>
                        <a:pt x="113166" y="85353"/>
                        <a:pt x="102721" y="87442"/>
                        <a:pt x="102721" y="87442"/>
                      </a:cubicBezTo>
                      <a:cubicBezTo>
                        <a:pt x="102721" y="87442"/>
                        <a:pt x="93857" y="79696"/>
                        <a:pt x="81564" y="74261"/>
                      </a:cubicBezTo>
                      <a:cubicBezTo>
                        <a:pt x="69270" y="68826"/>
                        <a:pt x="53547" y="65683"/>
                        <a:pt x="53547" y="65683"/>
                      </a:cubicBezTo>
                      <a:cubicBezTo>
                        <a:pt x="53547" y="65683"/>
                        <a:pt x="67440" y="71396"/>
                        <a:pt x="77885" y="77284"/>
                      </a:cubicBezTo>
                      <a:cubicBezTo>
                        <a:pt x="88339" y="83163"/>
                        <a:pt x="95336" y="89208"/>
                        <a:pt x="95336" y="89208"/>
                      </a:cubicBezTo>
                      <a:cubicBezTo>
                        <a:pt x="95336" y="89208"/>
                        <a:pt x="89781" y="93173"/>
                        <a:pt x="71497" y="97887"/>
                      </a:cubicBezTo>
                      <a:cubicBezTo>
                        <a:pt x="47686" y="10401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25" name="Google Shape;1925;p4"/>
              <p:cNvGrpSpPr/>
              <p:nvPr/>
            </p:nvGrpSpPr>
            <p:grpSpPr>
              <a:xfrm>
                <a:off x="3191771" y="1694685"/>
                <a:ext cx="303496" cy="242434"/>
                <a:chOff x="3191771" y="1694685"/>
                <a:chExt cx="303496" cy="242434"/>
              </a:xfrm>
            </p:grpSpPr>
            <p:sp>
              <p:nvSpPr>
                <p:cNvPr id="1926" name="Google Shape;1926;p4"/>
                <p:cNvSpPr/>
                <p:nvPr/>
              </p:nvSpPr>
              <p:spPr>
                <a:xfrm>
                  <a:off x="3191771" y="1698571"/>
                  <a:ext cx="303496" cy="238548"/>
                </a:xfrm>
                <a:custGeom>
                  <a:avLst/>
                  <a:gdLst/>
                  <a:ahLst/>
                  <a:cxnLst/>
                  <a:rect l="l" t="t" r="r" b="b"/>
                  <a:pathLst>
                    <a:path w="303496" h="238548" extrusionOk="0">
                      <a:moveTo>
                        <a:pt x="122872" y="37247"/>
                      </a:moveTo>
                      <a:cubicBezTo>
                        <a:pt x="122872" y="37247"/>
                        <a:pt x="83708" y="16597"/>
                        <a:pt x="52262" y="25221"/>
                      </a:cubicBezTo>
                      <a:cubicBezTo>
                        <a:pt x="2746" y="38809"/>
                        <a:pt x="0" y="65707"/>
                        <a:pt x="0" y="65707"/>
                      </a:cubicBezTo>
                      <a:cubicBezTo>
                        <a:pt x="0" y="65707"/>
                        <a:pt x="35430" y="56038"/>
                        <a:pt x="41826" y="82826"/>
                      </a:cubicBezTo>
                      <a:cubicBezTo>
                        <a:pt x="45145" y="96728"/>
                        <a:pt x="32759" y="116370"/>
                        <a:pt x="32759" y="116370"/>
                      </a:cubicBezTo>
                      <a:cubicBezTo>
                        <a:pt x="32759" y="116370"/>
                        <a:pt x="44119" y="130669"/>
                        <a:pt x="44599" y="146069"/>
                      </a:cubicBezTo>
                      <a:cubicBezTo>
                        <a:pt x="45089" y="161468"/>
                        <a:pt x="34700" y="177968"/>
                        <a:pt x="34700" y="177968"/>
                      </a:cubicBezTo>
                      <a:cubicBezTo>
                        <a:pt x="34700" y="177968"/>
                        <a:pt x="53630" y="178097"/>
                        <a:pt x="71045" y="171340"/>
                      </a:cubicBezTo>
                      <a:cubicBezTo>
                        <a:pt x="88468" y="164583"/>
                        <a:pt x="104376" y="150940"/>
                        <a:pt x="104376" y="150940"/>
                      </a:cubicBezTo>
                      <a:cubicBezTo>
                        <a:pt x="104376" y="150940"/>
                        <a:pt x="104330" y="161829"/>
                        <a:pt x="105652" y="171913"/>
                      </a:cubicBezTo>
                      <a:cubicBezTo>
                        <a:pt x="106983" y="182007"/>
                        <a:pt x="109691" y="191306"/>
                        <a:pt x="109691" y="191306"/>
                      </a:cubicBezTo>
                      <a:cubicBezTo>
                        <a:pt x="109691" y="191306"/>
                        <a:pt x="118944" y="188902"/>
                        <a:pt x="126089" y="184613"/>
                      </a:cubicBezTo>
                      <a:cubicBezTo>
                        <a:pt x="133225" y="180325"/>
                        <a:pt x="138244" y="174159"/>
                        <a:pt x="138244" y="174159"/>
                      </a:cubicBezTo>
                      <a:cubicBezTo>
                        <a:pt x="138244" y="174159"/>
                        <a:pt x="151434" y="195123"/>
                        <a:pt x="164930" y="211225"/>
                      </a:cubicBezTo>
                      <a:cubicBezTo>
                        <a:pt x="178425" y="227318"/>
                        <a:pt x="192225" y="238549"/>
                        <a:pt x="192225" y="238549"/>
                      </a:cubicBezTo>
                      <a:cubicBezTo>
                        <a:pt x="192225" y="238549"/>
                        <a:pt x="203179" y="218527"/>
                        <a:pt x="208605" y="200050"/>
                      </a:cubicBezTo>
                      <a:cubicBezTo>
                        <a:pt x="214030" y="181582"/>
                        <a:pt x="213929" y="164657"/>
                        <a:pt x="213929" y="164657"/>
                      </a:cubicBezTo>
                      <a:cubicBezTo>
                        <a:pt x="213929" y="164657"/>
                        <a:pt x="221028" y="168696"/>
                        <a:pt x="228062" y="170554"/>
                      </a:cubicBezTo>
                      <a:cubicBezTo>
                        <a:pt x="235087" y="172412"/>
                        <a:pt x="242029" y="172098"/>
                        <a:pt x="242029" y="172098"/>
                      </a:cubicBezTo>
                      <a:cubicBezTo>
                        <a:pt x="242029" y="172098"/>
                        <a:pt x="240910" y="157198"/>
                        <a:pt x="234652" y="144044"/>
                      </a:cubicBezTo>
                      <a:cubicBezTo>
                        <a:pt x="228394" y="130882"/>
                        <a:pt x="217007" y="119466"/>
                        <a:pt x="217007" y="119466"/>
                      </a:cubicBezTo>
                      <a:cubicBezTo>
                        <a:pt x="217007" y="119466"/>
                        <a:pt x="242934" y="127878"/>
                        <a:pt x="264554" y="128904"/>
                      </a:cubicBezTo>
                      <a:cubicBezTo>
                        <a:pt x="286184" y="129930"/>
                        <a:pt x="303497" y="123570"/>
                        <a:pt x="303497" y="123570"/>
                      </a:cubicBezTo>
                      <a:cubicBezTo>
                        <a:pt x="303497" y="123570"/>
                        <a:pt x="281488" y="109936"/>
                        <a:pt x="271228" y="95295"/>
                      </a:cubicBezTo>
                      <a:cubicBezTo>
                        <a:pt x="260968" y="80653"/>
                        <a:pt x="262475" y="64995"/>
                        <a:pt x="262475" y="64995"/>
                      </a:cubicBezTo>
                      <a:cubicBezTo>
                        <a:pt x="262475" y="64995"/>
                        <a:pt x="229689" y="66659"/>
                        <a:pt x="225455" y="28835"/>
                      </a:cubicBezTo>
                      <a:cubicBezTo>
                        <a:pt x="223782" y="13852"/>
                        <a:pt x="236223" y="7603"/>
                        <a:pt x="236223" y="7603"/>
                      </a:cubicBezTo>
                      <a:cubicBezTo>
                        <a:pt x="236223" y="7603"/>
                        <a:pt x="210850" y="-4765"/>
                        <a:pt x="182085" y="2048"/>
                      </a:cubicBezTo>
                      <a:cubicBezTo>
                        <a:pt x="153320" y="8869"/>
                        <a:pt x="122872" y="37247"/>
                        <a:pt x="122872" y="3724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7" name="Google Shape;1927;p4"/>
                <p:cNvSpPr/>
                <p:nvPr/>
              </p:nvSpPr>
              <p:spPr>
                <a:xfrm>
                  <a:off x="3233255" y="1694685"/>
                  <a:ext cx="206247" cy="216137"/>
                </a:xfrm>
                <a:custGeom>
                  <a:avLst/>
                  <a:gdLst/>
                  <a:ahLst/>
                  <a:cxnLst/>
                  <a:rect l="l" t="t" r="r" b="b"/>
                  <a:pathLst>
                    <a:path w="206247" h="216137" extrusionOk="0">
                      <a:moveTo>
                        <a:pt x="145352" y="216138"/>
                      </a:moveTo>
                      <a:cubicBezTo>
                        <a:pt x="145352" y="216138"/>
                        <a:pt x="136552" y="159069"/>
                        <a:pt x="126144" y="132753"/>
                      </a:cubicBezTo>
                      <a:cubicBezTo>
                        <a:pt x="120340" y="118066"/>
                        <a:pt x="115246" y="108822"/>
                        <a:pt x="115246" y="108822"/>
                      </a:cubicBezTo>
                      <a:cubicBezTo>
                        <a:pt x="115246" y="108822"/>
                        <a:pt x="121948" y="111965"/>
                        <a:pt x="136368" y="122807"/>
                      </a:cubicBezTo>
                      <a:cubicBezTo>
                        <a:pt x="150796" y="133659"/>
                        <a:pt x="172944" y="152201"/>
                        <a:pt x="172944" y="152201"/>
                      </a:cubicBezTo>
                      <a:cubicBezTo>
                        <a:pt x="172944" y="152201"/>
                        <a:pt x="156121" y="131579"/>
                        <a:pt x="141137" y="118777"/>
                      </a:cubicBezTo>
                      <a:cubicBezTo>
                        <a:pt x="126154" y="105984"/>
                        <a:pt x="113010" y="101012"/>
                        <a:pt x="113010" y="101012"/>
                      </a:cubicBezTo>
                      <a:cubicBezTo>
                        <a:pt x="113010" y="101012"/>
                        <a:pt x="109026" y="87581"/>
                        <a:pt x="102999" y="75555"/>
                      </a:cubicBezTo>
                      <a:cubicBezTo>
                        <a:pt x="96963" y="63539"/>
                        <a:pt x="88875" y="52928"/>
                        <a:pt x="88875" y="52928"/>
                      </a:cubicBezTo>
                      <a:lnTo>
                        <a:pt x="125229" y="64066"/>
                      </a:lnTo>
                      <a:cubicBezTo>
                        <a:pt x="125229" y="64066"/>
                        <a:pt x="125516" y="72579"/>
                        <a:pt x="133983" y="84198"/>
                      </a:cubicBezTo>
                      <a:cubicBezTo>
                        <a:pt x="142450" y="95808"/>
                        <a:pt x="159097" y="110523"/>
                        <a:pt x="159097" y="110523"/>
                      </a:cubicBezTo>
                      <a:cubicBezTo>
                        <a:pt x="159097" y="110523"/>
                        <a:pt x="146914" y="94523"/>
                        <a:pt x="140250" y="84050"/>
                      </a:cubicBezTo>
                      <a:cubicBezTo>
                        <a:pt x="133585" y="73577"/>
                        <a:pt x="132430" y="68632"/>
                        <a:pt x="132430" y="68632"/>
                      </a:cubicBezTo>
                      <a:lnTo>
                        <a:pt x="164791" y="83828"/>
                      </a:lnTo>
                      <a:lnTo>
                        <a:pt x="206247" y="105679"/>
                      </a:lnTo>
                      <a:lnTo>
                        <a:pt x="168599" y="79798"/>
                      </a:lnTo>
                      <a:cubicBezTo>
                        <a:pt x="168599" y="79798"/>
                        <a:pt x="171649" y="76064"/>
                        <a:pt x="181041" y="75306"/>
                      </a:cubicBezTo>
                      <a:cubicBezTo>
                        <a:pt x="190432" y="74548"/>
                        <a:pt x="206146" y="76757"/>
                        <a:pt x="206146" y="76757"/>
                      </a:cubicBezTo>
                      <a:cubicBezTo>
                        <a:pt x="206146" y="76757"/>
                        <a:pt x="189905" y="71571"/>
                        <a:pt x="178683" y="71368"/>
                      </a:cubicBezTo>
                      <a:cubicBezTo>
                        <a:pt x="167462" y="71165"/>
                        <a:pt x="161260" y="75953"/>
                        <a:pt x="161260" y="75953"/>
                      </a:cubicBezTo>
                      <a:lnTo>
                        <a:pt x="135277" y="64094"/>
                      </a:lnTo>
                      <a:lnTo>
                        <a:pt x="120718" y="56717"/>
                      </a:lnTo>
                      <a:cubicBezTo>
                        <a:pt x="120718" y="56717"/>
                        <a:pt x="125192" y="51033"/>
                        <a:pt x="136968" y="46337"/>
                      </a:cubicBezTo>
                      <a:cubicBezTo>
                        <a:pt x="148744" y="41641"/>
                        <a:pt x="167813" y="37935"/>
                        <a:pt x="167813" y="37935"/>
                      </a:cubicBezTo>
                      <a:cubicBezTo>
                        <a:pt x="167813" y="37935"/>
                        <a:pt x="148689" y="36937"/>
                        <a:pt x="134852" y="40717"/>
                      </a:cubicBezTo>
                      <a:cubicBezTo>
                        <a:pt x="121014" y="44488"/>
                        <a:pt x="112473" y="53029"/>
                        <a:pt x="112473" y="53029"/>
                      </a:cubicBezTo>
                      <a:lnTo>
                        <a:pt x="85390" y="45745"/>
                      </a:lnTo>
                      <a:cubicBezTo>
                        <a:pt x="85390" y="45745"/>
                        <a:pt x="81684" y="38896"/>
                        <a:pt x="73189" y="27462"/>
                      </a:cubicBezTo>
                      <a:cubicBezTo>
                        <a:pt x="64685" y="16028"/>
                        <a:pt x="51393" y="0"/>
                        <a:pt x="51393" y="0"/>
                      </a:cubicBezTo>
                      <a:lnTo>
                        <a:pt x="37491" y="6618"/>
                      </a:lnTo>
                      <a:cubicBezTo>
                        <a:pt x="37491" y="6618"/>
                        <a:pt x="53020" y="18958"/>
                        <a:pt x="63271" y="30022"/>
                      </a:cubicBezTo>
                      <a:cubicBezTo>
                        <a:pt x="73522" y="41087"/>
                        <a:pt x="78504" y="50876"/>
                        <a:pt x="78504" y="50876"/>
                      </a:cubicBezTo>
                      <a:lnTo>
                        <a:pt x="66312" y="66977"/>
                      </a:lnTo>
                      <a:cubicBezTo>
                        <a:pt x="66312" y="66977"/>
                        <a:pt x="53556" y="58566"/>
                        <a:pt x="37288" y="56218"/>
                      </a:cubicBezTo>
                      <a:cubicBezTo>
                        <a:pt x="21010" y="53870"/>
                        <a:pt x="0" y="54980"/>
                        <a:pt x="0" y="54980"/>
                      </a:cubicBezTo>
                      <a:cubicBezTo>
                        <a:pt x="0" y="54980"/>
                        <a:pt x="20890" y="56154"/>
                        <a:pt x="36317" y="60535"/>
                      </a:cubicBezTo>
                      <a:cubicBezTo>
                        <a:pt x="51745" y="64925"/>
                        <a:pt x="63049" y="72080"/>
                        <a:pt x="63049" y="72080"/>
                      </a:cubicBezTo>
                      <a:lnTo>
                        <a:pt x="45061" y="98118"/>
                      </a:lnTo>
                      <a:cubicBezTo>
                        <a:pt x="45061" y="98118"/>
                        <a:pt x="37463" y="95881"/>
                        <a:pt x="27795" y="100660"/>
                      </a:cubicBezTo>
                      <a:cubicBezTo>
                        <a:pt x="18126" y="105448"/>
                        <a:pt x="6387" y="117243"/>
                        <a:pt x="6387" y="117243"/>
                      </a:cubicBezTo>
                      <a:cubicBezTo>
                        <a:pt x="6387" y="117243"/>
                        <a:pt x="20724" y="108249"/>
                        <a:pt x="29625" y="104580"/>
                      </a:cubicBezTo>
                      <a:cubicBezTo>
                        <a:pt x="38517" y="100901"/>
                        <a:pt x="41974" y="102537"/>
                        <a:pt x="41974" y="102537"/>
                      </a:cubicBezTo>
                      <a:lnTo>
                        <a:pt x="22046" y="158579"/>
                      </a:lnTo>
                      <a:cubicBezTo>
                        <a:pt x="22046" y="158579"/>
                        <a:pt x="39756" y="121680"/>
                        <a:pt x="50081" y="103627"/>
                      </a:cubicBezTo>
                      <a:cubicBezTo>
                        <a:pt x="57873" y="90003"/>
                        <a:pt x="61672" y="85557"/>
                        <a:pt x="61672" y="85557"/>
                      </a:cubicBezTo>
                      <a:cubicBezTo>
                        <a:pt x="61672" y="85557"/>
                        <a:pt x="65508" y="91186"/>
                        <a:pt x="68493" y="100522"/>
                      </a:cubicBezTo>
                      <a:cubicBezTo>
                        <a:pt x="71479" y="109848"/>
                        <a:pt x="72819" y="121671"/>
                        <a:pt x="72819" y="121671"/>
                      </a:cubicBezTo>
                      <a:cubicBezTo>
                        <a:pt x="72819" y="121671"/>
                        <a:pt x="74594" y="108961"/>
                        <a:pt x="73097" y="98784"/>
                      </a:cubicBezTo>
                      <a:cubicBezTo>
                        <a:pt x="71608" y="88607"/>
                        <a:pt x="66848" y="80954"/>
                        <a:pt x="66848" y="80954"/>
                      </a:cubicBezTo>
                      <a:lnTo>
                        <a:pt x="82932" y="58215"/>
                      </a:lnTo>
                      <a:cubicBezTo>
                        <a:pt x="82932" y="58215"/>
                        <a:pt x="90141" y="70296"/>
                        <a:pt x="95715" y="80538"/>
                      </a:cubicBezTo>
                      <a:cubicBezTo>
                        <a:pt x="101289" y="90779"/>
                        <a:pt x="104875" y="102398"/>
                        <a:pt x="104875" y="102398"/>
                      </a:cubicBezTo>
                      <a:cubicBezTo>
                        <a:pt x="104875" y="102398"/>
                        <a:pt x="97166" y="113435"/>
                        <a:pt x="92452" y="128095"/>
                      </a:cubicBezTo>
                      <a:cubicBezTo>
                        <a:pt x="87747" y="142755"/>
                        <a:pt x="86047" y="161029"/>
                        <a:pt x="86047" y="161029"/>
                      </a:cubicBezTo>
                      <a:cubicBezTo>
                        <a:pt x="86047" y="161029"/>
                        <a:pt x="90881" y="144520"/>
                        <a:pt x="96307" y="131903"/>
                      </a:cubicBezTo>
                      <a:cubicBezTo>
                        <a:pt x="101723" y="119295"/>
                        <a:pt x="107750" y="110579"/>
                        <a:pt x="107750" y="110579"/>
                      </a:cubicBezTo>
                      <a:cubicBezTo>
                        <a:pt x="107750" y="110579"/>
                        <a:pt x="112889" y="116411"/>
                        <a:pt x="120358" y="136626"/>
                      </a:cubicBezTo>
                      <a:cubicBezTo>
                        <a:pt x="130091" y="162951"/>
                        <a:pt x="145352" y="216138"/>
                        <a:pt x="145352" y="21613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28" name="Google Shape;1928;p4"/>
              <p:cNvGrpSpPr/>
              <p:nvPr/>
            </p:nvGrpSpPr>
            <p:grpSpPr>
              <a:xfrm>
                <a:off x="2780173" y="1696931"/>
                <a:ext cx="176354" cy="231752"/>
                <a:chOff x="2780173" y="1696931"/>
                <a:chExt cx="176354" cy="231752"/>
              </a:xfrm>
            </p:grpSpPr>
            <p:sp>
              <p:nvSpPr>
                <p:cNvPr id="1929" name="Google Shape;1929;p4"/>
                <p:cNvSpPr/>
                <p:nvPr/>
              </p:nvSpPr>
              <p:spPr>
                <a:xfrm>
                  <a:off x="2780173" y="1696931"/>
                  <a:ext cx="176354" cy="231752"/>
                </a:xfrm>
                <a:custGeom>
                  <a:avLst/>
                  <a:gdLst/>
                  <a:ahLst/>
                  <a:cxnLst/>
                  <a:rect l="l" t="t" r="r" b="b"/>
                  <a:pathLst>
                    <a:path w="176354" h="231752" extrusionOk="0">
                      <a:moveTo>
                        <a:pt x="117844" y="162905"/>
                      </a:moveTo>
                      <a:cubicBezTo>
                        <a:pt x="117844" y="162905"/>
                        <a:pt x="143882" y="167897"/>
                        <a:pt x="158376" y="148448"/>
                      </a:cubicBezTo>
                      <a:cubicBezTo>
                        <a:pt x="181189" y="117834"/>
                        <a:pt x="175800" y="91814"/>
                        <a:pt x="175800" y="91814"/>
                      </a:cubicBezTo>
                      <a:cubicBezTo>
                        <a:pt x="175800" y="91814"/>
                        <a:pt x="159457" y="113675"/>
                        <a:pt x="149243" y="91084"/>
                      </a:cubicBezTo>
                      <a:cubicBezTo>
                        <a:pt x="143938" y="79354"/>
                        <a:pt x="145509" y="56588"/>
                        <a:pt x="145509" y="56588"/>
                      </a:cubicBezTo>
                      <a:cubicBezTo>
                        <a:pt x="145509" y="56588"/>
                        <a:pt x="135841" y="47409"/>
                        <a:pt x="131663" y="33267"/>
                      </a:cubicBezTo>
                      <a:cubicBezTo>
                        <a:pt x="127475" y="19115"/>
                        <a:pt x="128788" y="0"/>
                        <a:pt x="128788" y="0"/>
                      </a:cubicBezTo>
                      <a:cubicBezTo>
                        <a:pt x="128788" y="0"/>
                        <a:pt x="118713" y="6748"/>
                        <a:pt x="111188" y="19356"/>
                      </a:cubicBezTo>
                      <a:cubicBezTo>
                        <a:pt x="103664" y="31973"/>
                        <a:pt x="98701" y="50441"/>
                        <a:pt x="98701" y="50441"/>
                      </a:cubicBezTo>
                      <a:cubicBezTo>
                        <a:pt x="98701" y="50441"/>
                        <a:pt x="95955" y="40301"/>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76" y="26436"/>
                        <a:pt x="51208" y="16361"/>
                      </a:cubicBezTo>
                      <a:cubicBezTo>
                        <a:pt x="39950" y="6285"/>
                        <a:pt x="29773" y="860"/>
                        <a:pt x="29773" y="860"/>
                      </a:cubicBezTo>
                      <a:cubicBezTo>
                        <a:pt x="29773" y="860"/>
                        <a:pt x="29061" y="23460"/>
                        <a:pt x="30882" y="42612"/>
                      </a:cubicBezTo>
                      <a:cubicBezTo>
                        <a:pt x="32712" y="61764"/>
                        <a:pt x="37075" y="77459"/>
                        <a:pt x="37075" y="77459"/>
                      </a:cubicBezTo>
                      <a:cubicBezTo>
                        <a:pt x="37075" y="77459"/>
                        <a:pt x="32269" y="76295"/>
                        <a:pt x="28072" y="77108"/>
                      </a:cubicBezTo>
                      <a:cubicBezTo>
                        <a:pt x="23866" y="77931"/>
                        <a:pt x="20262" y="80750"/>
                        <a:pt x="20262" y="80750"/>
                      </a:cubicBezTo>
                      <a:cubicBezTo>
                        <a:pt x="20262" y="80750"/>
                        <a:pt x="24652" y="94199"/>
                        <a:pt x="31326" y="104163"/>
                      </a:cubicBezTo>
                      <a:cubicBezTo>
                        <a:pt x="37999" y="114128"/>
                        <a:pt x="46947" y="120617"/>
                        <a:pt x="46947" y="120617"/>
                      </a:cubicBezTo>
                      <a:cubicBezTo>
                        <a:pt x="46947" y="120617"/>
                        <a:pt x="31049" y="122206"/>
                        <a:pt x="19310" y="129102"/>
                      </a:cubicBezTo>
                      <a:cubicBezTo>
                        <a:pt x="7580" y="136007"/>
                        <a:pt x="0" y="148208"/>
                        <a:pt x="0" y="148208"/>
                      </a:cubicBezTo>
                      <a:cubicBezTo>
                        <a:pt x="0" y="148208"/>
                        <a:pt x="15159" y="152895"/>
                        <a:pt x="24329" y="162794"/>
                      </a:cubicBezTo>
                      <a:cubicBezTo>
                        <a:pt x="33507" y="172684"/>
                        <a:pt x="36696" y="187797"/>
                        <a:pt x="36696" y="187797"/>
                      </a:cubicBezTo>
                      <a:cubicBezTo>
                        <a:pt x="36696" y="187797"/>
                        <a:pt x="53667" y="174339"/>
                        <a:pt x="65545" y="207985"/>
                      </a:cubicBezTo>
                      <a:cubicBezTo>
                        <a:pt x="70250" y="221314"/>
                        <a:pt x="65240" y="231648"/>
                        <a:pt x="65240" y="231648"/>
                      </a:cubicBezTo>
                      <a:cubicBezTo>
                        <a:pt x="65240" y="231648"/>
                        <a:pt x="81859" y="233931"/>
                        <a:pt x="95382"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0" name="Google Shape;1930;p4"/>
                <p:cNvSpPr/>
                <p:nvPr/>
              </p:nvSpPr>
              <p:spPr>
                <a:xfrm>
                  <a:off x="2815316" y="1720289"/>
                  <a:ext cx="122363" cy="173913"/>
                </a:xfrm>
                <a:custGeom>
                  <a:avLst/>
                  <a:gdLst/>
                  <a:ahLst/>
                  <a:cxnLst/>
                  <a:rect l="l" t="t" r="r" b="b"/>
                  <a:pathLst>
                    <a:path w="122363" h="173913" extrusionOk="0">
                      <a:moveTo>
                        <a:pt x="4178" y="0"/>
                      </a:moveTo>
                      <a:cubicBezTo>
                        <a:pt x="4178" y="0"/>
                        <a:pt x="23386" y="49886"/>
                        <a:pt x="35615" y="70582"/>
                      </a:cubicBezTo>
                      <a:cubicBezTo>
                        <a:pt x="42436" y="82137"/>
                        <a:pt x="47492" y="88884"/>
                        <a:pt x="47492" y="88884"/>
                      </a:cubicBezTo>
                      <a:cubicBezTo>
                        <a:pt x="47492" y="88884"/>
                        <a:pt x="43139" y="88394"/>
                        <a:pt x="32722" y="83541"/>
                      </a:cubicBezTo>
                      <a:cubicBezTo>
                        <a:pt x="22304" y="78698"/>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602"/>
                      </a:cubicBezTo>
                      <a:cubicBezTo>
                        <a:pt x="36373" y="110865"/>
                        <a:pt x="23792" y="103221"/>
                        <a:pt x="23792" y="103221"/>
                      </a:cubicBezTo>
                      <a:cubicBezTo>
                        <a:pt x="23792" y="103221"/>
                        <a:pt x="34330" y="113684"/>
                        <a:pt x="40532" y="121005"/>
                      </a:cubicBezTo>
                      <a:cubicBezTo>
                        <a:pt x="46734"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73"/>
                        <a:pt x="31446" y="136173"/>
                      </a:cubicBezTo>
                      <a:lnTo>
                        <a:pt x="48250" y="137763"/>
                      </a:lnTo>
                      <a:lnTo>
                        <a:pt x="57864" y="139335"/>
                      </a:lnTo>
                      <a:cubicBezTo>
                        <a:pt x="57864" y="139335"/>
                        <a:pt x="56930" y="146249"/>
                        <a:pt x="51874" y="154891"/>
                      </a:cubicBezTo>
                      <a:cubicBezTo>
                        <a:pt x="46827" y="163534"/>
                        <a:pt x="37648" y="173914"/>
                        <a:pt x="37648" y="173914"/>
                      </a:cubicBezTo>
                      <a:cubicBezTo>
                        <a:pt x="37648" y="173914"/>
                        <a:pt x="48056" y="167887"/>
                        <a:pt x="54434" y="159356"/>
                      </a:cubicBezTo>
                      <a:cubicBezTo>
                        <a:pt x="60812" y="150815"/>
                        <a:pt x="63169" y="139769"/>
                        <a:pt x="63169" y="139769"/>
                      </a:cubicBezTo>
                      <a:lnTo>
                        <a:pt x="79400" y="136719"/>
                      </a:lnTo>
                      <a:cubicBezTo>
                        <a:pt x="79400" y="136719"/>
                        <a:pt x="83107" y="141738"/>
                        <a:pt x="90530" y="149290"/>
                      </a:cubicBezTo>
                      <a:cubicBezTo>
                        <a:pt x="97961" y="156832"/>
                        <a:pt x="109090" y="166917"/>
                        <a:pt x="109090" y="166917"/>
                      </a:cubicBezTo>
                      <a:lnTo>
                        <a:pt x="114784" y="155705"/>
                      </a:lnTo>
                      <a:cubicBezTo>
                        <a:pt x="114784" y="155705"/>
                        <a:pt x="103406" y="149872"/>
                        <a:pt x="95142" y="143300"/>
                      </a:cubicBezTo>
                      <a:cubicBezTo>
                        <a:pt x="86888" y="136737"/>
                        <a:pt x="81748" y="129444"/>
                        <a:pt x="81748" y="129444"/>
                      </a:cubicBezTo>
                      <a:lnTo>
                        <a:pt x="84115" y="110033"/>
                      </a:lnTo>
                      <a:cubicBezTo>
                        <a:pt x="84115" y="110033"/>
                        <a:pt x="93025" y="113231"/>
                        <a:pt x="102260" y="109506"/>
                      </a:cubicBezTo>
                      <a:cubicBezTo>
                        <a:pt x="111494" y="105781"/>
                        <a:pt x="122364" y="97111"/>
                        <a:pt x="122364" y="97111"/>
                      </a:cubicBezTo>
                      <a:cubicBezTo>
                        <a:pt x="122364" y="97111"/>
                        <a:pt x="110976" y="103609"/>
                        <a:pt x="101677" y="105134"/>
                      </a:cubicBezTo>
                      <a:cubicBezTo>
                        <a:pt x="92369" y="106659"/>
                        <a:pt x="84549" y="104108"/>
                        <a:pt x="84549" y="104108"/>
                      </a:cubicBezTo>
                      <a:lnTo>
                        <a:pt x="87461" y="73346"/>
                      </a:lnTo>
                      <a:cubicBezTo>
                        <a:pt x="87461" y="73346"/>
                        <a:pt x="92064" y="72671"/>
                        <a:pt x="95974" y="64713"/>
                      </a:cubicBezTo>
                      <a:cubicBezTo>
                        <a:pt x="99884" y="56764"/>
                        <a:pt x="103119" y="41521"/>
                        <a:pt x="103119" y="41521"/>
                      </a:cubicBezTo>
                      <a:cubicBezTo>
                        <a:pt x="103119" y="41521"/>
                        <a:pt x="97795" y="55091"/>
                        <a:pt x="94005" y="61736"/>
                      </a:cubicBezTo>
                      <a:cubicBezTo>
                        <a:pt x="90225" y="68392"/>
                        <a:pt x="87978" y="68124"/>
                        <a:pt x="87978" y="68124"/>
                      </a:cubicBezTo>
                      <a:lnTo>
                        <a:pt x="84281" y="8754"/>
                      </a:lnTo>
                      <a:cubicBezTo>
                        <a:pt x="84281" y="8754"/>
                        <a:pt x="84272" y="49517"/>
                        <a:pt x="83394" y="70055"/>
                      </a:cubicBezTo>
                      <a:cubicBezTo>
                        <a:pt x="82728" y="85547"/>
                        <a:pt x="81850" y="91075"/>
                        <a:pt x="81850" y="91075"/>
                      </a:cubicBezTo>
                      <a:cubicBezTo>
                        <a:pt x="81850" y="91075"/>
                        <a:pt x="78375" y="87230"/>
                        <a:pt x="74418" y="79632"/>
                      </a:cubicBezTo>
                      <a:cubicBezTo>
                        <a:pt x="70453" y="72034"/>
                        <a:pt x="66728" y="61524"/>
                        <a:pt x="66728" y="61524"/>
                      </a:cubicBezTo>
                      <a:cubicBezTo>
                        <a:pt x="66728" y="61524"/>
                        <a:pt x="69030" y="73993"/>
                        <a:pt x="72413" y="82913"/>
                      </a:cubicBezTo>
                      <a:cubicBezTo>
                        <a:pt x="75805" y="91842"/>
                        <a:pt x="80279" y="97231"/>
                        <a:pt x="80279" y="97231"/>
                      </a:cubicBezTo>
                      <a:lnTo>
                        <a:pt x="77524" y="124222"/>
                      </a:lnTo>
                      <a:cubicBezTo>
                        <a:pt x="77524" y="124222"/>
                        <a:pt x="70619" y="115607"/>
                        <a:pt x="65055" y="108101"/>
                      </a:cubicBezTo>
                      <a:cubicBezTo>
                        <a:pt x="59490" y="100596"/>
                        <a:pt x="54628" y="91093"/>
                        <a:pt x="54628" y="91093"/>
                      </a:cubicBezTo>
                      <a:cubicBezTo>
                        <a:pt x="54628" y="91093"/>
                        <a:pt x="55913" y="78023"/>
                        <a:pt x="54675" y="62679"/>
                      </a:cubicBezTo>
                      <a:cubicBezTo>
                        <a:pt x="53445" y="47335"/>
                        <a:pt x="49692" y="29727"/>
                        <a:pt x="49692" y="29727"/>
                      </a:cubicBezTo>
                      <a:cubicBezTo>
                        <a:pt x="49692" y="29727"/>
                        <a:pt x="51328" y="46836"/>
                        <a:pt x="51661" y="60535"/>
                      </a:cubicBezTo>
                      <a:cubicBezTo>
                        <a:pt x="51994" y="74234"/>
                        <a:pt x="51023" y="84531"/>
                        <a:pt x="51023" y="84531"/>
                      </a:cubicBezTo>
                      <a:cubicBezTo>
                        <a:pt x="51023" y="84531"/>
                        <a:pt x="46808" y="80963"/>
                        <a:pt x="37694" y="64879"/>
                      </a:cubicBezTo>
                      <a:cubicBezTo>
                        <a:pt x="25826" y="4393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31" name="Google Shape;1931;p4"/>
              <p:cNvGrpSpPr/>
              <p:nvPr/>
            </p:nvGrpSpPr>
            <p:grpSpPr>
              <a:xfrm>
                <a:off x="4215936" y="2888613"/>
                <a:ext cx="182232" cy="296194"/>
                <a:chOff x="4215936" y="2888613"/>
                <a:chExt cx="182232" cy="296194"/>
              </a:xfrm>
            </p:grpSpPr>
            <p:sp>
              <p:nvSpPr>
                <p:cNvPr id="1932" name="Google Shape;1932;p4"/>
                <p:cNvSpPr/>
                <p:nvPr/>
              </p:nvSpPr>
              <p:spPr>
                <a:xfrm>
                  <a:off x="4215936" y="2888613"/>
                  <a:ext cx="182232" cy="296194"/>
                </a:xfrm>
                <a:custGeom>
                  <a:avLst/>
                  <a:gdLst/>
                  <a:ahLst/>
                  <a:cxnLst/>
                  <a:rect l="l" t="t" r="r" b="b"/>
                  <a:pathLst>
                    <a:path w="182232" h="296194" extrusionOk="0">
                      <a:moveTo>
                        <a:pt x="64232" y="191190"/>
                      </a:moveTo>
                      <a:cubicBezTo>
                        <a:pt x="64232" y="191190"/>
                        <a:pt x="38286" y="183657"/>
                        <a:pt x="22138" y="154152"/>
                      </a:cubicBezTo>
                      <a:cubicBezTo>
                        <a:pt x="-3291" y="107694"/>
                        <a:pt x="157" y="80787"/>
                        <a:pt x="157" y="80787"/>
                      </a:cubicBezTo>
                      <a:cubicBezTo>
                        <a:pt x="157" y="80787"/>
                        <a:pt x="18366" y="113980"/>
                        <a:pt x="26953" y="93423"/>
                      </a:cubicBezTo>
                      <a:cubicBezTo>
                        <a:pt x="31409" y="82747"/>
                        <a:pt x="28072" y="56005"/>
                        <a:pt x="28072" y="56005"/>
                      </a:cubicBezTo>
                      <a:cubicBezTo>
                        <a:pt x="28072" y="56005"/>
                        <a:pt x="37140" y="50450"/>
                        <a:pt x="40282" y="36456"/>
                      </a:cubicBezTo>
                      <a:cubicBezTo>
                        <a:pt x="43416" y="22452"/>
                        <a:pt x="40624" y="0"/>
                        <a:pt x="40624" y="0"/>
                      </a:cubicBezTo>
                      <a:cubicBezTo>
                        <a:pt x="40624" y="0"/>
                        <a:pt x="51328" y="12811"/>
                        <a:pt x="59906" y="30993"/>
                      </a:cubicBezTo>
                      <a:cubicBezTo>
                        <a:pt x="68484" y="49175"/>
                        <a:pt x="74926" y="72745"/>
                        <a:pt x="74926" y="72745"/>
                      </a:cubicBezTo>
                      <a:cubicBezTo>
                        <a:pt x="74926" y="72745"/>
                        <a:pt x="76923" y="62578"/>
                        <a:pt x="79548" y="54092"/>
                      </a:cubicBezTo>
                      <a:cubicBezTo>
                        <a:pt x="82173" y="45616"/>
                        <a:pt x="85427" y="38813"/>
                        <a:pt x="85427" y="38813"/>
                      </a:cubicBezTo>
                      <a:cubicBezTo>
                        <a:pt x="85427" y="38813"/>
                        <a:pt x="90206" y="47363"/>
                        <a:pt x="93441" y="56227"/>
                      </a:cubicBezTo>
                      <a:cubicBezTo>
                        <a:pt x="96667" y="65092"/>
                        <a:pt x="98358" y="74261"/>
                        <a:pt x="98358" y="74261"/>
                      </a:cubicBezTo>
                      <a:cubicBezTo>
                        <a:pt x="98358" y="74261"/>
                        <a:pt x="109700" y="63761"/>
                        <a:pt x="120311" y="57993"/>
                      </a:cubicBezTo>
                      <a:cubicBezTo>
                        <a:pt x="130923" y="52234"/>
                        <a:pt x="140795" y="51208"/>
                        <a:pt x="140795" y="51208"/>
                      </a:cubicBezTo>
                      <a:cubicBezTo>
                        <a:pt x="140795" y="51208"/>
                        <a:pt x="143253" y="77321"/>
                        <a:pt x="142884" y="98220"/>
                      </a:cubicBezTo>
                      <a:cubicBezTo>
                        <a:pt x="142514" y="119110"/>
                        <a:pt x="139316" y="134796"/>
                        <a:pt x="139316" y="134796"/>
                      </a:cubicBezTo>
                      <a:cubicBezTo>
                        <a:pt x="139316" y="134796"/>
                        <a:pt x="144076" y="135887"/>
                        <a:pt x="148384" y="138956"/>
                      </a:cubicBezTo>
                      <a:cubicBezTo>
                        <a:pt x="152700" y="142025"/>
                        <a:pt x="156564" y="147062"/>
                        <a:pt x="156564" y="147062"/>
                      </a:cubicBezTo>
                      <a:cubicBezTo>
                        <a:pt x="156564" y="147062"/>
                        <a:pt x="153153" y="160160"/>
                        <a:pt x="147173" y="168137"/>
                      </a:cubicBezTo>
                      <a:cubicBezTo>
                        <a:pt x="141201" y="176105"/>
                        <a:pt x="132651" y="178952"/>
                        <a:pt x="132651" y="178952"/>
                      </a:cubicBezTo>
                      <a:cubicBezTo>
                        <a:pt x="132651" y="178952"/>
                        <a:pt x="148846" y="188833"/>
                        <a:pt x="161241" y="202652"/>
                      </a:cubicBezTo>
                      <a:cubicBezTo>
                        <a:pt x="173636" y="216461"/>
                        <a:pt x="182233" y="234209"/>
                        <a:pt x="182233" y="234209"/>
                      </a:cubicBezTo>
                      <a:cubicBezTo>
                        <a:pt x="182233" y="234209"/>
                        <a:pt x="167277" y="231861"/>
                        <a:pt x="158764" y="238488"/>
                      </a:cubicBezTo>
                      <a:cubicBezTo>
                        <a:pt x="150251" y="245106"/>
                        <a:pt x="148189" y="260709"/>
                        <a:pt x="148189" y="260709"/>
                      </a:cubicBezTo>
                      <a:cubicBezTo>
                        <a:pt x="148189" y="260709"/>
                        <a:pt x="129989" y="236769"/>
                        <a:pt x="120570" y="269075"/>
                      </a:cubicBezTo>
                      <a:cubicBezTo>
                        <a:pt x="116836" y="281876"/>
                        <a:pt x="122696" y="296195"/>
                        <a:pt x="122696" y="296195"/>
                      </a:cubicBezTo>
                      <a:cubicBezTo>
                        <a:pt x="122696" y="296195"/>
                        <a:pt x="106077" y="290371"/>
                        <a:pt x="91112" y="264388"/>
                      </a:cubicBezTo>
                      <a:cubicBezTo>
                        <a:pt x="76137" y="238396"/>
                        <a:pt x="64232" y="191190"/>
                        <a:pt x="64232" y="191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3" name="Google Shape;1933;p4"/>
                <p:cNvSpPr/>
                <p:nvPr/>
              </p:nvSpPr>
              <p:spPr>
                <a:xfrm>
                  <a:off x="4236798" y="2929968"/>
                  <a:ext cx="125848" cy="211839"/>
                </a:xfrm>
                <a:custGeom>
                  <a:avLst/>
                  <a:gdLst/>
                  <a:ahLst/>
                  <a:cxnLst/>
                  <a:rect l="l" t="t" r="r" b="b"/>
                  <a:pathLst>
                    <a:path w="125848" h="211839" extrusionOk="0">
                      <a:moveTo>
                        <a:pt x="112011" y="30642"/>
                      </a:moveTo>
                      <a:cubicBezTo>
                        <a:pt x="112011" y="30642"/>
                        <a:pt x="96427" y="77746"/>
                        <a:pt x="85668" y="95133"/>
                      </a:cubicBezTo>
                      <a:cubicBezTo>
                        <a:pt x="79659" y="104838"/>
                        <a:pt x="75056" y="109959"/>
                        <a:pt x="75056" y="109959"/>
                      </a:cubicBezTo>
                      <a:cubicBezTo>
                        <a:pt x="75056" y="109959"/>
                        <a:pt x="79428" y="111604"/>
                        <a:pt x="89587" y="111364"/>
                      </a:cubicBezTo>
                      <a:cubicBezTo>
                        <a:pt x="99745" y="111124"/>
                        <a:pt x="115699" y="108989"/>
                        <a:pt x="115699" y="108989"/>
                      </a:cubicBezTo>
                      <a:cubicBezTo>
                        <a:pt x="115699" y="108989"/>
                        <a:pt x="102361" y="116698"/>
                        <a:pt x="91528" y="118371"/>
                      </a:cubicBezTo>
                      <a:cubicBezTo>
                        <a:pt x="80695" y="120053"/>
                        <a:pt x="72348" y="115699"/>
                        <a:pt x="72348" y="115699"/>
                      </a:cubicBezTo>
                      <a:cubicBezTo>
                        <a:pt x="72348" y="115699"/>
                        <a:pt x="67606" y="125479"/>
                        <a:pt x="61968" y="132550"/>
                      </a:cubicBezTo>
                      <a:cubicBezTo>
                        <a:pt x="56320" y="139621"/>
                        <a:pt x="49785" y="143966"/>
                        <a:pt x="49785" y="143966"/>
                      </a:cubicBezTo>
                      <a:lnTo>
                        <a:pt x="72376" y="158431"/>
                      </a:lnTo>
                      <a:cubicBezTo>
                        <a:pt x="72376" y="158431"/>
                        <a:pt x="74123" y="150704"/>
                        <a:pt x="81065" y="145676"/>
                      </a:cubicBezTo>
                      <a:cubicBezTo>
                        <a:pt x="87997" y="140647"/>
                        <a:pt x="100133" y="138318"/>
                        <a:pt x="100133" y="138318"/>
                      </a:cubicBezTo>
                      <a:cubicBezTo>
                        <a:pt x="100133" y="138318"/>
                        <a:pt x="90280" y="144899"/>
                        <a:pt x="84568" y="150094"/>
                      </a:cubicBezTo>
                      <a:cubicBezTo>
                        <a:pt x="78865" y="155289"/>
                        <a:pt x="77293" y="159097"/>
                        <a:pt x="77293" y="159097"/>
                      </a:cubicBezTo>
                      <a:lnTo>
                        <a:pt x="98387" y="167065"/>
                      </a:lnTo>
                      <a:lnTo>
                        <a:pt x="125849" y="175042"/>
                      </a:lnTo>
                      <a:lnTo>
                        <a:pt x="99782" y="173406"/>
                      </a:lnTo>
                      <a:cubicBezTo>
                        <a:pt x="99782" y="173406"/>
                        <a:pt x="100808" y="178970"/>
                        <a:pt x="105966" y="186088"/>
                      </a:cubicBezTo>
                      <a:cubicBezTo>
                        <a:pt x="111124" y="193205"/>
                        <a:pt x="120413" y="201884"/>
                        <a:pt x="120413" y="201884"/>
                      </a:cubicBezTo>
                      <a:cubicBezTo>
                        <a:pt x="120413" y="201884"/>
                        <a:pt x="110283" y="195617"/>
                        <a:pt x="103905" y="188140"/>
                      </a:cubicBezTo>
                      <a:cubicBezTo>
                        <a:pt x="97536" y="180671"/>
                        <a:pt x="94920" y="171982"/>
                        <a:pt x="94920" y="171982"/>
                      </a:cubicBezTo>
                      <a:lnTo>
                        <a:pt x="78051" y="165271"/>
                      </a:lnTo>
                      <a:lnTo>
                        <a:pt x="68466" y="162193"/>
                      </a:lnTo>
                      <a:cubicBezTo>
                        <a:pt x="68466" y="162193"/>
                        <a:pt x="69935" y="170531"/>
                        <a:pt x="75713" y="182945"/>
                      </a:cubicBezTo>
                      <a:cubicBezTo>
                        <a:pt x="81480" y="195359"/>
                        <a:pt x="91556" y="211839"/>
                        <a:pt x="91556" y="211839"/>
                      </a:cubicBezTo>
                      <a:cubicBezTo>
                        <a:pt x="91556" y="211839"/>
                        <a:pt x="80575" y="199703"/>
                        <a:pt x="73466" y="186734"/>
                      </a:cubicBezTo>
                      <a:cubicBezTo>
                        <a:pt x="66358" y="173775"/>
                        <a:pt x="63123" y="159984"/>
                        <a:pt x="63123" y="159984"/>
                      </a:cubicBezTo>
                      <a:lnTo>
                        <a:pt x="46485" y="148282"/>
                      </a:lnTo>
                      <a:cubicBezTo>
                        <a:pt x="46485" y="148282"/>
                        <a:pt x="43120" y="152118"/>
                        <a:pt x="36197" y="156952"/>
                      </a:cubicBezTo>
                      <a:cubicBezTo>
                        <a:pt x="29274" y="161796"/>
                        <a:pt x="18783" y="167629"/>
                        <a:pt x="18783" y="167629"/>
                      </a:cubicBezTo>
                      <a:lnTo>
                        <a:pt x="12174" y="151970"/>
                      </a:lnTo>
                      <a:cubicBezTo>
                        <a:pt x="12174" y="151970"/>
                        <a:pt x="23229" y="151092"/>
                        <a:pt x="31076" y="147802"/>
                      </a:cubicBezTo>
                      <a:cubicBezTo>
                        <a:pt x="38915" y="144511"/>
                        <a:pt x="43545" y="138799"/>
                        <a:pt x="43545" y="138799"/>
                      </a:cubicBezTo>
                      <a:lnTo>
                        <a:pt x="39663" y="115477"/>
                      </a:lnTo>
                      <a:cubicBezTo>
                        <a:pt x="39663" y="115477"/>
                        <a:pt x="30901" y="114599"/>
                        <a:pt x="21278" y="105680"/>
                      </a:cubicBezTo>
                      <a:cubicBezTo>
                        <a:pt x="11656" y="96750"/>
                        <a:pt x="0" y="81360"/>
                        <a:pt x="0" y="81360"/>
                      </a:cubicBezTo>
                      <a:cubicBezTo>
                        <a:pt x="0" y="81360"/>
                        <a:pt x="12007" y="94541"/>
                        <a:pt x="21537" y="100993"/>
                      </a:cubicBezTo>
                      <a:cubicBezTo>
                        <a:pt x="31058" y="107445"/>
                        <a:pt x="38767" y="108508"/>
                        <a:pt x="38767" y="108508"/>
                      </a:cubicBezTo>
                      <a:lnTo>
                        <a:pt x="33452" y="71987"/>
                      </a:lnTo>
                      <a:cubicBezTo>
                        <a:pt x="33452" y="71987"/>
                        <a:pt x="28756" y="68882"/>
                        <a:pt x="24190" y="57827"/>
                      </a:cubicBezTo>
                      <a:cubicBezTo>
                        <a:pt x="19615" y="46781"/>
                        <a:pt x="15178" y="27776"/>
                        <a:pt x="15178" y="27776"/>
                      </a:cubicBezTo>
                      <a:cubicBezTo>
                        <a:pt x="15178" y="27776"/>
                        <a:pt x="21602" y="45940"/>
                        <a:pt x="25946" y="55433"/>
                      </a:cubicBezTo>
                      <a:cubicBezTo>
                        <a:pt x="30281" y="64935"/>
                        <a:pt x="32537" y="65767"/>
                        <a:pt x="32537" y="65767"/>
                      </a:cubicBezTo>
                      <a:lnTo>
                        <a:pt x="31705" y="0"/>
                      </a:lnTo>
                      <a:cubicBezTo>
                        <a:pt x="31705" y="0"/>
                        <a:pt x="34838" y="46439"/>
                        <a:pt x="37316" y="70287"/>
                      </a:cubicBezTo>
                      <a:cubicBezTo>
                        <a:pt x="39173" y="88293"/>
                        <a:pt x="40495" y="95031"/>
                        <a:pt x="40495" y="95031"/>
                      </a:cubicBezTo>
                      <a:cubicBezTo>
                        <a:pt x="40495" y="95031"/>
                        <a:pt x="43712" y="92406"/>
                        <a:pt x="47132" y="85760"/>
                      </a:cubicBezTo>
                      <a:cubicBezTo>
                        <a:pt x="50552" y="79114"/>
                        <a:pt x="53510" y="69030"/>
                        <a:pt x="53510" y="69030"/>
                      </a:cubicBezTo>
                      <a:cubicBezTo>
                        <a:pt x="53510" y="69030"/>
                        <a:pt x="52142" y="82063"/>
                        <a:pt x="49406" y="90520"/>
                      </a:cubicBezTo>
                      <a:cubicBezTo>
                        <a:pt x="46670" y="98969"/>
                        <a:pt x="42556" y="102842"/>
                        <a:pt x="42556" y="102842"/>
                      </a:cubicBezTo>
                      <a:lnTo>
                        <a:pt x="47419" y="134990"/>
                      </a:lnTo>
                      <a:cubicBezTo>
                        <a:pt x="47419" y="134990"/>
                        <a:pt x="53732" y="128677"/>
                        <a:pt x="58779" y="122946"/>
                      </a:cubicBezTo>
                      <a:cubicBezTo>
                        <a:pt x="63835" y="117215"/>
                        <a:pt x="68013" y="108859"/>
                        <a:pt x="68013" y="108859"/>
                      </a:cubicBezTo>
                      <a:cubicBezTo>
                        <a:pt x="68013" y="108859"/>
                        <a:pt x="65711" y="93312"/>
                        <a:pt x="65785" y="76461"/>
                      </a:cubicBezTo>
                      <a:cubicBezTo>
                        <a:pt x="65850" y="59601"/>
                        <a:pt x="68290" y="41429"/>
                        <a:pt x="68290" y="41429"/>
                      </a:cubicBezTo>
                      <a:cubicBezTo>
                        <a:pt x="68290" y="41429"/>
                        <a:pt x="67948" y="60100"/>
                        <a:pt x="68660" y="75537"/>
                      </a:cubicBezTo>
                      <a:cubicBezTo>
                        <a:pt x="69381" y="90983"/>
                        <a:pt x="71155" y="103202"/>
                        <a:pt x="71155" y="103202"/>
                      </a:cubicBezTo>
                      <a:cubicBezTo>
                        <a:pt x="71155" y="103202"/>
                        <a:pt x="75139" y="101280"/>
                        <a:pt x="83116" y="87572"/>
                      </a:cubicBezTo>
                      <a:cubicBezTo>
                        <a:pt x="93506" y="69723"/>
                        <a:pt x="112011" y="30642"/>
                        <a:pt x="112011" y="3064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34" name="Google Shape;1934;p4"/>
              <p:cNvGrpSpPr/>
              <p:nvPr/>
            </p:nvGrpSpPr>
            <p:grpSpPr>
              <a:xfrm>
                <a:off x="3927977" y="2853248"/>
                <a:ext cx="296426" cy="241963"/>
                <a:chOff x="3927977" y="2853248"/>
                <a:chExt cx="296426" cy="241963"/>
              </a:xfrm>
            </p:grpSpPr>
            <p:sp>
              <p:nvSpPr>
                <p:cNvPr id="1935" name="Google Shape;1935;p4"/>
                <p:cNvSpPr/>
                <p:nvPr/>
              </p:nvSpPr>
              <p:spPr>
                <a:xfrm>
                  <a:off x="3927977" y="2860503"/>
                  <a:ext cx="296426" cy="234708"/>
                </a:xfrm>
                <a:custGeom>
                  <a:avLst/>
                  <a:gdLst/>
                  <a:ahLst/>
                  <a:cxnLst/>
                  <a:rect l="l" t="t" r="r" b="b"/>
                  <a:pathLst>
                    <a:path w="296426" h="234708" extrusionOk="0">
                      <a:moveTo>
                        <a:pt x="198483" y="34220"/>
                      </a:moveTo>
                      <a:cubicBezTo>
                        <a:pt x="198483" y="34220"/>
                        <a:pt x="242361" y="12618"/>
                        <a:pt x="266588" y="20087"/>
                      </a:cubicBezTo>
                      <a:cubicBezTo>
                        <a:pt x="304726" y="31863"/>
                        <a:pt x="295427" y="58262"/>
                        <a:pt x="295427" y="58262"/>
                      </a:cubicBezTo>
                      <a:cubicBezTo>
                        <a:pt x="295427" y="58262"/>
                        <a:pt x="268113" y="49888"/>
                        <a:pt x="250726" y="76472"/>
                      </a:cubicBezTo>
                      <a:cubicBezTo>
                        <a:pt x="241696" y="90272"/>
                        <a:pt x="244136" y="109221"/>
                        <a:pt x="244136" y="109221"/>
                      </a:cubicBezTo>
                      <a:cubicBezTo>
                        <a:pt x="244136" y="109221"/>
                        <a:pt x="227784" y="123668"/>
                        <a:pt x="220621" y="138846"/>
                      </a:cubicBezTo>
                      <a:cubicBezTo>
                        <a:pt x="213467" y="154033"/>
                        <a:pt x="215500" y="169940"/>
                        <a:pt x="215500" y="169940"/>
                      </a:cubicBezTo>
                      <a:cubicBezTo>
                        <a:pt x="215500" y="169940"/>
                        <a:pt x="198603" y="170680"/>
                        <a:pt x="186051" y="164598"/>
                      </a:cubicBezTo>
                      <a:cubicBezTo>
                        <a:pt x="173498" y="158506"/>
                        <a:pt x="165290" y="145593"/>
                        <a:pt x="165290" y="145593"/>
                      </a:cubicBezTo>
                      <a:cubicBezTo>
                        <a:pt x="165290" y="145593"/>
                        <a:pt x="160576" y="156307"/>
                        <a:pt x="154993" y="166280"/>
                      </a:cubicBezTo>
                      <a:cubicBezTo>
                        <a:pt x="149401" y="176263"/>
                        <a:pt x="142930" y="185506"/>
                        <a:pt x="142930" y="185506"/>
                      </a:cubicBezTo>
                      <a:cubicBezTo>
                        <a:pt x="142930" y="185506"/>
                        <a:pt x="135739" y="183445"/>
                        <a:pt x="131256" y="179452"/>
                      </a:cubicBezTo>
                      <a:cubicBezTo>
                        <a:pt x="126782" y="175459"/>
                        <a:pt x="125007" y="169552"/>
                        <a:pt x="125007" y="169552"/>
                      </a:cubicBezTo>
                      <a:cubicBezTo>
                        <a:pt x="125007" y="169552"/>
                        <a:pt x="104099" y="190627"/>
                        <a:pt x="85058" y="206914"/>
                      </a:cubicBezTo>
                      <a:cubicBezTo>
                        <a:pt x="66016" y="223201"/>
                        <a:pt x="48833" y="234709"/>
                        <a:pt x="48833" y="234709"/>
                      </a:cubicBezTo>
                      <a:cubicBezTo>
                        <a:pt x="48833" y="234709"/>
                        <a:pt x="47825" y="215344"/>
                        <a:pt x="51070" y="197329"/>
                      </a:cubicBezTo>
                      <a:cubicBezTo>
                        <a:pt x="54305" y="179313"/>
                        <a:pt x="61783" y="162647"/>
                        <a:pt x="61783" y="162647"/>
                      </a:cubicBezTo>
                      <a:cubicBezTo>
                        <a:pt x="61783" y="162647"/>
                        <a:pt x="53695" y="166853"/>
                        <a:pt x="46633" y="168914"/>
                      </a:cubicBezTo>
                      <a:cubicBezTo>
                        <a:pt x="39562" y="170976"/>
                        <a:pt x="33517" y="170892"/>
                        <a:pt x="33517" y="170892"/>
                      </a:cubicBezTo>
                      <a:cubicBezTo>
                        <a:pt x="33517" y="170892"/>
                        <a:pt x="41032" y="156177"/>
                        <a:pt x="52345" y="143015"/>
                      </a:cubicBezTo>
                      <a:cubicBezTo>
                        <a:pt x="63659" y="129861"/>
                        <a:pt x="78781" y="118252"/>
                        <a:pt x="78781" y="118252"/>
                      </a:cubicBezTo>
                      <a:cubicBezTo>
                        <a:pt x="78781" y="118252"/>
                        <a:pt x="52031" y="127375"/>
                        <a:pt x="32333" y="129085"/>
                      </a:cubicBezTo>
                      <a:cubicBezTo>
                        <a:pt x="12636" y="130795"/>
                        <a:pt x="0" y="125092"/>
                        <a:pt x="0" y="125092"/>
                      </a:cubicBezTo>
                      <a:cubicBezTo>
                        <a:pt x="0" y="125092"/>
                        <a:pt x="25549" y="110949"/>
                        <a:pt x="41078" y="96197"/>
                      </a:cubicBezTo>
                      <a:cubicBezTo>
                        <a:pt x="56597" y="81445"/>
                        <a:pt x="62106" y="66073"/>
                        <a:pt x="62106" y="66073"/>
                      </a:cubicBezTo>
                      <a:cubicBezTo>
                        <a:pt x="62106" y="66073"/>
                        <a:pt x="90557" y="66646"/>
                        <a:pt x="110846" y="29266"/>
                      </a:cubicBezTo>
                      <a:cubicBezTo>
                        <a:pt x="118879" y="14449"/>
                        <a:pt x="110542" y="8699"/>
                        <a:pt x="110542" y="8699"/>
                      </a:cubicBezTo>
                      <a:cubicBezTo>
                        <a:pt x="110542" y="8699"/>
                        <a:pt x="138521" y="-4297"/>
                        <a:pt x="161149" y="1480"/>
                      </a:cubicBezTo>
                      <a:cubicBezTo>
                        <a:pt x="183777" y="7257"/>
                        <a:pt x="198483" y="34220"/>
                        <a:pt x="198483" y="342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6" name="Google Shape;1936;p4"/>
                <p:cNvSpPr/>
                <p:nvPr/>
              </p:nvSpPr>
              <p:spPr>
                <a:xfrm>
                  <a:off x="3987126" y="2853248"/>
                  <a:ext cx="205738" cy="215897"/>
                </a:xfrm>
                <a:custGeom>
                  <a:avLst/>
                  <a:gdLst/>
                  <a:ahLst/>
                  <a:cxnLst/>
                  <a:rect l="l" t="t" r="r" b="b"/>
                  <a:pathLst>
                    <a:path w="205738" h="215897" extrusionOk="0">
                      <a:moveTo>
                        <a:pt x="5962" y="215897"/>
                      </a:moveTo>
                      <a:cubicBezTo>
                        <a:pt x="5962" y="215897"/>
                        <a:pt x="38720" y="159411"/>
                        <a:pt x="59481" y="133151"/>
                      </a:cubicBezTo>
                      <a:cubicBezTo>
                        <a:pt x="71063" y="118500"/>
                        <a:pt x="79632" y="109238"/>
                        <a:pt x="79632" y="109238"/>
                      </a:cubicBezTo>
                      <a:cubicBezTo>
                        <a:pt x="79632" y="109238"/>
                        <a:pt x="72302" y="112547"/>
                        <a:pt x="54721" y="123695"/>
                      </a:cubicBezTo>
                      <a:cubicBezTo>
                        <a:pt x="37140" y="134842"/>
                        <a:pt x="9327" y="153828"/>
                        <a:pt x="9327" y="153828"/>
                      </a:cubicBezTo>
                      <a:cubicBezTo>
                        <a:pt x="9327" y="153828"/>
                        <a:pt x="33313" y="132966"/>
                        <a:pt x="52244" y="119877"/>
                      </a:cubicBezTo>
                      <a:cubicBezTo>
                        <a:pt x="71165" y="106789"/>
                        <a:pt x="85030" y="101474"/>
                        <a:pt x="85030" y="101474"/>
                      </a:cubicBezTo>
                      <a:cubicBezTo>
                        <a:pt x="85030" y="101474"/>
                        <a:pt x="94449" y="88117"/>
                        <a:pt x="105069" y="76082"/>
                      </a:cubicBezTo>
                      <a:cubicBezTo>
                        <a:pt x="115690" y="64047"/>
                        <a:pt x="127512" y="53334"/>
                        <a:pt x="127512" y="53334"/>
                      </a:cubicBezTo>
                      <a:lnTo>
                        <a:pt x="90298" y="65480"/>
                      </a:lnTo>
                      <a:cubicBezTo>
                        <a:pt x="90298" y="65480"/>
                        <a:pt x="86324" y="73873"/>
                        <a:pt x="73707" y="85584"/>
                      </a:cubicBezTo>
                      <a:cubicBezTo>
                        <a:pt x="61099" y="97305"/>
                        <a:pt x="39857" y="112334"/>
                        <a:pt x="39857" y="112334"/>
                      </a:cubicBezTo>
                      <a:cubicBezTo>
                        <a:pt x="39857" y="112334"/>
                        <a:pt x="57688" y="96177"/>
                        <a:pt x="68197" y="85649"/>
                      </a:cubicBezTo>
                      <a:cubicBezTo>
                        <a:pt x="78707" y="75121"/>
                        <a:pt x="81887" y="70222"/>
                        <a:pt x="81887" y="70222"/>
                      </a:cubicBezTo>
                      <a:lnTo>
                        <a:pt x="46448" y="86231"/>
                      </a:lnTo>
                      <a:lnTo>
                        <a:pt x="0" y="109090"/>
                      </a:lnTo>
                      <a:lnTo>
                        <a:pt x="44821" y="82386"/>
                      </a:lnTo>
                      <a:cubicBezTo>
                        <a:pt x="44821" y="82386"/>
                        <a:pt x="43730" y="78809"/>
                        <a:pt x="35707" y="78365"/>
                      </a:cubicBezTo>
                      <a:cubicBezTo>
                        <a:pt x="27684" y="77922"/>
                        <a:pt x="12719" y="80611"/>
                        <a:pt x="12719" y="80611"/>
                      </a:cubicBezTo>
                      <a:cubicBezTo>
                        <a:pt x="12719" y="80611"/>
                        <a:pt x="29449" y="74973"/>
                        <a:pt x="39525" y="74409"/>
                      </a:cubicBezTo>
                      <a:cubicBezTo>
                        <a:pt x="49600" y="73845"/>
                        <a:pt x="53038" y="78356"/>
                        <a:pt x="53038" y="78356"/>
                      </a:cubicBezTo>
                      <a:lnTo>
                        <a:pt x="81342" y="65831"/>
                      </a:lnTo>
                      <a:lnTo>
                        <a:pt x="97517" y="58095"/>
                      </a:lnTo>
                      <a:cubicBezTo>
                        <a:pt x="97517" y="58095"/>
                        <a:pt x="96020" y="52650"/>
                        <a:pt x="87590" y="48408"/>
                      </a:cubicBezTo>
                      <a:cubicBezTo>
                        <a:pt x="79160" y="44165"/>
                        <a:pt x="63807" y="41133"/>
                        <a:pt x="63807" y="41133"/>
                      </a:cubicBezTo>
                      <a:cubicBezTo>
                        <a:pt x="63807" y="41133"/>
                        <a:pt x="81268" y="39525"/>
                        <a:pt x="91934" y="42797"/>
                      </a:cubicBezTo>
                      <a:cubicBezTo>
                        <a:pt x="102592" y="46069"/>
                        <a:pt x="106465" y="54203"/>
                        <a:pt x="106465" y="54203"/>
                      </a:cubicBezTo>
                      <a:lnTo>
                        <a:pt x="133761" y="46143"/>
                      </a:lnTo>
                      <a:cubicBezTo>
                        <a:pt x="133761" y="46143"/>
                        <a:pt x="140046" y="39284"/>
                        <a:pt x="152608" y="27748"/>
                      </a:cubicBezTo>
                      <a:cubicBezTo>
                        <a:pt x="165170" y="16213"/>
                        <a:pt x="183999" y="0"/>
                        <a:pt x="183999" y="0"/>
                      </a:cubicBezTo>
                      <a:lnTo>
                        <a:pt x="193482" y="6064"/>
                      </a:lnTo>
                      <a:cubicBezTo>
                        <a:pt x="193482" y="6064"/>
                        <a:pt x="174274" y="18718"/>
                        <a:pt x="160317" y="29948"/>
                      </a:cubicBezTo>
                      <a:cubicBezTo>
                        <a:pt x="146359" y="41170"/>
                        <a:pt x="137652" y="50977"/>
                        <a:pt x="137652" y="50977"/>
                      </a:cubicBezTo>
                      <a:lnTo>
                        <a:pt x="141470" y="66441"/>
                      </a:lnTo>
                      <a:cubicBezTo>
                        <a:pt x="141470" y="66441"/>
                        <a:pt x="156490" y="57743"/>
                        <a:pt x="172001" y="54896"/>
                      </a:cubicBezTo>
                      <a:cubicBezTo>
                        <a:pt x="187511" y="52059"/>
                        <a:pt x="205739" y="52475"/>
                        <a:pt x="205739" y="52475"/>
                      </a:cubicBezTo>
                      <a:cubicBezTo>
                        <a:pt x="205739" y="52475"/>
                        <a:pt x="186624" y="54305"/>
                        <a:pt x="170974" y="59121"/>
                      </a:cubicBezTo>
                      <a:cubicBezTo>
                        <a:pt x="155325" y="63946"/>
                        <a:pt x="142144" y="71349"/>
                        <a:pt x="142144" y="71349"/>
                      </a:cubicBezTo>
                      <a:lnTo>
                        <a:pt x="146785" y="96418"/>
                      </a:lnTo>
                      <a:cubicBezTo>
                        <a:pt x="146785" y="96418"/>
                        <a:pt x="154512" y="93968"/>
                        <a:pt x="161038" y="98368"/>
                      </a:cubicBezTo>
                      <a:cubicBezTo>
                        <a:pt x="167554" y="102759"/>
                        <a:pt x="172860" y="113989"/>
                        <a:pt x="172860" y="113989"/>
                      </a:cubicBezTo>
                      <a:cubicBezTo>
                        <a:pt x="172860" y="113989"/>
                        <a:pt x="164014" y="105605"/>
                        <a:pt x="157701" y="102278"/>
                      </a:cubicBezTo>
                      <a:cubicBezTo>
                        <a:pt x="151388" y="98941"/>
                        <a:pt x="147598" y="100669"/>
                        <a:pt x="147598" y="100669"/>
                      </a:cubicBezTo>
                      <a:lnTo>
                        <a:pt x="140860" y="155215"/>
                      </a:lnTo>
                      <a:cubicBezTo>
                        <a:pt x="140860" y="155215"/>
                        <a:pt x="141211" y="119443"/>
                        <a:pt x="139907" y="102001"/>
                      </a:cubicBezTo>
                      <a:cubicBezTo>
                        <a:pt x="138928" y="88838"/>
                        <a:pt x="137486" y="84577"/>
                        <a:pt x="137486" y="84577"/>
                      </a:cubicBezTo>
                      <a:cubicBezTo>
                        <a:pt x="137486" y="84577"/>
                        <a:pt x="131607" y="90252"/>
                        <a:pt x="124878" y="99542"/>
                      </a:cubicBezTo>
                      <a:cubicBezTo>
                        <a:pt x="118140" y="108831"/>
                        <a:pt x="111780" y="120515"/>
                        <a:pt x="111780" y="120515"/>
                      </a:cubicBezTo>
                      <a:cubicBezTo>
                        <a:pt x="111780" y="120515"/>
                        <a:pt x="115754" y="108055"/>
                        <a:pt x="121532" y="97980"/>
                      </a:cubicBezTo>
                      <a:cubicBezTo>
                        <a:pt x="127309" y="87904"/>
                        <a:pt x="134888" y="80223"/>
                        <a:pt x="134888" y="80223"/>
                      </a:cubicBezTo>
                      <a:lnTo>
                        <a:pt x="130498" y="58353"/>
                      </a:lnTo>
                      <a:cubicBezTo>
                        <a:pt x="130498" y="58353"/>
                        <a:pt x="118805" y="70481"/>
                        <a:pt x="109368" y="80750"/>
                      </a:cubicBezTo>
                      <a:cubicBezTo>
                        <a:pt x="99939" y="91010"/>
                        <a:pt x="91666" y="102573"/>
                        <a:pt x="91666" y="102573"/>
                      </a:cubicBezTo>
                      <a:cubicBezTo>
                        <a:pt x="91666" y="102573"/>
                        <a:pt x="93709" y="113194"/>
                        <a:pt x="91500" y="127475"/>
                      </a:cubicBezTo>
                      <a:cubicBezTo>
                        <a:pt x="89291" y="141756"/>
                        <a:pt x="82820" y="159698"/>
                        <a:pt x="82820" y="159698"/>
                      </a:cubicBezTo>
                      <a:cubicBezTo>
                        <a:pt x="82820" y="159698"/>
                        <a:pt x="85732" y="143596"/>
                        <a:pt x="86416" y="131348"/>
                      </a:cubicBezTo>
                      <a:cubicBezTo>
                        <a:pt x="87091" y="119110"/>
                        <a:pt x="85538" y="110726"/>
                        <a:pt x="85538" y="110726"/>
                      </a:cubicBezTo>
                      <a:cubicBezTo>
                        <a:pt x="85538" y="110726"/>
                        <a:pt x="78421" y="116633"/>
                        <a:pt x="62938" y="136783"/>
                      </a:cubicBezTo>
                      <a:cubicBezTo>
                        <a:pt x="42778" y="163025"/>
                        <a:pt x="5962" y="215897"/>
                        <a:pt x="5962" y="2158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37" name="Google Shape;1937;p4"/>
              <p:cNvGrpSpPr/>
              <p:nvPr/>
            </p:nvGrpSpPr>
            <p:grpSpPr>
              <a:xfrm>
                <a:off x="4194556" y="3113430"/>
                <a:ext cx="204066" cy="183869"/>
                <a:chOff x="4194556" y="3113430"/>
                <a:chExt cx="204066" cy="183869"/>
              </a:xfrm>
            </p:grpSpPr>
            <p:sp>
              <p:nvSpPr>
                <p:cNvPr id="1938" name="Google Shape;1938;p4"/>
                <p:cNvSpPr/>
                <p:nvPr/>
              </p:nvSpPr>
              <p:spPr>
                <a:xfrm>
                  <a:off x="4194556" y="3126328"/>
                  <a:ext cx="204066" cy="170971"/>
                </a:xfrm>
                <a:custGeom>
                  <a:avLst/>
                  <a:gdLst/>
                  <a:ahLst/>
                  <a:cxnLst/>
                  <a:rect l="l" t="t" r="r" b="b"/>
                  <a:pathLst>
                    <a:path w="204066" h="170971" extrusionOk="0">
                      <a:moveTo>
                        <a:pt x="90687" y="20592"/>
                      </a:moveTo>
                      <a:cubicBezTo>
                        <a:pt x="90687" y="20592"/>
                        <a:pt x="66405" y="-428"/>
                        <a:pt x="42991" y="7"/>
                      </a:cubicBezTo>
                      <a:cubicBezTo>
                        <a:pt x="6119" y="700"/>
                        <a:pt x="0" y="18697"/>
                        <a:pt x="0" y="18697"/>
                      </a:cubicBezTo>
                      <a:cubicBezTo>
                        <a:pt x="0" y="18697"/>
                        <a:pt x="26381" y="18234"/>
                        <a:pt x="26704" y="37747"/>
                      </a:cubicBezTo>
                      <a:cubicBezTo>
                        <a:pt x="26871" y="47878"/>
                        <a:pt x="15122" y="59210"/>
                        <a:pt x="15122" y="59210"/>
                      </a:cubicBezTo>
                      <a:cubicBezTo>
                        <a:pt x="15122" y="59210"/>
                        <a:pt x="20872" y="71023"/>
                        <a:pt x="18810" y="81681"/>
                      </a:cubicBezTo>
                      <a:cubicBezTo>
                        <a:pt x="16758" y="92348"/>
                        <a:pt x="6905" y="101868"/>
                        <a:pt x="6905" y="101868"/>
                      </a:cubicBezTo>
                      <a:cubicBezTo>
                        <a:pt x="6905" y="101868"/>
                        <a:pt x="20169" y="105261"/>
                        <a:pt x="33452" y="103662"/>
                      </a:cubicBezTo>
                      <a:cubicBezTo>
                        <a:pt x="46725" y="102053"/>
                        <a:pt x="60027" y="95463"/>
                        <a:pt x="60027" y="95463"/>
                      </a:cubicBezTo>
                      <a:cubicBezTo>
                        <a:pt x="60027" y="95463"/>
                        <a:pt x="58289" y="102931"/>
                        <a:pt x="57660" y="110095"/>
                      </a:cubicBezTo>
                      <a:cubicBezTo>
                        <a:pt x="57022" y="117259"/>
                        <a:pt x="57475" y="124117"/>
                        <a:pt x="57475" y="124117"/>
                      </a:cubicBezTo>
                      <a:cubicBezTo>
                        <a:pt x="57475" y="124117"/>
                        <a:pt x="64343" y="124080"/>
                        <a:pt x="70019" y="122379"/>
                      </a:cubicBezTo>
                      <a:cubicBezTo>
                        <a:pt x="75703" y="120679"/>
                        <a:pt x="80186" y="117323"/>
                        <a:pt x="80186" y="117323"/>
                      </a:cubicBezTo>
                      <a:cubicBezTo>
                        <a:pt x="80186" y="117323"/>
                        <a:pt x="86185" y="134026"/>
                        <a:pt x="93155" y="147438"/>
                      </a:cubicBezTo>
                      <a:cubicBezTo>
                        <a:pt x="100124" y="160850"/>
                        <a:pt x="108064" y="170972"/>
                        <a:pt x="108064" y="170972"/>
                      </a:cubicBezTo>
                      <a:cubicBezTo>
                        <a:pt x="108064" y="170972"/>
                        <a:pt x="118870" y="159131"/>
                        <a:pt x="125553" y="147392"/>
                      </a:cubicBezTo>
                      <a:cubicBezTo>
                        <a:pt x="132236" y="135644"/>
                        <a:pt x="134796" y="124006"/>
                        <a:pt x="134796" y="124006"/>
                      </a:cubicBezTo>
                      <a:cubicBezTo>
                        <a:pt x="134796" y="124006"/>
                        <a:pt x="139159" y="128018"/>
                        <a:pt x="143799" y="130523"/>
                      </a:cubicBezTo>
                      <a:cubicBezTo>
                        <a:pt x="148439" y="133028"/>
                        <a:pt x="153366" y="134026"/>
                        <a:pt x="153366" y="134026"/>
                      </a:cubicBezTo>
                      <a:cubicBezTo>
                        <a:pt x="153366" y="134026"/>
                        <a:pt x="154891" y="123590"/>
                        <a:pt x="152553" y="113460"/>
                      </a:cubicBezTo>
                      <a:cubicBezTo>
                        <a:pt x="150205" y="103329"/>
                        <a:pt x="143993" y="93503"/>
                        <a:pt x="143993" y="93503"/>
                      </a:cubicBezTo>
                      <a:cubicBezTo>
                        <a:pt x="143993" y="93503"/>
                        <a:pt x="160881" y="103800"/>
                        <a:pt x="175902" y="108283"/>
                      </a:cubicBezTo>
                      <a:cubicBezTo>
                        <a:pt x="190922" y="112757"/>
                        <a:pt x="204066" y="111417"/>
                        <a:pt x="204066" y="111417"/>
                      </a:cubicBezTo>
                      <a:cubicBezTo>
                        <a:pt x="204066" y="111417"/>
                        <a:pt x="190737" y="98208"/>
                        <a:pt x="185810" y="86358"/>
                      </a:cubicBezTo>
                      <a:cubicBezTo>
                        <a:pt x="180893" y="74508"/>
                        <a:pt x="184378" y="64017"/>
                        <a:pt x="184378" y="64017"/>
                      </a:cubicBezTo>
                      <a:cubicBezTo>
                        <a:pt x="184378" y="64017"/>
                        <a:pt x="161103" y="59432"/>
                        <a:pt x="164014" y="32719"/>
                      </a:cubicBezTo>
                      <a:cubicBezTo>
                        <a:pt x="165170" y="22135"/>
                        <a:pt x="174875" y="20009"/>
                        <a:pt x="174875" y="20009"/>
                      </a:cubicBezTo>
                      <a:cubicBezTo>
                        <a:pt x="174875" y="20009"/>
                        <a:pt x="158986" y="7087"/>
                        <a:pt x="137735" y="6745"/>
                      </a:cubicBezTo>
                      <a:cubicBezTo>
                        <a:pt x="116485" y="6412"/>
                        <a:pt x="90687" y="20592"/>
                        <a:pt x="90687" y="205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9" name="Google Shape;1939;p4"/>
                <p:cNvSpPr/>
                <p:nvPr/>
              </p:nvSpPr>
              <p:spPr>
                <a:xfrm>
                  <a:off x="4220752" y="3113430"/>
                  <a:ext cx="146544" cy="164864"/>
                </a:xfrm>
                <a:custGeom>
                  <a:avLst/>
                  <a:gdLst/>
                  <a:ahLst/>
                  <a:cxnLst/>
                  <a:rect l="l" t="t" r="r" b="b"/>
                  <a:pathLst>
                    <a:path w="146544" h="164864" extrusionOk="0">
                      <a:moveTo>
                        <a:pt x="82174" y="164865"/>
                      </a:moveTo>
                      <a:cubicBezTo>
                        <a:pt x="82174" y="164865"/>
                        <a:pt x="84873" y="124129"/>
                        <a:pt x="81665" y="104238"/>
                      </a:cubicBezTo>
                      <a:cubicBezTo>
                        <a:pt x="79872" y="93136"/>
                        <a:pt x="77737" y="85899"/>
                        <a:pt x="77737" y="85899"/>
                      </a:cubicBezTo>
                      <a:cubicBezTo>
                        <a:pt x="77737" y="85899"/>
                        <a:pt x="81952" y="89226"/>
                        <a:pt x="90391" y="99191"/>
                      </a:cubicBezTo>
                      <a:cubicBezTo>
                        <a:pt x="98830" y="109155"/>
                        <a:pt x="111494" y="125765"/>
                        <a:pt x="111494" y="125765"/>
                      </a:cubicBezTo>
                      <a:cubicBezTo>
                        <a:pt x="111494" y="125765"/>
                        <a:pt x="102888" y="108656"/>
                        <a:pt x="94366" y="97250"/>
                      </a:cubicBezTo>
                      <a:cubicBezTo>
                        <a:pt x="85834" y="85843"/>
                        <a:pt x="77376" y="80140"/>
                        <a:pt x="77376" y="80140"/>
                      </a:cubicBezTo>
                      <a:cubicBezTo>
                        <a:pt x="77376" y="80140"/>
                        <a:pt x="76674" y="70222"/>
                        <a:pt x="74307" y="60905"/>
                      </a:cubicBezTo>
                      <a:cubicBezTo>
                        <a:pt x="71941" y="51596"/>
                        <a:pt x="67920" y="42899"/>
                        <a:pt x="67920" y="42899"/>
                      </a:cubicBezTo>
                      <a:lnTo>
                        <a:pt x="91703" y="56893"/>
                      </a:lnTo>
                      <a:cubicBezTo>
                        <a:pt x="91703" y="56893"/>
                        <a:pt x="90585" y="62790"/>
                        <a:pt x="94726" y="72246"/>
                      </a:cubicBezTo>
                      <a:cubicBezTo>
                        <a:pt x="98858" y="81702"/>
                        <a:pt x="108258" y="94717"/>
                        <a:pt x="108258" y="94717"/>
                      </a:cubicBezTo>
                      <a:cubicBezTo>
                        <a:pt x="108258" y="94717"/>
                        <a:pt x="102195" y="81600"/>
                        <a:pt x="99144" y="73245"/>
                      </a:cubicBezTo>
                      <a:cubicBezTo>
                        <a:pt x="96094" y="64889"/>
                        <a:pt x="96048" y="61293"/>
                        <a:pt x="96048" y="61293"/>
                      </a:cubicBezTo>
                      <a:lnTo>
                        <a:pt x="116411" y="77376"/>
                      </a:lnTo>
                      <a:lnTo>
                        <a:pt x="142117" y="99616"/>
                      </a:lnTo>
                      <a:lnTo>
                        <a:pt x="119702" y="75269"/>
                      </a:lnTo>
                      <a:cubicBezTo>
                        <a:pt x="119702" y="75269"/>
                        <a:pt x="122428" y="73245"/>
                        <a:pt x="129139" y="74354"/>
                      </a:cubicBezTo>
                      <a:cubicBezTo>
                        <a:pt x="135850" y="75472"/>
                        <a:pt x="146544" y="79733"/>
                        <a:pt x="146544" y="79733"/>
                      </a:cubicBezTo>
                      <a:cubicBezTo>
                        <a:pt x="146544" y="79733"/>
                        <a:pt x="135942" y="73337"/>
                        <a:pt x="128095" y="71239"/>
                      </a:cubicBezTo>
                      <a:cubicBezTo>
                        <a:pt x="120247" y="69140"/>
                        <a:pt x="115154" y="71340"/>
                        <a:pt x="115154" y="71340"/>
                      </a:cubicBezTo>
                      <a:lnTo>
                        <a:pt x="98756" y="58668"/>
                      </a:lnTo>
                      <a:lnTo>
                        <a:pt x="89679" y="51061"/>
                      </a:lnTo>
                      <a:cubicBezTo>
                        <a:pt x="89679" y="51061"/>
                        <a:pt x="93709" y="47936"/>
                        <a:pt x="102703" y="46772"/>
                      </a:cubicBezTo>
                      <a:cubicBezTo>
                        <a:pt x="111697" y="45598"/>
                        <a:pt x="125664" y="46374"/>
                        <a:pt x="125664" y="46374"/>
                      </a:cubicBezTo>
                      <a:cubicBezTo>
                        <a:pt x="125664" y="46374"/>
                        <a:pt x="112390" y="42353"/>
                        <a:pt x="102093" y="42529"/>
                      </a:cubicBezTo>
                      <a:cubicBezTo>
                        <a:pt x="91796" y="42714"/>
                        <a:pt x="84466" y="47086"/>
                        <a:pt x="84466" y="47086"/>
                      </a:cubicBezTo>
                      <a:lnTo>
                        <a:pt x="66589" y="37353"/>
                      </a:lnTo>
                      <a:cubicBezTo>
                        <a:pt x="66589" y="37353"/>
                        <a:pt x="65055" y="32001"/>
                        <a:pt x="60867" y="22665"/>
                      </a:cubicBezTo>
                      <a:cubicBezTo>
                        <a:pt x="56671" y="13329"/>
                        <a:pt x="49831" y="0"/>
                        <a:pt x="49831" y="0"/>
                      </a:cubicBezTo>
                      <a:lnTo>
                        <a:pt x="39044" y="2117"/>
                      </a:lnTo>
                      <a:cubicBezTo>
                        <a:pt x="39044" y="2117"/>
                        <a:pt x="48029" y="13301"/>
                        <a:pt x="53501" y="22693"/>
                      </a:cubicBezTo>
                      <a:cubicBezTo>
                        <a:pt x="58982" y="32084"/>
                        <a:pt x="60951" y="39673"/>
                        <a:pt x="60951" y="39673"/>
                      </a:cubicBezTo>
                      <a:lnTo>
                        <a:pt x="49886" y="48611"/>
                      </a:lnTo>
                      <a:cubicBezTo>
                        <a:pt x="49886" y="48611"/>
                        <a:pt x="42242" y="40606"/>
                        <a:pt x="31187" y="36151"/>
                      </a:cubicBezTo>
                      <a:cubicBezTo>
                        <a:pt x="20132" y="31696"/>
                        <a:pt x="5204" y="28793"/>
                        <a:pt x="5204" y="28793"/>
                      </a:cubicBezTo>
                      <a:cubicBezTo>
                        <a:pt x="5204" y="28793"/>
                        <a:pt x="19688" y="33249"/>
                        <a:pt x="29838" y="38952"/>
                      </a:cubicBezTo>
                      <a:cubicBezTo>
                        <a:pt x="39987" y="44655"/>
                        <a:pt x="46808" y="51541"/>
                        <a:pt x="46808" y="51541"/>
                      </a:cubicBezTo>
                      <a:lnTo>
                        <a:pt x="30124" y="66294"/>
                      </a:lnTo>
                      <a:cubicBezTo>
                        <a:pt x="30124" y="66294"/>
                        <a:pt x="25142" y="63437"/>
                        <a:pt x="17609" y="65027"/>
                      </a:cubicBezTo>
                      <a:cubicBezTo>
                        <a:pt x="10085" y="66626"/>
                        <a:pt x="0" y="72671"/>
                        <a:pt x="0" y="72671"/>
                      </a:cubicBezTo>
                      <a:cubicBezTo>
                        <a:pt x="0" y="72671"/>
                        <a:pt x="11471" y="69002"/>
                        <a:pt x="18283" y="68031"/>
                      </a:cubicBezTo>
                      <a:cubicBezTo>
                        <a:pt x="25105" y="67061"/>
                        <a:pt x="27268" y="68789"/>
                        <a:pt x="27268" y="68789"/>
                      </a:cubicBezTo>
                      <a:lnTo>
                        <a:pt x="4566" y="103803"/>
                      </a:lnTo>
                      <a:cubicBezTo>
                        <a:pt x="4566" y="103803"/>
                        <a:pt x="22739" y="81554"/>
                        <a:pt x="32796" y="70952"/>
                      </a:cubicBezTo>
                      <a:cubicBezTo>
                        <a:pt x="40384" y="62957"/>
                        <a:pt x="43749" y="60563"/>
                        <a:pt x="43749" y="60563"/>
                      </a:cubicBezTo>
                      <a:cubicBezTo>
                        <a:pt x="43749" y="60563"/>
                        <a:pt x="45560" y="65101"/>
                        <a:pt x="46208" y="72034"/>
                      </a:cubicBezTo>
                      <a:cubicBezTo>
                        <a:pt x="46845" y="78966"/>
                        <a:pt x="45958" y="87313"/>
                        <a:pt x="45958" y="87313"/>
                      </a:cubicBezTo>
                      <a:cubicBezTo>
                        <a:pt x="45958" y="87313"/>
                        <a:pt x="49175" y="78892"/>
                        <a:pt x="49711" y="71645"/>
                      </a:cubicBezTo>
                      <a:cubicBezTo>
                        <a:pt x="50238" y="64389"/>
                        <a:pt x="48093" y="58307"/>
                        <a:pt x="48093" y="58307"/>
                      </a:cubicBezTo>
                      <a:lnTo>
                        <a:pt x="62920" y="45496"/>
                      </a:lnTo>
                      <a:cubicBezTo>
                        <a:pt x="62920" y="45496"/>
                        <a:pt x="66109" y="55054"/>
                        <a:pt x="68429" y="63058"/>
                      </a:cubicBezTo>
                      <a:cubicBezTo>
                        <a:pt x="70740" y="71063"/>
                        <a:pt x="71460" y="79678"/>
                        <a:pt x="71460" y="79678"/>
                      </a:cubicBezTo>
                      <a:cubicBezTo>
                        <a:pt x="71460" y="79678"/>
                        <a:pt x="64325" y="85908"/>
                        <a:pt x="58742" y="95161"/>
                      </a:cubicBezTo>
                      <a:cubicBezTo>
                        <a:pt x="53149" y="104404"/>
                        <a:pt x="49119" y="116661"/>
                        <a:pt x="49119" y="116661"/>
                      </a:cubicBezTo>
                      <a:cubicBezTo>
                        <a:pt x="49119" y="116661"/>
                        <a:pt x="55072" y="106160"/>
                        <a:pt x="60849" y="98442"/>
                      </a:cubicBezTo>
                      <a:cubicBezTo>
                        <a:pt x="66617" y="90733"/>
                        <a:pt x="72200" y="85797"/>
                        <a:pt x="72200" y="85797"/>
                      </a:cubicBezTo>
                      <a:cubicBezTo>
                        <a:pt x="72200" y="85797"/>
                        <a:pt x="74899" y="90696"/>
                        <a:pt x="76997" y="105892"/>
                      </a:cubicBezTo>
                      <a:cubicBezTo>
                        <a:pt x="79743" y="125673"/>
                        <a:pt x="82174" y="164865"/>
                        <a:pt x="82174" y="16486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40" name="Google Shape;1940;p4"/>
              <p:cNvGrpSpPr/>
              <p:nvPr/>
            </p:nvGrpSpPr>
            <p:grpSpPr>
              <a:xfrm>
                <a:off x="5290024" y="2060408"/>
                <a:ext cx="306704" cy="330681"/>
                <a:chOff x="5290024" y="2060408"/>
                <a:chExt cx="306704" cy="330681"/>
              </a:xfrm>
            </p:grpSpPr>
            <p:sp>
              <p:nvSpPr>
                <p:cNvPr id="1941" name="Google Shape;1941;p4"/>
                <p:cNvSpPr/>
                <p:nvPr/>
              </p:nvSpPr>
              <p:spPr>
                <a:xfrm>
                  <a:off x="5296087" y="2060408"/>
                  <a:ext cx="300641" cy="330681"/>
                </a:xfrm>
                <a:custGeom>
                  <a:avLst/>
                  <a:gdLst/>
                  <a:ahLst/>
                  <a:cxnLst/>
                  <a:rect l="l" t="t" r="r" b="b"/>
                  <a:pathLst>
                    <a:path w="300641" h="330681" extrusionOk="0">
                      <a:moveTo>
                        <a:pt x="46106" y="144067"/>
                      </a:moveTo>
                      <a:cubicBezTo>
                        <a:pt x="46106" y="144067"/>
                        <a:pt x="19652" y="103979"/>
                        <a:pt x="30180" y="66848"/>
                      </a:cubicBezTo>
                      <a:cubicBezTo>
                        <a:pt x="46763" y="8374"/>
                        <a:pt x="80649" y="0"/>
                        <a:pt x="80649" y="0"/>
                      </a:cubicBezTo>
                      <a:cubicBezTo>
                        <a:pt x="80649" y="0"/>
                        <a:pt x="68845" y="41826"/>
                        <a:pt x="102676" y="43777"/>
                      </a:cubicBezTo>
                      <a:cubicBezTo>
                        <a:pt x="120247" y="44784"/>
                        <a:pt x="144872" y="26972"/>
                        <a:pt x="144872" y="26972"/>
                      </a:cubicBezTo>
                      <a:cubicBezTo>
                        <a:pt x="144872" y="26972"/>
                        <a:pt x="163026" y="36964"/>
                        <a:pt x="182446" y="34487"/>
                      </a:cubicBezTo>
                      <a:cubicBezTo>
                        <a:pt x="201866" y="32019"/>
                        <a:pt x="222553" y="17072"/>
                        <a:pt x="222553" y="17072"/>
                      </a:cubicBezTo>
                      <a:cubicBezTo>
                        <a:pt x="222553" y="17072"/>
                        <a:pt x="222923" y="38369"/>
                        <a:pt x="214595" y="59333"/>
                      </a:cubicBezTo>
                      <a:cubicBezTo>
                        <a:pt x="206266" y="80288"/>
                        <a:pt x="189240" y="100901"/>
                        <a:pt x="189240" y="100901"/>
                      </a:cubicBezTo>
                      <a:cubicBezTo>
                        <a:pt x="189240" y="100901"/>
                        <a:pt x="202957" y="98710"/>
                        <a:pt x="215695" y="98220"/>
                      </a:cubicBezTo>
                      <a:cubicBezTo>
                        <a:pt x="228432" y="97739"/>
                        <a:pt x="240180" y="98969"/>
                        <a:pt x="240180" y="98969"/>
                      </a:cubicBezTo>
                      <a:cubicBezTo>
                        <a:pt x="240180" y="98969"/>
                        <a:pt x="237250" y="109867"/>
                        <a:pt x="231926" y="118750"/>
                      </a:cubicBezTo>
                      <a:cubicBezTo>
                        <a:pt x="226602" y="127642"/>
                        <a:pt x="218883" y="134509"/>
                        <a:pt x="218883" y="134509"/>
                      </a:cubicBezTo>
                      <a:cubicBezTo>
                        <a:pt x="218883" y="134509"/>
                        <a:pt x="245458" y="145259"/>
                        <a:pt x="265895" y="157313"/>
                      </a:cubicBezTo>
                      <a:cubicBezTo>
                        <a:pt x="286332" y="169357"/>
                        <a:pt x="300641" y="182704"/>
                        <a:pt x="300641" y="182704"/>
                      </a:cubicBezTo>
                      <a:cubicBezTo>
                        <a:pt x="300641" y="182704"/>
                        <a:pt x="275518" y="198973"/>
                        <a:pt x="252289" y="208715"/>
                      </a:cubicBezTo>
                      <a:cubicBezTo>
                        <a:pt x="229061" y="218458"/>
                        <a:pt x="207727" y="221665"/>
                        <a:pt x="207727" y="221665"/>
                      </a:cubicBezTo>
                      <a:cubicBezTo>
                        <a:pt x="207727" y="221665"/>
                        <a:pt x="212894" y="228884"/>
                        <a:pt x="215316" y="236436"/>
                      </a:cubicBezTo>
                      <a:cubicBezTo>
                        <a:pt x="217738" y="243988"/>
                        <a:pt x="217414" y="251882"/>
                        <a:pt x="217414" y="251882"/>
                      </a:cubicBezTo>
                      <a:cubicBezTo>
                        <a:pt x="217414" y="251882"/>
                        <a:pt x="198622" y="253536"/>
                        <a:pt x="181965" y="249072"/>
                      </a:cubicBezTo>
                      <a:cubicBezTo>
                        <a:pt x="165309" y="244607"/>
                        <a:pt x="150797" y="234014"/>
                        <a:pt x="150797" y="234014"/>
                      </a:cubicBezTo>
                      <a:cubicBezTo>
                        <a:pt x="150797" y="234014"/>
                        <a:pt x="161686" y="261578"/>
                        <a:pt x="163211" y="285749"/>
                      </a:cubicBezTo>
                      <a:cubicBezTo>
                        <a:pt x="164736" y="309921"/>
                        <a:pt x="156907" y="330682"/>
                        <a:pt x="156907" y="330682"/>
                      </a:cubicBezTo>
                      <a:cubicBezTo>
                        <a:pt x="156907" y="330682"/>
                        <a:pt x="139483" y="308553"/>
                        <a:pt x="120913" y="299864"/>
                      </a:cubicBezTo>
                      <a:cubicBezTo>
                        <a:pt x="102343" y="291185"/>
                        <a:pt x="82618" y="295945"/>
                        <a:pt x="82618" y="295945"/>
                      </a:cubicBezTo>
                      <a:cubicBezTo>
                        <a:pt x="82618" y="295945"/>
                        <a:pt x="84355" y="258666"/>
                        <a:pt x="36632" y="261328"/>
                      </a:cubicBezTo>
                      <a:cubicBezTo>
                        <a:pt x="17720" y="262382"/>
                        <a:pt x="9974" y="277625"/>
                        <a:pt x="9974" y="277625"/>
                      </a:cubicBezTo>
                      <a:cubicBezTo>
                        <a:pt x="9974" y="277625"/>
                        <a:pt x="-5888" y="251456"/>
                        <a:pt x="2394" y="217709"/>
                      </a:cubicBezTo>
                      <a:cubicBezTo>
                        <a:pt x="10667" y="183952"/>
                        <a:pt x="46106" y="144067"/>
                        <a:pt x="46106"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2" name="Google Shape;1942;p4"/>
                <p:cNvSpPr/>
                <p:nvPr/>
              </p:nvSpPr>
              <p:spPr>
                <a:xfrm>
                  <a:off x="5290024" y="2104998"/>
                  <a:ext cx="273492" cy="233090"/>
                </a:xfrm>
                <a:custGeom>
                  <a:avLst/>
                  <a:gdLst/>
                  <a:ahLst/>
                  <a:cxnLst/>
                  <a:rect l="l" t="t" r="r" b="b"/>
                  <a:pathLst>
                    <a:path w="273492" h="233090" extrusionOk="0">
                      <a:moveTo>
                        <a:pt x="273493" y="137209"/>
                      </a:moveTo>
                      <a:cubicBezTo>
                        <a:pt x="273493" y="137209"/>
                        <a:pt x="201459" y="138493"/>
                        <a:pt x="168165" y="131931"/>
                      </a:cubicBezTo>
                      <a:cubicBezTo>
                        <a:pt x="149585" y="128270"/>
                        <a:pt x="137883" y="124342"/>
                        <a:pt x="137883" y="124342"/>
                      </a:cubicBezTo>
                      <a:cubicBezTo>
                        <a:pt x="137883" y="124342"/>
                        <a:pt x="141914" y="131274"/>
                        <a:pt x="155741" y="145407"/>
                      </a:cubicBezTo>
                      <a:cubicBezTo>
                        <a:pt x="169579" y="159531"/>
                        <a:pt x="193196" y="180846"/>
                        <a:pt x="193196" y="180846"/>
                      </a:cubicBezTo>
                      <a:cubicBezTo>
                        <a:pt x="193196" y="180846"/>
                        <a:pt x="167009" y="165937"/>
                        <a:pt x="150713" y="151564"/>
                      </a:cubicBezTo>
                      <a:cubicBezTo>
                        <a:pt x="134417" y="137190"/>
                        <a:pt x="128011" y="123353"/>
                        <a:pt x="128011" y="123353"/>
                      </a:cubicBezTo>
                      <a:cubicBezTo>
                        <a:pt x="128011" y="123353"/>
                        <a:pt x="111032" y="121504"/>
                        <a:pt x="95807" y="117067"/>
                      </a:cubicBezTo>
                      <a:cubicBezTo>
                        <a:pt x="80593" y="112631"/>
                        <a:pt x="67135" y="105596"/>
                        <a:pt x="67135" y="105596"/>
                      </a:cubicBezTo>
                      <a:lnTo>
                        <a:pt x="81564" y="144381"/>
                      </a:lnTo>
                      <a:cubicBezTo>
                        <a:pt x="81564" y="144381"/>
                        <a:pt x="92304" y="143032"/>
                        <a:pt x="107038" y="150297"/>
                      </a:cubicBezTo>
                      <a:cubicBezTo>
                        <a:pt x="121772" y="157562"/>
                        <a:pt x="140508" y="173424"/>
                        <a:pt x="140508" y="173424"/>
                      </a:cubicBezTo>
                      <a:cubicBezTo>
                        <a:pt x="140508" y="173424"/>
                        <a:pt x="120191" y="162840"/>
                        <a:pt x="106918" y="157387"/>
                      </a:cubicBezTo>
                      <a:cubicBezTo>
                        <a:pt x="93644" y="151924"/>
                        <a:pt x="87405" y="151600"/>
                        <a:pt x="87405" y="151600"/>
                      </a:cubicBezTo>
                      <a:lnTo>
                        <a:pt x="106909" y="185089"/>
                      </a:lnTo>
                      <a:lnTo>
                        <a:pt x="134907" y="227526"/>
                      </a:lnTo>
                      <a:lnTo>
                        <a:pt x="101881" y="190164"/>
                      </a:lnTo>
                      <a:cubicBezTo>
                        <a:pt x="101881" y="190164"/>
                        <a:pt x="97203" y="194342"/>
                        <a:pt x="96344" y="205073"/>
                      </a:cubicBezTo>
                      <a:cubicBezTo>
                        <a:pt x="95493" y="215805"/>
                        <a:pt x="98451" y="233090"/>
                        <a:pt x="98451" y="233090"/>
                      </a:cubicBezTo>
                      <a:cubicBezTo>
                        <a:pt x="98451" y="233090"/>
                        <a:pt x="91731" y="215796"/>
                        <a:pt x="91352" y="203188"/>
                      </a:cubicBezTo>
                      <a:cubicBezTo>
                        <a:pt x="90973" y="190580"/>
                        <a:pt x="96945" y="182649"/>
                        <a:pt x="96945" y="182649"/>
                      </a:cubicBezTo>
                      <a:lnTo>
                        <a:pt x="81712" y="155705"/>
                      </a:lnTo>
                      <a:lnTo>
                        <a:pt x="72246" y="140740"/>
                      </a:lnTo>
                      <a:cubicBezTo>
                        <a:pt x="72246" y="140740"/>
                        <a:pt x="65138" y="146896"/>
                        <a:pt x="59352" y="161093"/>
                      </a:cubicBezTo>
                      <a:cubicBezTo>
                        <a:pt x="53556" y="175282"/>
                        <a:pt x="49092" y="197503"/>
                        <a:pt x="49092" y="197503"/>
                      </a:cubicBezTo>
                      <a:cubicBezTo>
                        <a:pt x="49092" y="197503"/>
                        <a:pt x="47622" y="176142"/>
                        <a:pt x="52234" y="159809"/>
                      </a:cubicBezTo>
                      <a:cubicBezTo>
                        <a:pt x="56837" y="143476"/>
                        <a:pt x="67514" y="132171"/>
                        <a:pt x="67514" y="132171"/>
                      </a:cubicBezTo>
                      <a:lnTo>
                        <a:pt x="58030" y="103082"/>
                      </a:lnTo>
                      <a:cubicBezTo>
                        <a:pt x="58030" y="103082"/>
                        <a:pt x="49360" y="100254"/>
                        <a:pt x="34857" y="92914"/>
                      </a:cubicBezTo>
                      <a:cubicBezTo>
                        <a:pt x="20345" y="85584"/>
                        <a:pt x="0" y="73744"/>
                        <a:pt x="0" y="73744"/>
                      </a:cubicBezTo>
                      <a:lnTo>
                        <a:pt x="8189" y="56773"/>
                      </a:lnTo>
                      <a:cubicBezTo>
                        <a:pt x="8189" y="56773"/>
                        <a:pt x="23913" y="71858"/>
                        <a:pt x="37972" y="81240"/>
                      </a:cubicBezTo>
                      <a:cubicBezTo>
                        <a:pt x="52031" y="90622"/>
                        <a:pt x="64417" y="94310"/>
                        <a:pt x="64417" y="94310"/>
                      </a:cubicBezTo>
                      <a:lnTo>
                        <a:pt x="84595" y="77404"/>
                      </a:lnTo>
                      <a:cubicBezTo>
                        <a:pt x="84595" y="77404"/>
                        <a:pt x="73845" y="64685"/>
                        <a:pt x="70712" y="46809"/>
                      </a:cubicBezTo>
                      <a:cubicBezTo>
                        <a:pt x="67569" y="28932"/>
                        <a:pt x="68743" y="5028"/>
                        <a:pt x="68743" y="5028"/>
                      </a:cubicBezTo>
                      <a:cubicBezTo>
                        <a:pt x="68743" y="5028"/>
                        <a:pt x="70444" y="28349"/>
                        <a:pt x="76147" y="44867"/>
                      </a:cubicBezTo>
                      <a:cubicBezTo>
                        <a:pt x="81841" y="61395"/>
                        <a:pt x="90983" y="72727"/>
                        <a:pt x="90983" y="72727"/>
                      </a:cubicBezTo>
                      <a:lnTo>
                        <a:pt x="123621" y="47345"/>
                      </a:lnTo>
                      <a:cubicBezTo>
                        <a:pt x="123621" y="47345"/>
                        <a:pt x="120718" y="39229"/>
                        <a:pt x="126634" y="27388"/>
                      </a:cubicBezTo>
                      <a:cubicBezTo>
                        <a:pt x="132559" y="15557"/>
                        <a:pt x="147293" y="0"/>
                        <a:pt x="147293" y="0"/>
                      </a:cubicBezTo>
                      <a:cubicBezTo>
                        <a:pt x="147293" y="0"/>
                        <a:pt x="136127" y="17932"/>
                        <a:pt x="131589" y="28682"/>
                      </a:cubicBezTo>
                      <a:cubicBezTo>
                        <a:pt x="127050" y="39432"/>
                        <a:pt x="129148" y="43000"/>
                        <a:pt x="129148" y="43000"/>
                      </a:cubicBezTo>
                      <a:lnTo>
                        <a:pt x="199583" y="9539"/>
                      </a:lnTo>
                      <a:cubicBezTo>
                        <a:pt x="199583" y="9539"/>
                        <a:pt x="153264" y="36742"/>
                        <a:pt x="130618" y="51920"/>
                      </a:cubicBezTo>
                      <a:cubicBezTo>
                        <a:pt x="113527" y="63373"/>
                        <a:pt x="107953" y="68540"/>
                        <a:pt x="107953" y="68540"/>
                      </a:cubicBezTo>
                      <a:cubicBezTo>
                        <a:pt x="107953" y="68540"/>
                        <a:pt x="115099" y="71756"/>
                        <a:pt x="126902" y="73281"/>
                      </a:cubicBezTo>
                      <a:cubicBezTo>
                        <a:pt x="138697" y="74816"/>
                        <a:pt x="153616" y="74012"/>
                        <a:pt x="153616" y="74012"/>
                      </a:cubicBezTo>
                      <a:cubicBezTo>
                        <a:pt x="153616" y="74012"/>
                        <a:pt x="137606" y="78504"/>
                        <a:pt x="124758" y="78818"/>
                      </a:cubicBezTo>
                      <a:cubicBezTo>
                        <a:pt x="111909" y="79133"/>
                        <a:pt x="102213" y="75269"/>
                        <a:pt x="102213" y="75269"/>
                      </a:cubicBezTo>
                      <a:lnTo>
                        <a:pt x="73734" y="97860"/>
                      </a:lnTo>
                      <a:cubicBezTo>
                        <a:pt x="73734" y="97860"/>
                        <a:pt x="89041" y="103618"/>
                        <a:pt x="102010" y="107889"/>
                      </a:cubicBezTo>
                      <a:cubicBezTo>
                        <a:pt x="114978" y="112159"/>
                        <a:pt x="129675" y="113925"/>
                        <a:pt x="129675" y="113925"/>
                      </a:cubicBezTo>
                      <a:cubicBezTo>
                        <a:pt x="129675" y="113925"/>
                        <a:pt x="143503" y="103054"/>
                        <a:pt x="161925" y="94874"/>
                      </a:cubicBezTo>
                      <a:cubicBezTo>
                        <a:pt x="180347" y="86694"/>
                        <a:pt x="203373" y="81185"/>
                        <a:pt x="203373" y="81185"/>
                      </a:cubicBezTo>
                      <a:cubicBezTo>
                        <a:pt x="203373" y="81185"/>
                        <a:pt x="182612" y="89873"/>
                        <a:pt x="166769" y="98460"/>
                      </a:cubicBezTo>
                      <a:cubicBezTo>
                        <a:pt x="150935" y="107057"/>
                        <a:pt x="140010" y="115551"/>
                        <a:pt x="140010" y="115551"/>
                      </a:cubicBezTo>
                      <a:cubicBezTo>
                        <a:pt x="140010" y="115551"/>
                        <a:pt x="147423" y="120192"/>
                        <a:pt x="172990" y="124647"/>
                      </a:cubicBezTo>
                      <a:cubicBezTo>
                        <a:pt x="206275" y="130452"/>
                        <a:pt x="273493" y="137209"/>
                        <a:pt x="273493" y="137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43" name="Google Shape;1943;p4"/>
              <p:cNvGrpSpPr/>
              <p:nvPr/>
            </p:nvGrpSpPr>
            <p:grpSpPr>
              <a:xfrm>
                <a:off x="4511280" y="2554567"/>
                <a:ext cx="228274" cy="200534"/>
                <a:chOff x="4511280" y="2554567"/>
                <a:chExt cx="228274" cy="200534"/>
              </a:xfrm>
            </p:grpSpPr>
            <p:sp>
              <p:nvSpPr>
                <p:cNvPr id="1944" name="Google Shape;1944;p4"/>
                <p:cNvSpPr/>
                <p:nvPr/>
              </p:nvSpPr>
              <p:spPr>
                <a:xfrm>
                  <a:off x="4511280" y="2554567"/>
                  <a:ext cx="213886" cy="200534"/>
                </a:xfrm>
                <a:custGeom>
                  <a:avLst/>
                  <a:gdLst/>
                  <a:ahLst/>
                  <a:cxnLst/>
                  <a:rect l="l" t="t" r="r" b="b"/>
                  <a:pathLst>
                    <a:path w="213886" h="200534" extrusionOk="0">
                      <a:moveTo>
                        <a:pt x="186300" y="109081"/>
                      </a:moveTo>
                      <a:cubicBezTo>
                        <a:pt x="186300" y="109081"/>
                        <a:pt x="213337" y="132356"/>
                        <a:pt x="213864" y="156019"/>
                      </a:cubicBezTo>
                      <a:cubicBezTo>
                        <a:pt x="214696" y="193297"/>
                        <a:pt x="192771" y="200535"/>
                        <a:pt x="192771" y="200535"/>
                      </a:cubicBezTo>
                      <a:cubicBezTo>
                        <a:pt x="192771" y="200535"/>
                        <a:pt x="192133" y="173877"/>
                        <a:pt x="168044" y="174709"/>
                      </a:cubicBezTo>
                      <a:cubicBezTo>
                        <a:pt x="155538" y="175143"/>
                        <a:pt x="142098" y="187677"/>
                        <a:pt x="142098" y="187677"/>
                      </a:cubicBezTo>
                      <a:cubicBezTo>
                        <a:pt x="142098" y="187677"/>
                        <a:pt x="127272" y="182575"/>
                        <a:pt x="114211" y="185283"/>
                      </a:cubicBezTo>
                      <a:cubicBezTo>
                        <a:pt x="101150" y="187992"/>
                        <a:pt x="89855" y="198511"/>
                        <a:pt x="89855" y="198511"/>
                      </a:cubicBezTo>
                      <a:cubicBezTo>
                        <a:pt x="89855" y="198511"/>
                        <a:pt x="85067" y="185320"/>
                        <a:pt x="86435" y="171816"/>
                      </a:cubicBezTo>
                      <a:cubicBezTo>
                        <a:pt x="87803" y="158311"/>
                        <a:pt x="95336" y="144492"/>
                        <a:pt x="95336" y="144492"/>
                      </a:cubicBezTo>
                      <a:cubicBezTo>
                        <a:pt x="95336" y="144492"/>
                        <a:pt x="86204" y="146683"/>
                        <a:pt x="77395" y="147755"/>
                      </a:cubicBezTo>
                      <a:cubicBezTo>
                        <a:pt x="68586" y="148828"/>
                        <a:pt x="60110" y="148772"/>
                        <a:pt x="60110" y="148772"/>
                      </a:cubicBezTo>
                      <a:cubicBezTo>
                        <a:pt x="60110" y="148772"/>
                        <a:pt x="59842" y="141830"/>
                        <a:pt x="61672" y="135998"/>
                      </a:cubicBezTo>
                      <a:cubicBezTo>
                        <a:pt x="63511" y="130165"/>
                        <a:pt x="67449" y="125442"/>
                        <a:pt x="67449" y="125442"/>
                      </a:cubicBezTo>
                      <a:cubicBezTo>
                        <a:pt x="67449" y="125442"/>
                        <a:pt x="46568" y="120367"/>
                        <a:pt x="29708" y="114128"/>
                      </a:cubicBezTo>
                      <a:cubicBezTo>
                        <a:pt x="12848" y="107889"/>
                        <a:pt x="0" y="100476"/>
                        <a:pt x="0" y="100476"/>
                      </a:cubicBezTo>
                      <a:cubicBezTo>
                        <a:pt x="0" y="100476"/>
                        <a:pt x="14115" y="88866"/>
                        <a:pt x="28294" y="81416"/>
                      </a:cubicBezTo>
                      <a:cubicBezTo>
                        <a:pt x="42473" y="73975"/>
                        <a:pt x="56717" y="70693"/>
                        <a:pt x="56717" y="70693"/>
                      </a:cubicBezTo>
                      <a:cubicBezTo>
                        <a:pt x="56717" y="70693"/>
                        <a:pt x="51569" y="66534"/>
                        <a:pt x="48269" y="61995"/>
                      </a:cubicBezTo>
                      <a:cubicBezTo>
                        <a:pt x="44969" y="57448"/>
                        <a:pt x="43518" y="52539"/>
                        <a:pt x="43518" y="52539"/>
                      </a:cubicBezTo>
                      <a:cubicBezTo>
                        <a:pt x="43518" y="52539"/>
                        <a:pt x="56311" y="50376"/>
                        <a:pt x="68918" y="52142"/>
                      </a:cubicBezTo>
                      <a:cubicBezTo>
                        <a:pt x="81517" y="53907"/>
                        <a:pt x="93922" y="59601"/>
                        <a:pt x="93922" y="59601"/>
                      </a:cubicBezTo>
                      <a:cubicBezTo>
                        <a:pt x="93922" y="59601"/>
                        <a:pt x="80445" y="43157"/>
                        <a:pt x="74243" y="28257"/>
                      </a:cubicBezTo>
                      <a:cubicBezTo>
                        <a:pt x="68031" y="13357"/>
                        <a:pt x="69094" y="0"/>
                        <a:pt x="69094" y="0"/>
                      </a:cubicBezTo>
                      <a:cubicBezTo>
                        <a:pt x="69094" y="0"/>
                        <a:pt x="85991" y="12682"/>
                        <a:pt x="100827" y="16943"/>
                      </a:cubicBezTo>
                      <a:cubicBezTo>
                        <a:pt x="115672" y="21214"/>
                        <a:pt x="128455" y="17063"/>
                        <a:pt x="128455" y="17063"/>
                      </a:cubicBezTo>
                      <a:cubicBezTo>
                        <a:pt x="128455" y="17063"/>
                        <a:pt x="135166" y="40292"/>
                        <a:pt x="167989" y="35763"/>
                      </a:cubicBezTo>
                      <a:cubicBezTo>
                        <a:pt x="181004" y="33970"/>
                        <a:pt x="183176" y="24042"/>
                        <a:pt x="183176" y="24042"/>
                      </a:cubicBezTo>
                      <a:cubicBezTo>
                        <a:pt x="183176" y="24042"/>
                        <a:pt x="199842" y="39322"/>
                        <a:pt x="201228" y="60757"/>
                      </a:cubicBezTo>
                      <a:cubicBezTo>
                        <a:pt x="202615"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5" name="Google Shape;1945;p4"/>
                <p:cNvSpPr/>
                <p:nvPr/>
              </p:nvSpPr>
              <p:spPr>
                <a:xfrm>
                  <a:off x="4534712" y="2583555"/>
                  <a:ext cx="204842" cy="147542"/>
                </a:xfrm>
                <a:custGeom>
                  <a:avLst/>
                  <a:gdLst/>
                  <a:ahLst/>
                  <a:cxnLst/>
                  <a:rect l="l" t="t" r="r" b="b"/>
                  <a:pathLst>
                    <a:path w="204842" h="147542" extrusionOk="0">
                      <a:moveTo>
                        <a:pt x="0" y="70046"/>
                      </a:moveTo>
                      <a:cubicBezTo>
                        <a:pt x="0" y="70046"/>
                        <a:pt x="50127" y="64898"/>
                        <a:pt x="74816" y="66959"/>
                      </a:cubicBezTo>
                      <a:cubicBezTo>
                        <a:pt x="88588" y="68114"/>
                        <a:pt x="97610" y="69843"/>
                        <a:pt x="97610" y="69843"/>
                      </a:cubicBezTo>
                      <a:cubicBezTo>
                        <a:pt x="97610" y="69843"/>
                        <a:pt x="93312" y="65785"/>
                        <a:pt x="80639" y="57854"/>
                      </a:cubicBezTo>
                      <a:cubicBezTo>
                        <a:pt x="67957" y="49923"/>
                        <a:pt x="46892" y="38129"/>
                        <a:pt x="46892" y="38129"/>
                      </a:cubicBezTo>
                      <a:cubicBezTo>
                        <a:pt x="46892" y="38129"/>
                        <a:pt x="68383" y="45792"/>
                        <a:pt x="82848" y="53732"/>
                      </a:cubicBezTo>
                      <a:cubicBezTo>
                        <a:pt x="97305" y="61662"/>
                        <a:pt x="104727" y="69861"/>
                        <a:pt x="104727" y="69861"/>
                      </a:cubicBezTo>
                      <a:cubicBezTo>
                        <a:pt x="104727" y="69861"/>
                        <a:pt x="117002" y="69981"/>
                        <a:pt x="128594" y="71812"/>
                      </a:cubicBezTo>
                      <a:cubicBezTo>
                        <a:pt x="140185" y="73651"/>
                        <a:pt x="151101" y="77201"/>
                        <a:pt x="151101" y="77201"/>
                      </a:cubicBezTo>
                      <a:lnTo>
                        <a:pt x="132753" y="54009"/>
                      </a:lnTo>
                      <a:cubicBezTo>
                        <a:pt x="132753" y="54009"/>
                        <a:pt x="125525" y="55497"/>
                        <a:pt x="113675" y="51874"/>
                      </a:cubicBezTo>
                      <a:cubicBezTo>
                        <a:pt x="101816" y="48260"/>
                        <a:pt x="85335" y="39552"/>
                        <a:pt x="85335" y="39552"/>
                      </a:cubicBezTo>
                      <a:cubicBezTo>
                        <a:pt x="85335" y="39552"/>
                        <a:pt x="101797" y="44886"/>
                        <a:pt x="112251" y="47474"/>
                      </a:cubicBezTo>
                      <a:cubicBezTo>
                        <a:pt x="122696" y="50062"/>
                        <a:pt x="127133" y="49886"/>
                        <a:pt x="127133" y="49886"/>
                      </a:cubicBezTo>
                      <a:lnTo>
                        <a:pt x="106363" y="30291"/>
                      </a:lnTo>
                      <a:lnTo>
                        <a:pt x="77746" y="5657"/>
                      </a:lnTo>
                      <a:lnTo>
                        <a:pt x="108804" y="26833"/>
                      </a:lnTo>
                      <a:cubicBezTo>
                        <a:pt x="108804" y="26833"/>
                        <a:pt x="111188" y="23959"/>
                        <a:pt x="109506" y="17257"/>
                      </a:cubicBezTo>
                      <a:cubicBezTo>
                        <a:pt x="107824" y="10547"/>
                        <a:pt x="102074" y="0"/>
                        <a:pt x="102074" y="0"/>
                      </a:cubicBezTo>
                      <a:cubicBezTo>
                        <a:pt x="102074" y="0"/>
                        <a:pt x="110449" y="10325"/>
                        <a:pt x="113398" y="18117"/>
                      </a:cubicBezTo>
                      <a:cubicBezTo>
                        <a:pt x="116346" y="25918"/>
                        <a:pt x="113860" y="31196"/>
                        <a:pt x="113860" y="31196"/>
                      </a:cubicBezTo>
                      <a:lnTo>
                        <a:pt x="130248" y="47002"/>
                      </a:lnTo>
                      <a:lnTo>
                        <a:pt x="140046" y="55710"/>
                      </a:lnTo>
                      <a:cubicBezTo>
                        <a:pt x="140046" y="55710"/>
                        <a:pt x="143707" y="51458"/>
                        <a:pt x="144742" y="42307"/>
                      </a:cubicBezTo>
                      <a:cubicBezTo>
                        <a:pt x="145777" y="33156"/>
                        <a:pt x="144178" y="19097"/>
                        <a:pt x="144178" y="19097"/>
                      </a:cubicBezTo>
                      <a:cubicBezTo>
                        <a:pt x="144178" y="19097"/>
                        <a:pt x="149742" y="32259"/>
                        <a:pt x="149992" y="42667"/>
                      </a:cubicBezTo>
                      <a:cubicBezTo>
                        <a:pt x="150242" y="53085"/>
                        <a:pt x="145176" y="60738"/>
                        <a:pt x="145176" y="60738"/>
                      </a:cubicBezTo>
                      <a:lnTo>
                        <a:pt x="157997" y="78208"/>
                      </a:lnTo>
                      <a:cubicBezTo>
                        <a:pt x="157997" y="78208"/>
                        <a:pt x="164671" y="79447"/>
                        <a:pt x="176382" y="83116"/>
                      </a:cubicBezTo>
                      <a:cubicBezTo>
                        <a:pt x="188093" y="86795"/>
                        <a:pt x="204842" y="92914"/>
                        <a:pt x="204842" y="92914"/>
                      </a:cubicBezTo>
                      <a:lnTo>
                        <a:pt x="202716" y="103932"/>
                      </a:lnTo>
                      <a:cubicBezTo>
                        <a:pt x="202716" y="103932"/>
                        <a:pt x="188509" y="95521"/>
                        <a:pt x="176678" y="90548"/>
                      </a:cubicBezTo>
                      <a:cubicBezTo>
                        <a:pt x="164846" y="85575"/>
                        <a:pt x="155400" y="84041"/>
                        <a:pt x="155400" y="84041"/>
                      </a:cubicBezTo>
                      <a:lnTo>
                        <a:pt x="144871" y="95743"/>
                      </a:lnTo>
                      <a:cubicBezTo>
                        <a:pt x="144871" y="95743"/>
                        <a:pt x="155104" y="102980"/>
                        <a:pt x="161093" y="113887"/>
                      </a:cubicBezTo>
                      <a:cubicBezTo>
                        <a:pt x="167092" y="124785"/>
                        <a:pt x="171353" y="139686"/>
                        <a:pt x="171353" y="139686"/>
                      </a:cubicBezTo>
                      <a:cubicBezTo>
                        <a:pt x="171353" y="139686"/>
                        <a:pt x="165207" y="125321"/>
                        <a:pt x="157710" y="115413"/>
                      </a:cubicBezTo>
                      <a:cubicBezTo>
                        <a:pt x="150205" y="105504"/>
                        <a:pt x="141396" y="99024"/>
                        <a:pt x="141396" y="99024"/>
                      </a:cubicBezTo>
                      <a:lnTo>
                        <a:pt x="123963" y="116744"/>
                      </a:lnTo>
                      <a:cubicBezTo>
                        <a:pt x="123963" y="116744"/>
                        <a:pt x="127715" y="121606"/>
                        <a:pt x="126098" y="129305"/>
                      </a:cubicBezTo>
                      <a:cubicBezTo>
                        <a:pt x="124471" y="137005"/>
                        <a:pt x="117465" y="147543"/>
                        <a:pt x="117465" y="147543"/>
                      </a:cubicBezTo>
                      <a:cubicBezTo>
                        <a:pt x="117465" y="147543"/>
                        <a:pt x="121467" y="135748"/>
                        <a:pt x="122354" y="128806"/>
                      </a:cubicBezTo>
                      <a:cubicBezTo>
                        <a:pt x="123242" y="121864"/>
                        <a:pt x="121014" y="119776"/>
                        <a:pt x="121014" y="119776"/>
                      </a:cubicBezTo>
                      <a:lnTo>
                        <a:pt x="78855" y="144788"/>
                      </a:lnTo>
                      <a:cubicBezTo>
                        <a:pt x="78855" y="144788"/>
                        <a:pt x="105476" y="125109"/>
                        <a:pt x="118093" y="114331"/>
                      </a:cubicBezTo>
                      <a:cubicBezTo>
                        <a:pt x="127614" y="106188"/>
                        <a:pt x="130415" y="102657"/>
                        <a:pt x="130415" y="102657"/>
                      </a:cubicBezTo>
                      <a:cubicBezTo>
                        <a:pt x="130415" y="102657"/>
                        <a:pt x="124730" y="101085"/>
                        <a:pt x="116152" y="100854"/>
                      </a:cubicBezTo>
                      <a:cubicBezTo>
                        <a:pt x="107574" y="100614"/>
                        <a:pt x="97305" y="102010"/>
                        <a:pt x="97305" y="102010"/>
                      </a:cubicBezTo>
                      <a:cubicBezTo>
                        <a:pt x="97305" y="102010"/>
                        <a:pt x="107547" y="98266"/>
                        <a:pt x="116476" y="97296"/>
                      </a:cubicBezTo>
                      <a:cubicBezTo>
                        <a:pt x="125396" y="96325"/>
                        <a:pt x="133003" y="98137"/>
                        <a:pt x="133003" y="98137"/>
                      </a:cubicBezTo>
                      <a:lnTo>
                        <a:pt x="148125" y="82395"/>
                      </a:lnTo>
                      <a:cubicBezTo>
                        <a:pt x="148125" y="82395"/>
                        <a:pt x="136192" y="79752"/>
                        <a:pt x="126209" y="77885"/>
                      </a:cubicBezTo>
                      <a:cubicBezTo>
                        <a:pt x="116226" y="76017"/>
                        <a:pt x="105568" y="75814"/>
                        <a:pt x="105568" y="75814"/>
                      </a:cubicBezTo>
                      <a:cubicBezTo>
                        <a:pt x="105568" y="75814"/>
                        <a:pt x="98211" y="83384"/>
                        <a:pt x="87054" y="89568"/>
                      </a:cubicBezTo>
                      <a:cubicBezTo>
                        <a:pt x="75907" y="95761"/>
                        <a:pt x="60969" y="100568"/>
                        <a:pt x="60969" y="100568"/>
                      </a:cubicBezTo>
                      <a:cubicBezTo>
                        <a:pt x="60969" y="100568"/>
                        <a:pt x="73651" y="93922"/>
                        <a:pt x="82904" y="87636"/>
                      </a:cubicBezTo>
                      <a:cubicBezTo>
                        <a:pt x="92156" y="81351"/>
                        <a:pt x="97989" y="75426"/>
                        <a:pt x="97989" y="75426"/>
                      </a:cubicBezTo>
                      <a:cubicBezTo>
                        <a:pt x="97989" y="75426"/>
                        <a:pt x="91814" y="72995"/>
                        <a:pt x="72986" y="71775"/>
                      </a:cubicBezTo>
                      <a:cubicBezTo>
                        <a:pt x="48463" y="70185"/>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46" name="Google Shape;1946;p4"/>
              <p:cNvGrpSpPr/>
              <p:nvPr/>
            </p:nvGrpSpPr>
            <p:grpSpPr>
              <a:xfrm>
                <a:off x="3981558" y="2469741"/>
                <a:ext cx="224959" cy="195700"/>
                <a:chOff x="3981558" y="2469741"/>
                <a:chExt cx="224959" cy="195700"/>
              </a:xfrm>
            </p:grpSpPr>
            <p:sp>
              <p:nvSpPr>
                <p:cNvPr id="1947" name="Google Shape;1947;p4"/>
                <p:cNvSpPr/>
                <p:nvPr/>
              </p:nvSpPr>
              <p:spPr>
                <a:xfrm>
                  <a:off x="3981558" y="2469741"/>
                  <a:ext cx="224959" cy="195700"/>
                </a:xfrm>
                <a:custGeom>
                  <a:avLst/>
                  <a:gdLst/>
                  <a:ahLst/>
                  <a:cxnLst/>
                  <a:rect l="l" t="t" r="r" b="b"/>
                  <a:pathLst>
                    <a:path w="224959" h="195700" extrusionOk="0">
                      <a:moveTo>
                        <a:pt x="46636" y="79022"/>
                      </a:moveTo>
                      <a:cubicBezTo>
                        <a:pt x="46636" y="79022"/>
                        <a:pt x="13351" y="91833"/>
                        <a:pt x="4884" y="113943"/>
                      </a:cubicBezTo>
                      <a:cubicBezTo>
                        <a:pt x="-8454" y="148754"/>
                        <a:pt x="9755" y="162961"/>
                        <a:pt x="9755" y="162961"/>
                      </a:cubicBezTo>
                      <a:cubicBezTo>
                        <a:pt x="9755" y="162961"/>
                        <a:pt x="19331" y="138068"/>
                        <a:pt x="41728" y="146960"/>
                      </a:cubicBezTo>
                      <a:cubicBezTo>
                        <a:pt x="53356" y="151582"/>
                        <a:pt x="61796" y="167915"/>
                        <a:pt x="61796" y="167915"/>
                      </a:cubicBezTo>
                      <a:cubicBezTo>
                        <a:pt x="61796" y="167915"/>
                        <a:pt x="77472" y="168100"/>
                        <a:pt x="88860" y="175042"/>
                      </a:cubicBezTo>
                      <a:cubicBezTo>
                        <a:pt x="100248" y="181993"/>
                        <a:pt x="107337" y="195701"/>
                        <a:pt x="107337" y="195701"/>
                      </a:cubicBezTo>
                      <a:cubicBezTo>
                        <a:pt x="107337" y="195701"/>
                        <a:pt x="116294" y="184895"/>
                        <a:pt x="119548" y="171714"/>
                      </a:cubicBezTo>
                      <a:cubicBezTo>
                        <a:pt x="122802" y="158542"/>
                        <a:pt x="120371" y="142995"/>
                        <a:pt x="120371" y="142995"/>
                      </a:cubicBezTo>
                      <a:cubicBezTo>
                        <a:pt x="120371" y="142995"/>
                        <a:pt x="128227" y="148134"/>
                        <a:pt x="136158" y="152100"/>
                      </a:cubicBezTo>
                      <a:cubicBezTo>
                        <a:pt x="144098" y="156074"/>
                        <a:pt x="152103" y="158884"/>
                        <a:pt x="152103" y="158884"/>
                      </a:cubicBezTo>
                      <a:cubicBezTo>
                        <a:pt x="152103" y="158884"/>
                        <a:pt x="154691" y="152442"/>
                        <a:pt x="154922" y="146323"/>
                      </a:cubicBezTo>
                      <a:cubicBezTo>
                        <a:pt x="155163" y="140213"/>
                        <a:pt x="153037" y="134436"/>
                        <a:pt x="153037" y="134436"/>
                      </a:cubicBezTo>
                      <a:cubicBezTo>
                        <a:pt x="153037" y="134436"/>
                        <a:pt x="174407" y="136700"/>
                        <a:pt x="192386" y="136497"/>
                      </a:cubicBezTo>
                      <a:cubicBezTo>
                        <a:pt x="210364" y="136303"/>
                        <a:pt x="224959" y="133641"/>
                        <a:pt x="224959" y="133641"/>
                      </a:cubicBezTo>
                      <a:cubicBezTo>
                        <a:pt x="224959" y="133641"/>
                        <a:pt x="215577" y="117955"/>
                        <a:pt x="204735" y="106170"/>
                      </a:cubicBezTo>
                      <a:cubicBezTo>
                        <a:pt x="193883" y="94393"/>
                        <a:pt x="181580" y="86509"/>
                        <a:pt x="181580" y="86509"/>
                      </a:cubicBezTo>
                      <a:cubicBezTo>
                        <a:pt x="181580" y="86509"/>
                        <a:pt x="187829" y="84318"/>
                        <a:pt x="192469" y="81157"/>
                      </a:cubicBezTo>
                      <a:cubicBezTo>
                        <a:pt x="197100" y="77986"/>
                        <a:pt x="200122" y="73855"/>
                        <a:pt x="200122" y="73855"/>
                      </a:cubicBezTo>
                      <a:cubicBezTo>
                        <a:pt x="200122" y="73855"/>
                        <a:pt x="188799" y="67504"/>
                        <a:pt x="176339" y="64926"/>
                      </a:cubicBezTo>
                      <a:cubicBezTo>
                        <a:pt x="163879" y="62347"/>
                        <a:pt x="150282" y="63530"/>
                        <a:pt x="150282" y="63530"/>
                      </a:cubicBezTo>
                      <a:cubicBezTo>
                        <a:pt x="150282" y="63530"/>
                        <a:pt x="168510" y="52586"/>
                        <a:pt x="179371" y="40643"/>
                      </a:cubicBezTo>
                      <a:cubicBezTo>
                        <a:pt x="190232" y="28710"/>
                        <a:pt x="193735" y="15769"/>
                        <a:pt x="193735" y="15769"/>
                      </a:cubicBezTo>
                      <a:cubicBezTo>
                        <a:pt x="193735" y="15769"/>
                        <a:pt x="173548" y="22018"/>
                        <a:pt x="158139" y="21038"/>
                      </a:cubicBezTo>
                      <a:cubicBezTo>
                        <a:pt x="142730" y="20058"/>
                        <a:pt x="132082" y="11850"/>
                        <a:pt x="132082" y="11850"/>
                      </a:cubicBezTo>
                      <a:cubicBezTo>
                        <a:pt x="132082" y="11850"/>
                        <a:pt x="117949" y="31465"/>
                        <a:pt x="88564" y="16148"/>
                      </a:cubicBezTo>
                      <a:cubicBezTo>
                        <a:pt x="76918" y="10076"/>
                        <a:pt x="78212" y="0"/>
                        <a:pt x="78212" y="0"/>
                      </a:cubicBezTo>
                      <a:cubicBezTo>
                        <a:pt x="78212" y="0"/>
                        <a:pt x="57377" y="8772"/>
                        <a:pt x="48855" y="28497"/>
                      </a:cubicBezTo>
                      <a:cubicBezTo>
                        <a:pt x="40332" y="48213"/>
                        <a:pt x="46636" y="79022"/>
                        <a:pt x="46636"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8" name="Google Shape;1948;p4"/>
                <p:cNvSpPr/>
                <p:nvPr/>
              </p:nvSpPr>
              <p:spPr>
                <a:xfrm>
                  <a:off x="3982652" y="2493811"/>
                  <a:ext cx="202291" cy="144150"/>
                </a:xfrm>
                <a:custGeom>
                  <a:avLst/>
                  <a:gdLst/>
                  <a:ahLst/>
                  <a:cxnLst/>
                  <a:rect l="l" t="t" r="r" b="b"/>
                  <a:pathLst>
                    <a:path w="202291" h="144150" extrusionOk="0">
                      <a:moveTo>
                        <a:pt x="202291" y="100328"/>
                      </a:moveTo>
                      <a:cubicBezTo>
                        <a:pt x="202291" y="100328"/>
                        <a:pt x="156823" y="78606"/>
                        <a:pt x="132883" y="72237"/>
                      </a:cubicBezTo>
                      <a:cubicBezTo>
                        <a:pt x="119526" y="68678"/>
                        <a:pt x="110440" y="67273"/>
                        <a:pt x="110440" y="67273"/>
                      </a:cubicBezTo>
                      <a:cubicBezTo>
                        <a:pt x="110440" y="67273"/>
                        <a:pt x="115856" y="64898"/>
                        <a:pt x="130461" y="61700"/>
                      </a:cubicBezTo>
                      <a:cubicBezTo>
                        <a:pt x="145075" y="58501"/>
                        <a:pt x="168876" y="54481"/>
                        <a:pt x="168876" y="54481"/>
                      </a:cubicBezTo>
                      <a:cubicBezTo>
                        <a:pt x="168876" y="54481"/>
                        <a:pt x="146054" y="54462"/>
                        <a:pt x="129777" y="57069"/>
                      </a:cubicBezTo>
                      <a:cubicBezTo>
                        <a:pt x="113490" y="59666"/>
                        <a:pt x="103738" y="64889"/>
                        <a:pt x="103738" y="64889"/>
                      </a:cubicBezTo>
                      <a:cubicBezTo>
                        <a:pt x="103738" y="64889"/>
                        <a:pt x="92138" y="60868"/>
                        <a:pt x="80602" y="58695"/>
                      </a:cubicBezTo>
                      <a:cubicBezTo>
                        <a:pt x="69076" y="56523"/>
                        <a:pt x="57605" y="56181"/>
                        <a:pt x="57605" y="56181"/>
                      </a:cubicBezTo>
                      <a:lnTo>
                        <a:pt x="82682" y="40532"/>
                      </a:lnTo>
                      <a:cubicBezTo>
                        <a:pt x="82682" y="40532"/>
                        <a:pt x="88986" y="44359"/>
                        <a:pt x="101363" y="44941"/>
                      </a:cubicBezTo>
                      <a:cubicBezTo>
                        <a:pt x="113749" y="45533"/>
                        <a:pt x="132199" y="42880"/>
                        <a:pt x="132199" y="42880"/>
                      </a:cubicBezTo>
                      <a:cubicBezTo>
                        <a:pt x="132199" y="42880"/>
                        <a:pt x="114904" y="42362"/>
                        <a:pt x="104191" y="41281"/>
                      </a:cubicBezTo>
                      <a:cubicBezTo>
                        <a:pt x="93488" y="40190"/>
                        <a:pt x="89365" y="38536"/>
                        <a:pt x="89365" y="38536"/>
                      </a:cubicBezTo>
                      <a:lnTo>
                        <a:pt x="115524" y="27074"/>
                      </a:lnTo>
                      <a:lnTo>
                        <a:pt x="150759" y="13514"/>
                      </a:lnTo>
                      <a:lnTo>
                        <a:pt x="114387" y="23007"/>
                      </a:lnTo>
                      <a:cubicBezTo>
                        <a:pt x="114387" y="23007"/>
                        <a:pt x="113111" y="19494"/>
                        <a:pt x="116956" y="13745"/>
                      </a:cubicBezTo>
                      <a:cubicBezTo>
                        <a:pt x="120792" y="7996"/>
                        <a:pt x="129758" y="0"/>
                        <a:pt x="129758" y="0"/>
                      </a:cubicBezTo>
                      <a:cubicBezTo>
                        <a:pt x="129758" y="0"/>
                        <a:pt x="118398" y="6896"/>
                        <a:pt x="112991" y="13255"/>
                      </a:cubicBezTo>
                      <a:cubicBezTo>
                        <a:pt x="107593" y="19605"/>
                        <a:pt x="108157" y="25410"/>
                        <a:pt x="108157" y="25410"/>
                      </a:cubicBezTo>
                      <a:lnTo>
                        <a:pt x="87405" y="34774"/>
                      </a:lnTo>
                      <a:lnTo>
                        <a:pt x="75250" y="39673"/>
                      </a:lnTo>
                      <a:cubicBezTo>
                        <a:pt x="75250" y="39673"/>
                        <a:pt x="73226" y="34432"/>
                        <a:pt x="75333" y="25466"/>
                      </a:cubicBezTo>
                      <a:cubicBezTo>
                        <a:pt x="77441" y="16499"/>
                        <a:pt x="83680" y="3808"/>
                        <a:pt x="83680" y="3808"/>
                      </a:cubicBezTo>
                      <a:cubicBezTo>
                        <a:pt x="83680" y="3808"/>
                        <a:pt x="74003" y="14327"/>
                        <a:pt x="70268" y="24042"/>
                      </a:cubicBezTo>
                      <a:cubicBezTo>
                        <a:pt x="66524" y="33766"/>
                        <a:pt x="68724" y="42677"/>
                        <a:pt x="68724" y="42677"/>
                      </a:cubicBezTo>
                      <a:lnTo>
                        <a:pt x="50765" y="54813"/>
                      </a:lnTo>
                      <a:cubicBezTo>
                        <a:pt x="50765" y="54813"/>
                        <a:pt x="44072" y="53732"/>
                        <a:pt x="31807" y="53251"/>
                      </a:cubicBezTo>
                      <a:cubicBezTo>
                        <a:pt x="19541" y="52761"/>
                        <a:pt x="1701" y="52881"/>
                        <a:pt x="1701" y="52881"/>
                      </a:cubicBezTo>
                      <a:lnTo>
                        <a:pt x="0" y="63974"/>
                      </a:lnTo>
                      <a:cubicBezTo>
                        <a:pt x="0" y="63974"/>
                        <a:pt x="16204" y="60840"/>
                        <a:pt x="29015" y="60147"/>
                      </a:cubicBezTo>
                      <a:cubicBezTo>
                        <a:pt x="41835" y="59444"/>
                        <a:pt x="51255" y="61182"/>
                        <a:pt x="51255" y="61182"/>
                      </a:cubicBezTo>
                      <a:lnTo>
                        <a:pt x="57216" y="75740"/>
                      </a:lnTo>
                      <a:cubicBezTo>
                        <a:pt x="57216" y="75740"/>
                        <a:pt x="45154" y="79114"/>
                        <a:pt x="35837" y="87369"/>
                      </a:cubicBezTo>
                      <a:cubicBezTo>
                        <a:pt x="26519" y="95614"/>
                        <a:pt x="17488" y="108203"/>
                        <a:pt x="17488" y="108203"/>
                      </a:cubicBezTo>
                      <a:cubicBezTo>
                        <a:pt x="17488" y="108203"/>
                        <a:pt x="28109" y="96750"/>
                        <a:pt x="38517" y="89947"/>
                      </a:cubicBezTo>
                      <a:cubicBezTo>
                        <a:pt x="48916" y="83144"/>
                        <a:pt x="59389" y="80011"/>
                        <a:pt x="59389" y="80011"/>
                      </a:cubicBezTo>
                      <a:lnTo>
                        <a:pt x="69834" y="102564"/>
                      </a:lnTo>
                      <a:cubicBezTo>
                        <a:pt x="69834" y="102564"/>
                        <a:pt x="64667" y="105874"/>
                        <a:pt x="63604" y="113666"/>
                      </a:cubicBezTo>
                      <a:cubicBezTo>
                        <a:pt x="62541" y="121467"/>
                        <a:pt x="65591" y="133752"/>
                        <a:pt x="65591" y="133752"/>
                      </a:cubicBezTo>
                      <a:cubicBezTo>
                        <a:pt x="65591" y="133752"/>
                        <a:pt x="65785" y="121292"/>
                        <a:pt x="67292" y="114461"/>
                      </a:cubicBezTo>
                      <a:cubicBezTo>
                        <a:pt x="68789" y="107621"/>
                        <a:pt x="71590" y="106410"/>
                        <a:pt x="71590" y="106410"/>
                      </a:cubicBezTo>
                      <a:lnTo>
                        <a:pt x="102869" y="144150"/>
                      </a:lnTo>
                      <a:cubicBezTo>
                        <a:pt x="102869" y="144150"/>
                        <a:pt x="84429" y="116661"/>
                        <a:pt x="76175" y="102260"/>
                      </a:cubicBezTo>
                      <a:cubicBezTo>
                        <a:pt x="69954" y="91389"/>
                        <a:pt x="68503" y="87119"/>
                        <a:pt x="68503" y="87119"/>
                      </a:cubicBezTo>
                      <a:cubicBezTo>
                        <a:pt x="68503" y="87119"/>
                        <a:pt x="74381" y="87563"/>
                        <a:pt x="82543" y="90225"/>
                      </a:cubicBezTo>
                      <a:cubicBezTo>
                        <a:pt x="90705" y="92887"/>
                        <a:pt x="99893" y="97665"/>
                        <a:pt x="99893" y="97665"/>
                      </a:cubicBezTo>
                      <a:cubicBezTo>
                        <a:pt x="99893" y="97665"/>
                        <a:pt x="91519" y="90687"/>
                        <a:pt x="83440" y="86768"/>
                      </a:cubicBezTo>
                      <a:cubicBezTo>
                        <a:pt x="75361" y="82848"/>
                        <a:pt x="67597" y="81989"/>
                        <a:pt x="67597" y="81989"/>
                      </a:cubicBezTo>
                      <a:lnTo>
                        <a:pt x="58649" y="62078"/>
                      </a:lnTo>
                      <a:cubicBezTo>
                        <a:pt x="58649" y="62078"/>
                        <a:pt x="70777" y="63604"/>
                        <a:pt x="80806" y="65212"/>
                      </a:cubicBezTo>
                      <a:cubicBezTo>
                        <a:pt x="90835" y="66820"/>
                        <a:pt x="100938" y="70213"/>
                        <a:pt x="100938" y="70213"/>
                      </a:cubicBezTo>
                      <a:cubicBezTo>
                        <a:pt x="100938" y="70213"/>
                        <a:pt x="105319" y="79817"/>
                        <a:pt x="113740" y="89402"/>
                      </a:cubicBezTo>
                      <a:cubicBezTo>
                        <a:pt x="122160" y="98978"/>
                        <a:pt x="134602" y="108536"/>
                        <a:pt x="134602" y="108536"/>
                      </a:cubicBezTo>
                      <a:cubicBezTo>
                        <a:pt x="134602" y="108536"/>
                        <a:pt x="124896" y="98017"/>
                        <a:pt x="118297" y="88977"/>
                      </a:cubicBezTo>
                      <a:cubicBezTo>
                        <a:pt x="111706" y="79946"/>
                        <a:pt x="108203" y="72394"/>
                        <a:pt x="108203" y="72394"/>
                      </a:cubicBezTo>
                      <a:cubicBezTo>
                        <a:pt x="108203" y="72394"/>
                        <a:pt x="114840" y="72182"/>
                        <a:pt x="132984" y="77376"/>
                      </a:cubicBezTo>
                      <a:cubicBezTo>
                        <a:pt x="156610" y="84133"/>
                        <a:pt x="202291" y="100328"/>
                        <a:pt x="202291" y="10032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49" name="Google Shape;1949;p4"/>
              <p:cNvGrpSpPr/>
              <p:nvPr/>
            </p:nvGrpSpPr>
            <p:grpSpPr>
              <a:xfrm>
                <a:off x="3993735" y="2182025"/>
                <a:ext cx="182203" cy="274128"/>
                <a:chOff x="3993735" y="2182025"/>
                <a:chExt cx="182203" cy="274128"/>
              </a:xfrm>
            </p:grpSpPr>
            <p:sp>
              <p:nvSpPr>
                <p:cNvPr id="1950" name="Google Shape;1950;p4"/>
                <p:cNvSpPr/>
                <p:nvPr/>
              </p:nvSpPr>
              <p:spPr>
                <a:xfrm>
                  <a:off x="3993735" y="2182025"/>
                  <a:ext cx="182203" cy="274128"/>
                </a:xfrm>
                <a:custGeom>
                  <a:avLst/>
                  <a:gdLst/>
                  <a:ahLst/>
                  <a:cxnLst/>
                  <a:rect l="l" t="t" r="r" b="b"/>
                  <a:pathLst>
                    <a:path w="182203" h="274128" extrusionOk="0">
                      <a:moveTo>
                        <a:pt x="126912" y="98523"/>
                      </a:moveTo>
                      <a:cubicBezTo>
                        <a:pt x="126912" y="98523"/>
                        <a:pt x="129842" y="59978"/>
                        <a:pt x="114220" y="35123"/>
                      </a:cubicBezTo>
                      <a:cubicBezTo>
                        <a:pt x="89624" y="-4023"/>
                        <a:pt x="69612" y="127"/>
                        <a:pt x="69612" y="127"/>
                      </a:cubicBezTo>
                      <a:cubicBezTo>
                        <a:pt x="69612" y="127"/>
                        <a:pt x="87174" y="28144"/>
                        <a:pt x="70000" y="40095"/>
                      </a:cubicBezTo>
                      <a:cubicBezTo>
                        <a:pt x="61080" y="46298"/>
                        <a:pt x="43342" y="40437"/>
                        <a:pt x="43342" y="40437"/>
                      </a:cubicBezTo>
                      <a:cubicBezTo>
                        <a:pt x="43342" y="40437"/>
                        <a:pt x="36567" y="53618"/>
                        <a:pt x="25734" y="57759"/>
                      </a:cubicBezTo>
                      <a:cubicBezTo>
                        <a:pt x="14891" y="61901"/>
                        <a:pt x="0" y="56983"/>
                        <a:pt x="0" y="56983"/>
                      </a:cubicBezTo>
                      <a:cubicBezTo>
                        <a:pt x="0" y="56983"/>
                        <a:pt x="5601" y="73233"/>
                        <a:pt x="15668" y="86525"/>
                      </a:cubicBezTo>
                      <a:cubicBezTo>
                        <a:pt x="25734" y="99808"/>
                        <a:pt x="40255" y="110151"/>
                        <a:pt x="40255" y="110151"/>
                      </a:cubicBezTo>
                      <a:cubicBezTo>
                        <a:pt x="40255" y="110151"/>
                        <a:pt x="32472" y="112739"/>
                        <a:pt x="25678" y="116307"/>
                      </a:cubicBezTo>
                      <a:cubicBezTo>
                        <a:pt x="18884" y="119884"/>
                        <a:pt x="13070" y="124460"/>
                        <a:pt x="13070" y="124460"/>
                      </a:cubicBezTo>
                      <a:cubicBezTo>
                        <a:pt x="13070" y="124460"/>
                        <a:pt x="17572" y="131799"/>
                        <a:pt x="22776" y="136883"/>
                      </a:cubicBezTo>
                      <a:cubicBezTo>
                        <a:pt x="27980" y="141957"/>
                        <a:pt x="33895" y="144767"/>
                        <a:pt x="33895" y="144767"/>
                      </a:cubicBezTo>
                      <a:cubicBezTo>
                        <a:pt x="33895" y="144767"/>
                        <a:pt x="22914" y="161147"/>
                        <a:pt x="15492" y="176592"/>
                      </a:cubicBezTo>
                      <a:cubicBezTo>
                        <a:pt x="8079" y="192047"/>
                        <a:pt x="4224" y="206578"/>
                        <a:pt x="4224" y="206578"/>
                      </a:cubicBezTo>
                      <a:cubicBezTo>
                        <a:pt x="4224" y="206578"/>
                        <a:pt x="21805" y="211125"/>
                        <a:pt x="36613" y="211310"/>
                      </a:cubicBezTo>
                      <a:cubicBezTo>
                        <a:pt x="51412" y="211495"/>
                        <a:pt x="63456" y="207317"/>
                        <a:pt x="63456" y="207317"/>
                      </a:cubicBezTo>
                      <a:cubicBezTo>
                        <a:pt x="63456" y="207317"/>
                        <a:pt x="62716" y="214379"/>
                        <a:pt x="63502" y="220849"/>
                      </a:cubicBezTo>
                      <a:cubicBezTo>
                        <a:pt x="64297" y="227320"/>
                        <a:pt x="66608" y="233189"/>
                        <a:pt x="66608" y="233189"/>
                      </a:cubicBezTo>
                      <a:cubicBezTo>
                        <a:pt x="66608" y="233189"/>
                        <a:pt x="76896" y="228623"/>
                        <a:pt x="84401" y="220092"/>
                      </a:cubicBezTo>
                      <a:cubicBezTo>
                        <a:pt x="91897" y="211551"/>
                        <a:pt x="96612" y="199035"/>
                        <a:pt x="96612" y="199035"/>
                      </a:cubicBezTo>
                      <a:cubicBezTo>
                        <a:pt x="96612" y="199035"/>
                        <a:pt x="98423" y="223280"/>
                        <a:pt x="104201" y="242054"/>
                      </a:cubicBezTo>
                      <a:cubicBezTo>
                        <a:pt x="109978" y="260827"/>
                        <a:pt x="119729" y="274128"/>
                        <a:pt x="119729" y="274128"/>
                      </a:cubicBezTo>
                      <a:cubicBezTo>
                        <a:pt x="119729" y="274128"/>
                        <a:pt x="122826" y="251972"/>
                        <a:pt x="130174" y="239650"/>
                      </a:cubicBezTo>
                      <a:cubicBezTo>
                        <a:pt x="137532" y="227320"/>
                        <a:pt x="149151" y="224824"/>
                        <a:pt x="149151" y="224824"/>
                      </a:cubicBezTo>
                      <a:cubicBezTo>
                        <a:pt x="149151" y="224824"/>
                        <a:pt x="138096" y="197140"/>
                        <a:pt x="163792" y="184375"/>
                      </a:cubicBezTo>
                      <a:cubicBezTo>
                        <a:pt x="173979" y="179319"/>
                        <a:pt x="182177" y="188461"/>
                        <a:pt x="182177" y="188461"/>
                      </a:cubicBezTo>
                      <a:cubicBezTo>
                        <a:pt x="182177" y="188461"/>
                        <a:pt x="183361" y="163735"/>
                        <a:pt x="169838" y="140746"/>
                      </a:cubicBezTo>
                      <a:cubicBezTo>
                        <a:pt x="156315" y="117749"/>
                        <a:pt x="126912" y="98523"/>
                        <a:pt x="126912" y="985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1" name="Google Shape;1951;p4"/>
                <p:cNvSpPr/>
                <p:nvPr/>
              </p:nvSpPr>
              <p:spPr>
                <a:xfrm>
                  <a:off x="4015087" y="2214162"/>
                  <a:ext cx="133862" cy="188952"/>
                </a:xfrm>
                <a:custGeom>
                  <a:avLst/>
                  <a:gdLst/>
                  <a:ahLst/>
                  <a:cxnLst/>
                  <a:rect l="l" t="t" r="r" b="b"/>
                  <a:pathLst>
                    <a:path w="133862" h="188952" extrusionOk="0">
                      <a:moveTo>
                        <a:pt x="0" y="163469"/>
                      </a:moveTo>
                      <a:cubicBezTo>
                        <a:pt x="0" y="163469"/>
                        <a:pt x="38055" y="142144"/>
                        <a:pt x="53695" y="126865"/>
                      </a:cubicBezTo>
                      <a:cubicBezTo>
                        <a:pt x="62411" y="118343"/>
                        <a:pt x="67476" y="111743"/>
                        <a:pt x="67476" y="111743"/>
                      </a:cubicBezTo>
                      <a:cubicBezTo>
                        <a:pt x="67476" y="111743"/>
                        <a:pt x="67245" y="118241"/>
                        <a:pt x="63853" y="133225"/>
                      </a:cubicBezTo>
                      <a:cubicBezTo>
                        <a:pt x="60470" y="148199"/>
                        <a:pt x="53907" y="171659"/>
                        <a:pt x="53907" y="171659"/>
                      </a:cubicBezTo>
                      <a:cubicBezTo>
                        <a:pt x="53907" y="171659"/>
                        <a:pt x="63557" y="152257"/>
                        <a:pt x="68170" y="136330"/>
                      </a:cubicBezTo>
                      <a:cubicBezTo>
                        <a:pt x="72782" y="120404"/>
                        <a:pt x="72366" y="107944"/>
                        <a:pt x="72366" y="107944"/>
                      </a:cubicBezTo>
                      <a:cubicBezTo>
                        <a:pt x="72366" y="107944"/>
                        <a:pt x="80750" y="101289"/>
                        <a:pt x="87507" y="93210"/>
                      </a:cubicBezTo>
                      <a:cubicBezTo>
                        <a:pt x="94264" y="85141"/>
                        <a:pt x="99394" y="75648"/>
                        <a:pt x="99394" y="75648"/>
                      </a:cubicBezTo>
                      <a:lnTo>
                        <a:pt x="102398" y="109478"/>
                      </a:lnTo>
                      <a:cubicBezTo>
                        <a:pt x="102398" y="109478"/>
                        <a:pt x="96418" y="111789"/>
                        <a:pt x="90677" y="121846"/>
                      </a:cubicBezTo>
                      <a:cubicBezTo>
                        <a:pt x="84947" y="131912"/>
                        <a:pt x="79465" y="149724"/>
                        <a:pt x="79465" y="149724"/>
                      </a:cubicBezTo>
                      <a:cubicBezTo>
                        <a:pt x="79465" y="149724"/>
                        <a:pt x="87211" y="135425"/>
                        <a:pt x="92674" y="127179"/>
                      </a:cubicBezTo>
                      <a:cubicBezTo>
                        <a:pt x="98137" y="118944"/>
                        <a:pt x="101307" y="116762"/>
                        <a:pt x="101307" y="116762"/>
                      </a:cubicBezTo>
                      <a:lnTo>
                        <a:pt x="100217" y="148153"/>
                      </a:lnTo>
                      <a:lnTo>
                        <a:pt x="97120" y="188953"/>
                      </a:lnTo>
                      <a:lnTo>
                        <a:pt x="104238" y="150436"/>
                      </a:lnTo>
                      <a:cubicBezTo>
                        <a:pt x="104238" y="150436"/>
                        <a:pt x="107815" y="152155"/>
                        <a:pt x="111188" y="160012"/>
                      </a:cubicBezTo>
                      <a:cubicBezTo>
                        <a:pt x="114553" y="167878"/>
                        <a:pt x="117714" y="181882"/>
                        <a:pt x="117714" y="181882"/>
                      </a:cubicBezTo>
                      <a:cubicBezTo>
                        <a:pt x="117714" y="181882"/>
                        <a:pt x="116522" y="166713"/>
                        <a:pt x="113287" y="157045"/>
                      </a:cubicBezTo>
                      <a:cubicBezTo>
                        <a:pt x="110052" y="147385"/>
                        <a:pt x="104773" y="143226"/>
                        <a:pt x="104773" y="143226"/>
                      </a:cubicBezTo>
                      <a:lnTo>
                        <a:pt x="105411" y="118102"/>
                      </a:lnTo>
                      <a:lnTo>
                        <a:pt x="106280" y="103840"/>
                      </a:lnTo>
                      <a:cubicBezTo>
                        <a:pt x="106280" y="103840"/>
                        <a:pt x="111678" y="106308"/>
                        <a:pt x="118574" y="115255"/>
                      </a:cubicBezTo>
                      <a:cubicBezTo>
                        <a:pt x="125470" y="124212"/>
                        <a:pt x="133862" y="139649"/>
                        <a:pt x="133862" y="139649"/>
                      </a:cubicBezTo>
                      <a:cubicBezTo>
                        <a:pt x="133862" y="139649"/>
                        <a:pt x="128806" y="123020"/>
                        <a:pt x="121948" y="112085"/>
                      </a:cubicBezTo>
                      <a:cubicBezTo>
                        <a:pt x="115098" y="101141"/>
                        <a:pt x="106428" y="95891"/>
                        <a:pt x="106428" y="95891"/>
                      </a:cubicBezTo>
                      <a:lnTo>
                        <a:pt x="103470" y="70924"/>
                      </a:lnTo>
                      <a:cubicBezTo>
                        <a:pt x="103470" y="70924"/>
                        <a:pt x="107241" y="66099"/>
                        <a:pt x="112834" y="56052"/>
                      </a:cubicBezTo>
                      <a:cubicBezTo>
                        <a:pt x="118435" y="46004"/>
                        <a:pt x="125858" y="30743"/>
                        <a:pt x="125858" y="30743"/>
                      </a:cubicBezTo>
                      <a:lnTo>
                        <a:pt x="116956" y="20437"/>
                      </a:lnTo>
                      <a:cubicBezTo>
                        <a:pt x="116956" y="20437"/>
                        <a:pt x="112824" y="36715"/>
                        <a:pt x="108027" y="48176"/>
                      </a:cubicBezTo>
                      <a:cubicBezTo>
                        <a:pt x="103221" y="59629"/>
                        <a:pt x="97739" y="66266"/>
                        <a:pt x="97739" y="66266"/>
                      </a:cubicBezTo>
                      <a:lnTo>
                        <a:pt x="82580" y="59712"/>
                      </a:lnTo>
                      <a:cubicBezTo>
                        <a:pt x="82580" y="59712"/>
                        <a:pt x="84743" y="46753"/>
                        <a:pt x="81517" y="32241"/>
                      </a:cubicBezTo>
                      <a:cubicBezTo>
                        <a:pt x="78291" y="17738"/>
                        <a:pt x="71174" y="0"/>
                        <a:pt x="71174" y="0"/>
                      </a:cubicBezTo>
                      <a:cubicBezTo>
                        <a:pt x="71174" y="0"/>
                        <a:pt x="76628" y="18182"/>
                        <a:pt x="78144" y="32463"/>
                      </a:cubicBezTo>
                      <a:cubicBezTo>
                        <a:pt x="79659" y="46734"/>
                        <a:pt x="77968" y="58150"/>
                        <a:pt x="77968" y="58150"/>
                      </a:cubicBezTo>
                      <a:lnTo>
                        <a:pt x="53972" y="49027"/>
                      </a:lnTo>
                      <a:cubicBezTo>
                        <a:pt x="53972" y="49027"/>
                        <a:pt x="53279" y="41983"/>
                        <a:pt x="46965" y="34857"/>
                      </a:cubicBezTo>
                      <a:cubicBezTo>
                        <a:pt x="40643" y="27730"/>
                        <a:pt x="28691" y="20511"/>
                        <a:pt x="28691" y="20511"/>
                      </a:cubicBezTo>
                      <a:cubicBezTo>
                        <a:pt x="28691" y="20511"/>
                        <a:pt x="39423" y="30632"/>
                        <a:pt x="44720" y="37362"/>
                      </a:cubicBezTo>
                      <a:cubicBezTo>
                        <a:pt x="50025" y="44100"/>
                        <a:pt x="49896" y="47455"/>
                        <a:pt x="49896" y="47455"/>
                      </a:cubicBezTo>
                      <a:lnTo>
                        <a:pt x="3928" y="43915"/>
                      </a:lnTo>
                      <a:cubicBezTo>
                        <a:pt x="3928" y="43915"/>
                        <a:pt x="35578" y="50182"/>
                        <a:pt x="51560" y="54665"/>
                      </a:cubicBezTo>
                      <a:cubicBezTo>
                        <a:pt x="63622" y="58048"/>
                        <a:pt x="67939" y="60230"/>
                        <a:pt x="67939" y="60230"/>
                      </a:cubicBezTo>
                      <a:cubicBezTo>
                        <a:pt x="67939" y="60230"/>
                        <a:pt x="65082" y="64870"/>
                        <a:pt x="59324" y="69686"/>
                      </a:cubicBezTo>
                      <a:cubicBezTo>
                        <a:pt x="53565" y="74502"/>
                        <a:pt x="45542" y="78504"/>
                        <a:pt x="45542" y="78504"/>
                      </a:cubicBezTo>
                      <a:cubicBezTo>
                        <a:pt x="45542" y="78504"/>
                        <a:pt x="55137" y="76951"/>
                        <a:pt x="61949" y="73207"/>
                      </a:cubicBezTo>
                      <a:cubicBezTo>
                        <a:pt x="68752" y="69473"/>
                        <a:pt x="72773" y="63548"/>
                        <a:pt x="72773" y="63548"/>
                      </a:cubicBezTo>
                      <a:lnTo>
                        <a:pt x="93839" y="71839"/>
                      </a:lnTo>
                      <a:cubicBezTo>
                        <a:pt x="93839" y="71839"/>
                        <a:pt x="87396" y="80935"/>
                        <a:pt x="81767" y="88182"/>
                      </a:cubicBezTo>
                      <a:cubicBezTo>
                        <a:pt x="76138" y="95428"/>
                        <a:pt x="68937" y="101317"/>
                        <a:pt x="68937" y="101317"/>
                      </a:cubicBezTo>
                      <a:cubicBezTo>
                        <a:pt x="68937" y="101317"/>
                        <a:pt x="58742" y="97370"/>
                        <a:pt x="46864" y="96880"/>
                      </a:cubicBezTo>
                      <a:cubicBezTo>
                        <a:pt x="34995" y="96390"/>
                        <a:pt x="21454" y="99348"/>
                        <a:pt x="21454" y="99348"/>
                      </a:cubicBezTo>
                      <a:cubicBezTo>
                        <a:pt x="21454" y="99348"/>
                        <a:pt x="34681" y="99496"/>
                        <a:pt x="45311" y="101095"/>
                      </a:cubicBezTo>
                      <a:cubicBezTo>
                        <a:pt x="55941" y="102694"/>
                        <a:pt x="63964" y="105744"/>
                        <a:pt x="63964" y="105744"/>
                      </a:cubicBezTo>
                      <a:cubicBezTo>
                        <a:pt x="63964" y="105744"/>
                        <a:pt x="61348" y="111558"/>
                        <a:pt x="49184" y="122844"/>
                      </a:cubicBezTo>
                      <a:cubicBezTo>
                        <a:pt x="33341" y="13754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52" name="Google Shape;1952;p4"/>
              <p:cNvGrpSpPr/>
              <p:nvPr/>
            </p:nvGrpSpPr>
            <p:grpSpPr>
              <a:xfrm>
                <a:off x="3619207" y="1897207"/>
                <a:ext cx="211492" cy="386187"/>
                <a:chOff x="3619207" y="1897207"/>
                <a:chExt cx="211492" cy="386187"/>
              </a:xfrm>
            </p:grpSpPr>
            <p:sp>
              <p:nvSpPr>
                <p:cNvPr id="1953" name="Google Shape;1953;p4"/>
                <p:cNvSpPr/>
                <p:nvPr/>
              </p:nvSpPr>
              <p:spPr>
                <a:xfrm>
                  <a:off x="3619207" y="1897207"/>
                  <a:ext cx="211492" cy="386187"/>
                </a:xfrm>
                <a:custGeom>
                  <a:avLst/>
                  <a:gdLst/>
                  <a:ahLst/>
                  <a:cxnLst/>
                  <a:rect l="l" t="t" r="r" b="b"/>
                  <a:pathLst>
                    <a:path w="211492" h="386187" extrusionOk="0">
                      <a:moveTo>
                        <a:pt x="50326" y="233589"/>
                      </a:moveTo>
                      <a:cubicBezTo>
                        <a:pt x="50326" y="233589"/>
                        <a:pt x="40352" y="284381"/>
                        <a:pt x="54300" y="323333"/>
                      </a:cubicBezTo>
                      <a:cubicBezTo>
                        <a:pt x="76262" y="384672"/>
                        <a:pt x="100258" y="386188"/>
                        <a:pt x="100258" y="386188"/>
                      </a:cubicBezTo>
                      <a:cubicBezTo>
                        <a:pt x="100258" y="386188"/>
                        <a:pt x="84581" y="342291"/>
                        <a:pt x="106608" y="332308"/>
                      </a:cubicBezTo>
                      <a:cubicBezTo>
                        <a:pt x="118042" y="327123"/>
                        <a:pt x="137684" y="341293"/>
                        <a:pt x="137684" y="341293"/>
                      </a:cubicBezTo>
                      <a:cubicBezTo>
                        <a:pt x="137684" y="341293"/>
                        <a:pt x="147815" y="325958"/>
                        <a:pt x="161135" y="324239"/>
                      </a:cubicBezTo>
                      <a:cubicBezTo>
                        <a:pt x="174446" y="322510"/>
                        <a:pt x="190945" y="334388"/>
                        <a:pt x="190945" y="334388"/>
                      </a:cubicBezTo>
                      <a:cubicBezTo>
                        <a:pt x="190945" y="334388"/>
                        <a:pt x="187192" y="310559"/>
                        <a:pt x="177736" y="289123"/>
                      </a:cubicBezTo>
                      <a:cubicBezTo>
                        <a:pt x="168289" y="267688"/>
                        <a:pt x="153149" y="248647"/>
                        <a:pt x="153149" y="248647"/>
                      </a:cubicBezTo>
                      <a:cubicBezTo>
                        <a:pt x="153149" y="248647"/>
                        <a:pt x="162642" y="247926"/>
                        <a:pt x="171155" y="245522"/>
                      </a:cubicBezTo>
                      <a:cubicBezTo>
                        <a:pt x="179677" y="243119"/>
                        <a:pt x="187220" y="239033"/>
                        <a:pt x="187220" y="239033"/>
                      </a:cubicBezTo>
                      <a:cubicBezTo>
                        <a:pt x="187220" y="239033"/>
                        <a:pt x="183236" y="227562"/>
                        <a:pt x="178041" y="218892"/>
                      </a:cubicBezTo>
                      <a:cubicBezTo>
                        <a:pt x="172846" y="210213"/>
                        <a:pt x="166450" y="204343"/>
                        <a:pt x="166450" y="204343"/>
                      </a:cubicBezTo>
                      <a:cubicBezTo>
                        <a:pt x="166450" y="204343"/>
                        <a:pt x="182007" y="186217"/>
                        <a:pt x="193274" y="168063"/>
                      </a:cubicBezTo>
                      <a:cubicBezTo>
                        <a:pt x="204533" y="149918"/>
                        <a:pt x="211493" y="131746"/>
                        <a:pt x="211493" y="131746"/>
                      </a:cubicBezTo>
                      <a:cubicBezTo>
                        <a:pt x="211493" y="131746"/>
                        <a:pt x="191805" y="119406"/>
                        <a:pt x="174603" y="113915"/>
                      </a:cubicBezTo>
                      <a:cubicBezTo>
                        <a:pt x="157410" y="108415"/>
                        <a:pt x="142685" y="109774"/>
                        <a:pt x="142685" y="109774"/>
                      </a:cubicBezTo>
                      <a:cubicBezTo>
                        <a:pt x="142685" y="109774"/>
                        <a:pt x="144746" y="100531"/>
                        <a:pt x="144932" y="91556"/>
                      </a:cubicBezTo>
                      <a:cubicBezTo>
                        <a:pt x="145116" y="82571"/>
                        <a:pt x="143416" y="73855"/>
                        <a:pt x="143416" y="73855"/>
                      </a:cubicBezTo>
                      <a:cubicBezTo>
                        <a:pt x="143416" y="73855"/>
                        <a:pt x="130669" y="76350"/>
                        <a:pt x="120492" y="85178"/>
                      </a:cubicBezTo>
                      <a:cubicBezTo>
                        <a:pt x="110306" y="93996"/>
                        <a:pt x="102689" y="109155"/>
                        <a:pt x="102689" y="109155"/>
                      </a:cubicBezTo>
                      <a:cubicBezTo>
                        <a:pt x="102689" y="109155"/>
                        <a:pt x="104714" y="75916"/>
                        <a:pt x="101183" y="48629"/>
                      </a:cubicBezTo>
                      <a:cubicBezTo>
                        <a:pt x="97652" y="21334"/>
                        <a:pt x="88565" y="0"/>
                        <a:pt x="88565" y="0"/>
                      </a:cubicBezTo>
                      <a:cubicBezTo>
                        <a:pt x="88565" y="0"/>
                        <a:pt x="81198" y="28691"/>
                        <a:pt x="70541" y="42658"/>
                      </a:cubicBezTo>
                      <a:cubicBezTo>
                        <a:pt x="59883" y="56625"/>
                        <a:pt x="45935" y="55876"/>
                        <a:pt x="45935" y="55876"/>
                      </a:cubicBezTo>
                      <a:cubicBezTo>
                        <a:pt x="45935" y="55876"/>
                        <a:pt x="54088" y="97018"/>
                        <a:pt x="22013" y="105079"/>
                      </a:cubicBezTo>
                      <a:cubicBezTo>
                        <a:pt x="9304" y="108277"/>
                        <a:pt x="1317" y="93071"/>
                        <a:pt x="1317" y="93071"/>
                      </a:cubicBezTo>
                      <a:cubicBezTo>
                        <a:pt x="1317" y="93071"/>
                        <a:pt x="-4266" y="125895"/>
                        <a:pt x="7557" y="161611"/>
                      </a:cubicBezTo>
                      <a:cubicBezTo>
                        <a:pt x="19379" y="197318"/>
                        <a:pt x="50326" y="233589"/>
                        <a:pt x="50326" y="23358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4" name="Google Shape;1954;p4"/>
                <p:cNvSpPr/>
                <p:nvPr/>
              </p:nvSpPr>
              <p:spPr>
                <a:xfrm>
                  <a:off x="3639843" y="1968963"/>
                  <a:ext cx="169051" cy="263278"/>
                </a:xfrm>
                <a:custGeom>
                  <a:avLst/>
                  <a:gdLst/>
                  <a:ahLst/>
                  <a:cxnLst/>
                  <a:rect l="l" t="t" r="r" b="b"/>
                  <a:pathLst>
                    <a:path w="169051" h="263278" extrusionOk="0">
                      <a:moveTo>
                        <a:pt x="169052" y="68669"/>
                      </a:moveTo>
                      <a:cubicBezTo>
                        <a:pt x="169052" y="68669"/>
                        <a:pt x="121144" y="83874"/>
                        <a:pt x="100346" y="98876"/>
                      </a:cubicBezTo>
                      <a:cubicBezTo>
                        <a:pt x="88736" y="107242"/>
                        <a:pt x="81730" y="114331"/>
                        <a:pt x="81730" y="114331"/>
                      </a:cubicBezTo>
                      <a:cubicBezTo>
                        <a:pt x="81730" y="114331"/>
                        <a:pt x="83098" y="105661"/>
                        <a:pt x="89596" y="86721"/>
                      </a:cubicBezTo>
                      <a:cubicBezTo>
                        <a:pt x="96085" y="67782"/>
                        <a:pt x="107713" y="38563"/>
                        <a:pt x="107713" y="38563"/>
                      </a:cubicBezTo>
                      <a:cubicBezTo>
                        <a:pt x="107713" y="38563"/>
                        <a:pt x="93192" y="61237"/>
                        <a:pt x="85104" y="81018"/>
                      </a:cubicBezTo>
                      <a:cubicBezTo>
                        <a:pt x="77025" y="100799"/>
                        <a:pt x="75389" y="117696"/>
                        <a:pt x="75389" y="117696"/>
                      </a:cubicBezTo>
                      <a:cubicBezTo>
                        <a:pt x="75389" y="117696"/>
                        <a:pt x="64500" y="123685"/>
                        <a:pt x="55257" y="132143"/>
                      </a:cubicBezTo>
                      <a:cubicBezTo>
                        <a:pt x="46023" y="140610"/>
                        <a:pt x="38434" y="151554"/>
                        <a:pt x="38434" y="151554"/>
                      </a:cubicBezTo>
                      <a:lnTo>
                        <a:pt x="40699" y="104995"/>
                      </a:lnTo>
                      <a:cubicBezTo>
                        <a:pt x="40699" y="104995"/>
                        <a:pt x="48056" y="104016"/>
                        <a:pt x="56440" y="92517"/>
                      </a:cubicBezTo>
                      <a:cubicBezTo>
                        <a:pt x="64824" y="81018"/>
                        <a:pt x="74243" y="59010"/>
                        <a:pt x="74243" y="59010"/>
                      </a:cubicBezTo>
                      <a:cubicBezTo>
                        <a:pt x="74243" y="59010"/>
                        <a:pt x="62790" y="75500"/>
                        <a:pt x="55035" y="84641"/>
                      </a:cubicBezTo>
                      <a:cubicBezTo>
                        <a:pt x="47271" y="93792"/>
                        <a:pt x="43204" y="95595"/>
                        <a:pt x="43204" y="95595"/>
                      </a:cubicBezTo>
                      <a:lnTo>
                        <a:pt x="49822" y="53769"/>
                      </a:lnTo>
                      <a:lnTo>
                        <a:pt x="60368" y="0"/>
                      </a:lnTo>
                      <a:lnTo>
                        <a:pt x="45533" y="49276"/>
                      </a:lnTo>
                      <a:cubicBezTo>
                        <a:pt x="45533" y="49276"/>
                        <a:pt x="41660" y="45699"/>
                        <a:pt x="39072" y="33932"/>
                      </a:cubicBezTo>
                      <a:cubicBezTo>
                        <a:pt x="36493" y="22175"/>
                        <a:pt x="35199" y="2228"/>
                        <a:pt x="35199" y="2228"/>
                      </a:cubicBezTo>
                      <a:cubicBezTo>
                        <a:pt x="35199" y="2228"/>
                        <a:pt x="34006" y="23044"/>
                        <a:pt x="36123" y="37186"/>
                      </a:cubicBezTo>
                      <a:cubicBezTo>
                        <a:pt x="38240" y="51319"/>
                        <a:pt x="43675" y="58788"/>
                        <a:pt x="43675" y="58788"/>
                      </a:cubicBezTo>
                      <a:lnTo>
                        <a:pt x="38665" y="92341"/>
                      </a:lnTo>
                      <a:lnTo>
                        <a:pt x="35217" y="111207"/>
                      </a:lnTo>
                      <a:cubicBezTo>
                        <a:pt x="35217" y="111207"/>
                        <a:pt x="29357" y="105975"/>
                        <a:pt x="22859" y="91500"/>
                      </a:cubicBezTo>
                      <a:cubicBezTo>
                        <a:pt x="16361" y="77016"/>
                        <a:pt x="9225" y="53288"/>
                        <a:pt x="9225" y="53288"/>
                      </a:cubicBezTo>
                      <a:cubicBezTo>
                        <a:pt x="9225" y="53288"/>
                        <a:pt x="12266" y="77432"/>
                        <a:pt x="18385" y="94569"/>
                      </a:cubicBezTo>
                      <a:cubicBezTo>
                        <a:pt x="24504" y="111715"/>
                        <a:pt x="33701" y="121846"/>
                        <a:pt x="33701" y="121846"/>
                      </a:cubicBezTo>
                      <a:lnTo>
                        <a:pt x="32888" y="156462"/>
                      </a:lnTo>
                      <a:cubicBezTo>
                        <a:pt x="32888" y="156462"/>
                        <a:pt x="27684" y="161620"/>
                        <a:pt x="19457" y="173147"/>
                      </a:cubicBezTo>
                      <a:cubicBezTo>
                        <a:pt x="11240" y="184673"/>
                        <a:pt x="0" y="202568"/>
                        <a:pt x="0" y="202568"/>
                      </a:cubicBezTo>
                      <a:lnTo>
                        <a:pt x="8606" y="219585"/>
                      </a:lnTo>
                      <a:cubicBezTo>
                        <a:pt x="8606" y="219585"/>
                        <a:pt x="16176" y="199148"/>
                        <a:pt x="23719" y="185440"/>
                      </a:cubicBezTo>
                      <a:cubicBezTo>
                        <a:pt x="31261" y="171732"/>
                        <a:pt x="38767" y="164763"/>
                        <a:pt x="38767" y="164763"/>
                      </a:cubicBezTo>
                      <a:lnTo>
                        <a:pt x="55294" y="178942"/>
                      </a:lnTo>
                      <a:cubicBezTo>
                        <a:pt x="55294" y="178942"/>
                        <a:pt x="50571" y="195599"/>
                        <a:pt x="51855" y="216258"/>
                      </a:cubicBezTo>
                      <a:cubicBezTo>
                        <a:pt x="53140" y="236908"/>
                        <a:pt x="58409" y="263279"/>
                        <a:pt x="58409" y="263279"/>
                      </a:cubicBezTo>
                      <a:cubicBezTo>
                        <a:pt x="58409" y="263279"/>
                        <a:pt x="55146" y="236889"/>
                        <a:pt x="55811" y="217154"/>
                      </a:cubicBezTo>
                      <a:cubicBezTo>
                        <a:pt x="56477" y="197420"/>
                        <a:pt x="60396" y="182677"/>
                        <a:pt x="60396" y="182677"/>
                      </a:cubicBezTo>
                      <a:lnTo>
                        <a:pt x="86767" y="203437"/>
                      </a:lnTo>
                      <a:cubicBezTo>
                        <a:pt x="86767" y="203437"/>
                        <a:pt x="86370" y="213152"/>
                        <a:pt x="92508" y="224974"/>
                      </a:cubicBezTo>
                      <a:cubicBezTo>
                        <a:pt x="98654" y="236806"/>
                        <a:pt x="111327" y="250736"/>
                        <a:pt x="111327" y="250736"/>
                      </a:cubicBezTo>
                      <a:cubicBezTo>
                        <a:pt x="111327" y="250736"/>
                        <a:pt x="100568" y="233330"/>
                        <a:pt x="95549" y="222395"/>
                      </a:cubicBezTo>
                      <a:cubicBezTo>
                        <a:pt x="90520" y="211470"/>
                        <a:pt x="91241" y="207005"/>
                        <a:pt x="91241" y="207005"/>
                      </a:cubicBezTo>
                      <a:lnTo>
                        <a:pt x="144141" y="228034"/>
                      </a:lnTo>
                      <a:cubicBezTo>
                        <a:pt x="144141" y="228034"/>
                        <a:pt x="108369" y="208410"/>
                        <a:pt x="90539" y="196717"/>
                      </a:cubicBezTo>
                      <a:cubicBezTo>
                        <a:pt x="77071" y="187899"/>
                        <a:pt x="72422" y="183435"/>
                        <a:pt x="72422" y="183435"/>
                      </a:cubicBezTo>
                      <a:cubicBezTo>
                        <a:pt x="72422" y="183435"/>
                        <a:pt x="76544" y="178203"/>
                        <a:pt x="84059" y="173766"/>
                      </a:cubicBezTo>
                      <a:cubicBezTo>
                        <a:pt x="91583" y="169339"/>
                        <a:pt x="101603" y="166787"/>
                        <a:pt x="101603" y="166787"/>
                      </a:cubicBezTo>
                      <a:cubicBezTo>
                        <a:pt x="101603" y="166787"/>
                        <a:pt x="90169" y="165484"/>
                        <a:pt x="81600" y="168100"/>
                      </a:cubicBezTo>
                      <a:cubicBezTo>
                        <a:pt x="73041" y="170716"/>
                        <a:pt x="67357" y="177260"/>
                        <a:pt x="67357" y="177260"/>
                      </a:cubicBezTo>
                      <a:lnTo>
                        <a:pt x="44257" y="158653"/>
                      </a:lnTo>
                      <a:cubicBezTo>
                        <a:pt x="44257" y="158653"/>
                        <a:pt x="53306" y="148698"/>
                        <a:pt x="61089" y="140943"/>
                      </a:cubicBezTo>
                      <a:cubicBezTo>
                        <a:pt x="68863" y="133197"/>
                        <a:pt x="78254" y="127836"/>
                        <a:pt x="78254" y="127836"/>
                      </a:cubicBezTo>
                      <a:cubicBezTo>
                        <a:pt x="78254" y="127836"/>
                        <a:pt x="89448" y="136746"/>
                        <a:pt x="103184" y="141608"/>
                      </a:cubicBezTo>
                      <a:cubicBezTo>
                        <a:pt x="116910" y="146480"/>
                        <a:pt x="133179" y="147293"/>
                        <a:pt x="133179" y="147293"/>
                      </a:cubicBezTo>
                      <a:cubicBezTo>
                        <a:pt x="133179" y="147293"/>
                        <a:pt x="117807" y="142413"/>
                        <a:pt x="105707" y="136497"/>
                      </a:cubicBezTo>
                      <a:cubicBezTo>
                        <a:pt x="93617" y="130581"/>
                        <a:pt x="84789" y="123630"/>
                        <a:pt x="84789" y="123630"/>
                      </a:cubicBezTo>
                      <a:cubicBezTo>
                        <a:pt x="84789" y="123630"/>
                        <a:pt x="88829" y="116744"/>
                        <a:pt x="104903" y="105873"/>
                      </a:cubicBezTo>
                      <a:cubicBezTo>
                        <a:pt x="125839" y="91722"/>
                        <a:pt x="169052" y="68669"/>
                        <a:pt x="169052" y="686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55" name="Google Shape;1955;p4"/>
              <p:cNvGrpSpPr/>
              <p:nvPr/>
            </p:nvGrpSpPr>
            <p:grpSpPr>
              <a:xfrm>
                <a:off x="3629666" y="1697994"/>
                <a:ext cx="175310" cy="189803"/>
                <a:chOff x="3629666" y="1697994"/>
                <a:chExt cx="175310" cy="189803"/>
              </a:xfrm>
            </p:grpSpPr>
            <p:sp>
              <p:nvSpPr>
                <p:cNvPr id="1956" name="Google Shape;1956;p4"/>
                <p:cNvSpPr/>
                <p:nvPr/>
              </p:nvSpPr>
              <p:spPr>
                <a:xfrm>
                  <a:off x="3629666" y="1697994"/>
                  <a:ext cx="171163" cy="189803"/>
                </a:xfrm>
                <a:custGeom>
                  <a:avLst/>
                  <a:gdLst/>
                  <a:ahLst/>
                  <a:cxnLst/>
                  <a:rect l="l" t="t" r="r" b="b"/>
                  <a:pathLst>
                    <a:path w="171163" h="189803" extrusionOk="0">
                      <a:moveTo>
                        <a:pt x="141617" y="99080"/>
                      </a:moveTo>
                      <a:cubicBezTo>
                        <a:pt x="141617" y="99080"/>
                        <a:pt x="165567" y="79983"/>
                        <a:pt x="169616" y="57106"/>
                      </a:cubicBezTo>
                      <a:cubicBezTo>
                        <a:pt x="175993" y="21066"/>
                        <a:pt x="160603" y="11231"/>
                        <a:pt x="160603" y="11231"/>
                      </a:cubicBezTo>
                      <a:cubicBezTo>
                        <a:pt x="160603" y="11231"/>
                        <a:pt x="156009" y="37001"/>
                        <a:pt x="138003" y="33101"/>
                      </a:cubicBezTo>
                      <a:cubicBezTo>
                        <a:pt x="128649" y="31076"/>
                        <a:pt x="120459" y="17202"/>
                        <a:pt x="120459" y="17202"/>
                      </a:cubicBezTo>
                      <a:cubicBezTo>
                        <a:pt x="120459" y="17202"/>
                        <a:pt x="108508" y="20243"/>
                        <a:pt x="99098" y="15945"/>
                      </a:cubicBezTo>
                      <a:cubicBezTo>
                        <a:pt x="89679" y="11647"/>
                        <a:pt x="82793" y="0"/>
                        <a:pt x="82793" y="0"/>
                      </a:cubicBezTo>
                      <a:cubicBezTo>
                        <a:pt x="82793" y="0"/>
                        <a:pt x="77154" y="12174"/>
                        <a:pt x="76101" y="25438"/>
                      </a:cubicBezTo>
                      <a:cubicBezTo>
                        <a:pt x="75047" y="38711"/>
                        <a:pt x="78587" y="53066"/>
                        <a:pt x="78587" y="53066"/>
                      </a:cubicBezTo>
                      <a:cubicBezTo>
                        <a:pt x="78587" y="53066"/>
                        <a:pt x="72043" y="49776"/>
                        <a:pt x="65582" y="47613"/>
                      </a:cubicBezTo>
                      <a:cubicBezTo>
                        <a:pt x="59111" y="45440"/>
                        <a:pt x="52715" y="44405"/>
                        <a:pt x="52715" y="44405"/>
                      </a:cubicBezTo>
                      <a:cubicBezTo>
                        <a:pt x="52715" y="44405"/>
                        <a:pt x="51439" y="51097"/>
                        <a:pt x="51929" y="56995"/>
                      </a:cubicBezTo>
                      <a:cubicBezTo>
                        <a:pt x="52410" y="62883"/>
                        <a:pt x="54647" y="67966"/>
                        <a:pt x="54647" y="67966"/>
                      </a:cubicBezTo>
                      <a:cubicBezTo>
                        <a:pt x="54647" y="67966"/>
                        <a:pt x="38138" y="70203"/>
                        <a:pt x="24476" y="74095"/>
                      </a:cubicBezTo>
                      <a:cubicBezTo>
                        <a:pt x="10824" y="77977"/>
                        <a:pt x="0" y="83523"/>
                        <a:pt x="0" y="83523"/>
                      </a:cubicBezTo>
                      <a:cubicBezTo>
                        <a:pt x="0" y="83523"/>
                        <a:pt x="8837" y="96593"/>
                        <a:pt x="18367" y="105624"/>
                      </a:cubicBezTo>
                      <a:cubicBezTo>
                        <a:pt x="27897" y="114664"/>
                        <a:pt x="38120" y="119674"/>
                        <a:pt x="38120" y="119674"/>
                      </a:cubicBezTo>
                      <a:cubicBezTo>
                        <a:pt x="38120" y="119674"/>
                        <a:pt x="33599" y="123048"/>
                        <a:pt x="30410" y="127022"/>
                      </a:cubicBezTo>
                      <a:cubicBezTo>
                        <a:pt x="27231" y="131006"/>
                        <a:pt x="25373" y="135582"/>
                        <a:pt x="25373" y="135582"/>
                      </a:cubicBezTo>
                      <a:cubicBezTo>
                        <a:pt x="25373" y="135582"/>
                        <a:pt x="34681" y="139316"/>
                        <a:pt x="44442" y="139224"/>
                      </a:cubicBezTo>
                      <a:cubicBezTo>
                        <a:pt x="54203" y="139131"/>
                        <a:pt x="64426" y="135203"/>
                        <a:pt x="64426" y="135203"/>
                      </a:cubicBezTo>
                      <a:cubicBezTo>
                        <a:pt x="64426" y="135203"/>
                        <a:pt x="51735" y="149419"/>
                        <a:pt x="44766" y="163062"/>
                      </a:cubicBezTo>
                      <a:cubicBezTo>
                        <a:pt x="37787" y="176715"/>
                        <a:pt x="36530" y="189803"/>
                        <a:pt x="36530" y="189803"/>
                      </a:cubicBezTo>
                      <a:cubicBezTo>
                        <a:pt x="36530" y="189803"/>
                        <a:pt x="51208" y="179673"/>
                        <a:pt x="63040" y="177445"/>
                      </a:cubicBezTo>
                      <a:cubicBezTo>
                        <a:pt x="74880" y="175208"/>
                        <a:pt x="83865" y="180874"/>
                        <a:pt x="83865" y="180874"/>
                      </a:cubicBezTo>
                      <a:cubicBezTo>
                        <a:pt x="83865" y="180874"/>
                        <a:pt x="92508" y="159208"/>
                        <a:pt x="116522" y="167813"/>
                      </a:cubicBezTo>
                      <a:cubicBezTo>
                        <a:pt x="126042" y="171224"/>
                        <a:pt x="126144" y="181124"/>
                        <a:pt x="126144" y="181124"/>
                      </a:cubicBezTo>
                      <a:cubicBezTo>
                        <a:pt x="126144" y="181124"/>
                        <a:pt x="141054" y="168451"/>
                        <a:pt x="145407" y="147848"/>
                      </a:cubicBezTo>
                      <a:cubicBezTo>
                        <a:pt x="149761"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7" name="Google Shape;1957;p4"/>
                <p:cNvSpPr/>
                <p:nvPr/>
              </p:nvSpPr>
              <p:spPr>
                <a:xfrm>
                  <a:off x="3647090" y="1723570"/>
                  <a:ext cx="157886" cy="143355"/>
                </a:xfrm>
                <a:custGeom>
                  <a:avLst/>
                  <a:gdLst/>
                  <a:ahLst/>
                  <a:cxnLst/>
                  <a:rect l="l" t="t" r="r" b="b"/>
                  <a:pathLst>
                    <a:path w="157886" h="143355" extrusionOk="0">
                      <a:moveTo>
                        <a:pt x="0" y="62347"/>
                      </a:moveTo>
                      <a:cubicBezTo>
                        <a:pt x="0" y="62347"/>
                        <a:pt x="36955" y="73762"/>
                        <a:pt x="55858" y="74936"/>
                      </a:cubicBezTo>
                      <a:cubicBezTo>
                        <a:pt x="66414" y="75592"/>
                        <a:pt x="73476" y="75065"/>
                        <a:pt x="73476" y="75065"/>
                      </a:cubicBezTo>
                      <a:cubicBezTo>
                        <a:pt x="73476" y="75065"/>
                        <a:pt x="69612" y="78448"/>
                        <a:pt x="58843" y="84512"/>
                      </a:cubicBezTo>
                      <a:cubicBezTo>
                        <a:pt x="48066" y="90576"/>
                        <a:pt x="30392" y="99311"/>
                        <a:pt x="30392" y="99311"/>
                      </a:cubicBezTo>
                      <a:cubicBezTo>
                        <a:pt x="30392" y="99311"/>
                        <a:pt x="47761" y="94634"/>
                        <a:pt x="59869" y="88801"/>
                      </a:cubicBezTo>
                      <a:cubicBezTo>
                        <a:pt x="71978" y="82959"/>
                        <a:pt x="78837" y="75971"/>
                        <a:pt x="78837" y="75971"/>
                      </a:cubicBezTo>
                      <a:cubicBezTo>
                        <a:pt x="78837" y="75971"/>
                        <a:pt x="88099" y="77423"/>
                        <a:pt x="97111" y="77127"/>
                      </a:cubicBezTo>
                      <a:cubicBezTo>
                        <a:pt x="106123" y="76840"/>
                        <a:pt x="114886" y="74797"/>
                        <a:pt x="114886" y="74797"/>
                      </a:cubicBezTo>
                      <a:lnTo>
                        <a:pt x="97499" y="94929"/>
                      </a:lnTo>
                      <a:cubicBezTo>
                        <a:pt x="97499" y="94929"/>
                        <a:pt x="92286" y="92563"/>
                        <a:pt x="82802" y="94550"/>
                      </a:cubicBezTo>
                      <a:cubicBezTo>
                        <a:pt x="73318" y="96529"/>
                        <a:pt x="59564" y="102870"/>
                        <a:pt x="59564" y="102870"/>
                      </a:cubicBezTo>
                      <a:cubicBezTo>
                        <a:pt x="59564" y="102870"/>
                        <a:pt x="72782" y="99801"/>
                        <a:pt x="81046" y="98636"/>
                      </a:cubicBezTo>
                      <a:cubicBezTo>
                        <a:pt x="89310" y="97471"/>
                        <a:pt x="92628" y="98202"/>
                        <a:pt x="92628" y="98202"/>
                      </a:cubicBezTo>
                      <a:lnTo>
                        <a:pt x="73966" y="114544"/>
                      </a:lnTo>
                      <a:lnTo>
                        <a:pt x="48611" y="134759"/>
                      </a:lnTo>
                      <a:lnTo>
                        <a:pt x="75269" y="118204"/>
                      </a:lnTo>
                      <a:cubicBezTo>
                        <a:pt x="75269" y="118204"/>
                        <a:pt x="76618" y="121292"/>
                        <a:pt x="74317" y="127586"/>
                      </a:cubicBezTo>
                      <a:cubicBezTo>
                        <a:pt x="72015" y="133872"/>
                        <a:pt x="66062" y="143355"/>
                        <a:pt x="66062" y="143355"/>
                      </a:cubicBezTo>
                      <a:cubicBezTo>
                        <a:pt x="66062" y="143355"/>
                        <a:pt x="73956" y="134426"/>
                        <a:pt x="77386" y="127244"/>
                      </a:cubicBezTo>
                      <a:cubicBezTo>
                        <a:pt x="80806" y="120062"/>
                        <a:pt x="79743" y="114618"/>
                        <a:pt x="79743" y="114618"/>
                      </a:cubicBezTo>
                      <a:lnTo>
                        <a:pt x="94523" y="101409"/>
                      </a:lnTo>
                      <a:lnTo>
                        <a:pt x="103249" y="94218"/>
                      </a:lnTo>
                      <a:cubicBezTo>
                        <a:pt x="103249" y="94218"/>
                        <a:pt x="105356" y="98812"/>
                        <a:pt x="104718" y="107815"/>
                      </a:cubicBezTo>
                      <a:cubicBezTo>
                        <a:pt x="10408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51" y="74363"/>
                        <a:pt x="134842" y="72302"/>
                      </a:cubicBezTo>
                      <a:cubicBezTo>
                        <a:pt x="144224" y="70240"/>
                        <a:pt x="157784" y="66460"/>
                        <a:pt x="157784" y="66460"/>
                      </a:cubicBezTo>
                      <a:lnTo>
                        <a:pt x="157886" y="55506"/>
                      </a:lnTo>
                      <a:cubicBezTo>
                        <a:pt x="157886" y="55506"/>
                        <a:pt x="145888" y="61829"/>
                        <a:pt x="136210" y="65138"/>
                      </a:cubicBezTo>
                      <a:cubicBezTo>
                        <a:pt x="126533" y="68438"/>
                        <a:pt x="119175" y="68715"/>
                        <a:pt x="119175" y="68715"/>
                      </a:cubicBezTo>
                      <a:lnTo>
                        <a:pt x="113065" y="56024"/>
                      </a:lnTo>
                      <a:cubicBezTo>
                        <a:pt x="113065" y="56024"/>
                        <a:pt x="121883" y="50312"/>
                        <a:pt x="128076" y="40514"/>
                      </a:cubicBezTo>
                      <a:cubicBezTo>
                        <a:pt x="134278" y="30716"/>
                        <a:pt x="139788" y="16814"/>
                        <a:pt x="139788" y="16814"/>
                      </a:cubicBezTo>
                      <a:cubicBezTo>
                        <a:pt x="139788" y="16814"/>
                        <a:pt x="132938" y="29949"/>
                        <a:pt x="125756" y="38591"/>
                      </a:cubicBezTo>
                      <a:cubicBezTo>
                        <a:pt x="118583" y="47234"/>
                        <a:pt x="110957" y="52391"/>
                        <a:pt x="110957" y="52391"/>
                      </a:cubicBezTo>
                      <a:lnTo>
                        <a:pt x="100559" y="32971"/>
                      </a:lnTo>
                      <a:cubicBezTo>
                        <a:pt x="100559" y="32971"/>
                        <a:pt x="104136" y="28747"/>
                        <a:pt x="104099" y="21066"/>
                      </a:cubicBezTo>
                      <a:cubicBezTo>
                        <a:pt x="104062" y="13394"/>
                        <a:pt x="100411" y="2283"/>
                        <a:pt x="100411" y="2283"/>
                      </a:cubicBezTo>
                      <a:cubicBezTo>
                        <a:pt x="100411" y="2283"/>
                        <a:pt x="101612" y="14235"/>
                        <a:pt x="101206" y="21075"/>
                      </a:cubicBezTo>
                      <a:cubicBezTo>
                        <a:pt x="100808" y="27924"/>
                        <a:pt x="98803" y="29662"/>
                        <a:pt x="98803" y="29662"/>
                      </a:cubicBezTo>
                      <a:lnTo>
                        <a:pt x="70915" y="0"/>
                      </a:lnTo>
                      <a:cubicBezTo>
                        <a:pt x="70915" y="0"/>
                        <a:pt x="87932" y="22489"/>
                        <a:pt x="95761" y="34561"/>
                      </a:cubicBezTo>
                      <a:cubicBezTo>
                        <a:pt x="101677" y="43675"/>
                        <a:pt x="103239" y="47465"/>
                        <a:pt x="103239" y="47465"/>
                      </a:cubicBezTo>
                      <a:cubicBezTo>
                        <a:pt x="103239" y="47465"/>
                        <a:pt x="98719" y="48250"/>
                        <a:pt x="92221" y="47382"/>
                      </a:cubicBezTo>
                      <a:cubicBezTo>
                        <a:pt x="85723" y="46513"/>
                        <a:pt x="78208" y="43841"/>
                        <a:pt x="78208" y="43841"/>
                      </a:cubicBezTo>
                      <a:cubicBezTo>
                        <a:pt x="78208" y="43841"/>
                        <a:pt x="85344" y="48786"/>
                        <a:pt x="91916" y="50876"/>
                      </a:cubicBezTo>
                      <a:cubicBezTo>
                        <a:pt x="98488" y="52955"/>
                        <a:pt x="104487" y="52179"/>
                        <a:pt x="104487" y="52179"/>
                      </a:cubicBezTo>
                      <a:lnTo>
                        <a:pt x="113453" y="69381"/>
                      </a:lnTo>
                      <a:cubicBezTo>
                        <a:pt x="113453" y="69381"/>
                        <a:pt x="104053" y="70416"/>
                        <a:pt x="96251" y="70943"/>
                      </a:cubicBezTo>
                      <a:cubicBezTo>
                        <a:pt x="88441" y="71470"/>
                        <a:pt x="80390" y="70305"/>
                        <a:pt x="80390" y="70305"/>
                      </a:cubicBezTo>
                      <a:cubicBezTo>
                        <a:pt x="80390" y="70305"/>
                        <a:pt x="76008" y="62014"/>
                        <a:pt x="68567" y="54582"/>
                      </a:cubicBezTo>
                      <a:cubicBezTo>
                        <a:pt x="61126" y="47151"/>
                        <a:pt x="50626" y="40578"/>
                        <a:pt x="50626" y="40578"/>
                      </a:cubicBezTo>
                      <a:cubicBezTo>
                        <a:pt x="50626" y="40578"/>
                        <a:pt x="59148" y="48648"/>
                        <a:pt x="65147" y="55922"/>
                      </a:cubicBezTo>
                      <a:cubicBezTo>
                        <a:pt x="71146" y="63206"/>
                        <a:pt x="74622" y="69704"/>
                        <a:pt x="74622" y="69704"/>
                      </a:cubicBezTo>
                      <a:cubicBezTo>
                        <a:pt x="74622" y="69704"/>
                        <a:pt x="69603" y="71276"/>
                        <a:pt x="55229" y="70037"/>
                      </a:cubicBezTo>
                      <a:cubicBezTo>
                        <a:pt x="36511" y="68438"/>
                        <a:pt x="0" y="62347"/>
                        <a:pt x="0" y="6234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58" name="Google Shape;1958;p4"/>
              <p:cNvGrpSpPr/>
              <p:nvPr/>
            </p:nvGrpSpPr>
            <p:grpSpPr>
              <a:xfrm>
                <a:off x="3091647" y="1855464"/>
                <a:ext cx="221295" cy="229327"/>
                <a:chOff x="3091647" y="1855464"/>
                <a:chExt cx="221295" cy="229327"/>
              </a:xfrm>
            </p:grpSpPr>
            <p:sp>
              <p:nvSpPr>
                <p:cNvPr id="1959" name="Google Shape;1959;p4"/>
                <p:cNvSpPr/>
                <p:nvPr/>
              </p:nvSpPr>
              <p:spPr>
                <a:xfrm>
                  <a:off x="3091647" y="1855464"/>
                  <a:ext cx="221295" cy="217479"/>
                </a:xfrm>
                <a:custGeom>
                  <a:avLst/>
                  <a:gdLst/>
                  <a:ahLst/>
                  <a:cxnLst/>
                  <a:rect l="l" t="t" r="r" b="b"/>
                  <a:pathLst>
                    <a:path w="221295" h="217479" extrusionOk="0">
                      <a:moveTo>
                        <a:pt x="118186" y="186577"/>
                      </a:moveTo>
                      <a:cubicBezTo>
                        <a:pt x="118186" y="186577"/>
                        <a:pt x="143337" y="215084"/>
                        <a:pt x="169782" y="217145"/>
                      </a:cubicBezTo>
                      <a:cubicBezTo>
                        <a:pt x="211442" y="220389"/>
                        <a:pt x="220242" y="198973"/>
                        <a:pt x="220242" y="198973"/>
                      </a:cubicBezTo>
                      <a:cubicBezTo>
                        <a:pt x="220242" y="198973"/>
                        <a:pt x="190450" y="196606"/>
                        <a:pt x="192160" y="172611"/>
                      </a:cubicBezTo>
                      <a:cubicBezTo>
                        <a:pt x="193048" y="160150"/>
                        <a:pt x="207504" y="147543"/>
                        <a:pt x="207504" y="147543"/>
                      </a:cubicBezTo>
                      <a:cubicBezTo>
                        <a:pt x="207504" y="147543"/>
                        <a:pt x="202273" y="132411"/>
                        <a:pt x="205720" y="119544"/>
                      </a:cubicBezTo>
                      <a:cubicBezTo>
                        <a:pt x="209177" y="106678"/>
                        <a:pt x="221296" y="96085"/>
                        <a:pt x="221296" y="96085"/>
                      </a:cubicBezTo>
                      <a:cubicBezTo>
                        <a:pt x="221296" y="96085"/>
                        <a:pt x="206700" y="90446"/>
                        <a:pt x="191560" y="90936"/>
                      </a:cubicBezTo>
                      <a:cubicBezTo>
                        <a:pt x="176419" y="91426"/>
                        <a:pt x="160724" y="98044"/>
                        <a:pt x="160724" y="98044"/>
                      </a:cubicBezTo>
                      <a:cubicBezTo>
                        <a:pt x="160724" y="98044"/>
                        <a:pt x="163469" y="89069"/>
                        <a:pt x="164948" y="80343"/>
                      </a:cubicBezTo>
                      <a:cubicBezTo>
                        <a:pt x="166427" y="71627"/>
                        <a:pt x="166640" y="63151"/>
                        <a:pt x="166640" y="63151"/>
                      </a:cubicBezTo>
                      <a:cubicBezTo>
                        <a:pt x="166640" y="63151"/>
                        <a:pt x="158893" y="62430"/>
                        <a:pt x="152312" y="63890"/>
                      </a:cubicBezTo>
                      <a:cubicBezTo>
                        <a:pt x="145722" y="65341"/>
                        <a:pt x="140315" y="68974"/>
                        <a:pt x="140315" y="68974"/>
                      </a:cubicBezTo>
                      <a:cubicBezTo>
                        <a:pt x="140315" y="68974"/>
                        <a:pt x="135323" y="47797"/>
                        <a:pt x="128890" y="30549"/>
                      </a:cubicBezTo>
                      <a:cubicBezTo>
                        <a:pt x="122456" y="13310"/>
                        <a:pt x="114581" y="0"/>
                        <a:pt x="114581" y="0"/>
                      </a:cubicBezTo>
                      <a:cubicBezTo>
                        <a:pt x="114581" y="0"/>
                        <a:pt x="101141" y="13347"/>
                        <a:pt x="92351" y="27018"/>
                      </a:cubicBezTo>
                      <a:cubicBezTo>
                        <a:pt x="83569" y="40689"/>
                        <a:pt x="79447" y="54702"/>
                        <a:pt x="79447" y="54702"/>
                      </a:cubicBezTo>
                      <a:cubicBezTo>
                        <a:pt x="79447" y="54702"/>
                        <a:pt x="74955" y="49295"/>
                        <a:pt x="69982" y="45699"/>
                      </a:cubicBezTo>
                      <a:cubicBezTo>
                        <a:pt x="65018" y="42113"/>
                        <a:pt x="59564" y="40338"/>
                        <a:pt x="59564" y="40338"/>
                      </a:cubicBezTo>
                      <a:cubicBezTo>
                        <a:pt x="59564" y="40338"/>
                        <a:pt x="56736" y="52983"/>
                        <a:pt x="58307" y="65674"/>
                      </a:cubicBezTo>
                      <a:cubicBezTo>
                        <a:pt x="59869" y="78374"/>
                        <a:pt x="65841" y="91130"/>
                        <a:pt x="65841" y="91130"/>
                      </a:cubicBezTo>
                      <a:cubicBezTo>
                        <a:pt x="65841" y="91130"/>
                        <a:pt x="47881" y="76609"/>
                        <a:pt x="31428" y="69445"/>
                      </a:cubicBezTo>
                      <a:cubicBezTo>
                        <a:pt x="14965" y="62282"/>
                        <a:pt x="0" y="62476"/>
                        <a:pt x="0" y="62476"/>
                      </a:cubicBezTo>
                      <a:cubicBezTo>
                        <a:pt x="0" y="62476"/>
                        <a:pt x="13625" y="80168"/>
                        <a:pt x="17923" y="95262"/>
                      </a:cubicBezTo>
                      <a:cubicBezTo>
                        <a:pt x="22212" y="110357"/>
                        <a:pt x="17165" y="122854"/>
                        <a:pt x="17165" y="122854"/>
                      </a:cubicBezTo>
                      <a:cubicBezTo>
                        <a:pt x="17165" y="122854"/>
                        <a:pt x="42917" y="131062"/>
                        <a:pt x="36798" y="163543"/>
                      </a:cubicBezTo>
                      <a:cubicBezTo>
                        <a:pt x="34367" y="176419"/>
                        <a:pt x="23201" y="177944"/>
                        <a:pt x="23201" y="177944"/>
                      </a:cubicBezTo>
                      <a:cubicBezTo>
                        <a:pt x="23201" y="177944"/>
                        <a:pt x="39747" y="195571"/>
                        <a:pt x="63668" y="198344"/>
                      </a:cubicBezTo>
                      <a:cubicBezTo>
                        <a:pt x="87600" y="201126"/>
                        <a:pt x="118186" y="186577"/>
                        <a:pt x="118186" y="1865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0" name="Google Shape;1960;p4"/>
                <p:cNvSpPr/>
                <p:nvPr/>
              </p:nvSpPr>
              <p:spPr>
                <a:xfrm>
                  <a:off x="3122233" y="1878766"/>
                  <a:ext cx="164485" cy="206025"/>
                </a:xfrm>
                <a:custGeom>
                  <a:avLst/>
                  <a:gdLst/>
                  <a:ahLst/>
                  <a:cxnLst/>
                  <a:rect l="l" t="t" r="r" b="b"/>
                  <a:pathLst>
                    <a:path w="164485" h="206025" extrusionOk="0">
                      <a:moveTo>
                        <a:pt x="81619" y="0"/>
                      </a:moveTo>
                      <a:cubicBezTo>
                        <a:pt x="81619" y="0"/>
                        <a:pt x="74252" y="49720"/>
                        <a:pt x="75758" y="74502"/>
                      </a:cubicBezTo>
                      <a:cubicBezTo>
                        <a:pt x="76600" y="88330"/>
                        <a:pt x="78245" y="97453"/>
                        <a:pt x="78245" y="97453"/>
                      </a:cubicBezTo>
                      <a:cubicBezTo>
                        <a:pt x="78245" y="97453"/>
                        <a:pt x="73845" y="92896"/>
                        <a:pt x="65388" y="79724"/>
                      </a:cubicBezTo>
                      <a:cubicBezTo>
                        <a:pt x="56930" y="66552"/>
                        <a:pt x="44414" y="44756"/>
                        <a:pt x="44414" y="44756"/>
                      </a:cubicBezTo>
                      <a:cubicBezTo>
                        <a:pt x="44414" y="44756"/>
                        <a:pt x="52299" y="66709"/>
                        <a:pt x="60701" y="81665"/>
                      </a:cubicBezTo>
                      <a:cubicBezTo>
                        <a:pt x="69103" y="96612"/>
                        <a:pt x="78032" y="104561"/>
                        <a:pt x="78032" y="104561"/>
                      </a:cubicBezTo>
                      <a:cubicBezTo>
                        <a:pt x="78032" y="104561"/>
                        <a:pt x="77774" y="116818"/>
                        <a:pt x="79447" y="128520"/>
                      </a:cubicBezTo>
                      <a:cubicBezTo>
                        <a:pt x="81129" y="140213"/>
                        <a:pt x="84743" y="151332"/>
                        <a:pt x="84743" y="151332"/>
                      </a:cubicBezTo>
                      <a:lnTo>
                        <a:pt x="59407" y="131515"/>
                      </a:lnTo>
                      <a:cubicBezTo>
                        <a:pt x="59407" y="131515"/>
                        <a:pt x="61293" y="124397"/>
                        <a:pt x="57632" y="112325"/>
                      </a:cubicBezTo>
                      <a:cubicBezTo>
                        <a:pt x="53972" y="100253"/>
                        <a:pt x="44766" y="83237"/>
                        <a:pt x="44766" y="83237"/>
                      </a:cubicBezTo>
                      <a:cubicBezTo>
                        <a:pt x="44766" y="83237"/>
                        <a:pt x="50210" y="100013"/>
                        <a:pt x="52761" y="110615"/>
                      </a:cubicBezTo>
                      <a:cubicBezTo>
                        <a:pt x="55312" y="121217"/>
                        <a:pt x="54970" y="125636"/>
                        <a:pt x="54970" y="125636"/>
                      </a:cubicBezTo>
                      <a:lnTo>
                        <a:pt x="33729" y="103627"/>
                      </a:lnTo>
                      <a:lnTo>
                        <a:pt x="7108" y="73457"/>
                      </a:lnTo>
                      <a:lnTo>
                        <a:pt x="29791" y="105837"/>
                      </a:lnTo>
                      <a:cubicBezTo>
                        <a:pt x="29791" y="105837"/>
                        <a:pt x="26501" y="108027"/>
                        <a:pt x="19051" y="105920"/>
                      </a:cubicBezTo>
                      <a:cubicBezTo>
                        <a:pt x="11609" y="103803"/>
                        <a:pt x="0" y="97379"/>
                        <a:pt x="0" y="97379"/>
                      </a:cubicBezTo>
                      <a:cubicBezTo>
                        <a:pt x="0" y="97379"/>
                        <a:pt x="11268" y="106410"/>
                        <a:pt x="19892" y="109857"/>
                      </a:cubicBezTo>
                      <a:cubicBezTo>
                        <a:pt x="28525" y="113305"/>
                        <a:pt x="34506" y="111170"/>
                        <a:pt x="34506" y="111170"/>
                      </a:cubicBezTo>
                      <a:lnTo>
                        <a:pt x="51643" y="128557"/>
                      </a:lnTo>
                      <a:lnTo>
                        <a:pt x="61071" y="138909"/>
                      </a:lnTo>
                      <a:cubicBezTo>
                        <a:pt x="61071" y="138909"/>
                        <a:pt x="56200" y="142292"/>
                        <a:pt x="45930" y="142727"/>
                      </a:cubicBezTo>
                      <a:cubicBezTo>
                        <a:pt x="35661" y="143161"/>
                        <a:pt x="19993" y="140656"/>
                        <a:pt x="19993" y="140656"/>
                      </a:cubicBezTo>
                      <a:cubicBezTo>
                        <a:pt x="19993" y="140656"/>
                        <a:pt x="34533" y="147071"/>
                        <a:pt x="46171" y="147996"/>
                      </a:cubicBezTo>
                      <a:cubicBezTo>
                        <a:pt x="57799" y="148920"/>
                        <a:pt x="66524" y="144354"/>
                        <a:pt x="66524" y="144354"/>
                      </a:cubicBezTo>
                      <a:lnTo>
                        <a:pt x="85649" y="158293"/>
                      </a:lnTo>
                      <a:cubicBezTo>
                        <a:pt x="85649" y="158293"/>
                        <a:pt x="86814" y="165031"/>
                        <a:pt x="90548" y="176964"/>
                      </a:cubicBezTo>
                      <a:cubicBezTo>
                        <a:pt x="94273" y="188897"/>
                        <a:pt x="100577" y="206025"/>
                        <a:pt x="100577" y="206025"/>
                      </a:cubicBezTo>
                      <a:lnTo>
                        <a:pt x="112963" y="204611"/>
                      </a:lnTo>
                      <a:cubicBezTo>
                        <a:pt x="112963" y="204611"/>
                        <a:pt x="104025" y="189886"/>
                        <a:pt x="98849" y="177750"/>
                      </a:cubicBezTo>
                      <a:cubicBezTo>
                        <a:pt x="93672" y="165613"/>
                        <a:pt x="92249" y="156074"/>
                        <a:pt x="92249" y="156074"/>
                      </a:cubicBezTo>
                      <a:lnTo>
                        <a:pt x="105679" y="146323"/>
                      </a:lnTo>
                      <a:cubicBezTo>
                        <a:pt x="105679" y="146323"/>
                        <a:pt x="113444" y="157008"/>
                        <a:pt x="125442" y="163700"/>
                      </a:cubicBezTo>
                      <a:cubicBezTo>
                        <a:pt x="137440" y="170392"/>
                        <a:pt x="153958" y="175615"/>
                        <a:pt x="153958" y="175615"/>
                      </a:cubicBezTo>
                      <a:cubicBezTo>
                        <a:pt x="153958" y="175615"/>
                        <a:pt x="138096" y="168543"/>
                        <a:pt x="127263" y="160409"/>
                      </a:cubicBezTo>
                      <a:cubicBezTo>
                        <a:pt x="116430" y="152284"/>
                        <a:pt x="109460" y="143069"/>
                        <a:pt x="109460" y="143069"/>
                      </a:cubicBezTo>
                      <a:lnTo>
                        <a:pt x="129842" y="126810"/>
                      </a:lnTo>
                      <a:cubicBezTo>
                        <a:pt x="129842" y="126810"/>
                        <a:pt x="135157" y="130877"/>
                        <a:pt x="143817" y="129749"/>
                      </a:cubicBezTo>
                      <a:cubicBezTo>
                        <a:pt x="152479" y="128631"/>
                        <a:pt x="164486" y="122317"/>
                        <a:pt x="164486" y="122317"/>
                      </a:cubicBezTo>
                      <a:cubicBezTo>
                        <a:pt x="164486" y="122317"/>
                        <a:pt x="151166" y="125553"/>
                        <a:pt x="143374" y="125987"/>
                      </a:cubicBezTo>
                      <a:cubicBezTo>
                        <a:pt x="135582" y="126422"/>
                        <a:pt x="133326" y="124064"/>
                        <a:pt x="133326" y="124064"/>
                      </a:cubicBezTo>
                      <a:lnTo>
                        <a:pt x="162646" y="83588"/>
                      </a:lnTo>
                      <a:cubicBezTo>
                        <a:pt x="162646" y="83588"/>
                        <a:pt x="139787" y="108896"/>
                        <a:pt x="127327" y="120792"/>
                      </a:cubicBezTo>
                      <a:cubicBezTo>
                        <a:pt x="117918" y="129768"/>
                        <a:pt x="113878" y="132337"/>
                        <a:pt x="113878" y="132337"/>
                      </a:cubicBezTo>
                      <a:cubicBezTo>
                        <a:pt x="113878" y="132337"/>
                        <a:pt x="112307" y="126560"/>
                        <a:pt x="112316" y="117982"/>
                      </a:cubicBezTo>
                      <a:cubicBezTo>
                        <a:pt x="112334" y="109395"/>
                        <a:pt x="114230" y="99237"/>
                        <a:pt x="114230" y="99237"/>
                      </a:cubicBezTo>
                      <a:cubicBezTo>
                        <a:pt x="114230" y="99237"/>
                        <a:pt x="109700" y="109220"/>
                        <a:pt x="108332" y="118065"/>
                      </a:cubicBezTo>
                      <a:cubicBezTo>
                        <a:pt x="106955" y="126911"/>
                        <a:pt x="108730" y="134620"/>
                        <a:pt x="108730" y="134620"/>
                      </a:cubicBezTo>
                      <a:lnTo>
                        <a:pt x="90650" y="148707"/>
                      </a:lnTo>
                      <a:cubicBezTo>
                        <a:pt x="90650" y="148707"/>
                        <a:pt x="88071" y="136617"/>
                        <a:pt x="86314" y="126532"/>
                      </a:cubicBezTo>
                      <a:cubicBezTo>
                        <a:pt x="84549" y="116439"/>
                        <a:pt x="84660" y="105790"/>
                        <a:pt x="84660" y="105790"/>
                      </a:cubicBezTo>
                      <a:cubicBezTo>
                        <a:pt x="84660" y="105790"/>
                        <a:pt x="93367" y="98922"/>
                        <a:pt x="100642" y="88191"/>
                      </a:cubicBezTo>
                      <a:cubicBezTo>
                        <a:pt x="107926" y="77459"/>
                        <a:pt x="113777" y="62855"/>
                        <a:pt x="113777" y="62855"/>
                      </a:cubicBezTo>
                      <a:cubicBezTo>
                        <a:pt x="113777" y="62855"/>
                        <a:pt x="105948" y="75084"/>
                        <a:pt x="98618" y="83920"/>
                      </a:cubicBezTo>
                      <a:cubicBezTo>
                        <a:pt x="91288" y="92757"/>
                        <a:pt x="84475" y="98192"/>
                        <a:pt x="84475" y="98192"/>
                      </a:cubicBezTo>
                      <a:cubicBezTo>
                        <a:pt x="84475" y="98192"/>
                        <a:pt x="81952" y="91870"/>
                        <a:pt x="81194"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61" name="Google Shape;1961;p4"/>
              <p:cNvGrpSpPr/>
              <p:nvPr/>
            </p:nvGrpSpPr>
            <p:grpSpPr>
              <a:xfrm>
                <a:off x="2873475" y="1886143"/>
                <a:ext cx="208456" cy="148170"/>
                <a:chOff x="2873475" y="1886143"/>
                <a:chExt cx="208456" cy="148170"/>
              </a:xfrm>
            </p:grpSpPr>
            <p:sp>
              <p:nvSpPr>
                <p:cNvPr id="1962" name="Google Shape;1962;p4"/>
                <p:cNvSpPr/>
                <p:nvPr/>
              </p:nvSpPr>
              <p:spPr>
                <a:xfrm>
                  <a:off x="2873475" y="1891904"/>
                  <a:ext cx="208456" cy="142409"/>
                </a:xfrm>
                <a:custGeom>
                  <a:avLst/>
                  <a:gdLst/>
                  <a:ahLst/>
                  <a:cxnLst/>
                  <a:rect l="l" t="t" r="r" b="b"/>
                  <a:pathLst>
                    <a:path w="208456" h="142409" extrusionOk="0">
                      <a:moveTo>
                        <a:pt x="85778" y="19805"/>
                      </a:moveTo>
                      <a:cubicBezTo>
                        <a:pt x="85778" y="19805"/>
                        <a:pt x="59222" y="6181"/>
                        <a:pt x="37242" y="10303"/>
                      </a:cubicBezTo>
                      <a:cubicBezTo>
                        <a:pt x="2616" y="16792"/>
                        <a:pt x="0" y="32783"/>
                        <a:pt x="0" y="32783"/>
                      </a:cubicBezTo>
                      <a:cubicBezTo>
                        <a:pt x="0" y="32783"/>
                        <a:pt x="24772" y="28171"/>
                        <a:pt x="28488" y="44393"/>
                      </a:cubicBezTo>
                      <a:cubicBezTo>
                        <a:pt x="30411" y="52804"/>
                        <a:pt x="21325" y="64146"/>
                        <a:pt x="21325" y="64146"/>
                      </a:cubicBezTo>
                      <a:cubicBezTo>
                        <a:pt x="21325" y="64146"/>
                        <a:pt x="28802" y="73066"/>
                        <a:pt x="28728" y="82291"/>
                      </a:cubicBezTo>
                      <a:cubicBezTo>
                        <a:pt x="28654" y="91506"/>
                        <a:pt x="21029" y="101027"/>
                        <a:pt x="21029" y="101027"/>
                      </a:cubicBezTo>
                      <a:cubicBezTo>
                        <a:pt x="21029" y="101027"/>
                        <a:pt x="34117" y="101729"/>
                        <a:pt x="46346" y="98263"/>
                      </a:cubicBezTo>
                      <a:cubicBezTo>
                        <a:pt x="58585" y="94797"/>
                        <a:pt x="69954" y="87162"/>
                        <a:pt x="69954" y="87162"/>
                      </a:cubicBezTo>
                      <a:cubicBezTo>
                        <a:pt x="69954" y="87162"/>
                        <a:pt x="69630" y="93669"/>
                        <a:pt x="70277" y="99742"/>
                      </a:cubicBezTo>
                      <a:cubicBezTo>
                        <a:pt x="70934" y="105815"/>
                        <a:pt x="72560" y="111463"/>
                        <a:pt x="72560" y="111463"/>
                      </a:cubicBezTo>
                      <a:cubicBezTo>
                        <a:pt x="72560" y="111463"/>
                        <a:pt x="79031" y="110326"/>
                        <a:pt x="84078" y="108006"/>
                      </a:cubicBezTo>
                      <a:cubicBezTo>
                        <a:pt x="89134" y="105676"/>
                        <a:pt x="92767" y="102155"/>
                        <a:pt x="92767" y="102155"/>
                      </a:cubicBezTo>
                      <a:cubicBezTo>
                        <a:pt x="92767" y="102155"/>
                        <a:pt x="101344" y="115114"/>
                        <a:pt x="110246" y="125180"/>
                      </a:cubicBezTo>
                      <a:cubicBezTo>
                        <a:pt x="119156" y="135246"/>
                        <a:pt x="128400" y="142410"/>
                        <a:pt x="128400" y="142410"/>
                      </a:cubicBezTo>
                      <a:cubicBezTo>
                        <a:pt x="128400" y="142410"/>
                        <a:pt x="136515" y="130800"/>
                        <a:pt x="140758" y="119939"/>
                      </a:cubicBezTo>
                      <a:cubicBezTo>
                        <a:pt x="145001" y="109078"/>
                        <a:pt x="145389" y="98956"/>
                        <a:pt x="145389" y="98956"/>
                      </a:cubicBezTo>
                      <a:cubicBezTo>
                        <a:pt x="145389" y="98956"/>
                        <a:pt x="150196" y="101600"/>
                        <a:pt x="155011" y="102940"/>
                      </a:cubicBezTo>
                      <a:cubicBezTo>
                        <a:pt x="159818" y="104290"/>
                        <a:pt x="164634" y="104327"/>
                        <a:pt x="164634" y="104327"/>
                      </a:cubicBezTo>
                      <a:cubicBezTo>
                        <a:pt x="164634" y="104327"/>
                        <a:pt x="164255" y="95379"/>
                        <a:pt x="160271" y="87310"/>
                      </a:cubicBezTo>
                      <a:cubicBezTo>
                        <a:pt x="156296" y="79240"/>
                        <a:pt x="148717" y="72049"/>
                        <a:pt x="148717" y="72049"/>
                      </a:cubicBezTo>
                      <a:cubicBezTo>
                        <a:pt x="148717" y="72049"/>
                        <a:pt x="166436" y="77928"/>
                        <a:pt x="181364" y="79250"/>
                      </a:cubicBezTo>
                      <a:cubicBezTo>
                        <a:pt x="196301" y="80571"/>
                        <a:pt x="208456" y="77336"/>
                        <a:pt x="208456" y="77336"/>
                      </a:cubicBezTo>
                      <a:cubicBezTo>
                        <a:pt x="208456" y="77336"/>
                        <a:pt x="193584" y="68463"/>
                        <a:pt x="186873"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65" y="-2416"/>
                        <a:pt x="127679" y="709"/>
                      </a:cubicBezTo>
                      <a:cubicBezTo>
                        <a:pt x="107593" y="3842"/>
                        <a:pt x="85778" y="19805"/>
                        <a:pt x="85778"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3" name="Google Shape;1963;p4"/>
                <p:cNvSpPr/>
                <p:nvPr/>
              </p:nvSpPr>
              <p:spPr>
                <a:xfrm>
                  <a:off x="2902564" y="1886143"/>
                  <a:ext cx="142061" cy="132281"/>
                </a:xfrm>
                <a:custGeom>
                  <a:avLst/>
                  <a:gdLst/>
                  <a:ahLst/>
                  <a:cxnLst/>
                  <a:rect l="l" t="t" r="r" b="b"/>
                  <a:pathLst>
                    <a:path w="142061" h="132281" extrusionOk="0">
                      <a:moveTo>
                        <a:pt x="96288" y="132282"/>
                      </a:moveTo>
                      <a:cubicBezTo>
                        <a:pt x="96288" y="132282"/>
                        <a:pt x="91713" y="97878"/>
                        <a:pt x="85215" y="81804"/>
                      </a:cubicBezTo>
                      <a:cubicBezTo>
                        <a:pt x="81591" y="72838"/>
                        <a:pt x="78310" y="67144"/>
                        <a:pt x="78310" y="67144"/>
                      </a:cubicBezTo>
                      <a:cubicBezTo>
                        <a:pt x="78310" y="67144"/>
                        <a:pt x="82867" y="69242"/>
                        <a:pt x="92554" y="76193"/>
                      </a:cubicBezTo>
                      <a:cubicBezTo>
                        <a:pt x="102250" y="83153"/>
                        <a:pt x="117077" y="94966"/>
                        <a:pt x="117077" y="94966"/>
                      </a:cubicBezTo>
                      <a:cubicBezTo>
                        <a:pt x="117077" y="94966"/>
                        <a:pt x="105984" y="82081"/>
                        <a:pt x="95955" y="73947"/>
                      </a:cubicBezTo>
                      <a:cubicBezTo>
                        <a:pt x="85936" y="65803"/>
                        <a:pt x="76969" y="62402"/>
                        <a:pt x="76969" y="62402"/>
                      </a:cubicBezTo>
                      <a:cubicBezTo>
                        <a:pt x="76969" y="62402"/>
                        <a:pt x="74576" y="54240"/>
                        <a:pt x="70721" y="46855"/>
                      </a:cubicBezTo>
                      <a:cubicBezTo>
                        <a:pt x="66867" y="39469"/>
                        <a:pt x="61552" y="32869"/>
                        <a:pt x="61552" y="32869"/>
                      </a:cubicBezTo>
                      <a:lnTo>
                        <a:pt x="86407" y="40717"/>
                      </a:lnTo>
                      <a:cubicBezTo>
                        <a:pt x="86407" y="40717"/>
                        <a:pt x="86379" y="45810"/>
                        <a:pt x="91935" y="53038"/>
                      </a:cubicBezTo>
                      <a:cubicBezTo>
                        <a:pt x="97481" y="60257"/>
                        <a:pt x="108610" y="69603"/>
                        <a:pt x="108610" y="69603"/>
                      </a:cubicBezTo>
                      <a:cubicBezTo>
                        <a:pt x="108610" y="69603"/>
                        <a:pt x="100605" y="59629"/>
                        <a:pt x="96270" y="53149"/>
                      </a:cubicBezTo>
                      <a:cubicBezTo>
                        <a:pt x="91935" y="46679"/>
                        <a:pt x="91269" y="43684"/>
                        <a:pt x="91269" y="43684"/>
                      </a:cubicBezTo>
                      <a:lnTo>
                        <a:pt x="113259" y="53824"/>
                      </a:lnTo>
                      <a:lnTo>
                        <a:pt x="141359" y="68253"/>
                      </a:lnTo>
                      <a:lnTo>
                        <a:pt x="115995" y="51541"/>
                      </a:lnTo>
                      <a:cubicBezTo>
                        <a:pt x="115995" y="51541"/>
                        <a:pt x="118213" y="49415"/>
                        <a:pt x="124730"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86" y="36169"/>
                      </a:lnTo>
                      <a:cubicBezTo>
                        <a:pt x="83486" y="36169"/>
                        <a:pt x="86730" y="32925"/>
                        <a:pt x="95003" y="30503"/>
                      </a:cubicBezTo>
                      <a:cubicBezTo>
                        <a:pt x="103276" y="28081"/>
                        <a:pt x="116568" y="26491"/>
                        <a:pt x="116568" y="26491"/>
                      </a:cubicBezTo>
                      <a:cubicBezTo>
                        <a:pt x="116568" y="26491"/>
                        <a:pt x="103359" y="25271"/>
                        <a:pt x="93691" y="27074"/>
                      </a:cubicBezTo>
                      <a:cubicBezTo>
                        <a:pt x="84013" y="28876"/>
                        <a:pt x="77876" y="33701"/>
                        <a:pt x="77876" y="33701"/>
                      </a:cubicBezTo>
                      <a:lnTo>
                        <a:pt x="59333" y="28451"/>
                      </a:lnTo>
                      <a:cubicBezTo>
                        <a:pt x="59333" y="28451"/>
                        <a:pt x="56948" y="24245"/>
                        <a:pt x="51375" y="17128"/>
                      </a:cubicBezTo>
                      <a:cubicBezTo>
                        <a:pt x="45801" y="10010"/>
                        <a:pt x="37020" y="0"/>
                        <a:pt x="37020" y="0"/>
                      </a:cubicBezTo>
                      <a:lnTo>
                        <a:pt x="27231" y="3494"/>
                      </a:lnTo>
                      <a:cubicBezTo>
                        <a:pt x="27231" y="3494"/>
                        <a:pt x="37648" y="11378"/>
                        <a:pt x="44442" y="18329"/>
                      </a:cubicBezTo>
                      <a:cubicBezTo>
                        <a:pt x="51245" y="25281"/>
                        <a:pt x="54425" y="31298"/>
                        <a:pt x="54425" y="31298"/>
                      </a:cubicBezTo>
                      <a:lnTo>
                        <a:pt x="45561" y="40523"/>
                      </a:lnTo>
                      <a:cubicBezTo>
                        <a:pt x="45561" y="40523"/>
                        <a:pt x="36964" y="35079"/>
                        <a:pt x="25770" y="33137"/>
                      </a:cubicBezTo>
                      <a:cubicBezTo>
                        <a:pt x="14577" y="31196"/>
                        <a:pt x="0" y="31178"/>
                        <a:pt x="0" y="31178"/>
                      </a:cubicBezTo>
                      <a:cubicBezTo>
                        <a:pt x="0" y="31178"/>
                        <a:pt x="14429" y="32555"/>
                        <a:pt x="24985" y="35689"/>
                      </a:cubicBezTo>
                      <a:cubicBezTo>
                        <a:pt x="35541" y="38813"/>
                        <a:pt x="43176" y="43462"/>
                        <a:pt x="43176" y="43462"/>
                      </a:cubicBezTo>
                      <a:lnTo>
                        <a:pt x="30032" y="58436"/>
                      </a:lnTo>
                      <a:cubicBezTo>
                        <a:pt x="30032" y="58436"/>
                        <a:pt x="24837" y="56856"/>
                        <a:pt x="18025" y="59398"/>
                      </a:cubicBezTo>
                      <a:cubicBezTo>
                        <a:pt x="11212" y="61931"/>
                        <a:pt x="2764" y="68595"/>
                        <a:pt x="2764" y="68595"/>
                      </a:cubicBezTo>
                      <a:cubicBezTo>
                        <a:pt x="2764" y="68595"/>
                        <a:pt x="12932" y="63696"/>
                        <a:pt x="19180" y="61792"/>
                      </a:cubicBezTo>
                      <a:cubicBezTo>
                        <a:pt x="25438" y="59888"/>
                        <a:pt x="27786" y="60978"/>
                        <a:pt x="27786" y="60978"/>
                      </a:cubicBezTo>
                      <a:lnTo>
                        <a:pt x="12506" y="93820"/>
                      </a:lnTo>
                      <a:cubicBezTo>
                        <a:pt x="12506" y="93820"/>
                        <a:pt x="25743" y="72348"/>
                        <a:pt x="33359" y="61894"/>
                      </a:cubicBezTo>
                      <a:cubicBezTo>
                        <a:pt x="39118" y="54009"/>
                        <a:pt x="41863" y="51476"/>
                        <a:pt x="41863" y="51476"/>
                      </a:cubicBezTo>
                      <a:cubicBezTo>
                        <a:pt x="41863" y="51476"/>
                        <a:pt x="44368" y="54970"/>
                        <a:pt x="46189" y="60646"/>
                      </a:cubicBezTo>
                      <a:cubicBezTo>
                        <a:pt x="48001" y="66321"/>
                        <a:pt x="48620" y="73429"/>
                        <a:pt x="48620" y="73429"/>
                      </a:cubicBezTo>
                      <a:cubicBezTo>
                        <a:pt x="48620" y="73429"/>
                        <a:pt x="50182" y="65887"/>
                        <a:pt x="49415" y="59758"/>
                      </a:cubicBezTo>
                      <a:cubicBezTo>
                        <a:pt x="48657" y="53621"/>
                        <a:pt x="45561" y="48897"/>
                        <a:pt x="45561" y="48897"/>
                      </a:cubicBezTo>
                      <a:lnTo>
                        <a:pt x="57300" y="35827"/>
                      </a:lnTo>
                      <a:cubicBezTo>
                        <a:pt x="57300" y="35827"/>
                        <a:pt x="61968" y="43287"/>
                        <a:pt x="65554" y="49591"/>
                      </a:cubicBezTo>
                      <a:cubicBezTo>
                        <a:pt x="69131" y="55895"/>
                        <a:pt x="71313" y="62966"/>
                        <a:pt x="71313" y="62966"/>
                      </a:cubicBezTo>
                      <a:cubicBezTo>
                        <a:pt x="71313" y="62966"/>
                        <a:pt x="65674" y="69307"/>
                        <a:pt x="62032" y="77912"/>
                      </a:cubicBezTo>
                      <a:cubicBezTo>
                        <a:pt x="58381" y="86518"/>
                        <a:pt x="56717" y="97388"/>
                        <a:pt x="56717" y="97388"/>
                      </a:cubicBezTo>
                      <a:cubicBezTo>
                        <a:pt x="56717" y="97388"/>
                        <a:pt x="60498" y="87683"/>
                        <a:pt x="64593" y="80316"/>
                      </a:cubicBezTo>
                      <a:cubicBezTo>
                        <a:pt x="68678" y="72958"/>
                        <a:pt x="73078" y="67948"/>
                        <a:pt x="73078" y="67948"/>
                      </a:cubicBezTo>
                      <a:cubicBezTo>
                        <a:pt x="73078" y="67948"/>
                        <a:pt x="76480" y="71599"/>
                        <a:pt x="81110" y="83930"/>
                      </a:cubicBezTo>
                      <a:cubicBezTo>
                        <a:pt x="87147" y="99985"/>
                        <a:pt x="96288" y="132282"/>
                        <a:pt x="96288" y="13228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64" name="Google Shape;1964;p4"/>
              <p:cNvGrpSpPr/>
              <p:nvPr/>
            </p:nvGrpSpPr>
            <p:grpSpPr>
              <a:xfrm>
                <a:off x="4091252" y="2393155"/>
                <a:ext cx="172832" cy="222390"/>
                <a:chOff x="4091252" y="2393155"/>
                <a:chExt cx="172832" cy="222390"/>
              </a:xfrm>
            </p:grpSpPr>
            <p:sp>
              <p:nvSpPr>
                <p:cNvPr id="1965" name="Google Shape;1965;p4"/>
                <p:cNvSpPr/>
                <p:nvPr/>
              </p:nvSpPr>
              <p:spPr>
                <a:xfrm>
                  <a:off x="4091252" y="2393155"/>
                  <a:ext cx="172832" cy="222390"/>
                </a:xfrm>
                <a:custGeom>
                  <a:avLst/>
                  <a:gdLst/>
                  <a:ahLst/>
                  <a:cxnLst/>
                  <a:rect l="l" t="t" r="r" b="b"/>
                  <a:pathLst>
                    <a:path w="172832" h="222390" extrusionOk="0">
                      <a:moveTo>
                        <a:pt x="114452" y="73582"/>
                      </a:moveTo>
                      <a:cubicBezTo>
                        <a:pt x="114452" y="73582"/>
                        <a:pt x="112399" y="40685"/>
                        <a:pt x="95965" y="22475"/>
                      </a:cubicBezTo>
                      <a:cubicBezTo>
                        <a:pt x="70093" y="-6189"/>
                        <a:pt x="53316" y="735"/>
                        <a:pt x="53316" y="735"/>
                      </a:cubicBezTo>
                      <a:cubicBezTo>
                        <a:pt x="53316" y="735"/>
                        <a:pt x="71803" y="21264"/>
                        <a:pt x="58400" y="34260"/>
                      </a:cubicBezTo>
                      <a:cubicBezTo>
                        <a:pt x="51439" y="40999"/>
                        <a:pt x="35439" y="39122"/>
                        <a:pt x="35439" y="39122"/>
                      </a:cubicBezTo>
                      <a:cubicBezTo>
                        <a:pt x="35439" y="39122"/>
                        <a:pt x="31159" y="51370"/>
                        <a:pt x="22295" y="56712"/>
                      </a:cubicBezTo>
                      <a:cubicBezTo>
                        <a:pt x="13440" y="62046"/>
                        <a:pt x="0" y="60484"/>
                        <a:pt x="0" y="60484"/>
                      </a:cubicBezTo>
                      <a:cubicBezTo>
                        <a:pt x="0" y="60484"/>
                        <a:pt x="6775" y="73166"/>
                        <a:pt x="17036" y="82612"/>
                      </a:cubicBezTo>
                      <a:cubicBezTo>
                        <a:pt x="27296" y="92050"/>
                        <a:pt x="41059" y="98243"/>
                        <a:pt x="41059" y="98243"/>
                      </a:cubicBezTo>
                      <a:cubicBezTo>
                        <a:pt x="41059" y="98243"/>
                        <a:pt x="34654" y="101755"/>
                        <a:pt x="29218" y="105924"/>
                      </a:cubicBezTo>
                      <a:cubicBezTo>
                        <a:pt x="23774" y="110102"/>
                        <a:pt x="19300" y="114936"/>
                        <a:pt x="19300" y="114936"/>
                      </a:cubicBezTo>
                      <a:cubicBezTo>
                        <a:pt x="19300" y="114936"/>
                        <a:pt x="24060" y="120334"/>
                        <a:pt x="29154" y="123708"/>
                      </a:cubicBezTo>
                      <a:cubicBezTo>
                        <a:pt x="34247" y="127082"/>
                        <a:pt x="39682" y="128432"/>
                        <a:pt x="39682" y="128432"/>
                      </a:cubicBezTo>
                      <a:cubicBezTo>
                        <a:pt x="39682" y="128432"/>
                        <a:pt x="32158" y="144072"/>
                        <a:pt x="27592" y="158334"/>
                      </a:cubicBezTo>
                      <a:cubicBezTo>
                        <a:pt x="23025" y="172597"/>
                        <a:pt x="21435" y="185473"/>
                        <a:pt x="21435" y="185473"/>
                      </a:cubicBezTo>
                      <a:cubicBezTo>
                        <a:pt x="21435" y="185473"/>
                        <a:pt x="37140" y="186268"/>
                        <a:pt x="49942" y="183883"/>
                      </a:cubicBezTo>
                      <a:cubicBezTo>
                        <a:pt x="62735" y="181489"/>
                        <a:pt x="72625" y="175915"/>
                        <a:pt x="72625" y="175915"/>
                      </a:cubicBezTo>
                      <a:cubicBezTo>
                        <a:pt x="72625" y="175915"/>
                        <a:pt x="72828" y="181978"/>
                        <a:pt x="74280" y="187275"/>
                      </a:cubicBezTo>
                      <a:cubicBezTo>
                        <a:pt x="75731" y="192581"/>
                        <a:pt x="78430" y="197119"/>
                        <a:pt x="78430" y="197119"/>
                      </a:cubicBezTo>
                      <a:cubicBezTo>
                        <a:pt x="78430" y="197119"/>
                        <a:pt x="86768" y="191518"/>
                        <a:pt x="92221" y="183051"/>
                      </a:cubicBezTo>
                      <a:cubicBezTo>
                        <a:pt x="97675" y="174584"/>
                        <a:pt x="100254" y="163261"/>
                        <a:pt x="100254" y="163261"/>
                      </a:cubicBezTo>
                      <a:cubicBezTo>
                        <a:pt x="100254" y="163261"/>
                        <a:pt x="104700" y="183328"/>
                        <a:pt x="111919" y="198108"/>
                      </a:cubicBezTo>
                      <a:cubicBezTo>
                        <a:pt x="119138" y="212888"/>
                        <a:pt x="129130" y="222391"/>
                        <a:pt x="129130" y="222391"/>
                      </a:cubicBezTo>
                      <a:cubicBezTo>
                        <a:pt x="129130" y="222391"/>
                        <a:pt x="129167" y="203247"/>
                        <a:pt x="134047" y="191619"/>
                      </a:cubicBezTo>
                      <a:cubicBezTo>
                        <a:pt x="138928" y="180000"/>
                        <a:pt x="148661" y="175906"/>
                        <a:pt x="148661" y="175906"/>
                      </a:cubicBezTo>
                      <a:cubicBezTo>
                        <a:pt x="148661" y="175906"/>
                        <a:pt x="135822" y="154535"/>
                        <a:pt x="156481" y="139394"/>
                      </a:cubicBezTo>
                      <a:cubicBezTo>
                        <a:pt x="164671" y="133395"/>
                        <a:pt x="172832" y="139672"/>
                        <a:pt x="172832" y="139672"/>
                      </a:cubicBezTo>
                      <a:cubicBezTo>
                        <a:pt x="172832" y="139672"/>
                        <a:pt x="170910" y="118689"/>
                        <a:pt x="156509" y="101691"/>
                      </a:cubicBezTo>
                      <a:cubicBezTo>
                        <a:pt x="142108" y="84683"/>
                        <a:pt x="114452" y="73582"/>
                        <a:pt x="114452" y="7358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6" name="Google Shape;1966;p4"/>
                <p:cNvSpPr/>
                <p:nvPr/>
              </p:nvSpPr>
              <p:spPr>
                <a:xfrm>
                  <a:off x="4115340" y="2416850"/>
                  <a:ext cx="123491" cy="154345"/>
                </a:xfrm>
                <a:custGeom>
                  <a:avLst/>
                  <a:gdLst/>
                  <a:ahLst/>
                  <a:cxnLst/>
                  <a:rect l="l" t="t" r="r" b="b"/>
                  <a:pathLst>
                    <a:path w="123491" h="154345" extrusionOk="0">
                      <a:moveTo>
                        <a:pt x="10824" y="149613"/>
                      </a:moveTo>
                      <a:cubicBezTo>
                        <a:pt x="10824" y="149613"/>
                        <a:pt x="41124" y="125146"/>
                        <a:pt x="52798" y="109626"/>
                      </a:cubicBezTo>
                      <a:cubicBezTo>
                        <a:pt x="59315" y="100965"/>
                        <a:pt x="62892" y="94550"/>
                        <a:pt x="62892" y="94550"/>
                      </a:cubicBezTo>
                      <a:cubicBezTo>
                        <a:pt x="62892" y="94550"/>
                        <a:pt x="63474" y="100050"/>
                        <a:pt x="62328" y="113222"/>
                      </a:cubicBezTo>
                      <a:cubicBezTo>
                        <a:pt x="61182" y="126394"/>
                        <a:pt x="58307" y="147228"/>
                        <a:pt x="58307" y="147228"/>
                      </a:cubicBezTo>
                      <a:cubicBezTo>
                        <a:pt x="58307" y="147228"/>
                        <a:pt x="64324" y="129268"/>
                        <a:pt x="66414" y="115089"/>
                      </a:cubicBezTo>
                      <a:cubicBezTo>
                        <a:pt x="68502" y="100910"/>
                        <a:pt x="66663" y="90511"/>
                        <a:pt x="66663" y="90511"/>
                      </a:cubicBezTo>
                      <a:cubicBezTo>
                        <a:pt x="66663" y="90511"/>
                        <a:pt x="73106" y="83477"/>
                        <a:pt x="77977" y="75537"/>
                      </a:cubicBezTo>
                      <a:cubicBezTo>
                        <a:pt x="82848" y="67588"/>
                        <a:pt x="86148" y="58732"/>
                        <a:pt x="86148" y="58732"/>
                      </a:cubicBezTo>
                      <a:lnTo>
                        <a:pt x="92766" y="86647"/>
                      </a:lnTo>
                      <a:cubicBezTo>
                        <a:pt x="92766" y="86647"/>
                        <a:pt x="87877" y="89615"/>
                        <a:pt x="84124" y="99052"/>
                      </a:cubicBezTo>
                      <a:cubicBezTo>
                        <a:pt x="80371" y="108499"/>
                        <a:pt x="77755" y="124407"/>
                        <a:pt x="77755" y="124407"/>
                      </a:cubicBezTo>
                      <a:cubicBezTo>
                        <a:pt x="77755" y="124407"/>
                        <a:pt x="82737" y="111059"/>
                        <a:pt x="86472" y="103193"/>
                      </a:cubicBezTo>
                      <a:cubicBezTo>
                        <a:pt x="90206" y="95327"/>
                        <a:pt x="92683" y="92951"/>
                        <a:pt x="92683" y="92951"/>
                      </a:cubicBezTo>
                      <a:lnTo>
                        <a:pt x="95475" y="119526"/>
                      </a:lnTo>
                      <a:lnTo>
                        <a:pt x="97647" y="154346"/>
                      </a:lnTo>
                      <a:lnTo>
                        <a:pt x="99218" y="120755"/>
                      </a:lnTo>
                      <a:cubicBezTo>
                        <a:pt x="99218" y="120755"/>
                        <a:pt x="102509" y="121578"/>
                        <a:pt x="106354" y="127605"/>
                      </a:cubicBezTo>
                      <a:cubicBezTo>
                        <a:pt x="110190" y="133631"/>
                        <a:pt x="114581" y="144853"/>
                        <a:pt x="114581" y="144853"/>
                      </a:cubicBezTo>
                      <a:cubicBezTo>
                        <a:pt x="114581" y="144853"/>
                        <a:pt x="111752" y="132310"/>
                        <a:pt x="107815" y="124748"/>
                      </a:cubicBezTo>
                      <a:cubicBezTo>
                        <a:pt x="103868" y="117178"/>
                        <a:pt x="98821" y="114590"/>
                        <a:pt x="98821" y="114590"/>
                      </a:cubicBezTo>
                      <a:lnTo>
                        <a:pt x="96381" y="93376"/>
                      </a:lnTo>
                      <a:lnTo>
                        <a:pt x="95447" y="81240"/>
                      </a:lnTo>
                      <a:cubicBezTo>
                        <a:pt x="95447" y="81240"/>
                        <a:pt x="100392" y="82386"/>
                        <a:pt x="107408" y="88727"/>
                      </a:cubicBezTo>
                      <a:cubicBezTo>
                        <a:pt x="114424" y="95059"/>
                        <a:pt x="123491" y="106595"/>
                        <a:pt x="123491" y="106595"/>
                      </a:cubicBezTo>
                      <a:cubicBezTo>
                        <a:pt x="123491" y="106595"/>
                        <a:pt x="117160" y="93488"/>
                        <a:pt x="109940" y="85473"/>
                      </a:cubicBezTo>
                      <a:cubicBezTo>
                        <a:pt x="102722" y="77459"/>
                        <a:pt x="94624" y="74529"/>
                        <a:pt x="94624" y="74529"/>
                      </a:cubicBezTo>
                      <a:lnTo>
                        <a:pt x="89106" y="54064"/>
                      </a:lnTo>
                      <a:cubicBezTo>
                        <a:pt x="89106" y="54064"/>
                        <a:pt x="91777" y="49360"/>
                        <a:pt x="95419" y="39950"/>
                      </a:cubicBezTo>
                      <a:cubicBezTo>
                        <a:pt x="99052" y="30549"/>
                        <a:pt x="103646" y="16444"/>
                        <a:pt x="103646" y="16444"/>
                      </a:cubicBezTo>
                      <a:lnTo>
                        <a:pt x="94735" y="9308"/>
                      </a:lnTo>
                      <a:cubicBezTo>
                        <a:pt x="94735" y="9308"/>
                        <a:pt x="93108" y="23709"/>
                        <a:pt x="90326" y="34164"/>
                      </a:cubicBezTo>
                      <a:cubicBezTo>
                        <a:pt x="87544" y="44618"/>
                        <a:pt x="83606" y="51125"/>
                        <a:pt x="83606" y="51125"/>
                      </a:cubicBezTo>
                      <a:lnTo>
                        <a:pt x="69741" y="48223"/>
                      </a:lnTo>
                      <a:cubicBezTo>
                        <a:pt x="69741" y="48223"/>
                        <a:pt x="70074" y="36964"/>
                        <a:pt x="65563" y="25327"/>
                      </a:cubicBezTo>
                      <a:cubicBezTo>
                        <a:pt x="61052" y="13680"/>
                        <a:pt x="52798" y="0"/>
                        <a:pt x="52798" y="0"/>
                      </a:cubicBezTo>
                      <a:cubicBezTo>
                        <a:pt x="52798" y="0"/>
                        <a:pt x="59675" y="14346"/>
                        <a:pt x="62679" y="26085"/>
                      </a:cubicBezTo>
                      <a:cubicBezTo>
                        <a:pt x="65683" y="37824"/>
                        <a:pt x="65572" y="47705"/>
                        <a:pt x="65572" y="47705"/>
                      </a:cubicBezTo>
                      <a:lnTo>
                        <a:pt x="43786" y="44165"/>
                      </a:lnTo>
                      <a:cubicBezTo>
                        <a:pt x="43786" y="44165"/>
                        <a:pt x="42353" y="38360"/>
                        <a:pt x="36058" y="33461"/>
                      </a:cubicBezTo>
                      <a:cubicBezTo>
                        <a:pt x="29754" y="28553"/>
                        <a:pt x="18588" y="24541"/>
                        <a:pt x="18588" y="24541"/>
                      </a:cubicBezTo>
                      <a:cubicBezTo>
                        <a:pt x="18588" y="24541"/>
                        <a:pt x="29043" y="31206"/>
                        <a:pt x="34422" y="35948"/>
                      </a:cubicBezTo>
                      <a:cubicBezTo>
                        <a:pt x="39793" y="40699"/>
                        <a:pt x="40079" y="43536"/>
                        <a:pt x="40079" y="43536"/>
                      </a:cubicBezTo>
                      <a:lnTo>
                        <a:pt x="0" y="48472"/>
                      </a:lnTo>
                      <a:cubicBezTo>
                        <a:pt x="0" y="48472"/>
                        <a:pt x="28054" y="48287"/>
                        <a:pt x="42371" y="49313"/>
                      </a:cubicBezTo>
                      <a:cubicBezTo>
                        <a:pt x="53186" y="50081"/>
                        <a:pt x="57170" y="51171"/>
                        <a:pt x="57170" y="51171"/>
                      </a:cubicBezTo>
                      <a:cubicBezTo>
                        <a:pt x="57170" y="51171"/>
                        <a:pt x="55257" y="55571"/>
                        <a:pt x="50857" y="60600"/>
                      </a:cubicBezTo>
                      <a:cubicBezTo>
                        <a:pt x="46466" y="65637"/>
                        <a:pt x="40014" y="70388"/>
                        <a:pt x="40014" y="70388"/>
                      </a:cubicBezTo>
                      <a:cubicBezTo>
                        <a:pt x="40014" y="70388"/>
                        <a:pt x="48112" y="67430"/>
                        <a:pt x="53547" y="63114"/>
                      </a:cubicBezTo>
                      <a:cubicBezTo>
                        <a:pt x="58973" y="58806"/>
                        <a:pt x="61736" y="53131"/>
                        <a:pt x="61736" y="53131"/>
                      </a:cubicBezTo>
                      <a:lnTo>
                        <a:pt x="80898" y="56477"/>
                      </a:lnTo>
                      <a:cubicBezTo>
                        <a:pt x="80898" y="56477"/>
                        <a:pt x="76415" y="65231"/>
                        <a:pt x="72422" y="72293"/>
                      </a:cubicBezTo>
                      <a:cubicBezTo>
                        <a:pt x="68429" y="79345"/>
                        <a:pt x="62910" y="85529"/>
                        <a:pt x="62910" y="85529"/>
                      </a:cubicBezTo>
                      <a:cubicBezTo>
                        <a:pt x="62910" y="85529"/>
                        <a:pt x="53648" y="83967"/>
                        <a:pt x="43342" y="85594"/>
                      </a:cubicBezTo>
                      <a:cubicBezTo>
                        <a:pt x="33045" y="87220"/>
                        <a:pt x="21703" y="92036"/>
                        <a:pt x="21703" y="92036"/>
                      </a:cubicBezTo>
                      <a:cubicBezTo>
                        <a:pt x="21703" y="92036"/>
                        <a:pt x="33137" y="89892"/>
                        <a:pt x="42501" y="89411"/>
                      </a:cubicBezTo>
                      <a:cubicBezTo>
                        <a:pt x="51864" y="88930"/>
                        <a:pt x="59148" y="90114"/>
                        <a:pt x="59148" y="90114"/>
                      </a:cubicBezTo>
                      <a:cubicBezTo>
                        <a:pt x="59148"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67" name="Google Shape;1967;p4"/>
              <p:cNvGrpSpPr/>
              <p:nvPr/>
            </p:nvGrpSpPr>
            <p:grpSpPr>
              <a:xfrm>
                <a:off x="4659654" y="2574025"/>
                <a:ext cx="283641" cy="264389"/>
                <a:chOff x="4659654" y="2574025"/>
                <a:chExt cx="283641" cy="264389"/>
              </a:xfrm>
            </p:grpSpPr>
            <p:sp>
              <p:nvSpPr>
                <p:cNvPr id="1968" name="Google Shape;1968;p4"/>
                <p:cNvSpPr/>
                <p:nvPr/>
              </p:nvSpPr>
              <p:spPr>
                <a:xfrm>
                  <a:off x="4659654" y="2574025"/>
                  <a:ext cx="283641" cy="264389"/>
                </a:xfrm>
                <a:custGeom>
                  <a:avLst/>
                  <a:gdLst/>
                  <a:ahLst/>
                  <a:cxnLst/>
                  <a:rect l="l" t="t" r="r" b="b"/>
                  <a:pathLst>
                    <a:path w="283641" h="264389" extrusionOk="0">
                      <a:moveTo>
                        <a:pt x="188676" y="181512"/>
                      </a:moveTo>
                      <a:cubicBezTo>
                        <a:pt x="188676" y="181512"/>
                        <a:pt x="185995" y="221813"/>
                        <a:pt x="159263" y="241899"/>
                      </a:cubicBezTo>
                      <a:cubicBezTo>
                        <a:pt x="117150" y="273520"/>
                        <a:pt x="89310" y="262549"/>
                        <a:pt x="89310" y="262549"/>
                      </a:cubicBezTo>
                      <a:cubicBezTo>
                        <a:pt x="89310" y="262549"/>
                        <a:pt x="119387" y="239893"/>
                        <a:pt x="96981" y="221915"/>
                      </a:cubicBezTo>
                      <a:cubicBezTo>
                        <a:pt x="85353" y="212588"/>
                        <a:pt x="58963" y="212588"/>
                        <a:pt x="58963" y="212588"/>
                      </a:cubicBezTo>
                      <a:cubicBezTo>
                        <a:pt x="58963" y="212588"/>
                        <a:pt x="51633" y="196856"/>
                        <a:pt x="36890" y="188981"/>
                      </a:cubicBezTo>
                      <a:cubicBezTo>
                        <a:pt x="22147" y="181105"/>
                        <a:pt x="0" y="181096"/>
                        <a:pt x="0" y="181096"/>
                      </a:cubicBezTo>
                      <a:cubicBezTo>
                        <a:pt x="0" y="181096"/>
                        <a:pt x="10898" y="166418"/>
                        <a:pt x="27638" y="156250"/>
                      </a:cubicBezTo>
                      <a:cubicBezTo>
                        <a:pt x="44387" y="146091"/>
                        <a:pt x="66968" y="140444"/>
                        <a:pt x="66968" y="140444"/>
                      </a:cubicBezTo>
                      <a:cubicBezTo>
                        <a:pt x="66968" y="140444"/>
                        <a:pt x="56320" y="135184"/>
                        <a:pt x="47252" y="129250"/>
                      </a:cubicBezTo>
                      <a:cubicBezTo>
                        <a:pt x="38175" y="123306"/>
                        <a:pt x="30688" y="116688"/>
                        <a:pt x="30688" y="116688"/>
                      </a:cubicBezTo>
                      <a:cubicBezTo>
                        <a:pt x="30688" y="116688"/>
                        <a:pt x="38425" y="110717"/>
                        <a:pt x="46762" y="107288"/>
                      </a:cubicBezTo>
                      <a:cubicBezTo>
                        <a:pt x="55100" y="103868"/>
                        <a:pt x="64047" y="102990"/>
                        <a:pt x="64047" y="102990"/>
                      </a:cubicBezTo>
                      <a:cubicBezTo>
                        <a:pt x="64047" y="102990"/>
                        <a:pt x="51282" y="82589"/>
                        <a:pt x="43435" y="64334"/>
                      </a:cubicBezTo>
                      <a:cubicBezTo>
                        <a:pt x="35596" y="46078"/>
                        <a:pt x="32675" y="29958"/>
                        <a:pt x="32675" y="29958"/>
                      </a:cubicBezTo>
                      <a:cubicBezTo>
                        <a:pt x="32675" y="29958"/>
                        <a:pt x="58594" y="31243"/>
                        <a:pt x="79780" y="36049"/>
                      </a:cubicBezTo>
                      <a:cubicBezTo>
                        <a:pt x="100965" y="40856"/>
                        <a:pt x="117409" y="49165"/>
                        <a:pt x="117409" y="49165"/>
                      </a:cubicBezTo>
                      <a:cubicBezTo>
                        <a:pt x="117409" y="49165"/>
                        <a:pt x="117622" y="41715"/>
                        <a:pt x="119896" y="35384"/>
                      </a:cubicBezTo>
                      <a:cubicBezTo>
                        <a:pt x="122179" y="29052"/>
                        <a:pt x="126532" y="23839"/>
                        <a:pt x="126532" y="23839"/>
                      </a:cubicBezTo>
                      <a:cubicBezTo>
                        <a:pt x="126532" y="23839"/>
                        <a:pt x="140416" y="31964"/>
                        <a:pt x="149604" y="43204"/>
                      </a:cubicBezTo>
                      <a:cubicBezTo>
                        <a:pt x="158792" y="54434"/>
                        <a:pt x="163303" y="68789"/>
                        <a:pt x="163303" y="68789"/>
                      </a:cubicBezTo>
                      <a:cubicBezTo>
                        <a:pt x="163303" y="68789"/>
                        <a:pt x="170198" y="44673"/>
                        <a:pt x="181799" y="27471"/>
                      </a:cubicBezTo>
                      <a:cubicBezTo>
                        <a:pt x="193399" y="10279"/>
                        <a:pt x="209695" y="0"/>
                        <a:pt x="209695" y="0"/>
                      </a:cubicBezTo>
                      <a:cubicBezTo>
                        <a:pt x="209695" y="0"/>
                        <a:pt x="210166" y="23635"/>
                        <a:pt x="218476" y="38683"/>
                      </a:cubicBezTo>
                      <a:cubicBezTo>
                        <a:pt x="226786" y="53732"/>
                        <a:pt x="242943" y="60202"/>
                        <a:pt x="242943" y="60202"/>
                      </a:cubicBezTo>
                      <a:cubicBezTo>
                        <a:pt x="242943" y="60202"/>
                        <a:pt x="222211" y="84706"/>
                        <a:pt x="256652" y="106382"/>
                      </a:cubicBezTo>
                      <a:cubicBezTo>
                        <a:pt x="270294" y="114978"/>
                        <a:pt x="283642" y="108415"/>
                        <a:pt x="283642" y="108415"/>
                      </a:cubicBezTo>
                      <a:cubicBezTo>
                        <a:pt x="283642" y="108415"/>
                        <a:pt x="280924" y="134029"/>
                        <a:pt x="257511" y="152922"/>
                      </a:cubicBezTo>
                      <a:cubicBezTo>
                        <a:pt x="234098" y="171816"/>
                        <a:pt x="188676" y="181512"/>
                        <a:pt x="188676"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9" name="Google Shape;1969;p4"/>
                <p:cNvSpPr/>
                <p:nvPr/>
              </p:nvSpPr>
              <p:spPr>
                <a:xfrm>
                  <a:off x="4699160" y="2620944"/>
                  <a:ext cx="202642" cy="190709"/>
                </a:xfrm>
                <a:custGeom>
                  <a:avLst/>
                  <a:gdLst/>
                  <a:ahLst/>
                  <a:cxnLst/>
                  <a:rect l="l" t="t" r="r" b="b"/>
                  <a:pathLst>
                    <a:path w="202642" h="190709" extrusionOk="0">
                      <a:moveTo>
                        <a:pt x="15686" y="0"/>
                      </a:moveTo>
                      <a:cubicBezTo>
                        <a:pt x="15686" y="0"/>
                        <a:pt x="66238" y="34580"/>
                        <a:pt x="85852" y="55423"/>
                      </a:cubicBezTo>
                      <a:cubicBezTo>
                        <a:pt x="96797" y="67061"/>
                        <a:pt x="102851" y="75500"/>
                        <a:pt x="102851" y="75500"/>
                      </a:cubicBezTo>
                      <a:cubicBezTo>
                        <a:pt x="102851" y="75500"/>
                        <a:pt x="103683" y="68789"/>
                        <a:pt x="101511" y="52373"/>
                      </a:cubicBezTo>
                      <a:cubicBezTo>
                        <a:pt x="99329" y="35948"/>
                        <a:pt x="94144" y="9817"/>
                        <a:pt x="94144" y="9817"/>
                      </a:cubicBezTo>
                      <a:cubicBezTo>
                        <a:pt x="94144" y="9817"/>
                        <a:pt x="104469" y="32851"/>
                        <a:pt x="108222" y="50654"/>
                      </a:cubicBezTo>
                      <a:cubicBezTo>
                        <a:pt x="111974" y="68456"/>
                        <a:pt x="109164" y="81018"/>
                        <a:pt x="109164" y="81018"/>
                      </a:cubicBezTo>
                      <a:cubicBezTo>
                        <a:pt x="109164" y="81018"/>
                        <a:pt x="119951" y="90640"/>
                        <a:pt x="128168" y="101150"/>
                      </a:cubicBezTo>
                      <a:cubicBezTo>
                        <a:pt x="136377" y="111660"/>
                        <a:pt x="142015" y="123066"/>
                        <a:pt x="142015" y="123066"/>
                      </a:cubicBezTo>
                      <a:lnTo>
                        <a:pt x="152340" y="89578"/>
                      </a:lnTo>
                      <a:cubicBezTo>
                        <a:pt x="152340" y="89578"/>
                        <a:pt x="144197" y="85206"/>
                        <a:pt x="137800" y="73014"/>
                      </a:cubicBezTo>
                      <a:cubicBezTo>
                        <a:pt x="131404" y="60822"/>
                        <a:pt x="126736" y="40800"/>
                        <a:pt x="126736" y="40800"/>
                      </a:cubicBezTo>
                      <a:cubicBezTo>
                        <a:pt x="126736" y="40800"/>
                        <a:pt x="135258" y="58002"/>
                        <a:pt x="141590" y="68244"/>
                      </a:cubicBezTo>
                      <a:cubicBezTo>
                        <a:pt x="147922" y="78495"/>
                        <a:pt x="152072" y="81786"/>
                        <a:pt x="152072" y="81786"/>
                      </a:cubicBezTo>
                      <a:lnTo>
                        <a:pt x="156111" y="49397"/>
                      </a:lnTo>
                      <a:lnTo>
                        <a:pt x="158949" y="6748"/>
                      </a:lnTo>
                      <a:lnTo>
                        <a:pt x="162249" y="48426"/>
                      </a:lnTo>
                      <a:cubicBezTo>
                        <a:pt x="162249" y="48426"/>
                        <a:pt x="167675" y="47881"/>
                        <a:pt x="173886" y="41004"/>
                      </a:cubicBezTo>
                      <a:cubicBezTo>
                        <a:pt x="180098" y="34117"/>
                        <a:pt x="187105" y="20899"/>
                        <a:pt x="187105" y="20899"/>
                      </a:cubicBezTo>
                      <a:cubicBezTo>
                        <a:pt x="187105" y="20899"/>
                        <a:pt x="182695" y="35975"/>
                        <a:pt x="176354" y="44738"/>
                      </a:cubicBezTo>
                      <a:cubicBezTo>
                        <a:pt x="170014" y="53501"/>
                        <a:pt x="161732" y="55969"/>
                        <a:pt x="161732" y="55969"/>
                      </a:cubicBezTo>
                      <a:lnTo>
                        <a:pt x="158163" y="81804"/>
                      </a:lnTo>
                      <a:lnTo>
                        <a:pt x="156879" y="96640"/>
                      </a:lnTo>
                      <a:cubicBezTo>
                        <a:pt x="156879" y="96640"/>
                        <a:pt x="165031" y="95946"/>
                        <a:pt x="176465" y="89134"/>
                      </a:cubicBezTo>
                      <a:cubicBezTo>
                        <a:pt x="187908" y="82331"/>
                        <a:pt x="202642" y="69408"/>
                        <a:pt x="202642" y="69408"/>
                      </a:cubicBezTo>
                      <a:cubicBezTo>
                        <a:pt x="202642" y="69408"/>
                        <a:pt x="192465" y="84669"/>
                        <a:pt x="180727" y="93515"/>
                      </a:cubicBezTo>
                      <a:cubicBezTo>
                        <a:pt x="168978" y="102361"/>
                        <a:pt x="155668" y="104792"/>
                        <a:pt x="155668" y="104792"/>
                      </a:cubicBezTo>
                      <a:lnTo>
                        <a:pt x="146997" y="129259"/>
                      </a:lnTo>
                      <a:cubicBezTo>
                        <a:pt x="146997" y="129259"/>
                        <a:pt x="151517" y="135453"/>
                        <a:pt x="157720" y="147580"/>
                      </a:cubicBezTo>
                      <a:cubicBezTo>
                        <a:pt x="163931" y="159716"/>
                        <a:pt x="171816" y="177787"/>
                        <a:pt x="171816" y="177787"/>
                      </a:cubicBezTo>
                      <a:lnTo>
                        <a:pt x="157258" y="185293"/>
                      </a:lnTo>
                      <a:cubicBezTo>
                        <a:pt x="157258" y="185293"/>
                        <a:pt x="154272" y="167296"/>
                        <a:pt x="149447" y="153995"/>
                      </a:cubicBezTo>
                      <a:cubicBezTo>
                        <a:pt x="144631" y="140693"/>
                        <a:pt x="137985" y="132088"/>
                        <a:pt x="137985" y="132088"/>
                      </a:cubicBezTo>
                      <a:lnTo>
                        <a:pt x="115163" y="133659"/>
                      </a:lnTo>
                      <a:cubicBezTo>
                        <a:pt x="115163" y="133659"/>
                        <a:pt x="115940" y="147598"/>
                        <a:pt x="108748" y="161315"/>
                      </a:cubicBezTo>
                      <a:cubicBezTo>
                        <a:pt x="101557" y="175023"/>
                        <a:pt x="88228" y="190709"/>
                        <a:pt x="88228" y="190709"/>
                      </a:cubicBezTo>
                      <a:cubicBezTo>
                        <a:pt x="88228" y="190709"/>
                        <a:pt x="99264" y="174006"/>
                        <a:pt x="103970" y="159957"/>
                      </a:cubicBezTo>
                      <a:cubicBezTo>
                        <a:pt x="108684" y="145907"/>
                        <a:pt x="108286" y="133696"/>
                        <a:pt x="108286" y="133696"/>
                      </a:cubicBezTo>
                      <a:lnTo>
                        <a:pt x="72394" y="134907"/>
                      </a:lnTo>
                      <a:cubicBezTo>
                        <a:pt x="72394" y="134907"/>
                        <a:pt x="70157" y="141858"/>
                        <a:pt x="59860" y="146997"/>
                      </a:cubicBezTo>
                      <a:cubicBezTo>
                        <a:pt x="49563" y="152137"/>
                        <a:pt x="31206" y="155464"/>
                        <a:pt x="31206" y="155464"/>
                      </a:cubicBezTo>
                      <a:cubicBezTo>
                        <a:pt x="31206" y="155464"/>
                        <a:pt x="48334" y="148763"/>
                        <a:pt x="57106" y="143688"/>
                      </a:cubicBezTo>
                      <a:cubicBezTo>
                        <a:pt x="65877" y="138605"/>
                        <a:pt x="66294" y="135138"/>
                        <a:pt x="66294" y="135138"/>
                      </a:cubicBezTo>
                      <a:lnTo>
                        <a:pt x="0" y="123251"/>
                      </a:lnTo>
                      <a:cubicBezTo>
                        <a:pt x="0" y="123251"/>
                        <a:pt x="46319" y="127531"/>
                        <a:pt x="69944" y="128344"/>
                      </a:cubicBezTo>
                      <a:cubicBezTo>
                        <a:pt x="87785" y="128964"/>
                        <a:pt x="94338" y="128196"/>
                        <a:pt x="94338" y="128196"/>
                      </a:cubicBezTo>
                      <a:cubicBezTo>
                        <a:pt x="94338" y="128196"/>
                        <a:pt x="91075" y="122493"/>
                        <a:pt x="83708" y="115644"/>
                      </a:cubicBezTo>
                      <a:cubicBezTo>
                        <a:pt x="76341" y="108795"/>
                        <a:pt x="65600" y="102001"/>
                        <a:pt x="65600" y="102001"/>
                      </a:cubicBezTo>
                      <a:cubicBezTo>
                        <a:pt x="65600" y="102001"/>
                        <a:pt x="79031" y="106816"/>
                        <a:pt x="88089" y="112926"/>
                      </a:cubicBezTo>
                      <a:cubicBezTo>
                        <a:pt x="97148" y="119036"/>
                        <a:pt x="101844" y="126440"/>
                        <a:pt x="101844" y="126440"/>
                      </a:cubicBezTo>
                      <a:lnTo>
                        <a:pt x="133401" y="125081"/>
                      </a:lnTo>
                      <a:cubicBezTo>
                        <a:pt x="133401" y="125081"/>
                        <a:pt x="125811" y="113629"/>
                        <a:pt x="119064" y="104348"/>
                      </a:cubicBezTo>
                      <a:cubicBezTo>
                        <a:pt x="112325" y="95059"/>
                        <a:pt x="103073" y="86629"/>
                        <a:pt x="103073" y="86629"/>
                      </a:cubicBezTo>
                      <a:cubicBezTo>
                        <a:pt x="103073" y="86629"/>
                        <a:pt x="87812" y="87211"/>
                        <a:pt x="70768" y="83708"/>
                      </a:cubicBezTo>
                      <a:cubicBezTo>
                        <a:pt x="53722" y="80214"/>
                        <a:pt x="34903" y="72625"/>
                        <a:pt x="34903" y="72625"/>
                      </a:cubicBezTo>
                      <a:cubicBezTo>
                        <a:pt x="34903" y="72625"/>
                        <a:pt x="53824" y="76933"/>
                        <a:pt x="69288" y="78883"/>
                      </a:cubicBezTo>
                      <a:cubicBezTo>
                        <a:pt x="84762" y="80833"/>
                        <a:pt x="96769" y="80427"/>
                        <a:pt x="96769" y="80427"/>
                      </a:cubicBezTo>
                      <a:cubicBezTo>
                        <a:pt x="96769" y="80427"/>
                        <a:pt x="94070" y="73624"/>
                        <a:pt x="78698" y="58011"/>
                      </a:cubicBezTo>
                      <a:cubicBezTo>
                        <a:pt x="58686" y="37676"/>
                        <a:pt x="15686" y="0"/>
                        <a:pt x="1568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70" name="Google Shape;1970;p4"/>
              <p:cNvGrpSpPr/>
              <p:nvPr/>
            </p:nvGrpSpPr>
            <p:grpSpPr>
              <a:xfrm>
                <a:off x="4695325" y="1762725"/>
                <a:ext cx="225741" cy="136654"/>
                <a:chOff x="4695325" y="1762725"/>
                <a:chExt cx="225741" cy="136654"/>
              </a:xfrm>
            </p:grpSpPr>
            <p:sp>
              <p:nvSpPr>
                <p:cNvPr id="1971" name="Google Shape;1971;p4"/>
                <p:cNvSpPr/>
                <p:nvPr/>
              </p:nvSpPr>
              <p:spPr>
                <a:xfrm>
                  <a:off x="4695325" y="1762725"/>
                  <a:ext cx="225741" cy="132482"/>
                </a:xfrm>
                <a:custGeom>
                  <a:avLst/>
                  <a:gdLst/>
                  <a:ahLst/>
                  <a:cxnLst/>
                  <a:rect l="l" t="t" r="r" b="b"/>
                  <a:pathLst>
                    <a:path w="225741" h="132482" extrusionOk="0">
                      <a:moveTo>
                        <a:pt x="136044" y="110634"/>
                      </a:moveTo>
                      <a:cubicBezTo>
                        <a:pt x="136044" y="110634"/>
                        <a:pt x="122447" y="128899"/>
                        <a:pt x="97333" y="131588"/>
                      </a:cubicBezTo>
                      <a:cubicBezTo>
                        <a:pt x="57789" y="135822"/>
                        <a:pt x="40874" y="123639"/>
                        <a:pt x="40874" y="123639"/>
                      </a:cubicBezTo>
                      <a:cubicBezTo>
                        <a:pt x="40874" y="123639"/>
                        <a:pt x="69140" y="120580"/>
                        <a:pt x="58178" y="106474"/>
                      </a:cubicBezTo>
                      <a:cubicBezTo>
                        <a:pt x="52484" y="99154"/>
                        <a:pt x="33442" y="92489"/>
                        <a:pt x="33442" y="92489"/>
                      </a:cubicBezTo>
                      <a:cubicBezTo>
                        <a:pt x="33442" y="92489"/>
                        <a:pt x="32703" y="83237"/>
                        <a:pt x="24347" y="75814"/>
                      </a:cubicBezTo>
                      <a:cubicBezTo>
                        <a:pt x="15982" y="68392"/>
                        <a:pt x="0" y="62790"/>
                        <a:pt x="0" y="62790"/>
                      </a:cubicBezTo>
                      <a:cubicBezTo>
                        <a:pt x="0" y="62790"/>
                        <a:pt x="12118" y="58649"/>
                        <a:pt x="27139" y="58095"/>
                      </a:cubicBezTo>
                      <a:cubicBezTo>
                        <a:pt x="42168" y="57549"/>
                        <a:pt x="60100" y="60600"/>
                        <a:pt x="60100" y="60600"/>
                      </a:cubicBezTo>
                      <a:cubicBezTo>
                        <a:pt x="60100" y="60600"/>
                        <a:pt x="53935" y="55432"/>
                        <a:pt x="49110" y="50358"/>
                      </a:cubicBezTo>
                      <a:cubicBezTo>
                        <a:pt x="44285" y="45274"/>
                        <a:pt x="40791" y="40264"/>
                        <a:pt x="40791" y="40264"/>
                      </a:cubicBezTo>
                      <a:cubicBezTo>
                        <a:pt x="40791" y="40264"/>
                        <a:pt x="48112" y="39414"/>
                        <a:pt x="55118" y="39913"/>
                      </a:cubicBezTo>
                      <a:cubicBezTo>
                        <a:pt x="62124" y="40403"/>
                        <a:pt x="68835" y="42251"/>
                        <a:pt x="68835" y="42251"/>
                      </a:cubicBezTo>
                      <a:cubicBezTo>
                        <a:pt x="68835" y="42251"/>
                        <a:pt x="65526" y="29440"/>
                        <a:pt x="65156" y="18875"/>
                      </a:cubicBezTo>
                      <a:cubicBezTo>
                        <a:pt x="64777" y="8310"/>
                        <a:pt x="67338" y="0"/>
                        <a:pt x="67338" y="0"/>
                      </a:cubicBezTo>
                      <a:cubicBezTo>
                        <a:pt x="67338" y="0"/>
                        <a:pt x="85677" y="7154"/>
                        <a:pt x="99570" y="14762"/>
                      </a:cubicBezTo>
                      <a:cubicBezTo>
                        <a:pt x="113471" y="22360"/>
                        <a:pt x="122927" y="30429"/>
                        <a:pt x="122927" y="30429"/>
                      </a:cubicBezTo>
                      <a:cubicBezTo>
                        <a:pt x="122927" y="30429"/>
                        <a:pt x="125238" y="26972"/>
                        <a:pt x="128714" y="24578"/>
                      </a:cubicBezTo>
                      <a:cubicBezTo>
                        <a:pt x="132189" y="22175"/>
                        <a:pt x="136848" y="20825"/>
                        <a:pt x="136848" y="20825"/>
                      </a:cubicBezTo>
                      <a:cubicBezTo>
                        <a:pt x="136848" y="20825"/>
                        <a:pt x="144511" y="28146"/>
                        <a:pt x="147894" y="35753"/>
                      </a:cubicBezTo>
                      <a:cubicBezTo>
                        <a:pt x="151267" y="43351"/>
                        <a:pt x="150371" y="51236"/>
                        <a:pt x="150371" y="51236"/>
                      </a:cubicBezTo>
                      <a:cubicBezTo>
                        <a:pt x="150371" y="51236"/>
                        <a:pt x="162332" y="41641"/>
                        <a:pt x="175680" y="36483"/>
                      </a:cubicBezTo>
                      <a:cubicBezTo>
                        <a:pt x="189027" y="31335"/>
                        <a:pt x="203761" y="30614"/>
                        <a:pt x="203761" y="30614"/>
                      </a:cubicBezTo>
                      <a:cubicBezTo>
                        <a:pt x="203761" y="30614"/>
                        <a:pt x="197262" y="41845"/>
                        <a:pt x="198908" y="51023"/>
                      </a:cubicBezTo>
                      <a:cubicBezTo>
                        <a:pt x="200544" y="60193"/>
                        <a:pt x="210333" y="67310"/>
                        <a:pt x="210333" y="67310"/>
                      </a:cubicBezTo>
                      <a:cubicBezTo>
                        <a:pt x="210333" y="67310"/>
                        <a:pt x="188278" y="73596"/>
                        <a:pt x="206848" y="92480"/>
                      </a:cubicBezTo>
                      <a:cubicBezTo>
                        <a:pt x="214215" y="99967"/>
                        <a:pt x="225741" y="100253"/>
                        <a:pt x="225741" y="100253"/>
                      </a:cubicBezTo>
                      <a:cubicBezTo>
                        <a:pt x="225741" y="100253"/>
                        <a:pt x="216369" y="111604"/>
                        <a:pt x="194000" y="114572"/>
                      </a:cubicBezTo>
                      <a:cubicBezTo>
                        <a:pt x="171640"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2" name="Google Shape;1972;p4"/>
                <p:cNvSpPr/>
                <p:nvPr/>
              </p:nvSpPr>
              <p:spPr>
                <a:xfrm>
                  <a:off x="4727002" y="1776387"/>
                  <a:ext cx="164661" cy="122992"/>
                </a:xfrm>
                <a:custGeom>
                  <a:avLst/>
                  <a:gdLst/>
                  <a:ahLst/>
                  <a:cxnLst/>
                  <a:rect l="l" t="t" r="r" b="b"/>
                  <a:pathLst>
                    <a:path w="164661" h="122992" extrusionOk="0">
                      <a:moveTo>
                        <a:pt x="47002" y="0"/>
                      </a:moveTo>
                      <a:cubicBezTo>
                        <a:pt x="47002" y="0"/>
                        <a:pt x="73476" y="29015"/>
                        <a:pt x="81591" y="43767"/>
                      </a:cubicBezTo>
                      <a:cubicBezTo>
                        <a:pt x="86129" y="52003"/>
                        <a:pt x="88052" y="57494"/>
                        <a:pt x="88052" y="57494"/>
                      </a:cubicBezTo>
                      <a:cubicBezTo>
                        <a:pt x="88052" y="57494"/>
                        <a:pt x="90594" y="54554"/>
                        <a:pt x="93774" y="46291"/>
                      </a:cubicBezTo>
                      <a:cubicBezTo>
                        <a:pt x="96963" y="38018"/>
                        <a:pt x="100780" y="24421"/>
                        <a:pt x="100780" y="24421"/>
                      </a:cubicBezTo>
                      <a:cubicBezTo>
                        <a:pt x="100780" y="24421"/>
                        <a:pt x="101557" y="37861"/>
                        <a:pt x="99117" y="47178"/>
                      </a:cubicBezTo>
                      <a:cubicBezTo>
                        <a:pt x="96677" y="56486"/>
                        <a:pt x="91010" y="61690"/>
                        <a:pt x="91010" y="61690"/>
                      </a:cubicBezTo>
                      <a:cubicBezTo>
                        <a:pt x="91010" y="61690"/>
                        <a:pt x="96011" y="68928"/>
                        <a:pt x="98895" y="75944"/>
                      </a:cubicBezTo>
                      <a:cubicBezTo>
                        <a:pt x="101779" y="82959"/>
                        <a:pt x="102546" y="89744"/>
                        <a:pt x="102546" y="89744"/>
                      </a:cubicBezTo>
                      <a:lnTo>
                        <a:pt x="119683" y="76609"/>
                      </a:lnTo>
                      <a:cubicBezTo>
                        <a:pt x="119683" y="76609"/>
                        <a:pt x="115080" y="72505"/>
                        <a:pt x="113989" y="65156"/>
                      </a:cubicBezTo>
                      <a:cubicBezTo>
                        <a:pt x="112908" y="57808"/>
                        <a:pt x="115339" y="47215"/>
                        <a:pt x="115339" y="47215"/>
                      </a:cubicBezTo>
                      <a:cubicBezTo>
                        <a:pt x="115339" y="47215"/>
                        <a:pt x="116503" y="57457"/>
                        <a:pt x="118112" y="63872"/>
                      </a:cubicBezTo>
                      <a:cubicBezTo>
                        <a:pt x="119710" y="70287"/>
                        <a:pt x="121753" y="72884"/>
                        <a:pt x="121753" y="72884"/>
                      </a:cubicBezTo>
                      <a:lnTo>
                        <a:pt x="134038" y="58677"/>
                      </a:lnTo>
                      <a:lnTo>
                        <a:pt x="148439" y="39340"/>
                      </a:lnTo>
                      <a:lnTo>
                        <a:pt x="138752" y="59768"/>
                      </a:lnTo>
                      <a:cubicBezTo>
                        <a:pt x="138752" y="59768"/>
                        <a:pt x="142828" y="60886"/>
                        <a:pt x="149299" y="59213"/>
                      </a:cubicBezTo>
                      <a:cubicBezTo>
                        <a:pt x="155778" y="57549"/>
                        <a:pt x="164661" y="53103"/>
                        <a:pt x="164661" y="53103"/>
                      </a:cubicBezTo>
                      <a:cubicBezTo>
                        <a:pt x="164661" y="53103"/>
                        <a:pt x="157119" y="59074"/>
                        <a:pt x="150001" y="61598"/>
                      </a:cubicBezTo>
                      <a:cubicBezTo>
                        <a:pt x="142893" y="64121"/>
                        <a:pt x="136201" y="63188"/>
                        <a:pt x="136201" y="63188"/>
                      </a:cubicBezTo>
                      <a:lnTo>
                        <a:pt x="126144" y="74428"/>
                      </a:lnTo>
                      <a:lnTo>
                        <a:pt x="120922" y="81074"/>
                      </a:lnTo>
                      <a:cubicBezTo>
                        <a:pt x="120922" y="81074"/>
                        <a:pt x="127003" y="82811"/>
                        <a:pt x="137227" y="82497"/>
                      </a:cubicBezTo>
                      <a:cubicBezTo>
                        <a:pt x="147459" y="82183"/>
                        <a:pt x="161833" y="79835"/>
                        <a:pt x="161833" y="79835"/>
                      </a:cubicBezTo>
                      <a:cubicBezTo>
                        <a:pt x="161833" y="79835"/>
                        <a:pt x="150075" y="84438"/>
                        <a:pt x="139038" y="85631"/>
                      </a:cubicBezTo>
                      <a:cubicBezTo>
                        <a:pt x="128002" y="86823"/>
                        <a:pt x="117686" y="84605"/>
                        <a:pt x="117686" y="84605"/>
                      </a:cubicBezTo>
                      <a:lnTo>
                        <a:pt x="104348" y="93913"/>
                      </a:lnTo>
                      <a:cubicBezTo>
                        <a:pt x="104348" y="93913"/>
                        <a:pt x="105818" y="97970"/>
                        <a:pt x="106779" y="105236"/>
                      </a:cubicBezTo>
                      <a:cubicBezTo>
                        <a:pt x="107750" y="112510"/>
                        <a:pt x="108212" y="122992"/>
                        <a:pt x="108212" y="122992"/>
                      </a:cubicBezTo>
                      <a:lnTo>
                        <a:pt x="95530" y="122854"/>
                      </a:lnTo>
                      <a:cubicBezTo>
                        <a:pt x="95530" y="122854"/>
                        <a:pt x="98581" y="113638"/>
                        <a:pt x="98950" y="106160"/>
                      </a:cubicBezTo>
                      <a:cubicBezTo>
                        <a:pt x="99329" y="98691"/>
                        <a:pt x="97018" y="92970"/>
                        <a:pt x="97018" y="92970"/>
                      </a:cubicBezTo>
                      <a:lnTo>
                        <a:pt x="80094" y="87941"/>
                      </a:lnTo>
                      <a:cubicBezTo>
                        <a:pt x="80094" y="87941"/>
                        <a:pt x="76628" y="94698"/>
                        <a:pt x="67467" y="99329"/>
                      </a:cubicBezTo>
                      <a:cubicBezTo>
                        <a:pt x="58307" y="103951"/>
                        <a:pt x="44146" y="107963"/>
                        <a:pt x="44146" y="107963"/>
                      </a:cubicBezTo>
                      <a:cubicBezTo>
                        <a:pt x="44146" y="107963"/>
                        <a:pt x="56948" y="102897"/>
                        <a:pt x="64408" y="97481"/>
                      </a:cubicBezTo>
                      <a:cubicBezTo>
                        <a:pt x="71876" y="92064"/>
                        <a:pt x="75130" y="86231"/>
                        <a:pt x="75130" y="86231"/>
                      </a:cubicBezTo>
                      <a:lnTo>
                        <a:pt x="48870" y="77737"/>
                      </a:lnTo>
                      <a:cubicBezTo>
                        <a:pt x="48870" y="77737"/>
                        <a:pt x="45246" y="80436"/>
                        <a:pt x="36326" y="80251"/>
                      </a:cubicBezTo>
                      <a:cubicBezTo>
                        <a:pt x="27407" y="80066"/>
                        <a:pt x="13200" y="76997"/>
                        <a:pt x="13200" y="76997"/>
                      </a:cubicBezTo>
                      <a:cubicBezTo>
                        <a:pt x="13200" y="76997"/>
                        <a:pt x="27499" y="78171"/>
                        <a:pt x="35291" y="77996"/>
                      </a:cubicBezTo>
                      <a:cubicBezTo>
                        <a:pt x="43093" y="77820"/>
                        <a:pt x="44396" y="76304"/>
                        <a:pt x="44396" y="76304"/>
                      </a:cubicBezTo>
                      <a:lnTo>
                        <a:pt x="0" y="53972"/>
                      </a:lnTo>
                      <a:cubicBezTo>
                        <a:pt x="0" y="53972"/>
                        <a:pt x="32195" y="67680"/>
                        <a:pt x="49008" y="74030"/>
                      </a:cubicBezTo>
                      <a:cubicBezTo>
                        <a:pt x="61699" y="78827"/>
                        <a:pt x="66654" y="80121"/>
                        <a:pt x="66654" y="80121"/>
                      </a:cubicBezTo>
                      <a:cubicBezTo>
                        <a:pt x="66654" y="80121"/>
                        <a:pt x="65951" y="76618"/>
                        <a:pt x="62615" y="71534"/>
                      </a:cubicBezTo>
                      <a:cubicBezTo>
                        <a:pt x="59278" y="66460"/>
                        <a:pt x="53492" y="60544"/>
                        <a:pt x="53492" y="60544"/>
                      </a:cubicBezTo>
                      <a:cubicBezTo>
                        <a:pt x="53492" y="60544"/>
                        <a:pt x="61792" y="66210"/>
                        <a:pt x="66561" y="71368"/>
                      </a:cubicBezTo>
                      <a:cubicBezTo>
                        <a:pt x="71331" y="76526"/>
                        <a:pt x="72570" y="81185"/>
                        <a:pt x="72570" y="81185"/>
                      </a:cubicBezTo>
                      <a:lnTo>
                        <a:pt x="95743" y="88524"/>
                      </a:lnTo>
                      <a:cubicBezTo>
                        <a:pt x="95743" y="88524"/>
                        <a:pt x="93580" y="81221"/>
                        <a:pt x="91398" y="75149"/>
                      </a:cubicBezTo>
                      <a:cubicBezTo>
                        <a:pt x="89226" y="69085"/>
                        <a:pt x="84993" y="62781"/>
                        <a:pt x="84993" y="62781"/>
                      </a:cubicBezTo>
                      <a:cubicBezTo>
                        <a:pt x="84993" y="62781"/>
                        <a:pt x="73808" y="59204"/>
                        <a:pt x="62522" y="53260"/>
                      </a:cubicBezTo>
                      <a:cubicBezTo>
                        <a:pt x="51236" y="47308"/>
                        <a:pt x="39848" y="38989"/>
                        <a:pt x="39848" y="38989"/>
                      </a:cubicBezTo>
                      <a:cubicBezTo>
                        <a:pt x="39848" y="38989"/>
                        <a:pt x="52253" y="45792"/>
                        <a:pt x="62854" y="50617"/>
                      </a:cubicBezTo>
                      <a:cubicBezTo>
                        <a:pt x="73448" y="55442"/>
                        <a:pt x="82229" y="58279"/>
                        <a:pt x="82229" y="58279"/>
                      </a:cubicBezTo>
                      <a:cubicBezTo>
                        <a:pt x="82229" y="58279"/>
                        <a:pt x="82257" y="54397"/>
                        <a:pt x="75684" y="43176"/>
                      </a:cubicBezTo>
                      <a:cubicBezTo>
                        <a:pt x="67125" y="28571"/>
                        <a:pt x="47002" y="0"/>
                        <a:pt x="470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73" name="Google Shape;1973;p4"/>
              <p:cNvGrpSpPr/>
              <p:nvPr/>
            </p:nvGrpSpPr>
            <p:grpSpPr>
              <a:xfrm>
                <a:off x="2935323" y="2392808"/>
                <a:ext cx="298523" cy="252935"/>
                <a:chOff x="2935323" y="2392808"/>
                <a:chExt cx="298523" cy="252935"/>
              </a:xfrm>
            </p:grpSpPr>
            <p:sp>
              <p:nvSpPr>
                <p:cNvPr id="1974" name="Google Shape;1974;p4"/>
                <p:cNvSpPr/>
                <p:nvPr/>
              </p:nvSpPr>
              <p:spPr>
                <a:xfrm>
                  <a:off x="2935323" y="2411465"/>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1" y="90775"/>
                        <a:pt x="22461" y="90775"/>
                      </a:cubicBezTo>
                      <a:cubicBezTo>
                        <a:pt x="22461" y="90775"/>
                        <a:pt x="30965" y="106498"/>
                        <a:pt x="28081" y="121713"/>
                      </a:cubicBezTo>
                      <a:cubicBezTo>
                        <a:pt x="25188" y="136927"/>
                        <a:pt x="10916" y="151634"/>
                        <a:pt x="10916" y="151634"/>
                      </a:cubicBezTo>
                      <a:cubicBezTo>
                        <a:pt x="10916" y="151634"/>
                        <a:pt x="30291" y="154527"/>
                        <a:pt x="49637" y="150441"/>
                      </a:cubicBezTo>
                      <a:cubicBezTo>
                        <a:pt x="68992" y="146346"/>
                        <a:pt x="88311" y="135273"/>
                        <a:pt x="88311" y="135273"/>
                      </a:cubicBezTo>
                      <a:cubicBezTo>
                        <a:pt x="88311" y="135273"/>
                        <a:pt x="85862" y="145958"/>
                        <a:pt x="85011"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18"/>
                        <a:pt x="159134" y="234279"/>
                        <a:pt x="159134" y="234279"/>
                      </a:cubicBezTo>
                      <a:cubicBezTo>
                        <a:pt x="159134" y="234279"/>
                        <a:pt x="174764" y="216199"/>
                        <a:pt x="184387" y="198830"/>
                      </a:cubicBezTo>
                      <a:cubicBezTo>
                        <a:pt x="194018" y="181462"/>
                        <a:pt x="197633" y="164815"/>
                        <a:pt x="197633" y="164815"/>
                      </a:cubicBezTo>
                      <a:cubicBezTo>
                        <a:pt x="197633" y="164815"/>
                        <a:pt x="204038" y="169825"/>
                        <a:pt x="210832" y="172681"/>
                      </a:cubicBezTo>
                      <a:cubicBezTo>
                        <a:pt x="217626" y="175537"/>
                        <a:pt x="224817" y="176249"/>
                        <a:pt x="224817" y="176249"/>
                      </a:cubicBezTo>
                      <a:cubicBezTo>
                        <a:pt x="224817" y="176249"/>
                        <a:pt x="226943" y="161432"/>
                        <a:pt x="223421" y="147576"/>
                      </a:cubicBezTo>
                      <a:cubicBezTo>
                        <a:pt x="219900" y="133729"/>
                        <a:pt x="210730" y="120835"/>
                        <a:pt x="210730" y="120835"/>
                      </a:cubicBezTo>
                      <a:cubicBezTo>
                        <a:pt x="210730" y="120835"/>
                        <a:pt x="235466" y="132897"/>
                        <a:pt x="257419" y="137075"/>
                      </a:cubicBezTo>
                      <a:cubicBezTo>
                        <a:pt x="279362" y="141253"/>
                        <a:pt x="298524" y="137537"/>
                        <a:pt x="298524" y="137537"/>
                      </a:cubicBezTo>
                      <a:cubicBezTo>
                        <a:pt x="298524" y="137537"/>
                        <a:pt x="278946" y="120909"/>
                        <a:pt x="271644" y="105010"/>
                      </a:cubicBezTo>
                      <a:cubicBezTo>
                        <a:pt x="264351" y="89102"/>
                        <a:pt x="269333" y="73934"/>
                        <a:pt x="269333" y="73934"/>
                      </a:cubicBezTo>
                      <a:cubicBezTo>
                        <a:pt x="269333" y="73934"/>
                        <a:pt x="235345" y="70763"/>
                        <a:pt x="239320" y="32958"/>
                      </a:cubicBezTo>
                      <a:cubicBezTo>
                        <a:pt x="240891" y="17975"/>
                        <a:pt x="255024" y="13649"/>
                        <a:pt x="255024" y="13649"/>
                      </a:cubicBezTo>
                      <a:cubicBezTo>
                        <a:pt x="255024"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5" name="Google Shape;1975;p4"/>
                <p:cNvSpPr/>
                <p:nvPr/>
              </p:nvSpPr>
              <p:spPr>
                <a:xfrm>
                  <a:off x="2973942" y="2392808"/>
                  <a:ext cx="213762" cy="226296"/>
                </a:xfrm>
                <a:custGeom>
                  <a:avLst/>
                  <a:gdLst/>
                  <a:ahLst/>
                  <a:cxnLst/>
                  <a:rect l="l" t="t" r="r" b="b"/>
                  <a:pathLst>
                    <a:path w="213762" h="226296" extrusionOk="0">
                      <a:moveTo>
                        <a:pt x="120774" y="226296"/>
                      </a:moveTo>
                      <a:cubicBezTo>
                        <a:pt x="120774" y="226296"/>
                        <a:pt x="124295" y="168895"/>
                        <a:pt x="119406" y="141488"/>
                      </a:cubicBezTo>
                      <a:cubicBezTo>
                        <a:pt x="116679" y="126200"/>
                        <a:pt x="113490" y="116365"/>
                        <a:pt x="113490" y="116365"/>
                      </a:cubicBezTo>
                      <a:cubicBezTo>
                        <a:pt x="113490" y="116365"/>
                        <a:pt x="119664" y="120441"/>
                        <a:pt x="132078" y="133216"/>
                      </a:cubicBezTo>
                      <a:cubicBezTo>
                        <a:pt x="144483" y="145990"/>
                        <a:pt x="163118" y="167481"/>
                        <a:pt x="163118" y="167481"/>
                      </a:cubicBezTo>
                      <a:cubicBezTo>
                        <a:pt x="163118" y="167481"/>
                        <a:pt x="150399" y="144724"/>
                        <a:pt x="137846" y="129943"/>
                      </a:cubicBezTo>
                      <a:cubicBezTo>
                        <a:pt x="125303" y="115173"/>
                        <a:pt x="112917" y="108360"/>
                        <a:pt x="112917" y="108360"/>
                      </a:cubicBezTo>
                      <a:cubicBezTo>
                        <a:pt x="112917" y="108360"/>
                        <a:pt x="111780" y="94569"/>
                        <a:pt x="108240" y="81859"/>
                      </a:cubicBezTo>
                      <a:cubicBezTo>
                        <a:pt x="104700" y="69159"/>
                        <a:pt x="98738" y="57540"/>
                        <a:pt x="98738" y="57540"/>
                      </a:cubicBezTo>
                      <a:lnTo>
                        <a:pt x="133566" y="73818"/>
                      </a:lnTo>
                      <a:cubicBezTo>
                        <a:pt x="133566" y="73818"/>
                        <a:pt x="131995" y="82229"/>
                        <a:pt x="138124" y="94893"/>
                      </a:cubicBezTo>
                      <a:cubicBezTo>
                        <a:pt x="144252" y="107556"/>
                        <a:pt x="158080" y="124462"/>
                        <a:pt x="158080" y="124462"/>
                      </a:cubicBezTo>
                      <a:cubicBezTo>
                        <a:pt x="158080" y="124462"/>
                        <a:pt x="149114" y="106946"/>
                        <a:pt x="144575" y="95669"/>
                      </a:cubicBezTo>
                      <a:cubicBezTo>
                        <a:pt x="140046" y="84392"/>
                        <a:pt x="139944" y="79373"/>
                        <a:pt x="139944" y="79373"/>
                      </a:cubicBezTo>
                      <a:lnTo>
                        <a:pt x="169801" y="99052"/>
                      </a:lnTo>
                      <a:lnTo>
                        <a:pt x="207504" y="126616"/>
                      </a:lnTo>
                      <a:lnTo>
                        <a:pt x="174579" y="95651"/>
                      </a:lnTo>
                      <a:cubicBezTo>
                        <a:pt x="174579" y="95651"/>
                        <a:pt x="178536" y="92425"/>
                        <a:pt x="188334" y="93053"/>
                      </a:cubicBezTo>
                      <a:cubicBezTo>
                        <a:pt x="198122" y="93682"/>
                        <a:pt x="213762" y="98165"/>
                        <a:pt x="213762" y="98165"/>
                      </a:cubicBezTo>
                      <a:cubicBezTo>
                        <a:pt x="213762" y="98165"/>
                        <a:pt x="198242" y="90678"/>
                        <a:pt x="186781" y="88838"/>
                      </a:cubicBezTo>
                      <a:cubicBezTo>
                        <a:pt x="175319" y="86989"/>
                        <a:pt x="167906" y="90789"/>
                        <a:pt x="167906" y="90789"/>
                      </a:cubicBezTo>
                      <a:lnTo>
                        <a:pt x="143864" y="75315"/>
                      </a:lnTo>
                      <a:lnTo>
                        <a:pt x="130553" y="65933"/>
                      </a:lnTo>
                      <a:cubicBezTo>
                        <a:pt x="130553" y="65933"/>
                        <a:pt x="136395" y="61006"/>
                        <a:pt x="149502" y="58113"/>
                      </a:cubicBezTo>
                      <a:cubicBezTo>
                        <a:pt x="162609" y="55220"/>
                        <a:pt x="182982" y="54370"/>
                        <a:pt x="182982" y="54370"/>
                      </a:cubicBezTo>
                      <a:cubicBezTo>
                        <a:pt x="182982" y="54370"/>
                        <a:pt x="163589" y="50580"/>
                        <a:pt x="148569" y="52271"/>
                      </a:cubicBezTo>
                      <a:cubicBezTo>
                        <a:pt x="133548" y="53954"/>
                        <a:pt x="122909" y="61099"/>
                        <a:pt x="122909" y="61099"/>
                      </a:cubicBezTo>
                      <a:lnTo>
                        <a:pt x="96741" y="49960"/>
                      </a:lnTo>
                      <a:cubicBezTo>
                        <a:pt x="96741" y="49960"/>
                        <a:pt x="94449" y="42686"/>
                        <a:pt x="88246" y="30198"/>
                      </a:cubicBezTo>
                      <a:cubicBezTo>
                        <a:pt x="82044" y="17710"/>
                        <a:pt x="71932" y="0"/>
                        <a:pt x="71932" y="0"/>
                      </a:cubicBezTo>
                      <a:lnTo>
                        <a:pt x="56218" y="4474"/>
                      </a:lnTo>
                      <a:cubicBezTo>
                        <a:pt x="56218" y="4474"/>
                        <a:pt x="69436" y="18884"/>
                        <a:pt x="77515" y="31261"/>
                      </a:cubicBezTo>
                      <a:cubicBezTo>
                        <a:pt x="85593" y="43647"/>
                        <a:pt x="88551" y="54000"/>
                        <a:pt x="88551" y="54000"/>
                      </a:cubicBezTo>
                      <a:lnTo>
                        <a:pt x="72505" y="68050"/>
                      </a:lnTo>
                      <a:cubicBezTo>
                        <a:pt x="72505" y="68050"/>
                        <a:pt x="61274" y="57901"/>
                        <a:pt x="45108" y="53214"/>
                      </a:cubicBezTo>
                      <a:cubicBezTo>
                        <a:pt x="28932" y="48519"/>
                        <a:pt x="7136" y="46531"/>
                        <a:pt x="7136" y="46531"/>
                      </a:cubicBezTo>
                      <a:cubicBezTo>
                        <a:pt x="7136" y="46531"/>
                        <a:pt x="28312" y="50737"/>
                        <a:pt x="43166" y="57318"/>
                      </a:cubicBezTo>
                      <a:cubicBezTo>
                        <a:pt x="58021" y="63890"/>
                        <a:pt x="68040" y="72579"/>
                        <a:pt x="68040" y="72579"/>
                      </a:cubicBezTo>
                      <a:lnTo>
                        <a:pt x="43869" y="95549"/>
                      </a:lnTo>
                      <a:cubicBezTo>
                        <a:pt x="43869" y="95549"/>
                        <a:pt x="36576" y="92240"/>
                        <a:pt x="25604" y="95521"/>
                      </a:cubicBezTo>
                      <a:cubicBezTo>
                        <a:pt x="14641" y="98803"/>
                        <a:pt x="0" y="108684"/>
                        <a:pt x="0" y="108684"/>
                      </a:cubicBezTo>
                      <a:cubicBezTo>
                        <a:pt x="0" y="108684"/>
                        <a:pt x="16684" y="101945"/>
                        <a:pt x="26621" y="99634"/>
                      </a:cubicBezTo>
                      <a:cubicBezTo>
                        <a:pt x="36548" y="97324"/>
                        <a:pt x="39728" y="99440"/>
                        <a:pt x="39728" y="99440"/>
                      </a:cubicBezTo>
                      <a:lnTo>
                        <a:pt x="6969" y="151628"/>
                      </a:lnTo>
                      <a:cubicBezTo>
                        <a:pt x="6969" y="151628"/>
                        <a:pt x="33248" y="117936"/>
                        <a:pt x="47807" y="101705"/>
                      </a:cubicBezTo>
                      <a:cubicBezTo>
                        <a:pt x="58788" y="89448"/>
                        <a:pt x="63668" y="85631"/>
                        <a:pt x="63668" y="85631"/>
                      </a:cubicBezTo>
                      <a:cubicBezTo>
                        <a:pt x="63668" y="85631"/>
                        <a:pt x="66367" y="91731"/>
                        <a:pt x="67375" y="101344"/>
                      </a:cubicBezTo>
                      <a:cubicBezTo>
                        <a:pt x="68382" y="110958"/>
                        <a:pt x="67162" y="122780"/>
                        <a:pt x="67162" y="122780"/>
                      </a:cubicBezTo>
                      <a:cubicBezTo>
                        <a:pt x="67162" y="122780"/>
                        <a:pt x="71775" y="110542"/>
                        <a:pt x="72477" y="100309"/>
                      </a:cubicBezTo>
                      <a:cubicBezTo>
                        <a:pt x="73180" y="90086"/>
                        <a:pt x="69981" y="81869"/>
                        <a:pt x="69981" y="81869"/>
                      </a:cubicBezTo>
                      <a:lnTo>
                        <a:pt x="91482" y="61866"/>
                      </a:lnTo>
                      <a:cubicBezTo>
                        <a:pt x="91482" y="61866"/>
                        <a:pt x="96223" y="74807"/>
                        <a:pt x="99680" y="85686"/>
                      </a:cubicBezTo>
                      <a:cubicBezTo>
                        <a:pt x="103147" y="96575"/>
                        <a:pt x="104274" y="108527"/>
                        <a:pt x="104274" y="108527"/>
                      </a:cubicBezTo>
                      <a:cubicBezTo>
                        <a:pt x="104274" y="108527"/>
                        <a:pt x="93931" y="118250"/>
                        <a:pt x="85880" y="131977"/>
                      </a:cubicBezTo>
                      <a:cubicBezTo>
                        <a:pt x="77829" y="145694"/>
                        <a:pt x="72071" y="163414"/>
                        <a:pt x="72071" y="163414"/>
                      </a:cubicBezTo>
                      <a:cubicBezTo>
                        <a:pt x="72071" y="163414"/>
                        <a:pt x="80657" y="147885"/>
                        <a:pt x="88986" y="136284"/>
                      </a:cubicBezTo>
                      <a:cubicBezTo>
                        <a:pt x="97323" y="124675"/>
                        <a:pt x="105411" y="116993"/>
                        <a:pt x="105411" y="116993"/>
                      </a:cubicBezTo>
                      <a:cubicBezTo>
                        <a:pt x="105411" y="116993"/>
                        <a:pt x="109404" y="123482"/>
                        <a:pt x="112621" y="144456"/>
                      </a:cubicBezTo>
                      <a:cubicBezTo>
                        <a:pt x="116818" y="171760"/>
                        <a:pt x="120774" y="226296"/>
                        <a:pt x="120774" y="2262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76" name="Google Shape;1976;p4"/>
              <p:cNvGrpSpPr/>
              <p:nvPr/>
            </p:nvGrpSpPr>
            <p:grpSpPr>
              <a:xfrm>
                <a:off x="3215064" y="2681220"/>
                <a:ext cx="229937" cy="198649"/>
                <a:chOff x="3215064" y="2681220"/>
                <a:chExt cx="229937" cy="198649"/>
              </a:xfrm>
            </p:grpSpPr>
            <p:sp>
              <p:nvSpPr>
                <p:cNvPr id="1977" name="Google Shape;1977;p4"/>
                <p:cNvSpPr/>
                <p:nvPr/>
              </p:nvSpPr>
              <p:spPr>
                <a:xfrm>
                  <a:off x="3215064" y="2681220"/>
                  <a:ext cx="229937" cy="198649"/>
                </a:xfrm>
                <a:custGeom>
                  <a:avLst/>
                  <a:gdLst/>
                  <a:ahLst/>
                  <a:cxnLst/>
                  <a:rect l="l" t="t" r="r" b="b"/>
                  <a:pathLst>
                    <a:path w="229937" h="198649" extrusionOk="0">
                      <a:moveTo>
                        <a:pt x="173637" y="117067"/>
                      </a:moveTo>
                      <a:cubicBezTo>
                        <a:pt x="173637" y="117067"/>
                        <a:pt x="209353" y="102962"/>
                        <a:pt x="221129" y="80149"/>
                      </a:cubicBezTo>
                      <a:cubicBezTo>
                        <a:pt x="239671" y="44220"/>
                        <a:pt x="223181" y="30309"/>
                        <a:pt x="223181" y="30309"/>
                      </a:cubicBezTo>
                      <a:cubicBezTo>
                        <a:pt x="223181" y="30309"/>
                        <a:pt x="209880" y="55996"/>
                        <a:pt x="188352" y="47631"/>
                      </a:cubicBezTo>
                      <a:cubicBezTo>
                        <a:pt x="177186" y="43287"/>
                        <a:pt x="170928" y="26898"/>
                        <a:pt x="170928" y="26898"/>
                      </a:cubicBezTo>
                      <a:cubicBezTo>
                        <a:pt x="170928" y="26898"/>
                        <a:pt x="155002" y="27203"/>
                        <a:pt x="144409" y="20474"/>
                      </a:cubicBezTo>
                      <a:cubicBezTo>
                        <a:pt x="133816" y="13754"/>
                        <a:pt x="128557" y="0"/>
                        <a:pt x="128557" y="0"/>
                      </a:cubicBezTo>
                      <a:cubicBezTo>
                        <a:pt x="128557" y="0"/>
                        <a:pt x="117908" y="11305"/>
                        <a:pt x="112704" y="24837"/>
                      </a:cubicBezTo>
                      <a:cubicBezTo>
                        <a:pt x="107509" y="38378"/>
                        <a:pt x="107759" y="54157"/>
                        <a:pt x="107759" y="54157"/>
                      </a:cubicBezTo>
                      <a:cubicBezTo>
                        <a:pt x="107759" y="54157"/>
                        <a:pt x="100503" y="49165"/>
                        <a:pt x="92998" y="45366"/>
                      </a:cubicBezTo>
                      <a:cubicBezTo>
                        <a:pt x="85492" y="41558"/>
                        <a:pt x="77746" y="38951"/>
                        <a:pt x="77746" y="38951"/>
                      </a:cubicBezTo>
                      <a:cubicBezTo>
                        <a:pt x="77746" y="38951"/>
                        <a:pt x="74187" y="45607"/>
                        <a:pt x="73078" y="51846"/>
                      </a:cubicBezTo>
                      <a:cubicBezTo>
                        <a:pt x="71960" y="58085"/>
                        <a:pt x="73291" y="63909"/>
                        <a:pt x="73291" y="63909"/>
                      </a:cubicBezTo>
                      <a:cubicBezTo>
                        <a:pt x="73291" y="63909"/>
                        <a:pt x="51874" y="62282"/>
                        <a:pt x="33553" y="63049"/>
                      </a:cubicBezTo>
                      <a:cubicBezTo>
                        <a:pt x="15224" y="63816"/>
                        <a:pt x="0" y="66986"/>
                        <a:pt x="0" y="66986"/>
                      </a:cubicBezTo>
                      <a:cubicBezTo>
                        <a:pt x="0" y="66986"/>
                        <a:pt x="7302" y="82682"/>
                        <a:pt x="16647" y="94356"/>
                      </a:cubicBezTo>
                      <a:cubicBezTo>
                        <a:pt x="26001" y="106040"/>
                        <a:pt x="37399" y="113684"/>
                        <a:pt x="37399" y="113684"/>
                      </a:cubicBezTo>
                      <a:cubicBezTo>
                        <a:pt x="37399" y="113684"/>
                        <a:pt x="30725" y="116115"/>
                        <a:pt x="25558" y="119489"/>
                      </a:cubicBezTo>
                      <a:cubicBezTo>
                        <a:pt x="20381" y="122863"/>
                        <a:pt x="16712" y="127170"/>
                        <a:pt x="16712" y="127170"/>
                      </a:cubicBezTo>
                      <a:cubicBezTo>
                        <a:pt x="16712" y="127170"/>
                        <a:pt x="27333" y="133289"/>
                        <a:pt x="39645" y="135526"/>
                      </a:cubicBezTo>
                      <a:cubicBezTo>
                        <a:pt x="51957" y="137763"/>
                        <a:pt x="65961" y="136127"/>
                        <a:pt x="65961" y="136127"/>
                      </a:cubicBezTo>
                      <a:cubicBezTo>
                        <a:pt x="65961" y="136127"/>
                        <a:pt x="45847" y="147866"/>
                        <a:pt x="33082" y="160381"/>
                      </a:cubicBezTo>
                      <a:cubicBezTo>
                        <a:pt x="20326" y="172906"/>
                        <a:pt x="14919" y="186198"/>
                        <a:pt x="14919" y="186198"/>
                      </a:cubicBezTo>
                      <a:cubicBezTo>
                        <a:pt x="14919" y="186198"/>
                        <a:pt x="36345" y="179192"/>
                        <a:pt x="51883" y="179709"/>
                      </a:cubicBezTo>
                      <a:cubicBezTo>
                        <a:pt x="67430" y="180218"/>
                        <a:pt x="77080" y="188259"/>
                        <a:pt x="77080" y="188259"/>
                      </a:cubicBezTo>
                      <a:cubicBezTo>
                        <a:pt x="77080" y="188259"/>
                        <a:pt x="94282" y="167813"/>
                        <a:pt x="121985" y="182501"/>
                      </a:cubicBezTo>
                      <a:cubicBezTo>
                        <a:pt x="132966" y="188334"/>
                        <a:pt x="130211" y="198649"/>
                        <a:pt x="130211" y="198649"/>
                      </a:cubicBezTo>
                      <a:cubicBezTo>
                        <a:pt x="130211" y="198649"/>
                        <a:pt x="152663" y="189045"/>
                        <a:pt x="164162" y="168664"/>
                      </a:cubicBezTo>
                      <a:cubicBezTo>
                        <a:pt x="175652" y="148291"/>
                        <a:pt x="173637" y="117067"/>
                        <a:pt x="173637" y="1170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8" name="Google Shape;1978;p4"/>
                <p:cNvSpPr/>
                <p:nvPr/>
              </p:nvSpPr>
              <p:spPr>
                <a:xfrm>
                  <a:off x="3235695" y="2709135"/>
                  <a:ext cx="200655" cy="147838"/>
                </a:xfrm>
                <a:custGeom>
                  <a:avLst/>
                  <a:gdLst/>
                  <a:ahLst/>
                  <a:cxnLst/>
                  <a:rect l="l" t="t" r="r" b="b"/>
                  <a:pathLst>
                    <a:path w="200655" h="147838" extrusionOk="0">
                      <a:moveTo>
                        <a:pt x="0" y="47816"/>
                      </a:moveTo>
                      <a:cubicBezTo>
                        <a:pt x="0" y="47816"/>
                        <a:pt x="43157" y="68540"/>
                        <a:pt x="66608" y="74280"/>
                      </a:cubicBezTo>
                      <a:cubicBezTo>
                        <a:pt x="79696" y="77487"/>
                        <a:pt x="88736" y="78643"/>
                        <a:pt x="88736" y="78643"/>
                      </a:cubicBezTo>
                      <a:cubicBezTo>
                        <a:pt x="88736" y="78643"/>
                        <a:pt x="82885" y="81231"/>
                        <a:pt x="67560" y="84947"/>
                      </a:cubicBezTo>
                      <a:cubicBezTo>
                        <a:pt x="52234" y="88671"/>
                        <a:pt x="27434" y="93515"/>
                        <a:pt x="27434" y="93515"/>
                      </a:cubicBezTo>
                      <a:cubicBezTo>
                        <a:pt x="27434" y="93515"/>
                        <a:pt x="50663" y="92813"/>
                        <a:pt x="67606" y="89651"/>
                      </a:cubicBezTo>
                      <a:cubicBezTo>
                        <a:pt x="84549" y="86481"/>
                        <a:pt x="95216" y="80852"/>
                        <a:pt x="95216" y="80852"/>
                      </a:cubicBezTo>
                      <a:cubicBezTo>
                        <a:pt x="95216" y="80852"/>
                        <a:pt x="106438" y="84586"/>
                        <a:pt x="117872" y="86444"/>
                      </a:cubicBezTo>
                      <a:cubicBezTo>
                        <a:pt x="129296" y="88302"/>
                        <a:pt x="140915" y="88274"/>
                        <a:pt x="140915" y="88274"/>
                      </a:cubicBezTo>
                      <a:lnTo>
                        <a:pt x="113157" y="105032"/>
                      </a:lnTo>
                      <a:cubicBezTo>
                        <a:pt x="113157" y="105032"/>
                        <a:pt x="107288" y="101326"/>
                        <a:pt x="94772" y="101113"/>
                      </a:cubicBezTo>
                      <a:cubicBezTo>
                        <a:pt x="82257" y="100910"/>
                        <a:pt x="63104" y="104201"/>
                        <a:pt x="63104" y="104201"/>
                      </a:cubicBezTo>
                      <a:cubicBezTo>
                        <a:pt x="63104" y="104201"/>
                        <a:pt x="80630" y="104173"/>
                        <a:pt x="91371" y="104949"/>
                      </a:cubicBezTo>
                      <a:cubicBezTo>
                        <a:pt x="102111" y="105716"/>
                        <a:pt x="106068" y="107269"/>
                        <a:pt x="106068" y="107269"/>
                      </a:cubicBezTo>
                      <a:lnTo>
                        <a:pt x="77820" y="119785"/>
                      </a:lnTo>
                      <a:lnTo>
                        <a:pt x="40024" y="134722"/>
                      </a:lnTo>
                      <a:lnTo>
                        <a:pt x="78393" y="123907"/>
                      </a:lnTo>
                      <a:cubicBezTo>
                        <a:pt x="78393" y="123907"/>
                        <a:pt x="79188" y="127438"/>
                        <a:pt x="74455" y="133428"/>
                      </a:cubicBezTo>
                      <a:cubicBezTo>
                        <a:pt x="69723" y="139408"/>
                        <a:pt x="59463" y="147838"/>
                        <a:pt x="59463" y="147838"/>
                      </a:cubicBezTo>
                      <a:cubicBezTo>
                        <a:pt x="59463" y="147838"/>
                        <a:pt x="72006" y="140453"/>
                        <a:pt x="78411" y="133807"/>
                      </a:cubicBezTo>
                      <a:cubicBezTo>
                        <a:pt x="84808" y="127161"/>
                        <a:pt x="85067" y="121255"/>
                        <a:pt x="85067" y="121255"/>
                      </a:cubicBezTo>
                      <a:lnTo>
                        <a:pt x="107528" y="111050"/>
                      </a:lnTo>
                      <a:lnTo>
                        <a:pt x="120598" y="105670"/>
                      </a:lnTo>
                      <a:cubicBezTo>
                        <a:pt x="120598" y="105670"/>
                        <a:pt x="121901" y="110948"/>
                        <a:pt x="118481" y="120154"/>
                      </a:cubicBezTo>
                      <a:cubicBezTo>
                        <a:pt x="115052" y="129370"/>
                        <a:pt x="106890" y="142514"/>
                        <a:pt x="106890" y="142514"/>
                      </a:cubicBezTo>
                      <a:cubicBezTo>
                        <a:pt x="106890" y="142514"/>
                        <a:pt x="118241" y="131478"/>
                        <a:pt x="123436" y="121449"/>
                      </a:cubicBezTo>
                      <a:cubicBezTo>
                        <a:pt x="128631" y="111419"/>
                        <a:pt x="127669" y="102398"/>
                        <a:pt x="127669" y="102398"/>
                      </a:cubicBezTo>
                      <a:lnTo>
                        <a:pt x="147681" y="89457"/>
                      </a:lnTo>
                      <a:cubicBezTo>
                        <a:pt x="147681" y="89457"/>
                        <a:pt x="154336" y="90354"/>
                        <a:pt x="166750" y="90456"/>
                      </a:cubicBezTo>
                      <a:cubicBezTo>
                        <a:pt x="179155" y="90567"/>
                        <a:pt x="197327" y="89882"/>
                        <a:pt x="197327" y="89882"/>
                      </a:cubicBezTo>
                      <a:lnTo>
                        <a:pt x="200655" y="78522"/>
                      </a:lnTo>
                      <a:cubicBezTo>
                        <a:pt x="200655" y="78522"/>
                        <a:pt x="183712" y="82220"/>
                        <a:pt x="170568" y="83338"/>
                      </a:cubicBezTo>
                      <a:cubicBezTo>
                        <a:pt x="157433" y="84457"/>
                        <a:pt x="148088" y="82987"/>
                        <a:pt x="148088" y="82987"/>
                      </a:cubicBezTo>
                      <a:lnTo>
                        <a:pt x="144104" y="68318"/>
                      </a:lnTo>
                      <a:cubicBezTo>
                        <a:pt x="144104" y="68318"/>
                        <a:pt x="156869" y="64500"/>
                        <a:pt x="167527" y="55793"/>
                      </a:cubicBezTo>
                      <a:cubicBezTo>
                        <a:pt x="178184" y="47095"/>
                        <a:pt x="189175" y="33969"/>
                        <a:pt x="189175" y="33969"/>
                      </a:cubicBezTo>
                      <a:cubicBezTo>
                        <a:pt x="189175" y="33969"/>
                        <a:pt x="176724" y="45986"/>
                        <a:pt x="165170" y="53251"/>
                      </a:cubicBezTo>
                      <a:cubicBezTo>
                        <a:pt x="153615" y="60516"/>
                        <a:pt x="142514" y="64038"/>
                        <a:pt x="142514" y="64038"/>
                      </a:cubicBezTo>
                      <a:lnTo>
                        <a:pt x="135101" y="41373"/>
                      </a:lnTo>
                      <a:cubicBezTo>
                        <a:pt x="135101" y="41373"/>
                        <a:pt x="140841" y="37833"/>
                        <a:pt x="143032" y="29847"/>
                      </a:cubicBezTo>
                      <a:cubicBezTo>
                        <a:pt x="145232" y="21860"/>
                        <a:pt x="143882" y="9428"/>
                        <a:pt x="143882" y="9428"/>
                      </a:cubicBezTo>
                      <a:cubicBezTo>
                        <a:pt x="143882" y="9428"/>
                        <a:pt x="141895" y="22138"/>
                        <a:pt x="139390" y="29163"/>
                      </a:cubicBezTo>
                      <a:cubicBezTo>
                        <a:pt x="136885" y="36179"/>
                        <a:pt x="133862" y="37500"/>
                        <a:pt x="133862" y="37500"/>
                      </a:cubicBezTo>
                      <a:lnTo>
                        <a:pt x="107436" y="0"/>
                      </a:lnTo>
                      <a:cubicBezTo>
                        <a:pt x="107436" y="0"/>
                        <a:pt x="122271" y="27453"/>
                        <a:pt x="128603" y="41872"/>
                      </a:cubicBezTo>
                      <a:cubicBezTo>
                        <a:pt x="133382" y="52761"/>
                        <a:pt x="134242" y="57078"/>
                        <a:pt x="134242" y="57078"/>
                      </a:cubicBezTo>
                      <a:cubicBezTo>
                        <a:pt x="134242" y="57078"/>
                        <a:pt x="128326" y="56810"/>
                        <a:pt x="120404" y="54351"/>
                      </a:cubicBezTo>
                      <a:cubicBezTo>
                        <a:pt x="112483" y="51892"/>
                        <a:pt x="103812" y="47308"/>
                        <a:pt x="103812" y="47308"/>
                      </a:cubicBezTo>
                      <a:cubicBezTo>
                        <a:pt x="103812" y="47308"/>
                        <a:pt x="111346" y="54166"/>
                        <a:pt x="118999" y="57910"/>
                      </a:cubicBezTo>
                      <a:cubicBezTo>
                        <a:pt x="126653" y="61644"/>
                        <a:pt x="134436" y="62273"/>
                        <a:pt x="134436" y="62273"/>
                      </a:cubicBezTo>
                      <a:lnTo>
                        <a:pt x="140693" y="82294"/>
                      </a:lnTo>
                      <a:cubicBezTo>
                        <a:pt x="140693" y="82294"/>
                        <a:pt x="128566" y="81120"/>
                        <a:pt x="118592" y="79807"/>
                      </a:cubicBezTo>
                      <a:cubicBezTo>
                        <a:pt x="108619" y="78485"/>
                        <a:pt x="98830" y="75343"/>
                        <a:pt x="98830" y="75343"/>
                      </a:cubicBezTo>
                      <a:cubicBezTo>
                        <a:pt x="98830" y="75343"/>
                        <a:pt x="95733" y="65674"/>
                        <a:pt x="88542" y="56172"/>
                      </a:cubicBezTo>
                      <a:cubicBezTo>
                        <a:pt x="81351" y="46670"/>
                        <a:pt x="70046" y="37315"/>
                        <a:pt x="70046" y="37315"/>
                      </a:cubicBezTo>
                      <a:cubicBezTo>
                        <a:pt x="70046" y="37315"/>
                        <a:pt x="78421" y="47742"/>
                        <a:pt x="83837" y="56745"/>
                      </a:cubicBezTo>
                      <a:cubicBezTo>
                        <a:pt x="89263" y="65748"/>
                        <a:pt x="91740" y="73337"/>
                        <a:pt x="91740" y="73337"/>
                      </a:cubicBezTo>
                      <a:cubicBezTo>
                        <a:pt x="91740" y="73337"/>
                        <a:pt x="84965" y="73762"/>
                        <a:pt x="67245" y="69039"/>
                      </a:cubicBezTo>
                      <a:cubicBezTo>
                        <a:pt x="44165" y="62892"/>
                        <a:pt x="0" y="47816"/>
                        <a:pt x="0" y="478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79" name="Google Shape;1979;p4"/>
              <p:cNvGrpSpPr/>
              <p:nvPr/>
            </p:nvGrpSpPr>
            <p:grpSpPr>
              <a:xfrm>
                <a:off x="3047824" y="3152031"/>
                <a:ext cx="245688" cy="281706"/>
                <a:chOff x="3047824" y="3152031"/>
                <a:chExt cx="245688" cy="281706"/>
              </a:xfrm>
            </p:grpSpPr>
            <p:sp>
              <p:nvSpPr>
                <p:cNvPr id="1980" name="Google Shape;1980;p4"/>
                <p:cNvSpPr/>
                <p:nvPr/>
              </p:nvSpPr>
              <p:spPr>
                <a:xfrm>
                  <a:off x="3047824" y="3152031"/>
                  <a:ext cx="245688" cy="281706"/>
                </a:xfrm>
                <a:custGeom>
                  <a:avLst/>
                  <a:gdLst/>
                  <a:ahLst/>
                  <a:cxnLst/>
                  <a:rect l="l" t="t" r="r" b="b"/>
                  <a:pathLst>
                    <a:path w="245688" h="281706" extrusionOk="0">
                      <a:moveTo>
                        <a:pt x="77977" y="181771"/>
                      </a:moveTo>
                      <a:cubicBezTo>
                        <a:pt x="77977" y="181771"/>
                        <a:pt x="76812" y="221711"/>
                        <a:pt x="98812" y="246863"/>
                      </a:cubicBezTo>
                      <a:cubicBezTo>
                        <a:pt x="133447" y="286479"/>
                        <a:pt x="159162" y="281507"/>
                        <a:pt x="159162" y="281507"/>
                      </a:cubicBezTo>
                      <a:cubicBezTo>
                        <a:pt x="159162" y="281507"/>
                        <a:pt x="134417" y="253148"/>
                        <a:pt x="155917" y="240207"/>
                      </a:cubicBezTo>
                      <a:cubicBezTo>
                        <a:pt x="167065" y="233487"/>
                        <a:pt x="190515" y="238941"/>
                        <a:pt x="190515" y="238941"/>
                      </a:cubicBezTo>
                      <a:cubicBezTo>
                        <a:pt x="190515" y="238941"/>
                        <a:pt x="198418" y="225076"/>
                        <a:pt x="212209" y="220426"/>
                      </a:cubicBezTo>
                      <a:cubicBezTo>
                        <a:pt x="226000" y="215777"/>
                        <a:pt x="245689" y="220343"/>
                        <a:pt x="245689" y="220343"/>
                      </a:cubicBezTo>
                      <a:cubicBezTo>
                        <a:pt x="245689" y="220343"/>
                        <a:pt x="237287" y="203752"/>
                        <a:pt x="223301" y="190358"/>
                      </a:cubicBezTo>
                      <a:cubicBezTo>
                        <a:pt x="209316" y="176964"/>
                        <a:pt x="189748" y="166769"/>
                        <a:pt x="189748" y="166769"/>
                      </a:cubicBezTo>
                      <a:cubicBezTo>
                        <a:pt x="189748" y="166769"/>
                        <a:pt x="199675" y="163829"/>
                        <a:pt x="208253" y="159901"/>
                      </a:cubicBezTo>
                      <a:cubicBezTo>
                        <a:pt x="216840" y="155973"/>
                        <a:pt x="224078" y="151055"/>
                        <a:pt x="224078" y="151055"/>
                      </a:cubicBezTo>
                      <a:cubicBezTo>
                        <a:pt x="224078" y="151055"/>
                        <a:pt x="217728" y="143614"/>
                        <a:pt x="210619" y="138539"/>
                      </a:cubicBezTo>
                      <a:cubicBezTo>
                        <a:pt x="203502" y="133474"/>
                        <a:pt x="195636" y="130766"/>
                        <a:pt x="195636" y="130766"/>
                      </a:cubicBezTo>
                      <a:cubicBezTo>
                        <a:pt x="195636" y="130766"/>
                        <a:pt x="208771" y="113472"/>
                        <a:pt x="217349" y="97240"/>
                      </a:cubicBezTo>
                      <a:cubicBezTo>
                        <a:pt x="225917" y="81018"/>
                        <a:pt x="229929" y="65868"/>
                        <a:pt x="229929" y="65868"/>
                      </a:cubicBezTo>
                      <a:cubicBezTo>
                        <a:pt x="229929" y="65868"/>
                        <a:pt x="206783" y="61773"/>
                        <a:pt x="187530" y="62088"/>
                      </a:cubicBezTo>
                      <a:cubicBezTo>
                        <a:pt x="168285" y="62402"/>
                        <a:pt x="152932" y="67135"/>
                        <a:pt x="152932" y="67135"/>
                      </a:cubicBezTo>
                      <a:cubicBezTo>
                        <a:pt x="152932" y="67135"/>
                        <a:pt x="153403" y="59805"/>
                        <a:pt x="151943" y="53140"/>
                      </a:cubicBezTo>
                      <a:cubicBezTo>
                        <a:pt x="150473" y="46485"/>
                        <a:pt x="147053" y="40495"/>
                        <a:pt x="147053" y="40495"/>
                      </a:cubicBezTo>
                      <a:cubicBezTo>
                        <a:pt x="147053" y="40495"/>
                        <a:pt x="134010" y="45560"/>
                        <a:pt x="124850" y="54647"/>
                      </a:cubicBezTo>
                      <a:cubicBezTo>
                        <a:pt x="115690" y="63733"/>
                        <a:pt x="110431" y="76821"/>
                        <a:pt x="110431" y="76821"/>
                      </a:cubicBezTo>
                      <a:cubicBezTo>
                        <a:pt x="110431" y="76821"/>
                        <a:pt x="106419" y="51828"/>
                        <a:pt x="97619" y="32620"/>
                      </a:cubicBezTo>
                      <a:cubicBezTo>
                        <a:pt x="88820" y="13412"/>
                        <a:pt x="75241" y="0"/>
                        <a:pt x="75241" y="0"/>
                      </a:cubicBezTo>
                      <a:cubicBezTo>
                        <a:pt x="75241" y="0"/>
                        <a:pt x="72746" y="23007"/>
                        <a:pt x="64038" y="35994"/>
                      </a:cubicBezTo>
                      <a:cubicBezTo>
                        <a:pt x="55331" y="48990"/>
                        <a:pt x="40403" y="51975"/>
                        <a:pt x="40403" y="51975"/>
                      </a:cubicBezTo>
                      <a:cubicBezTo>
                        <a:pt x="40403" y="51975"/>
                        <a:pt x="56671" y="80214"/>
                        <a:pt x="24162" y="94282"/>
                      </a:cubicBezTo>
                      <a:cubicBezTo>
                        <a:pt x="11286" y="99865"/>
                        <a:pt x="0" y="90686"/>
                        <a:pt x="0" y="90686"/>
                      </a:cubicBezTo>
                      <a:cubicBezTo>
                        <a:pt x="0" y="90686"/>
                        <a:pt x="166" y="116291"/>
                        <a:pt x="19310" y="139593"/>
                      </a:cubicBezTo>
                      <a:cubicBezTo>
                        <a:pt x="38452" y="162896"/>
                        <a:pt x="77977" y="181771"/>
                        <a:pt x="77977"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1" name="Google Shape;1981;p4"/>
                <p:cNvSpPr/>
                <p:nvPr/>
              </p:nvSpPr>
              <p:spPr>
                <a:xfrm>
                  <a:off x="3084002" y="3206807"/>
                  <a:ext cx="175355" cy="194434"/>
                </a:xfrm>
                <a:custGeom>
                  <a:avLst/>
                  <a:gdLst/>
                  <a:ahLst/>
                  <a:cxnLst/>
                  <a:rect l="l" t="t" r="r" b="b"/>
                  <a:pathLst>
                    <a:path w="175355" h="194434" extrusionOk="0">
                      <a:moveTo>
                        <a:pt x="172250" y="23016"/>
                      </a:moveTo>
                      <a:cubicBezTo>
                        <a:pt x="172250" y="23016"/>
                        <a:pt x="124286" y="46365"/>
                        <a:pt x="105023" y="62688"/>
                      </a:cubicBezTo>
                      <a:cubicBezTo>
                        <a:pt x="94273" y="71803"/>
                        <a:pt x="88154" y="78800"/>
                        <a:pt x="88154" y="78800"/>
                      </a:cubicBezTo>
                      <a:cubicBezTo>
                        <a:pt x="88154" y="78800"/>
                        <a:pt x="87997" y="72071"/>
                        <a:pt x="91371" y="56468"/>
                      </a:cubicBezTo>
                      <a:cubicBezTo>
                        <a:pt x="94754" y="40865"/>
                        <a:pt x="101659" y="16398"/>
                        <a:pt x="101659" y="16398"/>
                      </a:cubicBezTo>
                      <a:cubicBezTo>
                        <a:pt x="101659" y="16398"/>
                        <a:pt x="90465" y="36779"/>
                        <a:pt x="85566" y="53399"/>
                      </a:cubicBezTo>
                      <a:cubicBezTo>
                        <a:pt x="80658" y="70028"/>
                        <a:pt x="82053" y="82894"/>
                        <a:pt x="82053" y="82894"/>
                      </a:cubicBezTo>
                      <a:cubicBezTo>
                        <a:pt x="82053" y="82894"/>
                        <a:pt x="71618" y="90058"/>
                        <a:pt x="63400" y="98636"/>
                      </a:cubicBezTo>
                      <a:cubicBezTo>
                        <a:pt x="55174" y="107214"/>
                        <a:pt x="49165" y="117197"/>
                        <a:pt x="49165" y="117197"/>
                      </a:cubicBezTo>
                      <a:lnTo>
                        <a:pt x="42936" y="82331"/>
                      </a:lnTo>
                      <a:cubicBezTo>
                        <a:pt x="42936" y="82331"/>
                        <a:pt x="50552" y="79742"/>
                        <a:pt x="57309" y="69150"/>
                      </a:cubicBezTo>
                      <a:cubicBezTo>
                        <a:pt x="64066" y="58547"/>
                        <a:pt x="69972" y="39950"/>
                        <a:pt x="69972" y="39950"/>
                      </a:cubicBezTo>
                      <a:cubicBezTo>
                        <a:pt x="69972" y="39950"/>
                        <a:pt x="60886" y="54998"/>
                        <a:pt x="54360" y="63705"/>
                      </a:cubicBezTo>
                      <a:cubicBezTo>
                        <a:pt x="47835" y="72412"/>
                        <a:pt x="43860" y="74769"/>
                        <a:pt x="43860" y="74769"/>
                      </a:cubicBezTo>
                      <a:lnTo>
                        <a:pt x="43111" y="42279"/>
                      </a:lnTo>
                      <a:lnTo>
                        <a:pt x="44340" y="0"/>
                      </a:lnTo>
                      <a:lnTo>
                        <a:pt x="37741" y="40061"/>
                      </a:lnTo>
                      <a:cubicBezTo>
                        <a:pt x="37741" y="40061"/>
                        <a:pt x="32971" y="38406"/>
                        <a:pt x="28054" y="30401"/>
                      </a:cubicBezTo>
                      <a:cubicBezTo>
                        <a:pt x="23136" y="22387"/>
                        <a:pt x="18071" y="8023"/>
                        <a:pt x="18071" y="8023"/>
                      </a:cubicBezTo>
                      <a:cubicBezTo>
                        <a:pt x="18071" y="8023"/>
                        <a:pt x="20659" y="23663"/>
                        <a:pt x="25530" y="33544"/>
                      </a:cubicBezTo>
                      <a:cubicBezTo>
                        <a:pt x="30392" y="43416"/>
                        <a:pt x="37537" y="47539"/>
                        <a:pt x="37537" y="47539"/>
                      </a:cubicBezTo>
                      <a:lnTo>
                        <a:pt x="38443" y="73531"/>
                      </a:lnTo>
                      <a:lnTo>
                        <a:pt x="38277" y="88293"/>
                      </a:lnTo>
                      <a:cubicBezTo>
                        <a:pt x="38277" y="88293"/>
                        <a:pt x="31095" y="85936"/>
                        <a:pt x="21528" y="76914"/>
                      </a:cubicBezTo>
                      <a:cubicBezTo>
                        <a:pt x="11961" y="67893"/>
                        <a:pt x="0" y="52225"/>
                        <a:pt x="0" y="52225"/>
                      </a:cubicBezTo>
                      <a:cubicBezTo>
                        <a:pt x="0" y="52225"/>
                        <a:pt x="7700" y="69242"/>
                        <a:pt x="17359" y="80316"/>
                      </a:cubicBezTo>
                      <a:cubicBezTo>
                        <a:pt x="27018" y="91389"/>
                        <a:pt x="38637" y="96519"/>
                        <a:pt x="38637" y="96519"/>
                      </a:cubicBezTo>
                      <a:lnTo>
                        <a:pt x="44193" y="122225"/>
                      </a:lnTo>
                      <a:cubicBezTo>
                        <a:pt x="44193" y="122225"/>
                        <a:pt x="39626" y="127337"/>
                        <a:pt x="33045" y="137920"/>
                      </a:cubicBezTo>
                      <a:cubicBezTo>
                        <a:pt x="26473" y="148495"/>
                        <a:pt x="17868" y="164523"/>
                        <a:pt x="17868" y="164523"/>
                      </a:cubicBezTo>
                      <a:lnTo>
                        <a:pt x="30152" y="174875"/>
                      </a:lnTo>
                      <a:cubicBezTo>
                        <a:pt x="30152" y="174875"/>
                        <a:pt x="34385" y="157905"/>
                        <a:pt x="39839" y="145897"/>
                      </a:cubicBezTo>
                      <a:cubicBezTo>
                        <a:pt x="45293" y="133890"/>
                        <a:pt x="51957" y="126847"/>
                        <a:pt x="51957" y="126847"/>
                      </a:cubicBezTo>
                      <a:lnTo>
                        <a:pt x="72098" y="133104"/>
                      </a:lnTo>
                      <a:cubicBezTo>
                        <a:pt x="72098" y="133104"/>
                        <a:pt x="70185" y="146572"/>
                        <a:pt x="75371" y="161454"/>
                      </a:cubicBezTo>
                      <a:cubicBezTo>
                        <a:pt x="80556" y="176345"/>
                        <a:pt x="91020" y="194434"/>
                        <a:pt x="91020" y="194434"/>
                      </a:cubicBezTo>
                      <a:cubicBezTo>
                        <a:pt x="91020" y="194434"/>
                        <a:pt x="82682" y="175827"/>
                        <a:pt x="79733" y="161121"/>
                      </a:cubicBezTo>
                      <a:cubicBezTo>
                        <a:pt x="76785" y="146415"/>
                        <a:pt x="78199" y="134556"/>
                        <a:pt x="78199" y="134556"/>
                      </a:cubicBezTo>
                      <a:lnTo>
                        <a:pt x="109996" y="143161"/>
                      </a:lnTo>
                      <a:cubicBezTo>
                        <a:pt x="109996" y="143161"/>
                        <a:pt x="111373" y="150417"/>
                        <a:pt x="120081" y="157572"/>
                      </a:cubicBezTo>
                      <a:cubicBezTo>
                        <a:pt x="128779" y="164717"/>
                        <a:pt x="144788" y="171770"/>
                        <a:pt x="144788" y="171770"/>
                      </a:cubicBezTo>
                      <a:cubicBezTo>
                        <a:pt x="144788" y="171770"/>
                        <a:pt x="130165" y="161676"/>
                        <a:pt x="122817" y="154900"/>
                      </a:cubicBezTo>
                      <a:cubicBezTo>
                        <a:pt x="115468" y="148116"/>
                        <a:pt x="115404" y="144649"/>
                        <a:pt x="115404" y="144649"/>
                      </a:cubicBezTo>
                      <a:lnTo>
                        <a:pt x="175356" y="146729"/>
                      </a:lnTo>
                      <a:cubicBezTo>
                        <a:pt x="175356" y="146729"/>
                        <a:pt x="133816" y="141340"/>
                        <a:pt x="112751" y="137255"/>
                      </a:cubicBezTo>
                      <a:cubicBezTo>
                        <a:pt x="96843" y="134167"/>
                        <a:pt x="91084" y="132060"/>
                        <a:pt x="91084" y="132060"/>
                      </a:cubicBezTo>
                      <a:cubicBezTo>
                        <a:pt x="91084" y="132060"/>
                        <a:pt x="94486" y="127161"/>
                        <a:pt x="101631" y="121994"/>
                      </a:cubicBezTo>
                      <a:cubicBezTo>
                        <a:pt x="108785" y="116818"/>
                        <a:pt x="118934" y="112399"/>
                        <a:pt x="118934" y="112399"/>
                      </a:cubicBezTo>
                      <a:cubicBezTo>
                        <a:pt x="118934" y="112399"/>
                        <a:pt x="106567" y="114340"/>
                        <a:pt x="97980" y="118435"/>
                      </a:cubicBezTo>
                      <a:cubicBezTo>
                        <a:pt x="89393" y="122539"/>
                        <a:pt x="84577" y="128797"/>
                        <a:pt x="84577" y="128797"/>
                      </a:cubicBezTo>
                      <a:lnTo>
                        <a:pt x="56644" y="120949"/>
                      </a:lnTo>
                      <a:cubicBezTo>
                        <a:pt x="56644" y="120949"/>
                        <a:pt x="64389" y="111327"/>
                        <a:pt x="71202" y="103646"/>
                      </a:cubicBezTo>
                      <a:cubicBezTo>
                        <a:pt x="78014" y="95955"/>
                        <a:pt x="86971" y="89624"/>
                        <a:pt x="86971" y="89624"/>
                      </a:cubicBezTo>
                      <a:cubicBezTo>
                        <a:pt x="86971" y="89624"/>
                        <a:pt x="100485" y="93358"/>
                        <a:pt x="115940" y="93450"/>
                      </a:cubicBezTo>
                      <a:cubicBezTo>
                        <a:pt x="131394" y="93552"/>
                        <a:pt x="148791" y="90030"/>
                        <a:pt x="148791" y="90030"/>
                      </a:cubicBezTo>
                      <a:cubicBezTo>
                        <a:pt x="148791" y="90030"/>
                        <a:pt x="131598" y="90335"/>
                        <a:pt x="117677" y="89041"/>
                      </a:cubicBezTo>
                      <a:cubicBezTo>
                        <a:pt x="103757" y="87756"/>
                        <a:pt x="93127" y="84873"/>
                        <a:pt x="93127" y="84873"/>
                      </a:cubicBezTo>
                      <a:cubicBezTo>
                        <a:pt x="93127" y="84873"/>
                        <a:pt x="96122" y="78772"/>
                        <a:pt x="111152" y="66691"/>
                      </a:cubicBezTo>
                      <a:cubicBezTo>
                        <a:pt x="130720" y="50959"/>
                        <a:pt x="172250" y="23016"/>
                        <a:pt x="172250"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82" name="Google Shape;1982;p4"/>
              <p:cNvGrpSpPr/>
              <p:nvPr/>
            </p:nvGrpSpPr>
            <p:grpSpPr>
              <a:xfrm>
                <a:off x="4885784" y="2126026"/>
                <a:ext cx="168358" cy="111185"/>
                <a:chOff x="4885784" y="2126026"/>
                <a:chExt cx="168358" cy="111185"/>
              </a:xfrm>
            </p:grpSpPr>
            <p:sp>
              <p:nvSpPr>
                <p:cNvPr id="1983" name="Google Shape;1983;p4"/>
                <p:cNvSpPr/>
                <p:nvPr/>
              </p:nvSpPr>
              <p:spPr>
                <a:xfrm>
                  <a:off x="4885784" y="2126026"/>
                  <a:ext cx="168358" cy="111185"/>
                </a:xfrm>
                <a:custGeom>
                  <a:avLst/>
                  <a:gdLst/>
                  <a:ahLst/>
                  <a:cxnLst/>
                  <a:rect l="l" t="t" r="r" b="b"/>
                  <a:pathLst>
                    <a:path w="168358" h="111185" extrusionOk="0">
                      <a:moveTo>
                        <a:pt x="62929" y="81046"/>
                      </a:moveTo>
                      <a:cubicBezTo>
                        <a:pt x="62929" y="81046"/>
                        <a:pt x="69834" y="98812"/>
                        <a:pt x="87488" y="105494"/>
                      </a:cubicBezTo>
                      <a:cubicBezTo>
                        <a:pt x="115283" y="116013"/>
                        <a:pt x="129370" y="108730"/>
                        <a:pt x="129370" y="108730"/>
                      </a:cubicBezTo>
                      <a:cubicBezTo>
                        <a:pt x="129370" y="108730"/>
                        <a:pt x="109515" y="101187"/>
                        <a:pt x="119618" y="91241"/>
                      </a:cubicBezTo>
                      <a:cubicBezTo>
                        <a:pt x="124868" y="86074"/>
                        <a:pt x="139621" y="83819"/>
                        <a:pt x="139621" y="83819"/>
                      </a:cubicBezTo>
                      <a:cubicBezTo>
                        <a:pt x="139621" y="83819"/>
                        <a:pt x="141608" y="76165"/>
                        <a:pt x="148790" y="71386"/>
                      </a:cubicBezTo>
                      <a:cubicBezTo>
                        <a:pt x="155972" y="66608"/>
                        <a:pt x="168359" y="64713"/>
                        <a:pt x="168359" y="64713"/>
                      </a:cubicBezTo>
                      <a:cubicBezTo>
                        <a:pt x="168359" y="64713"/>
                        <a:pt x="160289" y="59084"/>
                        <a:pt x="149567" y="55978"/>
                      </a:cubicBezTo>
                      <a:cubicBezTo>
                        <a:pt x="138835" y="52872"/>
                        <a:pt x="125451" y="52280"/>
                        <a:pt x="125451" y="52280"/>
                      </a:cubicBezTo>
                      <a:cubicBezTo>
                        <a:pt x="125451" y="52280"/>
                        <a:pt x="130701" y="49027"/>
                        <a:pt x="134972" y="45598"/>
                      </a:cubicBezTo>
                      <a:cubicBezTo>
                        <a:pt x="139242" y="42168"/>
                        <a:pt x="142542" y="38573"/>
                        <a:pt x="142542" y="38573"/>
                      </a:cubicBezTo>
                      <a:cubicBezTo>
                        <a:pt x="142542" y="38573"/>
                        <a:pt x="137412" y="36567"/>
                        <a:pt x="132291" y="35744"/>
                      </a:cubicBezTo>
                      <a:cubicBezTo>
                        <a:pt x="127170" y="34931"/>
                        <a:pt x="122049" y="35310"/>
                        <a:pt x="122049" y="35310"/>
                      </a:cubicBezTo>
                      <a:cubicBezTo>
                        <a:pt x="122049" y="35310"/>
                        <a:pt x="126449" y="25105"/>
                        <a:pt x="128381" y="16278"/>
                      </a:cubicBezTo>
                      <a:cubicBezTo>
                        <a:pt x="130304" y="7450"/>
                        <a:pt x="129768" y="0"/>
                        <a:pt x="129768" y="0"/>
                      </a:cubicBezTo>
                      <a:cubicBezTo>
                        <a:pt x="129768" y="0"/>
                        <a:pt x="115450" y="2801"/>
                        <a:pt x="104256" y="6757"/>
                      </a:cubicBezTo>
                      <a:cubicBezTo>
                        <a:pt x="93053" y="10713"/>
                        <a:pt x="84974" y="15834"/>
                        <a:pt x="84974" y="15834"/>
                      </a:cubicBezTo>
                      <a:cubicBezTo>
                        <a:pt x="84974" y="15834"/>
                        <a:pt x="83865" y="12525"/>
                        <a:pt x="81739" y="9890"/>
                      </a:cubicBezTo>
                      <a:cubicBezTo>
                        <a:pt x="79613" y="7256"/>
                        <a:pt x="76470" y="5306"/>
                        <a:pt x="76470" y="5306"/>
                      </a:cubicBezTo>
                      <a:cubicBezTo>
                        <a:pt x="76470" y="5306"/>
                        <a:pt x="69806" y="10121"/>
                        <a:pt x="66173" y="15926"/>
                      </a:cubicBezTo>
                      <a:cubicBezTo>
                        <a:pt x="62550" y="21731"/>
                        <a:pt x="61958" y="28525"/>
                        <a:pt x="61958" y="28525"/>
                      </a:cubicBezTo>
                      <a:cubicBezTo>
                        <a:pt x="61958" y="28525"/>
                        <a:pt x="54859" y="18339"/>
                        <a:pt x="46059" y="11656"/>
                      </a:cubicBezTo>
                      <a:cubicBezTo>
                        <a:pt x="37269" y="4964"/>
                        <a:pt x="26769" y="1765"/>
                        <a:pt x="26769" y="1765"/>
                      </a:cubicBezTo>
                      <a:cubicBezTo>
                        <a:pt x="26769" y="1765"/>
                        <a:pt x="29689" y="12368"/>
                        <a:pt x="27064" y="19799"/>
                      </a:cubicBezTo>
                      <a:cubicBezTo>
                        <a:pt x="24439" y="27231"/>
                        <a:pt x="16277" y="31501"/>
                        <a:pt x="16277" y="31501"/>
                      </a:cubicBezTo>
                      <a:cubicBezTo>
                        <a:pt x="16277" y="31501"/>
                        <a:pt x="31159" y="40671"/>
                        <a:pt x="14817" y="53306"/>
                      </a:cubicBezTo>
                      <a:cubicBezTo>
                        <a:pt x="8346" y="58307"/>
                        <a:pt x="0" y="56514"/>
                        <a:pt x="0" y="56514"/>
                      </a:cubicBezTo>
                      <a:cubicBezTo>
                        <a:pt x="0" y="56514"/>
                        <a:pt x="4964" y="67726"/>
                        <a:pt x="20594" y="74159"/>
                      </a:cubicBezTo>
                      <a:cubicBezTo>
                        <a:pt x="36225" y="80593"/>
                        <a:pt x="62929" y="81046"/>
                        <a:pt x="62929" y="81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4" name="Google Shape;1984;p4"/>
                <p:cNvSpPr/>
                <p:nvPr/>
              </p:nvSpPr>
              <p:spPr>
                <a:xfrm>
                  <a:off x="4910048" y="2135529"/>
                  <a:ext cx="120533" cy="94873"/>
                </a:xfrm>
                <a:custGeom>
                  <a:avLst/>
                  <a:gdLst/>
                  <a:ahLst/>
                  <a:cxnLst/>
                  <a:rect l="l" t="t" r="r" b="b"/>
                  <a:pathLst>
                    <a:path w="120533" h="94873" extrusionOk="0">
                      <a:moveTo>
                        <a:pt x="95197" y="0"/>
                      </a:moveTo>
                      <a:cubicBezTo>
                        <a:pt x="95197" y="0"/>
                        <a:pt x="71580" y="19771"/>
                        <a:pt x="63418" y="30762"/>
                      </a:cubicBezTo>
                      <a:cubicBezTo>
                        <a:pt x="58862" y="36890"/>
                        <a:pt x="56616" y="41179"/>
                        <a:pt x="56616" y="41179"/>
                      </a:cubicBezTo>
                      <a:cubicBezTo>
                        <a:pt x="56616" y="41179"/>
                        <a:pt x="55248" y="38258"/>
                        <a:pt x="54259" y="30734"/>
                      </a:cubicBezTo>
                      <a:cubicBezTo>
                        <a:pt x="53260" y="23219"/>
                        <a:pt x="52650" y="11101"/>
                        <a:pt x="52650" y="11101"/>
                      </a:cubicBezTo>
                      <a:cubicBezTo>
                        <a:pt x="52650" y="11101"/>
                        <a:pt x="49979" y="22277"/>
                        <a:pt x="50274" y="30540"/>
                      </a:cubicBezTo>
                      <a:cubicBezTo>
                        <a:pt x="50561" y="38813"/>
                        <a:pt x="53824" y="44183"/>
                        <a:pt x="53824" y="44183"/>
                      </a:cubicBezTo>
                      <a:cubicBezTo>
                        <a:pt x="53824" y="44183"/>
                        <a:pt x="49082" y="49406"/>
                        <a:pt x="45903" y="54804"/>
                      </a:cubicBezTo>
                      <a:cubicBezTo>
                        <a:pt x="42732" y="60202"/>
                        <a:pt x="41105" y="65776"/>
                        <a:pt x="41105" y="65776"/>
                      </a:cubicBezTo>
                      <a:lnTo>
                        <a:pt x="30836" y="51707"/>
                      </a:lnTo>
                      <a:cubicBezTo>
                        <a:pt x="30836" y="51707"/>
                        <a:pt x="34801" y="49054"/>
                        <a:pt x="36742" y="43065"/>
                      </a:cubicBezTo>
                      <a:cubicBezTo>
                        <a:pt x="38674" y="37066"/>
                        <a:pt x="38591" y="27730"/>
                        <a:pt x="38591" y="27730"/>
                      </a:cubicBezTo>
                      <a:cubicBezTo>
                        <a:pt x="38591" y="27730"/>
                        <a:pt x="36141" y="36142"/>
                        <a:pt x="33978" y="41253"/>
                      </a:cubicBezTo>
                      <a:cubicBezTo>
                        <a:pt x="31815" y="46374"/>
                        <a:pt x="29939" y="48204"/>
                        <a:pt x="29939" y="48204"/>
                      </a:cubicBezTo>
                      <a:lnTo>
                        <a:pt x="23330" y="34080"/>
                      </a:lnTo>
                      <a:lnTo>
                        <a:pt x="16009" y="15270"/>
                      </a:lnTo>
                      <a:lnTo>
                        <a:pt x="19762" y="34173"/>
                      </a:lnTo>
                      <a:cubicBezTo>
                        <a:pt x="19762" y="34173"/>
                        <a:pt x="16657" y="34395"/>
                        <a:pt x="12257" y="31853"/>
                      </a:cubicBezTo>
                      <a:cubicBezTo>
                        <a:pt x="7857" y="29311"/>
                        <a:pt x="2172" y="24005"/>
                        <a:pt x="2172" y="24005"/>
                      </a:cubicBezTo>
                      <a:cubicBezTo>
                        <a:pt x="2172" y="24005"/>
                        <a:pt x="6655" y="30355"/>
                        <a:pt x="11378" y="33729"/>
                      </a:cubicBezTo>
                      <a:cubicBezTo>
                        <a:pt x="16102" y="37103"/>
                        <a:pt x="21066" y="37491"/>
                        <a:pt x="21066" y="37491"/>
                      </a:cubicBezTo>
                      <a:lnTo>
                        <a:pt x="26537" y="48731"/>
                      </a:lnTo>
                      <a:lnTo>
                        <a:pt x="29246" y="55248"/>
                      </a:lnTo>
                      <a:cubicBezTo>
                        <a:pt x="29246" y="55248"/>
                        <a:pt x="24596" y="55636"/>
                        <a:pt x="17285" y="53574"/>
                      </a:cubicBezTo>
                      <a:cubicBezTo>
                        <a:pt x="9973" y="51513"/>
                        <a:pt x="0" y="47002"/>
                        <a:pt x="0" y="47002"/>
                      </a:cubicBezTo>
                      <a:cubicBezTo>
                        <a:pt x="0" y="47002"/>
                        <a:pt x="7736" y="52946"/>
                        <a:pt x="15492" y="55885"/>
                      </a:cubicBezTo>
                      <a:cubicBezTo>
                        <a:pt x="23247" y="58834"/>
                        <a:pt x="31020" y="58788"/>
                        <a:pt x="31020" y="58788"/>
                      </a:cubicBezTo>
                      <a:lnTo>
                        <a:pt x="39155" y="68974"/>
                      </a:lnTo>
                      <a:cubicBezTo>
                        <a:pt x="39155" y="68974"/>
                        <a:pt x="37463" y="72126"/>
                        <a:pt x="35624" y="78069"/>
                      </a:cubicBezTo>
                      <a:cubicBezTo>
                        <a:pt x="33784" y="84022"/>
                        <a:pt x="31806" y="92766"/>
                        <a:pt x="31806" y="92766"/>
                      </a:cubicBezTo>
                      <a:lnTo>
                        <a:pt x="40948" y="94874"/>
                      </a:lnTo>
                      <a:cubicBezTo>
                        <a:pt x="40948" y="94874"/>
                        <a:pt x="40208" y="86583"/>
                        <a:pt x="41114" y="80223"/>
                      </a:cubicBezTo>
                      <a:cubicBezTo>
                        <a:pt x="42020" y="73873"/>
                        <a:pt x="44581" y="69464"/>
                        <a:pt x="44581" y="69464"/>
                      </a:cubicBezTo>
                      <a:lnTo>
                        <a:pt x="57549" y="68207"/>
                      </a:lnTo>
                      <a:cubicBezTo>
                        <a:pt x="57549" y="68207"/>
                        <a:pt x="58982" y="74502"/>
                        <a:pt x="64851" y="80010"/>
                      </a:cubicBezTo>
                      <a:cubicBezTo>
                        <a:pt x="70711" y="85520"/>
                        <a:pt x="80279" y="91389"/>
                        <a:pt x="80279" y="91389"/>
                      </a:cubicBezTo>
                      <a:cubicBezTo>
                        <a:pt x="80279" y="91389"/>
                        <a:pt x="71858" y="84873"/>
                        <a:pt x="67338" y="78994"/>
                      </a:cubicBezTo>
                      <a:cubicBezTo>
                        <a:pt x="62818" y="73124"/>
                        <a:pt x="61394" y="67643"/>
                        <a:pt x="61394" y="67643"/>
                      </a:cubicBezTo>
                      <a:lnTo>
                        <a:pt x="81628" y="65110"/>
                      </a:lnTo>
                      <a:cubicBezTo>
                        <a:pt x="81628" y="65110"/>
                        <a:pt x="83819" y="68022"/>
                        <a:pt x="90261" y="69436"/>
                      </a:cubicBezTo>
                      <a:cubicBezTo>
                        <a:pt x="96713" y="70850"/>
                        <a:pt x="107417" y="70767"/>
                        <a:pt x="107417" y="70767"/>
                      </a:cubicBezTo>
                      <a:cubicBezTo>
                        <a:pt x="107417" y="70767"/>
                        <a:pt x="96944" y="69242"/>
                        <a:pt x="91352" y="67717"/>
                      </a:cubicBezTo>
                      <a:cubicBezTo>
                        <a:pt x="85769" y="66201"/>
                        <a:pt x="85076" y="64694"/>
                        <a:pt x="85076" y="64694"/>
                      </a:cubicBezTo>
                      <a:lnTo>
                        <a:pt x="120533" y="53704"/>
                      </a:lnTo>
                      <a:cubicBezTo>
                        <a:pt x="120533" y="53704"/>
                        <a:pt x="95216" y="59583"/>
                        <a:pt x="82109" y="61967"/>
                      </a:cubicBezTo>
                      <a:cubicBezTo>
                        <a:pt x="72227" y="63770"/>
                        <a:pt x="68456" y="63992"/>
                        <a:pt x="68456" y="63992"/>
                      </a:cubicBezTo>
                      <a:cubicBezTo>
                        <a:pt x="68456" y="63992"/>
                        <a:pt x="69510" y="61163"/>
                        <a:pt x="72708" y="57475"/>
                      </a:cubicBezTo>
                      <a:cubicBezTo>
                        <a:pt x="75906" y="53787"/>
                        <a:pt x="81009" y="49831"/>
                        <a:pt x="81009" y="49831"/>
                      </a:cubicBezTo>
                      <a:cubicBezTo>
                        <a:pt x="81009" y="49831"/>
                        <a:pt x="74141" y="53131"/>
                        <a:pt x="69898" y="56634"/>
                      </a:cubicBezTo>
                      <a:cubicBezTo>
                        <a:pt x="65655" y="60137"/>
                        <a:pt x="64029" y="63844"/>
                        <a:pt x="64029" y="63844"/>
                      </a:cubicBezTo>
                      <a:lnTo>
                        <a:pt x="46198" y="65942"/>
                      </a:lnTo>
                      <a:cubicBezTo>
                        <a:pt x="46198" y="65942"/>
                        <a:pt x="48897" y="60174"/>
                        <a:pt x="51421" y="55451"/>
                      </a:cubicBezTo>
                      <a:cubicBezTo>
                        <a:pt x="53944" y="50728"/>
                        <a:pt x="57983" y="46171"/>
                        <a:pt x="57983" y="46171"/>
                      </a:cubicBezTo>
                      <a:cubicBezTo>
                        <a:pt x="57983" y="46171"/>
                        <a:pt x="66598" y="45126"/>
                        <a:pt x="75657" y="42103"/>
                      </a:cubicBezTo>
                      <a:cubicBezTo>
                        <a:pt x="84715" y="39081"/>
                        <a:pt x="94218" y="34080"/>
                        <a:pt x="94218" y="34080"/>
                      </a:cubicBezTo>
                      <a:cubicBezTo>
                        <a:pt x="94218" y="34080"/>
                        <a:pt x="84216" y="37630"/>
                        <a:pt x="75832" y="39820"/>
                      </a:cubicBezTo>
                      <a:cubicBezTo>
                        <a:pt x="67449" y="42020"/>
                        <a:pt x="60673" y="42861"/>
                        <a:pt x="60673" y="42861"/>
                      </a:cubicBezTo>
                      <a:cubicBezTo>
                        <a:pt x="60673" y="42861"/>
                        <a:pt x="61274" y="39589"/>
                        <a:pt x="67763" y="31307"/>
                      </a:cubicBezTo>
                      <a:cubicBezTo>
                        <a:pt x="76221" y="20511"/>
                        <a:pt x="95197" y="0"/>
                        <a:pt x="9519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85" name="Google Shape;1985;p4"/>
              <p:cNvGrpSpPr/>
              <p:nvPr/>
            </p:nvGrpSpPr>
            <p:grpSpPr>
              <a:xfrm>
                <a:off x="4078949" y="3078772"/>
                <a:ext cx="187226" cy="129348"/>
                <a:chOff x="4078949" y="3078772"/>
                <a:chExt cx="187226" cy="129348"/>
              </a:xfrm>
            </p:grpSpPr>
            <p:sp>
              <p:nvSpPr>
                <p:cNvPr id="1986" name="Google Shape;1986;p4"/>
                <p:cNvSpPr/>
                <p:nvPr/>
              </p:nvSpPr>
              <p:spPr>
                <a:xfrm>
                  <a:off x="4078949" y="3078772"/>
                  <a:ext cx="187226" cy="129348"/>
                </a:xfrm>
                <a:custGeom>
                  <a:avLst/>
                  <a:gdLst/>
                  <a:ahLst/>
                  <a:cxnLst/>
                  <a:rect l="l" t="t" r="r" b="b"/>
                  <a:pathLst>
                    <a:path w="187226" h="129348" extrusionOk="0">
                      <a:moveTo>
                        <a:pt x="138826" y="39817"/>
                      </a:moveTo>
                      <a:cubicBezTo>
                        <a:pt x="138826" y="39817"/>
                        <a:pt x="168350" y="38199"/>
                        <a:pt x="178822" y="49439"/>
                      </a:cubicBezTo>
                      <a:cubicBezTo>
                        <a:pt x="195294" y="67149"/>
                        <a:pt x="182473" y="81144"/>
                        <a:pt x="182473" y="81144"/>
                      </a:cubicBezTo>
                      <a:cubicBezTo>
                        <a:pt x="182473" y="81144"/>
                        <a:pt x="170660" y="68499"/>
                        <a:pt x="153532" y="80414"/>
                      </a:cubicBezTo>
                      <a:cubicBezTo>
                        <a:pt x="144650" y="86607"/>
                        <a:pt x="140231" y="99122"/>
                        <a:pt x="140231" y="99122"/>
                      </a:cubicBezTo>
                      <a:cubicBezTo>
                        <a:pt x="140231" y="99122"/>
                        <a:pt x="127309" y="103725"/>
                        <a:pt x="118981" y="111286"/>
                      </a:cubicBezTo>
                      <a:cubicBezTo>
                        <a:pt x="110662" y="118838"/>
                        <a:pt x="106946" y="129348"/>
                        <a:pt x="106946" y="129348"/>
                      </a:cubicBezTo>
                      <a:cubicBezTo>
                        <a:pt x="106946" y="129348"/>
                        <a:pt x="97850" y="125225"/>
                        <a:pt x="93090" y="118016"/>
                      </a:cubicBezTo>
                      <a:cubicBezTo>
                        <a:pt x="88339" y="110806"/>
                        <a:pt x="87914" y="100499"/>
                        <a:pt x="87914" y="100499"/>
                      </a:cubicBezTo>
                      <a:cubicBezTo>
                        <a:pt x="87914" y="100499"/>
                        <a:pt x="82220" y="105925"/>
                        <a:pt x="76285" y="110649"/>
                      </a:cubicBezTo>
                      <a:cubicBezTo>
                        <a:pt x="70351" y="115381"/>
                        <a:pt x="64177" y="119411"/>
                        <a:pt x="64177" y="119411"/>
                      </a:cubicBezTo>
                      <a:cubicBezTo>
                        <a:pt x="64177" y="119411"/>
                        <a:pt x="61025" y="116167"/>
                        <a:pt x="59869" y="112460"/>
                      </a:cubicBezTo>
                      <a:cubicBezTo>
                        <a:pt x="58723" y="108745"/>
                        <a:pt x="59564" y="104567"/>
                        <a:pt x="59564" y="104567"/>
                      </a:cubicBezTo>
                      <a:cubicBezTo>
                        <a:pt x="59564" y="104567"/>
                        <a:pt x="42261" y="112091"/>
                        <a:pt x="27370" y="117119"/>
                      </a:cubicBezTo>
                      <a:cubicBezTo>
                        <a:pt x="12479" y="122148"/>
                        <a:pt x="0" y="124680"/>
                        <a:pt x="0" y="124680"/>
                      </a:cubicBezTo>
                      <a:cubicBezTo>
                        <a:pt x="0" y="124680"/>
                        <a:pt x="5296" y="112294"/>
                        <a:pt x="12414" y="101905"/>
                      </a:cubicBezTo>
                      <a:cubicBezTo>
                        <a:pt x="19531" y="91515"/>
                        <a:pt x="28470" y="83113"/>
                        <a:pt x="28470" y="83113"/>
                      </a:cubicBezTo>
                      <a:cubicBezTo>
                        <a:pt x="28470" y="83113"/>
                        <a:pt x="22961" y="83547"/>
                        <a:pt x="18626" y="82919"/>
                      </a:cubicBezTo>
                      <a:cubicBezTo>
                        <a:pt x="14299" y="82290"/>
                        <a:pt x="11157" y="80598"/>
                        <a:pt x="11157" y="80598"/>
                      </a:cubicBezTo>
                      <a:cubicBezTo>
                        <a:pt x="11157" y="80598"/>
                        <a:pt x="19513" y="73435"/>
                        <a:pt x="29412" y="68268"/>
                      </a:cubicBezTo>
                      <a:cubicBezTo>
                        <a:pt x="39312" y="63101"/>
                        <a:pt x="50737" y="59940"/>
                        <a:pt x="50737" y="59940"/>
                      </a:cubicBezTo>
                      <a:cubicBezTo>
                        <a:pt x="50737" y="59940"/>
                        <a:pt x="33951" y="58396"/>
                        <a:pt x="23099" y="54126"/>
                      </a:cubicBezTo>
                      <a:cubicBezTo>
                        <a:pt x="12248" y="49855"/>
                        <a:pt x="7330" y="42858"/>
                        <a:pt x="7330" y="42858"/>
                      </a:cubicBezTo>
                      <a:cubicBezTo>
                        <a:pt x="7330" y="42858"/>
                        <a:pt x="24994" y="40945"/>
                        <a:pt x="37574" y="35916"/>
                      </a:cubicBezTo>
                      <a:cubicBezTo>
                        <a:pt x="50164" y="30897"/>
                        <a:pt x="57669" y="22772"/>
                        <a:pt x="57669" y="22772"/>
                      </a:cubicBezTo>
                      <a:cubicBezTo>
                        <a:pt x="57669" y="22772"/>
                        <a:pt x="72440" y="30851"/>
                        <a:pt x="94319" y="12955"/>
                      </a:cubicBezTo>
                      <a:cubicBezTo>
                        <a:pt x="102999" y="5866"/>
                        <a:pt x="100346" y="6"/>
                        <a:pt x="100346" y="6"/>
                      </a:cubicBezTo>
                      <a:cubicBezTo>
                        <a:pt x="100346" y="6"/>
                        <a:pt x="118944" y="-540"/>
                        <a:pt x="129074" y="9212"/>
                      </a:cubicBezTo>
                      <a:cubicBezTo>
                        <a:pt x="139214" y="18964"/>
                        <a:pt x="138826" y="39817"/>
                        <a:pt x="138826" y="3981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7" name="Google Shape;1987;p4"/>
                <p:cNvSpPr/>
                <p:nvPr/>
              </p:nvSpPr>
              <p:spPr>
                <a:xfrm>
                  <a:off x="4095328" y="3097892"/>
                  <a:ext cx="161509" cy="93663"/>
                </a:xfrm>
                <a:custGeom>
                  <a:avLst/>
                  <a:gdLst/>
                  <a:ahLst/>
                  <a:cxnLst/>
                  <a:rect l="l" t="t" r="r" b="b"/>
                  <a:pathLst>
                    <a:path w="161509" h="93663" extrusionOk="0">
                      <a:moveTo>
                        <a:pt x="0" y="93663"/>
                      </a:moveTo>
                      <a:cubicBezTo>
                        <a:pt x="0" y="93663"/>
                        <a:pt x="34182" y="67209"/>
                        <a:pt x="52974" y="56403"/>
                      </a:cubicBezTo>
                      <a:cubicBezTo>
                        <a:pt x="63456" y="50376"/>
                        <a:pt x="70740" y="46910"/>
                        <a:pt x="70740" y="46910"/>
                      </a:cubicBezTo>
                      <a:cubicBezTo>
                        <a:pt x="70740" y="46910"/>
                        <a:pt x="65896" y="46993"/>
                        <a:pt x="53316" y="49203"/>
                      </a:cubicBezTo>
                      <a:cubicBezTo>
                        <a:pt x="40736" y="51412"/>
                        <a:pt x="20428" y="55747"/>
                        <a:pt x="20428" y="55747"/>
                      </a:cubicBezTo>
                      <a:cubicBezTo>
                        <a:pt x="20428" y="55747"/>
                        <a:pt x="39294" y="49193"/>
                        <a:pt x="53159" y="46143"/>
                      </a:cubicBezTo>
                      <a:cubicBezTo>
                        <a:pt x="67033" y="43083"/>
                        <a:pt x="75907" y="43518"/>
                        <a:pt x="75907" y="43518"/>
                      </a:cubicBezTo>
                      <a:cubicBezTo>
                        <a:pt x="75907" y="43518"/>
                        <a:pt x="84863" y="37704"/>
                        <a:pt x="94060" y="33054"/>
                      </a:cubicBezTo>
                      <a:cubicBezTo>
                        <a:pt x="103249" y="28405"/>
                        <a:pt x="112677" y="24911"/>
                        <a:pt x="112677" y="24911"/>
                      </a:cubicBezTo>
                      <a:lnTo>
                        <a:pt x="89494" y="22425"/>
                      </a:lnTo>
                      <a:cubicBezTo>
                        <a:pt x="89494" y="22425"/>
                        <a:pt x="84882" y="26593"/>
                        <a:pt x="74742" y="30503"/>
                      </a:cubicBezTo>
                      <a:cubicBezTo>
                        <a:pt x="64602" y="34413"/>
                        <a:pt x="48934" y="38064"/>
                        <a:pt x="48934" y="38064"/>
                      </a:cubicBezTo>
                      <a:cubicBezTo>
                        <a:pt x="48934" y="38064"/>
                        <a:pt x="63151" y="32786"/>
                        <a:pt x="71830" y="29052"/>
                      </a:cubicBezTo>
                      <a:cubicBezTo>
                        <a:pt x="80510" y="25308"/>
                        <a:pt x="83652" y="23108"/>
                        <a:pt x="83652" y="23108"/>
                      </a:cubicBezTo>
                      <a:lnTo>
                        <a:pt x="60239" y="23515"/>
                      </a:lnTo>
                      <a:lnTo>
                        <a:pt x="28987" y="25225"/>
                      </a:lnTo>
                      <a:lnTo>
                        <a:pt x="60544" y="20668"/>
                      </a:lnTo>
                      <a:cubicBezTo>
                        <a:pt x="60544" y="20668"/>
                        <a:pt x="61043" y="18136"/>
                        <a:pt x="56967" y="15677"/>
                      </a:cubicBezTo>
                      <a:cubicBezTo>
                        <a:pt x="52891" y="13227"/>
                        <a:pt x="44230" y="10852"/>
                        <a:pt x="44230" y="10852"/>
                      </a:cubicBezTo>
                      <a:cubicBezTo>
                        <a:pt x="44230" y="10852"/>
                        <a:pt x="54702" y="11859"/>
                        <a:pt x="60165" y="14244"/>
                      </a:cubicBezTo>
                      <a:cubicBezTo>
                        <a:pt x="65619" y="16620"/>
                        <a:pt x="66062" y="20372"/>
                        <a:pt x="66062" y="20372"/>
                      </a:cubicBezTo>
                      <a:lnTo>
                        <a:pt x="84688" y="20215"/>
                      </a:lnTo>
                      <a:lnTo>
                        <a:pt x="95502" y="19762"/>
                      </a:lnTo>
                      <a:cubicBezTo>
                        <a:pt x="95502" y="19762"/>
                        <a:pt x="96353" y="15945"/>
                        <a:pt x="93201" y="11009"/>
                      </a:cubicBezTo>
                      <a:cubicBezTo>
                        <a:pt x="90058" y="6064"/>
                        <a:pt x="82913" y="0"/>
                        <a:pt x="82913" y="0"/>
                      </a:cubicBezTo>
                      <a:cubicBezTo>
                        <a:pt x="82913" y="0"/>
                        <a:pt x="92554" y="3735"/>
                        <a:pt x="97176" y="8670"/>
                      </a:cubicBezTo>
                      <a:cubicBezTo>
                        <a:pt x="101788" y="13606"/>
                        <a:pt x="101372" y="19753"/>
                        <a:pt x="101372" y="19753"/>
                      </a:cubicBezTo>
                      <a:lnTo>
                        <a:pt x="118121" y="22110"/>
                      </a:lnTo>
                      <a:cubicBezTo>
                        <a:pt x="118121" y="22110"/>
                        <a:pt x="123482" y="19522"/>
                        <a:pt x="133539" y="15705"/>
                      </a:cubicBezTo>
                      <a:cubicBezTo>
                        <a:pt x="143605" y="11896"/>
                        <a:pt x="158367" y="6859"/>
                        <a:pt x="158367" y="6859"/>
                      </a:cubicBezTo>
                      <a:lnTo>
                        <a:pt x="161509" y="13218"/>
                      </a:lnTo>
                      <a:cubicBezTo>
                        <a:pt x="161509" y="13218"/>
                        <a:pt x="147626" y="15936"/>
                        <a:pt x="136922" y="19171"/>
                      </a:cubicBezTo>
                      <a:cubicBezTo>
                        <a:pt x="126227" y="22415"/>
                        <a:pt x="118712" y="26187"/>
                        <a:pt x="118712" y="26187"/>
                      </a:cubicBezTo>
                      <a:lnTo>
                        <a:pt x="116060" y="36891"/>
                      </a:lnTo>
                      <a:cubicBezTo>
                        <a:pt x="116060" y="36891"/>
                        <a:pt x="126560" y="35522"/>
                        <a:pt x="135554" y="37953"/>
                      </a:cubicBezTo>
                      <a:cubicBezTo>
                        <a:pt x="144548" y="40384"/>
                        <a:pt x="153985" y="45579"/>
                        <a:pt x="153985" y="45579"/>
                      </a:cubicBezTo>
                      <a:cubicBezTo>
                        <a:pt x="153985" y="45579"/>
                        <a:pt x="143411" y="41540"/>
                        <a:pt x="133752" y="40320"/>
                      </a:cubicBezTo>
                      <a:cubicBezTo>
                        <a:pt x="124083" y="39090"/>
                        <a:pt x="114941" y="40153"/>
                        <a:pt x="114941" y="40153"/>
                      </a:cubicBezTo>
                      <a:lnTo>
                        <a:pt x="109830" y="57087"/>
                      </a:lnTo>
                      <a:cubicBezTo>
                        <a:pt x="109830" y="57087"/>
                        <a:pt x="114627" y="57660"/>
                        <a:pt x="116725" y="62171"/>
                      </a:cubicBezTo>
                      <a:cubicBezTo>
                        <a:pt x="118833" y="66691"/>
                        <a:pt x="118232" y="75158"/>
                        <a:pt x="118232" y="75158"/>
                      </a:cubicBezTo>
                      <a:cubicBezTo>
                        <a:pt x="118232" y="75158"/>
                        <a:pt x="116115" y="67514"/>
                        <a:pt x="113804" y="63715"/>
                      </a:cubicBezTo>
                      <a:cubicBezTo>
                        <a:pt x="111494" y="59925"/>
                        <a:pt x="108988" y="59971"/>
                        <a:pt x="108988" y="59971"/>
                      </a:cubicBezTo>
                      <a:lnTo>
                        <a:pt x="89051" y="92268"/>
                      </a:lnTo>
                      <a:cubicBezTo>
                        <a:pt x="89051" y="92268"/>
                        <a:pt x="99985" y="69991"/>
                        <a:pt x="104542" y="58723"/>
                      </a:cubicBezTo>
                      <a:cubicBezTo>
                        <a:pt x="107990" y="50219"/>
                        <a:pt x="108517" y="47160"/>
                        <a:pt x="108517" y="47160"/>
                      </a:cubicBezTo>
                      <a:cubicBezTo>
                        <a:pt x="108517" y="47160"/>
                        <a:pt x="103729" y="49119"/>
                        <a:pt x="97397" y="53103"/>
                      </a:cubicBezTo>
                      <a:cubicBezTo>
                        <a:pt x="91075" y="57087"/>
                        <a:pt x="84216" y="62679"/>
                        <a:pt x="84216" y="62679"/>
                      </a:cubicBezTo>
                      <a:cubicBezTo>
                        <a:pt x="84216" y="62679"/>
                        <a:pt x="90058" y="55959"/>
                        <a:pt x="96113" y="51227"/>
                      </a:cubicBezTo>
                      <a:cubicBezTo>
                        <a:pt x="102176" y="46485"/>
                        <a:pt x="108462" y="43731"/>
                        <a:pt x="108462" y="43731"/>
                      </a:cubicBezTo>
                      <a:lnTo>
                        <a:pt x="112732" y="28858"/>
                      </a:lnTo>
                      <a:cubicBezTo>
                        <a:pt x="112732" y="28858"/>
                        <a:pt x="102953" y="33276"/>
                        <a:pt x="94911" y="37140"/>
                      </a:cubicBezTo>
                      <a:cubicBezTo>
                        <a:pt x="86869" y="41013"/>
                        <a:pt x="79059" y="46004"/>
                        <a:pt x="79059" y="46004"/>
                      </a:cubicBezTo>
                      <a:cubicBezTo>
                        <a:pt x="79059" y="46004"/>
                        <a:pt x="76933" y="53196"/>
                        <a:pt x="71479" y="61533"/>
                      </a:cubicBezTo>
                      <a:cubicBezTo>
                        <a:pt x="66025" y="69871"/>
                        <a:pt x="57235" y="79345"/>
                        <a:pt x="57235" y="79345"/>
                      </a:cubicBezTo>
                      <a:cubicBezTo>
                        <a:pt x="57235" y="79345"/>
                        <a:pt x="63604" y="70056"/>
                        <a:pt x="67643" y="62578"/>
                      </a:cubicBezTo>
                      <a:cubicBezTo>
                        <a:pt x="71682" y="55109"/>
                        <a:pt x="73392" y="49434"/>
                        <a:pt x="73392" y="49434"/>
                      </a:cubicBezTo>
                      <a:cubicBezTo>
                        <a:pt x="73392" y="49434"/>
                        <a:pt x="67874" y="51208"/>
                        <a:pt x="53695" y="59611"/>
                      </a:cubicBezTo>
                      <a:cubicBezTo>
                        <a:pt x="35217" y="70564"/>
                        <a:pt x="0" y="93663"/>
                        <a:pt x="0" y="9366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88" name="Google Shape;1988;p4"/>
              <p:cNvGrpSpPr/>
              <p:nvPr/>
            </p:nvGrpSpPr>
            <p:grpSpPr>
              <a:xfrm>
                <a:off x="4814139" y="2218099"/>
                <a:ext cx="128972" cy="90150"/>
                <a:chOff x="4814139" y="2218099"/>
                <a:chExt cx="128972" cy="90150"/>
              </a:xfrm>
            </p:grpSpPr>
            <p:sp>
              <p:nvSpPr>
                <p:cNvPr id="1989" name="Google Shape;1989;p4"/>
                <p:cNvSpPr/>
                <p:nvPr/>
              </p:nvSpPr>
              <p:spPr>
                <a:xfrm>
                  <a:off x="4814139" y="2218099"/>
                  <a:ext cx="128972" cy="90150"/>
                </a:xfrm>
                <a:custGeom>
                  <a:avLst/>
                  <a:gdLst/>
                  <a:ahLst/>
                  <a:cxnLst/>
                  <a:rect l="l" t="t" r="r" b="b"/>
                  <a:pathLst>
                    <a:path w="128972" h="90150" extrusionOk="0">
                      <a:moveTo>
                        <a:pt x="89873" y="21888"/>
                      </a:moveTo>
                      <a:cubicBezTo>
                        <a:pt x="89873" y="21888"/>
                        <a:pt x="109885" y="17831"/>
                        <a:pt x="119193" y="23922"/>
                      </a:cubicBezTo>
                      <a:cubicBezTo>
                        <a:pt x="133862" y="33507"/>
                        <a:pt x="127679" y="43730"/>
                        <a:pt x="127679" y="43730"/>
                      </a:cubicBezTo>
                      <a:cubicBezTo>
                        <a:pt x="127679" y="43730"/>
                        <a:pt x="117169" y="36890"/>
                        <a:pt x="107639" y="46235"/>
                      </a:cubicBezTo>
                      <a:cubicBezTo>
                        <a:pt x="102694" y="51079"/>
                        <a:pt x="102010" y="59500"/>
                        <a:pt x="102010" y="59500"/>
                      </a:cubicBezTo>
                      <a:cubicBezTo>
                        <a:pt x="102010" y="59500"/>
                        <a:pt x="93987" y="63761"/>
                        <a:pt x="89688" y="69427"/>
                      </a:cubicBezTo>
                      <a:cubicBezTo>
                        <a:pt x="85381" y="75093"/>
                        <a:pt x="84808" y="82164"/>
                        <a:pt x="84808" y="82164"/>
                      </a:cubicBezTo>
                      <a:cubicBezTo>
                        <a:pt x="84808" y="82164"/>
                        <a:pt x="77774" y="80473"/>
                        <a:pt x="73143" y="76369"/>
                      </a:cubicBezTo>
                      <a:cubicBezTo>
                        <a:pt x="68512" y="72265"/>
                        <a:pt x="66284" y="65739"/>
                        <a:pt x="66284" y="65739"/>
                      </a:cubicBezTo>
                      <a:cubicBezTo>
                        <a:pt x="66284" y="65739"/>
                        <a:pt x="63391" y="69778"/>
                        <a:pt x="60193" y="73402"/>
                      </a:cubicBezTo>
                      <a:cubicBezTo>
                        <a:pt x="57004" y="77016"/>
                        <a:pt x="53519" y="80214"/>
                        <a:pt x="53519" y="80214"/>
                      </a:cubicBezTo>
                      <a:cubicBezTo>
                        <a:pt x="53519" y="80214"/>
                        <a:pt x="50737" y="78476"/>
                        <a:pt x="49249" y="76230"/>
                      </a:cubicBezTo>
                      <a:cubicBezTo>
                        <a:pt x="47760" y="73984"/>
                        <a:pt x="47548" y="71239"/>
                        <a:pt x="47548" y="71239"/>
                      </a:cubicBezTo>
                      <a:cubicBezTo>
                        <a:pt x="47548" y="71239"/>
                        <a:pt x="37066" y="77801"/>
                        <a:pt x="27767" y="82525"/>
                      </a:cubicBezTo>
                      <a:cubicBezTo>
                        <a:pt x="18468" y="87257"/>
                        <a:pt x="10362" y="90151"/>
                        <a:pt x="10362" y="90151"/>
                      </a:cubicBezTo>
                      <a:cubicBezTo>
                        <a:pt x="10362" y="90151"/>
                        <a:pt x="11674" y="81721"/>
                        <a:pt x="14614" y="74372"/>
                      </a:cubicBezTo>
                      <a:cubicBezTo>
                        <a:pt x="17553" y="67024"/>
                        <a:pt x="22119" y="60766"/>
                        <a:pt x="22119" y="60766"/>
                      </a:cubicBezTo>
                      <a:cubicBezTo>
                        <a:pt x="22119" y="60766"/>
                        <a:pt x="18413" y="61607"/>
                        <a:pt x="15317" y="61653"/>
                      </a:cubicBezTo>
                      <a:cubicBezTo>
                        <a:pt x="12220" y="61700"/>
                        <a:pt x="9734" y="60942"/>
                        <a:pt x="9734" y="60942"/>
                      </a:cubicBezTo>
                      <a:cubicBezTo>
                        <a:pt x="9734" y="60942"/>
                        <a:pt x="14143" y="55516"/>
                        <a:pt x="19975" y="51218"/>
                      </a:cubicBezTo>
                      <a:cubicBezTo>
                        <a:pt x="25807" y="46910"/>
                        <a:pt x="33073" y="43730"/>
                        <a:pt x="33073" y="43730"/>
                      </a:cubicBezTo>
                      <a:cubicBezTo>
                        <a:pt x="33073" y="43730"/>
                        <a:pt x="21232" y="44461"/>
                        <a:pt x="12969" y="42852"/>
                      </a:cubicBezTo>
                      <a:cubicBezTo>
                        <a:pt x="4705" y="41253"/>
                        <a:pt x="0" y="37306"/>
                        <a:pt x="0" y="37306"/>
                      </a:cubicBezTo>
                      <a:cubicBezTo>
                        <a:pt x="0" y="37306"/>
                        <a:pt x="11786" y="34274"/>
                        <a:pt x="19494" y="29782"/>
                      </a:cubicBezTo>
                      <a:cubicBezTo>
                        <a:pt x="27213" y="25299"/>
                        <a:pt x="30845" y="19356"/>
                        <a:pt x="30845" y="19356"/>
                      </a:cubicBezTo>
                      <a:cubicBezTo>
                        <a:pt x="30845" y="19356"/>
                        <a:pt x="42520" y="22979"/>
                        <a:pt x="54203" y="9345"/>
                      </a:cubicBezTo>
                      <a:cubicBezTo>
                        <a:pt x="58834" y="3947"/>
                        <a:pt x="55913" y="490"/>
                        <a:pt x="55913" y="490"/>
                      </a:cubicBezTo>
                      <a:cubicBezTo>
                        <a:pt x="55913" y="490"/>
                        <a:pt x="68604" y="-1765"/>
                        <a:pt x="77404" y="3402"/>
                      </a:cubicBezTo>
                      <a:cubicBezTo>
                        <a:pt x="86213" y="8569"/>
                        <a:pt x="89873" y="21888"/>
                        <a:pt x="89873" y="21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0" name="Google Shape;1990;p4"/>
                <p:cNvSpPr/>
                <p:nvPr/>
              </p:nvSpPr>
              <p:spPr>
                <a:xfrm>
                  <a:off x="4833531" y="2227500"/>
                  <a:ext cx="96861" cy="71497"/>
                </a:xfrm>
                <a:custGeom>
                  <a:avLst/>
                  <a:gdLst/>
                  <a:ahLst/>
                  <a:cxnLst/>
                  <a:rect l="l" t="t" r="r" b="b"/>
                  <a:pathLst>
                    <a:path w="96861" h="71497" extrusionOk="0">
                      <a:moveTo>
                        <a:pt x="0" y="71497"/>
                      </a:moveTo>
                      <a:cubicBezTo>
                        <a:pt x="0" y="71497"/>
                        <a:pt x="18523" y="51144"/>
                        <a:pt x="29421" y="42344"/>
                      </a:cubicBezTo>
                      <a:cubicBezTo>
                        <a:pt x="35494" y="37436"/>
                        <a:pt x="39848" y="34478"/>
                        <a:pt x="39848" y="34478"/>
                      </a:cubicBezTo>
                      <a:cubicBezTo>
                        <a:pt x="39848" y="34478"/>
                        <a:pt x="36529" y="35023"/>
                        <a:pt x="28294" y="37722"/>
                      </a:cubicBezTo>
                      <a:cubicBezTo>
                        <a:pt x="20068" y="40421"/>
                        <a:pt x="6914" y="45255"/>
                        <a:pt x="6914" y="45255"/>
                      </a:cubicBezTo>
                      <a:cubicBezTo>
                        <a:pt x="6914" y="45255"/>
                        <a:pt x="18653" y="39155"/>
                        <a:pt x="27619" y="35790"/>
                      </a:cubicBezTo>
                      <a:cubicBezTo>
                        <a:pt x="36576" y="32417"/>
                        <a:pt x="42769" y="31788"/>
                        <a:pt x="42769" y="31788"/>
                      </a:cubicBezTo>
                      <a:cubicBezTo>
                        <a:pt x="42769" y="31788"/>
                        <a:pt x="47834" y="27176"/>
                        <a:pt x="53279" y="23266"/>
                      </a:cubicBezTo>
                      <a:cubicBezTo>
                        <a:pt x="58732" y="19365"/>
                        <a:pt x="64556" y="16176"/>
                        <a:pt x="64556" y="16176"/>
                      </a:cubicBezTo>
                      <a:lnTo>
                        <a:pt x="48140" y="16962"/>
                      </a:lnTo>
                      <a:cubicBezTo>
                        <a:pt x="48140" y="16962"/>
                        <a:pt x="45755" y="20095"/>
                        <a:pt x="39515" y="23626"/>
                      </a:cubicBezTo>
                      <a:cubicBezTo>
                        <a:pt x="33276" y="27148"/>
                        <a:pt x="23182" y="31076"/>
                        <a:pt x="23182" y="31076"/>
                      </a:cubicBezTo>
                      <a:cubicBezTo>
                        <a:pt x="23182" y="31076"/>
                        <a:pt x="31973" y="26260"/>
                        <a:pt x="37241" y="22998"/>
                      </a:cubicBezTo>
                      <a:cubicBezTo>
                        <a:pt x="42510" y="19725"/>
                        <a:pt x="44257" y="17997"/>
                        <a:pt x="44257" y="17997"/>
                      </a:cubicBezTo>
                      <a:lnTo>
                        <a:pt x="28229" y="20659"/>
                      </a:lnTo>
                      <a:lnTo>
                        <a:pt x="7053" y="24948"/>
                      </a:lnTo>
                      <a:lnTo>
                        <a:pt x="27897" y="18819"/>
                      </a:lnTo>
                      <a:cubicBezTo>
                        <a:pt x="27897" y="18819"/>
                        <a:pt x="27767" y="17146"/>
                        <a:pt x="24504" y="16009"/>
                      </a:cubicBezTo>
                      <a:cubicBezTo>
                        <a:pt x="21232" y="14863"/>
                        <a:pt x="14826" y="14235"/>
                        <a:pt x="14826" y="14235"/>
                      </a:cubicBezTo>
                      <a:cubicBezTo>
                        <a:pt x="14826" y="14235"/>
                        <a:pt x="22221" y="13810"/>
                        <a:pt x="26427" y="14762"/>
                      </a:cubicBezTo>
                      <a:cubicBezTo>
                        <a:pt x="30632" y="15714"/>
                        <a:pt x="31640" y="18061"/>
                        <a:pt x="31640" y="18061"/>
                      </a:cubicBezTo>
                      <a:lnTo>
                        <a:pt x="44414" y="16056"/>
                      </a:lnTo>
                      <a:lnTo>
                        <a:pt x="51772" y="14651"/>
                      </a:lnTo>
                      <a:cubicBezTo>
                        <a:pt x="51772" y="14651"/>
                        <a:pt x="51642" y="12137"/>
                        <a:pt x="48546" y="9317"/>
                      </a:cubicBezTo>
                      <a:cubicBezTo>
                        <a:pt x="45450" y="6489"/>
                        <a:pt x="39395" y="3365"/>
                        <a:pt x="39395" y="3365"/>
                      </a:cubicBezTo>
                      <a:cubicBezTo>
                        <a:pt x="39395" y="3365"/>
                        <a:pt x="46725" y="4751"/>
                        <a:pt x="50829" y="7422"/>
                      </a:cubicBezTo>
                      <a:cubicBezTo>
                        <a:pt x="54933" y="10094"/>
                        <a:pt x="55811" y="14050"/>
                        <a:pt x="55811" y="14050"/>
                      </a:cubicBezTo>
                      <a:lnTo>
                        <a:pt x="67772" y="13828"/>
                      </a:lnTo>
                      <a:cubicBezTo>
                        <a:pt x="67772" y="13828"/>
                        <a:pt x="70970" y="11637"/>
                        <a:pt x="77173" y="8171"/>
                      </a:cubicBezTo>
                      <a:cubicBezTo>
                        <a:pt x="83375" y="4714"/>
                        <a:pt x="92581" y="0"/>
                        <a:pt x="92581" y="0"/>
                      </a:cubicBezTo>
                      <a:lnTo>
                        <a:pt x="95946" y="3725"/>
                      </a:lnTo>
                      <a:cubicBezTo>
                        <a:pt x="95946" y="3725"/>
                        <a:pt x="86906" y="6877"/>
                        <a:pt x="80158" y="10038"/>
                      </a:cubicBezTo>
                      <a:cubicBezTo>
                        <a:pt x="73401" y="13190"/>
                        <a:pt x="68946" y="16370"/>
                        <a:pt x="68946" y="16370"/>
                      </a:cubicBezTo>
                      <a:lnTo>
                        <a:pt x="69140" y="23460"/>
                      </a:lnTo>
                      <a:cubicBezTo>
                        <a:pt x="69140" y="23460"/>
                        <a:pt x="76110" y="21509"/>
                        <a:pt x="82746" y="22138"/>
                      </a:cubicBezTo>
                      <a:cubicBezTo>
                        <a:pt x="89393" y="22757"/>
                        <a:pt x="96861" y="25105"/>
                        <a:pt x="96861" y="25105"/>
                      </a:cubicBezTo>
                      <a:cubicBezTo>
                        <a:pt x="96861" y="25105"/>
                        <a:pt x="88829" y="23617"/>
                        <a:pt x="81951" y="23820"/>
                      </a:cubicBezTo>
                      <a:cubicBezTo>
                        <a:pt x="75075" y="24033"/>
                        <a:pt x="68983" y="25650"/>
                        <a:pt x="68983" y="25650"/>
                      </a:cubicBezTo>
                      <a:lnTo>
                        <a:pt x="68660" y="36955"/>
                      </a:lnTo>
                      <a:cubicBezTo>
                        <a:pt x="68660" y="36955"/>
                        <a:pt x="72061" y="36826"/>
                        <a:pt x="74363" y="39488"/>
                      </a:cubicBezTo>
                      <a:cubicBezTo>
                        <a:pt x="76655" y="42141"/>
                        <a:pt x="77839" y="47594"/>
                        <a:pt x="77839" y="47594"/>
                      </a:cubicBezTo>
                      <a:cubicBezTo>
                        <a:pt x="77839" y="47594"/>
                        <a:pt x="74945" y="42945"/>
                        <a:pt x="72644" y="40763"/>
                      </a:cubicBezTo>
                      <a:cubicBezTo>
                        <a:pt x="70333" y="38591"/>
                        <a:pt x="68623" y="38878"/>
                        <a:pt x="68623" y="38878"/>
                      </a:cubicBezTo>
                      <a:lnTo>
                        <a:pt x="60988" y="61487"/>
                      </a:lnTo>
                      <a:cubicBezTo>
                        <a:pt x="60988" y="61487"/>
                        <a:pt x="64315" y="46180"/>
                        <a:pt x="65332" y="38536"/>
                      </a:cubicBezTo>
                      <a:cubicBezTo>
                        <a:pt x="66099" y="32768"/>
                        <a:pt x="65887" y="30771"/>
                        <a:pt x="65887" y="30771"/>
                      </a:cubicBezTo>
                      <a:cubicBezTo>
                        <a:pt x="65887" y="30771"/>
                        <a:pt x="62956" y="32509"/>
                        <a:pt x="59361" y="35689"/>
                      </a:cubicBezTo>
                      <a:cubicBezTo>
                        <a:pt x="55756" y="38878"/>
                        <a:pt x="52095" y="43139"/>
                        <a:pt x="52095" y="43139"/>
                      </a:cubicBezTo>
                      <a:cubicBezTo>
                        <a:pt x="52095" y="43139"/>
                        <a:pt x="54841" y="38258"/>
                        <a:pt x="58122" y="34626"/>
                      </a:cubicBezTo>
                      <a:cubicBezTo>
                        <a:pt x="61394" y="30984"/>
                        <a:pt x="65203" y="28590"/>
                        <a:pt x="65203" y="28590"/>
                      </a:cubicBezTo>
                      <a:lnTo>
                        <a:pt x="65341" y="18681"/>
                      </a:lnTo>
                      <a:cubicBezTo>
                        <a:pt x="65341" y="18681"/>
                        <a:pt x="59444" y="22498"/>
                        <a:pt x="54638" y="25780"/>
                      </a:cubicBezTo>
                      <a:cubicBezTo>
                        <a:pt x="49840" y="29070"/>
                        <a:pt x="45403" y="33045"/>
                        <a:pt x="45403" y="33045"/>
                      </a:cubicBezTo>
                      <a:cubicBezTo>
                        <a:pt x="45403" y="33045"/>
                        <a:pt x="45302" y="37852"/>
                        <a:pt x="43120" y="43712"/>
                      </a:cubicBezTo>
                      <a:cubicBezTo>
                        <a:pt x="40939" y="49581"/>
                        <a:pt x="36668" y="56514"/>
                        <a:pt x="36668" y="56514"/>
                      </a:cubicBezTo>
                      <a:cubicBezTo>
                        <a:pt x="36668" y="56514"/>
                        <a:pt x="39303" y="49951"/>
                        <a:pt x="40680" y="44775"/>
                      </a:cubicBezTo>
                      <a:cubicBezTo>
                        <a:pt x="42048" y="39599"/>
                        <a:pt x="42150" y="35818"/>
                        <a:pt x="42150" y="35818"/>
                      </a:cubicBezTo>
                      <a:cubicBezTo>
                        <a:pt x="42150" y="35818"/>
                        <a:pt x="38692" y="37510"/>
                        <a:pt x="30522" y="44313"/>
                      </a:cubicBezTo>
                      <a:cubicBezTo>
                        <a:pt x="19873" y="53177"/>
                        <a:pt x="0" y="71497"/>
                        <a:pt x="0" y="714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91" name="Google Shape;1991;p4"/>
              <p:cNvGrpSpPr/>
              <p:nvPr/>
            </p:nvGrpSpPr>
            <p:grpSpPr>
              <a:xfrm>
                <a:off x="4888159" y="2239800"/>
                <a:ext cx="175735" cy="122819"/>
                <a:chOff x="4888159" y="2239800"/>
                <a:chExt cx="175735" cy="122819"/>
              </a:xfrm>
            </p:grpSpPr>
            <p:sp>
              <p:nvSpPr>
                <p:cNvPr id="1992" name="Google Shape;1992;p4"/>
                <p:cNvSpPr/>
                <p:nvPr/>
              </p:nvSpPr>
              <p:spPr>
                <a:xfrm>
                  <a:off x="4888159" y="2239800"/>
                  <a:ext cx="175735" cy="122819"/>
                </a:xfrm>
                <a:custGeom>
                  <a:avLst/>
                  <a:gdLst/>
                  <a:ahLst/>
                  <a:cxnLst/>
                  <a:rect l="l" t="t" r="r" b="b"/>
                  <a:pathLst>
                    <a:path w="175735" h="122819" extrusionOk="0">
                      <a:moveTo>
                        <a:pt x="68762" y="34370"/>
                      </a:moveTo>
                      <a:cubicBezTo>
                        <a:pt x="68762" y="34370"/>
                        <a:pt x="78486" y="14570"/>
                        <a:pt x="97740" y="6834"/>
                      </a:cubicBezTo>
                      <a:cubicBezTo>
                        <a:pt x="128067" y="-5340"/>
                        <a:pt x="141636" y="2462"/>
                        <a:pt x="141636" y="2462"/>
                      </a:cubicBezTo>
                      <a:cubicBezTo>
                        <a:pt x="141636" y="2462"/>
                        <a:pt x="119961" y="11187"/>
                        <a:pt x="129019" y="22011"/>
                      </a:cubicBezTo>
                      <a:cubicBezTo>
                        <a:pt x="133715" y="27622"/>
                        <a:pt x="148689" y="29841"/>
                        <a:pt x="148689" y="29841"/>
                      </a:cubicBezTo>
                      <a:cubicBezTo>
                        <a:pt x="148689" y="29841"/>
                        <a:pt x="149641" y="38280"/>
                        <a:pt x="156407" y="43437"/>
                      </a:cubicBezTo>
                      <a:cubicBezTo>
                        <a:pt x="163164" y="48586"/>
                        <a:pt x="175735" y="50453"/>
                        <a:pt x="175735" y="50453"/>
                      </a:cubicBezTo>
                      <a:cubicBezTo>
                        <a:pt x="175735" y="50453"/>
                        <a:pt x="166557" y="56831"/>
                        <a:pt x="154993" y="60473"/>
                      </a:cubicBezTo>
                      <a:cubicBezTo>
                        <a:pt x="143420" y="64115"/>
                        <a:pt x="129463" y="65030"/>
                        <a:pt x="129463" y="65030"/>
                      </a:cubicBezTo>
                      <a:cubicBezTo>
                        <a:pt x="129463" y="65030"/>
                        <a:pt x="134436" y="68533"/>
                        <a:pt x="138373" y="72249"/>
                      </a:cubicBezTo>
                      <a:cubicBezTo>
                        <a:pt x="142311" y="75965"/>
                        <a:pt x="145213" y="79884"/>
                        <a:pt x="145213" y="79884"/>
                      </a:cubicBezTo>
                      <a:cubicBezTo>
                        <a:pt x="145213" y="79884"/>
                        <a:pt x="139603" y="82204"/>
                        <a:pt x="134177" y="83202"/>
                      </a:cubicBezTo>
                      <a:cubicBezTo>
                        <a:pt x="128751" y="84201"/>
                        <a:pt x="123492" y="83886"/>
                        <a:pt x="123492" y="83886"/>
                      </a:cubicBezTo>
                      <a:cubicBezTo>
                        <a:pt x="123492" y="83886"/>
                        <a:pt x="126588" y="95099"/>
                        <a:pt x="127319" y="104832"/>
                      </a:cubicBezTo>
                      <a:cubicBezTo>
                        <a:pt x="128058" y="114565"/>
                        <a:pt x="126431" y="122819"/>
                        <a:pt x="126431" y="122819"/>
                      </a:cubicBezTo>
                      <a:cubicBezTo>
                        <a:pt x="126431" y="122819"/>
                        <a:pt x="111983" y="120000"/>
                        <a:pt x="100938" y="115832"/>
                      </a:cubicBezTo>
                      <a:cubicBezTo>
                        <a:pt x="89901" y="111663"/>
                        <a:pt x="82257" y="106144"/>
                        <a:pt x="82257" y="106144"/>
                      </a:cubicBezTo>
                      <a:cubicBezTo>
                        <a:pt x="82257" y="106144"/>
                        <a:pt x="80621" y="109833"/>
                        <a:pt x="78042" y="112790"/>
                      </a:cubicBezTo>
                      <a:cubicBezTo>
                        <a:pt x="75463" y="115739"/>
                        <a:pt x="71932" y="117967"/>
                        <a:pt x="71932" y="117967"/>
                      </a:cubicBezTo>
                      <a:cubicBezTo>
                        <a:pt x="71932" y="117967"/>
                        <a:pt x="65702" y="112763"/>
                        <a:pt x="62781" y="106403"/>
                      </a:cubicBezTo>
                      <a:cubicBezTo>
                        <a:pt x="59851" y="100044"/>
                        <a:pt x="60212" y="92538"/>
                        <a:pt x="60212" y="92538"/>
                      </a:cubicBezTo>
                      <a:cubicBezTo>
                        <a:pt x="60212" y="92538"/>
                        <a:pt x="51393" y="103935"/>
                        <a:pt x="41309" y="111506"/>
                      </a:cubicBezTo>
                      <a:cubicBezTo>
                        <a:pt x="31224" y="119076"/>
                        <a:pt x="19892" y="122819"/>
                        <a:pt x="19892" y="122819"/>
                      </a:cubicBezTo>
                      <a:cubicBezTo>
                        <a:pt x="19892" y="122819"/>
                        <a:pt x="24430" y="111034"/>
                        <a:pt x="22776" y="102854"/>
                      </a:cubicBezTo>
                      <a:cubicBezTo>
                        <a:pt x="21121" y="94673"/>
                        <a:pt x="13274" y="90098"/>
                        <a:pt x="13274" y="90098"/>
                      </a:cubicBezTo>
                      <a:cubicBezTo>
                        <a:pt x="13274" y="90098"/>
                        <a:pt x="30023" y="79662"/>
                        <a:pt x="14900" y="65991"/>
                      </a:cubicBezTo>
                      <a:cubicBezTo>
                        <a:pt x="8901" y="60575"/>
                        <a:pt x="0" y="62710"/>
                        <a:pt x="0" y="62710"/>
                      </a:cubicBezTo>
                      <a:cubicBezTo>
                        <a:pt x="0" y="62710"/>
                        <a:pt x="6757" y="50213"/>
                        <a:pt x="23885" y="42790"/>
                      </a:cubicBezTo>
                      <a:cubicBezTo>
                        <a:pt x="41013" y="35368"/>
                        <a:pt x="68762" y="34370"/>
                        <a:pt x="68762" y="343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3" name="Google Shape;1993;p4"/>
                <p:cNvSpPr/>
                <p:nvPr/>
              </p:nvSpPr>
              <p:spPr>
                <a:xfrm>
                  <a:off x="4912257" y="2248298"/>
                  <a:ext cx="126994" cy="103997"/>
                </a:xfrm>
                <a:custGeom>
                  <a:avLst/>
                  <a:gdLst/>
                  <a:ahLst/>
                  <a:cxnLst/>
                  <a:rect l="l" t="t" r="r" b="b"/>
                  <a:pathLst>
                    <a:path w="126994" h="103997" extrusionOk="0">
                      <a:moveTo>
                        <a:pt x="93007" y="103997"/>
                      </a:moveTo>
                      <a:cubicBezTo>
                        <a:pt x="93007" y="103997"/>
                        <a:pt x="71359" y="82562"/>
                        <a:pt x="64473" y="70545"/>
                      </a:cubicBezTo>
                      <a:cubicBezTo>
                        <a:pt x="60636" y="63844"/>
                        <a:pt x="58917" y="59148"/>
                        <a:pt x="58917" y="59148"/>
                      </a:cubicBezTo>
                      <a:cubicBezTo>
                        <a:pt x="58917" y="59148"/>
                        <a:pt x="57078" y="62411"/>
                        <a:pt x="54970" y="70749"/>
                      </a:cubicBezTo>
                      <a:cubicBezTo>
                        <a:pt x="52863" y="79096"/>
                        <a:pt x="50488" y="92517"/>
                        <a:pt x="50488" y="92517"/>
                      </a:cubicBezTo>
                      <a:cubicBezTo>
                        <a:pt x="50488" y="92517"/>
                        <a:pt x="49323" y="80205"/>
                        <a:pt x="50811" y="71035"/>
                      </a:cubicBezTo>
                      <a:cubicBezTo>
                        <a:pt x="52308" y="61875"/>
                        <a:pt x="56459" y="55867"/>
                        <a:pt x="56459" y="55867"/>
                      </a:cubicBezTo>
                      <a:cubicBezTo>
                        <a:pt x="56459" y="55867"/>
                        <a:pt x="52290" y="50182"/>
                        <a:pt x="49776" y="44266"/>
                      </a:cubicBezTo>
                      <a:cubicBezTo>
                        <a:pt x="47252" y="38351"/>
                        <a:pt x="46374" y="32204"/>
                        <a:pt x="46374" y="32204"/>
                      </a:cubicBezTo>
                      <a:lnTo>
                        <a:pt x="33701" y="47982"/>
                      </a:lnTo>
                      <a:cubicBezTo>
                        <a:pt x="33701" y="47982"/>
                        <a:pt x="37436" y="50839"/>
                        <a:pt x="38582" y="57438"/>
                      </a:cubicBezTo>
                      <a:cubicBezTo>
                        <a:pt x="39728" y="64038"/>
                        <a:pt x="38295" y="74381"/>
                        <a:pt x="38295" y="74381"/>
                      </a:cubicBezTo>
                      <a:cubicBezTo>
                        <a:pt x="38295" y="74381"/>
                        <a:pt x="36964" y="65110"/>
                        <a:pt x="35458" y="59490"/>
                      </a:cubicBezTo>
                      <a:cubicBezTo>
                        <a:pt x="33951" y="53861"/>
                        <a:pt x="32269" y="51874"/>
                        <a:pt x="32269" y="51874"/>
                      </a:cubicBezTo>
                      <a:lnTo>
                        <a:pt x="23386" y="67634"/>
                      </a:lnTo>
                      <a:lnTo>
                        <a:pt x="13098" y="88598"/>
                      </a:lnTo>
                      <a:lnTo>
                        <a:pt x="19698" y="67606"/>
                      </a:lnTo>
                      <a:cubicBezTo>
                        <a:pt x="19698" y="67606"/>
                        <a:pt x="16509" y="67412"/>
                        <a:pt x="11591" y="70314"/>
                      </a:cubicBezTo>
                      <a:cubicBezTo>
                        <a:pt x="6665" y="73207"/>
                        <a:pt x="0" y="79188"/>
                        <a:pt x="0" y="79188"/>
                      </a:cubicBezTo>
                      <a:cubicBezTo>
                        <a:pt x="0" y="79188"/>
                        <a:pt x="5565" y="72071"/>
                        <a:pt x="10944" y="68244"/>
                      </a:cubicBezTo>
                      <a:cubicBezTo>
                        <a:pt x="16333" y="64426"/>
                        <a:pt x="21528" y="63899"/>
                        <a:pt x="21528" y="63899"/>
                      </a:cubicBezTo>
                      <a:lnTo>
                        <a:pt x="28812" y="51356"/>
                      </a:lnTo>
                      <a:lnTo>
                        <a:pt x="32564" y="44091"/>
                      </a:lnTo>
                      <a:cubicBezTo>
                        <a:pt x="32564" y="44091"/>
                        <a:pt x="27795" y="43749"/>
                        <a:pt x="19920" y="46171"/>
                      </a:cubicBezTo>
                      <a:cubicBezTo>
                        <a:pt x="12044" y="48592"/>
                        <a:pt x="1054" y="53769"/>
                        <a:pt x="1054" y="53769"/>
                      </a:cubicBezTo>
                      <a:cubicBezTo>
                        <a:pt x="1054" y="53769"/>
                        <a:pt x="9928" y="47049"/>
                        <a:pt x="18395" y="43638"/>
                      </a:cubicBezTo>
                      <a:cubicBezTo>
                        <a:pt x="26861" y="40227"/>
                        <a:pt x="34913" y="40135"/>
                        <a:pt x="34913" y="40135"/>
                      </a:cubicBezTo>
                      <a:lnTo>
                        <a:pt x="44812" y="28710"/>
                      </a:lnTo>
                      <a:cubicBezTo>
                        <a:pt x="44812" y="28710"/>
                        <a:pt x="43500" y="25253"/>
                        <a:pt x="42455" y="18699"/>
                      </a:cubicBezTo>
                      <a:cubicBezTo>
                        <a:pt x="41401" y="12146"/>
                        <a:pt x="40606" y="2505"/>
                        <a:pt x="40606" y="2505"/>
                      </a:cubicBezTo>
                      <a:lnTo>
                        <a:pt x="50395" y="0"/>
                      </a:lnTo>
                      <a:cubicBezTo>
                        <a:pt x="50395" y="0"/>
                        <a:pt x="48426" y="9197"/>
                        <a:pt x="48454" y="16213"/>
                      </a:cubicBezTo>
                      <a:cubicBezTo>
                        <a:pt x="48482" y="23229"/>
                        <a:pt x="50497" y="28063"/>
                        <a:pt x="50497" y="28063"/>
                      </a:cubicBezTo>
                      <a:lnTo>
                        <a:pt x="63770" y="29200"/>
                      </a:lnTo>
                      <a:cubicBezTo>
                        <a:pt x="63770" y="29200"/>
                        <a:pt x="66164" y="22203"/>
                        <a:pt x="73032" y="16000"/>
                      </a:cubicBezTo>
                      <a:cubicBezTo>
                        <a:pt x="79909" y="9789"/>
                        <a:pt x="90659" y="3115"/>
                        <a:pt x="90659" y="3115"/>
                      </a:cubicBezTo>
                      <a:cubicBezTo>
                        <a:pt x="90659" y="3115"/>
                        <a:pt x="81000" y="10491"/>
                        <a:pt x="75472" y="17072"/>
                      </a:cubicBezTo>
                      <a:cubicBezTo>
                        <a:pt x="69936" y="23663"/>
                        <a:pt x="67680" y="29764"/>
                        <a:pt x="67680" y="29764"/>
                      </a:cubicBezTo>
                      <a:lnTo>
                        <a:pt x="88293" y="32176"/>
                      </a:lnTo>
                      <a:cubicBezTo>
                        <a:pt x="88293" y="32176"/>
                        <a:pt x="90974" y="28913"/>
                        <a:pt x="97869" y="27222"/>
                      </a:cubicBezTo>
                      <a:cubicBezTo>
                        <a:pt x="104755" y="25539"/>
                        <a:pt x="115847" y="25429"/>
                        <a:pt x="115847" y="25429"/>
                      </a:cubicBezTo>
                      <a:cubicBezTo>
                        <a:pt x="115847" y="25429"/>
                        <a:pt x="104765" y="27314"/>
                        <a:pt x="98756" y="29107"/>
                      </a:cubicBezTo>
                      <a:cubicBezTo>
                        <a:pt x="92739" y="30891"/>
                        <a:pt x="91805" y="32574"/>
                        <a:pt x="91805" y="32574"/>
                      </a:cubicBezTo>
                      <a:lnTo>
                        <a:pt x="126995" y="44063"/>
                      </a:lnTo>
                      <a:cubicBezTo>
                        <a:pt x="126995" y="44063"/>
                        <a:pt x="101585" y="38037"/>
                        <a:pt x="88339" y="35642"/>
                      </a:cubicBezTo>
                      <a:cubicBezTo>
                        <a:pt x="78347" y="33840"/>
                        <a:pt x="74474" y="33674"/>
                        <a:pt x="74474" y="33674"/>
                      </a:cubicBezTo>
                      <a:cubicBezTo>
                        <a:pt x="74474" y="33674"/>
                        <a:pt x="75158" y="36779"/>
                        <a:pt x="77950" y="40800"/>
                      </a:cubicBezTo>
                      <a:cubicBezTo>
                        <a:pt x="80732" y="44830"/>
                        <a:pt x="85446" y="49110"/>
                        <a:pt x="85446" y="49110"/>
                      </a:cubicBezTo>
                      <a:cubicBezTo>
                        <a:pt x="85446" y="49110"/>
                        <a:pt x="78809" y="45579"/>
                        <a:pt x="74908" y="41780"/>
                      </a:cubicBezTo>
                      <a:cubicBezTo>
                        <a:pt x="71017" y="37981"/>
                        <a:pt x="69862" y="33914"/>
                        <a:pt x="69862" y="33914"/>
                      </a:cubicBezTo>
                      <a:lnTo>
                        <a:pt x="51680" y="31927"/>
                      </a:lnTo>
                      <a:cubicBezTo>
                        <a:pt x="51680" y="31927"/>
                        <a:pt x="53649" y="38258"/>
                        <a:pt x="55590" y="43444"/>
                      </a:cubicBezTo>
                      <a:cubicBezTo>
                        <a:pt x="57522" y="48629"/>
                        <a:pt x="61053" y="53593"/>
                        <a:pt x="61053" y="53593"/>
                      </a:cubicBezTo>
                      <a:cubicBezTo>
                        <a:pt x="61053" y="53593"/>
                        <a:pt x="69834" y="54591"/>
                        <a:pt x="78791" y="57762"/>
                      </a:cubicBezTo>
                      <a:cubicBezTo>
                        <a:pt x="87748" y="60932"/>
                        <a:pt x="96889" y="66284"/>
                        <a:pt x="96889" y="66284"/>
                      </a:cubicBezTo>
                      <a:cubicBezTo>
                        <a:pt x="96889" y="66284"/>
                        <a:pt x="87027" y="62550"/>
                        <a:pt x="78652" y="60285"/>
                      </a:cubicBezTo>
                      <a:cubicBezTo>
                        <a:pt x="70269" y="58011"/>
                        <a:pt x="63373" y="57207"/>
                        <a:pt x="63373" y="57207"/>
                      </a:cubicBezTo>
                      <a:cubicBezTo>
                        <a:pt x="63373" y="57207"/>
                        <a:pt x="63521" y="60812"/>
                        <a:pt x="69057" y="69871"/>
                      </a:cubicBezTo>
                      <a:cubicBezTo>
                        <a:pt x="76276" y="81656"/>
                        <a:pt x="93007" y="103997"/>
                        <a:pt x="93007" y="1039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94" name="Google Shape;1994;p4"/>
              <p:cNvGrpSpPr/>
              <p:nvPr/>
            </p:nvGrpSpPr>
            <p:grpSpPr>
              <a:xfrm>
                <a:off x="5051471" y="2146913"/>
                <a:ext cx="244791" cy="164110"/>
                <a:chOff x="5051471" y="2146913"/>
                <a:chExt cx="244791" cy="164110"/>
              </a:xfrm>
            </p:grpSpPr>
            <p:sp>
              <p:nvSpPr>
                <p:cNvPr id="1995" name="Google Shape;1995;p4"/>
                <p:cNvSpPr/>
                <p:nvPr/>
              </p:nvSpPr>
              <p:spPr>
                <a:xfrm>
                  <a:off x="5051471" y="2146913"/>
                  <a:ext cx="244791" cy="164110"/>
                </a:xfrm>
                <a:custGeom>
                  <a:avLst/>
                  <a:gdLst/>
                  <a:ahLst/>
                  <a:cxnLst/>
                  <a:rect l="l" t="t" r="r" b="b"/>
                  <a:pathLst>
                    <a:path w="244791" h="164110" extrusionOk="0">
                      <a:moveTo>
                        <a:pt x="148837" y="33631"/>
                      </a:moveTo>
                      <a:cubicBezTo>
                        <a:pt x="148837" y="33631"/>
                        <a:pt x="181226" y="23417"/>
                        <a:pt x="205702" y="32402"/>
                      </a:cubicBezTo>
                      <a:cubicBezTo>
                        <a:pt x="244237" y="46553"/>
                        <a:pt x="244792" y="65179"/>
                        <a:pt x="244792" y="65179"/>
                      </a:cubicBezTo>
                      <a:cubicBezTo>
                        <a:pt x="244792" y="65179"/>
                        <a:pt x="217210" y="55085"/>
                        <a:pt x="210499" y="72721"/>
                      </a:cubicBezTo>
                      <a:cubicBezTo>
                        <a:pt x="207014" y="81881"/>
                        <a:pt x="215666" y="96504"/>
                        <a:pt x="215666" y="96504"/>
                      </a:cubicBezTo>
                      <a:cubicBezTo>
                        <a:pt x="215666" y="96504"/>
                        <a:pt x="205775" y="105138"/>
                        <a:pt x="204445" y="115601"/>
                      </a:cubicBezTo>
                      <a:cubicBezTo>
                        <a:pt x="203123" y="126055"/>
                        <a:pt x="210379" y="138340"/>
                        <a:pt x="210379" y="138340"/>
                      </a:cubicBezTo>
                      <a:cubicBezTo>
                        <a:pt x="210379" y="138340"/>
                        <a:pt x="195331" y="136556"/>
                        <a:pt x="181891" y="130224"/>
                      </a:cubicBezTo>
                      <a:cubicBezTo>
                        <a:pt x="168451" y="123902"/>
                        <a:pt x="156629" y="113022"/>
                        <a:pt x="156629" y="113022"/>
                      </a:cubicBezTo>
                      <a:cubicBezTo>
                        <a:pt x="156629" y="113022"/>
                        <a:pt x="156009" y="120454"/>
                        <a:pt x="154346" y="127202"/>
                      </a:cubicBezTo>
                      <a:cubicBezTo>
                        <a:pt x="152672" y="133958"/>
                        <a:pt x="149955" y="140031"/>
                        <a:pt x="149955" y="140031"/>
                      </a:cubicBezTo>
                      <a:cubicBezTo>
                        <a:pt x="149955" y="140031"/>
                        <a:pt x="142745" y="137480"/>
                        <a:pt x="137329" y="133847"/>
                      </a:cubicBezTo>
                      <a:cubicBezTo>
                        <a:pt x="131921" y="130224"/>
                        <a:pt x="128298" y="125519"/>
                        <a:pt x="128298" y="125519"/>
                      </a:cubicBezTo>
                      <a:cubicBezTo>
                        <a:pt x="128298" y="125519"/>
                        <a:pt x="116540" y="138515"/>
                        <a:pt x="104829" y="148166"/>
                      </a:cubicBezTo>
                      <a:cubicBezTo>
                        <a:pt x="93127" y="157816"/>
                        <a:pt x="81480" y="164110"/>
                        <a:pt x="81480" y="164110"/>
                      </a:cubicBezTo>
                      <a:cubicBezTo>
                        <a:pt x="81480" y="164110"/>
                        <a:pt x="73984" y="149376"/>
                        <a:pt x="70795" y="136242"/>
                      </a:cubicBezTo>
                      <a:cubicBezTo>
                        <a:pt x="67606" y="123098"/>
                        <a:pt x="68715" y="111571"/>
                        <a:pt x="68715" y="111571"/>
                      </a:cubicBezTo>
                      <a:cubicBezTo>
                        <a:pt x="68715" y="111571"/>
                        <a:pt x="62818" y="113623"/>
                        <a:pt x="57124" y="114196"/>
                      </a:cubicBezTo>
                      <a:cubicBezTo>
                        <a:pt x="51421" y="114769"/>
                        <a:pt x="45921" y="113873"/>
                        <a:pt x="45921" y="113873"/>
                      </a:cubicBezTo>
                      <a:cubicBezTo>
                        <a:pt x="45921" y="113873"/>
                        <a:pt x="47723" y="103816"/>
                        <a:pt x="53491" y="95460"/>
                      </a:cubicBezTo>
                      <a:cubicBezTo>
                        <a:pt x="59259" y="87104"/>
                        <a:pt x="69011" y="80439"/>
                        <a:pt x="69011" y="80439"/>
                      </a:cubicBezTo>
                      <a:cubicBezTo>
                        <a:pt x="69011" y="80439"/>
                        <a:pt x="47890" y="83619"/>
                        <a:pt x="30632" y="82177"/>
                      </a:cubicBezTo>
                      <a:cubicBezTo>
                        <a:pt x="13384" y="80744"/>
                        <a:pt x="0" y="74699"/>
                        <a:pt x="0" y="74699"/>
                      </a:cubicBezTo>
                      <a:cubicBezTo>
                        <a:pt x="0" y="74699"/>
                        <a:pt x="18329" y="67573"/>
                        <a:pt x="27379" y="58597"/>
                      </a:cubicBezTo>
                      <a:cubicBezTo>
                        <a:pt x="36419" y="49613"/>
                        <a:pt x="36179" y="38789"/>
                        <a:pt x="36179" y="38789"/>
                      </a:cubicBezTo>
                      <a:cubicBezTo>
                        <a:pt x="36179" y="38789"/>
                        <a:pt x="62143" y="43161"/>
                        <a:pt x="67800" y="17779"/>
                      </a:cubicBezTo>
                      <a:cubicBezTo>
                        <a:pt x="70046" y="7722"/>
                        <a:pt x="60535" y="2231"/>
                        <a:pt x="60535" y="2231"/>
                      </a:cubicBezTo>
                      <a:cubicBezTo>
                        <a:pt x="60535" y="2231"/>
                        <a:pt x="81453" y="-3703"/>
                        <a:pt x="103904" y="3784"/>
                      </a:cubicBezTo>
                      <a:cubicBezTo>
                        <a:pt x="126357" y="11271"/>
                        <a:pt x="148837" y="33631"/>
                        <a:pt x="148837" y="33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6" name="Google Shape;1996;p4"/>
                <p:cNvSpPr/>
                <p:nvPr/>
              </p:nvSpPr>
              <p:spPr>
                <a:xfrm>
                  <a:off x="5097124" y="2155448"/>
                  <a:ext cx="167046" cy="138169"/>
                </a:xfrm>
                <a:custGeom>
                  <a:avLst/>
                  <a:gdLst/>
                  <a:ahLst/>
                  <a:cxnLst/>
                  <a:rect l="l" t="t" r="r" b="b"/>
                  <a:pathLst>
                    <a:path w="167046" h="138169" extrusionOk="0">
                      <a:moveTo>
                        <a:pt x="41706" y="138170"/>
                      </a:moveTo>
                      <a:cubicBezTo>
                        <a:pt x="41706" y="138170"/>
                        <a:pt x="52170" y="100115"/>
                        <a:pt x="62042" y="83181"/>
                      </a:cubicBezTo>
                      <a:cubicBezTo>
                        <a:pt x="67551" y="73744"/>
                        <a:pt x="72163" y="67939"/>
                        <a:pt x="72163" y="67939"/>
                      </a:cubicBezTo>
                      <a:cubicBezTo>
                        <a:pt x="72163" y="67939"/>
                        <a:pt x="66645" y="69418"/>
                        <a:pt x="54517" y="75398"/>
                      </a:cubicBezTo>
                      <a:cubicBezTo>
                        <a:pt x="42390" y="81369"/>
                        <a:pt x="23654" y="91833"/>
                        <a:pt x="23654" y="91833"/>
                      </a:cubicBezTo>
                      <a:cubicBezTo>
                        <a:pt x="23654" y="91833"/>
                        <a:pt x="38286" y="79428"/>
                        <a:pt x="50968" y="72172"/>
                      </a:cubicBezTo>
                      <a:cubicBezTo>
                        <a:pt x="63659" y="64925"/>
                        <a:pt x="74410" y="62827"/>
                        <a:pt x="74410" y="62827"/>
                      </a:cubicBezTo>
                      <a:cubicBezTo>
                        <a:pt x="74410" y="62827"/>
                        <a:pt x="78393" y="54055"/>
                        <a:pt x="83921" y="46457"/>
                      </a:cubicBezTo>
                      <a:cubicBezTo>
                        <a:pt x="89448" y="38850"/>
                        <a:pt x="96510" y="32407"/>
                        <a:pt x="96510" y="32407"/>
                      </a:cubicBezTo>
                      <a:lnTo>
                        <a:pt x="66941" y="36419"/>
                      </a:lnTo>
                      <a:cubicBezTo>
                        <a:pt x="66941" y="36419"/>
                        <a:pt x="66192" y="42196"/>
                        <a:pt x="58761" y="49286"/>
                      </a:cubicBezTo>
                      <a:cubicBezTo>
                        <a:pt x="51319" y="56375"/>
                        <a:pt x="37196" y="64768"/>
                        <a:pt x="37196" y="64768"/>
                      </a:cubicBezTo>
                      <a:cubicBezTo>
                        <a:pt x="37196" y="64768"/>
                        <a:pt x="47853" y="55053"/>
                        <a:pt x="53787" y="48565"/>
                      </a:cubicBezTo>
                      <a:cubicBezTo>
                        <a:pt x="59721" y="42085"/>
                        <a:pt x="60942" y="38831"/>
                        <a:pt x="60942" y="38831"/>
                      </a:cubicBezTo>
                      <a:lnTo>
                        <a:pt x="34293" y="45995"/>
                      </a:lnTo>
                      <a:lnTo>
                        <a:pt x="0" y="56810"/>
                      </a:lnTo>
                      <a:lnTo>
                        <a:pt x="31511" y="42871"/>
                      </a:lnTo>
                      <a:cubicBezTo>
                        <a:pt x="31511" y="42871"/>
                        <a:pt x="29311" y="40024"/>
                        <a:pt x="21889" y="38582"/>
                      </a:cubicBezTo>
                      <a:cubicBezTo>
                        <a:pt x="14475" y="37131"/>
                        <a:pt x="1840" y="37094"/>
                        <a:pt x="1840" y="37094"/>
                      </a:cubicBezTo>
                      <a:cubicBezTo>
                        <a:pt x="1840" y="37094"/>
                        <a:pt x="15067" y="35152"/>
                        <a:pt x="24005" y="36123"/>
                      </a:cubicBezTo>
                      <a:cubicBezTo>
                        <a:pt x="32935" y="37094"/>
                        <a:pt x="37574" y="40967"/>
                        <a:pt x="37574" y="40967"/>
                      </a:cubicBezTo>
                      <a:lnTo>
                        <a:pt x="58955" y="35448"/>
                      </a:lnTo>
                      <a:lnTo>
                        <a:pt x="70971" y="31853"/>
                      </a:lnTo>
                      <a:cubicBezTo>
                        <a:pt x="70971" y="31853"/>
                        <a:pt x="67764" y="27536"/>
                        <a:pt x="58686" y="23173"/>
                      </a:cubicBezTo>
                      <a:cubicBezTo>
                        <a:pt x="49609" y="18801"/>
                        <a:pt x="34672" y="14392"/>
                        <a:pt x="34672" y="14392"/>
                      </a:cubicBezTo>
                      <a:cubicBezTo>
                        <a:pt x="34672" y="14392"/>
                        <a:pt x="49942" y="15603"/>
                        <a:pt x="60711" y="19540"/>
                      </a:cubicBezTo>
                      <a:cubicBezTo>
                        <a:pt x="71479" y="23478"/>
                        <a:pt x="77756" y="30152"/>
                        <a:pt x="77756" y="30152"/>
                      </a:cubicBezTo>
                      <a:lnTo>
                        <a:pt x="99727" y="27850"/>
                      </a:lnTo>
                      <a:cubicBezTo>
                        <a:pt x="99727" y="27850"/>
                        <a:pt x="103082" y="23543"/>
                        <a:pt x="110532" y="16583"/>
                      </a:cubicBezTo>
                      <a:cubicBezTo>
                        <a:pt x="117992" y="9622"/>
                        <a:pt x="129537" y="0"/>
                        <a:pt x="129537" y="0"/>
                      </a:cubicBezTo>
                      <a:lnTo>
                        <a:pt x="140176" y="5888"/>
                      </a:lnTo>
                      <a:cubicBezTo>
                        <a:pt x="140176" y="5888"/>
                        <a:pt x="127087" y="12774"/>
                        <a:pt x="118260" y="19309"/>
                      </a:cubicBezTo>
                      <a:cubicBezTo>
                        <a:pt x="109442" y="25845"/>
                        <a:pt x="104894" y="32028"/>
                        <a:pt x="104894" y="32028"/>
                      </a:cubicBezTo>
                      <a:lnTo>
                        <a:pt x="113601" y="44220"/>
                      </a:lnTo>
                      <a:cubicBezTo>
                        <a:pt x="113601" y="44220"/>
                        <a:pt x="124249" y="39737"/>
                        <a:pt x="137329" y="39747"/>
                      </a:cubicBezTo>
                      <a:cubicBezTo>
                        <a:pt x="150408" y="39747"/>
                        <a:pt x="167046" y="42584"/>
                        <a:pt x="167046" y="42584"/>
                      </a:cubicBezTo>
                      <a:cubicBezTo>
                        <a:pt x="167046" y="42584"/>
                        <a:pt x="150371" y="41318"/>
                        <a:pt x="137838" y="42788"/>
                      </a:cubicBezTo>
                      <a:cubicBezTo>
                        <a:pt x="125303" y="44257"/>
                        <a:pt x="115885" y="48019"/>
                        <a:pt x="115885" y="48019"/>
                      </a:cubicBezTo>
                      <a:lnTo>
                        <a:pt x="128603" y="67560"/>
                      </a:lnTo>
                      <a:cubicBezTo>
                        <a:pt x="128603" y="67560"/>
                        <a:pt x="134778" y="66783"/>
                        <a:pt x="142173" y="70998"/>
                      </a:cubicBezTo>
                      <a:cubicBezTo>
                        <a:pt x="149567" y="75213"/>
                        <a:pt x="158191" y="84420"/>
                        <a:pt x="158191" y="84420"/>
                      </a:cubicBezTo>
                      <a:cubicBezTo>
                        <a:pt x="158191" y="84420"/>
                        <a:pt x="147330" y="76877"/>
                        <a:pt x="140481" y="73485"/>
                      </a:cubicBezTo>
                      <a:cubicBezTo>
                        <a:pt x="133632" y="70102"/>
                        <a:pt x="130794" y="70878"/>
                        <a:pt x="130794" y="70878"/>
                      </a:cubicBezTo>
                      <a:lnTo>
                        <a:pt x="143226" y="111078"/>
                      </a:lnTo>
                      <a:cubicBezTo>
                        <a:pt x="143226" y="111078"/>
                        <a:pt x="131386" y="84152"/>
                        <a:pt x="124277" y="70823"/>
                      </a:cubicBezTo>
                      <a:cubicBezTo>
                        <a:pt x="118916" y="60757"/>
                        <a:pt x="116162" y="57346"/>
                        <a:pt x="116162" y="57346"/>
                      </a:cubicBezTo>
                      <a:cubicBezTo>
                        <a:pt x="116162" y="57346"/>
                        <a:pt x="112769" y="60812"/>
                        <a:pt x="109830" y="66885"/>
                      </a:cubicBezTo>
                      <a:cubicBezTo>
                        <a:pt x="106891" y="72958"/>
                        <a:pt x="105098" y="80889"/>
                        <a:pt x="105098" y="80889"/>
                      </a:cubicBezTo>
                      <a:cubicBezTo>
                        <a:pt x="105098" y="80889"/>
                        <a:pt x="104469" y="72043"/>
                        <a:pt x="106271" y="65249"/>
                      </a:cubicBezTo>
                      <a:cubicBezTo>
                        <a:pt x="108083" y="58446"/>
                        <a:pt x="112326" y="53704"/>
                        <a:pt x="112326" y="53704"/>
                      </a:cubicBezTo>
                      <a:lnTo>
                        <a:pt x="100919" y="36604"/>
                      </a:lnTo>
                      <a:cubicBezTo>
                        <a:pt x="100919" y="36604"/>
                        <a:pt x="94449" y="44128"/>
                        <a:pt x="89402" y="50570"/>
                      </a:cubicBezTo>
                      <a:cubicBezTo>
                        <a:pt x="84346" y="57004"/>
                        <a:pt x="80787" y="64583"/>
                        <a:pt x="80787" y="64583"/>
                      </a:cubicBezTo>
                      <a:cubicBezTo>
                        <a:pt x="80787" y="64583"/>
                        <a:pt x="86250" y="72865"/>
                        <a:pt x="89106" y="83329"/>
                      </a:cubicBezTo>
                      <a:cubicBezTo>
                        <a:pt x="91953" y="93792"/>
                        <a:pt x="92193" y="106428"/>
                        <a:pt x="92193" y="106428"/>
                      </a:cubicBezTo>
                      <a:cubicBezTo>
                        <a:pt x="92193" y="106428"/>
                        <a:pt x="89365" y="94689"/>
                        <a:pt x="85815" y="85557"/>
                      </a:cubicBezTo>
                      <a:cubicBezTo>
                        <a:pt x="82266" y="76415"/>
                        <a:pt x="78014" y="69871"/>
                        <a:pt x="78014" y="69871"/>
                      </a:cubicBezTo>
                      <a:cubicBezTo>
                        <a:pt x="78014" y="69871"/>
                        <a:pt x="73568" y="73346"/>
                        <a:pt x="66405" y="86398"/>
                      </a:cubicBezTo>
                      <a:cubicBezTo>
                        <a:pt x="57069" y="103396"/>
                        <a:pt x="41706" y="138170"/>
                        <a:pt x="41706"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997" name="Google Shape;1997;p4"/>
              <p:cNvGrpSpPr/>
              <p:nvPr/>
            </p:nvGrpSpPr>
            <p:grpSpPr>
              <a:xfrm>
                <a:off x="4375513" y="2820419"/>
                <a:ext cx="312998" cy="209848"/>
                <a:chOff x="4375513" y="2820419"/>
                <a:chExt cx="312998" cy="209848"/>
              </a:xfrm>
            </p:grpSpPr>
            <p:sp>
              <p:nvSpPr>
                <p:cNvPr id="1998" name="Google Shape;1998;p4"/>
                <p:cNvSpPr/>
                <p:nvPr/>
              </p:nvSpPr>
              <p:spPr>
                <a:xfrm>
                  <a:off x="4375513" y="2820419"/>
                  <a:ext cx="312998" cy="209848"/>
                </a:xfrm>
                <a:custGeom>
                  <a:avLst/>
                  <a:gdLst/>
                  <a:ahLst/>
                  <a:cxnLst/>
                  <a:rect l="l" t="t" r="r" b="b"/>
                  <a:pathLst>
                    <a:path w="312998" h="209848" extrusionOk="0">
                      <a:moveTo>
                        <a:pt x="190312" y="43015"/>
                      </a:moveTo>
                      <a:cubicBezTo>
                        <a:pt x="190312" y="43015"/>
                        <a:pt x="231722" y="29945"/>
                        <a:pt x="263011" y="41435"/>
                      </a:cubicBezTo>
                      <a:cubicBezTo>
                        <a:pt x="312287" y="59533"/>
                        <a:pt x="312999" y="83344"/>
                        <a:pt x="312999" y="83344"/>
                      </a:cubicBezTo>
                      <a:cubicBezTo>
                        <a:pt x="312999" y="83344"/>
                        <a:pt x="277735" y="70441"/>
                        <a:pt x="269148" y="92994"/>
                      </a:cubicBezTo>
                      <a:cubicBezTo>
                        <a:pt x="264693" y="104706"/>
                        <a:pt x="275757" y="123405"/>
                        <a:pt x="275757" y="123405"/>
                      </a:cubicBezTo>
                      <a:cubicBezTo>
                        <a:pt x="275757" y="123405"/>
                        <a:pt x="263103" y="134441"/>
                        <a:pt x="261411" y="147807"/>
                      </a:cubicBezTo>
                      <a:cubicBezTo>
                        <a:pt x="259720" y="161183"/>
                        <a:pt x="268991" y="176887"/>
                        <a:pt x="268991" y="176887"/>
                      </a:cubicBezTo>
                      <a:cubicBezTo>
                        <a:pt x="268991" y="176887"/>
                        <a:pt x="249746" y="174613"/>
                        <a:pt x="232572" y="166516"/>
                      </a:cubicBezTo>
                      <a:cubicBezTo>
                        <a:pt x="215389" y="158428"/>
                        <a:pt x="200267" y="144517"/>
                        <a:pt x="200267" y="144517"/>
                      </a:cubicBezTo>
                      <a:cubicBezTo>
                        <a:pt x="200267" y="144517"/>
                        <a:pt x="199481" y="154019"/>
                        <a:pt x="197346" y="162652"/>
                      </a:cubicBezTo>
                      <a:cubicBezTo>
                        <a:pt x="195211" y="171286"/>
                        <a:pt x="191735" y="179050"/>
                        <a:pt x="191735" y="179050"/>
                      </a:cubicBezTo>
                      <a:cubicBezTo>
                        <a:pt x="191735" y="179050"/>
                        <a:pt x="182510" y="175787"/>
                        <a:pt x="175596" y="171147"/>
                      </a:cubicBezTo>
                      <a:cubicBezTo>
                        <a:pt x="168673" y="166507"/>
                        <a:pt x="164042" y="160498"/>
                        <a:pt x="164042" y="160498"/>
                      </a:cubicBezTo>
                      <a:cubicBezTo>
                        <a:pt x="164042" y="160498"/>
                        <a:pt x="149003" y="177118"/>
                        <a:pt x="134038" y="189458"/>
                      </a:cubicBezTo>
                      <a:cubicBezTo>
                        <a:pt x="119073" y="201798"/>
                        <a:pt x="104173" y="209849"/>
                        <a:pt x="104173" y="209849"/>
                      </a:cubicBezTo>
                      <a:cubicBezTo>
                        <a:pt x="104173" y="209849"/>
                        <a:pt x="94596" y="191002"/>
                        <a:pt x="90520" y="174206"/>
                      </a:cubicBezTo>
                      <a:cubicBezTo>
                        <a:pt x="86435" y="157411"/>
                        <a:pt x="87858" y="142659"/>
                        <a:pt x="87858" y="142659"/>
                      </a:cubicBezTo>
                      <a:cubicBezTo>
                        <a:pt x="87858" y="142659"/>
                        <a:pt x="80316" y="145284"/>
                        <a:pt x="73032" y="146014"/>
                      </a:cubicBezTo>
                      <a:cubicBezTo>
                        <a:pt x="65748" y="146754"/>
                        <a:pt x="58704" y="145607"/>
                        <a:pt x="58704" y="145607"/>
                      </a:cubicBezTo>
                      <a:cubicBezTo>
                        <a:pt x="58704" y="145607"/>
                        <a:pt x="61006" y="132750"/>
                        <a:pt x="68392" y="122065"/>
                      </a:cubicBezTo>
                      <a:cubicBezTo>
                        <a:pt x="75768" y="111379"/>
                        <a:pt x="88228" y="102857"/>
                        <a:pt x="88228" y="102857"/>
                      </a:cubicBezTo>
                      <a:cubicBezTo>
                        <a:pt x="88228" y="102857"/>
                        <a:pt x="61228" y="106915"/>
                        <a:pt x="39164" y="105085"/>
                      </a:cubicBezTo>
                      <a:cubicBezTo>
                        <a:pt x="17109" y="103245"/>
                        <a:pt x="0" y="95518"/>
                        <a:pt x="0" y="95518"/>
                      </a:cubicBezTo>
                      <a:cubicBezTo>
                        <a:pt x="0" y="95518"/>
                        <a:pt x="23432" y="86404"/>
                        <a:pt x="34995" y="74923"/>
                      </a:cubicBezTo>
                      <a:cubicBezTo>
                        <a:pt x="46559" y="63443"/>
                        <a:pt x="46254" y="49597"/>
                        <a:pt x="46254" y="49597"/>
                      </a:cubicBezTo>
                      <a:cubicBezTo>
                        <a:pt x="46254" y="49597"/>
                        <a:pt x="79447" y="55189"/>
                        <a:pt x="86684" y="22735"/>
                      </a:cubicBezTo>
                      <a:cubicBezTo>
                        <a:pt x="89550" y="9869"/>
                        <a:pt x="77395" y="2853"/>
                        <a:pt x="77395" y="2853"/>
                      </a:cubicBezTo>
                      <a:cubicBezTo>
                        <a:pt x="77395" y="2853"/>
                        <a:pt x="104145" y="-4736"/>
                        <a:pt x="132855" y="4840"/>
                      </a:cubicBezTo>
                      <a:cubicBezTo>
                        <a:pt x="161565" y="14416"/>
                        <a:pt x="190312" y="43015"/>
                        <a:pt x="190312" y="4301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9" name="Google Shape;1999;p4"/>
                <p:cNvSpPr/>
                <p:nvPr/>
              </p:nvSpPr>
              <p:spPr>
                <a:xfrm>
                  <a:off x="4433885" y="2831342"/>
                  <a:ext cx="213595" cy="176668"/>
                </a:xfrm>
                <a:custGeom>
                  <a:avLst/>
                  <a:gdLst/>
                  <a:ahLst/>
                  <a:cxnLst/>
                  <a:rect l="l" t="t" r="r" b="b"/>
                  <a:pathLst>
                    <a:path w="213595" h="176668" extrusionOk="0">
                      <a:moveTo>
                        <a:pt x="53325" y="176668"/>
                      </a:moveTo>
                      <a:cubicBezTo>
                        <a:pt x="53325" y="176668"/>
                        <a:pt x="66700" y="128002"/>
                        <a:pt x="79327" y="106354"/>
                      </a:cubicBezTo>
                      <a:cubicBezTo>
                        <a:pt x="86361" y="94282"/>
                        <a:pt x="92267" y="86860"/>
                        <a:pt x="92267" y="86860"/>
                      </a:cubicBezTo>
                      <a:cubicBezTo>
                        <a:pt x="92267" y="86860"/>
                        <a:pt x="85205" y="88755"/>
                        <a:pt x="69704" y="96399"/>
                      </a:cubicBezTo>
                      <a:cubicBezTo>
                        <a:pt x="54194" y="104034"/>
                        <a:pt x="30244" y="117419"/>
                        <a:pt x="30244" y="117419"/>
                      </a:cubicBezTo>
                      <a:cubicBezTo>
                        <a:pt x="30244" y="117419"/>
                        <a:pt x="48943" y="101548"/>
                        <a:pt x="65175" y="92277"/>
                      </a:cubicBezTo>
                      <a:cubicBezTo>
                        <a:pt x="81397" y="83005"/>
                        <a:pt x="95142" y="80334"/>
                        <a:pt x="95142" y="80334"/>
                      </a:cubicBezTo>
                      <a:cubicBezTo>
                        <a:pt x="95142" y="80334"/>
                        <a:pt x="100235" y="69113"/>
                        <a:pt x="107297" y="59389"/>
                      </a:cubicBezTo>
                      <a:cubicBezTo>
                        <a:pt x="114359" y="49664"/>
                        <a:pt x="123408" y="41438"/>
                        <a:pt x="123408" y="41438"/>
                      </a:cubicBezTo>
                      <a:lnTo>
                        <a:pt x="85593" y="46559"/>
                      </a:lnTo>
                      <a:cubicBezTo>
                        <a:pt x="85593" y="46559"/>
                        <a:pt x="84632" y="53953"/>
                        <a:pt x="75130" y="63012"/>
                      </a:cubicBezTo>
                      <a:cubicBezTo>
                        <a:pt x="65619" y="72080"/>
                        <a:pt x="47557" y="82811"/>
                        <a:pt x="47557" y="82811"/>
                      </a:cubicBezTo>
                      <a:cubicBezTo>
                        <a:pt x="47557" y="82811"/>
                        <a:pt x="61182" y="70388"/>
                        <a:pt x="68770" y="62097"/>
                      </a:cubicBezTo>
                      <a:cubicBezTo>
                        <a:pt x="76359" y="53805"/>
                        <a:pt x="77912" y="49637"/>
                        <a:pt x="77912" y="49637"/>
                      </a:cubicBezTo>
                      <a:lnTo>
                        <a:pt x="43841" y="58806"/>
                      </a:lnTo>
                      <a:lnTo>
                        <a:pt x="0" y="72634"/>
                      </a:lnTo>
                      <a:lnTo>
                        <a:pt x="40282" y="54813"/>
                      </a:lnTo>
                      <a:cubicBezTo>
                        <a:pt x="40282" y="54813"/>
                        <a:pt x="37472" y="51171"/>
                        <a:pt x="27989" y="49323"/>
                      </a:cubicBezTo>
                      <a:cubicBezTo>
                        <a:pt x="18505" y="47474"/>
                        <a:pt x="2348" y="47418"/>
                        <a:pt x="2348" y="47418"/>
                      </a:cubicBezTo>
                      <a:cubicBezTo>
                        <a:pt x="2348" y="47418"/>
                        <a:pt x="19263" y="44950"/>
                        <a:pt x="30688" y="46189"/>
                      </a:cubicBezTo>
                      <a:cubicBezTo>
                        <a:pt x="42113" y="47428"/>
                        <a:pt x="48047" y="52382"/>
                        <a:pt x="48047" y="52382"/>
                      </a:cubicBezTo>
                      <a:lnTo>
                        <a:pt x="75370" y="45320"/>
                      </a:lnTo>
                      <a:lnTo>
                        <a:pt x="90751" y="40717"/>
                      </a:lnTo>
                      <a:cubicBezTo>
                        <a:pt x="90751" y="40717"/>
                        <a:pt x="86638" y="35199"/>
                        <a:pt x="75037" y="29616"/>
                      </a:cubicBezTo>
                      <a:cubicBezTo>
                        <a:pt x="63428" y="24042"/>
                        <a:pt x="44331" y="18394"/>
                        <a:pt x="44331" y="18394"/>
                      </a:cubicBezTo>
                      <a:cubicBezTo>
                        <a:pt x="44331" y="18394"/>
                        <a:pt x="63853" y="19938"/>
                        <a:pt x="77626" y="24976"/>
                      </a:cubicBezTo>
                      <a:cubicBezTo>
                        <a:pt x="91398" y="30013"/>
                        <a:pt x="99412" y="38545"/>
                        <a:pt x="99412" y="38545"/>
                      </a:cubicBezTo>
                      <a:lnTo>
                        <a:pt x="127503" y="35605"/>
                      </a:lnTo>
                      <a:cubicBezTo>
                        <a:pt x="127503" y="35605"/>
                        <a:pt x="131801" y="30106"/>
                        <a:pt x="141331" y="21204"/>
                      </a:cubicBezTo>
                      <a:cubicBezTo>
                        <a:pt x="150861" y="12303"/>
                        <a:pt x="165623" y="0"/>
                        <a:pt x="165623" y="0"/>
                      </a:cubicBezTo>
                      <a:lnTo>
                        <a:pt x="179238" y="7524"/>
                      </a:lnTo>
                      <a:cubicBezTo>
                        <a:pt x="179238" y="7524"/>
                        <a:pt x="162498" y="16333"/>
                        <a:pt x="151212" y="24689"/>
                      </a:cubicBezTo>
                      <a:cubicBezTo>
                        <a:pt x="139935" y="33045"/>
                        <a:pt x="134112" y="40948"/>
                        <a:pt x="134112" y="40948"/>
                      </a:cubicBezTo>
                      <a:lnTo>
                        <a:pt x="145250" y="56542"/>
                      </a:lnTo>
                      <a:cubicBezTo>
                        <a:pt x="145250" y="56542"/>
                        <a:pt x="158866" y="50811"/>
                        <a:pt x="175596" y="50811"/>
                      </a:cubicBezTo>
                      <a:cubicBezTo>
                        <a:pt x="192317" y="50820"/>
                        <a:pt x="213595" y="54443"/>
                        <a:pt x="213595" y="54443"/>
                      </a:cubicBezTo>
                      <a:cubicBezTo>
                        <a:pt x="213595" y="54443"/>
                        <a:pt x="192262" y="52826"/>
                        <a:pt x="176243" y="54702"/>
                      </a:cubicBezTo>
                      <a:cubicBezTo>
                        <a:pt x="160215" y="56588"/>
                        <a:pt x="148171" y="61394"/>
                        <a:pt x="148171" y="61394"/>
                      </a:cubicBezTo>
                      <a:lnTo>
                        <a:pt x="164439" y="86379"/>
                      </a:lnTo>
                      <a:cubicBezTo>
                        <a:pt x="164439" y="86379"/>
                        <a:pt x="172324" y="85390"/>
                        <a:pt x="181780" y="90779"/>
                      </a:cubicBezTo>
                      <a:cubicBezTo>
                        <a:pt x="191236" y="96168"/>
                        <a:pt x="202263" y="107935"/>
                        <a:pt x="202263" y="107935"/>
                      </a:cubicBezTo>
                      <a:cubicBezTo>
                        <a:pt x="202263" y="107935"/>
                        <a:pt x="188380" y="98294"/>
                        <a:pt x="179626" y="93959"/>
                      </a:cubicBezTo>
                      <a:cubicBezTo>
                        <a:pt x="170863" y="89633"/>
                        <a:pt x="167231" y="90622"/>
                        <a:pt x="167231" y="90622"/>
                      </a:cubicBezTo>
                      <a:lnTo>
                        <a:pt x="183129" y="142024"/>
                      </a:lnTo>
                      <a:cubicBezTo>
                        <a:pt x="183129" y="142024"/>
                        <a:pt x="167998" y="107602"/>
                        <a:pt x="158903" y="90557"/>
                      </a:cubicBezTo>
                      <a:cubicBezTo>
                        <a:pt x="152044" y="77690"/>
                        <a:pt x="148522" y="73327"/>
                        <a:pt x="148522" y="73327"/>
                      </a:cubicBezTo>
                      <a:cubicBezTo>
                        <a:pt x="148522" y="73327"/>
                        <a:pt x="144187" y="77755"/>
                        <a:pt x="140425" y="85519"/>
                      </a:cubicBezTo>
                      <a:cubicBezTo>
                        <a:pt x="136672" y="93284"/>
                        <a:pt x="134380" y="103424"/>
                        <a:pt x="134380" y="103424"/>
                      </a:cubicBezTo>
                      <a:cubicBezTo>
                        <a:pt x="134380" y="103424"/>
                        <a:pt x="133576" y="92110"/>
                        <a:pt x="135887" y="83421"/>
                      </a:cubicBezTo>
                      <a:cubicBezTo>
                        <a:pt x="138188" y="74733"/>
                        <a:pt x="143623" y="68660"/>
                        <a:pt x="143623" y="68660"/>
                      </a:cubicBezTo>
                      <a:lnTo>
                        <a:pt x="129037" y="46799"/>
                      </a:lnTo>
                      <a:cubicBezTo>
                        <a:pt x="129037" y="46799"/>
                        <a:pt x="120764" y="56422"/>
                        <a:pt x="114303" y="64657"/>
                      </a:cubicBezTo>
                      <a:cubicBezTo>
                        <a:pt x="107852" y="72884"/>
                        <a:pt x="103295" y="82571"/>
                        <a:pt x="103295" y="82571"/>
                      </a:cubicBezTo>
                      <a:cubicBezTo>
                        <a:pt x="103295" y="82571"/>
                        <a:pt x="110283" y="93173"/>
                        <a:pt x="113924" y="106548"/>
                      </a:cubicBezTo>
                      <a:cubicBezTo>
                        <a:pt x="117576" y="119923"/>
                        <a:pt x="117881" y="136081"/>
                        <a:pt x="117881" y="136081"/>
                      </a:cubicBezTo>
                      <a:cubicBezTo>
                        <a:pt x="117881" y="136081"/>
                        <a:pt x="114257" y="121070"/>
                        <a:pt x="109719" y="109386"/>
                      </a:cubicBezTo>
                      <a:cubicBezTo>
                        <a:pt x="105189" y="97702"/>
                        <a:pt x="99745" y="89337"/>
                        <a:pt x="99745" y="89337"/>
                      </a:cubicBezTo>
                      <a:cubicBezTo>
                        <a:pt x="99745" y="89337"/>
                        <a:pt x="94069" y="93783"/>
                        <a:pt x="84900" y="110467"/>
                      </a:cubicBezTo>
                      <a:cubicBezTo>
                        <a:pt x="72967" y="132199"/>
                        <a:pt x="53325" y="176668"/>
                        <a:pt x="53325" y="17666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00" name="Google Shape;2000;p4"/>
              <p:cNvGrpSpPr/>
              <p:nvPr/>
            </p:nvGrpSpPr>
            <p:grpSpPr>
              <a:xfrm>
                <a:off x="4070020" y="2649737"/>
                <a:ext cx="180550" cy="248400"/>
                <a:chOff x="4070020" y="2649737"/>
                <a:chExt cx="180550" cy="248400"/>
              </a:xfrm>
            </p:grpSpPr>
            <p:sp>
              <p:nvSpPr>
                <p:cNvPr id="2001" name="Google Shape;2001;p4"/>
                <p:cNvSpPr/>
                <p:nvPr/>
              </p:nvSpPr>
              <p:spPr>
                <a:xfrm>
                  <a:off x="4070020" y="2649737"/>
                  <a:ext cx="180550" cy="248400"/>
                </a:xfrm>
                <a:custGeom>
                  <a:avLst/>
                  <a:gdLst/>
                  <a:ahLst/>
                  <a:cxnLst/>
                  <a:rect l="l" t="t" r="r" b="b"/>
                  <a:pathLst>
                    <a:path w="180550" h="248400" extrusionOk="0">
                      <a:moveTo>
                        <a:pt x="123057" y="161269"/>
                      </a:moveTo>
                      <a:cubicBezTo>
                        <a:pt x="123057" y="161269"/>
                        <a:pt x="123769" y="196745"/>
                        <a:pt x="107547" y="218624"/>
                      </a:cubicBezTo>
                      <a:cubicBezTo>
                        <a:pt x="82017" y="253083"/>
                        <a:pt x="63188" y="248157"/>
                        <a:pt x="63188" y="248157"/>
                      </a:cubicBezTo>
                      <a:cubicBezTo>
                        <a:pt x="63188" y="248157"/>
                        <a:pt x="81425" y="223486"/>
                        <a:pt x="65720" y="211562"/>
                      </a:cubicBezTo>
                      <a:cubicBezTo>
                        <a:pt x="57568" y="205378"/>
                        <a:pt x="40366" y="209741"/>
                        <a:pt x="40366" y="209741"/>
                      </a:cubicBezTo>
                      <a:cubicBezTo>
                        <a:pt x="40366" y="209741"/>
                        <a:pt x="34626" y="197281"/>
                        <a:pt x="24532" y="192872"/>
                      </a:cubicBezTo>
                      <a:cubicBezTo>
                        <a:pt x="14448" y="188463"/>
                        <a:pt x="0" y="192114"/>
                        <a:pt x="0" y="192114"/>
                      </a:cubicBezTo>
                      <a:cubicBezTo>
                        <a:pt x="0" y="192114"/>
                        <a:pt x="6212" y="177556"/>
                        <a:pt x="16518" y="165955"/>
                      </a:cubicBezTo>
                      <a:cubicBezTo>
                        <a:pt x="26815" y="154346"/>
                        <a:pt x="41198" y="145703"/>
                        <a:pt x="41198" y="145703"/>
                      </a:cubicBezTo>
                      <a:cubicBezTo>
                        <a:pt x="41198" y="145703"/>
                        <a:pt x="33933" y="142893"/>
                        <a:pt x="27656" y="139233"/>
                      </a:cubicBezTo>
                      <a:cubicBezTo>
                        <a:pt x="21380" y="135572"/>
                        <a:pt x="16093" y="131052"/>
                        <a:pt x="16093" y="131052"/>
                      </a:cubicBezTo>
                      <a:cubicBezTo>
                        <a:pt x="16093" y="131052"/>
                        <a:pt x="20779" y="124582"/>
                        <a:pt x="26011" y="120228"/>
                      </a:cubicBezTo>
                      <a:cubicBezTo>
                        <a:pt x="31233" y="115866"/>
                        <a:pt x="37020" y="113629"/>
                        <a:pt x="37020" y="113629"/>
                      </a:cubicBezTo>
                      <a:cubicBezTo>
                        <a:pt x="37020" y="113629"/>
                        <a:pt x="27453" y="98007"/>
                        <a:pt x="21223" y="83431"/>
                      </a:cubicBezTo>
                      <a:cubicBezTo>
                        <a:pt x="15002" y="68863"/>
                        <a:pt x="12118" y="55331"/>
                        <a:pt x="12118" y="55331"/>
                      </a:cubicBezTo>
                      <a:cubicBezTo>
                        <a:pt x="12118" y="55331"/>
                        <a:pt x="29098" y="52160"/>
                        <a:pt x="43204" y="52835"/>
                      </a:cubicBezTo>
                      <a:cubicBezTo>
                        <a:pt x="57309" y="53510"/>
                        <a:pt x="68549" y="58011"/>
                        <a:pt x="68549" y="58011"/>
                      </a:cubicBezTo>
                      <a:cubicBezTo>
                        <a:pt x="68549" y="58011"/>
                        <a:pt x="68225" y="51504"/>
                        <a:pt x="69325" y="45616"/>
                      </a:cubicBezTo>
                      <a:cubicBezTo>
                        <a:pt x="70425" y="39737"/>
                        <a:pt x="72949" y="34487"/>
                        <a:pt x="72949" y="34487"/>
                      </a:cubicBezTo>
                      <a:cubicBezTo>
                        <a:pt x="72949" y="34487"/>
                        <a:pt x="82497" y="39256"/>
                        <a:pt x="89180" y="47502"/>
                      </a:cubicBezTo>
                      <a:cubicBezTo>
                        <a:pt x="95854" y="55747"/>
                        <a:pt x="99662" y="67476"/>
                        <a:pt x="99662" y="67476"/>
                      </a:cubicBezTo>
                      <a:cubicBezTo>
                        <a:pt x="99662" y="67476"/>
                        <a:pt x="102694" y="45366"/>
                        <a:pt x="109210" y="28506"/>
                      </a:cubicBezTo>
                      <a:cubicBezTo>
                        <a:pt x="115736" y="11637"/>
                        <a:pt x="125737" y="0"/>
                        <a:pt x="125737" y="0"/>
                      </a:cubicBezTo>
                      <a:cubicBezTo>
                        <a:pt x="125737" y="0"/>
                        <a:pt x="127484" y="20474"/>
                        <a:pt x="133816" y="32176"/>
                      </a:cubicBezTo>
                      <a:cubicBezTo>
                        <a:pt x="140148" y="43887"/>
                        <a:pt x="151074" y="46836"/>
                        <a:pt x="151074" y="46836"/>
                      </a:cubicBezTo>
                      <a:cubicBezTo>
                        <a:pt x="151074" y="46836"/>
                        <a:pt x="139048" y="71571"/>
                        <a:pt x="162822" y="84715"/>
                      </a:cubicBezTo>
                      <a:cubicBezTo>
                        <a:pt x="172241" y="89929"/>
                        <a:pt x="180551" y="82016"/>
                        <a:pt x="180551" y="82016"/>
                      </a:cubicBezTo>
                      <a:cubicBezTo>
                        <a:pt x="180551" y="82016"/>
                        <a:pt x="180329" y="104727"/>
                        <a:pt x="166214" y="125026"/>
                      </a:cubicBezTo>
                      <a:cubicBezTo>
                        <a:pt x="152100" y="145324"/>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2" name="Google Shape;2002;p4"/>
                <p:cNvSpPr/>
                <p:nvPr/>
              </p:nvSpPr>
              <p:spPr>
                <a:xfrm>
                  <a:off x="4095116" y="2698255"/>
                  <a:ext cx="128880" cy="171612"/>
                </a:xfrm>
                <a:custGeom>
                  <a:avLst/>
                  <a:gdLst/>
                  <a:ahLst/>
                  <a:cxnLst/>
                  <a:rect l="l" t="t" r="r" b="b"/>
                  <a:pathLst>
                    <a:path w="128880" h="171612" extrusionOk="0">
                      <a:moveTo>
                        <a:pt x="2736" y="17830"/>
                      </a:moveTo>
                      <a:cubicBezTo>
                        <a:pt x="2736" y="17830"/>
                        <a:pt x="37805" y="39525"/>
                        <a:pt x="51865" y="54406"/>
                      </a:cubicBezTo>
                      <a:cubicBezTo>
                        <a:pt x="59712" y="62707"/>
                        <a:pt x="64168" y="69039"/>
                        <a:pt x="64168" y="69039"/>
                      </a:cubicBezTo>
                      <a:cubicBezTo>
                        <a:pt x="64168" y="69039"/>
                        <a:pt x="64306" y="63077"/>
                        <a:pt x="6188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39" y="79373"/>
                        <a:pt x="82238" y="87156"/>
                      </a:cubicBezTo>
                      <a:cubicBezTo>
                        <a:pt x="88228" y="94929"/>
                        <a:pt x="92600" y="103914"/>
                        <a:pt x="92600" y="103914"/>
                      </a:cubicBezTo>
                      <a:lnTo>
                        <a:pt x="97296" y="73096"/>
                      </a:lnTo>
                      <a:cubicBezTo>
                        <a:pt x="97296" y="73096"/>
                        <a:pt x="91722" y="70638"/>
                        <a:pt x="86805" y="61099"/>
                      </a:cubicBezTo>
                      <a:cubicBezTo>
                        <a:pt x="81896" y="51560"/>
                        <a:pt x="77635" y="34931"/>
                        <a:pt x="77635" y="34931"/>
                      </a:cubicBezTo>
                      <a:cubicBezTo>
                        <a:pt x="77635" y="34931"/>
                        <a:pt x="84235" y="48472"/>
                        <a:pt x="88995" y="56329"/>
                      </a:cubicBezTo>
                      <a:cubicBezTo>
                        <a:pt x="93746" y="64186"/>
                        <a:pt x="96649" y="66367"/>
                        <a:pt x="96649" y="66367"/>
                      </a:cubicBezTo>
                      <a:lnTo>
                        <a:pt x="97314" y="37547"/>
                      </a:lnTo>
                      <a:lnTo>
                        <a:pt x="96566" y="0"/>
                      </a:lnTo>
                      <a:lnTo>
                        <a:pt x="101261" y="35679"/>
                      </a:lnTo>
                      <a:cubicBezTo>
                        <a:pt x="101261" y="35679"/>
                        <a:pt x="104764" y="34311"/>
                        <a:pt x="108397" y="27305"/>
                      </a:cubicBezTo>
                      <a:cubicBezTo>
                        <a:pt x="112030" y="20289"/>
                        <a:pt x="115792" y="7644"/>
                        <a:pt x="115792" y="7644"/>
                      </a:cubicBezTo>
                      <a:cubicBezTo>
                        <a:pt x="115792" y="7644"/>
                        <a:pt x="113841" y="21472"/>
                        <a:pt x="110237" y="30142"/>
                      </a:cubicBezTo>
                      <a:cubicBezTo>
                        <a:pt x="106632" y="38813"/>
                        <a:pt x="101381" y="42325"/>
                        <a:pt x="101381" y="42325"/>
                      </a:cubicBezTo>
                      <a:lnTo>
                        <a:pt x="100623" y="65369"/>
                      </a:lnTo>
                      <a:lnTo>
                        <a:pt x="100688" y="78476"/>
                      </a:lnTo>
                      <a:cubicBezTo>
                        <a:pt x="100688" y="78476"/>
                        <a:pt x="105957" y="76526"/>
                        <a:pt x="113010" y="68715"/>
                      </a:cubicBezTo>
                      <a:cubicBezTo>
                        <a:pt x="120053" y="60914"/>
                        <a:pt x="128880" y="47243"/>
                        <a:pt x="128880" y="47243"/>
                      </a:cubicBezTo>
                      <a:cubicBezTo>
                        <a:pt x="128880" y="47243"/>
                        <a:pt x="123168" y="62189"/>
                        <a:pt x="116051" y="71821"/>
                      </a:cubicBezTo>
                      <a:cubicBezTo>
                        <a:pt x="108924" y="81453"/>
                        <a:pt x="100392" y="85769"/>
                        <a:pt x="100392" y="85769"/>
                      </a:cubicBezTo>
                      <a:lnTo>
                        <a:pt x="96233" y="108471"/>
                      </a:lnTo>
                      <a:cubicBezTo>
                        <a:pt x="96233" y="108471"/>
                        <a:pt x="99551" y="113111"/>
                        <a:pt x="104339" y="122632"/>
                      </a:cubicBezTo>
                      <a:cubicBezTo>
                        <a:pt x="109118" y="132143"/>
                        <a:pt x="115357" y="146554"/>
                        <a:pt x="115357" y="146554"/>
                      </a:cubicBezTo>
                      <a:lnTo>
                        <a:pt x="106327" y="155492"/>
                      </a:lnTo>
                      <a:cubicBezTo>
                        <a:pt x="106327" y="155492"/>
                        <a:pt x="103276" y="140342"/>
                        <a:pt x="99329" y="129574"/>
                      </a:cubicBezTo>
                      <a:cubicBezTo>
                        <a:pt x="95373" y="118805"/>
                        <a:pt x="90520" y="112418"/>
                        <a:pt x="90520" y="112418"/>
                      </a:cubicBezTo>
                      <a:lnTo>
                        <a:pt x="75731" y="117566"/>
                      </a:lnTo>
                      <a:cubicBezTo>
                        <a:pt x="75731" y="117566"/>
                        <a:pt x="77090" y="129555"/>
                        <a:pt x="73235" y="142662"/>
                      </a:cubicBezTo>
                      <a:cubicBezTo>
                        <a:pt x="69381" y="155769"/>
                        <a:pt x="61635" y="171612"/>
                        <a:pt x="61635" y="171612"/>
                      </a:cubicBezTo>
                      <a:cubicBezTo>
                        <a:pt x="61635" y="171612"/>
                        <a:pt x="67819" y="155270"/>
                        <a:pt x="70037" y="142274"/>
                      </a:cubicBezTo>
                      <a:cubicBezTo>
                        <a:pt x="72246" y="129278"/>
                        <a:pt x="71257" y="118731"/>
                        <a:pt x="71257" y="118731"/>
                      </a:cubicBezTo>
                      <a:lnTo>
                        <a:pt x="47918" y="125728"/>
                      </a:lnTo>
                      <a:cubicBezTo>
                        <a:pt x="47918" y="125728"/>
                        <a:pt x="46883" y="132134"/>
                        <a:pt x="40477" y="138309"/>
                      </a:cubicBezTo>
                      <a:cubicBezTo>
                        <a:pt x="34080" y="144483"/>
                        <a:pt x="22314" y="150408"/>
                        <a:pt x="22314" y="150408"/>
                      </a:cubicBezTo>
                      <a:cubicBezTo>
                        <a:pt x="22314" y="150408"/>
                        <a:pt x="33073" y="141756"/>
                        <a:pt x="38480" y="135887"/>
                      </a:cubicBezTo>
                      <a:cubicBezTo>
                        <a:pt x="43888" y="130017"/>
                        <a:pt x="43952" y="126939"/>
                        <a:pt x="43952" y="126939"/>
                      </a:cubicBezTo>
                      <a:lnTo>
                        <a:pt x="0" y="127568"/>
                      </a:lnTo>
                      <a:cubicBezTo>
                        <a:pt x="0" y="127568"/>
                        <a:pt x="30466" y="123630"/>
                        <a:pt x="45931" y="120432"/>
                      </a:cubicBezTo>
                      <a:cubicBezTo>
                        <a:pt x="57596" y="118010"/>
                        <a:pt x="61820" y="116263"/>
                        <a:pt x="61820" y="116263"/>
                      </a:cubicBezTo>
                      <a:cubicBezTo>
                        <a:pt x="61820" y="116263"/>
                        <a:pt x="59352" y="111835"/>
                        <a:pt x="54129" y="107103"/>
                      </a:cubicBezTo>
                      <a:cubicBezTo>
                        <a:pt x="48907" y="102370"/>
                        <a:pt x="41484" y="98248"/>
                        <a:pt x="41484" y="98248"/>
                      </a:cubicBezTo>
                      <a:cubicBezTo>
                        <a:pt x="41484" y="98248"/>
                        <a:pt x="50534" y="100217"/>
                        <a:pt x="56819" y="104025"/>
                      </a:cubicBezTo>
                      <a:cubicBezTo>
                        <a:pt x="63095" y="107833"/>
                        <a:pt x="66608" y="113490"/>
                        <a:pt x="66608" y="113490"/>
                      </a:cubicBezTo>
                      <a:lnTo>
                        <a:pt x="87100" y="107094"/>
                      </a:lnTo>
                      <a:cubicBezTo>
                        <a:pt x="87100" y="107094"/>
                        <a:pt x="81462" y="98396"/>
                        <a:pt x="76498" y="91435"/>
                      </a:cubicBezTo>
                      <a:cubicBezTo>
                        <a:pt x="71535" y="84475"/>
                        <a:pt x="64990" y="78679"/>
                        <a:pt x="64990" y="78679"/>
                      </a:cubicBezTo>
                      <a:cubicBezTo>
                        <a:pt x="64990" y="78679"/>
                        <a:pt x="55072" y="81711"/>
                        <a:pt x="43749" y="81490"/>
                      </a:cubicBezTo>
                      <a:cubicBezTo>
                        <a:pt x="32417" y="81268"/>
                        <a:pt x="19688" y="77783"/>
                        <a:pt x="19688" y="77783"/>
                      </a:cubicBezTo>
                      <a:cubicBezTo>
                        <a:pt x="19688" y="77783"/>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03" name="Google Shape;2003;p4"/>
              <p:cNvGrpSpPr/>
              <p:nvPr/>
            </p:nvGrpSpPr>
            <p:grpSpPr>
              <a:xfrm>
                <a:off x="4166983" y="2239618"/>
                <a:ext cx="148124" cy="142240"/>
                <a:chOff x="4166983" y="2239618"/>
                <a:chExt cx="148124" cy="142240"/>
              </a:xfrm>
            </p:grpSpPr>
            <p:sp>
              <p:nvSpPr>
                <p:cNvPr id="2004" name="Google Shape;2004;p4"/>
                <p:cNvSpPr/>
                <p:nvPr/>
              </p:nvSpPr>
              <p:spPr>
                <a:xfrm>
                  <a:off x="4166983" y="2239618"/>
                  <a:ext cx="148124" cy="142240"/>
                </a:xfrm>
                <a:custGeom>
                  <a:avLst/>
                  <a:gdLst/>
                  <a:ahLst/>
                  <a:cxnLst/>
                  <a:rect l="l" t="t" r="r" b="b"/>
                  <a:pathLst>
                    <a:path w="148124" h="142240" extrusionOk="0">
                      <a:moveTo>
                        <a:pt x="84808" y="108212"/>
                      </a:moveTo>
                      <a:cubicBezTo>
                        <a:pt x="84808" y="108212"/>
                        <a:pt x="72274" y="130156"/>
                        <a:pt x="54582" y="137162"/>
                      </a:cubicBezTo>
                      <a:cubicBezTo>
                        <a:pt x="26732" y="148199"/>
                        <a:pt x="17285" y="137809"/>
                        <a:pt x="17285" y="137809"/>
                      </a:cubicBezTo>
                      <a:cubicBezTo>
                        <a:pt x="17285" y="137809"/>
                        <a:pt x="37204" y="129888"/>
                        <a:pt x="32176" y="116448"/>
                      </a:cubicBezTo>
                      <a:cubicBezTo>
                        <a:pt x="29560" y="109478"/>
                        <a:pt x="17683" y="105393"/>
                        <a:pt x="17683" y="105393"/>
                      </a:cubicBezTo>
                      <a:cubicBezTo>
                        <a:pt x="17683" y="105393"/>
                        <a:pt x="18810" y="95530"/>
                        <a:pt x="14392" y="88884"/>
                      </a:cubicBezTo>
                      <a:cubicBezTo>
                        <a:pt x="9964" y="82238"/>
                        <a:pt x="0" y="78809"/>
                        <a:pt x="0" y="78809"/>
                      </a:cubicBezTo>
                      <a:cubicBezTo>
                        <a:pt x="0" y="78809"/>
                        <a:pt x="9040" y="72348"/>
                        <a:pt x="19429" y="69297"/>
                      </a:cubicBezTo>
                      <a:cubicBezTo>
                        <a:pt x="29828" y="66247"/>
                        <a:pt x="41577" y="66608"/>
                        <a:pt x="41577" y="66608"/>
                      </a:cubicBezTo>
                      <a:cubicBezTo>
                        <a:pt x="41577" y="66608"/>
                        <a:pt x="38267" y="62041"/>
                        <a:pt x="35855" y="57346"/>
                      </a:cubicBezTo>
                      <a:cubicBezTo>
                        <a:pt x="33442" y="52650"/>
                        <a:pt x="31936" y="47816"/>
                        <a:pt x="31936" y="47816"/>
                      </a:cubicBezTo>
                      <a:cubicBezTo>
                        <a:pt x="31936" y="47816"/>
                        <a:pt x="37094" y="45699"/>
                        <a:pt x="41817" y="45089"/>
                      </a:cubicBezTo>
                      <a:cubicBezTo>
                        <a:pt x="46531" y="44479"/>
                        <a:pt x="50801" y="45376"/>
                        <a:pt x="50801" y="45376"/>
                      </a:cubicBezTo>
                      <a:cubicBezTo>
                        <a:pt x="50801" y="45376"/>
                        <a:pt x="50792" y="32084"/>
                        <a:pt x="52400" y="20742"/>
                      </a:cubicBezTo>
                      <a:cubicBezTo>
                        <a:pt x="54009" y="9391"/>
                        <a:pt x="57225" y="0"/>
                        <a:pt x="57225" y="0"/>
                      </a:cubicBezTo>
                      <a:cubicBezTo>
                        <a:pt x="57225" y="0"/>
                        <a:pt x="68530" y="4723"/>
                        <a:pt x="76720" y="10667"/>
                      </a:cubicBezTo>
                      <a:cubicBezTo>
                        <a:pt x="84900" y="16601"/>
                        <a:pt x="89965" y="23755"/>
                        <a:pt x="89965" y="23755"/>
                      </a:cubicBezTo>
                      <a:cubicBezTo>
                        <a:pt x="89965" y="23755"/>
                        <a:pt x="92156" y="19651"/>
                        <a:pt x="94966" y="16499"/>
                      </a:cubicBezTo>
                      <a:cubicBezTo>
                        <a:pt x="97767" y="13338"/>
                        <a:pt x="101196" y="11120"/>
                        <a:pt x="101196" y="11120"/>
                      </a:cubicBezTo>
                      <a:cubicBezTo>
                        <a:pt x="101196" y="11120"/>
                        <a:pt x="105162" y="17766"/>
                        <a:pt x="106132" y="25419"/>
                      </a:cubicBezTo>
                      <a:cubicBezTo>
                        <a:pt x="107112" y="33082"/>
                        <a:pt x="105106" y="41734"/>
                        <a:pt x="105106" y="41734"/>
                      </a:cubicBezTo>
                      <a:cubicBezTo>
                        <a:pt x="105106" y="41734"/>
                        <a:pt x="114997" y="29422"/>
                        <a:pt x="125053" y="21676"/>
                      </a:cubicBezTo>
                      <a:cubicBezTo>
                        <a:pt x="135110" y="13930"/>
                        <a:pt x="145343" y="10741"/>
                        <a:pt x="145343" y="10741"/>
                      </a:cubicBezTo>
                      <a:cubicBezTo>
                        <a:pt x="145343" y="10741"/>
                        <a:pt x="138900" y="23931"/>
                        <a:pt x="138410" y="33563"/>
                      </a:cubicBezTo>
                      <a:cubicBezTo>
                        <a:pt x="137920" y="43203"/>
                        <a:pt x="143364" y="49286"/>
                        <a:pt x="143364" y="49286"/>
                      </a:cubicBezTo>
                      <a:cubicBezTo>
                        <a:pt x="143364" y="49286"/>
                        <a:pt x="127142" y="59675"/>
                        <a:pt x="136543" y="77034"/>
                      </a:cubicBezTo>
                      <a:cubicBezTo>
                        <a:pt x="140268" y="83911"/>
                        <a:pt x="148125" y="82331"/>
                        <a:pt x="148125" y="82331"/>
                      </a:cubicBezTo>
                      <a:cubicBezTo>
                        <a:pt x="148125" y="82331"/>
                        <a:pt x="139695" y="96122"/>
                        <a:pt x="123842"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5" name="Google Shape;2005;p4"/>
                <p:cNvSpPr/>
                <p:nvPr/>
              </p:nvSpPr>
              <p:spPr>
                <a:xfrm>
                  <a:off x="4187845" y="2252513"/>
                  <a:ext cx="113009" cy="124693"/>
                </a:xfrm>
                <a:custGeom>
                  <a:avLst/>
                  <a:gdLst/>
                  <a:ahLst/>
                  <a:cxnLst/>
                  <a:rect l="l" t="t" r="r" b="b"/>
                  <a:pathLst>
                    <a:path w="113009" h="124693" extrusionOk="0">
                      <a:moveTo>
                        <a:pt x="41734" y="0"/>
                      </a:moveTo>
                      <a:cubicBezTo>
                        <a:pt x="41734" y="0"/>
                        <a:pt x="54758" y="27000"/>
                        <a:pt x="57725" y="41595"/>
                      </a:cubicBezTo>
                      <a:cubicBezTo>
                        <a:pt x="59379" y="49748"/>
                        <a:pt x="59721" y="55359"/>
                        <a:pt x="59721" y="55359"/>
                      </a:cubicBezTo>
                      <a:cubicBezTo>
                        <a:pt x="59721" y="55359"/>
                        <a:pt x="61986" y="51772"/>
                        <a:pt x="65628" y="42325"/>
                      </a:cubicBezTo>
                      <a:cubicBezTo>
                        <a:pt x="69270" y="32879"/>
                        <a:pt x="74280" y="17572"/>
                        <a:pt x="74280" y="17572"/>
                      </a:cubicBezTo>
                      <a:cubicBezTo>
                        <a:pt x="74280" y="17572"/>
                        <a:pt x="72450" y="31954"/>
                        <a:pt x="69131" y="42409"/>
                      </a:cubicBezTo>
                      <a:cubicBezTo>
                        <a:pt x="65813" y="52863"/>
                        <a:pt x="61015" y="59407"/>
                        <a:pt x="61015" y="59407"/>
                      </a:cubicBezTo>
                      <a:cubicBezTo>
                        <a:pt x="61015" y="59407"/>
                        <a:pt x="63169" y="66404"/>
                        <a:pt x="63909" y="73513"/>
                      </a:cubicBezTo>
                      <a:cubicBezTo>
                        <a:pt x="64648" y="80611"/>
                        <a:pt x="63973" y="87812"/>
                        <a:pt x="63973" y="87812"/>
                      </a:cubicBezTo>
                      <a:lnTo>
                        <a:pt x="78042" y="70823"/>
                      </a:lnTo>
                      <a:cubicBezTo>
                        <a:pt x="78042" y="70823"/>
                        <a:pt x="75611" y="67144"/>
                        <a:pt x="76156" y="59389"/>
                      </a:cubicBezTo>
                      <a:cubicBezTo>
                        <a:pt x="76711" y="51634"/>
                        <a:pt x="80242" y="39802"/>
                        <a:pt x="80242" y="39802"/>
                      </a:cubicBezTo>
                      <a:cubicBezTo>
                        <a:pt x="80242" y="39802"/>
                        <a:pt x="79234" y="50663"/>
                        <a:pt x="79206" y="57327"/>
                      </a:cubicBezTo>
                      <a:cubicBezTo>
                        <a:pt x="79169" y="63992"/>
                        <a:pt x="80112" y="66460"/>
                        <a:pt x="80112" y="66460"/>
                      </a:cubicBezTo>
                      <a:lnTo>
                        <a:pt x="91038" y="49110"/>
                      </a:lnTo>
                      <a:lnTo>
                        <a:pt x="104321" y="25881"/>
                      </a:lnTo>
                      <a:lnTo>
                        <a:pt x="94079" y="49526"/>
                      </a:lnTo>
                      <a:cubicBezTo>
                        <a:pt x="94079" y="49526"/>
                        <a:pt x="96676" y="50062"/>
                        <a:pt x="101409" y="47206"/>
                      </a:cubicBezTo>
                      <a:cubicBezTo>
                        <a:pt x="106142" y="44350"/>
                        <a:pt x="113009" y="38092"/>
                        <a:pt x="113009" y="38092"/>
                      </a:cubicBezTo>
                      <a:cubicBezTo>
                        <a:pt x="113009" y="38092"/>
                        <a:pt x="106789" y="45773"/>
                        <a:pt x="101464" y="49655"/>
                      </a:cubicBezTo>
                      <a:cubicBezTo>
                        <a:pt x="96150" y="53538"/>
                        <a:pt x="91731" y="53630"/>
                        <a:pt x="91731" y="53630"/>
                      </a:cubicBezTo>
                      <a:lnTo>
                        <a:pt x="82848" y="67412"/>
                      </a:lnTo>
                      <a:lnTo>
                        <a:pt x="78097" y="75444"/>
                      </a:lnTo>
                      <a:cubicBezTo>
                        <a:pt x="78097" y="75444"/>
                        <a:pt x="81961" y="76323"/>
                        <a:pt x="89032" y="74307"/>
                      </a:cubicBezTo>
                      <a:cubicBezTo>
                        <a:pt x="96094" y="72302"/>
                        <a:pt x="106363" y="67412"/>
                        <a:pt x="106363" y="67412"/>
                      </a:cubicBezTo>
                      <a:cubicBezTo>
                        <a:pt x="106363" y="67412"/>
                        <a:pt x="97490" y="74307"/>
                        <a:pt x="89716" y="77395"/>
                      </a:cubicBezTo>
                      <a:cubicBezTo>
                        <a:pt x="81942" y="80491"/>
                        <a:pt x="75259" y="79780"/>
                        <a:pt x="75259" y="79780"/>
                      </a:cubicBezTo>
                      <a:lnTo>
                        <a:pt x="64473" y="92018"/>
                      </a:lnTo>
                      <a:cubicBezTo>
                        <a:pt x="64473" y="92018"/>
                        <a:pt x="64768" y="96150"/>
                        <a:pt x="64149" y="103840"/>
                      </a:cubicBezTo>
                      <a:cubicBezTo>
                        <a:pt x="63530" y="111531"/>
                        <a:pt x="61995" y="122780"/>
                        <a:pt x="61995" y="122780"/>
                      </a:cubicBezTo>
                      <a:lnTo>
                        <a:pt x="53325" y="124693"/>
                      </a:lnTo>
                      <a:cubicBezTo>
                        <a:pt x="53325" y="124693"/>
                        <a:pt x="57050" y="114248"/>
                        <a:pt x="58622" y="106123"/>
                      </a:cubicBezTo>
                      <a:cubicBezTo>
                        <a:pt x="60193" y="97998"/>
                        <a:pt x="59620" y="92193"/>
                        <a:pt x="59620" y="92193"/>
                      </a:cubicBezTo>
                      <a:lnTo>
                        <a:pt x="48907" y="89531"/>
                      </a:lnTo>
                      <a:cubicBezTo>
                        <a:pt x="48907" y="89531"/>
                        <a:pt x="45339" y="97397"/>
                        <a:pt x="38240" y="103886"/>
                      </a:cubicBezTo>
                      <a:cubicBezTo>
                        <a:pt x="31150" y="110384"/>
                        <a:pt x="20733" y="117030"/>
                        <a:pt x="20733" y="117030"/>
                      </a:cubicBezTo>
                      <a:cubicBezTo>
                        <a:pt x="20733" y="117030"/>
                        <a:pt x="30401" y="109469"/>
                        <a:pt x="36474" y="102398"/>
                      </a:cubicBezTo>
                      <a:cubicBezTo>
                        <a:pt x="42547" y="95327"/>
                        <a:pt x="45801" y="88496"/>
                        <a:pt x="45801" y="88496"/>
                      </a:cubicBezTo>
                      <a:lnTo>
                        <a:pt x="29301" y="83616"/>
                      </a:lnTo>
                      <a:cubicBezTo>
                        <a:pt x="29301" y="83616"/>
                        <a:pt x="26344" y="87128"/>
                        <a:pt x="20261" y="88385"/>
                      </a:cubicBezTo>
                      <a:cubicBezTo>
                        <a:pt x="14179" y="89651"/>
                        <a:pt x="4982" y="88662"/>
                        <a:pt x="4982" y="88662"/>
                      </a:cubicBezTo>
                      <a:cubicBezTo>
                        <a:pt x="4982" y="88662"/>
                        <a:pt x="14577" y="87590"/>
                        <a:pt x="19956" y="86120"/>
                      </a:cubicBezTo>
                      <a:cubicBezTo>
                        <a:pt x="25327" y="84660"/>
                        <a:pt x="26491" y="82802"/>
                        <a:pt x="26491" y="82802"/>
                      </a:cubicBezTo>
                      <a:lnTo>
                        <a:pt x="0" y="65961"/>
                      </a:lnTo>
                      <a:cubicBezTo>
                        <a:pt x="0" y="65961"/>
                        <a:pt x="19642" y="75500"/>
                        <a:pt x="30050" y="79604"/>
                      </a:cubicBezTo>
                      <a:cubicBezTo>
                        <a:pt x="37898" y="82700"/>
                        <a:pt x="41068" y="83283"/>
                        <a:pt x="41068" y="83283"/>
                      </a:cubicBezTo>
                      <a:cubicBezTo>
                        <a:pt x="41068" y="83283"/>
                        <a:pt x="41207" y="79613"/>
                        <a:pt x="39820" y="74677"/>
                      </a:cubicBezTo>
                      <a:cubicBezTo>
                        <a:pt x="38425" y="69741"/>
                        <a:pt x="35504" y="64306"/>
                        <a:pt x="35504" y="64306"/>
                      </a:cubicBezTo>
                      <a:cubicBezTo>
                        <a:pt x="35504" y="64306"/>
                        <a:pt x="40190" y="69057"/>
                        <a:pt x="42547" y="73855"/>
                      </a:cubicBezTo>
                      <a:cubicBezTo>
                        <a:pt x="44914" y="78643"/>
                        <a:pt x="44941" y="83468"/>
                        <a:pt x="44941" y="83468"/>
                      </a:cubicBezTo>
                      <a:lnTo>
                        <a:pt x="59527" y="87599"/>
                      </a:lnTo>
                      <a:cubicBezTo>
                        <a:pt x="59527" y="87599"/>
                        <a:pt x="59333" y="80075"/>
                        <a:pt x="58908" y="73873"/>
                      </a:cubicBezTo>
                      <a:cubicBezTo>
                        <a:pt x="58492" y="67680"/>
                        <a:pt x="56699" y="61570"/>
                        <a:pt x="56699" y="61570"/>
                      </a:cubicBezTo>
                      <a:cubicBezTo>
                        <a:pt x="56699" y="61570"/>
                        <a:pt x="49664" y="59537"/>
                        <a:pt x="42972" y="54961"/>
                      </a:cubicBezTo>
                      <a:cubicBezTo>
                        <a:pt x="36289" y="50386"/>
                        <a:pt x="29948" y="43268"/>
                        <a:pt x="29948" y="43268"/>
                      </a:cubicBezTo>
                      <a:cubicBezTo>
                        <a:pt x="29948" y="43268"/>
                        <a:pt x="37251" y="48583"/>
                        <a:pt x="43666" y="52059"/>
                      </a:cubicBezTo>
                      <a:cubicBezTo>
                        <a:pt x="50081" y="55525"/>
                        <a:pt x="55599" y="57161"/>
                        <a:pt x="55599" y="57161"/>
                      </a:cubicBezTo>
                      <a:cubicBezTo>
                        <a:pt x="55599" y="57161"/>
                        <a:pt x="56301" y="52965"/>
                        <a:pt x="53778" y="41928"/>
                      </a:cubicBezTo>
                      <a:cubicBezTo>
                        <a:pt x="5048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06" name="Google Shape;2006;p4"/>
              <p:cNvGrpSpPr/>
              <p:nvPr/>
            </p:nvGrpSpPr>
            <p:grpSpPr>
              <a:xfrm>
                <a:off x="3784215" y="2107105"/>
                <a:ext cx="227626" cy="176890"/>
                <a:chOff x="3784215" y="2107105"/>
                <a:chExt cx="227626" cy="176890"/>
              </a:xfrm>
            </p:grpSpPr>
            <p:sp>
              <p:nvSpPr>
                <p:cNvPr id="2007" name="Google Shape;2007;p4"/>
                <p:cNvSpPr/>
                <p:nvPr/>
              </p:nvSpPr>
              <p:spPr>
                <a:xfrm>
                  <a:off x="3784215" y="2107105"/>
                  <a:ext cx="227626" cy="176890"/>
                </a:xfrm>
                <a:custGeom>
                  <a:avLst/>
                  <a:gdLst/>
                  <a:ahLst/>
                  <a:cxnLst/>
                  <a:rect l="l" t="t" r="r" b="b"/>
                  <a:pathLst>
                    <a:path w="227626" h="176890" extrusionOk="0">
                      <a:moveTo>
                        <a:pt x="143392" y="64362"/>
                      </a:moveTo>
                      <a:cubicBezTo>
                        <a:pt x="143392" y="64362"/>
                        <a:pt x="174783" y="70194"/>
                        <a:pt x="196126" y="88265"/>
                      </a:cubicBezTo>
                      <a:cubicBezTo>
                        <a:pt x="229735" y="116716"/>
                        <a:pt x="227599" y="132180"/>
                        <a:pt x="227599" y="132180"/>
                      </a:cubicBezTo>
                      <a:cubicBezTo>
                        <a:pt x="227599" y="132180"/>
                        <a:pt x="203539" y="111845"/>
                        <a:pt x="194832" y="123325"/>
                      </a:cubicBezTo>
                      <a:cubicBezTo>
                        <a:pt x="190312" y="129278"/>
                        <a:pt x="196227" y="145019"/>
                        <a:pt x="196227" y="145019"/>
                      </a:cubicBezTo>
                      <a:cubicBezTo>
                        <a:pt x="196227" y="145019"/>
                        <a:pt x="185847" y="147746"/>
                        <a:pt x="183139" y="155714"/>
                      </a:cubicBezTo>
                      <a:cubicBezTo>
                        <a:pt x="180430" y="163681"/>
                        <a:pt x="185394" y="176890"/>
                        <a:pt x="185394" y="176890"/>
                      </a:cubicBezTo>
                      <a:cubicBezTo>
                        <a:pt x="185394" y="176890"/>
                        <a:pt x="171732" y="168839"/>
                        <a:pt x="160215" y="157784"/>
                      </a:cubicBezTo>
                      <a:cubicBezTo>
                        <a:pt x="148689" y="146729"/>
                        <a:pt x="139316" y="132661"/>
                        <a:pt x="139316" y="132661"/>
                      </a:cubicBezTo>
                      <a:cubicBezTo>
                        <a:pt x="139316" y="132661"/>
                        <a:pt x="137680" y="138456"/>
                        <a:pt x="135184" y="143244"/>
                      </a:cubicBezTo>
                      <a:cubicBezTo>
                        <a:pt x="132679" y="148033"/>
                        <a:pt x="129305" y="151804"/>
                        <a:pt x="129305" y="151804"/>
                      </a:cubicBezTo>
                      <a:cubicBezTo>
                        <a:pt x="129305" y="151804"/>
                        <a:pt x="123001" y="146563"/>
                        <a:pt x="118509" y="141220"/>
                      </a:cubicBezTo>
                      <a:cubicBezTo>
                        <a:pt x="114026" y="135887"/>
                        <a:pt x="111355" y="130461"/>
                        <a:pt x="111355" y="130461"/>
                      </a:cubicBezTo>
                      <a:cubicBezTo>
                        <a:pt x="111355" y="130461"/>
                        <a:pt x="98636" y="135924"/>
                        <a:pt x="86444" y="138687"/>
                      </a:cubicBezTo>
                      <a:cubicBezTo>
                        <a:pt x="74252" y="141442"/>
                        <a:pt x="62587" y="141488"/>
                        <a:pt x="62587" y="141488"/>
                      </a:cubicBezTo>
                      <a:cubicBezTo>
                        <a:pt x="62587" y="141488"/>
                        <a:pt x="57762" y="126153"/>
                        <a:pt x="56680" y="114026"/>
                      </a:cubicBezTo>
                      <a:cubicBezTo>
                        <a:pt x="55599" y="101890"/>
                        <a:pt x="58261" y="92951"/>
                        <a:pt x="58261" y="92951"/>
                      </a:cubicBezTo>
                      <a:cubicBezTo>
                        <a:pt x="58261" y="92951"/>
                        <a:pt x="52521" y="92045"/>
                        <a:pt x="47169" y="90012"/>
                      </a:cubicBezTo>
                      <a:cubicBezTo>
                        <a:pt x="41826" y="87988"/>
                        <a:pt x="36862" y="84845"/>
                        <a:pt x="36862" y="84845"/>
                      </a:cubicBezTo>
                      <a:cubicBezTo>
                        <a:pt x="36862" y="84845"/>
                        <a:pt x="39959" y="77413"/>
                        <a:pt x="46485" y="73115"/>
                      </a:cubicBezTo>
                      <a:cubicBezTo>
                        <a:pt x="53001" y="68808"/>
                        <a:pt x="62957" y="67634"/>
                        <a:pt x="62957" y="67634"/>
                      </a:cubicBezTo>
                      <a:cubicBezTo>
                        <a:pt x="62957" y="67634"/>
                        <a:pt x="42982" y="60978"/>
                        <a:pt x="27240" y="52243"/>
                      </a:cubicBezTo>
                      <a:cubicBezTo>
                        <a:pt x="11508" y="43518"/>
                        <a:pt x="0" y="32712"/>
                        <a:pt x="0" y="32712"/>
                      </a:cubicBezTo>
                      <a:cubicBezTo>
                        <a:pt x="0" y="32712"/>
                        <a:pt x="17950" y="34912"/>
                        <a:pt x="27582" y="31538"/>
                      </a:cubicBezTo>
                      <a:cubicBezTo>
                        <a:pt x="37214" y="28165"/>
                        <a:pt x="38535" y="19208"/>
                        <a:pt x="38535" y="19208"/>
                      </a:cubicBezTo>
                      <a:cubicBezTo>
                        <a:pt x="38535" y="19208"/>
                        <a:pt x="61912" y="34154"/>
                        <a:pt x="70749" y="15889"/>
                      </a:cubicBezTo>
                      <a:cubicBezTo>
                        <a:pt x="74252" y="8652"/>
                        <a:pt x="66238" y="0"/>
                        <a:pt x="66238" y="0"/>
                      </a:cubicBezTo>
                      <a:cubicBezTo>
                        <a:pt x="66238" y="0"/>
                        <a:pt x="86425" y="4317"/>
                        <a:pt x="106105" y="20271"/>
                      </a:cubicBezTo>
                      <a:cubicBezTo>
                        <a:pt x="125793" y="36234"/>
                        <a:pt x="143392" y="64362"/>
                        <a:pt x="143392" y="6436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8" name="Google Shape;2008;p4"/>
                <p:cNvSpPr/>
                <p:nvPr/>
              </p:nvSpPr>
              <p:spPr>
                <a:xfrm>
                  <a:off x="3827733" y="2132691"/>
                  <a:ext cx="156416" cy="126587"/>
                </a:xfrm>
                <a:custGeom>
                  <a:avLst/>
                  <a:gdLst/>
                  <a:ahLst/>
                  <a:cxnLst/>
                  <a:rect l="l" t="t" r="r" b="b"/>
                  <a:pathLst>
                    <a:path w="156416" h="126587" extrusionOk="0">
                      <a:moveTo>
                        <a:pt x="26981" y="104247"/>
                      </a:moveTo>
                      <a:cubicBezTo>
                        <a:pt x="26981" y="104247"/>
                        <a:pt x="42057" y="77728"/>
                        <a:pt x="53593" y="68216"/>
                      </a:cubicBezTo>
                      <a:cubicBezTo>
                        <a:pt x="60027" y="62910"/>
                        <a:pt x="65110" y="60193"/>
                        <a:pt x="65110" y="60193"/>
                      </a:cubicBezTo>
                      <a:cubicBezTo>
                        <a:pt x="65110" y="60193"/>
                        <a:pt x="59805" y="58982"/>
                        <a:pt x="47742" y="58557"/>
                      </a:cubicBezTo>
                      <a:cubicBezTo>
                        <a:pt x="35689" y="58122"/>
                        <a:pt x="16888" y="58474"/>
                        <a:pt x="16888" y="58474"/>
                      </a:cubicBezTo>
                      <a:cubicBezTo>
                        <a:pt x="16888" y="58474"/>
                        <a:pt x="32167" y="54739"/>
                        <a:pt x="44923" y="54370"/>
                      </a:cubicBezTo>
                      <a:cubicBezTo>
                        <a:pt x="57688" y="54000"/>
                        <a:pt x="67920" y="57004"/>
                        <a:pt x="67920" y="57004"/>
                      </a:cubicBezTo>
                      <a:cubicBezTo>
                        <a:pt x="67920" y="57004"/>
                        <a:pt x="72847" y="51578"/>
                        <a:pt x="79031" y="47779"/>
                      </a:cubicBezTo>
                      <a:cubicBezTo>
                        <a:pt x="85224" y="43989"/>
                        <a:pt x="92674" y="41826"/>
                        <a:pt x="92674" y="41826"/>
                      </a:cubicBezTo>
                      <a:lnTo>
                        <a:pt x="64768" y="32148"/>
                      </a:lnTo>
                      <a:cubicBezTo>
                        <a:pt x="64768" y="32148"/>
                        <a:pt x="63253" y="36539"/>
                        <a:pt x="55377" y="39072"/>
                      </a:cubicBezTo>
                      <a:cubicBezTo>
                        <a:pt x="47492" y="41614"/>
                        <a:pt x="33249" y="42279"/>
                        <a:pt x="33249" y="42279"/>
                      </a:cubicBezTo>
                      <a:cubicBezTo>
                        <a:pt x="33249" y="42279"/>
                        <a:pt x="44479" y="39007"/>
                        <a:pt x="50885" y="36308"/>
                      </a:cubicBezTo>
                      <a:cubicBezTo>
                        <a:pt x="57290" y="33609"/>
                        <a:pt x="58880" y="31483"/>
                        <a:pt x="58880" y="31483"/>
                      </a:cubicBezTo>
                      <a:lnTo>
                        <a:pt x="33230" y="25669"/>
                      </a:lnTo>
                      <a:lnTo>
                        <a:pt x="0" y="19485"/>
                      </a:lnTo>
                      <a:lnTo>
                        <a:pt x="31104" y="21898"/>
                      </a:lnTo>
                      <a:cubicBezTo>
                        <a:pt x="31104" y="21898"/>
                        <a:pt x="29468" y="18607"/>
                        <a:pt x="22822" y="14170"/>
                      </a:cubicBezTo>
                      <a:cubicBezTo>
                        <a:pt x="16176" y="9743"/>
                        <a:pt x="4502" y="4169"/>
                        <a:pt x="4502" y="4169"/>
                      </a:cubicBezTo>
                      <a:cubicBezTo>
                        <a:pt x="4502" y="4169"/>
                        <a:pt x="17008" y="8384"/>
                        <a:pt x="25124" y="13089"/>
                      </a:cubicBezTo>
                      <a:cubicBezTo>
                        <a:pt x="33239" y="17794"/>
                        <a:pt x="36983" y="22998"/>
                        <a:pt x="36983" y="22998"/>
                      </a:cubicBezTo>
                      <a:lnTo>
                        <a:pt x="57522" y="27850"/>
                      </a:lnTo>
                      <a:lnTo>
                        <a:pt x="69140" y="30180"/>
                      </a:lnTo>
                      <a:cubicBezTo>
                        <a:pt x="69140" y="30180"/>
                        <a:pt x="66783" y="25244"/>
                        <a:pt x="59019" y="17701"/>
                      </a:cubicBezTo>
                      <a:cubicBezTo>
                        <a:pt x="51255" y="10158"/>
                        <a:pt x="38074" y="0"/>
                        <a:pt x="38074" y="0"/>
                      </a:cubicBezTo>
                      <a:cubicBezTo>
                        <a:pt x="38074" y="0"/>
                        <a:pt x="52013" y="7681"/>
                        <a:pt x="61413" y="15621"/>
                      </a:cubicBezTo>
                      <a:cubicBezTo>
                        <a:pt x="70804" y="23561"/>
                        <a:pt x="75648" y="31760"/>
                        <a:pt x="75648" y="31760"/>
                      </a:cubicBezTo>
                      <a:lnTo>
                        <a:pt x="96288" y="39506"/>
                      </a:lnTo>
                      <a:cubicBezTo>
                        <a:pt x="96288" y="39506"/>
                        <a:pt x="100004" y="37463"/>
                        <a:pt x="107880" y="35032"/>
                      </a:cubicBezTo>
                      <a:cubicBezTo>
                        <a:pt x="115755" y="32611"/>
                        <a:pt x="127799" y="29801"/>
                        <a:pt x="127799" y="29801"/>
                      </a:cubicBezTo>
                      <a:lnTo>
                        <a:pt x="136802" y="39284"/>
                      </a:lnTo>
                      <a:cubicBezTo>
                        <a:pt x="136802" y="39284"/>
                        <a:pt x="123723" y="39173"/>
                        <a:pt x="114636" y="40643"/>
                      </a:cubicBezTo>
                      <a:cubicBezTo>
                        <a:pt x="105550" y="42122"/>
                        <a:pt x="100466" y="45182"/>
                        <a:pt x="100466" y="45182"/>
                      </a:cubicBezTo>
                      <a:lnTo>
                        <a:pt x="106789" y="58963"/>
                      </a:lnTo>
                      <a:cubicBezTo>
                        <a:pt x="106789" y="58963"/>
                        <a:pt x="117261" y="59971"/>
                        <a:pt x="129352" y="65702"/>
                      </a:cubicBezTo>
                      <a:cubicBezTo>
                        <a:pt x="141442" y="71433"/>
                        <a:pt x="156417" y="81037"/>
                        <a:pt x="156417" y="81037"/>
                      </a:cubicBezTo>
                      <a:cubicBezTo>
                        <a:pt x="156417" y="81037"/>
                        <a:pt x="141174" y="72699"/>
                        <a:pt x="129389" y="68410"/>
                      </a:cubicBezTo>
                      <a:cubicBezTo>
                        <a:pt x="117594" y="64121"/>
                        <a:pt x="108360" y="63067"/>
                        <a:pt x="108360" y="63067"/>
                      </a:cubicBezTo>
                      <a:lnTo>
                        <a:pt x="117335" y="84614"/>
                      </a:lnTo>
                      <a:cubicBezTo>
                        <a:pt x="117335" y="84614"/>
                        <a:pt x="123149" y="86684"/>
                        <a:pt x="129379" y="93367"/>
                      </a:cubicBezTo>
                      <a:cubicBezTo>
                        <a:pt x="135619" y="100050"/>
                        <a:pt x="142283" y="111355"/>
                        <a:pt x="142283" y="111355"/>
                      </a:cubicBezTo>
                      <a:cubicBezTo>
                        <a:pt x="142283" y="111355"/>
                        <a:pt x="133317" y="100429"/>
                        <a:pt x="127466" y="94661"/>
                      </a:cubicBezTo>
                      <a:cubicBezTo>
                        <a:pt x="121624" y="88893"/>
                        <a:pt x="118879" y="88283"/>
                        <a:pt x="118879" y="88283"/>
                      </a:cubicBezTo>
                      <a:lnTo>
                        <a:pt x="124665" y="126588"/>
                      </a:lnTo>
                      <a:cubicBezTo>
                        <a:pt x="124665" y="126588"/>
                        <a:pt x="117548" y="99394"/>
                        <a:pt x="112871" y="85381"/>
                      </a:cubicBezTo>
                      <a:cubicBezTo>
                        <a:pt x="109340" y="74807"/>
                        <a:pt x="107279" y="70814"/>
                        <a:pt x="107279" y="70814"/>
                      </a:cubicBezTo>
                      <a:cubicBezTo>
                        <a:pt x="107279" y="70814"/>
                        <a:pt x="103655" y="72163"/>
                        <a:pt x="100078" y="75833"/>
                      </a:cubicBezTo>
                      <a:cubicBezTo>
                        <a:pt x="96501" y="79511"/>
                        <a:pt x="93719" y="85205"/>
                        <a:pt x="93719" y="85205"/>
                      </a:cubicBezTo>
                      <a:cubicBezTo>
                        <a:pt x="93719" y="85205"/>
                        <a:pt x="94384" y="77700"/>
                        <a:pt x="97028" y="72939"/>
                      </a:cubicBezTo>
                      <a:cubicBezTo>
                        <a:pt x="99662" y="68170"/>
                        <a:pt x="104256" y="66155"/>
                        <a:pt x="104256" y="66155"/>
                      </a:cubicBezTo>
                      <a:lnTo>
                        <a:pt x="96150" y="47178"/>
                      </a:lnTo>
                      <a:cubicBezTo>
                        <a:pt x="96150" y="47178"/>
                        <a:pt x="89097" y="50506"/>
                        <a:pt x="83514" y="53547"/>
                      </a:cubicBezTo>
                      <a:cubicBezTo>
                        <a:pt x="77931" y="56597"/>
                        <a:pt x="73568" y="61228"/>
                        <a:pt x="73568" y="61228"/>
                      </a:cubicBezTo>
                      <a:cubicBezTo>
                        <a:pt x="73568" y="61228"/>
                        <a:pt x="77432" y="70397"/>
                        <a:pt x="78587" y="80196"/>
                      </a:cubicBezTo>
                      <a:cubicBezTo>
                        <a:pt x="79733" y="89993"/>
                        <a:pt x="78162" y="100429"/>
                        <a:pt x="78162" y="100429"/>
                      </a:cubicBezTo>
                      <a:cubicBezTo>
                        <a:pt x="78162" y="100429"/>
                        <a:pt x="77210" y="89596"/>
                        <a:pt x="75232" y="80565"/>
                      </a:cubicBezTo>
                      <a:cubicBezTo>
                        <a:pt x="73245" y="71544"/>
                        <a:pt x="70240" y="64334"/>
                        <a:pt x="70240" y="64334"/>
                      </a:cubicBezTo>
                      <a:cubicBezTo>
                        <a:pt x="70240" y="64334"/>
                        <a:pt x="65647" y="65231"/>
                        <a:pt x="57170" y="72755"/>
                      </a:cubicBezTo>
                      <a:cubicBezTo>
                        <a:pt x="46125" y="82562"/>
                        <a:pt x="26981" y="104247"/>
                        <a:pt x="26981" y="10424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09" name="Google Shape;2009;p4"/>
              <p:cNvGrpSpPr/>
              <p:nvPr/>
            </p:nvGrpSpPr>
            <p:grpSpPr>
              <a:xfrm>
                <a:off x="2937525" y="2206712"/>
                <a:ext cx="194422" cy="256474"/>
                <a:chOff x="2937525" y="2206712"/>
                <a:chExt cx="194422" cy="256474"/>
              </a:xfrm>
            </p:grpSpPr>
            <p:sp>
              <p:nvSpPr>
                <p:cNvPr id="2010" name="Google Shape;2010;p4"/>
                <p:cNvSpPr/>
                <p:nvPr/>
              </p:nvSpPr>
              <p:spPr>
                <a:xfrm>
                  <a:off x="2937525" y="2206712"/>
                  <a:ext cx="194422" cy="256474"/>
                </a:xfrm>
                <a:custGeom>
                  <a:avLst/>
                  <a:gdLst/>
                  <a:ahLst/>
                  <a:cxnLst/>
                  <a:rect l="l" t="t" r="r" b="b"/>
                  <a:pathLst>
                    <a:path w="194422" h="256474" extrusionOk="0">
                      <a:moveTo>
                        <a:pt x="55957" y="170614"/>
                      </a:moveTo>
                      <a:cubicBezTo>
                        <a:pt x="55957" y="170614"/>
                        <a:pt x="50938" y="208290"/>
                        <a:pt x="66735" y="229614"/>
                      </a:cubicBezTo>
                      <a:cubicBezTo>
                        <a:pt x="91609" y="263177"/>
                        <a:pt x="113553" y="255782"/>
                        <a:pt x="113553" y="255782"/>
                      </a:cubicBezTo>
                      <a:cubicBezTo>
                        <a:pt x="113553" y="255782"/>
                        <a:pt x="95796" y="231740"/>
                        <a:pt x="115032" y="217293"/>
                      </a:cubicBezTo>
                      <a:cubicBezTo>
                        <a:pt x="125014" y="209787"/>
                        <a:pt x="144010" y="212422"/>
                        <a:pt x="144010" y="212422"/>
                      </a:cubicBezTo>
                      <a:cubicBezTo>
                        <a:pt x="144010" y="212422"/>
                        <a:pt x="152005" y="198557"/>
                        <a:pt x="163975" y="192715"/>
                      </a:cubicBezTo>
                      <a:cubicBezTo>
                        <a:pt x="175955" y="186882"/>
                        <a:pt x="191899" y="189082"/>
                        <a:pt x="191899" y="189082"/>
                      </a:cubicBezTo>
                      <a:cubicBezTo>
                        <a:pt x="191899" y="189082"/>
                        <a:pt x="186585" y="174367"/>
                        <a:pt x="176278" y="163256"/>
                      </a:cubicBezTo>
                      <a:cubicBezTo>
                        <a:pt x="165972" y="152155"/>
                        <a:pt x="150683" y="144649"/>
                        <a:pt x="150683" y="144649"/>
                      </a:cubicBezTo>
                      <a:cubicBezTo>
                        <a:pt x="150683" y="144649"/>
                        <a:pt x="159261" y="140832"/>
                        <a:pt x="166813" y="136229"/>
                      </a:cubicBezTo>
                      <a:cubicBezTo>
                        <a:pt x="174374" y="131616"/>
                        <a:pt x="180909" y="126227"/>
                        <a:pt x="180909" y="126227"/>
                      </a:cubicBezTo>
                      <a:cubicBezTo>
                        <a:pt x="180909" y="126227"/>
                        <a:pt x="176361" y="119905"/>
                        <a:pt x="170945" y="115893"/>
                      </a:cubicBezTo>
                      <a:cubicBezTo>
                        <a:pt x="165537" y="111872"/>
                        <a:pt x="159243" y="110172"/>
                        <a:pt x="159243" y="110172"/>
                      </a:cubicBezTo>
                      <a:cubicBezTo>
                        <a:pt x="159243" y="110172"/>
                        <a:pt x="171952" y="92508"/>
                        <a:pt x="180752" y="76341"/>
                      </a:cubicBezTo>
                      <a:cubicBezTo>
                        <a:pt x="189542" y="60174"/>
                        <a:pt x="194423" y="45505"/>
                        <a:pt x="194423" y="45505"/>
                      </a:cubicBezTo>
                      <a:cubicBezTo>
                        <a:pt x="194423" y="45505"/>
                        <a:pt x="175539" y="44109"/>
                        <a:pt x="159455" y="46448"/>
                      </a:cubicBezTo>
                      <a:cubicBezTo>
                        <a:pt x="143372" y="48796"/>
                        <a:pt x="130089" y="54869"/>
                        <a:pt x="130089" y="54869"/>
                      </a:cubicBezTo>
                      <a:cubicBezTo>
                        <a:pt x="130089" y="54869"/>
                        <a:pt x="131226" y="47927"/>
                        <a:pt x="130671" y="41826"/>
                      </a:cubicBezTo>
                      <a:cubicBezTo>
                        <a:pt x="130126" y="35716"/>
                        <a:pt x="127889" y="30448"/>
                        <a:pt x="127889" y="30448"/>
                      </a:cubicBezTo>
                      <a:cubicBezTo>
                        <a:pt x="127889" y="30448"/>
                        <a:pt x="116492" y="36594"/>
                        <a:pt x="107933" y="46115"/>
                      </a:cubicBezTo>
                      <a:cubicBezTo>
                        <a:pt x="99383" y="55626"/>
                        <a:pt x="93661" y="68493"/>
                        <a:pt x="93661" y="68493"/>
                      </a:cubicBezTo>
                      <a:cubicBezTo>
                        <a:pt x="93661" y="68493"/>
                        <a:pt x="92847" y="45413"/>
                        <a:pt x="87459" y="28294"/>
                      </a:cubicBezTo>
                      <a:cubicBezTo>
                        <a:pt x="82070" y="11166"/>
                        <a:pt x="72105" y="0"/>
                        <a:pt x="72105" y="0"/>
                      </a:cubicBezTo>
                      <a:cubicBezTo>
                        <a:pt x="72105" y="0"/>
                        <a:pt x="67696" y="21888"/>
                        <a:pt x="59119" y="35032"/>
                      </a:cubicBezTo>
                      <a:cubicBezTo>
                        <a:pt x="50532" y="48176"/>
                        <a:pt x="37794" y="52558"/>
                        <a:pt x="37794" y="52558"/>
                      </a:cubicBezTo>
                      <a:cubicBezTo>
                        <a:pt x="37794" y="52558"/>
                        <a:pt x="48489" y="77385"/>
                        <a:pt x="19954" y="94070"/>
                      </a:cubicBezTo>
                      <a:cubicBezTo>
                        <a:pt x="8650" y="100679"/>
                        <a:pt x="173" y="93256"/>
                        <a:pt x="173" y="93256"/>
                      </a:cubicBezTo>
                      <a:cubicBezTo>
                        <a:pt x="173" y="93256"/>
                        <a:pt x="-2285" y="117308"/>
                        <a:pt x="11312" y="137190"/>
                      </a:cubicBezTo>
                      <a:cubicBezTo>
                        <a:pt x="24918" y="157063"/>
                        <a:pt x="55957" y="170614"/>
                        <a:pt x="55957" y="1706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1" name="Google Shape;2011;p4"/>
                <p:cNvSpPr/>
                <p:nvPr/>
              </p:nvSpPr>
              <p:spPr>
                <a:xfrm>
                  <a:off x="2966214" y="2257652"/>
                  <a:ext cx="146590" cy="177861"/>
                </a:xfrm>
                <a:custGeom>
                  <a:avLst/>
                  <a:gdLst/>
                  <a:ahLst/>
                  <a:cxnLst/>
                  <a:rect l="l" t="t" r="r" b="b"/>
                  <a:pathLst>
                    <a:path w="146590" h="177861" extrusionOk="0">
                      <a:moveTo>
                        <a:pt x="146590" y="8060"/>
                      </a:moveTo>
                      <a:cubicBezTo>
                        <a:pt x="146590" y="8060"/>
                        <a:pt x="104228" y="35106"/>
                        <a:pt x="86508" y="52502"/>
                      </a:cubicBezTo>
                      <a:cubicBezTo>
                        <a:pt x="76627" y="62208"/>
                        <a:pt x="70813" y="69436"/>
                        <a:pt x="70813" y="69436"/>
                      </a:cubicBezTo>
                      <a:cubicBezTo>
                        <a:pt x="70813" y="69436"/>
                        <a:pt x="71368" y="63123"/>
                        <a:pt x="75768" y="48103"/>
                      </a:cubicBezTo>
                      <a:cubicBezTo>
                        <a:pt x="80158" y="33073"/>
                        <a:pt x="88404" y="9336"/>
                        <a:pt x="88404" y="9336"/>
                      </a:cubicBezTo>
                      <a:cubicBezTo>
                        <a:pt x="88404" y="9336"/>
                        <a:pt x="76997" y="29690"/>
                        <a:pt x="71229" y="45838"/>
                      </a:cubicBezTo>
                      <a:cubicBezTo>
                        <a:pt x="65452" y="61986"/>
                        <a:pt x="65313" y="73938"/>
                        <a:pt x="65313" y="73938"/>
                      </a:cubicBezTo>
                      <a:cubicBezTo>
                        <a:pt x="65313" y="73938"/>
                        <a:pt x="55885" y="81785"/>
                        <a:pt x="48158" y="90724"/>
                      </a:cubicBezTo>
                      <a:cubicBezTo>
                        <a:pt x="40430" y="99662"/>
                        <a:pt x="34404" y="109682"/>
                        <a:pt x="34404" y="109682"/>
                      </a:cubicBezTo>
                      <a:lnTo>
                        <a:pt x="32749" y="77561"/>
                      </a:lnTo>
                      <a:cubicBezTo>
                        <a:pt x="32749" y="77561"/>
                        <a:pt x="39358" y="74317"/>
                        <a:pt x="46069" y="63641"/>
                      </a:cubicBezTo>
                      <a:cubicBezTo>
                        <a:pt x="52780" y="52955"/>
                        <a:pt x="59592" y="34838"/>
                        <a:pt x="59592" y="34838"/>
                      </a:cubicBezTo>
                      <a:cubicBezTo>
                        <a:pt x="59592" y="34838"/>
                        <a:pt x="50487" y="49951"/>
                        <a:pt x="44165" y="58834"/>
                      </a:cubicBezTo>
                      <a:cubicBezTo>
                        <a:pt x="37833" y="67708"/>
                        <a:pt x="34284" y="70361"/>
                        <a:pt x="34284" y="70361"/>
                      </a:cubicBezTo>
                      <a:lnTo>
                        <a:pt x="36955" y="39885"/>
                      </a:lnTo>
                      <a:lnTo>
                        <a:pt x="42270" y="0"/>
                      </a:lnTo>
                      <a:lnTo>
                        <a:pt x="32703" y="38360"/>
                      </a:lnTo>
                      <a:cubicBezTo>
                        <a:pt x="32703" y="38360"/>
                        <a:pt x="28886" y="37315"/>
                        <a:pt x="25604" y="30309"/>
                      </a:cubicBezTo>
                      <a:cubicBezTo>
                        <a:pt x="22314" y="23303"/>
                        <a:pt x="19550" y="10334"/>
                        <a:pt x="19550" y="10334"/>
                      </a:cubicBezTo>
                      <a:cubicBezTo>
                        <a:pt x="19550" y="10334"/>
                        <a:pt x="20123" y="24763"/>
                        <a:pt x="23182" y="33535"/>
                      </a:cubicBezTo>
                      <a:cubicBezTo>
                        <a:pt x="26233" y="42307"/>
                        <a:pt x="31779" y="45422"/>
                        <a:pt x="31779" y="45422"/>
                      </a:cubicBezTo>
                      <a:lnTo>
                        <a:pt x="29893" y="69760"/>
                      </a:lnTo>
                      <a:lnTo>
                        <a:pt x="28257" y="83662"/>
                      </a:lnTo>
                      <a:cubicBezTo>
                        <a:pt x="28257" y="83662"/>
                        <a:pt x="22508" y="82201"/>
                        <a:pt x="15446" y="74742"/>
                      </a:cubicBezTo>
                      <a:cubicBezTo>
                        <a:pt x="8384" y="67273"/>
                        <a:pt x="0" y="53806"/>
                        <a:pt x="0" y="53806"/>
                      </a:cubicBezTo>
                      <a:cubicBezTo>
                        <a:pt x="0" y="53806"/>
                        <a:pt x="4696" y="68993"/>
                        <a:pt x="11628" y="78375"/>
                      </a:cubicBezTo>
                      <a:cubicBezTo>
                        <a:pt x="18561" y="87766"/>
                        <a:pt x="27730" y="91352"/>
                        <a:pt x="27730" y="91352"/>
                      </a:cubicBezTo>
                      <a:lnTo>
                        <a:pt x="29754" y="114932"/>
                      </a:lnTo>
                      <a:cubicBezTo>
                        <a:pt x="29754" y="114932"/>
                        <a:pt x="25429" y="120229"/>
                        <a:pt x="18866" y="130877"/>
                      </a:cubicBezTo>
                      <a:cubicBezTo>
                        <a:pt x="12312" y="141516"/>
                        <a:pt x="3513" y="157507"/>
                        <a:pt x="3513" y="157507"/>
                      </a:cubicBezTo>
                      <a:lnTo>
                        <a:pt x="12700" y="165937"/>
                      </a:lnTo>
                      <a:cubicBezTo>
                        <a:pt x="12700" y="165937"/>
                        <a:pt x="17960" y="149521"/>
                        <a:pt x="23728" y="137652"/>
                      </a:cubicBezTo>
                      <a:cubicBezTo>
                        <a:pt x="29486" y="125784"/>
                        <a:pt x="35762" y="118463"/>
                        <a:pt x="35762" y="118463"/>
                      </a:cubicBezTo>
                      <a:lnTo>
                        <a:pt x="51920" y="122197"/>
                      </a:lnTo>
                      <a:cubicBezTo>
                        <a:pt x="51920" y="122197"/>
                        <a:pt x="48953" y="135064"/>
                        <a:pt x="51772" y="148513"/>
                      </a:cubicBezTo>
                      <a:cubicBezTo>
                        <a:pt x="54582" y="161962"/>
                        <a:pt x="61487" y="177861"/>
                        <a:pt x="61487" y="177861"/>
                      </a:cubicBezTo>
                      <a:cubicBezTo>
                        <a:pt x="61487" y="177861"/>
                        <a:pt x="56412" y="161250"/>
                        <a:pt x="55451" y="147737"/>
                      </a:cubicBezTo>
                      <a:cubicBezTo>
                        <a:pt x="54480" y="134223"/>
                        <a:pt x="56865" y="122918"/>
                        <a:pt x="56865" y="122918"/>
                      </a:cubicBezTo>
                      <a:lnTo>
                        <a:pt x="82506" y="127632"/>
                      </a:lnTo>
                      <a:cubicBezTo>
                        <a:pt x="82506" y="127632"/>
                        <a:pt x="82922" y="134316"/>
                        <a:pt x="89448" y="140111"/>
                      </a:cubicBezTo>
                      <a:cubicBezTo>
                        <a:pt x="95974" y="145916"/>
                        <a:pt x="108619" y="150843"/>
                        <a:pt x="108619" y="150843"/>
                      </a:cubicBezTo>
                      <a:cubicBezTo>
                        <a:pt x="108619" y="150843"/>
                        <a:pt x="97443" y="142912"/>
                        <a:pt x="91999" y="137310"/>
                      </a:cubicBezTo>
                      <a:cubicBezTo>
                        <a:pt x="86564" y="131718"/>
                        <a:pt x="86860" y="128464"/>
                        <a:pt x="86860" y="128464"/>
                      </a:cubicBezTo>
                      <a:lnTo>
                        <a:pt x="136645" y="124046"/>
                      </a:lnTo>
                      <a:cubicBezTo>
                        <a:pt x="136645" y="124046"/>
                        <a:pt x="102555" y="123399"/>
                        <a:pt x="85399" y="121791"/>
                      </a:cubicBezTo>
                      <a:cubicBezTo>
                        <a:pt x="72449" y="120580"/>
                        <a:pt x="67856" y="119212"/>
                        <a:pt x="67856" y="119212"/>
                      </a:cubicBezTo>
                      <a:cubicBezTo>
                        <a:pt x="67856" y="119212"/>
                        <a:pt x="71192" y="114239"/>
                        <a:pt x="77672" y="108619"/>
                      </a:cubicBezTo>
                      <a:cubicBezTo>
                        <a:pt x="84161" y="102999"/>
                        <a:pt x="93071" y="97767"/>
                        <a:pt x="93071" y="97767"/>
                      </a:cubicBezTo>
                      <a:cubicBezTo>
                        <a:pt x="93071" y="97767"/>
                        <a:pt x="82571" y="100901"/>
                        <a:pt x="74991" y="105670"/>
                      </a:cubicBezTo>
                      <a:cubicBezTo>
                        <a:pt x="67412" y="110431"/>
                        <a:pt x="62762" y="116836"/>
                        <a:pt x="62762" y="116836"/>
                      </a:cubicBezTo>
                      <a:lnTo>
                        <a:pt x="40264" y="112418"/>
                      </a:lnTo>
                      <a:cubicBezTo>
                        <a:pt x="40264" y="112418"/>
                        <a:pt x="47705" y="102546"/>
                        <a:pt x="54157" y="94597"/>
                      </a:cubicBezTo>
                      <a:cubicBezTo>
                        <a:pt x="60618" y="86647"/>
                        <a:pt x="68734" y="79743"/>
                        <a:pt x="68734" y="79743"/>
                      </a:cubicBezTo>
                      <a:cubicBezTo>
                        <a:pt x="68734" y="79743"/>
                        <a:pt x="79622" y="81813"/>
                        <a:pt x="92498" y="80269"/>
                      </a:cubicBezTo>
                      <a:cubicBezTo>
                        <a:pt x="105374" y="78726"/>
                        <a:pt x="120238" y="73568"/>
                        <a:pt x="120238" y="73568"/>
                      </a:cubicBezTo>
                      <a:cubicBezTo>
                        <a:pt x="120238" y="73568"/>
                        <a:pt x="105864" y="75676"/>
                        <a:pt x="94393" y="75934"/>
                      </a:cubicBezTo>
                      <a:cubicBezTo>
                        <a:pt x="82922" y="76202"/>
                        <a:pt x="74344" y="74622"/>
                        <a:pt x="74344" y="74622"/>
                      </a:cubicBezTo>
                      <a:cubicBezTo>
                        <a:pt x="74344" y="74622"/>
                        <a:pt x="77459" y="68577"/>
                        <a:pt x="91213" y="55617"/>
                      </a:cubicBezTo>
                      <a:cubicBezTo>
                        <a:pt x="109136" y="38739"/>
                        <a:pt x="146590" y="8060"/>
                        <a:pt x="146590" y="8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12" name="Google Shape;2012;p4"/>
              <p:cNvGrpSpPr/>
              <p:nvPr/>
            </p:nvGrpSpPr>
            <p:grpSpPr>
              <a:xfrm>
                <a:off x="3255467" y="2441419"/>
                <a:ext cx="164735" cy="126954"/>
                <a:chOff x="3255467" y="2441419"/>
                <a:chExt cx="164735" cy="126954"/>
              </a:xfrm>
            </p:grpSpPr>
            <p:sp>
              <p:nvSpPr>
                <p:cNvPr id="2013" name="Google Shape;2013;p4"/>
                <p:cNvSpPr/>
                <p:nvPr/>
              </p:nvSpPr>
              <p:spPr>
                <a:xfrm>
                  <a:off x="3255467" y="2441419"/>
                  <a:ext cx="164735" cy="126954"/>
                </a:xfrm>
                <a:custGeom>
                  <a:avLst/>
                  <a:gdLst/>
                  <a:ahLst/>
                  <a:cxnLst/>
                  <a:rect l="l" t="t" r="r" b="b"/>
                  <a:pathLst>
                    <a:path w="164735" h="126954" extrusionOk="0">
                      <a:moveTo>
                        <a:pt x="101566" y="104191"/>
                      </a:moveTo>
                      <a:cubicBezTo>
                        <a:pt x="101566" y="104191"/>
                        <a:pt x="123713" y="113675"/>
                        <a:pt x="139787" y="107916"/>
                      </a:cubicBezTo>
                      <a:cubicBezTo>
                        <a:pt x="165105" y="98858"/>
                        <a:pt x="164735" y="84485"/>
                        <a:pt x="164735" y="84485"/>
                      </a:cubicBezTo>
                      <a:cubicBezTo>
                        <a:pt x="164735" y="84485"/>
                        <a:pt x="146618" y="90936"/>
                        <a:pt x="141414" y="76969"/>
                      </a:cubicBezTo>
                      <a:cubicBezTo>
                        <a:pt x="138706" y="69723"/>
                        <a:pt x="143938" y="58834"/>
                        <a:pt x="143938" y="58834"/>
                      </a:cubicBezTo>
                      <a:cubicBezTo>
                        <a:pt x="143938" y="58834"/>
                        <a:pt x="136950" y="51670"/>
                        <a:pt x="135646" y="43518"/>
                      </a:cubicBezTo>
                      <a:cubicBezTo>
                        <a:pt x="134343" y="35365"/>
                        <a:pt x="138724" y="26223"/>
                        <a:pt x="138724" y="26223"/>
                      </a:cubicBezTo>
                      <a:cubicBezTo>
                        <a:pt x="138724" y="26223"/>
                        <a:pt x="128686" y="26871"/>
                        <a:pt x="119914" y="31104"/>
                      </a:cubicBezTo>
                      <a:cubicBezTo>
                        <a:pt x="111142" y="35347"/>
                        <a:pt x="103637" y="43176"/>
                        <a:pt x="103637" y="43176"/>
                      </a:cubicBezTo>
                      <a:cubicBezTo>
                        <a:pt x="103637" y="43176"/>
                        <a:pt x="102934" y="37399"/>
                        <a:pt x="101538" y="32102"/>
                      </a:cubicBezTo>
                      <a:cubicBezTo>
                        <a:pt x="100152" y="26797"/>
                        <a:pt x="98081" y="21962"/>
                        <a:pt x="98081" y="21962"/>
                      </a:cubicBezTo>
                      <a:cubicBezTo>
                        <a:pt x="98081" y="21962"/>
                        <a:pt x="93349" y="23589"/>
                        <a:pt x="89855" y="26131"/>
                      </a:cubicBezTo>
                      <a:cubicBezTo>
                        <a:pt x="86361" y="28673"/>
                        <a:pt x="84124" y="32130"/>
                        <a:pt x="84124" y="32130"/>
                      </a:cubicBezTo>
                      <a:cubicBezTo>
                        <a:pt x="84124" y="32130"/>
                        <a:pt x="75712" y="21500"/>
                        <a:pt x="67467" y="13468"/>
                      </a:cubicBezTo>
                      <a:cubicBezTo>
                        <a:pt x="59222" y="5435"/>
                        <a:pt x="51153" y="0"/>
                        <a:pt x="51153" y="0"/>
                      </a:cubicBezTo>
                      <a:cubicBezTo>
                        <a:pt x="51153" y="0"/>
                        <a:pt x="46707" y="11037"/>
                        <a:pt x="45089" y="21038"/>
                      </a:cubicBezTo>
                      <a:cubicBezTo>
                        <a:pt x="43472" y="31039"/>
                        <a:pt x="44673" y="40015"/>
                        <a:pt x="44673" y="40015"/>
                      </a:cubicBezTo>
                      <a:cubicBezTo>
                        <a:pt x="44673" y="40015"/>
                        <a:pt x="40634" y="38138"/>
                        <a:pt x="36779" y="37417"/>
                      </a:cubicBezTo>
                      <a:cubicBezTo>
                        <a:pt x="32934" y="36696"/>
                        <a:pt x="29274" y="37122"/>
                        <a:pt x="29274" y="37122"/>
                      </a:cubicBezTo>
                      <a:cubicBezTo>
                        <a:pt x="29274" y="37122"/>
                        <a:pt x="30882" y="44978"/>
                        <a:pt x="35088" y="51726"/>
                      </a:cubicBezTo>
                      <a:cubicBezTo>
                        <a:pt x="39294" y="58474"/>
                        <a:pt x="46106" y="64103"/>
                        <a:pt x="46106" y="64103"/>
                      </a:cubicBezTo>
                      <a:cubicBezTo>
                        <a:pt x="46106" y="64103"/>
                        <a:pt x="31797" y="60609"/>
                        <a:pt x="20271" y="60877"/>
                      </a:cubicBezTo>
                      <a:cubicBezTo>
                        <a:pt x="8744" y="61145"/>
                        <a:pt x="0" y="65175"/>
                        <a:pt x="0" y="65175"/>
                      </a:cubicBezTo>
                      <a:cubicBezTo>
                        <a:pt x="0" y="65175"/>
                        <a:pt x="12589" y="71581"/>
                        <a:pt x="19023" y="78957"/>
                      </a:cubicBezTo>
                      <a:cubicBezTo>
                        <a:pt x="25447" y="86342"/>
                        <a:pt x="25715" y="94708"/>
                        <a:pt x="25715" y="94708"/>
                      </a:cubicBezTo>
                      <a:cubicBezTo>
                        <a:pt x="25715" y="94708"/>
                        <a:pt x="42972" y="92591"/>
                        <a:pt x="47788" y="112501"/>
                      </a:cubicBezTo>
                      <a:cubicBezTo>
                        <a:pt x="49692" y="120386"/>
                        <a:pt x="43527" y="124166"/>
                        <a:pt x="43527" y="124166"/>
                      </a:cubicBezTo>
                      <a:cubicBezTo>
                        <a:pt x="43527" y="124166"/>
                        <a:pt x="57808" y="129777"/>
                        <a:pt x="72579" y="125081"/>
                      </a:cubicBezTo>
                      <a:cubicBezTo>
                        <a:pt x="87359" y="120386"/>
                        <a:pt x="101566" y="104191"/>
                        <a:pt x="101566" y="1041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4" name="Google Shape;2014;p4"/>
                <p:cNvSpPr/>
                <p:nvPr/>
              </p:nvSpPr>
              <p:spPr>
                <a:xfrm>
                  <a:off x="3286497" y="2455164"/>
                  <a:ext cx="112713" cy="111142"/>
                </a:xfrm>
                <a:custGeom>
                  <a:avLst/>
                  <a:gdLst/>
                  <a:ahLst/>
                  <a:cxnLst/>
                  <a:rect l="l" t="t" r="r" b="b"/>
                  <a:pathLst>
                    <a:path w="112713" h="111142" extrusionOk="0">
                      <a:moveTo>
                        <a:pt x="24763" y="0"/>
                      </a:moveTo>
                      <a:cubicBezTo>
                        <a:pt x="24763" y="0"/>
                        <a:pt x="33295" y="29949"/>
                        <a:pt x="40597" y="43518"/>
                      </a:cubicBezTo>
                      <a:cubicBezTo>
                        <a:pt x="44673" y="51088"/>
                        <a:pt x="48001" y="55802"/>
                        <a:pt x="48001" y="55802"/>
                      </a:cubicBezTo>
                      <a:cubicBezTo>
                        <a:pt x="48001" y="55802"/>
                        <a:pt x="44239" y="54388"/>
                        <a:pt x="35855" y="49175"/>
                      </a:cubicBezTo>
                      <a:cubicBezTo>
                        <a:pt x="27480" y="43962"/>
                        <a:pt x="14484" y="34959"/>
                        <a:pt x="14484" y="34959"/>
                      </a:cubicBezTo>
                      <a:cubicBezTo>
                        <a:pt x="14484" y="34959"/>
                        <a:pt x="24800" y="45265"/>
                        <a:pt x="33609" y="51495"/>
                      </a:cubicBezTo>
                      <a:cubicBezTo>
                        <a:pt x="42418" y="57725"/>
                        <a:pt x="49711" y="59860"/>
                        <a:pt x="49711" y="59860"/>
                      </a:cubicBezTo>
                      <a:cubicBezTo>
                        <a:pt x="49711" y="59860"/>
                        <a:pt x="52733" y="66839"/>
                        <a:pt x="56745" y="72995"/>
                      </a:cubicBezTo>
                      <a:cubicBezTo>
                        <a:pt x="60766" y="79142"/>
                        <a:pt x="65766" y="84466"/>
                        <a:pt x="65766" y="84466"/>
                      </a:cubicBezTo>
                      <a:lnTo>
                        <a:pt x="45755" y="79927"/>
                      </a:lnTo>
                      <a:cubicBezTo>
                        <a:pt x="45755" y="79927"/>
                        <a:pt x="45015" y="75417"/>
                        <a:pt x="39746" y="69575"/>
                      </a:cubicBezTo>
                      <a:cubicBezTo>
                        <a:pt x="34469" y="63733"/>
                        <a:pt x="24652" y="56551"/>
                        <a:pt x="24652" y="56551"/>
                      </a:cubicBezTo>
                      <a:cubicBezTo>
                        <a:pt x="24652" y="56551"/>
                        <a:pt x="32195" y="64583"/>
                        <a:pt x="36437" y="69889"/>
                      </a:cubicBezTo>
                      <a:cubicBezTo>
                        <a:pt x="40680" y="75195"/>
                        <a:pt x="41623" y="77765"/>
                        <a:pt x="41623" y="77765"/>
                      </a:cubicBezTo>
                      <a:lnTo>
                        <a:pt x="23441" y="70924"/>
                      </a:lnTo>
                      <a:lnTo>
                        <a:pt x="0" y="60886"/>
                      </a:lnTo>
                      <a:lnTo>
                        <a:pt x="21703" y="73198"/>
                      </a:lnTo>
                      <a:cubicBezTo>
                        <a:pt x="21703" y="73198"/>
                        <a:pt x="20336" y="75296"/>
                        <a:pt x="15418" y="76054"/>
                      </a:cubicBezTo>
                      <a:cubicBezTo>
                        <a:pt x="10491" y="76812"/>
                        <a:pt x="2015" y="76230"/>
                        <a:pt x="2015" y="76230"/>
                      </a:cubicBezTo>
                      <a:cubicBezTo>
                        <a:pt x="2015" y="76230"/>
                        <a:pt x="10972" y="78365"/>
                        <a:pt x="16934" y="78051"/>
                      </a:cubicBezTo>
                      <a:cubicBezTo>
                        <a:pt x="22896" y="77737"/>
                        <a:pt x="25854" y="74973"/>
                        <a:pt x="25854" y="74973"/>
                      </a:cubicBezTo>
                      <a:lnTo>
                        <a:pt x="40421" y="80288"/>
                      </a:lnTo>
                      <a:lnTo>
                        <a:pt x="48639" y="83653"/>
                      </a:lnTo>
                      <a:cubicBezTo>
                        <a:pt x="48639" y="83653"/>
                        <a:pt x="46651" y="86832"/>
                        <a:pt x="40736" y="89762"/>
                      </a:cubicBezTo>
                      <a:cubicBezTo>
                        <a:pt x="34810" y="92702"/>
                        <a:pt x="24966" y="95382"/>
                        <a:pt x="24966" y="95382"/>
                      </a:cubicBezTo>
                      <a:cubicBezTo>
                        <a:pt x="24966" y="95382"/>
                        <a:pt x="35162" y="95198"/>
                        <a:pt x="42242" y="92674"/>
                      </a:cubicBezTo>
                      <a:cubicBezTo>
                        <a:pt x="49313" y="90151"/>
                        <a:pt x="53260" y="85298"/>
                        <a:pt x="53260" y="85298"/>
                      </a:cubicBezTo>
                      <a:lnTo>
                        <a:pt x="68096" y="88154"/>
                      </a:lnTo>
                      <a:cubicBezTo>
                        <a:pt x="68096" y="88154"/>
                        <a:pt x="70527" y="91639"/>
                        <a:pt x="75805" y="97388"/>
                      </a:cubicBezTo>
                      <a:cubicBezTo>
                        <a:pt x="81092" y="103138"/>
                        <a:pt x="89226" y="111142"/>
                        <a:pt x="89226" y="111142"/>
                      </a:cubicBezTo>
                      <a:lnTo>
                        <a:pt x="96140" y="107103"/>
                      </a:lnTo>
                      <a:cubicBezTo>
                        <a:pt x="96140" y="107103"/>
                        <a:pt x="87072" y="101141"/>
                        <a:pt x="80889" y="95660"/>
                      </a:cubicBezTo>
                      <a:cubicBezTo>
                        <a:pt x="74705" y="90178"/>
                        <a:pt x="71405" y="85169"/>
                        <a:pt x="71405" y="85169"/>
                      </a:cubicBezTo>
                      <a:lnTo>
                        <a:pt x="76766" y="76166"/>
                      </a:lnTo>
                      <a:cubicBezTo>
                        <a:pt x="76766" y="76166"/>
                        <a:pt x="84096" y="80149"/>
                        <a:pt x="92877" y="80787"/>
                      </a:cubicBezTo>
                      <a:cubicBezTo>
                        <a:pt x="101658" y="81425"/>
                        <a:pt x="112714" y="80048"/>
                        <a:pt x="112714" y="80048"/>
                      </a:cubicBezTo>
                      <a:cubicBezTo>
                        <a:pt x="112714" y="80048"/>
                        <a:pt x="101566" y="80205"/>
                        <a:pt x="93099" y="78458"/>
                      </a:cubicBezTo>
                      <a:cubicBezTo>
                        <a:pt x="84623" y="76711"/>
                        <a:pt x="78153" y="73337"/>
                        <a:pt x="78153" y="73337"/>
                      </a:cubicBezTo>
                      <a:lnTo>
                        <a:pt x="85917" y="58853"/>
                      </a:lnTo>
                      <a:cubicBezTo>
                        <a:pt x="85917" y="58853"/>
                        <a:pt x="90086" y="59749"/>
                        <a:pt x="94883" y="56847"/>
                      </a:cubicBezTo>
                      <a:cubicBezTo>
                        <a:pt x="99680" y="53954"/>
                        <a:pt x="105106" y="47252"/>
                        <a:pt x="105106" y="47252"/>
                      </a:cubicBezTo>
                      <a:cubicBezTo>
                        <a:pt x="105106" y="47252"/>
                        <a:pt x="98118" y="52558"/>
                        <a:pt x="93654" y="54841"/>
                      </a:cubicBezTo>
                      <a:cubicBezTo>
                        <a:pt x="89189" y="57124"/>
                        <a:pt x="87248" y="56394"/>
                        <a:pt x="87248" y="56394"/>
                      </a:cubicBezTo>
                      <a:lnTo>
                        <a:pt x="94005" y="25909"/>
                      </a:lnTo>
                      <a:cubicBezTo>
                        <a:pt x="94005" y="25909"/>
                        <a:pt x="87119" y="46152"/>
                        <a:pt x="82876" y="56117"/>
                      </a:cubicBezTo>
                      <a:cubicBezTo>
                        <a:pt x="79678" y="63631"/>
                        <a:pt x="77958" y="66136"/>
                        <a:pt x="77958" y="66136"/>
                      </a:cubicBezTo>
                      <a:cubicBezTo>
                        <a:pt x="77958" y="66136"/>
                        <a:pt x="75546" y="63299"/>
                        <a:pt x="73337" y="58455"/>
                      </a:cubicBezTo>
                      <a:cubicBezTo>
                        <a:pt x="71118" y="53621"/>
                        <a:pt x="69603" y="47400"/>
                        <a:pt x="69603" y="47400"/>
                      </a:cubicBezTo>
                      <a:cubicBezTo>
                        <a:pt x="69603" y="47400"/>
                        <a:pt x="69529" y="54203"/>
                        <a:pt x="71008" y="59546"/>
                      </a:cubicBezTo>
                      <a:cubicBezTo>
                        <a:pt x="72496" y="64898"/>
                        <a:pt x="75537" y="68771"/>
                        <a:pt x="75537" y="68771"/>
                      </a:cubicBezTo>
                      <a:lnTo>
                        <a:pt x="68558" y="81443"/>
                      </a:lnTo>
                      <a:cubicBezTo>
                        <a:pt x="68558" y="81443"/>
                        <a:pt x="63918" y="75296"/>
                        <a:pt x="60267" y="70074"/>
                      </a:cubicBezTo>
                      <a:cubicBezTo>
                        <a:pt x="56616" y="64852"/>
                        <a:pt x="53926" y="58825"/>
                        <a:pt x="53926" y="58825"/>
                      </a:cubicBezTo>
                      <a:cubicBezTo>
                        <a:pt x="53926" y="58825"/>
                        <a:pt x="57263" y="52678"/>
                        <a:pt x="58769" y="44729"/>
                      </a:cubicBezTo>
                      <a:cubicBezTo>
                        <a:pt x="60267" y="36770"/>
                        <a:pt x="59925" y="27009"/>
                        <a:pt x="59925" y="27009"/>
                      </a:cubicBezTo>
                      <a:cubicBezTo>
                        <a:pt x="59925" y="27009"/>
                        <a:pt x="58483" y="35957"/>
                        <a:pt x="56468" y="42852"/>
                      </a:cubicBezTo>
                      <a:cubicBezTo>
                        <a:pt x="54453" y="49739"/>
                        <a:pt x="51855" y="54591"/>
                        <a:pt x="51855" y="54591"/>
                      </a:cubicBezTo>
                      <a:cubicBezTo>
                        <a:pt x="51855" y="54591"/>
                        <a:pt x="48731" y="51689"/>
                        <a:pt x="43398" y="41244"/>
                      </a:cubicBezTo>
                      <a:cubicBezTo>
                        <a:pt x="36456" y="27647"/>
                        <a:pt x="24763" y="0"/>
                        <a:pt x="247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15" name="Google Shape;2015;p4"/>
              <p:cNvGrpSpPr/>
              <p:nvPr/>
            </p:nvGrpSpPr>
            <p:grpSpPr>
              <a:xfrm>
                <a:off x="3133177" y="2567074"/>
                <a:ext cx="217736" cy="139251"/>
                <a:chOff x="3133177" y="2567074"/>
                <a:chExt cx="217736" cy="139251"/>
              </a:xfrm>
            </p:grpSpPr>
            <p:sp>
              <p:nvSpPr>
                <p:cNvPr id="2016" name="Google Shape;2016;p4"/>
                <p:cNvSpPr/>
                <p:nvPr/>
              </p:nvSpPr>
              <p:spPr>
                <a:xfrm>
                  <a:off x="3133177" y="2567074"/>
                  <a:ext cx="139206" cy="139251"/>
                </a:xfrm>
                <a:custGeom>
                  <a:avLst/>
                  <a:gdLst/>
                  <a:ahLst/>
                  <a:cxnLst/>
                  <a:rect l="l" t="t" r="r" b="b"/>
                  <a:pathLst>
                    <a:path w="139206" h="139251" extrusionOk="0">
                      <a:moveTo>
                        <a:pt x="115348" y="71645"/>
                      </a:moveTo>
                      <a:cubicBezTo>
                        <a:pt x="115348" y="71645"/>
                        <a:pt x="134787" y="57401"/>
                        <a:pt x="138003" y="40634"/>
                      </a:cubicBezTo>
                      <a:cubicBezTo>
                        <a:pt x="143069" y="14225"/>
                        <a:pt x="130507" y="7237"/>
                        <a:pt x="130507" y="7237"/>
                      </a:cubicBezTo>
                      <a:cubicBezTo>
                        <a:pt x="130507" y="7237"/>
                        <a:pt x="126856" y="26112"/>
                        <a:pt x="112178" y="23497"/>
                      </a:cubicBezTo>
                      <a:cubicBezTo>
                        <a:pt x="104561" y="22138"/>
                        <a:pt x="97850" y="12099"/>
                        <a:pt x="97850" y="12099"/>
                      </a:cubicBezTo>
                      <a:cubicBezTo>
                        <a:pt x="97850" y="12099"/>
                        <a:pt x="88126" y="14475"/>
                        <a:pt x="80445" y="11452"/>
                      </a:cubicBezTo>
                      <a:cubicBezTo>
                        <a:pt x="72764" y="8421"/>
                        <a:pt x="67125" y="0"/>
                        <a:pt x="67125" y="0"/>
                      </a:cubicBezTo>
                      <a:cubicBezTo>
                        <a:pt x="67125" y="0"/>
                        <a:pt x="62568" y="8966"/>
                        <a:pt x="61755" y="18671"/>
                      </a:cubicBezTo>
                      <a:cubicBezTo>
                        <a:pt x="60951" y="28377"/>
                        <a:pt x="63872" y="38831"/>
                        <a:pt x="63872" y="38831"/>
                      </a:cubicBezTo>
                      <a:cubicBezTo>
                        <a:pt x="63872" y="38831"/>
                        <a:pt x="58538" y="36502"/>
                        <a:pt x="53270" y="35005"/>
                      </a:cubicBezTo>
                      <a:cubicBezTo>
                        <a:pt x="47992" y="33498"/>
                        <a:pt x="42788" y="32823"/>
                        <a:pt x="42788" y="32823"/>
                      </a:cubicBezTo>
                      <a:cubicBezTo>
                        <a:pt x="42788" y="32823"/>
                        <a:pt x="41771" y="37731"/>
                        <a:pt x="42187" y="42030"/>
                      </a:cubicBezTo>
                      <a:cubicBezTo>
                        <a:pt x="42603" y="46328"/>
                        <a:pt x="44442" y="50016"/>
                        <a:pt x="44442" y="50016"/>
                      </a:cubicBezTo>
                      <a:cubicBezTo>
                        <a:pt x="44442" y="50016"/>
                        <a:pt x="31012" y="51855"/>
                        <a:pt x="19901" y="54868"/>
                      </a:cubicBezTo>
                      <a:cubicBezTo>
                        <a:pt x="8790" y="57882"/>
                        <a:pt x="0" y="62060"/>
                        <a:pt x="0" y="62060"/>
                      </a:cubicBezTo>
                      <a:cubicBezTo>
                        <a:pt x="0" y="62060"/>
                        <a:pt x="7237" y="71497"/>
                        <a:pt x="15030" y="77986"/>
                      </a:cubicBezTo>
                      <a:cubicBezTo>
                        <a:pt x="22822" y="84466"/>
                        <a:pt x="31159" y="87997"/>
                        <a:pt x="31159" y="87997"/>
                      </a:cubicBezTo>
                      <a:cubicBezTo>
                        <a:pt x="31159" y="87997"/>
                        <a:pt x="27490" y="90520"/>
                        <a:pt x="24911" y="93460"/>
                      </a:cubicBezTo>
                      <a:cubicBezTo>
                        <a:pt x="22332" y="96408"/>
                        <a:pt x="20835" y="99782"/>
                        <a:pt x="20835" y="99782"/>
                      </a:cubicBezTo>
                      <a:cubicBezTo>
                        <a:pt x="20835" y="99782"/>
                        <a:pt x="28423" y="102389"/>
                        <a:pt x="36373" y="102204"/>
                      </a:cubicBezTo>
                      <a:cubicBezTo>
                        <a:pt x="44322" y="102010"/>
                        <a:pt x="52632" y="99006"/>
                        <a:pt x="52632" y="99006"/>
                      </a:cubicBezTo>
                      <a:cubicBezTo>
                        <a:pt x="52632" y="99006"/>
                        <a:pt x="42344" y="109552"/>
                        <a:pt x="36715" y="119609"/>
                      </a:cubicBezTo>
                      <a:cubicBezTo>
                        <a:pt x="31086" y="129675"/>
                        <a:pt x="30106" y="139251"/>
                        <a:pt x="30106" y="139251"/>
                      </a:cubicBezTo>
                      <a:cubicBezTo>
                        <a:pt x="30106" y="139251"/>
                        <a:pt x="42020" y="131662"/>
                        <a:pt x="51643" y="129888"/>
                      </a:cubicBezTo>
                      <a:cubicBezTo>
                        <a:pt x="61274" y="128104"/>
                        <a:pt x="68614" y="132134"/>
                        <a:pt x="68614" y="132134"/>
                      </a:cubicBezTo>
                      <a:cubicBezTo>
                        <a:pt x="68614" y="132134"/>
                        <a:pt x="75574" y="116198"/>
                        <a:pt x="95151" y="122179"/>
                      </a:cubicBezTo>
                      <a:cubicBezTo>
                        <a:pt x="102916" y="124545"/>
                        <a:pt x="103036" y="131783"/>
                        <a:pt x="103036" y="131783"/>
                      </a:cubicBezTo>
                      <a:cubicBezTo>
                        <a:pt x="103036" y="131783"/>
                        <a:pt x="115126" y="122336"/>
                        <a:pt x="118602" y="107223"/>
                      </a:cubicBezTo>
                      <a:cubicBezTo>
                        <a:pt x="122077" y="92119"/>
                        <a:pt x="115348" y="71645"/>
                        <a:pt x="115348" y="716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7" name="Google Shape;2017;p4"/>
                <p:cNvSpPr/>
                <p:nvPr/>
              </p:nvSpPr>
              <p:spPr>
                <a:xfrm>
                  <a:off x="3147375" y="2585690"/>
                  <a:ext cx="203538" cy="104792"/>
                </a:xfrm>
                <a:custGeom>
                  <a:avLst/>
                  <a:gdLst/>
                  <a:ahLst/>
                  <a:cxnLst/>
                  <a:rect l="l" t="t" r="r" b="b"/>
                  <a:pathLst>
                    <a:path w="203538" h="104792" extrusionOk="0">
                      <a:moveTo>
                        <a:pt x="0" y="46448"/>
                      </a:moveTo>
                      <a:cubicBezTo>
                        <a:pt x="0" y="46448"/>
                        <a:pt x="30124" y="54323"/>
                        <a:pt x="45523" y="54943"/>
                      </a:cubicBezTo>
                      <a:cubicBezTo>
                        <a:pt x="54120" y="55285"/>
                        <a:pt x="59869" y="54813"/>
                        <a:pt x="59869" y="54813"/>
                      </a:cubicBezTo>
                      <a:cubicBezTo>
                        <a:pt x="59869" y="54813"/>
                        <a:pt x="56736" y="57337"/>
                        <a:pt x="47982" y="61903"/>
                      </a:cubicBezTo>
                      <a:cubicBezTo>
                        <a:pt x="39238" y="66460"/>
                        <a:pt x="24865" y="73069"/>
                        <a:pt x="24865" y="73069"/>
                      </a:cubicBezTo>
                      <a:cubicBezTo>
                        <a:pt x="24865" y="73069"/>
                        <a:pt x="38998" y="69436"/>
                        <a:pt x="48833" y="65018"/>
                      </a:cubicBezTo>
                      <a:cubicBezTo>
                        <a:pt x="58677" y="60600"/>
                        <a:pt x="64232" y="55405"/>
                        <a:pt x="64232" y="55405"/>
                      </a:cubicBezTo>
                      <a:cubicBezTo>
                        <a:pt x="64232" y="55405"/>
                        <a:pt x="71775" y="56348"/>
                        <a:pt x="79114" y="56024"/>
                      </a:cubicBezTo>
                      <a:cubicBezTo>
                        <a:pt x="86453" y="55701"/>
                        <a:pt x="93580" y="54101"/>
                        <a:pt x="93580" y="54101"/>
                      </a:cubicBezTo>
                      <a:lnTo>
                        <a:pt x="79493" y="69020"/>
                      </a:lnTo>
                      <a:cubicBezTo>
                        <a:pt x="79493" y="69020"/>
                        <a:pt x="75241" y="67357"/>
                        <a:pt x="67523" y="68928"/>
                      </a:cubicBezTo>
                      <a:cubicBezTo>
                        <a:pt x="59805" y="70499"/>
                        <a:pt x="48629" y="75296"/>
                        <a:pt x="48629" y="75296"/>
                      </a:cubicBezTo>
                      <a:cubicBezTo>
                        <a:pt x="48629" y="75296"/>
                        <a:pt x="59379" y="72893"/>
                        <a:pt x="66109" y="71932"/>
                      </a:cubicBezTo>
                      <a:cubicBezTo>
                        <a:pt x="72838" y="70980"/>
                        <a:pt x="75537" y="71479"/>
                        <a:pt x="75537" y="71479"/>
                      </a:cubicBezTo>
                      <a:lnTo>
                        <a:pt x="60396" y="83643"/>
                      </a:lnTo>
                      <a:lnTo>
                        <a:pt x="39830" y="98728"/>
                      </a:lnTo>
                      <a:lnTo>
                        <a:pt x="61468" y="86305"/>
                      </a:lnTo>
                      <a:cubicBezTo>
                        <a:pt x="61468" y="86305"/>
                        <a:pt x="62577" y="88542"/>
                        <a:pt x="60729" y="93173"/>
                      </a:cubicBezTo>
                      <a:cubicBezTo>
                        <a:pt x="58880" y="97795"/>
                        <a:pt x="54064" y="104792"/>
                        <a:pt x="54064" y="104792"/>
                      </a:cubicBezTo>
                      <a:cubicBezTo>
                        <a:pt x="54064" y="104792"/>
                        <a:pt x="60461" y="98174"/>
                        <a:pt x="63225" y="92887"/>
                      </a:cubicBezTo>
                      <a:cubicBezTo>
                        <a:pt x="65988" y="87590"/>
                        <a:pt x="65101" y="83634"/>
                        <a:pt x="65101" y="83634"/>
                      </a:cubicBezTo>
                      <a:lnTo>
                        <a:pt x="77090" y="73790"/>
                      </a:lnTo>
                      <a:lnTo>
                        <a:pt x="84170" y="68429"/>
                      </a:lnTo>
                      <a:cubicBezTo>
                        <a:pt x="84170" y="68429"/>
                        <a:pt x="85899" y="71756"/>
                        <a:pt x="85409" y="78347"/>
                      </a:cubicBezTo>
                      <a:cubicBezTo>
                        <a:pt x="84928" y="84937"/>
                        <a:pt x="82229" y="94781"/>
                        <a:pt x="82229" y="94781"/>
                      </a:cubicBezTo>
                      <a:cubicBezTo>
                        <a:pt x="82229" y="94781"/>
                        <a:pt x="87257" y="85899"/>
                        <a:pt x="88681" y="78532"/>
                      </a:cubicBezTo>
                      <a:cubicBezTo>
                        <a:pt x="90104" y="71155"/>
                        <a:pt x="87932" y="65286"/>
                        <a:pt x="87932" y="65286"/>
                      </a:cubicBezTo>
                      <a:lnTo>
                        <a:pt x="97943" y="53963"/>
                      </a:lnTo>
                      <a:cubicBezTo>
                        <a:pt x="97943" y="53963"/>
                        <a:pt x="102176" y="53649"/>
                        <a:pt x="109811" y="52022"/>
                      </a:cubicBezTo>
                      <a:cubicBezTo>
                        <a:pt x="117446" y="50395"/>
                        <a:pt x="203539" y="41937"/>
                        <a:pt x="203539" y="41937"/>
                      </a:cubicBezTo>
                      <a:lnTo>
                        <a:pt x="197290" y="38915"/>
                      </a:lnTo>
                      <a:cubicBezTo>
                        <a:pt x="197290" y="38915"/>
                        <a:pt x="118777" y="44230"/>
                        <a:pt x="110911" y="46771"/>
                      </a:cubicBezTo>
                      <a:cubicBezTo>
                        <a:pt x="103045" y="49304"/>
                        <a:pt x="97055" y="49600"/>
                        <a:pt x="97055" y="49600"/>
                      </a:cubicBezTo>
                      <a:lnTo>
                        <a:pt x="92027" y="40403"/>
                      </a:lnTo>
                      <a:cubicBezTo>
                        <a:pt x="92027" y="40403"/>
                        <a:pt x="99190" y="36123"/>
                        <a:pt x="104200" y="28886"/>
                      </a:cubicBezTo>
                      <a:cubicBezTo>
                        <a:pt x="109210" y="21648"/>
                        <a:pt x="113656" y="11425"/>
                        <a:pt x="113656" y="11425"/>
                      </a:cubicBezTo>
                      <a:cubicBezTo>
                        <a:pt x="113656" y="11425"/>
                        <a:pt x="108120" y="21103"/>
                        <a:pt x="102306" y="27508"/>
                      </a:cubicBezTo>
                      <a:cubicBezTo>
                        <a:pt x="96491" y="33914"/>
                        <a:pt x="90298" y="37778"/>
                        <a:pt x="90298" y="37778"/>
                      </a:cubicBezTo>
                      <a:lnTo>
                        <a:pt x="81767" y="23719"/>
                      </a:lnTo>
                      <a:cubicBezTo>
                        <a:pt x="81767" y="23719"/>
                        <a:pt x="84669" y="20585"/>
                        <a:pt x="84614" y="14984"/>
                      </a:cubicBezTo>
                      <a:cubicBezTo>
                        <a:pt x="84558" y="9373"/>
                        <a:pt x="81545" y="1304"/>
                        <a:pt x="81545" y="1304"/>
                      </a:cubicBezTo>
                      <a:cubicBezTo>
                        <a:pt x="81545" y="1304"/>
                        <a:pt x="82562" y="10011"/>
                        <a:pt x="82257" y="15020"/>
                      </a:cubicBezTo>
                      <a:cubicBezTo>
                        <a:pt x="81952" y="20021"/>
                        <a:pt x="80334" y="21325"/>
                        <a:pt x="80334" y="21325"/>
                      </a:cubicBezTo>
                      <a:lnTo>
                        <a:pt x="57521" y="0"/>
                      </a:lnTo>
                      <a:cubicBezTo>
                        <a:pt x="57521" y="0"/>
                        <a:pt x="71451" y="16222"/>
                        <a:pt x="77875" y="24939"/>
                      </a:cubicBezTo>
                      <a:cubicBezTo>
                        <a:pt x="82719" y="31529"/>
                        <a:pt x="84004" y="34274"/>
                        <a:pt x="84004" y="34274"/>
                      </a:cubicBezTo>
                      <a:cubicBezTo>
                        <a:pt x="84004" y="34274"/>
                        <a:pt x="80325" y="34903"/>
                        <a:pt x="75037" y="34348"/>
                      </a:cubicBezTo>
                      <a:cubicBezTo>
                        <a:pt x="69741" y="33794"/>
                        <a:pt x="63613" y="31936"/>
                        <a:pt x="63613" y="31936"/>
                      </a:cubicBezTo>
                      <a:cubicBezTo>
                        <a:pt x="63613" y="31936"/>
                        <a:pt x="69436" y="35467"/>
                        <a:pt x="74797" y="36909"/>
                      </a:cubicBezTo>
                      <a:cubicBezTo>
                        <a:pt x="80149" y="38351"/>
                        <a:pt x="85039" y="37704"/>
                        <a:pt x="85039" y="37704"/>
                      </a:cubicBezTo>
                      <a:lnTo>
                        <a:pt x="92397" y="50154"/>
                      </a:lnTo>
                      <a:cubicBezTo>
                        <a:pt x="92397" y="50154"/>
                        <a:pt x="84743" y="51033"/>
                        <a:pt x="78393" y="51513"/>
                      </a:cubicBezTo>
                      <a:cubicBezTo>
                        <a:pt x="72043" y="51994"/>
                        <a:pt x="65480" y="51245"/>
                        <a:pt x="65480" y="51245"/>
                      </a:cubicBezTo>
                      <a:cubicBezTo>
                        <a:pt x="65480" y="51245"/>
                        <a:pt x="61884" y="45246"/>
                        <a:pt x="55802" y="39913"/>
                      </a:cubicBezTo>
                      <a:cubicBezTo>
                        <a:pt x="49720" y="34579"/>
                        <a:pt x="41142" y="29902"/>
                        <a:pt x="41142" y="29902"/>
                      </a:cubicBezTo>
                      <a:cubicBezTo>
                        <a:pt x="41142" y="29902"/>
                        <a:pt x="48112" y="35689"/>
                        <a:pt x="53020" y="40939"/>
                      </a:cubicBezTo>
                      <a:cubicBezTo>
                        <a:pt x="57928" y="46180"/>
                        <a:pt x="60784" y="50885"/>
                        <a:pt x="60784" y="50885"/>
                      </a:cubicBezTo>
                      <a:cubicBezTo>
                        <a:pt x="60784" y="50885"/>
                        <a:pt x="56699" y="52086"/>
                        <a:pt x="44997" y="51375"/>
                      </a:cubicBezTo>
                      <a:cubicBezTo>
                        <a:pt x="29754" y="50432"/>
                        <a:pt x="0" y="46448"/>
                        <a:pt x="0" y="464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18" name="Google Shape;2018;p4"/>
              <p:cNvGrpSpPr/>
              <p:nvPr/>
            </p:nvGrpSpPr>
            <p:grpSpPr>
              <a:xfrm>
                <a:off x="3379097" y="2489383"/>
                <a:ext cx="201949" cy="159670"/>
                <a:chOff x="3379097" y="2489383"/>
                <a:chExt cx="201949" cy="159670"/>
              </a:xfrm>
            </p:grpSpPr>
            <p:sp>
              <p:nvSpPr>
                <p:cNvPr id="2019" name="Google Shape;2019;p4"/>
                <p:cNvSpPr/>
                <p:nvPr/>
              </p:nvSpPr>
              <p:spPr>
                <a:xfrm>
                  <a:off x="3453721" y="2489383"/>
                  <a:ext cx="127325" cy="159670"/>
                </a:xfrm>
                <a:custGeom>
                  <a:avLst/>
                  <a:gdLst/>
                  <a:ahLst/>
                  <a:cxnLst/>
                  <a:rect l="l" t="t" r="r" b="b"/>
                  <a:pathLst>
                    <a:path w="127325" h="159670" extrusionOk="0">
                      <a:moveTo>
                        <a:pt x="16525" y="94190"/>
                      </a:moveTo>
                      <a:cubicBezTo>
                        <a:pt x="16525" y="94190"/>
                        <a:pt x="3686" y="114581"/>
                        <a:pt x="6847" y="131358"/>
                      </a:cubicBezTo>
                      <a:cubicBezTo>
                        <a:pt x="11829" y="157775"/>
                        <a:pt x="26083" y="159670"/>
                        <a:pt x="26083" y="159670"/>
                      </a:cubicBezTo>
                      <a:cubicBezTo>
                        <a:pt x="26083" y="159670"/>
                        <a:pt x="22542" y="140758"/>
                        <a:pt x="37156" y="137810"/>
                      </a:cubicBezTo>
                      <a:cubicBezTo>
                        <a:pt x="44745" y="136275"/>
                        <a:pt x="54682" y="143143"/>
                        <a:pt x="54682" y="143143"/>
                      </a:cubicBezTo>
                      <a:cubicBezTo>
                        <a:pt x="54682" y="143143"/>
                        <a:pt x="62843" y="137366"/>
                        <a:pt x="71098" y="137357"/>
                      </a:cubicBezTo>
                      <a:cubicBezTo>
                        <a:pt x="79352" y="137347"/>
                        <a:pt x="87699" y="143106"/>
                        <a:pt x="87699" y="143106"/>
                      </a:cubicBezTo>
                      <a:cubicBezTo>
                        <a:pt x="87699" y="143106"/>
                        <a:pt x="88642" y="133095"/>
                        <a:pt x="85832" y="123769"/>
                      </a:cubicBezTo>
                      <a:cubicBezTo>
                        <a:pt x="83013" y="114442"/>
                        <a:pt x="76459" y="105800"/>
                        <a:pt x="76459" y="105800"/>
                      </a:cubicBezTo>
                      <a:cubicBezTo>
                        <a:pt x="76459" y="105800"/>
                        <a:pt x="82273" y="106003"/>
                        <a:pt x="87727" y="105467"/>
                      </a:cubicBezTo>
                      <a:cubicBezTo>
                        <a:pt x="93180" y="104922"/>
                        <a:pt x="98273" y="103646"/>
                        <a:pt x="98273" y="103646"/>
                      </a:cubicBezTo>
                      <a:cubicBezTo>
                        <a:pt x="98273" y="103646"/>
                        <a:pt x="97414" y="98710"/>
                        <a:pt x="95454" y="94865"/>
                      </a:cubicBezTo>
                      <a:cubicBezTo>
                        <a:pt x="93495" y="91020"/>
                        <a:pt x="90426" y="88256"/>
                        <a:pt x="90426" y="88256"/>
                      </a:cubicBezTo>
                      <a:cubicBezTo>
                        <a:pt x="90426" y="88256"/>
                        <a:pt x="102239" y="81610"/>
                        <a:pt x="111464" y="74733"/>
                      </a:cubicBezTo>
                      <a:cubicBezTo>
                        <a:pt x="120689" y="67847"/>
                        <a:pt x="127325" y="60729"/>
                        <a:pt x="127325" y="60729"/>
                      </a:cubicBezTo>
                      <a:cubicBezTo>
                        <a:pt x="127325" y="60729"/>
                        <a:pt x="117130" y="54610"/>
                        <a:pt x="107507" y="51449"/>
                      </a:cubicBezTo>
                      <a:cubicBezTo>
                        <a:pt x="97876" y="48278"/>
                        <a:pt x="88827" y="48056"/>
                        <a:pt x="88827" y="48056"/>
                      </a:cubicBezTo>
                      <a:cubicBezTo>
                        <a:pt x="88827" y="48056"/>
                        <a:pt x="91313" y="44359"/>
                        <a:pt x="92626" y="40671"/>
                      </a:cubicBezTo>
                      <a:cubicBezTo>
                        <a:pt x="93948" y="36983"/>
                        <a:pt x="94095" y="33304"/>
                        <a:pt x="94095" y="33304"/>
                      </a:cubicBezTo>
                      <a:cubicBezTo>
                        <a:pt x="94095" y="33304"/>
                        <a:pt x="86081" y="33665"/>
                        <a:pt x="78761" y="36761"/>
                      </a:cubicBezTo>
                      <a:cubicBezTo>
                        <a:pt x="71440" y="39858"/>
                        <a:pt x="64812" y="45699"/>
                        <a:pt x="64812" y="45699"/>
                      </a:cubicBezTo>
                      <a:cubicBezTo>
                        <a:pt x="64812" y="45699"/>
                        <a:pt x="70497" y="32112"/>
                        <a:pt x="72041" y="20687"/>
                      </a:cubicBezTo>
                      <a:cubicBezTo>
                        <a:pt x="73584" y="9262"/>
                        <a:pt x="70978" y="0"/>
                        <a:pt x="70978" y="0"/>
                      </a:cubicBezTo>
                      <a:cubicBezTo>
                        <a:pt x="70978" y="0"/>
                        <a:pt x="62677" y="11425"/>
                        <a:pt x="54377" y="16620"/>
                      </a:cubicBezTo>
                      <a:cubicBezTo>
                        <a:pt x="46076" y="21814"/>
                        <a:pt x="37776" y="20761"/>
                        <a:pt x="37776" y="20761"/>
                      </a:cubicBezTo>
                      <a:cubicBezTo>
                        <a:pt x="37776" y="20761"/>
                        <a:pt x="37156" y="38138"/>
                        <a:pt x="16747" y="39774"/>
                      </a:cubicBezTo>
                      <a:cubicBezTo>
                        <a:pt x="8659" y="40412"/>
                        <a:pt x="5886" y="33729"/>
                        <a:pt x="5886" y="33729"/>
                      </a:cubicBezTo>
                      <a:cubicBezTo>
                        <a:pt x="5886" y="33729"/>
                        <a:pt x="-1888" y="46956"/>
                        <a:pt x="432" y="62291"/>
                      </a:cubicBezTo>
                      <a:cubicBezTo>
                        <a:pt x="2753" y="77617"/>
                        <a:pt x="16525" y="94190"/>
                        <a:pt x="16525" y="94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0" name="Google Shape;2020;p4"/>
                <p:cNvSpPr/>
                <p:nvPr/>
              </p:nvSpPr>
              <p:spPr>
                <a:xfrm>
                  <a:off x="3379097" y="2518130"/>
                  <a:ext cx="187649" cy="113887"/>
                </a:xfrm>
                <a:custGeom>
                  <a:avLst/>
                  <a:gdLst/>
                  <a:ahLst/>
                  <a:cxnLst/>
                  <a:rect l="l" t="t" r="r" b="b"/>
                  <a:pathLst>
                    <a:path w="187649" h="113887" extrusionOk="0">
                      <a:moveTo>
                        <a:pt x="187650" y="34413"/>
                      </a:moveTo>
                      <a:cubicBezTo>
                        <a:pt x="187650" y="34413"/>
                        <a:pt x="156730" y="38148"/>
                        <a:pt x="142181" y="43231"/>
                      </a:cubicBezTo>
                      <a:cubicBezTo>
                        <a:pt x="134066" y="46069"/>
                        <a:pt x="128890" y="48620"/>
                        <a:pt x="128890" y="48620"/>
                      </a:cubicBezTo>
                      <a:cubicBezTo>
                        <a:pt x="128890" y="48620"/>
                        <a:pt x="130877" y="45117"/>
                        <a:pt x="137338" y="37667"/>
                      </a:cubicBezTo>
                      <a:cubicBezTo>
                        <a:pt x="143808" y="30207"/>
                        <a:pt x="154734" y="18783"/>
                        <a:pt x="154734" y="18783"/>
                      </a:cubicBezTo>
                      <a:cubicBezTo>
                        <a:pt x="154734" y="18783"/>
                        <a:pt x="142939" y="27351"/>
                        <a:pt x="135406" y="35079"/>
                      </a:cubicBezTo>
                      <a:cubicBezTo>
                        <a:pt x="127873" y="42797"/>
                        <a:pt x="124619" y="49674"/>
                        <a:pt x="124619" y="49674"/>
                      </a:cubicBezTo>
                      <a:cubicBezTo>
                        <a:pt x="124619" y="49674"/>
                        <a:pt x="117252" y="51560"/>
                        <a:pt x="110541" y="54563"/>
                      </a:cubicBezTo>
                      <a:cubicBezTo>
                        <a:pt x="103840" y="57558"/>
                        <a:pt x="97804" y="61672"/>
                        <a:pt x="97804" y="61672"/>
                      </a:cubicBezTo>
                      <a:lnTo>
                        <a:pt x="105421" y="42612"/>
                      </a:lnTo>
                      <a:cubicBezTo>
                        <a:pt x="105421" y="42612"/>
                        <a:pt x="109987" y="42593"/>
                        <a:pt x="116587" y="38305"/>
                      </a:cubicBezTo>
                      <a:cubicBezTo>
                        <a:pt x="123186" y="34006"/>
                        <a:pt x="131820" y="25438"/>
                        <a:pt x="131820" y="25438"/>
                      </a:cubicBezTo>
                      <a:cubicBezTo>
                        <a:pt x="131820" y="25438"/>
                        <a:pt x="122706" y="31631"/>
                        <a:pt x="116799" y="34986"/>
                      </a:cubicBezTo>
                      <a:cubicBezTo>
                        <a:pt x="110892" y="38342"/>
                        <a:pt x="108203" y="38878"/>
                        <a:pt x="108203" y="38878"/>
                      </a:cubicBezTo>
                      <a:lnTo>
                        <a:pt x="117807" y="21990"/>
                      </a:lnTo>
                      <a:lnTo>
                        <a:pt x="131394" y="407"/>
                      </a:lnTo>
                      <a:lnTo>
                        <a:pt x="115829" y="19919"/>
                      </a:lnTo>
                      <a:cubicBezTo>
                        <a:pt x="115829" y="19919"/>
                        <a:pt x="113980" y="18237"/>
                        <a:pt x="113999" y="13264"/>
                      </a:cubicBezTo>
                      <a:cubicBezTo>
                        <a:pt x="114026" y="8282"/>
                        <a:pt x="115930" y="0"/>
                        <a:pt x="115930" y="0"/>
                      </a:cubicBezTo>
                      <a:cubicBezTo>
                        <a:pt x="115930" y="0"/>
                        <a:pt x="112408" y="8504"/>
                        <a:pt x="111789" y="14447"/>
                      </a:cubicBezTo>
                      <a:cubicBezTo>
                        <a:pt x="111161" y="20381"/>
                        <a:pt x="113435" y="23737"/>
                        <a:pt x="113435" y="23737"/>
                      </a:cubicBezTo>
                      <a:lnTo>
                        <a:pt x="105901" y="37297"/>
                      </a:lnTo>
                      <a:lnTo>
                        <a:pt x="101289" y="44877"/>
                      </a:lnTo>
                      <a:cubicBezTo>
                        <a:pt x="101289" y="44877"/>
                        <a:pt x="98460" y="42418"/>
                        <a:pt x="96491" y="36114"/>
                      </a:cubicBezTo>
                      <a:cubicBezTo>
                        <a:pt x="94523" y="29810"/>
                        <a:pt x="93413" y="19661"/>
                        <a:pt x="93413" y="19661"/>
                      </a:cubicBezTo>
                      <a:cubicBezTo>
                        <a:pt x="93413" y="19661"/>
                        <a:pt x="91999" y="29764"/>
                        <a:pt x="93386" y="37149"/>
                      </a:cubicBezTo>
                      <a:cubicBezTo>
                        <a:pt x="94763" y="44525"/>
                        <a:pt x="98941" y="49184"/>
                        <a:pt x="98941" y="49184"/>
                      </a:cubicBezTo>
                      <a:lnTo>
                        <a:pt x="93792" y="63400"/>
                      </a:lnTo>
                      <a:cubicBezTo>
                        <a:pt x="93792" y="63400"/>
                        <a:pt x="89966" y="65249"/>
                        <a:pt x="83458" y="69566"/>
                      </a:cubicBezTo>
                      <a:cubicBezTo>
                        <a:pt x="80667" y="71414"/>
                        <a:pt x="61431" y="73429"/>
                        <a:pt x="44331" y="82340"/>
                      </a:cubicBezTo>
                      <a:cubicBezTo>
                        <a:pt x="21602" y="94181"/>
                        <a:pt x="0" y="113370"/>
                        <a:pt x="0" y="113370"/>
                      </a:cubicBezTo>
                      <a:lnTo>
                        <a:pt x="6923" y="113888"/>
                      </a:lnTo>
                      <a:cubicBezTo>
                        <a:pt x="6923" y="113888"/>
                        <a:pt x="25780" y="96020"/>
                        <a:pt x="46143" y="85973"/>
                      </a:cubicBezTo>
                      <a:cubicBezTo>
                        <a:pt x="62901" y="77709"/>
                        <a:pt x="81489" y="77219"/>
                        <a:pt x="84373" y="74853"/>
                      </a:cubicBezTo>
                      <a:cubicBezTo>
                        <a:pt x="90761" y="69603"/>
                        <a:pt x="96223" y="67125"/>
                        <a:pt x="96223" y="67125"/>
                      </a:cubicBezTo>
                      <a:lnTo>
                        <a:pt x="104274" y="73836"/>
                      </a:lnTo>
                      <a:cubicBezTo>
                        <a:pt x="104274" y="73836"/>
                        <a:pt x="99190" y="80445"/>
                        <a:pt x="97185" y="89023"/>
                      </a:cubicBezTo>
                      <a:cubicBezTo>
                        <a:pt x="95179" y="97592"/>
                        <a:pt x="94809" y="108730"/>
                        <a:pt x="94809" y="108730"/>
                      </a:cubicBezTo>
                      <a:cubicBezTo>
                        <a:pt x="94809" y="108730"/>
                        <a:pt x="96390" y="97693"/>
                        <a:pt x="99449" y="89605"/>
                      </a:cubicBezTo>
                      <a:cubicBezTo>
                        <a:pt x="102500" y="81508"/>
                        <a:pt x="106844" y="75648"/>
                        <a:pt x="106844" y="75648"/>
                      </a:cubicBezTo>
                      <a:lnTo>
                        <a:pt x="119942" y="85584"/>
                      </a:lnTo>
                      <a:cubicBezTo>
                        <a:pt x="119942" y="85584"/>
                        <a:pt x="118398" y="89559"/>
                        <a:pt x="120506" y="94754"/>
                      </a:cubicBezTo>
                      <a:cubicBezTo>
                        <a:pt x="122622" y="99948"/>
                        <a:pt x="128381" y="106354"/>
                        <a:pt x="128381" y="106354"/>
                      </a:cubicBezTo>
                      <a:cubicBezTo>
                        <a:pt x="128381" y="106354"/>
                        <a:pt x="124240" y="98618"/>
                        <a:pt x="122687" y="93857"/>
                      </a:cubicBezTo>
                      <a:cubicBezTo>
                        <a:pt x="121125" y="89088"/>
                        <a:pt x="122160" y="87285"/>
                        <a:pt x="122160" y="87285"/>
                      </a:cubicBezTo>
                      <a:lnTo>
                        <a:pt x="151203" y="98738"/>
                      </a:lnTo>
                      <a:cubicBezTo>
                        <a:pt x="151203" y="98738"/>
                        <a:pt x="132291" y="88764"/>
                        <a:pt x="123122" y="83015"/>
                      </a:cubicBezTo>
                      <a:cubicBezTo>
                        <a:pt x="116189" y="78670"/>
                        <a:pt x="113989" y="76591"/>
                        <a:pt x="113989" y="76591"/>
                      </a:cubicBezTo>
                      <a:cubicBezTo>
                        <a:pt x="113989" y="76591"/>
                        <a:pt x="117178" y="74649"/>
                        <a:pt x="122299" y="73217"/>
                      </a:cubicBezTo>
                      <a:cubicBezTo>
                        <a:pt x="127429" y="71793"/>
                        <a:pt x="133807" y="71266"/>
                        <a:pt x="133807" y="71266"/>
                      </a:cubicBezTo>
                      <a:cubicBezTo>
                        <a:pt x="133807" y="71266"/>
                        <a:pt x="127096" y="70129"/>
                        <a:pt x="121587" y="70758"/>
                      </a:cubicBezTo>
                      <a:cubicBezTo>
                        <a:pt x="116078" y="71386"/>
                        <a:pt x="111771" y="73781"/>
                        <a:pt x="111771" y="73781"/>
                      </a:cubicBezTo>
                      <a:lnTo>
                        <a:pt x="100355" y="64898"/>
                      </a:lnTo>
                      <a:cubicBezTo>
                        <a:pt x="100355" y="64898"/>
                        <a:pt x="107140" y="61274"/>
                        <a:pt x="112871" y="58492"/>
                      </a:cubicBezTo>
                      <a:cubicBezTo>
                        <a:pt x="118602" y="55710"/>
                        <a:pt x="124980" y="54000"/>
                        <a:pt x="124980" y="54000"/>
                      </a:cubicBezTo>
                      <a:cubicBezTo>
                        <a:pt x="124980" y="54000"/>
                        <a:pt x="130526" y="58261"/>
                        <a:pt x="138151" y="60988"/>
                      </a:cubicBezTo>
                      <a:cubicBezTo>
                        <a:pt x="145768" y="63715"/>
                        <a:pt x="155455" y="64907"/>
                        <a:pt x="155455" y="64907"/>
                      </a:cubicBezTo>
                      <a:cubicBezTo>
                        <a:pt x="155455" y="64907"/>
                        <a:pt x="146849" y="62088"/>
                        <a:pt x="140361" y="59010"/>
                      </a:cubicBezTo>
                      <a:cubicBezTo>
                        <a:pt x="133872" y="55941"/>
                        <a:pt x="129490" y="52613"/>
                        <a:pt x="129490" y="52613"/>
                      </a:cubicBezTo>
                      <a:cubicBezTo>
                        <a:pt x="129490" y="52613"/>
                        <a:pt x="132845" y="49988"/>
                        <a:pt x="143993" y="46355"/>
                      </a:cubicBezTo>
                      <a:cubicBezTo>
                        <a:pt x="158514" y="41632"/>
                        <a:pt x="187650" y="34413"/>
                        <a:pt x="187650" y="344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21" name="Google Shape;2021;p4"/>
              <p:cNvGrpSpPr/>
              <p:nvPr/>
            </p:nvGrpSpPr>
            <p:grpSpPr>
              <a:xfrm>
                <a:off x="3166731" y="3338227"/>
                <a:ext cx="230908" cy="236271"/>
                <a:chOff x="3166731" y="3338227"/>
                <a:chExt cx="230908" cy="236271"/>
              </a:xfrm>
            </p:grpSpPr>
            <p:sp>
              <p:nvSpPr>
                <p:cNvPr id="2022" name="Google Shape;2022;p4"/>
                <p:cNvSpPr/>
                <p:nvPr/>
              </p:nvSpPr>
              <p:spPr>
                <a:xfrm>
                  <a:off x="3166731" y="3338227"/>
                  <a:ext cx="230908" cy="236271"/>
                </a:xfrm>
                <a:custGeom>
                  <a:avLst/>
                  <a:gdLst/>
                  <a:ahLst/>
                  <a:cxnLst/>
                  <a:rect l="l" t="t" r="r" b="b"/>
                  <a:pathLst>
                    <a:path w="230908" h="236271" extrusionOk="0">
                      <a:moveTo>
                        <a:pt x="136238" y="71056"/>
                      </a:moveTo>
                      <a:cubicBezTo>
                        <a:pt x="136238" y="71056"/>
                        <a:pt x="119970" y="34258"/>
                        <a:pt x="93488" y="17407"/>
                      </a:cubicBezTo>
                      <a:cubicBezTo>
                        <a:pt x="51791" y="-9121"/>
                        <a:pt x="35568" y="2563"/>
                        <a:pt x="35568" y="2563"/>
                      </a:cubicBezTo>
                      <a:cubicBezTo>
                        <a:pt x="35568" y="2563"/>
                        <a:pt x="65378" y="21576"/>
                        <a:pt x="55580" y="39379"/>
                      </a:cubicBezTo>
                      <a:cubicBezTo>
                        <a:pt x="50487" y="48613"/>
                        <a:pt x="31418" y="50166"/>
                        <a:pt x="31418" y="50166"/>
                      </a:cubicBezTo>
                      <a:cubicBezTo>
                        <a:pt x="31418" y="50166"/>
                        <a:pt x="31714" y="65020"/>
                        <a:pt x="23857" y="73099"/>
                      </a:cubicBezTo>
                      <a:cubicBezTo>
                        <a:pt x="16009" y="81187"/>
                        <a:pt x="0" y="82490"/>
                        <a:pt x="0" y="82490"/>
                      </a:cubicBezTo>
                      <a:cubicBezTo>
                        <a:pt x="0" y="82490"/>
                        <a:pt x="13107" y="95310"/>
                        <a:pt x="28821" y="103648"/>
                      </a:cubicBezTo>
                      <a:cubicBezTo>
                        <a:pt x="44544" y="111986"/>
                        <a:pt x="62873" y="115849"/>
                        <a:pt x="62873" y="115849"/>
                      </a:cubicBezTo>
                      <a:cubicBezTo>
                        <a:pt x="62873" y="115849"/>
                        <a:pt x="57050" y="121294"/>
                        <a:pt x="52604" y="127265"/>
                      </a:cubicBezTo>
                      <a:cubicBezTo>
                        <a:pt x="48167" y="133245"/>
                        <a:pt x="45108" y="139753"/>
                        <a:pt x="45108" y="139753"/>
                      </a:cubicBezTo>
                      <a:cubicBezTo>
                        <a:pt x="45108" y="139753"/>
                        <a:pt x="52826" y="144781"/>
                        <a:pt x="60073" y="147434"/>
                      </a:cubicBezTo>
                      <a:cubicBezTo>
                        <a:pt x="67319" y="150087"/>
                        <a:pt x="74095" y="150364"/>
                        <a:pt x="74095" y="150364"/>
                      </a:cubicBezTo>
                      <a:cubicBezTo>
                        <a:pt x="74095" y="150364"/>
                        <a:pt x="72126" y="169812"/>
                        <a:pt x="72958" y="187014"/>
                      </a:cubicBezTo>
                      <a:cubicBezTo>
                        <a:pt x="73781" y="204216"/>
                        <a:pt x="77413" y="219172"/>
                        <a:pt x="77413" y="219172"/>
                      </a:cubicBezTo>
                      <a:cubicBezTo>
                        <a:pt x="77413" y="219172"/>
                        <a:pt x="95687" y="216463"/>
                        <a:pt x="109294" y="210825"/>
                      </a:cubicBezTo>
                      <a:cubicBezTo>
                        <a:pt x="122900" y="205177"/>
                        <a:pt x="131829" y="196590"/>
                        <a:pt x="131829" y="196590"/>
                      </a:cubicBezTo>
                      <a:cubicBezTo>
                        <a:pt x="131829" y="196590"/>
                        <a:pt x="134630" y="203412"/>
                        <a:pt x="138530" y="209087"/>
                      </a:cubicBezTo>
                      <a:cubicBezTo>
                        <a:pt x="142431" y="214753"/>
                        <a:pt x="147441" y="219283"/>
                        <a:pt x="147441" y="219283"/>
                      </a:cubicBezTo>
                      <a:cubicBezTo>
                        <a:pt x="147441" y="219283"/>
                        <a:pt x="154577" y="211019"/>
                        <a:pt x="157230" y="200176"/>
                      </a:cubicBezTo>
                      <a:cubicBezTo>
                        <a:pt x="159873" y="189334"/>
                        <a:pt x="158015" y="175913"/>
                        <a:pt x="158015" y="175913"/>
                      </a:cubicBezTo>
                      <a:cubicBezTo>
                        <a:pt x="158015" y="175913"/>
                        <a:pt x="171594" y="197625"/>
                        <a:pt x="186097" y="212710"/>
                      </a:cubicBezTo>
                      <a:cubicBezTo>
                        <a:pt x="200600" y="227796"/>
                        <a:pt x="216036" y="236272"/>
                        <a:pt x="216036" y="236272"/>
                      </a:cubicBezTo>
                      <a:cubicBezTo>
                        <a:pt x="216036" y="236272"/>
                        <a:pt x="207966" y="214568"/>
                        <a:pt x="208623" y="200278"/>
                      </a:cubicBezTo>
                      <a:cubicBezTo>
                        <a:pt x="209270" y="185997"/>
                        <a:pt x="218652" y="179120"/>
                        <a:pt x="218652" y="179120"/>
                      </a:cubicBezTo>
                      <a:cubicBezTo>
                        <a:pt x="218652" y="179120"/>
                        <a:pt x="194943" y="157860"/>
                        <a:pt x="212117" y="135963"/>
                      </a:cubicBezTo>
                      <a:cubicBezTo>
                        <a:pt x="218929" y="127283"/>
                        <a:pt x="230908" y="132524"/>
                        <a:pt x="230908" y="132524"/>
                      </a:cubicBezTo>
                      <a:cubicBezTo>
                        <a:pt x="230908" y="132524"/>
                        <a:pt x="219826" y="109194"/>
                        <a:pt x="196181" y="93240"/>
                      </a:cubicBezTo>
                      <a:cubicBezTo>
                        <a:pt x="172537" y="77286"/>
                        <a:pt x="136238" y="71056"/>
                        <a:pt x="136238" y="710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3" name="Google Shape;2023;p4"/>
                <p:cNvSpPr/>
                <p:nvPr/>
              </p:nvSpPr>
              <p:spPr>
                <a:xfrm>
                  <a:off x="3199175" y="3361393"/>
                  <a:ext cx="171686" cy="179127"/>
                </a:xfrm>
                <a:custGeom>
                  <a:avLst/>
                  <a:gdLst/>
                  <a:ahLst/>
                  <a:cxnLst/>
                  <a:rect l="l" t="t" r="r" b="b"/>
                  <a:pathLst>
                    <a:path w="171686" h="179127" extrusionOk="0">
                      <a:moveTo>
                        <a:pt x="55211" y="179127"/>
                      </a:moveTo>
                      <a:cubicBezTo>
                        <a:pt x="55211" y="179127"/>
                        <a:pt x="79447" y="144465"/>
                        <a:pt x="86204" y="124194"/>
                      </a:cubicBezTo>
                      <a:cubicBezTo>
                        <a:pt x="89975" y="112889"/>
                        <a:pt x="91343" y="104792"/>
                        <a:pt x="91343" y="104792"/>
                      </a:cubicBezTo>
                      <a:cubicBezTo>
                        <a:pt x="91343" y="104792"/>
                        <a:pt x="94338" y="110893"/>
                        <a:pt x="98608" y="126079"/>
                      </a:cubicBezTo>
                      <a:cubicBezTo>
                        <a:pt x="102878" y="141266"/>
                        <a:pt x="108425" y="165530"/>
                        <a:pt x="108425" y="165530"/>
                      </a:cubicBezTo>
                      <a:cubicBezTo>
                        <a:pt x="108425" y="165530"/>
                        <a:pt x="107694" y="143808"/>
                        <a:pt x="104071" y="127263"/>
                      </a:cubicBezTo>
                      <a:cubicBezTo>
                        <a:pt x="100457" y="110717"/>
                        <a:pt x="93950" y="99357"/>
                        <a:pt x="93950" y="99357"/>
                      </a:cubicBezTo>
                      <a:cubicBezTo>
                        <a:pt x="93950" y="99357"/>
                        <a:pt x="98322" y="89910"/>
                        <a:pt x="100522" y="79789"/>
                      </a:cubicBezTo>
                      <a:cubicBezTo>
                        <a:pt x="102712" y="69667"/>
                        <a:pt x="102731" y="58880"/>
                        <a:pt x="102731" y="58880"/>
                      </a:cubicBezTo>
                      <a:lnTo>
                        <a:pt x="122114" y="88986"/>
                      </a:lnTo>
                      <a:cubicBezTo>
                        <a:pt x="122114" y="88986"/>
                        <a:pt x="117779" y="93469"/>
                        <a:pt x="117492" y="105023"/>
                      </a:cubicBezTo>
                      <a:cubicBezTo>
                        <a:pt x="117215" y="116587"/>
                        <a:pt x="120968" y="135212"/>
                        <a:pt x="120968" y="135212"/>
                      </a:cubicBezTo>
                      <a:cubicBezTo>
                        <a:pt x="120968" y="135212"/>
                        <a:pt x="121005" y="118943"/>
                        <a:pt x="121938" y="109173"/>
                      </a:cubicBezTo>
                      <a:cubicBezTo>
                        <a:pt x="122863" y="99403"/>
                        <a:pt x="124693" y="96140"/>
                        <a:pt x="124693" y="96140"/>
                      </a:cubicBezTo>
                      <a:lnTo>
                        <a:pt x="139140" y="125608"/>
                      </a:lnTo>
                      <a:lnTo>
                        <a:pt x="156370" y="164550"/>
                      </a:lnTo>
                      <a:lnTo>
                        <a:pt x="143928" y="126144"/>
                      </a:lnTo>
                      <a:cubicBezTo>
                        <a:pt x="143928" y="126144"/>
                        <a:pt x="148042" y="126320"/>
                        <a:pt x="154974" y="132263"/>
                      </a:cubicBezTo>
                      <a:cubicBezTo>
                        <a:pt x="161916" y="138207"/>
                        <a:pt x="171686" y="149918"/>
                        <a:pt x="171686" y="149918"/>
                      </a:cubicBezTo>
                      <a:cubicBezTo>
                        <a:pt x="171686" y="149918"/>
                        <a:pt x="163136" y="136358"/>
                        <a:pt x="155436" y="128695"/>
                      </a:cubicBezTo>
                      <a:cubicBezTo>
                        <a:pt x="147727" y="121033"/>
                        <a:pt x="140869" y="119258"/>
                        <a:pt x="140869" y="119258"/>
                      </a:cubicBezTo>
                      <a:lnTo>
                        <a:pt x="129093" y="95770"/>
                      </a:lnTo>
                      <a:lnTo>
                        <a:pt x="122881" y="82248"/>
                      </a:lnTo>
                      <a:cubicBezTo>
                        <a:pt x="122881" y="82248"/>
                        <a:pt x="129019" y="82405"/>
                        <a:pt x="139713" y="87978"/>
                      </a:cubicBezTo>
                      <a:cubicBezTo>
                        <a:pt x="150408" y="93543"/>
                        <a:pt x="165660" y="104533"/>
                        <a:pt x="165660" y="104533"/>
                      </a:cubicBezTo>
                      <a:cubicBezTo>
                        <a:pt x="165660" y="104533"/>
                        <a:pt x="152867" y="91139"/>
                        <a:pt x="141229" y="83717"/>
                      </a:cubicBezTo>
                      <a:cubicBezTo>
                        <a:pt x="129592" y="76285"/>
                        <a:pt x="119101" y="74834"/>
                        <a:pt x="119101" y="74834"/>
                      </a:cubicBezTo>
                      <a:lnTo>
                        <a:pt x="104126" y="52909"/>
                      </a:lnTo>
                      <a:cubicBezTo>
                        <a:pt x="104126" y="52909"/>
                        <a:pt x="105189" y="46965"/>
                        <a:pt x="105356" y="35476"/>
                      </a:cubicBezTo>
                      <a:cubicBezTo>
                        <a:pt x="105531" y="23987"/>
                        <a:pt x="104801" y="6960"/>
                        <a:pt x="104801" y="6960"/>
                      </a:cubicBezTo>
                      <a:lnTo>
                        <a:pt x="91602" y="924"/>
                      </a:lnTo>
                      <a:cubicBezTo>
                        <a:pt x="91602" y="924"/>
                        <a:pt x="95844" y="17599"/>
                        <a:pt x="97092" y="30087"/>
                      </a:cubicBezTo>
                      <a:cubicBezTo>
                        <a:pt x="98349" y="42566"/>
                        <a:pt x="96602" y="50848"/>
                        <a:pt x="96602" y="50848"/>
                      </a:cubicBezTo>
                      <a:lnTo>
                        <a:pt x="79548" y="50746"/>
                      </a:lnTo>
                      <a:cubicBezTo>
                        <a:pt x="79548" y="50746"/>
                        <a:pt x="75148" y="37907"/>
                        <a:pt x="65073" y="25761"/>
                      </a:cubicBezTo>
                      <a:cubicBezTo>
                        <a:pt x="54998" y="13606"/>
                        <a:pt x="39774" y="0"/>
                        <a:pt x="39774" y="0"/>
                      </a:cubicBezTo>
                      <a:cubicBezTo>
                        <a:pt x="39774" y="0"/>
                        <a:pt x="53695" y="14678"/>
                        <a:pt x="62097" y="27286"/>
                      </a:cubicBezTo>
                      <a:cubicBezTo>
                        <a:pt x="70508" y="39894"/>
                        <a:pt x="74566" y="51106"/>
                        <a:pt x="74566" y="51106"/>
                      </a:cubicBezTo>
                      <a:lnTo>
                        <a:pt x="48186" y="52105"/>
                      </a:lnTo>
                      <a:cubicBezTo>
                        <a:pt x="48186" y="52105"/>
                        <a:pt x="44091" y="45856"/>
                        <a:pt x="34820" y="41752"/>
                      </a:cubicBezTo>
                      <a:cubicBezTo>
                        <a:pt x="25548" y="37639"/>
                        <a:pt x="11101" y="35661"/>
                        <a:pt x="11101" y="35661"/>
                      </a:cubicBezTo>
                      <a:cubicBezTo>
                        <a:pt x="11101" y="35661"/>
                        <a:pt x="25863" y="40800"/>
                        <a:pt x="34006" y="44951"/>
                      </a:cubicBezTo>
                      <a:cubicBezTo>
                        <a:pt x="42159" y="49092"/>
                        <a:pt x="43693" y="52244"/>
                        <a:pt x="43693" y="52244"/>
                      </a:cubicBezTo>
                      <a:lnTo>
                        <a:pt x="0" y="67033"/>
                      </a:lnTo>
                      <a:cubicBezTo>
                        <a:pt x="0" y="67033"/>
                        <a:pt x="31963" y="60396"/>
                        <a:pt x="48759" y="58261"/>
                      </a:cubicBezTo>
                      <a:cubicBezTo>
                        <a:pt x="61422" y="56653"/>
                        <a:pt x="66441" y="56976"/>
                        <a:pt x="66441" y="56976"/>
                      </a:cubicBezTo>
                      <a:cubicBezTo>
                        <a:pt x="66441" y="56976"/>
                        <a:pt x="66118" y="62393"/>
                        <a:pt x="63225" y="69103"/>
                      </a:cubicBezTo>
                      <a:cubicBezTo>
                        <a:pt x="60341" y="75814"/>
                        <a:pt x="54989" y="82673"/>
                        <a:pt x="54989" y="82673"/>
                      </a:cubicBezTo>
                      <a:cubicBezTo>
                        <a:pt x="54989" y="82673"/>
                        <a:pt x="62975" y="77468"/>
                        <a:pt x="67356" y="71331"/>
                      </a:cubicBezTo>
                      <a:cubicBezTo>
                        <a:pt x="71728" y="65203"/>
                        <a:pt x="72486" y="58141"/>
                        <a:pt x="72486" y="58141"/>
                      </a:cubicBezTo>
                      <a:lnTo>
                        <a:pt x="95780" y="57531"/>
                      </a:lnTo>
                      <a:cubicBezTo>
                        <a:pt x="95780" y="57531"/>
                        <a:pt x="94375" y="68475"/>
                        <a:pt x="92803" y="77395"/>
                      </a:cubicBezTo>
                      <a:cubicBezTo>
                        <a:pt x="91232" y="86305"/>
                        <a:pt x="87553" y="94578"/>
                        <a:pt x="87553" y="94578"/>
                      </a:cubicBezTo>
                      <a:cubicBezTo>
                        <a:pt x="87553" y="94578"/>
                        <a:pt x="76304" y="94939"/>
                        <a:pt x="65230" y="99144"/>
                      </a:cubicBezTo>
                      <a:cubicBezTo>
                        <a:pt x="54157" y="103350"/>
                        <a:pt x="43250" y="111410"/>
                        <a:pt x="43250" y="111410"/>
                      </a:cubicBezTo>
                      <a:cubicBezTo>
                        <a:pt x="43250" y="111410"/>
                        <a:pt x="55395" y="106345"/>
                        <a:pt x="65887" y="103655"/>
                      </a:cubicBezTo>
                      <a:cubicBezTo>
                        <a:pt x="76369" y="100956"/>
                        <a:pt x="85196" y="100632"/>
                        <a:pt x="85196" y="100632"/>
                      </a:cubicBezTo>
                      <a:cubicBezTo>
                        <a:pt x="85196" y="100632"/>
                        <a:pt x="85667" y="107029"/>
                        <a:pt x="80112" y="122244"/>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24" name="Google Shape;2024;p4"/>
              <p:cNvGrpSpPr/>
              <p:nvPr/>
            </p:nvGrpSpPr>
            <p:grpSpPr>
              <a:xfrm>
                <a:off x="3836008" y="1715029"/>
                <a:ext cx="166359" cy="146886"/>
                <a:chOff x="3836008" y="1715029"/>
                <a:chExt cx="166359" cy="146886"/>
              </a:xfrm>
            </p:grpSpPr>
            <p:sp>
              <p:nvSpPr>
                <p:cNvPr id="2025" name="Google Shape;2025;p4"/>
                <p:cNvSpPr/>
                <p:nvPr/>
              </p:nvSpPr>
              <p:spPr>
                <a:xfrm>
                  <a:off x="3836008" y="1715029"/>
                  <a:ext cx="166359" cy="146886"/>
                </a:xfrm>
                <a:custGeom>
                  <a:avLst/>
                  <a:gdLst/>
                  <a:ahLst/>
                  <a:cxnLst/>
                  <a:rect l="l" t="t" r="r" b="b"/>
                  <a:pathLst>
                    <a:path w="166359" h="146886" extrusionOk="0">
                      <a:moveTo>
                        <a:pt x="49293" y="92600"/>
                      </a:moveTo>
                      <a:cubicBezTo>
                        <a:pt x="49293" y="92600"/>
                        <a:pt x="23189" y="87063"/>
                        <a:pt x="11607" y="71830"/>
                      </a:cubicBezTo>
                      <a:cubicBezTo>
                        <a:pt x="-6630" y="47844"/>
                        <a:pt x="2078" y="35319"/>
                        <a:pt x="2078" y="35319"/>
                      </a:cubicBezTo>
                      <a:cubicBezTo>
                        <a:pt x="2078" y="35319"/>
                        <a:pt x="15157" y="52465"/>
                        <a:pt x="28125" y="43342"/>
                      </a:cubicBezTo>
                      <a:cubicBezTo>
                        <a:pt x="34854" y="38610"/>
                        <a:pt x="36333" y="25660"/>
                        <a:pt x="36333" y="25660"/>
                      </a:cubicBezTo>
                      <a:cubicBezTo>
                        <a:pt x="36333" y="25660"/>
                        <a:pt x="46991" y="23700"/>
                        <a:pt x="52953" y="17285"/>
                      </a:cubicBezTo>
                      <a:cubicBezTo>
                        <a:pt x="58906" y="10870"/>
                        <a:pt x="60154" y="0"/>
                        <a:pt x="60154" y="0"/>
                      </a:cubicBezTo>
                      <a:cubicBezTo>
                        <a:pt x="60154" y="0"/>
                        <a:pt x="69110" y="6886"/>
                        <a:pt x="74786" y="16176"/>
                      </a:cubicBezTo>
                      <a:cubicBezTo>
                        <a:pt x="80470" y="25456"/>
                        <a:pt x="82883" y="37140"/>
                        <a:pt x="82883" y="37140"/>
                      </a:cubicBezTo>
                      <a:cubicBezTo>
                        <a:pt x="82883" y="37140"/>
                        <a:pt x="86904" y="32463"/>
                        <a:pt x="91285" y="28627"/>
                      </a:cubicBezTo>
                      <a:cubicBezTo>
                        <a:pt x="95657" y="24800"/>
                        <a:pt x="100390" y="21814"/>
                        <a:pt x="100390" y="21814"/>
                      </a:cubicBezTo>
                      <a:cubicBezTo>
                        <a:pt x="100390" y="21814"/>
                        <a:pt x="103847" y="26242"/>
                        <a:pt x="105612" y="30688"/>
                      </a:cubicBezTo>
                      <a:cubicBezTo>
                        <a:pt x="107378" y="35143"/>
                        <a:pt x="107443" y="39626"/>
                        <a:pt x="107443" y="39626"/>
                      </a:cubicBezTo>
                      <a:cubicBezTo>
                        <a:pt x="107443" y="39626"/>
                        <a:pt x="121446" y="35494"/>
                        <a:pt x="133777" y="33553"/>
                      </a:cubicBezTo>
                      <a:cubicBezTo>
                        <a:pt x="146117" y="31622"/>
                        <a:pt x="156784" y="31880"/>
                        <a:pt x="156784" y="31880"/>
                      </a:cubicBezTo>
                      <a:cubicBezTo>
                        <a:pt x="156784" y="31880"/>
                        <a:pt x="154482" y="44470"/>
                        <a:pt x="150166" y="54370"/>
                      </a:cubicBezTo>
                      <a:cubicBezTo>
                        <a:pt x="145849" y="64269"/>
                        <a:pt x="139508" y="71470"/>
                        <a:pt x="139508" y="71470"/>
                      </a:cubicBezTo>
                      <a:cubicBezTo>
                        <a:pt x="139508" y="71470"/>
                        <a:pt x="144351" y="72357"/>
                        <a:pt x="148354" y="74132"/>
                      </a:cubicBezTo>
                      <a:cubicBezTo>
                        <a:pt x="152347" y="75916"/>
                        <a:pt x="155499" y="78606"/>
                        <a:pt x="155499" y="78606"/>
                      </a:cubicBezTo>
                      <a:cubicBezTo>
                        <a:pt x="155499" y="78606"/>
                        <a:pt x="149426" y="84568"/>
                        <a:pt x="141588" y="87904"/>
                      </a:cubicBezTo>
                      <a:cubicBezTo>
                        <a:pt x="133758" y="91241"/>
                        <a:pt x="124155" y="91953"/>
                        <a:pt x="124155" y="91953"/>
                      </a:cubicBezTo>
                      <a:cubicBezTo>
                        <a:pt x="124155" y="91953"/>
                        <a:pt x="139480" y="97860"/>
                        <a:pt x="150027" y="105356"/>
                      </a:cubicBezTo>
                      <a:cubicBezTo>
                        <a:pt x="160583" y="112852"/>
                        <a:pt x="166360" y="121939"/>
                        <a:pt x="166360" y="121939"/>
                      </a:cubicBezTo>
                      <a:cubicBezTo>
                        <a:pt x="166360" y="121939"/>
                        <a:pt x="150942" y="119692"/>
                        <a:pt x="140663" y="122197"/>
                      </a:cubicBezTo>
                      <a:cubicBezTo>
                        <a:pt x="130394" y="124702"/>
                        <a:pt x="125282" y="131958"/>
                        <a:pt x="125282" y="131958"/>
                      </a:cubicBezTo>
                      <a:cubicBezTo>
                        <a:pt x="125282" y="131958"/>
                        <a:pt x="110474" y="119212"/>
                        <a:pt x="94419" y="133844"/>
                      </a:cubicBezTo>
                      <a:cubicBezTo>
                        <a:pt x="88059" y="139649"/>
                        <a:pt x="91590" y="146886"/>
                        <a:pt x="91590" y="146886"/>
                      </a:cubicBezTo>
                      <a:cubicBezTo>
                        <a:pt x="91590" y="146886"/>
                        <a:pt x="75054" y="142875"/>
                        <a:pt x="64054" y="129398"/>
                      </a:cubicBezTo>
                      <a:cubicBezTo>
                        <a:pt x="53064" y="115921"/>
                        <a:pt x="49293" y="92600"/>
                        <a:pt x="49293" y="926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6" name="Google Shape;2026;p4"/>
                <p:cNvSpPr/>
                <p:nvPr/>
              </p:nvSpPr>
              <p:spPr>
                <a:xfrm>
                  <a:off x="3851821" y="1735568"/>
                  <a:ext cx="128649" cy="105152"/>
                </a:xfrm>
                <a:custGeom>
                  <a:avLst/>
                  <a:gdLst/>
                  <a:ahLst/>
                  <a:cxnLst/>
                  <a:rect l="l" t="t" r="r" b="b"/>
                  <a:pathLst>
                    <a:path w="128649" h="105152" extrusionOk="0">
                      <a:moveTo>
                        <a:pt x="128649" y="20613"/>
                      </a:moveTo>
                      <a:cubicBezTo>
                        <a:pt x="128649" y="20613"/>
                        <a:pt x="103295" y="41817"/>
                        <a:pt x="88607" y="49267"/>
                      </a:cubicBezTo>
                      <a:cubicBezTo>
                        <a:pt x="80417" y="53417"/>
                        <a:pt x="74585" y="55506"/>
                        <a:pt x="74585" y="55506"/>
                      </a:cubicBezTo>
                      <a:cubicBezTo>
                        <a:pt x="74585" y="55506"/>
                        <a:pt x="78901" y="56625"/>
                        <a:pt x="89725" y="57272"/>
                      </a:cubicBezTo>
                      <a:cubicBezTo>
                        <a:pt x="100540" y="57928"/>
                        <a:pt x="117853" y="58113"/>
                        <a:pt x="117853" y="58113"/>
                      </a:cubicBezTo>
                      <a:cubicBezTo>
                        <a:pt x="117853" y="58113"/>
                        <a:pt x="102269" y="60766"/>
                        <a:pt x="90465" y="60747"/>
                      </a:cubicBezTo>
                      <a:cubicBezTo>
                        <a:pt x="78652" y="60729"/>
                        <a:pt x="70628" y="58030"/>
                        <a:pt x="70628" y="58030"/>
                      </a:cubicBezTo>
                      <a:cubicBezTo>
                        <a:pt x="70628" y="58030"/>
                        <a:pt x="63761" y="62319"/>
                        <a:pt x="56449" y="65249"/>
                      </a:cubicBezTo>
                      <a:cubicBezTo>
                        <a:pt x="49138" y="68188"/>
                        <a:pt x="41392" y="69760"/>
                        <a:pt x="41392" y="69760"/>
                      </a:cubicBezTo>
                      <a:lnTo>
                        <a:pt x="62633" y="78338"/>
                      </a:lnTo>
                      <a:cubicBezTo>
                        <a:pt x="62633" y="78338"/>
                        <a:pt x="65933" y="74797"/>
                        <a:pt x="74234" y="72930"/>
                      </a:cubicBezTo>
                      <a:cubicBezTo>
                        <a:pt x="82543" y="71063"/>
                        <a:pt x="95844" y="70869"/>
                        <a:pt x="95844" y="70869"/>
                      </a:cubicBezTo>
                      <a:cubicBezTo>
                        <a:pt x="95844" y="70869"/>
                        <a:pt x="84161" y="73254"/>
                        <a:pt x="77127" y="75287"/>
                      </a:cubicBezTo>
                      <a:cubicBezTo>
                        <a:pt x="70102" y="77330"/>
                        <a:pt x="67717" y="79022"/>
                        <a:pt x="67717" y="79022"/>
                      </a:cubicBezTo>
                      <a:lnTo>
                        <a:pt x="88588" y="84392"/>
                      </a:lnTo>
                      <a:lnTo>
                        <a:pt x="116217" y="90252"/>
                      </a:lnTo>
                      <a:lnTo>
                        <a:pt x="88884" y="87516"/>
                      </a:lnTo>
                      <a:cubicBezTo>
                        <a:pt x="88884" y="87516"/>
                        <a:pt x="88930" y="90234"/>
                        <a:pt x="93062" y="94005"/>
                      </a:cubicBezTo>
                      <a:cubicBezTo>
                        <a:pt x="97203" y="97776"/>
                        <a:pt x="105421" y="102601"/>
                        <a:pt x="105421" y="102601"/>
                      </a:cubicBezTo>
                      <a:cubicBezTo>
                        <a:pt x="105421" y="102601"/>
                        <a:pt x="95844" y="98858"/>
                        <a:pt x="90493" y="94828"/>
                      </a:cubicBezTo>
                      <a:cubicBezTo>
                        <a:pt x="85141" y="90788"/>
                        <a:pt x="84004" y="86472"/>
                        <a:pt x="84004" y="86472"/>
                      </a:cubicBezTo>
                      <a:lnTo>
                        <a:pt x="67366" y="82007"/>
                      </a:lnTo>
                      <a:lnTo>
                        <a:pt x="57780" y="79826"/>
                      </a:lnTo>
                      <a:cubicBezTo>
                        <a:pt x="57780" y="79826"/>
                        <a:pt x="57771" y="83902"/>
                        <a:pt x="61561" y="90225"/>
                      </a:cubicBezTo>
                      <a:cubicBezTo>
                        <a:pt x="65360" y="96556"/>
                        <a:pt x="72949" y="105153"/>
                        <a:pt x="72949" y="105153"/>
                      </a:cubicBezTo>
                      <a:cubicBezTo>
                        <a:pt x="72949" y="105153"/>
                        <a:pt x="63576" y="98553"/>
                        <a:pt x="58473" y="91861"/>
                      </a:cubicBezTo>
                      <a:cubicBezTo>
                        <a:pt x="53371" y="85168"/>
                        <a:pt x="52530" y="78375"/>
                        <a:pt x="52530" y="78375"/>
                      </a:cubicBezTo>
                      <a:lnTo>
                        <a:pt x="37084" y="71553"/>
                      </a:lnTo>
                      <a:cubicBezTo>
                        <a:pt x="37084" y="71553"/>
                        <a:pt x="32796" y="73124"/>
                        <a:pt x="24541" y="74899"/>
                      </a:cubicBezTo>
                      <a:cubicBezTo>
                        <a:pt x="16287" y="76683"/>
                        <a:pt x="4076" y="78661"/>
                        <a:pt x="4076" y="78661"/>
                      </a:cubicBezTo>
                      <a:lnTo>
                        <a:pt x="0" y="70721"/>
                      </a:lnTo>
                      <a:cubicBezTo>
                        <a:pt x="0" y="70721"/>
                        <a:pt x="11896" y="71137"/>
                        <a:pt x="20825" y="70166"/>
                      </a:cubicBezTo>
                      <a:cubicBezTo>
                        <a:pt x="29764" y="69196"/>
                        <a:pt x="35744" y="66830"/>
                        <a:pt x="35744" y="66830"/>
                      </a:cubicBezTo>
                      <a:lnTo>
                        <a:pt x="36003" y="55460"/>
                      </a:lnTo>
                      <a:cubicBezTo>
                        <a:pt x="36003" y="55460"/>
                        <a:pt x="26870" y="54388"/>
                        <a:pt x="18348" y="49415"/>
                      </a:cubicBezTo>
                      <a:cubicBezTo>
                        <a:pt x="9816" y="44451"/>
                        <a:pt x="351" y="36262"/>
                        <a:pt x="351" y="36262"/>
                      </a:cubicBezTo>
                      <a:cubicBezTo>
                        <a:pt x="351" y="36262"/>
                        <a:pt x="10611" y="43435"/>
                        <a:pt x="19503" y="47215"/>
                      </a:cubicBezTo>
                      <a:cubicBezTo>
                        <a:pt x="28386" y="50996"/>
                        <a:pt x="36363" y="52086"/>
                        <a:pt x="36363" y="52086"/>
                      </a:cubicBezTo>
                      <a:lnTo>
                        <a:pt x="37584" y="34330"/>
                      </a:lnTo>
                      <a:cubicBezTo>
                        <a:pt x="37584" y="34330"/>
                        <a:pt x="33184" y="32500"/>
                        <a:pt x="30411" y="26907"/>
                      </a:cubicBezTo>
                      <a:cubicBezTo>
                        <a:pt x="27647" y="21315"/>
                        <a:pt x="26510" y="11952"/>
                        <a:pt x="26510" y="11952"/>
                      </a:cubicBezTo>
                      <a:cubicBezTo>
                        <a:pt x="26510" y="11952"/>
                        <a:pt x="29911" y="21066"/>
                        <a:pt x="32731" y="25900"/>
                      </a:cubicBezTo>
                      <a:cubicBezTo>
                        <a:pt x="35550" y="30743"/>
                        <a:pt x="37778" y="31307"/>
                        <a:pt x="37778" y="31307"/>
                      </a:cubicBezTo>
                      <a:lnTo>
                        <a:pt x="49249" y="0"/>
                      </a:lnTo>
                      <a:cubicBezTo>
                        <a:pt x="49249" y="0"/>
                        <a:pt x="43860" y="22304"/>
                        <a:pt x="42002" y="33821"/>
                      </a:cubicBezTo>
                      <a:cubicBezTo>
                        <a:pt x="40597" y="42510"/>
                        <a:pt x="40726" y="45810"/>
                        <a:pt x="40726" y="45810"/>
                      </a:cubicBezTo>
                      <a:cubicBezTo>
                        <a:pt x="40726" y="45810"/>
                        <a:pt x="44627" y="44803"/>
                        <a:pt x="49498" y="41909"/>
                      </a:cubicBezTo>
                      <a:cubicBezTo>
                        <a:pt x="54379" y="39007"/>
                        <a:pt x="59407" y="34441"/>
                        <a:pt x="59407" y="34441"/>
                      </a:cubicBezTo>
                      <a:cubicBezTo>
                        <a:pt x="59407" y="34441"/>
                        <a:pt x="55515" y="40532"/>
                        <a:pt x="51023" y="44340"/>
                      </a:cubicBezTo>
                      <a:cubicBezTo>
                        <a:pt x="46531" y="48149"/>
                        <a:pt x="41447" y="49674"/>
                        <a:pt x="41447" y="49674"/>
                      </a:cubicBezTo>
                      <a:lnTo>
                        <a:pt x="40560" y="65314"/>
                      </a:lnTo>
                      <a:cubicBezTo>
                        <a:pt x="40560" y="65314"/>
                        <a:pt x="48444" y="62790"/>
                        <a:pt x="54878" y="60452"/>
                      </a:cubicBezTo>
                      <a:cubicBezTo>
                        <a:pt x="61311" y="58113"/>
                        <a:pt x="67319" y="54453"/>
                        <a:pt x="67319" y="54453"/>
                      </a:cubicBezTo>
                      <a:cubicBezTo>
                        <a:pt x="67319" y="54453"/>
                        <a:pt x="67791" y="46901"/>
                        <a:pt x="71026" y="38896"/>
                      </a:cubicBezTo>
                      <a:cubicBezTo>
                        <a:pt x="74270" y="30891"/>
                        <a:pt x="80260" y="22443"/>
                        <a:pt x="80260" y="22443"/>
                      </a:cubicBezTo>
                      <a:cubicBezTo>
                        <a:pt x="80260" y="22443"/>
                        <a:pt x="76396" y="31289"/>
                        <a:pt x="74261" y="38674"/>
                      </a:cubicBezTo>
                      <a:cubicBezTo>
                        <a:pt x="72117" y="46069"/>
                        <a:pt x="71710" y="52003"/>
                        <a:pt x="71710" y="52003"/>
                      </a:cubicBezTo>
                      <a:cubicBezTo>
                        <a:pt x="71710" y="52003"/>
                        <a:pt x="76295" y="51393"/>
                        <a:pt x="87331" y="45487"/>
                      </a:cubicBezTo>
                      <a:cubicBezTo>
                        <a:pt x="101695" y="37787"/>
                        <a:pt x="128649" y="20613"/>
                        <a:pt x="128649" y="2061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2027" name="Google Shape;2027;p4"/>
              <p:cNvSpPr/>
              <p:nvPr/>
            </p:nvSpPr>
            <p:spPr>
              <a:xfrm>
                <a:off x="2692372" y="827841"/>
                <a:ext cx="6723173" cy="6387005"/>
              </a:xfrm>
              <a:custGeom>
                <a:avLst/>
                <a:gdLst/>
                <a:ahLst/>
                <a:cxnLst/>
                <a:rect l="l" t="t" r="r" b="b"/>
                <a:pathLst>
                  <a:path w="6723173" h="6387005" extrusionOk="0">
                    <a:moveTo>
                      <a:pt x="3219334" y="258251"/>
                    </a:moveTo>
                    <a:lnTo>
                      <a:pt x="3174281" y="311401"/>
                    </a:lnTo>
                    <a:lnTo>
                      <a:pt x="2917778" y="1066473"/>
                    </a:lnTo>
                    <a:cubicBezTo>
                      <a:pt x="2917769" y="1066473"/>
                      <a:pt x="2848693" y="995364"/>
                      <a:pt x="2838627" y="870911"/>
                    </a:cubicBezTo>
                    <a:cubicBezTo>
                      <a:pt x="2836233" y="841369"/>
                      <a:pt x="2810000" y="824426"/>
                      <a:pt x="2852233" y="569355"/>
                    </a:cubicBezTo>
                    <a:cubicBezTo>
                      <a:pt x="2871099" y="455394"/>
                      <a:pt x="3128952" y="217830"/>
                      <a:pt x="3124506" y="209881"/>
                    </a:cubicBezTo>
                    <a:cubicBezTo>
                      <a:pt x="3114874" y="192660"/>
                      <a:pt x="2850699" y="490435"/>
                      <a:pt x="2850699" y="490435"/>
                    </a:cubicBezTo>
                    <a:lnTo>
                      <a:pt x="2863334" y="64120"/>
                    </a:lnTo>
                    <a:lnTo>
                      <a:pt x="2843073" y="0"/>
                    </a:lnTo>
                    <a:cubicBezTo>
                      <a:pt x="2843064" y="0"/>
                      <a:pt x="2778203" y="786889"/>
                      <a:pt x="2795008" y="892004"/>
                    </a:cubicBezTo>
                    <a:cubicBezTo>
                      <a:pt x="2797836" y="909631"/>
                      <a:pt x="2805961" y="933516"/>
                      <a:pt x="2816101" y="959305"/>
                    </a:cubicBezTo>
                    <a:cubicBezTo>
                      <a:pt x="2793547" y="945163"/>
                      <a:pt x="2768433" y="929264"/>
                      <a:pt x="2768433" y="929264"/>
                    </a:cubicBezTo>
                    <a:cubicBezTo>
                      <a:pt x="2768442" y="929264"/>
                      <a:pt x="2756758" y="897948"/>
                      <a:pt x="2734926" y="872935"/>
                    </a:cubicBezTo>
                    <a:cubicBezTo>
                      <a:pt x="2713102" y="847923"/>
                      <a:pt x="2686694" y="811411"/>
                      <a:pt x="2686694" y="811411"/>
                    </a:cubicBezTo>
                    <a:cubicBezTo>
                      <a:pt x="2686694" y="811411"/>
                      <a:pt x="2659047" y="731225"/>
                      <a:pt x="2646540" y="694427"/>
                    </a:cubicBezTo>
                    <a:cubicBezTo>
                      <a:pt x="2634025" y="657630"/>
                      <a:pt x="2612747" y="607188"/>
                      <a:pt x="2612747" y="607188"/>
                    </a:cubicBezTo>
                    <a:cubicBezTo>
                      <a:pt x="2612728" y="607188"/>
                      <a:pt x="2583648" y="596845"/>
                      <a:pt x="2560457" y="577148"/>
                    </a:cubicBezTo>
                    <a:cubicBezTo>
                      <a:pt x="2536202" y="556562"/>
                      <a:pt x="2520017" y="540174"/>
                      <a:pt x="2520017" y="540174"/>
                    </a:cubicBezTo>
                    <a:lnTo>
                      <a:pt x="2489108" y="545082"/>
                    </a:lnTo>
                    <a:cubicBezTo>
                      <a:pt x="2489108" y="545082"/>
                      <a:pt x="2564164" y="619972"/>
                      <a:pt x="2578371" y="644448"/>
                    </a:cubicBezTo>
                    <a:cubicBezTo>
                      <a:pt x="2592171" y="668241"/>
                      <a:pt x="2619975" y="745377"/>
                      <a:pt x="2635273" y="792925"/>
                    </a:cubicBezTo>
                    <a:cubicBezTo>
                      <a:pt x="2643879" y="819684"/>
                      <a:pt x="2658954" y="860226"/>
                      <a:pt x="2658964" y="860226"/>
                    </a:cubicBezTo>
                    <a:cubicBezTo>
                      <a:pt x="2658964" y="860226"/>
                      <a:pt x="2682091" y="910916"/>
                      <a:pt x="2660110" y="918579"/>
                    </a:cubicBezTo>
                    <a:cubicBezTo>
                      <a:pt x="2638138" y="926242"/>
                      <a:pt x="2589463" y="908679"/>
                      <a:pt x="2545437" y="896626"/>
                    </a:cubicBezTo>
                    <a:cubicBezTo>
                      <a:pt x="2501410" y="884573"/>
                      <a:pt x="2443981" y="849466"/>
                      <a:pt x="2418636" y="829611"/>
                    </a:cubicBezTo>
                    <a:cubicBezTo>
                      <a:pt x="2393291" y="809748"/>
                      <a:pt x="2322727" y="750174"/>
                      <a:pt x="2322727" y="750174"/>
                    </a:cubicBezTo>
                    <a:cubicBezTo>
                      <a:pt x="2322746" y="750174"/>
                      <a:pt x="2276011" y="708708"/>
                      <a:pt x="2269873" y="714356"/>
                    </a:cubicBezTo>
                    <a:cubicBezTo>
                      <a:pt x="2263727" y="720004"/>
                      <a:pt x="2294849" y="745682"/>
                      <a:pt x="2308575" y="760859"/>
                    </a:cubicBezTo>
                    <a:cubicBezTo>
                      <a:pt x="2322302" y="776046"/>
                      <a:pt x="2397838" y="838263"/>
                      <a:pt x="2427879" y="860521"/>
                    </a:cubicBezTo>
                    <a:cubicBezTo>
                      <a:pt x="2457920" y="882770"/>
                      <a:pt x="2520424" y="916850"/>
                      <a:pt x="2511070" y="926085"/>
                    </a:cubicBezTo>
                    <a:cubicBezTo>
                      <a:pt x="2501706" y="935319"/>
                      <a:pt x="2440820" y="948851"/>
                      <a:pt x="2416030" y="953241"/>
                    </a:cubicBezTo>
                    <a:cubicBezTo>
                      <a:pt x="2391257" y="957623"/>
                      <a:pt x="2344976" y="965369"/>
                      <a:pt x="2344976" y="965369"/>
                    </a:cubicBezTo>
                    <a:cubicBezTo>
                      <a:pt x="2344985" y="965369"/>
                      <a:pt x="2334558" y="949942"/>
                      <a:pt x="2324751" y="939090"/>
                    </a:cubicBezTo>
                    <a:cubicBezTo>
                      <a:pt x="2314972" y="928238"/>
                      <a:pt x="2300783" y="905287"/>
                      <a:pt x="2300783" y="905287"/>
                    </a:cubicBezTo>
                    <a:cubicBezTo>
                      <a:pt x="2300774" y="905287"/>
                      <a:pt x="2278008" y="886828"/>
                      <a:pt x="2265252" y="864847"/>
                    </a:cubicBezTo>
                    <a:cubicBezTo>
                      <a:pt x="2252496" y="842876"/>
                      <a:pt x="2234342" y="805052"/>
                      <a:pt x="2234342" y="805061"/>
                    </a:cubicBezTo>
                    <a:cubicBezTo>
                      <a:pt x="2234333" y="805052"/>
                      <a:pt x="2171884" y="740783"/>
                      <a:pt x="2164730" y="723017"/>
                    </a:cubicBezTo>
                    <a:cubicBezTo>
                      <a:pt x="2157576" y="705261"/>
                      <a:pt x="2115334" y="616432"/>
                      <a:pt x="2115334" y="616432"/>
                    </a:cubicBezTo>
                    <a:cubicBezTo>
                      <a:pt x="2115343" y="616432"/>
                      <a:pt x="2139006" y="716260"/>
                      <a:pt x="2159526" y="749305"/>
                    </a:cubicBezTo>
                    <a:cubicBezTo>
                      <a:pt x="2180046" y="782350"/>
                      <a:pt x="2229138" y="835093"/>
                      <a:pt x="2229147" y="835102"/>
                    </a:cubicBezTo>
                    <a:cubicBezTo>
                      <a:pt x="2229147" y="835102"/>
                      <a:pt x="2242744" y="859292"/>
                      <a:pt x="2263227" y="891135"/>
                    </a:cubicBezTo>
                    <a:cubicBezTo>
                      <a:pt x="2283702" y="922970"/>
                      <a:pt x="2320712" y="969704"/>
                      <a:pt x="2320712" y="969704"/>
                    </a:cubicBezTo>
                    <a:cubicBezTo>
                      <a:pt x="2320721" y="969704"/>
                      <a:pt x="2294165" y="968354"/>
                      <a:pt x="2276224" y="964796"/>
                    </a:cubicBezTo>
                    <a:cubicBezTo>
                      <a:pt x="2258291" y="961228"/>
                      <a:pt x="2213323" y="953639"/>
                      <a:pt x="2186970" y="942843"/>
                    </a:cubicBezTo>
                    <a:cubicBezTo>
                      <a:pt x="2160617" y="932037"/>
                      <a:pt x="2092697" y="913523"/>
                      <a:pt x="2074894" y="910195"/>
                    </a:cubicBezTo>
                    <a:cubicBezTo>
                      <a:pt x="2057091" y="906877"/>
                      <a:pt x="2036598" y="903207"/>
                      <a:pt x="2024924" y="897199"/>
                    </a:cubicBezTo>
                    <a:cubicBezTo>
                      <a:pt x="2013231" y="891191"/>
                      <a:pt x="1963391" y="862832"/>
                      <a:pt x="1963400" y="862832"/>
                    </a:cubicBezTo>
                    <a:cubicBezTo>
                      <a:pt x="1963400" y="862823"/>
                      <a:pt x="1997924" y="902616"/>
                      <a:pt x="2020007" y="913088"/>
                    </a:cubicBezTo>
                    <a:cubicBezTo>
                      <a:pt x="2042080" y="923561"/>
                      <a:pt x="2062193" y="924661"/>
                      <a:pt x="2084424" y="927240"/>
                    </a:cubicBezTo>
                    <a:cubicBezTo>
                      <a:pt x="2106663" y="929828"/>
                      <a:pt x="2144561" y="948786"/>
                      <a:pt x="2152307" y="948906"/>
                    </a:cubicBezTo>
                    <a:cubicBezTo>
                      <a:pt x="2174399" y="949267"/>
                      <a:pt x="2198126" y="961246"/>
                      <a:pt x="2219321" y="967107"/>
                    </a:cubicBezTo>
                    <a:cubicBezTo>
                      <a:pt x="2240507" y="972967"/>
                      <a:pt x="2275937" y="986166"/>
                      <a:pt x="2275937" y="986166"/>
                    </a:cubicBezTo>
                    <a:lnTo>
                      <a:pt x="2238677" y="992526"/>
                    </a:lnTo>
                    <a:lnTo>
                      <a:pt x="2217593" y="1017945"/>
                    </a:lnTo>
                    <a:cubicBezTo>
                      <a:pt x="2217602" y="1017945"/>
                      <a:pt x="2280697" y="998127"/>
                      <a:pt x="2323023" y="993099"/>
                    </a:cubicBezTo>
                    <a:cubicBezTo>
                      <a:pt x="2353378" y="989494"/>
                      <a:pt x="2463753" y="973050"/>
                      <a:pt x="2510487" y="966820"/>
                    </a:cubicBezTo>
                    <a:cubicBezTo>
                      <a:pt x="2557222" y="960581"/>
                      <a:pt x="2619337" y="967245"/>
                      <a:pt x="2674844" y="971728"/>
                    </a:cubicBezTo>
                    <a:cubicBezTo>
                      <a:pt x="2726606" y="975906"/>
                      <a:pt x="2815463" y="1019738"/>
                      <a:pt x="2853934" y="1043078"/>
                    </a:cubicBezTo>
                    <a:cubicBezTo>
                      <a:pt x="2903922" y="1146169"/>
                      <a:pt x="2966305" y="1253364"/>
                      <a:pt x="2966305" y="1253364"/>
                    </a:cubicBezTo>
                    <a:lnTo>
                      <a:pt x="2950130" y="1251913"/>
                    </a:lnTo>
                    <a:lnTo>
                      <a:pt x="2953014" y="1275308"/>
                    </a:lnTo>
                    <a:lnTo>
                      <a:pt x="2980457" y="1285716"/>
                    </a:lnTo>
                    <a:lnTo>
                      <a:pt x="3086756" y="1529501"/>
                    </a:lnTo>
                    <a:cubicBezTo>
                      <a:pt x="3074647" y="1525332"/>
                      <a:pt x="3029780" y="1509951"/>
                      <a:pt x="2998944" y="1497149"/>
                    </a:cubicBezTo>
                    <a:cubicBezTo>
                      <a:pt x="2964059" y="1482674"/>
                      <a:pt x="2930478" y="1468559"/>
                      <a:pt x="2930478" y="1468559"/>
                    </a:cubicBezTo>
                    <a:cubicBezTo>
                      <a:pt x="2930478" y="1468559"/>
                      <a:pt x="2913683" y="1439359"/>
                      <a:pt x="2888023" y="1418294"/>
                    </a:cubicBezTo>
                    <a:cubicBezTo>
                      <a:pt x="2862355" y="1397237"/>
                      <a:pt x="2830252" y="1365727"/>
                      <a:pt x="2830252" y="1365727"/>
                    </a:cubicBezTo>
                    <a:cubicBezTo>
                      <a:pt x="2830243" y="1365727"/>
                      <a:pt x="2789748" y="1291336"/>
                      <a:pt x="2771326" y="1257117"/>
                    </a:cubicBezTo>
                    <a:cubicBezTo>
                      <a:pt x="2752885" y="1222889"/>
                      <a:pt x="2723658" y="1176524"/>
                      <a:pt x="2723667" y="1176524"/>
                    </a:cubicBezTo>
                    <a:cubicBezTo>
                      <a:pt x="2723667" y="1176524"/>
                      <a:pt x="2693469" y="1171025"/>
                      <a:pt x="2667338" y="1155440"/>
                    </a:cubicBezTo>
                    <a:cubicBezTo>
                      <a:pt x="2640015" y="1139135"/>
                      <a:pt x="2621121" y="1125686"/>
                      <a:pt x="2621121" y="1125686"/>
                    </a:cubicBezTo>
                    <a:lnTo>
                      <a:pt x="2591653" y="1135798"/>
                    </a:lnTo>
                    <a:cubicBezTo>
                      <a:pt x="2591653" y="1135798"/>
                      <a:pt x="2677876" y="1197183"/>
                      <a:pt x="2695937" y="1218988"/>
                    </a:cubicBezTo>
                    <a:cubicBezTo>
                      <a:pt x="2713481" y="1240165"/>
                      <a:pt x="2753569" y="1311542"/>
                      <a:pt x="2776521" y="1355901"/>
                    </a:cubicBezTo>
                    <a:cubicBezTo>
                      <a:pt x="2789443" y="1380877"/>
                      <a:pt x="2811183" y="1418590"/>
                      <a:pt x="2811183" y="1418580"/>
                    </a:cubicBezTo>
                    <a:cubicBezTo>
                      <a:pt x="2811192" y="1418590"/>
                      <a:pt x="2842278" y="1464594"/>
                      <a:pt x="2821869" y="1475778"/>
                    </a:cubicBezTo>
                    <a:cubicBezTo>
                      <a:pt x="2801459" y="1486963"/>
                      <a:pt x="2750870" y="1477784"/>
                      <a:pt x="2705467" y="1473181"/>
                    </a:cubicBezTo>
                    <a:cubicBezTo>
                      <a:pt x="2660064" y="1468569"/>
                      <a:pt x="2597125" y="1443510"/>
                      <a:pt x="2568841" y="1428119"/>
                    </a:cubicBezTo>
                    <a:cubicBezTo>
                      <a:pt x="2540547" y="1412720"/>
                      <a:pt x="2461378" y="1365431"/>
                      <a:pt x="2461378" y="1365431"/>
                    </a:cubicBezTo>
                    <a:cubicBezTo>
                      <a:pt x="2461387" y="1365431"/>
                      <a:pt x="2408154" y="1332571"/>
                      <a:pt x="2403033" y="1339152"/>
                    </a:cubicBezTo>
                    <a:cubicBezTo>
                      <a:pt x="2397903" y="1345733"/>
                      <a:pt x="2433203" y="1365727"/>
                      <a:pt x="2449250" y="1378436"/>
                    </a:cubicBezTo>
                    <a:cubicBezTo>
                      <a:pt x="2465287" y="1391137"/>
                      <a:pt x="2549975" y="1440016"/>
                      <a:pt x="2583279" y="1457005"/>
                    </a:cubicBezTo>
                    <a:cubicBezTo>
                      <a:pt x="2616592" y="1473994"/>
                      <a:pt x="2683708" y="1497482"/>
                      <a:pt x="2675999" y="1508130"/>
                    </a:cubicBezTo>
                    <a:cubicBezTo>
                      <a:pt x="2668308" y="1518788"/>
                      <a:pt x="2610760" y="1541878"/>
                      <a:pt x="2587032" y="1550298"/>
                    </a:cubicBezTo>
                    <a:cubicBezTo>
                      <a:pt x="2563304" y="1558728"/>
                      <a:pt x="2518575" y="1573989"/>
                      <a:pt x="2518575" y="1573989"/>
                    </a:cubicBezTo>
                    <a:cubicBezTo>
                      <a:pt x="2518584" y="1573989"/>
                      <a:pt x="2506060" y="1560826"/>
                      <a:pt x="2494598" y="1551749"/>
                    </a:cubicBezTo>
                    <a:cubicBezTo>
                      <a:pt x="2483145" y="1542663"/>
                      <a:pt x="2465139" y="1522282"/>
                      <a:pt x="2465139" y="1522282"/>
                    </a:cubicBezTo>
                    <a:cubicBezTo>
                      <a:pt x="2465139" y="1522282"/>
                      <a:pt x="2439757" y="1507474"/>
                      <a:pt x="2423544" y="1487906"/>
                    </a:cubicBezTo>
                    <a:cubicBezTo>
                      <a:pt x="2407322" y="1468347"/>
                      <a:pt x="2383391" y="1434183"/>
                      <a:pt x="2383391" y="1434183"/>
                    </a:cubicBezTo>
                    <a:cubicBezTo>
                      <a:pt x="2383382" y="1434183"/>
                      <a:pt x="2311053" y="1381191"/>
                      <a:pt x="2301070" y="1364858"/>
                    </a:cubicBezTo>
                    <a:cubicBezTo>
                      <a:pt x="2291078" y="1348525"/>
                      <a:pt x="2234628" y="1268089"/>
                      <a:pt x="2234628" y="1268089"/>
                    </a:cubicBezTo>
                    <a:cubicBezTo>
                      <a:pt x="2234628" y="1268089"/>
                      <a:pt x="2274495" y="1362519"/>
                      <a:pt x="2300201" y="1391719"/>
                    </a:cubicBezTo>
                    <a:cubicBezTo>
                      <a:pt x="2325907" y="1420919"/>
                      <a:pt x="2382809" y="1464806"/>
                      <a:pt x="2382809" y="1464797"/>
                    </a:cubicBezTo>
                    <a:cubicBezTo>
                      <a:pt x="2382818" y="1464797"/>
                      <a:pt x="2400390" y="1486473"/>
                      <a:pt x="2425855" y="1514490"/>
                    </a:cubicBezTo>
                    <a:cubicBezTo>
                      <a:pt x="2451312" y="1542497"/>
                      <a:pt x="2495754" y="1582364"/>
                      <a:pt x="2495754" y="1582364"/>
                    </a:cubicBezTo>
                    <a:cubicBezTo>
                      <a:pt x="2495754" y="1582364"/>
                      <a:pt x="2468975" y="1585229"/>
                      <a:pt x="2450692" y="1584674"/>
                    </a:cubicBezTo>
                    <a:cubicBezTo>
                      <a:pt x="2432418" y="1584120"/>
                      <a:pt x="2387190" y="1584332"/>
                      <a:pt x="2359414" y="1578029"/>
                    </a:cubicBezTo>
                    <a:cubicBezTo>
                      <a:pt x="2331638" y="1571734"/>
                      <a:pt x="2261406" y="1564792"/>
                      <a:pt x="2243299" y="1564459"/>
                    </a:cubicBezTo>
                    <a:cubicBezTo>
                      <a:pt x="2225191" y="1564127"/>
                      <a:pt x="2204680" y="1563831"/>
                      <a:pt x="2192174" y="1559837"/>
                    </a:cubicBezTo>
                    <a:cubicBezTo>
                      <a:pt x="2179668" y="1555844"/>
                      <a:pt x="2125732" y="1536147"/>
                      <a:pt x="2125732" y="1536147"/>
                    </a:cubicBezTo>
                    <a:cubicBezTo>
                      <a:pt x="2125723" y="1536147"/>
                      <a:pt x="2166061" y="1569617"/>
                      <a:pt x="2189567" y="1576300"/>
                    </a:cubicBezTo>
                    <a:cubicBezTo>
                      <a:pt x="2213073" y="1582983"/>
                      <a:pt x="2233075" y="1580894"/>
                      <a:pt x="2255426" y="1579766"/>
                    </a:cubicBezTo>
                    <a:cubicBezTo>
                      <a:pt x="2277795" y="1578638"/>
                      <a:pt x="2318253" y="1591034"/>
                      <a:pt x="2325907" y="1589878"/>
                    </a:cubicBezTo>
                    <a:cubicBezTo>
                      <a:pt x="2347758" y="1586579"/>
                      <a:pt x="2373066" y="1594528"/>
                      <a:pt x="2394945" y="1596811"/>
                    </a:cubicBezTo>
                    <a:cubicBezTo>
                      <a:pt x="2416824" y="1599085"/>
                      <a:pt x="2454158" y="1606054"/>
                      <a:pt x="2454158" y="1606054"/>
                    </a:cubicBezTo>
                    <a:lnTo>
                      <a:pt x="2418636" y="1618477"/>
                    </a:lnTo>
                    <a:lnTo>
                      <a:pt x="2401878" y="1647067"/>
                    </a:lnTo>
                    <a:cubicBezTo>
                      <a:pt x="2401887" y="1647067"/>
                      <a:pt x="2460906" y="1617146"/>
                      <a:pt x="2501826" y="1605185"/>
                    </a:cubicBezTo>
                    <a:cubicBezTo>
                      <a:pt x="2531174" y="1596608"/>
                      <a:pt x="2637297" y="1562158"/>
                      <a:pt x="2682359" y="1548283"/>
                    </a:cubicBezTo>
                    <a:cubicBezTo>
                      <a:pt x="2727411" y="1534409"/>
                      <a:pt x="2789785" y="1530508"/>
                      <a:pt x="2845273" y="1525748"/>
                    </a:cubicBezTo>
                    <a:cubicBezTo>
                      <a:pt x="2900761" y="1520997"/>
                      <a:pt x="3008686" y="1554837"/>
                      <a:pt x="3044292" y="1570523"/>
                    </a:cubicBezTo>
                    <a:cubicBezTo>
                      <a:pt x="3067077" y="1580561"/>
                      <a:pt x="3097275" y="1598503"/>
                      <a:pt x="3120550" y="1612691"/>
                    </a:cubicBezTo>
                    <a:cubicBezTo>
                      <a:pt x="3121030" y="1614373"/>
                      <a:pt x="3147799" y="1706761"/>
                      <a:pt x="3156081" y="1735461"/>
                    </a:cubicBezTo>
                    <a:cubicBezTo>
                      <a:pt x="3153770" y="1872411"/>
                      <a:pt x="3153363" y="1912231"/>
                      <a:pt x="3151746" y="2019982"/>
                    </a:cubicBezTo>
                    <a:cubicBezTo>
                      <a:pt x="3072262" y="2051317"/>
                      <a:pt x="3016848" y="2054358"/>
                      <a:pt x="3016848" y="2054358"/>
                    </a:cubicBezTo>
                    <a:cubicBezTo>
                      <a:pt x="3016857" y="2054358"/>
                      <a:pt x="2946479" y="2058970"/>
                      <a:pt x="2910550" y="2057824"/>
                    </a:cubicBezTo>
                    <a:cubicBezTo>
                      <a:pt x="2885038" y="2057011"/>
                      <a:pt x="2871238" y="2056484"/>
                      <a:pt x="2857982" y="2056086"/>
                    </a:cubicBezTo>
                    <a:cubicBezTo>
                      <a:pt x="2856485" y="2046122"/>
                      <a:pt x="2854978" y="2034373"/>
                      <a:pt x="2853361" y="2028069"/>
                    </a:cubicBezTo>
                    <a:cubicBezTo>
                      <a:pt x="2836871" y="1963920"/>
                      <a:pt x="2814354" y="1941200"/>
                      <a:pt x="2802236" y="1924655"/>
                    </a:cubicBezTo>
                    <a:cubicBezTo>
                      <a:pt x="2796967" y="1923601"/>
                      <a:pt x="2792290" y="1921817"/>
                      <a:pt x="2788075" y="1919746"/>
                    </a:cubicBezTo>
                    <a:cubicBezTo>
                      <a:pt x="2788999" y="1899633"/>
                      <a:pt x="2791033" y="1877985"/>
                      <a:pt x="2794721" y="1868908"/>
                    </a:cubicBezTo>
                    <a:cubicBezTo>
                      <a:pt x="2802587" y="1849589"/>
                      <a:pt x="2825048" y="1802189"/>
                      <a:pt x="2825048" y="1802180"/>
                    </a:cubicBezTo>
                    <a:lnTo>
                      <a:pt x="2823893" y="1796985"/>
                    </a:lnTo>
                    <a:cubicBezTo>
                      <a:pt x="2823893" y="1796985"/>
                      <a:pt x="2821009" y="1805970"/>
                      <a:pt x="2818412" y="1804491"/>
                    </a:cubicBezTo>
                    <a:cubicBezTo>
                      <a:pt x="2815805" y="1803021"/>
                      <a:pt x="2801080" y="1728233"/>
                      <a:pt x="2801071" y="1728233"/>
                    </a:cubicBezTo>
                    <a:lnTo>
                      <a:pt x="2794721" y="1729684"/>
                    </a:lnTo>
                    <a:cubicBezTo>
                      <a:pt x="2794712" y="1729684"/>
                      <a:pt x="2810268" y="1804343"/>
                      <a:pt x="2809455" y="1811137"/>
                    </a:cubicBezTo>
                    <a:cubicBezTo>
                      <a:pt x="2808641" y="1817931"/>
                      <a:pt x="2788158" y="1862391"/>
                      <a:pt x="2786633" y="1869490"/>
                    </a:cubicBezTo>
                    <a:cubicBezTo>
                      <a:pt x="2785737" y="1873576"/>
                      <a:pt x="2783777" y="1894142"/>
                      <a:pt x="2781725" y="1915411"/>
                    </a:cubicBezTo>
                    <a:cubicBezTo>
                      <a:pt x="2770929" y="1907859"/>
                      <a:pt x="2762120" y="1896287"/>
                      <a:pt x="2749946" y="1876996"/>
                    </a:cubicBezTo>
                    <a:cubicBezTo>
                      <a:pt x="2720645" y="1830529"/>
                      <a:pt x="2684854" y="1794933"/>
                      <a:pt x="2655202" y="1780236"/>
                    </a:cubicBezTo>
                    <a:cubicBezTo>
                      <a:pt x="2581403" y="1743633"/>
                      <a:pt x="2586634" y="1730128"/>
                      <a:pt x="2582992" y="1716392"/>
                    </a:cubicBezTo>
                    <a:cubicBezTo>
                      <a:pt x="2576901" y="1693432"/>
                      <a:pt x="2589638" y="1643028"/>
                      <a:pt x="2589638" y="1643028"/>
                    </a:cubicBezTo>
                    <a:cubicBezTo>
                      <a:pt x="2589629" y="1643028"/>
                      <a:pt x="2584749" y="1633969"/>
                      <a:pt x="2578657" y="1632342"/>
                    </a:cubicBezTo>
                    <a:cubicBezTo>
                      <a:pt x="2572566" y="1630706"/>
                      <a:pt x="2565079" y="1636382"/>
                      <a:pt x="2565079" y="1636382"/>
                    </a:cubicBezTo>
                    <a:lnTo>
                      <a:pt x="2556704" y="1705707"/>
                    </a:lnTo>
                    <a:cubicBezTo>
                      <a:pt x="2556695" y="1705707"/>
                      <a:pt x="2589685" y="1745028"/>
                      <a:pt x="2596571" y="1768969"/>
                    </a:cubicBezTo>
                    <a:cubicBezTo>
                      <a:pt x="2598050" y="1774173"/>
                      <a:pt x="2594704" y="1776558"/>
                      <a:pt x="2589925" y="1777925"/>
                    </a:cubicBezTo>
                    <a:cubicBezTo>
                      <a:pt x="2569256" y="1746674"/>
                      <a:pt x="2544956" y="1709035"/>
                      <a:pt x="2540528" y="1704552"/>
                    </a:cubicBezTo>
                    <a:cubicBezTo>
                      <a:pt x="2533845" y="1697786"/>
                      <a:pt x="2521468" y="1696177"/>
                      <a:pt x="2521459" y="1696177"/>
                    </a:cubicBezTo>
                    <a:lnTo>
                      <a:pt x="2521755" y="1700503"/>
                    </a:lnTo>
                    <a:cubicBezTo>
                      <a:pt x="2521764" y="1700512"/>
                      <a:pt x="2532034" y="1704995"/>
                      <a:pt x="2535038" y="1707731"/>
                    </a:cubicBezTo>
                    <a:cubicBezTo>
                      <a:pt x="2537164" y="1709672"/>
                      <a:pt x="2564885" y="1750029"/>
                      <a:pt x="2583852" y="1778785"/>
                    </a:cubicBezTo>
                    <a:cubicBezTo>
                      <a:pt x="2572381" y="1779441"/>
                      <a:pt x="2556751" y="1776132"/>
                      <a:pt x="2550354" y="1773008"/>
                    </a:cubicBezTo>
                    <a:cubicBezTo>
                      <a:pt x="2533919" y="1765012"/>
                      <a:pt x="2517420" y="1758856"/>
                      <a:pt x="2517420" y="1758856"/>
                    </a:cubicBezTo>
                    <a:cubicBezTo>
                      <a:pt x="2517411" y="1758856"/>
                      <a:pt x="2537432" y="1778360"/>
                      <a:pt x="2568841" y="1784858"/>
                    </a:cubicBezTo>
                    <a:cubicBezTo>
                      <a:pt x="2576208" y="1786374"/>
                      <a:pt x="2582244" y="1785551"/>
                      <a:pt x="2587901" y="1784562"/>
                    </a:cubicBezTo>
                    <a:cubicBezTo>
                      <a:pt x="2593132" y="1792660"/>
                      <a:pt x="2602727" y="1806885"/>
                      <a:pt x="2602634" y="1807671"/>
                    </a:cubicBezTo>
                    <a:cubicBezTo>
                      <a:pt x="2602219" y="1811118"/>
                      <a:pt x="2601192" y="1815759"/>
                      <a:pt x="2601192" y="1815759"/>
                    </a:cubicBezTo>
                    <a:lnTo>
                      <a:pt x="2610722" y="1818356"/>
                    </a:lnTo>
                    <a:cubicBezTo>
                      <a:pt x="2610722" y="1818365"/>
                      <a:pt x="2620650" y="1828551"/>
                      <a:pt x="2624874" y="1831361"/>
                    </a:cubicBezTo>
                    <a:cubicBezTo>
                      <a:pt x="2629108" y="1834162"/>
                      <a:pt x="2644655" y="1844034"/>
                      <a:pt x="2648269" y="1848397"/>
                    </a:cubicBezTo>
                    <a:cubicBezTo>
                      <a:pt x="2651892" y="1852760"/>
                      <a:pt x="2678125" y="1890205"/>
                      <a:pt x="2682932" y="1894327"/>
                    </a:cubicBezTo>
                    <a:cubicBezTo>
                      <a:pt x="2687766" y="1898450"/>
                      <a:pt x="2699912" y="1909514"/>
                      <a:pt x="2712686" y="1914552"/>
                    </a:cubicBezTo>
                    <a:cubicBezTo>
                      <a:pt x="2725470" y="1919589"/>
                      <a:pt x="2737699" y="1924008"/>
                      <a:pt x="2743596" y="1929572"/>
                    </a:cubicBezTo>
                    <a:cubicBezTo>
                      <a:pt x="2749493" y="1935127"/>
                      <a:pt x="2768294" y="1952912"/>
                      <a:pt x="2776234" y="1963652"/>
                    </a:cubicBezTo>
                    <a:cubicBezTo>
                      <a:pt x="2784174" y="1974393"/>
                      <a:pt x="2808290" y="2028069"/>
                      <a:pt x="2808299" y="2028069"/>
                    </a:cubicBezTo>
                    <a:cubicBezTo>
                      <a:pt x="2808281" y="2028060"/>
                      <a:pt x="2794203" y="2023975"/>
                      <a:pt x="2786920" y="2023448"/>
                    </a:cubicBezTo>
                    <a:cubicBezTo>
                      <a:pt x="2779618" y="2022921"/>
                      <a:pt x="2761214" y="2023448"/>
                      <a:pt x="2761214" y="2023448"/>
                    </a:cubicBezTo>
                    <a:cubicBezTo>
                      <a:pt x="2761205" y="2023448"/>
                      <a:pt x="2754854" y="2013299"/>
                      <a:pt x="2745907" y="2007845"/>
                    </a:cubicBezTo>
                    <a:cubicBezTo>
                      <a:pt x="2736950" y="2002401"/>
                      <a:pt x="2723945" y="1998029"/>
                      <a:pt x="2723954" y="1998029"/>
                    </a:cubicBezTo>
                    <a:lnTo>
                      <a:pt x="2719619" y="1972323"/>
                    </a:lnTo>
                    <a:lnTo>
                      <a:pt x="2718177" y="1993693"/>
                    </a:lnTo>
                    <a:cubicBezTo>
                      <a:pt x="2718168" y="1993693"/>
                      <a:pt x="2715108" y="1995865"/>
                      <a:pt x="2707491" y="1993693"/>
                    </a:cubicBezTo>
                    <a:cubicBezTo>
                      <a:pt x="2699856" y="1991530"/>
                      <a:pt x="2677737" y="1981566"/>
                      <a:pt x="2677737" y="1981566"/>
                    </a:cubicBezTo>
                    <a:lnTo>
                      <a:pt x="2672533" y="1982721"/>
                    </a:lnTo>
                    <a:cubicBezTo>
                      <a:pt x="2672552" y="1982721"/>
                      <a:pt x="2692268" y="1995006"/>
                      <a:pt x="2699976" y="1997160"/>
                    </a:cubicBezTo>
                    <a:cubicBezTo>
                      <a:pt x="2707667" y="1999323"/>
                      <a:pt x="2720201" y="2000053"/>
                      <a:pt x="2720192" y="2000053"/>
                    </a:cubicBezTo>
                    <a:cubicBezTo>
                      <a:pt x="2720192" y="2000053"/>
                      <a:pt x="2731376" y="2004850"/>
                      <a:pt x="2735221" y="2007845"/>
                    </a:cubicBezTo>
                    <a:cubicBezTo>
                      <a:pt x="2739058" y="2010840"/>
                      <a:pt x="2754568" y="2025472"/>
                      <a:pt x="2754568" y="2025472"/>
                    </a:cubicBezTo>
                    <a:lnTo>
                      <a:pt x="2742154" y="2030094"/>
                    </a:lnTo>
                    <a:lnTo>
                      <a:pt x="2743882" y="2034715"/>
                    </a:lnTo>
                    <a:cubicBezTo>
                      <a:pt x="2743882" y="2034715"/>
                      <a:pt x="2759864" y="2029724"/>
                      <a:pt x="2767573" y="2029225"/>
                    </a:cubicBezTo>
                    <a:cubicBezTo>
                      <a:pt x="2775273" y="2028726"/>
                      <a:pt x="2807994" y="2031342"/>
                      <a:pt x="2807717" y="2037026"/>
                    </a:cubicBezTo>
                    <a:cubicBezTo>
                      <a:pt x="2807440" y="2042702"/>
                      <a:pt x="2769985" y="2044920"/>
                      <a:pt x="2762656" y="2042803"/>
                    </a:cubicBezTo>
                    <a:cubicBezTo>
                      <a:pt x="2755325" y="2040687"/>
                      <a:pt x="2741572" y="2041648"/>
                      <a:pt x="2741572" y="2041648"/>
                    </a:cubicBezTo>
                    <a:lnTo>
                      <a:pt x="2733770" y="2035575"/>
                    </a:lnTo>
                    <a:cubicBezTo>
                      <a:pt x="2733761" y="2035584"/>
                      <a:pt x="2714535" y="2037091"/>
                      <a:pt x="2708064" y="2033560"/>
                    </a:cubicBezTo>
                    <a:cubicBezTo>
                      <a:pt x="2701604" y="2030020"/>
                      <a:pt x="2671960" y="2024021"/>
                      <a:pt x="2671960" y="2024021"/>
                    </a:cubicBezTo>
                    <a:cubicBezTo>
                      <a:pt x="2671941" y="2024021"/>
                      <a:pt x="2609872" y="2007836"/>
                      <a:pt x="2576346" y="1999766"/>
                    </a:cubicBezTo>
                    <a:cubicBezTo>
                      <a:pt x="2542839" y="1991688"/>
                      <a:pt x="2438408" y="1974190"/>
                      <a:pt x="2407082" y="1954409"/>
                    </a:cubicBezTo>
                    <a:cubicBezTo>
                      <a:pt x="2375747" y="1934637"/>
                      <a:pt x="2355864" y="1906713"/>
                      <a:pt x="2341214" y="1892599"/>
                    </a:cubicBezTo>
                    <a:cubicBezTo>
                      <a:pt x="2326887" y="1878780"/>
                      <a:pt x="2284468" y="1857548"/>
                      <a:pt x="2267267" y="1841178"/>
                    </a:cubicBezTo>
                    <a:cubicBezTo>
                      <a:pt x="2202498" y="1785320"/>
                      <a:pt x="2145079" y="1733835"/>
                      <a:pt x="2120824" y="1716975"/>
                    </a:cubicBezTo>
                    <a:cubicBezTo>
                      <a:pt x="2100738" y="1703017"/>
                      <a:pt x="2032014" y="1583824"/>
                      <a:pt x="1949535" y="1432159"/>
                    </a:cubicBezTo>
                    <a:cubicBezTo>
                      <a:pt x="1949766" y="1430209"/>
                      <a:pt x="1949785" y="1426086"/>
                      <a:pt x="1950108" y="1424653"/>
                    </a:cubicBezTo>
                    <a:cubicBezTo>
                      <a:pt x="1954111" y="1406712"/>
                      <a:pt x="1958196" y="1375830"/>
                      <a:pt x="1958196" y="1375839"/>
                    </a:cubicBezTo>
                    <a:cubicBezTo>
                      <a:pt x="1958187" y="1375830"/>
                      <a:pt x="1952715" y="1384140"/>
                      <a:pt x="1944913" y="1376985"/>
                    </a:cubicBezTo>
                    <a:cubicBezTo>
                      <a:pt x="1937112" y="1369840"/>
                      <a:pt x="1925410" y="1352037"/>
                      <a:pt x="1920641" y="1336259"/>
                    </a:cubicBezTo>
                    <a:cubicBezTo>
                      <a:pt x="1915880" y="1320481"/>
                      <a:pt x="1909207" y="1303168"/>
                      <a:pt x="1902449" y="1292353"/>
                    </a:cubicBezTo>
                    <a:cubicBezTo>
                      <a:pt x="1895683" y="1281538"/>
                      <a:pt x="1872122" y="1266647"/>
                      <a:pt x="1872113" y="1266647"/>
                    </a:cubicBezTo>
                    <a:cubicBezTo>
                      <a:pt x="1872122" y="1266647"/>
                      <a:pt x="1894454" y="1292815"/>
                      <a:pt x="1896959" y="1300441"/>
                    </a:cubicBezTo>
                    <a:cubicBezTo>
                      <a:pt x="1899464" y="1308067"/>
                      <a:pt x="1901959" y="1323087"/>
                      <a:pt x="1909086" y="1334530"/>
                    </a:cubicBezTo>
                    <a:cubicBezTo>
                      <a:pt x="1916222" y="1345964"/>
                      <a:pt x="1938554" y="1386229"/>
                      <a:pt x="1938554" y="1386229"/>
                    </a:cubicBezTo>
                    <a:lnTo>
                      <a:pt x="1938267" y="1410502"/>
                    </a:lnTo>
                    <a:cubicBezTo>
                      <a:pt x="1877631" y="1298500"/>
                      <a:pt x="1811467" y="1173539"/>
                      <a:pt x="1748492" y="1052321"/>
                    </a:cubicBezTo>
                    <a:cubicBezTo>
                      <a:pt x="1743381" y="1042449"/>
                      <a:pt x="1789052" y="824879"/>
                      <a:pt x="1784014" y="815164"/>
                    </a:cubicBezTo>
                    <a:cubicBezTo>
                      <a:pt x="1783099" y="813371"/>
                      <a:pt x="1811421" y="667954"/>
                      <a:pt x="1795855" y="643589"/>
                    </a:cubicBezTo>
                    <a:cubicBezTo>
                      <a:pt x="1776148" y="612753"/>
                      <a:pt x="1770676" y="666087"/>
                      <a:pt x="1765241" y="681718"/>
                    </a:cubicBezTo>
                    <a:cubicBezTo>
                      <a:pt x="1757680" y="703513"/>
                      <a:pt x="1758512" y="768263"/>
                      <a:pt x="1750221" y="825276"/>
                    </a:cubicBezTo>
                    <a:cubicBezTo>
                      <a:pt x="1737326" y="913883"/>
                      <a:pt x="1716334" y="999403"/>
                      <a:pt x="1713534" y="994837"/>
                    </a:cubicBezTo>
                    <a:cubicBezTo>
                      <a:pt x="1614214" y="832727"/>
                      <a:pt x="1548650" y="664682"/>
                      <a:pt x="1539647" y="645613"/>
                    </a:cubicBezTo>
                    <a:lnTo>
                      <a:pt x="1455302" y="634059"/>
                    </a:lnTo>
                    <a:cubicBezTo>
                      <a:pt x="1455302" y="634050"/>
                      <a:pt x="1533149" y="794237"/>
                      <a:pt x="1649985" y="989929"/>
                    </a:cubicBezTo>
                    <a:cubicBezTo>
                      <a:pt x="1671818" y="1026477"/>
                      <a:pt x="1692098" y="1064633"/>
                      <a:pt x="1711805" y="1102864"/>
                    </a:cubicBezTo>
                    <a:cubicBezTo>
                      <a:pt x="1707257" y="1099767"/>
                      <a:pt x="1700685" y="1096486"/>
                      <a:pt x="1697653" y="1093621"/>
                    </a:cubicBezTo>
                    <a:cubicBezTo>
                      <a:pt x="1680729" y="1077685"/>
                      <a:pt x="1621701" y="1044917"/>
                      <a:pt x="1583840" y="1015921"/>
                    </a:cubicBezTo>
                    <a:cubicBezTo>
                      <a:pt x="1545979" y="986924"/>
                      <a:pt x="1492663" y="970601"/>
                      <a:pt x="1473206" y="951504"/>
                    </a:cubicBezTo>
                    <a:cubicBezTo>
                      <a:pt x="1453739" y="932407"/>
                      <a:pt x="1403021" y="885645"/>
                      <a:pt x="1403012" y="885645"/>
                    </a:cubicBezTo>
                    <a:lnTo>
                      <a:pt x="1370087" y="768947"/>
                    </a:lnTo>
                    <a:cubicBezTo>
                      <a:pt x="1370087" y="768947"/>
                      <a:pt x="1365234" y="706998"/>
                      <a:pt x="1368645" y="688937"/>
                    </a:cubicBezTo>
                    <a:cubicBezTo>
                      <a:pt x="1372047" y="670875"/>
                      <a:pt x="1374995" y="640122"/>
                      <a:pt x="1374995" y="640122"/>
                    </a:cubicBezTo>
                    <a:cubicBezTo>
                      <a:pt x="1374995" y="640122"/>
                      <a:pt x="1370041" y="648451"/>
                      <a:pt x="1361999" y="641564"/>
                    </a:cubicBezTo>
                    <a:cubicBezTo>
                      <a:pt x="1353957" y="634678"/>
                      <a:pt x="1341294" y="617596"/>
                      <a:pt x="1335998" y="601994"/>
                    </a:cubicBezTo>
                    <a:cubicBezTo>
                      <a:pt x="1330710" y="586382"/>
                      <a:pt x="1323473" y="568958"/>
                      <a:pt x="1316365" y="558374"/>
                    </a:cubicBezTo>
                    <a:cubicBezTo>
                      <a:pt x="1309238" y="547790"/>
                      <a:pt x="1285455" y="533824"/>
                      <a:pt x="1285455" y="533824"/>
                    </a:cubicBezTo>
                    <a:cubicBezTo>
                      <a:pt x="1285464" y="533824"/>
                      <a:pt x="1308406" y="559502"/>
                      <a:pt x="1311161" y="567044"/>
                    </a:cubicBezTo>
                    <a:cubicBezTo>
                      <a:pt x="1313924" y="574578"/>
                      <a:pt x="1316947" y="589358"/>
                      <a:pt x="1324443" y="600542"/>
                    </a:cubicBezTo>
                    <a:cubicBezTo>
                      <a:pt x="1331958" y="611745"/>
                      <a:pt x="1355935" y="651094"/>
                      <a:pt x="1355935" y="651094"/>
                    </a:cubicBezTo>
                    <a:lnTo>
                      <a:pt x="1357091" y="741217"/>
                    </a:lnTo>
                    <a:lnTo>
                      <a:pt x="1355067" y="768374"/>
                    </a:lnTo>
                    <a:lnTo>
                      <a:pt x="1308850" y="728803"/>
                    </a:lnTo>
                    <a:lnTo>
                      <a:pt x="1250792" y="678825"/>
                    </a:lnTo>
                    <a:lnTo>
                      <a:pt x="1245015" y="684602"/>
                    </a:lnTo>
                    <a:lnTo>
                      <a:pt x="1300475" y="735736"/>
                    </a:lnTo>
                    <a:lnTo>
                      <a:pt x="1352174" y="783395"/>
                    </a:lnTo>
                    <a:cubicBezTo>
                      <a:pt x="1352174" y="783395"/>
                      <a:pt x="1371936" y="846333"/>
                      <a:pt x="1366621" y="854162"/>
                    </a:cubicBezTo>
                    <a:cubicBezTo>
                      <a:pt x="1361287" y="861991"/>
                      <a:pt x="1248186" y="829898"/>
                      <a:pt x="1248186" y="829898"/>
                    </a:cubicBezTo>
                    <a:cubicBezTo>
                      <a:pt x="1248186" y="829898"/>
                      <a:pt x="1207284" y="805893"/>
                      <a:pt x="1190710" y="798415"/>
                    </a:cubicBezTo>
                    <a:cubicBezTo>
                      <a:pt x="1174137" y="790928"/>
                      <a:pt x="1084125" y="749592"/>
                      <a:pt x="1084116" y="749601"/>
                    </a:cubicBezTo>
                    <a:lnTo>
                      <a:pt x="1083829" y="759704"/>
                    </a:lnTo>
                    <a:cubicBezTo>
                      <a:pt x="1083829" y="759704"/>
                      <a:pt x="1139447" y="787379"/>
                      <a:pt x="1151713" y="794949"/>
                    </a:cubicBezTo>
                    <a:cubicBezTo>
                      <a:pt x="1163978" y="802519"/>
                      <a:pt x="1210926" y="837699"/>
                      <a:pt x="1210926" y="837699"/>
                    </a:cubicBezTo>
                    <a:cubicBezTo>
                      <a:pt x="1210916" y="837699"/>
                      <a:pt x="1232037" y="852091"/>
                      <a:pt x="1260904" y="856759"/>
                    </a:cubicBezTo>
                    <a:cubicBezTo>
                      <a:pt x="1289772" y="861436"/>
                      <a:pt x="1352174" y="878426"/>
                      <a:pt x="1352174" y="878426"/>
                    </a:cubicBezTo>
                    <a:lnTo>
                      <a:pt x="1382510" y="894888"/>
                    </a:lnTo>
                    <a:lnTo>
                      <a:pt x="1438839" y="965655"/>
                    </a:lnTo>
                    <a:cubicBezTo>
                      <a:pt x="1438830" y="965655"/>
                      <a:pt x="1420750" y="970240"/>
                      <a:pt x="1409085" y="976637"/>
                    </a:cubicBezTo>
                    <a:cubicBezTo>
                      <a:pt x="1397410" y="983033"/>
                      <a:pt x="1383952" y="984724"/>
                      <a:pt x="1383952" y="984724"/>
                    </a:cubicBezTo>
                    <a:cubicBezTo>
                      <a:pt x="1383943" y="984724"/>
                      <a:pt x="1369800" y="972459"/>
                      <a:pt x="1353911" y="967966"/>
                    </a:cubicBezTo>
                    <a:cubicBezTo>
                      <a:pt x="1338013" y="963483"/>
                      <a:pt x="1323870" y="965082"/>
                      <a:pt x="1323870" y="965082"/>
                    </a:cubicBezTo>
                    <a:cubicBezTo>
                      <a:pt x="1323870" y="965082"/>
                      <a:pt x="1309515" y="933840"/>
                      <a:pt x="1300475" y="920890"/>
                    </a:cubicBezTo>
                    <a:cubicBezTo>
                      <a:pt x="1291426" y="907931"/>
                      <a:pt x="1266386" y="878426"/>
                      <a:pt x="1266386" y="878426"/>
                    </a:cubicBezTo>
                    <a:lnTo>
                      <a:pt x="1255414" y="875533"/>
                    </a:lnTo>
                    <a:cubicBezTo>
                      <a:pt x="1255414" y="875542"/>
                      <a:pt x="1277709" y="905564"/>
                      <a:pt x="1286324" y="917710"/>
                    </a:cubicBezTo>
                    <a:cubicBezTo>
                      <a:pt x="1294929" y="929865"/>
                      <a:pt x="1310874" y="964213"/>
                      <a:pt x="1310874" y="964213"/>
                    </a:cubicBezTo>
                    <a:cubicBezTo>
                      <a:pt x="1310874" y="964213"/>
                      <a:pt x="1298922" y="972763"/>
                      <a:pt x="1288052" y="972301"/>
                    </a:cubicBezTo>
                    <a:cubicBezTo>
                      <a:pt x="1277182" y="971839"/>
                      <a:pt x="1240680" y="968262"/>
                      <a:pt x="1240680" y="968262"/>
                    </a:cubicBezTo>
                    <a:lnTo>
                      <a:pt x="1241549" y="972884"/>
                    </a:lnTo>
                    <a:cubicBezTo>
                      <a:pt x="1241549" y="972884"/>
                      <a:pt x="1276914" y="979151"/>
                      <a:pt x="1283431" y="978079"/>
                    </a:cubicBezTo>
                    <a:cubicBezTo>
                      <a:pt x="1289947" y="977006"/>
                      <a:pt x="1316938" y="970286"/>
                      <a:pt x="1316938" y="970277"/>
                    </a:cubicBezTo>
                    <a:cubicBezTo>
                      <a:pt x="1316938" y="970277"/>
                      <a:pt x="1329324" y="973595"/>
                      <a:pt x="1341202" y="976923"/>
                    </a:cubicBezTo>
                    <a:cubicBezTo>
                      <a:pt x="1353061" y="980251"/>
                      <a:pt x="1378748" y="993099"/>
                      <a:pt x="1378757" y="993099"/>
                    </a:cubicBezTo>
                    <a:lnTo>
                      <a:pt x="1346692" y="1017659"/>
                    </a:lnTo>
                    <a:lnTo>
                      <a:pt x="1306826" y="1065891"/>
                    </a:lnTo>
                    <a:lnTo>
                      <a:pt x="1312029" y="1076003"/>
                    </a:lnTo>
                    <a:lnTo>
                      <a:pt x="1347265" y="1025164"/>
                    </a:lnTo>
                    <a:lnTo>
                      <a:pt x="1387418" y="996861"/>
                    </a:lnTo>
                    <a:cubicBezTo>
                      <a:pt x="1387418" y="996861"/>
                      <a:pt x="1394064" y="990428"/>
                      <a:pt x="1405619" y="989060"/>
                    </a:cubicBezTo>
                    <a:cubicBezTo>
                      <a:pt x="1417145" y="987682"/>
                      <a:pt x="1452834" y="983588"/>
                      <a:pt x="1454146" y="982996"/>
                    </a:cubicBezTo>
                    <a:cubicBezTo>
                      <a:pt x="1455459" y="982395"/>
                      <a:pt x="1596226" y="1048152"/>
                      <a:pt x="1641611" y="1080911"/>
                    </a:cubicBezTo>
                    <a:cubicBezTo>
                      <a:pt x="1686996" y="1113679"/>
                      <a:pt x="1711703" y="1151872"/>
                      <a:pt x="1729710" y="1162946"/>
                    </a:cubicBezTo>
                    <a:cubicBezTo>
                      <a:pt x="1733943" y="1165552"/>
                      <a:pt x="1740145" y="1167706"/>
                      <a:pt x="1745312" y="1170174"/>
                    </a:cubicBezTo>
                    <a:cubicBezTo>
                      <a:pt x="1795356" y="1273857"/>
                      <a:pt x="1836637" y="1371680"/>
                      <a:pt x="1867491" y="1442271"/>
                    </a:cubicBezTo>
                    <a:lnTo>
                      <a:pt x="1832829" y="1410206"/>
                    </a:lnTo>
                    <a:lnTo>
                      <a:pt x="1827060" y="1415983"/>
                    </a:lnTo>
                    <a:lnTo>
                      <a:pt x="1879341" y="1467690"/>
                    </a:lnTo>
                    <a:cubicBezTo>
                      <a:pt x="1887337" y="1485456"/>
                      <a:pt x="1896294" y="1506855"/>
                      <a:pt x="1902449" y="1518529"/>
                    </a:cubicBezTo>
                    <a:cubicBezTo>
                      <a:pt x="1883427" y="1516412"/>
                      <a:pt x="1775529" y="1504220"/>
                      <a:pt x="1741846" y="1489070"/>
                    </a:cubicBezTo>
                    <a:cubicBezTo>
                      <a:pt x="1722185" y="1480224"/>
                      <a:pt x="1683779" y="1445164"/>
                      <a:pt x="1683788" y="1445164"/>
                    </a:cubicBezTo>
                    <a:cubicBezTo>
                      <a:pt x="1683779" y="1445155"/>
                      <a:pt x="1621969" y="1415743"/>
                      <a:pt x="1612725" y="1404142"/>
                    </a:cubicBezTo>
                    <a:cubicBezTo>
                      <a:pt x="1602428" y="1391220"/>
                      <a:pt x="1605174" y="1378446"/>
                      <a:pt x="1608390" y="1357057"/>
                    </a:cubicBezTo>
                    <a:cubicBezTo>
                      <a:pt x="1611967" y="1333255"/>
                      <a:pt x="1630805" y="1315203"/>
                      <a:pt x="1636989" y="1309111"/>
                    </a:cubicBezTo>
                    <a:cubicBezTo>
                      <a:pt x="1643173" y="1303011"/>
                      <a:pt x="1672521" y="1274449"/>
                      <a:pt x="1672521" y="1274449"/>
                    </a:cubicBezTo>
                    <a:lnTo>
                      <a:pt x="1664433" y="1272138"/>
                    </a:lnTo>
                    <a:cubicBezTo>
                      <a:pt x="1664442" y="1272138"/>
                      <a:pt x="1640280" y="1295755"/>
                      <a:pt x="1634096" y="1303621"/>
                    </a:cubicBezTo>
                    <a:cubicBezTo>
                      <a:pt x="1627912" y="1311487"/>
                      <a:pt x="1621044" y="1325204"/>
                      <a:pt x="1612152" y="1326147"/>
                    </a:cubicBezTo>
                    <a:cubicBezTo>
                      <a:pt x="1608141" y="1326581"/>
                      <a:pt x="1600164" y="1319528"/>
                      <a:pt x="1596550" y="1307087"/>
                    </a:cubicBezTo>
                    <a:cubicBezTo>
                      <a:pt x="1593536" y="1296725"/>
                      <a:pt x="1592501" y="1284265"/>
                      <a:pt x="1592501" y="1284265"/>
                    </a:cubicBezTo>
                    <a:lnTo>
                      <a:pt x="1593083" y="1232271"/>
                    </a:lnTo>
                    <a:cubicBezTo>
                      <a:pt x="1593093" y="1232271"/>
                      <a:pt x="1589830" y="1253429"/>
                      <a:pt x="1588462" y="1267516"/>
                    </a:cubicBezTo>
                    <a:cubicBezTo>
                      <a:pt x="1587851" y="1273783"/>
                      <a:pt x="1587214" y="1278756"/>
                      <a:pt x="1585864" y="1279643"/>
                    </a:cubicBezTo>
                    <a:cubicBezTo>
                      <a:pt x="1582925" y="1281566"/>
                      <a:pt x="1555528" y="1264623"/>
                      <a:pt x="1555528" y="1264623"/>
                    </a:cubicBezTo>
                    <a:lnTo>
                      <a:pt x="1555823" y="1274735"/>
                    </a:lnTo>
                    <a:lnTo>
                      <a:pt x="1585282" y="1292353"/>
                    </a:lnTo>
                    <a:cubicBezTo>
                      <a:pt x="1585273" y="1292353"/>
                      <a:pt x="1586178" y="1308307"/>
                      <a:pt x="1591641" y="1318354"/>
                    </a:cubicBezTo>
                    <a:cubicBezTo>
                      <a:pt x="1597076" y="1328393"/>
                      <a:pt x="1606006" y="1335104"/>
                      <a:pt x="1607235" y="1335972"/>
                    </a:cubicBezTo>
                    <a:cubicBezTo>
                      <a:pt x="1608797" y="1337082"/>
                      <a:pt x="1601504" y="1347564"/>
                      <a:pt x="1598574" y="1361678"/>
                    </a:cubicBezTo>
                    <a:cubicBezTo>
                      <a:pt x="1595644" y="1375793"/>
                      <a:pt x="1595394" y="1388253"/>
                      <a:pt x="1595394" y="1388253"/>
                    </a:cubicBezTo>
                    <a:cubicBezTo>
                      <a:pt x="1595394" y="1388253"/>
                      <a:pt x="1575170" y="1378187"/>
                      <a:pt x="1558421" y="1365145"/>
                    </a:cubicBezTo>
                    <a:cubicBezTo>
                      <a:pt x="1541672" y="1352102"/>
                      <a:pt x="1531273" y="1344633"/>
                      <a:pt x="1531273" y="1344633"/>
                    </a:cubicBezTo>
                    <a:cubicBezTo>
                      <a:pt x="1531264" y="1344633"/>
                      <a:pt x="1523407" y="1333042"/>
                      <a:pt x="1514801" y="1319214"/>
                    </a:cubicBezTo>
                    <a:cubicBezTo>
                      <a:pt x="1506196" y="1305395"/>
                      <a:pt x="1493135" y="1290042"/>
                      <a:pt x="1493135" y="1290042"/>
                    </a:cubicBezTo>
                    <a:cubicBezTo>
                      <a:pt x="1493126" y="1290042"/>
                      <a:pt x="1488532" y="1268986"/>
                      <a:pt x="1485916" y="1256248"/>
                    </a:cubicBezTo>
                    <a:cubicBezTo>
                      <a:pt x="1483309" y="1243511"/>
                      <a:pt x="1479565" y="1222797"/>
                      <a:pt x="1472051" y="1212342"/>
                    </a:cubicBezTo>
                    <a:cubicBezTo>
                      <a:pt x="1466292" y="1204328"/>
                      <a:pt x="1445670" y="1181128"/>
                      <a:pt x="1432480" y="1163528"/>
                    </a:cubicBezTo>
                    <a:cubicBezTo>
                      <a:pt x="1419280" y="1145920"/>
                      <a:pt x="1419188" y="1141862"/>
                      <a:pt x="1419188" y="1141862"/>
                    </a:cubicBezTo>
                    <a:lnTo>
                      <a:pt x="1409085" y="1141862"/>
                    </a:lnTo>
                    <a:cubicBezTo>
                      <a:pt x="1409075" y="1141862"/>
                      <a:pt x="1448351" y="1207295"/>
                      <a:pt x="1458472" y="1225921"/>
                    </a:cubicBezTo>
                    <a:cubicBezTo>
                      <a:pt x="1462382" y="1233103"/>
                      <a:pt x="1462299" y="1236181"/>
                      <a:pt x="1467716" y="1254511"/>
                    </a:cubicBezTo>
                    <a:cubicBezTo>
                      <a:pt x="1473141" y="1272850"/>
                      <a:pt x="1477532" y="1288850"/>
                      <a:pt x="1480139" y="1299286"/>
                    </a:cubicBezTo>
                    <a:cubicBezTo>
                      <a:pt x="1484400" y="1316275"/>
                      <a:pt x="1500298" y="1332497"/>
                      <a:pt x="1498339" y="1335972"/>
                    </a:cubicBezTo>
                    <a:cubicBezTo>
                      <a:pt x="1496814" y="1338662"/>
                      <a:pt x="1462253" y="1328125"/>
                      <a:pt x="1448082" y="1323263"/>
                    </a:cubicBezTo>
                    <a:cubicBezTo>
                      <a:pt x="1437795" y="1319732"/>
                      <a:pt x="1418374" y="1309361"/>
                      <a:pt x="1400415" y="1296401"/>
                    </a:cubicBezTo>
                    <a:cubicBezTo>
                      <a:pt x="1377436" y="1279801"/>
                      <a:pt x="1356509" y="1260001"/>
                      <a:pt x="1356509" y="1260001"/>
                    </a:cubicBezTo>
                    <a:cubicBezTo>
                      <a:pt x="1356499" y="1260001"/>
                      <a:pt x="1385579" y="1293961"/>
                      <a:pt x="1398973" y="1305063"/>
                    </a:cubicBezTo>
                    <a:cubicBezTo>
                      <a:pt x="1412376" y="1316173"/>
                      <a:pt x="1426296" y="1324030"/>
                      <a:pt x="1426416" y="1327311"/>
                    </a:cubicBezTo>
                    <a:cubicBezTo>
                      <a:pt x="1426777" y="1337793"/>
                      <a:pt x="1325608" y="1337701"/>
                      <a:pt x="1325608" y="1337701"/>
                    </a:cubicBezTo>
                    <a:cubicBezTo>
                      <a:pt x="1325599" y="1337710"/>
                      <a:pt x="1305069" y="1325093"/>
                      <a:pt x="1283717" y="1317486"/>
                    </a:cubicBezTo>
                    <a:cubicBezTo>
                      <a:pt x="1262365" y="1309878"/>
                      <a:pt x="1240107" y="1307087"/>
                      <a:pt x="1240107" y="1307087"/>
                    </a:cubicBezTo>
                    <a:cubicBezTo>
                      <a:pt x="1240098" y="1307087"/>
                      <a:pt x="1263252" y="1313761"/>
                      <a:pt x="1283431" y="1323263"/>
                    </a:cubicBezTo>
                    <a:cubicBezTo>
                      <a:pt x="1303609" y="1332765"/>
                      <a:pt x="1322428" y="1344060"/>
                      <a:pt x="1322428" y="1344060"/>
                    </a:cubicBezTo>
                    <a:lnTo>
                      <a:pt x="1311447" y="1351862"/>
                    </a:lnTo>
                    <a:lnTo>
                      <a:pt x="1314054" y="1354173"/>
                    </a:lnTo>
                    <a:lnTo>
                      <a:pt x="1330516" y="1348109"/>
                    </a:lnTo>
                    <a:cubicBezTo>
                      <a:pt x="1330516" y="1348100"/>
                      <a:pt x="1435641" y="1345696"/>
                      <a:pt x="1446058" y="1342036"/>
                    </a:cubicBezTo>
                    <a:cubicBezTo>
                      <a:pt x="1454664" y="1347730"/>
                      <a:pt x="1463815" y="1348599"/>
                      <a:pt x="1481007" y="1354746"/>
                    </a:cubicBezTo>
                    <a:cubicBezTo>
                      <a:pt x="1498200" y="1360902"/>
                      <a:pt x="1521447" y="1361678"/>
                      <a:pt x="1521447" y="1361678"/>
                    </a:cubicBezTo>
                    <a:lnTo>
                      <a:pt x="1547153" y="1381607"/>
                    </a:lnTo>
                    <a:cubicBezTo>
                      <a:pt x="1547153" y="1381616"/>
                      <a:pt x="1389184" y="1406869"/>
                      <a:pt x="1303073" y="1439960"/>
                    </a:cubicBezTo>
                    <a:cubicBezTo>
                      <a:pt x="1216952" y="1473052"/>
                      <a:pt x="1119721" y="1470325"/>
                      <a:pt x="1057837" y="1457578"/>
                    </a:cubicBezTo>
                    <a:cubicBezTo>
                      <a:pt x="985156" y="1442613"/>
                      <a:pt x="978843" y="1404651"/>
                      <a:pt x="955578" y="1393161"/>
                    </a:cubicBezTo>
                    <a:cubicBezTo>
                      <a:pt x="917033" y="1374138"/>
                      <a:pt x="847458" y="1329918"/>
                      <a:pt x="780822" y="1304776"/>
                    </a:cubicBezTo>
                    <a:cubicBezTo>
                      <a:pt x="741936" y="1290107"/>
                      <a:pt x="670734" y="1237605"/>
                      <a:pt x="646794" y="1222741"/>
                    </a:cubicBezTo>
                    <a:cubicBezTo>
                      <a:pt x="622863" y="1207878"/>
                      <a:pt x="590760" y="1173345"/>
                      <a:pt x="590760" y="1173345"/>
                    </a:cubicBezTo>
                    <a:lnTo>
                      <a:pt x="565628" y="1182588"/>
                    </a:lnTo>
                    <a:cubicBezTo>
                      <a:pt x="565637" y="1182588"/>
                      <a:pt x="614017" y="1225634"/>
                      <a:pt x="650260" y="1250471"/>
                    </a:cubicBezTo>
                    <a:cubicBezTo>
                      <a:pt x="686503" y="1275308"/>
                      <a:pt x="716119" y="1287445"/>
                      <a:pt x="716119" y="1287445"/>
                    </a:cubicBezTo>
                    <a:lnTo>
                      <a:pt x="652857" y="1271269"/>
                    </a:lnTo>
                    <a:cubicBezTo>
                      <a:pt x="652857" y="1271269"/>
                      <a:pt x="579317" y="1293481"/>
                      <a:pt x="550025" y="1302465"/>
                    </a:cubicBezTo>
                    <a:cubicBezTo>
                      <a:pt x="520723" y="1311450"/>
                      <a:pt x="475357" y="1316275"/>
                      <a:pt x="450085" y="1309971"/>
                    </a:cubicBezTo>
                    <a:cubicBezTo>
                      <a:pt x="418529" y="1302114"/>
                      <a:pt x="407899" y="1281991"/>
                      <a:pt x="391446" y="1273293"/>
                    </a:cubicBezTo>
                    <a:cubicBezTo>
                      <a:pt x="368919" y="1261369"/>
                      <a:pt x="336216" y="1248576"/>
                      <a:pt x="322989" y="1244408"/>
                    </a:cubicBezTo>
                    <a:cubicBezTo>
                      <a:pt x="315779" y="1242134"/>
                      <a:pt x="294187" y="1231347"/>
                      <a:pt x="277928" y="1219275"/>
                    </a:cubicBezTo>
                    <a:cubicBezTo>
                      <a:pt x="264349" y="1209200"/>
                      <a:pt x="255106" y="1197322"/>
                      <a:pt x="255106" y="1197322"/>
                    </a:cubicBezTo>
                    <a:lnTo>
                      <a:pt x="244707" y="1204254"/>
                    </a:lnTo>
                    <a:cubicBezTo>
                      <a:pt x="244698" y="1204254"/>
                      <a:pt x="298310" y="1240174"/>
                      <a:pt x="297283" y="1245850"/>
                    </a:cubicBezTo>
                    <a:cubicBezTo>
                      <a:pt x="296248" y="1251525"/>
                      <a:pt x="229382" y="1251368"/>
                      <a:pt x="209176" y="1257404"/>
                    </a:cubicBezTo>
                    <a:cubicBezTo>
                      <a:pt x="188979" y="1263440"/>
                      <a:pt x="184052" y="1277046"/>
                      <a:pt x="184052" y="1277046"/>
                    </a:cubicBezTo>
                    <a:cubicBezTo>
                      <a:pt x="184052" y="1277046"/>
                      <a:pt x="213650" y="1269208"/>
                      <a:pt x="245280" y="1263467"/>
                    </a:cubicBezTo>
                    <a:cubicBezTo>
                      <a:pt x="271060" y="1258790"/>
                      <a:pt x="301101" y="1255185"/>
                      <a:pt x="312877" y="1256248"/>
                    </a:cubicBezTo>
                    <a:cubicBezTo>
                      <a:pt x="327694" y="1257579"/>
                      <a:pt x="345256" y="1263403"/>
                      <a:pt x="368919" y="1274735"/>
                    </a:cubicBezTo>
                    <a:cubicBezTo>
                      <a:pt x="384023" y="1281973"/>
                      <a:pt x="422198" y="1314306"/>
                      <a:pt x="435934" y="1320083"/>
                    </a:cubicBezTo>
                    <a:cubicBezTo>
                      <a:pt x="449383" y="1325749"/>
                      <a:pt x="466428" y="1326405"/>
                      <a:pt x="467417" y="1333375"/>
                    </a:cubicBezTo>
                    <a:cubicBezTo>
                      <a:pt x="468406" y="1340345"/>
                      <a:pt x="439077" y="1344541"/>
                      <a:pt x="417151" y="1345798"/>
                    </a:cubicBezTo>
                    <a:cubicBezTo>
                      <a:pt x="408943" y="1346260"/>
                      <a:pt x="370408" y="1348812"/>
                      <a:pt x="327029" y="1349255"/>
                    </a:cubicBezTo>
                    <a:cubicBezTo>
                      <a:pt x="269221" y="1349856"/>
                      <a:pt x="205728" y="1352509"/>
                      <a:pt x="195606" y="1352148"/>
                    </a:cubicBezTo>
                    <a:cubicBezTo>
                      <a:pt x="177878" y="1351510"/>
                      <a:pt x="160361" y="1328467"/>
                      <a:pt x="160361" y="1328458"/>
                    </a:cubicBezTo>
                    <a:cubicBezTo>
                      <a:pt x="160371" y="1328467"/>
                      <a:pt x="119358" y="1328190"/>
                      <a:pt x="132631" y="1330195"/>
                    </a:cubicBezTo>
                    <a:cubicBezTo>
                      <a:pt x="138658" y="1331101"/>
                      <a:pt x="151784" y="1331203"/>
                      <a:pt x="156895" y="1335972"/>
                    </a:cubicBezTo>
                    <a:cubicBezTo>
                      <a:pt x="164216" y="1342803"/>
                      <a:pt x="181945" y="1354783"/>
                      <a:pt x="188378" y="1356188"/>
                    </a:cubicBezTo>
                    <a:cubicBezTo>
                      <a:pt x="222163" y="1363573"/>
                      <a:pt x="288271" y="1357796"/>
                      <a:pt x="292662" y="1364858"/>
                    </a:cubicBezTo>
                    <a:cubicBezTo>
                      <a:pt x="296683" y="1371338"/>
                      <a:pt x="268860" y="1403828"/>
                      <a:pt x="239512" y="1430135"/>
                    </a:cubicBezTo>
                    <a:cubicBezTo>
                      <a:pt x="207974" y="1458401"/>
                      <a:pt x="148650" y="1462551"/>
                      <a:pt x="156895" y="1465962"/>
                    </a:cubicBezTo>
                    <a:cubicBezTo>
                      <a:pt x="171796" y="1472100"/>
                      <a:pt x="218511" y="1455424"/>
                      <a:pt x="245576" y="1434183"/>
                    </a:cubicBezTo>
                    <a:cubicBezTo>
                      <a:pt x="275136" y="1410982"/>
                      <a:pt x="304770" y="1368084"/>
                      <a:pt x="313459" y="1366882"/>
                    </a:cubicBezTo>
                    <a:cubicBezTo>
                      <a:pt x="365730" y="1359654"/>
                      <a:pt x="421034" y="1355615"/>
                      <a:pt x="445750" y="1350706"/>
                    </a:cubicBezTo>
                    <a:cubicBezTo>
                      <a:pt x="470458" y="1345789"/>
                      <a:pt x="526436" y="1326507"/>
                      <a:pt x="529514" y="1330195"/>
                    </a:cubicBezTo>
                    <a:cubicBezTo>
                      <a:pt x="532130" y="1333320"/>
                      <a:pt x="491736" y="1384759"/>
                      <a:pt x="487632" y="1403856"/>
                    </a:cubicBezTo>
                    <a:cubicBezTo>
                      <a:pt x="483676" y="1422250"/>
                      <a:pt x="485238" y="1436097"/>
                      <a:pt x="492836" y="1467977"/>
                    </a:cubicBezTo>
                    <a:cubicBezTo>
                      <a:pt x="499593" y="1496336"/>
                      <a:pt x="485321" y="1521995"/>
                      <a:pt x="485321" y="1521995"/>
                    </a:cubicBezTo>
                    <a:cubicBezTo>
                      <a:pt x="485312" y="1521995"/>
                      <a:pt x="504917" y="1496613"/>
                      <a:pt x="503808" y="1479827"/>
                    </a:cubicBezTo>
                    <a:cubicBezTo>
                      <a:pt x="502218" y="1455757"/>
                      <a:pt x="491403" y="1422065"/>
                      <a:pt x="497458" y="1404142"/>
                    </a:cubicBezTo>
                    <a:cubicBezTo>
                      <a:pt x="505194" y="1381265"/>
                      <a:pt x="522027" y="1363795"/>
                      <a:pt x="538757" y="1346085"/>
                    </a:cubicBezTo>
                    <a:cubicBezTo>
                      <a:pt x="546799" y="1337572"/>
                      <a:pt x="577376" y="1312097"/>
                      <a:pt x="596528" y="1305931"/>
                    </a:cubicBezTo>
                    <a:cubicBezTo>
                      <a:pt x="626061" y="1296439"/>
                      <a:pt x="632956" y="1293471"/>
                      <a:pt x="688962" y="1304489"/>
                    </a:cubicBezTo>
                    <a:cubicBezTo>
                      <a:pt x="723504" y="1311283"/>
                      <a:pt x="860001" y="1369849"/>
                      <a:pt x="890301" y="1388253"/>
                    </a:cubicBezTo>
                    <a:cubicBezTo>
                      <a:pt x="925074" y="1409383"/>
                      <a:pt x="982411" y="1471831"/>
                      <a:pt x="1024616" y="1484153"/>
                    </a:cubicBezTo>
                    <a:cubicBezTo>
                      <a:pt x="1052651" y="1492342"/>
                      <a:pt x="1081814" y="1495541"/>
                      <a:pt x="1087296" y="1510728"/>
                    </a:cubicBezTo>
                    <a:cubicBezTo>
                      <a:pt x="1092767" y="1525914"/>
                      <a:pt x="1013413" y="1537441"/>
                      <a:pt x="989954" y="1539040"/>
                    </a:cubicBezTo>
                    <a:cubicBezTo>
                      <a:pt x="966503" y="1540639"/>
                      <a:pt x="813553" y="1545806"/>
                      <a:pt x="773021" y="1543662"/>
                    </a:cubicBezTo>
                    <a:cubicBezTo>
                      <a:pt x="732498" y="1541508"/>
                      <a:pt x="583597" y="1541573"/>
                      <a:pt x="458173" y="1532107"/>
                    </a:cubicBezTo>
                    <a:cubicBezTo>
                      <a:pt x="440630" y="1530776"/>
                      <a:pt x="386824" y="1488580"/>
                      <a:pt x="333388" y="1473754"/>
                    </a:cubicBezTo>
                    <a:cubicBezTo>
                      <a:pt x="303366" y="1465435"/>
                      <a:pt x="273593" y="1481842"/>
                      <a:pt x="273593" y="1481842"/>
                    </a:cubicBezTo>
                    <a:cubicBezTo>
                      <a:pt x="273583" y="1481842"/>
                      <a:pt x="302321" y="1477729"/>
                      <a:pt x="331650" y="1485891"/>
                    </a:cubicBezTo>
                    <a:cubicBezTo>
                      <a:pt x="344221" y="1489385"/>
                      <a:pt x="371951" y="1503416"/>
                      <a:pt x="378736" y="1506975"/>
                    </a:cubicBezTo>
                    <a:cubicBezTo>
                      <a:pt x="401354" y="1518825"/>
                      <a:pt x="443726" y="1551454"/>
                      <a:pt x="443726" y="1551463"/>
                    </a:cubicBezTo>
                    <a:cubicBezTo>
                      <a:pt x="443726" y="1551463"/>
                      <a:pt x="454827" y="1549245"/>
                      <a:pt x="470014" y="1550881"/>
                    </a:cubicBezTo>
                    <a:cubicBezTo>
                      <a:pt x="494786" y="1553552"/>
                      <a:pt x="533248" y="1560901"/>
                      <a:pt x="574002" y="1562721"/>
                    </a:cubicBezTo>
                    <a:cubicBezTo>
                      <a:pt x="639279" y="1565642"/>
                      <a:pt x="731768" y="1561520"/>
                      <a:pt x="736048" y="1569950"/>
                    </a:cubicBezTo>
                    <a:cubicBezTo>
                      <a:pt x="737582" y="1572963"/>
                      <a:pt x="722515" y="1597255"/>
                      <a:pt x="702540" y="1623672"/>
                    </a:cubicBezTo>
                    <a:cubicBezTo>
                      <a:pt x="691245" y="1638609"/>
                      <a:pt x="678424" y="1654212"/>
                      <a:pt x="665854" y="1667292"/>
                    </a:cubicBezTo>
                    <a:cubicBezTo>
                      <a:pt x="648596" y="1685242"/>
                      <a:pt x="631145" y="1697480"/>
                      <a:pt x="627438" y="1697906"/>
                    </a:cubicBezTo>
                    <a:cubicBezTo>
                      <a:pt x="574169" y="1703988"/>
                      <a:pt x="549988" y="1709053"/>
                      <a:pt x="519124" y="1714950"/>
                    </a:cubicBezTo>
                    <a:cubicBezTo>
                      <a:pt x="494842" y="1709894"/>
                      <a:pt x="422929" y="1706289"/>
                      <a:pt x="422929" y="1706289"/>
                    </a:cubicBezTo>
                    <a:lnTo>
                      <a:pt x="399247" y="1705125"/>
                    </a:lnTo>
                    <a:lnTo>
                      <a:pt x="399534" y="1708304"/>
                    </a:lnTo>
                    <a:cubicBezTo>
                      <a:pt x="399534" y="1708304"/>
                      <a:pt x="411310" y="1708323"/>
                      <a:pt x="409646" y="1714082"/>
                    </a:cubicBezTo>
                    <a:cubicBezTo>
                      <a:pt x="408222" y="1718999"/>
                      <a:pt x="390817" y="1729167"/>
                      <a:pt x="372377" y="1738059"/>
                    </a:cubicBezTo>
                    <a:cubicBezTo>
                      <a:pt x="353945" y="1746951"/>
                      <a:pt x="333961" y="1751055"/>
                      <a:pt x="333961" y="1751055"/>
                    </a:cubicBezTo>
                    <a:lnTo>
                      <a:pt x="306231" y="1775615"/>
                    </a:lnTo>
                    <a:lnTo>
                      <a:pt x="309411" y="1778212"/>
                    </a:lnTo>
                    <a:lnTo>
                      <a:pt x="337141" y="1755963"/>
                    </a:lnTo>
                    <a:cubicBezTo>
                      <a:pt x="337150" y="1755972"/>
                      <a:pt x="362283" y="1750306"/>
                      <a:pt x="374688" y="1744123"/>
                    </a:cubicBezTo>
                    <a:cubicBezTo>
                      <a:pt x="395162" y="1733927"/>
                      <a:pt x="420913" y="1719859"/>
                      <a:pt x="420904" y="1719859"/>
                    </a:cubicBezTo>
                    <a:cubicBezTo>
                      <a:pt x="420923" y="1719859"/>
                      <a:pt x="443513" y="1717798"/>
                      <a:pt x="466835" y="1719572"/>
                    </a:cubicBezTo>
                    <a:cubicBezTo>
                      <a:pt x="491089" y="1721421"/>
                      <a:pt x="516296" y="1727373"/>
                      <a:pt x="517386" y="1729102"/>
                    </a:cubicBezTo>
                    <a:cubicBezTo>
                      <a:pt x="519133" y="1731894"/>
                      <a:pt x="433910" y="1821249"/>
                      <a:pt x="433910" y="1821249"/>
                    </a:cubicBezTo>
                    <a:lnTo>
                      <a:pt x="438531" y="1824142"/>
                    </a:lnTo>
                    <a:cubicBezTo>
                      <a:pt x="438522" y="1824133"/>
                      <a:pt x="519993" y="1735609"/>
                      <a:pt x="525188" y="1730840"/>
                    </a:cubicBezTo>
                    <a:cubicBezTo>
                      <a:pt x="529514" y="1726856"/>
                      <a:pt x="615551" y="1710255"/>
                      <a:pt x="618777" y="1713222"/>
                    </a:cubicBezTo>
                    <a:cubicBezTo>
                      <a:pt x="622077" y="1716254"/>
                      <a:pt x="590178" y="1766371"/>
                      <a:pt x="590178" y="1766371"/>
                    </a:cubicBezTo>
                    <a:lnTo>
                      <a:pt x="573420" y="1845513"/>
                    </a:lnTo>
                    <a:lnTo>
                      <a:pt x="495720" y="1953836"/>
                    </a:lnTo>
                    <a:lnTo>
                      <a:pt x="382202" y="2112415"/>
                    </a:lnTo>
                    <a:lnTo>
                      <a:pt x="499769" y="1957007"/>
                    </a:lnTo>
                    <a:cubicBezTo>
                      <a:pt x="499759" y="1957007"/>
                      <a:pt x="573697" y="1862447"/>
                      <a:pt x="580352" y="1847537"/>
                    </a:cubicBezTo>
                    <a:cubicBezTo>
                      <a:pt x="585103" y="1836889"/>
                      <a:pt x="583985" y="1801376"/>
                      <a:pt x="597111" y="1767518"/>
                    </a:cubicBezTo>
                    <a:cubicBezTo>
                      <a:pt x="610227" y="1733668"/>
                      <a:pt x="632929" y="1712066"/>
                      <a:pt x="632929" y="1712057"/>
                    </a:cubicBezTo>
                    <a:cubicBezTo>
                      <a:pt x="632929" y="1712066"/>
                      <a:pt x="687215" y="1648444"/>
                      <a:pt x="707162" y="1645339"/>
                    </a:cubicBezTo>
                    <a:cubicBezTo>
                      <a:pt x="710222" y="1644858"/>
                      <a:pt x="712837" y="1691555"/>
                      <a:pt x="713808" y="1710329"/>
                    </a:cubicBezTo>
                    <a:cubicBezTo>
                      <a:pt x="714816" y="1729795"/>
                      <a:pt x="701098" y="1825584"/>
                      <a:pt x="701098" y="1825584"/>
                    </a:cubicBezTo>
                    <a:lnTo>
                      <a:pt x="707162" y="1829910"/>
                    </a:lnTo>
                    <a:lnTo>
                      <a:pt x="722183" y="1719859"/>
                    </a:lnTo>
                    <a:cubicBezTo>
                      <a:pt x="722183" y="1719859"/>
                      <a:pt x="727072" y="1732189"/>
                      <a:pt x="747029" y="1754235"/>
                    </a:cubicBezTo>
                    <a:cubicBezTo>
                      <a:pt x="766976" y="1776280"/>
                      <a:pt x="801907" y="1807966"/>
                      <a:pt x="801907" y="1807966"/>
                    </a:cubicBezTo>
                    <a:lnTo>
                      <a:pt x="802775" y="1802476"/>
                    </a:lnTo>
                    <a:cubicBezTo>
                      <a:pt x="802775" y="1802476"/>
                      <a:pt x="772661" y="1773692"/>
                      <a:pt x="752519" y="1749900"/>
                    </a:cubicBezTo>
                    <a:cubicBezTo>
                      <a:pt x="732369" y="1726107"/>
                      <a:pt x="722478" y="1704838"/>
                      <a:pt x="722478" y="1704838"/>
                    </a:cubicBezTo>
                    <a:cubicBezTo>
                      <a:pt x="722478" y="1704848"/>
                      <a:pt x="711996" y="1653510"/>
                      <a:pt x="716405" y="1638979"/>
                    </a:cubicBezTo>
                    <a:cubicBezTo>
                      <a:pt x="720352" y="1626011"/>
                      <a:pt x="768520" y="1584332"/>
                      <a:pt x="790935" y="1574276"/>
                    </a:cubicBezTo>
                    <a:cubicBezTo>
                      <a:pt x="804911" y="1568009"/>
                      <a:pt x="923808" y="1566770"/>
                      <a:pt x="923808" y="1566770"/>
                    </a:cubicBezTo>
                    <a:cubicBezTo>
                      <a:pt x="923799" y="1566770"/>
                      <a:pt x="990980" y="1564339"/>
                      <a:pt x="1025198" y="1554920"/>
                    </a:cubicBezTo>
                    <a:cubicBezTo>
                      <a:pt x="1085234" y="1538402"/>
                      <a:pt x="1145889" y="1527365"/>
                      <a:pt x="1186662" y="1520840"/>
                    </a:cubicBezTo>
                    <a:cubicBezTo>
                      <a:pt x="1216934" y="1515996"/>
                      <a:pt x="1236345" y="1513621"/>
                      <a:pt x="1236345" y="1513621"/>
                    </a:cubicBezTo>
                    <a:cubicBezTo>
                      <a:pt x="1236345" y="1513621"/>
                      <a:pt x="1229764" y="1534354"/>
                      <a:pt x="1198798" y="1578611"/>
                    </a:cubicBezTo>
                    <a:cubicBezTo>
                      <a:pt x="1167824" y="1622868"/>
                      <a:pt x="1139530" y="1659703"/>
                      <a:pt x="1108675" y="1691555"/>
                    </a:cubicBezTo>
                    <a:cubicBezTo>
                      <a:pt x="1077821" y="1723408"/>
                      <a:pt x="1050904" y="1745638"/>
                      <a:pt x="1033277" y="1771279"/>
                    </a:cubicBezTo>
                    <a:cubicBezTo>
                      <a:pt x="1014347" y="1798834"/>
                      <a:pt x="989667" y="1862558"/>
                      <a:pt x="989667" y="1862558"/>
                    </a:cubicBezTo>
                    <a:lnTo>
                      <a:pt x="991682" y="1863713"/>
                    </a:lnTo>
                    <a:cubicBezTo>
                      <a:pt x="991682" y="1863704"/>
                      <a:pt x="1019431" y="1810185"/>
                      <a:pt x="1037899" y="1782834"/>
                    </a:cubicBezTo>
                    <a:cubicBezTo>
                      <a:pt x="1056423" y="1755418"/>
                      <a:pt x="1086140" y="1725922"/>
                      <a:pt x="1086140" y="1725922"/>
                    </a:cubicBezTo>
                    <a:lnTo>
                      <a:pt x="1069678" y="1757128"/>
                    </a:lnTo>
                    <a:lnTo>
                      <a:pt x="1079790" y="1764634"/>
                    </a:lnTo>
                    <a:cubicBezTo>
                      <a:pt x="1079799" y="1764634"/>
                      <a:pt x="1088340" y="1739334"/>
                      <a:pt x="1107224" y="1712640"/>
                    </a:cubicBezTo>
                    <a:cubicBezTo>
                      <a:pt x="1125988" y="1686120"/>
                      <a:pt x="1160947" y="1666127"/>
                      <a:pt x="1171068" y="1647067"/>
                    </a:cubicBezTo>
                    <a:cubicBezTo>
                      <a:pt x="1190220" y="1611018"/>
                      <a:pt x="1281314" y="1534326"/>
                      <a:pt x="1324157" y="1498018"/>
                    </a:cubicBezTo>
                    <a:cubicBezTo>
                      <a:pt x="1384756" y="1446680"/>
                      <a:pt x="1489179" y="1442447"/>
                      <a:pt x="1531846" y="1453825"/>
                    </a:cubicBezTo>
                    <a:cubicBezTo>
                      <a:pt x="1574513" y="1465204"/>
                      <a:pt x="1661983" y="1543218"/>
                      <a:pt x="1708043" y="1556085"/>
                    </a:cubicBezTo>
                    <a:cubicBezTo>
                      <a:pt x="1723498" y="1560401"/>
                      <a:pt x="1764427" y="1568637"/>
                      <a:pt x="1802788" y="1576587"/>
                    </a:cubicBezTo>
                    <a:cubicBezTo>
                      <a:pt x="1811476" y="1581023"/>
                      <a:pt x="1823252" y="1586042"/>
                      <a:pt x="1836877" y="1588723"/>
                    </a:cubicBezTo>
                    <a:cubicBezTo>
                      <a:pt x="1865559" y="1594352"/>
                      <a:pt x="1927286" y="1612987"/>
                      <a:pt x="1927286" y="1612987"/>
                    </a:cubicBezTo>
                    <a:lnTo>
                      <a:pt x="1957041" y="1630605"/>
                    </a:lnTo>
                    <a:lnTo>
                      <a:pt x="1987655" y="1671913"/>
                    </a:lnTo>
                    <a:cubicBezTo>
                      <a:pt x="1993950" y="1682867"/>
                      <a:pt x="2000096" y="1693940"/>
                      <a:pt x="2006437" y="1704838"/>
                    </a:cubicBezTo>
                    <a:cubicBezTo>
                      <a:pt x="2002306" y="1705781"/>
                      <a:pt x="1991130" y="1708101"/>
                      <a:pt x="1981018" y="1713222"/>
                    </a:cubicBezTo>
                    <a:cubicBezTo>
                      <a:pt x="1969140" y="1719221"/>
                      <a:pt x="1955599" y="1720441"/>
                      <a:pt x="1955599" y="1720441"/>
                    </a:cubicBezTo>
                    <a:cubicBezTo>
                      <a:pt x="1955589" y="1720441"/>
                      <a:pt x="1942159" y="1707833"/>
                      <a:pt x="1926427" y="1702814"/>
                    </a:cubicBezTo>
                    <a:cubicBezTo>
                      <a:pt x="1910685" y="1697795"/>
                      <a:pt x="1896386" y="1698775"/>
                      <a:pt x="1896386" y="1698775"/>
                    </a:cubicBezTo>
                    <a:cubicBezTo>
                      <a:pt x="1896386" y="1698775"/>
                      <a:pt x="1882743" y="1666959"/>
                      <a:pt x="1874137" y="1653713"/>
                    </a:cubicBezTo>
                    <a:cubicBezTo>
                      <a:pt x="1865550" y="1640467"/>
                      <a:pt x="1841785" y="1610676"/>
                      <a:pt x="1841785" y="1610676"/>
                    </a:cubicBezTo>
                    <a:lnTo>
                      <a:pt x="1830813" y="1607496"/>
                    </a:lnTo>
                    <a:cubicBezTo>
                      <a:pt x="1830804" y="1607496"/>
                      <a:pt x="1852073" y="1637815"/>
                      <a:pt x="1860272" y="1650247"/>
                    </a:cubicBezTo>
                    <a:cubicBezTo>
                      <a:pt x="1868471" y="1662679"/>
                      <a:pt x="1883380" y="1697619"/>
                      <a:pt x="1883380" y="1697619"/>
                    </a:cubicBezTo>
                    <a:cubicBezTo>
                      <a:pt x="1883390" y="1697619"/>
                      <a:pt x="1870837" y="1705670"/>
                      <a:pt x="1859985" y="1704838"/>
                    </a:cubicBezTo>
                    <a:cubicBezTo>
                      <a:pt x="1849125" y="1704015"/>
                      <a:pt x="1812900" y="1699348"/>
                      <a:pt x="1812900" y="1699357"/>
                    </a:cubicBezTo>
                    <a:lnTo>
                      <a:pt x="1813769" y="1704265"/>
                    </a:lnTo>
                    <a:cubicBezTo>
                      <a:pt x="1813778" y="1704265"/>
                      <a:pt x="1848819" y="1711466"/>
                      <a:pt x="1855364" y="1710615"/>
                    </a:cubicBezTo>
                    <a:cubicBezTo>
                      <a:pt x="1861908" y="1709765"/>
                      <a:pt x="1888871" y="1704265"/>
                      <a:pt x="1888871" y="1704265"/>
                    </a:cubicBezTo>
                    <a:cubicBezTo>
                      <a:pt x="1888862" y="1704265"/>
                      <a:pt x="1901377" y="1707473"/>
                      <a:pt x="1913135" y="1711198"/>
                    </a:cubicBezTo>
                    <a:cubicBezTo>
                      <a:pt x="1924874" y="1714913"/>
                      <a:pt x="1950108" y="1728815"/>
                      <a:pt x="1950108" y="1728815"/>
                    </a:cubicBezTo>
                    <a:lnTo>
                      <a:pt x="1917183" y="1752506"/>
                    </a:lnTo>
                    <a:lnTo>
                      <a:pt x="1875875" y="1798723"/>
                    </a:lnTo>
                    <a:lnTo>
                      <a:pt x="1880783" y="1809408"/>
                    </a:lnTo>
                    <a:lnTo>
                      <a:pt x="1917757" y="1759725"/>
                    </a:lnTo>
                    <a:lnTo>
                      <a:pt x="1958778" y="1732568"/>
                    </a:lnTo>
                    <a:cubicBezTo>
                      <a:pt x="1958788" y="1732568"/>
                      <a:pt x="1965378" y="1726625"/>
                      <a:pt x="1976970" y="1725636"/>
                    </a:cubicBezTo>
                    <a:cubicBezTo>
                      <a:pt x="1986388" y="1724841"/>
                      <a:pt x="2006668" y="1723214"/>
                      <a:pt x="2016550" y="1722170"/>
                    </a:cubicBezTo>
                    <a:cubicBezTo>
                      <a:pt x="2081891" y="1833506"/>
                      <a:pt x="2149146" y="1937577"/>
                      <a:pt x="2209209" y="1987630"/>
                    </a:cubicBezTo>
                    <a:cubicBezTo>
                      <a:pt x="2216641" y="1993823"/>
                      <a:pt x="2231513" y="2004268"/>
                      <a:pt x="2245027" y="2013918"/>
                    </a:cubicBezTo>
                    <a:cubicBezTo>
                      <a:pt x="2238428" y="2016959"/>
                      <a:pt x="2228565" y="2021424"/>
                      <a:pt x="2228565" y="2021424"/>
                    </a:cubicBezTo>
                    <a:cubicBezTo>
                      <a:pt x="2228565" y="2021433"/>
                      <a:pt x="2120889" y="2086977"/>
                      <a:pt x="2106672" y="2088438"/>
                    </a:cubicBezTo>
                    <a:cubicBezTo>
                      <a:pt x="2091874" y="2089963"/>
                      <a:pt x="2056009" y="2082078"/>
                      <a:pt x="2050048" y="2071689"/>
                    </a:cubicBezTo>
                    <a:cubicBezTo>
                      <a:pt x="2044104" y="2061290"/>
                      <a:pt x="2033299" y="2021137"/>
                      <a:pt x="2033299" y="2021137"/>
                    </a:cubicBezTo>
                    <a:lnTo>
                      <a:pt x="2028390" y="2019113"/>
                    </a:lnTo>
                    <a:lnTo>
                      <a:pt x="2043411" y="2070533"/>
                    </a:lnTo>
                    <a:cubicBezTo>
                      <a:pt x="2043402" y="2070524"/>
                      <a:pt x="2033234" y="2077096"/>
                      <a:pt x="2024628" y="2077170"/>
                    </a:cubicBezTo>
                    <a:cubicBezTo>
                      <a:pt x="2016041" y="2077254"/>
                      <a:pt x="2000374" y="2078621"/>
                      <a:pt x="2000374" y="2078621"/>
                    </a:cubicBezTo>
                    <a:cubicBezTo>
                      <a:pt x="2000365" y="2078612"/>
                      <a:pt x="1985843" y="2068555"/>
                      <a:pt x="1978412" y="2067927"/>
                    </a:cubicBezTo>
                    <a:cubicBezTo>
                      <a:pt x="1975703" y="2067705"/>
                      <a:pt x="1973891" y="2068583"/>
                      <a:pt x="1970333" y="2069378"/>
                    </a:cubicBezTo>
                    <a:cubicBezTo>
                      <a:pt x="1956819" y="2047416"/>
                      <a:pt x="1941484" y="2027765"/>
                      <a:pt x="1918625" y="2009583"/>
                    </a:cubicBezTo>
                    <a:cubicBezTo>
                      <a:pt x="1878130" y="1977370"/>
                      <a:pt x="1811615" y="1974661"/>
                      <a:pt x="1780548" y="1954696"/>
                    </a:cubicBezTo>
                    <a:cubicBezTo>
                      <a:pt x="1749490" y="1934739"/>
                      <a:pt x="1744443" y="1913969"/>
                      <a:pt x="1744443" y="1913969"/>
                    </a:cubicBezTo>
                    <a:lnTo>
                      <a:pt x="1733462" y="1876996"/>
                    </a:lnTo>
                    <a:lnTo>
                      <a:pt x="1737797" y="1866597"/>
                    </a:lnTo>
                    <a:lnTo>
                      <a:pt x="1723646" y="1828764"/>
                    </a:lnTo>
                    <a:lnTo>
                      <a:pt x="1718738" y="1831648"/>
                    </a:lnTo>
                    <a:lnTo>
                      <a:pt x="1730292" y="1865442"/>
                    </a:lnTo>
                    <a:lnTo>
                      <a:pt x="1724801" y="1873530"/>
                    </a:lnTo>
                    <a:lnTo>
                      <a:pt x="1735773" y="1911659"/>
                    </a:lnTo>
                    <a:cubicBezTo>
                      <a:pt x="1735792" y="1911659"/>
                      <a:pt x="1692108" y="1871829"/>
                      <a:pt x="1682624" y="1840605"/>
                    </a:cubicBezTo>
                    <a:cubicBezTo>
                      <a:pt x="1673149" y="1809381"/>
                      <a:pt x="1667899" y="1769828"/>
                      <a:pt x="1667899" y="1769828"/>
                    </a:cubicBezTo>
                    <a:lnTo>
                      <a:pt x="1648543" y="1760585"/>
                    </a:lnTo>
                    <a:cubicBezTo>
                      <a:pt x="1648553" y="1760594"/>
                      <a:pt x="1651927" y="1753403"/>
                      <a:pt x="1668472" y="1735166"/>
                    </a:cubicBezTo>
                    <a:cubicBezTo>
                      <a:pt x="1685027" y="1716947"/>
                      <a:pt x="1658369" y="1676822"/>
                      <a:pt x="1658369" y="1676822"/>
                    </a:cubicBezTo>
                    <a:lnTo>
                      <a:pt x="1664137" y="1653140"/>
                    </a:lnTo>
                    <a:lnTo>
                      <a:pt x="1654894" y="1650247"/>
                    </a:lnTo>
                    <a:lnTo>
                      <a:pt x="1649699" y="1676822"/>
                    </a:lnTo>
                    <a:lnTo>
                      <a:pt x="1664433" y="1710042"/>
                    </a:lnTo>
                    <a:lnTo>
                      <a:pt x="1658942" y="1725063"/>
                    </a:lnTo>
                    <a:lnTo>
                      <a:pt x="1640456" y="1750768"/>
                    </a:lnTo>
                    <a:lnTo>
                      <a:pt x="1609259" y="1723038"/>
                    </a:lnTo>
                    <a:lnTo>
                      <a:pt x="1601458" y="1695595"/>
                    </a:lnTo>
                    <a:lnTo>
                      <a:pt x="1599434" y="1648805"/>
                    </a:lnTo>
                    <a:lnTo>
                      <a:pt x="1588462" y="1618764"/>
                    </a:lnTo>
                    <a:lnTo>
                      <a:pt x="1583258" y="1619919"/>
                    </a:lnTo>
                    <a:lnTo>
                      <a:pt x="1592214" y="1649378"/>
                    </a:lnTo>
                    <a:lnTo>
                      <a:pt x="1593666" y="1696464"/>
                    </a:lnTo>
                    <a:lnTo>
                      <a:pt x="1603195" y="1723612"/>
                    </a:lnTo>
                    <a:lnTo>
                      <a:pt x="1577194" y="1710329"/>
                    </a:lnTo>
                    <a:lnTo>
                      <a:pt x="1492275" y="1661219"/>
                    </a:lnTo>
                    <a:cubicBezTo>
                      <a:pt x="1492275" y="1661228"/>
                      <a:pt x="1473687" y="1626149"/>
                      <a:pt x="1470322" y="1614429"/>
                    </a:cubicBezTo>
                    <a:cubicBezTo>
                      <a:pt x="1466948" y="1602708"/>
                      <a:pt x="1467716" y="1568785"/>
                      <a:pt x="1467716" y="1568785"/>
                    </a:cubicBezTo>
                    <a:lnTo>
                      <a:pt x="1458186" y="1569950"/>
                    </a:lnTo>
                    <a:cubicBezTo>
                      <a:pt x="1458195" y="1569941"/>
                      <a:pt x="1455958" y="1608559"/>
                      <a:pt x="1465118" y="1625696"/>
                    </a:cubicBezTo>
                    <a:cubicBezTo>
                      <a:pt x="1474278" y="1642834"/>
                      <a:pt x="1483901" y="1663825"/>
                      <a:pt x="1483892" y="1663825"/>
                    </a:cubicBezTo>
                    <a:lnTo>
                      <a:pt x="1436528" y="1657762"/>
                    </a:lnTo>
                    <a:lnTo>
                      <a:pt x="1366621" y="1651402"/>
                    </a:lnTo>
                    <a:lnTo>
                      <a:pt x="1369800" y="1659777"/>
                    </a:lnTo>
                    <a:lnTo>
                      <a:pt x="1489678" y="1673069"/>
                    </a:lnTo>
                    <a:cubicBezTo>
                      <a:pt x="1489669" y="1673059"/>
                      <a:pt x="1642239" y="1767286"/>
                      <a:pt x="1657205" y="1784858"/>
                    </a:cubicBezTo>
                    <a:cubicBezTo>
                      <a:pt x="1672170" y="1802421"/>
                      <a:pt x="1652269" y="1828533"/>
                      <a:pt x="1659515" y="1846086"/>
                    </a:cubicBezTo>
                    <a:cubicBezTo>
                      <a:pt x="1666762" y="1863649"/>
                      <a:pt x="1679167" y="1887108"/>
                      <a:pt x="1679167" y="1887108"/>
                    </a:cubicBezTo>
                    <a:cubicBezTo>
                      <a:pt x="1679176" y="1887108"/>
                      <a:pt x="1755018" y="1959992"/>
                      <a:pt x="1786907" y="1984450"/>
                    </a:cubicBezTo>
                    <a:cubicBezTo>
                      <a:pt x="1818797" y="2008917"/>
                      <a:pt x="1879849" y="2016256"/>
                      <a:pt x="1906489" y="2030667"/>
                    </a:cubicBezTo>
                    <a:cubicBezTo>
                      <a:pt x="1924319" y="2040317"/>
                      <a:pt x="1952188" y="2101776"/>
                      <a:pt x="1972644" y="2149675"/>
                    </a:cubicBezTo>
                    <a:cubicBezTo>
                      <a:pt x="1952169" y="2150637"/>
                      <a:pt x="1921223" y="2151986"/>
                      <a:pt x="1921223" y="2151986"/>
                    </a:cubicBezTo>
                    <a:cubicBezTo>
                      <a:pt x="1921213" y="2151986"/>
                      <a:pt x="1897060" y="2161793"/>
                      <a:pt x="1888871" y="2166720"/>
                    </a:cubicBezTo>
                    <a:cubicBezTo>
                      <a:pt x="1880691" y="2171647"/>
                      <a:pt x="1858543" y="2187518"/>
                      <a:pt x="1858543" y="2187518"/>
                    </a:cubicBezTo>
                    <a:lnTo>
                      <a:pt x="1810302" y="2188091"/>
                    </a:lnTo>
                    <a:cubicBezTo>
                      <a:pt x="1810293" y="2188100"/>
                      <a:pt x="1802778" y="2193433"/>
                      <a:pt x="1797306" y="2197048"/>
                    </a:cubicBezTo>
                    <a:cubicBezTo>
                      <a:pt x="1774096" y="2191566"/>
                      <a:pt x="1747041" y="2184920"/>
                      <a:pt x="1747041" y="2184920"/>
                    </a:cubicBezTo>
                    <a:cubicBezTo>
                      <a:pt x="1747059" y="2184911"/>
                      <a:pt x="1685314" y="2154066"/>
                      <a:pt x="1672807" y="2145922"/>
                    </a:cubicBezTo>
                    <a:cubicBezTo>
                      <a:pt x="1660310" y="2137779"/>
                      <a:pt x="1610498" y="2099022"/>
                      <a:pt x="1595681" y="2089020"/>
                    </a:cubicBezTo>
                    <a:cubicBezTo>
                      <a:pt x="1580873" y="2079019"/>
                      <a:pt x="1459054" y="2019695"/>
                      <a:pt x="1459054" y="2019695"/>
                    </a:cubicBezTo>
                    <a:lnTo>
                      <a:pt x="1446631" y="2028938"/>
                    </a:lnTo>
                    <a:cubicBezTo>
                      <a:pt x="1446641" y="2028938"/>
                      <a:pt x="1595579" y="2105742"/>
                      <a:pt x="1616478" y="2121076"/>
                    </a:cubicBezTo>
                    <a:cubicBezTo>
                      <a:pt x="1637387" y="2136420"/>
                      <a:pt x="1736929" y="2197630"/>
                      <a:pt x="1736938" y="2197630"/>
                    </a:cubicBezTo>
                    <a:lnTo>
                      <a:pt x="1779679" y="2207742"/>
                    </a:lnTo>
                    <a:cubicBezTo>
                      <a:pt x="1770519" y="2213408"/>
                      <a:pt x="1760749" y="2219592"/>
                      <a:pt x="1754842" y="2222180"/>
                    </a:cubicBezTo>
                    <a:cubicBezTo>
                      <a:pt x="1738870" y="2229196"/>
                      <a:pt x="1681477" y="2249337"/>
                      <a:pt x="1681477" y="2249337"/>
                    </a:cubicBezTo>
                    <a:lnTo>
                      <a:pt x="1682624" y="2253959"/>
                    </a:lnTo>
                    <a:cubicBezTo>
                      <a:pt x="1682615" y="2253950"/>
                      <a:pt x="1744952" y="2233661"/>
                      <a:pt x="1754842" y="2228826"/>
                    </a:cubicBezTo>
                    <a:cubicBezTo>
                      <a:pt x="1760712" y="2225942"/>
                      <a:pt x="1774660" y="2218243"/>
                      <a:pt x="1789505" y="2210053"/>
                    </a:cubicBezTo>
                    <a:lnTo>
                      <a:pt x="1839188" y="2221894"/>
                    </a:lnTo>
                    <a:lnTo>
                      <a:pt x="1863738" y="2253959"/>
                    </a:lnTo>
                    <a:cubicBezTo>
                      <a:pt x="1863748" y="2253959"/>
                      <a:pt x="1607836" y="2321759"/>
                      <a:pt x="1554668" y="2337436"/>
                    </a:cubicBezTo>
                    <a:cubicBezTo>
                      <a:pt x="1501491" y="2353113"/>
                      <a:pt x="1381022" y="2402352"/>
                      <a:pt x="1338022" y="2411096"/>
                    </a:cubicBezTo>
                    <a:cubicBezTo>
                      <a:pt x="1322974" y="2414146"/>
                      <a:pt x="1309118" y="2413425"/>
                      <a:pt x="1296140" y="2411669"/>
                    </a:cubicBezTo>
                    <a:cubicBezTo>
                      <a:pt x="1294328" y="2408194"/>
                      <a:pt x="1289494" y="2400402"/>
                      <a:pt x="1289494" y="2400402"/>
                    </a:cubicBezTo>
                    <a:lnTo>
                      <a:pt x="1279095" y="2400402"/>
                    </a:lnTo>
                    <a:cubicBezTo>
                      <a:pt x="1279095" y="2400402"/>
                      <a:pt x="1283680" y="2408434"/>
                      <a:pt x="1284586" y="2409932"/>
                    </a:cubicBezTo>
                    <a:cubicBezTo>
                      <a:pt x="1265813" y="2405966"/>
                      <a:pt x="1250774" y="2399727"/>
                      <a:pt x="1242991" y="2396935"/>
                    </a:cubicBezTo>
                    <a:cubicBezTo>
                      <a:pt x="1228701" y="2391824"/>
                      <a:pt x="1156621" y="2364584"/>
                      <a:pt x="1156621" y="2364584"/>
                    </a:cubicBezTo>
                    <a:cubicBezTo>
                      <a:pt x="1156621" y="2364584"/>
                      <a:pt x="1042447" y="2326889"/>
                      <a:pt x="1023747" y="2317211"/>
                    </a:cubicBezTo>
                    <a:cubicBezTo>
                      <a:pt x="1013894" y="2312109"/>
                      <a:pt x="990129" y="2301784"/>
                      <a:pt x="971467" y="2290350"/>
                    </a:cubicBezTo>
                    <a:cubicBezTo>
                      <a:pt x="952703" y="2278860"/>
                      <a:pt x="939115" y="2266373"/>
                      <a:pt x="939115" y="2266373"/>
                    </a:cubicBezTo>
                    <a:cubicBezTo>
                      <a:pt x="939106" y="2266373"/>
                      <a:pt x="928245" y="2250077"/>
                      <a:pt x="921784" y="2234890"/>
                    </a:cubicBezTo>
                    <a:cubicBezTo>
                      <a:pt x="915323" y="2219703"/>
                      <a:pt x="900117" y="2204267"/>
                      <a:pt x="900117" y="2204267"/>
                    </a:cubicBezTo>
                    <a:cubicBezTo>
                      <a:pt x="900117" y="2204267"/>
                      <a:pt x="894359" y="2169031"/>
                      <a:pt x="893185" y="2154593"/>
                    </a:cubicBezTo>
                    <a:cubicBezTo>
                      <a:pt x="892020" y="2140145"/>
                      <a:pt x="875567" y="2101730"/>
                      <a:pt x="875567" y="2101730"/>
                    </a:cubicBezTo>
                    <a:lnTo>
                      <a:pt x="868348" y="2103172"/>
                    </a:lnTo>
                    <a:cubicBezTo>
                      <a:pt x="868357" y="2103172"/>
                      <a:pt x="879107" y="2130791"/>
                      <a:pt x="884237" y="2150831"/>
                    </a:cubicBezTo>
                    <a:cubicBezTo>
                      <a:pt x="887352" y="2163032"/>
                      <a:pt x="888563" y="2197334"/>
                      <a:pt x="888563" y="2197334"/>
                    </a:cubicBezTo>
                    <a:cubicBezTo>
                      <a:pt x="888563" y="2197343"/>
                      <a:pt x="862210" y="2182619"/>
                      <a:pt x="852459" y="2175963"/>
                    </a:cubicBezTo>
                    <a:cubicBezTo>
                      <a:pt x="842707" y="2169308"/>
                      <a:pt x="805086" y="2151986"/>
                      <a:pt x="805086" y="2151986"/>
                    </a:cubicBezTo>
                    <a:lnTo>
                      <a:pt x="793532" y="2156035"/>
                    </a:lnTo>
                    <a:cubicBezTo>
                      <a:pt x="793541" y="2156035"/>
                      <a:pt x="818009" y="2164936"/>
                      <a:pt x="842346" y="2177988"/>
                    </a:cubicBezTo>
                    <a:cubicBezTo>
                      <a:pt x="867257" y="2191344"/>
                      <a:pt x="891743" y="2209092"/>
                      <a:pt x="899544" y="2216403"/>
                    </a:cubicBezTo>
                    <a:cubicBezTo>
                      <a:pt x="914962" y="2230869"/>
                      <a:pt x="922357" y="2261465"/>
                      <a:pt x="922357" y="2261465"/>
                    </a:cubicBezTo>
                    <a:cubicBezTo>
                      <a:pt x="922357" y="2261465"/>
                      <a:pt x="882278" y="2256482"/>
                      <a:pt x="870659" y="2256843"/>
                    </a:cubicBezTo>
                    <a:cubicBezTo>
                      <a:pt x="859040" y="2257203"/>
                      <a:pt x="803349" y="2259727"/>
                      <a:pt x="803358" y="2259727"/>
                    </a:cubicBezTo>
                    <a:lnTo>
                      <a:pt x="734892" y="2228540"/>
                    </a:lnTo>
                    <a:lnTo>
                      <a:pt x="684054" y="2228540"/>
                    </a:lnTo>
                    <a:cubicBezTo>
                      <a:pt x="684063" y="2228540"/>
                      <a:pt x="628603" y="2203231"/>
                      <a:pt x="617326" y="2198785"/>
                    </a:cubicBezTo>
                    <a:cubicBezTo>
                      <a:pt x="606058" y="2194330"/>
                      <a:pt x="535873" y="2177701"/>
                      <a:pt x="535873" y="2177701"/>
                    </a:cubicBezTo>
                    <a:lnTo>
                      <a:pt x="535300" y="2182896"/>
                    </a:lnTo>
                    <a:cubicBezTo>
                      <a:pt x="535291" y="2182896"/>
                      <a:pt x="599754" y="2199987"/>
                      <a:pt x="617908" y="2206291"/>
                    </a:cubicBezTo>
                    <a:cubicBezTo>
                      <a:pt x="636053" y="2212604"/>
                      <a:pt x="681743" y="2238643"/>
                      <a:pt x="681743" y="2238643"/>
                    </a:cubicBezTo>
                    <a:lnTo>
                      <a:pt x="734606" y="2235176"/>
                    </a:lnTo>
                    <a:cubicBezTo>
                      <a:pt x="734606" y="2235176"/>
                      <a:pt x="760441" y="2250705"/>
                      <a:pt x="769841" y="2255401"/>
                    </a:cubicBezTo>
                    <a:cubicBezTo>
                      <a:pt x="779251" y="2260096"/>
                      <a:pt x="806242" y="2268684"/>
                      <a:pt x="806242" y="2268684"/>
                    </a:cubicBezTo>
                    <a:cubicBezTo>
                      <a:pt x="806232" y="2268684"/>
                      <a:pt x="869060" y="2265985"/>
                      <a:pt x="880762" y="2266086"/>
                    </a:cubicBezTo>
                    <a:cubicBezTo>
                      <a:pt x="892473" y="2266188"/>
                      <a:pt x="932469" y="2274756"/>
                      <a:pt x="932469" y="2274756"/>
                    </a:cubicBezTo>
                    <a:cubicBezTo>
                      <a:pt x="932478" y="2274747"/>
                      <a:pt x="954080" y="2289805"/>
                      <a:pt x="962224" y="2294389"/>
                    </a:cubicBezTo>
                    <a:cubicBezTo>
                      <a:pt x="970367" y="2298983"/>
                      <a:pt x="1000926" y="2316638"/>
                      <a:pt x="1000926" y="2316638"/>
                    </a:cubicBezTo>
                    <a:cubicBezTo>
                      <a:pt x="1000926" y="2316638"/>
                      <a:pt x="985674" y="2321130"/>
                      <a:pt x="978686" y="2323284"/>
                    </a:cubicBezTo>
                    <a:cubicBezTo>
                      <a:pt x="971707" y="2325429"/>
                      <a:pt x="955873" y="2335985"/>
                      <a:pt x="955873" y="2335985"/>
                    </a:cubicBezTo>
                    <a:cubicBezTo>
                      <a:pt x="955864" y="2335985"/>
                      <a:pt x="951760" y="2335134"/>
                      <a:pt x="946334" y="2329921"/>
                    </a:cubicBezTo>
                    <a:cubicBezTo>
                      <a:pt x="940918" y="2324708"/>
                      <a:pt x="928430" y="2318367"/>
                      <a:pt x="928430" y="2318367"/>
                    </a:cubicBezTo>
                    <a:lnTo>
                      <a:pt x="924381" y="2321546"/>
                    </a:lnTo>
                    <a:lnTo>
                      <a:pt x="948645" y="2339460"/>
                    </a:lnTo>
                    <a:cubicBezTo>
                      <a:pt x="948645" y="2339451"/>
                      <a:pt x="931083" y="2336890"/>
                      <a:pt x="922357" y="2335411"/>
                    </a:cubicBezTo>
                    <a:cubicBezTo>
                      <a:pt x="913640" y="2333932"/>
                      <a:pt x="902428" y="2335985"/>
                      <a:pt x="902428" y="2335985"/>
                    </a:cubicBezTo>
                    <a:lnTo>
                      <a:pt x="870372" y="2324430"/>
                    </a:lnTo>
                    <a:lnTo>
                      <a:pt x="867766" y="2328766"/>
                    </a:lnTo>
                    <a:lnTo>
                      <a:pt x="894923" y="2340606"/>
                    </a:lnTo>
                    <a:cubicBezTo>
                      <a:pt x="894913" y="2340615"/>
                      <a:pt x="877545" y="2351643"/>
                      <a:pt x="874125" y="2351874"/>
                    </a:cubicBezTo>
                    <a:cubicBezTo>
                      <a:pt x="870696" y="2352105"/>
                      <a:pt x="853901" y="2347539"/>
                      <a:pt x="853901" y="2347539"/>
                    </a:cubicBezTo>
                    <a:lnTo>
                      <a:pt x="851885" y="2353029"/>
                    </a:lnTo>
                    <a:cubicBezTo>
                      <a:pt x="851876" y="2353029"/>
                      <a:pt x="868625" y="2357540"/>
                      <a:pt x="876722" y="2356209"/>
                    </a:cubicBezTo>
                    <a:cubicBezTo>
                      <a:pt x="884820" y="2354878"/>
                      <a:pt x="899544" y="2342057"/>
                      <a:pt x="899544" y="2342057"/>
                    </a:cubicBezTo>
                    <a:cubicBezTo>
                      <a:pt x="899535" y="2342057"/>
                      <a:pt x="916968" y="2342427"/>
                      <a:pt x="926405" y="2341771"/>
                    </a:cubicBezTo>
                    <a:cubicBezTo>
                      <a:pt x="935843" y="2341105"/>
                      <a:pt x="947490" y="2347252"/>
                      <a:pt x="947490" y="2347252"/>
                    </a:cubicBezTo>
                    <a:lnTo>
                      <a:pt x="935362" y="2405023"/>
                    </a:lnTo>
                    <a:lnTo>
                      <a:pt x="940557" y="2402712"/>
                    </a:lnTo>
                    <a:cubicBezTo>
                      <a:pt x="940566" y="2402712"/>
                      <a:pt x="949070" y="2357438"/>
                      <a:pt x="954709" y="2345524"/>
                    </a:cubicBezTo>
                    <a:cubicBezTo>
                      <a:pt x="960338" y="2333600"/>
                      <a:pt x="998726" y="2322018"/>
                      <a:pt x="1015086" y="2322415"/>
                    </a:cubicBezTo>
                    <a:cubicBezTo>
                      <a:pt x="1030809" y="2322785"/>
                      <a:pt x="1154892" y="2385095"/>
                      <a:pt x="1154892" y="2385095"/>
                    </a:cubicBezTo>
                    <a:cubicBezTo>
                      <a:pt x="1154883" y="2385095"/>
                      <a:pt x="1212099" y="2407667"/>
                      <a:pt x="1245588" y="2414553"/>
                    </a:cubicBezTo>
                    <a:cubicBezTo>
                      <a:pt x="1258252" y="2417160"/>
                      <a:pt x="1274714" y="2418260"/>
                      <a:pt x="1290363" y="2419471"/>
                    </a:cubicBezTo>
                    <a:cubicBezTo>
                      <a:pt x="1296417" y="2429574"/>
                      <a:pt x="1301788" y="2439103"/>
                      <a:pt x="1311161" y="2455002"/>
                    </a:cubicBezTo>
                    <a:cubicBezTo>
                      <a:pt x="1308877" y="2456934"/>
                      <a:pt x="1308462" y="2457914"/>
                      <a:pt x="1306252" y="2459624"/>
                    </a:cubicBezTo>
                    <a:cubicBezTo>
                      <a:pt x="1288505" y="2473332"/>
                      <a:pt x="1255830" y="2487178"/>
                      <a:pt x="1237500" y="2501505"/>
                    </a:cubicBezTo>
                    <a:cubicBezTo>
                      <a:pt x="1221925" y="2513688"/>
                      <a:pt x="1202274" y="2547824"/>
                      <a:pt x="1169044" y="2583245"/>
                    </a:cubicBezTo>
                    <a:cubicBezTo>
                      <a:pt x="1162435" y="2580000"/>
                      <a:pt x="1161529" y="2578798"/>
                      <a:pt x="1153737" y="2576026"/>
                    </a:cubicBezTo>
                    <a:cubicBezTo>
                      <a:pt x="1132385" y="2568418"/>
                      <a:pt x="1110117" y="2565627"/>
                      <a:pt x="1110117" y="2565627"/>
                    </a:cubicBezTo>
                    <a:cubicBezTo>
                      <a:pt x="1110117" y="2565627"/>
                      <a:pt x="1133559" y="2572014"/>
                      <a:pt x="1153737" y="2581516"/>
                    </a:cubicBezTo>
                    <a:cubicBezTo>
                      <a:pt x="1159588" y="2584271"/>
                      <a:pt x="1159828" y="2584816"/>
                      <a:pt x="1164995" y="2587580"/>
                    </a:cubicBezTo>
                    <a:cubicBezTo>
                      <a:pt x="1160318" y="2592405"/>
                      <a:pt x="1156399" y="2597239"/>
                      <a:pt x="1151130" y="2602027"/>
                    </a:cubicBezTo>
                    <a:cubicBezTo>
                      <a:pt x="1110090" y="2639324"/>
                      <a:pt x="999077" y="2707827"/>
                      <a:pt x="974064" y="2722191"/>
                    </a:cubicBezTo>
                    <a:cubicBezTo>
                      <a:pt x="957537" y="2720629"/>
                      <a:pt x="941454" y="2718632"/>
                      <a:pt x="927847" y="2715831"/>
                    </a:cubicBezTo>
                    <a:cubicBezTo>
                      <a:pt x="855167" y="2700866"/>
                      <a:pt x="848863" y="2662904"/>
                      <a:pt x="825597" y="2651424"/>
                    </a:cubicBezTo>
                    <a:cubicBezTo>
                      <a:pt x="787034" y="2632392"/>
                      <a:pt x="717764" y="2588171"/>
                      <a:pt x="651129" y="2563029"/>
                    </a:cubicBezTo>
                    <a:cubicBezTo>
                      <a:pt x="612233" y="2548360"/>
                      <a:pt x="540745" y="2496154"/>
                      <a:pt x="516813" y="2481281"/>
                    </a:cubicBezTo>
                    <a:cubicBezTo>
                      <a:pt x="492873" y="2466418"/>
                      <a:pt x="460771" y="2431885"/>
                      <a:pt x="460771" y="2431894"/>
                    </a:cubicBezTo>
                    <a:lnTo>
                      <a:pt x="435638" y="2441137"/>
                    </a:lnTo>
                    <a:cubicBezTo>
                      <a:pt x="435638" y="2441128"/>
                      <a:pt x="484323" y="2483888"/>
                      <a:pt x="520566" y="2508725"/>
                    </a:cubicBezTo>
                    <a:cubicBezTo>
                      <a:pt x="556810" y="2533562"/>
                      <a:pt x="586425" y="2545698"/>
                      <a:pt x="586425" y="2545698"/>
                    </a:cubicBezTo>
                    <a:lnTo>
                      <a:pt x="523164" y="2529522"/>
                    </a:lnTo>
                    <a:cubicBezTo>
                      <a:pt x="523164" y="2529522"/>
                      <a:pt x="449623" y="2552020"/>
                      <a:pt x="420331" y="2561005"/>
                    </a:cubicBezTo>
                    <a:cubicBezTo>
                      <a:pt x="391039" y="2569989"/>
                      <a:pt x="345673" y="2574815"/>
                      <a:pt x="320392" y="2568520"/>
                    </a:cubicBezTo>
                    <a:cubicBezTo>
                      <a:pt x="288826" y="2560654"/>
                      <a:pt x="277918" y="2540540"/>
                      <a:pt x="261456" y="2531833"/>
                    </a:cubicBezTo>
                    <a:cubicBezTo>
                      <a:pt x="238921" y="2519909"/>
                      <a:pt x="206227" y="2506830"/>
                      <a:pt x="193000" y="2502661"/>
                    </a:cubicBezTo>
                    <a:cubicBezTo>
                      <a:pt x="185790" y="2500387"/>
                      <a:pt x="164207" y="2489887"/>
                      <a:pt x="147938" y="2477815"/>
                    </a:cubicBezTo>
                    <a:cubicBezTo>
                      <a:pt x="134369" y="2467740"/>
                      <a:pt x="125126" y="2455575"/>
                      <a:pt x="125117" y="2455575"/>
                    </a:cubicBezTo>
                    <a:lnTo>
                      <a:pt x="114727" y="2462508"/>
                    </a:lnTo>
                    <a:cubicBezTo>
                      <a:pt x="114718" y="2462508"/>
                      <a:pt x="168616" y="2498427"/>
                      <a:pt x="167581" y="2504103"/>
                    </a:cubicBezTo>
                    <a:cubicBezTo>
                      <a:pt x="166545" y="2509778"/>
                      <a:pt x="99392" y="2509621"/>
                      <a:pt x="79195" y="2515657"/>
                    </a:cubicBezTo>
                    <a:cubicBezTo>
                      <a:pt x="58989" y="2521693"/>
                      <a:pt x="54063" y="2535586"/>
                      <a:pt x="54063" y="2535586"/>
                    </a:cubicBezTo>
                    <a:cubicBezTo>
                      <a:pt x="54063" y="2535586"/>
                      <a:pt x="83669" y="2527461"/>
                      <a:pt x="115300" y="2521721"/>
                    </a:cubicBezTo>
                    <a:cubicBezTo>
                      <a:pt x="141089" y="2517044"/>
                      <a:pt x="171111" y="2513725"/>
                      <a:pt x="182888" y="2514788"/>
                    </a:cubicBezTo>
                    <a:cubicBezTo>
                      <a:pt x="197695" y="2516128"/>
                      <a:pt x="215267" y="2521656"/>
                      <a:pt x="238930" y="2532988"/>
                    </a:cubicBezTo>
                    <a:cubicBezTo>
                      <a:pt x="254034" y="2540226"/>
                      <a:pt x="292209" y="2572846"/>
                      <a:pt x="305944" y="2578623"/>
                    </a:cubicBezTo>
                    <a:cubicBezTo>
                      <a:pt x="319393" y="2584289"/>
                      <a:pt x="336725" y="2584659"/>
                      <a:pt x="337714" y="2591628"/>
                    </a:cubicBezTo>
                    <a:cubicBezTo>
                      <a:pt x="338712" y="2598588"/>
                      <a:pt x="309374" y="2602785"/>
                      <a:pt x="287458" y="2604042"/>
                    </a:cubicBezTo>
                    <a:cubicBezTo>
                      <a:pt x="279250" y="2604514"/>
                      <a:pt x="240427" y="2607360"/>
                      <a:pt x="197048" y="2607804"/>
                    </a:cubicBezTo>
                    <a:cubicBezTo>
                      <a:pt x="139240" y="2608396"/>
                      <a:pt x="75748" y="2610762"/>
                      <a:pt x="65617" y="2610402"/>
                    </a:cubicBezTo>
                    <a:cubicBezTo>
                      <a:pt x="47888" y="2609764"/>
                      <a:pt x="30381" y="2587007"/>
                      <a:pt x="30372" y="2587007"/>
                    </a:cubicBezTo>
                    <a:cubicBezTo>
                      <a:pt x="30372" y="2587007"/>
                      <a:pt x="-10622" y="2586739"/>
                      <a:pt x="2642" y="2588735"/>
                    </a:cubicBezTo>
                    <a:cubicBezTo>
                      <a:pt x="8668" y="2589650"/>
                      <a:pt x="21794" y="2589456"/>
                      <a:pt x="26915" y="2594226"/>
                    </a:cubicBezTo>
                    <a:cubicBezTo>
                      <a:pt x="34236" y="2601057"/>
                      <a:pt x="51965" y="2613332"/>
                      <a:pt x="58398" y="2614737"/>
                    </a:cubicBezTo>
                    <a:cubicBezTo>
                      <a:pt x="92182" y="2622113"/>
                      <a:pt x="158282" y="2616345"/>
                      <a:pt x="162672" y="2623398"/>
                    </a:cubicBezTo>
                    <a:cubicBezTo>
                      <a:pt x="166702" y="2629887"/>
                      <a:pt x="139166" y="2662072"/>
                      <a:pt x="109810" y="2688397"/>
                    </a:cubicBezTo>
                    <a:cubicBezTo>
                      <a:pt x="78290" y="2716654"/>
                      <a:pt x="18661" y="2721100"/>
                      <a:pt x="26915" y="2724502"/>
                    </a:cubicBezTo>
                    <a:cubicBezTo>
                      <a:pt x="41797" y="2730639"/>
                      <a:pt x="88818" y="2713678"/>
                      <a:pt x="115873" y="2692436"/>
                    </a:cubicBezTo>
                    <a:cubicBezTo>
                      <a:pt x="145434" y="2669236"/>
                      <a:pt x="175068" y="2626337"/>
                      <a:pt x="183756" y="2625135"/>
                    </a:cubicBezTo>
                    <a:cubicBezTo>
                      <a:pt x="236037" y="2617907"/>
                      <a:pt x="291053" y="2614164"/>
                      <a:pt x="315770" y="2609246"/>
                    </a:cubicBezTo>
                    <a:cubicBezTo>
                      <a:pt x="340478" y="2604329"/>
                      <a:pt x="396446" y="2585047"/>
                      <a:pt x="399534" y="2588735"/>
                    </a:cubicBezTo>
                    <a:cubicBezTo>
                      <a:pt x="402140" y="2591859"/>
                      <a:pt x="361756" y="2643308"/>
                      <a:pt x="357652" y="2662396"/>
                    </a:cubicBezTo>
                    <a:cubicBezTo>
                      <a:pt x="353696" y="2680790"/>
                      <a:pt x="355249" y="2694646"/>
                      <a:pt x="362847" y="2726517"/>
                    </a:cubicBezTo>
                    <a:cubicBezTo>
                      <a:pt x="369613" y="2754885"/>
                      <a:pt x="355341" y="2780535"/>
                      <a:pt x="355341" y="2780535"/>
                    </a:cubicBezTo>
                    <a:cubicBezTo>
                      <a:pt x="355341" y="2780535"/>
                      <a:pt x="374928" y="2754866"/>
                      <a:pt x="373828" y="2738071"/>
                    </a:cubicBezTo>
                    <a:cubicBezTo>
                      <a:pt x="372238" y="2714020"/>
                      <a:pt x="361423" y="2680605"/>
                      <a:pt x="367468" y="2662682"/>
                    </a:cubicBezTo>
                    <a:cubicBezTo>
                      <a:pt x="375196" y="2639805"/>
                      <a:pt x="392333" y="2622335"/>
                      <a:pt x="409064" y="2604624"/>
                    </a:cubicBezTo>
                    <a:cubicBezTo>
                      <a:pt x="417105" y="2596120"/>
                      <a:pt x="447386" y="2570637"/>
                      <a:pt x="466548" y="2564471"/>
                    </a:cubicBezTo>
                    <a:cubicBezTo>
                      <a:pt x="496062" y="2554978"/>
                      <a:pt x="502976" y="2551725"/>
                      <a:pt x="558982" y="2562743"/>
                    </a:cubicBezTo>
                    <a:cubicBezTo>
                      <a:pt x="593515" y="2569537"/>
                      <a:pt x="730012" y="2628389"/>
                      <a:pt x="760311" y="2646802"/>
                    </a:cubicBezTo>
                    <a:cubicBezTo>
                      <a:pt x="779917" y="2658708"/>
                      <a:pt x="806769" y="2683101"/>
                      <a:pt x="833972" y="2704859"/>
                    </a:cubicBezTo>
                    <a:lnTo>
                      <a:pt x="836569" y="2707457"/>
                    </a:lnTo>
                    <a:lnTo>
                      <a:pt x="839749" y="2709481"/>
                    </a:lnTo>
                    <a:cubicBezTo>
                      <a:pt x="851007" y="2718244"/>
                      <a:pt x="861924" y="2725334"/>
                      <a:pt x="872683" y="2731434"/>
                    </a:cubicBezTo>
                    <a:cubicBezTo>
                      <a:pt x="870187" y="2733061"/>
                      <a:pt x="847633" y="2747971"/>
                      <a:pt x="835709" y="2752805"/>
                    </a:cubicBezTo>
                    <a:cubicBezTo>
                      <a:pt x="823129" y="2757907"/>
                      <a:pt x="809995" y="2762917"/>
                      <a:pt x="809995" y="2762917"/>
                    </a:cubicBezTo>
                    <a:cubicBezTo>
                      <a:pt x="810004" y="2762917"/>
                      <a:pt x="779695" y="2758952"/>
                      <a:pt x="772448" y="2758582"/>
                    </a:cubicBezTo>
                    <a:cubicBezTo>
                      <a:pt x="765192" y="2758212"/>
                      <a:pt x="727100" y="2769276"/>
                      <a:pt x="727100" y="2769276"/>
                    </a:cubicBezTo>
                    <a:lnTo>
                      <a:pt x="726804" y="2774471"/>
                    </a:lnTo>
                    <a:cubicBezTo>
                      <a:pt x="726804" y="2774471"/>
                      <a:pt x="766107" y="2766208"/>
                      <a:pt x="777938" y="2764359"/>
                    </a:cubicBezTo>
                    <a:cubicBezTo>
                      <a:pt x="789761" y="2762520"/>
                      <a:pt x="804217" y="2770423"/>
                      <a:pt x="804217" y="2770423"/>
                    </a:cubicBezTo>
                    <a:cubicBezTo>
                      <a:pt x="804227" y="2770432"/>
                      <a:pt x="797581" y="2786266"/>
                      <a:pt x="792950" y="2798735"/>
                    </a:cubicBezTo>
                    <a:cubicBezTo>
                      <a:pt x="737397" y="2800713"/>
                      <a:pt x="671048" y="2803690"/>
                      <a:pt x="643041" y="2802201"/>
                    </a:cubicBezTo>
                    <a:cubicBezTo>
                      <a:pt x="602509" y="2800048"/>
                      <a:pt x="453903" y="2800112"/>
                      <a:pt x="328471" y="2790647"/>
                    </a:cubicBezTo>
                    <a:cubicBezTo>
                      <a:pt x="310936" y="2789325"/>
                      <a:pt x="256844" y="2746834"/>
                      <a:pt x="203399" y="2732007"/>
                    </a:cubicBezTo>
                    <a:cubicBezTo>
                      <a:pt x="173376" y="2723679"/>
                      <a:pt x="143603" y="2740095"/>
                      <a:pt x="143603" y="2740095"/>
                    </a:cubicBezTo>
                    <a:cubicBezTo>
                      <a:pt x="143603" y="2740095"/>
                      <a:pt x="172341" y="2735982"/>
                      <a:pt x="201670" y="2744144"/>
                    </a:cubicBezTo>
                    <a:cubicBezTo>
                      <a:pt x="214241" y="2747638"/>
                      <a:pt x="242258" y="2761965"/>
                      <a:pt x="249042" y="2765515"/>
                    </a:cubicBezTo>
                    <a:cubicBezTo>
                      <a:pt x="271661" y="2777364"/>
                      <a:pt x="313746" y="2809707"/>
                      <a:pt x="313746" y="2809707"/>
                    </a:cubicBezTo>
                    <a:cubicBezTo>
                      <a:pt x="313746" y="2809716"/>
                      <a:pt x="324847" y="2807498"/>
                      <a:pt x="340025" y="2809134"/>
                    </a:cubicBezTo>
                    <a:cubicBezTo>
                      <a:pt x="364797" y="2811805"/>
                      <a:pt x="403259" y="2819440"/>
                      <a:pt x="444013" y="2821261"/>
                    </a:cubicBezTo>
                    <a:cubicBezTo>
                      <a:pt x="509299" y="2824182"/>
                      <a:pt x="601778" y="2820060"/>
                      <a:pt x="606067" y="2828490"/>
                    </a:cubicBezTo>
                    <a:cubicBezTo>
                      <a:pt x="607602" y="2831503"/>
                      <a:pt x="592822" y="2855508"/>
                      <a:pt x="572847" y="2881925"/>
                    </a:cubicBezTo>
                    <a:cubicBezTo>
                      <a:pt x="561551" y="2896863"/>
                      <a:pt x="548731" y="2912465"/>
                      <a:pt x="536160" y="2925545"/>
                    </a:cubicBezTo>
                    <a:cubicBezTo>
                      <a:pt x="518893" y="2943496"/>
                      <a:pt x="501442" y="2956030"/>
                      <a:pt x="497744" y="2956455"/>
                    </a:cubicBezTo>
                    <a:cubicBezTo>
                      <a:pt x="444475" y="2962537"/>
                      <a:pt x="420008" y="2967602"/>
                      <a:pt x="389135" y="2973490"/>
                    </a:cubicBezTo>
                    <a:cubicBezTo>
                      <a:pt x="364852" y="2968434"/>
                      <a:pt x="293235" y="2964534"/>
                      <a:pt x="293235" y="2964534"/>
                    </a:cubicBezTo>
                    <a:lnTo>
                      <a:pt x="269258" y="2963674"/>
                    </a:lnTo>
                    <a:lnTo>
                      <a:pt x="269840" y="2966558"/>
                    </a:lnTo>
                    <a:cubicBezTo>
                      <a:pt x="269840" y="2966558"/>
                      <a:pt x="281329" y="2966576"/>
                      <a:pt x="279656" y="2972335"/>
                    </a:cubicBezTo>
                    <a:cubicBezTo>
                      <a:pt x="278233" y="2977252"/>
                      <a:pt x="260837" y="2987707"/>
                      <a:pt x="242396" y="2996599"/>
                    </a:cubicBezTo>
                    <a:cubicBezTo>
                      <a:pt x="223956" y="3005500"/>
                      <a:pt x="203981" y="3009308"/>
                      <a:pt x="203981" y="3009308"/>
                    </a:cubicBezTo>
                    <a:lnTo>
                      <a:pt x="176537" y="3034154"/>
                    </a:lnTo>
                    <a:lnTo>
                      <a:pt x="179430" y="3036465"/>
                    </a:lnTo>
                    <a:lnTo>
                      <a:pt x="207447" y="3014512"/>
                    </a:lnTo>
                    <a:cubicBezTo>
                      <a:pt x="207447" y="3014512"/>
                      <a:pt x="232302" y="3008846"/>
                      <a:pt x="244707" y="3002671"/>
                    </a:cubicBezTo>
                    <a:cubicBezTo>
                      <a:pt x="265172" y="2992476"/>
                      <a:pt x="291211" y="2978408"/>
                      <a:pt x="291211" y="2978399"/>
                    </a:cubicBezTo>
                    <a:cubicBezTo>
                      <a:pt x="291211" y="2978399"/>
                      <a:pt x="313811" y="2976051"/>
                      <a:pt x="337141" y="2977825"/>
                    </a:cubicBezTo>
                    <a:cubicBezTo>
                      <a:pt x="361395" y="2979674"/>
                      <a:pt x="386316" y="2985617"/>
                      <a:pt x="387406" y="2987355"/>
                    </a:cubicBezTo>
                    <a:cubicBezTo>
                      <a:pt x="389144" y="2990147"/>
                      <a:pt x="304207" y="3079502"/>
                      <a:pt x="304216" y="3079502"/>
                    </a:cubicBezTo>
                    <a:lnTo>
                      <a:pt x="308838" y="3082682"/>
                    </a:lnTo>
                    <a:cubicBezTo>
                      <a:pt x="308829" y="3082682"/>
                      <a:pt x="390013" y="2994149"/>
                      <a:pt x="395198" y="2989380"/>
                    </a:cubicBezTo>
                    <a:cubicBezTo>
                      <a:pt x="399534" y="2985396"/>
                      <a:pt x="485562" y="2968804"/>
                      <a:pt x="488788" y="2971762"/>
                    </a:cubicBezTo>
                    <a:cubicBezTo>
                      <a:pt x="492097" y="2974794"/>
                      <a:pt x="460198" y="3024911"/>
                      <a:pt x="460189" y="3024911"/>
                    </a:cubicBezTo>
                    <a:lnTo>
                      <a:pt x="443440" y="3104053"/>
                    </a:lnTo>
                    <a:lnTo>
                      <a:pt x="365740" y="3212376"/>
                    </a:lnTo>
                    <a:lnTo>
                      <a:pt x="252213" y="3370955"/>
                    </a:lnTo>
                    <a:lnTo>
                      <a:pt x="370066" y="3215269"/>
                    </a:lnTo>
                    <a:cubicBezTo>
                      <a:pt x="370075" y="3215269"/>
                      <a:pt x="444003" y="3120700"/>
                      <a:pt x="450659" y="3105790"/>
                    </a:cubicBezTo>
                    <a:cubicBezTo>
                      <a:pt x="455419" y="3095142"/>
                      <a:pt x="454291" y="3059925"/>
                      <a:pt x="467417" y="3026066"/>
                    </a:cubicBezTo>
                    <a:cubicBezTo>
                      <a:pt x="480533" y="2992208"/>
                      <a:pt x="503235" y="2970320"/>
                      <a:pt x="503235" y="2970320"/>
                    </a:cubicBezTo>
                    <a:cubicBezTo>
                      <a:pt x="503235" y="2970311"/>
                      <a:pt x="557225" y="2906984"/>
                      <a:pt x="577182" y="2903878"/>
                    </a:cubicBezTo>
                    <a:cubicBezTo>
                      <a:pt x="580241" y="2903398"/>
                      <a:pt x="582857" y="2950105"/>
                      <a:pt x="583828" y="2968869"/>
                    </a:cubicBezTo>
                    <a:cubicBezTo>
                      <a:pt x="584826" y="2988335"/>
                      <a:pt x="571109" y="3084124"/>
                      <a:pt x="571109" y="3084124"/>
                    </a:cubicBezTo>
                    <a:lnTo>
                      <a:pt x="577182" y="3088459"/>
                    </a:lnTo>
                    <a:lnTo>
                      <a:pt x="584974" y="3031548"/>
                    </a:lnTo>
                    <a:cubicBezTo>
                      <a:pt x="586093" y="3030882"/>
                      <a:pt x="604847" y="3019652"/>
                      <a:pt x="616753" y="3012488"/>
                    </a:cubicBezTo>
                    <a:cubicBezTo>
                      <a:pt x="616873" y="3012627"/>
                      <a:pt x="616919" y="3012636"/>
                      <a:pt x="617039" y="3012775"/>
                    </a:cubicBezTo>
                    <a:cubicBezTo>
                      <a:pt x="636996" y="3034820"/>
                      <a:pt x="671926" y="3066506"/>
                      <a:pt x="671926" y="3066506"/>
                    </a:cubicBezTo>
                    <a:lnTo>
                      <a:pt x="672786" y="3061016"/>
                    </a:lnTo>
                    <a:cubicBezTo>
                      <a:pt x="672795" y="3061016"/>
                      <a:pt x="643244" y="3032371"/>
                      <a:pt x="623112" y="3008735"/>
                    </a:cubicBezTo>
                    <a:cubicBezTo>
                      <a:pt x="652062" y="2991321"/>
                      <a:pt x="682381" y="2973047"/>
                      <a:pt x="693297" y="2966558"/>
                    </a:cubicBezTo>
                    <a:cubicBezTo>
                      <a:pt x="710508" y="2956334"/>
                      <a:pt x="752224" y="2925249"/>
                      <a:pt x="752224" y="2925249"/>
                    </a:cubicBezTo>
                    <a:cubicBezTo>
                      <a:pt x="752224" y="2925258"/>
                      <a:pt x="871676" y="2876047"/>
                      <a:pt x="878451" y="2883950"/>
                    </a:cubicBezTo>
                    <a:cubicBezTo>
                      <a:pt x="885235" y="2891853"/>
                      <a:pt x="871518" y="2963092"/>
                      <a:pt x="871518" y="2963092"/>
                    </a:cubicBezTo>
                    <a:lnTo>
                      <a:pt x="820976" y="3021445"/>
                    </a:lnTo>
                    <a:lnTo>
                      <a:pt x="766671" y="3084124"/>
                    </a:lnTo>
                    <a:lnTo>
                      <a:pt x="773603" y="3089901"/>
                    </a:lnTo>
                    <a:lnTo>
                      <a:pt x="831088" y="3028091"/>
                    </a:lnTo>
                    <a:lnTo>
                      <a:pt x="876436" y="2979267"/>
                    </a:lnTo>
                    <a:lnTo>
                      <a:pt x="882213" y="3008735"/>
                    </a:lnTo>
                    <a:lnTo>
                      <a:pt x="887121" y="3060729"/>
                    </a:lnTo>
                    <a:cubicBezTo>
                      <a:pt x="872905" y="3089559"/>
                      <a:pt x="859973" y="3121098"/>
                      <a:pt x="859964" y="3121098"/>
                    </a:cubicBezTo>
                    <a:lnTo>
                      <a:pt x="861988" y="3122253"/>
                    </a:lnTo>
                    <a:cubicBezTo>
                      <a:pt x="861988" y="3122253"/>
                      <a:pt x="877175" y="3095798"/>
                      <a:pt x="888563" y="3075454"/>
                    </a:cubicBezTo>
                    <a:lnTo>
                      <a:pt x="891743" y="3107233"/>
                    </a:lnTo>
                    <a:cubicBezTo>
                      <a:pt x="891734" y="3107233"/>
                      <a:pt x="870834" y="3152996"/>
                      <a:pt x="864013" y="3166159"/>
                    </a:cubicBezTo>
                    <a:cubicBezTo>
                      <a:pt x="857182" y="3179322"/>
                      <a:pt x="855407" y="3196283"/>
                      <a:pt x="853327" y="3204861"/>
                    </a:cubicBezTo>
                    <a:cubicBezTo>
                      <a:pt x="851239" y="3213448"/>
                      <a:pt x="829350" y="3244145"/>
                      <a:pt x="829350" y="3244145"/>
                    </a:cubicBezTo>
                    <a:cubicBezTo>
                      <a:pt x="829359" y="3244145"/>
                      <a:pt x="853780" y="3225686"/>
                      <a:pt x="860260" y="3213245"/>
                    </a:cubicBezTo>
                    <a:cubicBezTo>
                      <a:pt x="866721" y="3200794"/>
                      <a:pt x="872285" y="3180985"/>
                      <a:pt x="876140" y="3163266"/>
                    </a:cubicBezTo>
                    <a:cubicBezTo>
                      <a:pt x="880004" y="3145555"/>
                      <a:pt x="891595" y="3125285"/>
                      <a:pt x="899544" y="3116762"/>
                    </a:cubicBezTo>
                    <a:cubicBezTo>
                      <a:pt x="907484" y="3108240"/>
                      <a:pt x="914278" y="3116762"/>
                      <a:pt x="914278" y="3116762"/>
                    </a:cubicBezTo>
                    <a:cubicBezTo>
                      <a:pt x="914269" y="3116772"/>
                      <a:pt x="906939" y="3083523"/>
                      <a:pt x="900986" y="3064195"/>
                    </a:cubicBezTo>
                    <a:cubicBezTo>
                      <a:pt x="900496" y="3062606"/>
                      <a:pt x="900265" y="3057993"/>
                      <a:pt x="899831" y="3055821"/>
                    </a:cubicBezTo>
                    <a:cubicBezTo>
                      <a:pt x="903528" y="3049693"/>
                      <a:pt x="904896" y="3046273"/>
                      <a:pt x="908205" y="3041374"/>
                    </a:cubicBezTo>
                    <a:cubicBezTo>
                      <a:pt x="926729" y="3013958"/>
                      <a:pt x="956160" y="2984471"/>
                      <a:pt x="956160" y="2984471"/>
                    </a:cubicBezTo>
                    <a:lnTo>
                      <a:pt x="939697" y="3015372"/>
                    </a:lnTo>
                    <a:lnTo>
                      <a:pt x="949800" y="3023173"/>
                    </a:lnTo>
                    <a:cubicBezTo>
                      <a:pt x="949800" y="3023173"/>
                      <a:pt x="958360" y="2997874"/>
                      <a:pt x="977244" y="2971179"/>
                    </a:cubicBezTo>
                    <a:cubicBezTo>
                      <a:pt x="995999" y="2944669"/>
                      <a:pt x="1031253" y="2924667"/>
                      <a:pt x="1041374" y="2905616"/>
                    </a:cubicBezTo>
                    <a:cubicBezTo>
                      <a:pt x="1060508" y="2869558"/>
                      <a:pt x="1151324" y="2792579"/>
                      <a:pt x="1194177" y="2756271"/>
                    </a:cubicBezTo>
                    <a:cubicBezTo>
                      <a:pt x="1254767" y="2704933"/>
                      <a:pt x="1359198" y="2700986"/>
                      <a:pt x="1401866" y="2712365"/>
                    </a:cubicBezTo>
                    <a:cubicBezTo>
                      <a:pt x="1444524" y="2723744"/>
                      <a:pt x="1531994" y="2801758"/>
                      <a:pt x="1578063" y="2814624"/>
                    </a:cubicBezTo>
                    <a:cubicBezTo>
                      <a:pt x="1618198" y="2825827"/>
                      <a:pt x="1785743" y="2858124"/>
                      <a:pt x="1820415" y="2864881"/>
                    </a:cubicBezTo>
                    <a:cubicBezTo>
                      <a:pt x="1905148" y="3013967"/>
                      <a:pt x="1998479" y="3178591"/>
                      <a:pt x="2079229" y="3245883"/>
                    </a:cubicBezTo>
                    <a:cubicBezTo>
                      <a:pt x="2123533" y="3282810"/>
                      <a:pt x="2286872" y="3387649"/>
                      <a:pt x="2439434" y="3483326"/>
                    </a:cubicBezTo>
                    <a:cubicBezTo>
                      <a:pt x="2525730" y="3537447"/>
                      <a:pt x="2555318" y="3555092"/>
                      <a:pt x="2606674" y="3586732"/>
                    </a:cubicBezTo>
                    <a:cubicBezTo>
                      <a:pt x="2594029" y="3587851"/>
                      <a:pt x="2589287" y="3588978"/>
                      <a:pt x="2577788" y="3589330"/>
                    </a:cubicBezTo>
                    <a:cubicBezTo>
                      <a:pt x="2547239" y="3590263"/>
                      <a:pt x="2542839" y="3580382"/>
                      <a:pt x="2542839" y="3580382"/>
                    </a:cubicBezTo>
                    <a:cubicBezTo>
                      <a:pt x="2542839" y="3580382"/>
                      <a:pt x="2526543" y="3559363"/>
                      <a:pt x="2516838" y="3547448"/>
                    </a:cubicBezTo>
                    <a:cubicBezTo>
                      <a:pt x="2507141" y="3535524"/>
                      <a:pt x="2484190" y="3528083"/>
                      <a:pt x="2467737" y="3514809"/>
                    </a:cubicBezTo>
                    <a:cubicBezTo>
                      <a:pt x="2451283" y="3501536"/>
                      <a:pt x="2439434" y="3483317"/>
                      <a:pt x="2439434" y="3483326"/>
                    </a:cubicBezTo>
                    <a:lnTo>
                      <a:pt x="2440876" y="3506139"/>
                    </a:lnTo>
                    <a:cubicBezTo>
                      <a:pt x="2440876" y="3506139"/>
                      <a:pt x="2412554" y="3484491"/>
                      <a:pt x="2401591" y="3473214"/>
                    </a:cubicBezTo>
                    <a:cubicBezTo>
                      <a:pt x="2390619" y="3461928"/>
                      <a:pt x="2372900" y="3465108"/>
                      <a:pt x="2358841" y="3465413"/>
                    </a:cubicBezTo>
                    <a:cubicBezTo>
                      <a:pt x="2344773" y="3465718"/>
                      <a:pt x="2318447" y="3459146"/>
                      <a:pt x="2299619" y="3455014"/>
                    </a:cubicBezTo>
                    <a:cubicBezTo>
                      <a:pt x="2280799" y="3450882"/>
                      <a:pt x="2225764" y="3454681"/>
                      <a:pt x="2212675" y="3457325"/>
                    </a:cubicBezTo>
                    <a:cubicBezTo>
                      <a:pt x="2199587" y="3459969"/>
                      <a:pt x="2131824" y="3455449"/>
                      <a:pt x="2124290" y="3453859"/>
                    </a:cubicBezTo>
                    <a:cubicBezTo>
                      <a:pt x="2116757" y="3452269"/>
                      <a:pt x="2098002" y="3438256"/>
                      <a:pt x="2098002" y="3438256"/>
                    </a:cubicBezTo>
                    <a:lnTo>
                      <a:pt x="2095405" y="3441731"/>
                    </a:lnTo>
                    <a:cubicBezTo>
                      <a:pt x="2095405" y="3441722"/>
                      <a:pt x="2111655" y="3454875"/>
                      <a:pt x="2121684" y="3458480"/>
                    </a:cubicBezTo>
                    <a:cubicBezTo>
                      <a:pt x="2131713" y="3462085"/>
                      <a:pt x="2190205" y="3468528"/>
                      <a:pt x="2218453" y="3460218"/>
                    </a:cubicBezTo>
                    <a:cubicBezTo>
                      <a:pt x="2246700" y="3451899"/>
                      <a:pt x="2285994" y="3460810"/>
                      <a:pt x="2307133" y="3467151"/>
                    </a:cubicBezTo>
                    <a:cubicBezTo>
                      <a:pt x="2328282" y="3473482"/>
                      <a:pt x="2381404" y="3481339"/>
                      <a:pt x="2405058" y="3495740"/>
                    </a:cubicBezTo>
                    <a:cubicBezTo>
                      <a:pt x="2428702" y="3510151"/>
                      <a:pt x="2438324" y="3523138"/>
                      <a:pt x="2473227" y="3535607"/>
                    </a:cubicBezTo>
                    <a:cubicBezTo>
                      <a:pt x="2508121" y="3548067"/>
                      <a:pt x="2519444" y="3580668"/>
                      <a:pt x="2519444" y="3580668"/>
                    </a:cubicBezTo>
                    <a:cubicBezTo>
                      <a:pt x="2519444" y="3580668"/>
                      <a:pt x="2497861" y="3594266"/>
                      <a:pt x="2446653" y="3608685"/>
                    </a:cubicBezTo>
                    <a:cubicBezTo>
                      <a:pt x="2395445" y="3623105"/>
                      <a:pt x="2345780" y="3610275"/>
                      <a:pt x="2277379" y="3600884"/>
                    </a:cubicBezTo>
                    <a:cubicBezTo>
                      <a:pt x="2208978" y="3591493"/>
                      <a:pt x="2214053" y="3581306"/>
                      <a:pt x="2176284" y="3546579"/>
                    </a:cubicBezTo>
                    <a:cubicBezTo>
                      <a:pt x="2138507" y="3511861"/>
                      <a:pt x="2031847" y="3514431"/>
                      <a:pt x="1994883" y="3501231"/>
                    </a:cubicBezTo>
                    <a:cubicBezTo>
                      <a:pt x="1957919" y="3488031"/>
                      <a:pt x="1895083" y="3436380"/>
                      <a:pt x="1870966" y="3385107"/>
                    </a:cubicBezTo>
                    <a:cubicBezTo>
                      <a:pt x="1846851" y="3333843"/>
                      <a:pt x="1829427" y="3300336"/>
                      <a:pt x="1788923" y="3268123"/>
                    </a:cubicBezTo>
                    <a:cubicBezTo>
                      <a:pt x="1748427" y="3235909"/>
                      <a:pt x="1681626" y="3232914"/>
                      <a:pt x="1650568" y="3212958"/>
                    </a:cubicBezTo>
                    <a:cubicBezTo>
                      <a:pt x="1619501" y="3192993"/>
                      <a:pt x="1614750" y="3172509"/>
                      <a:pt x="1614750" y="3172509"/>
                    </a:cubicBezTo>
                    <a:lnTo>
                      <a:pt x="1603482" y="3135249"/>
                    </a:lnTo>
                    <a:lnTo>
                      <a:pt x="1608104" y="3125146"/>
                    </a:lnTo>
                    <a:lnTo>
                      <a:pt x="1593952" y="3087304"/>
                    </a:lnTo>
                    <a:lnTo>
                      <a:pt x="1588748" y="3090188"/>
                    </a:lnTo>
                    <a:lnTo>
                      <a:pt x="1600302" y="3123982"/>
                    </a:lnTo>
                    <a:lnTo>
                      <a:pt x="1594812" y="3131783"/>
                    </a:lnTo>
                    <a:lnTo>
                      <a:pt x="1606080" y="3170198"/>
                    </a:lnTo>
                    <a:cubicBezTo>
                      <a:pt x="1606080" y="3170198"/>
                      <a:pt x="1562118" y="3130369"/>
                      <a:pt x="1552644" y="3099145"/>
                    </a:cubicBezTo>
                    <a:cubicBezTo>
                      <a:pt x="1543169" y="3067921"/>
                      <a:pt x="1537910" y="3028377"/>
                      <a:pt x="1537910" y="3028377"/>
                    </a:cubicBezTo>
                    <a:lnTo>
                      <a:pt x="1518554" y="3019134"/>
                    </a:lnTo>
                    <a:cubicBezTo>
                      <a:pt x="1518563" y="3019134"/>
                      <a:pt x="1522233" y="3011943"/>
                      <a:pt x="1538779" y="2993715"/>
                    </a:cubicBezTo>
                    <a:cubicBezTo>
                      <a:pt x="1555324" y="2975487"/>
                      <a:pt x="1528380" y="2935075"/>
                      <a:pt x="1528380" y="2935075"/>
                    </a:cubicBezTo>
                    <a:lnTo>
                      <a:pt x="1534157" y="2911384"/>
                    </a:lnTo>
                    <a:lnTo>
                      <a:pt x="1525200" y="2908500"/>
                    </a:lnTo>
                    <a:lnTo>
                      <a:pt x="1519719" y="2935075"/>
                    </a:lnTo>
                    <a:lnTo>
                      <a:pt x="1534730" y="2968295"/>
                    </a:lnTo>
                    <a:lnTo>
                      <a:pt x="1528962" y="2983316"/>
                    </a:lnTo>
                    <a:lnTo>
                      <a:pt x="1510762" y="3009308"/>
                    </a:lnTo>
                    <a:lnTo>
                      <a:pt x="1479565" y="2981578"/>
                    </a:lnTo>
                    <a:lnTo>
                      <a:pt x="1471764" y="2954144"/>
                    </a:lnTo>
                    <a:lnTo>
                      <a:pt x="1469740" y="2907345"/>
                    </a:lnTo>
                    <a:lnTo>
                      <a:pt x="1458768" y="2877017"/>
                    </a:lnTo>
                    <a:lnTo>
                      <a:pt x="1453277" y="2878459"/>
                    </a:lnTo>
                    <a:lnTo>
                      <a:pt x="1462234" y="2907927"/>
                    </a:lnTo>
                    <a:lnTo>
                      <a:pt x="1463676" y="2955004"/>
                    </a:lnTo>
                    <a:lnTo>
                      <a:pt x="1473502" y="2981874"/>
                    </a:lnTo>
                    <a:lnTo>
                      <a:pt x="1447214" y="2968869"/>
                    </a:lnTo>
                    <a:lnTo>
                      <a:pt x="1362581" y="2919768"/>
                    </a:lnTo>
                    <a:cubicBezTo>
                      <a:pt x="1362581" y="2919768"/>
                      <a:pt x="1343706" y="2884689"/>
                      <a:pt x="1340333" y="2872969"/>
                    </a:cubicBezTo>
                    <a:cubicBezTo>
                      <a:pt x="1336959" y="2861248"/>
                      <a:pt x="1338022" y="2827334"/>
                      <a:pt x="1338022" y="2827334"/>
                    </a:cubicBezTo>
                    <a:lnTo>
                      <a:pt x="1328492" y="2828194"/>
                    </a:lnTo>
                    <a:cubicBezTo>
                      <a:pt x="1328492" y="2828194"/>
                      <a:pt x="1325978" y="2867099"/>
                      <a:pt x="1335138" y="2884236"/>
                    </a:cubicBezTo>
                    <a:cubicBezTo>
                      <a:pt x="1344298" y="2901374"/>
                      <a:pt x="1353911" y="2922365"/>
                      <a:pt x="1353911" y="2922365"/>
                    </a:cubicBezTo>
                    <a:lnTo>
                      <a:pt x="1306539" y="2916006"/>
                    </a:lnTo>
                    <a:lnTo>
                      <a:pt x="1236631" y="2909942"/>
                    </a:lnTo>
                    <a:lnTo>
                      <a:pt x="1239811" y="2918317"/>
                    </a:lnTo>
                    <a:lnTo>
                      <a:pt x="1359688" y="2931609"/>
                    </a:lnTo>
                    <a:cubicBezTo>
                      <a:pt x="1359688" y="2931609"/>
                      <a:pt x="1512546" y="3025826"/>
                      <a:pt x="1527511" y="3043398"/>
                    </a:cubicBezTo>
                    <a:cubicBezTo>
                      <a:pt x="1542485" y="3060969"/>
                      <a:pt x="1522288" y="3086786"/>
                      <a:pt x="1529535" y="3104348"/>
                    </a:cubicBezTo>
                    <a:cubicBezTo>
                      <a:pt x="1536782" y="3121902"/>
                      <a:pt x="1549464" y="3145648"/>
                      <a:pt x="1549464" y="3145648"/>
                    </a:cubicBezTo>
                    <a:cubicBezTo>
                      <a:pt x="1549464" y="3145648"/>
                      <a:pt x="1625038" y="3218245"/>
                      <a:pt x="1656918" y="3242703"/>
                    </a:cubicBezTo>
                    <a:cubicBezTo>
                      <a:pt x="1688807" y="3267171"/>
                      <a:pt x="1749860" y="3274510"/>
                      <a:pt x="1776509" y="3288920"/>
                    </a:cubicBezTo>
                    <a:cubicBezTo>
                      <a:pt x="1803148" y="3303340"/>
                      <a:pt x="1865476" y="3461660"/>
                      <a:pt x="1865476" y="3461660"/>
                    </a:cubicBezTo>
                    <a:lnTo>
                      <a:pt x="1914577" y="3485924"/>
                    </a:lnTo>
                    <a:cubicBezTo>
                      <a:pt x="1914577" y="3485924"/>
                      <a:pt x="1896700" y="3489298"/>
                      <a:pt x="1856519" y="3500649"/>
                    </a:cubicBezTo>
                    <a:cubicBezTo>
                      <a:pt x="1816329" y="3512009"/>
                      <a:pt x="1775640" y="3507877"/>
                      <a:pt x="1775640" y="3507877"/>
                    </a:cubicBezTo>
                    <a:cubicBezTo>
                      <a:pt x="1775640" y="3507877"/>
                      <a:pt x="1714754" y="3466938"/>
                      <a:pt x="1701406" y="3463389"/>
                    </a:cubicBezTo>
                    <a:cubicBezTo>
                      <a:pt x="1688050" y="3459839"/>
                      <a:pt x="1617061" y="3443460"/>
                      <a:pt x="1617061" y="3443460"/>
                    </a:cubicBezTo>
                    <a:cubicBezTo>
                      <a:pt x="1617061" y="3443460"/>
                      <a:pt x="1555324" y="3412319"/>
                      <a:pt x="1542827" y="3404176"/>
                    </a:cubicBezTo>
                    <a:cubicBezTo>
                      <a:pt x="1530321" y="3396032"/>
                      <a:pt x="1480508" y="3357561"/>
                      <a:pt x="1465700" y="3347560"/>
                    </a:cubicBezTo>
                    <a:cubicBezTo>
                      <a:pt x="1450883" y="3337559"/>
                      <a:pt x="1329065" y="3278235"/>
                      <a:pt x="1329065" y="3278235"/>
                    </a:cubicBezTo>
                    <a:lnTo>
                      <a:pt x="1316938" y="3287192"/>
                    </a:lnTo>
                    <a:cubicBezTo>
                      <a:pt x="1316938" y="3287192"/>
                      <a:pt x="1465599" y="3364291"/>
                      <a:pt x="1486498" y="3379625"/>
                    </a:cubicBezTo>
                    <a:cubicBezTo>
                      <a:pt x="1507397" y="3394960"/>
                      <a:pt x="1606948" y="3455883"/>
                      <a:pt x="1606948" y="3455883"/>
                    </a:cubicBezTo>
                    <a:lnTo>
                      <a:pt x="1709208" y="3480147"/>
                    </a:lnTo>
                    <a:lnTo>
                      <a:pt x="1733758" y="3512203"/>
                    </a:lnTo>
                    <a:cubicBezTo>
                      <a:pt x="1733758" y="3512203"/>
                      <a:pt x="1477846" y="3580299"/>
                      <a:pt x="1424678" y="3595976"/>
                    </a:cubicBezTo>
                    <a:cubicBezTo>
                      <a:pt x="1371510" y="3611652"/>
                      <a:pt x="1251042" y="3660605"/>
                      <a:pt x="1208042" y="3669340"/>
                    </a:cubicBezTo>
                    <a:cubicBezTo>
                      <a:pt x="1165041" y="3678084"/>
                      <a:pt x="1127587" y="3660300"/>
                      <a:pt x="1113297" y="3655189"/>
                    </a:cubicBezTo>
                    <a:cubicBezTo>
                      <a:pt x="1099007" y="3650077"/>
                      <a:pt x="1026640" y="3623123"/>
                      <a:pt x="1026640" y="3623123"/>
                    </a:cubicBezTo>
                    <a:cubicBezTo>
                      <a:pt x="1026640" y="3623123"/>
                      <a:pt x="912457" y="3585438"/>
                      <a:pt x="893767" y="3575760"/>
                    </a:cubicBezTo>
                    <a:cubicBezTo>
                      <a:pt x="883905" y="3570649"/>
                      <a:pt x="860436" y="3560324"/>
                      <a:pt x="841773" y="3548890"/>
                    </a:cubicBezTo>
                    <a:cubicBezTo>
                      <a:pt x="823009" y="3537400"/>
                      <a:pt x="809135" y="3524913"/>
                      <a:pt x="809126" y="3524922"/>
                    </a:cubicBezTo>
                    <a:cubicBezTo>
                      <a:pt x="809135" y="3524922"/>
                      <a:pt x="798255" y="3508617"/>
                      <a:pt x="791803" y="3493430"/>
                    </a:cubicBezTo>
                    <a:cubicBezTo>
                      <a:pt x="785333" y="3478243"/>
                      <a:pt x="770137" y="3462816"/>
                      <a:pt x="770137" y="3462816"/>
                    </a:cubicBezTo>
                    <a:cubicBezTo>
                      <a:pt x="770137" y="3462816"/>
                      <a:pt x="764369" y="3427580"/>
                      <a:pt x="763205" y="3413132"/>
                    </a:cubicBezTo>
                    <a:cubicBezTo>
                      <a:pt x="762031" y="3398685"/>
                      <a:pt x="745873" y="3360270"/>
                      <a:pt x="745873" y="3360270"/>
                    </a:cubicBezTo>
                    <a:lnTo>
                      <a:pt x="738358" y="3361712"/>
                    </a:lnTo>
                    <a:cubicBezTo>
                      <a:pt x="738358" y="3361712"/>
                      <a:pt x="749413" y="3389331"/>
                      <a:pt x="754534" y="3409380"/>
                    </a:cubicBezTo>
                    <a:cubicBezTo>
                      <a:pt x="757658" y="3421572"/>
                      <a:pt x="758583" y="3455596"/>
                      <a:pt x="758583" y="3455596"/>
                    </a:cubicBezTo>
                    <a:cubicBezTo>
                      <a:pt x="758583" y="3455596"/>
                      <a:pt x="732516" y="3440872"/>
                      <a:pt x="722765" y="3434217"/>
                    </a:cubicBezTo>
                    <a:cubicBezTo>
                      <a:pt x="713004" y="3427561"/>
                      <a:pt x="675106" y="3410535"/>
                      <a:pt x="675097" y="3410526"/>
                    </a:cubicBezTo>
                    <a:lnTo>
                      <a:pt x="663543" y="3414574"/>
                    </a:lnTo>
                    <a:cubicBezTo>
                      <a:pt x="663543" y="3414574"/>
                      <a:pt x="688315" y="3423189"/>
                      <a:pt x="712653" y="3436241"/>
                    </a:cubicBezTo>
                    <a:cubicBezTo>
                      <a:pt x="737564" y="3449598"/>
                      <a:pt x="762040" y="3467336"/>
                      <a:pt x="769841" y="3474656"/>
                    </a:cubicBezTo>
                    <a:cubicBezTo>
                      <a:pt x="785268" y="3489122"/>
                      <a:pt x="792377" y="3520004"/>
                      <a:pt x="792377" y="3520004"/>
                    </a:cubicBezTo>
                    <a:cubicBezTo>
                      <a:pt x="792377" y="3520004"/>
                      <a:pt x="752288" y="3514736"/>
                      <a:pt x="740669" y="3515096"/>
                    </a:cubicBezTo>
                    <a:cubicBezTo>
                      <a:pt x="729050" y="3515457"/>
                      <a:pt x="673368" y="3518276"/>
                      <a:pt x="673368" y="3518276"/>
                    </a:cubicBezTo>
                    <a:lnTo>
                      <a:pt x="605198" y="3487079"/>
                    </a:lnTo>
                    <a:lnTo>
                      <a:pt x="554073" y="3487079"/>
                    </a:lnTo>
                    <a:cubicBezTo>
                      <a:pt x="554073" y="3487079"/>
                      <a:pt x="498900" y="3461494"/>
                      <a:pt x="487632" y="3457038"/>
                    </a:cubicBezTo>
                    <a:cubicBezTo>
                      <a:pt x="476365" y="3452583"/>
                      <a:pt x="405884" y="3436241"/>
                      <a:pt x="405893" y="3436241"/>
                    </a:cubicBezTo>
                    <a:lnTo>
                      <a:pt x="405311" y="3441149"/>
                    </a:lnTo>
                    <a:cubicBezTo>
                      <a:pt x="405311" y="3441149"/>
                      <a:pt x="469774" y="3458240"/>
                      <a:pt x="487919" y="3464544"/>
                    </a:cubicBezTo>
                    <a:cubicBezTo>
                      <a:pt x="506073" y="3470857"/>
                      <a:pt x="552049" y="3496896"/>
                      <a:pt x="552049" y="3496896"/>
                    </a:cubicBezTo>
                    <a:lnTo>
                      <a:pt x="604625" y="3493716"/>
                    </a:lnTo>
                    <a:cubicBezTo>
                      <a:pt x="604625" y="3493716"/>
                      <a:pt x="630451" y="3508958"/>
                      <a:pt x="639861" y="3513654"/>
                    </a:cubicBezTo>
                    <a:cubicBezTo>
                      <a:pt x="649271" y="3518350"/>
                      <a:pt x="676548" y="3527223"/>
                      <a:pt x="676548" y="3527232"/>
                    </a:cubicBezTo>
                    <a:cubicBezTo>
                      <a:pt x="676548" y="3527223"/>
                      <a:pt x="739079" y="3524524"/>
                      <a:pt x="750782" y="3524626"/>
                    </a:cubicBezTo>
                    <a:cubicBezTo>
                      <a:pt x="762484" y="3524728"/>
                      <a:pt x="802489" y="3533001"/>
                      <a:pt x="802489" y="3533001"/>
                    </a:cubicBezTo>
                    <a:cubicBezTo>
                      <a:pt x="802489" y="3533001"/>
                      <a:pt x="824100" y="3548058"/>
                      <a:pt x="832234" y="3552652"/>
                    </a:cubicBezTo>
                    <a:cubicBezTo>
                      <a:pt x="840377" y="3557236"/>
                      <a:pt x="871232" y="3574891"/>
                      <a:pt x="871232" y="3574891"/>
                    </a:cubicBezTo>
                    <a:cubicBezTo>
                      <a:pt x="871232" y="3574891"/>
                      <a:pt x="855684" y="3579670"/>
                      <a:pt x="848706" y="3581824"/>
                    </a:cubicBezTo>
                    <a:cubicBezTo>
                      <a:pt x="841718" y="3583978"/>
                      <a:pt x="825884" y="3594238"/>
                      <a:pt x="825884" y="3594247"/>
                    </a:cubicBezTo>
                    <a:cubicBezTo>
                      <a:pt x="825884" y="3594247"/>
                      <a:pt x="821770" y="3593683"/>
                      <a:pt x="816354" y="3588461"/>
                    </a:cubicBezTo>
                    <a:cubicBezTo>
                      <a:pt x="810928" y="3583247"/>
                      <a:pt x="798440" y="3576620"/>
                      <a:pt x="798440" y="3576620"/>
                    </a:cubicBezTo>
                    <a:lnTo>
                      <a:pt x="794401" y="3580086"/>
                    </a:lnTo>
                    <a:lnTo>
                      <a:pt x="818951" y="3597704"/>
                    </a:lnTo>
                    <a:cubicBezTo>
                      <a:pt x="818951" y="3597704"/>
                      <a:pt x="801389" y="3595430"/>
                      <a:pt x="792663" y="3593951"/>
                    </a:cubicBezTo>
                    <a:cubicBezTo>
                      <a:pt x="783938" y="3592472"/>
                      <a:pt x="772734" y="3594533"/>
                      <a:pt x="772734" y="3594533"/>
                    </a:cubicBezTo>
                    <a:lnTo>
                      <a:pt x="740383" y="3582693"/>
                    </a:lnTo>
                    <a:lnTo>
                      <a:pt x="737785" y="3587314"/>
                    </a:lnTo>
                    <a:lnTo>
                      <a:pt x="764933" y="3599155"/>
                    </a:lnTo>
                    <a:cubicBezTo>
                      <a:pt x="764933" y="3599155"/>
                      <a:pt x="747565" y="3610182"/>
                      <a:pt x="744136" y="3610423"/>
                    </a:cubicBezTo>
                    <a:cubicBezTo>
                      <a:pt x="740716" y="3610654"/>
                      <a:pt x="724207" y="3606088"/>
                      <a:pt x="724207" y="3606088"/>
                    </a:cubicBezTo>
                    <a:lnTo>
                      <a:pt x="722183" y="3611569"/>
                    </a:lnTo>
                    <a:cubicBezTo>
                      <a:pt x="722183" y="3611569"/>
                      <a:pt x="738645" y="3615793"/>
                      <a:pt x="746733" y="3614462"/>
                    </a:cubicBezTo>
                    <a:cubicBezTo>
                      <a:pt x="754830" y="3613131"/>
                      <a:pt x="769850" y="3600597"/>
                      <a:pt x="769841" y="3600597"/>
                    </a:cubicBezTo>
                    <a:cubicBezTo>
                      <a:pt x="769850" y="3600597"/>
                      <a:pt x="787265" y="3600967"/>
                      <a:pt x="796712" y="3600311"/>
                    </a:cubicBezTo>
                    <a:cubicBezTo>
                      <a:pt x="806149" y="3599645"/>
                      <a:pt x="817796" y="3605505"/>
                      <a:pt x="817796" y="3605505"/>
                    </a:cubicBezTo>
                    <a:lnTo>
                      <a:pt x="805669" y="3663277"/>
                    </a:lnTo>
                    <a:lnTo>
                      <a:pt x="810577" y="3660966"/>
                    </a:lnTo>
                    <a:cubicBezTo>
                      <a:pt x="810577" y="3660966"/>
                      <a:pt x="819090" y="3615978"/>
                      <a:pt x="824728" y="3604063"/>
                    </a:cubicBezTo>
                    <a:cubicBezTo>
                      <a:pt x="830367" y="3592149"/>
                      <a:pt x="869032" y="3580280"/>
                      <a:pt x="885384" y="3580668"/>
                    </a:cubicBezTo>
                    <a:cubicBezTo>
                      <a:pt x="901116" y="3581038"/>
                      <a:pt x="1024903" y="3643634"/>
                      <a:pt x="1024903" y="3643634"/>
                    </a:cubicBezTo>
                    <a:cubicBezTo>
                      <a:pt x="1024903" y="3643634"/>
                      <a:pt x="1082397" y="3665920"/>
                      <a:pt x="1115895" y="3672815"/>
                    </a:cubicBezTo>
                    <a:cubicBezTo>
                      <a:pt x="1151833" y="3680201"/>
                      <a:pt x="1216130" y="3681190"/>
                      <a:pt x="1216130" y="3681190"/>
                    </a:cubicBezTo>
                    <a:cubicBezTo>
                      <a:pt x="1216130" y="3681190"/>
                      <a:pt x="1194315" y="3704160"/>
                      <a:pt x="1176550" y="3717868"/>
                    </a:cubicBezTo>
                    <a:cubicBezTo>
                      <a:pt x="1158802" y="3731585"/>
                      <a:pt x="1125840" y="3745718"/>
                      <a:pt x="1107520" y="3760045"/>
                    </a:cubicBezTo>
                    <a:cubicBezTo>
                      <a:pt x="1089190" y="3774372"/>
                      <a:pt x="1067025" y="3818861"/>
                      <a:pt x="1021437" y="3860280"/>
                    </a:cubicBezTo>
                    <a:cubicBezTo>
                      <a:pt x="975858" y="3901700"/>
                      <a:pt x="829988" y="3991037"/>
                      <a:pt x="828481" y="3990547"/>
                    </a:cubicBezTo>
                    <a:cubicBezTo>
                      <a:pt x="826984" y="3990067"/>
                      <a:pt x="787552" y="3989761"/>
                      <a:pt x="774759" y="3989687"/>
                    </a:cubicBezTo>
                    <a:cubicBezTo>
                      <a:pt x="761957" y="3989613"/>
                      <a:pt x="754248" y="3983910"/>
                      <a:pt x="754248" y="3983910"/>
                    </a:cubicBezTo>
                    <a:lnTo>
                      <a:pt x="706589" y="3957909"/>
                    </a:lnTo>
                    <a:lnTo>
                      <a:pt x="661814" y="3906497"/>
                    </a:lnTo>
                    <a:lnTo>
                      <a:pt x="657192" y="3918338"/>
                    </a:lnTo>
                    <a:lnTo>
                      <a:pt x="706876" y="3965710"/>
                    </a:lnTo>
                    <a:lnTo>
                      <a:pt x="745004" y="3988819"/>
                    </a:lnTo>
                    <a:cubicBezTo>
                      <a:pt x="745004" y="3988819"/>
                      <a:pt x="718587" y="4005965"/>
                      <a:pt x="706007" y="4011058"/>
                    </a:cubicBezTo>
                    <a:cubicBezTo>
                      <a:pt x="693436" y="4016161"/>
                      <a:pt x="680014" y="4021170"/>
                      <a:pt x="680014" y="4021170"/>
                    </a:cubicBezTo>
                    <a:cubicBezTo>
                      <a:pt x="680014" y="4021170"/>
                      <a:pt x="649715" y="4017205"/>
                      <a:pt x="642459" y="4016835"/>
                    </a:cubicBezTo>
                    <a:cubicBezTo>
                      <a:pt x="635212" y="4016466"/>
                      <a:pt x="597111" y="4027816"/>
                      <a:pt x="597111" y="4027816"/>
                    </a:cubicBezTo>
                    <a:lnTo>
                      <a:pt x="597111" y="4033011"/>
                    </a:lnTo>
                    <a:cubicBezTo>
                      <a:pt x="597111" y="4033011"/>
                      <a:pt x="636413" y="4024748"/>
                      <a:pt x="648236" y="4022899"/>
                    </a:cubicBezTo>
                    <a:cubicBezTo>
                      <a:pt x="660067" y="4021059"/>
                      <a:pt x="674524" y="4028972"/>
                      <a:pt x="674524" y="4028972"/>
                    </a:cubicBezTo>
                    <a:cubicBezTo>
                      <a:pt x="674524" y="4028972"/>
                      <a:pt x="661065" y="4068349"/>
                      <a:pt x="653153" y="4082694"/>
                    </a:cubicBezTo>
                    <a:cubicBezTo>
                      <a:pt x="645231" y="4097040"/>
                      <a:pt x="624554" y="4132377"/>
                      <a:pt x="624554" y="4132377"/>
                    </a:cubicBezTo>
                    <a:lnTo>
                      <a:pt x="636108" y="4127756"/>
                    </a:lnTo>
                    <a:cubicBezTo>
                      <a:pt x="636108" y="4127756"/>
                      <a:pt x="659882" y="4092769"/>
                      <a:pt x="668164" y="4077499"/>
                    </a:cubicBezTo>
                    <a:cubicBezTo>
                      <a:pt x="676456" y="4062220"/>
                      <a:pt x="688389" y="4026365"/>
                      <a:pt x="688389" y="4026374"/>
                    </a:cubicBezTo>
                    <a:cubicBezTo>
                      <a:pt x="688389" y="4026365"/>
                      <a:pt x="704204" y="4026310"/>
                      <a:pt x="721027" y="4019442"/>
                    </a:cubicBezTo>
                    <a:cubicBezTo>
                      <a:pt x="737850" y="4012564"/>
                      <a:pt x="751650" y="3997489"/>
                      <a:pt x="751650" y="3997480"/>
                    </a:cubicBezTo>
                    <a:cubicBezTo>
                      <a:pt x="751650" y="3997489"/>
                      <a:pt x="766708" y="3997415"/>
                      <a:pt x="780249" y="4002970"/>
                    </a:cubicBezTo>
                    <a:cubicBezTo>
                      <a:pt x="793782" y="4008526"/>
                      <a:pt x="814043" y="4011354"/>
                      <a:pt x="814043" y="4011345"/>
                    </a:cubicBezTo>
                    <a:lnTo>
                      <a:pt x="761180" y="4095700"/>
                    </a:lnTo>
                    <a:lnTo>
                      <a:pt x="729984" y="4117643"/>
                    </a:lnTo>
                    <a:cubicBezTo>
                      <a:pt x="729984" y="4117643"/>
                      <a:pt x="663903" y="4143358"/>
                      <a:pt x="632929" y="4152019"/>
                    </a:cubicBezTo>
                    <a:cubicBezTo>
                      <a:pt x="601954" y="4160681"/>
                      <a:pt x="580352" y="4179463"/>
                      <a:pt x="580352" y="4179463"/>
                    </a:cubicBezTo>
                    <a:cubicBezTo>
                      <a:pt x="580352" y="4179463"/>
                      <a:pt x="533618" y="4223692"/>
                      <a:pt x="521139" y="4233481"/>
                    </a:cubicBezTo>
                    <a:cubicBezTo>
                      <a:pt x="508661" y="4243270"/>
                      <a:pt x="451241" y="4280271"/>
                      <a:pt x="451241" y="4280271"/>
                    </a:cubicBezTo>
                    <a:lnTo>
                      <a:pt x="452683" y="4291252"/>
                    </a:lnTo>
                    <a:cubicBezTo>
                      <a:pt x="452683" y="4291252"/>
                      <a:pt x="546106" y="4235043"/>
                      <a:pt x="563317" y="4224811"/>
                    </a:cubicBezTo>
                    <a:cubicBezTo>
                      <a:pt x="580519" y="4214588"/>
                      <a:pt x="622243" y="4183511"/>
                      <a:pt x="622243" y="4183511"/>
                    </a:cubicBezTo>
                    <a:cubicBezTo>
                      <a:pt x="622243" y="4183502"/>
                      <a:pt x="741686" y="4134300"/>
                      <a:pt x="748471" y="4142203"/>
                    </a:cubicBezTo>
                    <a:cubicBezTo>
                      <a:pt x="755255" y="4150106"/>
                      <a:pt x="741825" y="4221345"/>
                      <a:pt x="741825" y="4221345"/>
                    </a:cubicBezTo>
                    <a:lnTo>
                      <a:pt x="690986" y="4279698"/>
                    </a:lnTo>
                    <a:lnTo>
                      <a:pt x="636977" y="4342377"/>
                    </a:lnTo>
                    <a:lnTo>
                      <a:pt x="643614" y="4348155"/>
                    </a:lnTo>
                    <a:lnTo>
                      <a:pt x="701385" y="4286335"/>
                    </a:lnTo>
                    <a:lnTo>
                      <a:pt x="746446" y="4237521"/>
                    </a:lnTo>
                    <a:lnTo>
                      <a:pt x="752224" y="4266989"/>
                    </a:lnTo>
                    <a:lnTo>
                      <a:pt x="761763" y="4365772"/>
                    </a:lnTo>
                    <a:cubicBezTo>
                      <a:pt x="761763" y="4365772"/>
                      <a:pt x="740854" y="4411250"/>
                      <a:pt x="734032" y="4424412"/>
                    </a:cubicBezTo>
                    <a:cubicBezTo>
                      <a:pt x="727202" y="4437575"/>
                      <a:pt x="725713" y="4454536"/>
                      <a:pt x="723625" y="4463123"/>
                    </a:cubicBezTo>
                    <a:cubicBezTo>
                      <a:pt x="721545" y="4471702"/>
                      <a:pt x="699370" y="4502399"/>
                      <a:pt x="699370" y="4502408"/>
                    </a:cubicBezTo>
                    <a:cubicBezTo>
                      <a:pt x="699370" y="4502399"/>
                      <a:pt x="723791" y="4484235"/>
                      <a:pt x="730271" y="4471785"/>
                    </a:cubicBezTo>
                    <a:cubicBezTo>
                      <a:pt x="736750" y="4459343"/>
                      <a:pt x="742592" y="4439525"/>
                      <a:pt x="746446" y="4421815"/>
                    </a:cubicBezTo>
                    <a:cubicBezTo>
                      <a:pt x="750310" y="4404095"/>
                      <a:pt x="761901" y="4383538"/>
                      <a:pt x="769841" y="4375016"/>
                    </a:cubicBezTo>
                    <a:cubicBezTo>
                      <a:pt x="777791" y="4366493"/>
                      <a:pt x="784289" y="4375016"/>
                      <a:pt x="784289" y="4375016"/>
                    </a:cubicBezTo>
                    <a:cubicBezTo>
                      <a:pt x="784289" y="4375016"/>
                      <a:pt x="777236" y="4342063"/>
                      <a:pt x="771292" y="4322735"/>
                    </a:cubicBezTo>
                    <a:cubicBezTo>
                      <a:pt x="765340" y="4303407"/>
                      <a:pt x="763205" y="4234923"/>
                      <a:pt x="763205" y="4234923"/>
                    </a:cubicBezTo>
                    <a:lnTo>
                      <a:pt x="784871" y="4103205"/>
                    </a:lnTo>
                    <a:cubicBezTo>
                      <a:pt x="784862" y="4103205"/>
                      <a:pt x="834416" y="4045896"/>
                      <a:pt x="853327" y="4022612"/>
                    </a:cubicBezTo>
                    <a:cubicBezTo>
                      <a:pt x="872239" y="3999338"/>
                      <a:pt x="928439" y="3974639"/>
                      <a:pt x="966263" y="3938267"/>
                    </a:cubicBezTo>
                    <a:cubicBezTo>
                      <a:pt x="1004096" y="3901894"/>
                      <a:pt x="1064695" y="3858986"/>
                      <a:pt x="1081232" y="3839483"/>
                    </a:cubicBezTo>
                    <a:cubicBezTo>
                      <a:pt x="1097768" y="3819970"/>
                      <a:pt x="1144956" y="3791815"/>
                      <a:pt x="1159800" y="3775066"/>
                    </a:cubicBezTo>
                    <a:cubicBezTo>
                      <a:pt x="1174645" y="3758317"/>
                      <a:pt x="1194158" y="3726390"/>
                      <a:pt x="1226815" y="3701988"/>
                    </a:cubicBezTo>
                    <a:cubicBezTo>
                      <a:pt x="1259463" y="3677585"/>
                      <a:pt x="1372139" y="3649042"/>
                      <a:pt x="1408216" y="3637284"/>
                    </a:cubicBezTo>
                    <a:cubicBezTo>
                      <a:pt x="1444293" y="3625526"/>
                      <a:pt x="1510762" y="3602621"/>
                      <a:pt x="1510762" y="3602621"/>
                    </a:cubicBezTo>
                    <a:cubicBezTo>
                      <a:pt x="1510762" y="3602621"/>
                      <a:pt x="1542966" y="3593193"/>
                      <a:pt x="1549760" y="3588756"/>
                    </a:cubicBezTo>
                    <a:cubicBezTo>
                      <a:pt x="1556544" y="3584310"/>
                      <a:pt x="1578063" y="3584421"/>
                      <a:pt x="1578063" y="3584421"/>
                    </a:cubicBezTo>
                    <a:lnTo>
                      <a:pt x="1585864" y="3577202"/>
                    </a:lnTo>
                    <a:cubicBezTo>
                      <a:pt x="1585864" y="3577202"/>
                      <a:pt x="1600829" y="3576980"/>
                      <a:pt x="1608677" y="3574023"/>
                    </a:cubicBezTo>
                    <a:cubicBezTo>
                      <a:pt x="1616534" y="3571065"/>
                      <a:pt x="1658147" y="3570122"/>
                      <a:pt x="1658942" y="3576333"/>
                    </a:cubicBezTo>
                    <a:cubicBezTo>
                      <a:pt x="1659737" y="3582545"/>
                      <a:pt x="1623818" y="3588054"/>
                      <a:pt x="1615323" y="3588174"/>
                    </a:cubicBezTo>
                    <a:cubicBezTo>
                      <a:pt x="1606828" y="3588294"/>
                      <a:pt x="1588748" y="3584708"/>
                      <a:pt x="1588748" y="3584708"/>
                    </a:cubicBezTo>
                    <a:lnTo>
                      <a:pt x="1587593" y="3589625"/>
                    </a:lnTo>
                    <a:lnTo>
                      <a:pt x="1601744" y="3593665"/>
                    </a:lnTo>
                    <a:cubicBezTo>
                      <a:pt x="1601744" y="3593665"/>
                      <a:pt x="1585772" y="3611135"/>
                      <a:pt x="1581816" y="3614749"/>
                    </a:cubicBezTo>
                    <a:cubicBezTo>
                      <a:pt x="1577869" y="3618372"/>
                      <a:pt x="1565926" y="3624574"/>
                      <a:pt x="1565935" y="3624574"/>
                    </a:cubicBezTo>
                    <a:cubicBezTo>
                      <a:pt x="1565935" y="3624574"/>
                      <a:pt x="1552255" y="3626451"/>
                      <a:pt x="1543973" y="3629483"/>
                    </a:cubicBezTo>
                    <a:cubicBezTo>
                      <a:pt x="1535710" y="3632515"/>
                      <a:pt x="1515383" y="3647683"/>
                      <a:pt x="1515383" y="3647683"/>
                    </a:cubicBezTo>
                    <a:lnTo>
                      <a:pt x="1521161" y="3648543"/>
                    </a:lnTo>
                    <a:cubicBezTo>
                      <a:pt x="1521161" y="3648552"/>
                      <a:pt x="1544750" y="3635408"/>
                      <a:pt x="1552930" y="3632367"/>
                    </a:cubicBezTo>
                    <a:cubicBezTo>
                      <a:pt x="1561110" y="3629335"/>
                      <a:pt x="1564780" y="3631794"/>
                      <a:pt x="1564771" y="3631794"/>
                    </a:cubicBezTo>
                    <a:lnTo>
                      <a:pt x="1567951" y="3655189"/>
                    </a:lnTo>
                    <a:lnTo>
                      <a:pt x="1570557" y="3626599"/>
                    </a:lnTo>
                    <a:cubicBezTo>
                      <a:pt x="1570548" y="3626599"/>
                      <a:pt x="1584607" y="3620637"/>
                      <a:pt x="1593952" y="3613880"/>
                    </a:cubicBezTo>
                    <a:cubicBezTo>
                      <a:pt x="1603297" y="3607132"/>
                      <a:pt x="1609259" y="3595107"/>
                      <a:pt x="1609259" y="3595107"/>
                    </a:cubicBezTo>
                    <a:cubicBezTo>
                      <a:pt x="1609259" y="3595107"/>
                      <a:pt x="1629336" y="3594589"/>
                      <a:pt x="1637276" y="3593378"/>
                    </a:cubicBezTo>
                    <a:cubicBezTo>
                      <a:pt x="1645216" y="3592167"/>
                      <a:pt x="1660384" y="3586446"/>
                      <a:pt x="1660384" y="3586446"/>
                    </a:cubicBezTo>
                    <a:cubicBezTo>
                      <a:pt x="1660384" y="3586446"/>
                      <a:pt x="1638413" y="3647341"/>
                      <a:pt x="1630639" y="3659810"/>
                    </a:cubicBezTo>
                    <a:cubicBezTo>
                      <a:pt x="1622856" y="3672280"/>
                      <a:pt x="1603685" y="3693068"/>
                      <a:pt x="1597705" y="3699677"/>
                    </a:cubicBezTo>
                    <a:cubicBezTo>
                      <a:pt x="1591724" y="3706286"/>
                      <a:pt x="1578645" y="3712396"/>
                      <a:pt x="1565067" y="3719032"/>
                    </a:cubicBezTo>
                    <a:cubicBezTo>
                      <a:pt x="1551488" y="3725660"/>
                      <a:pt x="1539370" y="3738638"/>
                      <a:pt x="1534443" y="3743583"/>
                    </a:cubicBezTo>
                    <a:cubicBezTo>
                      <a:pt x="1529526" y="3748519"/>
                      <a:pt x="1503949" y="3791916"/>
                      <a:pt x="1500363" y="3797019"/>
                    </a:cubicBezTo>
                    <a:cubicBezTo>
                      <a:pt x="1496777" y="3802121"/>
                      <a:pt x="1480786" y="3814378"/>
                      <a:pt x="1476386" y="3817816"/>
                    </a:cubicBezTo>
                    <a:cubicBezTo>
                      <a:pt x="1471986" y="3821255"/>
                      <a:pt x="1461652" y="3833410"/>
                      <a:pt x="1461652" y="3833410"/>
                    </a:cubicBezTo>
                    <a:lnTo>
                      <a:pt x="1451540" y="3837172"/>
                    </a:lnTo>
                    <a:cubicBezTo>
                      <a:pt x="1451549" y="3837172"/>
                      <a:pt x="1452797" y="3842099"/>
                      <a:pt x="1453564" y="3845833"/>
                    </a:cubicBezTo>
                    <a:cubicBezTo>
                      <a:pt x="1454331" y="3849567"/>
                      <a:pt x="1391347" y="3957835"/>
                      <a:pt x="1388287" y="3961088"/>
                    </a:cubicBezTo>
                    <a:cubicBezTo>
                      <a:pt x="1385218" y="3964342"/>
                      <a:pt x="1374422" y="3970332"/>
                      <a:pt x="1374422" y="3970332"/>
                    </a:cubicBezTo>
                    <a:lnTo>
                      <a:pt x="1374709" y="3975240"/>
                    </a:lnTo>
                    <a:cubicBezTo>
                      <a:pt x="1374709" y="3975240"/>
                      <a:pt x="1387890" y="3972264"/>
                      <a:pt x="1394638" y="3964268"/>
                    </a:cubicBezTo>
                    <a:cubicBezTo>
                      <a:pt x="1401385" y="3956273"/>
                      <a:pt x="1464517" y="3843605"/>
                      <a:pt x="1466856" y="3836303"/>
                    </a:cubicBezTo>
                    <a:cubicBezTo>
                      <a:pt x="1469185" y="3829001"/>
                      <a:pt x="1504310" y="3804219"/>
                      <a:pt x="1508738" y="3797305"/>
                    </a:cubicBezTo>
                    <a:cubicBezTo>
                      <a:pt x="1513165" y="3790391"/>
                      <a:pt x="1538880" y="3752087"/>
                      <a:pt x="1543400" y="3745311"/>
                    </a:cubicBezTo>
                    <a:cubicBezTo>
                      <a:pt x="1547920" y="3738536"/>
                      <a:pt x="1595921" y="3711869"/>
                      <a:pt x="1599729" y="3709207"/>
                    </a:cubicBezTo>
                    <a:cubicBezTo>
                      <a:pt x="1603528" y="3706535"/>
                      <a:pt x="1634392" y="3674831"/>
                      <a:pt x="1634392" y="3674831"/>
                    </a:cubicBezTo>
                    <a:cubicBezTo>
                      <a:pt x="1634392" y="3674831"/>
                      <a:pt x="1647989" y="3754416"/>
                      <a:pt x="1650272" y="3762069"/>
                    </a:cubicBezTo>
                    <a:cubicBezTo>
                      <a:pt x="1652564" y="3769723"/>
                      <a:pt x="1678834" y="3816790"/>
                      <a:pt x="1680313" y="3824167"/>
                    </a:cubicBezTo>
                    <a:cubicBezTo>
                      <a:pt x="1681801" y="3831552"/>
                      <a:pt x="1671079" y="3914585"/>
                      <a:pt x="1671070" y="3914585"/>
                    </a:cubicBezTo>
                    <a:lnTo>
                      <a:pt x="1678298" y="3915740"/>
                    </a:lnTo>
                    <a:cubicBezTo>
                      <a:pt x="1678298" y="3915740"/>
                      <a:pt x="1687994" y="3832652"/>
                      <a:pt x="1690721" y="3830813"/>
                    </a:cubicBezTo>
                    <a:cubicBezTo>
                      <a:pt x="1693438" y="3828973"/>
                      <a:pt x="1697653" y="3838327"/>
                      <a:pt x="1697653" y="3838327"/>
                    </a:cubicBezTo>
                    <a:lnTo>
                      <a:pt x="1698513" y="3832837"/>
                    </a:lnTo>
                    <a:cubicBezTo>
                      <a:pt x="1698513" y="3832837"/>
                      <a:pt x="1669526" y="3782294"/>
                      <a:pt x="1659229" y="3761774"/>
                    </a:cubicBezTo>
                    <a:cubicBezTo>
                      <a:pt x="1648941" y="3741254"/>
                      <a:pt x="1643053" y="3658655"/>
                      <a:pt x="1643053" y="3658655"/>
                    </a:cubicBezTo>
                    <a:lnTo>
                      <a:pt x="1689270" y="3553798"/>
                    </a:lnTo>
                    <a:cubicBezTo>
                      <a:pt x="1689270" y="3553798"/>
                      <a:pt x="1730846" y="3549222"/>
                      <a:pt x="1770149" y="3544850"/>
                    </a:cubicBezTo>
                    <a:cubicBezTo>
                      <a:pt x="1809452" y="3540478"/>
                      <a:pt x="1886560" y="3539073"/>
                      <a:pt x="1886560" y="3539073"/>
                    </a:cubicBezTo>
                    <a:cubicBezTo>
                      <a:pt x="1886560" y="3539073"/>
                      <a:pt x="1985122" y="3535478"/>
                      <a:pt x="2118513" y="3595393"/>
                    </a:cubicBezTo>
                    <a:cubicBezTo>
                      <a:pt x="2149100" y="3609138"/>
                      <a:pt x="2249362" y="3658941"/>
                      <a:pt x="2249362" y="3658950"/>
                    </a:cubicBezTo>
                    <a:cubicBezTo>
                      <a:pt x="2249362" y="3658950"/>
                      <a:pt x="2327155" y="3661770"/>
                      <a:pt x="2336592" y="3667325"/>
                    </a:cubicBezTo>
                    <a:cubicBezTo>
                      <a:pt x="2349459" y="3674886"/>
                      <a:pt x="2342665" y="3688409"/>
                      <a:pt x="2342665" y="3688409"/>
                    </a:cubicBezTo>
                    <a:cubicBezTo>
                      <a:pt x="2342665" y="3688409"/>
                      <a:pt x="2374564" y="3675644"/>
                      <a:pt x="2418636" y="3669340"/>
                    </a:cubicBezTo>
                    <a:cubicBezTo>
                      <a:pt x="2467672" y="3662333"/>
                      <a:pt x="2530998" y="3661493"/>
                      <a:pt x="2567103" y="3659237"/>
                    </a:cubicBezTo>
                    <a:cubicBezTo>
                      <a:pt x="2635642" y="3654939"/>
                      <a:pt x="2676581" y="3669340"/>
                      <a:pt x="2676581" y="3669340"/>
                    </a:cubicBezTo>
                    <a:lnTo>
                      <a:pt x="2730600" y="3667612"/>
                    </a:lnTo>
                    <a:cubicBezTo>
                      <a:pt x="2750168" y="3685359"/>
                      <a:pt x="2925801" y="3845047"/>
                      <a:pt x="3026387" y="3969750"/>
                    </a:cubicBezTo>
                    <a:cubicBezTo>
                      <a:pt x="3132631" y="4101486"/>
                      <a:pt x="3163263" y="4304480"/>
                      <a:pt x="3173986" y="4389177"/>
                    </a:cubicBezTo>
                    <a:cubicBezTo>
                      <a:pt x="3184717" y="4473864"/>
                      <a:pt x="3155194" y="4819077"/>
                      <a:pt x="3150304" y="4935977"/>
                    </a:cubicBezTo>
                    <a:cubicBezTo>
                      <a:pt x="3145405" y="5052869"/>
                      <a:pt x="3081866" y="5290285"/>
                      <a:pt x="3080683" y="5401612"/>
                    </a:cubicBezTo>
                    <a:cubicBezTo>
                      <a:pt x="3079500" y="5512930"/>
                      <a:pt x="3098190" y="5598995"/>
                      <a:pt x="2984497" y="5796766"/>
                    </a:cubicBezTo>
                    <a:cubicBezTo>
                      <a:pt x="2870812" y="5994537"/>
                      <a:pt x="2640893" y="5994842"/>
                      <a:pt x="2692175" y="6044885"/>
                    </a:cubicBezTo>
                    <a:cubicBezTo>
                      <a:pt x="2758561" y="6109682"/>
                      <a:pt x="3053628" y="5887268"/>
                      <a:pt x="3210672" y="5918658"/>
                    </a:cubicBezTo>
                    <a:cubicBezTo>
                      <a:pt x="3249624" y="5926450"/>
                      <a:pt x="3292809" y="5933457"/>
                      <a:pt x="3297616" y="6003586"/>
                    </a:cubicBezTo>
                    <a:cubicBezTo>
                      <a:pt x="3304576" y="6105023"/>
                      <a:pt x="3272890" y="6180144"/>
                      <a:pt x="3286348" y="6275970"/>
                    </a:cubicBezTo>
                    <a:cubicBezTo>
                      <a:pt x="3299815" y="6371805"/>
                      <a:pt x="3318330" y="6388619"/>
                      <a:pt x="3351347" y="6386890"/>
                    </a:cubicBezTo>
                    <a:cubicBezTo>
                      <a:pt x="3384355" y="6385170"/>
                      <a:pt x="3352558" y="6343631"/>
                      <a:pt x="3361746" y="6248535"/>
                    </a:cubicBezTo>
                    <a:cubicBezTo>
                      <a:pt x="3370924" y="6153440"/>
                      <a:pt x="3323552" y="6125987"/>
                      <a:pt x="3388025" y="6006766"/>
                    </a:cubicBezTo>
                    <a:cubicBezTo>
                      <a:pt x="3408361" y="5969164"/>
                      <a:pt x="3423926" y="5943088"/>
                      <a:pt x="3457646" y="5920969"/>
                    </a:cubicBezTo>
                    <a:cubicBezTo>
                      <a:pt x="3512284" y="5885132"/>
                      <a:pt x="3654761" y="5977399"/>
                      <a:pt x="3722524" y="5978453"/>
                    </a:cubicBezTo>
                    <a:cubicBezTo>
                      <a:pt x="3964709" y="5982225"/>
                      <a:pt x="4209816" y="6105550"/>
                      <a:pt x="4209825" y="6105550"/>
                    </a:cubicBezTo>
                    <a:lnTo>
                      <a:pt x="4145121" y="6042575"/>
                    </a:lnTo>
                    <a:cubicBezTo>
                      <a:pt x="4145121" y="6042575"/>
                      <a:pt x="3656498" y="5853603"/>
                      <a:pt x="3618249" y="5770478"/>
                    </a:cubicBezTo>
                    <a:cubicBezTo>
                      <a:pt x="3571709" y="5669346"/>
                      <a:pt x="3577801" y="5541038"/>
                      <a:pt x="3572892" y="5424138"/>
                    </a:cubicBezTo>
                    <a:cubicBezTo>
                      <a:pt x="3568003" y="5307246"/>
                      <a:pt x="3538489" y="4962034"/>
                      <a:pt x="3549211" y="4877337"/>
                    </a:cubicBezTo>
                    <a:cubicBezTo>
                      <a:pt x="3559933" y="4792640"/>
                      <a:pt x="3590566" y="4589647"/>
                      <a:pt x="3696818" y="4457920"/>
                    </a:cubicBezTo>
                    <a:cubicBezTo>
                      <a:pt x="3797404" y="4333217"/>
                      <a:pt x="3973028" y="4173528"/>
                      <a:pt x="3992606" y="4155781"/>
                    </a:cubicBezTo>
                    <a:lnTo>
                      <a:pt x="4046615" y="4157510"/>
                    </a:lnTo>
                    <a:cubicBezTo>
                      <a:pt x="4046615" y="4157510"/>
                      <a:pt x="4054499" y="4155939"/>
                      <a:pt x="4057023" y="4155199"/>
                    </a:cubicBezTo>
                    <a:lnTo>
                      <a:pt x="4063955" y="4186969"/>
                    </a:lnTo>
                    <a:lnTo>
                      <a:pt x="4059333" y="4196212"/>
                    </a:lnTo>
                    <a:lnTo>
                      <a:pt x="4069437" y="4231457"/>
                    </a:lnTo>
                    <a:lnTo>
                      <a:pt x="4074058" y="4229433"/>
                    </a:lnTo>
                    <a:lnTo>
                      <a:pt x="4065970" y="4197663"/>
                    </a:lnTo>
                    <a:lnTo>
                      <a:pt x="4071461" y="4190731"/>
                    </a:lnTo>
                    <a:lnTo>
                      <a:pt x="4064242" y="4155486"/>
                    </a:lnTo>
                    <a:cubicBezTo>
                      <a:pt x="4064242" y="4155486"/>
                      <a:pt x="4101215" y="4194687"/>
                      <a:pt x="4107566" y="4223656"/>
                    </a:cubicBezTo>
                    <a:cubicBezTo>
                      <a:pt x="4113916" y="4252624"/>
                      <a:pt x="4115663" y="4288941"/>
                      <a:pt x="4115653" y="4288941"/>
                    </a:cubicBezTo>
                    <a:lnTo>
                      <a:pt x="4132412" y="4298471"/>
                    </a:lnTo>
                    <a:cubicBezTo>
                      <a:pt x="4132412" y="4298471"/>
                      <a:pt x="4128779" y="4304803"/>
                      <a:pt x="4112483" y="4320138"/>
                    </a:cubicBezTo>
                    <a:cubicBezTo>
                      <a:pt x="4096178" y="4335464"/>
                      <a:pt x="4117678" y="4373860"/>
                      <a:pt x="4117678" y="4373860"/>
                    </a:cubicBezTo>
                    <a:lnTo>
                      <a:pt x="4110745" y="4394945"/>
                    </a:lnTo>
                    <a:lnTo>
                      <a:pt x="4118833" y="4398124"/>
                    </a:lnTo>
                    <a:lnTo>
                      <a:pt x="4125479" y="4374443"/>
                    </a:lnTo>
                    <a:lnTo>
                      <a:pt x="4114498" y="4343246"/>
                    </a:lnTo>
                    <a:lnTo>
                      <a:pt x="4120275" y="4330241"/>
                    </a:lnTo>
                    <a:lnTo>
                      <a:pt x="4139049" y="4308001"/>
                    </a:lnTo>
                    <a:lnTo>
                      <a:pt x="4165337" y="4335445"/>
                    </a:lnTo>
                    <a:lnTo>
                      <a:pt x="4170540" y="4360864"/>
                    </a:lnTo>
                    <a:lnTo>
                      <a:pt x="4169089" y="4403328"/>
                    </a:lnTo>
                    <a:lnTo>
                      <a:pt x="4176891" y="4431631"/>
                    </a:lnTo>
                    <a:lnTo>
                      <a:pt x="4181512" y="4430772"/>
                    </a:lnTo>
                    <a:lnTo>
                      <a:pt x="4175449" y="4403328"/>
                    </a:lnTo>
                    <a:lnTo>
                      <a:pt x="4177473" y="4360578"/>
                    </a:lnTo>
                    <a:lnTo>
                      <a:pt x="4170827" y="4335445"/>
                    </a:lnTo>
                    <a:lnTo>
                      <a:pt x="4193649" y="4349023"/>
                    </a:lnTo>
                    <a:lnTo>
                      <a:pt x="4267014" y="4399862"/>
                    </a:lnTo>
                    <a:cubicBezTo>
                      <a:pt x="4267014" y="4399862"/>
                      <a:pt x="4281545" y="4432898"/>
                      <a:pt x="4283772" y="4443768"/>
                    </a:cubicBezTo>
                    <a:cubicBezTo>
                      <a:pt x="4285990" y="4454629"/>
                      <a:pt x="4282330" y="4485363"/>
                      <a:pt x="4282321" y="4485363"/>
                    </a:cubicBezTo>
                    <a:lnTo>
                      <a:pt x="4291278" y="4485363"/>
                    </a:lnTo>
                    <a:cubicBezTo>
                      <a:pt x="4291278" y="4485363"/>
                      <a:pt x="4296334" y="4450127"/>
                      <a:pt x="4289253" y="4433942"/>
                    </a:cubicBezTo>
                    <a:cubicBezTo>
                      <a:pt x="4282182" y="4417757"/>
                      <a:pt x="4274815" y="4398124"/>
                      <a:pt x="4274815" y="4398124"/>
                    </a:cubicBezTo>
                    <a:lnTo>
                      <a:pt x="4317279" y="4406794"/>
                    </a:lnTo>
                    <a:lnTo>
                      <a:pt x="4380245" y="4417480"/>
                    </a:lnTo>
                    <a:lnTo>
                      <a:pt x="4377934" y="4409678"/>
                    </a:lnTo>
                    <a:lnTo>
                      <a:pt x="4270193" y="4389177"/>
                    </a:lnTo>
                    <a:cubicBezTo>
                      <a:pt x="4270193" y="4389167"/>
                      <a:pt x="4138651" y="4292935"/>
                      <a:pt x="4126348" y="4275945"/>
                    </a:cubicBezTo>
                    <a:cubicBezTo>
                      <a:pt x="4114036" y="4258947"/>
                      <a:pt x="4133965" y="4236911"/>
                      <a:pt x="4128659" y="4220485"/>
                    </a:cubicBezTo>
                    <a:cubicBezTo>
                      <a:pt x="4123344" y="4204050"/>
                      <a:pt x="4113629" y="4181774"/>
                      <a:pt x="4113629" y="4181774"/>
                    </a:cubicBezTo>
                    <a:cubicBezTo>
                      <a:pt x="4113638" y="4181774"/>
                      <a:pt x="4099404" y="4165755"/>
                      <a:pt x="4084753" y="4149709"/>
                    </a:cubicBezTo>
                    <a:cubicBezTo>
                      <a:pt x="4102962" y="4147194"/>
                      <a:pt x="4126367" y="4145540"/>
                      <a:pt x="4156093" y="4147398"/>
                    </a:cubicBezTo>
                    <a:cubicBezTo>
                      <a:pt x="4192198" y="4149662"/>
                      <a:pt x="4255524" y="4150504"/>
                      <a:pt x="4304569" y="4157510"/>
                    </a:cubicBezTo>
                    <a:cubicBezTo>
                      <a:pt x="4348633" y="4163805"/>
                      <a:pt x="4380541" y="4176283"/>
                      <a:pt x="4380541" y="4176283"/>
                    </a:cubicBezTo>
                    <a:cubicBezTo>
                      <a:pt x="4380541" y="4176283"/>
                      <a:pt x="4373738" y="4163047"/>
                      <a:pt x="4386604" y="4155486"/>
                    </a:cubicBezTo>
                    <a:cubicBezTo>
                      <a:pt x="4396051" y="4149930"/>
                      <a:pt x="4473834" y="4147111"/>
                      <a:pt x="4473834" y="4147111"/>
                    </a:cubicBezTo>
                    <a:cubicBezTo>
                      <a:pt x="4473834" y="4147111"/>
                      <a:pt x="4574097" y="4097299"/>
                      <a:pt x="4604692" y="4083563"/>
                    </a:cubicBezTo>
                    <a:cubicBezTo>
                      <a:pt x="4738084" y="4023648"/>
                      <a:pt x="4836636" y="4027234"/>
                      <a:pt x="4836636" y="4027234"/>
                    </a:cubicBezTo>
                    <a:cubicBezTo>
                      <a:pt x="4836636" y="4027234"/>
                      <a:pt x="4847756" y="4027724"/>
                      <a:pt x="4851952" y="4027816"/>
                    </a:cubicBezTo>
                    <a:cubicBezTo>
                      <a:pt x="4854522" y="4036542"/>
                      <a:pt x="4857147" y="4044565"/>
                      <a:pt x="4857147" y="4044565"/>
                    </a:cubicBezTo>
                    <a:lnTo>
                      <a:pt x="4863793" y="4043992"/>
                    </a:lnTo>
                    <a:cubicBezTo>
                      <a:pt x="4863793" y="4043992"/>
                      <a:pt x="4861242" y="4033066"/>
                      <a:pt x="4859745" y="4027816"/>
                    </a:cubicBezTo>
                    <a:cubicBezTo>
                      <a:pt x="4883981" y="4028408"/>
                      <a:pt x="4924254" y="4029813"/>
                      <a:pt x="4953047" y="4033011"/>
                    </a:cubicBezTo>
                    <a:cubicBezTo>
                      <a:pt x="4992350" y="4037383"/>
                      <a:pt x="5033927" y="4041681"/>
                      <a:pt x="5033927" y="4041681"/>
                    </a:cubicBezTo>
                    <a:lnTo>
                      <a:pt x="5080143" y="4146825"/>
                    </a:lnTo>
                    <a:cubicBezTo>
                      <a:pt x="5080143" y="4146825"/>
                      <a:pt x="5074255" y="4229424"/>
                      <a:pt x="5063967" y="4249944"/>
                    </a:cubicBezTo>
                    <a:cubicBezTo>
                      <a:pt x="5053670" y="4270464"/>
                      <a:pt x="5024683" y="4320711"/>
                      <a:pt x="5024683" y="4320711"/>
                    </a:cubicBezTo>
                    <a:lnTo>
                      <a:pt x="5025552" y="4326488"/>
                    </a:lnTo>
                    <a:cubicBezTo>
                      <a:pt x="5025552" y="4326488"/>
                      <a:pt x="5029758" y="4316847"/>
                      <a:pt x="5032485" y="4318687"/>
                    </a:cubicBezTo>
                    <a:cubicBezTo>
                      <a:pt x="5035202" y="4320536"/>
                      <a:pt x="5044899" y="4403901"/>
                      <a:pt x="5044899" y="4403901"/>
                    </a:cubicBezTo>
                    <a:lnTo>
                      <a:pt x="5052127" y="4402746"/>
                    </a:lnTo>
                    <a:cubicBezTo>
                      <a:pt x="5052127" y="4402746"/>
                      <a:pt x="5041405" y="4319435"/>
                      <a:pt x="5042883" y="4312050"/>
                    </a:cubicBezTo>
                    <a:cubicBezTo>
                      <a:pt x="5044363" y="4304664"/>
                      <a:pt x="5070632" y="4257884"/>
                      <a:pt x="5072924" y="4250230"/>
                    </a:cubicBezTo>
                    <a:cubicBezTo>
                      <a:pt x="5075216" y="4242577"/>
                      <a:pt x="5088805" y="4163001"/>
                      <a:pt x="5088805" y="4163001"/>
                    </a:cubicBezTo>
                    <a:cubicBezTo>
                      <a:pt x="5088805" y="4163001"/>
                      <a:pt x="5119668" y="4194419"/>
                      <a:pt x="5123467" y="4197081"/>
                    </a:cubicBezTo>
                    <a:cubicBezTo>
                      <a:pt x="5127275" y="4199752"/>
                      <a:pt x="5175276" y="4226706"/>
                      <a:pt x="5179796" y="4233481"/>
                    </a:cubicBezTo>
                    <a:cubicBezTo>
                      <a:pt x="5184316" y="4240257"/>
                      <a:pt x="5210327" y="4278561"/>
                      <a:pt x="5214754" y="4285475"/>
                    </a:cubicBezTo>
                    <a:cubicBezTo>
                      <a:pt x="5219173" y="4292389"/>
                      <a:pt x="5254011" y="4317171"/>
                      <a:pt x="5256350" y="4324473"/>
                    </a:cubicBezTo>
                    <a:cubicBezTo>
                      <a:pt x="5258679" y="4331766"/>
                      <a:pt x="5321811" y="4444434"/>
                      <a:pt x="5328559" y="4452429"/>
                    </a:cubicBezTo>
                    <a:cubicBezTo>
                      <a:pt x="5335306" y="4460424"/>
                      <a:pt x="5348488" y="4463123"/>
                      <a:pt x="5348488" y="4463123"/>
                    </a:cubicBezTo>
                    <a:lnTo>
                      <a:pt x="5348783" y="4458502"/>
                    </a:lnTo>
                    <a:cubicBezTo>
                      <a:pt x="5348774" y="4458502"/>
                      <a:pt x="5337978" y="4452225"/>
                      <a:pt x="5334918" y="4448963"/>
                    </a:cubicBezTo>
                    <a:cubicBezTo>
                      <a:pt x="5331850" y="4445709"/>
                      <a:pt x="5268865" y="4337737"/>
                      <a:pt x="5269632" y="4334003"/>
                    </a:cubicBezTo>
                    <a:cubicBezTo>
                      <a:pt x="5270400" y="4330269"/>
                      <a:pt x="5271657" y="4325333"/>
                      <a:pt x="5271657" y="4325333"/>
                    </a:cubicBezTo>
                    <a:lnTo>
                      <a:pt x="5261544" y="4321293"/>
                    </a:lnTo>
                    <a:cubicBezTo>
                      <a:pt x="5261544" y="4321293"/>
                      <a:pt x="5251211" y="4309425"/>
                      <a:pt x="5246811" y="4305986"/>
                    </a:cubicBezTo>
                    <a:cubicBezTo>
                      <a:pt x="5242420" y="4302539"/>
                      <a:pt x="5226420" y="4290282"/>
                      <a:pt x="5222833" y="4285189"/>
                    </a:cubicBezTo>
                    <a:cubicBezTo>
                      <a:pt x="5219247" y="4280086"/>
                      <a:pt x="5193680" y="4236680"/>
                      <a:pt x="5188753" y="4231744"/>
                    </a:cubicBezTo>
                    <a:cubicBezTo>
                      <a:pt x="5183826" y="4226808"/>
                      <a:pt x="5171708" y="4213821"/>
                      <a:pt x="5158130" y="4207193"/>
                    </a:cubicBezTo>
                    <a:cubicBezTo>
                      <a:pt x="5144560" y="4200566"/>
                      <a:pt x="5131472" y="4194446"/>
                      <a:pt x="5125491" y="4187838"/>
                    </a:cubicBezTo>
                    <a:cubicBezTo>
                      <a:pt x="5119511" y="4181228"/>
                      <a:pt x="5100340" y="4160449"/>
                      <a:pt x="5092566" y="4147980"/>
                    </a:cubicBezTo>
                    <a:cubicBezTo>
                      <a:pt x="5084784" y="4135511"/>
                      <a:pt x="5062812" y="4074606"/>
                      <a:pt x="5062812" y="4074606"/>
                    </a:cubicBezTo>
                    <a:cubicBezTo>
                      <a:pt x="5062812" y="4074606"/>
                      <a:pt x="5077980" y="4080328"/>
                      <a:pt x="5085920" y="4081539"/>
                    </a:cubicBezTo>
                    <a:cubicBezTo>
                      <a:pt x="5093861" y="4082750"/>
                      <a:pt x="5113946" y="4083276"/>
                      <a:pt x="5113937" y="4083276"/>
                    </a:cubicBezTo>
                    <a:cubicBezTo>
                      <a:pt x="5113937" y="4083276"/>
                      <a:pt x="5119908" y="4095302"/>
                      <a:pt x="5129253" y="4102050"/>
                    </a:cubicBezTo>
                    <a:cubicBezTo>
                      <a:pt x="5138589" y="4108797"/>
                      <a:pt x="5152648" y="4114759"/>
                      <a:pt x="5152648" y="4114759"/>
                    </a:cubicBezTo>
                    <a:lnTo>
                      <a:pt x="5155246" y="4143358"/>
                    </a:lnTo>
                    <a:lnTo>
                      <a:pt x="5158425" y="4119668"/>
                    </a:lnTo>
                    <a:cubicBezTo>
                      <a:pt x="5158425" y="4119668"/>
                      <a:pt x="5162086" y="4117505"/>
                      <a:pt x="5170266" y="4120537"/>
                    </a:cubicBezTo>
                    <a:cubicBezTo>
                      <a:pt x="5178447" y="4123568"/>
                      <a:pt x="5202045" y="4136712"/>
                      <a:pt x="5202036" y="4136712"/>
                    </a:cubicBezTo>
                    <a:lnTo>
                      <a:pt x="5207822" y="4135844"/>
                    </a:lnTo>
                    <a:cubicBezTo>
                      <a:pt x="5207822" y="4135844"/>
                      <a:pt x="5187496" y="4120684"/>
                      <a:pt x="5179223" y="4117643"/>
                    </a:cubicBezTo>
                    <a:cubicBezTo>
                      <a:pt x="5170950" y="4114612"/>
                      <a:pt x="5157270" y="4112735"/>
                      <a:pt x="5157270" y="4112735"/>
                    </a:cubicBezTo>
                    <a:cubicBezTo>
                      <a:pt x="5157270" y="4112735"/>
                      <a:pt x="5145337" y="4106533"/>
                      <a:pt x="5141381" y="4102919"/>
                    </a:cubicBezTo>
                    <a:cubicBezTo>
                      <a:pt x="5137425" y="4099296"/>
                      <a:pt x="5121452" y="4081825"/>
                      <a:pt x="5121452" y="4081834"/>
                    </a:cubicBezTo>
                    <a:lnTo>
                      <a:pt x="5135604" y="4077786"/>
                    </a:lnTo>
                    <a:lnTo>
                      <a:pt x="5134448" y="4072591"/>
                    </a:lnTo>
                    <a:cubicBezTo>
                      <a:pt x="5134448" y="4072591"/>
                      <a:pt x="5116368" y="4076464"/>
                      <a:pt x="5107873" y="4076344"/>
                    </a:cubicBezTo>
                    <a:cubicBezTo>
                      <a:pt x="5099379" y="4076224"/>
                      <a:pt x="5063459" y="4070706"/>
                      <a:pt x="5064254" y="4064494"/>
                    </a:cubicBezTo>
                    <a:cubicBezTo>
                      <a:pt x="5065058" y="4058292"/>
                      <a:pt x="5106672" y="4059234"/>
                      <a:pt x="5114519" y="4062183"/>
                    </a:cubicBezTo>
                    <a:cubicBezTo>
                      <a:pt x="5122367" y="4065141"/>
                      <a:pt x="5137341" y="4065363"/>
                      <a:pt x="5137332" y="4065363"/>
                    </a:cubicBezTo>
                    <a:lnTo>
                      <a:pt x="5145134" y="4072591"/>
                    </a:lnTo>
                    <a:cubicBezTo>
                      <a:pt x="5145134" y="4072591"/>
                      <a:pt x="5166661" y="4072481"/>
                      <a:pt x="5173446" y="4076917"/>
                    </a:cubicBezTo>
                    <a:cubicBezTo>
                      <a:pt x="5180231" y="4081363"/>
                      <a:pt x="5212435" y="4090782"/>
                      <a:pt x="5212444" y="4090782"/>
                    </a:cubicBezTo>
                    <a:cubicBezTo>
                      <a:pt x="5212444" y="4090782"/>
                      <a:pt x="5278913" y="4113687"/>
                      <a:pt x="5314980" y="4125445"/>
                    </a:cubicBezTo>
                    <a:cubicBezTo>
                      <a:pt x="5351057" y="4137202"/>
                      <a:pt x="5463734" y="4165746"/>
                      <a:pt x="5496381" y="4190148"/>
                    </a:cubicBezTo>
                    <a:cubicBezTo>
                      <a:pt x="5529038" y="4214551"/>
                      <a:pt x="5548551" y="4246478"/>
                      <a:pt x="5563396" y="4263227"/>
                    </a:cubicBezTo>
                    <a:cubicBezTo>
                      <a:pt x="5578241" y="4279985"/>
                      <a:pt x="5625428" y="4308140"/>
                      <a:pt x="5641964" y="4327644"/>
                    </a:cubicBezTo>
                    <a:cubicBezTo>
                      <a:pt x="5658501" y="4347157"/>
                      <a:pt x="5719110" y="4390064"/>
                      <a:pt x="5756933" y="4426437"/>
                    </a:cubicBezTo>
                    <a:cubicBezTo>
                      <a:pt x="5794757" y="4462809"/>
                      <a:pt x="5850957" y="4487507"/>
                      <a:pt x="5869869" y="4510782"/>
                    </a:cubicBezTo>
                    <a:cubicBezTo>
                      <a:pt x="5888790" y="4534057"/>
                      <a:pt x="5938334" y="4591366"/>
                      <a:pt x="5938334" y="4591366"/>
                    </a:cubicBezTo>
                    <a:lnTo>
                      <a:pt x="5959992" y="4723084"/>
                    </a:lnTo>
                    <a:cubicBezTo>
                      <a:pt x="5959992" y="4723084"/>
                      <a:pt x="5957856" y="4791282"/>
                      <a:pt x="5951913" y="4810609"/>
                    </a:cubicBezTo>
                    <a:cubicBezTo>
                      <a:pt x="5945960" y="4829946"/>
                      <a:pt x="5938917" y="4863186"/>
                      <a:pt x="5938908" y="4863186"/>
                    </a:cubicBezTo>
                    <a:cubicBezTo>
                      <a:pt x="5938908" y="4863186"/>
                      <a:pt x="5945406" y="4854663"/>
                      <a:pt x="5953355" y="4863186"/>
                    </a:cubicBezTo>
                    <a:cubicBezTo>
                      <a:pt x="5961295" y="4871708"/>
                      <a:pt x="5972886" y="4892265"/>
                      <a:pt x="5976750" y="4909976"/>
                    </a:cubicBezTo>
                    <a:cubicBezTo>
                      <a:pt x="5980604" y="4927695"/>
                      <a:pt x="5986455" y="4947504"/>
                      <a:pt x="5992926" y="4959954"/>
                    </a:cubicBezTo>
                    <a:cubicBezTo>
                      <a:pt x="5999405" y="4972396"/>
                      <a:pt x="6023836" y="4990569"/>
                      <a:pt x="6023836" y="4990569"/>
                    </a:cubicBezTo>
                    <a:cubicBezTo>
                      <a:pt x="6023836" y="4990569"/>
                      <a:pt x="6001661" y="4959862"/>
                      <a:pt x="5999572" y="4951284"/>
                    </a:cubicBezTo>
                    <a:cubicBezTo>
                      <a:pt x="5997483" y="4942707"/>
                      <a:pt x="5995994" y="4925736"/>
                      <a:pt x="5989173" y="4912573"/>
                    </a:cubicBezTo>
                    <a:cubicBezTo>
                      <a:pt x="5982352" y="4899410"/>
                      <a:pt x="5961443" y="4853656"/>
                      <a:pt x="5961443" y="4853656"/>
                    </a:cubicBezTo>
                    <a:lnTo>
                      <a:pt x="5970973" y="4755149"/>
                    </a:lnTo>
                    <a:lnTo>
                      <a:pt x="5976750" y="4725691"/>
                    </a:lnTo>
                    <a:lnTo>
                      <a:pt x="6021811" y="4774505"/>
                    </a:lnTo>
                    <a:lnTo>
                      <a:pt x="6079582" y="4836315"/>
                    </a:lnTo>
                    <a:lnTo>
                      <a:pt x="6086228" y="4830547"/>
                    </a:lnTo>
                    <a:lnTo>
                      <a:pt x="6032210" y="4767859"/>
                    </a:lnTo>
                    <a:lnTo>
                      <a:pt x="5981372" y="4709515"/>
                    </a:lnTo>
                    <a:cubicBezTo>
                      <a:pt x="5981372" y="4709515"/>
                      <a:pt x="5967950" y="4638267"/>
                      <a:pt x="5974726" y="4630364"/>
                    </a:cubicBezTo>
                    <a:cubicBezTo>
                      <a:pt x="5981510" y="4622461"/>
                      <a:pt x="6100962" y="4671672"/>
                      <a:pt x="6100953" y="4671672"/>
                    </a:cubicBezTo>
                    <a:cubicBezTo>
                      <a:pt x="6100953" y="4671672"/>
                      <a:pt x="6142677" y="4702749"/>
                      <a:pt x="6159889" y="4712981"/>
                    </a:cubicBezTo>
                    <a:cubicBezTo>
                      <a:pt x="6177091" y="4723204"/>
                      <a:pt x="6270522" y="4779413"/>
                      <a:pt x="6270513" y="4779413"/>
                    </a:cubicBezTo>
                    <a:lnTo>
                      <a:pt x="6271955" y="4768441"/>
                    </a:lnTo>
                    <a:cubicBezTo>
                      <a:pt x="6271955" y="4768441"/>
                      <a:pt x="6214535" y="4731431"/>
                      <a:pt x="6202057" y="4721642"/>
                    </a:cubicBezTo>
                    <a:cubicBezTo>
                      <a:pt x="6189579" y="4711853"/>
                      <a:pt x="6142844" y="4667624"/>
                      <a:pt x="6142844" y="4667624"/>
                    </a:cubicBezTo>
                    <a:cubicBezTo>
                      <a:pt x="6142844" y="4667624"/>
                      <a:pt x="6121242" y="4648851"/>
                      <a:pt x="6090268" y="4640189"/>
                    </a:cubicBezTo>
                    <a:cubicBezTo>
                      <a:pt x="6059293" y="4631519"/>
                      <a:pt x="5993212" y="4605813"/>
                      <a:pt x="5993212" y="4605813"/>
                    </a:cubicBezTo>
                    <a:lnTo>
                      <a:pt x="5962016" y="4583860"/>
                    </a:lnTo>
                    <a:lnTo>
                      <a:pt x="5909153" y="4499515"/>
                    </a:lnTo>
                    <a:cubicBezTo>
                      <a:pt x="5909153" y="4499515"/>
                      <a:pt x="5929415" y="4496696"/>
                      <a:pt x="5942956" y="4491140"/>
                    </a:cubicBezTo>
                    <a:cubicBezTo>
                      <a:pt x="5956498" y="4485585"/>
                      <a:pt x="5971555" y="4485363"/>
                      <a:pt x="5971546" y="4485363"/>
                    </a:cubicBezTo>
                    <a:cubicBezTo>
                      <a:pt x="5971546" y="4485363"/>
                      <a:pt x="5985346" y="4500735"/>
                      <a:pt x="6002169" y="4507603"/>
                    </a:cubicBezTo>
                    <a:cubicBezTo>
                      <a:pt x="6018992" y="4514470"/>
                      <a:pt x="6034808" y="4514249"/>
                      <a:pt x="6034808" y="4514249"/>
                    </a:cubicBezTo>
                    <a:cubicBezTo>
                      <a:pt x="6034808" y="4514249"/>
                      <a:pt x="6046741" y="4550390"/>
                      <a:pt x="6055032" y="4565660"/>
                    </a:cubicBezTo>
                    <a:cubicBezTo>
                      <a:pt x="6063324" y="4580940"/>
                      <a:pt x="6087088" y="4615926"/>
                      <a:pt x="6087088" y="4615926"/>
                    </a:cubicBezTo>
                    <a:lnTo>
                      <a:pt x="6098642" y="4620547"/>
                    </a:lnTo>
                    <a:cubicBezTo>
                      <a:pt x="6098642" y="4620547"/>
                      <a:pt x="6077965" y="4585210"/>
                      <a:pt x="6070052" y="4570864"/>
                    </a:cubicBezTo>
                    <a:cubicBezTo>
                      <a:pt x="6062131" y="4556518"/>
                      <a:pt x="6048673" y="4516846"/>
                      <a:pt x="6048673" y="4516846"/>
                    </a:cubicBezTo>
                    <a:cubicBezTo>
                      <a:pt x="6048673" y="4516846"/>
                      <a:pt x="6063129" y="4509220"/>
                      <a:pt x="6074961" y="4511069"/>
                    </a:cubicBezTo>
                    <a:cubicBezTo>
                      <a:pt x="6086792" y="4512918"/>
                      <a:pt x="6126086" y="4520894"/>
                      <a:pt x="6126086" y="4520894"/>
                    </a:cubicBezTo>
                    <a:lnTo>
                      <a:pt x="6126086" y="4515691"/>
                    </a:lnTo>
                    <a:cubicBezTo>
                      <a:pt x="6126086" y="4515691"/>
                      <a:pt x="6087994" y="4504636"/>
                      <a:pt x="6080738" y="4505005"/>
                    </a:cubicBezTo>
                    <a:cubicBezTo>
                      <a:pt x="6073491" y="4505375"/>
                      <a:pt x="6043182" y="4509331"/>
                      <a:pt x="6043182" y="4509340"/>
                    </a:cubicBezTo>
                    <a:cubicBezTo>
                      <a:pt x="6043182" y="4509340"/>
                      <a:pt x="6029760" y="4504330"/>
                      <a:pt x="6017190" y="4499228"/>
                    </a:cubicBezTo>
                    <a:cubicBezTo>
                      <a:pt x="6004609" y="4494126"/>
                      <a:pt x="5978192" y="4476693"/>
                      <a:pt x="5978192" y="4476693"/>
                    </a:cubicBezTo>
                    <a:lnTo>
                      <a:pt x="6016321" y="4453880"/>
                    </a:lnTo>
                    <a:lnTo>
                      <a:pt x="6066004" y="4406499"/>
                    </a:lnTo>
                    <a:lnTo>
                      <a:pt x="6061382" y="4394658"/>
                    </a:lnTo>
                    <a:lnTo>
                      <a:pt x="6016616" y="4445783"/>
                    </a:lnTo>
                    <a:lnTo>
                      <a:pt x="5968949" y="4472071"/>
                    </a:lnTo>
                    <a:cubicBezTo>
                      <a:pt x="5968949" y="4472071"/>
                      <a:pt x="5961240" y="4477774"/>
                      <a:pt x="5948438" y="4477848"/>
                    </a:cubicBezTo>
                    <a:cubicBezTo>
                      <a:pt x="5935644" y="4477922"/>
                      <a:pt x="5896222" y="4478227"/>
                      <a:pt x="5894715" y="4478717"/>
                    </a:cubicBezTo>
                    <a:cubicBezTo>
                      <a:pt x="5893208" y="4479207"/>
                      <a:pt x="5747339" y="4389861"/>
                      <a:pt x="5701760" y="4348441"/>
                    </a:cubicBezTo>
                    <a:cubicBezTo>
                      <a:pt x="5656180" y="4307021"/>
                      <a:pt x="5634006" y="4262533"/>
                      <a:pt x="5615676" y="4248215"/>
                    </a:cubicBezTo>
                    <a:cubicBezTo>
                      <a:pt x="5597356" y="4233888"/>
                      <a:pt x="5564403" y="4219755"/>
                      <a:pt x="5546647" y="4206038"/>
                    </a:cubicBezTo>
                    <a:cubicBezTo>
                      <a:pt x="5528890" y="4192330"/>
                      <a:pt x="5507067" y="4169351"/>
                      <a:pt x="5507067" y="4169351"/>
                    </a:cubicBezTo>
                    <a:cubicBezTo>
                      <a:pt x="5507067" y="4169351"/>
                      <a:pt x="5571373" y="4168362"/>
                      <a:pt x="5607302" y="4160976"/>
                    </a:cubicBezTo>
                    <a:cubicBezTo>
                      <a:pt x="5640800" y="4154090"/>
                      <a:pt x="5698293" y="4131804"/>
                      <a:pt x="5698293" y="4131804"/>
                    </a:cubicBezTo>
                    <a:cubicBezTo>
                      <a:pt x="5698293" y="4131804"/>
                      <a:pt x="5822081" y="4069208"/>
                      <a:pt x="5837813" y="4068829"/>
                    </a:cubicBezTo>
                    <a:cubicBezTo>
                      <a:pt x="5854164" y="4068441"/>
                      <a:pt x="5892830" y="4080310"/>
                      <a:pt x="5898468" y="4092224"/>
                    </a:cubicBezTo>
                    <a:cubicBezTo>
                      <a:pt x="5904106" y="4104148"/>
                      <a:pt x="5912620" y="4149135"/>
                      <a:pt x="5912629" y="4149135"/>
                    </a:cubicBezTo>
                    <a:lnTo>
                      <a:pt x="5917537" y="4151446"/>
                    </a:lnTo>
                    <a:lnTo>
                      <a:pt x="5905400" y="4093675"/>
                    </a:lnTo>
                    <a:cubicBezTo>
                      <a:pt x="5905400" y="4093675"/>
                      <a:pt x="5917047" y="4087529"/>
                      <a:pt x="5926494" y="4088185"/>
                    </a:cubicBezTo>
                    <a:cubicBezTo>
                      <a:pt x="5935931" y="4088841"/>
                      <a:pt x="5953346" y="4088767"/>
                      <a:pt x="5953355" y="4088767"/>
                    </a:cubicBezTo>
                    <a:cubicBezTo>
                      <a:pt x="5953355" y="4088767"/>
                      <a:pt x="5968366" y="4101292"/>
                      <a:pt x="5976463" y="4102632"/>
                    </a:cubicBezTo>
                    <a:cubicBezTo>
                      <a:pt x="5984560" y="4103963"/>
                      <a:pt x="6001014" y="4099739"/>
                      <a:pt x="6001014" y="4099739"/>
                    </a:cubicBezTo>
                    <a:lnTo>
                      <a:pt x="5998989" y="4094248"/>
                    </a:lnTo>
                    <a:cubicBezTo>
                      <a:pt x="5998989" y="4094248"/>
                      <a:pt x="5982490" y="4098528"/>
                      <a:pt x="5979061" y="4098297"/>
                    </a:cubicBezTo>
                    <a:cubicBezTo>
                      <a:pt x="5975632" y="4098066"/>
                      <a:pt x="5958263" y="4087316"/>
                      <a:pt x="5958263" y="4087316"/>
                    </a:cubicBezTo>
                    <a:lnTo>
                      <a:pt x="5985411" y="4075475"/>
                    </a:lnTo>
                    <a:lnTo>
                      <a:pt x="5982814" y="4070853"/>
                    </a:lnTo>
                    <a:lnTo>
                      <a:pt x="5950462" y="4082694"/>
                    </a:lnTo>
                    <a:cubicBezTo>
                      <a:pt x="5950462" y="4082694"/>
                      <a:pt x="5939259" y="4080642"/>
                      <a:pt x="5930533" y="4082121"/>
                    </a:cubicBezTo>
                    <a:cubicBezTo>
                      <a:pt x="5921808" y="4083600"/>
                      <a:pt x="5904245" y="4085874"/>
                      <a:pt x="5904245" y="4085874"/>
                    </a:cubicBezTo>
                    <a:lnTo>
                      <a:pt x="5928804" y="4067969"/>
                    </a:lnTo>
                    <a:lnTo>
                      <a:pt x="5924756" y="4064790"/>
                    </a:lnTo>
                    <a:cubicBezTo>
                      <a:pt x="5924756" y="4064790"/>
                      <a:pt x="5912268" y="4071417"/>
                      <a:pt x="5906842" y="4076631"/>
                    </a:cubicBezTo>
                    <a:cubicBezTo>
                      <a:pt x="5901426" y="4081844"/>
                      <a:pt x="5897321" y="4082408"/>
                      <a:pt x="5897312" y="4082408"/>
                    </a:cubicBezTo>
                    <a:cubicBezTo>
                      <a:pt x="5897312" y="4082408"/>
                      <a:pt x="5881478" y="4072138"/>
                      <a:pt x="5874491" y="4069985"/>
                    </a:cubicBezTo>
                    <a:cubicBezTo>
                      <a:pt x="5867512" y="4067831"/>
                      <a:pt x="5851964" y="4063052"/>
                      <a:pt x="5851964" y="4063052"/>
                    </a:cubicBezTo>
                    <a:cubicBezTo>
                      <a:pt x="5851964" y="4063052"/>
                      <a:pt x="5882819" y="4045397"/>
                      <a:pt x="5890962" y="4040813"/>
                    </a:cubicBezTo>
                    <a:cubicBezTo>
                      <a:pt x="5899096" y="4036228"/>
                      <a:pt x="5920707" y="4021170"/>
                      <a:pt x="5920707" y="4021170"/>
                    </a:cubicBezTo>
                    <a:cubicBezTo>
                      <a:pt x="5920707" y="4021170"/>
                      <a:pt x="5960713" y="4012897"/>
                      <a:pt x="5972415" y="4012796"/>
                    </a:cubicBezTo>
                    <a:cubicBezTo>
                      <a:pt x="5984126" y="4012694"/>
                      <a:pt x="6046657" y="4015393"/>
                      <a:pt x="6046657" y="4015393"/>
                    </a:cubicBezTo>
                    <a:cubicBezTo>
                      <a:pt x="6046657" y="4015393"/>
                      <a:pt x="6073925" y="4006510"/>
                      <a:pt x="6083335" y="4001815"/>
                    </a:cubicBezTo>
                    <a:cubicBezTo>
                      <a:pt x="6092745" y="3997119"/>
                      <a:pt x="6118580" y="3981886"/>
                      <a:pt x="6118580" y="3981886"/>
                    </a:cubicBezTo>
                    <a:lnTo>
                      <a:pt x="6171147" y="3985066"/>
                    </a:lnTo>
                    <a:cubicBezTo>
                      <a:pt x="6171147" y="3985066"/>
                      <a:pt x="6217124" y="3959018"/>
                      <a:pt x="6235278" y="3952714"/>
                    </a:cubicBezTo>
                    <a:cubicBezTo>
                      <a:pt x="6253422" y="3946401"/>
                      <a:pt x="6317895" y="3929310"/>
                      <a:pt x="6317886" y="3929319"/>
                    </a:cubicBezTo>
                    <a:lnTo>
                      <a:pt x="6317312" y="3924115"/>
                    </a:lnTo>
                    <a:cubicBezTo>
                      <a:pt x="6317312" y="3924115"/>
                      <a:pt x="6246832" y="3940753"/>
                      <a:pt x="6235564" y="3945199"/>
                    </a:cubicBezTo>
                    <a:cubicBezTo>
                      <a:pt x="6224297" y="3949654"/>
                      <a:pt x="6169132" y="3975240"/>
                      <a:pt x="6169132" y="3975240"/>
                    </a:cubicBezTo>
                    <a:lnTo>
                      <a:pt x="6117998" y="3975240"/>
                    </a:lnTo>
                    <a:lnTo>
                      <a:pt x="6049828" y="4006150"/>
                    </a:lnTo>
                    <a:cubicBezTo>
                      <a:pt x="6049828" y="4006150"/>
                      <a:pt x="5994146" y="4003617"/>
                      <a:pt x="5982527" y="4003266"/>
                    </a:cubicBezTo>
                    <a:cubicBezTo>
                      <a:pt x="5970908" y="4002905"/>
                      <a:pt x="5930820" y="4008174"/>
                      <a:pt x="5930820" y="4008174"/>
                    </a:cubicBezTo>
                    <a:cubicBezTo>
                      <a:pt x="5930820" y="4008174"/>
                      <a:pt x="5937928" y="3977292"/>
                      <a:pt x="5953355" y="3962817"/>
                    </a:cubicBezTo>
                    <a:cubicBezTo>
                      <a:pt x="5961156" y="3955505"/>
                      <a:pt x="5985633" y="3937758"/>
                      <a:pt x="6010544" y="3924402"/>
                    </a:cubicBezTo>
                    <a:cubicBezTo>
                      <a:pt x="6034890" y="3911350"/>
                      <a:pt x="6059654" y="3902735"/>
                      <a:pt x="6059654" y="3902735"/>
                    </a:cubicBezTo>
                    <a:lnTo>
                      <a:pt x="6048099" y="3898696"/>
                    </a:lnTo>
                    <a:cubicBezTo>
                      <a:pt x="6048099" y="3898696"/>
                      <a:pt x="6010192" y="3915731"/>
                      <a:pt x="6000441" y="3922386"/>
                    </a:cubicBezTo>
                    <a:cubicBezTo>
                      <a:pt x="5990680" y="3929032"/>
                      <a:pt x="5964622" y="3943757"/>
                      <a:pt x="5964613" y="3943757"/>
                    </a:cubicBezTo>
                    <a:cubicBezTo>
                      <a:pt x="5964613" y="3943757"/>
                      <a:pt x="5965547" y="3909446"/>
                      <a:pt x="5968662" y="3897254"/>
                    </a:cubicBezTo>
                    <a:cubicBezTo>
                      <a:pt x="5973783" y="3877205"/>
                      <a:pt x="5984838" y="3849595"/>
                      <a:pt x="5984838" y="3849586"/>
                    </a:cubicBezTo>
                    <a:lnTo>
                      <a:pt x="5977332" y="3848144"/>
                    </a:lnTo>
                    <a:cubicBezTo>
                      <a:pt x="5977332" y="3848144"/>
                      <a:pt x="5961166" y="3886846"/>
                      <a:pt x="5959992" y="3901293"/>
                    </a:cubicBezTo>
                    <a:cubicBezTo>
                      <a:pt x="5958827" y="3915740"/>
                      <a:pt x="5953059" y="3950976"/>
                      <a:pt x="5953059" y="3950976"/>
                    </a:cubicBezTo>
                    <a:cubicBezTo>
                      <a:pt x="5953059" y="3950976"/>
                      <a:pt x="5937863" y="3966117"/>
                      <a:pt x="5931402" y="3981304"/>
                    </a:cubicBezTo>
                    <a:cubicBezTo>
                      <a:pt x="5924941" y="3996500"/>
                      <a:pt x="5914071" y="4012796"/>
                      <a:pt x="5914071" y="4012796"/>
                    </a:cubicBezTo>
                    <a:cubicBezTo>
                      <a:pt x="5914071" y="4012796"/>
                      <a:pt x="5900187" y="4025561"/>
                      <a:pt x="5881423" y="4037060"/>
                    </a:cubicBezTo>
                    <a:cubicBezTo>
                      <a:pt x="5862761" y="4048494"/>
                      <a:pt x="5839292" y="4058819"/>
                      <a:pt x="5829438" y="4063921"/>
                    </a:cubicBezTo>
                    <a:cubicBezTo>
                      <a:pt x="5810739" y="4073599"/>
                      <a:pt x="5696565" y="4111007"/>
                      <a:pt x="5696556" y="4111007"/>
                    </a:cubicBezTo>
                    <a:cubicBezTo>
                      <a:pt x="5696556" y="4111007"/>
                      <a:pt x="5624199" y="4138247"/>
                      <a:pt x="5609908" y="4143358"/>
                    </a:cubicBezTo>
                    <a:cubicBezTo>
                      <a:pt x="5595609" y="4148470"/>
                      <a:pt x="5558164" y="4166254"/>
                      <a:pt x="5515164" y="4157510"/>
                    </a:cubicBezTo>
                    <a:cubicBezTo>
                      <a:pt x="5472164" y="4148766"/>
                      <a:pt x="5351686" y="4099813"/>
                      <a:pt x="5298518" y="4084145"/>
                    </a:cubicBezTo>
                    <a:cubicBezTo>
                      <a:pt x="5245350" y="4068469"/>
                      <a:pt x="4989438" y="4000373"/>
                      <a:pt x="4989438" y="4000373"/>
                    </a:cubicBezTo>
                    <a:lnTo>
                      <a:pt x="5013998" y="3968308"/>
                    </a:lnTo>
                    <a:lnTo>
                      <a:pt x="5063385" y="3956467"/>
                    </a:lnTo>
                    <a:cubicBezTo>
                      <a:pt x="5078230" y="3964656"/>
                      <a:pt x="5092455" y="3972365"/>
                      <a:pt x="5098343" y="3975240"/>
                    </a:cubicBezTo>
                    <a:cubicBezTo>
                      <a:pt x="5108234" y="3980084"/>
                      <a:pt x="5170562" y="4000373"/>
                      <a:pt x="5170553" y="4000373"/>
                    </a:cubicBezTo>
                    <a:lnTo>
                      <a:pt x="5171708" y="3995751"/>
                    </a:lnTo>
                    <a:cubicBezTo>
                      <a:pt x="5171708" y="3995751"/>
                      <a:pt x="5114334" y="3975610"/>
                      <a:pt x="5098343" y="3968603"/>
                    </a:cubicBezTo>
                    <a:cubicBezTo>
                      <a:pt x="5092437" y="3966015"/>
                      <a:pt x="5082667" y="3959822"/>
                      <a:pt x="5073497" y="3954156"/>
                    </a:cubicBezTo>
                    <a:lnTo>
                      <a:pt x="5116248" y="3944044"/>
                    </a:lnTo>
                    <a:cubicBezTo>
                      <a:pt x="5116248" y="3944044"/>
                      <a:pt x="5215808" y="3883121"/>
                      <a:pt x="5236698" y="3867786"/>
                    </a:cubicBezTo>
                    <a:cubicBezTo>
                      <a:pt x="5257597" y="3852451"/>
                      <a:pt x="5406259" y="3775352"/>
                      <a:pt x="5406259" y="3775352"/>
                    </a:cubicBezTo>
                    <a:lnTo>
                      <a:pt x="5394131" y="3766109"/>
                    </a:lnTo>
                    <a:cubicBezTo>
                      <a:pt x="5394131" y="3766109"/>
                      <a:pt x="5272313" y="3825433"/>
                      <a:pt x="5257496" y="3835434"/>
                    </a:cubicBezTo>
                    <a:cubicBezTo>
                      <a:pt x="5242688" y="3845436"/>
                      <a:pt x="5192875" y="3884202"/>
                      <a:pt x="5180378" y="3892345"/>
                    </a:cubicBezTo>
                    <a:cubicBezTo>
                      <a:pt x="5167872" y="3900480"/>
                      <a:pt x="5106136" y="3931621"/>
                      <a:pt x="5106145" y="3931630"/>
                    </a:cubicBezTo>
                    <a:cubicBezTo>
                      <a:pt x="5106145" y="3931630"/>
                      <a:pt x="5079089" y="3937989"/>
                      <a:pt x="5055880" y="3943471"/>
                    </a:cubicBezTo>
                    <a:cubicBezTo>
                      <a:pt x="5050398" y="3939847"/>
                      <a:pt x="5042597" y="3934800"/>
                      <a:pt x="5042588" y="3934800"/>
                    </a:cubicBezTo>
                    <a:lnTo>
                      <a:pt x="4994642" y="3933941"/>
                    </a:lnTo>
                    <a:cubicBezTo>
                      <a:pt x="4994642" y="3933941"/>
                      <a:pt x="4972209" y="3918357"/>
                      <a:pt x="4964019" y="3913430"/>
                    </a:cubicBezTo>
                    <a:cubicBezTo>
                      <a:pt x="4955839" y="3908503"/>
                      <a:pt x="4931963" y="3898409"/>
                      <a:pt x="4931963" y="3898409"/>
                    </a:cubicBezTo>
                    <a:cubicBezTo>
                      <a:pt x="4931963" y="3898409"/>
                      <a:pt x="4901007" y="3897050"/>
                      <a:pt x="4880542" y="3896098"/>
                    </a:cubicBezTo>
                    <a:cubicBezTo>
                      <a:pt x="4900998" y="3848190"/>
                      <a:pt x="4928866" y="3786731"/>
                      <a:pt x="4946697" y="3777090"/>
                    </a:cubicBezTo>
                    <a:cubicBezTo>
                      <a:pt x="4973336" y="3762670"/>
                      <a:pt x="5034389" y="3755331"/>
                      <a:pt x="5066278" y="3730873"/>
                    </a:cubicBezTo>
                    <a:cubicBezTo>
                      <a:pt x="5098168" y="3706406"/>
                      <a:pt x="5173732" y="3633818"/>
                      <a:pt x="5173732" y="3633818"/>
                    </a:cubicBezTo>
                    <a:cubicBezTo>
                      <a:pt x="5173732" y="3633818"/>
                      <a:pt x="5186414" y="3610072"/>
                      <a:pt x="5193661" y="3592509"/>
                    </a:cubicBezTo>
                    <a:cubicBezTo>
                      <a:pt x="5200908" y="3574947"/>
                      <a:pt x="5180711" y="3549130"/>
                      <a:pt x="5195685" y="3531559"/>
                    </a:cubicBezTo>
                    <a:cubicBezTo>
                      <a:pt x="5210651" y="3513987"/>
                      <a:pt x="5363508" y="3419483"/>
                      <a:pt x="5363508" y="3419483"/>
                    </a:cubicBezTo>
                    <a:lnTo>
                      <a:pt x="5483385" y="3406486"/>
                    </a:lnTo>
                    <a:lnTo>
                      <a:pt x="5486565" y="3397825"/>
                    </a:lnTo>
                    <a:lnTo>
                      <a:pt x="5416657" y="3404176"/>
                    </a:lnTo>
                    <a:lnTo>
                      <a:pt x="5369285" y="3410526"/>
                    </a:lnTo>
                    <a:cubicBezTo>
                      <a:pt x="5369285" y="3410535"/>
                      <a:pt x="5378898" y="3389534"/>
                      <a:pt x="5388068" y="3372406"/>
                    </a:cubicBezTo>
                    <a:cubicBezTo>
                      <a:pt x="5397228" y="3355260"/>
                      <a:pt x="5394704" y="3316364"/>
                      <a:pt x="5394704" y="3316364"/>
                    </a:cubicBezTo>
                    <a:lnTo>
                      <a:pt x="5385461" y="3315208"/>
                    </a:lnTo>
                    <a:cubicBezTo>
                      <a:pt x="5385461" y="3315208"/>
                      <a:pt x="5386237" y="3349122"/>
                      <a:pt x="5382864" y="3360852"/>
                    </a:cubicBezTo>
                    <a:cubicBezTo>
                      <a:pt x="5379490" y="3372573"/>
                      <a:pt x="5360624" y="3407929"/>
                      <a:pt x="5360624" y="3407929"/>
                    </a:cubicBezTo>
                    <a:lnTo>
                      <a:pt x="5275983" y="3457038"/>
                    </a:lnTo>
                    <a:lnTo>
                      <a:pt x="5249704" y="3470035"/>
                    </a:lnTo>
                    <a:lnTo>
                      <a:pt x="5259520" y="3442878"/>
                    </a:lnTo>
                    <a:lnTo>
                      <a:pt x="5260971" y="3395801"/>
                    </a:lnTo>
                    <a:lnTo>
                      <a:pt x="5269919" y="3366333"/>
                    </a:lnTo>
                    <a:lnTo>
                      <a:pt x="5264428" y="3365178"/>
                    </a:lnTo>
                    <a:lnTo>
                      <a:pt x="5253456" y="3395219"/>
                    </a:lnTo>
                    <a:lnTo>
                      <a:pt x="5251432" y="3442305"/>
                    </a:lnTo>
                    <a:lnTo>
                      <a:pt x="5243631" y="3469748"/>
                    </a:lnTo>
                    <a:lnTo>
                      <a:pt x="5212730" y="3497478"/>
                    </a:lnTo>
                    <a:lnTo>
                      <a:pt x="5194243" y="3471477"/>
                    </a:lnTo>
                    <a:lnTo>
                      <a:pt x="5188466" y="3456456"/>
                    </a:lnTo>
                    <a:lnTo>
                      <a:pt x="5203487" y="3423245"/>
                    </a:lnTo>
                    <a:lnTo>
                      <a:pt x="5197996" y="3396661"/>
                    </a:lnTo>
                    <a:lnTo>
                      <a:pt x="5189040" y="3399554"/>
                    </a:lnTo>
                    <a:lnTo>
                      <a:pt x="5194817" y="3423245"/>
                    </a:lnTo>
                    <a:cubicBezTo>
                      <a:pt x="5194817" y="3423245"/>
                      <a:pt x="5167872" y="3463647"/>
                      <a:pt x="5184418" y="3481875"/>
                    </a:cubicBezTo>
                    <a:cubicBezTo>
                      <a:pt x="5200963" y="3500103"/>
                      <a:pt x="5204642" y="3507295"/>
                      <a:pt x="5204642" y="3507295"/>
                    </a:cubicBezTo>
                    <a:lnTo>
                      <a:pt x="5185287" y="3516251"/>
                    </a:lnTo>
                    <a:cubicBezTo>
                      <a:pt x="5185287" y="3516251"/>
                      <a:pt x="5180027" y="3556081"/>
                      <a:pt x="5170553" y="3587314"/>
                    </a:cubicBezTo>
                    <a:cubicBezTo>
                      <a:pt x="5161078" y="3618539"/>
                      <a:pt x="5117117" y="3658082"/>
                      <a:pt x="5117117" y="3658082"/>
                    </a:cubicBezTo>
                    <a:lnTo>
                      <a:pt x="5128384" y="3619953"/>
                    </a:lnTo>
                    <a:lnTo>
                      <a:pt x="5122894" y="3612151"/>
                    </a:lnTo>
                    <a:lnTo>
                      <a:pt x="5134448" y="3578071"/>
                    </a:lnTo>
                    <a:lnTo>
                      <a:pt x="5129253" y="3575465"/>
                    </a:lnTo>
                    <a:lnTo>
                      <a:pt x="5115093" y="3613020"/>
                    </a:lnTo>
                    <a:lnTo>
                      <a:pt x="5119714" y="3623419"/>
                    </a:lnTo>
                    <a:lnTo>
                      <a:pt x="5108456" y="3660679"/>
                    </a:lnTo>
                    <a:cubicBezTo>
                      <a:pt x="5108456" y="3660679"/>
                      <a:pt x="5103695" y="3681153"/>
                      <a:pt x="5072629" y="3701119"/>
                    </a:cubicBezTo>
                    <a:cubicBezTo>
                      <a:pt x="5041571" y="3721085"/>
                      <a:pt x="4974778" y="3724079"/>
                      <a:pt x="4934274" y="3756292"/>
                    </a:cubicBezTo>
                    <a:cubicBezTo>
                      <a:pt x="4911406" y="3774474"/>
                      <a:pt x="4896071" y="3794116"/>
                      <a:pt x="4882566" y="3816088"/>
                    </a:cubicBezTo>
                    <a:cubicBezTo>
                      <a:pt x="4878999" y="3815293"/>
                      <a:pt x="4877205" y="3814119"/>
                      <a:pt x="4874478" y="3814350"/>
                    </a:cubicBezTo>
                    <a:cubicBezTo>
                      <a:pt x="4867047" y="3814979"/>
                      <a:pt x="4852525" y="3825322"/>
                      <a:pt x="4852525" y="3825331"/>
                    </a:cubicBezTo>
                    <a:cubicBezTo>
                      <a:pt x="4852525" y="3825322"/>
                      <a:pt x="4836858" y="3823963"/>
                      <a:pt x="4828262" y="3823880"/>
                    </a:cubicBezTo>
                    <a:cubicBezTo>
                      <a:pt x="4819665" y="3823806"/>
                      <a:pt x="4809775" y="3817243"/>
                      <a:pt x="4809775" y="3817234"/>
                    </a:cubicBezTo>
                    <a:lnTo>
                      <a:pt x="4824795" y="3765536"/>
                    </a:lnTo>
                    <a:lnTo>
                      <a:pt x="4819887" y="3767560"/>
                    </a:lnTo>
                    <a:cubicBezTo>
                      <a:pt x="4819887" y="3767560"/>
                      <a:pt x="4809091" y="3807713"/>
                      <a:pt x="4803129" y="3818103"/>
                    </a:cubicBezTo>
                    <a:cubicBezTo>
                      <a:pt x="4797167" y="3828502"/>
                      <a:pt x="4761303" y="3836377"/>
                      <a:pt x="4746513" y="3834861"/>
                    </a:cubicBezTo>
                    <a:cubicBezTo>
                      <a:pt x="4732288" y="3833391"/>
                      <a:pt x="4624612" y="3767847"/>
                      <a:pt x="4624621" y="3767847"/>
                    </a:cubicBezTo>
                    <a:cubicBezTo>
                      <a:pt x="4624621" y="3767847"/>
                      <a:pt x="4614472" y="3763373"/>
                      <a:pt x="4607863" y="3760332"/>
                    </a:cubicBezTo>
                    <a:cubicBezTo>
                      <a:pt x="4621376" y="3750691"/>
                      <a:pt x="4636536" y="3740246"/>
                      <a:pt x="4643977" y="3734044"/>
                    </a:cubicBezTo>
                    <a:cubicBezTo>
                      <a:pt x="4704040" y="3683991"/>
                      <a:pt x="4771018" y="3579920"/>
                      <a:pt x="4836350" y="3468593"/>
                    </a:cubicBezTo>
                    <a:cubicBezTo>
                      <a:pt x="4846230" y="3469637"/>
                      <a:pt x="4866502" y="3471541"/>
                      <a:pt x="4875920" y="3472345"/>
                    </a:cubicBezTo>
                    <a:cubicBezTo>
                      <a:pt x="4887511" y="3473334"/>
                      <a:pt x="4894112" y="3479278"/>
                      <a:pt x="4894121" y="3479278"/>
                    </a:cubicBezTo>
                    <a:lnTo>
                      <a:pt x="4935429" y="3506139"/>
                    </a:lnTo>
                    <a:lnTo>
                      <a:pt x="4972403" y="3555822"/>
                    </a:lnTo>
                    <a:lnTo>
                      <a:pt x="4977311" y="3545137"/>
                    </a:lnTo>
                    <a:lnTo>
                      <a:pt x="4936002" y="3498920"/>
                    </a:lnTo>
                    <a:lnTo>
                      <a:pt x="4903077" y="3475230"/>
                    </a:lnTo>
                    <a:cubicBezTo>
                      <a:pt x="4903077" y="3475239"/>
                      <a:pt x="4927997" y="3461337"/>
                      <a:pt x="4939764" y="3457612"/>
                    </a:cubicBezTo>
                    <a:cubicBezTo>
                      <a:pt x="4951522" y="3453896"/>
                      <a:pt x="4964019" y="3450679"/>
                      <a:pt x="4964019" y="3450679"/>
                    </a:cubicBezTo>
                    <a:cubicBezTo>
                      <a:pt x="4964019" y="3450679"/>
                      <a:pt x="4991278" y="3456188"/>
                      <a:pt x="4997822" y="3457038"/>
                    </a:cubicBezTo>
                    <a:cubicBezTo>
                      <a:pt x="5004366" y="3457889"/>
                      <a:pt x="5039417" y="3450679"/>
                      <a:pt x="5039417" y="3450679"/>
                    </a:cubicBezTo>
                    <a:lnTo>
                      <a:pt x="5039990" y="3445771"/>
                    </a:lnTo>
                    <a:cubicBezTo>
                      <a:pt x="5039990" y="3445771"/>
                      <a:pt x="5003765" y="3450429"/>
                      <a:pt x="4992914" y="3451261"/>
                    </a:cubicBezTo>
                    <a:cubicBezTo>
                      <a:pt x="4982062" y="3452084"/>
                      <a:pt x="4969796" y="3444042"/>
                      <a:pt x="4969805" y="3444042"/>
                    </a:cubicBezTo>
                    <a:cubicBezTo>
                      <a:pt x="4969805" y="3444033"/>
                      <a:pt x="4984705" y="3409093"/>
                      <a:pt x="4992914" y="3396661"/>
                    </a:cubicBezTo>
                    <a:cubicBezTo>
                      <a:pt x="5001113" y="3384238"/>
                      <a:pt x="5022363" y="3353919"/>
                      <a:pt x="5022372" y="3353919"/>
                    </a:cubicBezTo>
                    <a:lnTo>
                      <a:pt x="5011400" y="3357090"/>
                    </a:lnTo>
                    <a:cubicBezTo>
                      <a:pt x="5011391" y="3357090"/>
                      <a:pt x="4987358" y="3387177"/>
                      <a:pt x="4978753" y="3400423"/>
                    </a:cubicBezTo>
                    <a:cubicBezTo>
                      <a:pt x="4970147" y="3413669"/>
                      <a:pt x="4956800" y="3445484"/>
                      <a:pt x="4956800" y="3445484"/>
                    </a:cubicBezTo>
                    <a:cubicBezTo>
                      <a:pt x="4956800" y="3445484"/>
                      <a:pt x="4942500" y="3444218"/>
                      <a:pt x="4926759" y="3449237"/>
                    </a:cubicBezTo>
                    <a:cubicBezTo>
                      <a:pt x="4911027" y="3454256"/>
                      <a:pt x="4897587" y="3467151"/>
                      <a:pt x="4897587" y="3467151"/>
                    </a:cubicBezTo>
                    <a:cubicBezTo>
                      <a:pt x="4897587" y="3467142"/>
                      <a:pt x="4883749" y="3465635"/>
                      <a:pt x="4871881" y="3459636"/>
                    </a:cubicBezTo>
                    <a:cubicBezTo>
                      <a:pt x="4861769" y="3454524"/>
                      <a:pt x="4850584" y="3452204"/>
                      <a:pt x="4846462" y="3451261"/>
                    </a:cubicBezTo>
                    <a:cubicBezTo>
                      <a:pt x="4852803" y="3440354"/>
                      <a:pt x="4858940" y="3429576"/>
                      <a:pt x="4865235" y="3418623"/>
                    </a:cubicBezTo>
                    <a:lnTo>
                      <a:pt x="4896145" y="3377028"/>
                    </a:lnTo>
                    <a:lnTo>
                      <a:pt x="4925604" y="3359687"/>
                    </a:lnTo>
                    <a:cubicBezTo>
                      <a:pt x="4925604" y="3359696"/>
                      <a:pt x="4987617" y="3341062"/>
                      <a:pt x="5016309" y="3335433"/>
                    </a:cubicBezTo>
                    <a:cubicBezTo>
                      <a:pt x="5029933" y="3332752"/>
                      <a:pt x="5041414" y="3327724"/>
                      <a:pt x="5050102" y="3323296"/>
                    </a:cubicBezTo>
                    <a:cubicBezTo>
                      <a:pt x="5088472" y="3315338"/>
                      <a:pt x="5129679" y="3306815"/>
                      <a:pt x="5145134" y="3302499"/>
                    </a:cubicBezTo>
                    <a:cubicBezTo>
                      <a:pt x="5191203" y="3289632"/>
                      <a:pt x="5278673" y="3211618"/>
                      <a:pt x="5321340" y="3200239"/>
                    </a:cubicBezTo>
                    <a:cubicBezTo>
                      <a:pt x="5364007" y="3188870"/>
                      <a:pt x="5468430" y="3193103"/>
                      <a:pt x="5529029" y="3244441"/>
                    </a:cubicBezTo>
                    <a:cubicBezTo>
                      <a:pt x="5571872" y="3280740"/>
                      <a:pt x="5662688" y="3357718"/>
                      <a:pt x="5681831" y="3393777"/>
                    </a:cubicBezTo>
                    <a:cubicBezTo>
                      <a:pt x="5691943" y="3412837"/>
                      <a:pt x="5727198" y="3432544"/>
                      <a:pt x="5745952" y="3459054"/>
                    </a:cubicBezTo>
                    <a:cubicBezTo>
                      <a:pt x="5764836" y="3485748"/>
                      <a:pt x="5773396" y="3511343"/>
                      <a:pt x="5773396" y="3511343"/>
                    </a:cubicBezTo>
                    <a:lnTo>
                      <a:pt x="5783508" y="3503542"/>
                    </a:lnTo>
                    <a:lnTo>
                      <a:pt x="5767046" y="3472632"/>
                    </a:lnTo>
                    <a:cubicBezTo>
                      <a:pt x="5767046" y="3472632"/>
                      <a:pt x="5796477" y="3502118"/>
                      <a:pt x="5814991" y="3529543"/>
                    </a:cubicBezTo>
                    <a:cubicBezTo>
                      <a:pt x="5833469" y="3556895"/>
                      <a:pt x="5861208" y="3610414"/>
                      <a:pt x="5861208" y="3610423"/>
                    </a:cubicBezTo>
                    <a:lnTo>
                      <a:pt x="5863232" y="3608972"/>
                    </a:lnTo>
                    <a:cubicBezTo>
                      <a:pt x="5863232" y="3608972"/>
                      <a:pt x="5838839" y="3545257"/>
                      <a:pt x="5819899" y="3517693"/>
                    </a:cubicBezTo>
                    <a:cubicBezTo>
                      <a:pt x="5802281" y="3492052"/>
                      <a:pt x="5775374" y="3469822"/>
                      <a:pt x="5744510" y="3437969"/>
                    </a:cubicBezTo>
                    <a:cubicBezTo>
                      <a:pt x="5713656" y="3406117"/>
                      <a:pt x="5685353" y="3369282"/>
                      <a:pt x="5654387" y="3325025"/>
                    </a:cubicBezTo>
                    <a:cubicBezTo>
                      <a:pt x="5623422" y="3280777"/>
                      <a:pt x="5616832" y="3260035"/>
                      <a:pt x="5616841" y="3260035"/>
                    </a:cubicBezTo>
                    <a:cubicBezTo>
                      <a:pt x="5616841" y="3260035"/>
                      <a:pt x="5636252" y="3262410"/>
                      <a:pt x="5666515" y="3267254"/>
                    </a:cubicBezTo>
                    <a:cubicBezTo>
                      <a:pt x="5707287" y="3273789"/>
                      <a:pt x="5767952" y="3284825"/>
                      <a:pt x="5827987" y="3301343"/>
                    </a:cubicBezTo>
                    <a:cubicBezTo>
                      <a:pt x="5862197" y="3310753"/>
                      <a:pt x="5929378" y="3313184"/>
                      <a:pt x="5929378" y="3313184"/>
                    </a:cubicBezTo>
                    <a:cubicBezTo>
                      <a:pt x="5929378" y="3313184"/>
                      <a:pt x="6048275" y="3314423"/>
                      <a:pt x="6062251" y="3320699"/>
                    </a:cubicBezTo>
                    <a:cubicBezTo>
                      <a:pt x="6084657" y="3330746"/>
                      <a:pt x="6132833" y="3372434"/>
                      <a:pt x="6136780" y="3385402"/>
                    </a:cubicBezTo>
                    <a:cubicBezTo>
                      <a:pt x="6141189" y="3399924"/>
                      <a:pt x="6130707" y="3451548"/>
                      <a:pt x="6130707" y="3451548"/>
                    </a:cubicBezTo>
                    <a:cubicBezTo>
                      <a:pt x="6130707" y="3451548"/>
                      <a:pt x="6120817" y="3472530"/>
                      <a:pt x="6100667" y="3496323"/>
                    </a:cubicBezTo>
                    <a:cubicBezTo>
                      <a:pt x="6080516" y="3520115"/>
                      <a:pt x="6050401" y="3549185"/>
                      <a:pt x="6050410" y="3549176"/>
                    </a:cubicBezTo>
                    <a:lnTo>
                      <a:pt x="6051279" y="3554380"/>
                    </a:lnTo>
                    <a:cubicBezTo>
                      <a:pt x="6051279" y="3554380"/>
                      <a:pt x="6086210" y="3522694"/>
                      <a:pt x="6106157" y="3500649"/>
                    </a:cubicBezTo>
                    <a:cubicBezTo>
                      <a:pt x="6126113" y="3478613"/>
                      <a:pt x="6130994" y="3466568"/>
                      <a:pt x="6130994" y="3466568"/>
                    </a:cubicBezTo>
                    <a:lnTo>
                      <a:pt x="6146024" y="3576620"/>
                    </a:lnTo>
                    <a:lnTo>
                      <a:pt x="6152087" y="3571998"/>
                    </a:lnTo>
                    <a:cubicBezTo>
                      <a:pt x="6152087" y="3571998"/>
                      <a:pt x="6138370" y="3476505"/>
                      <a:pt x="6139378" y="3457038"/>
                    </a:cubicBezTo>
                    <a:cubicBezTo>
                      <a:pt x="6140348" y="3438265"/>
                      <a:pt x="6142955" y="3391281"/>
                      <a:pt x="6146024" y="3391753"/>
                    </a:cubicBezTo>
                    <a:cubicBezTo>
                      <a:pt x="6165971" y="3394868"/>
                      <a:pt x="6219961" y="3458480"/>
                      <a:pt x="6219970" y="3458480"/>
                    </a:cubicBezTo>
                    <a:cubicBezTo>
                      <a:pt x="6219970" y="3458480"/>
                      <a:pt x="6242663" y="3480369"/>
                      <a:pt x="6255779" y="3514227"/>
                    </a:cubicBezTo>
                    <a:cubicBezTo>
                      <a:pt x="6268905" y="3548086"/>
                      <a:pt x="6267787" y="3583312"/>
                      <a:pt x="6272538" y="3593951"/>
                    </a:cubicBezTo>
                    <a:cubicBezTo>
                      <a:pt x="6279202" y="3608861"/>
                      <a:pt x="6353130" y="3703430"/>
                      <a:pt x="6353130" y="3703430"/>
                    </a:cubicBezTo>
                    <a:lnTo>
                      <a:pt x="6470983" y="3859125"/>
                    </a:lnTo>
                    <a:lnTo>
                      <a:pt x="6357457" y="3700250"/>
                    </a:lnTo>
                    <a:lnTo>
                      <a:pt x="6279757" y="3592223"/>
                    </a:lnTo>
                    <a:lnTo>
                      <a:pt x="6263008" y="3512785"/>
                    </a:lnTo>
                    <a:cubicBezTo>
                      <a:pt x="6263008" y="3512785"/>
                      <a:pt x="6231100" y="3462668"/>
                      <a:pt x="6234409" y="3459636"/>
                    </a:cubicBezTo>
                    <a:cubicBezTo>
                      <a:pt x="6237635" y="3456678"/>
                      <a:pt x="6323663" y="3473270"/>
                      <a:pt x="6327998" y="3477254"/>
                    </a:cubicBezTo>
                    <a:cubicBezTo>
                      <a:pt x="6333183" y="3482023"/>
                      <a:pt x="6414368" y="3570556"/>
                      <a:pt x="6414368" y="3570556"/>
                    </a:cubicBezTo>
                    <a:lnTo>
                      <a:pt x="6418989" y="3567663"/>
                    </a:lnTo>
                    <a:cubicBezTo>
                      <a:pt x="6418989" y="3567663"/>
                      <a:pt x="6334052" y="3478317"/>
                      <a:pt x="6335799" y="3475525"/>
                    </a:cubicBezTo>
                    <a:cubicBezTo>
                      <a:pt x="6336881" y="3473788"/>
                      <a:pt x="6361810" y="3467835"/>
                      <a:pt x="6386055" y="3465986"/>
                    </a:cubicBezTo>
                    <a:cubicBezTo>
                      <a:pt x="6409386" y="3464211"/>
                      <a:pt x="6431977" y="3466568"/>
                      <a:pt x="6431986" y="3466568"/>
                    </a:cubicBezTo>
                    <a:cubicBezTo>
                      <a:pt x="6431986" y="3466568"/>
                      <a:pt x="6458033" y="3480350"/>
                      <a:pt x="6478489" y="3490546"/>
                    </a:cubicBezTo>
                    <a:cubicBezTo>
                      <a:pt x="6490903" y="3496729"/>
                      <a:pt x="6515749" y="3502673"/>
                      <a:pt x="6515758" y="3502673"/>
                    </a:cubicBezTo>
                    <a:lnTo>
                      <a:pt x="6543775" y="3524626"/>
                    </a:lnTo>
                    <a:lnTo>
                      <a:pt x="6546659" y="3522315"/>
                    </a:lnTo>
                    <a:lnTo>
                      <a:pt x="6519215" y="3497478"/>
                    </a:lnTo>
                    <a:cubicBezTo>
                      <a:pt x="6519215" y="3497478"/>
                      <a:pt x="6499240" y="3493374"/>
                      <a:pt x="6480800" y="3484473"/>
                    </a:cubicBezTo>
                    <a:cubicBezTo>
                      <a:pt x="6462368" y="3475581"/>
                      <a:pt x="6444963" y="3465422"/>
                      <a:pt x="6443540" y="3460505"/>
                    </a:cubicBezTo>
                    <a:cubicBezTo>
                      <a:pt x="6441867" y="3454746"/>
                      <a:pt x="6453356" y="3454728"/>
                      <a:pt x="6453365" y="3454728"/>
                    </a:cubicBezTo>
                    <a:lnTo>
                      <a:pt x="6453939" y="3451548"/>
                    </a:lnTo>
                    <a:lnTo>
                      <a:pt x="6429961" y="3452703"/>
                    </a:lnTo>
                    <a:cubicBezTo>
                      <a:pt x="6429961" y="3452703"/>
                      <a:pt x="6358344" y="3456604"/>
                      <a:pt x="6334061" y="3461660"/>
                    </a:cubicBezTo>
                    <a:cubicBezTo>
                      <a:pt x="6303198" y="3455763"/>
                      <a:pt x="6278721" y="3450411"/>
                      <a:pt x="6225452" y="3444329"/>
                    </a:cubicBezTo>
                    <a:cubicBezTo>
                      <a:pt x="6221754" y="3443904"/>
                      <a:pt x="6204303" y="3431665"/>
                      <a:pt x="6187036" y="3413706"/>
                    </a:cubicBezTo>
                    <a:cubicBezTo>
                      <a:pt x="6174466" y="3400635"/>
                      <a:pt x="6161645" y="3385023"/>
                      <a:pt x="6150350" y="3370095"/>
                    </a:cubicBezTo>
                    <a:cubicBezTo>
                      <a:pt x="6130375" y="3343678"/>
                      <a:pt x="6115594" y="3319673"/>
                      <a:pt x="6117129" y="3316650"/>
                    </a:cubicBezTo>
                    <a:cubicBezTo>
                      <a:pt x="6121418" y="3308220"/>
                      <a:pt x="6213907" y="3312066"/>
                      <a:pt x="6279184" y="3309145"/>
                    </a:cubicBezTo>
                    <a:cubicBezTo>
                      <a:pt x="6319937" y="3307324"/>
                      <a:pt x="6358399" y="3299975"/>
                      <a:pt x="6383171" y="3297295"/>
                    </a:cubicBezTo>
                    <a:cubicBezTo>
                      <a:pt x="6398349" y="3295659"/>
                      <a:pt x="6409450" y="3297877"/>
                      <a:pt x="6409459" y="3297877"/>
                    </a:cubicBezTo>
                    <a:cubicBezTo>
                      <a:pt x="6409459" y="3297877"/>
                      <a:pt x="6451535" y="3265248"/>
                      <a:pt x="6474163" y="3253389"/>
                    </a:cubicBezTo>
                    <a:cubicBezTo>
                      <a:pt x="6480939" y="3249839"/>
                      <a:pt x="6508964" y="3235798"/>
                      <a:pt x="6521526" y="3232305"/>
                    </a:cubicBezTo>
                    <a:cubicBezTo>
                      <a:pt x="6550855" y="3224152"/>
                      <a:pt x="6579556" y="3228265"/>
                      <a:pt x="6579556" y="3228265"/>
                    </a:cubicBezTo>
                    <a:cubicBezTo>
                      <a:pt x="6579556" y="3228265"/>
                      <a:pt x="6549830" y="3211849"/>
                      <a:pt x="6519798" y="3220177"/>
                    </a:cubicBezTo>
                    <a:cubicBezTo>
                      <a:pt x="6466353" y="3234994"/>
                      <a:pt x="6412270" y="3277486"/>
                      <a:pt x="6394726" y="3278808"/>
                    </a:cubicBezTo>
                    <a:cubicBezTo>
                      <a:pt x="6269293" y="3288273"/>
                      <a:pt x="6120688" y="3288218"/>
                      <a:pt x="6080156" y="3290362"/>
                    </a:cubicBezTo>
                    <a:cubicBezTo>
                      <a:pt x="6039632" y="3292516"/>
                      <a:pt x="5886682" y="3287053"/>
                      <a:pt x="5863232" y="3285454"/>
                    </a:cubicBezTo>
                    <a:cubicBezTo>
                      <a:pt x="5839773" y="3283855"/>
                      <a:pt x="5760409" y="3272624"/>
                      <a:pt x="5765881" y="3257437"/>
                    </a:cubicBezTo>
                    <a:cubicBezTo>
                      <a:pt x="5771372" y="3242250"/>
                      <a:pt x="5800534" y="3238756"/>
                      <a:pt x="5828569" y="3230576"/>
                    </a:cubicBezTo>
                    <a:cubicBezTo>
                      <a:pt x="5870774" y="3218254"/>
                      <a:pt x="5928111" y="3156084"/>
                      <a:pt x="5962885" y="3134963"/>
                    </a:cubicBezTo>
                    <a:cubicBezTo>
                      <a:pt x="5993185" y="3116550"/>
                      <a:pt x="6129672" y="3057697"/>
                      <a:pt x="6164215" y="3050903"/>
                    </a:cubicBezTo>
                    <a:cubicBezTo>
                      <a:pt x="6220229" y="3039895"/>
                      <a:pt x="6227134" y="3042862"/>
                      <a:pt x="6256648" y="3052346"/>
                    </a:cubicBezTo>
                    <a:cubicBezTo>
                      <a:pt x="6275810" y="3058511"/>
                      <a:pt x="6306100" y="3084281"/>
                      <a:pt x="6314133" y="3092794"/>
                    </a:cubicBezTo>
                    <a:cubicBezTo>
                      <a:pt x="6330863" y="3110505"/>
                      <a:pt x="6348000" y="3127679"/>
                      <a:pt x="6355728" y="3150565"/>
                    </a:cubicBezTo>
                    <a:cubicBezTo>
                      <a:pt x="6361783" y="3168479"/>
                      <a:pt x="6350967" y="3202180"/>
                      <a:pt x="6349378" y="3226241"/>
                    </a:cubicBezTo>
                    <a:cubicBezTo>
                      <a:pt x="6348268" y="3243036"/>
                      <a:pt x="6367864" y="3268705"/>
                      <a:pt x="6367864" y="3268705"/>
                    </a:cubicBezTo>
                    <a:cubicBezTo>
                      <a:pt x="6367864" y="3268705"/>
                      <a:pt x="6353593" y="3242759"/>
                      <a:pt x="6360350" y="3214400"/>
                    </a:cubicBezTo>
                    <a:cubicBezTo>
                      <a:pt x="6367948" y="3182520"/>
                      <a:pt x="6369500" y="3168950"/>
                      <a:pt x="6365553" y="3150565"/>
                    </a:cubicBezTo>
                    <a:cubicBezTo>
                      <a:pt x="6361440" y="3131469"/>
                      <a:pt x="6321056" y="3079733"/>
                      <a:pt x="6323663" y="3076618"/>
                    </a:cubicBezTo>
                    <a:cubicBezTo>
                      <a:pt x="6326750" y="3072921"/>
                      <a:pt x="6382728" y="3092499"/>
                      <a:pt x="6407435" y="3097416"/>
                    </a:cubicBezTo>
                    <a:cubicBezTo>
                      <a:pt x="6432143" y="3102324"/>
                      <a:pt x="6487168" y="3106068"/>
                      <a:pt x="6539440" y="3113296"/>
                    </a:cubicBezTo>
                    <a:cubicBezTo>
                      <a:pt x="6548129" y="3114498"/>
                      <a:pt x="6577800" y="3157396"/>
                      <a:pt x="6607286" y="3180606"/>
                    </a:cubicBezTo>
                    <a:cubicBezTo>
                      <a:pt x="6634369" y="3201848"/>
                      <a:pt x="6681418" y="3218513"/>
                      <a:pt x="6696299" y="3212376"/>
                    </a:cubicBezTo>
                    <a:cubicBezTo>
                      <a:pt x="6704526" y="3208974"/>
                      <a:pt x="6644906" y="3204815"/>
                      <a:pt x="6613387" y="3176558"/>
                    </a:cubicBezTo>
                    <a:cubicBezTo>
                      <a:pt x="6583993" y="3150242"/>
                      <a:pt x="6556540" y="3118047"/>
                      <a:pt x="6560515" y="3111568"/>
                    </a:cubicBezTo>
                    <a:cubicBezTo>
                      <a:pt x="6564952" y="3104506"/>
                      <a:pt x="6631041" y="3110283"/>
                      <a:pt x="6664780" y="3102897"/>
                    </a:cubicBezTo>
                    <a:cubicBezTo>
                      <a:pt x="6671250" y="3101492"/>
                      <a:pt x="6688997" y="3089226"/>
                      <a:pt x="6696299" y="3082386"/>
                    </a:cubicBezTo>
                    <a:cubicBezTo>
                      <a:pt x="6701384" y="3077626"/>
                      <a:pt x="6714509" y="3077524"/>
                      <a:pt x="6720518" y="3076618"/>
                    </a:cubicBezTo>
                    <a:cubicBezTo>
                      <a:pt x="6733828" y="3074613"/>
                      <a:pt x="6692787" y="3075167"/>
                      <a:pt x="6692787" y="3075167"/>
                    </a:cubicBezTo>
                    <a:cubicBezTo>
                      <a:pt x="6692787" y="3075167"/>
                      <a:pt x="6675317" y="3097925"/>
                      <a:pt x="6657570" y="3098562"/>
                    </a:cubicBezTo>
                    <a:cubicBezTo>
                      <a:pt x="6647495" y="3098932"/>
                      <a:pt x="6583993" y="3096566"/>
                      <a:pt x="6526148" y="3095965"/>
                    </a:cubicBezTo>
                    <a:cubicBezTo>
                      <a:pt x="6482769" y="3095521"/>
                      <a:pt x="6443947" y="3092683"/>
                      <a:pt x="6435739" y="3092212"/>
                    </a:cubicBezTo>
                    <a:cubicBezTo>
                      <a:pt x="6413822" y="3090955"/>
                      <a:pt x="6384493" y="3086758"/>
                      <a:pt x="6385482" y="3079789"/>
                    </a:cubicBezTo>
                    <a:cubicBezTo>
                      <a:pt x="6386471" y="3072829"/>
                      <a:pt x="6403803" y="3072163"/>
                      <a:pt x="6417252" y="3066506"/>
                    </a:cubicBezTo>
                    <a:cubicBezTo>
                      <a:pt x="6430988" y="3060720"/>
                      <a:pt x="6469162" y="3028387"/>
                      <a:pt x="6484266" y="3021158"/>
                    </a:cubicBezTo>
                    <a:cubicBezTo>
                      <a:pt x="6507929" y="3009826"/>
                      <a:pt x="6525501" y="3004003"/>
                      <a:pt x="6540309" y="3002671"/>
                    </a:cubicBezTo>
                    <a:cubicBezTo>
                      <a:pt x="6552103" y="3001609"/>
                      <a:pt x="6582144" y="3005214"/>
                      <a:pt x="6607933" y="3009891"/>
                    </a:cubicBezTo>
                    <a:cubicBezTo>
                      <a:pt x="6639546" y="3015621"/>
                      <a:pt x="6669124" y="3023469"/>
                      <a:pt x="6669124" y="3023469"/>
                    </a:cubicBezTo>
                    <a:cubicBezTo>
                      <a:pt x="6669124" y="3023469"/>
                      <a:pt x="6664225" y="3009854"/>
                      <a:pt x="6643982" y="3003818"/>
                    </a:cubicBezTo>
                    <a:cubicBezTo>
                      <a:pt x="6623832" y="2997791"/>
                      <a:pt x="6556632" y="2997948"/>
                      <a:pt x="6555616" y="2992264"/>
                    </a:cubicBezTo>
                    <a:cubicBezTo>
                      <a:pt x="6554599" y="2986588"/>
                      <a:pt x="6608487" y="2950668"/>
                      <a:pt x="6608487" y="2950668"/>
                    </a:cubicBezTo>
                    <a:lnTo>
                      <a:pt x="6598043" y="2943736"/>
                    </a:lnTo>
                    <a:cubicBezTo>
                      <a:pt x="6598043" y="2943745"/>
                      <a:pt x="6588800" y="2955623"/>
                      <a:pt x="6575212" y="2965698"/>
                    </a:cubicBezTo>
                    <a:cubicBezTo>
                      <a:pt x="6559036" y="2977761"/>
                      <a:pt x="6537407" y="2988548"/>
                      <a:pt x="6530196" y="2990822"/>
                    </a:cubicBezTo>
                    <a:cubicBezTo>
                      <a:pt x="6516969" y="2995000"/>
                      <a:pt x="6484275" y="3008070"/>
                      <a:pt x="6461740" y="3019994"/>
                    </a:cubicBezTo>
                    <a:cubicBezTo>
                      <a:pt x="6445287" y="3028701"/>
                      <a:pt x="6434370" y="3048537"/>
                      <a:pt x="6402814" y="3056394"/>
                    </a:cubicBezTo>
                    <a:cubicBezTo>
                      <a:pt x="6377533" y="3062689"/>
                      <a:pt x="6332166" y="3058160"/>
                      <a:pt x="6302865" y="3049175"/>
                    </a:cubicBezTo>
                    <a:cubicBezTo>
                      <a:pt x="6273573" y="3040190"/>
                      <a:pt x="6200033" y="3017692"/>
                      <a:pt x="6200033" y="3017683"/>
                    </a:cubicBezTo>
                    <a:lnTo>
                      <a:pt x="6136780" y="3033859"/>
                    </a:lnTo>
                    <a:cubicBezTo>
                      <a:pt x="6136780" y="3033868"/>
                      <a:pt x="6166396" y="3021731"/>
                      <a:pt x="6202630" y="2996885"/>
                    </a:cubicBezTo>
                    <a:cubicBezTo>
                      <a:pt x="6238883" y="2972048"/>
                      <a:pt x="6287558" y="2929298"/>
                      <a:pt x="6287558" y="2929298"/>
                    </a:cubicBezTo>
                    <a:lnTo>
                      <a:pt x="6262425" y="2920054"/>
                    </a:lnTo>
                    <a:cubicBezTo>
                      <a:pt x="6262425" y="2920054"/>
                      <a:pt x="6230323" y="2954292"/>
                      <a:pt x="6206392" y="2969155"/>
                    </a:cubicBezTo>
                    <a:cubicBezTo>
                      <a:pt x="6182452" y="2984028"/>
                      <a:pt x="6111250" y="3036521"/>
                      <a:pt x="6072363" y="3051199"/>
                    </a:cubicBezTo>
                    <a:cubicBezTo>
                      <a:pt x="6005728" y="3076332"/>
                      <a:pt x="5936162" y="3120561"/>
                      <a:pt x="5897599" y="3139584"/>
                    </a:cubicBezTo>
                    <a:cubicBezTo>
                      <a:pt x="5874343" y="3151065"/>
                      <a:pt x="5868029" y="3189027"/>
                      <a:pt x="5795349" y="3204001"/>
                    </a:cubicBezTo>
                    <a:cubicBezTo>
                      <a:pt x="5733464" y="3216748"/>
                      <a:pt x="5636224" y="3219475"/>
                      <a:pt x="5550113" y="3186374"/>
                    </a:cubicBezTo>
                    <a:cubicBezTo>
                      <a:pt x="5464002" y="3153292"/>
                      <a:pt x="5306033" y="3128317"/>
                      <a:pt x="5306024" y="3128317"/>
                    </a:cubicBezTo>
                    <a:lnTo>
                      <a:pt x="5331443" y="3108101"/>
                    </a:lnTo>
                    <a:cubicBezTo>
                      <a:pt x="5331443" y="3108101"/>
                      <a:pt x="5354976" y="3107611"/>
                      <a:pt x="5372178" y="3101455"/>
                    </a:cubicBezTo>
                    <a:cubicBezTo>
                      <a:pt x="5389371" y="3095299"/>
                      <a:pt x="5398522" y="3094440"/>
                      <a:pt x="5407127" y="3088746"/>
                    </a:cubicBezTo>
                    <a:cubicBezTo>
                      <a:pt x="5417545" y="3092406"/>
                      <a:pt x="5522383" y="3094809"/>
                      <a:pt x="5522383" y="3094809"/>
                    </a:cubicBezTo>
                    <a:lnTo>
                      <a:pt x="5539132" y="3100873"/>
                    </a:lnTo>
                    <a:lnTo>
                      <a:pt x="5541443" y="3098276"/>
                    </a:lnTo>
                    <a:lnTo>
                      <a:pt x="5530757" y="3090770"/>
                    </a:lnTo>
                    <a:cubicBezTo>
                      <a:pt x="5530757" y="3090770"/>
                      <a:pt x="5549290" y="3079188"/>
                      <a:pt x="5569460" y="3069686"/>
                    </a:cubicBezTo>
                    <a:cubicBezTo>
                      <a:pt x="5589638" y="3060175"/>
                      <a:pt x="5613079" y="3053797"/>
                      <a:pt x="5613079" y="3053797"/>
                    </a:cubicBezTo>
                    <a:cubicBezTo>
                      <a:pt x="5613079" y="3053797"/>
                      <a:pt x="5590812" y="3056301"/>
                      <a:pt x="5569460" y="3063900"/>
                    </a:cubicBezTo>
                    <a:cubicBezTo>
                      <a:pt x="5548116" y="3071507"/>
                      <a:pt x="5527578" y="3084124"/>
                      <a:pt x="5527578" y="3084124"/>
                    </a:cubicBezTo>
                    <a:cubicBezTo>
                      <a:pt x="5527578" y="3084124"/>
                      <a:pt x="5426409" y="3084503"/>
                      <a:pt x="5426770" y="3074012"/>
                    </a:cubicBezTo>
                    <a:cubicBezTo>
                      <a:pt x="5426881" y="3070740"/>
                      <a:pt x="5440820" y="3062883"/>
                      <a:pt x="5454213" y="3051772"/>
                    </a:cubicBezTo>
                    <a:cubicBezTo>
                      <a:pt x="5467607" y="3040662"/>
                      <a:pt x="5496677" y="3006711"/>
                      <a:pt x="5496677" y="3006711"/>
                    </a:cubicBezTo>
                    <a:cubicBezTo>
                      <a:pt x="5496677" y="3006711"/>
                      <a:pt x="5475464" y="3026224"/>
                      <a:pt x="5452475" y="3042816"/>
                    </a:cubicBezTo>
                    <a:cubicBezTo>
                      <a:pt x="5434525" y="3055784"/>
                      <a:pt x="5415400" y="3066146"/>
                      <a:pt x="5405103" y="3069686"/>
                    </a:cubicBezTo>
                    <a:cubicBezTo>
                      <a:pt x="5390933" y="3074548"/>
                      <a:pt x="5356067" y="3085085"/>
                      <a:pt x="5354551" y="3082386"/>
                    </a:cubicBezTo>
                    <a:cubicBezTo>
                      <a:pt x="5352601" y="3078911"/>
                      <a:pt x="5368795" y="3062698"/>
                      <a:pt x="5373038" y="3045709"/>
                    </a:cubicBezTo>
                    <a:cubicBezTo>
                      <a:pt x="5375654" y="3035264"/>
                      <a:pt x="5380035" y="3019559"/>
                      <a:pt x="5385461" y="3001220"/>
                    </a:cubicBezTo>
                    <a:cubicBezTo>
                      <a:pt x="5390887" y="2982891"/>
                      <a:pt x="5390804" y="2979517"/>
                      <a:pt x="5394704" y="2972335"/>
                    </a:cubicBezTo>
                    <a:cubicBezTo>
                      <a:pt x="5404835" y="2953719"/>
                      <a:pt x="5444101" y="2888571"/>
                      <a:pt x="5444101" y="2888571"/>
                    </a:cubicBezTo>
                    <a:lnTo>
                      <a:pt x="5433702" y="2888571"/>
                    </a:lnTo>
                    <a:cubicBezTo>
                      <a:pt x="5433702" y="2888571"/>
                      <a:pt x="5433896" y="2892343"/>
                      <a:pt x="5420706" y="2909942"/>
                    </a:cubicBezTo>
                    <a:cubicBezTo>
                      <a:pt x="5407516" y="2927551"/>
                      <a:pt x="5386884" y="2951038"/>
                      <a:pt x="5381135" y="2959052"/>
                    </a:cubicBezTo>
                    <a:cubicBezTo>
                      <a:pt x="5373620" y="2969506"/>
                      <a:pt x="5369876" y="2989925"/>
                      <a:pt x="5367270" y="3002671"/>
                    </a:cubicBezTo>
                    <a:cubicBezTo>
                      <a:pt x="5364654" y="3015409"/>
                      <a:pt x="5360042" y="3036465"/>
                      <a:pt x="5360042" y="3036465"/>
                    </a:cubicBezTo>
                    <a:cubicBezTo>
                      <a:pt x="5360042" y="3036465"/>
                      <a:pt x="5346981" y="3052105"/>
                      <a:pt x="5338375" y="3065924"/>
                    </a:cubicBezTo>
                    <a:cubicBezTo>
                      <a:pt x="5329779" y="3079743"/>
                      <a:pt x="5321913" y="3091343"/>
                      <a:pt x="5321913" y="3091343"/>
                    </a:cubicBezTo>
                    <a:cubicBezTo>
                      <a:pt x="5321913" y="3091343"/>
                      <a:pt x="5311218" y="3098525"/>
                      <a:pt x="5294469" y="3111568"/>
                    </a:cubicBezTo>
                    <a:cubicBezTo>
                      <a:pt x="5277729" y="3124610"/>
                      <a:pt x="5257505" y="3134676"/>
                      <a:pt x="5257496" y="3134676"/>
                    </a:cubicBezTo>
                    <a:cubicBezTo>
                      <a:pt x="5257496" y="3134676"/>
                      <a:pt x="5257542" y="3122216"/>
                      <a:pt x="5254612" y="3108101"/>
                    </a:cubicBezTo>
                    <a:cubicBezTo>
                      <a:pt x="5251682" y="3093987"/>
                      <a:pt x="5244389" y="3083496"/>
                      <a:pt x="5245942" y="3082386"/>
                    </a:cubicBezTo>
                    <a:cubicBezTo>
                      <a:pt x="5247180" y="3081517"/>
                      <a:pt x="5256091" y="3075102"/>
                      <a:pt x="5261544" y="3065064"/>
                    </a:cubicBezTo>
                    <a:cubicBezTo>
                      <a:pt x="5266998" y="3055017"/>
                      <a:pt x="5267617" y="3039063"/>
                      <a:pt x="5267608" y="3039063"/>
                    </a:cubicBezTo>
                    <a:lnTo>
                      <a:pt x="5297362" y="3021158"/>
                    </a:lnTo>
                    <a:lnTo>
                      <a:pt x="5297649" y="3011333"/>
                    </a:lnTo>
                    <a:cubicBezTo>
                      <a:pt x="5297649" y="3011333"/>
                      <a:pt x="5270252" y="3028276"/>
                      <a:pt x="5267322" y="3026353"/>
                    </a:cubicBezTo>
                    <a:cubicBezTo>
                      <a:pt x="5265972" y="3025466"/>
                      <a:pt x="5265048" y="3020206"/>
                      <a:pt x="5264428" y="3013930"/>
                    </a:cubicBezTo>
                    <a:cubicBezTo>
                      <a:pt x="5263060" y="2999843"/>
                      <a:pt x="5260102" y="2978694"/>
                      <a:pt x="5260102" y="2978694"/>
                    </a:cubicBezTo>
                    <a:lnTo>
                      <a:pt x="5260389" y="3030688"/>
                    </a:lnTo>
                    <a:cubicBezTo>
                      <a:pt x="5260389" y="3030688"/>
                      <a:pt x="5259640" y="3043435"/>
                      <a:pt x="5256636" y="3053797"/>
                    </a:cubicBezTo>
                    <a:cubicBezTo>
                      <a:pt x="5253022" y="3066238"/>
                      <a:pt x="5244759" y="3072995"/>
                      <a:pt x="5240747" y="3072570"/>
                    </a:cubicBezTo>
                    <a:cubicBezTo>
                      <a:pt x="5231845" y="3071618"/>
                      <a:pt x="5224978" y="3058187"/>
                      <a:pt x="5218794" y="3050330"/>
                    </a:cubicBezTo>
                    <a:cubicBezTo>
                      <a:pt x="5212619" y="3042464"/>
                      <a:pt x="5188753" y="3018847"/>
                      <a:pt x="5188753" y="3018847"/>
                    </a:cubicBezTo>
                    <a:lnTo>
                      <a:pt x="5180665" y="3020863"/>
                    </a:lnTo>
                    <a:cubicBezTo>
                      <a:pt x="5180665" y="3020863"/>
                      <a:pt x="5209726" y="3049434"/>
                      <a:pt x="5215901" y="3055525"/>
                    </a:cubicBezTo>
                    <a:cubicBezTo>
                      <a:pt x="5222085" y="3061617"/>
                      <a:pt x="5241200" y="3079669"/>
                      <a:pt x="5244795" y="3103480"/>
                    </a:cubicBezTo>
                    <a:cubicBezTo>
                      <a:pt x="5248012" y="3124869"/>
                      <a:pt x="5250757" y="3137634"/>
                      <a:pt x="5240460" y="3150565"/>
                    </a:cubicBezTo>
                    <a:cubicBezTo>
                      <a:pt x="5231217" y="3162156"/>
                      <a:pt x="5169397" y="3191578"/>
                      <a:pt x="5169397" y="3191578"/>
                    </a:cubicBezTo>
                    <a:cubicBezTo>
                      <a:pt x="5169397" y="3191578"/>
                      <a:pt x="5130704" y="3226934"/>
                      <a:pt x="5111053" y="3235771"/>
                    </a:cubicBezTo>
                    <a:cubicBezTo>
                      <a:pt x="5077370" y="3250930"/>
                      <a:pt x="4969472" y="3262835"/>
                      <a:pt x="4950450" y="3264943"/>
                    </a:cubicBezTo>
                    <a:cubicBezTo>
                      <a:pt x="4956606" y="3253278"/>
                      <a:pt x="4965840" y="3232166"/>
                      <a:pt x="4973845" y="3214400"/>
                    </a:cubicBezTo>
                    <a:lnTo>
                      <a:pt x="5026125" y="3162693"/>
                    </a:lnTo>
                    <a:lnTo>
                      <a:pt x="5020348" y="3156629"/>
                    </a:lnTo>
                    <a:lnTo>
                      <a:pt x="4985399" y="3188685"/>
                    </a:lnTo>
                    <a:cubicBezTo>
                      <a:pt x="5016262" y="3118103"/>
                      <a:pt x="5057839" y="3020271"/>
                      <a:pt x="5107873" y="2916588"/>
                    </a:cubicBezTo>
                    <a:cubicBezTo>
                      <a:pt x="5113031" y="2914120"/>
                      <a:pt x="5119234" y="2911966"/>
                      <a:pt x="5123467" y="2909369"/>
                    </a:cubicBezTo>
                    <a:cubicBezTo>
                      <a:pt x="5141482" y="2898295"/>
                      <a:pt x="5166180" y="2860093"/>
                      <a:pt x="5211575" y="2827334"/>
                    </a:cubicBezTo>
                    <a:cubicBezTo>
                      <a:pt x="5256960" y="2794567"/>
                      <a:pt x="5397727" y="2729105"/>
                      <a:pt x="5399039" y="2729697"/>
                    </a:cubicBezTo>
                    <a:cubicBezTo>
                      <a:pt x="5400343" y="2730297"/>
                      <a:pt x="5436022" y="2734392"/>
                      <a:pt x="5447567" y="2735760"/>
                    </a:cubicBezTo>
                    <a:cubicBezTo>
                      <a:pt x="5459121" y="2737137"/>
                      <a:pt x="5465472" y="2743275"/>
                      <a:pt x="5465472" y="2743275"/>
                    </a:cubicBezTo>
                    <a:lnTo>
                      <a:pt x="5505625" y="2771587"/>
                    </a:lnTo>
                    <a:lnTo>
                      <a:pt x="5541156" y="2822712"/>
                    </a:lnTo>
                    <a:lnTo>
                      <a:pt x="5546351" y="2812314"/>
                    </a:lnTo>
                    <a:lnTo>
                      <a:pt x="5506207" y="2764073"/>
                    </a:lnTo>
                    <a:lnTo>
                      <a:pt x="5474428" y="2739809"/>
                    </a:lnTo>
                    <a:cubicBezTo>
                      <a:pt x="5474428" y="2739809"/>
                      <a:pt x="5499810" y="2726960"/>
                      <a:pt x="5511689" y="2723633"/>
                    </a:cubicBezTo>
                    <a:cubicBezTo>
                      <a:pt x="5523566" y="2720305"/>
                      <a:pt x="5535952" y="2716987"/>
                      <a:pt x="5535961" y="2716987"/>
                    </a:cubicBezTo>
                    <a:cubicBezTo>
                      <a:pt x="5535952" y="2716987"/>
                      <a:pt x="5562952" y="2723429"/>
                      <a:pt x="5569460" y="2724502"/>
                    </a:cubicBezTo>
                    <a:cubicBezTo>
                      <a:pt x="5575976" y="2725574"/>
                      <a:pt x="5611637" y="2719593"/>
                      <a:pt x="5611637" y="2719584"/>
                    </a:cubicBezTo>
                    <a:lnTo>
                      <a:pt x="5612506" y="2714963"/>
                    </a:lnTo>
                    <a:cubicBezTo>
                      <a:pt x="5612506" y="2714972"/>
                      <a:pt x="5576004" y="2718262"/>
                      <a:pt x="5565133" y="2718725"/>
                    </a:cubicBezTo>
                    <a:cubicBezTo>
                      <a:pt x="5554264" y="2719187"/>
                      <a:pt x="5542025" y="2710637"/>
                      <a:pt x="5542025" y="2710637"/>
                    </a:cubicBezTo>
                    <a:cubicBezTo>
                      <a:pt x="5542025" y="2710637"/>
                      <a:pt x="5558247" y="2676279"/>
                      <a:pt x="5566862" y="2664124"/>
                    </a:cubicBezTo>
                    <a:cubicBezTo>
                      <a:pt x="5575477" y="2651978"/>
                      <a:pt x="5597772" y="2622242"/>
                      <a:pt x="5597772" y="2622242"/>
                    </a:cubicBezTo>
                    <a:lnTo>
                      <a:pt x="5586800" y="2624840"/>
                    </a:lnTo>
                    <a:cubicBezTo>
                      <a:pt x="5586791" y="2624840"/>
                      <a:pt x="5561760" y="2654354"/>
                      <a:pt x="5552710" y="2667304"/>
                    </a:cubicBezTo>
                    <a:cubicBezTo>
                      <a:pt x="5543670" y="2680254"/>
                      <a:pt x="5529020" y="2711792"/>
                      <a:pt x="5529029" y="2711792"/>
                    </a:cubicBezTo>
                    <a:cubicBezTo>
                      <a:pt x="5529020" y="2711792"/>
                      <a:pt x="5514887" y="2709897"/>
                      <a:pt x="5498988" y="2714389"/>
                    </a:cubicBezTo>
                    <a:cubicBezTo>
                      <a:pt x="5483090" y="2718882"/>
                      <a:pt x="5469225" y="2731148"/>
                      <a:pt x="5469234" y="2731139"/>
                    </a:cubicBezTo>
                    <a:cubicBezTo>
                      <a:pt x="5469234" y="2731139"/>
                      <a:pt x="5455470" y="2729447"/>
                      <a:pt x="5443814" y="2723060"/>
                    </a:cubicBezTo>
                    <a:cubicBezTo>
                      <a:pt x="5432149" y="2716663"/>
                      <a:pt x="5414347" y="2712365"/>
                      <a:pt x="5414347" y="2712365"/>
                    </a:cubicBezTo>
                    <a:lnTo>
                      <a:pt x="5470676" y="2641311"/>
                    </a:lnTo>
                    <a:lnTo>
                      <a:pt x="5501003" y="2624840"/>
                    </a:lnTo>
                    <a:cubicBezTo>
                      <a:pt x="5501003" y="2624849"/>
                      <a:pt x="5563423" y="2608137"/>
                      <a:pt x="5592281" y="2603469"/>
                    </a:cubicBezTo>
                    <a:cubicBezTo>
                      <a:pt x="5621139" y="2598801"/>
                      <a:pt x="5641973" y="2584114"/>
                      <a:pt x="5641964" y="2584114"/>
                    </a:cubicBezTo>
                    <a:cubicBezTo>
                      <a:pt x="5641964" y="2584114"/>
                      <a:pt x="5688911" y="2548933"/>
                      <a:pt x="5701178" y="2541363"/>
                    </a:cubicBezTo>
                    <a:cubicBezTo>
                      <a:pt x="5708036" y="2537139"/>
                      <a:pt x="5722595" y="2530151"/>
                      <a:pt x="5739315" y="2521721"/>
                    </a:cubicBezTo>
                    <a:cubicBezTo>
                      <a:pt x="5752839" y="2537518"/>
                      <a:pt x="5771372" y="2559563"/>
                      <a:pt x="5771372" y="2559563"/>
                    </a:cubicBezTo>
                    <a:lnTo>
                      <a:pt x="5793325" y="2691281"/>
                    </a:lnTo>
                    <a:cubicBezTo>
                      <a:pt x="5793325" y="2691281"/>
                      <a:pt x="5791189" y="2759469"/>
                      <a:pt x="5785237" y="2778806"/>
                    </a:cubicBezTo>
                    <a:cubicBezTo>
                      <a:pt x="5779293" y="2798125"/>
                      <a:pt x="5772240" y="2831374"/>
                      <a:pt x="5772240" y="2831374"/>
                    </a:cubicBezTo>
                    <a:cubicBezTo>
                      <a:pt x="5772240" y="2831374"/>
                      <a:pt x="5778739" y="2822860"/>
                      <a:pt x="5786679" y="2831374"/>
                    </a:cubicBezTo>
                    <a:cubicBezTo>
                      <a:pt x="5794628" y="2839896"/>
                      <a:pt x="5806219" y="2860453"/>
                      <a:pt x="5810083" y="2878173"/>
                    </a:cubicBezTo>
                    <a:cubicBezTo>
                      <a:pt x="5813937" y="2895892"/>
                      <a:pt x="5819483" y="2915405"/>
                      <a:pt x="5825963" y="2927856"/>
                    </a:cubicBezTo>
                    <a:cubicBezTo>
                      <a:pt x="5832451" y="2940307"/>
                      <a:pt x="5856873" y="2958765"/>
                      <a:pt x="5856873" y="2958765"/>
                    </a:cubicBezTo>
                    <a:cubicBezTo>
                      <a:pt x="5856873" y="2958765"/>
                      <a:pt x="5834985" y="2928059"/>
                      <a:pt x="5832895" y="2919481"/>
                    </a:cubicBezTo>
                    <a:cubicBezTo>
                      <a:pt x="5830806" y="2910885"/>
                      <a:pt x="5829328" y="2893933"/>
                      <a:pt x="5822506" y="2880770"/>
                    </a:cubicBezTo>
                    <a:cubicBezTo>
                      <a:pt x="5815675" y="2867607"/>
                      <a:pt x="5794480" y="2821844"/>
                      <a:pt x="5794480" y="2821844"/>
                    </a:cubicBezTo>
                    <a:lnTo>
                      <a:pt x="5804306" y="2723346"/>
                    </a:lnTo>
                    <a:lnTo>
                      <a:pt x="5809787" y="2693878"/>
                    </a:lnTo>
                    <a:lnTo>
                      <a:pt x="5855144" y="2742693"/>
                    </a:lnTo>
                    <a:lnTo>
                      <a:pt x="5912629" y="2804512"/>
                    </a:lnTo>
                    <a:lnTo>
                      <a:pt x="5919561" y="2798735"/>
                    </a:lnTo>
                    <a:lnTo>
                      <a:pt x="5865543" y="2736056"/>
                    </a:lnTo>
                    <a:lnTo>
                      <a:pt x="5814704" y="2677703"/>
                    </a:lnTo>
                    <a:cubicBezTo>
                      <a:pt x="5814704" y="2677703"/>
                      <a:pt x="5800987" y="2606464"/>
                      <a:pt x="5807772" y="2598561"/>
                    </a:cubicBezTo>
                    <a:cubicBezTo>
                      <a:pt x="5814548" y="2590649"/>
                      <a:pt x="5933999" y="2639860"/>
                      <a:pt x="5933999" y="2639869"/>
                    </a:cubicBezTo>
                    <a:cubicBezTo>
                      <a:pt x="5933999" y="2639869"/>
                      <a:pt x="5976010" y="2670946"/>
                      <a:pt x="5993212" y="2681169"/>
                    </a:cubicBezTo>
                    <a:cubicBezTo>
                      <a:pt x="6010414" y="2691401"/>
                      <a:pt x="6103560" y="2747610"/>
                      <a:pt x="6103560" y="2747610"/>
                    </a:cubicBezTo>
                    <a:lnTo>
                      <a:pt x="6105288" y="2736629"/>
                    </a:lnTo>
                    <a:cubicBezTo>
                      <a:pt x="6105288" y="2736629"/>
                      <a:pt x="6047582" y="2699619"/>
                      <a:pt x="6035103" y="2689839"/>
                    </a:cubicBezTo>
                    <a:cubicBezTo>
                      <a:pt x="6022625" y="2680050"/>
                      <a:pt x="5975890" y="2635821"/>
                      <a:pt x="5975881" y="2635821"/>
                    </a:cubicBezTo>
                    <a:cubicBezTo>
                      <a:pt x="5975881" y="2635821"/>
                      <a:pt x="5954584" y="2617038"/>
                      <a:pt x="5923601" y="2608377"/>
                    </a:cubicBezTo>
                    <a:cubicBezTo>
                      <a:pt x="5892626" y="2599707"/>
                      <a:pt x="5826545" y="2573715"/>
                      <a:pt x="5826545" y="2573715"/>
                    </a:cubicBezTo>
                    <a:lnTo>
                      <a:pt x="5795349" y="2552057"/>
                    </a:lnTo>
                    <a:lnTo>
                      <a:pt x="5767332" y="2507283"/>
                    </a:lnTo>
                    <a:cubicBezTo>
                      <a:pt x="5767434" y="2507227"/>
                      <a:pt x="5769356" y="2506127"/>
                      <a:pt x="5769356" y="2506127"/>
                    </a:cubicBezTo>
                    <a:lnTo>
                      <a:pt x="5769061" y="2496015"/>
                    </a:lnTo>
                    <a:cubicBezTo>
                      <a:pt x="5769061" y="2496015"/>
                      <a:pt x="5762849" y="2498862"/>
                      <a:pt x="5762128" y="2499195"/>
                    </a:cubicBezTo>
                    <a:lnTo>
                      <a:pt x="5742486" y="2467703"/>
                    </a:lnTo>
                    <a:cubicBezTo>
                      <a:pt x="5742486" y="2467712"/>
                      <a:pt x="5762748" y="2464883"/>
                      <a:pt x="5776289" y="2459328"/>
                    </a:cubicBezTo>
                    <a:cubicBezTo>
                      <a:pt x="5789821" y="2453773"/>
                      <a:pt x="5804879" y="2453551"/>
                      <a:pt x="5804879" y="2453551"/>
                    </a:cubicBezTo>
                    <a:cubicBezTo>
                      <a:pt x="5804879" y="2453551"/>
                      <a:pt x="5818383" y="2468636"/>
                      <a:pt x="5835206" y="2475504"/>
                    </a:cubicBezTo>
                    <a:cubicBezTo>
                      <a:pt x="5852038" y="2482381"/>
                      <a:pt x="5868140" y="2482436"/>
                      <a:pt x="5868140" y="2482436"/>
                    </a:cubicBezTo>
                    <a:cubicBezTo>
                      <a:pt x="5868140" y="2482436"/>
                      <a:pt x="5880074" y="2518578"/>
                      <a:pt x="5888356" y="2533857"/>
                    </a:cubicBezTo>
                    <a:cubicBezTo>
                      <a:pt x="5896656" y="2549127"/>
                      <a:pt x="5920134" y="2584114"/>
                      <a:pt x="5920134" y="2584114"/>
                    </a:cubicBezTo>
                    <a:lnTo>
                      <a:pt x="5931975" y="2588449"/>
                    </a:lnTo>
                    <a:cubicBezTo>
                      <a:pt x="5931984" y="2588449"/>
                      <a:pt x="5911002" y="2553111"/>
                      <a:pt x="5903090" y="2538765"/>
                    </a:cubicBezTo>
                    <a:cubicBezTo>
                      <a:pt x="5895177" y="2524420"/>
                      <a:pt x="5882005" y="2485043"/>
                      <a:pt x="5882005" y="2485043"/>
                    </a:cubicBezTo>
                    <a:cubicBezTo>
                      <a:pt x="5882005" y="2485034"/>
                      <a:pt x="5896462" y="2477131"/>
                      <a:pt x="5908293" y="2478970"/>
                    </a:cubicBezTo>
                    <a:cubicBezTo>
                      <a:pt x="5920116" y="2480819"/>
                      <a:pt x="5959419" y="2489082"/>
                      <a:pt x="5959419" y="2489082"/>
                    </a:cubicBezTo>
                    <a:lnTo>
                      <a:pt x="5959132" y="2483878"/>
                    </a:lnTo>
                    <a:cubicBezTo>
                      <a:pt x="5959132" y="2483888"/>
                      <a:pt x="5921317" y="2472823"/>
                      <a:pt x="5914071" y="2473193"/>
                    </a:cubicBezTo>
                    <a:cubicBezTo>
                      <a:pt x="5906815" y="2473563"/>
                      <a:pt x="5876228" y="2477528"/>
                      <a:pt x="5876228" y="2477528"/>
                    </a:cubicBezTo>
                    <a:cubicBezTo>
                      <a:pt x="5876228" y="2477528"/>
                      <a:pt x="5863093" y="2472518"/>
                      <a:pt x="5850522" y="2467416"/>
                    </a:cubicBezTo>
                    <a:cubicBezTo>
                      <a:pt x="5837942" y="2462323"/>
                      <a:pt x="5811525" y="2444890"/>
                      <a:pt x="5811525" y="2444890"/>
                    </a:cubicBezTo>
                    <a:lnTo>
                      <a:pt x="5849654" y="2422068"/>
                    </a:lnTo>
                    <a:lnTo>
                      <a:pt x="5899050" y="2374696"/>
                    </a:lnTo>
                    <a:lnTo>
                      <a:pt x="5894715" y="2362855"/>
                    </a:lnTo>
                    <a:lnTo>
                      <a:pt x="5849940" y="2413980"/>
                    </a:lnTo>
                    <a:lnTo>
                      <a:pt x="5802281" y="2439973"/>
                    </a:lnTo>
                    <a:cubicBezTo>
                      <a:pt x="5802281" y="2439973"/>
                      <a:pt x="5794573" y="2445962"/>
                      <a:pt x="5781770" y="2446045"/>
                    </a:cubicBezTo>
                    <a:cubicBezTo>
                      <a:pt x="5768977" y="2446119"/>
                      <a:pt x="5729555" y="2446128"/>
                      <a:pt x="5728048" y="2446618"/>
                    </a:cubicBezTo>
                    <a:cubicBezTo>
                      <a:pt x="5726578" y="2447099"/>
                      <a:pt x="5588251" y="2362605"/>
                      <a:pt x="5539419" y="2320104"/>
                    </a:cubicBezTo>
                    <a:cubicBezTo>
                      <a:pt x="5540019" y="2318136"/>
                      <a:pt x="5541480" y="2314937"/>
                      <a:pt x="5542025" y="2313458"/>
                    </a:cubicBezTo>
                    <a:cubicBezTo>
                      <a:pt x="5544780" y="2305925"/>
                      <a:pt x="5567435" y="2280238"/>
                      <a:pt x="5567444" y="2280238"/>
                    </a:cubicBezTo>
                    <a:cubicBezTo>
                      <a:pt x="5567444" y="2280238"/>
                      <a:pt x="5543661" y="2294500"/>
                      <a:pt x="5536535" y="2305084"/>
                    </a:cubicBezTo>
                    <a:cubicBezTo>
                      <a:pt x="5535065" y="2307275"/>
                      <a:pt x="5533956" y="2311351"/>
                      <a:pt x="5532486" y="2314041"/>
                    </a:cubicBezTo>
                    <a:cubicBezTo>
                      <a:pt x="5488829" y="2273379"/>
                      <a:pt x="5466655" y="2230139"/>
                      <a:pt x="5448723" y="2216116"/>
                    </a:cubicBezTo>
                    <a:cubicBezTo>
                      <a:pt x="5430402" y="2201789"/>
                      <a:pt x="5397736" y="2187943"/>
                      <a:pt x="5379971" y="2174226"/>
                    </a:cubicBezTo>
                    <a:cubicBezTo>
                      <a:pt x="5362214" y="2160508"/>
                      <a:pt x="5340400" y="2137548"/>
                      <a:pt x="5340400" y="2137548"/>
                    </a:cubicBezTo>
                    <a:cubicBezTo>
                      <a:pt x="5340400" y="2137548"/>
                      <a:pt x="5404696" y="2136559"/>
                      <a:pt x="5440635" y="2129173"/>
                    </a:cubicBezTo>
                    <a:cubicBezTo>
                      <a:pt x="5474133" y="2122278"/>
                      <a:pt x="5531626" y="2099992"/>
                      <a:pt x="5531626" y="2099992"/>
                    </a:cubicBezTo>
                    <a:cubicBezTo>
                      <a:pt x="5531617" y="2099992"/>
                      <a:pt x="5655414" y="2037396"/>
                      <a:pt x="5671137" y="2037026"/>
                    </a:cubicBezTo>
                    <a:cubicBezTo>
                      <a:pt x="5687497" y="2036638"/>
                      <a:pt x="5726162" y="2048211"/>
                      <a:pt x="5731801" y="2060135"/>
                    </a:cubicBezTo>
                    <a:cubicBezTo>
                      <a:pt x="5737439" y="2072049"/>
                      <a:pt x="5745952" y="2117324"/>
                      <a:pt x="5745952" y="2117324"/>
                    </a:cubicBezTo>
                    <a:lnTo>
                      <a:pt x="5750870" y="2119634"/>
                    </a:lnTo>
                    <a:lnTo>
                      <a:pt x="5738733" y="2061863"/>
                    </a:lnTo>
                    <a:cubicBezTo>
                      <a:pt x="5738733" y="2061863"/>
                      <a:pt x="5750380" y="2055716"/>
                      <a:pt x="5759817" y="2056373"/>
                    </a:cubicBezTo>
                    <a:cubicBezTo>
                      <a:pt x="5769264" y="2057029"/>
                      <a:pt x="5786688" y="2056955"/>
                      <a:pt x="5786679" y="2056955"/>
                    </a:cubicBezTo>
                    <a:cubicBezTo>
                      <a:pt x="5786679" y="2056955"/>
                      <a:pt x="5801699" y="2069489"/>
                      <a:pt x="5809787" y="2070820"/>
                    </a:cubicBezTo>
                    <a:cubicBezTo>
                      <a:pt x="5817884" y="2072151"/>
                      <a:pt x="5834347" y="2067640"/>
                      <a:pt x="5834347" y="2067640"/>
                    </a:cubicBezTo>
                    <a:lnTo>
                      <a:pt x="5832322" y="2062159"/>
                    </a:lnTo>
                    <a:cubicBezTo>
                      <a:pt x="5832322" y="2062159"/>
                      <a:pt x="5815814" y="2066716"/>
                      <a:pt x="5812394" y="2066485"/>
                    </a:cubicBezTo>
                    <a:cubicBezTo>
                      <a:pt x="5808965" y="2066263"/>
                      <a:pt x="5791596" y="2055513"/>
                      <a:pt x="5791596" y="2055513"/>
                    </a:cubicBezTo>
                    <a:lnTo>
                      <a:pt x="5818457" y="2043377"/>
                    </a:lnTo>
                    <a:lnTo>
                      <a:pt x="5815860" y="2039050"/>
                    </a:lnTo>
                    <a:lnTo>
                      <a:pt x="5783795" y="2050891"/>
                    </a:lnTo>
                    <a:cubicBezTo>
                      <a:pt x="5783795" y="2050882"/>
                      <a:pt x="5772592" y="2048830"/>
                      <a:pt x="5763866" y="2050309"/>
                    </a:cubicBezTo>
                    <a:cubicBezTo>
                      <a:pt x="5755140" y="2051788"/>
                      <a:pt x="5737578" y="2054071"/>
                      <a:pt x="5737578" y="2054062"/>
                    </a:cubicBezTo>
                    <a:lnTo>
                      <a:pt x="5762128" y="2036157"/>
                    </a:lnTo>
                    <a:lnTo>
                      <a:pt x="5758089" y="2032978"/>
                    </a:lnTo>
                    <a:cubicBezTo>
                      <a:pt x="5758089" y="2032968"/>
                      <a:pt x="5745305" y="2039605"/>
                      <a:pt x="5739889" y="2044819"/>
                    </a:cubicBezTo>
                    <a:cubicBezTo>
                      <a:pt x="5734463" y="2050041"/>
                      <a:pt x="5730350" y="2050605"/>
                      <a:pt x="5730359" y="2050605"/>
                    </a:cubicBezTo>
                    <a:cubicBezTo>
                      <a:pt x="5730359" y="2050596"/>
                      <a:pt x="5714525" y="2040335"/>
                      <a:pt x="5707537" y="2038182"/>
                    </a:cubicBezTo>
                    <a:cubicBezTo>
                      <a:pt x="5700549" y="2036019"/>
                      <a:pt x="5685288" y="2031249"/>
                      <a:pt x="5685297" y="2031249"/>
                    </a:cubicBezTo>
                    <a:cubicBezTo>
                      <a:pt x="5685288" y="2031249"/>
                      <a:pt x="5716152" y="2013594"/>
                      <a:pt x="5724286" y="2009010"/>
                    </a:cubicBezTo>
                    <a:cubicBezTo>
                      <a:pt x="5732420" y="2004425"/>
                      <a:pt x="5754040" y="1989367"/>
                      <a:pt x="5754040" y="1989358"/>
                    </a:cubicBezTo>
                    <a:cubicBezTo>
                      <a:pt x="5754049" y="1989358"/>
                      <a:pt x="5794046" y="1981085"/>
                      <a:pt x="5805748" y="1980984"/>
                    </a:cubicBezTo>
                    <a:cubicBezTo>
                      <a:pt x="5817450" y="1980882"/>
                      <a:pt x="5879981" y="1983581"/>
                      <a:pt x="5879981" y="1983590"/>
                    </a:cubicBezTo>
                    <a:cubicBezTo>
                      <a:pt x="5879981" y="1983590"/>
                      <a:pt x="5907258" y="1974707"/>
                      <a:pt x="5916668" y="1970012"/>
                    </a:cubicBezTo>
                    <a:cubicBezTo>
                      <a:pt x="5926078" y="1965316"/>
                      <a:pt x="5951626" y="1950083"/>
                      <a:pt x="5951617" y="1950074"/>
                    </a:cubicBezTo>
                    <a:lnTo>
                      <a:pt x="6004480" y="1953254"/>
                    </a:lnTo>
                    <a:cubicBezTo>
                      <a:pt x="6004480" y="1953254"/>
                      <a:pt x="6050456" y="1927215"/>
                      <a:pt x="6068601" y="1920902"/>
                    </a:cubicBezTo>
                    <a:cubicBezTo>
                      <a:pt x="6086755" y="1914598"/>
                      <a:pt x="6151218" y="1897507"/>
                      <a:pt x="6151218" y="1897507"/>
                    </a:cubicBezTo>
                    <a:lnTo>
                      <a:pt x="6150645" y="1892303"/>
                    </a:lnTo>
                    <a:cubicBezTo>
                      <a:pt x="6150645" y="1892312"/>
                      <a:pt x="6080156" y="1908941"/>
                      <a:pt x="6068897" y="1913396"/>
                    </a:cubicBezTo>
                    <a:cubicBezTo>
                      <a:pt x="6057620" y="1917842"/>
                      <a:pt x="6002169" y="1943437"/>
                      <a:pt x="6002169" y="1943437"/>
                    </a:cubicBezTo>
                    <a:lnTo>
                      <a:pt x="5951331" y="1943437"/>
                    </a:lnTo>
                    <a:lnTo>
                      <a:pt x="5883161" y="1974347"/>
                    </a:lnTo>
                    <a:cubicBezTo>
                      <a:pt x="5883161" y="1974338"/>
                      <a:pt x="5827469" y="1971814"/>
                      <a:pt x="5815860" y="1971454"/>
                    </a:cubicBezTo>
                    <a:cubicBezTo>
                      <a:pt x="5804241" y="1971093"/>
                      <a:pt x="5764152" y="1976362"/>
                      <a:pt x="5764152" y="1976362"/>
                    </a:cubicBezTo>
                    <a:cubicBezTo>
                      <a:pt x="5764152" y="1976362"/>
                      <a:pt x="5771260" y="1945480"/>
                      <a:pt x="5786679" y="1931014"/>
                    </a:cubicBezTo>
                    <a:cubicBezTo>
                      <a:pt x="5794489" y="1923693"/>
                      <a:pt x="5818966" y="1905955"/>
                      <a:pt x="5843876" y="1892599"/>
                    </a:cubicBezTo>
                    <a:cubicBezTo>
                      <a:pt x="5868223" y="1879547"/>
                      <a:pt x="5892986" y="1870646"/>
                      <a:pt x="5892977" y="1870646"/>
                    </a:cubicBezTo>
                    <a:lnTo>
                      <a:pt x="5881137" y="1866597"/>
                    </a:lnTo>
                    <a:cubicBezTo>
                      <a:pt x="5881137" y="1866597"/>
                      <a:pt x="5843525" y="1883919"/>
                      <a:pt x="5833764" y="1890574"/>
                    </a:cubicBezTo>
                    <a:cubicBezTo>
                      <a:pt x="5824013" y="1897230"/>
                      <a:pt x="5797660" y="1911954"/>
                      <a:pt x="5797660" y="1911954"/>
                    </a:cubicBezTo>
                    <a:cubicBezTo>
                      <a:pt x="5797660" y="1911945"/>
                      <a:pt x="5798870" y="1877643"/>
                      <a:pt x="5801995" y="1865442"/>
                    </a:cubicBezTo>
                    <a:cubicBezTo>
                      <a:pt x="5807116" y="1845393"/>
                      <a:pt x="5817884" y="1817783"/>
                      <a:pt x="5817884" y="1817783"/>
                    </a:cubicBezTo>
                    <a:lnTo>
                      <a:pt x="5810656" y="1816341"/>
                    </a:lnTo>
                    <a:cubicBezTo>
                      <a:pt x="5810656" y="1816341"/>
                      <a:pt x="5794202" y="1855043"/>
                      <a:pt x="5793038" y="1869490"/>
                    </a:cubicBezTo>
                    <a:cubicBezTo>
                      <a:pt x="5791874" y="1883928"/>
                      <a:pt x="5786105" y="1919173"/>
                      <a:pt x="5786105" y="1919173"/>
                    </a:cubicBezTo>
                    <a:cubicBezTo>
                      <a:pt x="5786105" y="1919173"/>
                      <a:pt x="5771196" y="1934314"/>
                      <a:pt x="5764735" y="1949501"/>
                    </a:cubicBezTo>
                    <a:cubicBezTo>
                      <a:pt x="5758264" y="1964688"/>
                      <a:pt x="5747394" y="1980984"/>
                      <a:pt x="5747394" y="1980984"/>
                    </a:cubicBezTo>
                    <a:cubicBezTo>
                      <a:pt x="5747403" y="1980984"/>
                      <a:pt x="5733520" y="1993758"/>
                      <a:pt x="5714756" y="2005248"/>
                    </a:cubicBezTo>
                    <a:cubicBezTo>
                      <a:pt x="5696094" y="2016682"/>
                      <a:pt x="5672329" y="2027007"/>
                      <a:pt x="5662475" y="2032118"/>
                    </a:cubicBezTo>
                    <a:cubicBezTo>
                      <a:pt x="5643786" y="2041796"/>
                      <a:pt x="5529602" y="2079195"/>
                      <a:pt x="5529602" y="2079195"/>
                    </a:cubicBezTo>
                    <a:cubicBezTo>
                      <a:pt x="5529602" y="2079195"/>
                      <a:pt x="5457523" y="2106435"/>
                      <a:pt x="5443232" y="2111546"/>
                    </a:cubicBezTo>
                    <a:cubicBezTo>
                      <a:pt x="5428942" y="2116658"/>
                      <a:pt x="5391201" y="2134442"/>
                      <a:pt x="5348201" y="2125698"/>
                    </a:cubicBezTo>
                    <a:cubicBezTo>
                      <a:pt x="5305201" y="2116954"/>
                      <a:pt x="5184732" y="2068010"/>
                      <a:pt x="5131564" y="2052333"/>
                    </a:cubicBezTo>
                    <a:cubicBezTo>
                      <a:pt x="5078387" y="2036666"/>
                      <a:pt x="4822485" y="1968561"/>
                      <a:pt x="4822485" y="1968561"/>
                    </a:cubicBezTo>
                    <a:lnTo>
                      <a:pt x="4847331" y="1936505"/>
                    </a:lnTo>
                    <a:lnTo>
                      <a:pt x="4949581" y="1912241"/>
                    </a:lnTo>
                    <a:cubicBezTo>
                      <a:pt x="4949581" y="1912231"/>
                      <a:pt x="5048845" y="1851031"/>
                      <a:pt x="5069745" y="1835696"/>
                    </a:cubicBezTo>
                    <a:cubicBezTo>
                      <a:pt x="5090644" y="1820353"/>
                      <a:pt x="5239591" y="1743549"/>
                      <a:pt x="5239591" y="1743549"/>
                    </a:cubicBezTo>
                    <a:lnTo>
                      <a:pt x="5227168" y="1734306"/>
                    </a:lnTo>
                    <a:cubicBezTo>
                      <a:pt x="5227168" y="1734306"/>
                      <a:pt x="5105350" y="1793630"/>
                      <a:pt x="5090542" y="1803631"/>
                    </a:cubicBezTo>
                    <a:cubicBezTo>
                      <a:pt x="5075725" y="1813633"/>
                      <a:pt x="5025912" y="1852390"/>
                      <a:pt x="5013416" y="1860533"/>
                    </a:cubicBezTo>
                    <a:cubicBezTo>
                      <a:pt x="5000919" y="1868677"/>
                      <a:pt x="4939469" y="1899531"/>
                      <a:pt x="4939469" y="1899531"/>
                    </a:cubicBezTo>
                    <a:cubicBezTo>
                      <a:pt x="4939478" y="1899531"/>
                      <a:pt x="4868480" y="1916197"/>
                      <a:pt x="4855123" y="1919746"/>
                    </a:cubicBezTo>
                    <a:cubicBezTo>
                      <a:pt x="4841775" y="1923296"/>
                      <a:pt x="4780889" y="1964235"/>
                      <a:pt x="4780889" y="1964235"/>
                    </a:cubicBezTo>
                    <a:cubicBezTo>
                      <a:pt x="4780889" y="1964235"/>
                      <a:pt x="4740200" y="1968366"/>
                      <a:pt x="4700010" y="1957007"/>
                    </a:cubicBezTo>
                    <a:cubicBezTo>
                      <a:pt x="4659829" y="1945656"/>
                      <a:pt x="4641952" y="1942282"/>
                      <a:pt x="4641952" y="1942282"/>
                    </a:cubicBezTo>
                    <a:lnTo>
                      <a:pt x="4690767" y="1917722"/>
                    </a:lnTo>
                    <a:cubicBezTo>
                      <a:pt x="4690767" y="1917731"/>
                      <a:pt x="4753372" y="1759698"/>
                      <a:pt x="4780021" y="1745278"/>
                    </a:cubicBezTo>
                    <a:cubicBezTo>
                      <a:pt x="4806660" y="1730867"/>
                      <a:pt x="4867721" y="1723528"/>
                      <a:pt x="4899611" y="1699061"/>
                    </a:cubicBezTo>
                    <a:cubicBezTo>
                      <a:pt x="4931501" y="1674603"/>
                      <a:pt x="5007065" y="1602006"/>
                      <a:pt x="5007065" y="1602006"/>
                    </a:cubicBezTo>
                    <a:cubicBezTo>
                      <a:pt x="5007065" y="1602006"/>
                      <a:pt x="5019461" y="1578260"/>
                      <a:pt x="5026707" y="1560706"/>
                    </a:cubicBezTo>
                    <a:cubicBezTo>
                      <a:pt x="5033954" y="1543144"/>
                      <a:pt x="5014044" y="1517327"/>
                      <a:pt x="5029018" y="1499756"/>
                    </a:cubicBezTo>
                    <a:cubicBezTo>
                      <a:pt x="5043992" y="1482184"/>
                      <a:pt x="5196841" y="1387680"/>
                      <a:pt x="5196841" y="1387680"/>
                    </a:cubicBezTo>
                    <a:lnTo>
                      <a:pt x="5316431" y="1374674"/>
                    </a:lnTo>
                    <a:lnTo>
                      <a:pt x="5319889" y="1366013"/>
                    </a:lnTo>
                    <a:lnTo>
                      <a:pt x="5249990" y="1372364"/>
                    </a:lnTo>
                    <a:lnTo>
                      <a:pt x="5202331" y="1378723"/>
                    </a:lnTo>
                    <a:cubicBezTo>
                      <a:pt x="5202331" y="1378723"/>
                      <a:pt x="5211944" y="1357445"/>
                      <a:pt x="5221105" y="1340307"/>
                    </a:cubicBezTo>
                    <a:cubicBezTo>
                      <a:pt x="5230265" y="1323170"/>
                      <a:pt x="5228037" y="1284552"/>
                      <a:pt x="5228037" y="1284552"/>
                    </a:cubicBezTo>
                    <a:lnTo>
                      <a:pt x="5218507" y="1283405"/>
                    </a:lnTo>
                    <a:cubicBezTo>
                      <a:pt x="5218507" y="1283396"/>
                      <a:pt x="5219570" y="1317319"/>
                      <a:pt x="5216196" y="1329040"/>
                    </a:cubicBezTo>
                    <a:cubicBezTo>
                      <a:pt x="5212823" y="1340761"/>
                      <a:pt x="5193957" y="1376126"/>
                      <a:pt x="5193957" y="1376126"/>
                    </a:cubicBezTo>
                    <a:lnTo>
                      <a:pt x="5109315" y="1425226"/>
                    </a:lnTo>
                    <a:lnTo>
                      <a:pt x="5083036" y="1438232"/>
                    </a:lnTo>
                    <a:lnTo>
                      <a:pt x="5092566" y="1411075"/>
                    </a:lnTo>
                    <a:lnTo>
                      <a:pt x="5094008" y="1363989"/>
                    </a:lnTo>
                    <a:lnTo>
                      <a:pt x="5103252" y="1334530"/>
                    </a:lnTo>
                    <a:lnTo>
                      <a:pt x="5097761" y="1333375"/>
                    </a:lnTo>
                    <a:lnTo>
                      <a:pt x="5086789" y="1363416"/>
                    </a:lnTo>
                    <a:lnTo>
                      <a:pt x="5084765" y="1410206"/>
                    </a:lnTo>
                    <a:lnTo>
                      <a:pt x="5076964" y="1437936"/>
                    </a:lnTo>
                    <a:lnTo>
                      <a:pt x="5045767" y="1465380"/>
                    </a:lnTo>
                    <a:lnTo>
                      <a:pt x="5027281" y="1439674"/>
                    </a:lnTo>
                    <a:lnTo>
                      <a:pt x="5021790" y="1424653"/>
                    </a:lnTo>
                    <a:lnTo>
                      <a:pt x="5036820" y="1391433"/>
                    </a:lnTo>
                    <a:lnTo>
                      <a:pt x="5031329" y="1364858"/>
                    </a:lnTo>
                    <a:lnTo>
                      <a:pt x="5022086" y="1367742"/>
                    </a:lnTo>
                    <a:lnTo>
                      <a:pt x="5028149" y="1391433"/>
                    </a:lnTo>
                    <a:cubicBezTo>
                      <a:pt x="5028149" y="1391433"/>
                      <a:pt x="5001196" y="1431845"/>
                      <a:pt x="5017751" y="1450072"/>
                    </a:cubicBezTo>
                    <a:cubicBezTo>
                      <a:pt x="5034296" y="1468300"/>
                      <a:pt x="5037688" y="1475492"/>
                      <a:pt x="5037679" y="1475492"/>
                    </a:cubicBezTo>
                    <a:lnTo>
                      <a:pt x="5018619" y="1484449"/>
                    </a:lnTo>
                    <a:cubicBezTo>
                      <a:pt x="5018619" y="1484449"/>
                      <a:pt x="5013360" y="1524278"/>
                      <a:pt x="5003886" y="1555502"/>
                    </a:cubicBezTo>
                    <a:cubicBezTo>
                      <a:pt x="4994402" y="1586726"/>
                      <a:pt x="4950450" y="1626270"/>
                      <a:pt x="4950450" y="1626270"/>
                    </a:cubicBezTo>
                    <a:lnTo>
                      <a:pt x="4961422" y="1588141"/>
                    </a:lnTo>
                    <a:lnTo>
                      <a:pt x="4956227" y="1580339"/>
                    </a:lnTo>
                    <a:lnTo>
                      <a:pt x="4967494" y="1546259"/>
                    </a:lnTo>
                    <a:lnTo>
                      <a:pt x="4962577" y="1543366"/>
                    </a:lnTo>
                    <a:lnTo>
                      <a:pt x="4948425" y="1581208"/>
                    </a:lnTo>
                    <a:lnTo>
                      <a:pt x="4952760" y="1591607"/>
                    </a:lnTo>
                    <a:lnTo>
                      <a:pt x="4941779" y="1628867"/>
                    </a:lnTo>
                    <a:cubicBezTo>
                      <a:pt x="4941779" y="1628867"/>
                      <a:pt x="4936732" y="1649350"/>
                      <a:pt x="4905675" y="1669316"/>
                    </a:cubicBezTo>
                    <a:cubicBezTo>
                      <a:pt x="4874608" y="1689272"/>
                      <a:pt x="4808102" y="1691981"/>
                      <a:pt x="4767598" y="1724194"/>
                    </a:cubicBezTo>
                    <a:cubicBezTo>
                      <a:pt x="4727103" y="1756407"/>
                      <a:pt x="4709688" y="1789914"/>
                      <a:pt x="4685572" y="1841178"/>
                    </a:cubicBezTo>
                    <a:cubicBezTo>
                      <a:pt x="4661447" y="1892451"/>
                      <a:pt x="4598610" y="1944103"/>
                      <a:pt x="4561646" y="1957302"/>
                    </a:cubicBezTo>
                    <a:cubicBezTo>
                      <a:pt x="4524691" y="1970502"/>
                      <a:pt x="4418022" y="1968219"/>
                      <a:pt x="4380245" y="2002937"/>
                    </a:cubicBezTo>
                    <a:cubicBezTo>
                      <a:pt x="4342486" y="2037664"/>
                      <a:pt x="4347551" y="2047850"/>
                      <a:pt x="4279150" y="2057242"/>
                    </a:cubicBezTo>
                    <a:cubicBezTo>
                      <a:pt x="4210749" y="2066633"/>
                      <a:pt x="4161084" y="2079463"/>
                      <a:pt x="4109876" y="2065043"/>
                    </a:cubicBezTo>
                    <a:cubicBezTo>
                      <a:pt x="4058668" y="2050633"/>
                      <a:pt x="4037085" y="2036740"/>
                      <a:pt x="4037085" y="2036740"/>
                    </a:cubicBezTo>
                    <a:cubicBezTo>
                      <a:pt x="4037085" y="2036740"/>
                      <a:pt x="4048112" y="2004425"/>
                      <a:pt x="4083015" y="1991965"/>
                    </a:cubicBezTo>
                    <a:cubicBezTo>
                      <a:pt x="4117918" y="1979496"/>
                      <a:pt x="4127827" y="1966509"/>
                      <a:pt x="4151472" y="1952098"/>
                    </a:cubicBezTo>
                    <a:cubicBezTo>
                      <a:pt x="4175135" y="1937697"/>
                      <a:pt x="4228256" y="1929544"/>
                      <a:pt x="4249396" y="1923213"/>
                    </a:cubicBezTo>
                    <a:cubicBezTo>
                      <a:pt x="4270535" y="1916881"/>
                      <a:pt x="4309543" y="1908266"/>
                      <a:pt x="4337781" y="1916576"/>
                    </a:cubicBezTo>
                    <a:cubicBezTo>
                      <a:pt x="4366038" y="1924876"/>
                      <a:pt x="4424817" y="1918443"/>
                      <a:pt x="4434836" y="1914838"/>
                    </a:cubicBezTo>
                    <a:cubicBezTo>
                      <a:pt x="4444875" y="1911224"/>
                      <a:pt x="4461124" y="1897793"/>
                      <a:pt x="4461124" y="1897793"/>
                    </a:cubicBezTo>
                    <a:lnTo>
                      <a:pt x="4458527" y="1894327"/>
                    </a:lnTo>
                    <a:cubicBezTo>
                      <a:pt x="4458518" y="1894327"/>
                      <a:pt x="4439772" y="1908627"/>
                      <a:pt x="4432239" y="1910217"/>
                    </a:cubicBezTo>
                    <a:cubicBezTo>
                      <a:pt x="4424715" y="1911797"/>
                      <a:pt x="4356942" y="1916326"/>
                      <a:pt x="4343854" y="1913683"/>
                    </a:cubicBezTo>
                    <a:cubicBezTo>
                      <a:pt x="4330756" y="1911039"/>
                      <a:pt x="4275730" y="1907240"/>
                      <a:pt x="4256902" y="1911372"/>
                    </a:cubicBezTo>
                    <a:cubicBezTo>
                      <a:pt x="4238082" y="1915513"/>
                      <a:pt x="4211461" y="1922085"/>
                      <a:pt x="4197402" y="1921771"/>
                    </a:cubicBezTo>
                    <a:cubicBezTo>
                      <a:pt x="4183343" y="1921466"/>
                      <a:pt x="4165919" y="1918286"/>
                      <a:pt x="4154938" y="1929572"/>
                    </a:cubicBezTo>
                    <a:cubicBezTo>
                      <a:pt x="4143975" y="1940849"/>
                      <a:pt x="4115367" y="1962497"/>
                      <a:pt x="4115367" y="1962497"/>
                    </a:cubicBezTo>
                    <a:lnTo>
                      <a:pt x="4117105" y="1939389"/>
                    </a:lnTo>
                    <a:cubicBezTo>
                      <a:pt x="4117096" y="1939389"/>
                      <a:pt x="4104959" y="1957598"/>
                      <a:pt x="4088506" y="1970872"/>
                    </a:cubicBezTo>
                    <a:cubicBezTo>
                      <a:pt x="4072043" y="1984154"/>
                      <a:pt x="4049388" y="1991882"/>
                      <a:pt x="4039682" y="2003806"/>
                    </a:cubicBezTo>
                    <a:cubicBezTo>
                      <a:pt x="4029986" y="2015720"/>
                      <a:pt x="4013403" y="2036731"/>
                      <a:pt x="4013403" y="2036740"/>
                    </a:cubicBezTo>
                    <a:cubicBezTo>
                      <a:pt x="4013403" y="2036731"/>
                      <a:pt x="4009290" y="2046334"/>
                      <a:pt x="3978741" y="2045401"/>
                    </a:cubicBezTo>
                    <a:cubicBezTo>
                      <a:pt x="3967242" y="2045050"/>
                      <a:pt x="3962500" y="2044208"/>
                      <a:pt x="3949855" y="2043090"/>
                    </a:cubicBezTo>
                    <a:cubicBezTo>
                      <a:pt x="4001212" y="2011450"/>
                      <a:pt x="4030799" y="1993508"/>
                      <a:pt x="4117105" y="1939389"/>
                    </a:cubicBezTo>
                    <a:cubicBezTo>
                      <a:pt x="4269657" y="1843720"/>
                      <a:pt x="4432701" y="1739168"/>
                      <a:pt x="4477014" y="1702241"/>
                    </a:cubicBezTo>
                    <a:cubicBezTo>
                      <a:pt x="4557754" y="1634949"/>
                      <a:pt x="4651381" y="1470325"/>
                      <a:pt x="4736115" y="1321239"/>
                    </a:cubicBezTo>
                    <a:cubicBezTo>
                      <a:pt x="4770786" y="1314482"/>
                      <a:pt x="4938332" y="1281899"/>
                      <a:pt x="4978466" y="1270686"/>
                    </a:cubicBezTo>
                    <a:cubicBezTo>
                      <a:pt x="5024535" y="1257829"/>
                      <a:pt x="5111709" y="1179815"/>
                      <a:pt x="5154377" y="1168436"/>
                    </a:cubicBezTo>
                    <a:cubicBezTo>
                      <a:pt x="5197044" y="1157058"/>
                      <a:pt x="5301476" y="1161291"/>
                      <a:pt x="5362066" y="1212629"/>
                    </a:cubicBezTo>
                    <a:cubicBezTo>
                      <a:pt x="5404909" y="1248937"/>
                      <a:pt x="5496021" y="1325916"/>
                      <a:pt x="5515164" y="1361974"/>
                    </a:cubicBezTo>
                    <a:cubicBezTo>
                      <a:pt x="5525276" y="1381025"/>
                      <a:pt x="5560530" y="1400741"/>
                      <a:pt x="5579285" y="1427251"/>
                    </a:cubicBezTo>
                    <a:cubicBezTo>
                      <a:pt x="5598170" y="1453945"/>
                      <a:pt x="5606729" y="1479531"/>
                      <a:pt x="5606729" y="1479531"/>
                    </a:cubicBezTo>
                    <a:lnTo>
                      <a:pt x="5616841" y="1471730"/>
                    </a:lnTo>
                    <a:lnTo>
                      <a:pt x="5600083" y="1440543"/>
                    </a:lnTo>
                    <a:cubicBezTo>
                      <a:pt x="5600074" y="1440533"/>
                      <a:pt x="5629800" y="1470315"/>
                      <a:pt x="5648324" y="1497731"/>
                    </a:cubicBezTo>
                    <a:cubicBezTo>
                      <a:pt x="5666801" y="1525082"/>
                      <a:pt x="5694541" y="1578324"/>
                      <a:pt x="5694541" y="1578324"/>
                    </a:cubicBezTo>
                    <a:lnTo>
                      <a:pt x="5696556" y="1577169"/>
                    </a:lnTo>
                    <a:cubicBezTo>
                      <a:pt x="5696565" y="1577169"/>
                      <a:pt x="5672172" y="1513445"/>
                      <a:pt x="5653232" y="1485891"/>
                    </a:cubicBezTo>
                    <a:cubicBezTo>
                      <a:pt x="5635614" y="1460250"/>
                      <a:pt x="5608698" y="1438019"/>
                      <a:pt x="5577843" y="1406166"/>
                    </a:cubicBezTo>
                    <a:cubicBezTo>
                      <a:pt x="5546989" y="1374314"/>
                      <a:pt x="5518685" y="1337479"/>
                      <a:pt x="5487720" y="1293222"/>
                    </a:cubicBezTo>
                    <a:cubicBezTo>
                      <a:pt x="5456746" y="1248965"/>
                      <a:pt x="5450165" y="1228232"/>
                      <a:pt x="5450165" y="1228232"/>
                    </a:cubicBezTo>
                    <a:cubicBezTo>
                      <a:pt x="5450165" y="1228232"/>
                      <a:pt x="5469575" y="1230607"/>
                      <a:pt x="5499848" y="1235451"/>
                    </a:cubicBezTo>
                    <a:cubicBezTo>
                      <a:pt x="5540620" y="1241977"/>
                      <a:pt x="5601284" y="1253013"/>
                      <a:pt x="5661320" y="1269540"/>
                    </a:cubicBezTo>
                    <a:cubicBezTo>
                      <a:pt x="5695530" y="1278950"/>
                      <a:pt x="5762710" y="1281381"/>
                      <a:pt x="5762710" y="1281381"/>
                    </a:cubicBezTo>
                    <a:cubicBezTo>
                      <a:pt x="5762710" y="1281381"/>
                      <a:pt x="5881312" y="1282620"/>
                      <a:pt x="5895288" y="1288887"/>
                    </a:cubicBezTo>
                    <a:cubicBezTo>
                      <a:pt x="5917703" y="1298944"/>
                      <a:pt x="5965879" y="1340622"/>
                      <a:pt x="5969817" y="1353590"/>
                    </a:cubicBezTo>
                    <a:cubicBezTo>
                      <a:pt x="5974236" y="1368121"/>
                      <a:pt x="5963754" y="1419745"/>
                      <a:pt x="5963754" y="1419745"/>
                    </a:cubicBezTo>
                    <a:cubicBezTo>
                      <a:pt x="5963754" y="1419745"/>
                      <a:pt x="5954150" y="1440718"/>
                      <a:pt x="5933999" y="1464511"/>
                    </a:cubicBezTo>
                    <a:cubicBezTo>
                      <a:pt x="5913849" y="1488303"/>
                      <a:pt x="5883734" y="1517087"/>
                      <a:pt x="5883734" y="1517087"/>
                    </a:cubicBezTo>
                    <a:lnTo>
                      <a:pt x="5884316" y="1522568"/>
                    </a:lnTo>
                    <a:cubicBezTo>
                      <a:pt x="5884316" y="1522568"/>
                      <a:pt x="5919533" y="1490891"/>
                      <a:pt x="5939490" y="1468846"/>
                    </a:cubicBezTo>
                    <a:cubicBezTo>
                      <a:pt x="5959437" y="1446800"/>
                      <a:pt x="5964327" y="1434470"/>
                      <a:pt x="5964327" y="1434470"/>
                    </a:cubicBezTo>
                    <a:lnTo>
                      <a:pt x="5979061" y="1544817"/>
                    </a:lnTo>
                    <a:lnTo>
                      <a:pt x="5985124" y="1540195"/>
                    </a:lnTo>
                    <a:cubicBezTo>
                      <a:pt x="5985124" y="1540195"/>
                      <a:pt x="5971416" y="1444693"/>
                      <a:pt x="5972415" y="1425226"/>
                    </a:cubicBezTo>
                    <a:cubicBezTo>
                      <a:pt x="5973385" y="1406453"/>
                      <a:pt x="5975992" y="1359469"/>
                      <a:pt x="5979061" y="1359950"/>
                    </a:cubicBezTo>
                    <a:cubicBezTo>
                      <a:pt x="5999017" y="1363055"/>
                      <a:pt x="6053303" y="1426678"/>
                      <a:pt x="6053294" y="1426678"/>
                    </a:cubicBezTo>
                    <a:cubicBezTo>
                      <a:pt x="6053294" y="1426668"/>
                      <a:pt x="6075987" y="1448270"/>
                      <a:pt x="6089112" y="1482138"/>
                    </a:cubicBezTo>
                    <a:cubicBezTo>
                      <a:pt x="6102238" y="1515996"/>
                      <a:pt x="6101120" y="1551500"/>
                      <a:pt x="6105870" y="1562148"/>
                    </a:cubicBezTo>
                    <a:cubicBezTo>
                      <a:pt x="6112526" y="1577058"/>
                      <a:pt x="6186454" y="1671618"/>
                      <a:pt x="6186454" y="1671627"/>
                    </a:cubicBezTo>
                    <a:lnTo>
                      <a:pt x="6304307" y="1827026"/>
                    </a:lnTo>
                    <a:lnTo>
                      <a:pt x="6190789" y="1668447"/>
                    </a:lnTo>
                    <a:lnTo>
                      <a:pt x="6112803" y="1560124"/>
                    </a:lnTo>
                    <a:lnTo>
                      <a:pt x="6096045" y="1480973"/>
                    </a:lnTo>
                    <a:cubicBezTo>
                      <a:pt x="6096045" y="1480973"/>
                      <a:pt x="6064442" y="1430865"/>
                      <a:pt x="6067742" y="1427824"/>
                    </a:cubicBezTo>
                    <a:cubicBezTo>
                      <a:pt x="6070958" y="1424866"/>
                      <a:pt x="6156996" y="1441467"/>
                      <a:pt x="6161331" y="1445451"/>
                    </a:cubicBezTo>
                    <a:cubicBezTo>
                      <a:pt x="6166516" y="1450220"/>
                      <a:pt x="6247692" y="1538744"/>
                      <a:pt x="6247701" y="1538744"/>
                    </a:cubicBezTo>
                    <a:lnTo>
                      <a:pt x="6252322" y="1535860"/>
                    </a:lnTo>
                    <a:cubicBezTo>
                      <a:pt x="6252322" y="1535860"/>
                      <a:pt x="6167089" y="1446505"/>
                      <a:pt x="6168836" y="1443713"/>
                    </a:cubicBezTo>
                    <a:cubicBezTo>
                      <a:pt x="6169918" y="1441985"/>
                      <a:pt x="6195133" y="1436032"/>
                      <a:pt x="6219388" y="1434183"/>
                    </a:cubicBezTo>
                    <a:cubicBezTo>
                      <a:pt x="6242718" y="1432408"/>
                      <a:pt x="6265318" y="1434470"/>
                      <a:pt x="6265318" y="1434470"/>
                    </a:cubicBezTo>
                    <a:cubicBezTo>
                      <a:pt x="6265318" y="1434470"/>
                      <a:pt x="6291366" y="1448538"/>
                      <a:pt x="6311822" y="1458734"/>
                    </a:cubicBezTo>
                    <a:cubicBezTo>
                      <a:pt x="6324226" y="1464917"/>
                      <a:pt x="6349082" y="1470870"/>
                      <a:pt x="6349082" y="1470870"/>
                    </a:cubicBezTo>
                    <a:lnTo>
                      <a:pt x="6377108" y="1492823"/>
                    </a:lnTo>
                    <a:lnTo>
                      <a:pt x="6379992" y="1490216"/>
                    </a:lnTo>
                    <a:lnTo>
                      <a:pt x="6352262" y="1465666"/>
                    </a:lnTo>
                    <a:cubicBezTo>
                      <a:pt x="6352262" y="1465666"/>
                      <a:pt x="6332287" y="1461562"/>
                      <a:pt x="6313846" y="1452670"/>
                    </a:cubicBezTo>
                    <a:cubicBezTo>
                      <a:pt x="6295406" y="1443778"/>
                      <a:pt x="6278296" y="1433610"/>
                      <a:pt x="6276873" y="1428693"/>
                    </a:cubicBezTo>
                    <a:cubicBezTo>
                      <a:pt x="6275200" y="1422934"/>
                      <a:pt x="6286689" y="1422916"/>
                      <a:pt x="6286689" y="1422916"/>
                    </a:cubicBezTo>
                    <a:lnTo>
                      <a:pt x="6286985" y="1419745"/>
                    </a:lnTo>
                    <a:lnTo>
                      <a:pt x="6263294" y="1420891"/>
                    </a:lnTo>
                    <a:cubicBezTo>
                      <a:pt x="6263294" y="1420891"/>
                      <a:pt x="6191677" y="1424792"/>
                      <a:pt x="6167394" y="1429848"/>
                    </a:cubicBezTo>
                    <a:cubicBezTo>
                      <a:pt x="6136521" y="1423951"/>
                      <a:pt x="6112054" y="1418599"/>
                      <a:pt x="6058785" y="1412517"/>
                    </a:cubicBezTo>
                    <a:cubicBezTo>
                      <a:pt x="6055078" y="1412092"/>
                      <a:pt x="6037636" y="1399853"/>
                      <a:pt x="6020369" y="1381903"/>
                    </a:cubicBezTo>
                    <a:cubicBezTo>
                      <a:pt x="6007798" y="1368823"/>
                      <a:pt x="5994987" y="1353220"/>
                      <a:pt x="5983682" y="1338283"/>
                    </a:cubicBezTo>
                    <a:cubicBezTo>
                      <a:pt x="5963707" y="1311866"/>
                      <a:pt x="5948641" y="1287574"/>
                      <a:pt x="5950175" y="1284552"/>
                    </a:cubicBezTo>
                    <a:cubicBezTo>
                      <a:pt x="5954455" y="1276131"/>
                      <a:pt x="6046944" y="1280253"/>
                      <a:pt x="6112221" y="1277333"/>
                    </a:cubicBezTo>
                    <a:cubicBezTo>
                      <a:pt x="6152975" y="1275512"/>
                      <a:pt x="6191741" y="1268163"/>
                      <a:pt x="6216495" y="1265492"/>
                    </a:cubicBezTo>
                    <a:cubicBezTo>
                      <a:pt x="6231682" y="1263846"/>
                      <a:pt x="6242506" y="1266065"/>
                      <a:pt x="6242497" y="1266065"/>
                    </a:cubicBezTo>
                    <a:cubicBezTo>
                      <a:pt x="6242497" y="1266065"/>
                      <a:pt x="6284868" y="1233436"/>
                      <a:pt x="6307487" y="1221586"/>
                    </a:cubicBezTo>
                    <a:cubicBezTo>
                      <a:pt x="6314272" y="1218027"/>
                      <a:pt x="6342288" y="1203996"/>
                      <a:pt x="6354859" y="1200502"/>
                    </a:cubicBezTo>
                    <a:cubicBezTo>
                      <a:pt x="6384188" y="1192340"/>
                      <a:pt x="6412630" y="1196453"/>
                      <a:pt x="6412630" y="1196453"/>
                    </a:cubicBezTo>
                    <a:cubicBezTo>
                      <a:pt x="6412630" y="1196453"/>
                      <a:pt x="6382866" y="1180037"/>
                      <a:pt x="6352835" y="1188365"/>
                    </a:cubicBezTo>
                    <a:cubicBezTo>
                      <a:pt x="6299399" y="1203191"/>
                      <a:pt x="6245593" y="1245683"/>
                      <a:pt x="6228049" y="1247005"/>
                    </a:cubicBezTo>
                    <a:cubicBezTo>
                      <a:pt x="6102626" y="1256470"/>
                      <a:pt x="5953724" y="1256405"/>
                      <a:pt x="5913202" y="1258559"/>
                    </a:cubicBezTo>
                    <a:cubicBezTo>
                      <a:pt x="5872669" y="1260713"/>
                      <a:pt x="5719729" y="1255250"/>
                      <a:pt x="5696269" y="1253651"/>
                    </a:cubicBezTo>
                    <a:cubicBezTo>
                      <a:pt x="5672819" y="1252052"/>
                      <a:pt x="5593446" y="1240821"/>
                      <a:pt x="5598927" y="1225634"/>
                    </a:cubicBezTo>
                    <a:cubicBezTo>
                      <a:pt x="5604409" y="1210438"/>
                      <a:pt x="5633867" y="1206954"/>
                      <a:pt x="5661893" y="1198764"/>
                    </a:cubicBezTo>
                    <a:cubicBezTo>
                      <a:pt x="5704108" y="1186452"/>
                      <a:pt x="5761444" y="1124281"/>
                      <a:pt x="5796218" y="1103160"/>
                    </a:cubicBezTo>
                    <a:cubicBezTo>
                      <a:pt x="5826518" y="1084747"/>
                      <a:pt x="5962718" y="1025894"/>
                      <a:pt x="5997261" y="1019100"/>
                    </a:cubicBezTo>
                    <a:cubicBezTo>
                      <a:pt x="6053267" y="1008082"/>
                      <a:pt x="6060467" y="1011050"/>
                      <a:pt x="6089981" y="1020542"/>
                    </a:cubicBezTo>
                    <a:cubicBezTo>
                      <a:pt x="6109143" y="1026699"/>
                      <a:pt x="6139424" y="1052478"/>
                      <a:pt x="6147466" y="1060982"/>
                    </a:cubicBezTo>
                    <a:cubicBezTo>
                      <a:pt x="6164196" y="1078693"/>
                      <a:pt x="6181047" y="1095876"/>
                      <a:pt x="6188765" y="1118753"/>
                    </a:cubicBezTo>
                    <a:cubicBezTo>
                      <a:pt x="6194819" y="1136667"/>
                      <a:pt x="6184291" y="1170378"/>
                      <a:pt x="6182701" y="1194429"/>
                    </a:cubicBezTo>
                    <a:cubicBezTo>
                      <a:pt x="6181592" y="1211224"/>
                      <a:pt x="6200902" y="1236893"/>
                      <a:pt x="6200902" y="1236893"/>
                    </a:cubicBezTo>
                    <a:cubicBezTo>
                      <a:pt x="6200902" y="1236893"/>
                      <a:pt x="6186630" y="1210947"/>
                      <a:pt x="6193387" y="1182588"/>
                    </a:cubicBezTo>
                    <a:cubicBezTo>
                      <a:pt x="6200994" y="1150708"/>
                      <a:pt x="6202833" y="1137148"/>
                      <a:pt x="6198877" y="1118753"/>
                    </a:cubicBezTo>
                    <a:cubicBezTo>
                      <a:pt x="6194773" y="1099657"/>
                      <a:pt x="6154093" y="1047931"/>
                      <a:pt x="6156709" y="1044806"/>
                    </a:cubicBezTo>
                    <a:cubicBezTo>
                      <a:pt x="6159796" y="1041118"/>
                      <a:pt x="6215765" y="1060686"/>
                      <a:pt x="6240472" y="1065604"/>
                    </a:cubicBezTo>
                    <a:cubicBezTo>
                      <a:pt x="6265189" y="1070512"/>
                      <a:pt x="6320492" y="1074265"/>
                      <a:pt x="6372773" y="1081493"/>
                    </a:cubicBezTo>
                    <a:cubicBezTo>
                      <a:pt x="6381461" y="1082695"/>
                      <a:pt x="6411096" y="1125593"/>
                      <a:pt x="6440647" y="1148794"/>
                    </a:cubicBezTo>
                    <a:cubicBezTo>
                      <a:pt x="6467711" y="1170036"/>
                      <a:pt x="6514733" y="1186711"/>
                      <a:pt x="6529623" y="1180564"/>
                    </a:cubicBezTo>
                    <a:cubicBezTo>
                      <a:pt x="6537869" y="1177162"/>
                      <a:pt x="6478240" y="1173003"/>
                      <a:pt x="6446720" y="1144755"/>
                    </a:cubicBezTo>
                    <a:cubicBezTo>
                      <a:pt x="6417363" y="1118439"/>
                      <a:pt x="6389827" y="1086244"/>
                      <a:pt x="6393857" y="1079756"/>
                    </a:cubicBezTo>
                    <a:cubicBezTo>
                      <a:pt x="6398247" y="1072703"/>
                      <a:pt x="6464346" y="1078184"/>
                      <a:pt x="6498131" y="1070808"/>
                    </a:cubicBezTo>
                    <a:cubicBezTo>
                      <a:pt x="6504574" y="1069403"/>
                      <a:pt x="6522294" y="1057414"/>
                      <a:pt x="6529623" y="1050583"/>
                    </a:cubicBezTo>
                    <a:cubicBezTo>
                      <a:pt x="6534735" y="1045814"/>
                      <a:pt x="6547861" y="1045712"/>
                      <a:pt x="6553859" y="1044806"/>
                    </a:cubicBezTo>
                    <a:cubicBezTo>
                      <a:pt x="6567170" y="1042801"/>
                      <a:pt x="6526157" y="1043364"/>
                      <a:pt x="6526148" y="1043364"/>
                    </a:cubicBezTo>
                    <a:cubicBezTo>
                      <a:pt x="6526148" y="1043364"/>
                      <a:pt x="6508355" y="1066122"/>
                      <a:pt x="6490626" y="1066759"/>
                    </a:cubicBezTo>
                    <a:cubicBezTo>
                      <a:pt x="6480495" y="1067120"/>
                      <a:pt x="6417288" y="1064754"/>
                      <a:pt x="6359481" y="1064162"/>
                    </a:cubicBezTo>
                    <a:cubicBezTo>
                      <a:pt x="6316102" y="1063709"/>
                      <a:pt x="6277279" y="1060871"/>
                      <a:pt x="6269071" y="1060400"/>
                    </a:cubicBezTo>
                    <a:cubicBezTo>
                      <a:pt x="6247156" y="1059143"/>
                      <a:pt x="6217817" y="1054946"/>
                      <a:pt x="6218806" y="1047986"/>
                    </a:cubicBezTo>
                    <a:cubicBezTo>
                      <a:pt x="6219804" y="1041017"/>
                      <a:pt x="6237135" y="1040360"/>
                      <a:pt x="6250585" y="1034694"/>
                    </a:cubicBezTo>
                    <a:cubicBezTo>
                      <a:pt x="6264320" y="1028908"/>
                      <a:pt x="6302209" y="996574"/>
                      <a:pt x="6317312" y="989346"/>
                    </a:cubicBezTo>
                    <a:cubicBezTo>
                      <a:pt x="6340966" y="978014"/>
                      <a:pt x="6358834" y="972190"/>
                      <a:pt x="6373632" y="970859"/>
                    </a:cubicBezTo>
                    <a:cubicBezTo>
                      <a:pt x="6385417" y="969796"/>
                      <a:pt x="6415154" y="973401"/>
                      <a:pt x="6440942" y="978079"/>
                    </a:cubicBezTo>
                    <a:cubicBezTo>
                      <a:pt x="6472573" y="983819"/>
                      <a:pt x="6502180" y="991657"/>
                      <a:pt x="6502180" y="991657"/>
                    </a:cubicBezTo>
                    <a:cubicBezTo>
                      <a:pt x="6502180" y="991657"/>
                      <a:pt x="6497244" y="978051"/>
                      <a:pt x="6477047" y="972015"/>
                    </a:cubicBezTo>
                    <a:cubicBezTo>
                      <a:pt x="6456850" y="965988"/>
                      <a:pt x="6389984" y="966136"/>
                      <a:pt x="6388948" y="960461"/>
                    </a:cubicBezTo>
                    <a:cubicBezTo>
                      <a:pt x="6387913" y="954785"/>
                      <a:pt x="6441516" y="918865"/>
                      <a:pt x="6441516" y="918865"/>
                    </a:cubicBezTo>
                    <a:lnTo>
                      <a:pt x="6431403" y="911933"/>
                    </a:lnTo>
                    <a:cubicBezTo>
                      <a:pt x="6431412" y="911933"/>
                      <a:pt x="6422160" y="923811"/>
                      <a:pt x="6408591" y="933886"/>
                    </a:cubicBezTo>
                    <a:cubicBezTo>
                      <a:pt x="6392322" y="945958"/>
                      <a:pt x="6370739" y="956745"/>
                      <a:pt x="6363529" y="959019"/>
                    </a:cubicBezTo>
                    <a:cubicBezTo>
                      <a:pt x="6350293" y="963197"/>
                      <a:pt x="6317618" y="976267"/>
                      <a:pt x="6295064" y="988191"/>
                    </a:cubicBezTo>
                    <a:cubicBezTo>
                      <a:pt x="6278610" y="996898"/>
                      <a:pt x="6267703" y="1016725"/>
                      <a:pt x="6236146" y="1024591"/>
                    </a:cubicBezTo>
                    <a:cubicBezTo>
                      <a:pt x="6210857" y="1030886"/>
                      <a:pt x="6165490" y="1026061"/>
                      <a:pt x="6136198" y="1017076"/>
                    </a:cubicBezTo>
                    <a:cubicBezTo>
                      <a:pt x="6106906" y="1008092"/>
                      <a:pt x="6033365" y="985880"/>
                      <a:pt x="6033365" y="985880"/>
                    </a:cubicBezTo>
                    <a:lnTo>
                      <a:pt x="5970104" y="1002056"/>
                    </a:lnTo>
                    <a:cubicBezTo>
                      <a:pt x="5970104" y="1002056"/>
                      <a:pt x="5999720" y="989919"/>
                      <a:pt x="6035963" y="965082"/>
                    </a:cubicBezTo>
                    <a:cubicBezTo>
                      <a:pt x="6072206" y="940245"/>
                      <a:pt x="6120882" y="897486"/>
                      <a:pt x="6120891" y="897495"/>
                    </a:cubicBezTo>
                    <a:lnTo>
                      <a:pt x="6095472" y="888251"/>
                    </a:lnTo>
                    <a:cubicBezTo>
                      <a:pt x="6095472" y="888242"/>
                      <a:pt x="6063656" y="922489"/>
                      <a:pt x="6039725" y="937352"/>
                    </a:cubicBezTo>
                    <a:cubicBezTo>
                      <a:pt x="6015785" y="952216"/>
                      <a:pt x="5944297" y="1004718"/>
                      <a:pt x="5905400" y="1019387"/>
                    </a:cubicBezTo>
                    <a:cubicBezTo>
                      <a:pt x="5838765" y="1044529"/>
                      <a:pt x="5769200" y="1088749"/>
                      <a:pt x="5730645" y="1107781"/>
                    </a:cubicBezTo>
                    <a:cubicBezTo>
                      <a:pt x="5707379" y="1119262"/>
                      <a:pt x="5701076" y="1157224"/>
                      <a:pt x="5628395" y="1172189"/>
                    </a:cubicBezTo>
                    <a:cubicBezTo>
                      <a:pt x="5566502" y="1184936"/>
                      <a:pt x="5469261" y="1187663"/>
                      <a:pt x="5383150" y="1154571"/>
                    </a:cubicBezTo>
                    <a:cubicBezTo>
                      <a:pt x="5297039" y="1121480"/>
                      <a:pt x="5139070" y="1096514"/>
                      <a:pt x="5139070" y="1096514"/>
                    </a:cubicBezTo>
                    <a:lnTo>
                      <a:pt x="5164776" y="1076289"/>
                    </a:lnTo>
                    <a:cubicBezTo>
                      <a:pt x="5164785" y="1076289"/>
                      <a:pt x="5188309" y="1075799"/>
                      <a:pt x="5205511" y="1069643"/>
                    </a:cubicBezTo>
                    <a:cubicBezTo>
                      <a:pt x="5222704" y="1063496"/>
                      <a:pt x="5231845" y="1062637"/>
                      <a:pt x="5240460" y="1056943"/>
                    </a:cubicBezTo>
                    <a:cubicBezTo>
                      <a:pt x="5250878" y="1060594"/>
                      <a:pt x="5355716" y="1063007"/>
                      <a:pt x="5355716" y="1063007"/>
                    </a:cubicBezTo>
                    <a:lnTo>
                      <a:pt x="5372178" y="1068784"/>
                    </a:lnTo>
                    <a:lnTo>
                      <a:pt x="5374776" y="1066473"/>
                    </a:lnTo>
                    <a:lnTo>
                      <a:pt x="5364090" y="1058958"/>
                    </a:lnTo>
                    <a:cubicBezTo>
                      <a:pt x="5364090" y="1058958"/>
                      <a:pt x="5382614" y="1047376"/>
                      <a:pt x="5402792" y="1037874"/>
                    </a:cubicBezTo>
                    <a:cubicBezTo>
                      <a:pt x="5422970" y="1028372"/>
                      <a:pt x="5446125" y="1021985"/>
                      <a:pt x="5446125" y="1021985"/>
                    </a:cubicBezTo>
                    <a:cubicBezTo>
                      <a:pt x="5446116" y="1021985"/>
                      <a:pt x="5423858" y="1024489"/>
                      <a:pt x="5402506" y="1032097"/>
                    </a:cubicBezTo>
                    <a:cubicBezTo>
                      <a:pt x="5381154" y="1039704"/>
                      <a:pt x="5360911" y="1052321"/>
                      <a:pt x="5360911" y="1052321"/>
                    </a:cubicBezTo>
                    <a:cubicBezTo>
                      <a:pt x="5360911" y="1052312"/>
                      <a:pt x="5259733" y="1052404"/>
                      <a:pt x="5260102" y="1041913"/>
                    </a:cubicBezTo>
                    <a:cubicBezTo>
                      <a:pt x="5260214" y="1038641"/>
                      <a:pt x="5274153" y="1031071"/>
                      <a:pt x="5287537" y="1019969"/>
                    </a:cubicBezTo>
                    <a:cubicBezTo>
                      <a:pt x="5300940" y="1008859"/>
                      <a:pt x="5330001" y="974899"/>
                      <a:pt x="5330001" y="974899"/>
                    </a:cubicBezTo>
                    <a:cubicBezTo>
                      <a:pt x="5330001" y="974899"/>
                      <a:pt x="5308787" y="994412"/>
                      <a:pt x="5285808" y="1011013"/>
                    </a:cubicBezTo>
                    <a:cubicBezTo>
                      <a:pt x="5267857" y="1023972"/>
                      <a:pt x="5248733" y="1034343"/>
                      <a:pt x="5238436" y="1037874"/>
                    </a:cubicBezTo>
                    <a:cubicBezTo>
                      <a:pt x="5224266" y="1042736"/>
                      <a:pt x="5189400" y="1053273"/>
                      <a:pt x="5187884" y="1050583"/>
                    </a:cubicBezTo>
                    <a:cubicBezTo>
                      <a:pt x="5185934" y="1047108"/>
                      <a:pt x="5201832" y="1030886"/>
                      <a:pt x="5206084" y="1013897"/>
                    </a:cubicBezTo>
                    <a:cubicBezTo>
                      <a:pt x="5208691" y="1003461"/>
                      <a:pt x="5213082" y="987747"/>
                      <a:pt x="5218507" y="969417"/>
                    </a:cubicBezTo>
                    <a:cubicBezTo>
                      <a:pt x="5223924" y="951079"/>
                      <a:pt x="5223841" y="947705"/>
                      <a:pt x="5227751" y="940532"/>
                    </a:cubicBezTo>
                    <a:cubicBezTo>
                      <a:pt x="5237881" y="921906"/>
                      <a:pt x="5277434" y="856473"/>
                      <a:pt x="5277434" y="856473"/>
                    </a:cubicBezTo>
                    <a:lnTo>
                      <a:pt x="5267035" y="856473"/>
                    </a:lnTo>
                    <a:cubicBezTo>
                      <a:pt x="5267044" y="856473"/>
                      <a:pt x="5267229" y="860531"/>
                      <a:pt x="5254039" y="878139"/>
                    </a:cubicBezTo>
                    <a:cubicBezTo>
                      <a:pt x="5240839" y="895739"/>
                      <a:pt x="5219931" y="918939"/>
                      <a:pt x="5214172" y="926953"/>
                    </a:cubicBezTo>
                    <a:cubicBezTo>
                      <a:pt x="5206657" y="937408"/>
                      <a:pt x="5202923" y="958122"/>
                      <a:pt x="5200307" y="970859"/>
                    </a:cubicBezTo>
                    <a:cubicBezTo>
                      <a:pt x="5197701" y="983597"/>
                      <a:pt x="5193375" y="1004653"/>
                      <a:pt x="5193375" y="1004653"/>
                    </a:cubicBezTo>
                    <a:cubicBezTo>
                      <a:pt x="5193375" y="1004653"/>
                      <a:pt x="5180027" y="1020006"/>
                      <a:pt x="5171422" y="1033834"/>
                    </a:cubicBezTo>
                    <a:cubicBezTo>
                      <a:pt x="5162825" y="1047653"/>
                      <a:pt x="5155246" y="1059540"/>
                      <a:pt x="5155246" y="1059540"/>
                    </a:cubicBezTo>
                    <a:cubicBezTo>
                      <a:pt x="5155246" y="1059540"/>
                      <a:pt x="5144551" y="1066713"/>
                      <a:pt x="5127802" y="1079756"/>
                    </a:cubicBezTo>
                    <a:cubicBezTo>
                      <a:pt x="5111062" y="1092798"/>
                      <a:pt x="5090829" y="1102864"/>
                      <a:pt x="5090829" y="1102864"/>
                    </a:cubicBezTo>
                    <a:cubicBezTo>
                      <a:pt x="5090820" y="1102864"/>
                      <a:pt x="5090875" y="1090404"/>
                      <a:pt x="5087945" y="1076289"/>
                    </a:cubicBezTo>
                    <a:cubicBezTo>
                      <a:pt x="5085014" y="1062175"/>
                      <a:pt x="5077721" y="1051693"/>
                      <a:pt x="5079275" y="1050583"/>
                    </a:cubicBezTo>
                    <a:cubicBezTo>
                      <a:pt x="5080513" y="1049715"/>
                      <a:pt x="5089128" y="1043300"/>
                      <a:pt x="5094591" y="1033252"/>
                    </a:cubicBezTo>
                    <a:cubicBezTo>
                      <a:pt x="5100053" y="1023205"/>
                      <a:pt x="5100941" y="1006964"/>
                      <a:pt x="5100941" y="1006964"/>
                    </a:cubicBezTo>
                    <a:lnTo>
                      <a:pt x="5130400" y="989346"/>
                    </a:lnTo>
                    <a:lnTo>
                      <a:pt x="5130982" y="979520"/>
                    </a:lnTo>
                    <a:cubicBezTo>
                      <a:pt x="5130982" y="979530"/>
                      <a:pt x="5103585" y="996177"/>
                      <a:pt x="5100654" y="994254"/>
                    </a:cubicBezTo>
                    <a:cubicBezTo>
                      <a:pt x="5099296" y="993367"/>
                      <a:pt x="5098381" y="988394"/>
                      <a:pt x="5097761" y="982127"/>
                    </a:cubicBezTo>
                    <a:cubicBezTo>
                      <a:pt x="5096393" y="968031"/>
                      <a:pt x="5093435" y="946882"/>
                      <a:pt x="5093426" y="946882"/>
                    </a:cubicBezTo>
                    <a:lnTo>
                      <a:pt x="5093722" y="998876"/>
                    </a:lnTo>
                    <a:cubicBezTo>
                      <a:pt x="5093722" y="998876"/>
                      <a:pt x="5092973" y="1011623"/>
                      <a:pt x="5089969" y="1021985"/>
                    </a:cubicBezTo>
                    <a:cubicBezTo>
                      <a:pt x="5086355" y="1034435"/>
                      <a:pt x="5078091" y="1041192"/>
                      <a:pt x="5074080" y="1040767"/>
                    </a:cubicBezTo>
                    <a:cubicBezTo>
                      <a:pt x="5065178" y="1039815"/>
                      <a:pt x="5058302" y="1026384"/>
                      <a:pt x="5052127" y="1018518"/>
                    </a:cubicBezTo>
                    <a:cubicBezTo>
                      <a:pt x="5045943" y="1010661"/>
                      <a:pt x="5022086" y="987035"/>
                      <a:pt x="5022086" y="987035"/>
                    </a:cubicBezTo>
                    <a:lnTo>
                      <a:pt x="5013998" y="989060"/>
                    </a:lnTo>
                    <a:cubicBezTo>
                      <a:pt x="5013998" y="989060"/>
                      <a:pt x="5043050" y="1017622"/>
                      <a:pt x="5049234" y="1023722"/>
                    </a:cubicBezTo>
                    <a:cubicBezTo>
                      <a:pt x="5055408" y="1029814"/>
                      <a:pt x="5074246" y="1047866"/>
                      <a:pt x="5077833" y="1071668"/>
                    </a:cubicBezTo>
                    <a:cubicBezTo>
                      <a:pt x="5081058" y="1093057"/>
                      <a:pt x="5084090" y="1105831"/>
                      <a:pt x="5073793" y="1118753"/>
                    </a:cubicBezTo>
                    <a:cubicBezTo>
                      <a:pt x="5064541" y="1130354"/>
                      <a:pt x="5002444" y="1159775"/>
                      <a:pt x="5002444" y="1159766"/>
                    </a:cubicBezTo>
                    <a:cubicBezTo>
                      <a:pt x="5002444" y="1159766"/>
                      <a:pt x="4964028" y="1195122"/>
                      <a:pt x="4944386" y="1203968"/>
                    </a:cubicBezTo>
                    <a:cubicBezTo>
                      <a:pt x="4910694" y="1219118"/>
                      <a:pt x="4802805" y="1231023"/>
                      <a:pt x="4783773" y="1233140"/>
                    </a:cubicBezTo>
                    <a:cubicBezTo>
                      <a:pt x="4868748" y="1072037"/>
                      <a:pt x="4968936" y="842894"/>
                      <a:pt x="4968936" y="842894"/>
                    </a:cubicBezTo>
                    <a:lnTo>
                      <a:pt x="4871585" y="842894"/>
                    </a:lnTo>
                    <a:cubicBezTo>
                      <a:pt x="4871594" y="842894"/>
                      <a:pt x="4624796" y="1390591"/>
                      <a:pt x="4565408" y="1431872"/>
                    </a:cubicBezTo>
                    <a:cubicBezTo>
                      <a:pt x="4539601" y="1449804"/>
                      <a:pt x="4477633" y="1506004"/>
                      <a:pt x="4407402" y="1566188"/>
                    </a:cubicBezTo>
                    <a:cubicBezTo>
                      <a:pt x="4411395" y="1545732"/>
                      <a:pt x="4415517" y="1524047"/>
                      <a:pt x="4421267" y="1511310"/>
                    </a:cubicBezTo>
                    <a:cubicBezTo>
                      <a:pt x="4430825" y="1490115"/>
                      <a:pt x="4442268" y="1423960"/>
                      <a:pt x="4457372" y="1378723"/>
                    </a:cubicBezTo>
                    <a:cubicBezTo>
                      <a:pt x="4466587" y="1351095"/>
                      <a:pt x="4469434" y="1320111"/>
                      <a:pt x="4472974" y="1294091"/>
                    </a:cubicBezTo>
                    <a:cubicBezTo>
                      <a:pt x="4480683" y="1293499"/>
                      <a:pt x="4488328" y="1293277"/>
                      <a:pt x="4496656" y="1290911"/>
                    </a:cubicBezTo>
                    <a:cubicBezTo>
                      <a:pt x="4520171" y="1284237"/>
                      <a:pt x="4560491" y="1250758"/>
                      <a:pt x="4560491" y="1250758"/>
                    </a:cubicBezTo>
                    <a:cubicBezTo>
                      <a:pt x="4560500" y="1250758"/>
                      <a:pt x="4506852" y="1270455"/>
                      <a:pt x="4494345" y="1274449"/>
                    </a:cubicBezTo>
                    <a:cubicBezTo>
                      <a:pt x="4489270" y="1276066"/>
                      <a:pt x="4482329" y="1277009"/>
                      <a:pt x="4475285" y="1277619"/>
                    </a:cubicBezTo>
                    <a:cubicBezTo>
                      <a:pt x="4477023" y="1267830"/>
                      <a:pt x="4479186" y="1259419"/>
                      <a:pt x="4482218" y="1253069"/>
                    </a:cubicBezTo>
                    <a:cubicBezTo>
                      <a:pt x="4493938" y="1228463"/>
                      <a:pt x="4521789" y="1165257"/>
                      <a:pt x="4521789" y="1165257"/>
                    </a:cubicBezTo>
                    <a:lnTo>
                      <a:pt x="4621441" y="1095931"/>
                    </a:lnTo>
                    <a:cubicBezTo>
                      <a:pt x="4621441" y="1095931"/>
                      <a:pt x="4678639" y="1071150"/>
                      <a:pt x="4696830" y="1068497"/>
                    </a:cubicBezTo>
                    <a:cubicBezTo>
                      <a:pt x="4715021" y="1065835"/>
                      <a:pt x="4744785" y="1058958"/>
                      <a:pt x="4744785" y="1058958"/>
                    </a:cubicBezTo>
                    <a:cubicBezTo>
                      <a:pt x="4744785" y="1058958"/>
                      <a:pt x="4735107" y="1056675"/>
                      <a:pt x="4739008" y="1046831"/>
                    </a:cubicBezTo>
                    <a:cubicBezTo>
                      <a:pt x="4742890" y="1036987"/>
                      <a:pt x="4755147" y="1019359"/>
                      <a:pt x="4768180" y="1009275"/>
                    </a:cubicBezTo>
                    <a:cubicBezTo>
                      <a:pt x="4781213" y="999200"/>
                      <a:pt x="4795152" y="987100"/>
                      <a:pt x="4802842" y="976923"/>
                    </a:cubicBezTo>
                    <a:cubicBezTo>
                      <a:pt x="4810533" y="966746"/>
                      <a:pt x="4816421" y="939376"/>
                      <a:pt x="4816421" y="939376"/>
                    </a:cubicBezTo>
                    <a:cubicBezTo>
                      <a:pt x="4816421" y="939376"/>
                      <a:pt x="4799543" y="969556"/>
                      <a:pt x="4793312" y="974612"/>
                    </a:cubicBezTo>
                    <a:cubicBezTo>
                      <a:pt x="4787082" y="979678"/>
                      <a:pt x="4773717" y="987562"/>
                      <a:pt x="4765582" y="998303"/>
                    </a:cubicBezTo>
                    <a:cubicBezTo>
                      <a:pt x="4757439" y="1009035"/>
                      <a:pt x="4728313" y="1043938"/>
                      <a:pt x="4728313" y="1043938"/>
                    </a:cubicBezTo>
                    <a:lnTo>
                      <a:pt x="4643681" y="1074561"/>
                    </a:lnTo>
                    <a:lnTo>
                      <a:pt x="4617106" y="1081493"/>
                    </a:lnTo>
                    <a:lnTo>
                      <a:pt x="4639641" y="1025164"/>
                    </a:lnTo>
                    <a:lnTo>
                      <a:pt x="4667945" y="953815"/>
                    </a:lnTo>
                    <a:lnTo>
                      <a:pt x="4660439" y="950348"/>
                    </a:lnTo>
                    <a:lnTo>
                      <a:pt x="4630111" y="1019387"/>
                    </a:lnTo>
                    <a:lnTo>
                      <a:pt x="4602086" y="1083804"/>
                    </a:lnTo>
                    <a:cubicBezTo>
                      <a:pt x="4602086" y="1083804"/>
                      <a:pt x="4548825" y="1122682"/>
                      <a:pt x="4539693" y="1120195"/>
                    </a:cubicBezTo>
                    <a:cubicBezTo>
                      <a:pt x="4530570" y="1117709"/>
                      <a:pt x="4524386" y="1000614"/>
                      <a:pt x="4524386" y="1000614"/>
                    </a:cubicBezTo>
                    <a:cubicBezTo>
                      <a:pt x="4524377" y="1000614"/>
                      <a:pt x="4533398" y="954018"/>
                      <a:pt x="4535071" y="935910"/>
                    </a:cubicBezTo>
                    <a:cubicBezTo>
                      <a:pt x="4536754" y="917793"/>
                      <a:pt x="4546626" y="819213"/>
                      <a:pt x="4546626" y="819213"/>
                    </a:cubicBezTo>
                    <a:lnTo>
                      <a:pt x="4537096" y="822383"/>
                    </a:lnTo>
                    <a:cubicBezTo>
                      <a:pt x="4537096" y="822383"/>
                      <a:pt x="4529285" y="884009"/>
                      <a:pt x="4526124" y="898068"/>
                    </a:cubicBezTo>
                    <a:cubicBezTo>
                      <a:pt x="4522953" y="912136"/>
                      <a:pt x="4504744" y="967966"/>
                      <a:pt x="4504744" y="967966"/>
                    </a:cubicBezTo>
                    <a:cubicBezTo>
                      <a:pt x="4504735" y="967966"/>
                      <a:pt x="4497746" y="992609"/>
                      <a:pt x="4502720" y="1021411"/>
                    </a:cubicBezTo>
                    <a:cubicBezTo>
                      <a:pt x="4507692" y="1050214"/>
                      <a:pt x="4511972" y="1114705"/>
                      <a:pt x="4511963" y="1114714"/>
                    </a:cubicBezTo>
                    <a:lnTo>
                      <a:pt x="4506472" y="1148794"/>
                    </a:lnTo>
                    <a:lnTo>
                      <a:pt x="4457658" y="1225052"/>
                    </a:lnTo>
                    <a:cubicBezTo>
                      <a:pt x="4457658" y="1225052"/>
                      <a:pt x="4447574" y="1209449"/>
                      <a:pt x="4437729" y="1200502"/>
                    </a:cubicBezTo>
                    <a:cubicBezTo>
                      <a:pt x="4427894" y="1191554"/>
                      <a:pt x="4421840" y="1179122"/>
                      <a:pt x="4421840" y="1179122"/>
                    </a:cubicBezTo>
                    <a:cubicBezTo>
                      <a:pt x="4421840" y="1179122"/>
                      <a:pt x="4428838" y="1162105"/>
                      <a:pt x="4427904" y="1145615"/>
                    </a:cubicBezTo>
                    <a:cubicBezTo>
                      <a:pt x="4426989" y="1129124"/>
                      <a:pt x="4420980" y="1116156"/>
                      <a:pt x="4420971" y="1116156"/>
                    </a:cubicBezTo>
                    <a:cubicBezTo>
                      <a:pt x="4420980" y="1116156"/>
                      <a:pt x="4445752" y="1092234"/>
                      <a:pt x="4455061" y="1079469"/>
                    </a:cubicBezTo>
                    <a:cubicBezTo>
                      <a:pt x="4464369" y="1066704"/>
                      <a:pt x="4483946" y="1033539"/>
                      <a:pt x="4483946" y="1033539"/>
                    </a:cubicBezTo>
                    <a:lnTo>
                      <a:pt x="4483077" y="1022280"/>
                    </a:lnTo>
                    <a:cubicBezTo>
                      <a:pt x="4483077" y="1022280"/>
                      <a:pt x="4462012" y="1053218"/>
                      <a:pt x="4453323" y="1065317"/>
                    </a:cubicBezTo>
                    <a:cubicBezTo>
                      <a:pt x="4444643" y="1077417"/>
                      <a:pt x="4417801" y="1103733"/>
                      <a:pt x="4417801" y="1103733"/>
                    </a:cubicBezTo>
                    <a:cubicBezTo>
                      <a:pt x="4417801" y="1103733"/>
                      <a:pt x="4405590" y="1094813"/>
                      <a:pt x="4402485" y="1084377"/>
                    </a:cubicBezTo>
                    <a:cubicBezTo>
                      <a:pt x="4402383" y="1084007"/>
                      <a:pt x="4402032" y="1083360"/>
                      <a:pt x="4401911" y="1082935"/>
                    </a:cubicBezTo>
                    <a:cubicBezTo>
                      <a:pt x="4425565" y="1043854"/>
                      <a:pt x="4451594" y="982700"/>
                      <a:pt x="4451594" y="982700"/>
                    </a:cubicBezTo>
                    <a:cubicBezTo>
                      <a:pt x="4451594" y="982700"/>
                      <a:pt x="4415970" y="1034676"/>
                      <a:pt x="4397003" y="1063007"/>
                    </a:cubicBezTo>
                    <a:cubicBezTo>
                      <a:pt x="4394267" y="1052118"/>
                      <a:pt x="4390644" y="1038743"/>
                      <a:pt x="4390644" y="1038743"/>
                    </a:cubicBezTo>
                    <a:lnTo>
                      <a:pt x="4386604" y="1040767"/>
                    </a:lnTo>
                    <a:cubicBezTo>
                      <a:pt x="4386604" y="1040758"/>
                      <a:pt x="4389950" y="1056407"/>
                      <a:pt x="4392668" y="1068784"/>
                    </a:cubicBezTo>
                    <a:cubicBezTo>
                      <a:pt x="4390579" y="1071945"/>
                      <a:pt x="4386549" y="1077962"/>
                      <a:pt x="4385449" y="1079756"/>
                    </a:cubicBezTo>
                    <a:cubicBezTo>
                      <a:pt x="4378082" y="1091790"/>
                      <a:pt x="4343974" y="1117866"/>
                      <a:pt x="4322770" y="1133774"/>
                    </a:cubicBezTo>
                    <a:lnTo>
                      <a:pt x="4320459" y="1132618"/>
                    </a:lnTo>
                    <a:lnTo>
                      <a:pt x="4312075" y="1140993"/>
                    </a:lnTo>
                    <a:lnTo>
                      <a:pt x="4312944" y="1141279"/>
                    </a:lnTo>
                    <a:cubicBezTo>
                      <a:pt x="4310753" y="1142906"/>
                      <a:pt x="4302841" y="1148794"/>
                      <a:pt x="4302832" y="1148794"/>
                    </a:cubicBezTo>
                    <a:cubicBezTo>
                      <a:pt x="4302832" y="1148794"/>
                      <a:pt x="4278901" y="1182958"/>
                      <a:pt x="4262688" y="1202526"/>
                    </a:cubicBezTo>
                    <a:cubicBezTo>
                      <a:pt x="4246466" y="1222085"/>
                      <a:pt x="4221084" y="1236893"/>
                      <a:pt x="4221093" y="1236893"/>
                    </a:cubicBezTo>
                    <a:cubicBezTo>
                      <a:pt x="4221084" y="1236893"/>
                      <a:pt x="4203373" y="1257284"/>
                      <a:pt x="4191911" y="1266361"/>
                    </a:cubicBezTo>
                    <a:cubicBezTo>
                      <a:pt x="4180450" y="1275438"/>
                      <a:pt x="4167647" y="1288600"/>
                      <a:pt x="4167647" y="1288600"/>
                    </a:cubicBezTo>
                    <a:cubicBezTo>
                      <a:pt x="4167638" y="1288600"/>
                      <a:pt x="4122919" y="1273626"/>
                      <a:pt x="4099191" y="1265205"/>
                    </a:cubicBezTo>
                    <a:cubicBezTo>
                      <a:pt x="4075463" y="1256784"/>
                      <a:pt x="4017923" y="1233389"/>
                      <a:pt x="4010224" y="1222741"/>
                    </a:cubicBezTo>
                    <a:cubicBezTo>
                      <a:pt x="4002524" y="1212093"/>
                      <a:pt x="4069936" y="1188596"/>
                      <a:pt x="4103239" y="1171616"/>
                    </a:cubicBezTo>
                    <a:cubicBezTo>
                      <a:pt x="4136544" y="1154627"/>
                      <a:pt x="4220936" y="1105748"/>
                      <a:pt x="4236973" y="1093047"/>
                    </a:cubicBezTo>
                    <a:cubicBezTo>
                      <a:pt x="4253029" y="1080347"/>
                      <a:pt x="4288320" y="1060344"/>
                      <a:pt x="4283190" y="1053763"/>
                    </a:cubicBezTo>
                    <a:cubicBezTo>
                      <a:pt x="4278069" y="1047182"/>
                      <a:pt x="4224845" y="1080338"/>
                      <a:pt x="4224845" y="1080338"/>
                    </a:cubicBezTo>
                    <a:cubicBezTo>
                      <a:pt x="4224845" y="1080338"/>
                      <a:pt x="4145676" y="1127331"/>
                      <a:pt x="4117391" y="1142731"/>
                    </a:cubicBezTo>
                    <a:cubicBezTo>
                      <a:pt x="4089106" y="1158121"/>
                      <a:pt x="4026464" y="1183180"/>
                      <a:pt x="3981051" y="1187792"/>
                    </a:cubicBezTo>
                    <a:cubicBezTo>
                      <a:pt x="3935639" y="1192395"/>
                      <a:pt x="3884754" y="1201870"/>
                      <a:pt x="3864354" y="1190676"/>
                    </a:cubicBezTo>
                    <a:cubicBezTo>
                      <a:pt x="3843945" y="1179491"/>
                      <a:pt x="3875326" y="1133191"/>
                      <a:pt x="3875326" y="1133201"/>
                    </a:cubicBezTo>
                    <a:cubicBezTo>
                      <a:pt x="3875326" y="1133201"/>
                      <a:pt x="3896780" y="1095488"/>
                      <a:pt x="3909702" y="1070512"/>
                    </a:cubicBezTo>
                    <a:cubicBezTo>
                      <a:pt x="3932644" y="1026153"/>
                      <a:pt x="3972751" y="955062"/>
                      <a:pt x="3990295" y="933886"/>
                    </a:cubicBezTo>
                    <a:cubicBezTo>
                      <a:pt x="4008347" y="912090"/>
                      <a:pt x="4094569" y="850409"/>
                      <a:pt x="4094569" y="850409"/>
                    </a:cubicBezTo>
                    <a:lnTo>
                      <a:pt x="4065102" y="840297"/>
                    </a:lnTo>
                    <a:cubicBezTo>
                      <a:pt x="4065111" y="840297"/>
                      <a:pt x="4046504" y="853746"/>
                      <a:pt x="4019180" y="870051"/>
                    </a:cubicBezTo>
                    <a:cubicBezTo>
                      <a:pt x="3993040" y="885636"/>
                      <a:pt x="3962565" y="891135"/>
                      <a:pt x="3962565" y="891135"/>
                    </a:cubicBezTo>
                    <a:cubicBezTo>
                      <a:pt x="3962565" y="891135"/>
                      <a:pt x="3933328" y="937500"/>
                      <a:pt x="3914897" y="971728"/>
                    </a:cubicBezTo>
                    <a:cubicBezTo>
                      <a:pt x="3896474" y="1005947"/>
                      <a:pt x="3855979" y="1080338"/>
                      <a:pt x="3855979" y="1080338"/>
                    </a:cubicBezTo>
                    <a:cubicBezTo>
                      <a:pt x="3855970" y="1080338"/>
                      <a:pt x="3823868" y="1111849"/>
                      <a:pt x="3798208" y="1132905"/>
                    </a:cubicBezTo>
                    <a:cubicBezTo>
                      <a:pt x="3772549" y="1153970"/>
                      <a:pt x="3755744" y="1183170"/>
                      <a:pt x="3755744" y="1183170"/>
                    </a:cubicBezTo>
                    <a:cubicBezTo>
                      <a:pt x="3755744" y="1183170"/>
                      <a:pt x="3722163" y="1197285"/>
                      <a:pt x="3687288" y="1211769"/>
                    </a:cubicBezTo>
                    <a:cubicBezTo>
                      <a:pt x="3656443" y="1224562"/>
                      <a:pt x="3611585" y="1239943"/>
                      <a:pt x="3599476" y="1244121"/>
                    </a:cubicBezTo>
                    <a:lnTo>
                      <a:pt x="3706061" y="1000318"/>
                    </a:lnTo>
                    <a:lnTo>
                      <a:pt x="3733209" y="990215"/>
                    </a:lnTo>
                    <a:lnTo>
                      <a:pt x="3736102" y="966524"/>
                    </a:lnTo>
                    <a:lnTo>
                      <a:pt x="3720213" y="967966"/>
                    </a:lnTo>
                    <a:lnTo>
                      <a:pt x="4060489" y="141665"/>
                    </a:lnTo>
                    <a:lnTo>
                      <a:pt x="4002931" y="118824"/>
                    </a:lnTo>
                    <a:lnTo>
                      <a:pt x="3834933" y="550074"/>
                    </a:lnTo>
                    <a:lnTo>
                      <a:pt x="3606011" y="224532"/>
                    </a:lnTo>
                    <a:lnTo>
                      <a:pt x="3800519" y="609268"/>
                    </a:lnTo>
                    <a:lnTo>
                      <a:pt x="3635581" y="967966"/>
                    </a:lnTo>
                    <a:cubicBezTo>
                      <a:pt x="3635581" y="967966"/>
                      <a:pt x="3561634" y="1077741"/>
                      <a:pt x="3561634" y="1077741"/>
                    </a:cubicBezTo>
                    <a:lnTo>
                      <a:pt x="3519743" y="1118467"/>
                    </a:lnTo>
                    <a:cubicBezTo>
                      <a:pt x="3519752" y="1118458"/>
                      <a:pt x="3514465" y="1107837"/>
                      <a:pt x="3507902" y="1085533"/>
                    </a:cubicBezTo>
                    <a:cubicBezTo>
                      <a:pt x="3501339" y="1063238"/>
                      <a:pt x="3493751" y="1030359"/>
                      <a:pt x="3493751" y="1030359"/>
                    </a:cubicBezTo>
                    <a:lnTo>
                      <a:pt x="3439159" y="948333"/>
                    </a:lnTo>
                    <a:cubicBezTo>
                      <a:pt x="3438512" y="951189"/>
                      <a:pt x="3437597" y="954110"/>
                      <a:pt x="3436848" y="956994"/>
                    </a:cubicBezTo>
                    <a:lnTo>
                      <a:pt x="3482483" y="1024295"/>
                    </a:lnTo>
                    <a:cubicBezTo>
                      <a:pt x="3482483" y="1024295"/>
                      <a:pt x="3487826" y="1056610"/>
                      <a:pt x="3494906" y="1081197"/>
                    </a:cubicBezTo>
                    <a:cubicBezTo>
                      <a:pt x="3500646" y="1101145"/>
                      <a:pt x="3518014" y="1135216"/>
                      <a:pt x="3518014" y="1135216"/>
                    </a:cubicBezTo>
                    <a:lnTo>
                      <a:pt x="3519456" y="1145901"/>
                    </a:lnTo>
                    <a:cubicBezTo>
                      <a:pt x="3519465" y="1146252"/>
                      <a:pt x="3524595" y="1170923"/>
                      <a:pt x="3512810" y="1202230"/>
                    </a:cubicBezTo>
                    <a:cubicBezTo>
                      <a:pt x="3500997" y="1233658"/>
                      <a:pt x="3500314" y="1307715"/>
                      <a:pt x="3473822" y="1379878"/>
                    </a:cubicBezTo>
                    <a:cubicBezTo>
                      <a:pt x="3444622" y="1459408"/>
                      <a:pt x="3385862" y="1624347"/>
                      <a:pt x="3365212" y="1682312"/>
                    </a:cubicBezTo>
                    <a:cubicBezTo>
                      <a:pt x="3363327" y="1692119"/>
                      <a:pt x="3358844" y="1708073"/>
                      <a:pt x="3355969" y="1720154"/>
                    </a:cubicBezTo>
                    <a:cubicBezTo>
                      <a:pt x="3355682" y="1718075"/>
                      <a:pt x="3355368" y="1715681"/>
                      <a:pt x="3355100" y="1713795"/>
                    </a:cubicBezTo>
                    <a:cubicBezTo>
                      <a:pt x="3354841" y="1715302"/>
                      <a:pt x="3353362" y="1726218"/>
                      <a:pt x="3353362" y="1726218"/>
                    </a:cubicBezTo>
                    <a:cubicBezTo>
                      <a:pt x="3353371" y="1726218"/>
                      <a:pt x="3332916" y="1706826"/>
                      <a:pt x="3311194" y="1686638"/>
                    </a:cubicBezTo>
                    <a:cubicBezTo>
                      <a:pt x="3267981" y="1193329"/>
                      <a:pt x="3243024" y="770103"/>
                      <a:pt x="3243024" y="770103"/>
                    </a:cubicBezTo>
                    <a:lnTo>
                      <a:pt x="3172544" y="783681"/>
                    </a:lnTo>
                    <a:cubicBezTo>
                      <a:pt x="3172544" y="783681"/>
                      <a:pt x="3166729" y="1112403"/>
                      <a:pt x="3161563" y="1403273"/>
                    </a:cubicBezTo>
                    <a:cubicBezTo>
                      <a:pt x="3159094" y="1406952"/>
                      <a:pt x="3155212" y="1412517"/>
                      <a:pt x="3155212" y="1412517"/>
                    </a:cubicBezTo>
                    <a:cubicBezTo>
                      <a:pt x="3155212" y="1412517"/>
                      <a:pt x="3114163" y="1414606"/>
                      <a:pt x="3092237" y="1375257"/>
                    </a:cubicBezTo>
                    <a:cubicBezTo>
                      <a:pt x="3070321" y="1335908"/>
                      <a:pt x="3030427" y="1244408"/>
                      <a:pt x="3030427" y="1244408"/>
                    </a:cubicBezTo>
                    <a:cubicBezTo>
                      <a:pt x="3030427" y="1244408"/>
                      <a:pt x="2955482" y="1160154"/>
                      <a:pt x="2955324" y="1112976"/>
                    </a:cubicBezTo>
                    <a:cubicBezTo>
                      <a:pt x="2955223" y="1084414"/>
                      <a:pt x="2987778" y="986213"/>
                      <a:pt x="3025805" y="881023"/>
                    </a:cubicBezTo>
                    <a:cubicBezTo>
                      <a:pt x="3030177" y="868914"/>
                      <a:pt x="3130339" y="898012"/>
                      <a:pt x="3129211" y="885072"/>
                    </a:cubicBezTo>
                    <a:cubicBezTo>
                      <a:pt x="3128074" y="871909"/>
                      <a:pt x="3132131" y="880062"/>
                      <a:pt x="3134997" y="869765"/>
                    </a:cubicBezTo>
                    <a:cubicBezTo>
                      <a:pt x="3138611" y="856750"/>
                      <a:pt x="3031591" y="860447"/>
                      <a:pt x="3035048" y="847229"/>
                    </a:cubicBezTo>
                    <a:cubicBezTo>
                      <a:pt x="3066199" y="728092"/>
                      <a:pt x="3219334" y="258251"/>
                      <a:pt x="3219334" y="258251"/>
                    </a:cubicBezTo>
                    <a:close/>
                    <a:moveTo>
                      <a:pt x="4399027" y="1087557"/>
                    </a:moveTo>
                    <a:cubicBezTo>
                      <a:pt x="4404416" y="1096458"/>
                      <a:pt x="4413761" y="1111248"/>
                      <a:pt x="4413752" y="1111238"/>
                    </a:cubicBezTo>
                    <a:cubicBezTo>
                      <a:pt x="4413761" y="1111238"/>
                      <a:pt x="4414482" y="1124059"/>
                      <a:pt x="4415203" y="1136371"/>
                    </a:cubicBezTo>
                    <a:cubicBezTo>
                      <a:pt x="4415924" y="1148683"/>
                      <a:pt x="4412024" y="1177107"/>
                      <a:pt x="4412024" y="1177107"/>
                    </a:cubicBezTo>
                    <a:lnTo>
                      <a:pt x="4378803" y="1154858"/>
                    </a:lnTo>
                    <a:lnTo>
                      <a:pt x="4347024" y="1142731"/>
                    </a:lnTo>
                    <a:cubicBezTo>
                      <a:pt x="4361176" y="1130511"/>
                      <a:pt x="4376418" y="1117857"/>
                      <a:pt x="4386309" y="1106617"/>
                    </a:cubicBezTo>
                    <a:cubicBezTo>
                      <a:pt x="4390163" y="1102245"/>
                      <a:pt x="4394720" y="1094332"/>
                      <a:pt x="4399027" y="1087557"/>
                    </a:cubicBezTo>
                    <a:close/>
                    <a:moveTo>
                      <a:pt x="4340387" y="1148794"/>
                    </a:moveTo>
                    <a:lnTo>
                      <a:pt x="4371870" y="1157751"/>
                    </a:lnTo>
                    <a:lnTo>
                      <a:pt x="4411728" y="1186637"/>
                    </a:lnTo>
                    <a:cubicBezTo>
                      <a:pt x="4411728" y="1186637"/>
                      <a:pt x="4419381" y="1190889"/>
                      <a:pt x="4424447" y="1201361"/>
                    </a:cubicBezTo>
                    <a:cubicBezTo>
                      <a:pt x="4429503" y="1211834"/>
                      <a:pt x="4445124" y="1243936"/>
                      <a:pt x="4446104" y="1244981"/>
                    </a:cubicBezTo>
                    <a:cubicBezTo>
                      <a:pt x="4446298" y="1245193"/>
                      <a:pt x="4443682" y="1268625"/>
                      <a:pt x="4442638" y="1279070"/>
                    </a:cubicBezTo>
                    <a:cubicBezTo>
                      <a:pt x="4424225" y="1279449"/>
                      <a:pt x="4354770" y="1286373"/>
                      <a:pt x="4327096" y="1292649"/>
                    </a:cubicBezTo>
                    <a:cubicBezTo>
                      <a:pt x="4299328" y="1298944"/>
                      <a:pt x="4253805" y="1299027"/>
                      <a:pt x="4235531" y="1299581"/>
                    </a:cubicBezTo>
                    <a:cubicBezTo>
                      <a:pt x="4217247" y="1300127"/>
                      <a:pt x="4190756" y="1296975"/>
                      <a:pt x="4190756" y="1296975"/>
                    </a:cubicBezTo>
                    <a:cubicBezTo>
                      <a:pt x="4190765" y="1296975"/>
                      <a:pt x="4234911" y="1257108"/>
                      <a:pt x="4260377" y="1229091"/>
                    </a:cubicBezTo>
                    <a:cubicBezTo>
                      <a:pt x="4285833" y="1201075"/>
                      <a:pt x="4303414" y="1179408"/>
                      <a:pt x="4303414" y="1179418"/>
                    </a:cubicBezTo>
                    <a:cubicBezTo>
                      <a:pt x="4303414" y="1179418"/>
                      <a:pt x="4320542" y="1165571"/>
                      <a:pt x="4340387" y="1148794"/>
                    </a:cubicBezTo>
                    <a:close/>
                    <a:moveTo>
                      <a:pt x="3841246" y="1240359"/>
                    </a:moveTo>
                    <a:cubicBezTo>
                      <a:pt x="3896733" y="1245119"/>
                      <a:pt x="3958812" y="1249020"/>
                      <a:pt x="4003873" y="1262894"/>
                    </a:cubicBezTo>
                    <a:cubicBezTo>
                      <a:pt x="4048935" y="1276769"/>
                      <a:pt x="4155039" y="1311219"/>
                      <a:pt x="4184406" y="1319797"/>
                    </a:cubicBezTo>
                    <a:cubicBezTo>
                      <a:pt x="4225317" y="1331757"/>
                      <a:pt x="4284345" y="1361678"/>
                      <a:pt x="4284345" y="1361678"/>
                    </a:cubicBezTo>
                    <a:lnTo>
                      <a:pt x="4267883" y="1333079"/>
                    </a:lnTo>
                    <a:lnTo>
                      <a:pt x="4232065" y="1320665"/>
                    </a:lnTo>
                    <a:cubicBezTo>
                      <a:pt x="4232065" y="1320665"/>
                      <a:pt x="4269398" y="1313696"/>
                      <a:pt x="4291278" y="1311422"/>
                    </a:cubicBezTo>
                    <a:cubicBezTo>
                      <a:pt x="4313147" y="1309139"/>
                      <a:pt x="4338465" y="1301190"/>
                      <a:pt x="4360316" y="1304489"/>
                    </a:cubicBezTo>
                    <a:cubicBezTo>
                      <a:pt x="4367970" y="1305645"/>
                      <a:pt x="4408446" y="1293250"/>
                      <a:pt x="4430797" y="1294377"/>
                    </a:cubicBezTo>
                    <a:cubicBezTo>
                      <a:pt x="4434208" y="1294553"/>
                      <a:pt x="4437304" y="1294488"/>
                      <a:pt x="4440622" y="1294664"/>
                    </a:cubicBezTo>
                    <a:cubicBezTo>
                      <a:pt x="4435224" y="1343533"/>
                      <a:pt x="4426083" y="1416233"/>
                      <a:pt x="4414621" y="1454112"/>
                    </a:cubicBezTo>
                    <a:cubicBezTo>
                      <a:pt x="4398408" y="1507696"/>
                      <a:pt x="4370419" y="1543532"/>
                      <a:pt x="4365807" y="1564163"/>
                    </a:cubicBezTo>
                    <a:cubicBezTo>
                      <a:pt x="4363247" y="1575579"/>
                      <a:pt x="4362470" y="1590350"/>
                      <a:pt x="4361472" y="1604612"/>
                    </a:cubicBezTo>
                    <a:cubicBezTo>
                      <a:pt x="4281701" y="1670693"/>
                      <a:pt x="4195757" y="1735600"/>
                      <a:pt x="4132412" y="1759439"/>
                    </a:cubicBezTo>
                    <a:cubicBezTo>
                      <a:pt x="4033748" y="1796551"/>
                      <a:pt x="3931581" y="1870997"/>
                      <a:pt x="3855979" y="1925237"/>
                    </a:cubicBezTo>
                    <a:cubicBezTo>
                      <a:pt x="3853816" y="1902193"/>
                      <a:pt x="3849555" y="1853046"/>
                      <a:pt x="3851358" y="1814899"/>
                    </a:cubicBezTo>
                    <a:cubicBezTo>
                      <a:pt x="3853946" y="1760123"/>
                      <a:pt x="3879929" y="1647381"/>
                      <a:pt x="3924140" y="1634358"/>
                    </a:cubicBezTo>
                    <a:cubicBezTo>
                      <a:pt x="3968360" y="1621343"/>
                      <a:pt x="3977058" y="1546019"/>
                      <a:pt x="4026686" y="1509868"/>
                    </a:cubicBezTo>
                    <a:cubicBezTo>
                      <a:pt x="4074215" y="1475242"/>
                      <a:pt x="4082914" y="1506891"/>
                      <a:pt x="4117391" y="1499756"/>
                    </a:cubicBezTo>
                    <a:cubicBezTo>
                      <a:pt x="4148791" y="1493258"/>
                      <a:pt x="4168803" y="1473467"/>
                      <a:pt x="4168803" y="1473467"/>
                    </a:cubicBezTo>
                    <a:cubicBezTo>
                      <a:pt x="4168803" y="1473467"/>
                      <a:pt x="4152303" y="1479624"/>
                      <a:pt x="4135878" y="1487619"/>
                    </a:cubicBezTo>
                    <a:cubicBezTo>
                      <a:pt x="4124878" y="1492980"/>
                      <a:pt x="4085058" y="1500588"/>
                      <a:pt x="4089948" y="1483580"/>
                    </a:cubicBezTo>
                    <a:cubicBezTo>
                      <a:pt x="4096825" y="1459639"/>
                      <a:pt x="4129519" y="1420318"/>
                      <a:pt x="4129519" y="1420318"/>
                    </a:cubicBezTo>
                    <a:lnTo>
                      <a:pt x="4121144" y="1350993"/>
                    </a:lnTo>
                    <a:cubicBezTo>
                      <a:pt x="4121144" y="1350993"/>
                      <a:pt x="4113953" y="1345604"/>
                      <a:pt x="4107861" y="1347240"/>
                    </a:cubicBezTo>
                    <a:cubicBezTo>
                      <a:pt x="4101761" y="1348876"/>
                      <a:pt x="4096594" y="1357639"/>
                      <a:pt x="4096594" y="1357639"/>
                    </a:cubicBezTo>
                    <a:cubicBezTo>
                      <a:pt x="4096594" y="1357639"/>
                      <a:pt x="4109322" y="1408329"/>
                      <a:pt x="4103239" y="1431299"/>
                    </a:cubicBezTo>
                    <a:cubicBezTo>
                      <a:pt x="4099589" y="1445035"/>
                      <a:pt x="4105126" y="1458530"/>
                      <a:pt x="4031308" y="1495134"/>
                    </a:cubicBezTo>
                    <a:cubicBezTo>
                      <a:pt x="4001664" y="1509831"/>
                      <a:pt x="3965883" y="1545141"/>
                      <a:pt x="3936563" y="1591607"/>
                    </a:cubicBezTo>
                    <a:cubicBezTo>
                      <a:pt x="3917697" y="1621528"/>
                      <a:pt x="3907178" y="1634662"/>
                      <a:pt x="3884283" y="1639275"/>
                    </a:cubicBezTo>
                    <a:cubicBezTo>
                      <a:pt x="3872155" y="1655821"/>
                      <a:pt x="3849361" y="1678818"/>
                      <a:pt x="3832871" y="1742967"/>
                    </a:cubicBezTo>
                    <a:cubicBezTo>
                      <a:pt x="3821918" y="1785524"/>
                      <a:pt x="3813423" y="1927012"/>
                      <a:pt x="3811778" y="1955278"/>
                    </a:cubicBezTo>
                    <a:cubicBezTo>
                      <a:pt x="3802932" y="1961323"/>
                      <a:pt x="3791969" y="1969550"/>
                      <a:pt x="3784630" y="1974051"/>
                    </a:cubicBezTo>
                    <a:cubicBezTo>
                      <a:pt x="3714510" y="2017070"/>
                      <a:pt x="3516951" y="2225258"/>
                      <a:pt x="3457646" y="2199072"/>
                    </a:cubicBezTo>
                    <a:cubicBezTo>
                      <a:pt x="3446619" y="2194200"/>
                      <a:pt x="3435610" y="2188923"/>
                      <a:pt x="3424998" y="2182323"/>
                    </a:cubicBezTo>
                    <a:cubicBezTo>
                      <a:pt x="3418066" y="2119320"/>
                      <a:pt x="3410727" y="2060440"/>
                      <a:pt x="3394671" y="1951812"/>
                    </a:cubicBezTo>
                    <a:cubicBezTo>
                      <a:pt x="3403923" y="1902350"/>
                      <a:pt x="3416698" y="1845273"/>
                      <a:pt x="3438004" y="1771279"/>
                    </a:cubicBezTo>
                    <a:cubicBezTo>
                      <a:pt x="3544682" y="1400759"/>
                      <a:pt x="3563926" y="1333375"/>
                      <a:pt x="3565673" y="1327311"/>
                    </a:cubicBezTo>
                    <a:cubicBezTo>
                      <a:pt x="3588948" y="1313113"/>
                      <a:pt x="3619432" y="1295172"/>
                      <a:pt x="3642218" y="1285134"/>
                    </a:cubicBezTo>
                    <a:cubicBezTo>
                      <a:pt x="3677832" y="1269448"/>
                      <a:pt x="3785758" y="1235608"/>
                      <a:pt x="3841246" y="1240359"/>
                    </a:cubicBezTo>
                    <a:close/>
                    <a:moveTo>
                      <a:pt x="2609567" y="1779654"/>
                    </a:moveTo>
                    <a:cubicBezTo>
                      <a:pt x="2615806" y="1778304"/>
                      <a:pt x="2622619" y="1777657"/>
                      <a:pt x="2630651" y="1779654"/>
                    </a:cubicBezTo>
                    <a:cubicBezTo>
                      <a:pt x="2638684" y="1781651"/>
                      <a:pt x="2647945" y="1786309"/>
                      <a:pt x="2659823" y="1794961"/>
                    </a:cubicBezTo>
                    <a:cubicBezTo>
                      <a:pt x="2709460" y="1831121"/>
                      <a:pt x="2717871" y="1906732"/>
                      <a:pt x="2762083" y="1919746"/>
                    </a:cubicBezTo>
                    <a:cubicBezTo>
                      <a:pt x="2768498" y="1921632"/>
                      <a:pt x="2774653" y="1926004"/>
                      <a:pt x="2780274" y="1931587"/>
                    </a:cubicBezTo>
                    <a:cubicBezTo>
                      <a:pt x="2779756" y="1937281"/>
                      <a:pt x="2778258" y="1949501"/>
                      <a:pt x="2778258" y="1949501"/>
                    </a:cubicBezTo>
                    <a:cubicBezTo>
                      <a:pt x="2778249" y="1949501"/>
                      <a:pt x="2748384" y="1923342"/>
                      <a:pt x="2744751" y="1921198"/>
                    </a:cubicBezTo>
                    <a:cubicBezTo>
                      <a:pt x="2741110" y="1919044"/>
                      <a:pt x="2695318" y="1897830"/>
                      <a:pt x="2690733" y="1892016"/>
                    </a:cubicBezTo>
                    <a:cubicBezTo>
                      <a:pt x="2686149" y="1886202"/>
                      <a:pt x="2660285" y="1853481"/>
                      <a:pt x="2655784" y="1847537"/>
                    </a:cubicBezTo>
                    <a:cubicBezTo>
                      <a:pt x="2651264" y="1841585"/>
                      <a:pt x="2617979" y="1821628"/>
                      <a:pt x="2615344" y="1815185"/>
                    </a:cubicBezTo>
                    <a:cubicBezTo>
                      <a:pt x="2614586" y="1813346"/>
                      <a:pt x="2602080" y="1796070"/>
                      <a:pt x="2593964" y="1783693"/>
                    </a:cubicBezTo>
                    <a:cubicBezTo>
                      <a:pt x="2599196" y="1782325"/>
                      <a:pt x="2604354" y="1780782"/>
                      <a:pt x="2609567" y="1779654"/>
                    </a:cubicBezTo>
                    <a:close/>
                    <a:moveTo>
                      <a:pt x="2787788" y="1940831"/>
                    </a:moveTo>
                    <a:cubicBezTo>
                      <a:pt x="2804084" y="1962617"/>
                      <a:pt x="2815630" y="1997086"/>
                      <a:pt x="2823606" y="2031249"/>
                    </a:cubicBezTo>
                    <a:lnTo>
                      <a:pt x="2787502" y="1963652"/>
                    </a:lnTo>
                    <a:cubicBezTo>
                      <a:pt x="2787502" y="1963652"/>
                      <a:pt x="2787668" y="1950028"/>
                      <a:pt x="2787788" y="1940831"/>
                    </a:cubicBezTo>
                    <a:close/>
                    <a:moveTo>
                      <a:pt x="4669969" y="1995431"/>
                    </a:moveTo>
                    <a:cubicBezTo>
                      <a:pt x="4669969" y="1995431"/>
                      <a:pt x="4747077" y="1996836"/>
                      <a:pt x="4786380" y="2001208"/>
                    </a:cubicBezTo>
                    <a:cubicBezTo>
                      <a:pt x="4825673" y="2005580"/>
                      <a:pt x="4867259" y="2009869"/>
                      <a:pt x="4867259" y="2009869"/>
                    </a:cubicBezTo>
                    <a:lnTo>
                      <a:pt x="4913476" y="2115013"/>
                    </a:lnTo>
                    <a:cubicBezTo>
                      <a:pt x="4913476" y="2115013"/>
                      <a:pt x="4907588" y="2197611"/>
                      <a:pt x="4897300" y="2218132"/>
                    </a:cubicBezTo>
                    <a:cubicBezTo>
                      <a:pt x="4887003" y="2238652"/>
                      <a:pt x="4858016" y="2288908"/>
                      <a:pt x="4858016" y="2288908"/>
                    </a:cubicBezTo>
                    <a:lnTo>
                      <a:pt x="4858589" y="2294685"/>
                    </a:lnTo>
                    <a:cubicBezTo>
                      <a:pt x="4858598" y="2294676"/>
                      <a:pt x="4862804" y="2285044"/>
                      <a:pt x="4865522" y="2286884"/>
                    </a:cubicBezTo>
                    <a:cubicBezTo>
                      <a:pt x="4868248" y="2288714"/>
                      <a:pt x="4878231" y="2372098"/>
                      <a:pt x="4878231" y="2372098"/>
                    </a:cubicBezTo>
                    <a:lnTo>
                      <a:pt x="4885450" y="2370647"/>
                    </a:lnTo>
                    <a:cubicBezTo>
                      <a:pt x="4885450" y="2370647"/>
                      <a:pt x="4874728" y="2287623"/>
                      <a:pt x="4876207" y="2280238"/>
                    </a:cubicBezTo>
                    <a:cubicBezTo>
                      <a:pt x="4877695" y="2272862"/>
                      <a:pt x="4903965" y="2226081"/>
                      <a:pt x="4906248" y="2218427"/>
                    </a:cubicBezTo>
                    <a:cubicBezTo>
                      <a:pt x="4908540" y="2210774"/>
                      <a:pt x="4922137" y="2131189"/>
                      <a:pt x="4922137" y="2131189"/>
                    </a:cubicBezTo>
                    <a:cubicBezTo>
                      <a:pt x="4922137" y="2131189"/>
                      <a:pt x="4953001" y="2162607"/>
                      <a:pt x="4956800" y="2165278"/>
                    </a:cubicBezTo>
                    <a:cubicBezTo>
                      <a:pt x="4960599" y="2167940"/>
                      <a:pt x="5008609" y="2194903"/>
                      <a:pt x="5013129" y="2201669"/>
                    </a:cubicBezTo>
                    <a:cubicBezTo>
                      <a:pt x="5017649" y="2208454"/>
                      <a:pt x="5043364" y="2246749"/>
                      <a:pt x="5047792" y="2253663"/>
                    </a:cubicBezTo>
                    <a:cubicBezTo>
                      <a:pt x="5052219" y="2260577"/>
                      <a:pt x="5087048" y="2285359"/>
                      <a:pt x="5089387" y="2292661"/>
                    </a:cubicBezTo>
                    <a:cubicBezTo>
                      <a:pt x="5091716" y="2299963"/>
                      <a:pt x="5155144" y="2412631"/>
                      <a:pt x="5161892" y="2420626"/>
                    </a:cubicBezTo>
                    <a:cubicBezTo>
                      <a:pt x="5168630" y="2428612"/>
                      <a:pt x="5181820" y="2431311"/>
                      <a:pt x="5181820" y="2431311"/>
                    </a:cubicBezTo>
                    <a:lnTo>
                      <a:pt x="5182107" y="2426690"/>
                    </a:lnTo>
                    <a:cubicBezTo>
                      <a:pt x="5182107" y="2426680"/>
                      <a:pt x="5171015" y="2420414"/>
                      <a:pt x="5167955" y="2417160"/>
                    </a:cubicBezTo>
                    <a:cubicBezTo>
                      <a:pt x="5164896" y="2413897"/>
                      <a:pt x="5101911" y="2305925"/>
                      <a:pt x="5102670" y="2302191"/>
                    </a:cubicBezTo>
                    <a:cubicBezTo>
                      <a:pt x="5103446" y="2298457"/>
                      <a:pt x="5104703" y="2293530"/>
                      <a:pt x="5104694" y="2293530"/>
                    </a:cubicBezTo>
                    <a:lnTo>
                      <a:pt x="5094877" y="2289481"/>
                    </a:lnTo>
                    <a:cubicBezTo>
                      <a:pt x="5094877" y="2289472"/>
                      <a:pt x="5084534" y="2277326"/>
                      <a:pt x="5080143" y="2273888"/>
                    </a:cubicBezTo>
                    <a:cubicBezTo>
                      <a:pt x="5075743" y="2270440"/>
                      <a:pt x="5059753" y="2258183"/>
                      <a:pt x="5056166" y="2253090"/>
                    </a:cubicBezTo>
                    <a:cubicBezTo>
                      <a:pt x="5052580" y="2247988"/>
                      <a:pt x="5027013" y="2204877"/>
                      <a:pt x="5022086" y="2199941"/>
                    </a:cubicBezTo>
                    <a:cubicBezTo>
                      <a:pt x="5017159" y="2194995"/>
                      <a:pt x="5004754" y="2181722"/>
                      <a:pt x="4991176" y="2175095"/>
                    </a:cubicBezTo>
                    <a:cubicBezTo>
                      <a:pt x="4977598" y="2168467"/>
                      <a:pt x="4964804" y="2162644"/>
                      <a:pt x="4958824" y="2156035"/>
                    </a:cubicBezTo>
                    <a:cubicBezTo>
                      <a:pt x="4952834" y="2149426"/>
                      <a:pt x="4933673" y="2128637"/>
                      <a:pt x="4925899" y="2116168"/>
                    </a:cubicBezTo>
                    <a:cubicBezTo>
                      <a:pt x="4918116" y="2103699"/>
                      <a:pt x="4896145" y="2042803"/>
                      <a:pt x="4896145" y="2042803"/>
                    </a:cubicBezTo>
                    <a:cubicBezTo>
                      <a:pt x="4896136" y="2042803"/>
                      <a:pt x="4911313" y="2048239"/>
                      <a:pt x="4919253" y="2049440"/>
                    </a:cubicBezTo>
                    <a:cubicBezTo>
                      <a:pt x="4927193" y="2050660"/>
                      <a:pt x="4947270" y="2051464"/>
                      <a:pt x="4947270" y="2051464"/>
                    </a:cubicBezTo>
                    <a:cubicBezTo>
                      <a:pt x="4947270" y="2051464"/>
                      <a:pt x="4953232" y="2063490"/>
                      <a:pt x="4962577" y="2070238"/>
                    </a:cubicBezTo>
                    <a:cubicBezTo>
                      <a:pt x="4971922" y="2076995"/>
                      <a:pt x="4985972" y="2082956"/>
                      <a:pt x="4985981" y="2082956"/>
                    </a:cubicBezTo>
                    <a:lnTo>
                      <a:pt x="4988579" y="2111260"/>
                    </a:lnTo>
                    <a:lnTo>
                      <a:pt x="4991749" y="2087865"/>
                    </a:lnTo>
                    <a:cubicBezTo>
                      <a:pt x="4991749" y="2087855"/>
                      <a:pt x="4995419" y="2085693"/>
                      <a:pt x="5003599" y="2088725"/>
                    </a:cubicBezTo>
                    <a:cubicBezTo>
                      <a:pt x="5011788" y="2091756"/>
                      <a:pt x="5035369" y="2104900"/>
                      <a:pt x="5035369" y="2104900"/>
                    </a:cubicBezTo>
                    <a:lnTo>
                      <a:pt x="5041146" y="2104041"/>
                    </a:lnTo>
                    <a:cubicBezTo>
                      <a:pt x="5041146" y="2104031"/>
                      <a:pt x="5020819" y="2088872"/>
                      <a:pt x="5012547" y="2085840"/>
                    </a:cubicBezTo>
                    <a:cubicBezTo>
                      <a:pt x="5004283" y="2082809"/>
                      <a:pt x="4990594" y="2080932"/>
                      <a:pt x="4990603" y="2080932"/>
                    </a:cubicBezTo>
                    <a:cubicBezTo>
                      <a:pt x="4990603" y="2080932"/>
                      <a:pt x="4978660" y="2074730"/>
                      <a:pt x="4974713" y="2071107"/>
                    </a:cubicBezTo>
                    <a:cubicBezTo>
                      <a:pt x="4970758" y="2067493"/>
                      <a:pt x="4954776" y="2050022"/>
                      <a:pt x="4954776" y="2050022"/>
                    </a:cubicBezTo>
                    <a:lnTo>
                      <a:pt x="4968936" y="2045983"/>
                    </a:lnTo>
                    <a:lnTo>
                      <a:pt x="4967494" y="2040779"/>
                    </a:lnTo>
                    <a:cubicBezTo>
                      <a:pt x="4967494" y="2040779"/>
                      <a:pt x="4949414" y="2044652"/>
                      <a:pt x="4940911" y="2044532"/>
                    </a:cubicBezTo>
                    <a:cubicBezTo>
                      <a:pt x="4932416" y="2044421"/>
                      <a:pt x="4896792" y="2038903"/>
                      <a:pt x="4897587" y="2032691"/>
                    </a:cubicBezTo>
                    <a:cubicBezTo>
                      <a:pt x="4898382" y="2026489"/>
                      <a:pt x="4939709" y="2027422"/>
                      <a:pt x="4947557" y="2030380"/>
                    </a:cubicBezTo>
                    <a:cubicBezTo>
                      <a:pt x="4955404" y="2033338"/>
                      <a:pt x="4970378" y="2033264"/>
                      <a:pt x="4970378" y="2033264"/>
                    </a:cubicBezTo>
                    <a:lnTo>
                      <a:pt x="4978466" y="2040779"/>
                    </a:lnTo>
                    <a:cubicBezTo>
                      <a:pt x="4978466" y="2040779"/>
                      <a:pt x="4999698" y="2040668"/>
                      <a:pt x="5006483" y="2045114"/>
                    </a:cubicBezTo>
                    <a:cubicBezTo>
                      <a:pt x="5013268" y="2049560"/>
                      <a:pt x="5045481" y="2058979"/>
                      <a:pt x="5045481" y="2058979"/>
                    </a:cubicBezTo>
                    <a:cubicBezTo>
                      <a:pt x="5045481" y="2058979"/>
                      <a:pt x="5112236" y="2081884"/>
                      <a:pt x="5148313" y="2093642"/>
                    </a:cubicBezTo>
                    <a:cubicBezTo>
                      <a:pt x="5184390" y="2105399"/>
                      <a:pt x="5297067" y="2133943"/>
                      <a:pt x="5329714" y="2158345"/>
                    </a:cubicBezTo>
                    <a:cubicBezTo>
                      <a:pt x="5362371" y="2182748"/>
                      <a:pt x="5381597" y="2214674"/>
                      <a:pt x="5396442" y="2231424"/>
                    </a:cubicBezTo>
                    <a:cubicBezTo>
                      <a:pt x="5411287" y="2248173"/>
                      <a:pt x="5458761" y="2276328"/>
                      <a:pt x="5475297" y="2295841"/>
                    </a:cubicBezTo>
                    <a:cubicBezTo>
                      <a:pt x="5483182" y="2305130"/>
                      <a:pt x="5501789" y="2320169"/>
                      <a:pt x="5522383" y="2336853"/>
                    </a:cubicBezTo>
                    <a:cubicBezTo>
                      <a:pt x="5520738" y="2341096"/>
                      <a:pt x="5518593" y="2344239"/>
                      <a:pt x="5517179" y="2348408"/>
                    </a:cubicBezTo>
                    <a:cubicBezTo>
                      <a:pt x="5511892" y="2364020"/>
                      <a:pt x="5499228" y="2381388"/>
                      <a:pt x="5491187" y="2388274"/>
                    </a:cubicBezTo>
                    <a:cubicBezTo>
                      <a:pt x="5483145" y="2395160"/>
                      <a:pt x="5478181" y="2386537"/>
                      <a:pt x="5478190" y="2386537"/>
                    </a:cubicBezTo>
                    <a:cubicBezTo>
                      <a:pt x="5478181" y="2386537"/>
                      <a:pt x="5481130" y="2417289"/>
                      <a:pt x="5484541" y="2435351"/>
                    </a:cubicBezTo>
                    <a:cubicBezTo>
                      <a:pt x="5487942" y="2453421"/>
                      <a:pt x="5482812" y="2515370"/>
                      <a:pt x="5482812" y="2515370"/>
                    </a:cubicBezTo>
                    <a:lnTo>
                      <a:pt x="5449878" y="2632068"/>
                    </a:lnTo>
                    <a:cubicBezTo>
                      <a:pt x="5449878" y="2632068"/>
                      <a:pt x="5399428" y="2679117"/>
                      <a:pt x="5379971" y="2698214"/>
                    </a:cubicBezTo>
                    <a:cubicBezTo>
                      <a:pt x="5360522" y="2717310"/>
                      <a:pt x="5306920" y="2733634"/>
                      <a:pt x="5269050" y="2762631"/>
                    </a:cubicBezTo>
                    <a:cubicBezTo>
                      <a:pt x="5231189" y="2791627"/>
                      <a:pt x="5172457" y="2824108"/>
                      <a:pt x="5155532" y="2840044"/>
                    </a:cubicBezTo>
                    <a:cubicBezTo>
                      <a:pt x="5152500" y="2842900"/>
                      <a:pt x="5145928" y="2846477"/>
                      <a:pt x="5141381" y="2849574"/>
                    </a:cubicBezTo>
                    <a:cubicBezTo>
                      <a:pt x="5161088" y="2811343"/>
                      <a:pt x="5181377" y="2773186"/>
                      <a:pt x="5203200" y="2736629"/>
                    </a:cubicBezTo>
                    <a:cubicBezTo>
                      <a:pt x="5320036" y="2540947"/>
                      <a:pt x="5397884" y="2380473"/>
                      <a:pt x="5397884" y="2380473"/>
                    </a:cubicBezTo>
                    <a:lnTo>
                      <a:pt x="5313538" y="2392027"/>
                    </a:lnTo>
                    <a:cubicBezTo>
                      <a:pt x="5304535" y="2411096"/>
                      <a:pt x="5238963" y="2579141"/>
                      <a:pt x="5139643" y="2741251"/>
                    </a:cubicBezTo>
                    <a:cubicBezTo>
                      <a:pt x="5136852" y="2745826"/>
                      <a:pt x="5115841" y="2660306"/>
                      <a:pt x="5102965" y="2571690"/>
                    </a:cubicBezTo>
                    <a:cubicBezTo>
                      <a:pt x="5094674" y="2514677"/>
                      <a:pt x="5095524" y="2449937"/>
                      <a:pt x="5087945" y="2428132"/>
                    </a:cubicBezTo>
                    <a:cubicBezTo>
                      <a:pt x="5082509" y="2412501"/>
                      <a:pt x="5077019" y="2359463"/>
                      <a:pt x="5057322" y="2390298"/>
                    </a:cubicBezTo>
                    <a:cubicBezTo>
                      <a:pt x="5041765" y="2414655"/>
                      <a:pt x="5070096" y="2560081"/>
                      <a:pt x="5069171" y="2561874"/>
                    </a:cubicBezTo>
                    <a:cubicBezTo>
                      <a:pt x="5064134" y="2571579"/>
                      <a:pt x="5109824" y="2789159"/>
                      <a:pt x="5104694" y="2799022"/>
                    </a:cubicBezTo>
                    <a:cubicBezTo>
                      <a:pt x="5041719" y="2920239"/>
                      <a:pt x="4975564" y="3045210"/>
                      <a:pt x="4914918" y="3157202"/>
                    </a:cubicBezTo>
                    <a:lnTo>
                      <a:pt x="4914345" y="3132652"/>
                    </a:lnTo>
                    <a:cubicBezTo>
                      <a:pt x="4914336" y="3132652"/>
                      <a:pt x="4936964" y="3092674"/>
                      <a:pt x="4944090" y="3081240"/>
                    </a:cubicBezTo>
                    <a:cubicBezTo>
                      <a:pt x="4951217" y="3069797"/>
                      <a:pt x="4953713" y="3054777"/>
                      <a:pt x="4956227" y="3047151"/>
                    </a:cubicBezTo>
                    <a:cubicBezTo>
                      <a:pt x="4958732" y="3039525"/>
                      <a:pt x="4980777" y="3013357"/>
                      <a:pt x="4980777" y="3013357"/>
                    </a:cubicBezTo>
                    <a:cubicBezTo>
                      <a:pt x="4980777" y="3013357"/>
                      <a:pt x="4957207" y="3027962"/>
                      <a:pt x="4950450" y="3038776"/>
                    </a:cubicBezTo>
                    <a:cubicBezTo>
                      <a:pt x="4943684" y="3049591"/>
                      <a:pt x="4937297" y="3066904"/>
                      <a:pt x="4932536" y="3082682"/>
                    </a:cubicBezTo>
                    <a:cubicBezTo>
                      <a:pt x="4927776" y="3098451"/>
                      <a:pt x="4916083" y="3116254"/>
                      <a:pt x="4908272" y="3123408"/>
                    </a:cubicBezTo>
                    <a:cubicBezTo>
                      <a:pt x="4900471" y="3130563"/>
                      <a:pt x="4894989" y="3122253"/>
                      <a:pt x="4894989" y="3122253"/>
                    </a:cubicBezTo>
                    <a:cubicBezTo>
                      <a:pt x="4894989" y="3122253"/>
                      <a:pt x="4899066" y="3153126"/>
                      <a:pt x="4903077" y="3171067"/>
                    </a:cubicBezTo>
                    <a:cubicBezTo>
                      <a:pt x="4903392" y="3172509"/>
                      <a:pt x="4903124" y="3176632"/>
                      <a:pt x="4903364" y="3178582"/>
                    </a:cubicBezTo>
                    <a:cubicBezTo>
                      <a:pt x="4820876" y="3330238"/>
                      <a:pt x="4752152" y="3449727"/>
                      <a:pt x="4732075" y="3463675"/>
                    </a:cubicBezTo>
                    <a:cubicBezTo>
                      <a:pt x="4707820" y="3480535"/>
                      <a:pt x="4650678" y="3531743"/>
                      <a:pt x="4585910" y="3587601"/>
                    </a:cubicBezTo>
                    <a:cubicBezTo>
                      <a:pt x="4568717" y="3603971"/>
                      <a:pt x="4526003" y="3625490"/>
                      <a:pt x="4511676" y="3639299"/>
                    </a:cubicBezTo>
                    <a:cubicBezTo>
                      <a:pt x="4497025" y="3653423"/>
                      <a:pt x="4477153" y="3681061"/>
                      <a:pt x="4445817" y="3700832"/>
                    </a:cubicBezTo>
                    <a:cubicBezTo>
                      <a:pt x="4414482" y="3720604"/>
                      <a:pt x="4310356" y="3738111"/>
                      <a:pt x="4276839" y="3746180"/>
                    </a:cubicBezTo>
                    <a:cubicBezTo>
                      <a:pt x="4243314" y="3754250"/>
                      <a:pt x="4181226" y="3770444"/>
                      <a:pt x="4181226" y="3770444"/>
                    </a:cubicBezTo>
                    <a:cubicBezTo>
                      <a:pt x="4181226" y="3770444"/>
                      <a:pt x="4151592" y="3776729"/>
                      <a:pt x="4145121" y="3780261"/>
                    </a:cubicBezTo>
                    <a:cubicBezTo>
                      <a:pt x="4138651" y="3783801"/>
                      <a:pt x="4119120" y="3782285"/>
                      <a:pt x="4119120" y="3782285"/>
                    </a:cubicBezTo>
                    <a:lnTo>
                      <a:pt x="4111614" y="3788062"/>
                    </a:lnTo>
                    <a:cubicBezTo>
                      <a:pt x="4111614" y="3788062"/>
                      <a:pt x="4097851" y="3787101"/>
                      <a:pt x="4090521" y="3789217"/>
                    </a:cubicBezTo>
                    <a:cubicBezTo>
                      <a:pt x="4083200" y="3791334"/>
                      <a:pt x="4045450" y="3789411"/>
                      <a:pt x="4045173" y="3783736"/>
                    </a:cubicBezTo>
                    <a:cubicBezTo>
                      <a:pt x="4044895" y="3778051"/>
                      <a:pt x="4077626" y="3775149"/>
                      <a:pt x="4085326" y="3775639"/>
                    </a:cubicBezTo>
                    <a:cubicBezTo>
                      <a:pt x="4093026" y="3776147"/>
                      <a:pt x="4109303" y="3781129"/>
                      <a:pt x="4109303" y="3781129"/>
                    </a:cubicBezTo>
                    <a:lnTo>
                      <a:pt x="4111032" y="3776508"/>
                    </a:lnTo>
                    <a:lnTo>
                      <a:pt x="4098322" y="3771886"/>
                    </a:lnTo>
                    <a:cubicBezTo>
                      <a:pt x="4098322" y="3771886"/>
                      <a:pt x="4114129" y="3757263"/>
                      <a:pt x="4117964" y="3754268"/>
                    </a:cubicBezTo>
                    <a:cubicBezTo>
                      <a:pt x="4121810" y="3751273"/>
                      <a:pt x="4132985" y="3746762"/>
                      <a:pt x="4132985" y="3746762"/>
                    </a:cubicBezTo>
                    <a:cubicBezTo>
                      <a:pt x="4132985" y="3746762"/>
                      <a:pt x="4145500" y="3745736"/>
                      <a:pt x="4153209" y="3743583"/>
                    </a:cubicBezTo>
                    <a:cubicBezTo>
                      <a:pt x="4160918" y="3741420"/>
                      <a:pt x="4180644" y="3729135"/>
                      <a:pt x="4180644" y="3729135"/>
                    </a:cubicBezTo>
                    <a:lnTo>
                      <a:pt x="4175449" y="3727980"/>
                    </a:lnTo>
                    <a:cubicBezTo>
                      <a:pt x="4175449" y="3727980"/>
                      <a:pt x="4153034" y="3737944"/>
                      <a:pt x="4145408" y="3740117"/>
                    </a:cubicBezTo>
                    <a:cubicBezTo>
                      <a:pt x="4137782" y="3742280"/>
                      <a:pt x="4134722" y="3740117"/>
                      <a:pt x="4134722" y="3740117"/>
                    </a:cubicBezTo>
                    <a:lnTo>
                      <a:pt x="4133280" y="3718737"/>
                    </a:lnTo>
                    <a:lnTo>
                      <a:pt x="4129232" y="3744452"/>
                    </a:lnTo>
                    <a:cubicBezTo>
                      <a:pt x="4129232" y="3744452"/>
                      <a:pt x="4115940" y="3748824"/>
                      <a:pt x="4106992" y="3754268"/>
                    </a:cubicBezTo>
                    <a:cubicBezTo>
                      <a:pt x="4098045" y="3759712"/>
                      <a:pt x="4091685" y="3770157"/>
                      <a:pt x="4091685" y="3770157"/>
                    </a:cubicBezTo>
                    <a:cubicBezTo>
                      <a:pt x="4091685" y="3770157"/>
                      <a:pt x="4073263" y="3769344"/>
                      <a:pt x="4065970" y="3769871"/>
                    </a:cubicBezTo>
                    <a:cubicBezTo>
                      <a:pt x="4058696" y="3770398"/>
                      <a:pt x="4044895" y="3774484"/>
                      <a:pt x="4044886" y="3774493"/>
                    </a:cubicBezTo>
                    <a:cubicBezTo>
                      <a:pt x="4044886" y="3774493"/>
                      <a:pt x="4068716" y="3720817"/>
                      <a:pt x="4076656" y="3710076"/>
                    </a:cubicBezTo>
                    <a:cubicBezTo>
                      <a:pt x="4084605" y="3699335"/>
                      <a:pt x="4103702" y="3681837"/>
                      <a:pt x="4109590" y="3676273"/>
                    </a:cubicBezTo>
                    <a:cubicBezTo>
                      <a:pt x="4115478" y="3670717"/>
                      <a:pt x="4127716" y="3666003"/>
                      <a:pt x="4140500" y="3660966"/>
                    </a:cubicBezTo>
                    <a:cubicBezTo>
                      <a:pt x="4153274" y="3655937"/>
                      <a:pt x="4165429" y="3644873"/>
                      <a:pt x="4170254" y="3640750"/>
                    </a:cubicBezTo>
                    <a:cubicBezTo>
                      <a:pt x="4175061" y="3636628"/>
                      <a:pt x="4201007" y="3599183"/>
                      <a:pt x="4204621" y="3594820"/>
                    </a:cubicBezTo>
                    <a:cubicBezTo>
                      <a:pt x="4208235" y="3590457"/>
                      <a:pt x="4223792" y="3580872"/>
                      <a:pt x="4228025" y="3578071"/>
                    </a:cubicBezTo>
                    <a:cubicBezTo>
                      <a:pt x="4232250" y="3575261"/>
                      <a:pt x="4242463" y="3564779"/>
                      <a:pt x="4242463" y="3564779"/>
                    </a:cubicBezTo>
                    <a:lnTo>
                      <a:pt x="4251993" y="3562182"/>
                    </a:lnTo>
                    <a:cubicBezTo>
                      <a:pt x="4251993" y="3562182"/>
                      <a:pt x="4250977" y="3557532"/>
                      <a:pt x="4250551" y="3554094"/>
                    </a:cubicBezTo>
                    <a:cubicBezTo>
                      <a:pt x="4250450" y="3553299"/>
                      <a:pt x="4260044" y="3539083"/>
                      <a:pt x="4265285" y="3530985"/>
                    </a:cubicBezTo>
                    <a:cubicBezTo>
                      <a:pt x="4270942" y="3531974"/>
                      <a:pt x="4276978" y="3533084"/>
                      <a:pt x="4284345" y="3531559"/>
                    </a:cubicBezTo>
                    <a:cubicBezTo>
                      <a:pt x="4315745" y="3525060"/>
                      <a:pt x="4335479" y="3505566"/>
                      <a:pt x="4335470" y="3505566"/>
                    </a:cubicBezTo>
                    <a:cubicBezTo>
                      <a:pt x="4335470" y="3505566"/>
                      <a:pt x="4318970" y="3511426"/>
                      <a:pt x="4302545" y="3519431"/>
                    </a:cubicBezTo>
                    <a:cubicBezTo>
                      <a:pt x="4296140" y="3522546"/>
                      <a:pt x="4280509" y="3525865"/>
                      <a:pt x="4269038" y="3525208"/>
                    </a:cubicBezTo>
                    <a:cubicBezTo>
                      <a:pt x="4288005" y="3496443"/>
                      <a:pt x="4316003" y="3456382"/>
                      <a:pt x="4318148" y="3454432"/>
                    </a:cubicBezTo>
                    <a:cubicBezTo>
                      <a:pt x="4321152" y="3451705"/>
                      <a:pt x="4331431" y="3446926"/>
                      <a:pt x="4331431" y="3446926"/>
                    </a:cubicBezTo>
                    <a:lnTo>
                      <a:pt x="4331431" y="3442591"/>
                    </a:lnTo>
                    <a:cubicBezTo>
                      <a:pt x="4331431" y="3442591"/>
                      <a:pt x="4319350" y="3444209"/>
                      <a:pt x="4312657" y="3450975"/>
                    </a:cubicBezTo>
                    <a:cubicBezTo>
                      <a:pt x="4308230" y="3455449"/>
                      <a:pt x="4283643" y="3493097"/>
                      <a:pt x="4262974" y="3524339"/>
                    </a:cubicBezTo>
                    <a:cubicBezTo>
                      <a:pt x="4258186" y="3522971"/>
                      <a:pt x="4255127" y="3520882"/>
                      <a:pt x="4256615" y="3515678"/>
                    </a:cubicBezTo>
                    <a:cubicBezTo>
                      <a:pt x="4263492" y="3491738"/>
                      <a:pt x="4296481" y="3452417"/>
                      <a:pt x="4296481" y="3452417"/>
                    </a:cubicBezTo>
                    <a:lnTo>
                      <a:pt x="4287811" y="3382796"/>
                    </a:lnTo>
                    <a:cubicBezTo>
                      <a:pt x="4287811" y="3382796"/>
                      <a:pt x="4280620" y="3377407"/>
                      <a:pt x="4274528" y="3379043"/>
                    </a:cubicBezTo>
                    <a:cubicBezTo>
                      <a:pt x="4268428" y="3380679"/>
                      <a:pt x="4263547" y="3389442"/>
                      <a:pt x="4263547" y="3389442"/>
                    </a:cubicBezTo>
                    <a:cubicBezTo>
                      <a:pt x="4263547" y="3389442"/>
                      <a:pt x="4276285" y="3440142"/>
                      <a:pt x="4270193" y="3463102"/>
                    </a:cubicBezTo>
                    <a:cubicBezTo>
                      <a:pt x="4266552" y="3476838"/>
                      <a:pt x="4271792" y="3490342"/>
                      <a:pt x="4197984" y="3526937"/>
                    </a:cubicBezTo>
                    <a:cubicBezTo>
                      <a:pt x="4168331" y="3541643"/>
                      <a:pt x="4132550" y="3576953"/>
                      <a:pt x="4103239" y="3623419"/>
                    </a:cubicBezTo>
                    <a:cubicBezTo>
                      <a:pt x="4091066" y="3642710"/>
                      <a:pt x="4082257" y="3654569"/>
                      <a:pt x="4071461" y="3662121"/>
                    </a:cubicBezTo>
                    <a:cubicBezTo>
                      <a:pt x="4069409" y="3640852"/>
                      <a:pt x="4067431" y="3619990"/>
                      <a:pt x="4066553" y="3615904"/>
                    </a:cubicBezTo>
                    <a:cubicBezTo>
                      <a:pt x="4065028" y="3608805"/>
                      <a:pt x="4044544" y="3564640"/>
                      <a:pt x="4043731" y="3557847"/>
                    </a:cubicBezTo>
                    <a:cubicBezTo>
                      <a:pt x="4042917" y="3551053"/>
                      <a:pt x="4058465" y="3476098"/>
                      <a:pt x="4058465" y="3476098"/>
                    </a:cubicBezTo>
                    <a:lnTo>
                      <a:pt x="4052105" y="3474656"/>
                    </a:lnTo>
                    <a:cubicBezTo>
                      <a:pt x="4052105" y="3474656"/>
                      <a:pt x="4037085" y="3549444"/>
                      <a:pt x="4034487" y="3550914"/>
                    </a:cubicBezTo>
                    <a:cubicBezTo>
                      <a:pt x="4031890" y="3552384"/>
                      <a:pt x="4028997" y="3543408"/>
                      <a:pt x="4028997" y="3543408"/>
                    </a:cubicBezTo>
                    <a:lnTo>
                      <a:pt x="4027842" y="3548603"/>
                    </a:lnTo>
                    <a:cubicBezTo>
                      <a:pt x="4027842" y="3548603"/>
                      <a:pt x="4050598" y="3596290"/>
                      <a:pt x="4058465" y="3615618"/>
                    </a:cubicBezTo>
                    <a:cubicBezTo>
                      <a:pt x="4062153" y="3624695"/>
                      <a:pt x="4063900" y="3646047"/>
                      <a:pt x="4064815" y="3666170"/>
                    </a:cubicBezTo>
                    <a:cubicBezTo>
                      <a:pt x="4060600" y="3668231"/>
                      <a:pt x="4056219" y="3670015"/>
                      <a:pt x="4050950" y="3671078"/>
                    </a:cubicBezTo>
                    <a:cubicBezTo>
                      <a:pt x="4038832" y="3687624"/>
                      <a:pt x="4016028" y="3710621"/>
                      <a:pt x="3999538" y="3774779"/>
                    </a:cubicBezTo>
                    <a:cubicBezTo>
                      <a:pt x="3997912" y="3781083"/>
                      <a:pt x="3996414" y="3792545"/>
                      <a:pt x="3994917" y="3802509"/>
                    </a:cubicBezTo>
                    <a:cubicBezTo>
                      <a:pt x="3981661" y="3802907"/>
                      <a:pt x="3967861" y="3803424"/>
                      <a:pt x="3942340" y="3804238"/>
                    </a:cubicBezTo>
                    <a:cubicBezTo>
                      <a:pt x="3906421" y="3805384"/>
                      <a:pt x="3836328" y="3801067"/>
                      <a:pt x="3836328" y="3801058"/>
                    </a:cubicBezTo>
                    <a:cubicBezTo>
                      <a:pt x="3836337" y="3801058"/>
                      <a:pt x="3746658" y="3797305"/>
                      <a:pt x="3630090" y="3733471"/>
                    </a:cubicBezTo>
                    <a:cubicBezTo>
                      <a:pt x="3629009" y="3732879"/>
                      <a:pt x="3626679" y="3731548"/>
                      <a:pt x="3625468" y="3730873"/>
                    </a:cubicBezTo>
                    <a:cubicBezTo>
                      <a:pt x="3692538" y="3497968"/>
                      <a:pt x="3731175" y="3364198"/>
                      <a:pt x="3732636" y="3359114"/>
                    </a:cubicBezTo>
                    <a:cubicBezTo>
                      <a:pt x="3755911" y="3344916"/>
                      <a:pt x="3786109" y="3326975"/>
                      <a:pt x="3808894" y="3316946"/>
                    </a:cubicBezTo>
                    <a:cubicBezTo>
                      <a:pt x="3844499" y="3301260"/>
                      <a:pt x="3952425" y="3267411"/>
                      <a:pt x="4007913" y="3272171"/>
                    </a:cubicBezTo>
                    <a:cubicBezTo>
                      <a:pt x="4063401" y="3276922"/>
                      <a:pt x="4125766" y="3280823"/>
                      <a:pt x="4170827" y="3294697"/>
                    </a:cubicBezTo>
                    <a:cubicBezTo>
                      <a:pt x="4215889" y="3308572"/>
                      <a:pt x="4321707" y="3343022"/>
                      <a:pt x="4351073" y="3351609"/>
                    </a:cubicBezTo>
                    <a:cubicBezTo>
                      <a:pt x="4391993" y="3363560"/>
                      <a:pt x="4451012" y="3393490"/>
                      <a:pt x="4451012" y="3393490"/>
                    </a:cubicBezTo>
                    <a:lnTo>
                      <a:pt x="4434550" y="3364891"/>
                    </a:lnTo>
                    <a:lnTo>
                      <a:pt x="4398732" y="3352468"/>
                    </a:lnTo>
                    <a:cubicBezTo>
                      <a:pt x="4398732" y="3352468"/>
                      <a:pt x="4436075" y="3345508"/>
                      <a:pt x="4457945" y="3343225"/>
                    </a:cubicBezTo>
                    <a:cubicBezTo>
                      <a:pt x="4479824" y="3340951"/>
                      <a:pt x="4505132" y="3332993"/>
                      <a:pt x="4526983" y="3336292"/>
                    </a:cubicBezTo>
                    <a:cubicBezTo>
                      <a:pt x="4534646" y="3337448"/>
                      <a:pt x="4575400" y="3325052"/>
                      <a:pt x="4597760" y="3326189"/>
                    </a:cubicBezTo>
                    <a:cubicBezTo>
                      <a:pt x="4620110" y="3327317"/>
                      <a:pt x="4640104" y="3329397"/>
                      <a:pt x="4663610" y="3322714"/>
                    </a:cubicBezTo>
                    <a:cubicBezTo>
                      <a:pt x="4687125" y="3316040"/>
                      <a:pt x="4727453" y="3282570"/>
                      <a:pt x="4727453" y="3282570"/>
                    </a:cubicBezTo>
                    <a:cubicBezTo>
                      <a:pt x="4727453" y="3282570"/>
                      <a:pt x="4673518" y="3302545"/>
                      <a:pt x="4661012" y="3306538"/>
                    </a:cubicBezTo>
                    <a:cubicBezTo>
                      <a:pt x="4648506" y="3310531"/>
                      <a:pt x="4627708" y="3310540"/>
                      <a:pt x="4609601" y="3310873"/>
                    </a:cubicBezTo>
                    <a:cubicBezTo>
                      <a:pt x="4591493" y="3311206"/>
                      <a:pt x="4521539" y="3318157"/>
                      <a:pt x="4493772" y="3324452"/>
                    </a:cubicBezTo>
                    <a:cubicBezTo>
                      <a:pt x="4465995" y="3330746"/>
                      <a:pt x="4420472" y="3330830"/>
                      <a:pt x="4402198" y="3331384"/>
                    </a:cubicBezTo>
                    <a:cubicBezTo>
                      <a:pt x="4383924" y="3331939"/>
                      <a:pt x="4357432" y="3328787"/>
                      <a:pt x="4357432" y="3328787"/>
                    </a:cubicBezTo>
                    <a:cubicBezTo>
                      <a:pt x="4357432" y="3328787"/>
                      <a:pt x="4401579" y="3288920"/>
                      <a:pt x="4427044" y="3260903"/>
                    </a:cubicBezTo>
                    <a:cubicBezTo>
                      <a:pt x="4452501" y="3232887"/>
                      <a:pt x="4470081" y="3211220"/>
                      <a:pt x="4470081" y="3211220"/>
                    </a:cubicBezTo>
                    <a:cubicBezTo>
                      <a:pt x="4470081" y="3211220"/>
                      <a:pt x="4527279" y="3167629"/>
                      <a:pt x="4552985" y="3138429"/>
                    </a:cubicBezTo>
                    <a:cubicBezTo>
                      <a:pt x="4578691" y="3109229"/>
                      <a:pt x="4618557" y="3014512"/>
                      <a:pt x="4618557" y="3014512"/>
                    </a:cubicBezTo>
                    <a:cubicBezTo>
                      <a:pt x="4618557" y="3014512"/>
                      <a:pt x="4562108" y="3095235"/>
                      <a:pt x="4552116" y="3111568"/>
                    </a:cubicBezTo>
                    <a:cubicBezTo>
                      <a:pt x="4542124" y="3127901"/>
                      <a:pt x="4469795" y="3180606"/>
                      <a:pt x="4469795" y="3180606"/>
                    </a:cubicBezTo>
                    <a:cubicBezTo>
                      <a:pt x="4469795" y="3180606"/>
                      <a:pt x="4445855" y="3215047"/>
                      <a:pt x="4429641" y="3234615"/>
                    </a:cubicBezTo>
                    <a:cubicBezTo>
                      <a:pt x="4413428" y="3254184"/>
                      <a:pt x="4388046" y="3268991"/>
                      <a:pt x="4388046" y="3268991"/>
                    </a:cubicBezTo>
                    <a:cubicBezTo>
                      <a:pt x="4388046" y="3268991"/>
                      <a:pt x="4370040" y="3289087"/>
                      <a:pt x="4358579" y="3298164"/>
                    </a:cubicBezTo>
                    <a:cubicBezTo>
                      <a:pt x="4347126" y="3307240"/>
                      <a:pt x="4334315" y="3320699"/>
                      <a:pt x="4334324" y="3320699"/>
                    </a:cubicBezTo>
                    <a:cubicBezTo>
                      <a:pt x="4334324" y="3320699"/>
                      <a:pt x="4289873" y="3305429"/>
                      <a:pt x="4266145" y="3297008"/>
                    </a:cubicBezTo>
                    <a:cubicBezTo>
                      <a:pt x="4242426" y="3288587"/>
                      <a:pt x="4184591" y="3265202"/>
                      <a:pt x="4176891" y="3254553"/>
                    </a:cubicBezTo>
                    <a:cubicBezTo>
                      <a:pt x="4169191" y="3243896"/>
                      <a:pt x="4236603" y="3220695"/>
                      <a:pt x="4269907" y="3203715"/>
                    </a:cubicBezTo>
                    <a:cubicBezTo>
                      <a:pt x="4303211" y="3186726"/>
                      <a:pt x="4387889" y="3137847"/>
                      <a:pt x="4403936" y="3125146"/>
                    </a:cubicBezTo>
                    <a:cubicBezTo>
                      <a:pt x="4419973" y="3112436"/>
                      <a:pt x="4454987" y="3092147"/>
                      <a:pt x="4449866" y="3085566"/>
                    </a:cubicBezTo>
                    <a:cubicBezTo>
                      <a:pt x="4444736" y="3078985"/>
                      <a:pt x="4391799" y="3112141"/>
                      <a:pt x="4391799" y="3112141"/>
                    </a:cubicBezTo>
                    <a:cubicBezTo>
                      <a:pt x="4391799" y="3112141"/>
                      <a:pt x="4312630" y="3159143"/>
                      <a:pt x="4284345" y="3174534"/>
                    </a:cubicBezTo>
                    <a:cubicBezTo>
                      <a:pt x="4256060" y="3189933"/>
                      <a:pt x="4193132" y="3215278"/>
                      <a:pt x="4147719" y="3219891"/>
                    </a:cubicBezTo>
                    <a:cubicBezTo>
                      <a:pt x="4102306" y="3224494"/>
                      <a:pt x="4051421" y="3233672"/>
                      <a:pt x="4031021" y="3222488"/>
                    </a:cubicBezTo>
                    <a:cubicBezTo>
                      <a:pt x="4010621" y="3211294"/>
                      <a:pt x="4042002" y="3165004"/>
                      <a:pt x="4041993" y="3165004"/>
                    </a:cubicBezTo>
                    <a:cubicBezTo>
                      <a:pt x="4041993" y="3165004"/>
                      <a:pt x="4063742" y="3127291"/>
                      <a:pt x="4076656" y="3102324"/>
                    </a:cubicBezTo>
                    <a:cubicBezTo>
                      <a:pt x="4099607" y="3057956"/>
                      <a:pt x="4139705" y="2986875"/>
                      <a:pt x="4157249" y="2965698"/>
                    </a:cubicBezTo>
                    <a:cubicBezTo>
                      <a:pt x="4175310" y="2943893"/>
                      <a:pt x="4261523" y="2882499"/>
                      <a:pt x="4261523" y="2882508"/>
                    </a:cubicBezTo>
                    <a:lnTo>
                      <a:pt x="4232065" y="2872395"/>
                    </a:lnTo>
                    <a:cubicBezTo>
                      <a:pt x="4232065" y="2872395"/>
                      <a:pt x="4213171" y="2885558"/>
                      <a:pt x="4185848" y="2901854"/>
                    </a:cubicBezTo>
                    <a:cubicBezTo>
                      <a:pt x="4159716" y="2917448"/>
                      <a:pt x="4129232" y="2922947"/>
                      <a:pt x="4129232" y="2922938"/>
                    </a:cubicBezTo>
                    <a:cubicBezTo>
                      <a:pt x="4129232" y="2922947"/>
                      <a:pt x="4099995" y="2969312"/>
                      <a:pt x="4081573" y="3003531"/>
                    </a:cubicBezTo>
                    <a:cubicBezTo>
                      <a:pt x="4063142" y="3037759"/>
                      <a:pt x="4022933" y="3112141"/>
                      <a:pt x="4022933" y="3112141"/>
                    </a:cubicBezTo>
                    <a:cubicBezTo>
                      <a:pt x="4022933" y="3112141"/>
                      <a:pt x="3990831" y="3143651"/>
                      <a:pt x="3965162" y="3164717"/>
                    </a:cubicBezTo>
                    <a:cubicBezTo>
                      <a:pt x="3939494" y="3185773"/>
                      <a:pt x="3922698" y="3214973"/>
                      <a:pt x="3922698" y="3214973"/>
                    </a:cubicBezTo>
                    <a:cubicBezTo>
                      <a:pt x="3922698" y="3214973"/>
                      <a:pt x="3889126" y="3229097"/>
                      <a:pt x="3854242" y="3243572"/>
                    </a:cubicBezTo>
                    <a:cubicBezTo>
                      <a:pt x="3823406" y="3256374"/>
                      <a:pt x="3778252" y="3271755"/>
                      <a:pt x="3766143" y="3275924"/>
                    </a:cubicBezTo>
                    <a:lnTo>
                      <a:pt x="3872729" y="3032417"/>
                    </a:lnTo>
                    <a:lnTo>
                      <a:pt x="3899885" y="3022018"/>
                    </a:lnTo>
                    <a:lnTo>
                      <a:pt x="3902769" y="2998336"/>
                    </a:lnTo>
                    <a:lnTo>
                      <a:pt x="3886880" y="2999778"/>
                    </a:lnTo>
                    <a:cubicBezTo>
                      <a:pt x="3886880" y="2999778"/>
                      <a:pt x="3948968" y="2892879"/>
                      <a:pt x="3998956" y="2789778"/>
                    </a:cubicBezTo>
                    <a:cubicBezTo>
                      <a:pt x="4037436" y="2766439"/>
                      <a:pt x="4126598" y="2722320"/>
                      <a:pt x="4178333" y="2718142"/>
                    </a:cubicBezTo>
                    <a:cubicBezTo>
                      <a:pt x="4233848" y="2713659"/>
                      <a:pt x="4295678" y="2707004"/>
                      <a:pt x="4342403" y="2713234"/>
                    </a:cubicBezTo>
                    <a:cubicBezTo>
                      <a:pt x="4389137" y="2719473"/>
                      <a:pt x="4499503" y="2736204"/>
                      <a:pt x="4529876" y="2739809"/>
                    </a:cubicBezTo>
                    <a:cubicBezTo>
                      <a:pt x="4572202" y="2744837"/>
                      <a:pt x="4635306" y="2764359"/>
                      <a:pt x="4635306" y="2764359"/>
                    </a:cubicBezTo>
                    <a:lnTo>
                      <a:pt x="4614509" y="2739236"/>
                    </a:lnTo>
                    <a:lnTo>
                      <a:pt x="4576962" y="2732590"/>
                    </a:lnTo>
                    <a:cubicBezTo>
                      <a:pt x="4576962" y="2732590"/>
                      <a:pt x="4612660" y="2719677"/>
                      <a:pt x="4633864" y="2713816"/>
                    </a:cubicBezTo>
                    <a:cubicBezTo>
                      <a:pt x="4655060" y="2707956"/>
                      <a:pt x="4678778" y="2695977"/>
                      <a:pt x="4700879" y="2695616"/>
                    </a:cubicBezTo>
                    <a:cubicBezTo>
                      <a:pt x="4708625" y="2695487"/>
                      <a:pt x="4746522" y="2676529"/>
                      <a:pt x="4768762" y="2673950"/>
                    </a:cubicBezTo>
                    <a:cubicBezTo>
                      <a:pt x="4790993" y="2671371"/>
                      <a:pt x="4811088" y="2669975"/>
                      <a:pt x="4833170" y="2659502"/>
                    </a:cubicBezTo>
                    <a:cubicBezTo>
                      <a:pt x="4855252" y="2649029"/>
                      <a:pt x="4889499" y="2609533"/>
                      <a:pt x="4889499" y="2609533"/>
                    </a:cubicBezTo>
                    <a:cubicBezTo>
                      <a:pt x="4889499" y="2609533"/>
                      <a:pt x="4839936" y="2637901"/>
                      <a:pt x="4828262" y="2643909"/>
                    </a:cubicBezTo>
                    <a:cubicBezTo>
                      <a:pt x="4816587" y="2649908"/>
                      <a:pt x="4796095" y="2653300"/>
                      <a:pt x="4778292" y="2656618"/>
                    </a:cubicBezTo>
                    <a:cubicBezTo>
                      <a:pt x="4760490" y="2659937"/>
                      <a:pt x="4692569" y="2678461"/>
                      <a:pt x="4666216" y="2689257"/>
                    </a:cubicBezTo>
                    <a:cubicBezTo>
                      <a:pt x="4639863" y="2700062"/>
                      <a:pt x="4594608" y="2707642"/>
                      <a:pt x="4576667" y="2711210"/>
                    </a:cubicBezTo>
                    <a:cubicBezTo>
                      <a:pt x="4558734" y="2714778"/>
                      <a:pt x="4532474" y="2716127"/>
                      <a:pt x="4532474" y="2716127"/>
                    </a:cubicBezTo>
                    <a:cubicBezTo>
                      <a:pt x="4532474" y="2716118"/>
                      <a:pt x="4569188" y="2669679"/>
                      <a:pt x="4589663" y="2637845"/>
                    </a:cubicBezTo>
                    <a:cubicBezTo>
                      <a:pt x="4610146" y="2606002"/>
                      <a:pt x="4624039" y="2581516"/>
                      <a:pt x="4624039" y="2581516"/>
                    </a:cubicBezTo>
                    <a:cubicBezTo>
                      <a:pt x="4624039" y="2581516"/>
                      <a:pt x="4673130" y="2529060"/>
                      <a:pt x="4693651" y="2496015"/>
                    </a:cubicBezTo>
                    <a:cubicBezTo>
                      <a:pt x="4714180" y="2462970"/>
                      <a:pt x="4737852" y="2362855"/>
                      <a:pt x="4737852" y="2362855"/>
                    </a:cubicBezTo>
                    <a:cubicBezTo>
                      <a:pt x="4737852" y="2362855"/>
                      <a:pt x="4695610" y="2451970"/>
                      <a:pt x="4688456" y="2469727"/>
                    </a:cubicBezTo>
                    <a:cubicBezTo>
                      <a:pt x="4681301" y="2487493"/>
                      <a:pt x="4618548" y="2551475"/>
                      <a:pt x="4618557" y="2551475"/>
                    </a:cubicBezTo>
                    <a:cubicBezTo>
                      <a:pt x="4618557" y="2551475"/>
                      <a:pt x="4600403" y="2589290"/>
                      <a:pt x="4587648" y="2611270"/>
                    </a:cubicBezTo>
                    <a:cubicBezTo>
                      <a:pt x="4574883" y="2633242"/>
                      <a:pt x="4552403" y="2651997"/>
                      <a:pt x="4552403" y="2651997"/>
                    </a:cubicBezTo>
                    <a:cubicBezTo>
                      <a:pt x="4552403" y="2651997"/>
                      <a:pt x="4538232" y="2674652"/>
                      <a:pt x="4528434" y="2685504"/>
                    </a:cubicBezTo>
                    <a:cubicBezTo>
                      <a:pt x="4518627" y="2696356"/>
                      <a:pt x="4508210" y="2711792"/>
                      <a:pt x="4508210" y="2711792"/>
                    </a:cubicBezTo>
                    <a:cubicBezTo>
                      <a:pt x="4508210" y="2711792"/>
                      <a:pt x="4461651" y="2704046"/>
                      <a:pt x="4436861" y="2699656"/>
                    </a:cubicBezTo>
                    <a:cubicBezTo>
                      <a:pt x="4412070" y="2695274"/>
                      <a:pt x="4351480" y="2682028"/>
                      <a:pt x="4342116" y="2672794"/>
                    </a:cubicBezTo>
                    <a:cubicBezTo>
                      <a:pt x="4332762" y="2663560"/>
                      <a:pt x="4395274" y="2629193"/>
                      <a:pt x="4425306" y="2606935"/>
                    </a:cubicBezTo>
                    <a:cubicBezTo>
                      <a:pt x="4455347" y="2584677"/>
                      <a:pt x="4530884" y="2522460"/>
                      <a:pt x="4544610" y="2507283"/>
                    </a:cubicBezTo>
                    <a:cubicBezTo>
                      <a:pt x="4558328" y="2492096"/>
                      <a:pt x="4589450" y="2466704"/>
                      <a:pt x="4583312" y="2461066"/>
                    </a:cubicBezTo>
                    <a:cubicBezTo>
                      <a:pt x="4577175" y="2455418"/>
                      <a:pt x="4530450" y="2496597"/>
                      <a:pt x="4530450" y="2496597"/>
                    </a:cubicBezTo>
                    <a:cubicBezTo>
                      <a:pt x="4530450" y="2496597"/>
                      <a:pt x="4459904" y="2556171"/>
                      <a:pt x="4434550" y="2576026"/>
                    </a:cubicBezTo>
                    <a:cubicBezTo>
                      <a:pt x="4409204" y="2595880"/>
                      <a:pt x="4351480" y="2630996"/>
                      <a:pt x="4307453" y="2643040"/>
                    </a:cubicBezTo>
                    <a:cubicBezTo>
                      <a:pt x="4263436" y="2655093"/>
                      <a:pt x="4215038" y="2672942"/>
                      <a:pt x="4193067" y="2665289"/>
                    </a:cubicBezTo>
                    <a:cubicBezTo>
                      <a:pt x="4171095" y="2657626"/>
                      <a:pt x="4194222" y="2606935"/>
                      <a:pt x="4194222" y="2606935"/>
                    </a:cubicBezTo>
                    <a:cubicBezTo>
                      <a:pt x="4194222" y="2606935"/>
                      <a:pt x="4209298" y="2566107"/>
                      <a:pt x="4217913" y="2539339"/>
                    </a:cubicBezTo>
                    <a:cubicBezTo>
                      <a:pt x="4233211" y="2491800"/>
                      <a:pt x="4261015" y="2414951"/>
                      <a:pt x="4274815" y="2391158"/>
                    </a:cubicBezTo>
                    <a:cubicBezTo>
                      <a:pt x="4289022" y="2366672"/>
                      <a:pt x="4363782" y="2291505"/>
                      <a:pt x="4363782" y="2291505"/>
                    </a:cubicBezTo>
                    <a:lnTo>
                      <a:pt x="4333159" y="2286597"/>
                    </a:lnTo>
                    <a:cubicBezTo>
                      <a:pt x="4333159" y="2286597"/>
                      <a:pt x="4316688" y="2302976"/>
                      <a:pt x="4292433" y="2323571"/>
                    </a:cubicBezTo>
                    <a:cubicBezTo>
                      <a:pt x="4269241" y="2343259"/>
                      <a:pt x="4240152" y="2353612"/>
                      <a:pt x="4240152" y="2353612"/>
                    </a:cubicBezTo>
                    <a:cubicBezTo>
                      <a:pt x="4240152" y="2353612"/>
                      <a:pt x="4218874" y="2404043"/>
                      <a:pt x="4206359" y="2440841"/>
                    </a:cubicBezTo>
                    <a:cubicBezTo>
                      <a:pt x="4193843" y="2477639"/>
                      <a:pt x="4166492" y="2557825"/>
                      <a:pt x="4166492" y="2557825"/>
                    </a:cubicBezTo>
                    <a:cubicBezTo>
                      <a:pt x="4166492" y="2557825"/>
                      <a:pt x="4140084" y="2594346"/>
                      <a:pt x="4118251" y="2619358"/>
                    </a:cubicBezTo>
                    <a:cubicBezTo>
                      <a:pt x="4096427" y="2644371"/>
                      <a:pt x="4084753" y="2675974"/>
                      <a:pt x="4084753" y="2675974"/>
                    </a:cubicBezTo>
                    <a:cubicBezTo>
                      <a:pt x="4084753" y="2675974"/>
                      <a:pt x="4059639" y="2691586"/>
                      <a:pt x="4037085" y="2705719"/>
                    </a:cubicBezTo>
                    <a:cubicBezTo>
                      <a:pt x="4047225" y="2679930"/>
                      <a:pt x="4055359" y="2656045"/>
                      <a:pt x="4058169" y="2638418"/>
                    </a:cubicBezTo>
                    <a:cubicBezTo>
                      <a:pt x="4074973" y="2533312"/>
                      <a:pt x="4028128" y="2317794"/>
                      <a:pt x="4028128" y="2317794"/>
                    </a:cubicBezTo>
                    <a:lnTo>
                      <a:pt x="3975848" y="2315187"/>
                    </a:lnTo>
                    <a:cubicBezTo>
                      <a:pt x="3975848" y="2315187"/>
                      <a:pt x="4024616" y="2492882"/>
                      <a:pt x="4014559" y="2617334"/>
                    </a:cubicBezTo>
                    <a:cubicBezTo>
                      <a:pt x="4004493" y="2741787"/>
                      <a:pt x="3935408" y="2813182"/>
                      <a:pt x="3935408" y="2813182"/>
                    </a:cubicBezTo>
                    <a:lnTo>
                      <a:pt x="3754876" y="2319809"/>
                    </a:lnTo>
                    <a:lnTo>
                      <a:pt x="3709814" y="2319236"/>
                    </a:lnTo>
                    <a:cubicBezTo>
                      <a:pt x="3709814" y="2319236"/>
                      <a:pt x="3786691" y="2474792"/>
                      <a:pt x="3817842" y="2593939"/>
                    </a:cubicBezTo>
                    <a:cubicBezTo>
                      <a:pt x="3821298" y="2607157"/>
                      <a:pt x="3714575" y="2603173"/>
                      <a:pt x="3718189" y="2616179"/>
                    </a:cubicBezTo>
                    <a:cubicBezTo>
                      <a:pt x="3721054" y="2626476"/>
                      <a:pt x="3725112" y="2618332"/>
                      <a:pt x="3723966" y="2631486"/>
                    </a:cubicBezTo>
                    <a:cubicBezTo>
                      <a:pt x="3722838" y="2644426"/>
                      <a:pt x="3822999" y="2615338"/>
                      <a:pt x="3827381" y="2627446"/>
                    </a:cubicBezTo>
                    <a:cubicBezTo>
                      <a:pt x="3865408" y="2732627"/>
                      <a:pt x="3897954" y="2831124"/>
                      <a:pt x="3897861" y="2859686"/>
                    </a:cubicBezTo>
                    <a:cubicBezTo>
                      <a:pt x="3897704" y="2906864"/>
                      <a:pt x="3822759" y="2990822"/>
                      <a:pt x="3822759" y="2990822"/>
                    </a:cubicBezTo>
                    <a:cubicBezTo>
                      <a:pt x="3822759" y="2990822"/>
                      <a:pt x="3782865" y="3082331"/>
                      <a:pt x="3760939" y="3121671"/>
                    </a:cubicBezTo>
                    <a:cubicBezTo>
                      <a:pt x="3739023" y="3161020"/>
                      <a:pt x="3697973" y="3158940"/>
                      <a:pt x="3697973" y="3158940"/>
                    </a:cubicBezTo>
                    <a:cubicBezTo>
                      <a:pt x="3697973" y="3158940"/>
                      <a:pt x="3681742" y="3140213"/>
                      <a:pt x="3676594" y="3127743"/>
                    </a:cubicBezTo>
                    <a:cubicBezTo>
                      <a:pt x="3674634" y="3130128"/>
                      <a:pt x="3672231" y="3132679"/>
                      <a:pt x="3670530" y="3134963"/>
                    </a:cubicBezTo>
                    <a:cubicBezTo>
                      <a:pt x="3677481" y="3151397"/>
                      <a:pt x="3684977" y="3167028"/>
                      <a:pt x="3684977" y="3167028"/>
                    </a:cubicBezTo>
                    <a:lnTo>
                      <a:pt x="3686124" y="3177713"/>
                    </a:lnTo>
                    <a:cubicBezTo>
                      <a:pt x="3686142" y="3178055"/>
                      <a:pt x="3691272" y="3202726"/>
                      <a:pt x="3679487" y="3234042"/>
                    </a:cubicBezTo>
                    <a:cubicBezTo>
                      <a:pt x="3667664" y="3265461"/>
                      <a:pt x="3652376" y="3340036"/>
                      <a:pt x="3620274" y="3364023"/>
                    </a:cubicBezTo>
                    <a:cubicBezTo>
                      <a:pt x="3588172" y="3388018"/>
                      <a:pt x="3499814" y="3472632"/>
                      <a:pt x="3499814" y="3472632"/>
                    </a:cubicBezTo>
                    <a:cubicBezTo>
                      <a:pt x="3499814" y="3472632"/>
                      <a:pt x="3472842" y="3321965"/>
                      <a:pt x="3487391" y="3239237"/>
                    </a:cubicBezTo>
                    <a:cubicBezTo>
                      <a:pt x="3496264" y="3188796"/>
                      <a:pt x="3668959" y="3108480"/>
                      <a:pt x="3667064" y="3102038"/>
                    </a:cubicBezTo>
                    <a:cubicBezTo>
                      <a:pt x="3660501" y="3079733"/>
                      <a:pt x="3660713" y="3062171"/>
                      <a:pt x="3660704" y="3062171"/>
                    </a:cubicBezTo>
                    <a:lnTo>
                      <a:pt x="3480459" y="3136405"/>
                    </a:lnTo>
                    <a:lnTo>
                      <a:pt x="3480459" y="2874993"/>
                    </a:lnTo>
                    <a:cubicBezTo>
                      <a:pt x="3480459" y="2874993"/>
                      <a:pt x="3457378" y="2801850"/>
                      <a:pt x="3426450" y="2637263"/>
                    </a:cubicBezTo>
                    <a:cubicBezTo>
                      <a:pt x="3448329" y="2564240"/>
                      <a:pt x="3480052" y="2487862"/>
                      <a:pt x="3529855" y="2426107"/>
                    </a:cubicBezTo>
                    <a:cubicBezTo>
                      <a:pt x="3630442" y="2301405"/>
                      <a:pt x="3806361" y="2141717"/>
                      <a:pt x="3825938" y="2123969"/>
                    </a:cubicBezTo>
                    <a:lnTo>
                      <a:pt x="3879948" y="2125698"/>
                    </a:lnTo>
                    <a:cubicBezTo>
                      <a:pt x="3879948" y="2125698"/>
                      <a:pt x="3920600" y="2111010"/>
                      <a:pt x="3989139" y="2115308"/>
                    </a:cubicBezTo>
                    <a:cubicBezTo>
                      <a:pt x="4025235" y="2117564"/>
                      <a:pt x="4088848" y="2118691"/>
                      <a:pt x="4137902" y="2125698"/>
                    </a:cubicBezTo>
                    <a:cubicBezTo>
                      <a:pt x="4181956" y="2132011"/>
                      <a:pt x="4213578" y="2144480"/>
                      <a:pt x="4213578" y="2144480"/>
                    </a:cubicBezTo>
                    <a:cubicBezTo>
                      <a:pt x="4213587" y="2144480"/>
                      <a:pt x="4207071" y="2130958"/>
                      <a:pt x="4219928" y="2123387"/>
                    </a:cubicBezTo>
                    <a:cubicBezTo>
                      <a:pt x="4229384" y="2117832"/>
                      <a:pt x="4307167" y="2115299"/>
                      <a:pt x="4307167" y="2115308"/>
                    </a:cubicBezTo>
                    <a:cubicBezTo>
                      <a:pt x="4307176" y="2115299"/>
                      <a:pt x="4407430" y="2065209"/>
                      <a:pt x="4438016" y="2051464"/>
                    </a:cubicBezTo>
                    <a:cubicBezTo>
                      <a:pt x="4571416" y="1991549"/>
                      <a:pt x="4669969" y="1995431"/>
                      <a:pt x="4669969" y="1995431"/>
                    </a:cubicBezTo>
                    <a:close/>
                    <a:moveTo>
                      <a:pt x="2481029" y="2006116"/>
                    </a:moveTo>
                    <a:cubicBezTo>
                      <a:pt x="2523040" y="2017680"/>
                      <a:pt x="2567704" y="2030556"/>
                      <a:pt x="2594260" y="2036157"/>
                    </a:cubicBezTo>
                    <a:cubicBezTo>
                      <a:pt x="2635328" y="2044819"/>
                      <a:pt x="2776632" y="2070681"/>
                      <a:pt x="2832563" y="2080932"/>
                    </a:cubicBezTo>
                    <a:cubicBezTo>
                      <a:pt x="2833248" y="2087181"/>
                      <a:pt x="2834625" y="2094686"/>
                      <a:pt x="2834874" y="2099992"/>
                    </a:cubicBezTo>
                    <a:cubicBezTo>
                      <a:pt x="2835308" y="2109060"/>
                      <a:pt x="2834735" y="2119366"/>
                      <a:pt x="2834587" y="2129173"/>
                    </a:cubicBezTo>
                    <a:lnTo>
                      <a:pt x="2769302" y="2149971"/>
                    </a:lnTo>
                    <a:cubicBezTo>
                      <a:pt x="2769311" y="2149971"/>
                      <a:pt x="2758894" y="2157819"/>
                      <a:pt x="2756592" y="2159501"/>
                    </a:cubicBezTo>
                    <a:cubicBezTo>
                      <a:pt x="2693469" y="2115863"/>
                      <a:pt x="2624375" y="2071365"/>
                      <a:pt x="2553811" y="2044819"/>
                    </a:cubicBezTo>
                    <a:cubicBezTo>
                      <a:pt x="2532025" y="2036629"/>
                      <a:pt x="2507030" y="2022357"/>
                      <a:pt x="2481029" y="2006116"/>
                    </a:cubicBezTo>
                    <a:close/>
                    <a:moveTo>
                      <a:pt x="2261499" y="2026045"/>
                    </a:moveTo>
                    <a:cubicBezTo>
                      <a:pt x="2333033" y="2075488"/>
                      <a:pt x="2453872" y="2152504"/>
                      <a:pt x="2569127" y="2224778"/>
                    </a:cubicBezTo>
                    <a:cubicBezTo>
                      <a:pt x="2596109" y="2241702"/>
                      <a:pt x="2603115" y="2245769"/>
                      <a:pt x="2621408" y="2257129"/>
                    </a:cubicBezTo>
                    <a:cubicBezTo>
                      <a:pt x="2617332" y="2259819"/>
                      <a:pt x="2615131" y="2261483"/>
                      <a:pt x="2610722" y="2264349"/>
                    </a:cubicBezTo>
                    <a:cubicBezTo>
                      <a:pt x="2606267" y="2261668"/>
                      <a:pt x="2601710" y="2259477"/>
                      <a:pt x="2597717" y="2256270"/>
                    </a:cubicBezTo>
                    <a:cubicBezTo>
                      <a:pt x="2581264" y="2242987"/>
                      <a:pt x="2569127" y="2224778"/>
                      <a:pt x="2569127" y="2224778"/>
                    </a:cubicBezTo>
                    <a:lnTo>
                      <a:pt x="2570856" y="2247886"/>
                    </a:lnTo>
                    <a:cubicBezTo>
                      <a:pt x="2570856" y="2247886"/>
                      <a:pt x="2542544" y="2226238"/>
                      <a:pt x="2531572" y="2214961"/>
                    </a:cubicBezTo>
                    <a:cubicBezTo>
                      <a:pt x="2520609" y="2203675"/>
                      <a:pt x="2502889" y="2206559"/>
                      <a:pt x="2488821" y="2206873"/>
                    </a:cubicBezTo>
                    <a:cubicBezTo>
                      <a:pt x="2474752" y="2207178"/>
                      <a:pt x="2448141" y="2200893"/>
                      <a:pt x="2429321" y="2196761"/>
                    </a:cubicBezTo>
                    <a:cubicBezTo>
                      <a:pt x="2410502" y="2192629"/>
                      <a:pt x="2355754" y="2196142"/>
                      <a:pt x="2342665" y="2198785"/>
                    </a:cubicBezTo>
                    <a:cubicBezTo>
                      <a:pt x="2329576" y="2201420"/>
                      <a:pt x="2261517" y="2197186"/>
                      <a:pt x="2253984" y="2195606"/>
                    </a:cubicBezTo>
                    <a:cubicBezTo>
                      <a:pt x="2246451" y="2194016"/>
                      <a:pt x="2227696" y="2179716"/>
                      <a:pt x="2227696" y="2179716"/>
                    </a:cubicBezTo>
                    <a:lnTo>
                      <a:pt x="2225099" y="2183182"/>
                    </a:lnTo>
                    <a:cubicBezTo>
                      <a:pt x="2225089" y="2183192"/>
                      <a:pt x="2241348" y="2196622"/>
                      <a:pt x="2251387" y="2200227"/>
                    </a:cubicBezTo>
                    <a:cubicBezTo>
                      <a:pt x="2261416" y="2203841"/>
                      <a:pt x="2320194" y="2209979"/>
                      <a:pt x="2348442" y="2201669"/>
                    </a:cubicBezTo>
                    <a:cubicBezTo>
                      <a:pt x="2376690" y="2193369"/>
                      <a:pt x="2415688" y="2202270"/>
                      <a:pt x="2436827" y="2208602"/>
                    </a:cubicBezTo>
                    <a:cubicBezTo>
                      <a:pt x="2457985" y="2214933"/>
                      <a:pt x="2511097" y="2222799"/>
                      <a:pt x="2534751" y="2237201"/>
                    </a:cubicBezTo>
                    <a:cubicBezTo>
                      <a:pt x="2556501" y="2250447"/>
                      <a:pt x="2567371" y="2262601"/>
                      <a:pt x="2595989" y="2274174"/>
                    </a:cubicBezTo>
                    <a:cubicBezTo>
                      <a:pt x="2556760" y="2299372"/>
                      <a:pt x="2518575" y="2323571"/>
                      <a:pt x="2518575" y="2323571"/>
                    </a:cubicBezTo>
                    <a:lnTo>
                      <a:pt x="2530416" y="2330790"/>
                    </a:lnTo>
                    <a:cubicBezTo>
                      <a:pt x="2530407" y="2330790"/>
                      <a:pt x="2575653" y="2303281"/>
                      <a:pt x="2611009" y="2281689"/>
                    </a:cubicBezTo>
                    <a:cubicBezTo>
                      <a:pt x="2639044" y="2295896"/>
                      <a:pt x="2649138" y="2322120"/>
                      <a:pt x="2649138" y="2322120"/>
                    </a:cubicBezTo>
                    <a:cubicBezTo>
                      <a:pt x="2649129" y="2322120"/>
                      <a:pt x="2627841" y="2335726"/>
                      <a:pt x="2576633" y="2350145"/>
                    </a:cubicBezTo>
                    <a:cubicBezTo>
                      <a:pt x="2525415" y="2364556"/>
                      <a:pt x="2475483" y="2352022"/>
                      <a:pt x="2407082" y="2342631"/>
                    </a:cubicBezTo>
                    <a:cubicBezTo>
                      <a:pt x="2338672" y="2333248"/>
                      <a:pt x="2344033" y="2323053"/>
                      <a:pt x="2306265" y="2288326"/>
                    </a:cubicBezTo>
                    <a:cubicBezTo>
                      <a:pt x="2268496" y="2253608"/>
                      <a:pt x="2161828" y="2255891"/>
                      <a:pt x="2124863" y="2242691"/>
                    </a:cubicBezTo>
                    <a:cubicBezTo>
                      <a:pt x="2098548" y="2233291"/>
                      <a:pt x="2059393" y="2203971"/>
                      <a:pt x="2030119" y="2169604"/>
                    </a:cubicBezTo>
                    <a:cubicBezTo>
                      <a:pt x="2034898" y="2157698"/>
                      <a:pt x="2041387" y="2144480"/>
                      <a:pt x="2041387" y="2144480"/>
                    </a:cubicBezTo>
                    <a:cubicBezTo>
                      <a:pt x="2041378" y="2144480"/>
                      <a:pt x="2053227" y="2132261"/>
                      <a:pt x="2069403" y="2120503"/>
                    </a:cubicBezTo>
                    <a:cubicBezTo>
                      <a:pt x="2085478" y="2108810"/>
                      <a:pt x="2106192" y="2097811"/>
                      <a:pt x="2114751" y="2092486"/>
                    </a:cubicBezTo>
                    <a:cubicBezTo>
                      <a:pt x="2131001" y="2082374"/>
                      <a:pt x="2231744" y="2039910"/>
                      <a:pt x="2231744" y="2039910"/>
                    </a:cubicBezTo>
                    <a:cubicBezTo>
                      <a:pt x="2231735" y="2039910"/>
                      <a:pt x="2248799" y="2031979"/>
                      <a:pt x="2261499" y="2026045"/>
                    </a:cubicBezTo>
                    <a:close/>
                    <a:moveTo>
                      <a:pt x="1976396" y="2071689"/>
                    </a:moveTo>
                    <a:cubicBezTo>
                      <a:pt x="1979511" y="2071652"/>
                      <a:pt x="1996039" y="2080350"/>
                      <a:pt x="1996039" y="2080350"/>
                    </a:cubicBezTo>
                    <a:lnTo>
                      <a:pt x="1980722" y="2088725"/>
                    </a:lnTo>
                    <a:cubicBezTo>
                      <a:pt x="1977986" y="2083622"/>
                      <a:pt x="1975195" y="2077595"/>
                      <a:pt x="1972348" y="2072844"/>
                    </a:cubicBezTo>
                    <a:cubicBezTo>
                      <a:pt x="1974039" y="2072382"/>
                      <a:pt x="1975648" y="2071698"/>
                      <a:pt x="1976396" y="2071689"/>
                    </a:cubicBezTo>
                    <a:close/>
                    <a:moveTo>
                      <a:pt x="3151173" y="2072549"/>
                    </a:moveTo>
                    <a:cubicBezTo>
                      <a:pt x="3149278" y="2203693"/>
                      <a:pt x="3144887" y="2444640"/>
                      <a:pt x="3145682" y="2449798"/>
                    </a:cubicBezTo>
                    <a:lnTo>
                      <a:pt x="3143945" y="2452691"/>
                    </a:lnTo>
                    <a:cubicBezTo>
                      <a:pt x="3083669" y="2412945"/>
                      <a:pt x="3009888" y="2346596"/>
                      <a:pt x="2954169" y="2299880"/>
                    </a:cubicBezTo>
                    <a:cubicBezTo>
                      <a:pt x="2983055" y="2270255"/>
                      <a:pt x="2996605" y="2239779"/>
                      <a:pt x="3013382" y="2195319"/>
                    </a:cubicBezTo>
                    <a:cubicBezTo>
                      <a:pt x="3031564" y="2147142"/>
                      <a:pt x="3085111" y="2095823"/>
                      <a:pt x="3117657" y="2081219"/>
                    </a:cubicBezTo>
                    <a:cubicBezTo>
                      <a:pt x="3124838" y="2077993"/>
                      <a:pt x="3139119" y="2075294"/>
                      <a:pt x="3151173" y="2072549"/>
                    </a:cubicBezTo>
                    <a:close/>
                    <a:moveTo>
                      <a:pt x="2045139" y="2078039"/>
                    </a:moveTo>
                    <a:lnTo>
                      <a:pt x="2024342" y="2095657"/>
                    </a:lnTo>
                    <a:lnTo>
                      <a:pt x="2028104" y="2098264"/>
                    </a:lnTo>
                    <a:cubicBezTo>
                      <a:pt x="2028085" y="2098264"/>
                      <a:pt x="2038872" y="2091248"/>
                      <a:pt x="2043411" y="2086127"/>
                    </a:cubicBezTo>
                    <a:cubicBezTo>
                      <a:pt x="2047940" y="2081015"/>
                      <a:pt x="2051785" y="2080350"/>
                      <a:pt x="2051785" y="2080350"/>
                    </a:cubicBezTo>
                    <a:cubicBezTo>
                      <a:pt x="2051776" y="2080350"/>
                      <a:pt x="2066677" y="2088725"/>
                      <a:pt x="2073156" y="2090176"/>
                    </a:cubicBezTo>
                    <a:cubicBezTo>
                      <a:pt x="2079636" y="2091627"/>
                      <a:pt x="2093954" y="2094797"/>
                      <a:pt x="2093954" y="2094797"/>
                    </a:cubicBezTo>
                    <a:cubicBezTo>
                      <a:pt x="2093954" y="2094788"/>
                      <a:pt x="2067499" y="2112877"/>
                      <a:pt x="2060455" y="2117619"/>
                    </a:cubicBezTo>
                    <a:cubicBezTo>
                      <a:pt x="2053394" y="2122352"/>
                      <a:pt x="2034741" y="2137548"/>
                      <a:pt x="2034741" y="2137548"/>
                    </a:cubicBezTo>
                    <a:cubicBezTo>
                      <a:pt x="2034750" y="2137548"/>
                      <a:pt x="2021957" y="2140524"/>
                      <a:pt x="2011632" y="2143325"/>
                    </a:cubicBezTo>
                    <a:cubicBezTo>
                      <a:pt x="2008101" y="2137668"/>
                      <a:pt x="2003341" y="2132270"/>
                      <a:pt x="2000660" y="2126567"/>
                    </a:cubicBezTo>
                    <a:cubicBezTo>
                      <a:pt x="1994541" y="2113561"/>
                      <a:pt x="1988782" y="2104337"/>
                      <a:pt x="1983033" y="2093346"/>
                    </a:cubicBezTo>
                    <a:lnTo>
                      <a:pt x="2003544" y="2084103"/>
                    </a:lnTo>
                    <a:cubicBezTo>
                      <a:pt x="2003554" y="2084112"/>
                      <a:pt x="2013943" y="2085203"/>
                      <a:pt x="2021744" y="2083243"/>
                    </a:cubicBezTo>
                    <a:cubicBezTo>
                      <a:pt x="2029555" y="2081265"/>
                      <a:pt x="2045139" y="2078039"/>
                      <a:pt x="2045139" y="2078039"/>
                    </a:cubicBezTo>
                    <a:close/>
                    <a:moveTo>
                      <a:pt x="2862318" y="2086414"/>
                    </a:moveTo>
                    <a:cubicBezTo>
                      <a:pt x="2864037" y="2086737"/>
                      <a:pt x="2880222" y="2089889"/>
                      <a:pt x="2880222" y="2089889"/>
                    </a:cubicBezTo>
                    <a:lnTo>
                      <a:pt x="2864915" y="2113284"/>
                    </a:lnTo>
                    <a:cubicBezTo>
                      <a:pt x="2864065" y="2104133"/>
                      <a:pt x="2863260" y="2095010"/>
                      <a:pt x="2862318" y="2086414"/>
                    </a:cubicBezTo>
                    <a:close/>
                    <a:moveTo>
                      <a:pt x="2964854" y="2088151"/>
                    </a:moveTo>
                    <a:cubicBezTo>
                      <a:pt x="2973525" y="2088558"/>
                      <a:pt x="2982990" y="2089473"/>
                      <a:pt x="2992298" y="2091331"/>
                    </a:cubicBezTo>
                    <a:cubicBezTo>
                      <a:pt x="3029521" y="2098744"/>
                      <a:pt x="3045734" y="2100574"/>
                      <a:pt x="3045734" y="2100574"/>
                    </a:cubicBezTo>
                    <a:lnTo>
                      <a:pt x="3003279" y="2126280"/>
                    </a:lnTo>
                    <a:cubicBezTo>
                      <a:pt x="3003279" y="2126280"/>
                      <a:pt x="2961129" y="2262879"/>
                      <a:pt x="2937411" y="2285728"/>
                    </a:cubicBezTo>
                    <a:cubicBezTo>
                      <a:pt x="2923638" y="2274609"/>
                      <a:pt x="2911530" y="2265356"/>
                      <a:pt x="2901888" y="2259440"/>
                    </a:cubicBezTo>
                    <a:cubicBezTo>
                      <a:pt x="2894549" y="2254929"/>
                      <a:pt x="2883291" y="2246712"/>
                      <a:pt x="2874445" y="2240667"/>
                    </a:cubicBezTo>
                    <a:cubicBezTo>
                      <a:pt x="2873558" y="2225268"/>
                      <a:pt x="2870591" y="2176657"/>
                      <a:pt x="2866357" y="2128305"/>
                    </a:cubicBezTo>
                    <a:cubicBezTo>
                      <a:pt x="2885297" y="2116316"/>
                      <a:pt x="2918351" y="2090749"/>
                      <a:pt x="2918351" y="2090749"/>
                    </a:cubicBezTo>
                    <a:cubicBezTo>
                      <a:pt x="2918351" y="2090749"/>
                      <a:pt x="2938862" y="2086922"/>
                      <a:pt x="2964854" y="2088151"/>
                    </a:cubicBezTo>
                    <a:close/>
                    <a:moveTo>
                      <a:pt x="2834292" y="2142743"/>
                    </a:moveTo>
                    <a:cubicBezTo>
                      <a:pt x="2833358" y="2169558"/>
                      <a:pt x="2831657" y="2195374"/>
                      <a:pt x="2830252" y="2210339"/>
                    </a:cubicBezTo>
                    <a:cubicBezTo>
                      <a:pt x="2812135" y="2197343"/>
                      <a:pt x="2788889" y="2182101"/>
                      <a:pt x="2768146" y="2167589"/>
                    </a:cubicBezTo>
                    <a:cubicBezTo>
                      <a:pt x="2770855" y="2165934"/>
                      <a:pt x="2779414" y="2160656"/>
                      <a:pt x="2779414" y="2160656"/>
                    </a:cubicBezTo>
                    <a:cubicBezTo>
                      <a:pt x="2779414" y="2160656"/>
                      <a:pt x="2811544" y="2150119"/>
                      <a:pt x="2834292" y="2142743"/>
                    </a:cubicBezTo>
                    <a:close/>
                    <a:moveTo>
                      <a:pt x="2026653" y="2150258"/>
                    </a:moveTo>
                    <a:cubicBezTo>
                      <a:pt x="2026662" y="2150258"/>
                      <a:pt x="2025544" y="2156562"/>
                      <a:pt x="2024055" y="2162385"/>
                    </a:cubicBezTo>
                    <a:cubicBezTo>
                      <a:pt x="2021356" y="2158946"/>
                      <a:pt x="2019581" y="2155499"/>
                      <a:pt x="2017123" y="2151986"/>
                    </a:cubicBezTo>
                    <a:cubicBezTo>
                      <a:pt x="2019683" y="2151469"/>
                      <a:pt x="2026653" y="2150258"/>
                      <a:pt x="2026653" y="2150258"/>
                    </a:cubicBezTo>
                    <a:close/>
                    <a:moveTo>
                      <a:pt x="1976396" y="2158345"/>
                    </a:moveTo>
                    <a:cubicBezTo>
                      <a:pt x="1983911" y="2176250"/>
                      <a:pt x="1995456" y="2203120"/>
                      <a:pt x="1995456" y="2203120"/>
                    </a:cubicBezTo>
                    <a:lnTo>
                      <a:pt x="1996898" y="2203980"/>
                    </a:lnTo>
                    <a:cubicBezTo>
                      <a:pt x="1987183" y="2212429"/>
                      <a:pt x="1974917" y="2222457"/>
                      <a:pt x="1960507" y="2231710"/>
                    </a:cubicBezTo>
                    <a:cubicBezTo>
                      <a:pt x="1943869" y="2242405"/>
                      <a:pt x="1933221" y="2246869"/>
                      <a:pt x="1926713" y="2249910"/>
                    </a:cubicBezTo>
                    <a:cubicBezTo>
                      <a:pt x="1915760" y="2249855"/>
                      <a:pt x="1905629" y="2249337"/>
                      <a:pt x="1905629" y="2249337"/>
                    </a:cubicBezTo>
                    <a:cubicBezTo>
                      <a:pt x="1905638" y="2249337"/>
                      <a:pt x="1844447" y="2208398"/>
                      <a:pt x="1831100" y="2204849"/>
                    </a:cubicBezTo>
                    <a:cubicBezTo>
                      <a:pt x="1827504" y="2203897"/>
                      <a:pt x="1817974" y="2201900"/>
                      <a:pt x="1808574" y="2199645"/>
                    </a:cubicBezTo>
                    <a:cubicBezTo>
                      <a:pt x="1809119" y="2199340"/>
                      <a:pt x="1813186" y="2197048"/>
                      <a:pt x="1813195" y="2197048"/>
                    </a:cubicBezTo>
                    <a:lnTo>
                      <a:pt x="1859412" y="2193581"/>
                    </a:lnTo>
                    <a:lnTo>
                      <a:pt x="1918912" y="2160361"/>
                    </a:lnTo>
                    <a:cubicBezTo>
                      <a:pt x="1918921" y="2160361"/>
                      <a:pt x="1962116" y="2158946"/>
                      <a:pt x="1976396" y="2158345"/>
                    </a:cubicBezTo>
                    <a:close/>
                    <a:moveTo>
                      <a:pt x="2010190" y="2210626"/>
                    </a:moveTo>
                    <a:lnTo>
                      <a:pt x="2044280" y="2227671"/>
                    </a:lnTo>
                    <a:cubicBezTo>
                      <a:pt x="2044280" y="2227661"/>
                      <a:pt x="2023205" y="2233013"/>
                      <a:pt x="2008748" y="2236618"/>
                    </a:cubicBezTo>
                    <a:cubicBezTo>
                      <a:pt x="2009340" y="2225314"/>
                      <a:pt x="2009783" y="2215664"/>
                      <a:pt x="2010190" y="2210626"/>
                    </a:cubicBezTo>
                    <a:close/>
                    <a:moveTo>
                      <a:pt x="2000660" y="2210913"/>
                    </a:moveTo>
                    <a:cubicBezTo>
                      <a:pt x="2000660" y="2210922"/>
                      <a:pt x="2000494" y="2226229"/>
                      <a:pt x="2000374" y="2238643"/>
                    </a:cubicBezTo>
                    <a:cubicBezTo>
                      <a:pt x="1993164" y="2240528"/>
                      <a:pt x="1996316" y="2239632"/>
                      <a:pt x="1986509" y="2242405"/>
                    </a:cubicBezTo>
                    <a:cubicBezTo>
                      <a:pt x="1970878" y="2246814"/>
                      <a:pt x="1955941" y="2248478"/>
                      <a:pt x="1942603" y="2249337"/>
                    </a:cubicBezTo>
                    <a:cubicBezTo>
                      <a:pt x="1952964" y="2243421"/>
                      <a:pt x="1963964" y="2237293"/>
                      <a:pt x="1969464" y="2232866"/>
                    </a:cubicBezTo>
                    <a:cubicBezTo>
                      <a:pt x="1977820" y="2226136"/>
                      <a:pt x="2000660" y="2210913"/>
                      <a:pt x="2000660" y="2210913"/>
                    </a:cubicBezTo>
                    <a:close/>
                    <a:moveTo>
                      <a:pt x="2636142" y="2266086"/>
                    </a:moveTo>
                    <a:cubicBezTo>
                      <a:pt x="2668272" y="2285978"/>
                      <a:pt x="2705541" y="2309484"/>
                      <a:pt x="2736368" y="2328479"/>
                    </a:cubicBezTo>
                    <a:cubicBezTo>
                      <a:pt x="2723732" y="2329597"/>
                      <a:pt x="2718981" y="2330439"/>
                      <a:pt x="2707491" y="2330790"/>
                    </a:cubicBezTo>
                    <a:cubicBezTo>
                      <a:pt x="2676933" y="2331723"/>
                      <a:pt x="2672829" y="2321833"/>
                      <a:pt x="2672829" y="2321833"/>
                    </a:cubicBezTo>
                    <a:cubicBezTo>
                      <a:pt x="2672820" y="2321833"/>
                      <a:pt x="2656237" y="2300823"/>
                      <a:pt x="2646540" y="2288908"/>
                    </a:cubicBezTo>
                    <a:cubicBezTo>
                      <a:pt x="2641706" y="2282983"/>
                      <a:pt x="2633766" y="2278019"/>
                      <a:pt x="2624874" y="2273019"/>
                    </a:cubicBezTo>
                    <a:cubicBezTo>
                      <a:pt x="2628867" y="2270523"/>
                      <a:pt x="2633249" y="2267981"/>
                      <a:pt x="2636142" y="2266086"/>
                    </a:cubicBezTo>
                    <a:close/>
                    <a:moveTo>
                      <a:pt x="2016550" y="2280820"/>
                    </a:moveTo>
                    <a:cubicBezTo>
                      <a:pt x="2016540" y="2280820"/>
                      <a:pt x="2115102" y="2276938"/>
                      <a:pt x="2248494" y="2336853"/>
                    </a:cubicBezTo>
                    <a:cubicBezTo>
                      <a:pt x="2279089" y="2350598"/>
                      <a:pt x="2379056" y="2400688"/>
                      <a:pt x="2379056" y="2400688"/>
                    </a:cubicBezTo>
                    <a:cubicBezTo>
                      <a:pt x="2379056" y="2400697"/>
                      <a:pt x="2456839" y="2403230"/>
                      <a:pt x="2466295" y="2408785"/>
                    </a:cubicBezTo>
                    <a:cubicBezTo>
                      <a:pt x="2479162" y="2416346"/>
                      <a:pt x="2472645" y="2429869"/>
                      <a:pt x="2472645" y="2429869"/>
                    </a:cubicBezTo>
                    <a:cubicBezTo>
                      <a:pt x="2472654" y="2429869"/>
                      <a:pt x="2483238" y="2426172"/>
                      <a:pt x="2498933" y="2421781"/>
                    </a:cubicBezTo>
                    <a:cubicBezTo>
                      <a:pt x="2525323" y="2441479"/>
                      <a:pt x="2555299" y="2464671"/>
                      <a:pt x="2565948" y="2477528"/>
                    </a:cubicBezTo>
                    <a:cubicBezTo>
                      <a:pt x="2581938" y="2496837"/>
                      <a:pt x="2615622" y="2556356"/>
                      <a:pt x="2639026" y="2600585"/>
                    </a:cubicBezTo>
                    <a:cubicBezTo>
                      <a:pt x="2611305" y="2621457"/>
                      <a:pt x="2582706" y="2642753"/>
                      <a:pt x="2582706" y="2642753"/>
                    </a:cubicBezTo>
                    <a:lnTo>
                      <a:pt x="2475243" y="2663264"/>
                    </a:lnTo>
                    <a:lnTo>
                      <a:pt x="2472932" y="2671057"/>
                    </a:lnTo>
                    <a:lnTo>
                      <a:pt x="2535620" y="2660371"/>
                    </a:lnTo>
                    <a:lnTo>
                      <a:pt x="2578371" y="2651424"/>
                    </a:lnTo>
                    <a:cubicBezTo>
                      <a:pt x="2578380" y="2651415"/>
                      <a:pt x="2571004" y="2671343"/>
                      <a:pt x="2563923" y="2687528"/>
                    </a:cubicBezTo>
                    <a:cubicBezTo>
                      <a:pt x="2558664" y="2699600"/>
                      <a:pt x="2559745" y="2718179"/>
                      <a:pt x="2560744" y="2728828"/>
                    </a:cubicBezTo>
                    <a:cubicBezTo>
                      <a:pt x="2517235" y="2721211"/>
                      <a:pt x="2464271" y="2700201"/>
                      <a:pt x="2438851" y="2686373"/>
                    </a:cubicBezTo>
                    <a:cubicBezTo>
                      <a:pt x="2410567" y="2670973"/>
                      <a:pt x="2331397" y="2623980"/>
                      <a:pt x="2331397" y="2623980"/>
                    </a:cubicBezTo>
                    <a:cubicBezTo>
                      <a:pt x="2331397" y="2623980"/>
                      <a:pt x="2278461" y="2590824"/>
                      <a:pt x="2273340" y="2597405"/>
                    </a:cubicBezTo>
                    <a:cubicBezTo>
                      <a:pt x="2268210" y="2603987"/>
                      <a:pt x="2303224" y="2624276"/>
                      <a:pt x="2319270" y="2636976"/>
                    </a:cubicBezTo>
                    <a:cubicBezTo>
                      <a:pt x="2335307" y="2649677"/>
                      <a:pt x="2419985" y="2698555"/>
                      <a:pt x="2453299" y="2715545"/>
                    </a:cubicBezTo>
                    <a:cubicBezTo>
                      <a:pt x="2486593" y="2732534"/>
                      <a:pt x="2554005" y="2755735"/>
                      <a:pt x="2546305" y="2766383"/>
                    </a:cubicBezTo>
                    <a:cubicBezTo>
                      <a:pt x="2538606" y="2777032"/>
                      <a:pt x="2480770" y="2800427"/>
                      <a:pt x="2457051" y="2808847"/>
                    </a:cubicBezTo>
                    <a:cubicBezTo>
                      <a:pt x="2433324" y="2817268"/>
                      <a:pt x="2388882" y="2832529"/>
                      <a:pt x="2388882" y="2832529"/>
                    </a:cubicBezTo>
                    <a:cubicBezTo>
                      <a:pt x="2388882" y="2832529"/>
                      <a:pt x="2376080" y="2819080"/>
                      <a:pt x="2364618" y="2810003"/>
                    </a:cubicBezTo>
                    <a:cubicBezTo>
                      <a:pt x="2353156" y="2800926"/>
                      <a:pt x="2335150" y="2780831"/>
                      <a:pt x="2335150" y="2780831"/>
                    </a:cubicBezTo>
                    <a:cubicBezTo>
                      <a:pt x="2335150" y="2780831"/>
                      <a:pt x="2309777" y="2766014"/>
                      <a:pt x="2293555" y="2746455"/>
                    </a:cubicBezTo>
                    <a:cubicBezTo>
                      <a:pt x="2277342" y="2726886"/>
                      <a:pt x="2253402" y="2692436"/>
                      <a:pt x="2253402" y="2692436"/>
                    </a:cubicBezTo>
                    <a:cubicBezTo>
                      <a:pt x="2253402" y="2692436"/>
                      <a:pt x="2245785" y="2686548"/>
                      <a:pt x="2243585" y="2684922"/>
                    </a:cubicBezTo>
                    <a:lnTo>
                      <a:pt x="2244454" y="2684922"/>
                    </a:lnTo>
                    <a:lnTo>
                      <a:pt x="2236080" y="2676547"/>
                    </a:lnTo>
                    <a:lnTo>
                      <a:pt x="2233769" y="2677416"/>
                    </a:lnTo>
                    <a:cubicBezTo>
                      <a:pt x="2212555" y="2661508"/>
                      <a:pt x="2178447" y="2635433"/>
                      <a:pt x="2171080" y="2623398"/>
                    </a:cubicBezTo>
                    <a:cubicBezTo>
                      <a:pt x="2169980" y="2621605"/>
                      <a:pt x="2165950" y="2615883"/>
                      <a:pt x="2163861" y="2612712"/>
                    </a:cubicBezTo>
                    <a:cubicBezTo>
                      <a:pt x="2166579" y="2600345"/>
                      <a:pt x="2169925" y="2584400"/>
                      <a:pt x="2169925" y="2584409"/>
                    </a:cubicBezTo>
                    <a:lnTo>
                      <a:pt x="2165885" y="2582385"/>
                    </a:lnTo>
                    <a:cubicBezTo>
                      <a:pt x="2165885" y="2582385"/>
                      <a:pt x="2162262" y="2595760"/>
                      <a:pt x="2159526" y="2606649"/>
                    </a:cubicBezTo>
                    <a:cubicBezTo>
                      <a:pt x="2140559" y="2578318"/>
                      <a:pt x="2104648" y="2526342"/>
                      <a:pt x="2104648" y="2526342"/>
                    </a:cubicBezTo>
                    <a:cubicBezTo>
                      <a:pt x="2104648" y="2526342"/>
                      <a:pt x="2130955" y="2587497"/>
                      <a:pt x="2154618" y="2626577"/>
                    </a:cubicBezTo>
                    <a:cubicBezTo>
                      <a:pt x="2154498" y="2627003"/>
                      <a:pt x="2154146" y="2627946"/>
                      <a:pt x="2154036" y="2628315"/>
                    </a:cubicBezTo>
                    <a:cubicBezTo>
                      <a:pt x="2150939" y="2638742"/>
                      <a:pt x="2138729" y="2647375"/>
                      <a:pt x="2138729" y="2647375"/>
                    </a:cubicBezTo>
                    <a:cubicBezTo>
                      <a:pt x="2138729" y="2647375"/>
                      <a:pt x="2111599" y="2621059"/>
                      <a:pt x="2102911" y="2608960"/>
                    </a:cubicBezTo>
                    <a:cubicBezTo>
                      <a:pt x="2094222" y="2596860"/>
                      <a:pt x="2073156" y="2565922"/>
                      <a:pt x="2073156" y="2565922"/>
                    </a:cubicBezTo>
                    <a:lnTo>
                      <a:pt x="2072583" y="2577181"/>
                    </a:lnTo>
                    <a:cubicBezTo>
                      <a:pt x="2072583" y="2577181"/>
                      <a:pt x="2092160" y="2610346"/>
                      <a:pt x="2101468" y="2623111"/>
                    </a:cubicBezTo>
                    <a:cubicBezTo>
                      <a:pt x="2110777" y="2635876"/>
                      <a:pt x="2135549" y="2659798"/>
                      <a:pt x="2135549" y="2659798"/>
                    </a:cubicBezTo>
                    <a:cubicBezTo>
                      <a:pt x="2135549" y="2659798"/>
                      <a:pt x="2129263" y="2673053"/>
                      <a:pt x="2128330" y="2689543"/>
                    </a:cubicBezTo>
                    <a:cubicBezTo>
                      <a:pt x="2127406" y="2706034"/>
                      <a:pt x="2134689" y="2723060"/>
                      <a:pt x="2134689" y="2723060"/>
                    </a:cubicBezTo>
                    <a:cubicBezTo>
                      <a:pt x="2134689" y="2723060"/>
                      <a:pt x="2128644" y="2735196"/>
                      <a:pt x="2118800" y="2744144"/>
                    </a:cubicBezTo>
                    <a:cubicBezTo>
                      <a:pt x="2108956" y="2753092"/>
                      <a:pt x="2098584" y="2768694"/>
                      <a:pt x="2098575" y="2768694"/>
                    </a:cubicBezTo>
                    <a:lnTo>
                      <a:pt x="2050048" y="2692436"/>
                    </a:lnTo>
                    <a:lnTo>
                      <a:pt x="2044280" y="2658356"/>
                    </a:lnTo>
                    <a:cubicBezTo>
                      <a:pt x="2044280" y="2658347"/>
                      <a:pt x="2048837" y="2593856"/>
                      <a:pt x="2053810" y="2565054"/>
                    </a:cubicBezTo>
                    <a:cubicBezTo>
                      <a:pt x="2058783" y="2536242"/>
                      <a:pt x="2051785" y="2511609"/>
                      <a:pt x="2051785" y="2511609"/>
                    </a:cubicBezTo>
                    <a:cubicBezTo>
                      <a:pt x="2051785" y="2511609"/>
                      <a:pt x="2033576" y="2455779"/>
                      <a:pt x="2030415" y="2441710"/>
                    </a:cubicBezTo>
                    <a:cubicBezTo>
                      <a:pt x="2027244" y="2427651"/>
                      <a:pt x="2019434" y="2366035"/>
                      <a:pt x="2019434" y="2366026"/>
                    </a:cubicBezTo>
                    <a:lnTo>
                      <a:pt x="2009904" y="2362855"/>
                    </a:lnTo>
                    <a:cubicBezTo>
                      <a:pt x="2009904" y="2362855"/>
                      <a:pt x="2019775" y="2461722"/>
                      <a:pt x="2021458" y="2479839"/>
                    </a:cubicBezTo>
                    <a:cubicBezTo>
                      <a:pt x="2023140" y="2497956"/>
                      <a:pt x="2032143" y="2544247"/>
                      <a:pt x="2032143" y="2544256"/>
                    </a:cubicBezTo>
                    <a:cubicBezTo>
                      <a:pt x="2032143" y="2544256"/>
                      <a:pt x="2025969" y="2661351"/>
                      <a:pt x="2016836" y="2663838"/>
                    </a:cubicBezTo>
                    <a:cubicBezTo>
                      <a:pt x="2007704" y="2666324"/>
                      <a:pt x="1954443" y="2627733"/>
                      <a:pt x="1954443" y="2627733"/>
                    </a:cubicBezTo>
                    <a:lnTo>
                      <a:pt x="1926427" y="2563029"/>
                    </a:lnTo>
                    <a:lnTo>
                      <a:pt x="1896090" y="2493991"/>
                    </a:lnTo>
                    <a:lnTo>
                      <a:pt x="1888584" y="2497457"/>
                    </a:lnTo>
                    <a:lnTo>
                      <a:pt x="1916888" y="2568806"/>
                    </a:lnTo>
                    <a:lnTo>
                      <a:pt x="1939423" y="2625135"/>
                    </a:lnTo>
                    <a:lnTo>
                      <a:pt x="1912848" y="2618203"/>
                    </a:lnTo>
                    <a:lnTo>
                      <a:pt x="1828207" y="2587866"/>
                    </a:lnTo>
                    <a:cubicBezTo>
                      <a:pt x="1828207" y="2587875"/>
                      <a:pt x="1822162" y="2580573"/>
                      <a:pt x="1819832" y="2577763"/>
                    </a:cubicBezTo>
                    <a:cubicBezTo>
                      <a:pt x="1820063" y="2577005"/>
                      <a:pt x="1820525" y="2572393"/>
                      <a:pt x="1820701" y="2572273"/>
                    </a:cubicBezTo>
                    <a:cubicBezTo>
                      <a:pt x="1823428" y="2570433"/>
                      <a:pt x="1827634" y="2580074"/>
                      <a:pt x="1827634" y="2580074"/>
                    </a:cubicBezTo>
                    <a:lnTo>
                      <a:pt x="1828503" y="2574297"/>
                    </a:lnTo>
                    <a:cubicBezTo>
                      <a:pt x="1828512" y="2574297"/>
                      <a:pt x="1799220" y="2524041"/>
                      <a:pt x="1788923" y="2503530"/>
                    </a:cubicBezTo>
                    <a:cubicBezTo>
                      <a:pt x="1778635" y="2483000"/>
                      <a:pt x="1772747" y="2400402"/>
                      <a:pt x="1772747" y="2400402"/>
                    </a:cubicBezTo>
                    <a:lnTo>
                      <a:pt x="1818964" y="2295258"/>
                    </a:lnTo>
                    <a:cubicBezTo>
                      <a:pt x="1818964" y="2295258"/>
                      <a:pt x="1860540" y="2290674"/>
                      <a:pt x="1899843" y="2286311"/>
                    </a:cubicBezTo>
                    <a:cubicBezTo>
                      <a:pt x="1928645" y="2283103"/>
                      <a:pt x="1968909" y="2281994"/>
                      <a:pt x="1993145" y="2281393"/>
                    </a:cubicBezTo>
                    <a:cubicBezTo>
                      <a:pt x="1991639" y="2286653"/>
                      <a:pt x="1989106" y="2297569"/>
                      <a:pt x="1989106" y="2297569"/>
                    </a:cubicBezTo>
                    <a:lnTo>
                      <a:pt x="1995752" y="2298151"/>
                    </a:lnTo>
                    <a:cubicBezTo>
                      <a:pt x="1995743" y="2298151"/>
                      <a:pt x="1998664" y="2289832"/>
                      <a:pt x="2001233" y="2281107"/>
                    </a:cubicBezTo>
                    <a:cubicBezTo>
                      <a:pt x="2005430" y="2281014"/>
                      <a:pt x="2016550" y="2280820"/>
                      <a:pt x="2016550" y="2280820"/>
                    </a:cubicBezTo>
                    <a:close/>
                    <a:moveTo>
                      <a:pt x="1766396" y="2313458"/>
                    </a:moveTo>
                    <a:cubicBezTo>
                      <a:pt x="1777886" y="2313560"/>
                      <a:pt x="1788525" y="2314688"/>
                      <a:pt x="1788923" y="2317794"/>
                    </a:cubicBezTo>
                    <a:cubicBezTo>
                      <a:pt x="1789708" y="2324005"/>
                      <a:pt x="1753807" y="2329801"/>
                      <a:pt x="1745312" y="2329921"/>
                    </a:cubicBezTo>
                    <a:cubicBezTo>
                      <a:pt x="1736818" y="2330041"/>
                      <a:pt x="1718738" y="2326168"/>
                      <a:pt x="1718738" y="2326168"/>
                    </a:cubicBezTo>
                    <a:lnTo>
                      <a:pt x="1717582" y="2331363"/>
                    </a:lnTo>
                    <a:lnTo>
                      <a:pt x="1731734" y="2335411"/>
                    </a:lnTo>
                    <a:cubicBezTo>
                      <a:pt x="1731724" y="2335411"/>
                      <a:pt x="1715465" y="2352595"/>
                      <a:pt x="1711518" y="2356209"/>
                    </a:cubicBezTo>
                    <a:cubicBezTo>
                      <a:pt x="1707553" y="2359832"/>
                      <a:pt x="1695916" y="2366321"/>
                      <a:pt x="1695916" y="2366321"/>
                    </a:cubicBezTo>
                    <a:cubicBezTo>
                      <a:pt x="1695906" y="2366312"/>
                      <a:pt x="1682235" y="2367902"/>
                      <a:pt x="1673963" y="2370943"/>
                    </a:cubicBezTo>
                    <a:cubicBezTo>
                      <a:pt x="1666854" y="2373550"/>
                      <a:pt x="1653544" y="2383338"/>
                      <a:pt x="1649126" y="2386537"/>
                    </a:cubicBezTo>
                    <a:lnTo>
                      <a:pt x="1587593" y="2386537"/>
                    </a:lnTo>
                    <a:cubicBezTo>
                      <a:pt x="1587593" y="2386537"/>
                      <a:pt x="1612494" y="2443106"/>
                      <a:pt x="1645364" y="2514788"/>
                    </a:cubicBezTo>
                    <a:cubicBezTo>
                      <a:pt x="1638746" y="2525418"/>
                      <a:pt x="1631656" y="2536205"/>
                      <a:pt x="1630057" y="2538479"/>
                    </a:cubicBezTo>
                    <a:cubicBezTo>
                      <a:pt x="1626461" y="2543572"/>
                      <a:pt x="1610479" y="2555829"/>
                      <a:pt x="1606080" y="2559276"/>
                    </a:cubicBezTo>
                    <a:cubicBezTo>
                      <a:pt x="1601680" y="2562715"/>
                      <a:pt x="1591355" y="2574870"/>
                      <a:pt x="1591355" y="2574870"/>
                    </a:cubicBezTo>
                    <a:lnTo>
                      <a:pt x="1581529" y="2578623"/>
                    </a:lnTo>
                    <a:cubicBezTo>
                      <a:pt x="1581529" y="2578623"/>
                      <a:pt x="1582786" y="2583559"/>
                      <a:pt x="1583553" y="2587293"/>
                    </a:cubicBezTo>
                    <a:cubicBezTo>
                      <a:pt x="1584219" y="2590602"/>
                      <a:pt x="1539130" y="2667942"/>
                      <a:pt x="1525782" y="2689543"/>
                    </a:cubicBezTo>
                    <a:cubicBezTo>
                      <a:pt x="1507647" y="2680152"/>
                      <a:pt x="1487940" y="2669217"/>
                      <a:pt x="1482745" y="2662682"/>
                    </a:cubicBezTo>
                    <a:cubicBezTo>
                      <a:pt x="1472439" y="2649760"/>
                      <a:pt x="1475184" y="2636986"/>
                      <a:pt x="1478410" y="2615596"/>
                    </a:cubicBezTo>
                    <a:cubicBezTo>
                      <a:pt x="1481996" y="2591795"/>
                      <a:pt x="1501112" y="2573456"/>
                      <a:pt x="1507296" y="2567364"/>
                    </a:cubicBezTo>
                    <a:cubicBezTo>
                      <a:pt x="1513470" y="2561273"/>
                      <a:pt x="1542531" y="2532988"/>
                      <a:pt x="1542531" y="2532988"/>
                    </a:cubicBezTo>
                    <a:lnTo>
                      <a:pt x="1534443" y="2530678"/>
                    </a:lnTo>
                    <a:cubicBezTo>
                      <a:pt x="1534443" y="2530678"/>
                      <a:pt x="1510586" y="2554304"/>
                      <a:pt x="1504402" y="2562161"/>
                    </a:cubicBezTo>
                    <a:cubicBezTo>
                      <a:pt x="1498228" y="2570026"/>
                      <a:pt x="1491351" y="2583744"/>
                      <a:pt x="1482449" y="2584696"/>
                    </a:cubicBezTo>
                    <a:cubicBezTo>
                      <a:pt x="1478438" y="2585121"/>
                      <a:pt x="1470174" y="2578077"/>
                      <a:pt x="1466569" y="2565627"/>
                    </a:cubicBezTo>
                    <a:cubicBezTo>
                      <a:pt x="1463556" y="2555265"/>
                      <a:pt x="1462807" y="2542518"/>
                      <a:pt x="1462807" y="2542518"/>
                    </a:cubicBezTo>
                    <a:lnTo>
                      <a:pt x="1463094" y="2490524"/>
                    </a:lnTo>
                    <a:cubicBezTo>
                      <a:pt x="1463103" y="2490524"/>
                      <a:pt x="1460136" y="2511682"/>
                      <a:pt x="1458768" y="2525769"/>
                    </a:cubicBezTo>
                    <a:cubicBezTo>
                      <a:pt x="1458158" y="2532036"/>
                      <a:pt x="1457234" y="2537296"/>
                      <a:pt x="1455875" y="2538192"/>
                    </a:cubicBezTo>
                    <a:cubicBezTo>
                      <a:pt x="1452945" y="2540106"/>
                      <a:pt x="1425547" y="2523172"/>
                      <a:pt x="1425547" y="2523163"/>
                    </a:cubicBezTo>
                    <a:lnTo>
                      <a:pt x="1425834" y="2532988"/>
                    </a:lnTo>
                    <a:lnTo>
                      <a:pt x="1455588" y="2550893"/>
                    </a:lnTo>
                    <a:cubicBezTo>
                      <a:pt x="1455588" y="2550902"/>
                      <a:pt x="1456198" y="2566847"/>
                      <a:pt x="1461652" y="2576894"/>
                    </a:cubicBezTo>
                    <a:cubicBezTo>
                      <a:pt x="1467105" y="2586933"/>
                      <a:pt x="1476016" y="2593348"/>
                      <a:pt x="1477255" y="2594226"/>
                    </a:cubicBezTo>
                    <a:cubicBezTo>
                      <a:pt x="1478807" y="2595335"/>
                      <a:pt x="1471514" y="2606103"/>
                      <a:pt x="1468584" y="2620218"/>
                    </a:cubicBezTo>
                    <a:cubicBezTo>
                      <a:pt x="1465654" y="2634342"/>
                      <a:pt x="1465700" y="2646506"/>
                      <a:pt x="1465700" y="2646506"/>
                    </a:cubicBezTo>
                    <a:cubicBezTo>
                      <a:pt x="1465700" y="2646506"/>
                      <a:pt x="1445467" y="2636736"/>
                      <a:pt x="1428727" y="2623693"/>
                    </a:cubicBezTo>
                    <a:cubicBezTo>
                      <a:pt x="1411978" y="2610642"/>
                      <a:pt x="1401283" y="2603182"/>
                      <a:pt x="1401283" y="2603182"/>
                    </a:cubicBezTo>
                    <a:cubicBezTo>
                      <a:pt x="1401283" y="2603182"/>
                      <a:pt x="1393427" y="2591582"/>
                      <a:pt x="1384821" y="2577763"/>
                    </a:cubicBezTo>
                    <a:cubicBezTo>
                      <a:pt x="1376215" y="2563944"/>
                      <a:pt x="1363155" y="2548295"/>
                      <a:pt x="1363155" y="2548295"/>
                    </a:cubicBezTo>
                    <a:cubicBezTo>
                      <a:pt x="1363155" y="2548295"/>
                      <a:pt x="1358551" y="2527535"/>
                      <a:pt x="1355935" y="2514788"/>
                    </a:cubicBezTo>
                    <a:cubicBezTo>
                      <a:pt x="1353320" y="2502051"/>
                      <a:pt x="1349585" y="2481336"/>
                      <a:pt x="1342070" y="2470882"/>
                    </a:cubicBezTo>
                    <a:cubicBezTo>
                      <a:pt x="1341202" y="2469681"/>
                      <a:pt x="1337458" y="2465484"/>
                      <a:pt x="1335998" y="2463663"/>
                    </a:cubicBezTo>
                    <a:cubicBezTo>
                      <a:pt x="1342745" y="2456795"/>
                      <a:pt x="1348171" y="2449678"/>
                      <a:pt x="1356509" y="2443448"/>
                    </a:cubicBezTo>
                    <a:cubicBezTo>
                      <a:pt x="1389156" y="2419045"/>
                      <a:pt x="1502129" y="2390788"/>
                      <a:pt x="1538205" y="2379031"/>
                    </a:cubicBezTo>
                    <a:cubicBezTo>
                      <a:pt x="1574273" y="2367273"/>
                      <a:pt x="1640742" y="2344082"/>
                      <a:pt x="1640742" y="2344082"/>
                    </a:cubicBezTo>
                    <a:cubicBezTo>
                      <a:pt x="1640742" y="2344073"/>
                      <a:pt x="1672955" y="2334940"/>
                      <a:pt x="1679740" y="2330503"/>
                    </a:cubicBezTo>
                    <a:cubicBezTo>
                      <a:pt x="1686534" y="2326057"/>
                      <a:pt x="1708052" y="2325881"/>
                      <a:pt x="1708043" y="2325881"/>
                    </a:cubicBezTo>
                    <a:lnTo>
                      <a:pt x="1715844" y="2318662"/>
                    </a:lnTo>
                    <a:cubicBezTo>
                      <a:pt x="1715854" y="2318662"/>
                      <a:pt x="1730819" y="2318727"/>
                      <a:pt x="1738666" y="2315769"/>
                    </a:cubicBezTo>
                    <a:cubicBezTo>
                      <a:pt x="1742586" y="2314290"/>
                      <a:pt x="1754907" y="2313357"/>
                      <a:pt x="1766396" y="2313458"/>
                    </a:cubicBezTo>
                    <a:close/>
                    <a:moveTo>
                      <a:pt x="1790087" y="2327906"/>
                    </a:moveTo>
                    <a:cubicBezTo>
                      <a:pt x="1790087" y="2327906"/>
                      <a:pt x="1768402" y="2388801"/>
                      <a:pt x="1760619" y="2401270"/>
                    </a:cubicBezTo>
                    <a:cubicBezTo>
                      <a:pt x="1752846" y="2413740"/>
                      <a:pt x="1733675" y="2434815"/>
                      <a:pt x="1727694" y="2441424"/>
                    </a:cubicBezTo>
                    <a:cubicBezTo>
                      <a:pt x="1725254" y="2444114"/>
                      <a:pt x="1718756" y="2446683"/>
                      <a:pt x="1714402" y="2449216"/>
                    </a:cubicBezTo>
                    <a:cubicBezTo>
                      <a:pt x="1708792" y="2436885"/>
                      <a:pt x="1684935" y="2386537"/>
                      <a:pt x="1684935" y="2386537"/>
                    </a:cubicBezTo>
                    <a:lnTo>
                      <a:pt x="1658369" y="2386537"/>
                    </a:lnTo>
                    <a:cubicBezTo>
                      <a:pt x="1665052" y="2382830"/>
                      <a:pt x="1676329" y="2376461"/>
                      <a:pt x="1682624" y="2374123"/>
                    </a:cubicBezTo>
                    <a:cubicBezTo>
                      <a:pt x="1690804" y="2371082"/>
                      <a:pt x="1694760" y="2373254"/>
                      <a:pt x="1694760" y="2373254"/>
                    </a:cubicBezTo>
                    <a:lnTo>
                      <a:pt x="1697940" y="2396649"/>
                    </a:lnTo>
                    <a:lnTo>
                      <a:pt x="1700251" y="2368336"/>
                    </a:lnTo>
                    <a:cubicBezTo>
                      <a:pt x="1700242" y="2368336"/>
                      <a:pt x="1714301" y="2362384"/>
                      <a:pt x="1723646" y="2355636"/>
                    </a:cubicBezTo>
                    <a:cubicBezTo>
                      <a:pt x="1732991" y="2348879"/>
                      <a:pt x="1738953" y="2336567"/>
                      <a:pt x="1738953" y="2336567"/>
                    </a:cubicBezTo>
                    <a:cubicBezTo>
                      <a:pt x="1738953" y="2336567"/>
                      <a:pt x="1759325" y="2336040"/>
                      <a:pt x="1767265" y="2334838"/>
                    </a:cubicBezTo>
                    <a:cubicBezTo>
                      <a:pt x="1775205" y="2333628"/>
                      <a:pt x="1790087" y="2327906"/>
                      <a:pt x="1790087" y="2327906"/>
                    </a:cubicBezTo>
                    <a:close/>
                    <a:moveTo>
                      <a:pt x="5529889" y="2343499"/>
                    </a:moveTo>
                    <a:cubicBezTo>
                      <a:pt x="5550335" y="2360073"/>
                      <a:pt x="5572593" y="2377912"/>
                      <a:pt x="5589971" y="2394624"/>
                    </a:cubicBezTo>
                    <a:cubicBezTo>
                      <a:pt x="5627794" y="2431006"/>
                      <a:pt x="5684003" y="2455695"/>
                      <a:pt x="5702915" y="2478970"/>
                    </a:cubicBezTo>
                    <a:cubicBezTo>
                      <a:pt x="5710902" y="2488814"/>
                      <a:pt x="5718916" y="2497956"/>
                      <a:pt x="5731801" y="2513060"/>
                    </a:cubicBezTo>
                    <a:cubicBezTo>
                      <a:pt x="5703895" y="2525899"/>
                      <a:pt x="5673272" y="2540254"/>
                      <a:pt x="5662475" y="2545125"/>
                    </a:cubicBezTo>
                    <a:cubicBezTo>
                      <a:pt x="5645893" y="2552603"/>
                      <a:pt x="5604991" y="2576321"/>
                      <a:pt x="5604991" y="2576312"/>
                    </a:cubicBezTo>
                    <a:cubicBezTo>
                      <a:pt x="5604991" y="2576312"/>
                      <a:pt x="5491889" y="2608701"/>
                      <a:pt x="5486565" y="2600872"/>
                    </a:cubicBezTo>
                    <a:cubicBezTo>
                      <a:pt x="5481241" y="2593043"/>
                      <a:pt x="5501003" y="2530095"/>
                      <a:pt x="5501003" y="2530095"/>
                    </a:cubicBezTo>
                    <a:lnTo>
                      <a:pt x="5552710" y="2482436"/>
                    </a:lnTo>
                    <a:lnTo>
                      <a:pt x="5607884" y="2431311"/>
                    </a:lnTo>
                    <a:lnTo>
                      <a:pt x="5602394" y="2425248"/>
                    </a:lnTo>
                    <a:lnTo>
                      <a:pt x="5544040" y="2475217"/>
                    </a:lnTo>
                    <a:lnTo>
                      <a:pt x="5498119" y="2514788"/>
                    </a:lnTo>
                    <a:lnTo>
                      <a:pt x="5496095" y="2487640"/>
                    </a:lnTo>
                    <a:lnTo>
                      <a:pt x="5497250" y="2397518"/>
                    </a:lnTo>
                    <a:cubicBezTo>
                      <a:pt x="5497250" y="2397518"/>
                      <a:pt x="5520941" y="2358446"/>
                      <a:pt x="5528447" y="2347252"/>
                    </a:cubicBezTo>
                    <a:cubicBezTo>
                      <a:pt x="5529279" y="2346014"/>
                      <a:pt x="5529168" y="2344812"/>
                      <a:pt x="5529889" y="2343499"/>
                    </a:cubicBezTo>
                    <a:close/>
                    <a:moveTo>
                      <a:pt x="2697083" y="2400688"/>
                    </a:moveTo>
                    <a:cubicBezTo>
                      <a:pt x="2726829" y="2398839"/>
                      <a:pt x="2750223" y="2400780"/>
                      <a:pt x="2768433" y="2403295"/>
                    </a:cubicBezTo>
                    <a:cubicBezTo>
                      <a:pt x="2753782" y="2419341"/>
                      <a:pt x="2739261" y="2435360"/>
                      <a:pt x="2739261" y="2435351"/>
                    </a:cubicBezTo>
                    <a:cubicBezTo>
                      <a:pt x="2739242" y="2435360"/>
                      <a:pt x="2729546" y="2457350"/>
                      <a:pt x="2724240" y="2473775"/>
                    </a:cubicBezTo>
                    <a:cubicBezTo>
                      <a:pt x="2718935" y="2490201"/>
                      <a:pt x="2738863" y="2512533"/>
                      <a:pt x="2726551" y="2529522"/>
                    </a:cubicBezTo>
                    <a:cubicBezTo>
                      <a:pt x="2722244" y="2535466"/>
                      <a:pt x="2695863" y="2555893"/>
                      <a:pt x="2673115" y="2573715"/>
                    </a:cubicBezTo>
                    <a:cubicBezTo>
                      <a:pt x="2660220" y="2549913"/>
                      <a:pt x="2651504" y="2533709"/>
                      <a:pt x="2641623" y="2515370"/>
                    </a:cubicBezTo>
                    <a:cubicBezTo>
                      <a:pt x="2623201" y="2481142"/>
                      <a:pt x="2593964" y="2434778"/>
                      <a:pt x="2593964" y="2434778"/>
                    </a:cubicBezTo>
                    <a:cubicBezTo>
                      <a:pt x="2593964" y="2434778"/>
                      <a:pt x="2563489" y="2429574"/>
                      <a:pt x="2537349" y="2413980"/>
                    </a:cubicBezTo>
                    <a:cubicBezTo>
                      <a:pt x="2537034" y="2413786"/>
                      <a:pt x="2537090" y="2413878"/>
                      <a:pt x="2536776" y="2413693"/>
                    </a:cubicBezTo>
                    <a:cubicBezTo>
                      <a:pt x="2541166" y="2412899"/>
                      <a:pt x="2543634" y="2411762"/>
                      <a:pt x="2548330" y="2411096"/>
                    </a:cubicBezTo>
                    <a:cubicBezTo>
                      <a:pt x="2597384" y="2404080"/>
                      <a:pt x="2660988" y="2402953"/>
                      <a:pt x="2697083" y="2400688"/>
                    </a:cubicBezTo>
                    <a:close/>
                    <a:moveTo>
                      <a:pt x="2788944" y="2409072"/>
                    </a:moveTo>
                    <a:lnTo>
                      <a:pt x="2781438" y="2444308"/>
                    </a:lnTo>
                    <a:lnTo>
                      <a:pt x="2786920" y="2450954"/>
                    </a:lnTo>
                    <a:lnTo>
                      <a:pt x="2779127" y="2482732"/>
                    </a:lnTo>
                    <a:lnTo>
                      <a:pt x="2783749" y="2484747"/>
                    </a:lnTo>
                    <a:lnTo>
                      <a:pt x="2793852" y="2449511"/>
                    </a:lnTo>
                    <a:lnTo>
                      <a:pt x="2789230" y="2440555"/>
                    </a:lnTo>
                    <a:lnTo>
                      <a:pt x="2794434" y="2416291"/>
                    </a:lnTo>
                    <a:lnTo>
                      <a:pt x="2836316" y="2511609"/>
                    </a:lnTo>
                    <a:lnTo>
                      <a:pt x="2820427" y="2510167"/>
                    </a:lnTo>
                    <a:lnTo>
                      <a:pt x="2823320" y="2533857"/>
                    </a:lnTo>
                    <a:lnTo>
                      <a:pt x="2850468" y="2544256"/>
                    </a:lnTo>
                    <a:lnTo>
                      <a:pt x="2957062" y="2787763"/>
                    </a:lnTo>
                    <a:cubicBezTo>
                      <a:pt x="2944944" y="2783585"/>
                      <a:pt x="2899799" y="2768204"/>
                      <a:pt x="2868954" y="2755411"/>
                    </a:cubicBezTo>
                    <a:cubicBezTo>
                      <a:pt x="2834079" y="2740927"/>
                      <a:pt x="2800498" y="2727099"/>
                      <a:pt x="2800498" y="2727099"/>
                    </a:cubicBezTo>
                    <a:cubicBezTo>
                      <a:pt x="2800498" y="2727099"/>
                      <a:pt x="2783703" y="2697899"/>
                      <a:pt x="2758034" y="2676843"/>
                    </a:cubicBezTo>
                    <a:cubicBezTo>
                      <a:pt x="2732365" y="2655777"/>
                      <a:pt x="2700263" y="2624267"/>
                      <a:pt x="2700263" y="2624267"/>
                    </a:cubicBezTo>
                    <a:cubicBezTo>
                      <a:pt x="2700263" y="2624267"/>
                      <a:pt x="2689993" y="2604865"/>
                      <a:pt x="2686111" y="2597692"/>
                    </a:cubicBezTo>
                    <a:lnTo>
                      <a:pt x="2687840" y="2588735"/>
                    </a:lnTo>
                    <a:lnTo>
                      <a:pt x="2714128" y="2561587"/>
                    </a:lnTo>
                    <a:lnTo>
                      <a:pt x="2732615" y="2583827"/>
                    </a:lnTo>
                    <a:lnTo>
                      <a:pt x="2738679" y="2596823"/>
                    </a:lnTo>
                    <a:lnTo>
                      <a:pt x="2727707" y="2628019"/>
                    </a:lnTo>
                    <a:lnTo>
                      <a:pt x="2734352" y="2651710"/>
                    </a:lnTo>
                    <a:lnTo>
                      <a:pt x="2742440" y="2648530"/>
                    </a:lnTo>
                    <a:lnTo>
                      <a:pt x="2735508" y="2627446"/>
                    </a:lnTo>
                    <a:cubicBezTo>
                      <a:pt x="2735517" y="2627437"/>
                      <a:pt x="2756712" y="2588763"/>
                      <a:pt x="2740416" y="2573428"/>
                    </a:cubicBezTo>
                    <a:cubicBezTo>
                      <a:pt x="2724120" y="2558093"/>
                      <a:pt x="2720487" y="2552048"/>
                      <a:pt x="2720487" y="2552057"/>
                    </a:cubicBezTo>
                    <a:lnTo>
                      <a:pt x="2737532" y="2542232"/>
                    </a:lnTo>
                    <a:cubicBezTo>
                      <a:pt x="2737514" y="2542232"/>
                      <a:pt x="2739261" y="2506210"/>
                      <a:pt x="2745611" y="2477242"/>
                    </a:cubicBezTo>
                    <a:cubicBezTo>
                      <a:pt x="2751979" y="2448273"/>
                      <a:pt x="2788944" y="2409072"/>
                      <a:pt x="2788944" y="2409072"/>
                    </a:cubicBezTo>
                    <a:close/>
                    <a:moveTo>
                      <a:pt x="1764086" y="2416577"/>
                    </a:moveTo>
                    <a:cubicBezTo>
                      <a:pt x="1764086" y="2416577"/>
                      <a:pt x="1777683" y="2496163"/>
                      <a:pt x="1779975" y="2503816"/>
                    </a:cubicBezTo>
                    <a:cubicBezTo>
                      <a:pt x="1782258" y="2511460"/>
                      <a:pt x="1808823" y="2558241"/>
                      <a:pt x="1810302" y="2565627"/>
                    </a:cubicBezTo>
                    <a:cubicBezTo>
                      <a:pt x="1801771" y="2555265"/>
                      <a:pt x="1795162" y="2547501"/>
                      <a:pt x="1790947" y="2541945"/>
                    </a:cubicBezTo>
                    <a:cubicBezTo>
                      <a:pt x="1782803" y="2531204"/>
                      <a:pt x="1769447" y="2523320"/>
                      <a:pt x="1763217" y="2518255"/>
                    </a:cubicBezTo>
                    <a:cubicBezTo>
                      <a:pt x="1756987" y="2513198"/>
                      <a:pt x="1740108" y="2483305"/>
                      <a:pt x="1740108" y="2483305"/>
                    </a:cubicBezTo>
                    <a:cubicBezTo>
                      <a:pt x="1740108" y="2483305"/>
                      <a:pt x="1745710" y="2510388"/>
                      <a:pt x="1753400" y="2520565"/>
                    </a:cubicBezTo>
                    <a:cubicBezTo>
                      <a:pt x="1761091" y="2530742"/>
                      <a:pt x="1775021" y="2543128"/>
                      <a:pt x="1788063" y="2553204"/>
                    </a:cubicBezTo>
                    <a:cubicBezTo>
                      <a:pt x="1796308" y="2559582"/>
                      <a:pt x="1803471" y="2568409"/>
                      <a:pt x="1809147" y="2576894"/>
                    </a:cubicBezTo>
                    <a:cubicBezTo>
                      <a:pt x="1808296" y="2592839"/>
                      <a:pt x="1805154" y="2619220"/>
                      <a:pt x="1802788" y="2637558"/>
                    </a:cubicBezTo>
                    <a:cubicBezTo>
                      <a:pt x="1759519" y="2547408"/>
                      <a:pt x="1736143" y="2497059"/>
                      <a:pt x="1718155" y="2457599"/>
                    </a:cubicBezTo>
                    <a:cubicBezTo>
                      <a:pt x="1721954" y="2455372"/>
                      <a:pt x="1728924" y="2451212"/>
                      <a:pt x="1729710" y="2450667"/>
                    </a:cubicBezTo>
                    <a:cubicBezTo>
                      <a:pt x="1733518" y="2447996"/>
                      <a:pt x="1764086" y="2416577"/>
                      <a:pt x="1764086" y="2416577"/>
                    </a:cubicBezTo>
                    <a:close/>
                    <a:moveTo>
                      <a:pt x="1301631" y="2420626"/>
                    </a:moveTo>
                    <a:cubicBezTo>
                      <a:pt x="1325636" y="2422105"/>
                      <a:pt x="1345823" y="2422650"/>
                      <a:pt x="1345823" y="2422650"/>
                    </a:cubicBezTo>
                    <a:cubicBezTo>
                      <a:pt x="1345823" y="2422650"/>
                      <a:pt x="1332041" y="2435499"/>
                      <a:pt x="1321559" y="2445463"/>
                    </a:cubicBezTo>
                    <a:cubicBezTo>
                      <a:pt x="1314257" y="2436710"/>
                      <a:pt x="1308831" y="2430526"/>
                      <a:pt x="1302499" y="2422068"/>
                    </a:cubicBezTo>
                    <a:cubicBezTo>
                      <a:pt x="1301612" y="2420894"/>
                      <a:pt x="1302398" y="2421680"/>
                      <a:pt x="1301631" y="2420626"/>
                    </a:cubicBezTo>
                    <a:close/>
                    <a:moveTo>
                      <a:pt x="1323584" y="2476086"/>
                    </a:moveTo>
                    <a:cubicBezTo>
                      <a:pt x="1325100" y="2478758"/>
                      <a:pt x="1327484" y="2482603"/>
                      <a:pt x="1328492" y="2484461"/>
                    </a:cubicBezTo>
                    <a:cubicBezTo>
                      <a:pt x="1332393" y="2491643"/>
                      <a:pt x="1332596" y="2494721"/>
                      <a:pt x="1338022" y="2513060"/>
                    </a:cubicBezTo>
                    <a:cubicBezTo>
                      <a:pt x="1343448" y="2531389"/>
                      <a:pt x="1347543" y="2547390"/>
                      <a:pt x="1350158" y="2557825"/>
                    </a:cubicBezTo>
                    <a:cubicBezTo>
                      <a:pt x="1354401" y="2574815"/>
                      <a:pt x="1370595" y="2590750"/>
                      <a:pt x="1368645" y="2594226"/>
                    </a:cubicBezTo>
                    <a:cubicBezTo>
                      <a:pt x="1367129" y="2596915"/>
                      <a:pt x="1332263" y="2586378"/>
                      <a:pt x="1318093" y="2581516"/>
                    </a:cubicBezTo>
                    <a:cubicBezTo>
                      <a:pt x="1307796" y="2577985"/>
                      <a:pt x="1288671" y="2567614"/>
                      <a:pt x="1270721" y="2554655"/>
                    </a:cubicBezTo>
                    <a:cubicBezTo>
                      <a:pt x="1263529" y="2549460"/>
                      <a:pt x="1263086" y="2548471"/>
                      <a:pt x="1256856" y="2543387"/>
                    </a:cubicBezTo>
                    <a:cubicBezTo>
                      <a:pt x="1270092" y="2533672"/>
                      <a:pt x="1283467" y="2523939"/>
                      <a:pt x="1289781" y="2516812"/>
                    </a:cubicBezTo>
                    <a:cubicBezTo>
                      <a:pt x="1298525" y="2506950"/>
                      <a:pt x="1309959" y="2491920"/>
                      <a:pt x="1323584" y="2476086"/>
                    </a:cubicBezTo>
                    <a:close/>
                    <a:moveTo>
                      <a:pt x="2942033" y="2486485"/>
                    </a:moveTo>
                    <a:cubicBezTo>
                      <a:pt x="2978498" y="2521046"/>
                      <a:pt x="3010479" y="2552390"/>
                      <a:pt x="3055846" y="2599716"/>
                    </a:cubicBezTo>
                    <a:cubicBezTo>
                      <a:pt x="3053073" y="2611030"/>
                      <a:pt x="3051834" y="2617270"/>
                      <a:pt x="3048331" y="2629175"/>
                    </a:cubicBezTo>
                    <a:cubicBezTo>
                      <a:pt x="3041778" y="2651479"/>
                      <a:pt x="3036777" y="2662109"/>
                      <a:pt x="3036777" y="2662109"/>
                    </a:cubicBezTo>
                    <a:lnTo>
                      <a:pt x="2994609" y="2621383"/>
                    </a:lnTo>
                    <a:cubicBezTo>
                      <a:pt x="2994609" y="2621383"/>
                      <a:pt x="2948965" y="2504685"/>
                      <a:pt x="2948965" y="2504676"/>
                    </a:cubicBezTo>
                    <a:lnTo>
                      <a:pt x="2942033" y="2486485"/>
                    </a:lnTo>
                    <a:close/>
                    <a:moveTo>
                      <a:pt x="1649126" y="2523163"/>
                    </a:moveTo>
                    <a:cubicBezTo>
                      <a:pt x="1684666" y="2600354"/>
                      <a:pt x="1730551" y="2696781"/>
                      <a:pt x="1772747" y="2776782"/>
                    </a:cubicBezTo>
                    <a:cubicBezTo>
                      <a:pt x="1753724" y="2774665"/>
                      <a:pt x="1645826" y="2762760"/>
                      <a:pt x="1612152" y="2747610"/>
                    </a:cubicBezTo>
                    <a:cubicBezTo>
                      <a:pt x="1592501" y="2738764"/>
                      <a:pt x="1553799" y="2703704"/>
                      <a:pt x="1553799" y="2703704"/>
                    </a:cubicBezTo>
                    <a:cubicBezTo>
                      <a:pt x="1553799" y="2703704"/>
                      <a:pt x="1541857" y="2697622"/>
                      <a:pt x="1532133" y="2692723"/>
                    </a:cubicBezTo>
                    <a:cubicBezTo>
                      <a:pt x="1547449" y="2668339"/>
                      <a:pt x="1594747" y="2584603"/>
                      <a:pt x="1596836" y="2578050"/>
                    </a:cubicBezTo>
                    <a:cubicBezTo>
                      <a:pt x="1599165" y="2570747"/>
                      <a:pt x="1634013" y="2545966"/>
                      <a:pt x="1638431" y="2539052"/>
                    </a:cubicBezTo>
                    <a:cubicBezTo>
                      <a:pt x="1639790" y="2536935"/>
                      <a:pt x="1644985" y="2529374"/>
                      <a:pt x="1649126" y="2523163"/>
                    </a:cubicBezTo>
                    <a:close/>
                    <a:moveTo>
                      <a:pt x="1252807" y="2546567"/>
                    </a:moveTo>
                    <a:cubicBezTo>
                      <a:pt x="1259962" y="2554257"/>
                      <a:pt x="1263909" y="2559387"/>
                      <a:pt x="1268983" y="2563612"/>
                    </a:cubicBezTo>
                    <a:cubicBezTo>
                      <a:pt x="1282386" y="2574713"/>
                      <a:pt x="1296316" y="2582579"/>
                      <a:pt x="1296427" y="2585851"/>
                    </a:cubicBezTo>
                    <a:cubicBezTo>
                      <a:pt x="1296797" y="2596333"/>
                      <a:pt x="1195619" y="2595963"/>
                      <a:pt x="1195619" y="2595963"/>
                    </a:cubicBezTo>
                    <a:cubicBezTo>
                      <a:pt x="1195619" y="2595963"/>
                      <a:pt x="1194491" y="2595400"/>
                      <a:pt x="1194463" y="2595381"/>
                    </a:cubicBezTo>
                    <a:cubicBezTo>
                      <a:pt x="1199307" y="2591000"/>
                      <a:pt x="1208189" y="2584455"/>
                      <a:pt x="1210926" y="2581229"/>
                    </a:cubicBezTo>
                    <a:cubicBezTo>
                      <a:pt x="1219577" y="2571034"/>
                      <a:pt x="1236345" y="2558620"/>
                      <a:pt x="1252807" y="2546567"/>
                    </a:cubicBezTo>
                    <a:close/>
                    <a:moveTo>
                      <a:pt x="1188686" y="2600585"/>
                    </a:moveTo>
                    <a:cubicBezTo>
                      <a:pt x="1189019" y="2600779"/>
                      <a:pt x="1192439" y="2602600"/>
                      <a:pt x="1192439" y="2602600"/>
                    </a:cubicBezTo>
                    <a:lnTo>
                      <a:pt x="1181753" y="2610115"/>
                    </a:lnTo>
                    <a:lnTo>
                      <a:pt x="1184064" y="2612712"/>
                    </a:lnTo>
                    <a:lnTo>
                      <a:pt x="1200822" y="2606649"/>
                    </a:lnTo>
                    <a:cubicBezTo>
                      <a:pt x="1200822" y="2606649"/>
                      <a:pt x="1305651" y="2604236"/>
                      <a:pt x="1316069" y="2600585"/>
                    </a:cubicBezTo>
                    <a:cubicBezTo>
                      <a:pt x="1324684" y="2606279"/>
                      <a:pt x="1333825" y="2607139"/>
                      <a:pt x="1351027" y="2613286"/>
                    </a:cubicBezTo>
                    <a:cubicBezTo>
                      <a:pt x="1368220" y="2619442"/>
                      <a:pt x="1391753" y="2620218"/>
                      <a:pt x="1391753" y="2620218"/>
                    </a:cubicBezTo>
                    <a:lnTo>
                      <a:pt x="1417173" y="2640156"/>
                    </a:lnTo>
                    <a:cubicBezTo>
                      <a:pt x="1417173" y="2640156"/>
                      <a:pt x="1259204" y="2665122"/>
                      <a:pt x="1173092" y="2698214"/>
                    </a:cubicBezTo>
                    <a:cubicBezTo>
                      <a:pt x="1128401" y="2715388"/>
                      <a:pt x="1080936" y="2722736"/>
                      <a:pt x="1036753" y="2724206"/>
                    </a:cubicBezTo>
                    <a:cubicBezTo>
                      <a:pt x="1056848" y="2711293"/>
                      <a:pt x="1078496" y="2697086"/>
                      <a:pt x="1096252" y="2680013"/>
                    </a:cubicBezTo>
                    <a:cubicBezTo>
                      <a:pt x="1125563" y="2651830"/>
                      <a:pt x="1163202" y="2622686"/>
                      <a:pt x="1188686" y="2600585"/>
                    </a:cubicBezTo>
                    <a:close/>
                    <a:moveTo>
                      <a:pt x="1816079" y="2603469"/>
                    </a:moveTo>
                    <a:cubicBezTo>
                      <a:pt x="1820683" y="2604541"/>
                      <a:pt x="1843153" y="2609718"/>
                      <a:pt x="1859699" y="2612139"/>
                    </a:cubicBezTo>
                    <a:cubicBezTo>
                      <a:pt x="1877890" y="2614792"/>
                      <a:pt x="1935088" y="2639860"/>
                      <a:pt x="1935088" y="2639869"/>
                    </a:cubicBezTo>
                    <a:lnTo>
                      <a:pt x="2034741" y="2708899"/>
                    </a:lnTo>
                    <a:cubicBezTo>
                      <a:pt x="2034741" y="2708899"/>
                      <a:pt x="2062295" y="2772105"/>
                      <a:pt x="2074025" y="2796711"/>
                    </a:cubicBezTo>
                    <a:cubicBezTo>
                      <a:pt x="2077057" y="2803061"/>
                      <a:pt x="2079506" y="2811472"/>
                      <a:pt x="2081253" y="2821261"/>
                    </a:cubicBezTo>
                    <a:cubicBezTo>
                      <a:pt x="2074200" y="2820651"/>
                      <a:pt x="2067259" y="2819995"/>
                      <a:pt x="2062184" y="2818377"/>
                    </a:cubicBezTo>
                    <a:cubicBezTo>
                      <a:pt x="2049678" y="2814384"/>
                      <a:pt x="1995743" y="2794400"/>
                      <a:pt x="1995752" y="2794400"/>
                    </a:cubicBezTo>
                    <a:cubicBezTo>
                      <a:pt x="1995743" y="2794400"/>
                      <a:pt x="2036358" y="2827880"/>
                      <a:pt x="2059873" y="2834553"/>
                    </a:cubicBezTo>
                    <a:cubicBezTo>
                      <a:pt x="2068202" y="2836920"/>
                      <a:pt x="2075559" y="2837428"/>
                      <a:pt x="2083268" y="2838019"/>
                    </a:cubicBezTo>
                    <a:cubicBezTo>
                      <a:pt x="2086808" y="2864040"/>
                      <a:pt x="2089942" y="2894737"/>
                      <a:pt x="2099158" y="2922365"/>
                    </a:cubicBezTo>
                    <a:cubicBezTo>
                      <a:pt x="2114252" y="2967602"/>
                      <a:pt x="2125705" y="3034053"/>
                      <a:pt x="2135262" y="3055239"/>
                    </a:cubicBezTo>
                    <a:cubicBezTo>
                      <a:pt x="2141012" y="3067976"/>
                      <a:pt x="2145134" y="3089374"/>
                      <a:pt x="2149127" y="3109830"/>
                    </a:cubicBezTo>
                    <a:cubicBezTo>
                      <a:pt x="2078896" y="3049646"/>
                      <a:pt x="2016919" y="2993447"/>
                      <a:pt x="1991130" y="2975515"/>
                    </a:cubicBezTo>
                    <a:cubicBezTo>
                      <a:pt x="1959925" y="2953830"/>
                      <a:pt x="1880811" y="2799789"/>
                      <a:pt x="1809147" y="2651424"/>
                    </a:cubicBezTo>
                    <a:cubicBezTo>
                      <a:pt x="1809849" y="2645462"/>
                      <a:pt x="1812918" y="2625681"/>
                      <a:pt x="1816079" y="2603469"/>
                    </a:cubicBezTo>
                    <a:close/>
                    <a:moveTo>
                      <a:pt x="3064803" y="2608664"/>
                    </a:moveTo>
                    <a:cubicBezTo>
                      <a:pt x="3097691" y="2643299"/>
                      <a:pt x="3129738" y="2678488"/>
                      <a:pt x="3156368" y="2711505"/>
                    </a:cubicBezTo>
                    <a:cubicBezTo>
                      <a:pt x="3160777" y="2716968"/>
                      <a:pt x="3164391" y="2723115"/>
                      <a:pt x="3168495" y="2728828"/>
                    </a:cubicBezTo>
                    <a:cubicBezTo>
                      <a:pt x="3185512" y="2910774"/>
                      <a:pt x="3210090" y="3278521"/>
                      <a:pt x="3210090" y="3278521"/>
                    </a:cubicBezTo>
                    <a:cubicBezTo>
                      <a:pt x="3210090" y="3278521"/>
                      <a:pt x="3116695" y="3016860"/>
                      <a:pt x="3082421" y="2923521"/>
                    </a:cubicBezTo>
                    <a:cubicBezTo>
                      <a:pt x="3055920" y="2851358"/>
                      <a:pt x="3055532" y="2777300"/>
                      <a:pt x="3043710" y="2745872"/>
                    </a:cubicBezTo>
                    <a:cubicBezTo>
                      <a:pt x="3031934" y="2714565"/>
                      <a:pt x="3037054" y="2689895"/>
                      <a:pt x="3037073" y="2689543"/>
                    </a:cubicBezTo>
                    <a:lnTo>
                      <a:pt x="3038228" y="2678858"/>
                    </a:lnTo>
                    <a:cubicBezTo>
                      <a:pt x="3038228" y="2678858"/>
                      <a:pt x="3055597" y="2644787"/>
                      <a:pt x="3061337" y="2624840"/>
                    </a:cubicBezTo>
                    <a:cubicBezTo>
                      <a:pt x="3063342" y="2617870"/>
                      <a:pt x="3063139" y="2615985"/>
                      <a:pt x="3064803" y="2608664"/>
                    </a:cubicBezTo>
                    <a:close/>
                    <a:moveTo>
                      <a:pt x="2645385" y="2612139"/>
                    </a:moveTo>
                    <a:cubicBezTo>
                      <a:pt x="2645690" y="2612731"/>
                      <a:pt x="2646235" y="2613563"/>
                      <a:pt x="2646540" y="2614154"/>
                    </a:cubicBezTo>
                    <a:cubicBezTo>
                      <a:pt x="2657263" y="2634896"/>
                      <a:pt x="2670056" y="2656748"/>
                      <a:pt x="2675426" y="2666148"/>
                    </a:cubicBezTo>
                    <a:lnTo>
                      <a:pt x="2671378" y="2684062"/>
                    </a:lnTo>
                    <a:lnTo>
                      <a:pt x="2676286" y="2684922"/>
                    </a:lnTo>
                    <a:lnTo>
                      <a:pt x="2679465" y="2673663"/>
                    </a:lnTo>
                    <a:cubicBezTo>
                      <a:pt x="2679577" y="2673848"/>
                      <a:pt x="2681203" y="2676843"/>
                      <a:pt x="2681203" y="2676843"/>
                    </a:cubicBezTo>
                    <a:cubicBezTo>
                      <a:pt x="2681203" y="2676834"/>
                      <a:pt x="2712585" y="2723134"/>
                      <a:pt x="2692175" y="2734318"/>
                    </a:cubicBezTo>
                    <a:cubicBezTo>
                      <a:pt x="2671775" y="2745512"/>
                      <a:pt x="2620890" y="2736324"/>
                      <a:pt x="2575478" y="2731721"/>
                    </a:cubicBezTo>
                    <a:cubicBezTo>
                      <a:pt x="2573869" y="2731554"/>
                      <a:pt x="2571937" y="2731064"/>
                      <a:pt x="2570283" y="2730852"/>
                    </a:cubicBezTo>
                    <a:cubicBezTo>
                      <a:pt x="2569506" y="2722967"/>
                      <a:pt x="2567611" y="2706154"/>
                      <a:pt x="2569414" y="2697345"/>
                    </a:cubicBezTo>
                    <a:cubicBezTo>
                      <a:pt x="2571632" y="2686484"/>
                      <a:pt x="2586172" y="2653152"/>
                      <a:pt x="2586163" y="2653152"/>
                    </a:cubicBezTo>
                    <a:lnTo>
                      <a:pt x="2645385" y="2612139"/>
                    </a:lnTo>
                    <a:close/>
                    <a:moveTo>
                      <a:pt x="2157511" y="2631199"/>
                    </a:moveTo>
                    <a:cubicBezTo>
                      <a:pt x="2161809" y="2637975"/>
                      <a:pt x="2166366" y="2645887"/>
                      <a:pt x="2170212" y="2650259"/>
                    </a:cubicBezTo>
                    <a:cubicBezTo>
                      <a:pt x="2180111" y="2661499"/>
                      <a:pt x="2195353" y="2674440"/>
                      <a:pt x="2209496" y="2686659"/>
                    </a:cubicBezTo>
                    <a:lnTo>
                      <a:pt x="2177726" y="2698500"/>
                    </a:lnTo>
                    <a:lnTo>
                      <a:pt x="2144506" y="2721035"/>
                    </a:lnTo>
                    <a:cubicBezTo>
                      <a:pt x="2144506" y="2721035"/>
                      <a:pt x="2140318" y="2692326"/>
                      <a:pt x="2141039" y="2680013"/>
                    </a:cubicBezTo>
                    <a:cubicBezTo>
                      <a:pt x="2141760" y="2667701"/>
                      <a:pt x="2142777" y="2655176"/>
                      <a:pt x="2142777" y="2655176"/>
                    </a:cubicBezTo>
                    <a:cubicBezTo>
                      <a:pt x="2142777" y="2655176"/>
                      <a:pt x="2152122" y="2640101"/>
                      <a:pt x="2157511" y="2631199"/>
                    </a:cubicBezTo>
                    <a:close/>
                    <a:moveTo>
                      <a:pt x="2216142" y="2692723"/>
                    </a:moveTo>
                    <a:cubicBezTo>
                      <a:pt x="2235987" y="2709509"/>
                      <a:pt x="2253115" y="2723060"/>
                      <a:pt x="2253115" y="2723060"/>
                    </a:cubicBezTo>
                    <a:cubicBezTo>
                      <a:pt x="2253115" y="2723060"/>
                      <a:pt x="2270696" y="2744726"/>
                      <a:pt x="2296161" y="2772734"/>
                    </a:cubicBezTo>
                    <a:cubicBezTo>
                      <a:pt x="2321618" y="2800750"/>
                      <a:pt x="2365773" y="2840617"/>
                      <a:pt x="2365773" y="2840617"/>
                    </a:cubicBezTo>
                    <a:cubicBezTo>
                      <a:pt x="2365773" y="2840617"/>
                      <a:pt x="2339282" y="2843769"/>
                      <a:pt x="2320998" y="2843223"/>
                    </a:cubicBezTo>
                    <a:cubicBezTo>
                      <a:pt x="2302724" y="2842669"/>
                      <a:pt x="2257210" y="2842586"/>
                      <a:pt x="2229434" y="2836291"/>
                    </a:cubicBezTo>
                    <a:cubicBezTo>
                      <a:pt x="2201759" y="2830015"/>
                      <a:pt x="2132304" y="2823092"/>
                      <a:pt x="2113892" y="2822712"/>
                    </a:cubicBezTo>
                    <a:cubicBezTo>
                      <a:pt x="2112847" y="2812267"/>
                      <a:pt x="2109936" y="2789122"/>
                      <a:pt x="2110130" y="2788910"/>
                    </a:cubicBezTo>
                    <a:cubicBezTo>
                      <a:pt x="2111119" y="2787874"/>
                      <a:pt x="2126749" y="2755476"/>
                      <a:pt x="2131796" y="2745004"/>
                    </a:cubicBezTo>
                    <a:cubicBezTo>
                      <a:pt x="2136852" y="2734531"/>
                      <a:pt x="2144792" y="2730565"/>
                      <a:pt x="2144792" y="2730565"/>
                    </a:cubicBezTo>
                    <a:lnTo>
                      <a:pt x="2184659" y="2701680"/>
                    </a:lnTo>
                    <a:lnTo>
                      <a:pt x="2216142" y="2692723"/>
                    </a:lnTo>
                    <a:close/>
                    <a:moveTo>
                      <a:pt x="881344" y="2738940"/>
                    </a:moveTo>
                    <a:cubicBezTo>
                      <a:pt x="881335" y="2738940"/>
                      <a:pt x="888286" y="2740714"/>
                      <a:pt x="891170" y="2740964"/>
                    </a:cubicBezTo>
                    <a:cubicBezTo>
                      <a:pt x="892260" y="2741343"/>
                      <a:pt x="893555" y="2742388"/>
                      <a:pt x="894627" y="2742693"/>
                    </a:cubicBezTo>
                    <a:cubicBezTo>
                      <a:pt x="912097" y="2747795"/>
                      <a:pt x="929326" y="2751206"/>
                      <a:pt x="941713" y="2756558"/>
                    </a:cubicBezTo>
                    <a:lnTo>
                      <a:pt x="922070" y="2787468"/>
                    </a:lnTo>
                    <a:cubicBezTo>
                      <a:pt x="899396" y="2792745"/>
                      <a:pt x="872193" y="2796461"/>
                      <a:pt x="859964" y="2797293"/>
                    </a:cubicBezTo>
                    <a:cubicBezTo>
                      <a:pt x="854159" y="2797691"/>
                      <a:pt x="824266" y="2797755"/>
                      <a:pt x="806242" y="2798449"/>
                    </a:cubicBezTo>
                    <a:cubicBezTo>
                      <a:pt x="811418" y="2784833"/>
                      <a:pt x="818369" y="2767825"/>
                      <a:pt x="818369" y="2767825"/>
                    </a:cubicBezTo>
                    <a:cubicBezTo>
                      <a:pt x="818387" y="2767825"/>
                      <a:pt x="834194" y="2767761"/>
                      <a:pt x="851017" y="2760893"/>
                    </a:cubicBezTo>
                    <a:cubicBezTo>
                      <a:pt x="867840" y="2754025"/>
                      <a:pt x="881344" y="2738940"/>
                      <a:pt x="881344" y="2738940"/>
                    </a:cubicBezTo>
                    <a:close/>
                    <a:moveTo>
                      <a:pt x="1106365" y="2772160"/>
                    </a:moveTo>
                    <a:cubicBezTo>
                      <a:pt x="1106365" y="2772160"/>
                      <a:pt x="1099783" y="2792607"/>
                      <a:pt x="1068809" y="2836864"/>
                    </a:cubicBezTo>
                    <a:cubicBezTo>
                      <a:pt x="1037843" y="2881121"/>
                      <a:pt x="1009549" y="2917956"/>
                      <a:pt x="978686" y="2949809"/>
                    </a:cubicBezTo>
                    <a:cubicBezTo>
                      <a:pt x="947832" y="2981661"/>
                      <a:pt x="920915" y="3003892"/>
                      <a:pt x="903297" y="3029533"/>
                    </a:cubicBezTo>
                    <a:cubicBezTo>
                      <a:pt x="901550" y="3032075"/>
                      <a:pt x="899914" y="3036853"/>
                      <a:pt x="898102" y="3039932"/>
                    </a:cubicBezTo>
                    <a:cubicBezTo>
                      <a:pt x="894867" y="3012525"/>
                      <a:pt x="892898" y="2976670"/>
                      <a:pt x="892898" y="2976670"/>
                    </a:cubicBezTo>
                    <a:lnTo>
                      <a:pt x="914851" y="2844952"/>
                    </a:lnTo>
                    <a:cubicBezTo>
                      <a:pt x="914851" y="2844952"/>
                      <a:pt x="936166" y="2819422"/>
                      <a:pt x="953267" y="2799317"/>
                    </a:cubicBezTo>
                    <a:cubicBezTo>
                      <a:pt x="992274" y="2790573"/>
                      <a:pt x="1029349" y="2783465"/>
                      <a:pt x="1056681" y="2779093"/>
                    </a:cubicBezTo>
                    <a:cubicBezTo>
                      <a:pt x="1086953" y="2774250"/>
                      <a:pt x="1106365" y="2772160"/>
                      <a:pt x="1106365" y="2772160"/>
                    </a:cubicBezTo>
                    <a:close/>
                    <a:moveTo>
                      <a:pt x="2715284" y="2784288"/>
                    </a:moveTo>
                    <a:cubicBezTo>
                      <a:pt x="2770771" y="2779537"/>
                      <a:pt x="2878697" y="2813090"/>
                      <a:pt x="2914302" y="2828776"/>
                    </a:cubicBezTo>
                    <a:cubicBezTo>
                      <a:pt x="2937097" y="2838814"/>
                      <a:pt x="2967294" y="2856756"/>
                      <a:pt x="2990560" y="2870953"/>
                    </a:cubicBezTo>
                    <a:cubicBezTo>
                      <a:pt x="2992307" y="2877017"/>
                      <a:pt x="3011848" y="2944688"/>
                      <a:pt x="3118525" y="3315208"/>
                    </a:cubicBezTo>
                    <a:cubicBezTo>
                      <a:pt x="3229538" y="3700749"/>
                      <a:pt x="3158198" y="3716527"/>
                      <a:pt x="3098883" y="3742714"/>
                    </a:cubicBezTo>
                    <a:cubicBezTo>
                      <a:pt x="3039578" y="3768900"/>
                      <a:pt x="2842019" y="3560712"/>
                      <a:pt x="2771899" y="3517693"/>
                    </a:cubicBezTo>
                    <a:cubicBezTo>
                      <a:pt x="2764560" y="3513192"/>
                      <a:pt x="2753597" y="3505252"/>
                      <a:pt x="2744751" y="3499207"/>
                    </a:cubicBezTo>
                    <a:cubicBezTo>
                      <a:pt x="2743106" y="3470940"/>
                      <a:pt x="2734602" y="3329166"/>
                      <a:pt x="2723667" y="3286609"/>
                    </a:cubicBezTo>
                    <a:cubicBezTo>
                      <a:pt x="2707168" y="3222460"/>
                      <a:pt x="2684364" y="3199453"/>
                      <a:pt x="2672246" y="3182917"/>
                    </a:cubicBezTo>
                    <a:cubicBezTo>
                      <a:pt x="2649351" y="3178305"/>
                      <a:pt x="2638832" y="3165161"/>
                      <a:pt x="2619966" y="3135249"/>
                    </a:cubicBezTo>
                    <a:cubicBezTo>
                      <a:pt x="2590646" y="3088783"/>
                      <a:pt x="2554865" y="3053473"/>
                      <a:pt x="2525221" y="3038776"/>
                    </a:cubicBezTo>
                    <a:cubicBezTo>
                      <a:pt x="2451404" y="3002172"/>
                      <a:pt x="2456654" y="2988668"/>
                      <a:pt x="2453003" y="2974941"/>
                    </a:cubicBezTo>
                    <a:cubicBezTo>
                      <a:pt x="2446912" y="2951972"/>
                      <a:pt x="2459649" y="2901281"/>
                      <a:pt x="2459649" y="2901281"/>
                    </a:cubicBezTo>
                    <a:cubicBezTo>
                      <a:pt x="2459649" y="2901281"/>
                      <a:pt x="2454768" y="2892518"/>
                      <a:pt x="2448677" y="2890882"/>
                    </a:cubicBezTo>
                    <a:cubicBezTo>
                      <a:pt x="2442577" y="2889246"/>
                      <a:pt x="2435385" y="2894635"/>
                      <a:pt x="2435385" y="2894635"/>
                    </a:cubicBezTo>
                    <a:lnTo>
                      <a:pt x="2426715" y="2964247"/>
                    </a:lnTo>
                    <a:cubicBezTo>
                      <a:pt x="2426724" y="2964247"/>
                      <a:pt x="2459704" y="3003568"/>
                      <a:pt x="2466581" y="3027508"/>
                    </a:cubicBezTo>
                    <a:cubicBezTo>
                      <a:pt x="2471471" y="3044526"/>
                      <a:pt x="2431651" y="3036909"/>
                      <a:pt x="2420651" y="3031548"/>
                    </a:cubicBezTo>
                    <a:cubicBezTo>
                      <a:pt x="2404226" y="3023552"/>
                      <a:pt x="2387726" y="3017396"/>
                      <a:pt x="2387726" y="3017396"/>
                    </a:cubicBezTo>
                    <a:cubicBezTo>
                      <a:pt x="2387726" y="3017396"/>
                      <a:pt x="2407452" y="3036900"/>
                      <a:pt x="2438851" y="3043398"/>
                    </a:cubicBezTo>
                    <a:cubicBezTo>
                      <a:pt x="2473329" y="3050534"/>
                      <a:pt x="2482314" y="3018884"/>
                      <a:pt x="2529843" y="3053510"/>
                    </a:cubicBezTo>
                    <a:cubicBezTo>
                      <a:pt x="2579471" y="3089661"/>
                      <a:pt x="2588178" y="3164985"/>
                      <a:pt x="2632380" y="3178000"/>
                    </a:cubicBezTo>
                    <a:cubicBezTo>
                      <a:pt x="2676600" y="3191024"/>
                      <a:pt x="2702296" y="3303765"/>
                      <a:pt x="2704885" y="3358541"/>
                    </a:cubicBezTo>
                    <a:cubicBezTo>
                      <a:pt x="2706687" y="3396689"/>
                      <a:pt x="2702426" y="3445835"/>
                      <a:pt x="2700263" y="3468879"/>
                    </a:cubicBezTo>
                    <a:cubicBezTo>
                      <a:pt x="2624661" y="3414639"/>
                      <a:pt x="2522781" y="3340193"/>
                      <a:pt x="2424117" y="3303081"/>
                    </a:cubicBezTo>
                    <a:cubicBezTo>
                      <a:pt x="2360772" y="3279242"/>
                      <a:pt x="2274541" y="3214622"/>
                      <a:pt x="2194771" y="3148541"/>
                    </a:cubicBezTo>
                    <a:cubicBezTo>
                      <a:pt x="2193763" y="3134279"/>
                      <a:pt x="2193274" y="3119230"/>
                      <a:pt x="2190722" y="3107806"/>
                    </a:cubicBezTo>
                    <a:cubicBezTo>
                      <a:pt x="2186110" y="3087174"/>
                      <a:pt x="2157835" y="3051625"/>
                      <a:pt x="2141622" y="2998050"/>
                    </a:cubicBezTo>
                    <a:cubicBezTo>
                      <a:pt x="2130151" y="2960161"/>
                      <a:pt x="2121009" y="2887462"/>
                      <a:pt x="2115620" y="2838602"/>
                    </a:cubicBezTo>
                    <a:cubicBezTo>
                      <a:pt x="2118939" y="2838417"/>
                      <a:pt x="2122331" y="2838195"/>
                      <a:pt x="2125732" y="2838019"/>
                    </a:cubicBezTo>
                    <a:cubicBezTo>
                      <a:pt x="2148083" y="2836892"/>
                      <a:pt x="2188550" y="2849287"/>
                      <a:pt x="2196213" y="2848132"/>
                    </a:cubicBezTo>
                    <a:cubicBezTo>
                      <a:pt x="2218064" y="2844832"/>
                      <a:pt x="2243373" y="2852781"/>
                      <a:pt x="2265252" y="2855064"/>
                    </a:cubicBezTo>
                    <a:cubicBezTo>
                      <a:pt x="2287131" y="2857338"/>
                      <a:pt x="2324465" y="2864308"/>
                      <a:pt x="2324465" y="2864308"/>
                    </a:cubicBezTo>
                    <a:lnTo>
                      <a:pt x="2288647" y="2877017"/>
                    </a:lnTo>
                    <a:lnTo>
                      <a:pt x="2272184" y="2905320"/>
                    </a:lnTo>
                    <a:cubicBezTo>
                      <a:pt x="2272184" y="2905320"/>
                      <a:pt x="2331212" y="2875686"/>
                      <a:pt x="2372124" y="2863725"/>
                    </a:cubicBezTo>
                    <a:cubicBezTo>
                      <a:pt x="2401490" y="2855147"/>
                      <a:pt x="2507317" y="2820411"/>
                      <a:pt x="2552369" y="2806537"/>
                    </a:cubicBezTo>
                    <a:cubicBezTo>
                      <a:pt x="2597431" y="2792662"/>
                      <a:pt x="2659796" y="2789048"/>
                      <a:pt x="2715284" y="2784288"/>
                    </a:cubicBezTo>
                    <a:close/>
                    <a:moveTo>
                      <a:pt x="907919" y="2810289"/>
                    </a:moveTo>
                    <a:lnTo>
                      <a:pt x="890874" y="2837437"/>
                    </a:lnTo>
                    <a:lnTo>
                      <a:pt x="859964" y="2859104"/>
                    </a:lnTo>
                    <a:cubicBezTo>
                      <a:pt x="859964" y="2859104"/>
                      <a:pt x="793597" y="2885105"/>
                      <a:pt x="762622" y="2893766"/>
                    </a:cubicBezTo>
                    <a:cubicBezTo>
                      <a:pt x="731648" y="2902427"/>
                      <a:pt x="710342" y="2921210"/>
                      <a:pt x="710342" y="2921210"/>
                    </a:cubicBezTo>
                    <a:cubicBezTo>
                      <a:pt x="710332" y="2921210"/>
                      <a:pt x="663607" y="2965439"/>
                      <a:pt x="651129" y="2975228"/>
                    </a:cubicBezTo>
                    <a:cubicBezTo>
                      <a:pt x="644853" y="2980155"/>
                      <a:pt x="631958" y="2988381"/>
                      <a:pt x="615884" y="2998910"/>
                    </a:cubicBezTo>
                    <a:cubicBezTo>
                      <a:pt x="601325" y="2979674"/>
                      <a:pt x="592489" y="2963378"/>
                      <a:pt x="592489" y="2963387"/>
                    </a:cubicBezTo>
                    <a:cubicBezTo>
                      <a:pt x="592489" y="2963378"/>
                      <a:pt x="582007" y="2911763"/>
                      <a:pt x="586425" y="2897233"/>
                    </a:cubicBezTo>
                    <a:cubicBezTo>
                      <a:pt x="590363" y="2884264"/>
                      <a:pt x="638539" y="2842586"/>
                      <a:pt x="660945" y="2832529"/>
                    </a:cubicBezTo>
                    <a:cubicBezTo>
                      <a:pt x="673609" y="2826853"/>
                      <a:pt x="763778" y="2825837"/>
                      <a:pt x="782264" y="2825596"/>
                    </a:cubicBezTo>
                    <a:cubicBezTo>
                      <a:pt x="773881" y="2840672"/>
                      <a:pt x="754534" y="2873838"/>
                      <a:pt x="754534" y="2873838"/>
                    </a:cubicBezTo>
                    <a:lnTo>
                      <a:pt x="766089" y="2869502"/>
                    </a:lnTo>
                    <a:cubicBezTo>
                      <a:pt x="766089" y="2869512"/>
                      <a:pt x="784335" y="2842225"/>
                      <a:pt x="794401" y="2825310"/>
                    </a:cubicBezTo>
                    <a:cubicBezTo>
                      <a:pt x="795409" y="2825273"/>
                      <a:pt x="861258" y="2822518"/>
                      <a:pt x="895209" y="2813182"/>
                    </a:cubicBezTo>
                    <a:cubicBezTo>
                      <a:pt x="899535" y="2811990"/>
                      <a:pt x="903602" y="2811426"/>
                      <a:pt x="907919" y="2810289"/>
                    </a:cubicBezTo>
                    <a:close/>
                    <a:moveTo>
                      <a:pt x="592202" y="2978399"/>
                    </a:moveTo>
                    <a:cubicBezTo>
                      <a:pt x="592202" y="2978399"/>
                      <a:pt x="597758" y="2988224"/>
                      <a:pt x="609534" y="3002958"/>
                    </a:cubicBezTo>
                    <a:cubicBezTo>
                      <a:pt x="599782" y="3009308"/>
                      <a:pt x="589559" y="3016435"/>
                      <a:pt x="586712" y="3018265"/>
                    </a:cubicBezTo>
                    <a:lnTo>
                      <a:pt x="592202" y="2978399"/>
                    </a:lnTo>
                    <a:close/>
                    <a:moveTo>
                      <a:pt x="4222821" y="3526364"/>
                    </a:moveTo>
                    <a:cubicBezTo>
                      <a:pt x="4230872" y="3524349"/>
                      <a:pt x="4237380" y="3525014"/>
                      <a:pt x="4243619" y="3526364"/>
                    </a:cubicBezTo>
                    <a:cubicBezTo>
                      <a:pt x="4248832" y="3527482"/>
                      <a:pt x="4253703" y="3529044"/>
                      <a:pt x="4258926" y="3530403"/>
                    </a:cubicBezTo>
                    <a:cubicBezTo>
                      <a:pt x="4250810" y="3542780"/>
                      <a:pt x="4238590" y="3560056"/>
                      <a:pt x="4237842" y="3561895"/>
                    </a:cubicBezTo>
                    <a:cubicBezTo>
                      <a:pt x="4235208" y="3568338"/>
                      <a:pt x="4201617" y="3588294"/>
                      <a:pt x="4197115" y="3594247"/>
                    </a:cubicBezTo>
                    <a:cubicBezTo>
                      <a:pt x="4192605" y="3600190"/>
                      <a:pt x="4166741" y="3632625"/>
                      <a:pt x="4162157" y="3638439"/>
                    </a:cubicBezTo>
                    <a:cubicBezTo>
                      <a:pt x="4157581" y="3644254"/>
                      <a:pt x="4112076" y="3665467"/>
                      <a:pt x="4108434" y="3667612"/>
                    </a:cubicBezTo>
                    <a:cubicBezTo>
                      <a:pt x="4104793" y="3669756"/>
                      <a:pt x="4074641" y="3695924"/>
                      <a:pt x="4074641" y="3695924"/>
                    </a:cubicBezTo>
                    <a:cubicBezTo>
                      <a:pt x="4074641" y="3695915"/>
                      <a:pt x="4073439" y="3683982"/>
                      <a:pt x="4072903" y="3678297"/>
                    </a:cubicBezTo>
                    <a:cubicBezTo>
                      <a:pt x="4078523" y="3672714"/>
                      <a:pt x="4084411" y="3668055"/>
                      <a:pt x="4090816" y="3666170"/>
                    </a:cubicBezTo>
                    <a:cubicBezTo>
                      <a:pt x="4135028" y="3653146"/>
                      <a:pt x="4143725" y="3577822"/>
                      <a:pt x="4193362" y="3541671"/>
                    </a:cubicBezTo>
                    <a:cubicBezTo>
                      <a:pt x="4205240" y="3533019"/>
                      <a:pt x="4214770" y="3528370"/>
                      <a:pt x="4222821" y="3526364"/>
                    </a:cubicBezTo>
                    <a:close/>
                    <a:moveTo>
                      <a:pt x="4065397" y="3687254"/>
                    </a:moveTo>
                    <a:cubicBezTo>
                      <a:pt x="4065517" y="3696442"/>
                      <a:pt x="4065684" y="3710076"/>
                      <a:pt x="4065684" y="3710076"/>
                    </a:cubicBezTo>
                    <a:lnTo>
                      <a:pt x="4029579" y="3777663"/>
                    </a:lnTo>
                    <a:cubicBezTo>
                      <a:pt x="4037547" y="3743500"/>
                      <a:pt x="4049110" y="3709040"/>
                      <a:pt x="4065397" y="3687254"/>
                    </a:cubicBezTo>
                    <a:close/>
                    <a:moveTo>
                      <a:pt x="4371870" y="3752826"/>
                    </a:moveTo>
                    <a:cubicBezTo>
                      <a:pt x="4345869" y="3769067"/>
                      <a:pt x="4320865" y="3783043"/>
                      <a:pt x="4299079" y="3791242"/>
                    </a:cubicBezTo>
                    <a:cubicBezTo>
                      <a:pt x="4228524" y="3817789"/>
                      <a:pt x="4159716" y="3862277"/>
                      <a:pt x="4096594" y="3905915"/>
                    </a:cubicBezTo>
                    <a:cubicBezTo>
                      <a:pt x="4094292" y="3904242"/>
                      <a:pt x="4083884" y="3896672"/>
                      <a:pt x="4083884" y="3896672"/>
                    </a:cubicBezTo>
                    <a:lnTo>
                      <a:pt x="4018598" y="3875587"/>
                    </a:lnTo>
                    <a:cubicBezTo>
                      <a:pt x="4018450" y="3865780"/>
                      <a:pt x="4017886" y="3855760"/>
                      <a:pt x="4018312" y="3846702"/>
                    </a:cubicBezTo>
                    <a:cubicBezTo>
                      <a:pt x="4018561" y="3841396"/>
                      <a:pt x="4019939" y="3833604"/>
                      <a:pt x="4020622" y="3827346"/>
                    </a:cubicBezTo>
                    <a:cubicBezTo>
                      <a:pt x="4076554" y="3817095"/>
                      <a:pt x="4217858" y="3791242"/>
                      <a:pt x="4258926" y="3782571"/>
                    </a:cubicBezTo>
                    <a:cubicBezTo>
                      <a:pt x="4285482" y="3776979"/>
                      <a:pt x="4329841" y="3764390"/>
                      <a:pt x="4371870" y="3752826"/>
                    </a:cubicBezTo>
                    <a:close/>
                    <a:moveTo>
                      <a:pt x="4591687" y="3772468"/>
                    </a:moveTo>
                    <a:cubicBezTo>
                      <a:pt x="4604388" y="3778403"/>
                      <a:pt x="4621441" y="3786333"/>
                      <a:pt x="4621441" y="3786333"/>
                    </a:cubicBezTo>
                    <a:cubicBezTo>
                      <a:pt x="4621441" y="3786333"/>
                      <a:pt x="4722185" y="3828797"/>
                      <a:pt x="4738425" y="3838900"/>
                    </a:cubicBezTo>
                    <a:cubicBezTo>
                      <a:pt x="4746994" y="3844234"/>
                      <a:pt x="4767690" y="3855224"/>
                      <a:pt x="4783773" y="3866926"/>
                    </a:cubicBezTo>
                    <a:cubicBezTo>
                      <a:pt x="4799949" y="3878675"/>
                      <a:pt x="4811513" y="3891190"/>
                      <a:pt x="4811504" y="3891181"/>
                    </a:cubicBezTo>
                    <a:cubicBezTo>
                      <a:pt x="4811504" y="3891181"/>
                      <a:pt x="4817992" y="3904112"/>
                      <a:pt x="4822771" y="3916027"/>
                    </a:cubicBezTo>
                    <a:cubicBezTo>
                      <a:pt x="4793506" y="3950384"/>
                      <a:pt x="4754629" y="3980001"/>
                      <a:pt x="4728313" y="3989401"/>
                    </a:cubicBezTo>
                    <a:cubicBezTo>
                      <a:pt x="4691349" y="4002601"/>
                      <a:pt x="4584690" y="4000021"/>
                      <a:pt x="4546921" y="4034749"/>
                    </a:cubicBezTo>
                    <a:cubicBezTo>
                      <a:pt x="4509144" y="4069467"/>
                      <a:pt x="4514218" y="4079662"/>
                      <a:pt x="4445817" y="4089054"/>
                    </a:cubicBezTo>
                    <a:cubicBezTo>
                      <a:pt x="4377416" y="4098445"/>
                      <a:pt x="4327761" y="4111275"/>
                      <a:pt x="4276553" y="4096846"/>
                    </a:cubicBezTo>
                    <a:cubicBezTo>
                      <a:pt x="4225335" y="4082426"/>
                      <a:pt x="4203761" y="4068543"/>
                      <a:pt x="4203752" y="4068543"/>
                    </a:cubicBezTo>
                    <a:cubicBezTo>
                      <a:pt x="4203752" y="4068543"/>
                      <a:pt x="4214141" y="4042310"/>
                      <a:pt x="4242177" y="4028103"/>
                    </a:cubicBezTo>
                    <a:cubicBezTo>
                      <a:pt x="4277524" y="4049704"/>
                      <a:pt x="4322770" y="4077499"/>
                      <a:pt x="4322770" y="4077499"/>
                    </a:cubicBezTo>
                    <a:lnTo>
                      <a:pt x="4334610" y="4069985"/>
                    </a:lnTo>
                    <a:cubicBezTo>
                      <a:pt x="4334610" y="4069985"/>
                      <a:pt x="4296149" y="4046081"/>
                      <a:pt x="4256902" y="4020884"/>
                    </a:cubicBezTo>
                    <a:cubicBezTo>
                      <a:pt x="4285528" y="4009311"/>
                      <a:pt x="4296389" y="3997156"/>
                      <a:pt x="4318148" y="3983910"/>
                    </a:cubicBezTo>
                    <a:cubicBezTo>
                      <a:pt x="4341792" y="3969500"/>
                      <a:pt x="4394924" y="3961356"/>
                      <a:pt x="4416063" y="3955025"/>
                    </a:cubicBezTo>
                    <a:cubicBezTo>
                      <a:pt x="4437212" y="3948693"/>
                      <a:pt x="4476496" y="3940069"/>
                      <a:pt x="4504744" y="3948379"/>
                    </a:cubicBezTo>
                    <a:cubicBezTo>
                      <a:pt x="4532992" y="3956689"/>
                      <a:pt x="4591483" y="3950255"/>
                      <a:pt x="4601513" y="3946641"/>
                    </a:cubicBezTo>
                    <a:cubicBezTo>
                      <a:pt x="4611542" y="3943036"/>
                      <a:pt x="4627801" y="3929606"/>
                      <a:pt x="4627801" y="3929606"/>
                    </a:cubicBezTo>
                    <a:lnTo>
                      <a:pt x="4625194" y="3926139"/>
                    </a:lnTo>
                    <a:cubicBezTo>
                      <a:pt x="4625194" y="3926139"/>
                      <a:pt x="4606439" y="3940439"/>
                      <a:pt x="4598906" y="3942020"/>
                    </a:cubicBezTo>
                    <a:cubicBezTo>
                      <a:pt x="4591373" y="3943609"/>
                      <a:pt x="4523610" y="3948129"/>
                      <a:pt x="4510521" y="3945495"/>
                    </a:cubicBezTo>
                    <a:cubicBezTo>
                      <a:pt x="4497432" y="3942851"/>
                      <a:pt x="4442397" y="3939043"/>
                      <a:pt x="4423578" y="3943184"/>
                    </a:cubicBezTo>
                    <a:cubicBezTo>
                      <a:pt x="4404758" y="3947316"/>
                      <a:pt x="4378424" y="3953888"/>
                      <a:pt x="4364365" y="3953574"/>
                    </a:cubicBezTo>
                    <a:cubicBezTo>
                      <a:pt x="4350297" y="3953269"/>
                      <a:pt x="4332577" y="3950098"/>
                      <a:pt x="4321605" y="3961375"/>
                    </a:cubicBezTo>
                    <a:cubicBezTo>
                      <a:pt x="4310642" y="3972661"/>
                      <a:pt x="4282321" y="3994309"/>
                      <a:pt x="4282321" y="3994309"/>
                    </a:cubicBezTo>
                    <a:lnTo>
                      <a:pt x="4283772" y="3971201"/>
                    </a:lnTo>
                    <a:cubicBezTo>
                      <a:pt x="4283772" y="3971201"/>
                      <a:pt x="4271922" y="3989410"/>
                      <a:pt x="4255460" y="4002684"/>
                    </a:cubicBezTo>
                    <a:cubicBezTo>
                      <a:pt x="4251475" y="4005901"/>
                      <a:pt x="4246623" y="4008091"/>
                      <a:pt x="4242177" y="4010772"/>
                    </a:cubicBezTo>
                    <a:cubicBezTo>
                      <a:pt x="4237759" y="4007897"/>
                      <a:pt x="4235568" y="4006242"/>
                      <a:pt x="4231482" y="4003552"/>
                    </a:cubicBezTo>
                    <a:cubicBezTo>
                      <a:pt x="4249784" y="3992192"/>
                      <a:pt x="4256800" y="3988116"/>
                      <a:pt x="4283772" y="3971201"/>
                    </a:cubicBezTo>
                    <a:cubicBezTo>
                      <a:pt x="4399027" y="3898917"/>
                      <a:pt x="4520152" y="3821902"/>
                      <a:pt x="4591687" y="3772468"/>
                    </a:cubicBezTo>
                    <a:close/>
                    <a:moveTo>
                      <a:pt x="3607268" y="3793839"/>
                    </a:moveTo>
                    <a:cubicBezTo>
                      <a:pt x="3649511" y="3810764"/>
                      <a:pt x="3710905" y="3816587"/>
                      <a:pt x="3735520" y="3827642"/>
                    </a:cubicBezTo>
                    <a:cubicBezTo>
                      <a:pt x="3768066" y="3842247"/>
                      <a:pt x="3821326" y="3893556"/>
                      <a:pt x="3839508" y="3941733"/>
                    </a:cubicBezTo>
                    <a:cubicBezTo>
                      <a:pt x="3856285" y="3986193"/>
                      <a:pt x="3869844" y="4016678"/>
                      <a:pt x="3898721" y="4046303"/>
                    </a:cubicBezTo>
                    <a:cubicBezTo>
                      <a:pt x="3810511" y="4120259"/>
                      <a:pt x="3672406" y="4252116"/>
                      <a:pt x="3624313" y="4230875"/>
                    </a:cubicBezTo>
                    <a:cubicBezTo>
                      <a:pt x="3565007" y="4204697"/>
                      <a:pt x="3493658" y="4188623"/>
                      <a:pt x="3604671" y="3803082"/>
                    </a:cubicBezTo>
                    <a:cubicBezTo>
                      <a:pt x="3606899" y="3795346"/>
                      <a:pt x="3605114" y="3801326"/>
                      <a:pt x="3607268" y="3793839"/>
                    </a:cubicBezTo>
                    <a:close/>
                    <a:moveTo>
                      <a:pt x="4876503" y="3818103"/>
                    </a:moveTo>
                    <a:cubicBezTo>
                      <a:pt x="4877242" y="3818112"/>
                      <a:pt x="4879128" y="3818805"/>
                      <a:pt x="4880829" y="3819258"/>
                    </a:cubicBezTo>
                    <a:cubicBezTo>
                      <a:pt x="4877991" y="3824018"/>
                      <a:pt x="4875190" y="3830045"/>
                      <a:pt x="4872454" y="3835148"/>
                    </a:cubicBezTo>
                    <a:lnTo>
                      <a:pt x="4857147" y="3826773"/>
                    </a:lnTo>
                    <a:cubicBezTo>
                      <a:pt x="4857147" y="3826773"/>
                      <a:pt x="4873388" y="3818066"/>
                      <a:pt x="4876503" y="3818103"/>
                    </a:cubicBezTo>
                    <a:close/>
                    <a:moveTo>
                      <a:pt x="4808046" y="3824462"/>
                    </a:moveTo>
                    <a:cubicBezTo>
                      <a:pt x="4808037" y="3824462"/>
                      <a:pt x="4823640" y="3827688"/>
                      <a:pt x="4831441" y="3829657"/>
                    </a:cubicBezTo>
                    <a:cubicBezTo>
                      <a:pt x="4839234" y="3831626"/>
                      <a:pt x="4849632" y="3830526"/>
                      <a:pt x="4849641" y="3830526"/>
                    </a:cubicBezTo>
                    <a:lnTo>
                      <a:pt x="4869857" y="3839769"/>
                    </a:lnTo>
                    <a:cubicBezTo>
                      <a:pt x="4864117" y="3850760"/>
                      <a:pt x="4858349" y="3859985"/>
                      <a:pt x="4852239" y="3872990"/>
                    </a:cubicBezTo>
                    <a:cubicBezTo>
                      <a:pt x="4849558" y="3878684"/>
                      <a:pt x="4845103" y="3884378"/>
                      <a:pt x="4841544" y="3890035"/>
                    </a:cubicBezTo>
                    <a:cubicBezTo>
                      <a:pt x="4831229" y="3887234"/>
                      <a:pt x="4818149" y="3883962"/>
                      <a:pt x="4818149" y="3883962"/>
                    </a:cubicBezTo>
                    <a:cubicBezTo>
                      <a:pt x="4818149" y="3883962"/>
                      <a:pt x="4799487" y="3868775"/>
                      <a:pt x="4792444" y="3864033"/>
                    </a:cubicBezTo>
                    <a:cubicBezTo>
                      <a:pt x="4785400" y="3859291"/>
                      <a:pt x="4758936" y="3841211"/>
                      <a:pt x="4758936" y="3841211"/>
                    </a:cubicBezTo>
                    <a:cubicBezTo>
                      <a:pt x="4758936" y="3841211"/>
                      <a:pt x="4773254" y="3838041"/>
                      <a:pt x="4779734" y="3836590"/>
                    </a:cubicBezTo>
                    <a:cubicBezTo>
                      <a:pt x="4786213" y="3835138"/>
                      <a:pt x="4801400" y="3826773"/>
                      <a:pt x="4801400" y="3826773"/>
                    </a:cubicBezTo>
                    <a:cubicBezTo>
                      <a:pt x="4801400" y="3826773"/>
                      <a:pt x="4804941" y="3827725"/>
                      <a:pt x="4809488" y="3832837"/>
                    </a:cubicBezTo>
                    <a:cubicBezTo>
                      <a:pt x="4814027" y="3837948"/>
                      <a:pt x="4824804" y="3844973"/>
                      <a:pt x="4824795" y="3844964"/>
                    </a:cubicBezTo>
                    <a:lnTo>
                      <a:pt x="4828844" y="3842080"/>
                    </a:lnTo>
                    <a:lnTo>
                      <a:pt x="4808046" y="3824462"/>
                    </a:lnTo>
                    <a:close/>
                    <a:moveTo>
                      <a:pt x="3990581" y="3832837"/>
                    </a:moveTo>
                    <a:cubicBezTo>
                      <a:pt x="3989629" y="3841424"/>
                      <a:pt x="3988844" y="3850556"/>
                      <a:pt x="3987984" y="3859698"/>
                    </a:cubicBezTo>
                    <a:lnTo>
                      <a:pt x="3972964" y="3836303"/>
                    </a:lnTo>
                    <a:cubicBezTo>
                      <a:pt x="3972964" y="3836303"/>
                      <a:pt x="3988853" y="3833151"/>
                      <a:pt x="3990581" y="3832837"/>
                    </a:cubicBezTo>
                    <a:close/>
                    <a:moveTo>
                      <a:pt x="3888036" y="3834861"/>
                    </a:moveTo>
                    <a:cubicBezTo>
                      <a:pt x="3914037" y="3833632"/>
                      <a:pt x="3934835" y="3837458"/>
                      <a:pt x="3934835" y="3837458"/>
                    </a:cubicBezTo>
                    <a:cubicBezTo>
                      <a:pt x="3934835" y="3837458"/>
                      <a:pt x="3967602" y="3862739"/>
                      <a:pt x="3986533" y="3874719"/>
                    </a:cubicBezTo>
                    <a:cubicBezTo>
                      <a:pt x="3982308" y="3923080"/>
                      <a:pt x="3979628" y="3971977"/>
                      <a:pt x="3978741" y="3987377"/>
                    </a:cubicBezTo>
                    <a:cubicBezTo>
                      <a:pt x="3969895" y="3993422"/>
                      <a:pt x="3958636" y="4001353"/>
                      <a:pt x="3951297" y="4005863"/>
                    </a:cubicBezTo>
                    <a:cubicBezTo>
                      <a:pt x="3941656" y="4011779"/>
                      <a:pt x="3929252" y="4021309"/>
                      <a:pt x="3915479" y="4032438"/>
                    </a:cubicBezTo>
                    <a:cubicBezTo>
                      <a:pt x="3891770" y="4009588"/>
                      <a:pt x="3849907" y="3872703"/>
                      <a:pt x="3849907" y="3872694"/>
                    </a:cubicBezTo>
                    <a:lnTo>
                      <a:pt x="3807156" y="3846988"/>
                    </a:lnTo>
                    <a:cubicBezTo>
                      <a:pt x="3807156" y="3846988"/>
                      <a:pt x="3823655" y="3845454"/>
                      <a:pt x="3860888" y="3838032"/>
                    </a:cubicBezTo>
                    <a:cubicBezTo>
                      <a:pt x="3870196" y="3836183"/>
                      <a:pt x="3879374" y="3835268"/>
                      <a:pt x="3888036" y="3834861"/>
                    </a:cubicBezTo>
                    <a:close/>
                    <a:moveTo>
                      <a:pt x="4018885" y="3889166"/>
                    </a:moveTo>
                    <a:cubicBezTo>
                      <a:pt x="4041642" y="3896542"/>
                      <a:pt x="4073772" y="3907070"/>
                      <a:pt x="4073772" y="3907070"/>
                    </a:cubicBezTo>
                    <a:cubicBezTo>
                      <a:pt x="4073772" y="3907070"/>
                      <a:pt x="4082045" y="3912357"/>
                      <a:pt x="4084753" y="3914003"/>
                    </a:cubicBezTo>
                    <a:cubicBezTo>
                      <a:pt x="4064001" y="3928515"/>
                      <a:pt x="4041050" y="3944053"/>
                      <a:pt x="4022933" y="3957049"/>
                    </a:cubicBezTo>
                    <a:cubicBezTo>
                      <a:pt x="4021528" y="3942075"/>
                      <a:pt x="4019836" y="3915981"/>
                      <a:pt x="4018885" y="3889166"/>
                    </a:cubicBezTo>
                    <a:close/>
                    <a:moveTo>
                      <a:pt x="4826237" y="3896672"/>
                    </a:moveTo>
                    <a:cubicBezTo>
                      <a:pt x="4826237" y="3896672"/>
                      <a:pt x="4833503" y="3897892"/>
                      <a:pt x="4836063" y="3898409"/>
                    </a:cubicBezTo>
                    <a:cubicBezTo>
                      <a:pt x="4833595" y="3901912"/>
                      <a:pt x="4831839" y="3905369"/>
                      <a:pt x="4829130" y="3908808"/>
                    </a:cubicBezTo>
                    <a:cubicBezTo>
                      <a:pt x="4827642" y="3902985"/>
                      <a:pt x="4826237" y="3896672"/>
                      <a:pt x="4826237" y="3896672"/>
                    </a:cubicBezTo>
                    <a:close/>
                    <a:moveTo>
                      <a:pt x="4876789" y="3904759"/>
                    </a:moveTo>
                    <a:cubicBezTo>
                      <a:pt x="4891061" y="3905360"/>
                      <a:pt x="4934274" y="3906784"/>
                      <a:pt x="4934274" y="3906784"/>
                    </a:cubicBezTo>
                    <a:lnTo>
                      <a:pt x="4993773" y="3940004"/>
                    </a:lnTo>
                    <a:lnTo>
                      <a:pt x="5039990" y="3943757"/>
                    </a:lnTo>
                    <a:cubicBezTo>
                      <a:pt x="5039990" y="3943757"/>
                      <a:pt x="5044057" y="3945754"/>
                      <a:pt x="5044612" y="3946068"/>
                    </a:cubicBezTo>
                    <a:cubicBezTo>
                      <a:pt x="5035202" y="3948314"/>
                      <a:pt x="5025386" y="3950607"/>
                      <a:pt x="5021790" y="3951559"/>
                    </a:cubicBezTo>
                    <a:cubicBezTo>
                      <a:pt x="5008442" y="3955108"/>
                      <a:pt x="4947557" y="3996038"/>
                      <a:pt x="4947557" y="3996038"/>
                    </a:cubicBezTo>
                    <a:cubicBezTo>
                      <a:pt x="4947557" y="3996038"/>
                      <a:pt x="4937426" y="3996269"/>
                      <a:pt x="4926472" y="3996333"/>
                    </a:cubicBezTo>
                    <a:cubicBezTo>
                      <a:pt x="4919965" y="3993292"/>
                      <a:pt x="4909308" y="3988810"/>
                      <a:pt x="4892679" y="3978133"/>
                    </a:cubicBezTo>
                    <a:cubicBezTo>
                      <a:pt x="4878268" y="3968871"/>
                      <a:pt x="4866002" y="3958852"/>
                      <a:pt x="4856278" y="3950403"/>
                    </a:cubicBezTo>
                    <a:lnTo>
                      <a:pt x="4857720" y="3949821"/>
                    </a:lnTo>
                    <a:cubicBezTo>
                      <a:pt x="4857720" y="3949821"/>
                      <a:pt x="4869265" y="3922673"/>
                      <a:pt x="4876789" y="3904759"/>
                    </a:cubicBezTo>
                    <a:close/>
                    <a:moveTo>
                      <a:pt x="4842996" y="3957049"/>
                    </a:moveTo>
                    <a:cubicBezTo>
                      <a:pt x="4843393" y="3962077"/>
                      <a:pt x="4843531" y="3972014"/>
                      <a:pt x="4844151" y="3983328"/>
                    </a:cubicBezTo>
                    <a:cubicBezTo>
                      <a:pt x="4829695" y="3979723"/>
                      <a:pt x="4808619" y="3974085"/>
                      <a:pt x="4808619" y="3974085"/>
                    </a:cubicBezTo>
                    <a:lnTo>
                      <a:pt x="4842996" y="3957049"/>
                    </a:lnTo>
                    <a:close/>
                    <a:moveTo>
                      <a:pt x="4852239" y="3957336"/>
                    </a:moveTo>
                    <a:cubicBezTo>
                      <a:pt x="4852239" y="3957336"/>
                      <a:pt x="4875070" y="3972560"/>
                      <a:pt x="4883435" y="3979289"/>
                    </a:cubicBezTo>
                    <a:cubicBezTo>
                      <a:pt x="4888926" y="3983707"/>
                      <a:pt x="4900212" y="3989835"/>
                      <a:pt x="4910583" y="3995751"/>
                    </a:cubicBezTo>
                    <a:cubicBezTo>
                      <a:pt x="4897245" y="3994891"/>
                      <a:pt x="4882298" y="3993237"/>
                      <a:pt x="4866677" y="3988819"/>
                    </a:cubicBezTo>
                    <a:cubicBezTo>
                      <a:pt x="4856870" y="3986046"/>
                      <a:pt x="4859736" y="3987238"/>
                      <a:pt x="4852525" y="3985352"/>
                    </a:cubicBezTo>
                    <a:cubicBezTo>
                      <a:pt x="4852405" y="3972938"/>
                      <a:pt x="4852239" y="3957336"/>
                      <a:pt x="4852239" y="3957336"/>
                    </a:cubicBezTo>
                    <a:close/>
                    <a:moveTo>
                      <a:pt x="4217044" y="4012796"/>
                    </a:moveTo>
                    <a:cubicBezTo>
                      <a:pt x="4219937" y="4014691"/>
                      <a:pt x="4224032" y="4017223"/>
                      <a:pt x="4228025" y="4019728"/>
                    </a:cubicBezTo>
                    <a:cubicBezTo>
                      <a:pt x="4219133" y="4024729"/>
                      <a:pt x="4211184" y="4029693"/>
                      <a:pt x="4206359" y="4035618"/>
                    </a:cubicBezTo>
                    <a:cubicBezTo>
                      <a:pt x="4196653" y="4047532"/>
                      <a:pt x="4180357" y="4068543"/>
                      <a:pt x="4180357" y="4068543"/>
                    </a:cubicBezTo>
                    <a:cubicBezTo>
                      <a:pt x="4180357" y="4068543"/>
                      <a:pt x="4175957" y="4078433"/>
                      <a:pt x="4145408" y="4077499"/>
                    </a:cubicBezTo>
                    <a:cubicBezTo>
                      <a:pt x="4133909" y="4077148"/>
                      <a:pt x="4129167" y="4076011"/>
                      <a:pt x="4116522" y="4074902"/>
                    </a:cubicBezTo>
                    <a:cubicBezTo>
                      <a:pt x="4147349" y="4055907"/>
                      <a:pt x="4184914" y="4032687"/>
                      <a:pt x="4217044" y="4012796"/>
                    </a:cubicBez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2028" name="Google Shape;2028;p4"/>
              <p:cNvGrpSpPr/>
              <p:nvPr/>
            </p:nvGrpSpPr>
            <p:grpSpPr>
              <a:xfrm>
                <a:off x="3135063" y="2149329"/>
                <a:ext cx="274241" cy="211959"/>
                <a:chOff x="3135063" y="2149329"/>
                <a:chExt cx="274241" cy="211959"/>
              </a:xfrm>
            </p:grpSpPr>
            <p:sp>
              <p:nvSpPr>
                <p:cNvPr id="2029" name="Google Shape;2029;p4"/>
                <p:cNvSpPr/>
                <p:nvPr/>
              </p:nvSpPr>
              <p:spPr>
                <a:xfrm>
                  <a:off x="3135063" y="2164058"/>
                  <a:ext cx="274241" cy="197230"/>
                </a:xfrm>
                <a:custGeom>
                  <a:avLst/>
                  <a:gdLst/>
                  <a:ahLst/>
                  <a:cxnLst/>
                  <a:rect l="l" t="t" r="r" b="b"/>
                  <a:pathLst>
                    <a:path w="274241" h="197230" extrusionOk="0">
                      <a:moveTo>
                        <a:pt x="145481" y="23918"/>
                      </a:moveTo>
                      <a:cubicBezTo>
                        <a:pt x="145481" y="23918"/>
                        <a:pt x="118435" y="-402"/>
                        <a:pt x="85325" y="5"/>
                      </a:cubicBezTo>
                      <a:cubicBezTo>
                        <a:pt x="33202" y="652"/>
                        <a:pt x="18496" y="21357"/>
                        <a:pt x="18496" y="21357"/>
                      </a:cubicBezTo>
                      <a:cubicBezTo>
                        <a:pt x="18496" y="21357"/>
                        <a:pt x="55765" y="20941"/>
                        <a:pt x="49609" y="43421"/>
                      </a:cubicBezTo>
                      <a:cubicBezTo>
                        <a:pt x="46402" y="55096"/>
                        <a:pt x="26029" y="68101"/>
                        <a:pt x="26029" y="68101"/>
                      </a:cubicBezTo>
                      <a:cubicBezTo>
                        <a:pt x="26029" y="68101"/>
                        <a:pt x="30115" y="81726"/>
                        <a:pt x="23607" y="94001"/>
                      </a:cubicBezTo>
                      <a:cubicBezTo>
                        <a:pt x="17100" y="106276"/>
                        <a:pt x="0" y="117211"/>
                        <a:pt x="0" y="117211"/>
                      </a:cubicBezTo>
                      <a:cubicBezTo>
                        <a:pt x="0" y="117211"/>
                        <a:pt x="17516" y="121167"/>
                        <a:pt x="36751" y="119383"/>
                      </a:cubicBezTo>
                      <a:cubicBezTo>
                        <a:pt x="55987" y="117590"/>
                        <a:pt x="76923" y="110047"/>
                        <a:pt x="76923" y="110047"/>
                      </a:cubicBezTo>
                      <a:cubicBezTo>
                        <a:pt x="76923" y="110047"/>
                        <a:pt x="71960" y="118644"/>
                        <a:pt x="68641" y="126889"/>
                      </a:cubicBezTo>
                      <a:cubicBezTo>
                        <a:pt x="65313" y="135143"/>
                        <a:pt x="63631" y="143046"/>
                        <a:pt x="63631" y="143046"/>
                      </a:cubicBezTo>
                      <a:cubicBezTo>
                        <a:pt x="63631" y="143046"/>
                        <a:pt x="73309" y="143037"/>
                        <a:pt x="81878" y="141096"/>
                      </a:cubicBezTo>
                      <a:cubicBezTo>
                        <a:pt x="90437" y="139164"/>
                        <a:pt x="97887" y="135309"/>
                        <a:pt x="97887" y="135309"/>
                      </a:cubicBezTo>
                      <a:cubicBezTo>
                        <a:pt x="97887" y="135309"/>
                        <a:pt x="100669" y="154582"/>
                        <a:pt x="105929" y="170065"/>
                      </a:cubicBezTo>
                      <a:cubicBezTo>
                        <a:pt x="111198" y="185538"/>
                        <a:pt x="118934" y="197231"/>
                        <a:pt x="118934" y="197231"/>
                      </a:cubicBezTo>
                      <a:cubicBezTo>
                        <a:pt x="118934" y="197231"/>
                        <a:pt x="138151" y="183634"/>
                        <a:pt x="151536" y="170129"/>
                      </a:cubicBezTo>
                      <a:cubicBezTo>
                        <a:pt x="164929" y="156634"/>
                        <a:pt x="172481" y="143231"/>
                        <a:pt x="172481" y="143231"/>
                      </a:cubicBezTo>
                      <a:cubicBezTo>
                        <a:pt x="172481" y="143231"/>
                        <a:pt x="177251" y="147871"/>
                        <a:pt x="182945" y="150774"/>
                      </a:cubicBezTo>
                      <a:cubicBezTo>
                        <a:pt x="188629" y="153676"/>
                        <a:pt x="195220" y="154850"/>
                        <a:pt x="195220" y="154850"/>
                      </a:cubicBezTo>
                      <a:cubicBezTo>
                        <a:pt x="195220" y="154850"/>
                        <a:pt x="200904" y="142834"/>
                        <a:pt x="201043" y="131159"/>
                      </a:cubicBezTo>
                      <a:cubicBezTo>
                        <a:pt x="201173" y="119476"/>
                        <a:pt x="195756" y="108134"/>
                        <a:pt x="195756" y="108134"/>
                      </a:cubicBezTo>
                      <a:cubicBezTo>
                        <a:pt x="195756" y="108134"/>
                        <a:pt x="216036" y="120067"/>
                        <a:pt x="235660" y="125290"/>
                      </a:cubicBezTo>
                      <a:cubicBezTo>
                        <a:pt x="255283" y="130503"/>
                        <a:pt x="274242" y="129006"/>
                        <a:pt x="274242" y="129006"/>
                      </a:cubicBezTo>
                      <a:cubicBezTo>
                        <a:pt x="274242" y="129006"/>
                        <a:pt x="259951" y="113745"/>
                        <a:pt x="257039" y="100074"/>
                      </a:cubicBezTo>
                      <a:cubicBezTo>
                        <a:pt x="254137" y="86403"/>
                        <a:pt x="262604" y="74322"/>
                        <a:pt x="262604" y="74322"/>
                      </a:cubicBezTo>
                      <a:cubicBezTo>
                        <a:pt x="262604" y="74322"/>
                        <a:pt x="231398" y="68951"/>
                        <a:pt x="244561" y="38190"/>
                      </a:cubicBezTo>
                      <a:cubicBezTo>
                        <a:pt x="249774" y="25988"/>
                        <a:pt x="264148" y="23585"/>
                        <a:pt x="264148" y="23585"/>
                      </a:cubicBezTo>
                      <a:cubicBezTo>
                        <a:pt x="264148" y="23585"/>
                        <a:pt x="246169" y="8638"/>
                        <a:pt x="216378" y="8158"/>
                      </a:cubicBezTo>
                      <a:cubicBezTo>
                        <a:pt x="186577" y="7686"/>
                        <a:pt x="145481" y="23918"/>
                        <a:pt x="145481" y="2391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0" name="Google Shape;2030;p4"/>
                <p:cNvSpPr/>
                <p:nvPr/>
              </p:nvSpPr>
              <p:spPr>
                <a:xfrm>
                  <a:off x="3172351" y="2149329"/>
                  <a:ext cx="207975" cy="190071"/>
                </a:xfrm>
                <a:custGeom>
                  <a:avLst/>
                  <a:gdLst/>
                  <a:ahLst/>
                  <a:cxnLst/>
                  <a:rect l="l" t="t" r="r" b="b"/>
                  <a:pathLst>
                    <a:path w="207975" h="190071" extrusionOk="0">
                      <a:moveTo>
                        <a:pt x="88524" y="190071"/>
                      </a:moveTo>
                      <a:cubicBezTo>
                        <a:pt x="88524" y="190071"/>
                        <a:pt x="106132" y="143152"/>
                        <a:pt x="108360" y="120219"/>
                      </a:cubicBezTo>
                      <a:cubicBezTo>
                        <a:pt x="109608" y="107426"/>
                        <a:pt x="109044" y="99070"/>
                        <a:pt x="109044" y="99070"/>
                      </a:cubicBezTo>
                      <a:cubicBezTo>
                        <a:pt x="109044" y="99070"/>
                        <a:pt x="113850" y="102925"/>
                        <a:pt x="122354" y="114442"/>
                      </a:cubicBezTo>
                      <a:cubicBezTo>
                        <a:pt x="130849" y="125959"/>
                        <a:pt x="143041" y="145139"/>
                        <a:pt x="143041" y="145139"/>
                      </a:cubicBezTo>
                      <a:cubicBezTo>
                        <a:pt x="143041" y="145139"/>
                        <a:pt x="136728" y="125405"/>
                        <a:pt x="128603" y="112224"/>
                      </a:cubicBezTo>
                      <a:cubicBezTo>
                        <a:pt x="120469" y="99052"/>
                        <a:pt x="110504" y="92443"/>
                        <a:pt x="110504" y="92443"/>
                      </a:cubicBezTo>
                      <a:cubicBezTo>
                        <a:pt x="110504" y="92443"/>
                        <a:pt x="112871" y="81009"/>
                        <a:pt x="112704" y="70277"/>
                      </a:cubicBezTo>
                      <a:cubicBezTo>
                        <a:pt x="112529" y="59536"/>
                        <a:pt x="109821" y="49498"/>
                        <a:pt x="109821" y="49498"/>
                      </a:cubicBezTo>
                      <a:lnTo>
                        <a:pt x="138549" y="65711"/>
                      </a:lnTo>
                      <a:cubicBezTo>
                        <a:pt x="138549" y="65711"/>
                        <a:pt x="134972" y="72505"/>
                        <a:pt x="137588" y="83421"/>
                      </a:cubicBezTo>
                      <a:cubicBezTo>
                        <a:pt x="140203" y="94329"/>
                        <a:pt x="149012" y="109358"/>
                        <a:pt x="149012" y="109358"/>
                      </a:cubicBezTo>
                      <a:cubicBezTo>
                        <a:pt x="149012" y="109358"/>
                        <a:pt x="144927" y="94227"/>
                        <a:pt x="143466" y="84586"/>
                      </a:cubicBezTo>
                      <a:cubicBezTo>
                        <a:pt x="142006" y="74945"/>
                        <a:pt x="143170" y="70804"/>
                        <a:pt x="143170" y="70804"/>
                      </a:cubicBezTo>
                      <a:lnTo>
                        <a:pt x="166362" y="89411"/>
                      </a:lnTo>
                      <a:lnTo>
                        <a:pt x="194998" y="115145"/>
                      </a:lnTo>
                      <a:lnTo>
                        <a:pt x="171714" y="87008"/>
                      </a:lnTo>
                      <a:cubicBezTo>
                        <a:pt x="171714" y="87008"/>
                        <a:pt x="176243" y="84678"/>
                        <a:pt x="185302" y="85991"/>
                      </a:cubicBezTo>
                      <a:cubicBezTo>
                        <a:pt x="194369" y="87304"/>
                        <a:pt x="207976" y="92258"/>
                        <a:pt x="207976" y="92258"/>
                      </a:cubicBezTo>
                      <a:cubicBezTo>
                        <a:pt x="207976" y="92258"/>
                        <a:pt x="195229" y="84845"/>
                        <a:pt x="184895" y="82395"/>
                      </a:cubicBezTo>
                      <a:cubicBezTo>
                        <a:pt x="174561" y="79946"/>
                        <a:pt x="166639" y="82460"/>
                        <a:pt x="166639" y="82460"/>
                      </a:cubicBezTo>
                      <a:lnTo>
                        <a:pt x="147866" y="67791"/>
                      </a:lnTo>
                      <a:lnTo>
                        <a:pt x="137680" y="58982"/>
                      </a:lnTo>
                      <a:cubicBezTo>
                        <a:pt x="137680" y="58982"/>
                        <a:pt x="144400" y="55405"/>
                        <a:pt x="157461" y="54101"/>
                      </a:cubicBezTo>
                      <a:cubicBezTo>
                        <a:pt x="170522" y="52789"/>
                        <a:pt x="189905" y="53741"/>
                        <a:pt x="189905" y="53741"/>
                      </a:cubicBezTo>
                      <a:cubicBezTo>
                        <a:pt x="189905" y="53741"/>
                        <a:pt x="172592" y="49055"/>
                        <a:pt x="158034" y="49212"/>
                      </a:cubicBezTo>
                      <a:cubicBezTo>
                        <a:pt x="143476" y="49378"/>
                        <a:pt x="131681" y="54397"/>
                        <a:pt x="131681" y="54397"/>
                      </a:cubicBezTo>
                      <a:lnTo>
                        <a:pt x="109830" y="43102"/>
                      </a:lnTo>
                      <a:cubicBezTo>
                        <a:pt x="109830" y="43102"/>
                        <a:pt x="109478" y="36937"/>
                        <a:pt x="106752" y="26159"/>
                      </a:cubicBezTo>
                      <a:cubicBezTo>
                        <a:pt x="104025" y="15390"/>
                        <a:pt x="98913" y="0"/>
                        <a:pt x="98913" y="0"/>
                      </a:cubicBezTo>
                      <a:lnTo>
                        <a:pt x="83015" y="2403"/>
                      </a:lnTo>
                      <a:cubicBezTo>
                        <a:pt x="83015" y="2403"/>
                        <a:pt x="91860" y="15326"/>
                        <a:pt x="96381" y="26168"/>
                      </a:cubicBezTo>
                      <a:cubicBezTo>
                        <a:pt x="100910" y="37001"/>
                        <a:pt x="101104" y="45755"/>
                        <a:pt x="101104" y="45755"/>
                      </a:cubicBezTo>
                      <a:lnTo>
                        <a:pt x="82506" y="56006"/>
                      </a:lnTo>
                      <a:cubicBezTo>
                        <a:pt x="82506" y="56006"/>
                        <a:pt x="74465" y="46753"/>
                        <a:pt x="60415" y="41577"/>
                      </a:cubicBezTo>
                      <a:cubicBezTo>
                        <a:pt x="46355" y="36400"/>
                        <a:pt x="26334" y="32999"/>
                        <a:pt x="26334" y="32999"/>
                      </a:cubicBezTo>
                      <a:cubicBezTo>
                        <a:pt x="26334" y="32999"/>
                        <a:pt x="45219" y="38184"/>
                        <a:pt x="57558" y="44793"/>
                      </a:cubicBezTo>
                      <a:cubicBezTo>
                        <a:pt x="69907" y="51412"/>
                        <a:pt x="77173" y="59370"/>
                        <a:pt x="77173" y="59370"/>
                      </a:cubicBezTo>
                      <a:lnTo>
                        <a:pt x="48694" y="76295"/>
                      </a:lnTo>
                      <a:cubicBezTo>
                        <a:pt x="48694" y="76295"/>
                        <a:pt x="42658" y="72986"/>
                        <a:pt x="31520" y="74788"/>
                      </a:cubicBezTo>
                      <a:cubicBezTo>
                        <a:pt x="20381" y="76600"/>
                        <a:pt x="4141" y="83532"/>
                        <a:pt x="4141" y="83532"/>
                      </a:cubicBezTo>
                      <a:cubicBezTo>
                        <a:pt x="4141" y="83532"/>
                        <a:pt x="21519" y="79345"/>
                        <a:pt x="31446" y="78254"/>
                      </a:cubicBezTo>
                      <a:cubicBezTo>
                        <a:pt x="41373" y="77164"/>
                        <a:pt x="43832" y="79160"/>
                        <a:pt x="43832" y="79160"/>
                      </a:cubicBezTo>
                      <a:lnTo>
                        <a:pt x="0" y="119415"/>
                      </a:lnTo>
                      <a:cubicBezTo>
                        <a:pt x="0" y="119415"/>
                        <a:pt x="33128" y="93848"/>
                        <a:pt x="50875" y="81674"/>
                      </a:cubicBezTo>
                      <a:cubicBezTo>
                        <a:pt x="64269" y="72496"/>
                        <a:pt x="69806" y="69750"/>
                        <a:pt x="69806" y="69750"/>
                      </a:cubicBezTo>
                      <a:cubicBezTo>
                        <a:pt x="69806" y="69750"/>
                        <a:pt x="70823" y="74982"/>
                        <a:pt x="69381" y="82968"/>
                      </a:cubicBezTo>
                      <a:cubicBezTo>
                        <a:pt x="67939" y="90964"/>
                        <a:pt x="63844" y="100586"/>
                        <a:pt x="63844" y="100586"/>
                      </a:cubicBezTo>
                      <a:cubicBezTo>
                        <a:pt x="63844" y="100586"/>
                        <a:pt x="71229" y="90890"/>
                        <a:pt x="74446" y="82543"/>
                      </a:cubicBezTo>
                      <a:cubicBezTo>
                        <a:pt x="77654" y="74187"/>
                        <a:pt x="76692" y="67162"/>
                        <a:pt x="76692" y="67162"/>
                      </a:cubicBezTo>
                      <a:lnTo>
                        <a:pt x="101908" y="52465"/>
                      </a:lnTo>
                      <a:cubicBezTo>
                        <a:pt x="101908" y="52465"/>
                        <a:pt x="103147" y="63493"/>
                        <a:pt x="103692" y="72727"/>
                      </a:cubicBezTo>
                      <a:cubicBezTo>
                        <a:pt x="104238" y="81961"/>
                        <a:pt x="102324" y="91879"/>
                        <a:pt x="102324" y="91879"/>
                      </a:cubicBezTo>
                      <a:cubicBezTo>
                        <a:pt x="102324" y="91879"/>
                        <a:pt x="90169" y="99033"/>
                        <a:pt x="79179" y="109663"/>
                      </a:cubicBezTo>
                      <a:cubicBezTo>
                        <a:pt x="68179" y="120293"/>
                        <a:pt x="58344" y="134399"/>
                        <a:pt x="58344" y="134399"/>
                      </a:cubicBezTo>
                      <a:cubicBezTo>
                        <a:pt x="58344" y="134399"/>
                        <a:pt x="70287" y="122327"/>
                        <a:pt x="81027" y="113462"/>
                      </a:cubicBezTo>
                      <a:cubicBezTo>
                        <a:pt x="91768" y="104598"/>
                        <a:pt x="101298" y="98932"/>
                        <a:pt x="101298" y="98932"/>
                      </a:cubicBezTo>
                      <a:cubicBezTo>
                        <a:pt x="101298" y="98932"/>
                        <a:pt x="103433" y="104598"/>
                        <a:pt x="101243" y="122105"/>
                      </a:cubicBezTo>
                      <a:cubicBezTo>
                        <a:pt x="98386" y="144899"/>
                        <a:pt x="88524" y="190071"/>
                        <a:pt x="88524" y="19007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31" name="Google Shape;2031;p4"/>
              <p:cNvGrpSpPr/>
              <p:nvPr/>
            </p:nvGrpSpPr>
            <p:grpSpPr>
              <a:xfrm>
                <a:off x="2980107" y="1972808"/>
                <a:ext cx="204648" cy="277874"/>
                <a:chOff x="2980107" y="1972808"/>
                <a:chExt cx="204648" cy="277874"/>
              </a:xfrm>
            </p:grpSpPr>
            <p:sp>
              <p:nvSpPr>
                <p:cNvPr id="2032" name="Google Shape;2032;p4"/>
                <p:cNvSpPr/>
                <p:nvPr/>
              </p:nvSpPr>
              <p:spPr>
                <a:xfrm>
                  <a:off x="2980107" y="1972808"/>
                  <a:ext cx="203155" cy="277874"/>
                </a:xfrm>
                <a:custGeom>
                  <a:avLst/>
                  <a:gdLst/>
                  <a:ahLst/>
                  <a:cxnLst/>
                  <a:rect l="l" t="t" r="r" b="b"/>
                  <a:pathLst>
                    <a:path w="203155" h="277874" extrusionOk="0">
                      <a:moveTo>
                        <a:pt x="163950" y="161750"/>
                      </a:moveTo>
                      <a:cubicBezTo>
                        <a:pt x="163950" y="161750"/>
                        <a:pt x="193380" y="140379"/>
                        <a:pt x="199888" y="107926"/>
                      </a:cubicBezTo>
                      <a:cubicBezTo>
                        <a:pt x="210148" y="56810"/>
                        <a:pt x="192965" y="38101"/>
                        <a:pt x="192965" y="38101"/>
                      </a:cubicBezTo>
                      <a:cubicBezTo>
                        <a:pt x="192965" y="38101"/>
                        <a:pt x="185588" y="74640"/>
                        <a:pt x="164892" y="63918"/>
                      </a:cubicBezTo>
                      <a:cubicBezTo>
                        <a:pt x="154142" y="58353"/>
                        <a:pt x="145685" y="35707"/>
                        <a:pt x="145685" y="35707"/>
                      </a:cubicBezTo>
                      <a:cubicBezTo>
                        <a:pt x="145685" y="35707"/>
                        <a:pt x="131505" y="36863"/>
                        <a:pt x="120857" y="27933"/>
                      </a:cubicBezTo>
                      <a:cubicBezTo>
                        <a:pt x="110209" y="19004"/>
                        <a:pt x="103091" y="0"/>
                        <a:pt x="103091" y="0"/>
                      </a:cubicBezTo>
                      <a:cubicBezTo>
                        <a:pt x="103091" y="0"/>
                        <a:pt x="95558" y="16305"/>
                        <a:pt x="93293" y="35485"/>
                      </a:cubicBezTo>
                      <a:cubicBezTo>
                        <a:pt x="91029" y="54665"/>
                        <a:pt x="94033" y="76729"/>
                        <a:pt x="94033" y="76729"/>
                      </a:cubicBezTo>
                      <a:cubicBezTo>
                        <a:pt x="94033" y="76729"/>
                        <a:pt x="86666" y="70074"/>
                        <a:pt x="79290" y="65101"/>
                      </a:cubicBezTo>
                      <a:cubicBezTo>
                        <a:pt x="71913" y="60128"/>
                        <a:pt x="64537" y="56828"/>
                        <a:pt x="64537" y="56828"/>
                      </a:cubicBezTo>
                      <a:cubicBezTo>
                        <a:pt x="64537" y="56828"/>
                        <a:pt x="62532" y="66303"/>
                        <a:pt x="62633" y="75075"/>
                      </a:cubicBezTo>
                      <a:cubicBezTo>
                        <a:pt x="62735" y="83856"/>
                        <a:pt x="64944" y="91953"/>
                        <a:pt x="64944" y="91953"/>
                      </a:cubicBezTo>
                      <a:cubicBezTo>
                        <a:pt x="64944" y="91953"/>
                        <a:pt x="45523" y="90650"/>
                        <a:pt x="29283" y="92554"/>
                      </a:cubicBezTo>
                      <a:cubicBezTo>
                        <a:pt x="13052" y="94467"/>
                        <a:pt x="0" y="99597"/>
                        <a:pt x="0" y="99597"/>
                      </a:cubicBezTo>
                      <a:cubicBezTo>
                        <a:pt x="0" y="99597"/>
                        <a:pt x="9280" y="121236"/>
                        <a:pt x="19688" y="137144"/>
                      </a:cubicBezTo>
                      <a:cubicBezTo>
                        <a:pt x="30097" y="153052"/>
                        <a:pt x="41623" y="163238"/>
                        <a:pt x="41623" y="163238"/>
                      </a:cubicBezTo>
                      <a:cubicBezTo>
                        <a:pt x="41623" y="163238"/>
                        <a:pt x="36086" y="166944"/>
                        <a:pt x="32065" y="171899"/>
                      </a:cubicBezTo>
                      <a:cubicBezTo>
                        <a:pt x="28035" y="176853"/>
                        <a:pt x="25512" y="183056"/>
                        <a:pt x="25512" y="183056"/>
                      </a:cubicBezTo>
                      <a:cubicBezTo>
                        <a:pt x="25512" y="183056"/>
                        <a:pt x="36077" y="191125"/>
                        <a:pt x="47465" y="193695"/>
                      </a:cubicBezTo>
                      <a:cubicBezTo>
                        <a:pt x="58862" y="196264"/>
                        <a:pt x="71091" y="193344"/>
                        <a:pt x="71091" y="193344"/>
                      </a:cubicBezTo>
                      <a:cubicBezTo>
                        <a:pt x="71091" y="193344"/>
                        <a:pt x="55183" y="210675"/>
                        <a:pt x="45976" y="228773"/>
                      </a:cubicBezTo>
                      <a:cubicBezTo>
                        <a:pt x="36779" y="246872"/>
                        <a:pt x="34284" y="265728"/>
                        <a:pt x="34284" y="265728"/>
                      </a:cubicBezTo>
                      <a:cubicBezTo>
                        <a:pt x="34284" y="265728"/>
                        <a:pt x="52197" y="254941"/>
                        <a:pt x="66173" y="254951"/>
                      </a:cubicBezTo>
                      <a:cubicBezTo>
                        <a:pt x="80149" y="254960"/>
                        <a:pt x="90187" y="265765"/>
                        <a:pt x="90187" y="265765"/>
                      </a:cubicBezTo>
                      <a:cubicBezTo>
                        <a:pt x="90187" y="265765"/>
                        <a:pt x="101964" y="236371"/>
                        <a:pt x="129296" y="255672"/>
                      </a:cubicBezTo>
                      <a:cubicBezTo>
                        <a:pt x="140139" y="263316"/>
                        <a:pt x="139482" y="277874"/>
                        <a:pt x="139482" y="277874"/>
                      </a:cubicBezTo>
                      <a:cubicBezTo>
                        <a:pt x="139482" y="277874"/>
                        <a:pt x="157858" y="263417"/>
                        <a:pt x="164550" y="234375"/>
                      </a:cubicBezTo>
                      <a:cubicBezTo>
                        <a:pt x="171233" y="205341"/>
                        <a:pt x="163950" y="161750"/>
                        <a:pt x="163950" y="1617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3" name="Google Shape;2033;p4"/>
                <p:cNvSpPr/>
                <p:nvPr/>
              </p:nvSpPr>
              <p:spPr>
                <a:xfrm>
                  <a:off x="3000073" y="2011889"/>
                  <a:ext cx="184682" cy="209057"/>
                </a:xfrm>
                <a:custGeom>
                  <a:avLst/>
                  <a:gdLst/>
                  <a:ahLst/>
                  <a:cxnLst/>
                  <a:rect l="l" t="t" r="r" b="b"/>
                  <a:pathLst>
                    <a:path w="184682" h="209057" extrusionOk="0">
                      <a:moveTo>
                        <a:pt x="0" y="71812"/>
                      </a:moveTo>
                      <a:cubicBezTo>
                        <a:pt x="0" y="71812"/>
                        <a:pt x="42205" y="98839"/>
                        <a:pt x="64177" y="105809"/>
                      </a:cubicBezTo>
                      <a:cubicBezTo>
                        <a:pt x="76424" y="109691"/>
                        <a:pt x="84706" y="110893"/>
                        <a:pt x="84706" y="110893"/>
                      </a:cubicBezTo>
                      <a:cubicBezTo>
                        <a:pt x="84706" y="110893"/>
                        <a:pt x="79937" y="114784"/>
                        <a:pt x="66894" y="120691"/>
                      </a:cubicBezTo>
                      <a:cubicBezTo>
                        <a:pt x="53861" y="126597"/>
                        <a:pt x="32555" y="134509"/>
                        <a:pt x="32555" y="134509"/>
                      </a:cubicBezTo>
                      <a:cubicBezTo>
                        <a:pt x="32555" y="134509"/>
                        <a:pt x="53177" y="132467"/>
                        <a:pt x="67763" y="127263"/>
                      </a:cubicBezTo>
                      <a:cubicBezTo>
                        <a:pt x="82349" y="122059"/>
                        <a:pt x="90890" y="113693"/>
                        <a:pt x="90890" y="113693"/>
                      </a:cubicBezTo>
                      <a:cubicBezTo>
                        <a:pt x="90890" y="113693"/>
                        <a:pt x="101575" y="118408"/>
                        <a:pt x="112113" y="120478"/>
                      </a:cubicBezTo>
                      <a:cubicBezTo>
                        <a:pt x="122641" y="122558"/>
                        <a:pt x="133021" y="121994"/>
                        <a:pt x="133021" y="121994"/>
                      </a:cubicBezTo>
                      <a:lnTo>
                        <a:pt x="111170" y="146701"/>
                      </a:lnTo>
                      <a:cubicBezTo>
                        <a:pt x="111170" y="146701"/>
                        <a:pt x="105273" y="141784"/>
                        <a:pt x="94051" y="142071"/>
                      </a:cubicBezTo>
                      <a:cubicBezTo>
                        <a:pt x="82839" y="142348"/>
                        <a:pt x="66303" y="147820"/>
                        <a:pt x="66303" y="147820"/>
                      </a:cubicBezTo>
                      <a:cubicBezTo>
                        <a:pt x="66303" y="147820"/>
                        <a:pt x="81961" y="146997"/>
                        <a:pt x="91694" y="147580"/>
                      </a:cubicBezTo>
                      <a:cubicBezTo>
                        <a:pt x="101418" y="148162"/>
                        <a:pt x="105227" y="150168"/>
                        <a:pt x="105227" y="150168"/>
                      </a:cubicBezTo>
                      <a:lnTo>
                        <a:pt x="82183" y="168960"/>
                      </a:lnTo>
                      <a:lnTo>
                        <a:pt x="51042" y="191587"/>
                      </a:lnTo>
                      <a:lnTo>
                        <a:pt x="83421" y="174700"/>
                      </a:lnTo>
                      <a:cubicBezTo>
                        <a:pt x="83421" y="174700"/>
                        <a:pt x="84752" y="179608"/>
                        <a:pt x="81573" y="188195"/>
                      </a:cubicBezTo>
                      <a:cubicBezTo>
                        <a:pt x="78402" y="196791"/>
                        <a:pt x="70712" y="209057"/>
                        <a:pt x="70712" y="209057"/>
                      </a:cubicBezTo>
                      <a:cubicBezTo>
                        <a:pt x="70712" y="209057"/>
                        <a:pt x="80630" y="198141"/>
                        <a:pt x="85178" y="188555"/>
                      </a:cubicBezTo>
                      <a:cubicBezTo>
                        <a:pt x="89735" y="178961"/>
                        <a:pt x="88921" y="170679"/>
                        <a:pt x="88921" y="170679"/>
                      </a:cubicBezTo>
                      <a:lnTo>
                        <a:pt x="107195" y="155390"/>
                      </a:lnTo>
                      <a:lnTo>
                        <a:pt x="117927" y="147265"/>
                      </a:lnTo>
                      <a:cubicBezTo>
                        <a:pt x="117927" y="147265"/>
                        <a:pt x="120025" y="154586"/>
                        <a:pt x="118583" y="167629"/>
                      </a:cubicBezTo>
                      <a:cubicBezTo>
                        <a:pt x="117141" y="180671"/>
                        <a:pt x="112159" y="199435"/>
                        <a:pt x="112159" y="199435"/>
                      </a:cubicBezTo>
                      <a:cubicBezTo>
                        <a:pt x="112159" y="199435"/>
                        <a:pt x="120358" y="183481"/>
                        <a:pt x="123233" y="169209"/>
                      </a:cubicBezTo>
                      <a:cubicBezTo>
                        <a:pt x="126117" y="154937"/>
                        <a:pt x="123676" y="142357"/>
                        <a:pt x="123676" y="142357"/>
                      </a:cubicBezTo>
                      <a:lnTo>
                        <a:pt x="139279" y="123344"/>
                      </a:lnTo>
                      <a:cubicBezTo>
                        <a:pt x="139279" y="123344"/>
                        <a:pt x="145380" y="124286"/>
                        <a:pt x="156490" y="123870"/>
                      </a:cubicBezTo>
                      <a:cubicBezTo>
                        <a:pt x="167601" y="123454"/>
                        <a:pt x="183712" y="121671"/>
                        <a:pt x="183712" y="121671"/>
                      </a:cubicBezTo>
                      <a:lnTo>
                        <a:pt x="184683" y="105615"/>
                      </a:lnTo>
                      <a:cubicBezTo>
                        <a:pt x="184683" y="105615"/>
                        <a:pt x="170198" y="111568"/>
                        <a:pt x="158653" y="113730"/>
                      </a:cubicBezTo>
                      <a:cubicBezTo>
                        <a:pt x="147108" y="115893"/>
                        <a:pt x="138503" y="114257"/>
                        <a:pt x="138503" y="114257"/>
                      </a:cubicBezTo>
                      <a:lnTo>
                        <a:pt x="132365" y="93931"/>
                      </a:lnTo>
                      <a:cubicBezTo>
                        <a:pt x="132365" y="93931"/>
                        <a:pt x="143096" y="87997"/>
                        <a:pt x="151092" y="75334"/>
                      </a:cubicBezTo>
                      <a:cubicBezTo>
                        <a:pt x="159088" y="62670"/>
                        <a:pt x="166602" y="43804"/>
                        <a:pt x="166602" y="43804"/>
                      </a:cubicBezTo>
                      <a:cubicBezTo>
                        <a:pt x="166602" y="43804"/>
                        <a:pt x="157590" y="61182"/>
                        <a:pt x="148541" y="71876"/>
                      </a:cubicBezTo>
                      <a:cubicBezTo>
                        <a:pt x="139492" y="82571"/>
                        <a:pt x="130193" y="88015"/>
                        <a:pt x="130193" y="88015"/>
                      </a:cubicBezTo>
                      <a:lnTo>
                        <a:pt x="119582" y="56625"/>
                      </a:lnTo>
                      <a:cubicBezTo>
                        <a:pt x="119582" y="56625"/>
                        <a:pt x="124092" y="51412"/>
                        <a:pt x="124647" y="40144"/>
                      </a:cubicBezTo>
                      <a:cubicBezTo>
                        <a:pt x="125201" y="28867"/>
                        <a:pt x="121818" y="11545"/>
                        <a:pt x="121818" y="11545"/>
                      </a:cubicBezTo>
                      <a:cubicBezTo>
                        <a:pt x="121818" y="11545"/>
                        <a:pt x="122281" y="29412"/>
                        <a:pt x="121273" y="39349"/>
                      </a:cubicBezTo>
                      <a:cubicBezTo>
                        <a:pt x="120265" y="49276"/>
                        <a:pt x="117797" y="51273"/>
                        <a:pt x="117797" y="51273"/>
                      </a:cubicBezTo>
                      <a:lnTo>
                        <a:pt x="87590" y="0"/>
                      </a:lnTo>
                      <a:cubicBezTo>
                        <a:pt x="87590" y="0"/>
                        <a:pt x="105679" y="37741"/>
                        <a:pt x="113869" y="57632"/>
                      </a:cubicBezTo>
                      <a:cubicBezTo>
                        <a:pt x="120053" y="72644"/>
                        <a:pt x="121578" y="78643"/>
                        <a:pt x="121578" y="78643"/>
                      </a:cubicBezTo>
                      <a:cubicBezTo>
                        <a:pt x="121578" y="78643"/>
                        <a:pt x="116244" y="78541"/>
                        <a:pt x="108739" y="75463"/>
                      </a:cubicBezTo>
                      <a:cubicBezTo>
                        <a:pt x="101224" y="72376"/>
                        <a:pt x="92674" y="66367"/>
                        <a:pt x="92674" y="66367"/>
                      </a:cubicBezTo>
                      <a:cubicBezTo>
                        <a:pt x="92674" y="66367"/>
                        <a:pt x="100605" y="75620"/>
                        <a:pt x="108101" y="80500"/>
                      </a:cubicBezTo>
                      <a:cubicBezTo>
                        <a:pt x="115607" y="85390"/>
                        <a:pt x="122669" y="85908"/>
                        <a:pt x="122669" y="85908"/>
                      </a:cubicBezTo>
                      <a:lnTo>
                        <a:pt x="131774" y="113638"/>
                      </a:lnTo>
                      <a:cubicBezTo>
                        <a:pt x="131774" y="113638"/>
                        <a:pt x="120737" y="112547"/>
                        <a:pt x="111595" y="111161"/>
                      </a:cubicBezTo>
                      <a:cubicBezTo>
                        <a:pt x="102444" y="109765"/>
                        <a:pt x="93145" y="105818"/>
                        <a:pt x="93145" y="105818"/>
                      </a:cubicBezTo>
                      <a:cubicBezTo>
                        <a:pt x="93145" y="105818"/>
                        <a:pt x="88690" y="92434"/>
                        <a:pt x="80584" y="79465"/>
                      </a:cubicBezTo>
                      <a:cubicBezTo>
                        <a:pt x="72487" y="66497"/>
                        <a:pt x="60747" y="53926"/>
                        <a:pt x="60747" y="53926"/>
                      </a:cubicBezTo>
                      <a:cubicBezTo>
                        <a:pt x="60747" y="53926"/>
                        <a:pt x="70056" y="68133"/>
                        <a:pt x="76489" y="80482"/>
                      </a:cubicBezTo>
                      <a:cubicBezTo>
                        <a:pt x="82913" y="92831"/>
                        <a:pt x="86462" y="103341"/>
                        <a:pt x="86462" y="103341"/>
                      </a:cubicBezTo>
                      <a:cubicBezTo>
                        <a:pt x="86462" y="103341"/>
                        <a:pt x="80482" y="104247"/>
                        <a:pt x="63816" y="98442"/>
                      </a:cubicBezTo>
                      <a:cubicBezTo>
                        <a:pt x="42113" y="90890"/>
                        <a:pt x="0" y="71812"/>
                        <a:pt x="0" y="7181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34" name="Google Shape;2034;p4"/>
              <p:cNvGrpSpPr/>
              <p:nvPr/>
            </p:nvGrpSpPr>
            <p:grpSpPr>
              <a:xfrm>
                <a:off x="2692906" y="2400554"/>
                <a:ext cx="245235" cy="311502"/>
                <a:chOff x="2692906" y="2400554"/>
                <a:chExt cx="245235" cy="311502"/>
              </a:xfrm>
            </p:grpSpPr>
            <p:sp>
              <p:nvSpPr>
                <p:cNvPr id="2035" name="Google Shape;2035;p4"/>
                <p:cNvSpPr/>
                <p:nvPr/>
              </p:nvSpPr>
              <p:spPr>
                <a:xfrm>
                  <a:off x="2692906" y="2400554"/>
                  <a:ext cx="229404" cy="311502"/>
                </a:xfrm>
                <a:custGeom>
                  <a:avLst/>
                  <a:gdLst/>
                  <a:ahLst/>
                  <a:cxnLst/>
                  <a:rect l="l" t="t" r="r" b="b"/>
                  <a:pathLst>
                    <a:path w="229404" h="311502" extrusionOk="0">
                      <a:moveTo>
                        <a:pt x="186808" y="115774"/>
                      </a:moveTo>
                      <a:cubicBezTo>
                        <a:pt x="186808" y="115774"/>
                        <a:pt x="203225" y="72949"/>
                        <a:pt x="192271" y="43602"/>
                      </a:cubicBezTo>
                      <a:cubicBezTo>
                        <a:pt x="175023" y="-2625"/>
                        <a:pt x="149031" y="28"/>
                        <a:pt x="149031" y="28"/>
                      </a:cubicBezTo>
                      <a:cubicBezTo>
                        <a:pt x="149031" y="28"/>
                        <a:pt x="161324" y="33110"/>
                        <a:pt x="136229" y="44775"/>
                      </a:cubicBezTo>
                      <a:cubicBezTo>
                        <a:pt x="123195" y="50830"/>
                        <a:pt x="103322" y="42511"/>
                        <a:pt x="103322" y="42511"/>
                      </a:cubicBezTo>
                      <a:cubicBezTo>
                        <a:pt x="103322" y="42511"/>
                        <a:pt x="90603" y="56588"/>
                        <a:pt x="75906" y="60147"/>
                      </a:cubicBezTo>
                      <a:cubicBezTo>
                        <a:pt x="61200" y="63696"/>
                        <a:pt x="44507" y="56727"/>
                        <a:pt x="44507" y="56727"/>
                      </a:cubicBezTo>
                      <a:cubicBezTo>
                        <a:pt x="44507" y="56727"/>
                        <a:pt x="46004" y="75454"/>
                        <a:pt x="53972" y="91316"/>
                      </a:cubicBezTo>
                      <a:cubicBezTo>
                        <a:pt x="61930" y="107187"/>
                        <a:pt x="76359" y="120192"/>
                        <a:pt x="76359" y="120192"/>
                      </a:cubicBezTo>
                      <a:cubicBezTo>
                        <a:pt x="76359" y="120192"/>
                        <a:pt x="65933" y="122309"/>
                        <a:pt x="56384" y="125636"/>
                      </a:cubicBezTo>
                      <a:cubicBezTo>
                        <a:pt x="46836" y="128964"/>
                        <a:pt x="38166" y="133493"/>
                        <a:pt x="38166" y="133493"/>
                      </a:cubicBezTo>
                      <a:cubicBezTo>
                        <a:pt x="38166" y="133493"/>
                        <a:pt x="41262" y="142163"/>
                        <a:pt x="45976" y="148356"/>
                      </a:cubicBezTo>
                      <a:cubicBezTo>
                        <a:pt x="50690" y="154559"/>
                        <a:pt x="57022" y="158284"/>
                        <a:pt x="57022" y="158284"/>
                      </a:cubicBezTo>
                      <a:cubicBezTo>
                        <a:pt x="57022" y="158284"/>
                        <a:pt x="38083" y="175514"/>
                        <a:pt x="23820" y="192059"/>
                      </a:cubicBezTo>
                      <a:cubicBezTo>
                        <a:pt x="9567" y="208605"/>
                        <a:pt x="0" y="224476"/>
                        <a:pt x="0" y="224476"/>
                      </a:cubicBezTo>
                      <a:cubicBezTo>
                        <a:pt x="0" y="224476"/>
                        <a:pt x="20104" y="231306"/>
                        <a:pt x="38258" y="232979"/>
                      </a:cubicBezTo>
                      <a:cubicBezTo>
                        <a:pt x="56412" y="234662"/>
                        <a:pt x="72606" y="231177"/>
                        <a:pt x="72606" y="231177"/>
                      </a:cubicBezTo>
                      <a:cubicBezTo>
                        <a:pt x="72606" y="231177"/>
                        <a:pt x="69353" y="239006"/>
                        <a:pt x="68170" y="246327"/>
                      </a:cubicBezTo>
                      <a:cubicBezTo>
                        <a:pt x="66996" y="253638"/>
                        <a:pt x="67883" y="260442"/>
                        <a:pt x="67883" y="260442"/>
                      </a:cubicBezTo>
                      <a:cubicBezTo>
                        <a:pt x="67883" y="260442"/>
                        <a:pt x="82053" y="256356"/>
                        <a:pt x="94116" y="247547"/>
                      </a:cubicBezTo>
                      <a:cubicBezTo>
                        <a:pt x="106179" y="238738"/>
                        <a:pt x="116134" y="225215"/>
                        <a:pt x="116134" y="225215"/>
                      </a:cubicBezTo>
                      <a:cubicBezTo>
                        <a:pt x="116134" y="225215"/>
                        <a:pt x="110310" y="252511"/>
                        <a:pt x="111179" y="274085"/>
                      </a:cubicBezTo>
                      <a:cubicBezTo>
                        <a:pt x="112048" y="295649"/>
                        <a:pt x="119618" y="311502"/>
                        <a:pt x="119618" y="311502"/>
                      </a:cubicBezTo>
                      <a:cubicBezTo>
                        <a:pt x="119618" y="311502"/>
                        <a:pt x="130784" y="287026"/>
                        <a:pt x="143928" y="273965"/>
                      </a:cubicBezTo>
                      <a:cubicBezTo>
                        <a:pt x="157072" y="260913"/>
                        <a:pt x="172195" y="259268"/>
                        <a:pt x="172195" y="259268"/>
                      </a:cubicBezTo>
                      <a:cubicBezTo>
                        <a:pt x="172195" y="259268"/>
                        <a:pt x="167795" y="227202"/>
                        <a:pt x="203640" y="215473"/>
                      </a:cubicBezTo>
                      <a:cubicBezTo>
                        <a:pt x="217848" y="210823"/>
                        <a:pt x="224900" y="221869"/>
                        <a:pt x="224900" y="221869"/>
                      </a:cubicBezTo>
                      <a:cubicBezTo>
                        <a:pt x="224900" y="221869"/>
                        <a:pt x="234569" y="194333"/>
                        <a:pt x="225575" y="167269"/>
                      </a:cubicBezTo>
                      <a:cubicBezTo>
                        <a:pt x="216590" y="140204"/>
                        <a:pt x="186808" y="115774"/>
                        <a:pt x="186808" y="11577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6" name="Google Shape;2036;p4"/>
                <p:cNvSpPr/>
                <p:nvPr/>
              </p:nvSpPr>
              <p:spPr>
                <a:xfrm>
                  <a:off x="2717623" y="2438656"/>
                  <a:ext cx="220518" cy="213946"/>
                </a:xfrm>
                <a:custGeom>
                  <a:avLst/>
                  <a:gdLst/>
                  <a:ahLst/>
                  <a:cxnLst/>
                  <a:rect l="l" t="t" r="r" b="b"/>
                  <a:pathLst>
                    <a:path w="220518" h="213946" extrusionOk="0">
                      <a:moveTo>
                        <a:pt x="0" y="175809"/>
                      </a:moveTo>
                      <a:cubicBezTo>
                        <a:pt x="0" y="175809"/>
                        <a:pt x="53889" y="155723"/>
                        <a:pt x="78199" y="140185"/>
                      </a:cubicBezTo>
                      <a:cubicBezTo>
                        <a:pt x="91759" y="131515"/>
                        <a:pt x="100170" y="124637"/>
                        <a:pt x="100170" y="124637"/>
                      </a:cubicBezTo>
                      <a:cubicBezTo>
                        <a:pt x="100170" y="124637"/>
                        <a:pt x="97739" y="131884"/>
                        <a:pt x="88589" y="148310"/>
                      </a:cubicBezTo>
                      <a:cubicBezTo>
                        <a:pt x="79437" y="164726"/>
                        <a:pt x="63576" y="190312"/>
                        <a:pt x="63576" y="190312"/>
                      </a:cubicBezTo>
                      <a:cubicBezTo>
                        <a:pt x="63576" y="190312"/>
                        <a:pt x="81887" y="169570"/>
                        <a:pt x="92859" y="152210"/>
                      </a:cubicBezTo>
                      <a:cubicBezTo>
                        <a:pt x="103831" y="134851"/>
                        <a:pt x="107463" y="120875"/>
                        <a:pt x="107463" y="120875"/>
                      </a:cubicBezTo>
                      <a:cubicBezTo>
                        <a:pt x="107463" y="120875"/>
                        <a:pt x="119979" y="114257"/>
                        <a:pt x="130979" y="105892"/>
                      </a:cubicBezTo>
                      <a:cubicBezTo>
                        <a:pt x="141969" y="97536"/>
                        <a:pt x="151434" y="87433"/>
                        <a:pt x="151434" y="87433"/>
                      </a:cubicBezTo>
                      <a:lnTo>
                        <a:pt x="143892" y="125571"/>
                      </a:lnTo>
                      <a:cubicBezTo>
                        <a:pt x="143892" y="125571"/>
                        <a:pt x="135757" y="127558"/>
                        <a:pt x="125359" y="138244"/>
                      </a:cubicBezTo>
                      <a:cubicBezTo>
                        <a:pt x="114969" y="148929"/>
                        <a:pt x="102296" y="168312"/>
                        <a:pt x="102296" y="168312"/>
                      </a:cubicBezTo>
                      <a:cubicBezTo>
                        <a:pt x="102296" y="168312"/>
                        <a:pt x="116587" y="153079"/>
                        <a:pt x="126043" y="144409"/>
                      </a:cubicBezTo>
                      <a:cubicBezTo>
                        <a:pt x="135498" y="135730"/>
                        <a:pt x="140129" y="133603"/>
                        <a:pt x="140129" y="133603"/>
                      </a:cubicBezTo>
                      <a:lnTo>
                        <a:pt x="128354" y="168618"/>
                      </a:lnTo>
                      <a:lnTo>
                        <a:pt x="110976" y="213947"/>
                      </a:lnTo>
                      <a:lnTo>
                        <a:pt x="132532" y="171566"/>
                      </a:lnTo>
                      <a:cubicBezTo>
                        <a:pt x="132532" y="171566"/>
                        <a:pt x="136367" y="173849"/>
                        <a:pt x="137902" y="182972"/>
                      </a:cubicBezTo>
                      <a:cubicBezTo>
                        <a:pt x="139436" y="192095"/>
                        <a:pt x="138660" y="208077"/>
                        <a:pt x="138660" y="208077"/>
                      </a:cubicBezTo>
                      <a:cubicBezTo>
                        <a:pt x="138660" y="208077"/>
                        <a:pt x="142237" y="190986"/>
                        <a:pt x="141470" y="179857"/>
                      </a:cubicBezTo>
                      <a:cubicBezTo>
                        <a:pt x="140703" y="168728"/>
                        <a:pt x="135591" y="163552"/>
                        <a:pt x="135591" y="163552"/>
                      </a:cubicBezTo>
                      <a:lnTo>
                        <a:pt x="144724" y="135508"/>
                      </a:lnTo>
                      <a:lnTo>
                        <a:pt x="150538" y="119646"/>
                      </a:lnTo>
                      <a:cubicBezTo>
                        <a:pt x="150538" y="119646"/>
                        <a:pt x="156361" y="122937"/>
                        <a:pt x="161861" y="133640"/>
                      </a:cubicBezTo>
                      <a:cubicBezTo>
                        <a:pt x="167370" y="144335"/>
                        <a:pt x="172555" y="162443"/>
                        <a:pt x="172555" y="162443"/>
                      </a:cubicBezTo>
                      <a:cubicBezTo>
                        <a:pt x="172555" y="162443"/>
                        <a:pt x="171871" y="143337"/>
                        <a:pt x="167074" y="130424"/>
                      </a:cubicBezTo>
                      <a:cubicBezTo>
                        <a:pt x="162267" y="117502"/>
                        <a:pt x="153357" y="110763"/>
                        <a:pt x="153357" y="110763"/>
                      </a:cubicBezTo>
                      <a:lnTo>
                        <a:pt x="158015" y="82553"/>
                      </a:lnTo>
                      <a:cubicBezTo>
                        <a:pt x="158015" y="82553"/>
                        <a:pt x="164255" y="77524"/>
                        <a:pt x="174478" y="66839"/>
                      </a:cubicBezTo>
                      <a:cubicBezTo>
                        <a:pt x="184701" y="56163"/>
                        <a:pt x="220519" y="12894"/>
                        <a:pt x="220519" y="12894"/>
                      </a:cubicBezTo>
                      <a:lnTo>
                        <a:pt x="219400" y="10186"/>
                      </a:lnTo>
                      <a:cubicBezTo>
                        <a:pt x="219400" y="10186"/>
                        <a:pt x="180893" y="45209"/>
                        <a:pt x="171178" y="57549"/>
                      </a:cubicBezTo>
                      <a:cubicBezTo>
                        <a:pt x="161463" y="69889"/>
                        <a:pt x="152516" y="76766"/>
                        <a:pt x="152516" y="76766"/>
                      </a:cubicBezTo>
                      <a:lnTo>
                        <a:pt x="136053" y="67929"/>
                      </a:lnTo>
                      <a:cubicBezTo>
                        <a:pt x="136053" y="67929"/>
                        <a:pt x="143014" y="53648"/>
                        <a:pt x="143873" y="37103"/>
                      </a:cubicBezTo>
                      <a:cubicBezTo>
                        <a:pt x="144724" y="20548"/>
                        <a:pt x="141858" y="0"/>
                        <a:pt x="141858" y="0"/>
                      </a:cubicBezTo>
                      <a:cubicBezTo>
                        <a:pt x="141858" y="0"/>
                        <a:pt x="142533" y="20890"/>
                        <a:pt x="139649" y="37010"/>
                      </a:cubicBezTo>
                      <a:cubicBezTo>
                        <a:pt x="136774" y="53131"/>
                        <a:pt x="130895" y="65720"/>
                        <a:pt x="130895" y="65720"/>
                      </a:cubicBezTo>
                      <a:lnTo>
                        <a:pt x="104413" y="53149"/>
                      </a:lnTo>
                      <a:cubicBezTo>
                        <a:pt x="104413" y="53149"/>
                        <a:pt x="105901" y="45200"/>
                        <a:pt x="100494" y="36594"/>
                      </a:cubicBezTo>
                      <a:cubicBezTo>
                        <a:pt x="95096" y="27998"/>
                        <a:pt x="82793" y="18745"/>
                        <a:pt x="82793" y="18745"/>
                      </a:cubicBezTo>
                      <a:cubicBezTo>
                        <a:pt x="82793" y="18745"/>
                        <a:pt x="92628" y="31122"/>
                        <a:pt x="96908" y="39182"/>
                      </a:cubicBezTo>
                      <a:cubicBezTo>
                        <a:pt x="101187" y="47243"/>
                        <a:pt x="99921" y="50977"/>
                        <a:pt x="99921" y="50977"/>
                      </a:cubicBezTo>
                      <a:lnTo>
                        <a:pt x="44553" y="42464"/>
                      </a:lnTo>
                      <a:cubicBezTo>
                        <a:pt x="44553" y="42464"/>
                        <a:pt x="81397" y="52604"/>
                        <a:pt x="99570" y="59204"/>
                      </a:cubicBezTo>
                      <a:cubicBezTo>
                        <a:pt x="113278" y="64186"/>
                        <a:pt x="117872" y="67061"/>
                        <a:pt x="117872" y="67061"/>
                      </a:cubicBezTo>
                      <a:cubicBezTo>
                        <a:pt x="117872" y="67061"/>
                        <a:pt x="112806" y="71969"/>
                        <a:pt x="104127" y="76784"/>
                      </a:cubicBezTo>
                      <a:cubicBezTo>
                        <a:pt x="95438" y="81591"/>
                        <a:pt x="84235" y="85279"/>
                        <a:pt x="84235" y="85279"/>
                      </a:cubicBezTo>
                      <a:cubicBezTo>
                        <a:pt x="84235" y="85279"/>
                        <a:pt x="96565" y="84494"/>
                        <a:pt x="106179" y="80990"/>
                      </a:cubicBezTo>
                      <a:cubicBezTo>
                        <a:pt x="115801" y="77478"/>
                        <a:pt x="122715" y="71248"/>
                        <a:pt x="122715" y="71248"/>
                      </a:cubicBezTo>
                      <a:lnTo>
                        <a:pt x="145860" y="82608"/>
                      </a:lnTo>
                      <a:cubicBezTo>
                        <a:pt x="145860" y="82608"/>
                        <a:pt x="134916" y="92147"/>
                        <a:pt x="125590" y="99699"/>
                      </a:cubicBezTo>
                      <a:cubicBezTo>
                        <a:pt x="116254" y="107251"/>
                        <a:pt x="105439" y="113111"/>
                        <a:pt x="105439" y="113111"/>
                      </a:cubicBezTo>
                      <a:cubicBezTo>
                        <a:pt x="105439" y="113111"/>
                        <a:pt x="94209" y="107694"/>
                        <a:pt x="79770" y="105966"/>
                      </a:cubicBezTo>
                      <a:cubicBezTo>
                        <a:pt x="65332" y="104237"/>
                        <a:pt x="47686" y="106206"/>
                        <a:pt x="47686" y="106206"/>
                      </a:cubicBezTo>
                      <a:cubicBezTo>
                        <a:pt x="47686" y="106206"/>
                        <a:pt x="63909" y="107685"/>
                        <a:pt x="76452" y="110523"/>
                      </a:cubicBezTo>
                      <a:cubicBezTo>
                        <a:pt x="88995" y="113370"/>
                        <a:pt x="97850" y="117585"/>
                        <a:pt x="97850" y="117585"/>
                      </a:cubicBezTo>
                      <a:cubicBezTo>
                        <a:pt x="97850" y="117585"/>
                        <a:pt x="92702" y="123824"/>
                        <a:pt x="73993" y="135240"/>
                      </a:cubicBezTo>
                      <a:cubicBezTo>
                        <a:pt x="4961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37" name="Google Shape;2037;p4"/>
              <p:cNvGrpSpPr/>
              <p:nvPr/>
            </p:nvGrpSpPr>
            <p:grpSpPr>
              <a:xfrm>
                <a:off x="2687721" y="1870474"/>
                <a:ext cx="234347" cy="167352"/>
                <a:chOff x="2687721" y="1870474"/>
                <a:chExt cx="234347" cy="167352"/>
              </a:xfrm>
            </p:grpSpPr>
            <p:sp>
              <p:nvSpPr>
                <p:cNvPr id="2038" name="Google Shape;2038;p4"/>
                <p:cNvSpPr/>
                <p:nvPr/>
              </p:nvSpPr>
              <p:spPr>
                <a:xfrm>
                  <a:off x="2687721" y="1870474"/>
                  <a:ext cx="234347" cy="167352"/>
                </a:xfrm>
                <a:custGeom>
                  <a:avLst/>
                  <a:gdLst/>
                  <a:ahLst/>
                  <a:cxnLst/>
                  <a:rect l="l" t="t" r="r" b="b"/>
                  <a:pathLst>
                    <a:path w="234347" h="167352" extrusionOk="0">
                      <a:moveTo>
                        <a:pt x="153347" y="43630"/>
                      </a:moveTo>
                      <a:cubicBezTo>
                        <a:pt x="153347" y="43630"/>
                        <a:pt x="187123" y="37400"/>
                        <a:pt x="207403" y="49638"/>
                      </a:cubicBezTo>
                      <a:cubicBezTo>
                        <a:pt x="239338" y="68901"/>
                        <a:pt x="234014" y="87860"/>
                        <a:pt x="234014" y="87860"/>
                      </a:cubicBezTo>
                      <a:cubicBezTo>
                        <a:pt x="234014" y="87860"/>
                        <a:pt x="211155" y="74105"/>
                        <a:pt x="199287" y="91141"/>
                      </a:cubicBezTo>
                      <a:cubicBezTo>
                        <a:pt x="193131" y="99977"/>
                        <a:pt x="196708" y="115913"/>
                        <a:pt x="196708" y="115913"/>
                      </a:cubicBezTo>
                      <a:cubicBezTo>
                        <a:pt x="196708" y="115913"/>
                        <a:pt x="184655" y="123409"/>
                        <a:pt x="180125" y="133845"/>
                      </a:cubicBezTo>
                      <a:cubicBezTo>
                        <a:pt x="175605" y="144281"/>
                        <a:pt x="178591" y="157656"/>
                        <a:pt x="178591" y="157656"/>
                      </a:cubicBezTo>
                      <a:cubicBezTo>
                        <a:pt x="178591" y="157656"/>
                        <a:pt x="164948" y="153931"/>
                        <a:pt x="154253" y="145797"/>
                      </a:cubicBezTo>
                      <a:cubicBezTo>
                        <a:pt x="143549" y="137672"/>
                        <a:pt x="135803" y="125129"/>
                        <a:pt x="135803" y="125129"/>
                      </a:cubicBezTo>
                      <a:cubicBezTo>
                        <a:pt x="135803" y="125129"/>
                        <a:pt x="132892" y="132588"/>
                        <a:pt x="129194" y="139216"/>
                      </a:cubicBezTo>
                      <a:cubicBezTo>
                        <a:pt x="125506" y="145852"/>
                        <a:pt x="121033" y="151667"/>
                        <a:pt x="121033" y="151667"/>
                      </a:cubicBezTo>
                      <a:cubicBezTo>
                        <a:pt x="121033" y="151667"/>
                        <a:pt x="115033" y="148154"/>
                        <a:pt x="111059" y="143791"/>
                      </a:cubicBezTo>
                      <a:cubicBezTo>
                        <a:pt x="107084" y="139419"/>
                        <a:pt x="105152" y="134187"/>
                        <a:pt x="105152" y="134187"/>
                      </a:cubicBezTo>
                      <a:cubicBezTo>
                        <a:pt x="105152" y="134187"/>
                        <a:pt x="89966" y="145871"/>
                        <a:pt x="75897" y="154162"/>
                      </a:cubicBezTo>
                      <a:cubicBezTo>
                        <a:pt x="61820" y="162453"/>
                        <a:pt x="48851" y="167352"/>
                        <a:pt x="48851" y="167352"/>
                      </a:cubicBezTo>
                      <a:cubicBezTo>
                        <a:pt x="48851" y="167352"/>
                        <a:pt x="46402" y="151445"/>
                        <a:pt x="47511" y="137718"/>
                      </a:cubicBezTo>
                      <a:cubicBezTo>
                        <a:pt x="48620" y="123992"/>
                        <a:pt x="53288" y="112438"/>
                        <a:pt x="53288" y="112438"/>
                      </a:cubicBezTo>
                      <a:cubicBezTo>
                        <a:pt x="53288" y="112438"/>
                        <a:pt x="47076" y="113759"/>
                        <a:pt x="41521" y="113621"/>
                      </a:cubicBezTo>
                      <a:cubicBezTo>
                        <a:pt x="35957" y="113473"/>
                        <a:pt x="31048" y="111865"/>
                        <a:pt x="31048" y="111865"/>
                      </a:cubicBezTo>
                      <a:cubicBezTo>
                        <a:pt x="31048" y="111865"/>
                        <a:pt x="35901" y="101891"/>
                        <a:pt x="43971" y="94154"/>
                      </a:cubicBezTo>
                      <a:cubicBezTo>
                        <a:pt x="52040" y="86418"/>
                        <a:pt x="63326" y="80899"/>
                        <a:pt x="63326" y="80899"/>
                      </a:cubicBezTo>
                      <a:cubicBezTo>
                        <a:pt x="63326" y="80899"/>
                        <a:pt x="42390" y="81426"/>
                        <a:pt x="26565" y="77775"/>
                      </a:cubicBezTo>
                      <a:cubicBezTo>
                        <a:pt x="10731" y="74115"/>
                        <a:pt x="0" y="66276"/>
                        <a:pt x="0" y="66276"/>
                      </a:cubicBezTo>
                      <a:cubicBezTo>
                        <a:pt x="0" y="66276"/>
                        <a:pt x="19531" y="61387"/>
                        <a:pt x="30882" y="53437"/>
                      </a:cubicBezTo>
                      <a:cubicBezTo>
                        <a:pt x="42233" y="45488"/>
                        <a:pt x="45403" y="34479"/>
                        <a:pt x="45403" y="34479"/>
                      </a:cubicBezTo>
                      <a:cubicBezTo>
                        <a:pt x="45403" y="34479"/>
                        <a:pt x="68530" y="42216"/>
                        <a:pt x="81831" y="17203"/>
                      </a:cubicBezTo>
                      <a:cubicBezTo>
                        <a:pt x="87109" y="7285"/>
                        <a:pt x="79853" y="510"/>
                        <a:pt x="79853" y="510"/>
                      </a:cubicBezTo>
                      <a:cubicBezTo>
                        <a:pt x="79853" y="510"/>
                        <a:pt x="101464" y="-2836"/>
                        <a:pt x="120302" y="7618"/>
                      </a:cubicBezTo>
                      <a:cubicBezTo>
                        <a:pt x="139140" y="18081"/>
                        <a:pt x="153347" y="43630"/>
                        <a:pt x="153347"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9" name="Google Shape;2039;p4"/>
                <p:cNvSpPr/>
                <p:nvPr/>
              </p:nvSpPr>
              <p:spPr>
                <a:xfrm>
                  <a:off x="2733744" y="1892012"/>
                  <a:ext cx="162119" cy="128907"/>
                </a:xfrm>
                <a:custGeom>
                  <a:avLst/>
                  <a:gdLst/>
                  <a:ahLst/>
                  <a:cxnLst/>
                  <a:rect l="l" t="t" r="r" b="b"/>
                  <a:pathLst>
                    <a:path w="162119" h="128907" extrusionOk="0">
                      <a:moveTo>
                        <a:pt x="13837" y="128908"/>
                      </a:moveTo>
                      <a:cubicBezTo>
                        <a:pt x="13837" y="128908"/>
                        <a:pt x="35652" y="91648"/>
                        <a:pt x="50275" y="75740"/>
                      </a:cubicBezTo>
                      <a:cubicBezTo>
                        <a:pt x="58436" y="66866"/>
                        <a:pt x="64611" y="61570"/>
                        <a:pt x="64611" y="61570"/>
                      </a:cubicBezTo>
                      <a:cubicBezTo>
                        <a:pt x="64611" y="61570"/>
                        <a:pt x="58935" y="62374"/>
                        <a:pt x="45616" y="66885"/>
                      </a:cubicBezTo>
                      <a:cubicBezTo>
                        <a:pt x="32296" y="71396"/>
                        <a:pt x="11332" y="79622"/>
                        <a:pt x="11332" y="79622"/>
                      </a:cubicBezTo>
                      <a:cubicBezTo>
                        <a:pt x="11332" y="79622"/>
                        <a:pt x="29033" y="68900"/>
                        <a:pt x="43287" y="63160"/>
                      </a:cubicBezTo>
                      <a:cubicBezTo>
                        <a:pt x="57531" y="57429"/>
                        <a:pt x="68336" y="56680"/>
                        <a:pt x="68336" y="56680"/>
                      </a:cubicBezTo>
                      <a:cubicBezTo>
                        <a:pt x="68336" y="56680"/>
                        <a:pt x="74843" y="48297"/>
                        <a:pt x="82441" y="41281"/>
                      </a:cubicBezTo>
                      <a:cubicBezTo>
                        <a:pt x="90040" y="34274"/>
                        <a:pt x="98737" y="28654"/>
                        <a:pt x="98737" y="28654"/>
                      </a:cubicBezTo>
                      <a:lnTo>
                        <a:pt x="69566" y="28941"/>
                      </a:lnTo>
                      <a:cubicBezTo>
                        <a:pt x="69566" y="28941"/>
                        <a:pt x="67051" y="34709"/>
                        <a:pt x="57808" y="40948"/>
                      </a:cubicBezTo>
                      <a:cubicBezTo>
                        <a:pt x="48565" y="47187"/>
                        <a:pt x="32601" y="53898"/>
                        <a:pt x="32601" y="53898"/>
                      </a:cubicBezTo>
                      <a:cubicBezTo>
                        <a:pt x="32601" y="53898"/>
                        <a:pt x="45708" y="45403"/>
                        <a:pt x="53343" y="39580"/>
                      </a:cubicBezTo>
                      <a:cubicBezTo>
                        <a:pt x="60978" y="33766"/>
                        <a:pt x="63151" y="30614"/>
                        <a:pt x="63151" y="30614"/>
                      </a:cubicBezTo>
                      <a:lnTo>
                        <a:pt x="35744" y="34487"/>
                      </a:lnTo>
                      <a:lnTo>
                        <a:pt x="0" y="41078"/>
                      </a:lnTo>
                      <a:lnTo>
                        <a:pt x="34099" y="30965"/>
                      </a:lnTo>
                      <a:cubicBezTo>
                        <a:pt x="34099" y="30965"/>
                        <a:pt x="32915" y="27795"/>
                        <a:pt x="26371" y="25382"/>
                      </a:cubicBezTo>
                      <a:cubicBezTo>
                        <a:pt x="19827" y="22970"/>
                        <a:pt x="7912" y="21315"/>
                        <a:pt x="7912" y="21315"/>
                      </a:cubicBezTo>
                      <a:cubicBezTo>
                        <a:pt x="7912" y="21315"/>
                        <a:pt x="21001" y="21038"/>
                        <a:pt x="29135" y="23164"/>
                      </a:cubicBezTo>
                      <a:cubicBezTo>
                        <a:pt x="37260" y="25290"/>
                        <a:pt x="40430" y="29810"/>
                        <a:pt x="40430" y="29810"/>
                      </a:cubicBezTo>
                      <a:lnTo>
                        <a:pt x="62328" y="26935"/>
                      </a:lnTo>
                      <a:lnTo>
                        <a:pt x="74806" y="24828"/>
                      </a:lnTo>
                      <a:cubicBezTo>
                        <a:pt x="74806" y="24828"/>
                        <a:pt x="73124" y="20040"/>
                        <a:pt x="65933" y="14457"/>
                      </a:cubicBezTo>
                      <a:cubicBezTo>
                        <a:pt x="58732" y="8864"/>
                        <a:pt x="46022" y="2486"/>
                        <a:pt x="46022" y="2486"/>
                      </a:cubicBezTo>
                      <a:cubicBezTo>
                        <a:pt x="46022" y="2486"/>
                        <a:pt x="60054" y="5657"/>
                        <a:pt x="68983" y="11027"/>
                      </a:cubicBezTo>
                      <a:cubicBezTo>
                        <a:pt x="77912" y="16398"/>
                        <a:pt x="81739" y="23968"/>
                        <a:pt x="81739" y="23968"/>
                      </a:cubicBezTo>
                      <a:lnTo>
                        <a:pt x="103193" y="24439"/>
                      </a:lnTo>
                      <a:cubicBezTo>
                        <a:pt x="103193" y="24439"/>
                        <a:pt x="107713" y="20502"/>
                        <a:pt x="116929" y="14392"/>
                      </a:cubicBezTo>
                      <a:cubicBezTo>
                        <a:pt x="126153" y="8282"/>
                        <a:pt x="140065" y="0"/>
                        <a:pt x="140065" y="0"/>
                      </a:cubicBezTo>
                      <a:lnTo>
                        <a:pt x="148263" y="7330"/>
                      </a:lnTo>
                      <a:cubicBezTo>
                        <a:pt x="148263" y="7330"/>
                        <a:pt x="133751" y="12645"/>
                        <a:pt x="123371" y="18145"/>
                      </a:cubicBezTo>
                      <a:cubicBezTo>
                        <a:pt x="112991" y="23645"/>
                        <a:pt x="106761" y="29338"/>
                        <a:pt x="106761" y="29338"/>
                      </a:cubicBezTo>
                      <a:lnTo>
                        <a:pt x="111161" y="42806"/>
                      </a:lnTo>
                      <a:cubicBezTo>
                        <a:pt x="111161" y="42806"/>
                        <a:pt x="122613" y="39626"/>
                        <a:pt x="134953" y="41299"/>
                      </a:cubicBezTo>
                      <a:cubicBezTo>
                        <a:pt x="147302" y="42972"/>
                        <a:pt x="162119" y="47964"/>
                        <a:pt x="162119" y="47964"/>
                      </a:cubicBezTo>
                      <a:cubicBezTo>
                        <a:pt x="162119" y="47964"/>
                        <a:pt x="146766" y="44553"/>
                        <a:pt x="134482" y="44451"/>
                      </a:cubicBezTo>
                      <a:cubicBezTo>
                        <a:pt x="122197" y="44340"/>
                        <a:pt x="112122" y="46956"/>
                        <a:pt x="112122" y="46956"/>
                      </a:cubicBezTo>
                      <a:lnTo>
                        <a:pt x="118001" y="68392"/>
                      </a:lnTo>
                      <a:cubicBezTo>
                        <a:pt x="118001" y="68392"/>
                        <a:pt x="124064" y="68392"/>
                        <a:pt x="129721" y="73614"/>
                      </a:cubicBezTo>
                      <a:cubicBezTo>
                        <a:pt x="135378" y="78827"/>
                        <a:pt x="140628" y="89263"/>
                        <a:pt x="140628" y="89263"/>
                      </a:cubicBezTo>
                      <a:cubicBezTo>
                        <a:pt x="140628" y="89263"/>
                        <a:pt x="132753" y="80232"/>
                        <a:pt x="127346" y="75925"/>
                      </a:cubicBezTo>
                      <a:cubicBezTo>
                        <a:pt x="121948" y="71618"/>
                        <a:pt x="119017" y="72034"/>
                        <a:pt x="119017" y="72034"/>
                      </a:cubicBezTo>
                      <a:lnTo>
                        <a:pt x="118149" y="114387"/>
                      </a:lnTo>
                      <a:cubicBezTo>
                        <a:pt x="118149" y="114387"/>
                        <a:pt x="115422" y="85575"/>
                        <a:pt x="112889" y="71146"/>
                      </a:cubicBezTo>
                      <a:cubicBezTo>
                        <a:pt x="110985" y="60257"/>
                        <a:pt x="109450" y="56449"/>
                        <a:pt x="109450" y="56449"/>
                      </a:cubicBezTo>
                      <a:cubicBezTo>
                        <a:pt x="109450" y="56449"/>
                        <a:pt x="105171" y="59527"/>
                        <a:pt x="100494" y="65314"/>
                      </a:cubicBezTo>
                      <a:cubicBezTo>
                        <a:pt x="95807" y="71091"/>
                        <a:pt x="91638" y="78911"/>
                        <a:pt x="91638" y="78911"/>
                      </a:cubicBezTo>
                      <a:cubicBezTo>
                        <a:pt x="91638" y="78911"/>
                        <a:pt x="93811" y="69861"/>
                        <a:pt x="97647" y="63197"/>
                      </a:cubicBezTo>
                      <a:cubicBezTo>
                        <a:pt x="101483" y="56532"/>
                        <a:pt x="106982" y="52262"/>
                        <a:pt x="106982" y="52262"/>
                      </a:cubicBezTo>
                      <a:lnTo>
                        <a:pt x="101575" y="33470"/>
                      </a:lnTo>
                      <a:cubicBezTo>
                        <a:pt x="101575" y="33470"/>
                        <a:pt x="93108" y="40273"/>
                        <a:pt x="86324" y="46161"/>
                      </a:cubicBezTo>
                      <a:cubicBezTo>
                        <a:pt x="79539" y="52040"/>
                        <a:pt x="73808" y="59268"/>
                        <a:pt x="73808" y="59268"/>
                      </a:cubicBezTo>
                      <a:cubicBezTo>
                        <a:pt x="73808" y="59268"/>
                        <a:pt x="76359" y="68373"/>
                        <a:pt x="75768" y="79345"/>
                      </a:cubicBezTo>
                      <a:cubicBezTo>
                        <a:pt x="75185" y="90317"/>
                        <a:pt x="71451" y="103165"/>
                        <a:pt x="71451" y="103165"/>
                      </a:cubicBezTo>
                      <a:cubicBezTo>
                        <a:pt x="71451" y="103165"/>
                        <a:pt x="72449" y="90899"/>
                        <a:pt x="71969" y="81175"/>
                      </a:cubicBezTo>
                      <a:cubicBezTo>
                        <a:pt x="71488" y="71460"/>
                        <a:pt x="69519" y="64288"/>
                        <a:pt x="69519" y="64288"/>
                      </a:cubicBezTo>
                      <a:cubicBezTo>
                        <a:pt x="69519" y="64288"/>
                        <a:pt x="64241" y="67236"/>
                        <a:pt x="53380" y="79558"/>
                      </a:cubicBezTo>
                      <a:cubicBezTo>
                        <a:pt x="39238" y="95604"/>
                        <a:pt x="13837" y="128908"/>
                        <a:pt x="13837"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40" name="Google Shape;2040;p4"/>
              <p:cNvGrpSpPr/>
              <p:nvPr/>
            </p:nvGrpSpPr>
            <p:grpSpPr>
              <a:xfrm>
                <a:off x="3774602" y="2511723"/>
                <a:ext cx="254603" cy="170901"/>
                <a:chOff x="3774602" y="2511723"/>
                <a:chExt cx="254603" cy="170901"/>
              </a:xfrm>
            </p:grpSpPr>
            <p:sp>
              <p:nvSpPr>
                <p:cNvPr id="2041" name="Google Shape;2041;p4"/>
                <p:cNvSpPr/>
                <p:nvPr/>
              </p:nvSpPr>
              <p:spPr>
                <a:xfrm>
                  <a:off x="3774602" y="2511723"/>
                  <a:ext cx="254603" cy="170901"/>
                </a:xfrm>
                <a:custGeom>
                  <a:avLst/>
                  <a:gdLst/>
                  <a:ahLst/>
                  <a:cxnLst/>
                  <a:rect l="l" t="t" r="r" b="b"/>
                  <a:pathLst>
                    <a:path w="254603" h="170901" extrusionOk="0">
                      <a:moveTo>
                        <a:pt x="159966" y="45839"/>
                      </a:moveTo>
                      <a:cubicBezTo>
                        <a:pt x="159966" y="45839"/>
                        <a:pt x="194970" y="40025"/>
                        <a:pt x="218966" y="52919"/>
                      </a:cubicBezTo>
                      <a:cubicBezTo>
                        <a:pt x="256744" y="73208"/>
                        <a:pt x="254581" y="92555"/>
                        <a:pt x="254581" y="92555"/>
                      </a:cubicBezTo>
                      <a:cubicBezTo>
                        <a:pt x="254581" y="92555"/>
                        <a:pt x="227535" y="78061"/>
                        <a:pt x="218005" y="95328"/>
                      </a:cubicBezTo>
                      <a:cubicBezTo>
                        <a:pt x="213059" y="104285"/>
                        <a:pt x="219863" y="120682"/>
                        <a:pt x="219863" y="120682"/>
                      </a:cubicBezTo>
                      <a:cubicBezTo>
                        <a:pt x="219863" y="120682"/>
                        <a:pt x="208355" y="128160"/>
                        <a:pt x="205452" y="138781"/>
                      </a:cubicBezTo>
                      <a:cubicBezTo>
                        <a:pt x="202550" y="149402"/>
                        <a:pt x="208244" y="163165"/>
                        <a:pt x="208244" y="163165"/>
                      </a:cubicBezTo>
                      <a:cubicBezTo>
                        <a:pt x="208244" y="163165"/>
                        <a:pt x="192937" y="159116"/>
                        <a:pt x="179968" y="150594"/>
                      </a:cubicBezTo>
                      <a:cubicBezTo>
                        <a:pt x="167000" y="142081"/>
                        <a:pt x="156370" y="129094"/>
                        <a:pt x="156370" y="129094"/>
                      </a:cubicBezTo>
                      <a:cubicBezTo>
                        <a:pt x="156370" y="129094"/>
                        <a:pt x="154642" y="136692"/>
                        <a:pt x="151924" y="143430"/>
                      </a:cubicBezTo>
                      <a:cubicBezTo>
                        <a:pt x="149206" y="150169"/>
                        <a:pt x="145500" y="156047"/>
                        <a:pt x="145500" y="156047"/>
                      </a:cubicBezTo>
                      <a:cubicBezTo>
                        <a:pt x="145500" y="156047"/>
                        <a:pt x="138419" y="152350"/>
                        <a:pt x="133354" y="147802"/>
                      </a:cubicBezTo>
                      <a:cubicBezTo>
                        <a:pt x="128289" y="143255"/>
                        <a:pt x="125238" y="137857"/>
                        <a:pt x="125238" y="137857"/>
                      </a:cubicBezTo>
                      <a:cubicBezTo>
                        <a:pt x="125238" y="137857"/>
                        <a:pt x="111161" y="149577"/>
                        <a:pt x="97638" y="157841"/>
                      </a:cubicBezTo>
                      <a:cubicBezTo>
                        <a:pt x="84115" y="166104"/>
                        <a:pt x="71137" y="170902"/>
                        <a:pt x="71137" y="170902"/>
                      </a:cubicBezTo>
                      <a:cubicBezTo>
                        <a:pt x="71137" y="170902"/>
                        <a:pt x="65554" y="154559"/>
                        <a:pt x="64186" y="140500"/>
                      </a:cubicBezTo>
                      <a:cubicBezTo>
                        <a:pt x="62818" y="126450"/>
                        <a:pt x="65656" y="114683"/>
                        <a:pt x="65656" y="114683"/>
                      </a:cubicBezTo>
                      <a:cubicBezTo>
                        <a:pt x="65656" y="114683"/>
                        <a:pt x="59259" y="115941"/>
                        <a:pt x="53279" y="115700"/>
                      </a:cubicBezTo>
                      <a:cubicBezTo>
                        <a:pt x="47298" y="115451"/>
                        <a:pt x="41743" y="113713"/>
                        <a:pt x="41743" y="113713"/>
                      </a:cubicBezTo>
                      <a:cubicBezTo>
                        <a:pt x="41743" y="113713"/>
                        <a:pt x="45080" y="103582"/>
                        <a:pt x="52271" y="95790"/>
                      </a:cubicBezTo>
                      <a:cubicBezTo>
                        <a:pt x="59472" y="87989"/>
                        <a:pt x="70527" y="82526"/>
                        <a:pt x="70527" y="82526"/>
                      </a:cubicBezTo>
                      <a:cubicBezTo>
                        <a:pt x="70527" y="82526"/>
                        <a:pt x="48213" y="82711"/>
                        <a:pt x="30586" y="78699"/>
                      </a:cubicBezTo>
                      <a:cubicBezTo>
                        <a:pt x="12950" y="74678"/>
                        <a:pt x="0" y="66461"/>
                        <a:pt x="0" y="66461"/>
                      </a:cubicBezTo>
                      <a:cubicBezTo>
                        <a:pt x="0" y="66461"/>
                        <a:pt x="20003" y="61784"/>
                        <a:pt x="30679" y="53825"/>
                      </a:cubicBezTo>
                      <a:cubicBezTo>
                        <a:pt x="41346" y="45867"/>
                        <a:pt x="42686" y="34627"/>
                        <a:pt x="42686" y="34627"/>
                      </a:cubicBezTo>
                      <a:cubicBezTo>
                        <a:pt x="42686" y="34627"/>
                        <a:pt x="68900" y="42964"/>
                        <a:pt x="78476" y="17545"/>
                      </a:cubicBezTo>
                      <a:cubicBezTo>
                        <a:pt x="82275" y="7470"/>
                        <a:pt x="73245" y="389"/>
                        <a:pt x="73245" y="389"/>
                      </a:cubicBezTo>
                      <a:cubicBezTo>
                        <a:pt x="73245" y="389"/>
                        <a:pt x="95761" y="-2670"/>
                        <a:pt x="117881" y="8366"/>
                      </a:cubicBezTo>
                      <a:cubicBezTo>
                        <a:pt x="140000" y="19412"/>
                        <a:pt x="159966" y="45839"/>
                        <a:pt x="159966"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2" name="Google Shape;2042;p4"/>
                <p:cNvSpPr/>
                <p:nvPr/>
              </p:nvSpPr>
              <p:spPr>
                <a:xfrm>
                  <a:off x="3823194" y="2535480"/>
                  <a:ext cx="174865" cy="130007"/>
                </a:xfrm>
                <a:custGeom>
                  <a:avLst/>
                  <a:gdLst/>
                  <a:ahLst/>
                  <a:cxnLst/>
                  <a:rect l="l" t="t" r="r" b="b"/>
                  <a:pathLst>
                    <a:path w="174865" h="130007" extrusionOk="0">
                      <a:moveTo>
                        <a:pt x="31187" y="130008"/>
                      </a:moveTo>
                      <a:cubicBezTo>
                        <a:pt x="31187" y="130008"/>
                        <a:pt x="47594" y="92175"/>
                        <a:pt x="60295" y="76119"/>
                      </a:cubicBezTo>
                      <a:cubicBezTo>
                        <a:pt x="67375" y="67162"/>
                        <a:pt x="72995" y="61838"/>
                        <a:pt x="72995" y="61838"/>
                      </a:cubicBezTo>
                      <a:cubicBezTo>
                        <a:pt x="72995" y="61838"/>
                        <a:pt x="67070" y="62559"/>
                        <a:pt x="53649" y="66959"/>
                      </a:cubicBezTo>
                      <a:cubicBezTo>
                        <a:pt x="40236"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406" y="28664"/>
                        <a:pt x="103406" y="28664"/>
                      </a:cubicBezTo>
                      <a:lnTo>
                        <a:pt x="72228" y="28469"/>
                      </a:lnTo>
                      <a:cubicBezTo>
                        <a:pt x="72228" y="28469"/>
                        <a:pt x="70610" y="34339"/>
                        <a:pt x="61875" y="40578"/>
                      </a:cubicBezTo>
                      <a:cubicBezTo>
                        <a:pt x="53140" y="46817"/>
                        <a:pt x="37297" y="53427"/>
                        <a:pt x="37297" y="53427"/>
                      </a:cubicBezTo>
                      <a:cubicBezTo>
                        <a:pt x="37297" y="53427"/>
                        <a:pt x="49748" y="44941"/>
                        <a:pt x="56838" y="39109"/>
                      </a:cubicBezTo>
                      <a:cubicBezTo>
                        <a:pt x="63927" y="33267"/>
                        <a:pt x="65665" y="30078"/>
                        <a:pt x="65665" y="30078"/>
                      </a:cubicBezTo>
                      <a:lnTo>
                        <a:pt x="37047" y="33581"/>
                      </a:lnTo>
                      <a:lnTo>
                        <a:pt x="0" y="39737"/>
                      </a:lnTo>
                      <a:lnTo>
                        <a:pt x="34635" y="29948"/>
                      </a:lnTo>
                      <a:cubicBezTo>
                        <a:pt x="34635" y="29948"/>
                        <a:pt x="32777" y="26676"/>
                        <a:pt x="25318" y="24088"/>
                      </a:cubicBezTo>
                      <a:cubicBezTo>
                        <a:pt x="17858" y="21509"/>
                        <a:pt x="4797" y="19605"/>
                        <a:pt x="4797" y="19605"/>
                      </a:cubicBezTo>
                      <a:cubicBezTo>
                        <a:pt x="4797" y="19605"/>
                        <a:pt x="18764" y="19550"/>
                        <a:pt x="27860" y="21860"/>
                      </a:cubicBezTo>
                      <a:cubicBezTo>
                        <a:pt x="36955" y="24181"/>
                        <a:pt x="41189" y="28867"/>
                        <a:pt x="41189" y="28867"/>
                      </a:cubicBezTo>
                      <a:lnTo>
                        <a:pt x="64103" y="26288"/>
                      </a:lnTo>
                      <a:lnTo>
                        <a:pt x="77071" y="24338"/>
                      </a:lnTo>
                      <a:cubicBezTo>
                        <a:pt x="77071" y="24338"/>
                        <a:pt x="74381" y="19402"/>
                        <a:pt x="65637" y="13551"/>
                      </a:cubicBezTo>
                      <a:cubicBezTo>
                        <a:pt x="56884" y="7709"/>
                        <a:pt x="42085" y="952"/>
                        <a:pt x="42085" y="952"/>
                      </a:cubicBezTo>
                      <a:cubicBezTo>
                        <a:pt x="42085" y="952"/>
                        <a:pt x="57706" y="4437"/>
                        <a:pt x="68262" y="10094"/>
                      </a:cubicBezTo>
                      <a:cubicBezTo>
                        <a:pt x="78818" y="15751"/>
                        <a:pt x="84327" y="23580"/>
                        <a:pt x="84327" y="23580"/>
                      </a:cubicBezTo>
                      <a:lnTo>
                        <a:pt x="107390" y="24421"/>
                      </a:lnTo>
                      <a:cubicBezTo>
                        <a:pt x="107390" y="24421"/>
                        <a:pt x="111503" y="20465"/>
                        <a:pt x="120229" y="14355"/>
                      </a:cubicBezTo>
                      <a:cubicBezTo>
                        <a:pt x="128954" y="8254"/>
                        <a:pt x="142311" y="0"/>
                        <a:pt x="142311" y="0"/>
                      </a:cubicBezTo>
                      <a:lnTo>
                        <a:pt x="152460" y="7644"/>
                      </a:lnTo>
                      <a:cubicBezTo>
                        <a:pt x="152460" y="7644"/>
                        <a:pt x="137902" y="12848"/>
                        <a:pt x="127817" y="18311"/>
                      </a:cubicBezTo>
                      <a:cubicBezTo>
                        <a:pt x="117733" y="23774"/>
                        <a:pt x="112122" y="29505"/>
                        <a:pt x="112122" y="29505"/>
                      </a:cubicBezTo>
                      <a:lnTo>
                        <a:pt x="119341" y="43388"/>
                      </a:lnTo>
                      <a:cubicBezTo>
                        <a:pt x="119341" y="43388"/>
                        <a:pt x="131016" y="40320"/>
                        <a:pt x="144539" y="42242"/>
                      </a:cubicBezTo>
                      <a:cubicBezTo>
                        <a:pt x="158071" y="44165"/>
                        <a:pt x="174866" y="49544"/>
                        <a:pt x="174866" y="49544"/>
                      </a:cubicBezTo>
                      <a:cubicBezTo>
                        <a:pt x="174866" y="49544"/>
                        <a:pt x="157794" y="45782"/>
                        <a:pt x="144622" y="45468"/>
                      </a:cubicBezTo>
                      <a:cubicBezTo>
                        <a:pt x="131441" y="45144"/>
                        <a:pt x="121144" y="47659"/>
                        <a:pt x="121144" y="47659"/>
                      </a:cubicBezTo>
                      <a:lnTo>
                        <a:pt x="131432" y="69732"/>
                      </a:lnTo>
                      <a:cubicBezTo>
                        <a:pt x="131432" y="69732"/>
                        <a:pt x="137929" y="69843"/>
                        <a:pt x="144955" y="75287"/>
                      </a:cubicBezTo>
                      <a:cubicBezTo>
                        <a:pt x="151989" y="80731"/>
                        <a:pt x="159550" y="91518"/>
                        <a:pt x="159550" y="91518"/>
                      </a:cubicBezTo>
                      <a:cubicBezTo>
                        <a:pt x="159550" y="91518"/>
                        <a:pt x="149438" y="82118"/>
                        <a:pt x="142847" y="77607"/>
                      </a:cubicBezTo>
                      <a:cubicBezTo>
                        <a:pt x="136256" y="73106"/>
                        <a:pt x="133206" y="73485"/>
                        <a:pt x="133206" y="73485"/>
                      </a:cubicBezTo>
                      <a:lnTo>
                        <a:pt x="140166" y="116892"/>
                      </a:lnTo>
                      <a:cubicBezTo>
                        <a:pt x="140166" y="116892"/>
                        <a:pt x="131875" y="87303"/>
                        <a:pt x="126477" y="72477"/>
                      </a:cubicBezTo>
                      <a:cubicBezTo>
                        <a:pt x="122410" y="61274"/>
                        <a:pt x="120062" y="57346"/>
                        <a:pt x="120062" y="57346"/>
                      </a:cubicBezTo>
                      <a:cubicBezTo>
                        <a:pt x="120062" y="57346"/>
                        <a:pt x="116041" y="60433"/>
                        <a:pt x="112113" y="66275"/>
                      </a:cubicBezTo>
                      <a:cubicBezTo>
                        <a:pt x="108184" y="72126"/>
                        <a:pt x="105171" y="80066"/>
                        <a:pt x="105171" y="80066"/>
                      </a:cubicBezTo>
                      <a:cubicBezTo>
                        <a:pt x="105171" y="80066"/>
                        <a:pt x="105809" y="70823"/>
                        <a:pt x="108674" y="64056"/>
                      </a:cubicBezTo>
                      <a:cubicBezTo>
                        <a:pt x="111540" y="57299"/>
                        <a:pt x="116633" y="53011"/>
                        <a:pt x="116633" y="53011"/>
                      </a:cubicBezTo>
                      <a:lnTo>
                        <a:pt x="107343" y="33646"/>
                      </a:lnTo>
                      <a:cubicBezTo>
                        <a:pt x="107343" y="33646"/>
                        <a:pt x="99551" y="40486"/>
                        <a:pt x="93377" y="46402"/>
                      </a:cubicBezTo>
                      <a:cubicBezTo>
                        <a:pt x="87211" y="52317"/>
                        <a:pt x="82414" y="59629"/>
                        <a:pt x="82414" y="59629"/>
                      </a:cubicBezTo>
                      <a:cubicBezTo>
                        <a:pt x="82414" y="59629"/>
                        <a:pt x="86851" y="69011"/>
                        <a:pt x="88265" y="80251"/>
                      </a:cubicBezTo>
                      <a:cubicBezTo>
                        <a:pt x="89679" y="91491"/>
                        <a:pt x="88071" y="104588"/>
                        <a:pt x="88071" y="104588"/>
                      </a:cubicBezTo>
                      <a:cubicBezTo>
                        <a:pt x="88071" y="104588"/>
                        <a:pt x="86860" y="92036"/>
                        <a:pt x="84531" y="82063"/>
                      </a:cubicBezTo>
                      <a:cubicBezTo>
                        <a:pt x="82211" y="72089"/>
                        <a:pt x="78763" y="64704"/>
                        <a:pt x="78763" y="64704"/>
                      </a:cubicBezTo>
                      <a:cubicBezTo>
                        <a:pt x="78763" y="64704"/>
                        <a:pt x="73661" y="67643"/>
                        <a:pt x="64334" y="80084"/>
                      </a:cubicBezTo>
                      <a:cubicBezTo>
                        <a:pt x="52179" y="96297"/>
                        <a:pt x="31187" y="130008"/>
                        <a:pt x="31187"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43" name="Google Shape;2043;p4"/>
              <p:cNvGrpSpPr/>
              <p:nvPr/>
            </p:nvGrpSpPr>
            <p:grpSpPr>
              <a:xfrm>
                <a:off x="4776657" y="1866369"/>
                <a:ext cx="149761" cy="156704"/>
                <a:chOff x="4776657" y="1866369"/>
                <a:chExt cx="149761" cy="156704"/>
              </a:xfrm>
            </p:grpSpPr>
            <p:sp>
              <p:nvSpPr>
                <p:cNvPr id="2044" name="Google Shape;2044;p4"/>
                <p:cNvSpPr/>
                <p:nvPr/>
              </p:nvSpPr>
              <p:spPr>
                <a:xfrm>
                  <a:off x="4776657" y="1866369"/>
                  <a:ext cx="149761" cy="156704"/>
                </a:xfrm>
                <a:custGeom>
                  <a:avLst/>
                  <a:gdLst/>
                  <a:ahLst/>
                  <a:cxnLst/>
                  <a:rect l="l" t="t" r="r" b="b"/>
                  <a:pathLst>
                    <a:path w="149761" h="156704" extrusionOk="0">
                      <a:moveTo>
                        <a:pt x="58317" y="45840"/>
                      </a:moveTo>
                      <a:cubicBezTo>
                        <a:pt x="58317" y="45840"/>
                        <a:pt x="66367" y="21105"/>
                        <a:pt x="82710" y="10419"/>
                      </a:cubicBezTo>
                      <a:cubicBezTo>
                        <a:pt x="108434" y="-6395"/>
                        <a:pt x="120099" y="2193"/>
                        <a:pt x="120099" y="2193"/>
                      </a:cubicBezTo>
                      <a:cubicBezTo>
                        <a:pt x="120099" y="2193"/>
                        <a:pt x="101714" y="14246"/>
                        <a:pt x="109571" y="26817"/>
                      </a:cubicBezTo>
                      <a:cubicBezTo>
                        <a:pt x="113647" y="33343"/>
                        <a:pt x="126440" y="35053"/>
                        <a:pt x="126440" y="35053"/>
                      </a:cubicBezTo>
                      <a:cubicBezTo>
                        <a:pt x="126440" y="35053"/>
                        <a:pt x="127355" y="45257"/>
                        <a:pt x="133188" y="51081"/>
                      </a:cubicBezTo>
                      <a:cubicBezTo>
                        <a:pt x="139021" y="56913"/>
                        <a:pt x="149761" y="58355"/>
                        <a:pt x="149761" y="58355"/>
                      </a:cubicBezTo>
                      <a:cubicBezTo>
                        <a:pt x="149761" y="58355"/>
                        <a:pt x="142015" y="66721"/>
                        <a:pt x="132190" y="71915"/>
                      </a:cubicBezTo>
                      <a:cubicBezTo>
                        <a:pt x="122364" y="77119"/>
                        <a:pt x="110467" y="79144"/>
                        <a:pt x="110467" y="79144"/>
                      </a:cubicBezTo>
                      <a:cubicBezTo>
                        <a:pt x="110467" y="79144"/>
                        <a:pt x="114747" y="83081"/>
                        <a:pt x="118149" y="87343"/>
                      </a:cubicBezTo>
                      <a:cubicBezTo>
                        <a:pt x="121550" y="91604"/>
                        <a:pt x="124083" y="96188"/>
                        <a:pt x="124083" y="96188"/>
                      </a:cubicBezTo>
                      <a:cubicBezTo>
                        <a:pt x="124083" y="96188"/>
                        <a:pt x="119323" y="99377"/>
                        <a:pt x="114701" y="100949"/>
                      </a:cubicBezTo>
                      <a:cubicBezTo>
                        <a:pt x="110089" y="102529"/>
                        <a:pt x="105596" y="102492"/>
                        <a:pt x="105596" y="102492"/>
                      </a:cubicBezTo>
                      <a:cubicBezTo>
                        <a:pt x="105596" y="102492"/>
                        <a:pt x="108369" y="115932"/>
                        <a:pt x="109118" y="127727"/>
                      </a:cubicBezTo>
                      <a:cubicBezTo>
                        <a:pt x="109858" y="139521"/>
                        <a:pt x="108573" y="149680"/>
                        <a:pt x="108573" y="149680"/>
                      </a:cubicBezTo>
                      <a:cubicBezTo>
                        <a:pt x="108573" y="149680"/>
                        <a:pt x="96214" y="147203"/>
                        <a:pt x="86749" y="142858"/>
                      </a:cubicBezTo>
                      <a:cubicBezTo>
                        <a:pt x="77274" y="138514"/>
                        <a:pt x="70693" y="132302"/>
                        <a:pt x="70693" y="132302"/>
                      </a:cubicBezTo>
                      <a:cubicBezTo>
                        <a:pt x="70693" y="132302"/>
                        <a:pt x="69344" y="136896"/>
                        <a:pt x="67172" y="140658"/>
                      </a:cubicBezTo>
                      <a:cubicBezTo>
                        <a:pt x="65009" y="144429"/>
                        <a:pt x="62023" y="147369"/>
                        <a:pt x="62023" y="147369"/>
                      </a:cubicBezTo>
                      <a:cubicBezTo>
                        <a:pt x="62023" y="147369"/>
                        <a:pt x="56653" y="141444"/>
                        <a:pt x="54074" y="133901"/>
                      </a:cubicBezTo>
                      <a:cubicBezTo>
                        <a:pt x="51504" y="126359"/>
                        <a:pt x="51726" y="117189"/>
                        <a:pt x="51726" y="117189"/>
                      </a:cubicBezTo>
                      <a:cubicBezTo>
                        <a:pt x="51726" y="117189"/>
                        <a:pt x="44331" y="131655"/>
                        <a:pt x="35828" y="141527"/>
                      </a:cubicBezTo>
                      <a:cubicBezTo>
                        <a:pt x="27314" y="151408"/>
                        <a:pt x="17683" y="156705"/>
                        <a:pt x="17683" y="156705"/>
                      </a:cubicBezTo>
                      <a:cubicBezTo>
                        <a:pt x="17683" y="156705"/>
                        <a:pt x="21417" y="142063"/>
                        <a:pt x="19910" y="132219"/>
                      </a:cubicBezTo>
                      <a:cubicBezTo>
                        <a:pt x="18404" y="122375"/>
                        <a:pt x="11656" y="117328"/>
                        <a:pt x="11656" y="117328"/>
                      </a:cubicBezTo>
                      <a:cubicBezTo>
                        <a:pt x="11656" y="117328"/>
                        <a:pt x="25817" y="103518"/>
                        <a:pt x="12747" y="87879"/>
                      </a:cubicBezTo>
                      <a:cubicBezTo>
                        <a:pt x="7571" y="81686"/>
                        <a:pt x="0" y="84875"/>
                        <a:pt x="0" y="84875"/>
                      </a:cubicBezTo>
                      <a:cubicBezTo>
                        <a:pt x="0" y="84875"/>
                        <a:pt x="5611" y="69216"/>
                        <a:pt x="20132" y="59049"/>
                      </a:cubicBezTo>
                      <a:cubicBezTo>
                        <a:pt x="34654" y="48890"/>
                        <a:pt x="58317" y="45840"/>
                        <a:pt x="58317" y="4584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5" name="Google Shape;2045;p4"/>
                <p:cNvSpPr/>
                <p:nvPr/>
              </p:nvSpPr>
              <p:spPr>
                <a:xfrm>
                  <a:off x="4797510" y="1880338"/>
                  <a:ext cx="107916" cy="123759"/>
                </a:xfrm>
                <a:custGeom>
                  <a:avLst/>
                  <a:gdLst/>
                  <a:ahLst/>
                  <a:cxnLst/>
                  <a:rect l="l" t="t" r="r" b="b"/>
                  <a:pathLst>
                    <a:path w="107916" h="123759" extrusionOk="0">
                      <a:moveTo>
                        <a:pt x="79641" y="123759"/>
                      </a:moveTo>
                      <a:cubicBezTo>
                        <a:pt x="79641" y="123759"/>
                        <a:pt x="60914" y="99098"/>
                        <a:pt x="54897" y="84937"/>
                      </a:cubicBezTo>
                      <a:cubicBezTo>
                        <a:pt x="51541" y="77034"/>
                        <a:pt x="50026" y="71424"/>
                        <a:pt x="50026" y="71424"/>
                      </a:cubicBezTo>
                      <a:cubicBezTo>
                        <a:pt x="50026" y="71424"/>
                        <a:pt x="48491" y="75518"/>
                        <a:pt x="46790" y="85806"/>
                      </a:cubicBezTo>
                      <a:cubicBezTo>
                        <a:pt x="45099" y="96103"/>
                        <a:pt x="43231" y="112593"/>
                        <a:pt x="43231" y="112593"/>
                      </a:cubicBezTo>
                      <a:cubicBezTo>
                        <a:pt x="43231" y="112593"/>
                        <a:pt x="42085" y="97684"/>
                        <a:pt x="43250" y="86435"/>
                      </a:cubicBezTo>
                      <a:cubicBezTo>
                        <a:pt x="44415" y="75186"/>
                        <a:pt x="47881" y="67597"/>
                        <a:pt x="47881" y="67597"/>
                      </a:cubicBezTo>
                      <a:cubicBezTo>
                        <a:pt x="47881" y="67597"/>
                        <a:pt x="44266" y="60951"/>
                        <a:pt x="42039" y="53916"/>
                      </a:cubicBezTo>
                      <a:cubicBezTo>
                        <a:pt x="39821" y="46892"/>
                        <a:pt x="38998" y="39469"/>
                        <a:pt x="38998" y="39469"/>
                      </a:cubicBezTo>
                      <a:lnTo>
                        <a:pt x="28377" y="59500"/>
                      </a:lnTo>
                      <a:cubicBezTo>
                        <a:pt x="28377" y="59500"/>
                        <a:pt x="31594" y="62735"/>
                        <a:pt x="32657" y="70693"/>
                      </a:cubicBezTo>
                      <a:cubicBezTo>
                        <a:pt x="33711" y="78643"/>
                        <a:pt x="32620" y="91325"/>
                        <a:pt x="32620" y="91325"/>
                      </a:cubicBezTo>
                      <a:cubicBezTo>
                        <a:pt x="32620" y="91325"/>
                        <a:pt x="31372" y="80140"/>
                        <a:pt x="30013" y="73392"/>
                      </a:cubicBezTo>
                      <a:cubicBezTo>
                        <a:pt x="28664" y="66645"/>
                        <a:pt x="27204" y="64334"/>
                        <a:pt x="27204" y="64334"/>
                      </a:cubicBezTo>
                      <a:lnTo>
                        <a:pt x="19818" y="84096"/>
                      </a:lnTo>
                      <a:lnTo>
                        <a:pt x="11286" y="110292"/>
                      </a:lnTo>
                      <a:lnTo>
                        <a:pt x="16666" y="84309"/>
                      </a:lnTo>
                      <a:cubicBezTo>
                        <a:pt x="16666" y="84309"/>
                        <a:pt x="13949" y="84290"/>
                        <a:pt x="9780" y="88136"/>
                      </a:cubicBezTo>
                      <a:cubicBezTo>
                        <a:pt x="5611" y="91990"/>
                        <a:pt x="0" y="99708"/>
                        <a:pt x="0" y="99708"/>
                      </a:cubicBezTo>
                      <a:cubicBezTo>
                        <a:pt x="0" y="99708"/>
                        <a:pt x="4668" y="90677"/>
                        <a:pt x="9207" y="85668"/>
                      </a:cubicBezTo>
                      <a:cubicBezTo>
                        <a:pt x="13754" y="80658"/>
                        <a:pt x="18182" y="79678"/>
                        <a:pt x="18182" y="79678"/>
                      </a:cubicBezTo>
                      <a:lnTo>
                        <a:pt x="24246" y="63936"/>
                      </a:lnTo>
                      <a:lnTo>
                        <a:pt x="27361" y="54841"/>
                      </a:lnTo>
                      <a:cubicBezTo>
                        <a:pt x="27361" y="54841"/>
                        <a:pt x="23293" y="54748"/>
                        <a:pt x="16601" y="58205"/>
                      </a:cubicBezTo>
                      <a:cubicBezTo>
                        <a:pt x="9909" y="61672"/>
                        <a:pt x="592" y="68706"/>
                        <a:pt x="592" y="68706"/>
                      </a:cubicBezTo>
                      <a:cubicBezTo>
                        <a:pt x="592" y="68706"/>
                        <a:pt x="8088" y="59934"/>
                        <a:pt x="15270" y="55229"/>
                      </a:cubicBezTo>
                      <a:cubicBezTo>
                        <a:pt x="22452" y="50524"/>
                        <a:pt x="29311" y="49877"/>
                        <a:pt x="29311" y="49877"/>
                      </a:cubicBezTo>
                      <a:lnTo>
                        <a:pt x="37621" y="35319"/>
                      </a:lnTo>
                      <a:cubicBezTo>
                        <a:pt x="37621" y="35319"/>
                        <a:pt x="36465" y="31196"/>
                        <a:pt x="35495" y="23293"/>
                      </a:cubicBezTo>
                      <a:cubicBezTo>
                        <a:pt x="34515" y="15390"/>
                        <a:pt x="33720" y="3697"/>
                        <a:pt x="33720" y="3697"/>
                      </a:cubicBezTo>
                      <a:lnTo>
                        <a:pt x="42039" y="0"/>
                      </a:lnTo>
                      <a:cubicBezTo>
                        <a:pt x="42039" y="0"/>
                        <a:pt x="40477" y="11323"/>
                        <a:pt x="40579" y="19864"/>
                      </a:cubicBezTo>
                      <a:cubicBezTo>
                        <a:pt x="40690" y="28405"/>
                        <a:pt x="42465" y="34154"/>
                        <a:pt x="42465" y="34154"/>
                      </a:cubicBezTo>
                      <a:lnTo>
                        <a:pt x="53796" y="34663"/>
                      </a:lnTo>
                      <a:cubicBezTo>
                        <a:pt x="53796" y="34663"/>
                        <a:pt x="55765" y="25992"/>
                        <a:pt x="61552" y="17978"/>
                      </a:cubicBezTo>
                      <a:cubicBezTo>
                        <a:pt x="67329" y="9974"/>
                        <a:pt x="76434" y="1137"/>
                        <a:pt x="76434" y="1137"/>
                      </a:cubicBezTo>
                      <a:cubicBezTo>
                        <a:pt x="76434" y="1137"/>
                        <a:pt x="68281" y="10750"/>
                        <a:pt x="63641" y="19134"/>
                      </a:cubicBezTo>
                      <a:cubicBezTo>
                        <a:pt x="59001" y="27508"/>
                        <a:pt x="57143" y="35088"/>
                        <a:pt x="57143" y="35088"/>
                      </a:cubicBezTo>
                      <a:lnTo>
                        <a:pt x="74751" y="36668"/>
                      </a:lnTo>
                      <a:cubicBezTo>
                        <a:pt x="74751" y="36668"/>
                        <a:pt x="77007" y="32518"/>
                        <a:pt x="82867" y="30004"/>
                      </a:cubicBezTo>
                      <a:cubicBezTo>
                        <a:pt x="88718" y="27499"/>
                        <a:pt x="98174" y="26630"/>
                        <a:pt x="98174" y="26630"/>
                      </a:cubicBezTo>
                      <a:cubicBezTo>
                        <a:pt x="98174" y="26630"/>
                        <a:pt x="88746" y="29662"/>
                        <a:pt x="83643" y="32232"/>
                      </a:cubicBezTo>
                      <a:cubicBezTo>
                        <a:pt x="78541" y="34811"/>
                        <a:pt x="77756" y="36918"/>
                        <a:pt x="77756" y="36918"/>
                      </a:cubicBezTo>
                      <a:lnTo>
                        <a:pt x="107917" y="48574"/>
                      </a:lnTo>
                      <a:cubicBezTo>
                        <a:pt x="107917" y="48574"/>
                        <a:pt x="86167" y="42926"/>
                        <a:pt x="74844" y="40883"/>
                      </a:cubicBezTo>
                      <a:cubicBezTo>
                        <a:pt x="66293" y="39340"/>
                        <a:pt x="62985" y="39395"/>
                        <a:pt x="62985" y="39395"/>
                      </a:cubicBezTo>
                      <a:cubicBezTo>
                        <a:pt x="62985" y="39395"/>
                        <a:pt x="63613" y="43130"/>
                        <a:pt x="66035" y="47844"/>
                      </a:cubicBezTo>
                      <a:cubicBezTo>
                        <a:pt x="68456" y="52558"/>
                        <a:pt x="72533" y="57457"/>
                        <a:pt x="72533" y="57457"/>
                      </a:cubicBezTo>
                      <a:cubicBezTo>
                        <a:pt x="72533" y="57457"/>
                        <a:pt x="66830" y="53602"/>
                        <a:pt x="63456" y="49239"/>
                      </a:cubicBezTo>
                      <a:cubicBezTo>
                        <a:pt x="60091" y="44867"/>
                        <a:pt x="59056" y="39996"/>
                        <a:pt x="59056" y="39996"/>
                      </a:cubicBezTo>
                      <a:lnTo>
                        <a:pt x="43518" y="38785"/>
                      </a:lnTo>
                      <a:cubicBezTo>
                        <a:pt x="43518" y="38785"/>
                        <a:pt x="45274" y="46355"/>
                        <a:pt x="46994" y="52530"/>
                      </a:cubicBezTo>
                      <a:cubicBezTo>
                        <a:pt x="48704" y="58714"/>
                        <a:pt x="51782" y="64528"/>
                        <a:pt x="51782" y="64528"/>
                      </a:cubicBezTo>
                      <a:cubicBezTo>
                        <a:pt x="51782" y="64528"/>
                        <a:pt x="59278" y="65156"/>
                        <a:pt x="66959" y="68429"/>
                      </a:cubicBezTo>
                      <a:cubicBezTo>
                        <a:pt x="74640" y="71701"/>
                        <a:pt x="82497" y="77607"/>
                        <a:pt x="82497" y="77607"/>
                      </a:cubicBezTo>
                      <a:cubicBezTo>
                        <a:pt x="82497" y="77607"/>
                        <a:pt x="74039" y="73716"/>
                        <a:pt x="66867" y="71507"/>
                      </a:cubicBezTo>
                      <a:cubicBezTo>
                        <a:pt x="59694" y="69297"/>
                        <a:pt x="53796" y="68771"/>
                        <a:pt x="53796" y="68771"/>
                      </a:cubicBezTo>
                      <a:cubicBezTo>
                        <a:pt x="53796" y="68771"/>
                        <a:pt x="53963" y="73152"/>
                        <a:pt x="58797" y="83800"/>
                      </a:cubicBezTo>
                      <a:cubicBezTo>
                        <a:pt x="65101" y="97675"/>
                        <a:pt x="79641" y="123759"/>
                        <a:pt x="79641" y="12375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2046" name="Google Shape;2046;p4"/>
            <p:cNvGrpSpPr/>
            <p:nvPr/>
          </p:nvGrpSpPr>
          <p:grpSpPr>
            <a:xfrm>
              <a:off x="6451213" y="2391496"/>
              <a:ext cx="201436" cy="228947"/>
              <a:chOff x="6451213" y="2391496"/>
              <a:chExt cx="201436" cy="228947"/>
            </a:xfrm>
          </p:grpSpPr>
          <p:sp>
            <p:nvSpPr>
              <p:cNvPr id="2047" name="Google Shape;2047;p4"/>
              <p:cNvSpPr/>
              <p:nvPr/>
            </p:nvSpPr>
            <p:spPr>
              <a:xfrm>
                <a:off x="6451213" y="2391496"/>
                <a:ext cx="201436" cy="228947"/>
              </a:xfrm>
              <a:custGeom>
                <a:avLst/>
                <a:gdLst/>
                <a:ahLst/>
                <a:cxnLst/>
                <a:rect l="l" t="t" r="r" b="b"/>
                <a:pathLst>
                  <a:path w="201436" h="228947" extrusionOk="0">
                    <a:moveTo>
                      <a:pt x="135637" y="159245"/>
                    </a:moveTo>
                    <a:cubicBezTo>
                      <a:pt x="135637" y="159245"/>
                      <a:pt x="165650" y="162748"/>
                      <a:pt x="181863" y="143060"/>
                    </a:cubicBezTo>
                    <a:cubicBezTo>
                      <a:pt x="207384" y="112057"/>
                      <a:pt x="200627" y="86999"/>
                      <a:pt x="200627" y="86999"/>
                    </a:cubicBezTo>
                    <a:cubicBezTo>
                      <a:pt x="200627" y="86999"/>
                      <a:pt x="182344" y="109136"/>
                      <a:pt x="170115" y="87655"/>
                    </a:cubicBezTo>
                    <a:cubicBezTo>
                      <a:pt x="163774" y="76507"/>
                      <a:pt x="165077" y="54249"/>
                      <a:pt x="165077" y="54249"/>
                    </a:cubicBezTo>
                    <a:cubicBezTo>
                      <a:pt x="165077" y="54249"/>
                      <a:pt x="153773" y="45810"/>
                      <a:pt x="148661" y="32250"/>
                    </a:cubicBezTo>
                    <a:cubicBezTo>
                      <a:pt x="143549" y="18690"/>
                      <a:pt x="144631" y="0"/>
                      <a:pt x="144631" y="0"/>
                    </a:cubicBezTo>
                    <a:cubicBezTo>
                      <a:pt x="144631" y="0"/>
                      <a:pt x="133215" y="7099"/>
                      <a:pt x="124850" y="19762"/>
                    </a:cubicBezTo>
                    <a:cubicBezTo>
                      <a:pt x="116485" y="32435"/>
                      <a:pt x="111188" y="50681"/>
                      <a:pt x="111188" y="50681"/>
                    </a:cubicBezTo>
                    <a:cubicBezTo>
                      <a:pt x="111188" y="50681"/>
                      <a:pt x="107815" y="40948"/>
                      <a:pt x="103858" y="32444"/>
                    </a:cubicBezTo>
                    <a:cubicBezTo>
                      <a:pt x="99902" y="23950"/>
                      <a:pt x="95363" y="16675"/>
                      <a:pt x="95363" y="16675"/>
                    </a:cubicBezTo>
                    <a:cubicBezTo>
                      <a:pt x="95363" y="16675"/>
                      <a:pt x="90548" y="22350"/>
                      <a:pt x="87599" y="28895"/>
                    </a:cubicBezTo>
                    <a:cubicBezTo>
                      <a:pt x="84650" y="35449"/>
                      <a:pt x="83560" y="42862"/>
                      <a:pt x="83560" y="42862"/>
                    </a:cubicBezTo>
                    <a:cubicBezTo>
                      <a:pt x="83560" y="42862"/>
                      <a:pt x="69066" y="29172"/>
                      <a:pt x="55913" y="19947"/>
                    </a:cubicBezTo>
                    <a:cubicBezTo>
                      <a:pt x="42760" y="10722"/>
                      <a:pt x="30956" y="5953"/>
                      <a:pt x="30956" y="5953"/>
                    </a:cubicBezTo>
                    <a:cubicBezTo>
                      <a:pt x="30956" y="5953"/>
                      <a:pt x="30632" y="28007"/>
                      <a:pt x="33147" y="46568"/>
                    </a:cubicBezTo>
                    <a:cubicBezTo>
                      <a:pt x="35661" y="65129"/>
                      <a:pt x="41013" y="80196"/>
                      <a:pt x="41013" y="80196"/>
                    </a:cubicBezTo>
                    <a:cubicBezTo>
                      <a:pt x="41013" y="80196"/>
                      <a:pt x="35476" y="79308"/>
                      <a:pt x="30669" y="80325"/>
                    </a:cubicBezTo>
                    <a:cubicBezTo>
                      <a:pt x="25863" y="81342"/>
                      <a:pt x="21787" y="84272"/>
                      <a:pt x="21787" y="84272"/>
                    </a:cubicBezTo>
                    <a:cubicBezTo>
                      <a:pt x="21787" y="84272"/>
                      <a:pt x="27120" y="97139"/>
                      <a:pt x="34995" y="106502"/>
                    </a:cubicBezTo>
                    <a:cubicBezTo>
                      <a:pt x="42880" y="115866"/>
                      <a:pt x="53297" y="121717"/>
                      <a:pt x="53297" y="121717"/>
                    </a:cubicBezTo>
                    <a:cubicBezTo>
                      <a:pt x="53297" y="121717"/>
                      <a:pt x="35069" y="124092"/>
                      <a:pt x="21749" y="131422"/>
                    </a:cubicBezTo>
                    <a:cubicBezTo>
                      <a:pt x="8421" y="138743"/>
                      <a:pt x="0" y="151028"/>
                      <a:pt x="0" y="151028"/>
                    </a:cubicBezTo>
                    <a:cubicBezTo>
                      <a:pt x="0" y="151028"/>
                      <a:pt x="17498" y="154808"/>
                      <a:pt x="28247" y="163968"/>
                    </a:cubicBezTo>
                    <a:cubicBezTo>
                      <a:pt x="38998" y="173138"/>
                      <a:pt x="42991" y="187687"/>
                      <a:pt x="42991" y="187687"/>
                    </a:cubicBezTo>
                    <a:cubicBezTo>
                      <a:pt x="42991" y="187687"/>
                      <a:pt x="62189" y="173702"/>
                      <a:pt x="76562" y="205859"/>
                    </a:cubicBezTo>
                    <a:cubicBezTo>
                      <a:pt x="82266" y="218597"/>
                      <a:pt x="76738" y="228921"/>
                      <a:pt x="76738" y="228921"/>
                    </a:cubicBezTo>
                    <a:cubicBezTo>
                      <a:pt x="76738" y="228921"/>
                      <a:pt x="95863" y="230289"/>
                      <a:pt x="111031" y="213235"/>
                    </a:cubicBezTo>
                    <a:cubicBezTo>
                      <a:pt x="126199" y="196191"/>
                      <a:pt x="135637" y="159245"/>
                      <a:pt x="135637" y="1592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8" name="Google Shape;2048;p4"/>
              <p:cNvSpPr/>
              <p:nvPr/>
            </p:nvSpPr>
            <p:spPr>
              <a:xfrm>
                <a:off x="6491560" y="2418875"/>
                <a:ext cx="139907" cy="167665"/>
              </a:xfrm>
              <a:custGeom>
                <a:avLst/>
                <a:gdLst/>
                <a:ahLst/>
                <a:cxnLst/>
                <a:rect l="l" t="t" r="r" b="b"/>
                <a:pathLst>
                  <a:path w="139907" h="167665" extrusionOk="0">
                    <a:moveTo>
                      <a:pt x="2071" y="0"/>
                    </a:moveTo>
                    <a:cubicBezTo>
                      <a:pt x="2071" y="0"/>
                      <a:pt x="25216" y="47594"/>
                      <a:pt x="39710" y="67125"/>
                    </a:cubicBezTo>
                    <a:cubicBezTo>
                      <a:pt x="47788" y="78023"/>
                      <a:pt x="53750" y="84336"/>
                      <a:pt x="53750" y="84336"/>
                    </a:cubicBezTo>
                    <a:cubicBezTo>
                      <a:pt x="53750" y="84336"/>
                      <a:pt x="48731" y="84087"/>
                      <a:pt x="36668" y="79900"/>
                    </a:cubicBezTo>
                    <a:cubicBezTo>
                      <a:pt x="24597" y="75713"/>
                      <a:pt x="5472" y="67597"/>
                      <a:pt x="5472" y="67597"/>
                    </a:cubicBezTo>
                    <a:cubicBezTo>
                      <a:pt x="5472" y="67597"/>
                      <a:pt x="22046" y="79604"/>
                      <a:pt x="35060" y="85316"/>
                    </a:cubicBezTo>
                    <a:cubicBezTo>
                      <a:pt x="48075" y="91029"/>
                      <a:pt x="57531" y="90456"/>
                      <a:pt x="57531" y="90456"/>
                    </a:cubicBezTo>
                    <a:cubicBezTo>
                      <a:pt x="57531" y="90456"/>
                      <a:pt x="64130" y="100928"/>
                      <a:pt x="71516" y="109368"/>
                    </a:cubicBezTo>
                    <a:cubicBezTo>
                      <a:pt x="78911" y="117798"/>
                      <a:pt x="87091" y="124185"/>
                      <a:pt x="87091" y="124185"/>
                    </a:cubicBezTo>
                    <a:lnTo>
                      <a:pt x="61746" y="128104"/>
                    </a:lnTo>
                    <a:cubicBezTo>
                      <a:pt x="61746" y="128104"/>
                      <a:pt x="58908" y="120607"/>
                      <a:pt x="50182" y="113472"/>
                    </a:cubicBezTo>
                    <a:cubicBezTo>
                      <a:pt x="41456" y="106326"/>
                      <a:pt x="26843" y="99533"/>
                      <a:pt x="26843" y="99533"/>
                    </a:cubicBezTo>
                    <a:cubicBezTo>
                      <a:pt x="26843" y="99533"/>
                      <a:pt x="39173" y="109183"/>
                      <a:pt x="46457" y="115986"/>
                    </a:cubicBezTo>
                    <a:cubicBezTo>
                      <a:pt x="53741" y="122798"/>
                      <a:pt x="55987" y="126764"/>
                      <a:pt x="55987" y="126764"/>
                    </a:cubicBezTo>
                    <a:lnTo>
                      <a:pt x="31770" y="125543"/>
                    </a:lnTo>
                    <a:lnTo>
                      <a:pt x="0" y="121837"/>
                    </a:lnTo>
                    <a:lnTo>
                      <a:pt x="30743" y="130581"/>
                    </a:lnTo>
                    <a:cubicBezTo>
                      <a:pt x="30743" y="130581"/>
                      <a:pt x="30069" y="135083"/>
                      <a:pt x="24661" y="139344"/>
                    </a:cubicBezTo>
                    <a:cubicBezTo>
                      <a:pt x="19254" y="143596"/>
                      <a:pt x="9105" y="147617"/>
                      <a:pt x="9105" y="147617"/>
                    </a:cubicBezTo>
                    <a:cubicBezTo>
                      <a:pt x="9105" y="147617"/>
                      <a:pt x="20502" y="146054"/>
                      <a:pt x="27314" y="141960"/>
                    </a:cubicBezTo>
                    <a:cubicBezTo>
                      <a:pt x="34127" y="137865"/>
                      <a:pt x="36354" y="131228"/>
                      <a:pt x="36354" y="131228"/>
                    </a:cubicBezTo>
                    <a:lnTo>
                      <a:pt x="55691" y="131912"/>
                    </a:lnTo>
                    <a:lnTo>
                      <a:pt x="66755" y="132947"/>
                    </a:lnTo>
                    <a:cubicBezTo>
                      <a:pt x="66755" y="132947"/>
                      <a:pt x="65840" y="139723"/>
                      <a:pt x="60230" y="148402"/>
                    </a:cubicBezTo>
                    <a:cubicBezTo>
                      <a:pt x="54619" y="157082"/>
                      <a:pt x="44313" y="167665"/>
                      <a:pt x="44313" y="167665"/>
                    </a:cubicBezTo>
                    <a:cubicBezTo>
                      <a:pt x="44313" y="167665"/>
                      <a:pt x="56126" y="161260"/>
                      <a:pt x="63262" y="152617"/>
                    </a:cubicBezTo>
                    <a:cubicBezTo>
                      <a:pt x="70407" y="143975"/>
                      <a:pt x="72865" y="133086"/>
                      <a:pt x="72865" y="133086"/>
                    </a:cubicBezTo>
                    <a:lnTo>
                      <a:pt x="91435" y="129278"/>
                    </a:lnTo>
                    <a:cubicBezTo>
                      <a:pt x="91435" y="129278"/>
                      <a:pt x="95807" y="133974"/>
                      <a:pt x="104496" y="140943"/>
                    </a:cubicBezTo>
                    <a:cubicBezTo>
                      <a:pt x="113185" y="147912"/>
                      <a:pt x="126190" y="157156"/>
                      <a:pt x="126190" y="157156"/>
                    </a:cubicBezTo>
                    <a:lnTo>
                      <a:pt x="132485" y="145944"/>
                    </a:lnTo>
                    <a:cubicBezTo>
                      <a:pt x="132485" y="145944"/>
                      <a:pt x="119285" y="140850"/>
                      <a:pt x="109654" y="134879"/>
                    </a:cubicBezTo>
                    <a:cubicBezTo>
                      <a:pt x="100032" y="128908"/>
                      <a:pt x="93977" y="122068"/>
                      <a:pt x="93977" y="122068"/>
                    </a:cubicBezTo>
                    <a:lnTo>
                      <a:pt x="96269" y="103045"/>
                    </a:lnTo>
                    <a:cubicBezTo>
                      <a:pt x="96269" y="103045"/>
                      <a:pt x="106567" y="105689"/>
                      <a:pt x="117086" y="101585"/>
                    </a:cubicBezTo>
                    <a:cubicBezTo>
                      <a:pt x="127614" y="97481"/>
                      <a:pt x="139907" y="88477"/>
                      <a:pt x="139907" y="88477"/>
                    </a:cubicBezTo>
                    <a:cubicBezTo>
                      <a:pt x="139907" y="88477"/>
                      <a:pt x="126967" y="95401"/>
                      <a:pt x="116318" y="97361"/>
                    </a:cubicBezTo>
                    <a:cubicBezTo>
                      <a:pt x="105670" y="99320"/>
                      <a:pt x="96640" y="97249"/>
                      <a:pt x="96640" y="97249"/>
                    </a:cubicBezTo>
                    <a:lnTo>
                      <a:pt x="99301" y="67135"/>
                    </a:lnTo>
                    <a:cubicBezTo>
                      <a:pt x="99301" y="67135"/>
                      <a:pt x="104570" y="66238"/>
                      <a:pt x="108887" y="58289"/>
                    </a:cubicBezTo>
                    <a:cubicBezTo>
                      <a:pt x="113213" y="50330"/>
                      <a:pt x="116586" y="35328"/>
                      <a:pt x="116586" y="35328"/>
                    </a:cubicBezTo>
                    <a:cubicBezTo>
                      <a:pt x="116586" y="35328"/>
                      <a:pt x="110773" y="48814"/>
                      <a:pt x="106567" y="55488"/>
                    </a:cubicBezTo>
                    <a:cubicBezTo>
                      <a:pt x="102370" y="62162"/>
                      <a:pt x="99782" y="62023"/>
                      <a:pt x="99782" y="62023"/>
                    </a:cubicBezTo>
                    <a:lnTo>
                      <a:pt x="94236" y="4391"/>
                    </a:lnTo>
                    <a:cubicBezTo>
                      <a:pt x="94236" y="4391"/>
                      <a:pt x="95124" y="44082"/>
                      <a:pt x="94559" y="64131"/>
                    </a:cubicBezTo>
                    <a:cubicBezTo>
                      <a:pt x="94144" y="79271"/>
                      <a:pt x="93247" y="84688"/>
                      <a:pt x="93247" y="84688"/>
                    </a:cubicBezTo>
                    <a:cubicBezTo>
                      <a:pt x="93247" y="84688"/>
                      <a:pt x="89180" y="81129"/>
                      <a:pt x="84466" y="73929"/>
                    </a:cubicBezTo>
                    <a:cubicBezTo>
                      <a:pt x="79752" y="66737"/>
                      <a:pt x="75241" y="56699"/>
                      <a:pt x="75241" y="56699"/>
                    </a:cubicBezTo>
                    <a:cubicBezTo>
                      <a:pt x="75241" y="56699"/>
                      <a:pt x="78153" y="68715"/>
                      <a:pt x="82238" y="77238"/>
                    </a:cubicBezTo>
                    <a:cubicBezTo>
                      <a:pt x="86315" y="85751"/>
                      <a:pt x="91574" y="90770"/>
                      <a:pt x="91574" y="90770"/>
                    </a:cubicBezTo>
                    <a:lnTo>
                      <a:pt x="89014" y="117197"/>
                    </a:lnTo>
                    <a:cubicBezTo>
                      <a:pt x="89014" y="117197"/>
                      <a:pt x="80898" y="109164"/>
                      <a:pt x="74335" y="102148"/>
                    </a:cubicBezTo>
                    <a:cubicBezTo>
                      <a:pt x="67782" y="95124"/>
                      <a:pt x="61986" y="86121"/>
                      <a:pt x="61986" y="86121"/>
                    </a:cubicBezTo>
                    <a:cubicBezTo>
                      <a:pt x="61986" y="86121"/>
                      <a:pt x="63179" y="73318"/>
                      <a:pt x="61422" y="58446"/>
                    </a:cubicBezTo>
                    <a:cubicBezTo>
                      <a:pt x="59666" y="43564"/>
                      <a:pt x="54980" y="26602"/>
                      <a:pt x="54980" y="26602"/>
                    </a:cubicBezTo>
                    <a:cubicBezTo>
                      <a:pt x="54980" y="26602"/>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49" name="Google Shape;2049;p4"/>
            <p:cNvGrpSpPr/>
            <p:nvPr/>
          </p:nvGrpSpPr>
          <p:grpSpPr>
            <a:xfrm>
              <a:off x="7480979" y="1869015"/>
              <a:ext cx="114368" cy="194323"/>
              <a:chOff x="7480979" y="1869015"/>
              <a:chExt cx="114368" cy="194323"/>
            </a:xfrm>
          </p:grpSpPr>
          <p:sp>
            <p:nvSpPr>
              <p:cNvPr id="2050" name="Google Shape;2050;p4"/>
              <p:cNvSpPr/>
              <p:nvPr/>
            </p:nvSpPr>
            <p:spPr>
              <a:xfrm>
                <a:off x="7480979" y="1869015"/>
                <a:ext cx="106939" cy="194323"/>
              </a:xfrm>
              <a:custGeom>
                <a:avLst/>
                <a:gdLst/>
                <a:ahLst/>
                <a:cxnLst/>
                <a:rect l="l" t="t" r="r" b="b"/>
                <a:pathLst>
                  <a:path w="106939" h="194323" extrusionOk="0">
                    <a:moveTo>
                      <a:pt x="93385" y="75500"/>
                    </a:moveTo>
                    <a:cubicBezTo>
                      <a:pt x="93385" y="75500"/>
                      <a:pt x="106807" y="49618"/>
                      <a:pt x="106936" y="30383"/>
                    </a:cubicBezTo>
                    <a:cubicBezTo>
                      <a:pt x="107140" y="83"/>
                      <a:pt x="96103" y="0"/>
                      <a:pt x="96103" y="0"/>
                    </a:cubicBezTo>
                    <a:cubicBezTo>
                      <a:pt x="96103" y="0"/>
                      <a:pt x="95937" y="21685"/>
                      <a:pt x="83855" y="27342"/>
                    </a:cubicBezTo>
                    <a:cubicBezTo>
                      <a:pt x="77580" y="30272"/>
                      <a:pt x="70767" y="23691"/>
                      <a:pt x="70767" y="23691"/>
                    </a:cubicBezTo>
                    <a:cubicBezTo>
                      <a:pt x="70767" y="23691"/>
                      <a:pt x="63363" y="31705"/>
                      <a:pt x="56791" y="32953"/>
                    </a:cubicBezTo>
                    <a:cubicBezTo>
                      <a:pt x="50228" y="34201"/>
                      <a:pt x="44497" y="28682"/>
                      <a:pt x="44497" y="28682"/>
                    </a:cubicBezTo>
                    <a:cubicBezTo>
                      <a:pt x="44497" y="28682"/>
                      <a:pt x="42177" y="40588"/>
                      <a:pt x="42945" y="51125"/>
                    </a:cubicBezTo>
                    <a:cubicBezTo>
                      <a:pt x="43702" y="61663"/>
                      <a:pt x="47557" y="70832"/>
                      <a:pt x="47557" y="70832"/>
                    </a:cubicBezTo>
                    <a:cubicBezTo>
                      <a:pt x="47557" y="70832"/>
                      <a:pt x="42972" y="71460"/>
                      <a:pt x="38545" y="72912"/>
                    </a:cubicBezTo>
                    <a:cubicBezTo>
                      <a:pt x="34126" y="74363"/>
                      <a:pt x="29865" y="76637"/>
                      <a:pt x="29865" y="76637"/>
                    </a:cubicBezTo>
                    <a:cubicBezTo>
                      <a:pt x="29865" y="76637"/>
                      <a:pt x="29773" y="82312"/>
                      <a:pt x="30725" y="86536"/>
                    </a:cubicBezTo>
                    <a:cubicBezTo>
                      <a:pt x="31686" y="90761"/>
                      <a:pt x="33683" y="93534"/>
                      <a:pt x="33683" y="93534"/>
                    </a:cubicBezTo>
                    <a:cubicBezTo>
                      <a:pt x="33683" y="93534"/>
                      <a:pt x="23247" y="103110"/>
                      <a:pt x="14826" y="112584"/>
                    </a:cubicBezTo>
                    <a:cubicBezTo>
                      <a:pt x="6406" y="122050"/>
                      <a:pt x="0" y="131404"/>
                      <a:pt x="0" y="131404"/>
                    </a:cubicBezTo>
                    <a:cubicBezTo>
                      <a:pt x="0" y="131404"/>
                      <a:pt x="7145" y="137070"/>
                      <a:pt x="14299" y="139344"/>
                    </a:cubicBezTo>
                    <a:cubicBezTo>
                      <a:pt x="21454" y="141627"/>
                      <a:pt x="28618" y="140527"/>
                      <a:pt x="28618" y="140527"/>
                    </a:cubicBezTo>
                    <a:cubicBezTo>
                      <a:pt x="28618" y="140527"/>
                      <a:pt x="26066" y="145241"/>
                      <a:pt x="24430" y="149780"/>
                    </a:cubicBezTo>
                    <a:cubicBezTo>
                      <a:pt x="22803" y="154309"/>
                      <a:pt x="22101" y="158653"/>
                      <a:pt x="22101" y="158653"/>
                    </a:cubicBezTo>
                    <a:cubicBezTo>
                      <a:pt x="22101" y="158653"/>
                      <a:pt x="28534" y="157036"/>
                      <a:pt x="34847" y="152303"/>
                    </a:cubicBezTo>
                    <a:cubicBezTo>
                      <a:pt x="41151" y="147561"/>
                      <a:pt x="47344" y="139704"/>
                      <a:pt x="47344" y="139704"/>
                    </a:cubicBezTo>
                    <a:cubicBezTo>
                      <a:pt x="47344" y="139704"/>
                      <a:pt x="40680" y="156518"/>
                      <a:pt x="37648" y="170170"/>
                    </a:cubicBezTo>
                    <a:cubicBezTo>
                      <a:pt x="34625" y="183832"/>
                      <a:pt x="35235" y="194323"/>
                      <a:pt x="35235" y="194323"/>
                    </a:cubicBezTo>
                    <a:cubicBezTo>
                      <a:pt x="35235" y="194323"/>
                      <a:pt x="43638" y="179654"/>
                      <a:pt x="51051" y="172315"/>
                    </a:cubicBezTo>
                    <a:cubicBezTo>
                      <a:pt x="58473" y="164966"/>
                      <a:pt x="64907" y="164957"/>
                      <a:pt x="64907" y="164957"/>
                    </a:cubicBezTo>
                    <a:cubicBezTo>
                      <a:pt x="64907" y="164957"/>
                      <a:pt x="68142" y="144446"/>
                      <a:pt x="84632" y="139473"/>
                    </a:cubicBezTo>
                    <a:cubicBezTo>
                      <a:pt x="91167" y="137504"/>
                      <a:pt x="92313" y="144945"/>
                      <a:pt x="92313" y="144945"/>
                    </a:cubicBezTo>
                    <a:cubicBezTo>
                      <a:pt x="92313" y="144945"/>
                      <a:pt x="100577" y="128233"/>
                      <a:pt x="101150" y="110569"/>
                    </a:cubicBezTo>
                    <a:cubicBezTo>
                      <a:pt x="101723" y="92905"/>
                      <a:pt x="93385" y="75500"/>
                      <a:pt x="93385"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1" name="Google Shape;2051;p4"/>
              <p:cNvSpPr/>
              <p:nvPr/>
            </p:nvSpPr>
            <p:spPr>
              <a:xfrm>
                <a:off x="7492737" y="1894203"/>
                <a:ext cx="102610" cy="132753"/>
              </a:xfrm>
              <a:custGeom>
                <a:avLst/>
                <a:gdLst/>
                <a:ahLst/>
                <a:cxnLst/>
                <a:rect l="l" t="t" r="r" b="b"/>
                <a:pathLst>
                  <a:path w="102610" h="132753" extrusionOk="0">
                    <a:moveTo>
                      <a:pt x="0" y="101224"/>
                    </a:moveTo>
                    <a:cubicBezTo>
                      <a:pt x="0" y="101224"/>
                      <a:pt x="25170" y="92203"/>
                      <a:pt x="37547" y="84050"/>
                    </a:cubicBezTo>
                    <a:cubicBezTo>
                      <a:pt x="44442" y="79502"/>
                      <a:pt x="48962" y="75731"/>
                      <a:pt x="48962" y="75731"/>
                    </a:cubicBezTo>
                    <a:cubicBezTo>
                      <a:pt x="48962" y="75731"/>
                      <a:pt x="46827" y="80140"/>
                      <a:pt x="40514" y="89873"/>
                    </a:cubicBezTo>
                    <a:cubicBezTo>
                      <a:pt x="34201" y="99607"/>
                      <a:pt x="23709" y="114655"/>
                      <a:pt x="23709" y="114655"/>
                    </a:cubicBezTo>
                    <a:cubicBezTo>
                      <a:pt x="23709" y="114655"/>
                      <a:pt x="34441" y="102823"/>
                      <a:pt x="41650" y="92619"/>
                    </a:cubicBezTo>
                    <a:cubicBezTo>
                      <a:pt x="48852" y="82423"/>
                      <a:pt x="52530" y="73855"/>
                      <a:pt x="52530" y="73855"/>
                    </a:cubicBezTo>
                    <a:cubicBezTo>
                      <a:pt x="52530" y="73855"/>
                      <a:pt x="58686" y="70527"/>
                      <a:pt x="64491" y="66007"/>
                    </a:cubicBezTo>
                    <a:cubicBezTo>
                      <a:pt x="70296" y="61478"/>
                      <a:pt x="75740" y="55747"/>
                      <a:pt x="75740" y="55747"/>
                    </a:cubicBezTo>
                    <a:lnTo>
                      <a:pt x="66682" y="79271"/>
                    </a:lnTo>
                    <a:cubicBezTo>
                      <a:pt x="66682" y="79271"/>
                      <a:pt x="63049" y="79974"/>
                      <a:pt x="57124" y="86009"/>
                    </a:cubicBezTo>
                    <a:cubicBezTo>
                      <a:pt x="51199" y="92045"/>
                      <a:pt x="42982" y="103406"/>
                      <a:pt x="42982" y="103406"/>
                    </a:cubicBezTo>
                    <a:cubicBezTo>
                      <a:pt x="42982" y="103406"/>
                      <a:pt x="51208" y="94772"/>
                      <a:pt x="56431" y="89938"/>
                    </a:cubicBezTo>
                    <a:cubicBezTo>
                      <a:pt x="61653" y="85113"/>
                      <a:pt x="63881" y="84087"/>
                      <a:pt x="63881" y="84087"/>
                    </a:cubicBezTo>
                    <a:lnTo>
                      <a:pt x="53575" y="105356"/>
                    </a:lnTo>
                    <a:lnTo>
                      <a:pt x="39368" y="132753"/>
                    </a:lnTo>
                    <a:lnTo>
                      <a:pt x="54823" y="107500"/>
                    </a:lnTo>
                    <a:cubicBezTo>
                      <a:pt x="54823" y="107500"/>
                      <a:pt x="56033" y="109192"/>
                      <a:pt x="55229" y="115052"/>
                    </a:cubicBezTo>
                    <a:cubicBezTo>
                      <a:pt x="54425" y="120903"/>
                      <a:pt x="51606" y="130923"/>
                      <a:pt x="51606" y="130923"/>
                    </a:cubicBezTo>
                    <a:cubicBezTo>
                      <a:pt x="51606" y="130923"/>
                      <a:pt x="55747" y="120395"/>
                      <a:pt x="57180" y="113324"/>
                    </a:cubicBezTo>
                    <a:cubicBezTo>
                      <a:pt x="58612" y="106262"/>
                      <a:pt x="57328" y="102648"/>
                      <a:pt x="57328" y="102648"/>
                    </a:cubicBezTo>
                    <a:lnTo>
                      <a:pt x="65462" y="85594"/>
                    </a:lnTo>
                    <a:lnTo>
                      <a:pt x="70324" y="75990"/>
                    </a:lnTo>
                    <a:cubicBezTo>
                      <a:pt x="70324" y="75990"/>
                      <a:pt x="72191" y="78458"/>
                      <a:pt x="72755" y="85575"/>
                    </a:cubicBezTo>
                    <a:cubicBezTo>
                      <a:pt x="73327" y="92683"/>
                      <a:pt x="72606" y="104450"/>
                      <a:pt x="72606" y="104450"/>
                    </a:cubicBezTo>
                    <a:cubicBezTo>
                      <a:pt x="72606" y="104450"/>
                      <a:pt x="75324" y="92360"/>
                      <a:pt x="75389" y="83893"/>
                    </a:cubicBezTo>
                    <a:cubicBezTo>
                      <a:pt x="75454" y="75426"/>
                      <a:pt x="72865" y="70582"/>
                      <a:pt x="72865" y="70582"/>
                    </a:cubicBezTo>
                    <a:lnTo>
                      <a:pt x="79197" y="53112"/>
                    </a:lnTo>
                    <a:cubicBezTo>
                      <a:pt x="79197" y="53112"/>
                      <a:pt x="82534" y="50367"/>
                      <a:pt x="88385" y="44322"/>
                    </a:cubicBezTo>
                    <a:cubicBezTo>
                      <a:pt x="94236" y="38277"/>
                      <a:pt x="102611" y="28941"/>
                      <a:pt x="102611" y="28941"/>
                    </a:cubicBezTo>
                    <a:lnTo>
                      <a:pt x="101483" y="20613"/>
                    </a:lnTo>
                    <a:cubicBezTo>
                      <a:pt x="101483" y="20613"/>
                      <a:pt x="94403" y="31122"/>
                      <a:pt x="88496" y="38249"/>
                    </a:cubicBezTo>
                    <a:cubicBezTo>
                      <a:pt x="82589" y="45366"/>
                      <a:pt x="77857" y="49092"/>
                      <a:pt x="77857" y="49092"/>
                    </a:cubicBezTo>
                    <a:lnTo>
                      <a:pt x="72515" y="42418"/>
                    </a:lnTo>
                    <a:cubicBezTo>
                      <a:pt x="72515" y="42418"/>
                      <a:pt x="77598" y="33886"/>
                      <a:pt x="80547" y="23515"/>
                    </a:cubicBezTo>
                    <a:cubicBezTo>
                      <a:pt x="83496" y="13144"/>
                      <a:pt x="85547" y="0"/>
                      <a:pt x="85547" y="0"/>
                    </a:cubicBezTo>
                    <a:cubicBezTo>
                      <a:pt x="85547" y="0"/>
                      <a:pt x="82543" y="13199"/>
                      <a:pt x="78837" y="23173"/>
                    </a:cubicBezTo>
                    <a:cubicBezTo>
                      <a:pt x="75130" y="33138"/>
                      <a:pt x="70758" y="40680"/>
                      <a:pt x="70758" y="40680"/>
                    </a:cubicBezTo>
                    <a:lnTo>
                      <a:pt x="61903" y="30965"/>
                    </a:lnTo>
                    <a:cubicBezTo>
                      <a:pt x="61903" y="30965"/>
                      <a:pt x="63761" y="26057"/>
                      <a:pt x="62901" y="20271"/>
                    </a:cubicBezTo>
                    <a:cubicBezTo>
                      <a:pt x="62041" y="14484"/>
                      <a:pt x="58473" y="7820"/>
                      <a:pt x="58473" y="7820"/>
                    </a:cubicBezTo>
                    <a:cubicBezTo>
                      <a:pt x="58473" y="7820"/>
                      <a:pt x="60544" y="16287"/>
                      <a:pt x="61034" y="21657"/>
                    </a:cubicBezTo>
                    <a:cubicBezTo>
                      <a:pt x="61515" y="27018"/>
                      <a:pt x="60415" y="29292"/>
                      <a:pt x="60415" y="29292"/>
                    </a:cubicBezTo>
                    <a:lnTo>
                      <a:pt x="39118" y="20188"/>
                    </a:lnTo>
                    <a:cubicBezTo>
                      <a:pt x="39118" y="20188"/>
                      <a:pt x="52586" y="29070"/>
                      <a:pt x="58973" y="34459"/>
                    </a:cubicBezTo>
                    <a:cubicBezTo>
                      <a:pt x="63798" y="38517"/>
                      <a:pt x="65221" y="40634"/>
                      <a:pt x="65221" y="40634"/>
                    </a:cubicBezTo>
                    <a:cubicBezTo>
                      <a:pt x="65221" y="40634"/>
                      <a:pt x="62384" y="43398"/>
                      <a:pt x="58085" y="45838"/>
                    </a:cubicBezTo>
                    <a:cubicBezTo>
                      <a:pt x="53778" y="48287"/>
                      <a:pt x="48620" y="49859"/>
                      <a:pt x="48620" y="49859"/>
                    </a:cubicBezTo>
                    <a:cubicBezTo>
                      <a:pt x="48620" y="49859"/>
                      <a:pt x="53778" y="50191"/>
                      <a:pt x="58261" y="48629"/>
                    </a:cubicBezTo>
                    <a:cubicBezTo>
                      <a:pt x="62744" y="47067"/>
                      <a:pt x="66543" y="43610"/>
                      <a:pt x="66543" y="43610"/>
                    </a:cubicBezTo>
                    <a:lnTo>
                      <a:pt x="74225" y="52327"/>
                    </a:lnTo>
                    <a:cubicBezTo>
                      <a:pt x="74225" y="52327"/>
                      <a:pt x="68253" y="57605"/>
                      <a:pt x="63253" y="61736"/>
                    </a:cubicBezTo>
                    <a:cubicBezTo>
                      <a:pt x="58261" y="65859"/>
                      <a:pt x="52918" y="68826"/>
                      <a:pt x="52918" y="68826"/>
                    </a:cubicBezTo>
                    <a:cubicBezTo>
                      <a:pt x="52918" y="68826"/>
                      <a:pt x="49184" y="64648"/>
                      <a:pt x="43555" y="62587"/>
                    </a:cubicBezTo>
                    <a:cubicBezTo>
                      <a:pt x="37926" y="60526"/>
                      <a:pt x="30401" y="60572"/>
                      <a:pt x="30401" y="60572"/>
                    </a:cubicBezTo>
                    <a:cubicBezTo>
                      <a:pt x="30401" y="60572"/>
                      <a:pt x="36807" y="62605"/>
                      <a:pt x="41484" y="65240"/>
                    </a:cubicBezTo>
                    <a:cubicBezTo>
                      <a:pt x="46162" y="67883"/>
                      <a:pt x="49119" y="71128"/>
                      <a:pt x="49119" y="71128"/>
                    </a:cubicBezTo>
                    <a:cubicBezTo>
                      <a:pt x="49119" y="71128"/>
                      <a:pt x="46041" y="74714"/>
                      <a:pt x="36594" y="80648"/>
                    </a:cubicBezTo>
                    <a:cubicBezTo>
                      <a:pt x="24310" y="88376"/>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52" name="Google Shape;2052;p4"/>
            <p:cNvGrpSpPr/>
            <p:nvPr/>
          </p:nvGrpSpPr>
          <p:grpSpPr>
            <a:xfrm>
              <a:off x="4376619" y="1681254"/>
              <a:ext cx="188919" cy="157978"/>
              <a:chOff x="4376619" y="1681254"/>
              <a:chExt cx="188919" cy="157978"/>
            </a:xfrm>
          </p:grpSpPr>
          <p:sp>
            <p:nvSpPr>
              <p:cNvPr id="2053" name="Google Shape;2053;p4"/>
              <p:cNvSpPr/>
              <p:nvPr/>
            </p:nvSpPr>
            <p:spPr>
              <a:xfrm>
                <a:off x="4376619" y="1681254"/>
                <a:ext cx="188919" cy="157978"/>
              </a:xfrm>
              <a:custGeom>
                <a:avLst/>
                <a:gdLst/>
                <a:ahLst/>
                <a:cxnLst/>
                <a:rect l="l" t="t" r="r" b="b"/>
                <a:pathLst>
                  <a:path w="188919" h="157978" extrusionOk="0">
                    <a:moveTo>
                      <a:pt x="61971" y="50312"/>
                    </a:moveTo>
                    <a:cubicBezTo>
                      <a:pt x="61971" y="50312"/>
                      <a:pt x="33880" y="49692"/>
                      <a:pt x="18592" y="63881"/>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66" y="121929"/>
                      <a:pt x="84266" y="121929"/>
                    </a:cubicBezTo>
                    <a:cubicBezTo>
                      <a:pt x="84266" y="121929"/>
                      <a:pt x="87362" y="128279"/>
                      <a:pt x="91023" y="133770"/>
                    </a:cubicBezTo>
                    <a:cubicBezTo>
                      <a:pt x="94683" y="139261"/>
                      <a:pt x="98889" y="143882"/>
                      <a:pt x="98889" y="143882"/>
                    </a:cubicBezTo>
                    <a:cubicBezTo>
                      <a:pt x="98889" y="143882"/>
                      <a:pt x="103427" y="139787"/>
                      <a:pt x="106228" y="135212"/>
                    </a:cubicBezTo>
                    <a:cubicBezTo>
                      <a:pt x="109029" y="130636"/>
                      <a:pt x="110092" y="125580"/>
                      <a:pt x="110092" y="125580"/>
                    </a:cubicBezTo>
                    <a:cubicBezTo>
                      <a:pt x="110092" y="125580"/>
                      <a:pt x="123587" y="133946"/>
                      <a:pt x="135844" y="139390"/>
                    </a:cubicBezTo>
                    <a:cubicBezTo>
                      <a:pt x="148110" y="144825"/>
                      <a:pt x="159137" y="147348"/>
                      <a:pt x="159137" y="147348"/>
                    </a:cubicBezTo>
                    <a:cubicBezTo>
                      <a:pt x="159137" y="147348"/>
                      <a:pt x="159562" y="132494"/>
                      <a:pt x="157316" y="120154"/>
                    </a:cubicBezTo>
                    <a:cubicBezTo>
                      <a:pt x="155061" y="107814"/>
                      <a:pt x="150125" y="97980"/>
                      <a:pt x="150125" y="97980"/>
                    </a:cubicBezTo>
                    <a:cubicBezTo>
                      <a:pt x="150125" y="97980"/>
                      <a:pt x="155310" y="98266"/>
                      <a:pt x="159812" y="97296"/>
                    </a:cubicBezTo>
                    <a:cubicBezTo>
                      <a:pt x="164323"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74"/>
                    </a:cubicBezTo>
                    <a:cubicBezTo>
                      <a:pt x="152528" y="35337"/>
                      <a:pt x="148858" y="25780"/>
                      <a:pt x="148858" y="25780"/>
                    </a:cubicBezTo>
                    <a:cubicBezTo>
                      <a:pt x="148858" y="25780"/>
                      <a:pt x="130806" y="36308"/>
                      <a:pt x="117523" y="15510"/>
                    </a:cubicBezTo>
                    <a:cubicBezTo>
                      <a:pt x="112264" y="7265"/>
                      <a:pt x="117496" y="0"/>
                      <a:pt x="117496" y="0"/>
                    </a:cubicBezTo>
                    <a:cubicBezTo>
                      <a:pt x="117496" y="0"/>
                      <a:pt x="99591" y="194"/>
                      <a:pt x="85301" y="12552"/>
                    </a:cubicBezTo>
                    <a:cubicBezTo>
                      <a:pt x="71002" y="24902"/>
                      <a:pt x="61971" y="50312"/>
                      <a:pt x="61971"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4" name="Google Shape;2054;p4"/>
              <p:cNvSpPr/>
              <p:nvPr/>
            </p:nvSpPr>
            <p:spPr>
              <a:xfrm>
                <a:off x="4396570" y="1704510"/>
                <a:ext cx="131182" cy="112759"/>
              </a:xfrm>
              <a:custGeom>
                <a:avLst/>
                <a:gdLst/>
                <a:ahLst/>
                <a:cxnLst/>
                <a:rect l="l" t="t" r="r" b="b"/>
                <a:pathLst>
                  <a:path w="131182" h="112759" extrusionOk="0">
                    <a:moveTo>
                      <a:pt x="128575" y="110347"/>
                    </a:moveTo>
                    <a:cubicBezTo>
                      <a:pt x="128575" y="110347"/>
                      <a:pt x="107168" y="79669"/>
                      <a:pt x="93700" y="67375"/>
                    </a:cubicBezTo>
                    <a:cubicBezTo>
                      <a:pt x="86195" y="60507"/>
                      <a:pt x="80648" y="56616"/>
                      <a:pt x="80648" y="56616"/>
                    </a:cubicBezTo>
                    <a:cubicBezTo>
                      <a:pt x="80648" y="56616"/>
                      <a:pt x="85344" y="56486"/>
                      <a:pt x="96621" y="58603"/>
                    </a:cubicBezTo>
                    <a:cubicBezTo>
                      <a:pt x="107898" y="60720"/>
                      <a:pt x="125756" y="65064"/>
                      <a:pt x="125756" y="65064"/>
                    </a:cubicBezTo>
                    <a:cubicBezTo>
                      <a:pt x="125756" y="65064"/>
                      <a:pt x="110301" y="57956"/>
                      <a:pt x="98146" y="54869"/>
                    </a:cubicBezTo>
                    <a:cubicBezTo>
                      <a:pt x="85991" y="51781"/>
                      <a:pt x="77136" y="52715"/>
                      <a:pt x="77136" y="52715"/>
                    </a:cubicBezTo>
                    <a:cubicBezTo>
                      <a:pt x="77136" y="52715"/>
                      <a:pt x="71017" y="46051"/>
                      <a:pt x="64149" y="40810"/>
                    </a:cubicBezTo>
                    <a:cubicBezTo>
                      <a:pt x="57272" y="35559"/>
                      <a:pt x="49646" y="31742"/>
                      <a:pt x="49646" y="31742"/>
                    </a:cubicBezTo>
                    <a:lnTo>
                      <a:pt x="73402" y="27628"/>
                    </a:lnTo>
                    <a:cubicBezTo>
                      <a:pt x="73402" y="27628"/>
                      <a:pt x="76017" y="32509"/>
                      <a:pt x="84152" y="36807"/>
                    </a:cubicBezTo>
                    <a:cubicBezTo>
                      <a:pt x="92277" y="41105"/>
                      <a:pt x="105920" y="44821"/>
                      <a:pt x="105920" y="44821"/>
                    </a:cubicBezTo>
                    <a:cubicBezTo>
                      <a:pt x="105920" y="44821"/>
                      <a:pt x="94430" y="39053"/>
                      <a:pt x="87646" y="34894"/>
                    </a:cubicBezTo>
                    <a:cubicBezTo>
                      <a:pt x="80861" y="30734"/>
                      <a:pt x="78791" y="28192"/>
                      <a:pt x="78791" y="28192"/>
                    </a:cubicBezTo>
                    <a:lnTo>
                      <a:pt x="101455" y="27610"/>
                    </a:lnTo>
                    <a:lnTo>
                      <a:pt x="131182" y="28257"/>
                    </a:lnTo>
                    <a:lnTo>
                      <a:pt x="102444" y="24153"/>
                    </a:lnTo>
                    <a:cubicBezTo>
                      <a:pt x="102444" y="24153"/>
                      <a:pt x="103100" y="21093"/>
                      <a:pt x="108184" y="17914"/>
                    </a:cubicBezTo>
                    <a:cubicBezTo>
                      <a:pt x="113268" y="14734"/>
                      <a:pt x="122798" y="11434"/>
                      <a:pt x="122798" y="11434"/>
                    </a:cubicBezTo>
                    <a:cubicBezTo>
                      <a:pt x="122798" y="11434"/>
                      <a:pt x="112122" y="13153"/>
                      <a:pt x="105716" y="16305"/>
                    </a:cubicBezTo>
                    <a:cubicBezTo>
                      <a:pt x="99320" y="19457"/>
                      <a:pt x="97185" y="24051"/>
                      <a:pt x="97185" y="24051"/>
                    </a:cubicBezTo>
                    <a:lnTo>
                      <a:pt x="79086" y="24717"/>
                    </a:lnTo>
                    <a:lnTo>
                      <a:pt x="68734" y="24661"/>
                    </a:lnTo>
                    <a:cubicBezTo>
                      <a:pt x="68734" y="24661"/>
                      <a:pt x="69630" y="20049"/>
                      <a:pt x="74936" y="13884"/>
                    </a:cubicBezTo>
                    <a:cubicBezTo>
                      <a:pt x="80232" y="7718"/>
                      <a:pt x="89947" y="0"/>
                      <a:pt x="89947" y="0"/>
                    </a:cubicBezTo>
                    <a:cubicBezTo>
                      <a:pt x="89947" y="0"/>
                      <a:pt x="78846" y="4991"/>
                      <a:pt x="72117" y="11221"/>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94" y="33563"/>
                      <a:pt x="43194"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8"/>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25" y="72579"/>
                    </a:cubicBezTo>
                    <a:cubicBezTo>
                      <a:pt x="42797" y="62374"/>
                      <a:pt x="43666" y="58668"/>
                      <a:pt x="43666" y="58668"/>
                    </a:cubicBezTo>
                    <a:cubicBezTo>
                      <a:pt x="43666" y="58668"/>
                      <a:pt x="47455" y="60831"/>
                      <a:pt x="51837" y="65397"/>
                    </a:cubicBezTo>
                    <a:cubicBezTo>
                      <a:pt x="56209" y="69963"/>
                      <a:pt x="60368" y="76461"/>
                      <a:pt x="60368" y="76461"/>
                    </a:cubicBezTo>
                    <a:cubicBezTo>
                      <a:pt x="60368" y="76461"/>
                      <a:pt x="57716" y="68540"/>
                      <a:pt x="53935" y="63049"/>
                    </a:cubicBezTo>
                    <a:cubicBezTo>
                      <a:pt x="50154" y="57549"/>
                      <a:pt x="45265" y="54490"/>
                      <a:pt x="45265" y="54490"/>
                    </a:cubicBezTo>
                    <a:lnTo>
                      <a:pt x="47816" y="36548"/>
                    </a:lnTo>
                    <a:cubicBezTo>
                      <a:pt x="47816" y="36548"/>
                      <a:pt x="55368" y="41484"/>
                      <a:pt x="61468" y="45829"/>
                    </a:cubicBezTo>
                    <a:cubicBezTo>
                      <a:pt x="67569"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35"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55" name="Google Shape;2055;p4"/>
            <p:cNvGrpSpPr/>
            <p:nvPr/>
          </p:nvGrpSpPr>
          <p:grpSpPr>
            <a:xfrm>
              <a:off x="5613409" y="2015688"/>
              <a:ext cx="188919" cy="157978"/>
              <a:chOff x="5613409" y="2015688"/>
              <a:chExt cx="188919" cy="157978"/>
            </a:xfrm>
          </p:grpSpPr>
          <p:sp>
            <p:nvSpPr>
              <p:cNvPr id="2056" name="Google Shape;2056;p4"/>
              <p:cNvSpPr/>
              <p:nvPr/>
            </p:nvSpPr>
            <p:spPr>
              <a:xfrm>
                <a:off x="5613409" y="2015688"/>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77" y="100475"/>
                    </a:cubicBezTo>
                    <a:cubicBezTo>
                      <a:pt x="35165" y="107611"/>
                      <a:pt x="33815" y="122659"/>
                      <a:pt x="33815" y="122659"/>
                    </a:cubicBezTo>
                    <a:cubicBezTo>
                      <a:pt x="33815" y="122659"/>
                      <a:pt x="44353" y="127679"/>
                      <a:pt x="49067" y="136506"/>
                    </a:cubicBezTo>
                    <a:cubicBezTo>
                      <a:pt x="53781" y="145333"/>
                      <a:pt x="52663" y="157978"/>
                      <a:pt x="52663" y="157978"/>
                    </a:cubicBezTo>
                    <a:cubicBezTo>
                      <a:pt x="52663" y="157978"/>
                      <a:pt x="63394" y="152534"/>
                      <a:pt x="71298" y="143522"/>
                    </a:cubicBezTo>
                    <a:cubicBezTo>
                      <a:pt x="79191" y="134509"/>
                      <a:pt x="84257" y="121929"/>
                      <a:pt x="84257" y="121929"/>
                    </a:cubicBezTo>
                    <a:cubicBezTo>
                      <a:pt x="84257" y="121929"/>
                      <a:pt x="87362" y="128279"/>
                      <a:pt x="91023" y="133770"/>
                    </a:cubicBezTo>
                    <a:cubicBezTo>
                      <a:pt x="94674" y="139261"/>
                      <a:pt x="98889" y="143882"/>
                      <a:pt x="98889" y="143882"/>
                    </a:cubicBezTo>
                    <a:cubicBezTo>
                      <a:pt x="98889" y="143882"/>
                      <a:pt x="103427" y="139787"/>
                      <a:pt x="106228" y="135212"/>
                    </a:cubicBezTo>
                    <a:cubicBezTo>
                      <a:pt x="109020" y="130636"/>
                      <a:pt x="110083" y="125580"/>
                      <a:pt x="110083" y="125580"/>
                    </a:cubicBezTo>
                    <a:cubicBezTo>
                      <a:pt x="110083" y="125580"/>
                      <a:pt x="123578" y="133946"/>
                      <a:pt x="135844" y="139390"/>
                    </a:cubicBezTo>
                    <a:cubicBezTo>
                      <a:pt x="148110" y="144825"/>
                      <a:pt x="159137" y="147348"/>
                      <a:pt x="159137" y="147348"/>
                    </a:cubicBezTo>
                    <a:cubicBezTo>
                      <a:pt x="159137" y="147348"/>
                      <a:pt x="159562" y="132494"/>
                      <a:pt x="157307" y="120154"/>
                    </a:cubicBezTo>
                    <a:cubicBezTo>
                      <a:pt x="155052" y="107815"/>
                      <a:pt x="150125" y="97980"/>
                      <a:pt x="150125" y="97980"/>
                    </a:cubicBezTo>
                    <a:cubicBezTo>
                      <a:pt x="150125" y="97980"/>
                      <a:pt x="155301" y="98266"/>
                      <a:pt x="159812" y="97296"/>
                    </a:cubicBezTo>
                    <a:cubicBezTo>
                      <a:pt x="164314" y="96334"/>
                      <a:pt x="168149" y="94125"/>
                      <a:pt x="168149" y="94125"/>
                    </a:cubicBezTo>
                    <a:cubicBezTo>
                      <a:pt x="168149" y="94125"/>
                      <a:pt x="163222" y="85778"/>
                      <a:pt x="155902" y="79937"/>
                    </a:cubicBezTo>
                    <a:cubicBezTo>
                      <a:pt x="148572" y="74095"/>
                      <a:pt x="138857" y="70767"/>
                      <a:pt x="138857" y="70767"/>
                    </a:cubicBezTo>
                    <a:cubicBezTo>
                      <a:pt x="138857" y="70767"/>
                      <a:pt x="155929" y="68105"/>
                      <a:pt x="168445" y="62402"/>
                    </a:cubicBezTo>
                    <a:cubicBezTo>
                      <a:pt x="180960" y="56699"/>
                      <a:pt x="188919" y="47945"/>
                      <a:pt x="188919" y="47945"/>
                    </a:cubicBezTo>
                    <a:cubicBezTo>
                      <a:pt x="188919" y="47945"/>
                      <a:pt x="172549" y="46420"/>
                      <a:pt x="162539" y="40874"/>
                    </a:cubicBezTo>
                    <a:cubicBezTo>
                      <a:pt x="152519" y="35337"/>
                      <a:pt x="148859" y="25780"/>
                      <a:pt x="148859" y="25780"/>
                    </a:cubicBezTo>
                    <a:cubicBezTo>
                      <a:pt x="148859" y="25780"/>
                      <a:pt x="130806" y="36308"/>
                      <a:pt x="117523" y="15510"/>
                    </a:cubicBezTo>
                    <a:cubicBezTo>
                      <a:pt x="112264" y="7265"/>
                      <a:pt x="117496" y="0"/>
                      <a:pt x="117496" y="0"/>
                    </a:cubicBezTo>
                    <a:cubicBezTo>
                      <a:pt x="117496" y="0"/>
                      <a:pt x="99591" y="194"/>
                      <a:pt x="85292" y="12552"/>
                    </a:cubicBezTo>
                    <a:cubicBezTo>
                      <a:pt x="71001"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7" name="Google Shape;2057;p4"/>
              <p:cNvSpPr/>
              <p:nvPr/>
            </p:nvSpPr>
            <p:spPr>
              <a:xfrm>
                <a:off x="5633360" y="2038945"/>
                <a:ext cx="131182" cy="112759"/>
              </a:xfrm>
              <a:custGeom>
                <a:avLst/>
                <a:gdLst/>
                <a:ahLst/>
                <a:cxnLst/>
                <a:rect l="l" t="t" r="r" b="b"/>
                <a:pathLst>
                  <a:path w="131182" h="112759" extrusionOk="0">
                    <a:moveTo>
                      <a:pt x="128566" y="110347"/>
                    </a:moveTo>
                    <a:cubicBezTo>
                      <a:pt x="128566" y="110347"/>
                      <a:pt x="107159" y="79669"/>
                      <a:pt x="93700" y="67375"/>
                    </a:cubicBezTo>
                    <a:cubicBezTo>
                      <a:pt x="86185" y="60507"/>
                      <a:pt x="80649" y="56616"/>
                      <a:pt x="80649" y="56616"/>
                    </a:cubicBezTo>
                    <a:cubicBezTo>
                      <a:pt x="80649" y="56616"/>
                      <a:pt x="85335" y="56486"/>
                      <a:pt x="96612" y="58603"/>
                    </a:cubicBezTo>
                    <a:cubicBezTo>
                      <a:pt x="107889" y="60720"/>
                      <a:pt x="125747" y="65064"/>
                      <a:pt x="125747" y="65064"/>
                    </a:cubicBezTo>
                    <a:cubicBezTo>
                      <a:pt x="125747" y="65064"/>
                      <a:pt x="110302" y="57956"/>
                      <a:pt x="98146" y="54869"/>
                    </a:cubicBezTo>
                    <a:cubicBezTo>
                      <a:pt x="85991" y="51781"/>
                      <a:pt x="77136" y="52715"/>
                      <a:pt x="77136" y="52715"/>
                    </a:cubicBezTo>
                    <a:cubicBezTo>
                      <a:pt x="77136" y="52715"/>
                      <a:pt x="71017" y="46051"/>
                      <a:pt x="64140" y="40810"/>
                    </a:cubicBezTo>
                    <a:cubicBezTo>
                      <a:pt x="57272" y="35559"/>
                      <a:pt x="49646" y="31742"/>
                      <a:pt x="49646" y="31742"/>
                    </a:cubicBezTo>
                    <a:lnTo>
                      <a:pt x="73392" y="27628"/>
                    </a:lnTo>
                    <a:cubicBezTo>
                      <a:pt x="73392" y="27628"/>
                      <a:pt x="76017" y="32509"/>
                      <a:pt x="84143" y="36807"/>
                    </a:cubicBezTo>
                    <a:cubicBezTo>
                      <a:pt x="92277" y="41105"/>
                      <a:pt x="105920" y="44821"/>
                      <a:pt x="105920" y="44821"/>
                    </a:cubicBezTo>
                    <a:cubicBezTo>
                      <a:pt x="105920" y="44821"/>
                      <a:pt x="94430" y="39053"/>
                      <a:pt x="87646" y="34894"/>
                    </a:cubicBezTo>
                    <a:cubicBezTo>
                      <a:pt x="80861" y="30734"/>
                      <a:pt x="78781" y="28192"/>
                      <a:pt x="78781" y="28192"/>
                    </a:cubicBezTo>
                    <a:lnTo>
                      <a:pt x="101455" y="27610"/>
                    </a:lnTo>
                    <a:lnTo>
                      <a:pt x="131182" y="28257"/>
                    </a:lnTo>
                    <a:lnTo>
                      <a:pt x="102444" y="24153"/>
                    </a:lnTo>
                    <a:cubicBezTo>
                      <a:pt x="102444" y="24153"/>
                      <a:pt x="103091" y="21093"/>
                      <a:pt x="108185" y="17914"/>
                    </a:cubicBezTo>
                    <a:cubicBezTo>
                      <a:pt x="113268" y="14734"/>
                      <a:pt x="122789" y="11443"/>
                      <a:pt x="122789" y="11443"/>
                    </a:cubicBezTo>
                    <a:cubicBezTo>
                      <a:pt x="122789" y="11443"/>
                      <a:pt x="112113" y="13153"/>
                      <a:pt x="105716" y="16305"/>
                    </a:cubicBezTo>
                    <a:cubicBezTo>
                      <a:pt x="99311" y="19457"/>
                      <a:pt x="97185" y="24051"/>
                      <a:pt x="97185" y="24051"/>
                    </a:cubicBezTo>
                    <a:lnTo>
                      <a:pt x="79087" y="24717"/>
                    </a:lnTo>
                    <a:lnTo>
                      <a:pt x="68734" y="24661"/>
                    </a:lnTo>
                    <a:cubicBezTo>
                      <a:pt x="68734" y="24661"/>
                      <a:pt x="69630" y="20049"/>
                      <a:pt x="74927" y="13884"/>
                    </a:cubicBezTo>
                    <a:cubicBezTo>
                      <a:pt x="80233" y="7718"/>
                      <a:pt x="89938" y="0"/>
                      <a:pt x="89938" y="0"/>
                    </a:cubicBezTo>
                    <a:cubicBezTo>
                      <a:pt x="89938" y="0"/>
                      <a:pt x="78846" y="4991"/>
                      <a:pt x="72108" y="11221"/>
                    </a:cubicBezTo>
                    <a:cubicBezTo>
                      <a:pt x="65378" y="17461"/>
                      <a:pt x="63012" y="24920"/>
                      <a:pt x="63012" y="24920"/>
                    </a:cubicBezTo>
                    <a:lnTo>
                      <a:pt x="45607" y="28571"/>
                    </a:lnTo>
                    <a:cubicBezTo>
                      <a:pt x="45607" y="28571"/>
                      <a:pt x="41540" y="25660"/>
                      <a:pt x="33443" y="21482"/>
                    </a:cubicBezTo>
                    <a:cubicBezTo>
                      <a:pt x="25345" y="17294"/>
                      <a:pt x="13209" y="11841"/>
                      <a:pt x="13209" y="11841"/>
                    </a:cubicBezTo>
                    <a:lnTo>
                      <a:pt x="7265" y="19744"/>
                    </a:lnTo>
                    <a:cubicBezTo>
                      <a:pt x="7265" y="19744"/>
                      <a:pt x="19596" y="22406"/>
                      <a:pt x="28571" y="25863"/>
                    </a:cubicBezTo>
                    <a:cubicBezTo>
                      <a:pt x="37556" y="29320"/>
                      <a:pt x="43185" y="33563"/>
                      <a:pt x="43185" y="33563"/>
                    </a:cubicBezTo>
                    <a:lnTo>
                      <a:pt x="40939" y="46503"/>
                    </a:lnTo>
                    <a:cubicBezTo>
                      <a:pt x="40939" y="46503"/>
                      <a:pt x="31308" y="45320"/>
                      <a:pt x="21436" y="48694"/>
                    </a:cubicBezTo>
                    <a:cubicBezTo>
                      <a:pt x="1155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67" y="77348"/>
                    </a:cubicBezTo>
                    <a:cubicBezTo>
                      <a:pt x="24782" y="82950"/>
                      <a:pt x="21537" y="93247"/>
                      <a:pt x="21537" y="93247"/>
                    </a:cubicBezTo>
                    <a:cubicBezTo>
                      <a:pt x="21537" y="93247"/>
                      <a:pt x="27055" y="83828"/>
                      <a:pt x="31030" y="79096"/>
                    </a:cubicBezTo>
                    <a:cubicBezTo>
                      <a:pt x="34995" y="74363"/>
                      <a:pt x="37417" y="74307"/>
                      <a:pt x="37417" y="74307"/>
                    </a:cubicBezTo>
                    <a:lnTo>
                      <a:pt x="42298" y="112760"/>
                    </a:lnTo>
                    <a:cubicBezTo>
                      <a:pt x="42298" y="112760"/>
                      <a:pt x="41679" y="86102"/>
                      <a:pt x="42316" y="72579"/>
                    </a:cubicBezTo>
                    <a:cubicBezTo>
                      <a:pt x="42797" y="62374"/>
                      <a:pt x="43666" y="58668"/>
                      <a:pt x="43666" y="58668"/>
                    </a:cubicBezTo>
                    <a:cubicBezTo>
                      <a:pt x="43666" y="58668"/>
                      <a:pt x="47456" y="60831"/>
                      <a:pt x="51828" y="65397"/>
                    </a:cubicBezTo>
                    <a:cubicBezTo>
                      <a:pt x="56209" y="69972"/>
                      <a:pt x="60368" y="76461"/>
                      <a:pt x="60368" y="76461"/>
                    </a:cubicBezTo>
                    <a:cubicBezTo>
                      <a:pt x="60368" y="76461"/>
                      <a:pt x="57707" y="68540"/>
                      <a:pt x="53935" y="63049"/>
                    </a:cubicBezTo>
                    <a:cubicBezTo>
                      <a:pt x="50155" y="57558"/>
                      <a:pt x="45265" y="54490"/>
                      <a:pt x="45265" y="54490"/>
                    </a:cubicBezTo>
                    <a:lnTo>
                      <a:pt x="47807" y="36548"/>
                    </a:lnTo>
                    <a:cubicBezTo>
                      <a:pt x="47807" y="36548"/>
                      <a:pt x="55368" y="41484"/>
                      <a:pt x="61460" y="45829"/>
                    </a:cubicBezTo>
                    <a:cubicBezTo>
                      <a:pt x="67560" y="50173"/>
                      <a:pt x="72940" y="55895"/>
                      <a:pt x="72940" y="55895"/>
                    </a:cubicBezTo>
                    <a:cubicBezTo>
                      <a:pt x="72940" y="55895"/>
                      <a:pt x="71756" y="64574"/>
                      <a:pt x="73318" y="74483"/>
                    </a:cubicBezTo>
                    <a:cubicBezTo>
                      <a:pt x="74881" y="84392"/>
                      <a:pt x="79179" y="95530"/>
                      <a:pt x="79179" y="95530"/>
                    </a:cubicBezTo>
                    <a:cubicBezTo>
                      <a:pt x="79179" y="95530"/>
                      <a:pt x="77155" y="84503"/>
                      <a:pt x="76591" y="75574"/>
                    </a:cubicBezTo>
                    <a:cubicBezTo>
                      <a:pt x="76017" y="66654"/>
                      <a:pt x="76914" y="59823"/>
                      <a:pt x="76914" y="59823"/>
                    </a:cubicBezTo>
                    <a:cubicBezTo>
                      <a:pt x="76914" y="59823"/>
                      <a:pt x="81499" y="61718"/>
                      <a:pt x="91547" y="71313"/>
                    </a:cubicBezTo>
                    <a:cubicBezTo>
                      <a:pt x="104626" y="83810"/>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58" name="Google Shape;2058;p4"/>
            <p:cNvGrpSpPr/>
            <p:nvPr/>
          </p:nvGrpSpPr>
          <p:grpSpPr>
            <a:xfrm>
              <a:off x="6627262" y="2303859"/>
              <a:ext cx="172777" cy="191508"/>
              <a:chOff x="6627262" y="2303859"/>
              <a:chExt cx="172777" cy="191508"/>
            </a:xfrm>
          </p:grpSpPr>
          <p:sp>
            <p:nvSpPr>
              <p:cNvPr id="2059" name="Google Shape;2059;p4"/>
              <p:cNvSpPr/>
              <p:nvPr/>
            </p:nvSpPr>
            <p:spPr>
              <a:xfrm>
                <a:off x="6627262" y="2303859"/>
                <a:ext cx="172777" cy="191508"/>
              </a:xfrm>
              <a:custGeom>
                <a:avLst/>
                <a:gdLst/>
                <a:ahLst/>
                <a:cxnLst/>
                <a:rect l="l" t="t" r="r" b="b"/>
                <a:pathLst>
                  <a:path w="172777" h="191508" extrusionOk="0">
                    <a:moveTo>
                      <a:pt x="59223" y="132291"/>
                    </a:moveTo>
                    <a:cubicBezTo>
                      <a:pt x="59223" y="132291"/>
                      <a:pt x="61958" y="161694"/>
                      <a:pt x="78615" y="175948"/>
                    </a:cubicBezTo>
                    <a:cubicBezTo>
                      <a:pt x="104848" y="198400"/>
                      <a:pt x="121301" y="189951"/>
                      <a:pt x="121301" y="189951"/>
                    </a:cubicBezTo>
                    <a:cubicBezTo>
                      <a:pt x="121301" y="189951"/>
                      <a:pt x="102564" y="173868"/>
                      <a:pt x="115542" y="160382"/>
                    </a:cubicBezTo>
                    <a:cubicBezTo>
                      <a:pt x="122281" y="153384"/>
                      <a:pt x="138161" y="152978"/>
                      <a:pt x="138161" y="152978"/>
                    </a:cubicBezTo>
                    <a:cubicBezTo>
                      <a:pt x="138161" y="152978"/>
                      <a:pt x="142135" y="141368"/>
                      <a:pt x="150787" y="135388"/>
                    </a:cubicBezTo>
                    <a:cubicBezTo>
                      <a:pt x="159439" y="129407"/>
                      <a:pt x="172777" y="129047"/>
                      <a:pt x="172777" y="129047"/>
                    </a:cubicBezTo>
                    <a:cubicBezTo>
                      <a:pt x="172777" y="129047"/>
                      <a:pt x="165798" y="118500"/>
                      <a:pt x="155437" y="111327"/>
                    </a:cubicBezTo>
                    <a:cubicBezTo>
                      <a:pt x="145075" y="104164"/>
                      <a:pt x="131321" y="100392"/>
                      <a:pt x="131321" y="100392"/>
                    </a:cubicBezTo>
                    <a:cubicBezTo>
                      <a:pt x="131321" y="100392"/>
                      <a:pt x="137588" y="96381"/>
                      <a:pt x="142875" y="91907"/>
                    </a:cubicBezTo>
                    <a:cubicBezTo>
                      <a:pt x="148171" y="87424"/>
                      <a:pt x="152497" y="82469"/>
                      <a:pt x="152497" y="82469"/>
                    </a:cubicBezTo>
                    <a:cubicBezTo>
                      <a:pt x="152497" y="82469"/>
                      <a:pt x="147672" y="78227"/>
                      <a:pt x="142551" y="75851"/>
                    </a:cubicBezTo>
                    <a:cubicBezTo>
                      <a:pt x="137440" y="73485"/>
                      <a:pt x="132032" y="72986"/>
                      <a:pt x="132032" y="72986"/>
                    </a:cubicBezTo>
                    <a:cubicBezTo>
                      <a:pt x="132032" y="72986"/>
                      <a:pt x="139141" y="57882"/>
                      <a:pt x="143346" y="44424"/>
                    </a:cubicBezTo>
                    <a:cubicBezTo>
                      <a:pt x="147552" y="30956"/>
                      <a:pt x="148855" y="19134"/>
                      <a:pt x="148855" y="19134"/>
                    </a:cubicBezTo>
                    <a:cubicBezTo>
                      <a:pt x="148855" y="19134"/>
                      <a:pt x="133299" y="20483"/>
                      <a:pt x="120682" y="24319"/>
                    </a:cubicBezTo>
                    <a:cubicBezTo>
                      <a:pt x="108065" y="28155"/>
                      <a:pt x="98396" y="34487"/>
                      <a:pt x="98396" y="34487"/>
                    </a:cubicBezTo>
                    <a:cubicBezTo>
                      <a:pt x="98396" y="34487"/>
                      <a:pt x="98063" y="29052"/>
                      <a:pt x="96510" y="24458"/>
                    </a:cubicBezTo>
                    <a:cubicBezTo>
                      <a:pt x="94967" y="19864"/>
                      <a:pt x="92193" y="16130"/>
                      <a:pt x="92193" y="16130"/>
                    </a:cubicBezTo>
                    <a:cubicBezTo>
                      <a:pt x="92193" y="16130"/>
                      <a:pt x="84069" y="22277"/>
                      <a:pt x="78846" y="30632"/>
                    </a:cubicBezTo>
                    <a:cubicBezTo>
                      <a:pt x="73633" y="38979"/>
                      <a:pt x="71322" y="49535"/>
                      <a:pt x="71322" y="49535"/>
                    </a:cubicBezTo>
                    <a:cubicBezTo>
                      <a:pt x="71322" y="49535"/>
                      <a:pt x="66497" y="32028"/>
                      <a:pt x="59029" y="19642"/>
                    </a:cubicBezTo>
                    <a:cubicBezTo>
                      <a:pt x="51569" y="7256"/>
                      <a:pt x="41466" y="0"/>
                      <a:pt x="41466" y="0"/>
                    </a:cubicBezTo>
                    <a:cubicBezTo>
                      <a:pt x="41466" y="0"/>
                      <a:pt x="41845" y="17276"/>
                      <a:pt x="37270" y="28405"/>
                    </a:cubicBezTo>
                    <a:cubicBezTo>
                      <a:pt x="32685" y="39525"/>
                      <a:pt x="23146" y="44507"/>
                      <a:pt x="23146" y="44507"/>
                    </a:cubicBezTo>
                    <a:cubicBezTo>
                      <a:pt x="23146" y="44507"/>
                      <a:pt x="36308" y="62088"/>
                      <a:pt x="16195" y="78458"/>
                    </a:cubicBezTo>
                    <a:cubicBezTo>
                      <a:pt x="8218" y="84947"/>
                      <a:pt x="0" y="80362"/>
                      <a:pt x="0" y="80362"/>
                    </a:cubicBezTo>
                    <a:cubicBezTo>
                      <a:pt x="0" y="80362"/>
                      <a:pt x="2357" y="99033"/>
                      <a:pt x="16980" y="112473"/>
                    </a:cubicBezTo>
                    <a:cubicBezTo>
                      <a:pt x="31603" y="125913"/>
                      <a:pt x="59223" y="132291"/>
                      <a:pt x="5922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0" name="Google Shape;2060;p4"/>
              <p:cNvSpPr/>
              <p:nvPr/>
            </p:nvSpPr>
            <p:spPr>
              <a:xfrm>
                <a:off x="6652459" y="2335740"/>
                <a:ext cx="123491" cy="140462"/>
              </a:xfrm>
              <a:custGeom>
                <a:avLst/>
                <a:gdLst/>
                <a:ahLst/>
                <a:cxnLst/>
                <a:rect l="l" t="t" r="r" b="b"/>
                <a:pathLst>
                  <a:path w="123491" h="140462" extrusionOk="0">
                    <a:moveTo>
                      <a:pt x="110588" y="0"/>
                    </a:moveTo>
                    <a:cubicBezTo>
                      <a:pt x="110588" y="0"/>
                      <a:pt x="81129" y="26048"/>
                      <a:pt x="69907" y="41586"/>
                    </a:cubicBezTo>
                    <a:cubicBezTo>
                      <a:pt x="63650" y="50256"/>
                      <a:pt x="60239" y="56514"/>
                      <a:pt x="60239" y="56514"/>
                    </a:cubicBezTo>
                    <a:cubicBezTo>
                      <a:pt x="60239" y="56514"/>
                      <a:pt x="59546" y="51624"/>
                      <a:pt x="60396" y="39599"/>
                    </a:cubicBezTo>
                    <a:cubicBezTo>
                      <a:pt x="61247" y="27564"/>
                      <a:pt x="63641" y="8393"/>
                      <a:pt x="63641" y="8393"/>
                    </a:cubicBezTo>
                    <a:cubicBezTo>
                      <a:pt x="63641" y="8393"/>
                      <a:pt x="58067" y="25382"/>
                      <a:pt x="56311" y="38443"/>
                    </a:cubicBezTo>
                    <a:cubicBezTo>
                      <a:pt x="54545" y="51513"/>
                      <a:pt x="56597" y="60646"/>
                      <a:pt x="56597" y="60646"/>
                    </a:cubicBezTo>
                    <a:cubicBezTo>
                      <a:pt x="56597" y="60646"/>
                      <a:pt x="50367" y="67837"/>
                      <a:pt x="45727" y="75648"/>
                    </a:cubicBezTo>
                    <a:cubicBezTo>
                      <a:pt x="41078" y="83458"/>
                      <a:pt x="38000" y="91879"/>
                      <a:pt x="38000" y="91879"/>
                    </a:cubicBezTo>
                    <a:lnTo>
                      <a:pt x="30845" y="67569"/>
                    </a:lnTo>
                    <a:cubicBezTo>
                      <a:pt x="30845" y="67569"/>
                      <a:pt x="35624" y="64251"/>
                      <a:pt x="39136" y="55238"/>
                    </a:cubicBezTo>
                    <a:cubicBezTo>
                      <a:pt x="42640" y="46235"/>
                      <a:pt x="44886" y="31538"/>
                      <a:pt x="44886" y="31538"/>
                    </a:cubicBezTo>
                    <a:cubicBezTo>
                      <a:pt x="44886" y="31538"/>
                      <a:pt x="40246" y="44239"/>
                      <a:pt x="36715" y="51818"/>
                    </a:cubicBezTo>
                    <a:cubicBezTo>
                      <a:pt x="33193" y="59407"/>
                      <a:pt x="30790" y="61875"/>
                      <a:pt x="30790" y="61875"/>
                    </a:cubicBezTo>
                    <a:lnTo>
                      <a:pt x="27453" y="38277"/>
                    </a:lnTo>
                    <a:lnTo>
                      <a:pt x="24541" y="7154"/>
                    </a:lnTo>
                    <a:lnTo>
                      <a:pt x="23728" y="37657"/>
                    </a:lnTo>
                    <a:cubicBezTo>
                      <a:pt x="23728" y="37657"/>
                      <a:pt x="20447" y="37343"/>
                      <a:pt x="16509" y="32416"/>
                    </a:cubicBezTo>
                    <a:cubicBezTo>
                      <a:pt x="12580" y="27490"/>
                      <a:pt x="7995" y="17941"/>
                      <a:pt x="7995" y="17941"/>
                    </a:cubicBezTo>
                    <a:cubicBezTo>
                      <a:pt x="7995" y="17941"/>
                      <a:pt x="11065" y="28876"/>
                      <a:pt x="15132" y="35180"/>
                    </a:cubicBezTo>
                    <a:cubicBezTo>
                      <a:pt x="19199" y="41493"/>
                      <a:pt x="24245" y="43157"/>
                      <a:pt x="24245" y="43157"/>
                    </a:cubicBezTo>
                    <a:lnTo>
                      <a:pt x="27120" y="61977"/>
                    </a:lnTo>
                    <a:lnTo>
                      <a:pt x="28312" y="72801"/>
                    </a:lnTo>
                    <a:cubicBezTo>
                      <a:pt x="28312" y="72801"/>
                      <a:pt x="23386" y="72422"/>
                      <a:pt x="16315" y="67624"/>
                    </a:cubicBezTo>
                    <a:cubicBezTo>
                      <a:pt x="9234" y="62827"/>
                      <a:pt x="0" y="53621"/>
                      <a:pt x="0" y="53621"/>
                    </a:cubicBezTo>
                    <a:cubicBezTo>
                      <a:pt x="0" y="53621"/>
                      <a:pt x="6553" y="64611"/>
                      <a:pt x="13875" y="70887"/>
                    </a:cubicBezTo>
                    <a:cubicBezTo>
                      <a:pt x="21186" y="77173"/>
                      <a:pt x="29274" y="78744"/>
                      <a:pt x="29274" y="78744"/>
                    </a:cubicBezTo>
                    <a:lnTo>
                      <a:pt x="35171" y="96482"/>
                    </a:lnTo>
                    <a:cubicBezTo>
                      <a:pt x="35171" y="96482"/>
                      <a:pt x="32629" y="101076"/>
                      <a:pt x="29237" y="110033"/>
                    </a:cubicBezTo>
                    <a:cubicBezTo>
                      <a:pt x="25845" y="118999"/>
                      <a:pt x="21602" y="132319"/>
                      <a:pt x="21602" y="132319"/>
                    </a:cubicBezTo>
                    <a:lnTo>
                      <a:pt x="30577" y="137578"/>
                    </a:lnTo>
                    <a:cubicBezTo>
                      <a:pt x="30577" y="137578"/>
                      <a:pt x="31871" y="124388"/>
                      <a:pt x="34395" y="114590"/>
                    </a:cubicBezTo>
                    <a:cubicBezTo>
                      <a:pt x="36927" y="104792"/>
                      <a:pt x="40680" y="98405"/>
                      <a:pt x="40680" y="98405"/>
                    </a:cubicBezTo>
                    <a:lnTo>
                      <a:pt x="54462" y="99200"/>
                    </a:lnTo>
                    <a:cubicBezTo>
                      <a:pt x="54462" y="99200"/>
                      <a:pt x="54388" y="109395"/>
                      <a:pt x="59102" y="119304"/>
                    </a:cubicBezTo>
                    <a:cubicBezTo>
                      <a:pt x="63807" y="129204"/>
                      <a:pt x="72274" y="140462"/>
                      <a:pt x="72274" y="140462"/>
                    </a:cubicBezTo>
                    <a:cubicBezTo>
                      <a:pt x="72274" y="140462"/>
                      <a:pt x="65166" y="128427"/>
                      <a:pt x="61940" y="118232"/>
                    </a:cubicBezTo>
                    <a:cubicBezTo>
                      <a:pt x="58705" y="108046"/>
                      <a:pt x="58603" y="99117"/>
                      <a:pt x="58603" y="99117"/>
                    </a:cubicBezTo>
                    <a:lnTo>
                      <a:pt x="80242" y="99449"/>
                    </a:lnTo>
                    <a:cubicBezTo>
                      <a:pt x="80242" y="99449"/>
                      <a:pt x="81786" y="104487"/>
                      <a:pt x="88126" y="108083"/>
                    </a:cubicBezTo>
                    <a:cubicBezTo>
                      <a:pt x="94467" y="111678"/>
                      <a:pt x="105605" y="113823"/>
                      <a:pt x="105605" y="113823"/>
                    </a:cubicBezTo>
                    <a:cubicBezTo>
                      <a:pt x="105605" y="113823"/>
                      <a:pt x="95115" y="109192"/>
                      <a:pt x="89688" y="105624"/>
                    </a:cubicBezTo>
                    <a:cubicBezTo>
                      <a:pt x="84272" y="102047"/>
                      <a:pt x="83921" y="99523"/>
                      <a:pt x="83921" y="99523"/>
                    </a:cubicBezTo>
                    <a:lnTo>
                      <a:pt x="123491" y="89799"/>
                    </a:lnTo>
                    <a:cubicBezTo>
                      <a:pt x="123491" y="89799"/>
                      <a:pt x="95724" y="93654"/>
                      <a:pt x="81527" y="94615"/>
                    </a:cubicBezTo>
                    <a:cubicBezTo>
                      <a:pt x="70814" y="95345"/>
                      <a:pt x="66839" y="94883"/>
                      <a:pt x="66839" y="94883"/>
                    </a:cubicBezTo>
                    <a:cubicBezTo>
                      <a:pt x="66839" y="94883"/>
                      <a:pt x="68641" y="90668"/>
                      <a:pt x="72884" y="85547"/>
                    </a:cubicBezTo>
                    <a:cubicBezTo>
                      <a:pt x="77127" y="80426"/>
                      <a:pt x="83412" y="75296"/>
                      <a:pt x="83412" y="75296"/>
                    </a:cubicBezTo>
                    <a:cubicBezTo>
                      <a:pt x="83412" y="75296"/>
                      <a:pt x="75463" y="79031"/>
                      <a:pt x="70176" y="83634"/>
                    </a:cubicBezTo>
                    <a:cubicBezTo>
                      <a:pt x="64898" y="88237"/>
                      <a:pt x="62282" y="93719"/>
                      <a:pt x="62282" y="93719"/>
                    </a:cubicBezTo>
                    <a:lnTo>
                      <a:pt x="43250" y="93219"/>
                    </a:lnTo>
                    <a:cubicBezTo>
                      <a:pt x="43250" y="93219"/>
                      <a:pt x="47492" y="84734"/>
                      <a:pt x="51292" y="77838"/>
                    </a:cubicBezTo>
                    <a:cubicBezTo>
                      <a:pt x="55091" y="70952"/>
                      <a:pt x="60415" y="64648"/>
                      <a:pt x="60415" y="64648"/>
                    </a:cubicBezTo>
                    <a:cubicBezTo>
                      <a:pt x="60415" y="64648"/>
                      <a:pt x="69621" y="64833"/>
                      <a:pt x="79779" y="62014"/>
                    </a:cubicBezTo>
                    <a:cubicBezTo>
                      <a:pt x="89938" y="59194"/>
                      <a:pt x="101058" y="53362"/>
                      <a:pt x="101058" y="53362"/>
                    </a:cubicBezTo>
                    <a:cubicBezTo>
                      <a:pt x="101058" y="53362"/>
                      <a:pt x="89790" y="56800"/>
                      <a:pt x="80538" y="58464"/>
                    </a:cubicBezTo>
                    <a:cubicBezTo>
                      <a:pt x="71285" y="60128"/>
                      <a:pt x="64038" y="60026"/>
                      <a:pt x="64038" y="60026"/>
                    </a:cubicBezTo>
                    <a:cubicBezTo>
                      <a:pt x="64038" y="60026"/>
                      <a:pt x="65471" y="55007"/>
                      <a:pt x="74289" y="43360"/>
                    </a:cubicBezTo>
                    <a:cubicBezTo>
                      <a:pt x="85760" y="28192"/>
                      <a:pt x="110588" y="0"/>
                      <a:pt x="1105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61" name="Google Shape;2061;p4"/>
            <p:cNvGrpSpPr/>
            <p:nvPr/>
          </p:nvGrpSpPr>
          <p:grpSpPr>
            <a:xfrm>
              <a:off x="6578836" y="1472007"/>
              <a:ext cx="306038" cy="238742"/>
              <a:chOff x="6578836" y="1472007"/>
              <a:chExt cx="306038" cy="238742"/>
            </a:xfrm>
          </p:grpSpPr>
          <p:sp>
            <p:nvSpPr>
              <p:cNvPr id="2062" name="Google Shape;2062;p4"/>
              <p:cNvSpPr/>
              <p:nvPr/>
            </p:nvSpPr>
            <p:spPr>
              <a:xfrm>
                <a:off x="6578836" y="1472007"/>
                <a:ext cx="306038" cy="238742"/>
              </a:xfrm>
              <a:custGeom>
                <a:avLst/>
                <a:gdLst/>
                <a:ahLst/>
                <a:cxnLst/>
                <a:rect l="l" t="t" r="r" b="b"/>
                <a:pathLst>
                  <a:path w="306038" h="238742" extrusionOk="0">
                    <a:moveTo>
                      <a:pt x="121273" y="41212"/>
                    </a:moveTo>
                    <a:cubicBezTo>
                      <a:pt x="121273" y="41212"/>
                      <a:pt x="81120" y="22568"/>
                      <a:pt x="50154" y="32773"/>
                    </a:cubicBezTo>
                    <a:cubicBezTo>
                      <a:pt x="1386" y="48847"/>
                      <a:pt x="0" y="75847"/>
                      <a:pt x="0" y="75847"/>
                    </a:cubicBezTo>
                    <a:cubicBezTo>
                      <a:pt x="0" y="75847"/>
                      <a:pt x="34893" y="64404"/>
                      <a:pt x="42639" y="90831"/>
                    </a:cubicBezTo>
                    <a:cubicBezTo>
                      <a:pt x="46651" y="104548"/>
                      <a:pt x="35282" y="124791"/>
                      <a:pt x="35282" y="124791"/>
                    </a:cubicBezTo>
                    <a:cubicBezTo>
                      <a:pt x="35282" y="124791"/>
                      <a:pt x="47344" y="138499"/>
                      <a:pt x="48611" y="153852"/>
                    </a:cubicBezTo>
                    <a:cubicBezTo>
                      <a:pt x="49877" y="169214"/>
                      <a:pt x="40338" y="186213"/>
                      <a:pt x="40338" y="186213"/>
                    </a:cubicBezTo>
                    <a:cubicBezTo>
                      <a:pt x="40338" y="186213"/>
                      <a:pt x="59250" y="185390"/>
                      <a:pt x="76304" y="177755"/>
                    </a:cubicBezTo>
                    <a:cubicBezTo>
                      <a:pt x="93358" y="170129"/>
                      <a:pt x="108563" y="155701"/>
                      <a:pt x="108563" y="155701"/>
                    </a:cubicBezTo>
                    <a:cubicBezTo>
                      <a:pt x="108563" y="155701"/>
                      <a:pt x="109062" y="166571"/>
                      <a:pt x="110892" y="176581"/>
                    </a:cubicBezTo>
                    <a:cubicBezTo>
                      <a:pt x="112732" y="186592"/>
                      <a:pt x="115912" y="195734"/>
                      <a:pt x="115912" y="195734"/>
                    </a:cubicBezTo>
                    <a:cubicBezTo>
                      <a:pt x="115912" y="195734"/>
                      <a:pt x="125026" y="192868"/>
                      <a:pt x="131940" y="188228"/>
                    </a:cubicBezTo>
                    <a:cubicBezTo>
                      <a:pt x="138854" y="183588"/>
                      <a:pt x="143549" y="177173"/>
                      <a:pt x="143549" y="177173"/>
                    </a:cubicBezTo>
                    <a:cubicBezTo>
                      <a:pt x="143549" y="177173"/>
                      <a:pt x="157793" y="197444"/>
                      <a:pt x="172084" y="212834"/>
                    </a:cubicBezTo>
                    <a:cubicBezTo>
                      <a:pt x="186374" y="228233"/>
                      <a:pt x="200719" y="238743"/>
                      <a:pt x="200719" y="238743"/>
                    </a:cubicBezTo>
                    <a:cubicBezTo>
                      <a:pt x="200719" y="238743"/>
                      <a:pt x="210647" y="218195"/>
                      <a:pt x="215130" y="199468"/>
                    </a:cubicBezTo>
                    <a:cubicBezTo>
                      <a:pt x="219613" y="180750"/>
                      <a:pt x="218661" y="163853"/>
                      <a:pt x="218661" y="163853"/>
                    </a:cubicBezTo>
                    <a:cubicBezTo>
                      <a:pt x="218661" y="163853"/>
                      <a:pt x="225963" y="167523"/>
                      <a:pt x="233071" y="169029"/>
                    </a:cubicBezTo>
                    <a:cubicBezTo>
                      <a:pt x="240179" y="170527"/>
                      <a:pt x="247103" y="169861"/>
                      <a:pt x="247103" y="169861"/>
                    </a:cubicBezTo>
                    <a:cubicBezTo>
                      <a:pt x="247103" y="169861"/>
                      <a:pt x="245226" y="155035"/>
                      <a:pt x="238312" y="142215"/>
                    </a:cubicBezTo>
                    <a:cubicBezTo>
                      <a:pt x="231398" y="129394"/>
                      <a:pt x="219456" y="118570"/>
                      <a:pt x="219456" y="118570"/>
                    </a:cubicBezTo>
                    <a:cubicBezTo>
                      <a:pt x="219456" y="118570"/>
                      <a:pt x="245772" y="125650"/>
                      <a:pt x="267420" y="125586"/>
                    </a:cubicBezTo>
                    <a:cubicBezTo>
                      <a:pt x="289067" y="125512"/>
                      <a:pt x="306038" y="118283"/>
                      <a:pt x="306038" y="118283"/>
                    </a:cubicBezTo>
                    <a:cubicBezTo>
                      <a:pt x="306038" y="118283"/>
                      <a:pt x="283365" y="105786"/>
                      <a:pt x="272383" y="91681"/>
                    </a:cubicBezTo>
                    <a:cubicBezTo>
                      <a:pt x="261393" y="77576"/>
                      <a:pt x="262105" y="61862"/>
                      <a:pt x="262105" y="61862"/>
                    </a:cubicBezTo>
                    <a:cubicBezTo>
                      <a:pt x="262105" y="61862"/>
                      <a:pt x="229438" y="65180"/>
                      <a:pt x="223301" y="27624"/>
                    </a:cubicBezTo>
                    <a:cubicBezTo>
                      <a:pt x="220870" y="12743"/>
                      <a:pt x="232979" y="5866"/>
                      <a:pt x="232979" y="5866"/>
                    </a:cubicBezTo>
                    <a:cubicBezTo>
                      <a:pt x="232979" y="5866"/>
                      <a:pt x="207014" y="-5199"/>
                      <a:pt x="178628" y="3065"/>
                    </a:cubicBezTo>
                    <a:cubicBezTo>
                      <a:pt x="150251" y="11328"/>
                      <a:pt x="121273" y="41212"/>
                      <a:pt x="121273" y="412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3" name="Google Shape;2063;p4"/>
              <p:cNvSpPr/>
              <p:nvPr/>
            </p:nvSpPr>
            <p:spPr>
              <a:xfrm>
                <a:off x="6619525" y="1473657"/>
                <a:ext cx="208557" cy="211109"/>
              </a:xfrm>
              <a:custGeom>
                <a:avLst/>
                <a:gdLst/>
                <a:ahLst/>
                <a:cxnLst/>
                <a:rect l="l" t="t" r="r" b="b"/>
                <a:pathLst>
                  <a:path w="208557" h="211109" extrusionOk="0">
                    <a:moveTo>
                      <a:pt x="153319" y="211109"/>
                    </a:moveTo>
                    <a:cubicBezTo>
                      <a:pt x="153319" y="211109"/>
                      <a:pt x="141645" y="154558"/>
                      <a:pt x="129924" y="128797"/>
                    </a:cubicBezTo>
                    <a:cubicBezTo>
                      <a:pt x="123381" y="114424"/>
                      <a:pt x="117825" y="105448"/>
                      <a:pt x="117825" y="105448"/>
                    </a:cubicBezTo>
                    <a:cubicBezTo>
                      <a:pt x="117825" y="105448"/>
                      <a:pt x="124674" y="108249"/>
                      <a:pt x="139630" y="118352"/>
                    </a:cubicBezTo>
                    <a:cubicBezTo>
                      <a:pt x="154586" y="128455"/>
                      <a:pt x="177648" y="145860"/>
                      <a:pt x="177648" y="145860"/>
                    </a:cubicBezTo>
                    <a:cubicBezTo>
                      <a:pt x="177648" y="145860"/>
                      <a:pt x="159800" y="126107"/>
                      <a:pt x="144187" y="114082"/>
                    </a:cubicBezTo>
                    <a:cubicBezTo>
                      <a:pt x="128575" y="102065"/>
                      <a:pt x="115200" y="97767"/>
                      <a:pt x="115200" y="97767"/>
                    </a:cubicBezTo>
                    <a:cubicBezTo>
                      <a:pt x="115200" y="97767"/>
                      <a:pt x="110541" y="84549"/>
                      <a:pt x="103914" y="72847"/>
                    </a:cubicBezTo>
                    <a:cubicBezTo>
                      <a:pt x="97277" y="61154"/>
                      <a:pt x="88662" y="50968"/>
                      <a:pt x="88662" y="50968"/>
                    </a:cubicBezTo>
                    <a:lnTo>
                      <a:pt x="125525" y="60239"/>
                    </a:lnTo>
                    <a:cubicBezTo>
                      <a:pt x="125525" y="60239"/>
                      <a:pt x="126255" y="68734"/>
                      <a:pt x="135295" y="79909"/>
                    </a:cubicBezTo>
                    <a:cubicBezTo>
                      <a:pt x="144345" y="91075"/>
                      <a:pt x="161704" y="104931"/>
                      <a:pt x="161704" y="104931"/>
                    </a:cubicBezTo>
                    <a:cubicBezTo>
                      <a:pt x="161704" y="104931"/>
                      <a:pt x="148735" y="89568"/>
                      <a:pt x="141544" y="79447"/>
                    </a:cubicBezTo>
                    <a:cubicBezTo>
                      <a:pt x="134362" y="69325"/>
                      <a:pt x="132956" y="64445"/>
                      <a:pt x="132956" y="64445"/>
                    </a:cubicBezTo>
                    <a:lnTo>
                      <a:pt x="166048" y="77977"/>
                    </a:lnTo>
                    <a:lnTo>
                      <a:pt x="208558" y="97702"/>
                    </a:lnTo>
                    <a:lnTo>
                      <a:pt x="169644" y="73771"/>
                    </a:lnTo>
                    <a:cubicBezTo>
                      <a:pt x="169644" y="73771"/>
                      <a:pt x="172500" y="69880"/>
                      <a:pt x="181845" y="68650"/>
                    </a:cubicBezTo>
                    <a:cubicBezTo>
                      <a:pt x="191180" y="67412"/>
                      <a:pt x="206996" y="68826"/>
                      <a:pt x="206996" y="68826"/>
                    </a:cubicBezTo>
                    <a:cubicBezTo>
                      <a:pt x="206996" y="68826"/>
                      <a:pt x="190506" y="64472"/>
                      <a:pt x="179293" y="64833"/>
                    </a:cubicBezTo>
                    <a:cubicBezTo>
                      <a:pt x="168072" y="65203"/>
                      <a:pt x="162119" y="70296"/>
                      <a:pt x="162119" y="70296"/>
                    </a:cubicBezTo>
                    <a:lnTo>
                      <a:pt x="135572" y="59767"/>
                    </a:lnTo>
                    <a:lnTo>
                      <a:pt x="120653" y="53131"/>
                    </a:lnTo>
                    <a:cubicBezTo>
                      <a:pt x="120653" y="53131"/>
                      <a:pt x="124841" y="47234"/>
                      <a:pt x="136358" y="41946"/>
                    </a:cubicBezTo>
                    <a:cubicBezTo>
                      <a:pt x="147885" y="36668"/>
                      <a:pt x="166741" y="31991"/>
                      <a:pt x="166741" y="31991"/>
                    </a:cubicBezTo>
                    <a:cubicBezTo>
                      <a:pt x="166741" y="31991"/>
                      <a:pt x="147589" y="31963"/>
                      <a:pt x="133964" y="36437"/>
                    </a:cubicBezTo>
                    <a:cubicBezTo>
                      <a:pt x="120330" y="40911"/>
                      <a:pt x="112233" y="49877"/>
                      <a:pt x="112233" y="49877"/>
                    </a:cubicBezTo>
                    <a:lnTo>
                      <a:pt x="84817" y="43961"/>
                    </a:lnTo>
                    <a:cubicBezTo>
                      <a:pt x="84817" y="43961"/>
                      <a:pt x="80778" y="37315"/>
                      <a:pt x="71710" y="26325"/>
                    </a:cubicBezTo>
                    <a:cubicBezTo>
                      <a:pt x="62642" y="15335"/>
                      <a:pt x="48546" y="0"/>
                      <a:pt x="48546" y="0"/>
                    </a:cubicBezTo>
                    <a:lnTo>
                      <a:pt x="35005" y="7312"/>
                    </a:lnTo>
                    <a:cubicBezTo>
                      <a:pt x="35005" y="7312"/>
                      <a:pt x="51134" y="18847"/>
                      <a:pt x="61931" y="29385"/>
                    </a:cubicBezTo>
                    <a:cubicBezTo>
                      <a:pt x="72727" y="39913"/>
                      <a:pt x="78199" y="49433"/>
                      <a:pt x="78199" y="49433"/>
                    </a:cubicBezTo>
                    <a:lnTo>
                      <a:pt x="66839" y="66136"/>
                    </a:lnTo>
                    <a:cubicBezTo>
                      <a:pt x="66839" y="66136"/>
                      <a:pt x="53676" y="58381"/>
                      <a:pt x="37306" y="56856"/>
                    </a:cubicBezTo>
                    <a:cubicBezTo>
                      <a:pt x="20936" y="55331"/>
                      <a:pt x="0" y="57512"/>
                      <a:pt x="0" y="57512"/>
                    </a:cubicBezTo>
                    <a:cubicBezTo>
                      <a:pt x="0" y="57512"/>
                      <a:pt x="20927" y="57623"/>
                      <a:pt x="36558" y="61219"/>
                    </a:cubicBezTo>
                    <a:cubicBezTo>
                      <a:pt x="52188" y="64824"/>
                      <a:pt x="63835" y="71396"/>
                      <a:pt x="63835" y="71396"/>
                    </a:cubicBezTo>
                    <a:lnTo>
                      <a:pt x="47187" y="98312"/>
                    </a:lnTo>
                    <a:cubicBezTo>
                      <a:pt x="47187" y="98312"/>
                      <a:pt x="39497" y="96464"/>
                      <a:pt x="30078" y="101723"/>
                    </a:cubicBezTo>
                    <a:cubicBezTo>
                      <a:pt x="20668" y="106992"/>
                      <a:pt x="9530" y="119360"/>
                      <a:pt x="9530" y="119360"/>
                    </a:cubicBezTo>
                    <a:cubicBezTo>
                      <a:pt x="9530" y="119360"/>
                      <a:pt x="23395" y="109663"/>
                      <a:pt x="32102" y="105541"/>
                    </a:cubicBezTo>
                    <a:cubicBezTo>
                      <a:pt x="40800" y="101418"/>
                      <a:pt x="44331" y="102879"/>
                      <a:pt x="44331" y="102879"/>
                    </a:cubicBezTo>
                    <a:lnTo>
                      <a:pt x="27258" y="159855"/>
                    </a:lnTo>
                    <a:cubicBezTo>
                      <a:pt x="27258" y="159855"/>
                      <a:pt x="43083" y="122114"/>
                      <a:pt x="52484" y="103563"/>
                    </a:cubicBezTo>
                    <a:cubicBezTo>
                      <a:pt x="59574" y="89559"/>
                      <a:pt x="63150" y="84919"/>
                      <a:pt x="63150" y="84919"/>
                    </a:cubicBezTo>
                    <a:cubicBezTo>
                      <a:pt x="63150" y="84919"/>
                      <a:pt x="67264" y="90354"/>
                      <a:pt x="70712" y="99523"/>
                    </a:cubicBezTo>
                    <a:cubicBezTo>
                      <a:pt x="74169" y="108693"/>
                      <a:pt x="76110" y="120432"/>
                      <a:pt x="76110" y="120432"/>
                    </a:cubicBezTo>
                    <a:cubicBezTo>
                      <a:pt x="76110" y="120432"/>
                      <a:pt x="77238" y="107648"/>
                      <a:pt x="75223" y="97554"/>
                    </a:cubicBezTo>
                    <a:cubicBezTo>
                      <a:pt x="73217" y="87461"/>
                      <a:pt x="68077" y="80066"/>
                      <a:pt x="68077" y="80066"/>
                    </a:cubicBezTo>
                    <a:lnTo>
                      <a:pt x="82996" y="56542"/>
                    </a:lnTo>
                    <a:cubicBezTo>
                      <a:pt x="82996" y="56542"/>
                      <a:pt x="90807" y="68244"/>
                      <a:pt x="96889" y="78190"/>
                    </a:cubicBezTo>
                    <a:cubicBezTo>
                      <a:pt x="102971" y="88135"/>
                      <a:pt x="107149" y="99560"/>
                      <a:pt x="107149" y="99560"/>
                    </a:cubicBezTo>
                    <a:cubicBezTo>
                      <a:pt x="107149" y="99560"/>
                      <a:pt x="100004" y="110976"/>
                      <a:pt x="96039" y="125848"/>
                    </a:cubicBezTo>
                    <a:cubicBezTo>
                      <a:pt x="92082" y="140730"/>
                      <a:pt x="91306" y="159069"/>
                      <a:pt x="91306" y="159069"/>
                    </a:cubicBezTo>
                    <a:cubicBezTo>
                      <a:pt x="91306" y="159069"/>
                      <a:pt x="95299" y="142329"/>
                      <a:pt x="100078" y="129463"/>
                    </a:cubicBezTo>
                    <a:cubicBezTo>
                      <a:pt x="104857" y="116596"/>
                      <a:pt x="110431" y="107583"/>
                      <a:pt x="110431" y="107583"/>
                    </a:cubicBezTo>
                    <a:cubicBezTo>
                      <a:pt x="110431" y="107583"/>
                      <a:pt x="115856" y="113157"/>
                      <a:pt x="124342" y="132966"/>
                    </a:cubicBezTo>
                    <a:cubicBezTo>
                      <a:pt x="135397" y="158755"/>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64" name="Google Shape;2064;p4"/>
            <p:cNvGrpSpPr/>
            <p:nvPr/>
          </p:nvGrpSpPr>
          <p:grpSpPr>
            <a:xfrm>
              <a:off x="5500884" y="2339423"/>
              <a:ext cx="236753" cy="308909"/>
              <a:chOff x="5500884" y="2339423"/>
              <a:chExt cx="236753" cy="308909"/>
            </a:xfrm>
          </p:grpSpPr>
          <p:sp>
            <p:nvSpPr>
              <p:cNvPr id="2065" name="Google Shape;2065;p4"/>
              <p:cNvSpPr/>
              <p:nvPr/>
            </p:nvSpPr>
            <p:spPr>
              <a:xfrm>
                <a:off x="5500884" y="2339423"/>
                <a:ext cx="236753" cy="308909"/>
              </a:xfrm>
              <a:custGeom>
                <a:avLst/>
                <a:gdLst/>
                <a:ahLst/>
                <a:cxnLst/>
                <a:rect l="l" t="t" r="r" b="b"/>
                <a:pathLst>
                  <a:path w="236753" h="308909" extrusionOk="0">
                    <a:moveTo>
                      <a:pt x="181900" y="114041"/>
                    </a:moveTo>
                    <a:cubicBezTo>
                      <a:pt x="181900" y="114041"/>
                      <a:pt x="193732" y="71373"/>
                      <a:pt x="178610" y="42488"/>
                    </a:cubicBezTo>
                    <a:cubicBezTo>
                      <a:pt x="154780" y="-2999"/>
                      <a:pt x="127919" y="42"/>
                      <a:pt x="127919" y="42"/>
                    </a:cubicBezTo>
                    <a:cubicBezTo>
                      <a:pt x="127919" y="42"/>
                      <a:pt x="144908" y="32607"/>
                      <a:pt x="120108" y="44558"/>
                    </a:cubicBezTo>
                    <a:cubicBezTo>
                      <a:pt x="107223" y="50761"/>
                      <a:pt x="85390" y="42848"/>
                      <a:pt x="85390" y="42848"/>
                    </a:cubicBezTo>
                    <a:cubicBezTo>
                      <a:pt x="85390" y="42848"/>
                      <a:pt x="73845" y="56991"/>
                      <a:pt x="58899" y="60744"/>
                    </a:cubicBezTo>
                    <a:cubicBezTo>
                      <a:pt x="43961" y="64505"/>
                      <a:pt x="25622" y="57869"/>
                      <a:pt x="25622" y="57869"/>
                    </a:cubicBezTo>
                    <a:cubicBezTo>
                      <a:pt x="25622" y="57869"/>
                      <a:pt x="29533" y="76392"/>
                      <a:pt x="39839" y="91968"/>
                    </a:cubicBezTo>
                    <a:cubicBezTo>
                      <a:pt x="50155" y="107552"/>
                      <a:pt x="66876" y="120188"/>
                      <a:pt x="66876" y="120188"/>
                    </a:cubicBezTo>
                    <a:cubicBezTo>
                      <a:pt x="66876" y="120188"/>
                      <a:pt x="56227" y="122461"/>
                      <a:pt x="46651" y="125909"/>
                    </a:cubicBezTo>
                    <a:cubicBezTo>
                      <a:pt x="37075" y="129357"/>
                      <a:pt x="28571" y="133979"/>
                      <a:pt x="28571" y="133979"/>
                    </a:cubicBezTo>
                    <a:cubicBezTo>
                      <a:pt x="28571" y="133979"/>
                      <a:pt x="32897" y="142510"/>
                      <a:pt x="38601" y="148574"/>
                    </a:cubicBezTo>
                    <a:cubicBezTo>
                      <a:pt x="44313" y="154628"/>
                      <a:pt x="51402" y="158224"/>
                      <a:pt x="51402" y="158224"/>
                    </a:cubicBezTo>
                    <a:cubicBezTo>
                      <a:pt x="51402" y="158224"/>
                      <a:pt x="33729" y="175583"/>
                      <a:pt x="20881" y="192193"/>
                    </a:cubicBezTo>
                    <a:cubicBezTo>
                      <a:pt x="8023" y="208813"/>
                      <a:pt x="0" y="224684"/>
                      <a:pt x="0" y="224684"/>
                    </a:cubicBezTo>
                    <a:cubicBezTo>
                      <a:pt x="0" y="224684"/>
                      <a:pt x="21898" y="231117"/>
                      <a:pt x="41096" y="232485"/>
                    </a:cubicBezTo>
                    <a:cubicBezTo>
                      <a:pt x="60304" y="233844"/>
                      <a:pt x="76812" y="230147"/>
                      <a:pt x="76812" y="230147"/>
                    </a:cubicBezTo>
                    <a:cubicBezTo>
                      <a:pt x="76812" y="230147"/>
                      <a:pt x="74381" y="237948"/>
                      <a:pt x="74067" y="245204"/>
                    </a:cubicBezTo>
                    <a:cubicBezTo>
                      <a:pt x="73743" y="252469"/>
                      <a:pt x="75528" y="259189"/>
                      <a:pt x="75528" y="259189"/>
                    </a:cubicBezTo>
                    <a:cubicBezTo>
                      <a:pt x="75528" y="259189"/>
                      <a:pt x="89845" y="254919"/>
                      <a:pt x="101372" y="245999"/>
                    </a:cubicBezTo>
                    <a:cubicBezTo>
                      <a:pt x="112889" y="237088"/>
                      <a:pt x="121624" y="223528"/>
                      <a:pt x="121624" y="223528"/>
                    </a:cubicBezTo>
                    <a:cubicBezTo>
                      <a:pt x="121624" y="223528"/>
                      <a:pt x="118925" y="250648"/>
                      <a:pt x="122530" y="272000"/>
                    </a:cubicBezTo>
                    <a:cubicBezTo>
                      <a:pt x="126135" y="293344"/>
                      <a:pt x="136044" y="308909"/>
                      <a:pt x="136044" y="308909"/>
                    </a:cubicBezTo>
                    <a:cubicBezTo>
                      <a:pt x="136044" y="308909"/>
                      <a:pt x="144668" y="284498"/>
                      <a:pt x="156795" y="271354"/>
                    </a:cubicBezTo>
                    <a:cubicBezTo>
                      <a:pt x="168913" y="258210"/>
                      <a:pt x="184534" y="256342"/>
                      <a:pt x="184534" y="256342"/>
                    </a:cubicBezTo>
                    <a:cubicBezTo>
                      <a:pt x="184534" y="256342"/>
                      <a:pt x="175920" y="224665"/>
                      <a:pt x="211969" y="212473"/>
                    </a:cubicBezTo>
                    <a:cubicBezTo>
                      <a:pt x="226259" y="207639"/>
                      <a:pt x="235012" y="218463"/>
                      <a:pt x="235012" y="218463"/>
                    </a:cubicBezTo>
                    <a:cubicBezTo>
                      <a:pt x="235012" y="218463"/>
                      <a:pt x="241686" y="191038"/>
                      <a:pt x="228903" y="164389"/>
                    </a:cubicBezTo>
                    <a:cubicBezTo>
                      <a:pt x="216119" y="137741"/>
                      <a:pt x="181900" y="114041"/>
                      <a:pt x="181900" y="11404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6" name="Google Shape;2066;p4"/>
              <p:cNvSpPr/>
              <p:nvPr/>
            </p:nvSpPr>
            <p:spPr>
              <a:xfrm>
                <a:off x="5525425" y="2376882"/>
                <a:ext cx="191153" cy="212329"/>
              </a:xfrm>
              <a:custGeom>
                <a:avLst/>
                <a:gdLst/>
                <a:ahLst/>
                <a:cxnLst/>
                <a:rect l="l" t="t" r="r" b="b"/>
                <a:pathLst>
                  <a:path w="191153" h="212329" extrusionOk="0">
                    <a:moveTo>
                      <a:pt x="0" y="176354"/>
                    </a:moveTo>
                    <a:cubicBezTo>
                      <a:pt x="0" y="176354"/>
                      <a:pt x="53880" y="155603"/>
                      <a:pt x="77377" y="139825"/>
                    </a:cubicBezTo>
                    <a:cubicBezTo>
                      <a:pt x="90493" y="131025"/>
                      <a:pt x="98433" y="124074"/>
                      <a:pt x="98433" y="124074"/>
                    </a:cubicBezTo>
                    <a:cubicBezTo>
                      <a:pt x="98433" y="124074"/>
                      <a:pt x="96797" y="131293"/>
                      <a:pt x="89273" y="147700"/>
                    </a:cubicBezTo>
                    <a:cubicBezTo>
                      <a:pt x="81749" y="164107"/>
                      <a:pt x="68346" y="189692"/>
                      <a:pt x="68346" y="189692"/>
                    </a:cubicBezTo>
                    <a:cubicBezTo>
                      <a:pt x="68346" y="189692"/>
                      <a:pt x="84910" y="168858"/>
                      <a:pt x="94227" y="151499"/>
                    </a:cubicBezTo>
                    <a:cubicBezTo>
                      <a:pt x="103535" y="134131"/>
                      <a:pt x="105587" y="120229"/>
                      <a:pt x="105587" y="120229"/>
                    </a:cubicBezTo>
                    <a:cubicBezTo>
                      <a:pt x="105587" y="120229"/>
                      <a:pt x="117872" y="113481"/>
                      <a:pt x="128326" y="105023"/>
                    </a:cubicBezTo>
                    <a:cubicBezTo>
                      <a:pt x="138789" y="96565"/>
                      <a:pt x="147432" y="86407"/>
                      <a:pt x="147432" y="86407"/>
                    </a:cubicBezTo>
                    <a:lnTo>
                      <a:pt x="144298" y="124295"/>
                    </a:lnTo>
                    <a:cubicBezTo>
                      <a:pt x="144298" y="124295"/>
                      <a:pt x="136035" y="126394"/>
                      <a:pt x="126495" y="137144"/>
                    </a:cubicBezTo>
                    <a:cubicBezTo>
                      <a:pt x="116947" y="147885"/>
                      <a:pt x="106114" y="167286"/>
                      <a:pt x="106114" y="167286"/>
                    </a:cubicBezTo>
                    <a:cubicBezTo>
                      <a:pt x="106114" y="167286"/>
                      <a:pt x="119157" y="151970"/>
                      <a:pt x="127966" y="143226"/>
                    </a:cubicBezTo>
                    <a:cubicBezTo>
                      <a:pt x="136784" y="134482"/>
                      <a:pt x="141359" y="132310"/>
                      <a:pt x="141359" y="132310"/>
                    </a:cubicBezTo>
                    <a:lnTo>
                      <a:pt x="133419" y="167166"/>
                    </a:lnTo>
                    <a:lnTo>
                      <a:pt x="120894" y="212329"/>
                    </a:lnTo>
                    <a:lnTo>
                      <a:pt x="138161" y="170023"/>
                    </a:lnTo>
                    <a:cubicBezTo>
                      <a:pt x="138161" y="170023"/>
                      <a:pt x="142459" y="172213"/>
                      <a:pt x="145204" y="181226"/>
                    </a:cubicBezTo>
                    <a:cubicBezTo>
                      <a:pt x="147940" y="190238"/>
                      <a:pt x="149133" y="206062"/>
                      <a:pt x="149133" y="206062"/>
                    </a:cubicBezTo>
                    <a:cubicBezTo>
                      <a:pt x="149133" y="206062"/>
                      <a:pt x="150741" y="189092"/>
                      <a:pt x="148551" y="178083"/>
                    </a:cubicBezTo>
                    <a:cubicBezTo>
                      <a:pt x="146350" y="167074"/>
                      <a:pt x="140361" y="162027"/>
                      <a:pt x="140361" y="162027"/>
                    </a:cubicBezTo>
                    <a:lnTo>
                      <a:pt x="146406" y="134121"/>
                    </a:lnTo>
                    <a:lnTo>
                      <a:pt x="150510" y="118324"/>
                    </a:lnTo>
                    <a:cubicBezTo>
                      <a:pt x="150510" y="118324"/>
                      <a:pt x="157017" y="121486"/>
                      <a:pt x="164116" y="131995"/>
                    </a:cubicBezTo>
                    <a:cubicBezTo>
                      <a:pt x="171206" y="142496"/>
                      <a:pt x="178896" y="160336"/>
                      <a:pt x="178896" y="160336"/>
                    </a:cubicBezTo>
                    <a:cubicBezTo>
                      <a:pt x="178896" y="160336"/>
                      <a:pt x="175800" y="141433"/>
                      <a:pt x="169163" y="128723"/>
                    </a:cubicBezTo>
                    <a:cubicBezTo>
                      <a:pt x="162526" y="116013"/>
                      <a:pt x="152359" y="109488"/>
                      <a:pt x="152359" y="109488"/>
                    </a:cubicBezTo>
                    <a:lnTo>
                      <a:pt x="153708" y="81471"/>
                    </a:lnTo>
                    <a:cubicBezTo>
                      <a:pt x="153708" y="81471"/>
                      <a:pt x="159605" y="76397"/>
                      <a:pt x="168969" y="65656"/>
                    </a:cubicBezTo>
                    <a:cubicBezTo>
                      <a:pt x="178333" y="54915"/>
                      <a:pt x="191153" y="38508"/>
                      <a:pt x="191153" y="38508"/>
                    </a:cubicBezTo>
                    <a:lnTo>
                      <a:pt x="181725" y="26334"/>
                    </a:lnTo>
                    <a:cubicBezTo>
                      <a:pt x="181725" y="26334"/>
                      <a:pt x="172981" y="44137"/>
                      <a:pt x="164356" y="56514"/>
                    </a:cubicBezTo>
                    <a:cubicBezTo>
                      <a:pt x="155732" y="68882"/>
                      <a:pt x="147229" y="75833"/>
                      <a:pt x="147229" y="75833"/>
                    </a:cubicBezTo>
                    <a:lnTo>
                      <a:pt x="128899" y="67347"/>
                    </a:lnTo>
                    <a:cubicBezTo>
                      <a:pt x="128899" y="67347"/>
                      <a:pt x="134399" y="53103"/>
                      <a:pt x="133225" y="36705"/>
                    </a:cubicBezTo>
                    <a:cubicBezTo>
                      <a:pt x="132051" y="20299"/>
                      <a:pt x="126486" y="0"/>
                      <a:pt x="126486" y="0"/>
                    </a:cubicBezTo>
                    <a:cubicBezTo>
                      <a:pt x="126486" y="0"/>
                      <a:pt x="129796" y="20668"/>
                      <a:pt x="128797" y="36678"/>
                    </a:cubicBezTo>
                    <a:cubicBezTo>
                      <a:pt x="127799" y="52687"/>
                      <a:pt x="123224" y="65249"/>
                      <a:pt x="123224" y="65249"/>
                    </a:cubicBezTo>
                    <a:lnTo>
                      <a:pt x="93941" y="53223"/>
                    </a:lnTo>
                    <a:cubicBezTo>
                      <a:pt x="93941" y="53223"/>
                      <a:pt x="94504" y="45329"/>
                      <a:pt x="87775" y="36900"/>
                    </a:cubicBezTo>
                    <a:cubicBezTo>
                      <a:pt x="81046" y="28470"/>
                      <a:pt x="67024" y="19513"/>
                      <a:pt x="67024" y="19513"/>
                    </a:cubicBezTo>
                    <a:cubicBezTo>
                      <a:pt x="67024" y="19513"/>
                      <a:pt x="78855" y="31612"/>
                      <a:pt x="84346" y="39515"/>
                    </a:cubicBezTo>
                    <a:cubicBezTo>
                      <a:pt x="89827" y="47428"/>
                      <a:pt x="88967" y="51153"/>
                      <a:pt x="88967" y="51153"/>
                    </a:cubicBezTo>
                    <a:lnTo>
                      <a:pt x="29967" y="43619"/>
                    </a:lnTo>
                    <a:cubicBezTo>
                      <a:pt x="29967" y="43619"/>
                      <a:pt x="69797" y="53066"/>
                      <a:pt x="89633" y="59306"/>
                    </a:cubicBezTo>
                    <a:cubicBezTo>
                      <a:pt x="104598" y="64010"/>
                      <a:pt x="109756" y="66783"/>
                      <a:pt x="109756" y="66783"/>
                    </a:cubicBezTo>
                    <a:cubicBezTo>
                      <a:pt x="109756" y="66783"/>
                      <a:pt x="105069" y="71729"/>
                      <a:pt x="96593" y="76628"/>
                    </a:cubicBezTo>
                    <a:cubicBezTo>
                      <a:pt x="88108" y="81536"/>
                      <a:pt x="76850" y="85372"/>
                      <a:pt x="76850" y="85372"/>
                    </a:cubicBezTo>
                    <a:cubicBezTo>
                      <a:pt x="76850" y="85372"/>
                      <a:pt x="89642" y="84392"/>
                      <a:pt x="99265" y="80759"/>
                    </a:cubicBezTo>
                    <a:cubicBezTo>
                      <a:pt x="108896" y="77136"/>
                      <a:pt x="115358" y="70850"/>
                      <a:pt x="115358" y="70850"/>
                    </a:cubicBezTo>
                    <a:lnTo>
                      <a:pt x="140999" y="81730"/>
                    </a:lnTo>
                    <a:cubicBezTo>
                      <a:pt x="140999" y="81730"/>
                      <a:pt x="130729" y="91352"/>
                      <a:pt x="121911" y="98978"/>
                    </a:cubicBezTo>
                    <a:cubicBezTo>
                      <a:pt x="113093" y="106604"/>
                      <a:pt x="102500" y="112584"/>
                      <a:pt x="102500" y="112584"/>
                    </a:cubicBezTo>
                    <a:cubicBezTo>
                      <a:pt x="102500" y="112584"/>
                      <a:pt x="90077" y="107399"/>
                      <a:pt x="74751" y="105920"/>
                    </a:cubicBezTo>
                    <a:cubicBezTo>
                      <a:pt x="59426" y="104441"/>
                      <a:pt x="41207" y="106678"/>
                      <a:pt x="41207" y="106678"/>
                    </a:cubicBezTo>
                    <a:cubicBezTo>
                      <a:pt x="41207" y="106678"/>
                      <a:pt x="58372" y="107879"/>
                      <a:pt x="71849" y="110486"/>
                    </a:cubicBezTo>
                    <a:cubicBezTo>
                      <a:pt x="85326" y="113102"/>
                      <a:pt x="95124" y="117132"/>
                      <a:pt x="95124" y="117132"/>
                    </a:cubicBezTo>
                    <a:cubicBezTo>
                      <a:pt x="95124" y="117132"/>
                      <a:pt x="90521" y="123390"/>
                      <a:pt x="72357" y="134999"/>
                    </a:cubicBezTo>
                    <a:cubicBezTo>
                      <a:pt x="48713" y="150121"/>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67" name="Google Shape;2067;p4"/>
            <p:cNvGrpSpPr/>
            <p:nvPr/>
          </p:nvGrpSpPr>
          <p:grpSpPr>
            <a:xfrm>
              <a:off x="5890769" y="1985536"/>
              <a:ext cx="228218" cy="228348"/>
              <a:chOff x="5890769" y="1985536"/>
              <a:chExt cx="228218" cy="228348"/>
            </a:xfrm>
          </p:grpSpPr>
          <p:sp>
            <p:nvSpPr>
              <p:cNvPr id="2068" name="Google Shape;2068;p4"/>
              <p:cNvSpPr/>
              <p:nvPr/>
            </p:nvSpPr>
            <p:spPr>
              <a:xfrm>
                <a:off x="5890850" y="1985536"/>
                <a:ext cx="228137" cy="228348"/>
              </a:xfrm>
              <a:custGeom>
                <a:avLst/>
                <a:gdLst/>
                <a:ahLst/>
                <a:cxnLst/>
                <a:rect l="l" t="t" r="r" b="b"/>
                <a:pathLst>
                  <a:path w="228137" h="228348" extrusionOk="0">
                    <a:moveTo>
                      <a:pt x="45905" y="98349"/>
                    </a:moveTo>
                    <a:cubicBezTo>
                      <a:pt x="45905" y="98349"/>
                      <a:pt x="12444" y="118287"/>
                      <a:pt x="4393" y="145759"/>
                    </a:cubicBezTo>
                    <a:cubicBezTo>
                      <a:pt x="-8289" y="189008"/>
                      <a:pt x="10521" y="203299"/>
                      <a:pt x="10521" y="203299"/>
                    </a:cubicBezTo>
                    <a:cubicBezTo>
                      <a:pt x="10521" y="203299"/>
                      <a:pt x="19635" y="172370"/>
                      <a:pt x="42577" y="179756"/>
                    </a:cubicBezTo>
                    <a:cubicBezTo>
                      <a:pt x="54483" y="183592"/>
                      <a:pt x="63440" y="201801"/>
                      <a:pt x="63440" y="201801"/>
                    </a:cubicBezTo>
                    <a:cubicBezTo>
                      <a:pt x="63440" y="201801"/>
                      <a:pt x="79348" y="199795"/>
                      <a:pt x="91068" y="206432"/>
                    </a:cubicBezTo>
                    <a:cubicBezTo>
                      <a:pt x="102789" y="213069"/>
                      <a:pt x="110322" y="228348"/>
                      <a:pt x="110322" y="228348"/>
                    </a:cubicBezTo>
                    <a:cubicBezTo>
                      <a:pt x="110322" y="228348"/>
                      <a:pt x="119131" y="214234"/>
                      <a:pt x="122117" y="198113"/>
                    </a:cubicBezTo>
                    <a:cubicBezTo>
                      <a:pt x="125102" y="182002"/>
                      <a:pt x="122255" y="163885"/>
                      <a:pt x="122255" y="163885"/>
                    </a:cubicBezTo>
                    <a:cubicBezTo>
                      <a:pt x="122255" y="163885"/>
                      <a:pt x="130361" y="168867"/>
                      <a:pt x="138505" y="172463"/>
                    </a:cubicBezTo>
                    <a:cubicBezTo>
                      <a:pt x="146649" y="176049"/>
                      <a:pt x="154838" y="178249"/>
                      <a:pt x="154838" y="178249"/>
                    </a:cubicBezTo>
                    <a:cubicBezTo>
                      <a:pt x="154838" y="178249"/>
                      <a:pt x="157306" y="170226"/>
                      <a:pt x="157398" y="162933"/>
                    </a:cubicBezTo>
                    <a:cubicBezTo>
                      <a:pt x="157482" y="155640"/>
                      <a:pt x="155199" y="149077"/>
                      <a:pt x="155199" y="149077"/>
                    </a:cubicBezTo>
                    <a:cubicBezTo>
                      <a:pt x="155199" y="149077"/>
                      <a:pt x="176930" y="148735"/>
                      <a:pt x="195167" y="145944"/>
                    </a:cubicBezTo>
                    <a:cubicBezTo>
                      <a:pt x="213404" y="143152"/>
                      <a:pt x="228138" y="137929"/>
                      <a:pt x="228138" y="137929"/>
                    </a:cubicBezTo>
                    <a:cubicBezTo>
                      <a:pt x="228138" y="137929"/>
                      <a:pt x="218238" y="120626"/>
                      <a:pt x="206952" y="108166"/>
                    </a:cubicBezTo>
                    <a:cubicBezTo>
                      <a:pt x="195666" y="95706"/>
                      <a:pt x="182984" y="88089"/>
                      <a:pt x="182984" y="88089"/>
                    </a:cubicBezTo>
                    <a:cubicBezTo>
                      <a:pt x="182984" y="88089"/>
                      <a:pt x="189279" y="84605"/>
                      <a:pt x="193901" y="80186"/>
                    </a:cubicBezTo>
                    <a:cubicBezTo>
                      <a:pt x="198531" y="75768"/>
                      <a:pt x="201498" y="70425"/>
                      <a:pt x="201498" y="70425"/>
                    </a:cubicBezTo>
                    <a:cubicBezTo>
                      <a:pt x="201498" y="70425"/>
                      <a:pt x="189852" y="64491"/>
                      <a:pt x="177152" y="63197"/>
                    </a:cubicBezTo>
                    <a:cubicBezTo>
                      <a:pt x="164442" y="61903"/>
                      <a:pt x="150678" y="65240"/>
                      <a:pt x="150678" y="65240"/>
                    </a:cubicBezTo>
                    <a:cubicBezTo>
                      <a:pt x="150678" y="65240"/>
                      <a:pt x="168906" y="49646"/>
                      <a:pt x="179638" y="33923"/>
                    </a:cubicBezTo>
                    <a:cubicBezTo>
                      <a:pt x="190369" y="18191"/>
                      <a:pt x="193604" y="2339"/>
                      <a:pt x="193604" y="2339"/>
                    </a:cubicBezTo>
                    <a:cubicBezTo>
                      <a:pt x="193604" y="2339"/>
                      <a:pt x="173278" y="12626"/>
                      <a:pt x="157620" y="13643"/>
                    </a:cubicBezTo>
                    <a:cubicBezTo>
                      <a:pt x="141962" y="14669"/>
                      <a:pt x="130962" y="6424"/>
                      <a:pt x="130962" y="6424"/>
                    </a:cubicBezTo>
                    <a:cubicBezTo>
                      <a:pt x="130962" y="6424"/>
                      <a:pt x="117097" y="31732"/>
                      <a:pt x="86918" y="17710"/>
                    </a:cubicBezTo>
                    <a:cubicBezTo>
                      <a:pt x="74957" y="12155"/>
                      <a:pt x="76029" y="0"/>
                      <a:pt x="76029" y="0"/>
                    </a:cubicBezTo>
                    <a:cubicBezTo>
                      <a:pt x="76029" y="0"/>
                      <a:pt x="55102" y="13375"/>
                      <a:pt x="46931" y="38009"/>
                    </a:cubicBezTo>
                    <a:cubicBezTo>
                      <a:pt x="38760" y="62652"/>
                      <a:pt x="45905" y="98349"/>
                      <a:pt x="45905" y="983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9" name="Google Shape;2069;p4"/>
              <p:cNvSpPr/>
              <p:nvPr/>
            </p:nvSpPr>
            <p:spPr>
              <a:xfrm>
                <a:off x="5890769" y="2006658"/>
                <a:ext cx="206108" cy="175060"/>
              </a:xfrm>
              <a:custGeom>
                <a:avLst/>
                <a:gdLst/>
                <a:ahLst/>
                <a:cxnLst/>
                <a:rect l="l" t="t" r="r" b="b"/>
                <a:pathLst>
                  <a:path w="206108" h="175060" extrusionOk="0">
                    <a:moveTo>
                      <a:pt x="206108" y="108887"/>
                    </a:moveTo>
                    <a:cubicBezTo>
                      <a:pt x="206108" y="108887"/>
                      <a:pt x="159457" y="89531"/>
                      <a:pt x="135009" y="85362"/>
                    </a:cubicBezTo>
                    <a:cubicBezTo>
                      <a:pt x="121374" y="83033"/>
                      <a:pt x="112122" y="82654"/>
                      <a:pt x="112122" y="82654"/>
                    </a:cubicBezTo>
                    <a:cubicBezTo>
                      <a:pt x="112122" y="82654"/>
                      <a:pt x="117557" y="79058"/>
                      <a:pt x="132300" y="73189"/>
                    </a:cubicBezTo>
                    <a:cubicBezTo>
                      <a:pt x="147053" y="67319"/>
                      <a:pt x="171104" y="59167"/>
                      <a:pt x="171104" y="59167"/>
                    </a:cubicBezTo>
                    <a:cubicBezTo>
                      <a:pt x="171104" y="59167"/>
                      <a:pt x="147949" y="62383"/>
                      <a:pt x="131487" y="67791"/>
                    </a:cubicBezTo>
                    <a:cubicBezTo>
                      <a:pt x="115034" y="73189"/>
                      <a:pt x="105263" y="80768"/>
                      <a:pt x="105263" y="80768"/>
                    </a:cubicBezTo>
                    <a:cubicBezTo>
                      <a:pt x="105263" y="80768"/>
                      <a:pt x="93404" y="77644"/>
                      <a:pt x="81647" y="76701"/>
                    </a:cubicBezTo>
                    <a:cubicBezTo>
                      <a:pt x="69898" y="75749"/>
                      <a:pt x="58252" y="76979"/>
                      <a:pt x="58252" y="76979"/>
                    </a:cubicBezTo>
                    <a:lnTo>
                      <a:pt x="83310" y="54822"/>
                    </a:lnTo>
                    <a:cubicBezTo>
                      <a:pt x="83310" y="54822"/>
                      <a:pt x="89809" y="58483"/>
                      <a:pt x="102379" y="57420"/>
                    </a:cubicBezTo>
                    <a:cubicBezTo>
                      <a:pt x="114950" y="56357"/>
                      <a:pt x="133603" y="50589"/>
                      <a:pt x="133603" y="50589"/>
                    </a:cubicBezTo>
                    <a:cubicBezTo>
                      <a:pt x="133603" y="50589"/>
                      <a:pt x="116050" y="52428"/>
                      <a:pt x="105152" y="52660"/>
                    </a:cubicBezTo>
                    <a:cubicBezTo>
                      <a:pt x="94264" y="52891"/>
                      <a:pt x="90049" y="51513"/>
                      <a:pt x="90049" y="51513"/>
                    </a:cubicBezTo>
                    <a:lnTo>
                      <a:pt x="116309" y="34182"/>
                    </a:lnTo>
                    <a:lnTo>
                      <a:pt x="151721" y="13070"/>
                    </a:lnTo>
                    <a:lnTo>
                      <a:pt x="115052" y="29505"/>
                    </a:lnTo>
                    <a:cubicBezTo>
                      <a:pt x="115052" y="29505"/>
                      <a:pt x="113675" y="25521"/>
                      <a:pt x="117437" y="18145"/>
                    </a:cubicBezTo>
                    <a:cubicBezTo>
                      <a:pt x="121190" y="10768"/>
                      <a:pt x="130091" y="0"/>
                      <a:pt x="130091" y="0"/>
                    </a:cubicBezTo>
                    <a:cubicBezTo>
                      <a:pt x="130091" y="0"/>
                      <a:pt x="118731" y="9807"/>
                      <a:pt x="113407" y="18117"/>
                    </a:cubicBezTo>
                    <a:cubicBezTo>
                      <a:pt x="108083" y="26427"/>
                      <a:pt x="108795" y="33248"/>
                      <a:pt x="108795" y="33248"/>
                    </a:cubicBezTo>
                    <a:lnTo>
                      <a:pt x="87969" y="47317"/>
                    </a:lnTo>
                    <a:lnTo>
                      <a:pt x="75749" y="54859"/>
                    </a:lnTo>
                    <a:cubicBezTo>
                      <a:pt x="75749" y="54859"/>
                      <a:pt x="73577" y="48925"/>
                      <a:pt x="75500" y="37981"/>
                    </a:cubicBezTo>
                    <a:cubicBezTo>
                      <a:pt x="77422" y="27028"/>
                      <a:pt x="83440" y="11055"/>
                      <a:pt x="83440" y="11055"/>
                    </a:cubicBezTo>
                    <a:cubicBezTo>
                      <a:pt x="83440" y="11055"/>
                      <a:pt x="73882" y="24929"/>
                      <a:pt x="70324" y="37001"/>
                    </a:cubicBezTo>
                    <a:cubicBezTo>
                      <a:pt x="66765" y="49082"/>
                      <a:pt x="69205" y="59361"/>
                      <a:pt x="69205" y="59361"/>
                    </a:cubicBezTo>
                    <a:lnTo>
                      <a:pt x="51282" y="76323"/>
                    </a:lnTo>
                    <a:cubicBezTo>
                      <a:pt x="51282" y="76323"/>
                      <a:pt x="44461" y="75990"/>
                      <a:pt x="32010" y="77154"/>
                    </a:cubicBezTo>
                    <a:cubicBezTo>
                      <a:pt x="19550" y="78319"/>
                      <a:pt x="1461" y="81000"/>
                      <a:pt x="1461" y="81000"/>
                    </a:cubicBezTo>
                    <a:lnTo>
                      <a:pt x="0" y="94412"/>
                    </a:lnTo>
                    <a:cubicBezTo>
                      <a:pt x="0" y="94412"/>
                      <a:pt x="16361" y="88394"/>
                      <a:pt x="29348" y="85741"/>
                    </a:cubicBezTo>
                    <a:cubicBezTo>
                      <a:pt x="42335" y="83098"/>
                      <a:pt x="51929" y="83819"/>
                      <a:pt x="51929" y="83819"/>
                    </a:cubicBezTo>
                    <a:lnTo>
                      <a:pt x="58335" y="100272"/>
                    </a:lnTo>
                    <a:cubicBezTo>
                      <a:pt x="58335" y="100272"/>
                      <a:pt x="46180" y="105994"/>
                      <a:pt x="36927" y="117113"/>
                    </a:cubicBezTo>
                    <a:cubicBezTo>
                      <a:pt x="27675" y="128233"/>
                      <a:pt x="18810" y="144474"/>
                      <a:pt x="18810" y="144474"/>
                    </a:cubicBezTo>
                    <a:cubicBezTo>
                      <a:pt x="18810" y="144474"/>
                      <a:pt x="29320" y="129361"/>
                      <a:pt x="39700" y="119803"/>
                    </a:cubicBezTo>
                    <a:cubicBezTo>
                      <a:pt x="50090" y="110246"/>
                      <a:pt x="60636" y="105032"/>
                      <a:pt x="60636" y="105032"/>
                    </a:cubicBezTo>
                    <a:lnTo>
                      <a:pt x="71784" y="130341"/>
                    </a:lnTo>
                    <a:cubicBezTo>
                      <a:pt x="71784" y="130341"/>
                      <a:pt x="66617" y="135009"/>
                      <a:pt x="65730" y="144418"/>
                    </a:cubicBezTo>
                    <a:cubicBezTo>
                      <a:pt x="64842" y="153837"/>
                      <a:pt x="68235" y="167989"/>
                      <a:pt x="68235" y="167989"/>
                    </a:cubicBezTo>
                    <a:cubicBezTo>
                      <a:pt x="68235" y="167989"/>
                      <a:pt x="68133" y="153163"/>
                      <a:pt x="69492" y="144834"/>
                    </a:cubicBezTo>
                    <a:cubicBezTo>
                      <a:pt x="70850" y="136497"/>
                      <a:pt x="73660" y="134657"/>
                      <a:pt x="73660" y="134657"/>
                    </a:cubicBezTo>
                    <a:lnTo>
                      <a:pt x="106308" y="175060"/>
                    </a:lnTo>
                    <a:cubicBezTo>
                      <a:pt x="106308" y="175060"/>
                      <a:pt x="86925" y="145019"/>
                      <a:pt x="78208" y="129084"/>
                    </a:cubicBezTo>
                    <a:cubicBezTo>
                      <a:pt x="71636" y="117058"/>
                      <a:pt x="70065" y="112187"/>
                      <a:pt x="70065" y="112187"/>
                    </a:cubicBezTo>
                    <a:cubicBezTo>
                      <a:pt x="70065" y="112187"/>
                      <a:pt x="76036" y="111872"/>
                      <a:pt x="84373" y="113878"/>
                    </a:cubicBezTo>
                    <a:cubicBezTo>
                      <a:pt x="92720" y="115893"/>
                      <a:pt x="102167" y="120256"/>
                      <a:pt x="102167" y="120256"/>
                    </a:cubicBezTo>
                    <a:cubicBezTo>
                      <a:pt x="102167" y="120256"/>
                      <a:pt x="93488" y="113148"/>
                      <a:pt x="85206" y="109645"/>
                    </a:cubicBezTo>
                    <a:cubicBezTo>
                      <a:pt x="76914" y="106132"/>
                      <a:pt x="69011" y="106225"/>
                      <a:pt x="69011" y="106225"/>
                    </a:cubicBezTo>
                    <a:lnTo>
                      <a:pt x="59453" y="83837"/>
                    </a:lnTo>
                    <a:cubicBezTo>
                      <a:pt x="59453" y="83837"/>
                      <a:pt x="71803" y="83930"/>
                      <a:pt x="82016" y="84410"/>
                    </a:cubicBezTo>
                    <a:cubicBezTo>
                      <a:pt x="92221" y="84900"/>
                      <a:pt x="102555" y="87488"/>
                      <a:pt x="102555" y="87488"/>
                    </a:cubicBezTo>
                    <a:cubicBezTo>
                      <a:pt x="102555" y="87488"/>
                      <a:pt x="107241" y="98285"/>
                      <a:pt x="116004" y="108471"/>
                    </a:cubicBezTo>
                    <a:cubicBezTo>
                      <a:pt x="124776" y="118657"/>
                      <a:pt x="137634" y="128242"/>
                      <a:pt x="137634" y="128242"/>
                    </a:cubicBezTo>
                    <a:cubicBezTo>
                      <a:pt x="137634" y="128242"/>
                      <a:pt x="127540" y="117123"/>
                      <a:pt x="120626" y="107325"/>
                    </a:cubicBezTo>
                    <a:cubicBezTo>
                      <a:pt x="113712" y="97527"/>
                      <a:pt x="109978" y="89060"/>
                      <a:pt x="109978" y="89060"/>
                    </a:cubicBezTo>
                    <a:cubicBezTo>
                      <a:pt x="109978" y="89060"/>
                      <a:pt x="116707" y="87867"/>
                      <a:pt x="135240" y="91454"/>
                    </a:cubicBezTo>
                    <a:cubicBezTo>
                      <a:pt x="159374" y="96131"/>
                      <a:pt x="206108" y="108887"/>
                      <a:pt x="206108"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70" name="Google Shape;2070;p4"/>
            <p:cNvGrpSpPr/>
            <p:nvPr/>
          </p:nvGrpSpPr>
          <p:grpSpPr>
            <a:xfrm>
              <a:off x="5683872" y="1504195"/>
              <a:ext cx="306226" cy="246374"/>
              <a:chOff x="5683872" y="1504195"/>
              <a:chExt cx="306226" cy="246374"/>
            </a:xfrm>
          </p:grpSpPr>
          <p:sp>
            <p:nvSpPr>
              <p:cNvPr id="2071" name="Google Shape;2071;p4"/>
              <p:cNvSpPr/>
              <p:nvPr/>
            </p:nvSpPr>
            <p:spPr>
              <a:xfrm>
                <a:off x="5683872" y="1504195"/>
                <a:ext cx="306226" cy="246374"/>
              </a:xfrm>
              <a:custGeom>
                <a:avLst/>
                <a:gdLst/>
                <a:ahLst/>
                <a:cxnLst/>
                <a:rect l="l" t="t" r="r" b="b"/>
                <a:pathLst>
                  <a:path w="306226" h="246374" extrusionOk="0">
                    <a:moveTo>
                      <a:pt x="109139" y="65371"/>
                    </a:moveTo>
                    <a:cubicBezTo>
                      <a:pt x="109139" y="65371"/>
                      <a:pt x="65852" y="56692"/>
                      <a:pt x="38353" y="75058"/>
                    </a:cubicBezTo>
                    <a:cubicBezTo>
                      <a:pt x="-4933" y="103981"/>
                      <a:pt x="187" y="131868"/>
                      <a:pt x="187" y="131868"/>
                    </a:cubicBezTo>
                    <a:cubicBezTo>
                      <a:pt x="187" y="131868"/>
                      <a:pt x="31190" y="111228"/>
                      <a:pt x="44999" y="136185"/>
                    </a:cubicBezTo>
                    <a:cubicBezTo>
                      <a:pt x="52172" y="149135"/>
                      <a:pt x="46025" y="172705"/>
                      <a:pt x="46025" y="172705"/>
                    </a:cubicBezTo>
                    <a:cubicBezTo>
                      <a:pt x="46025" y="172705"/>
                      <a:pt x="60972" y="183575"/>
                      <a:pt x="65880" y="198910"/>
                    </a:cubicBezTo>
                    <a:cubicBezTo>
                      <a:pt x="70779" y="214245"/>
                      <a:pt x="65630" y="234035"/>
                      <a:pt x="65630" y="234035"/>
                    </a:cubicBezTo>
                    <a:cubicBezTo>
                      <a:pt x="65630" y="234035"/>
                      <a:pt x="83710" y="228332"/>
                      <a:pt x="98371" y="216167"/>
                    </a:cubicBezTo>
                    <a:cubicBezTo>
                      <a:pt x="113031" y="204003"/>
                      <a:pt x="124270" y="185387"/>
                      <a:pt x="124270" y="185387"/>
                    </a:cubicBezTo>
                    <a:cubicBezTo>
                      <a:pt x="124270" y="185387"/>
                      <a:pt x="127358" y="196341"/>
                      <a:pt x="131535" y="206074"/>
                    </a:cubicBezTo>
                    <a:cubicBezTo>
                      <a:pt x="135704" y="215807"/>
                      <a:pt x="140973" y="224320"/>
                      <a:pt x="140973" y="224320"/>
                    </a:cubicBezTo>
                    <a:cubicBezTo>
                      <a:pt x="140973" y="224320"/>
                      <a:pt x="149098" y="219051"/>
                      <a:pt x="154671" y="212544"/>
                    </a:cubicBezTo>
                    <a:cubicBezTo>
                      <a:pt x="160236" y="206037"/>
                      <a:pt x="163250" y="198282"/>
                      <a:pt x="163250" y="198282"/>
                    </a:cubicBezTo>
                    <a:cubicBezTo>
                      <a:pt x="163250" y="198282"/>
                      <a:pt x="181866" y="215299"/>
                      <a:pt x="199372" y="227315"/>
                    </a:cubicBezTo>
                    <a:cubicBezTo>
                      <a:pt x="216880" y="239341"/>
                      <a:pt x="233268" y="246375"/>
                      <a:pt x="233268" y="246375"/>
                    </a:cubicBezTo>
                    <a:cubicBezTo>
                      <a:pt x="233268" y="246375"/>
                      <a:pt x="237936" y="222869"/>
                      <a:pt x="237788" y="202626"/>
                    </a:cubicBezTo>
                    <a:cubicBezTo>
                      <a:pt x="237640" y="182383"/>
                      <a:pt x="232667" y="165403"/>
                      <a:pt x="232667" y="165403"/>
                    </a:cubicBezTo>
                    <a:cubicBezTo>
                      <a:pt x="232667" y="165403"/>
                      <a:pt x="240607" y="167270"/>
                      <a:pt x="247836" y="166974"/>
                    </a:cubicBezTo>
                    <a:cubicBezTo>
                      <a:pt x="255073" y="166669"/>
                      <a:pt x="261608" y="164220"/>
                      <a:pt x="261608" y="164220"/>
                    </a:cubicBezTo>
                    <a:cubicBezTo>
                      <a:pt x="261608" y="164220"/>
                      <a:pt x="256238" y="149588"/>
                      <a:pt x="246486" y="138283"/>
                    </a:cubicBezTo>
                    <a:cubicBezTo>
                      <a:pt x="236725" y="126987"/>
                      <a:pt x="222583" y="119020"/>
                      <a:pt x="222583" y="119020"/>
                    </a:cubicBezTo>
                    <a:cubicBezTo>
                      <a:pt x="222583" y="119020"/>
                      <a:pt x="249731" y="119482"/>
                      <a:pt x="270639" y="113843"/>
                    </a:cubicBezTo>
                    <a:cubicBezTo>
                      <a:pt x="291548" y="108214"/>
                      <a:pt x="306226" y="96475"/>
                      <a:pt x="306226" y="96475"/>
                    </a:cubicBezTo>
                    <a:cubicBezTo>
                      <a:pt x="306226" y="96475"/>
                      <a:pt x="281306" y="89561"/>
                      <a:pt x="267311" y="77998"/>
                    </a:cubicBezTo>
                    <a:cubicBezTo>
                      <a:pt x="253317" y="66443"/>
                      <a:pt x="250229" y="50240"/>
                      <a:pt x="250229" y="50240"/>
                    </a:cubicBezTo>
                    <a:cubicBezTo>
                      <a:pt x="250229" y="50240"/>
                      <a:pt x="219449" y="62016"/>
                      <a:pt x="204521" y="25301"/>
                    </a:cubicBezTo>
                    <a:cubicBezTo>
                      <a:pt x="198606" y="10743"/>
                      <a:pt x="208662" y="631"/>
                      <a:pt x="208662" y="631"/>
                    </a:cubicBezTo>
                    <a:cubicBezTo>
                      <a:pt x="208662" y="631"/>
                      <a:pt x="180914" y="-3982"/>
                      <a:pt x="155448" y="11741"/>
                    </a:cubicBezTo>
                    <a:cubicBezTo>
                      <a:pt x="129992" y="27464"/>
                      <a:pt x="109139" y="65371"/>
                      <a:pt x="109139" y="6537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2" name="Google Shape;2072;p4"/>
              <p:cNvSpPr/>
              <p:nvPr/>
            </p:nvSpPr>
            <p:spPr>
              <a:xfrm>
                <a:off x="5719406" y="1537473"/>
                <a:ext cx="211247" cy="188324"/>
              </a:xfrm>
              <a:custGeom>
                <a:avLst/>
                <a:gdLst/>
                <a:ahLst/>
                <a:cxnLst/>
                <a:rect l="l" t="t" r="r" b="b"/>
                <a:pathLst>
                  <a:path w="211247" h="188324" extrusionOk="0">
                    <a:moveTo>
                      <a:pt x="185015" y="188324"/>
                    </a:moveTo>
                    <a:cubicBezTo>
                      <a:pt x="185015" y="188324"/>
                      <a:pt x="160188" y="133659"/>
                      <a:pt x="142680" y="110412"/>
                    </a:cubicBezTo>
                    <a:cubicBezTo>
                      <a:pt x="132911" y="97434"/>
                      <a:pt x="125386" y="89716"/>
                      <a:pt x="125386" y="89716"/>
                    </a:cubicBezTo>
                    <a:cubicBezTo>
                      <a:pt x="125386" y="89716"/>
                      <a:pt x="132688" y="90807"/>
                      <a:pt x="149567" y="97268"/>
                    </a:cubicBezTo>
                    <a:cubicBezTo>
                      <a:pt x="166445" y="103720"/>
                      <a:pt x="192900" y="115542"/>
                      <a:pt x="192900" y="115542"/>
                    </a:cubicBezTo>
                    <a:cubicBezTo>
                      <a:pt x="192900" y="115542"/>
                      <a:pt x="170919" y="99986"/>
                      <a:pt x="152941" y="91740"/>
                    </a:cubicBezTo>
                    <a:cubicBezTo>
                      <a:pt x="134972" y="83495"/>
                      <a:pt x="121014" y="82553"/>
                      <a:pt x="121014" y="82553"/>
                    </a:cubicBezTo>
                    <a:cubicBezTo>
                      <a:pt x="121014" y="82553"/>
                      <a:pt x="113342" y="70277"/>
                      <a:pt x="104127" y="60045"/>
                    </a:cubicBezTo>
                    <a:cubicBezTo>
                      <a:pt x="94911" y="49822"/>
                      <a:pt x="84152" y="41651"/>
                      <a:pt x="84152" y="41651"/>
                    </a:cubicBezTo>
                    <a:lnTo>
                      <a:pt x="122013" y="41641"/>
                    </a:lnTo>
                    <a:cubicBezTo>
                      <a:pt x="122013" y="41641"/>
                      <a:pt x="124739" y="50108"/>
                      <a:pt x="136164" y="59176"/>
                    </a:cubicBezTo>
                    <a:cubicBezTo>
                      <a:pt x="147580" y="68244"/>
                      <a:pt x="167693" y="77903"/>
                      <a:pt x="167693" y="77903"/>
                    </a:cubicBezTo>
                    <a:cubicBezTo>
                      <a:pt x="167693" y="77903"/>
                      <a:pt x="151462" y="65572"/>
                      <a:pt x="142089" y="57096"/>
                    </a:cubicBezTo>
                    <a:cubicBezTo>
                      <a:pt x="132717" y="48629"/>
                      <a:pt x="130193" y="44017"/>
                      <a:pt x="130193" y="44017"/>
                    </a:cubicBezTo>
                    <a:lnTo>
                      <a:pt x="165429" y="49313"/>
                    </a:lnTo>
                    <a:lnTo>
                      <a:pt x="211248" y="58492"/>
                    </a:lnTo>
                    <a:lnTo>
                      <a:pt x="167897" y="44091"/>
                    </a:lnTo>
                    <a:cubicBezTo>
                      <a:pt x="167897" y="44091"/>
                      <a:pt x="169736" y="39395"/>
                      <a:pt x="178462" y="35735"/>
                    </a:cubicBezTo>
                    <a:cubicBezTo>
                      <a:pt x="187197" y="32074"/>
                      <a:pt x="202818" y="29449"/>
                      <a:pt x="202818" y="29449"/>
                    </a:cubicBezTo>
                    <a:cubicBezTo>
                      <a:pt x="202818" y="29449"/>
                      <a:pt x="185838" y="29246"/>
                      <a:pt x="175078" y="32500"/>
                    </a:cubicBezTo>
                    <a:cubicBezTo>
                      <a:pt x="164329" y="35753"/>
                      <a:pt x="159790" y="42483"/>
                      <a:pt x="159790" y="42483"/>
                    </a:cubicBezTo>
                    <a:lnTo>
                      <a:pt x="131598" y="38573"/>
                    </a:lnTo>
                    <a:lnTo>
                      <a:pt x="115597" y="35642"/>
                    </a:lnTo>
                    <a:cubicBezTo>
                      <a:pt x="115597" y="35642"/>
                      <a:pt x="118222" y="28553"/>
                      <a:pt x="128104" y="20197"/>
                    </a:cubicBezTo>
                    <a:cubicBezTo>
                      <a:pt x="137976" y="11850"/>
                      <a:pt x="155085" y="2237"/>
                      <a:pt x="155085" y="2237"/>
                    </a:cubicBezTo>
                    <a:cubicBezTo>
                      <a:pt x="155085" y="2237"/>
                      <a:pt x="136561" y="7136"/>
                      <a:pt x="124462" y="15196"/>
                    </a:cubicBezTo>
                    <a:cubicBezTo>
                      <a:pt x="112353" y="23256"/>
                      <a:pt x="106678" y="34478"/>
                      <a:pt x="106678" y="34478"/>
                    </a:cubicBezTo>
                    <a:lnTo>
                      <a:pt x="78754" y="35494"/>
                    </a:lnTo>
                    <a:cubicBezTo>
                      <a:pt x="78754" y="35494"/>
                      <a:pt x="73254" y="29764"/>
                      <a:pt x="61847" y="20881"/>
                    </a:cubicBezTo>
                    <a:cubicBezTo>
                      <a:pt x="50450" y="12007"/>
                      <a:pt x="33156" y="0"/>
                      <a:pt x="33156" y="0"/>
                    </a:cubicBezTo>
                    <a:lnTo>
                      <a:pt x="21814" y="10935"/>
                    </a:lnTo>
                    <a:cubicBezTo>
                      <a:pt x="21814" y="10935"/>
                      <a:pt x="40172" y="18551"/>
                      <a:pt x="53131" y="26510"/>
                    </a:cubicBezTo>
                    <a:cubicBezTo>
                      <a:pt x="66099" y="34478"/>
                      <a:pt x="73660" y="42778"/>
                      <a:pt x="73660" y="42778"/>
                    </a:cubicBezTo>
                    <a:lnTo>
                      <a:pt x="66682" y="62735"/>
                    </a:lnTo>
                    <a:cubicBezTo>
                      <a:pt x="66682" y="62735"/>
                      <a:pt x="52095" y="58205"/>
                      <a:pt x="35911" y="60858"/>
                    </a:cubicBezTo>
                    <a:cubicBezTo>
                      <a:pt x="19716" y="63511"/>
                      <a:pt x="0" y="71109"/>
                      <a:pt x="0" y="71109"/>
                    </a:cubicBezTo>
                    <a:cubicBezTo>
                      <a:pt x="0" y="71109"/>
                      <a:pt x="20252" y="65850"/>
                      <a:pt x="36225" y="65498"/>
                    </a:cubicBezTo>
                    <a:cubicBezTo>
                      <a:pt x="52198" y="65156"/>
                      <a:pt x="65036" y="68863"/>
                      <a:pt x="65036" y="68863"/>
                    </a:cubicBezTo>
                    <a:lnTo>
                      <a:pt x="55395" y="100586"/>
                    </a:lnTo>
                    <a:cubicBezTo>
                      <a:pt x="55395" y="100586"/>
                      <a:pt x="47511" y="100688"/>
                      <a:pt x="39672" y="108471"/>
                    </a:cubicBezTo>
                    <a:cubicBezTo>
                      <a:pt x="31825" y="116254"/>
                      <a:pt x="24033" y="131736"/>
                      <a:pt x="24033" y="131736"/>
                    </a:cubicBezTo>
                    <a:cubicBezTo>
                      <a:pt x="24033" y="131736"/>
                      <a:pt x="35116" y="118278"/>
                      <a:pt x="42538" y="111835"/>
                    </a:cubicBezTo>
                    <a:cubicBezTo>
                      <a:pt x="49961" y="105402"/>
                      <a:pt x="53723" y="105984"/>
                      <a:pt x="53723" y="105984"/>
                    </a:cubicBezTo>
                    <a:lnTo>
                      <a:pt x="50866" y="168470"/>
                    </a:lnTo>
                    <a:cubicBezTo>
                      <a:pt x="50866" y="168470"/>
                      <a:pt x="57124" y="125913"/>
                      <a:pt x="61764" y="104579"/>
                    </a:cubicBezTo>
                    <a:cubicBezTo>
                      <a:pt x="65267" y="88478"/>
                      <a:pt x="67615" y="82830"/>
                      <a:pt x="67615" y="82830"/>
                    </a:cubicBezTo>
                    <a:cubicBezTo>
                      <a:pt x="67615" y="82830"/>
                      <a:pt x="72893" y="87313"/>
                      <a:pt x="78430" y="95780"/>
                    </a:cubicBezTo>
                    <a:cubicBezTo>
                      <a:pt x="83958" y="104238"/>
                      <a:pt x="88653" y="115709"/>
                      <a:pt x="88653" y="115709"/>
                    </a:cubicBezTo>
                    <a:cubicBezTo>
                      <a:pt x="88653" y="115709"/>
                      <a:pt x="86675" y="102389"/>
                      <a:pt x="82312" y="92609"/>
                    </a:cubicBezTo>
                    <a:cubicBezTo>
                      <a:pt x="77959" y="82839"/>
                      <a:pt x="71220" y="76618"/>
                      <a:pt x="71220" y="76618"/>
                    </a:cubicBezTo>
                    <a:lnTo>
                      <a:pt x="80002" y="48796"/>
                    </a:lnTo>
                    <a:cubicBezTo>
                      <a:pt x="80002" y="48796"/>
                      <a:pt x="90363" y="58723"/>
                      <a:pt x="98627" y="67301"/>
                    </a:cubicBezTo>
                    <a:cubicBezTo>
                      <a:pt x="106891" y="75879"/>
                      <a:pt x="113657" y="86453"/>
                      <a:pt x="113657" y="86453"/>
                    </a:cubicBezTo>
                    <a:cubicBezTo>
                      <a:pt x="113657" y="86453"/>
                      <a:pt x="109488" y="99930"/>
                      <a:pt x="109219" y="116115"/>
                    </a:cubicBezTo>
                    <a:cubicBezTo>
                      <a:pt x="108951" y="132300"/>
                      <a:pt x="112603" y="151194"/>
                      <a:pt x="112603" y="151194"/>
                    </a:cubicBezTo>
                    <a:cubicBezTo>
                      <a:pt x="112603" y="151194"/>
                      <a:pt x="112445" y="133114"/>
                      <a:pt x="113980" y="118759"/>
                    </a:cubicBezTo>
                    <a:cubicBezTo>
                      <a:pt x="115523" y="104404"/>
                      <a:pt x="118749" y="93792"/>
                      <a:pt x="118749" y="93792"/>
                    </a:cubicBezTo>
                    <a:cubicBezTo>
                      <a:pt x="118749" y="93792"/>
                      <a:pt x="125331" y="98072"/>
                      <a:pt x="138281" y="116087"/>
                    </a:cubicBezTo>
                    <a:cubicBezTo>
                      <a:pt x="155141" y="139556"/>
                      <a:pt x="185015" y="188324"/>
                      <a:pt x="185015" y="1883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73" name="Google Shape;2073;p4"/>
            <p:cNvGrpSpPr/>
            <p:nvPr/>
          </p:nvGrpSpPr>
          <p:grpSpPr>
            <a:xfrm>
              <a:off x="6352780" y="1123703"/>
              <a:ext cx="269496" cy="265218"/>
              <a:chOff x="6352780" y="1123703"/>
              <a:chExt cx="269496" cy="265218"/>
            </a:xfrm>
          </p:grpSpPr>
          <p:sp>
            <p:nvSpPr>
              <p:cNvPr id="2074" name="Google Shape;2074;p4"/>
              <p:cNvSpPr/>
              <p:nvPr/>
            </p:nvSpPr>
            <p:spPr>
              <a:xfrm>
                <a:off x="6352780" y="1123703"/>
                <a:ext cx="269496" cy="265218"/>
              </a:xfrm>
              <a:custGeom>
                <a:avLst/>
                <a:gdLst/>
                <a:ahLst/>
                <a:cxnLst/>
                <a:rect l="l" t="t" r="r" b="b"/>
                <a:pathLst>
                  <a:path w="269496" h="265218" extrusionOk="0">
                    <a:moveTo>
                      <a:pt x="174967" y="191107"/>
                    </a:moveTo>
                    <a:cubicBezTo>
                      <a:pt x="174967" y="191107"/>
                      <a:pt x="213457" y="198880"/>
                      <a:pt x="237194" y="177990"/>
                    </a:cubicBezTo>
                    <a:cubicBezTo>
                      <a:pt x="274583" y="145093"/>
                      <a:pt x="269231" y="115126"/>
                      <a:pt x="269231" y="115126"/>
                    </a:cubicBezTo>
                    <a:cubicBezTo>
                      <a:pt x="269231" y="115126"/>
                      <a:pt x="242462" y="138604"/>
                      <a:pt x="229531" y="112131"/>
                    </a:cubicBezTo>
                    <a:cubicBezTo>
                      <a:pt x="222820" y="98386"/>
                      <a:pt x="227553" y="72671"/>
                      <a:pt x="227553" y="72671"/>
                    </a:cubicBezTo>
                    <a:cubicBezTo>
                      <a:pt x="227553" y="72671"/>
                      <a:pt x="214030" y="61468"/>
                      <a:pt x="209251" y="45071"/>
                    </a:cubicBezTo>
                    <a:cubicBezTo>
                      <a:pt x="204472" y="28673"/>
                      <a:pt x="208428" y="7080"/>
                      <a:pt x="208428" y="7080"/>
                    </a:cubicBezTo>
                    <a:cubicBezTo>
                      <a:pt x="208428" y="7080"/>
                      <a:pt x="192631" y="13921"/>
                      <a:pt x="180042" y="27628"/>
                    </a:cubicBezTo>
                    <a:cubicBezTo>
                      <a:pt x="167453" y="41327"/>
                      <a:pt x="158070" y="61884"/>
                      <a:pt x="158070" y="61884"/>
                    </a:cubicBezTo>
                    <a:cubicBezTo>
                      <a:pt x="158070" y="61884"/>
                      <a:pt x="155029" y="50155"/>
                      <a:pt x="151055" y="39774"/>
                    </a:cubicBezTo>
                    <a:cubicBezTo>
                      <a:pt x="147080" y="29403"/>
                      <a:pt x="142181" y="20400"/>
                      <a:pt x="142181" y="20400"/>
                    </a:cubicBezTo>
                    <a:cubicBezTo>
                      <a:pt x="142181" y="20400"/>
                      <a:pt x="135156" y="26399"/>
                      <a:pt x="130433" y="33646"/>
                    </a:cubicBezTo>
                    <a:cubicBezTo>
                      <a:pt x="125701" y="40893"/>
                      <a:pt x="123279" y="49387"/>
                      <a:pt x="123279" y="49387"/>
                    </a:cubicBezTo>
                    <a:cubicBezTo>
                      <a:pt x="123279" y="49387"/>
                      <a:pt x="106326" y="31686"/>
                      <a:pt x="90520" y="19337"/>
                    </a:cubicBezTo>
                    <a:cubicBezTo>
                      <a:pt x="74705" y="6988"/>
                      <a:pt x="60026" y="0"/>
                      <a:pt x="60026" y="0"/>
                    </a:cubicBezTo>
                    <a:cubicBezTo>
                      <a:pt x="60026" y="0"/>
                      <a:pt x="56587" y="25595"/>
                      <a:pt x="57318" y="47483"/>
                    </a:cubicBezTo>
                    <a:cubicBezTo>
                      <a:pt x="58048" y="69371"/>
                      <a:pt x="62938" y="87544"/>
                      <a:pt x="62938" y="87544"/>
                    </a:cubicBezTo>
                    <a:cubicBezTo>
                      <a:pt x="62938" y="87544"/>
                      <a:pt x="55876" y="85825"/>
                      <a:pt x="49488" y="86416"/>
                    </a:cubicBezTo>
                    <a:cubicBezTo>
                      <a:pt x="43111" y="87008"/>
                      <a:pt x="37417" y="89910"/>
                      <a:pt x="37417" y="89910"/>
                    </a:cubicBezTo>
                    <a:cubicBezTo>
                      <a:pt x="37417" y="89910"/>
                      <a:pt x="42584" y="105532"/>
                      <a:pt x="51531" y="117391"/>
                    </a:cubicBezTo>
                    <a:cubicBezTo>
                      <a:pt x="60479" y="129250"/>
                      <a:pt x="73207" y="137329"/>
                      <a:pt x="73207" y="137329"/>
                    </a:cubicBezTo>
                    <a:cubicBezTo>
                      <a:pt x="73207" y="137329"/>
                      <a:pt x="49220" y="137846"/>
                      <a:pt x="30919" y="144723"/>
                    </a:cubicBezTo>
                    <a:cubicBezTo>
                      <a:pt x="12617" y="151601"/>
                      <a:pt x="0" y="164837"/>
                      <a:pt x="0" y="164837"/>
                    </a:cubicBezTo>
                    <a:cubicBezTo>
                      <a:pt x="0" y="164837"/>
                      <a:pt x="22211" y="171391"/>
                      <a:pt x="34912" y="183370"/>
                    </a:cubicBezTo>
                    <a:cubicBezTo>
                      <a:pt x="47613" y="195349"/>
                      <a:pt x="50810" y="212755"/>
                      <a:pt x="50810" y="212755"/>
                    </a:cubicBezTo>
                    <a:cubicBezTo>
                      <a:pt x="50810" y="212755"/>
                      <a:pt x="77644" y="198871"/>
                      <a:pt x="91916" y="238017"/>
                    </a:cubicBezTo>
                    <a:cubicBezTo>
                      <a:pt x="97573" y="253536"/>
                      <a:pt x="88985" y="264850"/>
                      <a:pt x="88985" y="264850"/>
                    </a:cubicBezTo>
                    <a:cubicBezTo>
                      <a:pt x="88985" y="264850"/>
                      <a:pt x="113628" y="268797"/>
                      <a:pt x="135646" y="250847"/>
                    </a:cubicBezTo>
                    <a:cubicBezTo>
                      <a:pt x="157673" y="232896"/>
                      <a:pt x="174967" y="191107"/>
                      <a:pt x="174967" y="19110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5" name="Google Shape;2075;p4"/>
              <p:cNvSpPr/>
              <p:nvPr/>
            </p:nvSpPr>
            <p:spPr>
              <a:xfrm>
                <a:off x="6405412" y="1150019"/>
                <a:ext cx="186198" cy="200128"/>
              </a:xfrm>
              <a:custGeom>
                <a:avLst/>
                <a:gdLst/>
                <a:ahLst/>
                <a:cxnLst/>
                <a:rect l="l" t="t" r="r" b="b"/>
                <a:pathLst>
                  <a:path w="186198" h="200128" extrusionOk="0">
                    <a:moveTo>
                      <a:pt x="19347" y="0"/>
                    </a:moveTo>
                    <a:cubicBezTo>
                      <a:pt x="19347" y="0"/>
                      <a:pt x="42889" y="58187"/>
                      <a:pt x="59038" y="82682"/>
                    </a:cubicBezTo>
                    <a:cubicBezTo>
                      <a:pt x="68041" y="96344"/>
                      <a:pt x="74908" y="104413"/>
                      <a:pt x="74908" y="104413"/>
                    </a:cubicBezTo>
                    <a:cubicBezTo>
                      <a:pt x="74908" y="104413"/>
                      <a:pt x="68438" y="103507"/>
                      <a:pt x="53343" y="97157"/>
                    </a:cubicBezTo>
                    <a:cubicBezTo>
                      <a:pt x="38249" y="90798"/>
                      <a:pt x="14531" y="79003"/>
                      <a:pt x="14531" y="79003"/>
                    </a:cubicBezTo>
                    <a:cubicBezTo>
                      <a:pt x="14531" y="79003"/>
                      <a:pt x="34404" y="95003"/>
                      <a:pt x="50515" y="103248"/>
                    </a:cubicBezTo>
                    <a:cubicBezTo>
                      <a:pt x="66635" y="111503"/>
                      <a:pt x="78984" y="111993"/>
                      <a:pt x="78984" y="111993"/>
                    </a:cubicBezTo>
                    <a:cubicBezTo>
                      <a:pt x="78984" y="111993"/>
                      <a:pt x="86121" y="124989"/>
                      <a:pt x="94559" y="135702"/>
                    </a:cubicBezTo>
                    <a:cubicBezTo>
                      <a:pt x="102999" y="146415"/>
                      <a:pt x="112751" y="154854"/>
                      <a:pt x="112751" y="154854"/>
                    </a:cubicBezTo>
                    <a:lnTo>
                      <a:pt x="79308" y="156287"/>
                    </a:lnTo>
                    <a:cubicBezTo>
                      <a:pt x="79308" y="156287"/>
                      <a:pt x="76646" y="147228"/>
                      <a:pt x="66293" y="137846"/>
                    </a:cubicBezTo>
                    <a:cubicBezTo>
                      <a:pt x="55941" y="128464"/>
                      <a:pt x="37907" y="118768"/>
                      <a:pt x="37907" y="118768"/>
                    </a:cubicBezTo>
                    <a:cubicBezTo>
                      <a:pt x="37907" y="118768"/>
                      <a:pt x="52595" y="131505"/>
                      <a:pt x="61117" y="140314"/>
                    </a:cubicBezTo>
                    <a:cubicBezTo>
                      <a:pt x="69649" y="149132"/>
                      <a:pt x="72015" y="154022"/>
                      <a:pt x="72015" y="154022"/>
                    </a:cubicBezTo>
                    <a:lnTo>
                      <a:pt x="40745" y="149613"/>
                    </a:lnTo>
                    <a:lnTo>
                      <a:pt x="0" y="141387"/>
                    </a:lnTo>
                    <a:lnTo>
                      <a:pt x="38721" y="155344"/>
                    </a:lnTo>
                    <a:cubicBezTo>
                      <a:pt x="38721" y="155344"/>
                      <a:pt x="37232" y="160493"/>
                      <a:pt x="29625" y="164782"/>
                    </a:cubicBezTo>
                    <a:cubicBezTo>
                      <a:pt x="22027" y="169061"/>
                      <a:pt x="8301" y="172481"/>
                      <a:pt x="8301" y="172481"/>
                    </a:cubicBezTo>
                    <a:cubicBezTo>
                      <a:pt x="8301" y="172481"/>
                      <a:pt x="23302" y="172075"/>
                      <a:pt x="32712" y="168146"/>
                    </a:cubicBezTo>
                    <a:cubicBezTo>
                      <a:pt x="42113" y="164227"/>
                      <a:pt x="45921" y="156786"/>
                      <a:pt x="45921" y="156786"/>
                    </a:cubicBezTo>
                    <a:lnTo>
                      <a:pt x="70934" y="159966"/>
                    </a:lnTo>
                    <a:lnTo>
                      <a:pt x="85150" y="162535"/>
                    </a:lnTo>
                    <a:cubicBezTo>
                      <a:pt x="85150" y="162535"/>
                      <a:pt x="83033" y="170300"/>
                      <a:pt x="74566" y="179700"/>
                    </a:cubicBezTo>
                    <a:cubicBezTo>
                      <a:pt x="66090" y="189101"/>
                      <a:pt x="51264" y="200128"/>
                      <a:pt x="51264" y="200128"/>
                    </a:cubicBezTo>
                    <a:cubicBezTo>
                      <a:pt x="51264" y="200128"/>
                      <a:pt x="67476" y="194138"/>
                      <a:pt x="77931" y="184969"/>
                    </a:cubicBezTo>
                    <a:cubicBezTo>
                      <a:pt x="88376" y="175800"/>
                      <a:pt x="93062" y="163451"/>
                      <a:pt x="93062" y="163451"/>
                    </a:cubicBezTo>
                    <a:lnTo>
                      <a:pt x="117696" y="161306"/>
                    </a:lnTo>
                    <a:cubicBezTo>
                      <a:pt x="117696" y="161306"/>
                      <a:pt x="122724" y="167305"/>
                      <a:pt x="133049" y="176484"/>
                    </a:cubicBezTo>
                    <a:cubicBezTo>
                      <a:pt x="143383" y="185653"/>
                      <a:pt x="159005" y="198002"/>
                      <a:pt x="159005" y="198002"/>
                    </a:cubicBezTo>
                    <a:lnTo>
                      <a:pt x="168700" y="185746"/>
                    </a:lnTo>
                    <a:cubicBezTo>
                      <a:pt x="168700" y="185746"/>
                      <a:pt x="152266" y="178194"/>
                      <a:pt x="140582" y="170069"/>
                    </a:cubicBezTo>
                    <a:cubicBezTo>
                      <a:pt x="128899" y="161944"/>
                      <a:pt x="121975" y="153246"/>
                      <a:pt x="121975" y="153246"/>
                    </a:cubicBezTo>
                    <a:lnTo>
                      <a:pt x="127558" y="131404"/>
                    </a:lnTo>
                    <a:cubicBezTo>
                      <a:pt x="127558" y="131404"/>
                      <a:pt x="140564" y="135757"/>
                      <a:pt x="154789" y="132273"/>
                    </a:cubicBezTo>
                    <a:cubicBezTo>
                      <a:pt x="169006" y="128797"/>
                      <a:pt x="186198" y="119849"/>
                      <a:pt x="186198" y="119849"/>
                    </a:cubicBezTo>
                    <a:cubicBezTo>
                      <a:pt x="186198" y="119849"/>
                      <a:pt x="168460" y="126301"/>
                      <a:pt x="154364" y="127272"/>
                    </a:cubicBezTo>
                    <a:cubicBezTo>
                      <a:pt x="140268" y="128242"/>
                      <a:pt x="128825" y="124711"/>
                      <a:pt x="128825" y="124711"/>
                    </a:cubicBezTo>
                    <a:lnTo>
                      <a:pt x="136414" y="90040"/>
                    </a:lnTo>
                    <a:cubicBezTo>
                      <a:pt x="136414" y="90040"/>
                      <a:pt x="143365" y="89642"/>
                      <a:pt x="150066" y="80926"/>
                    </a:cubicBezTo>
                    <a:cubicBezTo>
                      <a:pt x="156758" y="72209"/>
                      <a:pt x="163192" y="55183"/>
                      <a:pt x="163192" y="55183"/>
                    </a:cubicBezTo>
                    <a:cubicBezTo>
                      <a:pt x="163192" y="55183"/>
                      <a:pt x="153800" y="70148"/>
                      <a:pt x="147432" y="77385"/>
                    </a:cubicBezTo>
                    <a:cubicBezTo>
                      <a:pt x="141063" y="84632"/>
                      <a:pt x="137726" y="84142"/>
                      <a:pt x="137726" y="84142"/>
                    </a:cubicBezTo>
                    <a:lnTo>
                      <a:pt x="138401" y="16453"/>
                    </a:lnTo>
                    <a:cubicBezTo>
                      <a:pt x="138401" y="16453"/>
                      <a:pt x="134130" y="62716"/>
                      <a:pt x="130664" y="85963"/>
                    </a:cubicBezTo>
                    <a:cubicBezTo>
                      <a:pt x="128039" y="103498"/>
                      <a:pt x="126135" y="109700"/>
                      <a:pt x="126135" y="109700"/>
                    </a:cubicBezTo>
                    <a:cubicBezTo>
                      <a:pt x="126135" y="109700"/>
                      <a:pt x="121347" y="105051"/>
                      <a:pt x="116208" y="96103"/>
                    </a:cubicBezTo>
                    <a:cubicBezTo>
                      <a:pt x="111068" y="87156"/>
                      <a:pt x="106594" y="74927"/>
                      <a:pt x="106594" y="74927"/>
                    </a:cubicBezTo>
                    <a:cubicBezTo>
                      <a:pt x="106594" y="74927"/>
                      <a:pt x="108730" y="89263"/>
                      <a:pt x="112871" y="99671"/>
                    </a:cubicBezTo>
                    <a:cubicBezTo>
                      <a:pt x="117003" y="110079"/>
                      <a:pt x="123140" y="116559"/>
                      <a:pt x="123140" y="116559"/>
                    </a:cubicBezTo>
                    <a:lnTo>
                      <a:pt x="116198" y="146970"/>
                    </a:lnTo>
                    <a:cubicBezTo>
                      <a:pt x="116198" y="146970"/>
                      <a:pt x="106761" y="136626"/>
                      <a:pt x="99209" y="127660"/>
                    </a:cubicBezTo>
                    <a:cubicBezTo>
                      <a:pt x="91657" y="118685"/>
                      <a:pt x="85372" y="107500"/>
                      <a:pt x="85372" y="107500"/>
                    </a:cubicBezTo>
                    <a:cubicBezTo>
                      <a:pt x="85372" y="107500"/>
                      <a:pt x="88662" y="92776"/>
                      <a:pt x="88413" y="75260"/>
                    </a:cubicBezTo>
                    <a:cubicBezTo>
                      <a:pt x="88172" y="57743"/>
                      <a:pt x="84401" y="37445"/>
                      <a:pt x="84401" y="37445"/>
                    </a:cubicBezTo>
                    <a:cubicBezTo>
                      <a:pt x="84401" y="37445"/>
                      <a:pt x="85067" y="56995"/>
                      <a:pt x="84133" y="72579"/>
                    </a:cubicBezTo>
                    <a:cubicBezTo>
                      <a:pt x="83190" y="88154"/>
                      <a:pt x="80658" y="99754"/>
                      <a:pt x="80658" y="99754"/>
                    </a:cubicBezTo>
                    <a:cubicBezTo>
                      <a:pt x="80658" y="99754"/>
                      <a:pt x="74714" y="95373"/>
                      <a:pt x="62753" y="76369"/>
                    </a:cubicBezTo>
                    <a:cubicBezTo>
                      <a:pt x="47169" y="51624"/>
                      <a:pt x="19347" y="0"/>
                      <a:pt x="19347"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76" name="Google Shape;2076;p4"/>
            <p:cNvGrpSpPr/>
            <p:nvPr/>
          </p:nvGrpSpPr>
          <p:grpSpPr>
            <a:xfrm>
              <a:off x="5396304" y="858036"/>
              <a:ext cx="173965" cy="171207"/>
              <a:chOff x="5396304" y="858036"/>
              <a:chExt cx="173965" cy="171207"/>
            </a:xfrm>
          </p:grpSpPr>
          <p:sp>
            <p:nvSpPr>
              <p:cNvPr id="2077" name="Google Shape;2077;p4"/>
              <p:cNvSpPr/>
              <p:nvPr/>
            </p:nvSpPr>
            <p:spPr>
              <a:xfrm>
                <a:off x="5396304" y="858036"/>
                <a:ext cx="173965" cy="171207"/>
              </a:xfrm>
              <a:custGeom>
                <a:avLst/>
                <a:gdLst/>
                <a:ahLst/>
                <a:cxnLst/>
                <a:rect l="l" t="t" r="r" b="b"/>
                <a:pathLst>
                  <a:path w="173965" h="171207" extrusionOk="0">
                    <a:moveTo>
                      <a:pt x="112954" y="123366"/>
                    </a:moveTo>
                    <a:cubicBezTo>
                      <a:pt x="112954" y="123366"/>
                      <a:pt x="137791" y="128385"/>
                      <a:pt x="153116" y="114899"/>
                    </a:cubicBezTo>
                    <a:cubicBezTo>
                      <a:pt x="177251" y="93667"/>
                      <a:pt x="173794" y="74316"/>
                      <a:pt x="173794" y="74316"/>
                    </a:cubicBezTo>
                    <a:cubicBezTo>
                      <a:pt x="173794" y="74316"/>
                      <a:pt x="156518" y="89480"/>
                      <a:pt x="148171" y="72386"/>
                    </a:cubicBezTo>
                    <a:cubicBezTo>
                      <a:pt x="143836" y="63515"/>
                      <a:pt x="146896" y="46913"/>
                      <a:pt x="146896" y="46913"/>
                    </a:cubicBezTo>
                    <a:cubicBezTo>
                      <a:pt x="146896" y="46913"/>
                      <a:pt x="138161" y="39682"/>
                      <a:pt x="135074" y="29096"/>
                    </a:cubicBezTo>
                    <a:cubicBezTo>
                      <a:pt x="131996" y="18510"/>
                      <a:pt x="134547" y="4570"/>
                      <a:pt x="134547" y="4570"/>
                    </a:cubicBezTo>
                    <a:cubicBezTo>
                      <a:pt x="134547" y="4570"/>
                      <a:pt x="124351" y="8988"/>
                      <a:pt x="116226" y="17833"/>
                    </a:cubicBezTo>
                    <a:cubicBezTo>
                      <a:pt x="108101" y="26678"/>
                      <a:pt x="102047" y="39949"/>
                      <a:pt x="102047" y="39949"/>
                    </a:cubicBezTo>
                    <a:cubicBezTo>
                      <a:pt x="102047" y="39949"/>
                      <a:pt x="100078" y="32375"/>
                      <a:pt x="97508" y="25680"/>
                    </a:cubicBezTo>
                    <a:cubicBezTo>
                      <a:pt x="94948" y="18985"/>
                      <a:pt x="91787" y="13169"/>
                      <a:pt x="91787" y="13169"/>
                    </a:cubicBezTo>
                    <a:cubicBezTo>
                      <a:pt x="91787" y="13169"/>
                      <a:pt x="87248" y="17044"/>
                      <a:pt x="84198" y="21722"/>
                    </a:cubicBezTo>
                    <a:cubicBezTo>
                      <a:pt x="81147" y="26401"/>
                      <a:pt x="79576" y="31883"/>
                      <a:pt x="79576" y="31883"/>
                    </a:cubicBezTo>
                    <a:cubicBezTo>
                      <a:pt x="79576" y="31883"/>
                      <a:pt x="68641" y="20457"/>
                      <a:pt x="58437" y="12486"/>
                    </a:cubicBezTo>
                    <a:cubicBezTo>
                      <a:pt x="48223" y="4515"/>
                      <a:pt x="38748" y="0"/>
                      <a:pt x="38748" y="0"/>
                    </a:cubicBezTo>
                    <a:cubicBezTo>
                      <a:pt x="38748" y="0"/>
                      <a:pt x="36530" y="16523"/>
                      <a:pt x="37002" y="30652"/>
                    </a:cubicBezTo>
                    <a:cubicBezTo>
                      <a:pt x="37473" y="44780"/>
                      <a:pt x="40634" y="56516"/>
                      <a:pt x="40634" y="56516"/>
                    </a:cubicBezTo>
                    <a:cubicBezTo>
                      <a:pt x="40634" y="56516"/>
                      <a:pt x="36068" y="55405"/>
                      <a:pt x="31945" y="55787"/>
                    </a:cubicBezTo>
                    <a:cubicBezTo>
                      <a:pt x="27832" y="56167"/>
                      <a:pt x="24153" y="58041"/>
                      <a:pt x="24153" y="58041"/>
                    </a:cubicBezTo>
                    <a:cubicBezTo>
                      <a:pt x="24153" y="58041"/>
                      <a:pt x="27490" y="68126"/>
                      <a:pt x="33267" y="75781"/>
                    </a:cubicBezTo>
                    <a:cubicBezTo>
                      <a:pt x="39044" y="83434"/>
                      <a:pt x="47262" y="88657"/>
                      <a:pt x="47262" y="88657"/>
                    </a:cubicBezTo>
                    <a:cubicBezTo>
                      <a:pt x="47262" y="88657"/>
                      <a:pt x="31779" y="88990"/>
                      <a:pt x="19966" y="93426"/>
                    </a:cubicBezTo>
                    <a:cubicBezTo>
                      <a:pt x="8153" y="97863"/>
                      <a:pt x="0" y="106404"/>
                      <a:pt x="0" y="106404"/>
                    </a:cubicBezTo>
                    <a:cubicBezTo>
                      <a:pt x="0" y="106404"/>
                      <a:pt x="14337" y="110638"/>
                      <a:pt x="22536" y="118365"/>
                    </a:cubicBezTo>
                    <a:cubicBezTo>
                      <a:pt x="30734" y="126102"/>
                      <a:pt x="32805" y="137342"/>
                      <a:pt x="32805" y="137342"/>
                    </a:cubicBezTo>
                    <a:cubicBezTo>
                      <a:pt x="32805" y="137342"/>
                      <a:pt x="50127" y="128376"/>
                      <a:pt x="59333" y="153647"/>
                    </a:cubicBezTo>
                    <a:cubicBezTo>
                      <a:pt x="62985" y="163667"/>
                      <a:pt x="57439" y="170969"/>
                      <a:pt x="57439" y="170969"/>
                    </a:cubicBezTo>
                    <a:cubicBezTo>
                      <a:pt x="57439" y="170969"/>
                      <a:pt x="73356" y="173520"/>
                      <a:pt x="87563" y="161929"/>
                    </a:cubicBezTo>
                    <a:cubicBezTo>
                      <a:pt x="101779" y="150338"/>
                      <a:pt x="112954" y="123366"/>
                      <a:pt x="112954" y="123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 name="Google Shape;2078;p4"/>
              <p:cNvSpPr/>
              <p:nvPr/>
            </p:nvSpPr>
            <p:spPr>
              <a:xfrm>
                <a:off x="5430283" y="875026"/>
                <a:ext cx="120191" cy="129188"/>
              </a:xfrm>
              <a:custGeom>
                <a:avLst/>
                <a:gdLst/>
                <a:ahLst/>
                <a:cxnLst/>
                <a:rect l="l" t="t" r="r" b="b"/>
                <a:pathLst>
                  <a:path w="120191" h="129188" extrusionOk="0">
                    <a:moveTo>
                      <a:pt x="12488" y="0"/>
                    </a:moveTo>
                    <a:cubicBezTo>
                      <a:pt x="12488" y="0"/>
                      <a:pt x="27684" y="37560"/>
                      <a:pt x="38110" y="53371"/>
                    </a:cubicBezTo>
                    <a:cubicBezTo>
                      <a:pt x="43925" y="62193"/>
                      <a:pt x="48352" y="67397"/>
                      <a:pt x="48352" y="67397"/>
                    </a:cubicBezTo>
                    <a:cubicBezTo>
                      <a:pt x="48352" y="67397"/>
                      <a:pt x="44174" y="66815"/>
                      <a:pt x="34431" y="62711"/>
                    </a:cubicBezTo>
                    <a:cubicBezTo>
                      <a:pt x="24689" y="58616"/>
                      <a:pt x="9382" y="51000"/>
                      <a:pt x="9382" y="51000"/>
                    </a:cubicBezTo>
                    <a:cubicBezTo>
                      <a:pt x="9382" y="51000"/>
                      <a:pt x="22202" y="61324"/>
                      <a:pt x="32611" y="66648"/>
                    </a:cubicBezTo>
                    <a:cubicBezTo>
                      <a:pt x="43010" y="71973"/>
                      <a:pt x="50986" y="72296"/>
                      <a:pt x="50986" y="72296"/>
                    </a:cubicBezTo>
                    <a:cubicBezTo>
                      <a:pt x="50986" y="72296"/>
                      <a:pt x="55589" y="80680"/>
                      <a:pt x="61043" y="87603"/>
                    </a:cubicBezTo>
                    <a:cubicBezTo>
                      <a:pt x="66487" y="94517"/>
                      <a:pt x="72782" y="99961"/>
                      <a:pt x="72782" y="99961"/>
                    </a:cubicBezTo>
                    <a:lnTo>
                      <a:pt x="51199" y="100886"/>
                    </a:lnTo>
                    <a:cubicBezTo>
                      <a:pt x="51199" y="100886"/>
                      <a:pt x="49479" y="95035"/>
                      <a:pt x="42797" y="88980"/>
                    </a:cubicBezTo>
                    <a:cubicBezTo>
                      <a:pt x="36114" y="82926"/>
                      <a:pt x="24467" y="76668"/>
                      <a:pt x="24467" y="76668"/>
                    </a:cubicBezTo>
                    <a:cubicBezTo>
                      <a:pt x="24467" y="76668"/>
                      <a:pt x="33951" y="84885"/>
                      <a:pt x="39451" y="90579"/>
                    </a:cubicBezTo>
                    <a:cubicBezTo>
                      <a:pt x="44960" y="96264"/>
                      <a:pt x="46485" y="99425"/>
                      <a:pt x="46485" y="99425"/>
                    </a:cubicBezTo>
                    <a:lnTo>
                      <a:pt x="26297" y="96578"/>
                    </a:lnTo>
                    <a:lnTo>
                      <a:pt x="0" y="91273"/>
                    </a:lnTo>
                    <a:lnTo>
                      <a:pt x="24994" y="100276"/>
                    </a:lnTo>
                    <a:cubicBezTo>
                      <a:pt x="24994" y="100276"/>
                      <a:pt x="24033" y="103603"/>
                      <a:pt x="19124" y="106367"/>
                    </a:cubicBezTo>
                    <a:cubicBezTo>
                      <a:pt x="14217" y="109131"/>
                      <a:pt x="5361" y="111340"/>
                      <a:pt x="5361" y="111340"/>
                    </a:cubicBezTo>
                    <a:cubicBezTo>
                      <a:pt x="5361" y="111340"/>
                      <a:pt x="15039" y="111081"/>
                      <a:pt x="21112" y="108539"/>
                    </a:cubicBezTo>
                    <a:cubicBezTo>
                      <a:pt x="27185" y="106007"/>
                      <a:pt x="29643" y="101209"/>
                      <a:pt x="29643" y="101209"/>
                    </a:cubicBezTo>
                    <a:lnTo>
                      <a:pt x="45782" y="103261"/>
                    </a:lnTo>
                    <a:lnTo>
                      <a:pt x="54970" y="104916"/>
                    </a:lnTo>
                    <a:cubicBezTo>
                      <a:pt x="54970" y="104916"/>
                      <a:pt x="53602" y="109926"/>
                      <a:pt x="48130" y="115999"/>
                    </a:cubicBezTo>
                    <a:cubicBezTo>
                      <a:pt x="42658" y="122062"/>
                      <a:pt x="33091" y="129189"/>
                      <a:pt x="33091" y="129189"/>
                    </a:cubicBezTo>
                    <a:cubicBezTo>
                      <a:pt x="33091" y="129189"/>
                      <a:pt x="43555" y="125325"/>
                      <a:pt x="50303" y="119400"/>
                    </a:cubicBezTo>
                    <a:cubicBezTo>
                      <a:pt x="57050" y="113484"/>
                      <a:pt x="60073" y="105507"/>
                      <a:pt x="60073" y="105507"/>
                    </a:cubicBezTo>
                    <a:lnTo>
                      <a:pt x="75971" y="104130"/>
                    </a:lnTo>
                    <a:cubicBezTo>
                      <a:pt x="75971" y="104130"/>
                      <a:pt x="79216" y="108003"/>
                      <a:pt x="85889" y="113919"/>
                    </a:cubicBezTo>
                    <a:cubicBezTo>
                      <a:pt x="92554" y="119844"/>
                      <a:pt x="102638" y="127812"/>
                      <a:pt x="102638" y="127812"/>
                    </a:cubicBezTo>
                    <a:lnTo>
                      <a:pt x="108905" y="119899"/>
                    </a:lnTo>
                    <a:cubicBezTo>
                      <a:pt x="108905" y="119899"/>
                      <a:pt x="98294" y="115028"/>
                      <a:pt x="90751" y="109778"/>
                    </a:cubicBezTo>
                    <a:cubicBezTo>
                      <a:pt x="83209" y="104537"/>
                      <a:pt x="78735" y="98917"/>
                      <a:pt x="78735" y="98917"/>
                    </a:cubicBezTo>
                    <a:lnTo>
                      <a:pt x="82340" y="84821"/>
                    </a:lnTo>
                    <a:cubicBezTo>
                      <a:pt x="82340" y="84821"/>
                      <a:pt x="90742" y="87631"/>
                      <a:pt x="99921" y="85385"/>
                    </a:cubicBezTo>
                    <a:cubicBezTo>
                      <a:pt x="109099" y="83139"/>
                      <a:pt x="120191" y="77361"/>
                      <a:pt x="120191" y="77361"/>
                    </a:cubicBezTo>
                    <a:cubicBezTo>
                      <a:pt x="120191" y="77361"/>
                      <a:pt x="108748" y="81530"/>
                      <a:pt x="99643" y="82159"/>
                    </a:cubicBezTo>
                    <a:cubicBezTo>
                      <a:pt x="90548" y="82778"/>
                      <a:pt x="83153" y="80504"/>
                      <a:pt x="83153" y="80504"/>
                    </a:cubicBezTo>
                    <a:lnTo>
                      <a:pt x="88052" y="58119"/>
                    </a:lnTo>
                    <a:cubicBezTo>
                      <a:pt x="88052" y="58119"/>
                      <a:pt x="92545" y="57864"/>
                      <a:pt x="96870" y="52240"/>
                    </a:cubicBezTo>
                    <a:cubicBezTo>
                      <a:pt x="101187" y="46615"/>
                      <a:pt x="105337" y="35620"/>
                      <a:pt x="105337" y="35620"/>
                    </a:cubicBezTo>
                    <a:cubicBezTo>
                      <a:pt x="105337" y="35620"/>
                      <a:pt x="99274" y="45282"/>
                      <a:pt x="95170" y="49956"/>
                    </a:cubicBezTo>
                    <a:cubicBezTo>
                      <a:pt x="91057" y="54630"/>
                      <a:pt x="88903" y="54316"/>
                      <a:pt x="88903" y="54316"/>
                    </a:cubicBezTo>
                    <a:lnTo>
                      <a:pt x="89347" y="10622"/>
                    </a:lnTo>
                    <a:cubicBezTo>
                      <a:pt x="89347" y="10622"/>
                      <a:pt x="86583" y="40485"/>
                      <a:pt x="84346" y="55489"/>
                    </a:cubicBezTo>
                    <a:cubicBezTo>
                      <a:pt x="82654" y="66815"/>
                      <a:pt x="81425" y="70808"/>
                      <a:pt x="81425" y="70808"/>
                    </a:cubicBezTo>
                    <a:cubicBezTo>
                      <a:pt x="81425" y="70808"/>
                      <a:pt x="78328" y="67813"/>
                      <a:pt x="75010" y="62036"/>
                    </a:cubicBezTo>
                    <a:cubicBezTo>
                      <a:pt x="71701" y="56261"/>
                      <a:pt x="68807" y="48368"/>
                      <a:pt x="68807" y="48368"/>
                    </a:cubicBezTo>
                    <a:cubicBezTo>
                      <a:pt x="68807" y="48368"/>
                      <a:pt x="70185" y="57622"/>
                      <a:pt x="72856" y="64337"/>
                    </a:cubicBezTo>
                    <a:cubicBezTo>
                      <a:pt x="75528" y="71057"/>
                      <a:pt x="79484" y="75235"/>
                      <a:pt x="79484" y="75235"/>
                    </a:cubicBezTo>
                    <a:lnTo>
                      <a:pt x="75010" y="94868"/>
                    </a:lnTo>
                    <a:cubicBezTo>
                      <a:pt x="75010" y="94868"/>
                      <a:pt x="68909" y="88195"/>
                      <a:pt x="64038" y="82408"/>
                    </a:cubicBezTo>
                    <a:cubicBezTo>
                      <a:pt x="59167" y="76613"/>
                      <a:pt x="55109" y="69394"/>
                      <a:pt x="55109" y="69394"/>
                    </a:cubicBezTo>
                    <a:cubicBezTo>
                      <a:pt x="55109" y="69394"/>
                      <a:pt x="57225" y="59891"/>
                      <a:pt x="57069" y="48580"/>
                    </a:cubicBezTo>
                    <a:cubicBezTo>
                      <a:pt x="56921" y="37274"/>
                      <a:pt x="54480" y="24169"/>
                      <a:pt x="54480" y="24169"/>
                    </a:cubicBezTo>
                    <a:cubicBezTo>
                      <a:pt x="54480" y="24169"/>
                      <a:pt x="54906" y="36792"/>
                      <a:pt x="54305" y="46849"/>
                    </a:cubicBezTo>
                    <a:cubicBezTo>
                      <a:pt x="53704" y="56906"/>
                      <a:pt x="52068" y="64393"/>
                      <a:pt x="52068" y="64393"/>
                    </a:cubicBezTo>
                    <a:cubicBezTo>
                      <a:pt x="52068" y="64393"/>
                      <a:pt x="48232" y="61565"/>
                      <a:pt x="40505" y="49299"/>
                    </a:cubicBezTo>
                    <a:cubicBezTo>
                      <a:pt x="30448" y="33325"/>
                      <a:pt x="12488" y="0"/>
                      <a:pt x="124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79" name="Google Shape;2079;p4"/>
            <p:cNvGrpSpPr/>
            <p:nvPr/>
          </p:nvGrpSpPr>
          <p:grpSpPr>
            <a:xfrm>
              <a:off x="3914242" y="1441463"/>
              <a:ext cx="220194" cy="260080"/>
              <a:chOff x="3914242" y="1441463"/>
              <a:chExt cx="220194" cy="260080"/>
            </a:xfrm>
          </p:grpSpPr>
          <p:sp>
            <p:nvSpPr>
              <p:cNvPr id="2080" name="Google Shape;2080;p4"/>
              <p:cNvSpPr/>
              <p:nvPr/>
            </p:nvSpPr>
            <p:spPr>
              <a:xfrm>
                <a:off x="3914242" y="1441463"/>
                <a:ext cx="207053" cy="260080"/>
              </a:xfrm>
              <a:custGeom>
                <a:avLst/>
                <a:gdLst/>
                <a:ahLst/>
                <a:cxnLst/>
                <a:rect l="l" t="t" r="r" b="b"/>
                <a:pathLst>
                  <a:path w="207053" h="260080" extrusionOk="0">
                    <a:moveTo>
                      <a:pt x="181586" y="109987"/>
                    </a:moveTo>
                    <a:cubicBezTo>
                      <a:pt x="181586" y="109987"/>
                      <a:pt x="203262" y="77616"/>
                      <a:pt x="198751" y="49350"/>
                    </a:cubicBezTo>
                    <a:cubicBezTo>
                      <a:pt x="191643" y="4834"/>
                      <a:pt x="168525" y="0"/>
                      <a:pt x="168525" y="0"/>
                    </a:cubicBezTo>
                    <a:cubicBezTo>
                      <a:pt x="168525" y="0"/>
                      <a:pt x="173563" y="31843"/>
                      <a:pt x="149669" y="35014"/>
                    </a:cubicBezTo>
                    <a:cubicBezTo>
                      <a:pt x="137264" y="36659"/>
                      <a:pt x="121365" y="24060"/>
                      <a:pt x="121365" y="24060"/>
                    </a:cubicBezTo>
                    <a:cubicBezTo>
                      <a:pt x="121365" y="24060"/>
                      <a:pt x="107861" y="32703"/>
                      <a:pt x="94421" y="31732"/>
                    </a:cubicBezTo>
                    <a:cubicBezTo>
                      <a:pt x="80990" y="30771"/>
                      <a:pt x="67634" y="20197"/>
                      <a:pt x="67634" y="20197"/>
                    </a:cubicBezTo>
                    <a:cubicBezTo>
                      <a:pt x="67634" y="20197"/>
                      <a:pt x="65720" y="36733"/>
                      <a:pt x="69945" y="52567"/>
                    </a:cubicBezTo>
                    <a:cubicBezTo>
                      <a:pt x="74160" y="68401"/>
                      <a:pt x="84503" y="83551"/>
                      <a:pt x="84503" y="83551"/>
                    </a:cubicBezTo>
                    <a:cubicBezTo>
                      <a:pt x="84503" y="83551"/>
                      <a:pt x="75047" y="82516"/>
                      <a:pt x="66155" y="82765"/>
                    </a:cubicBezTo>
                    <a:cubicBezTo>
                      <a:pt x="57253" y="83024"/>
                      <a:pt x="48916" y="84549"/>
                      <a:pt x="48916" y="84549"/>
                    </a:cubicBezTo>
                    <a:cubicBezTo>
                      <a:pt x="48916" y="84549"/>
                      <a:pt x="50127" y="92859"/>
                      <a:pt x="53177" y="99477"/>
                    </a:cubicBezTo>
                    <a:cubicBezTo>
                      <a:pt x="56218" y="106104"/>
                      <a:pt x="61108" y="111050"/>
                      <a:pt x="61108" y="111050"/>
                    </a:cubicBezTo>
                    <a:cubicBezTo>
                      <a:pt x="61108" y="111050"/>
                      <a:pt x="41623" y="120691"/>
                      <a:pt x="26353" y="131034"/>
                    </a:cubicBezTo>
                    <a:cubicBezTo>
                      <a:pt x="11074" y="141377"/>
                      <a:pt x="0" y="152423"/>
                      <a:pt x="0" y="152423"/>
                    </a:cubicBezTo>
                    <a:cubicBezTo>
                      <a:pt x="0" y="152423"/>
                      <a:pt x="16370" y="163802"/>
                      <a:pt x="31908" y="170217"/>
                    </a:cubicBezTo>
                    <a:cubicBezTo>
                      <a:pt x="47455" y="176631"/>
                      <a:pt x="62171" y="178064"/>
                      <a:pt x="62171" y="178064"/>
                    </a:cubicBezTo>
                    <a:cubicBezTo>
                      <a:pt x="62171" y="178064"/>
                      <a:pt x="57993" y="183915"/>
                      <a:pt x="55701" y="189896"/>
                    </a:cubicBezTo>
                    <a:cubicBezTo>
                      <a:pt x="53417" y="195867"/>
                      <a:pt x="53029" y="201967"/>
                      <a:pt x="53029" y="201967"/>
                    </a:cubicBezTo>
                    <a:cubicBezTo>
                      <a:pt x="53029" y="201967"/>
                      <a:pt x="66090" y="202328"/>
                      <a:pt x="78125" y="198048"/>
                    </a:cubicBezTo>
                    <a:cubicBezTo>
                      <a:pt x="90160" y="193769"/>
                      <a:pt x="101159" y="184849"/>
                      <a:pt x="101159" y="184849"/>
                    </a:cubicBezTo>
                    <a:cubicBezTo>
                      <a:pt x="101159" y="184849"/>
                      <a:pt x="91389" y="206746"/>
                      <a:pt x="88440" y="225557"/>
                    </a:cubicBezTo>
                    <a:cubicBezTo>
                      <a:pt x="85492" y="244367"/>
                      <a:pt x="89383" y="260081"/>
                      <a:pt x="89383" y="260081"/>
                    </a:cubicBezTo>
                    <a:cubicBezTo>
                      <a:pt x="89383" y="260081"/>
                      <a:pt x="103322" y="242065"/>
                      <a:pt x="117021" y="234430"/>
                    </a:cubicBezTo>
                    <a:cubicBezTo>
                      <a:pt x="130729" y="226786"/>
                      <a:pt x="144197" y="229513"/>
                      <a:pt x="144197" y="229513"/>
                    </a:cubicBezTo>
                    <a:cubicBezTo>
                      <a:pt x="144197" y="229513"/>
                      <a:pt x="145870" y="200701"/>
                      <a:pt x="179146" y="200415"/>
                    </a:cubicBezTo>
                    <a:cubicBezTo>
                      <a:pt x="192336" y="200304"/>
                      <a:pt x="196588" y="211747"/>
                      <a:pt x="196588" y="211747"/>
                    </a:cubicBezTo>
                    <a:cubicBezTo>
                      <a:pt x="196588" y="211747"/>
                      <a:pt x="209751" y="190681"/>
                      <a:pt x="206552" y="164920"/>
                    </a:cubicBezTo>
                    <a:cubicBezTo>
                      <a:pt x="203363" y="139168"/>
                      <a:pt x="181586" y="109987"/>
                      <a:pt x="181586" y="10998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1" name="Google Shape;2081;p4"/>
              <p:cNvSpPr/>
              <p:nvPr/>
            </p:nvSpPr>
            <p:spPr>
              <a:xfrm>
                <a:off x="3937618" y="1479009"/>
                <a:ext cx="196818" cy="178276"/>
              </a:xfrm>
              <a:custGeom>
                <a:avLst/>
                <a:gdLst/>
                <a:ahLst/>
                <a:cxnLst/>
                <a:rect l="l" t="t" r="r" b="b"/>
                <a:pathLst>
                  <a:path w="196818" h="178276" extrusionOk="0">
                    <a:moveTo>
                      <a:pt x="0" y="112547"/>
                    </a:moveTo>
                    <a:cubicBezTo>
                      <a:pt x="0" y="112547"/>
                      <a:pt x="50441" y="110005"/>
                      <a:pt x="74307" y="103285"/>
                    </a:cubicBezTo>
                    <a:cubicBezTo>
                      <a:pt x="87627" y="99542"/>
                      <a:pt x="96150" y="95918"/>
                      <a:pt x="96150" y="95918"/>
                    </a:cubicBezTo>
                    <a:cubicBezTo>
                      <a:pt x="96150" y="95918"/>
                      <a:pt x="92776" y="101492"/>
                      <a:pt x="81980" y="113120"/>
                    </a:cubicBezTo>
                    <a:cubicBezTo>
                      <a:pt x="71183" y="124748"/>
                      <a:pt x="52955" y="142440"/>
                      <a:pt x="52955" y="142440"/>
                    </a:cubicBezTo>
                    <a:cubicBezTo>
                      <a:pt x="52955" y="142440"/>
                      <a:pt x="72487" y="129592"/>
                      <a:pt x="85030" y="117650"/>
                    </a:cubicBezTo>
                    <a:cubicBezTo>
                      <a:pt x="97582" y="105707"/>
                      <a:pt x="103147" y="94671"/>
                      <a:pt x="103147" y="94671"/>
                    </a:cubicBezTo>
                    <a:cubicBezTo>
                      <a:pt x="103147" y="94671"/>
                      <a:pt x="115210" y="92406"/>
                      <a:pt x="126227" y="88219"/>
                    </a:cubicBezTo>
                    <a:cubicBezTo>
                      <a:pt x="137255" y="84031"/>
                      <a:pt x="147238" y="77922"/>
                      <a:pt x="147238" y="77922"/>
                    </a:cubicBezTo>
                    <a:lnTo>
                      <a:pt x="134112" y="108683"/>
                    </a:lnTo>
                    <a:cubicBezTo>
                      <a:pt x="134112" y="108683"/>
                      <a:pt x="126680" y="108175"/>
                      <a:pt x="115773" y="114525"/>
                    </a:cubicBezTo>
                    <a:cubicBezTo>
                      <a:pt x="104875" y="120875"/>
                      <a:pt x="90502" y="134094"/>
                      <a:pt x="90502" y="134094"/>
                    </a:cubicBezTo>
                    <a:cubicBezTo>
                      <a:pt x="90502" y="134094"/>
                      <a:pt x="105569" y="124896"/>
                      <a:pt x="115311" y="120016"/>
                    </a:cubicBezTo>
                    <a:cubicBezTo>
                      <a:pt x="125044" y="115135"/>
                      <a:pt x="129453" y="114572"/>
                      <a:pt x="129453" y="114572"/>
                    </a:cubicBezTo>
                    <a:lnTo>
                      <a:pt x="113167" y="141488"/>
                    </a:lnTo>
                    <a:lnTo>
                      <a:pt x="90234" y="175753"/>
                    </a:lnTo>
                    <a:lnTo>
                      <a:pt x="116309" y="145176"/>
                    </a:lnTo>
                    <a:cubicBezTo>
                      <a:pt x="116309" y="145176"/>
                      <a:pt x="119258" y="148190"/>
                      <a:pt x="119027" y="156462"/>
                    </a:cubicBezTo>
                    <a:cubicBezTo>
                      <a:pt x="118796" y="164735"/>
                      <a:pt x="115385" y="178277"/>
                      <a:pt x="115385" y="178277"/>
                    </a:cubicBezTo>
                    <a:cubicBezTo>
                      <a:pt x="115385" y="178277"/>
                      <a:pt x="121439" y="164550"/>
                      <a:pt x="122678" y="154762"/>
                    </a:cubicBezTo>
                    <a:cubicBezTo>
                      <a:pt x="123926" y="144964"/>
                      <a:pt x="120349" y="139113"/>
                      <a:pt x="120349" y="139113"/>
                    </a:cubicBezTo>
                    <a:lnTo>
                      <a:pt x="133132" y="117474"/>
                    </a:lnTo>
                    <a:lnTo>
                      <a:pt x="140924" y="105411"/>
                    </a:lnTo>
                    <a:cubicBezTo>
                      <a:pt x="140924" y="105411"/>
                      <a:pt x="145435" y="109839"/>
                      <a:pt x="148402" y="120552"/>
                    </a:cubicBezTo>
                    <a:cubicBezTo>
                      <a:pt x="151360" y="131274"/>
                      <a:pt x="152775" y="148273"/>
                      <a:pt x="152775" y="148273"/>
                    </a:cubicBezTo>
                    <a:cubicBezTo>
                      <a:pt x="152775" y="148273"/>
                      <a:pt x="155464" y="131644"/>
                      <a:pt x="153496" y="119212"/>
                    </a:cubicBezTo>
                    <a:cubicBezTo>
                      <a:pt x="151527" y="106770"/>
                      <a:pt x="144908" y="98534"/>
                      <a:pt x="144908" y="98534"/>
                    </a:cubicBezTo>
                    <a:lnTo>
                      <a:pt x="153819" y="75518"/>
                    </a:lnTo>
                    <a:cubicBezTo>
                      <a:pt x="153819" y="75518"/>
                      <a:pt x="160123" y="72902"/>
                      <a:pt x="170873" y="66506"/>
                    </a:cubicBezTo>
                    <a:cubicBezTo>
                      <a:pt x="181623" y="60110"/>
                      <a:pt x="196819" y="49933"/>
                      <a:pt x="196819" y="49933"/>
                    </a:cubicBezTo>
                    <a:lnTo>
                      <a:pt x="192382" y="37186"/>
                    </a:lnTo>
                    <a:cubicBezTo>
                      <a:pt x="192382" y="37186"/>
                      <a:pt x="180181" y="49637"/>
                      <a:pt x="169588" y="57605"/>
                    </a:cubicBezTo>
                    <a:cubicBezTo>
                      <a:pt x="158995" y="65563"/>
                      <a:pt x="150020" y="69039"/>
                      <a:pt x="150020" y="69039"/>
                    </a:cubicBezTo>
                    <a:lnTo>
                      <a:pt x="137172" y="56921"/>
                    </a:lnTo>
                    <a:cubicBezTo>
                      <a:pt x="137172" y="56921"/>
                      <a:pt x="145703" y="46531"/>
                      <a:pt x="149290" y="32518"/>
                    </a:cubicBezTo>
                    <a:cubicBezTo>
                      <a:pt x="152876" y="18505"/>
                      <a:pt x="153911" y="37"/>
                      <a:pt x="153911" y="37"/>
                    </a:cubicBezTo>
                    <a:cubicBezTo>
                      <a:pt x="153911" y="37"/>
                      <a:pt x="150907" y="18200"/>
                      <a:pt x="145629" y="31289"/>
                    </a:cubicBezTo>
                    <a:cubicBezTo>
                      <a:pt x="140342" y="44377"/>
                      <a:pt x="133058" y="53612"/>
                      <a:pt x="133058" y="53612"/>
                    </a:cubicBezTo>
                    <a:lnTo>
                      <a:pt x="112122" y="35531"/>
                    </a:lnTo>
                    <a:cubicBezTo>
                      <a:pt x="112122" y="35531"/>
                      <a:pt x="114784" y="29098"/>
                      <a:pt x="111549" y="20215"/>
                    </a:cubicBezTo>
                    <a:cubicBezTo>
                      <a:pt x="108314" y="11332"/>
                      <a:pt x="99181" y="0"/>
                      <a:pt x="99181" y="0"/>
                    </a:cubicBezTo>
                    <a:cubicBezTo>
                      <a:pt x="99181" y="0"/>
                      <a:pt x="105624" y="13347"/>
                      <a:pt x="107981" y="21454"/>
                    </a:cubicBezTo>
                    <a:cubicBezTo>
                      <a:pt x="110329" y="29570"/>
                      <a:pt x="108582" y="32435"/>
                      <a:pt x="108582" y="32435"/>
                    </a:cubicBezTo>
                    <a:lnTo>
                      <a:pt x="61755" y="9955"/>
                    </a:lnTo>
                    <a:cubicBezTo>
                      <a:pt x="61755" y="9955"/>
                      <a:pt x="92147" y="28775"/>
                      <a:pt x="106853" y="39423"/>
                    </a:cubicBezTo>
                    <a:cubicBezTo>
                      <a:pt x="117964" y="47465"/>
                      <a:pt x="121467" y="51190"/>
                      <a:pt x="121467" y="51190"/>
                    </a:cubicBezTo>
                    <a:cubicBezTo>
                      <a:pt x="121467" y="51190"/>
                      <a:pt x="116208" y="54037"/>
                      <a:pt x="107815" y="55802"/>
                    </a:cubicBezTo>
                    <a:cubicBezTo>
                      <a:pt x="99412" y="57568"/>
                      <a:pt x="89014" y="57679"/>
                      <a:pt x="89014" y="57679"/>
                    </a:cubicBezTo>
                    <a:cubicBezTo>
                      <a:pt x="89014" y="57679"/>
                      <a:pt x="99893" y="60368"/>
                      <a:pt x="108887" y="59980"/>
                    </a:cubicBezTo>
                    <a:cubicBezTo>
                      <a:pt x="117872" y="59601"/>
                      <a:pt x="124980" y="56126"/>
                      <a:pt x="124980" y="56126"/>
                    </a:cubicBezTo>
                    <a:lnTo>
                      <a:pt x="143208" y="72246"/>
                    </a:lnTo>
                    <a:cubicBezTo>
                      <a:pt x="143208" y="72246"/>
                      <a:pt x="132023" y="77459"/>
                      <a:pt x="122595" y="81406"/>
                    </a:cubicBezTo>
                    <a:cubicBezTo>
                      <a:pt x="113157" y="85353"/>
                      <a:pt x="102712" y="87442"/>
                      <a:pt x="102712" y="87442"/>
                    </a:cubicBezTo>
                    <a:cubicBezTo>
                      <a:pt x="102712" y="87442"/>
                      <a:pt x="93857" y="79696"/>
                      <a:pt x="81564" y="74261"/>
                    </a:cubicBezTo>
                    <a:cubicBezTo>
                      <a:pt x="69270" y="68817"/>
                      <a:pt x="53538" y="65683"/>
                      <a:pt x="53538" y="65683"/>
                    </a:cubicBezTo>
                    <a:cubicBezTo>
                      <a:pt x="53538" y="65683"/>
                      <a:pt x="67430" y="71396"/>
                      <a:pt x="77885" y="77275"/>
                    </a:cubicBezTo>
                    <a:cubicBezTo>
                      <a:pt x="88330" y="83153"/>
                      <a:pt x="95336" y="89208"/>
                      <a:pt x="95336" y="89208"/>
                    </a:cubicBezTo>
                    <a:cubicBezTo>
                      <a:pt x="95336" y="89208"/>
                      <a:pt x="89772" y="93173"/>
                      <a:pt x="71488" y="97878"/>
                    </a:cubicBezTo>
                    <a:cubicBezTo>
                      <a:pt x="47687" y="10400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82" name="Google Shape;2082;p4"/>
            <p:cNvGrpSpPr/>
            <p:nvPr/>
          </p:nvGrpSpPr>
          <p:grpSpPr>
            <a:xfrm>
              <a:off x="5450036" y="2755731"/>
              <a:ext cx="303496" cy="242425"/>
              <a:chOff x="5450036" y="2755731"/>
              <a:chExt cx="303496" cy="242425"/>
            </a:xfrm>
          </p:grpSpPr>
          <p:sp>
            <p:nvSpPr>
              <p:cNvPr id="2083" name="Google Shape;2083;p4"/>
              <p:cNvSpPr/>
              <p:nvPr/>
            </p:nvSpPr>
            <p:spPr>
              <a:xfrm>
                <a:off x="5450036" y="2759612"/>
                <a:ext cx="303496" cy="238544"/>
              </a:xfrm>
              <a:custGeom>
                <a:avLst/>
                <a:gdLst/>
                <a:ahLst/>
                <a:cxnLst/>
                <a:rect l="l" t="t" r="r" b="b"/>
                <a:pathLst>
                  <a:path w="303496" h="238544" extrusionOk="0">
                    <a:moveTo>
                      <a:pt x="122872" y="37242"/>
                    </a:moveTo>
                    <a:cubicBezTo>
                      <a:pt x="122872" y="37242"/>
                      <a:pt x="83708" y="16593"/>
                      <a:pt x="52262" y="25226"/>
                    </a:cubicBezTo>
                    <a:cubicBezTo>
                      <a:pt x="2745" y="38804"/>
                      <a:pt x="0" y="65702"/>
                      <a:pt x="0" y="65702"/>
                    </a:cubicBezTo>
                    <a:cubicBezTo>
                      <a:pt x="0" y="65702"/>
                      <a:pt x="35429" y="56034"/>
                      <a:pt x="41826" y="82821"/>
                    </a:cubicBezTo>
                    <a:cubicBezTo>
                      <a:pt x="45144" y="96723"/>
                      <a:pt x="32758" y="116375"/>
                      <a:pt x="32758" y="116375"/>
                    </a:cubicBezTo>
                    <a:cubicBezTo>
                      <a:pt x="32758" y="116375"/>
                      <a:pt x="44118" y="130674"/>
                      <a:pt x="44599" y="146074"/>
                    </a:cubicBezTo>
                    <a:cubicBezTo>
                      <a:pt x="45089" y="161473"/>
                      <a:pt x="34708" y="177972"/>
                      <a:pt x="34708" y="177972"/>
                    </a:cubicBezTo>
                    <a:cubicBezTo>
                      <a:pt x="34708" y="177972"/>
                      <a:pt x="53630" y="178102"/>
                      <a:pt x="71044" y="171345"/>
                    </a:cubicBezTo>
                    <a:cubicBezTo>
                      <a:pt x="88468" y="164588"/>
                      <a:pt x="104385" y="150945"/>
                      <a:pt x="104385" y="150945"/>
                    </a:cubicBezTo>
                    <a:cubicBezTo>
                      <a:pt x="104385" y="150945"/>
                      <a:pt x="104330" y="161824"/>
                      <a:pt x="105661" y="171918"/>
                    </a:cubicBezTo>
                    <a:cubicBezTo>
                      <a:pt x="106982" y="182002"/>
                      <a:pt x="109691" y="191301"/>
                      <a:pt x="109691" y="191301"/>
                    </a:cubicBezTo>
                    <a:cubicBezTo>
                      <a:pt x="109691" y="191301"/>
                      <a:pt x="118952" y="188898"/>
                      <a:pt x="126089" y="184618"/>
                    </a:cubicBezTo>
                    <a:cubicBezTo>
                      <a:pt x="133224" y="180329"/>
                      <a:pt x="138244" y="174155"/>
                      <a:pt x="138244" y="174155"/>
                    </a:cubicBezTo>
                    <a:cubicBezTo>
                      <a:pt x="138244" y="174155"/>
                      <a:pt x="151434" y="195128"/>
                      <a:pt x="164929" y="211221"/>
                    </a:cubicBezTo>
                    <a:cubicBezTo>
                      <a:pt x="178425" y="227323"/>
                      <a:pt x="192225" y="238544"/>
                      <a:pt x="192225" y="238544"/>
                    </a:cubicBezTo>
                    <a:cubicBezTo>
                      <a:pt x="192225" y="238544"/>
                      <a:pt x="203178" y="218523"/>
                      <a:pt x="208604" y="200055"/>
                    </a:cubicBezTo>
                    <a:cubicBezTo>
                      <a:pt x="214030" y="181577"/>
                      <a:pt x="213928" y="164662"/>
                      <a:pt x="213928" y="164662"/>
                    </a:cubicBezTo>
                    <a:cubicBezTo>
                      <a:pt x="213928" y="164662"/>
                      <a:pt x="221036" y="168692"/>
                      <a:pt x="228061" y="170550"/>
                    </a:cubicBezTo>
                    <a:cubicBezTo>
                      <a:pt x="235086" y="172408"/>
                      <a:pt x="242028" y="172094"/>
                      <a:pt x="242028" y="172094"/>
                    </a:cubicBezTo>
                    <a:cubicBezTo>
                      <a:pt x="242028" y="172094"/>
                      <a:pt x="240910" y="157202"/>
                      <a:pt x="234652" y="144040"/>
                    </a:cubicBezTo>
                    <a:cubicBezTo>
                      <a:pt x="228394" y="130887"/>
                      <a:pt x="217006" y="119471"/>
                      <a:pt x="217006" y="119471"/>
                    </a:cubicBezTo>
                    <a:cubicBezTo>
                      <a:pt x="217006" y="119471"/>
                      <a:pt x="242934" y="127882"/>
                      <a:pt x="264554" y="128899"/>
                    </a:cubicBezTo>
                    <a:cubicBezTo>
                      <a:pt x="286184" y="129925"/>
                      <a:pt x="303497" y="123566"/>
                      <a:pt x="303497" y="123566"/>
                    </a:cubicBezTo>
                    <a:cubicBezTo>
                      <a:pt x="303497" y="123566"/>
                      <a:pt x="281488" y="109941"/>
                      <a:pt x="271228" y="95290"/>
                    </a:cubicBezTo>
                    <a:cubicBezTo>
                      <a:pt x="260977" y="80649"/>
                      <a:pt x="262475" y="64991"/>
                      <a:pt x="262475" y="64991"/>
                    </a:cubicBezTo>
                    <a:cubicBezTo>
                      <a:pt x="262475" y="64991"/>
                      <a:pt x="229688" y="66654"/>
                      <a:pt x="225455" y="28840"/>
                    </a:cubicBezTo>
                    <a:cubicBezTo>
                      <a:pt x="223782" y="13847"/>
                      <a:pt x="236223" y="7599"/>
                      <a:pt x="236223" y="7599"/>
                    </a:cubicBezTo>
                    <a:cubicBezTo>
                      <a:pt x="236223" y="7599"/>
                      <a:pt x="210850" y="-4769"/>
                      <a:pt x="182085" y="2052"/>
                    </a:cubicBezTo>
                    <a:cubicBezTo>
                      <a:pt x="153319" y="8865"/>
                      <a:pt x="122872" y="37242"/>
                      <a:pt x="122872" y="372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4" name="Google Shape;2084;p4"/>
              <p:cNvSpPr/>
              <p:nvPr/>
            </p:nvSpPr>
            <p:spPr>
              <a:xfrm>
                <a:off x="5491520" y="2755731"/>
                <a:ext cx="206256" cy="216128"/>
              </a:xfrm>
              <a:custGeom>
                <a:avLst/>
                <a:gdLst/>
                <a:ahLst/>
                <a:cxnLst/>
                <a:rect l="l" t="t" r="r" b="b"/>
                <a:pathLst>
                  <a:path w="206256" h="216128" extrusionOk="0">
                    <a:moveTo>
                      <a:pt x="145352" y="216129"/>
                    </a:moveTo>
                    <a:cubicBezTo>
                      <a:pt x="145352" y="216129"/>
                      <a:pt x="136552" y="159069"/>
                      <a:pt x="126144" y="132744"/>
                    </a:cubicBezTo>
                    <a:cubicBezTo>
                      <a:pt x="120339" y="118066"/>
                      <a:pt x="115246" y="108822"/>
                      <a:pt x="115246" y="108822"/>
                    </a:cubicBezTo>
                    <a:cubicBezTo>
                      <a:pt x="115246" y="108822"/>
                      <a:pt x="121948" y="111965"/>
                      <a:pt x="136367" y="122807"/>
                    </a:cubicBezTo>
                    <a:cubicBezTo>
                      <a:pt x="150797" y="133650"/>
                      <a:pt x="172944" y="152201"/>
                      <a:pt x="172944" y="152201"/>
                    </a:cubicBezTo>
                    <a:cubicBezTo>
                      <a:pt x="172944" y="152201"/>
                      <a:pt x="156121" y="131570"/>
                      <a:pt x="141137" y="118777"/>
                    </a:cubicBezTo>
                    <a:cubicBezTo>
                      <a:pt x="126154" y="105975"/>
                      <a:pt x="113010" y="101012"/>
                      <a:pt x="113010" y="101012"/>
                    </a:cubicBezTo>
                    <a:cubicBezTo>
                      <a:pt x="113010" y="101012"/>
                      <a:pt x="109025" y="87572"/>
                      <a:pt x="102999" y="75555"/>
                    </a:cubicBezTo>
                    <a:cubicBezTo>
                      <a:pt x="96963" y="63530"/>
                      <a:pt x="88884" y="52928"/>
                      <a:pt x="88884" y="52928"/>
                    </a:cubicBezTo>
                    <a:lnTo>
                      <a:pt x="125229" y="64057"/>
                    </a:lnTo>
                    <a:cubicBezTo>
                      <a:pt x="125229" y="64057"/>
                      <a:pt x="125515" y="72570"/>
                      <a:pt x="133983" y="84189"/>
                    </a:cubicBezTo>
                    <a:cubicBezTo>
                      <a:pt x="142450" y="95808"/>
                      <a:pt x="159097" y="110523"/>
                      <a:pt x="159097" y="110523"/>
                    </a:cubicBezTo>
                    <a:cubicBezTo>
                      <a:pt x="159097" y="110523"/>
                      <a:pt x="146914" y="94513"/>
                      <a:pt x="140249" y="84041"/>
                    </a:cubicBezTo>
                    <a:cubicBezTo>
                      <a:pt x="133585" y="73568"/>
                      <a:pt x="132430" y="68632"/>
                      <a:pt x="132430" y="68632"/>
                    </a:cubicBezTo>
                    <a:lnTo>
                      <a:pt x="164791" y="83819"/>
                    </a:lnTo>
                    <a:lnTo>
                      <a:pt x="206257" y="105670"/>
                    </a:lnTo>
                    <a:lnTo>
                      <a:pt x="168599" y="79798"/>
                    </a:lnTo>
                    <a:cubicBezTo>
                      <a:pt x="168599" y="79798"/>
                      <a:pt x="171649" y="76064"/>
                      <a:pt x="181041" y="75306"/>
                    </a:cubicBezTo>
                    <a:cubicBezTo>
                      <a:pt x="190432" y="74539"/>
                      <a:pt x="206155" y="76748"/>
                      <a:pt x="206155" y="76748"/>
                    </a:cubicBezTo>
                    <a:cubicBezTo>
                      <a:pt x="206155" y="76748"/>
                      <a:pt x="189905" y="71562"/>
                      <a:pt x="178683" y="71359"/>
                    </a:cubicBezTo>
                    <a:cubicBezTo>
                      <a:pt x="167462" y="71155"/>
                      <a:pt x="161260" y="75944"/>
                      <a:pt x="161260" y="75944"/>
                    </a:cubicBezTo>
                    <a:lnTo>
                      <a:pt x="135277" y="64084"/>
                    </a:lnTo>
                    <a:lnTo>
                      <a:pt x="120718" y="56708"/>
                    </a:lnTo>
                    <a:cubicBezTo>
                      <a:pt x="120718" y="56708"/>
                      <a:pt x="125192" y="51033"/>
                      <a:pt x="136968" y="46337"/>
                    </a:cubicBezTo>
                    <a:cubicBezTo>
                      <a:pt x="148744" y="41641"/>
                      <a:pt x="167813" y="37926"/>
                      <a:pt x="167813" y="37926"/>
                    </a:cubicBezTo>
                    <a:cubicBezTo>
                      <a:pt x="167813" y="37926"/>
                      <a:pt x="148689" y="36937"/>
                      <a:pt x="134851" y="40708"/>
                    </a:cubicBezTo>
                    <a:cubicBezTo>
                      <a:pt x="121014" y="44479"/>
                      <a:pt x="112473" y="53029"/>
                      <a:pt x="112473" y="53029"/>
                    </a:cubicBezTo>
                    <a:lnTo>
                      <a:pt x="85390" y="45736"/>
                    </a:lnTo>
                    <a:cubicBezTo>
                      <a:pt x="85390" y="45736"/>
                      <a:pt x="81693" y="38896"/>
                      <a:pt x="73189" y="27462"/>
                    </a:cubicBezTo>
                    <a:cubicBezTo>
                      <a:pt x="64685" y="16019"/>
                      <a:pt x="51393" y="0"/>
                      <a:pt x="51393" y="0"/>
                    </a:cubicBezTo>
                    <a:lnTo>
                      <a:pt x="37491" y="6618"/>
                    </a:lnTo>
                    <a:cubicBezTo>
                      <a:pt x="37491" y="6618"/>
                      <a:pt x="53020" y="18958"/>
                      <a:pt x="63271" y="30013"/>
                    </a:cubicBezTo>
                    <a:cubicBezTo>
                      <a:pt x="73522" y="41078"/>
                      <a:pt x="78504" y="50866"/>
                      <a:pt x="78504" y="50866"/>
                    </a:cubicBezTo>
                    <a:lnTo>
                      <a:pt x="66312" y="66977"/>
                    </a:lnTo>
                    <a:cubicBezTo>
                      <a:pt x="66312" y="66977"/>
                      <a:pt x="53556" y="58557"/>
                      <a:pt x="37288" y="56209"/>
                    </a:cubicBezTo>
                    <a:cubicBezTo>
                      <a:pt x="21010" y="53861"/>
                      <a:pt x="0" y="54980"/>
                      <a:pt x="0" y="54980"/>
                    </a:cubicBezTo>
                    <a:cubicBezTo>
                      <a:pt x="0" y="54980"/>
                      <a:pt x="20890" y="56144"/>
                      <a:pt x="36317" y="60535"/>
                    </a:cubicBezTo>
                    <a:cubicBezTo>
                      <a:pt x="51745" y="64916"/>
                      <a:pt x="63049" y="72071"/>
                      <a:pt x="63049" y="72071"/>
                    </a:cubicBezTo>
                    <a:lnTo>
                      <a:pt x="45061" y="98119"/>
                    </a:lnTo>
                    <a:cubicBezTo>
                      <a:pt x="45061" y="98119"/>
                      <a:pt x="37473" y="95882"/>
                      <a:pt x="27804" y="100660"/>
                    </a:cubicBezTo>
                    <a:cubicBezTo>
                      <a:pt x="18135" y="105439"/>
                      <a:pt x="6387" y="117234"/>
                      <a:pt x="6387" y="117234"/>
                    </a:cubicBezTo>
                    <a:cubicBezTo>
                      <a:pt x="6387" y="117234"/>
                      <a:pt x="20724" y="108249"/>
                      <a:pt x="29625" y="104570"/>
                    </a:cubicBezTo>
                    <a:cubicBezTo>
                      <a:pt x="38526" y="100891"/>
                      <a:pt x="41974" y="102528"/>
                      <a:pt x="41974" y="102528"/>
                    </a:cubicBezTo>
                    <a:lnTo>
                      <a:pt x="22046" y="158570"/>
                    </a:lnTo>
                    <a:cubicBezTo>
                      <a:pt x="22046" y="158570"/>
                      <a:pt x="39756" y="121671"/>
                      <a:pt x="50080" y="103627"/>
                    </a:cubicBezTo>
                    <a:cubicBezTo>
                      <a:pt x="57873" y="90003"/>
                      <a:pt x="61672" y="85547"/>
                      <a:pt x="61672" y="85547"/>
                    </a:cubicBezTo>
                    <a:cubicBezTo>
                      <a:pt x="61672" y="85547"/>
                      <a:pt x="65508" y="91177"/>
                      <a:pt x="68493" y="100513"/>
                    </a:cubicBezTo>
                    <a:cubicBezTo>
                      <a:pt x="71479" y="109848"/>
                      <a:pt x="72828" y="121671"/>
                      <a:pt x="72828" y="121671"/>
                    </a:cubicBezTo>
                    <a:cubicBezTo>
                      <a:pt x="72828" y="121671"/>
                      <a:pt x="74594" y="108961"/>
                      <a:pt x="73097" y="98775"/>
                    </a:cubicBezTo>
                    <a:cubicBezTo>
                      <a:pt x="71608" y="88598"/>
                      <a:pt x="66848" y="80954"/>
                      <a:pt x="66848" y="80954"/>
                    </a:cubicBezTo>
                    <a:lnTo>
                      <a:pt x="82931" y="58215"/>
                    </a:lnTo>
                    <a:cubicBezTo>
                      <a:pt x="82931" y="58215"/>
                      <a:pt x="90150" y="70296"/>
                      <a:pt x="95715" y="80538"/>
                    </a:cubicBezTo>
                    <a:cubicBezTo>
                      <a:pt x="101289" y="90779"/>
                      <a:pt x="104884" y="102398"/>
                      <a:pt x="104884" y="102398"/>
                    </a:cubicBezTo>
                    <a:cubicBezTo>
                      <a:pt x="104884" y="102398"/>
                      <a:pt x="97166" y="113435"/>
                      <a:pt x="92461" y="128095"/>
                    </a:cubicBezTo>
                    <a:cubicBezTo>
                      <a:pt x="87747" y="142746"/>
                      <a:pt x="86047" y="161020"/>
                      <a:pt x="86047" y="161020"/>
                    </a:cubicBezTo>
                    <a:cubicBezTo>
                      <a:pt x="86047" y="161020"/>
                      <a:pt x="90881" y="144511"/>
                      <a:pt x="96307" y="131903"/>
                    </a:cubicBezTo>
                    <a:cubicBezTo>
                      <a:pt x="101732" y="119286"/>
                      <a:pt x="107750" y="110579"/>
                      <a:pt x="107750" y="110579"/>
                    </a:cubicBezTo>
                    <a:cubicBezTo>
                      <a:pt x="107750" y="110579"/>
                      <a:pt x="112889" y="116411"/>
                      <a:pt x="120358" y="136626"/>
                    </a:cubicBezTo>
                    <a:cubicBezTo>
                      <a:pt x="130091" y="162942"/>
                      <a:pt x="145352" y="216129"/>
                      <a:pt x="145352" y="21612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85" name="Google Shape;2085;p4"/>
            <p:cNvGrpSpPr/>
            <p:nvPr/>
          </p:nvGrpSpPr>
          <p:grpSpPr>
            <a:xfrm>
              <a:off x="4870079" y="3111212"/>
              <a:ext cx="176354" cy="231744"/>
              <a:chOff x="4870079" y="3111212"/>
              <a:chExt cx="176354" cy="231744"/>
            </a:xfrm>
          </p:grpSpPr>
          <p:sp>
            <p:nvSpPr>
              <p:cNvPr id="2086" name="Google Shape;2086;p4"/>
              <p:cNvSpPr/>
              <p:nvPr/>
            </p:nvSpPr>
            <p:spPr>
              <a:xfrm>
                <a:off x="4870079" y="3111212"/>
                <a:ext cx="176354" cy="231744"/>
              </a:xfrm>
              <a:custGeom>
                <a:avLst/>
                <a:gdLst/>
                <a:ahLst/>
                <a:cxnLst/>
                <a:rect l="l" t="t" r="r" b="b"/>
                <a:pathLst>
                  <a:path w="176354" h="231744" extrusionOk="0">
                    <a:moveTo>
                      <a:pt x="117844" y="162905"/>
                    </a:moveTo>
                    <a:cubicBezTo>
                      <a:pt x="117844" y="162905"/>
                      <a:pt x="143883" y="167887"/>
                      <a:pt x="158376" y="148448"/>
                    </a:cubicBezTo>
                    <a:cubicBezTo>
                      <a:pt x="181188" y="117825"/>
                      <a:pt x="175800" y="91814"/>
                      <a:pt x="175800" y="91814"/>
                    </a:cubicBezTo>
                    <a:cubicBezTo>
                      <a:pt x="175800" y="91814"/>
                      <a:pt x="159458" y="113675"/>
                      <a:pt x="149243" y="91084"/>
                    </a:cubicBezTo>
                    <a:cubicBezTo>
                      <a:pt x="143938" y="79354"/>
                      <a:pt x="145509" y="56588"/>
                      <a:pt x="145509" y="56588"/>
                    </a:cubicBezTo>
                    <a:cubicBezTo>
                      <a:pt x="145509" y="56588"/>
                      <a:pt x="135840" y="47409"/>
                      <a:pt x="131663" y="33267"/>
                    </a:cubicBezTo>
                    <a:cubicBezTo>
                      <a:pt x="127475" y="19115"/>
                      <a:pt x="128788" y="0"/>
                      <a:pt x="128788" y="0"/>
                    </a:cubicBezTo>
                    <a:cubicBezTo>
                      <a:pt x="128788" y="0"/>
                      <a:pt x="118713" y="6748"/>
                      <a:pt x="111188" y="19356"/>
                    </a:cubicBezTo>
                    <a:cubicBezTo>
                      <a:pt x="103665" y="31973"/>
                      <a:pt x="98691" y="50432"/>
                      <a:pt x="98691" y="50432"/>
                    </a:cubicBezTo>
                    <a:cubicBezTo>
                      <a:pt x="98691" y="50432"/>
                      <a:pt x="95956" y="40292"/>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67" y="26427"/>
                      <a:pt x="51209" y="16361"/>
                    </a:cubicBezTo>
                    <a:cubicBezTo>
                      <a:pt x="39950" y="6285"/>
                      <a:pt x="29773" y="860"/>
                      <a:pt x="29773" y="860"/>
                    </a:cubicBezTo>
                    <a:cubicBezTo>
                      <a:pt x="29773" y="860"/>
                      <a:pt x="29052" y="23460"/>
                      <a:pt x="30882" y="42612"/>
                    </a:cubicBezTo>
                    <a:cubicBezTo>
                      <a:pt x="32703" y="61755"/>
                      <a:pt x="37075" y="77459"/>
                      <a:pt x="37075" y="77459"/>
                    </a:cubicBezTo>
                    <a:cubicBezTo>
                      <a:pt x="37075" y="77459"/>
                      <a:pt x="32269" y="76285"/>
                      <a:pt x="28072" y="77108"/>
                    </a:cubicBezTo>
                    <a:cubicBezTo>
                      <a:pt x="23867" y="77931"/>
                      <a:pt x="20262" y="80750"/>
                      <a:pt x="20262" y="80750"/>
                    </a:cubicBezTo>
                    <a:cubicBezTo>
                      <a:pt x="20262" y="80750"/>
                      <a:pt x="24652" y="94199"/>
                      <a:pt x="31326" y="104164"/>
                    </a:cubicBezTo>
                    <a:cubicBezTo>
                      <a:pt x="37990" y="114128"/>
                      <a:pt x="46947" y="120617"/>
                      <a:pt x="46947" y="120617"/>
                    </a:cubicBezTo>
                    <a:cubicBezTo>
                      <a:pt x="46947" y="120617"/>
                      <a:pt x="31049" y="122207"/>
                      <a:pt x="19309" y="129102"/>
                    </a:cubicBezTo>
                    <a:cubicBezTo>
                      <a:pt x="7571" y="136007"/>
                      <a:pt x="0" y="148208"/>
                      <a:pt x="0" y="148208"/>
                    </a:cubicBezTo>
                    <a:cubicBezTo>
                      <a:pt x="0" y="148208"/>
                      <a:pt x="15159" y="152895"/>
                      <a:pt x="24329" y="162785"/>
                    </a:cubicBezTo>
                    <a:cubicBezTo>
                      <a:pt x="33498" y="172685"/>
                      <a:pt x="36696" y="187798"/>
                      <a:pt x="36696" y="187798"/>
                    </a:cubicBezTo>
                    <a:cubicBezTo>
                      <a:pt x="36696" y="187798"/>
                      <a:pt x="53667" y="174339"/>
                      <a:pt x="65545" y="207976"/>
                    </a:cubicBezTo>
                    <a:cubicBezTo>
                      <a:pt x="70250" y="221314"/>
                      <a:pt x="65240" y="231639"/>
                      <a:pt x="65240" y="231639"/>
                    </a:cubicBezTo>
                    <a:cubicBezTo>
                      <a:pt x="65240" y="231639"/>
                      <a:pt x="81859" y="233931"/>
                      <a:pt x="95383"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7" name="Google Shape;2087;p4"/>
              <p:cNvSpPr/>
              <p:nvPr/>
            </p:nvSpPr>
            <p:spPr>
              <a:xfrm>
                <a:off x="4905223" y="3134570"/>
                <a:ext cx="122364" cy="173904"/>
              </a:xfrm>
              <a:custGeom>
                <a:avLst/>
                <a:gdLst/>
                <a:ahLst/>
                <a:cxnLst/>
                <a:rect l="l" t="t" r="r" b="b"/>
                <a:pathLst>
                  <a:path w="122364" h="173904" extrusionOk="0">
                    <a:moveTo>
                      <a:pt x="4178" y="0"/>
                    </a:moveTo>
                    <a:cubicBezTo>
                      <a:pt x="4178" y="0"/>
                      <a:pt x="23386" y="49886"/>
                      <a:pt x="35615" y="70582"/>
                    </a:cubicBezTo>
                    <a:cubicBezTo>
                      <a:pt x="42436" y="82136"/>
                      <a:pt x="47492" y="88884"/>
                      <a:pt x="47492" y="88884"/>
                    </a:cubicBezTo>
                    <a:cubicBezTo>
                      <a:pt x="47492" y="88884"/>
                      <a:pt x="43139" y="88394"/>
                      <a:pt x="32722" y="83541"/>
                    </a:cubicBezTo>
                    <a:cubicBezTo>
                      <a:pt x="22304" y="78689"/>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592"/>
                    </a:cubicBezTo>
                    <a:cubicBezTo>
                      <a:pt x="36364" y="110865"/>
                      <a:pt x="23783" y="103221"/>
                      <a:pt x="23783" y="103221"/>
                    </a:cubicBezTo>
                    <a:cubicBezTo>
                      <a:pt x="23783" y="103221"/>
                      <a:pt x="34330" y="113684"/>
                      <a:pt x="40532" y="121005"/>
                    </a:cubicBezTo>
                    <a:cubicBezTo>
                      <a:pt x="46735"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64"/>
                      <a:pt x="31446" y="136164"/>
                    </a:cubicBezTo>
                    <a:lnTo>
                      <a:pt x="48251" y="137763"/>
                    </a:lnTo>
                    <a:lnTo>
                      <a:pt x="57855" y="139335"/>
                    </a:lnTo>
                    <a:cubicBezTo>
                      <a:pt x="57855" y="139335"/>
                      <a:pt x="56930" y="146248"/>
                      <a:pt x="51874" y="154891"/>
                    </a:cubicBezTo>
                    <a:cubicBezTo>
                      <a:pt x="46827" y="163534"/>
                      <a:pt x="37648" y="173905"/>
                      <a:pt x="37648" y="173905"/>
                    </a:cubicBezTo>
                    <a:cubicBezTo>
                      <a:pt x="37648" y="173905"/>
                      <a:pt x="48057" y="167887"/>
                      <a:pt x="54435" y="159356"/>
                    </a:cubicBezTo>
                    <a:cubicBezTo>
                      <a:pt x="60812" y="150815"/>
                      <a:pt x="63169" y="139769"/>
                      <a:pt x="63169" y="139769"/>
                    </a:cubicBezTo>
                    <a:lnTo>
                      <a:pt x="79401" y="136718"/>
                    </a:lnTo>
                    <a:cubicBezTo>
                      <a:pt x="79401" y="136718"/>
                      <a:pt x="83107" y="141738"/>
                      <a:pt x="90530" y="149280"/>
                    </a:cubicBezTo>
                    <a:cubicBezTo>
                      <a:pt x="97952" y="156832"/>
                      <a:pt x="109090" y="166908"/>
                      <a:pt x="109090" y="166908"/>
                    </a:cubicBezTo>
                    <a:lnTo>
                      <a:pt x="114784" y="155705"/>
                    </a:lnTo>
                    <a:cubicBezTo>
                      <a:pt x="114784" y="155705"/>
                      <a:pt x="103397" y="149872"/>
                      <a:pt x="95142" y="143300"/>
                    </a:cubicBezTo>
                    <a:cubicBezTo>
                      <a:pt x="86888" y="136737"/>
                      <a:pt x="81748" y="129444"/>
                      <a:pt x="81748" y="129444"/>
                    </a:cubicBezTo>
                    <a:lnTo>
                      <a:pt x="84115" y="110033"/>
                    </a:lnTo>
                    <a:cubicBezTo>
                      <a:pt x="84115" y="110033"/>
                      <a:pt x="93025" y="113231"/>
                      <a:pt x="102259" y="109506"/>
                    </a:cubicBezTo>
                    <a:cubicBezTo>
                      <a:pt x="111494" y="105781"/>
                      <a:pt x="122364" y="97111"/>
                      <a:pt x="122364" y="97111"/>
                    </a:cubicBezTo>
                    <a:cubicBezTo>
                      <a:pt x="122364" y="97111"/>
                      <a:pt x="110976" y="103609"/>
                      <a:pt x="101677" y="105134"/>
                    </a:cubicBezTo>
                    <a:cubicBezTo>
                      <a:pt x="92369" y="106650"/>
                      <a:pt x="84549" y="104108"/>
                      <a:pt x="84549" y="104108"/>
                    </a:cubicBezTo>
                    <a:lnTo>
                      <a:pt x="87461" y="73346"/>
                    </a:lnTo>
                    <a:cubicBezTo>
                      <a:pt x="87461" y="73346"/>
                      <a:pt x="92064" y="72671"/>
                      <a:pt x="95974" y="64713"/>
                    </a:cubicBezTo>
                    <a:cubicBezTo>
                      <a:pt x="99884" y="56754"/>
                      <a:pt x="103119" y="41521"/>
                      <a:pt x="103119" y="41521"/>
                    </a:cubicBezTo>
                    <a:cubicBezTo>
                      <a:pt x="103119" y="41521"/>
                      <a:pt x="97795" y="55090"/>
                      <a:pt x="94005" y="61736"/>
                    </a:cubicBezTo>
                    <a:cubicBezTo>
                      <a:pt x="90224" y="68392"/>
                      <a:pt x="87978" y="68124"/>
                      <a:pt x="87978" y="68124"/>
                    </a:cubicBezTo>
                    <a:lnTo>
                      <a:pt x="84281" y="8753"/>
                    </a:lnTo>
                    <a:cubicBezTo>
                      <a:pt x="84281" y="8753"/>
                      <a:pt x="84272" y="49507"/>
                      <a:pt x="83394" y="70046"/>
                    </a:cubicBezTo>
                    <a:cubicBezTo>
                      <a:pt x="82728" y="85547"/>
                      <a:pt x="81841" y="91075"/>
                      <a:pt x="81841" y="91075"/>
                    </a:cubicBezTo>
                    <a:cubicBezTo>
                      <a:pt x="81841" y="91075"/>
                      <a:pt x="78375" y="87230"/>
                      <a:pt x="74419" y="79632"/>
                    </a:cubicBezTo>
                    <a:cubicBezTo>
                      <a:pt x="70453" y="72034"/>
                      <a:pt x="66728" y="61524"/>
                      <a:pt x="66728" y="61524"/>
                    </a:cubicBezTo>
                    <a:cubicBezTo>
                      <a:pt x="66728" y="61524"/>
                      <a:pt x="69030" y="73993"/>
                      <a:pt x="72412" y="82913"/>
                    </a:cubicBezTo>
                    <a:cubicBezTo>
                      <a:pt x="75796" y="91842"/>
                      <a:pt x="80270" y="97231"/>
                      <a:pt x="80270" y="97231"/>
                    </a:cubicBezTo>
                    <a:lnTo>
                      <a:pt x="77524" y="124222"/>
                    </a:lnTo>
                    <a:cubicBezTo>
                      <a:pt x="77524" y="124222"/>
                      <a:pt x="70619" y="115598"/>
                      <a:pt x="65055" y="108101"/>
                    </a:cubicBezTo>
                    <a:cubicBezTo>
                      <a:pt x="59491" y="100596"/>
                      <a:pt x="54629" y="91093"/>
                      <a:pt x="54629" y="91093"/>
                    </a:cubicBezTo>
                    <a:cubicBezTo>
                      <a:pt x="54629" y="91093"/>
                      <a:pt x="55913" y="78023"/>
                      <a:pt x="54675" y="62679"/>
                    </a:cubicBezTo>
                    <a:cubicBezTo>
                      <a:pt x="53436" y="47335"/>
                      <a:pt x="49683" y="29727"/>
                      <a:pt x="49683" y="29727"/>
                    </a:cubicBezTo>
                    <a:cubicBezTo>
                      <a:pt x="49683" y="29727"/>
                      <a:pt x="51329" y="46836"/>
                      <a:pt x="51661" y="60535"/>
                    </a:cubicBezTo>
                    <a:cubicBezTo>
                      <a:pt x="51994" y="74234"/>
                      <a:pt x="51024" y="84521"/>
                      <a:pt x="51024" y="84521"/>
                    </a:cubicBezTo>
                    <a:cubicBezTo>
                      <a:pt x="51024" y="84521"/>
                      <a:pt x="46809" y="80963"/>
                      <a:pt x="37694" y="64879"/>
                    </a:cubicBezTo>
                    <a:cubicBezTo>
                      <a:pt x="25826" y="4392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88" name="Google Shape;2088;p4"/>
            <p:cNvGrpSpPr/>
            <p:nvPr/>
          </p:nvGrpSpPr>
          <p:grpSpPr>
            <a:xfrm>
              <a:off x="6933134" y="2637508"/>
              <a:ext cx="306704" cy="330690"/>
              <a:chOff x="6933134" y="2637508"/>
              <a:chExt cx="306704" cy="330690"/>
            </a:xfrm>
          </p:grpSpPr>
          <p:sp>
            <p:nvSpPr>
              <p:cNvPr id="2089" name="Google Shape;2089;p4"/>
              <p:cNvSpPr/>
              <p:nvPr/>
            </p:nvSpPr>
            <p:spPr>
              <a:xfrm>
                <a:off x="6939202" y="2637508"/>
                <a:ext cx="300636" cy="330690"/>
              </a:xfrm>
              <a:custGeom>
                <a:avLst/>
                <a:gdLst/>
                <a:ahLst/>
                <a:cxnLst/>
                <a:rect l="l" t="t" r="r" b="b"/>
                <a:pathLst>
                  <a:path w="300636" h="330690" extrusionOk="0">
                    <a:moveTo>
                      <a:pt x="46111" y="144067"/>
                    </a:moveTo>
                    <a:cubicBezTo>
                      <a:pt x="46111" y="144067"/>
                      <a:pt x="19647" y="103988"/>
                      <a:pt x="30184" y="66848"/>
                    </a:cubicBezTo>
                    <a:cubicBezTo>
                      <a:pt x="46767" y="8384"/>
                      <a:pt x="80644" y="0"/>
                      <a:pt x="80644" y="0"/>
                    </a:cubicBezTo>
                    <a:cubicBezTo>
                      <a:pt x="80644" y="0"/>
                      <a:pt x="68840" y="41826"/>
                      <a:pt x="102680" y="43777"/>
                    </a:cubicBezTo>
                    <a:cubicBezTo>
                      <a:pt x="120243" y="44793"/>
                      <a:pt x="144876" y="26972"/>
                      <a:pt x="144876" y="26972"/>
                    </a:cubicBezTo>
                    <a:cubicBezTo>
                      <a:pt x="144876" y="26972"/>
                      <a:pt x="163021" y="36973"/>
                      <a:pt x="182441" y="34496"/>
                    </a:cubicBezTo>
                    <a:cubicBezTo>
                      <a:pt x="201861" y="32019"/>
                      <a:pt x="222548" y="17072"/>
                      <a:pt x="222548" y="17072"/>
                    </a:cubicBezTo>
                    <a:cubicBezTo>
                      <a:pt x="222548" y="17072"/>
                      <a:pt x="222918" y="38378"/>
                      <a:pt x="214590" y="59333"/>
                    </a:cubicBezTo>
                    <a:cubicBezTo>
                      <a:pt x="206271" y="80297"/>
                      <a:pt x="189244" y="100910"/>
                      <a:pt x="189244" y="100910"/>
                    </a:cubicBezTo>
                    <a:cubicBezTo>
                      <a:pt x="189244" y="100910"/>
                      <a:pt x="202961" y="98710"/>
                      <a:pt x="215699" y="98229"/>
                    </a:cubicBezTo>
                    <a:cubicBezTo>
                      <a:pt x="228427" y="97748"/>
                      <a:pt x="240184" y="98969"/>
                      <a:pt x="240184" y="98969"/>
                    </a:cubicBezTo>
                    <a:cubicBezTo>
                      <a:pt x="240184" y="98969"/>
                      <a:pt x="237255" y="109876"/>
                      <a:pt x="231930" y="118759"/>
                    </a:cubicBezTo>
                    <a:cubicBezTo>
                      <a:pt x="226597" y="127642"/>
                      <a:pt x="218878" y="134509"/>
                      <a:pt x="218878" y="134509"/>
                    </a:cubicBezTo>
                    <a:cubicBezTo>
                      <a:pt x="218878" y="134509"/>
                      <a:pt x="245453" y="145269"/>
                      <a:pt x="265900" y="157313"/>
                    </a:cubicBezTo>
                    <a:cubicBezTo>
                      <a:pt x="286337" y="169366"/>
                      <a:pt x="300636" y="182704"/>
                      <a:pt x="300636" y="182704"/>
                    </a:cubicBezTo>
                    <a:cubicBezTo>
                      <a:pt x="300636" y="182704"/>
                      <a:pt x="275522" y="198982"/>
                      <a:pt x="252294" y="208724"/>
                    </a:cubicBezTo>
                    <a:cubicBezTo>
                      <a:pt x="229065" y="218467"/>
                      <a:pt x="207731" y="221674"/>
                      <a:pt x="207731" y="221674"/>
                    </a:cubicBezTo>
                    <a:cubicBezTo>
                      <a:pt x="207731" y="221674"/>
                      <a:pt x="212898" y="228893"/>
                      <a:pt x="215320" y="236445"/>
                    </a:cubicBezTo>
                    <a:cubicBezTo>
                      <a:pt x="217742" y="243997"/>
                      <a:pt x="217418" y="251891"/>
                      <a:pt x="217418" y="251891"/>
                    </a:cubicBezTo>
                    <a:cubicBezTo>
                      <a:pt x="217418" y="251891"/>
                      <a:pt x="198617" y="253545"/>
                      <a:pt x="181970" y="249081"/>
                    </a:cubicBezTo>
                    <a:cubicBezTo>
                      <a:pt x="165313" y="244607"/>
                      <a:pt x="150801" y="234023"/>
                      <a:pt x="150801" y="234023"/>
                    </a:cubicBezTo>
                    <a:cubicBezTo>
                      <a:pt x="150801" y="234023"/>
                      <a:pt x="161681" y="261587"/>
                      <a:pt x="163206" y="285758"/>
                    </a:cubicBezTo>
                    <a:cubicBezTo>
                      <a:pt x="164740" y="309921"/>
                      <a:pt x="156911" y="330691"/>
                      <a:pt x="156911" y="330691"/>
                    </a:cubicBezTo>
                    <a:cubicBezTo>
                      <a:pt x="156911" y="330691"/>
                      <a:pt x="139487" y="308553"/>
                      <a:pt x="120918" y="299873"/>
                    </a:cubicBezTo>
                    <a:cubicBezTo>
                      <a:pt x="102338" y="291184"/>
                      <a:pt x="82613" y="295954"/>
                      <a:pt x="82613" y="295954"/>
                    </a:cubicBezTo>
                    <a:cubicBezTo>
                      <a:pt x="82613" y="295954"/>
                      <a:pt x="84351" y="258675"/>
                      <a:pt x="36636" y="261328"/>
                    </a:cubicBezTo>
                    <a:cubicBezTo>
                      <a:pt x="17725" y="262382"/>
                      <a:pt x="9979" y="277634"/>
                      <a:pt x="9979" y="277634"/>
                    </a:cubicBezTo>
                    <a:cubicBezTo>
                      <a:pt x="9979" y="277634"/>
                      <a:pt x="-5883" y="251466"/>
                      <a:pt x="2390" y="217709"/>
                    </a:cubicBezTo>
                    <a:cubicBezTo>
                      <a:pt x="10672" y="183952"/>
                      <a:pt x="46111" y="144067"/>
                      <a:pt x="46111"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0" name="Google Shape;2090;p4"/>
              <p:cNvSpPr/>
              <p:nvPr/>
            </p:nvSpPr>
            <p:spPr>
              <a:xfrm>
                <a:off x="6933134" y="2682107"/>
                <a:ext cx="273502" cy="233080"/>
              </a:xfrm>
              <a:custGeom>
                <a:avLst/>
                <a:gdLst/>
                <a:ahLst/>
                <a:cxnLst/>
                <a:rect l="l" t="t" r="r" b="b"/>
                <a:pathLst>
                  <a:path w="273502" h="233080" extrusionOk="0">
                    <a:moveTo>
                      <a:pt x="273502" y="137199"/>
                    </a:moveTo>
                    <a:cubicBezTo>
                      <a:pt x="273502" y="137199"/>
                      <a:pt x="201460" y="138484"/>
                      <a:pt x="168165" y="131921"/>
                    </a:cubicBezTo>
                    <a:cubicBezTo>
                      <a:pt x="149595" y="128261"/>
                      <a:pt x="137883" y="124333"/>
                      <a:pt x="137883" y="124333"/>
                    </a:cubicBezTo>
                    <a:cubicBezTo>
                      <a:pt x="137883" y="124333"/>
                      <a:pt x="141923" y="131274"/>
                      <a:pt x="155751" y="145398"/>
                    </a:cubicBezTo>
                    <a:cubicBezTo>
                      <a:pt x="169579" y="159531"/>
                      <a:pt x="193205" y="180846"/>
                      <a:pt x="193205" y="180846"/>
                    </a:cubicBezTo>
                    <a:cubicBezTo>
                      <a:pt x="193205" y="180846"/>
                      <a:pt x="167019" y="165937"/>
                      <a:pt x="150723" y="151564"/>
                    </a:cubicBezTo>
                    <a:cubicBezTo>
                      <a:pt x="134427" y="137190"/>
                      <a:pt x="128021" y="123353"/>
                      <a:pt x="128021" y="123353"/>
                    </a:cubicBezTo>
                    <a:cubicBezTo>
                      <a:pt x="128021" y="123353"/>
                      <a:pt x="111041" y="121504"/>
                      <a:pt x="95817" y="117058"/>
                    </a:cubicBezTo>
                    <a:cubicBezTo>
                      <a:pt x="80593" y="112621"/>
                      <a:pt x="67135" y="105596"/>
                      <a:pt x="67135" y="105596"/>
                    </a:cubicBezTo>
                    <a:lnTo>
                      <a:pt x="81564" y="144372"/>
                    </a:lnTo>
                    <a:cubicBezTo>
                      <a:pt x="81564" y="144372"/>
                      <a:pt x="92304" y="143032"/>
                      <a:pt x="107038" y="150297"/>
                    </a:cubicBezTo>
                    <a:cubicBezTo>
                      <a:pt x="121772" y="157553"/>
                      <a:pt x="140509" y="173424"/>
                      <a:pt x="140509" y="173424"/>
                    </a:cubicBezTo>
                    <a:cubicBezTo>
                      <a:pt x="140509" y="173424"/>
                      <a:pt x="120201" y="162840"/>
                      <a:pt x="106927" y="157378"/>
                    </a:cubicBezTo>
                    <a:cubicBezTo>
                      <a:pt x="93654" y="151924"/>
                      <a:pt x="87415" y="151591"/>
                      <a:pt x="87415" y="151591"/>
                    </a:cubicBezTo>
                    <a:lnTo>
                      <a:pt x="106918" y="185089"/>
                    </a:lnTo>
                    <a:lnTo>
                      <a:pt x="134916" y="227516"/>
                    </a:lnTo>
                    <a:lnTo>
                      <a:pt x="101881" y="190164"/>
                    </a:lnTo>
                    <a:cubicBezTo>
                      <a:pt x="101881" y="190164"/>
                      <a:pt x="97213" y="194342"/>
                      <a:pt x="96353" y="205073"/>
                    </a:cubicBezTo>
                    <a:cubicBezTo>
                      <a:pt x="95493" y="215796"/>
                      <a:pt x="98461" y="233081"/>
                      <a:pt x="98461" y="233081"/>
                    </a:cubicBezTo>
                    <a:cubicBezTo>
                      <a:pt x="98461" y="233081"/>
                      <a:pt x="91741" y="215796"/>
                      <a:pt x="91362" y="203188"/>
                    </a:cubicBezTo>
                    <a:cubicBezTo>
                      <a:pt x="90983" y="190580"/>
                      <a:pt x="96945" y="182649"/>
                      <a:pt x="96945" y="182649"/>
                    </a:cubicBezTo>
                    <a:lnTo>
                      <a:pt x="81712" y="155695"/>
                    </a:lnTo>
                    <a:lnTo>
                      <a:pt x="72256" y="140730"/>
                    </a:lnTo>
                    <a:cubicBezTo>
                      <a:pt x="72256" y="140730"/>
                      <a:pt x="65148" y="146896"/>
                      <a:pt x="59352" y="161084"/>
                    </a:cubicBezTo>
                    <a:cubicBezTo>
                      <a:pt x="53566" y="175282"/>
                      <a:pt x="49092" y="197503"/>
                      <a:pt x="49092" y="197503"/>
                    </a:cubicBezTo>
                    <a:cubicBezTo>
                      <a:pt x="49092" y="197503"/>
                      <a:pt x="47631" y="176133"/>
                      <a:pt x="52234" y="159799"/>
                    </a:cubicBezTo>
                    <a:cubicBezTo>
                      <a:pt x="56847" y="143466"/>
                      <a:pt x="67523" y="132171"/>
                      <a:pt x="67523" y="132171"/>
                    </a:cubicBezTo>
                    <a:lnTo>
                      <a:pt x="58039" y="103073"/>
                    </a:lnTo>
                    <a:cubicBezTo>
                      <a:pt x="58039" y="103073"/>
                      <a:pt x="49369" y="100244"/>
                      <a:pt x="34857" y="92914"/>
                    </a:cubicBezTo>
                    <a:cubicBezTo>
                      <a:pt x="20345" y="85575"/>
                      <a:pt x="0" y="73735"/>
                      <a:pt x="0" y="73735"/>
                    </a:cubicBezTo>
                    <a:lnTo>
                      <a:pt x="8190" y="56773"/>
                    </a:lnTo>
                    <a:cubicBezTo>
                      <a:pt x="8190" y="56773"/>
                      <a:pt x="23922" y="71849"/>
                      <a:pt x="37972" y="81231"/>
                    </a:cubicBezTo>
                    <a:cubicBezTo>
                      <a:pt x="52031" y="90613"/>
                      <a:pt x="64427" y="94301"/>
                      <a:pt x="64427" y="94301"/>
                    </a:cubicBezTo>
                    <a:lnTo>
                      <a:pt x="84596" y="77404"/>
                    </a:lnTo>
                    <a:cubicBezTo>
                      <a:pt x="84596" y="77404"/>
                      <a:pt x="73855" y="64685"/>
                      <a:pt x="70712" y="46808"/>
                    </a:cubicBezTo>
                    <a:cubicBezTo>
                      <a:pt x="67579" y="28922"/>
                      <a:pt x="68743" y="5019"/>
                      <a:pt x="68743" y="5019"/>
                    </a:cubicBezTo>
                    <a:cubicBezTo>
                      <a:pt x="68743" y="5019"/>
                      <a:pt x="70453" y="28340"/>
                      <a:pt x="76147" y="44867"/>
                    </a:cubicBezTo>
                    <a:cubicBezTo>
                      <a:pt x="81850" y="61394"/>
                      <a:pt x="90992" y="72727"/>
                      <a:pt x="90992" y="72727"/>
                    </a:cubicBezTo>
                    <a:lnTo>
                      <a:pt x="123621" y="47335"/>
                    </a:lnTo>
                    <a:cubicBezTo>
                      <a:pt x="123621" y="47335"/>
                      <a:pt x="120728" y="39220"/>
                      <a:pt x="126644" y="27388"/>
                    </a:cubicBezTo>
                    <a:cubicBezTo>
                      <a:pt x="132559" y="15557"/>
                      <a:pt x="147303" y="0"/>
                      <a:pt x="147303" y="0"/>
                    </a:cubicBezTo>
                    <a:cubicBezTo>
                      <a:pt x="147303" y="0"/>
                      <a:pt x="136128" y="17923"/>
                      <a:pt x="131598" y="28673"/>
                    </a:cubicBezTo>
                    <a:cubicBezTo>
                      <a:pt x="127060" y="39423"/>
                      <a:pt x="129158" y="42991"/>
                      <a:pt x="129158" y="42991"/>
                    </a:cubicBezTo>
                    <a:lnTo>
                      <a:pt x="199592" y="9530"/>
                    </a:lnTo>
                    <a:cubicBezTo>
                      <a:pt x="199592" y="9530"/>
                      <a:pt x="153264" y="36742"/>
                      <a:pt x="130618" y="51920"/>
                    </a:cubicBezTo>
                    <a:cubicBezTo>
                      <a:pt x="113536" y="63373"/>
                      <a:pt x="107962" y="68530"/>
                      <a:pt x="107962" y="68530"/>
                    </a:cubicBezTo>
                    <a:cubicBezTo>
                      <a:pt x="107962" y="68530"/>
                      <a:pt x="115108" y="71747"/>
                      <a:pt x="126902" y="73281"/>
                    </a:cubicBezTo>
                    <a:cubicBezTo>
                      <a:pt x="138706" y="74807"/>
                      <a:pt x="153616" y="74003"/>
                      <a:pt x="153616" y="74003"/>
                    </a:cubicBezTo>
                    <a:cubicBezTo>
                      <a:pt x="153616" y="74003"/>
                      <a:pt x="137615" y="78495"/>
                      <a:pt x="124767" y="78809"/>
                    </a:cubicBezTo>
                    <a:cubicBezTo>
                      <a:pt x="111919" y="79123"/>
                      <a:pt x="102223" y="75259"/>
                      <a:pt x="102223" y="75259"/>
                    </a:cubicBezTo>
                    <a:lnTo>
                      <a:pt x="73735" y="97860"/>
                    </a:lnTo>
                    <a:cubicBezTo>
                      <a:pt x="73735" y="97860"/>
                      <a:pt x="89041" y="103618"/>
                      <a:pt x="102019" y="107880"/>
                    </a:cubicBezTo>
                    <a:cubicBezTo>
                      <a:pt x="114988" y="112150"/>
                      <a:pt x="129675" y="113915"/>
                      <a:pt x="129675" y="113915"/>
                    </a:cubicBezTo>
                    <a:cubicBezTo>
                      <a:pt x="129675" y="113915"/>
                      <a:pt x="143503" y="103054"/>
                      <a:pt x="161935" y="94874"/>
                    </a:cubicBezTo>
                    <a:cubicBezTo>
                      <a:pt x="180357" y="86684"/>
                      <a:pt x="203373" y="81185"/>
                      <a:pt x="203373" y="81185"/>
                    </a:cubicBezTo>
                    <a:cubicBezTo>
                      <a:pt x="203373" y="81185"/>
                      <a:pt x="182612" y="89873"/>
                      <a:pt x="166778" y="98460"/>
                    </a:cubicBezTo>
                    <a:cubicBezTo>
                      <a:pt x="150935" y="107048"/>
                      <a:pt x="140019" y="115542"/>
                      <a:pt x="140019" y="115542"/>
                    </a:cubicBezTo>
                    <a:cubicBezTo>
                      <a:pt x="140019" y="115542"/>
                      <a:pt x="147432" y="120192"/>
                      <a:pt x="172990" y="124647"/>
                    </a:cubicBezTo>
                    <a:cubicBezTo>
                      <a:pt x="206284" y="130442"/>
                      <a:pt x="273502" y="137199"/>
                      <a:pt x="273502" y="1371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91" name="Google Shape;2091;p4"/>
            <p:cNvGrpSpPr/>
            <p:nvPr/>
          </p:nvGrpSpPr>
          <p:grpSpPr>
            <a:xfrm>
              <a:off x="7040320" y="2080928"/>
              <a:ext cx="228273" cy="200534"/>
              <a:chOff x="7040320" y="2080928"/>
              <a:chExt cx="228273" cy="200534"/>
            </a:xfrm>
          </p:grpSpPr>
          <p:sp>
            <p:nvSpPr>
              <p:cNvPr id="2092" name="Google Shape;2092;p4"/>
              <p:cNvSpPr/>
              <p:nvPr/>
            </p:nvSpPr>
            <p:spPr>
              <a:xfrm>
                <a:off x="7040320" y="2080928"/>
                <a:ext cx="213887" cy="200534"/>
              </a:xfrm>
              <a:custGeom>
                <a:avLst/>
                <a:gdLst/>
                <a:ahLst/>
                <a:cxnLst/>
                <a:rect l="l" t="t" r="r" b="b"/>
                <a:pathLst>
                  <a:path w="213887" h="200534" extrusionOk="0">
                    <a:moveTo>
                      <a:pt x="186300" y="109081"/>
                    </a:moveTo>
                    <a:cubicBezTo>
                      <a:pt x="186300" y="109081"/>
                      <a:pt x="213337" y="132346"/>
                      <a:pt x="213864" y="156019"/>
                    </a:cubicBezTo>
                    <a:cubicBezTo>
                      <a:pt x="214696" y="193297"/>
                      <a:pt x="192771" y="200535"/>
                      <a:pt x="192771" y="200535"/>
                    </a:cubicBezTo>
                    <a:cubicBezTo>
                      <a:pt x="192771" y="200535"/>
                      <a:pt x="192133" y="173877"/>
                      <a:pt x="168044" y="174709"/>
                    </a:cubicBezTo>
                    <a:cubicBezTo>
                      <a:pt x="155547" y="175143"/>
                      <a:pt x="142098" y="187677"/>
                      <a:pt x="142098" y="187677"/>
                    </a:cubicBezTo>
                    <a:cubicBezTo>
                      <a:pt x="142098" y="187677"/>
                      <a:pt x="127272" y="182575"/>
                      <a:pt x="114211" y="185283"/>
                    </a:cubicBezTo>
                    <a:cubicBezTo>
                      <a:pt x="101160" y="187992"/>
                      <a:pt x="89855" y="198511"/>
                      <a:pt x="89855" y="198511"/>
                    </a:cubicBezTo>
                    <a:cubicBezTo>
                      <a:pt x="89855" y="198511"/>
                      <a:pt x="85067" y="185320"/>
                      <a:pt x="86444" y="171816"/>
                    </a:cubicBezTo>
                    <a:cubicBezTo>
                      <a:pt x="87812" y="158311"/>
                      <a:pt x="95336" y="144492"/>
                      <a:pt x="95336" y="144492"/>
                    </a:cubicBezTo>
                    <a:cubicBezTo>
                      <a:pt x="95336" y="144492"/>
                      <a:pt x="86204" y="146683"/>
                      <a:pt x="77395" y="147755"/>
                    </a:cubicBezTo>
                    <a:cubicBezTo>
                      <a:pt x="68595" y="148818"/>
                      <a:pt x="60110" y="148772"/>
                      <a:pt x="60110" y="148772"/>
                    </a:cubicBezTo>
                    <a:cubicBezTo>
                      <a:pt x="60110" y="148772"/>
                      <a:pt x="59842" y="141830"/>
                      <a:pt x="61681" y="135998"/>
                    </a:cubicBezTo>
                    <a:cubicBezTo>
                      <a:pt x="63511" y="130165"/>
                      <a:pt x="67458" y="125432"/>
                      <a:pt x="67458" y="125432"/>
                    </a:cubicBezTo>
                    <a:cubicBezTo>
                      <a:pt x="67458" y="125432"/>
                      <a:pt x="46577" y="120367"/>
                      <a:pt x="29708" y="114128"/>
                    </a:cubicBezTo>
                    <a:cubicBezTo>
                      <a:pt x="12848" y="107889"/>
                      <a:pt x="0" y="100475"/>
                      <a:pt x="0" y="100475"/>
                    </a:cubicBezTo>
                    <a:cubicBezTo>
                      <a:pt x="0" y="100475"/>
                      <a:pt x="14115" y="88866"/>
                      <a:pt x="28294" y="81416"/>
                    </a:cubicBezTo>
                    <a:cubicBezTo>
                      <a:pt x="42474" y="73975"/>
                      <a:pt x="56717" y="70693"/>
                      <a:pt x="56717" y="70693"/>
                    </a:cubicBezTo>
                    <a:cubicBezTo>
                      <a:pt x="56717" y="70693"/>
                      <a:pt x="51569" y="66524"/>
                      <a:pt x="48269" y="61986"/>
                    </a:cubicBezTo>
                    <a:cubicBezTo>
                      <a:pt x="44969" y="57447"/>
                      <a:pt x="43518" y="52539"/>
                      <a:pt x="43518" y="52539"/>
                    </a:cubicBezTo>
                    <a:cubicBezTo>
                      <a:pt x="43518" y="52539"/>
                      <a:pt x="56320" y="50376"/>
                      <a:pt x="68918" y="52142"/>
                    </a:cubicBezTo>
                    <a:cubicBezTo>
                      <a:pt x="81518" y="53907"/>
                      <a:pt x="93931" y="59601"/>
                      <a:pt x="93931" y="59601"/>
                    </a:cubicBezTo>
                    <a:cubicBezTo>
                      <a:pt x="93931" y="59601"/>
                      <a:pt x="80455" y="43157"/>
                      <a:pt x="74243" y="28257"/>
                    </a:cubicBezTo>
                    <a:cubicBezTo>
                      <a:pt x="68031" y="13357"/>
                      <a:pt x="69095" y="0"/>
                      <a:pt x="69095" y="0"/>
                    </a:cubicBezTo>
                    <a:cubicBezTo>
                      <a:pt x="69095" y="0"/>
                      <a:pt x="85991" y="12682"/>
                      <a:pt x="100836" y="16943"/>
                    </a:cubicBezTo>
                    <a:cubicBezTo>
                      <a:pt x="115672" y="21214"/>
                      <a:pt x="128464" y="17063"/>
                      <a:pt x="128464" y="17063"/>
                    </a:cubicBezTo>
                    <a:cubicBezTo>
                      <a:pt x="128464" y="17063"/>
                      <a:pt x="135175" y="40292"/>
                      <a:pt x="167998" y="35762"/>
                    </a:cubicBezTo>
                    <a:cubicBezTo>
                      <a:pt x="181004" y="33969"/>
                      <a:pt x="183176" y="24042"/>
                      <a:pt x="183176" y="24042"/>
                    </a:cubicBezTo>
                    <a:cubicBezTo>
                      <a:pt x="183176" y="24042"/>
                      <a:pt x="199842" y="39321"/>
                      <a:pt x="201228" y="60757"/>
                    </a:cubicBezTo>
                    <a:cubicBezTo>
                      <a:pt x="202614"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3" name="Google Shape;2093;p4"/>
              <p:cNvSpPr/>
              <p:nvPr/>
            </p:nvSpPr>
            <p:spPr>
              <a:xfrm>
                <a:off x="7063752" y="2109915"/>
                <a:ext cx="204841" cy="147542"/>
              </a:xfrm>
              <a:custGeom>
                <a:avLst/>
                <a:gdLst/>
                <a:ahLst/>
                <a:cxnLst/>
                <a:rect l="l" t="t" r="r" b="b"/>
                <a:pathLst>
                  <a:path w="204841" h="147542" extrusionOk="0">
                    <a:moveTo>
                      <a:pt x="0" y="70046"/>
                    </a:moveTo>
                    <a:cubicBezTo>
                      <a:pt x="0" y="70046"/>
                      <a:pt x="50127" y="64898"/>
                      <a:pt x="74816" y="66959"/>
                    </a:cubicBezTo>
                    <a:cubicBezTo>
                      <a:pt x="88588" y="68114"/>
                      <a:pt x="97619" y="69843"/>
                      <a:pt x="97619" y="69843"/>
                    </a:cubicBezTo>
                    <a:cubicBezTo>
                      <a:pt x="97619" y="69843"/>
                      <a:pt x="93321" y="65785"/>
                      <a:pt x="80639" y="57854"/>
                    </a:cubicBezTo>
                    <a:cubicBezTo>
                      <a:pt x="67957" y="49923"/>
                      <a:pt x="46892" y="38120"/>
                      <a:pt x="46892" y="38120"/>
                    </a:cubicBezTo>
                    <a:cubicBezTo>
                      <a:pt x="46892" y="38120"/>
                      <a:pt x="68392" y="45792"/>
                      <a:pt x="82848" y="53722"/>
                    </a:cubicBezTo>
                    <a:cubicBezTo>
                      <a:pt x="97305" y="61662"/>
                      <a:pt x="104727" y="69852"/>
                      <a:pt x="104727" y="69852"/>
                    </a:cubicBezTo>
                    <a:cubicBezTo>
                      <a:pt x="104727" y="69852"/>
                      <a:pt x="117002" y="69982"/>
                      <a:pt x="128594" y="71812"/>
                    </a:cubicBezTo>
                    <a:cubicBezTo>
                      <a:pt x="140184" y="73651"/>
                      <a:pt x="151101" y="77191"/>
                      <a:pt x="151101" y="77191"/>
                    </a:cubicBezTo>
                    <a:lnTo>
                      <a:pt x="132762" y="54009"/>
                    </a:lnTo>
                    <a:cubicBezTo>
                      <a:pt x="132762" y="54009"/>
                      <a:pt x="125534" y="55488"/>
                      <a:pt x="113675" y="51874"/>
                    </a:cubicBezTo>
                    <a:cubicBezTo>
                      <a:pt x="101825" y="48260"/>
                      <a:pt x="85344" y="39552"/>
                      <a:pt x="85344" y="39552"/>
                    </a:cubicBezTo>
                    <a:cubicBezTo>
                      <a:pt x="85344" y="39552"/>
                      <a:pt x="101797" y="44886"/>
                      <a:pt x="112251" y="47474"/>
                    </a:cubicBezTo>
                    <a:cubicBezTo>
                      <a:pt x="122696" y="50053"/>
                      <a:pt x="127133" y="49886"/>
                      <a:pt x="127133" y="49886"/>
                    </a:cubicBezTo>
                    <a:lnTo>
                      <a:pt x="106363" y="30281"/>
                    </a:lnTo>
                    <a:lnTo>
                      <a:pt x="77755" y="5648"/>
                    </a:lnTo>
                    <a:lnTo>
                      <a:pt x="108804" y="26833"/>
                    </a:lnTo>
                    <a:cubicBezTo>
                      <a:pt x="108804" y="26833"/>
                      <a:pt x="111188" y="23959"/>
                      <a:pt x="109506" y="17248"/>
                    </a:cubicBezTo>
                    <a:cubicBezTo>
                      <a:pt x="107824" y="10547"/>
                      <a:pt x="102074" y="0"/>
                      <a:pt x="102074" y="0"/>
                    </a:cubicBezTo>
                    <a:cubicBezTo>
                      <a:pt x="102074" y="0"/>
                      <a:pt x="110449" y="10316"/>
                      <a:pt x="113398" y="18117"/>
                    </a:cubicBezTo>
                    <a:cubicBezTo>
                      <a:pt x="116346" y="25918"/>
                      <a:pt x="113860" y="31196"/>
                      <a:pt x="113860" y="31196"/>
                    </a:cubicBezTo>
                    <a:lnTo>
                      <a:pt x="130248" y="46993"/>
                    </a:lnTo>
                    <a:lnTo>
                      <a:pt x="140046" y="55710"/>
                    </a:lnTo>
                    <a:cubicBezTo>
                      <a:pt x="140046" y="55710"/>
                      <a:pt x="143707" y="51458"/>
                      <a:pt x="144742" y="42307"/>
                    </a:cubicBezTo>
                    <a:cubicBezTo>
                      <a:pt x="145777" y="33147"/>
                      <a:pt x="144178" y="19097"/>
                      <a:pt x="144178" y="19097"/>
                    </a:cubicBezTo>
                    <a:cubicBezTo>
                      <a:pt x="144178" y="19097"/>
                      <a:pt x="149752" y="32259"/>
                      <a:pt x="150001" y="42667"/>
                    </a:cubicBezTo>
                    <a:cubicBezTo>
                      <a:pt x="150251" y="53075"/>
                      <a:pt x="145176" y="60738"/>
                      <a:pt x="145176" y="60738"/>
                    </a:cubicBezTo>
                    <a:lnTo>
                      <a:pt x="158006" y="78208"/>
                    </a:lnTo>
                    <a:cubicBezTo>
                      <a:pt x="158006" y="78208"/>
                      <a:pt x="164671" y="79437"/>
                      <a:pt x="176382" y="83116"/>
                    </a:cubicBezTo>
                    <a:cubicBezTo>
                      <a:pt x="188093" y="86795"/>
                      <a:pt x="204842" y="92905"/>
                      <a:pt x="204842" y="92905"/>
                    </a:cubicBezTo>
                    <a:lnTo>
                      <a:pt x="202726" y="103923"/>
                    </a:lnTo>
                    <a:cubicBezTo>
                      <a:pt x="202726" y="103923"/>
                      <a:pt x="188509" y="95521"/>
                      <a:pt x="176687" y="90548"/>
                    </a:cubicBezTo>
                    <a:cubicBezTo>
                      <a:pt x="164855" y="85575"/>
                      <a:pt x="155399" y="84041"/>
                      <a:pt x="155399" y="84041"/>
                    </a:cubicBezTo>
                    <a:lnTo>
                      <a:pt x="144880" y="95743"/>
                    </a:lnTo>
                    <a:cubicBezTo>
                      <a:pt x="144880" y="95743"/>
                      <a:pt x="155103" y="102980"/>
                      <a:pt x="161102" y="113888"/>
                    </a:cubicBezTo>
                    <a:cubicBezTo>
                      <a:pt x="167092" y="124785"/>
                      <a:pt x="171363" y="139686"/>
                      <a:pt x="171363" y="139686"/>
                    </a:cubicBezTo>
                    <a:cubicBezTo>
                      <a:pt x="171363" y="139686"/>
                      <a:pt x="165207" y="125322"/>
                      <a:pt x="157710" y="115413"/>
                    </a:cubicBezTo>
                    <a:cubicBezTo>
                      <a:pt x="150205" y="105504"/>
                      <a:pt x="141405" y="99024"/>
                      <a:pt x="141405" y="99024"/>
                    </a:cubicBezTo>
                    <a:lnTo>
                      <a:pt x="123962" y="116744"/>
                    </a:lnTo>
                    <a:cubicBezTo>
                      <a:pt x="123962" y="116744"/>
                      <a:pt x="127725" y="121606"/>
                      <a:pt x="126098" y="129305"/>
                    </a:cubicBezTo>
                    <a:cubicBezTo>
                      <a:pt x="124471" y="137005"/>
                      <a:pt x="117465" y="147543"/>
                      <a:pt x="117465" y="147543"/>
                    </a:cubicBezTo>
                    <a:cubicBezTo>
                      <a:pt x="117465" y="147543"/>
                      <a:pt x="121467" y="135748"/>
                      <a:pt x="122363" y="128806"/>
                    </a:cubicBezTo>
                    <a:cubicBezTo>
                      <a:pt x="123251" y="121864"/>
                      <a:pt x="121023" y="119775"/>
                      <a:pt x="121023" y="119775"/>
                    </a:cubicBezTo>
                    <a:lnTo>
                      <a:pt x="78855" y="144788"/>
                    </a:lnTo>
                    <a:cubicBezTo>
                      <a:pt x="78855" y="144788"/>
                      <a:pt x="105485" y="125109"/>
                      <a:pt x="118093" y="114331"/>
                    </a:cubicBezTo>
                    <a:cubicBezTo>
                      <a:pt x="127614" y="106188"/>
                      <a:pt x="130415" y="102657"/>
                      <a:pt x="130415" y="102657"/>
                    </a:cubicBezTo>
                    <a:cubicBezTo>
                      <a:pt x="130415" y="102657"/>
                      <a:pt x="124739" y="101085"/>
                      <a:pt x="116152" y="100854"/>
                    </a:cubicBezTo>
                    <a:cubicBezTo>
                      <a:pt x="107574" y="100614"/>
                      <a:pt x="97314" y="102010"/>
                      <a:pt x="97314" y="102010"/>
                    </a:cubicBezTo>
                    <a:cubicBezTo>
                      <a:pt x="97314" y="102010"/>
                      <a:pt x="107556" y="98257"/>
                      <a:pt x="116475" y="97286"/>
                    </a:cubicBezTo>
                    <a:cubicBezTo>
                      <a:pt x="125395" y="96325"/>
                      <a:pt x="133003" y="98128"/>
                      <a:pt x="133003" y="98128"/>
                    </a:cubicBezTo>
                    <a:lnTo>
                      <a:pt x="148125" y="82395"/>
                    </a:lnTo>
                    <a:cubicBezTo>
                      <a:pt x="148125" y="82395"/>
                      <a:pt x="136192" y="79752"/>
                      <a:pt x="126209" y="77885"/>
                    </a:cubicBezTo>
                    <a:cubicBezTo>
                      <a:pt x="116226" y="76017"/>
                      <a:pt x="105578" y="75805"/>
                      <a:pt x="105578" y="75805"/>
                    </a:cubicBezTo>
                    <a:cubicBezTo>
                      <a:pt x="105578" y="75805"/>
                      <a:pt x="98211" y="83384"/>
                      <a:pt x="87054" y="89568"/>
                    </a:cubicBezTo>
                    <a:cubicBezTo>
                      <a:pt x="75906" y="95761"/>
                      <a:pt x="60969" y="100559"/>
                      <a:pt x="60969" y="100559"/>
                    </a:cubicBezTo>
                    <a:cubicBezTo>
                      <a:pt x="60969" y="100559"/>
                      <a:pt x="73651" y="93922"/>
                      <a:pt x="82904" y="87636"/>
                    </a:cubicBezTo>
                    <a:cubicBezTo>
                      <a:pt x="92156" y="81351"/>
                      <a:pt x="97998" y="75426"/>
                      <a:pt x="97998" y="75426"/>
                    </a:cubicBezTo>
                    <a:cubicBezTo>
                      <a:pt x="97998" y="75426"/>
                      <a:pt x="91823" y="72986"/>
                      <a:pt x="72986" y="71765"/>
                    </a:cubicBezTo>
                    <a:cubicBezTo>
                      <a:pt x="48463" y="70176"/>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94" name="Google Shape;2094;p4"/>
            <p:cNvGrpSpPr/>
            <p:nvPr/>
          </p:nvGrpSpPr>
          <p:grpSpPr>
            <a:xfrm>
              <a:off x="4498802" y="1922275"/>
              <a:ext cx="224955" cy="195700"/>
              <a:chOff x="4498802" y="1922275"/>
              <a:chExt cx="224955" cy="195700"/>
            </a:xfrm>
          </p:grpSpPr>
          <p:sp>
            <p:nvSpPr>
              <p:cNvPr id="2095" name="Google Shape;2095;p4"/>
              <p:cNvSpPr/>
              <p:nvPr/>
            </p:nvSpPr>
            <p:spPr>
              <a:xfrm>
                <a:off x="4498802" y="1922275"/>
                <a:ext cx="224955" cy="195700"/>
              </a:xfrm>
              <a:custGeom>
                <a:avLst/>
                <a:gdLst/>
                <a:ahLst/>
                <a:cxnLst/>
                <a:rect l="l" t="t" r="r" b="b"/>
                <a:pathLst>
                  <a:path w="224955" h="195700" extrusionOk="0">
                    <a:moveTo>
                      <a:pt x="46642" y="79022"/>
                    </a:moveTo>
                    <a:cubicBezTo>
                      <a:pt x="46642" y="79022"/>
                      <a:pt x="13347" y="91833"/>
                      <a:pt x="4880" y="113943"/>
                    </a:cubicBezTo>
                    <a:cubicBezTo>
                      <a:pt x="-8449" y="148763"/>
                      <a:pt x="9751" y="162960"/>
                      <a:pt x="9751" y="162960"/>
                    </a:cubicBezTo>
                    <a:cubicBezTo>
                      <a:pt x="9751" y="162960"/>
                      <a:pt x="19327" y="138068"/>
                      <a:pt x="41733" y="146969"/>
                    </a:cubicBezTo>
                    <a:cubicBezTo>
                      <a:pt x="53362" y="151582"/>
                      <a:pt x="61801" y="167915"/>
                      <a:pt x="61801" y="167915"/>
                    </a:cubicBezTo>
                    <a:cubicBezTo>
                      <a:pt x="61801" y="167915"/>
                      <a:pt x="77478" y="168100"/>
                      <a:pt x="88856" y="175051"/>
                    </a:cubicBezTo>
                    <a:cubicBezTo>
                      <a:pt x="100244" y="181993"/>
                      <a:pt x="107343" y="195701"/>
                      <a:pt x="107343" y="195701"/>
                    </a:cubicBezTo>
                    <a:cubicBezTo>
                      <a:pt x="107343" y="195701"/>
                      <a:pt x="116290" y="184895"/>
                      <a:pt x="119553" y="171714"/>
                    </a:cubicBezTo>
                    <a:cubicBezTo>
                      <a:pt x="122807" y="158542"/>
                      <a:pt x="120376" y="142995"/>
                      <a:pt x="120376" y="142995"/>
                    </a:cubicBezTo>
                    <a:cubicBezTo>
                      <a:pt x="120376" y="142995"/>
                      <a:pt x="128233" y="148134"/>
                      <a:pt x="136164" y="152109"/>
                    </a:cubicBezTo>
                    <a:cubicBezTo>
                      <a:pt x="144095" y="156074"/>
                      <a:pt x="152099" y="158884"/>
                      <a:pt x="152099" y="158884"/>
                    </a:cubicBezTo>
                    <a:cubicBezTo>
                      <a:pt x="152099" y="158884"/>
                      <a:pt x="154687" y="152442"/>
                      <a:pt x="154928" y="146332"/>
                    </a:cubicBezTo>
                    <a:cubicBezTo>
                      <a:pt x="155159" y="140222"/>
                      <a:pt x="153042" y="134445"/>
                      <a:pt x="153042" y="134445"/>
                    </a:cubicBezTo>
                    <a:cubicBezTo>
                      <a:pt x="153042" y="134445"/>
                      <a:pt x="174413" y="136700"/>
                      <a:pt x="192391" y="136497"/>
                    </a:cubicBezTo>
                    <a:cubicBezTo>
                      <a:pt x="210369" y="136303"/>
                      <a:pt x="224955" y="133650"/>
                      <a:pt x="224955" y="133650"/>
                    </a:cubicBezTo>
                    <a:cubicBezTo>
                      <a:pt x="224955" y="133650"/>
                      <a:pt x="215583" y="117964"/>
                      <a:pt x="204731" y="106179"/>
                    </a:cubicBezTo>
                    <a:cubicBezTo>
                      <a:pt x="193888" y="94393"/>
                      <a:pt x="181586" y="86509"/>
                      <a:pt x="181586" y="86509"/>
                    </a:cubicBezTo>
                    <a:cubicBezTo>
                      <a:pt x="181586" y="86509"/>
                      <a:pt x="187834" y="84318"/>
                      <a:pt x="192465" y="81157"/>
                    </a:cubicBezTo>
                    <a:cubicBezTo>
                      <a:pt x="197105" y="77996"/>
                      <a:pt x="200128" y="73854"/>
                      <a:pt x="200128" y="73854"/>
                    </a:cubicBezTo>
                    <a:cubicBezTo>
                      <a:pt x="200128" y="73854"/>
                      <a:pt x="188804" y="67514"/>
                      <a:pt x="176344" y="64925"/>
                    </a:cubicBezTo>
                    <a:cubicBezTo>
                      <a:pt x="163885" y="62346"/>
                      <a:pt x="150278" y="63530"/>
                      <a:pt x="150278" y="63530"/>
                    </a:cubicBezTo>
                    <a:cubicBezTo>
                      <a:pt x="150278" y="63530"/>
                      <a:pt x="168506" y="52585"/>
                      <a:pt x="179376" y="40643"/>
                    </a:cubicBezTo>
                    <a:cubicBezTo>
                      <a:pt x="190237" y="28710"/>
                      <a:pt x="193731" y="15778"/>
                      <a:pt x="193731" y="15778"/>
                    </a:cubicBezTo>
                    <a:cubicBezTo>
                      <a:pt x="193731" y="15778"/>
                      <a:pt x="173553" y="22027"/>
                      <a:pt x="158144" y="21047"/>
                    </a:cubicBezTo>
                    <a:cubicBezTo>
                      <a:pt x="142726" y="20067"/>
                      <a:pt x="132087" y="11859"/>
                      <a:pt x="132087" y="11859"/>
                    </a:cubicBezTo>
                    <a:cubicBezTo>
                      <a:pt x="132087" y="11859"/>
                      <a:pt x="117945" y="31464"/>
                      <a:pt x="88569" y="16148"/>
                    </a:cubicBezTo>
                    <a:cubicBezTo>
                      <a:pt x="76923" y="10085"/>
                      <a:pt x="78217" y="0"/>
                      <a:pt x="78217" y="0"/>
                    </a:cubicBezTo>
                    <a:cubicBezTo>
                      <a:pt x="78217" y="0"/>
                      <a:pt x="57382" y="8772"/>
                      <a:pt x="48860" y="28497"/>
                    </a:cubicBezTo>
                    <a:cubicBezTo>
                      <a:pt x="40328" y="48213"/>
                      <a:pt x="46642" y="79022"/>
                      <a:pt x="46642"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6" name="Google Shape;2096;p4"/>
              <p:cNvSpPr/>
              <p:nvPr/>
            </p:nvSpPr>
            <p:spPr>
              <a:xfrm>
                <a:off x="4499892" y="1946354"/>
                <a:ext cx="202291" cy="144140"/>
              </a:xfrm>
              <a:custGeom>
                <a:avLst/>
                <a:gdLst/>
                <a:ahLst/>
                <a:cxnLst/>
                <a:rect l="l" t="t" r="r" b="b"/>
                <a:pathLst>
                  <a:path w="202291" h="144140" extrusionOk="0">
                    <a:moveTo>
                      <a:pt x="202291" y="100318"/>
                    </a:moveTo>
                    <a:cubicBezTo>
                      <a:pt x="202291" y="100318"/>
                      <a:pt x="156832" y="78596"/>
                      <a:pt x="132883" y="72228"/>
                    </a:cubicBezTo>
                    <a:cubicBezTo>
                      <a:pt x="119526" y="68669"/>
                      <a:pt x="110449" y="67264"/>
                      <a:pt x="110449" y="67264"/>
                    </a:cubicBezTo>
                    <a:cubicBezTo>
                      <a:pt x="110449" y="67264"/>
                      <a:pt x="115856" y="64888"/>
                      <a:pt x="130470" y="61690"/>
                    </a:cubicBezTo>
                    <a:cubicBezTo>
                      <a:pt x="145084" y="58492"/>
                      <a:pt x="168886" y="54471"/>
                      <a:pt x="168886" y="54471"/>
                    </a:cubicBezTo>
                    <a:cubicBezTo>
                      <a:pt x="168886" y="54471"/>
                      <a:pt x="146064" y="54462"/>
                      <a:pt x="129777" y="57059"/>
                    </a:cubicBezTo>
                    <a:cubicBezTo>
                      <a:pt x="113490" y="59666"/>
                      <a:pt x="103748" y="64879"/>
                      <a:pt x="103748" y="64879"/>
                    </a:cubicBezTo>
                    <a:cubicBezTo>
                      <a:pt x="103748" y="64879"/>
                      <a:pt x="92147" y="60868"/>
                      <a:pt x="80611" y="58686"/>
                    </a:cubicBezTo>
                    <a:cubicBezTo>
                      <a:pt x="69076" y="56514"/>
                      <a:pt x="57614" y="56181"/>
                      <a:pt x="57614" y="56181"/>
                    </a:cubicBezTo>
                    <a:lnTo>
                      <a:pt x="82682" y="40523"/>
                    </a:lnTo>
                    <a:cubicBezTo>
                      <a:pt x="82682" y="40523"/>
                      <a:pt x="88995" y="44350"/>
                      <a:pt x="101372" y="44941"/>
                    </a:cubicBezTo>
                    <a:cubicBezTo>
                      <a:pt x="113749" y="45524"/>
                      <a:pt x="132208" y="42871"/>
                      <a:pt x="132208" y="42871"/>
                    </a:cubicBezTo>
                    <a:cubicBezTo>
                      <a:pt x="132208" y="42871"/>
                      <a:pt x="114904" y="42353"/>
                      <a:pt x="104200" y="41272"/>
                    </a:cubicBezTo>
                    <a:cubicBezTo>
                      <a:pt x="93487" y="40190"/>
                      <a:pt x="89374" y="38536"/>
                      <a:pt x="89374" y="38536"/>
                    </a:cubicBezTo>
                    <a:lnTo>
                      <a:pt x="115523" y="27074"/>
                    </a:lnTo>
                    <a:lnTo>
                      <a:pt x="150759" y="13505"/>
                    </a:lnTo>
                    <a:lnTo>
                      <a:pt x="114387" y="22998"/>
                    </a:lnTo>
                    <a:cubicBezTo>
                      <a:pt x="114387" y="22998"/>
                      <a:pt x="113111" y="19485"/>
                      <a:pt x="116956" y="13736"/>
                    </a:cubicBezTo>
                    <a:cubicBezTo>
                      <a:pt x="120802" y="7986"/>
                      <a:pt x="129758" y="0"/>
                      <a:pt x="129758" y="0"/>
                    </a:cubicBezTo>
                    <a:cubicBezTo>
                      <a:pt x="129758" y="0"/>
                      <a:pt x="118398" y="6896"/>
                      <a:pt x="113000" y="13246"/>
                    </a:cubicBezTo>
                    <a:cubicBezTo>
                      <a:pt x="107602" y="19596"/>
                      <a:pt x="108166" y="25401"/>
                      <a:pt x="108166" y="25401"/>
                    </a:cubicBezTo>
                    <a:lnTo>
                      <a:pt x="87415" y="34764"/>
                    </a:lnTo>
                    <a:lnTo>
                      <a:pt x="75250" y="39663"/>
                    </a:lnTo>
                    <a:cubicBezTo>
                      <a:pt x="75250" y="39663"/>
                      <a:pt x="73235" y="34432"/>
                      <a:pt x="75343" y="25466"/>
                    </a:cubicBezTo>
                    <a:cubicBezTo>
                      <a:pt x="77450" y="16499"/>
                      <a:pt x="83689" y="3799"/>
                      <a:pt x="83689" y="3799"/>
                    </a:cubicBezTo>
                    <a:cubicBezTo>
                      <a:pt x="83689" y="3799"/>
                      <a:pt x="74012" y="14318"/>
                      <a:pt x="70268" y="24042"/>
                    </a:cubicBezTo>
                    <a:cubicBezTo>
                      <a:pt x="66534" y="33757"/>
                      <a:pt x="68724" y="42677"/>
                      <a:pt x="68724" y="42677"/>
                    </a:cubicBezTo>
                    <a:lnTo>
                      <a:pt x="50765" y="54804"/>
                    </a:lnTo>
                    <a:cubicBezTo>
                      <a:pt x="50765" y="54804"/>
                      <a:pt x="44072" y="53722"/>
                      <a:pt x="31807" y="53242"/>
                    </a:cubicBezTo>
                    <a:cubicBezTo>
                      <a:pt x="19550" y="52761"/>
                      <a:pt x="1710" y="52881"/>
                      <a:pt x="1710" y="52881"/>
                    </a:cubicBezTo>
                    <a:lnTo>
                      <a:pt x="0" y="63964"/>
                    </a:lnTo>
                    <a:cubicBezTo>
                      <a:pt x="0" y="63964"/>
                      <a:pt x="16213" y="60840"/>
                      <a:pt x="29024" y="60137"/>
                    </a:cubicBezTo>
                    <a:cubicBezTo>
                      <a:pt x="41835" y="59444"/>
                      <a:pt x="51254" y="61173"/>
                      <a:pt x="51254" y="61173"/>
                    </a:cubicBezTo>
                    <a:lnTo>
                      <a:pt x="57226" y="75731"/>
                    </a:lnTo>
                    <a:cubicBezTo>
                      <a:pt x="57226" y="75731"/>
                      <a:pt x="45154" y="79114"/>
                      <a:pt x="35836" y="87359"/>
                    </a:cubicBezTo>
                    <a:cubicBezTo>
                      <a:pt x="26519" y="95604"/>
                      <a:pt x="17488" y="108194"/>
                      <a:pt x="17488" y="108194"/>
                    </a:cubicBezTo>
                    <a:cubicBezTo>
                      <a:pt x="17488" y="108194"/>
                      <a:pt x="28118" y="96741"/>
                      <a:pt x="38517" y="89938"/>
                    </a:cubicBezTo>
                    <a:cubicBezTo>
                      <a:pt x="48916" y="83135"/>
                      <a:pt x="59389" y="80001"/>
                      <a:pt x="59389" y="80001"/>
                    </a:cubicBezTo>
                    <a:lnTo>
                      <a:pt x="69843" y="102555"/>
                    </a:lnTo>
                    <a:cubicBezTo>
                      <a:pt x="69843" y="102555"/>
                      <a:pt x="64667" y="105864"/>
                      <a:pt x="63603" y="113666"/>
                    </a:cubicBezTo>
                    <a:cubicBezTo>
                      <a:pt x="62541" y="121458"/>
                      <a:pt x="65591" y="133742"/>
                      <a:pt x="65591" y="133742"/>
                    </a:cubicBezTo>
                    <a:cubicBezTo>
                      <a:pt x="65591" y="133742"/>
                      <a:pt x="65794" y="121282"/>
                      <a:pt x="67292" y="114451"/>
                    </a:cubicBezTo>
                    <a:cubicBezTo>
                      <a:pt x="68798" y="107611"/>
                      <a:pt x="71599" y="106400"/>
                      <a:pt x="71599" y="106400"/>
                    </a:cubicBezTo>
                    <a:lnTo>
                      <a:pt x="102879" y="144141"/>
                    </a:lnTo>
                    <a:cubicBezTo>
                      <a:pt x="102879" y="144141"/>
                      <a:pt x="84429" y="116651"/>
                      <a:pt x="76184" y="102250"/>
                    </a:cubicBezTo>
                    <a:cubicBezTo>
                      <a:pt x="69954" y="91389"/>
                      <a:pt x="68512" y="87109"/>
                      <a:pt x="68512" y="87109"/>
                    </a:cubicBezTo>
                    <a:cubicBezTo>
                      <a:pt x="68512" y="87109"/>
                      <a:pt x="74391" y="87553"/>
                      <a:pt x="82543" y="90215"/>
                    </a:cubicBezTo>
                    <a:cubicBezTo>
                      <a:pt x="90705" y="92887"/>
                      <a:pt x="99902" y="97656"/>
                      <a:pt x="99902" y="97656"/>
                    </a:cubicBezTo>
                    <a:cubicBezTo>
                      <a:pt x="99902" y="97656"/>
                      <a:pt x="91519" y="90677"/>
                      <a:pt x="83449" y="86758"/>
                    </a:cubicBezTo>
                    <a:cubicBezTo>
                      <a:pt x="75370" y="82839"/>
                      <a:pt x="67597" y="81989"/>
                      <a:pt x="67597" y="81989"/>
                    </a:cubicBezTo>
                    <a:lnTo>
                      <a:pt x="58658" y="62078"/>
                    </a:lnTo>
                    <a:cubicBezTo>
                      <a:pt x="58658" y="62078"/>
                      <a:pt x="70786" y="63604"/>
                      <a:pt x="80815" y="65203"/>
                    </a:cubicBezTo>
                    <a:cubicBezTo>
                      <a:pt x="90844" y="66811"/>
                      <a:pt x="100947" y="70203"/>
                      <a:pt x="100947" y="70203"/>
                    </a:cubicBezTo>
                    <a:cubicBezTo>
                      <a:pt x="100947" y="70203"/>
                      <a:pt x="105328" y="79816"/>
                      <a:pt x="113749" y="89393"/>
                    </a:cubicBezTo>
                    <a:cubicBezTo>
                      <a:pt x="122160" y="98978"/>
                      <a:pt x="134611" y="108526"/>
                      <a:pt x="134611" y="108526"/>
                    </a:cubicBezTo>
                    <a:cubicBezTo>
                      <a:pt x="134611" y="108526"/>
                      <a:pt x="124906" y="98007"/>
                      <a:pt x="118306" y="88977"/>
                    </a:cubicBezTo>
                    <a:cubicBezTo>
                      <a:pt x="111706" y="79937"/>
                      <a:pt x="108212" y="72394"/>
                      <a:pt x="108212" y="72394"/>
                    </a:cubicBezTo>
                    <a:cubicBezTo>
                      <a:pt x="108212" y="72394"/>
                      <a:pt x="114839" y="72182"/>
                      <a:pt x="132984" y="77367"/>
                    </a:cubicBezTo>
                    <a:cubicBezTo>
                      <a:pt x="156620" y="84133"/>
                      <a:pt x="202291" y="100318"/>
                      <a:pt x="202291" y="10031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097" name="Google Shape;2097;p4"/>
            <p:cNvGrpSpPr/>
            <p:nvPr/>
          </p:nvGrpSpPr>
          <p:grpSpPr>
            <a:xfrm>
              <a:off x="4659784" y="1255794"/>
              <a:ext cx="182212" cy="274127"/>
              <a:chOff x="4659784" y="1255794"/>
              <a:chExt cx="182212" cy="274127"/>
            </a:xfrm>
          </p:grpSpPr>
          <p:sp>
            <p:nvSpPr>
              <p:cNvPr id="2098" name="Google Shape;2098;p4"/>
              <p:cNvSpPr/>
              <p:nvPr/>
            </p:nvSpPr>
            <p:spPr>
              <a:xfrm>
                <a:off x="4659784" y="1255794"/>
                <a:ext cx="182212" cy="274127"/>
              </a:xfrm>
              <a:custGeom>
                <a:avLst/>
                <a:gdLst/>
                <a:ahLst/>
                <a:cxnLst/>
                <a:rect l="l" t="t" r="r" b="b"/>
                <a:pathLst>
                  <a:path w="182212" h="274127" extrusionOk="0">
                    <a:moveTo>
                      <a:pt x="126911" y="98522"/>
                    </a:moveTo>
                    <a:cubicBezTo>
                      <a:pt x="126911" y="98522"/>
                      <a:pt x="129851" y="59977"/>
                      <a:pt x="114229" y="35122"/>
                    </a:cubicBezTo>
                    <a:cubicBezTo>
                      <a:pt x="89633" y="-4015"/>
                      <a:pt x="69621" y="126"/>
                      <a:pt x="69621" y="126"/>
                    </a:cubicBezTo>
                    <a:cubicBezTo>
                      <a:pt x="69621" y="126"/>
                      <a:pt x="87183" y="28143"/>
                      <a:pt x="70000" y="40095"/>
                    </a:cubicBezTo>
                    <a:cubicBezTo>
                      <a:pt x="61089" y="46297"/>
                      <a:pt x="43351" y="40437"/>
                      <a:pt x="43351" y="40437"/>
                    </a:cubicBezTo>
                    <a:cubicBezTo>
                      <a:pt x="43351" y="40437"/>
                      <a:pt x="36567" y="53618"/>
                      <a:pt x="25734" y="57759"/>
                    </a:cubicBezTo>
                    <a:cubicBezTo>
                      <a:pt x="14900" y="61900"/>
                      <a:pt x="0" y="56991"/>
                      <a:pt x="0" y="56991"/>
                    </a:cubicBezTo>
                    <a:cubicBezTo>
                      <a:pt x="0" y="56991"/>
                      <a:pt x="5611" y="73232"/>
                      <a:pt x="15667" y="86524"/>
                    </a:cubicBezTo>
                    <a:cubicBezTo>
                      <a:pt x="25734" y="99816"/>
                      <a:pt x="40255" y="110150"/>
                      <a:pt x="40255" y="110150"/>
                    </a:cubicBezTo>
                    <a:cubicBezTo>
                      <a:pt x="40255" y="110150"/>
                      <a:pt x="32481" y="112738"/>
                      <a:pt x="25678" y="116315"/>
                    </a:cubicBezTo>
                    <a:cubicBezTo>
                      <a:pt x="18884" y="119893"/>
                      <a:pt x="13070" y="124459"/>
                      <a:pt x="13070" y="124459"/>
                    </a:cubicBezTo>
                    <a:cubicBezTo>
                      <a:pt x="13070" y="124459"/>
                      <a:pt x="17572" y="131807"/>
                      <a:pt x="22776" y="136882"/>
                    </a:cubicBezTo>
                    <a:cubicBezTo>
                      <a:pt x="27979" y="141966"/>
                      <a:pt x="33895" y="144776"/>
                      <a:pt x="33895" y="144776"/>
                    </a:cubicBezTo>
                    <a:cubicBezTo>
                      <a:pt x="33895" y="144776"/>
                      <a:pt x="22914" y="161146"/>
                      <a:pt x="15501" y="176591"/>
                    </a:cubicBezTo>
                    <a:cubicBezTo>
                      <a:pt x="8079" y="192046"/>
                      <a:pt x="4224" y="206577"/>
                      <a:pt x="4224" y="206577"/>
                    </a:cubicBezTo>
                    <a:cubicBezTo>
                      <a:pt x="4224" y="206577"/>
                      <a:pt x="21805" y="211125"/>
                      <a:pt x="36613" y="211310"/>
                    </a:cubicBezTo>
                    <a:cubicBezTo>
                      <a:pt x="51421" y="211494"/>
                      <a:pt x="63456" y="207316"/>
                      <a:pt x="63456" y="207316"/>
                    </a:cubicBezTo>
                    <a:cubicBezTo>
                      <a:pt x="63456" y="207316"/>
                      <a:pt x="62716" y="214378"/>
                      <a:pt x="63511" y="220849"/>
                    </a:cubicBezTo>
                    <a:cubicBezTo>
                      <a:pt x="64297" y="227319"/>
                      <a:pt x="66617" y="233198"/>
                      <a:pt x="66617" y="233198"/>
                    </a:cubicBezTo>
                    <a:cubicBezTo>
                      <a:pt x="66617" y="233198"/>
                      <a:pt x="76905" y="228632"/>
                      <a:pt x="84401" y="220091"/>
                    </a:cubicBezTo>
                    <a:cubicBezTo>
                      <a:pt x="91898" y="211550"/>
                      <a:pt x="96611" y="199043"/>
                      <a:pt x="96611" y="199043"/>
                    </a:cubicBezTo>
                    <a:cubicBezTo>
                      <a:pt x="96611" y="199043"/>
                      <a:pt x="98423" y="223280"/>
                      <a:pt x="104201" y="242053"/>
                    </a:cubicBezTo>
                    <a:cubicBezTo>
                      <a:pt x="109978" y="260826"/>
                      <a:pt x="119729" y="274127"/>
                      <a:pt x="119729" y="274127"/>
                    </a:cubicBezTo>
                    <a:cubicBezTo>
                      <a:pt x="119729" y="274127"/>
                      <a:pt x="122826" y="251971"/>
                      <a:pt x="130183" y="239650"/>
                    </a:cubicBezTo>
                    <a:cubicBezTo>
                      <a:pt x="137541" y="227319"/>
                      <a:pt x="149160" y="224823"/>
                      <a:pt x="149160" y="224823"/>
                    </a:cubicBezTo>
                    <a:cubicBezTo>
                      <a:pt x="149160" y="224823"/>
                      <a:pt x="138096" y="197139"/>
                      <a:pt x="163792" y="184374"/>
                    </a:cubicBezTo>
                    <a:cubicBezTo>
                      <a:pt x="173978" y="179318"/>
                      <a:pt x="182186" y="188469"/>
                      <a:pt x="182186" y="188469"/>
                    </a:cubicBezTo>
                    <a:cubicBezTo>
                      <a:pt x="182186" y="188469"/>
                      <a:pt x="183360" y="163743"/>
                      <a:pt x="169837" y="140746"/>
                    </a:cubicBezTo>
                    <a:cubicBezTo>
                      <a:pt x="156315" y="117748"/>
                      <a:pt x="126911" y="98522"/>
                      <a:pt x="126911" y="985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9" name="Google Shape;2099;p4"/>
              <p:cNvSpPr/>
              <p:nvPr/>
            </p:nvSpPr>
            <p:spPr>
              <a:xfrm>
                <a:off x="4681145" y="1287930"/>
                <a:ext cx="133853" cy="188952"/>
              </a:xfrm>
              <a:custGeom>
                <a:avLst/>
                <a:gdLst/>
                <a:ahLst/>
                <a:cxnLst/>
                <a:rect l="l" t="t" r="r" b="b"/>
                <a:pathLst>
                  <a:path w="133853" h="188952" extrusionOk="0">
                    <a:moveTo>
                      <a:pt x="0" y="163469"/>
                    </a:moveTo>
                    <a:cubicBezTo>
                      <a:pt x="0" y="163469"/>
                      <a:pt x="38046" y="142144"/>
                      <a:pt x="53686" y="126865"/>
                    </a:cubicBezTo>
                    <a:cubicBezTo>
                      <a:pt x="62411" y="118343"/>
                      <a:pt x="67467" y="111743"/>
                      <a:pt x="67467" y="111743"/>
                    </a:cubicBezTo>
                    <a:cubicBezTo>
                      <a:pt x="67467" y="111743"/>
                      <a:pt x="67245" y="118250"/>
                      <a:pt x="63853" y="133225"/>
                    </a:cubicBezTo>
                    <a:cubicBezTo>
                      <a:pt x="60461" y="148208"/>
                      <a:pt x="53898" y="171659"/>
                      <a:pt x="53898" y="171659"/>
                    </a:cubicBezTo>
                    <a:cubicBezTo>
                      <a:pt x="53898" y="171659"/>
                      <a:pt x="63548" y="152266"/>
                      <a:pt x="68161" y="136330"/>
                    </a:cubicBezTo>
                    <a:cubicBezTo>
                      <a:pt x="72782" y="120404"/>
                      <a:pt x="72366" y="107944"/>
                      <a:pt x="72366" y="107944"/>
                    </a:cubicBezTo>
                    <a:cubicBezTo>
                      <a:pt x="72366" y="107944"/>
                      <a:pt x="80750" y="101289"/>
                      <a:pt x="87507" y="93219"/>
                    </a:cubicBezTo>
                    <a:cubicBezTo>
                      <a:pt x="94264" y="85141"/>
                      <a:pt x="99394" y="75657"/>
                      <a:pt x="99394" y="75657"/>
                    </a:cubicBezTo>
                    <a:lnTo>
                      <a:pt x="102398" y="109478"/>
                    </a:lnTo>
                    <a:cubicBezTo>
                      <a:pt x="102398" y="109478"/>
                      <a:pt x="96408" y="111789"/>
                      <a:pt x="90677" y="121855"/>
                    </a:cubicBezTo>
                    <a:cubicBezTo>
                      <a:pt x="84937" y="131912"/>
                      <a:pt x="79456" y="149724"/>
                      <a:pt x="79456" y="149724"/>
                    </a:cubicBezTo>
                    <a:cubicBezTo>
                      <a:pt x="79456" y="149724"/>
                      <a:pt x="87202" y="135425"/>
                      <a:pt x="92665" y="127180"/>
                    </a:cubicBezTo>
                    <a:cubicBezTo>
                      <a:pt x="98128" y="118944"/>
                      <a:pt x="101307" y="116762"/>
                      <a:pt x="101307" y="116762"/>
                    </a:cubicBezTo>
                    <a:lnTo>
                      <a:pt x="100217" y="148153"/>
                    </a:lnTo>
                    <a:lnTo>
                      <a:pt x="97111" y="188953"/>
                    </a:lnTo>
                    <a:lnTo>
                      <a:pt x="104228" y="150445"/>
                    </a:lnTo>
                    <a:cubicBezTo>
                      <a:pt x="104228" y="150445"/>
                      <a:pt x="107814" y="152155"/>
                      <a:pt x="111179" y="160021"/>
                    </a:cubicBezTo>
                    <a:cubicBezTo>
                      <a:pt x="114553" y="167878"/>
                      <a:pt x="117705" y="181882"/>
                      <a:pt x="117705" y="181882"/>
                    </a:cubicBezTo>
                    <a:cubicBezTo>
                      <a:pt x="117705" y="181882"/>
                      <a:pt x="116513" y="166713"/>
                      <a:pt x="113277" y="157045"/>
                    </a:cubicBezTo>
                    <a:cubicBezTo>
                      <a:pt x="110042" y="147385"/>
                      <a:pt x="104764" y="143226"/>
                      <a:pt x="104764" y="143226"/>
                    </a:cubicBezTo>
                    <a:lnTo>
                      <a:pt x="105402" y="118102"/>
                    </a:lnTo>
                    <a:lnTo>
                      <a:pt x="106280" y="103840"/>
                    </a:lnTo>
                    <a:cubicBezTo>
                      <a:pt x="106280" y="103840"/>
                      <a:pt x="111678" y="106308"/>
                      <a:pt x="118574" y="115265"/>
                    </a:cubicBezTo>
                    <a:cubicBezTo>
                      <a:pt x="125460" y="124212"/>
                      <a:pt x="133853" y="139658"/>
                      <a:pt x="133853" y="139658"/>
                    </a:cubicBezTo>
                    <a:cubicBezTo>
                      <a:pt x="133853" y="139658"/>
                      <a:pt x="128806" y="123029"/>
                      <a:pt x="121947" y="112085"/>
                    </a:cubicBezTo>
                    <a:cubicBezTo>
                      <a:pt x="115089" y="101141"/>
                      <a:pt x="106419" y="95891"/>
                      <a:pt x="106419" y="95891"/>
                    </a:cubicBezTo>
                    <a:lnTo>
                      <a:pt x="103470" y="70924"/>
                    </a:lnTo>
                    <a:cubicBezTo>
                      <a:pt x="103470" y="70924"/>
                      <a:pt x="107232" y="66099"/>
                      <a:pt x="112834" y="56052"/>
                    </a:cubicBezTo>
                    <a:cubicBezTo>
                      <a:pt x="118426" y="46013"/>
                      <a:pt x="125848" y="30743"/>
                      <a:pt x="125848" y="30743"/>
                    </a:cubicBezTo>
                    <a:lnTo>
                      <a:pt x="116947" y="20437"/>
                    </a:lnTo>
                    <a:cubicBezTo>
                      <a:pt x="116947" y="20437"/>
                      <a:pt x="112824" y="36724"/>
                      <a:pt x="108018" y="48176"/>
                    </a:cubicBezTo>
                    <a:cubicBezTo>
                      <a:pt x="103220" y="59638"/>
                      <a:pt x="97739" y="66266"/>
                      <a:pt x="97739" y="66266"/>
                    </a:cubicBezTo>
                    <a:lnTo>
                      <a:pt x="82580" y="59712"/>
                    </a:lnTo>
                    <a:cubicBezTo>
                      <a:pt x="82580" y="59712"/>
                      <a:pt x="84734" y="46753"/>
                      <a:pt x="81517" y="32241"/>
                    </a:cubicBezTo>
                    <a:cubicBezTo>
                      <a:pt x="78291" y="17738"/>
                      <a:pt x="71165" y="0"/>
                      <a:pt x="71165" y="0"/>
                    </a:cubicBezTo>
                    <a:cubicBezTo>
                      <a:pt x="71165" y="0"/>
                      <a:pt x="76628" y="18182"/>
                      <a:pt x="78144" y="32463"/>
                    </a:cubicBezTo>
                    <a:cubicBezTo>
                      <a:pt x="79659" y="46734"/>
                      <a:pt x="77958" y="58150"/>
                      <a:pt x="77958" y="58150"/>
                    </a:cubicBezTo>
                    <a:lnTo>
                      <a:pt x="53972" y="49027"/>
                    </a:lnTo>
                    <a:cubicBezTo>
                      <a:pt x="53972" y="49027"/>
                      <a:pt x="53279" y="41983"/>
                      <a:pt x="46956" y="34857"/>
                    </a:cubicBezTo>
                    <a:cubicBezTo>
                      <a:pt x="40634" y="27730"/>
                      <a:pt x="28691" y="20520"/>
                      <a:pt x="28691" y="20520"/>
                    </a:cubicBezTo>
                    <a:cubicBezTo>
                      <a:pt x="28691" y="20520"/>
                      <a:pt x="39414" y="30632"/>
                      <a:pt x="44719" y="37371"/>
                    </a:cubicBezTo>
                    <a:cubicBezTo>
                      <a:pt x="50016" y="44100"/>
                      <a:pt x="49886" y="47455"/>
                      <a:pt x="49886" y="47455"/>
                    </a:cubicBezTo>
                    <a:lnTo>
                      <a:pt x="3919" y="43924"/>
                    </a:lnTo>
                    <a:cubicBezTo>
                      <a:pt x="3919" y="43924"/>
                      <a:pt x="35568" y="50182"/>
                      <a:pt x="51550" y="54665"/>
                    </a:cubicBezTo>
                    <a:cubicBezTo>
                      <a:pt x="63613" y="58048"/>
                      <a:pt x="67939" y="60230"/>
                      <a:pt x="67939" y="60230"/>
                    </a:cubicBezTo>
                    <a:cubicBezTo>
                      <a:pt x="67939" y="60230"/>
                      <a:pt x="65073" y="64879"/>
                      <a:pt x="59314" y="69686"/>
                    </a:cubicBezTo>
                    <a:cubicBezTo>
                      <a:pt x="53556" y="74502"/>
                      <a:pt x="45533" y="78504"/>
                      <a:pt x="45533" y="78504"/>
                    </a:cubicBezTo>
                    <a:cubicBezTo>
                      <a:pt x="45533" y="78504"/>
                      <a:pt x="55127" y="76951"/>
                      <a:pt x="61939" y="73217"/>
                    </a:cubicBezTo>
                    <a:cubicBezTo>
                      <a:pt x="68752" y="69473"/>
                      <a:pt x="72773" y="63548"/>
                      <a:pt x="72773" y="63548"/>
                    </a:cubicBezTo>
                    <a:lnTo>
                      <a:pt x="93829" y="71839"/>
                    </a:lnTo>
                    <a:cubicBezTo>
                      <a:pt x="93829" y="71839"/>
                      <a:pt x="87387" y="80935"/>
                      <a:pt x="81758" y="88182"/>
                    </a:cubicBezTo>
                    <a:cubicBezTo>
                      <a:pt x="76137" y="95428"/>
                      <a:pt x="68928" y="101317"/>
                      <a:pt x="68928" y="101317"/>
                    </a:cubicBezTo>
                    <a:cubicBezTo>
                      <a:pt x="68928" y="101317"/>
                      <a:pt x="58732" y="97370"/>
                      <a:pt x="46864" y="96880"/>
                    </a:cubicBezTo>
                    <a:cubicBezTo>
                      <a:pt x="34995" y="96390"/>
                      <a:pt x="21444" y="99348"/>
                      <a:pt x="21444" y="99348"/>
                    </a:cubicBezTo>
                    <a:cubicBezTo>
                      <a:pt x="21444" y="99348"/>
                      <a:pt x="34672" y="99496"/>
                      <a:pt x="45302" y="101095"/>
                    </a:cubicBezTo>
                    <a:cubicBezTo>
                      <a:pt x="55932" y="102694"/>
                      <a:pt x="63955" y="105753"/>
                      <a:pt x="63955" y="105753"/>
                    </a:cubicBezTo>
                    <a:cubicBezTo>
                      <a:pt x="63955" y="105753"/>
                      <a:pt x="61339" y="111558"/>
                      <a:pt x="49174" y="122844"/>
                    </a:cubicBezTo>
                    <a:cubicBezTo>
                      <a:pt x="33331" y="13755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00" name="Google Shape;2100;p4"/>
            <p:cNvGrpSpPr/>
            <p:nvPr/>
          </p:nvGrpSpPr>
          <p:grpSpPr>
            <a:xfrm>
              <a:off x="6203925" y="2064817"/>
              <a:ext cx="237425" cy="341107"/>
              <a:chOff x="6203925" y="2064817"/>
              <a:chExt cx="237425" cy="341107"/>
            </a:xfrm>
          </p:grpSpPr>
          <p:sp>
            <p:nvSpPr>
              <p:cNvPr id="2101" name="Google Shape;2101;p4"/>
              <p:cNvSpPr/>
              <p:nvPr/>
            </p:nvSpPr>
            <p:spPr>
              <a:xfrm>
                <a:off x="6206293" y="2064817"/>
                <a:ext cx="235057" cy="341107"/>
              </a:xfrm>
              <a:custGeom>
                <a:avLst/>
                <a:gdLst/>
                <a:ahLst/>
                <a:cxnLst/>
                <a:rect l="l" t="t" r="r" b="b"/>
                <a:pathLst>
                  <a:path w="235057" h="341107" extrusionOk="0">
                    <a:moveTo>
                      <a:pt x="44598" y="183795"/>
                    </a:moveTo>
                    <a:cubicBezTo>
                      <a:pt x="44598" y="183795"/>
                      <a:pt x="10721" y="222932"/>
                      <a:pt x="3493" y="263676"/>
                    </a:cubicBezTo>
                    <a:cubicBezTo>
                      <a:pt x="-7886" y="327825"/>
                      <a:pt x="12181" y="341053"/>
                      <a:pt x="12181" y="341053"/>
                    </a:cubicBezTo>
                    <a:cubicBezTo>
                      <a:pt x="12181" y="341053"/>
                      <a:pt x="20371" y="295169"/>
                      <a:pt x="44450" y="297433"/>
                    </a:cubicBezTo>
                    <a:cubicBezTo>
                      <a:pt x="56947" y="298607"/>
                      <a:pt x="66967" y="320662"/>
                      <a:pt x="66967" y="320662"/>
                    </a:cubicBezTo>
                    <a:cubicBezTo>
                      <a:pt x="66967" y="320662"/>
                      <a:pt x="83374" y="312380"/>
                      <a:pt x="95787" y="317491"/>
                    </a:cubicBezTo>
                    <a:cubicBezTo>
                      <a:pt x="108201" y="322603"/>
                      <a:pt x="116631" y="341108"/>
                      <a:pt x="116631" y="341108"/>
                    </a:cubicBezTo>
                    <a:cubicBezTo>
                      <a:pt x="116631" y="341108"/>
                      <a:pt x="125200" y="318554"/>
                      <a:pt x="127631" y="295252"/>
                    </a:cubicBezTo>
                    <a:cubicBezTo>
                      <a:pt x="130071" y="271958"/>
                      <a:pt x="126383" y="247907"/>
                      <a:pt x="126383" y="247907"/>
                    </a:cubicBezTo>
                    <a:cubicBezTo>
                      <a:pt x="126383" y="247907"/>
                      <a:pt x="134979" y="251993"/>
                      <a:pt x="143566" y="254137"/>
                    </a:cubicBezTo>
                    <a:cubicBezTo>
                      <a:pt x="152154" y="256282"/>
                      <a:pt x="160731" y="256476"/>
                      <a:pt x="160731" y="256476"/>
                    </a:cubicBezTo>
                    <a:cubicBezTo>
                      <a:pt x="160731" y="256476"/>
                      <a:pt x="162968" y="244543"/>
                      <a:pt x="162765" y="234430"/>
                    </a:cubicBezTo>
                    <a:cubicBezTo>
                      <a:pt x="162561" y="224327"/>
                      <a:pt x="159918" y="216055"/>
                      <a:pt x="159918" y="216055"/>
                    </a:cubicBezTo>
                    <a:cubicBezTo>
                      <a:pt x="159918" y="216055"/>
                      <a:pt x="182426" y="208040"/>
                      <a:pt x="201208" y="197882"/>
                    </a:cubicBezTo>
                    <a:cubicBezTo>
                      <a:pt x="219991" y="187714"/>
                      <a:pt x="235057" y="175393"/>
                      <a:pt x="235057" y="175393"/>
                    </a:cubicBezTo>
                    <a:cubicBezTo>
                      <a:pt x="235057" y="175393"/>
                      <a:pt x="224095" y="154910"/>
                      <a:pt x="211894" y="141599"/>
                    </a:cubicBezTo>
                    <a:cubicBezTo>
                      <a:pt x="199683" y="128298"/>
                      <a:pt x="186234" y="122160"/>
                      <a:pt x="186234" y="122160"/>
                    </a:cubicBezTo>
                    <a:cubicBezTo>
                      <a:pt x="186234" y="122160"/>
                      <a:pt x="192612" y="115163"/>
                      <a:pt x="197224" y="107463"/>
                    </a:cubicBezTo>
                    <a:cubicBezTo>
                      <a:pt x="201846" y="99754"/>
                      <a:pt x="204702" y="91343"/>
                      <a:pt x="204702" y="91343"/>
                    </a:cubicBezTo>
                    <a:cubicBezTo>
                      <a:pt x="204702" y="91343"/>
                      <a:pt x="192399" y="87183"/>
                      <a:pt x="179172" y="89790"/>
                    </a:cubicBezTo>
                    <a:cubicBezTo>
                      <a:pt x="165954" y="92397"/>
                      <a:pt x="151821" y="101770"/>
                      <a:pt x="151821" y="101770"/>
                    </a:cubicBezTo>
                    <a:cubicBezTo>
                      <a:pt x="151821" y="101770"/>
                      <a:pt x="170076" y="73919"/>
                      <a:pt x="180559" y="48482"/>
                    </a:cubicBezTo>
                    <a:cubicBezTo>
                      <a:pt x="191040" y="23035"/>
                      <a:pt x="193749" y="0"/>
                      <a:pt x="193749" y="0"/>
                    </a:cubicBezTo>
                    <a:cubicBezTo>
                      <a:pt x="193749" y="0"/>
                      <a:pt x="173108" y="21251"/>
                      <a:pt x="156923" y="28091"/>
                    </a:cubicBezTo>
                    <a:cubicBezTo>
                      <a:pt x="140738" y="34921"/>
                      <a:pt x="129008" y="27342"/>
                      <a:pt x="129008" y="27342"/>
                    </a:cubicBezTo>
                    <a:cubicBezTo>
                      <a:pt x="129008" y="27342"/>
                      <a:pt x="115661" y="67116"/>
                      <a:pt x="83817" y="58187"/>
                    </a:cubicBezTo>
                    <a:cubicBezTo>
                      <a:pt x="71191" y="54647"/>
                      <a:pt x="71801" y="37482"/>
                      <a:pt x="71801" y="37482"/>
                    </a:cubicBezTo>
                    <a:cubicBezTo>
                      <a:pt x="71801" y="37482"/>
                      <a:pt x="50662" y="63206"/>
                      <a:pt x="43202" y="100078"/>
                    </a:cubicBezTo>
                    <a:cubicBezTo>
                      <a:pt x="35733" y="136950"/>
                      <a:pt x="44598" y="183795"/>
                      <a:pt x="44598" y="1837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2" name="Google Shape;2102;p4"/>
              <p:cNvSpPr/>
              <p:nvPr/>
            </p:nvSpPr>
            <p:spPr>
              <a:xfrm>
                <a:off x="6203925" y="2112799"/>
                <a:ext cx="214187" cy="253517"/>
              </a:xfrm>
              <a:custGeom>
                <a:avLst/>
                <a:gdLst/>
                <a:ahLst/>
                <a:cxnLst/>
                <a:rect l="l" t="t" r="r" b="b"/>
                <a:pathLst>
                  <a:path w="214187" h="253517" extrusionOk="0">
                    <a:moveTo>
                      <a:pt x="214187" y="124120"/>
                    </a:moveTo>
                    <a:cubicBezTo>
                      <a:pt x="214187" y="124120"/>
                      <a:pt x="165049" y="113536"/>
                      <a:pt x="139547" y="116235"/>
                    </a:cubicBezTo>
                    <a:cubicBezTo>
                      <a:pt x="125321" y="117742"/>
                      <a:pt x="115718" y="120404"/>
                      <a:pt x="115718" y="120404"/>
                    </a:cubicBezTo>
                    <a:cubicBezTo>
                      <a:pt x="115718" y="120404"/>
                      <a:pt x="121208" y="113564"/>
                      <a:pt x="136247" y="100346"/>
                    </a:cubicBezTo>
                    <a:cubicBezTo>
                      <a:pt x="151295" y="87128"/>
                      <a:pt x="175882" y="67541"/>
                      <a:pt x="175882" y="67541"/>
                    </a:cubicBezTo>
                    <a:cubicBezTo>
                      <a:pt x="175882" y="67541"/>
                      <a:pt x="152025" y="80001"/>
                      <a:pt x="135184" y="93164"/>
                    </a:cubicBezTo>
                    <a:cubicBezTo>
                      <a:pt x="118352" y="106326"/>
                      <a:pt x="108536" y="120191"/>
                      <a:pt x="108536" y="120191"/>
                    </a:cubicBezTo>
                    <a:cubicBezTo>
                      <a:pt x="108536" y="120191"/>
                      <a:pt x="96112" y="119979"/>
                      <a:pt x="83893" y="122733"/>
                    </a:cubicBezTo>
                    <a:cubicBezTo>
                      <a:pt x="71673" y="125497"/>
                      <a:pt x="59656" y="131228"/>
                      <a:pt x="59656" y="131228"/>
                    </a:cubicBezTo>
                    <a:lnTo>
                      <a:pt x="84734" y="91944"/>
                    </a:lnTo>
                    <a:cubicBezTo>
                      <a:pt x="84734" y="91944"/>
                      <a:pt x="91611" y="94735"/>
                      <a:pt x="104598" y="88921"/>
                    </a:cubicBezTo>
                    <a:cubicBezTo>
                      <a:pt x="117584" y="83107"/>
                      <a:pt x="136682" y="68669"/>
                      <a:pt x="136682" y="68669"/>
                    </a:cubicBezTo>
                    <a:cubicBezTo>
                      <a:pt x="136682" y="68669"/>
                      <a:pt x="118555" y="77293"/>
                      <a:pt x="107278" y="81388"/>
                    </a:cubicBezTo>
                    <a:cubicBezTo>
                      <a:pt x="96001" y="85473"/>
                      <a:pt x="91574" y="85030"/>
                      <a:pt x="91574" y="85030"/>
                    </a:cubicBezTo>
                    <a:lnTo>
                      <a:pt x="118084" y="51994"/>
                    </a:lnTo>
                    <a:lnTo>
                      <a:pt x="153929" y="10565"/>
                    </a:lnTo>
                    <a:lnTo>
                      <a:pt x="116595" y="45967"/>
                    </a:lnTo>
                    <a:cubicBezTo>
                      <a:pt x="116595" y="45967"/>
                      <a:pt x="115006" y="40939"/>
                      <a:pt x="118602" y="29440"/>
                    </a:cubicBezTo>
                    <a:cubicBezTo>
                      <a:pt x="122197" y="17951"/>
                      <a:pt x="130978" y="0"/>
                      <a:pt x="130978" y="0"/>
                    </a:cubicBezTo>
                    <a:cubicBezTo>
                      <a:pt x="130978" y="0"/>
                      <a:pt x="119600" y="17470"/>
                      <a:pt x="114423" y="30799"/>
                    </a:cubicBezTo>
                    <a:cubicBezTo>
                      <a:pt x="109247" y="44128"/>
                      <a:pt x="110264" y="53306"/>
                      <a:pt x="110264" y="53306"/>
                    </a:cubicBezTo>
                    <a:lnTo>
                      <a:pt x="89253" y="79946"/>
                    </a:lnTo>
                    <a:lnTo>
                      <a:pt x="76895" y="94606"/>
                    </a:lnTo>
                    <a:cubicBezTo>
                      <a:pt x="76895" y="94606"/>
                      <a:pt x="74399" y="87165"/>
                      <a:pt x="75944" y="71368"/>
                    </a:cubicBezTo>
                    <a:cubicBezTo>
                      <a:pt x="77496" y="55571"/>
                      <a:pt x="83079" y="31427"/>
                      <a:pt x="83079" y="31427"/>
                    </a:cubicBezTo>
                    <a:cubicBezTo>
                      <a:pt x="83079" y="31427"/>
                      <a:pt x="73734" y="53898"/>
                      <a:pt x="70536" y="71821"/>
                    </a:cubicBezTo>
                    <a:cubicBezTo>
                      <a:pt x="67347" y="89735"/>
                      <a:pt x="70296" y="103091"/>
                      <a:pt x="70296" y="103091"/>
                    </a:cubicBezTo>
                    <a:lnTo>
                      <a:pt x="52400" y="132735"/>
                    </a:lnTo>
                    <a:cubicBezTo>
                      <a:pt x="52400" y="132735"/>
                      <a:pt x="45329" y="134630"/>
                      <a:pt x="32472" y="140555"/>
                    </a:cubicBezTo>
                    <a:cubicBezTo>
                      <a:pt x="19605" y="146480"/>
                      <a:pt x="970" y="156435"/>
                      <a:pt x="970" y="156435"/>
                    </a:cubicBezTo>
                    <a:lnTo>
                      <a:pt x="0" y="175485"/>
                    </a:lnTo>
                    <a:cubicBezTo>
                      <a:pt x="0" y="175485"/>
                      <a:pt x="16712" y="161500"/>
                      <a:pt x="30059" y="153347"/>
                    </a:cubicBezTo>
                    <a:cubicBezTo>
                      <a:pt x="43407" y="145186"/>
                      <a:pt x="53390" y="142865"/>
                      <a:pt x="53390" y="142865"/>
                    </a:cubicBezTo>
                    <a:lnTo>
                      <a:pt x="60692" y="163377"/>
                    </a:lnTo>
                    <a:cubicBezTo>
                      <a:pt x="60692" y="163377"/>
                      <a:pt x="48324" y="175494"/>
                      <a:pt x="39192" y="194055"/>
                    </a:cubicBezTo>
                    <a:cubicBezTo>
                      <a:pt x="30050" y="212625"/>
                      <a:pt x="21537" y="238137"/>
                      <a:pt x="21537" y="238137"/>
                    </a:cubicBezTo>
                    <a:cubicBezTo>
                      <a:pt x="21537" y="238137"/>
                      <a:pt x="31806" y="213614"/>
                      <a:pt x="42177" y="196810"/>
                    </a:cubicBezTo>
                    <a:cubicBezTo>
                      <a:pt x="52549" y="180005"/>
                      <a:pt x="63271" y="169154"/>
                      <a:pt x="63271" y="169154"/>
                    </a:cubicBezTo>
                    <a:lnTo>
                      <a:pt x="75860" y="200267"/>
                    </a:lnTo>
                    <a:cubicBezTo>
                      <a:pt x="75860" y="200267"/>
                      <a:pt x="70693" y="208503"/>
                      <a:pt x="70148" y="221813"/>
                    </a:cubicBezTo>
                    <a:cubicBezTo>
                      <a:pt x="69611" y="235133"/>
                      <a:pt x="73707" y="253518"/>
                      <a:pt x="73707" y="253518"/>
                    </a:cubicBezTo>
                    <a:cubicBezTo>
                      <a:pt x="73707" y="253518"/>
                      <a:pt x="72995" y="233071"/>
                      <a:pt x="74067" y="221083"/>
                    </a:cubicBezTo>
                    <a:cubicBezTo>
                      <a:pt x="75130" y="209103"/>
                      <a:pt x="77977" y="205582"/>
                      <a:pt x="77977" y="205582"/>
                    </a:cubicBezTo>
                    <a:lnTo>
                      <a:pt x="113453" y="250098"/>
                    </a:lnTo>
                    <a:cubicBezTo>
                      <a:pt x="113453" y="250098"/>
                      <a:pt x="92147" y="215306"/>
                      <a:pt x="82460" y="196301"/>
                    </a:cubicBezTo>
                    <a:cubicBezTo>
                      <a:pt x="75158" y="181965"/>
                      <a:pt x="73337" y="175781"/>
                      <a:pt x="73337" y="175781"/>
                    </a:cubicBezTo>
                    <a:cubicBezTo>
                      <a:pt x="73337" y="175781"/>
                      <a:pt x="79511" y="173276"/>
                      <a:pt x="88237" y="173165"/>
                    </a:cubicBezTo>
                    <a:cubicBezTo>
                      <a:pt x="96963" y="173054"/>
                      <a:pt x="106927" y="175818"/>
                      <a:pt x="106927" y="175818"/>
                    </a:cubicBezTo>
                    <a:cubicBezTo>
                      <a:pt x="106927" y="175818"/>
                      <a:pt x="97647" y="169006"/>
                      <a:pt x="88921" y="167028"/>
                    </a:cubicBezTo>
                    <a:cubicBezTo>
                      <a:pt x="80186" y="165050"/>
                      <a:pt x="72006" y="167906"/>
                      <a:pt x="72006" y="167906"/>
                    </a:cubicBezTo>
                    <a:lnTo>
                      <a:pt x="61191" y="140287"/>
                    </a:lnTo>
                    <a:cubicBezTo>
                      <a:pt x="61191" y="140287"/>
                      <a:pt x="73984" y="136136"/>
                      <a:pt x="84586" y="133271"/>
                    </a:cubicBezTo>
                    <a:cubicBezTo>
                      <a:pt x="95188" y="130405"/>
                      <a:pt x="106003" y="130415"/>
                      <a:pt x="106003" y="130415"/>
                    </a:cubicBezTo>
                    <a:cubicBezTo>
                      <a:pt x="106003" y="130415"/>
                      <a:pt x="111290" y="143707"/>
                      <a:pt x="120792" y="154743"/>
                    </a:cubicBezTo>
                    <a:cubicBezTo>
                      <a:pt x="130304" y="165780"/>
                      <a:pt x="144011" y="174570"/>
                      <a:pt x="144011" y="174570"/>
                    </a:cubicBezTo>
                    <a:cubicBezTo>
                      <a:pt x="144011" y="174570"/>
                      <a:pt x="133095" y="162702"/>
                      <a:pt x="125534" y="151554"/>
                    </a:cubicBezTo>
                    <a:cubicBezTo>
                      <a:pt x="117973" y="140416"/>
                      <a:pt x="113758" y="130008"/>
                      <a:pt x="113758" y="130008"/>
                    </a:cubicBezTo>
                    <a:cubicBezTo>
                      <a:pt x="113758" y="130008"/>
                      <a:pt x="120681" y="126024"/>
                      <a:pt x="140037" y="124573"/>
                    </a:cubicBezTo>
                    <a:cubicBezTo>
                      <a:pt x="165234" y="122678"/>
                      <a:pt x="214187" y="124120"/>
                      <a:pt x="214187" y="12412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03" name="Google Shape;2103;p4"/>
            <p:cNvGrpSpPr/>
            <p:nvPr/>
          </p:nvGrpSpPr>
          <p:grpSpPr>
            <a:xfrm>
              <a:off x="6026397" y="1537113"/>
              <a:ext cx="250403" cy="279537"/>
              <a:chOff x="6026397" y="1537113"/>
              <a:chExt cx="250403" cy="279537"/>
            </a:xfrm>
          </p:grpSpPr>
          <p:sp>
            <p:nvSpPr>
              <p:cNvPr id="2104" name="Google Shape;2104;p4"/>
              <p:cNvSpPr/>
              <p:nvPr/>
            </p:nvSpPr>
            <p:spPr>
              <a:xfrm>
                <a:off x="6026397" y="1537113"/>
                <a:ext cx="250403" cy="274625"/>
              </a:xfrm>
              <a:custGeom>
                <a:avLst/>
                <a:gdLst/>
                <a:ahLst/>
                <a:cxnLst/>
                <a:rect l="l" t="t" r="r" b="b"/>
                <a:pathLst>
                  <a:path w="250403" h="274625" extrusionOk="0">
                    <a:moveTo>
                      <a:pt x="111826" y="225104"/>
                    </a:moveTo>
                    <a:cubicBezTo>
                      <a:pt x="111826" y="225104"/>
                      <a:pt x="135184" y="264055"/>
                      <a:pt x="165521" y="271450"/>
                    </a:cubicBezTo>
                    <a:cubicBezTo>
                      <a:pt x="213282" y="283097"/>
                      <a:pt x="227942" y="258962"/>
                      <a:pt x="227942" y="258962"/>
                    </a:cubicBezTo>
                    <a:cubicBezTo>
                      <a:pt x="227942" y="258962"/>
                      <a:pt x="193787" y="250588"/>
                      <a:pt x="200729" y="222035"/>
                    </a:cubicBezTo>
                    <a:cubicBezTo>
                      <a:pt x="204334" y="207218"/>
                      <a:pt x="223745" y="194730"/>
                      <a:pt x="223745" y="194730"/>
                    </a:cubicBezTo>
                    <a:cubicBezTo>
                      <a:pt x="223745" y="194730"/>
                      <a:pt x="220787" y="175559"/>
                      <a:pt x="227452" y="160724"/>
                    </a:cubicBezTo>
                    <a:cubicBezTo>
                      <a:pt x="234116" y="145888"/>
                      <a:pt x="250403" y="135388"/>
                      <a:pt x="250403" y="135388"/>
                    </a:cubicBezTo>
                    <a:cubicBezTo>
                      <a:pt x="250403" y="135388"/>
                      <a:pt x="234588" y="125904"/>
                      <a:pt x="216877" y="123676"/>
                    </a:cubicBezTo>
                    <a:cubicBezTo>
                      <a:pt x="199167" y="121458"/>
                      <a:pt x="179553" y="126505"/>
                      <a:pt x="179553" y="126505"/>
                    </a:cubicBezTo>
                    <a:cubicBezTo>
                      <a:pt x="179553" y="126505"/>
                      <a:pt x="184599" y="116217"/>
                      <a:pt x="188121" y="106003"/>
                    </a:cubicBezTo>
                    <a:cubicBezTo>
                      <a:pt x="191643" y="95780"/>
                      <a:pt x="193640" y="85631"/>
                      <a:pt x="193640" y="85631"/>
                    </a:cubicBezTo>
                    <a:cubicBezTo>
                      <a:pt x="193640" y="85631"/>
                      <a:pt x="184775" y="83320"/>
                      <a:pt x="176817" y="83856"/>
                    </a:cubicBezTo>
                    <a:cubicBezTo>
                      <a:pt x="168867" y="84383"/>
                      <a:pt x="161824" y="87738"/>
                      <a:pt x="161824" y="87738"/>
                    </a:cubicBezTo>
                    <a:cubicBezTo>
                      <a:pt x="161824" y="87738"/>
                      <a:pt x="160382" y="61339"/>
                      <a:pt x="156462" y="39404"/>
                    </a:cubicBezTo>
                    <a:cubicBezTo>
                      <a:pt x="152534" y="17470"/>
                      <a:pt x="146129" y="0"/>
                      <a:pt x="146129" y="0"/>
                    </a:cubicBezTo>
                    <a:cubicBezTo>
                      <a:pt x="146129" y="0"/>
                      <a:pt x="127743" y="13551"/>
                      <a:pt x="114710" y="28368"/>
                    </a:cubicBezTo>
                    <a:cubicBezTo>
                      <a:pt x="101677" y="43185"/>
                      <a:pt x="93987" y="59278"/>
                      <a:pt x="93987" y="59278"/>
                    </a:cubicBezTo>
                    <a:cubicBezTo>
                      <a:pt x="93987" y="59278"/>
                      <a:pt x="89882" y="51929"/>
                      <a:pt x="84845" y="46688"/>
                    </a:cubicBezTo>
                    <a:cubicBezTo>
                      <a:pt x="79808" y="41447"/>
                      <a:pt x="73836" y="38304"/>
                      <a:pt x="73836" y="38304"/>
                    </a:cubicBezTo>
                    <a:cubicBezTo>
                      <a:pt x="73836" y="38304"/>
                      <a:pt x="67939" y="52983"/>
                      <a:pt x="67135" y="68549"/>
                    </a:cubicBezTo>
                    <a:cubicBezTo>
                      <a:pt x="66340" y="84115"/>
                      <a:pt x="70647" y="100568"/>
                      <a:pt x="70647" y="100568"/>
                    </a:cubicBezTo>
                    <a:cubicBezTo>
                      <a:pt x="70647" y="100568"/>
                      <a:pt x="52771" y="79770"/>
                      <a:pt x="35107" y="68087"/>
                    </a:cubicBezTo>
                    <a:cubicBezTo>
                      <a:pt x="17442" y="56412"/>
                      <a:pt x="0" y="53870"/>
                      <a:pt x="0" y="53870"/>
                    </a:cubicBezTo>
                    <a:cubicBezTo>
                      <a:pt x="0" y="53870"/>
                      <a:pt x="12201" y="77681"/>
                      <a:pt x="14069" y="96639"/>
                    </a:cubicBezTo>
                    <a:cubicBezTo>
                      <a:pt x="15945" y="115598"/>
                      <a:pt x="7497" y="129694"/>
                      <a:pt x="7497" y="129694"/>
                    </a:cubicBezTo>
                    <a:cubicBezTo>
                      <a:pt x="7497" y="129694"/>
                      <a:pt x="35754" y="144344"/>
                      <a:pt x="21935" y="182279"/>
                    </a:cubicBezTo>
                    <a:cubicBezTo>
                      <a:pt x="16453" y="197318"/>
                      <a:pt x="3152" y="197078"/>
                      <a:pt x="3152" y="197078"/>
                    </a:cubicBezTo>
                    <a:cubicBezTo>
                      <a:pt x="3152" y="197078"/>
                      <a:pt x="18755" y="221360"/>
                      <a:pt x="46005" y="229134"/>
                    </a:cubicBezTo>
                    <a:cubicBezTo>
                      <a:pt x="73254" y="236917"/>
                      <a:pt x="111826" y="225104"/>
                      <a:pt x="111826" y="2251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5" name="Google Shape;2105;p4"/>
              <p:cNvSpPr/>
              <p:nvPr/>
            </p:nvSpPr>
            <p:spPr>
              <a:xfrm>
                <a:off x="6049958" y="1564695"/>
                <a:ext cx="191975" cy="251955"/>
              </a:xfrm>
              <a:custGeom>
                <a:avLst/>
                <a:gdLst/>
                <a:ahLst/>
                <a:cxnLst/>
                <a:rect l="l" t="t" r="r" b="b"/>
                <a:pathLst>
                  <a:path w="191975" h="251955" extrusionOk="0">
                    <a:moveTo>
                      <a:pt x="115006" y="0"/>
                    </a:moveTo>
                    <a:cubicBezTo>
                      <a:pt x="115006" y="0"/>
                      <a:pt x="96177" y="58436"/>
                      <a:pt x="92813" y="88533"/>
                    </a:cubicBezTo>
                    <a:cubicBezTo>
                      <a:pt x="90936" y="105319"/>
                      <a:pt x="90964" y="116605"/>
                      <a:pt x="90964" y="116605"/>
                    </a:cubicBezTo>
                    <a:cubicBezTo>
                      <a:pt x="90964" y="116605"/>
                      <a:pt x="86786" y="110310"/>
                      <a:pt x="79669" y="92887"/>
                    </a:cubicBezTo>
                    <a:cubicBezTo>
                      <a:pt x="72561" y="75472"/>
                      <a:pt x="62504" y="46929"/>
                      <a:pt x="62504" y="46929"/>
                    </a:cubicBezTo>
                    <a:cubicBezTo>
                      <a:pt x="62504" y="46929"/>
                      <a:pt x="67135" y="74806"/>
                      <a:pt x="73827" y="94356"/>
                    </a:cubicBezTo>
                    <a:cubicBezTo>
                      <a:pt x="80510" y="113897"/>
                      <a:pt x="89254" y="125109"/>
                      <a:pt x="89254" y="125109"/>
                    </a:cubicBezTo>
                    <a:cubicBezTo>
                      <a:pt x="89254" y="125109"/>
                      <a:pt x="86416" y="139815"/>
                      <a:pt x="85954" y="154198"/>
                    </a:cubicBezTo>
                    <a:cubicBezTo>
                      <a:pt x="85492" y="168571"/>
                      <a:pt x="87405" y="182630"/>
                      <a:pt x="87405" y="182630"/>
                    </a:cubicBezTo>
                    <a:lnTo>
                      <a:pt x="62032" y="154087"/>
                    </a:lnTo>
                    <a:cubicBezTo>
                      <a:pt x="62032" y="154087"/>
                      <a:pt x="65702" y="145869"/>
                      <a:pt x="63936" y="130664"/>
                    </a:cubicBezTo>
                    <a:cubicBezTo>
                      <a:pt x="62171" y="115468"/>
                      <a:pt x="54970" y="93284"/>
                      <a:pt x="54970" y="93284"/>
                    </a:cubicBezTo>
                    <a:cubicBezTo>
                      <a:pt x="54970" y="93284"/>
                      <a:pt x="57836" y="114479"/>
                      <a:pt x="58612" y="127706"/>
                    </a:cubicBezTo>
                    <a:cubicBezTo>
                      <a:pt x="59398" y="140934"/>
                      <a:pt x="58095" y="146184"/>
                      <a:pt x="58095" y="146184"/>
                    </a:cubicBezTo>
                    <a:lnTo>
                      <a:pt x="37926" y="115764"/>
                    </a:lnTo>
                    <a:lnTo>
                      <a:pt x="13200" y="74529"/>
                    </a:lnTo>
                    <a:lnTo>
                      <a:pt x="32888" y="117696"/>
                    </a:lnTo>
                    <a:cubicBezTo>
                      <a:pt x="32888" y="117696"/>
                      <a:pt x="28618" y="119720"/>
                      <a:pt x="20391" y="115792"/>
                    </a:cubicBezTo>
                    <a:cubicBezTo>
                      <a:pt x="12165" y="111863"/>
                      <a:pt x="0" y="101991"/>
                      <a:pt x="0" y="101991"/>
                    </a:cubicBezTo>
                    <a:cubicBezTo>
                      <a:pt x="0" y="101991"/>
                      <a:pt x="11240" y="114941"/>
                      <a:pt x="20557" y="120691"/>
                    </a:cubicBezTo>
                    <a:cubicBezTo>
                      <a:pt x="29875" y="126440"/>
                      <a:pt x="37279" y="124980"/>
                      <a:pt x="37279" y="124980"/>
                    </a:cubicBezTo>
                    <a:lnTo>
                      <a:pt x="53621" y="149077"/>
                    </a:lnTo>
                    <a:lnTo>
                      <a:pt x="62439" y="163275"/>
                    </a:lnTo>
                    <a:cubicBezTo>
                      <a:pt x="62439" y="163275"/>
                      <a:pt x="56080" y="166445"/>
                      <a:pt x="44045" y="165059"/>
                    </a:cubicBezTo>
                    <a:cubicBezTo>
                      <a:pt x="32019" y="163681"/>
                      <a:pt x="14318" y="157757"/>
                      <a:pt x="14318" y="157757"/>
                    </a:cubicBezTo>
                    <a:cubicBezTo>
                      <a:pt x="14318" y="157757"/>
                      <a:pt x="29903" y="168174"/>
                      <a:pt x="43241" y="171446"/>
                    </a:cubicBezTo>
                    <a:cubicBezTo>
                      <a:pt x="56569" y="174718"/>
                      <a:pt x="67662" y="170845"/>
                      <a:pt x="67662" y="170845"/>
                    </a:cubicBezTo>
                    <a:lnTo>
                      <a:pt x="87027" y="191162"/>
                    </a:lnTo>
                    <a:cubicBezTo>
                      <a:pt x="87027" y="191162"/>
                      <a:pt x="86989" y="199490"/>
                      <a:pt x="88866" y="214529"/>
                    </a:cubicBezTo>
                    <a:cubicBezTo>
                      <a:pt x="90742" y="229577"/>
                      <a:pt x="94532" y="251346"/>
                      <a:pt x="94532" y="251346"/>
                    </a:cubicBezTo>
                    <a:lnTo>
                      <a:pt x="109229" y="251956"/>
                    </a:lnTo>
                    <a:cubicBezTo>
                      <a:pt x="109229" y="251956"/>
                      <a:pt x="101871" y="232572"/>
                      <a:pt x="98359" y="217016"/>
                    </a:cubicBezTo>
                    <a:cubicBezTo>
                      <a:pt x="94837" y="201459"/>
                      <a:pt x="95161" y="189720"/>
                      <a:pt x="95161" y="189720"/>
                    </a:cubicBezTo>
                    <a:lnTo>
                      <a:pt x="112778" y="180486"/>
                    </a:lnTo>
                    <a:cubicBezTo>
                      <a:pt x="112778" y="180486"/>
                      <a:pt x="119609" y="194776"/>
                      <a:pt x="132180" y="205055"/>
                    </a:cubicBezTo>
                    <a:cubicBezTo>
                      <a:pt x="144751" y="215343"/>
                      <a:pt x="162887" y="224688"/>
                      <a:pt x="162887" y="224688"/>
                    </a:cubicBezTo>
                    <a:cubicBezTo>
                      <a:pt x="162887" y="224688"/>
                      <a:pt x="145897" y="213235"/>
                      <a:pt x="134972" y="201441"/>
                    </a:cubicBezTo>
                    <a:cubicBezTo>
                      <a:pt x="124055" y="189646"/>
                      <a:pt x="117863" y="177269"/>
                      <a:pt x="117863" y="177269"/>
                    </a:cubicBezTo>
                    <a:lnTo>
                      <a:pt x="144908" y="161500"/>
                    </a:lnTo>
                    <a:cubicBezTo>
                      <a:pt x="144908" y="161500"/>
                      <a:pt x="150242" y="167370"/>
                      <a:pt x="160548" y="167628"/>
                    </a:cubicBezTo>
                    <a:cubicBezTo>
                      <a:pt x="170854" y="167887"/>
                      <a:pt x="186125" y="162526"/>
                      <a:pt x="186125" y="162526"/>
                    </a:cubicBezTo>
                    <a:cubicBezTo>
                      <a:pt x="186125" y="162526"/>
                      <a:pt x="169967" y="163940"/>
                      <a:pt x="160816" y="163025"/>
                    </a:cubicBezTo>
                    <a:cubicBezTo>
                      <a:pt x="151665" y="162101"/>
                      <a:pt x="149521" y="158838"/>
                      <a:pt x="149521" y="158838"/>
                    </a:cubicBezTo>
                    <a:lnTo>
                      <a:pt x="191976" y="115598"/>
                    </a:lnTo>
                    <a:cubicBezTo>
                      <a:pt x="191976" y="115598"/>
                      <a:pt x="160169" y="141793"/>
                      <a:pt x="143226" y="153791"/>
                    </a:cubicBezTo>
                    <a:cubicBezTo>
                      <a:pt x="130433" y="162850"/>
                      <a:pt x="125202" y="165179"/>
                      <a:pt x="125202" y="165179"/>
                    </a:cubicBezTo>
                    <a:cubicBezTo>
                      <a:pt x="125202" y="165179"/>
                      <a:pt x="124573" y="157941"/>
                      <a:pt x="126357" y="147626"/>
                    </a:cubicBezTo>
                    <a:cubicBezTo>
                      <a:pt x="128141" y="137301"/>
                      <a:pt x="132439" y="125432"/>
                      <a:pt x="132439" y="125432"/>
                    </a:cubicBezTo>
                    <a:cubicBezTo>
                      <a:pt x="132439" y="125432"/>
                      <a:pt x="125118" y="136598"/>
                      <a:pt x="121698" y="146988"/>
                    </a:cubicBezTo>
                    <a:cubicBezTo>
                      <a:pt x="118269" y="157378"/>
                      <a:pt x="118750" y="166981"/>
                      <a:pt x="118750" y="166981"/>
                    </a:cubicBezTo>
                    <a:lnTo>
                      <a:pt x="94818" y="180560"/>
                    </a:lnTo>
                    <a:cubicBezTo>
                      <a:pt x="94818" y="180560"/>
                      <a:pt x="94320" y="165539"/>
                      <a:pt x="94347" y="153079"/>
                    </a:cubicBezTo>
                    <a:cubicBezTo>
                      <a:pt x="94375" y="140610"/>
                      <a:pt x="96704" y="127826"/>
                      <a:pt x="96704" y="127826"/>
                    </a:cubicBezTo>
                    <a:cubicBezTo>
                      <a:pt x="96704" y="127826"/>
                      <a:pt x="108249" y="121181"/>
                      <a:pt x="118925" y="109626"/>
                    </a:cubicBezTo>
                    <a:cubicBezTo>
                      <a:pt x="129601" y="98063"/>
                      <a:pt x="139427" y="81591"/>
                      <a:pt x="139427" y="81591"/>
                    </a:cubicBezTo>
                    <a:cubicBezTo>
                      <a:pt x="139427" y="81591"/>
                      <a:pt x="127790" y="94846"/>
                      <a:pt x="117446" y="104108"/>
                    </a:cubicBezTo>
                    <a:cubicBezTo>
                      <a:pt x="107103" y="113379"/>
                      <a:pt x="98054" y="118657"/>
                      <a:pt x="98054" y="118657"/>
                    </a:cubicBezTo>
                    <a:cubicBezTo>
                      <a:pt x="98054" y="118657"/>
                      <a:pt x="96427" y="110578"/>
                      <a:pt x="99440" y="87729"/>
                    </a:cubicBezTo>
                    <a:cubicBezTo>
                      <a:pt x="103369" y="57956"/>
                      <a:pt x="115006" y="0"/>
                      <a:pt x="11500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06" name="Google Shape;2106;p4"/>
            <p:cNvGrpSpPr/>
            <p:nvPr/>
          </p:nvGrpSpPr>
          <p:grpSpPr>
            <a:xfrm>
              <a:off x="6677786" y="844870"/>
              <a:ext cx="273067" cy="281902"/>
              <a:chOff x="6677786" y="844870"/>
              <a:chExt cx="273067" cy="281902"/>
            </a:xfrm>
          </p:grpSpPr>
          <p:sp>
            <p:nvSpPr>
              <p:cNvPr id="2107" name="Google Shape;2107;p4"/>
              <p:cNvSpPr/>
              <p:nvPr/>
            </p:nvSpPr>
            <p:spPr>
              <a:xfrm>
                <a:off x="6699969" y="844870"/>
                <a:ext cx="250884" cy="281902"/>
              </a:xfrm>
              <a:custGeom>
                <a:avLst/>
                <a:gdLst/>
                <a:ahLst/>
                <a:cxnLst/>
                <a:rect l="l" t="t" r="r" b="b"/>
                <a:pathLst>
                  <a:path w="250884" h="281902" extrusionOk="0">
                    <a:moveTo>
                      <a:pt x="26751" y="161073"/>
                    </a:moveTo>
                    <a:cubicBezTo>
                      <a:pt x="26751" y="161073"/>
                      <a:pt x="-2596" y="195745"/>
                      <a:pt x="186" y="226840"/>
                    </a:cubicBezTo>
                    <a:cubicBezTo>
                      <a:pt x="4576" y="275811"/>
                      <a:pt x="32140" y="281902"/>
                      <a:pt x="32140" y="281902"/>
                    </a:cubicBezTo>
                    <a:cubicBezTo>
                      <a:pt x="32140" y="281902"/>
                      <a:pt x="29062" y="246870"/>
                      <a:pt x="58318" y="244236"/>
                    </a:cubicBezTo>
                    <a:cubicBezTo>
                      <a:pt x="73505" y="242868"/>
                      <a:pt x="91584" y="257213"/>
                      <a:pt x="91584" y="257213"/>
                    </a:cubicBezTo>
                    <a:cubicBezTo>
                      <a:pt x="91584" y="257213"/>
                      <a:pt x="108786" y="248229"/>
                      <a:pt x="124972" y="249754"/>
                    </a:cubicBezTo>
                    <a:cubicBezTo>
                      <a:pt x="141165" y="251279"/>
                      <a:pt x="156352" y="263314"/>
                      <a:pt x="156352" y="263314"/>
                    </a:cubicBezTo>
                    <a:cubicBezTo>
                      <a:pt x="156352" y="263314"/>
                      <a:pt x="160235" y="245289"/>
                      <a:pt x="156630" y="227810"/>
                    </a:cubicBezTo>
                    <a:cubicBezTo>
                      <a:pt x="153025" y="210331"/>
                      <a:pt x="141914" y="193388"/>
                      <a:pt x="141914" y="193388"/>
                    </a:cubicBezTo>
                    <a:cubicBezTo>
                      <a:pt x="141914" y="193388"/>
                      <a:pt x="153284" y="194848"/>
                      <a:pt x="164089" y="194885"/>
                    </a:cubicBezTo>
                    <a:cubicBezTo>
                      <a:pt x="174895" y="194922"/>
                      <a:pt x="185155" y="193536"/>
                      <a:pt x="185155" y="193536"/>
                    </a:cubicBezTo>
                    <a:cubicBezTo>
                      <a:pt x="185155" y="193536"/>
                      <a:pt x="184471" y="184403"/>
                      <a:pt x="181411" y="177046"/>
                    </a:cubicBezTo>
                    <a:cubicBezTo>
                      <a:pt x="178343" y="169688"/>
                      <a:pt x="172898" y="164105"/>
                      <a:pt x="172898" y="164105"/>
                    </a:cubicBezTo>
                    <a:cubicBezTo>
                      <a:pt x="172898" y="164105"/>
                      <a:pt x="197421" y="154233"/>
                      <a:pt x="216924" y="143446"/>
                    </a:cubicBezTo>
                    <a:cubicBezTo>
                      <a:pt x="236419" y="132659"/>
                      <a:pt x="250884" y="120957"/>
                      <a:pt x="250884" y="120957"/>
                    </a:cubicBezTo>
                    <a:cubicBezTo>
                      <a:pt x="250884" y="120957"/>
                      <a:pt x="232129" y="107924"/>
                      <a:pt x="213902" y="100363"/>
                    </a:cubicBezTo>
                    <a:cubicBezTo>
                      <a:pt x="195674" y="92802"/>
                      <a:pt x="177963" y="90713"/>
                      <a:pt x="177963" y="90713"/>
                    </a:cubicBezTo>
                    <a:cubicBezTo>
                      <a:pt x="177963" y="90713"/>
                      <a:pt x="183593" y="84459"/>
                      <a:pt x="186930" y="78000"/>
                    </a:cubicBezTo>
                    <a:cubicBezTo>
                      <a:pt x="190266" y="71541"/>
                      <a:pt x="191311" y="64876"/>
                      <a:pt x="191311" y="64876"/>
                    </a:cubicBezTo>
                    <a:cubicBezTo>
                      <a:pt x="191311" y="64876"/>
                      <a:pt x="175514" y="64025"/>
                      <a:pt x="160531" y="68290"/>
                    </a:cubicBezTo>
                    <a:cubicBezTo>
                      <a:pt x="145538" y="72555"/>
                      <a:pt x="131349" y="81935"/>
                      <a:pt x="131349" y="81935"/>
                    </a:cubicBezTo>
                    <a:cubicBezTo>
                      <a:pt x="131349" y="81935"/>
                      <a:pt x="145279" y="58303"/>
                      <a:pt x="150631" y="37818"/>
                    </a:cubicBezTo>
                    <a:cubicBezTo>
                      <a:pt x="155992" y="17335"/>
                      <a:pt x="152776" y="0"/>
                      <a:pt x="152776" y="0"/>
                    </a:cubicBezTo>
                    <a:cubicBezTo>
                      <a:pt x="152776" y="0"/>
                      <a:pt x="134169" y="19228"/>
                      <a:pt x="116828" y="27116"/>
                    </a:cubicBezTo>
                    <a:cubicBezTo>
                      <a:pt x="99487" y="35004"/>
                      <a:pt x="83423" y="31549"/>
                      <a:pt x="83423" y="31549"/>
                    </a:cubicBezTo>
                    <a:cubicBezTo>
                      <a:pt x="83423" y="31549"/>
                      <a:pt x="78662" y="63026"/>
                      <a:pt x="38296" y="62174"/>
                    </a:cubicBezTo>
                    <a:cubicBezTo>
                      <a:pt x="22296" y="61835"/>
                      <a:pt x="18238" y="49167"/>
                      <a:pt x="18238" y="49167"/>
                    </a:cubicBezTo>
                    <a:cubicBezTo>
                      <a:pt x="18238" y="49167"/>
                      <a:pt x="278" y="71762"/>
                      <a:pt x="1702" y="100067"/>
                    </a:cubicBezTo>
                    <a:cubicBezTo>
                      <a:pt x="3125" y="128370"/>
                      <a:pt x="26751" y="161073"/>
                      <a:pt x="26751" y="1610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8" name="Google Shape;2108;p4"/>
              <p:cNvSpPr/>
              <p:nvPr/>
            </p:nvSpPr>
            <p:spPr>
              <a:xfrm>
                <a:off x="6677786" y="891586"/>
                <a:ext cx="244524" cy="195698"/>
              </a:xfrm>
              <a:custGeom>
                <a:avLst/>
                <a:gdLst/>
                <a:ahLst/>
                <a:cxnLst/>
                <a:rect l="l" t="t" r="r" b="b"/>
                <a:pathLst>
                  <a:path w="244524" h="195698" extrusionOk="0">
                    <a:moveTo>
                      <a:pt x="244524" y="75979"/>
                    </a:moveTo>
                    <a:cubicBezTo>
                      <a:pt x="244524" y="75979"/>
                      <a:pt x="183130" y="76995"/>
                      <a:pt x="153560" y="83512"/>
                    </a:cubicBezTo>
                    <a:cubicBezTo>
                      <a:pt x="137061" y="87154"/>
                      <a:pt x="126394" y="90824"/>
                      <a:pt x="126394" y="90824"/>
                    </a:cubicBezTo>
                    <a:cubicBezTo>
                      <a:pt x="126394" y="90824"/>
                      <a:pt x="131007" y="84834"/>
                      <a:pt x="145204" y="72485"/>
                    </a:cubicBezTo>
                    <a:cubicBezTo>
                      <a:pt x="159393" y="60126"/>
                      <a:pt x="183167" y="41409"/>
                      <a:pt x="183167" y="41409"/>
                    </a:cubicBezTo>
                    <a:cubicBezTo>
                      <a:pt x="183167" y="41409"/>
                      <a:pt x="158275" y="54784"/>
                      <a:pt x="141932" y="67419"/>
                    </a:cubicBezTo>
                    <a:cubicBezTo>
                      <a:pt x="125580" y="80055"/>
                      <a:pt x="117789" y="91942"/>
                      <a:pt x="117789" y="91942"/>
                    </a:cubicBezTo>
                    <a:cubicBezTo>
                      <a:pt x="117789" y="91942"/>
                      <a:pt x="102962" y="94003"/>
                      <a:pt x="89199" y="98200"/>
                    </a:cubicBezTo>
                    <a:cubicBezTo>
                      <a:pt x="75435" y="102396"/>
                      <a:pt x="62753" y="108737"/>
                      <a:pt x="62753" y="108737"/>
                    </a:cubicBezTo>
                    <a:lnTo>
                      <a:pt x="81591" y="75516"/>
                    </a:lnTo>
                    <a:cubicBezTo>
                      <a:pt x="81591" y="75516"/>
                      <a:pt x="90548" y="76339"/>
                      <a:pt x="104367" y="69767"/>
                    </a:cubicBezTo>
                    <a:cubicBezTo>
                      <a:pt x="118186" y="63195"/>
                      <a:pt x="136867" y="49228"/>
                      <a:pt x="136867" y="49228"/>
                    </a:cubicBezTo>
                    <a:cubicBezTo>
                      <a:pt x="136867" y="49228"/>
                      <a:pt x="117724" y="58777"/>
                      <a:pt x="105458" y="63777"/>
                    </a:cubicBezTo>
                    <a:cubicBezTo>
                      <a:pt x="93192" y="68778"/>
                      <a:pt x="87794" y="69240"/>
                      <a:pt x="87794" y="69240"/>
                    </a:cubicBezTo>
                    <a:lnTo>
                      <a:pt x="110089" y="40345"/>
                    </a:lnTo>
                    <a:lnTo>
                      <a:pt x="141146" y="3639"/>
                    </a:lnTo>
                    <a:lnTo>
                      <a:pt x="106632" y="36201"/>
                    </a:lnTo>
                    <a:cubicBezTo>
                      <a:pt x="106632" y="36201"/>
                      <a:pt x="103341" y="32804"/>
                      <a:pt x="104404" y="23754"/>
                    </a:cubicBezTo>
                    <a:cubicBezTo>
                      <a:pt x="105467" y="14703"/>
                      <a:pt x="110902" y="0"/>
                      <a:pt x="110902" y="0"/>
                    </a:cubicBezTo>
                    <a:cubicBezTo>
                      <a:pt x="110902" y="0"/>
                      <a:pt x="102260" y="14816"/>
                      <a:pt x="99819" y="25491"/>
                    </a:cubicBezTo>
                    <a:cubicBezTo>
                      <a:pt x="97388" y="36166"/>
                      <a:pt x="101150" y="42703"/>
                      <a:pt x="101150" y="42703"/>
                    </a:cubicBezTo>
                    <a:lnTo>
                      <a:pt x="83616" y="65940"/>
                    </a:lnTo>
                    <a:lnTo>
                      <a:pt x="73014" y="78872"/>
                    </a:lnTo>
                    <a:cubicBezTo>
                      <a:pt x="73014" y="78872"/>
                      <a:pt x="67967" y="73862"/>
                      <a:pt x="65397" y="62030"/>
                    </a:cubicBezTo>
                    <a:cubicBezTo>
                      <a:pt x="62818" y="50199"/>
                      <a:pt x="62726" y="31537"/>
                      <a:pt x="62726" y="31537"/>
                    </a:cubicBezTo>
                    <a:cubicBezTo>
                      <a:pt x="62726" y="31537"/>
                      <a:pt x="57891" y="49644"/>
                      <a:pt x="59093" y="63324"/>
                    </a:cubicBezTo>
                    <a:cubicBezTo>
                      <a:pt x="60295" y="77005"/>
                      <a:pt x="67532" y="86248"/>
                      <a:pt x="67532" y="86248"/>
                    </a:cubicBezTo>
                    <a:lnTo>
                      <a:pt x="54545" y="111131"/>
                    </a:lnTo>
                    <a:cubicBezTo>
                      <a:pt x="54545" y="111131"/>
                      <a:pt x="46661" y="113784"/>
                      <a:pt x="33018" y="120412"/>
                    </a:cubicBezTo>
                    <a:cubicBezTo>
                      <a:pt x="19384" y="127039"/>
                      <a:pt x="0" y="137641"/>
                      <a:pt x="0" y="137641"/>
                    </a:cubicBezTo>
                    <a:lnTo>
                      <a:pt x="4160" y="151756"/>
                    </a:lnTo>
                    <a:cubicBezTo>
                      <a:pt x="4160" y="151756"/>
                      <a:pt x="20132" y="138538"/>
                      <a:pt x="33729" y="130191"/>
                    </a:cubicBezTo>
                    <a:cubicBezTo>
                      <a:pt x="47326" y="121844"/>
                      <a:pt x="58538" y="118369"/>
                      <a:pt x="58538" y="118369"/>
                    </a:cubicBezTo>
                    <a:lnTo>
                      <a:pt x="72958" y="132067"/>
                    </a:lnTo>
                    <a:cubicBezTo>
                      <a:pt x="72958" y="132067"/>
                      <a:pt x="61635" y="143141"/>
                      <a:pt x="55959" y="158356"/>
                    </a:cubicBezTo>
                    <a:cubicBezTo>
                      <a:pt x="50275" y="173570"/>
                      <a:pt x="47271" y="193748"/>
                      <a:pt x="47271" y="193748"/>
                    </a:cubicBezTo>
                    <a:cubicBezTo>
                      <a:pt x="47271" y="193748"/>
                      <a:pt x="52641" y="173977"/>
                      <a:pt x="60286" y="159834"/>
                    </a:cubicBezTo>
                    <a:cubicBezTo>
                      <a:pt x="67920" y="145692"/>
                      <a:pt x="77635" y="135839"/>
                      <a:pt x="77635" y="135839"/>
                    </a:cubicBezTo>
                    <a:lnTo>
                      <a:pt x="101298" y="156359"/>
                    </a:lnTo>
                    <a:cubicBezTo>
                      <a:pt x="101298" y="156359"/>
                      <a:pt x="97453" y="163301"/>
                      <a:pt x="100531" y="173145"/>
                    </a:cubicBezTo>
                    <a:cubicBezTo>
                      <a:pt x="103609" y="182980"/>
                      <a:pt x="113610" y="195699"/>
                      <a:pt x="113610" y="195699"/>
                    </a:cubicBezTo>
                    <a:cubicBezTo>
                      <a:pt x="113610" y="195699"/>
                      <a:pt x="107057" y="180863"/>
                      <a:pt x="104986" y="171906"/>
                    </a:cubicBezTo>
                    <a:cubicBezTo>
                      <a:pt x="102906" y="162949"/>
                      <a:pt x="105301" y="159871"/>
                      <a:pt x="105301" y="159871"/>
                    </a:cubicBezTo>
                    <a:lnTo>
                      <a:pt x="159920" y="186113"/>
                    </a:lnTo>
                    <a:cubicBezTo>
                      <a:pt x="159920" y="186113"/>
                      <a:pt x="124869" y="164456"/>
                      <a:pt x="108046" y="152283"/>
                    </a:cubicBezTo>
                    <a:cubicBezTo>
                      <a:pt x="95355" y="143095"/>
                      <a:pt x="91454" y="138889"/>
                      <a:pt x="91454" y="138889"/>
                    </a:cubicBezTo>
                    <a:cubicBezTo>
                      <a:pt x="91454" y="138889"/>
                      <a:pt x="98100" y="135959"/>
                      <a:pt x="108443" y="134323"/>
                    </a:cubicBezTo>
                    <a:cubicBezTo>
                      <a:pt x="118796" y="132677"/>
                      <a:pt x="131413" y="132927"/>
                      <a:pt x="131413" y="132927"/>
                    </a:cubicBezTo>
                    <a:cubicBezTo>
                      <a:pt x="131413" y="132927"/>
                      <a:pt x="118481" y="129599"/>
                      <a:pt x="107547" y="129710"/>
                    </a:cubicBezTo>
                    <a:cubicBezTo>
                      <a:pt x="96612" y="129812"/>
                      <a:pt x="87674" y="133361"/>
                      <a:pt x="87674" y="133361"/>
                    </a:cubicBezTo>
                    <a:lnTo>
                      <a:pt x="67098" y="115087"/>
                    </a:lnTo>
                    <a:cubicBezTo>
                      <a:pt x="67098" y="115087"/>
                      <a:pt x="81147" y="109772"/>
                      <a:pt x="92961" y="105779"/>
                    </a:cubicBezTo>
                    <a:cubicBezTo>
                      <a:pt x="104774" y="101795"/>
                      <a:pt x="117622" y="99873"/>
                      <a:pt x="117622" y="99873"/>
                    </a:cubicBezTo>
                    <a:cubicBezTo>
                      <a:pt x="117622" y="99873"/>
                      <a:pt x="127633" y="108654"/>
                      <a:pt x="142015" y="115032"/>
                    </a:cubicBezTo>
                    <a:cubicBezTo>
                      <a:pt x="156407" y="121419"/>
                      <a:pt x="175172" y="125403"/>
                      <a:pt x="175172" y="125403"/>
                    </a:cubicBezTo>
                    <a:cubicBezTo>
                      <a:pt x="175172" y="125403"/>
                      <a:pt x="158866" y="118664"/>
                      <a:pt x="146766" y="111861"/>
                    </a:cubicBezTo>
                    <a:cubicBezTo>
                      <a:pt x="134657" y="105058"/>
                      <a:pt x="126745" y="98190"/>
                      <a:pt x="126745" y="98190"/>
                    </a:cubicBezTo>
                    <a:cubicBezTo>
                      <a:pt x="126745" y="98190"/>
                      <a:pt x="133862" y="94049"/>
                      <a:pt x="156462" y="89529"/>
                    </a:cubicBezTo>
                    <a:cubicBezTo>
                      <a:pt x="185912" y="83651"/>
                      <a:pt x="244524" y="75979"/>
                      <a:pt x="244524" y="759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09" name="Google Shape;2109;p4"/>
            <p:cNvGrpSpPr/>
            <p:nvPr/>
          </p:nvGrpSpPr>
          <p:grpSpPr>
            <a:xfrm>
              <a:off x="5839163" y="1043508"/>
              <a:ext cx="261218" cy="296240"/>
              <a:chOff x="5839163" y="1043508"/>
              <a:chExt cx="261218" cy="296240"/>
            </a:xfrm>
          </p:grpSpPr>
          <p:sp>
            <p:nvSpPr>
              <p:cNvPr id="2110" name="Google Shape;2110;p4"/>
              <p:cNvSpPr/>
              <p:nvPr/>
            </p:nvSpPr>
            <p:spPr>
              <a:xfrm>
                <a:off x="5849550" y="1043508"/>
                <a:ext cx="250831" cy="296240"/>
              </a:xfrm>
              <a:custGeom>
                <a:avLst/>
                <a:gdLst/>
                <a:ahLst/>
                <a:cxnLst/>
                <a:rect l="l" t="t" r="r" b="b"/>
                <a:pathLst>
                  <a:path w="250831" h="296240" extrusionOk="0">
                    <a:moveTo>
                      <a:pt x="34721" y="177417"/>
                    </a:moveTo>
                    <a:cubicBezTo>
                      <a:pt x="34721" y="177417"/>
                      <a:pt x="10624" y="215925"/>
                      <a:pt x="17824" y="246308"/>
                    </a:cubicBezTo>
                    <a:cubicBezTo>
                      <a:pt x="29148" y="294142"/>
                      <a:pt x="57303" y="296241"/>
                      <a:pt x="57303" y="296241"/>
                    </a:cubicBezTo>
                    <a:cubicBezTo>
                      <a:pt x="57303" y="296241"/>
                      <a:pt x="49252" y="262012"/>
                      <a:pt x="77841" y="255228"/>
                    </a:cubicBezTo>
                    <a:cubicBezTo>
                      <a:pt x="92677" y="251697"/>
                      <a:pt x="112615" y="263316"/>
                      <a:pt x="112615" y="263316"/>
                    </a:cubicBezTo>
                    <a:cubicBezTo>
                      <a:pt x="112615" y="263316"/>
                      <a:pt x="128357" y="251974"/>
                      <a:pt x="144597" y="251170"/>
                    </a:cubicBezTo>
                    <a:cubicBezTo>
                      <a:pt x="160838" y="250375"/>
                      <a:pt x="177596" y="260108"/>
                      <a:pt x="177596" y="260108"/>
                    </a:cubicBezTo>
                    <a:cubicBezTo>
                      <a:pt x="177596" y="260108"/>
                      <a:pt x="178862" y="241714"/>
                      <a:pt x="172799" y="224928"/>
                    </a:cubicBezTo>
                    <a:cubicBezTo>
                      <a:pt x="166726" y="208142"/>
                      <a:pt x="153323" y="192965"/>
                      <a:pt x="153323" y="192965"/>
                    </a:cubicBezTo>
                    <a:cubicBezTo>
                      <a:pt x="153323" y="192965"/>
                      <a:pt x="164776" y="192780"/>
                      <a:pt x="175480" y="191273"/>
                    </a:cubicBezTo>
                    <a:cubicBezTo>
                      <a:pt x="186183" y="189766"/>
                      <a:pt x="196138" y="186938"/>
                      <a:pt x="196138" y="186938"/>
                    </a:cubicBezTo>
                    <a:cubicBezTo>
                      <a:pt x="196138" y="186938"/>
                      <a:pt x="194160" y="177990"/>
                      <a:pt x="190075" y="171150"/>
                    </a:cubicBezTo>
                    <a:cubicBezTo>
                      <a:pt x="185989" y="164301"/>
                      <a:pt x="179796" y="159550"/>
                      <a:pt x="179796" y="159550"/>
                    </a:cubicBezTo>
                    <a:cubicBezTo>
                      <a:pt x="179796" y="159550"/>
                      <a:pt x="202664" y="146276"/>
                      <a:pt x="220430" y="132818"/>
                    </a:cubicBezTo>
                    <a:cubicBezTo>
                      <a:pt x="238187" y="119360"/>
                      <a:pt x="250831" y="105707"/>
                      <a:pt x="250831" y="105707"/>
                    </a:cubicBezTo>
                    <a:cubicBezTo>
                      <a:pt x="250831" y="105707"/>
                      <a:pt x="230413" y="95493"/>
                      <a:pt x="211288" y="90613"/>
                    </a:cubicBezTo>
                    <a:cubicBezTo>
                      <a:pt x="192164" y="85732"/>
                      <a:pt x="174342" y="86194"/>
                      <a:pt x="174342" y="86194"/>
                    </a:cubicBezTo>
                    <a:cubicBezTo>
                      <a:pt x="174342" y="86194"/>
                      <a:pt x="179020" y="79197"/>
                      <a:pt x="181395" y="72329"/>
                    </a:cubicBezTo>
                    <a:cubicBezTo>
                      <a:pt x="183780" y="65461"/>
                      <a:pt x="183863" y="58714"/>
                      <a:pt x="183863" y="58714"/>
                    </a:cubicBezTo>
                    <a:cubicBezTo>
                      <a:pt x="183863" y="58714"/>
                      <a:pt x="168113" y="60128"/>
                      <a:pt x="153877" y="66487"/>
                    </a:cubicBezTo>
                    <a:cubicBezTo>
                      <a:pt x="139652" y="72847"/>
                      <a:pt x="126952" y="84161"/>
                      <a:pt x="126952" y="84161"/>
                    </a:cubicBezTo>
                    <a:cubicBezTo>
                      <a:pt x="126952" y="84161"/>
                      <a:pt x="137360" y="58779"/>
                      <a:pt x="139735" y="37741"/>
                    </a:cubicBezTo>
                    <a:cubicBezTo>
                      <a:pt x="142120" y="16703"/>
                      <a:pt x="136463" y="0"/>
                      <a:pt x="136463" y="0"/>
                    </a:cubicBezTo>
                    <a:cubicBezTo>
                      <a:pt x="136463" y="0"/>
                      <a:pt x="120787" y="21694"/>
                      <a:pt x="104749" y="31973"/>
                    </a:cubicBezTo>
                    <a:cubicBezTo>
                      <a:pt x="88721" y="42251"/>
                      <a:pt x="72323" y="41133"/>
                      <a:pt x="72323" y="41133"/>
                    </a:cubicBezTo>
                    <a:cubicBezTo>
                      <a:pt x="72323" y="41133"/>
                      <a:pt x="72102" y="72967"/>
                      <a:pt x="32031" y="77885"/>
                    </a:cubicBezTo>
                    <a:cubicBezTo>
                      <a:pt x="16152" y="79835"/>
                      <a:pt x="10319" y="67874"/>
                      <a:pt x="10319" y="67874"/>
                    </a:cubicBezTo>
                    <a:cubicBezTo>
                      <a:pt x="10319" y="67874"/>
                      <a:pt x="-4230" y="92803"/>
                      <a:pt x="1223" y="120617"/>
                    </a:cubicBezTo>
                    <a:cubicBezTo>
                      <a:pt x="6668" y="148430"/>
                      <a:pt x="34721" y="177417"/>
                      <a:pt x="34721" y="1774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1" name="Google Shape;2111;p4"/>
              <p:cNvSpPr/>
              <p:nvPr/>
            </p:nvSpPr>
            <p:spPr>
              <a:xfrm>
                <a:off x="5839163" y="1098183"/>
                <a:ext cx="233209" cy="201560"/>
              </a:xfrm>
              <a:custGeom>
                <a:avLst/>
                <a:gdLst/>
                <a:ahLst/>
                <a:cxnLst/>
                <a:rect l="l" t="t" r="r" b="b"/>
                <a:pathLst>
                  <a:path w="233209" h="201560" extrusionOk="0">
                    <a:moveTo>
                      <a:pt x="233210" y="56837"/>
                    </a:moveTo>
                    <a:cubicBezTo>
                      <a:pt x="233210" y="56837"/>
                      <a:pt x="172602" y="66608"/>
                      <a:pt x="144261" y="77284"/>
                    </a:cubicBezTo>
                    <a:cubicBezTo>
                      <a:pt x="128455" y="83237"/>
                      <a:pt x="118417" y="88394"/>
                      <a:pt x="118417" y="88394"/>
                    </a:cubicBezTo>
                    <a:cubicBezTo>
                      <a:pt x="118417" y="88394"/>
                      <a:pt x="122124" y="81804"/>
                      <a:pt x="134408" y="67560"/>
                    </a:cubicBezTo>
                    <a:cubicBezTo>
                      <a:pt x="146692" y="53307"/>
                      <a:pt x="167555" y="31381"/>
                      <a:pt x="167555" y="31381"/>
                    </a:cubicBezTo>
                    <a:cubicBezTo>
                      <a:pt x="167555" y="31381"/>
                      <a:pt x="144825" y="48176"/>
                      <a:pt x="130452" y="63012"/>
                    </a:cubicBezTo>
                    <a:cubicBezTo>
                      <a:pt x="116078" y="77848"/>
                      <a:pt x="110061" y="90724"/>
                      <a:pt x="110061" y="90724"/>
                    </a:cubicBezTo>
                    <a:cubicBezTo>
                      <a:pt x="110061" y="90724"/>
                      <a:pt x="95669" y="94883"/>
                      <a:pt x="82654" y="101002"/>
                    </a:cubicBezTo>
                    <a:cubicBezTo>
                      <a:pt x="69630" y="107121"/>
                      <a:pt x="57984" y="115209"/>
                      <a:pt x="57984" y="115209"/>
                    </a:cubicBezTo>
                    <a:lnTo>
                      <a:pt x="71886" y="79641"/>
                    </a:lnTo>
                    <a:cubicBezTo>
                      <a:pt x="71886" y="79641"/>
                      <a:pt x="80870" y="79179"/>
                      <a:pt x="93608" y="70693"/>
                    </a:cubicBezTo>
                    <a:cubicBezTo>
                      <a:pt x="106345" y="62217"/>
                      <a:pt x="122835" y="45727"/>
                      <a:pt x="122835" y="45727"/>
                    </a:cubicBezTo>
                    <a:cubicBezTo>
                      <a:pt x="122835" y="45727"/>
                      <a:pt x="105254" y="57910"/>
                      <a:pt x="93829" y="64611"/>
                    </a:cubicBezTo>
                    <a:cubicBezTo>
                      <a:pt x="82405" y="71313"/>
                      <a:pt x="77136" y="72542"/>
                      <a:pt x="77136" y="72542"/>
                    </a:cubicBezTo>
                    <a:lnTo>
                      <a:pt x="95068" y="40763"/>
                    </a:lnTo>
                    <a:lnTo>
                      <a:pt x="120571" y="0"/>
                    </a:lnTo>
                    <a:lnTo>
                      <a:pt x="91057" y="37149"/>
                    </a:lnTo>
                    <a:cubicBezTo>
                      <a:pt x="91057" y="37149"/>
                      <a:pt x="87313" y="34256"/>
                      <a:pt x="87072" y="25151"/>
                    </a:cubicBezTo>
                    <a:cubicBezTo>
                      <a:pt x="86842" y="16037"/>
                      <a:pt x="90114" y="712"/>
                      <a:pt x="90114" y="712"/>
                    </a:cubicBezTo>
                    <a:cubicBezTo>
                      <a:pt x="90114" y="712"/>
                      <a:pt x="83671" y="16610"/>
                      <a:pt x="82784" y="27527"/>
                    </a:cubicBezTo>
                    <a:cubicBezTo>
                      <a:pt x="81896" y="38434"/>
                      <a:pt x="86564" y="44368"/>
                      <a:pt x="86564" y="44368"/>
                    </a:cubicBezTo>
                    <a:lnTo>
                      <a:pt x="72515" y="69871"/>
                    </a:lnTo>
                    <a:lnTo>
                      <a:pt x="63881" y="84179"/>
                    </a:lnTo>
                    <a:cubicBezTo>
                      <a:pt x="63881" y="84179"/>
                      <a:pt x="58169" y="79946"/>
                      <a:pt x="53926" y="68604"/>
                    </a:cubicBezTo>
                    <a:cubicBezTo>
                      <a:pt x="49693" y="57263"/>
                      <a:pt x="46929" y="38804"/>
                      <a:pt x="46929" y="38804"/>
                    </a:cubicBezTo>
                    <a:cubicBezTo>
                      <a:pt x="46929" y="38804"/>
                      <a:pt x="44738" y="57420"/>
                      <a:pt x="47881" y="70786"/>
                    </a:cubicBezTo>
                    <a:cubicBezTo>
                      <a:pt x="51024" y="84152"/>
                      <a:pt x="59509" y="92267"/>
                      <a:pt x="59509" y="92267"/>
                    </a:cubicBezTo>
                    <a:lnTo>
                      <a:pt x="50201" y="118750"/>
                    </a:lnTo>
                    <a:cubicBezTo>
                      <a:pt x="50201" y="118750"/>
                      <a:pt x="42769" y="122493"/>
                      <a:pt x="30226" y="131006"/>
                    </a:cubicBezTo>
                    <a:cubicBezTo>
                      <a:pt x="17673" y="139510"/>
                      <a:pt x="0" y="152774"/>
                      <a:pt x="0" y="152774"/>
                    </a:cubicBezTo>
                    <a:lnTo>
                      <a:pt x="6138" y="166150"/>
                    </a:lnTo>
                    <a:cubicBezTo>
                      <a:pt x="6138" y="166150"/>
                      <a:pt x="20058" y="150787"/>
                      <a:pt x="32324" y="140592"/>
                    </a:cubicBezTo>
                    <a:cubicBezTo>
                      <a:pt x="44581" y="130387"/>
                      <a:pt x="55192" y="125340"/>
                      <a:pt x="55192" y="125340"/>
                    </a:cubicBezTo>
                    <a:lnTo>
                      <a:pt x="71414" y="136848"/>
                    </a:lnTo>
                    <a:cubicBezTo>
                      <a:pt x="71414" y="136848"/>
                      <a:pt x="61792" y="149419"/>
                      <a:pt x="58344" y="165290"/>
                    </a:cubicBezTo>
                    <a:cubicBezTo>
                      <a:pt x="54887" y="181151"/>
                      <a:pt x="54795" y="201561"/>
                      <a:pt x="54795" y="201561"/>
                    </a:cubicBezTo>
                    <a:cubicBezTo>
                      <a:pt x="54795" y="201561"/>
                      <a:pt x="57281" y="181226"/>
                      <a:pt x="62827" y="166140"/>
                    </a:cubicBezTo>
                    <a:cubicBezTo>
                      <a:pt x="68373" y="151046"/>
                      <a:pt x="76582" y="139908"/>
                      <a:pt x="76582" y="139908"/>
                    </a:cubicBezTo>
                    <a:lnTo>
                      <a:pt x="102925" y="156842"/>
                    </a:lnTo>
                    <a:cubicBezTo>
                      <a:pt x="102925" y="156842"/>
                      <a:pt x="100115" y="164264"/>
                      <a:pt x="104570" y="173563"/>
                    </a:cubicBezTo>
                    <a:cubicBezTo>
                      <a:pt x="109016" y="182852"/>
                      <a:pt x="120737" y="194018"/>
                      <a:pt x="120737" y="194018"/>
                    </a:cubicBezTo>
                    <a:cubicBezTo>
                      <a:pt x="120737" y="194018"/>
                      <a:pt x="112131" y="180273"/>
                      <a:pt x="108795" y="171705"/>
                    </a:cubicBezTo>
                    <a:cubicBezTo>
                      <a:pt x="105458" y="163136"/>
                      <a:pt x="107389" y="159744"/>
                      <a:pt x="107389" y="159744"/>
                    </a:cubicBezTo>
                    <a:lnTo>
                      <a:pt x="165198" y="177916"/>
                    </a:lnTo>
                    <a:cubicBezTo>
                      <a:pt x="165198" y="177916"/>
                      <a:pt x="127411" y="161491"/>
                      <a:pt x="109025" y="151841"/>
                    </a:cubicBezTo>
                    <a:cubicBezTo>
                      <a:pt x="95151" y="144557"/>
                      <a:pt x="90696" y="140952"/>
                      <a:pt x="90696" y="140952"/>
                    </a:cubicBezTo>
                    <a:cubicBezTo>
                      <a:pt x="90696" y="140952"/>
                      <a:pt x="96852" y="137107"/>
                      <a:pt x="106863" y="134010"/>
                    </a:cubicBezTo>
                    <a:cubicBezTo>
                      <a:pt x="116864" y="130905"/>
                      <a:pt x="129389" y="129352"/>
                      <a:pt x="129389" y="129352"/>
                    </a:cubicBezTo>
                    <a:cubicBezTo>
                      <a:pt x="129389" y="129352"/>
                      <a:pt x="116115" y="127900"/>
                      <a:pt x="105310" y="129564"/>
                    </a:cubicBezTo>
                    <a:cubicBezTo>
                      <a:pt x="94504" y="131237"/>
                      <a:pt x="86157" y="136025"/>
                      <a:pt x="86157" y="136025"/>
                    </a:cubicBezTo>
                    <a:lnTo>
                      <a:pt x="63188" y="120876"/>
                    </a:lnTo>
                    <a:cubicBezTo>
                      <a:pt x="63188" y="120876"/>
                      <a:pt x="76341" y="113610"/>
                      <a:pt x="87461" y="107972"/>
                    </a:cubicBezTo>
                    <a:cubicBezTo>
                      <a:pt x="98581" y="102333"/>
                      <a:pt x="111032" y="98599"/>
                      <a:pt x="111032" y="98599"/>
                    </a:cubicBezTo>
                    <a:cubicBezTo>
                      <a:pt x="111032" y="98599"/>
                      <a:pt x="122188" y="105864"/>
                      <a:pt x="137338" y="110126"/>
                    </a:cubicBezTo>
                    <a:cubicBezTo>
                      <a:pt x="152488" y="114387"/>
                      <a:pt x="171622" y="115653"/>
                      <a:pt x="171622" y="115653"/>
                    </a:cubicBezTo>
                    <a:cubicBezTo>
                      <a:pt x="171622" y="115653"/>
                      <a:pt x="154531" y="111309"/>
                      <a:pt x="141581" y="106308"/>
                    </a:cubicBezTo>
                    <a:cubicBezTo>
                      <a:pt x="128622" y="101298"/>
                      <a:pt x="119813" y="95641"/>
                      <a:pt x="119813" y="95641"/>
                    </a:cubicBezTo>
                    <a:cubicBezTo>
                      <a:pt x="119813" y="95641"/>
                      <a:pt x="126265" y="90520"/>
                      <a:pt x="147995" y="82821"/>
                    </a:cubicBezTo>
                    <a:cubicBezTo>
                      <a:pt x="176299" y="72801"/>
                      <a:pt x="233210" y="56837"/>
                      <a:pt x="233210" y="568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12" name="Google Shape;2112;p4"/>
            <p:cNvGrpSpPr/>
            <p:nvPr/>
          </p:nvGrpSpPr>
          <p:grpSpPr>
            <a:xfrm>
              <a:off x="5406888" y="1827974"/>
              <a:ext cx="175300" cy="189803"/>
              <a:chOff x="5406888" y="1827974"/>
              <a:chExt cx="175300" cy="189803"/>
            </a:xfrm>
          </p:grpSpPr>
          <p:sp>
            <p:nvSpPr>
              <p:cNvPr id="2113" name="Google Shape;2113;p4"/>
              <p:cNvSpPr/>
              <p:nvPr/>
            </p:nvSpPr>
            <p:spPr>
              <a:xfrm>
                <a:off x="5406888" y="1827974"/>
                <a:ext cx="171163" cy="189803"/>
              </a:xfrm>
              <a:custGeom>
                <a:avLst/>
                <a:gdLst/>
                <a:ahLst/>
                <a:cxnLst/>
                <a:rect l="l" t="t" r="r" b="b"/>
                <a:pathLst>
                  <a:path w="171163" h="189803" extrusionOk="0">
                    <a:moveTo>
                      <a:pt x="141617" y="99080"/>
                    </a:moveTo>
                    <a:cubicBezTo>
                      <a:pt x="141617" y="99080"/>
                      <a:pt x="165567" y="79983"/>
                      <a:pt x="169616" y="57105"/>
                    </a:cubicBezTo>
                    <a:cubicBezTo>
                      <a:pt x="175993" y="21066"/>
                      <a:pt x="160603" y="11231"/>
                      <a:pt x="160603" y="11231"/>
                    </a:cubicBezTo>
                    <a:cubicBezTo>
                      <a:pt x="160603" y="11231"/>
                      <a:pt x="156009" y="37001"/>
                      <a:pt x="137994" y="33100"/>
                    </a:cubicBezTo>
                    <a:cubicBezTo>
                      <a:pt x="128649" y="31076"/>
                      <a:pt x="120459" y="17202"/>
                      <a:pt x="120459" y="17202"/>
                    </a:cubicBezTo>
                    <a:cubicBezTo>
                      <a:pt x="120459" y="17202"/>
                      <a:pt x="108508" y="20243"/>
                      <a:pt x="99089" y="15945"/>
                    </a:cubicBezTo>
                    <a:cubicBezTo>
                      <a:pt x="89670" y="11647"/>
                      <a:pt x="82784" y="0"/>
                      <a:pt x="82784" y="0"/>
                    </a:cubicBezTo>
                    <a:cubicBezTo>
                      <a:pt x="82784" y="0"/>
                      <a:pt x="77145" y="12173"/>
                      <a:pt x="76091" y="25438"/>
                    </a:cubicBezTo>
                    <a:cubicBezTo>
                      <a:pt x="75047" y="38711"/>
                      <a:pt x="78578" y="53066"/>
                      <a:pt x="78578" y="53066"/>
                    </a:cubicBezTo>
                    <a:cubicBezTo>
                      <a:pt x="78578" y="53066"/>
                      <a:pt x="72043" y="49775"/>
                      <a:pt x="65572" y="47612"/>
                    </a:cubicBezTo>
                    <a:cubicBezTo>
                      <a:pt x="59112" y="45440"/>
                      <a:pt x="52715" y="44405"/>
                      <a:pt x="52715" y="44405"/>
                    </a:cubicBezTo>
                    <a:cubicBezTo>
                      <a:pt x="52715" y="44405"/>
                      <a:pt x="51439" y="51097"/>
                      <a:pt x="51920" y="56994"/>
                    </a:cubicBezTo>
                    <a:cubicBezTo>
                      <a:pt x="52401" y="62883"/>
                      <a:pt x="54647" y="67966"/>
                      <a:pt x="54647" y="67966"/>
                    </a:cubicBezTo>
                    <a:cubicBezTo>
                      <a:pt x="54647" y="67966"/>
                      <a:pt x="38138" y="70203"/>
                      <a:pt x="24477" y="74095"/>
                    </a:cubicBezTo>
                    <a:cubicBezTo>
                      <a:pt x="10815" y="77977"/>
                      <a:pt x="0" y="83523"/>
                      <a:pt x="0" y="83523"/>
                    </a:cubicBezTo>
                    <a:cubicBezTo>
                      <a:pt x="0" y="83523"/>
                      <a:pt x="8837" y="96593"/>
                      <a:pt x="18367" y="105624"/>
                    </a:cubicBezTo>
                    <a:cubicBezTo>
                      <a:pt x="27897" y="114664"/>
                      <a:pt x="38110" y="119674"/>
                      <a:pt x="38110" y="119674"/>
                    </a:cubicBezTo>
                    <a:cubicBezTo>
                      <a:pt x="38110" y="119674"/>
                      <a:pt x="33590" y="123048"/>
                      <a:pt x="30410" y="127022"/>
                    </a:cubicBezTo>
                    <a:cubicBezTo>
                      <a:pt x="27222" y="131006"/>
                      <a:pt x="25373" y="135582"/>
                      <a:pt x="25373" y="135582"/>
                    </a:cubicBezTo>
                    <a:cubicBezTo>
                      <a:pt x="25373" y="135582"/>
                      <a:pt x="34672" y="139325"/>
                      <a:pt x="44433" y="139224"/>
                    </a:cubicBezTo>
                    <a:cubicBezTo>
                      <a:pt x="54194" y="139131"/>
                      <a:pt x="64417" y="135203"/>
                      <a:pt x="64417" y="135203"/>
                    </a:cubicBezTo>
                    <a:cubicBezTo>
                      <a:pt x="64417" y="135203"/>
                      <a:pt x="51735" y="149419"/>
                      <a:pt x="44756" y="163071"/>
                    </a:cubicBezTo>
                    <a:cubicBezTo>
                      <a:pt x="37787" y="176715"/>
                      <a:pt x="36520" y="189803"/>
                      <a:pt x="36520" y="189803"/>
                    </a:cubicBezTo>
                    <a:cubicBezTo>
                      <a:pt x="36520" y="189803"/>
                      <a:pt x="51208" y="179672"/>
                      <a:pt x="63040" y="177445"/>
                    </a:cubicBezTo>
                    <a:cubicBezTo>
                      <a:pt x="74871" y="175208"/>
                      <a:pt x="83865" y="180874"/>
                      <a:pt x="83865" y="180874"/>
                    </a:cubicBezTo>
                    <a:cubicBezTo>
                      <a:pt x="83865" y="180874"/>
                      <a:pt x="92499" y="159208"/>
                      <a:pt x="116512" y="167813"/>
                    </a:cubicBezTo>
                    <a:cubicBezTo>
                      <a:pt x="126033" y="171224"/>
                      <a:pt x="126144" y="181124"/>
                      <a:pt x="126144" y="181124"/>
                    </a:cubicBezTo>
                    <a:cubicBezTo>
                      <a:pt x="126144" y="181124"/>
                      <a:pt x="141044" y="168451"/>
                      <a:pt x="145398" y="147848"/>
                    </a:cubicBezTo>
                    <a:cubicBezTo>
                      <a:pt x="149752"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 name="Google Shape;2114;p4"/>
              <p:cNvSpPr/>
              <p:nvPr/>
            </p:nvSpPr>
            <p:spPr>
              <a:xfrm>
                <a:off x="5424302" y="1853550"/>
                <a:ext cx="157886" cy="143355"/>
              </a:xfrm>
              <a:custGeom>
                <a:avLst/>
                <a:gdLst/>
                <a:ahLst/>
                <a:cxnLst/>
                <a:rect l="l" t="t" r="r" b="b"/>
                <a:pathLst>
                  <a:path w="157886" h="143355" extrusionOk="0">
                    <a:moveTo>
                      <a:pt x="0" y="62346"/>
                    </a:moveTo>
                    <a:cubicBezTo>
                      <a:pt x="0" y="62346"/>
                      <a:pt x="36955" y="73771"/>
                      <a:pt x="55867" y="74936"/>
                    </a:cubicBezTo>
                    <a:cubicBezTo>
                      <a:pt x="66414" y="75592"/>
                      <a:pt x="73485" y="75065"/>
                      <a:pt x="73485" y="75065"/>
                    </a:cubicBezTo>
                    <a:cubicBezTo>
                      <a:pt x="73485" y="75065"/>
                      <a:pt x="69621" y="78458"/>
                      <a:pt x="58844" y="84512"/>
                    </a:cubicBezTo>
                    <a:cubicBezTo>
                      <a:pt x="48075" y="90576"/>
                      <a:pt x="30392" y="99311"/>
                      <a:pt x="30392" y="99311"/>
                    </a:cubicBezTo>
                    <a:cubicBezTo>
                      <a:pt x="30392" y="99311"/>
                      <a:pt x="47761" y="94634"/>
                      <a:pt x="59870" y="88801"/>
                    </a:cubicBezTo>
                    <a:cubicBezTo>
                      <a:pt x="71988" y="82959"/>
                      <a:pt x="78837" y="75971"/>
                      <a:pt x="78837" y="75971"/>
                    </a:cubicBezTo>
                    <a:cubicBezTo>
                      <a:pt x="78837" y="75971"/>
                      <a:pt x="88099" y="77422"/>
                      <a:pt x="97111" y="77136"/>
                    </a:cubicBezTo>
                    <a:cubicBezTo>
                      <a:pt x="106123" y="76840"/>
                      <a:pt x="114896" y="74797"/>
                      <a:pt x="114896" y="74797"/>
                    </a:cubicBezTo>
                    <a:lnTo>
                      <a:pt x="97499" y="94929"/>
                    </a:lnTo>
                    <a:cubicBezTo>
                      <a:pt x="97499" y="94929"/>
                      <a:pt x="92286" y="92563"/>
                      <a:pt x="82802" y="94550"/>
                    </a:cubicBezTo>
                    <a:cubicBezTo>
                      <a:pt x="73318" y="96528"/>
                      <a:pt x="59565" y="102869"/>
                      <a:pt x="59565" y="102869"/>
                    </a:cubicBezTo>
                    <a:cubicBezTo>
                      <a:pt x="59565" y="102869"/>
                      <a:pt x="72782" y="99801"/>
                      <a:pt x="81046" y="98636"/>
                    </a:cubicBezTo>
                    <a:cubicBezTo>
                      <a:pt x="89319" y="97471"/>
                      <a:pt x="92628" y="98201"/>
                      <a:pt x="92628" y="98201"/>
                    </a:cubicBezTo>
                    <a:lnTo>
                      <a:pt x="73966" y="114544"/>
                    </a:lnTo>
                    <a:lnTo>
                      <a:pt x="48620" y="134759"/>
                    </a:lnTo>
                    <a:lnTo>
                      <a:pt x="75269" y="118204"/>
                    </a:lnTo>
                    <a:cubicBezTo>
                      <a:pt x="75269" y="118204"/>
                      <a:pt x="76618" y="121301"/>
                      <a:pt x="74317" y="127586"/>
                    </a:cubicBezTo>
                    <a:cubicBezTo>
                      <a:pt x="72015" y="133872"/>
                      <a:pt x="66063" y="143355"/>
                      <a:pt x="66063" y="143355"/>
                    </a:cubicBezTo>
                    <a:cubicBezTo>
                      <a:pt x="66063" y="143355"/>
                      <a:pt x="73966" y="134426"/>
                      <a:pt x="77386" y="127244"/>
                    </a:cubicBezTo>
                    <a:cubicBezTo>
                      <a:pt x="80806" y="120062"/>
                      <a:pt x="79752" y="114627"/>
                      <a:pt x="79752" y="114627"/>
                    </a:cubicBezTo>
                    <a:lnTo>
                      <a:pt x="94532" y="101409"/>
                    </a:lnTo>
                    <a:lnTo>
                      <a:pt x="103249" y="94218"/>
                    </a:lnTo>
                    <a:cubicBezTo>
                      <a:pt x="103249" y="94218"/>
                      <a:pt x="105356" y="98811"/>
                      <a:pt x="104718" y="107815"/>
                    </a:cubicBezTo>
                    <a:cubicBezTo>
                      <a:pt x="10409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61" y="74363"/>
                      <a:pt x="134842" y="72302"/>
                    </a:cubicBezTo>
                    <a:cubicBezTo>
                      <a:pt x="144225" y="70240"/>
                      <a:pt x="157784" y="66460"/>
                      <a:pt x="157784" y="66460"/>
                    </a:cubicBezTo>
                    <a:lnTo>
                      <a:pt x="157886" y="55506"/>
                    </a:lnTo>
                    <a:cubicBezTo>
                      <a:pt x="157886" y="55506"/>
                      <a:pt x="145888" y="61829"/>
                      <a:pt x="136219" y="65138"/>
                    </a:cubicBezTo>
                    <a:cubicBezTo>
                      <a:pt x="126542" y="68438"/>
                      <a:pt x="119184" y="68715"/>
                      <a:pt x="119184" y="68715"/>
                    </a:cubicBezTo>
                    <a:lnTo>
                      <a:pt x="113065" y="56024"/>
                    </a:lnTo>
                    <a:cubicBezTo>
                      <a:pt x="113065" y="56024"/>
                      <a:pt x="121883" y="50312"/>
                      <a:pt x="128086" y="40514"/>
                    </a:cubicBezTo>
                    <a:cubicBezTo>
                      <a:pt x="134279" y="30716"/>
                      <a:pt x="139788" y="16814"/>
                      <a:pt x="139788" y="16814"/>
                    </a:cubicBezTo>
                    <a:cubicBezTo>
                      <a:pt x="139788" y="16814"/>
                      <a:pt x="132938" y="29948"/>
                      <a:pt x="125765" y="38591"/>
                    </a:cubicBezTo>
                    <a:cubicBezTo>
                      <a:pt x="118584" y="47234"/>
                      <a:pt x="110958" y="52391"/>
                      <a:pt x="110958" y="52391"/>
                    </a:cubicBezTo>
                    <a:lnTo>
                      <a:pt x="100559" y="32971"/>
                    </a:lnTo>
                    <a:cubicBezTo>
                      <a:pt x="100559" y="32971"/>
                      <a:pt x="104136" y="28747"/>
                      <a:pt x="104099" y="21066"/>
                    </a:cubicBezTo>
                    <a:cubicBezTo>
                      <a:pt x="104071" y="13394"/>
                      <a:pt x="100420" y="2283"/>
                      <a:pt x="100420" y="2283"/>
                    </a:cubicBezTo>
                    <a:cubicBezTo>
                      <a:pt x="100420" y="2283"/>
                      <a:pt x="101613" y="14235"/>
                      <a:pt x="101215" y="21075"/>
                    </a:cubicBezTo>
                    <a:cubicBezTo>
                      <a:pt x="100808" y="27924"/>
                      <a:pt x="98812" y="29662"/>
                      <a:pt x="98812" y="29662"/>
                    </a:cubicBezTo>
                    <a:lnTo>
                      <a:pt x="70916" y="0"/>
                    </a:lnTo>
                    <a:cubicBezTo>
                      <a:pt x="70916" y="0"/>
                      <a:pt x="87932" y="22489"/>
                      <a:pt x="95771" y="34561"/>
                    </a:cubicBezTo>
                    <a:cubicBezTo>
                      <a:pt x="101677" y="43675"/>
                      <a:pt x="103239" y="47465"/>
                      <a:pt x="103239" y="47465"/>
                    </a:cubicBezTo>
                    <a:cubicBezTo>
                      <a:pt x="103239" y="47465"/>
                      <a:pt x="98729" y="48250"/>
                      <a:pt x="92231" y="47381"/>
                    </a:cubicBezTo>
                    <a:cubicBezTo>
                      <a:pt x="85732" y="46513"/>
                      <a:pt x="78218" y="43841"/>
                      <a:pt x="78218" y="43841"/>
                    </a:cubicBezTo>
                    <a:cubicBezTo>
                      <a:pt x="78218" y="43841"/>
                      <a:pt x="85353" y="48786"/>
                      <a:pt x="91916" y="50875"/>
                    </a:cubicBezTo>
                    <a:cubicBezTo>
                      <a:pt x="98488" y="52964"/>
                      <a:pt x="104497" y="52179"/>
                      <a:pt x="104497" y="52179"/>
                    </a:cubicBezTo>
                    <a:lnTo>
                      <a:pt x="113454" y="69381"/>
                    </a:lnTo>
                    <a:cubicBezTo>
                      <a:pt x="113454" y="69381"/>
                      <a:pt x="104062" y="70416"/>
                      <a:pt x="96251" y="70943"/>
                    </a:cubicBezTo>
                    <a:cubicBezTo>
                      <a:pt x="88450" y="71470"/>
                      <a:pt x="80399" y="70305"/>
                      <a:pt x="80399" y="70305"/>
                    </a:cubicBezTo>
                    <a:cubicBezTo>
                      <a:pt x="80399" y="70305"/>
                      <a:pt x="76018" y="62014"/>
                      <a:pt x="68577" y="54582"/>
                    </a:cubicBezTo>
                    <a:cubicBezTo>
                      <a:pt x="61136" y="47150"/>
                      <a:pt x="50626" y="40578"/>
                      <a:pt x="50626" y="40578"/>
                    </a:cubicBezTo>
                    <a:cubicBezTo>
                      <a:pt x="50626" y="40578"/>
                      <a:pt x="59149" y="48648"/>
                      <a:pt x="65148" y="55932"/>
                    </a:cubicBezTo>
                    <a:cubicBezTo>
                      <a:pt x="71146" y="63206"/>
                      <a:pt x="74631" y="69704"/>
                      <a:pt x="74631" y="69704"/>
                    </a:cubicBezTo>
                    <a:cubicBezTo>
                      <a:pt x="74631" y="69704"/>
                      <a:pt x="69603" y="71276"/>
                      <a:pt x="55229" y="70037"/>
                    </a:cubicBezTo>
                    <a:cubicBezTo>
                      <a:pt x="36521" y="68438"/>
                      <a:pt x="0" y="62346"/>
                      <a:pt x="0" y="623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15" name="Google Shape;2115;p4"/>
            <p:cNvGrpSpPr/>
            <p:nvPr/>
          </p:nvGrpSpPr>
          <p:grpSpPr>
            <a:xfrm>
              <a:off x="5310923" y="3381728"/>
              <a:ext cx="221304" cy="229319"/>
              <a:chOff x="5310923" y="3381728"/>
              <a:chExt cx="221304" cy="229319"/>
            </a:xfrm>
          </p:grpSpPr>
          <p:sp>
            <p:nvSpPr>
              <p:cNvPr id="2116" name="Google Shape;2116;p4"/>
              <p:cNvSpPr/>
              <p:nvPr/>
            </p:nvSpPr>
            <p:spPr>
              <a:xfrm>
                <a:off x="5310923" y="3381728"/>
                <a:ext cx="221304" cy="217479"/>
              </a:xfrm>
              <a:custGeom>
                <a:avLst/>
                <a:gdLst/>
                <a:ahLst/>
                <a:cxnLst/>
                <a:rect l="l" t="t" r="r" b="b"/>
                <a:pathLst>
                  <a:path w="221304" h="217479" extrusionOk="0">
                    <a:moveTo>
                      <a:pt x="118195" y="186578"/>
                    </a:moveTo>
                    <a:cubicBezTo>
                      <a:pt x="118195" y="186578"/>
                      <a:pt x="143337" y="215084"/>
                      <a:pt x="169792" y="217145"/>
                    </a:cubicBezTo>
                    <a:cubicBezTo>
                      <a:pt x="211442" y="220390"/>
                      <a:pt x="220251" y="198973"/>
                      <a:pt x="220251" y="198973"/>
                    </a:cubicBezTo>
                    <a:cubicBezTo>
                      <a:pt x="220251" y="198973"/>
                      <a:pt x="190460" y="196607"/>
                      <a:pt x="192170" y="172611"/>
                    </a:cubicBezTo>
                    <a:cubicBezTo>
                      <a:pt x="193057" y="160151"/>
                      <a:pt x="207505" y="147543"/>
                      <a:pt x="207505" y="147543"/>
                    </a:cubicBezTo>
                    <a:cubicBezTo>
                      <a:pt x="207505" y="147543"/>
                      <a:pt x="202282" y="132411"/>
                      <a:pt x="205730" y="119545"/>
                    </a:cubicBezTo>
                    <a:cubicBezTo>
                      <a:pt x="209177" y="106678"/>
                      <a:pt x="221305" y="96076"/>
                      <a:pt x="221305" y="96076"/>
                    </a:cubicBezTo>
                    <a:cubicBezTo>
                      <a:pt x="221305" y="96076"/>
                      <a:pt x="206710" y="90446"/>
                      <a:pt x="191560" y="90936"/>
                    </a:cubicBezTo>
                    <a:cubicBezTo>
                      <a:pt x="176419" y="91426"/>
                      <a:pt x="160733" y="98045"/>
                      <a:pt x="160733" y="98045"/>
                    </a:cubicBezTo>
                    <a:cubicBezTo>
                      <a:pt x="160733" y="98045"/>
                      <a:pt x="163469" y="89069"/>
                      <a:pt x="164948" y="80343"/>
                    </a:cubicBezTo>
                    <a:cubicBezTo>
                      <a:pt x="166427" y="71618"/>
                      <a:pt x="166649" y="63151"/>
                      <a:pt x="166649" y="63151"/>
                    </a:cubicBezTo>
                    <a:cubicBezTo>
                      <a:pt x="166649" y="63151"/>
                      <a:pt x="158893" y="62430"/>
                      <a:pt x="152312" y="63890"/>
                    </a:cubicBezTo>
                    <a:cubicBezTo>
                      <a:pt x="145731" y="65341"/>
                      <a:pt x="140314" y="68974"/>
                      <a:pt x="140314" y="68974"/>
                    </a:cubicBezTo>
                    <a:cubicBezTo>
                      <a:pt x="140314" y="68974"/>
                      <a:pt x="135323" y="47788"/>
                      <a:pt x="128890" y="30550"/>
                    </a:cubicBezTo>
                    <a:cubicBezTo>
                      <a:pt x="122457" y="13310"/>
                      <a:pt x="114581" y="0"/>
                      <a:pt x="114581" y="0"/>
                    </a:cubicBezTo>
                    <a:cubicBezTo>
                      <a:pt x="114581" y="0"/>
                      <a:pt x="101141" y="13338"/>
                      <a:pt x="92360" y="27018"/>
                    </a:cubicBezTo>
                    <a:cubicBezTo>
                      <a:pt x="83578" y="40689"/>
                      <a:pt x="79456" y="54702"/>
                      <a:pt x="79456" y="54702"/>
                    </a:cubicBezTo>
                    <a:cubicBezTo>
                      <a:pt x="79456" y="54702"/>
                      <a:pt x="74964" y="49295"/>
                      <a:pt x="69991" y="45699"/>
                    </a:cubicBezTo>
                    <a:cubicBezTo>
                      <a:pt x="65018" y="42113"/>
                      <a:pt x="59574" y="40338"/>
                      <a:pt x="59574" y="40338"/>
                    </a:cubicBezTo>
                    <a:cubicBezTo>
                      <a:pt x="59574" y="40338"/>
                      <a:pt x="56745" y="52983"/>
                      <a:pt x="58308" y="65674"/>
                    </a:cubicBezTo>
                    <a:cubicBezTo>
                      <a:pt x="59879" y="78375"/>
                      <a:pt x="65841" y="91130"/>
                      <a:pt x="65841" y="91130"/>
                    </a:cubicBezTo>
                    <a:cubicBezTo>
                      <a:pt x="65841" y="91130"/>
                      <a:pt x="47890" y="76609"/>
                      <a:pt x="31428" y="69445"/>
                    </a:cubicBezTo>
                    <a:cubicBezTo>
                      <a:pt x="14965" y="62282"/>
                      <a:pt x="0" y="62467"/>
                      <a:pt x="0" y="62467"/>
                    </a:cubicBezTo>
                    <a:cubicBezTo>
                      <a:pt x="0" y="62467"/>
                      <a:pt x="13634" y="80168"/>
                      <a:pt x="17923" y="95262"/>
                    </a:cubicBezTo>
                    <a:cubicBezTo>
                      <a:pt x="22212" y="110357"/>
                      <a:pt x="17165" y="122854"/>
                      <a:pt x="17165" y="122854"/>
                    </a:cubicBezTo>
                    <a:cubicBezTo>
                      <a:pt x="17165" y="122854"/>
                      <a:pt x="42927" y="131062"/>
                      <a:pt x="36798" y="163543"/>
                    </a:cubicBezTo>
                    <a:cubicBezTo>
                      <a:pt x="34376" y="176419"/>
                      <a:pt x="23201" y="177944"/>
                      <a:pt x="23201" y="177944"/>
                    </a:cubicBezTo>
                    <a:cubicBezTo>
                      <a:pt x="23201" y="177944"/>
                      <a:pt x="39747" y="195571"/>
                      <a:pt x="63678" y="198344"/>
                    </a:cubicBezTo>
                    <a:cubicBezTo>
                      <a:pt x="87609" y="201117"/>
                      <a:pt x="118195" y="186578"/>
                      <a:pt x="118195" y="1865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7" name="Google Shape;2117;p4"/>
              <p:cNvSpPr/>
              <p:nvPr/>
            </p:nvSpPr>
            <p:spPr>
              <a:xfrm>
                <a:off x="5341519" y="3405031"/>
                <a:ext cx="164486" cy="206016"/>
              </a:xfrm>
              <a:custGeom>
                <a:avLst/>
                <a:gdLst/>
                <a:ahLst/>
                <a:cxnLst/>
                <a:rect l="l" t="t" r="r" b="b"/>
                <a:pathLst>
                  <a:path w="164486" h="206016" extrusionOk="0">
                    <a:moveTo>
                      <a:pt x="81619" y="0"/>
                    </a:moveTo>
                    <a:cubicBezTo>
                      <a:pt x="81619" y="0"/>
                      <a:pt x="74243" y="49711"/>
                      <a:pt x="75749" y="74502"/>
                    </a:cubicBezTo>
                    <a:cubicBezTo>
                      <a:pt x="76591" y="88330"/>
                      <a:pt x="78236" y="97453"/>
                      <a:pt x="78236" y="97453"/>
                    </a:cubicBezTo>
                    <a:cubicBezTo>
                      <a:pt x="78236" y="97453"/>
                      <a:pt x="73836" y="92896"/>
                      <a:pt x="65378" y="79724"/>
                    </a:cubicBezTo>
                    <a:cubicBezTo>
                      <a:pt x="56921" y="66543"/>
                      <a:pt x="44405" y="44747"/>
                      <a:pt x="44405" y="44747"/>
                    </a:cubicBezTo>
                    <a:cubicBezTo>
                      <a:pt x="44405" y="44747"/>
                      <a:pt x="52290" y="66709"/>
                      <a:pt x="60692" y="81665"/>
                    </a:cubicBezTo>
                    <a:cubicBezTo>
                      <a:pt x="69104" y="96612"/>
                      <a:pt x="78024" y="104561"/>
                      <a:pt x="78024" y="104561"/>
                    </a:cubicBezTo>
                    <a:cubicBezTo>
                      <a:pt x="78024" y="104561"/>
                      <a:pt x="77765" y="116818"/>
                      <a:pt x="79447" y="128510"/>
                    </a:cubicBezTo>
                    <a:cubicBezTo>
                      <a:pt x="81120" y="140212"/>
                      <a:pt x="84734" y="151332"/>
                      <a:pt x="84734" y="151332"/>
                    </a:cubicBezTo>
                    <a:lnTo>
                      <a:pt x="59407" y="131515"/>
                    </a:lnTo>
                    <a:cubicBezTo>
                      <a:pt x="59407" y="131515"/>
                      <a:pt x="61293" y="124397"/>
                      <a:pt x="57633" y="112325"/>
                    </a:cubicBezTo>
                    <a:cubicBezTo>
                      <a:pt x="53972" y="100253"/>
                      <a:pt x="44757" y="83236"/>
                      <a:pt x="44757" y="83236"/>
                    </a:cubicBezTo>
                    <a:cubicBezTo>
                      <a:pt x="44757" y="83236"/>
                      <a:pt x="50201" y="100013"/>
                      <a:pt x="52752" y="110615"/>
                    </a:cubicBezTo>
                    <a:cubicBezTo>
                      <a:pt x="55303" y="121217"/>
                      <a:pt x="54970" y="125636"/>
                      <a:pt x="54970" y="125636"/>
                    </a:cubicBezTo>
                    <a:lnTo>
                      <a:pt x="33729" y="103627"/>
                    </a:lnTo>
                    <a:lnTo>
                      <a:pt x="7099" y="73457"/>
                    </a:lnTo>
                    <a:lnTo>
                      <a:pt x="29783" y="105836"/>
                    </a:lnTo>
                    <a:cubicBezTo>
                      <a:pt x="29783" y="105836"/>
                      <a:pt x="26492" y="108027"/>
                      <a:pt x="19051" y="105910"/>
                    </a:cubicBezTo>
                    <a:cubicBezTo>
                      <a:pt x="11600" y="103803"/>
                      <a:pt x="0" y="97379"/>
                      <a:pt x="0" y="97379"/>
                    </a:cubicBezTo>
                    <a:cubicBezTo>
                      <a:pt x="0" y="97379"/>
                      <a:pt x="11268" y="106410"/>
                      <a:pt x="19892" y="109857"/>
                    </a:cubicBezTo>
                    <a:cubicBezTo>
                      <a:pt x="28516" y="113305"/>
                      <a:pt x="34506" y="111170"/>
                      <a:pt x="34506" y="111170"/>
                    </a:cubicBezTo>
                    <a:lnTo>
                      <a:pt x="51643" y="128557"/>
                    </a:lnTo>
                    <a:lnTo>
                      <a:pt x="61062" y="138900"/>
                    </a:lnTo>
                    <a:cubicBezTo>
                      <a:pt x="61062" y="138900"/>
                      <a:pt x="56191" y="142283"/>
                      <a:pt x="45921" y="142727"/>
                    </a:cubicBezTo>
                    <a:cubicBezTo>
                      <a:pt x="35652" y="143161"/>
                      <a:pt x="19994" y="140656"/>
                      <a:pt x="19994" y="140656"/>
                    </a:cubicBezTo>
                    <a:cubicBezTo>
                      <a:pt x="19994" y="140656"/>
                      <a:pt x="34533" y="147071"/>
                      <a:pt x="46162" y="147995"/>
                    </a:cubicBezTo>
                    <a:cubicBezTo>
                      <a:pt x="57799" y="148920"/>
                      <a:pt x="66525" y="144353"/>
                      <a:pt x="66525" y="144353"/>
                    </a:cubicBezTo>
                    <a:lnTo>
                      <a:pt x="85650" y="158293"/>
                    </a:lnTo>
                    <a:cubicBezTo>
                      <a:pt x="85650" y="158293"/>
                      <a:pt x="86814" y="165031"/>
                      <a:pt x="90539" y="176964"/>
                    </a:cubicBezTo>
                    <a:cubicBezTo>
                      <a:pt x="94273" y="188897"/>
                      <a:pt x="100568" y="206016"/>
                      <a:pt x="100568" y="206016"/>
                    </a:cubicBezTo>
                    <a:lnTo>
                      <a:pt x="112963" y="204611"/>
                    </a:lnTo>
                    <a:cubicBezTo>
                      <a:pt x="112963" y="204611"/>
                      <a:pt x="104016" y="189877"/>
                      <a:pt x="98839" y="177750"/>
                    </a:cubicBezTo>
                    <a:cubicBezTo>
                      <a:pt x="93663" y="165613"/>
                      <a:pt x="92249" y="156065"/>
                      <a:pt x="92249" y="156065"/>
                    </a:cubicBezTo>
                    <a:lnTo>
                      <a:pt x="105670" y="146322"/>
                    </a:lnTo>
                    <a:cubicBezTo>
                      <a:pt x="105670" y="146322"/>
                      <a:pt x="113444" y="156998"/>
                      <a:pt x="125433" y="163700"/>
                    </a:cubicBezTo>
                    <a:cubicBezTo>
                      <a:pt x="137431" y="170392"/>
                      <a:pt x="153958" y="175615"/>
                      <a:pt x="153958" y="175615"/>
                    </a:cubicBezTo>
                    <a:cubicBezTo>
                      <a:pt x="153958" y="175615"/>
                      <a:pt x="138096" y="168543"/>
                      <a:pt x="127254" y="160409"/>
                    </a:cubicBezTo>
                    <a:cubicBezTo>
                      <a:pt x="116420" y="152275"/>
                      <a:pt x="109460" y="143069"/>
                      <a:pt x="109460" y="143069"/>
                    </a:cubicBezTo>
                    <a:lnTo>
                      <a:pt x="129833" y="126810"/>
                    </a:lnTo>
                    <a:cubicBezTo>
                      <a:pt x="129833" y="126810"/>
                      <a:pt x="135148" y="130877"/>
                      <a:pt x="143809" y="129749"/>
                    </a:cubicBezTo>
                    <a:cubicBezTo>
                      <a:pt x="152469" y="128631"/>
                      <a:pt x="164486" y="122317"/>
                      <a:pt x="164486" y="122317"/>
                    </a:cubicBezTo>
                    <a:cubicBezTo>
                      <a:pt x="164486" y="122317"/>
                      <a:pt x="151166" y="125552"/>
                      <a:pt x="143374" y="125987"/>
                    </a:cubicBezTo>
                    <a:cubicBezTo>
                      <a:pt x="135582" y="126422"/>
                      <a:pt x="133317" y="124064"/>
                      <a:pt x="133317" y="124064"/>
                    </a:cubicBezTo>
                    <a:lnTo>
                      <a:pt x="162646" y="83588"/>
                    </a:lnTo>
                    <a:cubicBezTo>
                      <a:pt x="162646" y="83588"/>
                      <a:pt x="139788" y="108896"/>
                      <a:pt x="127319" y="120792"/>
                    </a:cubicBezTo>
                    <a:cubicBezTo>
                      <a:pt x="117918" y="129768"/>
                      <a:pt x="113869" y="132337"/>
                      <a:pt x="113869" y="132337"/>
                    </a:cubicBezTo>
                    <a:cubicBezTo>
                      <a:pt x="113869" y="132337"/>
                      <a:pt x="112307" y="126560"/>
                      <a:pt x="112316" y="117973"/>
                    </a:cubicBezTo>
                    <a:cubicBezTo>
                      <a:pt x="112326" y="109395"/>
                      <a:pt x="114220" y="99237"/>
                      <a:pt x="114220" y="99237"/>
                    </a:cubicBezTo>
                    <a:cubicBezTo>
                      <a:pt x="114220" y="99237"/>
                      <a:pt x="109701" y="109219"/>
                      <a:pt x="108323" y="118065"/>
                    </a:cubicBezTo>
                    <a:cubicBezTo>
                      <a:pt x="106955" y="126911"/>
                      <a:pt x="108730" y="134620"/>
                      <a:pt x="108730" y="134620"/>
                    </a:cubicBezTo>
                    <a:lnTo>
                      <a:pt x="90641" y="148707"/>
                    </a:lnTo>
                    <a:cubicBezTo>
                      <a:pt x="90641" y="148707"/>
                      <a:pt x="88071" y="136617"/>
                      <a:pt x="86306" y="126532"/>
                    </a:cubicBezTo>
                    <a:cubicBezTo>
                      <a:pt x="84540" y="116439"/>
                      <a:pt x="84651" y="105790"/>
                      <a:pt x="84651" y="105790"/>
                    </a:cubicBezTo>
                    <a:cubicBezTo>
                      <a:pt x="84651" y="105790"/>
                      <a:pt x="93358" y="98922"/>
                      <a:pt x="100642" y="88191"/>
                    </a:cubicBezTo>
                    <a:cubicBezTo>
                      <a:pt x="107917" y="77459"/>
                      <a:pt x="113777" y="62855"/>
                      <a:pt x="113777" y="62855"/>
                    </a:cubicBezTo>
                    <a:cubicBezTo>
                      <a:pt x="113777" y="62855"/>
                      <a:pt x="105938" y="75084"/>
                      <a:pt x="98618" y="83920"/>
                    </a:cubicBezTo>
                    <a:cubicBezTo>
                      <a:pt x="91288" y="92757"/>
                      <a:pt x="84466" y="98192"/>
                      <a:pt x="84466" y="98192"/>
                    </a:cubicBezTo>
                    <a:cubicBezTo>
                      <a:pt x="84466" y="98192"/>
                      <a:pt x="81943" y="91870"/>
                      <a:pt x="81185"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18" name="Google Shape;2118;p4"/>
            <p:cNvGrpSpPr/>
            <p:nvPr/>
          </p:nvGrpSpPr>
          <p:grpSpPr>
            <a:xfrm>
              <a:off x="4963382" y="3300424"/>
              <a:ext cx="208447" cy="148170"/>
              <a:chOff x="4963382" y="3300424"/>
              <a:chExt cx="208447" cy="148170"/>
            </a:xfrm>
          </p:grpSpPr>
          <p:sp>
            <p:nvSpPr>
              <p:cNvPr id="2119" name="Google Shape;2119;p4"/>
              <p:cNvSpPr/>
              <p:nvPr/>
            </p:nvSpPr>
            <p:spPr>
              <a:xfrm>
                <a:off x="4963382" y="3306185"/>
                <a:ext cx="208447" cy="142409"/>
              </a:xfrm>
              <a:custGeom>
                <a:avLst/>
                <a:gdLst/>
                <a:ahLst/>
                <a:cxnLst/>
                <a:rect l="l" t="t" r="r" b="b"/>
                <a:pathLst>
                  <a:path w="208447" h="142409" extrusionOk="0">
                    <a:moveTo>
                      <a:pt x="85769" y="19805"/>
                    </a:moveTo>
                    <a:cubicBezTo>
                      <a:pt x="85769" y="19805"/>
                      <a:pt x="59223" y="6172"/>
                      <a:pt x="37241" y="10303"/>
                    </a:cubicBezTo>
                    <a:cubicBezTo>
                      <a:pt x="2616" y="16792"/>
                      <a:pt x="0" y="32783"/>
                      <a:pt x="0" y="32783"/>
                    </a:cubicBezTo>
                    <a:cubicBezTo>
                      <a:pt x="0" y="32783"/>
                      <a:pt x="24772" y="28171"/>
                      <a:pt x="28479" y="44384"/>
                    </a:cubicBezTo>
                    <a:cubicBezTo>
                      <a:pt x="30411" y="52804"/>
                      <a:pt x="21315" y="64146"/>
                      <a:pt x="21315" y="64146"/>
                    </a:cubicBezTo>
                    <a:cubicBezTo>
                      <a:pt x="21315" y="64146"/>
                      <a:pt x="28793" y="73066"/>
                      <a:pt x="28729" y="82281"/>
                    </a:cubicBezTo>
                    <a:cubicBezTo>
                      <a:pt x="28655" y="91506"/>
                      <a:pt x="21029" y="101027"/>
                      <a:pt x="21029" y="101027"/>
                    </a:cubicBezTo>
                    <a:cubicBezTo>
                      <a:pt x="21029" y="101027"/>
                      <a:pt x="34118" y="101729"/>
                      <a:pt x="46347" y="98263"/>
                    </a:cubicBezTo>
                    <a:cubicBezTo>
                      <a:pt x="58585" y="94797"/>
                      <a:pt x="69954" y="87162"/>
                      <a:pt x="69954" y="87162"/>
                    </a:cubicBezTo>
                    <a:cubicBezTo>
                      <a:pt x="69954" y="87162"/>
                      <a:pt x="69630" y="93669"/>
                      <a:pt x="70278" y="99742"/>
                    </a:cubicBezTo>
                    <a:cubicBezTo>
                      <a:pt x="70934" y="105815"/>
                      <a:pt x="72561" y="111463"/>
                      <a:pt x="72561" y="111463"/>
                    </a:cubicBezTo>
                    <a:cubicBezTo>
                      <a:pt x="72561" y="111463"/>
                      <a:pt x="79022" y="110326"/>
                      <a:pt x="84078" y="107996"/>
                    </a:cubicBezTo>
                    <a:cubicBezTo>
                      <a:pt x="89125" y="105676"/>
                      <a:pt x="92767" y="102155"/>
                      <a:pt x="92767" y="102155"/>
                    </a:cubicBezTo>
                    <a:cubicBezTo>
                      <a:pt x="92767" y="102155"/>
                      <a:pt x="101335" y="115114"/>
                      <a:pt x="110246" y="125180"/>
                    </a:cubicBezTo>
                    <a:cubicBezTo>
                      <a:pt x="119156" y="135246"/>
                      <a:pt x="128400" y="142409"/>
                      <a:pt x="128400" y="142409"/>
                    </a:cubicBezTo>
                    <a:cubicBezTo>
                      <a:pt x="128400" y="142409"/>
                      <a:pt x="136516" y="130800"/>
                      <a:pt x="140758" y="119939"/>
                    </a:cubicBezTo>
                    <a:cubicBezTo>
                      <a:pt x="145001" y="109078"/>
                      <a:pt x="145380" y="98956"/>
                      <a:pt x="145380" y="98956"/>
                    </a:cubicBezTo>
                    <a:cubicBezTo>
                      <a:pt x="145380" y="98956"/>
                      <a:pt x="150196" y="101600"/>
                      <a:pt x="155002" y="102940"/>
                    </a:cubicBezTo>
                    <a:cubicBezTo>
                      <a:pt x="159818" y="104290"/>
                      <a:pt x="164634" y="104327"/>
                      <a:pt x="164634" y="104327"/>
                    </a:cubicBezTo>
                    <a:cubicBezTo>
                      <a:pt x="164634" y="104327"/>
                      <a:pt x="164246" y="95379"/>
                      <a:pt x="160271" y="87310"/>
                    </a:cubicBezTo>
                    <a:cubicBezTo>
                      <a:pt x="156296" y="79240"/>
                      <a:pt x="148717" y="72049"/>
                      <a:pt x="148717" y="72049"/>
                    </a:cubicBezTo>
                    <a:cubicBezTo>
                      <a:pt x="148717" y="72049"/>
                      <a:pt x="166436" y="77919"/>
                      <a:pt x="181364" y="79249"/>
                    </a:cubicBezTo>
                    <a:cubicBezTo>
                      <a:pt x="196301" y="80571"/>
                      <a:pt x="208447" y="77336"/>
                      <a:pt x="208447" y="77336"/>
                    </a:cubicBezTo>
                    <a:cubicBezTo>
                      <a:pt x="208447" y="77336"/>
                      <a:pt x="193584" y="68463"/>
                      <a:pt x="186874"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56" y="-2416"/>
                      <a:pt x="127679" y="709"/>
                    </a:cubicBezTo>
                    <a:cubicBezTo>
                      <a:pt x="107593" y="3842"/>
                      <a:pt x="85769" y="19805"/>
                      <a:pt x="85769"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0" name="Google Shape;2120;p4"/>
              <p:cNvSpPr/>
              <p:nvPr/>
            </p:nvSpPr>
            <p:spPr>
              <a:xfrm>
                <a:off x="4992471" y="3300424"/>
                <a:ext cx="142060" cy="132272"/>
              </a:xfrm>
              <a:custGeom>
                <a:avLst/>
                <a:gdLst/>
                <a:ahLst/>
                <a:cxnLst/>
                <a:rect l="l" t="t" r="r" b="b"/>
                <a:pathLst>
                  <a:path w="142060" h="132272" extrusionOk="0">
                    <a:moveTo>
                      <a:pt x="96288" y="132273"/>
                    </a:moveTo>
                    <a:cubicBezTo>
                      <a:pt x="96288" y="132273"/>
                      <a:pt x="91713" y="97878"/>
                      <a:pt x="85215" y="81804"/>
                    </a:cubicBezTo>
                    <a:cubicBezTo>
                      <a:pt x="81591" y="72838"/>
                      <a:pt x="78310" y="67144"/>
                      <a:pt x="78310" y="67144"/>
                    </a:cubicBezTo>
                    <a:cubicBezTo>
                      <a:pt x="78310" y="67144"/>
                      <a:pt x="82857" y="69242"/>
                      <a:pt x="92554" y="76193"/>
                    </a:cubicBezTo>
                    <a:cubicBezTo>
                      <a:pt x="102250" y="83153"/>
                      <a:pt x="117077" y="94967"/>
                      <a:pt x="117077" y="94967"/>
                    </a:cubicBezTo>
                    <a:cubicBezTo>
                      <a:pt x="117077" y="94967"/>
                      <a:pt x="105984" y="82081"/>
                      <a:pt x="95955" y="73938"/>
                    </a:cubicBezTo>
                    <a:cubicBezTo>
                      <a:pt x="85936" y="65804"/>
                      <a:pt x="76969" y="62402"/>
                      <a:pt x="76969" y="62402"/>
                    </a:cubicBezTo>
                    <a:cubicBezTo>
                      <a:pt x="76969" y="62402"/>
                      <a:pt x="74575" y="54240"/>
                      <a:pt x="70721" y="46855"/>
                    </a:cubicBezTo>
                    <a:cubicBezTo>
                      <a:pt x="66867" y="39469"/>
                      <a:pt x="61552" y="32869"/>
                      <a:pt x="61552" y="32869"/>
                    </a:cubicBezTo>
                    <a:lnTo>
                      <a:pt x="86407" y="40708"/>
                    </a:lnTo>
                    <a:cubicBezTo>
                      <a:pt x="86407" y="40708"/>
                      <a:pt x="86379" y="45810"/>
                      <a:pt x="91934" y="53029"/>
                    </a:cubicBezTo>
                    <a:cubicBezTo>
                      <a:pt x="97480" y="60258"/>
                      <a:pt x="108600" y="69593"/>
                      <a:pt x="108600" y="69593"/>
                    </a:cubicBezTo>
                    <a:cubicBezTo>
                      <a:pt x="108600" y="69593"/>
                      <a:pt x="100605" y="59629"/>
                      <a:pt x="96269" y="53149"/>
                    </a:cubicBezTo>
                    <a:cubicBezTo>
                      <a:pt x="91934" y="46670"/>
                      <a:pt x="91269" y="43684"/>
                      <a:pt x="91269" y="43684"/>
                    </a:cubicBezTo>
                    <a:lnTo>
                      <a:pt x="113259" y="53824"/>
                    </a:lnTo>
                    <a:lnTo>
                      <a:pt x="141359" y="68244"/>
                    </a:lnTo>
                    <a:lnTo>
                      <a:pt x="115995" y="51541"/>
                    </a:lnTo>
                    <a:cubicBezTo>
                      <a:pt x="115995" y="51541"/>
                      <a:pt x="118204" y="49415"/>
                      <a:pt x="124721"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77" y="36169"/>
                    </a:lnTo>
                    <a:cubicBezTo>
                      <a:pt x="83477" y="36169"/>
                      <a:pt x="86730" y="32925"/>
                      <a:pt x="95003" y="30503"/>
                    </a:cubicBezTo>
                    <a:cubicBezTo>
                      <a:pt x="103276" y="28081"/>
                      <a:pt x="116568" y="26491"/>
                      <a:pt x="116568" y="26491"/>
                    </a:cubicBezTo>
                    <a:cubicBezTo>
                      <a:pt x="116568" y="26491"/>
                      <a:pt x="103359" y="25271"/>
                      <a:pt x="93682" y="27074"/>
                    </a:cubicBezTo>
                    <a:cubicBezTo>
                      <a:pt x="84013" y="28876"/>
                      <a:pt x="77875" y="33701"/>
                      <a:pt x="77875" y="33701"/>
                    </a:cubicBezTo>
                    <a:lnTo>
                      <a:pt x="59333" y="28451"/>
                    </a:lnTo>
                    <a:cubicBezTo>
                      <a:pt x="59333" y="28451"/>
                      <a:pt x="56948" y="24236"/>
                      <a:pt x="51374" y="17128"/>
                    </a:cubicBezTo>
                    <a:cubicBezTo>
                      <a:pt x="45791" y="10011"/>
                      <a:pt x="37020" y="0"/>
                      <a:pt x="37020" y="0"/>
                    </a:cubicBezTo>
                    <a:lnTo>
                      <a:pt x="27231" y="3494"/>
                    </a:lnTo>
                    <a:cubicBezTo>
                      <a:pt x="27231" y="3494"/>
                      <a:pt x="37648" y="11379"/>
                      <a:pt x="44442" y="18330"/>
                    </a:cubicBezTo>
                    <a:cubicBezTo>
                      <a:pt x="51245" y="25281"/>
                      <a:pt x="54425" y="31289"/>
                      <a:pt x="54425" y="31289"/>
                    </a:cubicBezTo>
                    <a:lnTo>
                      <a:pt x="45561" y="40523"/>
                    </a:lnTo>
                    <a:cubicBezTo>
                      <a:pt x="45561" y="40523"/>
                      <a:pt x="36964" y="35069"/>
                      <a:pt x="25770" y="33137"/>
                    </a:cubicBezTo>
                    <a:cubicBezTo>
                      <a:pt x="14567" y="31196"/>
                      <a:pt x="0" y="31169"/>
                      <a:pt x="0" y="31169"/>
                    </a:cubicBezTo>
                    <a:cubicBezTo>
                      <a:pt x="0" y="31169"/>
                      <a:pt x="14429" y="32555"/>
                      <a:pt x="24985" y="35689"/>
                    </a:cubicBezTo>
                    <a:cubicBezTo>
                      <a:pt x="35540" y="38813"/>
                      <a:pt x="43175" y="43462"/>
                      <a:pt x="43175" y="43462"/>
                    </a:cubicBezTo>
                    <a:lnTo>
                      <a:pt x="30031" y="58436"/>
                    </a:lnTo>
                    <a:cubicBezTo>
                      <a:pt x="30031" y="58436"/>
                      <a:pt x="24837" y="56856"/>
                      <a:pt x="18025" y="59389"/>
                    </a:cubicBezTo>
                    <a:cubicBezTo>
                      <a:pt x="11203" y="61931"/>
                      <a:pt x="2764" y="68595"/>
                      <a:pt x="2764" y="68595"/>
                    </a:cubicBezTo>
                    <a:cubicBezTo>
                      <a:pt x="2764" y="68595"/>
                      <a:pt x="12931" y="63696"/>
                      <a:pt x="19180" y="61792"/>
                    </a:cubicBezTo>
                    <a:cubicBezTo>
                      <a:pt x="25438" y="59888"/>
                      <a:pt x="27776" y="60979"/>
                      <a:pt x="27776" y="60979"/>
                    </a:cubicBezTo>
                    <a:lnTo>
                      <a:pt x="12497" y="93820"/>
                    </a:lnTo>
                    <a:cubicBezTo>
                      <a:pt x="12497" y="93820"/>
                      <a:pt x="25743" y="72348"/>
                      <a:pt x="33359" y="61894"/>
                    </a:cubicBezTo>
                    <a:cubicBezTo>
                      <a:pt x="39108" y="54009"/>
                      <a:pt x="41863" y="51476"/>
                      <a:pt x="41863" y="51476"/>
                    </a:cubicBezTo>
                    <a:cubicBezTo>
                      <a:pt x="41863" y="51476"/>
                      <a:pt x="44368" y="54961"/>
                      <a:pt x="46180" y="60646"/>
                    </a:cubicBezTo>
                    <a:cubicBezTo>
                      <a:pt x="48001" y="66321"/>
                      <a:pt x="48620" y="73429"/>
                      <a:pt x="48620" y="73429"/>
                    </a:cubicBezTo>
                    <a:cubicBezTo>
                      <a:pt x="48620" y="73429"/>
                      <a:pt x="50182" y="65887"/>
                      <a:pt x="49415" y="59758"/>
                    </a:cubicBezTo>
                    <a:cubicBezTo>
                      <a:pt x="48648" y="53621"/>
                      <a:pt x="45561" y="48888"/>
                      <a:pt x="45561" y="48888"/>
                    </a:cubicBezTo>
                    <a:lnTo>
                      <a:pt x="57299" y="35827"/>
                    </a:lnTo>
                    <a:cubicBezTo>
                      <a:pt x="57299" y="35827"/>
                      <a:pt x="61967" y="43287"/>
                      <a:pt x="65554" y="49591"/>
                    </a:cubicBezTo>
                    <a:cubicBezTo>
                      <a:pt x="69131" y="55895"/>
                      <a:pt x="71312" y="62966"/>
                      <a:pt x="71312" y="62966"/>
                    </a:cubicBezTo>
                    <a:cubicBezTo>
                      <a:pt x="71312" y="62966"/>
                      <a:pt x="65674" y="69307"/>
                      <a:pt x="62032" y="77912"/>
                    </a:cubicBezTo>
                    <a:cubicBezTo>
                      <a:pt x="58381" y="86518"/>
                      <a:pt x="56717" y="97388"/>
                      <a:pt x="56717" y="97388"/>
                    </a:cubicBezTo>
                    <a:cubicBezTo>
                      <a:pt x="56717" y="97388"/>
                      <a:pt x="60498" y="87673"/>
                      <a:pt x="64592" y="80316"/>
                    </a:cubicBezTo>
                    <a:cubicBezTo>
                      <a:pt x="68678" y="72958"/>
                      <a:pt x="73078" y="67948"/>
                      <a:pt x="73078" y="67948"/>
                    </a:cubicBezTo>
                    <a:cubicBezTo>
                      <a:pt x="73078" y="67948"/>
                      <a:pt x="76479" y="71599"/>
                      <a:pt x="81110" y="83930"/>
                    </a:cubicBezTo>
                    <a:cubicBezTo>
                      <a:pt x="87146" y="99986"/>
                      <a:pt x="96288" y="132273"/>
                      <a:pt x="96288" y="13227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21" name="Google Shape;2121;p4"/>
            <p:cNvGrpSpPr/>
            <p:nvPr/>
          </p:nvGrpSpPr>
          <p:grpSpPr>
            <a:xfrm>
              <a:off x="4907774" y="1396258"/>
              <a:ext cx="172832" cy="222390"/>
              <a:chOff x="4907774" y="1396258"/>
              <a:chExt cx="172832" cy="222390"/>
            </a:xfrm>
          </p:grpSpPr>
          <p:sp>
            <p:nvSpPr>
              <p:cNvPr id="2122" name="Google Shape;2122;p4"/>
              <p:cNvSpPr/>
              <p:nvPr/>
            </p:nvSpPr>
            <p:spPr>
              <a:xfrm>
                <a:off x="4907774" y="1396258"/>
                <a:ext cx="172832" cy="222390"/>
              </a:xfrm>
              <a:custGeom>
                <a:avLst/>
                <a:gdLst/>
                <a:ahLst/>
                <a:cxnLst/>
                <a:rect l="l" t="t" r="r" b="b"/>
                <a:pathLst>
                  <a:path w="172832" h="222390" extrusionOk="0">
                    <a:moveTo>
                      <a:pt x="114442" y="73581"/>
                    </a:moveTo>
                    <a:cubicBezTo>
                      <a:pt x="114442" y="73581"/>
                      <a:pt x="112400" y="40684"/>
                      <a:pt x="95965" y="22475"/>
                    </a:cubicBezTo>
                    <a:cubicBezTo>
                      <a:pt x="70083" y="-6189"/>
                      <a:pt x="53307" y="735"/>
                      <a:pt x="53307" y="735"/>
                    </a:cubicBezTo>
                    <a:cubicBezTo>
                      <a:pt x="53307" y="735"/>
                      <a:pt x="71793" y="21264"/>
                      <a:pt x="58390" y="34260"/>
                    </a:cubicBezTo>
                    <a:cubicBezTo>
                      <a:pt x="51439" y="40999"/>
                      <a:pt x="35430" y="39122"/>
                      <a:pt x="35430" y="39122"/>
                    </a:cubicBezTo>
                    <a:cubicBezTo>
                      <a:pt x="35430" y="39122"/>
                      <a:pt x="31150" y="51370"/>
                      <a:pt x="22295" y="56712"/>
                    </a:cubicBezTo>
                    <a:cubicBezTo>
                      <a:pt x="13431" y="62046"/>
                      <a:pt x="0" y="60484"/>
                      <a:pt x="0" y="60484"/>
                    </a:cubicBezTo>
                    <a:cubicBezTo>
                      <a:pt x="0" y="60484"/>
                      <a:pt x="6766" y="73166"/>
                      <a:pt x="17027" y="82612"/>
                    </a:cubicBezTo>
                    <a:cubicBezTo>
                      <a:pt x="27296" y="92050"/>
                      <a:pt x="41050" y="98243"/>
                      <a:pt x="41050" y="98243"/>
                    </a:cubicBezTo>
                    <a:cubicBezTo>
                      <a:pt x="41050" y="98243"/>
                      <a:pt x="34654" y="101755"/>
                      <a:pt x="29209" y="105924"/>
                    </a:cubicBezTo>
                    <a:cubicBezTo>
                      <a:pt x="23774" y="110093"/>
                      <a:pt x="19300" y="114936"/>
                      <a:pt x="19300" y="114936"/>
                    </a:cubicBezTo>
                    <a:cubicBezTo>
                      <a:pt x="19300" y="114936"/>
                      <a:pt x="24051" y="120334"/>
                      <a:pt x="29144" y="123708"/>
                    </a:cubicBezTo>
                    <a:cubicBezTo>
                      <a:pt x="34247" y="127082"/>
                      <a:pt x="39682" y="128432"/>
                      <a:pt x="39682" y="128432"/>
                    </a:cubicBezTo>
                    <a:cubicBezTo>
                      <a:pt x="39682" y="128432"/>
                      <a:pt x="32149" y="144071"/>
                      <a:pt x="27591" y="158334"/>
                    </a:cubicBezTo>
                    <a:cubicBezTo>
                      <a:pt x="23025" y="172596"/>
                      <a:pt x="21426" y="185463"/>
                      <a:pt x="21426" y="185463"/>
                    </a:cubicBezTo>
                    <a:cubicBezTo>
                      <a:pt x="21426" y="185463"/>
                      <a:pt x="37131" y="186267"/>
                      <a:pt x="49933" y="183883"/>
                    </a:cubicBezTo>
                    <a:cubicBezTo>
                      <a:pt x="62735" y="181488"/>
                      <a:pt x="72625" y="175915"/>
                      <a:pt x="72625" y="175915"/>
                    </a:cubicBezTo>
                    <a:cubicBezTo>
                      <a:pt x="72625" y="175915"/>
                      <a:pt x="72829" y="181978"/>
                      <a:pt x="74280" y="187275"/>
                    </a:cubicBezTo>
                    <a:cubicBezTo>
                      <a:pt x="75731" y="192581"/>
                      <a:pt x="78421" y="197119"/>
                      <a:pt x="78421" y="197119"/>
                    </a:cubicBezTo>
                    <a:cubicBezTo>
                      <a:pt x="78421" y="197119"/>
                      <a:pt x="86758" y="191518"/>
                      <a:pt x="92212" y="183051"/>
                    </a:cubicBezTo>
                    <a:cubicBezTo>
                      <a:pt x="97675" y="174584"/>
                      <a:pt x="100254" y="163261"/>
                      <a:pt x="100254" y="163261"/>
                    </a:cubicBezTo>
                    <a:cubicBezTo>
                      <a:pt x="100254" y="163261"/>
                      <a:pt x="104690" y="183319"/>
                      <a:pt x="111909" y="198108"/>
                    </a:cubicBezTo>
                    <a:cubicBezTo>
                      <a:pt x="119129" y="212888"/>
                      <a:pt x="129121" y="222390"/>
                      <a:pt x="129121" y="222390"/>
                    </a:cubicBezTo>
                    <a:cubicBezTo>
                      <a:pt x="129121" y="222390"/>
                      <a:pt x="129158" y="203238"/>
                      <a:pt x="134038" y="191619"/>
                    </a:cubicBezTo>
                    <a:cubicBezTo>
                      <a:pt x="138928" y="180000"/>
                      <a:pt x="148652" y="175906"/>
                      <a:pt x="148652" y="175906"/>
                    </a:cubicBezTo>
                    <a:cubicBezTo>
                      <a:pt x="148652" y="175906"/>
                      <a:pt x="135822" y="154535"/>
                      <a:pt x="156481" y="139394"/>
                    </a:cubicBezTo>
                    <a:cubicBezTo>
                      <a:pt x="164662" y="133395"/>
                      <a:pt x="172832" y="139672"/>
                      <a:pt x="172832" y="139672"/>
                    </a:cubicBezTo>
                    <a:cubicBezTo>
                      <a:pt x="172832" y="139672"/>
                      <a:pt x="170910" y="118689"/>
                      <a:pt x="156509" y="101691"/>
                    </a:cubicBezTo>
                    <a:cubicBezTo>
                      <a:pt x="142108" y="84683"/>
                      <a:pt x="114442" y="73581"/>
                      <a:pt x="114442" y="735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3" name="Google Shape;2123;p4"/>
              <p:cNvSpPr/>
              <p:nvPr/>
            </p:nvSpPr>
            <p:spPr>
              <a:xfrm>
                <a:off x="4931853" y="1419953"/>
                <a:ext cx="123500" cy="154345"/>
              </a:xfrm>
              <a:custGeom>
                <a:avLst/>
                <a:gdLst/>
                <a:ahLst/>
                <a:cxnLst/>
                <a:rect l="l" t="t" r="r" b="b"/>
                <a:pathLst>
                  <a:path w="123500" h="154345" extrusionOk="0">
                    <a:moveTo>
                      <a:pt x="10824" y="149613"/>
                    </a:moveTo>
                    <a:cubicBezTo>
                      <a:pt x="10824" y="149613"/>
                      <a:pt x="41124" y="125146"/>
                      <a:pt x="52798" y="109626"/>
                    </a:cubicBezTo>
                    <a:cubicBezTo>
                      <a:pt x="59315" y="100965"/>
                      <a:pt x="62891" y="94550"/>
                      <a:pt x="62891" y="94550"/>
                    </a:cubicBezTo>
                    <a:cubicBezTo>
                      <a:pt x="62891" y="94550"/>
                      <a:pt x="63474" y="100050"/>
                      <a:pt x="62328" y="113222"/>
                    </a:cubicBezTo>
                    <a:cubicBezTo>
                      <a:pt x="61181" y="126394"/>
                      <a:pt x="58316" y="147228"/>
                      <a:pt x="58316" y="147228"/>
                    </a:cubicBezTo>
                    <a:cubicBezTo>
                      <a:pt x="58316" y="147228"/>
                      <a:pt x="64333" y="129268"/>
                      <a:pt x="66423" y="115089"/>
                    </a:cubicBezTo>
                    <a:cubicBezTo>
                      <a:pt x="68512" y="100910"/>
                      <a:pt x="66672" y="90511"/>
                      <a:pt x="66672" y="90511"/>
                    </a:cubicBezTo>
                    <a:cubicBezTo>
                      <a:pt x="66672" y="90511"/>
                      <a:pt x="73115" y="83477"/>
                      <a:pt x="77986" y="75537"/>
                    </a:cubicBezTo>
                    <a:cubicBezTo>
                      <a:pt x="82857" y="67588"/>
                      <a:pt x="86148" y="58732"/>
                      <a:pt x="86148" y="58732"/>
                    </a:cubicBezTo>
                    <a:lnTo>
                      <a:pt x="92766" y="86647"/>
                    </a:lnTo>
                    <a:cubicBezTo>
                      <a:pt x="92766" y="86647"/>
                      <a:pt x="87876" y="89615"/>
                      <a:pt x="84123" y="99052"/>
                    </a:cubicBezTo>
                    <a:cubicBezTo>
                      <a:pt x="80371" y="108499"/>
                      <a:pt x="77755" y="124406"/>
                      <a:pt x="77755" y="124406"/>
                    </a:cubicBezTo>
                    <a:cubicBezTo>
                      <a:pt x="77755" y="124406"/>
                      <a:pt x="82746" y="111059"/>
                      <a:pt x="86472" y="103193"/>
                    </a:cubicBezTo>
                    <a:cubicBezTo>
                      <a:pt x="90206" y="95327"/>
                      <a:pt x="92692" y="92951"/>
                      <a:pt x="92692" y="92951"/>
                    </a:cubicBezTo>
                    <a:lnTo>
                      <a:pt x="95484" y="119526"/>
                    </a:lnTo>
                    <a:lnTo>
                      <a:pt x="97656" y="154346"/>
                    </a:lnTo>
                    <a:lnTo>
                      <a:pt x="99218" y="120755"/>
                    </a:lnTo>
                    <a:cubicBezTo>
                      <a:pt x="99218" y="120755"/>
                      <a:pt x="102518" y="121578"/>
                      <a:pt x="106354" y="127605"/>
                    </a:cubicBezTo>
                    <a:cubicBezTo>
                      <a:pt x="110199" y="133631"/>
                      <a:pt x="114581" y="144853"/>
                      <a:pt x="114581" y="144853"/>
                    </a:cubicBezTo>
                    <a:cubicBezTo>
                      <a:pt x="114581" y="144853"/>
                      <a:pt x="111752" y="132310"/>
                      <a:pt x="107814" y="124748"/>
                    </a:cubicBezTo>
                    <a:cubicBezTo>
                      <a:pt x="103877" y="117178"/>
                      <a:pt x="98821" y="114590"/>
                      <a:pt x="98821" y="114590"/>
                    </a:cubicBezTo>
                    <a:lnTo>
                      <a:pt x="96380" y="93377"/>
                    </a:lnTo>
                    <a:lnTo>
                      <a:pt x="95447" y="81240"/>
                    </a:lnTo>
                    <a:cubicBezTo>
                      <a:pt x="95447" y="81240"/>
                      <a:pt x="100401" y="82386"/>
                      <a:pt x="107408" y="88718"/>
                    </a:cubicBezTo>
                    <a:cubicBezTo>
                      <a:pt x="114423" y="95059"/>
                      <a:pt x="123500" y="106595"/>
                      <a:pt x="123500" y="106595"/>
                    </a:cubicBezTo>
                    <a:cubicBezTo>
                      <a:pt x="123500" y="106595"/>
                      <a:pt x="117169" y="93488"/>
                      <a:pt x="109949" y="85473"/>
                    </a:cubicBezTo>
                    <a:cubicBezTo>
                      <a:pt x="102730" y="77459"/>
                      <a:pt x="94624" y="74529"/>
                      <a:pt x="94624" y="74529"/>
                    </a:cubicBezTo>
                    <a:lnTo>
                      <a:pt x="89106" y="54064"/>
                    </a:lnTo>
                    <a:cubicBezTo>
                      <a:pt x="89106" y="54064"/>
                      <a:pt x="91787" y="49360"/>
                      <a:pt x="95419" y="39950"/>
                    </a:cubicBezTo>
                    <a:cubicBezTo>
                      <a:pt x="99051" y="30549"/>
                      <a:pt x="103645" y="16444"/>
                      <a:pt x="103645" y="16444"/>
                    </a:cubicBezTo>
                    <a:lnTo>
                      <a:pt x="94735" y="9308"/>
                    </a:lnTo>
                    <a:cubicBezTo>
                      <a:pt x="94735" y="9308"/>
                      <a:pt x="93117" y="23709"/>
                      <a:pt x="90335" y="34163"/>
                    </a:cubicBezTo>
                    <a:cubicBezTo>
                      <a:pt x="87553" y="44609"/>
                      <a:pt x="83606" y="51125"/>
                      <a:pt x="83606" y="51125"/>
                    </a:cubicBezTo>
                    <a:lnTo>
                      <a:pt x="69750" y="48223"/>
                    </a:lnTo>
                    <a:cubicBezTo>
                      <a:pt x="69750" y="48223"/>
                      <a:pt x="70074" y="36964"/>
                      <a:pt x="65563" y="25327"/>
                    </a:cubicBezTo>
                    <a:cubicBezTo>
                      <a:pt x="61061" y="13680"/>
                      <a:pt x="52807" y="0"/>
                      <a:pt x="52807" y="0"/>
                    </a:cubicBezTo>
                    <a:cubicBezTo>
                      <a:pt x="52807" y="0"/>
                      <a:pt x="59675" y="14346"/>
                      <a:pt x="62679" y="26085"/>
                    </a:cubicBezTo>
                    <a:cubicBezTo>
                      <a:pt x="65683" y="37824"/>
                      <a:pt x="65581" y="47705"/>
                      <a:pt x="65581" y="47705"/>
                    </a:cubicBezTo>
                    <a:lnTo>
                      <a:pt x="43795" y="44165"/>
                    </a:lnTo>
                    <a:cubicBezTo>
                      <a:pt x="43795" y="44165"/>
                      <a:pt x="42362" y="38360"/>
                      <a:pt x="36058" y="33461"/>
                    </a:cubicBezTo>
                    <a:cubicBezTo>
                      <a:pt x="29754" y="28553"/>
                      <a:pt x="18588" y="24541"/>
                      <a:pt x="18588" y="24541"/>
                    </a:cubicBezTo>
                    <a:cubicBezTo>
                      <a:pt x="18588" y="24541"/>
                      <a:pt x="29051" y="31206"/>
                      <a:pt x="34422" y="35948"/>
                    </a:cubicBezTo>
                    <a:cubicBezTo>
                      <a:pt x="39802" y="40699"/>
                      <a:pt x="40088" y="43536"/>
                      <a:pt x="40088" y="43536"/>
                    </a:cubicBezTo>
                    <a:lnTo>
                      <a:pt x="0" y="48472"/>
                    </a:lnTo>
                    <a:cubicBezTo>
                      <a:pt x="0" y="48472"/>
                      <a:pt x="28053" y="48287"/>
                      <a:pt x="42380" y="49313"/>
                    </a:cubicBezTo>
                    <a:cubicBezTo>
                      <a:pt x="53186" y="50081"/>
                      <a:pt x="57179" y="51171"/>
                      <a:pt x="57179" y="51171"/>
                    </a:cubicBezTo>
                    <a:cubicBezTo>
                      <a:pt x="57179" y="51171"/>
                      <a:pt x="55257" y="55571"/>
                      <a:pt x="50866" y="60600"/>
                    </a:cubicBezTo>
                    <a:cubicBezTo>
                      <a:pt x="46466" y="65637"/>
                      <a:pt x="40014" y="70388"/>
                      <a:pt x="40014" y="70388"/>
                    </a:cubicBezTo>
                    <a:cubicBezTo>
                      <a:pt x="40014" y="70388"/>
                      <a:pt x="48111" y="67430"/>
                      <a:pt x="53547" y="63114"/>
                    </a:cubicBezTo>
                    <a:cubicBezTo>
                      <a:pt x="58982" y="58806"/>
                      <a:pt x="61746" y="53131"/>
                      <a:pt x="61746" y="53131"/>
                    </a:cubicBezTo>
                    <a:lnTo>
                      <a:pt x="80898" y="56477"/>
                    </a:lnTo>
                    <a:cubicBezTo>
                      <a:pt x="80898" y="56477"/>
                      <a:pt x="76424" y="65231"/>
                      <a:pt x="72431" y="72292"/>
                    </a:cubicBezTo>
                    <a:cubicBezTo>
                      <a:pt x="68438" y="79345"/>
                      <a:pt x="62919" y="85529"/>
                      <a:pt x="62919" y="85529"/>
                    </a:cubicBezTo>
                    <a:cubicBezTo>
                      <a:pt x="62919" y="85529"/>
                      <a:pt x="53648" y="83967"/>
                      <a:pt x="43351" y="85594"/>
                    </a:cubicBezTo>
                    <a:cubicBezTo>
                      <a:pt x="33045" y="87220"/>
                      <a:pt x="21713" y="92036"/>
                      <a:pt x="21713" y="92036"/>
                    </a:cubicBezTo>
                    <a:cubicBezTo>
                      <a:pt x="21713" y="92036"/>
                      <a:pt x="33147" y="89892"/>
                      <a:pt x="42501" y="89411"/>
                    </a:cubicBezTo>
                    <a:cubicBezTo>
                      <a:pt x="51864" y="88930"/>
                      <a:pt x="59157" y="90114"/>
                      <a:pt x="59157" y="90114"/>
                    </a:cubicBezTo>
                    <a:cubicBezTo>
                      <a:pt x="59157"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24" name="Google Shape;2124;p4"/>
            <p:cNvGrpSpPr/>
            <p:nvPr/>
          </p:nvGrpSpPr>
          <p:grpSpPr>
            <a:xfrm>
              <a:off x="6520788" y="2021133"/>
              <a:ext cx="283642" cy="264389"/>
              <a:chOff x="6520788" y="2021133"/>
              <a:chExt cx="283642" cy="264389"/>
            </a:xfrm>
          </p:grpSpPr>
          <p:sp>
            <p:nvSpPr>
              <p:cNvPr id="2125" name="Google Shape;2125;p4"/>
              <p:cNvSpPr/>
              <p:nvPr/>
            </p:nvSpPr>
            <p:spPr>
              <a:xfrm>
                <a:off x="6520788" y="2021133"/>
                <a:ext cx="283642" cy="264389"/>
              </a:xfrm>
              <a:custGeom>
                <a:avLst/>
                <a:gdLst/>
                <a:ahLst/>
                <a:cxnLst/>
                <a:rect l="l" t="t" r="r" b="b"/>
                <a:pathLst>
                  <a:path w="283642" h="264389" extrusionOk="0">
                    <a:moveTo>
                      <a:pt x="188675" y="181512"/>
                    </a:moveTo>
                    <a:cubicBezTo>
                      <a:pt x="188675" y="181512"/>
                      <a:pt x="186004" y="221813"/>
                      <a:pt x="159263" y="241899"/>
                    </a:cubicBezTo>
                    <a:cubicBezTo>
                      <a:pt x="117160" y="273520"/>
                      <a:pt x="89309" y="262549"/>
                      <a:pt x="89309" y="262549"/>
                    </a:cubicBezTo>
                    <a:cubicBezTo>
                      <a:pt x="89309" y="262549"/>
                      <a:pt x="119387" y="239893"/>
                      <a:pt x="96981" y="221915"/>
                    </a:cubicBezTo>
                    <a:cubicBezTo>
                      <a:pt x="85353" y="212588"/>
                      <a:pt x="58973" y="212579"/>
                      <a:pt x="58973" y="212579"/>
                    </a:cubicBezTo>
                    <a:cubicBezTo>
                      <a:pt x="58973" y="212579"/>
                      <a:pt x="51633" y="196847"/>
                      <a:pt x="36900" y="188981"/>
                    </a:cubicBezTo>
                    <a:cubicBezTo>
                      <a:pt x="22157" y="181105"/>
                      <a:pt x="0" y="181087"/>
                      <a:pt x="0" y="181087"/>
                    </a:cubicBezTo>
                    <a:cubicBezTo>
                      <a:pt x="0" y="181087"/>
                      <a:pt x="10907" y="166418"/>
                      <a:pt x="27647" y="156250"/>
                    </a:cubicBezTo>
                    <a:cubicBezTo>
                      <a:pt x="44387" y="146091"/>
                      <a:pt x="66968" y="140444"/>
                      <a:pt x="66968" y="140444"/>
                    </a:cubicBezTo>
                    <a:cubicBezTo>
                      <a:pt x="66968" y="140444"/>
                      <a:pt x="56320" y="135184"/>
                      <a:pt x="47252" y="129241"/>
                    </a:cubicBezTo>
                    <a:cubicBezTo>
                      <a:pt x="38184" y="123307"/>
                      <a:pt x="30688" y="116688"/>
                      <a:pt x="30688" y="116688"/>
                    </a:cubicBezTo>
                    <a:cubicBezTo>
                      <a:pt x="30688" y="116688"/>
                      <a:pt x="38425" y="110708"/>
                      <a:pt x="46771" y="107288"/>
                    </a:cubicBezTo>
                    <a:cubicBezTo>
                      <a:pt x="55109" y="103859"/>
                      <a:pt x="64047" y="102990"/>
                      <a:pt x="64047" y="102990"/>
                    </a:cubicBezTo>
                    <a:cubicBezTo>
                      <a:pt x="64047" y="102990"/>
                      <a:pt x="51283" y="82589"/>
                      <a:pt x="43444" y="64334"/>
                    </a:cubicBezTo>
                    <a:cubicBezTo>
                      <a:pt x="35596" y="46078"/>
                      <a:pt x="32685" y="29958"/>
                      <a:pt x="32685" y="29958"/>
                    </a:cubicBezTo>
                    <a:cubicBezTo>
                      <a:pt x="32685" y="29958"/>
                      <a:pt x="58603" y="31243"/>
                      <a:pt x="79779" y="36049"/>
                    </a:cubicBezTo>
                    <a:cubicBezTo>
                      <a:pt x="100966" y="40846"/>
                      <a:pt x="117419" y="49165"/>
                      <a:pt x="117419" y="49165"/>
                    </a:cubicBezTo>
                    <a:cubicBezTo>
                      <a:pt x="117419" y="49165"/>
                      <a:pt x="117622" y="41715"/>
                      <a:pt x="119905" y="35384"/>
                    </a:cubicBezTo>
                    <a:cubicBezTo>
                      <a:pt x="122179" y="29052"/>
                      <a:pt x="126533" y="23839"/>
                      <a:pt x="126533" y="23839"/>
                    </a:cubicBezTo>
                    <a:cubicBezTo>
                      <a:pt x="126533" y="23839"/>
                      <a:pt x="140416" y="31964"/>
                      <a:pt x="149604" y="43194"/>
                    </a:cubicBezTo>
                    <a:cubicBezTo>
                      <a:pt x="158801" y="54434"/>
                      <a:pt x="163302" y="68780"/>
                      <a:pt x="163302" y="68780"/>
                    </a:cubicBezTo>
                    <a:cubicBezTo>
                      <a:pt x="163302" y="68780"/>
                      <a:pt x="170207" y="44664"/>
                      <a:pt x="181808" y="27471"/>
                    </a:cubicBezTo>
                    <a:cubicBezTo>
                      <a:pt x="193399" y="10279"/>
                      <a:pt x="209695" y="0"/>
                      <a:pt x="209695" y="0"/>
                    </a:cubicBezTo>
                    <a:cubicBezTo>
                      <a:pt x="209695" y="0"/>
                      <a:pt x="210166" y="23635"/>
                      <a:pt x="218486" y="38683"/>
                    </a:cubicBezTo>
                    <a:cubicBezTo>
                      <a:pt x="226795" y="53732"/>
                      <a:pt x="242944" y="60193"/>
                      <a:pt x="242944" y="60193"/>
                    </a:cubicBezTo>
                    <a:cubicBezTo>
                      <a:pt x="242944" y="60193"/>
                      <a:pt x="222220" y="84706"/>
                      <a:pt x="256651" y="106382"/>
                    </a:cubicBezTo>
                    <a:cubicBezTo>
                      <a:pt x="270295" y="114978"/>
                      <a:pt x="283642" y="108415"/>
                      <a:pt x="283642" y="108415"/>
                    </a:cubicBezTo>
                    <a:cubicBezTo>
                      <a:pt x="283642" y="108415"/>
                      <a:pt x="280925" y="134029"/>
                      <a:pt x="257511" y="152922"/>
                    </a:cubicBezTo>
                    <a:cubicBezTo>
                      <a:pt x="234107" y="171816"/>
                      <a:pt x="188675" y="181512"/>
                      <a:pt x="188675"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6" name="Google Shape;2126;p4"/>
              <p:cNvSpPr/>
              <p:nvPr/>
            </p:nvSpPr>
            <p:spPr>
              <a:xfrm>
                <a:off x="6560294" y="2068052"/>
                <a:ext cx="202651" cy="190709"/>
              </a:xfrm>
              <a:custGeom>
                <a:avLst/>
                <a:gdLst/>
                <a:ahLst/>
                <a:cxnLst/>
                <a:rect l="l" t="t" r="r" b="b"/>
                <a:pathLst>
                  <a:path w="202651" h="190709" extrusionOk="0">
                    <a:moveTo>
                      <a:pt x="15695" y="0"/>
                    </a:moveTo>
                    <a:cubicBezTo>
                      <a:pt x="15695" y="0"/>
                      <a:pt x="66247" y="34579"/>
                      <a:pt x="85862" y="55423"/>
                    </a:cubicBezTo>
                    <a:cubicBezTo>
                      <a:pt x="96806" y="67061"/>
                      <a:pt x="102851" y="75491"/>
                      <a:pt x="102851" y="75491"/>
                    </a:cubicBezTo>
                    <a:cubicBezTo>
                      <a:pt x="102851" y="75491"/>
                      <a:pt x="103692" y="68789"/>
                      <a:pt x="101511" y="52364"/>
                    </a:cubicBezTo>
                    <a:cubicBezTo>
                      <a:pt x="99339" y="35948"/>
                      <a:pt x="94144" y="9816"/>
                      <a:pt x="94144" y="9816"/>
                    </a:cubicBezTo>
                    <a:cubicBezTo>
                      <a:pt x="94144" y="9816"/>
                      <a:pt x="104469" y="32851"/>
                      <a:pt x="108221" y="50654"/>
                    </a:cubicBezTo>
                    <a:cubicBezTo>
                      <a:pt x="111983" y="68456"/>
                      <a:pt x="109174" y="81018"/>
                      <a:pt x="109174" y="81018"/>
                    </a:cubicBezTo>
                    <a:cubicBezTo>
                      <a:pt x="109174" y="81018"/>
                      <a:pt x="119961" y="90631"/>
                      <a:pt x="128169" y="101150"/>
                    </a:cubicBezTo>
                    <a:cubicBezTo>
                      <a:pt x="136386" y="111660"/>
                      <a:pt x="142024" y="123066"/>
                      <a:pt x="142024" y="123066"/>
                    </a:cubicBezTo>
                    <a:lnTo>
                      <a:pt x="152340" y="89577"/>
                    </a:lnTo>
                    <a:cubicBezTo>
                      <a:pt x="152340" y="89577"/>
                      <a:pt x="144206" y="85205"/>
                      <a:pt x="137800" y="73013"/>
                    </a:cubicBezTo>
                    <a:cubicBezTo>
                      <a:pt x="131404" y="60812"/>
                      <a:pt x="126745" y="40800"/>
                      <a:pt x="126745" y="40800"/>
                    </a:cubicBezTo>
                    <a:cubicBezTo>
                      <a:pt x="126745" y="40800"/>
                      <a:pt x="135258" y="57993"/>
                      <a:pt x="141599" y="68244"/>
                    </a:cubicBezTo>
                    <a:cubicBezTo>
                      <a:pt x="147931" y="78485"/>
                      <a:pt x="152072" y="81785"/>
                      <a:pt x="152072" y="81785"/>
                    </a:cubicBezTo>
                    <a:lnTo>
                      <a:pt x="156112" y="49396"/>
                    </a:lnTo>
                    <a:lnTo>
                      <a:pt x="158949" y="6738"/>
                    </a:lnTo>
                    <a:lnTo>
                      <a:pt x="162258" y="48417"/>
                    </a:lnTo>
                    <a:cubicBezTo>
                      <a:pt x="162258" y="48417"/>
                      <a:pt x="167675" y="47881"/>
                      <a:pt x="173886" y="40994"/>
                    </a:cubicBezTo>
                    <a:cubicBezTo>
                      <a:pt x="180107" y="34117"/>
                      <a:pt x="187104" y="20899"/>
                      <a:pt x="187104" y="20899"/>
                    </a:cubicBezTo>
                    <a:cubicBezTo>
                      <a:pt x="187104" y="20899"/>
                      <a:pt x="182704" y="35966"/>
                      <a:pt x="176364" y="44738"/>
                    </a:cubicBezTo>
                    <a:cubicBezTo>
                      <a:pt x="170023" y="53501"/>
                      <a:pt x="161741" y="55959"/>
                      <a:pt x="161741" y="55959"/>
                    </a:cubicBezTo>
                    <a:lnTo>
                      <a:pt x="158172" y="81795"/>
                    </a:lnTo>
                    <a:lnTo>
                      <a:pt x="156879" y="96630"/>
                    </a:lnTo>
                    <a:cubicBezTo>
                      <a:pt x="156879" y="96630"/>
                      <a:pt x="165031" y="95937"/>
                      <a:pt x="176475" y="89134"/>
                    </a:cubicBezTo>
                    <a:cubicBezTo>
                      <a:pt x="187918" y="82331"/>
                      <a:pt x="202652" y="69408"/>
                      <a:pt x="202652" y="69408"/>
                    </a:cubicBezTo>
                    <a:cubicBezTo>
                      <a:pt x="202652" y="69408"/>
                      <a:pt x="192475" y="84660"/>
                      <a:pt x="180726" y="93506"/>
                    </a:cubicBezTo>
                    <a:cubicBezTo>
                      <a:pt x="168988" y="102361"/>
                      <a:pt x="155668" y="104792"/>
                      <a:pt x="155668" y="104792"/>
                    </a:cubicBezTo>
                    <a:lnTo>
                      <a:pt x="147006" y="129259"/>
                    </a:lnTo>
                    <a:cubicBezTo>
                      <a:pt x="147006" y="129259"/>
                      <a:pt x="151527" y="135452"/>
                      <a:pt x="157729" y="147580"/>
                    </a:cubicBezTo>
                    <a:cubicBezTo>
                      <a:pt x="163932" y="159716"/>
                      <a:pt x="171816" y="177787"/>
                      <a:pt x="171816" y="177787"/>
                    </a:cubicBezTo>
                    <a:lnTo>
                      <a:pt x="157267" y="185293"/>
                    </a:lnTo>
                    <a:cubicBezTo>
                      <a:pt x="157267" y="185293"/>
                      <a:pt x="154272" y="167296"/>
                      <a:pt x="149456" y="153995"/>
                    </a:cubicBezTo>
                    <a:cubicBezTo>
                      <a:pt x="144631" y="140693"/>
                      <a:pt x="137985" y="132078"/>
                      <a:pt x="137985" y="132078"/>
                    </a:cubicBezTo>
                    <a:lnTo>
                      <a:pt x="115164" y="133659"/>
                    </a:lnTo>
                    <a:cubicBezTo>
                      <a:pt x="115164" y="133659"/>
                      <a:pt x="115949" y="147598"/>
                      <a:pt x="108757" y="161306"/>
                    </a:cubicBezTo>
                    <a:cubicBezTo>
                      <a:pt x="101566" y="175014"/>
                      <a:pt x="88237" y="190709"/>
                      <a:pt x="88237" y="190709"/>
                    </a:cubicBezTo>
                    <a:cubicBezTo>
                      <a:pt x="88237" y="190709"/>
                      <a:pt x="99265" y="174006"/>
                      <a:pt x="103979" y="159957"/>
                    </a:cubicBezTo>
                    <a:cubicBezTo>
                      <a:pt x="108683" y="145907"/>
                      <a:pt x="108295" y="133696"/>
                      <a:pt x="108295" y="133696"/>
                    </a:cubicBezTo>
                    <a:lnTo>
                      <a:pt x="72403" y="134907"/>
                    </a:lnTo>
                    <a:cubicBezTo>
                      <a:pt x="72403" y="134907"/>
                      <a:pt x="70157" y="141858"/>
                      <a:pt x="59860" y="146997"/>
                    </a:cubicBezTo>
                    <a:cubicBezTo>
                      <a:pt x="49563" y="152137"/>
                      <a:pt x="31215" y="155464"/>
                      <a:pt x="31215" y="155464"/>
                    </a:cubicBezTo>
                    <a:cubicBezTo>
                      <a:pt x="31215" y="155464"/>
                      <a:pt x="48334" y="148763"/>
                      <a:pt x="57106" y="143679"/>
                    </a:cubicBezTo>
                    <a:cubicBezTo>
                      <a:pt x="65878" y="138604"/>
                      <a:pt x="66293" y="135138"/>
                      <a:pt x="66293" y="135138"/>
                    </a:cubicBezTo>
                    <a:lnTo>
                      <a:pt x="0" y="123242"/>
                    </a:lnTo>
                    <a:cubicBezTo>
                      <a:pt x="0" y="123242"/>
                      <a:pt x="46328" y="127531"/>
                      <a:pt x="69954" y="128344"/>
                    </a:cubicBezTo>
                    <a:cubicBezTo>
                      <a:pt x="87784" y="128963"/>
                      <a:pt x="94347" y="128187"/>
                      <a:pt x="94347" y="128187"/>
                    </a:cubicBezTo>
                    <a:cubicBezTo>
                      <a:pt x="94347" y="128187"/>
                      <a:pt x="91084" y="122484"/>
                      <a:pt x="83717" y="115644"/>
                    </a:cubicBezTo>
                    <a:cubicBezTo>
                      <a:pt x="76350" y="108794"/>
                      <a:pt x="65601" y="102001"/>
                      <a:pt x="65601" y="102001"/>
                    </a:cubicBezTo>
                    <a:cubicBezTo>
                      <a:pt x="65601" y="102001"/>
                      <a:pt x="79031" y="106816"/>
                      <a:pt x="88090" y="112926"/>
                    </a:cubicBezTo>
                    <a:cubicBezTo>
                      <a:pt x="97157" y="119036"/>
                      <a:pt x="101843" y="126440"/>
                      <a:pt x="101843" y="126440"/>
                    </a:cubicBezTo>
                    <a:lnTo>
                      <a:pt x="133400" y="125081"/>
                    </a:lnTo>
                    <a:cubicBezTo>
                      <a:pt x="133400" y="125081"/>
                      <a:pt x="125821" y="113629"/>
                      <a:pt x="119073" y="104339"/>
                    </a:cubicBezTo>
                    <a:cubicBezTo>
                      <a:pt x="112326" y="95050"/>
                      <a:pt x="103082" y="86620"/>
                      <a:pt x="103082" y="86620"/>
                    </a:cubicBezTo>
                    <a:cubicBezTo>
                      <a:pt x="103082" y="86620"/>
                      <a:pt x="87812" y="87211"/>
                      <a:pt x="70777" y="83708"/>
                    </a:cubicBezTo>
                    <a:cubicBezTo>
                      <a:pt x="53732" y="80205"/>
                      <a:pt x="34913" y="72625"/>
                      <a:pt x="34913" y="72625"/>
                    </a:cubicBezTo>
                    <a:cubicBezTo>
                      <a:pt x="34913" y="72625"/>
                      <a:pt x="53834" y="76933"/>
                      <a:pt x="69298" y="78883"/>
                    </a:cubicBezTo>
                    <a:cubicBezTo>
                      <a:pt x="84762" y="80833"/>
                      <a:pt x="96769" y="80427"/>
                      <a:pt x="96769" y="80427"/>
                    </a:cubicBezTo>
                    <a:cubicBezTo>
                      <a:pt x="96769" y="80427"/>
                      <a:pt x="94070" y="73614"/>
                      <a:pt x="78707" y="58002"/>
                    </a:cubicBezTo>
                    <a:cubicBezTo>
                      <a:pt x="58696" y="37676"/>
                      <a:pt x="15695" y="0"/>
                      <a:pt x="15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27" name="Google Shape;2127;p4"/>
            <p:cNvGrpSpPr/>
            <p:nvPr/>
          </p:nvGrpSpPr>
          <p:grpSpPr>
            <a:xfrm>
              <a:off x="6801555" y="2277654"/>
              <a:ext cx="225741" cy="136654"/>
              <a:chOff x="6801555" y="2277654"/>
              <a:chExt cx="225741" cy="136654"/>
            </a:xfrm>
          </p:grpSpPr>
          <p:sp>
            <p:nvSpPr>
              <p:cNvPr id="2128" name="Google Shape;2128;p4"/>
              <p:cNvSpPr/>
              <p:nvPr/>
            </p:nvSpPr>
            <p:spPr>
              <a:xfrm>
                <a:off x="6801555" y="2277654"/>
                <a:ext cx="225741" cy="132482"/>
              </a:xfrm>
              <a:custGeom>
                <a:avLst/>
                <a:gdLst/>
                <a:ahLst/>
                <a:cxnLst/>
                <a:rect l="l" t="t" r="r" b="b"/>
                <a:pathLst>
                  <a:path w="225741" h="132482" extrusionOk="0">
                    <a:moveTo>
                      <a:pt x="136044" y="110634"/>
                    </a:moveTo>
                    <a:cubicBezTo>
                      <a:pt x="136044" y="110634"/>
                      <a:pt x="122447" y="128899"/>
                      <a:pt x="97333" y="131589"/>
                    </a:cubicBezTo>
                    <a:cubicBezTo>
                      <a:pt x="57790" y="135822"/>
                      <a:pt x="40874" y="123639"/>
                      <a:pt x="40874" y="123639"/>
                    </a:cubicBezTo>
                    <a:cubicBezTo>
                      <a:pt x="40874" y="123639"/>
                      <a:pt x="69140" y="120580"/>
                      <a:pt x="58169" y="106474"/>
                    </a:cubicBezTo>
                    <a:cubicBezTo>
                      <a:pt x="52475" y="99154"/>
                      <a:pt x="33442" y="92489"/>
                      <a:pt x="33442" y="92489"/>
                    </a:cubicBezTo>
                    <a:cubicBezTo>
                      <a:pt x="33442" y="92489"/>
                      <a:pt x="32703" y="83237"/>
                      <a:pt x="24338" y="75814"/>
                    </a:cubicBezTo>
                    <a:cubicBezTo>
                      <a:pt x="15982" y="68392"/>
                      <a:pt x="0" y="62799"/>
                      <a:pt x="0" y="62799"/>
                    </a:cubicBezTo>
                    <a:cubicBezTo>
                      <a:pt x="0" y="62799"/>
                      <a:pt x="12118" y="58649"/>
                      <a:pt x="27139" y="58095"/>
                    </a:cubicBezTo>
                    <a:cubicBezTo>
                      <a:pt x="42168" y="57549"/>
                      <a:pt x="60100" y="60600"/>
                      <a:pt x="60100" y="60600"/>
                    </a:cubicBezTo>
                    <a:cubicBezTo>
                      <a:pt x="60100" y="60600"/>
                      <a:pt x="53935" y="55433"/>
                      <a:pt x="49110" y="50358"/>
                    </a:cubicBezTo>
                    <a:cubicBezTo>
                      <a:pt x="44285" y="45274"/>
                      <a:pt x="40791" y="40264"/>
                      <a:pt x="40791" y="40264"/>
                    </a:cubicBezTo>
                    <a:cubicBezTo>
                      <a:pt x="40791" y="40264"/>
                      <a:pt x="48102" y="39414"/>
                      <a:pt x="55118" y="39913"/>
                    </a:cubicBezTo>
                    <a:cubicBezTo>
                      <a:pt x="62125" y="40403"/>
                      <a:pt x="68836" y="42251"/>
                      <a:pt x="68836" y="42251"/>
                    </a:cubicBezTo>
                    <a:cubicBezTo>
                      <a:pt x="68836" y="42251"/>
                      <a:pt x="65526" y="29440"/>
                      <a:pt x="65148" y="18875"/>
                    </a:cubicBezTo>
                    <a:cubicBezTo>
                      <a:pt x="64777" y="8310"/>
                      <a:pt x="67338" y="0"/>
                      <a:pt x="67338" y="0"/>
                    </a:cubicBezTo>
                    <a:cubicBezTo>
                      <a:pt x="67338" y="0"/>
                      <a:pt x="85668" y="7154"/>
                      <a:pt x="99570" y="14762"/>
                    </a:cubicBezTo>
                    <a:cubicBezTo>
                      <a:pt x="113463" y="22369"/>
                      <a:pt x="122928" y="30429"/>
                      <a:pt x="122928" y="30429"/>
                    </a:cubicBezTo>
                    <a:cubicBezTo>
                      <a:pt x="122928" y="30429"/>
                      <a:pt x="125238" y="26972"/>
                      <a:pt x="128714" y="24578"/>
                    </a:cubicBezTo>
                    <a:cubicBezTo>
                      <a:pt x="132190" y="22175"/>
                      <a:pt x="136839" y="20825"/>
                      <a:pt x="136839" y="20825"/>
                    </a:cubicBezTo>
                    <a:cubicBezTo>
                      <a:pt x="136839" y="20825"/>
                      <a:pt x="144511" y="28146"/>
                      <a:pt x="147885" y="35753"/>
                    </a:cubicBezTo>
                    <a:cubicBezTo>
                      <a:pt x="151268" y="43351"/>
                      <a:pt x="150362" y="51236"/>
                      <a:pt x="150362" y="51236"/>
                    </a:cubicBezTo>
                    <a:cubicBezTo>
                      <a:pt x="150362" y="51236"/>
                      <a:pt x="162323" y="41641"/>
                      <a:pt x="175679" y="36484"/>
                    </a:cubicBezTo>
                    <a:cubicBezTo>
                      <a:pt x="189027" y="31335"/>
                      <a:pt x="203761" y="30614"/>
                      <a:pt x="203761" y="30614"/>
                    </a:cubicBezTo>
                    <a:cubicBezTo>
                      <a:pt x="203761" y="30614"/>
                      <a:pt x="197263" y="41845"/>
                      <a:pt x="198899" y="51023"/>
                    </a:cubicBezTo>
                    <a:cubicBezTo>
                      <a:pt x="200544" y="60193"/>
                      <a:pt x="210324" y="67310"/>
                      <a:pt x="210324" y="67310"/>
                    </a:cubicBezTo>
                    <a:cubicBezTo>
                      <a:pt x="210324" y="67310"/>
                      <a:pt x="188278" y="73596"/>
                      <a:pt x="206848" y="92480"/>
                    </a:cubicBezTo>
                    <a:cubicBezTo>
                      <a:pt x="214206" y="99967"/>
                      <a:pt x="225741" y="100253"/>
                      <a:pt x="225741" y="100253"/>
                    </a:cubicBezTo>
                    <a:cubicBezTo>
                      <a:pt x="225741" y="100253"/>
                      <a:pt x="216359" y="111605"/>
                      <a:pt x="194000" y="114572"/>
                    </a:cubicBezTo>
                    <a:cubicBezTo>
                      <a:pt x="171631"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9" name="Google Shape;2129;p4"/>
              <p:cNvSpPr/>
              <p:nvPr/>
            </p:nvSpPr>
            <p:spPr>
              <a:xfrm>
                <a:off x="6833232" y="2291316"/>
                <a:ext cx="164651" cy="122992"/>
              </a:xfrm>
              <a:custGeom>
                <a:avLst/>
                <a:gdLst/>
                <a:ahLst/>
                <a:cxnLst/>
                <a:rect l="l" t="t" r="r" b="b"/>
                <a:pathLst>
                  <a:path w="164651" h="122992" extrusionOk="0">
                    <a:moveTo>
                      <a:pt x="47003" y="0"/>
                    </a:moveTo>
                    <a:cubicBezTo>
                      <a:pt x="47003" y="0"/>
                      <a:pt x="73475" y="29015"/>
                      <a:pt x="81591" y="43767"/>
                    </a:cubicBezTo>
                    <a:cubicBezTo>
                      <a:pt x="86121" y="52003"/>
                      <a:pt x="88043" y="57494"/>
                      <a:pt x="88043" y="57494"/>
                    </a:cubicBezTo>
                    <a:cubicBezTo>
                      <a:pt x="88043" y="57494"/>
                      <a:pt x="90594" y="54554"/>
                      <a:pt x="93774" y="46291"/>
                    </a:cubicBezTo>
                    <a:cubicBezTo>
                      <a:pt x="96954" y="38018"/>
                      <a:pt x="100781" y="24421"/>
                      <a:pt x="100781" y="24421"/>
                    </a:cubicBezTo>
                    <a:cubicBezTo>
                      <a:pt x="100781" y="24421"/>
                      <a:pt x="101557" y="37861"/>
                      <a:pt x="99117" y="47178"/>
                    </a:cubicBezTo>
                    <a:cubicBezTo>
                      <a:pt x="96676" y="56486"/>
                      <a:pt x="91001" y="61690"/>
                      <a:pt x="91001" y="61690"/>
                    </a:cubicBezTo>
                    <a:cubicBezTo>
                      <a:pt x="91001" y="61690"/>
                      <a:pt x="96011" y="68928"/>
                      <a:pt x="98895" y="75943"/>
                    </a:cubicBezTo>
                    <a:cubicBezTo>
                      <a:pt x="101779" y="82959"/>
                      <a:pt x="102546" y="89744"/>
                      <a:pt x="102546" y="89744"/>
                    </a:cubicBezTo>
                    <a:lnTo>
                      <a:pt x="119683" y="76609"/>
                    </a:lnTo>
                    <a:cubicBezTo>
                      <a:pt x="119683" y="76609"/>
                      <a:pt x="115080" y="72505"/>
                      <a:pt x="113989" y="65156"/>
                    </a:cubicBezTo>
                    <a:cubicBezTo>
                      <a:pt x="112898" y="57808"/>
                      <a:pt x="115329" y="47215"/>
                      <a:pt x="115329" y="47215"/>
                    </a:cubicBezTo>
                    <a:cubicBezTo>
                      <a:pt x="115329" y="47215"/>
                      <a:pt x="116503" y="57457"/>
                      <a:pt x="118102" y="63872"/>
                    </a:cubicBezTo>
                    <a:cubicBezTo>
                      <a:pt x="119711" y="70286"/>
                      <a:pt x="121745" y="72884"/>
                      <a:pt x="121745" y="72884"/>
                    </a:cubicBezTo>
                    <a:lnTo>
                      <a:pt x="134038" y="58677"/>
                    </a:lnTo>
                    <a:lnTo>
                      <a:pt x="148430" y="39340"/>
                    </a:lnTo>
                    <a:lnTo>
                      <a:pt x="138752" y="59767"/>
                    </a:lnTo>
                    <a:cubicBezTo>
                      <a:pt x="138752" y="59767"/>
                      <a:pt x="142829" y="60886"/>
                      <a:pt x="149299" y="59213"/>
                    </a:cubicBezTo>
                    <a:cubicBezTo>
                      <a:pt x="155779" y="57549"/>
                      <a:pt x="164652" y="53103"/>
                      <a:pt x="164652" y="53103"/>
                    </a:cubicBezTo>
                    <a:cubicBezTo>
                      <a:pt x="164652" y="53103"/>
                      <a:pt x="157119" y="59084"/>
                      <a:pt x="150002" y="61598"/>
                    </a:cubicBezTo>
                    <a:cubicBezTo>
                      <a:pt x="142884" y="64121"/>
                      <a:pt x="136201" y="63188"/>
                      <a:pt x="136201" y="63188"/>
                    </a:cubicBezTo>
                    <a:lnTo>
                      <a:pt x="126145" y="74427"/>
                    </a:lnTo>
                    <a:lnTo>
                      <a:pt x="120922" y="81074"/>
                    </a:lnTo>
                    <a:cubicBezTo>
                      <a:pt x="120922" y="81074"/>
                      <a:pt x="127004" y="82811"/>
                      <a:pt x="137227" y="82497"/>
                    </a:cubicBezTo>
                    <a:cubicBezTo>
                      <a:pt x="147459" y="82183"/>
                      <a:pt x="161833" y="79835"/>
                      <a:pt x="161833" y="79835"/>
                    </a:cubicBezTo>
                    <a:cubicBezTo>
                      <a:pt x="161833" y="79835"/>
                      <a:pt x="150066" y="84438"/>
                      <a:pt x="139030" y="85631"/>
                    </a:cubicBezTo>
                    <a:cubicBezTo>
                      <a:pt x="127993" y="86823"/>
                      <a:pt x="117686" y="84604"/>
                      <a:pt x="117686" y="84604"/>
                    </a:cubicBezTo>
                    <a:lnTo>
                      <a:pt x="104348" y="93922"/>
                    </a:lnTo>
                    <a:cubicBezTo>
                      <a:pt x="104348" y="93922"/>
                      <a:pt x="105818" y="97970"/>
                      <a:pt x="106779" y="105236"/>
                    </a:cubicBezTo>
                    <a:cubicBezTo>
                      <a:pt x="107741" y="112510"/>
                      <a:pt x="108203" y="122992"/>
                      <a:pt x="108203" y="122992"/>
                    </a:cubicBezTo>
                    <a:lnTo>
                      <a:pt x="95521" y="122853"/>
                    </a:lnTo>
                    <a:cubicBezTo>
                      <a:pt x="95521" y="122853"/>
                      <a:pt x="98580" y="113638"/>
                      <a:pt x="98950" y="106160"/>
                    </a:cubicBezTo>
                    <a:cubicBezTo>
                      <a:pt x="99330" y="98691"/>
                      <a:pt x="97019" y="92970"/>
                      <a:pt x="97019" y="92970"/>
                    </a:cubicBezTo>
                    <a:lnTo>
                      <a:pt x="80094" y="87941"/>
                    </a:lnTo>
                    <a:cubicBezTo>
                      <a:pt x="80094" y="87941"/>
                      <a:pt x="76618" y="94698"/>
                      <a:pt x="67458" y="99329"/>
                    </a:cubicBezTo>
                    <a:cubicBezTo>
                      <a:pt x="58307" y="103951"/>
                      <a:pt x="44137" y="107962"/>
                      <a:pt x="44137" y="107962"/>
                    </a:cubicBezTo>
                    <a:cubicBezTo>
                      <a:pt x="44137" y="107962"/>
                      <a:pt x="56939" y="102897"/>
                      <a:pt x="64408" y="97480"/>
                    </a:cubicBezTo>
                    <a:cubicBezTo>
                      <a:pt x="71867" y="92064"/>
                      <a:pt x="75121" y="86231"/>
                      <a:pt x="75121" y="86231"/>
                    </a:cubicBezTo>
                    <a:lnTo>
                      <a:pt x="48870" y="77737"/>
                    </a:lnTo>
                    <a:cubicBezTo>
                      <a:pt x="48870" y="77737"/>
                      <a:pt x="45237" y="80436"/>
                      <a:pt x="36317" y="80251"/>
                    </a:cubicBezTo>
                    <a:cubicBezTo>
                      <a:pt x="27397" y="80066"/>
                      <a:pt x="13190" y="76997"/>
                      <a:pt x="13190" y="76997"/>
                    </a:cubicBezTo>
                    <a:cubicBezTo>
                      <a:pt x="13190" y="76997"/>
                      <a:pt x="27490" y="78171"/>
                      <a:pt x="35291" y="77995"/>
                    </a:cubicBezTo>
                    <a:cubicBezTo>
                      <a:pt x="43092" y="77820"/>
                      <a:pt x="44396" y="76304"/>
                      <a:pt x="44396" y="76304"/>
                    </a:cubicBezTo>
                    <a:lnTo>
                      <a:pt x="0" y="53972"/>
                    </a:lnTo>
                    <a:cubicBezTo>
                      <a:pt x="0" y="53972"/>
                      <a:pt x="32185" y="67680"/>
                      <a:pt x="48999" y="74030"/>
                    </a:cubicBezTo>
                    <a:cubicBezTo>
                      <a:pt x="61690" y="78827"/>
                      <a:pt x="66654" y="80121"/>
                      <a:pt x="66654" y="80121"/>
                    </a:cubicBezTo>
                    <a:cubicBezTo>
                      <a:pt x="66654" y="80121"/>
                      <a:pt x="65952" y="76618"/>
                      <a:pt x="62614" y="71534"/>
                    </a:cubicBezTo>
                    <a:cubicBezTo>
                      <a:pt x="59278" y="66460"/>
                      <a:pt x="53491" y="60544"/>
                      <a:pt x="53491" y="60544"/>
                    </a:cubicBezTo>
                    <a:cubicBezTo>
                      <a:pt x="53491" y="60544"/>
                      <a:pt x="61783" y="66210"/>
                      <a:pt x="66561" y="71368"/>
                    </a:cubicBezTo>
                    <a:cubicBezTo>
                      <a:pt x="71331" y="76526"/>
                      <a:pt x="72570" y="81184"/>
                      <a:pt x="72570" y="81184"/>
                    </a:cubicBezTo>
                    <a:lnTo>
                      <a:pt x="95733" y="88524"/>
                    </a:lnTo>
                    <a:cubicBezTo>
                      <a:pt x="95733" y="88524"/>
                      <a:pt x="93580" y="81221"/>
                      <a:pt x="91398" y="75148"/>
                    </a:cubicBezTo>
                    <a:cubicBezTo>
                      <a:pt x="89217" y="69085"/>
                      <a:pt x="84984" y="62781"/>
                      <a:pt x="84984" y="62781"/>
                    </a:cubicBezTo>
                    <a:cubicBezTo>
                      <a:pt x="84984" y="62781"/>
                      <a:pt x="73799" y="59204"/>
                      <a:pt x="62513" y="53260"/>
                    </a:cubicBezTo>
                    <a:cubicBezTo>
                      <a:pt x="51227" y="47308"/>
                      <a:pt x="39839" y="38988"/>
                      <a:pt x="39839" y="38988"/>
                    </a:cubicBezTo>
                    <a:cubicBezTo>
                      <a:pt x="39839" y="38988"/>
                      <a:pt x="52253" y="45792"/>
                      <a:pt x="62846" y="50617"/>
                    </a:cubicBezTo>
                    <a:cubicBezTo>
                      <a:pt x="73448" y="55442"/>
                      <a:pt x="82229" y="58279"/>
                      <a:pt x="82229" y="58279"/>
                    </a:cubicBezTo>
                    <a:cubicBezTo>
                      <a:pt x="82229" y="58279"/>
                      <a:pt x="82257" y="54397"/>
                      <a:pt x="75685" y="43176"/>
                    </a:cubicBezTo>
                    <a:cubicBezTo>
                      <a:pt x="67126" y="28571"/>
                      <a:pt x="47003" y="0"/>
                      <a:pt x="4700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30" name="Google Shape;2130;p4"/>
            <p:cNvGrpSpPr/>
            <p:nvPr/>
          </p:nvGrpSpPr>
          <p:grpSpPr>
            <a:xfrm>
              <a:off x="5001585" y="1587129"/>
              <a:ext cx="298523" cy="252925"/>
              <a:chOff x="5001585" y="1587129"/>
              <a:chExt cx="298523" cy="252925"/>
            </a:xfrm>
          </p:grpSpPr>
          <p:sp>
            <p:nvSpPr>
              <p:cNvPr id="2131" name="Google Shape;2131;p4"/>
              <p:cNvSpPr/>
              <p:nvPr/>
            </p:nvSpPr>
            <p:spPr>
              <a:xfrm>
                <a:off x="5001585" y="1605776"/>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2" y="90775"/>
                      <a:pt x="22462" y="90775"/>
                    </a:cubicBezTo>
                    <a:cubicBezTo>
                      <a:pt x="22462" y="90775"/>
                      <a:pt x="30966" y="106508"/>
                      <a:pt x="28082" y="121713"/>
                    </a:cubicBezTo>
                    <a:cubicBezTo>
                      <a:pt x="25189" y="136928"/>
                      <a:pt x="10917" y="151634"/>
                      <a:pt x="10917" y="151634"/>
                    </a:cubicBezTo>
                    <a:cubicBezTo>
                      <a:pt x="10917" y="151634"/>
                      <a:pt x="30291" y="154536"/>
                      <a:pt x="49637" y="150441"/>
                    </a:cubicBezTo>
                    <a:cubicBezTo>
                      <a:pt x="68993" y="146356"/>
                      <a:pt x="88311" y="135273"/>
                      <a:pt x="88311" y="135273"/>
                    </a:cubicBezTo>
                    <a:cubicBezTo>
                      <a:pt x="88311" y="135273"/>
                      <a:pt x="85862" y="145968"/>
                      <a:pt x="85002"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27"/>
                      <a:pt x="159134" y="234279"/>
                      <a:pt x="159134" y="234279"/>
                    </a:cubicBezTo>
                    <a:cubicBezTo>
                      <a:pt x="159134" y="234279"/>
                      <a:pt x="174765" y="216199"/>
                      <a:pt x="184387" y="198830"/>
                    </a:cubicBezTo>
                    <a:cubicBezTo>
                      <a:pt x="194019" y="181471"/>
                      <a:pt x="197633" y="164815"/>
                      <a:pt x="197633" y="164815"/>
                    </a:cubicBezTo>
                    <a:cubicBezTo>
                      <a:pt x="197633" y="164815"/>
                      <a:pt x="204029" y="169825"/>
                      <a:pt x="210832" y="172681"/>
                    </a:cubicBezTo>
                    <a:cubicBezTo>
                      <a:pt x="217626" y="175537"/>
                      <a:pt x="224817" y="176249"/>
                      <a:pt x="224817" y="176249"/>
                    </a:cubicBezTo>
                    <a:cubicBezTo>
                      <a:pt x="224817" y="176249"/>
                      <a:pt x="226943" y="161432"/>
                      <a:pt x="223422" y="147585"/>
                    </a:cubicBezTo>
                    <a:cubicBezTo>
                      <a:pt x="219900" y="133729"/>
                      <a:pt x="210731" y="120835"/>
                      <a:pt x="210731" y="120835"/>
                    </a:cubicBezTo>
                    <a:cubicBezTo>
                      <a:pt x="210731" y="120835"/>
                      <a:pt x="235466" y="132907"/>
                      <a:pt x="257419" y="137085"/>
                    </a:cubicBezTo>
                    <a:cubicBezTo>
                      <a:pt x="279362" y="141254"/>
                      <a:pt x="298524" y="137547"/>
                      <a:pt x="298524" y="137547"/>
                    </a:cubicBezTo>
                    <a:cubicBezTo>
                      <a:pt x="298524" y="137547"/>
                      <a:pt x="278947" y="120918"/>
                      <a:pt x="271644" y="105010"/>
                    </a:cubicBezTo>
                    <a:cubicBezTo>
                      <a:pt x="264351" y="89112"/>
                      <a:pt x="269324" y="73934"/>
                      <a:pt x="269324" y="73934"/>
                    </a:cubicBezTo>
                    <a:cubicBezTo>
                      <a:pt x="269324" y="73934"/>
                      <a:pt x="235345" y="70764"/>
                      <a:pt x="239320" y="32958"/>
                    </a:cubicBezTo>
                    <a:cubicBezTo>
                      <a:pt x="240892" y="17975"/>
                      <a:pt x="255025" y="13649"/>
                      <a:pt x="255025" y="13649"/>
                    </a:cubicBezTo>
                    <a:cubicBezTo>
                      <a:pt x="255025"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2" name="Google Shape;2132;p4"/>
              <p:cNvSpPr/>
              <p:nvPr/>
            </p:nvSpPr>
            <p:spPr>
              <a:xfrm>
                <a:off x="5040204" y="1587129"/>
                <a:ext cx="213761" cy="226286"/>
              </a:xfrm>
              <a:custGeom>
                <a:avLst/>
                <a:gdLst/>
                <a:ahLst/>
                <a:cxnLst/>
                <a:rect l="l" t="t" r="r" b="b"/>
                <a:pathLst>
                  <a:path w="213761" h="226286" extrusionOk="0">
                    <a:moveTo>
                      <a:pt x="120774" y="226287"/>
                    </a:moveTo>
                    <a:cubicBezTo>
                      <a:pt x="120774" y="226287"/>
                      <a:pt x="124295" y="168886"/>
                      <a:pt x="119406" y="141479"/>
                    </a:cubicBezTo>
                    <a:cubicBezTo>
                      <a:pt x="116679" y="126191"/>
                      <a:pt x="113481" y="116356"/>
                      <a:pt x="113481" y="116356"/>
                    </a:cubicBezTo>
                    <a:cubicBezTo>
                      <a:pt x="113481" y="116356"/>
                      <a:pt x="119664" y="120432"/>
                      <a:pt x="132078" y="133206"/>
                    </a:cubicBezTo>
                    <a:cubicBezTo>
                      <a:pt x="144483" y="145990"/>
                      <a:pt x="163117" y="167471"/>
                      <a:pt x="163117" y="167471"/>
                    </a:cubicBezTo>
                    <a:cubicBezTo>
                      <a:pt x="163117" y="167471"/>
                      <a:pt x="150399" y="144724"/>
                      <a:pt x="137846" y="129943"/>
                    </a:cubicBezTo>
                    <a:cubicBezTo>
                      <a:pt x="125294" y="115163"/>
                      <a:pt x="112917" y="108351"/>
                      <a:pt x="112917" y="108351"/>
                    </a:cubicBezTo>
                    <a:cubicBezTo>
                      <a:pt x="112917" y="108351"/>
                      <a:pt x="111780" y="94560"/>
                      <a:pt x="108239" y="81850"/>
                    </a:cubicBezTo>
                    <a:cubicBezTo>
                      <a:pt x="104699" y="69150"/>
                      <a:pt x="98738" y="57540"/>
                      <a:pt x="98738" y="57540"/>
                    </a:cubicBezTo>
                    <a:lnTo>
                      <a:pt x="133567" y="73808"/>
                    </a:lnTo>
                    <a:cubicBezTo>
                      <a:pt x="133567" y="73808"/>
                      <a:pt x="131995" y="82220"/>
                      <a:pt x="138124" y="94883"/>
                    </a:cubicBezTo>
                    <a:cubicBezTo>
                      <a:pt x="144252" y="107547"/>
                      <a:pt x="158080" y="124453"/>
                      <a:pt x="158080" y="124453"/>
                    </a:cubicBezTo>
                    <a:cubicBezTo>
                      <a:pt x="158080" y="124453"/>
                      <a:pt x="149114" y="106937"/>
                      <a:pt x="144575" y="95660"/>
                    </a:cubicBezTo>
                    <a:cubicBezTo>
                      <a:pt x="140046" y="84383"/>
                      <a:pt x="139945" y="79364"/>
                      <a:pt x="139945" y="79364"/>
                    </a:cubicBezTo>
                    <a:lnTo>
                      <a:pt x="169791" y="99043"/>
                    </a:lnTo>
                    <a:lnTo>
                      <a:pt x="207504" y="126606"/>
                    </a:lnTo>
                    <a:lnTo>
                      <a:pt x="174579" y="95641"/>
                    </a:lnTo>
                    <a:cubicBezTo>
                      <a:pt x="174579" y="95641"/>
                      <a:pt x="178536" y="92415"/>
                      <a:pt x="188334" y="93044"/>
                    </a:cubicBezTo>
                    <a:cubicBezTo>
                      <a:pt x="198122" y="93672"/>
                      <a:pt x="213762" y="98155"/>
                      <a:pt x="213762" y="98155"/>
                    </a:cubicBezTo>
                    <a:cubicBezTo>
                      <a:pt x="213762" y="98155"/>
                      <a:pt x="198242" y="90668"/>
                      <a:pt x="186780" y="88829"/>
                    </a:cubicBezTo>
                    <a:cubicBezTo>
                      <a:pt x="175319" y="86980"/>
                      <a:pt x="167906" y="90779"/>
                      <a:pt x="167906" y="90779"/>
                    </a:cubicBezTo>
                    <a:lnTo>
                      <a:pt x="143863" y="75306"/>
                    </a:lnTo>
                    <a:lnTo>
                      <a:pt x="130553" y="65924"/>
                    </a:lnTo>
                    <a:cubicBezTo>
                      <a:pt x="130553" y="65924"/>
                      <a:pt x="136395" y="60997"/>
                      <a:pt x="149502" y="58104"/>
                    </a:cubicBezTo>
                    <a:cubicBezTo>
                      <a:pt x="162609" y="55211"/>
                      <a:pt x="182981" y="54360"/>
                      <a:pt x="182981" y="54360"/>
                    </a:cubicBezTo>
                    <a:cubicBezTo>
                      <a:pt x="182981" y="54360"/>
                      <a:pt x="163589" y="50580"/>
                      <a:pt x="148569" y="52262"/>
                    </a:cubicBezTo>
                    <a:cubicBezTo>
                      <a:pt x="133548" y="53944"/>
                      <a:pt x="122909" y="61099"/>
                      <a:pt x="122909" y="61099"/>
                    </a:cubicBezTo>
                    <a:lnTo>
                      <a:pt x="96741" y="49951"/>
                    </a:lnTo>
                    <a:cubicBezTo>
                      <a:pt x="96741" y="49951"/>
                      <a:pt x="94448" y="42686"/>
                      <a:pt x="88246" y="30189"/>
                    </a:cubicBezTo>
                    <a:cubicBezTo>
                      <a:pt x="82044" y="17701"/>
                      <a:pt x="71932" y="0"/>
                      <a:pt x="71932" y="0"/>
                    </a:cubicBezTo>
                    <a:lnTo>
                      <a:pt x="56218" y="4465"/>
                    </a:lnTo>
                    <a:cubicBezTo>
                      <a:pt x="56218" y="4465"/>
                      <a:pt x="69427" y="18875"/>
                      <a:pt x="77515" y="31252"/>
                    </a:cubicBezTo>
                    <a:cubicBezTo>
                      <a:pt x="85594" y="43638"/>
                      <a:pt x="88551" y="53991"/>
                      <a:pt x="88551" y="53991"/>
                    </a:cubicBezTo>
                    <a:lnTo>
                      <a:pt x="72505" y="68040"/>
                    </a:lnTo>
                    <a:cubicBezTo>
                      <a:pt x="72505" y="68040"/>
                      <a:pt x="61274" y="57901"/>
                      <a:pt x="45108" y="53205"/>
                    </a:cubicBezTo>
                    <a:cubicBezTo>
                      <a:pt x="28932" y="48509"/>
                      <a:pt x="7136" y="46522"/>
                      <a:pt x="7136" y="46522"/>
                    </a:cubicBezTo>
                    <a:cubicBezTo>
                      <a:pt x="7136" y="46522"/>
                      <a:pt x="28312" y="50737"/>
                      <a:pt x="43166" y="57309"/>
                    </a:cubicBezTo>
                    <a:cubicBezTo>
                      <a:pt x="58020" y="63881"/>
                      <a:pt x="68040" y="72570"/>
                      <a:pt x="68040" y="72570"/>
                    </a:cubicBezTo>
                    <a:lnTo>
                      <a:pt x="43869" y="95549"/>
                    </a:lnTo>
                    <a:cubicBezTo>
                      <a:pt x="43869" y="95549"/>
                      <a:pt x="36576" y="92230"/>
                      <a:pt x="25604" y="95512"/>
                    </a:cubicBezTo>
                    <a:cubicBezTo>
                      <a:pt x="14641" y="98802"/>
                      <a:pt x="0" y="108674"/>
                      <a:pt x="0" y="108674"/>
                    </a:cubicBezTo>
                    <a:cubicBezTo>
                      <a:pt x="0" y="108674"/>
                      <a:pt x="16684" y="101936"/>
                      <a:pt x="26621" y="99625"/>
                    </a:cubicBezTo>
                    <a:cubicBezTo>
                      <a:pt x="36548" y="97323"/>
                      <a:pt x="39728" y="99431"/>
                      <a:pt x="39728" y="99431"/>
                    </a:cubicBezTo>
                    <a:lnTo>
                      <a:pt x="6969" y="151619"/>
                    </a:lnTo>
                    <a:cubicBezTo>
                      <a:pt x="6969" y="151619"/>
                      <a:pt x="33248" y="117927"/>
                      <a:pt x="47807" y="101696"/>
                    </a:cubicBezTo>
                    <a:cubicBezTo>
                      <a:pt x="58788" y="89439"/>
                      <a:pt x="63668" y="85621"/>
                      <a:pt x="63668" y="85621"/>
                    </a:cubicBezTo>
                    <a:cubicBezTo>
                      <a:pt x="63668" y="85621"/>
                      <a:pt x="66358" y="91722"/>
                      <a:pt x="67375" y="101335"/>
                    </a:cubicBezTo>
                    <a:cubicBezTo>
                      <a:pt x="68383" y="110948"/>
                      <a:pt x="67162" y="122771"/>
                      <a:pt x="67162" y="122771"/>
                    </a:cubicBezTo>
                    <a:cubicBezTo>
                      <a:pt x="67162" y="122771"/>
                      <a:pt x="71765" y="110532"/>
                      <a:pt x="72477" y="100309"/>
                    </a:cubicBezTo>
                    <a:cubicBezTo>
                      <a:pt x="73180" y="90077"/>
                      <a:pt x="69981" y="81859"/>
                      <a:pt x="69981" y="81859"/>
                    </a:cubicBezTo>
                    <a:lnTo>
                      <a:pt x="91481" y="61857"/>
                    </a:lnTo>
                    <a:cubicBezTo>
                      <a:pt x="91481" y="61857"/>
                      <a:pt x="96223" y="74797"/>
                      <a:pt x="99680" y="85686"/>
                    </a:cubicBezTo>
                    <a:cubicBezTo>
                      <a:pt x="103147" y="96566"/>
                      <a:pt x="104274" y="108526"/>
                      <a:pt x="104274" y="108526"/>
                    </a:cubicBezTo>
                    <a:cubicBezTo>
                      <a:pt x="104274" y="108526"/>
                      <a:pt x="93931" y="118241"/>
                      <a:pt x="85880" y="131968"/>
                    </a:cubicBezTo>
                    <a:cubicBezTo>
                      <a:pt x="77829" y="145685"/>
                      <a:pt x="72071" y="163404"/>
                      <a:pt x="72071" y="163404"/>
                    </a:cubicBezTo>
                    <a:cubicBezTo>
                      <a:pt x="72071" y="163404"/>
                      <a:pt x="80648" y="147885"/>
                      <a:pt x="88986" y="136275"/>
                    </a:cubicBezTo>
                    <a:cubicBezTo>
                      <a:pt x="97323" y="124675"/>
                      <a:pt x="105411" y="116984"/>
                      <a:pt x="105411" y="116984"/>
                    </a:cubicBezTo>
                    <a:cubicBezTo>
                      <a:pt x="105411" y="116984"/>
                      <a:pt x="109404" y="123473"/>
                      <a:pt x="112621" y="144446"/>
                    </a:cubicBezTo>
                    <a:cubicBezTo>
                      <a:pt x="116818" y="171751"/>
                      <a:pt x="120774" y="226287"/>
                      <a:pt x="120774" y="22628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33" name="Google Shape;2133;p4"/>
            <p:cNvGrpSpPr/>
            <p:nvPr/>
          </p:nvGrpSpPr>
          <p:grpSpPr>
            <a:xfrm>
              <a:off x="5273118" y="1353170"/>
              <a:ext cx="229937" cy="198658"/>
              <a:chOff x="5273118" y="1353170"/>
              <a:chExt cx="229937" cy="198658"/>
            </a:xfrm>
          </p:grpSpPr>
          <p:sp>
            <p:nvSpPr>
              <p:cNvPr id="2134" name="Google Shape;2134;p4"/>
              <p:cNvSpPr/>
              <p:nvPr/>
            </p:nvSpPr>
            <p:spPr>
              <a:xfrm>
                <a:off x="5273118" y="1353170"/>
                <a:ext cx="229937" cy="198658"/>
              </a:xfrm>
              <a:custGeom>
                <a:avLst/>
                <a:gdLst/>
                <a:ahLst/>
                <a:cxnLst/>
                <a:rect l="l" t="t" r="r" b="b"/>
                <a:pathLst>
                  <a:path w="229937" h="198658" extrusionOk="0">
                    <a:moveTo>
                      <a:pt x="173636" y="117076"/>
                    </a:moveTo>
                    <a:cubicBezTo>
                      <a:pt x="173636" y="117076"/>
                      <a:pt x="209353" y="102971"/>
                      <a:pt x="221129" y="80158"/>
                    </a:cubicBezTo>
                    <a:cubicBezTo>
                      <a:pt x="239671" y="44230"/>
                      <a:pt x="223181" y="30318"/>
                      <a:pt x="223181" y="30318"/>
                    </a:cubicBezTo>
                    <a:cubicBezTo>
                      <a:pt x="223181" y="30318"/>
                      <a:pt x="209880" y="56005"/>
                      <a:pt x="188352" y="47640"/>
                    </a:cubicBezTo>
                    <a:cubicBezTo>
                      <a:pt x="177186" y="43296"/>
                      <a:pt x="170928" y="26907"/>
                      <a:pt x="170928" y="26907"/>
                    </a:cubicBezTo>
                    <a:cubicBezTo>
                      <a:pt x="170928" y="26907"/>
                      <a:pt x="155002" y="27212"/>
                      <a:pt x="144409" y="20483"/>
                    </a:cubicBezTo>
                    <a:cubicBezTo>
                      <a:pt x="133816" y="13754"/>
                      <a:pt x="128556" y="0"/>
                      <a:pt x="128556" y="0"/>
                    </a:cubicBezTo>
                    <a:cubicBezTo>
                      <a:pt x="128556" y="0"/>
                      <a:pt x="117908" y="11305"/>
                      <a:pt x="112704" y="24846"/>
                    </a:cubicBezTo>
                    <a:cubicBezTo>
                      <a:pt x="107509" y="38388"/>
                      <a:pt x="107759" y="54157"/>
                      <a:pt x="107759" y="54157"/>
                    </a:cubicBezTo>
                    <a:cubicBezTo>
                      <a:pt x="107759" y="54157"/>
                      <a:pt x="100503" y="49165"/>
                      <a:pt x="92997" y="45366"/>
                    </a:cubicBezTo>
                    <a:cubicBezTo>
                      <a:pt x="85492" y="41567"/>
                      <a:pt x="77746" y="38961"/>
                      <a:pt x="77746" y="38961"/>
                    </a:cubicBezTo>
                    <a:cubicBezTo>
                      <a:pt x="77746" y="38961"/>
                      <a:pt x="74187" y="45616"/>
                      <a:pt x="73078" y="51855"/>
                    </a:cubicBezTo>
                    <a:cubicBezTo>
                      <a:pt x="71959" y="58095"/>
                      <a:pt x="73291" y="63918"/>
                      <a:pt x="73291" y="63918"/>
                    </a:cubicBezTo>
                    <a:cubicBezTo>
                      <a:pt x="73291" y="63918"/>
                      <a:pt x="51874" y="62282"/>
                      <a:pt x="33553" y="63058"/>
                    </a:cubicBezTo>
                    <a:cubicBezTo>
                      <a:pt x="15224" y="63825"/>
                      <a:pt x="0" y="66987"/>
                      <a:pt x="0" y="66987"/>
                    </a:cubicBezTo>
                    <a:cubicBezTo>
                      <a:pt x="0" y="66987"/>
                      <a:pt x="7302" y="82691"/>
                      <a:pt x="16647" y="94366"/>
                    </a:cubicBezTo>
                    <a:cubicBezTo>
                      <a:pt x="26001" y="106040"/>
                      <a:pt x="37398" y="113693"/>
                      <a:pt x="37398" y="113693"/>
                    </a:cubicBezTo>
                    <a:cubicBezTo>
                      <a:pt x="37398" y="113693"/>
                      <a:pt x="30725" y="116124"/>
                      <a:pt x="25558" y="119498"/>
                    </a:cubicBezTo>
                    <a:cubicBezTo>
                      <a:pt x="20382" y="122863"/>
                      <a:pt x="16712" y="127180"/>
                      <a:pt x="16712" y="127180"/>
                    </a:cubicBezTo>
                    <a:cubicBezTo>
                      <a:pt x="16712" y="127180"/>
                      <a:pt x="27332" y="133298"/>
                      <a:pt x="39645" y="135535"/>
                    </a:cubicBezTo>
                    <a:cubicBezTo>
                      <a:pt x="51957" y="137772"/>
                      <a:pt x="65961" y="136136"/>
                      <a:pt x="65961" y="136136"/>
                    </a:cubicBezTo>
                    <a:cubicBezTo>
                      <a:pt x="65961" y="136136"/>
                      <a:pt x="45847" y="147875"/>
                      <a:pt x="33082" y="160391"/>
                    </a:cubicBezTo>
                    <a:cubicBezTo>
                      <a:pt x="20326" y="172906"/>
                      <a:pt x="14919" y="186208"/>
                      <a:pt x="14919" y="186208"/>
                    </a:cubicBezTo>
                    <a:cubicBezTo>
                      <a:pt x="14919" y="186208"/>
                      <a:pt x="36345" y="179201"/>
                      <a:pt x="51883" y="179719"/>
                    </a:cubicBezTo>
                    <a:cubicBezTo>
                      <a:pt x="67430" y="180227"/>
                      <a:pt x="77089" y="188269"/>
                      <a:pt x="77089" y="188269"/>
                    </a:cubicBezTo>
                    <a:cubicBezTo>
                      <a:pt x="77089" y="188269"/>
                      <a:pt x="94282" y="167822"/>
                      <a:pt x="121984" y="182510"/>
                    </a:cubicBezTo>
                    <a:cubicBezTo>
                      <a:pt x="132966" y="188334"/>
                      <a:pt x="130211" y="198658"/>
                      <a:pt x="130211" y="198658"/>
                    </a:cubicBezTo>
                    <a:cubicBezTo>
                      <a:pt x="130211" y="198658"/>
                      <a:pt x="152663" y="189055"/>
                      <a:pt x="164162" y="168673"/>
                    </a:cubicBezTo>
                    <a:cubicBezTo>
                      <a:pt x="175652" y="148291"/>
                      <a:pt x="173636" y="117076"/>
                      <a:pt x="173636" y="1170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5" name="Google Shape;2135;p4"/>
              <p:cNvSpPr/>
              <p:nvPr/>
            </p:nvSpPr>
            <p:spPr>
              <a:xfrm>
                <a:off x="5293749" y="1381085"/>
                <a:ext cx="200655" cy="147847"/>
              </a:xfrm>
              <a:custGeom>
                <a:avLst/>
                <a:gdLst/>
                <a:ahLst/>
                <a:cxnLst/>
                <a:rect l="l" t="t" r="r" b="b"/>
                <a:pathLst>
                  <a:path w="200655" h="147847" extrusionOk="0">
                    <a:moveTo>
                      <a:pt x="0" y="47825"/>
                    </a:moveTo>
                    <a:cubicBezTo>
                      <a:pt x="0" y="47825"/>
                      <a:pt x="43157" y="68549"/>
                      <a:pt x="66608" y="74289"/>
                    </a:cubicBezTo>
                    <a:cubicBezTo>
                      <a:pt x="79696" y="77496"/>
                      <a:pt x="88736" y="78643"/>
                      <a:pt x="88736" y="78643"/>
                    </a:cubicBezTo>
                    <a:cubicBezTo>
                      <a:pt x="88736" y="78643"/>
                      <a:pt x="82885" y="81240"/>
                      <a:pt x="67560" y="84956"/>
                    </a:cubicBezTo>
                    <a:cubicBezTo>
                      <a:pt x="52234" y="88681"/>
                      <a:pt x="27434" y="93524"/>
                      <a:pt x="27434" y="93524"/>
                    </a:cubicBezTo>
                    <a:cubicBezTo>
                      <a:pt x="27434" y="93524"/>
                      <a:pt x="50663" y="92822"/>
                      <a:pt x="67606" y="89661"/>
                    </a:cubicBezTo>
                    <a:cubicBezTo>
                      <a:pt x="84549" y="86490"/>
                      <a:pt x="95216" y="80861"/>
                      <a:pt x="95216" y="80861"/>
                    </a:cubicBezTo>
                    <a:cubicBezTo>
                      <a:pt x="95216" y="80861"/>
                      <a:pt x="106447" y="84595"/>
                      <a:pt x="117872" y="86453"/>
                    </a:cubicBezTo>
                    <a:cubicBezTo>
                      <a:pt x="129296" y="88302"/>
                      <a:pt x="140915" y="88283"/>
                      <a:pt x="140915" y="88283"/>
                    </a:cubicBezTo>
                    <a:lnTo>
                      <a:pt x="113157" y="105042"/>
                    </a:lnTo>
                    <a:cubicBezTo>
                      <a:pt x="113157" y="105042"/>
                      <a:pt x="107288" y="101335"/>
                      <a:pt x="94772" y="101122"/>
                    </a:cubicBezTo>
                    <a:cubicBezTo>
                      <a:pt x="82266" y="100919"/>
                      <a:pt x="63104" y="104200"/>
                      <a:pt x="63104" y="104200"/>
                    </a:cubicBezTo>
                    <a:cubicBezTo>
                      <a:pt x="63104" y="104200"/>
                      <a:pt x="80630" y="104182"/>
                      <a:pt x="91371" y="104949"/>
                    </a:cubicBezTo>
                    <a:cubicBezTo>
                      <a:pt x="102111" y="105726"/>
                      <a:pt x="106067" y="107278"/>
                      <a:pt x="106067" y="107278"/>
                    </a:cubicBezTo>
                    <a:lnTo>
                      <a:pt x="77820" y="119794"/>
                    </a:lnTo>
                    <a:lnTo>
                      <a:pt x="40024" y="134731"/>
                    </a:lnTo>
                    <a:lnTo>
                      <a:pt x="78393" y="123907"/>
                    </a:lnTo>
                    <a:cubicBezTo>
                      <a:pt x="78393" y="123907"/>
                      <a:pt x="79188" y="127447"/>
                      <a:pt x="74455" y="133428"/>
                    </a:cubicBezTo>
                    <a:cubicBezTo>
                      <a:pt x="69722" y="139418"/>
                      <a:pt x="59462" y="147848"/>
                      <a:pt x="59462" y="147848"/>
                    </a:cubicBezTo>
                    <a:cubicBezTo>
                      <a:pt x="59462" y="147848"/>
                      <a:pt x="72006" y="140462"/>
                      <a:pt x="78411" y="133816"/>
                    </a:cubicBezTo>
                    <a:cubicBezTo>
                      <a:pt x="84808" y="127161"/>
                      <a:pt x="85067" y="121264"/>
                      <a:pt x="85067" y="121264"/>
                    </a:cubicBezTo>
                    <a:lnTo>
                      <a:pt x="107528" y="111059"/>
                    </a:lnTo>
                    <a:lnTo>
                      <a:pt x="120598" y="105679"/>
                    </a:lnTo>
                    <a:cubicBezTo>
                      <a:pt x="120598" y="105679"/>
                      <a:pt x="121910" y="110957"/>
                      <a:pt x="118481" y="120164"/>
                    </a:cubicBezTo>
                    <a:cubicBezTo>
                      <a:pt x="115052" y="129379"/>
                      <a:pt x="106890" y="142523"/>
                      <a:pt x="106890" y="142523"/>
                    </a:cubicBezTo>
                    <a:cubicBezTo>
                      <a:pt x="106890" y="142523"/>
                      <a:pt x="118241" y="131487"/>
                      <a:pt x="123436" y="121458"/>
                    </a:cubicBezTo>
                    <a:cubicBezTo>
                      <a:pt x="128631" y="111429"/>
                      <a:pt x="127669" y="102407"/>
                      <a:pt x="127669" y="102407"/>
                    </a:cubicBezTo>
                    <a:lnTo>
                      <a:pt x="147681" y="89466"/>
                    </a:lnTo>
                    <a:cubicBezTo>
                      <a:pt x="147681" y="89466"/>
                      <a:pt x="154337" y="90363"/>
                      <a:pt x="166750" y="90465"/>
                    </a:cubicBezTo>
                    <a:cubicBezTo>
                      <a:pt x="179164" y="90576"/>
                      <a:pt x="197328" y="89892"/>
                      <a:pt x="197328" y="89892"/>
                    </a:cubicBezTo>
                    <a:lnTo>
                      <a:pt x="200655" y="78532"/>
                    </a:lnTo>
                    <a:cubicBezTo>
                      <a:pt x="200655" y="78532"/>
                      <a:pt x="183712" y="82229"/>
                      <a:pt x="170568" y="83347"/>
                    </a:cubicBezTo>
                    <a:cubicBezTo>
                      <a:pt x="157433" y="84466"/>
                      <a:pt x="148097" y="82987"/>
                      <a:pt x="148097" y="82987"/>
                    </a:cubicBezTo>
                    <a:lnTo>
                      <a:pt x="144104" y="68327"/>
                    </a:lnTo>
                    <a:cubicBezTo>
                      <a:pt x="144104" y="68327"/>
                      <a:pt x="156869" y="64509"/>
                      <a:pt x="167526" y="55802"/>
                    </a:cubicBezTo>
                    <a:cubicBezTo>
                      <a:pt x="178184" y="47104"/>
                      <a:pt x="189175" y="33979"/>
                      <a:pt x="189175" y="33979"/>
                    </a:cubicBezTo>
                    <a:cubicBezTo>
                      <a:pt x="189175" y="33979"/>
                      <a:pt x="176724" y="45986"/>
                      <a:pt x="165170" y="53251"/>
                    </a:cubicBezTo>
                    <a:cubicBezTo>
                      <a:pt x="153616" y="60516"/>
                      <a:pt x="142514" y="64047"/>
                      <a:pt x="142514" y="64047"/>
                    </a:cubicBezTo>
                    <a:lnTo>
                      <a:pt x="135101" y="41373"/>
                    </a:lnTo>
                    <a:cubicBezTo>
                      <a:pt x="135101" y="41373"/>
                      <a:pt x="140841" y="37833"/>
                      <a:pt x="143032" y="29856"/>
                    </a:cubicBezTo>
                    <a:cubicBezTo>
                      <a:pt x="145232" y="21870"/>
                      <a:pt x="143882" y="9437"/>
                      <a:pt x="143882" y="9437"/>
                    </a:cubicBezTo>
                    <a:cubicBezTo>
                      <a:pt x="143882" y="9437"/>
                      <a:pt x="141895" y="22147"/>
                      <a:pt x="139390" y="29163"/>
                    </a:cubicBezTo>
                    <a:cubicBezTo>
                      <a:pt x="136885" y="36188"/>
                      <a:pt x="133862" y="37510"/>
                      <a:pt x="133862" y="37510"/>
                    </a:cubicBezTo>
                    <a:lnTo>
                      <a:pt x="107436" y="0"/>
                    </a:lnTo>
                    <a:cubicBezTo>
                      <a:pt x="107436" y="0"/>
                      <a:pt x="122271" y="27462"/>
                      <a:pt x="128603" y="41882"/>
                    </a:cubicBezTo>
                    <a:cubicBezTo>
                      <a:pt x="133382" y="52770"/>
                      <a:pt x="134242" y="57078"/>
                      <a:pt x="134242" y="57078"/>
                    </a:cubicBezTo>
                    <a:cubicBezTo>
                      <a:pt x="134242" y="57078"/>
                      <a:pt x="128326" y="56819"/>
                      <a:pt x="120404" y="54360"/>
                    </a:cubicBezTo>
                    <a:cubicBezTo>
                      <a:pt x="112483" y="51892"/>
                      <a:pt x="103812" y="47317"/>
                      <a:pt x="103812" y="47317"/>
                    </a:cubicBezTo>
                    <a:cubicBezTo>
                      <a:pt x="103812" y="47317"/>
                      <a:pt x="111346" y="54175"/>
                      <a:pt x="118999" y="57910"/>
                    </a:cubicBezTo>
                    <a:cubicBezTo>
                      <a:pt x="126652" y="61653"/>
                      <a:pt x="134436" y="62282"/>
                      <a:pt x="134436" y="62282"/>
                    </a:cubicBezTo>
                    <a:lnTo>
                      <a:pt x="140693" y="82303"/>
                    </a:lnTo>
                    <a:cubicBezTo>
                      <a:pt x="140693" y="82303"/>
                      <a:pt x="128566" y="81129"/>
                      <a:pt x="118593" y="79807"/>
                    </a:cubicBezTo>
                    <a:cubicBezTo>
                      <a:pt x="108619" y="78485"/>
                      <a:pt x="98830" y="75352"/>
                      <a:pt x="98830" y="75352"/>
                    </a:cubicBezTo>
                    <a:cubicBezTo>
                      <a:pt x="98830" y="75352"/>
                      <a:pt x="95733" y="65683"/>
                      <a:pt x="88542" y="56181"/>
                    </a:cubicBezTo>
                    <a:cubicBezTo>
                      <a:pt x="81351" y="46670"/>
                      <a:pt x="70046" y="37325"/>
                      <a:pt x="70046" y="37325"/>
                    </a:cubicBezTo>
                    <a:cubicBezTo>
                      <a:pt x="70046" y="37325"/>
                      <a:pt x="78421" y="47751"/>
                      <a:pt x="83837" y="56754"/>
                    </a:cubicBezTo>
                    <a:cubicBezTo>
                      <a:pt x="89263" y="65757"/>
                      <a:pt x="91740" y="73346"/>
                      <a:pt x="91740" y="73346"/>
                    </a:cubicBezTo>
                    <a:cubicBezTo>
                      <a:pt x="91740" y="73346"/>
                      <a:pt x="84965" y="73771"/>
                      <a:pt x="67245" y="69048"/>
                    </a:cubicBezTo>
                    <a:cubicBezTo>
                      <a:pt x="44165" y="62901"/>
                      <a:pt x="0" y="47825"/>
                      <a:pt x="0" y="4782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36" name="Google Shape;2136;p4"/>
            <p:cNvGrpSpPr/>
            <p:nvPr/>
          </p:nvGrpSpPr>
          <p:grpSpPr>
            <a:xfrm>
              <a:off x="4151075" y="1251946"/>
              <a:ext cx="245688" cy="281706"/>
              <a:chOff x="4151075" y="1251946"/>
              <a:chExt cx="245688" cy="281706"/>
            </a:xfrm>
          </p:grpSpPr>
          <p:sp>
            <p:nvSpPr>
              <p:cNvPr id="2137" name="Google Shape;2137;p4"/>
              <p:cNvSpPr/>
              <p:nvPr/>
            </p:nvSpPr>
            <p:spPr>
              <a:xfrm>
                <a:off x="4151075" y="1251946"/>
                <a:ext cx="245688" cy="281706"/>
              </a:xfrm>
              <a:custGeom>
                <a:avLst/>
                <a:gdLst/>
                <a:ahLst/>
                <a:cxnLst/>
                <a:rect l="l" t="t" r="r" b="b"/>
                <a:pathLst>
                  <a:path w="245688" h="281706" extrusionOk="0">
                    <a:moveTo>
                      <a:pt x="77968" y="181771"/>
                    </a:moveTo>
                    <a:cubicBezTo>
                      <a:pt x="77968" y="181771"/>
                      <a:pt x="76803" y="221711"/>
                      <a:pt x="98802" y="246863"/>
                    </a:cubicBezTo>
                    <a:cubicBezTo>
                      <a:pt x="133446" y="286480"/>
                      <a:pt x="159152" y="281507"/>
                      <a:pt x="159152" y="281507"/>
                    </a:cubicBezTo>
                    <a:cubicBezTo>
                      <a:pt x="159152" y="281507"/>
                      <a:pt x="134417" y="253148"/>
                      <a:pt x="155908" y="240207"/>
                    </a:cubicBezTo>
                    <a:cubicBezTo>
                      <a:pt x="167065" y="233487"/>
                      <a:pt x="190515" y="238941"/>
                      <a:pt x="190515" y="238941"/>
                    </a:cubicBezTo>
                    <a:cubicBezTo>
                      <a:pt x="190515" y="238941"/>
                      <a:pt x="198409" y="225076"/>
                      <a:pt x="212209" y="220427"/>
                    </a:cubicBezTo>
                    <a:cubicBezTo>
                      <a:pt x="226000" y="215786"/>
                      <a:pt x="245689" y="220343"/>
                      <a:pt x="245689" y="220343"/>
                    </a:cubicBezTo>
                    <a:cubicBezTo>
                      <a:pt x="245689" y="220343"/>
                      <a:pt x="237286" y="203752"/>
                      <a:pt x="223301" y="190358"/>
                    </a:cubicBezTo>
                    <a:cubicBezTo>
                      <a:pt x="209316" y="176964"/>
                      <a:pt x="189748" y="166769"/>
                      <a:pt x="189748" y="166769"/>
                    </a:cubicBezTo>
                    <a:cubicBezTo>
                      <a:pt x="189748" y="166769"/>
                      <a:pt x="199666" y="163839"/>
                      <a:pt x="208253" y="159901"/>
                    </a:cubicBezTo>
                    <a:cubicBezTo>
                      <a:pt x="216831" y="155973"/>
                      <a:pt x="224078" y="151055"/>
                      <a:pt x="224078" y="151055"/>
                    </a:cubicBezTo>
                    <a:cubicBezTo>
                      <a:pt x="224078" y="151055"/>
                      <a:pt x="217727" y="143614"/>
                      <a:pt x="210610" y="138540"/>
                    </a:cubicBezTo>
                    <a:cubicBezTo>
                      <a:pt x="203502" y="133474"/>
                      <a:pt x="195627" y="130766"/>
                      <a:pt x="195627" y="130766"/>
                    </a:cubicBezTo>
                    <a:cubicBezTo>
                      <a:pt x="195627" y="130766"/>
                      <a:pt x="208771" y="113472"/>
                      <a:pt x="217339" y="97240"/>
                    </a:cubicBezTo>
                    <a:cubicBezTo>
                      <a:pt x="225917" y="81018"/>
                      <a:pt x="229929" y="65868"/>
                      <a:pt x="229929" y="65868"/>
                    </a:cubicBezTo>
                    <a:cubicBezTo>
                      <a:pt x="229929" y="65868"/>
                      <a:pt x="206783" y="61773"/>
                      <a:pt x="187529" y="62088"/>
                    </a:cubicBezTo>
                    <a:cubicBezTo>
                      <a:pt x="168285" y="62402"/>
                      <a:pt x="152931" y="67135"/>
                      <a:pt x="152931" y="67135"/>
                    </a:cubicBezTo>
                    <a:cubicBezTo>
                      <a:pt x="152931" y="67135"/>
                      <a:pt x="153403" y="59805"/>
                      <a:pt x="151933" y="53149"/>
                    </a:cubicBezTo>
                    <a:cubicBezTo>
                      <a:pt x="150463" y="46485"/>
                      <a:pt x="147053" y="40495"/>
                      <a:pt x="147053" y="40495"/>
                    </a:cubicBezTo>
                    <a:cubicBezTo>
                      <a:pt x="147053" y="40495"/>
                      <a:pt x="134001" y="45561"/>
                      <a:pt x="124850" y="54647"/>
                    </a:cubicBezTo>
                    <a:cubicBezTo>
                      <a:pt x="115690" y="63733"/>
                      <a:pt x="110430" y="76822"/>
                      <a:pt x="110430" y="76822"/>
                    </a:cubicBezTo>
                    <a:cubicBezTo>
                      <a:pt x="110430" y="76822"/>
                      <a:pt x="106410" y="51828"/>
                      <a:pt x="97619" y="32620"/>
                    </a:cubicBezTo>
                    <a:cubicBezTo>
                      <a:pt x="88820" y="13412"/>
                      <a:pt x="75241" y="0"/>
                      <a:pt x="75241" y="0"/>
                    </a:cubicBezTo>
                    <a:cubicBezTo>
                      <a:pt x="75241" y="0"/>
                      <a:pt x="72745" y="23007"/>
                      <a:pt x="64038" y="36003"/>
                    </a:cubicBezTo>
                    <a:cubicBezTo>
                      <a:pt x="55321" y="48990"/>
                      <a:pt x="40403" y="51975"/>
                      <a:pt x="40403" y="51975"/>
                    </a:cubicBezTo>
                    <a:cubicBezTo>
                      <a:pt x="40403" y="51975"/>
                      <a:pt x="56671" y="80214"/>
                      <a:pt x="24162" y="94282"/>
                    </a:cubicBezTo>
                    <a:cubicBezTo>
                      <a:pt x="11277" y="99865"/>
                      <a:pt x="0" y="90687"/>
                      <a:pt x="0" y="90687"/>
                    </a:cubicBezTo>
                    <a:cubicBezTo>
                      <a:pt x="0" y="90687"/>
                      <a:pt x="166" y="116291"/>
                      <a:pt x="19309" y="139593"/>
                    </a:cubicBezTo>
                    <a:cubicBezTo>
                      <a:pt x="38452" y="162896"/>
                      <a:pt x="77968" y="181771"/>
                      <a:pt x="77968"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8" name="Google Shape;2138;p4"/>
              <p:cNvSpPr/>
              <p:nvPr/>
            </p:nvSpPr>
            <p:spPr>
              <a:xfrm>
                <a:off x="4187254" y="1306722"/>
                <a:ext cx="175355" cy="194434"/>
              </a:xfrm>
              <a:custGeom>
                <a:avLst/>
                <a:gdLst/>
                <a:ahLst/>
                <a:cxnLst/>
                <a:rect l="l" t="t" r="r" b="b"/>
                <a:pathLst>
                  <a:path w="175355" h="194434" extrusionOk="0">
                    <a:moveTo>
                      <a:pt x="172241" y="23016"/>
                    </a:moveTo>
                    <a:cubicBezTo>
                      <a:pt x="172241" y="23016"/>
                      <a:pt x="124277" y="46365"/>
                      <a:pt x="105014" y="62689"/>
                    </a:cubicBezTo>
                    <a:cubicBezTo>
                      <a:pt x="94273" y="71803"/>
                      <a:pt x="88154" y="78800"/>
                      <a:pt x="88154" y="78800"/>
                    </a:cubicBezTo>
                    <a:cubicBezTo>
                      <a:pt x="88154" y="78800"/>
                      <a:pt x="87997" y="72071"/>
                      <a:pt x="91370" y="56468"/>
                    </a:cubicBezTo>
                    <a:cubicBezTo>
                      <a:pt x="94754" y="40865"/>
                      <a:pt x="101658" y="16398"/>
                      <a:pt x="101658" y="16398"/>
                    </a:cubicBezTo>
                    <a:cubicBezTo>
                      <a:pt x="101658" y="16398"/>
                      <a:pt x="90465" y="36779"/>
                      <a:pt x="85556" y="53408"/>
                    </a:cubicBezTo>
                    <a:cubicBezTo>
                      <a:pt x="80657" y="70028"/>
                      <a:pt x="82053" y="82895"/>
                      <a:pt x="82053" y="82895"/>
                    </a:cubicBezTo>
                    <a:cubicBezTo>
                      <a:pt x="82053" y="82895"/>
                      <a:pt x="71617" y="90058"/>
                      <a:pt x="63400" y="98636"/>
                    </a:cubicBezTo>
                    <a:cubicBezTo>
                      <a:pt x="55174" y="107214"/>
                      <a:pt x="49156" y="117197"/>
                      <a:pt x="49156" y="117197"/>
                    </a:cubicBezTo>
                    <a:lnTo>
                      <a:pt x="42935" y="82331"/>
                    </a:lnTo>
                    <a:cubicBezTo>
                      <a:pt x="42935" y="82331"/>
                      <a:pt x="50552" y="79743"/>
                      <a:pt x="57309" y="69150"/>
                    </a:cubicBezTo>
                    <a:cubicBezTo>
                      <a:pt x="64066" y="58547"/>
                      <a:pt x="69963" y="39950"/>
                      <a:pt x="69963" y="39950"/>
                    </a:cubicBezTo>
                    <a:cubicBezTo>
                      <a:pt x="69963" y="39950"/>
                      <a:pt x="60886" y="54998"/>
                      <a:pt x="54360" y="63705"/>
                    </a:cubicBezTo>
                    <a:cubicBezTo>
                      <a:pt x="47825" y="72413"/>
                      <a:pt x="43850" y="74770"/>
                      <a:pt x="43850" y="74770"/>
                    </a:cubicBezTo>
                    <a:lnTo>
                      <a:pt x="43111" y="42279"/>
                    </a:lnTo>
                    <a:lnTo>
                      <a:pt x="44340" y="0"/>
                    </a:lnTo>
                    <a:lnTo>
                      <a:pt x="37741" y="40061"/>
                    </a:lnTo>
                    <a:cubicBezTo>
                      <a:pt x="37741" y="40061"/>
                      <a:pt x="32962" y="38406"/>
                      <a:pt x="28054" y="30401"/>
                    </a:cubicBezTo>
                    <a:cubicBezTo>
                      <a:pt x="23136" y="22388"/>
                      <a:pt x="18071" y="8023"/>
                      <a:pt x="18071" y="8023"/>
                    </a:cubicBezTo>
                    <a:cubicBezTo>
                      <a:pt x="18071" y="8023"/>
                      <a:pt x="20659" y="23663"/>
                      <a:pt x="25521" y="33544"/>
                    </a:cubicBezTo>
                    <a:cubicBezTo>
                      <a:pt x="30392" y="43416"/>
                      <a:pt x="37537" y="47539"/>
                      <a:pt x="37537" y="47539"/>
                    </a:cubicBezTo>
                    <a:lnTo>
                      <a:pt x="38434" y="73531"/>
                    </a:lnTo>
                    <a:lnTo>
                      <a:pt x="38277" y="88293"/>
                    </a:lnTo>
                    <a:cubicBezTo>
                      <a:pt x="38277" y="88293"/>
                      <a:pt x="31095" y="85936"/>
                      <a:pt x="21528" y="76914"/>
                    </a:cubicBezTo>
                    <a:cubicBezTo>
                      <a:pt x="11952" y="67902"/>
                      <a:pt x="0" y="52225"/>
                      <a:pt x="0" y="52225"/>
                    </a:cubicBezTo>
                    <a:cubicBezTo>
                      <a:pt x="0" y="52225"/>
                      <a:pt x="7700" y="69242"/>
                      <a:pt x="17359" y="80316"/>
                    </a:cubicBezTo>
                    <a:cubicBezTo>
                      <a:pt x="27018" y="91389"/>
                      <a:pt x="38637" y="96519"/>
                      <a:pt x="38637" y="96519"/>
                    </a:cubicBezTo>
                    <a:lnTo>
                      <a:pt x="44183" y="122225"/>
                    </a:lnTo>
                    <a:cubicBezTo>
                      <a:pt x="44183" y="122225"/>
                      <a:pt x="39626" y="127346"/>
                      <a:pt x="33045" y="137920"/>
                    </a:cubicBezTo>
                    <a:cubicBezTo>
                      <a:pt x="26464" y="148495"/>
                      <a:pt x="17867" y="164523"/>
                      <a:pt x="17867" y="164523"/>
                    </a:cubicBezTo>
                    <a:lnTo>
                      <a:pt x="30142" y="174875"/>
                    </a:lnTo>
                    <a:cubicBezTo>
                      <a:pt x="30142" y="174875"/>
                      <a:pt x="34385" y="157905"/>
                      <a:pt x="39839" y="145897"/>
                    </a:cubicBezTo>
                    <a:cubicBezTo>
                      <a:pt x="45292" y="133890"/>
                      <a:pt x="51957" y="126847"/>
                      <a:pt x="51957" y="126847"/>
                    </a:cubicBezTo>
                    <a:lnTo>
                      <a:pt x="72098" y="133105"/>
                    </a:lnTo>
                    <a:cubicBezTo>
                      <a:pt x="72098" y="133105"/>
                      <a:pt x="70175" y="146572"/>
                      <a:pt x="75361" y="161454"/>
                    </a:cubicBezTo>
                    <a:cubicBezTo>
                      <a:pt x="80547" y="176345"/>
                      <a:pt x="91019" y="194434"/>
                      <a:pt x="91019" y="194434"/>
                    </a:cubicBezTo>
                    <a:cubicBezTo>
                      <a:pt x="91019" y="194434"/>
                      <a:pt x="82682" y="175827"/>
                      <a:pt x="79733" y="161121"/>
                    </a:cubicBezTo>
                    <a:cubicBezTo>
                      <a:pt x="76785" y="146415"/>
                      <a:pt x="78199" y="134556"/>
                      <a:pt x="78199" y="134556"/>
                    </a:cubicBezTo>
                    <a:lnTo>
                      <a:pt x="109996" y="143161"/>
                    </a:lnTo>
                    <a:cubicBezTo>
                      <a:pt x="109996" y="143161"/>
                      <a:pt x="111373" y="150417"/>
                      <a:pt x="120071" y="157572"/>
                    </a:cubicBezTo>
                    <a:cubicBezTo>
                      <a:pt x="128769" y="164726"/>
                      <a:pt x="144788" y="171770"/>
                      <a:pt x="144788" y="171770"/>
                    </a:cubicBezTo>
                    <a:cubicBezTo>
                      <a:pt x="144788" y="171770"/>
                      <a:pt x="130156" y="161676"/>
                      <a:pt x="122816" y="154900"/>
                    </a:cubicBezTo>
                    <a:cubicBezTo>
                      <a:pt x="115468" y="148125"/>
                      <a:pt x="115394" y="144649"/>
                      <a:pt x="115394" y="144649"/>
                    </a:cubicBezTo>
                    <a:lnTo>
                      <a:pt x="175356" y="146729"/>
                    </a:lnTo>
                    <a:cubicBezTo>
                      <a:pt x="175356" y="146729"/>
                      <a:pt x="133816" y="141340"/>
                      <a:pt x="112741" y="137255"/>
                    </a:cubicBezTo>
                    <a:cubicBezTo>
                      <a:pt x="96843" y="134177"/>
                      <a:pt x="91084" y="132060"/>
                      <a:pt x="91084" y="132060"/>
                    </a:cubicBezTo>
                    <a:cubicBezTo>
                      <a:pt x="91084" y="132060"/>
                      <a:pt x="94476" y="127161"/>
                      <a:pt x="101631" y="121994"/>
                    </a:cubicBezTo>
                    <a:cubicBezTo>
                      <a:pt x="108776" y="116818"/>
                      <a:pt x="118925" y="112399"/>
                      <a:pt x="118925" y="112399"/>
                    </a:cubicBezTo>
                    <a:cubicBezTo>
                      <a:pt x="118925" y="112399"/>
                      <a:pt x="106567" y="114341"/>
                      <a:pt x="97980" y="118435"/>
                    </a:cubicBezTo>
                    <a:cubicBezTo>
                      <a:pt x="89393" y="122539"/>
                      <a:pt x="84567" y="128797"/>
                      <a:pt x="84567" y="128797"/>
                    </a:cubicBezTo>
                    <a:lnTo>
                      <a:pt x="56643" y="120950"/>
                    </a:lnTo>
                    <a:cubicBezTo>
                      <a:pt x="56643" y="120950"/>
                      <a:pt x="64389" y="111327"/>
                      <a:pt x="71202" y="103646"/>
                    </a:cubicBezTo>
                    <a:cubicBezTo>
                      <a:pt x="78014" y="95955"/>
                      <a:pt x="86971" y="89633"/>
                      <a:pt x="86971" y="89633"/>
                    </a:cubicBezTo>
                    <a:cubicBezTo>
                      <a:pt x="86971" y="89633"/>
                      <a:pt x="100485" y="93358"/>
                      <a:pt x="115940" y="93460"/>
                    </a:cubicBezTo>
                    <a:cubicBezTo>
                      <a:pt x="131394" y="93552"/>
                      <a:pt x="148790" y="90030"/>
                      <a:pt x="148790" y="90030"/>
                    </a:cubicBezTo>
                    <a:cubicBezTo>
                      <a:pt x="148790" y="90030"/>
                      <a:pt x="131588" y="90336"/>
                      <a:pt x="117677" y="89041"/>
                    </a:cubicBezTo>
                    <a:cubicBezTo>
                      <a:pt x="103757" y="87757"/>
                      <a:pt x="93118" y="84873"/>
                      <a:pt x="93118" y="84873"/>
                    </a:cubicBezTo>
                    <a:cubicBezTo>
                      <a:pt x="93118" y="84873"/>
                      <a:pt x="96122" y="78781"/>
                      <a:pt x="111142" y="66691"/>
                    </a:cubicBezTo>
                    <a:cubicBezTo>
                      <a:pt x="130720" y="50959"/>
                      <a:pt x="172241" y="23016"/>
                      <a:pt x="172241"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39" name="Google Shape;2139;p4"/>
            <p:cNvGrpSpPr/>
            <p:nvPr/>
          </p:nvGrpSpPr>
          <p:grpSpPr>
            <a:xfrm>
              <a:off x="7664737" y="1778956"/>
              <a:ext cx="129601" cy="174588"/>
              <a:chOff x="7664737" y="1778956"/>
              <a:chExt cx="129601" cy="174588"/>
            </a:xfrm>
          </p:grpSpPr>
          <p:sp>
            <p:nvSpPr>
              <p:cNvPr id="2140" name="Google Shape;2140;p4"/>
              <p:cNvSpPr/>
              <p:nvPr/>
            </p:nvSpPr>
            <p:spPr>
              <a:xfrm>
                <a:off x="7664737" y="1778956"/>
                <a:ext cx="129601" cy="174588"/>
              </a:xfrm>
              <a:custGeom>
                <a:avLst/>
                <a:gdLst/>
                <a:ahLst/>
                <a:cxnLst/>
                <a:rect l="l" t="t" r="r" b="b"/>
                <a:pathLst>
                  <a:path w="129601" h="174588" extrusionOk="0">
                    <a:moveTo>
                      <a:pt x="38213" y="107778"/>
                    </a:moveTo>
                    <a:cubicBezTo>
                      <a:pt x="38213" y="107778"/>
                      <a:pt x="17822" y="99348"/>
                      <a:pt x="8874" y="80621"/>
                    </a:cubicBezTo>
                    <a:cubicBezTo>
                      <a:pt x="-5213" y="51134"/>
                      <a:pt x="1692" y="37094"/>
                      <a:pt x="1692" y="37094"/>
                    </a:cubicBezTo>
                    <a:cubicBezTo>
                      <a:pt x="1692" y="37094"/>
                      <a:pt x="11795" y="58168"/>
                      <a:pt x="22018" y="48435"/>
                    </a:cubicBezTo>
                    <a:cubicBezTo>
                      <a:pt x="27314" y="43388"/>
                      <a:pt x="28572" y="28303"/>
                      <a:pt x="28572" y="28303"/>
                    </a:cubicBezTo>
                    <a:cubicBezTo>
                      <a:pt x="28572" y="28303"/>
                      <a:pt x="36937" y="26815"/>
                      <a:pt x="41642" y="19735"/>
                    </a:cubicBezTo>
                    <a:cubicBezTo>
                      <a:pt x="46356" y="12654"/>
                      <a:pt x="47419" y="0"/>
                      <a:pt x="47419" y="0"/>
                    </a:cubicBezTo>
                    <a:cubicBezTo>
                      <a:pt x="47419" y="0"/>
                      <a:pt x="54370" y="8744"/>
                      <a:pt x="58742" y="20049"/>
                    </a:cubicBezTo>
                    <a:cubicBezTo>
                      <a:pt x="63114" y="31363"/>
                      <a:pt x="64916" y="45237"/>
                      <a:pt x="64916" y="45237"/>
                    </a:cubicBezTo>
                    <a:cubicBezTo>
                      <a:pt x="64916" y="45237"/>
                      <a:pt x="68096" y="40052"/>
                      <a:pt x="71553" y="35883"/>
                    </a:cubicBezTo>
                    <a:cubicBezTo>
                      <a:pt x="75011" y="31723"/>
                      <a:pt x="78735" y="28571"/>
                      <a:pt x="78735" y="28571"/>
                    </a:cubicBezTo>
                    <a:cubicBezTo>
                      <a:pt x="78735" y="28571"/>
                      <a:pt x="81407" y="34016"/>
                      <a:pt x="82757" y="39368"/>
                    </a:cubicBezTo>
                    <a:cubicBezTo>
                      <a:pt x="84097" y="44729"/>
                      <a:pt x="84115" y="49988"/>
                      <a:pt x="84115" y="49988"/>
                    </a:cubicBezTo>
                    <a:cubicBezTo>
                      <a:pt x="84115" y="49988"/>
                      <a:pt x="95106" y="46180"/>
                      <a:pt x="104774" y="44830"/>
                    </a:cubicBezTo>
                    <a:cubicBezTo>
                      <a:pt x="114443" y="43472"/>
                      <a:pt x="122790" y="44572"/>
                      <a:pt x="122790" y="44572"/>
                    </a:cubicBezTo>
                    <a:cubicBezTo>
                      <a:pt x="122790" y="44572"/>
                      <a:pt x="120895" y="59167"/>
                      <a:pt x="117437" y="70453"/>
                    </a:cubicBezTo>
                    <a:cubicBezTo>
                      <a:pt x="113990" y="81739"/>
                      <a:pt x="108971" y="89716"/>
                      <a:pt x="108971" y="89716"/>
                    </a:cubicBezTo>
                    <a:cubicBezTo>
                      <a:pt x="108971" y="89716"/>
                      <a:pt x="112751" y="91112"/>
                      <a:pt x="115866" y="93497"/>
                    </a:cubicBezTo>
                    <a:cubicBezTo>
                      <a:pt x="118981" y="95881"/>
                      <a:pt x="121430" y="99264"/>
                      <a:pt x="121430" y="99264"/>
                    </a:cubicBezTo>
                    <a:cubicBezTo>
                      <a:pt x="121430" y="99264"/>
                      <a:pt x="116633" y="105809"/>
                      <a:pt x="110477" y="109136"/>
                    </a:cubicBezTo>
                    <a:cubicBezTo>
                      <a:pt x="104321" y="112464"/>
                      <a:pt x="96797" y="112584"/>
                      <a:pt x="96797" y="112584"/>
                    </a:cubicBezTo>
                    <a:cubicBezTo>
                      <a:pt x="96797" y="112584"/>
                      <a:pt x="108749" y="120663"/>
                      <a:pt x="116948" y="130239"/>
                    </a:cubicBezTo>
                    <a:cubicBezTo>
                      <a:pt x="125147" y="139815"/>
                      <a:pt x="129602" y="150889"/>
                      <a:pt x="129602" y="150889"/>
                    </a:cubicBezTo>
                    <a:cubicBezTo>
                      <a:pt x="129602" y="150889"/>
                      <a:pt x="117548" y="147108"/>
                      <a:pt x="109488" y="149280"/>
                    </a:cubicBezTo>
                    <a:cubicBezTo>
                      <a:pt x="101437" y="151453"/>
                      <a:pt x="97370" y="159578"/>
                      <a:pt x="97370" y="159578"/>
                    </a:cubicBezTo>
                    <a:cubicBezTo>
                      <a:pt x="97370" y="159578"/>
                      <a:pt x="85890" y="143531"/>
                      <a:pt x="73208" y="159504"/>
                    </a:cubicBezTo>
                    <a:cubicBezTo>
                      <a:pt x="68189" y="165835"/>
                      <a:pt x="70897" y="174589"/>
                      <a:pt x="70897" y="174589"/>
                    </a:cubicBezTo>
                    <a:cubicBezTo>
                      <a:pt x="70897" y="174589"/>
                      <a:pt x="57984" y="168645"/>
                      <a:pt x="49480" y="152026"/>
                    </a:cubicBezTo>
                    <a:cubicBezTo>
                      <a:pt x="40985" y="135406"/>
                      <a:pt x="38213" y="107778"/>
                      <a:pt x="38213" y="1077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1" name="Google Shape;2141;p4"/>
              <p:cNvSpPr/>
              <p:nvPr/>
            </p:nvSpPr>
            <p:spPr>
              <a:xfrm>
                <a:off x="7676754" y="1803405"/>
                <a:ext cx="101066" cy="125062"/>
              </a:xfrm>
              <a:custGeom>
                <a:avLst/>
                <a:gdLst/>
                <a:ahLst/>
                <a:cxnLst/>
                <a:rect l="l" t="t" r="r" b="b"/>
                <a:pathLst>
                  <a:path w="101066" h="125062" extrusionOk="0">
                    <a:moveTo>
                      <a:pt x="101067" y="30087"/>
                    </a:moveTo>
                    <a:cubicBezTo>
                      <a:pt x="101067" y="30087"/>
                      <a:pt x="81055" y="53057"/>
                      <a:pt x="69510" y="60701"/>
                    </a:cubicBezTo>
                    <a:cubicBezTo>
                      <a:pt x="63067" y="64962"/>
                      <a:pt x="58482" y="66977"/>
                      <a:pt x="58482" y="66977"/>
                    </a:cubicBezTo>
                    <a:cubicBezTo>
                      <a:pt x="58482" y="66977"/>
                      <a:pt x="61856" y="68604"/>
                      <a:pt x="70314" y="70176"/>
                    </a:cubicBezTo>
                    <a:cubicBezTo>
                      <a:pt x="78781" y="71738"/>
                      <a:pt x="92332" y="73254"/>
                      <a:pt x="92332" y="73254"/>
                    </a:cubicBezTo>
                    <a:cubicBezTo>
                      <a:pt x="92332" y="73254"/>
                      <a:pt x="80112" y="75204"/>
                      <a:pt x="70869" y="74298"/>
                    </a:cubicBezTo>
                    <a:cubicBezTo>
                      <a:pt x="61634" y="73402"/>
                      <a:pt x="55368" y="69639"/>
                      <a:pt x="55368" y="69639"/>
                    </a:cubicBezTo>
                    <a:cubicBezTo>
                      <a:pt x="55368" y="69639"/>
                      <a:pt x="49960" y="74159"/>
                      <a:pt x="44220" y="77053"/>
                    </a:cubicBezTo>
                    <a:cubicBezTo>
                      <a:pt x="38480" y="79946"/>
                      <a:pt x="32398" y="81212"/>
                      <a:pt x="32398" y="81212"/>
                    </a:cubicBezTo>
                    <a:lnTo>
                      <a:pt x="48952" y="92850"/>
                    </a:lnTo>
                    <a:cubicBezTo>
                      <a:pt x="48952" y="92850"/>
                      <a:pt x="51569" y="88949"/>
                      <a:pt x="58085" y="87378"/>
                    </a:cubicBezTo>
                    <a:cubicBezTo>
                      <a:pt x="64592" y="85806"/>
                      <a:pt x="75001" y="86573"/>
                      <a:pt x="75001" y="86573"/>
                    </a:cubicBezTo>
                    <a:cubicBezTo>
                      <a:pt x="75001" y="86573"/>
                      <a:pt x="65840" y="88496"/>
                      <a:pt x="60322" y="90363"/>
                    </a:cubicBezTo>
                    <a:cubicBezTo>
                      <a:pt x="54813" y="92230"/>
                      <a:pt x="52937" y="94033"/>
                      <a:pt x="52937" y="94033"/>
                    </a:cubicBezTo>
                    <a:lnTo>
                      <a:pt x="69224" y="101890"/>
                    </a:lnTo>
                    <a:lnTo>
                      <a:pt x="90807" y="110819"/>
                    </a:lnTo>
                    <a:lnTo>
                      <a:pt x="69427" y="105568"/>
                    </a:lnTo>
                    <a:cubicBezTo>
                      <a:pt x="69427" y="105568"/>
                      <a:pt x="69445" y="108767"/>
                      <a:pt x="72653" y="113490"/>
                    </a:cubicBezTo>
                    <a:cubicBezTo>
                      <a:pt x="75860" y="118223"/>
                      <a:pt x="82257" y="124490"/>
                      <a:pt x="82257" y="124490"/>
                    </a:cubicBezTo>
                    <a:cubicBezTo>
                      <a:pt x="82257" y="124490"/>
                      <a:pt x="74797" y="119396"/>
                      <a:pt x="70638" y="114266"/>
                    </a:cubicBezTo>
                    <a:cubicBezTo>
                      <a:pt x="66478" y="109136"/>
                      <a:pt x="65619" y="103979"/>
                      <a:pt x="65619" y="103979"/>
                    </a:cubicBezTo>
                    <a:lnTo>
                      <a:pt x="52641" y="97518"/>
                    </a:lnTo>
                    <a:lnTo>
                      <a:pt x="45144" y="94236"/>
                    </a:lnTo>
                    <a:cubicBezTo>
                      <a:pt x="45144" y="94236"/>
                      <a:pt x="45108" y="99015"/>
                      <a:pt x="48028" y="106724"/>
                    </a:cubicBezTo>
                    <a:cubicBezTo>
                      <a:pt x="50949" y="114433"/>
                      <a:pt x="56828" y="125063"/>
                      <a:pt x="56828" y="125063"/>
                    </a:cubicBezTo>
                    <a:cubicBezTo>
                      <a:pt x="56828" y="125063"/>
                      <a:pt x="49544" y="116633"/>
                      <a:pt x="45597" y="108406"/>
                    </a:cubicBezTo>
                    <a:cubicBezTo>
                      <a:pt x="41659" y="100180"/>
                      <a:pt x="41050" y="92147"/>
                      <a:pt x="41050" y="92147"/>
                    </a:cubicBezTo>
                    <a:lnTo>
                      <a:pt x="29015" y="83005"/>
                    </a:lnTo>
                    <a:cubicBezTo>
                      <a:pt x="29015" y="83005"/>
                      <a:pt x="25641" y="84521"/>
                      <a:pt x="19171" y="85991"/>
                    </a:cubicBezTo>
                    <a:cubicBezTo>
                      <a:pt x="12700" y="87461"/>
                      <a:pt x="3133" y="88875"/>
                      <a:pt x="3133" y="88875"/>
                    </a:cubicBezTo>
                    <a:lnTo>
                      <a:pt x="0" y="79262"/>
                    </a:lnTo>
                    <a:cubicBezTo>
                      <a:pt x="0" y="79262"/>
                      <a:pt x="9308" y="80639"/>
                      <a:pt x="16305" y="80168"/>
                    </a:cubicBezTo>
                    <a:cubicBezTo>
                      <a:pt x="23302" y="79687"/>
                      <a:pt x="28007" y="77367"/>
                      <a:pt x="28007" y="77367"/>
                    </a:cubicBezTo>
                    <a:lnTo>
                      <a:pt x="28294" y="64047"/>
                    </a:lnTo>
                    <a:cubicBezTo>
                      <a:pt x="28294" y="64047"/>
                      <a:pt x="21158" y="62106"/>
                      <a:pt x="14521" y="55645"/>
                    </a:cubicBezTo>
                    <a:cubicBezTo>
                      <a:pt x="7884" y="49184"/>
                      <a:pt x="536" y="38878"/>
                      <a:pt x="536" y="38878"/>
                    </a:cubicBezTo>
                    <a:cubicBezTo>
                      <a:pt x="536" y="38878"/>
                      <a:pt x="8513" y="48047"/>
                      <a:pt x="15436" y="53149"/>
                    </a:cubicBezTo>
                    <a:cubicBezTo>
                      <a:pt x="22369" y="58242"/>
                      <a:pt x="28599" y="60119"/>
                      <a:pt x="28599" y="60119"/>
                    </a:cubicBezTo>
                    <a:lnTo>
                      <a:pt x="29689" y="39386"/>
                    </a:lnTo>
                    <a:cubicBezTo>
                      <a:pt x="29689" y="39386"/>
                      <a:pt x="26260" y="36918"/>
                      <a:pt x="24134" y="30152"/>
                    </a:cubicBezTo>
                    <a:cubicBezTo>
                      <a:pt x="22008" y="23386"/>
                      <a:pt x="21195" y="12321"/>
                      <a:pt x="21195" y="12321"/>
                    </a:cubicBezTo>
                    <a:cubicBezTo>
                      <a:pt x="21195" y="12321"/>
                      <a:pt x="23783" y="23256"/>
                      <a:pt x="25955" y="29144"/>
                    </a:cubicBezTo>
                    <a:cubicBezTo>
                      <a:pt x="28118" y="35023"/>
                      <a:pt x="29865" y="35855"/>
                      <a:pt x="29865" y="35855"/>
                    </a:cubicBezTo>
                    <a:lnTo>
                      <a:pt x="39081" y="0"/>
                    </a:lnTo>
                    <a:cubicBezTo>
                      <a:pt x="39081" y="0"/>
                      <a:pt x="34690" y="25752"/>
                      <a:pt x="33147" y="39118"/>
                    </a:cubicBezTo>
                    <a:cubicBezTo>
                      <a:pt x="31982" y="49202"/>
                      <a:pt x="32065" y="53085"/>
                      <a:pt x="32065" y="53085"/>
                    </a:cubicBezTo>
                    <a:cubicBezTo>
                      <a:pt x="32065" y="53085"/>
                      <a:pt x="35125" y="52197"/>
                      <a:pt x="38960" y="49156"/>
                    </a:cubicBezTo>
                    <a:cubicBezTo>
                      <a:pt x="42797" y="46115"/>
                      <a:pt x="46762" y="41142"/>
                      <a:pt x="46762" y="41142"/>
                    </a:cubicBezTo>
                    <a:cubicBezTo>
                      <a:pt x="46762" y="41142"/>
                      <a:pt x="43675" y="47992"/>
                      <a:pt x="40135" y="52123"/>
                    </a:cubicBezTo>
                    <a:cubicBezTo>
                      <a:pt x="36585" y="56255"/>
                      <a:pt x="32601" y="57669"/>
                      <a:pt x="32601" y="57669"/>
                    </a:cubicBezTo>
                    <a:lnTo>
                      <a:pt x="31788" y="75944"/>
                    </a:lnTo>
                    <a:cubicBezTo>
                      <a:pt x="31788" y="75944"/>
                      <a:pt x="37971" y="73568"/>
                      <a:pt x="43028" y="71303"/>
                    </a:cubicBezTo>
                    <a:cubicBezTo>
                      <a:pt x="48075" y="69039"/>
                      <a:pt x="52807" y="65193"/>
                      <a:pt x="52807" y="65193"/>
                    </a:cubicBezTo>
                    <a:cubicBezTo>
                      <a:pt x="52807" y="65193"/>
                      <a:pt x="53232" y="56375"/>
                      <a:pt x="55830" y="47234"/>
                    </a:cubicBezTo>
                    <a:cubicBezTo>
                      <a:pt x="58427" y="38083"/>
                      <a:pt x="63178" y="28627"/>
                      <a:pt x="63178" y="28627"/>
                    </a:cubicBezTo>
                    <a:cubicBezTo>
                      <a:pt x="63178" y="28627"/>
                      <a:pt x="60082" y="38702"/>
                      <a:pt x="58353" y="47215"/>
                    </a:cubicBezTo>
                    <a:cubicBezTo>
                      <a:pt x="56625" y="55719"/>
                      <a:pt x="56264" y="62652"/>
                      <a:pt x="56264" y="62652"/>
                    </a:cubicBezTo>
                    <a:cubicBezTo>
                      <a:pt x="56264" y="62652"/>
                      <a:pt x="59860" y="62273"/>
                      <a:pt x="68530" y="56172"/>
                    </a:cubicBezTo>
                    <a:cubicBezTo>
                      <a:pt x="79835" y="48213"/>
                      <a:pt x="101067" y="30087"/>
                      <a:pt x="101067" y="30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42" name="Google Shape;2142;p4"/>
            <p:cNvGrpSpPr/>
            <p:nvPr/>
          </p:nvGrpSpPr>
          <p:grpSpPr>
            <a:xfrm>
              <a:off x="7528962" y="1973482"/>
              <a:ext cx="244782" cy="164117"/>
              <a:chOff x="7528962" y="1973482"/>
              <a:chExt cx="244782" cy="164117"/>
            </a:xfrm>
          </p:grpSpPr>
          <p:sp>
            <p:nvSpPr>
              <p:cNvPr id="2143" name="Google Shape;2143;p4"/>
              <p:cNvSpPr/>
              <p:nvPr/>
            </p:nvSpPr>
            <p:spPr>
              <a:xfrm>
                <a:off x="7528962" y="1973482"/>
                <a:ext cx="244782" cy="164117"/>
              </a:xfrm>
              <a:custGeom>
                <a:avLst/>
                <a:gdLst/>
                <a:ahLst/>
                <a:cxnLst/>
                <a:rect l="l" t="t" r="r" b="b"/>
                <a:pathLst>
                  <a:path w="244782" h="164117" extrusionOk="0">
                    <a:moveTo>
                      <a:pt x="148837" y="33638"/>
                    </a:moveTo>
                    <a:cubicBezTo>
                      <a:pt x="148837" y="33638"/>
                      <a:pt x="181226" y="23415"/>
                      <a:pt x="205693" y="32409"/>
                    </a:cubicBezTo>
                    <a:cubicBezTo>
                      <a:pt x="244237" y="46560"/>
                      <a:pt x="244783" y="65177"/>
                      <a:pt x="244783" y="65177"/>
                    </a:cubicBezTo>
                    <a:cubicBezTo>
                      <a:pt x="244783" y="65177"/>
                      <a:pt x="217210" y="55092"/>
                      <a:pt x="210499" y="72728"/>
                    </a:cubicBezTo>
                    <a:cubicBezTo>
                      <a:pt x="207014" y="81889"/>
                      <a:pt x="215666" y="96512"/>
                      <a:pt x="215666" y="96512"/>
                    </a:cubicBezTo>
                    <a:cubicBezTo>
                      <a:pt x="215666" y="96512"/>
                      <a:pt x="205766" y="105145"/>
                      <a:pt x="204445" y="115599"/>
                    </a:cubicBezTo>
                    <a:cubicBezTo>
                      <a:pt x="203123" y="126053"/>
                      <a:pt x="210370" y="138338"/>
                      <a:pt x="210370" y="138338"/>
                    </a:cubicBezTo>
                    <a:cubicBezTo>
                      <a:pt x="210370" y="138338"/>
                      <a:pt x="195321" y="136563"/>
                      <a:pt x="181882" y="130231"/>
                    </a:cubicBezTo>
                    <a:cubicBezTo>
                      <a:pt x="168451" y="123900"/>
                      <a:pt x="156629" y="113029"/>
                      <a:pt x="156629" y="113029"/>
                    </a:cubicBezTo>
                    <a:cubicBezTo>
                      <a:pt x="156629" y="113029"/>
                      <a:pt x="156009" y="120452"/>
                      <a:pt x="154337" y="127209"/>
                    </a:cubicBezTo>
                    <a:cubicBezTo>
                      <a:pt x="152673" y="133956"/>
                      <a:pt x="149946" y="140029"/>
                      <a:pt x="149946" y="140029"/>
                    </a:cubicBezTo>
                    <a:cubicBezTo>
                      <a:pt x="149946" y="140029"/>
                      <a:pt x="142736" y="137478"/>
                      <a:pt x="137329" y="133855"/>
                    </a:cubicBezTo>
                    <a:cubicBezTo>
                      <a:pt x="131912" y="130222"/>
                      <a:pt x="128298" y="125517"/>
                      <a:pt x="128298" y="125517"/>
                    </a:cubicBezTo>
                    <a:cubicBezTo>
                      <a:pt x="128298" y="125517"/>
                      <a:pt x="116531" y="138523"/>
                      <a:pt x="104829" y="148173"/>
                    </a:cubicBezTo>
                    <a:cubicBezTo>
                      <a:pt x="93117" y="157823"/>
                      <a:pt x="81471" y="164117"/>
                      <a:pt x="81471" y="164117"/>
                    </a:cubicBezTo>
                    <a:cubicBezTo>
                      <a:pt x="81471" y="164117"/>
                      <a:pt x="73984" y="149374"/>
                      <a:pt x="70795" y="136239"/>
                    </a:cubicBezTo>
                    <a:cubicBezTo>
                      <a:pt x="67597" y="123105"/>
                      <a:pt x="68706" y="111569"/>
                      <a:pt x="68706" y="111569"/>
                    </a:cubicBezTo>
                    <a:cubicBezTo>
                      <a:pt x="68706" y="111569"/>
                      <a:pt x="62818" y="113621"/>
                      <a:pt x="57115" y="114194"/>
                    </a:cubicBezTo>
                    <a:cubicBezTo>
                      <a:pt x="51421" y="114776"/>
                      <a:pt x="45912" y="113870"/>
                      <a:pt x="45912" y="113870"/>
                    </a:cubicBezTo>
                    <a:cubicBezTo>
                      <a:pt x="45912" y="113870"/>
                      <a:pt x="47714" y="103823"/>
                      <a:pt x="53482" y="95458"/>
                    </a:cubicBezTo>
                    <a:cubicBezTo>
                      <a:pt x="59259" y="87102"/>
                      <a:pt x="69002" y="80437"/>
                      <a:pt x="69002" y="80437"/>
                    </a:cubicBezTo>
                    <a:cubicBezTo>
                      <a:pt x="69002" y="80437"/>
                      <a:pt x="47881" y="83617"/>
                      <a:pt x="30633" y="82184"/>
                    </a:cubicBezTo>
                    <a:cubicBezTo>
                      <a:pt x="13384" y="80752"/>
                      <a:pt x="0" y="74697"/>
                      <a:pt x="0" y="74697"/>
                    </a:cubicBezTo>
                    <a:cubicBezTo>
                      <a:pt x="0" y="74697"/>
                      <a:pt x="18329" y="67580"/>
                      <a:pt x="27370" y="58595"/>
                    </a:cubicBezTo>
                    <a:cubicBezTo>
                      <a:pt x="36410" y="49620"/>
                      <a:pt x="36170" y="38787"/>
                      <a:pt x="36170" y="38787"/>
                    </a:cubicBezTo>
                    <a:cubicBezTo>
                      <a:pt x="36170" y="38787"/>
                      <a:pt x="62134" y="43159"/>
                      <a:pt x="67791" y="17776"/>
                    </a:cubicBezTo>
                    <a:cubicBezTo>
                      <a:pt x="70037" y="7720"/>
                      <a:pt x="60525" y="2229"/>
                      <a:pt x="60525" y="2229"/>
                    </a:cubicBezTo>
                    <a:cubicBezTo>
                      <a:pt x="60525" y="2229"/>
                      <a:pt x="81453" y="-3705"/>
                      <a:pt x="103905" y="3791"/>
                    </a:cubicBezTo>
                    <a:cubicBezTo>
                      <a:pt x="126357" y="11278"/>
                      <a:pt x="148837" y="33638"/>
                      <a:pt x="148837" y="336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4" name="Google Shape;2144;p4"/>
              <p:cNvSpPr/>
              <p:nvPr/>
            </p:nvSpPr>
            <p:spPr>
              <a:xfrm>
                <a:off x="7574615" y="1982024"/>
                <a:ext cx="167045" cy="138169"/>
              </a:xfrm>
              <a:custGeom>
                <a:avLst/>
                <a:gdLst/>
                <a:ahLst/>
                <a:cxnLst/>
                <a:rect l="l" t="t" r="r" b="b"/>
                <a:pathLst>
                  <a:path w="167045" h="138169" extrusionOk="0">
                    <a:moveTo>
                      <a:pt x="41697" y="138170"/>
                    </a:moveTo>
                    <a:cubicBezTo>
                      <a:pt x="41697" y="138170"/>
                      <a:pt x="52160" y="100106"/>
                      <a:pt x="62032" y="83181"/>
                    </a:cubicBezTo>
                    <a:cubicBezTo>
                      <a:pt x="67541" y="73734"/>
                      <a:pt x="72153" y="67930"/>
                      <a:pt x="72153" y="67930"/>
                    </a:cubicBezTo>
                    <a:cubicBezTo>
                      <a:pt x="72153" y="67930"/>
                      <a:pt x="66635" y="69418"/>
                      <a:pt x="54508" y="75389"/>
                    </a:cubicBezTo>
                    <a:cubicBezTo>
                      <a:pt x="42380" y="81369"/>
                      <a:pt x="23653" y="91833"/>
                      <a:pt x="23653" y="91833"/>
                    </a:cubicBezTo>
                    <a:cubicBezTo>
                      <a:pt x="23653" y="91833"/>
                      <a:pt x="38277" y="79419"/>
                      <a:pt x="50968" y="72172"/>
                    </a:cubicBezTo>
                    <a:cubicBezTo>
                      <a:pt x="63659" y="64916"/>
                      <a:pt x="74399" y="62827"/>
                      <a:pt x="74399" y="62827"/>
                    </a:cubicBezTo>
                    <a:cubicBezTo>
                      <a:pt x="74399" y="62827"/>
                      <a:pt x="78384" y="54055"/>
                      <a:pt x="83911" y="46448"/>
                    </a:cubicBezTo>
                    <a:cubicBezTo>
                      <a:pt x="89438" y="38841"/>
                      <a:pt x="96510" y="32407"/>
                      <a:pt x="96510" y="32407"/>
                    </a:cubicBezTo>
                    <a:lnTo>
                      <a:pt x="66940" y="36410"/>
                    </a:lnTo>
                    <a:cubicBezTo>
                      <a:pt x="66940" y="36410"/>
                      <a:pt x="66191" y="42196"/>
                      <a:pt x="58750" y="49286"/>
                    </a:cubicBezTo>
                    <a:cubicBezTo>
                      <a:pt x="51319" y="56366"/>
                      <a:pt x="37186" y="64768"/>
                      <a:pt x="37186" y="64768"/>
                    </a:cubicBezTo>
                    <a:cubicBezTo>
                      <a:pt x="37186" y="64768"/>
                      <a:pt x="47843" y="55054"/>
                      <a:pt x="53778" y="48565"/>
                    </a:cubicBezTo>
                    <a:cubicBezTo>
                      <a:pt x="59721" y="42076"/>
                      <a:pt x="60932" y="38822"/>
                      <a:pt x="60932" y="38822"/>
                    </a:cubicBezTo>
                    <a:lnTo>
                      <a:pt x="34284" y="45995"/>
                    </a:lnTo>
                    <a:lnTo>
                      <a:pt x="0" y="56810"/>
                    </a:lnTo>
                    <a:lnTo>
                      <a:pt x="31501" y="42871"/>
                    </a:lnTo>
                    <a:cubicBezTo>
                      <a:pt x="31501" y="42871"/>
                      <a:pt x="29301" y="40024"/>
                      <a:pt x="21888" y="38573"/>
                    </a:cubicBezTo>
                    <a:cubicBezTo>
                      <a:pt x="14466" y="37131"/>
                      <a:pt x="1839" y="37084"/>
                      <a:pt x="1839" y="37084"/>
                    </a:cubicBezTo>
                    <a:cubicBezTo>
                      <a:pt x="1839" y="37084"/>
                      <a:pt x="15066" y="35153"/>
                      <a:pt x="23995" y="36123"/>
                    </a:cubicBezTo>
                    <a:cubicBezTo>
                      <a:pt x="32934" y="37094"/>
                      <a:pt x="37574" y="40967"/>
                      <a:pt x="37574" y="40967"/>
                    </a:cubicBezTo>
                    <a:lnTo>
                      <a:pt x="58945" y="35439"/>
                    </a:lnTo>
                    <a:lnTo>
                      <a:pt x="70970" y="31843"/>
                    </a:lnTo>
                    <a:cubicBezTo>
                      <a:pt x="70970" y="31843"/>
                      <a:pt x="67753" y="27527"/>
                      <a:pt x="58677" y="23164"/>
                    </a:cubicBezTo>
                    <a:cubicBezTo>
                      <a:pt x="49609" y="18801"/>
                      <a:pt x="34672" y="14383"/>
                      <a:pt x="34672" y="14383"/>
                    </a:cubicBezTo>
                    <a:cubicBezTo>
                      <a:pt x="34672" y="14383"/>
                      <a:pt x="49941" y="15594"/>
                      <a:pt x="60710" y="19531"/>
                    </a:cubicBezTo>
                    <a:cubicBezTo>
                      <a:pt x="71479" y="23478"/>
                      <a:pt x="77745" y="30152"/>
                      <a:pt x="77745" y="30152"/>
                    </a:cubicBezTo>
                    <a:lnTo>
                      <a:pt x="99717" y="27850"/>
                    </a:lnTo>
                    <a:cubicBezTo>
                      <a:pt x="99717" y="27850"/>
                      <a:pt x="103082" y="23543"/>
                      <a:pt x="110532" y="16583"/>
                    </a:cubicBezTo>
                    <a:cubicBezTo>
                      <a:pt x="117982" y="9622"/>
                      <a:pt x="129527" y="0"/>
                      <a:pt x="129527" y="0"/>
                    </a:cubicBezTo>
                    <a:lnTo>
                      <a:pt x="140175" y="5888"/>
                    </a:lnTo>
                    <a:cubicBezTo>
                      <a:pt x="140175" y="5888"/>
                      <a:pt x="127078" y="12774"/>
                      <a:pt x="118259" y="19309"/>
                    </a:cubicBezTo>
                    <a:cubicBezTo>
                      <a:pt x="109432" y="25845"/>
                      <a:pt x="104884" y="32028"/>
                      <a:pt x="104884" y="32028"/>
                    </a:cubicBezTo>
                    <a:lnTo>
                      <a:pt x="113601" y="44220"/>
                    </a:lnTo>
                    <a:cubicBezTo>
                      <a:pt x="113601" y="44220"/>
                      <a:pt x="124249" y="39737"/>
                      <a:pt x="137329" y="39737"/>
                    </a:cubicBezTo>
                    <a:cubicBezTo>
                      <a:pt x="150399" y="39747"/>
                      <a:pt x="167046" y="42575"/>
                      <a:pt x="167046" y="42575"/>
                    </a:cubicBezTo>
                    <a:cubicBezTo>
                      <a:pt x="167046" y="42575"/>
                      <a:pt x="150362" y="41309"/>
                      <a:pt x="137827" y="42778"/>
                    </a:cubicBezTo>
                    <a:cubicBezTo>
                      <a:pt x="125303" y="44257"/>
                      <a:pt x="115884" y="48019"/>
                      <a:pt x="115884" y="48019"/>
                    </a:cubicBezTo>
                    <a:lnTo>
                      <a:pt x="128603" y="67560"/>
                    </a:lnTo>
                    <a:cubicBezTo>
                      <a:pt x="128603" y="67560"/>
                      <a:pt x="134768" y="66783"/>
                      <a:pt x="142162" y="70998"/>
                    </a:cubicBezTo>
                    <a:cubicBezTo>
                      <a:pt x="149558" y="75213"/>
                      <a:pt x="158182" y="84420"/>
                      <a:pt x="158182" y="84420"/>
                    </a:cubicBezTo>
                    <a:cubicBezTo>
                      <a:pt x="158182" y="84420"/>
                      <a:pt x="147330" y="76868"/>
                      <a:pt x="140481" y="73485"/>
                    </a:cubicBezTo>
                    <a:cubicBezTo>
                      <a:pt x="133631" y="70102"/>
                      <a:pt x="130784" y="70878"/>
                      <a:pt x="130784" y="70878"/>
                    </a:cubicBezTo>
                    <a:lnTo>
                      <a:pt x="143226" y="111068"/>
                    </a:lnTo>
                    <a:cubicBezTo>
                      <a:pt x="143226" y="111068"/>
                      <a:pt x="131385" y="84152"/>
                      <a:pt x="124268" y="70823"/>
                    </a:cubicBezTo>
                    <a:cubicBezTo>
                      <a:pt x="118906" y="60757"/>
                      <a:pt x="116152" y="57346"/>
                      <a:pt x="116152" y="57346"/>
                    </a:cubicBezTo>
                    <a:cubicBezTo>
                      <a:pt x="116152" y="57346"/>
                      <a:pt x="112760" y="60812"/>
                      <a:pt x="109820" y="66885"/>
                    </a:cubicBezTo>
                    <a:cubicBezTo>
                      <a:pt x="106881" y="72958"/>
                      <a:pt x="105097" y="80879"/>
                      <a:pt x="105097" y="80879"/>
                    </a:cubicBezTo>
                    <a:cubicBezTo>
                      <a:pt x="105097" y="80879"/>
                      <a:pt x="104459" y="72043"/>
                      <a:pt x="106271" y="65240"/>
                    </a:cubicBezTo>
                    <a:cubicBezTo>
                      <a:pt x="108073" y="58446"/>
                      <a:pt x="112325" y="53695"/>
                      <a:pt x="112325" y="53695"/>
                    </a:cubicBezTo>
                    <a:lnTo>
                      <a:pt x="100910" y="36604"/>
                    </a:lnTo>
                    <a:cubicBezTo>
                      <a:pt x="100910" y="36604"/>
                      <a:pt x="94448" y="44128"/>
                      <a:pt x="89392" y="50561"/>
                    </a:cubicBezTo>
                    <a:cubicBezTo>
                      <a:pt x="84346" y="57004"/>
                      <a:pt x="80787" y="64574"/>
                      <a:pt x="80787" y="64574"/>
                    </a:cubicBezTo>
                    <a:cubicBezTo>
                      <a:pt x="80787" y="64574"/>
                      <a:pt x="86250" y="72866"/>
                      <a:pt x="89097" y="83329"/>
                    </a:cubicBezTo>
                    <a:cubicBezTo>
                      <a:pt x="91953" y="93792"/>
                      <a:pt x="92193" y="106428"/>
                      <a:pt x="92193" y="106428"/>
                    </a:cubicBezTo>
                    <a:cubicBezTo>
                      <a:pt x="92193" y="106428"/>
                      <a:pt x="89356" y="94689"/>
                      <a:pt x="85806" y="85547"/>
                    </a:cubicBezTo>
                    <a:cubicBezTo>
                      <a:pt x="82266" y="76406"/>
                      <a:pt x="78004" y="69871"/>
                      <a:pt x="78004" y="69871"/>
                    </a:cubicBezTo>
                    <a:cubicBezTo>
                      <a:pt x="78004" y="69871"/>
                      <a:pt x="73568" y="73346"/>
                      <a:pt x="66395" y="86398"/>
                    </a:cubicBezTo>
                    <a:cubicBezTo>
                      <a:pt x="57059" y="103396"/>
                      <a:pt x="41697" y="138170"/>
                      <a:pt x="41697"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45" name="Google Shape;2145;p4"/>
            <p:cNvGrpSpPr/>
            <p:nvPr/>
          </p:nvGrpSpPr>
          <p:grpSpPr>
            <a:xfrm>
              <a:off x="6316463" y="1510779"/>
              <a:ext cx="180550" cy="248400"/>
              <a:chOff x="6316463" y="1510779"/>
              <a:chExt cx="180550" cy="248400"/>
            </a:xfrm>
          </p:grpSpPr>
          <p:sp>
            <p:nvSpPr>
              <p:cNvPr id="2146" name="Google Shape;2146;p4"/>
              <p:cNvSpPr/>
              <p:nvPr/>
            </p:nvSpPr>
            <p:spPr>
              <a:xfrm>
                <a:off x="6316463" y="1510779"/>
                <a:ext cx="180550" cy="248400"/>
              </a:xfrm>
              <a:custGeom>
                <a:avLst/>
                <a:gdLst/>
                <a:ahLst/>
                <a:cxnLst/>
                <a:rect l="l" t="t" r="r" b="b"/>
                <a:pathLst>
                  <a:path w="180550" h="248400" extrusionOk="0">
                    <a:moveTo>
                      <a:pt x="123066" y="161269"/>
                    </a:moveTo>
                    <a:cubicBezTo>
                      <a:pt x="123066" y="161269"/>
                      <a:pt x="123769" y="196745"/>
                      <a:pt x="107556" y="218624"/>
                    </a:cubicBezTo>
                    <a:cubicBezTo>
                      <a:pt x="82016" y="253083"/>
                      <a:pt x="63188" y="248157"/>
                      <a:pt x="63188" y="248157"/>
                    </a:cubicBezTo>
                    <a:cubicBezTo>
                      <a:pt x="63188" y="248157"/>
                      <a:pt x="81424" y="223486"/>
                      <a:pt x="65720" y="211562"/>
                    </a:cubicBezTo>
                    <a:cubicBezTo>
                      <a:pt x="57577" y="205378"/>
                      <a:pt x="40366" y="209741"/>
                      <a:pt x="40366" y="209741"/>
                    </a:cubicBezTo>
                    <a:cubicBezTo>
                      <a:pt x="40366" y="209741"/>
                      <a:pt x="34625" y="197281"/>
                      <a:pt x="24541" y="192872"/>
                    </a:cubicBezTo>
                    <a:cubicBezTo>
                      <a:pt x="14447" y="188463"/>
                      <a:pt x="0" y="192114"/>
                      <a:pt x="0" y="192114"/>
                    </a:cubicBezTo>
                    <a:cubicBezTo>
                      <a:pt x="0" y="192114"/>
                      <a:pt x="6221" y="177556"/>
                      <a:pt x="16518" y="165955"/>
                    </a:cubicBezTo>
                    <a:cubicBezTo>
                      <a:pt x="26815" y="154346"/>
                      <a:pt x="41197" y="145703"/>
                      <a:pt x="41197" y="145703"/>
                    </a:cubicBezTo>
                    <a:cubicBezTo>
                      <a:pt x="41197" y="145703"/>
                      <a:pt x="33932" y="142893"/>
                      <a:pt x="27656" y="139233"/>
                    </a:cubicBezTo>
                    <a:cubicBezTo>
                      <a:pt x="21380" y="135573"/>
                      <a:pt x="16092" y="131053"/>
                      <a:pt x="16092" y="131053"/>
                    </a:cubicBezTo>
                    <a:cubicBezTo>
                      <a:pt x="16092" y="131053"/>
                      <a:pt x="20779" y="124582"/>
                      <a:pt x="26011" y="120229"/>
                    </a:cubicBezTo>
                    <a:cubicBezTo>
                      <a:pt x="31243" y="115866"/>
                      <a:pt x="37020" y="113629"/>
                      <a:pt x="37020" y="113629"/>
                    </a:cubicBezTo>
                    <a:cubicBezTo>
                      <a:pt x="37020" y="113629"/>
                      <a:pt x="27453" y="98007"/>
                      <a:pt x="21232" y="83431"/>
                    </a:cubicBezTo>
                    <a:cubicBezTo>
                      <a:pt x="15002" y="68863"/>
                      <a:pt x="12127" y="55331"/>
                      <a:pt x="12127" y="55331"/>
                    </a:cubicBezTo>
                    <a:cubicBezTo>
                      <a:pt x="12127" y="55331"/>
                      <a:pt x="29107" y="52160"/>
                      <a:pt x="43213" y="52835"/>
                    </a:cubicBezTo>
                    <a:cubicBezTo>
                      <a:pt x="57318" y="53510"/>
                      <a:pt x="68549" y="58011"/>
                      <a:pt x="68549" y="58011"/>
                    </a:cubicBezTo>
                    <a:cubicBezTo>
                      <a:pt x="68549" y="58011"/>
                      <a:pt x="68225" y="51504"/>
                      <a:pt x="69334" y="45616"/>
                    </a:cubicBezTo>
                    <a:cubicBezTo>
                      <a:pt x="70434" y="39737"/>
                      <a:pt x="72958" y="34487"/>
                      <a:pt x="72958" y="34487"/>
                    </a:cubicBezTo>
                    <a:cubicBezTo>
                      <a:pt x="72958" y="34487"/>
                      <a:pt x="82497" y="39257"/>
                      <a:pt x="89180" y="47502"/>
                    </a:cubicBezTo>
                    <a:cubicBezTo>
                      <a:pt x="95854" y="55747"/>
                      <a:pt x="99662" y="67477"/>
                      <a:pt x="99662" y="67477"/>
                    </a:cubicBezTo>
                    <a:cubicBezTo>
                      <a:pt x="99662" y="67477"/>
                      <a:pt x="102703" y="45366"/>
                      <a:pt x="109219" y="28507"/>
                    </a:cubicBezTo>
                    <a:cubicBezTo>
                      <a:pt x="115736" y="11637"/>
                      <a:pt x="125737" y="0"/>
                      <a:pt x="125737" y="0"/>
                    </a:cubicBezTo>
                    <a:cubicBezTo>
                      <a:pt x="125737" y="0"/>
                      <a:pt x="127484" y="20474"/>
                      <a:pt x="133816" y="32176"/>
                    </a:cubicBezTo>
                    <a:cubicBezTo>
                      <a:pt x="140157" y="43888"/>
                      <a:pt x="151074" y="46836"/>
                      <a:pt x="151074" y="46836"/>
                    </a:cubicBezTo>
                    <a:cubicBezTo>
                      <a:pt x="151074" y="46836"/>
                      <a:pt x="139048" y="71571"/>
                      <a:pt x="162822" y="84716"/>
                    </a:cubicBezTo>
                    <a:cubicBezTo>
                      <a:pt x="172250" y="89929"/>
                      <a:pt x="180550" y="82016"/>
                      <a:pt x="180550" y="82016"/>
                    </a:cubicBezTo>
                    <a:cubicBezTo>
                      <a:pt x="180550" y="82016"/>
                      <a:pt x="180329" y="104727"/>
                      <a:pt x="166214" y="125026"/>
                    </a:cubicBezTo>
                    <a:cubicBezTo>
                      <a:pt x="152100" y="145324"/>
                      <a:pt x="123066" y="161269"/>
                      <a:pt x="123066"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7" name="Google Shape;2147;p4"/>
              <p:cNvSpPr/>
              <p:nvPr/>
            </p:nvSpPr>
            <p:spPr>
              <a:xfrm>
                <a:off x="6341559" y="1559297"/>
                <a:ext cx="128880" cy="171612"/>
              </a:xfrm>
              <a:custGeom>
                <a:avLst/>
                <a:gdLst/>
                <a:ahLst/>
                <a:cxnLst/>
                <a:rect l="l" t="t" r="r" b="b"/>
                <a:pathLst>
                  <a:path w="128880" h="171612" extrusionOk="0">
                    <a:moveTo>
                      <a:pt x="2745" y="17830"/>
                    </a:moveTo>
                    <a:cubicBezTo>
                      <a:pt x="2745" y="17830"/>
                      <a:pt x="37806" y="39525"/>
                      <a:pt x="51865" y="54406"/>
                    </a:cubicBezTo>
                    <a:cubicBezTo>
                      <a:pt x="59712" y="62707"/>
                      <a:pt x="64168" y="69039"/>
                      <a:pt x="64168" y="69039"/>
                    </a:cubicBezTo>
                    <a:cubicBezTo>
                      <a:pt x="64168" y="69039"/>
                      <a:pt x="64306" y="63077"/>
                      <a:pt x="6189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49" y="79373"/>
                      <a:pt x="82239" y="87156"/>
                    </a:cubicBezTo>
                    <a:cubicBezTo>
                      <a:pt x="88237" y="94929"/>
                      <a:pt x="92600" y="103914"/>
                      <a:pt x="92600" y="103914"/>
                    </a:cubicBezTo>
                    <a:lnTo>
                      <a:pt x="97296" y="73096"/>
                    </a:lnTo>
                    <a:cubicBezTo>
                      <a:pt x="97296" y="73096"/>
                      <a:pt x="91722" y="70638"/>
                      <a:pt x="86814" y="61099"/>
                    </a:cubicBezTo>
                    <a:cubicBezTo>
                      <a:pt x="81897" y="51559"/>
                      <a:pt x="77645" y="34931"/>
                      <a:pt x="77645" y="34931"/>
                    </a:cubicBezTo>
                    <a:cubicBezTo>
                      <a:pt x="77645" y="34931"/>
                      <a:pt x="84244" y="48472"/>
                      <a:pt x="88995" y="56329"/>
                    </a:cubicBezTo>
                    <a:cubicBezTo>
                      <a:pt x="93746" y="64186"/>
                      <a:pt x="96649" y="66367"/>
                      <a:pt x="96649" y="66367"/>
                    </a:cubicBezTo>
                    <a:lnTo>
                      <a:pt x="97314" y="37547"/>
                    </a:lnTo>
                    <a:lnTo>
                      <a:pt x="96575" y="0"/>
                    </a:lnTo>
                    <a:lnTo>
                      <a:pt x="101261" y="35679"/>
                    </a:lnTo>
                    <a:cubicBezTo>
                      <a:pt x="101261" y="35679"/>
                      <a:pt x="104765" y="34311"/>
                      <a:pt x="108397" y="27305"/>
                    </a:cubicBezTo>
                    <a:cubicBezTo>
                      <a:pt x="112030" y="20289"/>
                      <a:pt x="115792" y="7644"/>
                      <a:pt x="115792" y="7644"/>
                    </a:cubicBezTo>
                    <a:cubicBezTo>
                      <a:pt x="115792" y="7644"/>
                      <a:pt x="113842" y="21472"/>
                      <a:pt x="110237" y="30142"/>
                    </a:cubicBezTo>
                    <a:cubicBezTo>
                      <a:pt x="106632" y="38813"/>
                      <a:pt x="101381" y="42325"/>
                      <a:pt x="101381" y="42325"/>
                    </a:cubicBezTo>
                    <a:lnTo>
                      <a:pt x="100624" y="65369"/>
                    </a:lnTo>
                    <a:lnTo>
                      <a:pt x="100688" y="78476"/>
                    </a:lnTo>
                    <a:cubicBezTo>
                      <a:pt x="100688" y="78476"/>
                      <a:pt x="105957" y="76526"/>
                      <a:pt x="113010" y="68715"/>
                    </a:cubicBezTo>
                    <a:cubicBezTo>
                      <a:pt x="120053" y="60914"/>
                      <a:pt x="128880" y="47243"/>
                      <a:pt x="128880" y="47243"/>
                    </a:cubicBezTo>
                    <a:cubicBezTo>
                      <a:pt x="128880" y="47243"/>
                      <a:pt x="123168" y="62189"/>
                      <a:pt x="116050" y="71821"/>
                    </a:cubicBezTo>
                    <a:cubicBezTo>
                      <a:pt x="108933" y="81453"/>
                      <a:pt x="100392" y="85769"/>
                      <a:pt x="100392" y="85769"/>
                    </a:cubicBezTo>
                    <a:lnTo>
                      <a:pt x="96233" y="108471"/>
                    </a:lnTo>
                    <a:cubicBezTo>
                      <a:pt x="96233" y="108471"/>
                      <a:pt x="99551" y="113111"/>
                      <a:pt x="104339" y="122632"/>
                    </a:cubicBezTo>
                    <a:cubicBezTo>
                      <a:pt x="109118" y="132143"/>
                      <a:pt x="115367" y="146554"/>
                      <a:pt x="115367" y="146554"/>
                    </a:cubicBezTo>
                    <a:lnTo>
                      <a:pt x="106326" y="155492"/>
                    </a:lnTo>
                    <a:cubicBezTo>
                      <a:pt x="106326" y="155492"/>
                      <a:pt x="103285" y="140342"/>
                      <a:pt x="99330" y="129573"/>
                    </a:cubicBezTo>
                    <a:cubicBezTo>
                      <a:pt x="95383" y="118805"/>
                      <a:pt x="90521" y="112418"/>
                      <a:pt x="90521" y="112418"/>
                    </a:cubicBezTo>
                    <a:lnTo>
                      <a:pt x="75731" y="117566"/>
                    </a:lnTo>
                    <a:cubicBezTo>
                      <a:pt x="75731" y="117566"/>
                      <a:pt x="77090" y="129555"/>
                      <a:pt x="73236" y="142662"/>
                    </a:cubicBezTo>
                    <a:cubicBezTo>
                      <a:pt x="69381" y="155769"/>
                      <a:pt x="61644" y="171612"/>
                      <a:pt x="61644" y="171612"/>
                    </a:cubicBezTo>
                    <a:cubicBezTo>
                      <a:pt x="61644" y="171612"/>
                      <a:pt x="67819" y="155270"/>
                      <a:pt x="70037" y="142274"/>
                    </a:cubicBezTo>
                    <a:cubicBezTo>
                      <a:pt x="72256" y="129278"/>
                      <a:pt x="71258" y="118731"/>
                      <a:pt x="71258" y="118731"/>
                    </a:cubicBezTo>
                    <a:lnTo>
                      <a:pt x="47927" y="125728"/>
                    </a:lnTo>
                    <a:cubicBezTo>
                      <a:pt x="47927" y="125728"/>
                      <a:pt x="46883" y="132134"/>
                      <a:pt x="40477" y="138308"/>
                    </a:cubicBezTo>
                    <a:cubicBezTo>
                      <a:pt x="34080" y="144483"/>
                      <a:pt x="22314" y="150408"/>
                      <a:pt x="22314" y="150408"/>
                    </a:cubicBezTo>
                    <a:cubicBezTo>
                      <a:pt x="22314" y="150408"/>
                      <a:pt x="33073" y="141756"/>
                      <a:pt x="38480" y="135887"/>
                    </a:cubicBezTo>
                    <a:cubicBezTo>
                      <a:pt x="43897" y="130017"/>
                      <a:pt x="43952" y="126939"/>
                      <a:pt x="43952" y="126939"/>
                    </a:cubicBezTo>
                    <a:lnTo>
                      <a:pt x="0" y="127568"/>
                    </a:lnTo>
                    <a:cubicBezTo>
                      <a:pt x="0" y="127568"/>
                      <a:pt x="30475" y="123630"/>
                      <a:pt x="45930" y="120432"/>
                    </a:cubicBezTo>
                    <a:cubicBezTo>
                      <a:pt x="57596" y="118010"/>
                      <a:pt x="61829" y="116263"/>
                      <a:pt x="61829" y="116263"/>
                    </a:cubicBezTo>
                    <a:cubicBezTo>
                      <a:pt x="61829" y="116263"/>
                      <a:pt x="59352" y="111835"/>
                      <a:pt x="54129" y="107103"/>
                    </a:cubicBezTo>
                    <a:cubicBezTo>
                      <a:pt x="48907" y="102370"/>
                      <a:pt x="41485" y="98248"/>
                      <a:pt x="41485" y="98248"/>
                    </a:cubicBezTo>
                    <a:cubicBezTo>
                      <a:pt x="41485" y="98248"/>
                      <a:pt x="50543" y="100217"/>
                      <a:pt x="56819" y="104025"/>
                    </a:cubicBezTo>
                    <a:cubicBezTo>
                      <a:pt x="63105" y="107833"/>
                      <a:pt x="66608" y="113490"/>
                      <a:pt x="66608" y="113490"/>
                    </a:cubicBezTo>
                    <a:lnTo>
                      <a:pt x="87110" y="107094"/>
                    </a:lnTo>
                    <a:cubicBezTo>
                      <a:pt x="87110" y="107094"/>
                      <a:pt x="81462" y="98396"/>
                      <a:pt x="76498" y="91435"/>
                    </a:cubicBezTo>
                    <a:cubicBezTo>
                      <a:pt x="71535" y="84475"/>
                      <a:pt x="64990" y="78679"/>
                      <a:pt x="64990" y="78679"/>
                    </a:cubicBezTo>
                    <a:cubicBezTo>
                      <a:pt x="64990" y="78679"/>
                      <a:pt x="55072" y="81711"/>
                      <a:pt x="43749" y="81489"/>
                    </a:cubicBezTo>
                    <a:cubicBezTo>
                      <a:pt x="32426" y="81268"/>
                      <a:pt x="19688" y="77783"/>
                      <a:pt x="19688" y="77783"/>
                    </a:cubicBezTo>
                    <a:cubicBezTo>
                      <a:pt x="19688" y="77783"/>
                      <a:pt x="32287" y="78402"/>
                      <a:pt x="42492" y="77543"/>
                    </a:cubicBezTo>
                    <a:cubicBezTo>
                      <a:pt x="52697" y="76674"/>
                      <a:pt x="60507" y="74335"/>
                      <a:pt x="60507" y="74335"/>
                    </a:cubicBezTo>
                    <a:cubicBezTo>
                      <a:pt x="60507" y="74335"/>
                      <a:pt x="58326" y="68863"/>
                      <a:pt x="47363" y="57836"/>
                    </a:cubicBezTo>
                    <a:cubicBezTo>
                      <a:pt x="33073" y="43471"/>
                      <a:pt x="2745" y="17830"/>
                      <a:pt x="2745"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48" name="Google Shape;2148;p4"/>
            <p:cNvGrpSpPr/>
            <p:nvPr/>
          </p:nvGrpSpPr>
          <p:grpSpPr>
            <a:xfrm>
              <a:off x="5659824" y="1178914"/>
              <a:ext cx="180541" cy="248391"/>
              <a:chOff x="5659824" y="1178914"/>
              <a:chExt cx="180541" cy="248391"/>
            </a:xfrm>
          </p:grpSpPr>
          <p:sp>
            <p:nvSpPr>
              <p:cNvPr id="2149" name="Google Shape;2149;p4"/>
              <p:cNvSpPr/>
              <p:nvPr/>
            </p:nvSpPr>
            <p:spPr>
              <a:xfrm>
                <a:off x="5659824" y="1178914"/>
                <a:ext cx="180541" cy="248391"/>
              </a:xfrm>
              <a:custGeom>
                <a:avLst/>
                <a:gdLst/>
                <a:ahLst/>
                <a:cxnLst/>
                <a:rect l="l" t="t" r="r" b="b"/>
                <a:pathLst>
                  <a:path w="180541" h="248391" extrusionOk="0">
                    <a:moveTo>
                      <a:pt x="123057" y="161269"/>
                    </a:moveTo>
                    <a:cubicBezTo>
                      <a:pt x="123057" y="161269"/>
                      <a:pt x="123769" y="196736"/>
                      <a:pt x="107547" y="218624"/>
                    </a:cubicBezTo>
                    <a:cubicBezTo>
                      <a:pt x="82016" y="253074"/>
                      <a:pt x="63188" y="248147"/>
                      <a:pt x="63188" y="248147"/>
                    </a:cubicBezTo>
                    <a:cubicBezTo>
                      <a:pt x="63188" y="248147"/>
                      <a:pt x="81424" y="223477"/>
                      <a:pt x="65720" y="211553"/>
                    </a:cubicBezTo>
                    <a:cubicBezTo>
                      <a:pt x="57567" y="205369"/>
                      <a:pt x="40366" y="209732"/>
                      <a:pt x="40366" y="209732"/>
                    </a:cubicBezTo>
                    <a:cubicBezTo>
                      <a:pt x="40366" y="209732"/>
                      <a:pt x="34625" y="197272"/>
                      <a:pt x="24532" y="192863"/>
                    </a:cubicBezTo>
                    <a:cubicBezTo>
                      <a:pt x="14438" y="188463"/>
                      <a:pt x="0" y="192114"/>
                      <a:pt x="0" y="192114"/>
                    </a:cubicBezTo>
                    <a:cubicBezTo>
                      <a:pt x="0" y="192114"/>
                      <a:pt x="6212" y="177547"/>
                      <a:pt x="16509" y="165946"/>
                    </a:cubicBezTo>
                    <a:cubicBezTo>
                      <a:pt x="26815" y="154346"/>
                      <a:pt x="41197" y="145694"/>
                      <a:pt x="41197" y="145694"/>
                    </a:cubicBezTo>
                    <a:cubicBezTo>
                      <a:pt x="41197" y="145694"/>
                      <a:pt x="33932" y="142884"/>
                      <a:pt x="27656" y="139224"/>
                    </a:cubicBezTo>
                    <a:cubicBezTo>
                      <a:pt x="21380" y="135563"/>
                      <a:pt x="16092" y="131053"/>
                      <a:pt x="16092" y="131053"/>
                    </a:cubicBezTo>
                    <a:cubicBezTo>
                      <a:pt x="16092" y="131053"/>
                      <a:pt x="20770" y="124573"/>
                      <a:pt x="26001" y="120219"/>
                    </a:cubicBezTo>
                    <a:cubicBezTo>
                      <a:pt x="31233" y="115856"/>
                      <a:pt x="37010" y="113620"/>
                      <a:pt x="37010" y="113620"/>
                    </a:cubicBezTo>
                    <a:cubicBezTo>
                      <a:pt x="37010" y="113620"/>
                      <a:pt x="27444" y="97998"/>
                      <a:pt x="21222" y="83431"/>
                    </a:cubicBezTo>
                    <a:cubicBezTo>
                      <a:pt x="15002" y="68854"/>
                      <a:pt x="12118" y="55322"/>
                      <a:pt x="12118" y="55322"/>
                    </a:cubicBezTo>
                    <a:cubicBezTo>
                      <a:pt x="12118" y="55322"/>
                      <a:pt x="29098" y="52160"/>
                      <a:pt x="43204" y="52826"/>
                    </a:cubicBezTo>
                    <a:cubicBezTo>
                      <a:pt x="57309" y="53501"/>
                      <a:pt x="68539" y="58002"/>
                      <a:pt x="68539" y="58002"/>
                    </a:cubicBezTo>
                    <a:cubicBezTo>
                      <a:pt x="68539" y="58002"/>
                      <a:pt x="68225" y="51495"/>
                      <a:pt x="69325" y="45616"/>
                    </a:cubicBezTo>
                    <a:cubicBezTo>
                      <a:pt x="70425" y="39728"/>
                      <a:pt x="72948" y="34478"/>
                      <a:pt x="72948" y="34478"/>
                    </a:cubicBezTo>
                    <a:cubicBezTo>
                      <a:pt x="72948" y="34478"/>
                      <a:pt x="82497" y="39247"/>
                      <a:pt x="89171" y="47492"/>
                    </a:cubicBezTo>
                    <a:cubicBezTo>
                      <a:pt x="95854" y="55737"/>
                      <a:pt x="99662" y="67467"/>
                      <a:pt x="99662" y="67467"/>
                    </a:cubicBezTo>
                    <a:cubicBezTo>
                      <a:pt x="99662" y="67467"/>
                      <a:pt x="102694" y="45366"/>
                      <a:pt x="109210" y="28497"/>
                    </a:cubicBezTo>
                    <a:cubicBezTo>
                      <a:pt x="115727" y="11628"/>
                      <a:pt x="125728" y="0"/>
                      <a:pt x="125728" y="0"/>
                    </a:cubicBezTo>
                    <a:cubicBezTo>
                      <a:pt x="125728" y="0"/>
                      <a:pt x="127475" y="20465"/>
                      <a:pt x="133816" y="32176"/>
                    </a:cubicBezTo>
                    <a:cubicBezTo>
                      <a:pt x="140148" y="43878"/>
                      <a:pt x="151074" y="46827"/>
                      <a:pt x="151074" y="46827"/>
                    </a:cubicBezTo>
                    <a:cubicBezTo>
                      <a:pt x="151074" y="46827"/>
                      <a:pt x="139048" y="71562"/>
                      <a:pt x="162822" y="84706"/>
                    </a:cubicBezTo>
                    <a:cubicBezTo>
                      <a:pt x="172241" y="89919"/>
                      <a:pt x="180541" y="82007"/>
                      <a:pt x="180541" y="82007"/>
                    </a:cubicBezTo>
                    <a:cubicBezTo>
                      <a:pt x="180541" y="82007"/>
                      <a:pt x="180329" y="104727"/>
                      <a:pt x="166214" y="125017"/>
                    </a:cubicBezTo>
                    <a:cubicBezTo>
                      <a:pt x="152090" y="145315"/>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0" name="Google Shape;2150;p4"/>
              <p:cNvSpPr/>
              <p:nvPr/>
            </p:nvSpPr>
            <p:spPr>
              <a:xfrm>
                <a:off x="5684919" y="1227423"/>
                <a:ext cx="128871" cy="171612"/>
              </a:xfrm>
              <a:custGeom>
                <a:avLst/>
                <a:gdLst/>
                <a:ahLst/>
                <a:cxnLst/>
                <a:rect l="l" t="t" r="r" b="b"/>
                <a:pathLst>
                  <a:path w="128871" h="171612" extrusionOk="0">
                    <a:moveTo>
                      <a:pt x="2736" y="17830"/>
                    </a:moveTo>
                    <a:cubicBezTo>
                      <a:pt x="2736" y="17830"/>
                      <a:pt x="37806" y="39534"/>
                      <a:pt x="51865" y="54406"/>
                    </a:cubicBezTo>
                    <a:cubicBezTo>
                      <a:pt x="59703" y="62707"/>
                      <a:pt x="64168" y="69048"/>
                      <a:pt x="64168" y="69048"/>
                    </a:cubicBezTo>
                    <a:cubicBezTo>
                      <a:pt x="64168" y="69048"/>
                      <a:pt x="64306" y="63077"/>
                      <a:pt x="61884" y="49165"/>
                    </a:cubicBezTo>
                    <a:cubicBezTo>
                      <a:pt x="59472" y="35245"/>
                      <a:pt x="54499" y="13394"/>
                      <a:pt x="54499" y="13394"/>
                    </a:cubicBezTo>
                    <a:cubicBezTo>
                      <a:pt x="54499" y="13394"/>
                      <a:pt x="62624" y="31705"/>
                      <a:pt x="66155" y="46559"/>
                    </a:cubicBezTo>
                    <a:cubicBezTo>
                      <a:pt x="69686" y="61413"/>
                      <a:pt x="68623" y="72801"/>
                      <a:pt x="68623" y="72801"/>
                    </a:cubicBezTo>
                    <a:cubicBezTo>
                      <a:pt x="68623" y="72801"/>
                      <a:pt x="76240" y="79373"/>
                      <a:pt x="82239" y="87156"/>
                    </a:cubicBezTo>
                    <a:cubicBezTo>
                      <a:pt x="88228" y="94929"/>
                      <a:pt x="92600" y="103914"/>
                      <a:pt x="92600" y="103914"/>
                    </a:cubicBezTo>
                    <a:lnTo>
                      <a:pt x="97296" y="73097"/>
                    </a:lnTo>
                    <a:cubicBezTo>
                      <a:pt x="97296" y="73097"/>
                      <a:pt x="91722" y="70647"/>
                      <a:pt x="86805" y="61099"/>
                    </a:cubicBezTo>
                    <a:cubicBezTo>
                      <a:pt x="81887" y="51560"/>
                      <a:pt x="77635" y="34931"/>
                      <a:pt x="77635" y="34931"/>
                    </a:cubicBezTo>
                    <a:cubicBezTo>
                      <a:pt x="77635" y="34931"/>
                      <a:pt x="84235" y="48472"/>
                      <a:pt x="88986" y="56329"/>
                    </a:cubicBezTo>
                    <a:cubicBezTo>
                      <a:pt x="93737" y="64195"/>
                      <a:pt x="96649" y="66367"/>
                      <a:pt x="96649" y="66367"/>
                    </a:cubicBezTo>
                    <a:lnTo>
                      <a:pt x="97305" y="37547"/>
                    </a:lnTo>
                    <a:lnTo>
                      <a:pt x="96566" y="0"/>
                    </a:lnTo>
                    <a:lnTo>
                      <a:pt x="101252" y="35679"/>
                    </a:lnTo>
                    <a:cubicBezTo>
                      <a:pt x="101252" y="35679"/>
                      <a:pt x="104765" y="34311"/>
                      <a:pt x="108397" y="27305"/>
                    </a:cubicBezTo>
                    <a:cubicBezTo>
                      <a:pt x="112030" y="20298"/>
                      <a:pt x="115792" y="7644"/>
                      <a:pt x="115792" y="7644"/>
                    </a:cubicBezTo>
                    <a:cubicBezTo>
                      <a:pt x="115792" y="7644"/>
                      <a:pt x="113832" y="21472"/>
                      <a:pt x="110228" y="30143"/>
                    </a:cubicBezTo>
                    <a:cubicBezTo>
                      <a:pt x="106632" y="38813"/>
                      <a:pt x="101381" y="42325"/>
                      <a:pt x="101381" y="42325"/>
                    </a:cubicBezTo>
                    <a:lnTo>
                      <a:pt x="100624" y="65369"/>
                    </a:lnTo>
                    <a:lnTo>
                      <a:pt x="100679" y="78485"/>
                    </a:lnTo>
                    <a:cubicBezTo>
                      <a:pt x="100679" y="78485"/>
                      <a:pt x="105957" y="76535"/>
                      <a:pt x="113000" y="68724"/>
                    </a:cubicBezTo>
                    <a:cubicBezTo>
                      <a:pt x="120053" y="60914"/>
                      <a:pt x="128871" y="47243"/>
                      <a:pt x="128871" y="47243"/>
                    </a:cubicBezTo>
                    <a:cubicBezTo>
                      <a:pt x="128871" y="47243"/>
                      <a:pt x="123168" y="62189"/>
                      <a:pt x="116041" y="71821"/>
                    </a:cubicBezTo>
                    <a:cubicBezTo>
                      <a:pt x="108924" y="81453"/>
                      <a:pt x="100392" y="85778"/>
                      <a:pt x="100392" y="85778"/>
                    </a:cubicBezTo>
                    <a:lnTo>
                      <a:pt x="96224" y="108471"/>
                    </a:lnTo>
                    <a:cubicBezTo>
                      <a:pt x="96224" y="108471"/>
                      <a:pt x="99551" y="113111"/>
                      <a:pt x="104330" y="122632"/>
                    </a:cubicBezTo>
                    <a:cubicBezTo>
                      <a:pt x="109118" y="132152"/>
                      <a:pt x="115358" y="146554"/>
                      <a:pt x="115358" y="146554"/>
                    </a:cubicBezTo>
                    <a:lnTo>
                      <a:pt x="106317" y="155492"/>
                    </a:lnTo>
                    <a:cubicBezTo>
                      <a:pt x="106317" y="155492"/>
                      <a:pt x="103276" y="140342"/>
                      <a:pt x="99330" y="129574"/>
                    </a:cubicBezTo>
                    <a:cubicBezTo>
                      <a:pt x="95373" y="118805"/>
                      <a:pt x="90511" y="112418"/>
                      <a:pt x="90511" y="112418"/>
                    </a:cubicBezTo>
                    <a:lnTo>
                      <a:pt x="75731" y="117566"/>
                    </a:lnTo>
                    <a:cubicBezTo>
                      <a:pt x="75731" y="117566"/>
                      <a:pt x="77090" y="129555"/>
                      <a:pt x="73226" y="142662"/>
                    </a:cubicBezTo>
                    <a:cubicBezTo>
                      <a:pt x="69372" y="155769"/>
                      <a:pt x="61635" y="171612"/>
                      <a:pt x="61635" y="171612"/>
                    </a:cubicBezTo>
                    <a:cubicBezTo>
                      <a:pt x="61635" y="171612"/>
                      <a:pt x="67819" y="155270"/>
                      <a:pt x="70028" y="142274"/>
                    </a:cubicBezTo>
                    <a:cubicBezTo>
                      <a:pt x="72247" y="129287"/>
                      <a:pt x="71248" y="118731"/>
                      <a:pt x="71248" y="118731"/>
                    </a:cubicBezTo>
                    <a:lnTo>
                      <a:pt x="47918" y="125728"/>
                    </a:lnTo>
                    <a:cubicBezTo>
                      <a:pt x="47918" y="125728"/>
                      <a:pt x="46883" y="132143"/>
                      <a:pt x="40477" y="138308"/>
                    </a:cubicBezTo>
                    <a:cubicBezTo>
                      <a:pt x="34071" y="144483"/>
                      <a:pt x="22304" y="150417"/>
                      <a:pt x="22304" y="150417"/>
                    </a:cubicBezTo>
                    <a:cubicBezTo>
                      <a:pt x="22304" y="150417"/>
                      <a:pt x="33073" y="141756"/>
                      <a:pt x="38480" y="135887"/>
                    </a:cubicBezTo>
                    <a:cubicBezTo>
                      <a:pt x="43888" y="130017"/>
                      <a:pt x="43952" y="126939"/>
                      <a:pt x="43952" y="126939"/>
                    </a:cubicBezTo>
                    <a:lnTo>
                      <a:pt x="0" y="127568"/>
                    </a:lnTo>
                    <a:cubicBezTo>
                      <a:pt x="0" y="127568"/>
                      <a:pt x="30466" y="123630"/>
                      <a:pt x="45921" y="120432"/>
                    </a:cubicBezTo>
                    <a:cubicBezTo>
                      <a:pt x="57587" y="118019"/>
                      <a:pt x="61820" y="116263"/>
                      <a:pt x="61820" y="116263"/>
                    </a:cubicBezTo>
                    <a:cubicBezTo>
                      <a:pt x="61820" y="116263"/>
                      <a:pt x="59343" y="111845"/>
                      <a:pt x="54129" y="107112"/>
                    </a:cubicBezTo>
                    <a:cubicBezTo>
                      <a:pt x="48907" y="102370"/>
                      <a:pt x="41485" y="98248"/>
                      <a:pt x="41485" y="98248"/>
                    </a:cubicBezTo>
                    <a:cubicBezTo>
                      <a:pt x="41485" y="98248"/>
                      <a:pt x="50534" y="100217"/>
                      <a:pt x="56819" y="104025"/>
                    </a:cubicBezTo>
                    <a:cubicBezTo>
                      <a:pt x="63096" y="107842"/>
                      <a:pt x="66608" y="113499"/>
                      <a:pt x="66608" y="113499"/>
                    </a:cubicBezTo>
                    <a:lnTo>
                      <a:pt x="87101" y="107094"/>
                    </a:lnTo>
                    <a:cubicBezTo>
                      <a:pt x="87101" y="107094"/>
                      <a:pt x="81462" y="98396"/>
                      <a:pt x="76498" y="91435"/>
                    </a:cubicBezTo>
                    <a:cubicBezTo>
                      <a:pt x="71535" y="84475"/>
                      <a:pt x="64990" y="78679"/>
                      <a:pt x="64990" y="78679"/>
                    </a:cubicBezTo>
                    <a:cubicBezTo>
                      <a:pt x="64990" y="78679"/>
                      <a:pt x="55072" y="81711"/>
                      <a:pt x="43740" y="81489"/>
                    </a:cubicBezTo>
                    <a:cubicBezTo>
                      <a:pt x="32417" y="81268"/>
                      <a:pt x="19679" y="77792"/>
                      <a:pt x="19679" y="77792"/>
                    </a:cubicBezTo>
                    <a:cubicBezTo>
                      <a:pt x="19679" y="77792"/>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51" name="Google Shape;2151;p4"/>
            <p:cNvGrpSpPr/>
            <p:nvPr/>
          </p:nvGrpSpPr>
          <p:grpSpPr>
            <a:xfrm>
              <a:off x="6534967" y="889743"/>
              <a:ext cx="150179" cy="209282"/>
              <a:chOff x="6534967" y="889743"/>
              <a:chExt cx="150179" cy="209282"/>
            </a:xfrm>
          </p:grpSpPr>
          <p:sp>
            <p:nvSpPr>
              <p:cNvPr id="2152" name="Google Shape;2152;p4"/>
              <p:cNvSpPr/>
              <p:nvPr/>
            </p:nvSpPr>
            <p:spPr>
              <a:xfrm>
                <a:off x="6534967" y="889743"/>
                <a:ext cx="150179" cy="209282"/>
              </a:xfrm>
              <a:custGeom>
                <a:avLst/>
                <a:gdLst/>
                <a:ahLst/>
                <a:cxnLst/>
                <a:rect l="l" t="t" r="r" b="b"/>
                <a:pathLst>
                  <a:path w="150179" h="209282" extrusionOk="0">
                    <a:moveTo>
                      <a:pt x="105069" y="138088"/>
                    </a:moveTo>
                    <a:cubicBezTo>
                      <a:pt x="105069" y="138088"/>
                      <a:pt x="107880" y="168545"/>
                      <a:pt x="95142" y="186302"/>
                    </a:cubicBezTo>
                    <a:cubicBezTo>
                      <a:pt x="75075" y="214254"/>
                      <a:pt x="58409" y="208865"/>
                      <a:pt x="58409" y="208865"/>
                    </a:cubicBezTo>
                    <a:cubicBezTo>
                      <a:pt x="58409" y="208865"/>
                      <a:pt x="72736" y="188844"/>
                      <a:pt x="58344" y="177650"/>
                    </a:cubicBezTo>
                    <a:cubicBezTo>
                      <a:pt x="50876" y="171845"/>
                      <a:pt x="36188" y="174517"/>
                      <a:pt x="36188" y="174517"/>
                    </a:cubicBezTo>
                    <a:cubicBezTo>
                      <a:pt x="36188" y="174517"/>
                      <a:pt x="30429" y="163480"/>
                      <a:pt x="21380" y="159080"/>
                    </a:cubicBezTo>
                    <a:cubicBezTo>
                      <a:pt x="12331" y="154680"/>
                      <a:pt x="0" y="156917"/>
                      <a:pt x="0" y="156917"/>
                    </a:cubicBezTo>
                    <a:cubicBezTo>
                      <a:pt x="0" y="156917"/>
                      <a:pt x="4502" y="144818"/>
                      <a:pt x="12737" y="135500"/>
                    </a:cubicBezTo>
                    <a:cubicBezTo>
                      <a:pt x="20973" y="126192"/>
                      <a:pt x="32944" y="119676"/>
                      <a:pt x="32944" y="119676"/>
                    </a:cubicBezTo>
                    <a:cubicBezTo>
                      <a:pt x="32944" y="119676"/>
                      <a:pt x="26455" y="116810"/>
                      <a:pt x="20770" y="113289"/>
                    </a:cubicBezTo>
                    <a:cubicBezTo>
                      <a:pt x="15094" y="109758"/>
                      <a:pt x="10214" y="105561"/>
                      <a:pt x="10214" y="105561"/>
                    </a:cubicBezTo>
                    <a:cubicBezTo>
                      <a:pt x="10214" y="105561"/>
                      <a:pt x="13884" y="100302"/>
                      <a:pt x="18163" y="96891"/>
                    </a:cubicBezTo>
                    <a:cubicBezTo>
                      <a:pt x="22434" y="93480"/>
                      <a:pt x="27323" y="91918"/>
                      <a:pt x="27323" y="91918"/>
                    </a:cubicBezTo>
                    <a:cubicBezTo>
                      <a:pt x="27323" y="91918"/>
                      <a:pt x="18043" y="77933"/>
                      <a:pt x="11730" y="65057"/>
                    </a:cubicBezTo>
                    <a:cubicBezTo>
                      <a:pt x="5417" y="52171"/>
                      <a:pt x="2071" y="40397"/>
                      <a:pt x="2071" y="40397"/>
                    </a:cubicBezTo>
                    <a:cubicBezTo>
                      <a:pt x="2071" y="40397"/>
                      <a:pt x="16638" y="38733"/>
                      <a:pt x="28941" y="40182"/>
                    </a:cubicBezTo>
                    <a:cubicBezTo>
                      <a:pt x="41244" y="41630"/>
                      <a:pt x="51292" y="46191"/>
                      <a:pt x="51292" y="46191"/>
                    </a:cubicBezTo>
                    <a:cubicBezTo>
                      <a:pt x="51292" y="46191"/>
                      <a:pt x="50608" y="40588"/>
                      <a:pt x="51199" y="35614"/>
                    </a:cubicBezTo>
                    <a:cubicBezTo>
                      <a:pt x="51791" y="30640"/>
                      <a:pt x="53667" y="26295"/>
                      <a:pt x="53667" y="26295"/>
                    </a:cubicBezTo>
                    <a:cubicBezTo>
                      <a:pt x="53667" y="26295"/>
                      <a:pt x="62254" y="30971"/>
                      <a:pt x="68568" y="38454"/>
                    </a:cubicBezTo>
                    <a:cubicBezTo>
                      <a:pt x="74890" y="45941"/>
                      <a:pt x="78920" y="56229"/>
                      <a:pt x="78920" y="56229"/>
                    </a:cubicBezTo>
                    <a:cubicBezTo>
                      <a:pt x="78920" y="56229"/>
                      <a:pt x="80196" y="37466"/>
                      <a:pt x="84817" y="23409"/>
                    </a:cubicBezTo>
                    <a:cubicBezTo>
                      <a:pt x="89439" y="9351"/>
                      <a:pt x="97416" y="0"/>
                      <a:pt x="97416" y="0"/>
                    </a:cubicBezTo>
                    <a:cubicBezTo>
                      <a:pt x="97416" y="0"/>
                      <a:pt x="100198" y="17656"/>
                      <a:pt x="106428" y="28085"/>
                    </a:cubicBezTo>
                    <a:cubicBezTo>
                      <a:pt x="112658" y="38514"/>
                      <a:pt x="122345" y="41717"/>
                      <a:pt x="122345" y="41717"/>
                    </a:cubicBezTo>
                    <a:cubicBezTo>
                      <a:pt x="122345" y="41717"/>
                      <a:pt x="113416" y="62182"/>
                      <a:pt x="134898" y="74919"/>
                    </a:cubicBezTo>
                    <a:cubicBezTo>
                      <a:pt x="143411" y="79975"/>
                      <a:pt x="150140" y="73699"/>
                      <a:pt x="150140" y="73699"/>
                    </a:cubicBezTo>
                    <a:cubicBezTo>
                      <a:pt x="150140" y="73699"/>
                      <a:pt x="151360" y="93166"/>
                      <a:pt x="140342" y="109693"/>
                    </a:cubicBezTo>
                    <a:cubicBezTo>
                      <a:pt x="129324" y="126220"/>
                      <a:pt x="105069" y="138088"/>
                      <a:pt x="105069" y="1380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3" name="Google Shape;2153;p4"/>
              <p:cNvSpPr/>
              <p:nvPr/>
            </p:nvSpPr>
            <p:spPr>
              <a:xfrm>
                <a:off x="6551383" y="931079"/>
                <a:ext cx="111474" cy="144965"/>
              </a:xfrm>
              <a:custGeom>
                <a:avLst/>
                <a:gdLst/>
                <a:ahLst/>
                <a:cxnLst/>
                <a:rect l="l" t="t" r="r" b="b"/>
                <a:pathLst>
                  <a:path w="111474" h="144965" extrusionOk="0">
                    <a:moveTo>
                      <a:pt x="0" y="9476"/>
                    </a:moveTo>
                    <a:cubicBezTo>
                      <a:pt x="0" y="9476"/>
                      <a:pt x="31825" y="30255"/>
                      <a:pt x="44969" y="43880"/>
                    </a:cubicBezTo>
                    <a:cubicBezTo>
                      <a:pt x="52299" y="51478"/>
                      <a:pt x="56569" y="57181"/>
                      <a:pt x="56569" y="57181"/>
                    </a:cubicBezTo>
                    <a:cubicBezTo>
                      <a:pt x="56569" y="57181"/>
                      <a:pt x="56320" y="52079"/>
                      <a:pt x="53362" y="39998"/>
                    </a:cubicBezTo>
                    <a:cubicBezTo>
                      <a:pt x="50395" y="27926"/>
                      <a:pt x="44720" y="8875"/>
                      <a:pt x="44720" y="8875"/>
                    </a:cubicBezTo>
                    <a:cubicBezTo>
                      <a:pt x="44720" y="8875"/>
                      <a:pt x="52919" y="25079"/>
                      <a:pt x="56911" y="38029"/>
                    </a:cubicBezTo>
                    <a:cubicBezTo>
                      <a:pt x="60895" y="50988"/>
                      <a:pt x="60674" y="60684"/>
                      <a:pt x="60674" y="60684"/>
                    </a:cubicBezTo>
                    <a:cubicBezTo>
                      <a:pt x="60674" y="60684"/>
                      <a:pt x="67708" y="66794"/>
                      <a:pt x="73401" y="73829"/>
                    </a:cubicBezTo>
                    <a:cubicBezTo>
                      <a:pt x="79096" y="80872"/>
                      <a:pt x="83449" y="88840"/>
                      <a:pt x="83449" y="88840"/>
                    </a:cubicBezTo>
                    <a:lnTo>
                      <a:pt x="85621" y="62709"/>
                    </a:lnTo>
                    <a:cubicBezTo>
                      <a:pt x="85621" y="62709"/>
                      <a:pt x="80621" y="60259"/>
                      <a:pt x="75758" y="51783"/>
                    </a:cubicBezTo>
                    <a:cubicBezTo>
                      <a:pt x="70896" y="43298"/>
                      <a:pt x="66164" y="28776"/>
                      <a:pt x="66164" y="28776"/>
                    </a:cubicBezTo>
                    <a:cubicBezTo>
                      <a:pt x="66164" y="28776"/>
                      <a:pt x="72745" y="40793"/>
                      <a:pt x="77358" y="47827"/>
                    </a:cubicBezTo>
                    <a:cubicBezTo>
                      <a:pt x="81980" y="54861"/>
                      <a:pt x="84641" y="56904"/>
                      <a:pt x="84641" y="56904"/>
                    </a:cubicBezTo>
                    <a:lnTo>
                      <a:pt x="83431" y="32233"/>
                    </a:lnTo>
                    <a:lnTo>
                      <a:pt x="80464" y="0"/>
                    </a:lnTo>
                    <a:lnTo>
                      <a:pt x="86749" y="30884"/>
                    </a:lnTo>
                    <a:cubicBezTo>
                      <a:pt x="86749" y="30884"/>
                      <a:pt x="89707" y="29923"/>
                      <a:pt x="92434" y="24146"/>
                    </a:cubicBezTo>
                    <a:cubicBezTo>
                      <a:pt x="95160" y="18359"/>
                      <a:pt x="97647" y="7748"/>
                      <a:pt x="97647" y="7748"/>
                    </a:cubicBezTo>
                    <a:cubicBezTo>
                      <a:pt x="97647" y="7748"/>
                      <a:pt x="96806" y="19478"/>
                      <a:pt x="94209" y="26687"/>
                    </a:cubicBezTo>
                    <a:cubicBezTo>
                      <a:pt x="91611" y="33897"/>
                      <a:pt x="87266" y="36587"/>
                      <a:pt x="87266" y="36587"/>
                    </a:cubicBezTo>
                    <a:lnTo>
                      <a:pt x="88034" y="56294"/>
                    </a:lnTo>
                    <a:lnTo>
                      <a:pt x="88903" y="67534"/>
                    </a:lnTo>
                    <a:cubicBezTo>
                      <a:pt x="88903" y="67534"/>
                      <a:pt x="93358" y="66194"/>
                      <a:pt x="99006" y="59936"/>
                    </a:cubicBezTo>
                    <a:cubicBezTo>
                      <a:pt x="104644" y="53678"/>
                      <a:pt x="111475" y="42503"/>
                      <a:pt x="111475" y="42503"/>
                    </a:cubicBezTo>
                    <a:cubicBezTo>
                      <a:pt x="111475" y="42503"/>
                      <a:pt x="107436" y="54963"/>
                      <a:pt x="101843" y="62783"/>
                    </a:cubicBezTo>
                    <a:cubicBezTo>
                      <a:pt x="96251" y="70593"/>
                      <a:pt x="89097" y="73773"/>
                      <a:pt x="89097" y="73773"/>
                    </a:cubicBezTo>
                    <a:lnTo>
                      <a:pt x="86878" y="92972"/>
                    </a:lnTo>
                    <a:cubicBezTo>
                      <a:pt x="86878" y="92972"/>
                      <a:pt x="90058" y="97159"/>
                      <a:pt x="94809" y="105616"/>
                    </a:cubicBezTo>
                    <a:cubicBezTo>
                      <a:pt x="99551" y="114065"/>
                      <a:pt x="105873" y="126802"/>
                      <a:pt x="105873" y="126802"/>
                    </a:cubicBezTo>
                    <a:lnTo>
                      <a:pt x="98571" y="133910"/>
                    </a:lnTo>
                    <a:cubicBezTo>
                      <a:pt x="98571" y="133910"/>
                      <a:pt x="94985" y="120729"/>
                      <a:pt x="90881" y="111255"/>
                    </a:cubicBezTo>
                    <a:cubicBezTo>
                      <a:pt x="86786" y="101781"/>
                      <a:pt x="82165" y="96003"/>
                      <a:pt x="82165" y="96003"/>
                    </a:cubicBezTo>
                    <a:lnTo>
                      <a:pt x="69630" y="99497"/>
                    </a:lnTo>
                    <a:cubicBezTo>
                      <a:pt x="69630" y="99497"/>
                      <a:pt x="71553" y="109869"/>
                      <a:pt x="69011" y="120859"/>
                    </a:cubicBezTo>
                    <a:cubicBezTo>
                      <a:pt x="66469" y="131858"/>
                      <a:pt x="60720" y="144966"/>
                      <a:pt x="60720" y="144966"/>
                    </a:cubicBezTo>
                    <a:cubicBezTo>
                      <a:pt x="60720" y="144966"/>
                      <a:pt x="65083" y="131332"/>
                      <a:pt x="66201" y="120332"/>
                    </a:cubicBezTo>
                    <a:cubicBezTo>
                      <a:pt x="67329" y="109332"/>
                      <a:pt x="65804" y="100228"/>
                      <a:pt x="65804" y="100228"/>
                    </a:cubicBezTo>
                    <a:lnTo>
                      <a:pt x="45958" y="104775"/>
                    </a:lnTo>
                    <a:cubicBezTo>
                      <a:pt x="45958" y="104775"/>
                      <a:pt x="45450" y="110210"/>
                      <a:pt x="40264" y="115100"/>
                    </a:cubicBezTo>
                    <a:cubicBezTo>
                      <a:pt x="35078" y="119999"/>
                      <a:pt x="25225" y="124353"/>
                      <a:pt x="25225" y="124353"/>
                    </a:cubicBezTo>
                    <a:cubicBezTo>
                      <a:pt x="25225" y="124353"/>
                      <a:pt x="34043" y="117596"/>
                      <a:pt x="38379" y="112900"/>
                    </a:cubicBezTo>
                    <a:cubicBezTo>
                      <a:pt x="42723" y="108205"/>
                      <a:pt x="42584" y="105570"/>
                      <a:pt x="42584" y="105570"/>
                    </a:cubicBezTo>
                    <a:lnTo>
                      <a:pt x="4409" y="103389"/>
                    </a:lnTo>
                    <a:cubicBezTo>
                      <a:pt x="4409" y="103389"/>
                      <a:pt x="30651" y="101891"/>
                      <a:pt x="43897" y="100108"/>
                    </a:cubicBezTo>
                    <a:cubicBezTo>
                      <a:pt x="53889" y="98758"/>
                      <a:pt x="57457" y="97519"/>
                      <a:pt x="57457" y="97519"/>
                    </a:cubicBezTo>
                    <a:cubicBezTo>
                      <a:pt x="57457" y="97519"/>
                      <a:pt x="55035" y="93582"/>
                      <a:pt x="50201" y="89200"/>
                    </a:cubicBezTo>
                    <a:cubicBezTo>
                      <a:pt x="45367" y="84810"/>
                      <a:pt x="38656" y="80817"/>
                      <a:pt x="38656" y="80817"/>
                    </a:cubicBezTo>
                    <a:cubicBezTo>
                      <a:pt x="38656" y="80817"/>
                      <a:pt x="46651" y="83063"/>
                      <a:pt x="52345" y="86723"/>
                    </a:cubicBezTo>
                    <a:cubicBezTo>
                      <a:pt x="58039" y="90374"/>
                      <a:pt x="61441" y="95449"/>
                      <a:pt x="61441" y="95449"/>
                    </a:cubicBezTo>
                    <a:lnTo>
                      <a:pt x="78864" y="91225"/>
                    </a:lnTo>
                    <a:cubicBezTo>
                      <a:pt x="78864" y="91225"/>
                      <a:pt x="73420" y="83423"/>
                      <a:pt x="68678" y="77147"/>
                    </a:cubicBezTo>
                    <a:cubicBezTo>
                      <a:pt x="63927" y="70871"/>
                      <a:pt x="57882" y="65500"/>
                      <a:pt x="57882" y="65500"/>
                    </a:cubicBezTo>
                    <a:cubicBezTo>
                      <a:pt x="57882" y="65500"/>
                      <a:pt x="49452" y="67488"/>
                      <a:pt x="39590" y="66591"/>
                    </a:cubicBezTo>
                    <a:cubicBezTo>
                      <a:pt x="29727" y="65704"/>
                      <a:pt x="18440" y="61932"/>
                      <a:pt x="18440" y="61932"/>
                    </a:cubicBezTo>
                    <a:cubicBezTo>
                      <a:pt x="18440" y="61932"/>
                      <a:pt x="29431" y="63236"/>
                      <a:pt x="38249" y="63125"/>
                    </a:cubicBezTo>
                    <a:cubicBezTo>
                      <a:pt x="47067" y="63023"/>
                      <a:pt x="53714" y="61498"/>
                      <a:pt x="53714" y="61498"/>
                    </a:cubicBezTo>
                    <a:cubicBezTo>
                      <a:pt x="53714" y="61498"/>
                      <a:pt x="51486" y="56673"/>
                      <a:pt x="41262" y="46533"/>
                    </a:cubicBezTo>
                    <a:cubicBezTo>
                      <a:pt x="27952" y="33333"/>
                      <a:pt x="0" y="9476"/>
                      <a:pt x="0" y="94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54" name="Google Shape;2154;p4"/>
            <p:cNvGrpSpPr/>
            <p:nvPr/>
          </p:nvGrpSpPr>
          <p:grpSpPr>
            <a:xfrm>
              <a:off x="6842226" y="2571871"/>
              <a:ext cx="148124" cy="142245"/>
              <a:chOff x="6842226" y="2571871"/>
              <a:chExt cx="148124" cy="142245"/>
            </a:xfrm>
          </p:grpSpPr>
          <p:sp>
            <p:nvSpPr>
              <p:cNvPr id="2155" name="Google Shape;2155;p4"/>
              <p:cNvSpPr/>
              <p:nvPr/>
            </p:nvSpPr>
            <p:spPr>
              <a:xfrm>
                <a:off x="6842226" y="2571871"/>
                <a:ext cx="148124" cy="142245"/>
              </a:xfrm>
              <a:custGeom>
                <a:avLst/>
                <a:gdLst/>
                <a:ahLst/>
                <a:cxnLst/>
                <a:rect l="l" t="t" r="r" b="b"/>
                <a:pathLst>
                  <a:path w="148124" h="142245" extrusionOk="0">
                    <a:moveTo>
                      <a:pt x="84808" y="108212"/>
                    </a:moveTo>
                    <a:cubicBezTo>
                      <a:pt x="84808" y="108212"/>
                      <a:pt x="72274" y="130156"/>
                      <a:pt x="54582" y="137162"/>
                    </a:cubicBezTo>
                    <a:cubicBezTo>
                      <a:pt x="26732" y="148208"/>
                      <a:pt x="17285" y="137809"/>
                      <a:pt x="17285" y="137809"/>
                    </a:cubicBezTo>
                    <a:cubicBezTo>
                      <a:pt x="17285" y="137809"/>
                      <a:pt x="37195" y="129888"/>
                      <a:pt x="32167" y="116448"/>
                    </a:cubicBezTo>
                    <a:cubicBezTo>
                      <a:pt x="29560" y="109478"/>
                      <a:pt x="17682" y="105393"/>
                      <a:pt x="17682" y="105393"/>
                    </a:cubicBezTo>
                    <a:cubicBezTo>
                      <a:pt x="17682" y="105393"/>
                      <a:pt x="18810" y="95530"/>
                      <a:pt x="14382" y="88884"/>
                    </a:cubicBezTo>
                    <a:cubicBezTo>
                      <a:pt x="9964" y="82238"/>
                      <a:pt x="0" y="78809"/>
                      <a:pt x="0" y="78809"/>
                    </a:cubicBezTo>
                    <a:cubicBezTo>
                      <a:pt x="0" y="78809"/>
                      <a:pt x="9031" y="72348"/>
                      <a:pt x="19429" y="69298"/>
                    </a:cubicBezTo>
                    <a:cubicBezTo>
                      <a:pt x="29828" y="66247"/>
                      <a:pt x="41577" y="66608"/>
                      <a:pt x="41577" y="66608"/>
                    </a:cubicBezTo>
                    <a:cubicBezTo>
                      <a:pt x="41577" y="66608"/>
                      <a:pt x="38267" y="62042"/>
                      <a:pt x="35855" y="57346"/>
                    </a:cubicBezTo>
                    <a:cubicBezTo>
                      <a:pt x="33442" y="52650"/>
                      <a:pt x="31926" y="47816"/>
                      <a:pt x="31926" y="47816"/>
                    </a:cubicBezTo>
                    <a:cubicBezTo>
                      <a:pt x="31926" y="47816"/>
                      <a:pt x="37094" y="45699"/>
                      <a:pt x="41808" y="45089"/>
                    </a:cubicBezTo>
                    <a:cubicBezTo>
                      <a:pt x="46531" y="44479"/>
                      <a:pt x="50801" y="45376"/>
                      <a:pt x="50801" y="45376"/>
                    </a:cubicBezTo>
                    <a:cubicBezTo>
                      <a:pt x="50801" y="45376"/>
                      <a:pt x="50792" y="32084"/>
                      <a:pt x="52401" y="20742"/>
                    </a:cubicBezTo>
                    <a:cubicBezTo>
                      <a:pt x="54000" y="9400"/>
                      <a:pt x="57225" y="0"/>
                      <a:pt x="57225" y="0"/>
                    </a:cubicBezTo>
                    <a:cubicBezTo>
                      <a:pt x="57225" y="0"/>
                      <a:pt x="68530" y="4724"/>
                      <a:pt x="76711" y="10667"/>
                    </a:cubicBezTo>
                    <a:cubicBezTo>
                      <a:pt x="84900" y="16601"/>
                      <a:pt x="89965" y="23765"/>
                      <a:pt x="89965" y="23765"/>
                    </a:cubicBezTo>
                    <a:cubicBezTo>
                      <a:pt x="89965" y="23765"/>
                      <a:pt x="92156" y="19661"/>
                      <a:pt x="94957" y="16499"/>
                    </a:cubicBezTo>
                    <a:cubicBezTo>
                      <a:pt x="97767" y="13338"/>
                      <a:pt x="101196" y="11120"/>
                      <a:pt x="101196" y="11120"/>
                    </a:cubicBezTo>
                    <a:cubicBezTo>
                      <a:pt x="101196" y="11120"/>
                      <a:pt x="105152" y="17766"/>
                      <a:pt x="106132" y="25429"/>
                    </a:cubicBezTo>
                    <a:cubicBezTo>
                      <a:pt x="107112" y="33082"/>
                      <a:pt x="105097" y="41734"/>
                      <a:pt x="105097" y="41734"/>
                    </a:cubicBezTo>
                    <a:cubicBezTo>
                      <a:pt x="105097" y="41734"/>
                      <a:pt x="114988" y="29422"/>
                      <a:pt x="125053" y="21676"/>
                    </a:cubicBezTo>
                    <a:cubicBezTo>
                      <a:pt x="135110" y="13930"/>
                      <a:pt x="145333" y="10741"/>
                      <a:pt x="145333" y="10741"/>
                    </a:cubicBezTo>
                    <a:cubicBezTo>
                      <a:pt x="145333" y="10741"/>
                      <a:pt x="138900" y="23931"/>
                      <a:pt x="138410" y="33563"/>
                    </a:cubicBezTo>
                    <a:cubicBezTo>
                      <a:pt x="137911" y="43204"/>
                      <a:pt x="143365" y="49286"/>
                      <a:pt x="143365" y="49286"/>
                    </a:cubicBezTo>
                    <a:cubicBezTo>
                      <a:pt x="143365" y="49286"/>
                      <a:pt x="127143" y="59684"/>
                      <a:pt x="136543" y="77034"/>
                    </a:cubicBezTo>
                    <a:cubicBezTo>
                      <a:pt x="140268" y="83911"/>
                      <a:pt x="148125" y="82331"/>
                      <a:pt x="148125" y="82331"/>
                    </a:cubicBezTo>
                    <a:cubicBezTo>
                      <a:pt x="148125" y="82331"/>
                      <a:pt x="139695" y="96122"/>
                      <a:pt x="123843"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6" name="Google Shape;2156;p4"/>
              <p:cNvSpPr/>
              <p:nvPr/>
            </p:nvSpPr>
            <p:spPr>
              <a:xfrm>
                <a:off x="6863079" y="2584765"/>
                <a:ext cx="113018" cy="124693"/>
              </a:xfrm>
              <a:custGeom>
                <a:avLst/>
                <a:gdLst/>
                <a:ahLst/>
                <a:cxnLst/>
                <a:rect l="l" t="t" r="r" b="b"/>
                <a:pathLst>
                  <a:path w="113018" h="124693" extrusionOk="0">
                    <a:moveTo>
                      <a:pt x="41734" y="0"/>
                    </a:moveTo>
                    <a:cubicBezTo>
                      <a:pt x="41734" y="0"/>
                      <a:pt x="54767" y="27000"/>
                      <a:pt x="57725" y="41604"/>
                    </a:cubicBezTo>
                    <a:cubicBezTo>
                      <a:pt x="59379" y="49748"/>
                      <a:pt x="59730" y="55359"/>
                      <a:pt x="59730" y="55359"/>
                    </a:cubicBezTo>
                    <a:cubicBezTo>
                      <a:pt x="59730" y="55359"/>
                      <a:pt x="61995" y="51772"/>
                      <a:pt x="65637" y="42325"/>
                    </a:cubicBezTo>
                    <a:cubicBezTo>
                      <a:pt x="69279" y="32879"/>
                      <a:pt x="74289" y="17572"/>
                      <a:pt x="74289" y="17572"/>
                    </a:cubicBezTo>
                    <a:cubicBezTo>
                      <a:pt x="74289" y="17572"/>
                      <a:pt x="72459" y="31954"/>
                      <a:pt x="69140" y="42409"/>
                    </a:cubicBezTo>
                    <a:cubicBezTo>
                      <a:pt x="65822" y="52863"/>
                      <a:pt x="61025" y="59407"/>
                      <a:pt x="61025" y="59407"/>
                    </a:cubicBezTo>
                    <a:cubicBezTo>
                      <a:pt x="61025" y="59407"/>
                      <a:pt x="63169" y="66405"/>
                      <a:pt x="63909" y="73513"/>
                    </a:cubicBezTo>
                    <a:cubicBezTo>
                      <a:pt x="64657" y="80611"/>
                      <a:pt x="63983" y="87812"/>
                      <a:pt x="63983" y="87812"/>
                    </a:cubicBezTo>
                    <a:lnTo>
                      <a:pt x="78051" y="70823"/>
                    </a:lnTo>
                    <a:cubicBezTo>
                      <a:pt x="78051" y="70823"/>
                      <a:pt x="75611" y="67144"/>
                      <a:pt x="76165" y="59389"/>
                    </a:cubicBezTo>
                    <a:cubicBezTo>
                      <a:pt x="76711" y="51634"/>
                      <a:pt x="80251" y="39802"/>
                      <a:pt x="80251" y="39802"/>
                    </a:cubicBezTo>
                    <a:cubicBezTo>
                      <a:pt x="80251" y="39802"/>
                      <a:pt x="79243" y="50663"/>
                      <a:pt x="79216" y="57328"/>
                    </a:cubicBezTo>
                    <a:cubicBezTo>
                      <a:pt x="79178" y="63992"/>
                      <a:pt x="80122" y="66460"/>
                      <a:pt x="80122" y="66460"/>
                    </a:cubicBezTo>
                    <a:lnTo>
                      <a:pt x="91047" y="49119"/>
                    </a:lnTo>
                    <a:lnTo>
                      <a:pt x="104321" y="25891"/>
                    </a:lnTo>
                    <a:lnTo>
                      <a:pt x="94088" y="49526"/>
                    </a:lnTo>
                    <a:cubicBezTo>
                      <a:pt x="94088" y="49526"/>
                      <a:pt x="96686" y="50062"/>
                      <a:pt x="101418" y="47206"/>
                    </a:cubicBezTo>
                    <a:cubicBezTo>
                      <a:pt x="106141" y="44350"/>
                      <a:pt x="113019" y="38092"/>
                      <a:pt x="113019" y="38092"/>
                    </a:cubicBezTo>
                    <a:cubicBezTo>
                      <a:pt x="113019" y="38092"/>
                      <a:pt x="106798" y="45773"/>
                      <a:pt x="101474" y="49655"/>
                    </a:cubicBezTo>
                    <a:cubicBezTo>
                      <a:pt x="96159" y="53547"/>
                      <a:pt x="91731" y="53630"/>
                      <a:pt x="91731" y="53630"/>
                    </a:cubicBezTo>
                    <a:lnTo>
                      <a:pt x="82857" y="67412"/>
                    </a:lnTo>
                    <a:lnTo>
                      <a:pt x="78107" y="75445"/>
                    </a:lnTo>
                    <a:cubicBezTo>
                      <a:pt x="78107" y="75445"/>
                      <a:pt x="81970" y="76323"/>
                      <a:pt x="89032" y="74307"/>
                    </a:cubicBezTo>
                    <a:cubicBezTo>
                      <a:pt x="96103" y="72302"/>
                      <a:pt x="106364" y="67412"/>
                      <a:pt x="106364" y="67412"/>
                    </a:cubicBezTo>
                    <a:cubicBezTo>
                      <a:pt x="106364" y="67412"/>
                      <a:pt x="97499" y="74307"/>
                      <a:pt x="89716" y="77395"/>
                    </a:cubicBezTo>
                    <a:cubicBezTo>
                      <a:pt x="81942" y="80491"/>
                      <a:pt x="75269" y="79780"/>
                      <a:pt x="75269" y="79780"/>
                    </a:cubicBezTo>
                    <a:lnTo>
                      <a:pt x="64482" y="92018"/>
                    </a:lnTo>
                    <a:cubicBezTo>
                      <a:pt x="64482" y="92018"/>
                      <a:pt x="64777" y="96150"/>
                      <a:pt x="64158" y="103840"/>
                    </a:cubicBezTo>
                    <a:cubicBezTo>
                      <a:pt x="63539" y="111531"/>
                      <a:pt x="62005" y="122780"/>
                      <a:pt x="62005" y="122780"/>
                    </a:cubicBezTo>
                    <a:lnTo>
                      <a:pt x="53334" y="124693"/>
                    </a:lnTo>
                    <a:cubicBezTo>
                      <a:pt x="53334" y="124693"/>
                      <a:pt x="57050" y="114248"/>
                      <a:pt x="58631" y="106123"/>
                    </a:cubicBezTo>
                    <a:cubicBezTo>
                      <a:pt x="60202" y="97998"/>
                      <a:pt x="59629" y="92194"/>
                      <a:pt x="59629" y="92194"/>
                    </a:cubicBezTo>
                    <a:lnTo>
                      <a:pt x="48916" y="89541"/>
                    </a:lnTo>
                    <a:cubicBezTo>
                      <a:pt x="48916" y="89541"/>
                      <a:pt x="45339" y="97398"/>
                      <a:pt x="38249" y="103886"/>
                    </a:cubicBezTo>
                    <a:cubicBezTo>
                      <a:pt x="31159" y="110384"/>
                      <a:pt x="20742" y="117030"/>
                      <a:pt x="20742" y="117030"/>
                    </a:cubicBezTo>
                    <a:cubicBezTo>
                      <a:pt x="20742" y="117030"/>
                      <a:pt x="30410" y="109469"/>
                      <a:pt x="36484" y="102398"/>
                    </a:cubicBezTo>
                    <a:cubicBezTo>
                      <a:pt x="42547" y="95327"/>
                      <a:pt x="45810" y="88496"/>
                      <a:pt x="45810" y="88496"/>
                    </a:cubicBezTo>
                    <a:lnTo>
                      <a:pt x="29311" y="83616"/>
                    </a:lnTo>
                    <a:cubicBezTo>
                      <a:pt x="29311" y="83616"/>
                      <a:pt x="26343" y="87128"/>
                      <a:pt x="20271" y="88385"/>
                    </a:cubicBezTo>
                    <a:cubicBezTo>
                      <a:pt x="14188" y="89651"/>
                      <a:pt x="4991" y="88662"/>
                      <a:pt x="4991" y="88662"/>
                    </a:cubicBezTo>
                    <a:cubicBezTo>
                      <a:pt x="4991" y="88662"/>
                      <a:pt x="14586" y="87590"/>
                      <a:pt x="19956" y="86130"/>
                    </a:cubicBezTo>
                    <a:cubicBezTo>
                      <a:pt x="25336" y="84660"/>
                      <a:pt x="26501" y="82802"/>
                      <a:pt x="26501" y="82802"/>
                    </a:cubicBezTo>
                    <a:lnTo>
                      <a:pt x="0" y="65961"/>
                    </a:lnTo>
                    <a:cubicBezTo>
                      <a:pt x="0" y="65961"/>
                      <a:pt x="19651" y="75500"/>
                      <a:pt x="30060" y="79604"/>
                    </a:cubicBezTo>
                    <a:cubicBezTo>
                      <a:pt x="37907" y="82701"/>
                      <a:pt x="41078" y="83283"/>
                      <a:pt x="41078" y="83283"/>
                    </a:cubicBezTo>
                    <a:cubicBezTo>
                      <a:pt x="41078" y="83283"/>
                      <a:pt x="41216" y="79613"/>
                      <a:pt x="39820" y="74677"/>
                    </a:cubicBezTo>
                    <a:cubicBezTo>
                      <a:pt x="38434" y="69741"/>
                      <a:pt x="35504" y="64306"/>
                      <a:pt x="35504" y="64306"/>
                    </a:cubicBezTo>
                    <a:cubicBezTo>
                      <a:pt x="35504" y="64306"/>
                      <a:pt x="40199" y="69057"/>
                      <a:pt x="42556" y="73855"/>
                    </a:cubicBezTo>
                    <a:cubicBezTo>
                      <a:pt x="44914" y="78643"/>
                      <a:pt x="44950" y="83477"/>
                      <a:pt x="44950" y="83477"/>
                    </a:cubicBezTo>
                    <a:lnTo>
                      <a:pt x="59536" y="87600"/>
                    </a:lnTo>
                    <a:cubicBezTo>
                      <a:pt x="59536" y="87600"/>
                      <a:pt x="59342" y="80076"/>
                      <a:pt x="58917" y="73873"/>
                    </a:cubicBezTo>
                    <a:cubicBezTo>
                      <a:pt x="58492" y="67680"/>
                      <a:pt x="56708" y="61570"/>
                      <a:pt x="56708" y="61570"/>
                    </a:cubicBezTo>
                    <a:cubicBezTo>
                      <a:pt x="56708" y="61570"/>
                      <a:pt x="49664" y="59537"/>
                      <a:pt x="42982" y="54961"/>
                    </a:cubicBezTo>
                    <a:cubicBezTo>
                      <a:pt x="36290" y="50386"/>
                      <a:pt x="29958" y="43268"/>
                      <a:pt x="29958" y="43268"/>
                    </a:cubicBezTo>
                    <a:cubicBezTo>
                      <a:pt x="29958" y="43268"/>
                      <a:pt x="37260" y="48583"/>
                      <a:pt x="43675" y="52059"/>
                    </a:cubicBezTo>
                    <a:cubicBezTo>
                      <a:pt x="50090" y="55525"/>
                      <a:pt x="55608" y="57161"/>
                      <a:pt x="55608" y="57161"/>
                    </a:cubicBezTo>
                    <a:cubicBezTo>
                      <a:pt x="55608" y="57161"/>
                      <a:pt x="56310" y="52965"/>
                      <a:pt x="53787" y="41928"/>
                    </a:cubicBezTo>
                    <a:cubicBezTo>
                      <a:pt x="5049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57" name="Google Shape;2157;p4"/>
            <p:cNvGrpSpPr/>
            <p:nvPr/>
          </p:nvGrpSpPr>
          <p:grpSpPr>
            <a:xfrm>
              <a:off x="5494441" y="1082155"/>
              <a:ext cx="133326" cy="202679"/>
              <a:chOff x="5494441" y="1082155"/>
              <a:chExt cx="133326" cy="202679"/>
            </a:xfrm>
          </p:grpSpPr>
          <p:sp>
            <p:nvSpPr>
              <p:cNvPr id="2158" name="Google Shape;2158;p4"/>
              <p:cNvSpPr/>
              <p:nvPr/>
            </p:nvSpPr>
            <p:spPr>
              <a:xfrm>
                <a:off x="5494441" y="1082155"/>
                <a:ext cx="133326" cy="152206"/>
              </a:xfrm>
              <a:custGeom>
                <a:avLst/>
                <a:gdLst/>
                <a:ahLst/>
                <a:cxnLst/>
                <a:rect l="l" t="t" r="r" b="b"/>
                <a:pathLst>
                  <a:path w="133326" h="152206" extrusionOk="0">
                    <a:moveTo>
                      <a:pt x="47465" y="106937"/>
                    </a:moveTo>
                    <a:cubicBezTo>
                      <a:pt x="47465" y="106937"/>
                      <a:pt x="51005" y="130766"/>
                      <a:pt x="64343" y="141433"/>
                    </a:cubicBezTo>
                    <a:cubicBezTo>
                      <a:pt x="85344" y="158228"/>
                      <a:pt x="97388" y="150371"/>
                      <a:pt x="97388" y="150371"/>
                    </a:cubicBezTo>
                    <a:cubicBezTo>
                      <a:pt x="97388" y="150371"/>
                      <a:pt x="82377" y="138336"/>
                      <a:pt x="91537" y="126569"/>
                    </a:cubicBezTo>
                    <a:cubicBezTo>
                      <a:pt x="96298" y="120469"/>
                      <a:pt x="108305" y="119202"/>
                      <a:pt x="108305" y="119202"/>
                    </a:cubicBezTo>
                    <a:cubicBezTo>
                      <a:pt x="108305" y="119202"/>
                      <a:pt x="110736" y="109497"/>
                      <a:pt x="116994" y="104108"/>
                    </a:cubicBezTo>
                    <a:cubicBezTo>
                      <a:pt x="123242" y="98728"/>
                      <a:pt x="133326" y="97656"/>
                      <a:pt x="133326" y="97656"/>
                    </a:cubicBezTo>
                    <a:cubicBezTo>
                      <a:pt x="133326" y="97656"/>
                      <a:pt x="127513" y="89448"/>
                      <a:pt x="119305" y="84207"/>
                    </a:cubicBezTo>
                    <a:cubicBezTo>
                      <a:pt x="111096" y="78966"/>
                      <a:pt x="100494" y="76692"/>
                      <a:pt x="100494" y="76692"/>
                    </a:cubicBezTo>
                    <a:cubicBezTo>
                      <a:pt x="100494" y="76692"/>
                      <a:pt x="105033" y="73050"/>
                      <a:pt x="108822" y="69085"/>
                    </a:cubicBezTo>
                    <a:cubicBezTo>
                      <a:pt x="112603" y="65120"/>
                      <a:pt x="115635" y="60831"/>
                      <a:pt x="115635" y="60831"/>
                    </a:cubicBezTo>
                    <a:cubicBezTo>
                      <a:pt x="115635" y="60831"/>
                      <a:pt x="111762" y="57642"/>
                      <a:pt x="107768" y="56006"/>
                    </a:cubicBezTo>
                    <a:cubicBezTo>
                      <a:pt x="103775" y="54369"/>
                      <a:pt x="99653" y="54277"/>
                      <a:pt x="99653" y="54277"/>
                    </a:cubicBezTo>
                    <a:cubicBezTo>
                      <a:pt x="99653" y="54277"/>
                      <a:pt x="104284" y="41540"/>
                      <a:pt x="106798" y="30309"/>
                    </a:cubicBezTo>
                    <a:cubicBezTo>
                      <a:pt x="109312" y="19069"/>
                      <a:pt x="109710" y="9345"/>
                      <a:pt x="109710" y="9345"/>
                    </a:cubicBezTo>
                    <a:cubicBezTo>
                      <a:pt x="109710" y="9345"/>
                      <a:pt x="97980" y="11351"/>
                      <a:pt x="88616" y="15224"/>
                    </a:cubicBezTo>
                    <a:cubicBezTo>
                      <a:pt x="79253" y="19097"/>
                      <a:pt x="72247" y="24828"/>
                      <a:pt x="72247" y="24828"/>
                    </a:cubicBezTo>
                    <a:cubicBezTo>
                      <a:pt x="72247" y="24828"/>
                      <a:pt x="71720" y="20400"/>
                      <a:pt x="70314" y="16749"/>
                    </a:cubicBezTo>
                    <a:cubicBezTo>
                      <a:pt x="68909" y="13089"/>
                      <a:pt x="66626" y="10205"/>
                      <a:pt x="66626" y="10205"/>
                    </a:cubicBezTo>
                    <a:cubicBezTo>
                      <a:pt x="66626" y="10205"/>
                      <a:pt x="60775" y="15695"/>
                      <a:pt x="57244" y="22813"/>
                    </a:cubicBezTo>
                    <a:cubicBezTo>
                      <a:pt x="53714" y="29939"/>
                      <a:pt x="52493" y="38683"/>
                      <a:pt x="52493" y="38683"/>
                    </a:cubicBezTo>
                    <a:cubicBezTo>
                      <a:pt x="52493" y="38683"/>
                      <a:pt x="47954" y="24680"/>
                      <a:pt x="41679" y="15002"/>
                    </a:cubicBezTo>
                    <a:cubicBezTo>
                      <a:pt x="35402" y="5333"/>
                      <a:pt x="27388" y="0"/>
                      <a:pt x="27388" y="0"/>
                    </a:cubicBezTo>
                    <a:cubicBezTo>
                      <a:pt x="27388" y="0"/>
                      <a:pt x="28544" y="14078"/>
                      <a:pt x="25632" y="23423"/>
                    </a:cubicBezTo>
                    <a:cubicBezTo>
                      <a:pt x="22720" y="32777"/>
                      <a:pt x="15741" y="37389"/>
                      <a:pt x="15741" y="37389"/>
                    </a:cubicBezTo>
                    <a:cubicBezTo>
                      <a:pt x="15741" y="37389"/>
                      <a:pt x="26593" y="50968"/>
                      <a:pt x="12174" y="65508"/>
                    </a:cubicBezTo>
                    <a:cubicBezTo>
                      <a:pt x="6452" y="71276"/>
                      <a:pt x="0" y="68003"/>
                      <a:pt x="0" y="68003"/>
                    </a:cubicBezTo>
                    <a:cubicBezTo>
                      <a:pt x="0" y="68003"/>
                      <a:pt x="2718" y="83107"/>
                      <a:pt x="14466" y="93219"/>
                    </a:cubicBezTo>
                    <a:cubicBezTo>
                      <a:pt x="26224" y="103341"/>
                      <a:pt x="47465" y="106937"/>
                      <a:pt x="47465" y="1069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9" name="Google Shape;2159;p4"/>
              <p:cNvSpPr/>
              <p:nvPr/>
            </p:nvSpPr>
            <p:spPr>
              <a:xfrm>
                <a:off x="5503990" y="1102666"/>
                <a:ext cx="105161" cy="182168"/>
              </a:xfrm>
              <a:custGeom>
                <a:avLst/>
                <a:gdLst/>
                <a:ahLst/>
                <a:cxnLst/>
                <a:rect l="l" t="t" r="r" b="b"/>
                <a:pathLst>
                  <a:path w="105161" h="182168" extrusionOk="0">
                    <a:moveTo>
                      <a:pt x="90890" y="0"/>
                    </a:moveTo>
                    <a:cubicBezTo>
                      <a:pt x="90890" y="0"/>
                      <a:pt x="69880" y="22979"/>
                      <a:pt x="62152" y="36317"/>
                    </a:cubicBezTo>
                    <a:cubicBezTo>
                      <a:pt x="57845" y="43758"/>
                      <a:pt x="55580" y="49064"/>
                      <a:pt x="55580" y="49064"/>
                    </a:cubicBezTo>
                    <a:cubicBezTo>
                      <a:pt x="55580" y="49064"/>
                      <a:pt x="54813" y="45117"/>
                      <a:pt x="54850" y="35245"/>
                    </a:cubicBezTo>
                    <a:cubicBezTo>
                      <a:pt x="54887" y="25382"/>
                      <a:pt x="55747" y="9595"/>
                      <a:pt x="55747" y="9595"/>
                    </a:cubicBezTo>
                    <a:cubicBezTo>
                      <a:pt x="55747" y="9595"/>
                      <a:pt x="52373" y="23783"/>
                      <a:pt x="51698" y="34552"/>
                    </a:cubicBezTo>
                    <a:cubicBezTo>
                      <a:pt x="51014" y="45311"/>
                      <a:pt x="53020" y="52650"/>
                      <a:pt x="53020" y="52650"/>
                    </a:cubicBezTo>
                    <a:cubicBezTo>
                      <a:pt x="53020" y="52650"/>
                      <a:pt x="48666" y="58890"/>
                      <a:pt x="45542" y="65526"/>
                    </a:cubicBezTo>
                    <a:cubicBezTo>
                      <a:pt x="42409" y="72172"/>
                      <a:pt x="40505" y="79225"/>
                      <a:pt x="40505" y="79225"/>
                    </a:cubicBezTo>
                    <a:lnTo>
                      <a:pt x="33868" y="59805"/>
                    </a:lnTo>
                    <a:cubicBezTo>
                      <a:pt x="33868" y="59805"/>
                      <a:pt x="37315" y="56819"/>
                      <a:pt x="39525" y="49258"/>
                    </a:cubicBezTo>
                    <a:cubicBezTo>
                      <a:pt x="41734" y="41697"/>
                      <a:pt x="42695" y="29579"/>
                      <a:pt x="42695" y="29579"/>
                    </a:cubicBezTo>
                    <a:cubicBezTo>
                      <a:pt x="42695" y="29579"/>
                      <a:pt x="39811" y="40209"/>
                      <a:pt x="37519" y="46605"/>
                    </a:cubicBezTo>
                    <a:cubicBezTo>
                      <a:pt x="35236" y="53001"/>
                      <a:pt x="33535" y="55155"/>
                      <a:pt x="33535" y="55155"/>
                    </a:cubicBezTo>
                    <a:lnTo>
                      <a:pt x="29828" y="36095"/>
                    </a:lnTo>
                    <a:lnTo>
                      <a:pt x="26066" y="10861"/>
                    </a:lnTo>
                    <a:lnTo>
                      <a:pt x="26972" y="35809"/>
                    </a:lnTo>
                    <a:cubicBezTo>
                      <a:pt x="26972" y="35809"/>
                      <a:pt x="24467" y="35744"/>
                      <a:pt x="21241" y="31945"/>
                    </a:cubicBezTo>
                    <a:cubicBezTo>
                      <a:pt x="18015" y="28155"/>
                      <a:pt x="14068" y="20631"/>
                      <a:pt x="14068" y="20631"/>
                    </a:cubicBezTo>
                    <a:cubicBezTo>
                      <a:pt x="14068" y="20631"/>
                      <a:pt x="16943" y="29375"/>
                      <a:pt x="20336" y="34293"/>
                    </a:cubicBezTo>
                    <a:cubicBezTo>
                      <a:pt x="23728" y="39201"/>
                      <a:pt x="27647" y="40264"/>
                      <a:pt x="27647" y="40264"/>
                    </a:cubicBezTo>
                    <a:lnTo>
                      <a:pt x="30762" y="55460"/>
                    </a:lnTo>
                    <a:lnTo>
                      <a:pt x="32204" y="64223"/>
                    </a:lnTo>
                    <a:cubicBezTo>
                      <a:pt x="32204" y="64223"/>
                      <a:pt x="28460" y="64195"/>
                      <a:pt x="22849" y="60692"/>
                    </a:cubicBezTo>
                    <a:cubicBezTo>
                      <a:pt x="17248" y="57198"/>
                      <a:pt x="9798" y="50219"/>
                      <a:pt x="9798" y="50219"/>
                    </a:cubicBezTo>
                    <a:cubicBezTo>
                      <a:pt x="9798" y="50219"/>
                      <a:pt x="15307" y="58806"/>
                      <a:pt x="21167" y="63502"/>
                    </a:cubicBezTo>
                    <a:cubicBezTo>
                      <a:pt x="27028" y="68198"/>
                      <a:pt x="33230" y="69011"/>
                      <a:pt x="33230" y="69011"/>
                    </a:cubicBezTo>
                    <a:lnTo>
                      <a:pt x="38591" y="83144"/>
                    </a:lnTo>
                    <a:cubicBezTo>
                      <a:pt x="38591" y="83144"/>
                      <a:pt x="36890" y="87045"/>
                      <a:pt x="34764" y="94550"/>
                    </a:cubicBezTo>
                    <a:cubicBezTo>
                      <a:pt x="33859" y="97776"/>
                      <a:pt x="20576" y="111845"/>
                      <a:pt x="13412" y="129749"/>
                    </a:cubicBezTo>
                    <a:cubicBezTo>
                      <a:pt x="3892" y="153542"/>
                      <a:pt x="0" y="182168"/>
                      <a:pt x="0" y="182168"/>
                    </a:cubicBezTo>
                    <a:lnTo>
                      <a:pt x="5592" y="178055"/>
                    </a:lnTo>
                    <a:cubicBezTo>
                      <a:pt x="5592" y="178055"/>
                      <a:pt x="8263" y="152211"/>
                      <a:pt x="17156" y="131321"/>
                    </a:cubicBezTo>
                    <a:cubicBezTo>
                      <a:pt x="24486" y="114128"/>
                      <a:pt x="38268" y="101649"/>
                      <a:pt x="38905" y="97971"/>
                    </a:cubicBezTo>
                    <a:cubicBezTo>
                      <a:pt x="40329" y="89827"/>
                      <a:pt x="42862" y="84392"/>
                      <a:pt x="42862" y="84392"/>
                    </a:cubicBezTo>
                    <a:lnTo>
                      <a:pt x="53334" y="84235"/>
                    </a:lnTo>
                    <a:cubicBezTo>
                      <a:pt x="53334" y="84235"/>
                      <a:pt x="53787" y="92563"/>
                      <a:pt x="57854" y="100374"/>
                    </a:cubicBezTo>
                    <a:cubicBezTo>
                      <a:pt x="61921" y="108184"/>
                      <a:pt x="68900" y="116873"/>
                      <a:pt x="68900" y="116873"/>
                    </a:cubicBezTo>
                    <a:cubicBezTo>
                      <a:pt x="68900" y="116873"/>
                      <a:pt x="62910" y="107473"/>
                      <a:pt x="59953" y="99338"/>
                    </a:cubicBezTo>
                    <a:cubicBezTo>
                      <a:pt x="56995" y="91214"/>
                      <a:pt x="56468" y="83930"/>
                      <a:pt x="56468" y="83930"/>
                    </a:cubicBezTo>
                    <a:lnTo>
                      <a:pt x="72884" y="82931"/>
                    </a:lnTo>
                    <a:cubicBezTo>
                      <a:pt x="72884" y="82931"/>
                      <a:pt x="74298" y="86962"/>
                      <a:pt x="79290" y="89522"/>
                    </a:cubicBezTo>
                    <a:cubicBezTo>
                      <a:pt x="84272" y="92092"/>
                      <a:pt x="92822" y="93192"/>
                      <a:pt x="92822" y="93192"/>
                    </a:cubicBezTo>
                    <a:cubicBezTo>
                      <a:pt x="92822" y="93192"/>
                      <a:pt x="84632" y="90021"/>
                      <a:pt x="80353" y="87424"/>
                    </a:cubicBezTo>
                    <a:cubicBezTo>
                      <a:pt x="76064" y="84817"/>
                      <a:pt x="75676" y="82784"/>
                      <a:pt x="75676" y="82784"/>
                    </a:cubicBezTo>
                    <a:lnTo>
                      <a:pt x="105162" y="72542"/>
                    </a:lnTo>
                    <a:cubicBezTo>
                      <a:pt x="105162" y="72542"/>
                      <a:pt x="84318" y="77302"/>
                      <a:pt x="73614" y="78920"/>
                    </a:cubicBezTo>
                    <a:cubicBezTo>
                      <a:pt x="65536" y="80140"/>
                      <a:pt x="62504" y="79992"/>
                      <a:pt x="62504" y="79992"/>
                    </a:cubicBezTo>
                    <a:cubicBezTo>
                      <a:pt x="62504" y="79992"/>
                      <a:pt x="63659" y="76443"/>
                      <a:pt x="66617" y="72024"/>
                    </a:cubicBezTo>
                    <a:cubicBezTo>
                      <a:pt x="69575" y="67597"/>
                      <a:pt x="74067" y="63040"/>
                      <a:pt x="74067" y="63040"/>
                    </a:cubicBezTo>
                    <a:cubicBezTo>
                      <a:pt x="74067" y="63040"/>
                      <a:pt x="68235" y="66552"/>
                      <a:pt x="64463" y="70619"/>
                    </a:cubicBezTo>
                    <a:cubicBezTo>
                      <a:pt x="60692" y="74686"/>
                      <a:pt x="58982" y="79308"/>
                      <a:pt x="58982" y="79308"/>
                    </a:cubicBezTo>
                    <a:lnTo>
                      <a:pt x="44544" y="80011"/>
                    </a:lnTo>
                    <a:cubicBezTo>
                      <a:pt x="44544" y="80011"/>
                      <a:pt x="47335" y="72838"/>
                      <a:pt x="49868" y="66996"/>
                    </a:cubicBezTo>
                    <a:cubicBezTo>
                      <a:pt x="52401" y="61145"/>
                      <a:pt x="56116" y="55691"/>
                      <a:pt x="56116" y="55691"/>
                    </a:cubicBezTo>
                    <a:cubicBezTo>
                      <a:pt x="56116" y="55691"/>
                      <a:pt x="63105" y="55312"/>
                      <a:pt x="70656" y="52410"/>
                    </a:cubicBezTo>
                    <a:cubicBezTo>
                      <a:pt x="78217" y="49517"/>
                      <a:pt x="86342" y="44109"/>
                      <a:pt x="86342" y="44109"/>
                    </a:cubicBezTo>
                    <a:cubicBezTo>
                      <a:pt x="86342" y="44109"/>
                      <a:pt x="77977" y="47576"/>
                      <a:pt x="71054" y="49471"/>
                    </a:cubicBezTo>
                    <a:cubicBezTo>
                      <a:pt x="64121" y="51375"/>
                      <a:pt x="58631" y="51707"/>
                      <a:pt x="58631" y="51707"/>
                    </a:cubicBezTo>
                    <a:cubicBezTo>
                      <a:pt x="58631" y="51707"/>
                      <a:pt x="59472" y="47529"/>
                      <a:pt x="65563" y="37510"/>
                    </a:cubicBezTo>
                    <a:cubicBezTo>
                      <a:pt x="73494" y="24458"/>
                      <a:pt x="90890" y="0"/>
                      <a:pt x="9089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60" name="Google Shape;2160;p4"/>
            <p:cNvGrpSpPr/>
            <p:nvPr/>
          </p:nvGrpSpPr>
          <p:grpSpPr>
            <a:xfrm>
              <a:off x="4149282" y="1589333"/>
              <a:ext cx="230908" cy="236265"/>
              <a:chOff x="4149282" y="1589333"/>
              <a:chExt cx="230908" cy="236265"/>
            </a:xfrm>
          </p:grpSpPr>
          <p:sp>
            <p:nvSpPr>
              <p:cNvPr id="2161" name="Google Shape;2161;p4"/>
              <p:cNvSpPr/>
              <p:nvPr/>
            </p:nvSpPr>
            <p:spPr>
              <a:xfrm>
                <a:off x="4149282" y="1589333"/>
                <a:ext cx="230908" cy="236265"/>
              </a:xfrm>
              <a:custGeom>
                <a:avLst/>
                <a:gdLst/>
                <a:ahLst/>
                <a:cxnLst/>
                <a:rect l="l" t="t" r="r" b="b"/>
                <a:pathLst>
                  <a:path w="230908" h="236265" extrusionOk="0">
                    <a:moveTo>
                      <a:pt x="136238" y="71050"/>
                    </a:moveTo>
                    <a:cubicBezTo>
                      <a:pt x="136238" y="71050"/>
                      <a:pt x="119960" y="34261"/>
                      <a:pt x="93487" y="17411"/>
                    </a:cubicBezTo>
                    <a:cubicBezTo>
                      <a:pt x="51791" y="-9127"/>
                      <a:pt x="35568" y="2566"/>
                      <a:pt x="35568" y="2566"/>
                    </a:cubicBezTo>
                    <a:cubicBezTo>
                      <a:pt x="35568" y="2566"/>
                      <a:pt x="65369" y="21579"/>
                      <a:pt x="55571" y="39373"/>
                    </a:cubicBezTo>
                    <a:cubicBezTo>
                      <a:pt x="50487" y="48616"/>
                      <a:pt x="31418" y="50160"/>
                      <a:pt x="31418" y="50160"/>
                    </a:cubicBezTo>
                    <a:cubicBezTo>
                      <a:pt x="31418" y="50160"/>
                      <a:pt x="31714" y="65014"/>
                      <a:pt x="23857" y="73102"/>
                    </a:cubicBezTo>
                    <a:cubicBezTo>
                      <a:pt x="16000" y="81181"/>
                      <a:pt x="0" y="82493"/>
                      <a:pt x="0" y="82493"/>
                    </a:cubicBezTo>
                    <a:cubicBezTo>
                      <a:pt x="0" y="82493"/>
                      <a:pt x="13098" y="95314"/>
                      <a:pt x="28821" y="103651"/>
                    </a:cubicBezTo>
                    <a:cubicBezTo>
                      <a:pt x="44534" y="111989"/>
                      <a:pt x="62873" y="115843"/>
                      <a:pt x="62873" y="115843"/>
                    </a:cubicBezTo>
                    <a:cubicBezTo>
                      <a:pt x="62873" y="115843"/>
                      <a:pt x="57050" y="121287"/>
                      <a:pt x="52604" y="127268"/>
                    </a:cubicBezTo>
                    <a:cubicBezTo>
                      <a:pt x="48158" y="133239"/>
                      <a:pt x="45098" y="139756"/>
                      <a:pt x="45098" y="139756"/>
                    </a:cubicBezTo>
                    <a:cubicBezTo>
                      <a:pt x="45098" y="139756"/>
                      <a:pt x="52816" y="144775"/>
                      <a:pt x="60073" y="147428"/>
                    </a:cubicBezTo>
                    <a:cubicBezTo>
                      <a:pt x="67319" y="150081"/>
                      <a:pt x="74095" y="150358"/>
                      <a:pt x="74095" y="150358"/>
                    </a:cubicBezTo>
                    <a:cubicBezTo>
                      <a:pt x="74095" y="150358"/>
                      <a:pt x="72126" y="169815"/>
                      <a:pt x="72949" y="187017"/>
                    </a:cubicBezTo>
                    <a:cubicBezTo>
                      <a:pt x="73781" y="204219"/>
                      <a:pt x="77413" y="219166"/>
                      <a:pt x="77413" y="219166"/>
                    </a:cubicBezTo>
                    <a:cubicBezTo>
                      <a:pt x="77413" y="219166"/>
                      <a:pt x="95687" y="216467"/>
                      <a:pt x="109294" y="210819"/>
                    </a:cubicBezTo>
                    <a:cubicBezTo>
                      <a:pt x="122890" y="205180"/>
                      <a:pt x="131829" y="196584"/>
                      <a:pt x="131829" y="196584"/>
                    </a:cubicBezTo>
                    <a:cubicBezTo>
                      <a:pt x="131829" y="196584"/>
                      <a:pt x="134630" y="203406"/>
                      <a:pt x="138530" y="209081"/>
                    </a:cubicBezTo>
                    <a:cubicBezTo>
                      <a:pt x="142431" y="214756"/>
                      <a:pt x="147432" y="219277"/>
                      <a:pt x="147432" y="219277"/>
                    </a:cubicBezTo>
                    <a:cubicBezTo>
                      <a:pt x="147432" y="219277"/>
                      <a:pt x="154577" y="211013"/>
                      <a:pt x="157220" y="200170"/>
                    </a:cubicBezTo>
                    <a:cubicBezTo>
                      <a:pt x="159864" y="189328"/>
                      <a:pt x="158015" y="175907"/>
                      <a:pt x="158015" y="175907"/>
                    </a:cubicBezTo>
                    <a:cubicBezTo>
                      <a:pt x="158015" y="175907"/>
                      <a:pt x="171585" y="197619"/>
                      <a:pt x="186097" y="212714"/>
                    </a:cubicBezTo>
                    <a:cubicBezTo>
                      <a:pt x="200600" y="227799"/>
                      <a:pt x="216036" y="236266"/>
                      <a:pt x="216036" y="236266"/>
                    </a:cubicBezTo>
                    <a:cubicBezTo>
                      <a:pt x="216036" y="236266"/>
                      <a:pt x="207966" y="214572"/>
                      <a:pt x="208623" y="200281"/>
                    </a:cubicBezTo>
                    <a:cubicBezTo>
                      <a:pt x="209270" y="185991"/>
                      <a:pt x="218643" y="179123"/>
                      <a:pt x="218643" y="179123"/>
                    </a:cubicBezTo>
                    <a:cubicBezTo>
                      <a:pt x="218643" y="179123"/>
                      <a:pt x="194943" y="157854"/>
                      <a:pt x="212117" y="135966"/>
                    </a:cubicBezTo>
                    <a:cubicBezTo>
                      <a:pt x="218920" y="127286"/>
                      <a:pt x="230908" y="132527"/>
                      <a:pt x="230908" y="132527"/>
                    </a:cubicBezTo>
                    <a:cubicBezTo>
                      <a:pt x="230908" y="132527"/>
                      <a:pt x="219826" y="109197"/>
                      <a:pt x="196172" y="93243"/>
                    </a:cubicBezTo>
                    <a:cubicBezTo>
                      <a:pt x="172528" y="77289"/>
                      <a:pt x="136238" y="71050"/>
                      <a:pt x="136238" y="710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2" name="Google Shape;2162;p4"/>
              <p:cNvSpPr/>
              <p:nvPr/>
            </p:nvSpPr>
            <p:spPr>
              <a:xfrm>
                <a:off x="4181726" y="1612502"/>
                <a:ext cx="171677" cy="179127"/>
              </a:xfrm>
              <a:custGeom>
                <a:avLst/>
                <a:gdLst/>
                <a:ahLst/>
                <a:cxnLst/>
                <a:rect l="l" t="t" r="r" b="b"/>
                <a:pathLst>
                  <a:path w="171677" h="179127" extrusionOk="0">
                    <a:moveTo>
                      <a:pt x="55211" y="179127"/>
                    </a:moveTo>
                    <a:cubicBezTo>
                      <a:pt x="55211" y="179127"/>
                      <a:pt x="79446" y="144455"/>
                      <a:pt x="86204" y="124194"/>
                    </a:cubicBezTo>
                    <a:cubicBezTo>
                      <a:pt x="89975" y="112880"/>
                      <a:pt x="91343" y="104792"/>
                      <a:pt x="91343" y="104792"/>
                    </a:cubicBezTo>
                    <a:cubicBezTo>
                      <a:pt x="91343" y="104792"/>
                      <a:pt x="94338" y="110893"/>
                      <a:pt x="98608" y="126080"/>
                    </a:cubicBezTo>
                    <a:cubicBezTo>
                      <a:pt x="102878" y="141257"/>
                      <a:pt x="108425" y="165530"/>
                      <a:pt x="108425" y="165530"/>
                    </a:cubicBezTo>
                    <a:cubicBezTo>
                      <a:pt x="108425" y="165530"/>
                      <a:pt x="107685" y="143799"/>
                      <a:pt x="104071" y="127253"/>
                    </a:cubicBezTo>
                    <a:cubicBezTo>
                      <a:pt x="100447" y="110717"/>
                      <a:pt x="93940" y="99357"/>
                      <a:pt x="93940" y="99357"/>
                    </a:cubicBezTo>
                    <a:cubicBezTo>
                      <a:pt x="93940" y="99357"/>
                      <a:pt x="98322" y="89901"/>
                      <a:pt x="100512" y="79789"/>
                    </a:cubicBezTo>
                    <a:cubicBezTo>
                      <a:pt x="102712" y="69667"/>
                      <a:pt x="102731" y="58880"/>
                      <a:pt x="102731" y="58880"/>
                    </a:cubicBezTo>
                    <a:lnTo>
                      <a:pt x="122105" y="88977"/>
                    </a:lnTo>
                    <a:cubicBezTo>
                      <a:pt x="122105" y="88977"/>
                      <a:pt x="117779" y="93469"/>
                      <a:pt x="117492" y="105023"/>
                    </a:cubicBezTo>
                    <a:cubicBezTo>
                      <a:pt x="117206" y="116577"/>
                      <a:pt x="120959" y="135203"/>
                      <a:pt x="120959" y="135203"/>
                    </a:cubicBezTo>
                    <a:cubicBezTo>
                      <a:pt x="120959" y="135203"/>
                      <a:pt x="120996" y="118934"/>
                      <a:pt x="121929" y="109173"/>
                    </a:cubicBezTo>
                    <a:cubicBezTo>
                      <a:pt x="122863" y="99403"/>
                      <a:pt x="124684" y="96140"/>
                      <a:pt x="124684" y="96140"/>
                    </a:cubicBezTo>
                    <a:lnTo>
                      <a:pt x="139131" y="125599"/>
                    </a:lnTo>
                    <a:lnTo>
                      <a:pt x="156361" y="164550"/>
                    </a:lnTo>
                    <a:lnTo>
                      <a:pt x="143919" y="126135"/>
                    </a:lnTo>
                    <a:cubicBezTo>
                      <a:pt x="143919" y="126135"/>
                      <a:pt x="148032" y="126320"/>
                      <a:pt x="154974" y="132263"/>
                    </a:cubicBezTo>
                    <a:cubicBezTo>
                      <a:pt x="161916" y="138207"/>
                      <a:pt x="171677" y="149918"/>
                      <a:pt x="171677" y="149918"/>
                    </a:cubicBezTo>
                    <a:cubicBezTo>
                      <a:pt x="171677" y="149918"/>
                      <a:pt x="163136" y="136358"/>
                      <a:pt x="155427" y="128686"/>
                    </a:cubicBezTo>
                    <a:cubicBezTo>
                      <a:pt x="147727" y="121023"/>
                      <a:pt x="140860" y="119249"/>
                      <a:pt x="140860" y="119249"/>
                    </a:cubicBezTo>
                    <a:lnTo>
                      <a:pt x="129084" y="95770"/>
                    </a:lnTo>
                    <a:lnTo>
                      <a:pt x="122881" y="82238"/>
                    </a:lnTo>
                    <a:cubicBezTo>
                      <a:pt x="122881" y="82238"/>
                      <a:pt x="129019" y="82395"/>
                      <a:pt x="139713" y="87969"/>
                    </a:cubicBezTo>
                    <a:cubicBezTo>
                      <a:pt x="150399" y="93543"/>
                      <a:pt x="165650" y="104524"/>
                      <a:pt x="165650" y="104524"/>
                    </a:cubicBezTo>
                    <a:cubicBezTo>
                      <a:pt x="165650" y="104524"/>
                      <a:pt x="152867" y="91130"/>
                      <a:pt x="141229" y="83708"/>
                    </a:cubicBezTo>
                    <a:cubicBezTo>
                      <a:pt x="129592" y="76285"/>
                      <a:pt x="119101" y="74834"/>
                      <a:pt x="119101" y="74834"/>
                    </a:cubicBezTo>
                    <a:lnTo>
                      <a:pt x="104126" y="52909"/>
                    </a:lnTo>
                    <a:cubicBezTo>
                      <a:pt x="104126" y="52909"/>
                      <a:pt x="105189" y="46965"/>
                      <a:pt x="105356" y="35476"/>
                    </a:cubicBezTo>
                    <a:cubicBezTo>
                      <a:pt x="105522" y="23987"/>
                      <a:pt x="104792" y="6951"/>
                      <a:pt x="104792" y="6951"/>
                    </a:cubicBezTo>
                    <a:lnTo>
                      <a:pt x="91602" y="915"/>
                    </a:lnTo>
                    <a:cubicBezTo>
                      <a:pt x="91602" y="915"/>
                      <a:pt x="95844" y="17599"/>
                      <a:pt x="97092" y="30078"/>
                    </a:cubicBezTo>
                    <a:cubicBezTo>
                      <a:pt x="98340" y="42556"/>
                      <a:pt x="96602" y="50848"/>
                      <a:pt x="96602" y="50848"/>
                    </a:cubicBezTo>
                    <a:lnTo>
                      <a:pt x="79548" y="50737"/>
                    </a:lnTo>
                    <a:cubicBezTo>
                      <a:pt x="79548" y="50737"/>
                      <a:pt x="75148" y="37907"/>
                      <a:pt x="65064" y="25752"/>
                    </a:cubicBezTo>
                    <a:cubicBezTo>
                      <a:pt x="54989" y="13606"/>
                      <a:pt x="39774" y="0"/>
                      <a:pt x="39774" y="0"/>
                    </a:cubicBezTo>
                    <a:cubicBezTo>
                      <a:pt x="39774" y="0"/>
                      <a:pt x="53695" y="14669"/>
                      <a:pt x="62097" y="27277"/>
                    </a:cubicBezTo>
                    <a:cubicBezTo>
                      <a:pt x="70499" y="39885"/>
                      <a:pt x="74566" y="51106"/>
                      <a:pt x="74566" y="51106"/>
                    </a:cubicBezTo>
                    <a:lnTo>
                      <a:pt x="48186" y="52096"/>
                    </a:lnTo>
                    <a:cubicBezTo>
                      <a:pt x="48186" y="52096"/>
                      <a:pt x="44091" y="45856"/>
                      <a:pt x="34820" y="41743"/>
                    </a:cubicBezTo>
                    <a:cubicBezTo>
                      <a:pt x="25548" y="37639"/>
                      <a:pt x="11092" y="35661"/>
                      <a:pt x="11092" y="35661"/>
                    </a:cubicBezTo>
                    <a:cubicBezTo>
                      <a:pt x="11092" y="35661"/>
                      <a:pt x="25854" y="40800"/>
                      <a:pt x="34006" y="44941"/>
                    </a:cubicBezTo>
                    <a:cubicBezTo>
                      <a:pt x="42159" y="49092"/>
                      <a:pt x="43684" y="52243"/>
                      <a:pt x="43684" y="52243"/>
                    </a:cubicBezTo>
                    <a:lnTo>
                      <a:pt x="0" y="67033"/>
                    </a:lnTo>
                    <a:cubicBezTo>
                      <a:pt x="0" y="67033"/>
                      <a:pt x="31963" y="60387"/>
                      <a:pt x="48749" y="58252"/>
                    </a:cubicBezTo>
                    <a:cubicBezTo>
                      <a:pt x="61422" y="56643"/>
                      <a:pt x="66441" y="56967"/>
                      <a:pt x="66441" y="56967"/>
                    </a:cubicBezTo>
                    <a:cubicBezTo>
                      <a:pt x="66441" y="56967"/>
                      <a:pt x="66108" y="62393"/>
                      <a:pt x="63225" y="69103"/>
                    </a:cubicBezTo>
                    <a:cubicBezTo>
                      <a:pt x="60331" y="75814"/>
                      <a:pt x="54980" y="82673"/>
                      <a:pt x="54980" y="82673"/>
                    </a:cubicBezTo>
                    <a:cubicBezTo>
                      <a:pt x="54980" y="82673"/>
                      <a:pt x="62975" y="77459"/>
                      <a:pt x="67347" y="71331"/>
                    </a:cubicBezTo>
                    <a:cubicBezTo>
                      <a:pt x="71728" y="65193"/>
                      <a:pt x="72486" y="58141"/>
                      <a:pt x="72486" y="58141"/>
                    </a:cubicBezTo>
                    <a:lnTo>
                      <a:pt x="95780" y="57531"/>
                    </a:lnTo>
                    <a:cubicBezTo>
                      <a:pt x="95780" y="57531"/>
                      <a:pt x="94375" y="68475"/>
                      <a:pt x="92803" y="77385"/>
                    </a:cubicBezTo>
                    <a:cubicBezTo>
                      <a:pt x="91232" y="86305"/>
                      <a:pt x="87544" y="94569"/>
                      <a:pt x="87544" y="94569"/>
                    </a:cubicBezTo>
                    <a:cubicBezTo>
                      <a:pt x="87544" y="94569"/>
                      <a:pt x="76304" y="94929"/>
                      <a:pt x="65230" y="99135"/>
                    </a:cubicBezTo>
                    <a:cubicBezTo>
                      <a:pt x="54157" y="103350"/>
                      <a:pt x="43250" y="111401"/>
                      <a:pt x="43250" y="111401"/>
                    </a:cubicBezTo>
                    <a:cubicBezTo>
                      <a:pt x="43250" y="111401"/>
                      <a:pt x="55395" y="106345"/>
                      <a:pt x="65877" y="103646"/>
                    </a:cubicBezTo>
                    <a:cubicBezTo>
                      <a:pt x="76369" y="100956"/>
                      <a:pt x="85196" y="100623"/>
                      <a:pt x="85196" y="100623"/>
                    </a:cubicBezTo>
                    <a:cubicBezTo>
                      <a:pt x="85196" y="100623"/>
                      <a:pt x="85667" y="107029"/>
                      <a:pt x="80112" y="122243"/>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63" name="Google Shape;2163;p4"/>
            <p:cNvGrpSpPr/>
            <p:nvPr/>
          </p:nvGrpSpPr>
          <p:grpSpPr>
            <a:xfrm>
              <a:off x="8148276" y="3060290"/>
              <a:ext cx="241723" cy="265007"/>
              <a:chOff x="8148276" y="3060290"/>
              <a:chExt cx="241723" cy="265007"/>
            </a:xfrm>
          </p:grpSpPr>
          <p:sp>
            <p:nvSpPr>
              <p:cNvPr id="2164" name="Google Shape;2164;p4"/>
              <p:cNvSpPr/>
              <p:nvPr/>
            </p:nvSpPr>
            <p:spPr>
              <a:xfrm>
                <a:off x="8148276" y="3060290"/>
                <a:ext cx="241723" cy="265007"/>
              </a:xfrm>
              <a:custGeom>
                <a:avLst/>
                <a:gdLst/>
                <a:ahLst/>
                <a:cxnLst/>
                <a:rect l="l" t="t" r="r" b="b"/>
                <a:pathLst>
                  <a:path w="241723" h="265007" extrusionOk="0">
                    <a:moveTo>
                      <a:pt x="165050" y="98821"/>
                    </a:moveTo>
                    <a:cubicBezTo>
                      <a:pt x="165050" y="98821"/>
                      <a:pt x="166242" y="62467"/>
                      <a:pt x="144613" y="37408"/>
                    </a:cubicBezTo>
                    <a:cubicBezTo>
                      <a:pt x="110551" y="-2061"/>
                      <a:pt x="85233" y="19"/>
                      <a:pt x="85233" y="19"/>
                    </a:cubicBezTo>
                    <a:cubicBezTo>
                      <a:pt x="85233" y="19"/>
                      <a:pt x="109562" y="28267"/>
                      <a:pt x="88395" y="38037"/>
                    </a:cubicBezTo>
                    <a:cubicBezTo>
                      <a:pt x="77404" y="43102"/>
                      <a:pt x="54323" y="35883"/>
                      <a:pt x="54323" y="35883"/>
                    </a:cubicBezTo>
                    <a:cubicBezTo>
                      <a:pt x="54323" y="35883"/>
                      <a:pt x="46531" y="47789"/>
                      <a:pt x="32953" y="50709"/>
                    </a:cubicBezTo>
                    <a:cubicBezTo>
                      <a:pt x="19374" y="53640"/>
                      <a:pt x="0" y="47595"/>
                      <a:pt x="0" y="47595"/>
                    </a:cubicBezTo>
                    <a:cubicBezTo>
                      <a:pt x="0" y="47595"/>
                      <a:pt x="8245" y="63548"/>
                      <a:pt x="21999" y="77109"/>
                    </a:cubicBezTo>
                    <a:cubicBezTo>
                      <a:pt x="35754" y="90669"/>
                      <a:pt x="55008" y="101834"/>
                      <a:pt x="55008" y="101834"/>
                    </a:cubicBezTo>
                    <a:cubicBezTo>
                      <a:pt x="55008" y="101834"/>
                      <a:pt x="45237" y="103572"/>
                      <a:pt x="36789" y="106345"/>
                    </a:cubicBezTo>
                    <a:cubicBezTo>
                      <a:pt x="28331" y="109109"/>
                      <a:pt x="21204" y="112908"/>
                      <a:pt x="21204" y="112908"/>
                    </a:cubicBezTo>
                    <a:cubicBezTo>
                      <a:pt x="21204" y="112908"/>
                      <a:pt x="27444" y="120312"/>
                      <a:pt x="34441" y="125618"/>
                    </a:cubicBezTo>
                    <a:cubicBezTo>
                      <a:pt x="41438" y="130923"/>
                      <a:pt x="49184" y="134140"/>
                      <a:pt x="49184" y="134140"/>
                    </a:cubicBezTo>
                    <a:cubicBezTo>
                      <a:pt x="49184" y="134140"/>
                      <a:pt x="36234" y="148680"/>
                      <a:pt x="27776" y="162674"/>
                    </a:cubicBezTo>
                    <a:cubicBezTo>
                      <a:pt x="19319" y="176669"/>
                      <a:pt x="15363" y="190118"/>
                      <a:pt x="15363" y="190118"/>
                    </a:cubicBezTo>
                    <a:cubicBezTo>
                      <a:pt x="15363" y="190118"/>
                      <a:pt x="38138" y="196061"/>
                      <a:pt x="57087" y="197614"/>
                    </a:cubicBezTo>
                    <a:cubicBezTo>
                      <a:pt x="76036" y="199158"/>
                      <a:pt x="91149" y="196311"/>
                      <a:pt x="91149" y="196311"/>
                    </a:cubicBezTo>
                    <a:cubicBezTo>
                      <a:pt x="91149" y="196311"/>
                      <a:pt x="90677" y="202948"/>
                      <a:pt x="92119" y="209168"/>
                    </a:cubicBezTo>
                    <a:cubicBezTo>
                      <a:pt x="93552" y="215389"/>
                      <a:pt x="96908" y="221185"/>
                      <a:pt x="96908" y="221185"/>
                    </a:cubicBezTo>
                    <a:cubicBezTo>
                      <a:pt x="96908" y="221185"/>
                      <a:pt x="109756" y="217802"/>
                      <a:pt x="118787" y="210389"/>
                    </a:cubicBezTo>
                    <a:cubicBezTo>
                      <a:pt x="127808" y="202966"/>
                      <a:pt x="133003" y="191514"/>
                      <a:pt x="133003" y="191514"/>
                    </a:cubicBezTo>
                    <a:cubicBezTo>
                      <a:pt x="133003" y="191514"/>
                      <a:pt x="136922" y="214724"/>
                      <a:pt x="145565" y="233090"/>
                    </a:cubicBezTo>
                    <a:cubicBezTo>
                      <a:pt x="154207" y="251466"/>
                      <a:pt x="167564" y="265008"/>
                      <a:pt x="167564" y="265008"/>
                    </a:cubicBezTo>
                    <a:cubicBezTo>
                      <a:pt x="167564" y="265008"/>
                      <a:pt x="170041" y="244247"/>
                      <a:pt x="178628" y="233211"/>
                    </a:cubicBezTo>
                    <a:cubicBezTo>
                      <a:pt x="187215" y="222183"/>
                      <a:pt x="201903" y="220889"/>
                      <a:pt x="201903" y="220889"/>
                    </a:cubicBezTo>
                    <a:cubicBezTo>
                      <a:pt x="201903" y="220889"/>
                      <a:pt x="185921" y="193556"/>
                      <a:pt x="217931" y="183814"/>
                    </a:cubicBezTo>
                    <a:cubicBezTo>
                      <a:pt x="230622" y="179950"/>
                      <a:pt x="241723" y="189406"/>
                      <a:pt x="241723" y="189406"/>
                    </a:cubicBezTo>
                    <a:cubicBezTo>
                      <a:pt x="241723" y="189406"/>
                      <a:pt x="241585" y="166020"/>
                      <a:pt x="222756" y="142921"/>
                    </a:cubicBezTo>
                    <a:cubicBezTo>
                      <a:pt x="203937" y="119813"/>
                      <a:pt x="165050" y="98821"/>
                      <a:pt x="165050" y="98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5" name="Google Shape;2165;p4"/>
              <p:cNvSpPr/>
              <p:nvPr/>
            </p:nvSpPr>
            <p:spPr>
              <a:xfrm>
                <a:off x="8181867" y="3092845"/>
                <a:ext cx="172536" cy="181937"/>
              </a:xfrm>
              <a:custGeom>
                <a:avLst/>
                <a:gdLst/>
                <a:ahLst/>
                <a:cxnLst/>
                <a:rect l="l" t="t" r="r" b="b"/>
                <a:pathLst>
                  <a:path w="172536" h="181937" extrusionOk="0">
                    <a:moveTo>
                      <a:pt x="2948" y="148726"/>
                    </a:moveTo>
                    <a:cubicBezTo>
                      <a:pt x="2948" y="148726"/>
                      <a:pt x="50182" y="131986"/>
                      <a:pt x="69159" y="118925"/>
                    </a:cubicBezTo>
                    <a:cubicBezTo>
                      <a:pt x="79752" y="111632"/>
                      <a:pt x="85778" y="105837"/>
                      <a:pt x="85778" y="105837"/>
                    </a:cubicBezTo>
                    <a:cubicBezTo>
                      <a:pt x="85778" y="105837"/>
                      <a:pt x="85926" y="111993"/>
                      <a:pt x="82589" y="125904"/>
                    </a:cubicBezTo>
                    <a:cubicBezTo>
                      <a:pt x="79243" y="139825"/>
                      <a:pt x="72421" y="161500"/>
                      <a:pt x="72421" y="161500"/>
                    </a:cubicBezTo>
                    <a:cubicBezTo>
                      <a:pt x="72421" y="161500"/>
                      <a:pt x="83467" y="143966"/>
                      <a:pt x="88311" y="129259"/>
                    </a:cubicBezTo>
                    <a:cubicBezTo>
                      <a:pt x="93145" y="114553"/>
                      <a:pt x="91787" y="102675"/>
                      <a:pt x="91787" y="102675"/>
                    </a:cubicBezTo>
                    <a:cubicBezTo>
                      <a:pt x="91787" y="102675"/>
                      <a:pt x="102065" y="97129"/>
                      <a:pt x="110172" y="90086"/>
                    </a:cubicBezTo>
                    <a:cubicBezTo>
                      <a:pt x="118269" y="83042"/>
                      <a:pt x="124203" y="74502"/>
                      <a:pt x="124203" y="74502"/>
                    </a:cubicBezTo>
                    <a:lnTo>
                      <a:pt x="130295" y="106918"/>
                    </a:lnTo>
                    <a:cubicBezTo>
                      <a:pt x="130295" y="106918"/>
                      <a:pt x="122798" y="108563"/>
                      <a:pt x="116133" y="117585"/>
                    </a:cubicBezTo>
                    <a:cubicBezTo>
                      <a:pt x="109469" y="126616"/>
                      <a:pt x="103646" y="143032"/>
                      <a:pt x="103646" y="143032"/>
                    </a:cubicBezTo>
                    <a:cubicBezTo>
                      <a:pt x="103646" y="143032"/>
                      <a:pt x="112593" y="130165"/>
                      <a:pt x="119036" y="122835"/>
                    </a:cubicBezTo>
                    <a:cubicBezTo>
                      <a:pt x="125469" y="115514"/>
                      <a:pt x="129379" y="113731"/>
                      <a:pt x="129379" y="113731"/>
                    </a:cubicBezTo>
                    <a:lnTo>
                      <a:pt x="130082" y="143466"/>
                    </a:lnTo>
                    <a:lnTo>
                      <a:pt x="128834" y="181937"/>
                    </a:lnTo>
                    <a:lnTo>
                      <a:pt x="135369" y="146008"/>
                    </a:lnTo>
                    <a:cubicBezTo>
                      <a:pt x="135369" y="146008"/>
                      <a:pt x="140065" y="147968"/>
                      <a:pt x="144899" y="155751"/>
                    </a:cubicBezTo>
                    <a:cubicBezTo>
                      <a:pt x="149724" y="163534"/>
                      <a:pt x="154697" y="177131"/>
                      <a:pt x="154697" y="177131"/>
                    </a:cubicBezTo>
                    <a:cubicBezTo>
                      <a:pt x="154697" y="177131"/>
                      <a:pt x="152164" y="162609"/>
                      <a:pt x="147386" y="153126"/>
                    </a:cubicBezTo>
                    <a:cubicBezTo>
                      <a:pt x="142606" y="143642"/>
                      <a:pt x="135572" y="139196"/>
                      <a:pt x="135572" y="139196"/>
                    </a:cubicBezTo>
                    <a:lnTo>
                      <a:pt x="134713" y="115385"/>
                    </a:lnTo>
                    <a:lnTo>
                      <a:pt x="134889" y="101927"/>
                    </a:lnTo>
                    <a:cubicBezTo>
                      <a:pt x="134889" y="101927"/>
                      <a:pt x="141950" y="104764"/>
                      <a:pt x="151369" y="113906"/>
                    </a:cubicBezTo>
                    <a:cubicBezTo>
                      <a:pt x="160779" y="123057"/>
                      <a:pt x="172537" y="138503"/>
                      <a:pt x="172537" y="138503"/>
                    </a:cubicBezTo>
                    <a:cubicBezTo>
                      <a:pt x="172537" y="138503"/>
                      <a:pt x="164966" y="122234"/>
                      <a:pt x="155473" y="111207"/>
                    </a:cubicBezTo>
                    <a:cubicBezTo>
                      <a:pt x="145971" y="100180"/>
                      <a:pt x="134537" y="94384"/>
                      <a:pt x="134537" y="94384"/>
                    </a:cubicBezTo>
                    <a:lnTo>
                      <a:pt x="129102" y="70388"/>
                    </a:lnTo>
                    <a:cubicBezTo>
                      <a:pt x="129102" y="70388"/>
                      <a:pt x="133594" y="66155"/>
                      <a:pt x="140083" y="57124"/>
                    </a:cubicBezTo>
                    <a:cubicBezTo>
                      <a:pt x="146572" y="48103"/>
                      <a:pt x="155048" y="34284"/>
                      <a:pt x="155048" y="34284"/>
                    </a:cubicBezTo>
                    <a:lnTo>
                      <a:pt x="142977" y="23663"/>
                    </a:lnTo>
                    <a:cubicBezTo>
                      <a:pt x="142977" y="23663"/>
                      <a:pt x="138789" y="38757"/>
                      <a:pt x="133409" y="49193"/>
                    </a:cubicBezTo>
                    <a:cubicBezTo>
                      <a:pt x="128030" y="59638"/>
                      <a:pt x="121458" y="65425"/>
                      <a:pt x="121458" y="65425"/>
                    </a:cubicBezTo>
                    <a:lnTo>
                      <a:pt x="101640" y="57799"/>
                    </a:lnTo>
                    <a:cubicBezTo>
                      <a:pt x="101640" y="57799"/>
                      <a:pt x="103544" y="45681"/>
                      <a:pt x="98451" y="31603"/>
                    </a:cubicBezTo>
                    <a:cubicBezTo>
                      <a:pt x="93358" y="17516"/>
                      <a:pt x="83070" y="0"/>
                      <a:pt x="83070" y="0"/>
                    </a:cubicBezTo>
                    <a:cubicBezTo>
                      <a:pt x="83070" y="0"/>
                      <a:pt x="91260" y="17784"/>
                      <a:pt x="94153" y="31492"/>
                    </a:cubicBezTo>
                    <a:cubicBezTo>
                      <a:pt x="97037" y="45200"/>
                      <a:pt x="95632" y="55885"/>
                      <a:pt x="95632" y="55885"/>
                    </a:cubicBezTo>
                    <a:lnTo>
                      <a:pt x="64343" y="44997"/>
                    </a:lnTo>
                    <a:cubicBezTo>
                      <a:pt x="64343" y="44997"/>
                      <a:pt x="62994" y="38240"/>
                      <a:pt x="54434" y="30882"/>
                    </a:cubicBezTo>
                    <a:cubicBezTo>
                      <a:pt x="45875" y="23515"/>
                      <a:pt x="30115" y="15557"/>
                      <a:pt x="30115" y="15557"/>
                    </a:cubicBezTo>
                    <a:cubicBezTo>
                      <a:pt x="30115" y="15557"/>
                      <a:pt x="44507" y="26168"/>
                      <a:pt x="51735" y="33054"/>
                    </a:cubicBezTo>
                    <a:cubicBezTo>
                      <a:pt x="58963" y="39941"/>
                      <a:pt x="59028" y="43120"/>
                      <a:pt x="59028" y="43120"/>
                    </a:cubicBezTo>
                    <a:lnTo>
                      <a:pt x="0" y="35504"/>
                    </a:lnTo>
                    <a:cubicBezTo>
                      <a:pt x="0" y="35504"/>
                      <a:pt x="40893" y="44387"/>
                      <a:pt x="61625" y="50118"/>
                    </a:cubicBezTo>
                    <a:cubicBezTo>
                      <a:pt x="77283" y="54453"/>
                      <a:pt x="82950" y="56930"/>
                      <a:pt x="82950" y="56930"/>
                    </a:cubicBezTo>
                    <a:cubicBezTo>
                      <a:pt x="82950" y="56930"/>
                      <a:pt x="79594" y="61080"/>
                      <a:pt x="72551" y="65120"/>
                    </a:cubicBezTo>
                    <a:cubicBezTo>
                      <a:pt x="65517" y="69159"/>
                      <a:pt x="55515" y="72219"/>
                      <a:pt x="55515" y="72219"/>
                    </a:cubicBezTo>
                    <a:cubicBezTo>
                      <a:pt x="55515" y="72219"/>
                      <a:pt x="67689" y="71636"/>
                      <a:pt x="76147" y="68706"/>
                    </a:cubicBezTo>
                    <a:cubicBezTo>
                      <a:pt x="84605" y="65785"/>
                      <a:pt x="89356" y="60526"/>
                      <a:pt x="89356" y="60526"/>
                    </a:cubicBezTo>
                    <a:lnTo>
                      <a:pt x="116836" y="70361"/>
                    </a:lnTo>
                    <a:cubicBezTo>
                      <a:pt x="116836" y="70361"/>
                      <a:pt x="109201" y="78402"/>
                      <a:pt x="102491" y="84771"/>
                    </a:cubicBezTo>
                    <a:cubicBezTo>
                      <a:pt x="95780" y="91140"/>
                      <a:pt x="86952" y="96057"/>
                      <a:pt x="86952" y="96057"/>
                    </a:cubicBezTo>
                    <a:cubicBezTo>
                      <a:pt x="86952" y="96057"/>
                      <a:pt x="73651" y="91371"/>
                      <a:pt x="58446" y="89799"/>
                    </a:cubicBezTo>
                    <a:cubicBezTo>
                      <a:pt x="43231" y="88228"/>
                      <a:pt x="26103" y="89790"/>
                      <a:pt x="26103" y="89790"/>
                    </a:cubicBezTo>
                    <a:cubicBezTo>
                      <a:pt x="26103" y="89790"/>
                      <a:pt x="43028" y="91158"/>
                      <a:pt x="56726" y="93663"/>
                    </a:cubicBezTo>
                    <a:cubicBezTo>
                      <a:pt x="70425" y="96168"/>
                      <a:pt x="80898" y="99810"/>
                      <a:pt x="80898" y="99810"/>
                    </a:cubicBezTo>
                    <a:cubicBezTo>
                      <a:pt x="80898" y="99810"/>
                      <a:pt x="77940" y="105088"/>
                      <a:pt x="63132" y="114683"/>
                    </a:cubicBezTo>
                    <a:cubicBezTo>
                      <a:pt x="43851" y="127189"/>
                      <a:pt x="2948" y="148726"/>
                      <a:pt x="2948" y="1487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66" name="Google Shape;2166;p4"/>
            <p:cNvGrpSpPr/>
            <p:nvPr/>
          </p:nvGrpSpPr>
          <p:grpSpPr>
            <a:xfrm>
              <a:off x="4596485" y="1501683"/>
              <a:ext cx="245245" cy="311501"/>
              <a:chOff x="4596485" y="1501683"/>
              <a:chExt cx="245245" cy="311501"/>
            </a:xfrm>
          </p:grpSpPr>
          <p:sp>
            <p:nvSpPr>
              <p:cNvPr id="2167" name="Google Shape;2167;p4"/>
              <p:cNvSpPr/>
              <p:nvPr/>
            </p:nvSpPr>
            <p:spPr>
              <a:xfrm>
                <a:off x="4596485" y="1501683"/>
                <a:ext cx="229413" cy="311501"/>
              </a:xfrm>
              <a:custGeom>
                <a:avLst/>
                <a:gdLst/>
                <a:ahLst/>
                <a:cxnLst/>
                <a:rect l="l" t="t" r="r" b="b"/>
                <a:pathLst>
                  <a:path w="229413" h="311501" extrusionOk="0">
                    <a:moveTo>
                      <a:pt x="186818" y="115783"/>
                    </a:moveTo>
                    <a:cubicBezTo>
                      <a:pt x="186818" y="115783"/>
                      <a:pt x="203234" y="72958"/>
                      <a:pt x="192281" y="43601"/>
                    </a:cubicBezTo>
                    <a:cubicBezTo>
                      <a:pt x="175033" y="-2616"/>
                      <a:pt x="149040" y="28"/>
                      <a:pt x="149040" y="28"/>
                    </a:cubicBezTo>
                    <a:cubicBezTo>
                      <a:pt x="149040" y="28"/>
                      <a:pt x="161334" y="33119"/>
                      <a:pt x="136229" y="44784"/>
                    </a:cubicBezTo>
                    <a:cubicBezTo>
                      <a:pt x="123205" y="50839"/>
                      <a:pt x="103332" y="42520"/>
                      <a:pt x="103332" y="42520"/>
                    </a:cubicBezTo>
                    <a:cubicBezTo>
                      <a:pt x="103332" y="42520"/>
                      <a:pt x="90613" y="56597"/>
                      <a:pt x="75907" y="60147"/>
                    </a:cubicBezTo>
                    <a:cubicBezTo>
                      <a:pt x="61210" y="63705"/>
                      <a:pt x="44516" y="56736"/>
                      <a:pt x="44516" y="56736"/>
                    </a:cubicBezTo>
                    <a:cubicBezTo>
                      <a:pt x="44516" y="56736"/>
                      <a:pt x="46014" y="75463"/>
                      <a:pt x="53972" y="91325"/>
                    </a:cubicBezTo>
                    <a:cubicBezTo>
                      <a:pt x="61940" y="107196"/>
                      <a:pt x="76360" y="120201"/>
                      <a:pt x="76360" y="120201"/>
                    </a:cubicBezTo>
                    <a:cubicBezTo>
                      <a:pt x="76360" y="120201"/>
                      <a:pt x="65933" y="122318"/>
                      <a:pt x="56394" y="125645"/>
                    </a:cubicBezTo>
                    <a:cubicBezTo>
                      <a:pt x="46846" y="128973"/>
                      <a:pt x="38175" y="133502"/>
                      <a:pt x="38175" y="133502"/>
                    </a:cubicBezTo>
                    <a:cubicBezTo>
                      <a:pt x="38175" y="133502"/>
                      <a:pt x="41263" y="142163"/>
                      <a:pt x="45986" y="148365"/>
                    </a:cubicBezTo>
                    <a:cubicBezTo>
                      <a:pt x="50700" y="154558"/>
                      <a:pt x="57032" y="158293"/>
                      <a:pt x="57032" y="158293"/>
                    </a:cubicBezTo>
                    <a:cubicBezTo>
                      <a:pt x="57032" y="158293"/>
                      <a:pt x="38083" y="175513"/>
                      <a:pt x="23829" y="192068"/>
                    </a:cubicBezTo>
                    <a:cubicBezTo>
                      <a:pt x="9576" y="208614"/>
                      <a:pt x="0" y="224485"/>
                      <a:pt x="0" y="224485"/>
                    </a:cubicBezTo>
                    <a:cubicBezTo>
                      <a:pt x="0" y="224485"/>
                      <a:pt x="20114" y="231315"/>
                      <a:pt x="38268" y="232988"/>
                    </a:cubicBezTo>
                    <a:cubicBezTo>
                      <a:pt x="56422" y="234661"/>
                      <a:pt x="72607" y="231186"/>
                      <a:pt x="72607" y="231186"/>
                    </a:cubicBezTo>
                    <a:cubicBezTo>
                      <a:pt x="72607" y="231186"/>
                      <a:pt x="69353" y="239015"/>
                      <a:pt x="68179" y="246327"/>
                    </a:cubicBezTo>
                    <a:cubicBezTo>
                      <a:pt x="66996" y="253647"/>
                      <a:pt x="67893" y="260451"/>
                      <a:pt x="67893" y="260451"/>
                    </a:cubicBezTo>
                    <a:cubicBezTo>
                      <a:pt x="67893" y="260451"/>
                      <a:pt x="82063" y="256365"/>
                      <a:pt x="94125" y="247556"/>
                    </a:cubicBezTo>
                    <a:cubicBezTo>
                      <a:pt x="106188" y="238747"/>
                      <a:pt x="116143" y="225215"/>
                      <a:pt x="116143" y="225215"/>
                    </a:cubicBezTo>
                    <a:cubicBezTo>
                      <a:pt x="116143" y="225215"/>
                      <a:pt x="110311" y="252520"/>
                      <a:pt x="111179" y="274084"/>
                    </a:cubicBezTo>
                    <a:cubicBezTo>
                      <a:pt x="112057" y="295658"/>
                      <a:pt x="119628" y="311502"/>
                      <a:pt x="119628" y="311502"/>
                    </a:cubicBezTo>
                    <a:cubicBezTo>
                      <a:pt x="119628" y="311502"/>
                      <a:pt x="130794" y="287034"/>
                      <a:pt x="143938" y="273974"/>
                    </a:cubicBezTo>
                    <a:cubicBezTo>
                      <a:pt x="157082" y="260913"/>
                      <a:pt x="172204" y="259277"/>
                      <a:pt x="172204" y="259277"/>
                    </a:cubicBezTo>
                    <a:cubicBezTo>
                      <a:pt x="172204" y="259277"/>
                      <a:pt x="167804" y="227202"/>
                      <a:pt x="203650" y="215482"/>
                    </a:cubicBezTo>
                    <a:cubicBezTo>
                      <a:pt x="217857" y="210832"/>
                      <a:pt x="224910" y="221878"/>
                      <a:pt x="224910" y="221878"/>
                    </a:cubicBezTo>
                    <a:cubicBezTo>
                      <a:pt x="224910" y="221878"/>
                      <a:pt x="234578" y="194333"/>
                      <a:pt x="225585" y="167268"/>
                    </a:cubicBezTo>
                    <a:cubicBezTo>
                      <a:pt x="216591" y="140204"/>
                      <a:pt x="186818" y="115783"/>
                      <a:pt x="186818" y="1157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8" name="Google Shape;2168;p4"/>
              <p:cNvSpPr/>
              <p:nvPr/>
            </p:nvSpPr>
            <p:spPr>
              <a:xfrm>
                <a:off x="4621202" y="1539794"/>
                <a:ext cx="220528" cy="213946"/>
              </a:xfrm>
              <a:custGeom>
                <a:avLst/>
                <a:gdLst/>
                <a:ahLst/>
                <a:cxnLst/>
                <a:rect l="l" t="t" r="r" b="b"/>
                <a:pathLst>
                  <a:path w="220528" h="213946" extrusionOk="0">
                    <a:moveTo>
                      <a:pt x="0" y="175809"/>
                    </a:moveTo>
                    <a:cubicBezTo>
                      <a:pt x="0" y="175809"/>
                      <a:pt x="53889" y="155723"/>
                      <a:pt x="78199" y="140185"/>
                    </a:cubicBezTo>
                    <a:cubicBezTo>
                      <a:pt x="91768" y="131515"/>
                      <a:pt x="100180" y="124637"/>
                      <a:pt x="100180" y="124637"/>
                    </a:cubicBezTo>
                    <a:cubicBezTo>
                      <a:pt x="100180" y="124637"/>
                      <a:pt x="97749" y="131884"/>
                      <a:pt x="88598" y="148300"/>
                    </a:cubicBezTo>
                    <a:cubicBezTo>
                      <a:pt x="79447" y="164726"/>
                      <a:pt x="63585" y="190312"/>
                      <a:pt x="63585" y="190312"/>
                    </a:cubicBezTo>
                    <a:cubicBezTo>
                      <a:pt x="63585" y="190312"/>
                      <a:pt x="81896" y="169570"/>
                      <a:pt x="92868" y="152210"/>
                    </a:cubicBezTo>
                    <a:cubicBezTo>
                      <a:pt x="103840" y="134851"/>
                      <a:pt x="107463" y="120866"/>
                      <a:pt x="107463" y="120866"/>
                    </a:cubicBezTo>
                    <a:cubicBezTo>
                      <a:pt x="107463" y="120866"/>
                      <a:pt x="119988" y="114257"/>
                      <a:pt x="130978" y="105892"/>
                    </a:cubicBezTo>
                    <a:cubicBezTo>
                      <a:pt x="141978" y="97536"/>
                      <a:pt x="151443" y="87424"/>
                      <a:pt x="151443" y="87424"/>
                    </a:cubicBezTo>
                    <a:lnTo>
                      <a:pt x="143892" y="125571"/>
                    </a:lnTo>
                    <a:cubicBezTo>
                      <a:pt x="143892" y="125571"/>
                      <a:pt x="135766" y="127558"/>
                      <a:pt x="125368" y="138244"/>
                    </a:cubicBezTo>
                    <a:cubicBezTo>
                      <a:pt x="114969" y="148929"/>
                      <a:pt x="102306" y="168312"/>
                      <a:pt x="102306" y="168312"/>
                    </a:cubicBezTo>
                    <a:cubicBezTo>
                      <a:pt x="102306" y="168312"/>
                      <a:pt x="116586" y="153079"/>
                      <a:pt x="126042" y="144400"/>
                    </a:cubicBezTo>
                    <a:cubicBezTo>
                      <a:pt x="135498" y="135720"/>
                      <a:pt x="140129" y="133604"/>
                      <a:pt x="140129" y="133604"/>
                    </a:cubicBezTo>
                    <a:lnTo>
                      <a:pt x="128363" y="168617"/>
                    </a:lnTo>
                    <a:lnTo>
                      <a:pt x="110985" y="213947"/>
                    </a:lnTo>
                    <a:lnTo>
                      <a:pt x="132541" y="171566"/>
                    </a:lnTo>
                    <a:cubicBezTo>
                      <a:pt x="132541" y="171566"/>
                      <a:pt x="136377" y="173840"/>
                      <a:pt x="137911" y="182972"/>
                    </a:cubicBezTo>
                    <a:cubicBezTo>
                      <a:pt x="139436" y="192096"/>
                      <a:pt x="138669" y="208068"/>
                      <a:pt x="138669" y="208068"/>
                    </a:cubicBezTo>
                    <a:cubicBezTo>
                      <a:pt x="138669" y="208068"/>
                      <a:pt x="142246" y="190986"/>
                      <a:pt x="141479" y="179857"/>
                    </a:cubicBezTo>
                    <a:cubicBezTo>
                      <a:pt x="140712" y="168719"/>
                      <a:pt x="135600" y="163543"/>
                      <a:pt x="135600" y="163543"/>
                    </a:cubicBezTo>
                    <a:lnTo>
                      <a:pt x="144723" y="135508"/>
                    </a:lnTo>
                    <a:lnTo>
                      <a:pt x="150547" y="119646"/>
                    </a:lnTo>
                    <a:cubicBezTo>
                      <a:pt x="150547" y="119646"/>
                      <a:pt x="156361" y="122937"/>
                      <a:pt x="161870" y="133631"/>
                    </a:cubicBezTo>
                    <a:cubicBezTo>
                      <a:pt x="167370" y="144335"/>
                      <a:pt x="172564" y="162443"/>
                      <a:pt x="172564" y="162443"/>
                    </a:cubicBezTo>
                    <a:cubicBezTo>
                      <a:pt x="172564" y="162443"/>
                      <a:pt x="171881" y="143337"/>
                      <a:pt x="167074" y="130415"/>
                    </a:cubicBezTo>
                    <a:cubicBezTo>
                      <a:pt x="162277" y="117502"/>
                      <a:pt x="153366" y="110763"/>
                      <a:pt x="153366" y="110763"/>
                    </a:cubicBezTo>
                    <a:lnTo>
                      <a:pt x="158025" y="82543"/>
                    </a:lnTo>
                    <a:cubicBezTo>
                      <a:pt x="158025" y="82543"/>
                      <a:pt x="164264" y="77524"/>
                      <a:pt x="174487" y="66839"/>
                    </a:cubicBezTo>
                    <a:cubicBezTo>
                      <a:pt x="184701" y="56153"/>
                      <a:pt x="220529" y="12885"/>
                      <a:pt x="220529" y="12885"/>
                    </a:cubicBezTo>
                    <a:lnTo>
                      <a:pt x="219410" y="10186"/>
                    </a:lnTo>
                    <a:cubicBezTo>
                      <a:pt x="219410" y="10186"/>
                      <a:pt x="180902" y="45209"/>
                      <a:pt x="171187" y="57549"/>
                    </a:cubicBezTo>
                    <a:cubicBezTo>
                      <a:pt x="161472" y="69889"/>
                      <a:pt x="152525" y="76757"/>
                      <a:pt x="152525" y="76757"/>
                    </a:cubicBezTo>
                    <a:lnTo>
                      <a:pt x="136053" y="67929"/>
                    </a:lnTo>
                    <a:cubicBezTo>
                      <a:pt x="136053" y="67929"/>
                      <a:pt x="143023" y="53649"/>
                      <a:pt x="143873" y="37094"/>
                    </a:cubicBezTo>
                    <a:cubicBezTo>
                      <a:pt x="144733" y="20548"/>
                      <a:pt x="141867" y="0"/>
                      <a:pt x="141867" y="0"/>
                    </a:cubicBezTo>
                    <a:cubicBezTo>
                      <a:pt x="141867" y="0"/>
                      <a:pt x="142533" y="20881"/>
                      <a:pt x="139658" y="37001"/>
                    </a:cubicBezTo>
                    <a:cubicBezTo>
                      <a:pt x="136774" y="53122"/>
                      <a:pt x="130895" y="65720"/>
                      <a:pt x="130895" y="65720"/>
                    </a:cubicBezTo>
                    <a:lnTo>
                      <a:pt x="104422" y="53140"/>
                    </a:lnTo>
                    <a:cubicBezTo>
                      <a:pt x="104422" y="53140"/>
                      <a:pt x="105911" y="45191"/>
                      <a:pt x="100503" y="36594"/>
                    </a:cubicBezTo>
                    <a:cubicBezTo>
                      <a:pt x="95096" y="27989"/>
                      <a:pt x="82802" y="18736"/>
                      <a:pt x="82802" y="18736"/>
                    </a:cubicBezTo>
                    <a:cubicBezTo>
                      <a:pt x="82802" y="18736"/>
                      <a:pt x="92637" y="31122"/>
                      <a:pt x="96917" y="39173"/>
                    </a:cubicBezTo>
                    <a:cubicBezTo>
                      <a:pt x="101196" y="47234"/>
                      <a:pt x="99930" y="50977"/>
                      <a:pt x="99930" y="50977"/>
                    </a:cubicBezTo>
                    <a:lnTo>
                      <a:pt x="44562" y="42464"/>
                    </a:lnTo>
                    <a:cubicBezTo>
                      <a:pt x="44562" y="42464"/>
                      <a:pt x="81406" y="52604"/>
                      <a:pt x="99579" y="59204"/>
                    </a:cubicBezTo>
                    <a:cubicBezTo>
                      <a:pt x="113287" y="64186"/>
                      <a:pt x="117872" y="67051"/>
                      <a:pt x="117872" y="67051"/>
                    </a:cubicBezTo>
                    <a:cubicBezTo>
                      <a:pt x="117872" y="67051"/>
                      <a:pt x="112815" y="71969"/>
                      <a:pt x="104127" y="76775"/>
                    </a:cubicBezTo>
                    <a:cubicBezTo>
                      <a:pt x="95447" y="81591"/>
                      <a:pt x="84244" y="85279"/>
                      <a:pt x="84244" y="85279"/>
                    </a:cubicBezTo>
                    <a:cubicBezTo>
                      <a:pt x="84244" y="85279"/>
                      <a:pt x="96565" y="84494"/>
                      <a:pt x="106188" y="80981"/>
                    </a:cubicBezTo>
                    <a:cubicBezTo>
                      <a:pt x="115810" y="77478"/>
                      <a:pt x="122724" y="71248"/>
                      <a:pt x="122724" y="71248"/>
                    </a:cubicBezTo>
                    <a:lnTo>
                      <a:pt x="145870" y="82608"/>
                    </a:lnTo>
                    <a:cubicBezTo>
                      <a:pt x="145870" y="82608"/>
                      <a:pt x="134925" y="92147"/>
                      <a:pt x="125589" y="99699"/>
                    </a:cubicBezTo>
                    <a:cubicBezTo>
                      <a:pt x="116263" y="107241"/>
                      <a:pt x="105439" y="113111"/>
                      <a:pt x="105439" y="113111"/>
                    </a:cubicBezTo>
                    <a:cubicBezTo>
                      <a:pt x="105439" y="113111"/>
                      <a:pt x="94218" y="107694"/>
                      <a:pt x="79780" y="105966"/>
                    </a:cubicBezTo>
                    <a:cubicBezTo>
                      <a:pt x="65341" y="104237"/>
                      <a:pt x="47696" y="106206"/>
                      <a:pt x="47696" y="106206"/>
                    </a:cubicBezTo>
                    <a:cubicBezTo>
                      <a:pt x="47696" y="106206"/>
                      <a:pt x="63918" y="107685"/>
                      <a:pt x="76461" y="110523"/>
                    </a:cubicBezTo>
                    <a:cubicBezTo>
                      <a:pt x="88995" y="113370"/>
                      <a:pt x="97860" y="117576"/>
                      <a:pt x="97860" y="117576"/>
                    </a:cubicBezTo>
                    <a:cubicBezTo>
                      <a:pt x="97860" y="117576"/>
                      <a:pt x="92711" y="123824"/>
                      <a:pt x="73993" y="135240"/>
                    </a:cubicBezTo>
                    <a:cubicBezTo>
                      <a:pt x="4962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69" name="Google Shape;2169;p4"/>
            <p:cNvGrpSpPr/>
            <p:nvPr/>
          </p:nvGrpSpPr>
          <p:grpSpPr>
            <a:xfrm>
              <a:off x="4777627" y="3284755"/>
              <a:ext cx="234346" cy="167352"/>
              <a:chOff x="4777627" y="3284755"/>
              <a:chExt cx="234346" cy="167352"/>
            </a:xfrm>
          </p:grpSpPr>
          <p:sp>
            <p:nvSpPr>
              <p:cNvPr id="2170" name="Google Shape;2170;p4"/>
              <p:cNvSpPr/>
              <p:nvPr/>
            </p:nvSpPr>
            <p:spPr>
              <a:xfrm>
                <a:off x="4777627" y="3284755"/>
                <a:ext cx="234346" cy="167352"/>
              </a:xfrm>
              <a:custGeom>
                <a:avLst/>
                <a:gdLst/>
                <a:ahLst/>
                <a:cxnLst/>
                <a:rect l="l" t="t" r="r" b="b"/>
                <a:pathLst>
                  <a:path w="234346" h="167352" extrusionOk="0">
                    <a:moveTo>
                      <a:pt x="153348" y="43630"/>
                    </a:moveTo>
                    <a:cubicBezTo>
                      <a:pt x="153348" y="43630"/>
                      <a:pt x="187123" y="37391"/>
                      <a:pt x="207403" y="49629"/>
                    </a:cubicBezTo>
                    <a:cubicBezTo>
                      <a:pt x="239330" y="68901"/>
                      <a:pt x="234014" y="87859"/>
                      <a:pt x="234014" y="87859"/>
                    </a:cubicBezTo>
                    <a:cubicBezTo>
                      <a:pt x="234014" y="87859"/>
                      <a:pt x="211146" y="74105"/>
                      <a:pt x="199288" y="91141"/>
                    </a:cubicBezTo>
                    <a:cubicBezTo>
                      <a:pt x="193122" y="99977"/>
                      <a:pt x="196708" y="115913"/>
                      <a:pt x="196708" y="115913"/>
                    </a:cubicBezTo>
                    <a:cubicBezTo>
                      <a:pt x="196708" y="115913"/>
                      <a:pt x="184655" y="123409"/>
                      <a:pt x="180125" y="133845"/>
                    </a:cubicBezTo>
                    <a:cubicBezTo>
                      <a:pt x="175596" y="144281"/>
                      <a:pt x="178592" y="157656"/>
                      <a:pt x="178592" y="157656"/>
                    </a:cubicBezTo>
                    <a:cubicBezTo>
                      <a:pt x="178592" y="157656"/>
                      <a:pt x="164948" y="153931"/>
                      <a:pt x="154254" y="145797"/>
                    </a:cubicBezTo>
                    <a:cubicBezTo>
                      <a:pt x="143550" y="137672"/>
                      <a:pt x="135804" y="125129"/>
                      <a:pt x="135804" y="125129"/>
                    </a:cubicBezTo>
                    <a:cubicBezTo>
                      <a:pt x="135804" y="125129"/>
                      <a:pt x="132892" y="132588"/>
                      <a:pt x="129195" y="139216"/>
                    </a:cubicBezTo>
                    <a:cubicBezTo>
                      <a:pt x="125506" y="145852"/>
                      <a:pt x="121033" y="151666"/>
                      <a:pt x="121033" y="151666"/>
                    </a:cubicBezTo>
                    <a:cubicBezTo>
                      <a:pt x="121033" y="151666"/>
                      <a:pt x="115025" y="148154"/>
                      <a:pt x="111059" y="143791"/>
                    </a:cubicBezTo>
                    <a:cubicBezTo>
                      <a:pt x="107085" y="139419"/>
                      <a:pt x="105143" y="134187"/>
                      <a:pt x="105143" y="134187"/>
                    </a:cubicBezTo>
                    <a:cubicBezTo>
                      <a:pt x="105143" y="134187"/>
                      <a:pt x="89966" y="145871"/>
                      <a:pt x="75897" y="154162"/>
                    </a:cubicBezTo>
                    <a:cubicBezTo>
                      <a:pt x="61820" y="162453"/>
                      <a:pt x="48852" y="167352"/>
                      <a:pt x="48852" y="167352"/>
                    </a:cubicBezTo>
                    <a:cubicBezTo>
                      <a:pt x="48852" y="167352"/>
                      <a:pt x="46402" y="151444"/>
                      <a:pt x="47511" y="137718"/>
                    </a:cubicBezTo>
                    <a:cubicBezTo>
                      <a:pt x="48620" y="123992"/>
                      <a:pt x="53288" y="112437"/>
                      <a:pt x="53288" y="112437"/>
                    </a:cubicBezTo>
                    <a:cubicBezTo>
                      <a:pt x="53288" y="112437"/>
                      <a:pt x="47077" y="113759"/>
                      <a:pt x="41521" y="113621"/>
                    </a:cubicBezTo>
                    <a:cubicBezTo>
                      <a:pt x="35957" y="113473"/>
                      <a:pt x="31049" y="111855"/>
                      <a:pt x="31049" y="111855"/>
                    </a:cubicBezTo>
                    <a:cubicBezTo>
                      <a:pt x="31049" y="111855"/>
                      <a:pt x="35902" y="101891"/>
                      <a:pt x="43971" y="94154"/>
                    </a:cubicBezTo>
                    <a:cubicBezTo>
                      <a:pt x="52040" y="86417"/>
                      <a:pt x="63326" y="80899"/>
                      <a:pt x="63326" y="80899"/>
                    </a:cubicBezTo>
                    <a:cubicBezTo>
                      <a:pt x="63326" y="80899"/>
                      <a:pt x="42390" y="81426"/>
                      <a:pt x="26566" y="77775"/>
                    </a:cubicBezTo>
                    <a:cubicBezTo>
                      <a:pt x="10732" y="74114"/>
                      <a:pt x="0" y="66276"/>
                      <a:pt x="0" y="66276"/>
                    </a:cubicBezTo>
                    <a:cubicBezTo>
                      <a:pt x="0" y="66276"/>
                      <a:pt x="19532" y="61387"/>
                      <a:pt x="30882" y="53437"/>
                    </a:cubicBezTo>
                    <a:cubicBezTo>
                      <a:pt x="42233" y="45488"/>
                      <a:pt x="45404" y="34470"/>
                      <a:pt x="45404" y="34470"/>
                    </a:cubicBezTo>
                    <a:cubicBezTo>
                      <a:pt x="45404" y="34470"/>
                      <a:pt x="68530" y="42216"/>
                      <a:pt x="81832" y="17203"/>
                    </a:cubicBezTo>
                    <a:cubicBezTo>
                      <a:pt x="87110" y="7285"/>
                      <a:pt x="79854" y="510"/>
                      <a:pt x="79854" y="510"/>
                    </a:cubicBezTo>
                    <a:cubicBezTo>
                      <a:pt x="79854" y="510"/>
                      <a:pt x="101455" y="-2836"/>
                      <a:pt x="120303" y="7618"/>
                    </a:cubicBezTo>
                    <a:cubicBezTo>
                      <a:pt x="139141" y="18081"/>
                      <a:pt x="153348" y="43630"/>
                      <a:pt x="153348"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1" name="Google Shape;2171;p4"/>
              <p:cNvSpPr/>
              <p:nvPr/>
            </p:nvSpPr>
            <p:spPr>
              <a:xfrm>
                <a:off x="4823641" y="3306293"/>
                <a:ext cx="162128" cy="128907"/>
              </a:xfrm>
              <a:custGeom>
                <a:avLst/>
                <a:gdLst/>
                <a:ahLst/>
                <a:cxnLst/>
                <a:rect l="l" t="t" r="r" b="b"/>
                <a:pathLst>
                  <a:path w="162128" h="128907" extrusionOk="0">
                    <a:moveTo>
                      <a:pt x="13846" y="128908"/>
                    </a:moveTo>
                    <a:cubicBezTo>
                      <a:pt x="13846" y="128908"/>
                      <a:pt x="35661" y="91648"/>
                      <a:pt x="50284" y="75740"/>
                    </a:cubicBezTo>
                    <a:cubicBezTo>
                      <a:pt x="58446" y="66867"/>
                      <a:pt x="64621" y="61570"/>
                      <a:pt x="64621" y="61570"/>
                    </a:cubicBezTo>
                    <a:cubicBezTo>
                      <a:pt x="64621" y="61570"/>
                      <a:pt x="58945" y="62374"/>
                      <a:pt x="45625" y="66885"/>
                    </a:cubicBezTo>
                    <a:cubicBezTo>
                      <a:pt x="32306" y="71396"/>
                      <a:pt x="11342" y="79613"/>
                      <a:pt x="11342" y="79613"/>
                    </a:cubicBezTo>
                    <a:cubicBezTo>
                      <a:pt x="11342" y="79613"/>
                      <a:pt x="29043" y="68900"/>
                      <a:pt x="43287" y="63160"/>
                    </a:cubicBezTo>
                    <a:cubicBezTo>
                      <a:pt x="57540" y="57429"/>
                      <a:pt x="68336" y="56680"/>
                      <a:pt x="68336" y="56680"/>
                    </a:cubicBezTo>
                    <a:cubicBezTo>
                      <a:pt x="68336" y="56680"/>
                      <a:pt x="74853" y="48287"/>
                      <a:pt x="82451" y="41281"/>
                    </a:cubicBezTo>
                    <a:cubicBezTo>
                      <a:pt x="90049" y="34274"/>
                      <a:pt x="98747" y="28654"/>
                      <a:pt x="98747" y="28654"/>
                    </a:cubicBezTo>
                    <a:lnTo>
                      <a:pt x="69575" y="28941"/>
                    </a:lnTo>
                    <a:cubicBezTo>
                      <a:pt x="69575" y="28941"/>
                      <a:pt x="67061" y="34709"/>
                      <a:pt x="57817" y="40948"/>
                    </a:cubicBezTo>
                    <a:cubicBezTo>
                      <a:pt x="48574" y="47187"/>
                      <a:pt x="32611" y="53898"/>
                      <a:pt x="32611" y="53898"/>
                    </a:cubicBezTo>
                    <a:cubicBezTo>
                      <a:pt x="32611" y="53898"/>
                      <a:pt x="45718" y="45403"/>
                      <a:pt x="53352" y="39580"/>
                    </a:cubicBezTo>
                    <a:cubicBezTo>
                      <a:pt x="60988" y="33766"/>
                      <a:pt x="63151" y="30614"/>
                      <a:pt x="63151" y="30614"/>
                    </a:cubicBezTo>
                    <a:lnTo>
                      <a:pt x="35753" y="34487"/>
                    </a:lnTo>
                    <a:lnTo>
                      <a:pt x="0" y="41078"/>
                    </a:lnTo>
                    <a:lnTo>
                      <a:pt x="34108" y="30965"/>
                    </a:lnTo>
                    <a:cubicBezTo>
                      <a:pt x="34108" y="30965"/>
                      <a:pt x="32925" y="27795"/>
                      <a:pt x="26381" y="25382"/>
                    </a:cubicBezTo>
                    <a:cubicBezTo>
                      <a:pt x="19827" y="22970"/>
                      <a:pt x="7922" y="21315"/>
                      <a:pt x="7922" y="21315"/>
                    </a:cubicBezTo>
                    <a:cubicBezTo>
                      <a:pt x="7922" y="21315"/>
                      <a:pt x="21010" y="21038"/>
                      <a:pt x="29144" y="23164"/>
                    </a:cubicBezTo>
                    <a:cubicBezTo>
                      <a:pt x="37269" y="25290"/>
                      <a:pt x="40431" y="29810"/>
                      <a:pt x="40431" y="29810"/>
                    </a:cubicBezTo>
                    <a:lnTo>
                      <a:pt x="62337" y="26935"/>
                    </a:lnTo>
                    <a:lnTo>
                      <a:pt x="74816" y="24818"/>
                    </a:lnTo>
                    <a:cubicBezTo>
                      <a:pt x="74816" y="24818"/>
                      <a:pt x="73133" y="20040"/>
                      <a:pt x="65942" y="14447"/>
                    </a:cubicBezTo>
                    <a:cubicBezTo>
                      <a:pt x="58741" y="8864"/>
                      <a:pt x="46032" y="2486"/>
                      <a:pt x="46032" y="2486"/>
                    </a:cubicBezTo>
                    <a:cubicBezTo>
                      <a:pt x="46032" y="2486"/>
                      <a:pt x="60063" y="5657"/>
                      <a:pt x="68992" y="11027"/>
                    </a:cubicBezTo>
                    <a:cubicBezTo>
                      <a:pt x="77912" y="16398"/>
                      <a:pt x="81739" y="23968"/>
                      <a:pt x="81739" y="23968"/>
                    </a:cubicBezTo>
                    <a:lnTo>
                      <a:pt x="103202" y="24439"/>
                    </a:lnTo>
                    <a:cubicBezTo>
                      <a:pt x="103202" y="24439"/>
                      <a:pt x="107722" y="20502"/>
                      <a:pt x="116938" y="14392"/>
                    </a:cubicBezTo>
                    <a:cubicBezTo>
                      <a:pt x="126154" y="8282"/>
                      <a:pt x="140074" y="0"/>
                      <a:pt x="140074" y="0"/>
                    </a:cubicBezTo>
                    <a:lnTo>
                      <a:pt x="148273" y="7330"/>
                    </a:lnTo>
                    <a:cubicBezTo>
                      <a:pt x="148273" y="7330"/>
                      <a:pt x="133751" y="12636"/>
                      <a:pt x="123381" y="18145"/>
                    </a:cubicBezTo>
                    <a:cubicBezTo>
                      <a:pt x="113000" y="23644"/>
                      <a:pt x="106770" y="29329"/>
                      <a:pt x="106770" y="29329"/>
                    </a:cubicBezTo>
                    <a:lnTo>
                      <a:pt x="111170" y="42806"/>
                    </a:lnTo>
                    <a:cubicBezTo>
                      <a:pt x="111170" y="42806"/>
                      <a:pt x="122622" y="39626"/>
                      <a:pt x="134963" y="41299"/>
                    </a:cubicBezTo>
                    <a:cubicBezTo>
                      <a:pt x="147312" y="42972"/>
                      <a:pt x="162128" y="47964"/>
                      <a:pt x="162128" y="47964"/>
                    </a:cubicBezTo>
                    <a:cubicBezTo>
                      <a:pt x="162128" y="47964"/>
                      <a:pt x="146776" y="44553"/>
                      <a:pt x="134491" y="44442"/>
                    </a:cubicBezTo>
                    <a:cubicBezTo>
                      <a:pt x="122197" y="44340"/>
                      <a:pt x="112131" y="46947"/>
                      <a:pt x="112131" y="46947"/>
                    </a:cubicBezTo>
                    <a:lnTo>
                      <a:pt x="118010" y="68392"/>
                    </a:lnTo>
                    <a:cubicBezTo>
                      <a:pt x="118010" y="68392"/>
                      <a:pt x="124073" y="68392"/>
                      <a:pt x="129730" y="73614"/>
                    </a:cubicBezTo>
                    <a:cubicBezTo>
                      <a:pt x="135387" y="78827"/>
                      <a:pt x="140638" y="89263"/>
                      <a:pt x="140638" y="89263"/>
                    </a:cubicBezTo>
                    <a:cubicBezTo>
                      <a:pt x="140638" y="89263"/>
                      <a:pt x="132762" y="80223"/>
                      <a:pt x="127355" y="75916"/>
                    </a:cubicBezTo>
                    <a:cubicBezTo>
                      <a:pt x="121957" y="71608"/>
                      <a:pt x="119027" y="72034"/>
                      <a:pt x="119027" y="72034"/>
                    </a:cubicBezTo>
                    <a:lnTo>
                      <a:pt x="118158" y="114387"/>
                    </a:lnTo>
                    <a:cubicBezTo>
                      <a:pt x="118158" y="114387"/>
                      <a:pt x="115431" y="85575"/>
                      <a:pt x="112898" y="71146"/>
                    </a:cubicBezTo>
                    <a:cubicBezTo>
                      <a:pt x="110994" y="60257"/>
                      <a:pt x="109460" y="56449"/>
                      <a:pt x="109460" y="56449"/>
                    </a:cubicBezTo>
                    <a:cubicBezTo>
                      <a:pt x="109460" y="56449"/>
                      <a:pt x="105181" y="59527"/>
                      <a:pt x="100494" y="65313"/>
                    </a:cubicBezTo>
                    <a:cubicBezTo>
                      <a:pt x="95817" y="71091"/>
                      <a:pt x="91648" y="78911"/>
                      <a:pt x="91648" y="78911"/>
                    </a:cubicBezTo>
                    <a:cubicBezTo>
                      <a:pt x="91648" y="78911"/>
                      <a:pt x="93820" y="69852"/>
                      <a:pt x="97656" y="63197"/>
                    </a:cubicBezTo>
                    <a:cubicBezTo>
                      <a:pt x="101492" y="56532"/>
                      <a:pt x="106992" y="52262"/>
                      <a:pt x="106992" y="52262"/>
                    </a:cubicBezTo>
                    <a:lnTo>
                      <a:pt x="101585" y="33461"/>
                    </a:lnTo>
                    <a:cubicBezTo>
                      <a:pt x="101585" y="33461"/>
                      <a:pt x="93117" y="40273"/>
                      <a:pt x="86333" y="46161"/>
                    </a:cubicBezTo>
                    <a:cubicBezTo>
                      <a:pt x="79549" y="52040"/>
                      <a:pt x="73818" y="59268"/>
                      <a:pt x="73818" y="59268"/>
                    </a:cubicBezTo>
                    <a:cubicBezTo>
                      <a:pt x="73818" y="59268"/>
                      <a:pt x="76369" y="68373"/>
                      <a:pt x="75777" y="79345"/>
                    </a:cubicBezTo>
                    <a:cubicBezTo>
                      <a:pt x="75185" y="90317"/>
                      <a:pt x="71451" y="103165"/>
                      <a:pt x="71451" y="103165"/>
                    </a:cubicBezTo>
                    <a:cubicBezTo>
                      <a:pt x="71451" y="103165"/>
                      <a:pt x="72459" y="90899"/>
                      <a:pt x="71978" y="81175"/>
                    </a:cubicBezTo>
                    <a:cubicBezTo>
                      <a:pt x="71497" y="71460"/>
                      <a:pt x="69528" y="64278"/>
                      <a:pt x="69528" y="64278"/>
                    </a:cubicBezTo>
                    <a:cubicBezTo>
                      <a:pt x="69528" y="64278"/>
                      <a:pt x="64251" y="67236"/>
                      <a:pt x="53390" y="79558"/>
                    </a:cubicBezTo>
                    <a:cubicBezTo>
                      <a:pt x="39247" y="95604"/>
                      <a:pt x="13846" y="128908"/>
                      <a:pt x="13846"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72" name="Google Shape;2172;p4"/>
            <p:cNvGrpSpPr/>
            <p:nvPr/>
          </p:nvGrpSpPr>
          <p:grpSpPr>
            <a:xfrm>
              <a:off x="5082566" y="2478050"/>
              <a:ext cx="254603" cy="170901"/>
              <a:chOff x="5082566" y="2478050"/>
              <a:chExt cx="254603" cy="170901"/>
            </a:xfrm>
          </p:grpSpPr>
          <p:sp>
            <p:nvSpPr>
              <p:cNvPr id="2173" name="Google Shape;2173;p4"/>
              <p:cNvSpPr/>
              <p:nvPr/>
            </p:nvSpPr>
            <p:spPr>
              <a:xfrm>
                <a:off x="5082566" y="2478050"/>
                <a:ext cx="254603" cy="170901"/>
              </a:xfrm>
              <a:custGeom>
                <a:avLst/>
                <a:gdLst/>
                <a:ahLst/>
                <a:cxnLst/>
                <a:rect l="l" t="t" r="r" b="b"/>
                <a:pathLst>
                  <a:path w="254603" h="170901" extrusionOk="0">
                    <a:moveTo>
                      <a:pt x="159965" y="45839"/>
                    </a:moveTo>
                    <a:cubicBezTo>
                      <a:pt x="159965" y="45839"/>
                      <a:pt x="194961" y="40025"/>
                      <a:pt x="218957" y="52919"/>
                    </a:cubicBezTo>
                    <a:cubicBezTo>
                      <a:pt x="256744" y="73208"/>
                      <a:pt x="254581" y="92555"/>
                      <a:pt x="254581" y="92555"/>
                    </a:cubicBezTo>
                    <a:cubicBezTo>
                      <a:pt x="254581" y="92555"/>
                      <a:pt x="227534" y="78061"/>
                      <a:pt x="218004" y="95328"/>
                    </a:cubicBezTo>
                    <a:cubicBezTo>
                      <a:pt x="213059" y="104285"/>
                      <a:pt x="219853" y="120682"/>
                      <a:pt x="219853" y="120682"/>
                    </a:cubicBezTo>
                    <a:cubicBezTo>
                      <a:pt x="219853" y="120682"/>
                      <a:pt x="208354" y="128160"/>
                      <a:pt x="205452" y="138781"/>
                    </a:cubicBezTo>
                    <a:cubicBezTo>
                      <a:pt x="202541" y="149402"/>
                      <a:pt x="208244" y="163165"/>
                      <a:pt x="208244" y="163165"/>
                    </a:cubicBezTo>
                    <a:cubicBezTo>
                      <a:pt x="208244" y="163165"/>
                      <a:pt x="192937" y="159116"/>
                      <a:pt x="179968" y="150594"/>
                    </a:cubicBezTo>
                    <a:cubicBezTo>
                      <a:pt x="166999" y="142081"/>
                      <a:pt x="156370" y="129094"/>
                      <a:pt x="156370" y="129094"/>
                    </a:cubicBezTo>
                    <a:cubicBezTo>
                      <a:pt x="156370" y="129094"/>
                      <a:pt x="154641" y="136692"/>
                      <a:pt x="151924" y="143421"/>
                    </a:cubicBezTo>
                    <a:cubicBezTo>
                      <a:pt x="149206" y="150160"/>
                      <a:pt x="145500" y="156047"/>
                      <a:pt x="145500" y="156047"/>
                    </a:cubicBezTo>
                    <a:cubicBezTo>
                      <a:pt x="145500" y="156047"/>
                      <a:pt x="138419" y="152350"/>
                      <a:pt x="133344" y="147802"/>
                    </a:cubicBezTo>
                    <a:cubicBezTo>
                      <a:pt x="128279" y="143255"/>
                      <a:pt x="125229" y="137857"/>
                      <a:pt x="125229" y="137857"/>
                    </a:cubicBezTo>
                    <a:cubicBezTo>
                      <a:pt x="125229" y="137857"/>
                      <a:pt x="111161" y="149577"/>
                      <a:pt x="97638" y="157841"/>
                    </a:cubicBezTo>
                    <a:cubicBezTo>
                      <a:pt x="84105" y="166104"/>
                      <a:pt x="71137" y="170902"/>
                      <a:pt x="71137" y="170902"/>
                    </a:cubicBezTo>
                    <a:cubicBezTo>
                      <a:pt x="71137" y="170902"/>
                      <a:pt x="65554" y="154559"/>
                      <a:pt x="64186" y="140500"/>
                    </a:cubicBezTo>
                    <a:cubicBezTo>
                      <a:pt x="62809" y="126450"/>
                      <a:pt x="65646" y="114684"/>
                      <a:pt x="65646" y="114684"/>
                    </a:cubicBezTo>
                    <a:cubicBezTo>
                      <a:pt x="65646" y="114684"/>
                      <a:pt x="59250" y="115941"/>
                      <a:pt x="53270" y="115700"/>
                    </a:cubicBezTo>
                    <a:cubicBezTo>
                      <a:pt x="47298" y="115451"/>
                      <a:pt x="41733" y="113713"/>
                      <a:pt x="41733" y="113713"/>
                    </a:cubicBezTo>
                    <a:cubicBezTo>
                      <a:pt x="41733" y="113713"/>
                      <a:pt x="45070" y="103582"/>
                      <a:pt x="52271" y="95790"/>
                    </a:cubicBezTo>
                    <a:cubicBezTo>
                      <a:pt x="59471" y="87989"/>
                      <a:pt x="70527" y="82526"/>
                      <a:pt x="70527" y="82526"/>
                    </a:cubicBezTo>
                    <a:cubicBezTo>
                      <a:pt x="70527" y="82526"/>
                      <a:pt x="48213" y="82711"/>
                      <a:pt x="30577" y="78699"/>
                    </a:cubicBezTo>
                    <a:cubicBezTo>
                      <a:pt x="12950" y="74678"/>
                      <a:pt x="0" y="66461"/>
                      <a:pt x="0" y="66461"/>
                    </a:cubicBezTo>
                    <a:cubicBezTo>
                      <a:pt x="0" y="66461"/>
                      <a:pt x="20003" y="61784"/>
                      <a:pt x="30669" y="53825"/>
                    </a:cubicBezTo>
                    <a:cubicBezTo>
                      <a:pt x="41345" y="45867"/>
                      <a:pt x="42686" y="34627"/>
                      <a:pt x="42686" y="34627"/>
                    </a:cubicBezTo>
                    <a:cubicBezTo>
                      <a:pt x="42686" y="34627"/>
                      <a:pt x="68891" y="42964"/>
                      <a:pt x="78476" y="17545"/>
                    </a:cubicBezTo>
                    <a:cubicBezTo>
                      <a:pt x="82275" y="7470"/>
                      <a:pt x="73244" y="389"/>
                      <a:pt x="73244" y="389"/>
                    </a:cubicBezTo>
                    <a:cubicBezTo>
                      <a:pt x="73244" y="389"/>
                      <a:pt x="95752" y="-2670"/>
                      <a:pt x="117871" y="8366"/>
                    </a:cubicBezTo>
                    <a:cubicBezTo>
                      <a:pt x="140000" y="19412"/>
                      <a:pt x="159965" y="45839"/>
                      <a:pt x="159965"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4" name="Google Shape;2174;p4"/>
              <p:cNvSpPr/>
              <p:nvPr/>
            </p:nvSpPr>
            <p:spPr>
              <a:xfrm>
                <a:off x="5131158" y="2501806"/>
                <a:ext cx="174856" cy="130007"/>
              </a:xfrm>
              <a:custGeom>
                <a:avLst/>
                <a:gdLst/>
                <a:ahLst/>
                <a:cxnLst/>
                <a:rect l="l" t="t" r="r" b="b"/>
                <a:pathLst>
                  <a:path w="174856" h="130007" extrusionOk="0">
                    <a:moveTo>
                      <a:pt x="31178" y="130008"/>
                    </a:moveTo>
                    <a:cubicBezTo>
                      <a:pt x="31178" y="130008"/>
                      <a:pt x="47595" y="92175"/>
                      <a:pt x="60286" y="76119"/>
                    </a:cubicBezTo>
                    <a:cubicBezTo>
                      <a:pt x="67366" y="67162"/>
                      <a:pt x="72995" y="61838"/>
                      <a:pt x="72995" y="61838"/>
                    </a:cubicBezTo>
                    <a:cubicBezTo>
                      <a:pt x="72995" y="61838"/>
                      <a:pt x="67070" y="62559"/>
                      <a:pt x="53649" y="66959"/>
                    </a:cubicBezTo>
                    <a:cubicBezTo>
                      <a:pt x="40227"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397" y="28664"/>
                      <a:pt x="103397" y="28664"/>
                    </a:cubicBezTo>
                    <a:lnTo>
                      <a:pt x="72228" y="28469"/>
                    </a:lnTo>
                    <a:cubicBezTo>
                      <a:pt x="72228" y="28469"/>
                      <a:pt x="70601" y="34339"/>
                      <a:pt x="61866" y="40578"/>
                    </a:cubicBezTo>
                    <a:cubicBezTo>
                      <a:pt x="53140" y="46818"/>
                      <a:pt x="37297" y="53427"/>
                      <a:pt x="37297" y="53427"/>
                    </a:cubicBezTo>
                    <a:cubicBezTo>
                      <a:pt x="37297" y="53427"/>
                      <a:pt x="49739" y="44941"/>
                      <a:pt x="56838" y="39109"/>
                    </a:cubicBezTo>
                    <a:cubicBezTo>
                      <a:pt x="63927" y="33267"/>
                      <a:pt x="65665" y="30078"/>
                      <a:pt x="65665" y="30078"/>
                    </a:cubicBezTo>
                    <a:lnTo>
                      <a:pt x="37047" y="33581"/>
                    </a:lnTo>
                    <a:lnTo>
                      <a:pt x="0" y="39737"/>
                    </a:lnTo>
                    <a:lnTo>
                      <a:pt x="34626" y="29948"/>
                    </a:lnTo>
                    <a:cubicBezTo>
                      <a:pt x="34626" y="29948"/>
                      <a:pt x="32768" y="26676"/>
                      <a:pt x="25309" y="24088"/>
                    </a:cubicBezTo>
                    <a:cubicBezTo>
                      <a:pt x="17849" y="21509"/>
                      <a:pt x="4788" y="19605"/>
                      <a:pt x="4788" y="19605"/>
                    </a:cubicBezTo>
                    <a:cubicBezTo>
                      <a:pt x="4788" y="19605"/>
                      <a:pt x="18755" y="19550"/>
                      <a:pt x="27860" y="21860"/>
                    </a:cubicBezTo>
                    <a:cubicBezTo>
                      <a:pt x="36955" y="24181"/>
                      <a:pt x="41188" y="28867"/>
                      <a:pt x="41188" y="28867"/>
                    </a:cubicBezTo>
                    <a:lnTo>
                      <a:pt x="64103" y="26288"/>
                    </a:lnTo>
                    <a:lnTo>
                      <a:pt x="77062" y="24338"/>
                    </a:lnTo>
                    <a:cubicBezTo>
                      <a:pt x="77062" y="24338"/>
                      <a:pt x="74372" y="19402"/>
                      <a:pt x="65628" y="13551"/>
                    </a:cubicBezTo>
                    <a:cubicBezTo>
                      <a:pt x="56884" y="7709"/>
                      <a:pt x="42085" y="952"/>
                      <a:pt x="42085" y="952"/>
                    </a:cubicBezTo>
                    <a:cubicBezTo>
                      <a:pt x="42085" y="952"/>
                      <a:pt x="57697" y="4437"/>
                      <a:pt x="68262" y="10094"/>
                    </a:cubicBezTo>
                    <a:cubicBezTo>
                      <a:pt x="78819" y="15751"/>
                      <a:pt x="84328" y="23580"/>
                      <a:pt x="84328" y="23580"/>
                    </a:cubicBezTo>
                    <a:lnTo>
                      <a:pt x="107390" y="24421"/>
                    </a:lnTo>
                    <a:cubicBezTo>
                      <a:pt x="107390" y="24421"/>
                      <a:pt x="111494" y="20465"/>
                      <a:pt x="120229" y="14355"/>
                    </a:cubicBezTo>
                    <a:cubicBezTo>
                      <a:pt x="128954" y="8254"/>
                      <a:pt x="142311" y="0"/>
                      <a:pt x="142311" y="0"/>
                    </a:cubicBezTo>
                    <a:lnTo>
                      <a:pt x="152451" y="7644"/>
                    </a:lnTo>
                    <a:cubicBezTo>
                      <a:pt x="152451" y="7644"/>
                      <a:pt x="137902" y="12848"/>
                      <a:pt x="127817" y="18311"/>
                    </a:cubicBezTo>
                    <a:cubicBezTo>
                      <a:pt x="117733" y="23774"/>
                      <a:pt x="112113" y="29505"/>
                      <a:pt x="112113" y="29505"/>
                    </a:cubicBezTo>
                    <a:lnTo>
                      <a:pt x="119341" y="43388"/>
                    </a:lnTo>
                    <a:cubicBezTo>
                      <a:pt x="119341" y="43388"/>
                      <a:pt x="131016" y="40320"/>
                      <a:pt x="144539" y="42242"/>
                    </a:cubicBezTo>
                    <a:cubicBezTo>
                      <a:pt x="158062" y="44165"/>
                      <a:pt x="174857" y="49544"/>
                      <a:pt x="174857" y="49544"/>
                    </a:cubicBezTo>
                    <a:cubicBezTo>
                      <a:pt x="174857" y="49544"/>
                      <a:pt x="157794" y="45782"/>
                      <a:pt x="144613" y="45468"/>
                    </a:cubicBezTo>
                    <a:cubicBezTo>
                      <a:pt x="131441" y="45145"/>
                      <a:pt x="121144" y="47659"/>
                      <a:pt x="121144" y="47659"/>
                    </a:cubicBezTo>
                    <a:lnTo>
                      <a:pt x="131431" y="69732"/>
                    </a:lnTo>
                    <a:cubicBezTo>
                      <a:pt x="131431" y="69732"/>
                      <a:pt x="137920" y="69834"/>
                      <a:pt x="144955" y="75287"/>
                    </a:cubicBezTo>
                    <a:cubicBezTo>
                      <a:pt x="151989" y="80731"/>
                      <a:pt x="159550" y="91519"/>
                      <a:pt x="159550" y="91519"/>
                    </a:cubicBezTo>
                    <a:cubicBezTo>
                      <a:pt x="159550" y="91519"/>
                      <a:pt x="149428" y="82118"/>
                      <a:pt x="142847" y="77607"/>
                    </a:cubicBezTo>
                    <a:cubicBezTo>
                      <a:pt x="136257" y="73106"/>
                      <a:pt x="133197" y="73485"/>
                      <a:pt x="133197" y="73485"/>
                    </a:cubicBezTo>
                    <a:lnTo>
                      <a:pt x="140166" y="116892"/>
                    </a:lnTo>
                    <a:cubicBezTo>
                      <a:pt x="140166" y="116892"/>
                      <a:pt x="131866" y="87303"/>
                      <a:pt x="126477" y="72468"/>
                    </a:cubicBezTo>
                    <a:cubicBezTo>
                      <a:pt x="122401" y="61274"/>
                      <a:pt x="120053" y="57346"/>
                      <a:pt x="120053" y="57346"/>
                    </a:cubicBezTo>
                    <a:cubicBezTo>
                      <a:pt x="120053" y="57346"/>
                      <a:pt x="116041" y="60433"/>
                      <a:pt x="112103" y="66275"/>
                    </a:cubicBezTo>
                    <a:cubicBezTo>
                      <a:pt x="108175" y="72126"/>
                      <a:pt x="105162" y="80066"/>
                      <a:pt x="105162" y="80066"/>
                    </a:cubicBezTo>
                    <a:cubicBezTo>
                      <a:pt x="105162" y="80066"/>
                      <a:pt x="105809" y="70823"/>
                      <a:pt x="108674" y="64056"/>
                    </a:cubicBezTo>
                    <a:cubicBezTo>
                      <a:pt x="111540" y="57300"/>
                      <a:pt x="116633" y="53011"/>
                      <a:pt x="116633" y="53011"/>
                    </a:cubicBezTo>
                    <a:lnTo>
                      <a:pt x="107344" y="33646"/>
                    </a:lnTo>
                    <a:cubicBezTo>
                      <a:pt x="107344" y="33646"/>
                      <a:pt x="99542" y="40486"/>
                      <a:pt x="93376" y="46402"/>
                    </a:cubicBezTo>
                    <a:cubicBezTo>
                      <a:pt x="87202" y="52317"/>
                      <a:pt x="82414" y="59629"/>
                      <a:pt x="82414" y="59629"/>
                    </a:cubicBezTo>
                    <a:cubicBezTo>
                      <a:pt x="82414" y="59629"/>
                      <a:pt x="86842" y="69002"/>
                      <a:pt x="88256" y="80251"/>
                    </a:cubicBezTo>
                    <a:cubicBezTo>
                      <a:pt x="89670" y="91491"/>
                      <a:pt x="88062" y="104589"/>
                      <a:pt x="88062" y="104589"/>
                    </a:cubicBezTo>
                    <a:cubicBezTo>
                      <a:pt x="88062" y="104589"/>
                      <a:pt x="86851" y="92036"/>
                      <a:pt x="84531" y="82063"/>
                    </a:cubicBezTo>
                    <a:cubicBezTo>
                      <a:pt x="82201" y="72089"/>
                      <a:pt x="78763" y="64694"/>
                      <a:pt x="78763" y="64694"/>
                    </a:cubicBezTo>
                    <a:cubicBezTo>
                      <a:pt x="78763" y="64694"/>
                      <a:pt x="73660" y="67643"/>
                      <a:pt x="64325" y="80085"/>
                    </a:cubicBezTo>
                    <a:cubicBezTo>
                      <a:pt x="52179" y="96297"/>
                      <a:pt x="31178" y="130008"/>
                      <a:pt x="31178"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75" name="Google Shape;2175;p4"/>
            <p:cNvGrpSpPr/>
            <p:nvPr/>
          </p:nvGrpSpPr>
          <p:grpSpPr>
            <a:xfrm>
              <a:off x="6090776" y="1563068"/>
              <a:ext cx="3407033" cy="2175768"/>
              <a:chOff x="6090776" y="1563068"/>
              <a:chExt cx="3407033" cy="2175768"/>
            </a:xfrm>
          </p:grpSpPr>
          <p:grpSp>
            <p:nvGrpSpPr>
              <p:cNvPr id="2176" name="Google Shape;2176;p4"/>
              <p:cNvGrpSpPr/>
              <p:nvPr/>
            </p:nvGrpSpPr>
            <p:grpSpPr>
              <a:xfrm>
                <a:off x="7917442" y="1609248"/>
                <a:ext cx="159383" cy="96093"/>
                <a:chOff x="7917442" y="1609248"/>
                <a:chExt cx="159383" cy="96093"/>
              </a:xfrm>
            </p:grpSpPr>
            <p:sp>
              <p:nvSpPr>
                <p:cNvPr id="2177" name="Google Shape;2177;p4"/>
                <p:cNvSpPr/>
                <p:nvPr/>
              </p:nvSpPr>
              <p:spPr>
                <a:xfrm>
                  <a:off x="7917442" y="1609248"/>
                  <a:ext cx="159383" cy="96093"/>
                </a:xfrm>
                <a:custGeom>
                  <a:avLst/>
                  <a:gdLst/>
                  <a:ahLst/>
                  <a:cxnLst/>
                  <a:rect l="l" t="t" r="r" b="b"/>
                  <a:pathLst>
                    <a:path w="159383" h="96093" extrusionOk="0">
                      <a:moveTo>
                        <a:pt x="94920" y="74576"/>
                      </a:moveTo>
                      <a:cubicBezTo>
                        <a:pt x="94920" y="74576"/>
                        <a:pt x="115505" y="79724"/>
                        <a:pt x="131995" y="73827"/>
                      </a:cubicBezTo>
                      <a:cubicBezTo>
                        <a:pt x="157978" y="64556"/>
                        <a:pt x="159383" y="53649"/>
                        <a:pt x="159383" y="53649"/>
                      </a:cubicBezTo>
                      <a:cubicBezTo>
                        <a:pt x="159383" y="53649"/>
                        <a:pt x="140804" y="60267"/>
                        <a:pt x="137412" y="50118"/>
                      </a:cubicBezTo>
                      <a:cubicBezTo>
                        <a:pt x="135655" y="44849"/>
                        <a:pt x="142126" y="36077"/>
                        <a:pt x="142126" y="36077"/>
                      </a:cubicBezTo>
                      <a:cubicBezTo>
                        <a:pt x="142126" y="36077"/>
                        <a:pt x="136155" y="31280"/>
                        <a:pt x="135878" y="25197"/>
                      </a:cubicBezTo>
                      <a:cubicBezTo>
                        <a:pt x="135600" y="19115"/>
                        <a:pt x="141035" y="11748"/>
                        <a:pt x="141035" y="11748"/>
                      </a:cubicBezTo>
                      <a:cubicBezTo>
                        <a:pt x="141035" y="11748"/>
                        <a:pt x="131099" y="13172"/>
                        <a:pt x="121966" y="17220"/>
                      </a:cubicBezTo>
                      <a:cubicBezTo>
                        <a:pt x="112833" y="21269"/>
                        <a:pt x="104496" y="27943"/>
                        <a:pt x="104496" y="27943"/>
                      </a:cubicBezTo>
                      <a:cubicBezTo>
                        <a:pt x="104496" y="27943"/>
                        <a:pt x="104505" y="23608"/>
                        <a:pt x="103794" y="19707"/>
                      </a:cubicBezTo>
                      <a:cubicBezTo>
                        <a:pt x="103091" y="15797"/>
                        <a:pt x="101658" y="12312"/>
                        <a:pt x="101658" y="12312"/>
                      </a:cubicBezTo>
                      <a:cubicBezTo>
                        <a:pt x="101658" y="12312"/>
                        <a:pt x="96796" y="13995"/>
                        <a:pt x="93062" y="16259"/>
                      </a:cubicBezTo>
                      <a:cubicBezTo>
                        <a:pt x="89318" y="18524"/>
                        <a:pt x="86693" y="21361"/>
                        <a:pt x="86693" y="21361"/>
                      </a:cubicBezTo>
                      <a:cubicBezTo>
                        <a:pt x="86693" y="21361"/>
                        <a:pt x="79743" y="14059"/>
                        <a:pt x="72634" y="8726"/>
                      </a:cubicBezTo>
                      <a:cubicBezTo>
                        <a:pt x="65535" y="3383"/>
                        <a:pt x="58279" y="0"/>
                        <a:pt x="58279" y="0"/>
                      </a:cubicBezTo>
                      <a:cubicBezTo>
                        <a:pt x="58279" y="0"/>
                        <a:pt x="52549" y="8818"/>
                        <a:pt x="49729" y="16583"/>
                      </a:cubicBezTo>
                      <a:cubicBezTo>
                        <a:pt x="46901" y="24347"/>
                        <a:pt x="46975" y="31067"/>
                        <a:pt x="46975" y="31067"/>
                      </a:cubicBezTo>
                      <a:cubicBezTo>
                        <a:pt x="46975" y="31067"/>
                        <a:pt x="43240" y="30013"/>
                        <a:pt x="39543" y="29828"/>
                      </a:cubicBezTo>
                      <a:cubicBezTo>
                        <a:pt x="35855" y="29643"/>
                        <a:pt x="32213" y="30309"/>
                        <a:pt x="32213" y="30309"/>
                      </a:cubicBezTo>
                      <a:cubicBezTo>
                        <a:pt x="32213" y="30309"/>
                        <a:pt x="32823" y="36142"/>
                        <a:pt x="36114" y="40883"/>
                      </a:cubicBezTo>
                      <a:cubicBezTo>
                        <a:pt x="39414" y="45625"/>
                        <a:pt x="45403" y="49267"/>
                        <a:pt x="45403" y="49267"/>
                      </a:cubicBezTo>
                      <a:cubicBezTo>
                        <a:pt x="45403" y="49267"/>
                        <a:pt x="31788" y="47955"/>
                        <a:pt x="20437" y="49239"/>
                      </a:cubicBezTo>
                      <a:cubicBezTo>
                        <a:pt x="9086" y="50524"/>
                        <a:pt x="0" y="54406"/>
                        <a:pt x="0" y="54406"/>
                      </a:cubicBezTo>
                      <a:cubicBezTo>
                        <a:pt x="0" y="54406"/>
                        <a:pt x="11573" y="58104"/>
                        <a:pt x="16971" y="63123"/>
                      </a:cubicBezTo>
                      <a:cubicBezTo>
                        <a:pt x="22378" y="68142"/>
                        <a:pt x="21611" y="74483"/>
                        <a:pt x="21611" y="74483"/>
                      </a:cubicBezTo>
                      <a:cubicBezTo>
                        <a:pt x="21611" y="74483"/>
                        <a:pt x="38813" y="71248"/>
                        <a:pt x="41077" y="85954"/>
                      </a:cubicBezTo>
                      <a:cubicBezTo>
                        <a:pt x="41974" y="91777"/>
                        <a:pt x="35458" y="95234"/>
                        <a:pt x="35458" y="95234"/>
                      </a:cubicBezTo>
                      <a:cubicBezTo>
                        <a:pt x="35458" y="95234"/>
                        <a:pt x="48786" y="98165"/>
                        <a:pt x="63881" y="93201"/>
                      </a:cubicBezTo>
                      <a:cubicBezTo>
                        <a:pt x="78966" y="88246"/>
                        <a:pt x="94920" y="74576"/>
                        <a:pt x="94920" y="745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8" name="Google Shape;2178;p4"/>
                <p:cNvSpPr/>
                <p:nvPr/>
              </p:nvSpPr>
              <p:spPr>
                <a:xfrm>
                  <a:off x="7946743" y="1619277"/>
                  <a:ext cx="108322" cy="78550"/>
                </a:xfrm>
                <a:custGeom>
                  <a:avLst/>
                  <a:gdLst/>
                  <a:ahLst/>
                  <a:cxnLst/>
                  <a:rect l="l" t="t" r="r" b="b"/>
                  <a:pathLst>
                    <a:path w="108322" h="78550" extrusionOk="0">
                      <a:moveTo>
                        <a:pt x="31834" y="0"/>
                      </a:moveTo>
                      <a:cubicBezTo>
                        <a:pt x="31834" y="0"/>
                        <a:pt x="36520" y="21990"/>
                        <a:pt x="42011" y="31640"/>
                      </a:cubicBezTo>
                      <a:cubicBezTo>
                        <a:pt x="45080" y="37020"/>
                        <a:pt x="47770" y="40292"/>
                        <a:pt x="47770" y="40292"/>
                      </a:cubicBezTo>
                      <a:cubicBezTo>
                        <a:pt x="47770" y="40292"/>
                        <a:pt x="44248" y="39571"/>
                        <a:pt x="36659" y="36391"/>
                      </a:cubicBezTo>
                      <a:cubicBezTo>
                        <a:pt x="29080" y="33211"/>
                        <a:pt x="17424" y="27573"/>
                        <a:pt x="17424" y="27573"/>
                      </a:cubicBezTo>
                      <a:cubicBezTo>
                        <a:pt x="17424" y="27573"/>
                        <a:pt x="26288" y="34450"/>
                        <a:pt x="34163" y="38369"/>
                      </a:cubicBezTo>
                      <a:cubicBezTo>
                        <a:pt x="42048" y="42279"/>
                        <a:pt x="48943" y="43222"/>
                        <a:pt x="48943" y="43222"/>
                      </a:cubicBezTo>
                      <a:cubicBezTo>
                        <a:pt x="48943" y="43222"/>
                        <a:pt x="51051" y="48250"/>
                        <a:pt x="54240" y="52558"/>
                      </a:cubicBezTo>
                      <a:cubicBezTo>
                        <a:pt x="57420" y="56865"/>
                        <a:pt x="61672" y="60442"/>
                        <a:pt x="61672" y="60442"/>
                      </a:cubicBezTo>
                      <a:lnTo>
                        <a:pt x="42584" y="58871"/>
                      </a:lnTo>
                      <a:cubicBezTo>
                        <a:pt x="42584" y="58871"/>
                        <a:pt x="42418" y="55506"/>
                        <a:pt x="37953" y="51550"/>
                      </a:cubicBezTo>
                      <a:cubicBezTo>
                        <a:pt x="33498" y="47594"/>
                        <a:pt x="24745" y="43056"/>
                        <a:pt x="24745" y="43056"/>
                      </a:cubicBezTo>
                      <a:cubicBezTo>
                        <a:pt x="24745" y="43056"/>
                        <a:pt x="31159" y="48463"/>
                        <a:pt x="34672" y="52105"/>
                      </a:cubicBezTo>
                      <a:cubicBezTo>
                        <a:pt x="38184" y="55737"/>
                        <a:pt x="38795" y="57614"/>
                        <a:pt x="38795" y="57614"/>
                      </a:cubicBezTo>
                      <a:lnTo>
                        <a:pt x="21787" y="54111"/>
                      </a:lnTo>
                      <a:lnTo>
                        <a:pt x="0" y="48666"/>
                      </a:lnTo>
                      <a:lnTo>
                        <a:pt x="19800" y="56005"/>
                      </a:lnTo>
                      <a:cubicBezTo>
                        <a:pt x="19800" y="56005"/>
                        <a:pt x="18191" y="57734"/>
                        <a:pt x="13264" y="58769"/>
                      </a:cubicBezTo>
                      <a:cubicBezTo>
                        <a:pt x="8337" y="59805"/>
                        <a:pt x="83" y="60156"/>
                        <a:pt x="83" y="60156"/>
                      </a:cubicBezTo>
                      <a:cubicBezTo>
                        <a:pt x="83" y="60156"/>
                        <a:pt x="8615" y="60951"/>
                        <a:pt x="14512" y="60146"/>
                      </a:cubicBezTo>
                      <a:cubicBezTo>
                        <a:pt x="20400" y="59352"/>
                        <a:pt x="23654" y="56967"/>
                        <a:pt x="23654" y="56967"/>
                      </a:cubicBezTo>
                      <a:lnTo>
                        <a:pt x="37306" y="59647"/>
                      </a:lnTo>
                      <a:lnTo>
                        <a:pt x="44950" y="61431"/>
                      </a:lnTo>
                      <a:cubicBezTo>
                        <a:pt x="44950" y="61431"/>
                        <a:pt x="42612" y="64047"/>
                        <a:pt x="36438" y="66830"/>
                      </a:cubicBezTo>
                      <a:cubicBezTo>
                        <a:pt x="30263" y="69621"/>
                        <a:pt x="20252" y="72588"/>
                        <a:pt x="20252" y="72588"/>
                      </a:cubicBezTo>
                      <a:cubicBezTo>
                        <a:pt x="20252" y="72588"/>
                        <a:pt x="30300" y="71488"/>
                        <a:pt x="37556" y="68900"/>
                      </a:cubicBezTo>
                      <a:cubicBezTo>
                        <a:pt x="44812" y="66321"/>
                        <a:pt x="49286" y="62254"/>
                        <a:pt x="49286" y="62254"/>
                      </a:cubicBezTo>
                      <a:lnTo>
                        <a:pt x="63511" y="63031"/>
                      </a:lnTo>
                      <a:cubicBezTo>
                        <a:pt x="63511" y="63031"/>
                        <a:pt x="65462" y="65462"/>
                        <a:pt x="69935" y="69344"/>
                      </a:cubicBezTo>
                      <a:cubicBezTo>
                        <a:pt x="74419" y="73217"/>
                        <a:pt x="81415" y="78550"/>
                        <a:pt x="81415" y="78550"/>
                      </a:cubicBezTo>
                      <a:lnTo>
                        <a:pt x="88699" y="74834"/>
                      </a:lnTo>
                      <a:cubicBezTo>
                        <a:pt x="88699" y="74834"/>
                        <a:pt x="80538" y="71146"/>
                        <a:pt x="75140" y="67551"/>
                      </a:cubicBezTo>
                      <a:cubicBezTo>
                        <a:pt x="69751" y="63955"/>
                        <a:pt x="67126" y="60452"/>
                        <a:pt x="67126" y="60452"/>
                      </a:cubicBezTo>
                      <a:lnTo>
                        <a:pt x="73503" y="53094"/>
                      </a:lnTo>
                      <a:cubicBezTo>
                        <a:pt x="73503" y="53094"/>
                        <a:pt x="80205" y="55442"/>
                        <a:pt x="88755" y="55100"/>
                      </a:cubicBezTo>
                      <a:cubicBezTo>
                        <a:pt x="97296" y="54758"/>
                        <a:pt x="108323" y="52678"/>
                        <a:pt x="108323" y="52678"/>
                      </a:cubicBezTo>
                      <a:cubicBezTo>
                        <a:pt x="108323" y="52678"/>
                        <a:pt x="97361" y="53843"/>
                        <a:pt x="89254" y="53306"/>
                      </a:cubicBezTo>
                      <a:cubicBezTo>
                        <a:pt x="81147" y="52770"/>
                        <a:pt x="75213" y="50820"/>
                        <a:pt x="75213" y="50820"/>
                      </a:cubicBezTo>
                      <a:lnTo>
                        <a:pt x="84623" y="39053"/>
                      </a:lnTo>
                      <a:cubicBezTo>
                        <a:pt x="84623" y="39053"/>
                        <a:pt x="88607" y="39349"/>
                        <a:pt x="93682" y="36696"/>
                      </a:cubicBezTo>
                      <a:cubicBezTo>
                        <a:pt x="98747" y="34034"/>
                        <a:pt x="104903" y="28432"/>
                        <a:pt x="104903" y="28432"/>
                      </a:cubicBezTo>
                      <a:cubicBezTo>
                        <a:pt x="104903" y="28432"/>
                        <a:pt x="97379" y="33119"/>
                        <a:pt x="92720" y="35282"/>
                      </a:cubicBezTo>
                      <a:cubicBezTo>
                        <a:pt x="88052" y="37436"/>
                        <a:pt x="86241" y="37057"/>
                        <a:pt x="86241" y="37057"/>
                      </a:cubicBezTo>
                      <a:lnTo>
                        <a:pt x="96630" y="13227"/>
                      </a:lnTo>
                      <a:cubicBezTo>
                        <a:pt x="96630" y="13227"/>
                        <a:pt x="87378" y="29274"/>
                        <a:pt x="81980" y="37260"/>
                      </a:cubicBezTo>
                      <a:cubicBezTo>
                        <a:pt x="77903" y="43287"/>
                        <a:pt x="75916" y="45348"/>
                        <a:pt x="75916" y="45348"/>
                      </a:cubicBezTo>
                      <a:cubicBezTo>
                        <a:pt x="75916" y="45348"/>
                        <a:pt x="73892" y="43416"/>
                        <a:pt x="72320" y="39941"/>
                      </a:cubicBezTo>
                      <a:cubicBezTo>
                        <a:pt x="70740" y="36465"/>
                        <a:pt x="70019" y="31871"/>
                        <a:pt x="70019" y="31871"/>
                      </a:cubicBezTo>
                      <a:cubicBezTo>
                        <a:pt x="70019" y="31871"/>
                        <a:pt x="69104" y="37057"/>
                        <a:pt x="69898" y="40985"/>
                      </a:cubicBezTo>
                      <a:cubicBezTo>
                        <a:pt x="70702" y="44913"/>
                        <a:pt x="73207" y="47585"/>
                        <a:pt x="73207" y="47585"/>
                      </a:cubicBezTo>
                      <a:lnTo>
                        <a:pt x="64786" y="57882"/>
                      </a:lnTo>
                      <a:cubicBezTo>
                        <a:pt x="64786" y="57882"/>
                        <a:pt x="60988" y="53639"/>
                        <a:pt x="58049" y="50007"/>
                      </a:cubicBezTo>
                      <a:cubicBezTo>
                        <a:pt x="55109" y="46374"/>
                        <a:pt x="53214" y="42039"/>
                        <a:pt x="53214" y="42039"/>
                      </a:cubicBezTo>
                      <a:cubicBezTo>
                        <a:pt x="53214" y="42039"/>
                        <a:pt x="57254" y="37047"/>
                        <a:pt x="59703" y="30854"/>
                      </a:cubicBezTo>
                      <a:cubicBezTo>
                        <a:pt x="62161" y="24661"/>
                        <a:pt x="63031" y="17257"/>
                        <a:pt x="63031" y="17257"/>
                      </a:cubicBezTo>
                      <a:cubicBezTo>
                        <a:pt x="63031" y="17257"/>
                        <a:pt x="60516" y="24199"/>
                        <a:pt x="57679" y="29634"/>
                      </a:cubicBezTo>
                      <a:cubicBezTo>
                        <a:pt x="54850" y="35079"/>
                        <a:pt x="51698" y="39007"/>
                        <a:pt x="51698" y="39007"/>
                      </a:cubicBezTo>
                      <a:cubicBezTo>
                        <a:pt x="51698" y="39007"/>
                        <a:pt x="48999" y="37094"/>
                        <a:pt x="45052" y="29643"/>
                      </a:cubicBezTo>
                      <a:cubicBezTo>
                        <a:pt x="39904" y="19947"/>
                        <a:pt x="31834" y="0"/>
                        <a:pt x="318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79" name="Google Shape;2179;p4"/>
              <p:cNvGrpSpPr/>
              <p:nvPr/>
            </p:nvGrpSpPr>
            <p:grpSpPr>
              <a:xfrm>
                <a:off x="6955722" y="1639502"/>
                <a:ext cx="186654" cy="238072"/>
                <a:chOff x="6955722" y="1639502"/>
                <a:chExt cx="186654" cy="238072"/>
              </a:xfrm>
            </p:grpSpPr>
            <p:sp>
              <p:nvSpPr>
                <p:cNvPr id="2180" name="Google Shape;2180;p4"/>
                <p:cNvSpPr/>
                <p:nvPr/>
              </p:nvSpPr>
              <p:spPr>
                <a:xfrm>
                  <a:off x="6955722" y="1639502"/>
                  <a:ext cx="186654" cy="238072"/>
                </a:xfrm>
                <a:custGeom>
                  <a:avLst/>
                  <a:gdLst/>
                  <a:ahLst/>
                  <a:cxnLst/>
                  <a:rect l="l" t="t" r="r" b="b"/>
                  <a:pathLst>
                    <a:path w="186654" h="238072" extrusionOk="0">
                      <a:moveTo>
                        <a:pt x="52154" y="157590"/>
                      </a:moveTo>
                      <a:cubicBezTo>
                        <a:pt x="52154" y="157590"/>
                        <a:pt x="22066" y="154725"/>
                        <a:pt x="10346" y="132069"/>
                      </a:cubicBezTo>
                      <a:cubicBezTo>
                        <a:pt x="-8113" y="96408"/>
                        <a:pt x="3756" y="73318"/>
                        <a:pt x="3756" y="73318"/>
                      </a:cubicBezTo>
                      <a:cubicBezTo>
                        <a:pt x="3756" y="73318"/>
                        <a:pt x="16992" y="98802"/>
                        <a:pt x="33445" y="80362"/>
                      </a:cubicBezTo>
                      <a:cubicBezTo>
                        <a:pt x="41986" y="70795"/>
                        <a:pt x="45388" y="48759"/>
                        <a:pt x="45388" y="48759"/>
                      </a:cubicBezTo>
                      <a:cubicBezTo>
                        <a:pt x="45388" y="48759"/>
                        <a:pt x="58208" y="42880"/>
                        <a:pt x="66047" y="30688"/>
                      </a:cubicBezTo>
                      <a:cubicBezTo>
                        <a:pt x="73895" y="18496"/>
                        <a:pt x="76750" y="0"/>
                        <a:pt x="76750" y="0"/>
                      </a:cubicBezTo>
                      <a:cubicBezTo>
                        <a:pt x="76750" y="0"/>
                        <a:pt x="86428" y="9336"/>
                        <a:pt x="91946" y="23478"/>
                      </a:cubicBezTo>
                      <a:cubicBezTo>
                        <a:pt x="97465" y="37621"/>
                        <a:pt x="98824" y="56569"/>
                        <a:pt x="98824" y="56569"/>
                      </a:cubicBezTo>
                      <a:cubicBezTo>
                        <a:pt x="98824" y="56569"/>
                        <a:pt x="104166" y="47761"/>
                        <a:pt x="109814" y="40283"/>
                      </a:cubicBezTo>
                      <a:cubicBezTo>
                        <a:pt x="115471" y="32796"/>
                        <a:pt x="121433" y="26639"/>
                        <a:pt x="121433" y="26639"/>
                      </a:cubicBezTo>
                      <a:cubicBezTo>
                        <a:pt x="121433" y="26639"/>
                        <a:pt x="124945" y="33193"/>
                        <a:pt x="126461" y="40218"/>
                      </a:cubicBezTo>
                      <a:cubicBezTo>
                        <a:pt x="127968" y="47243"/>
                        <a:pt x="127478" y="54721"/>
                        <a:pt x="127478" y="54721"/>
                      </a:cubicBezTo>
                      <a:cubicBezTo>
                        <a:pt x="127478" y="54721"/>
                        <a:pt x="144523" y="44377"/>
                        <a:pt x="159321" y="38110"/>
                      </a:cubicBezTo>
                      <a:cubicBezTo>
                        <a:pt x="174111" y="31853"/>
                        <a:pt x="186654" y="29671"/>
                        <a:pt x="186654" y="29671"/>
                      </a:cubicBezTo>
                      <a:cubicBezTo>
                        <a:pt x="186654" y="29671"/>
                        <a:pt x="182347" y="51301"/>
                        <a:pt x="175996" y="68919"/>
                      </a:cubicBezTo>
                      <a:cubicBezTo>
                        <a:pt x="169646" y="86537"/>
                        <a:pt x="161244" y="100152"/>
                        <a:pt x="161244" y="100152"/>
                      </a:cubicBezTo>
                      <a:cubicBezTo>
                        <a:pt x="161244" y="100152"/>
                        <a:pt x="166846" y="100439"/>
                        <a:pt x="171338" y="102435"/>
                      </a:cubicBezTo>
                      <a:cubicBezTo>
                        <a:pt x="175821" y="104441"/>
                        <a:pt x="179195" y="108166"/>
                        <a:pt x="179195" y="108166"/>
                      </a:cubicBezTo>
                      <a:cubicBezTo>
                        <a:pt x="179195" y="108166"/>
                        <a:pt x="171273" y="119628"/>
                        <a:pt x="161614" y="127133"/>
                      </a:cubicBezTo>
                      <a:cubicBezTo>
                        <a:pt x="151945" y="134630"/>
                        <a:pt x="140530" y="138170"/>
                        <a:pt x="140530" y="138170"/>
                      </a:cubicBezTo>
                      <a:cubicBezTo>
                        <a:pt x="140530" y="138170"/>
                        <a:pt x="157852" y="144317"/>
                        <a:pt x="169341" y="154272"/>
                      </a:cubicBezTo>
                      <a:cubicBezTo>
                        <a:pt x="180831" y="164227"/>
                        <a:pt x="186497" y="178009"/>
                        <a:pt x="186497" y="178009"/>
                      </a:cubicBezTo>
                      <a:cubicBezTo>
                        <a:pt x="186497" y="178009"/>
                        <a:pt x="168593" y="178027"/>
                        <a:pt x="156151" y="184738"/>
                      </a:cubicBezTo>
                      <a:cubicBezTo>
                        <a:pt x="143719" y="191439"/>
                        <a:pt x="136768" y="204833"/>
                        <a:pt x="136768" y="204833"/>
                      </a:cubicBezTo>
                      <a:cubicBezTo>
                        <a:pt x="136768" y="204833"/>
                        <a:pt x="120924" y="187132"/>
                        <a:pt x="100127" y="215555"/>
                      </a:cubicBezTo>
                      <a:cubicBezTo>
                        <a:pt x="91882" y="226814"/>
                        <a:pt x="95127" y="238072"/>
                        <a:pt x="95127" y="238072"/>
                      </a:cubicBezTo>
                      <a:cubicBezTo>
                        <a:pt x="95127" y="238072"/>
                        <a:pt x="76131" y="235392"/>
                        <a:pt x="64882" y="215546"/>
                      </a:cubicBezTo>
                      <a:cubicBezTo>
                        <a:pt x="53633" y="195691"/>
                        <a:pt x="52154" y="157590"/>
                        <a:pt x="52154" y="1575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1" name="Google Shape;2181;p4"/>
                <p:cNvSpPr/>
                <p:nvPr/>
              </p:nvSpPr>
              <p:spPr>
                <a:xfrm>
                  <a:off x="6968555" y="1672667"/>
                  <a:ext cx="158117" cy="170124"/>
                </a:xfrm>
                <a:custGeom>
                  <a:avLst/>
                  <a:gdLst/>
                  <a:ahLst/>
                  <a:cxnLst/>
                  <a:rect l="l" t="t" r="r" b="b"/>
                  <a:pathLst>
                    <a:path w="158117" h="170124" extrusionOk="0">
                      <a:moveTo>
                        <a:pt x="158117" y="15048"/>
                      </a:moveTo>
                      <a:cubicBezTo>
                        <a:pt x="158117" y="15048"/>
                        <a:pt x="125506" y="56726"/>
                        <a:pt x="107241" y="72782"/>
                      </a:cubicBezTo>
                      <a:cubicBezTo>
                        <a:pt x="97046" y="81739"/>
                        <a:pt x="89901" y="86666"/>
                        <a:pt x="89901" y="86666"/>
                      </a:cubicBezTo>
                      <a:cubicBezTo>
                        <a:pt x="89901" y="86666"/>
                        <a:pt x="94855" y="87470"/>
                        <a:pt x="107537" y="85908"/>
                      </a:cubicBezTo>
                      <a:cubicBezTo>
                        <a:pt x="120210" y="84346"/>
                        <a:pt x="140610" y="80426"/>
                        <a:pt x="140610" y="80426"/>
                      </a:cubicBezTo>
                      <a:cubicBezTo>
                        <a:pt x="140610" y="80426"/>
                        <a:pt x="121892" y="88690"/>
                        <a:pt x="107962" y="91546"/>
                      </a:cubicBezTo>
                      <a:cubicBezTo>
                        <a:pt x="94042" y="94402"/>
                        <a:pt x="84919" y="91851"/>
                        <a:pt x="84919" y="91851"/>
                      </a:cubicBezTo>
                      <a:cubicBezTo>
                        <a:pt x="84919" y="91851"/>
                        <a:pt x="76267" y="100716"/>
                        <a:pt x="67273" y="107408"/>
                      </a:cubicBezTo>
                      <a:cubicBezTo>
                        <a:pt x="58279" y="114109"/>
                        <a:pt x="48943" y="118639"/>
                        <a:pt x="48943" y="118639"/>
                      </a:cubicBezTo>
                      <a:lnTo>
                        <a:pt x="72902" y="127780"/>
                      </a:lnTo>
                      <a:cubicBezTo>
                        <a:pt x="72902" y="127780"/>
                        <a:pt x="77247" y="121051"/>
                        <a:pt x="87276" y="115903"/>
                      </a:cubicBezTo>
                      <a:cubicBezTo>
                        <a:pt x="97305" y="110745"/>
                        <a:pt x="113019" y="107168"/>
                        <a:pt x="113019" y="107168"/>
                      </a:cubicBezTo>
                      <a:cubicBezTo>
                        <a:pt x="113019" y="107168"/>
                        <a:pt x="98941" y="114008"/>
                        <a:pt x="90391" y="119138"/>
                      </a:cubicBezTo>
                      <a:cubicBezTo>
                        <a:pt x="81841" y="124268"/>
                        <a:pt x="78818" y="127679"/>
                        <a:pt x="78818" y="127679"/>
                      </a:cubicBezTo>
                      <a:lnTo>
                        <a:pt x="102749" y="131561"/>
                      </a:lnTo>
                      <a:lnTo>
                        <a:pt x="134592" y="134602"/>
                      </a:lnTo>
                      <a:lnTo>
                        <a:pt x="102694" y="136709"/>
                      </a:lnTo>
                      <a:cubicBezTo>
                        <a:pt x="102694" y="136709"/>
                        <a:pt x="102407" y="141248"/>
                        <a:pt x="106807" y="146544"/>
                      </a:cubicBezTo>
                      <a:cubicBezTo>
                        <a:pt x="111197" y="151841"/>
                        <a:pt x="120274" y="157904"/>
                        <a:pt x="120274" y="157904"/>
                      </a:cubicBezTo>
                      <a:cubicBezTo>
                        <a:pt x="120274" y="157904"/>
                        <a:pt x="109469" y="153985"/>
                        <a:pt x="103664" y="148550"/>
                      </a:cubicBezTo>
                      <a:cubicBezTo>
                        <a:pt x="97859" y="143115"/>
                        <a:pt x="97074" y="136164"/>
                        <a:pt x="97074" y="136164"/>
                      </a:cubicBezTo>
                      <a:lnTo>
                        <a:pt x="78023" y="132772"/>
                      </a:lnTo>
                      <a:lnTo>
                        <a:pt x="66987" y="131468"/>
                      </a:lnTo>
                      <a:cubicBezTo>
                        <a:pt x="66987" y="131468"/>
                        <a:pt x="66460" y="138281"/>
                        <a:pt x="70129" y="147949"/>
                      </a:cubicBezTo>
                      <a:cubicBezTo>
                        <a:pt x="73799" y="157609"/>
                        <a:pt x="81656" y="170124"/>
                        <a:pt x="81656" y="170124"/>
                      </a:cubicBezTo>
                      <a:cubicBezTo>
                        <a:pt x="81656" y="170124"/>
                        <a:pt x="71442" y="161380"/>
                        <a:pt x="66275" y="151434"/>
                      </a:cubicBezTo>
                      <a:cubicBezTo>
                        <a:pt x="61108" y="141488"/>
                        <a:pt x="60978" y="130322"/>
                        <a:pt x="60978" y="130322"/>
                      </a:cubicBezTo>
                      <a:lnTo>
                        <a:pt x="43628" y="122696"/>
                      </a:lnTo>
                      <a:cubicBezTo>
                        <a:pt x="43628" y="122696"/>
                        <a:pt x="38369" y="126375"/>
                        <a:pt x="28414" y="131367"/>
                      </a:cubicBezTo>
                      <a:cubicBezTo>
                        <a:pt x="18449" y="136358"/>
                        <a:pt x="3799" y="142662"/>
                        <a:pt x="3799" y="142662"/>
                      </a:cubicBezTo>
                      <a:lnTo>
                        <a:pt x="0" y="130387"/>
                      </a:lnTo>
                      <a:cubicBezTo>
                        <a:pt x="0" y="130387"/>
                        <a:pt x="13976" y="128178"/>
                        <a:pt x="24633" y="124360"/>
                      </a:cubicBezTo>
                      <a:cubicBezTo>
                        <a:pt x="35300" y="120543"/>
                        <a:pt x="42658" y="115126"/>
                        <a:pt x="42658" y="115126"/>
                      </a:cubicBezTo>
                      <a:lnTo>
                        <a:pt x="44405" y="96039"/>
                      </a:lnTo>
                      <a:cubicBezTo>
                        <a:pt x="44405" y="96039"/>
                        <a:pt x="33775" y="96464"/>
                        <a:pt x="24347" y="90243"/>
                      </a:cubicBezTo>
                      <a:cubicBezTo>
                        <a:pt x="14928" y="84022"/>
                        <a:pt x="4797" y="72644"/>
                        <a:pt x="4797" y="72644"/>
                      </a:cubicBezTo>
                      <a:cubicBezTo>
                        <a:pt x="4797" y="72644"/>
                        <a:pt x="15991" y="82118"/>
                        <a:pt x="25992" y="86278"/>
                      </a:cubicBezTo>
                      <a:cubicBezTo>
                        <a:pt x="35994" y="90428"/>
                        <a:pt x="45265" y="90298"/>
                        <a:pt x="45265" y="90298"/>
                      </a:cubicBezTo>
                      <a:lnTo>
                        <a:pt x="48962" y="60294"/>
                      </a:lnTo>
                      <a:cubicBezTo>
                        <a:pt x="48962" y="60294"/>
                        <a:pt x="44008" y="58307"/>
                        <a:pt x="41447" y="49628"/>
                      </a:cubicBezTo>
                      <a:cubicBezTo>
                        <a:pt x="38896" y="40948"/>
                        <a:pt x="38739" y="25567"/>
                        <a:pt x="38739" y="25567"/>
                      </a:cubicBezTo>
                      <a:cubicBezTo>
                        <a:pt x="38739" y="25567"/>
                        <a:pt x="41595" y="39978"/>
                        <a:pt x="44303" y="47381"/>
                      </a:cubicBezTo>
                      <a:cubicBezTo>
                        <a:pt x="47012" y="54785"/>
                        <a:pt x="49572" y="55192"/>
                        <a:pt x="49572" y="55192"/>
                      </a:cubicBezTo>
                      <a:lnTo>
                        <a:pt x="67088" y="0"/>
                      </a:lnTo>
                      <a:cubicBezTo>
                        <a:pt x="67088" y="0"/>
                        <a:pt x="57891" y="38628"/>
                        <a:pt x="54231" y="58353"/>
                      </a:cubicBezTo>
                      <a:cubicBezTo>
                        <a:pt x="51476" y="73235"/>
                        <a:pt x="51208" y="78726"/>
                        <a:pt x="51208" y="78726"/>
                      </a:cubicBezTo>
                      <a:cubicBezTo>
                        <a:pt x="51208" y="78726"/>
                        <a:pt x="55931" y="76091"/>
                        <a:pt x="62051" y="70046"/>
                      </a:cubicBezTo>
                      <a:cubicBezTo>
                        <a:pt x="68170" y="64001"/>
                        <a:pt x="74687" y="55127"/>
                        <a:pt x="74687" y="55127"/>
                      </a:cubicBezTo>
                      <a:cubicBezTo>
                        <a:pt x="74687" y="55127"/>
                        <a:pt x="69316" y="66275"/>
                        <a:pt x="63539" y="73744"/>
                      </a:cubicBezTo>
                      <a:cubicBezTo>
                        <a:pt x="57761" y="81221"/>
                        <a:pt x="51569" y="85020"/>
                        <a:pt x="51569" y="85020"/>
                      </a:cubicBezTo>
                      <a:lnTo>
                        <a:pt x="48528" y="111401"/>
                      </a:lnTo>
                      <a:cubicBezTo>
                        <a:pt x="48528" y="111401"/>
                        <a:pt x="58150" y="105245"/>
                        <a:pt x="66034" y="99764"/>
                      </a:cubicBezTo>
                      <a:cubicBezTo>
                        <a:pt x="73919" y="94273"/>
                        <a:pt x="81471" y="86675"/>
                        <a:pt x="81471" y="86675"/>
                      </a:cubicBezTo>
                      <a:cubicBezTo>
                        <a:pt x="81471" y="86675"/>
                        <a:pt x="82996" y="73919"/>
                        <a:pt x="87831" y="59740"/>
                      </a:cubicBezTo>
                      <a:cubicBezTo>
                        <a:pt x="92664" y="45561"/>
                        <a:pt x="100817" y="29958"/>
                        <a:pt x="100817" y="29958"/>
                      </a:cubicBezTo>
                      <a:cubicBezTo>
                        <a:pt x="100817" y="29958"/>
                        <a:pt x="95124" y="45690"/>
                        <a:pt x="91666" y="58584"/>
                      </a:cubicBezTo>
                      <a:cubicBezTo>
                        <a:pt x="88200" y="71470"/>
                        <a:pt x="86962" y="81508"/>
                        <a:pt x="86962" y="81508"/>
                      </a:cubicBezTo>
                      <a:cubicBezTo>
                        <a:pt x="86962" y="81508"/>
                        <a:pt x="92452" y="79364"/>
                        <a:pt x="106215" y="66774"/>
                      </a:cubicBezTo>
                      <a:cubicBezTo>
                        <a:pt x="124138" y="50376"/>
                        <a:pt x="158117" y="15048"/>
                        <a:pt x="158117" y="1504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82" name="Google Shape;2182;p4"/>
              <p:cNvGrpSpPr/>
              <p:nvPr/>
            </p:nvGrpSpPr>
            <p:grpSpPr>
              <a:xfrm>
                <a:off x="7410760" y="1615606"/>
                <a:ext cx="95638" cy="202810"/>
                <a:chOff x="7410760" y="1615606"/>
                <a:chExt cx="95638" cy="202810"/>
              </a:xfrm>
            </p:grpSpPr>
            <p:sp>
              <p:nvSpPr>
                <p:cNvPr id="2183" name="Google Shape;2183;p4"/>
                <p:cNvSpPr/>
                <p:nvPr/>
              </p:nvSpPr>
              <p:spPr>
                <a:xfrm>
                  <a:off x="7410760" y="1615606"/>
                  <a:ext cx="95638" cy="202810"/>
                </a:xfrm>
                <a:custGeom>
                  <a:avLst/>
                  <a:gdLst/>
                  <a:ahLst/>
                  <a:cxnLst/>
                  <a:rect l="l" t="t" r="r" b="b"/>
                  <a:pathLst>
                    <a:path w="95638" h="202810" extrusionOk="0">
                      <a:moveTo>
                        <a:pt x="16053" y="74429"/>
                      </a:moveTo>
                      <a:cubicBezTo>
                        <a:pt x="16053" y="74429"/>
                        <a:pt x="8353" y="46311"/>
                        <a:pt x="12263" y="27463"/>
                      </a:cubicBezTo>
                      <a:cubicBezTo>
                        <a:pt x="18419" y="-2199"/>
                        <a:pt x="29234" y="38"/>
                        <a:pt x="29234" y="38"/>
                      </a:cubicBezTo>
                      <a:cubicBezTo>
                        <a:pt x="29234" y="38"/>
                        <a:pt x="24844" y="21270"/>
                        <a:pt x="35473" y="29340"/>
                      </a:cubicBezTo>
                      <a:cubicBezTo>
                        <a:pt x="40991" y="33527"/>
                        <a:pt x="49043" y="28517"/>
                        <a:pt x="49043" y="28517"/>
                      </a:cubicBezTo>
                      <a:cubicBezTo>
                        <a:pt x="49043" y="28517"/>
                        <a:pt x="54598" y="37908"/>
                        <a:pt x="60754" y="40506"/>
                      </a:cubicBezTo>
                      <a:cubicBezTo>
                        <a:pt x="66910" y="43094"/>
                        <a:pt x="73667" y="38907"/>
                        <a:pt x="73667" y="38907"/>
                      </a:cubicBezTo>
                      <a:cubicBezTo>
                        <a:pt x="73667" y="38907"/>
                        <a:pt x="73445" y="51034"/>
                        <a:pt x="70487" y="61174"/>
                      </a:cubicBezTo>
                      <a:cubicBezTo>
                        <a:pt x="67529" y="71314"/>
                        <a:pt x="61845" y="79476"/>
                        <a:pt x="61845" y="79476"/>
                      </a:cubicBezTo>
                      <a:cubicBezTo>
                        <a:pt x="61845" y="79476"/>
                        <a:pt x="66198" y="81057"/>
                        <a:pt x="70219" y="83404"/>
                      </a:cubicBezTo>
                      <a:cubicBezTo>
                        <a:pt x="74240" y="85752"/>
                        <a:pt x="77919" y="88858"/>
                        <a:pt x="77919" y="88858"/>
                      </a:cubicBezTo>
                      <a:cubicBezTo>
                        <a:pt x="77919" y="88858"/>
                        <a:pt x="76819" y="94422"/>
                        <a:pt x="75007" y="98360"/>
                      </a:cubicBezTo>
                      <a:cubicBezTo>
                        <a:pt x="73186" y="102289"/>
                        <a:pt x="70644" y="104581"/>
                        <a:pt x="70644" y="104581"/>
                      </a:cubicBezTo>
                      <a:cubicBezTo>
                        <a:pt x="70644" y="104581"/>
                        <a:pt x="78843" y="116135"/>
                        <a:pt x="85091" y="127162"/>
                      </a:cubicBezTo>
                      <a:cubicBezTo>
                        <a:pt x="91340" y="138181"/>
                        <a:pt x="95638" y="148672"/>
                        <a:pt x="95638" y="148672"/>
                      </a:cubicBezTo>
                      <a:cubicBezTo>
                        <a:pt x="95638" y="148672"/>
                        <a:pt x="87458" y="152711"/>
                        <a:pt x="79990" y="153441"/>
                      </a:cubicBezTo>
                      <a:cubicBezTo>
                        <a:pt x="72511" y="154172"/>
                        <a:pt x="65736" y="151593"/>
                        <a:pt x="65736" y="151593"/>
                      </a:cubicBezTo>
                      <a:cubicBezTo>
                        <a:pt x="65736" y="151593"/>
                        <a:pt x="67252" y="156741"/>
                        <a:pt x="67890" y="161511"/>
                      </a:cubicBezTo>
                      <a:cubicBezTo>
                        <a:pt x="68537" y="166280"/>
                        <a:pt x="68306" y="170680"/>
                        <a:pt x="68306" y="170680"/>
                      </a:cubicBezTo>
                      <a:cubicBezTo>
                        <a:pt x="68306" y="170680"/>
                        <a:pt x="62362" y="167750"/>
                        <a:pt x="57186" y="161797"/>
                      </a:cubicBezTo>
                      <a:cubicBezTo>
                        <a:pt x="52009" y="155835"/>
                        <a:pt x="47600" y="146860"/>
                        <a:pt x="47600" y="146860"/>
                      </a:cubicBezTo>
                      <a:cubicBezTo>
                        <a:pt x="47600" y="146860"/>
                        <a:pt x="50595" y="164700"/>
                        <a:pt x="50688" y="178685"/>
                      </a:cubicBezTo>
                      <a:cubicBezTo>
                        <a:pt x="50789" y="192670"/>
                        <a:pt x="47989" y="202810"/>
                        <a:pt x="47989" y="202810"/>
                      </a:cubicBezTo>
                      <a:cubicBezTo>
                        <a:pt x="47989" y="202810"/>
                        <a:pt x="42850" y="186699"/>
                        <a:pt x="37137" y="177964"/>
                      </a:cubicBezTo>
                      <a:cubicBezTo>
                        <a:pt x="31425" y="169229"/>
                        <a:pt x="25130" y="167861"/>
                        <a:pt x="25130" y="167861"/>
                      </a:cubicBezTo>
                      <a:cubicBezTo>
                        <a:pt x="25130" y="167861"/>
                        <a:pt x="26276" y="147137"/>
                        <a:pt x="11200" y="138818"/>
                      </a:cubicBezTo>
                      <a:cubicBezTo>
                        <a:pt x="5219" y="135518"/>
                        <a:pt x="2539" y="142553"/>
                        <a:pt x="2539" y="142553"/>
                      </a:cubicBezTo>
                      <a:cubicBezTo>
                        <a:pt x="2539" y="142553"/>
                        <a:pt x="-2045" y="124482"/>
                        <a:pt x="1106" y="107086"/>
                      </a:cubicBezTo>
                      <a:cubicBezTo>
                        <a:pt x="4249" y="89699"/>
                        <a:pt x="16053" y="74429"/>
                        <a:pt x="16053" y="744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4" name="Google Shape;2184;p4"/>
                <p:cNvSpPr/>
                <p:nvPr/>
              </p:nvSpPr>
              <p:spPr>
                <a:xfrm>
                  <a:off x="7410785" y="1640010"/>
                  <a:ext cx="85158" cy="139491"/>
                </a:xfrm>
                <a:custGeom>
                  <a:avLst/>
                  <a:gdLst/>
                  <a:ahLst/>
                  <a:cxnLst/>
                  <a:rect l="l" t="t" r="r" b="b"/>
                  <a:pathLst>
                    <a:path w="85158" h="139491" extrusionOk="0">
                      <a:moveTo>
                        <a:pt x="85159" y="116919"/>
                      </a:moveTo>
                      <a:cubicBezTo>
                        <a:pt x="85159" y="116919"/>
                        <a:pt x="62438" y="102823"/>
                        <a:pt x="52058" y="92258"/>
                      </a:cubicBezTo>
                      <a:cubicBezTo>
                        <a:pt x="46263" y="86361"/>
                        <a:pt x="42639" y="81730"/>
                        <a:pt x="42639" y="81730"/>
                      </a:cubicBezTo>
                      <a:cubicBezTo>
                        <a:pt x="42639" y="81730"/>
                        <a:pt x="43795" y="86490"/>
                        <a:pt x="47927" y="97323"/>
                      </a:cubicBezTo>
                      <a:cubicBezTo>
                        <a:pt x="52058" y="108166"/>
                        <a:pt x="59167" y="125091"/>
                        <a:pt x="59167" y="125091"/>
                      </a:cubicBezTo>
                      <a:cubicBezTo>
                        <a:pt x="59167" y="125091"/>
                        <a:pt x="51153" y="111262"/>
                        <a:pt x="46244" y="99773"/>
                      </a:cubicBezTo>
                      <a:cubicBezTo>
                        <a:pt x="41336" y="88293"/>
                        <a:pt x="39543" y="79142"/>
                        <a:pt x="39543" y="79142"/>
                      </a:cubicBezTo>
                      <a:cubicBezTo>
                        <a:pt x="39543" y="79142"/>
                        <a:pt x="34219" y="74603"/>
                        <a:pt x="29495" y="68956"/>
                      </a:cubicBezTo>
                      <a:cubicBezTo>
                        <a:pt x="24772" y="63317"/>
                        <a:pt x="20640" y="56569"/>
                        <a:pt x="20640" y="56569"/>
                      </a:cubicBezTo>
                      <a:lnTo>
                        <a:pt x="24568" y="81471"/>
                      </a:lnTo>
                      <a:cubicBezTo>
                        <a:pt x="24568" y="81471"/>
                        <a:pt x="27979" y="82922"/>
                        <a:pt x="32500" y="90067"/>
                      </a:cubicBezTo>
                      <a:cubicBezTo>
                        <a:pt x="37029" y="97212"/>
                        <a:pt x="42676" y="110042"/>
                        <a:pt x="42676" y="110042"/>
                      </a:cubicBezTo>
                      <a:cubicBezTo>
                        <a:pt x="42676" y="110042"/>
                        <a:pt x="36447" y="99875"/>
                        <a:pt x="32352" y="94051"/>
                      </a:cubicBezTo>
                      <a:cubicBezTo>
                        <a:pt x="28256" y="88237"/>
                        <a:pt x="26297" y="86767"/>
                        <a:pt x="26297" y="86767"/>
                      </a:cubicBezTo>
                      <a:lnTo>
                        <a:pt x="31908" y="109728"/>
                      </a:lnTo>
                      <a:lnTo>
                        <a:pt x="40051" y="139492"/>
                      </a:lnTo>
                      <a:lnTo>
                        <a:pt x="30244" y="111558"/>
                      </a:lnTo>
                      <a:cubicBezTo>
                        <a:pt x="30244" y="111558"/>
                        <a:pt x="28700" y="112963"/>
                        <a:pt x="28266" y="118851"/>
                      </a:cubicBezTo>
                      <a:cubicBezTo>
                        <a:pt x="27822" y="124748"/>
                        <a:pt x="28479" y="135138"/>
                        <a:pt x="28479" y="135138"/>
                      </a:cubicBezTo>
                      <a:cubicBezTo>
                        <a:pt x="28479" y="135138"/>
                        <a:pt x="26639" y="123972"/>
                        <a:pt x="26722" y="116762"/>
                      </a:cubicBezTo>
                      <a:cubicBezTo>
                        <a:pt x="26805" y="109552"/>
                        <a:pt x="28811" y="106289"/>
                        <a:pt x="28811" y="106289"/>
                      </a:cubicBezTo>
                      <a:lnTo>
                        <a:pt x="24439" y="87914"/>
                      </a:lnTo>
                      <a:lnTo>
                        <a:pt x="21694" y="77496"/>
                      </a:lnTo>
                      <a:cubicBezTo>
                        <a:pt x="21694" y="77496"/>
                        <a:pt x="19356" y="79521"/>
                        <a:pt x="17303" y="86361"/>
                      </a:cubicBezTo>
                      <a:cubicBezTo>
                        <a:pt x="15261" y="93192"/>
                        <a:pt x="13495" y="104848"/>
                        <a:pt x="13495" y="104848"/>
                      </a:cubicBezTo>
                      <a:cubicBezTo>
                        <a:pt x="13495" y="104848"/>
                        <a:pt x="13375" y="92461"/>
                        <a:pt x="15085" y="84170"/>
                      </a:cubicBezTo>
                      <a:cubicBezTo>
                        <a:pt x="16795" y="75879"/>
                        <a:pt x="20345" y="71682"/>
                        <a:pt x="20345" y="71682"/>
                      </a:cubicBezTo>
                      <a:lnTo>
                        <a:pt x="17812" y="53270"/>
                      </a:lnTo>
                      <a:cubicBezTo>
                        <a:pt x="17812" y="53270"/>
                        <a:pt x="15131" y="49886"/>
                        <a:pt x="10676" y="42751"/>
                      </a:cubicBezTo>
                      <a:cubicBezTo>
                        <a:pt x="6221" y="35615"/>
                        <a:pt x="0" y="24726"/>
                        <a:pt x="0" y="24726"/>
                      </a:cubicBezTo>
                      <a:lnTo>
                        <a:pt x="2847" y="16814"/>
                      </a:lnTo>
                      <a:cubicBezTo>
                        <a:pt x="2847" y="16814"/>
                        <a:pt x="7561" y="28580"/>
                        <a:pt x="11840" y="36789"/>
                      </a:cubicBezTo>
                      <a:cubicBezTo>
                        <a:pt x="16120" y="44988"/>
                        <a:pt x="19965" y="49618"/>
                        <a:pt x="19965" y="49618"/>
                      </a:cubicBezTo>
                      <a:lnTo>
                        <a:pt x="26593" y="44211"/>
                      </a:lnTo>
                      <a:cubicBezTo>
                        <a:pt x="26593" y="44211"/>
                        <a:pt x="23413" y="34801"/>
                        <a:pt x="22711" y="24042"/>
                      </a:cubicBezTo>
                      <a:cubicBezTo>
                        <a:pt x="22008" y="13283"/>
                        <a:pt x="22757" y="0"/>
                        <a:pt x="22757" y="0"/>
                      </a:cubicBezTo>
                      <a:cubicBezTo>
                        <a:pt x="22757" y="0"/>
                        <a:pt x="22923" y="13551"/>
                        <a:pt x="24448" y="24070"/>
                      </a:cubicBezTo>
                      <a:cubicBezTo>
                        <a:pt x="25983" y="34589"/>
                        <a:pt x="28682" y="42880"/>
                        <a:pt x="28682" y="42880"/>
                      </a:cubicBezTo>
                      <a:lnTo>
                        <a:pt x="39367" y="35236"/>
                      </a:lnTo>
                      <a:cubicBezTo>
                        <a:pt x="39367" y="35236"/>
                        <a:pt x="38581" y="30050"/>
                        <a:pt x="40643" y="24569"/>
                      </a:cubicBezTo>
                      <a:cubicBezTo>
                        <a:pt x="42695" y="19097"/>
                        <a:pt x="47584" y="13329"/>
                        <a:pt x="47584" y="13329"/>
                      </a:cubicBezTo>
                      <a:cubicBezTo>
                        <a:pt x="47584" y="13329"/>
                        <a:pt x="43776" y="21177"/>
                        <a:pt x="42177" y="26325"/>
                      </a:cubicBezTo>
                      <a:cubicBezTo>
                        <a:pt x="40578" y="31464"/>
                        <a:pt x="41179" y="33923"/>
                        <a:pt x="41179" y="33923"/>
                      </a:cubicBezTo>
                      <a:lnTo>
                        <a:pt x="63909" y="29486"/>
                      </a:lnTo>
                      <a:cubicBezTo>
                        <a:pt x="63909" y="29486"/>
                        <a:pt x="48879" y="35347"/>
                        <a:pt x="41503" y="39266"/>
                      </a:cubicBezTo>
                      <a:cubicBezTo>
                        <a:pt x="35938" y="42233"/>
                        <a:pt x="34098" y="44008"/>
                        <a:pt x="34098" y="44008"/>
                      </a:cubicBezTo>
                      <a:cubicBezTo>
                        <a:pt x="34098" y="44008"/>
                        <a:pt x="36299" y="47298"/>
                        <a:pt x="39987" y="50589"/>
                      </a:cubicBezTo>
                      <a:cubicBezTo>
                        <a:pt x="43684" y="53880"/>
                        <a:pt x="48398" y="56495"/>
                        <a:pt x="48398" y="56495"/>
                      </a:cubicBezTo>
                      <a:cubicBezTo>
                        <a:pt x="48398" y="56495"/>
                        <a:pt x="43277" y="55747"/>
                        <a:pt x="39228" y="53279"/>
                      </a:cubicBezTo>
                      <a:cubicBezTo>
                        <a:pt x="35171" y="50811"/>
                        <a:pt x="32185" y="46633"/>
                        <a:pt x="32185" y="46633"/>
                      </a:cubicBezTo>
                      <a:lnTo>
                        <a:pt x="22849" y="53547"/>
                      </a:lnTo>
                      <a:cubicBezTo>
                        <a:pt x="22849" y="53547"/>
                        <a:pt x="27573" y="59952"/>
                        <a:pt x="31594" y="65046"/>
                      </a:cubicBezTo>
                      <a:cubicBezTo>
                        <a:pt x="35614" y="70129"/>
                        <a:pt x="40217" y="74150"/>
                        <a:pt x="40217" y="74150"/>
                      </a:cubicBezTo>
                      <a:cubicBezTo>
                        <a:pt x="40217" y="74150"/>
                        <a:pt x="44747" y="70850"/>
                        <a:pt x="50681" y="70009"/>
                      </a:cubicBezTo>
                      <a:cubicBezTo>
                        <a:pt x="56616" y="69177"/>
                        <a:pt x="63964" y="70804"/>
                        <a:pt x="63964" y="70804"/>
                      </a:cubicBezTo>
                      <a:cubicBezTo>
                        <a:pt x="63964" y="70804"/>
                        <a:pt x="57281" y="71442"/>
                        <a:pt x="52151" y="73041"/>
                      </a:cubicBezTo>
                      <a:cubicBezTo>
                        <a:pt x="47021" y="74640"/>
                        <a:pt x="43443" y="77201"/>
                        <a:pt x="43443" y="77201"/>
                      </a:cubicBezTo>
                      <a:cubicBezTo>
                        <a:pt x="43443" y="77201"/>
                        <a:pt x="45708" y="81351"/>
                        <a:pt x="53694" y="89134"/>
                      </a:cubicBezTo>
                      <a:cubicBezTo>
                        <a:pt x="64093" y="99264"/>
                        <a:pt x="85159" y="116919"/>
                        <a:pt x="85159" y="1169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85" name="Google Shape;2185;p4"/>
              <p:cNvGrpSpPr/>
              <p:nvPr/>
            </p:nvGrpSpPr>
            <p:grpSpPr>
              <a:xfrm>
                <a:off x="7567959" y="2646123"/>
                <a:ext cx="174935" cy="168053"/>
                <a:chOff x="7567959" y="2646123"/>
                <a:chExt cx="174935" cy="168053"/>
              </a:xfrm>
            </p:grpSpPr>
            <p:sp>
              <p:nvSpPr>
                <p:cNvPr id="2186" name="Google Shape;2186;p4"/>
                <p:cNvSpPr/>
                <p:nvPr/>
              </p:nvSpPr>
              <p:spPr>
                <a:xfrm>
                  <a:off x="7567959" y="2646123"/>
                  <a:ext cx="174935" cy="168053"/>
                </a:xfrm>
                <a:custGeom>
                  <a:avLst/>
                  <a:gdLst/>
                  <a:ahLst/>
                  <a:cxnLst/>
                  <a:rect l="l" t="t" r="r" b="b"/>
                  <a:pathLst>
                    <a:path w="174935" h="168053" extrusionOk="0">
                      <a:moveTo>
                        <a:pt x="123639" y="60831"/>
                      </a:moveTo>
                      <a:cubicBezTo>
                        <a:pt x="123639" y="60831"/>
                        <a:pt x="151221" y="66118"/>
                        <a:pt x="163192" y="83200"/>
                      </a:cubicBezTo>
                      <a:cubicBezTo>
                        <a:pt x="182048" y="110098"/>
                        <a:pt x="172537" y="124906"/>
                        <a:pt x="172537" y="124906"/>
                      </a:cubicBezTo>
                      <a:cubicBezTo>
                        <a:pt x="172537" y="124906"/>
                        <a:pt x="159023" y="105680"/>
                        <a:pt x="145066" y="116735"/>
                      </a:cubicBezTo>
                      <a:cubicBezTo>
                        <a:pt x="137828" y="122475"/>
                        <a:pt x="135979" y="137477"/>
                        <a:pt x="135979" y="137477"/>
                      </a:cubicBezTo>
                      <a:cubicBezTo>
                        <a:pt x="135979" y="137477"/>
                        <a:pt x="124619" y="140176"/>
                        <a:pt x="118167" y="147820"/>
                      </a:cubicBezTo>
                      <a:cubicBezTo>
                        <a:pt x="111706" y="155464"/>
                        <a:pt x="110153" y="168054"/>
                        <a:pt x="110153" y="168054"/>
                      </a:cubicBezTo>
                      <a:cubicBezTo>
                        <a:pt x="110153" y="168054"/>
                        <a:pt x="100799" y="160483"/>
                        <a:pt x="94966" y="150011"/>
                      </a:cubicBezTo>
                      <a:cubicBezTo>
                        <a:pt x="89134" y="139547"/>
                        <a:pt x="86814" y="126172"/>
                        <a:pt x="86814" y="126172"/>
                      </a:cubicBezTo>
                      <a:cubicBezTo>
                        <a:pt x="86814" y="126172"/>
                        <a:pt x="82451" y="131737"/>
                        <a:pt x="77718" y="136340"/>
                      </a:cubicBezTo>
                      <a:cubicBezTo>
                        <a:pt x="72995" y="140943"/>
                        <a:pt x="67911" y="144576"/>
                        <a:pt x="67911" y="144576"/>
                      </a:cubicBezTo>
                      <a:cubicBezTo>
                        <a:pt x="67911" y="144576"/>
                        <a:pt x="64334" y="139621"/>
                        <a:pt x="62550" y="134556"/>
                      </a:cubicBezTo>
                      <a:cubicBezTo>
                        <a:pt x="60775" y="129500"/>
                        <a:pt x="60803" y="124333"/>
                        <a:pt x="60803" y="124333"/>
                      </a:cubicBezTo>
                      <a:cubicBezTo>
                        <a:pt x="60803" y="124333"/>
                        <a:pt x="45847" y="129685"/>
                        <a:pt x="32712" y="132430"/>
                      </a:cubicBezTo>
                      <a:cubicBezTo>
                        <a:pt x="19587" y="135175"/>
                        <a:pt x="8273" y="135323"/>
                        <a:pt x="8273" y="135323"/>
                      </a:cubicBezTo>
                      <a:cubicBezTo>
                        <a:pt x="8273" y="135323"/>
                        <a:pt x="10972" y="120719"/>
                        <a:pt x="15760" y="109118"/>
                      </a:cubicBezTo>
                      <a:cubicBezTo>
                        <a:pt x="20557" y="97527"/>
                        <a:pt x="27434" y="88949"/>
                        <a:pt x="27434" y="88949"/>
                      </a:cubicBezTo>
                      <a:cubicBezTo>
                        <a:pt x="27434" y="88949"/>
                        <a:pt x="22314" y="88136"/>
                        <a:pt x="18108" y="86250"/>
                      </a:cubicBezTo>
                      <a:cubicBezTo>
                        <a:pt x="13902" y="84364"/>
                        <a:pt x="10621" y="81397"/>
                        <a:pt x="10621" y="81397"/>
                      </a:cubicBezTo>
                      <a:cubicBezTo>
                        <a:pt x="10621" y="81397"/>
                        <a:pt x="17193" y="74270"/>
                        <a:pt x="25577" y="70093"/>
                      </a:cubicBezTo>
                      <a:cubicBezTo>
                        <a:pt x="33960" y="65915"/>
                        <a:pt x="44165" y="64704"/>
                        <a:pt x="44165" y="64704"/>
                      </a:cubicBezTo>
                      <a:cubicBezTo>
                        <a:pt x="44165" y="64704"/>
                        <a:pt x="28026" y="58520"/>
                        <a:pt x="16989" y="50321"/>
                      </a:cubicBezTo>
                      <a:cubicBezTo>
                        <a:pt x="5944" y="42113"/>
                        <a:pt x="0" y="31890"/>
                        <a:pt x="0" y="31890"/>
                      </a:cubicBezTo>
                      <a:cubicBezTo>
                        <a:pt x="0" y="31890"/>
                        <a:pt x="16324" y="33831"/>
                        <a:pt x="27277" y="30513"/>
                      </a:cubicBezTo>
                      <a:cubicBezTo>
                        <a:pt x="38230" y="27194"/>
                        <a:pt x="43823" y="18616"/>
                        <a:pt x="43823" y="18616"/>
                      </a:cubicBezTo>
                      <a:cubicBezTo>
                        <a:pt x="43823" y="18616"/>
                        <a:pt x="59259" y="32694"/>
                        <a:pt x="76609" y="15150"/>
                      </a:cubicBezTo>
                      <a:cubicBezTo>
                        <a:pt x="83486" y="8199"/>
                        <a:pt x="79899" y="0"/>
                        <a:pt x="79899" y="0"/>
                      </a:cubicBezTo>
                      <a:cubicBezTo>
                        <a:pt x="79899" y="0"/>
                        <a:pt x="97361" y="3938"/>
                        <a:pt x="108748" y="19014"/>
                      </a:cubicBezTo>
                      <a:cubicBezTo>
                        <a:pt x="120127" y="34090"/>
                        <a:pt x="123639" y="60831"/>
                        <a:pt x="123639"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7" name="Google Shape;2187;p4"/>
                <p:cNvSpPr/>
                <p:nvPr/>
              </p:nvSpPr>
              <p:spPr>
                <a:xfrm>
                  <a:off x="7589497" y="2670451"/>
                  <a:ext cx="137605" cy="120237"/>
                </a:xfrm>
                <a:custGeom>
                  <a:avLst/>
                  <a:gdLst/>
                  <a:ahLst/>
                  <a:cxnLst/>
                  <a:rect l="l" t="t" r="r" b="b"/>
                  <a:pathLst>
                    <a:path w="137605" h="120237" extrusionOk="0">
                      <a:moveTo>
                        <a:pt x="0" y="99782"/>
                      </a:moveTo>
                      <a:cubicBezTo>
                        <a:pt x="0" y="99782"/>
                        <a:pt x="27370" y="74280"/>
                        <a:pt x="43111" y="65082"/>
                      </a:cubicBezTo>
                      <a:cubicBezTo>
                        <a:pt x="51892" y="59952"/>
                        <a:pt x="58132" y="57300"/>
                        <a:pt x="58132" y="57300"/>
                      </a:cubicBezTo>
                      <a:cubicBezTo>
                        <a:pt x="58132" y="57300"/>
                        <a:pt x="53565" y="56200"/>
                        <a:pt x="42094" y="55895"/>
                      </a:cubicBezTo>
                      <a:cubicBezTo>
                        <a:pt x="30623" y="55599"/>
                        <a:pt x="12248" y="56107"/>
                        <a:pt x="12248" y="56107"/>
                      </a:cubicBezTo>
                      <a:cubicBezTo>
                        <a:pt x="12248" y="56107"/>
                        <a:pt x="28848" y="52391"/>
                        <a:pt x="41382" y="51920"/>
                      </a:cubicBezTo>
                      <a:cubicBezTo>
                        <a:pt x="53917" y="51449"/>
                        <a:pt x="62374" y="54231"/>
                        <a:pt x="62374" y="54231"/>
                      </a:cubicBezTo>
                      <a:cubicBezTo>
                        <a:pt x="62374" y="54231"/>
                        <a:pt x="69760" y="48990"/>
                        <a:pt x="77580" y="45311"/>
                      </a:cubicBezTo>
                      <a:cubicBezTo>
                        <a:pt x="85400" y="41623"/>
                        <a:pt x="93653" y="39488"/>
                        <a:pt x="93653" y="39488"/>
                      </a:cubicBezTo>
                      <a:lnTo>
                        <a:pt x="71294" y="30485"/>
                      </a:lnTo>
                      <a:cubicBezTo>
                        <a:pt x="71294" y="30485"/>
                        <a:pt x="67717" y="34700"/>
                        <a:pt x="58862" y="37195"/>
                      </a:cubicBezTo>
                      <a:cubicBezTo>
                        <a:pt x="50006" y="39691"/>
                        <a:pt x="35882" y="40467"/>
                        <a:pt x="35882" y="40467"/>
                      </a:cubicBezTo>
                      <a:cubicBezTo>
                        <a:pt x="35882" y="40467"/>
                        <a:pt x="48334" y="37241"/>
                        <a:pt x="55839" y="34598"/>
                      </a:cubicBezTo>
                      <a:cubicBezTo>
                        <a:pt x="63344" y="31954"/>
                        <a:pt x="65905" y="29902"/>
                        <a:pt x="65905" y="29902"/>
                      </a:cubicBezTo>
                      <a:lnTo>
                        <a:pt x="43869" y="24578"/>
                      </a:lnTo>
                      <a:lnTo>
                        <a:pt x="14669" y="18977"/>
                      </a:lnTo>
                      <a:lnTo>
                        <a:pt x="43619" y="20992"/>
                      </a:lnTo>
                      <a:cubicBezTo>
                        <a:pt x="43619" y="20992"/>
                        <a:pt x="43628" y="17858"/>
                        <a:pt x="39321" y="13689"/>
                      </a:cubicBezTo>
                      <a:cubicBezTo>
                        <a:pt x="35014" y="9511"/>
                        <a:pt x="26390" y="4289"/>
                        <a:pt x="26390" y="4289"/>
                      </a:cubicBezTo>
                      <a:cubicBezTo>
                        <a:pt x="26390" y="4289"/>
                        <a:pt x="36474" y="8208"/>
                        <a:pt x="42066" y="12626"/>
                      </a:cubicBezTo>
                      <a:cubicBezTo>
                        <a:pt x="47668" y="17054"/>
                        <a:pt x="48787" y="21999"/>
                        <a:pt x="48787" y="21999"/>
                      </a:cubicBezTo>
                      <a:lnTo>
                        <a:pt x="66340" y="26445"/>
                      </a:lnTo>
                      <a:lnTo>
                        <a:pt x="76479" y="28562"/>
                      </a:lnTo>
                      <a:cubicBezTo>
                        <a:pt x="76479" y="28562"/>
                        <a:pt x="76572" y="23866"/>
                        <a:pt x="72680" y="16721"/>
                      </a:cubicBezTo>
                      <a:cubicBezTo>
                        <a:pt x="68789" y="9585"/>
                        <a:pt x="60913" y="0"/>
                        <a:pt x="60913" y="0"/>
                      </a:cubicBezTo>
                      <a:cubicBezTo>
                        <a:pt x="60913" y="0"/>
                        <a:pt x="70711" y="7210"/>
                        <a:pt x="75990" y="14716"/>
                      </a:cubicBezTo>
                      <a:cubicBezTo>
                        <a:pt x="81268" y="22221"/>
                        <a:pt x="82016" y="30013"/>
                        <a:pt x="82016" y="30013"/>
                      </a:cubicBezTo>
                      <a:lnTo>
                        <a:pt x="98266" y="37232"/>
                      </a:lnTo>
                      <a:cubicBezTo>
                        <a:pt x="98266" y="37232"/>
                        <a:pt x="102851" y="35245"/>
                        <a:pt x="111650" y="32851"/>
                      </a:cubicBezTo>
                      <a:cubicBezTo>
                        <a:pt x="120441" y="30457"/>
                        <a:pt x="133456" y="27665"/>
                        <a:pt x="133456" y="27665"/>
                      </a:cubicBezTo>
                      <a:lnTo>
                        <a:pt x="137606" y="36641"/>
                      </a:lnTo>
                      <a:cubicBezTo>
                        <a:pt x="137606" y="36641"/>
                        <a:pt x="124998" y="36659"/>
                        <a:pt x="115486" y="38157"/>
                      </a:cubicBezTo>
                      <a:cubicBezTo>
                        <a:pt x="105984" y="39654"/>
                        <a:pt x="99588" y="42621"/>
                        <a:pt x="99588" y="42621"/>
                      </a:cubicBezTo>
                      <a:lnTo>
                        <a:pt x="99071" y="55747"/>
                      </a:lnTo>
                      <a:cubicBezTo>
                        <a:pt x="99071" y="55747"/>
                        <a:pt x="108739" y="56606"/>
                        <a:pt x="117686" y="61977"/>
                      </a:cubicBezTo>
                      <a:cubicBezTo>
                        <a:pt x="126634" y="67347"/>
                        <a:pt x="136515" y="76396"/>
                        <a:pt x="136515" y="76396"/>
                      </a:cubicBezTo>
                      <a:cubicBezTo>
                        <a:pt x="136515" y="76396"/>
                        <a:pt x="125774" y="68558"/>
                        <a:pt x="116420" y="64565"/>
                      </a:cubicBezTo>
                      <a:cubicBezTo>
                        <a:pt x="107066" y="60572"/>
                        <a:pt x="98618" y="59657"/>
                        <a:pt x="98618" y="59657"/>
                      </a:cubicBezTo>
                      <a:lnTo>
                        <a:pt x="96944" y="80177"/>
                      </a:lnTo>
                      <a:cubicBezTo>
                        <a:pt x="96944" y="80177"/>
                        <a:pt x="101575" y="82099"/>
                        <a:pt x="104404" y="88431"/>
                      </a:cubicBezTo>
                      <a:cubicBezTo>
                        <a:pt x="107223" y="94772"/>
                        <a:pt x="108230" y="105513"/>
                        <a:pt x="108230" y="105513"/>
                      </a:cubicBezTo>
                      <a:cubicBezTo>
                        <a:pt x="108230" y="105513"/>
                        <a:pt x="104810" y="95151"/>
                        <a:pt x="101926" y="89688"/>
                      </a:cubicBezTo>
                      <a:cubicBezTo>
                        <a:pt x="99033" y="84226"/>
                        <a:pt x="96676" y="83671"/>
                        <a:pt x="96676" y="83671"/>
                      </a:cubicBezTo>
                      <a:lnTo>
                        <a:pt x="83846" y="120238"/>
                      </a:lnTo>
                      <a:cubicBezTo>
                        <a:pt x="83846" y="120238"/>
                        <a:pt x="90039" y="94310"/>
                        <a:pt x="92249" y="80953"/>
                      </a:cubicBezTo>
                      <a:cubicBezTo>
                        <a:pt x="93922" y="70869"/>
                        <a:pt x="93848" y="67070"/>
                        <a:pt x="93848" y="67070"/>
                      </a:cubicBezTo>
                      <a:cubicBezTo>
                        <a:pt x="93848" y="67070"/>
                        <a:pt x="89697" y="68392"/>
                        <a:pt x="84456" y="71941"/>
                      </a:cubicBezTo>
                      <a:cubicBezTo>
                        <a:pt x="79225" y="75481"/>
                        <a:pt x="73790" y="80963"/>
                        <a:pt x="73790" y="80963"/>
                      </a:cubicBezTo>
                      <a:cubicBezTo>
                        <a:pt x="73790" y="80963"/>
                        <a:pt x="78051" y="73771"/>
                        <a:pt x="82895" y="69196"/>
                      </a:cubicBezTo>
                      <a:cubicBezTo>
                        <a:pt x="87738" y="64620"/>
                        <a:pt x="93164" y="62642"/>
                        <a:pt x="93164" y="62642"/>
                      </a:cubicBezTo>
                      <a:lnTo>
                        <a:pt x="94439" y="44571"/>
                      </a:lnTo>
                      <a:cubicBezTo>
                        <a:pt x="94439" y="44571"/>
                        <a:pt x="86018" y="47816"/>
                        <a:pt x="79142" y="50783"/>
                      </a:cubicBezTo>
                      <a:cubicBezTo>
                        <a:pt x="72274" y="53750"/>
                        <a:pt x="65813" y="58215"/>
                        <a:pt x="65813" y="58215"/>
                      </a:cubicBezTo>
                      <a:cubicBezTo>
                        <a:pt x="65813" y="58215"/>
                        <a:pt x="65147" y="66950"/>
                        <a:pt x="61542" y="76304"/>
                      </a:cubicBezTo>
                      <a:cubicBezTo>
                        <a:pt x="57937" y="85668"/>
                        <a:pt x="51402" y="95660"/>
                        <a:pt x="51402" y="95660"/>
                      </a:cubicBezTo>
                      <a:cubicBezTo>
                        <a:pt x="51402" y="95660"/>
                        <a:pt x="55691" y="85307"/>
                        <a:pt x="58113" y="76692"/>
                      </a:cubicBezTo>
                      <a:cubicBezTo>
                        <a:pt x="60544" y="68087"/>
                        <a:pt x="61099" y="61219"/>
                        <a:pt x="61099" y="61219"/>
                      </a:cubicBezTo>
                      <a:cubicBezTo>
                        <a:pt x="61099" y="61219"/>
                        <a:pt x="56218" y="62115"/>
                        <a:pt x="44387" y="69390"/>
                      </a:cubicBezTo>
                      <a:cubicBezTo>
                        <a:pt x="28968" y="78864"/>
                        <a:pt x="0" y="99782"/>
                        <a:pt x="0" y="997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88" name="Google Shape;2188;p4"/>
              <p:cNvGrpSpPr/>
              <p:nvPr/>
            </p:nvGrpSpPr>
            <p:grpSpPr>
              <a:xfrm>
                <a:off x="7673398" y="2254472"/>
                <a:ext cx="174927" cy="168053"/>
                <a:chOff x="7673398" y="2254472"/>
                <a:chExt cx="174927" cy="168053"/>
              </a:xfrm>
            </p:grpSpPr>
            <p:sp>
              <p:nvSpPr>
                <p:cNvPr id="2189" name="Google Shape;2189;p4"/>
                <p:cNvSpPr/>
                <p:nvPr/>
              </p:nvSpPr>
              <p:spPr>
                <a:xfrm>
                  <a:off x="7673398" y="2254472"/>
                  <a:ext cx="174927" cy="168053"/>
                </a:xfrm>
                <a:custGeom>
                  <a:avLst/>
                  <a:gdLst/>
                  <a:ahLst/>
                  <a:cxnLst/>
                  <a:rect l="l" t="t" r="r" b="b"/>
                  <a:pathLst>
                    <a:path w="174927" h="168053" extrusionOk="0">
                      <a:moveTo>
                        <a:pt x="123630" y="60831"/>
                      </a:moveTo>
                      <a:cubicBezTo>
                        <a:pt x="123630" y="60831"/>
                        <a:pt x="151212" y="66127"/>
                        <a:pt x="163192" y="83209"/>
                      </a:cubicBezTo>
                      <a:cubicBezTo>
                        <a:pt x="182039" y="110107"/>
                        <a:pt x="172528" y="124906"/>
                        <a:pt x="172528" y="124906"/>
                      </a:cubicBezTo>
                      <a:cubicBezTo>
                        <a:pt x="172528" y="124906"/>
                        <a:pt x="159023" y="105689"/>
                        <a:pt x="145066" y="116744"/>
                      </a:cubicBezTo>
                      <a:cubicBezTo>
                        <a:pt x="137819" y="122484"/>
                        <a:pt x="135970" y="137477"/>
                        <a:pt x="135970" y="137477"/>
                      </a:cubicBezTo>
                      <a:cubicBezTo>
                        <a:pt x="135970" y="137477"/>
                        <a:pt x="124619" y="140176"/>
                        <a:pt x="118158" y="147820"/>
                      </a:cubicBezTo>
                      <a:cubicBezTo>
                        <a:pt x="111706" y="155464"/>
                        <a:pt x="110144" y="168054"/>
                        <a:pt x="110144" y="168054"/>
                      </a:cubicBezTo>
                      <a:cubicBezTo>
                        <a:pt x="110144" y="168054"/>
                        <a:pt x="100790" y="160483"/>
                        <a:pt x="94957" y="150020"/>
                      </a:cubicBezTo>
                      <a:cubicBezTo>
                        <a:pt x="89125" y="139547"/>
                        <a:pt x="86814" y="126181"/>
                        <a:pt x="86814" y="126181"/>
                      </a:cubicBezTo>
                      <a:cubicBezTo>
                        <a:pt x="86814" y="126181"/>
                        <a:pt x="82442" y="131746"/>
                        <a:pt x="77718" y="136340"/>
                      </a:cubicBezTo>
                      <a:cubicBezTo>
                        <a:pt x="72986" y="140943"/>
                        <a:pt x="67902" y="144585"/>
                        <a:pt x="67902" y="144585"/>
                      </a:cubicBezTo>
                      <a:cubicBezTo>
                        <a:pt x="67902" y="144585"/>
                        <a:pt x="64325" y="139621"/>
                        <a:pt x="62550" y="134565"/>
                      </a:cubicBezTo>
                      <a:cubicBezTo>
                        <a:pt x="60766" y="129500"/>
                        <a:pt x="60794" y="124333"/>
                        <a:pt x="60794" y="124333"/>
                      </a:cubicBezTo>
                      <a:cubicBezTo>
                        <a:pt x="60794" y="124333"/>
                        <a:pt x="45838" y="129685"/>
                        <a:pt x="32712" y="132430"/>
                      </a:cubicBezTo>
                      <a:cubicBezTo>
                        <a:pt x="19578" y="135184"/>
                        <a:pt x="8264" y="135332"/>
                        <a:pt x="8264" y="135332"/>
                      </a:cubicBezTo>
                      <a:cubicBezTo>
                        <a:pt x="8264" y="135332"/>
                        <a:pt x="10963" y="120718"/>
                        <a:pt x="15760" y="109127"/>
                      </a:cubicBezTo>
                      <a:cubicBezTo>
                        <a:pt x="20548" y="97527"/>
                        <a:pt x="27434" y="88958"/>
                        <a:pt x="27434" y="88958"/>
                      </a:cubicBezTo>
                      <a:cubicBezTo>
                        <a:pt x="27434" y="88958"/>
                        <a:pt x="22304" y="88145"/>
                        <a:pt x="18108" y="86250"/>
                      </a:cubicBezTo>
                      <a:cubicBezTo>
                        <a:pt x="13902" y="84364"/>
                        <a:pt x="10611" y="81406"/>
                        <a:pt x="10611" y="81406"/>
                      </a:cubicBezTo>
                      <a:cubicBezTo>
                        <a:pt x="10611" y="81406"/>
                        <a:pt x="17183" y="74270"/>
                        <a:pt x="25568" y="70093"/>
                      </a:cubicBezTo>
                      <a:cubicBezTo>
                        <a:pt x="33960" y="65924"/>
                        <a:pt x="44165" y="64704"/>
                        <a:pt x="44165" y="64704"/>
                      </a:cubicBezTo>
                      <a:cubicBezTo>
                        <a:pt x="44165" y="64704"/>
                        <a:pt x="28026" y="58529"/>
                        <a:pt x="16980" y="50321"/>
                      </a:cubicBezTo>
                      <a:cubicBezTo>
                        <a:pt x="5944" y="42122"/>
                        <a:pt x="0" y="31890"/>
                        <a:pt x="0" y="31890"/>
                      </a:cubicBezTo>
                      <a:cubicBezTo>
                        <a:pt x="0" y="31890"/>
                        <a:pt x="16324" y="33831"/>
                        <a:pt x="27278" y="30522"/>
                      </a:cubicBezTo>
                      <a:cubicBezTo>
                        <a:pt x="38231" y="27203"/>
                        <a:pt x="43814" y="18625"/>
                        <a:pt x="43814" y="18625"/>
                      </a:cubicBezTo>
                      <a:cubicBezTo>
                        <a:pt x="43814" y="18625"/>
                        <a:pt x="59259" y="32703"/>
                        <a:pt x="76600" y="15159"/>
                      </a:cubicBezTo>
                      <a:cubicBezTo>
                        <a:pt x="83477" y="8199"/>
                        <a:pt x="79890" y="0"/>
                        <a:pt x="79890" y="0"/>
                      </a:cubicBezTo>
                      <a:cubicBezTo>
                        <a:pt x="79890" y="0"/>
                        <a:pt x="97352" y="3947"/>
                        <a:pt x="108739" y="19023"/>
                      </a:cubicBezTo>
                      <a:cubicBezTo>
                        <a:pt x="120127" y="34099"/>
                        <a:pt x="123630" y="60831"/>
                        <a:pt x="123630"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0" name="Google Shape;2190;p4"/>
                <p:cNvSpPr/>
                <p:nvPr/>
              </p:nvSpPr>
              <p:spPr>
                <a:xfrm>
                  <a:off x="7694926" y="2278801"/>
                  <a:ext cx="137615" cy="120246"/>
                </a:xfrm>
                <a:custGeom>
                  <a:avLst/>
                  <a:gdLst/>
                  <a:ahLst/>
                  <a:cxnLst/>
                  <a:rect l="l" t="t" r="r" b="b"/>
                  <a:pathLst>
                    <a:path w="137615" h="120246" extrusionOk="0">
                      <a:moveTo>
                        <a:pt x="0" y="99791"/>
                      </a:moveTo>
                      <a:cubicBezTo>
                        <a:pt x="0" y="99791"/>
                        <a:pt x="27370" y="74289"/>
                        <a:pt x="43111" y="65083"/>
                      </a:cubicBezTo>
                      <a:cubicBezTo>
                        <a:pt x="51892" y="59952"/>
                        <a:pt x="58132" y="57309"/>
                        <a:pt x="58132" y="57309"/>
                      </a:cubicBezTo>
                      <a:cubicBezTo>
                        <a:pt x="58132" y="57309"/>
                        <a:pt x="53565" y="56200"/>
                        <a:pt x="42094" y="55904"/>
                      </a:cubicBezTo>
                      <a:cubicBezTo>
                        <a:pt x="30632" y="55599"/>
                        <a:pt x="12257" y="56107"/>
                        <a:pt x="12257" y="56107"/>
                      </a:cubicBezTo>
                      <a:cubicBezTo>
                        <a:pt x="12257" y="56107"/>
                        <a:pt x="28848" y="52391"/>
                        <a:pt x="41382" y="51929"/>
                      </a:cubicBezTo>
                      <a:cubicBezTo>
                        <a:pt x="53917" y="51458"/>
                        <a:pt x="62383" y="54231"/>
                        <a:pt x="62383" y="54231"/>
                      </a:cubicBezTo>
                      <a:cubicBezTo>
                        <a:pt x="62383" y="54231"/>
                        <a:pt x="69760" y="48999"/>
                        <a:pt x="77580" y="45311"/>
                      </a:cubicBezTo>
                      <a:cubicBezTo>
                        <a:pt x="85399" y="41623"/>
                        <a:pt x="93653" y="39488"/>
                        <a:pt x="93653" y="39488"/>
                      </a:cubicBezTo>
                      <a:lnTo>
                        <a:pt x="71294" y="30485"/>
                      </a:lnTo>
                      <a:cubicBezTo>
                        <a:pt x="71294" y="30485"/>
                        <a:pt x="67717" y="34709"/>
                        <a:pt x="58862" y="37204"/>
                      </a:cubicBezTo>
                      <a:cubicBezTo>
                        <a:pt x="50006" y="39700"/>
                        <a:pt x="35892" y="40477"/>
                        <a:pt x="35892" y="40477"/>
                      </a:cubicBezTo>
                      <a:cubicBezTo>
                        <a:pt x="35892" y="40477"/>
                        <a:pt x="48334" y="37241"/>
                        <a:pt x="55839" y="34598"/>
                      </a:cubicBezTo>
                      <a:cubicBezTo>
                        <a:pt x="63344" y="31954"/>
                        <a:pt x="65905" y="29911"/>
                        <a:pt x="65905" y="29911"/>
                      </a:cubicBezTo>
                      <a:lnTo>
                        <a:pt x="43869" y="24587"/>
                      </a:lnTo>
                      <a:lnTo>
                        <a:pt x="14669" y="18977"/>
                      </a:lnTo>
                      <a:lnTo>
                        <a:pt x="43628" y="21001"/>
                      </a:lnTo>
                      <a:cubicBezTo>
                        <a:pt x="43628" y="21001"/>
                        <a:pt x="43628" y="17867"/>
                        <a:pt x="39321" y="13689"/>
                      </a:cubicBezTo>
                      <a:cubicBezTo>
                        <a:pt x="35014" y="9511"/>
                        <a:pt x="26399" y="4298"/>
                        <a:pt x="26399" y="4298"/>
                      </a:cubicBezTo>
                      <a:cubicBezTo>
                        <a:pt x="26399" y="4298"/>
                        <a:pt x="36474" y="8208"/>
                        <a:pt x="42076" y="12636"/>
                      </a:cubicBezTo>
                      <a:cubicBezTo>
                        <a:pt x="47668" y="17063"/>
                        <a:pt x="48786" y="21999"/>
                        <a:pt x="48786" y="21999"/>
                      </a:cubicBezTo>
                      <a:lnTo>
                        <a:pt x="66340" y="26445"/>
                      </a:lnTo>
                      <a:lnTo>
                        <a:pt x="76479" y="28562"/>
                      </a:lnTo>
                      <a:cubicBezTo>
                        <a:pt x="76479" y="28562"/>
                        <a:pt x="76572" y="23866"/>
                        <a:pt x="72680" y="16730"/>
                      </a:cubicBezTo>
                      <a:cubicBezTo>
                        <a:pt x="68789" y="9585"/>
                        <a:pt x="60913" y="0"/>
                        <a:pt x="60913" y="0"/>
                      </a:cubicBezTo>
                      <a:cubicBezTo>
                        <a:pt x="60913" y="0"/>
                        <a:pt x="70721" y="7210"/>
                        <a:pt x="75990" y="14715"/>
                      </a:cubicBezTo>
                      <a:cubicBezTo>
                        <a:pt x="81268" y="22221"/>
                        <a:pt x="82016" y="30022"/>
                        <a:pt x="82016" y="30022"/>
                      </a:cubicBezTo>
                      <a:lnTo>
                        <a:pt x="98275" y="37232"/>
                      </a:lnTo>
                      <a:cubicBezTo>
                        <a:pt x="98275" y="37232"/>
                        <a:pt x="102860" y="35245"/>
                        <a:pt x="111650" y="32851"/>
                      </a:cubicBezTo>
                      <a:cubicBezTo>
                        <a:pt x="120450" y="30466"/>
                        <a:pt x="133456" y="27665"/>
                        <a:pt x="133456" y="27665"/>
                      </a:cubicBezTo>
                      <a:lnTo>
                        <a:pt x="137615" y="36650"/>
                      </a:lnTo>
                      <a:cubicBezTo>
                        <a:pt x="137615" y="36650"/>
                        <a:pt x="124998" y="36668"/>
                        <a:pt x="115496" y="38157"/>
                      </a:cubicBezTo>
                      <a:cubicBezTo>
                        <a:pt x="105984" y="39654"/>
                        <a:pt x="99588" y="42630"/>
                        <a:pt x="99588" y="42630"/>
                      </a:cubicBezTo>
                      <a:lnTo>
                        <a:pt x="99080" y="55747"/>
                      </a:lnTo>
                      <a:cubicBezTo>
                        <a:pt x="99080" y="55747"/>
                        <a:pt x="108739" y="56606"/>
                        <a:pt x="117686" y="61977"/>
                      </a:cubicBezTo>
                      <a:cubicBezTo>
                        <a:pt x="126634" y="67347"/>
                        <a:pt x="136515" y="76396"/>
                        <a:pt x="136515" y="76396"/>
                      </a:cubicBezTo>
                      <a:cubicBezTo>
                        <a:pt x="136515" y="76396"/>
                        <a:pt x="125774" y="68558"/>
                        <a:pt x="116420" y="64574"/>
                      </a:cubicBezTo>
                      <a:cubicBezTo>
                        <a:pt x="107066" y="60581"/>
                        <a:pt x="98618" y="59657"/>
                        <a:pt x="98618" y="59657"/>
                      </a:cubicBezTo>
                      <a:lnTo>
                        <a:pt x="96944" y="80177"/>
                      </a:lnTo>
                      <a:cubicBezTo>
                        <a:pt x="96944" y="80177"/>
                        <a:pt x="101585" y="82100"/>
                        <a:pt x="104404" y="88440"/>
                      </a:cubicBezTo>
                      <a:cubicBezTo>
                        <a:pt x="107223" y="94772"/>
                        <a:pt x="108239" y="105513"/>
                        <a:pt x="108239" y="105513"/>
                      </a:cubicBezTo>
                      <a:cubicBezTo>
                        <a:pt x="108239" y="105513"/>
                        <a:pt x="104819" y="95151"/>
                        <a:pt x="101926" y="89688"/>
                      </a:cubicBezTo>
                      <a:cubicBezTo>
                        <a:pt x="99033" y="84235"/>
                        <a:pt x="96676" y="83671"/>
                        <a:pt x="96676" y="83671"/>
                      </a:cubicBezTo>
                      <a:lnTo>
                        <a:pt x="83846" y="120247"/>
                      </a:lnTo>
                      <a:cubicBezTo>
                        <a:pt x="83846" y="120247"/>
                        <a:pt x="90039" y="94310"/>
                        <a:pt x="92258" y="80953"/>
                      </a:cubicBezTo>
                      <a:cubicBezTo>
                        <a:pt x="93931" y="70878"/>
                        <a:pt x="93857" y="67070"/>
                        <a:pt x="93857" y="67070"/>
                      </a:cubicBezTo>
                      <a:cubicBezTo>
                        <a:pt x="93857" y="67070"/>
                        <a:pt x="89697" y="68392"/>
                        <a:pt x="84456" y="71941"/>
                      </a:cubicBezTo>
                      <a:cubicBezTo>
                        <a:pt x="79225" y="75491"/>
                        <a:pt x="73790" y="80963"/>
                        <a:pt x="73790" y="80963"/>
                      </a:cubicBezTo>
                      <a:cubicBezTo>
                        <a:pt x="73790" y="80963"/>
                        <a:pt x="78051" y="73781"/>
                        <a:pt x="82894" y="69196"/>
                      </a:cubicBezTo>
                      <a:cubicBezTo>
                        <a:pt x="87747" y="64620"/>
                        <a:pt x="93173" y="62642"/>
                        <a:pt x="93173" y="62642"/>
                      </a:cubicBezTo>
                      <a:lnTo>
                        <a:pt x="94439" y="44581"/>
                      </a:lnTo>
                      <a:cubicBezTo>
                        <a:pt x="94439" y="44581"/>
                        <a:pt x="86018" y="47816"/>
                        <a:pt x="79151" y="50783"/>
                      </a:cubicBezTo>
                      <a:cubicBezTo>
                        <a:pt x="72274" y="53750"/>
                        <a:pt x="65813" y="58215"/>
                        <a:pt x="65813" y="58215"/>
                      </a:cubicBezTo>
                      <a:cubicBezTo>
                        <a:pt x="65813" y="58215"/>
                        <a:pt x="65147" y="66950"/>
                        <a:pt x="61552" y="76313"/>
                      </a:cubicBezTo>
                      <a:cubicBezTo>
                        <a:pt x="57946" y="85677"/>
                        <a:pt x="51402" y="95660"/>
                        <a:pt x="51402" y="95660"/>
                      </a:cubicBezTo>
                      <a:cubicBezTo>
                        <a:pt x="51402" y="95660"/>
                        <a:pt x="55691" y="85307"/>
                        <a:pt x="58122" y="76701"/>
                      </a:cubicBezTo>
                      <a:cubicBezTo>
                        <a:pt x="60544" y="68087"/>
                        <a:pt x="61108" y="61219"/>
                        <a:pt x="61108" y="61219"/>
                      </a:cubicBezTo>
                      <a:cubicBezTo>
                        <a:pt x="61108" y="61219"/>
                        <a:pt x="56218" y="62125"/>
                        <a:pt x="44387" y="69399"/>
                      </a:cubicBezTo>
                      <a:cubicBezTo>
                        <a:pt x="28978" y="78864"/>
                        <a:pt x="0" y="99791"/>
                        <a:pt x="0" y="997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91" name="Google Shape;2191;p4"/>
              <p:cNvGrpSpPr/>
              <p:nvPr/>
            </p:nvGrpSpPr>
            <p:grpSpPr>
              <a:xfrm>
                <a:off x="8003211" y="1923273"/>
                <a:ext cx="179136" cy="176836"/>
                <a:chOff x="8003211" y="1923273"/>
                <a:chExt cx="179136" cy="176836"/>
              </a:xfrm>
            </p:grpSpPr>
            <p:sp>
              <p:nvSpPr>
                <p:cNvPr id="2192" name="Google Shape;2192;p4"/>
                <p:cNvSpPr/>
                <p:nvPr/>
              </p:nvSpPr>
              <p:spPr>
                <a:xfrm>
                  <a:off x="8003211" y="1923273"/>
                  <a:ext cx="179136" cy="176836"/>
                </a:xfrm>
                <a:custGeom>
                  <a:avLst/>
                  <a:gdLst/>
                  <a:ahLst/>
                  <a:cxnLst/>
                  <a:rect l="l" t="t" r="r" b="b"/>
                  <a:pathLst>
                    <a:path w="179136" h="176836" extrusionOk="0">
                      <a:moveTo>
                        <a:pt x="110347" y="129435"/>
                      </a:moveTo>
                      <a:cubicBezTo>
                        <a:pt x="110347" y="129435"/>
                        <a:pt x="101502" y="157609"/>
                        <a:pt x="82220" y="168054"/>
                      </a:cubicBezTo>
                      <a:cubicBezTo>
                        <a:pt x="51864" y="184507"/>
                        <a:pt x="37547" y="172795"/>
                        <a:pt x="37547" y="172795"/>
                      </a:cubicBezTo>
                      <a:cubicBezTo>
                        <a:pt x="37547" y="172795"/>
                        <a:pt x="59250" y="161001"/>
                        <a:pt x="49387" y="145093"/>
                      </a:cubicBezTo>
                      <a:cubicBezTo>
                        <a:pt x="44266" y="136830"/>
                        <a:pt x="28821" y="133104"/>
                        <a:pt x="28821" y="133104"/>
                      </a:cubicBezTo>
                      <a:cubicBezTo>
                        <a:pt x="28821" y="133104"/>
                        <a:pt x="27370" y="120922"/>
                        <a:pt x="20169" y="113259"/>
                      </a:cubicBezTo>
                      <a:cubicBezTo>
                        <a:pt x="12959" y="105587"/>
                        <a:pt x="0" y="102444"/>
                        <a:pt x="0" y="102444"/>
                      </a:cubicBezTo>
                      <a:cubicBezTo>
                        <a:pt x="0" y="102444"/>
                        <a:pt x="9031" y="93589"/>
                        <a:pt x="20668" y="88764"/>
                      </a:cubicBezTo>
                      <a:cubicBezTo>
                        <a:pt x="32306" y="83930"/>
                        <a:pt x="46540" y="83126"/>
                        <a:pt x="46540" y="83126"/>
                      </a:cubicBezTo>
                      <a:cubicBezTo>
                        <a:pt x="46540" y="83126"/>
                        <a:pt x="41262" y="77894"/>
                        <a:pt x="37020" y="72403"/>
                      </a:cubicBezTo>
                      <a:cubicBezTo>
                        <a:pt x="32786" y="66913"/>
                        <a:pt x="29597" y="61163"/>
                        <a:pt x="29597" y="61163"/>
                      </a:cubicBezTo>
                      <a:cubicBezTo>
                        <a:pt x="29597" y="61163"/>
                        <a:pt x="35208" y="58021"/>
                        <a:pt x="40708" y="56773"/>
                      </a:cubicBezTo>
                      <a:cubicBezTo>
                        <a:pt x="46207" y="55525"/>
                        <a:pt x="51596" y="56172"/>
                        <a:pt x="51596" y="56172"/>
                      </a:cubicBezTo>
                      <a:cubicBezTo>
                        <a:pt x="51596" y="56172"/>
                        <a:pt x="47816" y="39922"/>
                        <a:pt x="46522" y="25872"/>
                      </a:cubicBezTo>
                      <a:cubicBezTo>
                        <a:pt x="45228" y="11831"/>
                        <a:pt x="46439" y="0"/>
                        <a:pt x="46439" y="0"/>
                      </a:cubicBezTo>
                      <a:cubicBezTo>
                        <a:pt x="46439" y="0"/>
                        <a:pt x="61376" y="4575"/>
                        <a:pt x="72902" y="10972"/>
                      </a:cubicBezTo>
                      <a:cubicBezTo>
                        <a:pt x="84429" y="17377"/>
                        <a:pt x="92554" y="25595"/>
                        <a:pt x="92554" y="25595"/>
                      </a:cubicBezTo>
                      <a:cubicBezTo>
                        <a:pt x="92554" y="25595"/>
                        <a:pt x="94023" y="20345"/>
                        <a:pt x="96501" y="16176"/>
                      </a:cubicBezTo>
                      <a:cubicBezTo>
                        <a:pt x="98978" y="12016"/>
                        <a:pt x="102472" y="8938"/>
                        <a:pt x="102472" y="8938"/>
                      </a:cubicBezTo>
                      <a:cubicBezTo>
                        <a:pt x="102472" y="8938"/>
                        <a:pt x="109127" y="16657"/>
                        <a:pt x="112473" y="25918"/>
                      </a:cubicBezTo>
                      <a:cubicBezTo>
                        <a:pt x="115829" y="35180"/>
                        <a:pt x="115865" y="45986"/>
                        <a:pt x="115865" y="45986"/>
                      </a:cubicBezTo>
                      <a:cubicBezTo>
                        <a:pt x="115865" y="45986"/>
                        <a:pt x="124268" y="29875"/>
                        <a:pt x="134158" y="19337"/>
                      </a:cubicBezTo>
                      <a:cubicBezTo>
                        <a:pt x="144058" y="8790"/>
                        <a:pt x="155455" y="3817"/>
                        <a:pt x="155455" y="3817"/>
                      </a:cubicBezTo>
                      <a:cubicBezTo>
                        <a:pt x="155455" y="3817"/>
                        <a:pt x="151462" y="20622"/>
                        <a:pt x="153606" y="32463"/>
                      </a:cubicBezTo>
                      <a:cubicBezTo>
                        <a:pt x="155751" y="44303"/>
                        <a:pt x="164033" y="51171"/>
                        <a:pt x="164033" y="51171"/>
                      </a:cubicBezTo>
                      <a:cubicBezTo>
                        <a:pt x="164033" y="51171"/>
                        <a:pt x="147478" y="65600"/>
                        <a:pt x="163709" y="85825"/>
                      </a:cubicBezTo>
                      <a:cubicBezTo>
                        <a:pt x="170142" y="93848"/>
                        <a:pt x="179136" y="91084"/>
                        <a:pt x="179136" y="91084"/>
                      </a:cubicBezTo>
                      <a:cubicBezTo>
                        <a:pt x="179136" y="91084"/>
                        <a:pt x="172915" y="108850"/>
                        <a:pt x="155806" y="118916"/>
                      </a:cubicBezTo>
                      <a:cubicBezTo>
                        <a:pt x="138687" y="128991"/>
                        <a:pt x="110347" y="129435"/>
                        <a:pt x="110347" y="12943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3" name="Google Shape;2193;p4"/>
                <p:cNvSpPr/>
                <p:nvPr/>
              </p:nvSpPr>
              <p:spPr>
                <a:xfrm>
                  <a:off x="8028306" y="1938469"/>
                  <a:ext cx="128335" cy="151304"/>
                </a:xfrm>
                <a:custGeom>
                  <a:avLst/>
                  <a:gdLst/>
                  <a:ahLst/>
                  <a:cxnLst/>
                  <a:rect l="l" t="t" r="r" b="b"/>
                  <a:pathLst>
                    <a:path w="128335" h="151304" extrusionOk="0">
                      <a:moveTo>
                        <a:pt x="31455" y="0"/>
                      </a:moveTo>
                      <a:cubicBezTo>
                        <a:pt x="31455" y="0"/>
                        <a:pt x="54795" y="31649"/>
                        <a:pt x="62504" y="49193"/>
                      </a:cubicBezTo>
                      <a:cubicBezTo>
                        <a:pt x="66811" y="58991"/>
                        <a:pt x="68827" y="65822"/>
                        <a:pt x="68827" y="65822"/>
                      </a:cubicBezTo>
                      <a:cubicBezTo>
                        <a:pt x="68827" y="65822"/>
                        <a:pt x="70527" y="61191"/>
                        <a:pt x="72219" y="49249"/>
                      </a:cubicBezTo>
                      <a:cubicBezTo>
                        <a:pt x="73910" y="37306"/>
                        <a:pt x="75593" y="18052"/>
                        <a:pt x="75593" y="18052"/>
                      </a:cubicBezTo>
                      <a:cubicBezTo>
                        <a:pt x="75593" y="18052"/>
                        <a:pt x="77478" y="35837"/>
                        <a:pt x="76461" y="48981"/>
                      </a:cubicBezTo>
                      <a:cubicBezTo>
                        <a:pt x="75435" y="62125"/>
                        <a:pt x="71526" y="70628"/>
                        <a:pt x="71526" y="70628"/>
                      </a:cubicBezTo>
                      <a:cubicBezTo>
                        <a:pt x="71526" y="70628"/>
                        <a:pt x="76101" y="78966"/>
                        <a:pt x="79003" y="87572"/>
                      </a:cubicBezTo>
                      <a:cubicBezTo>
                        <a:pt x="81915" y="96186"/>
                        <a:pt x="83154" y="105060"/>
                        <a:pt x="83154" y="105060"/>
                      </a:cubicBezTo>
                      <a:lnTo>
                        <a:pt x="95244" y="82793"/>
                      </a:lnTo>
                      <a:cubicBezTo>
                        <a:pt x="95244" y="82793"/>
                        <a:pt x="91269" y="78550"/>
                        <a:pt x="89726" y="69002"/>
                      </a:cubicBezTo>
                      <a:cubicBezTo>
                        <a:pt x="88191" y="59463"/>
                        <a:pt x="89079" y="44618"/>
                        <a:pt x="89079" y="44618"/>
                      </a:cubicBezTo>
                      <a:cubicBezTo>
                        <a:pt x="89079" y="44618"/>
                        <a:pt x="90955" y="58011"/>
                        <a:pt x="92813" y="66164"/>
                      </a:cubicBezTo>
                      <a:cubicBezTo>
                        <a:pt x="94662" y="74317"/>
                        <a:pt x="96492" y="77238"/>
                        <a:pt x="96492" y="77238"/>
                      </a:cubicBezTo>
                      <a:lnTo>
                        <a:pt x="104709" y="54869"/>
                      </a:lnTo>
                      <a:lnTo>
                        <a:pt x="114082" y="25049"/>
                      </a:lnTo>
                      <a:lnTo>
                        <a:pt x="108480" y="55044"/>
                      </a:lnTo>
                      <a:cubicBezTo>
                        <a:pt x="108480" y="55044"/>
                        <a:pt x="111753" y="55423"/>
                        <a:pt x="116633" y="51430"/>
                      </a:cubicBezTo>
                      <a:cubicBezTo>
                        <a:pt x="121513" y="47437"/>
                        <a:pt x="128002" y="39062"/>
                        <a:pt x="128002" y="39062"/>
                      </a:cubicBezTo>
                      <a:cubicBezTo>
                        <a:pt x="128002" y="39062"/>
                        <a:pt x="122697" y="49110"/>
                        <a:pt x="117409" y="54425"/>
                      </a:cubicBezTo>
                      <a:cubicBezTo>
                        <a:pt x="112113" y="59740"/>
                        <a:pt x="106817" y="60313"/>
                        <a:pt x="106817" y="60313"/>
                      </a:cubicBezTo>
                      <a:lnTo>
                        <a:pt x="100060" y="78116"/>
                      </a:lnTo>
                      <a:lnTo>
                        <a:pt x="96631" y="88440"/>
                      </a:lnTo>
                      <a:cubicBezTo>
                        <a:pt x="96631" y="88440"/>
                        <a:pt x="101520" y="89106"/>
                        <a:pt x="109451" y="85899"/>
                      </a:cubicBezTo>
                      <a:cubicBezTo>
                        <a:pt x="117372" y="82691"/>
                        <a:pt x="128335" y="75629"/>
                        <a:pt x="128335" y="75629"/>
                      </a:cubicBezTo>
                      <a:cubicBezTo>
                        <a:pt x="128335" y="75629"/>
                        <a:pt x="119619" y="84993"/>
                        <a:pt x="111152" y="89605"/>
                      </a:cubicBezTo>
                      <a:cubicBezTo>
                        <a:pt x="102676" y="94208"/>
                        <a:pt x="94440" y="94051"/>
                        <a:pt x="94440" y="94051"/>
                      </a:cubicBezTo>
                      <a:lnTo>
                        <a:pt x="84947" y="110153"/>
                      </a:lnTo>
                      <a:cubicBezTo>
                        <a:pt x="84947" y="110153"/>
                        <a:pt x="86481" y="115182"/>
                        <a:pt x="87914" y="124656"/>
                      </a:cubicBezTo>
                      <a:cubicBezTo>
                        <a:pt x="89356" y="134131"/>
                        <a:pt x="90706" y="148042"/>
                        <a:pt x="90706" y="148042"/>
                      </a:cubicBezTo>
                      <a:lnTo>
                        <a:pt x="80824" y="151305"/>
                      </a:lnTo>
                      <a:cubicBezTo>
                        <a:pt x="80824" y="151305"/>
                        <a:pt x="82331" y="138133"/>
                        <a:pt x="81915" y="128030"/>
                      </a:cubicBezTo>
                      <a:cubicBezTo>
                        <a:pt x="81499" y="117918"/>
                        <a:pt x="79160" y="110883"/>
                        <a:pt x="79160" y="110883"/>
                      </a:cubicBezTo>
                      <a:lnTo>
                        <a:pt x="65517" y="108767"/>
                      </a:lnTo>
                      <a:cubicBezTo>
                        <a:pt x="65517" y="108767"/>
                        <a:pt x="63456" y="118759"/>
                        <a:pt x="56773" y="127447"/>
                      </a:cubicBezTo>
                      <a:cubicBezTo>
                        <a:pt x="50090" y="136146"/>
                        <a:pt x="39451" y="145380"/>
                        <a:pt x="39451" y="145380"/>
                      </a:cubicBezTo>
                      <a:cubicBezTo>
                        <a:pt x="39451" y="145380"/>
                        <a:pt x="48925" y="135101"/>
                        <a:pt x="54222" y="125811"/>
                      </a:cubicBezTo>
                      <a:cubicBezTo>
                        <a:pt x="59518" y="116531"/>
                        <a:pt x="61496" y="107824"/>
                        <a:pt x="61496" y="107824"/>
                      </a:cubicBezTo>
                      <a:lnTo>
                        <a:pt x="40264" y="103600"/>
                      </a:lnTo>
                      <a:cubicBezTo>
                        <a:pt x="40264" y="103600"/>
                        <a:pt x="37694" y="108212"/>
                        <a:pt x="30744" y="110393"/>
                      </a:cubicBezTo>
                      <a:cubicBezTo>
                        <a:pt x="23783" y="112575"/>
                        <a:pt x="12442" y="112344"/>
                        <a:pt x="12442" y="112344"/>
                      </a:cubicBezTo>
                      <a:cubicBezTo>
                        <a:pt x="12442" y="112344"/>
                        <a:pt x="23682" y="110014"/>
                        <a:pt x="29727" y="107658"/>
                      </a:cubicBezTo>
                      <a:cubicBezTo>
                        <a:pt x="35781" y="105300"/>
                        <a:pt x="36650" y="102906"/>
                        <a:pt x="36650" y="102906"/>
                      </a:cubicBezTo>
                      <a:lnTo>
                        <a:pt x="0" y="85104"/>
                      </a:lnTo>
                      <a:cubicBezTo>
                        <a:pt x="0" y="85104"/>
                        <a:pt x="26334" y="94689"/>
                        <a:pt x="40015" y="98608"/>
                      </a:cubicBezTo>
                      <a:cubicBezTo>
                        <a:pt x="50340" y="101566"/>
                        <a:pt x="54323" y="101954"/>
                        <a:pt x="54323" y="101954"/>
                      </a:cubicBezTo>
                      <a:cubicBezTo>
                        <a:pt x="54323" y="101954"/>
                        <a:pt x="53446" y="97443"/>
                        <a:pt x="50367" y="91556"/>
                      </a:cubicBezTo>
                      <a:cubicBezTo>
                        <a:pt x="47298" y="85658"/>
                        <a:pt x="42233" y="79327"/>
                        <a:pt x="42233" y="79327"/>
                      </a:cubicBezTo>
                      <a:cubicBezTo>
                        <a:pt x="42233" y="79327"/>
                        <a:pt x="49221" y="84641"/>
                        <a:pt x="53418" y="90252"/>
                      </a:cubicBezTo>
                      <a:cubicBezTo>
                        <a:pt x="57623" y="95863"/>
                        <a:pt x="59029" y="101769"/>
                        <a:pt x="59029" y="101769"/>
                      </a:cubicBezTo>
                      <a:lnTo>
                        <a:pt x="77746" y="105273"/>
                      </a:lnTo>
                      <a:cubicBezTo>
                        <a:pt x="77746" y="105273"/>
                        <a:pt x="75371" y="96085"/>
                        <a:pt x="73106" y="88551"/>
                      </a:cubicBezTo>
                      <a:cubicBezTo>
                        <a:pt x="70832" y="81018"/>
                        <a:pt x="66950" y="73734"/>
                        <a:pt x="66950" y="73734"/>
                      </a:cubicBezTo>
                      <a:cubicBezTo>
                        <a:pt x="66950" y="73734"/>
                        <a:pt x="57910" y="71987"/>
                        <a:pt x="48565" y="67098"/>
                      </a:cubicBezTo>
                      <a:cubicBezTo>
                        <a:pt x="39220" y="62208"/>
                        <a:pt x="29579" y="54175"/>
                        <a:pt x="29579" y="54175"/>
                      </a:cubicBezTo>
                      <a:cubicBezTo>
                        <a:pt x="29579" y="54175"/>
                        <a:pt x="39876" y="59906"/>
                        <a:pt x="48574" y="63474"/>
                      </a:cubicBezTo>
                      <a:cubicBezTo>
                        <a:pt x="57272" y="67042"/>
                        <a:pt x="64371" y="68456"/>
                        <a:pt x="64371" y="68456"/>
                      </a:cubicBezTo>
                      <a:cubicBezTo>
                        <a:pt x="64371" y="68456"/>
                        <a:pt x="64029" y="63252"/>
                        <a:pt x="57855" y="50016"/>
                      </a:cubicBezTo>
                      <a:cubicBezTo>
                        <a:pt x="49813" y="32777"/>
                        <a:pt x="31455" y="0"/>
                        <a:pt x="3145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94" name="Google Shape;2194;p4"/>
              <p:cNvGrpSpPr/>
              <p:nvPr/>
            </p:nvGrpSpPr>
            <p:grpSpPr>
              <a:xfrm>
                <a:off x="7834058" y="1698585"/>
                <a:ext cx="176910" cy="179284"/>
                <a:chOff x="7834058" y="1698585"/>
                <a:chExt cx="176910" cy="179284"/>
              </a:xfrm>
            </p:grpSpPr>
            <p:sp>
              <p:nvSpPr>
                <p:cNvPr id="2195" name="Google Shape;2195;p4"/>
                <p:cNvSpPr/>
                <p:nvPr/>
              </p:nvSpPr>
              <p:spPr>
                <a:xfrm>
                  <a:off x="7834058" y="1698585"/>
                  <a:ext cx="176910" cy="179284"/>
                </a:xfrm>
                <a:custGeom>
                  <a:avLst/>
                  <a:gdLst/>
                  <a:ahLst/>
                  <a:cxnLst/>
                  <a:rect l="l" t="t" r="r" b="b"/>
                  <a:pathLst>
                    <a:path w="176910" h="179284" extrusionOk="0">
                      <a:moveTo>
                        <a:pt x="130378" y="69353"/>
                      </a:moveTo>
                      <a:cubicBezTo>
                        <a:pt x="130378" y="69353"/>
                        <a:pt x="158413" y="78615"/>
                        <a:pt x="168571" y="98044"/>
                      </a:cubicBezTo>
                      <a:cubicBezTo>
                        <a:pt x="184562" y="128649"/>
                        <a:pt x="172638" y="142782"/>
                        <a:pt x="172638" y="142782"/>
                      </a:cubicBezTo>
                      <a:cubicBezTo>
                        <a:pt x="172638" y="142782"/>
                        <a:pt x="161167" y="120912"/>
                        <a:pt x="145120" y="130544"/>
                      </a:cubicBezTo>
                      <a:cubicBezTo>
                        <a:pt x="136783" y="135545"/>
                        <a:pt x="132827" y="150926"/>
                        <a:pt x="132827" y="150926"/>
                      </a:cubicBezTo>
                      <a:cubicBezTo>
                        <a:pt x="132827" y="150926"/>
                        <a:pt x="120626" y="152192"/>
                        <a:pt x="112852" y="159282"/>
                      </a:cubicBezTo>
                      <a:cubicBezTo>
                        <a:pt x="105078" y="166371"/>
                        <a:pt x="101751" y="179284"/>
                        <a:pt x="101751" y="179284"/>
                      </a:cubicBezTo>
                      <a:cubicBezTo>
                        <a:pt x="101751" y="179284"/>
                        <a:pt x="93025" y="170124"/>
                        <a:pt x="88367" y="158422"/>
                      </a:cubicBezTo>
                      <a:cubicBezTo>
                        <a:pt x="83708" y="146711"/>
                        <a:pt x="83116" y="132467"/>
                        <a:pt x="83116" y="132467"/>
                      </a:cubicBezTo>
                      <a:cubicBezTo>
                        <a:pt x="83116" y="132467"/>
                        <a:pt x="77810" y="137671"/>
                        <a:pt x="72255" y="141821"/>
                      </a:cubicBezTo>
                      <a:cubicBezTo>
                        <a:pt x="66700" y="145971"/>
                        <a:pt x="60904" y="149077"/>
                        <a:pt x="60904" y="149077"/>
                      </a:cubicBezTo>
                      <a:cubicBezTo>
                        <a:pt x="60904" y="149077"/>
                        <a:pt x="57845" y="143420"/>
                        <a:pt x="56680" y="137902"/>
                      </a:cubicBezTo>
                      <a:cubicBezTo>
                        <a:pt x="55515" y="132383"/>
                        <a:pt x="56246" y="127004"/>
                        <a:pt x="56246" y="127004"/>
                      </a:cubicBezTo>
                      <a:cubicBezTo>
                        <a:pt x="56246" y="127004"/>
                        <a:pt x="39931" y="130553"/>
                        <a:pt x="25872" y="131635"/>
                      </a:cubicBezTo>
                      <a:cubicBezTo>
                        <a:pt x="11813" y="132716"/>
                        <a:pt x="0" y="131330"/>
                        <a:pt x="0" y="131330"/>
                      </a:cubicBezTo>
                      <a:cubicBezTo>
                        <a:pt x="0" y="131330"/>
                        <a:pt x="4797" y="116466"/>
                        <a:pt x="11369" y="105032"/>
                      </a:cubicBezTo>
                      <a:cubicBezTo>
                        <a:pt x="17941" y="93598"/>
                        <a:pt x="26278" y="85594"/>
                        <a:pt x="26278" y="85594"/>
                      </a:cubicBezTo>
                      <a:cubicBezTo>
                        <a:pt x="26278" y="85594"/>
                        <a:pt x="21047" y="84050"/>
                        <a:pt x="16925" y="81508"/>
                      </a:cubicBezTo>
                      <a:cubicBezTo>
                        <a:pt x="12802" y="78975"/>
                        <a:pt x="9770" y="75435"/>
                        <a:pt x="9770" y="75435"/>
                      </a:cubicBezTo>
                      <a:cubicBezTo>
                        <a:pt x="9770" y="75435"/>
                        <a:pt x="17590" y="68891"/>
                        <a:pt x="26898" y="65683"/>
                      </a:cubicBezTo>
                      <a:cubicBezTo>
                        <a:pt x="36206" y="62476"/>
                        <a:pt x="47012" y="62587"/>
                        <a:pt x="47012" y="62587"/>
                      </a:cubicBezTo>
                      <a:cubicBezTo>
                        <a:pt x="47012" y="62587"/>
                        <a:pt x="31030" y="53953"/>
                        <a:pt x="20640" y="43906"/>
                      </a:cubicBezTo>
                      <a:cubicBezTo>
                        <a:pt x="10241" y="33849"/>
                        <a:pt x="5435" y="22387"/>
                        <a:pt x="5435" y="22387"/>
                      </a:cubicBezTo>
                      <a:cubicBezTo>
                        <a:pt x="5435" y="22387"/>
                        <a:pt x="22184" y="26630"/>
                        <a:pt x="34052" y="24661"/>
                      </a:cubicBezTo>
                      <a:cubicBezTo>
                        <a:pt x="45921" y="22692"/>
                        <a:pt x="52909" y="14512"/>
                        <a:pt x="52909" y="14512"/>
                      </a:cubicBezTo>
                      <a:cubicBezTo>
                        <a:pt x="52909" y="14512"/>
                        <a:pt x="67097" y="31279"/>
                        <a:pt x="87562" y="15353"/>
                      </a:cubicBezTo>
                      <a:cubicBezTo>
                        <a:pt x="95678" y="9031"/>
                        <a:pt x="93044" y="0"/>
                        <a:pt x="93044" y="0"/>
                      </a:cubicBezTo>
                      <a:cubicBezTo>
                        <a:pt x="93044" y="0"/>
                        <a:pt x="110717" y="6479"/>
                        <a:pt x="120533" y="23746"/>
                      </a:cubicBezTo>
                      <a:cubicBezTo>
                        <a:pt x="130350" y="41013"/>
                        <a:pt x="130378" y="69353"/>
                        <a:pt x="130378" y="693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6" name="Google Shape;2196;p4"/>
                <p:cNvSpPr/>
                <p:nvPr/>
              </p:nvSpPr>
              <p:spPr>
                <a:xfrm>
                  <a:off x="7849401" y="1724079"/>
                  <a:ext cx="152025" cy="128667"/>
                </a:xfrm>
                <a:custGeom>
                  <a:avLst/>
                  <a:gdLst/>
                  <a:ahLst/>
                  <a:cxnLst/>
                  <a:rect l="l" t="t" r="r" b="b"/>
                  <a:pathLst>
                    <a:path w="152025" h="128667" extrusionOk="0">
                      <a:moveTo>
                        <a:pt x="0" y="95955"/>
                      </a:moveTo>
                      <a:cubicBezTo>
                        <a:pt x="0" y="95955"/>
                        <a:pt x="32001" y="73087"/>
                        <a:pt x="49655" y="65637"/>
                      </a:cubicBezTo>
                      <a:cubicBezTo>
                        <a:pt x="59509" y="61478"/>
                        <a:pt x="66367" y="59564"/>
                        <a:pt x="66367" y="59564"/>
                      </a:cubicBezTo>
                      <a:cubicBezTo>
                        <a:pt x="66367" y="59564"/>
                        <a:pt x="61764" y="57799"/>
                        <a:pt x="49850" y="55922"/>
                      </a:cubicBezTo>
                      <a:cubicBezTo>
                        <a:pt x="37935" y="54055"/>
                        <a:pt x="18708" y="52086"/>
                        <a:pt x="18708" y="52086"/>
                      </a:cubicBezTo>
                      <a:cubicBezTo>
                        <a:pt x="18708" y="52086"/>
                        <a:pt x="36520" y="50469"/>
                        <a:pt x="49646" y="51680"/>
                      </a:cubicBezTo>
                      <a:cubicBezTo>
                        <a:pt x="62772" y="52900"/>
                        <a:pt x="71220" y="56939"/>
                        <a:pt x="71220" y="56939"/>
                      </a:cubicBezTo>
                      <a:cubicBezTo>
                        <a:pt x="71220" y="56939"/>
                        <a:pt x="79622" y="52484"/>
                        <a:pt x="88274" y="49711"/>
                      </a:cubicBezTo>
                      <a:cubicBezTo>
                        <a:pt x="96926" y="46929"/>
                        <a:pt x="105818" y="45819"/>
                        <a:pt x="105818" y="45819"/>
                      </a:cubicBezTo>
                      <a:lnTo>
                        <a:pt x="83736" y="33406"/>
                      </a:lnTo>
                      <a:cubicBezTo>
                        <a:pt x="83736" y="33406"/>
                        <a:pt x="79428" y="37315"/>
                        <a:pt x="69861" y="38711"/>
                      </a:cubicBezTo>
                      <a:cubicBezTo>
                        <a:pt x="60295" y="40107"/>
                        <a:pt x="45477" y="38998"/>
                        <a:pt x="45477" y="38998"/>
                      </a:cubicBezTo>
                      <a:cubicBezTo>
                        <a:pt x="45477" y="38998"/>
                        <a:pt x="58890" y="37325"/>
                        <a:pt x="67070" y="35587"/>
                      </a:cubicBezTo>
                      <a:cubicBezTo>
                        <a:pt x="75250" y="33858"/>
                        <a:pt x="78199" y="32065"/>
                        <a:pt x="78199" y="32065"/>
                      </a:cubicBezTo>
                      <a:lnTo>
                        <a:pt x="55950" y="23524"/>
                      </a:lnTo>
                      <a:lnTo>
                        <a:pt x="26279" y="13708"/>
                      </a:lnTo>
                      <a:lnTo>
                        <a:pt x="56181" y="19753"/>
                      </a:lnTo>
                      <a:cubicBezTo>
                        <a:pt x="56181" y="19753"/>
                        <a:pt x="56616" y="16481"/>
                        <a:pt x="52696" y="11545"/>
                      </a:cubicBezTo>
                      <a:cubicBezTo>
                        <a:pt x="48768" y="6609"/>
                        <a:pt x="40495" y="0"/>
                        <a:pt x="40495" y="0"/>
                      </a:cubicBezTo>
                      <a:cubicBezTo>
                        <a:pt x="40495" y="0"/>
                        <a:pt x="50469" y="5444"/>
                        <a:pt x="55701" y="10824"/>
                      </a:cubicBezTo>
                      <a:cubicBezTo>
                        <a:pt x="60932" y="16194"/>
                        <a:pt x="61431" y="21491"/>
                        <a:pt x="61431" y="21491"/>
                      </a:cubicBezTo>
                      <a:lnTo>
                        <a:pt x="79123" y="28516"/>
                      </a:lnTo>
                      <a:lnTo>
                        <a:pt x="89402" y="32102"/>
                      </a:lnTo>
                      <a:cubicBezTo>
                        <a:pt x="89402" y="32102"/>
                        <a:pt x="90132" y="27222"/>
                        <a:pt x="87054" y="19245"/>
                      </a:cubicBezTo>
                      <a:cubicBezTo>
                        <a:pt x="83967" y="11277"/>
                        <a:pt x="77062" y="213"/>
                        <a:pt x="77062" y="213"/>
                      </a:cubicBezTo>
                      <a:cubicBezTo>
                        <a:pt x="77062" y="213"/>
                        <a:pt x="86296" y="9058"/>
                        <a:pt x="90779" y="17599"/>
                      </a:cubicBezTo>
                      <a:cubicBezTo>
                        <a:pt x="95253" y="26140"/>
                        <a:pt x="94976" y="34367"/>
                        <a:pt x="94976" y="34367"/>
                      </a:cubicBezTo>
                      <a:lnTo>
                        <a:pt x="110939" y="44100"/>
                      </a:lnTo>
                      <a:cubicBezTo>
                        <a:pt x="110939" y="44100"/>
                        <a:pt x="115986" y="42649"/>
                        <a:pt x="125479" y="41355"/>
                      </a:cubicBezTo>
                      <a:cubicBezTo>
                        <a:pt x="134972" y="40051"/>
                        <a:pt x="148911" y="38914"/>
                        <a:pt x="148911" y="38914"/>
                      </a:cubicBezTo>
                      <a:lnTo>
                        <a:pt x="152026" y="48833"/>
                      </a:lnTo>
                      <a:cubicBezTo>
                        <a:pt x="152026" y="48833"/>
                        <a:pt x="138872" y="47141"/>
                        <a:pt x="128760" y="47400"/>
                      </a:cubicBezTo>
                      <a:cubicBezTo>
                        <a:pt x="118648" y="47668"/>
                        <a:pt x="111577" y="49896"/>
                        <a:pt x="111577" y="49896"/>
                      </a:cubicBezTo>
                      <a:lnTo>
                        <a:pt x="109266" y="63511"/>
                      </a:lnTo>
                      <a:cubicBezTo>
                        <a:pt x="109266" y="63511"/>
                        <a:pt x="119221" y="65720"/>
                        <a:pt x="127817" y="72533"/>
                      </a:cubicBezTo>
                      <a:cubicBezTo>
                        <a:pt x="136414" y="79345"/>
                        <a:pt x="145481" y="90123"/>
                        <a:pt x="145481" y="90123"/>
                      </a:cubicBezTo>
                      <a:cubicBezTo>
                        <a:pt x="145481" y="90123"/>
                        <a:pt x="135351" y="80491"/>
                        <a:pt x="126145" y="75056"/>
                      </a:cubicBezTo>
                      <a:cubicBezTo>
                        <a:pt x="116929" y="69630"/>
                        <a:pt x="108259" y="67523"/>
                        <a:pt x="108259" y="67523"/>
                      </a:cubicBezTo>
                      <a:lnTo>
                        <a:pt x="103720" y="88681"/>
                      </a:lnTo>
                      <a:cubicBezTo>
                        <a:pt x="103720" y="88681"/>
                        <a:pt x="108295" y="91315"/>
                        <a:pt x="110375" y="98303"/>
                      </a:cubicBezTo>
                      <a:cubicBezTo>
                        <a:pt x="112455" y="105291"/>
                        <a:pt x="112048" y="116633"/>
                        <a:pt x="112048" y="116633"/>
                      </a:cubicBezTo>
                      <a:cubicBezTo>
                        <a:pt x="112048" y="116633"/>
                        <a:pt x="109894" y="105365"/>
                        <a:pt x="107621" y="99274"/>
                      </a:cubicBezTo>
                      <a:cubicBezTo>
                        <a:pt x="105356" y="93192"/>
                        <a:pt x="102971" y="92286"/>
                        <a:pt x="102971" y="92286"/>
                      </a:cubicBezTo>
                      <a:lnTo>
                        <a:pt x="84623" y="128668"/>
                      </a:lnTo>
                      <a:cubicBezTo>
                        <a:pt x="84623" y="128668"/>
                        <a:pt x="94606" y="102472"/>
                        <a:pt x="98729" y="88856"/>
                      </a:cubicBezTo>
                      <a:cubicBezTo>
                        <a:pt x="101843" y="78578"/>
                        <a:pt x="102278" y="74603"/>
                        <a:pt x="102278" y="74603"/>
                      </a:cubicBezTo>
                      <a:cubicBezTo>
                        <a:pt x="102278" y="74603"/>
                        <a:pt x="97767" y="75417"/>
                        <a:pt x="91824" y="78402"/>
                      </a:cubicBezTo>
                      <a:cubicBezTo>
                        <a:pt x="85889" y="81388"/>
                        <a:pt x="79484" y="86351"/>
                        <a:pt x="79484" y="86351"/>
                      </a:cubicBezTo>
                      <a:cubicBezTo>
                        <a:pt x="79484" y="86351"/>
                        <a:pt x="84900" y="79447"/>
                        <a:pt x="90576" y="75333"/>
                      </a:cubicBezTo>
                      <a:cubicBezTo>
                        <a:pt x="96242" y="71211"/>
                        <a:pt x="102167" y="69898"/>
                        <a:pt x="102167" y="69898"/>
                      </a:cubicBezTo>
                      <a:lnTo>
                        <a:pt x="105948" y="51236"/>
                      </a:lnTo>
                      <a:cubicBezTo>
                        <a:pt x="105948" y="51236"/>
                        <a:pt x="96732" y="53464"/>
                        <a:pt x="89161" y="55627"/>
                      </a:cubicBezTo>
                      <a:cubicBezTo>
                        <a:pt x="81591" y="57780"/>
                        <a:pt x="74261" y="61561"/>
                        <a:pt x="74261" y="61561"/>
                      </a:cubicBezTo>
                      <a:cubicBezTo>
                        <a:pt x="74261" y="61561"/>
                        <a:pt x="72376" y="70573"/>
                        <a:pt x="67347" y="79844"/>
                      </a:cubicBezTo>
                      <a:cubicBezTo>
                        <a:pt x="62319" y="89115"/>
                        <a:pt x="54138" y="98636"/>
                        <a:pt x="54138" y="98636"/>
                      </a:cubicBezTo>
                      <a:cubicBezTo>
                        <a:pt x="54138" y="98636"/>
                        <a:pt x="60027" y="88422"/>
                        <a:pt x="63724" y="79779"/>
                      </a:cubicBezTo>
                      <a:cubicBezTo>
                        <a:pt x="67421" y="71137"/>
                        <a:pt x="68937" y="64056"/>
                        <a:pt x="68937" y="64056"/>
                      </a:cubicBezTo>
                      <a:cubicBezTo>
                        <a:pt x="68937" y="64056"/>
                        <a:pt x="63724" y="64325"/>
                        <a:pt x="50404" y="70305"/>
                      </a:cubicBezTo>
                      <a:cubicBezTo>
                        <a:pt x="33045" y="78079"/>
                        <a:pt x="0" y="95955"/>
                        <a:pt x="0" y="959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197" name="Google Shape;2197;p4"/>
              <p:cNvGrpSpPr/>
              <p:nvPr/>
            </p:nvGrpSpPr>
            <p:grpSpPr>
              <a:xfrm>
                <a:off x="8131546" y="2161972"/>
                <a:ext cx="308250" cy="235476"/>
                <a:chOff x="8131546" y="2161972"/>
                <a:chExt cx="308250" cy="235476"/>
              </a:xfrm>
            </p:grpSpPr>
            <p:sp>
              <p:nvSpPr>
                <p:cNvPr id="2198" name="Google Shape;2198;p4"/>
                <p:cNvSpPr/>
                <p:nvPr/>
              </p:nvSpPr>
              <p:spPr>
                <a:xfrm>
                  <a:off x="8131546" y="2161972"/>
                  <a:ext cx="308250" cy="235476"/>
                </a:xfrm>
                <a:custGeom>
                  <a:avLst/>
                  <a:gdLst/>
                  <a:ahLst/>
                  <a:cxnLst/>
                  <a:rect l="l" t="t" r="r" b="b"/>
                  <a:pathLst>
                    <a:path w="308250" h="235476" extrusionOk="0">
                      <a:moveTo>
                        <a:pt x="196819" y="58993"/>
                      </a:moveTo>
                      <a:cubicBezTo>
                        <a:pt x="196819" y="58993"/>
                        <a:pt x="239995" y="49195"/>
                        <a:pt x="268132" y="65667"/>
                      </a:cubicBezTo>
                      <a:cubicBezTo>
                        <a:pt x="312444" y="91613"/>
                        <a:pt x="308137" y="118308"/>
                        <a:pt x="308137" y="118308"/>
                      </a:cubicBezTo>
                      <a:cubicBezTo>
                        <a:pt x="308137" y="118308"/>
                        <a:pt x="276414" y="99793"/>
                        <a:pt x="263298" y="124002"/>
                      </a:cubicBezTo>
                      <a:cubicBezTo>
                        <a:pt x="256494" y="136573"/>
                        <a:pt x="263372" y="158757"/>
                        <a:pt x="263372" y="158757"/>
                      </a:cubicBezTo>
                      <a:cubicBezTo>
                        <a:pt x="263372" y="158757"/>
                        <a:pt x="248693" y="169627"/>
                        <a:pt x="244238" y="184380"/>
                      </a:cubicBezTo>
                      <a:cubicBezTo>
                        <a:pt x="239783" y="199123"/>
                        <a:pt x="245541" y="217748"/>
                        <a:pt x="245541" y="217748"/>
                      </a:cubicBezTo>
                      <a:cubicBezTo>
                        <a:pt x="245541" y="217748"/>
                        <a:pt x="227230" y="212978"/>
                        <a:pt x="212154" y="201942"/>
                      </a:cubicBezTo>
                      <a:cubicBezTo>
                        <a:pt x="197078" y="190905"/>
                        <a:pt x="185237" y="173602"/>
                        <a:pt x="185237" y="173602"/>
                      </a:cubicBezTo>
                      <a:cubicBezTo>
                        <a:pt x="185237" y="173602"/>
                        <a:pt x="182474" y="184130"/>
                        <a:pt x="178573" y="193530"/>
                      </a:cubicBezTo>
                      <a:cubicBezTo>
                        <a:pt x="174681" y="202931"/>
                        <a:pt x="169653" y="211213"/>
                        <a:pt x="169653" y="211213"/>
                      </a:cubicBezTo>
                      <a:cubicBezTo>
                        <a:pt x="169653" y="211213"/>
                        <a:pt x="161334" y="206499"/>
                        <a:pt x="155557" y="200509"/>
                      </a:cubicBezTo>
                      <a:cubicBezTo>
                        <a:pt x="149770" y="194519"/>
                        <a:pt x="146517" y="187263"/>
                        <a:pt x="146517" y="187263"/>
                      </a:cubicBezTo>
                      <a:cubicBezTo>
                        <a:pt x="146517" y="187263"/>
                        <a:pt x="128344" y="204096"/>
                        <a:pt x="111143" y="216149"/>
                      </a:cubicBezTo>
                      <a:cubicBezTo>
                        <a:pt x="93941" y="228202"/>
                        <a:pt x="77709" y="235477"/>
                        <a:pt x="77709" y="235477"/>
                      </a:cubicBezTo>
                      <a:cubicBezTo>
                        <a:pt x="77709" y="235477"/>
                        <a:pt x="72311" y="213293"/>
                        <a:pt x="71858" y="194048"/>
                      </a:cubicBezTo>
                      <a:cubicBezTo>
                        <a:pt x="71396" y="174803"/>
                        <a:pt x="75879" y="158489"/>
                        <a:pt x="75879" y="158489"/>
                      </a:cubicBezTo>
                      <a:cubicBezTo>
                        <a:pt x="75879" y="158489"/>
                        <a:pt x="67967" y="160541"/>
                        <a:pt x="60701" y="160522"/>
                      </a:cubicBezTo>
                      <a:cubicBezTo>
                        <a:pt x="53436" y="160495"/>
                        <a:pt x="46800" y="158396"/>
                        <a:pt x="46800" y="158396"/>
                      </a:cubicBezTo>
                      <a:cubicBezTo>
                        <a:pt x="46800" y="158396"/>
                        <a:pt x="51754" y="144291"/>
                        <a:pt x="61201" y="133208"/>
                      </a:cubicBezTo>
                      <a:cubicBezTo>
                        <a:pt x="70647" y="122116"/>
                        <a:pt x="84596" y="114037"/>
                        <a:pt x="84596" y="114037"/>
                      </a:cubicBezTo>
                      <a:cubicBezTo>
                        <a:pt x="84596" y="114037"/>
                        <a:pt x="57383" y="115452"/>
                        <a:pt x="36234" y="110839"/>
                      </a:cubicBezTo>
                      <a:cubicBezTo>
                        <a:pt x="15085" y="106227"/>
                        <a:pt x="0" y="95606"/>
                        <a:pt x="0" y="95606"/>
                      </a:cubicBezTo>
                      <a:cubicBezTo>
                        <a:pt x="0" y="95606"/>
                        <a:pt x="24791" y="88138"/>
                        <a:pt x="38489" y="76648"/>
                      </a:cubicBezTo>
                      <a:cubicBezTo>
                        <a:pt x="52188" y="65159"/>
                        <a:pt x="54795" y="49648"/>
                        <a:pt x="54795" y="49648"/>
                      </a:cubicBezTo>
                      <a:cubicBezTo>
                        <a:pt x="54795" y="49648"/>
                        <a:pt x="86028" y="59742"/>
                        <a:pt x="99912" y="24312"/>
                      </a:cubicBezTo>
                      <a:cubicBezTo>
                        <a:pt x="105411" y="10271"/>
                        <a:pt x="95012" y="1010"/>
                        <a:pt x="95012" y="1010"/>
                      </a:cubicBezTo>
                      <a:cubicBezTo>
                        <a:pt x="95012" y="1010"/>
                        <a:pt x="122725" y="-4361"/>
                        <a:pt x="148735" y="9671"/>
                      </a:cubicBezTo>
                      <a:cubicBezTo>
                        <a:pt x="174755" y="23702"/>
                        <a:pt x="196819" y="58993"/>
                        <a:pt x="196819" y="5899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9" name="Google Shape;2199;p4"/>
                <p:cNvSpPr/>
                <p:nvPr/>
              </p:nvSpPr>
              <p:spPr>
                <a:xfrm>
                  <a:off x="8191045" y="2189011"/>
                  <a:ext cx="212348" cy="184432"/>
                </a:xfrm>
                <a:custGeom>
                  <a:avLst/>
                  <a:gdLst/>
                  <a:ahLst/>
                  <a:cxnLst/>
                  <a:rect l="l" t="t" r="r" b="b"/>
                  <a:pathLst>
                    <a:path w="212348" h="184432" extrusionOk="0">
                      <a:moveTo>
                        <a:pt x="30216" y="184433"/>
                      </a:moveTo>
                      <a:cubicBezTo>
                        <a:pt x="30216" y="184433"/>
                        <a:pt x="53501" y="131589"/>
                        <a:pt x="70361" y="108859"/>
                      </a:cubicBezTo>
                      <a:cubicBezTo>
                        <a:pt x="79770" y="96187"/>
                        <a:pt x="87091" y="88570"/>
                        <a:pt x="87091" y="88570"/>
                      </a:cubicBezTo>
                      <a:cubicBezTo>
                        <a:pt x="87091" y="88570"/>
                        <a:pt x="79798" y="89873"/>
                        <a:pt x="63058" y="96612"/>
                      </a:cubicBezTo>
                      <a:cubicBezTo>
                        <a:pt x="46318" y="103350"/>
                        <a:pt x="20123" y="115533"/>
                        <a:pt x="20123" y="115533"/>
                      </a:cubicBezTo>
                      <a:cubicBezTo>
                        <a:pt x="20123" y="115533"/>
                        <a:pt x="41715" y="99967"/>
                        <a:pt x="59500" y="91482"/>
                      </a:cubicBezTo>
                      <a:cubicBezTo>
                        <a:pt x="77293" y="83005"/>
                        <a:pt x="91269" y="81610"/>
                        <a:pt x="91269" y="81610"/>
                      </a:cubicBezTo>
                      <a:cubicBezTo>
                        <a:pt x="91269" y="81610"/>
                        <a:pt x="98590" y="69667"/>
                        <a:pt x="107538" y="59620"/>
                      </a:cubicBezTo>
                      <a:cubicBezTo>
                        <a:pt x="116476" y="49563"/>
                        <a:pt x="127022" y="41420"/>
                        <a:pt x="127022" y="41420"/>
                      </a:cubicBezTo>
                      <a:lnTo>
                        <a:pt x="89041" y="42751"/>
                      </a:lnTo>
                      <a:cubicBezTo>
                        <a:pt x="89041" y="42751"/>
                        <a:pt x="86555" y="50903"/>
                        <a:pt x="75361" y="59934"/>
                      </a:cubicBezTo>
                      <a:cubicBezTo>
                        <a:pt x="64177" y="68956"/>
                        <a:pt x="44294" y="78864"/>
                        <a:pt x="44294" y="78864"/>
                      </a:cubicBezTo>
                      <a:cubicBezTo>
                        <a:pt x="44294" y="78864"/>
                        <a:pt x="60202" y="66552"/>
                        <a:pt x="69353" y="58168"/>
                      </a:cubicBezTo>
                      <a:cubicBezTo>
                        <a:pt x="78504" y="49775"/>
                        <a:pt x="80898" y="45311"/>
                        <a:pt x="80898" y="45311"/>
                      </a:cubicBezTo>
                      <a:lnTo>
                        <a:pt x="45699" y="51596"/>
                      </a:lnTo>
                      <a:lnTo>
                        <a:pt x="0" y="61967"/>
                      </a:lnTo>
                      <a:lnTo>
                        <a:pt x="43074" y="46725"/>
                      </a:lnTo>
                      <a:cubicBezTo>
                        <a:pt x="43074" y="46725"/>
                        <a:pt x="41087" y="42325"/>
                        <a:pt x="32213" y="39164"/>
                      </a:cubicBezTo>
                      <a:cubicBezTo>
                        <a:pt x="23340" y="35994"/>
                        <a:pt x="7589" y="34062"/>
                        <a:pt x="7589" y="34062"/>
                      </a:cubicBezTo>
                      <a:cubicBezTo>
                        <a:pt x="7589" y="34062"/>
                        <a:pt x="24615" y="33258"/>
                        <a:pt x="35513" y="35966"/>
                      </a:cubicBezTo>
                      <a:cubicBezTo>
                        <a:pt x="46402" y="38674"/>
                        <a:pt x="51153" y="44904"/>
                        <a:pt x="51153" y="44904"/>
                      </a:cubicBezTo>
                      <a:lnTo>
                        <a:pt x="79317" y="40181"/>
                      </a:lnTo>
                      <a:lnTo>
                        <a:pt x="95299" y="36826"/>
                      </a:lnTo>
                      <a:cubicBezTo>
                        <a:pt x="95299" y="36826"/>
                        <a:pt x="92443" y="30180"/>
                        <a:pt x="82285" y="22600"/>
                      </a:cubicBezTo>
                      <a:cubicBezTo>
                        <a:pt x="72126" y="15011"/>
                        <a:pt x="54665" y="6489"/>
                        <a:pt x="54665" y="6489"/>
                      </a:cubicBezTo>
                      <a:cubicBezTo>
                        <a:pt x="54665" y="6489"/>
                        <a:pt x="73401" y="10482"/>
                        <a:pt x="85788" y="17710"/>
                      </a:cubicBezTo>
                      <a:cubicBezTo>
                        <a:pt x="98174" y="24939"/>
                        <a:pt x="104210" y="35402"/>
                        <a:pt x="104210" y="35402"/>
                      </a:cubicBezTo>
                      <a:lnTo>
                        <a:pt x="132254" y="35374"/>
                      </a:lnTo>
                      <a:cubicBezTo>
                        <a:pt x="132254" y="35374"/>
                        <a:pt x="137606" y="29717"/>
                        <a:pt x="148781" y="20881"/>
                      </a:cubicBezTo>
                      <a:cubicBezTo>
                        <a:pt x="159947" y="12035"/>
                        <a:pt x="176946" y="0"/>
                        <a:pt x="176946" y="0"/>
                      </a:cubicBezTo>
                      <a:lnTo>
                        <a:pt x="188657" y="9992"/>
                      </a:lnTo>
                      <a:cubicBezTo>
                        <a:pt x="188657" y="9992"/>
                        <a:pt x="170466" y="17886"/>
                        <a:pt x="157692" y="25918"/>
                      </a:cubicBezTo>
                      <a:cubicBezTo>
                        <a:pt x="144927" y="33951"/>
                        <a:pt x="137588" y="42113"/>
                        <a:pt x="137588" y="42113"/>
                      </a:cubicBezTo>
                      <a:lnTo>
                        <a:pt x="145186" y="60831"/>
                      </a:lnTo>
                      <a:cubicBezTo>
                        <a:pt x="145186" y="60831"/>
                        <a:pt x="159688" y="56006"/>
                        <a:pt x="176012" y="57947"/>
                      </a:cubicBezTo>
                      <a:cubicBezTo>
                        <a:pt x="192336" y="59897"/>
                        <a:pt x="212348" y="66414"/>
                        <a:pt x="212348" y="66414"/>
                      </a:cubicBezTo>
                      <a:cubicBezTo>
                        <a:pt x="212348" y="66414"/>
                        <a:pt x="191865" y="62125"/>
                        <a:pt x="175828" y="62374"/>
                      </a:cubicBezTo>
                      <a:cubicBezTo>
                        <a:pt x="159790" y="62615"/>
                        <a:pt x="147016" y="66598"/>
                        <a:pt x="147016" y="66598"/>
                      </a:cubicBezTo>
                      <a:lnTo>
                        <a:pt x="157655" y="96408"/>
                      </a:lnTo>
                      <a:cubicBezTo>
                        <a:pt x="157655" y="96408"/>
                        <a:pt x="165558" y="96214"/>
                        <a:pt x="173665" y="103341"/>
                      </a:cubicBezTo>
                      <a:cubicBezTo>
                        <a:pt x="181762" y="110458"/>
                        <a:pt x="190053" y="124887"/>
                        <a:pt x="190053" y="124887"/>
                      </a:cubicBezTo>
                      <a:cubicBezTo>
                        <a:pt x="190053" y="124887"/>
                        <a:pt x="178527" y="112501"/>
                        <a:pt x="170892" y="106641"/>
                      </a:cubicBezTo>
                      <a:cubicBezTo>
                        <a:pt x="163247" y="100790"/>
                        <a:pt x="159485" y="101474"/>
                        <a:pt x="159485" y="101474"/>
                      </a:cubicBezTo>
                      <a:lnTo>
                        <a:pt x="164227" y="160770"/>
                      </a:lnTo>
                      <a:cubicBezTo>
                        <a:pt x="164227" y="160770"/>
                        <a:pt x="156675" y="120534"/>
                        <a:pt x="151379" y="100429"/>
                      </a:cubicBezTo>
                      <a:cubicBezTo>
                        <a:pt x="147377" y="85252"/>
                        <a:pt x="144853" y="79964"/>
                        <a:pt x="144853" y="79964"/>
                      </a:cubicBezTo>
                      <a:cubicBezTo>
                        <a:pt x="144853" y="79964"/>
                        <a:pt x="139695" y="84420"/>
                        <a:pt x="134398" y="92656"/>
                      </a:cubicBezTo>
                      <a:cubicBezTo>
                        <a:pt x="129093" y="100901"/>
                        <a:pt x="124739" y="111965"/>
                        <a:pt x="124739" y="111965"/>
                      </a:cubicBezTo>
                      <a:cubicBezTo>
                        <a:pt x="124739" y="111965"/>
                        <a:pt x="126320" y="99237"/>
                        <a:pt x="130396" y="89790"/>
                      </a:cubicBezTo>
                      <a:cubicBezTo>
                        <a:pt x="134473" y="80343"/>
                        <a:pt x="141054" y="74187"/>
                        <a:pt x="141054" y="74187"/>
                      </a:cubicBezTo>
                      <a:lnTo>
                        <a:pt x="131404" y="48056"/>
                      </a:lnTo>
                      <a:cubicBezTo>
                        <a:pt x="131404" y="48056"/>
                        <a:pt x="121310" y="57863"/>
                        <a:pt x="113278" y="66312"/>
                      </a:cubicBezTo>
                      <a:cubicBezTo>
                        <a:pt x="105236" y="74760"/>
                        <a:pt x="98765" y="85057"/>
                        <a:pt x="98765" y="85057"/>
                      </a:cubicBezTo>
                      <a:cubicBezTo>
                        <a:pt x="98765" y="85057"/>
                        <a:pt x="103359" y="97712"/>
                        <a:pt x="104108" y="113093"/>
                      </a:cubicBezTo>
                      <a:cubicBezTo>
                        <a:pt x="104857" y="128464"/>
                        <a:pt x="101770" y="146554"/>
                        <a:pt x="101770" y="146554"/>
                      </a:cubicBezTo>
                      <a:cubicBezTo>
                        <a:pt x="101770" y="146554"/>
                        <a:pt x="101381" y="129361"/>
                        <a:pt x="99403" y="115773"/>
                      </a:cubicBezTo>
                      <a:cubicBezTo>
                        <a:pt x="97434" y="102185"/>
                        <a:pt x="93876" y="92212"/>
                        <a:pt x="93876" y="92212"/>
                      </a:cubicBezTo>
                      <a:cubicBezTo>
                        <a:pt x="93876" y="92212"/>
                        <a:pt x="87396" y="96519"/>
                        <a:pt x="74946" y="114100"/>
                      </a:cubicBezTo>
                      <a:cubicBezTo>
                        <a:pt x="58732" y="137014"/>
                        <a:pt x="30216" y="184433"/>
                        <a:pt x="30216" y="1844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00" name="Google Shape;2200;p4"/>
              <p:cNvGrpSpPr/>
              <p:nvPr/>
            </p:nvGrpSpPr>
            <p:grpSpPr>
              <a:xfrm>
                <a:off x="8483001" y="2239888"/>
                <a:ext cx="238419" cy="301082"/>
                <a:chOff x="8483001" y="2239888"/>
                <a:chExt cx="238419" cy="301082"/>
              </a:xfrm>
            </p:grpSpPr>
            <p:sp>
              <p:nvSpPr>
                <p:cNvPr id="2201" name="Google Shape;2201;p4"/>
                <p:cNvSpPr/>
                <p:nvPr/>
              </p:nvSpPr>
              <p:spPr>
                <a:xfrm>
                  <a:off x="8483001" y="2239888"/>
                  <a:ext cx="238419" cy="301082"/>
                </a:xfrm>
                <a:custGeom>
                  <a:avLst/>
                  <a:gdLst/>
                  <a:ahLst/>
                  <a:cxnLst/>
                  <a:rect l="l" t="t" r="r" b="b"/>
                  <a:pathLst>
                    <a:path w="238419" h="301082" extrusionOk="0">
                      <a:moveTo>
                        <a:pt x="73841" y="100927"/>
                      </a:moveTo>
                      <a:cubicBezTo>
                        <a:pt x="73841" y="100927"/>
                        <a:pt x="71216" y="56734"/>
                        <a:pt x="92069" y="31666"/>
                      </a:cubicBezTo>
                      <a:cubicBezTo>
                        <a:pt x="124901" y="-7812"/>
                        <a:pt x="150533" y="793"/>
                        <a:pt x="150533" y="793"/>
                      </a:cubicBezTo>
                      <a:cubicBezTo>
                        <a:pt x="150533" y="793"/>
                        <a:pt x="127083" y="29069"/>
                        <a:pt x="148832" y="45956"/>
                      </a:cubicBezTo>
                      <a:cubicBezTo>
                        <a:pt x="160119" y="54728"/>
                        <a:pt x="183126" y="51567"/>
                        <a:pt x="183126" y="51567"/>
                      </a:cubicBezTo>
                      <a:cubicBezTo>
                        <a:pt x="183126" y="51567"/>
                        <a:pt x="191454" y="67817"/>
                        <a:pt x="205282" y="74620"/>
                      </a:cubicBezTo>
                      <a:cubicBezTo>
                        <a:pt x="219100" y="81432"/>
                        <a:pt x="238419" y="78789"/>
                        <a:pt x="238419" y="78789"/>
                      </a:cubicBezTo>
                      <a:cubicBezTo>
                        <a:pt x="238419" y="78789"/>
                        <a:pt x="230719" y="96074"/>
                        <a:pt x="217363" y="109144"/>
                      </a:cubicBezTo>
                      <a:cubicBezTo>
                        <a:pt x="204015" y="122214"/>
                        <a:pt x="185020" y="131069"/>
                        <a:pt x="185020" y="131069"/>
                      </a:cubicBezTo>
                      <a:cubicBezTo>
                        <a:pt x="185020" y="131069"/>
                        <a:pt x="194948" y="135525"/>
                        <a:pt x="203590" y="140904"/>
                      </a:cubicBezTo>
                      <a:cubicBezTo>
                        <a:pt x="212223" y="146284"/>
                        <a:pt x="219572" y="152588"/>
                        <a:pt x="219572" y="152588"/>
                      </a:cubicBezTo>
                      <a:cubicBezTo>
                        <a:pt x="219572" y="152588"/>
                        <a:pt x="213564" y="160019"/>
                        <a:pt x="206705" y="164752"/>
                      </a:cubicBezTo>
                      <a:cubicBezTo>
                        <a:pt x="199856" y="169475"/>
                        <a:pt x="192165" y="171500"/>
                        <a:pt x="192165" y="171500"/>
                      </a:cubicBezTo>
                      <a:cubicBezTo>
                        <a:pt x="192165" y="171500"/>
                        <a:pt x="205800" y="192186"/>
                        <a:pt x="214885" y="211126"/>
                      </a:cubicBezTo>
                      <a:cubicBezTo>
                        <a:pt x="223962" y="230066"/>
                        <a:pt x="228492" y="247268"/>
                        <a:pt x="228492" y="247268"/>
                      </a:cubicBezTo>
                      <a:cubicBezTo>
                        <a:pt x="228492" y="247268"/>
                        <a:pt x="205725" y="248968"/>
                        <a:pt x="186666" y="246269"/>
                      </a:cubicBezTo>
                      <a:cubicBezTo>
                        <a:pt x="167606" y="243580"/>
                        <a:pt x="152234" y="236490"/>
                        <a:pt x="152234" y="236490"/>
                      </a:cubicBezTo>
                      <a:cubicBezTo>
                        <a:pt x="152234" y="236490"/>
                        <a:pt x="152973" y="244633"/>
                        <a:pt x="151763" y="251797"/>
                      </a:cubicBezTo>
                      <a:cubicBezTo>
                        <a:pt x="150551" y="258970"/>
                        <a:pt x="147399" y="265163"/>
                        <a:pt x="147399" y="265163"/>
                      </a:cubicBezTo>
                      <a:cubicBezTo>
                        <a:pt x="147399" y="265163"/>
                        <a:pt x="134293" y="257981"/>
                        <a:pt x="124901" y="246852"/>
                      </a:cubicBezTo>
                      <a:cubicBezTo>
                        <a:pt x="115501" y="235713"/>
                        <a:pt x="109816" y="220628"/>
                        <a:pt x="109816" y="220628"/>
                      </a:cubicBezTo>
                      <a:cubicBezTo>
                        <a:pt x="109816" y="220628"/>
                        <a:pt x="106757" y="247711"/>
                        <a:pt x="98752" y="267825"/>
                      </a:cubicBezTo>
                      <a:cubicBezTo>
                        <a:pt x="90756" y="287939"/>
                        <a:pt x="77806" y="301083"/>
                        <a:pt x="77806" y="301083"/>
                      </a:cubicBezTo>
                      <a:cubicBezTo>
                        <a:pt x="77806" y="301083"/>
                        <a:pt x="74488" y="275404"/>
                        <a:pt x="65393" y="260014"/>
                      </a:cubicBezTo>
                      <a:cubicBezTo>
                        <a:pt x="56297" y="244624"/>
                        <a:pt x="41415" y="239522"/>
                        <a:pt x="41415" y="239522"/>
                      </a:cubicBezTo>
                      <a:cubicBezTo>
                        <a:pt x="41415" y="239522"/>
                        <a:pt x="56482" y="210350"/>
                        <a:pt x="23788" y="190874"/>
                      </a:cubicBezTo>
                      <a:cubicBezTo>
                        <a:pt x="10829" y="183146"/>
                        <a:pt x="5" y="191891"/>
                        <a:pt x="5" y="191891"/>
                      </a:cubicBezTo>
                      <a:cubicBezTo>
                        <a:pt x="5" y="191891"/>
                        <a:pt x="-771" y="163680"/>
                        <a:pt x="17318" y="140303"/>
                      </a:cubicBezTo>
                      <a:cubicBezTo>
                        <a:pt x="35416" y="116927"/>
                        <a:pt x="73841" y="100927"/>
                        <a:pt x="73841" y="1009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2" name="Google Shape;2202;p4"/>
                <p:cNvSpPr/>
                <p:nvPr/>
              </p:nvSpPr>
              <p:spPr>
                <a:xfrm>
                  <a:off x="8518214" y="2272423"/>
                  <a:ext cx="171556" cy="208770"/>
                </a:xfrm>
                <a:custGeom>
                  <a:avLst/>
                  <a:gdLst/>
                  <a:ahLst/>
                  <a:cxnLst/>
                  <a:rect l="l" t="t" r="r" b="b"/>
                  <a:pathLst>
                    <a:path w="171556" h="208770" extrusionOk="0">
                      <a:moveTo>
                        <a:pt x="171557" y="198954"/>
                      </a:moveTo>
                      <a:cubicBezTo>
                        <a:pt x="171557" y="198954"/>
                        <a:pt x="123223" y="167360"/>
                        <a:pt x="103562" y="147006"/>
                      </a:cubicBezTo>
                      <a:cubicBezTo>
                        <a:pt x="92591" y="135656"/>
                        <a:pt x="86277" y="127198"/>
                        <a:pt x="86277" y="127198"/>
                      </a:cubicBezTo>
                      <a:cubicBezTo>
                        <a:pt x="86277" y="127198"/>
                        <a:pt x="86370" y="134593"/>
                        <a:pt x="90280" y="152211"/>
                      </a:cubicBezTo>
                      <a:cubicBezTo>
                        <a:pt x="94199" y="169828"/>
                        <a:pt x="101936" y="197660"/>
                        <a:pt x="101936" y="197660"/>
                      </a:cubicBezTo>
                      <a:cubicBezTo>
                        <a:pt x="101936" y="197660"/>
                        <a:pt x="90104" y="173821"/>
                        <a:pt x="84641" y="154882"/>
                      </a:cubicBezTo>
                      <a:cubicBezTo>
                        <a:pt x="79178" y="135952"/>
                        <a:pt x="80085" y="121938"/>
                        <a:pt x="80085" y="121938"/>
                      </a:cubicBezTo>
                      <a:cubicBezTo>
                        <a:pt x="80085" y="121938"/>
                        <a:pt x="69501" y="112760"/>
                        <a:pt x="61043" y="102296"/>
                      </a:cubicBezTo>
                      <a:cubicBezTo>
                        <a:pt x="52595" y="91833"/>
                        <a:pt x="46272" y="80094"/>
                        <a:pt x="46272" y="80094"/>
                      </a:cubicBezTo>
                      <a:lnTo>
                        <a:pt x="41391" y="117788"/>
                      </a:lnTo>
                      <a:cubicBezTo>
                        <a:pt x="41391" y="117788"/>
                        <a:pt x="49027" y="121578"/>
                        <a:pt x="56098" y="134084"/>
                      </a:cubicBezTo>
                      <a:cubicBezTo>
                        <a:pt x="63178" y="146591"/>
                        <a:pt x="69704" y="167832"/>
                        <a:pt x="69704" y="167832"/>
                      </a:cubicBezTo>
                      <a:cubicBezTo>
                        <a:pt x="69704" y="167832"/>
                        <a:pt x="60165" y="150121"/>
                        <a:pt x="53380" y="139732"/>
                      </a:cubicBezTo>
                      <a:cubicBezTo>
                        <a:pt x="46596" y="129333"/>
                        <a:pt x="42575" y="126237"/>
                        <a:pt x="42575" y="126237"/>
                      </a:cubicBezTo>
                      <a:lnTo>
                        <a:pt x="43037" y="161990"/>
                      </a:lnTo>
                      <a:lnTo>
                        <a:pt x="45801" y="208771"/>
                      </a:lnTo>
                      <a:lnTo>
                        <a:pt x="37796" y="163783"/>
                      </a:lnTo>
                      <a:cubicBezTo>
                        <a:pt x="37796" y="163783"/>
                        <a:pt x="33137" y="165022"/>
                        <a:pt x="28562" y="173258"/>
                      </a:cubicBezTo>
                      <a:cubicBezTo>
                        <a:pt x="23996" y="181494"/>
                        <a:pt x="19512" y="196726"/>
                        <a:pt x="19512" y="196726"/>
                      </a:cubicBezTo>
                      <a:cubicBezTo>
                        <a:pt x="19512" y="196726"/>
                        <a:pt x="21500" y="179793"/>
                        <a:pt x="25955" y="169486"/>
                      </a:cubicBezTo>
                      <a:cubicBezTo>
                        <a:pt x="30401" y="159189"/>
                        <a:pt x="37324" y="155510"/>
                        <a:pt x="37324" y="155510"/>
                      </a:cubicBezTo>
                      <a:lnTo>
                        <a:pt x="37260" y="126958"/>
                      </a:lnTo>
                      <a:lnTo>
                        <a:pt x="36567" y="110643"/>
                      </a:lnTo>
                      <a:cubicBezTo>
                        <a:pt x="36567" y="110643"/>
                        <a:pt x="29542" y="112381"/>
                        <a:pt x="20400" y="121162"/>
                      </a:cubicBezTo>
                      <a:cubicBezTo>
                        <a:pt x="11259" y="129943"/>
                        <a:pt x="0" y="145777"/>
                        <a:pt x="0" y="145777"/>
                      </a:cubicBezTo>
                      <a:cubicBezTo>
                        <a:pt x="0" y="145777"/>
                        <a:pt x="6997" y="127947"/>
                        <a:pt x="16148" y="116901"/>
                      </a:cubicBezTo>
                      <a:cubicBezTo>
                        <a:pt x="25308" y="105864"/>
                        <a:pt x="36613" y="101622"/>
                        <a:pt x="36613" y="101622"/>
                      </a:cubicBezTo>
                      <a:lnTo>
                        <a:pt x="41170" y="73947"/>
                      </a:lnTo>
                      <a:cubicBezTo>
                        <a:pt x="41170" y="73947"/>
                        <a:pt x="36465" y="67745"/>
                        <a:pt x="29569" y="55275"/>
                      </a:cubicBezTo>
                      <a:cubicBezTo>
                        <a:pt x="22664" y="42806"/>
                        <a:pt x="13569" y="24079"/>
                        <a:pt x="13569" y="24079"/>
                      </a:cubicBezTo>
                      <a:lnTo>
                        <a:pt x="25336" y="14161"/>
                      </a:lnTo>
                      <a:cubicBezTo>
                        <a:pt x="25336" y="14161"/>
                        <a:pt x="30161" y="33396"/>
                        <a:pt x="35994" y="47308"/>
                      </a:cubicBezTo>
                      <a:cubicBezTo>
                        <a:pt x="41835" y="61210"/>
                        <a:pt x="48685" y="69787"/>
                        <a:pt x="48685" y="69787"/>
                      </a:cubicBezTo>
                      <a:lnTo>
                        <a:pt x="68392" y="65341"/>
                      </a:lnTo>
                      <a:cubicBezTo>
                        <a:pt x="68392" y="65341"/>
                        <a:pt x="65998" y="50256"/>
                        <a:pt x="70582" y="34469"/>
                      </a:cubicBezTo>
                      <a:cubicBezTo>
                        <a:pt x="75176" y="18681"/>
                        <a:pt x="84873" y="0"/>
                        <a:pt x="84873" y="0"/>
                      </a:cubicBezTo>
                      <a:cubicBezTo>
                        <a:pt x="84873" y="0"/>
                        <a:pt x="77302" y="19513"/>
                        <a:pt x="74917" y="35374"/>
                      </a:cubicBezTo>
                      <a:cubicBezTo>
                        <a:pt x="72542" y="51236"/>
                        <a:pt x="74381" y="64482"/>
                        <a:pt x="74381" y="64482"/>
                      </a:cubicBezTo>
                      <a:lnTo>
                        <a:pt x="105531" y="58862"/>
                      </a:lnTo>
                      <a:cubicBezTo>
                        <a:pt x="105531" y="58862"/>
                        <a:pt x="106632" y="51023"/>
                        <a:pt x="114978" y="44193"/>
                      </a:cubicBezTo>
                      <a:cubicBezTo>
                        <a:pt x="123325" y="37362"/>
                        <a:pt x="138928" y="31548"/>
                        <a:pt x="138928" y="31548"/>
                      </a:cubicBezTo>
                      <a:cubicBezTo>
                        <a:pt x="138928" y="31548"/>
                        <a:pt x="124813" y="40893"/>
                        <a:pt x="117788" y="47474"/>
                      </a:cubicBezTo>
                      <a:cubicBezTo>
                        <a:pt x="110763" y="54055"/>
                        <a:pt x="110828" y="57873"/>
                        <a:pt x="110828" y="57873"/>
                      </a:cubicBezTo>
                      <a:lnTo>
                        <a:pt x="170096" y="62883"/>
                      </a:lnTo>
                      <a:cubicBezTo>
                        <a:pt x="170096" y="62883"/>
                        <a:pt x="129176" y="63770"/>
                        <a:pt x="108471" y="65711"/>
                      </a:cubicBezTo>
                      <a:cubicBezTo>
                        <a:pt x="92849" y="67172"/>
                        <a:pt x="87220" y="68798"/>
                        <a:pt x="87220" y="68798"/>
                      </a:cubicBezTo>
                      <a:cubicBezTo>
                        <a:pt x="87220" y="68798"/>
                        <a:pt x="90770" y="74622"/>
                        <a:pt x="98035" y="81194"/>
                      </a:cubicBezTo>
                      <a:cubicBezTo>
                        <a:pt x="105300" y="87766"/>
                        <a:pt x="115505" y="93876"/>
                        <a:pt x="115505" y="93876"/>
                      </a:cubicBezTo>
                      <a:cubicBezTo>
                        <a:pt x="115505" y="93876"/>
                        <a:pt x="103202" y="90234"/>
                        <a:pt x="94550" y="84669"/>
                      </a:cubicBezTo>
                      <a:cubicBezTo>
                        <a:pt x="85898" y="79105"/>
                        <a:pt x="80898" y="71608"/>
                        <a:pt x="80898" y="71608"/>
                      </a:cubicBezTo>
                      <a:lnTo>
                        <a:pt x="53547" y="76859"/>
                      </a:lnTo>
                      <a:cubicBezTo>
                        <a:pt x="53547" y="76859"/>
                        <a:pt x="61561" y="88422"/>
                        <a:pt x="68586" y="97730"/>
                      </a:cubicBezTo>
                      <a:cubicBezTo>
                        <a:pt x="75611" y="107029"/>
                        <a:pt x="84706" y="115108"/>
                        <a:pt x="84706" y="115108"/>
                      </a:cubicBezTo>
                      <a:cubicBezTo>
                        <a:pt x="84706" y="115108"/>
                        <a:pt x="97952" y="112640"/>
                        <a:pt x="113240" y="114405"/>
                      </a:cubicBezTo>
                      <a:cubicBezTo>
                        <a:pt x="128538" y="116180"/>
                        <a:pt x="145879" y="122179"/>
                        <a:pt x="145879" y="122179"/>
                      </a:cubicBezTo>
                      <a:cubicBezTo>
                        <a:pt x="145879" y="122179"/>
                        <a:pt x="128853" y="119757"/>
                        <a:pt x="115126" y="119489"/>
                      </a:cubicBezTo>
                      <a:cubicBezTo>
                        <a:pt x="101399" y="119212"/>
                        <a:pt x="90973" y="121097"/>
                        <a:pt x="90973" y="121097"/>
                      </a:cubicBezTo>
                      <a:cubicBezTo>
                        <a:pt x="90973" y="121097"/>
                        <a:pt x="94162" y="128187"/>
                        <a:pt x="109478" y="143346"/>
                      </a:cubicBezTo>
                      <a:cubicBezTo>
                        <a:pt x="129426" y="163081"/>
                        <a:pt x="171557" y="198954"/>
                        <a:pt x="171557" y="1989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03" name="Google Shape;2203;p4"/>
              <p:cNvGrpSpPr/>
              <p:nvPr/>
            </p:nvGrpSpPr>
            <p:grpSpPr>
              <a:xfrm>
                <a:off x="8272156" y="2678724"/>
                <a:ext cx="229226" cy="238451"/>
                <a:chOff x="8272156" y="2678724"/>
                <a:chExt cx="229226" cy="238451"/>
              </a:xfrm>
            </p:grpSpPr>
            <p:sp>
              <p:nvSpPr>
                <p:cNvPr id="2204" name="Google Shape;2204;p4"/>
                <p:cNvSpPr/>
                <p:nvPr/>
              </p:nvSpPr>
              <p:spPr>
                <a:xfrm>
                  <a:off x="8272156" y="2678724"/>
                  <a:ext cx="217487" cy="238451"/>
                </a:xfrm>
                <a:custGeom>
                  <a:avLst/>
                  <a:gdLst/>
                  <a:ahLst/>
                  <a:cxnLst/>
                  <a:rect l="l" t="t" r="r" b="b"/>
                  <a:pathLst>
                    <a:path w="217487" h="238451" extrusionOk="0">
                      <a:moveTo>
                        <a:pt x="186485" y="124859"/>
                      </a:moveTo>
                      <a:cubicBezTo>
                        <a:pt x="186485" y="124859"/>
                        <a:pt x="215019" y="151369"/>
                        <a:pt x="217136" y="179922"/>
                      </a:cubicBezTo>
                      <a:cubicBezTo>
                        <a:pt x="220464" y="224873"/>
                        <a:pt x="199074" y="234893"/>
                        <a:pt x="199074" y="234893"/>
                      </a:cubicBezTo>
                      <a:cubicBezTo>
                        <a:pt x="199074" y="234893"/>
                        <a:pt x="196643" y="202744"/>
                        <a:pt x="172666" y="205157"/>
                      </a:cubicBezTo>
                      <a:cubicBezTo>
                        <a:pt x="160215" y="206414"/>
                        <a:pt x="147644" y="222331"/>
                        <a:pt x="147644" y="222331"/>
                      </a:cubicBezTo>
                      <a:cubicBezTo>
                        <a:pt x="147644" y="222331"/>
                        <a:pt x="132513" y="217034"/>
                        <a:pt x="119655" y="221064"/>
                      </a:cubicBezTo>
                      <a:cubicBezTo>
                        <a:pt x="106807" y="225095"/>
                        <a:pt x="96242" y="238451"/>
                        <a:pt x="96242" y="238451"/>
                      </a:cubicBezTo>
                      <a:cubicBezTo>
                        <a:pt x="96242" y="238451"/>
                        <a:pt x="90576" y="222802"/>
                        <a:pt x="91038" y="206423"/>
                      </a:cubicBezTo>
                      <a:cubicBezTo>
                        <a:pt x="91500" y="190035"/>
                        <a:pt x="98081" y="172925"/>
                        <a:pt x="98081" y="172925"/>
                      </a:cubicBezTo>
                      <a:cubicBezTo>
                        <a:pt x="98081" y="172925"/>
                        <a:pt x="89115" y="176095"/>
                        <a:pt x="80399" y="177898"/>
                      </a:cubicBezTo>
                      <a:cubicBezTo>
                        <a:pt x="71691" y="179700"/>
                        <a:pt x="63215" y="180135"/>
                        <a:pt x="63215" y="180135"/>
                      </a:cubicBezTo>
                      <a:cubicBezTo>
                        <a:pt x="63215" y="180135"/>
                        <a:pt x="62485" y="171770"/>
                        <a:pt x="63927" y="164624"/>
                      </a:cubicBezTo>
                      <a:cubicBezTo>
                        <a:pt x="65369" y="157470"/>
                        <a:pt x="68983" y="151536"/>
                        <a:pt x="68983" y="151536"/>
                      </a:cubicBezTo>
                      <a:cubicBezTo>
                        <a:pt x="68983" y="151536"/>
                        <a:pt x="47807" y="146637"/>
                        <a:pt x="30568" y="140083"/>
                      </a:cubicBezTo>
                      <a:cubicBezTo>
                        <a:pt x="13319" y="133539"/>
                        <a:pt x="0" y="125331"/>
                        <a:pt x="0" y="125331"/>
                      </a:cubicBezTo>
                      <a:cubicBezTo>
                        <a:pt x="0" y="125331"/>
                        <a:pt x="13310" y="110495"/>
                        <a:pt x="26963" y="100679"/>
                      </a:cubicBezTo>
                      <a:cubicBezTo>
                        <a:pt x="40615" y="90862"/>
                        <a:pt x="54600" y="86074"/>
                        <a:pt x="54600" y="86074"/>
                      </a:cubicBezTo>
                      <a:cubicBezTo>
                        <a:pt x="54600" y="86074"/>
                        <a:pt x="49184" y="81342"/>
                        <a:pt x="45588" y="76054"/>
                      </a:cubicBezTo>
                      <a:cubicBezTo>
                        <a:pt x="41992" y="70767"/>
                        <a:pt x="40208" y="64916"/>
                        <a:pt x="40208" y="64916"/>
                      </a:cubicBezTo>
                      <a:cubicBezTo>
                        <a:pt x="40208" y="64916"/>
                        <a:pt x="52835" y="61561"/>
                        <a:pt x="65535" y="62957"/>
                      </a:cubicBezTo>
                      <a:cubicBezTo>
                        <a:pt x="78227" y="64352"/>
                        <a:pt x="90992" y="70509"/>
                        <a:pt x="90992" y="70509"/>
                      </a:cubicBezTo>
                      <a:cubicBezTo>
                        <a:pt x="90992" y="70509"/>
                        <a:pt x="76433" y="51439"/>
                        <a:pt x="69242" y="33812"/>
                      </a:cubicBezTo>
                      <a:cubicBezTo>
                        <a:pt x="62051" y="16185"/>
                        <a:pt x="62217" y="0"/>
                        <a:pt x="62217" y="0"/>
                      </a:cubicBezTo>
                      <a:cubicBezTo>
                        <a:pt x="62217" y="0"/>
                        <a:pt x="79927" y="14327"/>
                        <a:pt x="95022" y="18607"/>
                      </a:cubicBezTo>
                      <a:cubicBezTo>
                        <a:pt x="110116" y="22896"/>
                        <a:pt x="122595" y="17137"/>
                        <a:pt x="122595" y="17137"/>
                      </a:cubicBezTo>
                      <a:cubicBezTo>
                        <a:pt x="122595" y="17137"/>
                        <a:pt x="130849" y="44793"/>
                        <a:pt x="163302" y="37408"/>
                      </a:cubicBezTo>
                      <a:cubicBezTo>
                        <a:pt x="176160" y="34487"/>
                        <a:pt x="177667" y="22378"/>
                        <a:pt x="177667" y="22378"/>
                      </a:cubicBezTo>
                      <a:cubicBezTo>
                        <a:pt x="177667" y="22378"/>
                        <a:pt x="195321" y="39848"/>
                        <a:pt x="198141" y="65647"/>
                      </a:cubicBezTo>
                      <a:cubicBezTo>
                        <a:pt x="200960" y="91454"/>
                        <a:pt x="186485" y="124859"/>
                        <a:pt x="186485" y="124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5" name="Google Shape;2205;p4"/>
                <p:cNvSpPr/>
                <p:nvPr/>
              </p:nvSpPr>
              <p:spPr>
                <a:xfrm>
                  <a:off x="8295440" y="2710429"/>
                  <a:ext cx="205942" cy="177232"/>
                </a:xfrm>
                <a:custGeom>
                  <a:avLst/>
                  <a:gdLst/>
                  <a:ahLst/>
                  <a:cxnLst/>
                  <a:rect l="l" t="t" r="r" b="b"/>
                  <a:pathLst>
                    <a:path w="205942" h="177232" extrusionOk="0">
                      <a:moveTo>
                        <a:pt x="0" y="90520"/>
                      </a:moveTo>
                      <a:cubicBezTo>
                        <a:pt x="0" y="90520"/>
                        <a:pt x="49674" y="81388"/>
                        <a:pt x="74446" y="82432"/>
                      </a:cubicBezTo>
                      <a:cubicBezTo>
                        <a:pt x="88274" y="83024"/>
                        <a:pt x="97397" y="84586"/>
                        <a:pt x="97397" y="84586"/>
                      </a:cubicBezTo>
                      <a:cubicBezTo>
                        <a:pt x="97397" y="84586"/>
                        <a:pt x="92831" y="79937"/>
                        <a:pt x="79650" y="71100"/>
                      </a:cubicBezTo>
                      <a:cubicBezTo>
                        <a:pt x="66469" y="62264"/>
                        <a:pt x="44655" y="49249"/>
                        <a:pt x="44655" y="49249"/>
                      </a:cubicBezTo>
                      <a:cubicBezTo>
                        <a:pt x="44655" y="49249"/>
                        <a:pt x="66617" y="57253"/>
                        <a:pt x="81582" y="65988"/>
                      </a:cubicBezTo>
                      <a:cubicBezTo>
                        <a:pt x="96538" y="74724"/>
                        <a:pt x="104496" y="84189"/>
                        <a:pt x="104496" y="84189"/>
                      </a:cubicBezTo>
                      <a:cubicBezTo>
                        <a:pt x="104496" y="84189"/>
                        <a:pt x="116753" y="83616"/>
                        <a:pt x="128446" y="85159"/>
                      </a:cubicBezTo>
                      <a:cubicBezTo>
                        <a:pt x="140129" y="86694"/>
                        <a:pt x="151259" y="90345"/>
                        <a:pt x="151259" y="90345"/>
                      </a:cubicBezTo>
                      <a:lnTo>
                        <a:pt x="131404" y="63419"/>
                      </a:lnTo>
                      <a:cubicBezTo>
                        <a:pt x="131404" y="63419"/>
                        <a:pt x="124286" y="65628"/>
                        <a:pt x="112215" y="61958"/>
                      </a:cubicBezTo>
                      <a:cubicBezTo>
                        <a:pt x="100142" y="58280"/>
                        <a:pt x="83116" y="48722"/>
                        <a:pt x="83116" y="48722"/>
                      </a:cubicBezTo>
                      <a:cubicBezTo>
                        <a:pt x="83116" y="48722"/>
                        <a:pt x="99902" y="54213"/>
                        <a:pt x="110495" y="56727"/>
                      </a:cubicBezTo>
                      <a:cubicBezTo>
                        <a:pt x="121097" y="59232"/>
                        <a:pt x="125515" y="58769"/>
                        <a:pt x="125515" y="58769"/>
                      </a:cubicBezTo>
                      <a:lnTo>
                        <a:pt x="103480" y="36317"/>
                      </a:lnTo>
                      <a:lnTo>
                        <a:pt x="73272" y="8245"/>
                      </a:lnTo>
                      <a:lnTo>
                        <a:pt x="105679" y="32010"/>
                      </a:lnTo>
                      <a:cubicBezTo>
                        <a:pt x="105679" y="32010"/>
                        <a:pt x="107861" y="28396"/>
                        <a:pt x="105735" y="20400"/>
                      </a:cubicBezTo>
                      <a:cubicBezTo>
                        <a:pt x="103609" y="12395"/>
                        <a:pt x="97166" y="0"/>
                        <a:pt x="97166" y="0"/>
                      </a:cubicBezTo>
                      <a:cubicBezTo>
                        <a:pt x="97166" y="0"/>
                        <a:pt x="106216" y="11970"/>
                        <a:pt x="109682" y="21214"/>
                      </a:cubicBezTo>
                      <a:cubicBezTo>
                        <a:pt x="113139" y="30457"/>
                        <a:pt x="111013" y="36983"/>
                        <a:pt x="111013" y="36983"/>
                      </a:cubicBezTo>
                      <a:lnTo>
                        <a:pt x="128427" y="55100"/>
                      </a:lnTo>
                      <a:lnTo>
                        <a:pt x="138789" y="65046"/>
                      </a:lnTo>
                      <a:cubicBezTo>
                        <a:pt x="138789" y="65046"/>
                        <a:pt x="142163" y="59694"/>
                        <a:pt x="142579" y="48583"/>
                      </a:cubicBezTo>
                      <a:cubicBezTo>
                        <a:pt x="142995" y="37473"/>
                        <a:pt x="140462" y="20604"/>
                        <a:pt x="140462" y="20604"/>
                      </a:cubicBezTo>
                      <a:cubicBezTo>
                        <a:pt x="140462" y="20604"/>
                        <a:pt x="146896" y="36170"/>
                        <a:pt x="147848" y="48722"/>
                      </a:cubicBezTo>
                      <a:cubicBezTo>
                        <a:pt x="148790" y="61275"/>
                        <a:pt x="144252" y="70814"/>
                        <a:pt x="144252" y="70814"/>
                      </a:cubicBezTo>
                      <a:lnTo>
                        <a:pt x="158219" y="91158"/>
                      </a:lnTo>
                      <a:cubicBezTo>
                        <a:pt x="158219" y="91158"/>
                        <a:pt x="164948" y="92258"/>
                        <a:pt x="176881" y="96011"/>
                      </a:cubicBezTo>
                      <a:cubicBezTo>
                        <a:pt x="188814" y="99773"/>
                        <a:pt x="205942" y="106179"/>
                        <a:pt x="205942" y="106179"/>
                      </a:cubicBezTo>
                      <a:lnTo>
                        <a:pt x="204565" y="119600"/>
                      </a:lnTo>
                      <a:cubicBezTo>
                        <a:pt x="204565" y="119600"/>
                        <a:pt x="189822" y="110283"/>
                        <a:pt x="177685" y="104968"/>
                      </a:cubicBezTo>
                      <a:cubicBezTo>
                        <a:pt x="165539" y="99662"/>
                        <a:pt x="156009" y="98350"/>
                        <a:pt x="156009" y="98350"/>
                      </a:cubicBezTo>
                      <a:lnTo>
                        <a:pt x="146295" y="113093"/>
                      </a:lnTo>
                      <a:cubicBezTo>
                        <a:pt x="146295" y="113093"/>
                        <a:pt x="156980" y="121236"/>
                        <a:pt x="163700" y="134047"/>
                      </a:cubicBezTo>
                      <a:cubicBezTo>
                        <a:pt x="170410" y="146859"/>
                        <a:pt x="175661" y="164606"/>
                        <a:pt x="175661" y="164606"/>
                      </a:cubicBezTo>
                      <a:cubicBezTo>
                        <a:pt x="175661" y="164606"/>
                        <a:pt x="168562" y="147617"/>
                        <a:pt x="160418" y="136099"/>
                      </a:cubicBezTo>
                      <a:cubicBezTo>
                        <a:pt x="152266" y="124573"/>
                        <a:pt x="143041" y="117261"/>
                        <a:pt x="143041" y="117261"/>
                      </a:cubicBezTo>
                      <a:lnTo>
                        <a:pt x="126837" y="139677"/>
                      </a:lnTo>
                      <a:cubicBezTo>
                        <a:pt x="126837" y="139677"/>
                        <a:pt x="130904" y="145324"/>
                        <a:pt x="129805" y="154706"/>
                      </a:cubicBezTo>
                      <a:cubicBezTo>
                        <a:pt x="128695" y="164098"/>
                        <a:pt x="122410" y="177232"/>
                        <a:pt x="122410" y="177232"/>
                      </a:cubicBezTo>
                      <a:cubicBezTo>
                        <a:pt x="122410" y="177232"/>
                        <a:pt x="125618" y="162757"/>
                        <a:pt x="126042" y="154327"/>
                      </a:cubicBezTo>
                      <a:cubicBezTo>
                        <a:pt x="126459" y="145888"/>
                        <a:pt x="124102" y="143503"/>
                        <a:pt x="124102" y="143503"/>
                      </a:cubicBezTo>
                      <a:lnTo>
                        <a:pt x="83699" y="176151"/>
                      </a:lnTo>
                      <a:cubicBezTo>
                        <a:pt x="83699" y="176151"/>
                        <a:pt x="108951" y="150852"/>
                        <a:pt x="120820" y="137098"/>
                      </a:cubicBezTo>
                      <a:cubicBezTo>
                        <a:pt x="129768" y="126717"/>
                        <a:pt x="132328" y="122281"/>
                        <a:pt x="132328" y="122281"/>
                      </a:cubicBezTo>
                      <a:cubicBezTo>
                        <a:pt x="132328" y="122281"/>
                        <a:pt x="126551" y="120728"/>
                        <a:pt x="117973" y="120940"/>
                      </a:cubicBezTo>
                      <a:cubicBezTo>
                        <a:pt x="109395" y="121153"/>
                        <a:pt x="99246" y="123436"/>
                        <a:pt x="99246" y="123436"/>
                      </a:cubicBezTo>
                      <a:cubicBezTo>
                        <a:pt x="99246" y="123436"/>
                        <a:pt x="109219" y="118315"/>
                        <a:pt x="118056" y="116624"/>
                      </a:cubicBezTo>
                      <a:cubicBezTo>
                        <a:pt x="126893" y="114932"/>
                        <a:pt x="134602" y="116670"/>
                        <a:pt x="134602" y="116670"/>
                      </a:cubicBezTo>
                      <a:lnTo>
                        <a:pt x="148643" y="96787"/>
                      </a:lnTo>
                      <a:cubicBezTo>
                        <a:pt x="148643" y="96787"/>
                        <a:pt x="136561" y="94292"/>
                        <a:pt x="126468" y="92619"/>
                      </a:cubicBezTo>
                      <a:cubicBezTo>
                        <a:pt x="116383" y="90955"/>
                        <a:pt x="105735" y="91325"/>
                        <a:pt x="105735" y="91325"/>
                      </a:cubicBezTo>
                      <a:cubicBezTo>
                        <a:pt x="105735" y="91325"/>
                        <a:pt x="98895" y="100891"/>
                        <a:pt x="88182" y="109016"/>
                      </a:cubicBezTo>
                      <a:cubicBezTo>
                        <a:pt x="77468" y="117141"/>
                        <a:pt x="62892" y="123806"/>
                        <a:pt x="62892" y="123806"/>
                      </a:cubicBezTo>
                      <a:cubicBezTo>
                        <a:pt x="62892" y="123806"/>
                        <a:pt x="75093" y="115052"/>
                        <a:pt x="83911" y="106927"/>
                      </a:cubicBezTo>
                      <a:cubicBezTo>
                        <a:pt x="92720" y="98803"/>
                        <a:pt x="98146" y="91297"/>
                        <a:pt x="98146" y="91297"/>
                      </a:cubicBezTo>
                      <a:cubicBezTo>
                        <a:pt x="98146" y="91297"/>
                        <a:pt x="91824" y="88718"/>
                        <a:pt x="72949" y="88348"/>
                      </a:cubicBezTo>
                      <a:cubicBezTo>
                        <a:pt x="48371" y="87858"/>
                        <a:pt x="0" y="90520"/>
                        <a:pt x="0" y="9052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06" name="Google Shape;2206;p4"/>
              <p:cNvGrpSpPr/>
              <p:nvPr/>
            </p:nvGrpSpPr>
            <p:grpSpPr>
              <a:xfrm>
                <a:off x="8409688" y="2844809"/>
                <a:ext cx="259529" cy="215656"/>
                <a:chOff x="8409688" y="2844809"/>
                <a:chExt cx="259529" cy="215656"/>
              </a:xfrm>
            </p:grpSpPr>
            <p:sp>
              <p:nvSpPr>
                <p:cNvPr id="2207" name="Google Shape;2207;p4"/>
                <p:cNvSpPr/>
                <p:nvPr/>
              </p:nvSpPr>
              <p:spPr>
                <a:xfrm>
                  <a:off x="8409688" y="2844809"/>
                  <a:ext cx="259529" cy="215656"/>
                </a:xfrm>
                <a:custGeom>
                  <a:avLst/>
                  <a:gdLst/>
                  <a:ahLst/>
                  <a:cxnLst/>
                  <a:rect l="l" t="t" r="r" b="b"/>
                  <a:pathLst>
                    <a:path w="259529" h="215656" extrusionOk="0">
                      <a:moveTo>
                        <a:pt x="175818" y="70795"/>
                      </a:moveTo>
                      <a:cubicBezTo>
                        <a:pt x="175818" y="70795"/>
                        <a:pt x="214760" y="71691"/>
                        <a:pt x="235290" y="91639"/>
                      </a:cubicBezTo>
                      <a:cubicBezTo>
                        <a:pt x="267614" y="123048"/>
                        <a:pt x="258278" y="144742"/>
                        <a:pt x="258278" y="144742"/>
                      </a:cubicBezTo>
                      <a:cubicBezTo>
                        <a:pt x="258278" y="144742"/>
                        <a:pt x="235124" y="122308"/>
                        <a:pt x="218781" y="140028"/>
                      </a:cubicBezTo>
                      <a:cubicBezTo>
                        <a:pt x="210305" y="149225"/>
                        <a:pt x="211470" y="169477"/>
                        <a:pt x="211470" y="169477"/>
                      </a:cubicBezTo>
                      <a:cubicBezTo>
                        <a:pt x="211470" y="169477"/>
                        <a:pt x="196634" y="175568"/>
                        <a:pt x="189693" y="187113"/>
                      </a:cubicBezTo>
                      <a:cubicBezTo>
                        <a:pt x="182760" y="198658"/>
                        <a:pt x="183722" y="215657"/>
                        <a:pt x="183722" y="215657"/>
                      </a:cubicBezTo>
                      <a:cubicBezTo>
                        <a:pt x="183722" y="215657"/>
                        <a:pt x="169098" y="207717"/>
                        <a:pt x="158570" y="195155"/>
                      </a:cubicBezTo>
                      <a:cubicBezTo>
                        <a:pt x="148042" y="182593"/>
                        <a:pt x="141608" y="165419"/>
                        <a:pt x="141608" y="165419"/>
                      </a:cubicBezTo>
                      <a:cubicBezTo>
                        <a:pt x="141608" y="165419"/>
                        <a:pt x="137005" y="173748"/>
                        <a:pt x="131681" y="180883"/>
                      </a:cubicBezTo>
                      <a:cubicBezTo>
                        <a:pt x="126366" y="188019"/>
                        <a:pt x="120312" y="193963"/>
                        <a:pt x="120312" y="193963"/>
                      </a:cubicBezTo>
                      <a:cubicBezTo>
                        <a:pt x="120312" y="193963"/>
                        <a:pt x="114220" y="188195"/>
                        <a:pt x="110551" y="181891"/>
                      </a:cubicBezTo>
                      <a:cubicBezTo>
                        <a:pt x="106881" y="175587"/>
                        <a:pt x="105643" y="168747"/>
                        <a:pt x="105643" y="168747"/>
                      </a:cubicBezTo>
                      <a:cubicBezTo>
                        <a:pt x="105643" y="168747"/>
                        <a:pt x="86555" y="179136"/>
                        <a:pt x="69307" y="185681"/>
                      </a:cubicBezTo>
                      <a:cubicBezTo>
                        <a:pt x="52059" y="192225"/>
                        <a:pt x="36659" y="194933"/>
                        <a:pt x="36659" y="194933"/>
                      </a:cubicBezTo>
                      <a:cubicBezTo>
                        <a:pt x="36659" y="194933"/>
                        <a:pt x="36761" y="174995"/>
                        <a:pt x="40458" y="158598"/>
                      </a:cubicBezTo>
                      <a:cubicBezTo>
                        <a:pt x="44146" y="142191"/>
                        <a:pt x="51439" y="129324"/>
                        <a:pt x="51439" y="129324"/>
                      </a:cubicBezTo>
                      <a:cubicBezTo>
                        <a:pt x="51439" y="129324"/>
                        <a:pt x="44248" y="129379"/>
                        <a:pt x="38046" y="127817"/>
                      </a:cubicBezTo>
                      <a:cubicBezTo>
                        <a:pt x="31843" y="126246"/>
                        <a:pt x="26631" y="123057"/>
                        <a:pt x="26631" y="123057"/>
                      </a:cubicBezTo>
                      <a:cubicBezTo>
                        <a:pt x="26631" y="123057"/>
                        <a:pt x="33849" y="112168"/>
                        <a:pt x="44266" y="104783"/>
                      </a:cubicBezTo>
                      <a:cubicBezTo>
                        <a:pt x="54693" y="97397"/>
                        <a:pt x="68318" y="93534"/>
                        <a:pt x="68318" y="93534"/>
                      </a:cubicBezTo>
                      <a:cubicBezTo>
                        <a:pt x="68318" y="93534"/>
                        <a:pt x="44775" y="88930"/>
                        <a:pt x="27702" y="80519"/>
                      </a:cubicBezTo>
                      <a:cubicBezTo>
                        <a:pt x="10621" y="72107"/>
                        <a:pt x="0" y="59897"/>
                        <a:pt x="0" y="59897"/>
                      </a:cubicBezTo>
                      <a:cubicBezTo>
                        <a:pt x="0" y="59897"/>
                        <a:pt x="22748" y="58852"/>
                        <a:pt x="36881" y="52040"/>
                      </a:cubicBezTo>
                      <a:cubicBezTo>
                        <a:pt x="51024" y="45219"/>
                        <a:pt x="56542" y="32638"/>
                        <a:pt x="56542" y="32638"/>
                      </a:cubicBezTo>
                      <a:cubicBezTo>
                        <a:pt x="56542" y="32638"/>
                        <a:pt x="81065" y="47844"/>
                        <a:pt x="100439" y="20779"/>
                      </a:cubicBezTo>
                      <a:cubicBezTo>
                        <a:pt x="108111" y="10057"/>
                        <a:pt x="101196" y="0"/>
                        <a:pt x="101196" y="0"/>
                      </a:cubicBezTo>
                      <a:cubicBezTo>
                        <a:pt x="101196" y="0"/>
                        <a:pt x="125997" y="1349"/>
                        <a:pt x="145232" y="18773"/>
                      </a:cubicBezTo>
                      <a:cubicBezTo>
                        <a:pt x="164477" y="36206"/>
                        <a:pt x="175818" y="70795"/>
                        <a:pt x="175818" y="70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8" name="Google Shape;2208;p4"/>
                <p:cNvSpPr/>
                <p:nvPr/>
              </p:nvSpPr>
              <p:spPr>
                <a:xfrm>
                  <a:off x="8461700" y="2876431"/>
                  <a:ext cx="180559" cy="154022"/>
                </a:xfrm>
                <a:custGeom>
                  <a:avLst/>
                  <a:gdLst/>
                  <a:ahLst/>
                  <a:cxnLst/>
                  <a:rect l="l" t="t" r="r" b="b"/>
                  <a:pathLst>
                    <a:path w="180559" h="154022" extrusionOk="0">
                      <a:moveTo>
                        <a:pt x="0" y="145537"/>
                      </a:moveTo>
                      <a:cubicBezTo>
                        <a:pt x="0" y="145537"/>
                        <a:pt x="31085" y="105726"/>
                        <a:pt x="50312" y="90067"/>
                      </a:cubicBezTo>
                      <a:cubicBezTo>
                        <a:pt x="61043" y="81332"/>
                        <a:pt x="68900" y="76443"/>
                        <a:pt x="68900" y="76443"/>
                      </a:cubicBezTo>
                      <a:cubicBezTo>
                        <a:pt x="68900" y="76443"/>
                        <a:pt x="62402" y="75990"/>
                        <a:pt x="46679" y="78134"/>
                      </a:cubicBezTo>
                      <a:cubicBezTo>
                        <a:pt x="30956" y="80279"/>
                        <a:pt x="5999" y="85020"/>
                        <a:pt x="5999" y="85020"/>
                      </a:cubicBezTo>
                      <a:cubicBezTo>
                        <a:pt x="5999" y="85020"/>
                        <a:pt x="27739" y="76434"/>
                        <a:pt x="44729" y="73032"/>
                      </a:cubicBezTo>
                      <a:cubicBezTo>
                        <a:pt x="61718" y="69639"/>
                        <a:pt x="73947" y="71433"/>
                        <a:pt x="73947" y="71433"/>
                      </a:cubicBezTo>
                      <a:cubicBezTo>
                        <a:pt x="73947" y="71433"/>
                        <a:pt x="82737" y="62873"/>
                        <a:pt x="92508" y="56264"/>
                      </a:cubicBezTo>
                      <a:cubicBezTo>
                        <a:pt x="102269" y="49655"/>
                        <a:pt x="113010" y="44997"/>
                        <a:pt x="113010" y="44997"/>
                      </a:cubicBezTo>
                      <a:lnTo>
                        <a:pt x="80288" y="38046"/>
                      </a:lnTo>
                      <a:cubicBezTo>
                        <a:pt x="80288" y="38046"/>
                        <a:pt x="76433" y="44414"/>
                        <a:pt x="64972" y="49683"/>
                      </a:cubicBezTo>
                      <a:cubicBezTo>
                        <a:pt x="53501" y="54943"/>
                        <a:pt x="34422" y="59102"/>
                        <a:pt x="34422" y="59102"/>
                      </a:cubicBezTo>
                      <a:cubicBezTo>
                        <a:pt x="34422" y="59102"/>
                        <a:pt x="50617" y="52068"/>
                        <a:pt x="60211" y="46910"/>
                      </a:cubicBezTo>
                      <a:cubicBezTo>
                        <a:pt x="69806" y="41752"/>
                        <a:pt x="72792" y="38471"/>
                        <a:pt x="72792" y="38471"/>
                      </a:cubicBezTo>
                      <a:lnTo>
                        <a:pt x="41410" y="36308"/>
                      </a:lnTo>
                      <a:lnTo>
                        <a:pt x="185" y="35356"/>
                      </a:lnTo>
                      <a:lnTo>
                        <a:pt x="40199" y="31621"/>
                      </a:lnTo>
                      <a:cubicBezTo>
                        <a:pt x="40199" y="31621"/>
                        <a:pt x="39442" y="27471"/>
                        <a:pt x="32537" y="22896"/>
                      </a:cubicBezTo>
                      <a:cubicBezTo>
                        <a:pt x="25632" y="18330"/>
                        <a:pt x="12589" y="13338"/>
                        <a:pt x="12589" y="13338"/>
                      </a:cubicBezTo>
                      <a:cubicBezTo>
                        <a:pt x="12589" y="13338"/>
                        <a:pt x="27305" y="16277"/>
                        <a:pt x="36031" y="20899"/>
                      </a:cubicBezTo>
                      <a:cubicBezTo>
                        <a:pt x="44756" y="25512"/>
                        <a:pt x="47492" y="31797"/>
                        <a:pt x="47492" y="31797"/>
                      </a:cubicBezTo>
                      <a:lnTo>
                        <a:pt x="72542" y="33794"/>
                      </a:lnTo>
                      <a:lnTo>
                        <a:pt x="86888" y="34348"/>
                      </a:lnTo>
                      <a:cubicBezTo>
                        <a:pt x="86888" y="34348"/>
                        <a:pt x="85862" y="28118"/>
                        <a:pt x="78800" y="19531"/>
                      </a:cubicBezTo>
                      <a:cubicBezTo>
                        <a:pt x="71738" y="10944"/>
                        <a:pt x="58640" y="0"/>
                        <a:pt x="58640" y="0"/>
                      </a:cubicBezTo>
                      <a:cubicBezTo>
                        <a:pt x="58640" y="0"/>
                        <a:pt x="73790" y="7376"/>
                        <a:pt x="82830" y="16139"/>
                      </a:cubicBezTo>
                      <a:cubicBezTo>
                        <a:pt x="91870" y="24892"/>
                        <a:pt x="94809" y="35051"/>
                        <a:pt x="94809" y="35051"/>
                      </a:cubicBezTo>
                      <a:lnTo>
                        <a:pt x="118759" y="40994"/>
                      </a:lnTo>
                      <a:cubicBezTo>
                        <a:pt x="118759" y="40994"/>
                        <a:pt x="124526" y="37343"/>
                        <a:pt x="135942" y="32232"/>
                      </a:cubicBezTo>
                      <a:cubicBezTo>
                        <a:pt x="147358" y="27120"/>
                        <a:pt x="164421" y="20548"/>
                        <a:pt x="164421" y="20548"/>
                      </a:cubicBezTo>
                      <a:lnTo>
                        <a:pt x="172296" y="31501"/>
                      </a:lnTo>
                      <a:cubicBezTo>
                        <a:pt x="172296" y="31501"/>
                        <a:pt x="155094" y="34321"/>
                        <a:pt x="142486" y="38406"/>
                      </a:cubicBezTo>
                      <a:cubicBezTo>
                        <a:pt x="129879" y="42483"/>
                        <a:pt x="121874" y="47834"/>
                        <a:pt x="121874" y="47834"/>
                      </a:cubicBezTo>
                      <a:lnTo>
                        <a:pt x="124397" y="65314"/>
                      </a:lnTo>
                      <a:cubicBezTo>
                        <a:pt x="124397" y="65314"/>
                        <a:pt x="137800" y="64315"/>
                        <a:pt x="151323" y="69436"/>
                      </a:cubicBezTo>
                      <a:cubicBezTo>
                        <a:pt x="164856" y="74557"/>
                        <a:pt x="180560" y="84346"/>
                        <a:pt x="180560" y="84346"/>
                      </a:cubicBezTo>
                      <a:cubicBezTo>
                        <a:pt x="180560" y="84346"/>
                        <a:pt x="163977" y="76350"/>
                        <a:pt x="150232" y="73143"/>
                      </a:cubicBezTo>
                      <a:cubicBezTo>
                        <a:pt x="136487" y="69935"/>
                        <a:pt x="124739" y="70582"/>
                        <a:pt x="124739" y="70582"/>
                      </a:cubicBezTo>
                      <a:lnTo>
                        <a:pt x="127484" y="98109"/>
                      </a:lnTo>
                      <a:cubicBezTo>
                        <a:pt x="127484" y="98109"/>
                        <a:pt x="134278" y="99625"/>
                        <a:pt x="139686" y="107380"/>
                      </a:cubicBezTo>
                      <a:cubicBezTo>
                        <a:pt x="145093" y="115145"/>
                        <a:pt x="149114" y="129130"/>
                        <a:pt x="149114" y="129130"/>
                      </a:cubicBezTo>
                      <a:cubicBezTo>
                        <a:pt x="149114" y="129130"/>
                        <a:pt x="141895" y="116180"/>
                        <a:pt x="136617" y="109589"/>
                      </a:cubicBezTo>
                      <a:cubicBezTo>
                        <a:pt x="131330" y="103008"/>
                        <a:pt x="127984" y="102786"/>
                        <a:pt x="127984" y="102786"/>
                      </a:cubicBezTo>
                      <a:lnTo>
                        <a:pt x="119443" y="154022"/>
                      </a:lnTo>
                      <a:cubicBezTo>
                        <a:pt x="119443" y="154022"/>
                        <a:pt x="121532" y="118334"/>
                        <a:pt x="121273" y="100180"/>
                      </a:cubicBezTo>
                      <a:cubicBezTo>
                        <a:pt x="121079" y="86472"/>
                        <a:pt x="120053" y="81453"/>
                        <a:pt x="120053" y="81453"/>
                      </a:cubicBezTo>
                      <a:cubicBezTo>
                        <a:pt x="120053" y="81453"/>
                        <a:pt x="114701" y="84124"/>
                        <a:pt x="108425" y="89975"/>
                      </a:cubicBezTo>
                      <a:cubicBezTo>
                        <a:pt x="102149" y="95826"/>
                        <a:pt x="96075" y="104274"/>
                        <a:pt x="96075" y="104274"/>
                      </a:cubicBezTo>
                      <a:cubicBezTo>
                        <a:pt x="96075" y="104274"/>
                        <a:pt x="100133" y="93829"/>
                        <a:pt x="105624" y="86694"/>
                      </a:cubicBezTo>
                      <a:cubicBezTo>
                        <a:pt x="111105" y="79558"/>
                        <a:pt x="118028" y="75749"/>
                        <a:pt x="118028" y="75749"/>
                      </a:cubicBezTo>
                      <a:lnTo>
                        <a:pt x="115339" y="51560"/>
                      </a:lnTo>
                      <a:cubicBezTo>
                        <a:pt x="115339" y="51560"/>
                        <a:pt x="104635" y="57715"/>
                        <a:pt x="95983" y="63160"/>
                      </a:cubicBezTo>
                      <a:cubicBezTo>
                        <a:pt x="87331" y="68604"/>
                        <a:pt x="79613" y="75944"/>
                        <a:pt x="79613" y="75944"/>
                      </a:cubicBezTo>
                      <a:cubicBezTo>
                        <a:pt x="79613" y="75944"/>
                        <a:pt x="80852" y="87646"/>
                        <a:pt x="78227" y="100836"/>
                      </a:cubicBezTo>
                      <a:cubicBezTo>
                        <a:pt x="75611" y="114017"/>
                        <a:pt x="69131" y="128686"/>
                        <a:pt x="69131" y="128686"/>
                      </a:cubicBezTo>
                      <a:cubicBezTo>
                        <a:pt x="69131" y="128686"/>
                        <a:pt x="72450" y="114035"/>
                        <a:pt x="73642" y="102102"/>
                      </a:cubicBezTo>
                      <a:cubicBezTo>
                        <a:pt x="74843" y="90178"/>
                        <a:pt x="73919" y="80972"/>
                        <a:pt x="73919" y="80972"/>
                      </a:cubicBezTo>
                      <a:cubicBezTo>
                        <a:pt x="73919" y="80972"/>
                        <a:pt x="67476" y="83237"/>
                        <a:pt x="53113" y="95484"/>
                      </a:cubicBezTo>
                      <a:cubicBezTo>
                        <a:pt x="34404" y="111438"/>
                        <a:pt x="0" y="145537"/>
                        <a:pt x="0" y="14553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09" name="Google Shape;2209;p4"/>
              <p:cNvGrpSpPr/>
              <p:nvPr/>
            </p:nvGrpSpPr>
            <p:grpSpPr>
              <a:xfrm>
                <a:off x="8795591" y="3467941"/>
                <a:ext cx="208381" cy="270895"/>
                <a:chOff x="8795591" y="3467941"/>
                <a:chExt cx="208381" cy="270895"/>
              </a:xfrm>
            </p:grpSpPr>
            <p:sp>
              <p:nvSpPr>
                <p:cNvPr id="2210" name="Google Shape;2210;p4"/>
                <p:cNvSpPr/>
                <p:nvPr/>
              </p:nvSpPr>
              <p:spPr>
                <a:xfrm>
                  <a:off x="8795591" y="3467941"/>
                  <a:ext cx="208381" cy="270895"/>
                </a:xfrm>
                <a:custGeom>
                  <a:avLst/>
                  <a:gdLst/>
                  <a:ahLst/>
                  <a:cxnLst/>
                  <a:rect l="l" t="t" r="r" b="b"/>
                  <a:pathLst>
                    <a:path w="208381" h="270895" extrusionOk="0">
                      <a:moveTo>
                        <a:pt x="39745" y="104792"/>
                      </a:moveTo>
                      <a:cubicBezTo>
                        <a:pt x="39745" y="104792"/>
                        <a:pt x="25344" y="68604"/>
                        <a:pt x="35678" y="41909"/>
                      </a:cubicBezTo>
                      <a:cubicBezTo>
                        <a:pt x="51965" y="-120"/>
                        <a:pt x="75582" y="0"/>
                        <a:pt x="75582" y="0"/>
                      </a:cubicBezTo>
                      <a:cubicBezTo>
                        <a:pt x="75582" y="0"/>
                        <a:pt x="63981" y="30078"/>
                        <a:pt x="86674" y="38193"/>
                      </a:cubicBezTo>
                      <a:cubicBezTo>
                        <a:pt x="98459" y="42399"/>
                        <a:pt x="116641" y="33415"/>
                        <a:pt x="116641" y="33415"/>
                      </a:cubicBezTo>
                      <a:cubicBezTo>
                        <a:pt x="116641" y="33415"/>
                        <a:pt x="128038" y="44692"/>
                        <a:pt x="141376" y="46568"/>
                      </a:cubicBezTo>
                      <a:cubicBezTo>
                        <a:pt x="154714" y="48444"/>
                        <a:pt x="169993" y="40911"/>
                        <a:pt x="169993" y="40911"/>
                      </a:cubicBezTo>
                      <a:cubicBezTo>
                        <a:pt x="169993" y="40911"/>
                        <a:pt x="168395" y="57475"/>
                        <a:pt x="160944" y="72071"/>
                      </a:cubicBezTo>
                      <a:cubicBezTo>
                        <a:pt x="153503" y="86675"/>
                        <a:pt x="140212" y="99311"/>
                        <a:pt x="140212" y="99311"/>
                      </a:cubicBezTo>
                      <a:cubicBezTo>
                        <a:pt x="140212" y="99311"/>
                        <a:pt x="149668" y="100290"/>
                        <a:pt x="158319" y="102398"/>
                      </a:cubicBezTo>
                      <a:cubicBezTo>
                        <a:pt x="166962" y="104506"/>
                        <a:pt x="174800" y="107750"/>
                        <a:pt x="174800" y="107750"/>
                      </a:cubicBezTo>
                      <a:cubicBezTo>
                        <a:pt x="174800" y="107750"/>
                        <a:pt x="171870" y="115625"/>
                        <a:pt x="167507" y="121458"/>
                      </a:cubicBezTo>
                      <a:cubicBezTo>
                        <a:pt x="163135" y="127299"/>
                        <a:pt x="157321" y="131108"/>
                        <a:pt x="157321" y="131108"/>
                      </a:cubicBezTo>
                      <a:cubicBezTo>
                        <a:pt x="157321" y="131108"/>
                        <a:pt x="174347" y="144622"/>
                        <a:pt x="187112" y="157941"/>
                      </a:cubicBezTo>
                      <a:cubicBezTo>
                        <a:pt x="199878" y="171261"/>
                        <a:pt x="208381" y="184377"/>
                        <a:pt x="208381" y="184377"/>
                      </a:cubicBezTo>
                      <a:cubicBezTo>
                        <a:pt x="208381" y="184377"/>
                        <a:pt x="189996" y="192077"/>
                        <a:pt x="173460" y="195081"/>
                      </a:cubicBezTo>
                      <a:cubicBezTo>
                        <a:pt x="156914" y="198095"/>
                        <a:pt x="142217" y="196412"/>
                        <a:pt x="142217" y="196412"/>
                      </a:cubicBezTo>
                      <a:cubicBezTo>
                        <a:pt x="142217" y="196412"/>
                        <a:pt x="145083" y="203012"/>
                        <a:pt x="146063" y="209325"/>
                      </a:cubicBezTo>
                      <a:cubicBezTo>
                        <a:pt x="147042" y="215648"/>
                        <a:pt x="146145" y="221693"/>
                        <a:pt x="146145" y="221693"/>
                      </a:cubicBezTo>
                      <a:cubicBezTo>
                        <a:pt x="146145" y="221693"/>
                        <a:pt x="133298" y="219308"/>
                        <a:pt x="122436" y="212606"/>
                      </a:cubicBezTo>
                      <a:cubicBezTo>
                        <a:pt x="111566" y="205896"/>
                        <a:pt x="102674" y="194859"/>
                        <a:pt x="102674" y="194859"/>
                      </a:cubicBezTo>
                      <a:cubicBezTo>
                        <a:pt x="102674" y="194859"/>
                        <a:pt x="107638" y="218328"/>
                        <a:pt x="106575" y="237342"/>
                      </a:cubicBezTo>
                      <a:cubicBezTo>
                        <a:pt x="105512" y="256346"/>
                        <a:pt x="98413" y="270895"/>
                        <a:pt x="98413" y="270895"/>
                      </a:cubicBezTo>
                      <a:cubicBezTo>
                        <a:pt x="98413" y="270895"/>
                        <a:pt x="88559" y="250357"/>
                        <a:pt x="76765" y="240013"/>
                      </a:cubicBezTo>
                      <a:cubicBezTo>
                        <a:pt x="64970" y="229660"/>
                        <a:pt x="51225" y="229503"/>
                        <a:pt x="51225" y="229503"/>
                      </a:cubicBezTo>
                      <a:cubicBezTo>
                        <a:pt x="51225" y="229503"/>
                        <a:pt x="55634" y="200988"/>
                        <a:pt x="23163" y="193732"/>
                      </a:cubicBezTo>
                      <a:cubicBezTo>
                        <a:pt x="10286" y="190857"/>
                        <a:pt x="3733" y="201145"/>
                        <a:pt x="3733" y="201145"/>
                      </a:cubicBezTo>
                      <a:cubicBezTo>
                        <a:pt x="3733" y="201145"/>
                        <a:pt x="-4715" y="177796"/>
                        <a:pt x="3807" y="153274"/>
                      </a:cubicBezTo>
                      <a:cubicBezTo>
                        <a:pt x="12329" y="128760"/>
                        <a:pt x="39745" y="104792"/>
                        <a:pt x="39745" y="1047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1" name="Google Shape;2211;p4"/>
                <p:cNvSpPr/>
                <p:nvPr/>
              </p:nvSpPr>
              <p:spPr>
                <a:xfrm>
                  <a:off x="8802309" y="3502853"/>
                  <a:ext cx="179302" cy="185163"/>
                </a:xfrm>
                <a:custGeom>
                  <a:avLst/>
                  <a:gdLst/>
                  <a:ahLst/>
                  <a:cxnLst/>
                  <a:rect l="l" t="t" r="r" b="b"/>
                  <a:pathLst>
                    <a:path w="179302" h="185163" extrusionOk="0">
                      <a:moveTo>
                        <a:pt x="179303" y="142283"/>
                      </a:moveTo>
                      <a:cubicBezTo>
                        <a:pt x="179303" y="142283"/>
                        <a:pt x="130516" y="129222"/>
                        <a:pt x="108582" y="117641"/>
                      </a:cubicBezTo>
                      <a:cubicBezTo>
                        <a:pt x="96353" y="111189"/>
                        <a:pt x="88782" y="105855"/>
                        <a:pt x="88782" y="105855"/>
                      </a:cubicBezTo>
                      <a:cubicBezTo>
                        <a:pt x="88782" y="105855"/>
                        <a:pt x="90909" y="112021"/>
                        <a:pt x="99024" y="125655"/>
                      </a:cubicBezTo>
                      <a:cubicBezTo>
                        <a:pt x="107140" y="139288"/>
                        <a:pt x="121254" y="160400"/>
                        <a:pt x="121254" y="160400"/>
                      </a:cubicBezTo>
                      <a:cubicBezTo>
                        <a:pt x="121254" y="160400"/>
                        <a:pt x="104857" y="143753"/>
                        <a:pt x="95086" y="129444"/>
                      </a:cubicBezTo>
                      <a:cubicBezTo>
                        <a:pt x="85326" y="115136"/>
                        <a:pt x="82201" y="103175"/>
                        <a:pt x="82201" y="103175"/>
                      </a:cubicBezTo>
                      <a:cubicBezTo>
                        <a:pt x="82201" y="103175"/>
                        <a:pt x="70887" y="98423"/>
                        <a:pt x="60988" y="92018"/>
                      </a:cubicBezTo>
                      <a:cubicBezTo>
                        <a:pt x="51088" y="85612"/>
                        <a:pt x="42603" y="77543"/>
                        <a:pt x="42603" y="77543"/>
                      </a:cubicBezTo>
                      <a:lnTo>
                        <a:pt x="48981" y="110384"/>
                      </a:lnTo>
                      <a:cubicBezTo>
                        <a:pt x="48981" y="110384"/>
                        <a:pt x="56357" y="111438"/>
                        <a:pt x="65684" y="119933"/>
                      </a:cubicBezTo>
                      <a:cubicBezTo>
                        <a:pt x="75010" y="128437"/>
                        <a:pt x="86296" y="144372"/>
                        <a:pt x="86296" y="144372"/>
                      </a:cubicBezTo>
                      <a:cubicBezTo>
                        <a:pt x="86296" y="144372"/>
                        <a:pt x="73485" y="132217"/>
                        <a:pt x="64990" y="125405"/>
                      </a:cubicBezTo>
                      <a:cubicBezTo>
                        <a:pt x="56495" y="118583"/>
                        <a:pt x="52308" y="117114"/>
                        <a:pt x="52308" y="117114"/>
                      </a:cubicBezTo>
                      <a:lnTo>
                        <a:pt x="62578" y="146850"/>
                      </a:lnTo>
                      <a:lnTo>
                        <a:pt x="77820" y="185163"/>
                      </a:lnTo>
                      <a:lnTo>
                        <a:pt x="58741" y="149798"/>
                      </a:lnTo>
                      <a:cubicBezTo>
                        <a:pt x="58741" y="149798"/>
                        <a:pt x="55220" y="152118"/>
                        <a:pt x="53704" y="160262"/>
                      </a:cubicBezTo>
                      <a:cubicBezTo>
                        <a:pt x="52198" y="168396"/>
                        <a:pt x="52696" y="182353"/>
                        <a:pt x="52696" y="182353"/>
                      </a:cubicBezTo>
                      <a:cubicBezTo>
                        <a:pt x="52696" y="182353"/>
                        <a:pt x="49655" y="167665"/>
                        <a:pt x="50497" y="157831"/>
                      </a:cubicBezTo>
                      <a:cubicBezTo>
                        <a:pt x="51338" y="147996"/>
                        <a:pt x="56052" y="143014"/>
                        <a:pt x="56052" y="143014"/>
                      </a:cubicBezTo>
                      <a:lnTo>
                        <a:pt x="48102" y="119175"/>
                      </a:lnTo>
                      <a:lnTo>
                        <a:pt x="43010" y="105744"/>
                      </a:lnTo>
                      <a:cubicBezTo>
                        <a:pt x="43010" y="105744"/>
                        <a:pt x="37667" y="109127"/>
                        <a:pt x="32527" y="118990"/>
                      </a:cubicBezTo>
                      <a:cubicBezTo>
                        <a:pt x="27379" y="128843"/>
                        <a:pt x="22425" y="145177"/>
                        <a:pt x="22425" y="145177"/>
                      </a:cubicBezTo>
                      <a:cubicBezTo>
                        <a:pt x="22425" y="145177"/>
                        <a:pt x="23293" y="128354"/>
                        <a:pt x="27823" y="116605"/>
                      </a:cubicBezTo>
                      <a:cubicBezTo>
                        <a:pt x="32361" y="104857"/>
                        <a:pt x="40551" y="98192"/>
                        <a:pt x="40551" y="98192"/>
                      </a:cubicBezTo>
                      <a:lnTo>
                        <a:pt x="36668" y="73818"/>
                      </a:lnTo>
                      <a:cubicBezTo>
                        <a:pt x="36668" y="73818"/>
                        <a:pt x="31058" y="69935"/>
                        <a:pt x="21888" y="61422"/>
                      </a:cubicBezTo>
                      <a:cubicBezTo>
                        <a:pt x="12719" y="52918"/>
                        <a:pt x="0" y="39784"/>
                        <a:pt x="0" y="39784"/>
                      </a:cubicBezTo>
                      <a:lnTo>
                        <a:pt x="7006" y="28248"/>
                      </a:lnTo>
                      <a:cubicBezTo>
                        <a:pt x="7006" y="28248"/>
                        <a:pt x="16324" y="42982"/>
                        <a:pt x="25012" y="52992"/>
                      </a:cubicBezTo>
                      <a:cubicBezTo>
                        <a:pt x="33692" y="63003"/>
                        <a:pt x="41743" y="68272"/>
                        <a:pt x="41743" y="68272"/>
                      </a:cubicBezTo>
                      <a:lnTo>
                        <a:pt x="56847" y="59130"/>
                      </a:lnTo>
                      <a:cubicBezTo>
                        <a:pt x="56847" y="59130"/>
                        <a:pt x="50691" y="47178"/>
                        <a:pt x="50118" y="32731"/>
                      </a:cubicBezTo>
                      <a:cubicBezTo>
                        <a:pt x="49554" y="18274"/>
                        <a:pt x="52419" y="0"/>
                        <a:pt x="52419" y="0"/>
                      </a:cubicBezTo>
                      <a:cubicBezTo>
                        <a:pt x="52419" y="0"/>
                        <a:pt x="51541" y="18385"/>
                        <a:pt x="53963" y="32287"/>
                      </a:cubicBezTo>
                      <a:cubicBezTo>
                        <a:pt x="56375" y="46189"/>
                        <a:pt x="61570" y="56754"/>
                        <a:pt x="61570" y="56754"/>
                      </a:cubicBezTo>
                      <a:lnTo>
                        <a:pt x="85824" y="43462"/>
                      </a:lnTo>
                      <a:cubicBezTo>
                        <a:pt x="85824" y="43462"/>
                        <a:pt x="84567" y="36613"/>
                        <a:pt x="89596" y="28608"/>
                      </a:cubicBezTo>
                      <a:cubicBezTo>
                        <a:pt x="94624" y="20604"/>
                        <a:pt x="105938" y="11434"/>
                        <a:pt x="105938" y="11434"/>
                      </a:cubicBezTo>
                      <a:cubicBezTo>
                        <a:pt x="105938" y="11434"/>
                        <a:pt x="96834" y="23136"/>
                        <a:pt x="92831" y="30577"/>
                      </a:cubicBezTo>
                      <a:cubicBezTo>
                        <a:pt x="88838" y="38009"/>
                        <a:pt x="89947" y="41179"/>
                        <a:pt x="89947" y="41179"/>
                      </a:cubicBezTo>
                      <a:lnTo>
                        <a:pt x="140444" y="29024"/>
                      </a:lnTo>
                      <a:cubicBezTo>
                        <a:pt x="140444" y="29024"/>
                        <a:pt x="106779" y="41041"/>
                        <a:pt x="90160" y="48380"/>
                      </a:cubicBezTo>
                      <a:cubicBezTo>
                        <a:pt x="77617" y="53907"/>
                        <a:pt x="73401" y="56819"/>
                        <a:pt x="73401" y="56819"/>
                      </a:cubicBezTo>
                      <a:cubicBezTo>
                        <a:pt x="73401" y="56819"/>
                        <a:pt x="77949" y="60701"/>
                        <a:pt x="85788" y="64186"/>
                      </a:cubicBezTo>
                      <a:cubicBezTo>
                        <a:pt x="93635" y="67680"/>
                        <a:pt x="103785" y="69963"/>
                        <a:pt x="103785" y="69963"/>
                      </a:cubicBezTo>
                      <a:cubicBezTo>
                        <a:pt x="103785" y="69963"/>
                        <a:pt x="92572" y="70314"/>
                        <a:pt x="83865" y="68050"/>
                      </a:cubicBezTo>
                      <a:cubicBezTo>
                        <a:pt x="75158" y="65785"/>
                        <a:pt x="68937" y="60905"/>
                        <a:pt x="68937" y="60905"/>
                      </a:cubicBezTo>
                      <a:lnTo>
                        <a:pt x="47733" y="72838"/>
                      </a:lnTo>
                      <a:cubicBezTo>
                        <a:pt x="47733" y="72838"/>
                        <a:pt x="57577" y="80288"/>
                        <a:pt x="65970" y="86121"/>
                      </a:cubicBezTo>
                      <a:cubicBezTo>
                        <a:pt x="74363" y="91962"/>
                        <a:pt x="84143" y="96187"/>
                        <a:pt x="84143" y="96187"/>
                      </a:cubicBezTo>
                      <a:cubicBezTo>
                        <a:pt x="84143" y="96187"/>
                        <a:pt x="94430" y="90483"/>
                        <a:pt x="107583" y="87738"/>
                      </a:cubicBezTo>
                      <a:cubicBezTo>
                        <a:pt x="120746" y="85002"/>
                        <a:pt x="136783" y="85233"/>
                        <a:pt x="136783" y="85233"/>
                      </a:cubicBezTo>
                      <a:cubicBezTo>
                        <a:pt x="136783" y="85233"/>
                        <a:pt x="122003" y="87905"/>
                        <a:pt x="110551" y="91463"/>
                      </a:cubicBezTo>
                      <a:cubicBezTo>
                        <a:pt x="99098" y="95022"/>
                        <a:pt x="90983" y="99468"/>
                        <a:pt x="90983" y="99468"/>
                      </a:cubicBezTo>
                      <a:cubicBezTo>
                        <a:pt x="90983" y="99468"/>
                        <a:pt x="95595" y="104515"/>
                        <a:pt x="112474" y="112945"/>
                      </a:cubicBezTo>
                      <a:cubicBezTo>
                        <a:pt x="134472" y="123935"/>
                        <a:pt x="179303" y="142283"/>
                        <a:pt x="179303" y="14228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12" name="Google Shape;2212;p4"/>
              <p:cNvGrpSpPr/>
              <p:nvPr/>
            </p:nvGrpSpPr>
            <p:grpSpPr>
              <a:xfrm>
                <a:off x="8692258" y="1785919"/>
                <a:ext cx="308933" cy="236840"/>
                <a:chOff x="8692258" y="1785919"/>
                <a:chExt cx="308933" cy="236840"/>
              </a:xfrm>
            </p:grpSpPr>
            <p:sp>
              <p:nvSpPr>
                <p:cNvPr id="2213" name="Google Shape;2213;p4"/>
                <p:cNvSpPr/>
                <p:nvPr/>
              </p:nvSpPr>
              <p:spPr>
                <a:xfrm>
                  <a:off x="8692258" y="1785919"/>
                  <a:ext cx="308933" cy="236840"/>
                </a:xfrm>
                <a:custGeom>
                  <a:avLst/>
                  <a:gdLst/>
                  <a:ahLst/>
                  <a:cxnLst/>
                  <a:rect l="l" t="t" r="r" b="b"/>
                  <a:pathLst>
                    <a:path w="308933" h="236840" extrusionOk="0">
                      <a:moveTo>
                        <a:pt x="194721" y="54562"/>
                      </a:moveTo>
                      <a:cubicBezTo>
                        <a:pt x="194721" y="54562"/>
                        <a:pt x="237342" y="42592"/>
                        <a:pt x="266283" y="57621"/>
                      </a:cubicBezTo>
                      <a:cubicBezTo>
                        <a:pt x="311843" y="81284"/>
                        <a:pt x="308895" y="108164"/>
                        <a:pt x="308895" y="108164"/>
                      </a:cubicBezTo>
                      <a:cubicBezTo>
                        <a:pt x="308895" y="108164"/>
                        <a:pt x="276275" y="91276"/>
                        <a:pt x="264406" y="116122"/>
                      </a:cubicBezTo>
                      <a:cubicBezTo>
                        <a:pt x="258241" y="129026"/>
                        <a:pt x="266227" y="150831"/>
                        <a:pt x="266227" y="150831"/>
                      </a:cubicBezTo>
                      <a:cubicBezTo>
                        <a:pt x="266227" y="150831"/>
                        <a:pt x="252132" y="162432"/>
                        <a:pt x="248425" y="177388"/>
                      </a:cubicBezTo>
                      <a:cubicBezTo>
                        <a:pt x="244718" y="192343"/>
                        <a:pt x="251411" y="210654"/>
                        <a:pt x="251411" y="210654"/>
                      </a:cubicBezTo>
                      <a:cubicBezTo>
                        <a:pt x="251411" y="210654"/>
                        <a:pt x="232878" y="206809"/>
                        <a:pt x="217265" y="196549"/>
                      </a:cubicBezTo>
                      <a:cubicBezTo>
                        <a:pt x="201653" y="186289"/>
                        <a:pt x="188953" y="169614"/>
                        <a:pt x="188953" y="169614"/>
                      </a:cubicBezTo>
                      <a:cubicBezTo>
                        <a:pt x="188953" y="169614"/>
                        <a:pt x="186716" y="180262"/>
                        <a:pt x="183305" y="189848"/>
                      </a:cubicBezTo>
                      <a:cubicBezTo>
                        <a:pt x="179885" y="199433"/>
                        <a:pt x="175291" y="207955"/>
                        <a:pt x="175291" y="207955"/>
                      </a:cubicBezTo>
                      <a:cubicBezTo>
                        <a:pt x="175291" y="207955"/>
                        <a:pt x="166751" y="203666"/>
                        <a:pt x="160668" y="197982"/>
                      </a:cubicBezTo>
                      <a:cubicBezTo>
                        <a:pt x="154586" y="192288"/>
                        <a:pt x="150972" y="185207"/>
                        <a:pt x="150972" y="185207"/>
                      </a:cubicBezTo>
                      <a:cubicBezTo>
                        <a:pt x="150972" y="185207"/>
                        <a:pt x="133678" y="202936"/>
                        <a:pt x="117104" y="215849"/>
                      </a:cubicBezTo>
                      <a:cubicBezTo>
                        <a:pt x="100531" y="228753"/>
                        <a:pt x="84688" y="236841"/>
                        <a:pt x="84688" y="236841"/>
                      </a:cubicBezTo>
                      <a:cubicBezTo>
                        <a:pt x="84688" y="236841"/>
                        <a:pt x="78180" y="214962"/>
                        <a:pt x="76748" y="195763"/>
                      </a:cubicBezTo>
                      <a:cubicBezTo>
                        <a:pt x="75315" y="176565"/>
                        <a:pt x="78966" y="160047"/>
                        <a:pt x="78966" y="160047"/>
                      </a:cubicBezTo>
                      <a:cubicBezTo>
                        <a:pt x="78966" y="160047"/>
                        <a:pt x="71174" y="162497"/>
                        <a:pt x="63909" y="162838"/>
                      </a:cubicBezTo>
                      <a:cubicBezTo>
                        <a:pt x="56653" y="163190"/>
                        <a:pt x="49923" y="161424"/>
                        <a:pt x="49923" y="161424"/>
                      </a:cubicBezTo>
                      <a:cubicBezTo>
                        <a:pt x="49923" y="161424"/>
                        <a:pt x="54148" y="147088"/>
                        <a:pt x="63031" y="135543"/>
                      </a:cubicBezTo>
                      <a:cubicBezTo>
                        <a:pt x="71904" y="123989"/>
                        <a:pt x="85427" y="115217"/>
                        <a:pt x="85427" y="115217"/>
                      </a:cubicBezTo>
                      <a:cubicBezTo>
                        <a:pt x="85427" y="115217"/>
                        <a:pt x="58317" y="117999"/>
                        <a:pt x="36964" y="114468"/>
                      </a:cubicBezTo>
                      <a:cubicBezTo>
                        <a:pt x="15603" y="110928"/>
                        <a:pt x="0" y="101083"/>
                        <a:pt x="0" y="101083"/>
                      </a:cubicBezTo>
                      <a:cubicBezTo>
                        <a:pt x="0" y="101083"/>
                        <a:pt x="24384" y="92367"/>
                        <a:pt x="37491" y="80203"/>
                      </a:cubicBezTo>
                      <a:cubicBezTo>
                        <a:pt x="50589" y="68038"/>
                        <a:pt x="52401" y="52408"/>
                        <a:pt x="52401" y="52408"/>
                      </a:cubicBezTo>
                      <a:cubicBezTo>
                        <a:pt x="52401" y="52408"/>
                        <a:pt x="84115" y="60912"/>
                        <a:pt x="96177" y="24826"/>
                      </a:cubicBezTo>
                      <a:cubicBezTo>
                        <a:pt x="100966" y="10526"/>
                        <a:pt x="90114" y="1801"/>
                        <a:pt x="90114" y="1801"/>
                      </a:cubicBezTo>
                      <a:cubicBezTo>
                        <a:pt x="90114" y="1801"/>
                        <a:pt x="117511" y="-4966"/>
                        <a:pt x="144206" y="7735"/>
                      </a:cubicBezTo>
                      <a:cubicBezTo>
                        <a:pt x="170901" y="20435"/>
                        <a:pt x="194721" y="54562"/>
                        <a:pt x="194721" y="545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4" name="Google Shape;2214;p4"/>
                <p:cNvSpPr/>
                <p:nvPr/>
              </p:nvSpPr>
              <p:spPr>
                <a:xfrm>
                  <a:off x="8751351" y="1806557"/>
                  <a:ext cx="212301" cy="191624"/>
                </a:xfrm>
                <a:custGeom>
                  <a:avLst/>
                  <a:gdLst/>
                  <a:ahLst/>
                  <a:cxnLst/>
                  <a:rect l="l" t="t" r="r" b="b"/>
                  <a:pathLst>
                    <a:path w="212301" h="191624" extrusionOk="0">
                      <a:moveTo>
                        <a:pt x="36382" y="191624"/>
                      </a:moveTo>
                      <a:cubicBezTo>
                        <a:pt x="36382" y="191624"/>
                        <a:pt x="56948" y="137671"/>
                        <a:pt x="72644" y="114119"/>
                      </a:cubicBezTo>
                      <a:cubicBezTo>
                        <a:pt x="81406" y="100984"/>
                        <a:pt x="88330" y="93007"/>
                        <a:pt x="88330" y="93007"/>
                      </a:cubicBezTo>
                      <a:cubicBezTo>
                        <a:pt x="88330" y="93007"/>
                        <a:pt x="81111" y="94680"/>
                        <a:pt x="64731" y="102259"/>
                      </a:cubicBezTo>
                      <a:cubicBezTo>
                        <a:pt x="48352" y="109830"/>
                        <a:pt x="22813" y="123325"/>
                        <a:pt x="22813" y="123325"/>
                      </a:cubicBezTo>
                      <a:cubicBezTo>
                        <a:pt x="22813" y="123325"/>
                        <a:pt x="43592" y="106687"/>
                        <a:pt x="60923" y="97314"/>
                      </a:cubicBezTo>
                      <a:cubicBezTo>
                        <a:pt x="78254" y="87941"/>
                        <a:pt x="92147" y="85843"/>
                        <a:pt x="92147" y="85843"/>
                      </a:cubicBezTo>
                      <a:cubicBezTo>
                        <a:pt x="92147" y="85843"/>
                        <a:pt x="98858" y="73540"/>
                        <a:pt x="107279" y="63058"/>
                      </a:cubicBezTo>
                      <a:cubicBezTo>
                        <a:pt x="115699" y="52567"/>
                        <a:pt x="125830" y="43888"/>
                        <a:pt x="125830" y="43888"/>
                      </a:cubicBezTo>
                      <a:lnTo>
                        <a:pt x="87951" y="47150"/>
                      </a:lnTo>
                      <a:cubicBezTo>
                        <a:pt x="87951" y="47150"/>
                        <a:pt x="85880" y="55414"/>
                        <a:pt x="75167" y="64999"/>
                      </a:cubicBezTo>
                      <a:cubicBezTo>
                        <a:pt x="64454" y="74575"/>
                        <a:pt x="45089" y="85473"/>
                        <a:pt x="45089" y="85473"/>
                      </a:cubicBezTo>
                      <a:cubicBezTo>
                        <a:pt x="45089" y="85473"/>
                        <a:pt x="60359" y="72385"/>
                        <a:pt x="69076" y="63539"/>
                      </a:cubicBezTo>
                      <a:cubicBezTo>
                        <a:pt x="77783" y="54702"/>
                        <a:pt x="79946" y="50108"/>
                        <a:pt x="79946" y="50108"/>
                      </a:cubicBezTo>
                      <a:lnTo>
                        <a:pt x="45117" y="58178"/>
                      </a:lnTo>
                      <a:lnTo>
                        <a:pt x="0" y="70841"/>
                      </a:lnTo>
                      <a:lnTo>
                        <a:pt x="42251" y="53445"/>
                      </a:lnTo>
                      <a:cubicBezTo>
                        <a:pt x="42251" y="53445"/>
                        <a:pt x="40043" y="49147"/>
                        <a:pt x="31021" y="46439"/>
                      </a:cubicBezTo>
                      <a:cubicBezTo>
                        <a:pt x="21999" y="43721"/>
                        <a:pt x="6165" y="42593"/>
                        <a:pt x="6165" y="42593"/>
                      </a:cubicBezTo>
                      <a:cubicBezTo>
                        <a:pt x="6165" y="42593"/>
                        <a:pt x="23136" y="40920"/>
                        <a:pt x="34154" y="43083"/>
                      </a:cubicBezTo>
                      <a:cubicBezTo>
                        <a:pt x="45163" y="45237"/>
                        <a:pt x="50229" y="51217"/>
                        <a:pt x="50229" y="51217"/>
                      </a:cubicBezTo>
                      <a:lnTo>
                        <a:pt x="78116" y="45071"/>
                      </a:lnTo>
                      <a:lnTo>
                        <a:pt x="93903" y="40911"/>
                      </a:lnTo>
                      <a:cubicBezTo>
                        <a:pt x="93903" y="40911"/>
                        <a:pt x="90715" y="34422"/>
                        <a:pt x="80186" y="27360"/>
                      </a:cubicBezTo>
                      <a:cubicBezTo>
                        <a:pt x="69658" y="20298"/>
                        <a:pt x="51791" y="12673"/>
                        <a:pt x="51791" y="12673"/>
                      </a:cubicBezTo>
                      <a:cubicBezTo>
                        <a:pt x="51791" y="12673"/>
                        <a:pt x="70702" y="15704"/>
                        <a:pt x="83440" y="22304"/>
                      </a:cubicBezTo>
                      <a:cubicBezTo>
                        <a:pt x="96177" y="28895"/>
                        <a:pt x="102731" y="39044"/>
                        <a:pt x="102731" y="39044"/>
                      </a:cubicBezTo>
                      <a:lnTo>
                        <a:pt x="130748" y="37593"/>
                      </a:lnTo>
                      <a:cubicBezTo>
                        <a:pt x="130748" y="37593"/>
                        <a:pt x="135804" y="31677"/>
                        <a:pt x="146507" y="22276"/>
                      </a:cubicBezTo>
                      <a:cubicBezTo>
                        <a:pt x="157221" y="12885"/>
                        <a:pt x="173581" y="0"/>
                        <a:pt x="173581" y="0"/>
                      </a:cubicBezTo>
                      <a:lnTo>
                        <a:pt x="185782" y="9391"/>
                      </a:lnTo>
                      <a:cubicBezTo>
                        <a:pt x="185782" y="9391"/>
                        <a:pt x="168017" y="18200"/>
                        <a:pt x="155668" y="26861"/>
                      </a:cubicBezTo>
                      <a:cubicBezTo>
                        <a:pt x="143327" y="35531"/>
                        <a:pt x="136405" y="44054"/>
                        <a:pt x="136405" y="44054"/>
                      </a:cubicBezTo>
                      <a:lnTo>
                        <a:pt x="144946" y="62356"/>
                      </a:lnTo>
                      <a:cubicBezTo>
                        <a:pt x="144946" y="62356"/>
                        <a:pt x="159180" y="56810"/>
                        <a:pt x="175587" y="57928"/>
                      </a:cubicBezTo>
                      <a:cubicBezTo>
                        <a:pt x="191985" y="59047"/>
                        <a:pt x="212302" y="64537"/>
                        <a:pt x="212302" y="64537"/>
                      </a:cubicBezTo>
                      <a:cubicBezTo>
                        <a:pt x="212302" y="64537"/>
                        <a:pt x="191624" y="61302"/>
                        <a:pt x="175624" y="62356"/>
                      </a:cubicBezTo>
                      <a:cubicBezTo>
                        <a:pt x="159615" y="63409"/>
                        <a:pt x="147071" y="68031"/>
                        <a:pt x="147071" y="68031"/>
                      </a:cubicBezTo>
                      <a:lnTo>
                        <a:pt x="159189" y="97268"/>
                      </a:lnTo>
                      <a:cubicBezTo>
                        <a:pt x="159189" y="97268"/>
                        <a:pt x="167083" y="96676"/>
                        <a:pt x="175531" y="103378"/>
                      </a:cubicBezTo>
                      <a:cubicBezTo>
                        <a:pt x="183989" y="110079"/>
                        <a:pt x="193002" y="124074"/>
                        <a:pt x="193002" y="124074"/>
                      </a:cubicBezTo>
                      <a:cubicBezTo>
                        <a:pt x="193002" y="124074"/>
                        <a:pt x="180856" y="112279"/>
                        <a:pt x="172934" y="106816"/>
                      </a:cubicBezTo>
                      <a:cubicBezTo>
                        <a:pt x="165003" y="101353"/>
                        <a:pt x="161287" y="102232"/>
                        <a:pt x="161287" y="102232"/>
                      </a:cubicBezTo>
                      <a:lnTo>
                        <a:pt x="169015" y="161204"/>
                      </a:lnTo>
                      <a:cubicBezTo>
                        <a:pt x="169015" y="161204"/>
                        <a:pt x="159439" y="121412"/>
                        <a:pt x="153125" y="101594"/>
                      </a:cubicBezTo>
                      <a:cubicBezTo>
                        <a:pt x="148366" y="86647"/>
                        <a:pt x="145583" y="81489"/>
                        <a:pt x="145583" y="81489"/>
                      </a:cubicBezTo>
                      <a:cubicBezTo>
                        <a:pt x="145583" y="81489"/>
                        <a:pt x="140656" y="86194"/>
                        <a:pt x="135776" y="94698"/>
                      </a:cubicBezTo>
                      <a:cubicBezTo>
                        <a:pt x="130904" y="103193"/>
                        <a:pt x="127105" y="114470"/>
                        <a:pt x="127105" y="114470"/>
                      </a:cubicBezTo>
                      <a:cubicBezTo>
                        <a:pt x="127105" y="114470"/>
                        <a:pt x="128039" y="101668"/>
                        <a:pt x="131635" y="92036"/>
                      </a:cubicBezTo>
                      <a:cubicBezTo>
                        <a:pt x="135240" y="82395"/>
                        <a:pt x="141488" y="75916"/>
                        <a:pt x="141488" y="75916"/>
                      </a:cubicBezTo>
                      <a:lnTo>
                        <a:pt x="130535" y="50302"/>
                      </a:lnTo>
                      <a:cubicBezTo>
                        <a:pt x="130535" y="50302"/>
                        <a:pt x="120950" y="60609"/>
                        <a:pt x="113351" y="69445"/>
                      </a:cubicBezTo>
                      <a:cubicBezTo>
                        <a:pt x="105753" y="78291"/>
                        <a:pt x="99810" y="88903"/>
                        <a:pt x="99810" y="88903"/>
                      </a:cubicBezTo>
                      <a:cubicBezTo>
                        <a:pt x="99810" y="88903"/>
                        <a:pt x="105032" y="101317"/>
                        <a:pt x="106567" y="116633"/>
                      </a:cubicBezTo>
                      <a:cubicBezTo>
                        <a:pt x="108092" y="131949"/>
                        <a:pt x="105920" y="150177"/>
                        <a:pt x="105920" y="150177"/>
                      </a:cubicBezTo>
                      <a:cubicBezTo>
                        <a:pt x="105920" y="150177"/>
                        <a:pt x="104663" y="133021"/>
                        <a:pt x="102001" y="119554"/>
                      </a:cubicBezTo>
                      <a:cubicBezTo>
                        <a:pt x="99348" y="106086"/>
                        <a:pt x="95290" y="96297"/>
                        <a:pt x="95290" y="96297"/>
                      </a:cubicBezTo>
                      <a:cubicBezTo>
                        <a:pt x="95290" y="96297"/>
                        <a:pt x="89041" y="100928"/>
                        <a:pt x="77487" y="119119"/>
                      </a:cubicBezTo>
                      <a:cubicBezTo>
                        <a:pt x="62458" y="142819"/>
                        <a:pt x="36382" y="191624"/>
                        <a:pt x="36382" y="1916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15" name="Google Shape;2215;p4"/>
              <p:cNvGrpSpPr/>
              <p:nvPr/>
            </p:nvGrpSpPr>
            <p:grpSpPr>
              <a:xfrm>
                <a:off x="9223027" y="1887548"/>
                <a:ext cx="165367" cy="239828"/>
                <a:chOff x="9223027" y="1887548"/>
                <a:chExt cx="165367" cy="239828"/>
              </a:xfrm>
            </p:grpSpPr>
            <p:sp>
              <p:nvSpPr>
                <p:cNvPr id="2216" name="Google Shape;2216;p4"/>
                <p:cNvSpPr/>
                <p:nvPr/>
              </p:nvSpPr>
              <p:spPr>
                <a:xfrm>
                  <a:off x="9223027" y="1887548"/>
                  <a:ext cx="165367" cy="239828"/>
                </a:xfrm>
                <a:custGeom>
                  <a:avLst/>
                  <a:gdLst/>
                  <a:ahLst/>
                  <a:cxnLst/>
                  <a:rect l="l" t="t" r="r" b="b"/>
                  <a:pathLst>
                    <a:path w="165367" h="239828" extrusionOk="0">
                      <a:moveTo>
                        <a:pt x="45296" y="161583"/>
                      </a:moveTo>
                      <a:cubicBezTo>
                        <a:pt x="45296" y="161583"/>
                        <a:pt x="18785" y="161001"/>
                        <a:pt x="8701" y="138946"/>
                      </a:cubicBezTo>
                      <a:cubicBezTo>
                        <a:pt x="-7188" y="104228"/>
                        <a:pt x="3543" y="79918"/>
                        <a:pt x="3543" y="79918"/>
                      </a:cubicBezTo>
                      <a:cubicBezTo>
                        <a:pt x="3543" y="79918"/>
                        <a:pt x="14931" y="104718"/>
                        <a:pt x="29675" y="84771"/>
                      </a:cubicBezTo>
                      <a:cubicBezTo>
                        <a:pt x="37347" y="74418"/>
                        <a:pt x="40582" y="51828"/>
                        <a:pt x="40582" y="51828"/>
                      </a:cubicBezTo>
                      <a:cubicBezTo>
                        <a:pt x="40582" y="51828"/>
                        <a:pt x="51951" y="44886"/>
                        <a:pt x="58976" y="31927"/>
                      </a:cubicBezTo>
                      <a:cubicBezTo>
                        <a:pt x="66001" y="18967"/>
                        <a:pt x="68774" y="0"/>
                        <a:pt x="68774" y="0"/>
                      </a:cubicBezTo>
                      <a:cubicBezTo>
                        <a:pt x="68774" y="0"/>
                        <a:pt x="77186" y="8716"/>
                        <a:pt x="81899" y="22628"/>
                      </a:cubicBezTo>
                      <a:cubicBezTo>
                        <a:pt x="86613" y="36530"/>
                        <a:pt x="87631" y="55636"/>
                        <a:pt x="87631" y="55636"/>
                      </a:cubicBezTo>
                      <a:cubicBezTo>
                        <a:pt x="87631" y="55636"/>
                        <a:pt x="92437" y="46291"/>
                        <a:pt x="97521" y="38277"/>
                      </a:cubicBezTo>
                      <a:cubicBezTo>
                        <a:pt x="102512" y="30263"/>
                        <a:pt x="107873" y="23561"/>
                        <a:pt x="107873" y="23561"/>
                      </a:cubicBezTo>
                      <a:cubicBezTo>
                        <a:pt x="107873" y="23561"/>
                        <a:pt x="110924" y="29939"/>
                        <a:pt x="112125" y="36937"/>
                      </a:cubicBezTo>
                      <a:cubicBezTo>
                        <a:pt x="113419" y="43934"/>
                        <a:pt x="112865" y="51550"/>
                        <a:pt x="112865" y="51550"/>
                      </a:cubicBezTo>
                      <a:cubicBezTo>
                        <a:pt x="112865" y="51550"/>
                        <a:pt x="128024" y="39756"/>
                        <a:pt x="141149" y="32278"/>
                      </a:cubicBezTo>
                      <a:cubicBezTo>
                        <a:pt x="154275" y="24791"/>
                        <a:pt x="165367" y="21611"/>
                        <a:pt x="165367" y="21611"/>
                      </a:cubicBezTo>
                      <a:cubicBezTo>
                        <a:pt x="165367" y="21611"/>
                        <a:pt x="161392" y="43860"/>
                        <a:pt x="155569" y="62199"/>
                      </a:cubicBezTo>
                      <a:cubicBezTo>
                        <a:pt x="149746" y="80547"/>
                        <a:pt x="142166" y="94985"/>
                        <a:pt x="142166" y="94985"/>
                      </a:cubicBezTo>
                      <a:cubicBezTo>
                        <a:pt x="142166" y="94985"/>
                        <a:pt x="147157" y="94846"/>
                        <a:pt x="151040" y="96528"/>
                      </a:cubicBezTo>
                      <a:cubicBezTo>
                        <a:pt x="155015" y="98211"/>
                        <a:pt x="157972" y="101723"/>
                        <a:pt x="157972" y="101723"/>
                      </a:cubicBezTo>
                      <a:cubicBezTo>
                        <a:pt x="157972" y="101723"/>
                        <a:pt x="150855" y="113952"/>
                        <a:pt x="142166" y="122299"/>
                      </a:cubicBezTo>
                      <a:cubicBezTo>
                        <a:pt x="133570" y="130646"/>
                        <a:pt x="123494" y="135101"/>
                        <a:pt x="123494" y="135101"/>
                      </a:cubicBezTo>
                      <a:cubicBezTo>
                        <a:pt x="123494" y="135101"/>
                        <a:pt x="138654" y="140000"/>
                        <a:pt x="148729" y="149206"/>
                      </a:cubicBezTo>
                      <a:cubicBezTo>
                        <a:pt x="158712" y="158413"/>
                        <a:pt x="163611" y="171927"/>
                        <a:pt x="163611" y="171927"/>
                      </a:cubicBezTo>
                      <a:cubicBezTo>
                        <a:pt x="163611" y="171927"/>
                        <a:pt x="147804" y="173332"/>
                        <a:pt x="136713" y="181087"/>
                      </a:cubicBezTo>
                      <a:cubicBezTo>
                        <a:pt x="125713" y="188833"/>
                        <a:pt x="119427" y="202938"/>
                        <a:pt x="119427" y="202938"/>
                      </a:cubicBezTo>
                      <a:cubicBezTo>
                        <a:pt x="119427" y="202938"/>
                        <a:pt x="105655" y="186226"/>
                        <a:pt x="86984" y="216628"/>
                      </a:cubicBezTo>
                      <a:cubicBezTo>
                        <a:pt x="79588" y="228672"/>
                        <a:pt x="82269" y="239828"/>
                        <a:pt x="82269" y="239828"/>
                      </a:cubicBezTo>
                      <a:cubicBezTo>
                        <a:pt x="82269" y="239828"/>
                        <a:pt x="65539" y="238581"/>
                        <a:pt x="55833" y="219327"/>
                      </a:cubicBezTo>
                      <a:cubicBezTo>
                        <a:pt x="46127" y="200082"/>
                        <a:pt x="45296" y="161583"/>
                        <a:pt x="45296" y="1615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7" name="Google Shape;2217;p4"/>
                <p:cNvSpPr/>
                <p:nvPr/>
              </p:nvSpPr>
              <p:spPr>
                <a:xfrm>
                  <a:off x="9233559" y="1920916"/>
                  <a:ext cx="140785" cy="171261"/>
                </a:xfrm>
                <a:custGeom>
                  <a:avLst/>
                  <a:gdLst/>
                  <a:ahLst/>
                  <a:cxnLst/>
                  <a:rect l="l" t="t" r="r" b="b"/>
                  <a:pathLst>
                    <a:path w="140785" h="171261" extrusionOk="0">
                      <a:moveTo>
                        <a:pt x="140785" y="8245"/>
                      </a:moveTo>
                      <a:cubicBezTo>
                        <a:pt x="140785" y="8245"/>
                        <a:pt x="111577" y="52983"/>
                        <a:pt x="95308" y="70666"/>
                      </a:cubicBezTo>
                      <a:cubicBezTo>
                        <a:pt x="86157" y="80528"/>
                        <a:pt x="79779" y="86065"/>
                        <a:pt x="79779" y="86065"/>
                      </a:cubicBezTo>
                      <a:cubicBezTo>
                        <a:pt x="79779" y="86065"/>
                        <a:pt x="84216" y="86499"/>
                        <a:pt x="95401" y="83939"/>
                      </a:cubicBezTo>
                      <a:cubicBezTo>
                        <a:pt x="106585" y="81388"/>
                        <a:pt x="124609" y="75833"/>
                        <a:pt x="124609" y="75833"/>
                      </a:cubicBezTo>
                      <a:cubicBezTo>
                        <a:pt x="124609" y="75833"/>
                        <a:pt x="107971" y="85649"/>
                        <a:pt x="95678" y="89615"/>
                      </a:cubicBezTo>
                      <a:cubicBezTo>
                        <a:pt x="83384" y="93580"/>
                        <a:pt x="75343" y="91703"/>
                        <a:pt x="75343" y="91703"/>
                      </a:cubicBezTo>
                      <a:cubicBezTo>
                        <a:pt x="75343" y="91703"/>
                        <a:pt x="67671" y="101344"/>
                        <a:pt x="59629" y="108822"/>
                      </a:cubicBezTo>
                      <a:cubicBezTo>
                        <a:pt x="51587" y="116300"/>
                        <a:pt x="43360" y="121606"/>
                        <a:pt x="43360" y="121606"/>
                      </a:cubicBezTo>
                      <a:lnTo>
                        <a:pt x="64343" y="129037"/>
                      </a:lnTo>
                      <a:cubicBezTo>
                        <a:pt x="64343" y="129037"/>
                        <a:pt x="68225" y="121883"/>
                        <a:pt x="77191" y="115884"/>
                      </a:cubicBezTo>
                      <a:cubicBezTo>
                        <a:pt x="86065" y="109894"/>
                        <a:pt x="100022" y="105060"/>
                        <a:pt x="100022" y="105060"/>
                      </a:cubicBezTo>
                      <a:cubicBezTo>
                        <a:pt x="100022" y="105060"/>
                        <a:pt x="87451" y="113074"/>
                        <a:pt x="79872" y="118934"/>
                      </a:cubicBezTo>
                      <a:cubicBezTo>
                        <a:pt x="72292" y="124785"/>
                        <a:pt x="69611" y="128474"/>
                        <a:pt x="69611" y="128474"/>
                      </a:cubicBezTo>
                      <a:lnTo>
                        <a:pt x="90686" y="130572"/>
                      </a:lnTo>
                      <a:lnTo>
                        <a:pt x="118694" y="131200"/>
                      </a:lnTo>
                      <a:lnTo>
                        <a:pt x="90501" y="135785"/>
                      </a:lnTo>
                      <a:cubicBezTo>
                        <a:pt x="90501" y="135785"/>
                        <a:pt x="90224" y="140407"/>
                        <a:pt x="94014" y="145435"/>
                      </a:cubicBezTo>
                      <a:cubicBezTo>
                        <a:pt x="97897" y="150464"/>
                        <a:pt x="105846" y="155908"/>
                        <a:pt x="105846" y="155908"/>
                      </a:cubicBezTo>
                      <a:cubicBezTo>
                        <a:pt x="105846" y="155908"/>
                        <a:pt x="96325" y="152774"/>
                        <a:pt x="91241" y="147709"/>
                      </a:cubicBezTo>
                      <a:cubicBezTo>
                        <a:pt x="86250" y="142653"/>
                        <a:pt x="85603" y="135665"/>
                        <a:pt x="85603" y="135665"/>
                      </a:cubicBezTo>
                      <a:lnTo>
                        <a:pt x="68780" y="133696"/>
                      </a:lnTo>
                      <a:lnTo>
                        <a:pt x="59074" y="133215"/>
                      </a:lnTo>
                      <a:cubicBezTo>
                        <a:pt x="59074" y="133215"/>
                        <a:pt x="58520" y="140166"/>
                        <a:pt x="61662" y="149678"/>
                      </a:cubicBezTo>
                      <a:cubicBezTo>
                        <a:pt x="64805" y="159189"/>
                        <a:pt x="71645" y="171261"/>
                        <a:pt x="71645" y="171261"/>
                      </a:cubicBezTo>
                      <a:cubicBezTo>
                        <a:pt x="71645" y="171261"/>
                        <a:pt x="62679" y="163192"/>
                        <a:pt x="58242" y="153505"/>
                      </a:cubicBezTo>
                      <a:cubicBezTo>
                        <a:pt x="53805" y="143827"/>
                        <a:pt x="53805" y="132531"/>
                        <a:pt x="53805" y="132531"/>
                      </a:cubicBezTo>
                      <a:lnTo>
                        <a:pt x="38554" y="126135"/>
                      </a:lnTo>
                      <a:cubicBezTo>
                        <a:pt x="38554" y="126135"/>
                        <a:pt x="33932" y="130267"/>
                        <a:pt x="25059" y="136090"/>
                      </a:cubicBezTo>
                      <a:cubicBezTo>
                        <a:pt x="16185" y="141913"/>
                        <a:pt x="3216" y="149438"/>
                        <a:pt x="3216" y="149438"/>
                      </a:cubicBezTo>
                      <a:lnTo>
                        <a:pt x="0" y="137283"/>
                      </a:lnTo>
                      <a:cubicBezTo>
                        <a:pt x="0" y="137283"/>
                        <a:pt x="12395" y="133964"/>
                        <a:pt x="21823" y="129278"/>
                      </a:cubicBezTo>
                      <a:cubicBezTo>
                        <a:pt x="31252" y="124591"/>
                        <a:pt x="37815" y="118537"/>
                        <a:pt x="37815" y="118537"/>
                      </a:cubicBezTo>
                      <a:lnTo>
                        <a:pt x="39570" y="99061"/>
                      </a:lnTo>
                      <a:cubicBezTo>
                        <a:pt x="39570" y="99061"/>
                        <a:pt x="30142" y="100318"/>
                        <a:pt x="21916" y="94735"/>
                      </a:cubicBezTo>
                      <a:cubicBezTo>
                        <a:pt x="13689" y="89152"/>
                        <a:pt x="4880" y="78402"/>
                        <a:pt x="4880" y="78402"/>
                      </a:cubicBezTo>
                      <a:cubicBezTo>
                        <a:pt x="4880" y="78402"/>
                        <a:pt x="14614" y="87146"/>
                        <a:pt x="23394" y="90585"/>
                      </a:cubicBezTo>
                      <a:cubicBezTo>
                        <a:pt x="32176" y="94023"/>
                        <a:pt x="40402" y="93173"/>
                        <a:pt x="40402" y="93173"/>
                      </a:cubicBezTo>
                      <a:lnTo>
                        <a:pt x="44008" y="62494"/>
                      </a:lnTo>
                      <a:cubicBezTo>
                        <a:pt x="44008" y="62494"/>
                        <a:pt x="39663" y="60868"/>
                        <a:pt x="37445" y="52262"/>
                      </a:cubicBezTo>
                      <a:cubicBezTo>
                        <a:pt x="35319" y="43666"/>
                        <a:pt x="35319" y="28091"/>
                        <a:pt x="35319" y="28091"/>
                      </a:cubicBezTo>
                      <a:cubicBezTo>
                        <a:pt x="35319" y="28091"/>
                        <a:pt x="37722" y="42473"/>
                        <a:pt x="40033" y="49766"/>
                      </a:cubicBezTo>
                      <a:cubicBezTo>
                        <a:pt x="42344" y="57059"/>
                        <a:pt x="44562" y="57272"/>
                        <a:pt x="44562" y="57272"/>
                      </a:cubicBezTo>
                      <a:lnTo>
                        <a:pt x="60645" y="0"/>
                      </a:lnTo>
                      <a:cubicBezTo>
                        <a:pt x="60645" y="0"/>
                        <a:pt x="52142" y="39848"/>
                        <a:pt x="48629" y="60119"/>
                      </a:cubicBezTo>
                      <a:cubicBezTo>
                        <a:pt x="46041" y="75417"/>
                        <a:pt x="45764" y="81000"/>
                        <a:pt x="45764" y="81000"/>
                      </a:cubicBezTo>
                      <a:cubicBezTo>
                        <a:pt x="45764" y="81000"/>
                        <a:pt x="49923" y="77968"/>
                        <a:pt x="55469" y="71368"/>
                      </a:cubicBezTo>
                      <a:cubicBezTo>
                        <a:pt x="60923" y="64768"/>
                        <a:pt x="66746" y="55275"/>
                        <a:pt x="66746" y="55275"/>
                      </a:cubicBezTo>
                      <a:cubicBezTo>
                        <a:pt x="66746" y="55275"/>
                        <a:pt x="61847" y="66987"/>
                        <a:pt x="56671" y="75001"/>
                      </a:cubicBezTo>
                      <a:cubicBezTo>
                        <a:pt x="51495" y="83015"/>
                        <a:pt x="46041" y="87350"/>
                        <a:pt x="46041" y="87350"/>
                      </a:cubicBezTo>
                      <a:lnTo>
                        <a:pt x="42991" y="114313"/>
                      </a:lnTo>
                      <a:cubicBezTo>
                        <a:pt x="42991" y="114313"/>
                        <a:pt x="51587" y="107334"/>
                        <a:pt x="58612" y="101169"/>
                      </a:cubicBezTo>
                      <a:cubicBezTo>
                        <a:pt x="65637" y="94994"/>
                        <a:pt x="72385" y="86721"/>
                        <a:pt x="72385" y="86721"/>
                      </a:cubicBezTo>
                      <a:cubicBezTo>
                        <a:pt x="72385" y="86721"/>
                        <a:pt x="73863" y="73679"/>
                        <a:pt x="78300" y="58936"/>
                      </a:cubicBezTo>
                      <a:cubicBezTo>
                        <a:pt x="82737" y="44193"/>
                        <a:pt x="90039" y="27758"/>
                        <a:pt x="90039" y="27758"/>
                      </a:cubicBezTo>
                      <a:cubicBezTo>
                        <a:pt x="90039" y="27758"/>
                        <a:pt x="84863" y="44146"/>
                        <a:pt x="81721" y="57466"/>
                      </a:cubicBezTo>
                      <a:cubicBezTo>
                        <a:pt x="78485" y="70795"/>
                        <a:pt x="77283" y="81064"/>
                        <a:pt x="77283" y="81064"/>
                      </a:cubicBezTo>
                      <a:cubicBezTo>
                        <a:pt x="77283" y="81064"/>
                        <a:pt x="82183" y="78467"/>
                        <a:pt x="94384" y="64648"/>
                      </a:cubicBezTo>
                      <a:cubicBezTo>
                        <a:pt x="110467" y="46651"/>
                        <a:pt x="140785" y="8245"/>
                        <a:pt x="140785" y="82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18" name="Google Shape;2218;p4"/>
              <p:cNvGrpSpPr/>
              <p:nvPr/>
            </p:nvGrpSpPr>
            <p:grpSpPr>
              <a:xfrm>
                <a:off x="7536634" y="2770076"/>
                <a:ext cx="210194" cy="272383"/>
                <a:chOff x="7536634" y="2770076"/>
                <a:chExt cx="210194" cy="272383"/>
              </a:xfrm>
            </p:grpSpPr>
            <p:sp>
              <p:nvSpPr>
                <p:cNvPr id="2219" name="Google Shape;2219;p4"/>
                <p:cNvSpPr/>
                <p:nvPr/>
              </p:nvSpPr>
              <p:spPr>
                <a:xfrm>
                  <a:off x="7536634" y="2770076"/>
                  <a:ext cx="210194" cy="272383"/>
                </a:xfrm>
                <a:custGeom>
                  <a:avLst/>
                  <a:gdLst/>
                  <a:ahLst/>
                  <a:cxnLst/>
                  <a:rect l="l" t="t" r="r" b="b"/>
                  <a:pathLst>
                    <a:path w="210194" h="272383" extrusionOk="0">
                      <a:moveTo>
                        <a:pt x="124397" y="181984"/>
                      </a:moveTo>
                      <a:cubicBezTo>
                        <a:pt x="124397" y="181984"/>
                        <a:pt x="151342" y="180061"/>
                        <a:pt x="173322" y="154595"/>
                      </a:cubicBezTo>
                      <a:cubicBezTo>
                        <a:pt x="207929" y="114507"/>
                        <a:pt x="210194" y="87470"/>
                        <a:pt x="210194" y="87470"/>
                      </a:cubicBezTo>
                      <a:cubicBezTo>
                        <a:pt x="210194" y="87470"/>
                        <a:pt x="185441" y="116106"/>
                        <a:pt x="181355" y="94199"/>
                      </a:cubicBezTo>
                      <a:cubicBezTo>
                        <a:pt x="179228" y="82830"/>
                        <a:pt x="188102" y="57383"/>
                        <a:pt x="188102" y="57383"/>
                      </a:cubicBezTo>
                      <a:cubicBezTo>
                        <a:pt x="188102" y="57383"/>
                        <a:pt x="180402" y="50053"/>
                        <a:pt x="180273" y="35707"/>
                      </a:cubicBezTo>
                      <a:cubicBezTo>
                        <a:pt x="180135" y="21361"/>
                        <a:pt x="187575" y="0"/>
                        <a:pt x="187575" y="0"/>
                      </a:cubicBezTo>
                      <a:cubicBezTo>
                        <a:pt x="187575" y="0"/>
                        <a:pt x="174422" y="10270"/>
                        <a:pt x="162230" y="26251"/>
                      </a:cubicBezTo>
                      <a:cubicBezTo>
                        <a:pt x="150029" y="42233"/>
                        <a:pt x="138780" y="63918"/>
                        <a:pt x="138780" y="63918"/>
                      </a:cubicBezTo>
                      <a:cubicBezTo>
                        <a:pt x="138780" y="63918"/>
                        <a:pt x="138965" y="53565"/>
                        <a:pt x="138179" y="44720"/>
                      </a:cubicBezTo>
                      <a:cubicBezTo>
                        <a:pt x="137384" y="35874"/>
                        <a:pt x="135628" y="28544"/>
                        <a:pt x="135628" y="28544"/>
                      </a:cubicBezTo>
                      <a:cubicBezTo>
                        <a:pt x="135628" y="28544"/>
                        <a:pt x="129167" y="35901"/>
                        <a:pt x="124147" y="43897"/>
                      </a:cubicBezTo>
                      <a:cubicBezTo>
                        <a:pt x="119129" y="51883"/>
                        <a:pt x="115551" y="60498"/>
                        <a:pt x="115551" y="60498"/>
                      </a:cubicBezTo>
                      <a:cubicBezTo>
                        <a:pt x="115551" y="60498"/>
                        <a:pt x="106659" y="47844"/>
                        <a:pt x="97499" y="39987"/>
                      </a:cubicBezTo>
                      <a:cubicBezTo>
                        <a:pt x="88329" y="32121"/>
                        <a:pt x="78892" y="29043"/>
                        <a:pt x="78892" y="29043"/>
                      </a:cubicBezTo>
                      <a:cubicBezTo>
                        <a:pt x="78892" y="29043"/>
                        <a:pt x="71008" y="54064"/>
                        <a:pt x="66996" y="74576"/>
                      </a:cubicBezTo>
                      <a:cubicBezTo>
                        <a:pt x="62975" y="95087"/>
                        <a:pt x="62818" y="111087"/>
                        <a:pt x="62818" y="111087"/>
                      </a:cubicBezTo>
                      <a:cubicBezTo>
                        <a:pt x="62818" y="111087"/>
                        <a:pt x="57928" y="111161"/>
                        <a:pt x="53066" y="113259"/>
                      </a:cubicBezTo>
                      <a:cubicBezTo>
                        <a:pt x="48213" y="115357"/>
                        <a:pt x="43379" y="119471"/>
                        <a:pt x="43379" y="119471"/>
                      </a:cubicBezTo>
                      <a:cubicBezTo>
                        <a:pt x="43379" y="119471"/>
                        <a:pt x="43961" y="132985"/>
                        <a:pt x="48130" y="142034"/>
                      </a:cubicBezTo>
                      <a:cubicBezTo>
                        <a:pt x="52299" y="151083"/>
                        <a:pt x="60063" y="155668"/>
                        <a:pt x="60063" y="155668"/>
                      </a:cubicBezTo>
                      <a:cubicBezTo>
                        <a:pt x="60063" y="155668"/>
                        <a:pt x="42150" y="161925"/>
                        <a:pt x="27138" y="172832"/>
                      </a:cubicBezTo>
                      <a:cubicBezTo>
                        <a:pt x="12118" y="183740"/>
                        <a:pt x="0" y="199287"/>
                        <a:pt x="0" y="199287"/>
                      </a:cubicBezTo>
                      <a:cubicBezTo>
                        <a:pt x="0" y="199287"/>
                        <a:pt x="15113" y="200128"/>
                        <a:pt x="22046" y="208392"/>
                      </a:cubicBezTo>
                      <a:cubicBezTo>
                        <a:pt x="28978" y="216656"/>
                        <a:pt x="27730" y="232341"/>
                        <a:pt x="27730" y="232341"/>
                      </a:cubicBezTo>
                      <a:cubicBezTo>
                        <a:pt x="27730" y="232341"/>
                        <a:pt x="50542" y="212746"/>
                        <a:pt x="52973" y="246317"/>
                      </a:cubicBezTo>
                      <a:cubicBezTo>
                        <a:pt x="53935" y="259618"/>
                        <a:pt x="45209" y="272384"/>
                        <a:pt x="45209" y="272384"/>
                      </a:cubicBezTo>
                      <a:cubicBezTo>
                        <a:pt x="45209" y="272384"/>
                        <a:pt x="62679" y="270174"/>
                        <a:pt x="82765" y="247907"/>
                      </a:cubicBezTo>
                      <a:cubicBezTo>
                        <a:pt x="102851" y="225640"/>
                        <a:pt x="124397" y="181984"/>
                        <a:pt x="124397" y="1819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0" name="Google Shape;2220;p4"/>
                <p:cNvSpPr/>
                <p:nvPr/>
              </p:nvSpPr>
              <p:spPr>
                <a:xfrm>
                  <a:off x="7574781" y="2808002"/>
                  <a:ext cx="143013" cy="194563"/>
                </a:xfrm>
                <a:custGeom>
                  <a:avLst/>
                  <a:gdLst/>
                  <a:ahLst/>
                  <a:cxnLst/>
                  <a:rect l="l" t="t" r="r" b="b"/>
                  <a:pathLst>
                    <a:path w="143013" h="194563" extrusionOk="0">
                      <a:moveTo>
                        <a:pt x="44137" y="13116"/>
                      </a:moveTo>
                      <a:cubicBezTo>
                        <a:pt x="44137" y="13116"/>
                        <a:pt x="49489" y="62439"/>
                        <a:pt x="56366" y="81693"/>
                      </a:cubicBezTo>
                      <a:cubicBezTo>
                        <a:pt x="60212" y="92443"/>
                        <a:pt x="63632" y="98414"/>
                        <a:pt x="63632" y="98414"/>
                      </a:cubicBezTo>
                      <a:cubicBezTo>
                        <a:pt x="63632" y="98414"/>
                        <a:pt x="59010" y="99117"/>
                        <a:pt x="49129" y="96741"/>
                      </a:cubicBezTo>
                      <a:cubicBezTo>
                        <a:pt x="39248" y="94375"/>
                        <a:pt x="24098" y="88940"/>
                        <a:pt x="24098" y="88940"/>
                      </a:cubicBezTo>
                      <a:cubicBezTo>
                        <a:pt x="24098" y="88940"/>
                        <a:pt x="35522" y="99274"/>
                        <a:pt x="45764" y="103193"/>
                      </a:cubicBezTo>
                      <a:cubicBezTo>
                        <a:pt x="56006" y="107103"/>
                        <a:pt x="65074" y="104598"/>
                        <a:pt x="65074" y="104598"/>
                      </a:cubicBezTo>
                      <a:cubicBezTo>
                        <a:pt x="65074" y="104598"/>
                        <a:pt x="67662" y="115163"/>
                        <a:pt x="71692" y="123251"/>
                      </a:cubicBezTo>
                      <a:cubicBezTo>
                        <a:pt x="75722" y="131348"/>
                        <a:pt x="81203" y="136968"/>
                        <a:pt x="81203" y="136968"/>
                      </a:cubicBezTo>
                      <a:lnTo>
                        <a:pt x="56089" y="146378"/>
                      </a:lnTo>
                      <a:cubicBezTo>
                        <a:pt x="56089" y="146378"/>
                        <a:pt x="55997" y="138456"/>
                        <a:pt x="50266" y="132088"/>
                      </a:cubicBezTo>
                      <a:cubicBezTo>
                        <a:pt x="44535" y="125710"/>
                        <a:pt x="33165" y="120894"/>
                        <a:pt x="33165" y="120894"/>
                      </a:cubicBezTo>
                      <a:cubicBezTo>
                        <a:pt x="33165" y="120894"/>
                        <a:pt x="41420" y="129389"/>
                        <a:pt x="45912" y="135665"/>
                      </a:cubicBezTo>
                      <a:cubicBezTo>
                        <a:pt x="50404" y="141941"/>
                        <a:pt x="51135" y="145990"/>
                        <a:pt x="51135" y="145990"/>
                      </a:cubicBezTo>
                      <a:lnTo>
                        <a:pt x="28849" y="149355"/>
                      </a:lnTo>
                      <a:lnTo>
                        <a:pt x="324" y="151397"/>
                      </a:lnTo>
                      <a:lnTo>
                        <a:pt x="26150" y="155270"/>
                      </a:lnTo>
                      <a:cubicBezTo>
                        <a:pt x="26150" y="155270"/>
                        <a:pt x="23978" y="160483"/>
                        <a:pt x="17433" y="166372"/>
                      </a:cubicBezTo>
                      <a:cubicBezTo>
                        <a:pt x="10898" y="172250"/>
                        <a:pt x="0" y="178785"/>
                        <a:pt x="0" y="178785"/>
                      </a:cubicBezTo>
                      <a:cubicBezTo>
                        <a:pt x="0" y="178785"/>
                        <a:pt x="11222" y="174783"/>
                        <a:pt x="19023" y="168812"/>
                      </a:cubicBezTo>
                      <a:cubicBezTo>
                        <a:pt x="26825" y="162840"/>
                        <a:pt x="31196" y="154891"/>
                        <a:pt x="31196" y="154891"/>
                      </a:cubicBezTo>
                      <a:lnTo>
                        <a:pt x="49101" y="151869"/>
                      </a:lnTo>
                      <a:lnTo>
                        <a:pt x="59121" y="150870"/>
                      </a:lnTo>
                      <a:cubicBezTo>
                        <a:pt x="59121" y="150870"/>
                        <a:pt x="55932" y="158718"/>
                        <a:pt x="47687" y="169644"/>
                      </a:cubicBezTo>
                      <a:cubicBezTo>
                        <a:pt x="39433" y="180569"/>
                        <a:pt x="26131" y="194564"/>
                        <a:pt x="26131" y="194564"/>
                      </a:cubicBezTo>
                      <a:cubicBezTo>
                        <a:pt x="26131" y="194564"/>
                        <a:pt x="39414" y="185006"/>
                        <a:pt x="49083" y="173822"/>
                      </a:cubicBezTo>
                      <a:cubicBezTo>
                        <a:pt x="58751" y="162637"/>
                        <a:pt x="64806" y="149835"/>
                        <a:pt x="64806" y="149835"/>
                      </a:cubicBezTo>
                      <a:lnTo>
                        <a:pt x="83533" y="141876"/>
                      </a:lnTo>
                      <a:cubicBezTo>
                        <a:pt x="83533" y="141876"/>
                        <a:pt x="86010" y="146341"/>
                        <a:pt x="91769" y="152516"/>
                      </a:cubicBezTo>
                      <a:cubicBezTo>
                        <a:pt x="97527" y="158699"/>
                        <a:pt x="106549" y="166603"/>
                        <a:pt x="106549" y="166603"/>
                      </a:cubicBezTo>
                      <a:lnTo>
                        <a:pt x="116300" y="152682"/>
                      </a:lnTo>
                      <a:cubicBezTo>
                        <a:pt x="116300" y="152682"/>
                        <a:pt x="105670" y="149512"/>
                        <a:pt x="98701" y="144640"/>
                      </a:cubicBezTo>
                      <a:cubicBezTo>
                        <a:pt x="91722" y="139778"/>
                        <a:pt x="88385" y="133225"/>
                        <a:pt x="88385" y="133225"/>
                      </a:cubicBezTo>
                      <a:lnTo>
                        <a:pt x="97084" y="111244"/>
                      </a:lnTo>
                      <a:cubicBezTo>
                        <a:pt x="97084" y="111244"/>
                        <a:pt x="105837" y="112224"/>
                        <a:pt x="117114" y="105513"/>
                      </a:cubicBezTo>
                      <a:cubicBezTo>
                        <a:pt x="128390" y="98803"/>
                        <a:pt x="143014" y="86195"/>
                        <a:pt x="143014" y="86195"/>
                      </a:cubicBezTo>
                      <a:cubicBezTo>
                        <a:pt x="143014" y="86195"/>
                        <a:pt x="128511" y="96566"/>
                        <a:pt x="117844" y="100882"/>
                      </a:cubicBezTo>
                      <a:cubicBezTo>
                        <a:pt x="107177" y="105190"/>
                        <a:pt x="99412" y="104617"/>
                        <a:pt x="99412" y="104617"/>
                      </a:cubicBezTo>
                      <a:lnTo>
                        <a:pt x="112270" y="70009"/>
                      </a:lnTo>
                      <a:cubicBezTo>
                        <a:pt x="112270" y="70009"/>
                        <a:pt x="117521" y="67967"/>
                        <a:pt x="124305" y="58113"/>
                      </a:cubicBezTo>
                      <a:cubicBezTo>
                        <a:pt x="131089" y="48269"/>
                        <a:pt x="139409" y="30623"/>
                        <a:pt x="139409" y="30623"/>
                      </a:cubicBezTo>
                      <a:cubicBezTo>
                        <a:pt x="139409" y="30623"/>
                        <a:pt x="129324" y="47030"/>
                        <a:pt x="123085" y="55405"/>
                      </a:cubicBezTo>
                      <a:cubicBezTo>
                        <a:pt x="116855" y="63779"/>
                        <a:pt x="114479" y="64131"/>
                        <a:pt x="114479" y="64131"/>
                      </a:cubicBezTo>
                      <a:lnTo>
                        <a:pt x="129084" y="0"/>
                      </a:lnTo>
                      <a:cubicBezTo>
                        <a:pt x="129084" y="0"/>
                        <a:pt x="116273" y="44747"/>
                        <a:pt x="108859" y="67551"/>
                      </a:cubicBezTo>
                      <a:cubicBezTo>
                        <a:pt x="103258" y="84752"/>
                        <a:pt x="100550" y="91066"/>
                        <a:pt x="100550" y="91066"/>
                      </a:cubicBezTo>
                      <a:cubicBezTo>
                        <a:pt x="100550" y="91066"/>
                        <a:pt x="97961" y="87831"/>
                        <a:pt x="96011" y="80611"/>
                      </a:cubicBezTo>
                      <a:cubicBezTo>
                        <a:pt x="94061" y="73392"/>
                        <a:pt x="93284" y="62920"/>
                        <a:pt x="93284" y="62920"/>
                      </a:cubicBezTo>
                      <a:cubicBezTo>
                        <a:pt x="93284" y="62920"/>
                        <a:pt x="91889" y="75953"/>
                        <a:pt x="92785" y="84789"/>
                      </a:cubicBezTo>
                      <a:cubicBezTo>
                        <a:pt x="93691" y="93626"/>
                        <a:pt x="96899" y="98276"/>
                        <a:pt x="96899" y="98276"/>
                      </a:cubicBezTo>
                      <a:lnTo>
                        <a:pt x="85409" y="128686"/>
                      </a:lnTo>
                      <a:cubicBezTo>
                        <a:pt x="85409" y="128686"/>
                        <a:pt x="80556" y="121190"/>
                        <a:pt x="76822" y="114525"/>
                      </a:cubicBezTo>
                      <a:cubicBezTo>
                        <a:pt x="73088" y="107870"/>
                        <a:pt x="70749" y="98812"/>
                        <a:pt x="70749" y="98812"/>
                      </a:cubicBezTo>
                      <a:cubicBezTo>
                        <a:pt x="70749" y="98812"/>
                        <a:pt x="76258" y="84105"/>
                        <a:pt x="79724" y="67606"/>
                      </a:cubicBezTo>
                      <a:cubicBezTo>
                        <a:pt x="83200" y="51116"/>
                        <a:pt x="84623" y="32832"/>
                        <a:pt x="84623" y="32832"/>
                      </a:cubicBezTo>
                      <a:cubicBezTo>
                        <a:pt x="84623" y="32832"/>
                        <a:pt x="81046" y="51153"/>
                        <a:pt x="77099" y="66109"/>
                      </a:cubicBezTo>
                      <a:cubicBezTo>
                        <a:pt x="73162" y="81055"/>
                        <a:pt x="68863" y="92628"/>
                        <a:pt x="68863" y="92628"/>
                      </a:cubicBezTo>
                      <a:cubicBezTo>
                        <a:pt x="68863" y="92628"/>
                        <a:pt x="65369" y="89910"/>
                        <a:pt x="60442" y="74844"/>
                      </a:cubicBezTo>
                      <a:cubicBezTo>
                        <a:pt x="54028" y="55202"/>
                        <a:pt x="44137" y="13116"/>
                        <a:pt x="44137" y="131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21" name="Google Shape;2221;p4"/>
              <p:cNvGrpSpPr/>
              <p:nvPr/>
            </p:nvGrpSpPr>
            <p:grpSpPr>
              <a:xfrm>
                <a:off x="7750222" y="2753411"/>
                <a:ext cx="274923" cy="277337"/>
                <a:chOff x="7750222" y="2753411"/>
                <a:chExt cx="274923" cy="277337"/>
              </a:xfrm>
            </p:grpSpPr>
            <p:sp>
              <p:nvSpPr>
                <p:cNvPr id="2222" name="Google Shape;2222;p4"/>
                <p:cNvSpPr/>
                <p:nvPr/>
              </p:nvSpPr>
              <p:spPr>
                <a:xfrm>
                  <a:off x="7750222" y="2775117"/>
                  <a:ext cx="274923" cy="255631"/>
                </a:xfrm>
                <a:custGeom>
                  <a:avLst/>
                  <a:gdLst/>
                  <a:ahLst/>
                  <a:cxnLst/>
                  <a:rect l="l" t="t" r="r" b="b"/>
                  <a:pathLst>
                    <a:path w="274923" h="255631" extrusionOk="0">
                      <a:moveTo>
                        <a:pt x="99919" y="28217"/>
                      </a:moveTo>
                      <a:cubicBezTo>
                        <a:pt x="99919" y="28217"/>
                        <a:pt x="61540" y="-2111"/>
                        <a:pt x="36288" y="117"/>
                      </a:cubicBezTo>
                      <a:cubicBezTo>
                        <a:pt x="-3468" y="3620"/>
                        <a:pt x="81" y="31387"/>
                        <a:pt x="81" y="31387"/>
                      </a:cubicBezTo>
                      <a:cubicBezTo>
                        <a:pt x="81" y="31387"/>
                        <a:pt x="28551" y="28929"/>
                        <a:pt x="39976" y="58572"/>
                      </a:cubicBezTo>
                      <a:cubicBezTo>
                        <a:pt x="45910" y="73953"/>
                        <a:pt x="39542" y="91968"/>
                        <a:pt x="39542" y="91968"/>
                      </a:cubicBezTo>
                      <a:cubicBezTo>
                        <a:pt x="39542" y="91968"/>
                        <a:pt x="52510" y="109531"/>
                        <a:pt x="56319" y="125873"/>
                      </a:cubicBezTo>
                      <a:cubicBezTo>
                        <a:pt x="60136" y="142215"/>
                        <a:pt x="54812" y="157347"/>
                        <a:pt x="54812" y="157347"/>
                      </a:cubicBezTo>
                      <a:cubicBezTo>
                        <a:pt x="54812" y="157347"/>
                        <a:pt x="71182" y="161617"/>
                        <a:pt x="84732" y="158299"/>
                      </a:cubicBezTo>
                      <a:cubicBezTo>
                        <a:pt x="98283" y="154980"/>
                        <a:pt x="109015" y="144073"/>
                        <a:pt x="109015" y="144073"/>
                      </a:cubicBezTo>
                      <a:cubicBezTo>
                        <a:pt x="109015" y="144073"/>
                        <a:pt x="111372" y="155535"/>
                        <a:pt x="114746" y="166461"/>
                      </a:cubicBezTo>
                      <a:cubicBezTo>
                        <a:pt x="118110" y="177395"/>
                        <a:pt x="122501" y="187785"/>
                        <a:pt x="122501" y="187785"/>
                      </a:cubicBezTo>
                      <a:cubicBezTo>
                        <a:pt x="122501" y="187785"/>
                        <a:pt x="129960" y="187277"/>
                        <a:pt x="135183" y="184319"/>
                      </a:cubicBezTo>
                      <a:cubicBezTo>
                        <a:pt x="140396" y="181352"/>
                        <a:pt x="143372" y="175944"/>
                        <a:pt x="143372" y="175944"/>
                      </a:cubicBezTo>
                      <a:cubicBezTo>
                        <a:pt x="143372" y="175944"/>
                        <a:pt x="159391" y="200938"/>
                        <a:pt x="174596" y="220858"/>
                      </a:cubicBezTo>
                      <a:cubicBezTo>
                        <a:pt x="189792" y="240777"/>
                        <a:pt x="204184" y="255631"/>
                        <a:pt x="204184" y="255631"/>
                      </a:cubicBezTo>
                      <a:cubicBezTo>
                        <a:pt x="204184" y="255631"/>
                        <a:pt x="209231" y="236914"/>
                        <a:pt x="209841" y="218621"/>
                      </a:cubicBezTo>
                      <a:cubicBezTo>
                        <a:pt x="210452" y="200328"/>
                        <a:pt x="206634" y="182461"/>
                        <a:pt x="206634" y="182461"/>
                      </a:cubicBezTo>
                      <a:cubicBezTo>
                        <a:pt x="206634" y="182461"/>
                        <a:pt x="213659" y="188266"/>
                        <a:pt x="220138" y="191760"/>
                      </a:cubicBezTo>
                      <a:cubicBezTo>
                        <a:pt x="226618" y="195254"/>
                        <a:pt x="232543" y="196446"/>
                        <a:pt x="232543" y="196446"/>
                      </a:cubicBezTo>
                      <a:cubicBezTo>
                        <a:pt x="232543" y="196446"/>
                        <a:pt x="228291" y="180483"/>
                        <a:pt x="219982" y="165250"/>
                      </a:cubicBezTo>
                      <a:cubicBezTo>
                        <a:pt x="211681" y="150007"/>
                        <a:pt x="199332" y="135477"/>
                        <a:pt x="199332" y="135477"/>
                      </a:cubicBezTo>
                      <a:cubicBezTo>
                        <a:pt x="199332" y="135477"/>
                        <a:pt x="223577" y="150007"/>
                        <a:pt x="242470" y="155812"/>
                      </a:cubicBezTo>
                      <a:cubicBezTo>
                        <a:pt x="261373" y="161617"/>
                        <a:pt x="274924" y="158696"/>
                        <a:pt x="274924" y="158696"/>
                      </a:cubicBezTo>
                      <a:cubicBezTo>
                        <a:pt x="274924" y="158696"/>
                        <a:pt x="252906" y="139516"/>
                        <a:pt x="240825" y="121834"/>
                      </a:cubicBezTo>
                      <a:cubicBezTo>
                        <a:pt x="228735" y="104151"/>
                        <a:pt x="226581" y="87966"/>
                        <a:pt x="226581" y="87966"/>
                      </a:cubicBezTo>
                      <a:cubicBezTo>
                        <a:pt x="226581" y="87966"/>
                        <a:pt x="198638" y="82559"/>
                        <a:pt x="186641" y="41758"/>
                      </a:cubicBezTo>
                      <a:cubicBezTo>
                        <a:pt x="181889" y="25582"/>
                        <a:pt x="191253" y="21709"/>
                        <a:pt x="191253" y="21709"/>
                      </a:cubicBezTo>
                      <a:cubicBezTo>
                        <a:pt x="191253" y="21709"/>
                        <a:pt x="166619" y="3130"/>
                        <a:pt x="143289" y="4036"/>
                      </a:cubicBezTo>
                      <a:cubicBezTo>
                        <a:pt x="119950" y="4942"/>
                        <a:pt x="99919" y="28217"/>
                        <a:pt x="99919" y="282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3" name="Google Shape;2223;p4"/>
                <p:cNvSpPr/>
                <p:nvPr/>
              </p:nvSpPr>
              <p:spPr>
                <a:xfrm>
                  <a:off x="7782905" y="2753411"/>
                  <a:ext cx="189285" cy="248433"/>
                </a:xfrm>
                <a:custGeom>
                  <a:avLst/>
                  <a:gdLst/>
                  <a:ahLst/>
                  <a:cxnLst/>
                  <a:rect l="l" t="t" r="r" b="b"/>
                  <a:pathLst>
                    <a:path w="189285" h="248433" extrusionOk="0">
                      <a:moveTo>
                        <a:pt x="161056" y="248434"/>
                      </a:moveTo>
                      <a:cubicBezTo>
                        <a:pt x="161056" y="248434"/>
                        <a:pt x="140869" y="186337"/>
                        <a:pt x="126079" y="156305"/>
                      </a:cubicBezTo>
                      <a:cubicBezTo>
                        <a:pt x="117834" y="139556"/>
                        <a:pt x="111391" y="128695"/>
                        <a:pt x="111391" y="128695"/>
                      </a:cubicBezTo>
                      <a:cubicBezTo>
                        <a:pt x="111391" y="128695"/>
                        <a:pt x="117871" y="133474"/>
                        <a:pt x="132716" y="148060"/>
                      </a:cubicBezTo>
                      <a:cubicBezTo>
                        <a:pt x="147570" y="162646"/>
                        <a:pt x="170780" y="187049"/>
                        <a:pt x="170780" y="187049"/>
                      </a:cubicBezTo>
                      <a:cubicBezTo>
                        <a:pt x="170780" y="187049"/>
                        <a:pt x="151702" y="161620"/>
                        <a:pt x="135942" y="144853"/>
                      </a:cubicBezTo>
                      <a:cubicBezTo>
                        <a:pt x="120182" y="128085"/>
                        <a:pt x="107741" y="119979"/>
                        <a:pt x="107741" y="119979"/>
                      </a:cubicBezTo>
                      <a:cubicBezTo>
                        <a:pt x="107741" y="119979"/>
                        <a:pt x="101344" y="104940"/>
                        <a:pt x="93478" y="90945"/>
                      </a:cubicBezTo>
                      <a:cubicBezTo>
                        <a:pt x="85621" y="76951"/>
                        <a:pt x="76304" y="64001"/>
                        <a:pt x="76304" y="64001"/>
                      </a:cubicBezTo>
                      <a:lnTo>
                        <a:pt x="110144" y="83680"/>
                      </a:lnTo>
                      <a:cubicBezTo>
                        <a:pt x="110144" y="83680"/>
                        <a:pt x="112270" y="92720"/>
                        <a:pt x="122142" y="106816"/>
                      </a:cubicBezTo>
                      <a:cubicBezTo>
                        <a:pt x="132023" y="120912"/>
                        <a:pt x="149632" y="140065"/>
                        <a:pt x="149632" y="140065"/>
                      </a:cubicBezTo>
                      <a:cubicBezTo>
                        <a:pt x="149632" y="140065"/>
                        <a:pt x="135591" y="120533"/>
                        <a:pt x="127521" y="108036"/>
                      </a:cubicBezTo>
                      <a:cubicBezTo>
                        <a:pt x="119461" y="95530"/>
                        <a:pt x="117372" y="90077"/>
                        <a:pt x="117372" y="90077"/>
                      </a:cubicBezTo>
                      <a:lnTo>
                        <a:pt x="148670" y="113157"/>
                      </a:lnTo>
                      <a:lnTo>
                        <a:pt x="189285" y="145259"/>
                      </a:lnTo>
                      <a:lnTo>
                        <a:pt x="151064" y="109746"/>
                      </a:lnTo>
                      <a:cubicBezTo>
                        <a:pt x="151064" y="109746"/>
                        <a:pt x="152876" y="106474"/>
                        <a:pt x="160816" y="107722"/>
                      </a:cubicBezTo>
                      <a:cubicBezTo>
                        <a:pt x="168756" y="108970"/>
                        <a:pt x="182824" y="114738"/>
                        <a:pt x="182824" y="114738"/>
                      </a:cubicBezTo>
                      <a:cubicBezTo>
                        <a:pt x="182824" y="114738"/>
                        <a:pt x="167656" y="105716"/>
                        <a:pt x="157914" y="103054"/>
                      </a:cubicBezTo>
                      <a:cubicBezTo>
                        <a:pt x="148180" y="100392"/>
                        <a:pt x="143882" y="104080"/>
                        <a:pt x="143882" y="104080"/>
                      </a:cubicBezTo>
                      <a:lnTo>
                        <a:pt x="118832" y="85899"/>
                      </a:lnTo>
                      <a:lnTo>
                        <a:pt x="104625" y="74945"/>
                      </a:lnTo>
                      <a:cubicBezTo>
                        <a:pt x="104625" y="74945"/>
                        <a:pt x="107241" y="69935"/>
                        <a:pt x="116374" y="67550"/>
                      </a:cubicBezTo>
                      <a:cubicBezTo>
                        <a:pt x="125506" y="65175"/>
                        <a:pt x="141155" y="65425"/>
                        <a:pt x="141155" y="65425"/>
                      </a:cubicBezTo>
                      <a:cubicBezTo>
                        <a:pt x="141155" y="65425"/>
                        <a:pt x="124415" y="60202"/>
                        <a:pt x="113305" y="61154"/>
                      </a:cubicBezTo>
                      <a:cubicBezTo>
                        <a:pt x="102194" y="62115"/>
                        <a:pt x="96704" y="69260"/>
                        <a:pt x="96704" y="69260"/>
                      </a:cubicBezTo>
                      <a:lnTo>
                        <a:pt x="71710" y="55654"/>
                      </a:lnTo>
                      <a:cubicBezTo>
                        <a:pt x="71710" y="55654"/>
                        <a:pt x="66996" y="47631"/>
                        <a:pt x="57133" y="33720"/>
                      </a:cubicBezTo>
                      <a:cubicBezTo>
                        <a:pt x="47280" y="19799"/>
                        <a:pt x="32259" y="0"/>
                        <a:pt x="32259" y="0"/>
                      </a:cubicBezTo>
                      <a:lnTo>
                        <a:pt x="21713" y="3938"/>
                      </a:lnTo>
                      <a:cubicBezTo>
                        <a:pt x="21713" y="3938"/>
                        <a:pt x="37842" y="20345"/>
                        <a:pt x="49138" y="34247"/>
                      </a:cubicBezTo>
                      <a:cubicBezTo>
                        <a:pt x="60433" y="48149"/>
                        <a:pt x="66885" y="59564"/>
                        <a:pt x="66885" y="59564"/>
                      </a:cubicBezTo>
                      <a:lnTo>
                        <a:pt x="59906" y="73882"/>
                      </a:lnTo>
                      <a:cubicBezTo>
                        <a:pt x="59906" y="73882"/>
                        <a:pt x="47039" y="62226"/>
                        <a:pt x="32472" y="56190"/>
                      </a:cubicBezTo>
                      <a:cubicBezTo>
                        <a:pt x="17904" y="50164"/>
                        <a:pt x="0" y="46743"/>
                        <a:pt x="0" y="46743"/>
                      </a:cubicBezTo>
                      <a:cubicBezTo>
                        <a:pt x="0" y="46743"/>
                        <a:pt x="18302" y="52539"/>
                        <a:pt x="32592" y="60535"/>
                      </a:cubicBezTo>
                      <a:cubicBezTo>
                        <a:pt x="46882" y="68539"/>
                        <a:pt x="58214" y="78541"/>
                        <a:pt x="58214" y="78541"/>
                      </a:cubicBezTo>
                      <a:lnTo>
                        <a:pt x="48426" y="102084"/>
                      </a:lnTo>
                      <a:cubicBezTo>
                        <a:pt x="48426" y="102084"/>
                        <a:pt x="41382" y="98063"/>
                        <a:pt x="34080" y="100993"/>
                      </a:cubicBezTo>
                      <a:cubicBezTo>
                        <a:pt x="26787" y="103923"/>
                        <a:pt x="19244" y="113795"/>
                        <a:pt x="19244" y="113795"/>
                      </a:cubicBezTo>
                      <a:cubicBezTo>
                        <a:pt x="19244" y="113795"/>
                        <a:pt x="29652" y="107445"/>
                        <a:pt x="36520" y="105513"/>
                      </a:cubicBezTo>
                      <a:cubicBezTo>
                        <a:pt x="43397" y="103581"/>
                        <a:pt x="46734" y="106058"/>
                        <a:pt x="46734" y="106058"/>
                      </a:cubicBezTo>
                      <a:lnTo>
                        <a:pt x="41882" y="160807"/>
                      </a:lnTo>
                      <a:cubicBezTo>
                        <a:pt x="41882" y="160807"/>
                        <a:pt x="49045" y="125765"/>
                        <a:pt x="53981" y="108988"/>
                      </a:cubicBezTo>
                      <a:cubicBezTo>
                        <a:pt x="57697" y="96316"/>
                        <a:pt x="60008" y="92452"/>
                        <a:pt x="60008" y="92452"/>
                      </a:cubicBezTo>
                      <a:cubicBezTo>
                        <a:pt x="60008" y="92452"/>
                        <a:pt x="64555" y="99237"/>
                        <a:pt x="69195" y="109728"/>
                      </a:cubicBezTo>
                      <a:cubicBezTo>
                        <a:pt x="73827" y="120219"/>
                        <a:pt x="77598" y="132975"/>
                        <a:pt x="77598" y="132975"/>
                      </a:cubicBezTo>
                      <a:cubicBezTo>
                        <a:pt x="77598" y="132975"/>
                        <a:pt x="76322" y="119960"/>
                        <a:pt x="72782" y="108905"/>
                      </a:cubicBezTo>
                      <a:cubicBezTo>
                        <a:pt x="69251" y="97841"/>
                        <a:pt x="63456" y="88736"/>
                        <a:pt x="63456" y="88736"/>
                      </a:cubicBezTo>
                      <a:lnTo>
                        <a:pt x="72338" y="68271"/>
                      </a:lnTo>
                      <a:cubicBezTo>
                        <a:pt x="72338" y="68271"/>
                        <a:pt x="81221" y="82589"/>
                        <a:pt x="88293" y="94606"/>
                      </a:cubicBezTo>
                      <a:cubicBezTo>
                        <a:pt x="95363" y="106622"/>
                        <a:pt x="101030" y="119664"/>
                        <a:pt x="101030" y="119664"/>
                      </a:cubicBezTo>
                      <a:cubicBezTo>
                        <a:pt x="101030" y="119664"/>
                        <a:pt x="96796" y="129611"/>
                        <a:pt x="95964" y="144039"/>
                      </a:cubicBezTo>
                      <a:cubicBezTo>
                        <a:pt x="95133" y="158468"/>
                        <a:pt x="97693" y="177371"/>
                        <a:pt x="97693" y="177371"/>
                      </a:cubicBezTo>
                      <a:cubicBezTo>
                        <a:pt x="97693" y="177371"/>
                        <a:pt x="98220" y="161010"/>
                        <a:pt x="100124" y="148901"/>
                      </a:cubicBezTo>
                      <a:cubicBezTo>
                        <a:pt x="102028" y="136783"/>
                        <a:pt x="105310" y="128908"/>
                        <a:pt x="105310" y="128908"/>
                      </a:cubicBezTo>
                      <a:cubicBezTo>
                        <a:pt x="105310" y="128908"/>
                        <a:pt x="111031" y="136183"/>
                        <a:pt x="121938" y="159134"/>
                      </a:cubicBezTo>
                      <a:cubicBezTo>
                        <a:pt x="136146" y="189017"/>
                        <a:pt x="161056" y="248434"/>
                        <a:pt x="161056" y="2484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24" name="Google Shape;2224;p4"/>
              <p:cNvGrpSpPr/>
              <p:nvPr/>
            </p:nvGrpSpPr>
            <p:grpSpPr>
              <a:xfrm>
                <a:off x="7512083" y="2986944"/>
                <a:ext cx="218975" cy="173063"/>
                <a:chOff x="7512083" y="2986944"/>
                <a:chExt cx="218975" cy="173063"/>
              </a:xfrm>
            </p:grpSpPr>
            <p:sp>
              <p:nvSpPr>
                <p:cNvPr id="2225" name="Google Shape;2225;p4"/>
                <p:cNvSpPr/>
                <p:nvPr/>
              </p:nvSpPr>
              <p:spPr>
                <a:xfrm>
                  <a:off x="7512083" y="2992154"/>
                  <a:ext cx="218975" cy="167853"/>
                </a:xfrm>
                <a:custGeom>
                  <a:avLst/>
                  <a:gdLst/>
                  <a:ahLst/>
                  <a:cxnLst/>
                  <a:rect l="l" t="t" r="r" b="b"/>
                  <a:pathLst>
                    <a:path w="218975" h="167853" extrusionOk="0">
                      <a:moveTo>
                        <a:pt x="129906" y="24453"/>
                      </a:moveTo>
                      <a:cubicBezTo>
                        <a:pt x="129906" y="24453"/>
                        <a:pt x="158052" y="8998"/>
                        <a:pt x="180856" y="14340"/>
                      </a:cubicBezTo>
                      <a:cubicBezTo>
                        <a:pt x="216766" y="22743"/>
                        <a:pt x="218975" y="41627"/>
                        <a:pt x="218975" y="41627"/>
                      </a:cubicBezTo>
                      <a:cubicBezTo>
                        <a:pt x="218975" y="41627"/>
                        <a:pt x="193279" y="35646"/>
                        <a:pt x="188870" y="54660"/>
                      </a:cubicBezTo>
                      <a:cubicBezTo>
                        <a:pt x="186577" y="64532"/>
                        <a:pt x="195691" y="78073"/>
                        <a:pt x="195691" y="78073"/>
                      </a:cubicBezTo>
                      <a:cubicBezTo>
                        <a:pt x="195691" y="78073"/>
                        <a:pt x="187594" y="88407"/>
                        <a:pt x="187363" y="99268"/>
                      </a:cubicBezTo>
                      <a:cubicBezTo>
                        <a:pt x="187141" y="110120"/>
                        <a:pt x="194776" y="121499"/>
                        <a:pt x="194776" y="121499"/>
                      </a:cubicBezTo>
                      <a:cubicBezTo>
                        <a:pt x="194776" y="121499"/>
                        <a:pt x="181096" y="122035"/>
                        <a:pt x="168451" y="117681"/>
                      </a:cubicBezTo>
                      <a:cubicBezTo>
                        <a:pt x="155797" y="113337"/>
                        <a:pt x="144187" y="104103"/>
                        <a:pt x="144187" y="104103"/>
                      </a:cubicBezTo>
                      <a:cubicBezTo>
                        <a:pt x="144187" y="104103"/>
                        <a:pt x="144307" y="111765"/>
                        <a:pt x="143429" y="118901"/>
                      </a:cubicBezTo>
                      <a:cubicBezTo>
                        <a:pt x="142551" y="126037"/>
                        <a:pt x="140666" y="132646"/>
                        <a:pt x="140666" y="132646"/>
                      </a:cubicBezTo>
                      <a:cubicBezTo>
                        <a:pt x="140666" y="132646"/>
                        <a:pt x="133955" y="131167"/>
                        <a:pt x="128760" y="128320"/>
                      </a:cubicBezTo>
                      <a:cubicBezTo>
                        <a:pt x="123565" y="125464"/>
                        <a:pt x="119886" y="121240"/>
                        <a:pt x="119886" y="121240"/>
                      </a:cubicBezTo>
                      <a:cubicBezTo>
                        <a:pt x="119886" y="121240"/>
                        <a:pt x="110514" y="136316"/>
                        <a:pt x="100882" y="147971"/>
                      </a:cubicBezTo>
                      <a:cubicBezTo>
                        <a:pt x="91260" y="159618"/>
                        <a:pt x="81369" y="167854"/>
                        <a:pt x="81369" y="167854"/>
                      </a:cubicBezTo>
                      <a:cubicBezTo>
                        <a:pt x="81369" y="167854"/>
                        <a:pt x="73291" y="154007"/>
                        <a:pt x="69224" y="141122"/>
                      </a:cubicBezTo>
                      <a:cubicBezTo>
                        <a:pt x="65147" y="128237"/>
                        <a:pt x="65092" y="116322"/>
                        <a:pt x="65092" y="116322"/>
                      </a:cubicBezTo>
                      <a:cubicBezTo>
                        <a:pt x="65092" y="116322"/>
                        <a:pt x="59980" y="119326"/>
                        <a:pt x="54915" y="120805"/>
                      </a:cubicBezTo>
                      <a:cubicBezTo>
                        <a:pt x="49850" y="122275"/>
                        <a:pt x="44830" y="122220"/>
                        <a:pt x="44830" y="122220"/>
                      </a:cubicBezTo>
                      <a:cubicBezTo>
                        <a:pt x="44830" y="122220"/>
                        <a:pt x="45523" y="111701"/>
                        <a:pt x="49942" y="102291"/>
                      </a:cubicBezTo>
                      <a:cubicBezTo>
                        <a:pt x="54360" y="92872"/>
                        <a:pt x="62494" y="84571"/>
                        <a:pt x="62494" y="84571"/>
                      </a:cubicBezTo>
                      <a:cubicBezTo>
                        <a:pt x="62494" y="84571"/>
                        <a:pt x="43822" y="91097"/>
                        <a:pt x="28192" y="92326"/>
                      </a:cubicBezTo>
                      <a:cubicBezTo>
                        <a:pt x="12571" y="93556"/>
                        <a:pt x="0" y="89480"/>
                        <a:pt x="0" y="89480"/>
                      </a:cubicBezTo>
                      <a:cubicBezTo>
                        <a:pt x="0" y="89480"/>
                        <a:pt x="15806" y="79367"/>
                        <a:pt x="23099" y="68811"/>
                      </a:cubicBezTo>
                      <a:cubicBezTo>
                        <a:pt x="30401" y="58255"/>
                        <a:pt x="29190" y="47265"/>
                        <a:pt x="29190" y="47265"/>
                      </a:cubicBezTo>
                      <a:cubicBezTo>
                        <a:pt x="29190" y="47265"/>
                        <a:pt x="52909" y="47672"/>
                        <a:pt x="55663" y="20940"/>
                      </a:cubicBezTo>
                      <a:cubicBezTo>
                        <a:pt x="56754" y="10338"/>
                        <a:pt x="47714" y="6234"/>
                        <a:pt x="47714" y="6234"/>
                      </a:cubicBezTo>
                      <a:cubicBezTo>
                        <a:pt x="47714" y="6234"/>
                        <a:pt x="65961" y="-3074"/>
                        <a:pt x="86813" y="1058"/>
                      </a:cubicBezTo>
                      <a:cubicBezTo>
                        <a:pt x="107657" y="5180"/>
                        <a:pt x="129906" y="24453"/>
                        <a:pt x="129906" y="244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6" name="Google Shape;2226;p4"/>
                <p:cNvSpPr/>
                <p:nvPr/>
              </p:nvSpPr>
              <p:spPr>
                <a:xfrm>
                  <a:off x="7552061" y="2986944"/>
                  <a:ext cx="148882" cy="154410"/>
                </a:xfrm>
                <a:custGeom>
                  <a:avLst/>
                  <a:gdLst/>
                  <a:ahLst/>
                  <a:cxnLst/>
                  <a:rect l="l" t="t" r="r" b="b"/>
                  <a:pathLst>
                    <a:path w="148882" h="154410" extrusionOk="0">
                      <a:moveTo>
                        <a:pt x="45079" y="154411"/>
                      </a:moveTo>
                      <a:cubicBezTo>
                        <a:pt x="45079" y="154411"/>
                        <a:pt x="50986" y="114017"/>
                        <a:pt x="58297" y="95244"/>
                      </a:cubicBezTo>
                      <a:cubicBezTo>
                        <a:pt x="62374" y="84762"/>
                        <a:pt x="65988" y="78134"/>
                        <a:pt x="65988" y="78134"/>
                      </a:cubicBezTo>
                      <a:cubicBezTo>
                        <a:pt x="65988" y="78134"/>
                        <a:pt x="61172" y="80501"/>
                        <a:pt x="50829" y="88477"/>
                      </a:cubicBezTo>
                      <a:cubicBezTo>
                        <a:pt x="40486" y="96455"/>
                        <a:pt x="24615" y="110033"/>
                        <a:pt x="24615" y="110033"/>
                      </a:cubicBezTo>
                      <a:cubicBezTo>
                        <a:pt x="24615" y="110033"/>
                        <a:pt x="36622" y="95114"/>
                        <a:pt x="47344" y="85751"/>
                      </a:cubicBezTo>
                      <a:cubicBezTo>
                        <a:pt x="58076" y="76387"/>
                        <a:pt x="67541" y="72579"/>
                        <a:pt x="67541" y="72579"/>
                      </a:cubicBezTo>
                      <a:cubicBezTo>
                        <a:pt x="67541" y="72579"/>
                        <a:pt x="70314" y="63021"/>
                        <a:pt x="74575" y="54416"/>
                      </a:cubicBezTo>
                      <a:cubicBezTo>
                        <a:pt x="78846" y="45810"/>
                        <a:pt x="84604" y="38157"/>
                        <a:pt x="84604" y="38157"/>
                      </a:cubicBezTo>
                      <a:lnTo>
                        <a:pt x="58409" y="46845"/>
                      </a:lnTo>
                      <a:cubicBezTo>
                        <a:pt x="58409" y="46845"/>
                        <a:pt x="58270" y="52844"/>
                        <a:pt x="52243" y="61228"/>
                      </a:cubicBezTo>
                      <a:cubicBezTo>
                        <a:pt x="46207" y="69603"/>
                        <a:pt x="34293" y="80353"/>
                        <a:pt x="34293" y="80353"/>
                      </a:cubicBezTo>
                      <a:cubicBezTo>
                        <a:pt x="34293" y="80353"/>
                        <a:pt x="42972" y="68798"/>
                        <a:pt x="47714" y="61265"/>
                      </a:cubicBezTo>
                      <a:cubicBezTo>
                        <a:pt x="52446" y="53741"/>
                        <a:pt x="53241" y="50228"/>
                        <a:pt x="53241" y="50228"/>
                      </a:cubicBezTo>
                      <a:lnTo>
                        <a:pt x="29967" y="61690"/>
                      </a:lnTo>
                      <a:lnTo>
                        <a:pt x="166" y="78051"/>
                      </a:lnTo>
                      <a:lnTo>
                        <a:pt x="27185" y="58945"/>
                      </a:lnTo>
                      <a:cubicBezTo>
                        <a:pt x="27185" y="58945"/>
                        <a:pt x="24939" y="56385"/>
                        <a:pt x="18144" y="56070"/>
                      </a:cubicBezTo>
                      <a:cubicBezTo>
                        <a:pt x="11351" y="55756"/>
                        <a:pt x="0" y="57679"/>
                        <a:pt x="0" y="57679"/>
                      </a:cubicBezTo>
                      <a:cubicBezTo>
                        <a:pt x="0" y="57679"/>
                        <a:pt x="11702" y="53639"/>
                        <a:pt x="19818" y="53242"/>
                      </a:cubicBezTo>
                      <a:cubicBezTo>
                        <a:pt x="27933" y="52835"/>
                        <a:pt x="32453" y="56061"/>
                        <a:pt x="32453" y="56061"/>
                      </a:cubicBezTo>
                      <a:lnTo>
                        <a:pt x="51143" y="47095"/>
                      </a:lnTo>
                      <a:lnTo>
                        <a:pt x="61616" y="41558"/>
                      </a:lnTo>
                      <a:cubicBezTo>
                        <a:pt x="61616" y="41558"/>
                        <a:pt x="58335" y="37667"/>
                        <a:pt x="49785" y="34635"/>
                      </a:cubicBezTo>
                      <a:cubicBezTo>
                        <a:pt x="41225" y="31603"/>
                        <a:pt x="27406" y="29440"/>
                        <a:pt x="27406" y="29440"/>
                      </a:cubicBezTo>
                      <a:cubicBezTo>
                        <a:pt x="27406" y="29440"/>
                        <a:pt x="41235" y="28285"/>
                        <a:pt x="51263" y="30623"/>
                      </a:cubicBezTo>
                      <a:cubicBezTo>
                        <a:pt x="61302" y="32962"/>
                        <a:pt x="67541" y="38776"/>
                        <a:pt x="67541" y="38776"/>
                      </a:cubicBezTo>
                      <a:lnTo>
                        <a:pt x="87063" y="33008"/>
                      </a:lnTo>
                      <a:cubicBezTo>
                        <a:pt x="87063" y="33008"/>
                        <a:pt x="89688" y="28100"/>
                        <a:pt x="95743" y="19846"/>
                      </a:cubicBezTo>
                      <a:cubicBezTo>
                        <a:pt x="101797" y="11591"/>
                        <a:pt x="111290" y="0"/>
                        <a:pt x="111290" y="0"/>
                      </a:cubicBezTo>
                      <a:lnTo>
                        <a:pt x="121384" y="4335"/>
                      </a:lnTo>
                      <a:cubicBezTo>
                        <a:pt x="121384" y="4335"/>
                        <a:pt x="110264" y="13384"/>
                        <a:pt x="102934" y="21417"/>
                      </a:cubicBezTo>
                      <a:cubicBezTo>
                        <a:pt x="95613" y="29449"/>
                        <a:pt x="92091" y="36456"/>
                        <a:pt x="92091" y="36456"/>
                      </a:cubicBezTo>
                      <a:lnTo>
                        <a:pt x="101039" y="47520"/>
                      </a:lnTo>
                      <a:cubicBezTo>
                        <a:pt x="101039" y="47520"/>
                        <a:pt x="110190" y="41290"/>
                        <a:pt x="121938" y="39257"/>
                      </a:cubicBezTo>
                      <a:cubicBezTo>
                        <a:pt x="133677" y="37223"/>
                        <a:pt x="148883" y="37519"/>
                        <a:pt x="148883" y="37519"/>
                      </a:cubicBezTo>
                      <a:cubicBezTo>
                        <a:pt x="148883" y="37519"/>
                        <a:pt x="133788" y="38832"/>
                        <a:pt x="122669" y="42279"/>
                      </a:cubicBezTo>
                      <a:cubicBezTo>
                        <a:pt x="111549" y="45727"/>
                        <a:pt x="103433" y="51033"/>
                        <a:pt x="103433" y="51033"/>
                      </a:cubicBezTo>
                      <a:lnTo>
                        <a:pt x="116651" y="68955"/>
                      </a:lnTo>
                      <a:cubicBezTo>
                        <a:pt x="116651" y="68955"/>
                        <a:pt x="122123" y="67199"/>
                        <a:pt x="129148" y="70342"/>
                      </a:cubicBezTo>
                      <a:cubicBezTo>
                        <a:pt x="136173" y="73476"/>
                        <a:pt x="144769" y="81508"/>
                        <a:pt x="144769" y="81508"/>
                      </a:cubicBezTo>
                      <a:cubicBezTo>
                        <a:pt x="144769" y="81508"/>
                        <a:pt x="134324" y="75518"/>
                        <a:pt x="127863" y="73134"/>
                      </a:cubicBezTo>
                      <a:cubicBezTo>
                        <a:pt x="121402" y="70758"/>
                        <a:pt x="118916" y="71987"/>
                        <a:pt x="118916" y="71987"/>
                      </a:cubicBezTo>
                      <a:lnTo>
                        <a:pt x="133770" y="110994"/>
                      </a:lnTo>
                      <a:cubicBezTo>
                        <a:pt x="133770" y="110994"/>
                        <a:pt x="120672" y="85418"/>
                        <a:pt x="113065" y="72949"/>
                      </a:cubicBezTo>
                      <a:cubicBezTo>
                        <a:pt x="107324" y="63539"/>
                        <a:pt x="104533" y="60489"/>
                        <a:pt x="104533" y="60489"/>
                      </a:cubicBezTo>
                      <a:cubicBezTo>
                        <a:pt x="104533" y="60489"/>
                        <a:pt x="101806" y="64546"/>
                        <a:pt x="99727" y="71192"/>
                      </a:cubicBezTo>
                      <a:cubicBezTo>
                        <a:pt x="97638" y="77829"/>
                        <a:pt x="96759" y="86185"/>
                        <a:pt x="96759" y="86185"/>
                      </a:cubicBezTo>
                      <a:cubicBezTo>
                        <a:pt x="96759" y="86185"/>
                        <a:pt x="95382" y="77275"/>
                        <a:pt x="96381" y="70074"/>
                      </a:cubicBezTo>
                      <a:cubicBezTo>
                        <a:pt x="97379" y="62873"/>
                        <a:pt x="100762" y="57374"/>
                        <a:pt x="100762" y="57374"/>
                      </a:cubicBezTo>
                      <a:lnTo>
                        <a:pt x="88949" y="41734"/>
                      </a:lnTo>
                      <a:cubicBezTo>
                        <a:pt x="88949" y="41734"/>
                        <a:pt x="83828" y="50413"/>
                        <a:pt x="79881" y="57753"/>
                      </a:cubicBezTo>
                      <a:cubicBezTo>
                        <a:pt x="75934" y="65101"/>
                        <a:pt x="73429" y="73365"/>
                        <a:pt x="73429" y="73365"/>
                      </a:cubicBezTo>
                      <a:cubicBezTo>
                        <a:pt x="73429" y="73365"/>
                        <a:pt x="79095" y="80963"/>
                        <a:pt x="82617" y="91167"/>
                      </a:cubicBezTo>
                      <a:cubicBezTo>
                        <a:pt x="86139" y="101381"/>
                        <a:pt x="87516" y="114211"/>
                        <a:pt x="87516" y="114211"/>
                      </a:cubicBezTo>
                      <a:cubicBezTo>
                        <a:pt x="87516" y="114211"/>
                        <a:pt x="83893" y="102703"/>
                        <a:pt x="79872" y="93940"/>
                      </a:cubicBezTo>
                      <a:cubicBezTo>
                        <a:pt x="75841" y="85187"/>
                        <a:pt x="71423" y="79197"/>
                        <a:pt x="71423" y="79197"/>
                      </a:cubicBezTo>
                      <a:cubicBezTo>
                        <a:pt x="71423" y="79197"/>
                        <a:pt x="67753" y="83421"/>
                        <a:pt x="62513" y="97832"/>
                      </a:cubicBezTo>
                      <a:cubicBezTo>
                        <a:pt x="55682" y="116596"/>
                        <a:pt x="45079" y="154411"/>
                        <a:pt x="45079" y="15441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27" name="Google Shape;2227;p4"/>
              <p:cNvGrpSpPr/>
              <p:nvPr/>
            </p:nvGrpSpPr>
            <p:grpSpPr>
              <a:xfrm>
                <a:off x="6549257" y="1712256"/>
                <a:ext cx="313378" cy="320402"/>
                <a:chOff x="6549257" y="1712256"/>
                <a:chExt cx="313378" cy="320402"/>
              </a:xfrm>
            </p:grpSpPr>
            <p:sp>
              <p:nvSpPr>
                <p:cNvPr id="2228" name="Google Shape;2228;p4"/>
                <p:cNvSpPr/>
                <p:nvPr/>
              </p:nvSpPr>
              <p:spPr>
                <a:xfrm>
                  <a:off x="6549257" y="1712256"/>
                  <a:ext cx="288866" cy="320402"/>
                </a:xfrm>
                <a:custGeom>
                  <a:avLst/>
                  <a:gdLst/>
                  <a:ahLst/>
                  <a:cxnLst/>
                  <a:rect l="l" t="t" r="r" b="b"/>
                  <a:pathLst>
                    <a:path w="288866" h="320402" extrusionOk="0">
                      <a:moveTo>
                        <a:pt x="256965" y="161177"/>
                      </a:moveTo>
                      <a:cubicBezTo>
                        <a:pt x="256965" y="161177"/>
                        <a:pt x="291249" y="127540"/>
                        <a:pt x="288735" y="89023"/>
                      </a:cubicBezTo>
                      <a:cubicBezTo>
                        <a:pt x="284788" y="28368"/>
                        <a:pt x="253416" y="13070"/>
                        <a:pt x="253416" y="13070"/>
                      </a:cubicBezTo>
                      <a:cubicBezTo>
                        <a:pt x="253416" y="13070"/>
                        <a:pt x="256180" y="56449"/>
                        <a:pt x="222691" y="51254"/>
                      </a:cubicBezTo>
                      <a:cubicBezTo>
                        <a:pt x="205304" y="48555"/>
                        <a:pt x="184960" y="25974"/>
                        <a:pt x="184960" y="25974"/>
                      </a:cubicBezTo>
                      <a:cubicBezTo>
                        <a:pt x="184960" y="25974"/>
                        <a:pt x="165114" y="31936"/>
                        <a:pt x="146646" y="25447"/>
                      </a:cubicBezTo>
                      <a:cubicBezTo>
                        <a:pt x="128178" y="18949"/>
                        <a:pt x="111087" y="0"/>
                        <a:pt x="111087" y="0"/>
                      </a:cubicBezTo>
                      <a:cubicBezTo>
                        <a:pt x="111087" y="0"/>
                        <a:pt x="106261" y="20751"/>
                        <a:pt x="110005" y="42991"/>
                      </a:cubicBezTo>
                      <a:cubicBezTo>
                        <a:pt x="113749" y="65231"/>
                        <a:pt x="126070" y="88958"/>
                        <a:pt x="126070" y="88958"/>
                      </a:cubicBezTo>
                      <a:cubicBezTo>
                        <a:pt x="126070" y="88958"/>
                        <a:pt x="113120" y="83930"/>
                        <a:pt x="100771" y="80787"/>
                      </a:cubicBezTo>
                      <a:cubicBezTo>
                        <a:pt x="88422" y="77644"/>
                        <a:pt x="76674" y="76378"/>
                        <a:pt x="76674" y="76378"/>
                      </a:cubicBezTo>
                      <a:cubicBezTo>
                        <a:pt x="76674" y="76378"/>
                        <a:pt x="77247" y="87655"/>
                        <a:pt x="80593" y="97453"/>
                      </a:cubicBezTo>
                      <a:cubicBezTo>
                        <a:pt x="83939" y="107260"/>
                        <a:pt x="90049" y="115598"/>
                        <a:pt x="90049" y="115598"/>
                      </a:cubicBezTo>
                      <a:cubicBezTo>
                        <a:pt x="90049" y="115598"/>
                        <a:pt x="61801" y="120534"/>
                        <a:pt x="39293" y="128030"/>
                      </a:cubicBezTo>
                      <a:cubicBezTo>
                        <a:pt x="16777" y="135526"/>
                        <a:pt x="0" y="145574"/>
                        <a:pt x="0" y="145574"/>
                      </a:cubicBezTo>
                      <a:cubicBezTo>
                        <a:pt x="0" y="145574"/>
                        <a:pt x="21148" y="166750"/>
                        <a:pt x="41808" y="181152"/>
                      </a:cubicBezTo>
                      <a:cubicBezTo>
                        <a:pt x="62476" y="195543"/>
                        <a:pt x="82663" y="203151"/>
                        <a:pt x="82663" y="203151"/>
                      </a:cubicBezTo>
                      <a:cubicBezTo>
                        <a:pt x="82663" y="203151"/>
                        <a:pt x="76100" y="209131"/>
                        <a:pt x="72153" y="216008"/>
                      </a:cubicBezTo>
                      <a:cubicBezTo>
                        <a:pt x="68197" y="222885"/>
                        <a:pt x="66857" y="230668"/>
                        <a:pt x="66857" y="230668"/>
                      </a:cubicBezTo>
                      <a:cubicBezTo>
                        <a:pt x="66857" y="230668"/>
                        <a:pt x="84882" y="236233"/>
                        <a:pt x="102111" y="235355"/>
                      </a:cubicBezTo>
                      <a:cubicBezTo>
                        <a:pt x="119332" y="234477"/>
                        <a:pt x="135739" y="227174"/>
                        <a:pt x="135739" y="227174"/>
                      </a:cubicBezTo>
                      <a:cubicBezTo>
                        <a:pt x="135739" y="227174"/>
                        <a:pt x="119313" y="251845"/>
                        <a:pt x="112751" y="275147"/>
                      </a:cubicBezTo>
                      <a:cubicBezTo>
                        <a:pt x="106188" y="298459"/>
                        <a:pt x="109487" y="320403"/>
                        <a:pt x="109487" y="320403"/>
                      </a:cubicBezTo>
                      <a:cubicBezTo>
                        <a:pt x="109487" y="320403"/>
                        <a:pt x="131163" y="302415"/>
                        <a:pt x="151147" y="297821"/>
                      </a:cubicBezTo>
                      <a:cubicBezTo>
                        <a:pt x="171131" y="293227"/>
                        <a:pt x="189415" y="302027"/>
                        <a:pt x="189415" y="302027"/>
                      </a:cubicBezTo>
                      <a:cubicBezTo>
                        <a:pt x="189415" y="302027"/>
                        <a:pt x="195534" y="265211"/>
                        <a:pt x="241640" y="277819"/>
                      </a:cubicBezTo>
                      <a:cubicBezTo>
                        <a:pt x="259905" y="282819"/>
                        <a:pt x="264277" y="299347"/>
                        <a:pt x="264277" y="299347"/>
                      </a:cubicBezTo>
                      <a:cubicBezTo>
                        <a:pt x="264277" y="299347"/>
                        <a:pt x="285278" y="277088"/>
                        <a:pt x="284270" y="242352"/>
                      </a:cubicBezTo>
                      <a:cubicBezTo>
                        <a:pt x="283254" y="207615"/>
                        <a:pt x="256965" y="161177"/>
                        <a:pt x="256965" y="1611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9" name="Google Shape;2229;p4"/>
                <p:cNvSpPr/>
                <p:nvPr/>
              </p:nvSpPr>
              <p:spPr>
                <a:xfrm>
                  <a:off x="6581914" y="1754572"/>
                  <a:ext cx="280721" cy="239791"/>
                </a:xfrm>
                <a:custGeom>
                  <a:avLst/>
                  <a:gdLst/>
                  <a:ahLst/>
                  <a:cxnLst/>
                  <a:rect l="l" t="t" r="r" b="b"/>
                  <a:pathLst>
                    <a:path w="280721" h="239791" extrusionOk="0">
                      <a:moveTo>
                        <a:pt x="0" y="109331"/>
                      </a:moveTo>
                      <a:cubicBezTo>
                        <a:pt x="0" y="109331"/>
                        <a:pt x="70166" y="125701"/>
                        <a:pt x="104090" y="126264"/>
                      </a:cubicBezTo>
                      <a:cubicBezTo>
                        <a:pt x="123020" y="126579"/>
                        <a:pt x="135295" y="125192"/>
                        <a:pt x="135295" y="125192"/>
                      </a:cubicBezTo>
                      <a:cubicBezTo>
                        <a:pt x="135295" y="125192"/>
                        <a:pt x="129897" y="131136"/>
                        <a:pt x="113407" y="142043"/>
                      </a:cubicBezTo>
                      <a:cubicBezTo>
                        <a:pt x="96926" y="152959"/>
                        <a:pt x="69353" y="168849"/>
                        <a:pt x="69353" y="168849"/>
                      </a:cubicBezTo>
                      <a:cubicBezTo>
                        <a:pt x="69353" y="168849"/>
                        <a:pt x="98091" y="159762"/>
                        <a:pt x="117040" y="149123"/>
                      </a:cubicBezTo>
                      <a:cubicBezTo>
                        <a:pt x="135989" y="138493"/>
                        <a:pt x="145149" y="126301"/>
                        <a:pt x="145149" y="126301"/>
                      </a:cubicBezTo>
                      <a:cubicBezTo>
                        <a:pt x="145149" y="126301"/>
                        <a:pt x="162138" y="128058"/>
                        <a:pt x="177953" y="126911"/>
                      </a:cubicBezTo>
                      <a:cubicBezTo>
                        <a:pt x="193769" y="125765"/>
                        <a:pt x="208401" y="121717"/>
                        <a:pt x="208401" y="121717"/>
                      </a:cubicBezTo>
                      <a:lnTo>
                        <a:pt x="186162" y="156601"/>
                      </a:lnTo>
                      <a:cubicBezTo>
                        <a:pt x="186162" y="156601"/>
                        <a:pt x="175939" y="153033"/>
                        <a:pt x="160012" y="157045"/>
                      </a:cubicBezTo>
                      <a:cubicBezTo>
                        <a:pt x="144077" y="161056"/>
                        <a:pt x="122429" y="172638"/>
                        <a:pt x="122429" y="172638"/>
                      </a:cubicBezTo>
                      <a:cubicBezTo>
                        <a:pt x="122429" y="172638"/>
                        <a:pt x="144511" y="166556"/>
                        <a:pt x="158635" y="164005"/>
                      </a:cubicBezTo>
                      <a:cubicBezTo>
                        <a:pt x="172759" y="161454"/>
                        <a:pt x="178924" y="162434"/>
                        <a:pt x="178924" y="162434"/>
                      </a:cubicBezTo>
                      <a:lnTo>
                        <a:pt x="152830" y="191088"/>
                      </a:lnTo>
                      <a:lnTo>
                        <a:pt x="116559" y="226712"/>
                      </a:lnTo>
                      <a:lnTo>
                        <a:pt x="156694" y="197115"/>
                      </a:lnTo>
                      <a:cubicBezTo>
                        <a:pt x="156694" y="197115"/>
                        <a:pt x="160382" y="202180"/>
                        <a:pt x="158968" y="212847"/>
                      </a:cubicBezTo>
                      <a:cubicBezTo>
                        <a:pt x="157554" y="223514"/>
                        <a:pt x="151037" y="239791"/>
                        <a:pt x="151037" y="239791"/>
                      </a:cubicBezTo>
                      <a:cubicBezTo>
                        <a:pt x="151037" y="239791"/>
                        <a:pt x="161233" y="224300"/>
                        <a:pt x="164246" y="212052"/>
                      </a:cubicBezTo>
                      <a:cubicBezTo>
                        <a:pt x="167259" y="199805"/>
                        <a:pt x="163090" y="190802"/>
                        <a:pt x="163090" y="190802"/>
                      </a:cubicBezTo>
                      <a:lnTo>
                        <a:pt x="183638" y="167647"/>
                      </a:lnTo>
                      <a:lnTo>
                        <a:pt x="196024" y="155002"/>
                      </a:lnTo>
                      <a:cubicBezTo>
                        <a:pt x="196024" y="155002"/>
                        <a:pt x="201681" y="162517"/>
                        <a:pt x="204371" y="177602"/>
                      </a:cubicBezTo>
                      <a:cubicBezTo>
                        <a:pt x="207052" y="192696"/>
                        <a:pt x="206765" y="215361"/>
                        <a:pt x="206765" y="215361"/>
                      </a:cubicBezTo>
                      <a:cubicBezTo>
                        <a:pt x="206765" y="215361"/>
                        <a:pt x="212681" y="194776"/>
                        <a:pt x="211599" y="177842"/>
                      </a:cubicBezTo>
                      <a:cubicBezTo>
                        <a:pt x="210518" y="160909"/>
                        <a:pt x="202449" y="147617"/>
                        <a:pt x="202449" y="147617"/>
                      </a:cubicBezTo>
                      <a:lnTo>
                        <a:pt x="217830" y="121162"/>
                      </a:lnTo>
                      <a:cubicBezTo>
                        <a:pt x="217830" y="121162"/>
                        <a:pt x="226897" y="120210"/>
                        <a:pt x="242620" y="116078"/>
                      </a:cubicBezTo>
                      <a:cubicBezTo>
                        <a:pt x="258343" y="111956"/>
                        <a:pt x="280722" y="104644"/>
                        <a:pt x="280722" y="104644"/>
                      </a:cubicBezTo>
                      <a:lnTo>
                        <a:pt x="276275" y="86342"/>
                      </a:lnTo>
                      <a:cubicBezTo>
                        <a:pt x="276275" y="86342"/>
                        <a:pt x="257733" y="97786"/>
                        <a:pt x="242019" y="104006"/>
                      </a:cubicBezTo>
                      <a:cubicBezTo>
                        <a:pt x="226306" y="110236"/>
                        <a:pt x="213421" y="111244"/>
                        <a:pt x="213421" y="111244"/>
                      </a:cubicBezTo>
                      <a:lnTo>
                        <a:pt x="197245" y="90483"/>
                      </a:lnTo>
                      <a:cubicBezTo>
                        <a:pt x="197245" y="90483"/>
                        <a:pt x="210416" y="80306"/>
                        <a:pt x="217238" y="63483"/>
                      </a:cubicBezTo>
                      <a:cubicBezTo>
                        <a:pt x="224050" y="46661"/>
                        <a:pt x="227923" y="23044"/>
                        <a:pt x="227923" y="23044"/>
                      </a:cubicBezTo>
                      <a:cubicBezTo>
                        <a:pt x="227923" y="23044"/>
                        <a:pt x="221370" y="45487"/>
                        <a:pt x="212329" y="60442"/>
                      </a:cubicBezTo>
                      <a:cubicBezTo>
                        <a:pt x="203290" y="75407"/>
                        <a:pt x="191976" y="84577"/>
                        <a:pt x="191976" y="84577"/>
                      </a:cubicBezTo>
                      <a:lnTo>
                        <a:pt x="165392" y="52909"/>
                      </a:lnTo>
                      <a:cubicBezTo>
                        <a:pt x="165392" y="52909"/>
                        <a:pt x="169930" y="45579"/>
                        <a:pt x="166621" y="32768"/>
                      </a:cubicBezTo>
                      <a:cubicBezTo>
                        <a:pt x="163312" y="19947"/>
                        <a:pt x="152165" y="1655"/>
                        <a:pt x="152165" y="1655"/>
                      </a:cubicBezTo>
                      <a:cubicBezTo>
                        <a:pt x="152165" y="1655"/>
                        <a:pt x="159328" y="21528"/>
                        <a:pt x="161510" y="32990"/>
                      </a:cubicBezTo>
                      <a:cubicBezTo>
                        <a:pt x="163691" y="44442"/>
                        <a:pt x="160890" y="47492"/>
                        <a:pt x="160890" y="47492"/>
                      </a:cubicBezTo>
                      <a:lnTo>
                        <a:pt x="99043" y="0"/>
                      </a:lnTo>
                      <a:cubicBezTo>
                        <a:pt x="99043" y="0"/>
                        <a:pt x="138632" y="36327"/>
                        <a:pt x="157590" y="55913"/>
                      </a:cubicBezTo>
                      <a:cubicBezTo>
                        <a:pt x="171890" y="70693"/>
                        <a:pt x="176253" y="76914"/>
                        <a:pt x="176253" y="76914"/>
                      </a:cubicBezTo>
                      <a:cubicBezTo>
                        <a:pt x="176253" y="76914"/>
                        <a:pt x="168599" y="78559"/>
                        <a:pt x="156740" y="77580"/>
                      </a:cubicBezTo>
                      <a:cubicBezTo>
                        <a:pt x="144881" y="76600"/>
                        <a:pt x="130471" y="72690"/>
                        <a:pt x="130471" y="72690"/>
                      </a:cubicBezTo>
                      <a:cubicBezTo>
                        <a:pt x="130471" y="72690"/>
                        <a:pt x="145177" y="80436"/>
                        <a:pt x="157674" y="83440"/>
                      </a:cubicBezTo>
                      <a:cubicBezTo>
                        <a:pt x="170171" y="86435"/>
                        <a:pt x="180458" y="84697"/>
                        <a:pt x="180458" y="84697"/>
                      </a:cubicBezTo>
                      <a:lnTo>
                        <a:pt x="203576" y="112760"/>
                      </a:lnTo>
                      <a:cubicBezTo>
                        <a:pt x="203576" y="112760"/>
                        <a:pt x="187400" y="115182"/>
                        <a:pt x="173822" y="116633"/>
                      </a:cubicBezTo>
                      <a:cubicBezTo>
                        <a:pt x="160244" y="118084"/>
                        <a:pt x="145509" y="116734"/>
                        <a:pt x="145509" y="116734"/>
                      </a:cubicBezTo>
                      <a:cubicBezTo>
                        <a:pt x="145509" y="116734"/>
                        <a:pt x="134260" y="103211"/>
                        <a:pt x="117964" y="91343"/>
                      </a:cubicBezTo>
                      <a:cubicBezTo>
                        <a:pt x="101668" y="79484"/>
                        <a:pt x="80307" y="69270"/>
                        <a:pt x="80307" y="69270"/>
                      </a:cubicBezTo>
                      <a:cubicBezTo>
                        <a:pt x="80307" y="69270"/>
                        <a:pt x="98784" y="82118"/>
                        <a:pt x="112474" y="93839"/>
                      </a:cubicBezTo>
                      <a:cubicBezTo>
                        <a:pt x="126163" y="105559"/>
                        <a:pt x="135055" y="116152"/>
                        <a:pt x="135055" y="116152"/>
                      </a:cubicBezTo>
                      <a:cubicBezTo>
                        <a:pt x="135055" y="116152"/>
                        <a:pt x="126828" y="119138"/>
                        <a:pt x="100901" y="118140"/>
                      </a:cubicBezTo>
                      <a:cubicBezTo>
                        <a:pt x="67135" y="116827"/>
                        <a:pt x="0" y="109331"/>
                        <a:pt x="0" y="1093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30" name="Google Shape;2230;p4"/>
              <p:cNvGrpSpPr/>
              <p:nvPr/>
            </p:nvGrpSpPr>
            <p:grpSpPr>
              <a:xfrm>
                <a:off x="7296223" y="2375117"/>
                <a:ext cx="227922" cy="190154"/>
                <a:chOff x="7296223" y="2375117"/>
                <a:chExt cx="227922" cy="190154"/>
              </a:xfrm>
            </p:grpSpPr>
            <p:sp>
              <p:nvSpPr>
                <p:cNvPr id="2231" name="Google Shape;2231;p4"/>
                <p:cNvSpPr/>
                <p:nvPr/>
              </p:nvSpPr>
              <p:spPr>
                <a:xfrm>
                  <a:off x="7301226" y="2375117"/>
                  <a:ext cx="222919" cy="190154"/>
                </a:xfrm>
                <a:custGeom>
                  <a:avLst/>
                  <a:gdLst/>
                  <a:ahLst/>
                  <a:cxnLst/>
                  <a:rect l="l" t="t" r="r" b="b"/>
                  <a:pathLst>
                    <a:path w="222919" h="190154" extrusionOk="0">
                      <a:moveTo>
                        <a:pt x="38967" y="82488"/>
                      </a:moveTo>
                      <a:cubicBezTo>
                        <a:pt x="38967" y="82488"/>
                        <a:pt x="7651" y="99569"/>
                        <a:pt x="2169" y="122604"/>
                      </a:cubicBezTo>
                      <a:cubicBezTo>
                        <a:pt x="-6464" y="158875"/>
                        <a:pt x="13456" y="170559"/>
                        <a:pt x="13456" y="170559"/>
                      </a:cubicBezTo>
                      <a:cubicBezTo>
                        <a:pt x="13456" y="170559"/>
                        <a:pt x="19667" y="144622"/>
                        <a:pt x="43044" y="150491"/>
                      </a:cubicBezTo>
                      <a:cubicBezTo>
                        <a:pt x="55180" y="153532"/>
                        <a:pt x="65699" y="168608"/>
                        <a:pt x="65699" y="168608"/>
                      </a:cubicBezTo>
                      <a:cubicBezTo>
                        <a:pt x="65699" y="168608"/>
                        <a:pt x="81265" y="166732"/>
                        <a:pt x="93466" y="172121"/>
                      </a:cubicBezTo>
                      <a:cubicBezTo>
                        <a:pt x="105668" y="177500"/>
                        <a:pt x="114504" y="190155"/>
                        <a:pt x="114504" y="190155"/>
                      </a:cubicBezTo>
                      <a:cubicBezTo>
                        <a:pt x="114504" y="190155"/>
                        <a:pt x="121954" y="178268"/>
                        <a:pt x="123442" y="164772"/>
                      </a:cubicBezTo>
                      <a:cubicBezTo>
                        <a:pt x="124940" y="151286"/>
                        <a:pt x="120475" y="136201"/>
                        <a:pt x="120475" y="136201"/>
                      </a:cubicBezTo>
                      <a:cubicBezTo>
                        <a:pt x="120475" y="136201"/>
                        <a:pt x="128951" y="140250"/>
                        <a:pt x="137335" y="143143"/>
                      </a:cubicBezTo>
                      <a:cubicBezTo>
                        <a:pt x="145719" y="146036"/>
                        <a:pt x="154029" y="147765"/>
                        <a:pt x="154029" y="147765"/>
                      </a:cubicBezTo>
                      <a:cubicBezTo>
                        <a:pt x="154029" y="147765"/>
                        <a:pt x="155748" y="141035"/>
                        <a:pt x="155175" y="134944"/>
                      </a:cubicBezTo>
                      <a:cubicBezTo>
                        <a:pt x="154602" y="128862"/>
                        <a:pt x="151737" y="123408"/>
                        <a:pt x="151737" y="123408"/>
                      </a:cubicBezTo>
                      <a:cubicBezTo>
                        <a:pt x="151737" y="123408"/>
                        <a:pt x="173218" y="122835"/>
                        <a:pt x="191011" y="120265"/>
                      </a:cubicBezTo>
                      <a:cubicBezTo>
                        <a:pt x="208814" y="117705"/>
                        <a:pt x="222920" y="113148"/>
                        <a:pt x="222920" y="113148"/>
                      </a:cubicBezTo>
                      <a:cubicBezTo>
                        <a:pt x="222920" y="113148"/>
                        <a:pt x="211560" y="98839"/>
                        <a:pt x="199257" y="88579"/>
                      </a:cubicBezTo>
                      <a:cubicBezTo>
                        <a:pt x="186954" y="78328"/>
                        <a:pt x="173717" y="72135"/>
                        <a:pt x="173717" y="72135"/>
                      </a:cubicBezTo>
                      <a:cubicBezTo>
                        <a:pt x="173717" y="72135"/>
                        <a:pt x="179624" y="69140"/>
                        <a:pt x="183802" y="65397"/>
                      </a:cubicBezTo>
                      <a:cubicBezTo>
                        <a:pt x="187979" y="61653"/>
                        <a:pt x="190429" y="57152"/>
                        <a:pt x="190429" y="57152"/>
                      </a:cubicBezTo>
                      <a:cubicBezTo>
                        <a:pt x="190429" y="57152"/>
                        <a:pt x="178376" y="52354"/>
                        <a:pt x="165685" y="51439"/>
                      </a:cubicBezTo>
                      <a:cubicBezTo>
                        <a:pt x="152985" y="50515"/>
                        <a:pt x="139664" y="53482"/>
                        <a:pt x="139664" y="53482"/>
                      </a:cubicBezTo>
                      <a:cubicBezTo>
                        <a:pt x="139664" y="53482"/>
                        <a:pt x="156293" y="40236"/>
                        <a:pt x="165481" y="26963"/>
                      </a:cubicBezTo>
                      <a:cubicBezTo>
                        <a:pt x="174679" y="13699"/>
                        <a:pt x="176444" y="416"/>
                        <a:pt x="176444" y="416"/>
                      </a:cubicBezTo>
                      <a:cubicBezTo>
                        <a:pt x="176444" y="416"/>
                        <a:pt x="157264" y="9271"/>
                        <a:pt x="141855" y="10334"/>
                      </a:cubicBezTo>
                      <a:cubicBezTo>
                        <a:pt x="126447" y="11388"/>
                        <a:pt x="114818" y="4649"/>
                        <a:pt x="114818" y="4649"/>
                      </a:cubicBezTo>
                      <a:cubicBezTo>
                        <a:pt x="114818" y="4649"/>
                        <a:pt x="103384" y="25955"/>
                        <a:pt x="72243" y="14641"/>
                      </a:cubicBezTo>
                      <a:cubicBezTo>
                        <a:pt x="59904" y="10159"/>
                        <a:pt x="59858" y="0"/>
                        <a:pt x="59858" y="0"/>
                      </a:cubicBezTo>
                      <a:cubicBezTo>
                        <a:pt x="59858" y="0"/>
                        <a:pt x="40354" y="11443"/>
                        <a:pt x="34503" y="32112"/>
                      </a:cubicBezTo>
                      <a:cubicBezTo>
                        <a:pt x="28652" y="52780"/>
                        <a:pt x="38967" y="82488"/>
                        <a:pt x="38967" y="824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2" name="Google Shape;2232;p4"/>
                <p:cNvSpPr/>
                <p:nvPr/>
              </p:nvSpPr>
              <p:spPr>
                <a:xfrm>
                  <a:off x="7296223" y="2392050"/>
                  <a:ext cx="205323" cy="146424"/>
                </a:xfrm>
                <a:custGeom>
                  <a:avLst/>
                  <a:gdLst/>
                  <a:ahLst/>
                  <a:cxnLst/>
                  <a:rect l="l" t="t" r="r" b="b"/>
                  <a:pathLst>
                    <a:path w="205323" h="146424" extrusionOk="0">
                      <a:moveTo>
                        <a:pt x="205323" y="89892"/>
                      </a:moveTo>
                      <a:cubicBezTo>
                        <a:pt x="205323" y="89892"/>
                        <a:pt x="157387" y="74344"/>
                        <a:pt x="132818" y="71183"/>
                      </a:cubicBezTo>
                      <a:cubicBezTo>
                        <a:pt x="119110" y="69418"/>
                        <a:pt x="109922" y="69224"/>
                        <a:pt x="109922" y="69224"/>
                      </a:cubicBezTo>
                      <a:cubicBezTo>
                        <a:pt x="109922" y="69224"/>
                        <a:pt x="114978" y="66155"/>
                        <a:pt x="129038" y="61062"/>
                      </a:cubicBezTo>
                      <a:cubicBezTo>
                        <a:pt x="143097" y="55969"/>
                        <a:pt x="166168" y="48842"/>
                        <a:pt x="166168" y="48842"/>
                      </a:cubicBezTo>
                      <a:cubicBezTo>
                        <a:pt x="166168" y="48842"/>
                        <a:pt x="143540" y="51837"/>
                        <a:pt x="127743" y="56560"/>
                      </a:cubicBezTo>
                      <a:cubicBezTo>
                        <a:pt x="111937" y="61284"/>
                        <a:pt x="102962" y="67745"/>
                        <a:pt x="102962" y="67745"/>
                      </a:cubicBezTo>
                      <a:cubicBezTo>
                        <a:pt x="102962" y="67745"/>
                        <a:pt x="90936" y="65286"/>
                        <a:pt x="79216" y="64648"/>
                      </a:cubicBezTo>
                      <a:cubicBezTo>
                        <a:pt x="67495" y="64010"/>
                        <a:pt x="56089" y="65194"/>
                        <a:pt x="56089" y="65194"/>
                      </a:cubicBezTo>
                      <a:lnTo>
                        <a:pt x="78883" y="46374"/>
                      </a:lnTo>
                      <a:cubicBezTo>
                        <a:pt x="78883" y="46374"/>
                        <a:pt x="85640" y="49332"/>
                        <a:pt x="97989" y="48287"/>
                      </a:cubicBezTo>
                      <a:cubicBezTo>
                        <a:pt x="110338" y="47234"/>
                        <a:pt x="128279" y="42178"/>
                        <a:pt x="128279" y="42178"/>
                      </a:cubicBezTo>
                      <a:cubicBezTo>
                        <a:pt x="128279" y="42178"/>
                        <a:pt x="111059" y="43943"/>
                        <a:pt x="100300" y="44276"/>
                      </a:cubicBezTo>
                      <a:cubicBezTo>
                        <a:pt x="89550" y="44618"/>
                        <a:pt x="85242" y="43518"/>
                        <a:pt x="85242" y="43518"/>
                      </a:cubicBezTo>
                      <a:lnTo>
                        <a:pt x="109663" y="28710"/>
                      </a:lnTo>
                      <a:lnTo>
                        <a:pt x="142810" y="10621"/>
                      </a:lnTo>
                      <a:lnTo>
                        <a:pt x="108000" y="24819"/>
                      </a:lnTo>
                      <a:cubicBezTo>
                        <a:pt x="108000" y="24819"/>
                        <a:pt x="106271" y="21510"/>
                        <a:pt x="109322" y="15307"/>
                      </a:cubicBezTo>
                      <a:cubicBezTo>
                        <a:pt x="112381" y="9096"/>
                        <a:pt x="120210" y="0"/>
                        <a:pt x="120210" y="0"/>
                      </a:cubicBezTo>
                      <a:cubicBezTo>
                        <a:pt x="120210" y="0"/>
                        <a:pt x="109858" y="8328"/>
                        <a:pt x="105337" y="15335"/>
                      </a:cubicBezTo>
                      <a:cubicBezTo>
                        <a:pt x="100818" y="22341"/>
                        <a:pt x="102149" y="28026"/>
                        <a:pt x="102149" y="28026"/>
                      </a:cubicBezTo>
                      <a:lnTo>
                        <a:pt x="82812" y="40033"/>
                      </a:lnTo>
                      <a:lnTo>
                        <a:pt x="71396" y="46494"/>
                      </a:lnTo>
                      <a:cubicBezTo>
                        <a:pt x="71396" y="46494"/>
                        <a:pt x="68706" y="41577"/>
                        <a:pt x="69621" y="32407"/>
                      </a:cubicBezTo>
                      <a:cubicBezTo>
                        <a:pt x="70527" y="23238"/>
                        <a:pt x="75038" y="9835"/>
                        <a:pt x="75038" y="9835"/>
                      </a:cubicBezTo>
                      <a:cubicBezTo>
                        <a:pt x="75038" y="9835"/>
                        <a:pt x="66830" y="21537"/>
                        <a:pt x="64408" y="31668"/>
                      </a:cubicBezTo>
                      <a:cubicBezTo>
                        <a:pt x="61977" y="41790"/>
                        <a:pt x="65323" y="50340"/>
                        <a:pt x="65323" y="50340"/>
                      </a:cubicBezTo>
                      <a:lnTo>
                        <a:pt x="49119" y="64731"/>
                      </a:lnTo>
                      <a:cubicBezTo>
                        <a:pt x="49119" y="64731"/>
                        <a:pt x="42344" y="64537"/>
                        <a:pt x="30124" y="65674"/>
                      </a:cubicBezTo>
                      <a:cubicBezTo>
                        <a:pt x="17905" y="66811"/>
                        <a:pt x="240" y="69279"/>
                        <a:pt x="240" y="69279"/>
                      </a:cubicBezTo>
                      <a:lnTo>
                        <a:pt x="0" y="80501"/>
                      </a:lnTo>
                      <a:cubicBezTo>
                        <a:pt x="0" y="80501"/>
                        <a:pt x="15659" y="75260"/>
                        <a:pt x="28267" y="72884"/>
                      </a:cubicBezTo>
                      <a:cubicBezTo>
                        <a:pt x="40884" y="70499"/>
                        <a:pt x="50450" y="70980"/>
                        <a:pt x="50450" y="70980"/>
                      </a:cubicBezTo>
                      <a:lnTo>
                        <a:pt x="58279" y="84632"/>
                      </a:lnTo>
                      <a:cubicBezTo>
                        <a:pt x="58279" y="84632"/>
                        <a:pt x="46762" y="89568"/>
                        <a:pt x="38610" y="98969"/>
                      </a:cubicBezTo>
                      <a:cubicBezTo>
                        <a:pt x="30457" y="108369"/>
                        <a:pt x="23164" y="122040"/>
                        <a:pt x="23164" y="122040"/>
                      </a:cubicBezTo>
                      <a:cubicBezTo>
                        <a:pt x="23164" y="122040"/>
                        <a:pt x="32195" y="109285"/>
                        <a:pt x="41605" y="101169"/>
                      </a:cubicBezTo>
                      <a:cubicBezTo>
                        <a:pt x="51024" y="93062"/>
                        <a:pt x="60988" y="88570"/>
                        <a:pt x="60988" y="88570"/>
                      </a:cubicBezTo>
                      <a:lnTo>
                        <a:pt x="74317" y="109553"/>
                      </a:lnTo>
                      <a:cubicBezTo>
                        <a:pt x="74317" y="109553"/>
                        <a:pt x="69630" y="113518"/>
                        <a:pt x="69603" y="121384"/>
                      </a:cubicBezTo>
                      <a:cubicBezTo>
                        <a:pt x="69575" y="129250"/>
                        <a:pt x="74215" y="141026"/>
                        <a:pt x="74215" y="141026"/>
                      </a:cubicBezTo>
                      <a:cubicBezTo>
                        <a:pt x="74215" y="141026"/>
                        <a:pt x="72773" y="128649"/>
                        <a:pt x="73365" y="121680"/>
                      </a:cubicBezTo>
                      <a:cubicBezTo>
                        <a:pt x="73947" y="114710"/>
                        <a:pt x="76563" y="113130"/>
                        <a:pt x="76563" y="113130"/>
                      </a:cubicBezTo>
                      <a:lnTo>
                        <a:pt x="112538" y="146424"/>
                      </a:lnTo>
                      <a:cubicBezTo>
                        <a:pt x="112538" y="146424"/>
                        <a:pt x="90641" y="121606"/>
                        <a:pt x="80565" y="108415"/>
                      </a:cubicBezTo>
                      <a:cubicBezTo>
                        <a:pt x="72958" y="98470"/>
                        <a:pt x="70971" y="94421"/>
                        <a:pt x="70971" y="94421"/>
                      </a:cubicBezTo>
                      <a:cubicBezTo>
                        <a:pt x="70971" y="94421"/>
                        <a:pt x="76850" y="94079"/>
                        <a:pt x="85288" y="95651"/>
                      </a:cubicBezTo>
                      <a:cubicBezTo>
                        <a:pt x="93728" y="97222"/>
                        <a:pt x="103471" y="100734"/>
                        <a:pt x="103471" y="100734"/>
                      </a:cubicBezTo>
                      <a:cubicBezTo>
                        <a:pt x="103471" y="100734"/>
                        <a:pt x="94246" y="94920"/>
                        <a:pt x="85723" y="92101"/>
                      </a:cubicBezTo>
                      <a:cubicBezTo>
                        <a:pt x="77201" y="89282"/>
                        <a:pt x="69390" y="89457"/>
                        <a:pt x="69390" y="89457"/>
                      </a:cubicBezTo>
                      <a:lnTo>
                        <a:pt x="57901" y="70897"/>
                      </a:lnTo>
                      <a:cubicBezTo>
                        <a:pt x="57901" y="70897"/>
                        <a:pt x="70120" y="70814"/>
                        <a:pt x="80279" y="71082"/>
                      </a:cubicBezTo>
                      <a:cubicBezTo>
                        <a:pt x="90428" y="71350"/>
                        <a:pt x="100892" y="73383"/>
                        <a:pt x="100892" y="73383"/>
                      </a:cubicBezTo>
                      <a:cubicBezTo>
                        <a:pt x="100892" y="73383"/>
                        <a:pt x="106502" y="82331"/>
                        <a:pt x="116106" y="90724"/>
                      </a:cubicBezTo>
                      <a:cubicBezTo>
                        <a:pt x="125710" y="99117"/>
                        <a:pt x="139307" y="106946"/>
                        <a:pt x="139307" y="106946"/>
                      </a:cubicBezTo>
                      <a:cubicBezTo>
                        <a:pt x="139307" y="106946"/>
                        <a:pt x="128308" y="97795"/>
                        <a:pt x="120571" y="89707"/>
                      </a:cubicBezTo>
                      <a:cubicBezTo>
                        <a:pt x="112843" y="81619"/>
                        <a:pt x="108379" y="74594"/>
                        <a:pt x="108379" y="74594"/>
                      </a:cubicBezTo>
                      <a:cubicBezTo>
                        <a:pt x="108379" y="74594"/>
                        <a:pt x="114932" y="73513"/>
                        <a:pt x="133594" y="76267"/>
                      </a:cubicBezTo>
                      <a:cubicBezTo>
                        <a:pt x="157914" y="79863"/>
                        <a:pt x="205323" y="89892"/>
                        <a:pt x="205323" y="898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33" name="Google Shape;2233;p4"/>
              <p:cNvGrpSpPr/>
              <p:nvPr/>
            </p:nvGrpSpPr>
            <p:grpSpPr>
              <a:xfrm>
                <a:off x="7832976" y="2392984"/>
                <a:ext cx="229106" cy="194046"/>
                <a:chOff x="7832976" y="2392984"/>
                <a:chExt cx="229106" cy="194046"/>
              </a:xfrm>
            </p:grpSpPr>
            <p:sp>
              <p:nvSpPr>
                <p:cNvPr id="2234" name="Google Shape;2234;p4"/>
                <p:cNvSpPr/>
                <p:nvPr/>
              </p:nvSpPr>
              <p:spPr>
                <a:xfrm>
                  <a:off x="7832976" y="2392984"/>
                  <a:ext cx="220308" cy="194046"/>
                </a:xfrm>
                <a:custGeom>
                  <a:avLst/>
                  <a:gdLst/>
                  <a:ahLst/>
                  <a:cxnLst/>
                  <a:rect l="l" t="t" r="r" b="b"/>
                  <a:pathLst>
                    <a:path w="220308" h="194046" extrusionOk="0">
                      <a:moveTo>
                        <a:pt x="185801" y="92693"/>
                      </a:moveTo>
                      <a:cubicBezTo>
                        <a:pt x="185801" y="92693"/>
                        <a:pt x="215666" y="112196"/>
                        <a:pt x="219308" y="135591"/>
                      </a:cubicBezTo>
                      <a:cubicBezTo>
                        <a:pt x="225039" y="172435"/>
                        <a:pt x="204269" y="182501"/>
                        <a:pt x="204269" y="182501"/>
                      </a:cubicBezTo>
                      <a:cubicBezTo>
                        <a:pt x="204269" y="182501"/>
                        <a:pt x="200119" y="156158"/>
                        <a:pt x="176354" y="160150"/>
                      </a:cubicBezTo>
                      <a:cubicBezTo>
                        <a:pt x="164014" y="162230"/>
                        <a:pt x="152340" y="176428"/>
                        <a:pt x="152340" y="176428"/>
                      </a:cubicBezTo>
                      <a:cubicBezTo>
                        <a:pt x="152340" y="176428"/>
                        <a:pt x="136977" y="173322"/>
                        <a:pt x="124388" y="177722"/>
                      </a:cubicBezTo>
                      <a:cubicBezTo>
                        <a:pt x="111789" y="182131"/>
                        <a:pt x="101982" y="194046"/>
                        <a:pt x="101982" y="194046"/>
                      </a:cubicBezTo>
                      <a:cubicBezTo>
                        <a:pt x="101982" y="194046"/>
                        <a:pt x="95493" y="181595"/>
                        <a:pt x="95077" y="168035"/>
                      </a:cubicBezTo>
                      <a:cubicBezTo>
                        <a:pt x="94652" y="154466"/>
                        <a:pt x="100300" y="139778"/>
                        <a:pt x="100300" y="139778"/>
                      </a:cubicBezTo>
                      <a:cubicBezTo>
                        <a:pt x="100300" y="139778"/>
                        <a:pt x="91537" y="143152"/>
                        <a:pt x="82940" y="145370"/>
                      </a:cubicBezTo>
                      <a:cubicBezTo>
                        <a:pt x="74354" y="147589"/>
                        <a:pt x="65942" y="148652"/>
                        <a:pt x="65942" y="148652"/>
                      </a:cubicBezTo>
                      <a:cubicBezTo>
                        <a:pt x="65942" y="148652"/>
                        <a:pt x="64759" y="141812"/>
                        <a:pt x="65813" y="135785"/>
                      </a:cubicBezTo>
                      <a:cubicBezTo>
                        <a:pt x="66867" y="129768"/>
                        <a:pt x="70148" y="124564"/>
                        <a:pt x="70148" y="124564"/>
                      </a:cubicBezTo>
                      <a:cubicBezTo>
                        <a:pt x="70148" y="124564"/>
                        <a:pt x="48777" y="122290"/>
                        <a:pt x="31243" y="118324"/>
                      </a:cubicBezTo>
                      <a:cubicBezTo>
                        <a:pt x="13708" y="114359"/>
                        <a:pt x="0" y="108702"/>
                        <a:pt x="0" y="108702"/>
                      </a:cubicBezTo>
                      <a:cubicBezTo>
                        <a:pt x="0" y="108702"/>
                        <a:pt x="12460" y="95327"/>
                        <a:pt x="25530" y="86083"/>
                      </a:cubicBezTo>
                      <a:cubicBezTo>
                        <a:pt x="38610" y="76831"/>
                        <a:pt x="52299" y="71710"/>
                        <a:pt x="52299" y="71710"/>
                      </a:cubicBezTo>
                      <a:cubicBezTo>
                        <a:pt x="52299" y="71710"/>
                        <a:pt x="46642" y="68253"/>
                        <a:pt x="42778" y="64195"/>
                      </a:cubicBezTo>
                      <a:cubicBezTo>
                        <a:pt x="38905" y="60128"/>
                        <a:pt x="36816" y="55442"/>
                        <a:pt x="36816" y="55442"/>
                      </a:cubicBezTo>
                      <a:cubicBezTo>
                        <a:pt x="36816" y="55442"/>
                        <a:pt x="49221" y="51615"/>
                        <a:pt x="61940" y="51707"/>
                      </a:cubicBezTo>
                      <a:cubicBezTo>
                        <a:pt x="74668" y="51800"/>
                        <a:pt x="87719" y="55811"/>
                        <a:pt x="87719" y="55811"/>
                      </a:cubicBezTo>
                      <a:cubicBezTo>
                        <a:pt x="87719" y="55811"/>
                        <a:pt x="72191" y="41281"/>
                        <a:pt x="64075" y="27333"/>
                      </a:cubicBezTo>
                      <a:cubicBezTo>
                        <a:pt x="55959" y="13375"/>
                        <a:pt x="55248" y="0"/>
                        <a:pt x="55248" y="0"/>
                      </a:cubicBezTo>
                      <a:cubicBezTo>
                        <a:pt x="55248" y="0"/>
                        <a:pt x="73669" y="10343"/>
                        <a:pt x="88949" y="12617"/>
                      </a:cubicBezTo>
                      <a:cubicBezTo>
                        <a:pt x="104219" y="14891"/>
                        <a:pt x="116346" y="9096"/>
                        <a:pt x="116346" y="9096"/>
                      </a:cubicBezTo>
                      <a:cubicBezTo>
                        <a:pt x="116346" y="9096"/>
                        <a:pt x="126061" y="31243"/>
                        <a:pt x="157996" y="22424"/>
                      </a:cubicBezTo>
                      <a:cubicBezTo>
                        <a:pt x="170660" y="18930"/>
                        <a:pt x="171511" y="8809"/>
                        <a:pt x="171511" y="8809"/>
                      </a:cubicBezTo>
                      <a:cubicBezTo>
                        <a:pt x="171511" y="8809"/>
                        <a:pt x="190034" y="21759"/>
                        <a:pt x="194240" y="42824"/>
                      </a:cubicBezTo>
                      <a:cubicBezTo>
                        <a:pt x="198436" y="63899"/>
                        <a:pt x="185801" y="92693"/>
                        <a:pt x="185801" y="9269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5" name="Google Shape;2235;p4"/>
                <p:cNvSpPr/>
                <p:nvPr/>
              </p:nvSpPr>
              <p:spPr>
                <a:xfrm>
                  <a:off x="7856001" y="2414290"/>
                  <a:ext cx="206081" cy="146581"/>
                </a:xfrm>
                <a:custGeom>
                  <a:avLst/>
                  <a:gdLst/>
                  <a:ahLst/>
                  <a:cxnLst/>
                  <a:rect l="l" t="t" r="r" b="b"/>
                  <a:pathLst>
                    <a:path w="206081" h="146581" extrusionOk="0">
                      <a:moveTo>
                        <a:pt x="0" y="82876"/>
                      </a:moveTo>
                      <a:cubicBezTo>
                        <a:pt x="0" y="82876"/>
                        <a:pt x="49018" y="71174"/>
                        <a:pt x="73762" y="69963"/>
                      </a:cubicBezTo>
                      <a:cubicBezTo>
                        <a:pt x="87563" y="69288"/>
                        <a:pt x="96741" y="69815"/>
                        <a:pt x="96741" y="69815"/>
                      </a:cubicBezTo>
                      <a:cubicBezTo>
                        <a:pt x="96741" y="69815"/>
                        <a:pt x="91944" y="66358"/>
                        <a:pt x="78338" y="60174"/>
                      </a:cubicBezTo>
                      <a:cubicBezTo>
                        <a:pt x="64722" y="53981"/>
                        <a:pt x="42289" y="45061"/>
                        <a:pt x="42289" y="45061"/>
                      </a:cubicBezTo>
                      <a:cubicBezTo>
                        <a:pt x="42289" y="45061"/>
                        <a:pt x="64602" y="49831"/>
                        <a:pt x="79983" y="55793"/>
                      </a:cubicBezTo>
                      <a:cubicBezTo>
                        <a:pt x="95355" y="61746"/>
                        <a:pt x="103794" y="68900"/>
                        <a:pt x="103794" y="68900"/>
                      </a:cubicBezTo>
                      <a:cubicBezTo>
                        <a:pt x="103794" y="68900"/>
                        <a:pt x="115976" y="67403"/>
                        <a:pt x="127716" y="67689"/>
                      </a:cubicBezTo>
                      <a:cubicBezTo>
                        <a:pt x="139445" y="67985"/>
                        <a:pt x="150732" y="70065"/>
                        <a:pt x="150732" y="70065"/>
                      </a:cubicBezTo>
                      <a:lnTo>
                        <a:pt x="129491" y="49498"/>
                      </a:lnTo>
                      <a:cubicBezTo>
                        <a:pt x="129491" y="49498"/>
                        <a:pt x="122521" y="51920"/>
                        <a:pt x="110302" y="49896"/>
                      </a:cubicBezTo>
                      <a:cubicBezTo>
                        <a:pt x="98073" y="47872"/>
                        <a:pt x="80584" y="41410"/>
                        <a:pt x="80584" y="41410"/>
                      </a:cubicBezTo>
                      <a:cubicBezTo>
                        <a:pt x="80584" y="41410"/>
                        <a:pt x="97610" y="44534"/>
                        <a:pt x="108305" y="45718"/>
                      </a:cubicBezTo>
                      <a:cubicBezTo>
                        <a:pt x="118999" y="46901"/>
                        <a:pt x="123372" y="46152"/>
                        <a:pt x="123372" y="46152"/>
                      </a:cubicBezTo>
                      <a:lnTo>
                        <a:pt x="100207" y="29459"/>
                      </a:lnTo>
                      <a:lnTo>
                        <a:pt x="68595" y="8809"/>
                      </a:lnTo>
                      <a:lnTo>
                        <a:pt x="102176" y="25715"/>
                      </a:lnTo>
                      <a:cubicBezTo>
                        <a:pt x="102176" y="25715"/>
                        <a:pt x="104154" y="22545"/>
                        <a:pt x="101603" y="16121"/>
                      </a:cubicBezTo>
                      <a:cubicBezTo>
                        <a:pt x="99052" y="9696"/>
                        <a:pt x="91972" y="0"/>
                        <a:pt x="91972" y="0"/>
                      </a:cubicBezTo>
                      <a:cubicBezTo>
                        <a:pt x="91972" y="0"/>
                        <a:pt x="101631" y="9123"/>
                        <a:pt x="105578" y="16462"/>
                      </a:cubicBezTo>
                      <a:cubicBezTo>
                        <a:pt x="109525" y="23811"/>
                        <a:pt x="107759" y="29366"/>
                        <a:pt x="107759" y="29366"/>
                      </a:cubicBezTo>
                      <a:lnTo>
                        <a:pt x="126080" y="42871"/>
                      </a:lnTo>
                      <a:lnTo>
                        <a:pt x="136941" y="50219"/>
                      </a:lnTo>
                      <a:cubicBezTo>
                        <a:pt x="136941" y="50219"/>
                        <a:pt x="140019" y="45524"/>
                        <a:pt x="139834" y="36308"/>
                      </a:cubicBezTo>
                      <a:cubicBezTo>
                        <a:pt x="139658" y="27102"/>
                        <a:pt x="136219" y="13384"/>
                        <a:pt x="136219" y="13384"/>
                      </a:cubicBezTo>
                      <a:cubicBezTo>
                        <a:pt x="136219" y="13384"/>
                        <a:pt x="143476" y="25697"/>
                        <a:pt x="145093" y="35984"/>
                      </a:cubicBezTo>
                      <a:cubicBezTo>
                        <a:pt x="146711" y="46272"/>
                        <a:pt x="142690" y="54527"/>
                        <a:pt x="142690" y="54527"/>
                      </a:cubicBezTo>
                      <a:lnTo>
                        <a:pt x="157710" y="70157"/>
                      </a:lnTo>
                      <a:cubicBezTo>
                        <a:pt x="157710" y="70157"/>
                        <a:pt x="164477" y="70499"/>
                        <a:pt x="176576" y="72607"/>
                      </a:cubicBezTo>
                      <a:cubicBezTo>
                        <a:pt x="188666" y="74705"/>
                        <a:pt x="206081" y="78559"/>
                        <a:pt x="206081" y="78559"/>
                      </a:cubicBezTo>
                      <a:lnTo>
                        <a:pt x="205425" y="89762"/>
                      </a:lnTo>
                      <a:cubicBezTo>
                        <a:pt x="205425" y="89762"/>
                        <a:pt x="190229" y="83301"/>
                        <a:pt x="177852" y="79927"/>
                      </a:cubicBezTo>
                      <a:cubicBezTo>
                        <a:pt x="165466" y="76563"/>
                        <a:pt x="155889" y="76276"/>
                        <a:pt x="155889" y="76276"/>
                      </a:cubicBezTo>
                      <a:lnTo>
                        <a:pt x="147006" y="89263"/>
                      </a:lnTo>
                      <a:cubicBezTo>
                        <a:pt x="147006" y="89263"/>
                        <a:pt x="158090" y="95096"/>
                        <a:pt x="165475" y="105116"/>
                      </a:cubicBezTo>
                      <a:cubicBezTo>
                        <a:pt x="172860" y="115135"/>
                        <a:pt x="179044" y="129343"/>
                        <a:pt x="179044" y="129343"/>
                      </a:cubicBezTo>
                      <a:cubicBezTo>
                        <a:pt x="179044" y="129343"/>
                        <a:pt x="171058" y="115912"/>
                        <a:pt x="162313" y="107075"/>
                      </a:cubicBezTo>
                      <a:cubicBezTo>
                        <a:pt x="153569" y="98248"/>
                        <a:pt x="143993" y="92979"/>
                        <a:pt x="143993" y="92979"/>
                      </a:cubicBezTo>
                      <a:lnTo>
                        <a:pt x="129047" y="112843"/>
                      </a:lnTo>
                      <a:cubicBezTo>
                        <a:pt x="129047" y="112843"/>
                        <a:pt x="133410" y="117169"/>
                        <a:pt x="132809" y="125007"/>
                      </a:cubicBezTo>
                      <a:cubicBezTo>
                        <a:pt x="132208" y="132855"/>
                        <a:pt x="126653" y="144224"/>
                        <a:pt x="126653" y="144224"/>
                      </a:cubicBezTo>
                      <a:cubicBezTo>
                        <a:pt x="126653" y="144224"/>
                        <a:pt x="129074" y="132005"/>
                        <a:pt x="129038" y="125007"/>
                      </a:cubicBezTo>
                      <a:cubicBezTo>
                        <a:pt x="129000" y="118010"/>
                        <a:pt x="126523" y="116235"/>
                        <a:pt x="126523" y="116235"/>
                      </a:cubicBezTo>
                      <a:lnTo>
                        <a:pt x="88016" y="146581"/>
                      </a:lnTo>
                      <a:cubicBezTo>
                        <a:pt x="88016" y="146581"/>
                        <a:pt x="111817" y="123565"/>
                        <a:pt x="122909" y="111216"/>
                      </a:cubicBezTo>
                      <a:cubicBezTo>
                        <a:pt x="131275" y="101899"/>
                        <a:pt x="133585" y="98026"/>
                        <a:pt x="133585" y="98026"/>
                      </a:cubicBezTo>
                      <a:cubicBezTo>
                        <a:pt x="133585" y="98026"/>
                        <a:pt x="127743" y="97222"/>
                        <a:pt x="119202" y="98119"/>
                      </a:cubicBezTo>
                      <a:cubicBezTo>
                        <a:pt x="110671" y="99015"/>
                        <a:pt x="100679" y="101751"/>
                        <a:pt x="100679" y="101751"/>
                      </a:cubicBezTo>
                      <a:cubicBezTo>
                        <a:pt x="100679" y="101751"/>
                        <a:pt x="110338" y="96686"/>
                        <a:pt x="119055" y="94541"/>
                      </a:cubicBezTo>
                      <a:cubicBezTo>
                        <a:pt x="127771" y="92406"/>
                        <a:pt x="135545" y="93201"/>
                        <a:pt x="135545" y="93201"/>
                      </a:cubicBezTo>
                      <a:lnTo>
                        <a:pt x="148467" y="75611"/>
                      </a:lnTo>
                      <a:cubicBezTo>
                        <a:pt x="148467" y="75611"/>
                        <a:pt x="136293" y="74557"/>
                        <a:pt x="126154" y="74021"/>
                      </a:cubicBezTo>
                      <a:cubicBezTo>
                        <a:pt x="116004" y="73485"/>
                        <a:pt x="105421" y="74687"/>
                        <a:pt x="105421" y="74687"/>
                      </a:cubicBezTo>
                      <a:cubicBezTo>
                        <a:pt x="105421" y="74687"/>
                        <a:pt x="99117" y="83163"/>
                        <a:pt x="88875" y="90770"/>
                      </a:cubicBezTo>
                      <a:cubicBezTo>
                        <a:pt x="78633" y="98368"/>
                        <a:pt x="64463" y="105097"/>
                        <a:pt x="64463" y="105097"/>
                      </a:cubicBezTo>
                      <a:cubicBezTo>
                        <a:pt x="64463" y="105097"/>
                        <a:pt x="76156" y="96843"/>
                        <a:pt x="84503" y="89393"/>
                      </a:cubicBezTo>
                      <a:cubicBezTo>
                        <a:pt x="92850" y="81952"/>
                        <a:pt x="97850" y="75306"/>
                        <a:pt x="97850" y="75306"/>
                      </a:cubicBezTo>
                      <a:cubicBezTo>
                        <a:pt x="97850" y="75306"/>
                        <a:pt x="91417" y="73707"/>
                        <a:pt x="72588" y="74973"/>
                      </a:cubicBezTo>
                      <a:cubicBezTo>
                        <a:pt x="48066" y="76628"/>
                        <a:pt x="0" y="82876"/>
                        <a:pt x="0" y="828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36" name="Google Shape;2236;p4"/>
              <p:cNvGrpSpPr/>
              <p:nvPr/>
            </p:nvGrpSpPr>
            <p:grpSpPr>
              <a:xfrm>
                <a:off x="7911739" y="2118931"/>
                <a:ext cx="205711" cy="258311"/>
                <a:chOff x="7911739" y="2118931"/>
                <a:chExt cx="205711" cy="258311"/>
              </a:xfrm>
            </p:grpSpPr>
            <p:sp>
              <p:nvSpPr>
                <p:cNvPr id="2237" name="Google Shape;2237;p4"/>
                <p:cNvSpPr/>
                <p:nvPr/>
              </p:nvSpPr>
              <p:spPr>
                <a:xfrm>
                  <a:off x="7911739" y="2118931"/>
                  <a:ext cx="205711" cy="258311"/>
                </a:xfrm>
                <a:custGeom>
                  <a:avLst/>
                  <a:gdLst/>
                  <a:ahLst/>
                  <a:cxnLst/>
                  <a:rect l="l" t="t" r="r" b="b"/>
                  <a:pathLst>
                    <a:path w="205711" h="258311" extrusionOk="0">
                      <a:moveTo>
                        <a:pt x="72912" y="85100"/>
                      </a:moveTo>
                      <a:cubicBezTo>
                        <a:pt x="72912" y="85100"/>
                        <a:pt x="78125" y="46805"/>
                        <a:pt x="98608" y="25776"/>
                      </a:cubicBezTo>
                      <a:cubicBezTo>
                        <a:pt x="130867" y="-7334"/>
                        <a:pt x="149567" y="911"/>
                        <a:pt x="149567" y="911"/>
                      </a:cubicBezTo>
                      <a:cubicBezTo>
                        <a:pt x="149567" y="911"/>
                        <a:pt x="126514" y="24630"/>
                        <a:pt x="140804" y="39918"/>
                      </a:cubicBezTo>
                      <a:cubicBezTo>
                        <a:pt x="148227" y="47849"/>
                        <a:pt x="166796" y="45843"/>
                        <a:pt x="166796" y="45843"/>
                      </a:cubicBezTo>
                      <a:cubicBezTo>
                        <a:pt x="166796" y="45843"/>
                        <a:pt x="170660" y="60152"/>
                        <a:pt x="180384" y="66475"/>
                      </a:cubicBezTo>
                      <a:cubicBezTo>
                        <a:pt x="190118" y="72788"/>
                        <a:pt x="205711" y="71115"/>
                        <a:pt x="205711" y="71115"/>
                      </a:cubicBezTo>
                      <a:cubicBezTo>
                        <a:pt x="205711" y="71115"/>
                        <a:pt x="196819" y="85821"/>
                        <a:pt x="184193" y="96710"/>
                      </a:cubicBezTo>
                      <a:cubicBezTo>
                        <a:pt x="171566" y="107589"/>
                        <a:pt x="155196" y="114651"/>
                        <a:pt x="155196" y="114651"/>
                      </a:cubicBezTo>
                      <a:cubicBezTo>
                        <a:pt x="155196" y="114651"/>
                        <a:pt x="162258" y="118811"/>
                        <a:pt x="168155" y="123737"/>
                      </a:cubicBezTo>
                      <a:cubicBezTo>
                        <a:pt x="174053" y="128655"/>
                        <a:pt x="178776" y="134339"/>
                        <a:pt x="178776" y="134339"/>
                      </a:cubicBezTo>
                      <a:cubicBezTo>
                        <a:pt x="178776" y="134339"/>
                        <a:pt x="172832" y="140579"/>
                        <a:pt x="166685" y="144452"/>
                      </a:cubicBezTo>
                      <a:cubicBezTo>
                        <a:pt x="160530" y="148325"/>
                        <a:pt x="154161" y="149840"/>
                        <a:pt x="154161" y="149840"/>
                      </a:cubicBezTo>
                      <a:cubicBezTo>
                        <a:pt x="154161" y="149840"/>
                        <a:pt x="161463" y="168152"/>
                        <a:pt x="165475" y="184808"/>
                      </a:cubicBezTo>
                      <a:cubicBezTo>
                        <a:pt x="169486" y="201474"/>
                        <a:pt x="170198" y="216485"/>
                        <a:pt x="170198" y="216485"/>
                      </a:cubicBezTo>
                      <a:cubicBezTo>
                        <a:pt x="170198" y="216485"/>
                        <a:pt x="152063" y="217243"/>
                        <a:pt x="137541" y="214322"/>
                      </a:cubicBezTo>
                      <a:cubicBezTo>
                        <a:pt x="123029" y="211392"/>
                        <a:pt x="112131" y="204792"/>
                        <a:pt x="112131" y="204792"/>
                      </a:cubicBezTo>
                      <a:cubicBezTo>
                        <a:pt x="112131" y="204792"/>
                        <a:pt x="111373" y="211854"/>
                        <a:pt x="109247" y="218010"/>
                      </a:cubicBezTo>
                      <a:cubicBezTo>
                        <a:pt x="107112" y="224166"/>
                        <a:pt x="103618" y="229426"/>
                        <a:pt x="103618" y="229426"/>
                      </a:cubicBezTo>
                      <a:cubicBezTo>
                        <a:pt x="103618" y="229426"/>
                        <a:pt x="94523" y="222808"/>
                        <a:pt x="88976" y="212889"/>
                      </a:cubicBezTo>
                      <a:cubicBezTo>
                        <a:pt x="83431" y="202962"/>
                        <a:pt x="81453" y="189744"/>
                        <a:pt x="81453" y="189744"/>
                      </a:cubicBezTo>
                      <a:cubicBezTo>
                        <a:pt x="81453" y="189744"/>
                        <a:pt x="74594" y="213065"/>
                        <a:pt x="65008" y="230212"/>
                      </a:cubicBezTo>
                      <a:cubicBezTo>
                        <a:pt x="55423" y="247349"/>
                        <a:pt x="43101" y="258311"/>
                        <a:pt x="43101" y="258311"/>
                      </a:cubicBezTo>
                      <a:cubicBezTo>
                        <a:pt x="43101" y="258311"/>
                        <a:pt x="44720" y="235998"/>
                        <a:pt x="40116" y="222410"/>
                      </a:cubicBezTo>
                      <a:cubicBezTo>
                        <a:pt x="35504" y="208813"/>
                        <a:pt x="24671" y="203933"/>
                        <a:pt x="24671" y="203933"/>
                      </a:cubicBezTo>
                      <a:cubicBezTo>
                        <a:pt x="24671" y="203933"/>
                        <a:pt x="41290" y="179179"/>
                        <a:pt x="18838" y="161311"/>
                      </a:cubicBezTo>
                      <a:cubicBezTo>
                        <a:pt x="9946" y="154231"/>
                        <a:pt x="0" y="161450"/>
                        <a:pt x="0" y="161450"/>
                      </a:cubicBezTo>
                      <a:cubicBezTo>
                        <a:pt x="0" y="161450"/>
                        <a:pt x="4039" y="137029"/>
                        <a:pt x="22082" y="117387"/>
                      </a:cubicBezTo>
                      <a:cubicBezTo>
                        <a:pt x="40125" y="97736"/>
                        <a:pt x="72912" y="85100"/>
                        <a:pt x="72912" y="85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8" name="Google Shape;2238;p4"/>
                <p:cNvSpPr/>
                <p:nvPr/>
              </p:nvSpPr>
              <p:spPr>
                <a:xfrm>
                  <a:off x="7941604" y="2146334"/>
                  <a:ext cx="147126" cy="179312"/>
                </a:xfrm>
                <a:custGeom>
                  <a:avLst/>
                  <a:gdLst/>
                  <a:ahLst/>
                  <a:cxnLst/>
                  <a:rect l="l" t="t" r="r" b="b"/>
                  <a:pathLst>
                    <a:path w="147126" h="179312" extrusionOk="0">
                      <a:moveTo>
                        <a:pt x="125885" y="174764"/>
                      </a:moveTo>
                      <a:cubicBezTo>
                        <a:pt x="125885" y="174764"/>
                        <a:pt x="93154" y="145934"/>
                        <a:pt x="81074" y="127716"/>
                      </a:cubicBezTo>
                      <a:cubicBezTo>
                        <a:pt x="74325" y="117557"/>
                        <a:pt x="70767" y="110042"/>
                        <a:pt x="70767" y="110042"/>
                      </a:cubicBezTo>
                      <a:cubicBezTo>
                        <a:pt x="70767" y="110042"/>
                        <a:pt x="69621" y="116448"/>
                        <a:pt x="69796" y="131801"/>
                      </a:cubicBezTo>
                      <a:cubicBezTo>
                        <a:pt x="69972" y="147164"/>
                        <a:pt x="71460" y="171474"/>
                        <a:pt x="71460" y="171474"/>
                      </a:cubicBezTo>
                      <a:cubicBezTo>
                        <a:pt x="71460" y="171474"/>
                        <a:pt x="66099" y="150482"/>
                        <a:pt x="64925" y="133936"/>
                      </a:cubicBezTo>
                      <a:cubicBezTo>
                        <a:pt x="63760" y="117391"/>
                        <a:pt x="66774" y="105301"/>
                        <a:pt x="66774" y="105301"/>
                      </a:cubicBezTo>
                      <a:cubicBezTo>
                        <a:pt x="66774" y="105301"/>
                        <a:pt x="59980" y="97028"/>
                        <a:pt x="55062" y="87720"/>
                      </a:cubicBezTo>
                      <a:cubicBezTo>
                        <a:pt x="50154" y="78411"/>
                        <a:pt x="47122" y="68059"/>
                        <a:pt x="47122" y="68059"/>
                      </a:cubicBezTo>
                      <a:lnTo>
                        <a:pt x="37094" y="100503"/>
                      </a:lnTo>
                      <a:cubicBezTo>
                        <a:pt x="37094" y="100503"/>
                        <a:pt x="42454" y="104016"/>
                        <a:pt x="45958" y="115052"/>
                      </a:cubicBezTo>
                      <a:cubicBezTo>
                        <a:pt x="49452" y="126098"/>
                        <a:pt x="51078" y="144659"/>
                        <a:pt x="51078" y="144659"/>
                      </a:cubicBezTo>
                      <a:cubicBezTo>
                        <a:pt x="51078" y="144659"/>
                        <a:pt x="46503" y="129056"/>
                        <a:pt x="42889" y="119850"/>
                      </a:cubicBezTo>
                      <a:cubicBezTo>
                        <a:pt x="39275" y="110643"/>
                        <a:pt x="36631" y="107842"/>
                        <a:pt x="36631" y="107842"/>
                      </a:cubicBezTo>
                      <a:lnTo>
                        <a:pt x="31113" y="138771"/>
                      </a:lnTo>
                      <a:lnTo>
                        <a:pt x="25585" y="179312"/>
                      </a:lnTo>
                      <a:lnTo>
                        <a:pt x="26704" y="140166"/>
                      </a:lnTo>
                      <a:cubicBezTo>
                        <a:pt x="26704" y="140166"/>
                        <a:pt x="22840" y="141091"/>
                        <a:pt x="17895" y="148070"/>
                      </a:cubicBezTo>
                      <a:cubicBezTo>
                        <a:pt x="12959" y="155048"/>
                        <a:pt x="6933" y="168081"/>
                        <a:pt x="6933" y="168081"/>
                      </a:cubicBezTo>
                      <a:cubicBezTo>
                        <a:pt x="6933" y="168081"/>
                        <a:pt x="11277" y="153495"/>
                        <a:pt x="16472" y="144724"/>
                      </a:cubicBezTo>
                      <a:cubicBezTo>
                        <a:pt x="21657" y="135952"/>
                        <a:pt x="27693" y="132994"/>
                        <a:pt x="27693" y="132994"/>
                      </a:cubicBezTo>
                      <a:lnTo>
                        <a:pt x="32342" y="108295"/>
                      </a:lnTo>
                      <a:lnTo>
                        <a:pt x="34478" y="94171"/>
                      </a:lnTo>
                      <a:cubicBezTo>
                        <a:pt x="34478" y="94171"/>
                        <a:pt x="28682" y="95456"/>
                        <a:pt x="20067" y="102759"/>
                      </a:cubicBezTo>
                      <a:cubicBezTo>
                        <a:pt x="11443" y="110070"/>
                        <a:pt x="0" y="123408"/>
                        <a:pt x="0" y="123408"/>
                      </a:cubicBezTo>
                      <a:cubicBezTo>
                        <a:pt x="0" y="123408"/>
                        <a:pt x="8430" y="108203"/>
                        <a:pt x="17423" y="98950"/>
                      </a:cubicBezTo>
                      <a:cubicBezTo>
                        <a:pt x="26426" y="89688"/>
                        <a:pt x="36003" y="86370"/>
                        <a:pt x="36003" y="86370"/>
                      </a:cubicBezTo>
                      <a:lnTo>
                        <a:pt x="44128" y="62578"/>
                      </a:lnTo>
                      <a:cubicBezTo>
                        <a:pt x="44128" y="62578"/>
                        <a:pt x="41456" y="57069"/>
                        <a:pt x="38092" y="46078"/>
                      </a:cubicBezTo>
                      <a:cubicBezTo>
                        <a:pt x="34727" y="35079"/>
                        <a:pt x="30669" y="18598"/>
                        <a:pt x="30669" y="18598"/>
                      </a:cubicBezTo>
                      <a:lnTo>
                        <a:pt x="41539" y="10390"/>
                      </a:lnTo>
                      <a:cubicBezTo>
                        <a:pt x="41539" y="10390"/>
                        <a:pt x="42159" y="27176"/>
                        <a:pt x="44451" y="39386"/>
                      </a:cubicBezTo>
                      <a:cubicBezTo>
                        <a:pt x="46743" y="51587"/>
                        <a:pt x="50709" y="59222"/>
                        <a:pt x="50709" y="59222"/>
                      </a:cubicBezTo>
                      <a:lnTo>
                        <a:pt x="66903" y="55996"/>
                      </a:lnTo>
                      <a:cubicBezTo>
                        <a:pt x="66903" y="55996"/>
                        <a:pt x="67513" y="42871"/>
                        <a:pt x="73707" y="29366"/>
                      </a:cubicBezTo>
                      <a:cubicBezTo>
                        <a:pt x="79899" y="15852"/>
                        <a:pt x="90585" y="0"/>
                        <a:pt x="90585" y="0"/>
                      </a:cubicBezTo>
                      <a:cubicBezTo>
                        <a:pt x="90585" y="0"/>
                        <a:pt x="81434" y="16638"/>
                        <a:pt x="76960" y="30281"/>
                      </a:cubicBezTo>
                      <a:cubicBezTo>
                        <a:pt x="72486" y="43924"/>
                        <a:pt x="71747" y="55433"/>
                        <a:pt x="71747" y="55433"/>
                      </a:cubicBezTo>
                      <a:lnTo>
                        <a:pt x="97120" y="51550"/>
                      </a:lnTo>
                      <a:cubicBezTo>
                        <a:pt x="97120" y="51550"/>
                        <a:pt x="99274" y="44812"/>
                        <a:pt x="106945" y="39164"/>
                      </a:cubicBezTo>
                      <a:cubicBezTo>
                        <a:pt x="114617" y="33526"/>
                        <a:pt x="127817" y="28978"/>
                        <a:pt x="127817" y="28978"/>
                      </a:cubicBezTo>
                      <a:cubicBezTo>
                        <a:pt x="127817" y="28978"/>
                        <a:pt x="115209" y="36613"/>
                        <a:pt x="108610" y="42085"/>
                      </a:cubicBezTo>
                      <a:cubicBezTo>
                        <a:pt x="102019" y="47557"/>
                        <a:pt x="101437" y="50866"/>
                        <a:pt x="101437" y="50866"/>
                      </a:cubicBezTo>
                      <a:lnTo>
                        <a:pt x="147127" y="57050"/>
                      </a:lnTo>
                      <a:cubicBezTo>
                        <a:pt x="147127" y="57050"/>
                        <a:pt x="114867" y="56533"/>
                        <a:pt x="98303" y="57568"/>
                      </a:cubicBezTo>
                      <a:cubicBezTo>
                        <a:pt x="85797" y="58344"/>
                        <a:pt x="81119" y="59574"/>
                        <a:pt x="81119" y="59574"/>
                      </a:cubicBezTo>
                      <a:cubicBezTo>
                        <a:pt x="81119" y="59574"/>
                        <a:pt x="82940" y="64713"/>
                        <a:pt x="87562" y="70629"/>
                      </a:cubicBezTo>
                      <a:cubicBezTo>
                        <a:pt x="92184" y="76544"/>
                        <a:pt x="99181" y="82146"/>
                        <a:pt x="99181" y="82146"/>
                      </a:cubicBezTo>
                      <a:cubicBezTo>
                        <a:pt x="99181" y="82146"/>
                        <a:pt x="90132" y="78606"/>
                        <a:pt x="84253" y="73522"/>
                      </a:cubicBezTo>
                      <a:cubicBezTo>
                        <a:pt x="78384" y="68438"/>
                        <a:pt x="75694" y="61801"/>
                        <a:pt x="75694" y="61801"/>
                      </a:cubicBezTo>
                      <a:lnTo>
                        <a:pt x="53361" y="65489"/>
                      </a:lnTo>
                      <a:cubicBezTo>
                        <a:pt x="53361" y="65489"/>
                        <a:pt x="57752" y="75740"/>
                        <a:pt x="61736" y="84004"/>
                      </a:cubicBezTo>
                      <a:cubicBezTo>
                        <a:pt x="65711" y="92277"/>
                        <a:pt x="71525" y="99533"/>
                        <a:pt x="71525" y="99533"/>
                      </a:cubicBezTo>
                      <a:cubicBezTo>
                        <a:pt x="71525" y="99533"/>
                        <a:pt x="82321" y="97823"/>
                        <a:pt x="94033" y="99828"/>
                      </a:cubicBezTo>
                      <a:cubicBezTo>
                        <a:pt x="105744" y="101834"/>
                        <a:pt x="118361" y="107574"/>
                        <a:pt x="118361" y="107574"/>
                      </a:cubicBezTo>
                      <a:cubicBezTo>
                        <a:pt x="118361" y="107574"/>
                        <a:pt x="105402" y="104940"/>
                        <a:pt x="94670" y="104274"/>
                      </a:cubicBezTo>
                      <a:cubicBezTo>
                        <a:pt x="83948" y="103618"/>
                        <a:pt x="75453" y="104912"/>
                        <a:pt x="75453" y="104912"/>
                      </a:cubicBezTo>
                      <a:cubicBezTo>
                        <a:pt x="75453" y="104912"/>
                        <a:pt x="76794" y="111142"/>
                        <a:pt x="86324" y="124730"/>
                      </a:cubicBezTo>
                      <a:cubicBezTo>
                        <a:pt x="98728" y="142431"/>
                        <a:pt x="125885" y="174764"/>
                        <a:pt x="125885" y="1747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39" name="Google Shape;2239;p4"/>
              <p:cNvGrpSpPr/>
              <p:nvPr/>
            </p:nvGrpSpPr>
            <p:grpSpPr>
              <a:xfrm>
                <a:off x="8298499" y="1915823"/>
                <a:ext cx="236029" cy="375197"/>
                <a:chOff x="8298499" y="1915823"/>
                <a:chExt cx="236029" cy="375197"/>
              </a:xfrm>
            </p:grpSpPr>
            <p:sp>
              <p:nvSpPr>
                <p:cNvPr id="2240" name="Google Shape;2240;p4"/>
                <p:cNvSpPr/>
                <p:nvPr/>
              </p:nvSpPr>
              <p:spPr>
                <a:xfrm>
                  <a:off x="8298499" y="1915823"/>
                  <a:ext cx="236029" cy="375197"/>
                </a:xfrm>
                <a:custGeom>
                  <a:avLst/>
                  <a:gdLst/>
                  <a:ahLst/>
                  <a:cxnLst/>
                  <a:rect l="l" t="t" r="r" b="b"/>
                  <a:pathLst>
                    <a:path w="236029" h="375197" extrusionOk="0">
                      <a:moveTo>
                        <a:pt x="158635" y="236418"/>
                      </a:moveTo>
                      <a:cubicBezTo>
                        <a:pt x="158635" y="236418"/>
                        <a:pt x="157738" y="288162"/>
                        <a:pt x="135924" y="323333"/>
                      </a:cubicBezTo>
                      <a:cubicBezTo>
                        <a:pt x="101585" y="378701"/>
                        <a:pt x="77811" y="375151"/>
                        <a:pt x="77811" y="375151"/>
                      </a:cubicBezTo>
                      <a:cubicBezTo>
                        <a:pt x="77811" y="375151"/>
                        <a:pt x="102333" y="335516"/>
                        <a:pt x="82895" y="321133"/>
                      </a:cubicBezTo>
                      <a:cubicBezTo>
                        <a:pt x="72810" y="313664"/>
                        <a:pt x="50626" y="323398"/>
                        <a:pt x="50626" y="323398"/>
                      </a:cubicBezTo>
                      <a:cubicBezTo>
                        <a:pt x="50626" y="323398"/>
                        <a:pt x="43934" y="306279"/>
                        <a:pt x="31280" y="301805"/>
                      </a:cubicBezTo>
                      <a:cubicBezTo>
                        <a:pt x="18626" y="297322"/>
                        <a:pt x="0" y="305475"/>
                        <a:pt x="0" y="305475"/>
                      </a:cubicBezTo>
                      <a:cubicBezTo>
                        <a:pt x="0" y="305475"/>
                        <a:pt x="8670" y="282967"/>
                        <a:pt x="22406" y="263991"/>
                      </a:cubicBezTo>
                      <a:cubicBezTo>
                        <a:pt x="36142" y="245014"/>
                        <a:pt x="54943" y="229568"/>
                        <a:pt x="54943" y="229568"/>
                      </a:cubicBezTo>
                      <a:cubicBezTo>
                        <a:pt x="54943" y="229568"/>
                        <a:pt x="45810" y="226869"/>
                        <a:pt x="37990" y="222737"/>
                      </a:cubicBezTo>
                      <a:cubicBezTo>
                        <a:pt x="30161" y="218596"/>
                        <a:pt x="23644" y="213023"/>
                        <a:pt x="23644" y="213023"/>
                      </a:cubicBezTo>
                      <a:cubicBezTo>
                        <a:pt x="23644" y="213023"/>
                        <a:pt x="29948" y="202642"/>
                        <a:pt x="36844" y="195257"/>
                      </a:cubicBezTo>
                      <a:cubicBezTo>
                        <a:pt x="43740" y="187862"/>
                        <a:pt x="51236" y="183462"/>
                        <a:pt x="51236" y="183462"/>
                      </a:cubicBezTo>
                      <a:cubicBezTo>
                        <a:pt x="51236" y="183462"/>
                        <a:pt x="39811" y="162480"/>
                        <a:pt x="32611" y="142366"/>
                      </a:cubicBezTo>
                      <a:cubicBezTo>
                        <a:pt x="25410" y="122262"/>
                        <a:pt x="22415" y="103027"/>
                        <a:pt x="22415" y="103027"/>
                      </a:cubicBezTo>
                      <a:cubicBezTo>
                        <a:pt x="22415" y="103027"/>
                        <a:pt x="44248" y="95096"/>
                        <a:pt x="62217" y="93330"/>
                      </a:cubicBezTo>
                      <a:cubicBezTo>
                        <a:pt x="80186" y="91565"/>
                        <a:pt x="94301" y="95974"/>
                        <a:pt x="94301" y="95974"/>
                      </a:cubicBezTo>
                      <a:cubicBezTo>
                        <a:pt x="94301" y="95974"/>
                        <a:pt x="94218" y="86518"/>
                        <a:pt x="95928" y="77700"/>
                      </a:cubicBezTo>
                      <a:cubicBezTo>
                        <a:pt x="97629" y="68882"/>
                        <a:pt x="101122" y="60710"/>
                        <a:pt x="101122" y="60710"/>
                      </a:cubicBezTo>
                      <a:cubicBezTo>
                        <a:pt x="101122" y="60710"/>
                        <a:pt x="113056" y="65822"/>
                        <a:pt x="121162" y="76581"/>
                      </a:cubicBezTo>
                      <a:cubicBezTo>
                        <a:pt x="129268" y="87350"/>
                        <a:pt x="133530" y="103766"/>
                        <a:pt x="133530" y="103766"/>
                      </a:cubicBezTo>
                      <a:cubicBezTo>
                        <a:pt x="133530" y="103766"/>
                        <a:pt x="138530" y="70841"/>
                        <a:pt x="147709" y="44895"/>
                      </a:cubicBezTo>
                      <a:cubicBezTo>
                        <a:pt x="156878" y="18958"/>
                        <a:pt x="170235" y="0"/>
                        <a:pt x="170235" y="0"/>
                      </a:cubicBezTo>
                      <a:cubicBezTo>
                        <a:pt x="170235" y="0"/>
                        <a:pt x="171428" y="29597"/>
                        <a:pt x="178915" y="45496"/>
                      </a:cubicBezTo>
                      <a:cubicBezTo>
                        <a:pt x="186411" y="61385"/>
                        <a:pt x="200202" y="63576"/>
                        <a:pt x="200202" y="63576"/>
                      </a:cubicBezTo>
                      <a:cubicBezTo>
                        <a:pt x="200202" y="63576"/>
                        <a:pt x="183601" y="102093"/>
                        <a:pt x="213272" y="116698"/>
                      </a:cubicBezTo>
                      <a:cubicBezTo>
                        <a:pt x="225030" y="122493"/>
                        <a:pt x="236030" y="109303"/>
                        <a:pt x="236030" y="109303"/>
                      </a:cubicBezTo>
                      <a:cubicBezTo>
                        <a:pt x="236030" y="109303"/>
                        <a:pt x="234606" y="142570"/>
                        <a:pt x="215555" y="175005"/>
                      </a:cubicBezTo>
                      <a:cubicBezTo>
                        <a:pt x="196505" y="207440"/>
                        <a:pt x="158635" y="236418"/>
                        <a:pt x="158635" y="2364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1" name="Google Shape;2241;p4"/>
                <p:cNvSpPr/>
                <p:nvPr/>
              </p:nvSpPr>
              <p:spPr>
                <a:xfrm>
                  <a:off x="8331351" y="1987570"/>
                  <a:ext cx="168561" cy="257834"/>
                </a:xfrm>
                <a:custGeom>
                  <a:avLst/>
                  <a:gdLst/>
                  <a:ahLst/>
                  <a:cxnLst/>
                  <a:rect l="l" t="t" r="r" b="b"/>
                  <a:pathLst>
                    <a:path w="168561" h="257834" extrusionOk="0">
                      <a:moveTo>
                        <a:pt x="9068" y="44340"/>
                      </a:moveTo>
                      <a:cubicBezTo>
                        <a:pt x="9068" y="44340"/>
                        <a:pt x="52724" y="69261"/>
                        <a:pt x="69907" y="88293"/>
                      </a:cubicBezTo>
                      <a:cubicBezTo>
                        <a:pt x="79502" y="98904"/>
                        <a:pt x="84863" y="107306"/>
                        <a:pt x="84863" y="107306"/>
                      </a:cubicBezTo>
                      <a:cubicBezTo>
                        <a:pt x="84863" y="107306"/>
                        <a:pt x="85344" y="98543"/>
                        <a:pt x="82969" y="78661"/>
                      </a:cubicBezTo>
                      <a:cubicBezTo>
                        <a:pt x="80593" y="58779"/>
                        <a:pt x="75352" y="27776"/>
                        <a:pt x="75352" y="27776"/>
                      </a:cubicBezTo>
                      <a:cubicBezTo>
                        <a:pt x="75352" y="27776"/>
                        <a:pt x="84799" y="52983"/>
                        <a:pt x="88552" y="74030"/>
                      </a:cubicBezTo>
                      <a:cubicBezTo>
                        <a:pt x="92304" y="95068"/>
                        <a:pt x="90363" y="111937"/>
                        <a:pt x="90363" y="111937"/>
                      </a:cubicBezTo>
                      <a:cubicBezTo>
                        <a:pt x="90363" y="111937"/>
                        <a:pt x="99754" y="120071"/>
                        <a:pt x="107010" y="130276"/>
                      </a:cubicBezTo>
                      <a:cubicBezTo>
                        <a:pt x="114266" y="140490"/>
                        <a:pt x="119387" y="152784"/>
                        <a:pt x="119387" y="152784"/>
                      </a:cubicBezTo>
                      <a:lnTo>
                        <a:pt x="126939" y="106789"/>
                      </a:lnTo>
                      <a:cubicBezTo>
                        <a:pt x="126939" y="106789"/>
                        <a:pt x="119951" y="104284"/>
                        <a:pt x="114165" y="91278"/>
                      </a:cubicBezTo>
                      <a:cubicBezTo>
                        <a:pt x="108378" y="78282"/>
                        <a:pt x="103794" y="54785"/>
                        <a:pt x="103794" y="54785"/>
                      </a:cubicBezTo>
                      <a:cubicBezTo>
                        <a:pt x="103794" y="54785"/>
                        <a:pt x="111530" y="73309"/>
                        <a:pt x="117197" y="83884"/>
                      </a:cubicBezTo>
                      <a:cubicBezTo>
                        <a:pt x="122863" y="94449"/>
                        <a:pt x="126458" y="97074"/>
                        <a:pt x="126458" y="97074"/>
                      </a:cubicBezTo>
                      <a:lnTo>
                        <a:pt x="128769" y="54785"/>
                      </a:lnTo>
                      <a:lnTo>
                        <a:pt x="129730" y="0"/>
                      </a:lnTo>
                      <a:lnTo>
                        <a:pt x="133899" y="51291"/>
                      </a:lnTo>
                      <a:cubicBezTo>
                        <a:pt x="133899" y="51291"/>
                        <a:pt x="138447" y="48602"/>
                        <a:pt x="143439" y="37648"/>
                      </a:cubicBezTo>
                      <a:cubicBezTo>
                        <a:pt x="148430" y="26686"/>
                        <a:pt x="153874" y="7450"/>
                        <a:pt x="153874" y="7450"/>
                      </a:cubicBezTo>
                      <a:cubicBezTo>
                        <a:pt x="153874" y="7450"/>
                        <a:pt x="150676" y="28063"/>
                        <a:pt x="145638" y="41438"/>
                      </a:cubicBezTo>
                      <a:cubicBezTo>
                        <a:pt x="140601" y="54822"/>
                        <a:pt x="133724" y="60978"/>
                        <a:pt x="133724" y="60978"/>
                      </a:cubicBezTo>
                      <a:lnTo>
                        <a:pt x="131579" y="94846"/>
                      </a:lnTo>
                      <a:lnTo>
                        <a:pt x="130997" y="114008"/>
                      </a:lnTo>
                      <a:cubicBezTo>
                        <a:pt x="130997" y="114008"/>
                        <a:pt x="137828" y="110125"/>
                        <a:pt x="147219" y="97333"/>
                      </a:cubicBezTo>
                      <a:cubicBezTo>
                        <a:pt x="156610" y="84540"/>
                        <a:pt x="168562" y="62827"/>
                        <a:pt x="168562" y="62827"/>
                      </a:cubicBezTo>
                      <a:cubicBezTo>
                        <a:pt x="168562" y="62827"/>
                        <a:pt x="160520" y="85797"/>
                        <a:pt x="150944" y="101270"/>
                      </a:cubicBezTo>
                      <a:cubicBezTo>
                        <a:pt x="141368" y="116753"/>
                        <a:pt x="130248" y="124730"/>
                        <a:pt x="130248" y="124730"/>
                      </a:cubicBezTo>
                      <a:lnTo>
                        <a:pt x="123787" y="158746"/>
                      </a:lnTo>
                      <a:cubicBezTo>
                        <a:pt x="123787" y="158746"/>
                        <a:pt x="127790" y="164883"/>
                        <a:pt x="133409" y="177870"/>
                      </a:cubicBezTo>
                      <a:cubicBezTo>
                        <a:pt x="139030" y="190866"/>
                        <a:pt x="146267" y="210721"/>
                        <a:pt x="146267" y="210721"/>
                      </a:cubicBezTo>
                      <a:lnTo>
                        <a:pt x="134278" y="225557"/>
                      </a:lnTo>
                      <a:cubicBezTo>
                        <a:pt x="134278" y="225557"/>
                        <a:pt x="131163" y="203983"/>
                        <a:pt x="126671" y="188999"/>
                      </a:cubicBezTo>
                      <a:cubicBezTo>
                        <a:pt x="122169" y="174025"/>
                        <a:pt x="116300" y="165632"/>
                        <a:pt x="116300" y="165632"/>
                      </a:cubicBezTo>
                      <a:lnTo>
                        <a:pt x="97166" y="176031"/>
                      </a:lnTo>
                      <a:cubicBezTo>
                        <a:pt x="97166" y="176031"/>
                        <a:pt x="98285" y="193306"/>
                        <a:pt x="92702" y="213226"/>
                      </a:cubicBezTo>
                      <a:cubicBezTo>
                        <a:pt x="87110" y="233155"/>
                        <a:pt x="76433" y="257834"/>
                        <a:pt x="76433" y="257834"/>
                      </a:cubicBezTo>
                      <a:cubicBezTo>
                        <a:pt x="76433" y="257834"/>
                        <a:pt x="85150" y="232720"/>
                        <a:pt x="88635" y="213281"/>
                      </a:cubicBezTo>
                      <a:cubicBezTo>
                        <a:pt x="92119" y="193852"/>
                        <a:pt x="91389" y="178610"/>
                        <a:pt x="91389" y="178610"/>
                      </a:cubicBezTo>
                      <a:lnTo>
                        <a:pt x="61256" y="193381"/>
                      </a:lnTo>
                      <a:cubicBezTo>
                        <a:pt x="61256" y="193381"/>
                        <a:pt x="59601" y="202957"/>
                        <a:pt x="51116" y="213235"/>
                      </a:cubicBezTo>
                      <a:cubicBezTo>
                        <a:pt x="42630" y="223505"/>
                        <a:pt x="27314" y="234467"/>
                        <a:pt x="27314" y="234467"/>
                      </a:cubicBezTo>
                      <a:cubicBezTo>
                        <a:pt x="27314" y="234467"/>
                        <a:pt x="41484" y="219706"/>
                        <a:pt x="48685" y="210074"/>
                      </a:cubicBezTo>
                      <a:cubicBezTo>
                        <a:pt x="55895" y="200433"/>
                        <a:pt x="56126" y="195922"/>
                        <a:pt x="56126" y="195922"/>
                      </a:cubicBezTo>
                      <a:lnTo>
                        <a:pt x="0" y="205388"/>
                      </a:lnTo>
                      <a:cubicBezTo>
                        <a:pt x="0" y="205388"/>
                        <a:pt x="39081" y="193704"/>
                        <a:pt x="58973" y="186014"/>
                      </a:cubicBezTo>
                      <a:cubicBezTo>
                        <a:pt x="73984" y="180218"/>
                        <a:pt x="79475" y="176826"/>
                        <a:pt x="79475" y="176826"/>
                      </a:cubicBezTo>
                      <a:cubicBezTo>
                        <a:pt x="79475" y="176826"/>
                        <a:pt x="76544" y="170845"/>
                        <a:pt x="70120" y="164929"/>
                      </a:cubicBezTo>
                      <a:cubicBezTo>
                        <a:pt x="63696" y="159023"/>
                        <a:pt x="54434" y="154429"/>
                        <a:pt x="54434" y="154429"/>
                      </a:cubicBezTo>
                      <a:cubicBezTo>
                        <a:pt x="54434" y="154429"/>
                        <a:pt x="65887" y="155547"/>
                        <a:pt x="73707" y="159901"/>
                      </a:cubicBezTo>
                      <a:cubicBezTo>
                        <a:pt x="81536" y="164264"/>
                        <a:pt x="85723" y="171853"/>
                        <a:pt x="85723" y="171853"/>
                      </a:cubicBezTo>
                      <a:lnTo>
                        <a:pt x="112205" y="158505"/>
                      </a:lnTo>
                      <a:cubicBezTo>
                        <a:pt x="112205" y="158505"/>
                        <a:pt x="105449" y="146877"/>
                        <a:pt x="99468" y="137662"/>
                      </a:cubicBezTo>
                      <a:cubicBezTo>
                        <a:pt x="93488" y="128446"/>
                        <a:pt x="85427" y="121236"/>
                        <a:pt x="85427" y="121236"/>
                      </a:cubicBezTo>
                      <a:cubicBezTo>
                        <a:pt x="85427" y="121236"/>
                        <a:pt x="72616" y="127605"/>
                        <a:pt x="58168" y="129481"/>
                      </a:cubicBezTo>
                      <a:cubicBezTo>
                        <a:pt x="43721" y="131357"/>
                        <a:pt x="27647" y="128751"/>
                        <a:pt x="27647" y="128751"/>
                      </a:cubicBezTo>
                      <a:cubicBezTo>
                        <a:pt x="27647" y="128751"/>
                        <a:pt x="43702" y="127198"/>
                        <a:pt x="56763" y="123944"/>
                      </a:cubicBezTo>
                      <a:cubicBezTo>
                        <a:pt x="69834" y="120700"/>
                        <a:pt x="79918" y="115764"/>
                        <a:pt x="79918" y="115764"/>
                      </a:cubicBezTo>
                      <a:cubicBezTo>
                        <a:pt x="79918" y="115764"/>
                        <a:pt x="77422" y="108175"/>
                        <a:pt x="63983" y="94181"/>
                      </a:cubicBezTo>
                      <a:cubicBezTo>
                        <a:pt x="46476" y="75944"/>
                        <a:pt x="9068" y="44340"/>
                        <a:pt x="9068" y="443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42" name="Google Shape;2242;p4"/>
              <p:cNvGrpSpPr/>
              <p:nvPr/>
            </p:nvGrpSpPr>
            <p:grpSpPr>
              <a:xfrm>
                <a:off x="8396276" y="1714724"/>
                <a:ext cx="173099" cy="200618"/>
                <a:chOff x="8396276" y="1714724"/>
                <a:chExt cx="173099" cy="200618"/>
              </a:xfrm>
            </p:grpSpPr>
            <p:sp>
              <p:nvSpPr>
                <p:cNvPr id="2243" name="Google Shape;2243;p4"/>
                <p:cNvSpPr/>
                <p:nvPr/>
              </p:nvSpPr>
              <p:spPr>
                <a:xfrm>
                  <a:off x="8409042" y="1714724"/>
                  <a:ext cx="160333" cy="200618"/>
                </a:xfrm>
                <a:custGeom>
                  <a:avLst/>
                  <a:gdLst/>
                  <a:ahLst/>
                  <a:cxnLst/>
                  <a:rect l="l" t="t" r="r" b="b"/>
                  <a:pathLst>
                    <a:path w="160333" h="200618" extrusionOk="0">
                      <a:moveTo>
                        <a:pt x="18596" y="89873"/>
                      </a:moveTo>
                      <a:cubicBezTo>
                        <a:pt x="18596" y="89873"/>
                        <a:pt x="-815" y="66183"/>
                        <a:pt x="27" y="42954"/>
                      </a:cubicBezTo>
                      <a:cubicBezTo>
                        <a:pt x="1348" y="6387"/>
                        <a:pt x="18457" y="0"/>
                        <a:pt x="18457" y="0"/>
                      </a:cubicBezTo>
                      <a:cubicBezTo>
                        <a:pt x="18457" y="0"/>
                        <a:pt x="17552" y="26159"/>
                        <a:pt x="35974" y="26122"/>
                      </a:cubicBezTo>
                      <a:cubicBezTo>
                        <a:pt x="45540" y="26103"/>
                        <a:pt x="56457" y="14253"/>
                        <a:pt x="56457" y="14253"/>
                      </a:cubicBezTo>
                      <a:cubicBezTo>
                        <a:pt x="56457" y="14253"/>
                        <a:pt x="67503" y="19735"/>
                        <a:pt x="77615" y="17507"/>
                      </a:cubicBezTo>
                      <a:cubicBezTo>
                        <a:pt x="87727" y="15279"/>
                        <a:pt x="96897" y="5334"/>
                        <a:pt x="96897" y="5334"/>
                      </a:cubicBezTo>
                      <a:cubicBezTo>
                        <a:pt x="96897" y="5334"/>
                        <a:pt x="99864" y="18422"/>
                        <a:pt x="98108" y="31612"/>
                      </a:cubicBezTo>
                      <a:cubicBezTo>
                        <a:pt x="96351" y="44803"/>
                        <a:pt x="89881" y="58104"/>
                        <a:pt x="89881" y="58104"/>
                      </a:cubicBezTo>
                      <a:cubicBezTo>
                        <a:pt x="89881" y="58104"/>
                        <a:pt x="96971" y="56255"/>
                        <a:pt x="103746" y="55497"/>
                      </a:cubicBezTo>
                      <a:cubicBezTo>
                        <a:pt x="110522" y="54730"/>
                        <a:pt x="116992" y="55063"/>
                        <a:pt x="116992" y="55063"/>
                      </a:cubicBezTo>
                      <a:cubicBezTo>
                        <a:pt x="116992" y="55063"/>
                        <a:pt x="116835" y="61875"/>
                        <a:pt x="115125" y="67532"/>
                      </a:cubicBezTo>
                      <a:cubicBezTo>
                        <a:pt x="113415" y="73189"/>
                        <a:pt x="110161" y="77700"/>
                        <a:pt x="110161" y="77700"/>
                      </a:cubicBezTo>
                      <a:cubicBezTo>
                        <a:pt x="110161" y="77700"/>
                        <a:pt x="125829" y="83348"/>
                        <a:pt x="138372" y="90012"/>
                      </a:cubicBezTo>
                      <a:cubicBezTo>
                        <a:pt x="150915" y="96676"/>
                        <a:pt x="160334" y="104358"/>
                        <a:pt x="160334" y="104358"/>
                      </a:cubicBezTo>
                      <a:cubicBezTo>
                        <a:pt x="160334" y="104358"/>
                        <a:pt x="148946" y="115283"/>
                        <a:pt x="137734" y="122123"/>
                      </a:cubicBezTo>
                      <a:cubicBezTo>
                        <a:pt x="126522" y="128964"/>
                        <a:pt x="115476" y="131709"/>
                        <a:pt x="115476" y="131709"/>
                      </a:cubicBezTo>
                      <a:cubicBezTo>
                        <a:pt x="115476" y="131709"/>
                        <a:pt x="119192" y="135961"/>
                        <a:pt x="121475" y="140527"/>
                      </a:cubicBezTo>
                      <a:cubicBezTo>
                        <a:pt x="123749" y="145084"/>
                        <a:pt x="124599" y="149946"/>
                        <a:pt x="124599" y="149946"/>
                      </a:cubicBezTo>
                      <a:cubicBezTo>
                        <a:pt x="124599" y="149946"/>
                        <a:pt x="114718" y="151647"/>
                        <a:pt x="105198" y="149511"/>
                      </a:cubicBezTo>
                      <a:cubicBezTo>
                        <a:pt x="95668" y="147367"/>
                        <a:pt x="86498" y="141387"/>
                        <a:pt x="86498" y="141387"/>
                      </a:cubicBezTo>
                      <a:cubicBezTo>
                        <a:pt x="86498" y="141387"/>
                        <a:pt x="95926" y="157941"/>
                        <a:pt x="99882" y="172749"/>
                      </a:cubicBezTo>
                      <a:cubicBezTo>
                        <a:pt x="103838" y="187557"/>
                        <a:pt x="102322" y="200618"/>
                        <a:pt x="102322" y="200618"/>
                      </a:cubicBezTo>
                      <a:cubicBezTo>
                        <a:pt x="102322" y="200618"/>
                        <a:pt x="90094" y="187640"/>
                        <a:pt x="78992" y="182973"/>
                      </a:cubicBezTo>
                      <a:cubicBezTo>
                        <a:pt x="67891" y="178314"/>
                        <a:pt x="57908" y="181956"/>
                        <a:pt x="57908" y="181956"/>
                      </a:cubicBezTo>
                      <a:cubicBezTo>
                        <a:pt x="57908" y="181956"/>
                        <a:pt x="54008" y="158968"/>
                        <a:pt x="28727" y="162341"/>
                      </a:cubicBezTo>
                      <a:cubicBezTo>
                        <a:pt x="18698" y="163682"/>
                        <a:pt x="16517" y="173341"/>
                        <a:pt x="16517" y="173341"/>
                      </a:cubicBezTo>
                      <a:cubicBezTo>
                        <a:pt x="16517" y="173341"/>
                        <a:pt x="4602" y="157821"/>
                        <a:pt x="4666" y="136756"/>
                      </a:cubicBezTo>
                      <a:cubicBezTo>
                        <a:pt x="4740" y="115690"/>
                        <a:pt x="18596" y="89873"/>
                        <a:pt x="18596" y="898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4" name="Google Shape;2244;p4"/>
                <p:cNvSpPr/>
                <p:nvPr/>
              </p:nvSpPr>
              <p:spPr>
                <a:xfrm>
                  <a:off x="8396276" y="1739949"/>
                  <a:ext cx="155140" cy="145139"/>
                </a:xfrm>
                <a:custGeom>
                  <a:avLst/>
                  <a:gdLst/>
                  <a:ahLst/>
                  <a:cxnLst/>
                  <a:rect l="l" t="t" r="r" b="b"/>
                  <a:pathLst>
                    <a:path w="155140" h="145139" extrusionOk="0">
                      <a:moveTo>
                        <a:pt x="155141" y="79789"/>
                      </a:moveTo>
                      <a:cubicBezTo>
                        <a:pt x="155141" y="79789"/>
                        <a:pt x="116615" y="83200"/>
                        <a:pt x="97878" y="80380"/>
                      </a:cubicBezTo>
                      <a:cubicBezTo>
                        <a:pt x="87433" y="78809"/>
                        <a:pt x="80630" y="76812"/>
                        <a:pt x="80630" y="76812"/>
                      </a:cubicBezTo>
                      <a:cubicBezTo>
                        <a:pt x="80630" y="76812"/>
                        <a:pt x="83699" y="80935"/>
                        <a:pt x="92961" y="89125"/>
                      </a:cubicBezTo>
                      <a:cubicBezTo>
                        <a:pt x="102223" y="97305"/>
                        <a:pt x="117677" y="109562"/>
                        <a:pt x="117677" y="109562"/>
                      </a:cubicBezTo>
                      <a:cubicBezTo>
                        <a:pt x="117677" y="109562"/>
                        <a:pt x="101677" y="101344"/>
                        <a:pt x="91057" y="93090"/>
                      </a:cubicBezTo>
                      <a:cubicBezTo>
                        <a:pt x="80436" y="84845"/>
                        <a:pt x="75204" y="76572"/>
                        <a:pt x="75204" y="76572"/>
                      </a:cubicBezTo>
                      <a:cubicBezTo>
                        <a:pt x="75204" y="76572"/>
                        <a:pt x="65840" y="76054"/>
                        <a:pt x="57087" y="73873"/>
                      </a:cubicBezTo>
                      <a:cubicBezTo>
                        <a:pt x="48334" y="71701"/>
                        <a:pt x="40199" y="67865"/>
                        <a:pt x="40199" y="67865"/>
                      </a:cubicBezTo>
                      <a:lnTo>
                        <a:pt x="52974" y="91195"/>
                      </a:lnTo>
                      <a:cubicBezTo>
                        <a:pt x="52974" y="91195"/>
                        <a:pt x="58575" y="89975"/>
                        <a:pt x="67430" y="93903"/>
                      </a:cubicBezTo>
                      <a:cubicBezTo>
                        <a:pt x="76285" y="97832"/>
                        <a:pt x="88404" y="106909"/>
                        <a:pt x="88404" y="106909"/>
                      </a:cubicBezTo>
                      <a:cubicBezTo>
                        <a:pt x="88404" y="106909"/>
                        <a:pt x="76129" y="101141"/>
                        <a:pt x="68290" y="98266"/>
                      </a:cubicBezTo>
                      <a:cubicBezTo>
                        <a:pt x="60451" y="95401"/>
                        <a:pt x="57050" y="95419"/>
                        <a:pt x="57050" y="95419"/>
                      </a:cubicBezTo>
                      <a:lnTo>
                        <a:pt x="71876" y="115311"/>
                      </a:lnTo>
                      <a:lnTo>
                        <a:pt x="92415" y="140388"/>
                      </a:lnTo>
                      <a:lnTo>
                        <a:pt x="69834" y="118620"/>
                      </a:lnTo>
                      <a:cubicBezTo>
                        <a:pt x="69834" y="118620"/>
                        <a:pt x="67865" y="121356"/>
                        <a:pt x="68789" y="127984"/>
                      </a:cubicBezTo>
                      <a:cubicBezTo>
                        <a:pt x="69723" y="134620"/>
                        <a:pt x="73559" y="145139"/>
                        <a:pt x="73559" y="145139"/>
                      </a:cubicBezTo>
                      <a:cubicBezTo>
                        <a:pt x="73559" y="145139"/>
                        <a:pt x="67708" y="134750"/>
                        <a:pt x="65868" y="127013"/>
                      </a:cubicBezTo>
                      <a:cubicBezTo>
                        <a:pt x="64029" y="119267"/>
                        <a:pt x="66201" y="114174"/>
                        <a:pt x="66201" y="114174"/>
                      </a:cubicBezTo>
                      <a:lnTo>
                        <a:pt x="54526" y="98155"/>
                      </a:lnTo>
                      <a:lnTo>
                        <a:pt x="47501" y="89291"/>
                      </a:lnTo>
                      <a:cubicBezTo>
                        <a:pt x="47501" y="89291"/>
                        <a:pt x="44488" y="93340"/>
                        <a:pt x="43213" y="102278"/>
                      </a:cubicBezTo>
                      <a:cubicBezTo>
                        <a:pt x="41947" y="111225"/>
                        <a:pt x="42427" y="125054"/>
                        <a:pt x="42427" y="125054"/>
                      </a:cubicBezTo>
                      <a:cubicBezTo>
                        <a:pt x="42427" y="125054"/>
                        <a:pt x="38869" y="111965"/>
                        <a:pt x="39229" y="101751"/>
                      </a:cubicBezTo>
                      <a:cubicBezTo>
                        <a:pt x="39580" y="91537"/>
                        <a:pt x="43851" y="84198"/>
                        <a:pt x="43851" y="84198"/>
                      </a:cubicBezTo>
                      <a:lnTo>
                        <a:pt x="34977" y="66654"/>
                      </a:lnTo>
                      <a:cubicBezTo>
                        <a:pt x="34977" y="66654"/>
                        <a:pt x="29958" y="65221"/>
                        <a:pt x="21213" y="61237"/>
                      </a:cubicBezTo>
                      <a:cubicBezTo>
                        <a:pt x="12469" y="57253"/>
                        <a:pt x="0" y="50718"/>
                        <a:pt x="0" y="50718"/>
                      </a:cubicBezTo>
                      <a:lnTo>
                        <a:pt x="2200" y="39987"/>
                      </a:lnTo>
                      <a:cubicBezTo>
                        <a:pt x="2200" y="39987"/>
                        <a:pt x="12608" y="48685"/>
                        <a:pt x="21371" y="53944"/>
                      </a:cubicBezTo>
                      <a:cubicBezTo>
                        <a:pt x="30142" y="59204"/>
                        <a:pt x="37279" y="61025"/>
                        <a:pt x="37279" y="61025"/>
                      </a:cubicBezTo>
                      <a:lnTo>
                        <a:pt x="45921" y="49886"/>
                      </a:lnTo>
                      <a:cubicBezTo>
                        <a:pt x="45921" y="49886"/>
                        <a:pt x="38498" y="42455"/>
                        <a:pt x="34487" y="31575"/>
                      </a:cubicBezTo>
                      <a:cubicBezTo>
                        <a:pt x="30485" y="20696"/>
                        <a:pt x="28017" y="5944"/>
                        <a:pt x="28017" y="5944"/>
                      </a:cubicBezTo>
                      <a:cubicBezTo>
                        <a:pt x="28017" y="5944"/>
                        <a:pt x="31955" y="20225"/>
                        <a:pt x="37159" y="30189"/>
                      </a:cubicBezTo>
                      <a:cubicBezTo>
                        <a:pt x="42362" y="40144"/>
                        <a:pt x="48740" y="46781"/>
                        <a:pt x="48740" y="46781"/>
                      </a:cubicBezTo>
                      <a:lnTo>
                        <a:pt x="62985" y="29976"/>
                      </a:lnTo>
                      <a:cubicBezTo>
                        <a:pt x="62985" y="29976"/>
                        <a:pt x="60368" y="25087"/>
                        <a:pt x="62014" y="17599"/>
                      </a:cubicBezTo>
                      <a:cubicBezTo>
                        <a:pt x="63659" y="10103"/>
                        <a:pt x="69557" y="0"/>
                        <a:pt x="69557" y="0"/>
                      </a:cubicBezTo>
                      <a:cubicBezTo>
                        <a:pt x="69557" y="0"/>
                        <a:pt x="65887" y="11434"/>
                        <a:pt x="64842" y="18209"/>
                      </a:cubicBezTo>
                      <a:cubicBezTo>
                        <a:pt x="63798" y="24985"/>
                        <a:pt x="65388" y="27102"/>
                        <a:pt x="65388" y="27102"/>
                      </a:cubicBezTo>
                      <a:lnTo>
                        <a:pt x="98876" y="3956"/>
                      </a:lnTo>
                      <a:cubicBezTo>
                        <a:pt x="98876" y="3956"/>
                        <a:pt x="77524" y="22378"/>
                        <a:pt x="67338" y="32537"/>
                      </a:cubicBezTo>
                      <a:cubicBezTo>
                        <a:pt x="59638" y="40209"/>
                        <a:pt x="57318" y="43582"/>
                        <a:pt x="57318" y="43582"/>
                      </a:cubicBezTo>
                      <a:cubicBezTo>
                        <a:pt x="57318" y="43582"/>
                        <a:pt x="61570" y="45302"/>
                        <a:pt x="68105" y="45810"/>
                      </a:cubicBezTo>
                      <a:cubicBezTo>
                        <a:pt x="74640" y="46328"/>
                        <a:pt x="82553" y="45283"/>
                        <a:pt x="82553" y="45283"/>
                      </a:cubicBezTo>
                      <a:cubicBezTo>
                        <a:pt x="82553" y="45283"/>
                        <a:pt x="74539" y="48629"/>
                        <a:pt x="67680" y="49295"/>
                      </a:cubicBezTo>
                      <a:cubicBezTo>
                        <a:pt x="60812" y="49951"/>
                        <a:pt x="55109" y="47936"/>
                        <a:pt x="55109" y="47936"/>
                      </a:cubicBezTo>
                      <a:lnTo>
                        <a:pt x="42742" y="62864"/>
                      </a:lnTo>
                      <a:cubicBezTo>
                        <a:pt x="42742" y="62864"/>
                        <a:pt x="51707" y="65850"/>
                        <a:pt x="59232" y="68004"/>
                      </a:cubicBezTo>
                      <a:cubicBezTo>
                        <a:pt x="66746" y="70157"/>
                        <a:pt x="74871" y="70703"/>
                        <a:pt x="74871" y="70703"/>
                      </a:cubicBezTo>
                      <a:cubicBezTo>
                        <a:pt x="74871" y="70703"/>
                        <a:pt x="80888" y="63521"/>
                        <a:pt x="89726" y="57817"/>
                      </a:cubicBezTo>
                      <a:cubicBezTo>
                        <a:pt x="98562" y="52114"/>
                        <a:pt x="110209" y="47890"/>
                        <a:pt x="110209" y="47890"/>
                      </a:cubicBezTo>
                      <a:cubicBezTo>
                        <a:pt x="110209" y="47890"/>
                        <a:pt x="100189" y="53991"/>
                        <a:pt x="92794" y="59851"/>
                      </a:cubicBezTo>
                      <a:cubicBezTo>
                        <a:pt x="85400" y="65711"/>
                        <a:pt x="80630" y="71331"/>
                        <a:pt x="80630" y="71331"/>
                      </a:cubicBezTo>
                      <a:cubicBezTo>
                        <a:pt x="80630" y="71331"/>
                        <a:pt x="85215" y="73919"/>
                        <a:pt x="99524" y="75731"/>
                      </a:cubicBezTo>
                      <a:cubicBezTo>
                        <a:pt x="118158" y="78079"/>
                        <a:pt x="155141" y="79789"/>
                        <a:pt x="155141" y="797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45" name="Google Shape;2245;p4"/>
              <p:cNvGrpSpPr/>
              <p:nvPr/>
            </p:nvGrpSpPr>
            <p:grpSpPr>
              <a:xfrm>
                <a:off x="8822839" y="1980212"/>
                <a:ext cx="243978" cy="220741"/>
                <a:chOff x="8822839" y="1980212"/>
                <a:chExt cx="243978" cy="220741"/>
              </a:xfrm>
            </p:grpSpPr>
            <p:sp>
              <p:nvSpPr>
                <p:cNvPr id="2246" name="Google Shape;2246;p4"/>
                <p:cNvSpPr/>
                <p:nvPr/>
              </p:nvSpPr>
              <p:spPr>
                <a:xfrm>
                  <a:off x="8822839" y="1980212"/>
                  <a:ext cx="243978" cy="204870"/>
                </a:xfrm>
                <a:custGeom>
                  <a:avLst/>
                  <a:gdLst/>
                  <a:ahLst/>
                  <a:cxnLst/>
                  <a:rect l="l" t="t" r="r" b="b"/>
                  <a:pathLst>
                    <a:path w="243978" h="204870" extrusionOk="0">
                      <a:moveTo>
                        <a:pt x="102388" y="181669"/>
                      </a:moveTo>
                      <a:cubicBezTo>
                        <a:pt x="102388" y="181669"/>
                        <a:pt x="71821" y="204260"/>
                        <a:pt x="45523" y="200729"/>
                      </a:cubicBezTo>
                      <a:cubicBezTo>
                        <a:pt x="4113" y="195174"/>
                        <a:pt x="0" y="172380"/>
                        <a:pt x="0" y="172380"/>
                      </a:cubicBezTo>
                      <a:cubicBezTo>
                        <a:pt x="0" y="172380"/>
                        <a:pt x="29625" y="176317"/>
                        <a:pt x="32980" y="152497"/>
                      </a:cubicBezTo>
                      <a:cubicBezTo>
                        <a:pt x="34728" y="140129"/>
                        <a:pt x="23247" y="124767"/>
                        <a:pt x="23247" y="124767"/>
                      </a:cubicBezTo>
                      <a:cubicBezTo>
                        <a:pt x="23247" y="124767"/>
                        <a:pt x="31529" y="111068"/>
                        <a:pt x="30854" y="97767"/>
                      </a:cubicBezTo>
                      <a:cubicBezTo>
                        <a:pt x="30180" y="84466"/>
                        <a:pt x="20548" y="71553"/>
                        <a:pt x="20548" y="71553"/>
                      </a:cubicBezTo>
                      <a:cubicBezTo>
                        <a:pt x="20548" y="71553"/>
                        <a:pt x="36003" y="69104"/>
                        <a:pt x="50709" y="72764"/>
                      </a:cubicBezTo>
                      <a:cubicBezTo>
                        <a:pt x="65406" y="76424"/>
                        <a:pt x="79364" y="86185"/>
                        <a:pt x="79364" y="86185"/>
                      </a:cubicBezTo>
                      <a:cubicBezTo>
                        <a:pt x="79364" y="86185"/>
                        <a:pt x="78560" y="76831"/>
                        <a:pt x="78948" y="67994"/>
                      </a:cubicBezTo>
                      <a:cubicBezTo>
                        <a:pt x="79326" y="59148"/>
                        <a:pt x="80898" y="50820"/>
                        <a:pt x="80898" y="50820"/>
                      </a:cubicBezTo>
                      <a:cubicBezTo>
                        <a:pt x="80898" y="50820"/>
                        <a:pt x="88626" y="51744"/>
                        <a:pt x="94754" y="54545"/>
                      </a:cubicBezTo>
                      <a:cubicBezTo>
                        <a:pt x="100891" y="57355"/>
                        <a:pt x="105420" y="62032"/>
                        <a:pt x="105420" y="62032"/>
                      </a:cubicBezTo>
                      <a:cubicBezTo>
                        <a:pt x="105420" y="62032"/>
                        <a:pt x="114738" y="42372"/>
                        <a:pt x="124647" y="26871"/>
                      </a:cubicBezTo>
                      <a:cubicBezTo>
                        <a:pt x="134556" y="11360"/>
                        <a:pt x="145047" y="0"/>
                        <a:pt x="145047" y="0"/>
                      </a:cubicBezTo>
                      <a:cubicBezTo>
                        <a:pt x="145047" y="0"/>
                        <a:pt x="155390" y="15862"/>
                        <a:pt x="161112" y="31076"/>
                      </a:cubicBezTo>
                      <a:cubicBezTo>
                        <a:pt x="166834" y="46291"/>
                        <a:pt x="167924" y="60849"/>
                        <a:pt x="167924" y="60849"/>
                      </a:cubicBezTo>
                      <a:cubicBezTo>
                        <a:pt x="167924" y="60849"/>
                        <a:pt x="173452" y="56505"/>
                        <a:pt x="179063" y="54037"/>
                      </a:cubicBezTo>
                      <a:cubicBezTo>
                        <a:pt x="184673" y="51569"/>
                        <a:pt x="190376" y="50977"/>
                        <a:pt x="190376" y="50977"/>
                      </a:cubicBezTo>
                      <a:cubicBezTo>
                        <a:pt x="190376" y="50977"/>
                        <a:pt x="190487" y="63927"/>
                        <a:pt x="186291" y="76017"/>
                      </a:cubicBezTo>
                      <a:cubicBezTo>
                        <a:pt x="182094" y="88108"/>
                        <a:pt x="173590" y="99329"/>
                        <a:pt x="173590" y="99329"/>
                      </a:cubicBezTo>
                      <a:cubicBezTo>
                        <a:pt x="173590" y="99329"/>
                        <a:pt x="194185" y="88893"/>
                        <a:pt x="211784" y="85335"/>
                      </a:cubicBezTo>
                      <a:cubicBezTo>
                        <a:pt x="229383" y="81785"/>
                        <a:pt x="243979" y="85113"/>
                        <a:pt x="243979" y="85113"/>
                      </a:cubicBezTo>
                      <a:cubicBezTo>
                        <a:pt x="243979" y="85113"/>
                        <a:pt x="226934" y="99551"/>
                        <a:pt x="219576" y="113416"/>
                      </a:cubicBezTo>
                      <a:cubicBezTo>
                        <a:pt x="212209" y="127272"/>
                        <a:pt x="214529" y="140555"/>
                        <a:pt x="214529" y="140555"/>
                      </a:cubicBezTo>
                      <a:cubicBezTo>
                        <a:pt x="214529" y="140555"/>
                        <a:pt x="187622" y="143171"/>
                        <a:pt x="186799" y="176216"/>
                      </a:cubicBezTo>
                      <a:cubicBezTo>
                        <a:pt x="186466" y="189313"/>
                        <a:pt x="197069" y="193149"/>
                        <a:pt x="197069" y="193149"/>
                      </a:cubicBezTo>
                      <a:cubicBezTo>
                        <a:pt x="197069" y="193149"/>
                        <a:pt x="177195" y="206913"/>
                        <a:pt x="153218" y="204611"/>
                      </a:cubicBezTo>
                      <a:cubicBezTo>
                        <a:pt x="129241" y="202300"/>
                        <a:pt x="102388" y="181669"/>
                        <a:pt x="102388" y="1816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7" name="Google Shape;2247;p4"/>
                <p:cNvSpPr/>
                <p:nvPr/>
              </p:nvSpPr>
              <p:spPr>
                <a:xfrm>
                  <a:off x="8857751" y="2003487"/>
                  <a:ext cx="166944" cy="197466"/>
                </a:xfrm>
                <a:custGeom>
                  <a:avLst/>
                  <a:gdLst/>
                  <a:ahLst/>
                  <a:cxnLst/>
                  <a:rect l="l" t="t" r="r" b="b"/>
                  <a:pathLst>
                    <a:path w="166944" h="197466" extrusionOk="0">
                      <a:moveTo>
                        <a:pt x="107565" y="0"/>
                      </a:moveTo>
                      <a:cubicBezTo>
                        <a:pt x="107565" y="0"/>
                        <a:pt x="104348" y="50154"/>
                        <a:pt x="97675" y="74076"/>
                      </a:cubicBezTo>
                      <a:cubicBezTo>
                        <a:pt x="93950" y="87424"/>
                        <a:pt x="90428" y="96002"/>
                        <a:pt x="90428" y="96002"/>
                      </a:cubicBezTo>
                      <a:cubicBezTo>
                        <a:pt x="90428" y="96002"/>
                        <a:pt x="95687" y="92471"/>
                        <a:pt x="106715" y="81360"/>
                      </a:cubicBezTo>
                      <a:cubicBezTo>
                        <a:pt x="117751" y="70250"/>
                        <a:pt x="134556" y="51569"/>
                        <a:pt x="134556" y="51569"/>
                      </a:cubicBezTo>
                      <a:cubicBezTo>
                        <a:pt x="134556" y="51569"/>
                        <a:pt x="122244" y="71387"/>
                        <a:pt x="110893" y="84235"/>
                      </a:cubicBezTo>
                      <a:cubicBezTo>
                        <a:pt x="99542" y="97092"/>
                        <a:pt x="89143" y="102990"/>
                        <a:pt x="89143" y="102990"/>
                      </a:cubicBezTo>
                      <a:cubicBezTo>
                        <a:pt x="89143" y="102990"/>
                        <a:pt x="86823" y="115034"/>
                        <a:pt x="82737" y="126116"/>
                      </a:cubicBezTo>
                      <a:cubicBezTo>
                        <a:pt x="78643" y="137199"/>
                        <a:pt x="72773" y="147321"/>
                        <a:pt x="72773" y="147321"/>
                      </a:cubicBezTo>
                      <a:lnTo>
                        <a:pt x="101696" y="133252"/>
                      </a:lnTo>
                      <a:cubicBezTo>
                        <a:pt x="101696" y="133252"/>
                        <a:pt x="101344" y="125895"/>
                        <a:pt x="107454" y="114858"/>
                      </a:cubicBezTo>
                      <a:cubicBezTo>
                        <a:pt x="113564" y="103831"/>
                        <a:pt x="126145" y="89115"/>
                        <a:pt x="126145" y="89115"/>
                      </a:cubicBezTo>
                      <a:cubicBezTo>
                        <a:pt x="126145" y="89115"/>
                        <a:pt x="117308" y="104385"/>
                        <a:pt x="112584" y="114211"/>
                      </a:cubicBezTo>
                      <a:cubicBezTo>
                        <a:pt x="107870" y="124046"/>
                        <a:pt x="107270" y="128427"/>
                        <a:pt x="107270" y="128427"/>
                      </a:cubicBezTo>
                      <a:lnTo>
                        <a:pt x="132661" y="111373"/>
                      </a:lnTo>
                      <a:lnTo>
                        <a:pt x="165012" y="87451"/>
                      </a:lnTo>
                      <a:lnTo>
                        <a:pt x="136044" y="114359"/>
                      </a:lnTo>
                      <a:cubicBezTo>
                        <a:pt x="136044" y="114359"/>
                        <a:pt x="138798" y="117197"/>
                        <a:pt x="146526" y="116688"/>
                      </a:cubicBezTo>
                      <a:cubicBezTo>
                        <a:pt x="154253" y="116180"/>
                        <a:pt x="166945" y="112335"/>
                        <a:pt x="166945" y="112335"/>
                      </a:cubicBezTo>
                      <a:cubicBezTo>
                        <a:pt x="166945" y="112335"/>
                        <a:pt x="154031" y="118805"/>
                        <a:pt x="144872" y="120367"/>
                      </a:cubicBezTo>
                      <a:cubicBezTo>
                        <a:pt x="135721" y="121929"/>
                        <a:pt x="130313" y="118583"/>
                        <a:pt x="130313" y="118583"/>
                      </a:cubicBezTo>
                      <a:lnTo>
                        <a:pt x="109913" y="131986"/>
                      </a:lnTo>
                      <a:lnTo>
                        <a:pt x="98525" y="140129"/>
                      </a:lnTo>
                      <a:cubicBezTo>
                        <a:pt x="98525" y="140129"/>
                        <a:pt x="102583" y="144455"/>
                        <a:pt x="112529" y="147044"/>
                      </a:cubicBezTo>
                      <a:cubicBezTo>
                        <a:pt x="122475" y="149622"/>
                        <a:pt x="138318" y="150464"/>
                        <a:pt x="138318" y="150464"/>
                      </a:cubicBezTo>
                      <a:cubicBezTo>
                        <a:pt x="138318" y="150464"/>
                        <a:pt x="122761" y="153680"/>
                        <a:pt x="111188" y="152146"/>
                      </a:cubicBezTo>
                      <a:cubicBezTo>
                        <a:pt x="99625" y="150611"/>
                        <a:pt x="92046" y="144317"/>
                        <a:pt x="92046" y="144317"/>
                      </a:cubicBezTo>
                      <a:lnTo>
                        <a:pt x="70425" y="153930"/>
                      </a:lnTo>
                      <a:cubicBezTo>
                        <a:pt x="70425" y="153930"/>
                        <a:pt x="67874" y="160271"/>
                        <a:pt x="61728" y="171159"/>
                      </a:cubicBezTo>
                      <a:cubicBezTo>
                        <a:pt x="55571" y="182039"/>
                        <a:pt x="45820" y="197466"/>
                        <a:pt x="45820" y="197466"/>
                      </a:cubicBezTo>
                      <a:lnTo>
                        <a:pt x="34006" y="193491"/>
                      </a:lnTo>
                      <a:cubicBezTo>
                        <a:pt x="34006" y="193491"/>
                        <a:pt x="45838" y="180967"/>
                        <a:pt x="53446" y="170180"/>
                      </a:cubicBezTo>
                      <a:cubicBezTo>
                        <a:pt x="61053" y="159402"/>
                        <a:pt x="64436" y="150371"/>
                        <a:pt x="64436" y="150371"/>
                      </a:cubicBezTo>
                      <a:lnTo>
                        <a:pt x="53353" y="138031"/>
                      </a:lnTo>
                      <a:cubicBezTo>
                        <a:pt x="53353" y="138031"/>
                        <a:pt x="43518" y="146840"/>
                        <a:pt x="30383" y="150870"/>
                      </a:cubicBezTo>
                      <a:cubicBezTo>
                        <a:pt x="17248" y="154900"/>
                        <a:pt x="0" y="156546"/>
                        <a:pt x="0" y="156546"/>
                      </a:cubicBezTo>
                      <a:cubicBezTo>
                        <a:pt x="0" y="156546"/>
                        <a:pt x="16989" y="152959"/>
                        <a:pt x="29292" y="147275"/>
                      </a:cubicBezTo>
                      <a:cubicBezTo>
                        <a:pt x="41595" y="141599"/>
                        <a:pt x="50330" y="134047"/>
                        <a:pt x="50330" y="134047"/>
                      </a:cubicBezTo>
                      <a:lnTo>
                        <a:pt x="33821" y="113878"/>
                      </a:lnTo>
                      <a:cubicBezTo>
                        <a:pt x="33821" y="113878"/>
                        <a:pt x="27776" y="116734"/>
                        <a:pt x="19541" y="113823"/>
                      </a:cubicBezTo>
                      <a:cubicBezTo>
                        <a:pt x="11305" y="110911"/>
                        <a:pt x="887" y="102222"/>
                        <a:pt x="887" y="102222"/>
                      </a:cubicBezTo>
                      <a:cubicBezTo>
                        <a:pt x="887" y="102222"/>
                        <a:pt x="13237" y="108175"/>
                        <a:pt x="20761" y="110236"/>
                      </a:cubicBezTo>
                      <a:cubicBezTo>
                        <a:pt x="28285" y="112298"/>
                        <a:pt x="30993" y="110458"/>
                        <a:pt x="30993" y="110458"/>
                      </a:cubicBezTo>
                      <a:lnTo>
                        <a:pt x="10806" y="64731"/>
                      </a:lnTo>
                      <a:cubicBezTo>
                        <a:pt x="10806" y="64731"/>
                        <a:pt x="27850" y="94273"/>
                        <a:pt x="37538" y="108517"/>
                      </a:cubicBezTo>
                      <a:cubicBezTo>
                        <a:pt x="44858" y="119276"/>
                        <a:pt x="48278" y="122632"/>
                        <a:pt x="48278" y="122632"/>
                      </a:cubicBezTo>
                      <a:cubicBezTo>
                        <a:pt x="48278" y="122632"/>
                        <a:pt x="51015" y="117317"/>
                        <a:pt x="52807" y="108915"/>
                      </a:cubicBezTo>
                      <a:cubicBezTo>
                        <a:pt x="54591" y="100522"/>
                        <a:pt x="54869" y="90197"/>
                        <a:pt x="54869" y="90197"/>
                      </a:cubicBezTo>
                      <a:cubicBezTo>
                        <a:pt x="54869" y="90197"/>
                        <a:pt x="57198" y="100910"/>
                        <a:pt x="56690" y="109839"/>
                      </a:cubicBezTo>
                      <a:cubicBezTo>
                        <a:pt x="56172" y="118777"/>
                        <a:pt x="52816" y="125950"/>
                        <a:pt x="52816" y="125950"/>
                      </a:cubicBezTo>
                      <a:lnTo>
                        <a:pt x="67551" y="143513"/>
                      </a:lnTo>
                      <a:cubicBezTo>
                        <a:pt x="67551" y="143513"/>
                        <a:pt x="72597" y="132226"/>
                        <a:pt x="76443" y="122733"/>
                      </a:cubicBezTo>
                      <a:cubicBezTo>
                        <a:pt x="80279" y="113241"/>
                        <a:pt x="82405" y="102805"/>
                        <a:pt x="82405" y="102805"/>
                      </a:cubicBezTo>
                      <a:cubicBezTo>
                        <a:pt x="82405" y="102805"/>
                        <a:pt x="75334" y="94264"/>
                        <a:pt x="70472" y="82247"/>
                      </a:cubicBezTo>
                      <a:cubicBezTo>
                        <a:pt x="65601" y="70222"/>
                        <a:pt x="62938" y="54721"/>
                        <a:pt x="62938" y="54721"/>
                      </a:cubicBezTo>
                      <a:cubicBezTo>
                        <a:pt x="62938" y="54721"/>
                        <a:pt x="68032" y="68318"/>
                        <a:pt x="73346" y="78495"/>
                      </a:cubicBezTo>
                      <a:cubicBezTo>
                        <a:pt x="78652" y="88662"/>
                        <a:pt x="84179" y="95419"/>
                        <a:pt x="84179" y="95419"/>
                      </a:cubicBezTo>
                      <a:cubicBezTo>
                        <a:pt x="84179" y="95419"/>
                        <a:pt x="87978" y="89762"/>
                        <a:pt x="92674" y="71460"/>
                      </a:cubicBezTo>
                      <a:cubicBezTo>
                        <a:pt x="98793" y="47622"/>
                        <a:pt x="107565" y="0"/>
                        <a:pt x="10756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48" name="Google Shape;2248;p4"/>
              <p:cNvGrpSpPr/>
              <p:nvPr/>
            </p:nvGrpSpPr>
            <p:grpSpPr>
              <a:xfrm>
                <a:off x="9065551" y="2055367"/>
                <a:ext cx="213126" cy="142573"/>
                <a:chOff x="9065551" y="2055367"/>
                <a:chExt cx="213126" cy="142573"/>
              </a:xfrm>
            </p:grpSpPr>
            <p:sp>
              <p:nvSpPr>
                <p:cNvPr id="2249" name="Google Shape;2249;p4"/>
                <p:cNvSpPr/>
                <p:nvPr/>
              </p:nvSpPr>
              <p:spPr>
                <a:xfrm>
                  <a:off x="9065551" y="2055367"/>
                  <a:ext cx="213126" cy="142573"/>
                </a:xfrm>
                <a:custGeom>
                  <a:avLst/>
                  <a:gdLst/>
                  <a:ahLst/>
                  <a:cxnLst/>
                  <a:rect l="l" t="t" r="r" b="b"/>
                  <a:pathLst>
                    <a:path w="213126" h="142573" extrusionOk="0">
                      <a:moveTo>
                        <a:pt x="132023" y="31643"/>
                      </a:moveTo>
                      <a:cubicBezTo>
                        <a:pt x="132023" y="31643"/>
                        <a:pt x="160835" y="23879"/>
                        <a:pt x="181512" y="32531"/>
                      </a:cubicBezTo>
                      <a:cubicBezTo>
                        <a:pt x="213956" y="46137"/>
                        <a:pt x="213124" y="62322"/>
                        <a:pt x="213124" y="62322"/>
                      </a:cubicBezTo>
                      <a:cubicBezTo>
                        <a:pt x="213124" y="62322"/>
                        <a:pt x="189923" y="52607"/>
                        <a:pt x="182898" y="67693"/>
                      </a:cubicBezTo>
                      <a:cubicBezTo>
                        <a:pt x="179201" y="75522"/>
                        <a:pt x="185764" y="88509"/>
                        <a:pt x="185764" y="88509"/>
                      </a:cubicBezTo>
                      <a:cubicBezTo>
                        <a:pt x="185764" y="88509"/>
                        <a:pt x="176558" y="95663"/>
                        <a:pt x="174690" y="104694"/>
                      </a:cubicBezTo>
                      <a:cubicBezTo>
                        <a:pt x="172832" y="113725"/>
                        <a:pt x="178277" y="124641"/>
                        <a:pt x="178277" y="124641"/>
                      </a:cubicBezTo>
                      <a:cubicBezTo>
                        <a:pt x="178277" y="124641"/>
                        <a:pt x="165345" y="122580"/>
                        <a:pt x="154114" y="116618"/>
                      </a:cubicBezTo>
                      <a:cubicBezTo>
                        <a:pt x="142874" y="110665"/>
                        <a:pt x="133354" y="100821"/>
                        <a:pt x="133354" y="100821"/>
                      </a:cubicBezTo>
                      <a:cubicBezTo>
                        <a:pt x="133354" y="100821"/>
                        <a:pt x="132310" y="107245"/>
                        <a:pt x="130405" y="113050"/>
                      </a:cubicBezTo>
                      <a:cubicBezTo>
                        <a:pt x="128492" y="118845"/>
                        <a:pt x="125719" y="124031"/>
                        <a:pt x="125719" y="124031"/>
                      </a:cubicBezTo>
                      <a:cubicBezTo>
                        <a:pt x="125719" y="124031"/>
                        <a:pt x="119628" y="121563"/>
                        <a:pt x="115182" y="118226"/>
                      </a:cubicBezTo>
                      <a:cubicBezTo>
                        <a:pt x="110726" y="114898"/>
                        <a:pt x="107907" y="110684"/>
                        <a:pt x="107907" y="110684"/>
                      </a:cubicBezTo>
                      <a:cubicBezTo>
                        <a:pt x="107907" y="110684"/>
                        <a:pt x="96806" y="121563"/>
                        <a:pt x="85982" y="129540"/>
                      </a:cubicBezTo>
                      <a:cubicBezTo>
                        <a:pt x="75167" y="137508"/>
                        <a:pt x="64621" y="142573"/>
                        <a:pt x="64621" y="142573"/>
                      </a:cubicBezTo>
                      <a:cubicBezTo>
                        <a:pt x="64621" y="142573"/>
                        <a:pt x="59130" y="129521"/>
                        <a:pt x="57253" y="118014"/>
                      </a:cubicBezTo>
                      <a:cubicBezTo>
                        <a:pt x="55386" y="106496"/>
                        <a:pt x="57133" y="96532"/>
                        <a:pt x="57133" y="96532"/>
                      </a:cubicBezTo>
                      <a:cubicBezTo>
                        <a:pt x="57133" y="96532"/>
                        <a:pt x="51874" y="98103"/>
                        <a:pt x="46892" y="98408"/>
                      </a:cubicBezTo>
                      <a:cubicBezTo>
                        <a:pt x="41900" y="98713"/>
                        <a:pt x="37186" y="97743"/>
                        <a:pt x="37186" y="97743"/>
                      </a:cubicBezTo>
                      <a:cubicBezTo>
                        <a:pt x="37186" y="97743"/>
                        <a:pt x="39432" y="89073"/>
                        <a:pt x="45015" y="82020"/>
                      </a:cubicBezTo>
                      <a:cubicBezTo>
                        <a:pt x="50598" y="74967"/>
                        <a:pt x="59518" y="69513"/>
                        <a:pt x="59518" y="69513"/>
                      </a:cubicBezTo>
                      <a:cubicBezTo>
                        <a:pt x="59518" y="69513"/>
                        <a:pt x="40967" y="71547"/>
                        <a:pt x="26085" y="69708"/>
                      </a:cubicBezTo>
                      <a:cubicBezTo>
                        <a:pt x="11203" y="67868"/>
                        <a:pt x="0" y="62156"/>
                        <a:pt x="0" y="62156"/>
                      </a:cubicBezTo>
                      <a:cubicBezTo>
                        <a:pt x="0" y="62156"/>
                        <a:pt x="16398" y="56601"/>
                        <a:pt x="24865" y="49123"/>
                      </a:cubicBezTo>
                      <a:cubicBezTo>
                        <a:pt x="33332" y="41645"/>
                        <a:pt x="33859" y="32235"/>
                        <a:pt x="33859" y="32235"/>
                      </a:cubicBezTo>
                      <a:cubicBezTo>
                        <a:pt x="33859" y="32235"/>
                        <a:pt x="56098" y="36921"/>
                        <a:pt x="62753" y="15089"/>
                      </a:cubicBezTo>
                      <a:cubicBezTo>
                        <a:pt x="65387" y="6428"/>
                        <a:pt x="57503" y="1334"/>
                        <a:pt x="57503" y="1334"/>
                      </a:cubicBezTo>
                      <a:cubicBezTo>
                        <a:pt x="57503" y="1334"/>
                        <a:pt x="76073" y="-3093"/>
                        <a:pt x="95050" y="4181"/>
                      </a:cubicBezTo>
                      <a:cubicBezTo>
                        <a:pt x="114035" y="11456"/>
                        <a:pt x="132023" y="31643"/>
                        <a:pt x="132023" y="316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0" name="Google Shape;2250;p4"/>
                <p:cNvSpPr/>
                <p:nvPr/>
              </p:nvSpPr>
              <p:spPr>
                <a:xfrm>
                  <a:off x="9105824" y="2066129"/>
                  <a:ext cx="145952" cy="116910"/>
                </a:xfrm>
                <a:custGeom>
                  <a:avLst/>
                  <a:gdLst/>
                  <a:ahLst/>
                  <a:cxnLst/>
                  <a:rect l="l" t="t" r="r" b="b"/>
                  <a:pathLst>
                    <a:path w="145952" h="116910" extrusionOk="0">
                      <a:moveTo>
                        <a:pt x="30642" y="116910"/>
                      </a:moveTo>
                      <a:cubicBezTo>
                        <a:pt x="30642" y="116910"/>
                        <a:pt x="42325" y="84235"/>
                        <a:pt x="52059" y="69880"/>
                      </a:cubicBezTo>
                      <a:cubicBezTo>
                        <a:pt x="57484" y="61866"/>
                        <a:pt x="61884" y="56995"/>
                        <a:pt x="61884" y="56995"/>
                      </a:cubicBezTo>
                      <a:cubicBezTo>
                        <a:pt x="61884" y="56995"/>
                        <a:pt x="56995" y="58085"/>
                        <a:pt x="46050" y="62855"/>
                      </a:cubicBezTo>
                      <a:cubicBezTo>
                        <a:pt x="35116" y="67624"/>
                        <a:pt x="18145" y="76064"/>
                        <a:pt x="18145" y="76064"/>
                      </a:cubicBezTo>
                      <a:cubicBezTo>
                        <a:pt x="18145" y="76064"/>
                        <a:pt x="31686" y="65794"/>
                        <a:pt x="43204" y="59943"/>
                      </a:cubicBezTo>
                      <a:cubicBezTo>
                        <a:pt x="54712" y="54083"/>
                        <a:pt x="64186" y="52641"/>
                        <a:pt x="64186" y="52641"/>
                      </a:cubicBezTo>
                      <a:cubicBezTo>
                        <a:pt x="64186" y="52641"/>
                        <a:pt x="68244" y="45163"/>
                        <a:pt x="73559" y="38748"/>
                      </a:cubicBezTo>
                      <a:cubicBezTo>
                        <a:pt x="78874" y="32342"/>
                        <a:pt x="85455" y="26991"/>
                        <a:pt x="85455" y="26991"/>
                      </a:cubicBezTo>
                      <a:lnTo>
                        <a:pt x="59509" y="29449"/>
                      </a:lnTo>
                      <a:cubicBezTo>
                        <a:pt x="59509" y="29449"/>
                        <a:pt x="58464" y="34441"/>
                        <a:pt x="51522" y="40338"/>
                      </a:cubicBezTo>
                      <a:cubicBezTo>
                        <a:pt x="44581" y="46235"/>
                        <a:pt x="31742" y="53038"/>
                        <a:pt x="31742" y="53038"/>
                      </a:cubicBezTo>
                      <a:cubicBezTo>
                        <a:pt x="31742" y="53038"/>
                        <a:pt x="41660" y="44969"/>
                        <a:pt x="47252" y="39543"/>
                      </a:cubicBezTo>
                      <a:cubicBezTo>
                        <a:pt x="52854" y="34117"/>
                        <a:pt x="54129" y="31335"/>
                        <a:pt x="54129" y="31335"/>
                      </a:cubicBezTo>
                      <a:lnTo>
                        <a:pt x="30503" y="36641"/>
                      </a:lnTo>
                      <a:lnTo>
                        <a:pt x="0" y="44849"/>
                      </a:lnTo>
                      <a:lnTo>
                        <a:pt x="28303" y="33840"/>
                      </a:lnTo>
                      <a:cubicBezTo>
                        <a:pt x="28303" y="33840"/>
                        <a:pt x="26593" y="31289"/>
                        <a:pt x="20252" y="29782"/>
                      </a:cubicBezTo>
                      <a:cubicBezTo>
                        <a:pt x="13911" y="28266"/>
                        <a:pt x="2949" y="27795"/>
                        <a:pt x="2949" y="27795"/>
                      </a:cubicBezTo>
                      <a:cubicBezTo>
                        <a:pt x="2949" y="27795"/>
                        <a:pt x="14558" y="26575"/>
                        <a:pt x="22249" y="27721"/>
                      </a:cubicBezTo>
                      <a:cubicBezTo>
                        <a:pt x="29939" y="28867"/>
                        <a:pt x="33701" y="32398"/>
                        <a:pt x="33701" y="32398"/>
                      </a:cubicBezTo>
                      <a:lnTo>
                        <a:pt x="52641" y="28331"/>
                      </a:lnTo>
                      <a:lnTo>
                        <a:pt x="63317" y="25632"/>
                      </a:lnTo>
                      <a:cubicBezTo>
                        <a:pt x="63317" y="25632"/>
                        <a:pt x="60822" y="21768"/>
                        <a:pt x="53242" y="17673"/>
                      </a:cubicBezTo>
                      <a:cubicBezTo>
                        <a:pt x="45662" y="13569"/>
                        <a:pt x="32999" y="9225"/>
                        <a:pt x="32999" y="9225"/>
                      </a:cubicBezTo>
                      <a:cubicBezTo>
                        <a:pt x="32999" y="9225"/>
                        <a:pt x="46171" y="10796"/>
                        <a:pt x="55257" y="14586"/>
                      </a:cubicBezTo>
                      <a:cubicBezTo>
                        <a:pt x="64334" y="18376"/>
                        <a:pt x="69316" y="24384"/>
                        <a:pt x="69316" y="24384"/>
                      </a:cubicBezTo>
                      <a:lnTo>
                        <a:pt x="88552" y="23145"/>
                      </a:lnTo>
                      <a:cubicBezTo>
                        <a:pt x="88552" y="23145"/>
                        <a:pt x="91759" y="19522"/>
                        <a:pt x="98710" y="13736"/>
                      </a:cubicBezTo>
                      <a:cubicBezTo>
                        <a:pt x="105652" y="7949"/>
                        <a:pt x="116337" y="0"/>
                        <a:pt x="116337" y="0"/>
                      </a:cubicBezTo>
                      <a:lnTo>
                        <a:pt x="125174" y="5481"/>
                      </a:lnTo>
                      <a:cubicBezTo>
                        <a:pt x="125174" y="5481"/>
                        <a:pt x="113333" y="10999"/>
                        <a:pt x="105227" y="16370"/>
                      </a:cubicBezTo>
                      <a:cubicBezTo>
                        <a:pt x="97129" y="21740"/>
                        <a:pt x="92748" y="26954"/>
                        <a:pt x="92748" y="26954"/>
                      </a:cubicBezTo>
                      <a:lnTo>
                        <a:pt x="99486" y="37833"/>
                      </a:lnTo>
                      <a:cubicBezTo>
                        <a:pt x="99486" y="37833"/>
                        <a:pt x="109035" y="34311"/>
                        <a:pt x="120385" y="34764"/>
                      </a:cubicBezTo>
                      <a:cubicBezTo>
                        <a:pt x="131737" y="35217"/>
                        <a:pt x="145953" y="38249"/>
                        <a:pt x="145953" y="38249"/>
                      </a:cubicBezTo>
                      <a:cubicBezTo>
                        <a:pt x="145953" y="38249"/>
                        <a:pt x="131598" y="36576"/>
                        <a:pt x="120617" y="37417"/>
                      </a:cubicBezTo>
                      <a:cubicBezTo>
                        <a:pt x="109636" y="38268"/>
                        <a:pt x="101205" y="41207"/>
                        <a:pt x="101205" y="41207"/>
                      </a:cubicBezTo>
                      <a:lnTo>
                        <a:pt x="110911" y="58612"/>
                      </a:lnTo>
                      <a:cubicBezTo>
                        <a:pt x="110911" y="58612"/>
                        <a:pt x="116318" y="58150"/>
                        <a:pt x="122456" y="62060"/>
                      </a:cubicBezTo>
                      <a:cubicBezTo>
                        <a:pt x="128585" y="65970"/>
                        <a:pt x="135443" y="74261"/>
                        <a:pt x="135443" y="74261"/>
                      </a:cubicBezTo>
                      <a:cubicBezTo>
                        <a:pt x="135443" y="74261"/>
                        <a:pt x="126533" y="67338"/>
                        <a:pt x="120820" y="64167"/>
                      </a:cubicBezTo>
                      <a:cubicBezTo>
                        <a:pt x="115099" y="60988"/>
                        <a:pt x="112575" y="61561"/>
                        <a:pt x="112575" y="61561"/>
                      </a:cubicBezTo>
                      <a:lnTo>
                        <a:pt x="120626" y="96880"/>
                      </a:lnTo>
                      <a:cubicBezTo>
                        <a:pt x="120626" y="96880"/>
                        <a:pt x="112187" y="73106"/>
                        <a:pt x="106927" y="61293"/>
                      </a:cubicBezTo>
                      <a:cubicBezTo>
                        <a:pt x="102962" y="52373"/>
                        <a:pt x="100799" y="49313"/>
                        <a:pt x="100799" y="49313"/>
                      </a:cubicBezTo>
                      <a:cubicBezTo>
                        <a:pt x="100799" y="49313"/>
                        <a:pt x="97620" y="52206"/>
                        <a:pt x="94652" y="57374"/>
                      </a:cubicBezTo>
                      <a:cubicBezTo>
                        <a:pt x="91685" y="62541"/>
                        <a:pt x="89596" y="69371"/>
                        <a:pt x="89596" y="69371"/>
                      </a:cubicBezTo>
                      <a:cubicBezTo>
                        <a:pt x="89596" y="69371"/>
                        <a:pt x="89651" y="61672"/>
                        <a:pt x="91685" y="55830"/>
                      </a:cubicBezTo>
                      <a:cubicBezTo>
                        <a:pt x="93718" y="49997"/>
                        <a:pt x="97730" y="46013"/>
                        <a:pt x="97730" y="46013"/>
                      </a:cubicBezTo>
                      <a:lnTo>
                        <a:pt x="88995" y="30780"/>
                      </a:lnTo>
                      <a:cubicBezTo>
                        <a:pt x="88995" y="30780"/>
                        <a:pt x="82867" y="37094"/>
                        <a:pt x="78033" y="42510"/>
                      </a:cubicBezTo>
                      <a:cubicBezTo>
                        <a:pt x="73207" y="47927"/>
                        <a:pt x="69603" y="54369"/>
                        <a:pt x="69603" y="54369"/>
                      </a:cubicBezTo>
                      <a:cubicBezTo>
                        <a:pt x="69603" y="54369"/>
                        <a:pt x="73781" y="61755"/>
                        <a:pt x="75537" y="70943"/>
                      </a:cubicBezTo>
                      <a:cubicBezTo>
                        <a:pt x="77302" y="80121"/>
                        <a:pt x="76646" y="91093"/>
                        <a:pt x="76646" y="91093"/>
                      </a:cubicBezTo>
                      <a:cubicBezTo>
                        <a:pt x="76646" y="91093"/>
                        <a:pt x="74982" y="80805"/>
                        <a:pt x="72533" y="72754"/>
                      </a:cubicBezTo>
                      <a:cubicBezTo>
                        <a:pt x="70074" y="64694"/>
                        <a:pt x="66829" y="58871"/>
                        <a:pt x="66829" y="58871"/>
                      </a:cubicBezTo>
                      <a:cubicBezTo>
                        <a:pt x="66829" y="58871"/>
                        <a:pt x="62735" y="61736"/>
                        <a:pt x="55627" y="72819"/>
                      </a:cubicBezTo>
                      <a:cubicBezTo>
                        <a:pt x="46356" y="87248"/>
                        <a:pt x="30642" y="116910"/>
                        <a:pt x="30642" y="11691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51" name="Google Shape;2251;p4"/>
              <p:cNvGrpSpPr/>
              <p:nvPr/>
            </p:nvGrpSpPr>
            <p:grpSpPr>
              <a:xfrm>
                <a:off x="7791482" y="2307504"/>
                <a:ext cx="185597" cy="203157"/>
                <a:chOff x="7791482" y="2307504"/>
                <a:chExt cx="185597" cy="203157"/>
              </a:xfrm>
            </p:grpSpPr>
            <p:sp>
              <p:nvSpPr>
                <p:cNvPr id="2252" name="Google Shape;2252;p4"/>
                <p:cNvSpPr/>
                <p:nvPr/>
              </p:nvSpPr>
              <p:spPr>
                <a:xfrm>
                  <a:off x="7791482" y="2307504"/>
                  <a:ext cx="185597" cy="203157"/>
                </a:xfrm>
                <a:custGeom>
                  <a:avLst/>
                  <a:gdLst/>
                  <a:ahLst/>
                  <a:cxnLst/>
                  <a:rect l="l" t="t" r="r" b="b"/>
                  <a:pathLst>
                    <a:path w="185597" h="203157" extrusionOk="0">
                      <a:moveTo>
                        <a:pt x="70943" y="60736"/>
                      </a:moveTo>
                      <a:cubicBezTo>
                        <a:pt x="70943" y="60736"/>
                        <a:pt x="79853" y="29004"/>
                        <a:pt x="99736" y="14649"/>
                      </a:cubicBezTo>
                      <a:cubicBezTo>
                        <a:pt x="131052" y="-7951"/>
                        <a:pt x="145999" y="2336"/>
                        <a:pt x="145999" y="2336"/>
                      </a:cubicBezTo>
                      <a:cubicBezTo>
                        <a:pt x="145999" y="2336"/>
                        <a:pt x="123621" y="18531"/>
                        <a:pt x="134001" y="34050"/>
                      </a:cubicBezTo>
                      <a:cubicBezTo>
                        <a:pt x="139381" y="42101"/>
                        <a:pt x="155427" y="43627"/>
                        <a:pt x="155427" y="43627"/>
                      </a:cubicBezTo>
                      <a:cubicBezTo>
                        <a:pt x="155427" y="43627"/>
                        <a:pt x="157045" y="56493"/>
                        <a:pt x="164587" y="63574"/>
                      </a:cubicBezTo>
                      <a:cubicBezTo>
                        <a:pt x="172130" y="70654"/>
                        <a:pt x="185597" y="71939"/>
                        <a:pt x="185597" y="71939"/>
                      </a:cubicBezTo>
                      <a:cubicBezTo>
                        <a:pt x="185597" y="71939"/>
                        <a:pt x="176317" y="82920"/>
                        <a:pt x="164301" y="90001"/>
                      </a:cubicBezTo>
                      <a:cubicBezTo>
                        <a:pt x="152284" y="97081"/>
                        <a:pt x="137532" y="100251"/>
                        <a:pt x="137532" y="100251"/>
                      </a:cubicBezTo>
                      <a:cubicBezTo>
                        <a:pt x="137532" y="100251"/>
                        <a:pt x="143059" y="105021"/>
                        <a:pt x="147496" y="110243"/>
                      </a:cubicBezTo>
                      <a:cubicBezTo>
                        <a:pt x="151942" y="115466"/>
                        <a:pt x="155307" y="121132"/>
                        <a:pt x="155307" y="121132"/>
                      </a:cubicBezTo>
                      <a:cubicBezTo>
                        <a:pt x="155307" y="121132"/>
                        <a:pt x="149521" y="125412"/>
                        <a:pt x="143827" y="127649"/>
                      </a:cubicBezTo>
                      <a:cubicBezTo>
                        <a:pt x="138142" y="129876"/>
                        <a:pt x="132541" y="130052"/>
                        <a:pt x="132541" y="130052"/>
                      </a:cubicBezTo>
                      <a:cubicBezTo>
                        <a:pt x="132541" y="130052"/>
                        <a:pt x="136626" y="146931"/>
                        <a:pt x="138096" y="161831"/>
                      </a:cubicBezTo>
                      <a:cubicBezTo>
                        <a:pt x="139566" y="176731"/>
                        <a:pt x="138429" y="189653"/>
                        <a:pt x="138429" y="189653"/>
                      </a:cubicBezTo>
                      <a:cubicBezTo>
                        <a:pt x="138429" y="189653"/>
                        <a:pt x="122900" y="187139"/>
                        <a:pt x="110883" y="182120"/>
                      </a:cubicBezTo>
                      <a:cubicBezTo>
                        <a:pt x="98876" y="177092"/>
                        <a:pt x="90372" y="169568"/>
                        <a:pt x="90372" y="169568"/>
                      </a:cubicBezTo>
                      <a:cubicBezTo>
                        <a:pt x="90372" y="169568"/>
                        <a:pt x="88903" y="175456"/>
                        <a:pt x="86370" y="180336"/>
                      </a:cubicBezTo>
                      <a:cubicBezTo>
                        <a:pt x="83846" y="185217"/>
                        <a:pt x="80251" y="189080"/>
                        <a:pt x="80251" y="189080"/>
                      </a:cubicBezTo>
                      <a:cubicBezTo>
                        <a:pt x="80251" y="189080"/>
                        <a:pt x="73281" y="181861"/>
                        <a:pt x="69722" y="172433"/>
                      </a:cubicBezTo>
                      <a:cubicBezTo>
                        <a:pt x="66164" y="163014"/>
                        <a:pt x="66016" y="151404"/>
                        <a:pt x="66016" y="151404"/>
                      </a:cubicBezTo>
                      <a:cubicBezTo>
                        <a:pt x="66016" y="151404"/>
                        <a:pt x="57466" y="170085"/>
                        <a:pt x="47307" y="183026"/>
                      </a:cubicBezTo>
                      <a:cubicBezTo>
                        <a:pt x="37149" y="195966"/>
                        <a:pt x="25382" y="203158"/>
                        <a:pt x="25382" y="203158"/>
                      </a:cubicBezTo>
                      <a:cubicBezTo>
                        <a:pt x="25382" y="203158"/>
                        <a:pt x="29357" y="184431"/>
                        <a:pt x="27028" y="172045"/>
                      </a:cubicBezTo>
                      <a:cubicBezTo>
                        <a:pt x="24689" y="159658"/>
                        <a:pt x="16037" y="153613"/>
                        <a:pt x="16037" y="153613"/>
                      </a:cubicBezTo>
                      <a:cubicBezTo>
                        <a:pt x="16037" y="153613"/>
                        <a:pt x="33064" y="135413"/>
                        <a:pt x="16047" y="116270"/>
                      </a:cubicBezTo>
                      <a:cubicBezTo>
                        <a:pt x="9299" y="108690"/>
                        <a:pt x="0" y="113118"/>
                        <a:pt x="0" y="113118"/>
                      </a:cubicBezTo>
                      <a:cubicBezTo>
                        <a:pt x="0" y="113118"/>
                        <a:pt x="6276" y="93005"/>
                        <a:pt x="23922" y="79398"/>
                      </a:cubicBezTo>
                      <a:cubicBezTo>
                        <a:pt x="41568" y="65801"/>
                        <a:pt x="70943" y="60736"/>
                        <a:pt x="70943" y="607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3" name="Google Shape;2253;p4"/>
                <p:cNvSpPr/>
                <p:nvPr/>
              </p:nvSpPr>
              <p:spPr>
                <a:xfrm>
                  <a:off x="7818140" y="2327347"/>
                  <a:ext cx="132938" cy="155085"/>
                </a:xfrm>
                <a:custGeom>
                  <a:avLst/>
                  <a:gdLst/>
                  <a:ahLst/>
                  <a:cxnLst/>
                  <a:rect l="l" t="t" r="r" b="b"/>
                  <a:pathLst>
                    <a:path w="132938" h="155085" extrusionOk="0">
                      <a:moveTo>
                        <a:pt x="101141" y="155085"/>
                      </a:moveTo>
                      <a:cubicBezTo>
                        <a:pt x="101141" y="155085"/>
                        <a:pt x="76646" y="124813"/>
                        <a:pt x="68484" y="107186"/>
                      </a:cubicBezTo>
                      <a:cubicBezTo>
                        <a:pt x="63937" y="97351"/>
                        <a:pt x="61783" y="90326"/>
                        <a:pt x="61783" y="90326"/>
                      </a:cubicBezTo>
                      <a:cubicBezTo>
                        <a:pt x="61783" y="90326"/>
                        <a:pt x="60054" y="95586"/>
                        <a:pt x="58418" y="108702"/>
                      </a:cubicBezTo>
                      <a:cubicBezTo>
                        <a:pt x="56773" y="121828"/>
                        <a:pt x="55211" y="142801"/>
                        <a:pt x="55211" y="142801"/>
                      </a:cubicBezTo>
                      <a:cubicBezTo>
                        <a:pt x="55211" y="142801"/>
                        <a:pt x="53094" y="123981"/>
                        <a:pt x="54028" y="109673"/>
                      </a:cubicBezTo>
                      <a:cubicBezTo>
                        <a:pt x="54952" y="95373"/>
                        <a:pt x="58936" y="85594"/>
                        <a:pt x="58936" y="85594"/>
                      </a:cubicBezTo>
                      <a:cubicBezTo>
                        <a:pt x="58936" y="85594"/>
                        <a:pt x="54111" y="77358"/>
                        <a:pt x="51015" y="68567"/>
                      </a:cubicBezTo>
                      <a:cubicBezTo>
                        <a:pt x="47918" y="59777"/>
                        <a:pt x="46550" y="50432"/>
                        <a:pt x="46550" y="50432"/>
                      </a:cubicBezTo>
                      <a:lnTo>
                        <a:pt x="34228" y="76332"/>
                      </a:lnTo>
                      <a:cubicBezTo>
                        <a:pt x="34228" y="76332"/>
                        <a:pt x="38388" y="80260"/>
                        <a:pt x="40079" y="90280"/>
                      </a:cubicBezTo>
                      <a:cubicBezTo>
                        <a:pt x="41771" y="100300"/>
                        <a:pt x="40985" y="116402"/>
                        <a:pt x="40985" y="116402"/>
                      </a:cubicBezTo>
                      <a:cubicBezTo>
                        <a:pt x="40985" y="116402"/>
                        <a:pt x="38915" y="102306"/>
                        <a:pt x="36909" y="93829"/>
                      </a:cubicBezTo>
                      <a:cubicBezTo>
                        <a:pt x="34913" y="85362"/>
                        <a:pt x="32981" y="82515"/>
                        <a:pt x="32981" y="82515"/>
                      </a:cubicBezTo>
                      <a:lnTo>
                        <a:pt x="24680" y="107916"/>
                      </a:lnTo>
                      <a:lnTo>
                        <a:pt x="15252" y="141497"/>
                      </a:lnTo>
                      <a:lnTo>
                        <a:pt x="20770" y="108332"/>
                      </a:lnTo>
                      <a:cubicBezTo>
                        <a:pt x="20770" y="108332"/>
                        <a:pt x="17369" y="108443"/>
                        <a:pt x="12349" y="113536"/>
                      </a:cubicBezTo>
                      <a:cubicBezTo>
                        <a:pt x="7330" y="118620"/>
                        <a:pt x="684" y="128677"/>
                        <a:pt x="684" y="128677"/>
                      </a:cubicBezTo>
                      <a:cubicBezTo>
                        <a:pt x="684" y="128677"/>
                        <a:pt x="6082" y="117003"/>
                        <a:pt x="11527" y="110431"/>
                      </a:cubicBezTo>
                      <a:cubicBezTo>
                        <a:pt x="16962" y="103868"/>
                        <a:pt x="22443" y="102389"/>
                        <a:pt x="22443" y="102389"/>
                      </a:cubicBezTo>
                      <a:lnTo>
                        <a:pt x="29283" y="82155"/>
                      </a:lnTo>
                      <a:lnTo>
                        <a:pt x="32740" y="70490"/>
                      </a:lnTo>
                      <a:cubicBezTo>
                        <a:pt x="32740" y="70490"/>
                        <a:pt x="27666" y="70564"/>
                        <a:pt x="19476" y="75297"/>
                      </a:cubicBezTo>
                      <a:cubicBezTo>
                        <a:pt x="11286" y="80020"/>
                        <a:pt x="0" y="89402"/>
                        <a:pt x="0" y="89402"/>
                      </a:cubicBezTo>
                      <a:cubicBezTo>
                        <a:pt x="0" y="89402"/>
                        <a:pt x="8939" y="77912"/>
                        <a:pt x="17683" y="71590"/>
                      </a:cubicBezTo>
                      <a:cubicBezTo>
                        <a:pt x="26418" y="65267"/>
                        <a:pt x="34949" y="64103"/>
                        <a:pt x="34949" y="64103"/>
                      </a:cubicBezTo>
                      <a:lnTo>
                        <a:pt x="44637" y="45246"/>
                      </a:lnTo>
                      <a:cubicBezTo>
                        <a:pt x="44637" y="45246"/>
                        <a:pt x="43010" y="40079"/>
                        <a:pt x="41429" y="30124"/>
                      </a:cubicBezTo>
                      <a:cubicBezTo>
                        <a:pt x="39848" y="20169"/>
                        <a:pt x="38314" y="5417"/>
                        <a:pt x="38314" y="5417"/>
                      </a:cubicBezTo>
                      <a:lnTo>
                        <a:pt x="48528" y="305"/>
                      </a:lnTo>
                      <a:cubicBezTo>
                        <a:pt x="48528" y="305"/>
                        <a:pt x="47095" y="14725"/>
                        <a:pt x="47622" y="25530"/>
                      </a:cubicBezTo>
                      <a:cubicBezTo>
                        <a:pt x="48149" y="36336"/>
                        <a:pt x="50635" y="43527"/>
                        <a:pt x="50635" y="43527"/>
                      </a:cubicBezTo>
                      <a:lnTo>
                        <a:pt x="64796" y="43592"/>
                      </a:lnTo>
                      <a:cubicBezTo>
                        <a:pt x="64796" y="43592"/>
                        <a:pt x="66839" y="32518"/>
                        <a:pt x="73689" y="22082"/>
                      </a:cubicBezTo>
                      <a:cubicBezTo>
                        <a:pt x="80538" y="11647"/>
                        <a:pt x="91472" y="0"/>
                        <a:pt x="91472" y="0"/>
                      </a:cubicBezTo>
                      <a:cubicBezTo>
                        <a:pt x="91472" y="0"/>
                        <a:pt x="81749" y="12589"/>
                        <a:pt x="76350" y="23432"/>
                      </a:cubicBezTo>
                      <a:cubicBezTo>
                        <a:pt x="70952" y="34274"/>
                        <a:pt x="68983" y="43961"/>
                        <a:pt x="68983" y="43961"/>
                      </a:cubicBezTo>
                      <a:lnTo>
                        <a:pt x="91029" y="45071"/>
                      </a:lnTo>
                      <a:cubicBezTo>
                        <a:pt x="91029" y="45071"/>
                        <a:pt x="93645" y="39700"/>
                        <a:pt x="100836" y="36225"/>
                      </a:cubicBezTo>
                      <a:cubicBezTo>
                        <a:pt x="108018" y="32749"/>
                        <a:pt x="119785" y="31169"/>
                        <a:pt x="119785" y="31169"/>
                      </a:cubicBezTo>
                      <a:cubicBezTo>
                        <a:pt x="119785" y="31169"/>
                        <a:pt x="108157" y="35485"/>
                        <a:pt x="101908" y="39007"/>
                      </a:cubicBezTo>
                      <a:cubicBezTo>
                        <a:pt x="95660" y="42520"/>
                        <a:pt x="94782" y="45237"/>
                        <a:pt x="94782" y="45237"/>
                      </a:cubicBezTo>
                      <a:lnTo>
                        <a:pt x="132938" y="58464"/>
                      </a:lnTo>
                      <a:cubicBezTo>
                        <a:pt x="132938" y="58464"/>
                        <a:pt x="105550" y="52410"/>
                        <a:pt x="91325" y="50404"/>
                      </a:cubicBezTo>
                      <a:cubicBezTo>
                        <a:pt x="80593" y="48888"/>
                        <a:pt x="76470" y="49119"/>
                        <a:pt x="76470" y="49119"/>
                      </a:cubicBezTo>
                      <a:cubicBezTo>
                        <a:pt x="76470" y="49119"/>
                        <a:pt x="77423" y="53824"/>
                        <a:pt x="80667" y="59666"/>
                      </a:cubicBezTo>
                      <a:cubicBezTo>
                        <a:pt x="83911" y="65508"/>
                        <a:pt x="89217" y="71497"/>
                        <a:pt x="89217" y="71497"/>
                      </a:cubicBezTo>
                      <a:cubicBezTo>
                        <a:pt x="89217" y="71497"/>
                        <a:pt x="81924" y="66913"/>
                        <a:pt x="77515" y="61552"/>
                      </a:cubicBezTo>
                      <a:cubicBezTo>
                        <a:pt x="73106" y="56200"/>
                        <a:pt x="71590" y="50071"/>
                        <a:pt x="71590" y="50071"/>
                      </a:cubicBezTo>
                      <a:lnTo>
                        <a:pt x="52160" y="49332"/>
                      </a:lnTo>
                      <a:cubicBezTo>
                        <a:pt x="52160" y="49332"/>
                        <a:pt x="54703" y="58825"/>
                        <a:pt x="57125" y="66571"/>
                      </a:cubicBezTo>
                      <a:cubicBezTo>
                        <a:pt x="59556" y="74307"/>
                        <a:pt x="63650" y="81508"/>
                        <a:pt x="63650" y="81508"/>
                      </a:cubicBezTo>
                      <a:cubicBezTo>
                        <a:pt x="63650" y="81508"/>
                        <a:pt x="73041" y="81924"/>
                        <a:pt x="82765" y="85677"/>
                      </a:cubicBezTo>
                      <a:cubicBezTo>
                        <a:pt x="92499" y="89430"/>
                        <a:pt x="102574" y="96510"/>
                        <a:pt x="102574" y="96510"/>
                      </a:cubicBezTo>
                      <a:cubicBezTo>
                        <a:pt x="102574" y="96510"/>
                        <a:pt x="91842" y="92018"/>
                        <a:pt x="82793" y="89577"/>
                      </a:cubicBezTo>
                      <a:cubicBezTo>
                        <a:pt x="73744" y="87146"/>
                        <a:pt x="66368" y="86777"/>
                        <a:pt x="66368" y="86777"/>
                      </a:cubicBezTo>
                      <a:cubicBezTo>
                        <a:pt x="66368" y="86777"/>
                        <a:pt x="66774" y="92323"/>
                        <a:pt x="73300" y="105559"/>
                      </a:cubicBezTo>
                      <a:cubicBezTo>
                        <a:pt x="81795" y="122798"/>
                        <a:pt x="101141" y="155085"/>
                        <a:pt x="101141" y="15508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54" name="Google Shape;2254;p4"/>
              <p:cNvGrpSpPr/>
              <p:nvPr/>
            </p:nvGrpSpPr>
            <p:grpSpPr>
              <a:xfrm>
                <a:off x="7095867" y="2333947"/>
                <a:ext cx="262221" cy="282150"/>
                <a:chOff x="7095867" y="2333947"/>
                <a:chExt cx="262221" cy="282150"/>
              </a:xfrm>
            </p:grpSpPr>
            <p:sp>
              <p:nvSpPr>
                <p:cNvPr id="2255" name="Google Shape;2255;p4"/>
                <p:cNvSpPr/>
                <p:nvPr/>
              </p:nvSpPr>
              <p:spPr>
                <a:xfrm>
                  <a:off x="7095867" y="2333947"/>
                  <a:ext cx="262221" cy="282150"/>
                </a:xfrm>
                <a:custGeom>
                  <a:avLst/>
                  <a:gdLst/>
                  <a:ahLst/>
                  <a:cxnLst/>
                  <a:rect l="l" t="t" r="r" b="b"/>
                  <a:pathLst>
                    <a:path w="262221" h="282150" extrusionOk="0">
                      <a:moveTo>
                        <a:pt x="77659" y="181891"/>
                      </a:moveTo>
                      <a:cubicBezTo>
                        <a:pt x="77659" y="181891"/>
                        <a:pt x="71818" y="221850"/>
                        <a:pt x="93752" y="247094"/>
                      </a:cubicBezTo>
                      <a:cubicBezTo>
                        <a:pt x="128285" y="286849"/>
                        <a:pt x="157809" y="281960"/>
                        <a:pt x="157809" y="281960"/>
                      </a:cubicBezTo>
                      <a:cubicBezTo>
                        <a:pt x="157809" y="281960"/>
                        <a:pt x="133157" y="253499"/>
                        <a:pt x="158835" y="240623"/>
                      </a:cubicBezTo>
                      <a:cubicBezTo>
                        <a:pt x="172164" y="233940"/>
                        <a:pt x="197962" y="239468"/>
                        <a:pt x="197962" y="239468"/>
                      </a:cubicBezTo>
                      <a:cubicBezTo>
                        <a:pt x="197962" y="239468"/>
                        <a:pt x="208425" y="225631"/>
                        <a:pt x="224490" y="221018"/>
                      </a:cubicBezTo>
                      <a:cubicBezTo>
                        <a:pt x="240555" y="216415"/>
                        <a:pt x="262222" y="221046"/>
                        <a:pt x="262222" y="221046"/>
                      </a:cubicBezTo>
                      <a:cubicBezTo>
                        <a:pt x="262222" y="221046"/>
                        <a:pt x="254642" y="204408"/>
                        <a:pt x="240398" y="190968"/>
                      </a:cubicBezTo>
                      <a:cubicBezTo>
                        <a:pt x="226163" y="177519"/>
                        <a:pt x="205274" y="167259"/>
                        <a:pt x="205274" y="167259"/>
                      </a:cubicBezTo>
                      <a:cubicBezTo>
                        <a:pt x="205274" y="167259"/>
                        <a:pt x="216782" y="164347"/>
                        <a:pt x="226894" y="160446"/>
                      </a:cubicBezTo>
                      <a:cubicBezTo>
                        <a:pt x="237015" y="156536"/>
                        <a:pt x="245722" y="151637"/>
                        <a:pt x="245722" y="151637"/>
                      </a:cubicBezTo>
                      <a:cubicBezTo>
                        <a:pt x="245722" y="151637"/>
                        <a:pt x="239418" y="144178"/>
                        <a:pt x="231978" y="139076"/>
                      </a:cubicBezTo>
                      <a:cubicBezTo>
                        <a:pt x="224546" y="133983"/>
                        <a:pt x="215977" y="131247"/>
                        <a:pt x="215977" y="131247"/>
                      </a:cubicBezTo>
                      <a:cubicBezTo>
                        <a:pt x="215977" y="131247"/>
                        <a:pt x="232745" y="113980"/>
                        <a:pt x="244243" y="97776"/>
                      </a:cubicBezTo>
                      <a:cubicBezTo>
                        <a:pt x="255733" y="81564"/>
                        <a:pt x="261972" y="66423"/>
                        <a:pt x="261972" y="66423"/>
                      </a:cubicBezTo>
                      <a:cubicBezTo>
                        <a:pt x="261972" y="66423"/>
                        <a:pt x="236359" y="62245"/>
                        <a:pt x="214637" y="62494"/>
                      </a:cubicBezTo>
                      <a:cubicBezTo>
                        <a:pt x="192915" y="62753"/>
                        <a:pt x="175094" y="67430"/>
                        <a:pt x="175094" y="67430"/>
                      </a:cubicBezTo>
                      <a:cubicBezTo>
                        <a:pt x="175094" y="67430"/>
                        <a:pt x="176452" y="60100"/>
                        <a:pt x="175556" y="53427"/>
                      </a:cubicBezTo>
                      <a:cubicBezTo>
                        <a:pt x="174650" y="46762"/>
                        <a:pt x="171489" y="40754"/>
                        <a:pt x="171489" y="40754"/>
                      </a:cubicBezTo>
                      <a:cubicBezTo>
                        <a:pt x="171489" y="40754"/>
                        <a:pt x="156209" y="45782"/>
                        <a:pt x="144868" y="54841"/>
                      </a:cubicBezTo>
                      <a:cubicBezTo>
                        <a:pt x="133526" y="63899"/>
                        <a:pt x="126113" y="76988"/>
                        <a:pt x="126113" y="76988"/>
                      </a:cubicBezTo>
                      <a:cubicBezTo>
                        <a:pt x="126113" y="76988"/>
                        <a:pt x="124422" y="51957"/>
                        <a:pt x="116685" y="32712"/>
                      </a:cubicBezTo>
                      <a:cubicBezTo>
                        <a:pt x="108948" y="13468"/>
                        <a:pt x="95176" y="0"/>
                        <a:pt x="95176" y="0"/>
                      </a:cubicBezTo>
                      <a:cubicBezTo>
                        <a:pt x="95176" y="0"/>
                        <a:pt x="89759" y="23007"/>
                        <a:pt x="78473" y="35984"/>
                      </a:cubicBezTo>
                      <a:cubicBezTo>
                        <a:pt x="67187" y="48953"/>
                        <a:pt x="50041" y="51883"/>
                        <a:pt x="50041" y="51883"/>
                      </a:cubicBezTo>
                      <a:cubicBezTo>
                        <a:pt x="50041" y="51883"/>
                        <a:pt x="65163" y="80195"/>
                        <a:pt x="26950" y="94171"/>
                      </a:cubicBezTo>
                      <a:cubicBezTo>
                        <a:pt x="11810" y="99708"/>
                        <a:pt x="135" y="90493"/>
                        <a:pt x="135" y="90493"/>
                      </a:cubicBezTo>
                      <a:cubicBezTo>
                        <a:pt x="135" y="90493"/>
                        <a:pt x="-2582" y="116106"/>
                        <a:pt x="16348" y="139492"/>
                      </a:cubicBezTo>
                      <a:cubicBezTo>
                        <a:pt x="35269" y="162877"/>
                        <a:pt x="77659" y="181891"/>
                        <a:pt x="77659" y="181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6" name="Google Shape;2256;p4"/>
                <p:cNvSpPr/>
                <p:nvPr/>
              </p:nvSpPr>
              <p:spPr>
                <a:xfrm>
                  <a:off x="7134908" y="2388778"/>
                  <a:ext cx="197354" cy="194702"/>
                </a:xfrm>
                <a:custGeom>
                  <a:avLst/>
                  <a:gdLst/>
                  <a:ahLst/>
                  <a:cxnLst/>
                  <a:rect l="l" t="t" r="r" b="b"/>
                  <a:pathLst>
                    <a:path w="197354" h="194702" extrusionOk="0">
                      <a:moveTo>
                        <a:pt x="197355" y="23450"/>
                      </a:moveTo>
                      <a:cubicBezTo>
                        <a:pt x="197355" y="23450"/>
                        <a:pt x="140675" y="46651"/>
                        <a:pt x="117122" y="62929"/>
                      </a:cubicBezTo>
                      <a:cubicBezTo>
                        <a:pt x="103988" y="72006"/>
                        <a:pt x="96297" y="78984"/>
                        <a:pt x="96297" y="78984"/>
                      </a:cubicBezTo>
                      <a:cubicBezTo>
                        <a:pt x="96297" y="78984"/>
                        <a:pt x="96889" y="72255"/>
                        <a:pt x="102462" y="56653"/>
                      </a:cubicBezTo>
                      <a:cubicBezTo>
                        <a:pt x="108027" y="41059"/>
                        <a:pt x="118592" y="16592"/>
                        <a:pt x="118592" y="16592"/>
                      </a:cubicBezTo>
                      <a:cubicBezTo>
                        <a:pt x="118592" y="16592"/>
                        <a:pt x="103664" y="36955"/>
                        <a:pt x="96260" y="53565"/>
                      </a:cubicBezTo>
                      <a:cubicBezTo>
                        <a:pt x="88847" y="70185"/>
                        <a:pt x="88967" y="83061"/>
                        <a:pt x="88967" y="83061"/>
                      </a:cubicBezTo>
                      <a:cubicBezTo>
                        <a:pt x="88967" y="83061"/>
                        <a:pt x="76396" y="90197"/>
                        <a:pt x="66164" y="98756"/>
                      </a:cubicBezTo>
                      <a:cubicBezTo>
                        <a:pt x="55931" y="107306"/>
                        <a:pt x="48019" y="117280"/>
                        <a:pt x="48019" y="117280"/>
                      </a:cubicBezTo>
                      <a:lnTo>
                        <a:pt x="44959" y="82377"/>
                      </a:lnTo>
                      <a:cubicBezTo>
                        <a:pt x="44959" y="82377"/>
                        <a:pt x="53833" y="79807"/>
                        <a:pt x="62651" y="69223"/>
                      </a:cubicBezTo>
                      <a:cubicBezTo>
                        <a:pt x="71460" y="58649"/>
                        <a:pt x="80214" y="40051"/>
                        <a:pt x="80214" y="40051"/>
                      </a:cubicBezTo>
                      <a:cubicBezTo>
                        <a:pt x="80214" y="40051"/>
                        <a:pt x="68280" y="55081"/>
                        <a:pt x="59943" y="63770"/>
                      </a:cubicBezTo>
                      <a:cubicBezTo>
                        <a:pt x="51596" y="72459"/>
                        <a:pt x="46854" y="74816"/>
                        <a:pt x="46854" y="74816"/>
                      </a:cubicBezTo>
                      <a:lnTo>
                        <a:pt x="49701" y="42298"/>
                      </a:lnTo>
                      <a:lnTo>
                        <a:pt x="55867" y="0"/>
                      </a:lnTo>
                      <a:lnTo>
                        <a:pt x="43896" y="40051"/>
                      </a:lnTo>
                      <a:cubicBezTo>
                        <a:pt x="43896" y="40051"/>
                        <a:pt x="38711" y="38388"/>
                        <a:pt x="34080" y="30355"/>
                      </a:cubicBezTo>
                      <a:cubicBezTo>
                        <a:pt x="29449" y="22323"/>
                        <a:pt x="25373" y="7931"/>
                        <a:pt x="25373" y="7931"/>
                      </a:cubicBezTo>
                      <a:cubicBezTo>
                        <a:pt x="25373" y="7931"/>
                        <a:pt x="26510" y="23589"/>
                        <a:pt x="30873" y="33489"/>
                      </a:cubicBezTo>
                      <a:cubicBezTo>
                        <a:pt x="35235" y="43388"/>
                        <a:pt x="42824" y="47538"/>
                        <a:pt x="42824" y="47538"/>
                      </a:cubicBezTo>
                      <a:lnTo>
                        <a:pt x="40892" y="73549"/>
                      </a:lnTo>
                      <a:lnTo>
                        <a:pt x="39034" y="88320"/>
                      </a:lnTo>
                      <a:cubicBezTo>
                        <a:pt x="39034" y="88320"/>
                        <a:pt x="31214" y="85936"/>
                        <a:pt x="21454" y="76877"/>
                      </a:cubicBezTo>
                      <a:cubicBezTo>
                        <a:pt x="11692" y="67828"/>
                        <a:pt x="0" y="52105"/>
                        <a:pt x="0" y="52105"/>
                      </a:cubicBezTo>
                      <a:cubicBezTo>
                        <a:pt x="0" y="52105"/>
                        <a:pt x="6747" y="69150"/>
                        <a:pt x="16379" y="80269"/>
                      </a:cubicBezTo>
                      <a:cubicBezTo>
                        <a:pt x="26001" y="91380"/>
                        <a:pt x="38507" y="96556"/>
                        <a:pt x="38507" y="96556"/>
                      </a:cubicBezTo>
                      <a:lnTo>
                        <a:pt x="41854" y="122290"/>
                      </a:lnTo>
                      <a:cubicBezTo>
                        <a:pt x="41854" y="122290"/>
                        <a:pt x="36132" y="127401"/>
                        <a:pt x="27526" y="137957"/>
                      </a:cubicBezTo>
                      <a:cubicBezTo>
                        <a:pt x="18912" y="148522"/>
                        <a:pt x="7413" y="164532"/>
                        <a:pt x="7413" y="164532"/>
                      </a:cubicBezTo>
                      <a:lnTo>
                        <a:pt x="20067" y="174931"/>
                      </a:lnTo>
                      <a:cubicBezTo>
                        <a:pt x="20067" y="174931"/>
                        <a:pt x="26769" y="157960"/>
                        <a:pt x="34274" y="145962"/>
                      </a:cubicBezTo>
                      <a:cubicBezTo>
                        <a:pt x="41771" y="133964"/>
                        <a:pt x="50080" y="126948"/>
                        <a:pt x="50080" y="126948"/>
                      </a:cubicBezTo>
                      <a:lnTo>
                        <a:pt x="72061" y="133271"/>
                      </a:lnTo>
                      <a:cubicBezTo>
                        <a:pt x="72061" y="133271"/>
                        <a:pt x="68373" y="146738"/>
                        <a:pt x="72533" y="161648"/>
                      </a:cubicBezTo>
                      <a:cubicBezTo>
                        <a:pt x="76683" y="176567"/>
                        <a:pt x="86425" y="194702"/>
                        <a:pt x="86425" y="194702"/>
                      </a:cubicBezTo>
                      <a:cubicBezTo>
                        <a:pt x="86425" y="194702"/>
                        <a:pt x="79141" y="176049"/>
                        <a:pt x="77487" y="161324"/>
                      </a:cubicBezTo>
                      <a:cubicBezTo>
                        <a:pt x="75832" y="146600"/>
                        <a:pt x="78772" y="134750"/>
                        <a:pt x="78772" y="134750"/>
                      </a:cubicBezTo>
                      <a:lnTo>
                        <a:pt x="113610" y="143457"/>
                      </a:lnTo>
                      <a:cubicBezTo>
                        <a:pt x="113610" y="143457"/>
                        <a:pt x="114349" y="150731"/>
                        <a:pt x="123334" y="157914"/>
                      </a:cubicBezTo>
                      <a:cubicBezTo>
                        <a:pt x="132328" y="165096"/>
                        <a:pt x="149567" y="172204"/>
                        <a:pt x="149567" y="172204"/>
                      </a:cubicBezTo>
                      <a:cubicBezTo>
                        <a:pt x="149567" y="172204"/>
                        <a:pt x="134232" y="162055"/>
                        <a:pt x="126726" y="155251"/>
                      </a:cubicBezTo>
                      <a:cubicBezTo>
                        <a:pt x="119211" y="148439"/>
                        <a:pt x="119535" y="144973"/>
                        <a:pt x="119535" y="144973"/>
                      </a:cubicBezTo>
                      <a:lnTo>
                        <a:pt x="186845" y="147247"/>
                      </a:lnTo>
                      <a:cubicBezTo>
                        <a:pt x="186845" y="147247"/>
                        <a:pt x="140656" y="141719"/>
                        <a:pt x="117381" y="137560"/>
                      </a:cubicBezTo>
                      <a:cubicBezTo>
                        <a:pt x="99819" y="134426"/>
                        <a:pt x="93561" y="132291"/>
                        <a:pt x="93561" y="132291"/>
                      </a:cubicBezTo>
                      <a:cubicBezTo>
                        <a:pt x="93561" y="132291"/>
                        <a:pt x="97952" y="127401"/>
                        <a:pt x="106585" y="122253"/>
                      </a:cubicBezTo>
                      <a:cubicBezTo>
                        <a:pt x="115228" y="117104"/>
                        <a:pt x="127161" y="112714"/>
                        <a:pt x="127161" y="112714"/>
                      </a:cubicBezTo>
                      <a:cubicBezTo>
                        <a:pt x="127161" y="112714"/>
                        <a:pt x="113019" y="114608"/>
                        <a:pt x="102879" y="118685"/>
                      </a:cubicBezTo>
                      <a:cubicBezTo>
                        <a:pt x="92738" y="122752"/>
                        <a:pt x="86601" y="129010"/>
                        <a:pt x="86601" y="129010"/>
                      </a:cubicBezTo>
                      <a:lnTo>
                        <a:pt x="56033" y="121060"/>
                      </a:lnTo>
                      <a:cubicBezTo>
                        <a:pt x="56033" y="121060"/>
                        <a:pt x="65849" y="111456"/>
                        <a:pt x="74390" y="103794"/>
                      </a:cubicBezTo>
                      <a:cubicBezTo>
                        <a:pt x="82931" y="96122"/>
                        <a:pt x="93746" y="89818"/>
                        <a:pt x="93746" y="89818"/>
                      </a:cubicBezTo>
                      <a:cubicBezTo>
                        <a:pt x="93746" y="89818"/>
                        <a:pt x="108545" y="93589"/>
                        <a:pt x="125941" y="93746"/>
                      </a:cubicBezTo>
                      <a:cubicBezTo>
                        <a:pt x="143336" y="93894"/>
                        <a:pt x="163330" y="90428"/>
                        <a:pt x="163330" y="90428"/>
                      </a:cubicBezTo>
                      <a:cubicBezTo>
                        <a:pt x="163330" y="90428"/>
                        <a:pt x="143928" y="90677"/>
                        <a:pt x="128400" y="89337"/>
                      </a:cubicBezTo>
                      <a:cubicBezTo>
                        <a:pt x="112871" y="87997"/>
                        <a:pt x="101205" y="85085"/>
                        <a:pt x="101205" y="85085"/>
                      </a:cubicBezTo>
                      <a:cubicBezTo>
                        <a:pt x="101205" y="85085"/>
                        <a:pt x="105282" y="78994"/>
                        <a:pt x="123574" y="66950"/>
                      </a:cubicBezTo>
                      <a:cubicBezTo>
                        <a:pt x="147404" y="51264"/>
                        <a:pt x="197355" y="23450"/>
                        <a:pt x="197355" y="234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57" name="Google Shape;2257;p4"/>
              <p:cNvGrpSpPr/>
              <p:nvPr/>
            </p:nvGrpSpPr>
            <p:grpSpPr>
              <a:xfrm>
                <a:off x="7289614" y="1563068"/>
                <a:ext cx="228579" cy="129193"/>
                <a:chOff x="7289614" y="1563068"/>
                <a:chExt cx="228579" cy="129193"/>
              </a:xfrm>
            </p:grpSpPr>
            <p:sp>
              <p:nvSpPr>
                <p:cNvPr id="2258" name="Google Shape;2258;p4"/>
                <p:cNvSpPr/>
                <p:nvPr/>
              </p:nvSpPr>
              <p:spPr>
                <a:xfrm>
                  <a:off x="7289614" y="1563068"/>
                  <a:ext cx="228579" cy="129193"/>
                </a:xfrm>
                <a:custGeom>
                  <a:avLst/>
                  <a:gdLst/>
                  <a:ahLst/>
                  <a:cxnLst/>
                  <a:rect l="l" t="t" r="r" b="b"/>
                  <a:pathLst>
                    <a:path w="228579" h="129193" extrusionOk="0">
                      <a:moveTo>
                        <a:pt x="85529" y="93765"/>
                      </a:moveTo>
                      <a:cubicBezTo>
                        <a:pt x="85529" y="93765"/>
                        <a:pt x="94985" y="114479"/>
                        <a:pt x="118981" y="122373"/>
                      </a:cubicBezTo>
                      <a:cubicBezTo>
                        <a:pt x="156749" y="134805"/>
                        <a:pt x="175855" y="126440"/>
                        <a:pt x="175855" y="126440"/>
                      </a:cubicBezTo>
                      <a:cubicBezTo>
                        <a:pt x="175855" y="126440"/>
                        <a:pt x="148855" y="117530"/>
                        <a:pt x="162535" y="106031"/>
                      </a:cubicBezTo>
                      <a:cubicBezTo>
                        <a:pt x="169643" y="100059"/>
                        <a:pt x="189655" y="97545"/>
                        <a:pt x="189655" y="97545"/>
                      </a:cubicBezTo>
                      <a:cubicBezTo>
                        <a:pt x="189655" y="97545"/>
                        <a:pt x="192317" y="88653"/>
                        <a:pt x="202041" y="83153"/>
                      </a:cubicBezTo>
                      <a:cubicBezTo>
                        <a:pt x="211775" y="77644"/>
                        <a:pt x="228579" y="75528"/>
                        <a:pt x="228579" y="75528"/>
                      </a:cubicBezTo>
                      <a:cubicBezTo>
                        <a:pt x="228579" y="75528"/>
                        <a:pt x="217598" y="68928"/>
                        <a:pt x="203021" y="65240"/>
                      </a:cubicBezTo>
                      <a:cubicBezTo>
                        <a:pt x="188454" y="61552"/>
                        <a:pt x="170281" y="60766"/>
                        <a:pt x="170281" y="60766"/>
                      </a:cubicBezTo>
                      <a:cubicBezTo>
                        <a:pt x="170281" y="60766"/>
                        <a:pt x="177380" y="57013"/>
                        <a:pt x="183166" y="53057"/>
                      </a:cubicBezTo>
                      <a:cubicBezTo>
                        <a:pt x="188952" y="49101"/>
                        <a:pt x="193417" y="44941"/>
                        <a:pt x="193417" y="44941"/>
                      </a:cubicBezTo>
                      <a:cubicBezTo>
                        <a:pt x="193417" y="44941"/>
                        <a:pt x="186448" y="42575"/>
                        <a:pt x="179487" y="41586"/>
                      </a:cubicBezTo>
                      <a:cubicBezTo>
                        <a:pt x="172527" y="40606"/>
                        <a:pt x="165586" y="41004"/>
                        <a:pt x="165586" y="41004"/>
                      </a:cubicBezTo>
                      <a:cubicBezTo>
                        <a:pt x="165586" y="41004"/>
                        <a:pt x="171501" y="29172"/>
                        <a:pt x="174089" y="18921"/>
                      </a:cubicBezTo>
                      <a:cubicBezTo>
                        <a:pt x="176668" y="8670"/>
                        <a:pt x="175911" y="0"/>
                        <a:pt x="175911" y="0"/>
                      </a:cubicBezTo>
                      <a:cubicBezTo>
                        <a:pt x="175911" y="0"/>
                        <a:pt x="156481" y="3152"/>
                        <a:pt x="141303" y="7672"/>
                      </a:cubicBezTo>
                      <a:cubicBezTo>
                        <a:pt x="126116" y="12192"/>
                        <a:pt x="115172" y="18089"/>
                        <a:pt x="115172" y="18089"/>
                      </a:cubicBezTo>
                      <a:cubicBezTo>
                        <a:pt x="115172" y="18089"/>
                        <a:pt x="113638" y="14235"/>
                        <a:pt x="110744" y="11157"/>
                      </a:cubicBezTo>
                      <a:cubicBezTo>
                        <a:pt x="107842" y="8079"/>
                        <a:pt x="103581" y="5786"/>
                        <a:pt x="103581" y="5786"/>
                      </a:cubicBezTo>
                      <a:cubicBezTo>
                        <a:pt x="103581" y="5786"/>
                        <a:pt x="94550" y="11342"/>
                        <a:pt x="89651" y="18062"/>
                      </a:cubicBezTo>
                      <a:cubicBezTo>
                        <a:pt x="84752" y="24791"/>
                        <a:pt x="83976" y="32685"/>
                        <a:pt x="83976" y="32685"/>
                      </a:cubicBezTo>
                      <a:cubicBezTo>
                        <a:pt x="83976" y="32685"/>
                        <a:pt x="74298" y="20798"/>
                        <a:pt x="62328" y="12950"/>
                      </a:cubicBezTo>
                      <a:cubicBezTo>
                        <a:pt x="50358" y="5112"/>
                        <a:pt x="36095" y="1322"/>
                        <a:pt x="36095" y="1322"/>
                      </a:cubicBezTo>
                      <a:cubicBezTo>
                        <a:pt x="36095" y="1322"/>
                        <a:pt x="40097" y="13662"/>
                        <a:pt x="36567" y="22295"/>
                      </a:cubicBezTo>
                      <a:cubicBezTo>
                        <a:pt x="33036" y="30919"/>
                        <a:pt x="21981" y="35818"/>
                        <a:pt x="21981" y="35818"/>
                      </a:cubicBezTo>
                      <a:cubicBezTo>
                        <a:pt x="21981" y="35818"/>
                        <a:pt x="42224" y="46596"/>
                        <a:pt x="20104" y="61163"/>
                      </a:cubicBezTo>
                      <a:cubicBezTo>
                        <a:pt x="11332" y="66941"/>
                        <a:pt x="0" y="64796"/>
                        <a:pt x="0" y="64796"/>
                      </a:cubicBezTo>
                      <a:cubicBezTo>
                        <a:pt x="0" y="64796"/>
                        <a:pt x="6785" y="77866"/>
                        <a:pt x="28035" y="85464"/>
                      </a:cubicBezTo>
                      <a:cubicBezTo>
                        <a:pt x="49276" y="93053"/>
                        <a:pt x="85529" y="93765"/>
                        <a:pt x="85529" y="9376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9" name="Google Shape;2259;p4"/>
                <p:cNvSpPr/>
                <p:nvPr/>
              </p:nvSpPr>
              <p:spPr>
                <a:xfrm>
                  <a:off x="7322548" y="1574050"/>
                  <a:ext cx="163653" cy="109940"/>
                </a:xfrm>
                <a:custGeom>
                  <a:avLst/>
                  <a:gdLst/>
                  <a:ahLst/>
                  <a:cxnLst/>
                  <a:rect l="l" t="t" r="r" b="b"/>
                  <a:pathLst>
                    <a:path w="163653" h="109940" extrusionOk="0">
                      <a:moveTo>
                        <a:pt x="129019" y="0"/>
                      </a:moveTo>
                      <a:cubicBezTo>
                        <a:pt x="129019" y="0"/>
                        <a:pt x="97055" y="22822"/>
                        <a:pt x="86018" y="35541"/>
                      </a:cubicBezTo>
                      <a:cubicBezTo>
                        <a:pt x="79863" y="42640"/>
                        <a:pt x="76831" y="47603"/>
                        <a:pt x="76831" y="47603"/>
                      </a:cubicBezTo>
                      <a:cubicBezTo>
                        <a:pt x="76831" y="47603"/>
                        <a:pt x="74955" y="44202"/>
                        <a:pt x="73577" y="35448"/>
                      </a:cubicBezTo>
                      <a:cubicBezTo>
                        <a:pt x="72200" y="26695"/>
                        <a:pt x="71322" y="12599"/>
                        <a:pt x="71322" y="12599"/>
                      </a:cubicBezTo>
                      <a:cubicBezTo>
                        <a:pt x="71322" y="12599"/>
                        <a:pt x="67735" y="25576"/>
                        <a:pt x="68170" y="35199"/>
                      </a:cubicBezTo>
                      <a:cubicBezTo>
                        <a:pt x="68604" y="44812"/>
                        <a:pt x="73059" y="51088"/>
                        <a:pt x="73059" y="51088"/>
                      </a:cubicBezTo>
                      <a:cubicBezTo>
                        <a:pt x="73059" y="51088"/>
                        <a:pt x="66645" y="57124"/>
                        <a:pt x="62355" y="63373"/>
                      </a:cubicBezTo>
                      <a:cubicBezTo>
                        <a:pt x="58058" y="69630"/>
                        <a:pt x="55886" y="76101"/>
                        <a:pt x="55886" y="76101"/>
                      </a:cubicBezTo>
                      <a:lnTo>
                        <a:pt x="41882" y="59666"/>
                      </a:lnTo>
                      <a:cubicBezTo>
                        <a:pt x="41882" y="59666"/>
                        <a:pt x="47252" y="56606"/>
                        <a:pt x="49859" y="49655"/>
                      </a:cubicBezTo>
                      <a:cubicBezTo>
                        <a:pt x="52465" y="42695"/>
                        <a:pt x="52308" y="31834"/>
                        <a:pt x="52308" y="31834"/>
                      </a:cubicBezTo>
                      <a:cubicBezTo>
                        <a:pt x="52308" y="31834"/>
                        <a:pt x="49017" y="41595"/>
                        <a:pt x="46097" y="47539"/>
                      </a:cubicBezTo>
                      <a:cubicBezTo>
                        <a:pt x="43185" y="53473"/>
                        <a:pt x="40652" y="55580"/>
                        <a:pt x="40652" y="55580"/>
                      </a:cubicBezTo>
                      <a:lnTo>
                        <a:pt x="31612" y="39118"/>
                      </a:lnTo>
                      <a:lnTo>
                        <a:pt x="21592" y="17193"/>
                      </a:lnTo>
                      <a:lnTo>
                        <a:pt x="26769" y="39192"/>
                      </a:lnTo>
                      <a:cubicBezTo>
                        <a:pt x="26769" y="39192"/>
                        <a:pt x="22554" y="39432"/>
                        <a:pt x="16573" y="36447"/>
                      </a:cubicBezTo>
                      <a:cubicBezTo>
                        <a:pt x="10593" y="33461"/>
                        <a:pt x="2847" y="27249"/>
                        <a:pt x="2847" y="27249"/>
                      </a:cubicBezTo>
                      <a:cubicBezTo>
                        <a:pt x="2847" y="27249"/>
                        <a:pt x="8966" y="34672"/>
                        <a:pt x="15390" y="38628"/>
                      </a:cubicBezTo>
                      <a:cubicBezTo>
                        <a:pt x="21814" y="42575"/>
                        <a:pt x="28553" y="43065"/>
                        <a:pt x="28553" y="43065"/>
                      </a:cubicBezTo>
                      <a:lnTo>
                        <a:pt x="36031" y="56172"/>
                      </a:lnTo>
                      <a:lnTo>
                        <a:pt x="39737" y="63770"/>
                      </a:lnTo>
                      <a:cubicBezTo>
                        <a:pt x="39737" y="63770"/>
                        <a:pt x="33433" y="64186"/>
                        <a:pt x="23497" y="61736"/>
                      </a:cubicBezTo>
                      <a:cubicBezTo>
                        <a:pt x="13560" y="59287"/>
                        <a:pt x="0" y="53972"/>
                        <a:pt x="0" y="53972"/>
                      </a:cubicBezTo>
                      <a:cubicBezTo>
                        <a:pt x="0" y="53972"/>
                        <a:pt x="10538" y="60942"/>
                        <a:pt x="21075" y="64417"/>
                      </a:cubicBezTo>
                      <a:cubicBezTo>
                        <a:pt x="31612" y="67902"/>
                        <a:pt x="42168" y="67902"/>
                        <a:pt x="42168" y="67902"/>
                      </a:cubicBezTo>
                      <a:lnTo>
                        <a:pt x="53251" y="79798"/>
                      </a:lnTo>
                      <a:cubicBezTo>
                        <a:pt x="53251" y="79798"/>
                        <a:pt x="50968" y="83458"/>
                        <a:pt x="48500" y="90363"/>
                      </a:cubicBezTo>
                      <a:cubicBezTo>
                        <a:pt x="46032" y="97268"/>
                        <a:pt x="43379" y="107417"/>
                        <a:pt x="43379" y="107417"/>
                      </a:cubicBezTo>
                      <a:lnTo>
                        <a:pt x="55811" y="109941"/>
                      </a:lnTo>
                      <a:cubicBezTo>
                        <a:pt x="55811" y="109941"/>
                        <a:pt x="54758" y="100291"/>
                        <a:pt x="55959" y="92905"/>
                      </a:cubicBezTo>
                      <a:cubicBezTo>
                        <a:pt x="57161" y="85520"/>
                        <a:pt x="60618" y="80408"/>
                        <a:pt x="60618" y="80408"/>
                      </a:cubicBezTo>
                      <a:lnTo>
                        <a:pt x="78217" y="79049"/>
                      </a:lnTo>
                      <a:cubicBezTo>
                        <a:pt x="78217" y="79049"/>
                        <a:pt x="80195" y="86379"/>
                        <a:pt x="88182" y="92822"/>
                      </a:cubicBezTo>
                      <a:cubicBezTo>
                        <a:pt x="96168" y="99274"/>
                        <a:pt x="109173" y="106160"/>
                        <a:pt x="109173" y="106160"/>
                      </a:cubicBezTo>
                      <a:cubicBezTo>
                        <a:pt x="109173" y="106160"/>
                        <a:pt x="97721" y="98525"/>
                        <a:pt x="91555" y="91667"/>
                      </a:cubicBezTo>
                      <a:cubicBezTo>
                        <a:pt x="85390" y="84799"/>
                        <a:pt x="83440" y="78411"/>
                        <a:pt x="83440" y="78411"/>
                      </a:cubicBezTo>
                      <a:lnTo>
                        <a:pt x="110883" y="75611"/>
                      </a:lnTo>
                      <a:cubicBezTo>
                        <a:pt x="110883" y="75611"/>
                        <a:pt x="113869" y="79012"/>
                        <a:pt x="122631" y="80704"/>
                      </a:cubicBezTo>
                      <a:cubicBezTo>
                        <a:pt x="131385" y="82395"/>
                        <a:pt x="145925" y="82377"/>
                        <a:pt x="145925" y="82377"/>
                      </a:cubicBezTo>
                      <a:cubicBezTo>
                        <a:pt x="145925" y="82377"/>
                        <a:pt x="131699" y="80528"/>
                        <a:pt x="124111" y="78717"/>
                      </a:cubicBezTo>
                      <a:cubicBezTo>
                        <a:pt x="116512" y="76914"/>
                        <a:pt x="115561" y="75149"/>
                        <a:pt x="115561" y="75149"/>
                      </a:cubicBezTo>
                      <a:lnTo>
                        <a:pt x="163654" y="62633"/>
                      </a:lnTo>
                      <a:cubicBezTo>
                        <a:pt x="163654" y="62633"/>
                        <a:pt x="129306" y="69288"/>
                        <a:pt x="111530" y="71969"/>
                      </a:cubicBezTo>
                      <a:cubicBezTo>
                        <a:pt x="98118" y="73993"/>
                        <a:pt x="93007" y="74215"/>
                        <a:pt x="93007" y="74215"/>
                      </a:cubicBezTo>
                      <a:cubicBezTo>
                        <a:pt x="93007" y="74215"/>
                        <a:pt x="94421" y="70934"/>
                        <a:pt x="98747" y="66672"/>
                      </a:cubicBezTo>
                      <a:cubicBezTo>
                        <a:pt x="103073" y="62402"/>
                        <a:pt x="109978" y="57845"/>
                        <a:pt x="109978" y="57845"/>
                      </a:cubicBezTo>
                      <a:cubicBezTo>
                        <a:pt x="109978" y="57845"/>
                        <a:pt x="100678" y="61635"/>
                        <a:pt x="94930" y="65674"/>
                      </a:cubicBezTo>
                      <a:cubicBezTo>
                        <a:pt x="89180" y="69723"/>
                        <a:pt x="86989" y="74021"/>
                        <a:pt x="86989" y="74021"/>
                      </a:cubicBezTo>
                      <a:lnTo>
                        <a:pt x="62799" y="76332"/>
                      </a:lnTo>
                      <a:cubicBezTo>
                        <a:pt x="62799" y="76332"/>
                        <a:pt x="66441" y="69649"/>
                        <a:pt x="69843" y="64167"/>
                      </a:cubicBezTo>
                      <a:cubicBezTo>
                        <a:pt x="73254" y="58686"/>
                        <a:pt x="78707" y="53417"/>
                        <a:pt x="78707" y="53417"/>
                      </a:cubicBezTo>
                      <a:cubicBezTo>
                        <a:pt x="78707" y="53417"/>
                        <a:pt x="90400" y="52271"/>
                        <a:pt x="102675" y="48814"/>
                      </a:cubicBezTo>
                      <a:cubicBezTo>
                        <a:pt x="114960" y="45366"/>
                        <a:pt x="127845" y="39626"/>
                        <a:pt x="127845" y="39626"/>
                      </a:cubicBezTo>
                      <a:cubicBezTo>
                        <a:pt x="127845" y="39626"/>
                        <a:pt x="114285" y="43675"/>
                        <a:pt x="102906" y="46161"/>
                      </a:cubicBezTo>
                      <a:cubicBezTo>
                        <a:pt x="91537" y="48657"/>
                        <a:pt x="82349" y="49591"/>
                        <a:pt x="82349" y="49591"/>
                      </a:cubicBezTo>
                      <a:cubicBezTo>
                        <a:pt x="82349" y="49591"/>
                        <a:pt x="83144" y="45792"/>
                        <a:pt x="91916" y="36197"/>
                      </a:cubicBezTo>
                      <a:cubicBezTo>
                        <a:pt x="103350" y="23709"/>
                        <a:pt x="129019" y="0"/>
                        <a:pt x="1290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60" name="Google Shape;2260;p4"/>
              <p:cNvGrpSpPr/>
              <p:nvPr/>
            </p:nvGrpSpPr>
            <p:grpSpPr>
              <a:xfrm>
                <a:off x="8795414" y="2535246"/>
                <a:ext cx="313137" cy="241106"/>
                <a:chOff x="8795414" y="2535246"/>
                <a:chExt cx="313137" cy="241106"/>
              </a:xfrm>
            </p:grpSpPr>
            <p:sp>
              <p:nvSpPr>
                <p:cNvPr id="2261" name="Google Shape;2261;p4"/>
                <p:cNvSpPr/>
                <p:nvPr/>
              </p:nvSpPr>
              <p:spPr>
                <a:xfrm>
                  <a:off x="8795414" y="2535246"/>
                  <a:ext cx="313137" cy="241106"/>
                </a:xfrm>
                <a:custGeom>
                  <a:avLst/>
                  <a:gdLst/>
                  <a:ahLst/>
                  <a:cxnLst/>
                  <a:rect l="l" t="t" r="r" b="b"/>
                  <a:pathLst>
                    <a:path w="313137" h="241106" extrusionOk="0">
                      <a:moveTo>
                        <a:pt x="185912" y="43280"/>
                      </a:moveTo>
                      <a:cubicBezTo>
                        <a:pt x="185912" y="43280"/>
                        <a:pt x="226204" y="25284"/>
                        <a:pt x="258777" y="36237"/>
                      </a:cubicBezTo>
                      <a:cubicBezTo>
                        <a:pt x="310059" y="53476"/>
                        <a:pt x="313137" y="80771"/>
                        <a:pt x="313137" y="80771"/>
                      </a:cubicBezTo>
                      <a:cubicBezTo>
                        <a:pt x="313137" y="80771"/>
                        <a:pt x="276441" y="68487"/>
                        <a:pt x="270063" y="95016"/>
                      </a:cubicBezTo>
                      <a:cubicBezTo>
                        <a:pt x="266754" y="108779"/>
                        <a:pt x="279722" y="129466"/>
                        <a:pt x="279722" y="129466"/>
                      </a:cubicBezTo>
                      <a:cubicBezTo>
                        <a:pt x="279722" y="129466"/>
                        <a:pt x="268113" y="143053"/>
                        <a:pt x="267743" y="158536"/>
                      </a:cubicBezTo>
                      <a:cubicBezTo>
                        <a:pt x="267373" y="174019"/>
                        <a:pt x="278253" y="191387"/>
                        <a:pt x="278253" y="191387"/>
                      </a:cubicBezTo>
                      <a:cubicBezTo>
                        <a:pt x="278253" y="191387"/>
                        <a:pt x="258694" y="190158"/>
                        <a:pt x="240632" y="182097"/>
                      </a:cubicBezTo>
                      <a:cubicBezTo>
                        <a:pt x="222580" y="174046"/>
                        <a:pt x="206007" y="159155"/>
                        <a:pt x="206007" y="159155"/>
                      </a:cubicBezTo>
                      <a:cubicBezTo>
                        <a:pt x="206007" y="159155"/>
                        <a:pt x="206155" y="170127"/>
                        <a:pt x="204870" y="180193"/>
                      </a:cubicBezTo>
                      <a:cubicBezTo>
                        <a:pt x="203585" y="190268"/>
                        <a:pt x="200867" y="199438"/>
                        <a:pt x="200867" y="199438"/>
                      </a:cubicBezTo>
                      <a:cubicBezTo>
                        <a:pt x="200867" y="199438"/>
                        <a:pt x="191282" y="196350"/>
                        <a:pt x="183869" y="191516"/>
                      </a:cubicBezTo>
                      <a:cubicBezTo>
                        <a:pt x="176456" y="186691"/>
                        <a:pt x="171214" y="180119"/>
                        <a:pt x="171214" y="180119"/>
                      </a:cubicBezTo>
                      <a:cubicBezTo>
                        <a:pt x="171214" y="180119"/>
                        <a:pt x="157766" y="200288"/>
                        <a:pt x="143956" y="215540"/>
                      </a:cubicBezTo>
                      <a:cubicBezTo>
                        <a:pt x="130156" y="230791"/>
                        <a:pt x="115995" y="241107"/>
                        <a:pt x="115995" y="241107"/>
                      </a:cubicBezTo>
                      <a:cubicBezTo>
                        <a:pt x="115995" y="241107"/>
                        <a:pt x="104505" y="220152"/>
                        <a:pt x="98737" y="201148"/>
                      </a:cubicBezTo>
                      <a:cubicBezTo>
                        <a:pt x="92970" y="182153"/>
                        <a:pt x="92923" y="165108"/>
                        <a:pt x="92923" y="165108"/>
                      </a:cubicBezTo>
                      <a:cubicBezTo>
                        <a:pt x="92923" y="165108"/>
                        <a:pt x="85612" y="168667"/>
                        <a:pt x="78365" y="170035"/>
                      </a:cubicBezTo>
                      <a:cubicBezTo>
                        <a:pt x="71118" y="171403"/>
                        <a:pt x="63945" y="170589"/>
                        <a:pt x="63945" y="170589"/>
                      </a:cubicBezTo>
                      <a:cubicBezTo>
                        <a:pt x="63945" y="170589"/>
                        <a:pt x="64972" y="155661"/>
                        <a:pt x="71322" y="142850"/>
                      </a:cubicBezTo>
                      <a:cubicBezTo>
                        <a:pt x="77672" y="130048"/>
                        <a:pt x="89337" y="119362"/>
                        <a:pt x="89337" y="119362"/>
                      </a:cubicBezTo>
                      <a:cubicBezTo>
                        <a:pt x="89337" y="119362"/>
                        <a:pt x="62623" y="125972"/>
                        <a:pt x="40282" y="125454"/>
                      </a:cubicBezTo>
                      <a:cubicBezTo>
                        <a:pt x="17950" y="124936"/>
                        <a:pt x="0" y="117283"/>
                        <a:pt x="0" y="117283"/>
                      </a:cubicBezTo>
                      <a:cubicBezTo>
                        <a:pt x="0" y="117283"/>
                        <a:pt x="22628" y="105128"/>
                        <a:pt x="33100" y="91115"/>
                      </a:cubicBezTo>
                      <a:cubicBezTo>
                        <a:pt x="43573" y="77093"/>
                        <a:pt x="41881" y="61213"/>
                        <a:pt x="41881" y="61213"/>
                      </a:cubicBezTo>
                      <a:cubicBezTo>
                        <a:pt x="41881" y="61213"/>
                        <a:pt x="75777" y="65243"/>
                        <a:pt x="79816" y="27447"/>
                      </a:cubicBezTo>
                      <a:cubicBezTo>
                        <a:pt x="81424" y="12463"/>
                        <a:pt x="68512" y="5272"/>
                        <a:pt x="68512" y="5272"/>
                      </a:cubicBezTo>
                      <a:cubicBezTo>
                        <a:pt x="68512" y="5272"/>
                        <a:pt x="94624" y="-5358"/>
                        <a:pt x="124406" y="3571"/>
                      </a:cubicBezTo>
                      <a:cubicBezTo>
                        <a:pt x="154197" y="12500"/>
                        <a:pt x="185912" y="43280"/>
                        <a:pt x="185912" y="4328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2" name="Google Shape;2262;p4"/>
                <p:cNvSpPr/>
                <p:nvPr/>
              </p:nvSpPr>
              <p:spPr>
                <a:xfrm>
                  <a:off x="8852704" y="2539242"/>
                  <a:ext cx="212855" cy="211007"/>
                </a:xfrm>
                <a:custGeom>
                  <a:avLst/>
                  <a:gdLst/>
                  <a:ahLst/>
                  <a:cxnLst/>
                  <a:rect l="l" t="t" r="r" b="b"/>
                  <a:pathLst>
                    <a:path w="212855" h="211007" extrusionOk="0">
                      <a:moveTo>
                        <a:pt x="64038" y="211008"/>
                      </a:moveTo>
                      <a:cubicBezTo>
                        <a:pt x="64038" y="211008"/>
                        <a:pt x="72634" y="154142"/>
                        <a:pt x="83162" y="128372"/>
                      </a:cubicBezTo>
                      <a:cubicBezTo>
                        <a:pt x="89032" y="113999"/>
                        <a:pt x="94218" y="105051"/>
                        <a:pt x="94218" y="105051"/>
                      </a:cubicBezTo>
                      <a:cubicBezTo>
                        <a:pt x="94218" y="105051"/>
                        <a:pt x="87322" y="107741"/>
                        <a:pt x="72514" y="117631"/>
                      </a:cubicBezTo>
                      <a:cubicBezTo>
                        <a:pt x="57697" y="127521"/>
                        <a:pt x="34967" y="144612"/>
                        <a:pt x="34967" y="144612"/>
                      </a:cubicBezTo>
                      <a:cubicBezTo>
                        <a:pt x="34967" y="144612"/>
                        <a:pt x="52178" y="125044"/>
                        <a:pt x="67550" y="113222"/>
                      </a:cubicBezTo>
                      <a:cubicBezTo>
                        <a:pt x="82922" y="101409"/>
                        <a:pt x="96464" y="97342"/>
                        <a:pt x="96464" y="97342"/>
                      </a:cubicBezTo>
                      <a:cubicBezTo>
                        <a:pt x="96464" y="97342"/>
                        <a:pt x="100457" y="84096"/>
                        <a:pt x="106585" y="72413"/>
                      </a:cubicBezTo>
                      <a:cubicBezTo>
                        <a:pt x="112713" y="60738"/>
                        <a:pt x="120977" y="50635"/>
                        <a:pt x="120977" y="50635"/>
                      </a:cubicBezTo>
                      <a:lnTo>
                        <a:pt x="83514" y="59241"/>
                      </a:lnTo>
                      <a:cubicBezTo>
                        <a:pt x="83514" y="59241"/>
                        <a:pt x="83282" y="67800"/>
                        <a:pt x="74640" y="78892"/>
                      </a:cubicBezTo>
                      <a:cubicBezTo>
                        <a:pt x="65988" y="89984"/>
                        <a:pt x="48916" y="103618"/>
                        <a:pt x="48916" y="103618"/>
                      </a:cubicBezTo>
                      <a:cubicBezTo>
                        <a:pt x="48916" y="103618"/>
                        <a:pt x="61366" y="88367"/>
                        <a:pt x="68160" y="78291"/>
                      </a:cubicBezTo>
                      <a:cubicBezTo>
                        <a:pt x="74964" y="68225"/>
                        <a:pt x="76109" y="63326"/>
                        <a:pt x="76109" y="63326"/>
                      </a:cubicBezTo>
                      <a:lnTo>
                        <a:pt x="42797" y="76313"/>
                      </a:lnTo>
                      <a:lnTo>
                        <a:pt x="138" y="95355"/>
                      </a:lnTo>
                      <a:lnTo>
                        <a:pt x="38831" y="71978"/>
                      </a:lnTo>
                      <a:cubicBezTo>
                        <a:pt x="38831" y="71978"/>
                        <a:pt x="35642" y="68003"/>
                        <a:pt x="25928" y="66561"/>
                      </a:cubicBezTo>
                      <a:cubicBezTo>
                        <a:pt x="16222" y="65120"/>
                        <a:pt x="0" y="66219"/>
                        <a:pt x="0" y="66219"/>
                      </a:cubicBezTo>
                      <a:cubicBezTo>
                        <a:pt x="0" y="66219"/>
                        <a:pt x="16739" y="62162"/>
                        <a:pt x="28331" y="62763"/>
                      </a:cubicBezTo>
                      <a:cubicBezTo>
                        <a:pt x="39931" y="63363"/>
                        <a:pt x="46383" y="68632"/>
                        <a:pt x="46383" y="68632"/>
                      </a:cubicBezTo>
                      <a:lnTo>
                        <a:pt x="73124" y="58548"/>
                      </a:lnTo>
                      <a:lnTo>
                        <a:pt x="88108" y="52160"/>
                      </a:lnTo>
                      <a:cubicBezTo>
                        <a:pt x="88108" y="52160"/>
                        <a:pt x="83431" y="46115"/>
                        <a:pt x="71220" y="40542"/>
                      </a:cubicBezTo>
                      <a:cubicBezTo>
                        <a:pt x="59018" y="34968"/>
                        <a:pt x="39275" y="29856"/>
                        <a:pt x="39275" y="29856"/>
                      </a:cubicBezTo>
                      <a:cubicBezTo>
                        <a:pt x="39275" y="29856"/>
                        <a:pt x="59037" y="30226"/>
                        <a:pt x="73364" y="35023"/>
                      </a:cubicBezTo>
                      <a:cubicBezTo>
                        <a:pt x="87692" y="39821"/>
                        <a:pt x="96593" y="49045"/>
                        <a:pt x="96593" y="49045"/>
                      </a:cubicBezTo>
                      <a:lnTo>
                        <a:pt x="124517" y="43638"/>
                      </a:lnTo>
                      <a:cubicBezTo>
                        <a:pt x="124517" y="43638"/>
                        <a:pt x="128288" y="37010"/>
                        <a:pt x="136977" y="26094"/>
                      </a:cubicBezTo>
                      <a:cubicBezTo>
                        <a:pt x="145657" y="15187"/>
                        <a:pt x="159263" y="0"/>
                        <a:pt x="159263" y="0"/>
                      </a:cubicBezTo>
                      <a:lnTo>
                        <a:pt x="173683" y="7663"/>
                      </a:lnTo>
                      <a:cubicBezTo>
                        <a:pt x="173683" y="7663"/>
                        <a:pt x="157738" y="18977"/>
                        <a:pt x="147247" y="29385"/>
                      </a:cubicBezTo>
                      <a:cubicBezTo>
                        <a:pt x="136746" y="39802"/>
                        <a:pt x="131690" y="49304"/>
                        <a:pt x="131690" y="49304"/>
                      </a:cubicBezTo>
                      <a:lnTo>
                        <a:pt x="144428" y="66404"/>
                      </a:lnTo>
                      <a:cubicBezTo>
                        <a:pt x="144428" y="66404"/>
                        <a:pt x="157534" y="58843"/>
                        <a:pt x="174330" y="57642"/>
                      </a:cubicBezTo>
                      <a:cubicBezTo>
                        <a:pt x="191125" y="56449"/>
                        <a:pt x="212856" y="59074"/>
                        <a:pt x="212856" y="59074"/>
                      </a:cubicBezTo>
                      <a:cubicBezTo>
                        <a:pt x="212856" y="59074"/>
                        <a:pt x="191263" y="58751"/>
                        <a:pt x="175365" y="62069"/>
                      </a:cubicBezTo>
                      <a:cubicBezTo>
                        <a:pt x="159457" y="65378"/>
                        <a:pt x="147838" y="71775"/>
                        <a:pt x="147838" y="71775"/>
                      </a:cubicBezTo>
                      <a:lnTo>
                        <a:pt x="166658" y="99302"/>
                      </a:lnTo>
                      <a:cubicBezTo>
                        <a:pt x="166658" y="99302"/>
                        <a:pt x="174487" y="97601"/>
                        <a:pt x="184516" y="103110"/>
                      </a:cubicBezTo>
                      <a:cubicBezTo>
                        <a:pt x="194554" y="108619"/>
                        <a:pt x="206792" y="121347"/>
                        <a:pt x="206792" y="121347"/>
                      </a:cubicBezTo>
                      <a:cubicBezTo>
                        <a:pt x="206792" y="121347"/>
                        <a:pt x="191892" y="111263"/>
                        <a:pt x="182667" y="106918"/>
                      </a:cubicBezTo>
                      <a:cubicBezTo>
                        <a:pt x="173442" y="102574"/>
                        <a:pt x="169884" y="103979"/>
                        <a:pt x="169884" y="103979"/>
                      </a:cubicBezTo>
                      <a:lnTo>
                        <a:pt x="190968" y="161870"/>
                      </a:lnTo>
                      <a:cubicBezTo>
                        <a:pt x="190968" y="161870"/>
                        <a:pt x="172342" y="123417"/>
                        <a:pt x="161519" y="104496"/>
                      </a:cubicBezTo>
                      <a:cubicBezTo>
                        <a:pt x="153347" y="90206"/>
                        <a:pt x="149373" y="85455"/>
                        <a:pt x="149373" y="85455"/>
                      </a:cubicBezTo>
                      <a:cubicBezTo>
                        <a:pt x="149373" y="85455"/>
                        <a:pt x="145463" y="90853"/>
                        <a:pt x="142459" y="100041"/>
                      </a:cubicBezTo>
                      <a:cubicBezTo>
                        <a:pt x="139454" y="109229"/>
                        <a:pt x="138170" y="121042"/>
                        <a:pt x="138170" y="121042"/>
                      </a:cubicBezTo>
                      <a:cubicBezTo>
                        <a:pt x="138170" y="121042"/>
                        <a:pt x="136229" y="108111"/>
                        <a:pt x="137689" y="97961"/>
                      </a:cubicBezTo>
                      <a:cubicBezTo>
                        <a:pt x="139140" y="87812"/>
                        <a:pt x="143993" y="80445"/>
                        <a:pt x="143993" y="80445"/>
                      </a:cubicBezTo>
                      <a:lnTo>
                        <a:pt x="127170" y="56385"/>
                      </a:lnTo>
                      <a:cubicBezTo>
                        <a:pt x="127170" y="56385"/>
                        <a:pt x="119821" y="68040"/>
                        <a:pt x="114155" y="77958"/>
                      </a:cubicBezTo>
                      <a:cubicBezTo>
                        <a:pt x="108480" y="87877"/>
                        <a:pt x="104875" y="99329"/>
                        <a:pt x="104875" y="99329"/>
                      </a:cubicBezTo>
                      <a:cubicBezTo>
                        <a:pt x="104875" y="99329"/>
                        <a:pt x="112945" y="110994"/>
                        <a:pt x="117936" y="126107"/>
                      </a:cubicBezTo>
                      <a:cubicBezTo>
                        <a:pt x="122927" y="141211"/>
                        <a:pt x="124850" y="159744"/>
                        <a:pt x="124850" y="159744"/>
                      </a:cubicBezTo>
                      <a:cubicBezTo>
                        <a:pt x="124850" y="159744"/>
                        <a:pt x="119711" y="142764"/>
                        <a:pt x="113998" y="129666"/>
                      </a:cubicBezTo>
                      <a:cubicBezTo>
                        <a:pt x="108277" y="116568"/>
                        <a:pt x="101982" y="107362"/>
                        <a:pt x="101982" y="107362"/>
                      </a:cubicBezTo>
                      <a:cubicBezTo>
                        <a:pt x="101982" y="107362"/>
                        <a:pt x="96722" y="112871"/>
                        <a:pt x="89180" y="132698"/>
                      </a:cubicBezTo>
                      <a:cubicBezTo>
                        <a:pt x="79345" y="158515"/>
                        <a:pt x="64038" y="211008"/>
                        <a:pt x="64038" y="21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63" name="Google Shape;2263;p4"/>
              <p:cNvGrpSpPr/>
              <p:nvPr/>
            </p:nvGrpSpPr>
            <p:grpSpPr>
              <a:xfrm>
                <a:off x="8547359" y="2758772"/>
                <a:ext cx="224632" cy="205905"/>
                <a:chOff x="8547359" y="2758772"/>
                <a:chExt cx="224632" cy="205905"/>
              </a:xfrm>
            </p:grpSpPr>
            <p:sp>
              <p:nvSpPr>
                <p:cNvPr id="2264" name="Google Shape;2264;p4"/>
                <p:cNvSpPr/>
                <p:nvPr/>
              </p:nvSpPr>
              <p:spPr>
                <a:xfrm>
                  <a:off x="8549813" y="2758772"/>
                  <a:ext cx="222178" cy="205905"/>
                </a:xfrm>
                <a:custGeom>
                  <a:avLst/>
                  <a:gdLst/>
                  <a:ahLst/>
                  <a:cxnLst/>
                  <a:rect l="l" t="t" r="r" b="b"/>
                  <a:pathLst>
                    <a:path w="222178" h="205905" extrusionOk="0">
                      <a:moveTo>
                        <a:pt x="41895" y="105014"/>
                      </a:moveTo>
                      <a:cubicBezTo>
                        <a:pt x="41895" y="105014"/>
                        <a:pt x="9941" y="83736"/>
                        <a:pt x="3212" y="58954"/>
                      </a:cubicBezTo>
                      <a:cubicBezTo>
                        <a:pt x="-7390" y="19938"/>
                        <a:pt x="11651" y="9798"/>
                        <a:pt x="11651" y="9798"/>
                      </a:cubicBezTo>
                      <a:cubicBezTo>
                        <a:pt x="11651" y="9798"/>
                        <a:pt x="19276" y="37704"/>
                        <a:pt x="42071" y="34034"/>
                      </a:cubicBezTo>
                      <a:cubicBezTo>
                        <a:pt x="53911" y="32130"/>
                        <a:pt x="63460" y="17415"/>
                        <a:pt x="63460" y="17415"/>
                      </a:cubicBezTo>
                      <a:cubicBezTo>
                        <a:pt x="63460" y="17415"/>
                        <a:pt x="78970" y="21057"/>
                        <a:pt x="90737" y="16703"/>
                      </a:cubicBezTo>
                      <a:cubicBezTo>
                        <a:pt x="102504" y="12349"/>
                        <a:pt x="110527" y="0"/>
                        <a:pt x="110527" y="0"/>
                      </a:cubicBezTo>
                      <a:cubicBezTo>
                        <a:pt x="110527" y="0"/>
                        <a:pt x="118578" y="13292"/>
                        <a:pt x="120815" y="27619"/>
                      </a:cubicBezTo>
                      <a:cubicBezTo>
                        <a:pt x="123061" y="41946"/>
                        <a:pt x="119502" y="57318"/>
                        <a:pt x="119502" y="57318"/>
                      </a:cubicBezTo>
                      <a:cubicBezTo>
                        <a:pt x="119502" y="57318"/>
                        <a:pt x="127655" y="53963"/>
                        <a:pt x="135790" y="51818"/>
                      </a:cubicBezTo>
                      <a:cubicBezTo>
                        <a:pt x="143924" y="49674"/>
                        <a:pt x="152039" y="48750"/>
                        <a:pt x="152039" y="48750"/>
                      </a:cubicBezTo>
                      <a:cubicBezTo>
                        <a:pt x="152039" y="48750"/>
                        <a:pt x="154128" y="55996"/>
                        <a:pt x="153906" y="62337"/>
                      </a:cubicBezTo>
                      <a:cubicBezTo>
                        <a:pt x="153684" y="68669"/>
                        <a:pt x="151161" y="74086"/>
                        <a:pt x="151161" y="74086"/>
                      </a:cubicBezTo>
                      <a:cubicBezTo>
                        <a:pt x="151161" y="74086"/>
                        <a:pt x="172449" y="76979"/>
                        <a:pt x="190205" y="81582"/>
                      </a:cubicBezTo>
                      <a:cubicBezTo>
                        <a:pt x="207962" y="86176"/>
                        <a:pt x="222178" y="92461"/>
                        <a:pt x="222178" y="92461"/>
                      </a:cubicBezTo>
                      <a:cubicBezTo>
                        <a:pt x="222178" y="92461"/>
                        <a:pt x="211751" y="106280"/>
                        <a:pt x="200160" y="115736"/>
                      </a:cubicBezTo>
                      <a:cubicBezTo>
                        <a:pt x="188569" y="125192"/>
                        <a:pt x="175813" y="130285"/>
                        <a:pt x="175813" y="130285"/>
                      </a:cubicBezTo>
                      <a:cubicBezTo>
                        <a:pt x="175813" y="130285"/>
                        <a:pt x="181830" y="134056"/>
                        <a:pt x="186184" y="138438"/>
                      </a:cubicBezTo>
                      <a:cubicBezTo>
                        <a:pt x="190529" y="142819"/>
                        <a:pt x="193209" y="147811"/>
                        <a:pt x="193209" y="147811"/>
                      </a:cubicBezTo>
                      <a:cubicBezTo>
                        <a:pt x="193209" y="147811"/>
                        <a:pt x="181553" y="151564"/>
                        <a:pt x="169047" y="151166"/>
                      </a:cubicBezTo>
                      <a:cubicBezTo>
                        <a:pt x="156531" y="150778"/>
                        <a:pt x="143184" y="146239"/>
                        <a:pt x="143184" y="146239"/>
                      </a:cubicBezTo>
                      <a:cubicBezTo>
                        <a:pt x="143184" y="146239"/>
                        <a:pt x="160386" y="161935"/>
                        <a:pt x="170239" y="176844"/>
                      </a:cubicBezTo>
                      <a:cubicBezTo>
                        <a:pt x="180093" y="191763"/>
                        <a:pt x="182589" y="205905"/>
                        <a:pt x="182589" y="205905"/>
                      </a:cubicBezTo>
                      <a:cubicBezTo>
                        <a:pt x="182589" y="205905"/>
                        <a:pt x="163113" y="194554"/>
                        <a:pt x="147806" y="191800"/>
                      </a:cubicBezTo>
                      <a:cubicBezTo>
                        <a:pt x="132499" y="189036"/>
                        <a:pt x="121370" y="194869"/>
                        <a:pt x="121370" y="194869"/>
                      </a:cubicBezTo>
                      <a:cubicBezTo>
                        <a:pt x="121370" y="194869"/>
                        <a:pt x="108845" y="171270"/>
                        <a:pt x="78675" y="179830"/>
                      </a:cubicBezTo>
                      <a:cubicBezTo>
                        <a:pt x="66714" y="183222"/>
                        <a:pt x="67250" y="193889"/>
                        <a:pt x="67250" y="193889"/>
                      </a:cubicBezTo>
                      <a:cubicBezTo>
                        <a:pt x="67250" y="193889"/>
                        <a:pt x="47303" y="179793"/>
                        <a:pt x="40342" y="157451"/>
                      </a:cubicBezTo>
                      <a:cubicBezTo>
                        <a:pt x="33382" y="135120"/>
                        <a:pt x="41895" y="105014"/>
                        <a:pt x="41895" y="1050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5" name="Google Shape;2265;p4"/>
                <p:cNvSpPr/>
                <p:nvPr/>
              </p:nvSpPr>
              <p:spPr>
                <a:xfrm>
                  <a:off x="8547359" y="2786169"/>
                  <a:ext cx="202633" cy="154623"/>
                </a:xfrm>
                <a:custGeom>
                  <a:avLst/>
                  <a:gdLst/>
                  <a:ahLst/>
                  <a:cxnLst/>
                  <a:rect l="l" t="t" r="r" b="b"/>
                  <a:pathLst>
                    <a:path w="202633" h="154623" extrusionOk="0">
                      <a:moveTo>
                        <a:pt x="202633" y="69288"/>
                      </a:moveTo>
                      <a:cubicBezTo>
                        <a:pt x="202633" y="69288"/>
                        <a:pt x="156083" y="80501"/>
                        <a:pt x="131949" y="81194"/>
                      </a:cubicBezTo>
                      <a:cubicBezTo>
                        <a:pt x="118481" y="81591"/>
                        <a:pt x="109404" y="80815"/>
                        <a:pt x="109404" y="80815"/>
                      </a:cubicBezTo>
                      <a:cubicBezTo>
                        <a:pt x="109404" y="80815"/>
                        <a:pt x="114581" y="84577"/>
                        <a:pt x="128778" y="91426"/>
                      </a:cubicBezTo>
                      <a:cubicBezTo>
                        <a:pt x="142986" y="98285"/>
                        <a:pt x="166214" y="108221"/>
                        <a:pt x="166214" y="108221"/>
                      </a:cubicBezTo>
                      <a:cubicBezTo>
                        <a:pt x="166214" y="108221"/>
                        <a:pt x="143660" y="102666"/>
                        <a:pt x="127752" y="96020"/>
                      </a:cubicBezTo>
                      <a:cubicBezTo>
                        <a:pt x="111854" y="89365"/>
                        <a:pt x="102601" y="81628"/>
                        <a:pt x="102601" y="81628"/>
                      </a:cubicBezTo>
                      <a:cubicBezTo>
                        <a:pt x="102601" y="81628"/>
                        <a:pt x="90844" y="82922"/>
                        <a:pt x="79280" y="82340"/>
                      </a:cubicBezTo>
                      <a:cubicBezTo>
                        <a:pt x="67717" y="81758"/>
                        <a:pt x="56357" y="79299"/>
                        <a:pt x="56357" y="79299"/>
                      </a:cubicBezTo>
                      <a:lnTo>
                        <a:pt x="79982" y="101502"/>
                      </a:lnTo>
                      <a:cubicBezTo>
                        <a:pt x="79982" y="101502"/>
                        <a:pt x="86499" y="99108"/>
                        <a:pt x="98783" y="101529"/>
                      </a:cubicBezTo>
                      <a:cubicBezTo>
                        <a:pt x="111059" y="103951"/>
                        <a:pt x="129102" y="111179"/>
                        <a:pt x="129102" y="111179"/>
                      </a:cubicBezTo>
                      <a:cubicBezTo>
                        <a:pt x="129102" y="111179"/>
                        <a:pt x="111965" y="107482"/>
                        <a:pt x="101298" y="105984"/>
                      </a:cubicBezTo>
                      <a:cubicBezTo>
                        <a:pt x="90640" y="104487"/>
                        <a:pt x="86444" y="105181"/>
                        <a:pt x="86444" y="105181"/>
                      </a:cubicBezTo>
                      <a:lnTo>
                        <a:pt x="111447" y="123334"/>
                      </a:lnTo>
                      <a:lnTo>
                        <a:pt x="145269" y="145870"/>
                      </a:lnTo>
                      <a:lnTo>
                        <a:pt x="110023" y="127244"/>
                      </a:lnTo>
                      <a:cubicBezTo>
                        <a:pt x="110023" y="127244"/>
                        <a:pt x="108498" y="130535"/>
                        <a:pt x="111872" y="137384"/>
                      </a:cubicBezTo>
                      <a:cubicBezTo>
                        <a:pt x="115246" y="144225"/>
                        <a:pt x="123510" y="154623"/>
                        <a:pt x="123510" y="154623"/>
                      </a:cubicBezTo>
                      <a:cubicBezTo>
                        <a:pt x="123510" y="154623"/>
                        <a:pt x="112787" y="144760"/>
                        <a:pt x="107925" y="136922"/>
                      </a:cubicBezTo>
                      <a:cubicBezTo>
                        <a:pt x="103063" y="129084"/>
                        <a:pt x="104043" y="123251"/>
                        <a:pt x="104043" y="123251"/>
                      </a:cubicBezTo>
                      <a:lnTo>
                        <a:pt x="84226" y="108573"/>
                      </a:lnTo>
                      <a:lnTo>
                        <a:pt x="72569" y="100568"/>
                      </a:lnTo>
                      <a:cubicBezTo>
                        <a:pt x="72569" y="100568"/>
                        <a:pt x="70194" y="105449"/>
                        <a:pt x="71608" y="115173"/>
                      </a:cubicBezTo>
                      <a:cubicBezTo>
                        <a:pt x="73032" y="124897"/>
                        <a:pt x="78254" y="139464"/>
                        <a:pt x="78254" y="139464"/>
                      </a:cubicBezTo>
                      <a:cubicBezTo>
                        <a:pt x="78254" y="139464"/>
                        <a:pt x="69473" y="126292"/>
                        <a:pt x="66497" y="115404"/>
                      </a:cubicBezTo>
                      <a:cubicBezTo>
                        <a:pt x="63520" y="104506"/>
                        <a:pt x="66349" y="95882"/>
                        <a:pt x="66349" y="95882"/>
                      </a:cubicBezTo>
                      <a:lnTo>
                        <a:pt x="49498" y="79031"/>
                      </a:lnTo>
                      <a:cubicBezTo>
                        <a:pt x="49498" y="79031"/>
                        <a:pt x="42796" y="78513"/>
                        <a:pt x="30642" y="76008"/>
                      </a:cubicBezTo>
                      <a:cubicBezTo>
                        <a:pt x="18487" y="73513"/>
                        <a:pt x="869" y="69039"/>
                        <a:pt x="869" y="69039"/>
                      </a:cubicBezTo>
                      <a:lnTo>
                        <a:pt x="0" y="57226"/>
                      </a:lnTo>
                      <a:cubicBezTo>
                        <a:pt x="0" y="57226"/>
                        <a:pt x="15787" y="64399"/>
                        <a:pt x="28395" y="68244"/>
                      </a:cubicBezTo>
                      <a:cubicBezTo>
                        <a:pt x="41012" y="72098"/>
                        <a:pt x="50450" y="72616"/>
                        <a:pt x="50450" y="72616"/>
                      </a:cubicBezTo>
                      <a:lnTo>
                        <a:pt x="57429" y="59121"/>
                      </a:lnTo>
                      <a:cubicBezTo>
                        <a:pt x="57429" y="59121"/>
                        <a:pt x="45754" y="52706"/>
                        <a:pt x="37149" y="41956"/>
                      </a:cubicBezTo>
                      <a:cubicBezTo>
                        <a:pt x="28553" y="31215"/>
                        <a:pt x="20557" y="16074"/>
                        <a:pt x="20557" y="16074"/>
                      </a:cubicBezTo>
                      <a:cubicBezTo>
                        <a:pt x="20557" y="16074"/>
                        <a:pt x="30216" y="30429"/>
                        <a:pt x="39987" y="39959"/>
                      </a:cubicBezTo>
                      <a:cubicBezTo>
                        <a:pt x="49766" y="49489"/>
                        <a:pt x="59878" y="55266"/>
                        <a:pt x="59878" y="55266"/>
                      </a:cubicBezTo>
                      <a:lnTo>
                        <a:pt x="71885" y="34654"/>
                      </a:lnTo>
                      <a:cubicBezTo>
                        <a:pt x="71885" y="34654"/>
                        <a:pt x="67014" y="29986"/>
                        <a:pt x="66543" y="21722"/>
                      </a:cubicBezTo>
                      <a:cubicBezTo>
                        <a:pt x="66071" y="13449"/>
                        <a:pt x="69990" y="1581"/>
                        <a:pt x="69990" y="1581"/>
                      </a:cubicBezTo>
                      <a:cubicBezTo>
                        <a:pt x="69990" y="1581"/>
                        <a:pt x="69269" y="14429"/>
                        <a:pt x="70249" y="21814"/>
                      </a:cubicBezTo>
                      <a:cubicBezTo>
                        <a:pt x="71220" y="29200"/>
                        <a:pt x="73901" y="31132"/>
                        <a:pt x="73901" y="31132"/>
                      </a:cubicBezTo>
                      <a:lnTo>
                        <a:pt x="107611" y="0"/>
                      </a:lnTo>
                      <a:cubicBezTo>
                        <a:pt x="107611" y="0"/>
                        <a:pt x="87349" y="23737"/>
                        <a:pt x="78125" y="36511"/>
                      </a:cubicBezTo>
                      <a:cubicBezTo>
                        <a:pt x="71173" y="46152"/>
                        <a:pt x="69427" y="50192"/>
                        <a:pt x="69427" y="50192"/>
                      </a:cubicBezTo>
                      <a:cubicBezTo>
                        <a:pt x="69427" y="50192"/>
                        <a:pt x="75268" y="51171"/>
                        <a:pt x="83532" y="50423"/>
                      </a:cubicBezTo>
                      <a:cubicBezTo>
                        <a:pt x="91787" y="49683"/>
                        <a:pt x="101233" y="47021"/>
                        <a:pt x="101233" y="47021"/>
                      </a:cubicBezTo>
                      <a:cubicBezTo>
                        <a:pt x="101233" y="47021"/>
                        <a:pt x="92434" y="52142"/>
                        <a:pt x="84161" y="54194"/>
                      </a:cubicBezTo>
                      <a:cubicBezTo>
                        <a:pt x="75888" y="56246"/>
                        <a:pt x="68142" y="55229"/>
                        <a:pt x="68142" y="55229"/>
                      </a:cubicBezTo>
                      <a:lnTo>
                        <a:pt x="57826" y="73494"/>
                      </a:lnTo>
                      <a:cubicBezTo>
                        <a:pt x="57826" y="73494"/>
                        <a:pt x="69926" y="74890"/>
                        <a:pt x="79964" y="75694"/>
                      </a:cubicBezTo>
                      <a:cubicBezTo>
                        <a:pt x="89993" y="76489"/>
                        <a:pt x="100225" y="75481"/>
                        <a:pt x="100225" y="75481"/>
                      </a:cubicBezTo>
                      <a:cubicBezTo>
                        <a:pt x="100225" y="75481"/>
                        <a:pt x="105272" y="66673"/>
                        <a:pt x="114303" y="58890"/>
                      </a:cubicBezTo>
                      <a:cubicBezTo>
                        <a:pt x="123325" y="51107"/>
                        <a:pt x="136340" y="44331"/>
                        <a:pt x="136340" y="44331"/>
                      </a:cubicBezTo>
                      <a:cubicBezTo>
                        <a:pt x="136340" y="44331"/>
                        <a:pt x="125969" y="52771"/>
                        <a:pt x="118777" y="60442"/>
                      </a:cubicBezTo>
                      <a:cubicBezTo>
                        <a:pt x="111586" y="68105"/>
                        <a:pt x="107574" y="75001"/>
                        <a:pt x="107574" y="75001"/>
                      </a:cubicBezTo>
                      <a:cubicBezTo>
                        <a:pt x="107574" y="75001"/>
                        <a:pt x="114109" y="76840"/>
                        <a:pt x="132429" y="75944"/>
                      </a:cubicBezTo>
                      <a:cubicBezTo>
                        <a:pt x="156286" y="74770"/>
                        <a:pt x="202633" y="69288"/>
                        <a:pt x="202633" y="692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66" name="Google Shape;2266;p4"/>
              <p:cNvGrpSpPr/>
              <p:nvPr/>
            </p:nvGrpSpPr>
            <p:grpSpPr>
              <a:xfrm>
                <a:off x="8564366" y="3265373"/>
                <a:ext cx="267420" cy="259245"/>
                <a:chOff x="8564366" y="3265373"/>
                <a:chExt cx="267420" cy="259245"/>
              </a:xfrm>
            </p:grpSpPr>
            <p:sp>
              <p:nvSpPr>
                <p:cNvPr id="2267" name="Google Shape;2267;p4"/>
                <p:cNvSpPr/>
                <p:nvPr/>
              </p:nvSpPr>
              <p:spPr>
                <a:xfrm>
                  <a:off x="8564366" y="3265373"/>
                  <a:ext cx="267420" cy="259245"/>
                </a:xfrm>
                <a:custGeom>
                  <a:avLst/>
                  <a:gdLst/>
                  <a:ahLst/>
                  <a:cxnLst/>
                  <a:rect l="l" t="t" r="r" b="b"/>
                  <a:pathLst>
                    <a:path w="267420" h="259245" extrusionOk="0">
                      <a:moveTo>
                        <a:pt x="172075" y="177158"/>
                      </a:moveTo>
                      <a:cubicBezTo>
                        <a:pt x="172075" y="177158"/>
                        <a:pt x="164837" y="216452"/>
                        <a:pt x="138050" y="236436"/>
                      </a:cubicBezTo>
                      <a:cubicBezTo>
                        <a:pt x="95872" y="267901"/>
                        <a:pt x="71775" y="257650"/>
                        <a:pt x="71775" y="257650"/>
                      </a:cubicBezTo>
                      <a:cubicBezTo>
                        <a:pt x="71775" y="257650"/>
                        <a:pt x="101917" y="235105"/>
                        <a:pt x="83616" y="217949"/>
                      </a:cubicBezTo>
                      <a:cubicBezTo>
                        <a:pt x="74113" y="209039"/>
                        <a:pt x="50044" y="209455"/>
                        <a:pt x="50044" y="209455"/>
                      </a:cubicBezTo>
                      <a:cubicBezTo>
                        <a:pt x="50044" y="209455"/>
                        <a:pt x="45228" y="194240"/>
                        <a:pt x="32721" y="186799"/>
                      </a:cubicBezTo>
                      <a:cubicBezTo>
                        <a:pt x="20206" y="179368"/>
                        <a:pt x="0" y="179700"/>
                        <a:pt x="0" y="179700"/>
                      </a:cubicBezTo>
                      <a:cubicBezTo>
                        <a:pt x="0" y="179700"/>
                        <a:pt x="11693" y="165225"/>
                        <a:pt x="28183" y="155067"/>
                      </a:cubicBezTo>
                      <a:cubicBezTo>
                        <a:pt x="44664" y="144908"/>
                        <a:pt x="65933" y="139048"/>
                        <a:pt x="65933" y="139048"/>
                      </a:cubicBezTo>
                      <a:cubicBezTo>
                        <a:pt x="65933" y="139048"/>
                        <a:pt x="56847" y="134093"/>
                        <a:pt x="49286" y="128455"/>
                      </a:cubicBezTo>
                      <a:cubicBezTo>
                        <a:pt x="41715" y="122807"/>
                        <a:pt x="35670" y="116476"/>
                        <a:pt x="35670" y="116476"/>
                      </a:cubicBezTo>
                      <a:cubicBezTo>
                        <a:pt x="35670" y="116476"/>
                        <a:pt x="43435" y="110532"/>
                        <a:pt x="51458" y="107066"/>
                      </a:cubicBezTo>
                      <a:cubicBezTo>
                        <a:pt x="59472" y="103600"/>
                        <a:pt x="67735" y="102610"/>
                        <a:pt x="67735" y="102610"/>
                      </a:cubicBezTo>
                      <a:cubicBezTo>
                        <a:pt x="67735" y="102610"/>
                        <a:pt x="58520" y="82941"/>
                        <a:pt x="53538" y="65276"/>
                      </a:cubicBezTo>
                      <a:cubicBezTo>
                        <a:pt x="48555" y="47613"/>
                        <a:pt x="47816" y="31954"/>
                        <a:pt x="47816" y="31954"/>
                      </a:cubicBezTo>
                      <a:cubicBezTo>
                        <a:pt x="47816" y="31954"/>
                        <a:pt x="71303" y="32805"/>
                        <a:pt x="90058" y="37158"/>
                      </a:cubicBezTo>
                      <a:cubicBezTo>
                        <a:pt x="108813" y="41503"/>
                        <a:pt x="122826" y="49350"/>
                        <a:pt x="122826" y="49350"/>
                      </a:cubicBezTo>
                      <a:cubicBezTo>
                        <a:pt x="122826" y="49350"/>
                        <a:pt x="123908" y="42085"/>
                        <a:pt x="126736" y="35883"/>
                      </a:cubicBezTo>
                      <a:cubicBezTo>
                        <a:pt x="129574" y="29671"/>
                        <a:pt x="134168" y="24532"/>
                        <a:pt x="134168" y="24532"/>
                      </a:cubicBezTo>
                      <a:cubicBezTo>
                        <a:pt x="134168" y="24532"/>
                        <a:pt x="145861" y="32222"/>
                        <a:pt x="152913" y="43028"/>
                      </a:cubicBezTo>
                      <a:cubicBezTo>
                        <a:pt x="159956" y="53833"/>
                        <a:pt x="162360" y="67735"/>
                        <a:pt x="162360" y="67735"/>
                      </a:cubicBezTo>
                      <a:cubicBezTo>
                        <a:pt x="162360" y="67735"/>
                        <a:pt x="171520" y="44137"/>
                        <a:pt x="184156" y="27203"/>
                      </a:cubicBezTo>
                      <a:cubicBezTo>
                        <a:pt x="196782" y="10269"/>
                        <a:pt x="212875" y="0"/>
                        <a:pt x="212875" y="0"/>
                      </a:cubicBezTo>
                      <a:cubicBezTo>
                        <a:pt x="212875" y="0"/>
                        <a:pt x="210490" y="23016"/>
                        <a:pt x="216276" y="37556"/>
                      </a:cubicBezTo>
                      <a:cubicBezTo>
                        <a:pt x="222072" y="52086"/>
                        <a:pt x="236039" y="58122"/>
                        <a:pt x="236039" y="58122"/>
                      </a:cubicBezTo>
                      <a:cubicBezTo>
                        <a:pt x="236039" y="58122"/>
                        <a:pt x="214206" y="82331"/>
                        <a:pt x="243036" y="102906"/>
                      </a:cubicBezTo>
                      <a:cubicBezTo>
                        <a:pt x="254470" y="111059"/>
                        <a:pt x="267420" y="104459"/>
                        <a:pt x="267420" y="104459"/>
                      </a:cubicBezTo>
                      <a:cubicBezTo>
                        <a:pt x="267420" y="104459"/>
                        <a:pt x="261892" y="129453"/>
                        <a:pt x="238285" y="148227"/>
                      </a:cubicBezTo>
                      <a:cubicBezTo>
                        <a:pt x="214678" y="166991"/>
                        <a:pt x="172075" y="177158"/>
                        <a:pt x="172075" y="1771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8" name="Google Shape;2268;p4"/>
                <p:cNvSpPr/>
                <p:nvPr/>
              </p:nvSpPr>
              <p:spPr>
                <a:xfrm>
                  <a:off x="8601709" y="3313503"/>
                  <a:ext cx="191282" cy="184636"/>
                </a:xfrm>
                <a:custGeom>
                  <a:avLst/>
                  <a:gdLst/>
                  <a:ahLst/>
                  <a:cxnLst/>
                  <a:rect l="l" t="t" r="r" b="b"/>
                  <a:pathLst>
                    <a:path w="191282" h="184636" extrusionOk="0">
                      <a:moveTo>
                        <a:pt x="28997" y="0"/>
                      </a:moveTo>
                      <a:cubicBezTo>
                        <a:pt x="28997" y="0"/>
                        <a:pt x="70990" y="32888"/>
                        <a:pt x="86407" y="52890"/>
                      </a:cubicBezTo>
                      <a:cubicBezTo>
                        <a:pt x="95003" y="64056"/>
                        <a:pt x="99515" y="72181"/>
                        <a:pt x="99515" y="72181"/>
                      </a:cubicBezTo>
                      <a:cubicBezTo>
                        <a:pt x="99515" y="72181"/>
                        <a:pt x="101077" y="65628"/>
                        <a:pt x="101049" y="49674"/>
                      </a:cubicBezTo>
                      <a:cubicBezTo>
                        <a:pt x="101021" y="33711"/>
                        <a:pt x="99394" y="8338"/>
                        <a:pt x="99394" y="8338"/>
                      </a:cubicBezTo>
                      <a:cubicBezTo>
                        <a:pt x="99394" y="8338"/>
                        <a:pt x="106068" y="30614"/>
                        <a:pt x="107380" y="47890"/>
                      </a:cubicBezTo>
                      <a:cubicBezTo>
                        <a:pt x="108684" y="65175"/>
                        <a:pt x="104626" y="77459"/>
                        <a:pt x="104626" y="77459"/>
                      </a:cubicBezTo>
                      <a:cubicBezTo>
                        <a:pt x="104626" y="77459"/>
                        <a:pt x="113315" y="86657"/>
                        <a:pt x="119563" y="96769"/>
                      </a:cubicBezTo>
                      <a:cubicBezTo>
                        <a:pt x="125803" y="106881"/>
                        <a:pt x="129583" y="117908"/>
                        <a:pt x="129583" y="117908"/>
                      </a:cubicBezTo>
                      <a:lnTo>
                        <a:pt x="142986" y="85122"/>
                      </a:lnTo>
                      <a:cubicBezTo>
                        <a:pt x="142986" y="85122"/>
                        <a:pt x="136081" y="80990"/>
                        <a:pt x="131700" y="69214"/>
                      </a:cubicBezTo>
                      <a:cubicBezTo>
                        <a:pt x="127309" y="57429"/>
                        <a:pt x="125442" y="38009"/>
                        <a:pt x="125442" y="38009"/>
                      </a:cubicBezTo>
                      <a:cubicBezTo>
                        <a:pt x="125442" y="38009"/>
                        <a:pt x="131173" y="54628"/>
                        <a:pt x="135730" y="64509"/>
                      </a:cubicBezTo>
                      <a:cubicBezTo>
                        <a:pt x="140287" y="74391"/>
                        <a:pt x="143670" y="77533"/>
                        <a:pt x="143670" y="77533"/>
                      </a:cubicBezTo>
                      <a:lnTo>
                        <a:pt x="151212" y="45921"/>
                      </a:lnTo>
                      <a:lnTo>
                        <a:pt x="158884" y="4326"/>
                      </a:lnTo>
                      <a:lnTo>
                        <a:pt x="156934" y="44876"/>
                      </a:lnTo>
                      <a:cubicBezTo>
                        <a:pt x="156934" y="44876"/>
                        <a:pt x="161944" y="44257"/>
                        <a:pt x="168433" y="37463"/>
                      </a:cubicBezTo>
                      <a:cubicBezTo>
                        <a:pt x="174922" y="30660"/>
                        <a:pt x="182880" y="17683"/>
                        <a:pt x="182880" y="17683"/>
                      </a:cubicBezTo>
                      <a:cubicBezTo>
                        <a:pt x="182880" y="17683"/>
                        <a:pt x="177076" y="32426"/>
                        <a:pt x="170245" y="41068"/>
                      </a:cubicBezTo>
                      <a:cubicBezTo>
                        <a:pt x="163414" y="49701"/>
                        <a:pt x="155566" y="52234"/>
                        <a:pt x="155566" y="52234"/>
                      </a:cubicBezTo>
                      <a:lnTo>
                        <a:pt x="149234" y="77450"/>
                      </a:lnTo>
                      <a:lnTo>
                        <a:pt x="146295" y="91925"/>
                      </a:lnTo>
                      <a:cubicBezTo>
                        <a:pt x="146295" y="91925"/>
                        <a:pt x="153810" y="91121"/>
                        <a:pt x="165059" y="84309"/>
                      </a:cubicBezTo>
                      <a:cubicBezTo>
                        <a:pt x="176308" y="77506"/>
                        <a:pt x="191283" y="64685"/>
                        <a:pt x="191283" y="64685"/>
                      </a:cubicBezTo>
                      <a:cubicBezTo>
                        <a:pt x="191283" y="64685"/>
                        <a:pt x="180190" y="79705"/>
                        <a:pt x="168414" y="88505"/>
                      </a:cubicBezTo>
                      <a:cubicBezTo>
                        <a:pt x="156648" y="97314"/>
                        <a:pt x="144215" y="99893"/>
                        <a:pt x="144215" y="99893"/>
                      </a:cubicBezTo>
                      <a:lnTo>
                        <a:pt x="133391" y="123861"/>
                      </a:lnTo>
                      <a:cubicBezTo>
                        <a:pt x="133391" y="123861"/>
                        <a:pt x="136784" y="129823"/>
                        <a:pt x="140999" y="141544"/>
                      </a:cubicBezTo>
                      <a:cubicBezTo>
                        <a:pt x="145213" y="153264"/>
                        <a:pt x="150251" y="170743"/>
                        <a:pt x="150251" y="170743"/>
                      </a:cubicBezTo>
                      <a:lnTo>
                        <a:pt x="136081" y="178286"/>
                      </a:lnTo>
                      <a:cubicBezTo>
                        <a:pt x="136081" y="178286"/>
                        <a:pt x="135499" y="160798"/>
                        <a:pt x="132679" y="147922"/>
                      </a:cubicBezTo>
                      <a:cubicBezTo>
                        <a:pt x="129870" y="135036"/>
                        <a:pt x="124832" y="126754"/>
                        <a:pt x="124832" y="126754"/>
                      </a:cubicBezTo>
                      <a:lnTo>
                        <a:pt x="103822" y="128640"/>
                      </a:lnTo>
                      <a:cubicBezTo>
                        <a:pt x="103822" y="128640"/>
                        <a:pt x="102879" y="142209"/>
                        <a:pt x="94680" y="155677"/>
                      </a:cubicBezTo>
                      <a:cubicBezTo>
                        <a:pt x="86491" y="169144"/>
                        <a:pt x="72459" y="184636"/>
                        <a:pt x="72459" y="184636"/>
                      </a:cubicBezTo>
                      <a:cubicBezTo>
                        <a:pt x="72459" y="184636"/>
                        <a:pt x="84512" y="168192"/>
                        <a:pt x="90483" y="154438"/>
                      </a:cubicBezTo>
                      <a:cubicBezTo>
                        <a:pt x="96455" y="140675"/>
                        <a:pt x="97555" y="128788"/>
                        <a:pt x="97555" y="128788"/>
                      </a:cubicBezTo>
                      <a:lnTo>
                        <a:pt x="64658" y="130526"/>
                      </a:lnTo>
                      <a:cubicBezTo>
                        <a:pt x="64658" y="130526"/>
                        <a:pt x="61792" y="137338"/>
                        <a:pt x="51782" y="142505"/>
                      </a:cubicBezTo>
                      <a:cubicBezTo>
                        <a:pt x="41780" y="147672"/>
                        <a:pt x="24634" y="151203"/>
                        <a:pt x="24634" y="151203"/>
                      </a:cubicBezTo>
                      <a:cubicBezTo>
                        <a:pt x="24634" y="151203"/>
                        <a:pt x="41059" y="144409"/>
                        <a:pt x="49665" y="139316"/>
                      </a:cubicBezTo>
                      <a:cubicBezTo>
                        <a:pt x="58270" y="134232"/>
                        <a:pt x="59065" y="130849"/>
                        <a:pt x="59065" y="130849"/>
                      </a:cubicBezTo>
                      <a:lnTo>
                        <a:pt x="0" y="120302"/>
                      </a:lnTo>
                      <a:cubicBezTo>
                        <a:pt x="0" y="120302"/>
                        <a:pt x="41753" y="123750"/>
                        <a:pt x="63206" y="124175"/>
                      </a:cubicBezTo>
                      <a:cubicBezTo>
                        <a:pt x="79401" y="124499"/>
                        <a:pt x="85483" y="123648"/>
                        <a:pt x="85483" y="123648"/>
                      </a:cubicBezTo>
                      <a:cubicBezTo>
                        <a:pt x="85483" y="123648"/>
                        <a:pt x="83181" y="118140"/>
                        <a:pt x="77275" y="111586"/>
                      </a:cubicBezTo>
                      <a:cubicBezTo>
                        <a:pt x="71378" y="105032"/>
                        <a:pt x="62375" y="98581"/>
                        <a:pt x="62375" y="98581"/>
                      </a:cubicBezTo>
                      <a:cubicBezTo>
                        <a:pt x="62375" y="98581"/>
                        <a:pt x="74058" y="103063"/>
                        <a:pt x="81591" y="108878"/>
                      </a:cubicBezTo>
                      <a:cubicBezTo>
                        <a:pt x="89134" y="114682"/>
                        <a:pt x="92526" y="121818"/>
                        <a:pt x="92526" y="121818"/>
                      </a:cubicBezTo>
                      <a:lnTo>
                        <a:pt x="121486" y="120007"/>
                      </a:lnTo>
                      <a:cubicBezTo>
                        <a:pt x="121486" y="120007"/>
                        <a:pt x="115931" y="108970"/>
                        <a:pt x="110875" y="100022"/>
                      </a:cubicBezTo>
                      <a:cubicBezTo>
                        <a:pt x="105828" y="91084"/>
                        <a:pt x="98396" y="83015"/>
                        <a:pt x="98396" y="83015"/>
                      </a:cubicBezTo>
                      <a:cubicBezTo>
                        <a:pt x="98396" y="83015"/>
                        <a:pt x="84402" y="83828"/>
                        <a:pt x="69270" y="80685"/>
                      </a:cubicBezTo>
                      <a:cubicBezTo>
                        <a:pt x="54139" y="77543"/>
                        <a:pt x="37870" y="70444"/>
                        <a:pt x="37870" y="70444"/>
                      </a:cubicBezTo>
                      <a:cubicBezTo>
                        <a:pt x="37870" y="70444"/>
                        <a:pt x="54620" y="74344"/>
                        <a:pt x="68503" y="76008"/>
                      </a:cubicBezTo>
                      <a:cubicBezTo>
                        <a:pt x="82377" y="77663"/>
                        <a:pt x="93386" y="77080"/>
                        <a:pt x="93386" y="77080"/>
                      </a:cubicBezTo>
                      <a:cubicBezTo>
                        <a:pt x="93386" y="77080"/>
                        <a:pt x="91731" y="70490"/>
                        <a:pt x="79576" y="55515"/>
                      </a:cubicBezTo>
                      <a:cubicBezTo>
                        <a:pt x="63733" y="36031"/>
                        <a:pt x="28997" y="0"/>
                        <a:pt x="28997"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69" name="Google Shape;2269;p4"/>
              <p:cNvGrpSpPr/>
              <p:nvPr/>
            </p:nvGrpSpPr>
            <p:grpSpPr>
              <a:xfrm>
                <a:off x="7090752" y="1865252"/>
                <a:ext cx="166334" cy="115588"/>
                <a:chOff x="7090752" y="1865252"/>
                <a:chExt cx="166334" cy="115588"/>
              </a:xfrm>
            </p:grpSpPr>
            <p:sp>
              <p:nvSpPr>
                <p:cNvPr id="2270" name="Google Shape;2270;p4"/>
                <p:cNvSpPr/>
                <p:nvPr/>
              </p:nvSpPr>
              <p:spPr>
                <a:xfrm>
                  <a:off x="7090752" y="1865252"/>
                  <a:ext cx="166334" cy="113148"/>
                </a:xfrm>
                <a:custGeom>
                  <a:avLst/>
                  <a:gdLst/>
                  <a:ahLst/>
                  <a:cxnLst/>
                  <a:rect l="l" t="t" r="r" b="b"/>
                  <a:pathLst>
                    <a:path w="166334" h="113148" extrusionOk="0">
                      <a:moveTo>
                        <a:pt x="99662" y="93256"/>
                      </a:moveTo>
                      <a:cubicBezTo>
                        <a:pt x="99662" y="93256"/>
                        <a:pt x="89180" y="109183"/>
                        <a:pt x="70518" y="112011"/>
                      </a:cubicBezTo>
                      <a:cubicBezTo>
                        <a:pt x="41133" y="116466"/>
                        <a:pt x="28886" y="106391"/>
                        <a:pt x="28886" y="106391"/>
                      </a:cubicBezTo>
                      <a:cubicBezTo>
                        <a:pt x="28886" y="106391"/>
                        <a:pt x="49887" y="103184"/>
                        <a:pt x="42085" y="91334"/>
                      </a:cubicBezTo>
                      <a:cubicBezTo>
                        <a:pt x="38036" y="85187"/>
                        <a:pt x="24088" y="79881"/>
                        <a:pt x="24088" y="79881"/>
                      </a:cubicBezTo>
                      <a:cubicBezTo>
                        <a:pt x="24088" y="79881"/>
                        <a:pt x="23756" y="71987"/>
                        <a:pt x="17729" y="65804"/>
                      </a:cubicBezTo>
                      <a:cubicBezTo>
                        <a:pt x="11712" y="59629"/>
                        <a:pt x="0" y="55174"/>
                        <a:pt x="0" y="55174"/>
                      </a:cubicBezTo>
                      <a:cubicBezTo>
                        <a:pt x="0" y="55174"/>
                        <a:pt x="9068" y="51365"/>
                        <a:pt x="20206" y="50580"/>
                      </a:cubicBezTo>
                      <a:cubicBezTo>
                        <a:pt x="31344" y="49794"/>
                        <a:pt x="44563" y="52022"/>
                        <a:pt x="44563" y="52022"/>
                      </a:cubicBezTo>
                      <a:cubicBezTo>
                        <a:pt x="44563" y="52022"/>
                        <a:pt x="40116" y="47733"/>
                        <a:pt x="36650" y="43481"/>
                      </a:cubicBezTo>
                      <a:cubicBezTo>
                        <a:pt x="33193" y="39238"/>
                        <a:pt x="30725" y="35023"/>
                        <a:pt x="30725" y="35023"/>
                      </a:cubicBezTo>
                      <a:cubicBezTo>
                        <a:pt x="30725" y="35023"/>
                        <a:pt x="36160" y="34145"/>
                        <a:pt x="41337" y="34413"/>
                      </a:cubicBezTo>
                      <a:cubicBezTo>
                        <a:pt x="46522" y="34690"/>
                        <a:pt x="51449" y="36132"/>
                        <a:pt x="51449" y="36132"/>
                      </a:cubicBezTo>
                      <a:cubicBezTo>
                        <a:pt x="51449" y="36132"/>
                        <a:pt x="49286" y="25234"/>
                        <a:pt x="49249" y="16204"/>
                      </a:cubicBezTo>
                      <a:cubicBezTo>
                        <a:pt x="49212" y="7164"/>
                        <a:pt x="51301" y="0"/>
                        <a:pt x="51301" y="0"/>
                      </a:cubicBezTo>
                      <a:cubicBezTo>
                        <a:pt x="51301" y="0"/>
                        <a:pt x="64713" y="5731"/>
                        <a:pt x="74834" y="11952"/>
                      </a:cubicBezTo>
                      <a:cubicBezTo>
                        <a:pt x="84956" y="18172"/>
                        <a:pt x="91778" y="24874"/>
                        <a:pt x="91778" y="24874"/>
                      </a:cubicBezTo>
                      <a:cubicBezTo>
                        <a:pt x="91778" y="24874"/>
                        <a:pt x="93561" y="21870"/>
                        <a:pt x="96196" y="19735"/>
                      </a:cubicBezTo>
                      <a:cubicBezTo>
                        <a:pt x="98830" y="17609"/>
                        <a:pt x="102306" y="16361"/>
                        <a:pt x="102306" y="16361"/>
                      </a:cubicBezTo>
                      <a:cubicBezTo>
                        <a:pt x="102306" y="16361"/>
                        <a:pt x="107815" y="22461"/>
                        <a:pt x="110144" y="28904"/>
                      </a:cubicBezTo>
                      <a:cubicBezTo>
                        <a:pt x="112474" y="35337"/>
                        <a:pt x="111623" y="42104"/>
                        <a:pt x="111623" y="42104"/>
                      </a:cubicBezTo>
                      <a:cubicBezTo>
                        <a:pt x="111623" y="42104"/>
                        <a:pt x="120700" y="33637"/>
                        <a:pt x="130701" y="28950"/>
                      </a:cubicBezTo>
                      <a:cubicBezTo>
                        <a:pt x="140712" y="24255"/>
                        <a:pt x="151638" y="23330"/>
                        <a:pt x="151638" y="23330"/>
                      </a:cubicBezTo>
                      <a:cubicBezTo>
                        <a:pt x="151638" y="23330"/>
                        <a:pt x="146572" y="33082"/>
                        <a:pt x="147571" y="40893"/>
                      </a:cubicBezTo>
                      <a:cubicBezTo>
                        <a:pt x="148578" y="48713"/>
                        <a:pt x="155668" y="54601"/>
                        <a:pt x="155668" y="54601"/>
                      </a:cubicBezTo>
                      <a:cubicBezTo>
                        <a:pt x="155668" y="54601"/>
                        <a:pt x="139187" y="60452"/>
                        <a:pt x="152516" y="76221"/>
                      </a:cubicBezTo>
                      <a:cubicBezTo>
                        <a:pt x="157794" y="82469"/>
                        <a:pt x="166334" y="82469"/>
                        <a:pt x="166334" y="82469"/>
                      </a:cubicBezTo>
                      <a:cubicBezTo>
                        <a:pt x="166334" y="82469"/>
                        <a:pt x="159125" y="92388"/>
                        <a:pt x="142496" y="95401"/>
                      </a:cubicBezTo>
                      <a:cubicBezTo>
                        <a:pt x="125867" y="98423"/>
                        <a:pt x="99662" y="93256"/>
                        <a:pt x="99662" y="932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1" name="Google Shape;2271;p4"/>
                <p:cNvSpPr/>
                <p:nvPr/>
              </p:nvSpPr>
              <p:spPr>
                <a:xfrm>
                  <a:off x="7114101" y="1876705"/>
                  <a:ext cx="121966" cy="104135"/>
                </a:xfrm>
                <a:custGeom>
                  <a:avLst/>
                  <a:gdLst/>
                  <a:ahLst/>
                  <a:cxnLst/>
                  <a:rect l="l" t="t" r="r" b="b"/>
                  <a:pathLst>
                    <a:path w="121966" h="104135" extrusionOk="0">
                      <a:moveTo>
                        <a:pt x="36040" y="0"/>
                      </a:moveTo>
                      <a:cubicBezTo>
                        <a:pt x="36040" y="0"/>
                        <a:pt x="54980" y="24282"/>
                        <a:pt x="60664" y="36742"/>
                      </a:cubicBezTo>
                      <a:cubicBezTo>
                        <a:pt x="63826" y="43693"/>
                        <a:pt x="65129" y="48352"/>
                        <a:pt x="65129" y="48352"/>
                      </a:cubicBezTo>
                      <a:cubicBezTo>
                        <a:pt x="65129" y="48352"/>
                        <a:pt x="67079" y="45782"/>
                        <a:pt x="69630" y="38637"/>
                      </a:cubicBezTo>
                      <a:cubicBezTo>
                        <a:pt x="72173" y="31492"/>
                        <a:pt x="75306" y="19772"/>
                        <a:pt x="75306" y="19772"/>
                      </a:cubicBezTo>
                      <a:cubicBezTo>
                        <a:pt x="75306" y="19772"/>
                        <a:pt x="75583" y="31261"/>
                        <a:pt x="73559" y="39284"/>
                      </a:cubicBezTo>
                      <a:cubicBezTo>
                        <a:pt x="71544" y="47308"/>
                        <a:pt x="67227" y="51874"/>
                        <a:pt x="67227" y="51874"/>
                      </a:cubicBezTo>
                      <a:cubicBezTo>
                        <a:pt x="67227" y="51874"/>
                        <a:pt x="70767" y="57974"/>
                        <a:pt x="72736" y="63918"/>
                      </a:cubicBezTo>
                      <a:cubicBezTo>
                        <a:pt x="74714" y="69861"/>
                        <a:pt x="75130" y="75657"/>
                        <a:pt x="75130" y="75657"/>
                      </a:cubicBezTo>
                      <a:lnTo>
                        <a:pt x="88126" y="64047"/>
                      </a:lnTo>
                      <a:cubicBezTo>
                        <a:pt x="88126" y="64047"/>
                        <a:pt x="84808" y="60627"/>
                        <a:pt x="84170" y="54360"/>
                      </a:cubicBezTo>
                      <a:cubicBezTo>
                        <a:pt x="83533" y="48093"/>
                        <a:pt x="85566" y="38979"/>
                        <a:pt x="85566" y="38979"/>
                      </a:cubicBezTo>
                      <a:cubicBezTo>
                        <a:pt x="85566" y="38979"/>
                        <a:pt x="86204" y="47714"/>
                        <a:pt x="87248" y="53177"/>
                      </a:cubicBezTo>
                      <a:cubicBezTo>
                        <a:pt x="88284" y="58631"/>
                        <a:pt x="89735" y="60812"/>
                        <a:pt x="89735" y="60812"/>
                      </a:cubicBezTo>
                      <a:lnTo>
                        <a:pt x="99163" y="48389"/>
                      </a:lnTo>
                      <a:lnTo>
                        <a:pt x="110264" y="31538"/>
                      </a:lnTo>
                      <a:lnTo>
                        <a:pt x="102629" y="49230"/>
                      </a:lnTo>
                      <a:cubicBezTo>
                        <a:pt x="102629" y="49230"/>
                        <a:pt x="105624" y="50099"/>
                        <a:pt x="110458" y="48537"/>
                      </a:cubicBezTo>
                      <a:cubicBezTo>
                        <a:pt x="115284" y="46975"/>
                        <a:pt x="121966" y="42982"/>
                        <a:pt x="121966" y="42982"/>
                      </a:cubicBezTo>
                      <a:cubicBezTo>
                        <a:pt x="121966" y="42982"/>
                        <a:pt x="116244" y="48250"/>
                        <a:pt x="110920" y="50561"/>
                      </a:cubicBezTo>
                      <a:cubicBezTo>
                        <a:pt x="105596" y="52863"/>
                        <a:pt x="100660" y="52207"/>
                        <a:pt x="100660" y="52207"/>
                      </a:cubicBezTo>
                      <a:lnTo>
                        <a:pt x="92961" y="62042"/>
                      </a:lnTo>
                      <a:lnTo>
                        <a:pt x="88940" y="67846"/>
                      </a:lnTo>
                      <a:cubicBezTo>
                        <a:pt x="88940" y="67846"/>
                        <a:pt x="93405" y="69196"/>
                        <a:pt x="100984" y="68715"/>
                      </a:cubicBezTo>
                      <a:cubicBezTo>
                        <a:pt x="108563" y="68235"/>
                        <a:pt x="119267" y="65915"/>
                        <a:pt x="119267" y="65915"/>
                      </a:cubicBezTo>
                      <a:cubicBezTo>
                        <a:pt x="119267" y="65915"/>
                        <a:pt x="110449" y="70102"/>
                        <a:pt x="102250" y="71359"/>
                      </a:cubicBezTo>
                      <a:cubicBezTo>
                        <a:pt x="94051" y="72616"/>
                        <a:pt x="86462" y="70934"/>
                        <a:pt x="86462" y="70934"/>
                      </a:cubicBezTo>
                      <a:lnTo>
                        <a:pt x="76369" y="79188"/>
                      </a:lnTo>
                      <a:cubicBezTo>
                        <a:pt x="76369" y="79188"/>
                        <a:pt x="77367" y="82627"/>
                        <a:pt x="77912" y="88829"/>
                      </a:cubicBezTo>
                      <a:cubicBezTo>
                        <a:pt x="78467" y="95031"/>
                        <a:pt x="78569" y="103997"/>
                        <a:pt x="78569" y="103997"/>
                      </a:cubicBezTo>
                      <a:lnTo>
                        <a:pt x="69177" y="104136"/>
                      </a:lnTo>
                      <a:cubicBezTo>
                        <a:pt x="69177" y="104136"/>
                        <a:pt x="71646" y="96187"/>
                        <a:pt x="72098" y="89781"/>
                      </a:cubicBezTo>
                      <a:cubicBezTo>
                        <a:pt x="72542" y="83385"/>
                        <a:pt x="70961" y="78532"/>
                        <a:pt x="70961" y="78532"/>
                      </a:cubicBezTo>
                      <a:lnTo>
                        <a:pt x="58548" y="74585"/>
                      </a:lnTo>
                      <a:cubicBezTo>
                        <a:pt x="58548" y="74585"/>
                        <a:pt x="55821" y="80436"/>
                        <a:pt x="48934" y="84595"/>
                      </a:cubicBezTo>
                      <a:cubicBezTo>
                        <a:pt x="42039" y="88746"/>
                        <a:pt x="31464" y="92480"/>
                        <a:pt x="31464" y="92480"/>
                      </a:cubicBezTo>
                      <a:cubicBezTo>
                        <a:pt x="31464" y="92480"/>
                        <a:pt x="41059" y="87877"/>
                        <a:pt x="46707" y="83079"/>
                      </a:cubicBezTo>
                      <a:cubicBezTo>
                        <a:pt x="52364" y="78282"/>
                        <a:pt x="54906" y="73217"/>
                        <a:pt x="54906" y="73217"/>
                      </a:cubicBezTo>
                      <a:lnTo>
                        <a:pt x="35652" y="66506"/>
                      </a:lnTo>
                      <a:cubicBezTo>
                        <a:pt x="35652" y="66506"/>
                        <a:pt x="32906" y="68891"/>
                        <a:pt x="26298" y="68919"/>
                      </a:cubicBezTo>
                      <a:cubicBezTo>
                        <a:pt x="19698" y="68956"/>
                        <a:pt x="9253" y="66626"/>
                        <a:pt x="9253" y="66626"/>
                      </a:cubicBezTo>
                      <a:cubicBezTo>
                        <a:pt x="9253" y="66626"/>
                        <a:pt x="19809" y="67329"/>
                        <a:pt x="25595" y="67014"/>
                      </a:cubicBezTo>
                      <a:cubicBezTo>
                        <a:pt x="31372" y="66700"/>
                        <a:pt x="32370" y="65369"/>
                        <a:pt x="32370" y="65369"/>
                      </a:cubicBezTo>
                      <a:lnTo>
                        <a:pt x="0" y="47197"/>
                      </a:lnTo>
                      <a:cubicBezTo>
                        <a:pt x="0" y="47197"/>
                        <a:pt x="23525" y="58252"/>
                        <a:pt x="35837" y="63336"/>
                      </a:cubicBezTo>
                      <a:cubicBezTo>
                        <a:pt x="45126" y="67162"/>
                        <a:pt x="48768" y="68170"/>
                        <a:pt x="48768" y="68170"/>
                      </a:cubicBezTo>
                      <a:cubicBezTo>
                        <a:pt x="48768" y="68170"/>
                        <a:pt x="48325" y="65184"/>
                        <a:pt x="45976" y="60905"/>
                      </a:cubicBezTo>
                      <a:cubicBezTo>
                        <a:pt x="43619" y="56625"/>
                        <a:pt x="39469" y="51698"/>
                        <a:pt x="39469" y="51698"/>
                      </a:cubicBezTo>
                      <a:cubicBezTo>
                        <a:pt x="39469" y="51698"/>
                        <a:pt x="45487" y="56366"/>
                        <a:pt x="48898" y="60683"/>
                      </a:cubicBezTo>
                      <a:cubicBezTo>
                        <a:pt x="52308" y="64999"/>
                        <a:pt x="53131" y="68956"/>
                        <a:pt x="53131" y="68956"/>
                      </a:cubicBezTo>
                      <a:lnTo>
                        <a:pt x="70120" y="74751"/>
                      </a:lnTo>
                      <a:cubicBezTo>
                        <a:pt x="70120" y="74751"/>
                        <a:pt x="68688" y="68549"/>
                        <a:pt x="67208" y="63391"/>
                      </a:cubicBezTo>
                      <a:cubicBezTo>
                        <a:pt x="65730" y="58243"/>
                        <a:pt x="62744" y="52946"/>
                        <a:pt x="62744" y="52946"/>
                      </a:cubicBezTo>
                      <a:cubicBezTo>
                        <a:pt x="62744" y="52946"/>
                        <a:pt x="54536" y="50118"/>
                        <a:pt x="46319" y="45265"/>
                      </a:cubicBezTo>
                      <a:cubicBezTo>
                        <a:pt x="38092" y="40403"/>
                        <a:pt x="29847" y="33526"/>
                        <a:pt x="29847" y="33526"/>
                      </a:cubicBezTo>
                      <a:cubicBezTo>
                        <a:pt x="29847" y="33526"/>
                        <a:pt x="38887" y="39090"/>
                        <a:pt x="46624" y="42991"/>
                      </a:cubicBezTo>
                      <a:cubicBezTo>
                        <a:pt x="54361" y="46901"/>
                        <a:pt x="60803" y="49147"/>
                        <a:pt x="60803" y="49147"/>
                      </a:cubicBezTo>
                      <a:cubicBezTo>
                        <a:pt x="60803" y="49147"/>
                        <a:pt x="60904" y="45819"/>
                        <a:pt x="56301" y="36354"/>
                      </a:cubicBezTo>
                      <a:cubicBezTo>
                        <a:pt x="50294" y="24033"/>
                        <a:pt x="36040" y="0"/>
                        <a:pt x="3604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72" name="Google Shape;2272;p4"/>
              <p:cNvGrpSpPr/>
              <p:nvPr/>
            </p:nvGrpSpPr>
            <p:grpSpPr>
              <a:xfrm>
                <a:off x="7660226" y="2970893"/>
                <a:ext cx="181605" cy="144265"/>
                <a:chOff x="7660226" y="2970893"/>
                <a:chExt cx="181605" cy="144265"/>
              </a:xfrm>
            </p:grpSpPr>
            <p:sp>
              <p:nvSpPr>
                <p:cNvPr id="2273" name="Google Shape;2273;p4"/>
                <p:cNvSpPr/>
                <p:nvPr/>
              </p:nvSpPr>
              <p:spPr>
                <a:xfrm>
                  <a:off x="7660226" y="2970893"/>
                  <a:ext cx="181605" cy="144265"/>
                </a:xfrm>
                <a:custGeom>
                  <a:avLst/>
                  <a:gdLst/>
                  <a:ahLst/>
                  <a:cxnLst/>
                  <a:rect l="l" t="t" r="r" b="b"/>
                  <a:pathLst>
                    <a:path w="181605" h="144265" extrusionOk="0">
                      <a:moveTo>
                        <a:pt x="53668" y="32172"/>
                      </a:moveTo>
                      <a:cubicBezTo>
                        <a:pt x="53668" y="32172"/>
                        <a:pt x="25143" y="24389"/>
                        <a:pt x="12553" y="33188"/>
                      </a:cubicBezTo>
                      <a:cubicBezTo>
                        <a:pt x="-7274" y="47044"/>
                        <a:pt x="2321" y="63423"/>
                        <a:pt x="2321" y="63423"/>
                      </a:cubicBezTo>
                      <a:cubicBezTo>
                        <a:pt x="2321" y="63423"/>
                        <a:pt x="16537" y="53533"/>
                        <a:pt x="30772" y="68785"/>
                      </a:cubicBezTo>
                      <a:cubicBezTo>
                        <a:pt x="38167" y="76697"/>
                        <a:pt x="39858" y="89859"/>
                        <a:pt x="39858" y="89859"/>
                      </a:cubicBezTo>
                      <a:cubicBezTo>
                        <a:pt x="39858" y="89859"/>
                        <a:pt x="51532" y="97069"/>
                        <a:pt x="58086" y="106211"/>
                      </a:cubicBezTo>
                      <a:cubicBezTo>
                        <a:pt x="64639" y="115343"/>
                        <a:pt x="66063" y="126398"/>
                        <a:pt x="66063" y="126398"/>
                      </a:cubicBezTo>
                      <a:cubicBezTo>
                        <a:pt x="66063" y="126398"/>
                        <a:pt x="75824" y="124282"/>
                        <a:pt x="81980" y="118227"/>
                      </a:cubicBezTo>
                      <a:cubicBezTo>
                        <a:pt x="88145" y="112173"/>
                        <a:pt x="90724" y="102181"/>
                        <a:pt x="90724" y="102181"/>
                      </a:cubicBezTo>
                      <a:cubicBezTo>
                        <a:pt x="90724" y="102181"/>
                        <a:pt x="95152" y="108679"/>
                        <a:pt x="99959" y="114548"/>
                      </a:cubicBezTo>
                      <a:cubicBezTo>
                        <a:pt x="104774" y="120418"/>
                        <a:pt x="109969" y="125650"/>
                        <a:pt x="109969" y="125650"/>
                      </a:cubicBezTo>
                      <a:cubicBezTo>
                        <a:pt x="109969" y="125650"/>
                        <a:pt x="113731" y="123145"/>
                        <a:pt x="115635" y="119752"/>
                      </a:cubicBezTo>
                      <a:cubicBezTo>
                        <a:pt x="117539" y="116369"/>
                        <a:pt x="117585" y="112108"/>
                        <a:pt x="117585" y="112108"/>
                      </a:cubicBezTo>
                      <a:cubicBezTo>
                        <a:pt x="117585" y="112108"/>
                        <a:pt x="132929" y="123089"/>
                        <a:pt x="146443" y="131131"/>
                      </a:cubicBezTo>
                      <a:cubicBezTo>
                        <a:pt x="159948" y="139173"/>
                        <a:pt x="171613" y="144266"/>
                        <a:pt x="171613" y="144266"/>
                      </a:cubicBezTo>
                      <a:cubicBezTo>
                        <a:pt x="171613" y="144266"/>
                        <a:pt x="169034" y="131048"/>
                        <a:pt x="164255" y="119392"/>
                      </a:cubicBezTo>
                      <a:cubicBezTo>
                        <a:pt x="159476" y="107736"/>
                        <a:pt x="152497" y="97651"/>
                        <a:pt x="152497" y="97651"/>
                      </a:cubicBezTo>
                      <a:cubicBezTo>
                        <a:pt x="152497" y="97651"/>
                        <a:pt x="157794" y="99232"/>
                        <a:pt x="162157" y="99528"/>
                      </a:cubicBezTo>
                      <a:cubicBezTo>
                        <a:pt x="166520" y="99824"/>
                        <a:pt x="169949" y="98825"/>
                        <a:pt x="169949" y="98825"/>
                      </a:cubicBezTo>
                      <a:cubicBezTo>
                        <a:pt x="169949" y="98825"/>
                        <a:pt x="163275" y="90063"/>
                        <a:pt x="154688" y="82936"/>
                      </a:cubicBezTo>
                      <a:cubicBezTo>
                        <a:pt x="146092" y="75809"/>
                        <a:pt x="135583" y="70319"/>
                        <a:pt x="135583" y="70319"/>
                      </a:cubicBezTo>
                      <a:cubicBezTo>
                        <a:pt x="135583" y="70319"/>
                        <a:pt x="152313" y="72334"/>
                        <a:pt x="163821" y="70430"/>
                      </a:cubicBezTo>
                      <a:cubicBezTo>
                        <a:pt x="175329" y="68535"/>
                        <a:pt x="181605" y="62730"/>
                        <a:pt x="181605" y="62730"/>
                      </a:cubicBezTo>
                      <a:cubicBezTo>
                        <a:pt x="181605" y="62730"/>
                        <a:pt x="164736" y="57147"/>
                        <a:pt x="153486" y="49595"/>
                      </a:cubicBezTo>
                      <a:cubicBezTo>
                        <a:pt x="142237" y="42043"/>
                        <a:pt x="136599" y="32523"/>
                        <a:pt x="136599" y="32523"/>
                      </a:cubicBezTo>
                      <a:cubicBezTo>
                        <a:pt x="136599" y="32523"/>
                        <a:pt x="120470" y="37329"/>
                        <a:pt x="102824" y="15247"/>
                      </a:cubicBezTo>
                      <a:cubicBezTo>
                        <a:pt x="95827" y="6493"/>
                        <a:pt x="99644" y="1317"/>
                        <a:pt x="99644" y="1317"/>
                      </a:cubicBezTo>
                      <a:cubicBezTo>
                        <a:pt x="99644" y="1317"/>
                        <a:pt x="81582" y="-3120"/>
                        <a:pt x="69621" y="4293"/>
                      </a:cubicBezTo>
                      <a:cubicBezTo>
                        <a:pt x="57670" y="11697"/>
                        <a:pt x="53668" y="32172"/>
                        <a:pt x="53668" y="321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4" name="Google Shape;2274;p4"/>
                <p:cNvSpPr/>
                <p:nvPr/>
              </p:nvSpPr>
              <p:spPr>
                <a:xfrm>
                  <a:off x="7677271" y="2981999"/>
                  <a:ext cx="141044" cy="118093"/>
                </a:xfrm>
                <a:custGeom>
                  <a:avLst/>
                  <a:gdLst/>
                  <a:ahLst/>
                  <a:cxnLst/>
                  <a:rect l="l" t="t" r="r" b="b"/>
                  <a:pathLst>
                    <a:path w="141044" h="118093" extrusionOk="0">
                      <a:moveTo>
                        <a:pt x="141045" y="118093"/>
                      </a:moveTo>
                      <a:cubicBezTo>
                        <a:pt x="141045" y="118093"/>
                        <a:pt x="113176" y="85057"/>
                        <a:pt x="97065" y="70555"/>
                      </a:cubicBezTo>
                      <a:cubicBezTo>
                        <a:pt x="88080" y="62467"/>
                        <a:pt x="81684" y="57540"/>
                        <a:pt x="81684" y="57540"/>
                      </a:cubicBezTo>
                      <a:cubicBezTo>
                        <a:pt x="81684" y="57540"/>
                        <a:pt x="86407" y="58640"/>
                        <a:pt x="98238" y="63437"/>
                      </a:cubicBezTo>
                      <a:cubicBezTo>
                        <a:pt x="110079" y="68235"/>
                        <a:pt x="129019" y="76729"/>
                        <a:pt x="129019" y="76729"/>
                      </a:cubicBezTo>
                      <a:cubicBezTo>
                        <a:pt x="129019" y="76729"/>
                        <a:pt x="111956" y="66377"/>
                        <a:pt x="99033" y="60470"/>
                      </a:cubicBezTo>
                      <a:cubicBezTo>
                        <a:pt x="86121" y="54573"/>
                        <a:pt x="77349" y="53140"/>
                        <a:pt x="77349" y="53140"/>
                      </a:cubicBezTo>
                      <a:cubicBezTo>
                        <a:pt x="77349" y="53140"/>
                        <a:pt x="69806" y="45579"/>
                        <a:pt x="61792" y="39109"/>
                      </a:cubicBezTo>
                      <a:cubicBezTo>
                        <a:pt x="53778" y="32629"/>
                        <a:pt x="45293" y="27240"/>
                        <a:pt x="45293" y="27240"/>
                      </a:cubicBezTo>
                      <a:lnTo>
                        <a:pt x="68484" y="29662"/>
                      </a:lnTo>
                      <a:cubicBezTo>
                        <a:pt x="68484" y="29662"/>
                        <a:pt x="72117" y="34709"/>
                        <a:pt x="81212" y="40662"/>
                      </a:cubicBezTo>
                      <a:cubicBezTo>
                        <a:pt x="90308" y="46614"/>
                        <a:pt x="104866" y="53464"/>
                        <a:pt x="104866" y="53464"/>
                      </a:cubicBezTo>
                      <a:cubicBezTo>
                        <a:pt x="104866" y="53464"/>
                        <a:pt x="92073" y="45320"/>
                        <a:pt x="84364" y="39848"/>
                      </a:cubicBezTo>
                      <a:cubicBezTo>
                        <a:pt x="76665" y="34367"/>
                        <a:pt x="74048" y="31557"/>
                        <a:pt x="74048" y="31557"/>
                      </a:cubicBezTo>
                      <a:lnTo>
                        <a:pt x="96861" y="36863"/>
                      </a:lnTo>
                      <a:lnTo>
                        <a:pt x="127060" y="45098"/>
                      </a:lnTo>
                      <a:lnTo>
                        <a:pt x="97157" y="34025"/>
                      </a:lnTo>
                      <a:cubicBezTo>
                        <a:pt x="97157" y="34025"/>
                        <a:pt x="97203" y="31437"/>
                        <a:pt x="101705" y="29893"/>
                      </a:cubicBezTo>
                      <a:cubicBezTo>
                        <a:pt x="106206" y="28350"/>
                        <a:pt x="115164" y="27850"/>
                        <a:pt x="115164" y="27850"/>
                      </a:cubicBezTo>
                      <a:cubicBezTo>
                        <a:pt x="115164" y="27850"/>
                        <a:pt x="104718" y="26640"/>
                        <a:pt x="98876" y="27813"/>
                      </a:cubicBezTo>
                      <a:cubicBezTo>
                        <a:pt x="93044" y="28997"/>
                        <a:pt x="91824" y="32574"/>
                        <a:pt x="91824" y="32574"/>
                      </a:cubicBezTo>
                      <a:lnTo>
                        <a:pt x="73651" y="28516"/>
                      </a:lnTo>
                      <a:lnTo>
                        <a:pt x="63170" y="25798"/>
                      </a:lnTo>
                      <a:cubicBezTo>
                        <a:pt x="63170" y="25798"/>
                        <a:pt x="63141" y="21888"/>
                        <a:pt x="67255" y="17720"/>
                      </a:cubicBezTo>
                      <a:cubicBezTo>
                        <a:pt x="71368" y="13551"/>
                        <a:pt x="79622" y="9123"/>
                        <a:pt x="79622" y="9123"/>
                      </a:cubicBezTo>
                      <a:cubicBezTo>
                        <a:pt x="79622" y="9123"/>
                        <a:pt x="69409" y="10750"/>
                        <a:pt x="63862" y="14614"/>
                      </a:cubicBezTo>
                      <a:cubicBezTo>
                        <a:pt x="58317" y="18468"/>
                        <a:pt x="57429" y="24560"/>
                        <a:pt x="57429" y="24560"/>
                      </a:cubicBezTo>
                      <a:lnTo>
                        <a:pt x="40569" y="23349"/>
                      </a:lnTo>
                      <a:cubicBezTo>
                        <a:pt x="40569" y="23349"/>
                        <a:pt x="35864" y="19698"/>
                        <a:pt x="26825" y="13856"/>
                      </a:cubicBezTo>
                      <a:cubicBezTo>
                        <a:pt x="17784" y="8023"/>
                        <a:pt x="4409" y="0"/>
                        <a:pt x="4409" y="0"/>
                      </a:cubicBezTo>
                      <a:lnTo>
                        <a:pt x="0" y="5565"/>
                      </a:lnTo>
                      <a:cubicBezTo>
                        <a:pt x="0" y="5565"/>
                        <a:pt x="13006" y="11120"/>
                        <a:pt x="22794" y="16536"/>
                      </a:cubicBezTo>
                      <a:cubicBezTo>
                        <a:pt x="32574" y="21953"/>
                        <a:pt x="39127" y="27212"/>
                        <a:pt x="39127" y="27212"/>
                      </a:cubicBezTo>
                      <a:lnTo>
                        <a:pt x="39478" y="38240"/>
                      </a:lnTo>
                      <a:cubicBezTo>
                        <a:pt x="39478" y="38240"/>
                        <a:pt x="29496" y="34700"/>
                        <a:pt x="20188" y="35190"/>
                      </a:cubicBezTo>
                      <a:cubicBezTo>
                        <a:pt x="10889" y="35670"/>
                        <a:pt x="564" y="38776"/>
                        <a:pt x="564" y="38776"/>
                      </a:cubicBezTo>
                      <a:cubicBezTo>
                        <a:pt x="564" y="38776"/>
                        <a:pt x="11758" y="37047"/>
                        <a:pt x="21463" y="37880"/>
                      </a:cubicBezTo>
                      <a:cubicBezTo>
                        <a:pt x="31169" y="38702"/>
                        <a:pt x="39885" y="41660"/>
                        <a:pt x="39885" y="41660"/>
                      </a:cubicBezTo>
                      <a:lnTo>
                        <a:pt x="41327" y="59296"/>
                      </a:lnTo>
                      <a:cubicBezTo>
                        <a:pt x="41327" y="59296"/>
                        <a:pt x="36520" y="58843"/>
                        <a:pt x="33517" y="62818"/>
                      </a:cubicBezTo>
                      <a:cubicBezTo>
                        <a:pt x="30522" y="66793"/>
                        <a:pt x="29320" y="75195"/>
                        <a:pt x="29320" y="75195"/>
                      </a:cubicBezTo>
                      <a:cubicBezTo>
                        <a:pt x="29320" y="75195"/>
                        <a:pt x="32999" y="68170"/>
                        <a:pt x="36058" y="64944"/>
                      </a:cubicBezTo>
                      <a:cubicBezTo>
                        <a:pt x="39109" y="61718"/>
                        <a:pt x="41549" y="62291"/>
                        <a:pt x="41549" y="62291"/>
                      </a:cubicBezTo>
                      <a:lnTo>
                        <a:pt x="54268" y="98054"/>
                      </a:lnTo>
                      <a:cubicBezTo>
                        <a:pt x="54268" y="98054"/>
                        <a:pt x="48251" y="73975"/>
                        <a:pt x="46153" y="62005"/>
                      </a:cubicBezTo>
                      <a:cubicBezTo>
                        <a:pt x="44572" y="52965"/>
                        <a:pt x="44701" y="49868"/>
                        <a:pt x="44701" y="49868"/>
                      </a:cubicBezTo>
                      <a:cubicBezTo>
                        <a:pt x="44701" y="49868"/>
                        <a:pt x="48972" y="52780"/>
                        <a:pt x="54323" y="58002"/>
                      </a:cubicBezTo>
                      <a:cubicBezTo>
                        <a:pt x="59666" y="63234"/>
                        <a:pt x="65194" y="70129"/>
                        <a:pt x="65194" y="70129"/>
                      </a:cubicBezTo>
                      <a:cubicBezTo>
                        <a:pt x="65194" y="70129"/>
                        <a:pt x="60904" y="62337"/>
                        <a:pt x="55969" y="56440"/>
                      </a:cubicBezTo>
                      <a:cubicBezTo>
                        <a:pt x="51042" y="50534"/>
                        <a:pt x="45468" y="46522"/>
                        <a:pt x="45468" y="46522"/>
                      </a:cubicBezTo>
                      <a:lnTo>
                        <a:pt x="44414" y="31086"/>
                      </a:lnTo>
                      <a:cubicBezTo>
                        <a:pt x="44414" y="31086"/>
                        <a:pt x="53048" y="37454"/>
                        <a:pt x="60100" y="42926"/>
                      </a:cubicBezTo>
                      <a:cubicBezTo>
                        <a:pt x="67153" y="48389"/>
                        <a:pt x="73744" y="54906"/>
                        <a:pt x="73744" y="54906"/>
                      </a:cubicBezTo>
                      <a:cubicBezTo>
                        <a:pt x="73744" y="54906"/>
                        <a:pt x="74307" y="62393"/>
                        <a:pt x="77894" y="71682"/>
                      </a:cubicBezTo>
                      <a:cubicBezTo>
                        <a:pt x="81480" y="80981"/>
                        <a:pt x="88090" y="92082"/>
                        <a:pt x="88090" y="92082"/>
                      </a:cubicBezTo>
                      <a:cubicBezTo>
                        <a:pt x="88090" y="92082"/>
                        <a:pt x="83801" y="81665"/>
                        <a:pt x="81425" y="73513"/>
                      </a:cubicBezTo>
                      <a:cubicBezTo>
                        <a:pt x="79040" y="65351"/>
                        <a:pt x="78560" y="59453"/>
                        <a:pt x="78560" y="59453"/>
                      </a:cubicBezTo>
                      <a:cubicBezTo>
                        <a:pt x="78560" y="59453"/>
                        <a:pt x="83588" y="62346"/>
                        <a:pt x="95687" y="73540"/>
                      </a:cubicBezTo>
                      <a:cubicBezTo>
                        <a:pt x="111457" y="88117"/>
                        <a:pt x="141045" y="118093"/>
                        <a:pt x="141045" y="11809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75" name="Google Shape;2275;p4"/>
              <p:cNvGrpSpPr/>
              <p:nvPr/>
            </p:nvGrpSpPr>
            <p:grpSpPr>
              <a:xfrm>
                <a:off x="7185256" y="1983216"/>
                <a:ext cx="126597" cy="100271"/>
                <a:chOff x="7185256" y="1983216"/>
                <a:chExt cx="126597" cy="100271"/>
              </a:xfrm>
            </p:grpSpPr>
            <p:sp>
              <p:nvSpPr>
                <p:cNvPr id="2276" name="Google Shape;2276;p4"/>
                <p:cNvSpPr/>
                <p:nvPr/>
              </p:nvSpPr>
              <p:spPr>
                <a:xfrm>
                  <a:off x="7185256" y="1983517"/>
                  <a:ext cx="126597" cy="99970"/>
                </a:xfrm>
                <a:custGeom>
                  <a:avLst/>
                  <a:gdLst/>
                  <a:ahLst/>
                  <a:cxnLst/>
                  <a:rect l="l" t="t" r="r" b="b"/>
                  <a:pathLst>
                    <a:path w="126597" h="99970" extrusionOk="0">
                      <a:moveTo>
                        <a:pt x="41956" y="16550"/>
                      </a:moveTo>
                      <a:cubicBezTo>
                        <a:pt x="41956" y="16550"/>
                        <a:pt x="23247" y="8388"/>
                        <a:pt x="12858" y="12390"/>
                      </a:cubicBezTo>
                      <a:cubicBezTo>
                        <a:pt x="-3494" y="18685"/>
                        <a:pt x="407" y="29980"/>
                        <a:pt x="407" y="29980"/>
                      </a:cubicBezTo>
                      <a:cubicBezTo>
                        <a:pt x="407" y="29980"/>
                        <a:pt x="12119" y="25497"/>
                        <a:pt x="19476" y="36626"/>
                      </a:cubicBezTo>
                      <a:cubicBezTo>
                        <a:pt x="23303" y="42412"/>
                        <a:pt x="22203" y="50787"/>
                        <a:pt x="22203" y="50787"/>
                      </a:cubicBezTo>
                      <a:cubicBezTo>
                        <a:pt x="22203" y="50787"/>
                        <a:pt x="29154" y="56629"/>
                        <a:pt x="32167" y="63071"/>
                      </a:cubicBezTo>
                      <a:cubicBezTo>
                        <a:pt x="35190" y="69514"/>
                        <a:pt x="34266" y="76548"/>
                        <a:pt x="34266" y="76548"/>
                      </a:cubicBezTo>
                      <a:cubicBezTo>
                        <a:pt x="34266" y="76548"/>
                        <a:pt x="41494" y="76373"/>
                        <a:pt x="46883" y="73331"/>
                      </a:cubicBezTo>
                      <a:cubicBezTo>
                        <a:pt x="52272" y="70281"/>
                        <a:pt x="55821" y="64375"/>
                        <a:pt x="55821" y="64375"/>
                      </a:cubicBezTo>
                      <a:cubicBezTo>
                        <a:pt x="55821" y="64375"/>
                        <a:pt x="57808" y="68932"/>
                        <a:pt x="60166" y="73147"/>
                      </a:cubicBezTo>
                      <a:cubicBezTo>
                        <a:pt x="62532" y="77352"/>
                        <a:pt x="65268" y="81207"/>
                        <a:pt x="65268" y="81207"/>
                      </a:cubicBezTo>
                      <a:cubicBezTo>
                        <a:pt x="65268" y="81207"/>
                        <a:pt x="68355" y="80088"/>
                        <a:pt x="70278" y="78212"/>
                      </a:cubicBezTo>
                      <a:cubicBezTo>
                        <a:pt x="72209" y="76326"/>
                        <a:pt x="72986" y="73683"/>
                        <a:pt x="72986" y="73683"/>
                      </a:cubicBezTo>
                      <a:cubicBezTo>
                        <a:pt x="72986" y="73683"/>
                        <a:pt x="81869" y="82298"/>
                        <a:pt x="89966" y="88870"/>
                      </a:cubicBezTo>
                      <a:cubicBezTo>
                        <a:pt x="98063" y="95442"/>
                        <a:pt x="105384" y="99971"/>
                        <a:pt x="105384" y="99971"/>
                      </a:cubicBezTo>
                      <a:cubicBezTo>
                        <a:pt x="105384" y="99971"/>
                        <a:pt x="105864" y="91458"/>
                        <a:pt x="104534" y="83656"/>
                      </a:cubicBezTo>
                      <a:cubicBezTo>
                        <a:pt x="103203" y="75855"/>
                        <a:pt x="100051" y="68775"/>
                        <a:pt x="100051" y="68775"/>
                      </a:cubicBezTo>
                      <a:cubicBezTo>
                        <a:pt x="100051" y="68775"/>
                        <a:pt x="103498" y="70374"/>
                        <a:pt x="106521" y="71067"/>
                      </a:cubicBezTo>
                      <a:cubicBezTo>
                        <a:pt x="109534" y="71760"/>
                        <a:pt x="112122" y="71548"/>
                        <a:pt x="112122" y="71548"/>
                      </a:cubicBezTo>
                      <a:cubicBezTo>
                        <a:pt x="112122" y="71548"/>
                        <a:pt x="108952" y="65318"/>
                        <a:pt x="104154" y="59892"/>
                      </a:cubicBezTo>
                      <a:cubicBezTo>
                        <a:pt x="99348" y="54457"/>
                        <a:pt x="92915" y="49816"/>
                        <a:pt x="92915" y="49816"/>
                      </a:cubicBezTo>
                      <a:cubicBezTo>
                        <a:pt x="92915" y="49816"/>
                        <a:pt x="104331" y="53024"/>
                        <a:pt x="112751" y="53181"/>
                      </a:cubicBezTo>
                      <a:cubicBezTo>
                        <a:pt x="121172" y="53347"/>
                        <a:pt x="126598" y="50473"/>
                        <a:pt x="126598" y="50473"/>
                      </a:cubicBezTo>
                      <a:cubicBezTo>
                        <a:pt x="126598" y="50473"/>
                        <a:pt x="115709" y="45038"/>
                        <a:pt x="109109" y="39029"/>
                      </a:cubicBezTo>
                      <a:cubicBezTo>
                        <a:pt x="102509" y="33030"/>
                        <a:pt x="100208" y="26458"/>
                        <a:pt x="100208" y="26458"/>
                      </a:cubicBezTo>
                      <a:cubicBezTo>
                        <a:pt x="100208" y="26458"/>
                        <a:pt x="88025" y="27549"/>
                        <a:pt x="79466" y="11771"/>
                      </a:cubicBezTo>
                      <a:cubicBezTo>
                        <a:pt x="76064" y="5522"/>
                        <a:pt x="79650" y="2749"/>
                        <a:pt x="79650" y="2749"/>
                      </a:cubicBezTo>
                      <a:cubicBezTo>
                        <a:pt x="79650" y="2749"/>
                        <a:pt x="67718" y="-2113"/>
                        <a:pt x="58021" y="1095"/>
                      </a:cubicBezTo>
                      <a:cubicBezTo>
                        <a:pt x="48325" y="4302"/>
                        <a:pt x="41956" y="16550"/>
                        <a:pt x="41956" y="165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7" name="Google Shape;2277;p4"/>
                <p:cNvSpPr/>
                <p:nvPr/>
              </p:nvSpPr>
              <p:spPr>
                <a:xfrm>
                  <a:off x="7198770" y="1983216"/>
                  <a:ext cx="87848" cy="89337"/>
                </a:xfrm>
                <a:custGeom>
                  <a:avLst/>
                  <a:gdLst/>
                  <a:ahLst/>
                  <a:cxnLst/>
                  <a:rect l="l" t="t" r="r" b="b"/>
                  <a:pathLst>
                    <a:path w="87848" h="89337" extrusionOk="0">
                      <a:moveTo>
                        <a:pt x="84974" y="89337"/>
                      </a:moveTo>
                      <a:cubicBezTo>
                        <a:pt x="84974" y="89337"/>
                        <a:pt x="71128" y="65554"/>
                        <a:pt x="62328" y="54656"/>
                      </a:cubicBezTo>
                      <a:cubicBezTo>
                        <a:pt x="57420" y="48583"/>
                        <a:pt x="53778" y="44775"/>
                        <a:pt x="53778" y="44775"/>
                      </a:cubicBezTo>
                      <a:cubicBezTo>
                        <a:pt x="53778" y="44775"/>
                        <a:pt x="56911" y="46013"/>
                        <a:pt x="64389" y="50376"/>
                      </a:cubicBezTo>
                      <a:cubicBezTo>
                        <a:pt x="71876" y="54739"/>
                        <a:pt x="83726" y="62226"/>
                        <a:pt x="83726" y="62226"/>
                      </a:cubicBezTo>
                      <a:cubicBezTo>
                        <a:pt x="83726" y="62226"/>
                        <a:pt x="73522" y="53796"/>
                        <a:pt x="65461" y="48629"/>
                      </a:cubicBezTo>
                      <a:cubicBezTo>
                        <a:pt x="57411" y="43453"/>
                        <a:pt x="51495" y="41540"/>
                        <a:pt x="51495" y="41540"/>
                      </a:cubicBezTo>
                      <a:cubicBezTo>
                        <a:pt x="51495" y="41540"/>
                        <a:pt x="47501" y="35957"/>
                        <a:pt x="43000" y="31002"/>
                      </a:cubicBezTo>
                      <a:cubicBezTo>
                        <a:pt x="38489" y="26039"/>
                        <a:pt x="33461" y="21703"/>
                        <a:pt x="33461" y="21703"/>
                      </a:cubicBezTo>
                      <a:lnTo>
                        <a:pt x="49341" y="25918"/>
                      </a:lnTo>
                      <a:cubicBezTo>
                        <a:pt x="49341" y="25918"/>
                        <a:pt x="51023" y="29477"/>
                        <a:pt x="56384" y="34237"/>
                      </a:cubicBezTo>
                      <a:cubicBezTo>
                        <a:pt x="61746" y="38998"/>
                        <a:pt x="70785" y="44950"/>
                        <a:pt x="70785" y="44950"/>
                      </a:cubicBezTo>
                      <a:cubicBezTo>
                        <a:pt x="70785" y="44950"/>
                        <a:pt x="63206" y="38397"/>
                        <a:pt x="58741" y="34099"/>
                      </a:cubicBezTo>
                      <a:cubicBezTo>
                        <a:pt x="54277" y="29791"/>
                        <a:pt x="52928" y="27739"/>
                        <a:pt x="52928" y="27739"/>
                      </a:cubicBezTo>
                      <a:lnTo>
                        <a:pt x="68040" y="33701"/>
                      </a:lnTo>
                      <a:lnTo>
                        <a:pt x="87849" y="42344"/>
                      </a:lnTo>
                      <a:lnTo>
                        <a:pt x="68752" y="31973"/>
                      </a:lnTo>
                      <a:cubicBezTo>
                        <a:pt x="68752" y="31973"/>
                        <a:pt x="69233" y="30374"/>
                        <a:pt x="72662" y="29939"/>
                      </a:cubicBezTo>
                      <a:cubicBezTo>
                        <a:pt x="76100" y="29505"/>
                        <a:pt x="82488" y="30235"/>
                        <a:pt x="82488" y="30235"/>
                      </a:cubicBezTo>
                      <a:cubicBezTo>
                        <a:pt x="82488" y="30235"/>
                        <a:pt x="75352" y="28266"/>
                        <a:pt x="71044" y="28312"/>
                      </a:cubicBezTo>
                      <a:cubicBezTo>
                        <a:pt x="66728" y="28368"/>
                        <a:pt x="65249" y="30448"/>
                        <a:pt x="65249" y="30448"/>
                      </a:cubicBezTo>
                      <a:lnTo>
                        <a:pt x="53177" y="25807"/>
                      </a:lnTo>
                      <a:lnTo>
                        <a:pt x="46281" y="22896"/>
                      </a:lnTo>
                      <a:cubicBezTo>
                        <a:pt x="46281" y="22896"/>
                        <a:pt x="46938" y="20465"/>
                        <a:pt x="50561" y="18348"/>
                      </a:cubicBezTo>
                      <a:cubicBezTo>
                        <a:pt x="54175" y="16240"/>
                        <a:pt x="60757" y="14457"/>
                        <a:pt x="60757" y="14457"/>
                      </a:cubicBezTo>
                      <a:cubicBezTo>
                        <a:pt x="60757" y="14457"/>
                        <a:pt x="53288" y="14272"/>
                        <a:pt x="48712" y="16019"/>
                      </a:cubicBezTo>
                      <a:cubicBezTo>
                        <a:pt x="44146" y="17775"/>
                        <a:pt x="42464" y="21454"/>
                        <a:pt x="42464" y="21454"/>
                      </a:cubicBezTo>
                      <a:lnTo>
                        <a:pt x="30808" y="18736"/>
                      </a:lnTo>
                      <a:cubicBezTo>
                        <a:pt x="30808" y="18736"/>
                        <a:pt x="28146" y="15917"/>
                        <a:pt x="22803" y="11231"/>
                      </a:cubicBezTo>
                      <a:cubicBezTo>
                        <a:pt x="17461" y="6554"/>
                        <a:pt x="9456" y="0"/>
                        <a:pt x="9456" y="0"/>
                      </a:cubicBezTo>
                      <a:lnTo>
                        <a:pt x="5379" y="2949"/>
                      </a:lnTo>
                      <a:cubicBezTo>
                        <a:pt x="5379" y="2949"/>
                        <a:pt x="13560" y="7922"/>
                        <a:pt x="19494" y="12423"/>
                      </a:cubicBezTo>
                      <a:cubicBezTo>
                        <a:pt x="25438" y="16934"/>
                        <a:pt x="29135" y="20964"/>
                        <a:pt x="29135" y="20964"/>
                      </a:cubicBezTo>
                      <a:lnTo>
                        <a:pt x="27453" y="27859"/>
                      </a:lnTo>
                      <a:cubicBezTo>
                        <a:pt x="27453" y="27859"/>
                        <a:pt x="21047" y="24495"/>
                        <a:pt x="14420" y="23709"/>
                      </a:cubicBezTo>
                      <a:cubicBezTo>
                        <a:pt x="7792" y="22924"/>
                        <a:pt x="0" y="23654"/>
                        <a:pt x="0" y="23654"/>
                      </a:cubicBezTo>
                      <a:cubicBezTo>
                        <a:pt x="0" y="23654"/>
                        <a:pt x="8171" y="23885"/>
                        <a:pt x="14844" y="25530"/>
                      </a:cubicBezTo>
                      <a:cubicBezTo>
                        <a:pt x="21528" y="27175"/>
                        <a:pt x="27148" y="30032"/>
                        <a:pt x="27148" y="30032"/>
                      </a:cubicBezTo>
                      <a:lnTo>
                        <a:pt x="25086" y="41161"/>
                      </a:lnTo>
                      <a:cubicBezTo>
                        <a:pt x="25086" y="41161"/>
                        <a:pt x="21787" y="40320"/>
                        <a:pt x="18985" y="42436"/>
                      </a:cubicBezTo>
                      <a:cubicBezTo>
                        <a:pt x="16185" y="44553"/>
                        <a:pt x="13884" y="49637"/>
                        <a:pt x="13884" y="49637"/>
                      </a:cubicBezTo>
                      <a:cubicBezTo>
                        <a:pt x="13884" y="49637"/>
                        <a:pt x="17692" y="45699"/>
                        <a:pt x="20400" y="44054"/>
                      </a:cubicBezTo>
                      <a:cubicBezTo>
                        <a:pt x="23108" y="42399"/>
                        <a:pt x="24726" y="43046"/>
                        <a:pt x="24726" y="43046"/>
                      </a:cubicBezTo>
                      <a:lnTo>
                        <a:pt x="27444" y="66746"/>
                      </a:lnTo>
                      <a:cubicBezTo>
                        <a:pt x="27444" y="66746"/>
                        <a:pt x="27406" y="51088"/>
                        <a:pt x="28017" y="43398"/>
                      </a:cubicBezTo>
                      <a:cubicBezTo>
                        <a:pt x="28479" y="37602"/>
                        <a:pt x="29107" y="35689"/>
                        <a:pt x="29107" y="35689"/>
                      </a:cubicBezTo>
                      <a:cubicBezTo>
                        <a:pt x="29107" y="35689"/>
                        <a:pt x="31603" y="37999"/>
                        <a:pt x="34450" y="41872"/>
                      </a:cubicBezTo>
                      <a:cubicBezTo>
                        <a:pt x="37306" y="45745"/>
                        <a:pt x="39987" y="50672"/>
                        <a:pt x="39987" y="50672"/>
                      </a:cubicBezTo>
                      <a:cubicBezTo>
                        <a:pt x="39987" y="50672"/>
                        <a:pt x="38323" y="45329"/>
                        <a:pt x="35882" y="41087"/>
                      </a:cubicBezTo>
                      <a:cubicBezTo>
                        <a:pt x="33442" y="36844"/>
                        <a:pt x="30225" y="33701"/>
                        <a:pt x="30225" y="33701"/>
                      </a:cubicBezTo>
                      <a:lnTo>
                        <a:pt x="32167" y="23987"/>
                      </a:lnTo>
                      <a:cubicBezTo>
                        <a:pt x="32167" y="23987"/>
                        <a:pt x="37140" y="28959"/>
                        <a:pt x="41142" y="33174"/>
                      </a:cubicBezTo>
                      <a:cubicBezTo>
                        <a:pt x="45144" y="37399"/>
                        <a:pt x="48648" y="42214"/>
                        <a:pt x="48648" y="42214"/>
                      </a:cubicBezTo>
                      <a:cubicBezTo>
                        <a:pt x="48648" y="42214"/>
                        <a:pt x="47742" y="46929"/>
                        <a:pt x="48648" y="53122"/>
                      </a:cubicBezTo>
                      <a:cubicBezTo>
                        <a:pt x="49553" y="59315"/>
                        <a:pt x="52262" y="66987"/>
                        <a:pt x="52262" y="66987"/>
                      </a:cubicBezTo>
                      <a:cubicBezTo>
                        <a:pt x="52262" y="66987"/>
                        <a:pt x="51069" y="60017"/>
                        <a:pt x="50811" y="54674"/>
                      </a:cubicBezTo>
                      <a:cubicBezTo>
                        <a:pt x="50561" y="49323"/>
                        <a:pt x="51245" y="45607"/>
                        <a:pt x="51245" y="45607"/>
                      </a:cubicBezTo>
                      <a:cubicBezTo>
                        <a:pt x="51245" y="45607"/>
                        <a:pt x="54277" y="47982"/>
                        <a:pt x="60840" y="56357"/>
                      </a:cubicBezTo>
                      <a:cubicBezTo>
                        <a:pt x="69390" y="67255"/>
                        <a:pt x="84974" y="89337"/>
                        <a:pt x="84974" y="893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78" name="Google Shape;2278;p4"/>
              <p:cNvGrpSpPr/>
              <p:nvPr/>
            </p:nvGrpSpPr>
            <p:grpSpPr>
              <a:xfrm>
                <a:off x="6090776" y="2447122"/>
                <a:ext cx="207681" cy="164495"/>
                <a:chOff x="6090776" y="2447122"/>
                <a:chExt cx="207681" cy="164495"/>
              </a:xfrm>
            </p:grpSpPr>
            <p:sp>
              <p:nvSpPr>
                <p:cNvPr id="2279" name="Google Shape;2279;p4"/>
                <p:cNvSpPr/>
                <p:nvPr/>
              </p:nvSpPr>
              <p:spPr>
                <a:xfrm>
                  <a:off x="6090776" y="2447602"/>
                  <a:ext cx="207681" cy="164015"/>
                </a:xfrm>
                <a:custGeom>
                  <a:avLst/>
                  <a:gdLst/>
                  <a:ahLst/>
                  <a:cxnLst/>
                  <a:rect l="l" t="t" r="r" b="b"/>
                  <a:pathLst>
                    <a:path w="207681" h="164015" extrusionOk="0">
                      <a:moveTo>
                        <a:pt x="68827" y="27158"/>
                      </a:moveTo>
                      <a:cubicBezTo>
                        <a:pt x="68827" y="27158"/>
                        <a:pt x="38130" y="13765"/>
                        <a:pt x="21094" y="20327"/>
                      </a:cubicBezTo>
                      <a:cubicBezTo>
                        <a:pt x="-5730" y="30652"/>
                        <a:pt x="667" y="49185"/>
                        <a:pt x="667" y="49185"/>
                      </a:cubicBezTo>
                      <a:cubicBezTo>
                        <a:pt x="667" y="49185"/>
                        <a:pt x="19884" y="41827"/>
                        <a:pt x="31956" y="60092"/>
                      </a:cubicBezTo>
                      <a:cubicBezTo>
                        <a:pt x="38223" y="69576"/>
                        <a:pt x="36420" y="83321"/>
                        <a:pt x="36420" y="83321"/>
                      </a:cubicBezTo>
                      <a:cubicBezTo>
                        <a:pt x="36420" y="83321"/>
                        <a:pt x="47827" y="92906"/>
                        <a:pt x="52781" y="103471"/>
                      </a:cubicBezTo>
                      <a:cubicBezTo>
                        <a:pt x="57726" y="114046"/>
                        <a:pt x="56220" y="125581"/>
                        <a:pt x="56220" y="125581"/>
                      </a:cubicBezTo>
                      <a:cubicBezTo>
                        <a:pt x="56220" y="125581"/>
                        <a:pt x="68079" y="125295"/>
                        <a:pt x="76915" y="120304"/>
                      </a:cubicBezTo>
                      <a:cubicBezTo>
                        <a:pt x="85761" y="115312"/>
                        <a:pt x="91585" y="105616"/>
                        <a:pt x="91585" y="105616"/>
                      </a:cubicBezTo>
                      <a:cubicBezTo>
                        <a:pt x="91585" y="105616"/>
                        <a:pt x="94829" y="113094"/>
                        <a:pt x="98711" y="119998"/>
                      </a:cubicBezTo>
                      <a:cubicBezTo>
                        <a:pt x="102584" y="126903"/>
                        <a:pt x="107076" y="133235"/>
                        <a:pt x="107076" y="133235"/>
                      </a:cubicBezTo>
                      <a:cubicBezTo>
                        <a:pt x="107076" y="133235"/>
                        <a:pt x="112132" y="131396"/>
                        <a:pt x="115294" y="128308"/>
                      </a:cubicBezTo>
                      <a:cubicBezTo>
                        <a:pt x="118464" y="125221"/>
                        <a:pt x="119740" y="120877"/>
                        <a:pt x="119740" y="120877"/>
                      </a:cubicBezTo>
                      <a:cubicBezTo>
                        <a:pt x="119740" y="120877"/>
                        <a:pt x="134308" y="135019"/>
                        <a:pt x="147590" y="145797"/>
                      </a:cubicBezTo>
                      <a:cubicBezTo>
                        <a:pt x="160873" y="156584"/>
                        <a:pt x="172880" y="164016"/>
                        <a:pt x="172880" y="164016"/>
                      </a:cubicBezTo>
                      <a:cubicBezTo>
                        <a:pt x="172880" y="164016"/>
                        <a:pt x="173675" y="150039"/>
                        <a:pt x="171493" y="137247"/>
                      </a:cubicBezTo>
                      <a:cubicBezTo>
                        <a:pt x="169312" y="124454"/>
                        <a:pt x="164136" y="112835"/>
                        <a:pt x="164136" y="112835"/>
                      </a:cubicBezTo>
                      <a:cubicBezTo>
                        <a:pt x="164136" y="112835"/>
                        <a:pt x="169793" y="115460"/>
                        <a:pt x="174747" y="116597"/>
                      </a:cubicBezTo>
                      <a:cubicBezTo>
                        <a:pt x="179692" y="117734"/>
                        <a:pt x="183935" y="117373"/>
                        <a:pt x="183935" y="117373"/>
                      </a:cubicBezTo>
                      <a:cubicBezTo>
                        <a:pt x="183935" y="117373"/>
                        <a:pt x="178740" y="107169"/>
                        <a:pt x="170865" y="98258"/>
                      </a:cubicBezTo>
                      <a:cubicBezTo>
                        <a:pt x="162990" y="89348"/>
                        <a:pt x="152434" y="81731"/>
                        <a:pt x="152434" y="81731"/>
                      </a:cubicBezTo>
                      <a:cubicBezTo>
                        <a:pt x="152434" y="81731"/>
                        <a:pt x="171161" y="86991"/>
                        <a:pt x="184970" y="87259"/>
                      </a:cubicBezTo>
                      <a:cubicBezTo>
                        <a:pt x="198789" y="87526"/>
                        <a:pt x="207681" y="82803"/>
                        <a:pt x="207681" y="82803"/>
                      </a:cubicBezTo>
                      <a:cubicBezTo>
                        <a:pt x="207681" y="82803"/>
                        <a:pt x="189823" y="73893"/>
                        <a:pt x="178999" y="64039"/>
                      </a:cubicBezTo>
                      <a:cubicBezTo>
                        <a:pt x="168175" y="54186"/>
                        <a:pt x="164385" y="43399"/>
                        <a:pt x="164385" y="43399"/>
                      </a:cubicBezTo>
                      <a:cubicBezTo>
                        <a:pt x="164385" y="43399"/>
                        <a:pt x="144410" y="45201"/>
                        <a:pt x="130361" y="19320"/>
                      </a:cubicBezTo>
                      <a:cubicBezTo>
                        <a:pt x="124787" y="9060"/>
                        <a:pt x="130675" y="4512"/>
                        <a:pt x="130675" y="4512"/>
                      </a:cubicBezTo>
                      <a:cubicBezTo>
                        <a:pt x="130675" y="4512"/>
                        <a:pt x="111097" y="-3465"/>
                        <a:pt x="95189" y="1794"/>
                      </a:cubicBezTo>
                      <a:cubicBezTo>
                        <a:pt x="79282" y="7054"/>
                        <a:pt x="68827" y="27158"/>
                        <a:pt x="68827" y="271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0" name="Google Shape;2280;p4"/>
                <p:cNvSpPr/>
                <p:nvPr/>
              </p:nvSpPr>
              <p:spPr>
                <a:xfrm>
                  <a:off x="6112943" y="2447122"/>
                  <a:ext cx="144122" cy="146544"/>
                </a:xfrm>
                <a:custGeom>
                  <a:avLst/>
                  <a:gdLst/>
                  <a:ahLst/>
                  <a:cxnLst/>
                  <a:rect l="l" t="t" r="r" b="b"/>
                  <a:pathLst>
                    <a:path w="144122" h="146544" extrusionOk="0">
                      <a:moveTo>
                        <a:pt x="139418" y="146544"/>
                      </a:moveTo>
                      <a:cubicBezTo>
                        <a:pt x="139418" y="146544"/>
                        <a:pt x="116698" y="107528"/>
                        <a:pt x="102259" y="89661"/>
                      </a:cubicBezTo>
                      <a:cubicBezTo>
                        <a:pt x="94199" y="79696"/>
                        <a:pt x="88228" y="73448"/>
                        <a:pt x="88228" y="73448"/>
                      </a:cubicBezTo>
                      <a:cubicBezTo>
                        <a:pt x="88228" y="73448"/>
                        <a:pt x="93358" y="75472"/>
                        <a:pt x="105643" y="82626"/>
                      </a:cubicBezTo>
                      <a:cubicBezTo>
                        <a:pt x="117927" y="89790"/>
                        <a:pt x="137356" y="102074"/>
                        <a:pt x="137356" y="102074"/>
                      </a:cubicBezTo>
                      <a:cubicBezTo>
                        <a:pt x="137356" y="102074"/>
                        <a:pt x="120626" y="88246"/>
                        <a:pt x="107399" y="79761"/>
                      </a:cubicBezTo>
                      <a:cubicBezTo>
                        <a:pt x="94180" y="71276"/>
                        <a:pt x="84475" y="68133"/>
                        <a:pt x="84475" y="68133"/>
                      </a:cubicBezTo>
                      <a:cubicBezTo>
                        <a:pt x="84475" y="68133"/>
                        <a:pt x="77940" y="58982"/>
                        <a:pt x="70546" y="50848"/>
                      </a:cubicBezTo>
                      <a:cubicBezTo>
                        <a:pt x="63150" y="42714"/>
                        <a:pt x="54896" y="35596"/>
                        <a:pt x="54896" y="35596"/>
                      </a:cubicBezTo>
                      <a:lnTo>
                        <a:pt x="80953" y="42501"/>
                      </a:lnTo>
                      <a:cubicBezTo>
                        <a:pt x="80953" y="42501"/>
                        <a:pt x="83708" y="48343"/>
                        <a:pt x="92499" y="56154"/>
                      </a:cubicBezTo>
                      <a:cubicBezTo>
                        <a:pt x="101298" y="63964"/>
                        <a:pt x="116133" y="73735"/>
                        <a:pt x="116133" y="73735"/>
                      </a:cubicBezTo>
                      <a:cubicBezTo>
                        <a:pt x="116133" y="73735"/>
                        <a:pt x="103692" y="62984"/>
                        <a:pt x="96371" y="55932"/>
                      </a:cubicBezTo>
                      <a:cubicBezTo>
                        <a:pt x="89050" y="48870"/>
                        <a:pt x="86832" y="45505"/>
                        <a:pt x="86832" y="45505"/>
                      </a:cubicBezTo>
                      <a:lnTo>
                        <a:pt x="111632" y="55285"/>
                      </a:lnTo>
                      <a:lnTo>
                        <a:pt x="144122" y="69455"/>
                      </a:lnTo>
                      <a:lnTo>
                        <a:pt x="112797" y="52438"/>
                      </a:lnTo>
                      <a:cubicBezTo>
                        <a:pt x="112797" y="52438"/>
                        <a:pt x="113573" y="49813"/>
                        <a:pt x="119211" y="49101"/>
                      </a:cubicBezTo>
                      <a:cubicBezTo>
                        <a:pt x="124841" y="48389"/>
                        <a:pt x="135332" y="49591"/>
                        <a:pt x="135332" y="49591"/>
                      </a:cubicBezTo>
                      <a:cubicBezTo>
                        <a:pt x="135332" y="49591"/>
                        <a:pt x="123620" y="46356"/>
                        <a:pt x="116550" y="46448"/>
                      </a:cubicBezTo>
                      <a:cubicBezTo>
                        <a:pt x="109478" y="46531"/>
                        <a:pt x="107047" y="49942"/>
                        <a:pt x="107047" y="49942"/>
                      </a:cubicBezTo>
                      <a:lnTo>
                        <a:pt x="87248" y="42325"/>
                      </a:lnTo>
                      <a:lnTo>
                        <a:pt x="75925" y="37547"/>
                      </a:lnTo>
                      <a:cubicBezTo>
                        <a:pt x="75925" y="37547"/>
                        <a:pt x="77006" y="33563"/>
                        <a:pt x="82941" y="30097"/>
                      </a:cubicBezTo>
                      <a:cubicBezTo>
                        <a:pt x="88884" y="26630"/>
                        <a:pt x="99671" y="23700"/>
                        <a:pt x="99671" y="23700"/>
                      </a:cubicBezTo>
                      <a:cubicBezTo>
                        <a:pt x="99671" y="23700"/>
                        <a:pt x="87424" y="23404"/>
                        <a:pt x="79918" y="26270"/>
                      </a:cubicBezTo>
                      <a:cubicBezTo>
                        <a:pt x="72422" y="29144"/>
                        <a:pt x="69667" y="35190"/>
                        <a:pt x="69667" y="35190"/>
                      </a:cubicBezTo>
                      <a:lnTo>
                        <a:pt x="50552" y="30725"/>
                      </a:lnTo>
                      <a:cubicBezTo>
                        <a:pt x="50552" y="30725"/>
                        <a:pt x="46171" y="26094"/>
                        <a:pt x="37408" y="18413"/>
                      </a:cubicBezTo>
                      <a:cubicBezTo>
                        <a:pt x="28654" y="10732"/>
                        <a:pt x="15510" y="0"/>
                        <a:pt x="15510" y="0"/>
                      </a:cubicBezTo>
                      <a:lnTo>
                        <a:pt x="8828" y="4825"/>
                      </a:lnTo>
                      <a:cubicBezTo>
                        <a:pt x="8828" y="4825"/>
                        <a:pt x="22249" y="12987"/>
                        <a:pt x="31991" y="20372"/>
                      </a:cubicBezTo>
                      <a:cubicBezTo>
                        <a:pt x="41734" y="27767"/>
                        <a:pt x="47798" y="34385"/>
                        <a:pt x="47798" y="34385"/>
                      </a:cubicBezTo>
                      <a:lnTo>
                        <a:pt x="45043" y="45690"/>
                      </a:lnTo>
                      <a:cubicBezTo>
                        <a:pt x="45043" y="45690"/>
                        <a:pt x="34533" y="40172"/>
                        <a:pt x="23663" y="38887"/>
                      </a:cubicBezTo>
                      <a:cubicBezTo>
                        <a:pt x="12793" y="37602"/>
                        <a:pt x="0" y="38794"/>
                        <a:pt x="0" y="38794"/>
                      </a:cubicBezTo>
                      <a:cubicBezTo>
                        <a:pt x="0" y="38794"/>
                        <a:pt x="13403" y="39173"/>
                        <a:pt x="24365" y="41872"/>
                      </a:cubicBezTo>
                      <a:cubicBezTo>
                        <a:pt x="35319" y="44581"/>
                        <a:pt x="44544" y="49258"/>
                        <a:pt x="44544" y="49258"/>
                      </a:cubicBezTo>
                      <a:lnTo>
                        <a:pt x="41161" y="67514"/>
                      </a:lnTo>
                      <a:cubicBezTo>
                        <a:pt x="41161" y="67514"/>
                        <a:pt x="35744" y="66127"/>
                        <a:pt x="31150" y="69603"/>
                      </a:cubicBezTo>
                      <a:cubicBezTo>
                        <a:pt x="26556" y="73087"/>
                        <a:pt x="22776" y="81416"/>
                        <a:pt x="22776" y="81416"/>
                      </a:cubicBezTo>
                      <a:cubicBezTo>
                        <a:pt x="22776" y="81416"/>
                        <a:pt x="29024" y="74955"/>
                        <a:pt x="33470" y="72256"/>
                      </a:cubicBezTo>
                      <a:cubicBezTo>
                        <a:pt x="37916" y="69547"/>
                        <a:pt x="40569" y="70601"/>
                        <a:pt x="40569" y="70601"/>
                      </a:cubicBezTo>
                      <a:lnTo>
                        <a:pt x="45034" y="109497"/>
                      </a:lnTo>
                      <a:cubicBezTo>
                        <a:pt x="45034" y="109497"/>
                        <a:pt x="44960" y="83800"/>
                        <a:pt x="45958" y="71192"/>
                      </a:cubicBezTo>
                      <a:cubicBezTo>
                        <a:pt x="46716" y="61681"/>
                        <a:pt x="47751" y="58548"/>
                        <a:pt x="47751" y="58548"/>
                      </a:cubicBezTo>
                      <a:cubicBezTo>
                        <a:pt x="47751" y="58548"/>
                        <a:pt x="51846" y="62337"/>
                        <a:pt x="56523" y="68687"/>
                      </a:cubicBezTo>
                      <a:cubicBezTo>
                        <a:pt x="61200" y="75038"/>
                        <a:pt x="65610" y="83126"/>
                        <a:pt x="65610" y="83126"/>
                      </a:cubicBezTo>
                      <a:cubicBezTo>
                        <a:pt x="65610" y="83126"/>
                        <a:pt x="62882" y="74363"/>
                        <a:pt x="58880" y="67403"/>
                      </a:cubicBezTo>
                      <a:cubicBezTo>
                        <a:pt x="54868" y="60442"/>
                        <a:pt x="49591" y="55285"/>
                        <a:pt x="49591" y="55285"/>
                      </a:cubicBezTo>
                      <a:lnTo>
                        <a:pt x="52780" y="39340"/>
                      </a:lnTo>
                      <a:cubicBezTo>
                        <a:pt x="52780" y="39340"/>
                        <a:pt x="60932" y="47492"/>
                        <a:pt x="67495" y="54416"/>
                      </a:cubicBezTo>
                      <a:cubicBezTo>
                        <a:pt x="74067" y="61339"/>
                        <a:pt x="79817" y="69242"/>
                        <a:pt x="79817" y="69242"/>
                      </a:cubicBezTo>
                      <a:cubicBezTo>
                        <a:pt x="79817" y="69242"/>
                        <a:pt x="78328" y="76979"/>
                        <a:pt x="79807" y="87147"/>
                      </a:cubicBezTo>
                      <a:cubicBezTo>
                        <a:pt x="81295" y="97305"/>
                        <a:pt x="85741" y="109885"/>
                        <a:pt x="85741" y="109885"/>
                      </a:cubicBezTo>
                      <a:cubicBezTo>
                        <a:pt x="85741" y="109885"/>
                        <a:pt x="83782" y="98451"/>
                        <a:pt x="83366" y="89679"/>
                      </a:cubicBezTo>
                      <a:cubicBezTo>
                        <a:pt x="82950" y="80907"/>
                        <a:pt x="84078" y="74807"/>
                        <a:pt x="84078" y="74807"/>
                      </a:cubicBezTo>
                      <a:cubicBezTo>
                        <a:pt x="84078" y="74807"/>
                        <a:pt x="89050" y="78707"/>
                        <a:pt x="99810" y="92443"/>
                      </a:cubicBezTo>
                      <a:cubicBezTo>
                        <a:pt x="113832" y="110320"/>
                        <a:pt x="139418" y="146544"/>
                        <a:pt x="139418" y="1465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81" name="Google Shape;2281;p4"/>
              <p:cNvGrpSpPr/>
              <p:nvPr/>
            </p:nvGrpSpPr>
            <p:grpSpPr>
              <a:xfrm>
                <a:off x="7060341" y="1975341"/>
                <a:ext cx="169255" cy="143780"/>
                <a:chOff x="7060341" y="1975341"/>
                <a:chExt cx="169255" cy="143780"/>
              </a:xfrm>
            </p:grpSpPr>
            <p:sp>
              <p:nvSpPr>
                <p:cNvPr id="2282" name="Google Shape;2282;p4"/>
                <p:cNvSpPr/>
                <p:nvPr/>
              </p:nvSpPr>
              <p:spPr>
                <a:xfrm>
                  <a:off x="7060341" y="1975341"/>
                  <a:ext cx="169255" cy="143780"/>
                </a:xfrm>
                <a:custGeom>
                  <a:avLst/>
                  <a:gdLst/>
                  <a:ahLst/>
                  <a:cxnLst/>
                  <a:rect l="l" t="t" r="r" b="b"/>
                  <a:pathLst>
                    <a:path w="169255" h="143780" extrusionOk="0">
                      <a:moveTo>
                        <a:pt x="107971" y="47058"/>
                      </a:moveTo>
                      <a:cubicBezTo>
                        <a:pt x="107971" y="47058"/>
                        <a:pt x="102620" y="25650"/>
                        <a:pt x="85409" y="14050"/>
                      </a:cubicBezTo>
                      <a:cubicBezTo>
                        <a:pt x="58307" y="-4215"/>
                        <a:pt x="43407" y="564"/>
                        <a:pt x="43407" y="564"/>
                      </a:cubicBezTo>
                      <a:cubicBezTo>
                        <a:pt x="43407" y="564"/>
                        <a:pt x="62772" y="13643"/>
                        <a:pt x="51652" y="22323"/>
                      </a:cubicBezTo>
                      <a:cubicBezTo>
                        <a:pt x="45875" y="26834"/>
                        <a:pt x="30771" y="25863"/>
                        <a:pt x="30771" y="25863"/>
                      </a:cubicBezTo>
                      <a:cubicBezTo>
                        <a:pt x="30771" y="25863"/>
                        <a:pt x="28063" y="33914"/>
                        <a:pt x="20372" y="37528"/>
                      </a:cubicBezTo>
                      <a:cubicBezTo>
                        <a:pt x="12682" y="41151"/>
                        <a:pt x="0" y="40347"/>
                        <a:pt x="0" y="40347"/>
                      </a:cubicBezTo>
                      <a:cubicBezTo>
                        <a:pt x="0" y="40347"/>
                        <a:pt x="7635" y="48500"/>
                        <a:pt x="18182" y="54490"/>
                      </a:cubicBezTo>
                      <a:cubicBezTo>
                        <a:pt x="28728" y="60479"/>
                        <a:pt x="42187" y="64297"/>
                        <a:pt x="42187" y="64297"/>
                      </a:cubicBezTo>
                      <a:cubicBezTo>
                        <a:pt x="42187" y="64297"/>
                        <a:pt x="36594" y="66682"/>
                        <a:pt x="31964" y="69492"/>
                      </a:cubicBezTo>
                      <a:cubicBezTo>
                        <a:pt x="27332" y="72292"/>
                        <a:pt x="23672" y="75518"/>
                        <a:pt x="23672" y="75518"/>
                      </a:cubicBezTo>
                      <a:cubicBezTo>
                        <a:pt x="23672" y="75518"/>
                        <a:pt x="28673" y="78957"/>
                        <a:pt x="33766" y="81083"/>
                      </a:cubicBezTo>
                      <a:cubicBezTo>
                        <a:pt x="38869" y="83200"/>
                        <a:pt x="44072" y="83985"/>
                        <a:pt x="44072" y="83985"/>
                      </a:cubicBezTo>
                      <a:cubicBezTo>
                        <a:pt x="44072" y="83985"/>
                        <a:pt x="38692" y="94301"/>
                        <a:pt x="35938" y="103664"/>
                      </a:cubicBezTo>
                      <a:cubicBezTo>
                        <a:pt x="33174" y="113028"/>
                        <a:pt x="33036" y="121439"/>
                        <a:pt x="33036" y="121439"/>
                      </a:cubicBezTo>
                      <a:cubicBezTo>
                        <a:pt x="33036" y="121439"/>
                        <a:pt x="47751" y="121707"/>
                        <a:pt x="59416" y="119951"/>
                      </a:cubicBezTo>
                      <a:cubicBezTo>
                        <a:pt x="71091" y="118195"/>
                        <a:pt x="79715" y="114396"/>
                        <a:pt x="79715" y="114396"/>
                      </a:cubicBezTo>
                      <a:cubicBezTo>
                        <a:pt x="79715" y="114396"/>
                        <a:pt x="80547" y="118343"/>
                        <a:pt x="82451" y="121781"/>
                      </a:cubicBezTo>
                      <a:cubicBezTo>
                        <a:pt x="84355" y="125211"/>
                        <a:pt x="87340" y="128122"/>
                        <a:pt x="87340" y="128122"/>
                      </a:cubicBezTo>
                      <a:cubicBezTo>
                        <a:pt x="87340" y="128122"/>
                        <a:pt x="94513" y="124342"/>
                        <a:pt x="98710" y="118740"/>
                      </a:cubicBezTo>
                      <a:cubicBezTo>
                        <a:pt x="102906" y="113139"/>
                        <a:pt x="104127" y="105716"/>
                        <a:pt x="104127" y="105716"/>
                      </a:cubicBezTo>
                      <a:cubicBezTo>
                        <a:pt x="104127" y="105716"/>
                        <a:pt x="110366" y="118713"/>
                        <a:pt x="118629" y="128233"/>
                      </a:cubicBezTo>
                      <a:cubicBezTo>
                        <a:pt x="126902" y="137754"/>
                        <a:pt x="137208" y="143781"/>
                        <a:pt x="137208" y="143781"/>
                      </a:cubicBezTo>
                      <a:cubicBezTo>
                        <a:pt x="137208" y="143781"/>
                        <a:pt x="135231" y="131302"/>
                        <a:pt x="138567" y="123658"/>
                      </a:cubicBezTo>
                      <a:cubicBezTo>
                        <a:pt x="141895" y="116004"/>
                        <a:pt x="150528" y="113185"/>
                        <a:pt x="150528" y="113185"/>
                      </a:cubicBezTo>
                      <a:cubicBezTo>
                        <a:pt x="150528" y="113185"/>
                        <a:pt x="136340" y="99459"/>
                        <a:pt x="154004" y="89273"/>
                      </a:cubicBezTo>
                      <a:cubicBezTo>
                        <a:pt x="161001" y="85233"/>
                        <a:pt x="169255" y="89189"/>
                        <a:pt x="169255" y="89189"/>
                      </a:cubicBezTo>
                      <a:cubicBezTo>
                        <a:pt x="169255" y="89189"/>
                        <a:pt x="165271" y="75546"/>
                        <a:pt x="150085" y="64704"/>
                      </a:cubicBezTo>
                      <a:cubicBezTo>
                        <a:pt x="134889" y="53852"/>
                        <a:pt x="107971" y="47058"/>
                        <a:pt x="107971" y="470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3" name="Google Shape;2283;p4"/>
                <p:cNvSpPr/>
                <p:nvPr/>
              </p:nvSpPr>
              <p:spPr>
                <a:xfrm>
                  <a:off x="7083995" y="1990491"/>
                  <a:ext cx="121106" cy="99846"/>
                </a:xfrm>
                <a:custGeom>
                  <a:avLst/>
                  <a:gdLst/>
                  <a:ahLst/>
                  <a:cxnLst/>
                  <a:rect l="l" t="t" r="r" b="b"/>
                  <a:pathLst>
                    <a:path w="121106" h="99846" extrusionOk="0">
                      <a:moveTo>
                        <a:pt x="20659" y="98155"/>
                      </a:moveTo>
                      <a:cubicBezTo>
                        <a:pt x="20659" y="98155"/>
                        <a:pt x="46318" y="81730"/>
                        <a:pt x="55571" y="71433"/>
                      </a:cubicBezTo>
                      <a:cubicBezTo>
                        <a:pt x="60738" y="65683"/>
                        <a:pt x="63400" y="61441"/>
                        <a:pt x="63400" y="61441"/>
                      </a:cubicBezTo>
                      <a:cubicBezTo>
                        <a:pt x="63400" y="61441"/>
                        <a:pt x="64519" y="65018"/>
                        <a:pt x="64824" y="73624"/>
                      </a:cubicBezTo>
                      <a:cubicBezTo>
                        <a:pt x="65138" y="82220"/>
                        <a:pt x="64639" y="95844"/>
                        <a:pt x="64639" y="95844"/>
                      </a:cubicBezTo>
                      <a:cubicBezTo>
                        <a:pt x="64639" y="95844"/>
                        <a:pt x="68364" y="84050"/>
                        <a:pt x="68826" y="74779"/>
                      </a:cubicBezTo>
                      <a:cubicBezTo>
                        <a:pt x="69297" y="65499"/>
                        <a:pt x="66497" y="58760"/>
                        <a:pt x="66497" y="58760"/>
                      </a:cubicBezTo>
                      <a:cubicBezTo>
                        <a:pt x="66497" y="58760"/>
                        <a:pt x="71756" y="54074"/>
                        <a:pt x="75463" y="48814"/>
                      </a:cubicBezTo>
                      <a:cubicBezTo>
                        <a:pt x="79169" y="43564"/>
                        <a:pt x="81314" y="37741"/>
                        <a:pt x="81314" y="37741"/>
                      </a:cubicBezTo>
                      <a:lnTo>
                        <a:pt x="90391" y="55821"/>
                      </a:lnTo>
                      <a:cubicBezTo>
                        <a:pt x="90391" y="55821"/>
                        <a:pt x="86148" y="57836"/>
                        <a:pt x="83643" y="64047"/>
                      </a:cubicBezTo>
                      <a:cubicBezTo>
                        <a:pt x="81138" y="70250"/>
                        <a:pt x="80362" y="80667"/>
                        <a:pt x="80362" y="80667"/>
                      </a:cubicBezTo>
                      <a:cubicBezTo>
                        <a:pt x="80362" y="80667"/>
                        <a:pt x="83615" y="71886"/>
                        <a:pt x="86268" y="66700"/>
                      </a:cubicBezTo>
                      <a:cubicBezTo>
                        <a:pt x="88921" y="61515"/>
                        <a:pt x="90982" y="59925"/>
                        <a:pt x="90982" y="59925"/>
                      </a:cubicBezTo>
                      <a:lnTo>
                        <a:pt x="96362" y="77201"/>
                      </a:lnTo>
                      <a:lnTo>
                        <a:pt x="102028" y="99847"/>
                      </a:lnTo>
                      <a:lnTo>
                        <a:pt x="99967" y="77940"/>
                      </a:lnTo>
                      <a:cubicBezTo>
                        <a:pt x="99967" y="77940"/>
                        <a:pt x="103128" y="78430"/>
                        <a:pt x="107334" y="82294"/>
                      </a:cubicBezTo>
                      <a:cubicBezTo>
                        <a:pt x="111539" y="86158"/>
                        <a:pt x="116808" y="93404"/>
                        <a:pt x="116808" y="93404"/>
                      </a:cubicBezTo>
                      <a:cubicBezTo>
                        <a:pt x="116808" y="93404"/>
                        <a:pt x="112852" y="85270"/>
                        <a:pt x="108397" y="80408"/>
                      </a:cubicBezTo>
                      <a:cubicBezTo>
                        <a:pt x="103932" y="75537"/>
                        <a:pt x="98959" y="73938"/>
                        <a:pt x="98959" y="73938"/>
                      </a:cubicBezTo>
                      <a:lnTo>
                        <a:pt x="94467" y="60147"/>
                      </a:lnTo>
                      <a:lnTo>
                        <a:pt x="92323" y="52253"/>
                      </a:lnTo>
                      <a:cubicBezTo>
                        <a:pt x="92323" y="52253"/>
                        <a:pt x="97055" y="52918"/>
                        <a:pt x="104246" y="56939"/>
                      </a:cubicBezTo>
                      <a:cubicBezTo>
                        <a:pt x="111447" y="60960"/>
                        <a:pt x="121106" y="68327"/>
                        <a:pt x="121106" y="68327"/>
                      </a:cubicBezTo>
                      <a:cubicBezTo>
                        <a:pt x="121106" y="68327"/>
                        <a:pt x="113832" y="59888"/>
                        <a:pt x="106271" y="54785"/>
                      </a:cubicBezTo>
                      <a:cubicBezTo>
                        <a:pt x="98709" y="49674"/>
                        <a:pt x="90862" y="47899"/>
                        <a:pt x="90862" y="47899"/>
                      </a:cubicBezTo>
                      <a:lnTo>
                        <a:pt x="83578" y="34644"/>
                      </a:lnTo>
                      <a:cubicBezTo>
                        <a:pt x="83578" y="34644"/>
                        <a:pt x="85584" y="31538"/>
                        <a:pt x="87978" y="25355"/>
                      </a:cubicBezTo>
                      <a:cubicBezTo>
                        <a:pt x="90381" y="19171"/>
                        <a:pt x="93182" y="9909"/>
                        <a:pt x="93182" y="9909"/>
                      </a:cubicBezTo>
                      <a:lnTo>
                        <a:pt x="84142" y="5398"/>
                      </a:lnTo>
                      <a:cubicBezTo>
                        <a:pt x="84142" y="5398"/>
                        <a:pt x="84133" y="14808"/>
                        <a:pt x="82636" y="21657"/>
                      </a:cubicBezTo>
                      <a:cubicBezTo>
                        <a:pt x="81138" y="28516"/>
                        <a:pt x="78152" y="32823"/>
                        <a:pt x="78152" y="32823"/>
                      </a:cubicBezTo>
                      <a:lnTo>
                        <a:pt x="64934" y="31150"/>
                      </a:lnTo>
                      <a:cubicBezTo>
                        <a:pt x="64934" y="31150"/>
                        <a:pt x="64065" y="23811"/>
                        <a:pt x="58649" y="16296"/>
                      </a:cubicBezTo>
                      <a:cubicBezTo>
                        <a:pt x="53232" y="8781"/>
                        <a:pt x="44109" y="0"/>
                        <a:pt x="44109" y="0"/>
                      </a:cubicBezTo>
                      <a:cubicBezTo>
                        <a:pt x="44109" y="0"/>
                        <a:pt x="52012" y="9243"/>
                        <a:pt x="56042" y="16841"/>
                      </a:cubicBezTo>
                      <a:cubicBezTo>
                        <a:pt x="60063" y="24440"/>
                        <a:pt x="60997" y="30882"/>
                        <a:pt x="60997" y="30882"/>
                      </a:cubicBezTo>
                      <a:lnTo>
                        <a:pt x="40338" y="28923"/>
                      </a:lnTo>
                      <a:cubicBezTo>
                        <a:pt x="40338" y="28923"/>
                        <a:pt x="38397" y="25160"/>
                        <a:pt x="32019" y="22064"/>
                      </a:cubicBezTo>
                      <a:cubicBezTo>
                        <a:pt x="25631" y="18967"/>
                        <a:pt x="14817" y="16536"/>
                        <a:pt x="14817" y="16536"/>
                      </a:cubicBezTo>
                      <a:cubicBezTo>
                        <a:pt x="14817" y="16536"/>
                        <a:pt x="25253" y="20705"/>
                        <a:pt x="30752" y="23719"/>
                      </a:cubicBezTo>
                      <a:cubicBezTo>
                        <a:pt x="36252" y="26723"/>
                        <a:pt x="36825" y="28571"/>
                        <a:pt x="36825" y="28571"/>
                      </a:cubicBezTo>
                      <a:lnTo>
                        <a:pt x="0" y="32426"/>
                      </a:lnTo>
                      <a:cubicBezTo>
                        <a:pt x="0" y="32426"/>
                        <a:pt x="26112" y="31862"/>
                        <a:pt x="39561" y="32296"/>
                      </a:cubicBezTo>
                      <a:cubicBezTo>
                        <a:pt x="49711" y="32629"/>
                        <a:pt x="53538" y="33276"/>
                        <a:pt x="53538" y="33276"/>
                      </a:cubicBezTo>
                      <a:cubicBezTo>
                        <a:pt x="53538" y="33276"/>
                        <a:pt x="52206" y="36169"/>
                        <a:pt x="48638" y="39515"/>
                      </a:cubicBezTo>
                      <a:cubicBezTo>
                        <a:pt x="45070" y="42871"/>
                        <a:pt x="39561" y="46069"/>
                        <a:pt x="39561" y="46069"/>
                      </a:cubicBezTo>
                      <a:cubicBezTo>
                        <a:pt x="39561" y="46069"/>
                        <a:pt x="46799" y="44008"/>
                        <a:pt x="51402" y="41115"/>
                      </a:cubicBezTo>
                      <a:cubicBezTo>
                        <a:pt x="56015" y="38212"/>
                        <a:pt x="57993" y="34478"/>
                        <a:pt x="57993" y="34478"/>
                      </a:cubicBezTo>
                      <a:lnTo>
                        <a:pt x="76184" y="36354"/>
                      </a:lnTo>
                      <a:cubicBezTo>
                        <a:pt x="76184" y="36354"/>
                        <a:pt x="72930" y="42131"/>
                        <a:pt x="69954" y="46790"/>
                      </a:cubicBezTo>
                      <a:cubicBezTo>
                        <a:pt x="66968" y="51458"/>
                        <a:pt x="62476" y="55571"/>
                        <a:pt x="62476" y="55571"/>
                      </a:cubicBezTo>
                      <a:cubicBezTo>
                        <a:pt x="62476" y="55571"/>
                        <a:pt x="53685" y="54702"/>
                        <a:pt x="44257" y="55922"/>
                      </a:cubicBezTo>
                      <a:cubicBezTo>
                        <a:pt x="34838" y="57152"/>
                        <a:pt x="24781" y="60461"/>
                        <a:pt x="24781" y="60461"/>
                      </a:cubicBezTo>
                      <a:cubicBezTo>
                        <a:pt x="24781" y="60461"/>
                        <a:pt x="35199" y="58880"/>
                        <a:pt x="43869" y="58418"/>
                      </a:cubicBezTo>
                      <a:cubicBezTo>
                        <a:pt x="52539" y="57956"/>
                        <a:pt x="59453" y="58612"/>
                        <a:pt x="59453" y="58612"/>
                      </a:cubicBezTo>
                      <a:cubicBezTo>
                        <a:pt x="59453" y="58612"/>
                        <a:pt x="58556" y="62115"/>
                        <a:pt x="51236" y="69806"/>
                      </a:cubicBezTo>
                      <a:cubicBezTo>
                        <a:pt x="41706" y="79817"/>
                        <a:pt x="20659" y="98155"/>
                        <a:pt x="20659" y="981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84" name="Google Shape;2284;p4"/>
              <p:cNvGrpSpPr/>
              <p:nvPr/>
            </p:nvGrpSpPr>
            <p:grpSpPr>
              <a:xfrm>
                <a:off x="6849537" y="1849742"/>
                <a:ext cx="237351" cy="171770"/>
                <a:chOff x="6849537" y="1849742"/>
                <a:chExt cx="237351" cy="171770"/>
              </a:xfrm>
            </p:grpSpPr>
            <p:sp>
              <p:nvSpPr>
                <p:cNvPr id="2285" name="Google Shape;2285;p4"/>
                <p:cNvSpPr/>
                <p:nvPr/>
              </p:nvSpPr>
              <p:spPr>
                <a:xfrm>
                  <a:off x="6849537" y="1859613"/>
                  <a:ext cx="237351" cy="161899"/>
                </a:xfrm>
                <a:custGeom>
                  <a:avLst/>
                  <a:gdLst/>
                  <a:ahLst/>
                  <a:cxnLst/>
                  <a:rect l="l" t="t" r="r" b="b"/>
                  <a:pathLst>
                    <a:path w="237351" h="161899" extrusionOk="0">
                      <a:moveTo>
                        <a:pt x="100439" y="20189"/>
                      </a:moveTo>
                      <a:cubicBezTo>
                        <a:pt x="100439" y="20189"/>
                        <a:pt x="70915" y="3403"/>
                        <a:pt x="45099" y="7064"/>
                      </a:cubicBezTo>
                      <a:cubicBezTo>
                        <a:pt x="4446" y="12813"/>
                        <a:pt x="0" y="30902"/>
                        <a:pt x="0" y="30902"/>
                      </a:cubicBezTo>
                      <a:cubicBezTo>
                        <a:pt x="0" y="30902"/>
                        <a:pt x="29089" y="26826"/>
                        <a:pt x="31946" y="45479"/>
                      </a:cubicBezTo>
                      <a:cubicBezTo>
                        <a:pt x="33433" y="55166"/>
                        <a:pt x="21907" y="67645"/>
                        <a:pt x="21907" y="67645"/>
                      </a:cubicBezTo>
                      <a:cubicBezTo>
                        <a:pt x="21907" y="67645"/>
                        <a:pt x="29773" y="78163"/>
                        <a:pt x="28867" y="88664"/>
                      </a:cubicBezTo>
                      <a:cubicBezTo>
                        <a:pt x="27970" y="99164"/>
                        <a:pt x="18302" y="109656"/>
                        <a:pt x="18302" y="109656"/>
                      </a:cubicBezTo>
                      <a:cubicBezTo>
                        <a:pt x="18302" y="109656"/>
                        <a:pt x="33397" y="111070"/>
                        <a:pt x="47863" y="107705"/>
                      </a:cubicBezTo>
                      <a:cubicBezTo>
                        <a:pt x="62328" y="104331"/>
                        <a:pt x="76166" y="96179"/>
                        <a:pt x="76166" y="96179"/>
                      </a:cubicBezTo>
                      <a:cubicBezTo>
                        <a:pt x="76166" y="96179"/>
                        <a:pt x="75213" y="103573"/>
                        <a:pt x="75426" y="110524"/>
                      </a:cubicBezTo>
                      <a:cubicBezTo>
                        <a:pt x="75648" y="117475"/>
                        <a:pt x="77025" y="123983"/>
                        <a:pt x="77025" y="123983"/>
                      </a:cubicBezTo>
                      <a:cubicBezTo>
                        <a:pt x="77025" y="123983"/>
                        <a:pt x="84614" y="123003"/>
                        <a:pt x="90668" y="120591"/>
                      </a:cubicBezTo>
                      <a:cubicBezTo>
                        <a:pt x="96723" y="118178"/>
                        <a:pt x="101243" y="114342"/>
                        <a:pt x="101243" y="114342"/>
                      </a:cubicBezTo>
                      <a:cubicBezTo>
                        <a:pt x="101243" y="114342"/>
                        <a:pt x="110015" y="129520"/>
                        <a:pt x="119443" y="141407"/>
                      </a:cubicBezTo>
                      <a:cubicBezTo>
                        <a:pt x="128862" y="153293"/>
                        <a:pt x="138928" y="161899"/>
                        <a:pt x="138928" y="161899"/>
                      </a:cubicBezTo>
                      <a:cubicBezTo>
                        <a:pt x="138928" y="161899"/>
                        <a:pt x="149345" y="149051"/>
                        <a:pt x="155224" y="136877"/>
                      </a:cubicBezTo>
                      <a:cubicBezTo>
                        <a:pt x="161094" y="124704"/>
                        <a:pt x="162434" y="113196"/>
                        <a:pt x="162434" y="113196"/>
                      </a:cubicBezTo>
                      <a:cubicBezTo>
                        <a:pt x="162434" y="113196"/>
                        <a:pt x="167767" y="116440"/>
                        <a:pt x="173221" y="118196"/>
                      </a:cubicBezTo>
                      <a:cubicBezTo>
                        <a:pt x="178665" y="119953"/>
                        <a:pt x="184239" y="120230"/>
                        <a:pt x="184239" y="120230"/>
                      </a:cubicBezTo>
                      <a:cubicBezTo>
                        <a:pt x="184239" y="120230"/>
                        <a:pt x="184590" y="110025"/>
                        <a:pt x="180699" y="100634"/>
                      </a:cubicBezTo>
                      <a:cubicBezTo>
                        <a:pt x="176808" y="91252"/>
                        <a:pt x="168673" y="82693"/>
                        <a:pt x="168673" y="82693"/>
                      </a:cubicBezTo>
                      <a:cubicBezTo>
                        <a:pt x="168673" y="82693"/>
                        <a:pt x="188657" y="90235"/>
                        <a:pt x="205831" y="92454"/>
                      </a:cubicBezTo>
                      <a:cubicBezTo>
                        <a:pt x="222996" y="94663"/>
                        <a:pt x="237352" y="91557"/>
                        <a:pt x="237352" y="91557"/>
                      </a:cubicBezTo>
                      <a:cubicBezTo>
                        <a:pt x="237352" y="91557"/>
                        <a:pt x="220926" y="80752"/>
                        <a:pt x="213966" y="70076"/>
                      </a:cubicBezTo>
                      <a:cubicBezTo>
                        <a:pt x="207005" y="59399"/>
                        <a:pt x="209510" y="48862"/>
                        <a:pt x="209510" y="48862"/>
                      </a:cubicBezTo>
                      <a:cubicBezTo>
                        <a:pt x="209510" y="48862"/>
                        <a:pt x="183213" y="47688"/>
                        <a:pt x="183000" y="21687"/>
                      </a:cubicBezTo>
                      <a:cubicBezTo>
                        <a:pt x="182917" y="11380"/>
                        <a:pt x="193362" y="8006"/>
                        <a:pt x="193362" y="8006"/>
                      </a:cubicBezTo>
                      <a:cubicBezTo>
                        <a:pt x="193362" y="8006"/>
                        <a:pt x="174154" y="-2180"/>
                        <a:pt x="150630" y="427"/>
                      </a:cubicBezTo>
                      <a:cubicBezTo>
                        <a:pt x="127106" y="3043"/>
                        <a:pt x="100439" y="20189"/>
                        <a:pt x="100439" y="201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6" name="Google Shape;2286;p4"/>
                <p:cNvSpPr/>
                <p:nvPr/>
              </p:nvSpPr>
              <p:spPr>
                <a:xfrm>
                  <a:off x="6883756" y="1849742"/>
                  <a:ext cx="162794" cy="153513"/>
                </a:xfrm>
                <a:custGeom>
                  <a:avLst/>
                  <a:gdLst/>
                  <a:ahLst/>
                  <a:cxnLst/>
                  <a:rect l="l" t="t" r="r" b="b"/>
                  <a:pathLst>
                    <a:path w="162794" h="153513" extrusionOk="0">
                      <a:moveTo>
                        <a:pt x="102611" y="153514"/>
                      </a:moveTo>
                      <a:cubicBezTo>
                        <a:pt x="102611" y="153514"/>
                        <a:pt x="100364" y="114109"/>
                        <a:pt x="94264" y="95484"/>
                      </a:cubicBezTo>
                      <a:cubicBezTo>
                        <a:pt x="90862" y="85094"/>
                        <a:pt x="87563" y="78458"/>
                        <a:pt x="87563" y="78458"/>
                      </a:cubicBezTo>
                      <a:cubicBezTo>
                        <a:pt x="87563" y="78458"/>
                        <a:pt x="92655" y="81064"/>
                        <a:pt x="103258" y="89448"/>
                      </a:cubicBezTo>
                      <a:cubicBezTo>
                        <a:pt x="113860" y="97832"/>
                        <a:pt x="129980" y="111993"/>
                        <a:pt x="129980" y="111993"/>
                      </a:cubicBezTo>
                      <a:cubicBezTo>
                        <a:pt x="129980" y="111993"/>
                        <a:pt x="118278" y="96787"/>
                        <a:pt x="107399" y="87036"/>
                      </a:cubicBezTo>
                      <a:cubicBezTo>
                        <a:pt x="96510" y="77284"/>
                        <a:pt x="86444" y="72986"/>
                        <a:pt x="86444" y="72986"/>
                      </a:cubicBezTo>
                      <a:cubicBezTo>
                        <a:pt x="86444" y="72986"/>
                        <a:pt x="84383" y="63576"/>
                        <a:pt x="80574" y="54980"/>
                      </a:cubicBezTo>
                      <a:cubicBezTo>
                        <a:pt x="76766" y="46383"/>
                        <a:pt x="71211" y="38610"/>
                        <a:pt x="71211" y="38610"/>
                      </a:cubicBezTo>
                      <a:lnTo>
                        <a:pt x="99283" y="48731"/>
                      </a:lnTo>
                      <a:cubicBezTo>
                        <a:pt x="99283" y="48731"/>
                        <a:pt x="98803" y="54536"/>
                        <a:pt x="104589" y="63031"/>
                      </a:cubicBezTo>
                      <a:cubicBezTo>
                        <a:pt x="110366" y="71516"/>
                        <a:pt x="122419" y="82691"/>
                        <a:pt x="122419" y="82691"/>
                      </a:cubicBezTo>
                      <a:cubicBezTo>
                        <a:pt x="122419" y="82691"/>
                        <a:pt x="114035" y="70952"/>
                        <a:pt x="109599" y="63373"/>
                      </a:cubicBezTo>
                      <a:cubicBezTo>
                        <a:pt x="105152" y="55784"/>
                        <a:pt x="104644" y="52345"/>
                        <a:pt x="104644" y="52345"/>
                      </a:cubicBezTo>
                      <a:lnTo>
                        <a:pt x="129194" y="64944"/>
                      </a:lnTo>
                      <a:lnTo>
                        <a:pt x="160456" y="82710"/>
                      </a:lnTo>
                      <a:lnTo>
                        <a:pt x="132568" y="62476"/>
                      </a:lnTo>
                      <a:cubicBezTo>
                        <a:pt x="132568" y="62476"/>
                        <a:pt x="135323" y="60147"/>
                        <a:pt x="142875" y="60294"/>
                      </a:cubicBezTo>
                      <a:cubicBezTo>
                        <a:pt x="150436" y="60433"/>
                        <a:pt x="162794" y="63040"/>
                        <a:pt x="162794" y="63040"/>
                      </a:cubicBezTo>
                      <a:cubicBezTo>
                        <a:pt x="162794" y="63040"/>
                        <a:pt x="150270" y="58372"/>
                        <a:pt x="141331" y="57447"/>
                      </a:cubicBezTo>
                      <a:cubicBezTo>
                        <a:pt x="132384" y="56523"/>
                        <a:pt x="127041" y="59342"/>
                        <a:pt x="127041" y="59342"/>
                      </a:cubicBezTo>
                      <a:lnTo>
                        <a:pt x="107297" y="49452"/>
                      </a:lnTo>
                      <a:lnTo>
                        <a:pt x="96298" y="43416"/>
                      </a:lnTo>
                      <a:cubicBezTo>
                        <a:pt x="96298" y="43416"/>
                        <a:pt x="100346" y="39876"/>
                        <a:pt x="110135" y="37510"/>
                      </a:cubicBezTo>
                      <a:cubicBezTo>
                        <a:pt x="119923" y="35143"/>
                        <a:pt x="135452" y="33960"/>
                        <a:pt x="135452" y="33960"/>
                      </a:cubicBezTo>
                      <a:cubicBezTo>
                        <a:pt x="135452" y="33960"/>
                        <a:pt x="120265" y="31936"/>
                        <a:pt x="108915" y="33535"/>
                      </a:cubicBezTo>
                      <a:cubicBezTo>
                        <a:pt x="97555" y="35125"/>
                        <a:pt x="90030" y="40338"/>
                        <a:pt x="90030" y="40338"/>
                      </a:cubicBezTo>
                      <a:lnTo>
                        <a:pt x="69030" y="33479"/>
                      </a:lnTo>
                      <a:cubicBezTo>
                        <a:pt x="69030" y="33479"/>
                        <a:pt x="66645" y="28562"/>
                        <a:pt x="60812" y="20197"/>
                      </a:cubicBezTo>
                      <a:cubicBezTo>
                        <a:pt x="54989" y="11822"/>
                        <a:pt x="45718" y="0"/>
                        <a:pt x="45718" y="0"/>
                      </a:cubicBezTo>
                      <a:lnTo>
                        <a:pt x="34071" y="3522"/>
                      </a:lnTo>
                      <a:cubicBezTo>
                        <a:pt x="34071" y="3522"/>
                        <a:pt x="45431" y="12996"/>
                        <a:pt x="52687" y="21241"/>
                      </a:cubicBezTo>
                      <a:cubicBezTo>
                        <a:pt x="59943" y="29477"/>
                        <a:pt x="63095" y="36483"/>
                        <a:pt x="63095" y="36483"/>
                      </a:cubicBezTo>
                      <a:lnTo>
                        <a:pt x="52022" y="46568"/>
                      </a:lnTo>
                      <a:cubicBezTo>
                        <a:pt x="52022" y="46568"/>
                        <a:pt x="42547" y="39959"/>
                        <a:pt x="29763" y="37214"/>
                      </a:cubicBezTo>
                      <a:cubicBezTo>
                        <a:pt x="16971" y="34478"/>
                        <a:pt x="111" y="33757"/>
                        <a:pt x="111" y="33757"/>
                      </a:cubicBezTo>
                      <a:cubicBezTo>
                        <a:pt x="111" y="33757"/>
                        <a:pt x="16684" y="36021"/>
                        <a:pt x="28627" y="40088"/>
                      </a:cubicBezTo>
                      <a:cubicBezTo>
                        <a:pt x="40569" y="44155"/>
                        <a:pt x="48990" y="49803"/>
                        <a:pt x="48990" y="49803"/>
                      </a:cubicBezTo>
                      <a:lnTo>
                        <a:pt x="32453" y="66247"/>
                      </a:lnTo>
                      <a:cubicBezTo>
                        <a:pt x="32453" y="66247"/>
                        <a:pt x="26584" y="64195"/>
                        <a:pt x="18468" y="66765"/>
                      </a:cubicBezTo>
                      <a:cubicBezTo>
                        <a:pt x="10353" y="69334"/>
                        <a:pt x="0" y="76526"/>
                        <a:pt x="0" y="76526"/>
                      </a:cubicBezTo>
                      <a:cubicBezTo>
                        <a:pt x="0" y="76526"/>
                        <a:pt x="12192" y="71423"/>
                        <a:pt x="19605" y="69547"/>
                      </a:cubicBezTo>
                      <a:cubicBezTo>
                        <a:pt x="27009" y="67680"/>
                        <a:pt x="29625" y="69029"/>
                        <a:pt x="29625" y="69029"/>
                      </a:cubicBezTo>
                      <a:lnTo>
                        <a:pt x="9031" y="105726"/>
                      </a:lnTo>
                      <a:cubicBezTo>
                        <a:pt x="9031" y="105726"/>
                        <a:pt x="26260" y="81887"/>
                        <a:pt x="36003" y="70342"/>
                      </a:cubicBezTo>
                      <a:cubicBezTo>
                        <a:pt x="43360" y="61635"/>
                        <a:pt x="46771" y="58871"/>
                        <a:pt x="46771" y="58871"/>
                      </a:cubicBezTo>
                      <a:cubicBezTo>
                        <a:pt x="46771" y="58871"/>
                        <a:pt x="49360" y="62966"/>
                        <a:pt x="50959" y="69519"/>
                      </a:cubicBezTo>
                      <a:cubicBezTo>
                        <a:pt x="52558" y="76082"/>
                        <a:pt x="52641" y="84207"/>
                        <a:pt x="52641" y="84207"/>
                      </a:cubicBezTo>
                      <a:cubicBezTo>
                        <a:pt x="52641" y="84207"/>
                        <a:pt x="55118" y="75694"/>
                        <a:pt x="54776" y="68669"/>
                      </a:cubicBezTo>
                      <a:cubicBezTo>
                        <a:pt x="54434" y="61644"/>
                        <a:pt x="51282" y="56107"/>
                        <a:pt x="51282" y="56107"/>
                      </a:cubicBezTo>
                      <a:lnTo>
                        <a:pt x="66016" y="41780"/>
                      </a:lnTo>
                      <a:cubicBezTo>
                        <a:pt x="66016" y="41780"/>
                        <a:pt x="70767" y="50506"/>
                        <a:pt x="74354" y="57854"/>
                      </a:cubicBezTo>
                      <a:cubicBezTo>
                        <a:pt x="77940" y="65212"/>
                        <a:pt x="79835" y="73365"/>
                        <a:pt x="79835" y="73365"/>
                      </a:cubicBezTo>
                      <a:cubicBezTo>
                        <a:pt x="79835" y="73365"/>
                        <a:pt x="72754" y="80325"/>
                        <a:pt x="67773" y="89956"/>
                      </a:cubicBezTo>
                      <a:cubicBezTo>
                        <a:pt x="62790" y="99588"/>
                        <a:pt x="59906" y="111891"/>
                        <a:pt x="59906" y="111891"/>
                      </a:cubicBezTo>
                      <a:cubicBezTo>
                        <a:pt x="59906" y="111891"/>
                        <a:pt x="65138" y="101002"/>
                        <a:pt x="70527" y="92813"/>
                      </a:cubicBezTo>
                      <a:cubicBezTo>
                        <a:pt x="75906" y="84623"/>
                        <a:pt x="81443" y="79123"/>
                        <a:pt x="81443" y="79123"/>
                      </a:cubicBezTo>
                      <a:cubicBezTo>
                        <a:pt x="81443" y="79123"/>
                        <a:pt x="85048" y="83449"/>
                        <a:pt x="89328" y="97712"/>
                      </a:cubicBezTo>
                      <a:cubicBezTo>
                        <a:pt x="94892" y="116291"/>
                        <a:pt x="102611" y="153514"/>
                        <a:pt x="102611" y="153514"/>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87" name="Google Shape;2287;p4"/>
              <p:cNvGrpSpPr/>
              <p:nvPr/>
            </p:nvGrpSpPr>
            <p:grpSpPr>
              <a:xfrm>
                <a:off x="7298691" y="2642139"/>
                <a:ext cx="303487" cy="219631"/>
                <a:chOff x="7298691" y="2642139"/>
                <a:chExt cx="303487" cy="219631"/>
              </a:xfrm>
            </p:grpSpPr>
            <p:sp>
              <p:nvSpPr>
                <p:cNvPr id="2288" name="Google Shape;2288;p4"/>
                <p:cNvSpPr/>
                <p:nvPr/>
              </p:nvSpPr>
              <p:spPr>
                <a:xfrm>
                  <a:off x="7298691" y="2654761"/>
                  <a:ext cx="303487" cy="207009"/>
                </a:xfrm>
                <a:custGeom>
                  <a:avLst/>
                  <a:gdLst/>
                  <a:ahLst/>
                  <a:cxnLst/>
                  <a:rect l="l" t="t" r="r" b="b"/>
                  <a:pathLst>
                    <a:path w="303487" h="207009" extrusionOk="0">
                      <a:moveTo>
                        <a:pt x="128427" y="25821"/>
                      </a:moveTo>
                      <a:cubicBezTo>
                        <a:pt x="128427" y="25821"/>
                        <a:pt x="90668" y="4348"/>
                        <a:pt x="57669" y="9025"/>
                      </a:cubicBezTo>
                      <a:cubicBezTo>
                        <a:pt x="5685" y="16383"/>
                        <a:pt x="0" y="39519"/>
                        <a:pt x="0" y="39519"/>
                      </a:cubicBezTo>
                      <a:cubicBezTo>
                        <a:pt x="0" y="39519"/>
                        <a:pt x="37195" y="34297"/>
                        <a:pt x="40846" y="58154"/>
                      </a:cubicBezTo>
                      <a:cubicBezTo>
                        <a:pt x="42751" y="70531"/>
                        <a:pt x="28007" y="86494"/>
                        <a:pt x="28007" y="86494"/>
                      </a:cubicBezTo>
                      <a:cubicBezTo>
                        <a:pt x="28007" y="86494"/>
                        <a:pt x="38073" y="99943"/>
                        <a:pt x="36918" y="113374"/>
                      </a:cubicBezTo>
                      <a:cubicBezTo>
                        <a:pt x="35772" y="126804"/>
                        <a:pt x="23404" y="140207"/>
                        <a:pt x="23404" y="140207"/>
                      </a:cubicBezTo>
                      <a:cubicBezTo>
                        <a:pt x="23404" y="140207"/>
                        <a:pt x="42704" y="142019"/>
                        <a:pt x="61200" y="137712"/>
                      </a:cubicBezTo>
                      <a:cubicBezTo>
                        <a:pt x="79696" y="133404"/>
                        <a:pt x="97388" y="122978"/>
                        <a:pt x="97388" y="122978"/>
                      </a:cubicBezTo>
                      <a:cubicBezTo>
                        <a:pt x="97388" y="122978"/>
                        <a:pt x="96177" y="132434"/>
                        <a:pt x="96445" y="141326"/>
                      </a:cubicBezTo>
                      <a:cubicBezTo>
                        <a:pt x="96722" y="150209"/>
                        <a:pt x="98497" y="158537"/>
                        <a:pt x="98497" y="158537"/>
                      </a:cubicBezTo>
                      <a:cubicBezTo>
                        <a:pt x="98497" y="158537"/>
                        <a:pt x="108193" y="157280"/>
                        <a:pt x="115930" y="154193"/>
                      </a:cubicBezTo>
                      <a:cubicBezTo>
                        <a:pt x="123676" y="151105"/>
                        <a:pt x="129453" y="146197"/>
                        <a:pt x="129453" y="146197"/>
                      </a:cubicBezTo>
                      <a:cubicBezTo>
                        <a:pt x="129453" y="146197"/>
                        <a:pt x="140675" y="165608"/>
                        <a:pt x="152728" y="180813"/>
                      </a:cubicBezTo>
                      <a:cubicBezTo>
                        <a:pt x="164772" y="196010"/>
                        <a:pt x="177648" y="207009"/>
                        <a:pt x="177648" y="207009"/>
                      </a:cubicBezTo>
                      <a:cubicBezTo>
                        <a:pt x="177648" y="207009"/>
                        <a:pt x="190968" y="190593"/>
                        <a:pt x="198473" y="175027"/>
                      </a:cubicBezTo>
                      <a:cubicBezTo>
                        <a:pt x="205988" y="159452"/>
                        <a:pt x="207698" y="144737"/>
                        <a:pt x="207698" y="144737"/>
                      </a:cubicBezTo>
                      <a:cubicBezTo>
                        <a:pt x="207698" y="144737"/>
                        <a:pt x="214520" y="148887"/>
                        <a:pt x="221489" y="151133"/>
                      </a:cubicBezTo>
                      <a:cubicBezTo>
                        <a:pt x="228459" y="153379"/>
                        <a:pt x="235576" y="153730"/>
                        <a:pt x="235576" y="153730"/>
                      </a:cubicBezTo>
                      <a:cubicBezTo>
                        <a:pt x="235576" y="153730"/>
                        <a:pt x="236020" y="140679"/>
                        <a:pt x="231047" y="128681"/>
                      </a:cubicBezTo>
                      <a:cubicBezTo>
                        <a:pt x="226074" y="116683"/>
                        <a:pt x="215676" y="105739"/>
                        <a:pt x="215676" y="105739"/>
                      </a:cubicBezTo>
                      <a:cubicBezTo>
                        <a:pt x="215676" y="105739"/>
                        <a:pt x="241233" y="115380"/>
                        <a:pt x="263186" y="118208"/>
                      </a:cubicBezTo>
                      <a:cubicBezTo>
                        <a:pt x="285139" y="121046"/>
                        <a:pt x="303488" y="117071"/>
                        <a:pt x="303488" y="117071"/>
                      </a:cubicBezTo>
                      <a:cubicBezTo>
                        <a:pt x="303488" y="117071"/>
                        <a:pt x="282486" y="103252"/>
                        <a:pt x="273585" y="89600"/>
                      </a:cubicBezTo>
                      <a:cubicBezTo>
                        <a:pt x="264684" y="75947"/>
                        <a:pt x="267891" y="62471"/>
                        <a:pt x="267891" y="62471"/>
                      </a:cubicBezTo>
                      <a:cubicBezTo>
                        <a:pt x="267891" y="62471"/>
                        <a:pt x="234264" y="60973"/>
                        <a:pt x="233996" y="27725"/>
                      </a:cubicBezTo>
                      <a:cubicBezTo>
                        <a:pt x="233885" y="14544"/>
                        <a:pt x="247250" y="10236"/>
                        <a:pt x="247250" y="10236"/>
                      </a:cubicBezTo>
                      <a:cubicBezTo>
                        <a:pt x="247250" y="10236"/>
                        <a:pt x="222682" y="-2797"/>
                        <a:pt x="192604" y="549"/>
                      </a:cubicBezTo>
                      <a:cubicBezTo>
                        <a:pt x="162526" y="3886"/>
                        <a:pt x="128427" y="25821"/>
                        <a:pt x="128427" y="25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9" name="Google Shape;2289;p4"/>
                <p:cNvSpPr/>
                <p:nvPr/>
              </p:nvSpPr>
              <p:spPr>
                <a:xfrm>
                  <a:off x="7342440" y="2642139"/>
                  <a:ext cx="208160" cy="196292"/>
                </a:xfrm>
                <a:custGeom>
                  <a:avLst/>
                  <a:gdLst/>
                  <a:ahLst/>
                  <a:cxnLst/>
                  <a:rect l="l" t="t" r="r" b="b"/>
                  <a:pathLst>
                    <a:path w="208160" h="196292" extrusionOk="0">
                      <a:moveTo>
                        <a:pt x="131219" y="196292"/>
                      </a:moveTo>
                      <a:cubicBezTo>
                        <a:pt x="131219" y="196292"/>
                        <a:pt x="128344" y="145907"/>
                        <a:pt x="120543" y="122096"/>
                      </a:cubicBezTo>
                      <a:cubicBezTo>
                        <a:pt x="116189" y="108813"/>
                        <a:pt x="111974" y="100319"/>
                        <a:pt x="111974" y="100319"/>
                      </a:cubicBezTo>
                      <a:cubicBezTo>
                        <a:pt x="111974" y="100319"/>
                        <a:pt x="118481" y="103646"/>
                        <a:pt x="132032" y="114368"/>
                      </a:cubicBezTo>
                      <a:cubicBezTo>
                        <a:pt x="145593" y="125091"/>
                        <a:pt x="166205" y="143208"/>
                        <a:pt x="166205" y="143208"/>
                      </a:cubicBezTo>
                      <a:cubicBezTo>
                        <a:pt x="166205" y="143208"/>
                        <a:pt x="151250" y="123760"/>
                        <a:pt x="137329" y="111300"/>
                      </a:cubicBezTo>
                      <a:cubicBezTo>
                        <a:pt x="123408" y="98830"/>
                        <a:pt x="110532" y="93330"/>
                        <a:pt x="110532" y="93330"/>
                      </a:cubicBezTo>
                      <a:cubicBezTo>
                        <a:pt x="110532" y="93330"/>
                        <a:pt x="107907" y="81296"/>
                        <a:pt x="103036" y="70305"/>
                      </a:cubicBezTo>
                      <a:cubicBezTo>
                        <a:pt x="98165" y="59315"/>
                        <a:pt x="91057" y="49369"/>
                        <a:pt x="91057" y="49369"/>
                      </a:cubicBezTo>
                      <a:lnTo>
                        <a:pt x="126948" y="62310"/>
                      </a:lnTo>
                      <a:cubicBezTo>
                        <a:pt x="126948" y="62310"/>
                        <a:pt x="126339" y="69741"/>
                        <a:pt x="133733" y="80593"/>
                      </a:cubicBezTo>
                      <a:cubicBezTo>
                        <a:pt x="141128" y="91454"/>
                        <a:pt x="156536" y="105735"/>
                        <a:pt x="156536" y="105735"/>
                      </a:cubicBezTo>
                      <a:cubicBezTo>
                        <a:pt x="156536" y="105735"/>
                        <a:pt x="145823" y="90733"/>
                        <a:pt x="140139" y="81028"/>
                      </a:cubicBezTo>
                      <a:cubicBezTo>
                        <a:pt x="134463" y="71331"/>
                        <a:pt x="133816" y="66931"/>
                        <a:pt x="133816" y="66931"/>
                      </a:cubicBezTo>
                      <a:lnTo>
                        <a:pt x="165207" y="83042"/>
                      </a:lnTo>
                      <a:lnTo>
                        <a:pt x="205175" y="105753"/>
                      </a:lnTo>
                      <a:lnTo>
                        <a:pt x="169514" y="79881"/>
                      </a:lnTo>
                      <a:cubicBezTo>
                        <a:pt x="169514" y="79881"/>
                        <a:pt x="173036" y="76914"/>
                        <a:pt x="182695" y="77099"/>
                      </a:cubicBezTo>
                      <a:cubicBezTo>
                        <a:pt x="192354" y="77275"/>
                        <a:pt x="208161" y="80611"/>
                        <a:pt x="208161" y="80611"/>
                      </a:cubicBezTo>
                      <a:cubicBezTo>
                        <a:pt x="208161" y="80611"/>
                        <a:pt x="192142" y="74640"/>
                        <a:pt x="180717" y="73457"/>
                      </a:cubicBezTo>
                      <a:cubicBezTo>
                        <a:pt x="169283" y="72274"/>
                        <a:pt x="162443" y="75879"/>
                        <a:pt x="162443" y="75879"/>
                      </a:cubicBezTo>
                      <a:lnTo>
                        <a:pt x="137199" y="63234"/>
                      </a:lnTo>
                      <a:lnTo>
                        <a:pt x="123140" y="55516"/>
                      </a:lnTo>
                      <a:cubicBezTo>
                        <a:pt x="123140" y="55516"/>
                        <a:pt x="128317" y="50987"/>
                        <a:pt x="140832" y="47964"/>
                      </a:cubicBezTo>
                      <a:cubicBezTo>
                        <a:pt x="153348" y="44941"/>
                        <a:pt x="173203" y="43426"/>
                        <a:pt x="173203" y="43426"/>
                      </a:cubicBezTo>
                      <a:cubicBezTo>
                        <a:pt x="173203" y="43426"/>
                        <a:pt x="153791" y="40837"/>
                        <a:pt x="139270" y="42880"/>
                      </a:cubicBezTo>
                      <a:cubicBezTo>
                        <a:pt x="124749" y="44914"/>
                        <a:pt x="115117" y="51578"/>
                        <a:pt x="115117" y="51578"/>
                      </a:cubicBezTo>
                      <a:lnTo>
                        <a:pt x="88265" y="42806"/>
                      </a:lnTo>
                      <a:cubicBezTo>
                        <a:pt x="88265" y="42806"/>
                        <a:pt x="85224" y="36530"/>
                        <a:pt x="77774" y="25826"/>
                      </a:cubicBezTo>
                      <a:cubicBezTo>
                        <a:pt x="70324" y="15122"/>
                        <a:pt x="58464" y="0"/>
                        <a:pt x="58464" y="0"/>
                      </a:cubicBezTo>
                      <a:lnTo>
                        <a:pt x="43573" y="4502"/>
                      </a:lnTo>
                      <a:cubicBezTo>
                        <a:pt x="43573" y="4502"/>
                        <a:pt x="58104" y="16620"/>
                        <a:pt x="67375" y="27157"/>
                      </a:cubicBezTo>
                      <a:cubicBezTo>
                        <a:pt x="76656" y="37694"/>
                        <a:pt x="80685" y="46652"/>
                        <a:pt x="80685" y="46652"/>
                      </a:cubicBezTo>
                      <a:lnTo>
                        <a:pt x="66525" y="59555"/>
                      </a:lnTo>
                      <a:cubicBezTo>
                        <a:pt x="66525" y="59555"/>
                        <a:pt x="54416" y="51097"/>
                        <a:pt x="38065" y="47594"/>
                      </a:cubicBezTo>
                      <a:cubicBezTo>
                        <a:pt x="21713" y="44091"/>
                        <a:pt x="148" y="43167"/>
                        <a:pt x="148" y="43167"/>
                      </a:cubicBezTo>
                      <a:cubicBezTo>
                        <a:pt x="148" y="43167"/>
                        <a:pt x="21343" y="46060"/>
                        <a:pt x="36613" y="51255"/>
                      </a:cubicBezTo>
                      <a:cubicBezTo>
                        <a:pt x="51883" y="56458"/>
                        <a:pt x="62652" y="63687"/>
                        <a:pt x="62652" y="63687"/>
                      </a:cubicBezTo>
                      <a:lnTo>
                        <a:pt x="41512" y="84706"/>
                      </a:lnTo>
                      <a:cubicBezTo>
                        <a:pt x="41512" y="84706"/>
                        <a:pt x="34006" y="82081"/>
                        <a:pt x="23626" y="85372"/>
                      </a:cubicBezTo>
                      <a:cubicBezTo>
                        <a:pt x="13246" y="88653"/>
                        <a:pt x="0" y="97851"/>
                        <a:pt x="0" y="97851"/>
                      </a:cubicBezTo>
                      <a:cubicBezTo>
                        <a:pt x="0" y="97851"/>
                        <a:pt x="15603" y="91334"/>
                        <a:pt x="25068" y="88930"/>
                      </a:cubicBezTo>
                      <a:cubicBezTo>
                        <a:pt x="34542" y="86536"/>
                        <a:pt x="37889" y="88265"/>
                        <a:pt x="37889" y="88265"/>
                      </a:cubicBezTo>
                      <a:lnTo>
                        <a:pt x="11554" y="135194"/>
                      </a:lnTo>
                      <a:cubicBezTo>
                        <a:pt x="11554" y="135194"/>
                        <a:pt x="33581" y="104709"/>
                        <a:pt x="46041" y="89947"/>
                      </a:cubicBezTo>
                      <a:cubicBezTo>
                        <a:pt x="55451" y="78809"/>
                        <a:pt x="59805" y="75278"/>
                        <a:pt x="59805" y="75278"/>
                      </a:cubicBezTo>
                      <a:cubicBezTo>
                        <a:pt x="59805" y="75278"/>
                        <a:pt x="63123" y="80519"/>
                        <a:pt x="65166" y="88903"/>
                      </a:cubicBezTo>
                      <a:cubicBezTo>
                        <a:pt x="67208" y="97277"/>
                        <a:pt x="67320" y="107676"/>
                        <a:pt x="67320" y="107676"/>
                      </a:cubicBezTo>
                      <a:cubicBezTo>
                        <a:pt x="67320" y="107676"/>
                        <a:pt x="70481" y="96787"/>
                        <a:pt x="70046" y="87803"/>
                      </a:cubicBezTo>
                      <a:cubicBezTo>
                        <a:pt x="69612" y="78818"/>
                        <a:pt x="65572" y="71747"/>
                        <a:pt x="65572" y="71747"/>
                      </a:cubicBezTo>
                      <a:lnTo>
                        <a:pt x="84420" y="53427"/>
                      </a:lnTo>
                      <a:cubicBezTo>
                        <a:pt x="84420" y="53427"/>
                        <a:pt x="90493" y="64574"/>
                        <a:pt x="95077" y="73975"/>
                      </a:cubicBezTo>
                      <a:cubicBezTo>
                        <a:pt x="99671" y="83385"/>
                        <a:pt x="102093" y="93802"/>
                        <a:pt x="102093" y="93802"/>
                      </a:cubicBezTo>
                      <a:cubicBezTo>
                        <a:pt x="102093" y="93802"/>
                        <a:pt x="93035" y="102703"/>
                        <a:pt x="86666" y="115024"/>
                      </a:cubicBezTo>
                      <a:cubicBezTo>
                        <a:pt x="80288" y="127337"/>
                        <a:pt x="76600" y="143069"/>
                        <a:pt x="76600" y="143069"/>
                      </a:cubicBezTo>
                      <a:cubicBezTo>
                        <a:pt x="76600" y="143069"/>
                        <a:pt x="83301" y="129148"/>
                        <a:pt x="90179" y="118676"/>
                      </a:cubicBezTo>
                      <a:cubicBezTo>
                        <a:pt x="97065" y="108203"/>
                        <a:pt x="104136" y="101169"/>
                        <a:pt x="104136" y="101169"/>
                      </a:cubicBezTo>
                      <a:cubicBezTo>
                        <a:pt x="104136" y="101169"/>
                        <a:pt x="108757" y="106705"/>
                        <a:pt x="114220" y="124943"/>
                      </a:cubicBezTo>
                      <a:cubicBezTo>
                        <a:pt x="121338" y="148698"/>
                        <a:pt x="131219" y="196292"/>
                        <a:pt x="131219" y="1962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90" name="Google Shape;2290;p4"/>
              <p:cNvGrpSpPr/>
              <p:nvPr/>
            </p:nvGrpSpPr>
            <p:grpSpPr>
              <a:xfrm>
                <a:off x="7761889" y="2549262"/>
                <a:ext cx="171358" cy="255756"/>
                <a:chOff x="7761889" y="2549262"/>
                <a:chExt cx="171358" cy="255756"/>
              </a:xfrm>
            </p:grpSpPr>
            <p:sp>
              <p:nvSpPr>
                <p:cNvPr id="2291" name="Google Shape;2291;p4"/>
                <p:cNvSpPr/>
                <p:nvPr/>
              </p:nvSpPr>
              <p:spPr>
                <a:xfrm>
                  <a:off x="7761889" y="2549262"/>
                  <a:ext cx="171358" cy="255756"/>
                </a:xfrm>
                <a:custGeom>
                  <a:avLst/>
                  <a:gdLst/>
                  <a:ahLst/>
                  <a:cxnLst/>
                  <a:rect l="l" t="t" r="r" b="b"/>
                  <a:pathLst>
                    <a:path w="171358" h="255756" extrusionOk="0">
                      <a:moveTo>
                        <a:pt x="40667" y="158246"/>
                      </a:moveTo>
                      <a:cubicBezTo>
                        <a:pt x="40667" y="158246"/>
                        <a:pt x="32542" y="192780"/>
                        <a:pt x="43800" y="217580"/>
                      </a:cubicBezTo>
                      <a:cubicBezTo>
                        <a:pt x="61547" y="256624"/>
                        <a:pt x="80986" y="255754"/>
                        <a:pt x="80986" y="255754"/>
                      </a:cubicBezTo>
                      <a:cubicBezTo>
                        <a:pt x="80986" y="255754"/>
                        <a:pt x="68332" y="227803"/>
                        <a:pt x="86181" y="219447"/>
                      </a:cubicBezTo>
                      <a:cubicBezTo>
                        <a:pt x="95452" y="215102"/>
                        <a:pt x="111360" y="222978"/>
                        <a:pt x="111360" y="222978"/>
                      </a:cubicBezTo>
                      <a:cubicBezTo>
                        <a:pt x="111360" y="222978"/>
                        <a:pt x="119587" y="211997"/>
                        <a:pt x="130374" y="209806"/>
                      </a:cubicBezTo>
                      <a:cubicBezTo>
                        <a:pt x="141170" y="207615"/>
                        <a:pt x="154527" y="214215"/>
                        <a:pt x="154527" y="214215"/>
                      </a:cubicBezTo>
                      <a:cubicBezTo>
                        <a:pt x="154527" y="214215"/>
                        <a:pt x="151504" y="198677"/>
                        <a:pt x="143860" y="185172"/>
                      </a:cubicBezTo>
                      <a:cubicBezTo>
                        <a:pt x="136225" y="171668"/>
                        <a:pt x="123977" y="160197"/>
                        <a:pt x="123977" y="160197"/>
                      </a:cubicBezTo>
                      <a:cubicBezTo>
                        <a:pt x="123977" y="160197"/>
                        <a:pt x="131668" y="158967"/>
                        <a:pt x="138572" y="156703"/>
                      </a:cubicBezTo>
                      <a:cubicBezTo>
                        <a:pt x="145477" y="154438"/>
                        <a:pt x="151596" y="151138"/>
                        <a:pt x="151596" y="151138"/>
                      </a:cubicBezTo>
                      <a:cubicBezTo>
                        <a:pt x="151596" y="151138"/>
                        <a:pt x="148370" y="143827"/>
                        <a:pt x="144174" y="138465"/>
                      </a:cubicBezTo>
                      <a:cubicBezTo>
                        <a:pt x="139978" y="133114"/>
                        <a:pt x="134792" y="129712"/>
                        <a:pt x="134792" y="129712"/>
                      </a:cubicBezTo>
                      <a:cubicBezTo>
                        <a:pt x="134792" y="129712"/>
                        <a:pt x="147419" y="116439"/>
                        <a:pt x="156560" y="103498"/>
                      </a:cubicBezTo>
                      <a:cubicBezTo>
                        <a:pt x="165702" y="90557"/>
                        <a:pt x="171359" y="77931"/>
                        <a:pt x="171359" y="77931"/>
                      </a:cubicBezTo>
                      <a:cubicBezTo>
                        <a:pt x="171359" y="77931"/>
                        <a:pt x="155423" y="71276"/>
                        <a:pt x="141494" y="68965"/>
                      </a:cubicBezTo>
                      <a:cubicBezTo>
                        <a:pt x="127555" y="66663"/>
                        <a:pt x="115630" y="68715"/>
                        <a:pt x="115630" y="68715"/>
                      </a:cubicBezTo>
                      <a:cubicBezTo>
                        <a:pt x="115630" y="68715"/>
                        <a:pt x="117304" y="62420"/>
                        <a:pt x="117461" y="56431"/>
                      </a:cubicBezTo>
                      <a:cubicBezTo>
                        <a:pt x="117618" y="50450"/>
                        <a:pt x="116259" y="44793"/>
                        <a:pt x="116259" y="44793"/>
                      </a:cubicBezTo>
                      <a:cubicBezTo>
                        <a:pt x="116259" y="44793"/>
                        <a:pt x="105925" y="47446"/>
                        <a:pt x="97662" y="54110"/>
                      </a:cubicBezTo>
                      <a:cubicBezTo>
                        <a:pt x="89407" y="60775"/>
                        <a:pt x="83223" y="71442"/>
                        <a:pt x="83223" y="71442"/>
                      </a:cubicBezTo>
                      <a:cubicBezTo>
                        <a:pt x="83223" y="71442"/>
                        <a:pt x="84887" y="49193"/>
                        <a:pt x="82059" y="31335"/>
                      </a:cubicBezTo>
                      <a:cubicBezTo>
                        <a:pt x="79221" y="13468"/>
                        <a:pt x="71882" y="0"/>
                        <a:pt x="71882" y="0"/>
                      </a:cubicBezTo>
                      <a:cubicBezTo>
                        <a:pt x="71882" y="0"/>
                        <a:pt x="65883" y="19651"/>
                        <a:pt x="57231" y="29764"/>
                      </a:cubicBezTo>
                      <a:cubicBezTo>
                        <a:pt x="48579" y="39885"/>
                        <a:pt x="37284" y="40477"/>
                        <a:pt x="37284" y="40477"/>
                      </a:cubicBezTo>
                      <a:cubicBezTo>
                        <a:pt x="37284" y="40477"/>
                        <a:pt x="43847" y="67181"/>
                        <a:pt x="17854" y="75056"/>
                      </a:cubicBezTo>
                      <a:cubicBezTo>
                        <a:pt x="7548" y="78171"/>
                        <a:pt x="1087" y="68696"/>
                        <a:pt x="1087" y="68696"/>
                      </a:cubicBezTo>
                      <a:cubicBezTo>
                        <a:pt x="1087" y="68696"/>
                        <a:pt x="-3470" y="90945"/>
                        <a:pt x="6078" y="113758"/>
                      </a:cubicBezTo>
                      <a:cubicBezTo>
                        <a:pt x="15627" y="136561"/>
                        <a:pt x="40667" y="158246"/>
                        <a:pt x="40667" y="15824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2" name="Google Shape;2292;p4"/>
                <p:cNvSpPr/>
                <p:nvPr/>
              </p:nvSpPr>
              <p:spPr>
                <a:xfrm>
                  <a:off x="7778459" y="2597549"/>
                  <a:ext cx="137115" cy="175124"/>
                </a:xfrm>
                <a:custGeom>
                  <a:avLst/>
                  <a:gdLst/>
                  <a:ahLst/>
                  <a:cxnLst/>
                  <a:rect l="l" t="t" r="r" b="b"/>
                  <a:pathLst>
                    <a:path w="137115" h="175124" extrusionOk="0">
                      <a:moveTo>
                        <a:pt x="137116" y="37121"/>
                      </a:moveTo>
                      <a:cubicBezTo>
                        <a:pt x="137116" y="37121"/>
                        <a:pt x="98276" y="50977"/>
                        <a:pt x="81415" y="62577"/>
                      </a:cubicBezTo>
                      <a:cubicBezTo>
                        <a:pt x="72006" y="69048"/>
                        <a:pt x="66312" y="74307"/>
                        <a:pt x="66312" y="74307"/>
                      </a:cubicBezTo>
                      <a:cubicBezTo>
                        <a:pt x="66312" y="74307"/>
                        <a:pt x="67430" y="68438"/>
                        <a:pt x="72708" y="55340"/>
                      </a:cubicBezTo>
                      <a:cubicBezTo>
                        <a:pt x="77995" y="42251"/>
                        <a:pt x="87442" y="21916"/>
                        <a:pt x="87442" y="21916"/>
                      </a:cubicBezTo>
                      <a:cubicBezTo>
                        <a:pt x="87442" y="21916"/>
                        <a:pt x="75648" y="38120"/>
                        <a:pt x="69085" y="51901"/>
                      </a:cubicBezTo>
                      <a:cubicBezTo>
                        <a:pt x="62513" y="65683"/>
                        <a:pt x="61172" y="77043"/>
                        <a:pt x="61172" y="77043"/>
                      </a:cubicBezTo>
                      <a:cubicBezTo>
                        <a:pt x="61172" y="77043"/>
                        <a:pt x="52345" y="81878"/>
                        <a:pt x="44849" y="88228"/>
                      </a:cubicBezTo>
                      <a:cubicBezTo>
                        <a:pt x="37353" y="94569"/>
                        <a:pt x="31196" y="102435"/>
                        <a:pt x="31196" y="102435"/>
                      </a:cubicBezTo>
                      <a:lnTo>
                        <a:pt x="33073" y="71322"/>
                      </a:lnTo>
                      <a:cubicBezTo>
                        <a:pt x="33073" y="71322"/>
                        <a:pt x="39035" y="70092"/>
                        <a:pt x="45847" y="61792"/>
                      </a:cubicBezTo>
                      <a:cubicBezTo>
                        <a:pt x="52650" y="53491"/>
                        <a:pt x="60295" y="38129"/>
                        <a:pt x="60295" y="38129"/>
                      </a:cubicBezTo>
                      <a:cubicBezTo>
                        <a:pt x="60295" y="38129"/>
                        <a:pt x="51005" y="49979"/>
                        <a:pt x="44710" y="56671"/>
                      </a:cubicBezTo>
                      <a:cubicBezTo>
                        <a:pt x="38415" y="63354"/>
                        <a:pt x="35116" y="64879"/>
                        <a:pt x="35116" y="64879"/>
                      </a:cubicBezTo>
                      <a:lnTo>
                        <a:pt x="40514" y="36557"/>
                      </a:lnTo>
                      <a:lnTo>
                        <a:pt x="49119" y="0"/>
                      </a:lnTo>
                      <a:lnTo>
                        <a:pt x="37047" y="33905"/>
                      </a:lnTo>
                      <a:cubicBezTo>
                        <a:pt x="37047" y="33905"/>
                        <a:pt x="33904" y="31834"/>
                        <a:pt x="31825" y="24218"/>
                      </a:cubicBezTo>
                      <a:cubicBezTo>
                        <a:pt x="29745" y="16601"/>
                        <a:pt x="28719" y="3448"/>
                        <a:pt x="28719" y="3448"/>
                      </a:cubicBezTo>
                      <a:cubicBezTo>
                        <a:pt x="28719" y="3448"/>
                        <a:pt x="27730" y="17377"/>
                        <a:pt x="29431" y="26612"/>
                      </a:cubicBezTo>
                      <a:cubicBezTo>
                        <a:pt x="31131" y="35846"/>
                        <a:pt x="35531" y="40375"/>
                        <a:pt x="35531" y="40375"/>
                      </a:cubicBezTo>
                      <a:lnTo>
                        <a:pt x="31437" y="63067"/>
                      </a:lnTo>
                      <a:lnTo>
                        <a:pt x="28627" y="75879"/>
                      </a:lnTo>
                      <a:cubicBezTo>
                        <a:pt x="28627" y="75879"/>
                        <a:pt x="23885" y="72865"/>
                        <a:pt x="18626" y="63752"/>
                      </a:cubicBezTo>
                      <a:cubicBezTo>
                        <a:pt x="13375" y="54637"/>
                        <a:pt x="7616" y="39414"/>
                        <a:pt x="7616" y="39414"/>
                      </a:cubicBezTo>
                      <a:cubicBezTo>
                        <a:pt x="7616" y="39414"/>
                        <a:pt x="10066" y="55229"/>
                        <a:pt x="15002" y="66136"/>
                      </a:cubicBezTo>
                      <a:cubicBezTo>
                        <a:pt x="19947" y="77053"/>
                        <a:pt x="27388" y="83070"/>
                        <a:pt x="27388" y="83070"/>
                      </a:cubicBezTo>
                      <a:lnTo>
                        <a:pt x="26695" y="106132"/>
                      </a:lnTo>
                      <a:cubicBezTo>
                        <a:pt x="26695" y="106132"/>
                        <a:pt x="22470" y="109968"/>
                        <a:pt x="15797" y="118278"/>
                      </a:cubicBezTo>
                      <a:cubicBezTo>
                        <a:pt x="9123" y="126579"/>
                        <a:pt x="0" y="139353"/>
                        <a:pt x="0" y="139353"/>
                      </a:cubicBezTo>
                      <a:lnTo>
                        <a:pt x="6960" y="149992"/>
                      </a:lnTo>
                      <a:cubicBezTo>
                        <a:pt x="6960" y="149992"/>
                        <a:pt x="13116" y="135813"/>
                        <a:pt x="19235" y="126116"/>
                      </a:cubicBezTo>
                      <a:cubicBezTo>
                        <a:pt x="25364" y="116411"/>
                        <a:pt x="31455" y="111188"/>
                        <a:pt x="31455" y="111188"/>
                      </a:cubicBezTo>
                      <a:lnTo>
                        <a:pt x="44830" y="119323"/>
                      </a:lnTo>
                      <a:cubicBezTo>
                        <a:pt x="44830" y="119323"/>
                        <a:pt x="40985" y="130766"/>
                        <a:pt x="42011" y="144391"/>
                      </a:cubicBezTo>
                      <a:cubicBezTo>
                        <a:pt x="43028" y="158015"/>
                        <a:pt x="47271" y="175125"/>
                        <a:pt x="47271" y="175125"/>
                      </a:cubicBezTo>
                      <a:cubicBezTo>
                        <a:pt x="47271" y="175125"/>
                        <a:pt x="44655" y="157849"/>
                        <a:pt x="45218" y="144677"/>
                      </a:cubicBezTo>
                      <a:cubicBezTo>
                        <a:pt x="45773" y="131515"/>
                        <a:pt x="48962" y="121402"/>
                        <a:pt x="48962" y="121402"/>
                      </a:cubicBezTo>
                      <a:lnTo>
                        <a:pt x="70314" y="133132"/>
                      </a:lnTo>
                      <a:cubicBezTo>
                        <a:pt x="70314" y="133132"/>
                        <a:pt x="69981" y="139621"/>
                        <a:pt x="74945" y="146997"/>
                      </a:cubicBezTo>
                      <a:cubicBezTo>
                        <a:pt x="79909" y="154383"/>
                        <a:pt x="90169" y="162646"/>
                        <a:pt x="90169" y="162646"/>
                      </a:cubicBezTo>
                      <a:cubicBezTo>
                        <a:pt x="90169" y="162646"/>
                        <a:pt x="81471" y="151924"/>
                        <a:pt x="77404" y="145047"/>
                      </a:cubicBezTo>
                      <a:cubicBezTo>
                        <a:pt x="73346" y="138179"/>
                        <a:pt x="73938" y="135156"/>
                        <a:pt x="73938" y="135156"/>
                      </a:cubicBezTo>
                      <a:lnTo>
                        <a:pt x="116780" y="144991"/>
                      </a:lnTo>
                      <a:cubicBezTo>
                        <a:pt x="116780" y="144991"/>
                        <a:pt x="87812" y="134750"/>
                        <a:pt x="73374" y="128372"/>
                      </a:cubicBezTo>
                      <a:cubicBezTo>
                        <a:pt x="62476" y="123565"/>
                        <a:pt x="58705" y="120968"/>
                        <a:pt x="58705" y="120968"/>
                      </a:cubicBezTo>
                      <a:cubicBezTo>
                        <a:pt x="58705" y="120968"/>
                        <a:pt x="62051" y="117160"/>
                        <a:pt x="68142" y="113629"/>
                      </a:cubicBezTo>
                      <a:cubicBezTo>
                        <a:pt x="74243" y="110098"/>
                        <a:pt x="82368" y="107620"/>
                        <a:pt x="82368" y="107620"/>
                      </a:cubicBezTo>
                      <a:cubicBezTo>
                        <a:pt x="82368" y="107620"/>
                        <a:pt x="73106" y="107639"/>
                        <a:pt x="66164" y="110051"/>
                      </a:cubicBezTo>
                      <a:cubicBezTo>
                        <a:pt x="59222" y="112464"/>
                        <a:pt x="54610" y="117261"/>
                        <a:pt x="54610" y="117261"/>
                      </a:cubicBezTo>
                      <a:lnTo>
                        <a:pt x="35911" y="106705"/>
                      </a:lnTo>
                      <a:cubicBezTo>
                        <a:pt x="35911" y="106705"/>
                        <a:pt x="43250" y="99375"/>
                        <a:pt x="49563" y="93617"/>
                      </a:cubicBezTo>
                      <a:cubicBezTo>
                        <a:pt x="55876" y="87849"/>
                        <a:pt x="63483" y="83560"/>
                        <a:pt x="63483" y="83560"/>
                      </a:cubicBezTo>
                      <a:cubicBezTo>
                        <a:pt x="63483" y="83560"/>
                        <a:pt x="72551" y="88607"/>
                        <a:pt x="83671" y="90761"/>
                      </a:cubicBezTo>
                      <a:cubicBezTo>
                        <a:pt x="94791" y="92914"/>
                        <a:pt x="107971" y="92184"/>
                        <a:pt x="107971" y="92184"/>
                      </a:cubicBezTo>
                      <a:cubicBezTo>
                        <a:pt x="107971" y="92184"/>
                        <a:pt x="95521" y="90141"/>
                        <a:pt x="85723" y="87165"/>
                      </a:cubicBezTo>
                      <a:cubicBezTo>
                        <a:pt x="75934" y="84179"/>
                        <a:pt x="68789" y="80251"/>
                        <a:pt x="68789" y="80251"/>
                      </a:cubicBezTo>
                      <a:cubicBezTo>
                        <a:pt x="68789" y="80251"/>
                        <a:pt x="72061" y="75352"/>
                        <a:pt x="85103" y="66876"/>
                      </a:cubicBezTo>
                      <a:cubicBezTo>
                        <a:pt x="102084" y="55830"/>
                        <a:pt x="137116" y="37121"/>
                        <a:pt x="137116" y="371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93" name="Google Shape;2293;p4"/>
              <p:cNvGrpSpPr/>
              <p:nvPr/>
            </p:nvGrpSpPr>
            <p:grpSpPr>
              <a:xfrm>
                <a:off x="7785826" y="2134318"/>
                <a:ext cx="145564" cy="153112"/>
                <a:chOff x="7785826" y="2134318"/>
                <a:chExt cx="145564" cy="153112"/>
              </a:xfrm>
            </p:grpSpPr>
            <p:sp>
              <p:nvSpPr>
                <p:cNvPr id="2294" name="Google Shape;2294;p4"/>
                <p:cNvSpPr/>
                <p:nvPr/>
              </p:nvSpPr>
              <p:spPr>
                <a:xfrm>
                  <a:off x="7785826" y="2134318"/>
                  <a:ext cx="145564" cy="153112"/>
                </a:xfrm>
                <a:custGeom>
                  <a:avLst/>
                  <a:gdLst/>
                  <a:ahLst/>
                  <a:cxnLst/>
                  <a:rect l="l" t="t" r="r" b="b"/>
                  <a:pathLst>
                    <a:path w="145564" h="153112" extrusionOk="0">
                      <a:moveTo>
                        <a:pt x="56477" y="107990"/>
                      </a:moveTo>
                      <a:cubicBezTo>
                        <a:pt x="56477" y="107990"/>
                        <a:pt x="64130" y="132078"/>
                        <a:pt x="79955" y="142644"/>
                      </a:cubicBezTo>
                      <a:cubicBezTo>
                        <a:pt x="104875" y="159282"/>
                        <a:pt x="116291" y="151101"/>
                        <a:pt x="116291" y="151101"/>
                      </a:cubicBezTo>
                      <a:cubicBezTo>
                        <a:pt x="116291" y="151101"/>
                        <a:pt x="98479" y="139177"/>
                        <a:pt x="106216" y="127096"/>
                      </a:cubicBezTo>
                      <a:cubicBezTo>
                        <a:pt x="110237" y="120820"/>
                        <a:pt x="122696" y="119323"/>
                        <a:pt x="122696" y="119323"/>
                      </a:cubicBezTo>
                      <a:cubicBezTo>
                        <a:pt x="122696" y="119323"/>
                        <a:pt x="123667" y="109441"/>
                        <a:pt x="129389" y="103877"/>
                      </a:cubicBezTo>
                      <a:cubicBezTo>
                        <a:pt x="135101" y="98303"/>
                        <a:pt x="145564" y="97037"/>
                        <a:pt x="145564" y="97037"/>
                      </a:cubicBezTo>
                      <a:cubicBezTo>
                        <a:pt x="145564" y="97037"/>
                        <a:pt x="138087" y="88829"/>
                        <a:pt x="128566" y="83662"/>
                      </a:cubicBezTo>
                      <a:cubicBezTo>
                        <a:pt x="119036" y="78504"/>
                        <a:pt x="107473" y="76387"/>
                        <a:pt x="107473" y="76387"/>
                      </a:cubicBezTo>
                      <a:cubicBezTo>
                        <a:pt x="107473" y="76387"/>
                        <a:pt x="111669" y="72616"/>
                        <a:pt x="115015" y="68530"/>
                      </a:cubicBezTo>
                      <a:cubicBezTo>
                        <a:pt x="118361" y="64445"/>
                        <a:pt x="120848" y="60036"/>
                        <a:pt x="120848" y="60036"/>
                      </a:cubicBezTo>
                      <a:cubicBezTo>
                        <a:pt x="120848" y="60036"/>
                        <a:pt x="116244" y="56884"/>
                        <a:pt x="111762" y="55294"/>
                      </a:cubicBezTo>
                      <a:cubicBezTo>
                        <a:pt x="107279" y="53704"/>
                        <a:pt x="102906" y="53685"/>
                        <a:pt x="102906" y="53685"/>
                      </a:cubicBezTo>
                      <a:cubicBezTo>
                        <a:pt x="102906" y="53685"/>
                        <a:pt x="105707" y="40699"/>
                        <a:pt x="106511" y="29265"/>
                      </a:cubicBezTo>
                      <a:cubicBezTo>
                        <a:pt x="107325" y="17840"/>
                        <a:pt x="106141" y="7977"/>
                        <a:pt x="106141" y="7977"/>
                      </a:cubicBezTo>
                      <a:cubicBezTo>
                        <a:pt x="106141" y="7977"/>
                        <a:pt x="94097" y="10223"/>
                        <a:pt x="84854" y="14318"/>
                      </a:cubicBezTo>
                      <a:cubicBezTo>
                        <a:pt x="75602" y="18404"/>
                        <a:pt x="69150" y="24338"/>
                        <a:pt x="69150" y="24338"/>
                      </a:cubicBezTo>
                      <a:cubicBezTo>
                        <a:pt x="69150" y="24338"/>
                        <a:pt x="67874" y="19873"/>
                        <a:pt x="65785" y="16194"/>
                      </a:cubicBezTo>
                      <a:cubicBezTo>
                        <a:pt x="63705" y="12515"/>
                        <a:pt x="60822" y="9622"/>
                        <a:pt x="60822" y="9622"/>
                      </a:cubicBezTo>
                      <a:cubicBezTo>
                        <a:pt x="60822" y="9622"/>
                        <a:pt x="55553" y="15298"/>
                        <a:pt x="52992" y="22581"/>
                      </a:cubicBezTo>
                      <a:cubicBezTo>
                        <a:pt x="50432" y="29856"/>
                        <a:pt x="50580" y="38748"/>
                        <a:pt x="50580" y="38748"/>
                      </a:cubicBezTo>
                      <a:cubicBezTo>
                        <a:pt x="50580" y="38748"/>
                        <a:pt x="43490" y="24634"/>
                        <a:pt x="35282" y="14946"/>
                      </a:cubicBezTo>
                      <a:cubicBezTo>
                        <a:pt x="27074" y="5259"/>
                        <a:pt x="17738" y="0"/>
                        <a:pt x="17738" y="0"/>
                      </a:cubicBezTo>
                      <a:cubicBezTo>
                        <a:pt x="17738" y="0"/>
                        <a:pt x="21269" y="14244"/>
                        <a:pt x="19725" y="23765"/>
                      </a:cubicBezTo>
                      <a:cubicBezTo>
                        <a:pt x="18191" y="33295"/>
                        <a:pt x="11582" y="38101"/>
                        <a:pt x="11582" y="38101"/>
                      </a:cubicBezTo>
                      <a:cubicBezTo>
                        <a:pt x="11582" y="38101"/>
                        <a:pt x="25262" y="51661"/>
                        <a:pt x="12432" y="66654"/>
                      </a:cubicBezTo>
                      <a:cubicBezTo>
                        <a:pt x="7348" y="72597"/>
                        <a:pt x="0" y="69408"/>
                        <a:pt x="0" y="69408"/>
                      </a:cubicBezTo>
                      <a:cubicBezTo>
                        <a:pt x="0" y="69408"/>
                        <a:pt x="5352" y="84660"/>
                        <a:pt x="19411" y="94698"/>
                      </a:cubicBezTo>
                      <a:cubicBezTo>
                        <a:pt x="33470" y="104737"/>
                        <a:pt x="56477" y="107990"/>
                        <a:pt x="56477" y="1079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5" name="Google Shape;2295;p4"/>
                <p:cNvSpPr/>
                <p:nvPr/>
              </p:nvSpPr>
              <p:spPr>
                <a:xfrm>
                  <a:off x="7806336" y="2153775"/>
                  <a:ext cx="104653" cy="119489"/>
                </a:xfrm>
                <a:custGeom>
                  <a:avLst/>
                  <a:gdLst/>
                  <a:ahLst/>
                  <a:cxnLst/>
                  <a:rect l="l" t="t" r="r" b="b"/>
                  <a:pathLst>
                    <a:path w="104653" h="119489" extrusionOk="0">
                      <a:moveTo>
                        <a:pt x="77681" y="0"/>
                      </a:moveTo>
                      <a:cubicBezTo>
                        <a:pt x="77681" y="0"/>
                        <a:pt x="59278" y="23672"/>
                        <a:pt x="53325" y="37325"/>
                      </a:cubicBezTo>
                      <a:cubicBezTo>
                        <a:pt x="49997" y="44941"/>
                        <a:pt x="48472" y="50358"/>
                        <a:pt x="48472" y="50358"/>
                      </a:cubicBezTo>
                      <a:cubicBezTo>
                        <a:pt x="48472" y="50358"/>
                        <a:pt x="47012" y="46374"/>
                        <a:pt x="45441" y="36373"/>
                      </a:cubicBezTo>
                      <a:cubicBezTo>
                        <a:pt x="43860" y="26371"/>
                        <a:pt x="42168" y="10362"/>
                        <a:pt x="42168" y="10362"/>
                      </a:cubicBezTo>
                      <a:cubicBezTo>
                        <a:pt x="42168" y="10362"/>
                        <a:pt x="40948" y="24800"/>
                        <a:pt x="41993" y="35716"/>
                      </a:cubicBezTo>
                      <a:cubicBezTo>
                        <a:pt x="43046" y="46642"/>
                        <a:pt x="46365" y="54037"/>
                        <a:pt x="46365" y="54037"/>
                      </a:cubicBezTo>
                      <a:cubicBezTo>
                        <a:pt x="46365" y="54037"/>
                        <a:pt x="42797" y="60433"/>
                        <a:pt x="40579" y="67227"/>
                      </a:cubicBezTo>
                      <a:cubicBezTo>
                        <a:pt x="38369" y="74012"/>
                        <a:pt x="37509" y="81194"/>
                        <a:pt x="37509" y="81194"/>
                      </a:cubicBezTo>
                      <a:lnTo>
                        <a:pt x="27323" y="61635"/>
                      </a:lnTo>
                      <a:cubicBezTo>
                        <a:pt x="27323" y="61635"/>
                        <a:pt x="30475" y="58547"/>
                        <a:pt x="31566" y="50848"/>
                      </a:cubicBezTo>
                      <a:cubicBezTo>
                        <a:pt x="32657" y="43148"/>
                        <a:pt x="31677" y="30845"/>
                        <a:pt x="31677" y="30845"/>
                      </a:cubicBezTo>
                      <a:cubicBezTo>
                        <a:pt x="31677" y="30845"/>
                        <a:pt x="30383" y="41669"/>
                        <a:pt x="29015" y="48195"/>
                      </a:cubicBezTo>
                      <a:cubicBezTo>
                        <a:pt x="27647" y="54721"/>
                        <a:pt x="26214" y="56939"/>
                        <a:pt x="26214" y="56939"/>
                      </a:cubicBezTo>
                      <a:lnTo>
                        <a:pt x="19171" y="37685"/>
                      </a:lnTo>
                      <a:lnTo>
                        <a:pt x="11055" y="12183"/>
                      </a:lnTo>
                      <a:lnTo>
                        <a:pt x="16111" y="37445"/>
                      </a:lnTo>
                      <a:cubicBezTo>
                        <a:pt x="16111" y="37445"/>
                        <a:pt x="13458" y="37426"/>
                        <a:pt x="9428" y="33637"/>
                      </a:cubicBezTo>
                      <a:cubicBezTo>
                        <a:pt x="5408" y="29856"/>
                        <a:pt x="0" y="22304"/>
                        <a:pt x="0" y="22304"/>
                      </a:cubicBezTo>
                      <a:cubicBezTo>
                        <a:pt x="0" y="22304"/>
                        <a:pt x="4474" y="31113"/>
                        <a:pt x="8855" y="36031"/>
                      </a:cubicBezTo>
                      <a:cubicBezTo>
                        <a:pt x="13246" y="40939"/>
                        <a:pt x="17553" y="41946"/>
                        <a:pt x="17553" y="41946"/>
                      </a:cubicBezTo>
                      <a:lnTo>
                        <a:pt x="23340" y="57290"/>
                      </a:lnTo>
                      <a:lnTo>
                        <a:pt x="26298" y="66136"/>
                      </a:lnTo>
                      <a:cubicBezTo>
                        <a:pt x="26298" y="66136"/>
                        <a:pt x="22341" y="66183"/>
                        <a:pt x="15853" y="62744"/>
                      </a:cubicBezTo>
                      <a:cubicBezTo>
                        <a:pt x="9364" y="59296"/>
                        <a:pt x="351" y="52354"/>
                        <a:pt x="351" y="52354"/>
                      </a:cubicBezTo>
                      <a:cubicBezTo>
                        <a:pt x="351" y="52354"/>
                        <a:pt x="7580" y="60960"/>
                        <a:pt x="14531" y="65609"/>
                      </a:cubicBezTo>
                      <a:cubicBezTo>
                        <a:pt x="21491" y="70268"/>
                        <a:pt x="28165" y="70980"/>
                        <a:pt x="28165" y="70980"/>
                      </a:cubicBezTo>
                      <a:lnTo>
                        <a:pt x="36141" y="85205"/>
                      </a:lnTo>
                      <a:cubicBezTo>
                        <a:pt x="36141" y="85205"/>
                        <a:pt x="34986" y="89180"/>
                        <a:pt x="33979" y="96833"/>
                      </a:cubicBezTo>
                      <a:cubicBezTo>
                        <a:pt x="32980" y="104487"/>
                        <a:pt x="32111" y="115801"/>
                        <a:pt x="32111" y="115801"/>
                      </a:cubicBezTo>
                      <a:lnTo>
                        <a:pt x="40190" y="119489"/>
                      </a:lnTo>
                      <a:cubicBezTo>
                        <a:pt x="40190" y="119489"/>
                        <a:pt x="38748" y="108499"/>
                        <a:pt x="38915" y="100217"/>
                      </a:cubicBezTo>
                      <a:cubicBezTo>
                        <a:pt x="39081" y="91944"/>
                        <a:pt x="40856" y="86388"/>
                        <a:pt x="40856" y="86388"/>
                      </a:cubicBezTo>
                      <a:lnTo>
                        <a:pt x="51883" y="86047"/>
                      </a:lnTo>
                      <a:cubicBezTo>
                        <a:pt x="51883" y="86047"/>
                        <a:pt x="53732" y="94476"/>
                        <a:pt x="59306" y="102315"/>
                      </a:cubicBezTo>
                      <a:cubicBezTo>
                        <a:pt x="64879" y="110153"/>
                        <a:pt x="73670" y="118833"/>
                        <a:pt x="73670" y="118833"/>
                      </a:cubicBezTo>
                      <a:cubicBezTo>
                        <a:pt x="73670" y="118833"/>
                        <a:pt x="65804" y="109414"/>
                        <a:pt x="61348" y="101224"/>
                      </a:cubicBezTo>
                      <a:cubicBezTo>
                        <a:pt x="56893" y="93044"/>
                        <a:pt x="55137" y="85677"/>
                        <a:pt x="55137" y="85677"/>
                      </a:cubicBezTo>
                      <a:lnTo>
                        <a:pt x="72292" y="84364"/>
                      </a:lnTo>
                      <a:cubicBezTo>
                        <a:pt x="72292" y="84364"/>
                        <a:pt x="74455" y="88422"/>
                        <a:pt x="80140" y="90927"/>
                      </a:cubicBezTo>
                      <a:cubicBezTo>
                        <a:pt x="85815" y="93441"/>
                        <a:pt x="95022" y="94402"/>
                        <a:pt x="95022" y="94402"/>
                      </a:cubicBezTo>
                      <a:cubicBezTo>
                        <a:pt x="95022" y="94402"/>
                        <a:pt x="85862" y="91343"/>
                        <a:pt x="80917" y="88782"/>
                      </a:cubicBezTo>
                      <a:cubicBezTo>
                        <a:pt x="75962" y="86222"/>
                        <a:pt x="75213" y="84161"/>
                        <a:pt x="75213" y="84161"/>
                      </a:cubicBezTo>
                      <a:lnTo>
                        <a:pt x="104654" y="73244"/>
                      </a:lnTo>
                      <a:cubicBezTo>
                        <a:pt x="104654" y="73244"/>
                        <a:pt x="83440" y="78448"/>
                        <a:pt x="72412" y="80288"/>
                      </a:cubicBezTo>
                      <a:cubicBezTo>
                        <a:pt x="64084" y="81665"/>
                        <a:pt x="60858" y="81573"/>
                        <a:pt x="60858" y="81573"/>
                      </a:cubicBezTo>
                      <a:cubicBezTo>
                        <a:pt x="60858" y="81573"/>
                        <a:pt x="61496" y="77959"/>
                        <a:pt x="63890" y="73420"/>
                      </a:cubicBezTo>
                      <a:cubicBezTo>
                        <a:pt x="66284" y="68882"/>
                        <a:pt x="70287" y="64186"/>
                        <a:pt x="70287" y="64186"/>
                      </a:cubicBezTo>
                      <a:cubicBezTo>
                        <a:pt x="70287" y="64186"/>
                        <a:pt x="64704" y="67846"/>
                        <a:pt x="61395" y="72043"/>
                      </a:cubicBezTo>
                      <a:cubicBezTo>
                        <a:pt x="58076" y="76230"/>
                        <a:pt x="57031" y="80944"/>
                        <a:pt x="57031" y="80944"/>
                      </a:cubicBezTo>
                      <a:lnTo>
                        <a:pt x="41909" y="81924"/>
                      </a:lnTo>
                      <a:cubicBezTo>
                        <a:pt x="41909" y="81924"/>
                        <a:pt x="43675" y="74603"/>
                        <a:pt x="45385" y="68632"/>
                      </a:cubicBezTo>
                      <a:cubicBezTo>
                        <a:pt x="47104" y="62661"/>
                        <a:pt x="50136" y="57069"/>
                        <a:pt x="50136" y="57069"/>
                      </a:cubicBezTo>
                      <a:cubicBezTo>
                        <a:pt x="50136" y="57069"/>
                        <a:pt x="57438" y="56551"/>
                        <a:pt x="64935" y="53482"/>
                      </a:cubicBezTo>
                      <a:cubicBezTo>
                        <a:pt x="72440" y="50404"/>
                        <a:pt x="80131" y="44775"/>
                        <a:pt x="80131" y="44775"/>
                      </a:cubicBezTo>
                      <a:cubicBezTo>
                        <a:pt x="80131" y="44775"/>
                        <a:pt x="71867" y="48444"/>
                        <a:pt x="64870" y="50496"/>
                      </a:cubicBezTo>
                      <a:cubicBezTo>
                        <a:pt x="57873" y="52549"/>
                        <a:pt x="52133" y="52983"/>
                        <a:pt x="52133" y="52983"/>
                      </a:cubicBezTo>
                      <a:cubicBezTo>
                        <a:pt x="52133" y="52983"/>
                        <a:pt x="52327" y="48731"/>
                        <a:pt x="57115" y="38471"/>
                      </a:cubicBezTo>
                      <a:cubicBezTo>
                        <a:pt x="63345" y="25105"/>
                        <a:pt x="77681" y="0"/>
                        <a:pt x="77681"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96" name="Google Shape;2296;p4"/>
              <p:cNvGrpSpPr/>
              <p:nvPr/>
            </p:nvGrpSpPr>
            <p:grpSpPr>
              <a:xfrm>
                <a:off x="8099712" y="2091123"/>
                <a:ext cx="243405" cy="147967"/>
                <a:chOff x="8099712" y="2091123"/>
                <a:chExt cx="243405" cy="147967"/>
              </a:xfrm>
            </p:grpSpPr>
            <p:sp>
              <p:nvSpPr>
                <p:cNvPr id="2297" name="Google Shape;2297;p4"/>
                <p:cNvSpPr/>
                <p:nvPr/>
              </p:nvSpPr>
              <p:spPr>
                <a:xfrm>
                  <a:off x="8099712" y="2091123"/>
                  <a:ext cx="243405" cy="147967"/>
                </a:xfrm>
                <a:custGeom>
                  <a:avLst/>
                  <a:gdLst/>
                  <a:ahLst/>
                  <a:cxnLst/>
                  <a:rect l="l" t="t" r="r" b="b"/>
                  <a:pathLst>
                    <a:path w="243405" h="147967" extrusionOk="0">
                      <a:moveTo>
                        <a:pt x="96556" y="46744"/>
                      </a:moveTo>
                      <a:cubicBezTo>
                        <a:pt x="96556" y="46744"/>
                        <a:pt x="64639" y="45866"/>
                        <a:pt x="39987" y="59056"/>
                      </a:cubicBezTo>
                      <a:cubicBezTo>
                        <a:pt x="1155" y="79835"/>
                        <a:pt x="0" y="95391"/>
                        <a:pt x="0" y="95391"/>
                      </a:cubicBezTo>
                      <a:cubicBezTo>
                        <a:pt x="0" y="95391"/>
                        <a:pt x="27785" y="80565"/>
                        <a:pt x="33895" y="93608"/>
                      </a:cubicBezTo>
                      <a:cubicBezTo>
                        <a:pt x="37066" y="100383"/>
                        <a:pt x="27979" y="114534"/>
                        <a:pt x="27979" y="114534"/>
                      </a:cubicBezTo>
                      <a:cubicBezTo>
                        <a:pt x="27979" y="114534"/>
                        <a:pt x="37556" y="119369"/>
                        <a:pt x="38536" y="127725"/>
                      </a:cubicBezTo>
                      <a:cubicBezTo>
                        <a:pt x="39506" y="136090"/>
                        <a:pt x="31890" y="147968"/>
                        <a:pt x="31890" y="147968"/>
                      </a:cubicBezTo>
                      <a:cubicBezTo>
                        <a:pt x="31890" y="147968"/>
                        <a:pt x="46938" y="142967"/>
                        <a:pt x="60516" y="134565"/>
                      </a:cubicBezTo>
                      <a:cubicBezTo>
                        <a:pt x="74095" y="126172"/>
                        <a:pt x="86222" y="114377"/>
                        <a:pt x="86222" y="114377"/>
                      </a:cubicBezTo>
                      <a:cubicBezTo>
                        <a:pt x="86222" y="114377"/>
                        <a:pt x="86601" y="120395"/>
                        <a:pt x="88043" y="125599"/>
                      </a:cubicBezTo>
                      <a:cubicBezTo>
                        <a:pt x="89485" y="130803"/>
                        <a:pt x="91990" y="135203"/>
                        <a:pt x="91990" y="135203"/>
                      </a:cubicBezTo>
                      <a:cubicBezTo>
                        <a:pt x="91990" y="135203"/>
                        <a:pt x="99255" y="131394"/>
                        <a:pt x="104764" y="127115"/>
                      </a:cubicBezTo>
                      <a:cubicBezTo>
                        <a:pt x="110273" y="122844"/>
                        <a:pt x="114026" y="118093"/>
                        <a:pt x="114026" y="118093"/>
                      </a:cubicBezTo>
                      <a:cubicBezTo>
                        <a:pt x="114026" y="118093"/>
                        <a:pt x="125312" y="126116"/>
                        <a:pt x="136654" y="131367"/>
                      </a:cubicBezTo>
                      <a:cubicBezTo>
                        <a:pt x="147995" y="136617"/>
                        <a:pt x="159383" y="139103"/>
                        <a:pt x="159383" y="139103"/>
                      </a:cubicBezTo>
                      <a:cubicBezTo>
                        <a:pt x="159383" y="139103"/>
                        <a:pt x="167323" y="125137"/>
                        <a:pt x="170928" y="113490"/>
                      </a:cubicBezTo>
                      <a:cubicBezTo>
                        <a:pt x="174533" y="101853"/>
                        <a:pt x="173803" y="92554"/>
                        <a:pt x="173803" y="92554"/>
                      </a:cubicBezTo>
                      <a:cubicBezTo>
                        <a:pt x="173803" y="92554"/>
                        <a:pt x="179599" y="92877"/>
                        <a:pt x="185255" y="92018"/>
                      </a:cubicBezTo>
                      <a:cubicBezTo>
                        <a:pt x="190912" y="91158"/>
                        <a:pt x="196422" y="89115"/>
                        <a:pt x="196422" y="89115"/>
                      </a:cubicBezTo>
                      <a:cubicBezTo>
                        <a:pt x="196422" y="89115"/>
                        <a:pt x="194952" y="81212"/>
                        <a:pt x="189479" y="75629"/>
                      </a:cubicBezTo>
                      <a:cubicBezTo>
                        <a:pt x="183999" y="70055"/>
                        <a:pt x="174515" y="66820"/>
                        <a:pt x="174515" y="66820"/>
                      </a:cubicBezTo>
                      <a:cubicBezTo>
                        <a:pt x="174515" y="66820"/>
                        <a:pt x="195442" y="64500"/>
                        <a:pt x="212662" y="59268"/>
                      </a:cubicBezTo>
                      <a:cubicBezTo>
                        <a:pt x="229882" y="54027"/>
                        <a:pt x="243406" y="45884"/>
                        <a:pt x="243406" y="45884"/>
                      </a:cubicBezTo>
                      <a:cubicBezTo>
                        <a:pt x="243406" y="45884"/>
                        <a:pt x="225390" y="44276"/>
                        <a:pt x="216674" y="38952"/>
                      </a:cubicBezTo>
                      <a:cubicBezTo>
                        <a:pt x="207966" y="33627"/>
                        <a:pt x="208558" y="24597"/>
                        <a:pt x="208558" y="24597"/>
                      </a:cubicBezTo>
                      <a:cubicBezTo>
                        <a:pt x="208558" y="24597"/>
                        <a:pt x="182566" y="34311"/>
                        <a:pt x="177750" y="14595"/>
                      </a:cubicBezTo>
                      <a:cubicBezTo>
                        <a:pt x="175846" y="6785"/>
                        <a:pt x="185496" y="0"/>
                        <a:pt x="185496" y="0"/>
                      </a:cubicBezTo>
                      <a:cubicBezTo>
                        <a:pt x="185496" y="0"/>
                        <a:pt x="164855" y="-9"/>
                        <a:pt x="142256" y="11462"/>
                      </a:cubicBezTo>
                      <a:cubicBezTo>
                        <a:pt x="119664" y="22933"/>
                        <a:pt x="96556" y="46744"/>
                        <a:pt x="96556" y="467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8" name="Google Shape;2298;p4"/>
                <p:cNvSpPr/>
                <p:nvPr/>
              </p:nvSpPr>
              <p:spPr>
                <a:xfrm>
                  <a:off x="8132119" y="2112928"/>
                  <a:ext cx="165844" cy="105596"/>
                </a:xfrm>
                <a:custGeom>
                  <a:avLst/>
                  <a:gdLst/>
                  <a:ahLst/>
                  <a:cxnLst/>
                  <a:rect l="l" t="t" r="r" b="b"/>
                  <a:pathLst>
                    <a:path w="165844" h="105596" extrusionOk="0">
                      <a:moveTo>
                        <a:pt x="121689" y="104256"/>
                      </a:moveTo>
                      <a:cubicBezTo>
                        <a:pt x="121689" y="104256"/>
                        <a:pt x="112510" y="75158"/>
                        <a:pt x="103230" y="63437"/>
                      </a:cubicBezTo>
                      <a:cubicBezTo>
                        <a:pt x="98054" y="56902"/>
                        <a:pt x="93644" y="53177"/>
                        <a:pt x="93644" y="53177"/>
                      </a:cubicBezTo>
                      <a:cubicBezTo>
                        <a:pt x="93644" y="53177"/>
                        <a:pt x="99098" y="53112"/>
                        <a:pt x="110976" y="55220"/>
                      </a:cubicBezTo>
                      <a:cubicBezTo>
                        <a:pt x="122854" y="57327"/>
                        <a:pt x="141165" y="61607"/>
                        <a:pt x="141165" y="61607"/>
                      </a:cubicBezTo>
                      <a:cubicBezTo>
                        <a:pt x="141165" y="61607"/>
                        <a:pt x="127004" y="54748"/>
                        <a:pt x="114608" y="51717"/>
                      </a:cubicBezTo>
                      <a:cubicBezTo>
                        <a:pt x="102213" y="48685"/>
                        <a:pt x="91574" y="49471"/>
                        <a:pt x="91574" y="49471"/>
                      </a:cubicBezTo>
                      <a:cubicBezTo>
                        <a:pt x="91574" y="49471"/>
                        <a:pt x="87895" y="43130"/>
                        <a:pt x="82645" y="38120"/>
                      </a:cubicBezTo>
                      <a:cubicBezTo>
                        <a:pt x="77386" y="33119"/>
                        <a:pt x="70555" y="29440"/>
                        <a:pt x="70555" y="29440"/>
                      </a:cubicBezTo>
                      <a:lnTo>
                        <a:pt x="99865" y="25826"/>
                      </a:lnTo>
                      <a:cubicBezTo>
                        <a:pt x="99865" y="25826"/>
                        <a:pt x="100420" y="30438"/>
                        <a:pt x="107602" y="34570"/>
                      </a:cubicBezTo>
                      <a:cubicBezTo>
                        <a:pt x="114775" y="38702"/>
                        <a:pt x="128566" y="42353"/>
                        <a:pt x="128566" y="42353"/>
                      </a:cubicBezTo>
                      <a:cubicBezTo>
                        <a:pt x="128566" y="42353"/>
                        <a:pt x="118269" y="36798"/>
                        <a:pt x="112566" y="32814"/>
                      </a:cubicBezTo>
                      <a:cubicBezTo>
                        <a:pt x="106872" y="28821"/>
                        <a:pt x="105763" y="26408"/>
                        <a:pt x="105763" y="26408"/>
                      </a:cubicBezTo>
                      <a:lnTo>
                        <a:pt x="132069" y="26103"/>
                      </a:lnTo>
                      <a:lnTo>
                        <a:pt x="165845" y="27028"/>
                      </a:lnTo>
                      <a:lnTo>
                        <a:pt x="134935" y="22868"/>
                      </a:lnTo>
                      <a:cubicBezTo>
                        <a:pt x="134935" y="22868"/>
                        <a:pt x="137218" y="19984"/>
                        <a:pt x="144649" y="17054"/>
                      </a:cubicBezTo>
                      <a:cubicBezTo>
                        <a:pt x="152081" y="14115"/>
                        <a:pt x="164662" y="11111"/>
                        <a:pt x="164662" y="11111"/>
                      </a:cubicBezTo>
                      <a:cubicBezTo>
                        <a:pt x="164662" y="11111"/>
                        <a:pt x="151554" y="12608"/>
                        <a:pt x="142625" y="15510"/>
                      </a:cubicBezTo>
                      <a:cubicBezTo>
                        <a:pt x="133696" y="18413"/>
                        <a:pt x="128954" y="22711"/>
                        <a:pt x="128954" y="22711"/>
                      </a:cubicBezTo>
                      <a:lnTo>
                        <a:pt x="107852" y="23145"/>
                      </a:lnTo>
                      <a:lnTo>
                        <a:pt x="96001" y="22979"/>
                      </a:lnTo>
                      <a:cubicBezTo>
                        <a:pt x="96001" y="22979"/>
                        <a:pt x="99339" y="18653"/>
                        <a:pt x="108517" y="12904"/>
                      </a:cubicBezTo>
                      <a:cubicBezTo>
                        <a:pt x="117696" y="7154"/>
                        <a:pt x="132707" y="0"/>
                        <a:pt x="132707" y="0"/>
                      </a:cubicBezTo>
                      <a:cubicBezTo>
                        <a:pt x="132707" y="0"/>
                        <a:pt x="117465" y="4576"/>
                        <a:pt x="106613" y="10371"/>
                      </a:cubicBezTo>
                      <a:cubicBezTo>
                        <a:pt x="95771" y="16167"/>
                        <a:pt x="89309" y="23164"/>
                        <a:pt x="89309" y="23164"/>
                      </a:cubicBezTo>
                      <a:lnTo>
                        <a:pt x="67504" y="26408"/>
                      </a:lnTo>
                      <a:cubicBezTo>
                        <a:pt x="67504" y="26408"/>
                        <a:pt x="64306" y="23626"/>
                        <a:pt x="57105" y="19605"/>
                      </a:cubicBezTo>
                      <a:cubicBezTo>
                        <a:pt x="49914" y="15584"/>
                        <a:pt x="38730" y="10316"/>
                        <a:pt x="38730" y="10316"/>
                      </a:cubicBezTo>
                      <a:lnTo>
                        <a:pt x="27943" y="17692"/>
                      </a:lnTo>
                      <a:cubicBezTo>
                        <a:pt x="27943" y="17692"/>
                        <a:pt x="40754" y="20326"/>
                        <a:pt x="49323" y="23682"/>
                      </a:cubicBezTo>
                      <a:cubicBezTo>
                        <a:pt x="57901" y="27028"/>
                        <a:pt x="62226" y="31086"/>
                        <a:pt x="62226" y="31086"/>
                      </a:cubicBezTo>
                      <a:lnTo>
                        <a:pt x="53159" y="43231"/>
                      </a:lnTo>
                      <a:cubicBezTo>
                        <a:pt x="53159" y="43231"/>
                        <a:pt x="42704" y="42020"/>
                        <a:pt x="29680" y="45089"/>
                      </a:cubicBezTo>
                      <a:cubicBezTo>
                        <a:pt x="16657" y="48158"/>
                        <a:pt x="0" y="54406"/>
                        <a:pt x="0" y="54406"/>
                      </a:cubicBezTo>
                      <a:cubicBezTo>
                        <a:pt x="0" y="54406"/>
                        <a:pt x="16648" y="49452"/>
                        <a:pt x="29080" y="47724"/>
                      </a:cubicBezTo>
                      <a:cubicBezTo>
                        <a:pt x="41503" y="46004"/>
                        <a:pt x="50765" y="46919"/>
                        <a:pt x="50765" y="46919"/>
                      </a:cubicBezTo>
                      <a:lnTo>
                        <a:pt x="37463" y="66099"/>
                      </a:lnTo>
                      <a:cubicBezTo>
                        <a:pt x="37463" y="66099"/>
                        <a:pt x="31344" y="66904"/>
                        <a:pt x="23848" y="72135"/>
                      </a:cubicBezTo>
                      <a:cubicBezTo>
                        <a:pt x="16351" y="77358"/>
                        <a:pt x="7468" y="87017"/>
                        <a:pt x="7468" y="87017"/>
                      </a:cubicBezTo>
                      <a:cubicBezTo>
                        <a:pt x="7468" y="87017"/>
                        <a:pt x="18514" y="78208"/>
                        <a:pt x="25447" y="73799"/>
                      </a:cubicBezTo>
                      <a:cubicBezTo>
                        <a:pt x="32379" y="69390"/>
                        <a:pt x="35181" y="69362"/>
                        <a:pt x="35181" y="69362"/>
                      </a:cubicBezTo>
                      <a:lnTo>
                        <a:pt x="21491" y="105596"/>
                      </a:lnTo>
                      <a:cubicBezTo>
                        <a:pt x="21491" y="105596"/>
                        <a:pt x="34154" y="80510"/>
                        <a:pt x="41669" y="67791"/>
                      </a:cubicBezTo>
                      <a:cubicBezTo>
                        <a:pt x="47336" y="58187"/>
                        <a:pt x="50191" y="54712"/>
                        <a:pt x="50191" y="54712"/>
                      </a:cubicBezTo>
                      <a:cubicBezTo>
                        <a:pt x="50191" y="54712"/>
                        <a:pt x="53455" y="56791"/>
                        <a:pt x="56181" y="61136"/>
                      </a:cubicBezTo>
                      <a:cubicBezTo>
                        <a:pt x="58908" y="65480"/>
                        <a:pt x="60433" y="71636"/>
                        <a:pt x="60433" y="71636"/>
                      </a:cubicBezTo>
                      <a:cubicBezTo>
                        <a:pt x="60433" y="71636"/>
                        <a:pt x="61348" y="64158"/>
                        <a:pt x="59777" y="58945"/>
                      </a:cubicBezTo>
                      <a:cubicBezTo>
                        <a:pt x="58196" y="53732"/>
                        <a:pt x="54120" y="50792"/>
                        <a:pt x="54120" y="50792"/>
                      </a:cubicBezTo>
                      <a:lnTo>
                        <a:pt x="66034" y="33942"/>
                      </a:lnTo>
                      <a:cubicBezTo>
                        <a:pt x="66034" y="33942"/>
                        <a:pt x="72228" y="38665"/>
                        <a:pt x="77053" y="42825"/>
                      </a:cubicBezTo>
                      <a:cubicBezTo>
                        <a:pt x="81868" y="46975"/>
                        <a:pt x="85168" y="52410"/>
                        <a:pt x="85168" y="52410"/>
                      </a:cubicBezTo>
                      <a:cubicBezTo>
                        <a:pt x="85168" y="52410"/>
                        <a:pt x="79456" y="60572"/>
                        <a:pt x="76276" y="69908"/>
                      </a:cubicBezTo>
                      <a:cubicBezTo>
                        <a:pt x="73106" y="79253"/>
                        <a:pt x="72450" y="89781"/>
                        <a:pt x="72450" y="89781"/>
                      </a:cubicBezTo>
                      <a:cubicBezTo>
                        <a:pt x="72450" y="89781"/>
                        <a:pt x="75657" y="79382"/>
                        <a:pt x="79484" y="70980"/>
                      </a:cubicBezTo>
                      <a:cubicBezTo>
                        <a:pt x="83310" y="62568"/>
                        <a:pt x="87757" y="56154"/>
                        <a:pt x="87757" y="56154"/>
                      </a:cubicBezTo>
                      <a:cubicBezTo>
                        <a:pt x="87757" y="56154"/>
                        <a:pt x="92064" y="57993"/>
                        <a:pt x="98784" y="67125"/>
                      </a:cubicBezTo>
                      <a:cubicBezTo>
                        <a:pt x="107528" y="79031"/>
                        <a:pt x="121689" y="104256"/>
                        <a:pt x="121689" y="1042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299" name="Google Shape;2299;p4"/>
              <p:cNvGrpSpPr/>
              <p:nvPr/>
            </p:nvGrpSpPr>
            <p:grpSpPr>
              <a:xfrm>
                <a:off x="8929637" y="2364875"/>
                <a:ext cx="207568" cy="243923"/>
                <a:chOff x="8929637" y="2364875"/>
                <a:chExt cx="207568" cy="243923"/>
              </a:xfrm>
            </p:grpSpPr>
            <p:sp>
              <p:nvSpPr>
                <p:cNvPr id="2300" name="Google Shape;2300;p4"/>
                <p:cNvSpPr/>
                <p:nvPr/>
              </p:nvSpPr>
              <p:spPr>
                <a:xfrm>
                  <a:off x="8929637" y="2364875"/>
                  <a:ext cx="207568" cy="243923"/>
                </a:xfrm>
                <a:custGeom>
                  <a:avLst/>
                  <a:gdLst/>
                  <a:ahLst/>
                  <a:cxnLst/>
                  <a:rect l="l" t="t" r="r" b="b"/>
                  <a:pathLst>
                    <a:path w="207568" h="243923" extrusionOk="0">
                      <a:moveTo>
                        <a:pt x="136802" y="170207"/>
                      </a:moveTo>
                      <a:cubicBezTo>
                        <a:pt x="136802" y="170207"/>
                        <a:pt x="133807" y="208105"/>
                        <a:pt x="113887" y="225630"/>
                      </a:cubicBezTo>
                      <a:cubicBezTo>
                        <a:pt x="82534" y="253240"/>
                        <a:pt x="62623" y="241400"/>
                        <a:pt x="62623" y="241400"/>
                      </a:cubicBezTo>
                      <a:cubicBezTo>
                        <a:pt x="62623" y="241400"/>
                        <a:pt x="85029" y="221619"/>
                        <a:pt x="69251" y="203456"/>
                      </a:cubicBezTo>
                      <a:cubicBezTo>
                        <a:pt x="61061" y="194028"/>
                        <a:pt x="41937" y="192623"/>
                        <a:pt x="41937" y="192623"/>
                      </a:cubicBezTo>
                      <a:cubicBezTo>
                        <a:pt x="41937" y="192623"/>
                        <a:pt x="37029" y="177380"/>
                        <a:pt x="26547" y="169163"/>
                      </a:cubicBezTo>
                      <a:cubicBezTo>
                        <a:pt x="16065" y="160946"/>
                        <a:pt x="0" y="159753"/>
                        <a:pt x="0" y="159753"/>
                      </a:cubicBezTo>
                      <a:cubicBezTo>
                        <a:pt x="0" y="159753"/>
                        <a:pt x="8291" y="146480"/>
                        <a:pt x="20695" y="137782"/>
                      </a:cubicBezTo>
                      <a:cubicBezTo>
                        <a:pt x="33100" y="129084"/>
                        <a:pt x="49627" y="124952"/>
                        <a:pt x="49627" y="124952"/>
                      </a:cubicBezTo>
                      <a:cubicBezTo>
                        <a:pt x="49627" y="124952"/>
                        <a:pt x="42039" y="119424"/>
                        <a:pt x="35624" y="113333"/>
                      </a:cubicBezTo>
                      <a:cubicBezTo>
                        <a:pt x="29200" y="107251"/>
                        <a:pt x="23940" y="100605"/>
                        <a:pt x="23940" y="100605"/>
                      </a:cubicBezTo>
                      <a:cubicBezTo>
                        <a:pt x="23940" y="100605"/>
                        <a:pt x="29708" y="95373"/>
                        <a:pt x="35846" y="92582"/>
                      </a:cubicBezTo>
                      <a:cubicBezTo>
                        <a:pt x="41983" y="89799"/>
                        <a:pt x="48490" y="89448"/>
                        <a:pt x="48490" y="89448"/>
                      </a:cubicBezTo>
                      <a:cubicBezTo>
                        <a:pt x="48490" y="89448"/>
                        <a:pt x="39765" y="69510"/>
                        <a:pt x="34561" y="51865"/>
                      </a:cubicBezTo>
                      <a:cubicBezTo>
                        <a:pt x="29348" y="34210"/>
                        <a:pt x="27656" y="18838"/>
                        <a:pt x="27656" y="18838"/>
                      </a:cubicBezTo>
                      <a:cubicBezTo>
                        <a:pt x="27656" y="18838"/>
                        <a:pt x="46420" y="21445"/>
                        <a:pt x="61653" y="27101"/>
                      </a:cubicBezTo>
                      <a:cubicBezTo>
                        <a:pt x="76886" y="32768"/>
                        <a:pt x="88597" y="41493"/>
                        <a:pt x="88597" y="41493"/>
                      </a:cubicBezTo>
                      <a:cubicBezTo>
                        <a:pt x="88597" y="41493"/>
                        <a:pt x="88940" y="34468"/>
                        <a:pt x="90760" y="28608"/>
                      </a:cubicBezTo>
                      <a:cubicBezTo>
                        <a:pt x="92572" y="22757"/>
                        <a:pt x="95872" y="18071"/>
                        <a:pt x="95872" y="18071"/>
                      </a:cubicBezTo>
                      <a:cubicBezTo>
                        <a:pt x="95872" y="18071"/>
                        <a:pt x="105726" y="26482"/>
                        <a:pt x="112094" y="37574"/>
                      </a:cubicBezTo>
                      <a:cubicBezTo>
                        <a:pt x="118463" y="48666"/>
                        <a:pt x="121356" y="62457"/>
                        <a:pt x="121356" y="62457"/>
                      </a:cubicBezTo>
                      <a:cubicBezTo>
                        <a:pt x="121356" y="62457"/>
                        <a:pt x="126985" y="40061"/>
                        <a:pt x="135849" y="24449"/>
                      </a:cubicBezTo>
                      <a:cubicBezTo>
                        <a:pt x="144714" y="8837"/>
                        <a:pt x="156795" y="0"/>
                        <a:pt x="156795" y="0"/>
                      </a:cubicBezTo>
                      <a:cubicBezTo>
                        <a:pt x="156795" y="0"/>
                        <a:pt x="156518" y="22332"/>
                        <a:pt x="162147" y="36983"/>
                      </a:cubicBezTo>
                      <a:cubicBezTo>
                        <a:pt x="167785" y="51634"/>
                        <a:pt x="179321" y="58594"/>
                        <a:pt x="179321" y="58594"/>
                      </a:cubicBezTo>
                      <a:cubicBezTo>
                        <a:pt x="179321" y="58594"/>
                        <a:pt x="163653" y="80621"/>
                        <a:pt x="188056" y="102916"/>
                      </a:cubicBezTo>
                      <a:cubicBezTo>
                        <a:pt x="197725" y="111752"/>
                        <a:pt x="207569" y="106271"/>
                        <a:pt x="207569" y="106271"/>
                      </a:cubicBezTo>
                      <a:cubicBezTo>
                        <a:pt x="207569" y="106271"/>
                        <a:pt x="204925" y="130304"/>
                        <a:pt x="187455" y="146886"/>
                      </a:cubicBezTo>
                      <a:cubicBezTo>
                        <a:pt x="169995" y="163478"/>
                        <a:pt x="136802" y="170207"/>
                        <a:pt x="136802" y="170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1" name="Google Shape;2301;p4"/>
                <p:cNvSpPr/>
                <p:nvPr/>
              </p:nvSpPr>
              <p:spPr>
                <a:xfrm>
                  <a:off x="8958569" y="2400924"/>
                  <a:ext cx="148346" cy="183878"/>
                </a:xfrm>
                <a:custGeom>
                  <a:avLst/>
                  <a:gdLst/>
                  <a:ahLst/>
                  <a:cxnLst/>
                  <a:rect l="l" t="t" r="r" b="b"/>
                  <a:pathLst>
                    <a:path w="148346" h="183878" extrusionOk="0">
                      <a:moveTo>
                        <a:pt x="14604" y="0"/>
                      </a:moveTo>
                      <a:cubicBezTo>
                        <a:pt x="14604" y="0"/>
                        <a:pt x="50358" y="35337"/>
                        <a:pt x="64029" y="56061"/>
                      </a:cubicBezTo>
                      <a:cubicBezTo>
                        <a:pt x="71664" y="67624"/>
                        <a:pt x="75832" y="75907"/>
                        <a:pt x="75832" y="75907"/>
                      </a:cubicBezTo>
                      <a:cubicBezTo>
                        <a:pt x="75832" y="75907"/>
                        <a:pt x="76609" y="69621"/>
                        <a:pt x="75463" y="54009"/>
                      </a:cubicBezTo>
                      <a:cubicBezTo>
                        <a:pt x="74316" y="38397"/>
                        <a:pt x="71238" y="13449"/>
                        <a:pt x="71238" y="13449"/>
                      </a:cubicBezTo>
                      <a:cubicBezTo>
                        <a:pt x="71238" y="13449"/>
                        <a:pt x="78116" y="35744"/>
                        <a:pt x="80371" y="52743"/>
                      </a:cubicBezTo>
                      <a:cubicBezTo>
                        <a:pt x="82636" y="69750"/>
                        <a:pt x="80260" y="81462"/>
                        <a:pt x="80260" y="81462"/>
                      </a:cubicBezTo>
                      <a:cubicBezTo>
                        <a:pt x="80260" y="81462"/>
                        <a:pt x="87830" y="91112"/>
                        <a:pt x="93515" y="101474"/>
                      </a:cubicBezTo>
                      <a:cubicBezTo>
                        <a:pt x="99190" y="111826"/>
                        <a:pt x="102980" y="122890"/>
                        <a:pt x="102980" y="122890"/>
                      </a:cubicBezTo>
                      <a:lnTo>
                        <a:pt x="111345" y="91833"/>
                      </a:lnTo>
                      <a:cubicBezTo>
                        <a:pt x="111345" y="91833"/>
                        <a:pt x="105559" y="87276"/>
                        <a:pt x="101233" y="75426"/>
                      </a:cubicBezTo>
                      <a:cubicBezTo>
                        <a:pt x="96917" y="63576"/>
                        <a:pt x="94060" y="44433"/>
                        <a:pt x="94060" y="44433"/>
                      </a:cubicBezTo>
                      <a:cubicBezTo>
                        <a:pt x="94060" y="44433"/>
                        <a:pt x="99791" y="61117"/>
                        <a:pt x="104108" y="71127"/>
                      </a:cubicBezTo>
                      <a:cubicBezTo>
                        <a:pt x="108434" y="81138"/>
                        <a:pt x="111355" y="84466"/>
                        <a:pt x="111355" y="84466"/>
                      </a:cubicBezTo>
                      <a:lnTo>
                        <a:pt x="115126" y="54111"/>
                      </a:lnTo>
                      <a:lnTo>
                        <a:pt x="118305" y="14004"/>
                      </a:lnTo>
                      <a:lnTo>
                        <a:pt x="119609" y="53519"/>
                      </a:lnTo>
                      <a:cubicBezTo>
                        <a:pt x="119609" y="53519"/>
                        <a:pt x="123556" y="53297"/>
                        <a:pt x="128242" y="47132"/>
                      </a:cubicBezTo>
                      <a:cubicBezTo>
                        <a:pt x="132929" y="40967"/>
                        <a:pt x="138345" y="28867"/>
                        <a:pt x="138345" y="28867"/>
                      </a:cubicBezTo>
                      <a:cubicBezTo>
                        <a:pt x="138345" y="28867"/>
                        <a:pt x="134759" y="42861"/>
                        <a:pt x="129934" y="50792"/>
                      </a:cubicBezTo>
                      <a:cubicBezTo>
                        <a:pt x="125109" y="58732"/>
                        <a:pt x="119036" y="60609"/>
                        <a:pt x="119036" y="60609"/>
                      </a:cubicBezTo>
                      <a:lnTo>
                        <a:pt x="115773" y="84808"/>
                      </a:lnTo>
                      <a:lnTo>
                        <a:pt x="114451" y="98738"/>
                      </a:lnTo>
                      <a:cubicBezTo>
                        <a:pt x="114451" y="98738"/>
                        <a:pt x="120376" y="98525"/>
                        <a:pt x="128853" y="92711"/>
                      </a:cubicBezTo>
                      <a:cubicBezTo>
                        <a:pt x="137329" y="86888"/>
                        <a:pt x="148346" y="75481"/>
                        <a:pt x="148346" y="75481"/>
                      </a:cubicBezTo>
                      <a:cubicBezTo>
                        <a:pt x="148346" y="75481"/>
                        <a:pt x="140573" y="89337"/>
                        <a:pt x="131829" y="97065"/>
                      </a:cubicBezTo>
                      <a:cubicBezTo>
                        <a:pt x="123075" y="104792"/>
                        <a:pt x="113360" y="106373"/>
                        <a:pt x="113360" y="106373"/>
                      </a:cubicBezTo>
                      <a:lnTo>
                        <a:pt x="106437" y="129010"/>
                      </a:lnTo>
                      <a:cubicBezTo>
                        <a:pt x="106437" y="129010"/>
                        <a:pt x="109552" y="135092"/>
                        <a:pt x="113730" y="146877"/>
                      </a:cubicBezTo>
                      <a:cubicBezTo>
                        <a:pt x="117908" y="158653"/>
                        <a:pt x="123158" y="176132"/>
                        <a:pt x="123158" y="176132"/>
                      </a:cubicBezTo>
                      <a:lnTo>
                        <a:pt x="112408" y="182446"/>
                      </a:lnTo>
                      <a:cubicBezTo>
                        <a:pt x="112408" y="182446"/>
                        <a:pt x="110708" y="165299"/>
                        <a:pt x="107565" y="152488"/>
                      </a:cubicBezTo>
                      <a:cubicBezTo>
                        <a:pt x="104413" y="139667"/>
                        <a:pt x="99819" y="131191"/>
                        <a:pt x="99819" y="131191"/>
                      </a:cubicBezTo>
                      <a:lnTo>
                        <a:pt x="83236" y="131459"/>
                      </a:lnTo>
                      <a:cubicBezTo>
                        <a:pt x="83236" y="131459"/>
                        <a:pt x="83431" y="144668"/>
                        <a:pt x="77857" y="157220"/>
                      </a:cubicBezTo>
                      <a:cubicBezTo>
                        <a:pt x="72292" y="169782"/>
                        <a:pt x="62208" y="183878"/>
                        <a:pt x="62208" y="183878"/>
                      </a:cubicBezTo>
                      <a:cubicBezTo>
                        <a:pt x="62208" y="183878"/>
                        <a:pt x="70647" y="168691"/>
                        <a:pt x="74428" y="155686"/>
                      </a:cubicBezTo>
                      <a:cubicBezTo>
                        <a:pt x="78217" y="142671"/>
                        <a:pt x="78245" y="131126"/>
                        <a:pt x="78245" y="131126"/>
                      </a:cubicBezTo>
                      <a:lnTo>
                        <a:pt x="52188" y="130359"/>
                      </a:lnTo>
                      <a:cubicBezTo>
                        <a:pt x="52188" y="130359"/>
                        <a:pt x="50385" y="136802"/>
                        <a:pt x="42787" y="141100"/>
                      </a:cubicBezTo>
                      <a:cubicBezTo>
                        <a:pt x="35180" y="145407"/>
                        <a:pt x="21787" y="147570"/>
                        <a:pt x="21787" y="147570"/>
                      </a:cubicBezTo>
                      <a:cubicBezTo>
                        <a:pt x="21787" y="147570"/>
                        <a:pt x="34385" y="142163"/>
                        <a:pt x="40874" y="137828"/>
                      </a:cubicBezTo>
                      <a:cubicBezTo>
                        <a:pt x="47363" y="133502"/>
                        <a:pt x="47760" y="130257"/>
                        <a:pt x="47760" y="130257"/>
                      </a:cubicBezTo>
                      <a:lnTo>
                        <a:pt x="0" y="115496"/>
                      </a:lnTo>
                      <a:cubicBezTo>
                        <a:pt x="0" y="115496"/>
                        <a:pt x="33479" y="122012"/>
                        <a:pt x="50589" y="124037"/>
                      </a:cubicBezTo>
                      <a:cubicBezTo>
                        <a:pt x="63502" y="125571"/>
                        <a:pt x="68280" y="125192"/>
                        <a:pt x="68280" y="125192"/>
                      </a:cubicBezTo>
                      <a:cubicBezTo>
                        <a:pt x="68280" y="125192"/>
                        <a:pt x="66062" y="119637"/>
                        <a:pt x="60904" y="112778"/>
                      </a:cubicBezTo>
                      <a:cubicBezTo>
                        <a:pt x="55737" y="105920"/>
                        <a:pt x="48121" y="98941"/>
                        <a:pt x="48121" y="98941"/>
                      </a:cubicBezTo>
                      <a:cubicBezTo>
                        <a:pt x="48121" y="98941"/>
                        <a:pt x="57734" y="104200"/>
                        <a:pt x="64149" y="110458"/>
                      </a:cubicBezTo>
                      <a:cubicBezTo>
                        <a:pt x="70555" y="116707"/>
                        <a:pt x="73762" y="123935"/>
                        <a:pt x="73762" y="123935"/>
                      </a:cubicBezTo>
                      <a:lnTo>
                        <a:pt x="96676" y="124342"/>
                      </a:lnTo>
                      <a:cubicBezTo>
                        <a:pt x="96676" y="124342"/>
                        <a:pt x="91481" y="113129"/>
                        <a:pt x="86832" y="103997"/>
                      </a:cubicBezTo>
                      <a:cubicBezTo>
                        <a:pt x="82183" y="94874"/>
                        <a:pt x="75703" y="86426"/>
                        <a:pt x="75703" y="86426"/>
                      </a:cubicBezTo>
                      <a:cubicBezTo>
                        <a:pt x="75703" y="86426"/>
                        <a:pt x="64620" y="86167"/>
                        <a:pt x="52354" y="81952"/>
                      </a:cubicBezTo>
                      <a:cubicBezTo>
                        <a:pt x="40088" y="77737"/>
                        <a:pt x="26639" y="69575"/>
                        <a:pt x="26639" y="69575"/>
                      </a:cubicBezTo>
                      <a:cubicBezTo>
                        <a:pt x="26639" y="69575"/>
                        <a:pt x="40246" y="74649"/>
                        <a:pt x="51411" y="77321"/>
                      </a:cubicBezTo>
                      <a:cubicBezTo>
                        <a:pt x="62568" y="79983"/>
                        <a:pt x="71294" y="80242"/>
                        <a:pt x="71294" y="80242"/>
                      </a:cubicBezTo>
                      <a:cubicBezTo>
                        <a:pt x="71294" y="80242"/>
                        <a:pt x="69510" y="73670"/>
                        <a:pt x="58778" y="58113"/>
                      </a:cubicBezTo>
                      <a:cubicBezTo>
                        <a:pt x="44802" y="37861"/>
                        <a:pt x="14604" y="0"/>
                        <a:pt x="14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02" name="Google Shape;2302;p4"/>
              <p:cNvGrpSpPr/>
              <p:nvPr/>
            </p:nvGrpSpPr>
            <p:grpSpPr>
              <a:xfrm>
                <a:off x="8617867" y="2532069"/>
                <a:ext cx="165298" cy="123394"/>
                <a:chOff x="8617867" y="2532069"/>
                <a:chExt cx="165298" cy="123394"/>
              </a:xfrm>
            </p:grpSpPr>
            <p:sp>
              <p:nvSpPr>
                <p:cNvPr id="2303" name="Google Shape;2303;p4"/>
                <p:cNvSpPr/>
                <p:nvPr/>
              </p:nvSpPr>
              <p:spPr>
                <a:xfrm>
                  <a:off x="8617867" y="2532069"/>
                  <a:ext cx="165298" cy="123394"/>
                </a:xfrm>
                <a:custGeom>
                  <a:avLst/>
                  <a:gdLst/>
                  <a:ahLst/>
                  <a:cxnLst/>
                  <a:rect l="l" t="t" r="r" b="b"/>
                  <a:pathLst>
                    <a:path w="165298" h="123394" extrusionOk="0">
                      <a:moveTo>
                        <a:pt x="57808" y="91306"/>
                      </a:moveTo>
                      <a:cubicBezTo>
                        <a:pt x="57808" y="91306"/>
                        <a:pt x="34163" y="95928"/>
                        <a:pt x="19651" y="86925"/>
                      </a:cubicBezTo>
                      <a:cubicBezTo>
                        <a:pt x="-3198" y="72755"/>
                        <a:pt x="175" y="58779"/>
                        <a:pt x="175" y="58779"/>
                      </a:cubicBezTo>
                      <a:cubicBezTo>
                        <a:pt x="175" y="58779"/>
                        <a:pt x="16536" y="68900"/>
                        <a:pt x="24559" y="56329"/>
                      </a:cubicBezTo>
                      <a:cubicBezTo>
                        <a:pt x="28719" y="49803"/>
                        <a:pt x="25890" y="38064"/>
                        <a:pt x="25890" y="38064"/>
                      </a:cubicBezTo>
                      <a:cubicBezTo>
                        <a:pt x="25890" y="38064"/>
                        <a:pt x="34228" y="32528"/>
                        <a:pt x="37214" y="24837"/>
                      </a:cubicBezTo>
                      <a:cubicBezTo>
                        <a:pt x="40199" y="17137"/>
                        <a:pt x="37833" y="7275"/>
                        <a:pt x="37833" y="7275"/>
                      </a:cubicBezTo>
                      <a:cubicBezTo>
                        <a:pt x="37833" y="7275"/>
                        <a:pt x="47510" y="10011"/>
                        <a:pt x="55192" y="15991"/>
                      </a:cubicBezTo>
                      <a:cubicBezTo>
                        <a:pt x="62882" y="21981"/>
                        <a:pt x="68576" y="31215"/>
                        <a:pt x="68576" y="31215"/>
                      </a:cubicBezTo>
                      <a:cubicBezTo>
                        <a:pt x="68576" y="31215"/>
                        <a:pt x="70481" y="25715"/>
                        <a:pt x="72958" y="20816"/>
                      </a:cubicBezTo>
                      <a:cubicBezTo>
                        <a:pt x="75426" y="15926"/>
                        <a:pt x="78457" y="11637"/>
                        <a:pt x="78457" y="11637"/>
                      </a:cubicBezTo>
                      <a:cubicBezTo>
                        <a:pt x="78457" y="11637"/>
                        <a:pt x="82756" y="14216"/>
                        <a:pt x="85630" y="17433"/>
                      </a:cubicBezTo>
                      <a:cubicBezTo>
                        <a:pt x="88514" y="20650"/>
                        <a:pt x="89975" y="24504"/>
                        <a:pt x="89975" y="24504"/>
                      </a:cubicBezTo>
                      <a:cubicBezTo>
                        <a:pt x="89975" y="24504"/>
                        <a:pt x="100438" y="15880"/>
                        <a:pt x="110181" y="9752"/>
                      </a:cubicBezTo>
                      <a:cubicBezTo>
                        <a:pt x="119923" y="3623"/>
                        <a:pt x="128954" y="0"/>
                        <a:pt x="128954" y="0"/>
                      </a:cubicBezTo>
                      <a:cubicBezTo>
                        <a:pt x="128954" y="0"/>
                        <a:pt x="130987" y="11721"/>
                        <a:pt x="130470" y="21842"/>
                      </a:cubicBezTo>
                      <a:cubicBezTo>
                        <a:pt x="129962" y="31964"/>
                        <a:pt x="126902" y="40486"/>
                        <a:pt x="126902" y="40486"/>
                      </a:cubicBezTo>
                      <a:cubicBezTo>
                        <a:pt x="126902" y="40486"/>
                        <a:pt x="131246" y="39497"/>
                        <a:pt x="135156" y="39599"/>
                      </a:cubicBezTo>
                      <a:cubicBezTo>
                        <a:pt x="139075" y="39700"/>
                        <a:pt x="142560" y="40883"/>
                        <a:pt x="142560" y="40883"/>
                      </a:cubicBezTo>
                      <a:cubicBezTo>
                        <a:pt x="142560" y="40883"/>
                        <a:pt x="139344" y="48232"/>
                        <a:pt x="133807" y="53944"/>
                      </a:cubicBezTo>
                      <a:cubicBezTo>
                        <a:pt x="128279" y="59666"/>
                        <a:pt x="120441" y="63733"/>
                        <a:pt x="120441" y="63733"/>
                      </a:cubicBezTo>
                      <a:cubicBezTo>
                        <a:pt x="120441" y="63733"/>
                        <a:pt x="135166" y="63326"/>
                        <a:pt x="146378" y="66007"/>
                      </a:cubicBezTo>
                      <a:cubicBezTo>
                        <a:pt x="157590" y="68687"/>
                        <a:pt x="165299" y="74455"/>
                        <a:pt x="165299" y="74455"/>
                      </a:cubicBezTo>
                      <a:cubicBezTo>
                        <a:pt x="165299" y="74455"/>
                        <a:pt x="151647" y="78079"/>
                        <a:pt x="143808" y="83948"/>
                      </a:cubicBezTo>
                      <a:cubicBezTo>
                        <a:pt x="135979" y="89818"/>
                        <a:pt x="133955" y="97943"/>
                        <a:pt x="133955" y="97943"/>
                      </a:cubicBezTo>
                      <a:cubicBezTo>
                        <a:pt x="133955" y="97943"/>
                        <a:pt x="117529" y="92258"/>
                        <a:pt x="108646" y="110708"/>
                      </a:cubicBezTo>
                      <a:cubicBezTo>
                        <a:pt x="105134" y="118019"/>
                        <a:pt x="110366" y="123011"/>
                        <a:pt x="110366" y="123011"/>
                      </a:cubicBezTo>
                      <a:cubicBezTo>
                        <a:pt x="110366" y="123011"/>
                        <a:pt x="95225" y="125497"/>
                        <a:pt x="81767" y="117807"/>
                      </a:cubicBezTo>
                      <a:cubicBezTo>
                        <a:pt x="68299" y="110116"/>
                        <a:pt x="57808" y="91306"/>
                        <a:pt x="57808" y="9130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4" name="Google Shape;2304;p4"/>
                <p:cNvSpPr/>
                <p:nvPr/>
              </p:nvSpPr>
              <p:spPr>
                <a:xfrm>
                  <a:off x="8636612" y="2544538"/>
                  <a:ext cx="114229" cy="95151"/>
                </a:xfrm>
                <a:custGeom>
                  <a:avLst/>
                  <a:gdLst/>
                  <a:ahLst/>
                  <a:cxnLst/>
                  <a:rect l="l" t="t" r="r" b="b"/>
                  <a:pathLst>
                    <a:path w="114229" h="95151" extrusionOk="0">
                      <a:moveTo>
                        <a:pt x="102787" y="0"/>
                      </a:moveTo>
                      <a:cubicBezTo>
                        <a:pt x="102787" y="0"/>
                        <a:pt x="88163" y="27490"/>
                        <a:pt x="78180" y="39229"/>
                      </a:cubicBezTo>
                      <a:cubicBezTo>
                        <a:pt x="72607" y="45782"/>
                        <a:pt x="68364" y="49692"/>
                        <a:pt x="68364" y="49692"/>
                      </a:cubicBezTo>
                      <a:cubicBezTo>
                        <a:pt x="68364" y="49692"/>
                        <a:pt x="72339" y="49092"/>
                        <a:pt x="81629" y="45755"/>
                      </a:cubicBezTo>
                      <a:cubicBezTo>
                        <a:pt x="90909" y="42418"/>
                        <a:pt x="105504" y="36336"/>
                        <a:pt x="105504" y="36336"/>
                      </a:cubicBezTo>
                      <a:cubicBezTo>
                        <a:pt x="105504" y="36336"/>
                        <a:pt x="93257" y="44248"/>
                        <a:pt x="83339" y="48491"/>
                      </a:cubicBezTo>
                      <a:cubicBezTo>
                        <a:pt x="73421" y="52734"/>
                        <a:pt x="65841" y="53297"/>
                        <a:pt x="65841" y="53297"/>
                      </a:cubicBezTo>
                      <a:cubicBezTo>
                        <a:pt x="65841" y="53297"/>
                        <a:pt x="61422" y="59490"/>
                        <a:pt x="56209" y="64657"/>
                      </a:cubicBezTo>
                      <a:cubicBezTo>
                        <a:pt x="50996" y="69834"/>
                        <a:pt x="44978" y="73984"/>
                        <a:pt x="44978" y="73984"/>
                      </a:cubicBezTo>
                      <a:lnTo>
                        <a:pt x="65498" y="73744"/>
                      </a:lnTo>
                      <a:cubicBezTo>
                        <a:pt x="65498" y="73744"/>
                        <a:pt x="67163" y="69492"/>
                        <a:pt x="73550" y="64879"/>
                      </a:cubicBezTo>
                      <a:cubicBezTo>
                        <a:pt x="79937" y="60276"/>
                        <a:pt x="91038" y="55312"/>
                        <a:pt x="91038" y="55312"/>
                      </a:cubicBezTo>
                      <a:cubicBezTo>
                        <a:pt x="91038" y="55312"/>
                        <a:pt x="81980" y="61588"/>
                        <a:pt x="76720" y="65887"/>
                      </a:cubicBezTo>
                      <a:cubicBezTo>
                        <a:pt x="71461" y="70185"/>
                        <a:pt x="69991" y="72505"/>
                        <a:pt x="69991" y="72505"/>
                      </a:cubicBezTo>
                      <a:lnTo>
                        <a:pt x="89199" y="69621"/>
                      </a:lnTo>
                      <a:lnTo>
                        <a:pt x="114230" y="64731"/>
                      </a:lnTo>
                      <a:lnTo>
                        <a:pt x="90428" y="72219"/>
                      </a:lnTo>
                      <a:cubicBezTo>
                        <a:pt x="90428" y="72219"/>
                        <a:pt x="91325" y="74548"/>
                        <a:pt x="95974" y="76323"/>
                      </a:cubicBezTo>
                      <a:cubicBezTo>
                        <a:pt x="100633" y="78097"/>
                        <a:pt x="109045" y="79299"/>
                        <a:pt x="109045" y="79299"/>
                      </a:cubicBezTo>
                      <a:cubicBezTo>
                        <a:pt x="109045" y="79299"/>
                        <a:pt x="99838" y="79521"/>
                        <a:pt x="94070" y="77958"/>
                      </a:cubicBezTo>
                      <a:cubicBezTo>
                        <a:pt x="88311" y="76406"/>
                        <a:pt x="86000" y="73078"/>
                        <a:pt x="86000" y="73078"/>
                      </a:cubicBezTo>
                      <a:lnTo>
                        <a:pt x="70638" y="75213"/>
                      </a:lnTo>
                      <a:lnTo>
                        <a:pt x="61894" y="76785"/>
                      </a:lnTo>
                      <a:cubicBezTo>
                        <a:pt x="61894" y="76785"/>
                        <a:pt x="63170" y="80316"/>
                        <a:pt x="68346" y="84420"/>
                      </a:cubicBezTo>
                      <a:cubicBezTo>
                        <a:pt x="73522" y="88533"/>
                        <a:pt x="82590" y="93219"/>
                        <a:pt x="82590" y="93219"/>
                      </a:cubicBezTo>
                      <a:cubicBezTo>
                        <a:pt x="82590" y="93219"/>
                        <a:pt x="72653" y="90899"/>
                        <a:pt x="66266" y="86943"/>
                      </a:cubicBezTo>
                      <a:cubicBezTo>
                        <a:pt x="59879" y="82996"/>
                        <a:pt x="57041" y="77423"/>
                        <a:pt x="57041" y="77423"/>
                      </a:cubicBezTo>
                      <a:lnTo>
                        <a:pt x="41928" y="77099"/>
                      </a:lnTo>
                      <a:cubicBezTo>
                        <a:pt x="41928" y="77099"/>
                        <a:pt x="38822" y="80001"/>
                        <a:pt x="32454" y="84512"/>
                      </a:cubicBezTo>
                      <a:cubicBezTo>
                        <a:pt x="26085" y="89032"/>
                        <a:pt x="16453" y="95151"/>
                        <a:pt x="16453" y="95151"/>
                      </a:cubicBezTo>
                      <a:lnTo>
                        <a:pt x="10538" y="89753"/>
                      </a:lnTo>
                      <a:cubicBezTo>
                        <a:pt x="10538" y="89753"/>
                        <a:pt x="20650" y="85825"/>
                        <a:pt x="27850" y="81758"/>
                      </a:cubicBezTo>
                      <a:cubicBezTo>
                        <a:pt x="35042" y="77690"/>
                        <a:pt x="39322" y="73494"/>
                        <a:pt x="39322" y="73494"/>
                      </a:cubicBezTo>
                      <a:lnTo>
                        <a:pt x="35966" y="63567"/>
                      </a:lnTo>
                      <a:cubicBezTo>
                        <a:pt x="35966" y="63567"/>
                        <a:pt x="27961" y="65924"/>
                        <a:pt x="19245" y="64704"/>
                      </a:cubicBezTo>
                      <a:cubicBezTo>
                        <a:pt x="10529" y="63484"/>
                        <a:pt x="0" y="59814"/>
                        <a:pt x="0" y="59814"/>
                      </a:cubicBezTo>
                      <a:cubicBezTo>
                        <a:pt x="0" y="59814"/>
                        <a:pt x="10870" y="62310"/>
                        <a:pt x="19522" y="62383"/>
                      </a:cubicBezTo>
                      <a:cubicBezTo>
                        <a:pt x="28165" y="62448"/>
                        <a:pt x="35208" y="60507"/>
                        <a:pt x="35208" y="60507"/>
                      </a:cubicBezTo>
                      <a:lnTo>
                        <a:pt x="30660" y="44710"/>
                      </a:lnTo>
                      <a:cubicBezTo>
                        <a:pt x="30660" y="44710"/>
                        <a:pt x="26390" y="44720"/>
                        <a:pt x="22304" y="40874"/>
                      </a:cubicBezTo>
                      <a:cubicBezTo>
                        <a:pt x="18219" y="37038"/>
                        <a:pt x="14318" y="29348"/>
                        <a:pt x="14318" y="29348"/>
                      </a:cubicBezTo>
                      <a:cubicBezTo>
                        <a:pt x="14318" y="29348"/>
                        <a:pt x="20040" y="36003"/>
                        <a:pt x="23932" y="39173"/>
                      </a:cubicBezTo>
                      <a:cubicBezTo>
                        <a:pt x="27814" y="42344"/>
                        <a:pt x="29865" y="42030"/>
                        <a:pt x="29865" y="42030"/>
                      </a:cubicBezTo>
                      <a:lnTo>
                        <a:pt x="29653" y="10815"/>
                      </a:lnTo>
                      <a:cubicBezTo>
                        <a:pt x="29653" y="10815"/>
                        <a:pt x="32140" y="32047"/>
                        <a:pt x="34201" y="42677"/>
                      </a:cubicBezTo>
                      <a:cubicBezTo>
                        <a:pt x="35754" y="50700"/>
                        <a:pt x="36900" y="53510"/>
                        <a:pt x="36900" y="53510"/>
                      </a:cubicBezTo>
                      <a:cubicBezTo>
                        <a:pt x="36900" y="53510"/>
                        <a:pt x="39858" y="51236"/>
                        <a:pt x="43037" y="46965"/>
                      </a:cubicBezTo>
                      <a:cubicBezTo>
                        <a:pt x="46217" y="42704"/>
                        <a:pt x="49008" y="36937"/>
                        <a:pt x="49008" y="36937"/>
                      </a:cubicBezTo>
                      <a:cubicBezTo>
                        <a:pt x="49008" y="36937"/>
                        <a:pt x="47650" y="43610"/>
                        <a:pt x="45080" y="48528"/>
                      </a:cubicBezTo>
                      <a:cubicBezTo>
                        <a:pt x="42510" y="53436"/>
                        <a:pt x="38721" y="56597"/>
                        <a:pt x="38721" y="56597"/>
                      </a:cubicBezTo>
                      <a:lnTo>
                        <a:pt x="42889" y="70444"/>
                      </a:lnTo>
                      <a:cubicBezTo>
                        <a:pt x="42889" y="70444"/>
                        <a:pt x="48713" y="65415"/>
                        <a:pt x="53381" y="61071"/>
                      </a:cubicBezTo>
                      <a:cubicBezTo>
                        <a:pt x="58040" y="56726"/>
                        <a:pt x="61931" y="51393"/>
                        <a:pt x="61931" y="51393"/>
                      </a:cubicBezTo>
                      <a:cubicBezTo>
                        <a:pt x="61931" y="51393"/>
                        <a:pt x="59962" y="44692"/>
                        <a:pt x="60165" y="36595"/>
                      </a:cubicBezTo>
                      <a:cubicBezTo>
                        <a:pt x="60368" y="28507"/>
                        <a:pt x="62744" y="19041"/>
                        <a:pt x="62744" y="19041"/>
                      </a:cubicBezTo>
                      <a:cubicBezTo>
                        <a:pt x="62744" y="19041"/>
                        <a:pt x="62273" y="28081"/>
                        <a:pt x="62799" y="35245"/>
                      </a:cubicBezTo>
                      <a:cubicBezTo>
                        <a:pt x="63326" y="42409"/>
                        <a:pt x="64852" y="47696"/>
                        <a:pt x="64852" y="47696"/>
                      </a:cubicBezTo>
                      <a:cubicBezTo>
                        <a:pt x="64852" y="47696"/>
                        <a:pt x="68512" y="45514"/>
                        <a:pt x="75916" y="36419"/>
                      </a:cubicBezTo>
                      <a:cubicBezTo>
                        <a:pt x="85557" y="24578"/>
                        <a:pt x="102787" y="0"/>
                        <a:pt x="10278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05" name="Google Shape;2305;p4"/>
              <p:cNvGrpSpPr/>
              <p:nvPr/>
            </p:nvGrpSpPr>
            <p:grpSpPr>
              <a:xfrm>
                <a:off x="8664463" y="2671006"/>
                <a:ext cx="212569" cy="150140"/>
                <a:chOff x="8664463" y="2671006"/>
                <a:chExt cx="212569" cy="150140"/>
              </a:xfrm>
            </p:grpSpPr>
            <p:sp>
              <p:nvSpPr>
                <p:cNvPr id="2306" name="Google Shape;2306;p4"/>
                <p:cNvSpPr/>
                <p:nvPr/>
              </p:nvSpPr>
              <p:spPr>
                <a:xfrm>
                  <a:off x="8746584" y="2671006"/>
                  <a:ext cx="130448" cy="150140"/>
                </a:xfrm>
                <a:custGeom>
                  <a:avLst/>
                  <a:gdLst/>
                  <a:ahLst/>
                  <a:cxnLst/>
                  <a:rect l="l" t="t" r="r" b="b"/>
                  <a:pathLst>
                    <a:path w="130448" h="150140" extrusionOk="0">
                      <a:moveTo>
                        <a:pt x="15655" y="66164"/>
                      </a:moveTo>
                      <a:cubicBezTo>
                        <a:pt x="15655" y="66164"/>
                        <a:pt x="-363" y="48158"/>
                        <a:pt x="6" y="31086"/>
                      </a:cubicBezTo>
                      <a:cubicBezTo>
                        <a:pt x="589" y="4206"/>
                        <a:pt x="14343" y="0"/>
                        <a:pt x="14343" y="0"/>
                      </a:cubicBezTo>
                      <a:cubicBezTo>
                        <a:pt x="14343" y="0"/>
                        <a:pt x="13955" y="19235"/>
                        <a:pt x="28855" y="19744"/>
                      </a:cubicBezTo>
                      <a:cubicBezTo>
                        <a:pt x="36592" y="20012"/>
                        <a:pt x="45262" y="11610"/>
                        <a:pt x="45262" y="11610"/>
                      </a:cubicBezTo>
                      <a:cubicBezTo>
                        <a:pt x="45262" y="11610"/>
                        <a:pt x="54265" y="15973"/>
                        <a:pt x="62409" y="14623"/>
                      </a:cubicBezTo>
                      <a:cubicBezTo>
                        <a:pt x="70552" y="13283"/>
                        <a:pt x="77836" y="6230"/>
                        <a:pt x="77836" y="6230"/>
                      </a:cubicBezTo>
                      <a:cubicBezTo>
                        <a:pt x="77836" y="6230"/>
                        <a:pt x="80405" y="15954"/>
                        <a:pt x="79167" y="25613"/>
                      </a:cubicBezTo>
                      <a:cubicBezTo>
                        <a:pt x="77919" y="35273"/>
                        <a:pt x="72872" y="44867"/>
                        <a:pt x="72872" y="44867"/>
                      </a:cubicBezTo>
                      <a:cubicBezTo>
                        <a:pt x="72872" y="44867"/>
                        <a:pt x="78575" y="43721"/>
                        <a:pt x="84038" y="43361"/>
                      </a:cubicBezTo>
                      <a:cubicBezTo>
                        <a:pt x="89510" y="42991"/>
                        <a:pt x="94751" y="43425"/>
                        <a:pt x="94751" y="43425"/>
                      </a:cubicBezTo>
                      <a:cubicBezTo>
                        <a:pt x="94751" y="43425"/>
                        <a:pt x="94714" y="48435"/>
                        <a:pt x="93401" y="52549"/>
                      </a:cubicBezTo>
                      <a:cubicBezTo>
                        <a:pt x="92098" y="56662"/>
                        <a:pt x="89528" y="59888"/>
                        <a:pt x="89528" y="59888"/>
                      </a:cubicBezTo>
                      <a:cubicBezTo>
                        <a:pt x="89528" y="59888"/>
                        <a:pt x="102275" y="64500"/>
                        <a:pt x="112498" y="69778"/>
                      </a:cubicBezTo>
                      <a:cubicBezTo>
                        <a:pt x="122731" y="75056"/>
                        <a:pt x="130449" y="80990"/>
                        <a:pt x="130449" y="80990"/>
                      </a:cubicBezTo>
                      <a:cubicBezTo>
                        <a:pt x="130449" y="80990"/>
                        <a:pt x="121390" y="88699"/>
                        <a:pt x="112415" y="93404"/>
                      </a:cubicBezTo>
                      <a:cubicBezTo>
                        <a:pt x="103440" y="98100"/>
                        <a:pt x="94548" y="99801"/>
                        <a:pt x="94548" y="99801"/>
                      </a:cubicBezTo>
                      <a:cubicBezTo>
                        <a:pt x="94548" y="99801"/>
                        <a:pt x="97598" y="103045"/>
                        <a:pt x="99511" y="106465"/>
                      </a:cubicBezTo>
                      <a:cubicBezTo>
                        <a:pt x="101415" y="109885"/>
                        <a:pt x="102164" y="113490"/>
                        <a:pt x="102164" y="113490"/>
                      </a:cubicBezTo>
                      <a:cubicBezTo>
                        <a:pt x="102164" y="113490"/>
                        <a:pt x="94196" y="114461"/>
                        <a:pt x="86469" y="112603"/>
                      </a:cubicBezTo>
                      <a:cubicBezTo>
                        <a:pt x="78732" y="110745"/>
                        <a:pt x="71245" y="106077"/>
                        <a:pt x="71245" y="106077"/>
                      </a:cubicBezTo>
                      <a:cubicBezTo>
                        <a:pt x="71245" y="106077"/>
                        <a:pt x="79083" y="118537"/>
                        <a:pt x="82476" y="129555"/>
                      </a:cubicBezTo>
                      <a:cubicBezTo>
                        <a:pt x="85878" y="140573"/>
                        <a:pt x="84824" y="150140"/>
                        <a:pt x="84824" y="150140"/>
                      </a:cubicBezTo>
                      <a:cubicBezTo>
                        <a:pt x="84824" y="150140"/>
                        <a:pt x="74767" y="140231"/>
                        <a:pt x="65727" y="136469"/>
                      </a:cubicBezTo>
                      <a:cubicBezTo>
                        <a:pt x="56687" y="132707"/>
                        <a:pt x="48664" y="135101"/>
                        <a:pt x="48664" y="135101"/>
                      </a:cubicBezTo>
                      <a:cubicBezTo>
                        <a:pt x="48664" y="135101"/>
                        <a:pt x="45206" y="118066"/>
                        <a:pt x="24807" y="119803"/>
                      </a:cubicBezTo>
                      <a:cubicBezTo>
                        <a:pt x="16719" y="120497"/>
                        <a:pt x="15083" y="127540"/>
                        <a:pt x="15083" y="127540"/>
                      </a:cubicBezTo>
                      <a:cubicBezTo>
                        <a:pt x="15083" y="127540"/>
                        <a:pt x="5238" y="115773"/>
                        <a:pt x="5016" y="100272"/>
                      </a:cubicBezTo>
                      <a:cubicBezTo>
                        <a:pt x="4785" y="84771"/>
                        <a:pt x="15655" y="66164"/>
                        <a:pt x="15655"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7" name="Google Shape;2307;p4"/>
                <p:cNvSpPr/>
                <p:nvPr/>
              </p:nvSpPr>
              <p:spPr>
                <a:xfrm>
                  <a:off x="8664463" y="2690704"/>
                  <a:ext cx="198057" cy="106954"/>
                </a:xfrm>
                <a:custGeom>
                  <a:avLst/>
                  <a:gdLst/>
                  <a:ahLst/>
                  <a:cxnLst/>
                  <a:rect l="l" t="t" r="r" b="b"/>
                  <a:pathLst>
                    <a:path w="198057" h="106954" extrusionOk="0">
                      <a:moveTo>
                        <a:pt x="198058" y="61237"/>
                      </a:moveTo>
                      <a:cubicBezTo>
                        <a:pt x="198058" y="61237"/>
                        <a:pt x="166954" y="62624"/>
                        <a:pt x="151767" y="59999"/>
                      </a:cubicBezTo>
                      <a:cubicBezTo>
                        <a:pt x="143291" y="58538"/>
                        <a:pt x="137773" y="56865"/>
                        <a:pt x="137773" y="56865"/>
                      </a:cubicBezTo>
                      <a:cubicBezTo>
                        <a:pt x="137773" y="56865"/>
                        <a:pt x="140305" y="59989"/>
                        <a:pt x="147903" y="66293"/>
                      </a:cubicBezTo>
                      <a:cubicBezTo>
                        <a:pt x="155501" y="72588"/>
                        <a:pt x="168155" y="82063"/>
                        <a:pt x="168155" y="82063"/>
                      </a:cubicBezTo>
                      <a:cubicBezTo>
                        <a:pt x="168155" y="82063"/>
                        <a:pt x="155113" y="75537"/>
                        <a:pt x="146415" y="69159"/>
                      </a:cubicBezTo>
                      <a:cubicBezTo>
                        <a:pt x="137717" y="62772"/>
                        <a:pt x="133373" y="56532"/>
                        <a:pt x="133373" y="56532"/>
                      </a:cubicBezTo>
                      <a:cubicBezTo>
                        <a:pt x="133373" y="56532"/>
                        <a:pt x="125803" y="55876"/>
                        <a:pt x="118694" y="54018"/>
                      </a:cubicBezTo>
                      <a:cubicBezTo>
                        <a:pt x="111586" y="52160"/>
                        <a:pt x="104959" y="49101"/>
                        <a:pt x="104959" y="49101"/>
                      </a:cubicBezTo>
                      <a:lnTo>
                        <a:pt x="115598" y="66645"/>
                      </a:lnTo>
                      <a:cubicBezTo>
                        <a:pt x="115598" y="66645"/>
                        <a:pt x="120108" y="65914"/>
                        <a:pt x="127319" y="69066"/>
                      </a:cubicBezTo>
                      <a:cubicBezTo>
                        <a:pt x="134538" y="72218"/>
                        <a:pt x="144456" y="79252"/>
                        <a:pt x="144456" y="79252"/>
                      </a:cubicBezTo>
                      <a:cubicBezTo>
                        <a:pt x="144456" y="79252"/>
                        <a:pt x="134454" y="74640"/>
                        <a:pt x="128076" y="72302"/>
                      </a:cubicBezTo>
                      <a:cubicBezTo>
                        <a:pt x="121698" y="69954"/>
                        <a:pt x="118953" y="69871"/>
                        <a:pt x="118953" y="69871"/>
                      </a:cubicBezTo>
                      <a:lnTo>
                        <a:pt x="131201" y="84946"/>
                      </a:lnTo>
                      <a:lnTo>
                        <a:pt x="148153" y="104016"/>
                      </a:lnTo>
                      <a:lnTo>
                        <a:pt x="129592" y="87322"/>
                      </a:lnTo>
                      <a:cubicBezTo>
                        <a:pt x="129592" y="87322"/>
                        <a:pt x="128040" y="89282"/>
                        <a:pt x="128881" y="94190"/>
                      </a:cubicBezTo>
                      <a:cubicBezTo>
                        <a:pt x="129722" y="99098"/>
                        <a:pt x="132957" y="106955"/>
                        <a:pt x="132957" y="106955"/>
                      </a:cubicBezTo>
                      <a:cubicBezTo>
                        <a:pt x="132957" y="106955"/>
                        <a:pt x="128095" y="99135"/>
                        <a:pt x="126505" y="93386"/>
                      </a:cubicBezTo>
                      <a:cubicBezTo>
                        <a:pt x="124915" y="87636"/>
                        <a:pt x="126598" y="83948"/>
                        <a:pt x="126598" y="83948"/>
                      </a:cubicBezTo>
                      <a:lnTo>
                        <a:pt x="116947" y="71812"/>
                      </a:lnTo>
                      <a:lnTo>
                        <a:pt x="111152" y="65082"/>
                      </a:lnTo>
                      <a:cubicBezTo>
                        <a:pt x="111152" y="65082"/>
                        <a:pt x="108758" y="67975"/>
                        <a:pt x="107852" y="74520"/>
                      </a:cubicBezTo>
                      <a:cubicBezTo>
                        <a:pt x="106946" y="81064"/>
                        <a:pt x="107519" y="91260"/>
                        <a:pt x="107519" y="91260"/>
                      </a:cubicBezTo>
                      <a:cubicBezTo>
                        <a:pt x="107519" y="91260"/>
                        <a:pt x="104469" y="81517"/>
                        <a:pt x="104626" y="74012"/>
                      </a:cubicBezTo>
                      <a:cubicBezTo>
                        <a:pt x="104774" y="66506"/>
                        <a:pt x="108129" y="61228"/>
                        <a:pt x="108129" y="61228"/>
                      </a:cubicBezTo>
                      <a:lnTo>
                        <a:pt x="100725" y="48047"/>
                      </a:lnTo>
                      <a:cubicBezTo>
                        <a:pt x="100725" y="48047"/>
                        <a:pt x="96640" y="46855"/>
                        <a:pt x="89513" y="43666"/>
                      </a:cubicBezTo>
                      <a:cubicBezTo>
                        <a:pt x="82395" y="40477"/>
                        <a:pt x="0" y="14142"/>
                        <a:pt x="0" y="14142"/>
                      </a:cubicBezTo>
                      <a:lnTo>
                        <a:pt x="6738" y="12497"/>
                      </a:lnTo>
                      <a:cubicBezTo>
                        <a:pt x="6738" y="12497"/>
                        <a:pt x="82386" y="34163"/>
                        <a:pt x="89550" y="38295"/>
                      </a:cubicBezTo>
                      <a:cubicBezTo>
                        <a:pt x="96713" y="42427"/>
                        <a:pt x="102500" y="43971"/>
                        <a:pt x="102500" y="43971"/>
                      </a:cubicBezTo>
                      <a:lnTo>
                        <a:pt x="109340" y="36030"/>
                      </a:lnTo>
                      <a:cubicBezTo>
                        <a:pt x="109340" y="36030"/>
                        <a:pt x="103239" y="30346"/>
                        <a:pt x="99856" y="22212"/>
                      </a:cubicBezTo>
                      <a:cubicBezTo>
                        <a:pt x="96473" y="14087"/>
                        <a:pt x="94282" y="3161"/>
                        <a:pt x="94282" y="3161"/>
                      </a:cubicBezTo>
                      <a:cubicBezTo>
                        <a:pt x="94282" y="3161"/>
                        <a:pt x="97656" y="13791"/>
                        <a:pt x="102001" y="21269"/>
                      </a:cubicBezTo>
                      <a:cubicBezTo>
                        <a:pt x="106336" y="28747"/>
                        <a:pt x="111586" y="33821"/>
                        <a:pt x="111586" y="33821"/>
                      </a:cubicBezTo>
                      <a:lnTo>
                        <a:pt x="122872" y="21870"/>
                      </a:lnTo>
                      <a:cubicBezTo>
                        <a:pt x="122872" y="21870"/>
                        <a:pt x="120700" y="18200"/>
                        <a:pt x="121930" y="12728"/>
                      </a:cubicBezTo>
                      <a:cubicBezTo>
                        <a:pt x="123159" y="7265"/>
                        <a:pt x="127790" y="0"/>
                        <a:pt x="127790" y="0"/>
                      </a:cubicBezTo>
                      <a:cubicBezTo>
                        <a:pt x="127790" y="0"/>
                        <a:pt x="124970" y="8310"/>
                        <a:pt x="124222" y="13264"/>
                      </a:cubicBezTo>
                      <a:cubicBezTo>
                        <a:pt x="123473" y="18218"/>
                        <a:pt x="124785" y="19827"/>
                        <a:pt x="124785" y="19827"/>
                      </a:cubicBezTo>
                      <a:lnTo>
                        <a:pt x="151555" y="3771"/>
                      </a:lnTo>
                      <a:cubicBezTo>
                        <a:pt x="151555" y="3771"/>
                        <a:pt x="134538" y="16703"/>
                        <a:pt x="126431" y="23885"/>
                      </a:cubicBezTo>
                      <a:cubicBezTo>
                        <a:pt x="120312" y="29301"/>
                        <a:pt x="118472" y="31723"/>
                        <a:pt x="118472" y="31723"/>
                      </a:cubicBezTo>
                      <a:cubicBezTo>
                        <a:pt x="118472" y="31723"/>
                        <a:pt x="121939" y="33110"/>
                        <a:pt x="127226" y="33683"/>
                      </a:cubicBezTo>
                      <a:cubicBezTo>
                        <a:pt x="132522" y="34247"/>
                        <a:pt x="138900" y="33720"/>
                        <a:pt x="138900" y="33720"/>
                      </a:cubicBezTo>
                      <a:cubicBezTo>
                        <a:pt x="138900" y="33720"/>
                        <a:pt x="132467" y="35947"/>
                        <a:pt x="126930" y="36225"/>
                      </a:cubicBezTo>
                      <a:cubicBezTo>
                        <a:pt x="121394" y="36511"/>
                        <a:pt x="116744" y="34857"/>
                        <a:pt x="116744" y="34857"/>
                      </a:cubicBezTo>
                      <a:lnTo>
                        <a:pt x="106946" y="45487"/>
                      </a:lnTo>
                      <a:cubicBezTo>
                        <a:pt x="106946" y="45487"/>
                        <a:pt x="114239" y="47945"/>
                        <a:pt x="120349" y="49757"/>
                      </a:cubicBezTo>
                      <a:cubicBezTo>
                        <a:pt x="126459" y="51559"/>
                        <a:pt x="133031" y="52206"/>
                        <a:pt x="133031" y="52206"/>
                      </a:cubicBezTo>
                      <a:cubicBezTo>
                        <a:pt x="133031" y="52206"/>
                        <a:pt x="137800" y="47095"/>
                        <a:pt x="144872" y="43148"/>
                      </a:cubicBezTo>
                      <a:cubicBezTo>
                        <a:pt x="151933" y="39210"/>
                        <a:pt x="161297" y="36447"/>
                        <a:pt x="161297" y="36447"/>
                      </a:cubicBezTo>
                      <a:cubicBezTo>
                        <a:pt x="161297" y="36447"/>
                        <a:pt x="153274" y="40634"/>
                        <a:pt x="147377" y="44738"/>
                      </a:cubicBezTo>
                      <a:cubicBezTo>
                        <a:pt x="141479" y="48833"/>
                        <a:pt x="137699" y="52835"/>
                        <a:pt x="137699" y="52835"/>
                      </a:cubicBezTo>
                      <a:cubicBezTo>
                        <a:pt x="137699" y="52835"/>
                        <a:pt x="141442" y="54868"/>
                        <a:pt x="153033" y="56625"/>
                      </a:cubicBezTo>
                      <a:cubicBezTo>
                        <a:pt x="168137" y="58899"/>
                        <a:pt x="198058" y="61237"/>
                        <a:pt x="198058" y="612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08" name="Google Shape;2308;p4"/>
              <p:cNvGrpSpPr/>
              <p:nvPr/>
            </p:nvGrpSpPr>
            <p:grpSpPr>
              <a:xfrm>
                <a:off x="8455702" y="2533224"/>
                <a:ext cx="180392" cy="169496"/>
                <a:chOff x="8455702" y="2533224"/>
                <a:chExt cx="180392" cy="169496"/>
              </a:xfrm>
            </p:grpSpPr>
            <p:sp>
              <p:nvSpPr>
                <p:cNvPr id="2309" name="Google Shape;2309;p4"/>
                <p:cNvSpPr/>
                <p:nvPr/>
              </p:nvSpPr>
              <p:spPr>
                <a:xfrm>
                  <a:off x="8455702" y="2533224"/>
                  <a:ext cx="126363" cy="165538"/>
                </a:xfrm>
                <a:custGeom>
                  <a:avLst/>
                  <a:gdLst/>
                  <a:ahLst/>
                  <a:cxnLst/>
                  <a:rect l="l" t="t" r="r" b="b"/>
                  <a:pathLst>
                    <a:path w="126363" h="165538" extrusionOk="0">
                      <a:moveTo>
                        <a:pt x="101317" y="103517"/>
                      </a:moveTo>
                      <a:cubicBezTo>
                        <a:pt x="101317" y="103517"/>
                        <a:pt x="109599" y="126154"/>
                        <a:pt x="102980" y="141895"/>
                      </a:cubicBezTo>
                      <a:cubicBezTo>
                        <a:pt x="92563" y="166677"/>
                        <a:pt x="78236" y="165530"/>
                        <a:pt x="78236" y="165530"/>
                      </a:cubicBezTo>
                      <a:cubicBezTo>
                        <a:pt x="78236" y="165530"/>
                        <a:pt x="85658" y="147792"/>
                        <a:pt x="71987" y="141839"/>
                      </a:cubicBezTo>
                      <a:cubicBezTo>
                        <a:pt x="64898" y="138752"/>
                        <a:pt x="53741" y="143383"/>
                        <a:pt x="53741" y="143383"/>
                      </a:cubicBezTo>
                      <a:cubicBezTo>
                        <a:pt x="53741" y="143383"/>
                        <a:pt x="46975" y="136016"/>
                        <a:pt x="38905" y="134278"/>
                      </a:cubicBezTo>
                      <a:cubicBezTo>
                        <a:pt x="30836" y="132541"/>
                        <a:pt x="21463" y="136423"/>
                        <a:pt x="21463" y="136423"/>
                      </a:cubicBezTo>
                      <a:cubicBezTo>
                        <a:pt x="21463" y="136423"/>
                        <a:pt x="22646" y="126431"/>
                        <a:pt x="27351" y="117908"/>
                      </a:cubicBezTo>
                      <a:cubicBezTo>
                        <a:pt x="32056" y="109377"/>
                        <a:pt x="40282" y="102306"/>
                        <a:pt x="40282" y="102306"/>
                      </a:cubicBezTo>
                      <a:cubicBezTo>
                        <a:pt x="40282" y="102306"/>
                        <a:pt x="34551" y="101280"/>
                        <a:pt x="29339" y="99607"/>
                      </a:cubicBezTo>
                      <a:cubicBezTo>
                        <a:pt x="24116" y="97933"/>
                        <a:pt x="19402" y="95613"/>
                        <a:pt x="19402" y="95613"/>
                      </a:cubicBezTo>
                      <a:cubicBezTo>
                        <a:pt x="19402" y="95613"/>
                        <a:pt x="21278" y="90964"/>
                        <a:pt x="24005" y="87618"/>
                      </a:cubicBezTo>
                      <a:cubicBezTo>
                        <a:pt x="26732" y="84272"/>
                        <a:pt x="30309" y="82220"/>
                        <a:pt x="30309" y="82220"/>
                      </a:cubicBezTo>
                      <a:cubicBezTo>
                        <a:pt x="30309" y="82220"/>
                        <a:pt x="20150" y="73245"/>
                        <a:pt x="12571" y="64583"/>
                      </a:cubicBezTo>
                      <a:cubicBezTo>
                        <a:pt x="4991" y="55913"/>
                        <a:pt x="0" y="47566"/>
                        <a:pt x="0" y="47566"/>
                      </a:cubicBezTo>
                      <a:cubicBezTo>
                        <a:pt x="0" y="47566"/>
                        <a:pt x="11249" y="43721"/>
                        <a:pt x="21325" y="42640"/>
                      </a:cubicBezTo>
                      <a:cubicBezTo>
                        <a:pt x="31399" y="41568"/>
                        <a:pt x="40301" y="43250"/>
                        <a:pt x="40301" y="43250"/>
                      </a:cubicBezTo>
                      <a:cubicBezTo>
                        <a:pt x="40301" y="43250"/>
                        <a:pt x="38646" y="39118"/>
                        <a:pt x="38129" y="35236"/>
                      </a:cubicBezTo>
                      <a:cubicBezTo>
                        <a:pt x="37621" y="31344"/>
                        <a:pt x="38239" y="27721"/>
                        <a:pt x="38239" y="27721"/>
                      </a:cubicBezTo>
                      <a:cubicBezTo>
                        <a:pt x="38239" y="27721"/>
                        <a:pt x="46004" y="29745"/>
                        <a:pt x="52511" y="34311"/>
                      </a:cubicBezTo>
                      <a:cubicBezTo>
                        <a:pt x="59019" y="38878"/>
                        <a:pt x="64278" y="45976"/>
                        <a:pt x="64278" y="45976"/>
                      </a:cubicBezTo>
                      <a:cubicBezTo>
                        <a:pt x="64278" y="45976"/>
                        <a:pt x="61561" y="31501"/>
                        <a:pt x="62448" y="20012"/>
                      </a:cubicBezTo>
                      <a:cubicBezTo>
                        <a:pt x="63344" y="8513"/>
                        <a:pt x="67828" y="0"/>
                        <a:pt x="67828" y="0"/>
                      </a:cubicBezTo>
                      <a:cubicBezTo>
                        <a:pt x="67828" y="0"/>
                        <a:pt x="73549" y="12913"/>
                        <a:pt x="80574" y="19735"/>
                      </a:cubicBezTo>
                      <a:cubicBezTo>
                        <a:pt x="87599" y="26547"/>
                        <a:pt x="95937" y="27268"/>
                        <a:pt x="95937" y="27268"/>
                      </a:cubicBezTo>
                      <a:cubicBezTo>
                        <a:pt x="95937" y="27268"/>
                        <a:pt x="92896" y="44387"/>
                        <a:pt x="112510" y="50266"/>
                      </a:cubicBezTo>
                      <a:cubicBezTo>
                        <a:pt x="120293" y="52595"/>
                        <a:pt x="124397" y="46642"/>
                        <a:pt x="124397" y="46642"/>
                      </a:cubicBezTo>
                      <a:cubicBezTo>
                        <a:pt x="124397" y="46642"/>
                        <a:pt x="129232" y="61200"/>
                        <a:pt x="123741" y="75703"/>
                      </a:cubicBezTo>
                      <a:cubicBezTo>
                        <a:pt x="118260" y="90206"/>
                        <a:pt x="101317" y="103517"/>
                        <a:pt x="101317" y="1035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0" name="Google Shape;2310;p4"/>
                <p:cNvSpPr/>
                <p:nvPr/>
              </p:nvSpPr>
              <p:spPr>
                <a:xfrm>
                  <a:off x="8469178" y="2564717"/>
                  <a:ext cx="166916" cy="138003"/>
                </a:xfrm>
                <a:custGeom>
                  <a:avLst/>
                  <a:gdLst/>
                  <a:ahLst/>
                  <a:cxnLst/>
                  <a:rect l="l" t="t" r="r" b="b"/>
                  <a:pathLst>
                    <a:path w="166916" h="138003" extrusionOk="0">
                      <a:moveTo>
                        <a:pt x="0" y="21444"/>
                      </a:moveTo>
                      <a:cubicBezTo>
                        <a:pt x="0" y="21444"/>
                        <a:pt x="29440" y="31585"/>
                        <a:pt x="42593" y="39608"/>
                      </a:cubicBezTo>
                      <a:cubicBezTo>
                        <a:pt x="49941" y="44081"/>
                        <a:pt x="54462" y="47659"/>
                        <a:pt x="54462" y="47659"/>
                      </a:cubicBezTo>
                      <a:cubicBezTo>
                        <a:pt x="54462" y="47659"/>
                        <a:pt x="53251" y="43823"/>
                        <a:pt x="48500" y="35171"/>
                      </a:cubicBezTo>
                      <a:cubicBezTo>
                        <a:pt x="43749" y="26528"/>
                        <a:pt x="35448" y="13070"/>
                        <a:pt x="35448" y="13070"/>
                      </a:cubicBezTo>
                      <a:cubicBezTo>
                        <a:pt x="35448" y="13070"/>
                        <a:pt x="45191" y="23922"/>
                        <a:pt x="50940" y="33054"/>
                      </a:cubicBezTo>
                      <a:cubicBezTo>
                        <a:pt x="56680" y="42187"/>
                        <a:pt x="58427" y="49591"/>
                        <a:pt x="58427" y="49591"/>
                      </a:cubicBezTo>
                      <a:cubicBezTo>
                        <a:pt x="58427" y="49591"/>
                        <a:pt x="65231" y="52983"/>
                        <a:pt x="71155" y="57318"/>
                      </a:cubicBezTo>
                      <a:cubicBezTo>
                        <a:pt x="77080" y="61653"/>
                        <a:pt x="82127" y="66941"/>
                        <a:pt x="82127" y="66941"/>
                      </a:cubicBezTo>
                      <a:lnTo>
                        <a:pt x="78670" y="46716"/>
                      </a:lnTo>
                      <a:cubicBezTo>
                        <a:pt x="78670" y="46716"/>
                        <a:pt x="74215" y="45736"/>
                        <a:pt x="68660" y="40153"/>
                      </a:cubicBezTo>
                      <a:cubicBezTo>
                        <a:pt x="63104" y="34570"/>
                        <a:pt x="56468" y="24384"/>
                        <a:pt x="56468" y="24384"/>
                      </a:cubicBezTo>
                      <a:cubicBezTo>
                        <a:pt x="56468" y="24384"/>
                        <a:pt x="64084" y="32342"/>
                        <a:pt x="69149" y="36872"/>
                      </a:cubicBezTo>
                      <a:cubicBezTo>
                        <a:pt x="74215" y="41392"/>
                        <a:pt x="76738" y="42473"/>
                        <a:pt x="76738" y="42473"/>
                      </a:cubicBezTo>
                      <a:lnTo>
                        <a:pt x="70887" y="23950"/>
                      </a:lnTo>
                      <a:lnTo>
                        <a:pt x="62125" y="0"/>
                      </a:lnTo>
                      <a:lnTo>
                        <a:pt x="73254" y="22341"/>
                      </a:lnTo>
                      <a:cubicBezTo>
                        <a:pt x="73254" y="22341"/>
                        <a:pt x="75426" y="21084"/>
                        <a:pt x="76442" y="16213"/>
                      </a:cubicBezTo>
                      <a:cubicBezTo>
                        <a:pt x="77459" y="11332"/>
                        <a:pt x="77339" y="2837"/>
                        <a:pt x="77339" y="2837"/>
                      </a:cubicBezTo>
                      <a:cubicBezTo>
                        <a:pt x="77339" y="2837"/>
                        <a:pt x="78993" y="11896"/>
                        <a:pt x="78356" y="17830"/>
                      </a:cubicBezTo>
                      <a:cubicBezTo>
                        <a:pt x="77727" y="23765"/>
                        <a:pt x="74797" y="26575"/>
                        <a:pt x="74797" y="26575"/>
                      </a:cubicBezTo>
                      <a:lnTo>
                        <a:pt x="79317" y="41410"/>
                      </a:lnTo>
                      <a:lnTo>
                        <a:pt x="82238" y="49794"/>
                      </a:lnTo>
                      <a:cubicBezTo>
                        <a:pt x="82238" y="49794"/>
                        <a:pt x="85519" y="47982"/>
                        <a:pt x="88773" y="42233"/>
                      </a:cubicBezTo>
                      <a:cubicBezTo>
                        <a:pt x="92017" y="36474"/>
                        <a:pt x="95234" y="26787"/>
                        <a:pt x="95234" y="26787"/>
                      </a:cubicBezTo>
                      <a:cubicBezTo>
                        <a:pt x="95234" y="26787"/>
                        <a:pt x="94495" y="36964"/>
                        <a:pt x="91592" y="43887"/>
                      </a:cubicBezTo>
                      <a:cubicBezTo>
                        <a:pt x="88690" y="50820"/>
                        <a:pt x="83634" y="54499"/>
                        <a:pt x="83634" y="54499"/>
                      </a:cubicBezTo>
                      <a:lnTo>
                        <a:pt x="85686" y="69473"/>
                      </a:lnTo>
                      <a:cubicBezTo>
                        <a:pt x="85686" y="69473"/>
                        <a:pt x="89041" y="72080"/>
                        <a:pt x="94495" y="77663"/>
                      </a:cubicBezTo>
                      <a:cubicBezTo>
                        <a:pt x="96833" y="80066"/>
                        <a:pt x="115218" y="86065"/>
                        <a:pt x="130072" y="98368"/>
                      </a:cubicBezTo>
                      <a:cubicBezTo>
                        <a:pt x="149817" y="114710"/>
                        <a:pt x="166917" y="138003"/>
                        <a:pt x="166917" y="138003"/>
                      </a:cubicBezTo>
                      <a:lnTo>
                        <a:pt x="160039" y="137061"/>
                      </a:lnTo>
                      <a:cubicBezTo>
                        <a:pt x="160039" y="137061"/>
                        <a:pt x="145343" y="115634"/>
                        <a:pt x="127540" y="101538"/>
                      </a:cubicBezTo>
                      <a:cubicBezTo>
                        <a:pt x="112880" y="89947"/>
                        <a:pt x="94809" y="85566"/>
                        <a:pt x="92489" y="82645"/>
                      </a:cubicBezTo>
                      <a:cubicBezTo>
                        <a:pt x="87349" y="76175"/>
                        <a:pt x="82525" y="72606"/>
                        <a:pt x="82525" y="72606"/>
                      </a:cubicBezTo>
                      <a:lnTo>
                        <a:pt x="73254" y="77478"/>
                      </a:lnTo>
                      <a:cubicBezTo>
                        <a:pt x="73254" y="77478"/>
                        <a:pt x="76831" y="85011"/>
                        <a:pt x="76997" y="93820"/>
                      </a:cubicBezTo>
                      <a:cubicBezTo>
                        <a:pt x="77154" y="102620"/>
                        <a:pt x="75185" y="113592"/>
                        <a:pt x="75185" y="113592"/>
                      </a:cubicBezTo>
                      <a:cubicBezTo>
                        <a:pt x="75185" y="113592"/>
                        <a:pt x="75953" y="102463"/>
                        <a:pt x="74658" y="93913"/>
                      </a:cubicBezTo>
                      <a:cubicBezTo>
                        <a:pt x="73365" y="85353"/>
                        <a:pt x="70351" y="78707"/>
                        <a:pt x="70351" y="78707"/>
                      </a:cubicBezTo>
                      <a:lnTo>
                        <a:pt x="55460" y="85677"/>
                      </a:lnTo>
                      <a:cubicBezTo>
                        <a:pt x="55460" y="85677"/>
                        <a:pt x="56135" y="89892"/>
                        <a:pt x="52983" y="94532"/>
                      </a:cubicBezTo>
                      <a:cubicBezTo>
                        <a:pt x="49831" y="99163"/>
                        <a:pt x="42852" y="104219"/>
                        <a:pt x="42852" y="104219"/>
                      </a:cubicBezTo>
                      <a:cubicBezTo>
                        <a:pt x="42852" y="104219"/>
                        <a:pt x="48528" y="97527"/>
                        <a:pt x="51051" y="93192"/>
                      </a:cubicBezTo>
                      <a:cubicBezTo>
                        <a:pt x="53565" y="88856"/>
                        <a:pt x="52937" y="86878"/>
                        <a:pt x="52937" y="86878"/>
                      </a:cubicBezTo>
                      <a:lnTo>
                        <a:pt x="22137" y="91981"/>
                      </a:lnTo>
                      <a:cubicBezTo>
                        <a:pt x="22137" y="91981"/>
                        <a:pt x="42723" y="86204"/>
                        <a:pt x="52899" y="82506"/>
                      </a:cubicBezTo>
                      <a:cubicBezTo>
                        <a:pt x="60581" y="79705"/>
                        <a:pt x="63169" y="78134"/>
                        <a:pt x="63169" y="78134"/>
                      </a:cubicBezTo>
                      <a:cubicBezTo>
                        <a:pt x="63169" y="78134"/>
                        <a:pt x="60460" y="75574"/>
                        <a:pt x="55747" y="73096"/>
                      </a:cubicBezTo>
                      <a:cubicBezTo>
                        <a:pt x="51033" y="70628"/>
                        <a:pt x="44904" y="68780"/>
                        <a:pt x="44904" y="68780"/>
                      </a:cubicBezTo>
                      <a:cubicBezTo>
                        <a:pt x="44904" y="68780"/>
                        <a:pt x="51707" y="69066"/>
                        <a:pt x="56967" y="70841"/>
                      </a:cubicBezTo>
                      <a:cubicBezTo>
                        <a:pt x="62226" y="72606"/>
                        <a:pt x="65933" y="75851"/>
                        <a:pt x="65933" y="75851"/>
                      </a:cubicBezTo>
                      <a:lnTo>
                        <a:pt x="78957" y="69566"/>
                      </a:lnTo>
                      <a:cubicBezTo>
                        <a:pt x="78957" y="69566"/>
                        <a:pt x="73078" y="64602"/>
                        <a:pt x="68059" y="60673"/>
                      </a:cubicBezTo>
                      <a:cubicBezTo>
                        <a:pt x="63040" y="56754"/>
                        <a:pt x="57161" y="53741"/>
                        <a:pt x="57161" y="53741"/>
                      </a:cubicBezTo>
                      <a:cubicBezTo>
                        <a:pt x="57161" y="53741"/>
                        <a:pt x="50848" y="56745"/>
                        <a:pt x="42824" y="57808"/>
                      </a:cubicBezTo>
                      <a:cubicBezTo>
                        <a:pt x="34801" y="58880"/>
                        <a:pt x="25077" y="58011"/>
                        <a:pt x="25077" y="58011"/>
                      </a:cubicBezTo>
                      <a:cubicBezTo>
                        <a:pt x="25077" y="58011"/>
                        <a:pt x="34080" y="57059"/>
                        <a:pt x="41068" y="55414"/>
                      </a:cubicBezTo>
                      <a:cubicBezTo>
                        <a:pt x="48065" y="53769"/>
                        <a:pt x="53047" y="51439"/>
                        <a:pt x="53047" y="51439"/>
                      </a:cubicBezTo>
                      <a:cubicBezTo>
                        <a:pt x="53047" y="51439"/>
                        <a:pt x="50321" y="48167"/>
                        <a:pt x="40172" y="42279"/>
                      </a:cubicBezTo>
                      <a:cubicBezTo>
                        <a:pt x="26972" y="34616"/>
                        <a:pt x="0" y="21444"/>
                        <a:pt x="0" y="214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11" name="Google Shape;2311;p4"/>
              <p:cNvGrpSpPr/>
              <p:nvPr/>
            </p:nvGrpSpPr>
            <p:grpSpPr>
              <a:xfrm>
                <a:off x="9260466" y="3091801"/>
                <a:ext cx="237343" cy="202845"/>
                <a:chOff x="9260466" y="3091801"/>
                <a:chExt cx="237343" cy="202845"/>
              </a:xfrm>
            </p:grpSpPr>
            <p:sp>
              <p:nvSpPr>
                <p:cNvPr id="2312" name="Google Shape;2312;p4"/>
                <p:cNvSpPr/>
                <p:nvPr/>
              </p:nvSpPr>
              <p:spPr>
                <a:xfrm>
                  <a:off x="9260466" y="3091801"/>
                  <a:ext cx="237343" cy="202845"/>
                </a:xfrm>
                <a:custGeom>
                  <a:avLst/>
                  <a:gdLst/>
                  <a:ahLst/>
                  <a:cxnLst/>
                  <a:rect l="l" t="t" r="r" b="b"/>
                  <a:pathLst>
                    <a:path w="237343" h="202845" extrusionOk="0">
                      <a:moveTo>
                        <a:pt x="174422" y="63955"/>
                      </a:moveTo>
                      <a:cubicBezTo>
                        <a:pt x="174422" y="63955"/>
                        <a:pt x="212136" y="62642"/>
                        <a:pt x="225908" y="80695"/>
                      </a:cubicBezTo>
                      <a:cubicBezTo>
                        <a:pt x="247630" y="109109"/>
                        <a:pt x="231732" y="130498"/>
                        <a:pt x="231732" y="130498"/>
                      </a:cubicBezTo>
                      <a:cubicBezTo>
                        <a:pt x="231732" y="130498"/>
                        <a:pt x="216202" y="110199"/>
                        <a:pt x="194665" y="128150"/>
                      </a:cubicBezTo>
                      <a:cubicBezTo>
                        <a:pt x="183574" y="137467"/>
                        <a:pt x="178397" y="156888"/>
                        <a:pt x="178397" y="156888"/>
                      </a:cubicBezTo>
                      <a:cubicBezTo>
                        <a:pt x="178397" y="156888"/>
                        <a:pt x="162036" y="163561"/>
                        <a:pt x="151591" y="175051"/>
                      </a:cubicBezTo>
                      <a:cubicBezTo>
                        <a:pt x="141239" y="186540"/>
                        <a:pt x="136894" y="202846"/>
                        <a:pt x="136894" y="202846"/>
                      </a:cubicBezTo>
                      <a:cubicBezTo>
                        <a:pt x="136894" y="202846"/>
                        <a:pt x="125156" y="196015"/>
                        <a:pt x="118778" y="184516"/>
                      </a:cubicBezTo>
                      <a:cubicBezTo>
                        <a:pt x="112400" y="173018"/>
                        <a:pt x="111475" y="156860"/>
                        <a:pt x="111475" y="156860"/>
                      </a:cubicBezTo>
                      <a:cubicBezTo>
                        <a:pt x="111475" y="156860"/>
                        <a:pt x="104450" y="165124"/>
                        <a:pt x="97055" y="172278"/>
                      </a:cubicBezTo>
                      <a:cubicBezTo>
                        <a:pt x="89568" y="179442"/>
                        <a:pt x="81804" y="185487"/>
                        <a:pt x="81804" y="185487"/>
                      </a:cubicBezTo>
                      <a:cubicBezTo>
                        <a:pt x="81804" y="185487"/>
                        <a:pt x="77737" y="180283"/>
                        <a:pt x="76073" y="174423"/>
                      </a:cubicBezTo>
                      <a:cubicBezTo>
                        <a:pt x="74502" y="168562"/>
                        <a:pt x="75426" y="162055"/>
                        <a:pt x="75426" y="162055"/>
                      </a:cubicBezTo>
                      <a:cubicBezTo>
                        <a:pt x="75426" y="162055"/>
                        <a:pt x="53519" y="173101"/>
                        <a:pt x="34663" y="180357"/>
                      </a:cubicBezTo>
                      <a:cubicBezTo>
                        <a:pt x="15806" y="187613"/>
                        <a:pt x="0" y="191070"/>
                        <a:pt x="0" y="191070"/>
                      </a:cubicBezTo>
                      <a:cubicBezTo>
                        <a:pt x="0" y="191070"/>
                        <a:pt x="6286" y="171890"/>
                        <a:pt x="14974" y="155908"/>
                      </a:cubicBezTo>
                      <a:cubicBezTo>
                        <a:pt x="23756" y="139926"/>
                        <a:pt x="34848" y="127143"/>
                        <a:pt x="34848" y="127143"/>
                      </a:cubicBezTo>
                      <a:cubicBezTo>
                        <a:pt x="34848" y="127143"/>
                        <a:pt x="27823" y="127605"/>
                        <a:pt x="22277" y="126440"/>
                      </a:cubicBezTo>
                      <a:cubicBezTo>
                        <a:pt x="16730" y="125275"/>
                        <a:pt x="12663" y="122493"/>
                        <a:pt x="12663" y="122493"/>
                      </a:cubicBezTo>
                      <a:cubicBezTo>
                        <a:pt x="12663" y="122493"/>
                        <a:pt x="23108" y="111623"/>
                        <a:pt x="35495" y="103942"/>
                      </a:cubicBezTo>
                      <a:cubicBezTo>
                        <a:pt x="47973" y="96260"/>
                        <a:pt x="62485" y="91787"/>
                        <a:pt x="62485" y="91787"/>
                      </a:cubicBezTo>
                      <a:cubicBezTo>
                        <a:pt x="62485" y="91787"/>
                        <a:pt x="40949" y="88662"/>
                        <a:pt x="26991" y="81527"/>
                      </a:cubicBezTo>
                      <a:cubicBezTo>
                        <a:pt x="12941" y="74381"/>
                        <a:pt x="6378" y="63225"/>
                        <a:pt x="6378" y="63225"/>
                      </a:cubicBezTo>
                      <a:cubicBezTo>
                        <a:pt x="6378" y="63225"/>
                        <a:pt x="28839" y="60960"/>
                        <a:pt x="44831" y="53621"/>
                      </a:cubicBezTo>
                      <a:cubicBezTo>
                        <a:pt x="60729" y="46282"/>
                        <a:pt x="69972" y="33868"/>
                        <a:pt x="69972" y="33868"/>
                      </a:cubicBezTo>
                      <a:cubicBezTo>
                        <a:pt x="69972" y="33868"/>
                        <a:pt x="89199" y="47132"/>
                        <a:pt x="116559" y="20031"/>
                      </a:cubicBezTo>
                      <a:cubicBezTo>
                        <a:pt x="127374" y="9290"/>
                        <a:pt x="123769" y="0"/>
                        <a:pt x="123769" y="0"/>
                      </a:cubicBezTo>
                      <a:cubicBezTo>
                        <a:pt x="123769" y="0"/>
                        <a:pt x="147524" y="-83"/>
                        <a:pt x="160835" y="15612"/>
                      </a:cubicBezTo>
                      <a:cubicBezTo>
                        <a:pt x="174145" y="31308"/>
                        <a:pt x="174422" y="63955"/>
                        <a:pt x="174422" y="639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3" name="Google Shape;2313;p4"/>
                <p:cNvSpPr/>
                <p:nvPr/>
              </p:nvSpPr>
              <p:spPr>
                <a:xfrm>
                  <a:off x="9280986" y="3121694"/>
                  <a:ext cx="203538" cy="144760"/>
                </a:xfrm>
                <a:custGeom>
                  <a:avLst/>
                  <a:gdLst/>
                  <a:ahLst/>
                  <a:cxnLst/>
                  <a:rect l="l" t="t" r="r" b="b"/>
                  <a:pathLst>
                    <a:path w="203538" h="144760" extrusionOk="0">
                      <a:moveTo>
                        <a:pt x="0" y="143226"/>
                      </a:moveTo>
                      <a:cubicBezTo>
                        <a:pt x="0" y="143226"/>
                        <a:pt x="42704" y="103212"/>
                        <a:pt x="66367" y="87082"/>
                      </a:cubicBezTo>
                      <a:cubicBezTo>
                        <a:pt x="79493" y="78088"/>
                        <a:pt x="88736" y="72949"/>
                        <a:pt x="88736" y="72949"/>
                      </a:cubicBezTo>
                      <a:cubicBezTo>
                        <a:pt x="88736" y="72949"/>
                        <a:pt x="82543" y="72875"/>
                        <a:pt x="66552" y="75814"/>
                      </a:cubicBezTo>
                      <a:cubicBezTo>
                        <a:pt x="50561" y="78744"/>
                        <a:pt x="24680" y="84688"/>
                        <a:pt x="24680" y="84688"/>
                      </a:cubicBezTo>
                      <a:cubicBezTo>
                        <a:pt x="24680" y="84688"/>
                        <a:pt x="48620" y="75223"/>
                        <a:pt x="66182" y="71008"/>
                      </a:cubicBezTo>
                      <a:cubicBezTo>
                        <a:pt x="83837" y="66802"/>
                        <a:pt x="95207" y="67846"/>
                        <a:pt x="95207" y="67846"/>
                      </a:cubicBezTo>
                      <a:cubicBezTo>
                        <a:pt x="95207" y="67846"/>
                        <a:pt x="106484" y="59130"/>
                        <a:pt x="118038" y="52234"/>
                      </a:cubicBezTo>
                      <a:cubicBezTo>
                        <a:pt x="129592" y="45329"/>
                        <a:pt x="141516" y="40255"/>
                        <a:pt x="141516" y="40255"/>
                      </a:cubicBezTo>
                      <a:lnTo>
                        <a:pt x="111845" y="35384"/>
                      </a:lnTo>
                      <a:cubicBezTo>
                        <a:pt x="111845" y="35384"/>
                        <a:pt x="106114" y="41725"/>
                        <a:pt x="93265" y="47428"/>
                      </a:cubicBezTo>
                      <a:cubicBezTo>
                        <a:pt x="80417" y="53131"/>
                        <a:pt x="60544" y="58187"/>
                        <a:pt x="60544" y="58187"/>
                      </a:cubicBezTo>
                      <a:cubicBezTo>
                        <a:pt x="60544" y="58187"/>
                        <a:pt x="78476" y="50515"/>
                        <a:pt x="89476" y="45024"/>
                      </a:cubicBezTo>
                      <a:cubicBezTo>
                        <a:pt x="100475" y="39534"/>
                        <a:pt x="104357" y="36206"/>
                        <a:pt x="104357" y="36206"/>
                      </a:cubicBezTo>
                      <a:lnTo>
                        <a:pt x="74409" y="35874"/>
                      </a:lnTo>
                      <a:lnTo>
                        <a:pt x="34570" y="37251"/>
                      </a:lnTo>
                      <a:lnTo>
                        <a:pt x="74687" y="31427"/>
                      </a:lnTo>
                      <a:cubicBezTo>
                        <a:pt x="74687" y="31427"/>
                        <a:pt x="75241" y="27480"/>
                        <a:pt x="69972" y="23469"/>
                      </a:cubicBezTo>
                      <a:cubicBezTo>
                        <a:pt x="64704" y="19457"/>
                        <a:pt x="53519" y="15372"/>
                        <a:pt x="53519" y="15372"/>
                      </a:cubicBezTo>
                      <a:cubicBezTo>
                        <a:pt x="53519" y="15372"/>
                        <a:pt x="66922" y="17396"/>
                        <a:pt x="74039" y="21343"/>
                      </a:cubicBezTo>
                      <a:cubicBezTo>
                        <a:pt x="81065" y="25299"/>
                        <a:pt x="81804" y="31196"/>
                        <a:pt x="81804" y="31196"/>
                      </a:cubicBezTo>
                      <a:lnTo>
                        <a:pt x="105559" y="31723"/>
                      </a:lnTo>
                      <a:lnTo>
                        <a:pt x="119424" y="31464"/>
                      </a:lnTo>
                      <a:cubicBezTo>
                        <a:pt x="119424" y="31464"/>
                        <a:pt x="120349" y="25530"/>
                        <a:pt x="116189" y="17655"/>
                      </a:cubicBezTo>
                      <a:cubicBezTo>
                        <a:pt x="111937" y="9789"/>
                        <a:pt x="102601" y="0"/>
                        <a:pt x="102601" y="0"/>
                      </a:cubicBezTo>
                      <a:cubicBezTo>
                        <a:pt x="102601" y="0"/>
                        <a:pt x="115080" y="6248"/>
                        <a:pt x="121088" y="14170"/>
                      </a:cubicBezTo>
                      <a:cubicBezTo>
                        <a:pt x="127189" y="22092"/>
                        <a:pt x="126911" y="31696"/>
                        <a:pt x="126911" y="31696"/>
                      </a:cubicBezTo>
                      <a:lnTo>
                        <a:pt x="148448" y="36086"/>
                      </a:lnTo>
                      <a:cubicBezTo>
                        <a:pt x="148448" y="36086"/>
                        <a:pt x="155196" y="32259"/>
                        <a:pt x="167859" y="26704"/>
                      </a:cubicBezTo>
                      <a:cubicBezTo>
                        <a:pt x="180615" y="21158"/>
                        <a:pt x="199287" y="13884"/>
                        <a:pt x="199287" y="13884"/>
                      </a:cubicBezTo>
                      <a:lnTo>
                        <a:pt x="203539" y="23987"/>
                      </a:lnTo>
                      <a:cubicBezTo>
                        <a:pt x="203539" y="23987"/>
                        <a:pt x="185885" y="27647"/>
                        <a:pt x="172388" y="32278"/>
                      </a:cubicBezTo>
                      <a:cubicBezTo>
                        <a:pt x="158801" y="36900"/>
                        <a:pt x="149280" y="42492"/>
                        <a:pt x="149280" y="42492"/>
                      </a:cubicBezTo>
                      <a:lnTo>
                        <a:pt x="146323" y="59157"/>
                      </a:lnTo>
                      <a:cubicBezTo>
                        <a:pt x="146323" y="59157"/>
                        <a:pt x="159725" y="57457"/>
                        <a:pt x="171279" y="61635"/>
                      </a:cubicBezTo>
                      <a:cubicBezTo>
                        <a:pt x="182833" y="65813"/>
                        <a:pt x="195128" y="74344"/>
                        <a:pt x="195128" y="74344"/>
                      </a:cubicBezTo>
                      <a:cubicBezTo>
                        <a:pt x="195128" y="74344"/>
                        <a:pt x="181447" y="67588"/>
                        <a:pt x="169061" y="65258"/>
                      </a:cubicBezTo>
                      <a:cubicBezTo>
                        <a:pt x="156675" y="62938"/>
                        <a:pt x="145028" y="64214"/>
                        <a:pt x="145028" y="64214"/>
                      </a:cubicBezTo>
                      <a:lnTo>
                        <a:pt x="139113" y="90530"/>
                      </a:lnTo>
                      <a:cubicBezTo>
                        <a:pt x="139113" y="90530"/>
                        <a:pt x="145213" y="91620"/>
                        <a:pt x="148079" y="98775"/>
                      </a:cubicBezTo>
                      <a:cubicBezTo>
                        <a:pt x="150944" y="105938"/>
                        <a:pt x="150482" y="119175"/>
                        <a:pt x="150482" y="119175"/>
                      </a:cubicBezTo>
                      <a:cubicBezTo>
                        <a:pt x="150482" y="119175"/>
                        <a:pt x="147524" y="107112"/>
                        <a:pt x="144381" y="101076"/>
                      </a:cubicBezTo>
                      <a:cubicBezTo>
                        <a:pt x="141331" y="95031"/>
                        <a:pt x="138096" y="95003"/>
                        <a:pt x="138096" y="95003"/>
                      </a:cubicBezTo>
                      <a:lnTo>
                        <a:pt x="113786" y="144760"/>
                      </a:lnTo>
                      <a:cubicBezTo>
                        <a:pt x="113786" y="144760"/>
                        <a:pt x="127004" y="110320"/>
                        <a:pt x="132365" y="92868"/>
                      </a:cubicBezTo>
                      <a:cubicBezTo>
                        <a:pt x="136432" y="79696"/>
                        <a:pt x="137079" y="74927"/>
                        <a:pt x="137079" y="74927"/>
                      </a:cubicBezTo>
                      <a:cubicBezTo>
                        <a:pt x="137079" y="74927"/>
                        <a:pt x="130978" y="77792"/>
                        <a:pt x="123029" y="83773"/>
                      </a:cubicBezTo>
                      <a:cubicBezTo>
                        <a:pt x="115080" y="89753"/>
                        <a:pt x="106576" y="98211"/>
                        <a:pt x="106576" y="98211"/>
                      </a:cubicBezTo>
                      <a:cubicBezTo>
                        <a:pt x="106576" y="98211"/>
                        <a:pt x="113786" y="87932"/>
                        <a:pt x="121365" y="80769"/>
                      </a:cubicBezTo>
                      <a:cubicBezTo>
                        <a:pt x="128945" y="73605"/>
                        <a:pt x="136802" y="69556"/>
                        <a:pt x="136802" y="69556"/>
                      </a:cubicBezTo>
                      <a:lnTo>
                        <a:pt x="141793" y="46439"/>
                      </a:lnTo>
                      <a:cubicBezTo>
                        <a:pt x="141793" y="46439"/>
                        <a:pt x="129407" y="52946"/>
                        <a:pt x="119239" y="58668"/>
                      </a:cubicBezTo>
                      <a:cubicBezTo>
                        <a:pt x="109164" y="64389"/>
                        <a:pt x="99366" y="71876"/>
                        <a:pt x="99366" y="71876"/>
                      </a:cubicBezTo>
                      <a:cubicBezTo>
                        <a:pt x="99366" y="71876"/>
                        <a:pt x="96870" y="83061"/>
                        <a:pt x="90215" y="95891"/>
                      </a:cubicBezTo>
                      <a:cubicBezTo>
                        <a:pt x="83560" y="108720"/>
                        <a:pt x="72653" y="123186"/>
                        <a:pt x="72653" y="123186"/>
                      </a:cubicBezTo>
                      <a:cubicBezTo>
                        <a:pt x="72653" y="123186"/>
                        <a:pt x="80417" y="108905"/>
                        <a:pt x="85316" y="97370"/>
                      </a:cubicBezTo>
                      <a:cubicBezTo>
                        <a:pt x="90215" y="85825"/>
                        <a:pt x="92249" y="77025"/>
                        <a:pt x="92249" y="77025"/>
                      </a:cubicBezTo>
                      <a:cubicBezTo>
                        <a:pt x="92249" y="77025"/>
                        <a:pt x="85224" y="79558"/>
                        <a:pt x="67384" y="92138"/>
                      </a:cubicBezTo>
                      <a:cubicBezTo>
                        <a:pt x="44183" y="108517"/>
                        <a:pt x="0" y="143226"/>
                        <a:pt x="0" y="14322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14" name="Google Shape;2314;p4"/>
              <p:cNvGrpSpPr/>
              <p:nvPr/>
            </p:nvGrpSpPr>
            <p:grpSpPr>
              <a:xfrm>
                <a:off x="8434700" y="3427378"/>
                <a:ext cx="243489" cy="208949"/>
                <a:chOff x="8434700" y="3427378"/>
                <a:chExt cx="243489" cy="208949"/>
              </a:xfrm>
            </p:grpSpPr>
            <p:sp>
              <p:nvSpPr>
                <p:cNvPr id="2315" name="Google Shape;2315;p4"/>
                <p:cNvSpPr/>
                <p:nvPr/>
              </p:nvSpPr>
              <p:spPr>
                <a:xfrm>
                  <a:off x="8434700" y="3427378"/>
                  <a:ext cx="243489" cy="208949"/>
                </a:xfrm>
                <a:custGeom>
                  <a:avLst/>
                  <a:gdLst/>
                  <a:ahLst/>
                  <a:cxnLst/>
                  <a:rect l="l" t="t" r="r" b="b"/>
                  <a:pathLst>
                    <a:path w="243489" h="208949" extrusionOk="0">
                      <a:moveTo>
                        <a:pt x="112677" y="51794"/>
                      </a:moveTo>
                      <a:cubicBezTo>
                        <a:pt x="112677" y="51794"/>
                        <a:pt x="136312" y="19230"/>
                        <a:pt x="165733" y="8304"/>
                      </a:cubicBezTo>
                      <a:cubicBezTo>
                        <a:pt x="212061" y="-8888"/>
                        <a:pt x="225473" y="5947"/>
                        <a:pt x="225473" y="5947"/>
                      </a:cubicBezTo>
                      <a:cubicBezTo>
                        <a:pt x="225473" y="5947"/>
                        <a:pt x="192345" y="18278"/>
                        <a:pt x="198196" y="37735"/>
                      </a:cubicBezTo>
                      <a:cubicBezTo>
                        <a:pt x="201228" y="47838"/>
                        <a:pt x="219549" y="53347"/>
                        <a:pt x="219549" y="53347"/>
                      </a:cubicBezTo>
                      <a:cubicBezTo>
                        <a:pt x="219549" y="53347"/>
                        <a:pt x="216147" y="67813"/>
                        <a:pt x="222127" y="77361"/>
                      </a:cubicBezTo>
                      <a:cubicBezTo>
                        <a:pt x="228117" y="86919"/>
                        <a:pt x="243489" y="91550"/>
                        <a:pt x="243489" y="91550"/>
                      </a:cubicBezTo>
                      <a:cubicBezTo>
                        <a:pt x="243489" y="91550"/>
                        <a:pt x="227988" y="101339"/>
                        <a:pt x="210869" y="106191"/>
                      </a:cubicBezTo>
                      <a:cubicBezTo>
                        <a:pt x="193750" y="111053"/>
                        <a:pt x="175014" y="110979"/>
                        <a:pt x="175014" y="110979"/>
                      </a:cubicBezTo>
                      <a:cubicBezTo>
                        <a:pt x="175014" y="110979"/>
                        <a:pt x="179571" y="117524"/>
                        <a:pt x="182659" y="124299"/>
                      </a:cubicBezTo>
                      <a:cubicBezTo>
                        <a:pt x="185755" y="131075"/>
                        <a:pt x="187382" y="138081"/>
                        <a:pt x="187382" y="138081"/>
                      </a:cubicBezTo>
                      <a:cubicBezTo>
                        <a:pt x="187382" y="138081"/>
                        <a:pt x="178776" y="141372"/>
                        <a:pt x="171132" y="142444"/>
                      </a:cubicBezTo>
                      <a:cubicBezTo>
                        <a:pt x="163488" y="143516"/>
                        <a:pt x="156805" y="142370"/>
                        <a:pt x="156805" y="142370"/>
                      </a:cubicBezTo>
                      <a:cubicBezTo>
                        <a:pt x="156805" y="142370"/>
                        <a:pt x="154651" y="161800"/>
                        <a:pt x="150233" y="178447"/>
                      </a:cubicBezTo>
                      <a:cubicBezTo>
                        <a:pt x="145814" y="195094"/>
                        <a:pt x="139131" y="208950"/>
                        <a:pt x="139131" y="208950"/>
                      </a:cubicBezTo>
                      <a:cubicBezTo>
                        <a:pt x="139131" y="208950"/>
                        <a:pt x="121828" y="202480"/>
                        <a:pt x="109710" y="194105"/>
                      </a:cubicBezTo>
                      <a:cubicBezTo>
                        <a:pt x="97592" y="185731"/>
                        <a:pt x="90659" y="175461"/>
                        <a:pt x="90659" y="175461"/>
                      </a:cubicBezTo>
                      <a:cubicBezTo>
                        <a:pt x="90659" y="175461"/>
                        <a:pt x="86490" y="181543"/>
                        <a:pt x="81490" y="186267"/>
                      </a:cubicBezTo>
                      <a:cubicBezTo>
                        <a:pt x="76480" y="190999"/>
                        <a:pt x="70647" y="194373"/>
                        <a:pt x="70647" y="194373"/>
                      </a:cubicBezTo>
                      <a:cubicBezTo>
                        <a:pt x="70647" y="194373"/>
                        <a:pt x="65388" y="184797"/>
                        <a:pt x="65083" y="173640"/>
                      </a:cubicBezTo>
                      <a:cubicBezTo>
                        <a:pt x="64768" y="162484"/>
                        <a:pt x="69390" y="149746"/>
                        <a:pt x="69390" y="149746"/>
                      </a:cubicBezTo>
                      <a:cubicBezTo>
                        <a:pt x="69390" y="149746"/>
                        <a:pt x="51569" y="168131"/>
                        <a:pt x="34219" y="179843"/>
                      </a:cubicBezTo>
                      <a:cubicBezTo>
                        <a:pt x="16869" y="191554"/>
                        <a:pt x="0" y="196591"/>
                        <a:pt x="0" y="196591"/>
                      </a:cubicBezTo>
                      <a:cubicBezTo>
                        <a:pt x="0" y="196591"/>
                        <a:pt x="12442" y="177069"/>
                        <a:pt x="14799" y="162964"/>
                      </a:cubicBezTo>
                      <a:cubicBezTo>
                        <a:pt x="17165" y="148859"/>
                        <a:pt x="9437" y="140170"/>
                        <a:pt x="9437" y="140170"/>
                      </a:cubicBezTo>
                      <a:cubicBezTo>
                        <a:pt x="9437" y="140170"/>
                        <a:pt x="37076" y="124355"/>
                        <a:pt x="24874" y="99342"/>
                      </a:cubicBezTo>
                      <a:cubicBezTo>
                        <a:pt x="20040" y="89433"/>
                        <a:pt x="7219" y="92040"/>
                        <a:pt x="7219" y="92040"/>
                      </a:cubicBezTo>
                      <a:cubicBezTo>
                        <a:pt x="7219" y="92040"/>
                        <a:pt x="22952" y="71557"/>
                        <a:pt x="49425" y="60917"/>
                      </a:cubicBezTo>
                      <a:cubicBezTo>
                        <a:pt x="75888" y="50278"/>
                        <a:pt x="112677" y="51794"/>
                        <a:pt x="112677" y="51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6" name="Google Shape;2316;p4"/>
                <p:cNvSpPr/>
                <p:nvPr/>
              </p:nvSpPr>
              <p:spPr>
                <a:xfrm>
                  <a:off x="8459602" y="3435811"/>
                  <a:ext cx="185246" cy="181872"/>
                </a:xfrm>
                <a:custGeom>
                  <a:avLst/>
                  <a:gdLst/>
                  <a:ahLst/>
                  <a:cxnLst/>
                  <a:rect l="l" t="t" r="r" b="b"/>
                  <a:pathLst>
                    <a:path w="185246" h="181872" extrusionOk="0">
                      <a:moveTo>
                        <a:pt x="107759" y="181872"/>
                      </a:moveTo>
                      <a:cubicBezTo>
                        <a:pt x="107759" y="181872"/>
                        <a:pt x="91334" y="142893"/>
                        <a:pt x="88976" y="121652"/>
                      </a:cubicBezTo>
                      <a:cubicBezTo>
                        <a:pt x="87655" y="109811"/>
                        <a:pt x="88015" y="101612"/>
                        <a:pt x="88015" y="101612"/>
                      </a:cubicBezTo>
                      <a:cubicBezTo>
                        <a:pt x="88015" y="101612"/>
                        <a:pt x="83810" y="106946"/>
                        <a:pt x="76452" y="120894"/>
                      </a:cubicBezTo>
                      <a:cubicBezTo>
                        <a:pt x="69085" y="134851"/>
                        <a:pt x="58575" y="157415"/>
                        <a:pt x="58575" y="157415"/>
                      </a:cubicBezTo>
                      <a:cubicBezTo>
                        <a:pt x="58575" y="157415"/>
                        <a:pt x="63853" y="136321"/>
                        <a:pt x="70860" y="120903"/>
                      </a:cubicBezTo>
                      <a:cubicBezTo>
                        <a:pt x="77866" y="105494"/>
                        <a:pt x="86610" y="95752"/>
                        <a:pt x="86610" y="95752"/>
                      </a:cubicBezTo>
                      <a:cubicBezTo>
                        <a:pt x="86610" y="95752"/>
                        <a:pt x="84318" y="85594"/>
                        <a:pt x="84290" y="75241"/>
                      </a:cubicBezTo>
                      <a:cubicBezTo>
                        <a:pt x="84262" y="64879"/>
                        <a:pt x="86509" y="54332"/>
                        <a:pt x="86509" y="54332"/>
                      </a:cubicBezTo>
                      <a:lnTo>
                        <a:pt x="61256" y="79696"/>
                      </a:lnTo>
                      <a:cubicBezTo>
                        <a:pt x="61256" y="79696"/>
                        <a:pt x="64546" y="84993"/>
                        <a:pt x="62402" y="96353"/>
                      </a:cubicBezTo>
                      <a:cubicBezTo>
                        <a:pt x="60257" y="107713"/>
                        <a:pt x="52678" y="125137"/>
                        <a:pt x="52678" y="125137"/>
                      </a:cubicBezTo>
                      <a:cubicBezTo>
                        <a:pt x="52678" y="125137"/>
                        <a:pt x="56051" y="109220"/>
                        <a:pt x="57189" y="99477"/>
                      </a:cubicBezTo>
                      <a:cubicBezTo>
                        <a:pt x="58326" y="89735"/>
                        <a:pt x="57225" y="86158"/>
                        <a:pt x="57225" y="86158"/>
                      </a:cubicBezTo>
                      <a:lnTo>
                        <a:pt x="36927" y="111937"/>
                      </a:lnTo>
                      <a:lnTo>
                        <a:pt x="11905" y="146406"/>
                      </a:lnTo>
                      <a:lnTo>
                        <a:pt x="32130" y="111457"/>
                      </a:lnTo>
                      <a:cubicBezTo>
                        <a:pt x="32130" y="111457"/>
                        <a:pt x="28072" y="110763"/>
                        <a:pt x="20039" y="115126"/>
                      </a:cubicBezTo>
                      <a:cubicBezTo>
                        <a:pt x="12007" y="119480"/>
                        <a:pt x="0" y="128880"/>
                        <a:pt x="0" y="128880"/>
                      </a:cubicBezTo>
                      <a:cubicBezTo>
                        <a:pt x="0" y="128880"/>
                        <a:pt x="11203" y="117419"/>
                        <a:pt x="20336" y="111540"/>
                      </a:cubicBezTo>
                      <a:cubicBezTo>
                        <a:pt x="29477" y="105661"/>
                        <a:pt x="36567" y="105365"/>
                        <a:pt x="36567" y="105365"/>
                      </a:cubicBezTo>
                      <a:lnTo>
                        <a:pt x="53002" y="84873"/>
                      </a:lnTo>
                      <a:lnTo>
                        <a:pt x="61912" y="72949"/>
                      </a:lnTo>
                      <a:cubicBezTo>
                        <a:pt x="61912" y="72949"/>
                        <a:pt x="55876" y="71812"/>
                        <a:pt x="44257" y="75019"/>
                      </a:cubicBezTo>
                      <a:cubicBezTo>
                        <a:pt x="32629" y="78227"/>
                        <a:pt x="15418" y="85769"/>
                        <a:pt x="15418" y="85769"/>
                      </a:cubicBezTo>
                      <a:cubicBezTo>
                        <a:pt x="15418" y="85769"/>
                        <a:pt x="30725" y="75352"/>
                        <a:pt x="43657" y="70536"/>
                      </a:cubicBezTo>
                      <a:cubicBezTo>
                        <a:pt x="56597" y="65720"/>
                        <a:pt x="67162" y="66497"/>
                        <a:pt x="67162" y="66497"/>
                      </a:cubicBezTo>
                      <a:lnTo>
                        <a:pt x="86398" y="48195"/>
                      </a:lnTo>
                      <a:cubicBezTo>
                        <a:pt x="86398" y="48195"/>
                        <a:pt x="86601" y="42168"/>
                        <a:pt x="88847" y="30900"/>
                      </a:cubicBezTo>
                      <a:cubicBezTo>
                        <a:pt x="91103" y="19633"/>
                        <a:pt x="95382" y="3124"/>
                        <a:pt x="95382" y="3124"/>
                      </a:cubicBezTo>
                      <a:lnTo>
                        <a:pt x="109552" y="0"/>
                      </a:lnTo>
                      <a:cubicBezTo>
                        <a:pt x="109552" y="0"/>
                        <a:pt x="101908" y="15418"/>
                        <a:pt x="98063" y="27351"/>
                      </a:cubicBezTo>
                      <a:cubicBezTo>
                        <a:pt x="94227" y="39294"/>
                        <a:pt x="94190" y="47760"/>
                        <a:pt x="94190" y="47760"/>
                      </a:cubicBezTo>
                      <a:lnTo>
                        <a:pt x="110883" y="51236"/>
                      </a:lnTo>
                      <a:cubicBezTo>
                        <a:pt x="110883" y="51236"/>
                        <a:pt x="117881" y="39608"/>
                        <a:pt x="130285" y="29847"/>
                      </a:cubicBezTo>
                      <a:cubicBezTo>
                        <a:pt x="142680" y="20077"/>
                        <a:pt x="160418" y="9964"/>
                        <a:pt x="160418" y="9964"/>
                      </a:cubicBezTo>
                      <a:cubicBezTo>
                        <a:pt x="160418" y="9964"/>
                        <a:pt x="143725" y="21389"/>
                        <a:pt x="132864" y="31954"/>
                      </a:cubicBezTo>
                      <a:cubicBezTo>
                        <a:pt x="122003" y="42520"/>
                        <a:pt x="115681" y="52641"/>
                        <a:pt x="115681" y="52641"/>
                      </a:cubicBezTo>
                      <a:lnTo>
                        <a:pt x="141267" y="59139"/>
                      </a:lnTo>
                      <a:cubicBezTo>
                        <a:pt x="141267" y="59139"/>
                        <a:pt x="146581" y="53898"/>
                        <a:pt x="156509" y="51828"/>
                      </a:cubicBezTo>
                      <a:cubicBezTo>
                        <a:pt x="166436" y="49748"/>
                        <a:pt x="180976" y="50848"/>
                        <a:pt x="180976" y="50848"/>
                      </a:cubicBezTo>
                      <a:cubicBezTo>
                        <a:pt x="180976" y="50848"/>
                        <a:pt x="165466" y="52780"/>
                        <a:pt x="156629" y="55118"/>
                      </a:cubicBezTo>
                      <a:cubicBezTo>
                        <a:pt x="147792" y="57466"/>
                        <a:pt x="145629" y="60221"/>
                        <a:pt x="145629" y="60221"/>
                      </a:cubicBezTo>
                      <a:lnTo>
                        <a:pt x="185246" y="83847"/>
                      </a:lnTo>
                      <a:cubicBezTo>
                        <a:pt x="185246" y="83847"/>
                        <a:pt x="155390" y="70647"/>
                        <a:pt x="139418" y="65045"/>
                      </a:cubicBezTo>
                      <a:cubicBezTo>
                        <a:pt x="127373" y="60812"/>
                        <a:pt x="122401" y="60073"/>
                        <a:pt x="122401" y="60073"/>
                      </a:cubicBezTo>
                      <a:cubicBezTo>
                        <a:pt x="122401" y="60073"/>
                        <a:pt x="121578" y="65443"/>
                        <a:pt x="122992" y="72616"/>
                      </a:cubicBezTo>
                      <a:cubicBezTo>
                        <a:pt x="124416" y="79780"/>
                        <a:pt x="128205" y="87609"/>
                        <a:pt x="128205" y="87609"/>
                      </a:cubicBezTo>
                      <a:cubicBezTo>
                        <a:pt x="128205" y="87609"/>
                        <a:pt x="121486" y="80843"/>
                        <a:pt x="118490" y="73928"/>
                      </a:cubicBezTo>
                      <a:cubicBezTo>
                        <a:pt x="115496" y="67014"/>
                        <a:pt x="116244" y="59952"/>
                        <a:pt x="116244" y="59952"/>
                      </a:cubicBezTo>
                      <a:lnTo>
                        <a:pt x="93589" y="54471"/>
                      </a:lnTo>
                      <a:cubicBezTo>
                        <a:pt x="93589" y="54471"/>
                        <a:pt x="92674" y="65471"/>
                        <a:pt x="92341" y="74511"/>
                      </a:cubicBezTo>
                      <a:cubicBezTo>
                        <a:pt x="91999" y="83560"/>
                        <a:pt x="93866" y="92415"/>
                        <a:pt x="93866" y="92415"/>
                      </a:cubicBezTo>
                      <a:cubicBezTo>
                        <a:pt x="93866" y="92415"/>
                        <a:pt x="104792" y="95124"/>
                        <a:pt x="114729" y="101557"/>
                      </a:cubicBezTo>
                      <a:cubicBezTo>
                        <a:pt x="124674" y="107999"/>
                        <a:pt x="133650" y="118167"/>
                        <a:pt x="133650" y="118167"/>
                      </a:cubicBezTo>
                      <a:cubicBezTo>
                        <a:pt x="133650" y="118167"/>
                        <a:pt x="122835" y="110671"/>
                        <a:pt x="113148" y="105837"/>
                      </a:cubicBezTo>
                      <a:cubicBezTo>
                        <a:pt x="103461" y="101002"/>
                        <a:pt x="94901" y="98830"/>
                        <a:pt x="94901" y="98830"/>
                      </a:cubicBezTo>
                      <a:cubicBezTo>
                        <a:pt x="94901" y="98830"/>
                        <a:pt x="93099" y="104986"/>
                        <a:pt x="95336" y="121033"/>
                      </a:cubicBezTo>
                      <a:cubicBezTo>
                        <a:pt x="98247" y="141923"/>
                        <a:pt x="107759" y="181872"/>
                        <a:pt x="107759" y="18187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17" name="Google Shape;2317;p4"/>
              <p:cNvGrpSpPr/>
              <p:nvPr/>
            </p:nvGrpSpPr>
            <p:grpSpPr>
              <a:xfrm>
                <a:off x="8193329" y="1698188"/>
                <a:ext cx="179475" cy="137023"/>
                <a:chOff x="8193329" y="1698188"/>
                <a:chExt cx="179475" cy="137023"/>
              </a:xfrm>
            </p:grpSpPr>
            <p:sp>
              <p:nvSpPr>
                <p:cNvPr id="2318" name="Google Shape;2318;p4"/>
                <p:cNvSpPr/>
                <p:nvPr/>
              </p:nvSpPr>
              <p:spPr>
                <a:xfrm>
                  <a:off x="8193329" y="1698188"/>
                  <a:ext cx="179475" cy="137023"/>
                </a:xfrm>
                <a:custGeom>
                  <a:avLst/>
                  <a:gdLst/>
                  <a:ahLst/>
                  <a:cxnLst/>
                  <a:rect l="l" t="t" r="r" b="b"/>
                  <a:pathLst>
                    <a:path w="179475" h="137023" extrusionOk="0">
                      <a:moveTo>
                        <a:pt x="120617" y="92813"/>
                      </a:moveTo>
                      <a:cubicBezTo>
                        <a:pt x="120617" y="92813"/>
                        <a:pt x="147302" y="92877"/>
                        <a:pt x="161824" y="80417"/>
                      </a:cubicBezTo>
                      <a:cubicBezTo>
                        <a:pt x="184682" y="60784"/>
                        <a:pt x="178795" y="46716"/>
                        <a:pt x="178795" y="46716"/>
                      </a:cubicBezTo>
                      <a:cubicBezTo>
                        <a:pt x="178795" y="46716"/>
                        <a:pt x="162425" y="60729"/>
                        <a:pt x="151656" y="49091"/>
                      </a:cubicBezTo>
                      <a:cubicBezTo>
                        <a:pt x="146064" y="43056"/>
                        <a:pt x="147330" y="30078"/>
                        <a:pt x="147330" y="30078"/>
                      </a:cubicBezTo>
                      <a:cubicBezTo>
                        <a:pt x="147330" y="30078"/>
                        <a:pt x="137320" y="25928"/>
                        <a:pt x="132846" y="18413"/>
                      </a:cubicBezTo>
                      <a:cubicBezTo>
                        <a:pt x="128363" y="10889"/>
                        <a:pt x="129416" y="0"/>
                        <a:pt x="129416" y="0"/>
                      </a:cubicBezTo>
                      <a:cubicBezTo>
                        <a:pt x="129416" y="0"/>
                        <a:pt x="119230" y="4853"/>
                        <a:pt x="111724" y="12737"/>
                      </a:cubicBezTo>
                      <a:cubicBezTo>
                        <a:pt x="104219" y="20631"/>
                        <a:pt x="99412" y="31548"/>
                        <a:pt x="99412" y="31548"/>
                      </a:cubicBezTo>
                      <a:cubicBezTo>
                        <a:pt x="99412" y="31548"/>
                        <a:pt x="96464" y="26122"/>
                        <a:pt x="92988" y="21463"/>
                      </a:cubicBezTo>
                      <a:cubicBezTo>
                        <a:pt x="89513" y="16795"/>
                        <a:pt x="85510" y="12885"/>
                        <a:pt x="85510" y="12885"/>
                      </a:cubicBezTo>
                      <a:cubicBezTo>
                        <a:pt x="85510" y="12885"/>
                        <a:pt x="81194" y="16490"/>
                        <a:pt x="78541" y="20474"/>
                      </a:cubicBezTo>
                      <a:cubicBezTo>
                        <a:pt x="75879" y="24458"/>
                        <a:pt x="74871" y="28821"/>
                        <a:pt x="74871" y="28821"/>
                      </a:cubicBezTo>
                      <a:cubicBezTo>
                        <a:pt x="74871" y="28821"/>
                        <a:pt x="62051" y="21851"/>
                        <a:pt x="50395" y="17368"/>
                      </a:cubicBezTo>
                      <a:cubicBezTo>
                        <a:pt x="38739" y="12885"/>
                        <a:pt x="28266" y="10898"/>
                        <a:pt x="28266" y="10898"/>
                      </a:cubicBezTo>
                      <a:cubicBezTo>
                        <a:pt x="28266" y="10898"/>
                        <a:pt x="27869" y="23691"/>
                        <a:pt x="30013" y="34274"/>
                      </a:cubicBezTo>
                      <a:cubicBezTo>
                        <a:pt x="32158" y="44858"/>
                        <a:pt x="36844" y="53232"/>
                        <a:pt x="36844" y="53232"/>
                      </a:cubicBezTo>
                      <a:cubicBezTo>
                        <a:pt x="36844" y="53232"/>
                        <a:pt x="31926" y="53075"/>
                        <a:pt x="27638" y="53981"/>
                      </a:cubicBezTo>
                      <a:cubicBezTo>
                        <a:pt x="23358" y="54887"/>
                        <a:pt x="19716" y="56856"/>
                        <a:pt x="19716" y="56856"/>
                      </a:cubicBezTo>
                      <a:cubicBezTo>
                        <a:pt x="19716" y="56856"/>
                        <a:pt x="24403" y="63955"/>
                        <a:pt x="31363" y="68863"/>
                      </a:cubicBezTo>
                      <a:cubicBezTo>
                        <a:pt x="38323" y="73771"/>
                        <a:pt x="47557" y="76479"/>
                        <a:pt x="47557" y="76479"/>
                      </a:cubicBezTo>
                      <a:cubicBezTo>
                        <a:pt x="47557" y="76479"/>
                        <a:pt x="31335" y="79049"/>
                        <a:pt x="19448" y="84161"/>
                      </a:cubicBezTo>
                      <a:cubicBezTo>
                        <a:pt x="7561" y="89282"/>
                        <a:pt x="0" y="96944"/>
                        <a:pt x="0" y="96944"/>
                      </a:cubicBezTo>
                      <a:cubicBezTo>
                        <a:pt x="0" y="96944"/>
                        <a:pt x="15556" y="97980"/>
                        <a:pt x="25068" y="102583"/>
                      </a:cubicBezTo>
                      <a:cubicBezTo>
                        <a:pt x="34589" y="107186"/>
                        <a:pt x="38074" y="115357"/>
                        <a:pt x="38074" y="115357"/>
                      </a:cubicBezTo>
                      <a:cubicBezTo>
                        <a:pt x="38074" y="115357"/>
                        <a:pt x="55220" y="106003"/>
                        <a:pt x="67847" y="123676"/>
                      </a:cubicBezTo>
                      <a:cubicBezTo>
                        <a:pt x="72847" y="130683"/>
                        <a:pt x="67883" y="137024"/>
                        <a:pt x="67883" y="137024"/>
                      </a:cubicBezTo>
                      <a:cubicBezTo>
                        <a:pt x="67883" y="137024"/>
                        <a:pt x="84891" y="136561"/>
                        <a:pt x="98470" y="125691"/>
                      </a:cubicBezTo>
                      <a:cubicBezTo>
                        <a:pt x="112039" y="114830"/>
                        <a:pt x="120617" y="92813"/>
                        <a:pt x="120617" y="928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9" name="Google Shape;2319;p4"/>
                <p:cNvSpPr/>
                <p:nvPr/>
              </p:nvSpPr>
              <p:spPr>
                <a:xfrm>
                  <a:off x="8229230" y="1717238"/>
                  <a:ext cx="124628" cy="97841"/>
                </a:xfrm>
                <a:custGeom>
                  <a:avLst/>
                  <a:gdLst/>
                  <a:ahLst/>
                  <a:cxnLst/>
                  <a:rect l="l" t="t" r="r" b="b"/>
                  <a:pathLst>
                    <a:path w="124628" h="97841" extrusionOk="0">
                      <a:moveTo>
                        <a:pt x="2450" y="3503"/>
                      </a:moveTo>
                      <a:cubicBezTo>
                        <a:pt x="2450" y="3503"/>
                        <a:pt x="22804" y="29551"/>
                        <a:pt x="35596" y="39913"/>
                      </a:cubicBezTo>
                      <a:cubicBezTo>
                        <a:pt x="42742" y="45690"/>
                        <a:pt x="48001" y="48962"/>
                        <a:pt x="48001" y="48962"/>
                      </a:cubicBezTo>
                      <a:cubicBezTo>
                        <a:pt x="48001" y="48962"/>
                        <a:pt x="43545" y="49138"/>
                        <a:pt x="32832" y="47511"/>
                      </a:cubicBezTo>
                      <a:cubicBezTo>
                        <a:pt x="22119" y="45875"/>
                        <a:pt x="5149" y="42427"/>
                        <a:pt x="5149" y="42427"/>
                      </a:cubicBezTo>
                      <a:cubicBezTo>
                        <a:pt x="5149" y="42427"/>
                        <a:pt x="19827" y="48297"/>
                        <a:pt x="31381" y="50746"/>
                      </a:cubicBezTo>
                      <a:cubicBezTo>
                        <a:pt x="42927" y="53205"/>
                        <a:pt x="51338" y="52253"/>
                        <a:pt x="51338" y="52253"/>
                      </a:cubicBezTo>
                      <a:cubicBezTo>
                        <a:pt x="51338" y="52253"/>
                        <a:pt x="57161" y="57891"/>
                        <a:pt x="63687" y="62291"/>
                      </a:cubicBezTo>
                      <a:cubicBezTo>
                        <a:pt x="70222" y="66691"/>
                        <a:pt x="77469" y="69852"/>
                        <a:pt x="77469" y="69852"/>
                      </a:cubicBezTo>
                      <a:lnTo>
                        <a:pt x="54906" y="73781"/>
                      </a:lnTo>
                      <a:cubicBezTo>
                        <a:pt x="54906" y="73781"/>
                        <a:pt x="52410" y="69630"/>
                        <a:pt x="44683" y="66062"/>
                      </a:cubicBezTo>
                      <a:cubicBezTo>
                        <a:pt x="36964" y="62504"/>
                        <a:pt x="23996" y="59518"/>
                        <a:pt x="23996" y="59518"/>
                      </a:cubicBezTo>
                      <a:cubicBezTo>
                        <a:pt x="23996" y="59518"/>
                        <a:pt x="34922" y="64297"/>
                        <a:pt x="41364" y="67763"/>
                      </a:cubicBezTo>
                      <a:cubicBezTo>
                        <a:pt x="47807" y="71229"/>
                        <a:pt x="49785" y="73383"/>
                        <a:pt x="49785" y="73383"/>
                      </a:cubicBezTo>
                      <a:lnTo>
                        <a:pt x="28248" y="74261"/>
                      </a:lnTo>
                      <a:lnTo>
                        <a:pt x="0" y="74197"/>
                      </a:lnTo>
                      <a:lnTo>
                        <a:pt x="27305" y="77247"/>
                      </a:lnTo>
                      <a:cubicBezTo>
                        <a:pt x="27305" y="77247"/>
                        <a:pt x="26686" y="79900"/>
                        <a:pt x="21861" y="82719"/>
                      </a:cubicBezTo>
                      <a:cubicBezTo>
                        <a:pt x="17027" y="85538"/>
                        <a:pt x="7977" y="88533"/>
                        <a:pt x="7977" y="88533"/>
                      </a:cubicBezTo>
                      <a:cubicBezTo>
                        <a:pt x="7977" y="88533"/>
                        <a:pt x="18117" y="86878"/>
                        <a:pt x="24200" y="84059"/>
                      </a:cubicBezTo>
                      <a:cubicBezTo>
                        <a:pt x="30281" y="81240"/>
                        <a:pt x="32306" y="77256"/>
                        <a:pt x="32306" y="77256"/>
                      </a:cubicBezTo>
                      <a:lnTo>
                        <a:pt x="49499" y="76387"/>
                      </a:lnTo>
                      <a:lnTo>
                        <a:pt x="59333" y="76258"/>
                      </a:lnTo>
                      <a:cubicBezTo>
                        <a:pt x="59333" y="76258"/>
                        <a:pt x="58483" y="80242"/>
                        <a:pt x="53455" y="85640"/>
                      </a:cubicBezTo>
                      <a:cubicBezTo>
                        <a:pt x="48417" y="91029"/>
                        <a:pt x="39192" y="97841"/>
                        <a:pt x="39192" y="97841"/>
                      </a:cubicBezTo>
                      <a:cubicBezTo>
                        <a:pt x="39192" y="97841"/>
                        <a:pt x="49739" y="93358"/>
                        <a:pt x="56126" y="87877"/>
                      </a:cubicBezTo>
                      <a:cubicBezTo>
                        <a:pt x="62522" y="82405"/>
                        <a:pt x="64768" y="75944"/>
                        <a:pt x="64768" y="75944"/>
                      </a:cubicBezTo>
                      <a:lnTo>
                        <a:pt x="81305" y="72514"/>
                      </a:lnTo>
                      <a:cubicBezTo>
                        <a:pt x="81305" y="72514"/>
                        <a:pt x="85169" y="74955"/>
                        <a:pt x="92868" y="78421"/>
                      </a:cubicBezTo>
                      <a:cubicBezTo>
                        <a:pt x="100559" y="81887"/>
                        <a:pt x="112085" y="86379"/>
                        <a:pt x="112085" y="86379"/>
                      </a:cubicBezTo>
                      <a:lnTo>
                        <a:pt x="117733" y="79484"/>
                      </a:lnTo>
                      <a:cubicBezTo>
                        <a:pt x="117733" y="79484"/>
                        <a:pt x="106022" y="77395"/>
                        <a:pt x="97490" y="74566"/>
                      </a:cubicBezTo>
                      <a:cubicBezTo>
                        <a:pt x="88949" y="71738"/>
                        <a:pt x="83597" y="68179"/>
                        <a:pt x="83597" y="68179"/>
                      </a:cubicBezTo>
                      <a:lnTo>
                        <a:pt x="85732" y="57004"/>
                      </a:lnTo>
                      <a:cubicBezTo>
                        <a:pt x="85732" y="57004"/>
                        <a:pt x="94883" y="57864"/>
                        <a:pt x="104265" y="54795"/>
                      </a:cubicBezTo>
                      <a:cubicBezTo>
                        <a:pt x="113648" y="51735"/>
                        <a:pt x="124629" y="45709"/>
                        <a:pt x="124629" y="45709"/>
                      </a:cubicBezTo>
                      <a:cubicBezTo>
                        <a:pt x="124629" y="45709"/>
                        <a:pt x="113083" y="50571"/>
                        <a:pt x="103600" y="52401"/>
                      </a:cubicBezTo>
                      <a:cubicBezTo>
                        <a:pt x="94116" y="54240"/>
                        <a:pt x="86093" y="53630"/>
                        <a:pt x="86093" y="53630"/>
                      </a:cubicBezTo>
                      <a:lnTo>
                        <a:pt x="88616" y="36012"/>
                      </a:lnTo>
                      <a:cubicBezTo>
                        <a:pt x="88616" y="36012"/>
                        <a:pt x="93303" y="35153"/>
                        <a:pt x="97185" y="30263"/>
                      </a:cubicBezTo>
                      <a:cubicBezTo>
                        <a:pt x="101067" y="25373"/>
                        <a:pt x="104145" y="16453"/>
                        <a:pt x="104145" y="16453"/>
                      </a:cubicBezTo>
                      <a:cubicBezTo>
                        <a:pt x="104145" y="16453"/>
                        <a:pt x="98904" y="24652"/>
                        <a:pt x="95133" y="28793"/>
                      </a:cubicBezTo>
                      <a:cubicBezTo>
                        <a:pt x="91371" y="32934"/>
                        <a:pt x="89070" y="33017"/>
                        <a:pt x="89070" y="33017"/>
                      </a:cubicBezTo>
                      <a:lnTo>
                        <a:pt x="84420" y="0"/>
                      </a:lnTo>
                      <a:cubicBezTo>
                        <a:pt x="84420" y="0"/>
                        <a:pt x="85011" y="22933"/>
                        <a:pt x="84411" y="34589"/>
                      </a:cubicBezTo>
                      <a:cubicBezTo>
                        <a:pt x="83958" y="43379"/>
                        <a:pt x="83135" y="46577"/>
                        <a:pt x="83135" y="46577"/>
                      </a:cubicBezTo>
                      <a:cubicBezTo>
                        <a:pt x="83135" y="46577"/>
                        <a:pt x="79540" y="44775"/>
                        <a:pt x="75380" y="40920"/>
                      </a:cubicBezTo>
                      <a:cubicBezTo>
                        <a:pt x="71220" y="37057"/>
                        <a:pt x="67264" y="31538"/>
                        <a:pt x="67264" y="31538"/>
                      </a:cubicBezTo>
                      <a:cubicBezTo>
                        <a:pt x="67264" y="31538"/>
                        <a:pt x="69788" y="38314"/>
                        <a:pt x="73383" y="42982"/>
                      </a:cubicBezTo>
                      <a:cubicBezTo>
                        <a:pt x="76970" y="47650"/>
                        <a:pt x="81619" y="50210"/>
                        <a:pt x="81619" y="50210"/>
                      </a:cubicBezTo>
                      <a:lnTo>
                        <a:pt x="79207" y="65683"/>
                      </a:lnTo>
                      <a:cubicBezTo>
                        <a:pt x="79207" y="65683"/>
                        <a:pt x="72034" y="61561"/>
                        <a:pt x="66229" y="57919"/>
                      </a:cubicBezTo>
                      <a:cubicBezTo>
                        <a:pt x="60433" y="54286"/>
                        <a:pt x="55331" y="49452"/>
                        <a:pt x="55331" y="49452"/>
                      </a:cubicBezTo>
                      <a:cubicBezTo>
                        <a:pt x="55331" y="49452"/>
                        <a:pt x="56450" y="41965"/>
                        <a:pt x="54961" y="33461"/>
                      </a:cubicBezTo>
                      <a:cubicBezTo>
                        <a:pt x="53473" y="24957"/>
                        <a:pt x="49387" y="15436"/>
                        <a:pt x="49387" y="15436"/>
                      </a:cubicBezTo>
                      <a:cubicBezTo>
                        <a:pt x="49387" y="15436"/>
                        <a:pt x="51310" y="24892"/>
                        <a:pt x="51856" y="32564"/>
                      </a:cubicBezTo>
                      <a:cubicBezTo>
                        <a:pt x="52392" y="40246"/>
                        <a:pt x="51550" y="46134"/>
                        <a:pt x="51550" y="46134"/>
                      </a:cubicBezTo>
                      <a:cubicBezTo>
                        <a:pt x="51550" y="46134"/>
                        <a:pt x="47188" y="44572"/>
                        <a:pt x="37648" y="36484"/>
                      </a:cubicBezTo>
                      <a:cubicBezTo>
                        <a:pt x="25207" y="25946"/>
                        <a:pt x="2450" y="3503"/>
                        <a:pt x="2450" y="350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20" name="Google Shape;2320;p4"/>
              <p:cNvGrpSpPr/>
              <p:nvPr/>
            </p:nvGrpSpPr>
            <p:grpSpPr>
              <a:xfrm>
                <a:off x="8677542" y="2253899"/>
                <a:ext cx="272633" cy="210860"/>
                <a:chOff x="8677542" y="2253899"/>
                <a:chExt cx="272633" cy="210860"/>
              </a:xfrm>
            </p:grpSpPr>
            <p:sp>
              <p:nvSpPr>
                <p:cNvPr id="2321" name="Google Shape;2321;p4"/>
                <p:cNvSpPr/>
                <p:nvPr/>
              </p:nvSpPr>
              <p:spPr>
                <a:xfrm>
                  <a:off x="8677542" y="2257764"/>
                  <a:ext cx="272633" cy="206995"/>
                </a:xfrm>
                <a:custGeom>
                  <a:avLst/>
                  <a:gdLst/>
                  <a:ahLst/>
                  <a:cxnLst/>
                  <a:rect l="l" t="t" r="r" b="b"/>
                  <a:pathLst>
                    <a:path w="272633" h="206995" extrusionOk="0">
                      <a:moveTo>
                        <a:pt x="147940" y="31972"/>
                      </a:moveTo>
                      <a:cubicBezTo>
                        <a:pt x="147940" y="31972"/>
                        <a:pt x="179478" y="13864"/>
                        <a:pt x="211765" y="21213"/>
                      </a:cubicBezTo>
                      <a:cubicBezTo>
                        <a:pt x="262595" y="32776"/>
                        <a:pt x="272633" y="56106"/>
                        <a:pt x="272633" y="56106"/>
                      </a:cubicBezTo>
                      <a:cubicBezTo>
                        <a:pt x="272633" y="56106"/>
                        <a:pt x="236279" y="47880"/>
                        <a:pt x="237582" y="71154"/>
                      </a:cubicBezTo>
                      <a:cubicBezTo>
                        <a:pt x="238266" y="83236"/>
                        <a:pt x="255459" y="100234"/>
                        <a:pt x="255459" y="100234"/>
                      </a:cubicBezTo>
                      <a:cubicBezTo>
                        <a:pt x="255459" y="100234"/>
                        <a:pt x="248610" y="112694"/>
                        <a:pt x="252399" y="126060"/>
                      </a:cubicBezTo>
                      <a:cubicBezTo>
                        <a:pt x="256180" y="139426"/>
                        <a:pt x="270609" y="153707"/>
                        <a:pt x="270609" y="153707"/>
                      </a:cubicBezTo>
                      <a:cubicBezTo>
                        <a:pt x="270609" y="153707"/>
                        <a:pt x="252649" y="153901"/>
                        <a:pt x="234227" y="148115"/>
                      </a:cubicBezTo>
                      <a:cubicBezTo>
                        <a:pt x="215796" y="142328"/>
                        <a:pt x="196893" y="130571"/>
                        <a:pt x="196893" y="130571"/>
                      </a:cubicBezTo>
                      <a:cubicBezTo>
                        <a:pt x="196893" y="130571"/>
                        <a:pt x="199953" y="140008"/>
                        <a:pt x="201468" y="148771"/>
                      </a:cubicBezTo>
                      <a:cubicBezTo>
                        <a:pt x="202994" y="157534"/>
                        <a:pt x="202975" y="165622"/>
                        <a:pt x="202975" y="165622"/>
                      </a:cubicBezTo>
                      <a:cubicBezTo>
                        <a:pt x="202975" y="165622"/>
                        <a:pt x="193519" y="163579"/>
                        <a:pt x="185551" y="159891"/>
                      </a:cubicBezTo>
                      <a:cubicBezTo>
                        <a:pt x="177574" y="156203"/>
                        <a:pt x="171104" y="150869"/>
                        <a:pt x="171104" y="150869"/>
                      </a:cubicBezTo>
                      <a:cubicBezTo>
                        <a:pt x="171104" y="150869"/>
                        <a:pt x="164338" y="169125"/>
                        <a:pt x="155945" y="183156"/>
                      </a:cubicBezTo>
                      <a:cubicBezTo>
                        <a:pt x="147561" y="197188"/>
                        <a:pt x="137541" y="206995"/>
                        <a:pt x="137541" y="206995"/>
                      </a:cubicBezTo>
                      <a:cubicBezTo>
                        <a:pt x="137541" y="206995"/>
                        <a:pt x="121596" y="189673"/>
                        <a:pt x="111345" y="173663"/>
                      </a:cubicBezTo>
                      <a:cubicBezTo>
                        <a:pt x="101085" y="157654"/>
                        <a:pt x="96510" y="142966"/>
                        <a:pt x="96510" y="142966"/>
                      </a:cubicBezTo>
                      <a:cubicBezTo>
                        <a:pt x="96510" y="142966"/>
                        <a:pt x="90871" y="146506"/>
                        <a:pt x="84697" y="148152"/>
                      </a:cubicBezTo>
                      <a:cubicBezTo>
                        <a:pt x="78531" y="149797"/>
                        <a:pt x="71839" y="149557"/>
                        <a:pt x="71839" y="149557"/>
                      </a:cubicBezTo>
                      <a:cubicBezTo>
                        <a:pt x="71839" y="149557"/>
                        <a:pt x="68798" y="136616"/>
                        <a:pt x="71118" y="125173"/>
                      </a:cubicBezTo>
                      <a:cubicBezTo>
                        <a:pt x="73439" y="113720"/>
                        <a:pt x="81110" y="103765"/>
                        <a:pt x="81110" y="103765"/>
                      </a:cubicBezTo>
                      <a:cubicBezTo>
                        <a:pt x="81110" y="103765"/>
                        <a:pt x="58779" y="111178"/>
                        <a:pt x="38498" y="112167"/>
                      </a:cubicBezTo>
                      <a:cubicBezTo>
                        <a:pt x="18219" y="113156"/>
                        <a:pt x="0" y="107721"/>
                        <a:pt x="0" y="107721"/>
                      </a:cubicBezTo>
                      <a:cubicBezTo>
                        <a:pt x="0" y="107721"/>
                        <a:pt x="17174" y="95788"/>
                        <a:pt x="22887" y="83032"/>
                      </a:cubicBezTo>
                      <a:cubicBezTo>
                        <a:pt x="28590" y="70276"/>
                        <a:pt x="22849" y="56689"/>
                        <a:pt x="22849" y="56689"/>
                      </a:cubicBezTo>
                      <a:cubicBezTo>
                        <a:pt x="22849" y="56689"/>
                        <a:pt x="54480" y="57983"/>
                        <a:pt x="48066" y="25141"/>
                      </a:cubicBezTo>
                      <a:cubicBezTo>
                        <a:pt x="45523" y="12126"/>
                        <a:pt x="31973" y="6756"/>
                        <a:pt x="31973" y="6756"/>
                      </a:cubicBezTo>
                      <a:cubicBezTo>
                        <a:pt x="31973" y="6756"/>
                        <a:pt x="52687" y="-4087"/>
                        <a:pt x="81924" y="1700"/>
                      </a:cubicBezTo>
                      <a:cubicBezTo>
                        <a:pt x="111151" y="7477"/>
                        <a:pt x="147940" y="31972"/>
                        <a:pt x="147940" y="319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2" name="Google Shape;2322;p4"/>
                <p:cNvSpPr/>
                <p:nvPr/>
              </p:nvSpPr>
              <p:spPr>
                <a:xfrm>
                  <a:off x="8716669" y="2253899"/>
                  <a:ext cx="201135" cy="188019"/>
                </a:xfrm>
                <a:custGeom>
                  <a:avLst/>
                  <a:gdLst/>
                  <a:ahLst/>
                  <a:cxnLst/>
                  <a:rect l="l" t="t" r="r" b="b"/>
                  <a:pathLst>
                    <a:path w="201135" h="188019" extrusionOk="0">
                      <a:moveTo>
                        <a:pt x="96279" y="188019"/>
                      </a:moveTo>
                      <a:cubicBezTo>
                        <a:pt x="96279" y="188019"/>
                        <a:pt x="88903" y="138447"/>
                        <a:pt x="91528" y="115561"/>
                      </a:cubicBezTo>
                      <a:cubicBezTo>
                        <a:pt x="92998" y="102786"/>
                        <a:pt x="95299" y="94745"/>
                        <a:pt x="95299" y="94745"/>
                      </a:cubicBezTo>
                      <a:cubicBezTo>
                        <a:pt x="95299" y="94745"/>
                        <a:pt x="89790" y="97499"/>
                        <a:pt x="79068" y="106973"/>
                      </a:cubicBezTo>
                      <a:cubicBezTo>
                        <a:pt x="68346" y="116457"/>
                        <a:pt x="52401" y="132651"/>
                        <a:pt x="52401" y="132651"/>
                      </a:cubicBezTo>
                      <a:cubicBezTo>
                        <a:pt x="52401" y="132651"/>
                        <a:pt x="62707" y="114673"/>
                        <a:pt x="73420" y="103498"/>
                      </a:cubicBezTo>
                      <a:cubicBezTo>
                        <a:pt x="84143" y="92323"/>
                        <a:pt x="95262" y="87951"/>
                        <a:pt x="95262" y="87951"/>
                      </a:cubicBezTo>
                      <a:cubicBezTo>
                        <a:pt x="95262" y="87951"/>
                        <a:pt x="95345" y="76276"/>
                        <a:pt x="97767" y="65813"/>
                      </a:cubicBezTo>
                      <a:cubicBezTo>
                        <a:pt x="100180" y="55349"/>
                        <a:pt x="104940" y="46106"/>
                        <a:pt x="104940" y="46106"/>
                      </a:cubicBezTo>
                      <a:lnTo>
                        <a:pt x="73457" y="55941"/>
                      </a:lnTo>
                      <a:cubicBezTo>
                        <a:pt x="73457" y="55941"/>
                        <a:pt x="75528" y="63326"/>
                        <a:pt x="70675" y="73448"/>
                      </a:cubicBezTo>
                      <a:cubicBezTo>
                        <a:pt x="65831" y="83569"/>
                        <a:pt x="54064" y="96418"/>
                        <a:pt x="54064" y="96418"/>
                      </a:cubicBezTo>
                      <a:cubicBezTo>
                        <a:pt x="54064" y="96418"/>
                        <a:pt x="61228" y="82469"/>
                        <a:pt x="64686" y="73355"/>
                      </a:cubicBezTo>
                      <a:cubicBezTo>
                        <a:pt x="68133" y="64232"/>
                        <a:pt x="67865" y="59943"/>
                        <a:pt x="67865" y="59943"/>
                      </a:cubicBezTo>
                      <a:lnTo>
                        <a:pt x="41281" y="73272"/>
                      </a:lnTo>
                      <a:lnTo>
                        <a:pt x="7885" y="92424"/>
                      </a:lnTo>
                      <a:lnTo>
                        <a:pt x="36558" y="69797"/>
                      </a:lnTo>
                      <a:cubicBezTo>
                        <a:pt x="36558" y="69797"/>
                        <a:pt x="32620" y="66571"/>
                        <a:pt x="23479" y="65951"/>
                      </a:cubicBezTo>
                      <a:cubicBezTo>
                        <a:pt x="14346" y="65332"/>
                        <a:pt x="0" y="67329"/>
                        <a:pt x="0" y="67329"/>
                      </a:cubicBezTo>
                      <a:cubicBezTo>
                        <a:pt x="0" y="67329"/>
                        <a:pt x="14013" y="62753"/>
                        <a:pt x="24634" y="62522"/>
                      </a:cubicBezTo>
                      <a:cubicBezTo>
                        <a:pt x="35254" y="62291"/>
                        <a:pt x="42474" y="66423"/>
                        <a:pt x="42474" y="66423"/>
                      </a:cubicBezTo>
                      <a:lnTo>
                        <a:pt x="63900" y="56005"/>
                      </a:lnTo>
                      <a:lnTo>
                        <a:pt x="75713" y="49535"/>
                      </a:lnTo>
                      <a:cubicBezTo>
                        <a:pt x="75713" y="49535"/>
                        <a:pt x="69889" y="44627"/>
                        <a:pt x="57392" y="40606"/>
                      </a:cubicBezTo>
                      <a:cubicBezTo>
                        <a:pt x="44905" y="36585"/>
                        <a:pt x="25743" y="33452"/>
                        <a:pt x="25743" y="33452"/>
                      </a:cubicBezTo>
                      <a:cubicBezTo>
                        <a:pt x="25743" y="33452"/>
                        <a:pt x="43657" y="32500"/>
                        <a:pt x="57855" y="35716"/>
                      </a:cubicBezTo>
                      <a:cubicBezTo>
                        <a:pt x="72052" y="38933"/>
                        <a:pt x="82534" y="46309"/>
                        <a:pt x="82534" y="46309"/>
                      </a:cubicBezTo>
                      <a:lnTo>
                        <a:pt x="106281" y="39857"/>
                      </a:lnTo>
                      <a:cubicBezTo>
                        <a:pt x="106281" y="39857"/>
                        <a:pt x="107907" y="33895"/>
                        <a:pt x="112834" y="23931"/>
                      </a:cubicBezTo>
                      <a:cubicBezTo>
                        <a:pt x="117770" y="13967"/>
                        <a:pt x="125987" y="0"/>
                        <a:pt x="125987" y="0"/>
                      </a:cubicBezTo>
                      <a:lnTo>
                        <a:pt x="141035" y="5685"/>
                      </a:lnTo>
                      <a:cubicBezTo>
                        <a:pt x="141035" y="5685"/>
                        <a:pt x="129666" y="16462"/>
                        <a:pt x="122974" y="26112"/>
                      </a:cubicBezTo>
                      <a:cubicBezTo>
                        <a:pt x="116273" y="35753"/>
                        <a:pt x="114248" y="44276"/>
                        <a:pt x="114248" y="44276"/>
                      </a:cubicBezTo>
                      <a:lnTo>
                        <a:pt x="130286" y="58196"/>
                      </a:lnTo>
                      <a:cubicBezTo>
                        <a:pt x="130286" y="58196"/>
                        <a:pt x="140083" y="50839"/>
                        <a:pt x="154910" y="48722"/>
                      </a:cubicBezTo>
                      <a:cubicBezTo>
                        <a:pt x="169736" y="46614"/>
                        <a:pt x="190026" y="47483"/>
                        <a:pt x="190026" y="47483"/>
                      </a:cubicBezTo>
                      <a:cubicBezTo>
                        <a:pt x="190026" y="47483"/>
                        <a:pt x="170485" y="48592"/>
                        <a:pt x="157027" y="52475"/>
                      </a:cubicBezTo>
                      <a:cubicBezTo>
                        <a:pt x="143568" y="56347"/>
                        <a:pt x="134787" y="62605"/>
                        <a:pt x="134787" y="62605"/>
                      </a:cubicBezTo>
                      <a:lnTo>
                        <a:pt x="159079" y="85131"/>
                      </a:lnTo>
                      <a:cubicBezTo>
                        <a:pt x="159079" y="85131"/>
                        <a:pt x="165687" y="83153"/>
                        <a:pt x="176197" y="87257"/>
                      </a:cubicBezTo>
                      <a:cubicBezTo>
                        <a:pt x="186707" y="91361"/>
                        <a:pt x="201136" y="101548"/>
                        <a:pt x="201136" y="101548"/>
                      </a:cubicBezTo>
                      <a:cubicBezTo>
                        <a:pt x="201136" y="101548"/>
                        <a:pt x="185015" y="93811"/>
                        <a:pt x="175541" y="90659"/>
                      </a:cubicBezTo>
                      <a:cubicBezTo>
                        <a:pt x="166066" y="87516"/>
                        <a:pt x="163238" y="88949"/>
                        <a:pt x="163238" y="88949"/>
                      </a:cubicBezTo>
                      <a:lnTo>
                        <a:pt x="197651" y="137495"/>
                      </a:lnTo>
                      <a:cubicBezTo>
                        <a:pt x="197651" y="137495"/>
                        <a:pt x="170624" y="105550"/>
                        <a:pt x="155825" y="89929"/>
                      </a:cubicBezTo>
                      <a:cubicBezTo>
                        <a:pt x="144659" y="78143"/>
                        <a:pt x="139816" y="74298"/>
                        <a:pt x="139816" y="74298"/>
                      </a:cubicBezTo>
                      <a:cubicBezTo>
                        <a:pt x="139816" y="74298"/>
                        <a:pt x="137717" y="79206"/>
                        <a:pt x="137458" y="87322"/>
                      </a:cubicBezTo>
                      <a:cubicBezTo>
                        <a:pt x="137199" y="95429"/>
                        <a:pt x="139177" y="105698"/>
                        <a:pt x="139177" y="105698"/>
                      </a:cubicBezTo>
                      <a:cubicBezTo>
                        <a:pt x="139177" y="105698"/>
                        <a:pt x="133992" y="94671"/>
                        <a:pt x="132605" y="85834"/>
                      </a:cubicBezTo>
                      <a:cubicBezTo>
                        <a:pt x="131210" y="76988"/>
                        <a:pt x="133632" y="70333"/>
                        <a:pt x="133632" y="70333"/>
                      </a:cubicBezTo>
                      <a:lnTo>
                        <a:pt x="112058" y="50672"/>
                      </a:lnTo>
                      <a:cubicBezTo>
                        <a:pt x="112058" y="50672"/>
                        <a:pt x="108527" y="61191"/>
                        <a:pt x="106058" y="70102"/>
                      </a:cubicBezTo>
                      <a:cubicBezTo>
                        <a:pt x="103591" y="79012"/>
                        <a:pt x="103378" y="89115"/>
                        <a:pt x="103378" y="89115"/>
                      </a:cubicBezTo>
                      <a:cubicBezTo>
                        <a:pt x="103378" y="89115"/>
                        <a:pt x="113758" y="98664"/>
                        <a:pt x="122281" y="111364"/>
                      </a:cubicBezTo>
                      <a:cubicBezTo>
                        <a:pt x="130803" y="124064"/>
                        <a:pt x="137467" y="139917"/>
                        <a:pt x="137467" y="139917"/>
                      </a:cubicBezTo>
                      <a:cubicBezTo>
                        <a:pt x="137467" y="139917"/>
                        <a:pt x="128317" y="125608"/>
                        <a:pt x="119674" y="114682"/>
                      </a:cubicBezTo>
                      <a:cubicBezTo>
                        <a:pt x="111041" y="103766"/>
                        <a:pt x="102906" y="96233"/>
                        <a:pt x="102906" y="96233"/>
                      </a:cubicBezTo>
                      <a:cubicBezTo>
                        <a:pt x="102906" y="96233"/>
                        <a:pt x="99634" y="101317"/>
                        <a:pt x="98100" y="118897"/>
                      </a:cubicBezTo>
                      <a:cubicBezTo>
                        <a:pt x="96113" y="141784"/>
                        <a:pt x="96279" y="188019"/>
                        <a:pt x="96279" y="1880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23" name="Google Shape;2323;p4"/>
              <p:cNvGrpSpPr/>
              <p:nvPr/>
            </p:nvGrpSpPr>
            <p:grpSpPr>
              <a:xfrm>
                <a:off x="8931504" y="2120748"/>
                <a:ext cx="211968" cy="274250"/>
                <a:chOff x="8931504" y="2120748"/>
                <a:chExt cx="211968" cy="274250"/>
              </a:xfrm>
            </p:grpSpPr>
            <p:sp>
              <p:nvSpPr>
                <p:cNvPr id="2324" name="Google Shape;2324;p4"/>
                <p:cNvSpPr/>
                <p:nvPr/>
              </p:nvSpPr>
              <p:spPr>
                <a:xfrm>
                  <a:off x="8946278" y="2120748"/>
                  <a:ext cx="197194" cy="274250"/>
                </a:xfrm>
                <a:custGeom>
                  <a:avLst/>
                  <a:gdLst/>
                  <a:ahLst/>
                  <a:cxnLst/>
                  <a:rect l="l" t="t" r="r" b="b"/>
                  <a:pathLst>
                    <a:path w="197194" h="274250" extrusionOk="0">
                      <a:moveTo>
                        <a:pt x="23854" y="145389"/>
                      </a:moveTo>
                      <a:cubicBezTo>
                        <a:pt x="23854" y="145389"/>
                        <a:pt x="-437" y="118324"/>
                        <a:pt x="6" y="85215"/>
                      </a:cubicBezTo>
                      <a:cubicBezTo>
                        <a:pt x="699" y="33091"/>
                        <a:pt x="21414" y="18404"/>
                        <a:pt x="21414" y="18404"/>
                      </a:cubicBezTo>
                      <a:cubicBezTo>
                        <a:pt x="21414" y="18404"/>
                        <a:pt x="20961" y="55682"/>
                        <a:pt x="43450" y="49535"/>
                      </a:cubicBezTo>
                      <a:cubicBezTo>
                        <a:pt x="55124" y="46346"/>
                        <a:pt x="68157" y="25983"/>
                        <a:pt x="68157" y="25983"/>
                      </a:cubicBezTo>
                      <a:cubicBezTo>
                        <a:pt x="68157" y="25983"/>
                        <a:pt x="81773" y="30078"/>
                        <a:pt x="94057" y="23589"/>
                      </a:cubicBezTo>
                      <a:cubicBezTo>
                        <a:pt x="106342" y="17091"/>
                        <a:pt x="117286" y="0"/>
                        <a:pt x="117286" y="0"/>
                      </a:cubicBezTo>
                      <a:cubicBezTo>
                        <a:pt x="117286" y="0"/>
                        <a:pt x="121233" y="17525"/>
                        <a:pt x="119421" y="36752"/>
                      </a:cubicBezTo>
                      <a:cubicBezTo>
                        <a:pt x="117610" y="55978"/>
                        <a:pt x="110049" y="76923"/>
                        <a:pt x="110049" y="76923"/>
                      </a:cubicBezTo>
                      <a:cubicBezTo>
                        <a:pt x="110049" y="76923"/>
                        <a:pt x="118654" y="71960"/>
                        <a:pt x="126899" y="68641"/>
                      </a:cubicBezTo>
                      <a:cubicBezTo>
                        <a:pt x="135154" y="65323"/>
                        <a:pt x="143056" y="63650"/>
                        <a:pt x="143056" y="63650"/>
                      </a:cubicBezTo>
                      <a:cubicBezTo>
                        <a:pt x="143056" y="63650"/>
                        <a:pt x="143038" y="73328"/>
                        <a:pt x="141097" y="81896"/>
                      </a:cubicBezTo>
                      <a:cubicBezTo>
                        <a:pt x="139156" y="90456"/>
                        <a:pt x="135292" y="97906"/>
                        <a:pt x="135292" y="97906"/>
                      </a:cubicBezTo>
                      <a:cubicBezTo>
                        <a:pt x="135292" y="97906"/>
                        <a:pt x="154564" y="100706"/>
                        <a:pt x="170038" y="105984"/>
                      </a:cubicBezTo>
                      <a:cubicBezTo>
                        <a:pt x="185511" y="111253"/>
                        <a:pt x="197195" y="119008"/>
                        <a:pt x="197195" y="119008"/>
                      </a:cubicBezTo>
                      <a:cubicBezTo>
                        <a:pt x="197195" y="119008"/>
                        <a:pt x="183579" y="138216"/>
                        <a:pt x="170066" y="151582"/>
                      </a:cubicBezTo>
                      <a:cubicBezTo>
                        <a:pt x="156552" y="164957"/>
                        <a:pt x="143149" y="172500"/>
                        <a:pt x="143149" y="172500"/>
                      </a:cubicBezTo>
                      <a:cubicBezTo>
                        <a:pt x="143149" y="172500"/>
                        <a:pt x="147780" y="177279"/>
                        <a:pt x="150682" y="182972"/>
                      </a:cubicBezTo>
                      <a:cubicBezTo>
                        <a:pt x="153575" y="188657"/>
                        <a:pt x="154740" y="195257"/>
                        <a:pt x="154740" y="195257"/>
                      </a:cubicBezTo>
                      <a:cubicBezTo>
                        <a:pt x="154740" y="195257"/>
                        <a:pt x="142724" y="200932"/>
                        <a:pt x="131040" y="201052"/>
                      </a:cubicBezTo>
                      <a:cubicBezTo>
                        <a:pt x="119366" y="201173"/>
                        <a:pt x="108024" y="195747"/>
                        <a:pt x="108024" y="195747"/>
                      </a:cubicBezTo>
                      <a:cubicBezTo>
                        <a:pt x="108024" y="195747"/>
                        <a:pt x="119939" y="216045"/>
                        <a:pt x="125143" y="235669"/>
                      </a:cubicBezTo>
                      <a:cubicBezTo>
                        <a:pt x="130347" y="255292"/>
                        <a:pt x="128831" y="274251"/>
                        <a:pt x="128831" y="274251"/>
                      </a:cubicBezTo>
                      <a:cubicBezTo>
                        <a:pt x="128831" y="274251"/>
                        <a:pt x="113570" y="259942"/>
                        <a:pt x="99909" y="257021"/>
                      </a:cubicBezTo>
                      <a:cubicBezTo>
                        <a:pt x="86238" y="254100"/>
                        <a:pt x="74157" y="262558"/>
                        <a:pt x="74157" y="262558"/>
                      </a:cubicBezTo>
                      <a:cubicBezTo>
                        <a:pt x="74157" y="262558"/>
                        <a:pt x="68814" y="231352"/>
                        <a:pt x="38033" y="244478"/>
                      </a:cubicBezTo>
                      <a:cubicBezTo>
                        <a:pt x="25832" y="249682"/>
                        <a:pt x="23420" y="264064"/>
                        <a:pt x="23420" y="264064"/>
                      </a:cubicBezTo>
                      <a:cubicBezTo>
                        <a:pt x="23420" y="264064"/>
                        <a:pt x="8482" y="246068"/>
                        <a:pt x="8039" y="216276"/>
                      </a:cubicBezTo>
                      <a:cubicBezTo>
                        <a:pt x="7586" y="186476"/>
                        <a:pt x="23854" y="145389"/>
                        <a:pt x="23854" y="1453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5" name="Google Shape;2325;p4"/>
                <p:cNvSpPr/>
                <p:nvPr/>
              </p:nvSpPr>
              <p:spPr>
                <a:xfrm>
                  <a:off x="8931504" y="2158027"/>
                  <a:ext cx="190071" cy="207938"/>
                </a:xfrm>
                <a:custGeom>
                  <a:avLst/>
                  <a:gdLst/>
                  <a:ahLst/>
                  <a:cxnLst/>
                  <a:rect l="l" t="t" r="r" b="b"/>
                  <a:pathLst>
                    <a:path w="190071" h="207938" extrusionOk="0">
                      <a:moveTo>
                        <a:pt x="190071" y="88588"/>
                      </a:moveTo>
                      <a:cubicBezTo>
                        <a:pt x="190071" y="88588"/>
                        <a:pt x="143133" y="106151"/>
                        <a:pt x="120201" y="108360"/>
                      </a:cubicBezTo>
                      <a:cubicBezTo>
                        <a:pt x="107408" y="109589"/>
                        <a:pt x="99062" y="109026"/>
                        <a:pt x="99062" y="109026"/>
                      </a:cubicBezTo>
                      <a:cubicBezTo>
                        <a:pt x="99062" y="109026"/>
                        <a:pt x="102906" y="113832"/>
                        <a:pt x="114414" y="122345"/>
                      </a:cubicBezTo>
                      <a:cubicBezTo>
                        <a:pt x="125922" y="130849"/>
                        <a:pt x="145093" y="143060"/>
                        <a:pt x="145093" y="143060"/>
                      </a:cubicBezTo>
                      <a:cubicBezTo>
                        <a:pt x="145093" y="143060"/>
                        <a:pt x="125359" y="136737"/>
                        <a:pt x="112187" y="128585"/>
                      </a:cubicBezTo>
                      <a:cubicBezTo>
                        <a:pt x="99024" y="120441"/>
                        <a:pt x="92425" y="110477"/>
                        <a:pt x="92425" y="110477"/>
                      </a:cubicBezTo>
                      <a:cubicBezTo>
                        <a:pt x="92425" y="110477"/>
                        <a:pt x="80991" y="112834"/>
                        <a:pt x="70250" y="112658"/>
                      </a:cubicBezTo>
                      <a:cubicBezTo>
                        <a:pt x="59518" y="112473"/>
                        <a:pt x="49489" y="109747"/>
                        <a:pt x="49489" y="109747"/>
                      </a:cubicBezTo>
                      <a:lnTo>
                        <a:pt x="65675" y="138493"/>
                      </a:lnTo>
                      <a:cubicBezTo>
                        <a:pt x="65675" y="138493"/>
                        <a:pt x="72468" y="134925"/>
                        <a:pt x="83375" y="137551"/>
                      </a:cubicBezTo>
                      <a:cubicBezTo>
                        <a:pt x="94282" y="140176"/>
                        <a:pt x="109312" y="148994"/>
                        <a:pt x="109312" y="148994"/>
                      </a:cubicBezTo>
                      <a:cubicBezTo>
                        <a:pt x="109312" y="148994"/>
                        <a:pt x="94171" y="144899"/>
                        <a:pt x="84531" y="143429"/>
                      </a:cubicBezTo>
                      <a:cubicBezTo>
                        <a:pt x="74899" y="141960"/>
                        <a:pt x="70758" y="143124"/>
                        <a:pt x="70758" y="143124"/>
                      </a:cubicBezTo>
                      <a:lnTo>
                        <a:pt x="89347" y="166334"/>
                      </a:lnTo>
                      <a:lnTo>
                        <a:pt x="115052" y="194989"/>
                      </a:lnTo>
                      <a:lnTo>
                        <a:pt x="86934" y="171677"/>
                      </a:lnTo>
                      <a:cubicBezTo>
                        <a:pt x="86934" y="171677"/>
                        <a:pt x="84596" y="176206"/>
                        <a:pt x="85899" y="185274"/>
                      </a:cubicBezTo>
                      <a:cubicBezTo>
                        <a:pt x="87211" y="194333"/>
                        <a:pt x="92147" y="207939"/>
                        <a:pt x="92147" y="207939"/>
                      </a:cubicBezTo>
                      <a:cubicBezTo>
                        <a:pt x="92147" y="207939"/>
                        <a:pt x="84743" y="195192"/>
                        <a:pt x="82303" y="184858"/>
                      </a:cubicBezTo>
                      <a:cubicBezTo>
                        <a:pt x="79872" y="174524"/>
                        <a:pt x="82395" y="166602"/>
                        <a:pt x="82395" y="166602"/>
                      </a:cubicBezTo>
                      <a:lnTo>
                        <a:pt x="67735" y="147820"/>
                      </a:lnTo>
                      <a:lnTo>
                        <a:pt x="58945" y="137615"/>
                      </a:lnTo>
                      <a:cubicBezTo>
                        <a:pt x="58945" y="137615"/>
                        <a:pt x="55359" y="144335"/>
                        <a:pt x="54037" y="157396"/>
                      </a:cubicBezTo>
                      <a:cubicBezTo>
                        <a:pt x="52715" y="170448"/>
                        <a:pt x="53649" y="189840"/>
                        <a:pt x="53649" y="189840"/>
                      </a:cubicBezTo>
                      <a:cubicBezTo>
                        <a:pt x="53649" y="189840"/>
                        <a:pt x="48981" y="172518"/>
                        <a:pt x="49156" y="157969"/>
                      </a:cubicBezTo>
                      <a:cubicBezTo>
                        <a:pt x="49332" y="143411"/>
                        <a:pt x="54361" y="131626"/>
                        <a:pt x="54361" y="131626"/>
                      </a:cubicBezTo>
                      <a:lnTo>
                        <a:pt x="43092" y="109756"/>
                      </a:lnTo>
                      <a:cubicBezTo>
                        <a:pt x="43092" y="109756"/>
                        <a:pt x="36918" y="109395"/>
                        <a:pt x="26150" y="106659"/>
                      </a:cubicBezTo>
                      <a:cubicBezTo>
                        <a:pt x="15372" y="103923"/>
                        <a:pt x="0" y="98793"/>
                        <a:pt x="0" y="98793"/>
                      </a:cubicBezTo>
                      <a:lnTo>
                        <a:pt x="2412" y="82895"/>
                      </a:lnTo>
                      <a:cubicBezTo>
                        <a:pt x="2412" y="82895"/>
                        <a:pt x="15326" y="91759"/>
                        <a:pt x="26159" y="96288"/>
                      </a:cubicBezTo>
                      <a:cubicBezTo>
                        <a:pt x="36992" y="100827"/>
                        <a:pt x="45746" y="101039"/>
                        <a:pt x="45746" y="101039"/>
                      </a:cubicBezTo>
                      <a:lnTo>
                        <a:pt x="56015" y="82442"/>
                      </a:lnTo>
                      <a:cubicBezTo>
                        <a:pt x="56015" y="82442"/>
                        <a:pt x="46771" y="74391"/>
                        <a:pt x="41605" y="60332"/>
                      </a:cubicBezTo>
                      <a:cubicBezTo>
                        <a:pt x="36447" y="46282"/>
                        <a:pt x="33054" y="26251"/>
                        <a:pt x="33054" y="26251"/>
                      </a:cubicBezTo>
                      <a:cubicBezTo>
                        <a:pt x="33054" y="26251"/>
                        <a:pt x="38221" y="45135"/>
                        <a:pt x="44831" y="57485"/>
                      </a:cubicBezTo>
                      <a:cubicBezTo>
                        <a:pt x="51430" y="69843"/>
                        <a:pt x="59389" y="77117"/>
                        <a:pt x="59389" y="77117"/>
                      </a:cubicBezTo>
                      <a:lnTo>
                        <a:pt x="76341" y="48657"/>
                      </a:lnTo>
                      <a:cubicBezTo>
                        <a:pt x="76341" y="48657"/>
                        <a:pt x="73032" y="42612"/>
                        <a:pt x="74843" y="31474"/>
                      </a:cubicBezTo>
                      <a:cubicBezTo>
                        <a:pt x="76665" y="20336"/>
                        <a:pt x="83607" y="4104"/>
                        <a:pt x="83607" y="4104"/>
                      </a:cubicBezTo>
                      <a:cubicBezTo>
                        <a:pt x="83607" y="4104"/>
                        <a:pt x="79410" y="21482"/>
                        <a:pt x="78310" y="31400"/>
                      </a:cubicBezTo>
                      <a:cubicBezTo>
                        <a:pt x="77210" y="41327"/>
                        <a:pt x="79207" y="43795"/>
                        <a:pt x="79207" y="43795"/>
                      </a:cubicBezTo>
                      <a:lnTo>
                        <a:pt x="119499" y="0"/>
                      </a:lnTo>
                      <a:cubicBezTo>
                        <a:pt x="119499" y="0"/>
                        <a:pt x="93903" y="33101"/>
                        <a:pt x="81712" y="50839"/>
                      </a:cubicBezTo>
                      <a:cubicBezTo>
                        <a:pt x="72515" y="64214"/>
                        <a:pt x="69769" y="69760"/>
                        <a:pt x="69769" y="69760"/>
                      </a:cubicBezTo>
                      <a:cubicBezTo>
                        <a:pt x="69769" y="69760"/>
                        <a:pt x="75001" y="70777"/>
                        <a:pt x="82996" y="69344"/>
                      </a:cubicBezTo>
                      <a:cubicBezTo>
                        <a:pt x="90983" y="67902"/>
                        <a:pt x="100605" y="63826"/>
                        <a:pt x="100605" y="63826"/>
                      </a:cubicBezTo>
                      <a:cubicBezTo>
                        <a:pt x="100605" y="63826"/>
                        <a:pt x="90909" y="71202"/>
                        <a:pt x="82553" y="74400"/>
                      </a:cubicBezTo>
                      <a:cubicBezTo>
                        <a:pt x="74197" y="77607"/>
                        <a:pt x="67181" y="76637"/>
                        <a:pt x="67181" y="76637"/>
                      </a:cubicBezTo>
                      <a:lnTo>
                        <a:pt x="52456" y="101843"/>
                      </a:lnTo>
                      <a:cubicBezTo>
                        <a:pt x="52456" y="101843"/>
                        <a:pt x="63484" y="103091"/>
                        <a:pt x="72718" y="103646"/>
                      </a:cubicBezTo>
                      <a:cubicBezTo>
                        <a:pt x="81952" y="104201"/>
                        <a:pt x="91870" y="102296"/>
                        <a:pt x="91870" y="102296"/>
                      </a:cubicBezTo>
                      <a:cubicBezTo>
                        <a:pt x="91870" y="102296"/>
                        <a:pt x="99033" y="90151"/>
                        <a:pt x="109672" y="79160"/>
                      </a:cubicBezTo>
                      <a:cubicBezTo>
                        <a:pt x="120321" y="68179"/>
                        <a:pt x="134427" y="58353"/>
                        <a:pt x="134427" y="58353"/>
                      </a:cubicBezTo>
                      <a:cubicBezTo>
                        <a:pt x="134427" y="58353"/>
                        <a:pt x="122345" y="70287"/>
                        <a:pt x="113472" y="81018"/>
                      </a:cubicBezTo>
                      <a:cubicBezTo>
                        <a:pt x="104598" y="91750"/>
                        <a:pt x="98923" y="101270"/>
                        <a:pt x="98923" y="101270"/>
                      </a:cubicBezTo>
                      <a:cubicBezTo>
                        <a:pt x="98923" y="101270"/>
                        <a:pt x="104589" y="103415"/>
                        <a:pt x="122095" y="101233"/>
                      </a:cubicBezTo>
                      <a:cubicBezTo>
                        <a:pt x="144899" y="98405"/>
                        <a:pt x="190071" y="88588"/>
                        <a:pt x="190071" y="885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26" name="Google Shape;2326;p4"/>
              <p:cNvGrpSpPr/>
              <p:nvPr/>
            </p:nvGrpSpPr>
            <p:grpSpPr>
              <a:xfrm>
                <a:off x="9088602" y="2588983"/>
                <a:ext cx="219745" cy="311341"/>
                <a:chOff x="9088602" y="2588983"/>
                <a:chExt cx="219745" cy="311341"/>
              </a:xfrm>
            </p:grpSpPr>
            <p:sp>
              <p:nvSpPr>
                <p:cNvPr id="2327" name="Google Shape;2327;p4"/>
                <p:cNvSpPr/>
                <p:nvPr/>
              </p:nvSpPr>
              <p:spPr>
                <a:xfrm>
                  <a:off x="9088602" y="2588983"/>
                  <a:ext cx="219745" cy="311341"/>
                </a:xfrm>
                <a:custGeom>
                  <a:avLst/>
                  <a:gdLst/>
                  <a:ahLst/>
                  <a:cxnLst/>
                  <a:rect l="l" t="t" r="r" b="b"/>
                  <a:pathLst>
                    <a:path w="219745" h="311341" extrusionOk="0">
                      <a:moveTo>
                        <a:pt x="59918" y="105871"/>
                      </a:moveTo>
                      <a:cubicBezTo>
                        <a:pt x="59918" y="105871"/>
                        <a:pt x="52847" y="60560"/>
                        <a:pt x="69716" y="34161"/>
                      </a:cubicBezTo>
                      <a:cubicBezTo>
                        <a:pt x="96272" y="-7416"/>
                        <a:pt x="121128" y="626"/>
                        <a:pt x="121128" y="626"/>
                      </a:cubicBezTo>
                      <a:cubicBezTo>
                        <a:pt x="121128" y="626"/>
                        <a:pt x="102169" y="30399"/>
                        <a:pt x="124261" y="47064"/>
                      </a:cubicBezTo>
                      <a:cubicBezTo>
                        <a:pt x="135732" y="55716"/>
                        <a:pt x="156890" y="51751"/>
                        <a:pt x="156890" y="51751"/>
                      </a:cubicBezTo>
                      <a:cubicBezTo>
                        <a:pt x="156890" y="51751"/>
                        <a:pt x="166411" y="68185"/>
                        <a:pt x="179998" y="74748"/>
                      </a:cubicBezTo>
                      <a:cubicBezTo>
                        <a:pt x="193679" y="81302"/>
                        <a:pt x="211426" y="77993"/>
                        <a:pt x="211426" y="77993"/>
                      </a:cubicBezTo>
                      <a:cubicBezTo>
                        <a:pt x="211426" y="77993"/>
                        <a:pt x="206064" y="95989"/>
                        <a:pt x="194972" y="109827"/>
                      </a:cubicBezTo>
                      <a:cubicBezTo>
                        <a:pt x="183788" y="123673"/>
                        <a:pt x="166965" y="133360"/>
                        <a:pt x="166965" y="133360"/>
                      </a:cubicBezTo>
                      <a:cubicBezTo>
                        <a:pt x="166965" y="133360"/>
                        <a:pt x="176763" y="137621"/>
                        <a:pt x="185359" y="142872"/>
                      </a:cubicBezTo>
                      <a:cubicBezTo>
                        <a:pt x="194048" y="148131"/>
                        <a:pt x="201535" y="154380"/>
                        <a:pt x="201535" y="154380"/>
                      </a:cubicBezTo>
                      <a:cubicBezTo>
                        <a:pt x="201535" y="154380"/>
                        <a:pt x="196729" y="162200"/>
                        <a:pt x="190813" y="167274"/>
                      </a:cubicBezTo>
                      <a:cubicBezTo>
                        <a:pt x="184897" y="172349"/>
                        <a:pt x="177872" y="174660"/>
                        <a:pt x="177872" y="174660"/>
                      </a:cubicBezTo>
                      <a:cubicBezTo>
                        <a:pt x="177872" y="174660"/>
                        <a:pt x="192847" y="195476"/>
                        <a:pt x="203292" y="214647"/>
                      </a:cubicBezTo>
                      <a:cubicBezTo>
                        <a:pt x="213737" y="233817"/>
                        <a:pt x="219745" y="251343"/>
                        <a:pt x="219745" y="251343"/>
                      </a:cubicBezTo>
                      <a:cubicBezTo>
                        <a:pt x="219745" y="251343"/>
                        <a:pt x="198670" y="253801"/>
                        <a:pt x="180553" y="251639"/>
                      </a:cubicBezTo>
                      <a:cubicBezTo>
                        <a:pt x="162436" y="249466"/>
                        <a:pt x="147369" y="242673"/>
                        <a:pt x="147369" y="242673"/>
                      </a:cubicBezTo>
                      <a:cubicBezTo>
                        <a:pt x="147369" y="242673"/>
                        <a:pt x="148913" y="251010"/>
                        <a:pt x="148534" y="258405"/>
                      </a:cubicBezTo>
                      <a:cubicBezTo>
                        <a:pt x="148155" y="265809"/>
                        <a:pt x="145844" y="272270"/>
                        <a:pt x="145844" y="272270"/>
                      </a:cubicBezTo>
                      <a:cubicBezTo>
                        <a:pt x="145844" y="272270"/>
                        <a:pt x="132848" y="265300"/>
                        <a:pt x="122902" y="254162"/>
                      </a:cubicBezTo>
                      <a:cubicBezTo>
                        <a:pt x="112956" y="243014"/>
                        <a:pt x="106061" y="227698"/>
                        <a:pt x="106061" y="227698"/>
                      </a:cubicBezTo>
                      <a:cubicBezTo>
                        <a:pt x="106061" y="227698"/>
                        <a:pt x="106033" y="255613"/>
                        <a:pt x="100662" y="276522"/>
                      </a:cubicBezTo>
                      <a:cubicBezTo>
                        <a:pt x="95283" y="297430"/>
                        <a:pt x="84561" y="311341"/>
                        <a:pt x="84561" y="311341"/>
                      </a:cubicBezTo>
                      <a:cubicBezTo>
                        <a:pt x="84561" y="311341"/>
                        <a:pt x="78774" y="285063"/>
                        <a:pt x="68662" y="269543"/>
                      </a:cubicBezTo>
                      <a:cubicBezTo>
                        <a:pt x="58550" y="254014"/>
                        <a:pt x="44102" y="249245"/>
                        <a:pt x="44102" y="249245"/>
                      </a:cubicBezTo>
                      <a:cubicBezTo>
                        <a:pt x="44102" y="249245"/>
                        <a:pt x="55139" y="218806"/>
                        <a:pt x="22547" y="199820"/>
                      </a:cubicBezTo>
                      <a:cubicBezTo>
                        <a:pt x="9624" y="192296"/>
                        <a:pt x="418" y="201623"/>
                        <a:pt x="418" y="201623"/>
                      </a:cubicBezTo>
                      <a:cubicBezTo>
                        <a:pt x="418" y="201623"/>
                        <a:pt x="-3261" y="172663"/>
                        <a:pt x="11205" y="148085"/>
                      </a:cubicBezTo>
                      <a:cubicBezTo>
                        <a:pt x="25680" y="123507"/>
                        <a:pt x="59918" y="105871"/>
                        <a:pt x="59918" y="1058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8" name="Google Shape;2328;p4"/>
                <p:cNvSpPr/>
                <p:nvPr/>
              </p:nvSpPr>
              <p:spPr>
                <a:xfrm>
                  <a:off x="9104974" y="2616858"/>
                  <a:ext cx="181465" cy="221960"/>
                </a:xfrm>
                <a:custGeom>
                  <a:avLst/>
                  <a:gdLst/>
                  <a:ahLst/>
                  <a:cxnLst/>
                  <a:rect l="l" t="t" r="r" b="b"/>
                  <a:pathLst>
                    <a:path w="181465" h="221960" extrusionOk="0">
                      <a:moveTo>
                        <a:pt x="181465" y="207948"/>
                      </a:moveTo>
                      <a:cubicBezTo>
                        <a:pt x="181465" y="207948"/>
                        <a:pt x="132975" y="177010"/>
                        <a:pt x="112464" y="156721"/>
                      </a:cubicBezTo>
                      <a:cubicBezTo>
                        <a:pt x="101020" y="145398"/>
                        <a:pt x="94236" y="136904"/>
                        <a:pt x="94236" y="136904"/>
                      </a:cubicBezTo>
                      <a:cubicBezTo>
                        <a:pt x="94236" y="136904"/>
                        <a:pt x="95095" y="144511"/>
                        <a:pt x="100596" y="162480"/>
                      </a:cubicBezTo>
                      <a:cubicBezTo>
                        <a:pt x="106095" y="180449"/>
                        <a:pt x="116244" y="208798"/>
                        <a:pt x="116244" y="208798"/>
                      </a:cubicBezTo>
                      <a:cubicBezTo>
                        <a:pt x="116244" y="208798"/>
                        <a:pt x="102685" y="184673"/>
                        <a:pt x="95604" y="165401"/>
                      </a:cubicBezTo>
                      <a:cubicBezTo>
                        <a:pt x="88514" y="146128"/>
                        <a:pt x="87905" y="131699"/>
                        <a:pt x="87905" y="131699"/>
                      </a:cubicBezTo>
                      <a:cubicBezTo>
                        <a:pt x="87905" y="131699"/>
                        <a:pt x="77043" y="122604"/>
                        <a:pt x="68050" y="112122"/>
                      </a:cubicBezTo>
                      <a:cubicBezTo>
                        <a:pt x="59056" y="101640"/>
                        <a:pt x="51920" y="89772"/>
                        <a:pt x="51920" y="89772"/>
                      </a:cubicBezTo>
                      <a:lnTo>
                        <a:pt x="51292" y="128649"/>
                      </a:lnTo>
                      <a:cubicBezTo>
                        <a:pt x="51292" y="128649"/>
                        <a:pt x="58825" y="132300"/>
                        <a:pt x="66755" y="144927"/>
                      </a:cubicBezTo>
                      <a:cubicBezTo>
                        <a:pt x="74677" y="157553"/>
                        <a:pt x="82996" y="179164"/>
                        <a:pt x="82996" y="179164"/>
                      </a:cubicBezTo>
                      <a:cubicBezTo>
                        <a:pt x="82996" y="179164"/>
                        <a:pt x="72227" y="161278"/>
                        <a:pt x="64796" y="150806"/>
                      </a:cubicBezTo>
                      <a:cubicBezTo>
                        <a:pt x="57373" y="140342"/>
                        <a:pt x="53288" y="137292"/>
                        <a:pt x="53288" y="137292"/>
                      </a:cubicBezTo>
                      <a:lnTo>
                        <a:pt x="57457" y="173997"/>
                      </a:lnTo>
                      <a:lnTo>
                        <a:pt x="64934" y="221961"/>
                      </a:lnTo>
                      <a:lnTo>
                        <a:pt x="52752" y="176003"/>
                      </a:lnTo>
                      <a:cubicBezTo>
                        <a:pt x="52752" y="176003"/>
                        <a:pt x="48518" y="177426"/>
                        <a:pt x="45108" y="186032"/>
                      </a:cubicBezTo>
                      <a:cubicBezTo>
                        <a:pt x="41697" y="194628"/>
                        <a:pt x="39099" y="210416"/>
                        <a:pt x="39099" y="210416"/>
                      </a:cubicBezTo>
                      <a:cubicBezTo>
                        <a:pt x="39099" y="210416"/>
                        <a:pt x="39183" y="192955"/>
                        <a:pt x="42270" y="182233"/>
                      </a:cubicBezTo>
                      <a:cubicBezTo>
                        <a:pt x="45357" y="171511"/>
                        <a:pt x="51439" y="167527"/>
                        <a:pt x="51439" y="167527"/>
                      </a:cubicBezTo>
                      <a:lnTo>
                        <a:pt x="48398" y="138197"/>
                      </a:lnTo>
                      <a:lnTo>
                        <a:pt x="46032" y="121467"/>
                      </a:lnTo>
                      <a:cubicBezTo>
                        <a:pt x="46032" y="121467"/>
                        <a:pt x="39654" y="123464"/>
                        <a:pt x="32028" y="132772"/>
                      </a:cubicBezTo>
                      <a:cubicBezTo>
                        <a:pt x="24403" y="142071"/>
                        <a:pt x="15529" y="158690"/>
                        <a:pt x="15529" y="158690"/>
                      </a:cubicBezTo>
                      <a:cubicBezTo>
                        <a:pt x="15529" y="158690"/>
                        <a:pt x="20206" y="140157"/>
                        <a:pt x="27610" y="128529"/>
                      </a:cubicBezTo>
                      <a:cubicBezTo>
                        <a:pt x="35014" y="116910"/>
                        <a:pt x="45144" y="112187"/>
                        <a:pt x="45144" y="112187"/>
                      </a:cubicBezTo>
                      <a:lnTo>
                        <a:pt x="46503" y="83625"/>
                      </a:lnTo>
                      <a:cubicBezTo>
                        <a:pt x="46503" y="83625"/>
                        <a:pt x="41456" y="77395"/>
                        <a:pt x="33701" y="64814"/>
                      </a:cubicBezTo>
                      <a:cubicBezTo>
                        <a:pt x="25955" y="52225"/>
                        <a:pt x="0" y="2403"/>
                        <a:pt x="0" y="2403"/>
                      </a:cubicBezTo>
                      <a:lnTo>
                        <a:pt x="1664" y="0"/>
                      </a:lnTo>
                      <a:cubicBezTo>
                        <a:pt x="1664" y="0"/>
                        <a:pt x="31973" y="42316"/>
                        <a:pt x="38878" y="56422"/>
                      </a:cubicBezTo>
                      <a:cubicBezTo>
                        <a:pt x="45791" y="70527"/>
                        <a:pt x="53094" y="79123"/>
                        <a:pt x="53094" y="79123"/>
                      </a:cubicBezTo>
                      <a:lnTo>
                        <a:pt x="71044" y="73938"/>
                      </a:lnTo>
                      <a:cubicBezTo>
                        <a:pt x="71044" y="73938"/>
                        <a:pt x="67236" y="58510"/>
                        <a:pt x="69870" y="42150"/>
                      </a:cubicBezTo>
                      <a:cubicBezTo>
                        <a:pt x="72505" y="25789"/>
                        <a:pt x="79613" y="6304"/>
                        <a:pt x="79613" y="6304"/>
                      </a:cubicBezTo>
                      <a:cubicBezTo>
                        <a:pt x="79613" y="6304"/>
                        <a:pt x="74584" y="26575"/>
                        <a:pt x="74011" y="42945"/>
                      </a:cubicBezTo>
                      <a:cubicBezTo>
                        <a:pt x="73448" y="59315"/>
                        <a:pt x="76553" y="72865"/>
                        <a:pt x="76553" y="72865"/>
                      </a:cubicBezTo>
                      <a:lnTo>
                        <a:pt x="105087" y="66118"/>
                      </a:lnTo>
                      <a:cubicBezTo>
                        <a:pt x="105087" y="66118"/>
                        <a:pt x="105291" y="58030"/>
                        <a:pt x="112380" y="50755"/>
                      </a:cubicBezTo>
                      <a:cubicBezTo>
                        <a:pt x="119470" y="43481"/>
                        <a:pt x="133437" y="37010"/>
                        <a:pt x="133437" y="37010"/>
                      </a:cubicBezTo>
                      <a:cubicBezTo>
                        <a:pt x="133437" y="37010"/>
                        <a:pt x="121227" y="47058"/>
                        <a:pt x="115348" y="54037"/>
                      </a:cubicBezTo>
                      <a:cubicBezTo>
                        <a:pt x="109478" y="61016"/>
                        <a:pt x="109931" y="64935"/>
                        <a:pt x="109931" y="64935"/>
                      </a:cubicBezTo>
                      <a:lnTo>
                        <a:pt x="165844" y="68225"/>
                      </a:lnTo>
                      <a:cubicBezTo>
                        <a:pt x="165844" y="68225"/>
                        <a:pt x="127697" y="70416"/>
                        <a:pt x="108545" y="73059"/>
                      </a:cubicBezTo>
                      <a:cubicBezTo>
                        <a:pt x="94097" y="75047"/>
                        <a:pt x="89014" y="76896"/>
                        <a:pt x="89014" y="76896"/>
                      </a:cubicBezTo>
                      <a:cubicBezTo>
                        <a:pt x="89014" y="76896"/>
                        <a:pt x="92932" y="82765"/>
                        <a:pt x="100410" y="89291"/>
                      </a:cubicBezTo>
                      <a:cubicBezTo>
                        <a:pt x="107889" y="95817"/>
                        <a:pt x="118066" y="101770"/>
                        <a:pt x="118066" y="101770"/>
                      </a:cubicBezTo>
                      <a:cubicBezTo>
                        <a:pt x="118066" y="101770"/>
                        <a:pt x="106188" y="98414"/>
                        <a:pt x="97517" y="92970"/>
                      </a:cubicBezTo>
                      <a:cubicBezTo>
                        <a:pt x="88847" y="87516"/>
                        <a:pt x="83393" y="79974"/>
                        <a:pt x="83393" y="79974"/>
                      </a:cubicBezTo>
                      <a:lnTo>
                        <a:pt x="58372" y="86231"/>
                      </a:lnTo>
                      <a:cubicBezTo>
                        <a:pt x="58372" y="86231"/>
                        <a:pt x="67079" y="97850"/>
                        <a:pt x="74622" y="107195"/>
                      </a:cubicBezTo>
                      <a:cubicBezTo>
                        <a:pt x="82155" y="116531"/>
                        <a:pt x="91509" y="124536"/>
                        <a:pt x="91509" y="124536"/>
                      </a:cubicBezTo>
                      <a:cubicBezTo>
                        <a:pt x="91509" y="124536"/>
                        <a:pt x="103618" y="121587"/>
                        <a:pt x="118102" y="122928"/>
                      </a:cubicBezTo>
                      <a:cubicBezTo>
                        <a:pt x="132577" y="124268"/>
                        <a:pt x="149391" y="129897"/>
                        <a:pt x="149391" y="129897"/>
                      </a:cubicBezTo>
                      <a:cubicBezTo>
                        <a:pt x="149391" y="129897"/>
                        <a:pt x="133243" y="127937"/>
                        <a:pt x="120385" y="128085"/>
                      </a:cubicBezTo>
                      <a:cubicBezTo>
                        <a:pt x="107528" y="128233"/>
                        <a:pt x="97989" y="130498"/>
                        <a:pt x="97989" y="130498"/>
                      </a:cubicBezTo>
                      <a:cubicBezTo>
                        <a:pt x="97989" y="130498"/>
                        <a:pt x="101705" y="137680"/>
                        <a:pt x="117613" y="152765"/>
                      </a:cubicBezTo>
                      <a:cubicBezTo>
                        <a:pt x="138318" y="172426"/>
                        <a:pt x="181465" y="207948"/>
                        <a:pt x="181465" y="2079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29" name="Google Shape;2329;p4"/>
              <p:cNvGrpSpPr/>
              <p:nvPr/>
            </p:nvGrpSpPr>
            <p:grpSpPr>
              <a:xfrm>
                <a:off x="9224467" y="2083418"/>
                <a:ext cx="233344" cy="173605"/>
                <a:chOff x="9224467" y="2083418"/>
                <a:chExt cx="233344" cy="173605"/>
              </a:xfrm>
            </p:grpSpPr>
            <p:sp>
              <p:nvSpPr>
                <p:cNvPr id="2330" name="Google Shape;2330;p4"/>
                <p:cNvSpPr/>
                <p:nvPr/>
              </p:nvSpPr>
              <p:spPr>
                <a:xfrm>
                  <a:off x="9224467" y="2083418"/>
                  <a:ext cx="233344" cy="173605"/>
                </a:xfrm>
                <a:custGeom>
                  <a:avLst/>
                  <a:gdLst/>
                  <a:ahLst/>
                  <a:cxnLst/>
                  <a:rect l="l" t="t" r="r" b="b"/>
                  <a:pathLst>
                    <a:path w="233344" h="173605" extrusionOk="0">
                      <a:moveTo>
                        <a:pt x="88131" y="30712"/>
                      </a:moveTo>
                      <a:cubicBezTo>
                        <a:pt x="88131" y="30712"/>
                        <a:pt x="56427" y="17540"/>
                        <a:pt x="34058" y="25249"/>
                      </a:cubicBezTo>
                      <a:cubicBezTo>
                        <a:pt x="-1224" y="37395"/>
                        <a:pt x="5" y="57046"/>
                        <a:pt x="5" y="57046"/>
                      </a:cubicBezTo>
                      <a:cubicBezTo>
                        <a:pt x="5" y="57046"/>
                        <a:pt x="25277" y="48394"/>
                        <a:pt x="33318" y="67537"/>
                      </a:cubicBezTo>
                      <a:cubicBezTo>
                        <a:pt x="37478" y="77474"/>
                        <a:pt x="30638" y="92300"/>
                        <a:pt x="30638" y="92300"/>
                      </a:cubicBezTo>
                      <a:cubicBezTo>
                        <a:pt x="30638" y="92300"/>
                        <a:pt x="40805" y="102154"/>
                        <a:pt x="43024" y="113311"/>
                      </a:cubicBezTo>
                      <a:cubicBezTo>
                        <a:pt x="45242" y="124458"/>
                        <a:pt x="39511" y="136918"/>
                        <a:pt x="39511" y="136918"/>
                      </a:cubicBezTo>
                      <a:cubicBezTo>
                        <a:pt x="39511" y="136918"/>
                        <a:pt x="53654" y="136133"/>
                        <a:pt x="65855" y="130429"/>
                      </a:cubicBezTo>
                      <a:cubicBezTo>
                        <a:pt x="77964" y="124717"/>
                        <a:pt x="88224" y="114087"/>
                        <a:pt x="88224" y="114087"/>
                      </a:cubicBezTo>
                      <a:cubicBezTo>
                        <a:pt x="88224" y="114087"/>
                        <a:pt x="89518" y="121981"/>
                        <a:pt x="91736" y="129246"/>
                      </a:cubicBezTo>
                      <a:cubicBezTo>
                        <a:pt x="93955" y="136502"/>
                        <a:pt x="97098" y="143130"/>
                        <a:pt x="97098" y="143130"/>
                      </a:cubicBezTo>
                      <a:cubicBezTo>
                        <a:pt x="97098" y="143130"/>
                        <a:pt x="103660" y="140958"/>
                        <a:pt x="108467" y="137519"/>
                      </a:cubicBezTo>
                      <a:cubicBezTo>
                        <a:pt x="113274" y="134081"/>
                        <a:pt x="116324" y="129366"/>
                        <a:pt x="116324" y="129366"/>
                      </a:cubicBezTo>
                      <a:cubicBezTo>
                        <a:pt x="116324" y="129366"/>
                        <a:pt x="128710" y="143980"/>
                        <a:pt x="140726" y="155035"/>
                      </a:cubicBezTo>
                      <a:cubicBezTo>
                        <a:pt x="152742" y="166090"/>
                        <a:pt x="164389" y="173605"/>
                        <a:pt x="164389" y="173605"/>
                      </a:cubicBezTo>
                      <a:cubicBezTo>
                        <a:pt x="164389" y="173605"/>
                        <a:pt x="170120" y="158566"/>
                        <a:pt x="171876" y="144914"/>
                      </a:cubicBezTo>
                      <a:cubicBezTo>
                        <a:pt x="173725" y="131252"/>
                        <a:pt x="171599" y="118977"/>
                        <a:pt x="171599" y="118977"/>
                      </a:cubicBezTo>
                      <a:cubicBezTo>
                        <a:pt x="171599" y="118977"/>
                        <a:pt x="177330" y="121583"/>
                        <a:pt x="182783" y="122610"/>
                      </a:cubicBezTo>
                      <a:cubicBezTo>
                        <a:pt x="188237" y="123635"/>
                        <a:pt x="193414" y="123081"/>
                        <a:pt x="193414" y="123081"/>
                      </a:cubicBezTo>
                      <a:cubicBezTo>
                        <a:pt x="193414" y="123081"/>
                        <a:pt x="190733" y="112322"/>
                        <a:pt x="184540" y="103060"/>
                      </a:cubicBezTo>
                      <a:cubicBezTo>
                        <a:pt x="178254" y="93798"/>
                        <a:pt x="168364" y="86043"/>
                        <a:pt x="168364" y="86043"/>
                      </a:cubicBezTo>
                      <a:cubicBezTo>
                        <a:pt x="168364" y="86043"/>
                        <a:pt x="188699" y="90951"/>
                        <a:pt x="204968" y="90692"/>
                      </a:cubicBezTo>
                      <a:cubicBezTo>
                        <a:pt x="221236" y="90443"/>
                        <a:pt x="233345" y="85026"/>
                        <a:pt x="233345" y="85026"/>
                      </a:cubicBezTo>
                      <a:cubicBezTo>
                        <a:pt x="233345" y="85026"/>
                        <a:pt x="215228" y="76152"/>
                        <a:pt x="205799" y="65994"/>
                      </a:cubicBezTo>
                      <a:cubicBezTo>
                        <a:pt x="196371" y="55845"/>
                        <a:pt x="195632" y="44411"/>
                        <a:pt x="195632" y="44411"/>
                      </a:cubicBezTo>
                      <a:cubicBezTo>
                        <a:pt x="195632" y="44411"/>
                        <a:pt x="171414" y="47128"/>
                        <a:pt x="163650" y="19879"/>
                      </a:cubicBezTo>
                      <a:cubicBezTo>
                        <a:pt x="160507" y="9083"/>
                        <a:pt x="169011" y="3971"/>
                        <a:pt x="169011" y="3971"/>
                      </a:cubicBezTo>
                      <a:cubicBezTo>
                        <a:pt x="169011" y="3971"/>
                        <a:pt x="148675" y="-3830"/>
                        <a:pt x="128063" y="2436"/>
                      </a:cubicBezTo>
                      <a:cubicBezTo>
                        <a:pt x="107358" y="8713"/>
                        <a:pt x="88131" y="30712"/>
                        <a:pt x="88131" y="307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1" name="Google Shape;2331;p4"/>
                <p:cNvSpPr/>
                <p:nvPr/>
              </p:nvSpPr>
              <p:spPr>
                <a:xfrm>
                  <a:off x="9253626" y="2085670"/>
                  <a:ext cx="159910" cy="152515"/>
                </a:xfrm>
                <a:custGeom>
                  <a:avLst/>
                  <a:gdLst/>
                  <a:ahLst/>
                  <a:cxnLst/>
                  <a:rect l="l" t="t" r="r" b="b"/>
                  <a:pathLst>
                    <a:path w="159910" h="152515" extrusionOk="0">
                      <a:moveTo>
                        <a:pt x="128021" y="152516"/>
                      </a:moveTo>
                      <a:cubicBezTo>
                        <a:pt x="128021" y="152516"/>
                        <a:pt x="114525" y="111512"/>
                        <a:pt x="103526" y="92887"/>
                      </a:cubicBezTo>
                      <a:cubicBezTo>
                        <a:pt x="97425" y="82497"/>
                        <a:pt x="92434" y="76027"/>
                        <a:pt x="92434" y="76027"/>
                      </a:cubicBezTo>
                      <a:cubicBezTo>
                        <a:pt x="92434" y="76027"/>
                        <a:pt x="97888" y="77995"/>
                        <a:pt x="109904" y="85205"/>
                      </a:cubicBezTo>
                      <a:cubicBezTo>
                        <a:pt x="122013" y="92406"/>
                        <a:pt x="140777" y="104848"/>
                        <a:pt x="140777" y="104848"/>
                      </a:cubicBezTo>
                      <a:cubicBezTo>
                        <a:pt x="140777" y="104848"/>
                        <a:pt x="125710" y="90650"/>
                        <a:pt x="112954" y="82053"/>
                      </a:cubicBezTo>
                      <a:cubicBezTo>
                        <a:pt x="100291" y="73457"/>
                        <a:pt x="89846" y="70462"/>
                        <a:pt x="89846" y="70462"/>
                      </a:cubicBezTo>
                      <a:cubicBezTo>
                        <a:pt x="89846" y="70462"/>
                        <a:pt x="85224" y="60895"/>
                        <a:pt x="79308" y="52456"/>
                      </a:cubicBezTo>
                      <a:cubicBezTo>
                        <a:pt x="73300" y="44008"/>
                        <a:pt x="65998" y="36678"/>
                        <a:pt x="65998" y="36678"/>
                      </a:cubicBezTo>
                      <a:lnTo>
                        <a:pt x="94467" y="43083"/>
                      </a:lnTo>
                      <a:cubicBezTo>
                        <a:pt x="94467" y="43083"/>
                        <a:pt x="95761" y="49249"/>
                        <a:pt x="103433" y="57290"/>
                      </a:cubicBezTo>
                      <a:cubicBezTo>
                        <a:pt x="111198" y="65323"/>
                        <a:pt x="125340" y="75241"/>
                        <a:pt x="125340" y="75241"/>
                      </a:cubicBezTo>
                      <a:cubicBezTo>
                        <a:pt x="125340" y="75241"/>
                        <a:pt x="114340" y="64186"/>
                        <a:pt x="108148" y="56893"/>
                      </a:cubicBezTo>
                      <a:cubicBezTo>
                        <a:pt x="101862" y="49600"/>
                        <a:pt x="100383" y="46069"/>
                        <a:pt x="100383" y="46069"/>
                      </a:cubicBezTo>
                      <a:lnTo>
                        <a:pt x="126357" y="55599"/>
                      </a:lnTo>
                      <a:lnTo>
                        <a:pt x="159910" y="69547"/>
                      </a:lnTo>
                      <a:lnTo>
                        <a:pt x="128760" y="52502"/>
                      </a:lnTo>
                      <a:cubicBezTo>
                        <a:pt x="128760" y="52502"/>
                        <a:pt x="130516" y="49655"/>
                        <a:pt x="137449" y="48666"/>
                      </a:cubicBezTo>
                      <a:cubicBezTo>
                        <a:pt x="144381" y="47677"/>
                        <a:pt x="156398" y="48555"/>
                        <a:pt x="156398" y="48555"/>
                      </a:cubicBezTo>
                      <a:cubicBezTo>
                        <a:pt x="156398" y="48555"/>
                        <a:pt x="143642" y="45542"/>
                        <a:pt x="135231" y="45912"/>
                      </a:cubicBezTo>
                      <a:cubicBezTo>
                        <a:pt x="126819" y="46291"/>
                        <a:pt x="122752" y="50044"/>
                        <a:pt x="122752" y="50044"/>
                      </a:cubicBezTo>
                      <a:lnTo>
                        <a:pt x="101955" y="42640"/>
                      </a:lnTo>
                      <a:lnTo>
                        <a:pt x="90215" y="37962"/>
                      </a:lnTo>
                      <a:cubicBezTo>
                        <a:pt x="90215" y="37962"/>
                        <a:pt x="92896" y="33627"/>
                        <a:pt x="101030" y="29680"/>
                      </a:cubicBezTo>
                      <a:cubicBezTo>
                        <a:pt x="109257" y="25724"/>
                        <a:pt x="123029" y="22156"/>
                        <a:pt x="123029" y="22156"/>
                      </a:cubicBezTo>
                      <a:cubicBezTo>
                        <a:pt x="123029" y="22156"/>
                        <a:pt x="108702" y="22314"/>
                        <a:pt x="98812" y="25697"/>
                      </a:cubicBezTo>
                      <a:cubicBezTo>
                        <a:pt x="88921" y="29070"/>
                        <a:pt x="83652" y="35670"/>
                        <a:pt x="83652" y="35670"/>
                      </a:cubicBezTo>
                      <a:lnTo>
                        <a:pt x="62578" y="31621"/>
                      </a:lnTo>
                      <a:cubicBezTo>
                        <a:pt x="62578" y="31621"/>
                        <a:pt x="58973" y="26833"/>
                        <a:pt x="51209" y="18921"/>
                      </a:cubicBezTo>
                      <a:cubicBezTo>
                        <a:pt x="43444" y="11018"/>
                        <a:pt x="31613" y="0"/>
                        <a:pt x="31613" y="0"/>
                      </a:cubicBezTo>
                      <a:lnTo>
                        <a:pt x="22092" y="5444"/>
                      </a:lnTo>
                      <a:cubicBezTo>
                        <a:pt x="22092" y="5444"/>
                        <a:pt x="35125" y="13680"/>
                        <a:pt x="44091" y="21241"/>
                      </a:cubicBezTo>
                      <a:cubicBezTo>
                        <a:pt x="53149" y="28793"/>
                        <a:pt x="58049" y="35670"/>
                        <a:pt x="58049" y="35670"/>
                      </a:cubicBezTo>
                      <a:lnTo>
                        <a:pt x="50931" y="47918"/>
                      </a:lnTo>
                      <a:cubicBezTo>
                        <a:pt x="50931" y="47918"/>
                        <a:pt x="40393" y="42399"/>
                        <a:pt x="27915" y="41447"/>
                      </a:cubicBezTo>
                      <a:cubicBezTo>
                        <a:pt x="15529" y="40495"/>
                        <a:pt x="0" y="42270"/>
                        <a:pt x="0" y="42270"/>
                      </a:cubicBezTo>
                      <a:cubicBezTo>
                        <a:pt x="0" y="42270"/>
                        <a:pt x="15714" y="42159"/>
                        <a:pt x="27730" y="44627"/>
                      </a:cubicBezTo>
                      <a:cubicBezTo>
                        <a:pt x="39746" y="47104"/>
                        <a:pt x="49082" y="51772"/>
                        <a:pt x="49082" y="51772"/>
                      </a:cubicBezTo>
                      <a:lnTo>
                        <a:pt x="38822" y="71497"/>
                      </a:lnTo>
                      <a:cubicBezTo>
                        <a:pt x="38822" y="71497"/>
                        <a:pt x="32906" y="70231"/>
                        <a:pt x="26251" y="74141"/>
                      </a:cubicBezTo>
                      <a:cubicBezTo>
                        <a:pt x="19688" y="78060"/>
                        <a:pt x="12294" y="87156"/>
                        <a:pt x="12294" y="87156"/>
                      </a:cubicBezTo>
                      <a:cubicBezTo>
                        <a:pt x="12294" y="87156"/>
                        <a:pt x="21907" y="79974"/>
                        <a:pt x="28100" y="76896"/>
                      </a:cubicBezTo>
                      <a:cubicBezTo>
                        <a:pt x="34293" y="73817"/>
                        <a:pt x="37066" y="74844"/>
                        <a:pt x="37066" y="74844"/>
                      </a:cubicBezTo>
                      <a:lnTo>
                        <a:pt x="29024" y="116439"/>
                      </a:lnTo>
                      <a:cubicBezTo>
                        <a:pt x="29024" y="116439"/>
                        <a:pt x="37806" y="88838"/>
                        <a:pt x="43259" y="75269"/>
                      </a:cubicBezTo>
                      <a:cubicBezTo>
                        <a:pt x="47419" y="65018"/>
                        <a:pt x="49729" y="61616"/>
                        <a:pt x="49729" y="61616"/>
                      </a:cubicBezTo>
                      <a:cubicBezTo>
                        <a:pt x="49729" y="61616"/>
                        <a:pt x="53242" y="65526"/>
                        <a:pt x="56569" y="72154"/>
                      </a:cubicBezTo>
                      <a:cubicBezTo>
                        <a:pt x="59989" y="78790"/>
                        <a:pt x="62393" y="87313"/>
                        <a:pt x="62393" y="87313"/>
                      </a:cubicBezTo>
                      <a:cubicBezTo>
                        <a:pt x="62393" y="87313"/>
                        <a:pt x="62208" y="78005"/>
                        <a:pt x="59805" y="70684"/>
                      </a:cubicBezTo>
                      <a:cubicBezTo>
                        <a:pt x="57494" y="63363"/>
                        <a:pt x="52965" y="58039"/>
                        <a:pt x="52965" y="58039"/>
                      </a:cubicBezTo>
                      <a:lnTo>
                        <a:pt x="62208" y="40791"/>
                      </a:lnTo>
                      <a:cubicBezTo>
                        <a:pt x="62208" y="40791"/>
                        <a:pt x="69048" y="49230"/>
                        <a:pt x="74502" y="56403"/>
                      </a:cubicBezTo>
                      <a:cubicBezTo>
                        <a:pt x="79863" y="63576"/>
                        <a:pt x="83930" y="71849"/>
                        <a:pt x="83930" y="71849"/>
                      </a:cubicBezTo>
                      <a:cubicBezTo>
                        <a:pt x="83930" y="71849"/>
                        <a:pt x="79585" y="80214"/>
                        <a:pt x="77830" y="91066"/>
                      </a:cubicBezTo>
                      <a:cubicBezTo>
                        <a:pt x="76073" y="101917"/>
                        <a:pt x="77090" y="115265"/>
                        <a:pt x="77090" y="115265"/>
                      </a:cubicBezTo>
                      <a:cubicBezTo>
                        <a:pt x="77090" y="115265"/>
                        <a:pt x="78661" y="103054"/>
                        <a:pt x="81157" y="93654"/>
                      </a:cubicBezTo>
                      <a:cubicBezTo>
                        <a:pt x="83652" y="84253"/>
                        <a:pt x="87073" y="77644"/>
                        <a:pt x="87073" y="77644"/>
                      </a:cubicBezTo>
                      <a:cubicBezTo>
                        <a:pt x="87073" y="77644"/>
                        <a:pt x="91602" y="81647"/>
                        <a:pt x="99644" y="95974"/>
                      </a:cubicBezTo>
                      <a:cubicBezTo>
                        <a:pt x="110181" y="114627"/>
                        <a:pt x="128021" y="152516"/>
                        <a:pt x="128021" y="152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32" name="Google Shape;2332;p4"/>
              <p:cNvGrpSpPr/>
              <p:nvPr/>
            </p:nvGrpSpPr>
            <p:grpSpPr>
              <a:xfrm>
                <a:off x="8006169" y="2483728"/>
                <a:ext cx="254395" cy="171101"/>
                <a:chOff x="8006169" y="2483728"/>
                <a:chExt cx="254395" cy="171101"/>
              </a:xfrm>
            </p:grpSpPr>
            <p:sp>
              <p:nvSpPr>
                <p:cNvPr id="2333" name="Google Shape;2333;p4"/>
                <p:cNvSpPr/>
                <p:nvPr/>
              </p:nvSpPr>
              <p:spPr>
                <a:xfrm>
                  <a:off x="8006169" y="2483728"/>
                  <a:ext cx="254395" cy="171101"/>
                </a:xfrm>
                <a:custGeom>
                  <a:avLst/>
                  <a:gdLst/>
                  <a:ahLst/>
                  <a:cxnLst/>
                  <a:rect l="l" t="t" r="r" b="b"/>
                  <a:pathLst>
                    <a:path w="254395" h="171101" extrusionOk="0">
                      <a:moveTo>
                        <a:pt x="102306" y="30196"/>
                      </a:moveTo>
                      <a:cubicBezTo>
                        <a:pt x="102306" y="30196"/>
                        <a:pt x="69307" y="17163"/>
                        <a:pt x="43148" y="24733"/>
                      </a:cubicBezTo>
                      <a:cubicBezTo>
                        <a:pt x="1950" y="36657"/>
                        <a:pt x="0" y="56022"/>
                        <a:pt x="0" y="56022"/>
                      </a:cubicBezTo>
                      <a:cubicBezTo>
                        <a:pt x="0" y="56022"/>
                        <a:pt x="29486" y="47527"/>
                        <a:pt x="35180" y="66402"/>
                      </a:cubicBezTo>
                      <a:cubicBezTo>
                        <a:pt x="38138" y="76200"/>
                        <a:pt x="28053" y="90804"/>
                        <a:pt x="28053" y="90804"/>
                      </a:cubicBezTo>
                      <a:cubicBezTo>
                        <a:pt x="28053" y="90804"/>
                        <a:pt x="37731" y="100528"/>
                        <a:pt x="38342" y="111519"/>
                      </a:cubicBezTo>
                      <a:cubicBezTo>
                        <a:pt x="38951" y="122518"/>
                        <a:pt x="30494" y="134784"/>
                        <a:pt x="30494" y="134784"/>
                      </a:cubicBezTo>
                      <a:cubicBezTo>
                        <a:pt x="30494" y="134784"/>
                        <a:pt x="46309" y="134036"/>
                        <a:pt x="60775" y="128425"/>
                      </a:cubicBezTo>
                      <a:cubicBezTo>
                        <a:pt x="75241" y="122814"/>
                        <a:pt x="88367" y="112351"/>
                        <a:pt x="88367" y="112351"/>
                      </a:cubicBezTo>
                      <a:cubicBezTo>
                        <a:pt x="88367" y="112351"/>
                        <a:pt x="88459" y="120134"/>
                        <a:pt x="89706" y="127297"/>
                      </a:cubicBezTo>
                      <a:cubicBezTo>
                        <a:pt x="90954" y="134452"/>
                        <a:pt x="93339" y="140987"/>
                        <a:pt x="93339" y="140987"/>
                      </a:cubicBezTo>
                      <a:cubicBezTo>
                        <a:pt x="93339" y="140987"/>
                        <a:pt x="101039" y="138851"/>
                        <a:pt x="106946" y="135468"/>
                      </a:cubicBezTo>
                      <a:cubicBezTo>
                        <a:pt x="112852" y="132085"/>
                        <a:pt x="116965" y="127445"/>
                        <a:pt x="116965" y="127445"/>
                      </a:cubicBezTo>
                      <a:cubicBezTo>
                        <a:pt x="116965" y="127445"/>
                        <a:pt x="128270" y="141865"/>
                        <a:pt x="139760" y="152772"/>
                      </a:cubicBezTo>
                      <a:cubicBezTo>
                        <a:pt x="151249" y="163688"/>
                        <a:pt x="162933" y="171102"/>
                        <a:pt x="162933" y="171102"/>
                      </a:cubicBezTo>
                      <a:cubicBezTo>
                        <a:pt x="162933" y="171102"/>
                        <a:pt x="171816" y="156294"/>
                        <a:pt x="176105" y="142845"/>
                      </a:cubicBezTo>
                      <a:cubicBezTo>
                        <a:pt x="180393" y="129386"/>
                        <a:pt x="180088" y="117287"/>
                        <a:pt x="180088" y="117287"/>
                      </a:cubicBezTo>
                      <a:cubicBezTo>
                        <a:pt x="180088" y="117287"/>
                        <a:pt x="186078" y="119856"/>
                        <a:pt x="191975" y="120873"/>
                      </a:cubicBezTo>
                      <a:cubicBezTo>
                        <a:pt x="197873" y="121890"/>
                        <a:pt x="203668" y="121354"/>
                        <a:pt x="203668" y="121354"/>
                      </a:cubicBezTo>
                      <a:cubicBezTo>
                        <a:pt x="203668" y="121354"/>
                        <a:pt x="202532" y="110752"/>
                        <a:pt x="197133" y="101619"/>
                      </a:cubicBezTo>
                      <a:cubicBezTo>
                        <a:pt x="191726" y="92477"/>
                        <a:pt x="182066" y="84824"/>
                        <a:pt x="182066" y="84824"/>
                      </a:cubicBezTo>
                      <a:cubicBezTo>
                        <a:pt x="182066" y="84824"/>
                        <a:pt x="203844" y="89686"/>
                        <a:pt x="221924" y="89455"/>
                      </a:cubicBezTo>
                      <a:cubicBezTo>
                        <a:pt x="240004" y="89224"/>
                        <a:pt x="254396" y="83909"/>
                        <a:pt x="254396" y="83909"/>
                      </a:cubicBezTo>
                      <a:cubicBezTo>
                        <a:pt x="254396" y="83909"/>
                        <a:pt x="235816" y="75137"/>
                        <a:pt x="227054" y="65117"/>
                      </a:cubicBezTo>
                      <a:cubicBezTo>
                        <a:pt x="218291" y="55098"/>
                        <a:pt x="219336" y="43830"/>
                        <a:pt x="219336" y="43830"/>
                      </a:cubicBezTo>
                      <a:cubicBezTo>
                        <a:pt x="219336" y="43830"/>
                        <a:pt x="191957" y="46483"/>
                        <a:pt x="187917" y="19612"/>
                      </a:cubicBezTo>
                      <a:cubicBezTo>
                        <a:pt x="186318" y="8964"/>
                        <a:pt x="196634" y="3944"/>
                        <a:pt x="196634" y="3944"/>
                      </a:cubicBezTo>
                      <a:cubicBezTo>
                        <a:pt x="196634" y="3944"/>
                        <a:pt x="175263" y="-3774"/>
                        <a:pt x="151323" y="2383"/>
                      </a:cubicBezTo>
                      <a:cubicBezTo>
                        <a:pt x="127373" y="8539"/>
                        <a:pt x="102306" y="30196"/>
                        <a:pt x="102306" y="3019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4" name="Google Shape;2334;p4"/>
                <p:cNvSpPr/>
                <p:nvPr/>
              </p:nvSpPr>
              <p:spPr>
                <a:xfrm>
                  <a:off x="8040647" y="2485834"/>
                  <a:ext cx="173026" cy="150426"/>
                </a:xfrm>
                <a:custGeom>
                  <a:avLst/>
                  <a:gdLst/>
                  <a:ahLst/>
                  <a:cxnLst/>
                  <a:rect l="l" t="t" r="r" b="b"/>
                  <a:pathLst>
                    <a:path w="173026" h="150426" extrusionOk="0">
                      <a:moveTo>
                        <a:pt x="123602" y="150426"/>
                      </a:moveTo>
                      <a:cubicBezTo>
                        <a:pt x="123602" y="150426"/>
                        <a:pt x="115496" y="109996"/>
                        <a:pt x="106447" y="91639"/>
                      </a:cubicBezTo>
                      <a:cubicBezTo>
                        <a:pt x="101400" y="81388"/>
                        <a:pt x="97019" y="75001"/>
                        <a:pt x="97019" y="75001"/>
                      </a:cubicBezTo>
                      <a:cubicBezTo>
                        <a:pt x="97019" y="75001"/>
                        <a:pt x="102657" y="76951"/>
                        <a:pt x="114858" y="84068"/>
                      </a:cubicBezTo>
                      <a:cubicBezTo>
                        <a:pt x="127060" y="91186"/>
                        <a:pt x="145814" y="103470"/>
                        <a:pt x="145814" y="103470"/>
                      </a:cubicBezTo>
                      <a:cubicBezTo>
                        <a:pt x="145814" y="103470"/>
                        <a:pt x="131478" y="89457"/>
                        <a:pt x="118787" y="80972"/>
                      </a:cubicBezTo>
                      <a:cubicBezTo>
                        <a:pt x="106096" y="72486"/>
                        <a:pt x="95050" y="69519"/>
                        <a:pt x="95050" y="69519"/>
                      </a:cubicBezTo>
                      <a:cubicBezTo>
                        <a:pt x="95050" y="69519"/>
                        <a:pt x="91546" y="60082"/>
                        <a:pt x="86342" y="51754"/>
                      </a:cubicBezTo>
                      <a:cubicBezTo>
                        <a:pt x="81138" y="43425"/>
                        <a:pt x="74243" y="36197"/>
                        <a:pt x="74243" y="36197"/>
                      </a:cubicBezTo>
                      <a:lnTo>
                        <a:pt x="104764" y="42538"/>
                      </a:lnTo>
                      <a:cubicBezTo>
                        <a:pt x="104764" y="42538"/>
                        <a:pt x="105125" y="48620"/>
                        <a:pt x="112353" y="56551"/>
                      </a:cubicBezTo>
                      <a:cubicBezTo>
                        <a:pt x="119582" y="64482"/>
                        <a:pt x="133687" y="74270"/>
                        <a:pt x="133687" y="74270"/>
                      </a:cubicBezTo>
                      <a:cubicBezTo>
                        <a:pt x="133687" y="74270"/>
                        <a:pt x="123297" y="63363"/>
                        <a:pt x="117585" y="56172"/>
                      </a:cubicBezTo>
                      <a:cubicBezTo>
                        <a:pt x="111882" y="48971"/>
                        <a:pt x="110846" y="45496"/>
                        <a:pt x="110846" y="45496"/>
                      </a:cubicBezTo>
                      <a:lnTo>
                        <a:pt x="138096" y="54915"/>
                      </a:lnTo>
                      <a:lnTo>
                        <a:pt x="173027" y="68706"/>
                      </a:lnTo>
                      <a:lnTo>
                        <a:pt x="141220" y="51874"/>
                      </a:lnTo>
                      <a:cubicBezTo>
                        <a:pt x="141220" y="51874"/>
                        <a:pt x="143725" y="49064"/>
                        <a:pt x="151554" y="48102"/>
                      </a:cubicBezTo>
                      <a:cubicBezTo>
                        <a:pt x="159393" y="47141"/>
                        <a:pt x="172555" y="48019"/>
                        <a:pt x="172555" y="48019"/>
                      </a:cubicBezTo>
                      <a:cubicBezTo>
                        <a:pt x="172555" y="48019"/>
                        <a:pt x="158921" y="45033"/>
                        <a:pt x="149539" y="45385"/>
                      </a:cubicBezTo>
                      <a:cubicBezTo>
                        <a:pt x="140157" y="45745"/>
                        <a:pt x="135036" y="49443"/>
                        <a:pt x="135036" y="49443"/>
                      </a:cubicBezTo>
                      <a:lnTo>
                        <a:pt x="113166" y="42113"/>
                      </a:lnTo>
                      <a:lnTo>
                        <a:pt x="100901" y="37482"/>
                      </a:lnTo>
                      <a:cubicBezTo>
                        <a:pt x="100901" y="37482"/>
                        <a:pt x="104570" y="33221"/>
                        <a:pt x="114350" y="29338"/>
                      </a:cubicBezTo>
                      <a:cubicBezTo>
                        <a:pt x="124120" y="25456"/>
                        <a:pt x="140010" y="21953"/>
                        <a:pt x="140010" y="21953"/>
                      </a:cubicBezTo>
                      <a:cubicBezTo>
                        <a:pt x="140010" y="21953"/>
                        <a:pt x="124009" y="22091"/>
                        <a:pt x="112501" y="25410"/>
                      </a:cubicBezTo>
                      <a:cubicBezTo>
                        <a:pt x="100993" y="28728"/>
                        <a:pt x="93968" y="35217"/>
                        <a:pt x="93968" y="35217"/>
                      </a:cubicBezTo>
                      <a:lnTo>
                        <a:pt x="71239" y="31205"/>
                      </a:lnTo>
                      <a:cubicBezTo>
                        <a:pt x="71239" y="31205"/>
                        <a:pt x="68050" y="26473"/>
                        <a:pt x="60794" y="18671"/>
                      </a:cubicBezTo>
                      <a:cubicBezTo>
                        <a:pt x="53538" y="10870"/>
                        <a:pt x="42215" y="0"/>
                        <a:pt x="42215" y="0"/>
                      </a:cubicBezTo>
                      <a:lnTo>
                        <a:pt x="30688" y="5352"/>
                      </a:lnTo>
                      <a:cubicBezTo>
                        <a:pt x="30688" y="5352"/>
                        <a:pt x="43832" y="13495"/>
                        <a:pt x="52539" y="20945"/>
                      </a:cubicBezTo>
                      <a:cubicBezTo>
                        <a:pt x="61256" y="28405"/>
                        <a:pt x="65545" y="35180"/>
                        <a:pt x="65545" y="35180"/>
                      </a:cubicBezTo>
                      <a:lnTo>
                        <a:pt x="55571" y="47252"/>
                      </a:lnTo>
                      <a:cubicBezTo>
                        <a:pt x="55571" y="47252"/>
                        <a:pt x="44802" y="41798"/>
                        <a:pt x="31178" y="40846"/>
                      </a:cubicBezTo>
                      <a:cubicBezTo>
                        <a:pt x="17544" y="39885"/>
                        <a:pt x="0" y="41613"/>
                        <a:pt x="0" y="41613"/>
                      </a:cubicBezTo>
                      <a:cubicBezTo>
                        <a:pt x="0" y="41613"/>
                        <a:pt x="17479" y="41521"/>
                        <a:pt x="30429" y="43980"/>
                      </a:cubicBezTo>
                      <a:cubicBezTo>
                        <a:pt x="43379" y="46429"/>
                        <a:pt x="52918" y="51042"/>
                        <a:pt x="52918" y="51042"/>
                      </a:cubicBezTo>
                      <a:lnTo>
                        <a:pt x="38230" y="70471"/>
                      </a:lnTo>
                      <a:cubicBezTo>
                        <a:pt x="38230" y="70471"/>
                        <a:pt x="31852" y="69214"/>
                        <a:pt x="23838" y="73059"/>
                      </a:cubicBezTo>
                      <a:cubicBezTo>
                        <a:pt x="15824" y="76905"/>
                        <a:pt x="6165" y="85871"/>
                        <a:pt x="6165" y="85871"/>
                      </a:cubicBezTo>
                      <a:cubicBezTo>
                        <a:pt x="6165" y="85871"/>
                        <a:pt x="18025" y="78800"/>
                        <a:pt x="25410" y="75777"/>
                      </a:cubicBezTo>
                      <a:cubicBezTo>
                        <a:pt x="32805" y="72755"/>
                        <a:pt x="35707" y="73771"/>
                        <a:pt x="35707" y="73771"/>
                      </a:cubicBezTo>
                      <a:lnTo>
                        <a:pt x="19800" y="114747"/>
                      </a:lnTo>
                      <a:cubicBezTo>
                        <a:pt x="19800" y="114747"/>
                        <a:pt x="34108" y="87562"/>
                        <a:pt x="42501" y="74187"/>
                      </a:cubicBezTo>
                      <a:cubicBezTo>
                        <a:pt x="48823" y="64093"/>
                        <a:pt x="51948" y="60738"/>
                        <a:pt x="51948" y="60738"/>
                      </a:cubicBezTo>
                      <a:cubicBezTo>
                        <a:pt x="51948" y="60738"/>
                        <a:pt x="55229" y="64602"/>
                        <a:pt x="57845" y="71146"/>
                      </a:cubicBezTo>
                      <a:cubicBezTo>
                        <a:pt x="60461" y="77690"/>
                        <a:pt x="61737" y="86083"/>
                        <a:pt x="61737" y="86083"/>
                      </a:cubicBezTo>
                      <a:cubicBezTo>
                        <a:pt x="61737" y="86083"/>
                        <a:pt x="63049" y="76914"/>
                        <a:pt x="61672" y="69695"/>
                      </a:cubicBezTo>
                      <a:cubicBezTo>
                        <a:pt x="60286" y="62485"/>
                        <a:pt x="56209" y="57225"/>
                        <a:pt x="56209" y="57225"/>
                      </a:cubicBezTo>
                      <a:lnTo>
                        <a:pt x="69353" y="40245"/>
                      </a:lnTo>
                      <a:cubicBezTo>
                        <a:pt x="69353" y="40245"/>
                        <a:pt x="75537" y="48565"/>
                        <a:pt x="80325" y="55645"/>
                      </a:cubicBezTo>
                      <a:cubicBezTo>
                        <a:pt x="85122" y="62716"/>
                        <a:pt x="88274" y="70869"/>
                        <a:pt x="88274" y="70869"/>
                      </a:cubicBezTo>
                      <a:cubicBezTo>
                        <a:pt x="88274" y="70869"/>
                        <a:pt x="81970" y="79114"/>
                        <a:pt x="78236" y="89808"/>
                      </a:cubicBezTo>
                      <a:cubicBezTo>
                        <a:pt x="74492" y="100494"/>
                        <a:pt x="73318" y="113647"/>
                        <a:pt x="73318" y="113647"/>
                      </a:cubicBezTo>
                      <a:cubicBezTo>
                        <a:pt x="73318" y="113647"/>
                        <a:pt x="77136" y="101621"/>
                        <a:pt x="81499" y="92359"/>
                      </a:cubicBezTo>
                      <a:cubicBezTo>
                        <a:pt x="85862" y="83098"/>
                        <a:pt x="90779" y="76590"/>
                        <a:pt x="90779" y="76590"/>
                      </a:cubicBezTo>
                      <a:cubicBezTo>
                        <a:pt x="90779" y="76590"/>
                        <a:pt x="95151" y="80537"/>
                        <a:pt x="101658" y="94670"/>
                      </a:cubicBezTo>
                      <a:cubicBezTo>
                        <a:pt x="110144" y="113065"/>
                        <a:pt x="123602" y="150426"/>
                        <a:pt x="123602" y="1504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2335" name="Google Shape;2335;p4"/>
              <p:cNvGrpSpPr/>
              <p:nvPr/>
            </p:nvGrpSpPr>
            <p:grpSpPr>
              <a:xfrm>
                <a:off x="7271432" y="1637689"/>
                <a:ext cx="140869" cy="173295"/>
                <a:chOff x="7271432" y="1637689"/>
                <a:chExt cx="140869" cy="173295"/>
              </a:xfrm>
            </p:grpSpPr>
            <p:sp>
              <p:nvSpPr>
                <p:cNvPr id="2336" name="Google Shape;2336;p4"/>
                <p:cNvSpPr/>
                <p:nvPr/>
              </p:nvSpPr>
              <p:spPr>
                <a:xfrm>
                  <a:off x="7271432" y="1637689"/>
                  <a:ext cx="140869" cy="173295"/>
                </a:xfrm>
                <a:custGeom>
                  <a:avLst/>
                  <a:gdLst/>
                  <a:ahLst/>
                  <a:cxnLst/>
                  <a:rect l="l" t="t" r="r" b="b"/>
                  <a:pathLst>
                    <a:path w="140869" h="173295" extrusionOk="0">
                      <a:moveTo>
                        <a:pt x="92036" y="56377"/>
                      </a:moveTo>
                      <a:cubicBezTo>
                        <a:pt x="92036" y="56377"/>
                        <a:pt x="89347" y="30495"/>
                        <a:pt x="75611" y="16630"/>
                      </a:cubicBezTo>
                      <a:cubicBezTo>
                        <a:pt x="53991" y="-5212"/>
                        <a:pt x="40782" y="741"/>
                        <a:pt x="40782" y="741"/>
                      </a:cubicBezTo>
                      <a:cubicBezTo>
                        <a:pt x="40782" y="741"/>
                        <a:pt x="56227" y="16381"/>
                        <a:pt x="45912" y="27029"/>
                      </a:cubicBezTo>
                      <a:cubicBezTo>
                        <a:pt x="40560" y="32547"/>
                        <a:pt x="27693" y="31540"/>
                        <a:pt x="27693" y="31540"/>
                      </a:cubicBezTo>
                      <a:cubicBezTo>
                        <a:pt x="27693" y="31540"/>
                        <a:pt x="24652" y="41329"/>
                        <a:pt x="17729" y="45802"/>
                      </a:cubicBezTo>
                      <a:cubicBezTo>
                        <a:pt x="10806" y="50267"/>
                        <a:pt x="0" y="49435"/>
                        <a:pt x="0" y="49435"/>
                      </a:cubicBezTo>
                      <a:cubicBezTo>
                        <a:pt x="0" y="49435"/>
                        <a:pt x="5823" y="59242"/>
                        <a:pt x="14337" y="66378"/>
                      </a:cubicBezTo>
                      <a:cubicBezTo>
                        <a:pt x="22850" y="73523"/>
                        <a:pt x="34062" y="77997"/>
                        <a:pt x="34062" y="77997"/>
                      </a:cubicBezTo>
                      <a:cubicBezTo>
                        <a:pt x="34062" y="77997"/>
                        <a:pt x="29052" y="80955"/>
                        <a:pt x="24828" y="84403"/>
                      </a:cubicBezTo>
                      <a:cubicBezTo>
                        <a:pt x="20604" y="87860"/>
                        <a:pt x="17174" y="91807"/>
                        <a:pt x="17174" y="91807"/>
                      </a:cubicBezTo>
                      <a:cubicBezTo>
                        <a:pt x="17174" y="91807"/>
                        <a:pt x="21158" y="95920"/>
                        <a:pt x="25345" y="98434"/>
                      </a:cubicBezTo>
                      <a:cubicBezTo>
                        <a:pt x="29524" y="100939"/>
                        <a:pt x="33924" y="101845"/>
                        <a:pt x="33924" y="101845"/>
                      </a:cubicBezTo>
                      <a:cubicBezTo>
                        <a:pt x="33924" y="101845"/>
                        <a:pt x="28387" y="114406"/>
                        <a:pt x="25189" y="125785"/>
                      </a:cubicBezTo>
                      <a:cubicBezTo>
                        <a:pt x="21990" y="137164"/>
                        <a:pt x="21121" y="147359"/>
                        <a:pt x="21121" y="147359"/>
                      </a:cubicBezTo>
                      <a:cubicBezTo>
                        <a:pt x="21121" y="147359"/>
                        <a:pt x="33720" y="147526"/>
                        <a:pt x="43888" y="145270"/>
                      </a:cubicBezTo>
                      <a:cubicBezTo>
                        <a:pt x="54064" y="143006"/>
                        <a:pt x="61801" y="138319"/>
                        <a:pt x="61801" y="138319"/>
                      </a:cubicBezTo>
                      <a:cubicBezTo>
                        <a:pt x="61801" y="138319"/>
                        <a:pt x="62152" y="143089"/>
                        <a:pt x="63484" y="147230"/>
                      </a:cubicBezTo>
                      <a:cubicBezTo>
                        <a:pt x="64815" y="151361"/>
                        <a:pt x="67117" y="154865"/>
                        <a:pt x="67117" y="154865"/>
                      </a:cubicBezTo>
                      <a:cubicBezTo>
                        <a:pt x="67117" y="154865"/>
                        <a:pt x="73615" y="150197"/>
                        <a:pt x="77709" y="143366"/>
                      </a:cubicBezTo>
                      <a:cubicBezTo>
                        <a:pt x="81813" y="136526"/>
                        <a:pt x="83514" y="127523"/>
                        <a:pt x="83514" y="127523"/>
                      </a:cubicBezTo>
                      <a:cubicBezTo>
                        <a:pt x="83514" y="127523"/>
                        <a:pt x="87710" y="143209"/>
                        <a:pt x="93959" y="154652"/>
                      </a:cubicBezTo>
                      <a:cubicBezTo>
                        <a:pt x="100207" y="166095"/>
                        <a:pt x="108508" y="173296"/>
                        <a:pt x="108508" y="173296"/>
                      </a:cubicBezTo>
                      <a:cubicBezTo>
                        <a:pt x="108508" y="173296"/>
                        <a:pt x="107926" y="158192"/>
                        <a:pt x="111466" y="148884"/>
                      </a:cubicBezTo>
                      <a:cubicBezTo>
                        <a:pt x="115006" y="139576"/>
                        <a:pt x="122669" y="136064"/>
                        <a:pt x="122669" y="136064"/>
                      </a:cubicBezTo>
                      <a:cubicBezTo>
                        <a:pt x="122669" y="136064"/>
                        <a:pt x="111715" y="119592"/>
                        <a:pt x="127771" y="107040"/>
                      </a:cubicBezTo>
                      <a:cubicBezTo>
                        <a:pt x="134131" y="102067"/>
                        <a:pt x="140869" y="106772"/>
                        <a:pt x="140869" y="106772"/>
                      </a:cubicBezTo>
                      <a:cubicBezTo>
                        <a:pt x="140869" y="106772"/>
                        <a:pt x="138669" y="90281"/>
                        <a:pt x="126598" y="77304"/>
                      </a:cubicBezTo>
                      <a:cubicBezTo>
                        <a:pt x="114525" y="64317"/>
                        <a:pt x="92036" y="56377"/>
                        <a:pt x="92036" y="5637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7" name="Google Shape;2337;p4"/>
                <p:cNvSpPr/>
                <p:nvPr/>
              </p:nvSpPr>
              <p:spPr>
                <a:xfrm>
                  <a:off x="7291084" y="1655844"/>
                  <a:ext cx="100706" cy="120385"/>
                </a:xfrm>
                <a:custGeom>
                  <a:avLst/>
                  <a:gdLst/>
                  <a:ahLst/>
                  <a:cxnLst/>
                  <a:rect l="l" t="t" r="r" b="b"/>
                  <a:pathLst>
                    <a:path w="100706" h="120385" extrusionOk="0">
                      <a:moveTo>
                        <a:pt x="11868" y="119221"/>
                      </a:moveTo>
                      <a:cubicBezTo>
                        <a:pt x="11868" y="119221"/>
                        <a:pt x="35346" y="99033"/>
                        <a:pt x="44202" y="86444"/>
                      </a:cubicBezTo>
                      <a:cubicBezTo>
                        <a:pt x="49147" y="79419"/>
                        <a:pt x="51809" y="74261"/>
                        <a:pt x="51809" y="74261"/>
                      </a:cubicBezTo>
                      <a:cubicBezTo>
                        <a:pt x="51809" y="74261"/>
                        <a:pt x="52447" y="78578"/>
                        <a:pt x="51948" y="89004"/>
                      </a:cubicBezTo>
                      <a:cubicBezTo>
                        <a:pt x="51448" y="99422"/>
                        <a:pt x="49812" y="115940"/>
                        <a:pt x="49812" y="115940"/>
                      </a:cubicBezTo>
                      <a:cubicBezTo>
                        <a:pt x="49812" y="115940"/>
                        <a:pt x="54055" y="101594"/>
                        <a:pt x="55284" y="90354"/>
                      </a:cubicBezTo>
                      <a:cubicBezTo>
                        <a:pt x="56504" y="79114"/>
                        <a:pt x="54702" y="70961"/>
                        <a:pt x="54702" y="70961"/>
                      </a:cubicBezTo>
                      <a:cubicBezTo>
                        <a:pt x="54702" y="70961"/>
                        <a:pt x="59638" y="65231"/>
                        <a:pt x="63280" y="58816"/>
                      </a:cubicBezTo>
                      <a:cubicBezTo>
                        <a:pt x="66931" y="52410"/>
                        <a:pt x="69288" y="45330"/>
                        <a:pt x="69288" y="45330"/>
                      </a:cubicBezTo>
                      <a:lnTo>
                        <a:pt x="75472" y="67144"/>
                      </a:lnTo>
                      <a:cubicBezTo>
                        <a:pt x="75472" y="67144"/>
                        <a:pt x="71645" y="69630"/>
                        <a:pt x="68946" y="77182"/>
                      </a:cubicBezTo>
                      <a:cubicBezTo>
                        <a:pt x="66238" y="84743"/>
                        <a:pt x="64657" y="97360"/>
                        <a:pt x="64657" y="97360"/>
                      </a:cubicBezTo>
                      <a:cubicBezTo>
                        <a:pt x="64657" y="97360"/>
                        <a:pt x="68216" y="86694"/>
                        <a:pt x="70961" y="80380"/>
                      </a:cubicBezTo>
                      <a:cubicBezTo>
                        <a:pt x="73697" y="74067"/>
                        <a:pt x="75611" y="72117"/>
                        <a:pt x="75611" y="72117"/>
                      </a:cubicBezTo>
                      <a:lnTo>
                        <a:pt x="78689" y="92988"/>
                      </a:lnTo>
                      <a:lnTo>
                        <a:pt x="81536" y="120386"/>
                      </a:lnTo>
                      <a:lnTo>
                        <a:pt x="81721" y="93848"/>
                      </a:lnTo>
                      <a:cubicBezTo>
                        <a:pt x="81721" y="93848"/>
                        <a:pt x="84382" y="94402"/>
                        <a:pt x="87646" y="99043"/>
                      </a:cubicBezTo>
                      <a:cubicBezTo>
                        <a:pt x="90918" y="103683"/>
                        <a:pt x="94781" y="112399"/>
                        <a:pt x="94781" y="112399"/>
                      </a:cubicBezTo>
                      <a:cubicBezTo>
                        <a:pt x="94781" y="112399"/>
                        <a:pt x="92119" y="102592"/>
                        <a:pt x="88727" y="96741"/>
                      </a:cubicBezTo>
                      <a:cubicBezTo>
                        <a:pt x="85335" y="90899"/>
                        <a:pt x="81203" y="89004"/>
                        <a:pt x="81203" y="89004"/>
                      </a:cubicBezTo>
                      <a:lnTo>
                        <a:pt x="78578" y="72339"/>
                      </a:lnTo>
                      <a:lnTo>
                        <a:pt x="77441" y="62799"/>
                      </a:lnTo>
                      <a:cubicBezTo>
                        <a:pt x="77441" y="62799"/>
                        <a:pt x="81443" y="63557"/>
                        <a:pt x="87257" y="68345"/>
                      </a:cubicBezTo>
                      <a:cubicBezTo>
                        <a:pt x="93071" y="73143"/>
                        <a:pt x="100706" y="81970"/>
                        <a:pt x="100706" y="81970"/>
                      </a:cubicBezTo>
                      <a:cubicBezTo>
                        <a:pt x="100706" y="81970"/>
                        <a:pt x="95216" y="71821"/>
                        <a:pt x="89189" y="65711"/>
                      </a:cubicBezTo>
                      <a:cubicBezTo>
                        <a:pt x="83153" y="59601"/>
                        <a:pt x="76572" y="57531"/>
                        <a:pt x="76572" y="57531"/>
                      </a:cubicBezTo>
                      <a:lnTo>
                        <a:pt x="71506" y="41558"/>
                      </a:lnTo>
                      <a:cubicBezTo>
                        <a:pt x="71506" y="41558"/>
                        <a:pt x="73503" y="37768"/>
                        <a:pt x="76110" y="30244"/>
                      </a:cubicBezTo>
                      <a:cubicBezTo>
                        <a:pt x="78725" y="22720"/>
                        <a:pt x="81951" y="11462"/>
                        <a:pt x="81951" y="11462"/>
                      </a:cubicBezTo>
                      <a:lnTo>
                        <a:pt x="74594" y="6101"/>
                      </a:lnTo>
                      <a:cubicBezTo>
                        <a:pt x="74594" y="6101"/>
                        <a:pt x="73753" y="17498"/>
                        <a:pt x="71858" y="25826"/>
                      </a:cubicBezTo>
                      <a:cubicBezTo>
                        <a:pt x="69963" y="34154"/>
                        <a:pt x="67014" y="39404"/>
                        <a:pt x="67014" y="39404"/>
                      </a:cubicBezTo>
                      <a:lnTo>
                        <a:pt x="55821" y="37519"/>
                      </a:lnTo>
                      <a:cubicBezTo>
                        <a:pt x="55821" y="37519"/>
                        <a:pt x="55728" y="28636"/>
                        <a:pt x="51744" y="19587"/>
                      </a:cubicBezTo>
                      <a:cubicBezTo>
                        <a:pt x="47769" y="10547"/>
                        <a:pt x="40726" y="0"/>
                        <a:pt x="40726" y="0"/>
                      </a:cubicBezTo>
                      <a:cubicBezTo>
                        <a:pt x="40726" y="0"/>
                        <a:pt x="46688" y="11101"/>
                        <a:pt x="49461" y="20271"/>
                      </a:cubicBezTo>
                      <a:cubicBezTo>
                        <a:pt x="52243" y="29440"/>
                        <a:pt x="52465" y="37232"/>
                        <a:pt x="52465" y="37232"/>
                      </a:cubicBezTo>
                      <a:lnTo>
                        <a:pt x="34921" y="35088"/>
                      </a:lnTo>
                      <a:cubicBezTo>
                        <a:pt x="34921" y="35088"/>
                        <a:pt x="33581" y="30559"/>
                        <a:pt x="28386" y="26870"/>
                      </a:cubicBezTo>
                      <a:cubicBezTo>
                        <a:pt x="23182" y="23192"/>
                        <a:pt x="14114" y="20363"/>
                        <a:pt x="14114" y="20363"/>
                      </a:cubicBezTo>
                      <a:cubicBezTo>
                        <a:pt x="14114" y="20363"/>
                        <a:pt x="22702" y="25299"/>
                        <a:pt x="27157" y="28886"/>
                      </a:cubicBezTo>
                      <a:cubicBezTo>
                        <a:pt x="31612" y="32472"/>
                        <a:pt x="31926" y="34709"/>
                        <a:pt x="31926" y="34709"/>
                      </a:cubicBezTo>
                      <a:lnTo>
                        <a:pt x="0" y="39774"/>
                      </a:lnTo>
                      <a:cubicBezTo>
                        <a:pt x="0" y="39774"/>
                        <a:pt x="22452" y="38813"/>
                        <a:pt x="33951" y="39192"/>
                      </a:cubicBezTo>
                      <a:cubicBezTo>
                        <a:pt x="42630" y="39478"/>
                        <a:pt x="45856" y="40218"/>
                        <a:pt x="45856" y="40218"/>
                      </a:cubicBezTo>
                      <a:cubicBezTo>
                        <a:pt x="45856" y="40218"/>
                        <a:pt x="44461" y="43749"/>
                        <a:pt x="41096" y="47844"/>
                      </a:cubicBezTo>
                      <a:cubicBezTo>
                        <a:pt x="37741" y="51948"/>
                        <a:pt x="32730" y="55876"/>
                        <a:pt x="32730" y="55876"/>
                      </a:cubicBezTo>
                      <a:cubicBezTo>
                        <a:pt x="32730" y="55876"/>
                        <a:pt x="39118" y="53306"/>
                        <a:pt x="43324" y="49748"/>
                      </a:cubicBezTo>
                      <a:cubicBezTo>
                        <a:pt x="47539" y="46180"/>
                        <a:pt x="49572" y="41632"/>
                        <a:pt x="49572" y="41632"/>
                      </a:cubicBezTo>
                      <a:lnTo>
                        <a:pt x="65018" y="43703"/>
                      </a:lnTo>
                      <a:cubicBezTo>
                        <a:pt x="65018" y="43703"/>
                        <a:pt x="61708" y="50737"/>
                        <a:pt x="58732" y="56422"/>
                      </a:cubicBezTo>
                      <a:cubicBezTo>
                        <a:pt x="55756" y="62106"/>
                        <a:pt x="51541" y="67144"/>
                        <a:pt x="51541" y="67144"/>
                      </a:cubicBezTo>
                      <a:cubicBezTo>
                        <a:pt x="51541" y="67144"/>
                        <a:pt x="44072" y="66192"/>
                        <a:pt x="35873" y="67772"/>
                      </a:cubicBezTo>
                      <a:cubicBezTo>
                        <a:pt x="27684" y="69362"/>
                        <a:pt x="18755" y="73494"/>
                        <a:pt x="18755" y="73494"/>
                      </a:cubicBezTo>
                      <a:cubicBezTo>
                        <a:pt x="18755" y="73494"/>
                        <a:pt x="27841" y="71460"/>
                        <a:pt x="35319" y="70804"/>
                      </a:cubicBezTo>
                      <a:cubicBezTo>
                        <a:pt x="42797" y="70148"/>
                        <a:pt x="48675" y="70869"/>
                        <a:pt x="48675" y="70869"/>
                      </a:cubicBezTo>
                      <a:cubicBezTo>
                        <a:pt x="48675" y="70869"/>
                        <a:pt x="47585" y="75121"/>
                        <a:pt x="40624" y="84521"/>
                      </a:cubicBezTo>
                      <a:cubicBezTo>
                        <a:pt x="31557" y="96760"/>
                        <a:pt x="11868" y="119221"/>
                        <a:pt x="11868" y="1192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
        <p:nvSpPr>
          <p:cNvPr id="2338" name="Google Shape;2338;p4"/>
          <p:cNvSpPr/>
          <p:nvPr/>
        </p:nvSpPr>
        <p:spPr>
          <a:xfrm flipH="1">
            <a:off x="-83111" y="5577572"/>
            <a:ext cx="12305214" cy="1273573"/>
          </a:xfrm>
          <a:custGeom>
            <a:avLst/>
            <a:gdLst/>
            <a:ahLst/>
            <a:cxnLst/>
            <a:rect l="l" t="t" r="r" b="b"/>
            <a:pathLst>
              <a:path w="921732" h="95398" extrusionOk="0">
                <a:moveTo>
                  <a:pt x="0" y="95398"/>
                </a:moveTo>
                <a:lnTo>
                  <a:pt x="765154" y="0"/>
                </a:lnTo>
                <a:lnTo>
                  <a:pt x="921732" y="39549"/>
                </a:lnTo>
                <a:cubicBezTo>
                  <a:pt x="921494" y="58141"/>
                  <a:pt x="921255" y="76733"/>
                  <a:pt x="921017" y="95325"/>
                </a:cubicBezTo>
                <a:lnTo>
                  <a:pt x="432979" y="94967"/>
                </a:lnTo>
                <a:lnTo>
                  <a:pt x="0" y="953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9" name="Google Shape;2339;p4"/>
          <p:cNvGrpSpPr/>
          <p:nvPr/>
        </p:nvGrpSpPr>
        <p:grpSpPr>
          <a:xfrm flipH="1">
            <a:off x="-71937" y="5242947"/>
            <a:ext cx="2843047" cy="943421"/>
            <a:chOff x="7010938" y="3926111"/>
            <a:chExt cx="5324019" cy="1699459"/>
          </a:xfrm>
        </p:grpSpPr>
        <p:grpSp>
          <p:nvGrpSpPr>
            <p:cNvPr id="2340" name="Google Shape;2340;p4"/>
            <p:cNvGrpSpPr/>
            <p:nvPr/>
          </p:nvGrpSpPr>
          <p:grpSpPr>
            <a:xfrm rot="159229">
              <a:off x="7126479" y="4045429"/>
              <a:ext cx="5182611" cy="1237379"/>
              <a:chOff x="7201291" y="4045235"/>
              <a:chExt cx="5182754" cy="1163505"/>
            </a:xfrm>
          </p:grpSpPr>
          <p:sp>
            <p:nvSpPr>
              <p:cNvPr id="2341" name="Google Shape;2341;p4"/>
              <p:cNvSpPr/>
              <p:nvPr/>
            </p:nvSpPr>
            <p:spPr>
              <a:xfrm rot="190790">
                <a:off x="7231846" y="4209754"/>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2" name="Google Shape;2342;p4"/>
              <p:cNvSpPr/>
              <p:nvPr/>
            </p:nvSpPr>
            <p:spPr>
              <a:xfrm rot="190790">
                <a:off x="7259175" y="4520303"/>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3" name="Google Shape;2343;p4"/>
              <p:cNvSpPr/>
              <p:nvPr/>
            </p:nvSpPr>
            <p:spPr>
              <a:xfrm rot="190790">
                <a:off x="7275326" y="4746979"/>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44" name="Google Shape;2344;p4"/>
              <p:cNvGrpSpPr/>
              <p:nvPr/>
            </p:nvGrpSpPr>
            <p:grpSpPr>
              <a:xfrm rot="195272">
                <a:off x="7221516" y="4190512"/>
                <a:ext cx="5142304" cy="858589"/>
                <a:chOff x="4605926" y="2395009"/>
                <a:chExt cx="7602563" cy="2311144"/>
              </a:xfrm>
            </p:grpSpPr>
            <p:sp>
              <p:nvSpPr>
                <p:cNvPr id="2345" name="Google Shape;2345;p4"/>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6" name="Google Shape;2346;p4"/>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7" name="Google Shape;2347;p4"/>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348" name="Google Shape;2348;p4"/>
            <p:cNvSpPr/>
            <p:nvPr/>
          </p:nvSpPr>
          <p:spPr>
            <a:xfrm rot="254184">
              <a:off x="9874111" y="416990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9" name="Google Shape;2349;p4"/>
            <p:cNvSpPr/>
            <p:nvPr/>
          </p:nvSpPr>
          <p:spPr>
            <a:xfrm rot="254184">
              <a:off x="11615115" y="4157802"/>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50" name="Google Shape;2350;p4"/>
            <p:cNvGrpSpPr/>
            <p:nvPr/>
          </p:nvGrpSpPr>
          <p:grpSpPr>
            <a:xfrm>
              <a:off x="8251333" y="4090179"/>
              <a:ext cx="363196" cy="930230"/>
              <a:chOff x="8251273" y="4396520"/>
              <a:chExt cx="363196" cy="852718"/>
            </a:xfrm>
          </p:grpSpPr>
          <p:sp>
            <p:nvSpPr>
              <p:cNvPr id="2351" name="Google Shape;2351;p4"/>
              <p:cNvSpPr/>
              <p:nvPr/>
            </p:nvSpPr>
            <p:spPr>
              <a:xfrm rot="254184">
                <a:off x="8312438" y="4405588"/>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52" name="Google Shape;2352;p4"/>
              <p:cNvSpPr/>
              <p:nvPr/>
            </p:nvSpPr>
            <p:spPr>
              <a:xfrm rot="254184">
                <a:off x="8281735" y="4405410"/>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53" name="Google Shape;2353;p4"/>
            <p:cNvGrpSpPr/>
            <p:nvPr/>
          </p:nvGrpSpPr>
          <p:grpSpPr>
            <a:xfrm>
              <a:off x="7010938" y="4047821"/>
              <a:ext cx="291615" cy="740039"/>
              <a:chOff x="7010970" y="4362416"/>
              <a:chExt cx="291615" cy="654033"/>
            </a:xfrm>
          </p:grpSpPr>
          <p:sp>
            <p:nvSpPr>
              <p:cNvPr id="2354" name="Google Shape;2354;p4"/>
              <p:cNvSpPr/>
              <p:nvPr/>
            </p:nvSpPr>
            <p:spPr>
              <a:xfrm rot="254184">
                <a:off x="7065003" y="4369631"/>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55" name="Google Shape;2355;p4"/>
              <p:cNvSpPr/>
              <p:nvPr/>
            </p:nvSpPr>
            <p:spPr>
              <a:xfrm rot="254184">
                <a:off x="7034308" y="4369455"/>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356" name="Google Shape;2356;p4"/>
            <p:cNvSpPr/>
            <p:nvPr/>
          </p:nvSpPr>
          <p:spPr>
            <a:xfrm rot="254184">
              <a:off x="9843408" y="416972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57" name="Google Shape;2357;p4"/>
            <p:cNvSpPr/>
            <p:nvPr/>
          </p:nvSpPr>
          <p:spPr>
            <a:xfrm rot="254184">
              <a:off x="11584412" y="4157626"/>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58" name="Google Shape;2358;p4"/>
          <p:cNvGrpSpPr/>
          <p:nvPr/>
        </p:nvGrpSpPr>
        <p:grpSpPr>
          <a:xfrm flipH="1">
            <a:off x="-69875" y="5825938"/>
            <a:ext cx="1150404" cy="556010"/>
            <a:chOff x="8210612" y="3292686"/>
            <a:chExt cx="4153179" cy="2007305"/>
          </a:xfrm>
        </p:grpSpPr>
        <p:grpSp>
          <p:nvGrpSpPr>
            <p:cNvPr id="2359" name="Google Shape;2359;p4"/>
            <p:cNvGrpSpPr/>
            <p:nvPr/>
          </p:nvGrpSpPr>
          <p:grpSpPr>
            <a:xfrm>
              <a:off x="8210612" y="3292686"/>
              <a:ext cx="1064056" cy="968692"/>
              <a:chOff x="6963404" y="4025675"/>
              <a:chExt cx="1064056" cy="968692"/>
            </a:xfrm>
          </p:grpSpPr>
          <p:sp>
            <p:nvSpPr>
              <p:cNvPr id="2360" name="Google Shape;2360;p4"/>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61" name="Google Shape;2361;p4"/>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62" name="Google Shape;2362;p4"/>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63" name="Google Shape;2363;p4"/>
              <p:cNvGrpSpPr/>
              <p:nvPr/>
            </p:nvGrpSpPr>
            <p:grpSpPr>
              <a:xfrm>
                <a:off x="7412627" y="4025675"/>
                <a:ext cx="166766" cy="320739"/>
                <a:chOff x="7412627" y="4025675"/>
                <a:chExt cx="166766" cy="320739"/>
              </a:xfrm>
            </p:grpSpPr>
            <p:grpSp>
              <p:nvGrpSpPr>
                <p:cNvPr id="2364" name="Google Shape;2364;p4"/>
                <p:cNvGrpSpPr/>
                <p:nvPr/>
              </p:nvGrpSpPr>
              <p:grpSpPr>
                <a:xfrm>
                  <a:off x="7412627" y="4025675"/>
                  <a:ext cx="166766" cy="313565"/>
                  <a:chOff x="7412627" y="4025675"/>
                  <a:chExt cx="166766" cy="313565"/>
                </a:xfrm>
              </p:grpSpPr>
              <p:sp>
                <p:nvSpPr>
                  <p:cNvPr id="2365" name="Google Shape;2365;p4"/>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66" name="Google Shape;2366;p4"/>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67" name="Google Shape;2367;p4"/>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68" name="Google Shape;2368;p4"/>
                <p:cNvGrpSpPr/>
                <p:nvPr/>
              </p:nvGrpSpPr>
              <p:grpSpPr>
                <a:xfrm>
                  <a:off x="7466109" y="4035285"/>
                  <a:ext cx="87959" cy="311129"/>
                  <a:chOff x="7466109" y="4035285"/>
                  <a:chExt cx="87959" cy="311129"/>
                </a:xfrm>
              </p:grpSpPr>
              <p:sp>
                <p:nvSpPr>
                  <p:cNvPr id="2369" name="Google Shape;2369;p4"/>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0" name="Google Shape;2370;p4"/>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371" name="Google Shape;2371;p4"/>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2" name="Google Shape;2372;p4"/>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3" name="Google Shape;2373;p4"/>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4" name="Google Shape;2374;p4"/>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5" name="Google Shape;2375;p4"/>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6" name="Google Shape;2376;p4"/>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7" name="Google Shape;2377;p4"/>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8" name="Google Shape;2378;p4"/>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9" name="Google Shape;2379;p4"/>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0" name="Google Shape;2380;p4"/>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1" name="Google Shape;2381;p4"/>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2" name="Google Shape;2382;p4"/>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3" name="Google Shape;2383;p4"/>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4" name="Google Shape;2384;p4"/>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5" name="Google Shape;2385;p4"/>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6" name="Google Shape;2386;p4"/>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7" name="Google Shape;2387;p4"/>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8" name="Google Shape;2388;p4"/>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9" name="Google Shape;2389;p4"/>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0" name="Google Shape;2390;p4"/>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1" name="Google Shape;2391;p4"/>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2" name="Google Shape;2392;p4"/>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3" name="Google Shape;2393;p4"/>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4" name="Google Shape;2394;p4"/>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5" name="Google Shape;2395;p4"/>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6" name="Google Shape;2396;p4"/>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7" name="Google Shape;2397;p4"/>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8" name="Google Shape;2398;p4"/>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9" name="Google Shape;2399;p4"/>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0" name="Google Shape;2400;p4"/>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1" name="Google Shape;2401;p4"/>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2" name="Google Shape;2402;p4"/>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3" name="Google Shape;2403;p4"/>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4" name="Google Shape;2404;p4"/>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5" name="Google Shape;2405;p4"/>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6" name="Google Shape;2406;p4"/>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7" name="Google Shape;2407;p4"/>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8" name="Google Shape;2408;p4"/>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9" name="Google Shape;2409;p4"/>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0" name="Google Shape;2410;p4"/>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1" name="Google Shape;2411;p4"/>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2" name="Google Shape;2412;p4"/>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3" name="Google Shape;2413;p4"/>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4" name="Google Shape;2414;p4"/>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5" name="Google Shape;2415;p4"/>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6" name="Google Shape;2416;p4"/>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7" name="Google Shape;2417;p4"/>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8" name="Google Shape;2418;p4"/>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9" name="Google Shape;2419;p4"/>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0" name="Google Shape;2420;p4"/>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1" name="Google Shape;2421;p4"/>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2" name="Google Shape;2422;p4"/>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3" name="Google Shape;2423;p4"/>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4" name="Google Shape;2424;p4"/>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5" name="Google Shape;2425;p4"/>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6" name="Google Shape;2426;p4"/>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7" name="Google Shape;2427;p4"/>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8" name="Google Shape;2428;p4"/>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9" name="Google Shape;2429;p4"/>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0" name="Google Shape;2430;p4"/>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1" name="Google Shape;2431;p4"/>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2" name="Google Shape;2432;p4"/>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3" name="Google Shape;2433;p4"/>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4" name="Google Shape;2434;p4"/>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5" name="Google Shape;2435;p4"/>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6" name="Google Shape;2436;p4"/>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7" name="Google Shape;2437;p4"/>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8" name="Google Shape;2438;p4"/>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9" name="Google Shape;2439;p4"/>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440" name="Google Shape;2440;p4"/>
            <p:cNvGrpSpPr/>
            <p:nvPr/>
          </p:nvGrpSpPr>
          <p:grpSpPr>
            <a:xfrm>
              <a:off x="8850307" y="3468237"/>
              <a:ext cx="1312501" cy="1115930"/>
              <a:chOff x="7766853" y="4104562"/>
              <a:chExt cx="1312501" cy="1115930"/>
            </a:xfrm>
          </p:grpSpPr>
          <p:sp>
            <p:nvSpPr>
              <p:cNvPr id="2441" name="Google Shape;2441;p4"/>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2" name="Google Shape;2442;p4"/>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3" name="Google Shape;2443;p4"/>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4" name="Google Shape;2444;p4"/>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5" name="Google Shape;2445;p4"/>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6" name="Google Shape;2446;p4"/>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7" name="Google Shape;2447;p4"/>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448" name="Google Shape;2448;p4"/>
              <p:cNvGrpSpPr/>
              <p:nvPr/>
            </p:nvGrpSpPr>
            <p:grpSpPr>
              <a:xfrm>
                <a:off x="8305759" y="4104562"/>
                <a:ext cx="342550" cy="368025"/>
                <a:chOff x="8305759" y="4104562"/>
                <a:chExt cx="342550" cy="368025"/>
              </a:xfrm>
            </p:grpSpPr>
            <p:sp>
              <p:nvSpPr>
                <p:cNvPr id="2449" name="Google Shape;2449;p4"/>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0" name="Google Shape;2450;p4"/>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1" name="Google Shape;2451;p4"/>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2" name="Google Shape;2452;p4"/>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453" name="Google Shape;2453;p4"/>
                <p:cNvGrpSpPr/>
                <p:nvPr/>
              </p:nvGrpSpPr>
              <p:grpSpPr>
                <a:xfrm>
                  <a:off x="8331239" y="4111407"/>
                  <a:ext cx="316911" cy="360661"/>
                  <a:chOff x="8331239" y="4111407"/>
                  <a:chExt cx="316911" cy="360661"/>
                </a:xfrm>
              </p:grpSpPr>
              <p:sp>
                <p:nvSpPr>
                  <p:cNvPr id="2454" name="Google Shape;2454;p4"/>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5" name="Google Shape;2455;p4"/>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6" name="Google Shape;2456;p4"/>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7" name="Google Shape;2457;p4"/>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458" name="Google Shape;2458;p4"/>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9" name="Google Shape;2459;p4"/>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0" name="Google Shape;2460;p4"/>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1" name="Google Shape;2461;p4"/>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2" name="Google Shape;2462;p4"/>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3" name="Google Shape;2463;p4"/>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4" name="Google Shape;2464;p4"/>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5" name="Google Shape;2465;p4"/>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6" name="Google Shape;2466;p4"/>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7" name="Google Shape;2467;p4"/>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8" name="Google Shape;2468;p4"/>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9" name="Google Shape;2469;p4"/>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0" name="Google Shape;2470;p4"/>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1" name="Google Shape;2471;p4"/>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2" name="Google Shape;2472;p4"/>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3" name="Google Shape;2473;p4"/>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4" name="Google Shape;2474;p4"/>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5" name="Google Shape;2475;p4"/>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6" name="Google Shape;2476;p4"/>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7" name="Google Shape;2477;p4"/>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8" name="Google Shape;2478;p4"/>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9" name="Google Shape;2479;p4"/>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0" name="Google Shape;2480;p4"/>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1" name="Google Shape;2481;p4"/>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2" name="Google Shape;2482;p4"/>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3" name="Google Shape;2483;p4"/>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4" name="Google Shape;2484;p4"/>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5" name="Google Shape;2485;p4"/>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6" name="Google Shape;2486;p4"/>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7" name="Google Shape;2487;p4"/>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8" name="Google Shape;2488;p4"/>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9" name="Google Shape;2489;p4"/>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0" name="Google Shape;2490;p4"/>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1" name="Google Shape;2491;p4"/>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2" name="Google Shape;2492;p4"/>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3" name="Google Shape;2493;p4"/>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4" name="Google Shape;2494;p4"/>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5" name="Google Shape;2495;p4"/>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6" name="Google Shape;2496;p4"/>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7" name="Google Shape;2497;p4"/>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8" name="Google Shape;2498;p4"/>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9" name="Google Shape;2499;p4"/>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0" name="Google Shape;2500;p4"/>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1" name="Google Shape;2501;p4"/>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2" name="Google Shape;2502;p4"/>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3" name="Google Shape;2503;p4"/>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4" name="Google Shape;2504;p4"/>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5" name="Google Shape;2505;p4"/>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6" name="Google Shape;2506;p4"/>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7" name="Google Shape;2507;p4"/>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8" name="Google Shape;2508;p4"/>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9" name="Google Shape;2509;p4"/>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0" name="Google Shape;2510;p4"/>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1" name="Google Shape;2511;p4"/>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2" name="Google Shape;2512;p4"/>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3" name="Google Shape;2513;p4"/>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4" name="Google Shape;2514;p4"/>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5" name="Google Shape;2515;p4"/>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6" name="Google Shape;2516;p4"/>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7" name="Google Shape;2517;p4"/>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8" name="Google Shape;2518;p4"/>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9" name="Google Shape;2519;p4"/>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0" name="Google Shape;2520;p4"/>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1" name="Google Shape;2521;p4"/>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2" name="Google Shape;2522;p4"/>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23" name="Google Shape;2523;p4"/>
            <p:cNvGrpSpPr/>
            <p:nvPr/>
          </p:nvGrpSpPr>
          <p:grpSpPr>
            <a:xfrm>
              <a:off x="9796791" y="3450320"/>
              <a:ext cx="1369151" cy="1348401"/>
              <a:chOff x="8711573" y="4106516"/>
              <a:chExt cx="1369151" cy="1348401"/>
            </a:xfrm>
          </p:grpSpPr>
          <p:sp>
            <p:nvSpPr>
              <p:cNvPr id="2524" name="Google Shape;2524;p4"/>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5" name="Google Shape;2525;p4"/>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6" name="Google Shape;2526;p4"/>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7" name="Google Shape;2527;p4"/>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8" name="Google Shape;2528;p4"/>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9" name="Google Shape;2529;p4"/>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0" name="Google Shape;2530;p4"/>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31" name="Google Shape;2531;p4"/>
              <p:cNvGrpSpPr/>
              <p:nvPr/>
            </p:nvGrpSpPr>
            <p:grpSpPr>
              <a:xfrm>
                <a:off x="9230376" y="4106516"/>
                <a:ext cx="267242" cy="528467"/>
                <a:chOff x="9230376" y="4106516"/>
                <a:chExt cx="267242" cy="528467"/>
              </a:xfrm>
            </p:grpSpPr>
            <p:sp>
              <p:nvSpPr>
                <p:cNvPr id="2532" name="Google Shape;2532;p4"/>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3" name="Google Shape;2533;p4"/>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4" name="Google Shape;2534;p4"/>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5" name="Google Shape;2535;p4"/>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36" name="Google Shape;2536;p4"/>
                <p:cNvGrpSpPr/>
                <p:nvPr/>
              </p:nvGrpSpPr>
              <p:grpSpPr>
                <a:xfrm>
                  <a:off x="9233545" y="4130559"/>
                  <a:ext cx="255055" cy="504424"/>
                  <a:chOff x="9233545" y="4130559"/>
                  <a:chExt cx="255055" cy="504424"/>
                </a:xfrm>
              </p:grpSpPr>
              <p:sp>
                <p:nvSpPr>
                  <p:cNvPr id="2537" name="Google Shape;2537;p4"/>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8" name="Google Shape;2538;p4"/>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9" name="Google Shape;2539;p4"/>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0" name="Google Shape;2540;p4"/>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541" name="Google Shape;2541;p4"/>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2" name="Google Shape;2542;p4"/>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3" name="Google Shape;2543;p4"/>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4" name="Google Shape;2544;p4"/>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5" name="Google Shape;2545;p4"/>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6" name="Google Shape;2546;p4"/>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7" name="Google Shape;2547;p4"/>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8" name="Google Shape;2548;p4"/>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9" name="Google Shape;2549;p4"/>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0" name="Google Shape;2550;p4"/>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1" name="Google Shape;2551;p4"/>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2" name="Google Shape;2552;p4"/>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3" name="Google Shape;2553;p4"/>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4" name="Google Shape;2554;p4"/>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5" name="Google Shape;2555;p4"/>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6" name="Google Shape;2556;p4"/>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7" name="Google Shape;2557;p4"/>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8" name="Google Shape;2558;p4"/>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9" name="Google Shape;2559;p4"/>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0" name="Google Shape;2560;p4"/>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1" name="Google Shape;2561;p4"/>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2" name="Google Shape;2562;p4"/>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3" name="Google Shape;2563;p4"/>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4" name="Google Shape;2564;p4"/>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5" name="Google Shape;2565;p4"/>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6" name="Google Shape;2566;p4"/>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7" name="Google Shape;2567;p4"/>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8" name="Google Shape;2568;p4"/>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9" name="Google Shape;2569;p4"/>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0" name="Google Shape;2570;p4"/>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1" name="Google Shape;2571;p4"/>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2" name="Google Shape;2572;p4"/>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3" name="Google Shape;2573;p4"/>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4" name="Google Shape;2574;p4"/>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5" name="Google Shape;2575;p4"/>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6" name="Google Shape;2576;p4"/>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7" name="Google Shape;2577;p4"/>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8" name="Google Shape;2578;p4"/>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9" name="Google Shape;2579;p4"/>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0" name="Google Shape;2580;p4"/>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1" name="Google Shape;2581;p4"/>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2" name="Google Shape;2582;p4"/>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3" name="Google Shape;2583;p4"/>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4" name="Google Shape;2584;p4"/>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5" name="Google Shape;2585;p4"/>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6" name="Google Shape;2586;p4"/>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7" name="Google Shape;2587;p4"/>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8" name="Google Shape;2588;p4"/>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9" name="Google Shape;2589;p4"/>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0" name="Google Shape;2590;p4"/>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1" name="Google Shape;2591;p4"/>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2" name="Google Shape;2592;p4"/>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3" name="Google Shape;2593;p4"/>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4" name="Google Shape;2594;p4"/>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5" name="Google Shape;2595;p4"/>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6" name="Google Shape;2596;p4"/>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7" name="Google Shape;2597;p4"/>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8" name="Google Shape;2598;p4"/>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9" name="Google Shape;2599;p4"/>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0" name="Google Shape;2600;p4"/>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1" name="Google Shape;2601;p4"/>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2" name="Google Shape;2602;p4"/>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3" name="Google Shape;2603;p4"/>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4" name="Google Shape;2604;p4"/>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5" name="Google Shape;2605;p4"/>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06" name="Google Shape;2606;p4"/>
            <p:cNvGrpSpPr/>
            <p:nvPr/>
          </p:nvGrpSpPr>
          <p:grpSpPr>
            <a:xfrm>
              <a:off x="10641157" y="3575989"/>
              <a:ext cx="1722634" cy="1724002"/>
              <a:chOff x="9757563" y="4011198"/>
              <a:chExt cx="1722634" cy="1724002"/>
            </a:xfrm>
          </p:grpSpPr>
          <p:sp>
            <p:nvSpPr>
              <p:cNvPr id="2607" name="Google Shape;2607;p4"/>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8" name="Google Shape;2608;p4"/>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9" name="Google Shape;2609;p4"/>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610" name="Google Shape;2610;p4"/>
              <p:cNvGrpSpPr/>
              <p:nvPr/>
            </p:nvGrpSpPr>
            <p:grpSpPr>
              <a:xfrm>
                <a:off x="10484877" y="4011198"/>
                <a:ext cx="269949" cy="570829"/>
                <a:chOff x="10484877" y="4011198"/>
                <a:chExt cx="269949" cy="570829"/>
              </a:xfrm>
            </p:grpSpPr>
            <p:grpSp>
              <p:nvGrpSpPr>
                <p:cNvPr id="2611" name="Google Shape;2611;p4"/>
                <p:cNvGrpSpPr/>
                <p:nvPr/>
              </p:nvGrpSpPr>
              <p:grpSpPr>
                <a:xfrm>
                  <a:off x="10484877" y="4011198"/>
                  <a:ext cx="269949" cy="558063"/>
                  <a:chOff x="10484877" y="4011198"/>
                  <a:chExt cx="269949" cy="558063"/>
                </a:xfrm>
              </p:grpSpPr>
              <p:sp>
                <p:nvSpPr>
                  <p:cNvPr id="2612" name="Google Shape;2612;p4"/>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3" name="Google Shape;2613;p4"/>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4" name="Google Shape;2614;p4"/>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15" name="Google Shape;2615;p4"/>
                <p:cNvGrpSpPr/>
                <p:nvPr/>
              </p:nvGrpSpPr>
              <p:grpSpPr>
                <a:xfrm>
                  <a:off x="10571428" y="4028301"/>
                  <a:ext cx="142375" cy="553726"/>
                  <a:chOff x="10571428" y="4028301"/>
                  <a:chExt cx="142375" cy="553726"/>
                </a:xfrm>
              </p:grpSpPr>
              <p:sp>
                <p:nvSpPr>
                  <p:cNvPr id="2616" name="Google Shape;2616;p4"/>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7" name="Google Shape;2617;p4"/>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618" name="Google Shape;2618;p4"/>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9" name="Google Shape;2619;p4"/>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0" name="Google Shape;2620;p4"/>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1" name="Google Shape;2621;p4"/>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2" name="Google Shape;2622;p4"/>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3" name="Google Shape;2623;p4"/>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4" name="Google Shape;2624;p4"/>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5" name="Google Shape;2625;p4"/>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6" name="Google Shape;2626;p4"/>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7" name="Google Shape;2627;p4"/>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8" name="Google Shape;2628;p4"/>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9" name="Google Shape;2629;p4"/>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0" name="Google Shape;2630;p4"/>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1" name="Google Shape;2631;p4"/>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2" name="Google Shape;2632;p4"/>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3" name="Google Shape;2633;p4"/>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4" name="Google Shape;2634;p4"/>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5" name="Google Shape;2635;p4"/>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6" name="Google Shape;2636;p4"/>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7" name="Google Shape;2637;p4"/>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8" name="Google Shape;2638;p4"/>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9" name="Google Shape;2639;p4"/>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0" name="Google Shape;2640;p4"/>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1" name="Google Shape;2641;p4"/>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2" name="Google Shape;2642;p4"/>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3" name="Google Shape;2643;p4"/>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4" name="Google Shape;2644;p4"/>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5" name="Google Shape;2645;p4"/>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6" name="Google Shape;2646;p4"/>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7" name="Google Shape;2647;p4"/>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8" name="Google Shape;2648;p4"/>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9" name="Google Shape;2649;p4"/>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0" name="Google Shape;2650;p4"/>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1" name="Google Shape;2651;p4"/>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2" name="Google Shape;2652;p4"/>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3" name="Google Shape;2653;p4"/>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4" name="Google Shape;2654;p4"/>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5" name="Google Shape;2655;p4"/>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6" name="Google Shape;2656;p4"/>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7" name="Google Shape;2657;p4"/>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8" name="Google Shape;2658;p4"/>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9" name="Google Shape;2659;p4"/>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0" name="Google Shape;2660;p4"/>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1" name="Google Shape;2661;p4"/>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2" name="Google Shape;2662;p4"/>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3" name="Google Shape;2663;p4"/>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4" name="Google Shape;2664;p4"/>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5" name="Google Shape;2665;p4"/>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6" name="Google Shape;2666;p4"/>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7" name="Google Shape;2667;p4"/>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8" name="Google Shape;2668;p4"/>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9" name="Google Shape;2669;p4"/>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0" name="Google Shape;2670;p4"/>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1" name="Google Shape;2671;p4"/>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2" name="Google Shape;2672;p4"/>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3" name="Google Shape;2673;p4"/>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4" name="Google Shape;2674;p4"/>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5" name="Google Shape;2675;p4"/>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6" name="Google Shape;2676;p4"/>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7" name="Google Shape;2677;p4"/>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8" name="Google Shape;2678;p4"/>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9" name="Google Shape;2679;p4"/>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0" name="Google Shape;2680;p4"/>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1" name="Google Shape;2681;p4"/>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2" name="Google Shape;2682;p4"/>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3" name="Google Shape;2683;p4"/>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4" name="Google Shape;2684;p4"/>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5" name="Google Shape;2685;p4"/>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6" name="Google Shape;2686;p4"/>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2687" name="Google Shape;2687;p4"/>
          <p:cNvGrpSpPr/>
          <p:nvPr/>
        </p:nvGrpSpPr>
        <p:grpSpPr>
          <a:xfrm>
            <a:off x="1337293" y="4718335"/>
            <a:ext cx="1649970" cy="1619122"/>
            <a:chOff x="245344" y="865553"/>
            <a:chExt cx="5139403" cy="5043318"/>
          </a:xfrm>
        </p:grpSpPr>
        <p:grpSp>
          <p:nvGrpSpPr>
            <p:cNvPr id="2688" name="Google Shape;2688;p4"/>
            <p:cNvGrpSpPr/>
            <p:nvPr/>
          </p:nvGrpSpPr>
          <p:grpSpPr>
            <a:xfrm>
              <a:off x="245344" y="865553"/>
              <a:ext cx="5139403" cy="5043318"/>
              <a:chOff x="245344" y="865553"/>
              <a:chExt cx="5139403" cy="5043318"/>
            </a:xfrm>
          </p:grpSpPr>
          <p:grpSp>
            <p:nvGrpSpPr>
              <p:cNvPr id="2689" name="Google Shape;2689;p4"/>
              <p:cNvGrpSpPr/>
              <p:nvPr/>
            </p:nvGrpSpPr>
            <p:grpSpPr>
              <a:xfrm>
                <a:off x="602010" y="2128867"/>
                <a:ext cx="483004" cy="522931"/>
                <a:chOff x="602010" y="2128867"/>
                <a:chExt cx="483004" cy="522931"/>
              </a:xfrm>
            </p:grpSpPr>
            <p:sp>
              <p:nvSpPr>
                <p:cNvPr id="2690" name="Google Shape;2690;p4"/>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91" name="Google Shape;2691;p4"/>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92" name="Google Shape;2692;p4"/>
              <p:cNvGrpSpPr/>
              <p:nvPr/>
            </p:nvGrpSpPr>
            <p:grpSpPr>
              <a:xfrm>
                <a:off x="4534884" y="2128867"/>
                <a:ext cx="483004" cy="522931"/>
                <a:chOff x="4534884" y="2128867"/>
                <a:chExt cx="483004" cy="522931"/>
              </a:xfrm>
            </p:grpSpPr>
            <p:sp>
              <p:nvSpPr>
                <p:cNvPr id="2693" name="Google Shape;2693;p4"/>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94" name="Google Shape;2694;p4"/>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95" name="Google Shape;2695;p4"/>
              <p:cNvGrpSpPr/>
              <p:nvPr/>
            </p:nvGrpSpPr>
            <p:grpSpPr>
              <a:xfrm>
                <a:off x="245344" y="2677404"/>
                <a:ext cx="5139403" cy="3231467"/>
                <a:chOff x="245344" y="2677404"/>
                <a:chExt cx="5139403" cy="3231467"/>
              </a:xfrm>
            </p:grpSpPr>
            <p:grpSp>
              <p:nvGrpSpPr>
                <p:cNvPr id="2696" name="Google Shape;2696;p4"/>
                <p:cNvGrpSpPr/>
                <p:nvPr/>
              </p:nvGrpSpPr>
              <p:grpSpPr>
                <a:xfrm>
                  <a:off x="245344" y="3381506"/>
                  <a:ext cx="5139403" cy="1488631"/>
                  <a:chOff x="245344" y="3381506"/>
                  <a:chExt cx="5139403" cy="1488631"/>
                </a:xfrm>
              </p:grpSpPr>
              <p:sp>
                <p:nvSpPr>
                  <p:cNvPr id="2697" name="Google Shape;2697;p4"/>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98" name="Google Shape;2698;p4"/>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99" name="Google Shape;2699;p4"/>
                <p:cNvGrpSpPr/>
                <p:nvPr/>
              </p:nvGrpSpPr>
              <p:grpSpPr>
                <a:xfrm>
                  <a:off x="701589" y="4363259"/>
                  <a:ext cx="4226913" cy="1545612"/>
                  <a:chOff x="701589" y="4363259"/>
                  <a:chExt cx="4226913" cy="1545612"/>
                </a:xfrm>
              </p:grpSpPr>
              <p:grpSp>
                <p:nvGrpSpPr>
                  <p:cNvPr id="2700" name="Google Shape;2700;p4"/>
                  <p:cNvGrpSpPr/>
                  <p:nvPr/>
                </p:nvGrpSpPr>
                <p:grpSpPr>
                  <a:xfrm>
                    <a:off x="701589" y="4373966"/>
                    <a:ext cx="764070" cy="1534905"/>
                    <a:chOff x="701589" y="4373966"/>
                    <a:chExt cx="764070" cy="1534905"/>
                  </a:xfrm>
                </p:grpSpPr>
                <p:sp>
                  <p:nvSpPr>
                    <p:cNvPr id="2701" name="Google Shape;2701;p4"/>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02" name="Google Shape;2702;p4"/>
                    <p:cNvGrpSpPr/>
                    <p:nvPr/>
                  </p:nvGrpSpPr>
                  <p:grpSpPr>
                    <a:xfrm>
                      <a:off x="711780" y="5034413"/>
                      <a:ext cx="706322" cy="847600"/>
                      <a:chOff x="711780" y="5034413"/>
                      <a:chExt cx="706322" cy="847600"/>
                    </a:xfrm>
                  </p:grpSpPr>
                  <p:sp>
                    <p:nvSpPr>
                      <p:cNvPr id="2703" name="Google Shape;2703;p4"/>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4" name="Google Shape;2704;p4"/>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5" name="Google Shape;2705;p4"/>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6" name="Google Shape;2706;p4"/>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7" name="Google Shape;2707;p4"/>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8" name="Google Shape;2708;p4"/>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9" name="Google Shape;2709;p4"/>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0" name="Google Shape;2710;p4"/>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1" name="Google Shape;2711;p4"/>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2" name="Google Shape;2712;p4"/>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3" name="Google Shape;2713;p4"/>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4" name="Google Shape;2714;p4"/>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5" name="Google Shape;2715;p4"/>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6" name="Google Shape;2716;p4"/>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7" name="Google Shape;2717;p4"/>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8" name="Google Shape;2718;p4"/>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9" name="Google Shape;2719;p4"/>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0" name="Google Shape;2720;p4"/>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2721" name="Google Shape;2721;p4"/>
                  <p:cNvGrpSpPr/>
                  <p:nvPr/>
                </p:nvGrpSpPr>
                <p:grpSpPr>
                  <a:xfrm>
                    <a:off x="4164433" y="4363259"/>
                    <a:ext cx="764069" cy="1534911"/>
                    <a:chOff x="4164433" y="4363259"/>
                    <a:chExt cx="764069" cy="1534911"/>
                  </a:xfrm>
                </p:grpSpPr>
                <p:sp>
                  <p:nvSpPr>
                    <p:cNvPr id="2722" name="Google Shape;2722;p4"/>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23" name="Google Shape;2723;p4"/>
                    <p:cNvGrpSpPr/>
                    <p:nvPr/>
                  </p:nvGrpSpPr>
                  <p:grpSpPr>
                    <a:xfrm>
                      <a:off x="4174623" y="5023707"/>
                      <a:ext cx="706322" cy="847600"/>
                      <a:chOff x="4174623" y="5023707"/>
                      <a:chExt cx="706322" cy="847600"/>
                    </a:xfrm>
                  </p:grpSpPr>
                  <p:sp>
                    <p:nvSpPr>
                      <p:cNvPr id="2724" name="Google Shape;2724;p4"/>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5" name="Google Shape;2725;p4"/>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6" name="Google Shape;2726;p4"/>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7" name="Google Shape;2727;p4"/>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8" name="Google Shape;2728;p4"/>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9" name="Google Shape;2729;p4"/>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0" name="Google Shape;2730;p4"/>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1" name="Google Shape;2731;p4"/>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2" name="Google Shape;2732;p4"/>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3" name="Google Shape;2733;p4"/>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4" name="Google Shape;2734;p4"/>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5" name="Google Shape;2735;p4"/>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6" name="Google Shape;2736;p4"/>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7" name="Google Shape;2737;p4"/>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8" name="Google Shape;2738;p4"/>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9" name="Google Shape;2739;p4"/>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0" name="Google Shape;2740;p4"/>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1" name="Google Shape;2741;p4"/>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2742" name="Google Shape;2742;p4"/>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3" name="Google Shape;2743;p4"/>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4" name="Google Shape;2744;p4"/>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5" name="Google Shape;2745;p4"/>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6" name="Google Shape;2746;p4"/>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747" name="Google Shape;2747;p4"/>
              <p:cNvGrpSpPr/>
              <p:nvPr/>
            </p:nvGrpSpPr>
            <p:grpSpPr>
              <a:xfrm>
                <a:off x="2810836" y="1277124"/>
                <a:ext cx="1770040" cy="1504907"/>
                <a:chOff x="2810836" y="1277124"/>
                <a:chExt cx="1770040" cy="1504907"/>
              </a:xfrm>
            </p:grpSpPr>
            <p:sp>
              <p:nvSpPr>
                <p:cNvPr id="2748" name="Google Shape;2748;p4"/>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9" name="Google Shape;2749;p4"/>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0" name="Google Shape;2750;p4"/>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1" name="Google Shape;2751;p4"/>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2" name="Google Shape;2752;p4"/>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3" name="Google Shape;2753;p4"/>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4" name="Google Shape;2754;p4"/>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55" name="Google Shape;2755;p4"/>
                <p:cNvGrpSpPr/>
                <p:nvPr/>
              </p:nvGrpSpPr>
              <p:grpSpPr>
                <a:xfrm>
                  <a:off x="3537583" y="1277124"/>
                  <a:ext cx="462008" cy="496302"/>
                  <a:chOff x="3537583" y="1277124"/>
                  <a:chExt cx="462008" cy="496302"/>
                </a:xfrm>
              </p:grpSpPr>
              <p:sp>
                <p:nvSpPr>
                  <p:cNvPr id="2756" name="Google Shape;2756;p4"/>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7" name="Google Shape;2757;p4"/>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8" name="Google Shape;2758;p4"/>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9" name="Google Shape;2759;p4"/>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60" name="Google Shape;2760;p4"/>
                  <p:cNvGrpSpPr/>
                  <p:nvPr/>
                </p:nvGrpSpPr>
                <p:grpSpPr>
                  <a:xfrm>
                    <a:off x="3572007" y="1286349"/>
                    <a:ext cx="427359" cy="486383"/>
                    <a:chOff x="3572007" y="1286349"/>
                    <a:chExt cx="427359" cy="486383"/>
                  </a:xfrm>
                </p:grpSpPr>
                <p:sp>
                  <p:nvSpPr>
                    <p:cNvPr id="2761" name="Google Shape;2761;p4"/>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2" name="Google Shape;2762;p4"/>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3" name="Google Shape;2763;p4"/>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4" name="Google Shape;2764;p4"/>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765" name="Google Shape;2765;p4"/>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6" name="Google Shape;2766;p4"/>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7" name="Google Shape;2767;p4"/>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8" name="Google Shape;2768;p4"/>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9" name="Google Shape;2769;p4"/>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0" name="Google Shape;2770;p4"/>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1" name="Google Shape;2771;p4"/>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2" name="Google Shape;2772;p4"/>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3" name="Google Shape;2773;p4"/>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4" name="Google Shape;2774;p4"/>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5" name="Google Shape;2775;p4"/>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6" name="Google Shape;2776;p4"/>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7" name="Google Shape;2777;p4"/>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8" name="Google Shape;2778;p4"/>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9" name="Google Shape;2779;p4"/>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0" name="Google Shape;2780;p4"/>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1" name="Google Shape;2781;p4"/>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2" name="Google Shape;2782;p4"/>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3" name="Google Shape;2783;p4"/>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4" name="Google Shape;2784;p4"/>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5" name="Google Shape;2785;p4"/>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6" name="Google Shape;2786;p4"/>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7" name="Google Shape;2787;p4"/>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8" name="Google Shape;2788;p4"/>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9" name="Google Shape;2789;p4"/>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0" name="Google Shape;2790;p4"/>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1" name="Google Shape;2791;p4"/>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2" name="Google Shape;2792;p4"/>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3" name="Google Shape;2793;p4"/>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4" name="Google Shape;2794;p4"/>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5" name="Google Shape;2795;p4"/>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6" name="Google Shape;2796;p4"/>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7" name="Google Shape;2797;p4"/>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8" name="Google Shape;2798;p4"/>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9" name="Google Shape;2799;p4"/>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0" name="Google Shape;2800;p4"/>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1" name="Google Shape;2801;p4"/>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2" name="Google Shape;2802;p4"/>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3" name="Google Shape;2803;p4"/>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4" name="Google Shape;2804;p4"/>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5" name="Google Shape;2805;p4"/>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6" name="Google Shape;2806;p4"/>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7" name="Google Shape;2807;p4"/>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8" name="Google Shape;2808;p4"/>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9" name="Google Shape;2809;p4"/>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0" name="Google Shape;2810;p4"/>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1" name="Google Shape;2811;p4"/>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2" name="Google Shape;2812;p4"/>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3" name="Google Shape;2813;p4"/>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4" name="Google Shape;2814;p4"/>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5" name="Google Shape;2815;p4"/>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6" name="Google Shape;2816;p4"/>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7" name="Google Shape;2817;p4"/>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8" name="Google Shape;2818;p4"/>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9" name="Google Shape;2819;p4"/>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0" name="Google Shape;2820;p4"/>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1" name="Google Shape;2821;p4"/>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2" name="Google Shape;2822;p4"/>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3" name="Google Shape;2823;p4"/>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4" name="Google Shape;2824;p4"/>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5" name="Google Shape;2825;p4"/>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6" name="Google Shape;2826;p4"/>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7" name="Google Shape;2827;p4"/>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8" name="Google Shape;2828;p4"/>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9" name="Google Shape;2829;p4"/>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830" name="Google Shape;2830;p4"/>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1" name="Google Shape;2831;p4"/>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832" name="Google Shape;2832;p4"/>
              <p:cNvGrpSpPr/>
              <p:nvPr/>
            </p:nvGrpSpPr>
            <p:grpSpPr>
              <a:xfrm>
                <a:off x="2979756" y="1286202"/>
                <a:ext cx="1275339" cy="1256021"/>
                <a:chOff x="2979756" y="1286202"/>
                <a:chExt cx="1275339" cy="1256021"/>
              </a:xfrm>
            </p:grpSpPr>
            <p:sp>
              <p:nvSpPr>
                <p:cNvPr id="2833" name="Google Shape;2833;p4"/>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4" name="Google Shape;2834;p4"/>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5" name="Google Shape;2835;p4"/>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6" name="Google Shape;2836;p4"/>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7" name="Google Shape;2837;p4"/>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8" name="Google Shape;2838;p4"/>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9" name="Google Shape;2839;p4"/>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840" name="Google Shape;2840;p4"/>
                <p:cNvGrpSpPr/>
                <p:nvPr/>
              </p:nvGrpSpPr>
              <p:grpSpPr>
                <a:xfrm>
                  <a:off x="3463007" y="1286202"/>
                  <a:ext cx="248947" cy="492262"/>
                  <a:chOff x="3463007" y="1286202"/>
                  <a:chExt cx="248947" cy="492262"/>
                </a:xfrm>
              </p:grpSpPr>
              <p:sp>
                <p:nvSpPr>
                  <p:cNvPr id="2841" name="Google Shape;2841;p4"/>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2" name="Google Shape;2842;p4"/>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3" name="Google Shape;2843;p4"/>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4" name="Google Shape;2844;p4"/>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845" name="Google Shape;2845;p4"/>
                  <p:cNvGrpSpPr/>
                  <p:nvPr/>
                </p:nvGrpSpPr>
                <p:grpSpPr>
                  <a:xfrm>
                    <a:off x="3465986" y="1308593"/>
                    <a:ext cx="237592" cy="469871"/>
                    <a:chOff x="3465986" y="1308593"/>
                    <a:chExt cx="237592" cy="469871"/>
                  </a:xfrm>
                </p:grpSpPr>
                <p:sp>
                  <p:nvSpPr>
                    <p:cNvPr id="2846" name="Google Shape;2846;p4"/>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7" name="Google Shape;2847;p4"/>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8" name="Google Shape;2848;p4"/>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9" name="Google Shape;2849;p4"/>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850" name="Google Shape;2850;p4"/>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1" name="Google Shape;2851;p4"/>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2" name="Google Shape;2852;p4"/>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3" name="Google Shape;2853;p4"/>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4" name="Google Shape;2854;p4"/>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5" name="Google Shape;2855;p4"/>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6" name="Google Shape;2856;p4"/>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7" name="Google Shape;2857;p4"/>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8" name="Google Shape;2858;p4"/>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9" name="Google Shape;2859;p4"/>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0" name="Google Shape;2860;p4"/>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1" name="Google Shape;2861;p4"/>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2" name="Google Shape;2862;p4"/>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3" name="Google Shape;2863;p4"/>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4" name="Google Shape;2864;p4"/>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5" name="Google Shape;2865;p4"/>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6" name="Google Shape;2866;p4"/>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7" name="Google Shape;2867;p4"/>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8" name="Google Shape;2868;p4"/>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9" name="Google Shape;2869;p4"/>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0" name="Google Shape;2870;p4"/>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1" name="Google Shape;2871;p4"/>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2" name="Google Shape;2872;p4"/>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3" name="Google Shape;2873;p4"/>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4" name="Google Shape;2874;p4"/>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5" name="Google Shape;2875;p4"/>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6" name="Google Shape;2876;p4"/>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7" name="Google Shape;2877;p4"/>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8" name="Google Shape;2878;p4"/>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9" name="Google Shape;2879;p4"/>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0" name="Google Shape;2880;p4"/>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1" name="Google Shape;2881;p4"/>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2" name="Google Shape;2882;p4"/>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3" name="Google Shape;2883;p4"/>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4" name="Google Shape;2884;p4"/>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5" name="Google Shape;2885;p4"/>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6" name="Google Shape;2886;p4"/>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7" name="Google Shape;2887;p4"/>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8" name="Google Shape;2888;p4"/>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9" name="Google Shape;2889;p4"/>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0" name="Google Shape;2890;p4"/>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1" name="Google Shape;2891;p4"/>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2" name="Google Shape;2892;p4"/>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3" name="Google Shape;2893;p4"/>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4" name="Google Shape;2894;p4"/>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5" name="Google Shape;2895;p4"/>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6" name="Google Shape;2896;p4"/>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7" name="Google Shape;2897;p4"/>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8" name="Google Shape;2898;p4"/>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99" name="Google Shape;2899;p4"/>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0" name="Google Shape;2900;p4"/>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1" name="Google Shape;2901;p4"/>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2" name="Google Shape;2902;p4"/>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3" name="Google Shape;2903;p4"/>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4" name="Google Shape;2904;p4"/>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5" name="Google Shape;2905;p4"/>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6" name="Google Shape;2906;p4"/>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7" name="Google Shape;2907;p4"/>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8" name="Google Shape;2908;p4"/>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09" name="Google Shape;2909;p4"/>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0" name="Google Shape;2910;p4"/>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1" name="Google Shape;2911;p4"/>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2" name="Google Shape;2912;p4"/>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3" name="Google Shape;2913;p4"/>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4" name="Google Shape;2914;p4"/>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915" name="Google Shape;2915;p4"/>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916" name="Google Shape;2916;p4"/>
              <p:cNvGrpSpPr/>
              <p:nvPr/>
            </p:nvGrpSpPr>
            <p:grpSpPr>
              <a:xfrm>
                <a:off x="1818621" y="1194964"/>
                <a:ext cx="1412171" cy="1200646"/>
                <a:chOff x="1818621" y="1194964"/>
                <a:chExt cx="1412171" cy="1200646"/>
              </a:xfrm>
            </p:grpSpPr>
            <p:sp>
              <p:nvSpPr>
                <p:cNvPr id="2917" name="Google Shape;2917;p4"/>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8" name="Google Shape;2918;p4"/>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19" name="Google Shape;2919;p4"/>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0" name="Google Shape;2920;p4"/>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1" name="Google Shape;2921;p4"/>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2" name="Google Shape;2922;p4"/>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3" name="Google Shape;2923;p4"/>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924" name="Google Shape;2924;p4"/>
                <p:cNvGrpSpPr/>
                <p:nvPr/>
              </p:nvGrpSpPr>
              <p:grpSpPr>
                <a:xfrm>
                  <a:off x="2398435" y="1194964"/>
                  <a:ext cx="368597" cy="395963"/>
                  <a:chOff x="2398435" y="1194964"/>
                  <a:chExt cx="368597" cy="395963"/>
                </a:xfrm>
              </p:grpSpPr>
              <p:sp>
                <p:nvSpPr>
                  <p:cNvPr id="2925" name="Google Shape;2925;p4"/>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6" name="Google Shape;2926;p4"/>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7" name="Google Shape;2927;p4"/>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28" name="Google Shape;2928;p4"/>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929" name="Google Shape;2929;p4"/>
                  <p:cNvGrpSpPr/>
                  <p:nvPr/>
                </p:nvGrpSpPr>
                <p:grpSpPr>
                  <a:xfrm>
                    <a:off x="2425898" y="1202327"/>
                    <a:ext cx="340955" cy="388046"/>
                    <a:chOff x="2425898" y="1202327"/>
                    <a:chExt cx="340955" cy="388046"/>
                  </a:xfrm>
                </p:grpSpPr>
                <p:sp>
                  <p:nvSpPr>
                    <p:cNvPr id="2930" name="Google Shape;2930;p4"/>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1" name="Google Shape;2931;p4"/>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2" name="Google Shape;2932;p4"/>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3" name="Google Shape;2933;p4"/>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934" name="Google Shape;2934;p4"/>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5" name="Google Shape;2935;p4"/>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6" name="Google Shape;2936;p4"/>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7" name="Google Shape;2937;p4"/>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8" name="Google Shape;2938;p4"/>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39" name="Google Shape;2939;p4"/>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0" name="Google Shape;2940;p4"/>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1" name="Google Shape;2941;p4"/>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2" name="Google Shape;2942;p4"/>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3" name="Google Shape;2943;p4"/>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4" name="Google Shape;2944;p4"/>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5" name="Google Shape;2945;p4"/>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6" name="Google Shape;2946;p4"/>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7" name="Google Shape;2947;p4"/>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8" name="Google Shape;2948;p4"/>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9" name="Google Shape;2949;p4"/>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0" name="Google Shape;2950;p4"/>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1" name="Google Shape;2951;p4"/>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2" name="Google Shape;2952;p4"/>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3" name="Google Shape;2953;p4"/>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4" name="Google Shape;2954;p4"/>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5" name="Google Shape;2955;p4"/>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6" name="Google Shape;2956;p4"/>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7" name="Google Shape;2957;p4"/>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8" name="Google Shape;2958;p4"/>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59" name="Google Shape;2959;p4"/>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0" name="Google Shape;2960;p4"/>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1" name="Google Shape;2961;p4"/>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2" name="Google Shape;2962;p4"/>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3" name="Google Shape;2963;p4"/>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4" name="Google Shape;2964;p4"/>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5" name="Google Shape;2965;p4"/>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6" name="Google Shape;2966;p4"/>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7" name="Google Shape;2967;p4"/>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8" name="Google Shape;2968;p4"/>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69" name="Google Shape;2969;p4"/>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0" name="Google Shape;2970;p4"/>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1" name="Google Shape;2971;p4"/>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2" name="Google Shape;2972;p4"/>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3" name="Google Shape;2973;p4"/>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4" name="Google Shape;2974;p4"/>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5" name="Google Shape;2975;p4"/>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6" name="Google Shape;2976;p4"/>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7" name="Google Shape;2977;p4"/>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8" name="Google Shape;2978;p4"/>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79" name="Google Shape;2979;p4"/>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0" name="Google Shape;2980;p4"/>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1" name="Google Shape;2981;p4"/>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2" name="Google Shape;2982;p4"/>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3" name="Google Shape;2983;p4"/>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4" name="Google Shape;2984;p4"/>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5" name="Google Shape;2985;p4"/>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6" name="Google Shape;2986;p4"/>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7" name="Google Shape;2987;p4"/>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8" name="Google Shape;2988;p4"/>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9" name="Google Shape;2989;p4"/>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0" name="Google Shape;2990;p4"/>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1" name="Google Shape;2991;p4"/>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2" name="Google Shape;2992;p4"/>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3" name="Google Shape;2993;p4"/>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4" name="Google Shape;2994;p4"/>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5" name="Google Shape;2995;p4"/>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6" name="Google Shape;2996;p4"/>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7" name="Google Shape;2997;p4"/>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98" name="Google Shape;2998;p4"/>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999" name="Google Shape;2999;p4"/>
              <p:cNvGrpSpPr/>
              <p:nvPr/>
            </p:nvGrpSpPr>
            <p:grpSpPr>
              <a:xfrm>
                <a:off x="858328" y="1344266"/>
                <a:ext cx="1968299" cy="1791934"/>
                <a:chOff x="858328" y="1344266"/>
                <a:chExt cx="1968299" cy="1791934"/>
              </a:xfrm>
            </p:grpSpPr>
            <p:sp>
              <p:nvSpPr>
                <p:cNvPr id="3000" name="Google Shape;3000;p4"/>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01" name="Google Shape;3001;p4"/>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02" name="Google Shape;3002;p4"/>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003" name="Google Shape;3003;p4"/>
                <p:cNvGrpSpPr/>
                <p:nvPr/>
              </p:nvGrpSpPr>
              <p:grpSpPr>
                <a:xfrm>
                  <a:off x="1689346" y="1344266"/>
                  <a:ext cx="308465" cy="593322"/>
                  <a:chOff x="1689346" y="1344266"/>
                  <a:chExt cx="308465" cy="593322"/>
                </a:xfrm>
              </p:grpSpPr>
              <p:grpSp>
                <p:nvGrpSpPr>
                  <p:cNvPr id="3004" name="Google Shape;3004;p4"/>
                  <p:cNvGrpSpPr/>
                  <p:nvPr/>
                </p:nvGrpSpPr>
                <p:grpSpPr>
                  <a:xfrm>
                    <a:off x="1689346" y="1344266"/>
                    <a:ext cx="308465" cy="580053"/>
                    <a:chOff x="1689346" y="1344266"/>
                    <a:chExt cx="308465" cy="580053"/>
                  </a:xfrm>
                </p:grpSpPr>
                <p:sp>
                  <p:nvSpPr>
                    <p:cNvPr id="3005" name="Google Shape;3005;p4"/>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06" name="Google Shape;3006;p4"/>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07" name="Google Shape;3007;p4"/>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008" name="Google Shape;3008;p4"/>
                  <p:cNvGrpSpPr/>
                  <p:nvPr/>
                </p:nvGrpSpPr>
                <p:grpSpPr>
                  <a:xfrm>
                    <a:off x="1788243" y="1362042"/>
                    <a:ext cx="162679" cy="575546"/>
                    <a:chOff x="1788243" y="1362042"/>
                    <a:chExt cx="162679" cy="575546"/>
                  </a:xfrm>
                </p:grpSpPr>
                <p:sp>
                  <p:nvSpPr>
                    <p:cNvPr id="3009" name="Google Shape;3009;p4"/>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0" name="Google Shape;3010;p4"/>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011" name="Google Shape;3011;p4"/>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2" name="Google Shape;3012;p4"/>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3" name="Google Shape;3013;p4"/>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4" name="Google Shape;3014;p4"/>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5" name="Google Shape;3015;p4"/>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6" name="Google Shape;3016;p4"/>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7" name="Google Shape;3017;p4"/>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8" name="Google Shape;3018;p4"/>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19" name="Google Shape;3019;p4"/>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0" name="Google Shape;3020;p4"/>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1" name="Google Shape;3021;p4"/>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2" name="Google Shape;3022;p4"/>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3" name="Google Shape;3023;p4"/>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4" name="Google Shape;3024;p4"/>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5" name="Google Shape;3025;p4"/>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6" name="Google Shape;3026;p4"/>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7" name="Google Shape;3027;p4"/>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8" name="Google Shape;3028;p4"/>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9" name="Google Shape;3029;p4"/>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0" name="Google Shape;3030;p4"/>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1" name="Google Shape;3031;p4"/>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2" name="Google Shape;3032;p4"/>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3" name="Google Shape;3033;p4"/>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4" name="Google Shape;3034;p4"/>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5" name="Google Shape;3035;p4"/>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6" name="Google Shape;3036;p4"/>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7" name="Google Shape;3037;p4"/>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8" name="Google Shape;3038;p4"/>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39" name="Google Shape;3039;p4"/>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0" name="Google Shape;3040;p4"/>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1" name="Google Shape;3041;p4"/>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2" name="Google Shape;3042;p4"/>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3" name="Google Shape;3043;p4"/>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4" name="Google Shape;3044;p4"/>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5" name="Google Shape;3045;p4"/>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6" name="Google Shape;3046;p4"/>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7" name="Google Shape;3047;p4"/>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8" name="Google Shape;3048;p4"/>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49" name="Google Shape;3049;p4"/>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0" name="Google Shape;3050;p4"/>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1" name="Google Shape;3051;p4"/>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2" name="Google Shape;3052;p4"/>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3" name="Google Shape;3053;p4"/>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4" name="Google Shape;3054;p4"/>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5" name="Google Shape;3055;p4"/>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6" name="Google Shape;3056;p4"/>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7" name="Google Shape;3057;p4"/>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8" name="Google Shape;3058;p4"/>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9" name="Google Shape;3059;p4"/>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0" name="Google Shape;3060;p4"/>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1" name="Google Shape;3061;p4"/>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2" name="Google Shape;3062;p4"/>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3" name="Google Shape;3063;p4"/>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4" name="Google Shape;3064;p4"/>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5" name="Google Shape;3065;p4"/>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6" name="Google Shape;3066;p4"/>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7" name="Google Shape;3067;p4"/>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8" name="Google Shape;3068;p4"/>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69" name="Google Shape;3069;p4"/>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0" name="Google Shape;3070;p4"/>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1" name="Google Shape;3071;p4"/>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2" name="Google Shape;3072;p4"/>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3" name="Google Shape;3073;p4"/>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4" name="Google Shape;3074;p4"/>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5" name="Google Shape;3075;p4"/>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6" name="Google Shape;3076;p4"/>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7" name="Google Shape;3077;p4"/>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8" name="Google Shape;3078;p4"/>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79" name="Google Shape;3079;p4"/>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080" name="Google Shape;3080;p4"/>
              <p:cNvGrpSpPr/>
              <p:nvPr/>
            </p:nvGrpSpPr>
            <p:grpSpPr>
              <a:xfrm>
                <a:off x="3367918" y="1871929"/>
                <a:ext cx="1268845" cy="1155155"/>
                <a:chOff x="3367918" y="1871929"/>
                <a:chExt cx="1268845" cy="1155155"/>
              </a:xfrm>
            </p:grpSpPr>
            <p:sp>
              <p:nvSpPr>
                <p:cNvPr id="3081" name="Google Shape;3081;p4"/>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82" name="Google Shape;3082;p4"/>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83" name="Google Shape;3083;p4"/>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084" name="Google Shape;3084;p4"/>
                <p:cNvGrpSpPr/>
                <p:nvPr/>
              </p:nvGrpSpPr>
              <p:grpSpPr>
                <a:xfrm>
                  <a:off x="3903628" y="1871929"/>
                  <a:ext cx="198848" cy="382474"/>
                  <a:chOff x="3903628" y="1871929"/>
                  <a:chExt cx="198848" cy="382474"/>
                </a:xfrm>
              </p:grpSpPr>
              <p:grpSp>
                <p:nvGrpSpPr>
                  <p:cNvPr id="3085" name="Google Shape;3085;p4"/>
                  <p:cNvGrpSpPr/>
                  <p:nvPr/>
                </p:nvGrpSpPr>
                <p:grpSpPr>
                  <a:xfrm>
                    <a:off x="3903628" y="1871929"/>
                    <a:ext cx="198848" cy="373925"/>
                    <a:chOff x="3903628" y="1871929"/>
                    <a:chExt cx="198848" cy="373925"/>
                  </a:xfrm>
                </p:grpSpPr>
                <p:sp>
                  <p:nvSpPr>
                    <p:cNvPr id="3086" name="Google Shape;3086;p4"/>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87" name="Google Shape;3087;p4"/>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88" name="Google Shape;3088;p4"/>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089" name="Google Shape;3089;p4"/>
                  <p:cNvGrpSpPr/>
                  <p:nvPr/>
                </p:nvGrpSpPr>
                <p:grpSpPr>
                  <a:xfrm>
                    <a:off x="3967377" y="1883388"/>
                    <a:ext cx="104872" cy="371015"/>
                    <a:chOff x="3967377" y="1883388"/>
                    <a:chExt cx="104872" cy="371015"/>
                  </a:xfrm>
                </p:grpSpPr>
                <p:sp>
                  <p:nvSpPr>
                    <p:cNvPr id="3090" name="Google Shape;3090;p4"/>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1" name="Google Shape;3091;p4"/>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092" name="Google Shape;3092;p4"/>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3" name="Google Shape;3093;p4"/>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4" name="Google Shape;3094;p4"/>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5" name="Google Shape;3095;p4"/>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6" name="Google Shape;3096;p4"/>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7" name="Google Shape;3097;p4"/>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8" name="Google Shape;3098;p4"/>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99" name="Google Shape;3099;p4"/>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0" name="Google Shape;3100;p4"/>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1" name="Google Shape;3101;p4"/>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2" name="Google Shape;3102;p4"/>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3" name="Google Shape;3103;p4"/>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4" name="Google Shape;3104;p4"/>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5" name="Google Shape;3105;p4"/>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6" name="Google Shape;3106;p4"/>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7" name="Google Shape;3107;p4"/>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8" name="Google Shape;3108;p4"/>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09" name="Google Shape;3109;p4"/>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0" name="Google Shape;3110;p4"/>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1" name="Google Shape;3111;p4"/>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2" name="Google Shape;3112;p4"/>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3" name="Google Shape;3113;p4"/>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4" name="Google Shape;3114;p4"/>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5" name="Google Shape;3115;p4"/>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6" name="Google Shape;3116;p4"/>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7" name="Google Shape;3117;p4"/>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8" name="Google Shape;3118;p4"/>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19" name="Google Shape;3119;p4"/>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0" name="Google Shape;3120;p4"/>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1" name="Google Shape;3121;p4"/>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2" name="Google Shape;3122;p4"/>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3" name="Google Shape;3123;p4"/>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4" name="Google Shape;3124;p4"/>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5" name="Google Shape;3125;p4"/>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6" name="Google Shape;3126;p4"/>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7" name="Google Shape;3127;p4"/>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8" name="Google Shape;3128;p4"/>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9" name="Google Shape;3129;p4"/>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0" name="Google Shape;3130;p4"/>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1" name="Google Shape;3131;p4"/>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2" name="Google Shape;3132;p4"/>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3" name="Google Shape;3133;p4"/>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4" name="Google Shape;3134;p4"/>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5" name="Google Shape;3135;p4"/>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6" name="Google Shape;3136;p4"/>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7" name="Google Shape;3137;p4"/>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8" name="Google Shape;3138;p4"/>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39" name="Google Shape;3139;p4"/>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0" name="Google Shape;3140;p4"/>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1" name="Google Shape;3141;p4"/>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2" name="Google Shape;3142;p4"/>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3" name="Google Shape;3143;p4"/>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4" name="Google Shape;3144;p4"/>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5" name="Google Shape;3145;p4"/>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6" name="Google Shape;3146;p4"/>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7" name="Google Shape;3147;p4"/>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8" name="Google Shape;3148;p4"/>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49" name="Google Shape;3149;p4"/>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0" name="Google Shape;3150;p4"/>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1" name="Google Shape;3151;p4"/>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2" name="Google Shape;3152;p4"/>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3" name="Google Shape;3153;p4"/>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4" name="Google Shape;3154;p4"/>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5" name="Google Shape;3155;p4"/>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6" name="Google Shape;3156;p4"/>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7" name="Google Shape;3157;p4"/>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8" name="Google Shape;3158;p4"/>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9" name="Google Shape;3159;p4"/>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0" name="Google Shape;3160;p4"/>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161" name="Google Shape;3161;p4"/>
              <p:cNvGrpSpPr/>
              <p:nvPr/>
            </p:nvGrpSpPr>
            <p:grpSpPr>
              <a:xfrm>
                <a:off x="2070779" y="1840674"/>
                <a:ext cx="1520761" cy="1256027"/>
                <a:chOff x="2070779" y="1840674"/>
                <a:chExt cx="1520761" cy="1256027"/>
              </a:xfrm>
            </p:grpSpPr>
            <p:sp>
              <p:nvSpPr>
                <p:cNvPr id="3162" name="Google Shape;3162;p4"/>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3" name="Google Shape;3163;p4"/>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4" name="Google Shape;3164;p4"/>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5" name="Google Shape;3165;p4"/>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6" name="Google Shape;3166;p4"/>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7" name="Google Shape;3167;p4"/>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68" name="Google Shape;3168;p4"/>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169" name="Google Shape;3169;p4"/>
                <p:cNvGrpSpPr/>
                <p:nvPr/>
              </p:nvGrpSpPr>
              <p:grpSpPr>
                <a:xfrm>
                  <a:off x="2647026" y="1840674"/>
                  <a:ext cx="296851" cy="492265"/>
                  <a:chOff x="2647026" y="1840674"/>
                  <a:chExt cx="296851" cy="492265"/>
                </a:xfrm>
              </p:grpSpPr>
              <p:sp>
                <p:nvSpPr>
                  <p:cNvPr id="3170" name="Google Shape;3170;p4"/>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1" name="Google Shape;3171;p4"/>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2" name="Google Shape;3172;p4"/>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3" name="Google Shape;3173;p4"/>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174" name="Google Shape;3174;p4"/>
                  <p:cNvGrpSpPr/>
                  <p:nvPr/>
                </p:nvGrpSpPr>
                <p:grpSpPr>
                  <a:xfrm>
                    <a:off x="2650577" y="1863072"/>
                    <a:ext cx="283310" cy="469867"/>
                    <a:chOff x="2650577" y="1863072"/>
                    <a:chExt cx="283310" cy="469867"/>
                  </a:xfrm>
                </p:grpSpPr>
                <p:sp>
                  <p:nvSpPr>
                    <p:cNvPr id="3175" name="Google Shape;3175;p4"/>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6" name="Google Shape;3176;p4"/>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7" name="Google Shape;3177;p4"/>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78" name="Google Shape;3178;p4"/>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179" name="Google Shape;3179;p4"/>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0" name="Google Shape;3180;p4"/>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1" name="Google Shape;3181;p4"/>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2" name="Google Shape;3182;p4"/>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3" name="Google Shape;3183;p4"/>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4" name="Google Shape;3184;p4"/>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5" name="Google Shape;3185;p4"/>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6" name="Google Shape;3186;p4"/>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7" name="Google Shape;3187;p4"/>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8" name="Google Shape;3188;p4"/>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9" name="Google Shape;3189;p4"/>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0" name="Google Shape;3190;p4"/>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1" name="Google Shape;3191;p4"/>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2" name="Google Shape;3192;p4"/>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3" name="Google Shape;3193;p4"/>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4" name="Google Shape;3194;p4"/>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5" name="Google Shape;3195;p4"/>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6" name="Google Shape;3196;p4"/>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7" name="Google Shape;3197;p4"/>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8" name="Google Shape;3198;p4"/>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99" name="Google Shape;3199;p4"/>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0" name="Google Shape;3200;p4"/>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1" name="Google Shape;3201;p4"/>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2" name="Google Shape;3202;p4"/>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3" name="Google Shape;3203;p4"/>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4" name="Google Shape;3204;p4"/>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5" name="Google Shape;3205;p4"/>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6" name="Google Shape;3206;p4"/>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7" name="Google Shape;3207;p4"/>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8" name="Google Shape;3208;p4"/>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9" name="Google Shape;3209;p4"/>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0" name="Google Shape;3210;p4"/>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1" name="Google Shape;3211;p4"/>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2" name="Google Shape;3212;p4"/>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3" name="Google Shape;3213;p4"/>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4" name="Google Shape;3214;p4"/>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5" name="Google Shape;3215;p4"/>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6" name="Google Shape;3216;p4"/>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7" name="Google Shape;3217;p4"/>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8" name="Google Shape;3218;p4"/>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9" name="Google Shape;3219;p4"/>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0" name="Google Shape;3220;p4"/>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1" name="Google Shape;3221;p4"/>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2" name="Google Shape;3222;p4"/>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3" name="Google Shape;3223;p4"/>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4" name="Google Shape;3224;p4"/>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5" name="Google Shape;3225;p4"/>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6" name="Google Shape;3226;p4"/>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7" name="Google Shape;3227;p4"/>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8" name="Google Shape;3228;p4"/>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9" name="Google Shape;3229;p4"/>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0" name="Google Shape;3230;p4"/>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1" name="Google Shape;3231;p4"/>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2" name="Google Shape;3232;p4"/>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3" name="Google Shape;3233;p4"/>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4" name="Google Shape;3234;p4"/>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5" name="Google Shape;3235;p4"/>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6" name="Google Shape;3236;p4"/>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7" name="Google Shape;3237;p4"/>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8" name="Google Shape;3238;p4"/>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9" name="Google Shape;3239;p4"/>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0" name="Google Shape;3240;p4"/>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1" name="Google Shape;3241;p4"/>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2" name="Google Shape;3242;p4"/>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3" name="Google Shape;3243;p4"/>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244" name="Google Shape;3244;p4"/>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5" name="Google Shape;3245;p4"/>
              <p:cNvSpPr/>
              <p:nvPr/>
            </p:nvSpPr>
            <p:spPr>
              <a:xfrm>
                <a:off x="1507255" y="2964906"/>
                <a:ext cx="2665173"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6" name="Google Shape;3246;p4"/>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7" name="Google Shape;3247;p4"/>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8" name="Google Shape;3248;p4"/>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9" name="Google Shape;3249;p4"/>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0" name="Google Shape;3250;p4"/>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1" name="Google Shape;3251;p4"/>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2" name="Google Shape;3252;p4"/>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53" name="Google Shape;3253;p4"/>
            <p:cNvGrpSpPr/>
            <p:nvPr/>
          </p:nvGrpSpPr>
          <p:grpSpPr>
            <a:xfrm>
              <a:off x="1713967" y="3303389"/>
              <a:ext cx="2252137" cy="721122"/>
              <a:chOff x="1713967" y="3303389"/>
              <a:chExt cx="2252137" cy="721122"/>
            </a:xfrm>
          </p:grpSpPr>
          <p:sp>
            <p:nvSpPr>
              <p:cNvPr id="3254" name="Google Shape;3254;p4"/>
              <p:cNvSpPr/>
              <p:nvPr/>
            </p:nvSpPr>
            <p:spPr>
              <a:xfrm>
                <a:off x="1713967" y="3303389"/>
                <a:ext cx="268248" cy="549039"/>
              </a:xfrm>
              <a:custGeom>
                <a:avLst/>
                <a:gdLst/>
                <a:ahLst/>
                <a:cxnLst/>
                <a:rect l="l" t="t" r="r" b="b"/>
                <a:pathLst>
                  <a:path w="268248" h="549039" extrusionOk="0">
                    <a:moveTo>
                      <a:pt x="55643" y="549040"/>
                    </a:moveTo>
                    <a:cubicBezTo>
                      <a:pt x="64325" y="549040"/>
                      <a:pt x="70114" y="546470"/>
                      <a:pt x="72048" y="541001"/>
                    </a:cubicBezTo>
                    <a:lnTo>
                      <a:pt x="72691" y="541323"/>
                    </a:lnTo>
                    <a:cubicBezTo>
                      <a:pt x="74619" y="536175"/>
                      <a:pt x="75904" y="530707"/>
                      <a:pt x="75904" y="524917"/>
                    </a:cubicBezTo>
                    <a:cubicBezTo>
                      <a:pt x="75904" y="517520"/>
                      <a:pt x="74619" y="508511"/>
                      <a:pt x="72048" y="497580"/>
                    </a:cubicBezTo>
                    <a:cubicBezTo>
                      <a:pt x="66259" y="471523"/>
                      <a:pt x="63361" y="427781"/>
                      <a:pt x="63361" y="366669"/>
                    </a:cubicBezTo>
                    <a:cubicBezTo>
                      <a:pt x="63361" y="345444"/>
                      <a:pt x="64003" y="324213"/>
                      <a:pt x="64973" y="302987"/>
                    </a:cubicBezTo>
                    <a:cubicBezTo>
                      <a:pt x="66580" y="302017"/>
                      <a:pt x="67223" y="300411"/>
                      <a:pt x="67223" y="298483"/>
                    </a:cubicBezTo>
                    <a:cubicBezTo>
                      <a:pt x="67223" y="296549"/>
                      <a:pt x="66580" y="294621"/>
                      <a:pt x="65616" y="292693"/>
                    </a:cubicBezTo>
                    <a:lnTo>
                      <a:pt x="72048" y="292693"/>
                    </a:lnTo>
                    <a:cubicBezTo>
                      <a:pt x="80409" y="292693"/>
                      <a:pt x="88769" y="292371"/>
                      <a:pt x="97136" y="291729"/>
                    </a:cubicBezTo>
                    <a:cubicBezTo>
                      <a:pt x="108073" y="291086"/>
                      <a:pt x="117397" y="290438"/>
                      <a:pt x="125115" y="290438"/>
                    </a:cubicBezTo>
                    <a:lnTo>
                      <a:pt x="145382" y="290765"/>
                    </a:lnTo>
                    <a:cubicBezTo>
                      <a:pt x="159211" y="290765"/>
                      <a:pt x="172719" y="290116"/>
                      <a:pt x="186233" y="288510"/>
                    </a:cubicBezTo>
                    <a:cubicBezTo>
                      <a:pt x="185584" y="310384"/>
                      <a:pt x="185263" y="332252"/>
                      <a:pt x="185263" y="353804"/>
                    </a:cubicBezTo>
                    <a:cubicBezTo>
                      <a:pt x="185263" y="388544"/>
                      <a:pt x="186233" y="423277"/>
                      <a:pt x="187839" y="458015"/>
                    </a:cubicBezTo>
                    <a:cubicBezTo>
                      <a:pt x="188160" y="462841"/>
                      <a:pt x="188160" y="467667"/>
                      <a:pt x="188160" y="472493"/>
                    </a:cubicBezTo>
                    <a:lnTo>
                      <a:pt x="187839" y="481175"/>
                    </a:lnTo>
                    <a:cubicBezTo>
                      <a:pt x="187839" y="496610"/>
                      <a:pt x="190731" y="511409"/>
                      <a:pt x="196842" y="524917"/>
                    </a:cubicBezTo>
                    <a:cubicBezTo>
                      <a:pt x="199740" y="529743"/>
                      <a:pt x="204887" y="534247"/>
                      <a:pt x="211962" y="538424"/>
                    </a:cubicBezTo>
                    <a:cubicBezTo>
                      <a:pt x="218716" y="542608"/>
                      <a:pt x="224185" y="545184"/>
                      <a:pt x="228362" y="545506"/>
                    </a:cubicBezTo>
                    <a:cubicBezTo>
                      <a:pt x="232545" y="546148"/>
                      <a:pt x="234800" y="546148"/>
                      <a:pt x="235443" y="546148"/>
                    </a:cubicBezTo>
                    <a:cubicBezTo>
                      <a:pt x="241876" y="546148"/>
                      <a:pt x="247023" y="543572"/>
                      <a:pt x="250557" y="537782"/>
                    </a:cubicBezTo>
                    <a:cubicBezTo>
                      <a:pt x="253455" y="531671"/>
                      <a:pt x="255062" y="524595"/>
                      <a:pt x="255062" y="516556"/>
                    </a:cubicBezTo>
                    <a:cubicBezTo>
                      <a:pt x="254741" y="508511"/>
                      <a:pt x="254098" y="500472"/>
                      <a:pt x="253134" y="492433"/>
                    </a:cubicBezTo>
                    <a:cubicBezTo>
                      <a:pt x="250236" y="473136"/>
                      <a:pt x="248629" y="431000"/>
                      <a:pt x="248629" y="366027"/>
                    </a:cubicBezTo>
                    <a:cubicBezTo>
                      <a:pt x="248629" y="298161"/>
                      <a:pt x="251843" y="229326"/>
                      <a:pt x="258275" y="159854"/>
                    </a:cubicBezTo>
                    <a:lnTo>
                      <a:pt x="264708" y="98742"/>
                    </a:lnTo>
                    <a:cubicBezTo>
                      <a:pt x="267284" y="81694"/>
                      <a:pt x="268248" y="68829"/>
                      <a:pt x="268248" y="59499"/>
                    </a:cubicBezTo>
                    <a:cubicBezTo>
                      <a:pt x="268248" y="49211"/>
                      <a:pt x="267284" y="38595"/>
                      <a:pt x="265356" y="28301"/>
                    </a:cubicBezTo>
                    <a:cubicBezTo>
                      <a:pt x="263744" y="23153"/>
                      <a:pt x="260209" y="18655"/>
                      <a:pt x="254741" y="14472"/>
                    </a:cubicBezTo>
                    <a:cubicBezTo>
                      <a:pt x="248951" y="10610"/>
                      <a:pt x="244125" y="8361"/>
                      <a:pt x="240584" y="8039"/>
                    </a:cubicBezTo>
                    <a:cubicBezTo>
                      <a:pt x="236728" y="7718"/>
                      <a:pt x="234473" y="7718"/>
                      <a:pt x="233831" y="7718"/>
                    </a:cubicBezTo>
                    <a:cubicBezTo>
                      <a:pt x="228362" y="7718"/>
                      <a:pt x="224185" y="9646"/>
                      <a:pt x="220644" y="14150"/>
                    </a:cubicBezTo>
                    <a:cubicBezTo>
                      <a:pt x="211320" y="30234"/>
                      <a:pt x="205530" y="50496"/>
                      <a:pt x="203275" y="74941"/>
                    </a:cubicBezTo>
                    <a:cubicBezTo>
                      <a:pt x="195557" y="128334"/>
                      <a:pt x="190088" y="191374"/>
                      <a:pt x="187197" y="264065"/>
                    </a:cubicBezTo>
                    <a:cubicBezTo>
                      <a:pt x="177545" y="262459"/>
                      <a:pt x="167893" y="261495"/>
                      <a:pt x="158247" y="261495"/>
                    </a:cubicBezTo>
                    <a:cubicBezTo>
                      <a:pt x="150208" y="261495"/>
                      <a:pt x="137665" y="262459"/>
                      <a:pt x="120295" y="264386"/>
                    </a:cubicBezTo>
                    <a:cubicBezTo>
                      <a:pt x="100670" y="265350"/>
                      <a:pt x="82979" y="266642"/>
                      <a:pt x="66901" y="268570"/>
                    </a:cubicBezTo>
                    <a:cubicBezTo>
                      <a:pt x="69793" y="225791"/>
                      <a:pt x="76868" y="161461"/>
                      <a:pt x="87805" y="75905"/>
                    </a:cubicBezTo>
                    <a:cubicBezTo>
                      <a:pt x="89739" y="67223"/>
                      <a:pt x="90703" y="58856"/>
                      <a:pt x="90703" y="50175"/>
                    </a:cubicBezTo>
                    <a:cubicBezTo>
                      <a:pt x="90703" y="39559"/>
                      <a:pt x="89091" y="28622"/>
                      <a:pt x="86199" y="18012"/>
                    </a:cubicBezTo>
                    <a:cubicBezTo>
                      <a:pt x="84592" y="14150"/>
                      <a:pt x="80730" y="10288"/>
                      <a:pt x="75262" y="6754"/>
                    </a:cubicBezTo>
                    <a:cubicBezTo>
                      <a:pt x="69793" y="3213"/>
                      <a:pt x="64973" y="1285"/>
                      <a:pt x="61111" y="643"/>
                    </a:cubicBezTo>
                    <a:cubicBezTo>
                      <a:pt x="57250" y="321"/>
                      <a:pt x="54679" y="0"/>
                      <a:pt x="53394" y="0"/>
                    </a:cubicBezTo>
                    <a:cubicBezTo>
                      <a:pt x="48889" y="0"/>
                      <a:pt x="45349" y="1285"/>
                      <a:pt x="42778" y="4177"/>
                    </a:cubicBezTo>
                    <a:cubicBezTo>
                      <a:pt x="32484" y="18655"/>
                      <a:pt x="27015" y="34733"/>
                      <a:pt x="26372" y="53066"/>
                    </a:cubicBezTo>
                    <a:cubicBezTo>
                      <a:pt x="8682" y="168857"/>
                      <a:pt x="0" y="268248"/>
                      <a:pt x="0" y="351555"/>
                    </a:cubicBezTo>
                    <a:cubicBezTo>
                      <a:pt x="0" y="390793"/>
                      <a:pt x="2249" y="431643"/>
                      <a:pt x="6432" y="474421"/>
                    </a:cubicBezTo>
                    <a:cubicBezTo>
                      <a:pt x="6754" y="494040"/>
                      <a:pt x="10937" y="512052"/>
                      <a:pt x="18976" y="528458"/>
                    </a:cubicBezTo>
                    <a:cubicBezTo>
                      <a:pt x="23159" y="534890"/>
                      <a:pt x="28949" y="540037"/>
                      <a:pt x="35703" y="543572"/>
                    </a:cubicBezTo>
                    <a:cubicBezTo>
                      <a:pt x="42778" y="547112"/>
                      <a:pt x="49210" y="549040"/>
                      <a:pt x="55643" y="549040"/>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5" name="Google Shape;3255;p4"/>
              <p:cNvSpPr/>
              <p:nvPr/>
            </p:nvSpPr>
            <p:spPr>
              <a:xfrm>
                <a:off x="2007945" y="3493156"/>
                <a:ext cx="236407" cy="302665"/>
              </a:xfrm>
              <a:custGeom>
                <a:avLst/>
                <a:gdLst/>
                <a:ahLst/>
                <a:cxnLst/>
                <a:rect l="l" t="t" r="r" b="b"/>
                <a:pathLst>
                  <a:path w="236407" h="302665" extrusionOk="0">
                    <a:moveTo>
                      <a:pt x="209392" y="302666"/>
                    </a:moveTo>
                    <a:cubicBezTo>
                      <a:pt x="219686"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5" y="7717"/>
                    </a:lnTo>
                    <a:cubicBezTo>
                      <a:pt x="226761" y="5790"/>
                      <a:pt x="225149" y="4183"/>
                      <a:pt x="222578" y="2570"/>
                    </a:cubicBezTo>
                    <a:cubicBezTo>
                      <a:pt x="220008" y="964"/>
                      <a:pt x="217110" y="0"/>
                      <a:pt x="213897" y="0"/>
                    </a:cubicBezTo>
                    <a:cubicBezTo>
                      <a:pt x="211963" y="0"/>
                      <a:pt x="210356" y="642"/>
                      <a:pt x="209071" y="1606"/>
                    </a:cubicBezTo>
                    <a:lnTo>
                      <a:pt x="204566" y="5147"/>
                    </a:lnTo>
                    <a:cubicBezTo>
                      <a:pt x="196848" y="9973"/>
                      <a:pt x="190416" y="16406"/>
                      <a:pt x="184947" y="24445"/>
                    </a:cubicBezTo>
                    <a:cubicBezTo>
                      <a:pt x="180121"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7"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8" y="286581"/>
                      <a:pt x="94244" y="282726"/>
                      <a:pt x="100998" y="274359"/>
                    </a:cubicBezTo>
                    <a:cubicBezTo>
                      <a:pt x="104538" y="268569"/>
                      <a:pt x="107751"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6"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0" y="21225"/>
                    </a:cubicBezTo>
                    <a:lnTo>
                      <a:pt x="128013" y="20904"/>
                    </a:lnTo>
                    <a:cubicBezTo>
                      <a:pt x="140557" y="20904"/>
                      <a:pt x="149244" y="27336"/>
                      <a:pt x="153749" y="40207"/>
                    </a:cubicBezTo>
                    <a:cubicBezTo>
                      <a:pt x="158896" y="55322"/>
                      <a:pt x="162109" y="71406"/>
                      <a:pt x="163073" y="88126"/>
                    </a:cubicBezTo>
                    <a:lnTo>
                      <a:pt x="163395" y="90061"/>
                    </a:lnTo>
                    <a:lnTo>
                      <a:pt x="136058" y="146667"/>
                    </a:lnTo>
                    <a:cubicBezTo>
                      <a:pt x="125442" y="170148"/>
                      <a:pt x="113541" y="192665"/>
                      <a:pt x="100355" y="214854"/>
                    </a:cubicBezTo>
                    <a:lnTo>
                      <a:pt x="96493" y="220965"/>
                    </a:lnTo>
                    <a:cubicBezTo>
                      <a:pt x="88775" y="234801"/>
                      <a:pt x="81379" y="244125"/>
                      <a:pt x="74304"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6" name="Google Shape;3256;p4"/>
              <p:cNvSpPr/>
              <p:nvPr/>
            </p:nvSpPr>
            <p:spPr>
              <a:xfrm>
                <a:off x="2270088" y="3497018"/>
                <a:ext cx="215175" cy="527493"/>
              </a:xfrm>
              <a:custGeom>
                <a:avLst/>
                <a:gdLst/>
                <a:ahLst/>
                <a:cxnLst/>
                <a:rect l="l" t="t" r="r" b="b"/>
                <a:pathLst>
                  <a:path w="215175" h="527493" extrusionOk="0">
                    <a:moveTo>
                      <a:pt x="56607" y="527494"/>
                    </a:moveTo>
                    <a:cubicBezTo>
                      <a:pt x="66901" y="527494"/>
                      <a:pt x="72043" y="523310"/>
                      <a:pt x="72364" y="514623"/>
                    </a:cubicBezTo>
                    <a:cubicBezTo>
                      <a:pt x="66253" y="438397"/>
                      <a:pt x="63361" y="359273"/>
                      <a:pt x="63361" y="277894"/>
                    </a:cubicBezTo>
                    <a:cubicBezTo>
                      <a:pt x="79766" y="290116"/>
                      <a:pt x="98743" y="296228"/>
                      <a:pt x="119968" y="296228"/>
                    </a:cubicBezTo>
                    <a:cubicBezTo>
                      <a:pt x="147310" y="296228"/>
                      <a:pt x="168536" y="284326"/>
                      <a:pt x="183656" y="260203"/>
                    </a:cubicBezTo>
                    <a:cubicBezTo>
                      <a:pt x="200062" y="227077"/>
                      <a:pt x="209386" y="191695"/>
                      <a:pt x="212284" y="154386"/>
                    </a:cubicBezTo>
                    <a:cubicBezTo>
                      <a:pt x="214212" y="141842"/>
                      <a:pt x="215176" y="129620"/>
                      <a:pt x="215176" y="117076"/>
                    </a:cubicBezTo>
                    <a:cubicBezTo>
                      <a:pt x="215176" y="92310"/>
                      <a:pt x="211314" y="67544"/>
                      <a:pt x="203596" y="43421"/>
                    </a:cubicBezTo>
                    <a:cubicBezTo>
                      <a:pt x="194593" y="17042"/>
                      <a:pt x="179473" y="3535"/>
                      <a:pt x="157926" y="2892"/>
                    </a:cubicBezTo>
                    <a:cubicBezTo>
                      <a:pt x="135731" y="3535"/>
                      <a:pt x="114821" y="18655"/>
                      <a:pt x="94559" y="47598"/>
                    </a:cubicBezTo>
                    <a:cubicBezTo>
                      <a:pt x="84586" y="61112"/>
                      <a:pt x="76547" y="75905"/>
                      <a:pt x="70115" y="91989"/>
                    </a:cubicBezTo>
                    <a:cubicBezTo>
                      <a:pt x="70436" y="86199"/>
                      <a:pt x="70757" y="80409"/>
                      <a:pt x="70757" y="74619"/>
                    </a:cubicBezTo>
                    <a:cubicBezTo>
                      <a:pt x="70757" y="64003"/>
                      <a:pt x="70115" y="53709"/>
                      <a:pt x="68508" y="43742"/>
                    </a:cubicBezTo>
                    <a:cubicBezTo>
                      <a:pt x="66253" y="27979"/>
                      <a:pt x="60469" y="14472"/>
                      <a:pt x="51138" y="3535"/>
                    </a:cubicBezTo>
                    <a:cubicBezTo>
                      <a:pt x="48889" y="1286"/>
                      <a:pt x="46313" y="0"/>
                      <a:pt x="43421" y="0"/>
                    </a:cubicBezTo>
                    <a:cubicBezTo>
                      <a:pt x="42457" y="0"/>
                      <a:pt x="41808" y="0"/>
                      <a:pt x="41165" y="322"/>
                    </a:cubicBezTo>
                    <a:cubicBezTo>
                      <a:pt x="27015" y="6754"/>
                      <a:pt x="18012" y="19619"/>
                      <a:pt x="13829" y="38916"/>
                    </a:cubicBezTo>
                    <a:cubicBezTo>
                      <a:pt x="9646" y="58535"/>
                      <a:pt x="7075" y="78475"/>
                      <a:pt x="6111" y="99385"/>
                    </a:cubicBezTo>
                    <a:cubicBezTo>
                      <a:pt x="1928" y="152136"/>
                      <a:pt x="0" y="209386"/>
                      <a:pt x="0" y="270819"/>
                    </a:cubicBezTo>
                    <a:cubicBezTo>
                      <a:pt x="0" y="347051"/>
                      <a:pt x="3213" y="423277"/>
                      <a:pt x="9325" y="499508"/>
                    </a:cubicBezTo>
                    <a:cubicBezTo>
                      <a:pt x="10610" y="507548"/>
                      <a:pt x="16400" y="513980"/>
                      <a:pt x="26694" y="519448"/>
                    </a:cubicBezTo>
                    <a:cubicBezTo>
                      <a:pt x="36667" y="524917"/>
                      <a:pt x="46955" y="527494"/>
                      <a:pt x="56607" y="527494"/>
                    </a:cubicBezTo>
                    <a:close/>
                    <a:moveTo>
                      <a:pt x="81052" y="261173"/>
                    </a:moveTo>
                    <a:cubicBezTo>
                      <a:pt x="74619" y="261173"/>
                      <a:pt x="69151" y="258918"/>
                      <a:pt x="63682" y="254741"/>
                    </a:cubicBezTo>
                    <a:cubicBezTo>
                      <a:pt x="63682" y="248951"/>
                      <a:pt x="63682" y="245410"/>
                      <a:pt x="64003" y="243804"/>
                    </a:cubicBezTo>
                    <a:cubicBezTo>
                      <a:pt x="65289" y="243161"/>
                      <a:pt x="67223" y="230939"/>
                      <a:pt x="70436" y="207137"/>
                    </a:cubicBezTo>
                    <a:cubicBezTo>
                      <a:pt x="73977" y="171434"/>
                      <a:pt x="81373" y="136373"/>
                      <a:pt x="92631" y="101956"/>
                    </a:cubicBezTo>
                    <a:cubicBezTo>
                      <a:pt x="103247" y="69472"/>
                      <a:pt x="119647" y="44385"/>
                      <a:pt x="141199" y="26694"/>
                    </a:cubicBezTo>
                    <a:cubicBezTo>
                      <a:pt x="148596" y="20583"/>
                      <a:pt x="154064" y="17042"/>
                      <a:pt x="157278" y="16721"/>
                    </a:cubicBezTo>
                    <a:cubicBezTo>
                      <a:pt x="160497" y="16400"/>
                      <a:pt x="162425" y="16400"/>
                      <a:pt x="162746" y="16400"/>
                    </a:cubicBezTo>
                    <a:cubicBezTo>
                      <a:pt x="166929" y="16400"/>
                      <a:pt x="169178" y="19940"/>
                      <a:pt x="169178" y="27658"/>
                    </a:cubicBezTo>
                    <a:cubicBezTo>
                      <a:pt x="169178" y="32162"/>
                      <a:pt x="167893" y="38916"/>
                      <a:pt x="165323" y="47598"/>
                    </a:cubicBezTo>
                    <a:cubicBezTo>
                      <a:pt x="162746" y="57571"/>
                      <a:pt x="161139" y="68508"/>
                      <a:pt x="159854" y="80731"/>
                    </a:cubicBezTo>
                    <a:cubicBezTo>
                      <a:pt x="157605" y="106139"/>
                      <a:pt x="151166" y="139593"/>
                      <a:pt x="140878" y="181080"/>
                    </a:cubicBezTo>
                    <a:cubicBezTo>
                      <a:pt x="137980" y="194272"/>
                      <a:pt x="134446" y="206494"/>
                      <a:pt x="130584" y="217425"/>
                    </a:cubicBezTo>
                    <a:cubicBezTo>
                      <a:pt x="126722" y="228684"/>
                      <a:pt x="121259" y="238014"/>
                      <a:pt x="113857" y="245731"/>
                    </a:cubicBezTo>
                    <a:cubicBezTo>
                      <a:pt x="103890" y="256026"/>
                      <a:pt x="92953" y="261173"/>
                      <a:pt x="81052"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7" name="Google Shape;3257;p4"/>
              <p:cNvSpPr/>
              <p:nvPr/>
            </p:nvSpPr>
            <p:spPr>
              <a:xfrm>
                <a:off x="2510994" y="3497018"/>
                <a:ext cx="215181" cy="527493"/>
              </a:xfrm>
              <a:custGeom>
                <a:avLst/>
                <a:gdLst/>
                <a:ahLst/>
                <a:cxnLst/>
                <a:rect l="l" t="t" r="r" b="b"/>
                <a:pathLst>
                  <a:path w="215181" h="527493" extrusionOk="0">
                    <a:moveTo>
                      <a:pt x="56613" y="527494"/>
                    </a:moveTo>
                    <a:cubicBezTo>
                      <a:pt x="66901" y="527494"/>
                      <a:pt x="72049" y="523310"/>
                      <a:pt x="72370" y="514623"/>
                    </a:cubicBezTo>
                    <a:cubicBezTo>
                      <a:pt x="66259" y="438397"/>
                      <a:pt x="63367" y="359273"/>
                      <a:pt x="63367" y="277894"/>
                    </a:cubicBezTo>
                    <a:cubicBezTo>
                      <a:pt x="79766" y="290116"/>
                      <a:pt x="98749" y="296228"/>
                      <a:pt x="119974" y="296228"/>
                    </a:cubicBezTo>
                    <a:cubicBezTo>
                      <a:pt x="147316" y="296228"/>
                      <a:pt x="168542" y="284326"/>
                      <a:pt x="183662" y="260203"/>
                    </a:cubicBezTo>
                    <a:cubicBezTo>
                      <a:pt x="200062" y="227077"/>
                      <a:pt x="209392" y="191695"/>
                      <a:pt x="212284" y="154386"/>
                    </a:cubicBezTo>
                    <a:cubicBezTo>
                      <a:pt x="214218" y="141842"/>
                      <a:pt x="215182" y="129620"/>
                      <a:pt x="215182" y="117076"/>
                    </a:cubicBezTo>
                    <a:cubicBezTo>
                      <a:pt x="215182" y="92310"/>
                      <a:pt x="211320" y="67544"/>
                      <a:pt x="203602" y="43421"/>
                    </a:cubicBezTo>
                    <a:cubicBezTo>
                      <a:pt x="194593" y="17042"/>
                      <a:pt x="179479" y="3535"/>
                      <a:pt x="157926" y="2892"/>
                    </a:cubicBezTo>
                    <a:cubicBezTo>
                      <a:pt x="135737" y="3535"/>
                      <a:pt x="114827" y="18655"/>
                      <a:pt x="94565" y="47598"/>
                    </a:cubicBezTo>
                    <a:cubicBezTo>
                      <a:pt x="84592" y="61112"/>
                      <a:pt x="76553" y="75905"/>
                      <a:pt x="70121" y="91989"/>
                    </a:cubicBezTo>
                    <a:cubicBezTo>
                      <a:pt x="70442" y="86199"/>
                      <a:pt x="70763" y="80409"/>
                      <a:pt x="70763" y="74619"/>
                    </a:cubicBezTo>
                    <a:cubicBezTo>
                      <a:pt x="70763" y="64003"/>
                      <a:pt x="70121" y="53709"/>
                      <a:pt x="68514" y="43742"/>
                    </a:cubicBezTo>
                    <a:cubicBezTo>
                      <a:pt x="66259" y="27979"/>
                      <a:pt x="60469" y="14472"/>
                      <a:pt x="51144" y="3535"/>
                    </a:cubicBezTo>
                    <a:cubicBezTo>
                      <a:pt x="48889" y="1286"/>
                      <a:pt x="46319" y="0"/>
                      <a:pt x="43421" y="0"/>
                    </a:cubicBezTo>
                    <a:cubicBezTo>
                      <a:pt x="42457" y="0"/>
                      <a:pt x="41814" y="0"/>
                      <a:pt x="41171" y="322"/>
                    </a:cubicBezTo>
                    <a:cubicBezTo>
                      <a:pt x="27021" y="6754"/>
                      <a:pt x="18012" y="19619"/>
                      <a:pt x="13835" y="38916"/>
                    </a:cubicBezTo>
                    <a:cubicBezTo>
                      <a:pt x="9652" y="58535"/>
                      <a:pt x="7075" y="78475"/>
                      <a:pt x="6111" y="99385"/>
                    </a:cubicBezTo>
                    <a:cubicBezTo>
                      <a:pt x="1934" y="152136"/>
                      <a:pt x="0" y="209386"/>
                      <a:pt x="0" y="270819"/>
                    </a:cubicBezTo>
                    <a:cubicBezTo>
                      <a:pt x="0" y="347051"/>
                      <a:pt x="3219" y="423277"/>
                      <a:pt x="9330" y="499508"/>
                    </a:cubicBezTo>
                    <a:cubicBezTo>
                      <a:pt x="10616" y="507548"/>
                      <a:pt x="16406" y="513980"/>
                      <a:pt x="26700" y="519448"/>
                    </a:cubicBezTo>
                    <a:cubicBezTo>
                      <a:pt x="36667" y="524917"/>
                      <a:pt x="46961" y="527494"/>
                      <a:pt x="56613" y="527494"/>
                    </a:cubicBezTo>
                    <a:close/>
                    <a:moveTo>
                      <a:pt x="81058" y="261173"/>
                    </a:moveTo>
                    <a:cubicBezTo>
                      <a:pt x="74625" y="261173"/>
                      <a:pt x="69157" y="258918"/>
                      <a:pt x="63688" y="254741"/>
                    </a:cubicBezTo>
                    <a:cubicBezTo>
                      <a:pt x="63688" y="248951"/>
                      <a:pt x="63688" y="245410"/>
                      <a:pt x="64009" y="243804"/>
                    </a:cubicBezTo>
                    <a:cubicBezTo>
                      <a:pt x="65295" y="243161"/>
                      <a:pt x="67223" y="230939"/>
                      <a:pt x="70442" y="207137"/>
                    </a:cubicBezTo>
                    <a:cubicBezTo>
                      <a:pt x="73976" y="171434"/>
                      <a:pt x="81379" y="136373"/>
                      <a:pt x="92637" y="101956"/>
                    </a:cubicBezTo>
                    <a:cubicBezTo>
                      <a:pt x="103247" y="69472"/>
                      <a:pt x="119653" y="44385"/>
                      <a:pt x="141205" y="26694"/>
                    </a:cubicBezTo>
                    <a:cubicBezTo>
                      <a:pt x="148602" y="20583"/>
                      <a:pt x="154070" y="17042"/>
                      <a:pt x="157283" y="16721"/>
                    </a:cubicBezTo>
                    <a:cubicBezTo>
                      <a:pt x="160503" y="16400"/>
                      <a:pt x="162431" y="16400"/>
                      <a:pt x="162752" y="16400"/>
                    </a:cubicBezTo>
                    <a:cubicBezTo>
                      <a:pt x="166935" y="16400"/>
                      <a:pt x="169184" y="19940"/>
                      <a:pt x="169184" y="27658"/>
                    </a:cubicBezTo>
                    <a:cubicBezTo>
                      <a:pt x="169184" y="32162"/>
                      <a:pt x="167899" y="38916"/>
                      <a:pt x="165329" y="47598"/>
                    </a:cubicBezTo>
                    <a:cubicBezTo>
                      <a:pt x="162752" y="57571"/>
                      <a:pt x="161145" y="68508"/>
                      <a:pt x="159860" y="80731"/>
                    </a:cubicBezTo>
                    <a:cubicBezTo>
                      <a:pt x="157605" y="106139"/>
                      <a:pt x="151172" y="139593"/>
                      <a:pt x="140884" y="181080"/>
                    </a:cubicBezTo>
                    <a:cubicBezTo>
                      <a:pt x="137986" y="194272"/>
                      <a:pt x="134445" y="206494"/>
                      <a:pt x="130589" y="217425"/>
                    </a:cubicBezTo>
                    <a:cubicBezTo>
                      <a:pt x="126728" y="228684"/>
                      <a:pt x="121259" y="238014"/>
                      <a:pt x="113863" y="245731"/>
                    </a:cubicBezTo>
                    <a:cubicBezTo>
                      <a:pt x="103890" y="256026"/>
                      <a:pt x="92959" y="261173"/>
                      <a:pt x="81058"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8" name="Google Shape;3258;p4"/>
              <p:cNvSpPr/>
              <p:nvPr/>
            </p:nvSpPr>
            <p:spPr>
              <a:xfrm>
                <a:off x="2751906" y="3500231"/>
                <a:ext cx="209713" cy="513343"/>
              </a:xfrm>
              <a:custGeom>
                <a:avLst/>
                <a:gdLst/>
                <a:ahLst/>
                <a:cxnLst/>
                <a:rect l="l" t="t" r="r" b="b"/>
                <a:pathLst>
                  <a:path w="209713" h="513343" extrusionOk="0">
                    <a:moveTo>
                      <a:pt x="116433" y="513343"/>
                    </a:moveTo>
                    <a:cubicBezTo>
                      <a:pt x="119974" y="513343"/>
                      <a:pt x="123508" y="513022"/>
                      <a:pt x="126728" y="512379"/>
                    </a:cubicBezTo>
                    <a:cubicBezTo>
                      <a:pt x="172076" y="501442"/>
                      <a:pt x="198134" y="463811"/>
                      <a:pt x="204566" y="399480"/>
                    </a:cubicBezTo>
                    <a:cubicBezTo>
                      <a:pt x="208101" y="362814"/>
                      <a:pt x="209713" y="326146"/>
                      <a:pt x="209713" y="289480"/>
                    </a:cubicBezTo>
                    <a:cubicBezTo>
                      <a:pt x="209713" y="264714"/>
                      <a:pt x="209064" y="240269"/>
                      <a:pt x="207458" y="215824"/>
                    </a:cubicBezTo>
                    <a:cubicBezTo>
                      <a:pt x="207458" y="211320"/>
                      <a:pt x="207137" y="200383"/>
                      <a:pt x="206494" y="182692"/>
                    </a:cubicBezTo>
                    <a:cubicBezTo>
                      <a:pt x="205530" y="153421"/>
                      <a:pt x="204245" y="123830"/>
                      <a:pt x="202632" y="94244"/>
                    </a:cubicBezTo>
                    <a:cubicBezTo>
                      <a:pt x="201989" y="67223"/>
                      <a:pt x="199740" y="40529"/>
                      <a:pt x="196200" y="14471"/>
                    </a:cubicBezTo>
                    <a:cubicBezTo>
                      <a:pt x="195236" y="10294"/>
                      <a:pt x="191701" y="7075"/>
                      <a:pt x="186233" y="4183"/>
                    </a:cubicBezTo>
                    <a:cubicBezTo>
                      <a:pt x="180764" y="1285"/>
                      <a:pt x="175617" y="0"/>
                      <a:pt x="170470" y="0"/>
                    </a:cubicBezTo>
                    <a:cubicBezTo>
                      <a:pt x="165965" y="0"/>
                      <a:pt x="163395" y="1606"/>
                      <a:pt x="162752" y="5147"/>
                    </a:cubicBezTo>
                    <a:cubicBezTo>
                      <a:pt x="150851" y="41814"/>
                      <a:pt x="144740" y="79766"/>
                      <a:pt x="144740" y="118367"/>
                    </a:cubicBezTo>
                    <a:cubicBezTo>
                      <a:pt x="144740" y="125763"/>
                      <a:pt x="145061" y="133160"/>
                      <a:pt x="145382" y="140878"/>
                    </a:cubicBezTo>
                    <a:lnTo>
                      <a:pt x="145382" y="161467"/>
                    </a:lnTo>
                    <a:cubicBezTo>
                      <a:pt x="134445" y="206815"/>
                      <a:pt x="117397" y="233515"/>
                      <a:pt x="93595" y="241233"/>
                    </a:cubicBezTo>
                    <a:cubicBezTo>
                      <a:pt x="91346" y="241876"/>
                      <a:pt x="89418" y="242197"/>
                      <a:pt x="87805" y="242197"/>
                    </a:cubicBezTo>
                    <a:cubicBezTo>
                      <a:pt x="84913" y="242197"/>
                      <a:pt x="82022" y="239626"/>
                      <a:pt x="79124" y="233837"/>
                    </a:cubicBezTo>
                    <a:cubicBezTo>
                      <a:pt x="68829" y="214212"/>
                      <a:pt x="63039" y="185268"/>
                      <a:pt x="61754" y="147631"/>
                    </a:cubicBezTo>
                    <a:cubicBezTo>
                      <a:pt x="61433" y="138307"/>
                      <a:pt x="61111" y="128656"/>
                      <a:pt x="61111" y="119331"/>
                    </a:cubicBezTo>
                    <a:cubicBezTo>
                      <a:pt x="61111" y="107430"/>
                      <a:pt x="61433" y="95529"/>
                      <a:pt x="62075" y="83628"/>
                    </a:cubicBezTo>
                    <a:lnTo>
                      <a:pt x="62075" y="72370"/>
                    </a:lnTo>
                    <a:cubicBezTo>
                      <a:pt x="62075" y="57898"/>
                      <a:pt x="61433" y="39886"/>
                      <a:pt x="59505" y="18012"/>
                    </a:cubicBezTo>
                    <a:cubicBezTo>
                      <a:pt x="59184" y="14471"/>
                      <a:pt x="56607" y="11258"/>
                      <a:pt x="52430" y="8360"/>
                    </a:cubicBezTo>
                    <a:cubicBezTo>
                      <a:pt x="48246" y="5468"/>
                      <a:pt x="43742" y="4183"/>
                      <a:pt x="39237" y="4183"/>
                    </a:cubicBezTo>
                    <a:cubicBezTo>
                      <a:pt x="35060" y="4183"/>
                      <a:pt x="31841" y="5468"/>
                      <a:pt x="29913" y="8360"/>
                    </a:cubicBezTo>
                    <a:cubicBezTo>
                      <a:pt x="14472" y="30877"/>
                      <a:pt x="5147" y="55643"/>
                      <a:pt x="2249" y="82986"/>
                    </a:cubicBezTo>
                    <a:cubicBezTo>
                      <a:pt x="643" y="96172"/>
                      <a:pt x="0" y="109037"/>
                      <a:pt x="0" y="122223"/>
                    </a:cubicBezTo>
                    <a:cubicBezTo>
                      <a:pt x="0" y="135409"/>
                      <a:pt x="643" y="148602"/>
                      <a:pt x="2249" y="161788"/>
                    </a:cubicBezTo>
                    <a:cubicBezTo>
                      <a:pt x="4826" y="189125"/>
                      <a:pt x="13186" y="213569"/>
                      <a:pt x="27342" y="235765"/>
                    </a:cubicBezTo>
                    <a:cubicBezTo>
                      <a:pt x="41171" y="257960"/>
                      <a:pt x="62718" y="271146"/>
                      <a:pt x="91989" y="275323"/>
                    </a:cubicBezTo>
                    <a:cubicBezTo>
                      <a:pt x="95208" y="275651"/>
                      <a:pt x="98100" y="275972"/>
                      <a:pt x="100998" y="275972"/>
                    </a:cubicBezTo>
                    <a:cubicBezTo>
                      <a:pt x="121259" y="275972"/>
                      <a:pt x="134445" y="267284"/>
                      <a:pt x="141199" y="249915"/>
                    </a:cubicBezTo>
                    <a:cubicBezTo>
                      <a:pt x="143454" y="243804"/>
                      <a:pt x="145382" y="237371"/>
                      <a:pt x="147310" y="230939"/>
                    </a:cubicBezTo>
                    <a:cubicBezTo>
                      <a:pt x="147632" y="250557"/>
                      <a:pt x="147953" y="274681"/>
                      <a:pt x="147953" y="303309"/>
                    </a:cubicBezTo>
                    <a:lnTo>
                      <a:pt x="148274" y="322606"/>
                    </a:lnTo>
                    <a:cubicBezTo>
                      <a:pt x="148274" y="358951"/>
                      <a:pt x="143133" y="394012"/>
                      <a:pt x="132839" y="428108"/>
                    </a:cubicBezTo>
                    <a:cubicBezTo>
                      <a:pt x="126728" y="446442"/>
                      <a:pt x="115148" y="460913"/>
                      <a:pt x="98742" y="470886"/>
                    </a:cubicBezTo>
                    <a:cubicBezTo>
                      <a:pt x="93595" y="473457"/>
                      <a:pt x="88775" y="474742"/>
                      <a:pt x="84271" y="474742"/>
                    </a:cubicBezTo>
                    <a:cubicBezTo>
                      <a:pt x="74619" y="474742"/>
                      <a:pt x="65295" y="467667"/>
                      <a:pt x="56607" y="453517"/>
                    </a:cubicBezTo>
                    <a:cubicBezTo>
                      <a:pt x="54036" y="450298"/>
                      <a:pt x="51138" y="448691"/>
                      <a:pt x="48246" y="448370"/>
                    </a:cubicBezTo>
                    <a:cubicBezTo>
                      <a:pt x="46640" y="448370"/>
                      <a:pt x="45027" y="449012"/>
                      <a:pt x="44063" y="450298"/>
                    </a:cubicBezTo>
                    <a:cubicBezTo>
                      <a:pt x="40207" y="456730"/>
                      <a:pt x="38273" y="463163"/>
                      <a:pt x="38273" y="468631"/>
                    </a:cubicBezTo>
                    <a:cubicBezTo>
                      <a:pt x="38273" y="475385"/>
                      <a:pt x="40850" y="481175"/>
                      <a:pt x="46319" y="486643"/>
                    </a:cubicBezTo>
                    <a:cubicBezTo>
                      <a:pt x="56286" y="496616"/>
                      <a:pt x="68508" y="503691"/>
                      <a:pt x="82343" y="507553"/>
                    </a:cubicBezTo>
                    <a:cubicBezTo>
                      <a:pt x="96172" y="511409"/>
                      <a:pt x="107430" y="513343"/>
                      <a:pt x="116433" y="51334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9" name="Google Shape;3259;p4"/>
              <p:cNvSpPr/>
              <p:nvPr/>
            </p:nvSpPr>
            <p:spPr>
              <a:xfrm>
                <a:off x="3170041" y="3316575"/>
                <a:ext cx="265356" cy="549682"/>
              </a:xfrm>
              <a:custGeom>
                <a:avLst/>
                <a:gdLst/>
                <a:ahLst/>
                <a:cxnLst/>
                <a:rect l="l" t="t" r="r" b="b"/>
                <a:pathLst>
                  <a:path w="265356" h="549682" extrusionOk="0">
                    <a:moveTo>
                      <a:pt x="75910" y="549683"/>
                    </a:moveTo>
                    <a:cubicBezTo>
                      <a:pt x="81052" y="549683"/>
                      <a:pt x="85556" y="548398"/>
                      <a:pt x="90061" y="545827"/>
                    </a:cubicBezTo>
                    <a:cubicBezTo>
                      <a:pt x="94244" y="542929"/>
                      <a:pt x="96172" y="539716"/>
                      <a:pt x="96172" y="536497"/>
                    </a:cubicBezTo>
                    <a:cubicBezTo>
                      <a:pt x="96172" y="532641"/>
                      <a:pt x="94244" y="528779"/>
                      <a:pt x="90382" y="524917"/>
                    </a:cubicBezTo>
                    <a:lnTo>
                      <a:pt x="91025" y="524917"/>
                    </a:lnTo>
                    <a:cubicBezTo>
                      <a:pt x="82343" y="514629"/>
                      <a:pt x="78160" y="498866"/>
                      <a:pt x="78160" y="477640"/>
                    </a:cubicBezTo>
                    <a:cubicBezTo>
                      <a:pt x="69793" y="382432"/>
                      <a:pt x="64973" y="310384"/>
                      <a:pt x="64331" y="261173"/>
                    </a:cubicBezTo>
                    <a:lnTo>
                      <a:pt x="64009" y="259888"/>
                    </a:lnTo>
                    <a:cubicBezTo>
                      <a:pt x="65295" y="259888"/>
                      <a:pt x="66580" y="260209"/>
                      <a:pt x="67544" y="260531"/>
                    </a:cubicBezTo>
                    <a:cubicBezTo>
                      <a:pt x="76232" y="261816"/>
                      <a:pt x="84913" y="262459"/>
                      <a:pt x="93916" y="262459"/>
                    </a:cubicBezTo>
                    <a:cubicBezTo>
                      <a:pt x="100677" y="262459"/>
                      <a:pt x="107430" y="262137"/>
                      <a:pt x="114184" y="261816"/>
                    </a:cubicBezTo>
                    <a:lnTo>
                      <a:pt x="144740" y="262780"/>
                    </a:lnTo>
                    <a:cubicBezTo>
                      <a:pt x="149566" y="262780"/>
                      <a:pt x="154385" y="262780"/>
                      <a:pt x="159211" y="262459"/>
                    </a:cubicBezTo>
                    <a:cubicBezTo>
                      <a:pt x="168863" y="261816"/>
                      <a:pt x="177545" y="258918"/>
                      <a:pt x="184941" y="254098"/>
                    </a:cubicBezTo>
                    <a:cubicBezTo>
                      <a:pt x="185911" y="253456"/>
                      <a:pt x="186233" y="252485"/>
                      <a:pt x="186233" y="251843"/>
                    </a:cubicBezTo>
                    <a:cubicBezTo>
                      <a:pt x="186233" y="250557"/>
                      <a:pt x="184941" y="248951"/>
                      <a:pt x="182692" y="247017"/>
                    </a:cubicBezTo>
                    <a:cubicBezTo>
                      <a:pt x="181086" y="246053"/>
                      <a:pt x="180122" y="245410"/>
                      <a:pt x="179158" y="245089"/>
                    </a:cubicBezTo>
                    <a:cubicBezTo>
                      <a:pt x="162109" y="240263"/>
                      <a:pt x="145061" y="237692"/>
                      <a:pt x="127692" y="237692"/>
                    </a:cubicBezTo>
                    <a:cubicBezTo>
                      <a:pt x="122545" y="237692"/>
                      <a:pt x="117397" y="238014"/>
                      <a:pt x="112250" y="238335"/>
                    </a:cubicBezTo>
                    <a:cubicBezTo>
                      <a:pt x="108073" y="238656"/>
                      <a:pt x="99706" y="238656"/>
                      <a:pt x="87805" y="238656"/>
                    </a:cubicBezTo>
                    <a:lnTo>
                      <a:pt x="77517" y="238335"/>
                    </a:lnTo>
                    <a:cubicBezTo>
                      <a:pt x="72691" y="238335"/>
                      <a:pt x="68187" y="238335"/>
                      <a:pt x="63682" y="238978"/>
                    </a:cubicBezTo>
                    <a:lnTo>
                      <a:pt x="63682" y="227077"/>
                    </a:lnTo>
                    <a:cubicBezTo>
                      <a:pt x="63682" y="162752"/>
                      <a:pt x="66580" y="112571"/>
                      <a:pt x="72691" y="76226"/>
                    </a:cubicBezTo>
                    <a:cubicBezTo>
                      <a:pt x="74298" y="66259"/>
                      <a:pt x="75262" y="56607"/>
                      <a:pt x="75910" y="46955"/>
                    </a:cubicBezTo>
                    <a:lnTo>
                      <a:pt x="98742" y="47283"/>
                    </a:lnTo>
                    <a:lnTo>
                      <a:pt x="161467" y="45991"/>
                    </a:lnTo>
                    <a:lnTo>
                      <a:pt x="185590" y="46313"/>
                    </a:lnTo>
                    <a:cubicBezTo>
                      <a:pt x="191380" y="46634"/>
                      <a:pt x="197170" y="46955"/>
                      <a:pt x="202954" y="46955"/>
                    </a:cubicBezTo>
                    <a:cubicBezTo>
                      <a:pt x="223221" y="46955"/>
                      <a:pt x="243161" y="44706"/>
                      <a:pt x="262780" y="40523"/>
                    </a:cubicBezTo>
                    <a:cubicBezTo>
                      <a:pt x="264392" y="40202"/>
                      <a:pt x="265356" y="39559"/>
                      <a:pt x="265356" y="38273"/>
                    </a:cubicBezTo>
                    <a:cubicBezTo>
                      <a:pt x="265035" y="29592"/>
                      <a:pt x="241876" y="25409"/>
                      <a:pt x="195878" y="25409"/>
                    </a:cubicBezTo>
                    <a:cubicBezTo>
                      <a:pt x="188803" y="25409"/>
                      <a:pt x="173046" y="25730"/>
                      <a:pt x="148596" y="26373"/>
                    </a:cubicBezTo>
                    <a:lnTo>
                      <a:pt x="104854" y="26051"/>
                    </a:lnTo>
                    <a:lnTo>
                      <a:pt x="74941" y="26373"/>
                    </a:lnTo>
                    <a:lnTo>
                      <a:pt x="74298" y="22511"/>
                    </a:lnTo>
                    <a:cubicBezTo>
                      <a:pt x="73012" y="16727"/>
                      <a:pt x="69151" y="11580"/>
                      <a:pt x="62718" y="7397"/>
                    </a:cubicBezTo>
                    <a:cubicBezTo>
                      <a:pt x="56286" y="3213"/>
                      <a:pt x="51138" y="643"/>
                      <a:pt x="46961" y="322"/>
                    </a:cubicBezTo>
                    <a:cubicBezTo>
                      <a:pt x="43099" y="0"/>
                      <a:pt x="40529" y="0"/>
                      <a:pt x="39886" y="0"/>
                    </a:cubicBezTo>
                    <a:cubicBezTo>
                      <a:pt x="33775" y="0"/>
                      <a:pt x="28949" y="2249"/>
                      <a:pt x="25408" y="6754"/>
                    </a:cubicBezTo>
                    <a:cubicBezTo>
                      <a:pt x="15442" y="23802"/>
                      <a:pt x="10294" y="42136"/>
                      <a:pt x="9330" y="62076"/>
                    </a:cubicBezTo>
                    <a:lnTo>
                      <a:pt x="8682" y="69472"/>
                    </a:lnTo>
                    <a:cubicBezTo>
                      <a:pt x="2892" y="115469"/>
                      <a:pt x="0" y="163716"/>
                      <a:pt x="0" y="214533"/>
                    </a:cubicBezTo>
                    <a:cubicBezTo>
                      <a:pt x="0" y="268248"/>
                      <a:pt x="3862" y="339012"/>
                      <a:pt x="11580" y="426496"/>
                    </a:cubicBezTo>
                    <a:cubicBezTo>
                      <a:pt x="12543" y="450298"/>
                      <a:pt x="14472" y="470238"/>
                      <a:pt x="17369" y="486643"/>
                    </a:cubicBezTo>
                    <a:cubicBezTo>
                      <a:pt x="20261" y="503049"/>
                      <a:pt x="27015" y="517842"/>
                      <a:pt x="37631" y="531028"/>
                    </a:cubicBezTo>
                    <a:cubicBezTo>
                      <a:pt x="43421" y="537460"/>
                      <a:pt x="50175" y="542286"/>
                      <a:pt x="57898" y="545184"/>
                    </a:cubicBezTo>
                    <a:cubicBezTo>
                      <a:pt x="65616" y="548076"/>
                      <a:pt x="71406" y="549683"/>
                      <a:pt x="75910" y="5496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60" name="Google Shape;3260;p4"/>
              <p:cNvSpPr/>
              <p:nvPr/>
            </p:nvSpPr>
            <p:spPr>
              <a:xfrm>
                <a:off x="3377499" y="3493156"/>
                <a:ext cx="236407" cy="302665"/>
              </a:xfrm>
              <a:custGeom>
                <a:avLst/>
                <a:gdLst/>
                <a:ahLst/>
                <a:cxnLst/>
                <a:rect l="l" t="t" r="r" b="b"/>
                <a:pathLst>
                  <a:path w="236407" h="302665" extrusionOk="0">
                    <a:moveTo>
                      <a:pt x="209392" y="302666"/>
                    </a:moveTo>
                    <a:cubicBezTo>
                      <a:pt x="219680"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6" y="7717"/>
                    </a:lnTo>
                    <a:cubicBezTo>
                      <a:pt x="226762" y="5790"/>
                      <a:pt x="225149" y="4183"/>
                      <a:pt x="222578" y="2570"/>
                    </a:cubicBezTo>
                    <a:cubicBezTo>
                      <a:pt x="220002" y="964"/>
                      <a:pt x="217110" y="0"/>
                      <a:pt x="213891" y="0"/>
                    </a:cubicBezTo>
                    <a:cubicBezTo>
                      <a:pt x="211962" y="0"/>
                      <a:pt x="210356" y="642"/>
                      <a:pt x="209071" y="1606"/>
                    </a:cubicBezTo>
                    <a:lnTo>
                      <a:pt x="204566" y="5147"/>
                    </a:lnTo>
                    <a:cubicBezTo>
                      <a:pt x="196848" y="9973"/>
                      <a:pt x="190416" y="16406"/>
                      <a:pt x="184947" y="24445"/>
                    </a:cubicBezTo>
                    <a:cubicBezTo>
                      <a:pt x="180122"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8"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7" y="286581"/>
                      <a:pt x="94244" y="282726"/>
                      <a:pt x="100998" y="274359"/>
                    </a:cubicBezTo>
                    <a:cubicBezTo>
                      <a:pt x="104532" y="268569"/>
                      <a:pt x="107752"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7"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1" y="21225"/>
                    </a:cubicBezTo>
                    <a:lnTo>
                      <a:pt x="128013" y="20904"/>
                    </a:lnTo>
                    <a:cubicBezTo>
                      <a:pt x="140557" y="20904"/>
                      <a:pt x="149244" y="27336"/>
                      <a:pt x="153749" y="40207"/>
                    </a:cubicBezTo>
                    <a:cubicBezTo>
                      <a:pt x="158890" y="55322"/>
                      <a:pt x="162109" y="71406"/>
                      <a:pt x="163073" y="88126"/>
                    </a:cubicBezTo>
                    <a:lnTo>
                      <a:pt x="163395" y="90061"/>
                    </a:lnTo>
                    <a:lnTo>
                      <a:pt x="136058" y="146667"/>
                    </a:lnTo>
                    <a:cubicBezTo>
                      <a:pt x="125442" y="170148"/>
                      <a:pt x="113542" y="192665"/>
                      <a:pt x="100355" y="214854"/>
                    </a:cubicBezTo>
                    <a:lnTo>
                      <a:pt x="96493" y="220965"/>
                    </a:lnTo>
                    <a:cubicBezTo>
                      <a:pt x="88775" y="234801"/>
                      <a:pt x="81379" y="244125"/>
                      <a:pt x="74298"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61" name="Google Shape;3261;p4"/>
              <p:cNvSpPr/>
              <p:nvPr/>
            </p:nvSpPr>
            <p:spPr>
              <a:xfrm>
                <a:off x="3648966" y="3332011"/>
                <a:ext cx="146025" cy="447405"/>
              </a:xfrm>
              <a:custGeom>
                <a:avLst/>
                <a:gdLst/>
                <a:ahLst/>
                <a:cxnLst/>
                <a:rect l="l" t="t" r="r" b="b"/>
                <a:pathLst>
                  <a:path w="146025" h="447405" extrusionOk="0">
                    <a:moveTo>
                      <a:pt x="89097" y="447406"/>
                    </a:moveTo>
                    <a:cubicBezTo>
                      <a:pt x="100355" y="447406"/>
                      <a:pt x="111607" y="444514"/>
                      <a:pt x="122223" y="439045"/>
                    </a:cubicBezTo>
                    <a:cubicBezTo>
                      <a:pt x="137986" y="431000"/>
                      <a:pt x="145704" y="417493"/>
                      <a:pt x="146025" y="398516"/>
                    </a:cubicBezTo>
                    <a:cubicBezTo>
                      <a:pt x="146025" y="397552"/>
                      <a:pt x="145383" y="396267"/>
                      <a:pt x="144097" y="395303"/>
                    </a:cubicBezTo>
                    <a:cubicBezTo>
                      <a:pt x="142485" y="394333"/>
                      <a:pt x="141521" y="394012"/>
                      <a:pt x="140557" y="393691"/>
                    </a:cubicBezTo>
                    <a:cubicBezTo>
                      <a:pt x="139593" y="393369"/>
                      <a:pt x="138950" y="393369"/>
                      <a:pt x="138629" y="393369"/>
                    </a:cubicBezTo>
                    <a:cubicBezTo>
                      <a:pt x="137344" y="393369"/>
                      <a:pt x="136373" y="393691"/>
                      <a:pt x="135731" y="394333"/>
                    </a:cubicBezTo>
                    <a:cubicBezTo>
                      <a:pt x="121581" y="409453"/>
                      <a:pt x="107430" y="417171"/>
                      <a:pt x="92953" y="417493"/>
                    </a:cubicBezTo>
                    <a:cubicBezTo>
                      <a:pt x="87484" y="417493"/>
                      <a:pt x="83628" y="415886"/>
                      <a:pt x="81052" y="412988"/>
                    </a:cubicBezTo>
                    <a:cubicBezTo>
                      <a:pt x="78481" y="410096"/>
                      <a:pt x="75910" y="405913"/>
                      <a:pt x="73655" y="399802"/>
                    </a:cubicBezTo>
                    <a:cubicBezTo>
                      <a:pt x="66902" y="378576"/>
                      <a:pt x="63361" y="356060"/>
                      <a:pt x="63361" y="332900"/>
                    </a:cubicBezTo>
                    <a:cubicBezTo>
                      <a:pt x="63361" y="325504"/>
                      <a:pt x="63682" y="318107"/>
                      <a:pt x="64331" y="310711"/>
                    </a:cubicBezTo>
                    <a:cubicBezTo>
                      <a:pt x="64652" y="302023"/>
                      <a:pt x="64974" y="293663"/>
                      <a:pt x="64974" y="285618"/>
                    </a:cubicBezTo>
                    <a:lnTo>
                      <a:pt x="64652" y="248951"/>
                    </a:lnTo>
                    <a:cubicBezTo>
                      <a:pt x="64652" y="199097"/>
                      <a:pt x="65938" y="156641"/>
                      <a:pt x="68187" y="121902"/>
                    </a:cubicBezTo>
                    <a:cubicBezTo>
                      <a:pt x="69793" y="109358"/>
                      <a:pt x="70763" y="96815"/>
                      <a:pt x="70763" y="84592"/>
                    </a:cubicBezTo>
                    <a:cubicBezTo>
                      <a:pt x="70763" y="60469"/>
                      <a:pt x="67544" y="36988"/>
                      <a:pt x="61112" y="14156"/>
                    </a:cubicBezTo>
                    <a:cubicBezTo>
                      <a:pt x="59827" y="11258"/>
                      <a:pt x="56928" y="8366"/>
                      <a:pt x="52751" y="5468"/>
                    </a:cubicBezTo>
                    <a:cubicBezTo>
                      <a:pt x="48568" y="2898"/>
                      <a:pt x="45027" y="1291"/>
                      <a:pt x="42136" y="964"/>
                    </a:cubicBezTo>
                    <a:cubicBezTo>
                      <a:pt x="39238" y="321"/>
                      <a:pt x="37310" y="0"/>
                      <a:pt x="36346" y="0"/>
                    </a:cubicBezTo>
                    <a:cubicBezTo>
                      <a:pt x="32805"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49" y="344480"/>
                    </a:cubicBezTo>
                    <a:cubicBezTo>
                      <a:pt x="3541" y="367961"/>
                      <a:pt x="9652" y="388865"/>
                      <a:pt x="20904"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62" name="Google Shape;3262;p4"/>
              <p:cNvSpPr/>
              <p:nvPr/>
            </p:nvSpPr>
            <p:spPr>
              <a:xfrm>
                <a:off x="3820079" y="3332011"/>
                <a:ext cx="146025" cy="447405"/>
              </a:xfrm>
              <a:custGeom>
                <a:avLst/>
                <a:gdLst/>
                <a:ahLst/>
                <a:cxnLst/>
                <a:rect l="l" t="t" r="r" b="b"/>
                <a:pathLst>
                  <a:path w="146025" h="447405" extrusionOk="0">
                    <a:moveTo>
                      <a:pt x="89097" y="447406"/>
                    </a:moveTo>
                    <a:cubicBezTo>
                      <a:pt x="100355" y="447406"/>
                      <a:pt x="111614" y="444514"/>
                      <a:pt x="122223" y="439045"/>
                    </a:cubicBezTo>
                    <a:cubicBezTo>
                      <a:pt x="137986" y="431000"/>
                      <a:pt x="145704" y="417493"/>
                      <a:pt x="146025" y="398516"/>
                    </a:cubicBezTo>
                    <a:cubicBezTo>
                      <a:pt x="146025" y="397552"/>
                      <a:pt x="145383" y="396267"/>
                      <a:pt x="144097" y="395303"/>
                    </a:cubicBezTo>
                    <a:cubicBezTo>
                      <a:pt x="142491" y="394333"/>
                      <a:pt x="141527" y="394012"/>
                      <a:pt x="140557" y="393691"/>
                    </a:cubicBezTo>
                    <a:cubicBezTo>
                      <a:pt x="139593" y="393369"/>
                      <a:pt x="138950" y="393369"/>
                      <a:pt x="138629" y="393369"/>
                    </a:cubicBezTo>
                    <a:cubicBezTo>
                      <a:pt x="137344" y="393369"/>
                      <a:pt x="136379" y="393691"/>
                      <a:pt x="135737" y="394333"/>
                    </a:cubicBezTo>
                    <a:cubicBezTo>
                      <a:pt x="121581" y="409453"/>
                      <a:pt x="107430" y="417171"/>
                      <a:pt x="92959" y="417493"/>
                    </a:cubicBezTo>
                    <a:cubicBezTo>
                      <a:pt x="87490" y="417493"/>
                      <a:pt x="83628" y="415886"/>
                      <a:pt x="81058" y="412988"/>
                    </a:cubicBezTo>
                    <a:cubicBezTo>
                      <a:pt x="78481" y="410096"/>
                      <a:pt x="75910" y="405913"/>
                      <a:pt x="73655" y="399802"/>
                    </a:cubicBezTo>
                    <a:cubicBezTo>
                      <a:pt x="66902" y="378576"/>
                      <a:pt x="63367" y="356060"/>
                      <a:pt x="63367" y="332900"/>
                    </a:cubicBezTo>
                    <a:cubicBezTo>
                      <a:pt x="63367" y="325504"/>
                      <a:pt x="63688" y="318107"/>
                      <a:pt x="64331" y="310711"/>
                    </a:cubicBezTo>
                    <a:cubicBezTo>
                      <a:pt x="64652" y="302023"/>
                      <a:pt x="64974" y="293663"/>
                      <a:pt x="64974" y="285618"/>
                    </a:cubicBezTo>
                    <a:lnTo>
                      <a:pt x="64652" y="248951"/>
                    </a:lnTo>
                    <a:cubicBezTo>
                      <a:pt x="64652" y="199097"/>
                      <a:pt x="65938" y="156641"/>
                      <a:pt x="68187" y="121902"/>
                    </a:cubicBezTo>
                    <a:cubicBezTo>
                      <a:pt x="69799" y="109358"/>
                      <a:pt x="70763" y="96815"/>
                      <a:pt x="70763" y="84592"/>
                    </a:cubicBezTo>
                    <a:cubicBezTo>
                      <a:pt x="70763" y="60469"/>
                      <a:pt x="67544" y="36988"/>
                      <a:pt x="61112" y="14156"/>
                    </a:cubicBezTo>
                    <a:cubicBezTo>
                      <a:pt x="59827" y="11258"/>
                      <a:pt x="56935" y="8366"/>
                      <a:pt x="52751" y="5468"/>
                    </a:cubicBezTo>
                    <a:cubicBezTo>
                      <a:pt x="48568" y="2898"/>
                      <a:pt x="45034" y="1291"/>
                      <a:pt x="42136" y="964"/>
                    </a:cubicBezTo>
                    <a:cubicBezTo>
                      <a:pt x="39244" y="321"/>
                      <a:pt x="37310" y="0"/>
                      <a:pt x="36346" y="0"/>
                    </a:cubicBezTo>
                    <a:cubicBezTo>
                      <a:pt x="32811"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55" y="344480"/>
                    </a:cubicBezTo>
                    <a:cubicBezTo>
                      <a:pt x="3541" y="367961"/>
                      <a:pt x="9652" y="388865"/>
                      <a:pt x="20910"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263" name="Google Shape;3263;p4"/>
          <p:cNvSpPr txBox="1">
            <a:spLocks noGrp="1"/>
          </p:cNvSpPr>
          <p:nvPr>
            <p:ph type="title"/>
          </p:nvPr>
        </p:nvSpPr>
        <p:spPr>
          <a:xfrm>
            <a:off x="3919775" y="751875"/>
            <a:ext cx="7781400" cy="7635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4000"/>
              <a:buFont typeface="Aldrich"/>
              <a:buNone/>
              <a:defRPr/>
            </a:lvl1pPr>
            <a:lvl2pPr lvl="1"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3264" name="Google Shape;3264;p4"/>
          <p:cNvSpPr txBox="1">
            <a:spLocks noGrp="1"/>
          </p:cNvSpPr>
          <p:nvPr>
            <p:ph type="body" idx="1"/>
          </p:nvPr>
        </p:nvSpPr>
        <p:spPr>
          <a:xfrm>
            <a:off x="3919775" y="2796799"/>
            <a:ext cx="3294600" cy="1322700"/>
          </a:xfrm>
          <a:prstGeom prst="rect">
            <a:avLst/>
          </a:prstGeom>
          <a:noFill/>
          <a:ln>
            <a:noFill/>
          </a:ln>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lgn="l">
              <a:lnSpc>
                <a:spcPct val="100000"/>
              </a:lnSpc>
              <a:spcBef>
                <a:spcPts val="0"/>
              </a:spcBef>
              <a:spcAft>
                <a:spcPts val="0"/>
              </a:spcAft>
              <a:buSzPts val="1900"/>
              <a:buChar char="○"/>
              <a:defRPr/>
            </a:lvl2pPr>
            <a:lvl3pPr marL="1371600" lvl="2" indent="-349250" algn="l">
              <a:lnSpc>
                <a:spcPct val="100000"/>
              </a:lnSpc>
              <a:spcBef>
                <a:spcPts val="2100"/>
              </a:spcBef>
              <a:spcAft>
                <a:spcPts val="0"/>
              </a:spcAft>
              <a:buSzPts val="1900"/>
              <a:buChar char="■"/>
              <a:defRPr/>
            </a:lvl3pPr>
            <a:lvl4pPr marL="1828800" lvl="3" indent="-349250" algn="l">
              <a:lnSpc>
                <a:spcPct val="100000"/>
              </a:lnSpc>
              <a:spcBef>
                <a:spcPts val="2100"/>
              </a:spcBef>
              <a:spcAft>
                <a:spcPts val="0"/>
              </a:spcAft>
              <a:buSzPts val="1900"/>
              <a:buChar char="●"/>
              <a:defRPr/>
            </a:lvl4pPr>
            <a:lvl5pPr marL="2286000" lvl="4" indent="-349250" algn="l">
              <a:lnSpc>
                <a:spcPct val="100000"/>
              </a:lnSpc>
              <a:spcBef>
                <a:spcPts val="2100"/>
              </a:spcBef>
              <a:spcAft>
                <a:spcPts val="0"/>
              </a:spcAft>
              <a:buSzPts val="1900"/>
              <a:buChar char="○"/>
              <a:defRPr/>
            </a:lvl5pPr>
            <a:lvl6pPr marL="2743200" lvl="5" indent="-349250" algn="l">
              <a:lnSpc>
                <a:spcPct val="100000"/>
              </a:lnSpc>
              <a:spcBef>
                <a:spcPts val="2100"/>
              </a:spcBef>
              <a:spcAft>
                <a:spcPts val="0"/>
              </a:spcAft>
              <a:buSzPts val="1900"/>
              <a:buChar char="■"/>
              <a:defRPr/>
            </a:lvl6pPr>
            <a:lvl7pPr marL="3200400" lvl="6" indent="-349250" algn="l">
              <a:lnSpc>
                <a:spcPct val="100000"/>
              </a:lnSpc>
              <a:spcBef>
                <a:spcPts val="2100"/>
              </a:spcBef>
              <a:spcAft>
                <a:spcPts val="0"/>
              </a:spcAft>
              <a:buSzPts val="1900"/>
              <a:buChar char="●"/>
              <a:defRPr/>
            </a:lvl7pPr>
            <a:lvl8pPr marL="3657600" lvl="7" indent="-349250" algn="l">
              <a:lnSpc>
                <a:spcPct val="100000"/>
              </a:lnSpc>
              <a:spcBef>
                <a:spcPts val="2100"/>
              </a:spcBef>
              <a:spcAft>
                <a:spcPts val="0"/>
              </a:spcAft>
              <a:buSzPts val="1900"/>
              <a:buChar char="○"/>
              <a:defRPr/>
            </a:lvl8pPr>
            <a:lvl9pPr marL="4114800" lvl="8" indent="-349250" algn="l">
              <a:lnSpc>
                <a:spcPct val="100000"/>
              </a:lnSpc>
              <a:spcBef>
                <a:spcPts val="2100"/>
              </a:spcBef>
              <a:spcAft>
                <a:spcPts val="2100"/>
              </a:spcAft>
              <a:buSzPts val="1900"/>
              <a:buChar char="■"/>
              <a:defRPr/>
            </a:lvl9pPr>
          </a:lstStyle>
          <a:p>
            <a:endParaRPr/>
          </a:p>
        </p:txBody>
      </p:sp>
      <p:sp>
        <p:nvSpPr>
          <p:cNvPr id="3265" name="Google Shape;3265;p4"/>
          <p:cNvSpPr txBox="1">
            <a:spLocks noGrp="1"/>
          </p:cNvSpPr>
          <p:nvPr>
            <p:ph type="body" idx="2"/>
          </p:nvPr>
        </p:nvSpPr>
        <p:spPr>
          <a:xfrm>
            <a:off x="7877700" y="2796799"/>
            <a:ext cx="3294600" cy="1322700"/>
          </a:xfrm>
          <a:prstGeom prst="rect">
            <a:avLst/>
          </a:prstGeom>
          <a:noFill/>
          <a:ln>
            <a:noFill/>
          </a:ln>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lgn="l">
              <a:lnSpc>
                <a:spcPct val="100000"/>
              </a:lnSpc>
              <a:spcBef>
                <a:spcPts val="0"/>
              </a:spcBef>
              <a:spcAft>
                <a:spcPts val="0"/>
              </a:spcAft>
              <a:buSzPts val="1900"/>
              <a:buChar char="○"/>
              <a:defRPr/>
            </a:lvl2pPr>
            <a:lvl3pPr marL="1371600" lvl="2" indent="-349250" algn="l">
              <a:lnSpc>
                <a:spcPct val="100000"/>
              </a:lnSpc>
              <a:spcBef>
                <a:spcPts val="2100"/>
              </a:spcBef>
              <a:spcAft>
                <a:spcPts val="0"/>
              </a:spcAft>
              <a:buSzPts val="1900"/>
              <a:buChar char="■"/>
              <a:defRPr/>
            </a:lvl3pPr>
            <a:lvl4pPr marL="1828800" lvl="3" indent="-349250" algn="l">
              <a:lnSpc>
                <a:spcPct val="100000"/>
              </a:lnSpc>
              <a:spcBef>
                <a:spcPts val="2100"/>
              </a:spcBef>
              <a:spcAft>
                <a:spcPts val="0"/>
              </a:spcAft>
              <a:buSzPts val="1900"/>
              <a:buChar char="●"/>
              <a:defRPr/>
            </a:lvl4pPr>
            <a:lvl5pPr marL="2286000" lvl="4" indent="-349250" algn="l">
              <a:lnSpc>
                <a:spcPct val="100000"/>
              </a:lnSpc>
              <a:spcBef>
                <a:spcPts val="2100"/>
              </a:spcBef>
              <a:spcAft>
                <a:spcPts val="0"/>
              </a:spcAft>
              <a:buSzPts val="1900"/>
              <a:buChar char="○"/>
              <a:defRPr/>
            </a:lvl5pPr>
            <a:lvl6pPr marL="2743200" lvl="5" indent="-349250" algn="l">
              <a:lnSpc>
                <a:spcPct val="100000"/>
              </a:lnSpc>
              <a:spcBef>
                <a:spcPts val="2100"/>
              </a:spcBef>
              <a:spcAft>
                <a:spcPts val="0"/>
              </a:spcAft>
              <a:buSzPts val="1900"/>
              <a:buChar char="■"/>
              <a:defRPr/>
            </a:lvl6pPr>
            <a:lvl7pPr marL="3200400" lvl="6" indent="-349250" algn="l">
              <a:lnSpc>
                <a:spcPct val="100000"/>
              </a:lnSpc>
              <a:spcBef>
                <a:spcPts val="2100"/>
              </a:spcBef>
              <a:spcAft>
                <a:spcPts val="0"/>
              </a:spcAft>
              <a:buSzPts val="1900"/>
              <a:buChar char="●"/>
              <a:defRPr/>
            </a:lvl7pPr>
            <a:lvl8pPr marL="3657600" lvl="7" indent="-349250" algn="l">
              <a:lnSpc>
                <a:spcPct val="100000"/>
              </a:lnSpc>
              <a:spcBef>
                <a:spcPts val="2100"/>
              </a:spcBef>
              <a:spcAft>
                <a:spcPts val="0"/>
              </a:spcAft>
              <a:buSzPts val="1900"/>
              <a:buChar char="○"/>
              <a:defRPr/>
            </a:lvl8pPr>
            <a:lvl9pPr marL="4114800" lvl="8" indent="-349250" algn="l">
              <a:lnSpc>
                <a:spcPct val="100000"/>
              </a:lnSpc>
              <a:spcBef>
                <a:spcPts val="2100"/>
              </a:spcBef>
              <a:spcAft>
                <a:spcPts val="2100"/>
              </a:spcAft>
              <a:buSzPts val="1900"/>
              <a:buChar char="■"/>
              <a:defRPr/>
            </a:lvl9pPr>
          </a:lstStyle>
          <a:p>
            <a:endParaRPr/>
          </a:p>
        </p:txBody>
      </p:sp>
      <p:sp>
        <p:nvSpPr>
          <p:cNvPr id="3266" name="Google Shape;3266;p4"/>
          <p:cNvSpPr txBox="1">
            <a:spLocks noGrp="1"/>
          </p:cNvSpPr>
          <p:nvPr>
            <p:ph type="body" idx="3"/>
          </p:nvPr>
        </p:nvSpPr>
        <p:spPr>
          <a:xfrm>
            <a:off x="7877700" y="4865900"/>
            <a:ext cx="3294600" cy="1322700"/>
          </a:xfrm>
          <a:prstGeom prst="rect">
            <a:avLst/>
          </a:prstGeom>
          <a:noFill/>
          <a:ln>
            <a:noFill/>
          </a:ln>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lgn="l">
              <a:lnSpc>
                <a:spcPct val="100000"/>
              </a:lnSpc>
              <a:spcBef>
                <a:spcPts val="0"/>
              </a:spcBef>
              <a:spcAft>
                <a:spcPts val="0"/>
              </a:spcAft>
              <a:buSzPts val="1900"/>
              <a:buChar char="○"/>
              <a:defRPr/>
            </a:lvl2pPr>
            <a:lvl3pPr marL="1371600" lvl="2" indent="-349250" algn="l">
              <a:lnSpc>
                <a:spcPct val="100000"/>
              </a:lnSpc>
              <a:spcBef>
                <a:spcPts val="2100"/>
              </a:spcBef>
              <a:spcAft>
                <a:spcPts val="0"/>
              </a:spcAft>
              <a:buSzPts val="1900"/>
              <a:buChar char="■"/>
              <a:defRPr/>
            </a:lvl3pPr>
            <a:lvl4pPr marL="1828800" lvl="3" indent="-349250" algn="l">
              <a:lnSpc>
                <a:spcPct val="100000"/>
              </a:lnSpc>
              <a:spcBef>
                <a:spcPts val="2100"/>
              </a:spcBef>
              <a:spcAft>
                <a:spcPts val="0"/>
              </a:spcAft>
              <a:buSzPts val="1900"/>
              <a:buChar char="●"/>
              <a:defRPr/>
            </a:lvl4pPr>
            <a:lvl5pPr marL="2286000" lvl="4" indent="-349250" algn="l">
              <a:lnSpc>
                <a:spcPct val="100000"/>
              </a:lnSpc>
              <a:spcBef>
                <a:spcPts val="2100"/>
              </a:spcBef>
              <a:spcAft>
                <a:spcPts val="0"/>
              </a:spcAft>
              <a:buSzPts val="1900"/>
              <a:buChar char="○"/>
              <a:defRPr/>
            </a:lvl5pPr>
            <a:lvl6pPr marL="2743200" lvl="5" indent="-349250" algn="l">
              <a:lnSpc>
                <a:spcPct val="100000"/>
              </a:lnSpc>
              <a:spcBef>
                <a:spcPts val="2100"/>
              </a:spcBef>
              <a:spcAft>
                <a:spcPts val="0"/>
              </a:spcAft>
              <a:buSzPts val="1900"/>
              <a:buChar char="■"/>
              <a:defRPr/>
            </a:lvl6pPr>
            <a:lvl7pPr marL="3200400" lvl="6" indent="-349250" algn="l">
              <a:lnSpc>
                <a:spcPct val="100000"/>
              </a:lnSpc>
              <a:spcBef>
                <a:spcPts val="2100"/>
              </a:spcBef>
              <a:spcAft>
                <a:spcPts val="0"/>
              </a:spcAft>
              <a:buSzPts val="1900"/>
              <a:buChar char="●"/>
              <a:defRPr/>
            </a:lvl7pPr>
            <a:lvl8pPr marL="3657600" lvl="7" indent="-349250" algn="l">
              <a:lnSpc>
                <a:spcPct val="100000"/>
              </a:lnSpc>
              <a:spcBef>
                <a:spcPts val="2100"/>
              </a:spcBef>
              <a:spcAft>
                <a:spcPts val="0"/>
              </a:spcAft>
              <a:buSzPts val="1900"/>
              <a:buChar char="○"/>
              <a:defRPr/>
            </a:lvl8pPr>
            <a:lvl9pPr marL="4114800" lvl="8" indent="-349250" algn="l">
              <a:lnSpc>
                <a:spcPct val="100000"/>
              </a:lnSpc>
              <a:spcBef>
                <a:spcPts val="2100"/>
              </a:spcBef>
              <a:spcAft>
                <a:spcPts val="2100"/>
              </a:spcAft>
              <a:buSzPts val="1900"/>
              <a:buChar char="■"/>
              <a:defRPr/>
            </a:lvl9pPr>
          </a:lstStyle>
          <a:p>
            <a:endParaRPr/>
          </a:p>
        </p:txBody>
      </p:sp>
      <p:sp>
        <p:nvSpPr>
          <p:cNvPr id="3267" name="Google Shape;3267;p4"/>
          <p:cNvSpPr txBox="1">
            <a:spLocks noGrp="1"/>
          </p:cNvSpPr>
          <p:nvPr>
            <p:ph type="title" idx="4"/>
          </p:nvPr>
        </p:nvSpPr>
        <p:spPr>
          <a:xfrm>
            <a:off x="3919775" y="2101029"/>
            <a:ext cx="3294600" cy="6957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2600"/>
              <a:buFont typeface="Aldrich"/>
              <a:buNone/>
              <a:defRPr sz="2600"/>
            </a:lvl1pPr>
            <a:lvl2pPr lvl="1"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3268" name="Google Shape;3268;p4"/>
          <p:cNvSpPr txBox="1">
            <a:spLocks noGrp="1"/>
          </p:cNvSpPr>
          <p:nvPr>
            <p:ph type="title" idx="5"/>
          </p:nvPr>
        </p:nvSpPr>
        <p:spPr>
          <a:xfrm>
            <a:off x="7877700" y="2101029"/>
            <a:ext cx="3294600" cy="6957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2600"/>
              <a:buFont typeface="Aldrich"/>
              <a:buNone/>
              <a:defRPr sz="2600"/>
            </a:lvl1pPr>
            <a:lvl2pPr lvl="1"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3269" name="Google Shape;3269;p4"/>
          <p:cNvSpPr txBox="1">
            <a:spLocks noGrp="1"/>
          </p:cNvSpPr>
          <p:nvPr>
            <p:ph type="title" idx="6"/>
          </p:nvPr>
        </p:nvSpPr>
        <p:spPr>
          <a:xfrm>
            <a:off x="7877700" y="4170130"/>
            <a:ext cx="3294600" cy="6957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2600"/>
              <a:buFont typeface="Aldrich"/>
              <a:buNone/>
              <a:defRPr sz="2600"/>
            </a:lvl1pPr>
            <a:lvl2pPr lvl="1"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3270" name="Google Shape;3270;p4"/>
          <p:cNvSpPr txBox="1">
            <a:spLocks noGrp="1"/>
          </p:cNvSpPr>
          <p:nvPr>
            <p:ph type="body" idx="7"/>
          </p:nvPr>
        </p:nvSpPr>
        <p:spPr>
          <a:xfrm>
            <a:off x="3919775" y="4865900"/>
            <a:ext cx="3294600" cy="1322700"/>
          </a:xfrm>
          <a:prstGeom prst="rect">
            <a:avLst/>
          </a:prstGeom>
          <a:noFill/>
          <a:ln>
            <a:noFill/>
          </a:ln>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lgn="l">
              <a:lnSpc>
                <a:spcPct val="100000"/>
              </a:lnSpc>
              <a:spcBef>
                <a:spcPts val="0"/>
              </a:spcBef>
              <a:spcAft>
                <a:spcPts val="0"/>
              </a:spcAft>
              <a:buSzPts val="1900"/>
              <a:buChar char="○"/>
              <a:defRPr/>
            </a:lvl2pPr>
            <a:lvl3pPr marL="1371600" lvl="2" indent="-349250" algn="l">
              <a:lnSpc>
                <a:spcPct val="100000"/>
              </a:lnSpc>
              <a:spcBef>
                <a:spcPts val="2100"/>
              </a:spcBef>
              <a:spcAft>
                <a:spcPts val="0"/>
              </a:spcAft>
              <a:buSzPts val="1900"/>
              <a:buChar char="■"/>
              <a:defRPr/>
            </a:lvl3pPr>
            <a:lvl4pPr marL="1828800" lvl="3" indent="-349250" algn="l">
              <a:lnSpc>
                <a:spcPct val="100000"/>
              </a:lnSpc>
              <a:spcBef>
                <a:spcPts val="2100"/>
              </a:spcBef>
              <a:spcAft>
                <a:spcPts val="0"/>
              </a:spcAft>
              <a:buSzPts val="1900"/>
              <a:buChar char="●"/>
              <a:defRPr/>
            </a:lvl4pPr>
            <a:lvl5pPr marL="2286000" lvl="4" indent="-349250" algn="l">
              <a:lnSpc>
                <a:spcPct val="100000"/>
              </a:lnSpc>
              <a:spcBef>
                <a:spcPts val="2100"/>
              </a:spcBef>
              <a:spcAft>
                <a:spcPts val="0"/>
              </a:spcAft>
              <a:buSzPts val="1900"/>
              <a:buChar char="○"/>
              <a:defRPr/>
            </a:lvl5pPr>
            <a:lvl6pPr marL="2743200" lvl="5" indent="-349250" algn="l">
              <a:lnSpc>
                <a:spcPct val="100000"/>
              </a:lnSpc>
              <a:spcBef>
                <a:spcPts val="2100"/>
              </a:spcBef>
              <a:spcAft>
                <a:spcPts val="0"/>
              </a:spcAft>
              <a:buSzPts val="1900"/>
              <a:buChar char="■"/>
              <a:defRPr/>
            </a:lvl6pPr>
            <a:lvl7pPr marL="3200400" lvl="6" indent="-349250" algn="l">
              <a:lnSpc>
                <a:spcPct val="100000"/>
              </a:lnSpc>
              <a:spcBef>
                <a:spcPts val="2100"/>
              </a:spcBef>
              <a:spcAft>
                <a:spcPts val="0"/>
              </a:spcAft>
              <a:buSzPts val="1900"/>
              <a:buChar char="●"/>
              <a:defRPr/>
            </a:lvl7pPr>
            <a:lvl8pPr marL="3657600" lvl="7" indent="-349250" algn="l">
              <a:lnSpc>
                <a:spcPct val="100000"/>
              </a:lnSpc>
              <a:spcBef>
                <a:spcPts val="2100"/>
              </a:spcBef>
              <a:spcAft>
                <a:spcPts val="0"/>
              </a:spcAft>
              <a:buSzPts val="1900"/>
              <a:buChar char="○"/>
              <a:defRPr/>
            </a:lvl8pPr>
            <a:lvl9pPr marL="4114800" lvl="8" indent="-349250" algn="l">
              <a:lnSpc>
                <a:spcPct val="100000"/>
              </a:lnSpc>
              <a:spcBef>
                <a:spcPts val="2100"/>
              </a:spcBef>
              <a:spcAft>
                <a:spcPts val="2100"/>
              </a:spcAft>
              <a:buSzPts val="1900"/>
              <a:buChar char="■"/>
              <a:defRPr/>
            </a:lvl9pPr>
          </a:lstStyle>
          <a:p>
            <a:endParaRPr/>
          </a:p>
        </p:txBody>
      </p:sp>
      <p:sp>
        <p:nvSpPr>
          <p:cNvPr id="3271" name="Google Shape;3271;p4"/>
          <p:cNvSpPr txBox="1">
            <a:spLocks noGrp="1"/>
          </p:cNvSpPr>
          <p:nvPr>
            <p:ph type="title" idx="8"/>
          </p:nvPr>
        </p:nvSpPr>
        <p:spPr>
          <a:xfrm>
            <a:off x="3919775" y="4170130"/>
            <a:ext cx="3294600" cy="6957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2600"/>
              <a:buFont typeface="Aldrich"/>
              <a:buNone/>
              <a:defRPr sz="2600"/>
            </a:lvl1pPr>
            <a:lvl2pPr lvl="1"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006 One column">
  <p:cSld name="CUSTOM_5">
    <p:spTree>
      <p:nvGrpSpPr>
        <p:cNvPr id="1" name="Shape 3273"/>
        <p:cNvGrpSpPr/>
        <p:nvPr/>
      </p:nvGrpSpPr>
      <p:grpSpPr>
        <a:xfrm>
          <a:off x="0" y="0"/>
          <a:ext cx="0" cy="0"/>
          <a:chOff x="0" y="0"/>
          <a:chExt cx="0" cy="0"/>
        </a:xfrm>
      </p:grpSpPr>
      <p:grpSp>
        <p:nvGrpSpPr>
          <p:cNvPr id="3274" name="Google Shape;3274;p5"/>
          <p:cNvGrpSpPr/>
          <p:nvPr/>
        </p:nvGrpSpPr>
        <p:grpSpPr>
          <a:xfrm>
            <a:off x="-254583" y="3856420"/>
            <a:ext cx="12524864" cy="1629161"/>
            <a:chOff x="-257148" y="1031908"/>
            <a:chExt cx="12479568" cy="3050841"/>
          </a:xfrm>
        </p:grpSpPr>
        <p:sp>
          <p:nvSpPr>
            <p:cNvPr id="3275" name="Google Shape;3275;p5"/>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76" name="Google Shape;3276;p5"/>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77" name="Google Shape;3277;p5"/>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78" name="Google Shape;3278;p5"/>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79" name="Google Shape;3279;p5"/>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80" name="Google Shape;3280;p5"/>
          <p:cNvGrpSpPr/>
          <p:nvPr/>
        </p:nvGrpSpPr>
        <p:grpSpPr>
          <a:xfrm>
            <a:off x="-34595" y="4992054"/>
            <a:ext cx="12361362" cy="1886155"/>
            <a:chOff x="-132760" y="7147520"/>
            <a:chExt cx="12361362" cy="1886155"/>
          </a:xfrm>
        </p:grpSpPr>
        <p:sp>
          <p:nvSpPr>
            <p:cNvPr id="3281" name="Google Shape;3281;p5"/>
            <p:cNvSpPr/>
            <p:nvPr/>
          </p:nvSpPr>
          <p:spPr>
            <a:xfrm>
              <a:off x="-132760" y="7166911"/>
              <a:ext cx="12361362" cy="1866764"/>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82" name="Google Shape;3282;p5"/>
            <p:cNvSpPr/>
            <p:nvPr/>
          </p:nvSpPr>
          <p:spPr>
            <a:xfrm>
              <a:off x="-132760" y="7147520"/>
              <a:ext cx="12361362" cy="1866764"/>
            </a:xfrm>
            <a:custGeom>
              <a:avLst/>
              <a:gdLst/>
              <a:ahLst/>
              <a:cxnLst/>
              <a:rect l="l" t="t" r="r" b="b"/>
              <a:pathLst>
                <a:path w="5738079" h="5294815" extrusionOk="0">
                  <a:moveTo>
                    <a:pt x="5707761" y="0"/>
                  </a:moveTo>
                  <a:lnTo>
                    <a:pt x="5738079" y="5294815"/>
                  </a:lnTo>
                  <a:lnTo>
                    <a:pt x="30318" y="5093391"/>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2962" y="1232430"/>
                    <a:pt x="2986579" y="1275001"/>
                  </a:cubicBezTo>
                  <a:cubicBezTo>
                    <a:pt x="3190196" y="1317572"/>
                    <a:pt x="3192969" y="1028416"/>
                    <a:pt x="3483365" y="1052786"/>
                  </a:cubicBezTo>
                  <a:cubicBezTo>
                    <a:pt x="3773761" y="1077156"/>
                    <a:pt x="4494891" y="1372491"/>
                    <a:pt x="4728955" y="1421221"/>
                  </a:cubicBezTo>
                  <a:cubicBezTo>
                    <a:pt x="4963020" y="1469951"/>
                    <a:pt x="4835129" y="1421087"/>
                    <a:pt x="4887752" y="1345166"/>
                  </a:cubicBezTo>
                  <a:cubicBezTo>
                    <a:pt x="4940375" y="1269245"/>
                    <a:pt x="4946585" y="1159280"/>
                    <a:pt x="5044692" y="965695"/>
                  </a:cubicBezTo>
                  <a:cubicBezTo>
                    <a:pt x="5142799" y="772110"/>
                    <a:pt x="5338567" y="274523"/>
                    <a:pt x="5476393" y="183655"/>
                  </a:cubicBezTo>
                  <a:cubicBezTo>
                    <a:pt x="5585645" y="111741"/>
                    <a:pt x="5580603" y="9049"/>
                    <a:pt x="5707761" y="0"/>
                  </a:cubicBezTo>
                  <a:close/>
                </a:path>
              </a:pathLst>
            </a:custGeom>
            <a:solidFill>
              <a:srgbClr val="171717">
                <a:alpha val="392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283" name="Google Shape;3283;p5"/>
          <p:cNvSpPr/>
          <p:nvPr/>
        </p:nvSpPr>
        <p:spPr>
          <a:xfrm>
            <a:off x="40640" y="5597781"/>
            <a:ext cx="12305214" cy="1273573"/>
          </a:xfrm>
          <a:custGeom>
            <a:avLst/>
            <a:gdLst/>
            <a:ahLst/>
            <a:cxnLst/>
            <a:rect l="l" t="t" r="r" b="b"/>
            <a:pathLst>
              <a:path w="921732" h="95398" extrusionOk="0">
                <a:moveTo>
                  <a:pt x="0" y="95398"/>
                </a:moveTo>
                <a:lnTo>
                  <a:pt x="765154" y="0"/>
                </a:lnTo>
                <a:lnTo>
                  <a:pt x="921732" y="39549"/>
                </a:lnTo>
                <a:cubicBezTo>
                  <a:pt x="921494" y="58141"/>
                  <a:pt x="921255" y="76733"/>
                  <a:pt x="921017" y="95325"/>
                </a:cubicBezTo>
                <a:lnTo>
                  <a:pt x="432979" y="94967"/>
                </a:lnTo>
                <a:lnTo>
                  <a:pt x="0" y="9539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
          <p:cNvSpPr/>
          <p:nvPr/>
        </p:nvSpPr>
        <p:spPr>
          <a:xfrm>
            <a:off x="-24150" y="5539200"/>
            <a:ext cx="10138525" cy="1344825"/>
          </a:xfrm>
          <a:custGeom>
            <a:avLst/>
            <a:gdLst/>
            <a:ahLst/>
            <a:cxnLst/>
            <a:rect l="l" t="t" r="r" b="b"/>
            <a:pathLst>
              <a:path w="405541" h="53793" extrusionOk="0">
                <a:moveTo>
                  <a:pt x="405541" y="0"/>
                </a:moveTo>
                <a:lnTo>
                  <a:pt x="0" y="17394"/>
                </a:lnTo>
                <a:lnTo>
                  <a:pt x="0" y="53793"/>
                </a:lnTo>
                <a:lnTo>
                  <a:pt x="402642" y="40586"/>
                </a:lnTo>
                <a:close/>
              </a:path>
            </a:pathLst>
          </a:custGeom>
          <a:solidFill>
            <a:schemeClr val="accent1"/>
          </a:solidFill>
          <a:ln>
            <a:noFill/>
          </a:ln>
        </p:spPr>
      </p:sp>
      <p:grpSp>
        <p:nvGrpSpPr>
          <p:cNvPr id="3285" name="Google Shape;3285;p5"/>
          <p:cNvGrpSpPr/>
          <p:nvPr/>
        </p:nvGrpSpPr>
        <p:grpSpPr>
          <a:xfrm>
            <a:off x="9547930" y="2261976"/>
            <a:ext cx="3883796" cy="3571188"/>
            <a:chOff x="2551711" y="827841"/>
            <a:chExt cx="6946098" cy="6387005"/>
          </a:xfrm>
        </p:grpSpPr>
        <p:grpSp>
          <p:nvGrpSpPr>
            <p:cNvPr id="3286" name="Google Shape;3286;p5"/>
            <p:cNvGrpSpPr/>
            <p:nvPr/>
          </p:nvGrpSpPr>
          <p:grpSpPr>
            <a:xfrm>
              <a:off x="2551711" y="3198248"/>
              <a:ext cx="6905823" cy="2562094"/>
              <a:chOff x="2551711" y="3198248"/>
              <a:chExt cx="6905823" cy="2562094"/>
            </a:xfrm>
          </p:grpSpPr>
          <p:grpSp>
            <p:nvGrpSpPr>
              <p:cNvPr id="3287" name="Google Shape;3287;p5"/>
              <p:cNvGrpSpPr/>
              <p:nvPr/>
            </p:nvGrpSpPr>
            <p:grpSpPr>
              <a:xfrm>
                <a:off x="6532453" y="3739474"/>
                <a:ext cx="2925081" cy="2020868"/>
                <a:chOff x="6532453" y="3739474"/>
                <a:chExt cx="2925081" cy="2020868"/>
              </a:xfrm>
            </p:grpSpPr>
            <p:grpSp>
              <p:nvGrpSpPr>
                <p:cNvPr id="3288" name="Google Shape;3288;p5"/>
                <p:cNvGrpSpPr/>
                <p:nvPr/>
              </p:nvGrpSpPr>
              <p:grpSpPr>
                <a:xfrm>
                  <a:off x="7872528" y="3739474"/>
                  <a:ext cx="158421" cy="97261"/>
                  <a:chOff x="7872528" y="3739474"/>
                  <a:chExt cx="158421" cy="97261"/>
                </a:xfrm>
              </p:grpSpPr>
              <p:sp>
                <p:nvSpPr>
                  <p:cNvPr id="3289" name="Google Shape;3289;p5"/>
                  <p:cNvSpPr/>
                  <p:nvPr/>
                </p:nvSpPr>
                <p:spPr>
                  <a:xfrm>
                    <a:off x="7872528" y="3739474"/>
                    <a:ext cx="158421" cy="97261"/>
                  </a:xfrm>
                  <a:custGeom>
                    <a:avLst/>
                    <a:gdLst/>
                    <a:ahLst/>
                    <a:cxnLst/>
                    <a:rect l="l" t="t" r="r" b="b"/>
                    <a:pathLst>
                      <a:path w="158421" h="97261" extrusionOk="0">
                        <a:moveTo>
                          <a:pt x="96519" y="70305"/>
                        </a:moveTo>
                        <a:cubicBezTo>
                          <a:pt x="96519" y="70305"/>
                          <a:pt x="117529" y="73245"/>
                          <a:pt x="133317" y="65647"/>
                        </a:cubicBezTo>
                        <a:cubicBezTo>
                          <a:pt x="158163" y="53686"/>
                          <a:pt x="158422" y="42686"/>
                          <a:pt x="158422" y="42686"/>
                        </a:cubicBezTo>
                        <a:cubicBezTo>
                          <a:pt x="158422" y="42686"/>
                          <a:pt x="140638" y="51227"/>
                          <a:pt x="136192" y="41494"/>
                        </a:cubicBezTo>
                        <a:cubicBezTo>
                          <a:pt x="133890" y="36447"/>
                          <a:pt x="139408" y="27037"/>
                          <a:pt x="139408" y="27037"/>
                        </a:cubicBezTo>
                        <a:cubicBezTo>
                          <a:pt x="139408" y="27037"/>
                          <a:pt x="132956" y="22896"/>
                          <a:pt x="132041" y="16879"/>
                        </a:cubicBezTo>
                        <a:cubicBezTo>
                          <a:pt x="131126" y="10852"/>
                          <a:pt x="135748" y="2949"/>
                          <a:pt x="135748" y="2949"/>
                        </a:cubicBezTo>
                        <a:cubicBezTo>
                          <a:pt x="135748" y="2949"/>
                          <a:pt x="126024" y="5426"/>
                          <a:pt x="117363" y="10408"/>
                        </a:cubicBezTo>
                        <a:cubicBezTo>
                          <a:pt x="108711" y="15400"/>
                          <a:pt x="101122" y="22914"/>
                          <a:pt x="101122" y="22914"/>
                        </a:cubicBezTo>
                        <a:cubicBezTo>
                          <a:pt x="101122" y="22914"/>
                          <a:pt x="100678" y="18607"/>
                          <a:pt x="99560" y="14799"/>
                        </a:cubicBezTo>
                        <a:cubicBezTo>
                          <a:pt x="98442" y="10991"/>
                          <a:pt x="96649" y="7672"/>
                          <a:pt x="96649" y="7672"/>
                        </a:cubicBezTo>
                        <a:cubicBezTo>
                          <a:pt x="96649" y="7672"/>
                          <a:pt x="91999" y="9854"/>
                          <a:pt x="88514" y="12497"/>
                        </a:cubicBezTo>
                        <a:cubicBezTo>
                          <a:pt x="85039" y="15141"/>
                          <a:pt x="82719" y="18246"/>
                          <a:pt x="82719" y="18246"/>
                        </a:cubicBezTo>
                        <a:cubicBezTo>
                          <a:pt x="82719" y="18246"/>
                          <a:pt x="75037" y="11721"/>
                          <a:pt x="67412" y="7164"/>
                        </a:cubicBezTo>
                        <a:cubicBezTo>
                          <a:pt x="59786" y="2597"/>
                          <a:pt x="52216" y="0"/>
                          <a:pt x="52216" y="0"/>
                        </a:cubicBezTo>
                        <a:cubicBezTo>
                          <a:pt x="52216" y="0"/>
                          <a:pt x="47455" y="9373"/>
                          <a:pt x="45459" y="17387"/>
                        </a:cubicBezTo>
                        <a:cubicBezTo>
                          <a:pt x="43472" y="25410"/>
                          <a:pt x="44248" y="32084"/>
                          <a:pt x="44248" y="32084"/>
                        </a:cubicBezTo>
                        <a:cubicBezTo>
                          <a:pt x="44248" y="32084"/>
                          <a:pt x="40430" y="31437"/>
                          <a:pt x="36733" y="31640"/>
                        </a:cubicBezTo>
                        <a:cubicBezTo>
                          <a:pt x="33045" y="31843"/>
                          <a:pt x="29495" y="32888"/>
                          <a:pt x="29495" y="32888"/>
                        </a:cubicBezTo>
                        <a:cubicBezTo>
                          <a:pt x="29495" y="32888"/>
                          <a:pt x="30716" y="38628"/>
                          <a:pt x="34496" y="42991"/>
                        </a:cubicBezTo>
                        <a:cubicBezTo>
                          <a:pt x="38277" y="47354"/>
                          <a:pt x="44617" y="50349"/>
                          <a:pt x="44617" y="50349"/>
                        </a:cubicBezTo>
                        <a:cubicBezTo>
                          <a:pt x="44617" y="50349"/>
                          <a:pt x="30928" y="50478"/>
                          <a:pt x="19781" y="52955"/>
                        </a:cubicBezTo>
                        <a:cubicBezTo>
                          <a:pt x="8624" y="55433"/>
                          <a:pt x="0" y="60248"/>
                          <a:pt x="0" y="60248"/>
                        </a:cubicBezTo>
                        <a:cubicBezTo>
                          <a:pt x="0" y="60248"/>
                          <a:pt x="11896" y="62707"/>
                          <a:pt x="17802" y="67126"/>
                        </a:cubicBezTo>
                        <a:cubicBezTo>
                          <a:pt x="23700" y="71544"/>
                          <a:pt x="23608" y="77931"/>
                          <a:pt x="23608" y="77931"/>
                        </a:cubicBezTo>
                        <a:cubicBezTo>
                          <a:pt x="23608" y="77931"/>
                          <a:pt x="40375" y="72912"/>
                          <a:pt x="44183" y="87285"/>
                        </a:cubicBezTo>
                        <a:cubicBezTo>
                          <a:pt x="45690" y="92988"/>
                          <a:pt x="39561" y="97111"/>
                          <a:pt x="39561" y="97111"/>
                        </a:cubicBezTo>
                        <a:cubicBezTo>
                          <a:pt x="39561" y="97111"/>
                          <a:pt x="53131" y="98618"/>
                          <a:pt x="67615" y="92092"/>
                        </a:cubicBezTo>
                        <a:cubicBezTo>
                          <a:pt x="82100" y="85566"/>
                          <a:pt x="96519" y="70305"/>
                          <a:pt x="96519"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0" name="Google Shape;3290;p5"/>
                  <p:cNvSpPr/>
                  <p:nvPr/>
                </p:nvSpPr>
                <p:spPr>
                  <a:xfrm>
                    <a:off x="7902116" y="3749143"/>
                    <a:ext cx="108147" cy="73410"/>
                  </a:xfrm>
                  <a:custGeom>
                    <a:avLst/>
                    <a:gdLst/>
                    <a:ahLst/>
                    <a:cxnLst/>
                    <a:rect l="l" t="t" r="r" b="b"/>
                    <a:pathLst>
                      <a:path w="108147" h="73410" extrusionOk="0">
                        <a:moveTo>
                          <a:pt x="26528" y="0"/>
                        </a:moveTo>
                        <a:cubicBezTo>
                          <a:pt x="26528" y="0"/>
                          <a:pt x="33507" y="21380"/>
                          <a:pt x="39987" y="30392"/>
                        </a:cubicBezTo>
                        <a:cubicBezTo>
                          <a:pt x="43601" y="35421"/>
                          <a:pt x="46624" y="38397"/>
                          <a:pt x="46624" y="38397"/>
                        </a:cubicBezTo>
                        <a:cubicBezTo>
                          <a:pt x="46624" y="38397"/>
                          <a:pt x="43046" y="38046"/>
                          <a:pt x="35162" y="35679"/>
                        </a:cubicBezTo>
                        <a:cubicBezTo>
                          <a:pt x="27287" y="33322"/>
                          <a:pt x="15113" y="28941"/>
                          <a:pt x="15113" y="28941"/>
                        </a:cubicBezTo>
                        <a:cubicBezTo>
                          <a:pt x="15113" y="28941"/>
                          <a:pt x="24643" y="34847"/>
                          <a:pt x="32888" y="37907"/>
                        </a:cubicBezTo>
                        <a:cubicBezTo>
                          <a:pt x="41142" y="40966"/>
                          <a:pt x="48102" y="41179"/>
                          <a:pt x="48102" y="41179"/>
                        </a:cubicBezTo>
                        <a:cubicBezTo>
                          <a:pt x="48102" y="41179"/>
                          <a:pt x="50727" y="45958"/>
                          <a:pt x="54351" y="49905"/>
                        </a:cubicBezTo>
                        <a:cubicBezTo>
                          <a:pt x="57965" y="53852"/>
                          <a:pt x="62578" y="56967"/>
                          <a:pt x="62578" y="56967"/>
                        </a:cubicBezTo>
                        <a:lnTo>
                          <a:pt x="43425" y="57411"/>
                        </a:lnTo>
                        <a:cubicBezTo>
                          <a:pt x="43425" y="57411"/>
                          <a:pt x="42908" y="54083"/>
                          <a:pt x="38055" y="50626"/>
                        </a:cubicBezTo>
                        <a:cubicBezTo>
                          <a:pt x="33202" y="47160"/>
                          <a:pt x="24024" y="43564"/>
                          <a:pt x="24024" y="43564"/>
                        </a:cubicBezTo>
                        <a:cubicBezTo>
                          <a:pt x="24024" y="43564"/>
                          <a:pt x="30965" y="48269"/>
                          <a:pt x="34848" y="51513"/>
                        </a:cubicBezTo>
                        <a:cubicBezTo>
                          <a:pt x="38721" y="54767"/>
                          <a:pt x="39525" y="56560"/>
                          <a:pt x="39525" y="56560"/>
                        </a:cubicBezTo>
                        <a:lnTo>
                          <a:pt x="22240" y="54869"/>
                        </a:lnTo>
                        <a:lnTo>
                          <a:pt x="0" y="51763"/>
                        </a:lnTo>
                        <a:lnTo>
                          <a:pt x="20465" y="56967"/>
                        </a:lnTo>
                        <a:cubicBezTo>
                          <a:pt x="20465" y="56967"/>
                          <a:pt x="19050" y="58853"/>
                          <a:pt x="14263" y="60405"/>
                        </a:cubicBezTo>
                        <a:cubicBezTo>
                          <a:pt x="9475" y="61958"/>
                          <a:pt x="1303" y="63178"/>
                          <a:pt x="1303" y="63178"/>
                        </a:cubicBezTo>
                        <a:cubicBezTo>
                          <a:pt x="1303" y="63178"/>
                          <a:pt x="9872" y="63058"/>
                          <a:pt x="15640" y="61644"/>
                        </a:cubicBezTo>
                        <a:cubicBezTo>
                          <a:pt x="21417" y="60230"/>
                          <a:pt x="24403" y="57512"/>
                          <a:pt x="24403" y="57512"/>
                        </a:cubicBezTo>
                        <a:lnTo>
                          <a:pt x="38258" y="58741"/>
                        </a:lnTo>
                        <a:lnTo>
                          <a:pt x="46060" y="59712"/>
                        </a:lnTo>
                        <a:cubicBezTo>
                          <a:pt x="46060" y="59712"/>
                          <a:pt x="43999" y="62550"/>
                          <a:pt x="38157" y="65979"/>
                        </a:cubicBezTo>
                        <a:cubicBezTo>
                          <a:pt x="32306" y="69399"/>
                          <a:pt x="22665" y="73411"/>
                          <a:pt x="22665" y="73411"/>
                        </a:cubicBezTo>
                        <a:cubicBezTo>
                          <a:pt x="22665" y="73411"/>
                          <a:pt x="32537" y="71257"/>
                          <a:pt x="39488" y="67920"/>
                        </a:cubicBezTo>
                        <a:cubicBezTo>
                          <a:pt x="46430" y="64583"/>
                          <a:pt x="50450" y="60073"/>
                          <a:pt x="50450" y="60073"/>
                        </a:cubicBezTo>
                        <a:lnTo>
                          <a:pt x="64676" y="59342"/>
                        </a:lnTo>
                        <a:cubicBezTo>
                          <a:pt x="64676" y="59342"/>
                          <a:pt x="66876" y="61552"/>
                          <a:pt x="71738" y="64944"/>
                        </a:cubicBezTo>
                        <a:cubicBezTo>
                          <a:pt x="76591" y="68327"/>
                          <a:pt x="84114" y="72884"/>
                          <a:pt x="84114" y="72884"/>
                        </a:cubicBezTo>
                        <a:lnTo>
                          <a:pt x="90973" y="68419"/>
                        </a:lnTo>
                        <a:cubicBezTo>
                          <a:pt x="90973" y="68419"/>
                          <a:pt x="82460" y="65609"/>
                          <a:pt x="76720" y="62605"/>
                        </a:cubicBezTo>
                        <a:cubicBezTo>
                          <a:pt x="70970" y="59601"/>
                          <a:pt x="67994" y="56403"/>
                          <a:pt x="67994" y="56403"/>
                        </a:cubicBezTo>
                        <a:lnTo>
                          <a:pt x="73568" y="48408"/>
                        </a:lnTo>
                        <a:cubicBezTo>
                          <a:pt x="73568" y="48408"/>
                          <a:pt x="80482" y="50034"/>
                          <a:pt x="88940" y="48796"/>
                        </a:cubicBezTo>
                        <a:cubicBezTo>
                          <a:pt x="97397" y="47557"/>
                          <a:pt x="108148" y="44322"/>
                          <a:pt x="108148" y="44322"/>
                        </a:cubicBezTo>
                        <a:cubicBezTo>
                          <a:pt x="108148" y="44322"/>
                          <a:pt x="97370" y="46642"/>
                          <a:pt x="89254" y="46965"/>
                        </a:cubicBezTo>
                        <a:cubicBezTo>
                          <a:pt x="81138" y="47280"/>
                          <a:pt x="75019" y="45958"/>
                          <a:pt x="75019" y="45958"/>
                        </a:cubicBezTo>
                        <a:lnTo>
                          <a:pt x="83144" y="33276"/>
                        </a:lnTo>
                        <a:cubicBezTo>
                          <a:pt x="83144" y="33276"/>
                          <a:pt x="87137" y="33147"/>
                          <a:pt x="91898" y="29967"/>
                        </a:cubicBezTo>
                        <a:cubicBezTo>
                          <a:pt x="96658" y="26796"/>
                          <a:pt x="102185" y="20566"/>
                          <a:pt x="102185" y="20566"/>
                        </a:cubicBezTo>
                        <a:cubicBezTo>
                          <a:pt x="102185" y="20566"/>
                          <a:pt x="95207" y="26029"/>
                          <a:pt x="90789" y="28664"/>
                        </a:cubicBezTo>
                        <a:cubicBezTo>
                          <a:pt x="86380" y="31307"/>
                          <a:pt x="84540" y="31122"/>
                          <a:pt x="84540" y="31122"/>
                        </a:cubicBezTo>
                        <a:lnTo>
                          <a:pt x="92360" y="6322"/>
                        </a:lnTo>
                        <a:cubicBezTo>
                          <a:pt x="92360" y="6322"/>
                          <a:pt x="84845" y="23256"/>
                          <a:pt x="80325" y="31769"/>
                        </a:cubicBezTo>
                        <a:cubicBezTo>
                          <a:pt x="76905" y="38184"/>
                          <a:pt x="75149" y="40458"/>
                          <a:pt x="75149" y="40458"/>
                        </a:cubicBezTo>
                        <a:cubicBezTo>
                          <a:pt x="75149" y="40458"/>
                          <a:pt x="72930" y="38739"/>
                          <a:pt x="70999" y="35448"/>
                        </a:cubicBezTo>
                        <a:cubicBezTo>
                          <a:pt x="69066" y="32158"/>
                          <a:pt x="67865" y="27665"/>
                          <a:pt x="67865" y="27665"/>
                        </a:cubicBezTo>
                        <a:cubicBezTo>
                          <a:pt x="67865" y="27665"/>
                          <a:pt x="67504" y="32925"/>
                          <a:pt x="68706" y="36751"/>
                        </a:cubicBezTo>
                        <a:cubicBezTo>
                          <a:pt x="69917" y="40569"/>
                          <a:pt x="72690" y="42963"/>
                          <a:pt x="72690" y="42963"/>
                        </a:cubicBezTo>
                        <a:lnTo>
                          <a:pt x="65406" y="54083"/>
                        </a:lnTo>
                        <a:cubicBezTo>
                          <a:pt x="65406" y="54083"/>
                          <a:pt x="61172" y="50275"/>
                          <a:pt x="57873" y="46975"/>
                        </a:cubicBezTo>
                        <a:cubicBezTo>
                          <a:pt x="54564" y="43666"/>
                          <a:pt x="52225" y="39552"/>
                          <a:pt x="52225" y="39552"/>
                        </a:cubicBezTo>
                        <a:cubicBezTo>
                          <a:pt x="52225" y="39552"/>
                          <a:pt x="55710" y="34163"/>
                          <a:pt x="57494" y="27748"/>
                        </a:cubicBezTo>
                        <a:cubicBezTo>
                          <a:pt x="59287" y="21324"/>
                          <a:pt x="59370" y="13874"/>
                          <a:pt x="59370" y="13874"/>
                        </a:cubicBezTo>
                        <a:cubicBezTo>
                          <a:pt x="59370" y="13874"/>
                          <a:pt x="57605" y="21047"/>
                          <a:pt x="55359" y="26750"/>
                        </a:cubicBezTo>
                        <a:cubicBezTo>
                          <a:pt x="53113" y="32453"/>
                          <a:pt x="50395" y="36705"/>
                          <a:pt x="50395" y="36705"/>
                        </a:cubicBezTo>
                        <a:cubicBezTo>
                          <a:pt x="50395" y="36705"/>
                          <a:pt x="47501" y="35078"/>
                          <a:pt x="42797" y="28091"/>
                        </a:cubicBezTo>
                        <a:cubicBezTo>
                          <a:pt x="36659" y="18986"/>
                          <a:pt x="26528" y="0"/>
                          <a:pt x="2652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91" name="Google Shape;3291;p5"/>
                <p:cNvGrpSpPr/>
                <p:nvPr/>
              </p:nvGrpSpPr>
              <p:grpSpPr>
                <a:xfrm>
                  <a:off x="6923124" y="3869039"/>
                  <a:ext cx="194729" cy="234800"/>
                  <a:chOff x="6923124" y="3869039"/>
                  <a:chExt cx="194729" cy="234800"/>
                </a:xfrm>
              </p:grpSpPr>
              <p:sp>
                <p:nvSpPr>
                  <p:cNvPr id="3292" name="Google Shape;3292;p5"/>
                  <p:cNvSpPr/>
                  <p:nvPr/>
                </p:nvSpPr>
                <p:spPr>
                  <a:xfrm>
                    <a:off x="6923124" y="3869039"/>
                    <a:ext cx="194729" cy="234800"/>
                  </a:xfrm>
                  <a:custGeom>
                    <a:avLst/>
                    <a:gdLst/>
                    <a:ahLst/>
                    <a:cxnLst/>
                    <a:rect l="l" t="t" r="r" b="b"/>
                    <a:pathLst>
                      <a:path w="194729" h="234800" extrusionOk="0">
                        <a:moveTo>
                          <a:pt x="58982" y="159310"/>
                        </a:moveTo>
                        <a:cubicBezTo>
                          <a:pt x="58982" y="159310"/>
                          <a:pt x="28765" y="159624"/>
                          <a:pt x="14724" y="138336"/>
                        </a:cubicBezTo>
                        <a:cubicBezTo>
                          <a:pt x="-7395" y="104820"/>
                          <a:pt x="1968" y="80602"/>
                          <a:pt x="1968" y="80602"/>
                        </a:cubicBezTo>
                        <a:cubicBezTo>
                          <a:pt x="1968" y="80602"/>
                          <a:pt x="17821" y="104552"/>
                          <a:pt x="32240" y="84485"/>
                        </a:cubicBezTo>
                        <a:cubicBezTo>
                          <a:pt x="39728" y="74067"/>
                          <a:pt x="40781" y="51791"/>
                          <a:pt x="40781" y="51791"/>
                        </a:cubicBezTo>
                        <a:cubicBezTo>
                          <a:pt x="40781" y="51791"/>
                          <a:pt x="52908" y="44590"/>
                          <a:pt x="59425" y="31649"/>
                        </a:cubicBezTo>
                        <a:cubicBezTo>
                          <a:pt x="65933" y="18699"/>
                          <a:pt x="66829" y="0"/>
                          <a:pt x="66829" y="0"/>
                        </a:cubicBezTo>
                        <a:cubicBezTo>
                          <a:pt x="66829" y="0"/>
                          <a:pt x="77431" y="8264"/>
                          <a:pt x="84410" y="21741"/>
                        </a:cubicBezTo>
                        <a:cubicBezTo>
                          <a:pt x="91398" y="35227"/>
                          <a:pt x="94744" y="53926"/>
                          <a:pt x="94744" y="53926"/>
                        </a:cubicBezTo>
                        <a:cubicBezTo>
                          <a:pt x="94744" y="53926"/>
                          <a:pt x="99125" y="44599"/>
                          <a:pt x="103950" y="36567"/>
                        </a:cubicBezTo>
                        <a:cubicBezTo>
                          <a:pt x="108785" y="28525"/>
                          <a:pt x="114063" y="21778"/>
                          <a:pt x="114063" y="21778"/>
                        </a:cubicBezTo>
                        <a:cubicBezTo>
                          <a:pt x="114063" y="21778"/>
                          <a:pt x="118250" y="27933"/>
                          <a:pt x="120496" y="34755"/>
                        </a:cubicBezTo>
                        <a:cubicBezTo>
                          <a:pt x="122742" y="41577"/>
                          <a:pt x="123038" y="49064"/>
                          <a:pt x="123038" y="49064"/>
                        </a:cubicBezTo>
                        <a:cubicBezTo>
                          <a:pt x="123038" y="49064"/>
                          <a:pt x="138900" y="36983"/>
                          <a:pt x="152950" y="29191"/>
                        </a:cubicBezTo>
                        <a:cubicBezTo>
                          <a:pt x="166999" y="21408"/>
                          <a:pt x="179247" y="17914"/>
                          <a:pt x="179247" y="17914"/>
                        </a:cubicBezTo>
                        <a:cubicBezTo>
                          <a:pt x="179247" y="17914"/>
                          <a:pt x="177241" y="39876"/>
                          <a:pt x="172786" y="58067"/>
                        </a:cubicBezTo>
                        <a:cubicBezTo>
                          <a:pt x="168321" y="76258"/>
                          <a:pt x="161416" y="90677"/>
                          <a:pt x="161416" y="90677"/>
                        </a:cubicBezTo>
                        <a:cubicBezTo>
                          <a:pt x="161416" y="90677"/>
                          <a:pt x="167009" y="90372"/>
                          <a:pt x="171686" y="91888"/>
                        </a:cubicBezTo>
                        <a:cubicBezTo>
                          <a:pt x="176363" y="93414"/>
                          <a:pt x="180107" y="96750"/>
                          <a:pt x="180107" y="96750"/>
                        </a:cubicBezTo>
                        <a:cubicBezTo>
                          <a:pt x="180107" y="96750"/>
                          <a:pt x="173442" y="108989"/>
                          <a:pt x="164615" y="117474"/>
                        </a:cubicBezTo>
                        <a:cubicBezTo>
                          <a:pt x="155797" y="125950"/>
                          <a:pt x="144825" y="130674"/>
                          <a:pt x="144825" y="130674"/>
                        </a:cubicBezTo>
                        <a:cubicBezTo>
                          <a:pt x="144825" y="130674"/>
                          <a:pt x="162692" y="134953"/>
                          <a:pt x="175171" y="143642"/>
                        </a:cubicBezTo>
                        <a:cubicBezTo>
                          <a:pt x="187649" y="152340"/>
                          <a:pt x="194729" y="165438"/>
                          <a:pt x="194729" y="165438"/>
                        </a:cubicBezTo>
                        <a:cubicBezTo>
                          <a:pt x="194729" y="165438"/>
                          <a:pt x="176927" y="167351"/>
                          <a:pt x="165271" y="175328"/>
                        </a:cubicBezTo>
                        <a:cubicBezTo>
                          <a:pt x="153615" y="183305"/>
                          <a:pt x="148106" y="197355"/>
                          <a:pt x="148106" y="197355"/>
                        </a:cubicBezTo>
                        <a:cubicBezTo>
                          <a:pt x="148106" y="197355"/>
                          <a:pt x="130488" y="181429"/>
                          <a:pt x="112806" y="211886"/>
                        </a:cubicBezTo>
                        <a:cubicBezTo>
                          <a:pt x="105790" y="223958"/>
                          <a:pt x="110199" y="234800"/>
                          <a:pt x="110199" y="234800"/>
                        </a:cubicBezTo>
                        <a:cubicBezTo>
                          <a:pt x="110199" y="234800"/>
                          <a:pt x="91037" y="234144"/>
                          <a:pt x="77755" y="215592"/>
                        </a:cubicBezTo>
                        <a:cubicBezTo>
                          <a:pt x="64472" y="197041"/>
                          <a:pt x="58982" y="159310"/>
                          <a:pt x="58982"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3" name="Google Shape;3293;p5"/>
                  <p:cNvSpPr/>
                  <p:nvPr/>
                </p:nvSpPr>
                <p:spPr>
                  <a:xfrm>
                    <a:off x="6942313" y="3901686"/>
                    <a:ext cx="146395" cy="167637"/>
                  </a:xfrm>
                  <a:custGeom>
                    <a:avLst/>
                    <a:gdLst/>
                    <a:ahLst/>
                    <a:cxnLst/>
                    <a:rect l="l" t="t" r="r" b="b"/>
                    <a:pathLst>
                      <a:path w="146395" h="167637" extrusionOk="0">
                        <a:moveTo>
                          <a:pt x="146396" y="5361"/>
                        </a:moveTo>
                        <a:cubicBezTo>
                          <a:pt x="146396" y="5361"/>
                          <a:pt x="118361" y="50247"/>
                          <a:pt x="101889" y="68142"/>
                        </a:cubicBezTo>
                        <a:cubicBezTo>
                          <a:pt x="92702" y="78125"/>
                          <a:pt x="86111" y="83773"/>
                          <a:pt x="86111" y="83773"/>
                        </a:cubicBezTo>
                        <a:cubicBezTo>
                          <a:pt x="86111" y="83773"/>
                          <a:pt x="91121" y="84050"/>
                          <a:pt x="103572" y="81166"/>
                        </a:cubicBezTo>
                        <a:cubicBezTo>
                          <a:pt x="116013" y="78273"/>
                          <a:pt x="135877" y="72218"/>
                          <a:pt x="135877" y="72218"/>
                        </a:cubicBezTo>
                        <a:cubicBezTo>
                          <a:pt x="135877" y="72218"/>
                          <a:pt x="118140" y="82414"/>
                          <a:pt x="104589" y="86721"/>
                        </a:cubicBezTo>
                        <a:cubicBezTo>
                          <a:pt x="91047" y="91029"/>
                          <a:pt x="81702" y="89457"/>
                          <a:pt x="81702" y="89457"/>
                        </a:cubicBezTo>
                        <a:cubicBezTo>
                          <a:pt x="81702" y="89457"/>
                          <a:pt x="74039" y="99181"/>
                          <a:pt x="65803" y="106789"/>
                        </a:cubicBezTo>
                        <a:cubicBezTo>
                          <a:pt x="57567" y="114396"/>
                          <a:pt x="48758" y="119886"/>
                          <a:pt x="48758" y="119886"/>
                        </a:cubicBezTo>
                        <a:lnTo>
                          <a:pt x="73540" y="126449"/>
                        </a:lnTo>
                        <a:cubicBezTo>
                          <a:pt x="73540" y="126449"/>
                          <a:pt x="77154" y="119304"/>
                          <a:pt x="86592" y="113120"/>
                        </a:cubicBezTo>
                        <a:cubicBezTo>
                          <a:pt x="96020" y="106937"/>
                          <a:pt x="111262" y="101723"/>
                          <a:pt x="111262" y="101723"/>
                        </a:cubicBezTo>
                        <a:cubicBezTo>
                          <a:pt x="111262" y="101723"/>
                          <a:pt x="97988" y="110015"/>
                          <a:pt x="90021" y="116013"/>
                        </a:cubicBezTo>
                        <a:cubicBezTo>
                          <a:pt x="82063" y="122022"/>
                          <a:pt x="79419" y="125728"/>
                          <a:pt x="79419" y="125728"/>
                        </a:cubicBezTo>
                        <a:lnTo>
                          <a:pt x="103627" y="127069"/>
                        </a:lnTo>
                        <a:lnTo>
                          <a:pt x="135609" y="126736"/>
                        </a:lnTo>
                        <a:lnTo>
                          <a:pt x="104117" y="132189"/>
                        </a:lnTo>
                        <a:cubicBezTo>
                          <a:pt x="104117" y="132189"/>
                          <a:pt x="104311" y="136737"/>
                          <a:pt x="109238" y="141535"/>
                        </a:cubicBezTo>
                        <a:cubicBezTo>
                          <a:pt x="114164" y="146341"/>
                          <a:pt x="123833" y="151406"/>
                          <a:pt x="123833" y="151406"/>
                        </a:cubicBezTo>
                        <a:cubicBezTo>
                          <a:pt x="123833" y="151406"/>
                          <a:pt x="112667" y="148661"/>
                          <a:pt x="106326" y="143864"/>
                        </a:cubicBezTo>
                        <a:cubicBezTo>
                          <a:pt x="99985" y="139067"/>
                          <a:pt x="98460" y="132236"/>
                          <a:pt x="98460" y="132236"/>
                        </a:cubicBezTo>
                        <a:lnTo>
                          <a:pt x="79160" y="130877"/>
                        </a:lnTo>
                        <a:lnTo>
                          <a:pt x="68050" y="130738"/>
                        </a:lnTo>
                        <a:cubicBezTo>
                          <a:pt x="68050" y="130738"/>
                          <a:pt x="68244" y="137578"/>
                          <a:pt x="72912" y="146803"/>
                        </a:cubicBezTo>
                        <a:cubicBezTo>
                          <a:pt x="77580" y="156019"/>
                          <a:pt x="86712" y="167638"/>
                          <a:pt x="86712" y="167638"/>
                        </a:cubicBezTo>
                        <a:cubicBezTo>
                          <a:pt x="86712" y="167638"/>
                          <a:pt x="75638" y="160021"/>
                          <a:pt x="69445" y="150676"/>
                        </a:cubicBezTo>
                        <a:cubicBezTo>
                          <a:pt x="63262" y="141322"/>
                          <a:pt x="61958" y="130239"/>
                          <a:pt x="61958" y="130239"/>
                        </a:cubicBezTo>
                        <a:lnTo>
                          <a:pt x="43896" y="124490"/>
                        </a:lnTo>
                        <a:cubicBezTo>
                          <a:pt x="43896" y="124490"/>
                          <a:pt x="39053" y="128705"/>
                          <a:pt x="29680" y="134713"/>
                        </a:cubicBezTo>
                        <a:cubicBezTo>
                          <a:pt x="20307" y="140730"/>
                          <a:pt x="6396" y="148541"/>
                          <a:pt x="6396" y="148541"/>
                        </a:cubicBezTo>
                        <a:lnTo>
                          <a:pt x="1322" y="136737"/>
                        </a:lnTo>
                        <a:cubicBezTo>
                          <a:pt x="1322" y="136737"/>
                          <a:pt x="14983" y="133058"/>
                          <a:pt x="25188" y="128141"/>
                        </a:cubicBezTo>
                        <a:cubicBezTo>
                          <a:pt x="35393" y="123214"/>
                          <a:pt x="42131" y="117058"/>
                          <a:pt x="42131" y="117058"/>
                        </a:cubicBezTo>
                        <a:lnTo>
                          <a:pt x="41854" y="97887"/>
                        </a:lnTo>
                        <a:cubicBezTo>
                          <a:pt x="41854" y="97887"/>
                          <a:pt x="31335" y="99440"/>
                          <a:pt x="21306" y="94245"/>
                        </a:cubicBezTo>
                        <a:cubicBezTo>
                          <a:pt x="11277" y="89051"/>
                          <a:pt x="0" y="78809"/>
                          <a:pt x="0" y="78809"/>
                        </a:cubicBezTo>
                        <a:cubicBezTo>
                          <a:pt x="0" y="78809"/>
                          <a:pt x="12136" y="87054"/>
                          <a:pt x="22517" y="90123"/>
                        </a:cubicBezTo>
                        <a:cubicBezTo>
                          <a:pt x="32897" y="93201"/>
                          <a:pt x="42103" y="92092"/>
                          <a:pt x="42103" y="92092"/>
                        </a:cubicBezTo>
                        <a:lnTo>
                          <a:pt x="42621" y="61866"/>
                        </a:lnTo>
                        <a:cubicBezTo>
                          <a:pt x="42621" y="61866"/>
                          <a:pt x="37482" y="60415"/>
                          <a:pt x="34025" y="52059"/>
                        </a:cubicBezTo>
                        <a:cubicBezTo>
                          <a:pt x="30568" y="43693"/>
                          <a:pt x="28793" y="28414"/>
                          <a:pt x="28793" y="28414"/>
                        </a:cubicBezTo>
                        <a:cubicBezTo>
                          <a:pt x="28793" y="28414"/>
                          <a:pt x="33156" y="42436"/>
                          <a:pt x="36631" y="49517"/>
                        </a:cubicBezTo>
                        <a:cubicBezTo>
                          <a:pt x="40097" y="56597"/>
                          <a:pt x="42695" y="56726"/>
                          <a:pt x="42695" y="56726"/>
                        </a:cubicBezTo>
                        <a:lnTo>
                          <a:pt x="54286" y="0"/>
                        </a:lnTo>
                        <a:cubicBezTo>
                          <a:pt x="54286" y="0"/>
                          <a:pt x="49211" y="39386"/>
                          <a:pt x="47659" y="59379"/>
                        </a:cubicBezTo>
                        <a:cubicBezTo>
                          <a:pt x="46485" y="74474"/>
                          <a:pt x="46799" y="79964"/>
                          <a:pt x="46799" y="79964"/>
                        </a:cubicBezTo>
                        <a:cubicBezTo>
                          <a:pt x="46799" y="79964"/>
                          <a:pt x="51217" y="76840"/>
                          <a:pt x="56671" y="70185"/>
                        </a:cubicBezTo>
                        <a:cubicBezTo>
                          <a:pt x="62115" y="63530"/>
                          <a:pt x="67652" y="54018"/>
                          <a:pt x="67652" y="54018"/>
                        </a:cubicBezTo>
                        <a:cubicBezTo>
                          <a:pt x="67652" y="54018"/>
                          <a:pt x="63492" y="65665"/>
                          <a:pt x="58529" y="73707"/>
                        </a:cubicBezTo>
                        <a:cubicBezTo>
                          <a:pt x="53574" y="81748"/>
                          <a:pt x="47816" y="86185"/>
                          <a:pt x="47816" y="86185"/>
                        </a:cubicBezTo>
                        <a:lnTo>
                          <a:pt x="47584" y="112732"/>
                        </a:lnTo>
                        <a:cubicBezTo>
                          <a:pt x="47584" y="112732"/>
                          <a:pt x="56495" y="105605"/>
                          <a:pt x="63760" y="99311"/>
                        </a:cubicBezTo>
                        <a:cubicBezTo>
                          <a:pt x="71017" y="93025"/>
                          <a:pt x="77727" y="84679"/>
                          <a:pt x="77727" y="84679"/>
                        </a:cubicBezTo>
                        <a:cubicBezTo>
                          <a:pt x="77727" y="84679"/>
                          <a:pt x="77894" y="71830"/>
                          <a:pt x="81212" y="57216"/>
                        </a:cubicBezTo>
                        <a:cubicBezTo>
                          <a:pt x="84521" y="42603"/>
                          <a:pt x="90982" y="26233"/>
                          <a:pt x="90982" y="26233"/>
                        </a:cubicBezTo>
                        <a:cubicBezTo>
                          <a:pt x="90982" y="26233"/>
                          <a:pt x="86989" y="42483"/>
                          <a:pt x="84900" y="55664"/>
                        </a:cubicBezTo>
                        <a:cubicBezTo>
                          <a:pt x="82820" y="68845"/>
                          <a:pt x="82645" y="78957"/>
                          <a:pt x="82645" y="78957"/>
                        </a:cubicBezTo>
                        <a:cubicBezTo>
                          <a:pt x="82645" y="78957"/>
                          <a:pt x="87876" y="76239"/>
                          <a:pt x="100235" y="62273"/>
                        </a:cubicBezTo>
                        <a:cubicBezTo>
                          <a:pt x="116327" y="44072"/>
                          <a:pt x="146396" y="5361"/>
                          <a:pt x="146396"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94" name="Google Shape;3294;p5"/>
                <p:cNvGrpSpPr/>
                <p:nvPr/>
              </p:nvGrpSpPr>
              <p:grpSpPr>
                <a:xfrm>
                  <a:off x="7368811" y="3802325"/>
                  <a:ext cx="105577" cy="199670"/>
                  <a:chOff x="7368811" y="3802325"/>
                  <a:chExt cx="105577" cy="199670"/>
                </a:xfrm>
              </p:grpSpPr>
              <p:sp>
                <p:nvSpPr>
                  <p:cNvPr id="3295" name="Google Shape;3295;p5"/>
                  <p:cNvSpPr/>
                  <p:nvPr/>
                </p:nvSpPr>
                <p:spPr>
                  <a:xfrm>
                    <a:off x="7375831" y="3802325"/>
                    <a:ext cx="98557" cy="199670"/>
                  </a:xfrm>
                  <a:custGeom>
                    <a:avLst/>
                    <a:gdLst/>
                    <a:ahLst/>
                    <a:cxnLst/>
                    <a:rect l="l" t="t" r="r" b="b"/>
                    <a:pathLst>
                      <a:path w="98557" h="199670" extrusionOk="0">
                        <a:moveTo>
                          <a:pt x="11587" y="75375"/>
                        </a:moveTo>
                        <a:cubicBezTo>
                          <a:pt x="11587" y="75375"/>
                          <a:pt x="966" y="48227"/>
                          <a:pt x="2870" y="29075"/>
                        </a:cubicBezTo>
                        <a:cubicBezTo>
                          <a:pt x="5865" y="-1067"/>
                          <a:pt x="16846" y="5"/>
                          <a:pt x="16846" y="5"/>
                        </a:cubicBezTo>
                        <a:cubicBezTo>
                          <a:pt x="16846" y="5"/>
                          <a:pt x="14729" y="21588"/>
                          <a:pt x="26145" y="28483"/>
                        </a:cubicBezTo>
                        <a:cubicBezTo>
                          <a:pt x="32079" y="32070"/>
                          <a:pt x="39548" y="26237"/>
                          <a:pt x="39548" y="26237"/>
                        </a:cubicBezTo>
                        <a:cubicBezTo>
                          <a:pt x="39548" y="26237"/>
                          <a:pt x="46064" y="34991"/>
                          <a:pt x="52461" y="36923"/>
                        </a:cubicBezTo>
                        <a:cubicBezTo>
                          <a:pt x="58867" y="38855"/>
                          <a:pt x="65143" y="33974"/>
                          <a:pt x="65143" y="33974"/>
                        </a:cubicBezTo>
                        <a:cubicBezTo>
                          <a:pt x="65143" y="33974"/>
                          <a:pt x="66196" y="46055"/>
                          <a:pt x="64320" y="56454"/>
                        </a:cubicBezTo>
                        <a:cubicBezTo>
                          <a:pt x="62453" y="66853"/>
                          <a:pt x="57656" y="75560"/>
                          <a:pt x="57656" y="75560"/>
                        </a:cubicBezTo>
                        <a:cubicBezTo>
                          <a:pt x="57656" y="75560"/>
                          <a:pt x="62148" y="76678"/>
                          <a:pt x="66400" y="78583"/>
                        </a:cubicBezTo>
                        <a:cubicBezTo>
                          <a:pt x="70642" y="80496"/>
                          <a:pt x="74636" y="83204"/>
                          <a:pt x="74636" y="83204"/>
                        </a:cubicBezTo>
                        <a:cubicBezTo>
                          <a:pt x="74636" y="83204"/>
                          <a:pt x="74127" y="88852"/>
                          <a:pt x="72732" y="92956"/>
                        </a:cubicBezTo>
                        <a:cubicBezTo>
                          <a:pt x="71336" y="97051"/>
                          <a:pt x="69053" y="99602"/>
                          <a:pt x="69053" y="99602"/>
                        </a:cubicBezTo>
                        <a:cubicBezTo>
                          <a:pt x="69053" y="99602"/>
                          <a:pt x="78425" y="110232"/>
                          <a:pt x="85802" y="120529"/>
                        </a:cubicBezTo>
                        <a:cubicBezTo>
                          <a:pt x="93178" y="130835"/>
                          <a:pt x="98558" y="140818"/>
                          <a:pt x="98558" y="140818"/>
                        </a:cubicBezTo>
                        <a:cubicBezTo>
                          <a:pt x="98558" y="140818"/>
                          <a:pt x="90849" y="145689"/>
                          <a:pt x="83500" y="147205"/>
                        </a:cubicBezTo>
                        <a:cubicBezTo>
                          <a:pt x="76143" y="148721"/>
                          <a:pt x="69136" y="146873"/>
                          <a:pt x="69136" y="146873"/>
                        </a:cubicBezTo>
                        <a:cubicBezTo>
                          <a:pt x="69136" y="146873"/>
                          <a:pt x="71178" y="151827"/>
                          <a:pt x="72325" y="156504"/>
                        </a:cubicBezTo>
                        <a:cubicBezTo>
                          <a:pt x="73471" y="161181"/>
                          <a:pt x="73702" y="165581"/>
                          <a:pt x="73702" y="165581"/>
                        </a:cubicBezTo>
                        <a:cubicBezTo>
                          <a:pt x="73702" y="165581"/>
                          <a:pt x="67481" y="163298"/>
                          <a:pt x="61704" y="157918"/>
                        </a:cubicBezTo>
                        <a:cubicBezTo>
                          <a:pt x="55927" y="152539"/>
                          <a:pt x="50603" y="144081"/>
                          <a:pt x="50603" y="144081"/>
                        </a:cubicBezTo>
                        <a:cubicBezTo>
                          <a:pt x="50603" y="144081"/>
                          <a:pt x="55456" y="161495"/>
                          <a:pt x="57027" y="175398"/>
                        </a:cubicBezTo>
                        <a:cubicBezTo>
                          <a:pt x="58599" y="189290"/>
                          <a:pt x="56889" y="199671"/>
                          <a:pt x="56889" y="199671"/>
                        </a:cubicBezTo>
                        <a:cubicBezTo>
                          <a:pt x="56889" y="199671"/>
                          <a:pt x="50076" y="184197"/>
                          <a:pt x="43477" y="176109"/>
                        </a:cubicBezTo>
                        <a:cubicBezTo>
                          <a:pt x="36876" y="168021"/>
                          <a:pt x="30471" y="167337"/>
                          <a:pt x="30471" y="167337"/>
                        </a:cubicBezTo>
                        <a:cubicBezTo>
                          <a:pt x="30471" y="167337"/>
                          <a:pt x="29426" y="146595"/>
                          <a:pt x="13556" y="139912"/>
                        </a:cubicBezTo>
                        <a:cubicBezTo>
                          <a:pt x="7261" y="137269"/>
                          <a:pt x="5338" y="144543"/>
                          <a:pt x="5338" y="144543"/>
                        </a:cubicBezTo>
                        <a:cubicBezTo>
                          <a:pt x="5338" y="144543"/>
                          <a:pt x="-1123" y="127055"/>
                          <a:pt x="171" y="109428"/>
                        </a:cubicBezTo>
                        <a:cubicBezTo>
                          <a:pt x="1465" y="91810"/>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6" name="Google Shape;3296;p5"/>
                  <p:cNvSpPr/>
                  <p:nvPr/>
                </p:nvSpPr>
                <p:spPr>
                  <a:xfrm>
                    <a:off x="7368811" y="3827249"/>
                    <a:ext cx="94411" cy="136885"/>
                  </a:xfrm>
                  <a:custGeom>
                    <a:avLst/>
                    <a:gdLst/>
                    <a:ahLst/>
                    <a:cxnLst/>
                    <a:rect l="l" t="t" r="r" b="b"/>
                    <a:pathLst>
                      <a:path w="94411" h="136885" extrusionOk="0">
                        <a:moveTo>
                          <a:pt x="94412" y="109682"/>
                        </a:moveTo>
                        <a:cubicBezTo>
                          <a:pt x="94412" y="109682"/>
                          <a:pt x="70333" y="98063"/>
                          <a:pt x="58889" y="88653"/>
                        </a:cubicBezTo>
                        <a:cubicBezTo>
                          <a:pt x="52511" y="83403"/>
                          <a:pt x="48417" y="79179"/>
                          <a:pt x="48417" y="79179"/>
                        </a:cubicBezTo>
                        <a:cubicBezTo>
                          <a:pt x="48417" y="79179"/>
                          <a:pt x="50071" y="83782"/>
                          <a:pt x="55321" y="94125"/>
                        </a:cubicBezTo>
                        <a:cubicBezTo>
                          <a:pt x="60572" y="104469"/>
                          <a:pt x="69418" y="120543"/>
                          <a:pt x="69418" y="120543"/>
                        </a:cubicBezTo>
                        <a:cubicBezTo>
                          <a:pt x="69418" y="120543"/>
                          <a:pt x="59998" y="107639"/>
                          <a:pt x="53907" y="96741"/>
                        </a:cubicBezTo>
                        <a:cubicBezTo>
                          <a:pt x="47816" y="85834"/>
                          <a:pt x="45061" y="76933"/>
                          <a:pt x="45061" y="76933"/>
                        </a:cubicBezTo>
                        <a:cubicBezTo>
                          <a:pt x="45061" y="76933"/>
                          <a:pt x="39293" y="72977"/>
                          <a:pt x="33997" y="67856"/>
                        </a:cubicBezTo>
                        <a:cubicBezTo>
                          <a:pt x="28710" y="62744"/>
                          <a:pt x="23885" y="56477"/>
                          <a:pt x="23885" y="56477"/>
                        </a:cubicBezTo>
                        <a:lnTo>
                          <a:pt x="30420" y="80824"/>
                        </a:lnTo>
                        <a:cubicBezTo>
                          <a:pt x="30420" y="80824"/>
                          <a:pt x="33960" y="81906"/>
                          <a:pt x="39219" y="88533"/>
                        </a:cubicBezTo>
                        <a:cubicBezTo>
                          <a:pt x="44470" y="95161"/>
                          <a:pt x="51439" y="107325"/>
                          <a:pt x="51439" y="107325"/>
                        </a:cubicBezTo>
                        <a:cubicBezTo>
                          <a:pt x="51439" y="107325"/>
                          <a:pt x="44174" y="97869"/>
                          <a:pt x="39487" y="92517"/>
                        </a:cubicBezTo>
                        <a:cubicBezTo>
                          <a:pt x="34801" y="87156"/>
                          <a:pt x="32694" y="85899"/>
                          <a:pt x="32694" y="85899"/>
                        </a:cubicBezTo>
                        <a:lnTo>
                          <a:pt x="40699" y="108148"/>
                        </a:lnTo>
                        <a:lnTo>
                          <a:pt x="51938" y="136885"/>
                        </a:lnTo>
                        <a:lnTo>
                          <a:pt x="39238" y="110144"/>
                        </a:lnTo>
                        <a:cubicBezTo>
                          <a:pt x="39238" y="110144"/>
                          <a:pt x="37851" y="111697"/>
                          <a:pt x="38036" y="117604"/>
                        </a:cubicBezTo>
                        <a:cubicBezTo>
                          <a:pt x="38221" y="123519"/>
                          <a:pt x="39968" y="133770"/>
                          <a:pt x="39968" y="133770"/>
                        </a:cubicBezTo>
                        <a:cubicBezTo>
                          <a:pt x="39968" y="133770"/>
                          <a:pt x="36955" y="122872"/>
                          <a:pt x="36280" y="115690"/>
                        </a:cubicBezTo>
                        <a:cubicBezTo>
                          <a:pt x="35605" y="108508"/>
                          <a:pt x="37250" y="105060"/>
                          <a:pt x="37250" y="105060"/>
                        </a:cubicBezTo>
                        <a:lnTo>
                          <a:pt x="30965" y="87239"/>
                        </a:lnTo>
                        <a:lnTo>
                          <a:pt x="27138" y="77173"/>
                        </a:lnTo>
                        <a:cubicBezTo>
                          <a:pt x="27138" y="77173"/>
                          <a:pt x="25031" y="79437"/>
                          <a:pt x="23709" y="86444"/>
                        </a:cubicBezTo>
                        <a:cubicBezTo>
                          <a:pt x="22396" y="93460"/>
                          <a:pt x="21869" y="105236"/>
                          <a:pt x="21869" y="105236"/>
                        </a:cubicBezTo>
                        <a:cubicBezTo>
                          <a:pt x="21869" y="105236"/>
                          <a:pt x="20446" y="92933"/>
                          <a:pt x="21269" y="84503"/>
                        </a:cubicBezTo>
                        <a:cubicBezTo>
                          <a:pt x="22101" y="76082"/>
                          <a:pt x="25179" y="71535"/>
                          <a:pt x="25179" y="71535"/>
                        </a:cubicBezTo>
                        <a:lnTo>
                          <a:pt x="20733" y="53492"/>
                        </a:lnTo>
                        <a:cubicBezTo>
                          <a:pt x="20733" y="53492"/>
                          <a:pt x="17701" y="50404"/>
                          <a:pt x="12516" y="43777"/>
                        </a:cubicBezTo>
                        <a:cubicBezTo>
                          <a:pt x="7339" y="37159"/>
                          <a:pt x="0" y="26981"/>
                          <a:pt x="0" y="26981"/>
                        </a:cubicBezTo>
                        <a:lnTo>
                          <a:pt x="2006" y="18820"/>
                        </a:lnTo>
                        <a:cubicBezTo>
                          <a:pt x="2006" y="18820"/>
                          <a:pt x="7931" y="30023"/>
                          <a:pt x="13052" y="37722"/>
                        </a:cubicBezTo>
                        <a:cubicBezTo>
                          <a:pt x="18172" y="45431"/>
                          <a:pt x="22489" y="49637"/>
                          <a:pt x="22489" y="49637"/>
                        </a:cubicBezTo>
                        <a:lnTo>
                          <a:pt x="28506" y="43555"/>
                        </a:lnTo>
                        <a:cubicBezTo>
                          <a:pt x="28506" y="43555"/>
                          <a:pt x="24347" y="34542"/>
                          <a:pt x="22508" y="23913"/>
                        </a:cubicBezTo>
                        <a:cubicBezTo>
                          <a:pt x="20677" y="13292"/>
                          <a:pt x="20021" y="0"/>
                          <a:pt x="20021" y="0"/>
                        </a:cubicBezTo>
                        <a:cubicBezTo>
                          <a:pt x="20021" y="0"/>
                          <a:pt x="21611" y="13449"/>
                          <a:pt x="24245" y="23756"/>
                        </a:cubicBezTo>
                        <a:cubicBezTo>
                          <a:pt x="26879" y="34053"/>
                          <a:pt x="30438" y="42011"/>
                          <a:pt x="30438" y="42011"/>
                        </a:cubicBezTo>
                        <a:lnTo>
                          <a:pt x="40264" y="33285"/>
                        </a:lnTo>
                        <a:cubicBezTo>
                          <a:pt x="40264" y="33285"/>
                          <a:pt x="38933" y="28211"/>
                          <a:pt x="40402" y="22545"/>
                        </a:cubicBezTo>
                        <a:cubicBezTo>
                          <a:pt x="41863" y="16888"/>
                          <a:pt x="46124" y="10639"/>
                          <a:pt x="46124" y="10639"/>
                        </a:cubicBezTo>
                        <a:cubicBezTo>
                          <a:pt x="46124" y="10639"/>
                          <a:pt x="43166" y="18838"/>
                          <a:pt x="42112" y="24125"/>
                        </a:cubicBezTo>
                        <a:cubicBezTo>
                          <a:pt x="41068" y="29412"/>
                          <a:pt x="41928" y="31788"/>
                          <a:pt x="41928" y="31788"/>
                        </a:cubicBezTo>
                        <a:lnTo>
                          <a:pt x="64056" y="24976"/>
                        </a:lnTo>
                        <a:cubicBezTo>
                          <a:pt x="64056" y="24976"/>
                          <a:pt x="49729" y="32389"/>
                          <a:pt x="42806" y="37066"/>
                        </a:cubicBezTo>
                        <a:cubicBezTo>
                          <a:pt x="37583" y="40606"/>
                          <a:pt x="35947" y="42556"/>
                          <a:pt x="35947" y="42556"/>
                        </a:cubicBezTo>
                        <a:cubicBezTo>
                          <a:pt x="35947" y="42556"/>
                          <a:pt x="38480" y="45598"/>
                          <a:pt x="42501" y="48481"/>
                        </a:cubicBezTo>
                        <a:cubicBezTo>
                          <a:pt x="46512" y="51375"/>
                          <a:pt x="51476" y="53473"/>
                          <a:pt x="51476" y="53473"/>
                        </a:cubicBezTo>
                        <a:cubicBezTo>
                          <a:pt x="51476" y="53473"/>
                          <a:pt x="46309" y="53260"/>
                          <a:pt x="42020" y="51236"/>
                        </a:cubicBezTo>
                        <a:cubicBezTo>
                          <a:pt x="37731" y="49212"/>
                          <a:pt x="34311" y="45376"/>
                          <a:pt x="34311" y="45376"/>
                        </a:cubicBezTo>
                        <a:lnTo>
                          <a:pt x="25761" y="53242"/>
                        </a:lnTo>
                        <a:cubicBezTo>
                          <a:pt x="25761" y="53242"/>
                          <a:pt x="31141" y="59112"/>
                          <a:pt x="35670" y="63742"/>
                        </a:cubicBezTo>
                        <a:cubicBezTo>
                          <a:pt x="40208" y="68373"/>
                          <a:pt x="45209" y="71886"/>
                          <a:pt x="45209" y="71886"/>
                        </a:cubicBezTo>
                        <a:cubicBezTo>
                          <a:pt x="45209" y="71886"/>
                          <a:pt x="49359" y="68133"/>
                          <a:pt x="55174" y="66673"/>
                        </a:cubicBezTo>
                        <a:cubicBezTo>
                          <a:pt x="60997" y="65212"/>
                          <a:pt x="68465" y="66053"/>
                          <a:pt x="68465" y="66053"/>
                        </a:cubicBezTo>
                        <a:cubicBezTo>
                          <a:pt x="68465" y="66053"/>
                          <a:pt x="61893" y="67394"/>
                          <a:pt x="56958" y="69529"/>
                        </a:cubicBezTo>
                        <a:cubicBezTo>
                          <a:pt x="52031" y="71664"/>
                          <a:pt x="48740" y="74585"/>
                          <a:pt x="48740" y="74585"/>
                        </a:cubicBezTo>
                        <a:cubicBezTo>
                          <a:pt x="48740" y="74585"/>
                          <a:pt x="51430" y="78476"/>
                          <a:pt x="60183" y="8537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297" name="Google Shape;3297;p5"/>
                <p:cNvGrpSpPr/>
                <p:nvPr/>
              </p:nvGrpSpPr>
              <p:grpSpPr>
                <a:xfrm>
                  <a:off x="7631979" y="4805142"/>
                  <a:ext cx="182791" cy="163930"/>
                  <a:chOff x="7631979" y="4805142"/>
                  <a:chExt cx="182791" cy="163930"/>
                </a:xfrm>
              </p:grpSpPr>
              <p:sp>
                <p:nvSpPr>
                  <p:cNvPr id="3298" name="Google Shape;3298;p5"/>
                  <p:cNvSpPr/>
                  <p:nvPr/>
                </p:nvSpPr>
                <p:spPr>
                  <a:xfrm>
                    <a:off x="7631979" y="4805142"/>
                    <a:ext cx="182791" cy="163930"/>
                  </a:xfrm>
                  <a:custGeom>
                    <a:avLst/>
                    <a:gdLst/>
                    <a:ahLst/>
                    <a:cxnLst/>
                    <a:rect l="l" t="t" r="r" b="b"/>
                    <a:pathLst>
                      <a:path w="182791" h="163930" extrusionOk="0">
                        <a:moveTo>
                          <a:pt x="125996" y="55876"/>
                        </a:moveTo>
                        <a:cubicBezTo>
                          <a:pt x="125996" y="55876"/>
                          <a:pt x="153985" y="58233"/>
                          <a:pt x="167693" y="73956"/>
                        </a:cubicBezTo>
                        <a:cubicBezTo>
                          <a:pt x="189276" y="98719"/>
                          <a:pt x="181382" y="114442"/>
                          <a:pt x="181382" y="114442"/>
                        </a:cubicBezTo>
                        <a:cubicBezTo>
                          <a:pt x="181382" y="114442"/>
                          <a:pt x="165918" y="96750"/>
                          <a:pt x="153199" y="109219"/>
                        </a:cubicBezTo>
                        <a:cubicBezTo>
                          <a:pt x="146609" y="115690"/>
                          <a:pt x="146350" y="130803"/>
                          <a:pt x="146350" y="130803"/>
                        </a:cubicBezTo>
                        <a:cubicBezTo>
                          <a:pt x="146350" y="130803"/>
                          <a:pt x="135341" y="134675"/>
                          <a:pt x="129730" y="142957"/>
                        </a:cubicBezTo>
                        <a:cubicBezTo>
                          <a:pt x="124111" y="151240"/>
                          <a:pt x="123888" y="163931"/>
                          <a:pt x="123888" y="163931"/>
                        </a:cubicBezTo>
                        <a:cubicBezTo>
                          <a:pt x="123888" y="163931"/>
                          <a:pt x="113795" y="157387"/>
                          <a:pt x="106890" y="147589"/>
                        </a:cubicBezTo>
                        <a:cubicBezTo>
                          <a:pt x="99985" y="137791"/>
                          <a:pt x="96269" y="124748"/>
                          <a:pt x="96269" y="124748"/>
                        </a:cubicBezTo>
                        <a:cubicBezTo>
                          <a:pt x="96269" y="124748"/>
                          <a:pt x="92517" y="130738"/>
                          <a:pt x="88302" y="135813"/>
                        </a:cubicBezTo>
                        <a:cubicBezTo>
                          <a:pt x="84087" y="140887"/>
                          <a:pt x="79410" y="145037"/>
                          <a:pt x="79410" y="145037"/>
                        </a:cubicBezTo>
                        <a:cubicBezTo>
                          <a:pt x="79410" y="145037"/>
                          <a:pt x="75324" y="140490"/>
                          <a:pt x="73032" y="135637"/>
                        </a:cubicBezTo>
                        <a:cubicBezTo>
                          <a:pt x="70730" y="130793"/>
                          <a:pt x="70203" y="125654"/>
                          <a:pt x="70203" y="125654"/>
                        </a:cubicBezTo>
                        <a:cubicBezTo>
                          <a:pt x="70203" y="125654"/>
                          <a:pt x="55904" y="132550"/>
                          <a:pt x="43129" y="136672"/>
                        </a:cubicBezTo>
                        <a:cubicBezTo>
                          <a:pt x="30364" y="140785"/>
                          <a:pt x="19124" y="142126"/>
                          <a:pt x="19124" y="142126"/>
                        </a:cubicBezTo>
                        <a:cubicBezTo>
                          <a:pt x="19124" y="142126"/>
                          <a:pt x="20271" y="127308"/>
                          <a:pt x="23820" y="115283"/>
                        </a:cubicBezTo>
                        <a:cubicBezTo>
                          <a:pt x="27360" y="103248"/>
                          <a:pt x="33295" y="93995"/>
                          <a:pt x="33295" y="93995"/>
                        </a:cubicBezTo>
                        <a:cubicBezTo>
                          <a:pt x="33295" y="93995"/>
                          <a:pt x="28118" y="93727"/>
                          <a:pt x="23737" y="92285"/>
                        </a:cubicBezTo>
                        <a:cubicBezTo>
                          <a:pt x="19356" y="90853"/>
                          <a:pt x="15778" y="88255"/>
                          <a:pt x="15778" y="88255"/>
                        </a:cubicBezTo>
                        <a:cubicBezTo>
                          <a:pt x="15778" y="88255"/>
                          <a:pt x="21555" y="80473"/>
                          <a:pt x="29458" y="75435"/>
                        </a:cubicBezTo>
                        <a:cubicBezTo>
                          <a:pt x="37352" y="70397"/>
                          <a:pt x="47372" y="68114"/>
                          <a:pt x="47372" y="68114"/>
                        </a:cubicBezTo>
                        <a:cubicBezTo>
                          <a:pt x="47372" y="68114"/>
                          <a:pt x="30678" y="63668"/>
                          <a:pt x="18829" y="56671"/>
                        </a:cubicBezTo>
                        <a:cubicBezTo>
                          <a:pt x="6988" y="49683"/>
                          <a:pt x="0" y="40135"/>
                          <a:pt x="0" y="40135"/>
                        </a:cubicBezTo>
                        <a:cubicBezTo>
                          <a:pt x="0" y="40135"/>
                          <a:pt x="16434" y="40347"/>
                          <a:pt x="26981" y="35901"/>
                        </a:cubicBezTo>
                        <a:cubicBezTo>
                          <a:pt x="37518" y="31446"/>
                          <a:pt x="42168" y="22323"/>
                          <a:pt x="42168" y="22323"/>
                        </a:cubicBezTo>
                        <a:cubicBezTo>
                          <a:pt x="42168" y="22323"/>
                          <a:pt x="59009" y="34699"/>
                          <a:pt x="74409" y="15418"/>
                        </a:cubicBezTo>
                        <a:cubicBezTo>
                          <a:pt x="80519" y="7773"/>
                          <a:pt x="76082" y="0"/>
                          <a:pt x="76082" y="0"/>
                        </a:cubicBezTo>
                        <a:cubicBezTo>
                          <a:pt x="76082" y="0"/>
                          <a:pt x="93866" y="2080"/>
                          <a:pt x="106779" y="15871"/>
                        </a:cubicBezTo>
                        <a:cubicBezTo>
                          <a:pt x="119683"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9" name="Google Shape;3299;p5"/>
                  <p:cNvSpPr/>
                  <p:nvPr/>
                </p:nvSpPr>
                <p:spPr>
                  <a:xfrm>
                    <a:off x="7663120" y="4829064"/>
                    <a:ext cx="133280" cy="117160"/>
                  </a:xfrm>
                  <a:custGeom>
                    <a:avLst/>
                    <a:gdLst/>
                    <a:ahLst/>
                    <a:cxnLst/>
                    <a:rect l="l" t="t" r="r" b="b"/>
                    <a:pathLst>
                      <a:path w="133280" h="117160" extrusionOk="0">
                        <a:moveTo>
                          <a:pt x="0" y="105661"/>
                        </a:moveTo>
                        <a:cubicBezTo>
                          <a:pt x="0" y="105661"/>
                          <a:pt x="24523" y="77413"/>
                          <a:pt x="39201" y="66608"/>
                        </a:cubicBezTo>
                        <a:cubicBezTo>
                          <a:pt x="47400" y="60572"/>
                          <a:pt x="53316" y="57281"/>
                          <a:pt x="53316" y="57281"/>
                        </a:cubicBezTo>
                        <a:cubicBezTo>
                          <a:pt x="53316" y="57281"/>
                          <a:pt x="48666" y="56662"/>
                          <a:pt x="37232" y="57577"/>
                        </a:cubicBezTo>
                        <a:cubicBezTo>
                          <a:pt x="25789" y="58483"/>
                          <a:pt x="7571" y="60923"/>
                          <a:pt x="7571" y="60923"/>
                        </a:cubicBezTo>
                        <a:cubicBezTo>
                          <a:pt x="7571" y="60923"/>
                          <a:pt x="23691" y="55488"/>
                          <a:pt x="36105" y="53695"/>
                        </a:cubicBezTo>
                        <a:cubicBezTo>
                          <a:pt x="48510" y="51911"/>
                          <a:pt x="57226" y="53778"/>
                          <a:pt x="57226" y="53778"/>
                        </a:cubicBezTo>
                        <a:cubicBezTo>
                          <a:pt x="57226" y="53778"/>
                          <a:pt x="64011" y="47789"/>
                          <a:pt x="71396" y="43305"/>
                        </a:cubicBezTo>
                        <a:cubicBezTo>
                          <a:pt x="78781" y="38813"/>
                          <a:pt x="86768" y="35818"/>
                          <a:pt x="86768" y="35818"/>
                        </a:cubicBezTo>
                        <a:lnTo>
                          <a:pt x="63585" y="29228"/>
                        </a:lnTo>
                        <a:cubicBezTo>
                          <a:pt x="63585" y="29228"/>
                          <a:pt x="60470" y="33794"/>
                          <a:pt x="51930" y="37214"/>
                        </a:cubicBezTo>
                        <a:cubicBezTo>
                          <a:pt x="43389" y="40625"/>
                          <a:pt x="29431" y="42889"/>
                          <a:pt x="29431" y="42889"/>
                        </a:cubicBezTo>
                        <a:cubicBezTo>
                          <a:pt x="29431" y="42889"/>
                          <a:pt x="41466" y="38360"/>
                          <a:pt x="48648" y="34940"/>
                        </a:cubicBezTo>
                        <a:cubicBezTo>
                          <a:pt x="55839" y="31529"/>
                          <a:pt x="58169" y="29218"/>
                          <a:pt x="58169" y="29218"/>
                        </a:cubicBezTo>
                        <a:lnTo>
                          <a:pt x="35689" y="26242"/>
                        </a:lnTo>
                        <a:lnTo>
                          <a:pt x="6064" y="23746"/>
                        </a:lnTo>
                        <a:lnTo>
                          <a:pt x="35069" y="22711"/>
                        </a:lnTo>
                        <a:cubicBezTo>
                          <a:pt x="35069" y="22711"/>
                          <a:pt x="34746" y="19587"/>
                          <a:pt x="30023" y="15889"/>
                        </a:cubicBezTo>
                        <a:cubicBezTo>
                          <a:pt x="25299" y="12192"/>
                          <a:pt x="16176" y="7912"/>
                          <a:pt x="16176" y="7912"/>
                        </a:cubicBezTo>
                        <a:cubicBezTo>
                          <a:pt x="16176" y="7912"/>
                          <a:pt x="26612" y="10741"/>
                          <a:pt x="32638" y="14549"/>
                        </a:cubicBezTo>
                        <a:cubicBezTo>
                          <a:pt x="38674" y="18367"/>
                          <a:pt x="40311" y="23155"/>
                          <a:pt x="40311" y="23155"/>
                        </a:cubicBezTo>
                        <a:lnTo>
                          <a:pt x="58234" y="25724"/>
                        </a:lnTo>
                        <a:lnTo>
                          <a:pt x="68540" y="26769"/>
                        </a:lnTo>
                        <a:cubicBezTo>
                          <a:pt x="68540" y="26769"/>
                          <a:pt x="68133" y="22083"/>
                          <a:pt x="63511" y="15391"/>
                        </a:cubicBezTo>
                        <a:cubicBezTo>
                          <a:pt x="58890" y="8698"/>
                          <a:pt x="50044" y="0"/>
                          <a:pt x="50044" y="0"/>
                        </a:cubicBezTo>
                        <a:cubicBezTo>
                          <a:pt x="50044" y="0"/>
                          <a:pt x="60554" y="6138"/>
                          <a:pt x="66590" y="13042"/>
                        </a:cubicBezTo>
                        <a:cubicBezTo>
                          <a:pt x="72635" y="19956"/>
                          <a:pt x="74197" y="27629"/>
                          <a:pt x="74197" y="27629"/>
                        </a:cubicBezTo>
                        <a:lnTo>
                          <a:pt x="91121" y="33091"/>
                        </a:lnTo>
                        <a:cubicBezTo>
                          <a:pt x="91121" y="33091"/>
                          <a:pt x="95475" y="30624"/>
                          <a:pt x="103970" y="27323"/>
                        </a:cubicBezTo>
                        <a:cubicBezTo>
                          <a:pt x="112455" y="24014"/>
                          <a:pt x="125100" y="19864"/>
                          <a:pt x="125100" y="19864"/>
                        </a:cubicBezTo>
                        <a:lnTo>
                          <a:pt x="130184" y="28359"/>
                        </a:lnTo>
                        <a:cubicBezTo>
                          <a:pt x="130184" y="28359"/>
                          <a:pt x="117641" y="29699"/>
                          <a:pt x="108342" y="32195"/>
                        </a:cubicBezTo>
                        <a:cubicBezTo>
                          <a:pt x="99052" y="34681"/>
                          <a:pt x="92998" y="38314"/>
                          <a:pt x="92998" y="38314"/>
                        </a:cubicBezTo>
                        <a:lnTo>
                          <a:pt x="93876" y="51412"/>
                        </a:lnTo>
                        <a:cubicBezTo>
                          <a:pt x="93876" y="51412"/>
                          <a:pt x="103572" y="51255"/>
                          <a:pt x="113037" y="55645"/>
                        </a:cubicBezTo>
                        <a:cubicBezTo>
                          <a:pt x="122503" y="60045"/>
                          <a:pt x="133280" y="68003"/>
                          <a:pt x="133280" y="68003"/>
                        </a:cubicBezTo>
                        <a:cubicBezTo>
                          <a:pt x="133280" y="68003"/>
                          <a:pt x="121772" y="61339"/>
                          <a:pt x="112048" y="58363"/>
                        </a:cubicBezTo>
                        <a:cubicBezTo>
                          <a:pt x="102324" y="55377"/>
                          <a:pt x="93839" y="55350"/>
                          <a:pt x="93839" y="55350"/>
                        </a:cubicBezTo>
                        <a:lnTo>
                          <a:pt x="94329" y="75935"/>
                        </a:lnTo>
                        <a:cubicBezTo>
                          <a:pt x="94329" y="75935"/>
                          <a:pt x="99144" y="77358"/>
                          <a:pt x="102620" y="83357"/>
                        </a:cubicBezTo>
                        <a:cubicBezTo>
                          <a:pt x="106096" y="89365"/>
                          <a:pt x="108231" y="99939"/>
                          <a:pt x="108231" y="99939"/>
                        </a:cubicBezTo>
                        <a:cubicBezTo>
                          <a:pt x="108231" y="99939"/>
                          <a:pt x="103739" y="89994"/>
                          <a:pt x="100291" y="84873"/>
                        </a:cubicBezTo>
                        <a:cubicBezTo>
                          <a:pt x="96843" y="79743"/>
                          <a:pt x="94440" y="79437"/>
                          <a:pt x="94440" y="79437"/>
                        </a:cubicBezTo>
                        <a:lnTo>
                          <a:pt x="85529" y="117160"/>
                        </a:lnTo>
                        <a:cubicBezTo>
                          <a:pt x="85529" y="117160"/>
                          <a:pt x="88958" y="90715"/>
                          <a:pt x="89753" y="77201"/>
                        </a:cubicBezTo>
                        <a:cubicBezTo>
                          <a:pt x="90345" y="66996"/>
                          <a:pt x="89873" y="63225"/>
                          <a:pt x="89873" y="63225"/>
                        </a:cubicBezTo>
                        <a:cubicBezTo>
                          <a:pt x="89873" y="63225"/>
                          <a:pt x="85880" y="64981"/>
                          <a:pt x="81046" y="69057"/>
                        </a:cubicBezTo>
                        <a:cubicBezTo>
                          <a:pt x="76212" y="73143"/>
                          <a:pt x="71387" y="79151"/>
                          <a:pt x="71387" y="79151"/>
                        </a:cubicBezTo>
                        <a:cubicBezTo>
                          <a:pt x="71387" y="79151"/>
                          <a:pt x="74872" y="71562"/>
                          <a:pt x="79207" y="66497"/>
                        </a:cubicBezTo>
                        <a:cubicBezTo>
                          <a:pt x="83542" y="61431"/>
                          <a:pt x="88727" y="58899"/>
                          <a:pt x="88727" y="58899"/>
                        </a:cubicBezTo>
                        <a:lnTo>
                          <a:pt x="88090" y="40791"/>
                        </a:lnTo>
                        <a:cubicBezTo>
                          <a:pt x="88090" y="40791"/>
                          <a:pt x="80057" y="44905"/>
                          <a:pt x="73531" y="48584"/>
                        </a:cubicBezTo>
                        <a:cubicBezTo>
                          <a:pt x="67005" y="52253"/>
                          <a:pt x="61062" y="57374"/>
                          <a:pt x="61062" y="57374"/>
                        </a:cubicBezTo>
                        <a:cubicBezTo>
                          <a:pt x="61062" y="57374"/>
                          <a:pt x="61321" y="66127"/>
                          <a:pt x="58723" y="75823"/>
                        </a:cubicBezTo>
                        <a:cubicBezTo>
                          <a:pt x="56126" y="85511"/>
                          <a:pt x="50672" y="96131"/>
                          <a:pt x="50672" y="96131"/>
                        </a:cubicBezTo>
                        <a:cubicBezTo>
                          <a:pt x="50672" y="96131"/>
                          <a:pt x="53852" y="85381"/>
                          <a:pt x="55359" y="76572"/>
                        </a:cubicBezTo>
                        <a:cubicBezTo>
                          <a:pt x="56856" y="67754"/>
                          <a:pt x="56690" y="60868"/>
                          <a:pt x="56690" y="60868"/>
                        </a:cubicBezTo>
                        <a:cubicBezTo>
                          <a:pt x="56690" y="60868"/>
                          <a:pt x="51930" y="62273"/>
                          <a:pt x="40930" y="70749"/>
                        </a:cubicBezTo>
                        <a:cubicBezTo>
                          <a:pt x="26603"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00" name="Google Shape;3300;p5"/>
                <p:cNvGrpSpPr/>
                <p:nvPr/>
              </p:nvGrpSpPr>
              <p:grpSpPr>
                <a:xfrm>
                  <a:off x="7695518" y="4404562"/>
                  <a:ext cx="182791" cy="163921"/>
                  <a:chOff x="7695518" y="4404562"/>
                  <a:chExt cx="182791" cy="163921"/>
                </a:xfrm>
              </p:grpSpPr>
              <p:sp>
                <p:nvSpPr>
                  <p:cNvPr id="3301" name="Google Shape;3301;p5"/>
                  <p:cNvSpPr/>
                  <p:nvPr/>
                </p:nvSpPr>
                <p:spPr>
                  <a:xfrm>
                    <a:off x="7695518" y="4404562"/>
                    <a:ext cx="182791" cy="163921"/>
                  </a:xfrm>
                  <a:custGeom>
                    <a:avLst/>
                    <a:gdLst/>
                    <a:ahLst/>
                    <a:cxnLst/>
                    <a:rect l="l" t="t" r="r" b="b"/>
                    <a:pathLst>
                      <a:path w="182791" h="163921" extrusionOk="0">
                        <a:moveTo>
                          <a:pt x="125997" y="55876"/>
                        </a:moveTo>
                        <a:cubicBezTo>
                          <a:pt x="125997" y="55876"/>
                          <a:pt x="153985" y="58233"/>
                          <a:pt x="167693" y="73956"/>
                        </a:cubicBezTo>
                        <a:cubicBezTo>
                          <a:pt x="189276" y="98710"/>
                          <a:pt x="181383" y="114433"/>
                          <a:pt x="181383" y="114433"/>
                        </a:cubicBezTo>
                        <a:cubicBezTo>
                          <a:pt x="181383" y="114433"/>
                          <a:pt x="165919" y="96750"/>
                          <a:pt x="153209" y="109220"/>
                        </a:cubicBezTo>
                        <a:cubicBezTo>
                          <a:pt x="146609" y="115690"/>
                          <a:pt x="146350" y="130794"/>
                          <a:pt x="146350" y="130794"/>
                        </a:cubicBezTo>
                        <a:cubicBezTo>
                          <a:pt x="146350" y="130794"/>
                          <a:pt x="135342" y="134676"/>
                          <a:pt x="129731" y="142958"/>
                        </a:cubicBezTo>
                        <a:cubicBezTo>
                          <a:pt x="124111" y="151240"/>
                          <a:pt x="123889" y="163922"/>
                          <a:pt x="123889" y="163922"/>
                        </a:cubicBezTo>
                        <a:cubicBezTo>
                          <a:pt x="123889" y="163922"/>
                          <a:pt x="113795" y="157387"/>
                          <a:pt x="106891" y="147589"/>
                        </a:cubicBezTo>
                        <a:cubicBezTo>
                          <a:pt x="99986" y="137791"/>
                          <a:pt x="96270" y="124748"/>
                          <a:pt x="96270" y="124748"/>
                        </a:cubicBezTo>
                        <a:cubicBezTo>
                          <a:pt x="96270" y="124748"/>
                          <a:pt x="92517" y="130738"/>
                          <a:pt x="88302" y="135813"/>
                        </a:cubicBezTo>
                        <a:cubicBezTo>
                          <a:pt x="84087" y="140878"/>
                          <a:pt x="79410" y="145038"/>
                          <a:pt x="79410" y="145038"/>
                        </a:cubicBezTo>
                        <a:cubicBezTo>
                          <a:pt x="79410" y="145038"/>
                          <a:pt x="75334" y="140481"/>
                          <a:pt x="73032" y="135637"/>
                        </a:cubicBezTo>
                        <a:cubicBezTo>
                          <a:pt x="70731" y="130794"/>
                          <a:pt x="70204" y="125654"/>
                          <a:pt x="70204" y="125654"/>
                        </a:cubicBezTo>
                        <a:cubicBezTo>
                          <a:pt x="70204" y="125654"/>
                          <a:pt x="55904" y="132550"/>
                          <a:pt x="43130" y="136663"/>
                        </a:cubicBezTo>
                        <a:cubicBezTo>
                          <a:pt x="30365" y="140786"/>
                          <a:pt x="19134" y="142126"/>
                          <a:pt x="19134" y="142126"/>
                        </a:cubicBezTo>
                        <a:cubicBezTo>
                          <a:pt x="19134" y="142126"/>
                          <a:pt x="20271" y="127309"/>
                          <a:pt x="23820" y="115274"/>
                        </a:cubicBezTo>
                        <a:cubicBezTo>
                          <a:pt x="27361" y="103239"/>
                          <a:pt x="33295" y="93987"/>
                          <a:pt x="33295" y="93987"/>
                        </a:cubicBezTo>
                        <a:cubicBezTo>
                          <a:pt x="33295" y="93987"/>
                          <a:pt x="28118" y="93719"/>
                          <a:pt x="23737" y="92286"/>
                        </a:cubicBezTo>
                        <a:cubicBezTo>
                          <a:pt x="19356" y="90853"/>
                          <a:pt x="15779" y="88256"/>
                          <a:pt x="15779" y="88256"/>
                        </a:cubicBezTo>
                        <a:cubicBezTo>
                          <a:pt x="15779" y="88256"/>
                          <a:pt x="21556" y="80464"/>
                          <a:pt x="29459" y="75435"/>
                        </a:cubicBezTo>
                        <a:cubicBezTo>
                          <a:pt x="37362" y="70397"/>
                          <a:pt x="47382" y="68115"/>
                          <a:pt x="47382" y="68115"/>
                        </a:cubicBezTo>
                        <a:cubicBezTo>
                          <a:pt x="47382" y="68115"/>
                          <a:pt x="30679" y="63668"/>
                          <a:pt x="18829" y="56671"/>
                        </a:cubicBezTo>
                        <a:cubicBezTo>
                          <a:pt x="6988" y="49683"/>
                          <a:pt x="0" y="40135"/>
                          <a:pt x="0" y="40135"/>
                        </a:cubicBezTo>
                        <a:cubicBezTo>
                          <a:pt x="0" y="40135"/>
                          <a:pt x="16435" y="40347"/>
                          <a:pt x="26981" y="35892"/>
                        </a:cubicBezTo>
                        <a:cubicBezTo>
                          <a:pt x="37519" y="31437"/>
                          <a:pt x="42168" y="22323"/>
                          <a:pt x="42168" y="22323"/>
                        </a:cubicBezTo>
                        <a:cubicBezTo>
                          <a:pt x="42168" y="22323"/>
                          <a:pt x="59010" y="34691"/>
                          <a:pt x="74419" y="15418"/>
                        </a:cubicBezTo>
                        <a:cubicBezTo>
                          <a:pt x="80519" y="7774"/>
                          <a:pt x="76082" y="0"/>
                          <a:pt x="76082" y="0"/>
                        </a:cubicBezTo>
                        <a:cubicBezTo>
                          <a:pt x="76082" y="0"/>
                          <a:pt x="93867" y="2080"/>
                          <a:pt x="106779" y="15871"/>
                        </a:cubicBezTo>
                        <a:cubicBezTo>
                          <a:pt x="11969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2" name="Google Shape;3302;p5"/>
                  <p:cNvSpPr/>
                  <p:nvPr/>
                </p:nvSpPr>
                <p:spPr>
                  <a:xfrm>
                    <a:off x="7726659" y="4428484"/>
                    <a:ext cx="133280" cy="117159"/>
                  </a:xfrm>
                  <a:custGeom>
                    <a:avLst/>
                    <a:gdLst/>
                    <a:ahLst/>
                    <a:cxnLst/>
                    <a:rect l="l" t="t" r="r" b="b"/>
                    <a:pathLst>
                      <a:path w="133280" h="117159" extrusionOk="0">
                        <a:moveTo>
                          <a:pt x="0" y="105652"/>
                        </a:moveTo>
                        <a:cubicBezTo>
                          <a:pt x="0" y="105652"/>
                          <a:pt x="24523" y="77413"/>
                          <a:pt x="39201" y="66598"/>
                        </a:cubicBezTo>
                        <a:cubicBezTo>
                          <a:pt x="47400" y="60572"/>
                          <a:pt x="53325" y="57281"/>
                          <a:pt x="53325" y="57281"/>
                        </a:cubicBezTo>
                        <a:cubicBezTo>
                          <a:pt x="53325" y="57281"/>
                          <a:pt x="48666" y="56662"/>
                          <a:pt x="37232" y="57577"/>
                        </a:cubicBezTo>
                        <a:cubicBezTo>
                          <a:pt x="25789" y="58483"/>
                          <a:pt x="7570" y="60923"/>
                          <a:pt x="7570" y="60923"/>
                        </a:cubicBezTo>
                        <a:cubicBezTo>
                          <a:pt x="7570" y="60923"/>
                          <a:pt x="23691" y="55479"/>
                          <a:pt x="36105" y="53695"/>
                        </a:cubicBezTo>
                        <a:cubicBezTo>
                          <a:pt x="48509" y="51911"/>
                          <a:pt x="57225" y="53769"/>
                          <a:pt x="57225" y="53769"/>
                        </a:cubicBezTo>
                        <a:cubicBezTo>
                          <a:pt x="57225" y="53769"/>
                          <a:pt x="64010" y="47788"/>
                          <a:pt x="71396" y="43305"/>
                        </a:cubicBezTo>
                        <a:cubicBezTo>
                          <a:pt x="78781" y="38813"/>
                          <a:pt x="86768" y="35818"/>
                          <a:pt x="86768" y="35818"/>
                        </a:cubicBezTo>
                        <a:lnTo>
                          <a:pt x="63585" y="29218"/>
                        </a:lnTo>
                        <a:cubicBezTo>
                          <a:pt x="63585" y="29218"/>
                          <a:pt x="60470" y="33794"/>
                          <a:pt x="51929" y="37214"/>
                        </a:cubicBezTo>
                        <a:cubicBezTo>
                          <a:pt x="43388" y="40624"/>
                          <a:pt x="29431" y="42889"/>
                          <a:pt x="29431" y="42889"/>
                        </a:cubicBezTo>
                        <a:cubicBezTo>
                          <a:pt x="29431" y="42889"/>
                          <a:pt x="41466" y="38360"/>
                          <a:pt x="48648" y="34940"/>
                        </a:cubicBezTo>
                        <a:cubicBezTo>
                          <a:pt x="55839" y="31520"/>
                          <a:pt x="58168" y="29218"/>
                          <a:pt x="58168" y="29218"/>
                        </a:cubicBezTo>
                        <a:lnTo>
                          <a:pt x="35689" y="26242"/>
                        </a:lnTo>
                        <a:lnTo>
                          <a:pt x="6064" y="23746"/>
                        </a:lnTo>
                        <a:lnTo>
                          <a:pt x="35069" y="22702"/>
                        </a:lnTo>
                        <a:cubicBezTo>
                          <a:pt x="35069" y="22702"/>
                          <a:pt x="34746" y="19587"/>
                          <a:pt x="30022" y="15889"/>
                        </a:cubicBezTo>
                        <a:cubicBezTo>
                          <a:pt x="25299" y="12192"/>
                          <a:pt x="16176" y="7912"/>
                          <a:pt x="16176" y="7912"/>
                        </a:cubicBezTo>
                        <a:cubicBezTo>
                          <a:pt x="16176" y="7912"/>
                          <a:pt x="26612" y="10741"/>
                          <a:pt x="32638" y="14549"/>
                        </a:cubicBezTo>
                        <a:cubicBezTo>
                          <a:pt x="38674" y="18357"/>
                          <a:pt x="40311" y="23155"/>
                          <a:pt x="40311" y="23155"/>
                        </a:cubicBezTo>
                        <a:lnTo>
                          <a:pt x="58233" y="25724"/>
                        </a:lnTo>
                        <a:lnTo>
                          <a:pt x="68539" y="26769"/>
                        </a:lnTo>
                        <a:cubicBezTo>
                          <a:pt x="68539" y="26769"/>
                          <a:pt x="68133" y="22082"/>
                          <a:pt x="63511" y="15390"/>
                        </a:cubicBezTo>
                        <a:cubicBezTo>
                          <a:pt x="58889" y="8698"/>
                          <a:pt x="50044" y="0"/>
                          <a:pt x="50044" y="0"/>
                        </a:cubicBezTo>
                        <a:cubicBezTo>
                          <a:pt x="50044" y="0"/>
                          <a:pt x="60554" y="6138"/>
                          <a:pt x="66599" y="13042"/>
                        </a:cubicBezTo>
                        <a:cubicBezTo>
                          <a:pt x="72634" y="19947"/>
                          <a:pt x="74196" y="27628"/>
                          <a:pt x="74196" y="27628"/>
                        </a:cubicBezTo>
                        <a:lnTo>
                          <a:pt x="91121" y="33091"/>
                        </a:lnTo>
                        <a:cubicBezTo>
                          <a:pt x="91121" y="33091"/>
                          <a:pt x="95475" y="30623"/>
                          <a:pt x="103969" y="27323"/>
                        </a:cubicBezTo>
                        <a:cubicBezTo>
                          <a:pt x="112464" y="24014"/>
                          <a:pt x="125100" y="19864"/>
                          <a:pt x="125100" y="19864"/>
                        </a:cubicBezTo>
                        <a:lnTo>
                          <a:pt x="130183" y="28359"/>
                        </a:lnTo>
                        <a:cubicBezTo>
                          <a:pt x="130183" y="28359"/>
                          <a:pt x="117640" y="29699"/>
                          <a:pt x="108342" y="32185"/>
                        </a:cubicBezTo>
                        <a:cubicBezTo>
                          <a:pt x="99052" y="34681"/>
                          <a:pt x="92997" y="38314"/>
                          <a:pt x="92997" y="38314"/>
                        </a:cubicBezTo>
                        <a:lnTo>
                          <a:pt x="93876" y="51411"/>
                        </a:lnTo>
                        <a:cubicBezTo>
                          <a:pt x="93876" y="51411"/>
                          <a:pt x="103581" y="51245"/>
                          <a:pt x="113037" y="55645"/>
                        </a:cubicBezTo>
                        <a:cubicBezTo>
                          <a:pt x="122502" y="60045"/>
                          <a:pt x="133280" y="68003"/>
                          <a:pt x="133280" y="68003"/>
                        </a:cubicBezTo>
                        <a:cubicBezTo>
                          <a:pt x="133280" y="68003"/>
                          <a:pt x="121772" y="61339"/>
                          <a:pt x="112048" y="58353"/>
                        </a:cubicBezTo>
                        <a:cubicBezTo>
                          <a:pt x="102324" y="55377"/>
                          <a:pt x="93838" y="55349"/>
                          <a:pt x="93838" y="55349"/>
                        </a:cubicBezTo>
                        <a:lnTo>
                          <a:pt x="94338" y="75925"/>
                        </a:lnTo>
                        <a:cubicBezTo>
                          <a:pt x="94338" y="75925"/>
                          <a:pt x="99144" y="77358"/>
                          <a:pt x="102620" y="83357"/>
                        </a:cubicBezTo>
                        <a:cubicBezTo>
                          <a:pt x="106096" y="89356"/>
                          <a:pt x="108230" y="99939"/>
                          <a:pt x="108230" y="99939"/>
                        </a:cubicBezTo>
                        <a:cubicBezTo>
                          <a:pt x="108230" y="99939"/>
                          <a:pt x="103739" y="89993"/>
                          <a:pt x="100290" y="84863"/>
                        </a:cubicBezTo>
                        <a:cubicBezTo>
                          <a:pt x="96843" y="79742"/>
                          <a:pt x="94439" y="79428"/>
                          <a:pt x="94439" y="79428"/>
                        </a:cubicBezTo>
                        <a:lnTo>
                          <a:pt x="85529" y="117160"/>
                        </a:lnTo>
                        <a:cubicBezTo>
                          <a:pt x="85529" y="117160"/>
                          <a:pt x="88958" y="90714"/>
                          <a:pt x="89753" y="77201"/>
                        </a:cubicBezTo>
                        <a:cubicBezTo>
                          <a:pt x="90354" y="66996"/>
                          <a:pt x="89873" y="63225"/>
                          <a:pt x="89873" y="63225"/>
                        </a:cubicBezTo>
                        <a:cubicBezTo>
                          <a:pt x="89873" y="63225"/>
                          <a:pt x="85880" y="64981"/>
                          <a:pt x="81046" y="69057"/>
                        </a:cubicBezTo>
                        <a:cubicBezTo>
                          <a:pt x="76221" y="73133"/>
                          <a:pt x="71387" y="79151"/>
                          <a:pt x="71387" y="79151"/>
                        </a:cubicBezTo>
                        <a:cubicBezTo>
                          <a:pt x="71387" y="79151"/>
                          <a:pt x="74871" y="71562"/>
                          <a:pt x="79206" y="66497"/>
                        </a:cubicBezTo>
                        <a:cubicBezTo>
                          <a:pt x="83542" y="61431"/>
                          <a:pt x="88727" y="58899"/>
                          <a:pt x="88727" y="58899"/>
                        </a:cubicBezTo>
                        <a:lnTo>
                          <a:pt x="88089" y="40791"/>
                        </a:lnTo>
                        <a:cubicBezTo>
                          <a:pt x="88089" y="40791"/>
                          <a:pt x="80057" y="44904"/>
                          <a:pt x="73531" y="48574"/>
                        </a:cubicBezTo>
                        <a:cubicBezTo>
                          <a:pt x="67014" y="52253"/>
                          <a:pt x="61062" y="57374"/>
                          <a:pt x="61062" y="57374"/>
                        </a:cubicBezTo>
                        <a:cubicBezTo>
                          <a:pt x="61062" y="57374"/>
                          <a:pt x="61320" y="66127"/>
                          <a:pt x="58723" y="75814"/>
                        </a:cubicBezTo>
                        <a:cubicBezTo>
                          <a:pt x="56126" y="85510"/>
                          <a:pt x="50672" y="96131"/>
                          <a:pt x="50672" y="96131"/>
                        </a:cubicBezTo>
                        <a:cubicBezTo>
                          <a:pt x="50672" y="96131"/>
                          <a:pt x="53852" y="85381"/>
                          <a:pt x="55359" y="76563"/>
                        </a:cubicBezTo>
                        <a:cubicBezTo>
                          <a:pt x="56856" y="67745"/>
                          <a:pt x="56690" y="60858"/>
                          <a:pt x="56690" y="60858"/>
                        </a:cubicBezTo>
                        <a:cubicBezTo>
                          <a:pt x="56690" y="60858"/>
                          <a:pt x="51929" y="62273"/>
                          <a:pt x="40929" y="70749"/>
                        </a:cubicBezTo>
                        <a:cubicBezTo>
                          <a:pt x="26602" y="81795"/>
                          <a:pt x="0" y="105652"/>
                          <a:pt x="0" y="10565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03" name="Google Shape;3303;p5"/>
                <p:cNvGrpSpPr/>
                <p:nvPr/>
              </p:nvGrpSpPr>
              <p:grpSpPr>
                <a:xfrm>
                  <a:off x="7996011" y="4036251"/>
                  <a:ext cx="176936" cy="183094"/>
                  <a:chOff x="7996011" y="4036251"/>
                  <a:chExt cx="176936" cy="183094"/>
                </a:xfrm>
              </p:grpSpPr>
              <p:sp>
                <p:nvSpPr>
                  <p:cNvPr id="3304" name="Google Shape;3304;p5"/>
                  <p:cNvSpPr/>
                  <p:nvPr/>
                </p:nvSpPr>
                <p:spPr>
                  <a:xfrm>
                    <a:off x="7996011" y="4036251"/>
                    <a:ext cx="176936" cy="183094"/>
                  </a:xfrm>
                  <a:custGeom>
                    <a:avLst/>
                    <a:gdLst/>
                    <a:ahLst/>
                    <a:cxnLst/>
                    <a:rect l="l" t="t" r="r" b="b"/>
                    <a:pathLst>
                      <a:path w="176936" h="183094" extrusionOk="0">
                        <a:moveTo>
                          <a:pt x="112575" y="129675"/>
                        </a:moveTo>
                        <a:cubicBezTo>
                          <a:pt x="112575" y="129675"/>
                          <a:pt x="106752" y="158625"/>
                          <a:pt x="88681" y="171048"/>
                        </a:cubicBezTo>
                        <a:cubicBezTo>
                          <a:pt x="60230" y="190607"/>
                          <a:pt x="44756" y="180467"/>
                          <a:pt x="44756" y="180467"/>
                        </a:cubicBezTo>
                        <a:cubicBezTo>
                          <a:pt x="44756" y="180467"/>
                          <a:pt x="65092" y="166445"/>
                          <a:pt x="53602" y="151674"/>
                        </a:cubicBezTo>
                        <a:cubicBezTo>
                          <a:pt x="47640" y="144002"/>
                          <a:pt x="31890" y="141922"/>
                          <a:pt x="31890" y="141922"/>
                        </a:cubicBezTo>
                        <a:cubicBezTo>
                          <a:pt x="31890" y="141922"/>
                          <a:pt x="29163" y="129952"/>
                          <a:pt x="21186" y="123094"/>
                        </a:cubicBezTo>
                        <a:cubicBezTo>
                          <a:pt x="13218" y="116235"/>
                          <a:pt x="0" y="114479"/>
                          <a:pt x="0" y="114479"/>
                        </a:cubicBezTo>
                        <a:cubicBezTo>
                          <a:pt x="0" y="114479"/>
                          <a:pt x="8042" y="104718"/>
                          <a:pt x="19106" y="98682"/>
                        </a:cubicBezTo>
                        <a:cubicBezTo>
                          <a:pt x="30161" y="92655"/>
                          <a:pt x="44239" y="90354"/>
                          <a:pt x="44239" y="90354"/>
                        </a:cubicBezTo>
                        <a:cubicBezTo>
                          <a:pt x="44239" y="90354"/>
                          <a:pt x="38434" y="85704"/>
                          <a:pt x="33645" y="80694"/>
                        </a:cubicBezTo>
                        <a:cubicBezTo>
                          <a:pt x="28848" y="75675"/>
                          <a:pt x="25077" y="70296"/>
                          <a:pt x="25077" y="70296"/>
                        </a:cubicBezTo>
                        <a:cubicBezTo>
                          <a:pt x="25077" y="70296"/>
                          <a:pt x="30318" y="66589"/>
                          <a:pt x="35661" y="64768"/>
                        </a:cubicBezTo>
                        <a:cubicBezTo>
                          <a:pt x="40994" y="62947"/>
                          <a:pt x="46430" y="63021"/>
                          <a:pt x="46430" y="63021"/>
                        </a:cubicBezTo>
                        <a:cubicBezTo>
                          <a:pt x="46430" y="63021"/>
                          <a:pt x="40948" y="47252"/>
                          <a:pt x="38184" y="33424"/>
                        </a:cubicBezTo>
                        <a:cubicBezTo>
                          <a:pt x="35420" y="19596"/>
                          <a:pt x="35365" y="7700"/>
                          <a:pt x="35365" y="7700"/>
                        </a:cubicBezTo>
                        <a:cubicBezTo>
                          <a:pt x="35365" y="7700"/>
                          <a:pt x="50700" y="10676"/>
                          <a:pt x="62846" y="15824"/>
                        </a:cubicBezTo>
                        <a:cubicBezTo>
                          <a:pt x="74982" y="20973"/>
                          <a:pt x="83929" y="28285"/>
                          <a:pt x="83929" y="28285"/>
                        </a:cubicBezTo>
                        <a:cubicBezTo>
                          <a:pt x="83929" y="28285"/>
                          <a:pt x="84835" y="22914"/>
                          <a:pt x="86860" y="18514"/>
                        </a:cubicBezTo>
                        <a:cubicBezTo>
                          <a:pt x="88884" y="14105"/>
                          <a:pt x="92036" y="10685"/>
                          <a:pt x="92036" y="10685"/>
                        </a:cubicBezTo>
                        <a:cubicBezTo>
                          <a:pt x="92036" y="10685"/>
                          <a:pt x="99468" y="17655"/>
                          <a:pt x="103775" y="26510"/>
                        </a:cubicBezTo>
                        <a:cubicBezTo>
                          <a:pt x="108083" y="35365"/>
                          <a:pt x="109266" y="46106"/>
                          <a:pt x="109266" y="46106"/>
                        </a:cubicBezTo>
                        <a:cubicBezTo>
                          <a:pt x="109266" y="46106"/>
                          <a:pt x="115912" y="29200"/>
                          <a:pt x="124647" y="17673"/>
                        </a:cubicBezTo>
                        <a:cubicBezTo>
                          <a:pt x="133372" y="6147"/>
                          <a:pt x="144178" y="0"/>
                          <a:pt x="144178" y="0"/>
                        </a:cubicBezTo>
                        <a:cubicBezTo>
                          <a:pt x="144178" y="0"/>
                          <a:pt x="141978" y="17137"/>
                          <a:pt x="145361" y="28682"/>
                        </a:cubicBezTo>
                        <a:cubicBezTo>
                          <a:pt x="148744" y="40227"/>
                          <a:pt x="157701" y="46180"/>
                          <a:pt x="157701" y="46180"/>
                        </a:cubicBezTo>
                        <a:cubicBezTo>
                          <a:pt x="157701" y="46180"/>
                          <a:pt x="142764" y="62282"/>
                          <a:pt x="161038" y="80685"/>
                        </a:cubicBezTo>
                        <a:cubicBezTo>
                          <a:pt x="168285" y="87978"/>
                          <a:pt x="176936" y="84281"/>
                          <a:pt x="176936" y="84281"/>
                        </a:cubicBezTo>
                        <a:cubicBezTo>
                          <a:pt x="176936" y="84281"/>
                          <a:pt x="172629" y="102601"/>
                          <a:pt x="156666" y="114424"/>
                        </a:cubicBezTo>
                        <a:cubicBezTo>
                          <a:pt x="140711" y="126246"/>
                          <a:pt x="112575" y="129675"/>
                          <a:pt x="112575"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5" name="Google Shape;3305;p5"/>
                  <p:cNvSpPr/>
                  <p:nvPr/>
                </p:nvSpPr>
                <p:spPr>
                  <a:xfrm>
                    <a:off x="8020736" y="4058001"/>
                    <a:ext cx="126615" cy="145250"/>
                  </a:xfrm>
                  <a:custGeom>
                    <a:avLst/>
                    <a:gdLst/>
                    <a:ahLst/>
                    <a:cxnLst/>
                    <a:rect l="l" t="t" r="r" b="b"/>
                    <a:pathLst>
                      <a:path w="126615" h="145250" extrusionOk="0">
                        <a:moveTo>
                          <a:pt x="22304" y="0"/>
                        </a:moveTo>
                        <a:cubicBezTo>
                          <a:pt x="22304" y="0"/>
                          <a:pt x="48851" y="29006"/>
                          <a:pt x="58372" y="45644"/>
                        </a:cubicBezTo>
                        <a:cubicBezTo>
                          <a:pt x="63677" y="54924"/>
                          <a:pt x="66405" y="61505"/>
                          <a:pt x="66405" y="61505"/>
                        </a:cubicBezTo>
                        <a:cubicBezTo>
                          <a:pt x="66405" y="61505"/>
                          <a:pt x="67606" y="56726"/>
                          <a:pt x="68031" y="44673"/>
                        </a:cubicBezTo>
                        <a:cubicBezTo>
                          <a:pt x="68456" y="32620"/>
                          <a:pt x="68105" y="13301"/>
                          <a:pt x="68105" y="13301"/>
                        </a:cubicBezTo>
                        <a:cubicBezTo>
                          <a:pt x="68105" y="13301"/>
                          <a:pt x="71849" y="30780"/>
                          <a:pt x="72218" y="43961"/>
                        </a:cubicBezTo>
                        <a:cubicBezTo>
                          <a:pt x="72597" y="57133"/>
                          <a:pt x="69593" y="66007"/>
                          <a:pt x="69593" y="66007"/>
                        </a:cubicBezTo>
                        <a:cubicBezTo>
                          <a:pt x="69593" y="66007"/>
                          <a:pt x="75028" y="73817"/>
                          <a:pt x="78828" y="82072"/>
                        </a:cubicBezTo>
                        <a:cubicBezTo>
                          <a:pt x="82627" y="90326"/>
                          <a:pt x="84789" y="99024"/>
                          <a:pt x="84789" y="99024"/>
                        </a:cubicBezTo>
                        <a:lnTo>
                          <a:pt x="94467" y="75601"/>
                        </a:lnTo>
                        <a:cubicBezTo>
                          <a:pt x="94467" y="75601"/>
                          <a:pt x="90068" y="71802"/>
                          <a:pt x="87525" y="62467"/>
                        </a:cubicBezTo>
                        <a:cubicBezTo>
                          <a:pt x="84993" y="53140"/>
                          <a:pt x="84308" y="38295"/>
                          <a:pt x="84308" y="38295"/>
                        </a:cubicBezTo>
                        <a:cubicBezTo>
                          <a:pt x="84308" y="38295"/>
                          <a:pt x="87590" y="51411"/>
                          <a:pt x="90289" y="59324"/>
                        </a:cubicBezTo>
                        <a:cubicBezTo>
                          <a:pt x="92997" y="67236"/>
                          <a:pt x="95124" y="69944"/>
                          <a:pt x="95124" y="69944"/>
                        </a:cubicBezTo>
                        <a:lnTo>
                          <a:pt x="100937" y="46827"/>
                        </a:lnTo>
                        <a:lnTo>
                          <a:pt x="107112" y="16194"/>
                        </a:lnTo>
                        <a:lnTo>
                          <a:pt x="104709" y="46605"/>
                        </a:lnTo>
                        <a:cubicBezTo>
                          <a:pt x="104709" y="46605"/>
                          <a:pt x="108000" y="46642"/>
                          <a:pt x="112427" y="42159"/>
                        </a:cubicBezTo>
                        <a:cubicBezTo>
                          <a:pt x="116864" y="37667"/>
                          <a:pt x="122428" y="28654"/>
                          <a:pt x="122428" y="28654"/>
                        </a:cubicBezTo>
                        <a:cubicBezTo>
                          <a:pt x="122428" y="28654"/>
                          <a:pt x="118222" y="39210"/>
                          <a:pt x="113518" y="45052"/>
                        </a:cubicBezTo>
                        <a:cubicBezTo>
                          <a:pt x="108804" y="50894"/>
                          <a:pt x="103609" y="52022"/>
                          <a:pt x="103609" y="52022"/>
                        </a:cubicBezTo>
                        <a:lnTo>
                          <a:pt x="98765" y="70434"/>
                        </a:lnTo>
                        <a:lnTo>
                          <a:pt x="96436" y="81074"/>
                        </a:lnTo>
                        <a:cubicBezTo>
                          <a:pt x="96436" y="81074"/>
                          <a:pt x="101372" y="81212"/>
                          <a:pt x="108915" y="77191"/>
                        </a:cubicBezTo>
                        <a:cubicBezTo>
                          <a:pt x="116466" y="73170"/>
                          <a:pt x="126616" y="64981"/>
                          <a:pt x="126616" y="64981"/>
                        </a:cubicBezTo>
                        <a:cubicBezTo>
                          <a:pt x="126616" y="64981"/>
                          <a:pt x="118943" y="75223"/>
                          <a:pt x="111003" y="80694"/>
                        </a:cubicBezTo>
                        <a:cubicBezTo>
                          <a:pt x="103064" y="86167"/>
                          <a:pt x="94856" y="86878"/>
                          <a:pt x="94856" y="86878"/>
                        </a:cubicBezTo>
                        <a:lnTo>
                          <a:pt x="87119" y="103895"/>
                        </a:lnTo>
                        <a:cubicBezTo>
                          <a:pt x="87119" y="103895"/>
                          <a:pt x="89161" y="108730"/>
                          <a:pt x="91592" y="118001"/>
                        </a:cubicBezTo>
                        <a:cubicBezTo>
                          <a:pt x="94023" y="127272"/>
                          <a:pt x="96834" y="140970"/>
                          <a:pt x="96834" y="140970"/>
                        </a:cubicBezTo>
                        <a:lnTo>
                          <a:pt x="87359" y="145250"/>
                        </a:lnTo>
                        <a:cubicBezTo>
                          <a:pt x="87359" y="145250"/>
                          <a:pt x="87461" y="131995"/>
                          <a:pt x="85982" y="121985"/>
                        </a:cubicBezTo>
                        <a:cubicBezTo>
                          <a:pt x="84503" y="111983"/>
                          <a:pt x="81434" y="105227"/>
                          <a:pt x="81434" y="105227"/>
                        </a:cubicBezTo>
                        <a:lnTo>
                          <a:pt x="67652" y="104561"/>
                        </a:lnTo>
                        <a:cubicBezTo>
                          <a:pt x="67652" y="104561"/>
                          <a:pt x="66654" y="114719"/>
                          <a:pt x="60923" y="124064"/>
                        </a:cubicBezTo>
                        <a:cubicBezTo>
                          <a:pt x="55192" y="133419"/>
                          <a:pt x="45588" y="143716"/>
                          <a:pt x="45588" y="143716"/>
                        </a:cubicBezTo>
                        <a:cubicBezTo>
                          <a:pt x="45588" y="143716"/>
                          <a:pt x="53926" y="132504"/>
                          <a:pt x="58205" y="122706"/>
                        </a:cubicBezTo>
                        <a:cubicBezTo>
                          <a:pt x="62494" y="112917"/>
                          <a:pt x="63539" y="104052"/>
                          <a:pt x="63539" y="104052"/>
                        </a:cubicBezTo>
                        <a:lnTo>
                          <a:pt x="41992" y="102093"/>
                        </a:lnTo>
                        <a:cubicBezTo>
                          <a:pt x="41992" y="102093"/>
                          <a:pt x="39922" y="106946"/>
                          <a:pt x="33239" y="109848"/>
                        </a:cubicBezTo>
                        <a:cubicBezTo>
                          <a:pt x="26547" y="112760"/>
                          <a:pt x="15242" y="113712"/>
                          <a:pt x="15242" y="113712"/>
                        </a:cubicBezTo>
                        <a:cubicBezTo>
                          <a:pt x="15242" y="113712"/>
                          <a:pt x="26168" y="110218"/>
                          <a:pt x="31945" y="107232"/>
                        </a:cubicBezTo>
                        <a:cubicBezTo>
                          <a:pt x="37713" y="104247"/>
                          <a:pt x="38323" y="101779"/>
                          <a:pt x="38323" y="101779"/>
                        </a:cubicBezTo>
                        <a:lnTo>
                          <a:pt x="0" y="87941"/>
                        </a:lnTo>
                        <a:cubicBezTo>
                          <a:pt x="0" y="87941"/>
                          <a:pt x="27203" y="94698"/>
                          <a:pt x="41216" y="97157"/>
                        </a:cubicBezTo>
                        <a:cubicBezTo>
                          <a:pt x="51800" y="99006"/>
                          <a:pt x="55793" y="98969"/>
                          <a:pt x="55793" y="98969"/>
                        </a:cubicBezTo>
                        <a:cubicBezTo>
                          <a:pt x="55793" y="98969"/>
                          <a:pt x="54444" y="94578"/>
                          <a:pt x="50765" y="89041"/>
                        </a:cubicBezTo>
                        <a:cubicBezTo>
                          <a:pt x="47086" y="83505"/>
                          <a:pt x="41382" y="77746"/>
                          <a:pt x="41382" y="77746"/>
                        </a:cubicBezTo>
                        <a:cubicBezTo>
                          <a:pt x="41382" y="77746"/>
                          <a:pt x="48897" y="82294"/>
                          <a:pt x="53667" y="87433"/>
                        </a:cubicBezTo>
                        <a:cubicBezTo>
                          <a:pt x="58437" y="92563"/>
                          <a:pt x="60451" y="98294"/>
                          <a:pt x="60451" y="98294"/>
                        </a:cubicBezTo>
                        <a:lnTo>
                          <a:pt x="79437" y="99801"/>
                        </a:lnTo>
                        <a:cubicBezTo>
                          <a:pt x="79437" y="99801"/>
                          <a:pt x="76110" y="90918"/>
                          <a:pt x="73059" y="83662"/>
                        </a:cubicBezTo>
                        <a:cubicBezTo>
                          <a:pt x="70009" y="76406"/>
                          <a:pt x="65369" y="69575"/>
                          <a:pt x="65369" y="69575"/>
                        </a:cubicBezTo>
                        <a:cubicBezTo>
                          <a:pt x="65369" y="69575"/>
                          <a:pt x="56200" y="68798"/>
                          <a:pt x="46392" y="64916"/>
                        </a:cubicBezTo>
                        <a:cubicBezTo>
                          <a:pt x="36585" y="61043"/>
                          <a:pt x="26149" y="54064"/>
                          <a:pt x="26149" y="54064"/>
                        </a:cubicBezTo>
                        <a:cubicBezTo>
                          <a:pt x="26149" y="54064"/>
                          <a:pt x="36992" y="58677"/>
                          <a:pt x="46023" y="61311"/>
                        </a:cubicBezTo>
                        <a:cubicBezTo>
                          <a:pt x="55044" y="63946"/>
                          <a:pt x="62254" y="64602"/>
                          <a:pt x="62254" y="64602"/>
                        </a:cubicBezTo>
                        <a:cubicBezTo>
                          <a:pt x="62254" y="64602"/>
                          <a:pt x="61357" y="59453"/>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06" name="Google Shape;3306;p5"/>
                <p:cNvGrpSpPr/>
                <p:nvPr/>
              </p:nvGrpSpPr>
              <p:grpSpPr>
                <a:xfrm>
                  <a:off x="7801059" y="3833443"/>
                  <a:ext cx="181776" cy="177370"/>
                  <a:chOff x="7801059" y="3833443"/>
                  <a:chExt cx="181776" cy="177370"/>
                </a:xfrm>
              </p:grpSpPr>
              <p:sp>
                <p:nvSpPr>
                  <p:cNvPr id="3307" name="Google Shape;3307;p5"/>
                  <p:cNvSpPr/>
                  <p:nvPr/>
                </p:nvSpPr>
                <p:spPr>
                  <a:xfrm>
                    <a:off x="7801059" y="3833443"/>
                    <a:ext cx="181776" cy="177370"/>
                  </a:xfrm>
                  <a:custGeom>
                    <a:avLst/>
                    <a:gdLst/>
                    <a:ahLst/>
                    <a:cxnLst/>
                    <a:rect l="l" t="t" r="r" b="b"/>
                    <a:pathLst>
                      <a:path w="181776" h="177370" extrusionOk="0">
                        <a:moveTo>
                          <a:pt x="129194" y="65027"/>
                        </a:moveTo>
                        <a:cubicBezTo>
                          <a:pt x="129194" y="65027"/>
                          <a:pt x="158052" y="71285"/>
                          <a:pt x="170207" y="89540"/>
                        </a:cubicBezTo>
                        <a:cubicBezTo>
                          <a:pt x="189341" y="118278"/>
                          <a:pt x="178970" y="133594"/>
                          <a:pt x="178970" y="133594"/>
                        </a:cubicBezTo>
                        <a:cubicBezTo>
                          <a:pt x="178970" y="133594"/>
                          <a:pt x="165262" y="113056"/>
                          <a:pt x="150315" y="124323"/>
                        </a:cubicBezTo>
                        <a:cubicBezTo>
                          <a:pt x="142551" y="130174"/>
                          <a:pt x="140240" y="145888"/>
                          <a:pt x="140240" y="145888"/>
                        </a:cubicBezTo>
                        <a:cubicBezTo>
                          <a:pt x="140240" y="145888"/>
                          <a:pt x="128233" y="148439"/>
                          <a:pt x="121254" y="156305"/>
                        </a:cubicBezTo>
                        <a:cubicBezTo>
                          <a:pt x="114276" y="164171"/>
                          <a:pt x="112325" y="177371"/>
                          <a:pt x="112325" y="177371"/>
                        </a:cubicBezTo>
                        <a:cubicBezTo>
                          <a:pt x="112325" y="177371"/>
                          <a:pt x="102685" y="169172"/>
                          <a:pt x="96815" y="158025"/>
                        </a:cubicBezTo>
                        <a:cubicBezTo>
                          <a:pt x="90954" y="146877"/>
                          <a:pt x="88856" y="132772"/>
                          <a:pt x="88856" y="132772"/>
                        </a:cubicBezTo>
                        <a:cubicBezTo>
                          <a:pt x="88856" y="132772"/>
                          <a:pt x="84124" y="138512"/>
                          <a:pt x="79040" y="143226"/>
                        </a:cubicBezTo>
                        <a:cubicBezTo>
                          <a:pt x="73956" y="147940"/>
                          <a:pt x="68521" y="151637"/>
                          <a:pt x="68521" y="151637"/>
                        </a:cubicBezTo>
                        <a:cubicBezTo>
                          <a:pt x="68521" y="151637"/>
                          <a:pt x="64888" y="146332"/>
                          <a:pt x="63150" y="140971"/>
                        </a:cubicBezTo>
                        <a:cubicBezTo>
                          <a:pt x="61413" y="135609"/>
                          <a:pt x="61561" y="130174"/>
                          <a:pt x="61561" y="130174"/>
                        </a:cubicBezTo>
                        <a:cubicBezTo>
                          <a:pt x="61561" y="130174"/>
                          <a:pt x="45718" y="135425"/>
                          <a:pt x="31843" y="137985"/>
                        </a:cubicBezTo>
                        <a:cubicBezTo>
                          <a:pt x="17978" y="140536"/>
                          <a:pt x="6082" y="140407"/>
                          <a:pt x="6082" y="140407"/>
                        </a:cubicBezTo>
                        <a:cubicBezTo>
                          <a:pt x="6082" y="140407"/>
                          <a:pt x="9290" y="125118"/>
                          <a:pt x="14623" y="113056"/>
                        </a:cubicBezTo>
                        <a:cubicBezTo>
                          <a:pt x="19947" y="100993"/>
                          <a:pt x="27397" y="92156"/>
                          <a:pt x="27397" y="92156"/>
                        </a:cubicBezTo>
                        <a:cubicBezTo>
                          <a:pt x="27397" y="92156"/>
                          <a:pt x="22036" y="91176"/>
                          <a:pt x="17664" y="89088"/>
                        </a:cubicBezTo>
                        <a:cubicBezTo>
                          <a:pt x="13292" y="86989"/>
                          <a:pt x="9909" y="83800"/>
                          <a:pt x="9909" y="83800"/>
                        </a:cubicBezTo>
                        <a:cubicBezTo>
                          <a:pt x="9909" y="83800"/>
                          <a:pt x="16998" y="76470"/>
                          <a:pt x="25909" y="72292"/>
                        </a:cubicBezTo>
                        <a:cubicBezTo>
                          <a:pt x="34829" y="68114"/>
                          <a:pt x="45588" y="67098"/>
                          <a:pt x="45588" y="67098"/>
                        </a:cubicBezTo>
                        <a:cubicBezTo>
                          <a:pt x="45588" y="67098"/>
                          <a:pt x="28784" y="60193"/>
                          <a:pt x="17387" y="51291"/>
                        </a:cubicBezTo>
                        <a:cubicBezTo>
                          <a:pt x="5990" y="42399"/>
                          <a:pt x="0" y="31501"/>
                          <a:pt x="0" y="31501"/>
                        </a:cubicBezTo>
                        <a:cubicBezTo>
                          <a:pt x="0" y="31501"/>
                          <a:pt x="17110" y="33951"/>
                          <a:pt x="28700" y="30743"/>
                        </a:cubicBezTo>
                        <a:cubicBezTo>
                          <a:pt x="40301" y="27536"/>
                          <a:pt x="46383" y="18662"/>
                          <a:pt x="46383" y="18662"/>
                        </a:cubicBezTo>
                        <a:cubicBezTo>
                          <a:pt x="46383" y="18662"/>
                          <a:pt x="62254" y="33840"/>
                          <a:pt x="80935" y="15843"/>
                        </a:cubicBezTo>
                        <a:cubicBezTo>
                          <a:pt x="88329" y="8707"/>
                          <a:pt x="84762" y="0"/>
                          <a:pt x="84762" y="0"/>
                        </a:cubicBezTo>
                        <a:cubicBezTo>
                          <a:pt x="84762" y="0"/>
                          <a:pt x="103017" y="4585"/>
                          <a:pt x="114599" y="20714"/>
                        </a:cubicBezTo>
                        <a:cubicBezTo>
                          <a:pt x="126190" y="36844"/>
                          <a:pt x="129194" y="65027"/>
                          <a:pt x="129194"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8" name="Google Shape;3308;p5"/>
                  <p:cNvSpPr/>
                  <p:nvPr/>
                </p:nvSpPr>
                <p:spPr>
                  <a:xfrm>
                    <a:off x="7821366" y="3859074"/>
                    <a:ext cx="146202" cy="126938"/>
                  </a:xfrm>
                  <a:custGeom>
                    <a:avLst/>
                    <a:gdLst/>
                    <a:ahLst/>
                    <a:cxnLst/>
                    <a:rect l="l" t="t" r="r" b="b"/>
                    <a:pathLst>
                      <a:path w="146202" h="126938" extrusionOk="0">
                        <a:moveTo>
                          <a:pt x="0" y="103331"/>
                        </a:moveTo>
                        <a:cubicBezTo>
                          <a:pt x="0" y="103331"/>
                          <a:pt x="29403" y="77219"/>
                          <a:pt x="46180" y="67948"/>
                        </a:cubicBezTo>
                        <a:cubicBezTo>
                          <a:pt x="55535" y="62772"/>
                          <a:pt x="62162" y="60146"/>
                          <a:pt x="62162" y="60146"/>
                        </a:cubicBezTo>
                        <a:cubicBezTo>
                          <a:pt x="62162" y="60146"/>
                          <a:pt x="57392" y="58871"/>
                          <a:pt x="45348" y="58270"/>
                        </a:cubicBezTo>
                        <a:cubicBezTo>
                          <a:pt x="33295" y="57660"/>
                          <a:pt x="13976" y="57734"/>
                          <a:pt x="13976" y="57734"/>
                        </a:cubicBezTo>
                        <a:cubicBezTo>
                          <a:pt x="13976" y="57734"/>
                          <a:pt x="31511" y="54249"/>
                          <a:pt x="44692" y="54073"/>
                        </a:cubicBezTo>
                        <a:cubicBezTo>
                          <a:pt x="57873" y="53898"/>
                          <a:pt x="66700" y="57022"/>
                          <a:pt x="66700" y="57022"/>
                        </a:cubicBezTo>
                        <a:cubicBezTo>
                          <a:pt x="66700" y="57022"/>
                          <a:pt x="74594" y="51707"/>
                          <a:pt x="82904" y="48038"/>
                        </a:cubicBezTo>
                        <a:cubicBezTo>
                          <a:pt x="91214" y="44359"/>
                          <a:pt x="99939" y="42316"/>
                          <a:pt x="99939" y="42316"/>
                        </a:cubicBezTo>
                        <a:lnTo>
                          <a:pt x="76674" y="32296"/>
                        </a:lnTo>
                        <a:cubicBezTo>
                          <a:pt x="76674" y="32296"/>
                          <a:pt x="72801" y="36641"/>
                          <a:pt x="63438" y="39044"/>
                        </a:cubicBezTo>
                        <a:cubicBezTo>
                          <a:pt x="54064" y="41438"/>
                          <a:pt x="39210" y="41900"/>
                          <a:pt x="39210" y="41900"/>
                        </a:cubicBezTo>
                        <a:cubicBezTo>
                          <a:pt x="39210" y="41900"/>
                          <a:pt x="52373" y="38813"/>
                          <a:pt x="60322" y="36234"/>
                        </a:cubicBezTo>
                        <a:cubicBezTo>
                          <a:pt x="68281" y="33646"/>
                          <a:pt x="71026" y="31557"/>
                          <a:pt x="71026" y="31557"/>
                        </a:cubicBezTo>
                        <a:lnTo>
                          <a:pt x="47992" y="25401"/>
                        </a:lnTo>
                        <a:lnTo>
                          <a:pt x="17451" y="18773"/>
                        </a:lnTo>
                        <a:lnTo>
                          <a:pt x="47825" y="21629"/>
                        </a:lnTo>
                        <a:cubicBezTo>
                          <a:pt x="47825" y="21629"/>
                          <a:pt x="47918" y="18339"/>
                          <a:pt x="43490" y="13837"/>
                        </a:cubicBezTo>
                        <a:cubicBezTo>
                          <a:pt x="39072" y="9345"/>
                          <a:pt x="30143" y="3642"/>
                          <a:pt x="30143" y="3642"/>
                        </a:cubicBezTo>
                        <a:cubicBezTo>
                          <a:pt x="30143" y="3642"/>
                          <a:pt x="40634" y="8005"/>
                          <a:pt x="46411" y="12802"/>
                        </a:cubicBezTo>
                        <a:cubicBezTo>
                          <a:pt x="52179" y="17590"/>
                          <a:pt x="53233" y="22813"/>
                          <a:pt x="53233" y="22813"/>
                        </a:cubicBezTo>
                        <a:lnTo>
                          <a:pt x="71562" y="27924"/>
                        </a:lnTo>
                        <a:lnTo>
                          <a:pt x="82165" y="30410"/>
                        </a:lnTo>
                        <a:cubicBezTo>
                          <a:pt x="82165" y="30410"/>
                          <a:pt x="82377" y="25475"/>
                          <a:pt x="78467" y="17867"/>
                        </a:cubicBezTo>
                        <a:cubicBezTo>
                          <a:pt x="74557" y="10269"/>
                          <a:pt x="66525" y="0"/>
                          <a:pt x="66525" y="0"/>
                        </a:cubicBezTo>
                        <a:cubicBezTo>
                          <a:pt x="66525" y="0"/>
                          <a:pt x="76646" y="7820"/>
                          <a:pt x="82007" y="15843"/>
                        </a:cubicBezTo>
                        <a:cubicBezTo>
                          <a:pt x="87360" y="23866"/>
                          <a:pt x="87951" y="32074"/>
                          <a:pt x="87951" y="32074"/>
                        </a:cubicBezTo>
                        <a:lnTo>
                          <a:pt x="104848" y="40070"/>
                        </a:lnTo>
                        <a:cubicBezTo>
                          <a:pt x="104848" y="40070"/>
                          <a:pt x="109719" y="38092"/>
                          <a:pt x="119018" y="35799"/>
                        </a:cubicBezTo>
                        <a:cubicBezTo>
                          <a:pt x="128326" y="33507"/>
                          <a:pt x="142061" y="30900"/>
                          <a:pt x="142061" y="30900"/>
                        </a:cubicBezTo>
                        <a:lnTo>
                          <a:pt x="146202" y="40440"/>
                        </a:lnTo>
                        <a:cubicBezTo>
                          <a:pt x="146202" y="40440"/>
                          <a:pt x="132948" y="40144"/>
                          <a:pt x="122919" y="41475"/>
                        </a:cubicBezTo>
                        <a:cubicBezTo>
                          <a:pt x="112889" y="42806"/>
                          <a:pt x="106096" y="45764"/>
                          <a:pt x="106096" y="45764"/>
                        </a:cubicBezTo>
                        <a:lnTo>
                          <a:pt x="105227" y="59546"/>
                        </a:lnTo>
                        <a:cubicBezTo>
                          <a:pt x="105227" y="59546"/>
                          <a:pt x="115358" y="60692"/>
                          <a:pt x="124629" y="66561"/>
                        </a:cubicBezTo>
                        <a:cubicBezTo>
                          <a:pt x="133891" y="72431"/>
                          <a:pt x="144049" y="82192"/>
                          <a:pt x="144049" y="82192"/>
                        </a:cubicBezTo>
                        <a:cubicBezTo>
                          <a:pt x="144049" y="82192"/>
                          <a:pt x="132957" y="73679"/>
                          <a:pt x="123233" y="69251"/>
                        </a:cubicBezTo>
                        <a:cubicBezTo>
                          <a:pt x="113500" y="64823"/>
                          <a:pt x="104654" y="63640"/>
                          <a:pt x="104654" y="63640"/>
                        </a:cubicBezTo>
                        <a:lnTo>
                          <a:pt x="102370" y="85159"/>
                        </a:lnTo>
                        <a:cubicBezTo>
                          <a:pt x="102370" y="85159"/>
                          <a:pt x="107196" y="87303"/>
                          <a:pt x="109996" y="94033"/>
                        </a:cubicBezTo>
                        <a:cubicBezTo>
                          <a:pt x="112806" y="100762"/>
                          <a:pt x="113601" y="112076"/>
                          <a:pt x="113601" y="112076"/>
                        </a:cubicBezTo>
                        <a:cubicBezTo>
                          <a:pt x="113601" y="112076"/>
                          <a:pt x="110264" y="101104"/>
                          <a:pt x="107362" y="95290"/>
                        </a:cubicBezTo>
                        <a:cubicBezTo>
                          <a:pt x="104469" y="89476"/>
                          <a:pt x="102010" y="88829"/>
                          <a:pt x="102010" y="88829"/>
                        </a:cubicBezTo>
                        <a:lnTo>
                          <a:pt x="87600" y="126939"/>
                        </a:lnTo>
                        <a:cubicBezTo>
                          <a:pt x="87600" y="126939"/>
                          <a:pt x="94754" y="99838"/>
                          <a:pt x="97425" y="85861"/>
                        </a:cubicBezTo>
                        <a:cubicBezTo>
                          <a:pt x="99431" y="75315"/>
                          <a:pt x="99450" y="71313"/>
                          <a:pt x="99450" y="71313"/>
                        </a:cubicBezTo>
                        <a:cubicBezTo>
                          <a:pt x="99450" y="71313"/>
                          <a:pt x="95050" y="72597"/>
                          <a:pt x="89458" y="76193"/>
                        </a:cubicBezTo>
                        <a:cubicBezTo>
                          <a:pt x="83865" y="79789"/>
                          <a:pt x="78024" y="85409"/>
                          <a:pt x="78024" y="85409"/>
                        </a:cubicBezTo>
                        <a:cubicBezTo>
                          <a:pt x="78024" y="85409"/>
                          <a:pt x="82682" y="77958"/>
                          <a:pt x="87886" y="73272"/>
                        </a:cubicBezTo>
                        <a:cubicBezTo>
                          <a:pt x="93090" y="68586"/>
                          <a:pt x="98849" y="66645"/>
                          <a:pt x="98849" y="66645"/>
                        </a:cubicBezTo>
                        <a:lnTo>
                          <a:pt x="100642" y="47686"/>
                        </a:lnTo>
                        <a:cubicBezTo>
                          <a:pt x="100642" y="47686"/>
                          <a:pt x="91704" y="50884"/>
                          <a:pt x="84411" y="53824"/>
                        </a:cubicBezTo>
                        <a:cubicBezTo>
                          <a:pt x="77109" y="56763"/>
                          <a:pt x="70213" y="61302"/>
                          <a:pt x="70213" y="61302"/>
                        </a:cubicBezTo>
                        <a:cubicBezTo>
                          <a:pt x="70213" y="61302"/>
                          <a:pt x="69298" y="70462"/>
                          <a:pt x="65268" y="80204"/>
                        </a:cubicBezTo>
                        <a:cubicBezTo>
                          <a:pt x="61247" y="89956"/>
                          <a:pt x="54120" y="100290"/>
                          <a:pt x="54120" y="100290"/>
                        </a:cubicBezTo>
                        <a:cubicBezTo>
                          <a:pt x="54120" y="100290"/>
                          <a:pt x="58890" y="89513"/>
                          <a:pt x="61654" y="80528"/>
                        </a:cubicBezTo>
                        <a:cubicBezTo>
                          <a:pt x="64427" y="71544"/>
                          <a:pt x="65184" y="64343"/>
                          <a:pt x="65184" y="64343"/>
                        </a:cubicBezTo>
                        <a:cubicBezTo>
                          <a:pt x="65184" y="64343"/>
                          <a:pt x="60036" y="65156"/>
                          <a:pt x="47409" y="72505"/>
                        </a:cubicBezTo>
                        <a:cubicBezTo>
                          <a:pt x="30975" y="82072"/>
                          <a:pt x="0" y="103331"/>
                          <a:pt x="0" y="1033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09" name="Google Shape;3309;p5"/>
                <p:cNvGrpSpPr/>
                <p:nvPr/>
              </p:nvGrpSpPr>
              <p:grpSpPr>
                <a:xfrm>
                  <a:off x="8148073" y="4260732"/>
                  <a:ext cx="308816" cy="237918"/>
                  <a:chOff x="8148073" y="4260732"/>
                  <a:chExt cx="308816" cy="237918"/>
                </a:xfrm>
              </p:grpSpPr>
              <p:sp>
                <p:nvSpPr>
                  <p:cNvPr id="3310" name="Google Shape;3310;p5"/>
                  <p:cNvSpPr/>
                  <p:nvPr/>
                </p:nvSpPr>
                <p:spPr>
                  <a:xfrm>
                    <a:off x="8148073" y="4260732"/>
                    <a:ext cx="308816" cy="237918"/>
                  </a:xfrm>
                  <a:custGeom>
                    <a:avLst/>
                    <a:gdLst/>
                    <a:ahLst/>
                    <a:cxnLst/>
                    <a:rect l="l" t="t" r="r" b="b"/>
                    <a:pathLst>
                      <a:path w="308816" h="237918" extrusionOk="0">
                        <a:moveTo>
                          <a:pt x="191865" y="49862"/>
                        </a:moveTo>
                        <a:cubicBezTo>
                          <a:pt x="191865" y="49862"/>
                          <a:pt x="233765" y="35563"/>
                          <a:pt x="263482" y="48975"/>
                        </a:cubicBezTo>
                        <a:cubicBezTo>
                          <a:pt x="310281" y="70105"/>
                          <a:pt x="308812" y="97095"/>
                          <a:pt x="308812" y="97095"/>
                        </a:cubicBezTo>
                        <a:cubicBezTo>
                          <a:pt x="308812" y="97095"/>
                          <a:pt x="275313" y="82038"/>
                          <a:pt x="264832" y="107494"/>
                        </a:cubicBezTo>
                        <a:cubicBezTo>
                          <a:pt x="259387" y="120712"/>
                          <a:pt x="268566" y="142046"/>
                          <a:pt x="268566" y="142046"/>
                        </a:cubicBezTo>
                        <a:cubicBezTo>
                          <a:pt x="268566" y="142046"/>
                          <a:pt x="255117" y="154404"/>
                          <a:pt x="252242" y="169545"/>
                        </a:cubicBezTo>
                        <a:cubicBezTo>
                          <a:pt x="249367" y="184676"/>
                          <a:pt x="257058" y="202590"/>
                          <a:pt x="257058" y="202590"/>
                        </a:cubicBezTo>
                        <a:cubicBezTo>
                          <a:pt x="257058" y="202590"/>
                          <a:pt x="238340" y="199771"/>
                          <a:pt x="222192" y="190389"/>
                        </a:cubicBezTo>
                        <a:cubicBezTo>
                          <a:pt x="206034" y="181007"/>
                          <a:pt x="192437" y="165053"/>
                          <a:pt x="192437" y="165053"/>
                        </a:cubicBezTo>
                        <a:cubicBezTo>
                          <a:pt x="192437" y="165053"/>
                          <a:pt x="190792" y="175812"/>
                          <a:pt x="187908" y="185573"/>
                        </a:cubicBezTo>
                        <a:cubicBezTo>
                          <a:pt x="185024" y="195334"/>
                          <a:pt x="180902" y="204097"/>
                          <a:pt x="180902" y="204097"/>
                        </a:cubicBezTo>
                        <a:cubicBezTo>
                          <a:pt x="180902" y="204097"/>
                          <a:pt x="172139" y="200279"/>
                          <a:pt x="165752" y="194937"/>
                        </a:cubicBezTo>
                        <a:cubicBezTo>
                          <a:pt x="159374" y="189594"/>
                          <a:pt x="155372" y="182717"/>
                          <a:pt x="155372" y="182717"/>
                        </a:cubicBezTo>
                        <a:cubicBezTo>
                          <a:pt x="155372" y="182717"/>
                          <a:pt x="139076" y="201370"/>
                          <a:pt x="123242" y="215170"/>
                        </a:cubicBezTo>
                        <a:cubicBezTo>
                          <a:pt x="107399" y="228971"/>
                          <a:pt x="92027" y="237918"/>
                          <a:pt x="92027" y="237918"/>
                        </a:cubicBezTo>
                        <a:cubicBezTo>
                          <a:pt x="92027" y="237918"/>
                          <a:pt x="84327" y="216437"/>
                          <a:pt x="81841" y="197340"/>
                        </a:cubicBezTo>
                        <a:cubicBezTo>
                          <a:pt x="79355" y="178252"/>
                          <a:pt x="82090" y="161550"/>
                          <a:pt x="82090" y="161550"/>
                        </a:cubicBezTo>
                        <a:cubicBezTo>
                          <a:pt x="82090" y="161550"/>
                          <a:pt x="74446" y="164433"/>
                          <a:pt x="67208" y="165173"/>
                        </a:cubicBezTo>
                        <a:cubicBezTo>
                          <a:pt x="59980" y="165922"/>
                          <a:pt x="53168" y="164526"/>
                          <a:pt x="53168" y="164526"/>
                        </a:cubicBezTo>
                        <a:cubicBezTo>
                          <a:pt x="53168" y="164526"/>
                          <a:pt x="56597" y="149986"/>
                          <a:pt x="64824" y="137961"/>
                        </a:cubicBezTo>
                        <a:cubicBezTo>
                          <a:pt x="73050" y="125935"/>
                          <a:pt x="86074" y="116433"/>
                          <a:pt x="86074" y="116433"/>
                        </a:cubicBezTo>
                        <a:cubicBezTo>
                          <a:pt x="86074" y="116433"/>
                          <a:pt x="59158" y="120703"/>
                          <a:pt x="37639" y="118355"/>
                        </a:cubicBezTo>
                        <a:cubicBezTo>
                          <a:pt x="16121" y="115998"/>
                          <a:pt x="0" y="107023"/>
                          <a:pt x="0" y="107023"/>
                        </a:cubicBezTo>
                        <a:cubicBezTo>
                          <a:pt x="0" y="107023"/>
                          <a:pt x="23866" y="96985"/>
                          <a:pt x="36280" y="84109"/>
                        </a:cubicBezTo>
                        <a:cubicBezTo>
                          <a:pt x="48694" y="71242"/>
                          <a:pt x="49646" y="55547"/>
                          <a:pt x="49646" y="55547"/>
                        </a:cubicBezTo>
                        <a:cubicBezTo>
                          <a:pt x="49646" y="55547"/>
                          <a:pt x="81776" y="62285"/>
                          <a:pt x="91842" y="25589"/>
                        </a:cubicBezTo>
                        <a:cubicBezTo>
                          <a:pt x="95826" y="11049"/>
                          <a:pt x="84512" y="2933"/>
                          <a:pt x="84512" y="2933"/>
                        </a:cubicBezTo>
                        <a:cubicBezTo>
                          <a:pt x="84512" y="2933"/>
                          <a:pt x="111503" y="-5330"/>
                          <a:pt x="138854" y="5882"/>
                        </a:cubicBezTo>
                        <a:cubicBezTo>
                          <a:pt x="166205" y="17094"/>
                          <a:pt x="191865" y="49862"/>
                          <a:pt x="191865" y="498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1" name="Google Shape;3311;p5"/>
                  <p:cNvSpPr/>
                  <p:nvPr/>
                </p:nvSpPr>
                <p:spPr>
                  <a:xfrm>
                    <a:off x="8206546" y="4274638"/>
                    <a:ext cx="211636" cy="198871"/>
                  </a:xfrm>
                  <a:custGeom>
                    <a:avLst/>
                    <a:gdLst/>
                    <a:ahLst/>
                    <a:cxnLst/>
                    <a:rect l="l" t="t" r="r" b="b"/>
                    <a:pathLst>
                      <a:path w="211636" h="198871" extrusionOk="0">
                        <a:moveTo>
                          <a:pt x="42972" y="198871"/>
                        </a:moveTo>
                        <a:cubicBezTo>
                          <a:pt x="42972" y="198871"/>
                          <a:pt x="60544" y="143873"/>
                          <a:pt x="74917" y="119489"/>
                        </a:cubicBezTo>
                        <a:cubicBezTo>
                          <a:pt x="82941" y="105892"/>
                          <a:pt x="89411" y="97555"/>
                          <a:pt x="89411" y="97555"/>
                        </a:cubicBezTo>
                        <a:cubicBezTo>
                          <a:pt x="89411" y="97555"/>
                          <a:pt x="82303" y="99616"/>
                          <a:pt x="66367" y="108083"/>
                        </a:cubicBezTo>
                        <a:cubicBezTo>
                          <a:pt x="50432" y="116550"/>
                          <a:pt x="25669" y="131422"/>
                          <a:pt x="25669" y="131422"/>
                        </a:cubicBezTo>
                        <a:cubicBezTo>
                          <a:pt x="25669" y="131422"/>
                          <a:pt x="45496" y="113666"/>
                          <a:pt x="62291" y="103359"/>
                        </a:cubicBezTo>
                        <a:cubicBezTo>
                          <a:pt x="79077" y="93053"/>
                          <a:pt x="92831" y="90188"/>
                          <a:pt x="92831" y="90188"/>
                        </a:cubicBezTo>
                        <a:cubicBezTo>
                          <a:pt x="92831" y="90188"/>
                          <a:pt x="98858" y="77533"/>
                          <a:pt x="106687" y="66599"/>
                        </a:cubicBezTo>
                        <a:cubicBezTo>
                          <a:pt x="114516" y="55664"/>
                          <a:pt x="124157" y="46448"/>
                          <a:pt x="124157" y="46448"/>
                        </a:cubicBezTo>
                        <a:lnTo>
                          <a:pt x="86518" y="51782"/>
                        </a:lnTo>
                        <a:cubicBezTo>
                          <a:pt x="86518" y="51782"/>
                          <a:pt x="84900" y="60147"/>
                          <a:pt x="74733" y="70305"/>
                        </a:cubicBezTo>
                        <a:cubicBezTo>
                          <a:pt x="64556" y="80464"/>
                          <a:pt x="45829" y="92406"/>
                          <a:pt x="45829" y="92406"/>
                        </a:cubicBezTo>
                        <a:cubicBezTo>
                          <a:pt x="45829" y="92406"/>
                          <a:pt x="60350" y="78495"/>
                          <a:pt x="68568" y="69187"/>
                        </a:cubicBezTo>
                        <a:cubicBezTo>
                          <a:pt x="76785" y="59878"/>
                          <a:pt x="78689" y="55183"/>
                          <a:pt x="78689" y="55183"/>
                        </a:cubicBezTo>
                        <a:lnTo>
                          <a:pt x="44359" y="65147"/>
                        </a:lnTo>
                        <a:lnTo>
                          <a:pt x="0" y="80279"/>
                        </a:lnTo>
                        <a:lnTo>
                          <a:pt x="41226" y="60581"/>
                        </a:lnTo>
                        <a:cubicBezTo>
                          <a:pt x="41226" y="60581"/>
                          <a:pt x="38785" y="56422"/>
                          <a:pt x="29634" y="54203"/>
                        </a:cubicBezTo>
                        <a:cubicBezTo>
                          <a:pt x="20474" y="51994"/>
                          <a:pt x="4603" y="51726"/>
                          <a:pt x="4603" y="51726"/>
                        </a:cubicBezTo>
                        <a:cubicBezTo>
                          <a:pt x="4603" y="51726"/>
                          <a:pt x="21454" y="49138"/>
                          <a:pt x="32574" y="50681"/>
                        </a:cubicBezTo>
                        <a:cubicBezTo>
                          <a:pt x="43693" y="52225"/>
                          <a:pt x="49073" y="57919"/>
                          <a:pt x="49073" y="57919"/>
                        </a:cubicBezTo>
                        <a:lnTo>
                          <a:pt x="76582" y="50247"/>
                        </a:lnTo>
                        <a:lnTo>
                          <a:pt x="92110" y="45228"/>
                        </a:lnTo>
                        <a:cubicBezTo>
                          <a:pt x="92110" y="45228"/>
                          <a:pt x="88579" y="38924"/>
                          <a:pt x="77672" y="32454"/>
                        </a:cubicBezTo>
                        <a:cubicBezTo>
                          <a:pt x="66774" y="25983"/>
                          <a:pt x="48519" y="19347"/>
                          <a:pt x="48519" y="19347"/>
                        </a:cubicBezTo>
                        <a:cubicBezTo>
                          <a:pt x="48519" y="19347"/>
                          <a:pt x="67569" y="21343"/>
                          <a:pt x="80649" y="27222"/>
                        </a:cubicBezTo>
                        <a:cubicBezTo>
                          <a:pt x="93718" y="33100"/>
                          <a:pt x="100827" y="42871"/>
                          <a:pt x="100827" y="42871"/>
                        </a:cubicBezTo>
                        <a:lnTo>
                          <a:pt x="128714" y="39885"/>
                        </a:lnTo>
                        <a:cubicBezTo>
                          <a:pt x="128714" y="39885"/>
                          <a:pt x="133438" y="33701"/>
                          <a:pt x="143614" y="23728"/>
                        </a:cubicBezTo>
                        <a:cubicBezTo>
                          <a:pt x="153791" y="13754"/>
                          <a:pt x="169421" y="0"/>
                          <a:pt x="169421" y="0"/>
                        </a:cubicBezTo>
                        <a:lnTo>
                          <a:pt x="182122" y="8698"/>
                        </a:lnTo>
                        <a:cubicBezTo>
                          <a:pt x="182122" y="8698"/>
                          <a:pt x="164865" y="18468"/>
                          <a:pt x="153015" y="27804"/>
                        </a:cubicBezTo>
                        <a:cubicBezTo>
                          <a:pt x="141165" y="37131"/>
                          <a:pt x="134722" y="46023"/>
                          <a:pt x="134722" y="46023"/>
                        </a:cubicBezTo>
                        <a:lnTo>
                          <a:pt x="144261" y="63835"/>
                        </a:lnTo>
                        <a:cubicBezTo>
                          <a:pt x="144261" y="63835"/>
                          <a:pt x="158172" y="57512"/>
                          <a:pt x="174607" y="57725"/>
                        </a:cubicBezTo>
                        <a:cubicBezTo>
                          <a:pt x="191051" y="57937"/>
                          <a:pt x="211636" y="62300"/>
                          <a:pt x="211636" y="62300"/>
                        </a:cubicBezTo>
                        <a:cubicBezTo>
                          <a:pt x="211636" y="62300"/>
                          <a:pt x="190811" y="60202"/>
                          <a:pt x="174894" y="62143"/>
                        </a:cubicBezTo>
                        <a:cubicBezTo>
                          <a:pt x="158967" y="64075"/>
                          <a:pt x="146692" y="69381"/>
                          <a:pt x="146692" y="69381"/>
                        </a:cubicBezTo>
                        <a:lnTo>
                          <a:pt x="160409" y="97906"/>
                        </a:lnTo>
                        <a:cubicBezTo>
                          <a:pt x="160409" y="97906"/>
                          <a:pt x="168257" y="96880"/>
                          <a:pt x="177057" y="103101"/>
                        </a:cubicBezTo>
                        <a:cubicBezTo>
                          <a:pt x="185866" y="109331"/>
                          <a:pt x="195636" y="122807"/>
                          <a:pt x="195636" y="122807"/>
                        </a:cubicBezTo>
                        <a:cubicBezTo>
                          <a:pt x="195636" y="122807"/>
                          <a:pt x="182862" y="111697"/>
                          <a:pt x="174654" y="106687"/>
                        </a:cubicBezTo>
                        <a:cubicBezTo>
                          <a:pt x="166436" y="101668"/>
                          <a:pt x="162767" y="102749"/>
                          <a:pt x="162767" y="102749"/>
                        </a:cubicBezTo>
                        <a:lnTo>
                          <a:pt x="173729" y="161204"/>
                        </a:lnTo>
                        <a:cubicBezTo>
                          <a:pt x="173729" y="161204"/>
                          <a:pt x="161981" y="122003"/>
                          <a:pt x="154586" y="102564"/>
                        </a:cubicBezTo>
                        <a:cubicBezTo>
                          <a:pt x="149013" y="87895"/>
                          <a:pt x="145953" y="82904"/>
                          <a:pt x="145953" y="82904"/>
                        </a:cubicBezTo>
                        <a:cubicBezTo>
                          <a:pt x="145953" y="82904"/>
                          <a:pt x="141285" y="87868"/>
                          <a:pt x="136885" y="96630"/>
                        </a:cubicBezTo>
                        <a:cubicBezTo>
                          <a:pt x="132485" y="105384"/>
                          <a:pt x="129315" y="116846"/>
                          <a:pt x="129315" y="116846"/>
                        </a:cubicBezTo>
                        <a:cubicBezTo>
                          <a:pt x="129315" y="116846"/>
                          <a:pt x="129546" y="104016"/>
                          <a:pt x="132605" y="94190"/>
                        </a:cubicBezTo>
                        <a:cubicBezTo>
                          <a:pt x="135665" y="84374"/>
                          <a:pt x="141553" y="77552"/>
                          <a:pt x="141553" y="77552"/>
                        </a:cubicBezTo>
                        <a:lnTo>
                          <a:pt x="129204" y="52595"/>
                        </a:lnTo>
                        <a:cubicBezTo>
                          <a:pt x="129204" y="52595"/>
                          <a:pt x="120201" y="63400"/>
                          <a:pt x="113102" y="72653"/>
                        </a:cubicBezTo>
                        <a:cubicBezTo>
                          <a:pt x="106003" y="81905"/>
                          <a:pt x="100651" y="92822"/>
                          <a:pt x="100651" y="92822"/>
                        </a:cubicBezTo>
                        <a:cubicBezTo>
                          <a:pt x="100651" y="92822"/>
                          <a:pt x="106548" y="104931"/>
                          <a:pt x="108924" y="120136"/>
                        </a:cubicBezTo>
                        <a:cubicBezTo>
                          <a:pt x="111290" y="135351"/>
                          <a:pt x="110125" y="153662"/>
                          <a:pt x="110125" y="153662"/>
                        </a:cubicBezTo>
                        <a:cubicBezTo>
                          <a:pt x="110125" y="153662"/>
                          <a:pt x="107926" y="136608"/>
                          <a:pt x="104533" y="123306"/>
                        </a:cubicBezTo>
                        <a:cubicBezTo>
                          <a:pt x="101131" y="109996"/>
                          <a:pt x="96547" y="100457"/>
                          <a:pt x="96547" y="100457"/>
                        </a:cubicBezTo>
                        <a:cubicBezTo>
                          <a:pt x="96547" y="100457"/>
                          <a:pt x="90557" y="105421"/>
                          <a:pt x="80029" y="124222"/>
                        </a:cubicBezTo>
                        <a:cubicBezTo>
                          <a:pt x="66321" y="148707"/>
                          <a:pt x="42972" y="198871"/>
                          <a:pt x="42972" y="19887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12" name="Google Shape;3312;p5"/>
                <p:cNvGrpSpPr/>
                <p:nvPr/>
              </p:nvGrpSpPr>
              <p:grpSpPr>
                <a:xfrm>
                  <a:off x="8515551" y="4297743"/>
                  <a:ext cx="233441" cy="306550"/>
                  <a:chOff x="8515551" y="4297743"/>
                  <a:chExt cx="233441" cy="306550"/>
                </a:xfrm>
              </p:grpSpPr>
              <p:sp>
                <p:nvSpPr>
                  <p:cNvPr id="3313" name="Google Shape;3313;p5"/>
                  <p:cNvSpPr/>
                  <p:nvPr/>
                </p:nvSpPr>
                <p:spPr>
                  <a:xfrm>
                    <a:off x="8515551" y="4297743"/>
                    <a:ext cx="233441" cy="306550"/>
                  </a:xfrm>
                  <a:custGeom>
                    <a:avLst/>
                    <a:gdLst/>
                    <a:ahLst/>
                    <a:cxnLst/>
                    <a:rect l="l" t="t" r="r" b="b"/>
                    <a:pathLst>
                      <a:path w="233441" h="306550" extrusionOk="0">
                        <a:moveTo>
                          <a:pt x="64224" y="107938"/>
                        </a:moveTo>
                        <a:cubicBezTo>
                          <a:pt x="64224" y="107938"/>
                          <a:pt x="56958" y="64263"/>
                          <a:pt x="75048" y="37134"/>
                        </a:cubicBezTo>
                        <a:cubicBezTo>
                          <a:pt x="103536" y="-5589"/>
                          <a:pt x="129935" y="272"/>
                          <a:pt x="129935" y="272"/>
                        </a:cubicBezTo>
                        <a:cubicBezTo>
                          <a:pt x="129935" y="272"/>
                          <a:pt x="109599" y="30858"/>
                          <a:pt x="133004" y="45361"/>
                        </a:cubicBezTo>
                        <a:cubicBezTo>
                          <a:pt x="145159" y="52885"/>
                          <a:pt x="167703" y="47320"/>
                          <a:pt x="167703" y="47320"/>
                        </a:cubicBezTo>
                        <a:cubicBezTo>
                          <a:pt x="167703" y="47320"/>
                          <a:pt x="177695" y="62599"/>
                          <a:pt x="192161" y="67914"/>
                        </a:cubicBezTo>
                        <a:cubicBezTo>
                          <a:pt x="206627" y="73229"/>
                          <a:pt x="225558" y="68562"/>
                          <a:pt x="225558" y="68562"/>
                        </a:cubicBezTo>
                        <a:cubicBezTo>
                          <a:pt x="225558" y="68562"/>
                          <a:pt x="219716" y="86568"/>
                          <a:pt x="207820" y="100969"/>
                        </a:cubicBezTo>
                        <a:cubicBezTo>
                          <a:pt x="195923" y="115379"/>
                          <a:pt x="177963" y="126185"/>
                          <a:pt x="177963" y="126185"/>
                        </a:cubicBezTo>
                        <a:cubicBezTo>
                          <a:pt x="177963" y="126185"/>
                          <a:pt x="188307" y="129568"/>
                          <a:pt x="197467" y="134005"/>
                        </a:cubicBezTo>
                        <a:cubicBezTo>
                          <a:pt x="206627" y="138441"/>
                          <a:pt x="214595" y="143941"/>
                          <a:pt x="214595" y="143941"/>
                        </a:cubicBezTo>
                        <a:cubicBezTo>
                          <a:pt x="214595" y="143941"/>
                          <a:pt x="209400" y="151964"/>
                          <a:pt x="203087" y="157390"/>
                        </a:cubicBezTo>
                        <a:cubicBezTo>
                          <a:pt x="196774" y="162816"/>
                          <a:pt x="189333" y="165635"/>
                          <a:pt x="189333" y="165635"/>
                        </a:cubicBezTo>
                        <a:cubicBezTo>
                          <a:pt x="189333" y="165635"/>
                          <a:pt x="205074" y="184760"/>
                          <a:pt x="216111" y="202636"/>
                        </a:cubicBezTo>
                        <a:cubicBezTo>
                          <a:pt x="227138" y="220513"/>
                          <a:pt x="233442" y="237142"/>
                          <a:pt x="233442" y="237142"/>
                        </a:cubicBezTo>
                        <a:cubicBezTo>
                          <a:pt x="233442" y="237142"/>
                          <a:pt x="210990" y="241237"/>
                          <a:pt x="191754" y="240571"/>
                        </a:cubicBezTo>
                        <a:cubicBezTo>
                          <a:pt x="172510" y="239906"/>
                          <a:pt x="156482" y="234480"/>
                          <a:pt x="156482" y="234480"/>
                        </a:cubicBezTo>
                        <a:cubicBezTo>
                          <a:pt x="156482" y="234480"/>
                          <a:pt x="158072" y="242494"/>
                          <a:pt x="157628" y="249750"/>
                        </a:cubicBezTo>
                        <a:cubicBezTo>
                          <a:pt x="157184" y="257006"/>
                          <a:pt x="154698" y="263495"/>
                          <a:pt x="154698" y="263495"/>
                        </a:cubicBezTo>
                        <a:cubicBezTo>
                          <a:pt x="154698" y="263495"/>
                          <a:pt x="140907" y="257736"/>
                          <a:pt x="130388" y="247652"/>
                        </a:cubicBezTo>
                        <a:cubicBezTo>
                          <a:pt x="119869" y="237576"/>
                          <a:pt x="112622" y="223175"/>
                          <a:pt x="112622" y="223175"/>
                        </a:cubicBezTo>
                        <a:cubicBezTo>
                          <a:pt x="112622" y="223175"/>
                          <a:pt x="112437" y="250434"/>
                          <a:pt x="106605" y="271278"/>
                        </a:cubicBezTo>
                        <a:cubicBezTo>
                          <a:pt x="100772" y="292121"/>
                          <a:pt x="89282" y="306550"/>
                          <a:pt x="89282" y="306550"/>
                        </a:cubicBezTo>
                        <a:cubicBezTo>
                          <a:pt x="89282" y="306550"/>
                          <a:pt x="83275" y="281371"/>
                          <a:pt x="72608" y="267026"/>
                        </a:cubicBezTo>
                        <a:cubicBezTo>
                          <a:pt x="61931" y="252680"/>
                          <a:pt x="46597" y="249167"/>
                          <a:pt x="46597" y="249167"/>
                        </a:cubicBezTo>
                        <a:cubicBezTo>
                          <a:pt x="46597" y="249167"/>
                          <a:pt x="58502" y="218572"/>
                          <a:pt x="23941" y="202655"/>
                        </a:cubicBezTo>
                        <a:cubicBezTo>
                          <a:pt x="10243" y="196342"/>
                          <a:pt x="398" y="206177"/>
                          <a:pt x="398" y="206177"/>
                        </a:cubicBezTo>
                        <a:cubicBezTo>
                          <a:pt x="398" y="206177"/>
                          <a:pt x="-3354" y="178206"/>
                          <a:pt x="12174" y="153055"/>
                        </a:cubicBezTo>
                        <a:cubicBezTo>
                          <a:pt x="27703" y="127895"/>
                          <a:pt x="64224" y="107938"/>
                          <a:pt x="64224"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4" name="Google Shape;3314;p5"/>
                  <p:cNvSpPr/>
                  <p:nvPr/>
                </p:nvSpPr>
                <p:spPr>
                  <a:xfrm>
                    <a:off x="8549521" y="4332788"/>
                    <a:ext cx="176215" cy="211728"/>
                  </a:xfrm>
                  <a:custGeom>
                    <a:avLst/>
                    <a:gdLst/>
                    <a:ahLst/>
                    <a:cxnLst/>
                    <a:rect l="l" t="t" r="r" b="b"/>
                    <a:pathLst>
                      <a:path w="176215" h="211728" extrusionOk="0">
                        <a:moveTo>
                          <a:pt x="176216" y="188703"/>
                        </a:moveTo>
                        <a:cubicBezTo>
                          <a:pt x="176216" y="188703"/>
                          <a:pt x="124823" y="162387"/>
                          <a:pt x="103119" y="144224"/>
                        </a:cubicBezTo>
                        <a:cubicBezTo>
                          <a:pt x="91010" y="134084"/>
                          <a:pt x="83847" y="126338"/>
                          <a:pt x="83847" y="126338"/>
                        </a:cubicBezTo>
                        <a:cubicBezTo>
                          <a:pt x="83847" y="126338"/>
                          <a:pt x="84716" y="133687"/>
                          <a:pt x="90465" y="150796"/>
                        </a:cubicBezTo>
                        <a:cubicBezTo>
                          <a:pt x="96214" y="167906"/>
                          <a:pt x="106844" y="194758"/>
                          <a:pt x="106844" y="194758"/>
                        </a:cubicBezTo>
                        <a:cubicBezTo>
                          <a:pt x="106844" y="194758"/>
                          <a:pt x="92563" y="172296"/>
                          <a:pt x="85141" y="154050"/>
                        </a:cubicBezTo>
                        <a:cubicBezTo>
                          <a:pt x="77709" y="135794"/>
                          <a:pt x="77136" y="121763"/>
                          <a:pt x="77136" y="121763"/>
                        </a:cubicBezTo>
                        <a:cubicBezTo>
                          <a:pt x="77136" y="121763"/>
                          <a:pt x="65637" y="113749"/>
                          <a:pt x="56126" y="104237"/>
                        </a:cubicBezTo>
                        <a:cubicBezTo>
                          <a:pt x="46615" y="94726"/>
                          <a:pt x="39100" y="83717"/>
                          <a:pt x="39100" y="83717"/>
                        </a:cubicBezTo>
                        <a:lnTo>
                          <a:pt x="38212" y="121717"/>
                        </a:lnTo>
                        <a:cubicBezTo>
                          <a:pt x="38212" y="121717"/>
                          <a:pt x="46208" y="124675"/>
                          <a:pt x="54564" y="136367"/>
                        </a:cubicBezTo>
                        <a:cubicBezTo>
                          <a:pt x="62920" y="148069"/>
                          <a:pt x="71646" y="168497"/>
                          <a:pt x="71646" y="168497"/>
                        </a:cubicBezTo>
                        <a:cubicBezTo>
                          <a:pt x="71646" y="168497"/>
                          <a:pt x="60295" y="151896"/>
                          <a:pt x="52457" y="142274"/>
                        </a:cubicBezTo>
                        <a:cubicBezTo>
                          <a:pt x="44609" y="132642"/>
                          <a:pt x="40292" y="129999"/>
                          <a:pt x="40292" y="129999"/>
                        </a:cubicBezTo>
                        <a:lnTo>
                          <a:pt x="44516" y="165493"/>
                        </a:lnTo>
                        <a:lnTo>
                          <a:pt x="52198" y="211729"/>
                        </a:lnTo>
                        <a:lnTo>
                          <a:pt x="39497" y="167841"/>
                        </a:lnTo>
                        <a:cubicBezTo>
                          <a:pt x="39497" y="167841"/>
                          <a:pt x="34986" y="169560"/>
                          <a:pt x="31308" y="178230"/>
                        </a:cubicBezTo>
                        <a:cubicBezTo>
                          <a:pt x="27629" y="186901"/>
                          <a:pt x="24782" y="202522"/>
                          <a:pt x="24782" y="202522"/>
                        </a:cubicBezTo>
                        <a:cubicBezTo>
                          <a:pt x="24782" y="202522"/>
                          <a:pt x="24976" y="185477"/>
                          <a:pt x="28313" y="174755"/>
                        </a:cubicBezTo>
                        <a:cubicBezTo>
                          <a:pt x="31659" y="164042"/>
                          <a:pt x="38148" y="159660"/>
                          <a:pt x="38148" y="159660"/>
                        </a:cubicBezTo>
                        <a:lnTo>
                          <a:pt x="35079" y="131265"/>
                        </a:lnTo>
                        <a:lnTo>
                          <a:pt x="32657" y="115126"/>
                        </a:lnTo>
                        <a:cubicBezTo>
                          <a:pt x="32657" y="115126"/>
                          <a:pt x="25863" y="117585"/>
                          <a:pt x="17701" y="127281"/>
                        </a:cubicBezTo>
                        <a:cubicBezTo>
                          <a:pt x="9530" y="136977"/>
                          <a:pt x="0" y="153911"/>
                          <a:pt x="0" y="153911"/>
                        </a:cubicBezTo>
                        <a:cubicBezTo>
                          <a:pt x="0" y="153911"/>
                          <a:pt x="5084" y="135443"/>
                          <a:pt x="13024" y="123501"/>
                        </a:cubicBezTo>
                        <a:cubicBezTo>
                          <a:pt x="20964" y="111558"/>
                          <a:pt x="31761" y="106142"/>
                          <a:pt x="31761" y="106142"/>
                        </a:cubicBezTo>
                        <a:lnTo>
                          <a:pt x="33369" y="78143"/>
                        </a:lnTo>
                        <a:cubicBezTo>
                          <a:pt x="33369" y="78143"/>
                          <a:pt x="28044" y="72468"/>
                          <a:pt x="19864" y="60803"/>
                        </a:cubicBezTo>
                        <a:cubicBezTo>
                          <a:pt x="11684" y="49129"/>
                          <a:pt x="666" y="31464"/>
                          <a:pt x="666" y="31464"/>
                        </a:cubicBezTo>
                        <a:lnTo>
                          <a:pt x="11323" y="20363"/>
                        </a:lnTo>
                        <a:cubicBezTo>
                          <a:pt x="11323" y="20363"/>
                          <a:pt x="18145" y="38979"/>
                          <a:pt x="25419" y="52197"/>
                        </a:cubicBezTo>
                        <a:cubicBezTo>
                          <a:pt x="32685" y="65415"/>
                          <a:pt x="40412" y="73217"/>
                          <a:pt x="40412" y="73217"/>
                        </a:cubicBezTo>
                        <a:lnTo>
                          <a:pt x="59537" y="66719"/>
                        </a:lnTo>
                        <a:cubicBezTo>
                          <a:pt x="59537" y="66719"/>
                          <a:pt x="55562" y="51966"/>
                          <a:pt x="58464" y="35781"/>
                        </a:cubicBezTo>
                        <a:cubicBezTo>
                          <a:pt x="61357" y="19596"/>
                          <a:pt x="69030" y="0"/>
                          <a:pt x="69030" y="0"/>
                        </a:cubicBezTo>
                        <a:cubicBezTo>
                          <a:pt x="69030" y="0"/>
                          <a:pt x="63558" y="20197"/>
                          <a:pt x="62864" y="36225"/>
                        </a:cubicBezTo>
                        <a:cubicBezTo>
                          <a:pt x="62171" y="52243"/>
                          <a:pt x="65397" y="65231"/>
                          <a:pt x="65397" y="65231"/>
                        </a:cubicBezTo>
                        <a:lnTo>
                          <a:pt x="95789" y="56357"/>
                        </a:lnTo>
                        <a:cubicBezTo>
                          <a:pt x="95789" y="56357"/>
                          <a:pt x="96057" y="48444"/>
                          <a:pt x="103637" y="40772"/>
                        </a:cubicBezTo>
                        <a:cubicBezTo>
                          <a:pt x="111217" y="33100"/>
                          <a:pt x="126107" y="25669"/>
                          <a:pt x="126107" y="25669"/>
                        </a:cubicBezTo>
                        <a:cubicBezTo>
                          <a:pt x="126107" y="25669"/>
                          <a:pt x="113065" y="36447"/>
                          <a:pt x="106770" y="43740"/>
                        </a:cubicBezTo>
                        <a:cubicBezTo>
                          <a:pt x="100485" y="51023"/>
                          <a:pt x="100947" y="54813"/>
                          <a:pt x="100947" y="54813"/>
                        </a:cubicBezTo>
                        <a:lnTo>
                          <a:pt x="160419" y="53547"/>
                        </a:lnTo>
                        <a:cubicBezTo>
                          <a:pt x="160419" y="53547"/>
                          <a:pt x="119813" y="58741"/>
                          <a:pt x="99431" y="62855"/>
                        </a:cubicBezTo>
                        <a:cubicBezTo>
                          <a:pt x="84050" y="65961"/>
                          <a:pt x="78624" y="68170"/>
                          <a:pt x="78624" y="68170"/>
                        </a:cubicBezTo>
                        <a:cubicBezTo>
                          <a:pt x="78624" y="68170"/>
                          <a:pt x="82765" y="73577"/>
                          <a:pt x="90677" y="79354"/>
                        </a:cubicBezTo>
                        <a:cubicBezTo>
                          <a:pt x="98599" y="85122"/>
                          <a:pt x="109395" y="90123"/>
                          <a:pt x="109395" y="90123"/>
                        </a:cubicBezTo>
                        <a:cubicBezTo>
                          <a:pt x="109395" y="90123"/>
                          <a:pt x="96778" y="87803"/>
                          <a:pt x="87581" y="83172"/>
                        </a:cubicBezTo>
                        <a:cubicBezTo>
                          <a:pt x="78393" y="78550"/>
                          <a:pt x="72635" y="71627"/>
                          <a:pt x="72635" y="71627"/>
                        </a:cubicBezTo>
                        <a:lnTo>
                          <a:pt x="45986" y="79733"/>
                        </a:lnTo>
                        <a:cubicBezTo>
                          <a:pt x="45986" y="79733"/>
                          <a:pt x="55183" y="90391"/>
                          <a:pt x="63142" y="98904"/>
                        </a:cubicBezTo>
                        <a:cubicBezTo>
                          <a:pt x="71110" y="107417"/>
                          <a:pt x="81009" y="114479"/>
                          <a:pt x="81009" y="114479"/>
                        </a:cubicBezTo>
                        <a:cubicBezTo>
                          <a:pt x="81009" y="114479"/>
                          <a:pt x="93913" y="110634"/>
                          <a:pt x="109313" y="110782"/>
                        </a:cubicBezTo>
                        <a:cubicBezTo>
                          <a:pt x="124703" y="110930"/>
                          <a:pt x="142588" y="115071"/>
                          <a:pt x="142588" y="115071"/>
                        </a:cubicBezTo>
                        <a:cubicBezTo>
                          <a:pt x="142588" y="115071"/>
                          <a:pt x="125396" y="114451"/>
                          <a:pt x="111715" y="115634"/>
                        </a:cubicBezTo>
                        <a:cubicBezTo>
                          <a:pt x="98035" y="116808"/>
                          <a:pt x="87868" y="119775"/>
                          <a:pt x="87868" y="119775"/>
                        </a:cubicBezTo>
                        <a:cubicBezTo>
                          <a:pt x="87868" y="119775"/>
                          <a:pt x="91787" y="126495"/>
                          <a:pt x="108619" y="139954"/>
                        </a:cubicBezTo>
                        <a:cubicBezTo>
                          <a:pt x="130544" y="157479"/>
                          <a:pt x="176216" y="188703"/>
                          <a:pt x="176216" y="1887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15" name="Google Shape;3315;p5"/>
                <p:cNvGrpSpPr/>
                <p:nvPr/>
              </p:nvGrpSpPr>
              <p:grpSpPr>
                <a:xfrm>
                  <a:off x="8345539" y="4765165"/>
                  <a:ext cx="229310" cy="233533"/>
                  <a:chOff x="8345539" y="4765165"/>
                  <a:chExt cx="229310" cy="233533"/>
                </a:xfrm>
              </p:grpSpPr>
              <p:sp>
                <p:nvSpPr>
                  <p:cNvPr id="3316" name="Google Shape;3316;p5"/>
                  <p:cNvSpPr/>
                  <p:nvPr/>
                </p:nvSpPr>
                <p:spPr>
                  <a:xfrm>
                    <a:off x="8345539" y="4765165"/>
                    <a:ext cx="223568" cy="233533"/>
                  </a:xfrm>
                  <a:custGeom>
                    <a:avLst/>
                    <a:gdLst/>
                    <a:ahLst/>
                    <a:cxnLst/>
                    <a:rect l="l" t="t" r="r" b="b"/>
                    <a:pathLst>
                      <a:path w="223568" h="233533" extrusionOk="0">
                        <a:moveTo>
                          <a:pt x="185385" y="111059"/>
                        </a:moveTo>
                        <a:cubicBezTo>
                          <a:pt x="185385" y="111059"/>
                          <a:pt x="216563" y="134417"/>
                          <a:pt x="221674" y="162581"/>
                        </a:cubicBezTo>
                        <a:cubicBezTo>
                          <a:pt x="229726" y="206931"/>
                          <a:pt x="209510" y="219151"/>
                          <a:pt x="209510" y="219151"/>
                        </a:cubicBezTo>
                        <a:cubicBezTo>
                          <a:pt x="209510" y="219151"/>
                          <a:pt x="203715" y="187437"/>
                          <a:pt x="180116" y="192363"/>
                        </a:cubicBezTo>
                        <a:cubicBezTo>
                          <a:pt x="167869" y="194924"/>
                          <a:pt x="157045" y="212080"/>
                          <a:pt x="157045" y="212080"/>
                        </a:cubicBezTo>
                        <a:cubicBezTo>
                          <a:pt x="157045" y="212080"/>
                          <a:pt x="141442" y="208410"/>
                          <a:pt x="129084" y="213771"/>
                        </a:cubicBezTo>
                        <a:cubicBezTo>
                          <a:pt x="116725" y="219132"/>
                          <a:pt x="107630" y="233533"/>
                          <a:pt x="107630" y="233533"/>
                        </a:cubicBezTo>
                        <a:cubicBezTo>
                          <a:pt x="107630" y="233533"/>
                          <a:pt x="100346" y="218569"/>
                          <a:pt x="99080" y="202226"/>
                        </a:cubicBezTo>
                        <a:cubicBezTo>
                          <a:pt x="97814" y="185893"/>
                          <a:pt x="102555" y="168174"/>
                          <a:pt x="102555" y="168174"/>
                        </a:cubicBezTo>
                        <a:cubicBezTo>
                          <a:pt x="102555" y="168174"/>
                          <a:pt x="93977" y="172278"/>
                          <a:pt x="85492" y="174986"/>
                        </a:cubicBezTo>
                        <a:cubicBezTo>
                          <a:pt x="77016" y="177703"/>
                          <a:pt x="68641" y="179025"/>
                          <a:pt x="68641" y="179025"/>
                        </a:cubicBezTo>
                        <a:cubicBezTo>
                          <a:pt x="68641" y="179025"/>
                          <a:pt x="67033" y="170790"/>
                          <a:pt x="67708" y="163524"/>
                        </a:cubicBezTo>
                        <a:cubicBezTo>
                          <a:pt x="68392" y="156259"/>
                          <a:pt x="71359" y="149973"/>
                          <a:pt x="71359" y="149973"/>
                        </a:cubicBezTo>
                        <a:cubicBezTo>
                          <a:pt x="71359" y="149973"/>
                          <a:pt x="49785" y="147339"/>
                          <a:pt x="31945" y="142644"/>
                        </a:cubicBezTo>
                        <a:cubicBezTo>
                          <a:pt x="14105" y="137948"/>
                          <a:pt x="0" y="131191"/>
                          <a:pt x="0" y="131191"/>
                        </a:cubicBezTo>
                        <a:cubicBezTo>
                          <a:pt x="0" y="131191"/>
                          <a:pt x="11665" y="115034"/>
                          <a:pt x="24209" y="103830"/>
                        </a:cubicBezTo>
                        <a:cubicBezTo>
                          <a:pt x="36743" y="92628"/>
                          <a:pt x="50155" y="86398"/>
                          <a:pt x="50155" y="86398"/>
                        </a:cubicBezTo>
                        <a:cubicBezTo>
                          <a:pt x="50155" y="86398"/>
                          <a:pt x="44276" y="82266"/>
                          <a:pt x="40135" y="77386"/>
                        </a:cubicBezTo>
                        <a:cubicBezTo>
                          <a:pt x="36003" y="72505"/>
                          <a:pt x="33618" y="66876"/>
                          <a:pt x="33618" y="66876"/>
                        </a:cubicBezTo>
                        <a:cubicBezTo>
                          <a:pt x="33618" y="66876"/>
                          <a:pt x="45820" y="62208"/>
                          <a:pt x="58585" y="62254"/>
                        </a:cubicBezTo>
                        <a:cubicBezTo>
                          <a:pt x="71359" y="62309"/>
                          <a:pt x="84697" y="67079"/>
                          <a:pt x="84697" y="67079"/>
                        </a:cubicBezTo>
                        <a:cubicBezTo>
                          <a:pt x="84697" y="67079"/>
                          <a:pt x="68216" y="49655"/>
                          <a:pt x="59204" y="32879"/>
                        </a:cubicBezTo>
                        <a:cubicBezTo>
                          <a:pt x="50191" y="16111"/>
                          <a:pt x="48648" y="0"/>
                          <a:pt x="48648" y="0"/>
                        </a:cubicBezTo>
                        <a:cubicBezTo>
                          <a:pt x="48648" y="0"/>
                          <a:pt x="67773" y="12377"/>
                          <a:pt x="83228" y="15039"/>
                        </a:cubicBezTo>
                        <a:cubicBezTo>
                          <a:pt x="98691" y="17710"/>
                          <a:pt x="110496" y="10676"/>
                          <a:pt x="110496" y="10676"/>
                        </a:cubicBezTo>
                        <a:cubicBezTo>
                          <a:pt x="110496" y="10676"/>
                          <a:pt x="121624" y="37306"/>
                          <a:pt x="153116" y="26537"/>
                        </a:cubicBezTo>
                        <a:cubicBezTo>
                          <a:pt x="165595" y="22276"/>
                          <a:pt x="165817" y="10075"/>
                          <a:pt x="165817" y="10075"/>
                        </a:cubicBezTo>
                        <a:cubicBezTo>
                          <a:pt x="165817" y="10075"/>
                          <a:pt x="185210" y="25586"/>
                          <a:pt x="190737" y="50949"/>
                        </a:cubicBezTo>
                        <a:cubicBezTo>
                          <a:pt x="196265" y="76304"/>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7" name="Google Shape;3317;p5"/>
                  <p:cNvSpPr/>
                  <p:nvPr/>
                </p:nvSpPr>
                <p:spPr>
                  <a:xfrm>
                    <a:off x="8368361" y="4790556"/>
                    <a:ext cx="206488" cy="176585"/>
                  </a:xfrm>
                  <a:custGeom>
                    <a:avLst/>
                    <a:gdLst/>
                    <a:ahLst/>
                    <a:cxnLst/>
                    <a:rect l="l" t="t" r="r" b="b"/>
                    <a:pathLst>
                      <a:path w="206488" h="176585" extrusionOk="0">
                        <a:moveTo>
                          <a:pt x="0" y="100263"/>
                        </a:moveTo>
                        <a:cubicBezTo>
                          <a:pt x="0" y="100263"/>
                          <a:pt x="48436" y="85936"/>
                          <a:pt x="73180" y="84364"/>
                        </a:cubicBezTo>
                        <a:cubicBezTo>
                          <a:pt x="86989" y="83486"/>
                          <a:pt x="96233" y="84077"/>
                          <a:pt x="96233" y="84077"/>
                        </a:cubicBezTo>
                        <a:cubicBezTo>
                          <a:pt x="96233" y="84077"/>
                          <a:pt x="91204" y="79936"/>
                          <a:pt x="77164" y="72542"/>
                        </a:cubicBezTo>
                        <a:cubicBezTo>
                          <a:pt x="63114" y="65147"/>
                          <a:pt x="40061" y="54508"/>
                          <a:pt x="40061" y="54508"/>
                        </a:cubicBezTo>
                        <a:cubicBezTo>
                          <a:pt x="40061" y="54508"/>
                          <a:pt x="62744" y="60146"/>
                          <a:pt x="78541" y="67255"/>
                        </a:cubicBezTo>
                        <a:cubicBezTo>
                          <a:pt x="94338" y="74363"/>
                          <a:pt x="103249" y="82931"/>
                          <a:pt x="103249" y="82931"/>
                        </a:cubicBezTo>
                        <a:cubicBezTo>
                          <a:pt x="103249" y="82931"/>
                          <a:pt x="115376" y="81083"/>
                          <a:pt x="127161" y="81378"/>
                        </a:cubicBezTo>
                        <a:cubicBezTo>
                          <a:pt x="138947" y="81674"/>
                          <a:pt x="150399" y="84123"/>
                          <a:pt x="150399" y="84123"/>
                        </a:cubicBezTo>
                        <a:lnTo>
                          <a:pt x="127817" y="59453"/>
                        </a:lnTo>
                        <a:cubicBezTo>
                          <a:pt x="127817" y="59453"/>
                          <a:pt x="120977" y="62402"/>
                          <a:pt x="108582" y="60017"/>
                        </a:cubicBezTo>
                        <a:cubicBezTo>
                          <a:pt x="96187" y="57632"/>
                          <a:pt x="78245" y="49932"/>
                          <a:pt x="78245" y="49932"/>
                        </a:cubicBezTo>
                        <a:cubicBezTo>
                          <a:pt x="78245" y="49932"/>
                          <a:pt x="95512" y="53611"/>
                          <a:pt x="106317" y="54998"/>
                        </a:cubicBezTo>
                        <a:cubicBezTo>
                          <a:pt x="117123" y="56375"/>
                          <a:pt x="121468" y="55442"/>
                          <a:pt x="121468" y="55442"/>
                        </a:cubicBezTo>
                        <a:lnTo>
                          <a:pt x="97185" y="35439"/>
                        </a:lnTo>
                        <a:lnTo>
                          <a:pt x="64186" y="10713"/>
                        </a:lnTo>
                        <a:lnTo>
                          <a:pt x="98923" y="30919"/>
                        </a:lnTo>
                        <a:cubicBezTo>
                          <a:pt x="98923" y="30919"/>
                          <a:pt x="100716" y="27101"/>
                          <a:pt x="97749" y="19374"/>
                        </a:cubicBezTo>
                        <a:cubicBezTo>
                          <a:pt x="94791" y="11637"/>
                          <a:pt x="87082" y="0"/>
                          <a:pt x="87082" y="0"/>
                        </a:cubicBezTo>
                        <a:cubicBezTo>
                          <a:pt x="87082" y="0"/>
                          <a:pt x="97342" y="10944"/>
                          <a:pt x="101761" y="19771"/>
                        </a:cubicBezTo>
                        <a:cubicBezTo>
                          <a:pt x="106179" y="28599"/>
                          <a:pt x="104746" y="35309"/>
                          <a:pt x="104746" y="35309"/>
                        </a:cubicBezTo>
                        <a:lnTo>
                          <a:pt x="123972" y="51485"/>
                        </a:lnTo>
                        <a:lnTo>
                          <a:pt x="135333" y="60285"/>
                        </a:lnTo>
                        <a:cubicBezTo>
                          <a:pt x="135333" y="60285"/>
                          <a:pt x="138115" y="54609"/>
                          <a:pt x="137366" y="43517"/>
                        </a:cubicBezTo>
                        <a:cubicBezTo>
                          <a:pt x="136608" y="32426"/>
                          <a:pt x="132301" y="15907"/>
                          <a:pt x="132301" y="15907"/>
                        </a:cubicBezTo>
                        <a:cubicBezTo>
                          <a:pt x="132301" y="15907"/>
                          <a:pt x="140351" y="30716"/>
                          <a:pt x="142616" y="43101"/>
                        </a:cubicBezTo>
                        <a:cubicBezTo>
                          <a:pt x="144881" y="55478"/>
                          <a:pt x="141368" y="65452"/>
                          <a:pt x="141368" y="65452"/>
                        </a:cubicBezTo>
                        <a:lnTo>
                          <a:pt x="157406" y="84207"/>
                        </a:lnTo>
                        <a:cubicBezTo>
                          <a:pt x="157406" y="84207"/>
                          <a:pt x="164218" y="84595"/>
                          <a:pt x="176475" y="87063"/>
                        </a:cubicBezTo>
                        <a:cubicBezTo>
                          <a:pt x="188740" y="89540"/>
                          <a:pt x="206451" y="94106"/>
                          <a:pt x="206451" y="94106"/>
                        </a:cubicBezTo>
                        <a:lnTo>
                          <a:pt x="206488" y="107602"/>
                        </a:lnTo>
                        <a:cubicBezTo>
                          <a:pt x="206488" y="107602"/>
                          <a:pt x="190848" y="99893"/>
                          <a:pt x="178221" y="95890"/>
                        </a:cubicBezTo>
                        <a:cubicBezTo>
                          <a:pt x="165586" y="91888"/>
                          <a:pt x="155964" y="91592"/>
                          <a:pt x="155964" y="91592"/>
                        </a:cubicBezTo>
                        <a:lnTo>
                          <a:pt x="147857" y="107278"/>
                        </a:lnTo>
                        <a:cubicBezTo>
                          <a:pt x="147857" y="107278"/>
                          <a:pt x="159347" y="114248"/>
                          <a:pt x="167379" y="126283"/>
                        </a:cubicBezTo>
                        <a:cubicBezTo>
                          <a:pt x="175402" y="138308"/>
                          <a:pt x="182501" y="155399"/>
                          <a:pt x="182501" y="155399"/>
                        </a:cubicBezTo>
                        <a:cubicBezTo>
                          <a:pt x="182501" y="155399"/>
                          <a:pt x="173646" y="139260"/>
                          <a:pt x="164329" y="128658"/>
                        </a:cubicBezTo>
                        <a:cubicBezTo>
                          <a:pt x="155011" y="118065"/>
                          <a:pt x="145075" y="111762"/>
                          <a:pt x="145075" y="111762"/>
                        </a:cubicBezTo>
                        <a:lnTo>
                          <a:pt x="131312" y="135757"/>
                        </a:lnTo>
                        <a:cubicBezTo>
                          <a:pt x="131312" y="135757"/>
                          <a:pt x="135961" y="140943"/>
                          <a:pt x="135850" y="150399"/>
                        </a:cubicBezTo>
                        <a:cubicBezTo>
                          <a:pt x="135739" y="159854"/>
                          <a:pt x="130877" y="173572"/>
                          <a:pt x="130877" y="173572"/>
                        </a:cubicBezTo>
                        <a:cubicBezTo>
                          <a:pt x="130877" y="173572"/>
                          <a:pt x="132541" y="158838"/>
                          <a:pt x="132069" y="150408"/>
                        </a:cubicBezTo>
                        <a:cubicBezTo>
                          <a:pt x="131598" y="141978"/>
                          <a:pt x="128991" y="139852"/>
                          <a:pt x="128991" y="139852"/>
                        </a:cubicBezTo>
                        <a:lnTo>
                          <a:pt x="92267" y="176585"/>
                        </a:lnTo>
                        <a:cubicBezTo>
                          <a:pt x="92267" y="176585"/>
                          <a:pt x="114710" y="148753"/>
                          <a:pt x="125054" y="133835"/>
                        </a:cubicBezTo>
                        <a:cubicBezTo>
                          <a:pt x="132864" y="122567"/>
                          <a:pt x="134944" y="117890"/>
                          <a:pt x="134944" y="117890"/>
                        </a:cubicBezTo>
                        <a:cubicBezTo>
                          <a:pt x="134944" y="117890"/>
                          <a:pt x="129038" y="116947"/>
                          <a:pt x="120524" y="118065"/>
                        </a:cubicBezTo>
                        <a:cubicBezTo>
                          <a:pt x="112021" y="119184"/>
                          <a:pt x="102167" y="122530"/>
                          <a:pt x="102167" y="122530"/>
                        </a:cubicBezTo>
                        <a:cubicBezTo>
                          <a:pt x="102167" y="122530"/>
                          <a:pt x="111540" y="116374"/>
                          <a:pt x="120155" y="113758"/>
                        </a:cubicBezTo>
                        <a:cubicBezTo>
                          <a:pt x="128761" y="111151"/>
                          <a:pt x="136617" y="112066"/>
                          <a:pt x="136617" y="112066"/>
                        </a:cubicBezTo>
                        <a:lnTo>
                          <a:pt x="148477" y="90816"/>
                        </a:lnTo>
                        <a:cubicBezTo>
                          <a:pt x="148477" y="90816"/>
                          <a:pt x="136192" y="89605"/>
                          <a:pt x="125987" y="89004"/>
                        </a:cubicBezTo>
                        <a:cubicBezTo>
                          <a:pt x="115782" y="88413"/>
                          <a:pt x="105236" y="89901"/>
                          <a:pt x="105236" y="89901"/>
                        </a:cubicBezTo>
                        <a:cubicBezTo>
                          <a:pt x="105236" y="89901"/>
                          <a:pt x="99440" y="100142"/>
                          <a:pt x="89642" y="109349"/>
                        </a:cubicBezTo>
                        <a:cubicBezTo>
                          <a:pt x="79844" y="118555"/>
                          <a:pt x="66053" y="126726"/>
                          <a:pt x="66053" y="126726"/>
                        </a:cubicBezTo>
                        <a:cubicBezTo>
                          <a:pt x="66053" y="126726"/>
                          <a:pt x="77265" y="116734"/>
                          <a:pt x="85178" y="107722"/>
                        </a:cubicBezTo>
                        <a:cubicBezTo>
                          <a:pt x="93081" y="98709"/>
                          <a:pt x="97684" y="90677"/>
                          <a:pt x="97684" y="90677"/>
                        </a:cubicBezTo>
                        <a:cubicBezTo>
                          <a:pt x="97684" y="90677"/>
                          <a:pt x="91121" y="88782"/>
                          <a:pt x="72320" y="90400"/>
                        </a:cubicBezTo>
                        <a:cubicBezTo>
                          <a:pt x="47825"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18" name="Google Shape;3318;p5"/>
                <p:cNvGrpSpPr/>
                <p:nvPr/>
              </p:nvGrpSpPr>
              <p:grpSpPr>
                <a:xfrm>
                  <a:off x="8492915" y="4911683"/>
                  <a:ext cx="266345" cy="205773"/>
                  <a:chOff x="8492915" y="4911683"/>
                  <a:chExt cx="266345" cy="205773"/>
                </a:xfrm>
              </p:grpSpPr>
              <p:sp>
                <p:nvSpPr>
                  <p:cNvPr id="3319" name="Google Shape;3319;p5"/>
                  <p:cNvSpPr/>
                  <p:nvPr/>
                </p:nvSpPr>
                <p:spPr>
                  <a:xfrm>
                    <a:off x="8492915" y="4911683"/>
                    <a:ext cx="266345" cy="205773"/>
                  </a:xfrm>
                  <a:custGeom>
                    <a:avLst/>
                    <a:gdLst/>
                    <a:ahLst/>
                    <a:cxnLst/>
                    <a:rect l="l" t="t" r="r" b="b"/>
                    <a:pathLst>
                      <a:path w="266345" h="205773" extrusionOk="0">
                        <a:moveTo>
                          <a:pt x="175984" y="62557"/>
                        </a:moveTo>
                        <a:cubicBezTo>
                          <a:pt x="175984" y="62557"/>
                          <a:pt x="214807" y="59331"/>
                          <a:pt x="237332" y="77005"/>
                        </a:cubicBezTo>
                        <a:cubicBezTo>
                          <a:pt x="272790" y="104836"/>
                          <a:pt x="265783" y="127399"/>
                          <a:pt x="265783" y="127399"/>
                        </a:cubicBezTo>
                        <a:cubicBezTo>
                          <a:pt x="265783" y="127399"/>
                          <a:pt x="240392" y="107526"/>
                          <a:pt x="226018" y="126872"/>
                        </a:cubicBezTo>
                        <a:cubicBezTo>
                          <a:pt x="218550" y="136911"/>
                          <a:pt x="221850" y="156932"/>
                          <a:pt x="221850" y="156932"/>
                        </a:cubicBezTo>
                        <a:cubicBezTo>
                          <a:pt x="221850" y="156932"/>
                          <a:pt x="207735" y="164548"/>
                          <a:pt x="202051" y="176759"/>
                        </a:cubicBezTo>
                        <a:cubicBezTo>
                          <a:pt x="196375" y="188970"/>
                          <a:pt x="199121" y="205774"/>
                          <a:pt x="199121" y="205774"/>
                        </a:cubicBezTo>
                        <a:cubicBezTo>
                          <a:pt x="199121" y="205774"/>
                          <a:pt x="183749" y="199415"/>
                          <a:pt x="171954" y="188036"/>
                        </a:cubicBezTo>
                        <a:cubicBezTo>
                          <a:pt x="160159" y="176658"/>
                          <a:pt x="151942" y="160259"/>
                          <a:pt x="151942" y="160259"/>
                        </a:cubicBezTo>
                        <a:cubicBezTo>
                          <a:pt x="151942" y="160259"/>
                          <a:pt x="148254" y="169022"/>
                          <a:pt x="143707" y="176685"/>
                        </a:cubicBezTo>
                        <a:cubicBezTo>
                          <a:pt x="139168" y="184339"/>
                          <a:pt x="133788" y="190883"/>
                          <a:pt x="133788" y="190883"/>
                        </a:cubicBezTo>
                        <a:cubicBezTo>
                          <a:pt x="133788" y="190883"/>
                          <a:pt x="127115" y="185790"/>
                          <a:pt x="122798" y="179911"/>
                        </a:cubicBezTo>
                        <a:cubicBezTo>
                          <a:pt x="118490" y="174032"/>
                          <a:pt x="116540" y="167358"/>
                          <a:pt x="116540" y="167358"/>
                        </a:cubicBezTo>
                        <a:cubicBezTo>
                          <a:pt x="116540" y="167358"/>
                          <a:pt x="98645" y="179699"/>
                          <a:pt x="82192" y="188027"/>
                        </a:cubicBezTo>
                        <a:cubicBezTo>
                          <a:pt x="65729" y="196364"/>
                          <a:pt x="50700" y="200672"/>
                          <a:pt x="50700" y="200672"/>
                        </a:cubicBezTo>
                        <a:cubicBezTo>
                          <a:pt x="50700" y="200672"/>
                          <a:pt x="48694" y="180835"/>
                          <a:pt x="50635" y="164142"/>
                        </a:cubicBezTo>
                        <a:cubicBezTo>
                          <a:pt x="52585" y="147439"/>
                          <a:pt x="58473" y="133870"/>
                          <a:pt x="58473" y="133870"/>
                        </a:cubicBezTo>
                        <a:cubicBezTo>
                          <a:pt x="58473" y="133870"/>
                          <a:pt x="51328" y="134692"/>
                          <a:pt x="44997" y="133787"/>
                        </a:cubicBezTo>
                        <a:cubicBezTo>
                          <a:pt x="38665" y="132881"/>
                          <a:pt x="33147" y="130256"/>
                          <a:pt x="33147" y="130256"/>
                        </a:cubicBezTo>
                        <a:cubicBezTo>
                          <a:pt x="33147" y="130256"/>
                          <a:pt x="39173" y="118664"/>
                          <a:pt x="48758" y="110225"/>
                        </a:cubicBezTo>
                        <a:cubicBezTo>
                          <a:pt x="58344" y="101786"/>
                          <a:pt x="71488" y="96499"/>
                          <a:pt x="71488" y="96499"/>
                        </a:cubicBezTo>
                        <a:cubicBezTo>
                          <a:pt x="71488" y="96499"/>
                          <a:pt x="47594" y="94400"/>
                          <a:pt x="29717" y="87847"/>
                        </a:cubicBezTo>
                        <a:cubicBezTo>
                          <a:pt x="11850" y="81284"/>
                          <a:pt x="0" y="70257"/>
                          <a:pt x="0" y="70257"/>
                        </a:cubicBezTo>
                        <a:cubicBezTo>
                          <a:pt x="0" y="70257"/>
                          <a:pt x="22517" y="66818"/>
                          <a:pt x="35855" y="58555"/>
                        </a:cubicBezTo>
                        <a:cubicBezTo>
                          <a:pt x="49193" y="50282"/>
                          <a:pt x="53343" y="37184"/>
                          <a:pt x="53343" y="37184"/>
                        </a:cubicBezTo>
                        <a:cubicBezTo>
                          <a:pt x="53343" y="37184"/>
                          <a:pt x="79345" y="49718"/>
                          <a:pt x="95752" y="20768"/>
                        </a:cubicBezTo>
                        <a:cubicBezTo>
                          <a:pt x="102259" y="9297"/>
                          <a:pt x="94319" y="26"/>
                          <a:pt x="94319" y="26"/>
                        </a:cubicBezTo>
                        <a:cubicBezTo>
                          <a:pt x="94319" y="26"/>
                          <a:pt x="119119" y="-1250"/>
                          <a:pt x="140093" y="14048"/>
                        </a:cubicBezTo>
                        <a:cubicBezTo>
                          <a:pt x="161057" y="29355"/>
                          <a:pt x="175984" y="62557"/>
                          <a:pt x="175984"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0" name="Google Shape;3320;p5"/>
                  <p:cNvSpPr/>
                  <p:nvPr/>
                </p:nvSpPr>
                <p:spPr>
                  <a:xfrm>
                    <a:off x="8545574" y="4942157"/>
                    <a:ext cx="184525" cy="150907"/>
                  </a:xfrm>
                  <a:custGeom>
                    <a:avLst/>
                    <a:gdLst/>
                    <a:ahLst/>
                    <a:cxnLst/>
                    <a:rect l="l" t="t" r="r" b="b"/>
                    <a:pathLst>
                      <a:path w="184525" h="150907" extrusionOk="0">
                        <a:moveTo>
                          <a:pt x="11425" y="150907"/>
                        </a:moveTo>
                        <a:cubicBezTo>
                          <a:pt x="11425" y="150907"/>
                          <a:pt x="38148" y="108045"/>
                          <a:pt x="55618" y="90437"/>
                        </a:cubicBezTo>
                        <a:cubicBezTo>
                          <a:pt x="65360" y="80621"/>
                          <a:pt x="72662" y="74936"/>
                          <a:pt x="72662" y="74936"/>
                        </a:cubicBezTo>
                        <a:cubicBezTo>
                          <a:pt x="72662" y="74936"/>
                          <a:pt x="66155" y="75167"/>
                          <a:pt x="50737" y="78957"/>
                        </a:cubicBezTo>
                        <a:cubicBezTo>
                          <a:pt x="35328" y="82756"/>
                          <a:pt x="11018" y="90095"/>
                          <a:pt x="11018" y="90095"/>
                        </a:cubicBezTo>
                        <a:cubicBezTo>
                          <a:pt x="11018" y="90095"/>
                          <a:pt x="31733" y="79261"/>
                          <a:pt x="48260" y="74095"/>
                        </a:cubicBezTo>
                        <a:cubicBezTo>
                          <a:pt x="64796" y="68918"/>
                          <a:pt x="77145" y="69417"/>
                          <a:pt x="77145" y="69417"/>
                        </a:cubicBezTo>
                        <a:cubicBezTo>
                          <a:pt x="77145" y="69417"/>
                          <a:pt x="84993" y="59980"/>
                          <a:pt x="94005" y="52382"/>
                        </a:cubicBezTo>
                        <a:cubicBezTo>
                          <a:pt x="103018" y="44775"/>
                          <a:pt x="113204" y="39007"/>
                          <a:pt x="113204" y="39007"/>
                        </a:cubicBezTo>
                        <a:lnTo>
                          <a:pt x="79937" y="35540"/>
                        </a:lnTo>
                        <a:cubicBezTo>
                          <a:pt x="79937" y="35540"/>
                          <a:pt x="76776" y="42288"/>
                          <a:pt x="65924" y="48731"/>
                        </a:cubicBezTo>
                        <a:cubicBezTo>
                          <a:pt x="55082" y="55183"/>
                          <a:pt x="36549" y="61320"/>
                          <a:pt x="36549" y="61320"/>
                        </a:cubicBezTo>
                        <a:cubicBezTo>
                          <a:pt x="36549" y="61320"/>
                          <a:pt x="51911" y="52622"/>
                          <a:pt x="60905" y="46475"/>
                        </a:cubicBezTo>
                        <a:cubicBezTo>
                          <a:pt x="69898" y="40338"/>
                          <a:pt x="72533" y="36761"/>
                          <a:pt x="72533" y="36761"/>
                        </a:cubicBezTo>
                        <a:lnTo>
                          <a:pt x="41087" y="37916"/>
                        </a:lnTo>
                        <a:lnTo>
                          <a:pt x="0" y="41327"/>
                        </a:lnTo>
                        <a:lnTo>
                          <a:pt x="39395" y="33387"/>
                        </a:lnTo>
                        <a:cubicBezTo>
                          <a:pt x="39395" y="33387"/>
                          <a:pt x="38194" y="29338"/>
                          <a:pt x="30854" y="25521"/>
                        </a:cubicBezTo>
                        <a:cubicBezTo>
                          <a:pt x="23506" y="21703"/>
                          <a:pt x="10011" y="18117"/>
                          <a:pt x="10011" y="18117"/>
                        </a:cubicBezTo>
                        <a:cubicBezTo>
                          <a:pt x="10011" y="18117"/>
                          <a:pt x="24948" y="19494"/>
                          <a:pt x="34108" y="23164"/>
                        </a:cubicBezTo>
                        <a:cubicBezTo>
                          <a:pt x="43278" y="26833"/>
                          <a:pt x="46661" y="32795"/>
                          <a:pt x="46661" y="32795"/>
                        </a:cubicBezTo>
                        <a:lnTo>
                          <a:pt x="71784" y="32139"/>
                        </a:lnTo>
                        <a:lnTo>
                          <a:pt x="86112" y="31178"/>
                        </a:lnTo>
                        <a:cubicBezTo>
                          <a:pt x="86112" y="31178"/>
                          <a:pt x="84429" y="25086"/>
                          <a:pt x="76508" y="17294"/>
                        </a:cubicBezTo>
                        <a:cubicBezTo>
                          <a:pt x="68577" y="9493"/>
                          <a:pt x="54397" y="0"/>
                          <a:pt x="54397" y="0"/>
                        </a:cubicBezTo>
                        <a:cubicBezTo>
                          <a:pt x="54397" y="0"/>
                          <a:pt x="70240" y="5731"/>
                          <a:pt x="80149" y="13495"/>
                        </a:cubicBezTo>
                        <a:cubicBezTo>
                          <a:pt x="90068" y="21250"/>
                          <a:pt x="94052" y="31039"/>
                          <a:pt x="94052" y="31039"/>
                        </a:cubicBezTo>
                        <a:lnTo>
                          <a:pt x="118500" y="34422"/>
                        </a:lnTo>
                        <a:cubicBezTo>
                          <a:pt x="118500" y="34422"/>
                          <a:pt x="123852" y="30189"/>
                          <a:pt x="134667" y="23903"/>
                        </a:cubicBezTo>
                        <a:cubicBezTo>
                          <a:pt x="145481" y="17608"/>
                          <a:pt x="161750" y="9271"/>
                          <a:pt x="161750" y="9271"/>
                        </a:cubicBezTo>
                        <a:lnTo>
                          <a:pt x="170744" y="19337"/>
                        </a:lnTo>
                        <a:cubicBezTo>
                          <a:pt x="170744" y="19337"/>
                          <a:pt x="153930" y="23950"/>
                          <a:pt x="141821" y="29338"/>
                        </a:cubicBezTo>
                        <a:cubicBezTo>
                          <a:pt x="129722" y="34737"/>
                          <a:pt x="122327" y="40902"/>
                          <a:pt x="122327" y="40902"/>
                        </a:cubicBezTo>
                        <a:lnTo>
                          <a:pt x="126671" y="58011"/>
                        </a:lnTo>
                        <a:cubicBezTo>
                          <a:pt x="126671" y="58011"/>
                          <a:pt x="139898" y="55598"/>
                          <a:pt x="153884" y="59268"/>
                        </a:cubicBezTo>
                        <a:cubicBezTo>
                          <a:pt x="167878" y="62938"/>
                          <a:pt x="184525" y="71007"/>
                          <a:pt x="184525" y="71007"/>
                        </a:cubicBezTo>
                        <a:cubicBezTo>
                          <a:pt x="184525" y="71007"/>
                          <a:pt x="167194" y="64814"/>
                          <a:pt x="153190" y="63076"/>
                        </a:cubicBezTo>
                        <a:cubicBezTo>
                          <a:pt x="139177" y="61329"/>
                          <a:pt x="127568" y="63215"/>
                          <a:pt x="127568" y="63215"/>
                        </a:cubicBezTo>
                        <a:lnTo>
                          <a:pt x="133206" y="90298"/>
                        </a:lnTo>
                        <a:cubicBezTo>
                          <a:pt x="133206" y="90298"/>
                          <a:pt x="140121" y="91093"/>
                          <a:pt x="146314" y="98238"/>
                        </a:cubicBezTo>
                        <a:cubicBezTo>
                          <a:pt x="152507" y="105384"/>
                          <a:pt x="157978" y="118870"/>
                          <a:pt x="157978" y="118870"/>
                        </a:cubicBezTo>
                        <a:cubicBezTo>
                          <a:pt x="157978" y="118870"/>
                          <a:pt x="149438" y="106751"/>
                          <a:pt x="143494" y="100752"/>
                        </a:cubicBezTo>
                        <a:cubicBezTo>
                          <a:pt x="137551" y="94763"/>
                          <a:pt x="134186" y="94901"/>
                          <a:pt x="134186" y="94901"/>
                        </a:cubicBezTo>
                        <a:lnTo>
                          <a:pt x="131099" y="146747"/>
                        </a:lnTo>
                        <a:cubicBezTo>
                          <a:pt x="131099" y="146747"/>
                          <a:pt x="129417" y="111041"/>
                          <a:pt x="127245" y="93006"/>
                        </a:cubicBezTo>
                        <a:cubicBezTo>
                          <a:pt x="125609" y="79400"/>
                          <a:pt x="124055" y="74520"/>
                          <a:pt x="124055" y="74520"/>
                        </a:cubicBezTo>
                        <a:cubicBezTo>
                          <a:pt x="124055" y="74520"/>
                          <a:pt x="119018" y="77736"/>
                          <a:pt x="113389" y="84226"/>
                        </a:cubicBezTo>
                        <a:cubicBezTo>
                          <a:pt x="107769" y="90705"/>
                          <a:pt x="102620" y="99745"/>
                          <a:pt x="102620" y="99745"/>
                        </a:cubicBezTo>
                        <a:cubicBezTo>
                          <a:pt x="102620" y="99745"/>
                          <a:pt x="105550" y="88921"/>
                          <a:pt x="110255" y="81249"/>
                        </a:cubicBezTo>
                        <a:cubicBezTo>
                          <a:pt x="114960" y="73577"/>
                          <a:pt x="121439" y="69057"/>
                          <a:pt x="121439" y="69057"/>
                        </a:cubicBezTo>
                        <a:lnTo>
                          <a:pt x="116208" y="45292"/>
                        </a:lnTo>
                        <a:cubicBezTo>
                          <a:pt x="116208" y="45292"/>
                          <a:pt x="106225" y="52539"/>
                          <a:pt x="98193" y="58862"/>
                        </a:cubicBezTo>
                        <a:cubicBezTo>
                          <a:pt x="90160" y="65193"/>
                          <a:pt x="83265" y="73309"/>
                          <a:pt x="83265" y="73309"/>
                        </a:cubicBezTo>
                        <a:cubicBezTo>
                          <a:pt x="83265" y="73309"/>
                          <a:pt x="85723" y="84817"/>
                          <a:pt x="84512" y="98201"/>
                        </a:cubicBezTo>
                        <a:cubicBezTo>
                          <a:pt x="83292" y="111595"/>
                          <a:pt x="78393" y="126865"/>
                          <a:pt x="78393" y="126865"/>
                        </a:cubicBezTo>
                        <a:cubicBezTo>
                          <a:pt x="78393" y="126865"/>
                          <a:pt x="80149" y="111937"/>
                          <a:pt x="80085" y="99948"/>
                        </a:cubicBezTo>
                        <a:cubicBezTo>
                          <a:pt x="80020" y="87960"/>
                          <a:pt x="78134" y="78901"/>
                          <a:pt x="78134" y="78901"/>
                        </a:cubicBezTo>
                        <a:cubicBezTo>
                          <a:pt x="78134" y="78901"/>
                          <a:pt x="71960" y="81841"/>
                          <a:pt x="58973" y="95530"/>
                        </a:cubicBezTo>
                        <a:cubicBezTo>
                          <a:pt x="42048" y="113369"/>
                          <a:pt x="11425" y="150907"/>
                          <a:pt x="11425"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21" name="Google Shape;3321;p5"/>
                <p:cNvGrpSpPr/>
                <p:nvPr/>
              </p:nvGrpSpPr>
              <p:grpSpPr>
                <a:xfrm>
                  <a:off x="8950619" y="5493366"/>
                  <a:ext cx="212116" cy="266976"/>
                  <a:chOff x="8950619" y="5493366"/>
                  <a:chExt cx="212116" cy="266976"/>
                </a:xfrm>
              </p:grpSpPr>
              <p:sp>
                <p:nvSpPr>
                  <p:cNvPr id="3322" name="Google Shape;3322;p5"/>
                  <p:cNvSpPr/>
                  <p:nvPr/>
                </p:nvSpPr>
                <p:spPr>
                  <a:xfrm>
                    <a:off x="8954268" y="5493366"/>
                    <a:ext cx="208467" cy="266976"/>
                  </a:xfrm>
                  <a:custGeom>
                    <a:avLst/>
                    <a:gdLst/>
                    <a:ahLst/>
                    <a:cxnLst/>
                    <a:rect l="l" t="t" r="r" b="b"/>
                    <a:pathLst>
                      <a:path w="208467" h="266976" extrusionOk="0">
                        <a:moveTo>
                          <a:pt x="32373" y="107990"/>
                        </a:moveTo>
                        <a:cubicBezTo>
                          <a:pt x="32373" y="107990"/>
                          <a:pt x="14237" y="73513"/>
                          <a:pt x="21697" y="45884"/>
                        </a:cubicBezTo>
                        <a:cubicBezTo>
                          <a:pt x="33463" y="2366"/>
                          <a:pt x="56960" y="0"/>
                          <a:pt x="56960" y="0"/>
                        </a:cubicBezTo>
                        <a:cubicBezTo>
                          <a:pt x="56960" y="0"/>
                          <a:pt x="48595" y="31141"/>
                          <a:pt x="72018" y="36807"/>
                        </a:cubicBezTo>
                        <a:cubicBezTo>
                          <a:pt x="84173" y="39755"/>
                          <a:pt x="101319" y="28904"/>
                          <a:pt x="101319" y="28904"/>
                        </a:cubicBezTo>
                        <a:cubicBezTo>
                          <a:pt x="101319" y="28904"/>
                          <a:pt x="113844" y="38914"/>
                          <a:pt x="127302" y="39367"/>
                        </a:cubicBezTo>
                        <a:cubicBezTo>
                          <a:pt x="140761" y="39829"/>
                          <a:pt x="155162" y="30725"/>
                          <a:pt x="155162" y="30725"/>
                        </a:cubicBezTo>
                        <a:cubicBezTo>
                          <a:pt x="155162" y="30725"/>
                          <a:pt x="155319" y="47363"/>
                          <a:pt x="149450" y="62670"/>
                        </a:cubicBezTo>
                        <a:cubicBezTo>
                          <a:pt x="143589" y="77977"/>
                          <a:pt x="131702" y="91943"/>
                          <a:pt x="131702" y="91943"/>
                        </a:cubicBezTo>
                        <a:cubicBezTo>
                          <a:pt x="131702" y="91943"/>
                          <a:pt x="141213" y="91916"/>
                          <a:pt x="150032" y="93099"/>
                        </a:cubicBezTo>
                        <a:cubicBezTo>
                          <a:pt x="158850" y="94291"/>
                          <a:pt x="166984" y="96685"/>
                          <a:pt x="166984" y="96685"/>
                        </a:cubicBezTo>
                        <a:cubicBezTo>
                          <a:pt x="166984" y="96685"/>
                          <a:pt x="164904" y="104819"/>
                          <a:pt x="161179" y="111087"/>
                        </a:cubicBezTo>
                        <a:cubicBezTo>
                          <a:pt x="157445" y="117354"/>
                          <a:pt x="152065" y="121763"/>
                          <a:pt x="152065" y="121763"/>
                        </a:cubicBezTo>
                        <a:cubicBezTo>
                          <a:pt x="152065" y="121763"/>
                          <a:pt x="170423" y="133400"/>
                          <a:pt x="184528" y="145296"/>
                        </a:cubicBezTo>
                        <a:cubicBezTo>
                          <a:pt x="198624" y="157193"/>
                          <a:pt x="208468" y="169348"/>
                          <a:pt x="208468" y="169348"/>
                        </a:cubicBezTo>
                        <a:cubicBezTo>
                          <a:pt x="208468" y="169348"/>
                          <a:pt x="190989" y="178942"/>
                          <a:pt x="174859" y="183675"/>
                        </a:cubicBezTo>
                        <a:cubicBezTo>
                          <a:pt x="158730" y="188408"/>
                          <a:pt x="143940" y="188287"/>
                          <a:pt x="143940" y="188287"/>
                        </a:cubicBezTo>
                        <a:cubicBezTo>
                          <a:pt x="143940" y="188287"/>
                          <a:pt x="147481" y="194545"/>
                          <a:pt x="149126" y="200729"/>
                        </a:cubicBezTo>
                        <a:cubicBezTo>
                          <a:pt x="150771" y="206912"/>
                          <a:pt x="150512" y="213022"/>
                          <a:pt x="150512" y="213022"/>
                        </a:cubicBezTo>
                        <a:cubicBezTo>
                          <a:pt x="150512" y="213022"/>
                          <a:pt x="137479" y="211997"/>
                          <a:pt x="125971" y="206478"/>
                        </a:cubicBezTo>
                        <a:cubicBezTo>
                          <a:pt x="114454" y="200951"/>
                          <a:pt x="104452" y="190921"/>
                          <a:pt x="104452" y="190921"/>
                        </a:cubicBezTo>
                        <a:cubicBezTo>
                          <a:pt x="104452" y="190921"/>
                          <a:pt x="111866" y="213734"/>
                          <a:pt x="112808" y="232748"/>
                        </a:cubicBezTo>
                        <a:cubicBezTo>
                          <a:pt x="113752" y="251762"/>
                          <a:pt x="108233" y="266976"/>
                          <a:pt x="108233" y="266976"/>
                        </a:cubicBezTo>
                        <a:cubicBezTo>
                          <a:pt x="108233" y="266976"/>
                          <a:pt x="96272" y="247592"/>
                          <a:pt x="83452" y="238553"/>
                        </a:cubicBezTo>
                        <a:cubicBezTo>
                          <a:pt x="70631" y="229503"/>
                          <a:pt x="56941" y="230798"/>
                          <a:pt x="56941" y="230798"/>
                        </a:cubicBezTo>
                        <a:cubicBezTo>
                          <a:pt x="56941" y="230798"/>
                          <a:pt x="58319" y="201967"/>
                          <a:pt x="25264" y="198178"/>
                        </a:cubicBezTo>
                        <a:cubicBezTo>
                          <a:pt x="12158" y="196680"/>
                          <a:pt x="6722" y="207606"/>
                          <a:pt x="6722" y="207606"/>
                        </a:cubicBezTo>
                        <a:cubicBezTo>
                          <a:pt x="6722" y="207606"/>
                          <a:pt x="-4139" y="185274"/>
                          <a:pt x="1750" y="159993"/>
                        </a:cubicBezTo>
                        <a:cubicBezTo>
                          <a:pt x="7637" y="134713"/>
                          <a:pt x="32373" y="107990"/>
                          <a:pt x="32373"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3" name="Google Shape;3323;p5"/>
                  <p:cNvSpPr/>
                  <p:nvPr/>
                </p:nvSpPr>
                <p:spPr>
                  <a:xfrm>
                    <a:off x="8950619" y="5529813"/>
                    <a:ext cx="189119" cy="181456"/>
                  </a:xfrm>
                  <a:custGeom>
                    <a:avLst/>
                    <a:gdLst/>
                    <a:ahLst/>
                    <a:cxnLst/>
                    <a:rect l="l" t="t" r="r" b="b"/>
                    <a:pathLst>
                      <a:path w="189119" h="181456" extrusionOk="0">
                        <a:moveTo>
                          <a:pt x="189119" y="128113"/>
                        </a:moveTo>
                        <a:cubicBezTo>
                          <a:pt x="189119" y="128113"/>
                          <a:pt x="139224" y="120265"/>
                          <a:pt x="116199" y="111068"/>
                        </a:cubicBezTo>
                        <a:cubicBezTo>
                          <a:pt x="103350" y="105938"/>
                          <a:pt x="95262" y="101437"/>
                          <a:pt x="95262" y="101437"/>
                        </a:cubicBezTo>
                        <a:cubicBezTo>
                          <a:pt x="95262" y="101437"/>
                          <a:pt x="98026" y="107334"/>
                          <a:pt x="107538" y="120044"/>
                        </a:cubicBezTo>
                        <a:cubicBezTo>
                          <a:pt x="117049" y="132744"/>
                          <a:pt x="133308" y="152257"/>
                          <a:pt x="133308" y="152257"/>
                        </a:cubicBezTo>
                        <a:cubicBezTo>
                          <a:pt x="133308" y="152257"/>
                          <a:pt x="115237" y="137421"/>
                          <a:pt x="104025" y="124221"/>
                        </a:cubicBezTo>
                        <a:cubicBezTo>
                          <a:pt x="92804" y="111022"/>
                          <a:pt x="88431" y="99459"/>
                          <a:pt x="88431" y="99459"/>
                        </a:cubicBezTo>
                        <a:cubicBezTo>
                          <a:pt x="88431" y="99459"/>
                          <a:pt x="76683" y="95937"/>
                          <a:pt x="66164" y="90613"/>
                        </a:cubicBezTo>
                        <a:cubicBezTo>
                          <a:pt x="55636" y="85279"/>
                          <a:pt x="46356" y="78152"/>
                          <a:pt x="46356" y="78152"/>
                        </a:cubicBezTo>
                        <a:lnTo>
                          <a:pt x="56163" y="110135"/>
                        </a:lnTo>
                        <a:cubicBezTo>
                          <a:pt x="56163" y="110135"/>
                          <a:pt x="63604" y="110402"/>
                          <a:pt x="73781" y="117872"/>
                        </a:cubicBezTo>
                        <a:cubicBezTo>
                          <a:pt x="83949" y="125340"/>
                          <a:pt x="96852" y="140000"/>
                          <a:pt x="96852" y="140000"/>
                        </a:cubicBezTo>
                        <a:cubicBezTo>
                          <a:pt x="96852" y="140000"/>
                          <a:pt x="82830" y="129259"/>
                          <a:pt x="73670" y="123380"/>
                        </a:cubicBezTo>
                        <a:cubicBezTo>
                          <a:pt x="64500" y="117501"/>
                          <a:pt x="60174" y="116476"/>
                          <a:pt x="60174" y="116476"/>
                        </a:cubicBezTo>
                        <a:lnTo>
                          <a:pt x="73531" y="144964"/>
                        </a:lnTo>
                        <a:lnTo>
                          <a:pt x="92720" y="181456"/>
                        </a:lnTo>
                        <a:lnTo>
                          <a:pt x="70019" y="148301"/>
                        </a:lnTo>
                        <a:cubicBezTo>
                          <a:pt x="70019" y="148301"/>
                          <a:pt x="66765" y="150981"/>
                          <a:pt x="66118" y="159235"/>
                        </a:cubicBezTo>
                        <a:cubicBezTo>
                          <a:pt x="65480" y="167490"/>
                          <a:pt x="67449" y="181318"/>
                          <a:pt x="67449" y="181318"/>
                        </a:cubicBezTo>
                        <a:cubicBezTo>
                          <a:pt x="67449" y="181318"/>
                          <a:pt x="62873" y="167018"/>
                          <a:pt x="62670" y="157156"/>
                        </a:cubicBezTo>
                        <a:cubicBezTo>
                          <a:pt x="62467" y="147283"/>
                          <a:pt x="66636" y="141839"/>
                          <a:pt x="66636" y="141839"/>
                        </a:cubicBezTo>
                        <a:lnTo>
                          <a:pt x="56209" y="118971"/>
                        </a:lnTo>
                        <a:lnTo>
                          <a:pt x="49729" y="106160"/>
                        </a:lnTo>
                        <a:cubicBezTo>
                          <a:pt x="49729" y="106160"/>
                          <a:pt x="44775" y="110079"/>
                          <a:pt x="40699" y="120432"/>
                        </a:cubicBezTo>
                        <a:cubicBezTo>
                          <a:pt x="36623" y="130775"/>
                          <a:pt x="33424" y="147533"/>
                          <a:pt x="33424" y="147533"/>
                        </a:cubicBezTo>
                        <a:cubicBezTo>
                          <a:pt x="33424" y="147533"/>
                          <a:pt x="32509" y="130710"/>
                          <a:pt x="35781" y="118555"/>
                        </a:cubicBezTo>
                        <a:cubicBezTo>
                          <a:pt x="39044" y="106391"/>
                          <a:pt x="46494" y="98904"/>
                          <a:pt x="46494" y="98904"/>
                        </a:cubicBezTo>
                        <a:lnTo>
                          <a:pt x="40061" y="75075"/>
                        </a:lnTo>
                        <a:cubicBezTo>
                          <a:pt x="40061" y="75075"/>
                          <a:pt x="34071" y="71803"/>
                          <a:pt x="24052" y="64306"/>
                        </a:cubicBezTo>
                        <a:cubicBezTo>
                          <a:pt x="14041" y="56810"/>
                          <a:pt x="0" y="45089"/>
                          <a:pt x="0" y="45089"/>
                        </a:cubicBezTo>
                        <a:lnTo>
                          <a:pt x="5759" y="32879"/>
                        </a:lnTo>
                        <a:cubicBezTo>
                          <a:pt x="5759" y="32879"/>
                          <a:pt x="16574" y="46559"/>
                          <a:pt x="26270" y="55589"/>
                        </a:cubicBezTo>
                        <a:cubicBezTo>
                          <a:pt x="35957" y="64630"/>
                          <a:pt x="44525" y="69029"/>
                          <a:pt x="44525" y="69029"/>
                        </a:cubicBezTo>
                        <a:lnTo>
                          <a:pt x="58576" y="58335"/>
                        </a:lnTo>
                        <a:cubicBezTo>
                          <a:pt x="58576" y="58335"/>
                          <a:pt x="51190" y="47104"/>
                          <a:pt x="49101" y="32795"/>
                        </a:cubicBezTo>
                        <a:cubicBezTo>
                          <a:pt x="47012" y="18477"/>
                          <a:pt x="47936" y="0"/>
                          <a:pt x="47936" y="0"/>
                        </a:cubicBezTo>
                        <a:cubicBezTo>
                          <a:pt x="47936" y="0"/>
                          <a:pt x="49008" y="18376"/>
                          <a:pt x="52872" y="31954"/>
                        </a:cubicBezTo>
                        <a:cubicBezTo>
                          <a:pt x="56745" y="45523"/>
                          <a:pt x="63021" y="55479"/>
                          <a:pt x="63021" y="55479"/>
                        </a:cubicBezTo>
                        <a:lnTo>
                          <a:pt x="85741" y="39709"/>
                        </a:lnTo>
                        <a:cubicBezTo>
                          <a:pt x="85741" y="39709"/>
                          <a:pt x="83773" y="33027"/>
                          <a:pt x="87932" y="24532"/>
                        </a:cubicBezTo>
                        <a:cubicBezTo>
                          <a:pt x="92083" y="16037"/>
                          <a:pt x="102361" y="5731"/>
                          <a:pt x="102361" y="5731"/>
                        </a:cubicBezTo>
                        <a:cubicBezTo>
                          <a:pt x="102361" y="5731"/>
                          <a:pt x="94541" y="18329"/>
                          <a:pt x="91352" y="26149"/>
                        </a:cubicBezTo>
                        <a:cubicBezTo>
                          <a:pt x="88154" y="33960"/>
                          <a:pt x="89596" y="37001"/>
                          <a:pt x="89596" y="37001"/>
                        </a:cubicBezTo>
                        <a:lnTo>
                          <a:pt x="138530" y="19577"/>
                        </a:lnTo>
                        <a:cubicBezTo>
                          <a:pt x="138530" y="19577"/>
                          <a:pt x="106317" y="35087"/>
                          <a:pt x="90567" y="44128"/>
                        </a:cubicBezTo>
                        <a:cubicBezTo>
                          <a:pt x="78680" y="50959"/>
                          <a:pt x="74798" y="54295"/>
                          <a:pt x="74798" y="54295"/>
                        </a:cubicBezTo>
                        <a:cubicBezTo>
                          <a:pt x="74798" y="54295"/>
                          <a:pt x="79734" y="57679"/>
                          <a:pt x="87895" y="60313"/>
                        </a:cubicBezTo>
                        <a:cubicBezTo>
                          <a:pt x="96057" y="62956"/>
                          <a:pt x="106391" y="64167"/>
                          <a:pt x="106391" y="64167"/>
                        </a:cubicBezTo>
                        <a:cubicBezTo>
                          <a:pt x="106391" y="64167"/>
                          <a:pt x="95290" y="65693"/>
                          <a:pt x="86389" y="64362"/>
                        </a:cubicBezTo>
                        <a:cubicBezTo>
                          <a:pt x="77487" y="63030"/>
                          <a:pt x="70795" y="58834"/>
                          <a:pt x="70795" y="58834"/>
                        </a:cubicBezTo>
                        <a:lnTo>
                          <a:pt x="50959" y="72939"/>
                        </a:lnTo>
                        <a:cubicBezTo>
                          <a:pt x="50959" y="72939"/>
                          <a:pt x="61533" y="79299"/>
                          <a:pt x="70499" y="84216"/>
                        </a:cubicBezTo>
                        <a:cubicBezTo>
                          <a:pt x="79456" y="89134"/>
                          <a:pt x="89624" y="92313"/>
                          <a:pt x="89624" y="92313"/>
                        </a:cubicBezTo>
                        <a:cubicBezTo>
                          <a:pt x="89624" y="92313"/>
                          <a:pt x="99256" y="85547"/>
                          <a:pt x="112048" y="81434"/>
                        </a:cubicBezTo>
                        <a:cubicBezTo>
                          <a:pt x="124850" y="77330"/>
                          <a:pt x="140823" y="75870"/>
                          <a:pt x="140823" y="75870"/>
                        </a:cubicBezTo>
                        <a:cubicBezTo>
                          <a:pt x="140823" y="75870"/>
                          <a:pt x="126403" y="80085"/>
                          <a:pt x="115394" y="84826"/>
                        </a:cubicBezTo>
                        <a:cubicBezTo>
                          <a:pt x="104376" y="89577"/>
                          <a:pt x="96778" y="94855"/>
                          <a:pt x="96778" y="94855"/>
                        </a:cubicBezTo>
                        <a:cubicBezTo>
                          <a:pt x="96778" y="94855"/>
                          <a:pt x="101890" y="99385"/>
                          <a:pt x="119573" y="105993"/>
                        </a:cubicBezTo>
                        <a:cubicBezTo>
                          <a:pt x="14260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24" name="Google Shape;3324;p5"/>
                <p:cNvGrpSpPr/>
                <p:nvPr/>
              </p:nvGrpSpPr>
              <p:grpSpPr>
                <a:xfrm>
                  <a:off x="8666579" y="3827661"/>
                  <a:ext cx="307915" cy="238520"/>
                  <a:chOff x="8666579" y="3827661"/>
                  <a:chExt cx="307915" cy="238520"/>
                </a:xfrm>
              </p:grpSpPr>
              <p:sp>
                <p:nvSpPr>
                  <p:cNvPr id="3325" name="Google Shape;3325;p5"/>
                  <p:cNvSpPr/>
                  <p:nvPr/>
                </p:nvSpPr>
                <p:spPr>
                  <a:xfrm>
                    <a:off x="8666579" y="3827661"/>
                    <a:ext cx="307915" cy="238520"/>
                  </a:xfrm>
                  <a:custGeom>
                    <a:avLst/>
                    <a:gdLst/>
                    <a:ahLst/>
                    <a:cxnLst/>
                    <a:rect l="l" t="t" r="r" b="b"/>
                    <a:pathLst>
                      <a:path w="307915" h="238520" extrusionOk="0">
                        <a:moveTo>
                          <a:pt x="188731" y="45658"/>
                        </a:moveTo>
                        <a:cubicBezTo>
                          <a:pt x="188731" y="45658"/>
                          <a:pt x="229855" y="29251"/>
                          <a:pt x="260210" y="41147"/>
                        </a:cubicBezTo>
                        <a:cubicBezTo>
                          <a:pt x="308017" y="59883"/>
                          <a:pt x="307915" y="86920"/>
                          <a:pt x="307915" y="86920"/>
                        </a:cubicBezTo>
                        <a:cubicBezTo>
                          <a:pt x="307915" y="86920"/>
                          <a:pt x="273706" y="73563"/>
                          <a:pt x="264517" y="99528"/>
                        </a:cubicBezTo>
                        <a:cubicBezTo>
                          <a:pt x="259748" y="113005"/>
                          <a:pt x="269990" y="133848"/>
                          <a:pt x="269990" y="133848"/>
                        </a:cubicBezTo>
                        <a:cubicBezTo>
                          <a:pt x="269990" y="133848"/>
                          <a:pt x="257188" y="146863"/>
                          <a:pt x="255080" y="162124"/>
                        </a:cubicBezTo>
                        <a:cubicBezTo>
                          <a:pt x="252973" y="177394"/>
                          <a:pt x="261560" y="194892"/>
                          <a:pt x="261560" y="194892"/>
                        </a:cubicBezTo>
                        <a:cubicBezTo>
                          <a:pt x="261560" y="194892"/>
                          <a:pt x="242731" y="193025"/>
                          <a:pt x="226121" y="184475"/>
                        </a:cubicBezTo>
                        <a:cubicBezTo>
                          <a:pt x="209510" y="175915"/>
                          <a:pt x="195128" y="160673"/>
                          <a:pt x="195128" y="160673"/>
                        </a:cubicBezTo>
                        <a:cubicBezTo>
                          <a:pt x="195128" y="160673"/>
                          <a:pt x="194028" y="171497"/>
                          <a:pt x="191643" y="181387"/>
                        </a:cubicBezTo>
                        <a:cubicBezTo>
                          <a:pt x="189258" y="191287"/>
                          <a:pt x="185588" y="200244"/>
                          <a:pt x="185588" y="200244"/>
                        </a:cubicBezTo>
                        <a:cubicBezTo>
                          <a:pt x="185588" y="200244"/>
                          <a:pt x="176632" y="196879"/>
                          <a:pt x="169995" y="191860"/>
                        </a:cubicBezTo>
                        <a:cubicBezTo>
                          <a:pt x="163349" y="186850"/>
                          <a:pt x="159005" y="180185"/>
                          <a:pt x="159005" y="180185"/>
                        </a:cubicBezTo>
                        <a:cubicBezTo>
                          <a:pt x="159005" y="180185"/>
                          <a:pt x="143670" y="199643"/>
                          <a:pt x="128557" y="214229"/>
                        </a:cubicBezTo>
                        <a:cubicBezTo>
                          <a:pt x="113435" y="228815"/>
                          <a:pt x="98535" y="238520"/>
                          <a:pt x="98535" y="238520"/>
                        </a:cubicBezTo>
                        <a:cubicBezTo>
                          <a:pt x="98535" y="238520"/>
                          <a:pt x="89753" y="217455"/>
                          <a:pt x="86306" y="198515"/>
                        </a:cubicBezTo>
                        <a:cubicBezTo>
                          <a:pt x="82858" y="179576"/>
                          <a:pt x="84743" y="162753"/>
                          <a:pt x="84743" y="162753"/>
                        </a:cubicBezTo>
                        <a:cubicBezTo>
                          <a:pt x="84743" y="162753"/>
                          <a:pt x="77256" y="166015"/>
                          <a:pt x="70065" y="167125"/>
                        </a:cubicBezTo>
                        <a:cubicBezTo>
                          <a:pt x="62883" y="168234"/>
                          <a:pt x="56015" y="167190"/>
                          <a:pt x="56015" y="167190"/>
                        </a:cubicBezTo>
                        <a:cubicBezTo>
                          <a:pt x="56015" y="167190"/>
                          <a:pt x="58705" y="152493"/>
                          <a:pt x="66312" y="140069"/>
                        </a:cubicBezTo>
                        <a:cubicBezTo>
                          <a:pt x="73919" y="127646"/>
                          <a:pt x="86444" y="117497"/>
                          <a:pt x="86444" y="117497"/>
                        </a:cubicBezTo>
                        <a:cubicBezTo>
                          <a:pt x="86444" y="117497"/>
                          <a:pt x="59777" y="123117"/>
                          <a:pt x="38166" y="121860"/>
                        </a:cubicBezTo>
                        <a:cubicBezTo>
                          <a:pt x="16555" y="120603"/>
                          <a:pt x="0" y="112450"/>
                          <a:pt x="0" y="112450"/>
                        </a:cubicBezTo>
                        <a:cubicBezTo>
                          <a:pt x="0" y="112450"/>
                          <a:pt x="23331" y="101219"/>
                          <a:pt x="35079" y="87733"/>
                        </a:cubicBezTo>
                        <a:cubicBezTo>
                          <a:pt x="46818" y="74257"/>
                          <a:pt x="46975" y="58524"/>
                          <a:pt x="46975" y="58524"/>
                        </a:cubicBezTo>
                        <a:cubicBezTo>
                          <a:pt x="46975" y="58524"/>
                          <a:pt x="79410" y="63636"/>
                          <a:pt x="87600" y="26478"/>
                        </a:cubicBezTo>
                        <a:cubicBezTo>
                          <a:pt x="90853" y="11744"/>
                          <a:pt x="79142" y="4220"/>
                          <a:pt x="79142" y="4220"/>
                        </a:cubicBezTo>
                        <a:cubicBezTo>
                          <a:pt x="79142" y="4220"/>
                          <a:pt x="105670" y="-5403"/>
                          <a:pt x="133558" y="4414"/>
                        </a:cubicBezTo>
                        <a:cubicBezTo>
                          <a:pt x="161445" y="14221"/>
                          <a:pt x="188731" y="45658"/>
                          <a:pt x="188731" y="456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6" name="Google Shape;3326;p5"/>
                  <p:cNvSpPr/>
                  <p:nvPr/>
                </p:nvSpPr>
                <p:spPr>
                  <a:xfrm>
                    <a:off x="8724332" y="3835578"/>
                    <a:ext cx="210453" cy="205027"/>
                  </a:xfrm>
                  <a:custGeom>
                    <a:avLst/>
                    <a:gdLst/>
                    <a:ahLst/>
                    <a:cxnLst/>
                    <a:rect l="l" t="t" r="r" b="b"/>
                    <a:pathLst>
                      <a:path w="210453" h="205027" extrusionOk="0">
                        <a:moveTo>
                          <a:pt x="48906" y="205027"/>
                        </a:moveTo>
                        <a:cubicBezTo>
                          <a:pt x="48906" y="205027"/>
                          <a:pt x="63677" y="149206"/>
                          <a:pt x="76803" y="124129"/>
                        </a:cubicBezTo>
                        <a:cubicBezTo>
                          <a:pt x="84123" y="110135"/>
                          <a:pt x="90169" y="101483"/>
                          <a:pt x="90169" y="101483"/>
                        </a:cubicBezTo>
                        <a:cubicBezTo>
                          <a:pt x="90169" y="101483"/>
                          <a:pt x="83172" y="103905"/>
                          <a:pt x="67689" y="113167"/>
                        </a:cubicBezTo>
                        <a:cubicBezTo>
                          <a:pt x="52197" y="122428"/>
                          <a:pt x="28220" y="138540"/>
                          <a:pt x="28220" y="138540"/>
                        </a:cubicBezTo>
                        <a:cubicBezTo>
                          <a:pt x="28220" y="138540"/>
                          <a:pt x="47122" y="119794"/>
                          <a:pt x="63372" y="108656"/>
                        </a:cubicBezTo>
                        <a:cubicBezTo>
                          <a:pt x="79622" y="97508"/>
                          <a:pt x="93210" y="93959"/>
                          <a:pt x="93210" y="93959"/>
                        </a:cubicBezTo>
                        <a:cubicBezTo>
                          <a:pt x="93210" y="93959"/>
                          <a:pt x="98589" y="81009"/>
                          <a:pt x="105855" y="69695"/>
                        </a:cubicBezTo>
                        <a:cubicBezTo>
                          <a:pt x="113120" y="58381"/>
                          <a:pt x="122281" y="48685"/>
                          <a:pt x="122281" y="48685"/>
                        </a:cubicBezTo>
                        <a:lnTo>
                          <a:pt x="84965" y="55923"/>
                        </a:lnTo>
                        <a:cubicBezTo>
                          <a:pt x="84965" y="55923"/>
                          <a:pt x="83773" y="64352"/>
                          <a:pt x="74131" y="75010"/>
                        </a:cubicBezTo>
                        <a:cubicBezTo>
                          <a:pt x="64481" y="85668"/>
                          <a:pt x="46383" y="98553"/>
                          <a:pt x="46383" y="98553"/>
                        </a:cubicBezTo>
                        <a:cubicBezTo>
                          <a:pt x="46383" y="98553"/>
                          <a:pt x="60183" y="83921"/>
                          <a:pt x="67911" y="74206"/>
                        </a:cubicBezTo>
                        <a:cubicBezTo>
                          <a:pt x="75647" y="64500"/>
                          <a:pt x="77321" y="59703"/>
                          <a:pt x="77321" y="59703"/>
                        </a:cubicBezTo>
                        <a:lnTo>
                          <a:pt x="43527" y="71396"/>
                        </a:lnTo>
                        <a:lnTo>
                          <a:pt x="0" y="88755"/>
                        </a:lnTo>
                        <a:lnTo>
                          <a:pt x="40171" y="66996"/>
                        </a:lnTo>
                        <a:cubicBezTo>
                          <a:pt x="40171" y="66996"/>
                          <a:pt x="37528" y="62957"/>
                          <a:pt x="28275" y="61210"/>
                        </a:cubicBezTo>
                        <a:cubicBezTo>
                          <a:pt x="19014" y="59463"/>
                          <a:pt x="3152" y="60008"/>
                          <a:pt x="3152" y="60008"/>
                        </a:cubicBezTo>
                        <a:cubicBezTo>
                          <a:pt x="3152" y="60008"/>
                          <a:pt x="19854" y="56560"/>
                          <a:pt x="31030" y="57549"/>
                        </a:cubicBezTo>
                        <a:cubicBezTo>
                          <a:pt x="42214" y="58529"/>
                          <a:pt x="47881" y="63937"/>
                          <a:pt x="47881" y="63937"/>
                        </a:cubicBezTo>
                        <a:lnTo>
                          <a:pt x="74964" y="54887"/>
                        </a:lnTo>
                        <a:lnTo>
                          <a:pt x="90224" y="49092"/>
                        </a:lnTo>
                        <a:cubicBezTo>
                          <a:pt x="90224" y="49092"/>
                          <a:pt x="86370" y="42973"/>
                          <a:pt x="75158" y="37057"/>
                        </a:cubicBezTo>
                        <a:cubicBezTo>
                          <a:pt x="63945" y="31150"/>
                          <a:pt x="45366" y="25447"/>
                          <a:pt x="45366" y="25447"/>
                        </a:cubicBezTo>
                        <a:cubicBezTo>
                          <a:pt x="45366" y="25447"/>
                          <a:pt x="64491" y="26473"/>
                          <a:pt x="77857" y="31686"/>
                        </a:cubicBezTo>
                        <a:cubicBezTo>
                          <a:pt x="91213" y="36900"/>
                          <a:pt x="98802" y="46300"/>
                          <a:pt x="98802" y="46300"/>
                        </a:cubicBezTo>
                        <a:lnTo>
                          <a:pt x="126504" y="41900"/>
                        </a:lnTo>
                        <a:cubicBezTo>
                          <a:pt x="126504" y="41900"/>
                          <a:pt x="130913" y="35485"/>
                          <a:pt x="140573" y="25012"/>
                        </a:cubicBezTo>
                        <a:cubicBezTo>
                          <a:pt x="150232" y="14540"/>
                          <a:pt x="165142" y="0"/>
                          <a:pt x="165142" y="0"/>
                        </a:cubicBezTo>
                        <a:lnTo>
                          <a:pt x="178267" y="8051"/>
                        </a:lnTo>
                        <a:cubicBezTo>
                          <a:pt x="178267" y="8051"/>
                          <a:pt x="161528" y="18681"/>
                          <a:pt x="150158" y="28599"/>
                        </a:cubicBezTo>
                        <a:cubicBezTo>
                          <a:pt x="138798" y="38517"/>
                          <a:pt x="132818" y="47733"/>
                          <a:pt x="132818" y="47733"/>
                        </a:cubicBezTo>
                        <a:lnTo>
                          <a:pt x="143244" y="65036"/>
                        </a:lnTo>
                        <a:cubicBezTo>
                          <a:pt x="143244" y="65036"/>
                          <a:pt x="156813" y="58011"/>
                          <a:pt x="173239" y="57392"/>
                        </a:cubicBezTo>
                        <a:cubicBezTo>
                          <a:pt x="189673" y="56773"/>
                          <a:pt x="210453" y="60091"/>
                          <a:pt x="210453" y="60091"/>
                        </a:cubicBezTo>
                        <a:cubicBezTo>
                          <a:pt x="210453" y="60091"/>
                          <a:pt x="189553" y="59056"/>
                          <a:pt x="173748" y="61792"/>
                        </a:cubicBezTo>
                        <a:cubicBezTo>
                          <a:pt x="157941" y="64528"/>
                          <a:pt x="145953" y="70444"/>
                          <a:pt x="145953" y="70444"/>
                        </a:cubicBezTo>
                        <a:lnTo>
                          <a:pt x="161093" y="98239"/>
                        </a:lnTo>
                        <a:cubicBezTo>
                          <a:pt x="161093" y="98239"/>
                          <a:pt x="168876" y="96815"/>
                          <a:pt x="177990" y="102592"/>
                        </a:cubicBezTo>
                        <a:cubicBezTo>
                          <a:pt x="187095" y="108360"/>
                          <a:pt x="197531" y="121328"/>
                          <a:pt x="197531" y="121328"/>
                        </a:cubicBezTo>
                        <a:cubicBezTo>
                          <a:pt x="197531" y="121328"/>
                          <a:pt x="184220" y="110883"/>
                          <a:pt x="175762" y="106289"/>
                        </a:cubicBezTo>
                        <a:cubicBezTo>
                          <a:pt x="167296" y="101696"/>
                          <a:pt x="163691" y="102962"/>
                          <a:pt x="163691" y="102962"/>
                        </a:cubicBezTo>
                        <a:lnTo>
                          <a:pt x="177602" y="160789"/>
                        </a:lnTo>
                        <a:cubicBezTo>
                          <a:pt x="177602" y="160789"/>
                          <a:pt x="163876" y="122225"/>
                          <a:pt x="155519" y="103193"/>
                        </a:cubicBezTo>
                        <a:cubicBezTo>
                          <a:pt x="149206" y="88820"/>
                          <a:pt x="145897" y="83995"/>
                          <a:pt x="145897" y="83995"/>
                        </a:cubicBezTo>
                        <a:cubicBezTo>
                          <a:pt x="145897" y="83995"/>
                          <a:pt x="141488" y="89189"/>
                          <a:pt x="137532" y="98155"/>
                        </a:cubicBezTo>
                        <a:cubicBezTo>
                          <a:pt x="133585" y="107122"/>
                          <a:pt x="130997" y="118731"/>
                          <a:pt x="130997" y="118731"/>
                        </a:cubicBezTo>
                        <a:cubicBezTo>
                          <a:pt x="130997" y="118731"/>
                          <a:pt x="130581" y="105911"/>
                          <a:pt x="133141" y="95946"/>
                        </a:cubicBezTo>
                        <a:cubicBezTo>
                          <a:pt x="135702" y="85973"/>
                          <a:pt x="141238" y="78874"/>
                          <a:pt x="141238" y="78874"/>
                        </a:cubicBezTo>
                        <a:lnTo>
                          <a:pt x="127632" y="54564"/>
                        </a:lnTo>
                        <a:cubicBezTo>
                          <a:pt x="127632" y="54564"/>
                          <a:pt x="119193" y="65822"/>
                          <a:pt x="112566" y="75417"/>
                        </a:cubicBezTo>
                        <a:cubicBezTo>
                          <a:pt x="105947" y="85011"/>
                          <a:pt x="101150" y="96187"/>
                          <a:pt x="101150" y="96187"/>
                        </a:cubicBezTo>
                        <a:cubicBezTo>
                          <a:pt x="101150" y="96187"/>
                          <a:pt x="107657" y="107981"/>
                          <a:pt x="110800" y="123048"/>
                        </a:cubicBezTo>
                        <a:cubicBezTo>
                          <a:pt x="113934" y="138124"/>
                          <a:pt x="113693" y="156472"/>
                          <a:pt x="113693" y="156472"/>
                        </a:cubicBezTo>
                        <a:cubicBezTo>
                          <a:pt x="113693" y="156472"/>
                          <a:pt x="110634" y="139547"/>
                          <a:pt x="106567" y="126431"/>
                        </a:cubicBezTo>
                        <a:cubicBezTo>
                          <a:pt x="102509" y="113324"/>
                          <a:pt x="97434" y="104016"/>
                          <a:pt x="97434" y="104016"/>
                        </a:cubicBezTo>
                        <a:cubicBezTo>
                          <a:pt x="97434" y="104016"/>
                          <a:pt x="91713" y="109284"/>
                          <a:pt x="82145" y="128594"/>
                        </a:cubicBezTo>
                        <a:cubicBezTo>
                          <a:pt x="69695" y="153745"/>
                          <a:pt x="48906" y="205027"/>
                          <a:pt x="48906" y="20502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27" name="Google Shape;3327;p5"/>
                <p:cNvGrpSpPr/>
                <p:nvPr/>
              </p:nvGrpSpPr>
              <p:grpSpPr>
                <a:xfrm>
                  <a:off x="9204718" y="3877432"/>
                  <a:ext cx="170550" cy="237056"/>
                  <a:chOff x="9204718" y="3877432"/>
                  <a:chExt cx="170550" cy="237056"/>
                </a:xfrm>
              </p:grpSpPr>
              <p:sp>
                <p:nvSpPr>
                  <p:cNvPr id="3328" name="Google Shape;3328;p5"/>
                  <p:cNvSpPr/>
                  <p:nvPr/>
                </p:nvSpPr>
                <p:spPr>
                  <a:xfrm>
                    <a:off x="9204718" y="3877432"/>
                    <a:ext cx="170550" cy="237056"/>
                  </a:xfrm>
                  <a:custGeom>
                    <a:avLst/>
                    <a:gdLst/>
                    <a:ahLst/>
                    <a:cxnLst/>
                    <a:rect l="l" t="t" r="r" b="b"/>
                    <a:pathLst>
                      <a:path w="170550" h="237056" extrusionOk="0">
                        <a:moveTo>
                          <a:pt x="51773" y="163155"/>
                        </a:moveTo>
                        <a:cubicBezTo>
                          <a:pt x="51773" y="163155"/>
                          <a:pt x="25392" y="165364"/>
                          <a:pt x="13034" y="144502"/>
                        </a:cubicBezTo>
                        <a:cubicBezTo>
                          <a:pt x="-6433" y="111650"/>
                          <a:pt x="1674" y="86342"/>
                          <a:pt x="1674" y="86342"/>
                        </a:cubicBezTo>
                        <a:cubicBezTo>
                          <a:pt x="1674" y="86342"/>
                          <a:pt x="15622" y="109802"/>
                          <a:pt x="28156" y="88422"/>
                        </a:cubicBezTo>
                        <a:cubicBezTo>
                          <a:pt x="34673" y="77321"/>
                          <a:pt x="35514" y="54508"/>
                          <a:pt x="35514" y="54508"/>
                        </a:cubicBezTo>
                        <a:cubicBezTo>
                          <a:pt x="35514" y="54508"/>
                          <a:pt x="46134" y="46402"/>
                          <a:pt x="51773" y="32777"/>
                        </a:cubicBezTo>
                        <a:cubicBezTo>
                          <a:pt x="57412" y="19152"/>
                          <a:pt x="58151" y="0"/>
                          <a:pt x="58151" y="0"/>
                        </a:cubicBezTo>
                        <a:cubicBezTo>
                          <a:pt x="58151" y="0"/>
                          <a:pt x="67394" y="7774"/>
                          <a:pt x="73588" y="21112"/>
                        </a:cubicBezTo>
                        <a:cubicBezTo>
                          <a:pt x="79688" y="34441"/>
                          <a:pt x="82738" y="53334"/>
                          <a:pt x="82738" y="53334"/>
                        </a:cubicBezTo>
                        <a:cubicBezTo>
                          <a:pt x="82738" y="53334"/>
                          <a:pt x="86528" y="43536"/>
                          <a:pt x="90688" y="35032"/>
                        </a:cubicBezTo>
                        <a:cubicBezTo>
                          <a:pt x="94940" y="26519"/>
                          <a:pt x="99469" y="19300"/>
                          <a:pt x="99469" y="19300"/>
                        </a:cubicBezTo>
                        <a:cubicBezTo>
                          <a:pt x="99469" y="19300"/>
                          <a:pt x="103166" y="25317"/>
                          <a:pt x="105200" y="32148"/>
                        </a:cubicBezTo>
                        <a:cubicBezTo>
                          <a:pt x="107140" y="38970"/>
                          <a:pt x="107418" y="46605"/>
                          <a:pt x="107418" y="46605"/>
                        </a:cubicBezTo>
                        <a:cubicBezTo>
                          <a:pt x="107418" y="46605"/>
                          <a:pt x="121283" y="33276"/>
                          <a:pt x="133484" y="24449"/>
                        </a:cubicBezTo>
                        <a:cubicBezTo>
                          <a:pt x="145778" y="15621"/>
                          <a:pt x="156500" y="11295"/>
                          <a:pt x="156500" y="11295"/>
                        </a:cubicBezTo>
                        <a:cubicBezTo>
                          <a:pt x="156500" y="11295"/>
                          <a:pt x="154837" y="33849"/>
                          <a:pt x="150954" y="52696"/>
                        </a:cubicBezTo>
                        <a:cubicBezTo>
                          <a:pt x="147164" y="71553"/>
                          <a:pt x="141157" y="86703"/>
                          <a:pt x="141157" y="86703"/>
                        </a:cubicBezTo>
                        <a:cubicBezTo>
                          <a:pt x="141157" y="86703"/>
                          <a:pt x="146055" y="86046"/>
                          <a:pt x="150122" y="87304"/>
                        </a:cubicBezTo>
                        <a:cubicBezTo>
                          <a:pt x="154189" y="88570"/>
                          <a:pt x="157517" y="91750"/>
                          <a:pt x="157517" y="91750"/>
                        </a:cubicBezTo>
                        <a:cubicBezTo>
                          <a:pt x="157517" y="91750"/>
                          <a:pt x="151694" y="104653"/>
                          <a:pt x="144022" y="113860"/>
                        </a:cubicBezTo>
                        <a:cubicBezTo>
                          <a:pt x="136350" y="123075"/>
                          <a:pt x="126737" y="128575"/>
                          <a:pt x="126737" y="128575"/>
                        </a:cubicBezTo>
                        <a:cubicBezTo>
                          <a:pt x="126737" y="128575"/>
                          <a:pt x="142450" y="131838"/>
                          <a:pt x="153357" y="139935"/>
                        </a:cubicBezTo>
                        <a:cubicBezTo>
                          <a:pt x="164265" y="148032"/>
                          <a:pt x="170550" y="160964"/>
                          <a:pt x="170550" y="160964"/>
                        </a:cubicBezTo>
                        <a:cubicBezTo>
                          <a:pt x="170550" y="160964"/>
                          <a:pt x="155022" y="164023"/>
                          <a:pt x="144854" y="172897"/>
                        </a:cubicBezTo>
                        <a:cubicBezTo>
                          <a:pt x="134686" y="181771"/>
                          <a:pt x="129879" y="196458"/>
                          <a:pt x="129879" y="196458"/>
                        </a:cubicBezTo>
                        <a:cubicBezTo>
                          <a:pt x="129879" y="196458"/>
                          <a:pt x="114443" y="181290"/>
                          <a:pt x="99099" y="213494"/>
                        </a:cubicBezTo>
                        <a:cubicBezTo>
                          <a:pt x="92998" y="226250"/>
                          <a:pt x="96880" y="237055"/>
                          <a:pt x="96880" y="237055"/>
                        </a:cubicBezTo>
                        <a:cubicBezTo>
                          <a:pt x="96880" y="237055"/>
                          <a:pt x="80150" y="237573"/>
                          <a:pt x="68411" y="219456"/>
                        </a:cubicBezTo>
                        <a:cubicBezTo>
                          <a:pt x="56765" y="201339"/>
                          <a:pt x="51773" y="163155"/>
                          <a:pt x="51773"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9" name="Google Shape;3329;p5"/>
                  <p:cNvSpPr/>
                  <p:nvPr/>
                </p:nvSpPr>
                <p:spPr>
                  <a:xfrm>
                    <a:off x="9221561" y="3910098"/>
                    <a:ext cx="127734" cy="169412"/>
                  </a:xfrm>
                  <a:custGeom>
                    <a:avLst/>
                    <a:gdLst/>
                    <a:ahLst/>
                    <a:cxnLst/>
                    <a:rect l="l" t="t" r="r" b="b"/>
                    <a:pathLst>
                      <a:path w="127734" h="169412" extrusionOk="0">
                        <a:moveTo>
                          <a:pt x="127734" y="0"/>
                        </a:moveTo>
                        <a:cubicBezTo>
                          <a:pt x="127734" y="0"/>
                          <a:pt x="103424" y="47576"/>
                          <a:pt x="89097" y="66876"/>
                        </a:cubicBezTo>
                        <a:cubicBezTo>
                          <a:pt x="81055" y="77644"/>
                          <a:pt x="75324" y="83819"/>
                          <a:pt x="75324" y="83819"/>
                        </a:cubicBezTo>
                        <a:cubicBezTo>
                          <a:pt x="75324" y="83819"/>
                          <a:pt x="79669" y="83791"/>
                          <a:pt x="90576" y="80066"/>
                        </a:cubicBezTo>
                        <a:cubicBezTo>
                          <a:pt x="101483" y="76341"/>
                          <a:pt x="118768" y="68918"/>
                          <a:pt x="118768" y="68918"/>
                        </a:cubicBezTo>
                        <a:cubicBezTo>
                          <a:pt x="118768" y="68918"/>
                          <a:pt x="103332" y="80426"/>
                          <a:pt x="91500" y="85677"/>
                        </a:cubicBezTo>
                        <a:cubicBezTo>
                          <a:pt x="79669" y="90918"/>
                          <a:pt x="71442" y="89901"/>
                          <a:pt x="71442" y="89901"/>
                        </a:cubicBezTo>
                        <a:cubicBezTo>
                          <a:pt x="71442" y="89901"/>
                          <a:pt x="64787" y="100300"/>
                          <a:pt x="57669" y="108582"/>
                        </a:cubicBezTo>
                        <a:cubicBezTo>
                          <a:pt x="50459" y="116864"/>
                          <a:pt x="42788" y="123020"/>
                          <a:pt x="42788" y="123020"/>
                        </a:cubicBezTo>
                        <a:lnTo>
                          <a:pt x="64509" y="128178"/>
                        </a:lnTo>
                        <a:cubicBezTo>
                          <a:pt x="64509" y="128178"/>
                          <a:pt x="67652" y="120654"/>
                          <a:pt x="75879" y="113749"/>
                        </a:cubicBezTo>
                        <a:cubicBezTo>
                          <a:pt x="84105" y="106853"/>
                          <a:pt x="97416" y="100577"/>
                          <a:pt x="97416" y="100577"/>
                        </a:cubicBezTo>
                        <a:cubicBezTo>
                          <a:pt x="97416" y="100577"/>
                          <a:pt x="85769" y="109876"/>
                          <a:pt x="78837" y="116494"/>
                        </a:cubicBezTo>
                        <a:cubicBezTo>
                          <a:pt x="71904" y="123122"/>
                          <a:pt x="69593" y="127078"/>
                          <a:pt x="69593" y="127078"/>
                        </a:cubicBezTo>
                        <a:lnTo>
                          <a:pt x="90761" y="126930"/>
                        </a:lnTo>
                        <a:lnTo>
                          <a:pt x="118768" y="124601"/>
                        </a:lnTo>
                        <a:lnTo>
                          <a:pt x="91223" y="132134"/>
                        </a:lnTo>
                        <a:cubicBezTo>
                          <a:pt x="91223" y="132134"/>
                          <a:pt x="91408" y="136765"/>
                          <a:pt x="95752" y="141359"/>
                        </a:cubicBezTo>
                        <a:cubicBezTo>
                          <a:pt x="100096" y="145962"/>
                          <a:pt x="108508" y="150528"/>
                          <a:pt x="108508" y="150528"/>
                        </a:cubicBezTo>
                        <a:cubicBezTo>
                          <a:pt x="108508" y="150528"/>
                          <a:pt x="98803" y="148411"/>
                          <a:pt x="93256" y="143919"/>
                        </a:cubicBezTo>
                        <a:cubicBezTo>
                          <a:pt x="87618" y="139418"/>
                          <a:pt x="86324" y="132531"/>
                          <a:pt x="86324" y="132531"/>
                        </a:cubicBezTo>
                        <a:lnTo>
                          <a:pt x="69409" y="132346"/>
                        </a:lnTo>
                        <a:lnTo>
                          <a:pt x="59703" y="132901"/>
                        </a:lnTo>
                        <a:cubicBezTo>
                          <a:pt x="59703" y="132901"/>
                          <a:pt x="59888" y="139861"/>
                          <a:pt x="64047" y="148994"/>
                        </a:cubicBezTo>
                        <a:cubicBezTo>
                          <a:pt x="68115" y="158117"/>
                          <a:pt x="76156" y="169412"/>
                          <a:pt x="76156" y="169412"/>
                        </a:cubicBezTo>
                        <a:cubicBezTo>
                          <a:pt x="76156" y="169412"/>
                          <a:pt x="66451" y="162323"/>
                          <a:pt x="60997" y="153163"/>
                        </a:cubicBezTo>
                        <a:cubicBezTo>
                          <a:pt x="55544" y="144003"/>
                          <a:pt x="54342" y="132763"/>
                          <a:pt x="54342" y="132763"/>
                        </a:cubicBezTo>
                        <a:lnTo>
                          <a:pt x="38536" y="128021"/>
                        </a:lnTo>
                        <a:cubicBezTo>
                          <a:pt x="38536" y="128021"/>
                          <a:pt x="34376" y="132624"/>
                          <a:pt x="26149" y="139344"/>
                        </a:cubicBezTo>
                        <a:cubicBezTo>
                          <a:pt x="17978" y="146064"/>
                          <a:pt x="5832" y="154919"/>
                          <a:pt x="5832" y="154919"/>
                        </a:cubicBezTo>
                        <a:lnTo>
                          <a:pt x="1359" y="143170"/>
                        </a:lnTo>
                        <a:cubicBezTo>
                          <a:pt x="1359" y="143170"/>
                          <a:pt x="13292" y="138567"/>
                          <a:pt x="22175" y="132910"/>
                        </a:cubicBezTo>
                        <a:cubicBezTo>
                          <a:pt x="31141" y="127253"/>
                          <a:pt x="36964" y="120534"/>
                          <a:pt x="36964" y="120534"/>
                        </a:cubicBezTo>
                        <a:lnTo>
                          <a:pt x="36687" y="100984"/>
                        </a:lnTo>
                        <a:cubicBezTo>
                          <a:pt x="36687" y="100984"/>
                          <a:pt x="27444" y="103221"/>
                          <a:pt x="18690" y="98544"/>
                        </a:cubicBezTo>
                        <a:cubicBezTo>
                          <a:pt x="9899" y="93866"/>
                          <a:pt x="0" y="84105"/>
                          <a:pt x="0" y="84105"/>
                        </a:cubicBezTo>
                        <a:cubicBezTo>
                          <a:pt x="0" y="84105"/>
                          <a:pt x="10639" y="91768"/>
                          <a:pt x="19735" y="94264"/>
                        </a:cubicBezTo>
                        <a:cubicBezTo>
                          <a:pt x="28830" y="96759"/>
                          <a:pt x="36872" y="95049"/>
                          <a:pt x="36872" y="95049"/>
                        </a:cubicBezTo>
                        <a:lnTo>
                          <a:pt x="37241" y="64158"/>
                        </a:lnTo>
                        <a:cubicBezTo>
                          <a:pt x="37241" y="64158"/>
                          <a:pt x="32712" y="62994"/>
                          <a:pt x="29662" y="54675"/>
                        </a:cubicBezTo>
                        <a:cubicBezTo>
                          <a:pt x="26612" y="46346"/>
                          <a:pt x="25040" y="30854"/>
                          <a:pt x="25040" y="30854"/>
                        </a:cubicBezTo>
                        <a:cubicBezTo>
                          <a:pt x="25040" y="30854"/>
                          <a:pt x="28830" y="44904"/>
                          <a:pt x="31973" y="51920"/>
                        </a:cubicBezTo>
                        <a:cubicBezTo>
                          <a:pt x="35023" y="58936"/>
                          <a:pt x="37241" y="58908"/>
                          <a:pt x="37241" y="58908"/>
                        </a:cubicBezTo>
                        <a:lnTo>
                          <a:pt x="47224" y="259"/>
                        </a:lnTo>
                        <a:cubicBezTo>
                          <a:pt x="47224" y="259"/>
                          <a:pt x="42880" y="40791"/>
                          <a:pt x="41586" y="61302"/>
                        </a:cubicBezTo>
                        <a:cubicBezTo>
                          <a:pt x="40661" y="76785"/>
                          <a:pt x="40939" y="82377"/>
                          <a:pt x="40939" y="82377"/>
                        </a:cubicBezTo>
                        <a:cubicBezTo>
                          <a:pt x="40939" y="82377"/>
                          <a:pt x="44821" y="78911"/>
                          <a:pt x="49535" y="71775"/>
                        </a:cubicBezTo>
                        <a:cubicBezTo>
                          <a:pt x="54249" y="64639"/>
                          <a:pt x="59056" y="54582"/>
                          <a:pt x="59056" y="54582"/>
                        </a:cubicBezTo>
                        <a:cubicBezTo>
                          <a:pt x="59056" y="54582"/>
                          <a:pt x="55451" y="66737"/>
                          <a:pt x="51199" y="75259"/>
                        </a:cubicBezTo>
                        <a:cubicBezTo>
                          <a:pt x="46855" y="83773"/>
                          <a:pt x="41863" y="88662"/>
                          <a:pt x="41863" y="88662"/>
                        </a:cubicBezTo>
                        <a:lnTo>
                          <a:pt x="41771" y="115792"/>
                        </a:lnTo>
                        <a:cubicBezTo>
                          <a:pt x="41771" y="115792"/>
                          <a:pt x="49535" y="107944"/>
                          <a:pt x="55821" y="101076"/>
                        </a:cubicBezTo>
                        <a:cubicBezTo>
                          <a:pt x="62199" y="94199"/>
                          <a:pt x="68022" y="85261"/>
                          <a:pt x="68022" y="85261"/>
                        </a:cubicBezTo>
                        <a:cubicBezTo>
                          <a:pt x="68022" y="85261"/>
                          <a:pt x="68115" y="72135"/>
                          <a:pt x="70980" y="57004"/>
                        </a:cubicBezTo>
                        <a:cubicBezTo>
                          <a:pt x="73753" y="41882"/>
                          <a:pt x="79391" y="24754"/>
                          <a:pt x="79391" y="24754"/>
                        </a:cubicBezTo>
                        <a:cubicBezTo>
                          <a:pt x="79391" y="24754"/>
                          <a:pt x="75971" y="41595"/>
                          <a:pt x="74122" y="55183"/>
                        </a:cubicBezTo>
                        <a:cubicBezTo>
                          <a:pt x="72366" y="68780"/>
                          <a:pt x="72274" y="79114"/>
                          <a:pt x="72274" y="79114"/>
                        </a:cubicBezTo>
                        <a:cubicBezTo>
                          <a:pt x="72274" y="79114"/>
                          <a:pt x="76803" y="76017"/>
                          <a:pt x="87618" y="60978"/>
                        </a:cubicBezTo>
                        <a:cubicBezTo>
                          <a:pt x="101575" y="41401"/>
                          <a:pt x="127734" y="0"/>
                          <a:pt x="12773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30" name="Google Shape;3330;p5"/>
                <p:cNvGrpSpPr/>
                <p:nvPr/>
              </p:nvGrpSpPr>
              <p:grpSpPr>
                <a:xfrm>
                  <a:off x="7631545" y="4920352"/>
                  <a:ext cx="197235" cy="285878"/>
                  <a:chOff x="7631545" y="4920352"/>
                  <a:chExt cx="197235" cy="285878"/>
                </a:xfrm>
              </p:grpSpPr>
              <p:sp>
                <p:nvSpPr>
                  <p:cNvPr id="3331" name="Google Shape;3331;p5"/>
                  <p:cNvSpPr/>
                  <p:nvPr/>
                </p:nvSpPr>
                <p:spPr>
                  <a:xfrm>
                    <a:off x="7631545" y="4920352"/>
                    <a:ext cx="197235" cy="285878"/>
                  </a:xfrm>
                  <a:custGeom>
                    <a:avLst/>
                    <a:gdLst/>
                    <a:ahLst/>
                    <a:cxnLst/>
                    <a:rect l="l" t="t" r="r" b="b"/>
                    <a:pathLst>
                      <a:path w="197235" h="285878" extrusionOk="0">
                        <a:moveTo>
                          <a:pt x="121883" y="187631"/>
                        </a:moveTo>
                        <a:cubicBezTo>
                          <a:pt x="121883" y="187631"/>
                          <a:pt x="148476" y="182880"/>
                          <a:pt x="167647" y="155242"/>
                        </a:cubicBezTo>
                        <a:cubicBezTo>
                          <a:pt x="197826" y="111724"/>
                          <a:pt x="197235" y="84595"/>
                          <a:pt x="197235" y="84595"/>
                        </a:cubicBezTo>
                        <a:cubicBezTo>
                          <a:pt x="197235" y="84595"/>
                          <a:pt x="175633" y="115690"/>
                          <a:pt x="169264" y="94338"/>
                        </a:cubicBezTo>
                        <a:cubicBezTo>
                          <a:pt x="165955" y="83255"/>
                          <a:pt x="172093" y="57013"/>
                          <a:pt x="172093" y="57013"/>
                        </a:cubicBezTo>
                        <a:cubicBezTo>
                          <a:pt x="172093" y="57013"/>
                          <a:pt x="163663" y="50533"/>
                          <a:pt x="162017" y="36280"/>
                        </a:cubicBezTo>
                        <a:cubicBezTo>
                          <a:pt x="160372" y="22027"/>
                          <a:pt x="165521" y="0"/>
                          <a:pt x="165521" y="0"/>
                        </a:cubicBezTo>
                        <a:cubicBezTo>
                          <a:pt x="165521" y="0"/>
                          <a:pt x="153523" y="11600"/>
                          <a:pt x="143078" y="28783"/>
                        </a:cubicBezTo>
                        <a:cubicBezTo>
                          <a:pt x="132633" y="45958"/>
                          <a:pt x="123732" y="68715"/>
                          <a:pt x="123732" y="68715"/>
                        </a:cubicBezTo>
                        <a:cubicBezTo>
                          <a:pt x="123732" y="68715"/>
                          <a:pt x="122826" y="58400"/>
                          <a:pt x="121106" y="49683"/>
                        </a:cubicBezTo>
                        <a:cubicBezTo>
                          <a:pt x="119396" y="40976"/>
                          <a:pt x="116873" y="33868"/>
                          <a:pt x="116873" y="33868"/>
                        </a:cubicBezTo>
                        <a:cubicBezTo>
                          <a:pt x="116873" y="33868"/>
                          <a:pt x="111216" y="41872"/>
                          <a:pt x="107065" y="50339"/>
                        </a:cubicBezTo>
                        <a:cubicBezTo>
                          <a:pt x="102924" y="58815"/>
                          <a:pt x="100272" y="67753"/>
                          <a:pt x="100272" y="67753"/>
                        </a:cubicBezTo>
                        <a:cubicBezTo>
                          <a:pt x="100272" y="67753"/>
                          <a:pt x="90104" y="56116"/>
                          <a:pt x="80158" y="49267"/>
                        </a:cubicBezTo>
                        <a:cubicBezTo>
                          <a:pt x="70212" y="42418"/>
                          <a:pt x="60507" y="40347"/>
                          <a:pt x="60507" y="40347"/>
                        </a:cubicBezTo>
                        <a:cubicBezTo>
                          <a:pt x="60507" y="40347"/>
                          <a:pt x="55303" y="66062"/>
                          <a:pt x="53473" y="86878"/>
                        </a:cubicBezTo>
                        <a:cubicBezTo>
                          <a:pt x="51633" y="107703"/>
                          <a:pt x="53167" y="123630"/>
                          <a:pt x="53167" y="123630"/>
                        </a:cubicBezTo>
                        <a:cubicBezTo>
                          <a:pt x="53167" y="123630"/>
                          <a:pt x="48315" y="124221"/>
                          <a:pt x="43702" y="126819"/>
                        </a:cubicBezTo>
                        <a:cubicBezTo>
                          <a:pt x="39090" y="129407"/>
                          <a:pt x="34718" y="134010"/>
                          <a:pt x="34718" y="134010"/>
                        </a:cubicBezTo>
                        <a:cubicBezTo>
                          <a:pt x="34718" y="134010"/>
                          <a:pt x="36724" y="147395"/>
                          <a:pt x="41826" y="155954"/>
                        </a:cubicBezTo>
                        <a:cubicBezTo>
                          <a:pt x="46928" y="164513"/>
                          <a:pt x="55136" y="168247"/>
                          <a:pt x="55136" y="168247"/>
                        </a:cubicBezTo>
                        <a:cubicBezTo>
                          <a:pt x="55136" y="168247"/>
                          <a:pt x="37981" y="176363"/>
                          <a:pt x="24199" y="188796"/>
                        </a:cubicBezTo>
                        <a:cubicBezTo>
                          <a:pt x="10417" y="201219"/>
                          <a:pt x="0" y="217968"/>
                          <a:pt x="0" y="217968"/>
                        </a:cubicBezTo>
                        <a:cubicBezTo>
                          <a:pt x="0" y="217968"/>
                          <a:pt x="15122" y="217210"/>
                          <a:pt x="22886" y="224697"/>
                        </a:cubicBezTo>
                        <a:cubicBezTo>
                          <a:pt x="30660" y="232175"/>
                          <a:pt x="31067" y="247907"/>
                          <a:pt x="31067" y="247907"/>
                        </a:cubicBezTo>
                        <a:cubicBezTo>
                          <a:pt x="31067" y="247907"/>
                          <a:pt x="51689" y="226018"/>
                          <a:pt x="57641" y="259138"/>
                        </a:cubicBezTo>
                        <a:cubicBezTo>
                          <a:pt x="60008" y="272263"/>
                          <a:pt x="52669" y="285879"/>
                          <a:pt x="52669" y="285879"/>
                        </a:cubicBezTo>
                        <a:cubicBezTo>
                          <a:pt x="52669" y="285879"/>
                          <a:pt x="69806" y="281849"/>
                          <a:pt x="87433" y="257585"/>
                        </a:cubicBezTo>
                        <a:cubicBezTo>
                          <a:pt x="105060" y="233321"/>
                          <a:pt x="121883" y="187631"/>
                          <a:pt x="12188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2" name="Google Shape;3332;p5"/>
                  <p:cNvSpPr/>
                  <p:nvPr/>
                </p:nvSpPr>
                <p:spPr>
                  <a:xfrm>
                    <a:off x="7668749" y="4960209"/>
                    <a:ext cx="135027" cy="204343"/>
                  </a:xfrm>
                  <a:custGeom>
                    <a:avLst/>
                    <a:gdLst/>
                    <a:ahLst/>
                    <a:cxnLst/>
                    <a:rect l="l" t="t" r="r" b="b"/>
                    <a:pathLst>
                      <a:path w="135027" h="204343" extrusionOk="0">
                        <a:moveTo>
                          <a:pt x="28997" y="22008"/>
                        </a:moveTo>
                        <a:cubicBezTo>
                          <a:pt x="28997" y="22008"/>
                          <a:pt x="39516" y="70490"/>
                          <a:pt x="48389" y="88912"/>
                        </a:cubicBezTo>
                        <a:cubicBezTo>
                          <a:pt x="53334" y="99200"/>
                          <a:pt x="57364" y="104773"/>
                          <a:pt x="57364" y="104773"/>
                        </a:cubicBezTo>
                        <a:cubicBezTo>
                          <a:pt x="57364" y="104773"/>
                          <a:pt x="52854" y="105956"/>
                          <a:pt x="42778" y="104644"/>
                        </a:cubicBezTo>
                        <a:cubicBezTo>
                          <a:pt x="32694" y="103331"/>
                          <a:pt x="17063" y="99523"/>
                          <a:pt x="17063" y="99523"/>
                        </a:cubicBezTo>
                        <a:cubicBezTo>
                          <a:pt x="17063" y="99523"/>
                          <a:pt x="29505" y="108600"/>
                          <a:pt x="40107" y="111410"/>
                        </a:cubicBezTo>
                        <a:cubicBezTo>
                          <a:pt x="50709" y="114220"/>
                          <a:pt x="59462" y="110772"/>
                          <a:pt x="59462" y="110772"/>
                        </a:cubicBezTo>
                        <a:cubicBezTo>
                          <a:pt x="59462" y="110772"/>
                          <a:pt x="63151" y="121004"/>
                          <a:pt x="68013" y="128621"/>
                        </a:cubicBezTo>
                        <a:cubicBezTo>
                          <a:pt x="72875" y="136247"/>
                          <a:pt x="78911" y="141266"/>
                          <a:pt x="78911" y="141266"/>
                        </a:cubicBezTo>
                        <a:lnTo>
                          <a:pt x="54924" y="153264"/>
                        </a:lnTo>
                        <a:cubicBezTo>
                          <a:pt x="54924" y="153264"/>
                          <a:pt x="54000" y="145398"/>
                          <a:pt x="47631" y="139667"/>
                        </a:cubicBezTo>
                        <a:cubicBezTo>
                          <a:pt x="41262" y="133936"/>
                          <a:pt x="29450" y="130340"/>
                          <a:pt x="29450" y="130340"/>
                        </a:cubicBezTo>
                        <a:cubicBezTo>
                          <a:pt x="29450" y="130340"/>
                          <a:pt x="38545" y="137920"/>
                          <a:pt x="43675" y="143688"/>
                        </a:cubicBezTo>
                        <a:cubicBezTo>
                          <a:pt x="48805" y="149446"/>
                          <a:pt x="49970" y="153402"/>
                          <a:pt x="49970" y="153402"/>
                        </a:cubicBezTo>
                        <a:lnTo>
                          <a:pt x="28155" y="159097"/>
                        </a:lnTo>
                        <a:lnTo>
                          <a:pt x="0" y="164134"/>
                        </a:lnTo>
                        <a:lnTo>
                          <a:pt x="26094" y="165262"/>
                        </a:lnTo>
                        <a:cubicBezTo>
                          <a:pt x="26094" y="165262"/>
                          <a:pt x="24486" y="170687"/>
                          <a:pt x="18607" y="177223"/>
                        </a:cubicBezTo>
                        <a:cubicBezTo>
                          <a:pt x="12719" y="183758"/>
                          <a:pt x="2579" y="191411"/>
                          <a:pt x="2579" y="191411"/>
                        </a:cubicBezTo>
                        <a:cubicBezTo>
                          <a:pt x="2579" y="191411"/>
                          <a:pt x="13310" y="186244"/>
                          <a:pt x="20437" y="179487"/>
                        </a:cubicBezTo>
                        <a:cubicBezTo>
                          <a:pt x="27564" y="172721"/>
                          <a:pt x="31076" y="164356"/>
                          <a:pt x="31076" y="164356"/>
                        </a:cubicBezTo>
                        <a:lnTo>
                          <a:pt x="48555" y="159466"/>
                        </a:lnTo>
                        <a:lnTo>
                          <a:pt x="58418" y="157414"/>
                        </a:lnTo>
                        <a:cubicBezTo>
                          <a:pt x="58418" y="157414"/>
                          <a:pt x="56080" y="165557"/>
                          <a:pt x="49027" y="177288"/>
                        </a:cubicBezTo>
                        <a:cubicBezTo>
                          <a:pt x="41974" y="189017"/>
                          <a:pt x="30217" y="204343"/>
                          <a:pt x="30217" y="204343"/>
                        </a:cubicBezTo>
                        <a:cubicBezTo>
                          <a:pt x="30217" y="204343"/>
                          <a:pt x="42418" y="193435"/>
                          <a:pt x="50857" y="181299"/>
                        </a:cubicBezTo>
                        <a:cubicBezTo>
                          <a:pt x="59287" y="169153"/>
                          <a:pt x="63964" y="155787"/>
                          <a:pt x="63964" y="155787"/>
                        </a:cubicBezTo>
                        <a:lnTo>
                          <a:pt x="81748" y="145897"/>
                        </a:lnTo>
                        <a:cubicBezTo>
                          <a:pt x="81748" y="145897"/>
                          <a:pt x="84688" y="150066"/>
                          <a:pt x="91057" y="155612"/>
                        </a:cubicBezTo>
                        <a:cubicBezTo>
                          <a:pt x="97434" y="161148"/>
                          <a:pt x="107241" y="168053"/>
                          <a:pt x="107241" y="168053"/>
                        </a:cubicBezTo>
                        <a:lnTo>
                          <a:pt x="115478" y="153190"/>
                        </a:lnTo>
                        <a:cubicBezTo>
                          <a:pt x="115478" y="153190"/>
                          <a:pt x="104570" y="151147"/>
                          <a:pt x="97120" y="147043"/>
                        </a:cubicBezTo>
                        <a:cubicBezTo>
                          <a:pt x="89661" y="142948"/>
                          <a:pt x="85668" y="136783"/>
                          <a:pt x="85668" y="136783"/>
                        </a:cubicBezTo>
                        <a:lnTo>
                          <a:pt x="91990" y="113998"/>
                        </a:lnTo>
                        <a:cubicBezTo>
                          <a:pt x="91990" y="113998"/>
                          <a:pt x="100790" y="114054"/>
                          <a:pt x="111300" y="106188"/>
                        </a:cubicBezTo>
                        <a:cubicBezTo>
                          <a:pt x="121809" y="98321"/>
                          <a:pt x="135027" y="84253"/>
                          <a:pt x="135027" y="84253"/>
                        </a:cubicBezTo>
                        <a:cubicBezTo>
                          <a:pt x="135027" y="84253"/>
                          <a:pt x="121689" y="96094"/>
                          <a:pt x="111540" y="101511"/>
                        </a:cubicBezTo>
                        <a:cubicBezTo>
                          <a:pt x="101390" y="106918"/>
                          <a:pt x="93608" y="107168"/>
                          <a:pt x="93608" y="107168"/>
                        </a:cubicBezTo>
                        <a:lnTo>
                          <a:pt x="102750" y="71405"/>
                        </a:lnTo>
                        <a:cubicBezTo>
                          <a:pt x="102750" y="71405"/>
                          <a:pt x="107750" y="68807"/>
                          <a:pt x="113453" y="58307"/>
                        </a:cubicBezTo>
                        <a:cubicBezTo>
                          <a:pt x="119166" y="47797"/>
                          <a:pt x="125580" y="29366"/>
                          <a:pt x="125580" y="29366"/>
                        </a:cubicBezTo>
                        <a:cubicBezTo>
                          <a:pt x="125580" y="29366"/>
                          <a:pt x="117280" y="46753"/>
                          <a:pt x="111965" y="55737"/>
                        </a:cubicBezTo>
                        <a:cubicBezTo>
                          <a:pt x="106650" y="64722"/>
                          <a:pt x="104321" y="65313"/>
                          <a:pt x="104321" y="65313"/>
                        </a:cubicBezTo>
                        <a:lnTo>
                          <a:pt x="112076" y="0"/>
                        </a:lnTo>
                        <a:cubicBezTo>
                          <a:pt x="112076" y="0"/>
                          <a:pt x="104062" y="45856"/>
                          <a:pt x="99089" y="69307"/>
                        </a:cubicBezTo>
                        <a:cubicBezTo>
                          <a:pt x="95336" y="87007"/>
                          <a:pt x="93312" y="93579"/>
                          <a:pt x="93312" y="93579"/>
                        </a:cubicBezTo>
                        <a:cubicBezTo>
                          <a:pt x="93312" y="93579"/>
                          <a:pt x="90391" y="90631"/>
                          <a:pt x="87692" y="83652"/>
                        </a:cubicBezTo>
                        <a:cubicBezTo>
                          <a:pt x="84993" y="76683"/>
                          <a:pt x="83116" y="66349"/>
                          <a:pt x="83116" y="66349"/>
                        </a:cubicBezTo>
                        <a:cubicBezTo>
                          <a:pt x="83116" y="66349"/>
                          <a:pt x="83098" y="79455"/>
                          <a:pt x="84928" y="88154"/>
                        </a:cubicBezTo>
                        <a:cubicBezTo>
                          <a:pt x="86758" y="96843"/>
                          <a:pt x="90437" y="101122"/>
                          <a:pt x="90437" y="101122"/>
                        </a:cubicBezTo>
                        <a:lnTo>
                          <a:pt x="82220" y="132587"/>
                        </a:lnTo>
                        <a:cubicBezTo>
                          <a:pt x="82220" y="132587"/>
                          <a:pt x="76600" y="125636"/>
                          <a:pt x="72191" y="119406"/>
                        </a:cubicBezTo>
                        <a:cubicBezTo>
                          <a:pt x="67773" y="113185"/>
                          <a:pt x="64491" y="104422"/>
                          <a:pt x="64491" y="104422"/>
                        </a:cubicBezTo>
                        <a:cubicBezTo>
                          <a:pt x="64491" y="104422"/>
                          <a:pt x="68420" y="89208"/>
                          <a:pt x="70130" y="72440"/>
                        </a:cubicBezTo>
                        <a:cubicBezTo>
                          <a:pt x="71840" y="55672"/>
                          <a:pt x="71331" y="37343"/>
                          <a:pt x="71331" y="37343"/>
                        </a:cubicBezTo>
                        <a:cubicBezTo>
                          <a:pt x="71331" y="37343"/>
                          <a:pt x="69704" y="55940"/>
                          <a:pt x="67366" y="71220"/>
                        </a:cubicBezTo>
                        <a:cubicBezTo>
                          <a:pt x="65018" y="86508"/>
                          <a:pt x="61958" y="98469"/>
                          <a:pt x="61958" y="98469"/>
                        </a:cubicBezTo>
                        <a:cubicBezTo>
                          <a:pt x="61958" y="98469"/>
                          <a:pt x="58205" y="96140"/>
                          <a:pt x="51717" y="81665"/>
                        </a:cubicBezTo>
                        <a:cubicBezTo>
                          <a:pt x="43268" y="62818"/>
                          <a:pt x="28997" y="22008"/>
                          <a:pt x="28997" y="2200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33" name="Google Shape;3333;p5"/>
                <p:cNvGrpSpPr/>
                <p:nvPr/>
              </p:nvGrpSpPr>
              <p:grpSpPr>
                <a:xfrm>
                  <a:off x="7826459" y="4894184"/>
                  <a:ext cx="287126" cy="261114"/>
                  <a:chOff x="7826459" y="4894184"/>
                  <a:chExt cx="287126" cy="261114"/>
                </a:xfrm>
              </p:grpSpPr>
              <p:sp>
                <p:nvSpPr>
                  <p:cNvPr id="3334" name="Google Shape;3334;p5"/>
                  <p:cNvSpPr/>
                  <p:nvPr/>
                </p:nvSpPr>
                <p:spPr>
                  <a:xfrm>
                    <a:off x="7826459" y="4911058"/>
                    <a:ext cx="287126" cy="244240"/>
                  </a:xfrm>
                  <a:custGeom>
                    <a:avLst/>
                    <a:gdLst/>
                    <a:ahLst/>
                    <a:cxnLst/>
                    <a:rect l="l" t="t" r="r" b="b"/>
                    <a:pathLst>
                      <a:path w="287126" h="244240" extrusionOk="0">
                        <a:moveTo>
                          <a:pt x="99339" y="29083"/>
                        </a:moveTo>
                        <a:cubicBezTo>
                          <a:pt x="99339" y="29083"/>
                          <a:pt x="57974" y="2970"/>
                          <a:pt x="33100" y="7851"/>
                        </a:cubicBezTo>
                        <a:cubicBezTo>
                          <a:pt x="-6064" y="15532"/>
                          <a:pt x="398" y="42773"/>
                          <a:pt x="398" y="42773"/>
                        </a:cubicBezTo>
                        <a:cubicBezTo>
                          <a:pt x="398" y="42773"/>
                          <a:pt x="28442" y="37328"/>
                          <a:pt x="42936" y="65594"/>
                        </a:cubicBezTo>
                        <a:cubicBezTo>
                          <a:pt x="50450" y="80273"/>
                          <a:pt x="46023" y="98852"/>
                          <a:pt x="46023" y="98852"/>
                        </a:cubicBezTo>
                        <a:cubicBezTo>
                          <a:pt x="46023" y="98852"/>
                          <a:pt x="60766" y="114945"/>
                          <a:pt x="66284" y="130797"/>
                        </a:cubicBezTo>
                        <a:cubicBezTo>
                          <a:pt x="71803" y="146649"/>
                          <a:pt x="68096" y="162262"/>
                          <a:pt x="68096" y="162262"/>
                        </a:cubicBezTo>
                        <a:cubicBezTo>
                          <a:pt x="68096" y="162262"/>
                          <a:pt x="84826" y="164776"/>
                          <a:pt x="97952" y="160043"/>
                        </a:cubicBezTo>
                        <a:cubicBezTo>
                          <a:pt x="111078" y="155320"/>
                          <a:pt x="120607" y="143340"/>
                          <a:pt x="120607" y="143340"/>
                        </a:cubicBezTo>
                        <a:cubicBezTo>
                          <a:pt x="120607" y="143340"/>
                          <a:pt x="124157" y="154488"/>
                          <a:pt x="128658" y="164997"/>
                        </a:cubicBezTo>
                        <a:cubicBezTo>
                          <a:pt x="133160" y="175516"/>
                          <a:pt x="138623" y="185388"/>
                          <a:pt x="138623" y="185388"/>
                        </a:cubicBezTo>
                        <a:cubicBezTo>
                          <a:pt x="138623" y="185388"/>
                          <a:pt x="145990" y="184095"/>
                          <a:pt x="150870" y="180600"/>
                        </a:cubicBezTo>
                        <a:cubicBezTo>
                          <a:pt x="155741" y="177106"/>
                          <a:pt x="158135" y="171413"/>
                          <a:pt x="158135" y="171413"/>
                        </a:cubicBezTo>
                        <a:cubicBezTo>
                          <a:pt x="158135" y="171413"/>
                          <a:pt x="176696" y="194576"/>
                          <a:pt x="193917" y="212776"/>
                        </a:cubicBezTo>
                        <a:cubicBezTo>
                          <a:pt x="211137" y="230986"/>
                          <a:pt x="227008" y="244241"/>
                          <a:pt x="227008" y="244241"/>
                        </a:cubicBezTo>
                        <a:cubicBezTo>
                          <a:pt x="227008" y="244241"/>
                          <a:pt x="230049" y="225089"/>
                          <a:pt x="228727" y="206833"/>
                        </a:cubicBezTo>
                        <a:cubicBezTo>
                          <a:pt x="227405" y="188577"/>
                          <a:pt x="221721" y="171218"/>
                          <a:pt x="221721" y="171218"/>
                        </a:cubicBezTo>
                        <a:cubicBezTo>
                          <a:pt x="221721" y="171218"/>
                          <a:pt x="229328" y="176247"/>
                          <a:pt x="236131" y="179038"/>
                        </a:cubicBezTo>
                        <a:cubicBezTo>
                          <a:pt x="242944" y="181839"/>
                          <a:pt x="248970" y="182394"/>
                          <a:pt x="248970" y="182394"/>
                        </a:cubicBezTo>
                        <a:cubicBezTo>
                          <a:pt x="248970" y="182394"/>
                          <a:pt x="243054" y="166966"/>
                          <a:pt x="233182" y="152694"/>
                        </a:cubicBezTo>
                        <a:cubicBezTo>
                          <a:pt x="223319" y="138414"/>
                          <a:pt x="209510" y="125270"/>
                          <a:pt x="209510" y="125270"/>
                        </a:cubicBezTo>
                        <a:cubicBezTo>
                          <a:pt x="209510" y="125270"/>
                          <a:pt x="235151" y="137166"/>
                          <a:pt x="254553" y="140937"/>
                        </a:cubicBezTo>
                        <a:cubicBezTo>
                          <a:pt x="273955" y="144718"/>
                          <a:pt x="287127" y="140383"/>
                          <a:pt x="287127" y="140383"/>
                        </a:cubicBezTo>
                        <a:cubicBezTo>
                          <a:pt x="287127" y="140383"/>
                          <a:pt x="263214" y="123634"/>
                          <a:pt x="249331" y="107319"/>
                        </a:cubicBezTo>
                        <a:cubicBezTo>
                          <a:pt x="235447" y="91014"/>
                          <a:pt x="231592" y="75143"/>
                          <a:pt x="231592" y="75143"/>
                        </a:cubicBezTo>
                        <a:cubicBezTo>
                          <a:pt x="231592" y="75143"/>
                          <a:pt x="203234" y="72712"/>
                          <a:pt x="187012" y="33409"/>
                        </a:cubicBezTo>
                        <a:cubicBezTo>
                          <a:pt x="180578" y="17825"/>
                          <a:pt x="189480" y="12990"/>
                          <a:pt x="189480" y="12990"/>
                        </a:cubicBezTo>
                        <a:cubicBezTo>
                          <a:pt x="189480" y="12990"/>
                          <a:pt x="163025" y="-2890"/>
                          <a:pt x="139917" y="466"/>
                        </a:cubicBezTo>
                        <a:cubicBezTo>
                          <a:pt x="116809" y="3830"/>
                          <a:pt x="99339" y="29083"/>
                          <a:pt x="99339" y="2908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5" name="Google Shape;3335;p5"/>
                  <p:cNvSpPr/>
                  <p:nvPr/>
                </p:nvSpPr>
                <p:spPr>
                  <a:xfrm>
                    <a:off x="7858608" y="4894184"/>
                    <a:ext cx="198612" cy="233468"/>
                  </a:xfrm>
                  <a:custGeom>
                    <a:avLst/>
                    <a:gdLst/>
                    <a:ahLst/>
                    <a:cxnLst/>
                    <a:rect l="l" t="t" r="r" b="b"/>
                    <a:pathLst>
                      <a:path w="198612" h="233468" extrusionOk="0">
                        <a:moveTo>
                          <a:pt x="181419" y="233469"/>
                        </a:moveTo>
                        <a:cubicBezTo>
                          <a:pt x="181419" y="233469"/>
                          <a:pt x="154798" y="173849"/>
                          <a:pt x="136931" y="145546"/>
                        </a:cubicBezTo>
                        <a:cubicBezTo>
                          <a:pt x="126958" y="129758"/>
                          <a:pt x="119406" y="119637"/>
                          <a:pt x="119406" y="119637"/>
                        </a:cubicBezTo>
                        <a:cubicBezTo>
                          <a:pt x="119406" y="119637"/>
                          <a:pt x="126357" y="123704"/>
                          <a:pt x="142662" y="136644"/>
                        </a:cubicBezTo>
                        <a:cubicBezTo>
                          <a:pt x="158958" y="149585"/>
                          <a:pt x="184617" y="171399"/>
                          <a:pt x="184617" y="171399"/>
                        </a:cubicBezTo>
                        <a:cubicBezTo>
                          <a:pt x="184617" y="171399"/>
                          <a:pt x="162970" y="148125"/>
                          <a:pt x="145527" y="133114"/>
                        </a:cubicBezTo>
                        <a:cubicBezTo>
                          <a:pt x="128085" y="118102"/>
                          <a:pt x="114858" y="111355"/>
                          <a:pt x="114858" y="111355"/>
                        </a:cubicBezTo>
                        <a:cubicBezTo>
                          <a:pt x="114858" y="111355"/>
                          <a:pt x="106909" y="97073"/>
                          <a:pt x="97619" y="83985"/>
                        </a:cubicBezTo>
                        <a:cubicBezTo>
                          <a:pt x="88320" y="70896"/>
                          <a:pt x="77690" y="59000"/>
                          <a:pt x="77690" y="59000"/>
                        </a:cubicBezTo>
                        <a:lnTo>
                          <a:pt x="113416" y="75000"/>
                        </a:lnTo>
                        <a:cubicBezTo>
                          <a:pt x="113416" y="75000"/>
                          <a:pt x="116485" y="83773"/>
                          <a:pt x="127789" y="96750"/>
                        </a:cubicBezTo>
                        <a:cubicBezTo>
                          <a:pt x="139094" y="109728"/>
                          <a:pt x="158635" y="126911"/>
                          <a:pt x="158635" y="126911"/>
                        </a:cubicBezTo>
                        <a:cubicBezTo>
                          <a:pt x="158635" y="126911"/>
                          <a:pt x="142606" y="108970"/>
                          <a:pt x="133271" y="97388"/>
                        </a:cubicBezTo>
                        <a:cubicBezTo>
                          <a:pt x="123926" y="85815"/>
                          <a:pt x="121282" y="80602"/>
                          <a:pt x="121282" y="80602"/>
                        </a:cubicBezTo>
                        <a:lnTo>
                          <a:pt x="154835" y="100263"/>
                        </a:lnTo>
                        <a:lnTo>
                          <a:pt x="198612" y="127891"/>
                        </a:lnTo>
                        <a:lnTo>
                          <a:pt x="156860" y="96611"/>
                        </a:lnTo>
                        <a:cubicBezTo>
                          <a:pt x="156860" y="96611"/>
                          <a:pt x="158320" y="93164"/>
                          <a:pt x="166343" y="93570"/>
                        </a:cubicBezTo>
                        <a:cubicBezTo>
                          <a:pt x="174376" y="93977"/>
                          <a:pt x="188962" y="98229"/>
                          <a:pt x="188962" y="98229"/>
                        </a:cubicBezTo>
                        <a:cubicBezTo>
                          <a:pt x="188962" y="98229"/>
                          <a:pt x="172934" y="90862"/>
                          <a:pt x="162970" y="89235"/>
                        </a:cubicBezTo>
                        <a:cubicBezTo>
                          <a:pt x="153005" y="87608"/>
                          <a:pt x="149114" y="91731"/>
                          <a:pt x="149114" y="91731"/>
                        </a:cubicBezTo>
                        <a:lnTo>
                          <a:pt x="122290" y="76304"/>
                        </a:lnTo>
                        <a:lnTo>
                          <a:pt x="107010" y="66903"/>
                        </a:lnTo>
                        <a:cubicBezTo>
                          <a:pt x="107010" y="66903"/>
                          <a:pt x="109090" y="61644"/>
                          <a:pt x="117917" y="58316"/>
                        </a:cubicBezTo>
                        <a:cubicBezTo>
                          <a:pt x="126745" y="54980"/>
                          <a:pt x="142338" y="53584"/>
                          <a:pt x="142338" y="53584"/>
                        </a:cubicBezTo>
                        <a:cubicBezTo>
                          <a:pt x="142338" y="53584"/>
                          <a:pt x="125136" y="50145"/>
                          <a:pt x="114183" y="52271"/>
                        </a:cubicBezTo>
                        <a:cubicBezTo>
                          <a:pt x="103239" y="54397"/>
                          <a:pt x="98525" y="62088"/>
                          <a:pt x="98525" y="62088"/>
                        </a:cubicBezTo>
                        <a:lnTo>
                          <a:pt x="72237" y="51189"/>
                        </a:lnTo>
                        <a:cubicBezTo>
                          <a:pt x="72237" y="51189"/>
                          <a:pt x="66709" y="43712"/>
                          <a:pt x="55442" y="30910"/>
                        </a:cubicBezTo>
                        <a:cubicBezTo>
                          <a:pt x="44164" y="18117"/>
                          <a:pt x="27147" y="0"/>
                          <a:pt x="27147" y="0"/>
                        </a:cubicBezTo>
                        <a:lnTo>
                          <a:pt x="17072" y="5037"/>
                        </a:lnTo>
                        <a:cubicBezTo>
                          <a:pt x="17072" y="5037"/>
                          <a:pt x="34847" y="19651"/>
                          <a:pt x="47538" y="32287"/>
                        </a:cubicBezTo>
                        <a:cubicBezTo>
                          <a:pt x="60239" y="44923"/>
                          <a:pt x="67856" y="55580"/>
                          <a:pt x="67856" y="55580"/>
                        </a:cubicBezTo>
                        <a:lnTo>
                          <a:pt x="62429" y="70564"/>
                        </a:lnTo>
                        <a:cubicBezTo>
                          <a:pt x="62429" y="70564"/>
                          <a:pt x="48408" y="60322"/>
                          <a:pt x="33285" y="55867"/>
                        </a:cubicBezTo>
                        <a:cubicBezTo>
                          <a:pt x="18163" y="51402"/>
                          <a:pt x="0" y="49895"/>
                          <a:pt x="0" y="49895"/>
                        </a:cubicBezTo>
                        <a:cubicBezTo>
                          <a:pt x="0" y="49895"/>
                          <a:pt x="18810" y="53732"/>
                          <a:pt x="33858" y="60174"/>
                        </a:cubicBezTo>
                        <a:cubicBezTo>
                          <a:pt x="48916" y="66617"/>
                          <a:pt x="61237" y="75379"/>
                          <a:pt x="61237" y="75379"/>
                        </a:cubicBezTo>
                        <a:lnTo>
                          <a:pt x="53991" y="99810"/>
                        </a:lnTo>
                        <a:cubicBezTo>
                          <a:pt x="53991" y="99810"/>
                          <a:pt x="46559" y="96565"/>
                          <a:pt x="39608" y="100244"/>
                        </a:cubicBezTo>
                        <a:cubicBezTo>
                          <a:pt x="32666" y="103923"/>
                          <a:pt x="26205" y="114534"/>
                          <a:pt x="26205" y="114534"/>
                        </a:cubicBezTo>
                        <a:cubicBezTo>
                          <a:pt x="26205" y="114534"/>
                          <a:pt x="35882" y="107130"/>
                          <a:pt x="42510" y="104487"/>
                        </a:cubicBezTo>
                        <a:cubicBezTo>
                          <a:pt x="49138" y="101834"/>
                          <a:pt x="52724" y="103951"/>
                          <a:pt x="52724" y="103951"/>
                        </a:cubicBezTo>
                        <a:lnTo>
                          <a:pt x="53667" y="158903"/>
                        </a:lnTo>
                        <a:cubicBezTo>
                          <a:pt x="53667" y="158903"/>
                          <a:pt x="57096" y="123297"/>
                          <a:pt x="60230" y="106095"/>
                        </a:cubicBezTo>
                        <a:cubicBezTo>
                          <a:pt x="62605" y="93108"/>
                          <a:pt x="64481" y="89023"/>
                          <a:pt x="64481" y="89023"/>
                        </a:cubicBezTo>
                        <a:cubicBezTo>
                          <a:pt x="64481" y="89023"/>
                          <a:pt x="69722" y="95280"/>
                          <a:pt x="75444" y="105226"/>
                        </a:cubicBezTo>
                        <a:cubicBezTo>
                          <a:pt x="81156" y="115172"/>
                          <a:pt x="86250" y="127466"/>
                          <a:pt x="86250" y="127466"/>
                        </a:cubicBezTo>
                        <a:cubicBezTo>
                          <a:pt x="86250" y="127466"/>
                          <a:pt x="83606" y="114655"/>
                          <a:pt x="78929" y="104025"/>
                        </a:cubicBezTo>
                        <a:cubicBezTo>
                          <a:pt x="74243" y="93404"/>
                          <a:pt x="67523" y="84956"/>
                          <a:pt x="67523" y="84956"/>
                        </a:cubicBezTo>
                        <a:lnTo>
                          <a:pt x="74196" y="63677"/>
                        </a:lnTo>
                        <a:cubicBezTo>
                          <a:pt x="74196" y="63677"/>
                          <a:pt x="84549" y="76969"/>
                          <a:pt x="92840" y="88172"/>
                        </a:cubicBezTo>
                        <a:cubicBezTo>
                          <a:pt x="101141" y="99375"/>
                          <a:pt x="108147" y="111743"/>
                          <a:pt x="108147" y="111743"/>
                        </a:cubicBezTo>
                        <a:cubicBezTo>
                          <a:pt x="108147" y="111743"/>
                          <a:pt x="104995" y="122095"/>
                          <a:pt x="105688" y="136524"/>
                        </a:cubicBezTo>
                        <a:cubicBezTo>
                          <a:pt x="106373" y="150962"/>
                          <a:pt x="110920" y="169486"/>
                          <a:pt x="110920" y="169486"/>
                        </a:cubicBezTo>
                        <a:cubicBezTo>
                          <a:pt x="110920" y="169486"/>
                          <a:pt x="109719" y="153162"/>
                          <a:pt x="110338" y="140915"/>
                        </a:cubicBezTo>
                        <a:cubicBezTo>
                          <a:pt x="110948" y="128668"/>
                          <a:pt x="113379" y="120496"/>
                          <a:pt x="113379" y="120496"/>
                        </a:cubicBezTo>
                        <a:cubicBezTo>
                          <a:pt x="113379" y="120496"/>
                          <a:pt x="119840" y="127124"/>
                          <a:pt x="133104" y="148790"/>
                        </a:cubicBezTo>
                        <a:cubicBezTo>
                          <a:pt x="150389" y="177010"/>
                          <a:pt x="181419" y="233469"/>
                          <a:pt x="181419"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36" name="Google Shape;3336;p5"/>
                <p:cNvGrpSpPr/>
                <p:nvPr/>
              </p:nvGrpSpPr>
              <p:grpSpPr>
                <a:xfrm>
                  <a:off x="7618973" y="5142433"/>
                  <a:ext cx="212708" cy="179468"/>
                  <a:chOff x="7618973" y="5142433"/>
                  <a:chExt cx="212708" cy="179468"/>
                </a:xfrm>
              </p:grpSpPr>
              <p:sp>
                <p:nvSpPr>
                  <p:cNvPr id="3337" name="Google Shape;3337;p5"/>
                  <p:cNvSpPr/>
                  <p:nvPr/>
                </p:nvSpPr>
                <p:spPr>
                  <a:xfrm>
                    <a:off x="7618973" y="5155245"/>
                    <a:ext cx="212708" cy="166656"/>
                  </a:xfrm>
                  <a:custGeom>
                    <a:avLst/>
                    <a:gdLst/>
                    <a:ahLst/>
                    <a:cxnLst/>
                    <a:rect l="l" t="t" r="r" b="b"/>
                    <a:pathLst>
                      <a:path w="212708" h="166656" extrusionOk="0">
                        <a:moveTo>
                          <a:pt x="122327" y="18938"/>
                        </a:moveTo>
                        <a:cubicBezTo>
                          <a:pt x="122327" y="18938"/>
                          <a:pt x="148689" y="599"/>
                          <a:pt x="171927" y="3502"/>
                        </a:cubicBezTo>
                        <a:cubicBezTo>
                          <a:pt x="208530" y="8078"/>
                          <a:pt x="212709" y="26620"/>
                          <a:pt x="212709" y="26620"/>
                        </a:cubicBezTo>
                        <a:cubicBezTo>
                          <a:pt x="212709" y="26620"/>
                          <a:pt x="186522" y="23384"/>
                          <a:pt x="184146" y="42758"/>
                        </a:cubicBezTo>
                        <a:cubicBezTo>
                          <a:pt x="182908" y="52815"/>
                          <a:pt x="193399" y="65322"/>
                          <a:pt x="193399" y="65322"/>
                        </a:cubicBezTo>
                        <a:cubicBezTo>
                          <a:pt x="193399" y="65322"/>
                          <a:pt x="186439" y="76450"/>
                          <a:pt x="187354" y="87275"/>
                        </a:cubicBezTo>
                        <a:cubicBezTo>
                          <a:pt x="188278" y="98089"/>
                          <a:pt x="197069" y="108599"/>
                          <a:pt x="197069" y="108599"/>
                        </a:cubicBezTo>
                        <a:cubicBezTo>
                          <a:pt x="197069" y="108599"/>
                          <a:pt x="183527" y="110577"/>
                          <a:pt x="170485" y="107582"/>
                        </a:cubicBezTo>
                        <a:cubicBezTo>
                          <a:pt x="157451" y="104587"/>
                          <a:pt x="144927" y="96629"/>
                          <a:pt x="144927" y="96629"/>
                        </a:cubicBezTo>
                        <a:cubicBezTo>
                          <a:pt x="144927" y="96629"/>
                          <a:pt x="145861" y="104236"/>
                          <a:pt x="145731" y="111427"/>
                        </a:cubicBezTo>
                        <a:cubicBezTo>
                          <a:pt x="145611" y="118619"/>
                          <a:pt x="144437" y="125394"/>
                          <a:pt x="144437" y="125394"/>
                        </a:cubicBezTo>
                        <a:cubicBezTo>
                          <a:pt x="144437" y="125394"/>
                          <a:pt x="137606" y="124636"/>
                          <a:pt x="132143" y="122344"/>
                        </a:cubicBezTo>
                        <a:cubicBezTo>
                          <a:pt x="126671" y="120061"/>
                          <a:pt x="122567" y="116243"/>
                          <a:pt x="122567" y="116243"/>
                        </a:cubicBezTo>
                        <a:cubicBezTo>
                          <a:pt x="122567" y="116243"/>
                          <a:pt x="114840" y="132225"/>
                          <a:pt x="106493" y="144823"/>
                        </a:cubicBezTo>
                        <a:cubicBezTo>
                          <a:pt x="98146" y="157422"/>
                          <a:pt x="89190" y="166656"/>
                          <a:pt x="89190" y="166656"/>
                        </a:cubicBezTo>
                        <a:cubicBezTo>
                          <a:pt x="89190" y="166656"/>
                          <a:pt x="79696" y="153734"/>
                          <a:pt x="74289" y="141357"/>
                        </a:cubicBezTo>
                        <a:cubicBezTo>
                          <a:pt x="68882" y="128971"/>
                          <a:pt x="67560" y="117131"/>
                          <a:pt x="67560" y="117131"/>
                        </a:cubicBezTo>
                        <a:cubicBezTo>
                          <a:pt x="67560" y="117131"/>
                          <a:pt x="62799" y="120662"/>
                          <a:pt x="57919" y="122658"/>
                        </a:cubicBezTo>
                        <a:cubicBezTo>
                          <a:pt x="53039" y="124655"/>
                          <a:pt x="48029" y="125126"/>
                          <a:pt x="48029" y="125126"/>
                        </a:cubicBezTo>
                        <a:cubicBezTo>
                          <a:pt x="48029" y="125126"/>
                          <a:pt x="47613" y="114598"/>
                          <a:pt x="51015" y="104772"/>
                        </a:cubicBezTo>
                        <a:cubicBezTo>
                          <a:pt x="54416" y="94946"/>
                          <a:pt x="61635" y="85823"/>
                          <a:pt x="61635" y="85823"/>
                        </a:cubicBezTo>
                        <a:cubicBezTo>
                          <a:pt x="61635" y="85823"/>
                          <a:pt x="43749" y="94290"/>
                          <a:pt x="28341" y="97155"/>
                        </a:cubicBezTo>
                        <a:cubicBezTo>
                          <a:pt x="12932" y="100031"/>
                          <a:pt x="0" y="97303"/>
                          <a:pt x="0" y="97303"/>
                        </a:cubicBezTo>
                        <a:cubicBezTo>
                          <a:pt x="0" y="97303"/>
                          <a:pt x="14651" y="85574"/>
                          <a:pt x="20798" y="74315"/>
                        </a:cubicBezTo>
                        <a:cubicBezTo>
                          <a:pt x="26945" y="63047"/>
                          <a:pt x="24578" y="52242"/>
                          <a:pt x="24578" y="52242"/>
                        </a:cubicBezTo>
                        <a:cubicBezTo>
                          <a:pt x="24578" y="52242"/>
                          <a:pt x="48204" y="50144"/>
                          <a:pt x="48130" y="23273"/>
                        </a:cubicBezTo>
                        <a:cubicBezTo>
                          <a:pt x="48093" y="12616"/>
                          <a:pt x="38665" y="9482"/>
                          <a:pt x="38665" y="9482"/>
                        </a:cubicBezTo>
                        <a:cubicBezTo>
                          <a:pt x="38665" y="9482"/>
                          <a:pt x="55830" y="-1693"/>
                          <a:pt x="77006" y="220"/>
                        </a:cubicBezTo>
                        <a:cubicBezTo>
                          <a:pt x="98174" y="2124"/>
                          <a:pt x="122327" y="18938"/>
                          <a:pt x="122327" y="18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8" name="Google Shape;3338;p5"/>
                  <p:cNvSpPr/>
                  <p:nvPr/>
                </p:nvSpPr>
                <p:spPr>
                  <a:xfrm>
                    <a:off x="7654829" y="5142433"/>
                    <a:ext cx="146470" cy="160538"/>
                  </a:xfrm>
                  <a:custGeom>
                    <a:avLst/>
                    <a:gdLst/>
                    <a:ahLst/>
                    <a:cxnLst/>
                    <a:rect l="l" t="t" r="r" b="b"/>
                    <a:pathLst>
                      <a:path w="146470" h="160538" extrusionOk="0">
                        <a:moveTo>
                          <a:pt x="55026" y="160539"/>
                        </a:moveTo>
                        <a:cubicBezTo>
                          <a:pt x="55026" y="160539"/>
                          <a:pt x="56643" y="119738"/>
                          <a:pt x="61931" y="100299"/>
                        </a:cubicBezTo>
                        <a:cubicBezTo>
                          <a:pt x="64889" y="89448"/>
                          <a:pt x="67782" y="82469"/>
                          <a:pt x="67782" y="82469"/>
                        </a:cubicBezTo>
                        <a:cubicBezTo>
                          <a:pt x="67782" y="82469"/>
                          <a:pt x="63234" y="85335"/>
                          <a:pt x="53787" y="94365"/>
                        </a:cubicBezTo>
                        <a:cubicBezTo>
                          <a:pt x="44349" y="103387"/>
                          <a:pt x="30004" y="118564"/>
                          <a:pt x="30004" y="118564"/>
                        </a:cubicBezTo>
                        <a:cubicBezTo>
                          <a:pt x="30004" y="118564"/>
                          <a:pt x="40356" y="102453"/>
                          <a:pt x="50044" y="92017"/>
                        </a:cubicBezTo>
                        <a:cubicBezTo>
                          <a:pt x="59730" y="81572"/>
                          <a:pt x="68733" y="76794"/>
                          <a:pt x="68733" y="76794"/>
                        </a:cubicBezTo>
                        <a:cubicBezTo>
                          <a:pt x="68733" y="76794"/>
                          <a:pt x="70481" y="66996"/>
                          <a:pt x="73818" y="57984"/>
                        </a:cubicBezTo>
                        <a:cubicBezTo>
                          <a:pt x="77154" y="48981"/>
                          <a:pt x="82072" y="40754"/>
                          <a:pt x="82072" y="40754"/>
                        </a:cubicBezTo>
                        <a:lnTo>
                          <a:pt x="56939" y="52160"/>
                        </a:lnTo>
                        <a:cubicBezTo>
                          <a:pt x="56939" y="52160"/>
                          <a:pt x="57438" y="58141"/>
                          <a:pt x="52327" y="67107"/>
                        </a:cubicBezTo>
                        <a:cubicBezTo>
                          <a:pt x="47215" y="76082"/>
                          <a:pt x="36493" y="88025"/>
                          <a:pt x="36493" y="88025"/>
                        </a:cubicBezTo>
                        <a:cubicBezTo>
                          <a:pt x="36493" y="88025"/>
                          <a:pt x="43906" y="75620"/>
                          <a:pt x="47825" y="67633"/>
                        </a:cubicBezTo>
                        <a:cubicBezTo>
                          <a:pt x="51735" y="59647"/>
                          <a:pt x="52160" y="56070"/>
                          <a:pt x="52160" y="56070"/>
                        </a:cubicBezTo>
                        <a:lnTo>
                          <a:pt x="30216" y="69917"/>
                        </a:lnTo>
                        <a:lnTo>
                          <a:pt x="2311" y="89328"/>
                        </a:lnTo>
                        <a:lnTo>
                          <a:pt x="27166" y="67485"/>
                        </a:lnTo>
                        <a:cubicBezTo>
                          <a:pt x="27166" y="67485"/>
                          <a:pt x="24661" y="65175"/>
                          <a:pt x="17877" y="65581"/>
                        </a:cubicBezTo>
                        <a:cubicBezTo>
                          <a:pt x="11083" y="65979"/>
                          <a:pt x="0" y="69094"/>
                          <a:pt x="0" y="69094"/>
                        </a:cubicBezTo>
                        <a:cubicBezTo>
                          <a:pt x="0" y="69094"/>
                          <a:pt x="11212" y="63844"/>
                          <a:pt x="19235" y="62587"/>
                        </a:cubicBezTo>
                        <a:cubicBezTo>
                          <a:pt x="27268" y="61330"/>
                          <a:pt x="32102" y="64056"/>
                          <a:pt x="32102" y="64056"/>
                        </a:cubicBezTo>
                        <a:lnTo>
                          <a:pt x="49748" y="53177"/>
                        </a:lnTo>
                        <a:lnTo>
                          <a:pt x="59574" y="46568"/>
                        </a:lnTo>
                        <a:cubicBezTo>
                          <a:pt x="59574" y="46568"/>
                          <a:pt x="55895" y="43046"/>
                          <a:pt x="47067" y="40929"/>
                        </a:cubicBezTo>
                        <a:cubicBezTo>
                          <a:pt x="38249" y="38813"/>
                          <a:pt x="24282" y="38119"/>
                          <a:pt x="24282" y="38119"/>
                        </a:cubicBezTo>
                        <a:cubicBezTo>
                          <a:pt x="24282" y="38119"/>
                          <a:pt x="37907" y="35522"/>
                          <a:pt x="48130" y="36779"/>
                        </a:cubicBezTo>
                        <a:cubicBezTo>
                          <a:pt x="58353" y="38045"/>
                          <a:pt x="65175" y="43175"/>
                          <a:pt x="65175" y="43175"/>
                        </a:cubicBezTo>
                        <a:lnTo>
                          <a:pt x="83976" y="35374"/>
                        </a:lnTo>
                        <a:cubicBezTo>
                          <a:pt x="83976" y="35374"/>
                          <a:pt x="86074" y="30216"/>
                          <a:pt x="91223" y="21380"/>
                        </a:cubicBezTo>
                        <a:cubicBezTo>
                          <a:pt x="96371" y="12534"/>
                          <a:pt x="104579" y="0"/>
                          <a:pt x="104579" y="0"/>
                        </a:cubicBezTo>
                        <a:lnTo>
                          <a:pt x="115080" y="3244"/>
                        </a:lnTo>
                        <a:cubicBezTo>
                          <a:pt x="115080" y="3244"/>
                          <a:pt x="104977" y="13421"/>
                          <a:pt x="98534" y="22184"/>
                        </a:cubicBezTo>
                        <a:cubicBezTo>
                          <a:pt x="92101" y="30937"/>
                          <a:pt x="89337" y="38277"/>
                          <a:pt x="89337" y="38277"/>
                        </a:cubicBezTo>
                        <a:lnTo>
                          <a:pt x="99403" y="48334"/>
                        </a:lnTo>
                        <a:cubicBezTo>
                          <a:pt x="99403" y="48334"/>
                          <a:pt x="107842" y="41179"/>
                          <a:pt x="119314" y="37916"/>
                        </a:cubicBezTo>
                        <a:cubicBezTo>
                          <a:pt x="130775" y="34653"/>
                          <a:pt x="145925" y="33341"/>
                          <a:pt x="145925" y="33341"/>
                        </a:cubicBezTo>
                        <a:cubicBezTo>
                          <a:pt x="145925" y="33341"/>
                          <a:pt x="131052" y="36234"/>
                          <a:pt x="120358" y="40846"/>
                        </a:cubicBezTo>
                        <a:cubicBezTo>
                          <a:pt x="109663" y="45450"/>
                          <a:pt x="102158" y="51578"/>
                          <a:pt x="102158" y="51578"/>
                        </a:cubicBezTo>
                        <a:lnTo>
                          <a:pt x="117187" y="68003"/>
                        </a:lnTo>
                        <a:cubicBezTo>
                          <a:pt x="117187" y="68003"/>
                          <a:pt x="122437" y="65683"/>
                          <a:pt x="129759" y="68059"/>
                        </a:cubicBezTo>
                        <a:cubicBezTo>
                          <a:pt x="137079" y="70443"/>
                          <a:pt x="146470" y="77524"/>
                          <a:pt x="146470" y="77524"/>
                        </a:cubicBezTo>
                        <a:cubicBezTo>
                          <a:pt x="146470" y="77524"/>
                          <a:pt x="135452" y="72671"/>
                          <a:pt x="128779" y="70979"/>
                        </a:cubicBezTo>
                        <a:cubicBezTo>
                          <a:pt x="122095" y="69298"/>
                          <a:pt x="119757" y="70785"/>
                          <a:pt x="119757" y="70785"/>
                        </a:cubicBezTo>
                        <a:lnTo>
                          <a:pt x="138651" y="107999"/>
                        </a:lnTo>
                        <a:cubicBezTo>
                          <a:pt x="138651" y="107999"/>
                          <a:pt x="122918" y="83958"/>
                          <a:pt x="114045" y="72357"/>
                        </a:cubicBezTo>
                        <a:cubicBezTo>
                          <a:pt x="107343" y="63603"/>
                          <a:pt x="104247" y="60867"/>
                          <a:pt x="104247" y="60867"/>
                        </a:cubicBezTo>
                        <a:cubicBezTo>
                          <a:pt x="104247" y="60867"/>
                          <a:pt x="101964" y="65184"/>
                          <a:pt x="100596" y="72015"/>
                        </a:cubicBezTo>
                        <a:cubicBezTo>
                          <a:pt x="99218" y="78837"/>
                          <a:pt x="99227" y="87239"/>
                          <a:pt x="99227" y="87239"/>
                        </a:cubicBezTo>
                        <a:cubicBezTo>
                          <a:pt x="99227" y="87239"/>
                          <a:pt x="96917" y="78522"/>
                          <a:pt x="97148" y="71257"/>
                        </a:cubicBezTo>
                        <a:cubicBezTo>
                          <a:pt x="97379" y="63983"/>
                          <a:pt x="100161" y="58159"/>
                          <a:pt x="100161" y="58159"/>
                        </a:cubicBezTo>
                        <a:lnTo>
                          <a:pt x="86768" y="43860"/>
                        </a:lnTo>
                        <a:cubicBezTo>
                          <a:pt x="86768" y="43860"/>
                          <a:pt x="82589" y="53029"/>
                          <a:pt x="79437" y="60747"/>
                        </a:cubicBezTo>
                        <a:cubicBezTo>
                          <a:pt x="76294" y="68465"/>
                          <a:pt x="74677" y="76951"/>
                          <a:pt x="74677" y="76951"/>
                        </a:cubicBezTo>
                        <a:cubicBezTo>
                          <a:pt x="74677" y="76951"/>
                          <a:pt x="81111" y="83902"/>
                          <a:pt x="85686" y="93691"/>
                        </a:cubicBezTo>
                        <a:cubicBezTo>
                          <a:pt x="90271" y="103470"/>
                          <a:pt x="92988" y="116087"/>
                          <a:pt x="92988" y="116087"/>
                        </a:cubicBezTo>
                        <a:cubicBezTo>
                          <a:pt x="92988" y="116087"/>
                          <a:pt x="88172" y="105014"/>
                          <a:pt x="83246" y="96732"/>
                        </a:cubicBezTo>
                        <a:cubicBezTo>
                          <a:pt x="78319" y="88449"/>
                          <a:pt x="73291" y="82959"/>
                          <a:pt x="73291" y="82959"/>
                        </a:cubicBezTo>
                        <a:cubicBezTo>
                          <a:pt x="73291" y="82959"/>
                          <a:pt x="70093" y="87553"/>
                          <a:pt x="66395" y="102435"/>
                        </a:cubicBezTo>
                        <a:cubicBezTo>
                          <a:pt x="61589" y="121809"/>
                          <a:pt x="55026" y="160539"/>
                          <a:pt x="55026"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39" name="Google Shape;3339;p5"/>
                <p:cNvGrpSpPr/>
                <p:nvPr/>
              </p:nvGrpSpPr>
              <p:grpSpPr>
                <a:xfrm>
                  <a:off x="6532453" y="3978619"/>
                  <a:ext cx="311778" cy="320800"/>
                  <a:chOff x="6532453" y="3978619"/>
                  <a:chExt cx="311778" cy="320800"/>
                </a:xfrm>
              </p:grpSpPr>
              <p:sp>
                <p:nvSpPr>
                  <p:cNvPr id="3340" name="Google Shape;3340;p5"/>
                  <p:cNvSpPr/>
                  <p:nvPr/>
                </p:nvSpPr>
                <p:spPr>
                  <a:xfrm>
                    <a:off x="6532453" y="3978619"/>
                    <a:ext cx="293641" cy="320800"/>
                  </a:xfrm>
                  <a:custGeom>
                    <a:avLst/>
                    <a:gdLst/>
                    <a:ahLst/>
                    <a:cxnLst/>
                    <a:rect l="l" t="t" r="r" b="b"/>
                    <a:pathLst>
                      <a:path w="293641" h="320800" extrusionOk="0">
                        <a:moveTo>
                          <a:pt x="257178" y="146905"/>
                        </a:moveTo>
                        <a:cubicBezTo>
                          <a:pt x="257178" y="146905"/>
                          <a:pt x="287718" y="109839"/>
                          <a:pt x="281164" y="71803"/>
                        </a:cubicBezTo>
                        <a:cubicBezTo>
                          <a:pt x="270840" y="11905"/>
                          <a:pt x="238035" y="0"/>
                          <a:pt x="238035" y="0"/>
                        </a:cubicBezTo>
                        <a:cubicBezTo>
                          <a:pt x="238035" y="0"/>
                          <a:pt x="245356" y="42843"/>
                          <a:pt x="211506" y="41207"/>
                        </a:cubicBezTo>
                        <a:cubicBezTo>
                          <a:pt x="193935" y="40366"/>
                          <a:pt x="171317" y="20049"/>
                          <a:pt x="171317" y="20049"/>
                        </a:cubicBezTo>
                        <a:cubicBezTo>
                          <a:pt x="171317" y="20049"/>
                          <a:pt x="152210" y="28072"/>
                          <a:pt x="133160" y="23570"/>
                        </a:cubicBezTo>
                        <a:cubicBezTo>
                          <a:pt x="114119" y="19060"/>
                          <a:pt x="95114" y="2015"/>
                          <a:pt x="95114" y="2015"/>
                        </a:cubicBezTo>
                        <a:cubicBezTo>
                          <a:pt x="95114" y="2015"/>
                          <a:pt x="92508" y="23164"/>
                          <a:pt x="98571" y="44877"/>
                        </a:cubicBezTo>
                        <a:cubicBezTo>
                          <a:pt x="104644" y="66598"/>
                          <a:pt x="119396" y="88893"/>
                          <a:pt x="119396" y="88893"/>
                        </a:cubicBezTo>
                        <a:cubicBezTo>
                          <a:pt x="119396" y="88893"/>
                          <a:pt x="105984" y="85261"/>
                          <a:pt x="93376" y="83440"/>
                        </a:cubicBezTo>
                        <a:cubicBezTo>
                          <a:pt x="80768" y="81619"/>
                          <a:pt x="68946" y="81600"/>
                          <a:pt x="68946" y="81600"/>
                        </a:cubicBezTo>
                        <a:cubicBezTo>
                          <a:pt x="68946" y="81600"/>
                          <a:pt x="70711" y="92748"/>
                          <a:pt x="75075" y="102139"/>
                        </a:cubicBezTo>
                        <a:cubicBezTo>
                          <a:pt x="79428" y="111540"/>
                          <a:pt x="86379" y="119184"/>
                          <a:pt x="86379" y="119184"/>
                        </a:cubicBezTo>
                        <a:cubicBezTo>
                          <a:pt x="86379" y="119184"/>
                          <a:pt x="58824" y="127078"/>
                          <a:pt x="37223" y="136904"/>
                        </a:cubicBezTo>
                        <a:cubicBezTo>
                          <a:pt x="15630" y="146729"/>
                          <a:pt x="0" y="158487"/>
                          <a:pt x="0" y="158487"/>
                        </a:cubicBezTo>
                        <a:cubicBezTo>
                          <a:pt x="0" y="158487"/>
                          <a:pt x="23265" y="177325"/>
                          <a:pt x="45329" y="189461"/>
                        </a:cubicBezTo>
                        <a:cubicBezTo>
                          <a:pt x="67403" y="201598"/>
                          <a:pt x="88274" y="207033"/>
                          <a:pt x="88274" y="207033"/>
                        </a:cubicBezTo>
                        <a:cubicBezTo>
                          <a:pt x="88274" y="207033"/>
                          <a:pt x="82377" y="213670"/>
                          <a:pt x="79178" y="220926"/>
                        </a:cubicBezTo>
                        <a:cubicBezTo>
                          <a:pt x="75971" y="228182"/>
                          <a:pt x="75463" y="236057"/>
                          <a:pt x="75463" y="236057"/>
                        </a:cubicBezTo>
                        <a:cubicBezTo>
                          <a:pt x="75463" y="236057"/>
                          <a:pt x="93977" y="239690"/>
                          <a:pt x="111003" y="237000"/>
                        </a:cubicBezTo>
                        <a:cubicBezTo>
                          <a:pt x="128039" y="234319"/>
                          <a:pt x="143595" y="225316"/>
                          <a:pt x="143595" y="225316"/>
                        </a:cubicBezTo>
                        <a:cubicBezTo>
                          <a:pt x="143595" y="225316"/>
                          <a:pt x="129860" y="251586"/>
                          <a:pt x="125793" y="275452"/>
                        </a:cubicBezTo>
                        <a:cubicBezTo>
                          <a:pt x="121726" y="299328"/>
                          <a:pt x="127318" y="320800"/>
                          <a:pt x="127318" y="320800"/>
                        </a:cubicBezTo>
                        <a:cubicBezTo>
                          <a:pt x="127318" y="320800"/>
                          <a:pt x="146979" y="300631"/>
                          <a:pt x="166362" y="293948"/>
                        </a:cubicBezTo>
                        <a:cubicBezTo>
                          <a:pt x="185745" y="287275"/>
                          <a:pt x="204860" y="294096"/>
                          <a:pt x="204860" y="294096"/>
                        </a:cubicBezTo>
                        <a:cubicBezTo>
                          <a:pt x="204860" y="294096"/>
                          <a:pt x="207061" y="256845"/>
                          <a:pt x="254239" y="264517"/>
                        </a:cubicBezTo>
                        <a:cubicBezTo>
                          <a:pt x="272938" y="267559"/>
                          <a:pt x="279020" y="283540"/>
                          <a:pt x="279020" y="283540"/>
                        </a:cubicBezTo>
                        <a:cubicBezTo>
                          <a:pt x="279020" y="283540"/>
                          <a:pt x="297562" y="259184"/>
                          <a:pt x="292885" y="224752"/>
                        </a:cubicBezTo>
                        <a:cubicBezTo>
                          <a:pt x="288217" y="190312"/>
                          <a:pt x="257178" y="146905"/>
                          <a:pt x="25717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1" name="Google Shape;3341;p5"/>
                  <p:cNvSpPr/>
                  <p:nvPr/>
                </p:nvSpPr>
                <p:spPr>
                  <a:xfrm>
                    <a:off x="6565572" y="4016581"/>
                    <a:ext cx="278659" cy="236935"/>
                  </a:xfrm>
                  <a:custGeom>
                    <a:avLst/>
                    <a:gdLst/>
                    <a:ahLst/>
                    <a:cxnLst/>
                    <a:rect l="l" t="t" r="r" b="b"/>
                    <a:pathLst>
                      <a:path w="278659" h="236935" extrusionOk="0">
                        <a:moveTo>
                          <a:pt x="0" y="123122"/>
                        </a:moveTo>
                        <a:cubicBezTo>
                          <a:pt x="0" y="123122"/>
                          <a:pt x="71497" y="132005"/>
                          <a:pt x="105291" y="128991"/>
                        </a:cubicBezTo>
                        <a:cubicBezTo>
                          <a:pt x="124156" y="127309"/>
                          <a:pt x="136210" y="124638"/>
                          <a:pt x="136210" y="124638"/>
                        </a:cubicBezTo>
                        <a:cubicBezTo>
                          <a:pt x="136210" y="124638"/>
                          <a:pt x="131468" y="131108"/>
                          <a:pt x="116226" y="143698"/>
                        </a:cubicBezTo>
                        <a:cubicBezTo>
                          <a:pt x="100984" y="156287"/>
                          <a:pt x="75241" y="174995"/>
                          <a:pt x="75241" y="174995"/>
                        </a:cubicBezTo>
                        <a:cubicBezTo>
                          <a:pt x="75241" y="174995"/>
                          <a:pt x="102860" y="162933"/>
                          <a:pt x="120580" y="150353"/>
                        </a:cubicBezTo>
                        <a:cubicBezTo>
                          <a:pt x="138299" y="137782"/>
                          <a:pt x="146128" y="124693"/>
                          <a:pt x="146128" y="124693"/>
                        </a:cubicBezTo>
                        <a:cubicBezTo>
                          <a:pt x="146128" y="124693"/>
                          <a:pt x="163210" y="124647"/>
                          <a:pt x="178813" y="121837"/>
                        </a:cubicBezTo>
                        <a:cubicBezTo>
                          <a:pt x="194415" y="119027"/>
                          <a:pt x="208539" y="113462"/>
                          <a:pt x="208539" y="113462"/>
                        </a:cubicBezTo>
                        <a:lnTo>
                          <a:pt x="190099" y="150501"/>
                        </a:lnTo>
                        <a:cubicBezTo>
                          <a:pt x="190099" y="150501"/>
                          <a:pt x="179561" y="148033"/>
                          <a:pt x="164144" y="153699"/>
                        </a:cubicBezTo>
                        <a:cubicBezTo>
                          <a:pt x="148725" y="159365"/>
                          <a:pt x="128427" y="173175"/>
                          <a:pt x="128427" y="173175"/>
                        </a:cubicBezTo>
                        <a:cubicBezTo>
                          <a:pt x="128427" y="173175"/>
                          <a:pt x="149733" y="164791"/>
                          <a:pt x="163515" y="160761"/>
                        </a:cubicBezTo>
                        <a:cubicBezTo>
                          <a:pt x="177288" y="156730"/>
                          <a:pt x="183527" y="157063"/>
                          <a:pt x="183527" y="157063"/>
                        </a:cubicBezTo>
                        <a:lnTo>
                          <a:pt x="160603" y="188315"/>
                        </a:lnTo>
                        <a:lnTo>
                          <a:pt x="128279" y="227553"/>
                        </a:lnTo>
                        <a:lnTo>
                          <a:pt x="165068" y="193889"/>
                        </a:lnTo>
                        <a:cubicBezTo>
                          <a:pt x="165068" y="193889"/>
                          <a:pt x="169274" y="198538"/>
                          <a:pt x="168996" y="209298"/>
                        </a:cubicBezTo>
                        <a:cubicBezTo>
                          <a:pt x="168719" y="220057"/>
                          <a:pt x="163950" y="236935"/>
                          <a:pt x="163950" y="236935"/>
                        </a:cubicBezTo>
                        <a:cubicBezTo>
                          <a:pt x="163950" y="236935"/>
                          <a:pt x="172453" y="220454"/>
                          <a:pt x="174163" y="207957"/>
                        </a:cubicBezTo>
                        <a:cubicBezTo>
                          <a:pt x="175864" y="195451"/>
                          <a:pt x="170771" y="186938"/>
                          <a:pt x="170771" y="186938"/>
                        </a:cubicBezTo>
                        <a:lnTo>
                          <a:pt x="188758" y="161741"/>
                        </a:lnTo>
                        <a:lnTo>
                          <a:pt x="199749" y="147866"/>
                        </a:lnTo>
                        <a:cubicBezTo>
                          <a:pt x="199749" y="147866"/>
                          <a:pt x="206164" y="154743"/>
                          <a:pt x="210425" y="169459"/>
                        </a:cubicBezTo>
                        <a:cubicBezTo>
                          <a:pt x="214686" y="184183"/>
                          <a:pt x="216794" y="206756"/>
                          <a:pt x="216794" y="206756"/>
                        </a:cubicBezTo>
                        <a:cubicBezTo>
                          <a:pt x="216794" y="206756"/>
                          <a:pt x="220500" y="185662"/>
                          <a:pt x="217644" y="168941"/>
                        </a:cubicBezTo>
                        <a:cubicBezTo>
                          <a:pt x="214779" y="152211"/>
                          <a:pt x="205351" y="139843"/>
                          <a:pt x="205351" y="139843"/>
                        </a:cubicBezTo>
                        <a:lnTo>
                          <a:pt x="217857" y="111919"/>
                        </a:lnTo>
                        <a:cubicBezTo>
                          <a:pt x="217857" y="111919"/>
                          <a:pt x="226777" y="110015"/>
                          <a:pt x="241982" y="104247"/>
                        </a:cubicBezTo>
                        <a:cubicBezTo>
                          <a:pt x="257178" y="98488"/>
                          <a:pt x="278660" y="88857"/>
                          <a:pt x="278660" y="88857"/>
                        </a:cubicBezTo>
                        <a:lnTo>
                          <a:pt x="272300" y="71128"/>
                        </a:lnTo>
                        <a:cubicBezTo>
                          <a:pt x="272300" y="71128"/>
                          <a:pt x="255079" y="84457"/>
                          <a:pt x="240105" y="92304"/>
                        </a:cubicBezTo>
                        <a:cubicBezTo>
                          <a:pt x="225141" y="100152"/>
                          <a:pt x="212431" y="102518"/>
                          <a:pt x="212431" y="102518"/>
                        </a:cubicBezTo>
                        <a:lnTo>
                          <a:pt x="194147" y="83578"/>
                        </a:lnTo>
                        <a:cubicBezTo>
                          <a:pt x="194147" y="83578"/>
                          <a:pt x="206182" y="72071"/>
                          <a:pt x="211183" y="54619"/>
                        </a:cubicBezTo>
                        <a:cubicBezTo>
                          <a:pt x="216193" y="37168"/>
                          <a:pt x="217542" y="13274"/>
                          <a:pt x="217542" y="13274"/>
                        </a:cubicBezTo>
                        <a:cubicBezTo>
                          <a:pt x="217542" y="13274"/>
                          <a:pt x="213392" y="36289"/>
                          <a:pt x="205979" y="52114"/>
                        </a:cubicBezTo>
                        <a:cubicBezTo>
                          <a:pt x="198575" y="67948"/>
                          <a:pt x="188287" y="78254"/>
                          <a:pt x="188287" y="78254"/>
                        </a:cubicBezTo>
                        <a:lnTo>
                          <a:pt x="158514" y="49572"/>
                        </a:lnTo>
                        <a:cubicBezTo>
                          <a:pt x="158514" y="49572"/>
                          <a:pt x="162249" y="41808"/>
                          <a:pt x="157618" y="29412"/>
                        </a:cubicBezTo>
                        <a:cubicBezTo>
                          <a:pt x="152978" y="17017"/>
                          <a:pt x="139963" y="0"/>
                          <a:pt x="139963" y="0"/>
                        </a:cubicBezTo>
                        <a:cubicBezTo>
                          <a:pt x="139963" y="0"/>
                          <a:pt x="149178" y="19004"/>
                          <a:pt x="152552" y="30170"/>
                        </a:cubicBezTo>
                        <a:cubicBezTo>
                          <a:pt x="155936" y="41336"/>
                          <a:pt x="153467" y="44664"/>
                          <a:pt x="153467" y="44664"/>
                        </a:cubicBezTo>
                        <a:lnTo>
                          <a:pt x="86961" y="3966"/>
                        </a:lnTo>
                        <a:cubicBezTo>
                          <a:pt x="86961" y="3966"/>
                          <a:pt x="130156" y="35901"/>
                          <a:pt x="151074" y="53390"/>
                        </a:cubicBezTo>
                        <a:cubicBezTo>
                          <a:pt x="166852" y="66580"/>
                          <a:pt x="171852" y="72302"/>
                          <a:pt x="171852" y="72302"/>
                        </a:cubicBezTo>
                        <a:cubicBezTo>
                          <a:pt x="171852" y="72302"/>
                          <a:pt x="164412" y="74742"/>
                          <a:pt x="152516" y="75019"/>
                        </a:cubicBezTo>
                        <a:cubicBezTo>
                          <a:pt x="140619" y="75296"/>
                          <a:pt x="125876" y="72930"/>
                          <a:pt x="125876" y="72930"/>
                        </a:cubicBezTo>
                        <a:cubicBezTo>
                          <a:pt x="125876" y="72930"/>
                          <a:pt x="141312" y="79077"/>
                          <a:pt x="154059" y="80750"/>
                        </a:cubicBezTo>
                        <a:cubicBezTo>
                          <a:pt x="166805" y="82414"/>
                          <a:pt x="176853" y="79595"/>
                          <a:pt x="176853" y="79595"/>
                        </a:cubicBezTo>
                        <a:lnTo>
                          <a:pt x="202799" y="105069"/>
                        </a:lnTo>
                        <a:cubicBezTo>
                          <a:pt x="202799" y="105069"/>
                          <a:pt x="186965" y="109183"/>
                          <a:pt x="173618" y="112057"/>
                        </a:cubicBezTo>
                        <a:cubicBezTo>
                          <a:pt x="160271" y="114932"/>
                          <a:pt x="145472" y="115135"/>
                          <a:pt x="145472" y="115135"/>
                        </a:cubicBezTo>
                        <a:cubicBezTo>
                          <a:pt x="145472" y="115135"/>
                          <a:pt x="132864" y="102879"/>
                          <a:pt x="115403" y="92794"/>
                        </a:cubicBezTo>
                        <a:cubicBezTo>
                          <a:pt x="97942" y="82719"/>
                          <a:pt x="75638" y="74816"/>
                          <a:pt x="75638" y="74816"/>
                        </a:cubicBezTo>
                        <a:cubicBezTo>
                          <a:pt x="75638" y="74816"/>
                          <a:pt x="95363" y="85640"/>
                          <a:pt x="110208" y="95854"/>
                        </a:cubicBezTo>
                        <a:cubicBezTo>
                          <a:pt x="125053" y="106068"/>
                          <a:pt x="135018" y="115662"/>
                          <a:pt x="135018" y="115662"/>
                        </a:cubicBezTo>
                        <a:cubicBezTo>
                          <a:pt x="135018" y="115662"/>
                          <a:pt x="127161" y="119508"/>
                          <a:pt x="101270" y="121236"/>
                        </a:cubicBezTo>
                        <a:cubicBezTo>
                          <a:pt x="67550" y="123501"/>
                          <a:pt x="0" y="123122"/>
                          <a:pt x="0" y="12312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42" name="Google Shape;3342;p5"/>
                <p:cNvGrpSpPr/>
                <p:nvPr/>
              </p:nvGrpSpPr>
              <p:grpSpPr>
                <a:xfrm>
                  <a:off x="7339140" y="4554018"/>
                  <a:ext cx="229253" cy="195210"/>
                  <a:chOff x="7339140" y="4554018"/>
                  <a:chExt cx="229253" cy="195210"/>
                </a:xfrm>
              </p:grpSpPr>
              <p:sp>
                <p:nvSpPr>
                  <p:cNvPr id="3343" name="Google Shape;3343;p5"/>
                  <p:cNvSpPr/>
                  <p:nvPr/>
                </p:nvSpPr>
                <p:spPr>
                  <a:xfrm>
                    <a:off x="7349170" y="4554018"/>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6" y="159929"/>
                          <a:pt x="44293" y="163293"/>
                        </a:cubicBezTo>
                        <a:cubicBezTo>
                          <a:pt x="56679" y="165049"/>
                          <a:pt x="68723" y="178933"/>
                          <a:pt x="68723" y="178933"/>
                        </a:cubicBezTo>
                        <a:cubicBezTo>
                          <a:pt x="68723" y="178933"/>
                          <a:pt x="84003" y="175421"/>
                          <a:pt x="96712" y="179488"/>
                        </a:cubicBezTo>
                        <a:cubicBezTo>
                          <a:pt x="109412" y="183555"/>
                          <a:pt x="119534" y="195211"/>
                          <a:pt x="119534" y="195211"/>
                        </a:cubicBezTo>
                        <a:cubicBezTo>
                          <a:pt x="119534" y="195211"/>
                          <a:pt x="125690" y="182593"/>
                          <a:pt x="125746" y="169024"/>
                        </a:cubicBezTo>
                        <a:cubicBezTo>
                          <a:pt x="125810" y="155455"/>
                          <a:pt x="119783" y="140915"/>
                          <a:pt x="119783" y="140915"/>
                        </a:cubicBezTo>
                        <a:cubicBezTo>
                          <a:pt x="119783" y="140915"/>
                          <a:pt x="128630" y="144058"/>
                          <a:pt x="137281" y="146054"/>
                        </a:cubicBezTo>
                        <a:cubicBezTo>
                          <a:pt x="145924" y="148042"/>
                          <a:pt x="154363" y="148883"/>
                          <a:pt x="154363" y="148883"/>
                        </a:cubicBezTo>
                        <a:cubicBezTo>
                          <a:pt x="154363" y="148883"/>
                          <a:pt x="155361" y="142015"/>
                          <a:pt x="154150" y="136016"/>
                        </a:cubicBezTo>
                        <a:cubicBezTo>
                          <a:pt x="152939" y="130027"/>
                          <a:pt x="149519" y="124906"/>
                          <a:pt x="149519" y="124906"/>
                        </a:cubicBezTo>
                        <a:cubicBezTo>
                          <a:pt x="149519" y="124906"/>
                          <a:pt x="170816" y="122068"/>
                          <a:pt x="188249" y="117640"/>
                        </a:cubicBezTo>
                        <a:cubicBezTo>
                          <a:pt x="205673" y="113213"/>
                          <a:pt x="219224" y="107195"/>
                          <a:pt x="219224" y="107195"/>
                        </a:cubicBezTo>
                        <a:cubicBezTo>
                          <a:pt x="219224" y="107195"/>
                          <a:pt x="206412" y="94162"/>
                          <a:pt x="193102" y="85261"/>
                        </a:cubicBezTo>
                        <a:cubicBezTo>
                          <a:pt x="179782" y="76369"/>
                          <a:pt x="165964" y="71599"/>
                          <a:pt x="165964" y="71599"/>
                        </a:cubicBezTo>
                        <a:cubicBezTo>
                          <a:pt x="165964" y="71599"/>
                          <a:pt x="171528" y="68003"/>
                          <a:pt x="175290" y="63835"/>
                        </a:cubicBezTo>
                        <a:cubicBezTo>
                          <a:pt x="179052" y="59675"/>
                          <a:pt x="181012" y="54933"/>
                          <a:pt x="181012" y="54933"/>
                        </a:cubicBezTo>
                        <a:cubicBezTo>
                          <a:pt x="181012" y="54933"/>
                          <a:pt x="168515" y="51439"/>
                          <a:pt x="155796" y="51864"/>
                        </a:cubicBezTo>
                        <a:cubicBezTo>
                          <a:pt x="143077" y="52290"/>
                          <a:pt x="130136" y="56643"/>
                          <a:pt x="130136" y="56643"/>
                        </a:cubicBezTo>
                        <a:cubicBezTo>
                          <a:pt x="130136" y="56643"/>
                          <a:pt x="145277" y="41715"/>
                          <a:pt x="153023" y="27554"/>
                        </a:cubicBezTo>
                        <a:cubicBezTo>
                          <a:pt x="160769" y="13394"/>
                          <a:pt x="161120" y="0"/>
                          <a:pt x="161120" y="0"/>
                        </a:cubicBezTo>
                        <a:cubicBezTo>
                          <a:pt x="161120" y="0"/>
                          <a:pt x="142975" y="10824"/>
                          <a:pt x="127770" y="13505"/>
                        </a:cubicBezTo>
                        <a:cubicBezTo>
                          <a:pt x="112564" y="16176"/>
                          <a:pt x="100280" y="10704"/>
                          <a:pt x="100280" y="10704"/>
                        </a:cubicBezTo>
                        <a:cubicBezTo>
                          <a:pt x="100280" y="10704"/>
                          <a:pt x="91157" y="33100"/>
                          <a:pt x="58999" y="25133"/>
                        </a:cubicBezTo>
                        <a:cubicBezTo>
                          <a:pt x="46252" y="21981"/>
                          <a:pt x="45134" y="11878"/>
                          <a:pt x="45134" y="11878"/>
                        </a:cubicBezTo>
                        <a:cubicBezTo>
                          <a:pt x="45134" y="11878"/>
                          <a:pt x="26953" y="25308"/>
                          <a:pt x="23310" y="46485"/>
                        </a:cubicBezTo>
                        <a:cubicBezTo>
                          <a:pt x="19678" y="6765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4" name="Google Shape;3344;p5"/>
                  <p:cNvSpPr/>
                  <p:nvPr/>
                </p:nvSpPr>
                <p:spPr>
                  <a:xfrm>
                    <a:off x="7339140" y="4576896"/>
                    <a:ext cx="206117" cy="146424"/>
                  </a:xfrm>
                  <a:custGeom>
                    <a:avLst/>
                    <a:gdLst/>
                    <a:ahLst/>
                    <a:cxnLst/>
                    <a:rect l="l" t="t" r="r" b="b"/>
                    <a:pathLst>
                      <a:path w="206117" h="146424" extrusionOk="0">
                        <a:moveTo>
                          <a:pt x="206118" y="80417"/>
                        </a:moveTo>
                        <a:cubicBezTo>
                          <a:pt x="206118" y="80417"/>
                          <a:pt x="156804" y="70009"/>
                          <a:pt x="132042" y="69455"/>
                        </a:cubicBezTo>
                        <a:cubicBezTo>
                          <a:pt x="118223" y="69150"/>
                          <a:pt x="109063" y="69917"/>
                          <a:pt x="109063" y="69917"/>
                        </a:cubicBezTo>
                        <a:cubicBezTo>
                          <a:pt x="109063" y="69917"/>
                          <a:pt x="113767" y="66340"/>
                          <a:pt x="127207" y="59786"/>
                        </a:cubicBezTo>
                        <a:cubicBezTo>
                          <a:pt x="140656" y="53242"/>
                          <a:pt x="162849" y="43730"/>
                          <a:pt x="162849" y="43730"/>
                        </a:cubicBezTo>
                        <a:cubicBezTo>
                          <a:pt x="162849" y="43730"/>
                          <a:pt x="140666" y="49092"/>
                          <a:pt x="125451" y="55451"/>
                        </a:cubicBezTo>
                        <a:cubicBezTo>
                          <a:pt x="110237" y="61820"/>
                          <a:pt x="101991" y="69186"/>
                          <a:pt x="101991" y="69186"/>
                        </a:cubicBezTo>
                        <a:cubicBezTo>
                          <a:pt x="101991" y="69186"/>
                          <a:pt x="89772" y="68013"/>
                          <a:pt x="78051" y="68614"/>
                        </a:cubicBezTo>
                        <a:cubicBezTo>
                          <a:pt x="66321" y="69214"/>
                          <a:pt x="55100" y="71590"/>
                          <a:pt x="55100" y="71590"/>
                        </a:cubicBezTo>
                        <a:lnTo>
                          <a:pt x="75787" y="50469"/>
                        </a:lnTo>
                        <a:cubicBezTo>
                          <a:pt x="75787" y="50469"/>
                          <a:pt x="82821" y="52706"/>
                          <a:pt x="94985" y="50358"/>
                        </a:cubicBezTo>
                        <a:cubicBezTo>
                          <a:pt x="107159" y="48019"/>
                          <a:pt x="124462" y="41087"/>
                          <a:pt x="124462" y="41087"/>
                        </a:cubicBezTo>
                        <a:cubicBezTo>
                          <a:pt x="124462" y="41087"/>
                          <a:pt x="107528" y="44664"/>
                          <a:pt x="96870" y="46134"/>
                        </a:cubicBezTo>
                        <a:cubicBezTo>
                          <a:pt x="86204" y="47603"/>
                          <a:pt x="81813" y="46956"/>
                          <a:pt x="81813" y="46956"/>
                        </a:cubicBezTo>
                        <a:lnTo>
                          <a:pt x="104533" y="29662"/>
                        </a:lnTo>
                        <a:lnTo>
                          <a:pt x="135582" y="8180"/>
                        </a:lnTo>
                        <a:lnTo>
                          <a:pt x="102472" y="25974"/>
                        </a:lnTo>
                        <a:cubicBezTo>
                          <a:pt x="102472" y="25974"/>
                          <a:pt x="100401" y="22859"/>
                          <a:pt x="102786" y="16370"/>
                        </a:cubicBezTo>
                        <a:cubicBezTo>
                          <a:pt x="105162" y="9872"/>
                          <a:pt x="111993" y="0"/>
                          <a:pt x="111993" y="0"/>
                        </a:cubicBezTo>
                        <a:cubicBezTo>
                          <a:pt x="111993" y="0"/>
                          <a:pt x="102573" y="9373"/>
                          <a:pt x="98821" y="16823"/>
                        </a:cubicBezTo>
                        <a:cubicBezTo>
                          <a:pt x="95068" y="24264"/>
                          <a:pt x="96981" y="29773"/>
                          <a:pt x="96981" y="29773"/>
                        </a:cubicBezTo>
                        <a:lnTo>
                          <a:pt x="79022" y="43758"/>
                        </a:lnTo>
                        <a:lnTo>
                          <a:pt x="68355" y="51384"/>
                        </a:lnTo>
                        <a:cubicBezTo>
                          <a:pt x="68355" y="51384"/>
                          <a:pt x="65166" y="46771"/>
                          <a:pt x="65101" y="37565"/>
                        </a:cubicBezTo>
                        <a:cubicBezTo>
                          <a:pt x="65036" y="28349"/>
                          <a:pt x="68105" y="14540"/>
                          <a:pt x="68105" y="14540"/>
                        </a:cubicBezTo>
                        <a:cubicBezTo>
                          <a:pt x="68105" y="14540"/>
                          <a:pt x="61182" y="27046"/>
                          <a:pt x="59842" y="37371"/>
                        </a:cubicBezTo>
                        <a:cubicBezTo>
                          <a:pt x="58492" y="47696"/>
                          <a:pt x="62726" y="55848"/>
                          <a:pt x="62726" y="55848"/>
                        </a:cubicBezTo>
                        <a:lnTo>
                          <a:pt x="48130" y="71867"/>
                        </a:lnTo>
                        <a:cubicBezTo>
                          <a:pt x="48130" y="71867"/>
                          <a:pt x="41373" y="72394"/>
                          <a:pt x="29339" y="74816"/>
                        </a:cubicBezTo>
                        <a:cubicBezTo>
                          <a:pt x="17304" y="77228"/>
                          <a:pt x="0" y="81545"/>
                          <a:pt x="0" y="81545"/>
                        </a:cubicBezTo>
                        <a:lnTo>
                          <a:pt x="952" y="92729"/>
                        </a:lnTo>
                        <a:cubicBezTo>
                          <a:pt x="952" y="92729"/>
                          <a:pt x="15963" y="85871"/>
                          <a:pt x="28248" y="82173"/>
                        </a:cubicBezTo>
                        <a:cubicBezTo>
                          <a:pt x="40541" y="78476"/>
                          <a:pt x="50108" y="77940"/>
                          <a:pt x="50108" y="77940"/>
                        </a:cubicBezTo>
                        <a:lnTo>
                          <a:pt x="59333" y="90687"/>
                        </a:lnTo>
                        <a:cubicBezTo>
                          <a:pt x="59333" y="90687"/>
                          <a:pt x="48398" y="96815"/>
                          <a:pt x="41290" y="107020"/>
                        </a:cubicBezTo>
                        <a:cubicBezTo>
                          <a:pt x="34173" y="117224"/>
                          <a:pt x="28368" y="131598"/>
                          <a:pt x="28368" y="131598"/>
                        </a:cubicBezTo>
                        <a:cubicBezTo>
                          <a:pt x="28368" y="131598"/>
                          <a:pt x="35994" y="117964"/>
                          <a:pt x="44498" y="108896"/>
                        </a:cubicBezTo>
                        <a:cubicBezTo>
                          <a:pt x="53002" y="99838"/>
                          <a:pt x="62439" y="94319"/>
                          <a:pt x="62439" y="94319"/>
                        </a:cubicBezTo>
                        <a:lnTo>
                          <a:pt x="77912" y="113786"/>
                        </a:lnTo>
                        <a:cubicBezTo>
                          <a:pt x="77912" y="113786"/>
                          <a:pt x="73660" y="118223"/>
                          <a:pt x="74465" y="126042"/>
                        </a:cubicBezTo>
                        <a:cubicBezTo>
                          <a:pt x="75269" y="133872"/>
                          <a:pt x="81129" y="145093"/>
                          <a:pt x="81129" y="145093"/>
                        </a:cubicBezTo>
                        <a:cubicBezTo>
                          <a:pt x="81129" y="145093"/>
                          <a:pt x="78393" y="132938"/>
                          <a:pt x="78236" y="125941"/>
                        </a:cubicBezTo>
                        <a:cubicBezTo>
                          <a:pt x="78088" y="118943"/>
                          <a:pt x="80519" y="117104"/>
                          <a:pt x="80519" y="117104"/>
                        </a:cubicBezTo>
                        <a:lnTo>
                          <a:pt x="119813" y="146424"/>
                        </a:lnTo>
                        <a:cubicBezTo>
                          <a:pt x="119813" y="146424"/>
                          <a:pt x="95410" y="124046"/>
                          <a:pt x="84004" y="111993"/>
                        </a:cubicBezTo>
                        <a:cubicBezTo>
                          <a:pt x="75398" y="102897"/>
                          <a:pt x="72986" y="99089"/>
                          <a:pt x="72986" y="99089"/>
                        </a:cubicBezTo>
                        <a:cubicBezTo>
                          <a:pt x="72986" y="99089"/>
                          <a:pt x="78800" y="98128"/>
                          <a:pt x="87359" y="98802"/>
                        </a:cubicBezTo>
                        <a:cubicBezTo>
                          <a:pt x="95910" y="99468"/>
                          <a:pt x="105975" y="101945"/>
                          <a:pt x="105975" y="101945"/>
                        </a:cubicBezTo>
                        <a:cubicBezTo>
                          <a:pt x="105975" y="101945"/>
                          <a:pt x="96187" y="97129"/>
                          <a:pt x="87415" y="95225"/>
                        </a:cubicBezTo>
                        <a:cubicBezTo>
                          <a:pt x="78643" y="93321"/>
                          <a:pt x="70887" y="94319"/>
                          <a:pt x="70887" y="94319"/>
                        </a:cubicBezTo>
                        <a:lnTo>
                          <a:pt x="57503" y="77071"/>
                        </a:lnTo>
                        <a:cubicBezTo>
                          <a:pt x="57503" y="77071"/>
                          <a:pt x="69658" y="75703"/>
                          <a:pt x="79779" y="74899"/>
                        </a:cubicBezTo>
                        <a:cubicBezTo>
                          <a:pt x="89901" y="74095"/>
                          <a:pt x="100522" y="75010"/>
                          <a:pt x="100522" y="75010"/>
                        </a:cubicBezTo>
                        <a:cubicBezTo>
                          <a:pt x="100522" y="75010"/>
                          <a:pt x="107047" y="83320"/>
                          <a:pt x="117483" y="90650"/>
                        </a:cubicBezTo>
                        <a:cubicBezTo>
                          <a:pt x="127919" y="97980"/>
                          <a:pt x="142265" y="104330"/>
                          <a:pt x="142265" y="104330"/>
                        </a:cubicBezTo>
                        <a:cubicBezTo>
                          <a:pt x="142265" y="104330"/>
                          <a:pt x="130359" y="96390"/>
                          <a:pt x="121818" y="89171"/>
                        </a:cubicBezTo>
                        <a:cubicBezTo>
                          <a:pt x="113278" y="81942"/>
                          <a:pt x="108101" y="75426"/>
                          <a:pt x="108101" y="75426"/>
                        </a:cubicBezTo>
                        <a:cubicBezTo>
                          <a:pt x="108101" y="75426"/>
                          <a:pt x="114498" y="73660"/>
                          <a:pt x="133354" y="74437"/>
                        </a:cubicBezTo>
                        <a:cubicBezTo>
                          <a:pt x="157905" y="75435"/>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45" name="Google Shape;3345;p5"/>
                <p:cNvGrpSpPr/>
                <p:nvPr/>
              </p:nvGrpSpPr>
              <p:grpSpPr>
                <a:xfrm>
                  <a:off x="7876910" y="4524569"/>
                  <a:ext cx="227432" cy="191531"/>
                  <a:chOff x="7876910" y="4524569"/>
                  <a:chExt cx="227432" cy="191531"/>
                </a:xfrm>
              </p:grpSpPr>
              <p:sp>
                <p:nvSpPr>
                  <p:cNvPr id="3346" name="Google Shape;3346;p5"/>
                  <p:cNvSpPr/>
                  <p:nvPr/>
                </p:nvSpPr>
                <p:spPr>
                  <a:xfrm>
                    <a:off x="7876910" y="4524569"/>
                    <a:ext cx="223566" cy="191531"/>
                  </a:xfrm>
                  <a:custGeom>
                    <a:avLst/>
                    <a:gdLst/>
                    <a:ahLst/>
                    <a:cxnLst/>
                    <a:rect l="l" t="t" r="r" b="b"/>
                    <a:pathLst>
                      <a:path w="223566" h="191531" extrusionOk="0">
                        <a:moveTo>
                          <a:pt x="183083" y="81905"/>
                        </a:moveTo>
                        <a:cubicBezTo>
                          <a:pt x="183083" y="81905"/>
                          <a:pt x="214843" y="98155"/>
                          <a:pt x="220926" y="121033"/>
                        </a:cubicBezTo>
                        <a:cubicBezTo>
                          <a:pt x="230511" y="157063"/>
                          <a:pt x="210915" y="169265"/>
                          <a:pt x="210915" y="169265"/>
                        </a:cubicBezTo>
                        <a:cubicBezTo>
                          <a:pt x="210915" y="169265"/>
                          <a:pt x="204020" y="143503"/>
                          <a:pt x="180800" y="149992"/>
                        </a:cubicBezTo>
                        <a:cubicBezTo>
                          <a:pt x="168756" y="153357"/>
                          <a:pt x="158644" y="168701"/>
                          <a:pt x="158644" y="168701"/>
                        </a:cubicBezTo>
                        <a:cubicBezTo>
                          <a:pt x="158644" y="168701"/>
                          <a:pt x="143032" y="167240"/>
                          <a:pt x="130978" y="172943"/>
                        </a:cubicBezTo>
                        <a:cubicBezTo>
                          <a:pt x="118925" y="178647"/>
                          <a:pt x="110421" y="191532"/>
                          <a:pt x="110421" y="191532"/>
                        </a:cubicBezTo>
                        <a:cubicBezTo>
                          <a:pt x="110421" y="191532"/>
                          <a:pt x="102657" y="179839"/>
                          <a:pt x="100808" y="166390"/>
                        </a:cubicBezTo>
                        <a:cubicBezTo>
                          <a:pt x="98959" y="152950"/>
                          <a:pt x="103018" y="137745"/>
                          <a:pt x="103018" y="137745"/>
                        </a:cubicBezTo>
                        <a:cubicBezTo>
                          <a:pt x="103018" y="137745"/>
                          <a:pt x="94661" y="142025"/>
                          <a:pt x="86351" y="145139"/>
                        </a:cubicBezTo>
                        <a:cubicBezTo>
                          <a:pt x="78051" y="148254"/>
                          <a:pt x="69787" y="150195"/>
                          <a:pt x="69787" y="150195"/>
                        </a:cubicBezTo>
                        <a:cubicBezTo>
                          <a:pt x="69787" y="150195"/>
                          <a:pt x="67892" y="143522"/>
                          <a:pt x="68309" y="137421"/>
                        </a:cubicBezTo>
                        <a:cubicBezTo>
                          <a:pt x="68715" y="131311"/>
                          <a:pt x="71432" y="125793"/>
                          <a:pt x="71432" y="125793"/>
                        </a:cubicBezTo>
                        <a:cubicBezTo>
                          <a:pt x="71432" y="125793"/>
                          <a:pt x="49951" y="125784"/>
                          <a:pt x="32093" y="123695"/>
                        </a:cubicBezTo>
                        <a:cubicBezTo>
                          <a:pt x="14235" y="121596"/>
                          <a:pt x="0" y="117419"/>
                          <a:pt x="0" y="117419"/>
                        </a:cubicBezTo>
                        <a:cubicBezTo>
                          <a:pt x="0" y="117419"/>
                          <a:pt x="10981" y="102805"/>
                          <a:pt x="23016" y="92230"/>
                        </a:cubicBezTo>
                        <a:cubicBezTo>
                          <a:pt x="35042" y="81656"/>
                          <a:pt x="48112" y="75121"/>
                          <a:pt x="48112" y="75121"/>
                        </a:cubicBezTo>
                        <a:cubicBezTo>
                          <a:pt x="48112" y="75121"/>
                          <a:pt x="42122" y="72283"/>
                          <a:pt x="37851" y="68651"/>
                        </a:cubicBezTo>
                        <a:cubicBezTo>
                          <a:pt x="33572" y="65018"/>
                          <a:pt x="31002" y="60581"/>
                          <a:pt x="31002" y="60581"/>
                        </a:cubicBezTo>
                        <a:cubicBezTo>
                          <a:pt x="31002" y="60581"/>
                          <a:pt x="42926" y="55470"/>
                          <a:pt x="55599" y="54213"/>
                        </a:cubicBezTo>
                        <a:cubicBezTo>
                          <a:pt x="68262" y="52965"/>
                          <a:pt x="81656" y="55571"/>
                          <a:pt x="81656" y="55571"/>
                        </a:cubicBezTo>
                        <a:cubicBezTo>
                          <a:pt x="81656" y="55571"/>
                          <a:pt x="64685" y="42769"/>
                          <a:pt x="55146" y="29745"/>
                        </a:cubicBezTo>
                        <a:cubicBezTo>
                          <a:pt x="45597" y="16730"/>
                          <a:pt x="43481" y="3503"/>
                          <a:pt x="43481" y="3503"/>
                        </a:cubicBezTo>
                        <a:cubicBezTo>
                          <a:pt x="43481" y="3503"/>
                          <a:pt x="62892" y="11841"/>
                          <a:pt x="78319" y="12488"/>
                        </a:cubicBezTo>
                        <a:cubicBezTo>
                          <a:pt x="93756" y="13144"/>
                          <a:pt x="105199" y="6101"/>
                          <a:pt x="105199" y="6101"/>
                        </a:cubicBezTo>
                        <a:cubicBezTo>
                          <a:pt x="105199" y="6101"/>
                          <a:pt x="117197" y="27092"/>
                          <a:pt x="148023" y="14965"/>
                        </a:cubicBezTo>
                        <a:cubicBezTo>
                          <a:pt x="160243" y="10158"/>
                          <a:pt x="160021" y="0"/>
                          <a:pt x="160021" y="0"/>
                        </a:cubicBezTo>
                        <a:cubicBezTo>
                          <a:pt x="160021" y="0"/>
                          <a:pt x="179820" y="10916"/>
                          <a:pt x="186217" y="31427"/>
                        </a:cubicBezTo>
                        <a:cubicBezTo>
                          <a:pt x="192613" y="51939"/>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7" name="Google Shape;3347;p5"/>
                  <p:cNvSpPr/>
                  <p:nvPr/>
                </p:nvSpPr>
                <p:spPr>
                  <a:xfrm>
                    <a:off x="7899343" y="4542954"/>
                    <a:ext cx="204999" cy="146174"/>
                  </a:xfrm>
                  <a:custGeom>
                    <a:avLst/>
                    <a:gdLst/>
                    <a:ahLst/>
                    <a:cxnLst/>
                    <a:rect l="l" t="t" r="r" b="b"/>
                    <a:pathLst>
                      <a:path w="204999" h="146174" extrusionOk="0">
                        <a:moveTo>
                          <a:pt x="0" y="92119"/>
                        </a:moveTo>
                        <a:cubicBezTo>
                          <a:pt x="0" y="92119"/>
                          <a:pt x="47501" y="75306"/>
                          <a:pt x="71978" y="71497"/>
                        </a:cubicBezTo>
                        <a:cubicBezTo>
                          <a:pt x="85640" y="69372"/>
                          <a:pt x="94818" y="68928"/>
                          <a:pt x="94818" y="68928"/>
                        </a:cubicBezTo>
                        <a:cubicBezTo>
                          <a:pt x="94818" y="68928"/>
                          <a:pt x="89688" y="65997"/>
                          <a:pt x="75500" y="61274"/>
                        </a:cubicBezTo>
                        <a:cubicBezTo>
                          <a:pt x="61302" y="56551"/>
                          <a:pt x="38055" y="50044"/>
                          <a:pt x="38055" y="50044"/>
                        </a:cubicBezTo>
                        <a:cubicBezTo>
                          <a:pt x="38055" y="50044"/>
                          <a:pt x="60748" y="52438"/>
                          <a:pt x="76674" y="56745"/>
                        </a:cubicBezTo>
                        <a:cubicBezTo>
                          <a:pt x="92591" y="61043"/>
                          <a:pt x="101732" y="67264"/>
                          <a:pt x="101732" y="67264"/>
                        </a:cubicBezTo>
                        <a:cubicBezTo>
                          <a:pt x="101732" y="67264"/>
                          <a:pt x="113693" y="64491"/>
                          <a:pt x="125395" y="63548"/>
                        </a:cubicBezTo>
                        <a:cubicBezTo>
                          <a:pt x="137088" y="62596"/>
                          <a:pt x="148531" y="63474"/>
                          <a:pt x="148531" y="63474"/>
                        </a:cubicBezTo>
                        <a:lnTo>
                          <a:pt x="125248" y="45265"/>
                        </a:lnTo>
                        <a:cubicBezTo>
                          <a:pt x="125248" y="45265"/>
                          <a:pt x="118574" y="48408"/>
                          <a:pt x="106197" y="47686"/>
                        </a:cubicBezTo>
                        <a:cubicBezTo>
                          <a:pt x="93829" y="46965"/>
                          <a:pt x="75758" y="42371"/>
                          <a:pt x="75758" y="42371"/>
                        </a:cubicBezTo>
                        <a:cubicBezTo>
                          <a:pt x="75758" y="42371"/>
                          <a:pt x="93016" y="43693"/>
                          <a:pt x="103775" y="43740"/>
                        </a:cubicBezTo>
                        <a:cubicBezTo>
                          <a:pt x="114534" y="43795"/>
                          <a:pt x="118805" y="42575"/>
                          <a:pt x="118805" y="42575"/>
                        </a:cubicBezTo>
                        <a:lnTo>
                          <a:pt x="94005" y="28423"/>
                        </a:lnTo>
                        <a:lnTo>
                          <a:pt x="60396" y="11221"/>
                        </a:lnTo>
                        <a:lnTo>
                          <a:pt x="95567" y="24495"/>
                        </a:lnTo>
                        <a:cubicBezTo>
                          <a:pt x="95567" y="24495"/>
                          <a:pt x="97203" y="21139"/>
                          <a:pt x="93986" y="15011"/>
                        </a:cubicBezTo>
                        <a:cubicBezTo>
                          <a:pt x="90779" y="8892"/>
                          <a:pt x="82710" y="0"/>
                          <a:pt x="82710" y="0"/>
                        </a:cubicBezTo>
                        <a:cubicBezTo>
                          <a:pt x="82710" y="0"/>
                          <a:pt x="93275" y="8051"/>
                          <a:pt x="97979" y="14937"/>
                        </a:cubicBezTo>
                        <a:cubicBezTo>
                          <a:pt x="102675" y="21824"/>
                          <a:pt x="101502" y="27545"/>
                          <a:pt x="101502" y="27545"/>
                        </a:cubicBezTo>
                        <a:lnTo>
                          <a:pt x="121153" y="39035"/>
                        </a:lnTo>
                        <a:lnTo>
                          <a:pt x="132726" y="45200"/>
                        </a:lnTo>
                        <a:cubicBezTo>
                          <a:pt x="132726" y="45200"/>
                          <a:pt x="135286" y="40199"/>
                          <a:pt x="134139" y="31058"/>
                        </a:cubicBezTo>
                        <a:cubicBezTo>
                          <a:pt x="132984" y="21925"/>
                          <a:pt x="128122" y="8643"/>
                          <a:pt x="128122" y="8643"/>
                        </a:cubicBezTo>
                        <a:cubicBezTo>
                          <a:pt x="128122" y="8643"/>
                          <a:pt x="136635" y="20123"/>
                          <a:pt x="139325" y="30179"/>
                        </a:cubicBezTo>
                        <a:cubicBezTo>
                          <a:pt x="142024" y="40236"/>
                          <a:pt x="138900" y="48879"/>
                          <a:pt x="138900" y="48879"/>
                        </a:cubicBezTo>
                        <a:lnTo>
                          <a:pt x="155483" y="62836"/>
                        </a:lnTo>
                        <a:cubicBezTo>
                          <a:pt x="155483" y="62836"/>
                          <a:pt x="162249" y="62467"/>
                          <a:pt x="174496" y="63280"/>
                        </a:cubicBezTo>
                        <a:cubicBezTo>
                          <a:pt x="186744" y="64093"/>
                          <a:pt x="204463" y="66090"/>
                          <a:pt x="204463" y="66090"/>
                        </a:cubicBezTo>
                        <a:lnTo>
                          <a:pt x="204999" y="77293"/>
                        </a:lnTo>
                        <a:cubicBezTo>
                          <a:pt x="204999" y="77293"/>
                          <a:pt x="189211" y="72477"/>
                          <a:pt x="176539" y="70425"/>
                        </a:cubicBezTo>
                        <a:cubicBezTo>
                          <a:pt x="163876" y="68382"/>
                          <a:pt x="154318" y="69113"/>
                          <a:pt x="154318" y="69113"/>
                        </a:cubicBezTo>
                        <a:lnTo>
                          <a:pt x="146849" y="82968"/>
                        </a:lnTo>
                        <a:cubicBezTo>
                          <a:pt x="146849" y="82968"/>
                          <a:pt x="158496" y="87599"/>
                          <a:pt x="166889" y="96778"/>
                        </a:cubicBezTo>
                        <a:cubicBezTo>
                          <a:pt x="175291" y="105957"/>
                          <a:pt x="182936" y="119433"/>
                          <a:pt x="182936" y="119433"/>
                        </a:cubicBezTo>
                        <a:cubicBezTo>
                          <a:pt x="182936" y="119433"/>
                          <a:pt x="173581" y="106927"/>
                          <a:pt x="163959" y="99061"/>
                        </a:cubicBezTo>
                        <a:cubicBezTo>
                          <a:pt x="154327" y="91204"/>
                          <a:pt x="144252" y="86980"/>
                          <a:pt x="144252" y="86980"/>
                        </a:cubicBezTo>
                        <a:lnTo>
                          <a:pt x="131478" y="108304"/>
                        </a:lnTo>
                        <a:cubicBezTo>
                          <a:pt x="131478" y="108304"/>
                          <a:pt x="136275" y="112140"/>
                          <a:pt x="136506" y="120007"/>
                        </a:cubicBezTo>
                        <a:cubicBezTo>
                          <a:pt x="136737" y="127873"/>
                          <a:pt x="132411" y="139769"/>
                          <a:pt x="132411" y="139769"/>
                        </a:cubicBezTo>
                        <a:cubicBezTo>
                          <a:pt x="132411" y="139769"/>
                          <a:pt x="133530" y="127355"/>
                          <a:pt x="132753" y="120404"/>
                        </a:cubicBezTo>
                        <a:cubicBezTo>
                          <a:pt x="131986" y="113444"/>
                          <a:pt x="129324" y="111946"/>
                          <a:pt x="129324" y="111946"/>
                        </a:cubicBezTo>
                        <a:lnTo>
                          <a:pt x="94236" y="146175"/>
                        </a:lnTo>
                        <a:cubicBezTo>
                          <a:pt x="94236" y="146175"/>
                          <a:pt x="115487" y="120783"/>
                          <a:pt x="125201" y="107334"/>
                        </a:cubicBezTo>
                        <a:cubicBezTo>
                          <a:pt x="132541" y="97185"/>
                          <a:pt x="134426" y="93090"/>
                          <a:pt x="134426" y="93090"/>
                        </a:cubicBezTo>
                        <a:cubicBezTo>
                          <a:pt x="134426" y="93090"/>
                          <a:pt x="128538" y="92905"/>
                          <a:pt x="120145" y="94698"/>
                        </a:cubicBezTo>
                        <a:cubicBezTo>
                          <a:pt x="111743" y="96482"/>
                          <a:pt x="102102" y="100263"/>
                          <a:pt x="102102" y="100263"/>
                        </a:cubicBezTo>
                        <a:cubicBezTo>
                          <a:pt x="102102" y="100263"/>
                          <a:pt x="111170" y="94208"/>
                          <a:pt x="119618" y="91158"/>
                        </a:cubicBezTo>
                        <a:cubicBezTo>
                          <a:pt x="128058" y="88117"/>
                          <a:pt x="135878" y="88089"/>
                          <a:pt x="135878" y="88089"/>
                        </a:cubicBezTo>
                        <a:lnTo>
                          <a:pt x="146868" y="69233"/>
                        </a:lnTo>
                        <a:cubicBezTo>
                          <a:pt x="146868" y="69233"/>
                          <a:pt x="134648" y="69464"/>
                          <a:pt x="124508" y="70009"/>
                        </a:cubicBezTo>
                        <a:cubicBezTo>
                          <a:pt x="114359" y="70545"/>
                          <a:pt x="103960" y="72847"/>
                          <a:pt x="103960" y="72847"/>
                        </a:cubicBezTo>
                        <a:cubicBezTo>
                          <a:pt x="103960" y="72847"/>
                          <a:pt x="98590" y="81942"/>
                          <a:pt x="89208" y="90585"/>
                        </a:cubicBezTo>
                        <a:cubicBezTo>
                          <a:pt x="79826" y="99227"/>
                          <a:pt x="66441" y="107417"/>
                          <a:pt x="66441" y="107417"/>
                        </a:cubicBezTo>
                        <a:cubicBezTo>
                          <a:pt x="66441" y="107417"/>
                          <a:pt x="77201" y="97970"/>
                          <a:pt x="84715" y="89688"/>
                        </a:cubicBezTo>
                        <a:cubicBezTo>
                          <a:pt x="92230" y="81397"/>
                          <a:pt x="96501" y="74261"/>
                          <a:pt x="96501" y="74261"/>
                        </a:cubicBezTo>
                        <a:cubicBezTo>
                          <a:pt x="96501" y="74261"/>
                          <a:pt x="89929" y="73346"/>
                          <a:pt x="71340"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48" name="Google Shape;3348;p5"/>
                <p:cNvGrpSpPr/>
                <p:nvPr/>
              </p:nvGrpSpPr>
              <p:grpSpPr>
                <a:xfrm>
                  <a:off x="7931908" y="4237794"/>
                  <a:ext cx="195025" cy="267595"/>
                  <a:chOff x="7931908" y="4237794"/>
                  <a:chExt cx="195025" cy="267595"/>
                </a:xfrm>
              </p:grpSpPr>
              <p:sp>
                <p:nvSpPr>
                  <p:cNvPr id="3349" name="Google Shape;3349;p5"/>
                  <p:cNvSpPr/>
                  <p:nvPr/>
                </p:nvSpPr>
                <p:spPr>
                  <a:xfrm>
                    <a:off x="7931908" y="4237794"/>
                    <a:ext cx="195025" cy="267595"/>
                  </a:xfrm>
                  <a:custGeom>
                    <a:avLst/>
                    <a:gdLst/>
                    <a:ahLst/>
                    <a:cxnLst/>
                    <a:rect l="l" t="t" r="r" b="b"/>
                    <a:pathLst>
                      <a:path w="195025" h="267595" extrusionOk="0">
                        <a:moveTo>
                          <a:pt x="64445" y="92212"/>
                        </a:moveTo>
                        <a:cubicBezTo>
                          <a:pt x="64445" y="92212"/>
                          <a:pt x="65591" y="53574"/>
                          <a:pt x="83745" y="30503"/>
                        </a:cubicBezTo>
                        <a:cubicBezTo>
                          <a:pt x="112334" y="-5824"/>
                          <a:pt x="131792" y="406"/>
                          <a:pt x="131792" y="406"/>
                        </a:cubicBezTo>
                        <a:cubicBezTo>
                          <a:pt x="131792" y="406"/>
                          <a:pt x="111373" y="26417"/>
                          <a:pt x="127198" y="40116"/>
                        </a:cubicBezTo>
                        <a:cubicBezTo>
                          <a:pt x="135406" y="47224"/>
                          <a:pt x="153671" y="43259"/>
                          <a:pt x="153671" y="43259"/>
                        </a:cubicBezTo>
                        <a:cubicBezTo>
                          <a:pt x="153671" y="43259"/>
                          <a:pt x="159014" y="57087"/>
                          <a:pt x="169357" y="62346"/>
                        </a:cubicBezTo>
                        <a:cubicBezTo>
                          <a:pt x="179700" y="67606"/>
                          <a:pt x="195026" y="64296"/>
                          <a:pt x="195026" y="64296"/>
                        </a:cubicBezTo>
                        <a:cubicBezTo>
                          <a:pt x="195026" y="64296"/>
                          <a:pt x="187742" y="79853"/>
                          <a:pt x="176326" y="92008"/>
                        </a:cubicBezTo>
                        <a:cubicBezTo>
                          <a:pt x="164920" y="104163"/>
                          <a:pt x="149391" y="112917"/>
                          <a:pt x="149391" y="112917"/>
                        </a:cubicBezTo>
                        <a:cubicBezTo>
                          <a:pt x="149391" y="112917"/>
                          <a:pt x="156851" y="116309"/>
                          <a:pt x="163238" y="120579"/>
                        </a:cubicBezTo>
                        <a:cubicBezTo>
                          <a:pt x="169616" y="124850"/>
                          <a:pt x="174912" y="130008"/>
                          <a:pt x="174912" y="130008"/>
                        </a:cubicBezTo>
                        <a:cubicBezTo>
                          <a:pt x="174912" y="130008"/>
                          <a:pt x="169662" y="136838"/>
                          <a:pt x="163950" y="141340"/>
                        </a:cubicBezTo>
                        <a:cubicBezTo>
                          <a:pt x="158237" y="145842"/>
                          <a:pt x="152063" y="148014"/>
                          <a:pt x="152063" y="148014"/>
                        </a:cubicBezTo>
                        <a:cubicBezTo>
                          <a:pt x="152063" y="148014"/>
                          <a:pt x="161260" y="165456"/>
                          <a:pt x="167009" y="181595"/>
                        </a:cubicBezTo>
                        <a:cubicBezTo>
                          <a:pt x="172749" y="197743"/>
                          <a:pt x="175051" y="212606"/>
                          <a:pt x="175051" y="212606"/>
                        </a:cubicBezTo>
                        <a:cubicBezTo>
                          <a:pt x="175051" y="212606"/>
                          <a:pt x="157091" y="215268"/>
                          <a:pt x="142348" y="213891"/>
                        </a:cubicBezTo>
                        <a:cubicBezTo>
                          <a:pt x="127605" y="212514"/>
                          <a:pt x="116069" y="207088"/>
                          <a:pt x="116069" y="207088"/>
                        </a:cubicBezTo>
                        <a:cubicBezTo>
                          <a:pt x="116069" y="207088"/>
                          <a:pt x="116059" y="214196"/>
                          <a:pt x="114590" y="220546"/>
                        </a:cubicBezTo>
                        <a:cubicBezTo>
                          <a:pt x="113129" y="226897"/>
                          <a:pt x="110199" y="232489"/>
                          <a:pt x="110199" y="232489"/>
                        </a:cubicBezTo>
                        <a:cubicBezTo>
                          <a:pt x="110199" y="232489"/>
                          <a:pt x="100457" y="226869"/>
                          <a:pt x="93894" y="217589"/>
                        </a:cubicBezTo>
                        <a:cubicBezTo>
                          <a:pt x="87340" y="208299"/>
                          <a:pt x="83976" y="195367"/>
                          <a:pt x="83976" y="195367"/>
                        </a:cubicBezTo>
                        <a:cubicBezTo>
                          <a:pt x="83976" y="195367"/>
                          <a:pt x="79613" y="219280"/>
                          <a:pt x="71894" y="237342"/>
                        </a:cubicBezTo>
                        <a:cubicBezTo>
                          <a:pt x="64167" y="255394"/>
                          <a:pt x="53066" y="267595"/>
                          <a:pt x="53066" y="267595"/>
                        </a:cubicBezTo>
                        <a:cubicBezTo>
                          <a:pt x="53066" y="267595"/>
                          <a:pt x="52327" y="245235"/>
                          <a:pt x="46309" y="232202"/>
                        </a:cubicBezTo>
                        <a:cubicBezTo>
                          <a:pt x="40292" y="219169"/>
                          <a:pt x="29006" y="215462"/>
                          <a:pt x="29006" y="215462"/>
                        </a:cubicBezTo>
                        <a:cubicBezTo>
                          <a:pt x="29006" y="215462"/>
                          <a:pt x="42917" y="189100"/>
                          <a:pt x="18708" y="173701"/>
                        </a:cubicBezTo>
                        <a:cubicBezTo>
                          <a:pt x="9114" y="167591"/>
                          <a:pt x="0" y="175827"/>
                          <a:pt x="0" y="175827"/>
                        </a:cubicBezTo>
                        <a:cubicBezTo>
                          <a:pt x="0" y="175827"/>
                          <a:pt x="1432" y="151110"/>
                          <a:pt x="17304" y="129675"/>
                        </a:cubicBezTo>
                        <a:cubicBezTo>
                          <a:pt x="33174" y="108230"/>
                          <a:pt x="64445" y="92212"/>
                          <a:pt x="64445" y="92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0" name="Google Shape;3350;p5"/>
                  <p:cNvSpPr/>
                  <p:nvPr/>
                </p:nvSpPr>
                <p:spPr>
                  <a:xfrm>
                    <a:off x="7960479" y="4267613"/>
                    <a:ext cx="139306" cy="185172"/>
                  </a:xfrm>
                  <a:custGeom>
                    <a:avLst/>
                    <a:gdLst/>
                    <a:ahLst/>
                    <a:cxnLst/>
                    <a:rect l="l" t="t" r="r" b="b"/>
                    <a:pathLst>
                      <a:path w="139306" h="185172" extrusionOk="0">
                        <a:moveTo>
                          <a:pt x="130599" y="170069"/>
                        </a:moveTo>
                        <a:cubicBezTo>
                          <a:pt x="130599" y="170069"/>
                          <a:pt x="95012" y="144843"/>
                          <a:pt x="81074" y="128011"/>
                        </a:cubicBezTo>
                        <a:cubicBezTo>
                          <a:pt x="73290" y="118611"/>
                          <a:pt x="68965" y="111512"/>
                          <a:pt x="68965" y="111512"/>
                        </a:cubicBezTo>
                        <a:cubicBezTo>
                          <a:pt x="68965" y="111512"/>
                          <a:pt x="68493" y="118001"/>
                          <a:pt x="70287" y="133262"/>
                        </a:cubicBezTo>
                        <a:cubicBezTo>
                          <a:pt x="72080" y="148513"/>
                          <a:pt x="76138" y="172527"/>
                          <a:pt x="76138" y="172527"/>
                        </a:cubicBezTo>
                        <a:cubicBezTo>
                          <a:pt x="76138" y="172527"/>
                          <a:pt x="68586" y="152220"/>
                          <a:pt x="65674" y="135896"/>
                        </a:cubicBezTo>
                        <a:cubicBezTo>
                          <a:pt x="62762" y="119563"/>
                          <a:pt x="64491" y="107223"/>
                          <a:pt x="64491" y="107223"/>
                        </a:cubicBezTo>
                        <a:cubicBezTo>
                          <a:pt x="64491" y="107223"/>
                          <a:pt x="56856" y="99717"/>
                          <a:pt x="50986" y="90973"/>
                        </a:cubicBezTo>
                        <a:cubicBezTo>
                          <a:pt x="45126" y="82238"/>
                          <a:pt x="41022" y="72255"/>
                          <a:pt x="41022" y="72255"/>
                        </a:cubicBezTo>
                        <a:lnTo>
                          <a:pt x="34469" y="105578"/>
                        </a:lnTo>
                        <a:cubicBezTo>
                          <a:pt x="34469" y="105578"/>
                          <a:pt x="40172" y="108508"/>
                          <a:pt x="44811" y="119119"/>
                        </a:cubicBezTo>
                        <a:cubicBezTo>
                          <a:pt x="49461" y="129730"/>
                          <a:pt x="53029" y="148023"/>
                          <a:pt x="53029" y="148023"/>
                        </a:cubicBezTo>
                        <a:cubicBezTo>
                          <a:pt x="53029" y="148023"/>
                          <a:pt x="46836" y="132984"/>
                          <a:pt x="42279" y="124212"/>
                        </a:cubicBezTo>
                        <a:cubicBezTo>
                          <a:pt x="37713" y="115440"/>
                          <a:pt x="34783" y="112935"/>
                          <a:pt x="34783" y="112935"/>
                        </a:cubicBezTo>
                        <a:lnTo>
                          <a:pt x="32555" y="144270"/>
                        </a:lnTo>
                        <a:lnTo>
                          <a:pt x="31335" y="185172"/>
                        </a:lnTo>
                        <a:lnTo>
                          <a:pt x="28321" y="146119"/>
                        </a:lnTo>
                        <a:cubicBezTo>
                          <a:pt x="28321" y="146119"/>
                          <a:pt x="24578" y="147450"/>
                          <a:pt x="20400" y="154909"/>
                        </a:cubicBezTo>
                        <a:cubicBezTo>
                          <a:pt x="16222" y="162369"/>
                          <a:pt x="11600" y="175957"/>
                          <a:pt x="11600" y="175957"/>
                        </a:cubicBezTo>
                        <a:cubicBezTo>
                          <a:pt x="11600" y="175957"/>
                          <a:pt x="14392" y="161001"/>
                          <a:pt x="18625" y="151730"/>
                        </a:cubicBezTo>
                        <a:cubicBezTo>
                          <a:pt x="22858" y="142468"/>
                          <a:pt x="28553" y="138882"/>
                          <a:pt x="28553" y="138882"/>
                        </a:cubicBezTo>
                        <a:lnTo>
                          <a:pt x="30568" y="113832"/>
                        </a:lnTo>
                        <a:lnTo>
                          <a:pt x="31196" y="99569"/>
                        </a:lnTo>
                        <a:cubicBezTo>
                          <a:pt x="31196" y="99569"/>
                          <a:pt x="25567" y="101446"/>
                          <a:pt x="17775" y="109626"/>
                        </a:cubicBezTo>
                        <a:cubicBezTo>
                          <a:pt x="9973" y="117797"/>
                          <a:pt x="0" y="132273"/>
                          <a:pt x="0" y="132273"/>
                        </a:cubicBezTo>
                        <a:cubicBezTo>
                          <a:pt x="0" y="132273"/>
                          <a:pt x="6775" y="116263"/>
                          <a:pt x="14752" y="106104"/>
                        </a:cubicBezTo>
                        <a:cubicBezTo>
                          <a:pt x="22720" y="95955"/>
                          <a:pt x="31899" y="91639"/>
                          <a:pt x="31899" y="91639"/>
                        </a:cubicBezTo>
                        <a:lnTo>
                          <a:pt x="37463" y="67125"/>
                        </a:lnTo>
                        <a:cubicBezTo>
                          <a:pt x="37463" y="67125"/>
                          <a:pt x="34228" y="61930"/>
                          <a:pt x="29727" y="51356"/>
                        </a:cubicBezTo>
                        <a:cubicBezTo>
                          <a:pt x="25216" y="40772"/>
                          <a:pt x="19448" y="24809"/>
                          <a:pt x="19448" y="24809"/>
                        </a:cubicBezTo>
                        <a:lnTo>
                          <a:pt x="29384" y="15501"/>
                        </a:lnTo>
                        <a:cubicBezTo>
                          <a:pt x="29384" y="15501"/>
                          <a:pt x="31769" y="32130"/>
                          <a:pt x="35337" y="44026"/>
                        </a:cubicBezTo>
                        <a:cubicBezTo>
                          <a:pt x="38905" y="55922"/>
                          <a:pt x="43656" y="63095"/>
                          <a:pt x="43656" y="63095"/>
                        </a:cubicBezTo>
                        <a:lnTo>
                          <a:pt x="59425" y="58178"/>
                        </a:lnTo>
                        <a:cubicBezTo>
                          <a:pt x="59425" y="58178"/>
                          <a:pt x="58640" y="45061"/>
                          <a:pt x="63382" y="30974"/>
                        </a:cubicBezTo>
                        <a:cubicBezTo>
                          <a:pt x="68114" y="16888"/>
                          <a:pt x="77062" y="0"/>
                          <a:pt x="77062" y="0"/>
                        </a:cubicBezTo>
                        <a:cubicBezTo>
                          <a:pt x="77062" y="0"/>
                          <a:pt x="69722" y="17507"/>
                          <a:pt x="66709" y="31548"/>
                        </a:cubicBezTo>
                        <a:cubicBezTo>
                          <a:pt x="63696" y="45588"/>
                          <a:pt x="64177" y="57115"/>
                          <a:pt x="64177" y="57115"/>
                        </a:cubicBezTo>
                        <a:lnTo>
                          <a:pt x="88995" y="50570"/>
                        </a:lnTo>
                        <a:cubicBezTo>
                          <a:pt x="88995" y="50570"/>
                          <a:pt x="90427" y="43647"/>
                          <a:pt x="97462" y="37223"/>
                        </a:cubicBezTo>
                        <a:cubicBezTo>
                          <a:pt x="104505" y="30799"/>
                          <a:pt x="117141" y="24883"/>
                          <a:pt x="117141" y="24883"/>
                        </a:cubicBezTo>
                        <a:cubicBezTo>
                          <a:pt x="117141" y="24883"/>
                          <a:pt x="105411" y="33812"/>
                          <a:pt x="99431" y="39950"/>
                        </a:cubicBezTo>
                        <a:cubicBezTo>
                          <a:pt x="93450" y="46087"/>
                          <a:pt x="93219" y="49433"/>
                          <a:pt x="93219" y="49433"/>
                        </a:cubicBezTo>
                        <a:lnTo>
                          <a:pt x="139307" y="50774"/>
                        </a:lnTo>
                        <a:cubicBezTo>
                          <a:pt x="139307" y="50774"/>
                          <a:pt x="107168" y="53658"/>
                          <a:pt x="90807" y="56431"/>
                        </a:cubicBezTo>
                        <a:cubicBezTo>
                          <a:pt x="78457" y="58520"/>
                          <a:pt x="73928" y="60239"/>
                          <a:pt x="73928" y="60239"/>
                        </a:cubicBezTo>
                        <a:cubicBezTo>
                          <a:pt x="73928" y="60239"/>
                          <a:pt x="76285" y="65156"/>
                          <a:pt x="81508" y="70555"/>
                        </a:cubicBezTo>
                        <a:cubicBezTo>
                          <a:pt x="86721" y="75943"/>
                          <a:pt x="94282" y="80778"/>
                          <a:pt x="94282" y="80778"/>
                        </a:cubicBezTo>
                        <a:cubicBezTo>
                          <a:pt x="94282" y="80778"/>
                          <a:pt x="84900" y="78217"/>
                          <a:pt x="78522" y="73781"/>
                        </a:cubicBezTo>
                        <a:cubicBezTo>
                          <a:pt x="72144" y="69344"/>
                          <a:pt x="68771" y="63031"/>
                          <a:pt x="68771" y="63031"/>
                        </a:cubicBezTo>
                        <a:lnTo>
                          <a:pt x="46956" y="69048"/>
                        </a:lnTo>
                        <a:cubicBezTo>
                          <a:pt x="46956" y="69048"/>
                          <a:pt x="52401" y="78772"/>
                          <a:pt x="57235" y="86573"/>
                        </a:cubicBezTo>
                        <a:cubicBezTo>
                          <a:pt x="62060" y="94375"/>
                          <a:pt x="68613" y="100993"/>
                          <a:pt x="68613" y="100993"/>
                        </a:cubicBezTo>
                        <a:cubicBezTo>
                          <a:pt x="68613" y="100993"/>
                          <a:pt x="79160" y="98146"/>
                          <a:pt x="91019" y="98904"/>
                        </a:cubicBezTo>
                        <a:cubicBezTo>
                          <a:pt x="102879" y="99671"/>
                          <a:pt x="116032" y="104043"/>
                          <a:pt x="116032" y="104043"/>
                        </a:cubicBezTo>
                        <a:cubicBezTo>
                          <a:pt x="116032" y="104043"/>
                          <a:pt x="102860" y="102795"/>
                          <a:pt x="92128" y="103267"/>
                        </a:cubicBezTo>
                        <a:cubicBezTo>
                          <a:pt x="81388" y="103738"/>
                          <a:pt x="73087" y="105920"/>
                          <a:pt x="73087" y="105920"/>
                        </a:cubicBezTo>
                        <a:cubicBezTo>
                          <a:pt x="73087" y="105920"/>
                          <a:pt x="75065" y="111974"/>
                          <a:pt x="85972" y="124490"/>
                        </a:cubicBezTo>
                        <a:cubicBezTo>
                          <a:pt x="100179" y="140776"/>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51" name="Google Shape;3351;p5"/>
                <p:cNvGrpSpPr/>
                <p:nvPr/>
              </p:nvGrpSpPr>
              <p:grpSpPr>
                <a:xfrm>
                  <a:off x="8310275" y="3992345"/>
                  <a:ext cx="214114" cy="382805"/>
                  <a:chOff x="8310275" y="3992345"/>
                  <a:chExt cx="214114" cy="382805"/>
                </a:xfrm>
              </p:grpSpPr>
              <p:sp>
                <p:nvSpPr>
                  <p:cNvPr id="3352" name="Google Shape;3352;p5"/>
                  <p:cNvSpPr/>
                  <p:nvPr/>
                </p:nvSpPr>
                <p:spPr>
                  <a:xfrm>
                    <a:off x="8310275" y="3992345"/>
                    <a:ext cx="214114" cy="382805"/>
                  </a:xfrm>
                  <a:custGeom>
                    <a:avLst/>
                    <a:gdLst/>
                    <a:ahLst/>
                    <a:cxnLst/>
                    <a:rect l="l" t="t" r="r" b="b"/>
                    <a:pathLst>
                      <a:path w="214114" h="382805" extrusionOk="0">
                        <a:moveTo>
                          <a:pt x="150464" y="236325"/>
                        </a:moveTo>
                        <a:cubicBezTo>
                          <a:pt x="150464" y="236325"/>
                          <a:pt x="155030" y="287875"/>
                          <a:pt x="137052" y="325145"/>
                        </a:cubicBezTo>
                        <a:cubicBezTo>
                          <a:pt x="108739" y="383831"/>
                          <a:pt x="84716" y="382805"/>
                          <a:pt x="84716" y="382805"/>
                        </a:cubicBezTo>
                        <a:cubicBezTo>
                          <a:pt x="84716" y="382805"/>
                          <a:pt x="104931" y="340803"/>
                          <a:pt x="84087" y="328555"/>
                        </a:cubicBezTo>
                        <a:cubicBezTo>
                          <a:pt x="73263" y="322196"/>
                          <a:pt x="52234" y="334212"/>
                          <a:pt x="52234" y="334212"/>
                        </a:cubicBezTo>
                        <a:cubicBezTo>
                          <a:pt x="52234" y="334212"/>
                          <a:pt x="43777" y="317898"/>
                          <a:pt x="30716" y="314773"/>
                        </a:cubicBezTo>
                        <a:cubicBezTo>
                          <a:pt x="17655" y="311658"/>
                          <a:pt x="0" y="321725"/>
                          <a:pt x="0" y="321725"/>
                        </a:cubicBezTo>
                        <a:cubicBezTo>
                          <a:pt x="0" y="321725"/>
                          <a:pt x="6249" y="298431"/>
                          <a:pt x="17905" y="278105"/>
                        </a:cubicBezTo>
                        <a:cubicBezTo>
                          <a:pt x="29560" y="257788"/>
                          <a:pt x="46624" y="240448"/>
                          <a:pt x="46624" y="240448"/>
                        </a:cubicBezTo>
                        <a:cubicBezTo>
                          <a:pt x="46624" y="240448"/>
                          <a:pt x="37260" y="238728"/>
                          <a:pt x="29052" y="235438"/>
                        </a:cubicBezTo>
                        <a:cubicBezTo>
                          <a:pt x="20835" y="232156"/>
                          <a:pt x="13763" y="227294"/>
                          <a:pt x="13763" y="227294"/>
                        </a:cubicBezTo>
                        <a:cubicBezTo>
                          <a:pt x="13763" y="227294"/>
                          <a:pt x="18931" y="216313"/>
                          <a:pt x="25012" y="208234"/>
                        </a:cubicBezTo>
                        <a:cubicBezTo>
                          <a:pt x="31095" y="200156"/>
                          <a:pt x="38074" y="194989"/>
                          <a:pt x="38074" y="194989"/>
                        </a:cubicBezTo>
                        <a:cubicBezTo>
                          <a:pt x="38074" y="194989"/>
                          <a:pt x="24514" y="175328"/>
                          <a:pt x="15224" y="156093"/>
                        </a:cubicBezTo>
                        <a:cubicBezTo>
                          <a:pt x="5944" y="136857"/>
                          <a:pt x="943" y="118047"/>
                          <a:pt x="943" y="118047"/>
                        </a:cubicBezTo>
                        <a:cubicBezTo>
                          <a:pt x="943" y="118047"/>
                          <a:pt x="21815" y="107852"/>
                          <a:pt x="39497" y="104200"/>
                        </a:cubicBezTo>
                        <a:cubicBezTo>
                          <a:pt x="57180" y="100559"/>
                          <a:pt x="71673" y="103452"/>
                          <a:pt x="71673" y="103452"/>
                        </a:cubicBezTo>
                        <a:cubicBezTo>
                          <a:pt x="71673" y="103452"/>
                          <a:pt x="70601" y="94051"/>
                          <a:pt x="71368" y="85104"/>
                        </a:cubicBezTo>
                        <a:cubicBezTo>
                          <a:pt x="72135" y="76156"/>
                          <a:pt x="74742" y="67661"/>
                          <a:pt x="74742" y="67661"/>
                        </a:cubicBezTo>
                        <a:cubicBezTo>
                          <a:pt x="74742" y="67661"/>
                          <a:pt x="87156" y="71488"/>
                          <a:pt x="96344" y="81332"/>
                        </a:cubicBezTo>
                        <a:cubicBezTo>
                          <a:pt x="105541" y="91186"/>
                          <a:pt x="111512" y="107057"/>
                          <a:pt x="111512" y="107057"/>
                        </a:cubicBezTo>
                        <a:cubicBezTo>
                          <a:pt x="111512" y="107057"/>
                          <a:pt x="113010" y="73790"/>
                          <a:pt x="119396" y="47030"/>
                        </a:cubicBezTo>
                        <a:cubicBezTo>
                          <a:pt x="125784" y="20261"/>
                          <a:pt x="137070" y="0"/>
                          <a:pt x="137070" y="0"/>
                        </a:cubicBezTo>
                        <a:cubicBezTo>
                          <a:pt x="137070" y="0"/>
                          <a:pt x="141378" y="29311"/>
                          <a:pt x="150501" y="44322"/>
                        </a:cubicBezTo>
                        <a:cubicBezTo>
                          <a:pt x="159624" y="59342"/>
                          <a:pt x="173572" y="60063"/>
                          <a:pt x="173572" y="60063"/>
                        </a:cubicBezTo>
                        <a:cubicBezTo>
                          <a:pt x="173572" y="60063"/>
                          <a:pt x="161121" y="100115"/>
                          <a:pt x="192170" y="111512"/>
                        </a:cubicBezTo>
                        <a:cubicBezTo>
                          <a:pt x="204473" y="116032"/>
                          <a:pt x="214021" y="101751"/>
                          <a:pt x="214021" y="101751"/>
                        </a:cubicBezTo>
                        <a:cubicBezTo>
                          <a:pt x="214021" y="101751"/>
                          <a:pt x="216110" y="134990"/>
                          <a:pt x="200591" y="169255"/>
                        </a:cubicBezTo>
                        <a:cubicBezTo>
                          <a:pt x="185061" y="203520"/>
                          <a:pt x="150464" y="236325"/>
                          <a:pt x="150464"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3" name="Google Shape;3353;p5"/>
                  <p:cNvSpPr/>
                  <p:nvPr/>
                </p:nvSpPr>
                <p:spPr>
                  <a:xfrm>
                    <a:off x="8331979" y="4064508"/>
                    <a:ext cx="160566" cy="262012"/>
                  </a:xfrm>
                  <a:custGeom>
                    <a:avLst/>
                    <a:gdLst/>
                    <a:ahLst/>
                    <a:cxnLst/>
                    <a:rect l="l" t="t" r="r" b="b"/>
                    <a:pathLst>
                      <a:path w="160566" h="262012" extrusionOk="0">
                        <a:moveTo>
                          <a:pt x="0" y="56819"/>
                        </a:moveTo>
                        <a:cubicBezTo>
                          <a:pt x="0" y="56819"/>
                          <a:pt x="46041" y="76988"/>
                          <a:pt x="65138" y="94098"/>
                        </a:cubicBezTo>
                        <a:cubicBezTo>
                          <a:pt x="75796" y="103646"/>
                          <a:pt x="82026" y="111429"/>
                          <a:pt x="82026" y="111429"/>
                        </a:cubicBezTo>
                        <a:cubicBezTo>
                          <a:pt x="82026" y="111429"/>
                          <a:pt x="81573" y="102666"/>
                          <a:pt x="77118" y="83153"/>
                        </a:cubicBezTo>
                        <a:cubicBezTo>
                          <a:pt x="72653" y="63631"/>
                          <a:pt x="64168" y="33350"/>
                          <a:pt x="64168" y="33350"/>
                        </a:cubicBezTo>
                        <a:cubicBezTo>
                          <a:pt x="64168" y="33350"/>
                          <a:pt x="76230" y="57420"/>
                          <a:pt x="82183" y="77949"/>
                        </a:cubicBezTo>
                        <a:cubicBezTo>
                          <a:pt x="88126" y="98479"/>
                          <a:pt x="87978" y="115450"/>
                          <a:pt x="87978" y="115450"/>
                        </a:cubicBezTo>
                        <a:cubicBezTo>
                          <a:pt x="87978" y="115450"/>
                          <a:pt x="98174" y="122549"/>
                          <a:pt x="106465" y="131940"/>
                        </a:cubicBezTo>
                        <a:cubicBezTo>
                          <a:pt x="114756" y="141331"/>
                          <a:pt x="121144" y="153015"/>
                          <a:pt x="121144" y="153015"/>
                        </a:cubicBezTo>
                        <a:lnTo>
                          <a:pt x="123805" y="106484"/>
                        </a:lnTo>
                        <a:cubicBezTo>
                          <a:pt x="123805" y="106484"/>
                          <a:pt x="116596" y="104728"/>
                          <a:pt x="109469" y="92406"/>
                        </a:cubicBezTo>
                        <a:cubicBezTo>
                          <a:pt x="102343" y="80094"/>
                          <a:pt x="95299" y="57207"/>
                          <a:pt x="95299" y="57207"/>
                        </a:cubicBezTo>
                        <a:cubicBezTo>
                          <a:pt x="95299" y="57207"/>
                          <a:pt x="104949" y="74807"/>
                          <a:pt x="111697" y="84725"/>
                        </a:cubicBezTo>
                        <a:cubicBezTo>
                          <a:pt x="118454" y="94643"/>
                          <a:pt x="122308" y="96871"/>
                          <a:pt x="122308" y="96871"/>
                        </a:cubicBezTo>
                        <a:lnTo>
                          <a:pt x="120145" y="54573"/>
                        </a:lnTo>
                        <a:lnTo>
                          <a:pt x="115320" y="0"/>
                        </a:lnTo>
                        <a:lnTo>
                          <a:pt x="124878" y="50552"/>
                        </a:lnTo>
                        <a:cubicBezTo>
                          <a:pt x="124878" y="50552"/>
                          <a:pt x="129112" y="47409"/>
                          <a:pt x="132920" y="35984"/>
                        </a:cubicBezTo>
                        <a:cubicBezTo>
                          <a:pt x="136728" y="24560"/>
                          <a:pt x="140111" y="4862"/>
                          <a:pt x="140111" y="4862"/>
                        </a:cubicBezTo>
                        <a:cubicBezTo>
                          <a:pt x="140111" y="4862"/>
                          <a:pt x="139113" y="25688"/>
                          <a:pt x="135508" y="39525"/>
                        </a:cubicBezTo>
                        <a:cubicBezTo>
                          <a:pt x="131912" y="53362"/>
                          <a:pt x="125719" y="60211"/>
                          <a:pt x="125719" y="60211"/>
                        </a:cubicBezTo>
                        <a:lnTo>
                          <a:pt x="127161" y="94107"/>
                        </a:lnTo>
                        <a:lnTo>
                          <a:pt x="128603" y="113231"/>
                        </a:lnTo>
                        <a:cubicBezTo>
                          <a:pt x="128603" y="113231"/>
                          <a:pt x="134981" y="108647"/>
                          <a:pt x="142977" y="94939"/>
                        </a:cubicBezTo>
                        <a:cubicBezTo>
                          <a:pt x="150962" y="81222"/>
                          <a:pt x="160566" y="58372"/>
                          <a:pt x="160566" y="58372"/>
                        </a:cubicBezTo>
                        <a:cubicBezTo>
                          <a:pt x="160566" y="58372"/>
                          <a:pt x="154984" y="82063"/>
                          <a:pt x="147090" y="98470"/>
                        </a:cubicBezTo>
                        <a:cubicBezTo>
                          <a:pt x="139205" y="114867"/>
                          <a:pt x="128991" y="123972"/>
                          <a:pt x="128991" y="123972"/>
                        </a:cubicBezTo>
                        <a:lnTo>
                          <a:pt x="126144" y="158478"/>
                        </a:lnTo>
                        <a:cubicBezTo>
                          <a:pt x="126144" y="158478"/>
                          <a:pt x="130784" y="164153"/>
                          <a:pt x="137744" y="176484"/>
                        </a:cubicBezTo>
                        <a:cubicBezTo>
                          <a:pt x="144705" y="188814"/>
                          <a:pt x="153994" y="207800"/>
                          <a:pt x="153994" y="207800"/>
                        </a:cubicBezTo>
                        <a:lnTo>
                          <a:pt x="143633" y="223810"/>
                        </a:lnTo>
                        <a:cubicBezTo>
                          <a:pt x="143633" y="223810"/>
                          <a:pt x="138262" y="202689"/>
                          <a:pt x="132208" y="188260"/>
                        </a:cubicBezTo>
                        <a:cubicBezTo>
                          <a:pt x="126154" y="173840"/>
                          <a:pt x="119424" y="166113"/>
                          <a:pt x="119424" y="166113"/>
                        </a:cubicBezTo>
                        <a:lnTo>
                          <a:pt x="101502" y="178471"/>
                        </a:lnTo>
                        <a:cubicBezTo>
                          <a:pt x="101502" y="178471"/>
                          <a:pt x="104441" y="195534"/>
                          <a:pt x="100984" y="215934"/>
                        </a:cubicBezTo>
                        <a:cubicBezTo>
                          <a:pt x="97527" y="236335"/>
                          <a:pt x="89503" y="262013"/>
                          <a:pt x="89503" y="262013"/>
                        </a:cubicBezTo>
                        <a:cubicBezTo>
                          <a:pt x="89503" y="262013"/>
                          <a:pt x="95530" y="236113"/>
                          <a:pt x="96944" y="216424"/>
                        </a:cubicBezTo>
                        <a:cubicBezTo>
                          <a:pt x="98368" y="196727"/>
                          <a:pt x="96029" y="181651"/>
                          <a:pt x="96029" y="181651"/>
                        </a:cubicBezTo>
                        <a:lnTo>
                          <a:pt x="67615" y="199509"/>
                        </a:lnTo>
                        <a:cubicBezTo>
                          <a:pt x="67615" y="199509"/>
                          <a:pt x="66987" y="209214"/>
                          <a:pt x="59629" y="220325"/>
                        </a:cubicBezTo>
                        <a:cubicBezTo>
                          <a:pt x="52272" y="231435"/>
                          <a:pt x="38203" y="243951"/>
                          <a:pt x="38203" y="243951"/>
                        </a:cubicBezTo>
                        <a:cubicBezTo>
                          <a:pt x="38203" y="243951"/>
                          <a:pt x="50737" y="227784"/>
                          <a:pt x="56884" y="217441"/>
                        </a:cubicBezTo>
                        <a:cubicBezTo>
                          <a:pt x="63030" y="207098"/>
                          <a:pt x="62790" y="202587"/>
                          <a:pt x="62790" y="202587"/>
                        </a:cubicBezTo>
                        <a:lnTo>
                          <a:pt x="7968" y="217922"/>
                        </a:lnTo>
                        <a:cubicBezTo>
                          <a:pt x="7968" y="217922"/>
                          <a:pt x="45607" y="202171"/>
                          <a:pt x="64574" y="192438"/>
                        </a:cubicBezTo>
                        <a:cubicBezTo>
                          <a:pt x="78892" y="185080"/>
                          <a:pt x="83994" y="181133"/>
                          <a:pt x="83994" y="181133"/>
                        </a:cubicBezTo>
                        <a:cubicBezTo>
                          <a:pt x="83994" y="181133"/>
                          <a:pt x="80445" y="175495"/>
                          <a:pt x="73439" y="170291"/>
                        </a:cubicBezTo>
                        <a:cubicBezTo>
                          <a:pt x="66423" y="165096"/>
                          <a:pt x="56727" y="161500"/>
                          <a:pt x="56727" y="161500"/>
                        </a:cubicBezTo>
                        <a:cubicBezTo>
                          <a:pt x="56727" y="161500"/>
                          <a:pt x="68235" y="161408"/>
                          <a:pt x="76479" y="164911"/>
                        </a:cubicBezTo>
                        <a:cubicBezTo>
                          <a:pt x="84715" y="168414"/>
                          <a:pt x="89679" y="175522"/>
                          <a:pt x="89679" y="175522"/>
                        </a:cubicBezTo>
                        <a:lnTo>
                          <a:pt x="114608" y="159457"/>
                        </a:lnTo>
                        <a:cubicBezTo>
                          <a:pt x="114608" y="159457"/>
                          <a:pt x="106659" y="148606"/>
                          <a:pt x="99745" y="140074"/>
                        </a:cubicBezTo>
                        <a:cubicBezTo>
                          <a:pt x="92822" y="131543"/>
                          <a:pt x="84050" y="125229"/>
                          <a:pt x="84050" y="125229"/>
                        </a:cubicBezTo>
                        <a:cubicBezTo>
                          <a:pt x="84050" y="125229"/>
                          <a:pt x="71978" y="132910"/>
                          <a:pt x="57817" y="136303"/>
                        </a:cubicBezTo>
                        <a:cubicBezTo>
                          <a:pt x="43647" y="139695"/>
                          <a:pt x="27388" y="138789"/>
                          <a:pt x="27388" y="138789"/>
                        </a:cubicBezTo>
                        <a:cubicBezTo>
                          <a:pt x="27388" y="138789"/>
                          <a:pt x="43185" y="135554"/>
                          <a:pt x="55839" y="130942"/>
                        </a:cubicBezTo>
                        <a:cubicBezTo>
                          <a:pt x="68484" y="126338"/>
                          <a:pt x="77995" y="120358"/>
                          <a:pt x="77995" y="120358"/>
                        </a:cubicBezTo>
                        <a:cubicBezTo>
                          <a:pt x="77995" y="120358"/>
                          <a:pt x="74714" y="113083"/>
                          <a:pt x="59869" y="100577"/>
                        </a:cubicBezTo>
                        <a:cubicBezTo>
                          <a:pt x="40541"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54" name="Google Shape;3354;p5"/>
                <p:cNvGrpSpPr/>
                <p:nvPr/>
              </p:nvGrpSpPr>
              <p:grpSpPr>
                <a:xfrm>
                  <a:off x="8362094" y="3793742"/>
                  <a:ext cx="175124" cy="193630"/>
                  <a:chOff x="8362094" y="3793742"/>
                  <a:chExt cx="175124" cy="193630"/>
                </a:xfrm>
              </p:grpSpPr>
              <p:sp>
                <p:nvSpPr>
                  <p:cNvPr id="3355" name="Google Shape;3355;p5"/>
                  <p:cNvSpPr/>
                  <p:nvPr/>
                </p:nvSpPr>
                <p:spPr>
                  <a:xfrm>
                    <a:off x="8371069" y="3793742"/>
                    <a:ext cx="166149" cy="193630"/>
                  </a:xfrm>
                  <a:custGeom>
                    <a:avLst/>
                    <a:gdLst/>
                    <a:ahLst/>
                    <a:cxnLst/>
                    <a:rect l="l" t="t" r="r" b="b"/>
                    <a:pathLst>
                      <a:path w="166149" h="193630" extrusionOk="0">
                        <a:moveTo>
                          <a:pt x="23682" y="92332"/>
                        </a:moveTo>
                        <a:cubicBezTo>
                          <a:pt x="23682" y="92332"/>
                          <a:pt x="1877" y="70814"/>
                          <a:pt x="269" y="47631"/>
                        </a:cubicBezTo>
                        <a:cubicBezTo>
                          <a:pt x="-2274" y="11129"/>
                          <a:pt x="14069" y="2977"/>
                          <a:pt x="14069" y="2977"/>
                        </a:cubicBezTo>
                        <a:cubicBezTo>
                          <a:pt x="14069" y="2977"/>
                          <a:pt x="15918" y="29080"/>
                          <a:pt x="34238" y="27102"/>
                        </a:cubicBezTo>
                        <a:cubicBezTo>
                          <a:pt x="43749" y="26076"/>
                          <a:pt x="53353" y="13135"/>
                          <a:pt x="53353" y="13135"/>
                        </a:cubicBezTo>
                        <a:cubicBezTo>
                          <a:pt x="53353" y="13135"/>
                          <a:pt x="64917" y="17424"/>
                          <a:pt x="74733" y="14142"/>
                        </a:cubicBezTo>
                        <a:cubicBezTo>
                          <a:pt x="84559" y="10861"/>
                          <a:pt x="92628" y="0"/>
                          <a:pt x="92628" y="0"/>
                        </a:cubicBezTo>
                        <a:cubicBezTo>
                          <a:pt x="92628" y="0"/>
                          <a:pt x="96954" y="12710"/>
                          <a:pt x="96603" y="26011"/>
                        </a:cubicBezTo>
                        <a:cubicBezTo>
                          <a:pt x="96252" y="39321"/>
                          <a:pt x="91214" y="53223"/>
                          <a:pt x="91214" y="53223"/>
                        </a:cubicBezTo>
                        <a:cubicBezTo>
                          <a:pt x="91214" y="53223"/>
                          <a:pt x="98064" y="50635"/>
                          <a:pt x="104728" y="49165"/>
                        </a:cubicBezTo>
                        <a:cubicBezTo>
                          <a:pt x="111383" y="47696"/>
                          <a:pt x="117854" y="47335"/>
                          <a:pt x="117854" y="47335"/>
                        </a:cubicBezTo>
                        <a:cubicBezTo>
                          <a:pt x="117854" y="47335"/>
                          <a:pt x="118417" y="54129"/>
                          <a:pt x="117318" y="59934"/>
                        </a:cubicBezTo>
                        <a:cubicBezTo>
                          <a:pt x="116208" y="65739"/>
                          <a:pt x="113445" y="70564"/>
                          <a:pt x="113445" y="70564"/>
                        </a:cubicBezTo>
                        <a:cubicBezTo>
                          <a:pt x="113445" y="70564"/>
                          <a:pt x="129629" y="74529"/>
                          <a:pt x="142801" y="79835"/>
                        </a:cubicBezTo>
                        <a:cubicBezTo>
                          <a:pt x="155973" y="85141"/>
                          <a:pt x="166150" y="91796"/>
                          <a:pt x="166150" y="91796"/>
                        </a:cubicBezTo>
                        <a:cubicBezTo>
                          <a:pt x="166150" y="91796"/>
                          <a:pt x="155982" y="103859"/>
                          <a:pt x="145556" y="111845"/>
                        </a:cubicBezTo>
                        <a:cubicBezTo>
                          <a:pt x="135120" y="119822"/>
                          <a:pt x="124435" y="123723"/>
                          <a:pt x="124435" y="123723"/>
                        </a:cubicBezTo>
                        <a:cubicBezTo>
                          <a:pt x="124435" y="123723"/>
                          <a:pt x="128576" y="127559"/>
                          <a:pt x="131321" y="131847"/>
                        </a:cubicBezTo>
                        <a:cubicBezTo>
                          <a:pt x="134066" y="136146"/>
                          <a:pt x="135425" y="140887"/>
                          <a:pt x="135425" y="140887"/>
                        </a:cubicBezTo>
                        <a:cubicBezTo>
                          <a:pt x="135425" y="140887"/>
                          <a:pt x="125784" y="143623"/>
                          <a:pt x="116088" y="142505"/>
                        </a:cubicBezTo>
                        <a:cubicBezTo>
                          <a:pt x="106382" y="141377"/>
                          <a:pt x="96640" y="136395"/>
                          <a:pt x="96640" y="136395"/>
                        </a:cubicBezTo>
                        <a:cubicBezTo>
                          <a:pt x="96640" y="136395"/>
                          <a:pt x="107750" y="151869"/>
                          <a:pt x="113250" y="166177"/>
                        </a:cubicBezTo>
                        <a:cubicBezTo>
                          <a:pt x="118741" y="180486"/>
                          <a:pt x="118621" y="193630"/>
                          <a:pt x="118621" y="193630"/>
                        </a:cubicBezTo>
                        <a:cubicBezTo>
                          <a:pt x="118621" y="193630"/>
                          <a:pt x="105089" y="182011"/>
                          <a:pt x="93552" y="178545"/>
                        </a:cubicBezTo>
                        <a:cubicBezTo>
                          <a:pt x="82017" y="175079"/>
                          <a:pt x="72487" y="179756"/>
                          <a:pt x="72487" y="179756"/>
                        </a:cubicBezTo>
                        <a:cubicBezTo>
                          <a:pt x="72487" y="179756"/>
                          <a:pt x="66183" y="157304"/>
                          <a:pt x="41392" y="163330"/>
                        </a:cubicBezTo>
                        <a:cubicBezTo>
                          <a:pt x="31566" y="165715"/>
                          <a:pt x="30411" y="175550"/>
                          <a:pt x="30411" y="175550"/>
                        </a:cubicBezTo>
                        <a:cubicBezTo>
                          <a:pt x="30411" y="175550"/>
                          <a:pt x="16925" y="161380"/>
                          <a:pt x="14772" y="140425"/>
                        </a:cubicBezTo>
                        <a:cubicBezTo>
                          <a:pt x="12618" y="119471"/>
                          <a:pt x="23682" y="92332"/>
                          <a:pt x="23682" y="923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6" name="Google Shape;3356;p5"/>
                  <p:cNvSpPr/>
                  <p:nvPr/>
                </p:nvSpPr>
                <p:spPr>
                  <a:xfrm>
                    <a:off x="8362094" y="3817757"/>
                    <a:ext cx="157340" cy="143909"/>
                  </a:xfrm>
                  <a:custGeom>
                    <a:avLst/>
                    <a:gdLst/>
                    <a:ahLst/>
                    <a:cxnLst/>
                    <a:rect l="l" t="t" r="r" b="b"/>
                    <a:pathLst>
                      <a:path w="157340" h="143909" extrusionOk="0">
                        <a:moveTo>
                          <a:pt x="157341" y="70323"/>
                        </a:moveTo>
                        <a:cubicBezTo>
                          <a:pt x="157341" y="70323"/>
                          <a:pt x="119387" y="77783"/>
                          <a:pt x="100457" y="76951"/>
                        </a:cubicBezTo>
                        <a:cubicBezTo>
                          <a:pt x="89901" y="76489"/>
                          <a:pt x="82931" y="75223"/>
                          <a:pt x="82931" y="75223"/>
                        </a:cubicBezTo>
                        <a:cubicBezTo>
                          <a:pt x="82931" y="75223"/>
                          <a:pt x="86416" y="78994"/>
                          <a:pt x="96482" y="86157"/>
                        </a:cubicBezTo>
                        <a:cubicBezTo>
                          <a:pt x="106558" y="93321"/>
                          <a:pt x="123223" y="103877"/>
                          <a:pt x="123223" y="103877"/>
                        </a:cubicBezTo>
                        <a:cubicBezTo>
                          <a:pt x="123223" y="103877"/>
                          <a:pt x="106438" y="97388"/>
                          <a:pt x="95012" y="90308"/>
                        </a:cubicBezTo>
                        <a:cubicBezTo>
                          <a:pt x="83578" y="83227"/>
                          <a:pt x="77506" y="75555"/>
                          <a:pt x="77506" y="75555"/>
                        </a:cubicBezTo>
                        <a:cubicBezTo>
                          <a:pt x="77506" y="75555"/>
                          <a:pt x="68142" y="76026"/>
                          <a:pt x="59204" y="74779"/>
                        </a:cubicBezTo>
                        <a:cubicBezTo>
                          <a:pt x="50275" y="73540"/>
                          <a:pt x="41780" y="70592"/>
                          <a:pt x="41780" y="70592"/>
                        </a:cubicBezTo>
                        <a:lnTo>
                          <a:pt x="56948" y="92434"/>
                        </a:lnTo>
                        <a:cubicBezTo>
                          <a:pt x="56948" y="92434"/>
                          <a:pt x="62384" y="90631"/>
                          <a:pt x="71599" y="93607"/>
                        </a:cubicBezTo>
                        <a:cubicBezTo>
                          <a:pt x="80824" y="96584"/>
                          <a:pt x="93838" y="104330"/>
                          <a:pt x="93838" y="104330"/>
                        </a:cubicBezTo>
                        <a:cubicBezTo>
                          <a:pt x="93838" y="104330"/>
                          <a:pt x="81009" y="99893"/>
                          <a:pt x="72912" y="97859"/>
                        </a:cubicBezTo>
                        <a:cubicBezTo>
                          <a:pt x="64815" y="95826"/>
                          <a:pt x="61450" y="96214"/>
                          <a:pt x="61450" y="96214"/>
                        </a:cubicBezTo>
                        <a:lnTo>
                          <a:pt x="78282" y="114424"/>
                        </a:lnTo>
                        <a:lnTo>
                          <a:pt x="101354" y="137199"/>
                        </a:lnTo>
                        <a:lnTo>
                          <a:pt x="76600" y="117927"/>
                        </a:lnTo>
                        <a:cubicBezTo>
                          <a:pt x="76600" y="117927"/>
                          <a:pt x="74927" y="120857"/>
                          <a:pt x="76553" y="127355"/>
                        </a:cubicBezTo>
                        <a:cubicBezTo>
                          <a:pt x="78180" y="133853"/>
                          <a:pt x="83098" y="143910"/>
                          <a:pt x="83098" y="143910"/>
                        </a:cubicBezTo>
                        <a:cubicBezTo>
                          <a:pt x="83098" y="143910"/>
                          <a:pt x="76184" y="134195"/>
                          <a:pt x="73540" y="126699"/>
                        </a:cubicBezTo>
                        <a:cubicBezTo>
                          <a:pt x="70896" y="119193"/>
                          <a:pt x="72524" y="113897"/>
                          <a:pt x="72524" y="113897"/>
                        </a:cubicBezTo>
                        <a:lnTo>
                          <a:pt x="59222" y="99190"/>
                        </a:lnTo>
                        <a:lnTo>
                          <a:pt x="51301" y="91121"/>
                        </a:lnTo>
                        <a:cubicBezTo>
                          <a:pt x="51301" y="91121"/>
                          <a:pt x="48731" y="95465"/>
                          <a:pt x="48408" y="104496"/>
                        </a:cubicBezTo>
                        <a:cubicBezTo>
                          <a:pt x="48084" y="113518"/>
                          <a:pt x="50025" y="127216"/>
                          <a:pt x="50025" y="127216"/>
                        </a:cubicBezTo>
                        <a:cubicBezTo>
                          <a:pt x="50025" y="127216"/>
                          <a:pt x="45108" y="114581"/>
                          <a:pt x="44387" y="104385"/>
                        </a:cubicBezTo>
                        <a:cubicBezTo>
                          <a:pt x="43657" y="94190"/>
                          <a:pt x="47132" y="86444"/>
                          <a:pt x="47132" y="86444"/>
                        </a:cubicBezTo>
                        <a:lnTo>
                          <a:pt x="36465" y="69926"/>
                        </a:lnTo>
                        <a:cubicBezTo>
                          <a:pt x="36465" y="69926"/>
                          <a:pt x="31317" y="69039"/>
                          <a:pt x="22202" y="65997"/>
                        </a:cubicBezTo>
                        <a:cubicBezTo>
                          <a:pt x="13079" y="62966"/>
                          <a:pt x="0" y="57771"/>
                          <a:pt x="0" y="57771"/>
                        </a:cubicBezTo>
                        <a:lnTo>
                          <a:pt x="1054" y="46864"/>
                        </a:lnTo>
                        <a:cubicBezTo>
                          <a:pt x="1054" y="46864"/>
                          <a:pt x="12312" y="54425"/>
                          <a:pt x="21592" y="58732"/>
                        </a:cubicBezTo>
                        <a:cubicBezTo>
                          <a:pt x="30864" y="63031"/>
                          <a:pt x="38148" y="64084"/>
                          <a:pt x="38148" y="64084"/>
                        </a:cubicBezTo>
                        <a:lnTo>
                          <a:pt x="45570" y="52105"/>
                        </a:lnTo>
                        <a:cubicBezTo>
                          <a:pt x="45570" y="52105"/>
                          <a:pt x="37408" y="45496"/>
                          <a:pt x="32278" y="35097"/>
                        </a:cubicBezTo>
                        <a:cubicBezTo>
                          <a:pt x="27148" y="24698"/>
                          <a:pt x="23136" y="10297"/>
                          <a:pt x="23136" y="10297"/>
                        </a:cubicBezTo>
                        <a:cubicBezTo>
                          <a:pt x="23136" y="10297"/>
                          <a:pt x="28553" y="24088"/>
                          <a:pt x="34783" y="33433"/>
                        </a:cubicBezTo>
                        <a:cubicBezTo>
                          <a:pt x="41013" y="42788"/>
                          <a:pt x="48056" y="48722"/>
                          <a:pt x="48056" y="48722"/>
                        </a:cubicBezTo>
                        <a:lnTo>
                          <a:pt x="60433" y="30503"/>
                        </a:lnTo>
                        <a:cubicBezTo>
                          <a:pt x="60433" y="30503"/>
                          <a:pt x="57328" y="25918"/>
                          <a:pt x="58169" y="18292"/>
                        </a:cubicBezTo>
                        <a:cubicBezTo>
                          <a:pt x="59019" y="10667"/>
                          <a:pt x="63816" y="0"/>
                          <a:pt x="63816" y="0"/>
                        </a:cubicBezTo>
                        <a:cubicBezTo>
                          <a:pt x="63816" y="0"/>
                          <a:pt x="61366" y="11757"/>
                          <a:pt x="61043" y="18607"/>
                        </a:cubicBezTo>
                        <a:cubicBezTo>
                          <a:pt x="60720" y="25456"/>
                          <a:pt x="62532" y="27397"/>
                          <a:pt x="62532" y="27397"/>
                        </a:cubicBezTo>
                        <a:lnTo>
                          <a:pt x="93395" y="841"/>
                        </a:lnTo>
                        <a:cubicBezTo>
                          <a:pt x="93395" y="841"/>
                          <a:pt x="74104" y="21417"/>
                          <a:pt x="65036" y="32592"/>
                        </a:cubicBezTo>
                        <a:cubicBezTo>
                          <a:pt x="58196" y="41031"/>
                          <a:pt x="56236" y="44636"/>
                          <a:pt x="56236" y="44636"/>
                        </a:cubicBezTo>
                        <a:cubicBezTo>
                          <a:pt x="56236" y="44636"/>
                          <a:pt x="60655" y="45893"/>
                          <a:pt x="67208" y="45708"/>
                        </a:cubicBezTo>
                        <a:cubicBezTo>
                          <a:pt x="73762" y="45533"/>
                          <a:pt x="81518" y="43666"/>
                          <a:pt x="81518" y="43666"/>
                        </a:cubicBezTo>
                        <a:cubicBezTo>
                          <a:pt x="81518" y="43666"/>
                          <a:pt x="73901" y="47834"/>
                          <a:pt x="67144" y="49221"/>
                        </a:cubicBezTo>
                        <a:cubicBezTo>
                          <a:pt x="60387" y="50598"/>
                          <a:pt x="54499" y="49193"/>
                          <a:pt x="54499" y="49193"/>
                        </a:cubicBezTo>
                        <a:lnTo>
                          <a:pt x="43777" y="65350"/>
                        </a:lnTo>
                        <a:cubicBezTo>
                          <a:pt x="43777" y="65350"/>
                          <a:pt x="53011" y="67366"/>
                          <a:pt x="60720" y="68715"/>
                        </a:cubicBezTo>
                        <a:cubicBezTo>
                          <a:pt x="68419" y="70065"/>
                          <a:pt x="76553" y="69750"/>
                          <a:pt x="76553" y="69750"/>
                        </a:cubicBezTo>
                        <a:cubicBezTo>
                          <a:pt x="76553" y="69750"/>
                          <a:pt x="81786" y="61977"/>
                          <a:pt x="89966" y="55368"/>
                        </a:cubicBezTo>
                        <a:cubicBezTo>
                          <a:pt x="98155" y="48768"/>
                          <a:pt x="109293" y="43333"/>
                          <a:pt x="109293" y="43333"/>
                        </a:cubicBezTo>
                        <a:cubicBezTo>
                          <a:pt x="109293" y="43333"/>
                          <a:pt x="99967" y="50459"/>
                          <a:pt x="93229" y="57068"/>
                        </a:cubicBezTo>
                        <a:cubicBezTo>
                          <a:pt x="86500" y="63677"/>
                          <a:pt x="82349" y="69769"/>
                          <a:pt x="82349" y="69769"/>
                        </a:cubicBezTo>
                        <a:cubicBezTo>
                          <a:pt x="82349" y="69769"/>
                          <a:pt x="87183" y="71858"/>
                          <a:pt x="101603" y="72144"/>
                        </a:cubicBezTo>
                        <a:cubicBezTo>
                          <a:pt x="120385" y="72523"/>
                          <a:pt x="157341" y="70323"/>
                          <a:pt x="157341" y="703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57" name="Google Shape;3357;p5"/>
                <p:cNvGrpSpPr/>
                <p:nvPr/>
              </p:nvGrpSpPr>
              <p:grpSpPr>
                <a:xfrm>
                  <a:off x="8824438" y="4003733"/>
                  <a:ext cx="233423" cy="226296"/>
                  <a:chOff x="8824438" y="4003733"/>
                  <a:chExt cx="233423" cy="226296"/>
                </a:xfrm>
              </p:grpSpPr>
              <p:sp>
                <p:nvSpPr>
                  <p:cNvPr id="3358" name="Google Shape;3358;p5"/>
                  <p:cNvSpPr/>
                  <p:nvPr/>
                </p:nvSpPr>
                <p:spPr>
                  <a:xfrm>
                    <a:off x="8824438" y="4003733"/>
                    <a:ext cx="233423" cy="210126"/>
                  </a:xfrm>
                  <a:custGeom>
                    <a:avLst/>
                    <a:gdLst/>
                    <a:ahLst/>
                    <a:cxnLst/>
                    <a:rect l="l" t="t" r="r" b="b"/>
                    <a:pathLst>
                      <a:path w="233423" h="210126" extrusionOk="0">
                        <a:moveTo>
                          <a:pt x="102796" y="185154"/>
                        </a:moveTo>
                        <a:cubicBezTo>
                          <a:pt x="102796" y="185154"/>
                          <a:pt x="74788" y="210850"/>
                          <a:pt x="48260" y="210111"/>
                        </a:cubicBezTo>
                        <a:cubicBezTo>
                          <a:pt x="6498" y="208946"/>
                          <a:pt x="0" y="186716"/>
                          <a:pt x="0" y="186716"/>
                        </a:cubicBezTo>
                        <a:cubicBezTo>
                          <a:pt x="0" y="186716"/>
                          <a:pt x="29875" y="187502"/>
                          <a:pt x="30707" y="163460"/>
                        </a:cubicBezTo>
                        <a:cubicBezTo>
                          <a:pt x="31141" y="150981"/>
                          <a:pt x="18099" y="136913"/>
                          <a:pt x="18099" y="136913"/>
                        </a:cubicBezTo>
                        <a:cubicBezTo>
                          <a:pt x="18099" y="136913"/>
                          <a:pt x="24892" y="122419"/>
                          <a:pt x="22822" y="109266"/>
                        </a:cubicBezTo>
                        <a:cubicBezTo>
                          <a:pt x="20742" y="96103"/>
                          <a:pt x="9808" y="84290"/>
                          <a:pt x="9808" y="84290"/>
                        </a:cubicBezTo>
                        <a:cubicBezTo>
                          <a:pt x="9808" y="84290"/>
                          <a:pt x="24911" y="80223"/>
                          <a:pt x="39922" y="82312"/>
                        </a:cubicBezTo>
                        <a:cubicBezTo>
                          <a:pt x="54933" y="84392"/>
                          <a:pt x="69834" y="92628"/>
                          <a:pt x="69834" y="92628"/>
                        </a:cubicBezTo>
                        <a:cubicBezTo>
                          <a:pt x="69834" y="92628"/>
                          <a:pt x="68050" y="83421"/>
                          <a:pt x="67505" y="74585"/>
                        </a:cubicBezTo>
                        <a:cubicBezTo>
                          <a:pt x="66950" y="65757"/>
                          <a:pt x="67634" y="57309"/>
                          <a:pt x="67634" y="57309"/>
                        </a:cubicBezTo>
                        <a:cubicBezTo>
                          <a:pt x="67634" y="57309"/>
                          <a:pt x="75417" y="57411"/>
                          <a:pt x="81804" y="59546"/>
                        </a:cubicBezTo>
                        <a:cubicBezTo>
                          <a:pt x="88200" y="61690"/>
                          <a:pt x="93201" y="65868"/>
                          <a:pt x="93201" y="65868"/>
                        </a:cubicBezTo>
                        <a:cubicBezTo>
                          <a:pt x="93201" y="65868"/>
                          <a:pt x="100392" y="45339"/>
                          <a:pt x="108610" y="28867"/>
                        </a:cubicBezTo>
                        <a:cubicBezTo>
                          <a:pt x="116827" y="12404"/>
                          <a:pt x="126061" y="0"/>
                          <a:pt x="126061" y="0"/>
                        </a:cubicBezTo>
                        <a:cubicBezTo>
                          <a:pt x="126061" y="0"/>
                          <a:pt x="138022" y="14688"/>
                          <a:pt x="145315" y="29209"/>
                        </a:cubicBezTo>
                        <a:cubicBezTo>
                          <a:pt x="152608" y="43730"/>
                          <a:pt x="155233" y="58104"/>
                          <a:pt x="155233" y="58104"/>
                        </a:cubicBezTo>
                        <a:cubicBezTo>
                          <a:pt x="155233" y="58104"/>
                          <a:pt x="160271" y="53196"/>
                          <a:pt x="165586" y="50145"/>
                        </a:cubicBezTo>
                        <a:cubicBezTo>
                          <a:pt x="170910" y="47104"/>
                          <a:pt x="176511" y="45921"/>
                          <a:pt x="176511" y="45921"/>
                        </a:cubicBezTo>
                        <a:cubicBezTo>
                          <a:pt x="176511" y="45921"/>
                          <a:pt x="178000" y="58778"/>
                          <a:pt x="175097" y="71248"/>
                        </a:cubicBezTo>
                        <a:cubicBezTo>
                          <a:pt x="172195" y="83708"/>
                          <a:pt x="164921" y="95761"/>
                          <a:pt x="164921" y="95761"/>
                        </a:cubicBezTo>
                        <a:cubicBezTo>
                          <a:pt x="164921" y="95761"/>
                          <a:pt x="184304" y="83218"/>
                          <a:pt x="201431" y="77829"/>
                        </a:cubicBezTo>
                        <a:cubicBezTo>
                          <a:pt x="218551" y="72431"/>
                          <a:pt x="233423" y="74206"/>
                          <a:pt x="233423" y="74206"/>
                        </a:cubicBezTo>
                        <a:cubicBezTo>
                          <a:pt x="233423" y="74206"/>
                          <a:pt x="217996" y="90363"/>
                          <a:pt x="212135" y="104921"/>
                        </a:cubicBezTo>
                        <a:cubicBezTo>
                          <a:pt x="206275" y="119480"/>
                          <a:pt x="209982" y="132439"/>
                          <a:pt x="209982" y="132439"/>
                        </a:cubicBezTo>
                        <a:cubicBezTo>
                          <a:pt x="209982" y="132439"/>
                          <a:pt x="183500" y="137883"/>
                          <a:pt x="186162" y="170836"/>
                        </a:cubicBezTo>
                        <a:cubicBezTo>
                          <a:pt x="187224" y="183887"/>
                          <a:pt x="198169" y="186587"/>
                          <a:pt x="198169" y="186587"/>
                        </a:cubicBezTo>
                        <a:cubicBezTo>
                          <a:pt x="198169" y="186587"/>
                          <a:pt x="179857" y="202374"/>
                          <a:pt x="155770" y="202605"/>
                        </a:cubicBezTo>
                        <a:cubicBezTo>
                          <a:pt x="131681" y="202845"/>
                          <a:pt x="102796" y="185154"/>
                          <a:pt x="102796"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9" name="Google Shape;3359;p5"/>
                  <p:cNvSpPr/>
                  <p:nvPr/>
                </p:nvSpPr>
                <p:spPr>
                  <a:xfrm>
                    <a:off x="8855098" y="4027156"/>
                    <a:ext cx="166195" cy="202873"/>
                  </a:xfrm>
                  <a:custGeom>
                    <a:avLst/>
                    <a:gdLst/>
                    <a:ahLst/>
                    <a:cxnLst/>
                    <a:rect l="l" t="t" r="r" b="b"/>
                    <a:pathLst>
                      <a:path w="166195" h="202873" extrusionOk="0">
                        <a:moveTo>
                          <a:pt x="95299" y="0"/>
                        </a:moveTo>
                        <a:cubicBezTo>
                          <a:pt x="95299" y="0"/>
                          <a:pt x="97388" y="50210"/>
                          <a:pt x="93275" y="74705"/>
                        </a:cubicBezTo>
                        <a:cubicBezTo>
                          <a:pt x="90983" y="88367"/>
                          <a:pt x="88385" y="97268"/>
                          <a:pt x="88385" y="97268"/>
                        </a:cubicBezTo>
                        <a:cubicBezTo>
                          <a:pt x="88385" y="97268"/>
                          <a:pt x="93238" y="93201"/>
                          <a:pt x="103045" y="80990"/>
                        </a:cubicBezTo>
                        <a:cubicBezTo>
                          <a:pt x="112843" y="68780"/>
                          <a:pt x="127586" y="48426"/>
                          <a:pt x="127586" y="48426"/>
                        </a:cubicBezTo>
                        <a:cubicBezTo>
                          <a:pt x="127586" y="48426"/>
                          <a:pt x="117428" y="69427"/>
                          <a:pt x="107491" y="83412"/>
                        </a:cubicBezTo>
                        <a:cubicBezTo>
                          <a:pt x="97564" y="97397"/>
                          <a:pt x="87849" y="104348"/>
                          <a:pt x="87849" y="104348"/>
                        </a:cubicBezTo>
                        <a:cubicBezTo>
                          <a:pt x="87849" y="104348"/>
                          <a:pt x="86814" y="116577"/>
                          <a:pt x="83911" y="128030"/>
                        </a:cubicBezTo>
                        <a:cubicBezTo>
                          <a:pt x="81009" y="139482"/>
                          <a:pt x="76239" y="150158"/>
                          <a:pt x="76239" y="150158"/>
                        </a:cubicBezTo>
                        <a:lnTo>
                          <a:pt x="103526" y="133123"/>
                        </a:lnTo>
                        <a:cubicBezTo>
                          <a:pt x="103526" y="133123"/>
                          <a:pt x="102398" y="125848"/>
                          <a:pt x="107306" y="114230"/>
                        </a:cubicBezTo>
                        <a:cubicBezTo>
                          <a:pt x="112224" y="102610"/>
                          <a:pt x="123177" y="86657"/>
                          <a:pt x="123177" y="86657"/>
                        </a:cubicBezTo>
                        <a:cubicBezTo>
                          <a:pt x="123177" y="86657"/>
                          <a:pt x="115995" y="102768"/>
                          <a:pt x="112344" y="113037"/>
                        </a:cubicBezTo>
                        <a:cubicBezTo>
                          <a:pt x="108683" y="123316"/>
                          <a:pt x="108554" y="127743"/>
                          <a:pt x="108554" y="127743"/>
                        </a:cubicBezTo>
                        <a:lnTo>
                          <a:pt x="131996" y="108092"/>
                        </a:lnTo>
                        <a:lnTo>
                          <a:pt x="161657" y="80907"/>
                        </a:lnTo>
                        <a:lnTo>
                          <a:pt x="135684" y="110717"/>
                        </a:lnTo>
                        <a:cubicBezTo>
                          <a:pt x="135684" y="110717"/>
                          <a:pt x="138724" y="113241"/>
                          <a:pt x="146350" y="111919"/>
                        </a:cubicBezTo>
                        <a:cubicBezTo>
                          <a:pt x="153976" y="110606"/>
                          <a:pt x="166196" y="105439"/>
                          <a:pt x="166196" y="105439"/>
                        </a:cubicBezTo>
                        <a:cubicBezTo>
                          <a:pt x="166196" y="105439"/>
                          <a:pt x="154041" y="113241"/>
                          <a:pt x="145102" y="115754"/>
                        </a:cubicBezTo>
                        <a:cubicBezTo>
                          <a:pt x="136155" y="118269"/>
                          <a:pt x="130433" y="115514"/>
                          <a:pt x="130433" y="115514"/>
                        </a:cubicBezTo>
                        <a:lnTo>
                          <a:pt x="111558" y="130997"/>
                        </a:lnTo>
                        <a:lnTo>
                          <a:pt x="101095" y="140296"/>
                        </a:lnTo>
                        <a:cubicBezTo>
                          <a:pt x="101095" y="140296"/>
                          <a:pt x="105578" y="144178"/>
                          <a:pt x="115746" y="145694"/>
                        </a:cubicBezTo>
                        <a:cubicBezTo>
                          <a:pt x="125913" y="147210"/>
                          <a:pt x="141756" y="146369"/>
                          <a:pt x="141756" y="146369"/>
                        </a:cubicBezTo>
                        <a:cubicBezTo>
                          <a:pt x="141756" y="146369"/>
                          <a:pt x="126616" y="151212"/>
                          <a:pt x="114951" y="150907"/>
                        </a:cubicBezTo>
                        <a:cubicBezTo>
                          <a:pt x="103285" y="150602"/>
                          <a:pt x="95086" y="145139"/>
                          <a:pt x="95086" y="145139"/>
                        </a:cubicBezTo>
                        <a:lnTo>
                          <a:pt x="74603" y="156989"/>
                        </a:lnTo>
                        <a:cubicBezTo>
                          <a:pt x="74603" y="156989"/>
                          <a:pt x="72736" y="163561"/>
                          <a:pt x="67763" y="175032"/>
                        </a:cubicBezTo>
                        <a:cubicBezTo>
                          <a:pt x="62799" y="186503"/>
                          <a:pt x="54730" y="202873"/>
                          <a:pt x="54730" y="202873"/>
                        </a:cubicBezTo>
                        <a:lnTo>
                          <a:pt x="42556" y="200165"/>
                        </a:lnTo>
                        <a:cubicBezTo>
                          <a:pt x="42556" y="200165"/>
                          <a:pt x="53002" y="186457"/>
                          <a:pt x="59426" y="174940"/>
                        </a:cubicBezTo>
                        <a:cubicBezTo>
                          <a:pt x="65859" y="163413"/>
                          <a:pt x="68271" y="154078"/>
                          <a:pt x="68271" y="154078"/>
                        </a:cubicBezTo>
                        <a:lnTo>
                          <a:pt x="55950" y="142967"/>
                        </a:lnTo>
                        <a:cubicBezTo>
                          <a:pt x="55950" y="142967"/>
                          <a:pt x="47095" y="152774"/>
                          <a:pt x="34460" y="158163"/>
                        </a:cubicBezTo>
                        <a:cubicBezTo>
                          <a:pt x="21824" y="163561"/>
                          <a:pt x="4843" y="167009"/>
                          <a:pt x="4843" y="167009"/>
                        </a:cubicBezTo>
                        <a:cubicBezTo>
                          <a:pt x="4843" y="167009"/>
                          <a:pt x="21371" y="161648"/>
                          <a:pt x="32999" y="154706"/>
                        </a:cubicBezTo>
                        <a:cubicBezTo>
                          <a:pt x="44636" y="147755"/>
                          <a:pt x="52530" y="139335"/>
                          <a:pt x="52530" y="139335"/>
                        </a:cubicBezTo>
                        <a:lnTo>
                          <a:pt x="33979" y="121014"/>
                        </a:lnTo>
                        <a:cubicBezTo>
                          <a:pt x="33979" y="121014"/>
                          <a:pt x="28266" y="124499"/>
                          <a:pt x="19771" y="122465"/>
                        </a:cubicBezTo>
                        <a:cubicBezTo>
                          <a:pt x="11277" y="120432"/>
                          <a:pt x="0" y="112889"/>
                          <a:pt x="0" y="112889"/>
                        </a:cubicBezTo>
                        <a:cubicBezTo>
                          <a:pt x="0" y="112889"/>
                          <a:pt x="12904" y="117511"/>
                          <a:pt x="20604" y="118768"/>
                        </a:cubicBezTo>
                        <a:cubicBezTo>
                          <a:pt x="28303" y="120025"/>
                          <a:pt x="30808" y="117918"/>
                          <a:pt x="30808" y="117918"/>
                        </a:cubicBezTo>
                        <a:lnTo>
                          <a:pt x="5916" y="74575"/>
                        </a:lnTo>
                        <a:cubicBezTo>
                          <a:pt x="5916" y="74575"/>
                          <a:pt x="25974" y="102148"/>
                          <a:pt x="37112" y="115292"/>
                        </a:cubicBezTo>
                        <a:cubicBezTo>
                          <a:pt x="45523" y="125220"/>
                          <a:pt x="49276" y="128196"/>
                          <a:pt x="49276" y="128196"/>
                        </a:cubicBezTo>
                        <a:cubicBezTo>
                          <a:pt x="49276" y="128196"/>
                          <a:pt x="51439" y="122613"/>
                          <a:pt x="52336" y="114081"/>
                        </a:cubicBezTo>
                        <a:cubicBezTo>
                          <a:pt x="53223" y="105550"/>
                          <a:pt x="52410" y="95244"/>
                          <a:pt x="52410" y="95244"/>
                        </a:cubicBezTo>
                        <a:cubicBezTo>
                          <a:pt x="52410" y="95244"/>
                          <a:pt x="55858" y="105652"/>
                          <a:pt x="56292" y="114590"/>
                        </a:cubicBezTo>
                        <a:cubicBezTo>
                          <a:pt x="56727" y="123538"/>
                          <a:pt x="54148" y="131015"/>
                          <a:pt x="54148" y="131015"/>
                        </a:cubicBezTo>
                        <a:lnTo>
                          <a:pt x="70647" y="146923"/>
                        </a:lnTo>
                        <a:cubicBezTo>
                          <a:pt x="70647" y="146923"/>
                          <a:pt x="74474" y="135175"/>
                          <a:pt x="77293" y="125331"/>
                        </a:cubicBezTo>
                        <a:cubicBezTo>
                          <a:pt x="80112" y="115477"/>
                          <a:pt x="81129" y="104875"/>
                          <a:pt x="81129" y="104875"/>
                        </a:cubicBezTo>
                        <a:cubicBezTo>
                          <a:pt x="81129" y="104875"/>
                          <a:pt x="73189" y="97129"/>
                          <a:pt x="67088" y="85695"/>
                        </a:cubicBezTo>
                        <a:cubicBezTo>
                          <a:pt x="60978" y="74252"/>
                          <a:pt x="56699" y="59111"/>
                          <a:pt x="56699" y="59111"/>
                        </a:cubicBezTo>
                        <a:cubicBezTo>
                          <a:pt x="56699" y="59111"/>
                          <a:pt x="63197" y="72098"/>
                          <a:pt x="69547" y="81656"/>
                        </a:cubicBezTo>
                        <a:cubicBezTo>
                          <a:pt x="75906" y="91213"/>
                          <a:pt x="82109" y="97342"/>
                          <a:pt x="82109" y="97342"/>
                        </a:cubicBezTo>
                        <a:cubicBezTo>
                          <a:pt x="82109" y="97342"/>
                          <a:pt x="85288" y="91325"/>
                          <a:pt x="88034" y="72625"/>
                        </a:cubicBezTo>
                        <a:cubicBezTo>
                          <a:pt x="91602" y="48278"/>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60" name="Google Shape;3360;p5"/>
                <p:cNvGrpSpPr/>
                <p:nvPr/>
              </p:nvGrpSpPr>
              <p:grpSpPr>
                <a:xfrm>
                  <a:off x="9062103" y="4060243"/>
                  <a:ext cx="211950" cy="142896"/>
                  <a:chOff x="9062103" y="4060243"/>
                  <a:chExt cx="211950" cy="142896"/>
                </a:xfrm>
              </p:grpSpPr>
              <p:sp>
                <p:nvSpPr>
                  <p:cNvPr id="3361" name="Google Shape;3361;p5"/>
                  <p:cNvSpPr/>
                  <p:nvPr/>
                </p:nvSpPr>
                <p:spPr>
                  <a:xfrm>
                    <a:off x="9062103" y="4060243"/>
                    <a:ext cx="211950" cy="142896"/>
                  </a:xfrm>
                  <a:custGeom>
                    <a:avLst/>
                    <a:gdLst/>
                    <a:ahLst/>
                    <a:cxnLst/>
                    <a:rect l="l" t="t" r="r" b="b"/>
                    <a:pathLst>
                      <a:path w="211950" h="142896" extrusionOk="0">
                        <a:moveTo>
                          <a:pt x="128067" y="25469"/>
                        </a:moveTo>
                        <a:cubicBezTo>
                          <a:pt x="128067" y="25469"/>
                          <a:pt x="155898" y="14710"/>
                          <a:pt x="177334" y="21134"/>
                        </a:cubicBezTo>
                        <a:cubicBezTo>
                          <a:pt x="211118" y="31246"/>
                          <a:pt x="211950" y="47422"/>
                          <a:pt x="211950" y="47422"/>
                        </a:cubicBezTo>
                        <a:cubicBezTo>
                          <a:pt x="211950" y="47422"/>
                          <a:pt x="187825" y="40212"/>
                          <a:pt x="182464" y="55954"/>
                        </a:cubicBezTo>
                        <a:cubicBezTo>
                          <a:pt x="179635" y="64125"/>
                          <a:pt x="187455" y="76354"/>
                          <a:pt x="187455" y="76354"/>
                        </a:cubicBezTo>
                        <a:cubicBezTo>
                          <a:pt x="187455" y="76354"/>
                          <a:pt x="179109" y="84442"/>
                          <a:pt x="178203" y="93621"/>
                        </a:cubicBezTo>
                        <a:cubicBezTo>
                          <a:pt x="177306" y="102790"/>
                          <a:pt x="183851" y="113068"/>
                          <a:pt x="183851" y="113068"/>
                        </a:cubicBezTo>
                        <a:cubicBezTo>
                          <a:pt x="183851" y="113068"/>
                          <a:pt x="170790" y="112385"/>
                          <a:pt x="158995" y="107643"/>
                        </a:cubicBezTo>
                        <a:cubicBezTo>
                          <a:pt x="147201" y="102910"/>
                          <a:pt x="136691" y="94120"/>
                          <a:pt x="136691" y="94120"/>
                        </a:cubicBezTo>
                        <a:cubicBezTo>
                          <a:pt x="136691" y="94120"/>
                          <a:pt x="136330" y="100618"/>
                          <a:pt x="135036" y="106589"/>
                        </a:cubicBezTo>
                        <a:cubicBezTo>
                          <a:pt x="133751" y="112560"/>
                          <a:pt x="131542" y="118005"/>
                          <a:pt x="131542" y="118005"/>
                        </a:cubicBezTo>
                        <a:cubicBezTo>
                          <a:pt x="131542" y="118005"/>
                          <a:pt x="125229" y="116193"/>
                          <a:pt x="120450" y="113346"/>
                        </a:cubicBezTo>
                        <a:cubicBezTo>
                          <a:pt x="115671" y="110499"/>
                          <a:pt x="112427" y="106617"/>
                          <a:pt x="112427" y="106617"/>
                        </a:cubicBezTo>
                        <a:cubicBezTo>
                          <a:pt x="112427" y="106617"/>
                          <a:pt x="102536" y="118605"/>
                          <a:pt x="92609" y="127673"/>
                        </a:cubicBezTo>
                        <a:cubicBezTo>
                          <a:pt x="82691" y="136741"/>
                          <a:pt x="72745" y="142897"/>
                          <a:pt x="72745" y="142897"/>
                        </a:cubicBezTo>
                        <a:cubicBezTo>
                          <a:pt x="72745" y="142897"/>
                          <a:pt x="65905" y="130492"/>
                          <a:pt x="62827" y="119243"/>
                        </a:cubicBezTo>
                        <a:cubicBezTo>
                          <a:pt x="59749" y="107994"/>
                          <a:pt x="60442" y="97891"/>
                          <a:pt x="60442" y="97891"/>
                        </a:cubicBezTo>
                        <a:cubicBezTo>
                          <a:pt x="60442" y="97891"/>
                          <a:pt x="55377" y="100017"/>
                          <a:pt x="50450" y="100839"/>
                        </a:cubicBezTo>
                        <a:cubicBezTo>
                          <a:pt x="45523" y="101671"/>
                          <a:pt x="40726" y="101200"/>
                          <a:pt x="40726" y="101200"/>
                        </a:cubicBezTo>
                        <a:cubicBezTo>
                          <a:pt x="40726" y="101200"/>
                          <a:pt x="42057" y="92345"/>
                          <a:pt x="46864" y="84738"/>
                        </a:cubicBezTo>
                        <a:cubicBezTo>
                          <a:pt x="51670" y="77140"/>
                          <a:pt x="59962" y="70780"/>
                          <a:pt x="59962" y="70780"/>
                        </a:cubicBezTo>
                        <a:cubicBezTo>
                          <a:pt x="59962" y="70780"/>
                          <a:pt x="41724" y="74755"/>
                          <a:pt x="26732" y="74496"/>
                        </a:cubicBezTo>
                        <a:cubicBezTo>
                          <a:pt x="11748" y="74237"/>
                          <a:pt x="0" y="69736"/>
                          <a:pt x="0" y="69736"/>
                        </a:cubicBezTo>
                        <a:cubicBezTo>
                          <a:pt x="0" y="69736"/>
                          <a:pt x="15723" y="62489"/>
                          <a:pt x="23349" y="54151"/>
                        </a:cubicBezTo>
                        <a:cubicBezTo>
                          <a:pt x="30984" y="45823"/>
                          <a:pt x="30512" y="36413"/>
                          <a:pt x="30512" y="36413"/>
                        </a:cubicBezTo>
                        <a:cubicBezTo>
                          <a:pt x="30512" y="36413"/>
                          <a:pt x="53131" y="38724"/>
                          <a:pt x="57438" y="16309"/>
                        </a:cubicBezTo>
                        <a:cubicBezTo>
                          <a:pt x="59139" y="7426"/>
                          <a:pt x="50774" y="3193"/>
                          <a:pt x="50774" y="3193"/>
                        </a:cubicBezTo>
                        <a:cubicBezTo>
                          <a:pt x="50774" y="3193"/>
                          <a:pt x="68771" y="-3167"/>
                          <a:pt x="88403" y="2065"/>
                        </a:cubicBezTo>
                        <a:cubicBezTo>
                          <a:pt x="108045" y="7287"/>
                          <a:pt x="128067" y="25469"/>
                          <a:pt x="128067"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2" name="Google Shape;3362;p5"/>
                  <p:cNvSpPr/>
                  <p:nvPr/>
                </p:nvSpPr>
                <p:spPr>
                  <a:xfrm>
                    <a:off x="9101462" y="4062354"/>
                    <a:ext cx="144492" cy="125294"/>
                  </a:xfrm>
                  <a:custGeom>
                    <a:avLst/>
                    <a:gdLst/>
                    <a:ahLst/>
                    <a:cxnLst/>
                    <a:rect l="l" t="t" r="r" b="b"/>
                    <a:pathLst>
                      <a:path w="144492" h="125294" extrusionOk="0">
                        <a:moveTo>
                          <a:pt x="38074" y="125294"/>
                        </a:moveTo>
                        <a:cubicBezTo>
                          <a:pt x="38074" y="125294"/>
                          <a:pt x="46244" y="91565"/>
                          <a:pt x="54406" y="76267"/>
                        </a:cubicBezTo>
                        <a:cubicBezTo>
                          <a:pt x="58954" y="67735"/>
                          <a:pt x="62818" y="62421"/>
                          <a:pt x="62818" y="62421"/>
                        </a:cubicBezTo>
                        <a:cubicBezTo>
                          <a:pt x="62818" y="62421"/>
                          <a:pt x="58067" y="64029"/>
                          <a:pt x="47696" y="69917"/>
                        </a:cubicBezTo>
                        <a:cubicBezTo>
                          <a:pt x="37324" y="75814"/>
                          <a:pt x="21334" y="86000"/>
                          <a:pt x="21334" y="86000"/>
                        </a:cubicBezTo>
                        <a:cubicBezTo>
                          <a:pt x="21334" y="86000"/>
                          <a:pt x="33720" y="74363"/>
                          <a:pt x="44553" y="67320"/>
                        </a:cubicBezTo>
                        <a:cubicBezTo>
                          <a:pt x="55377" y="60285"/>
                          <a:pt x="64648" y="57845"/>
                          <a:pt x="64648" y="57845"/>
                        </a:cubicBezTo>
                        <a:cubicBezTo>
                          <a:pt x="64648" y="57845"/>
                          <a:pt x="67892" y="49979"/>
                          <a:pt x="72505" y="43046"/>
                        </a:cubicBezTo>
                        <a:cubicBezTo>
                          <a:pt x="77118" y="36114"/>
                          <a:pt x="83098" y="30106"/>
                          <a:pt x="83098" y="30106"/>
                        </a:cubicBezTo>
                        <a:lnTo>
                          <a:pt x="57549" y="35282"/>
                        </a:lnTo>
                        <a:cubicBezTo>
                          <a:pt x="57549" y="35282"/>
                          <a:pt x="57040" y="40357"/>
                          <a:pt x="50755" y="46956"/>
                        </a:cubicBezTo>
                        <a:cubicBezTo>
                          <a:pt x="44479" y="53547"/>
                          <a:pt x="32435" y="61663"/>
                          <a:pt x="32435" y="61663"/>
                        </a:cubicBezTo>
                        <a:cubicBezTo>
                          <a:pt x="32435" y="61663"/>
                          <a:pt x="41438" y="52595"/>
                          <a:pt x="46430" y="46614"/>
                        </a:cubicBezTo>
                        <a:cubicBezTo>
                          <a:pt x="51430" y="40625"/>
                          <a:pt x="52401" y="37722"/>
                          <a:pt x="52401" y="37722"/>
                        </a:cubicBezTo>
                        <a:lnTo>
                          <a:pt x="29468" y="45496"/>
                        </a:lnTo>
                        <a:lnTo>
                          <a:pt x="0" y="56865"/>
                        </a:lnTo>
                        <a:lnTo>
                          <a:pt x="26990" y="42936"/>
                        </a:lnTo>
                        <a:cubicBezTo>
                          <a:pt x="26990" y="42936"/>
                          <a:pt x="25012" y="40579"/>
                          <a:pt x="18542" y="39747"/>
                        </a:cubicBezTo>
                        <a:cubicBezTo>
                          <a:pt x="12081" y="38915"/>
                          <a:pt x="1128" y="39599"/>
                          <a:pt x="1128" y="39599"/>
                        </a:cubicBezTo>
                        <a:cubicBezTo>
                          <a:pt x="1128" y="39599"/>
                          <a:pt x="12552" y="37159"/>
                          <a:pt x="20317" y="37491"/>
                        </a:cubicBezTo>
                        <a:cubicBezTo>
                          <a:pt x="28091" y="37824"/>
                          <a:pt x="32204" y="40930"/>
                          <a:pt x="32204" y="40930"/>
                        </a:cubicBezTo>
                        <a:lnTo>
                          <a:pt x="50598" y="34894"/>
                        </a:lnTo>
                        <a:lnTo>
                          <a:pt x="60942" y="31076"/>
                        </a:lnTo>
                        <a:cubicBezTo>
                          <a:pt x="60942" y="31076"/>
                          <a:pt x="58048" y="27508"/>
                          <a:pt x="50080" y="24227"/>
                        </a:cubicBezTo>
                        <a:cubicBezTo>
                          <a:pt x="42112" y="20946"/>
                          <a:pt x="29061" y="17960"/>
                          <a:pt x="29061" y="17960"/>
                        </a:cubicBezTo>
                        <a:cubicBezTo>
                          <a:pt x="29061" y="17960"/>
                          <a:pt x="42325" y="18136"/>
                          <a:pt x="51754" y="20955"/>
                        </a:cubicBezTo>
                        <a:cubicBezTo>
                          <a:pt x="61182" y="23765"/>
                          <a:pt x="66774" y="29209"/>
                          <a:pt x="66774" y="29209"/>
                        </a:cubicBezTo>
                        <a:lnTo>
                          <a:pt x="85769" y="25946"/>
                        </a:lnTo>
                        <a:cubicBezTo>
                          <a:pt x="85769" y="25946"/>
                          <a:pt x="88579" y="22009"/>
                          <a:pt x="94874" y="15520"/>
                        </a:cubicBezTo>
                        <a:cubicBezTo>
                          <a:pt x="101178" y="9040"/>
                          <a:pt x="110957" y="0"/>
                          <a:pt x="110957" y="0"/>
                        </a:cubicBezTo>
                        <a:lnTo>
                          <a:pt x="120321" y="4520"/>
                        </a:lnTo>
                        <a:cubicBezTo>
                          <a:pt x="120321" y="4520"/>
                          <a:pt x="109136" y="11259"/>
                          <a:pt x="101640" y="17451"/>
                        </a:cubicBezTo>
                        <a:cubicBezTo>
                          <a:pt x="94144" y="23645"/>
                          <a:pt x="90345" y="29292"/>
                          <a:pt x="90345" y="29292"/>
                        </a:cubicBezTo>
                        <a:lnTo>
                          <a:pt x="98183" y="39404"/>
                        </a:lnTo>
                        <a:cubicBezTo>
                          <a:pt x="98183" y="39404"/>
                          <a:pt x="107315" y="34894"/>
                          <a:pt x="118648" y="34145"/>
                        </a:cubicBezTo>
                        <a:cubicBezTo>
                          <a:pt x="129989" y="33396"/>
                          <a:pt x="144492" y="34912"/>
                          <a:pt x="144492" y="34912"/>
                        </a:cubicBezTo>
                        <a:cubicBezTo>
                          <a:pt x="144492" y="34912"/>
                          <a:pt x="129989" y="34764"/>
                          <a:pt x="119165" y="36761"/>
                        </a:cubicBezTo>
                        <a:cubicBezTo>
                          <a:pt x="108332" y="38758"/>
                          <a:pt x="100254" y="42575"/>
                          <a:pt x="100254" y="42575"/>
                        </a:cubicBezTo>
                        <a:lnTo>
                          <a:pt x="111743" y="58853"/>
                        </a:lnTo>
                        <a:cubicBezTo>
                          <a:pt x="111743" y="58853"/>
                          <a:pt x="117077" y="57827"/>
                          <a:pt x="123584" y="61071"/>
                        </a:cubicBezTo>
                        <a:cubicBezTo>
                          <a:pt x="130091" y="64315"/>
                          <a:pt x="137782" y="71830"/>
                          <a:pt x="137782" y="71830"/>
                        </a:cubicBezTo>
                        <a:cubicBezTo>
                          <a:pt x="137782" y="71830"/>
                          <a:pt x="128196" y="65887"/>
                          <a:pt x="122179" y="63336"/>
                        </a:cubicBezTo>
                        <a:cubicBezTo>
                          <a:pt x="116162" y="60785"/>
                          <a:pt x="113712" y="61616"/>
                          <a:pt x="113712" y="61616"/>
                        </a:cubicBezTo>
                        <a:lnTo>
                          <a:pt x="125442" y="95891"/>
                        </a:lnTo>
                        <a:cubicBezTo>
                          <a:pt x="125442" y="95891"/>
                          <a:pt x="114543" y="73143"/>
                          <a:pt x="108064" y="61940"/>
                        </a:cubicBezTo>
                        <a:cubicBezTo>
                          <a:pt x="103183" y="53492"/>
                          <a:pt x="100716" y="50681"/>
                          <a:pt x="100716" y="50681"/>
                        </a:cubicBezTo>
                        <a:cubicBezTo>
                          <a:pt x="100716" y="50681"/>
                          <a:pt x="97850" y="53889"/>
                          <a:pt x="95447" y="59343"/>
                        </a:cubicBezTo>
                        <a:cubicBezTo>
                          <a:pt x="93044" y="64796"/>
                          <a:pt x="91685" y="71803"/>
                          <a:pt x="91685" y="71803"/>
                        </a:cubicBezTo>
                        <a:cubicBezTo>
                          <a:pt x="91685" y="71803"/>
                          <a:pt x="90927" y="64140"/>
                          <a:pt x="92332" y="58123"/>
                        </a:cubicBezTo>
                        <a:cubicBezTo>
                          <a:pt x="93737" y="52105"/>
                          <a:pt x="97305" y="47724"/>
                          <a:pt x="97305" y="47724"/>
                        </a:cubicBezTo>
                        <a:lnTo>
                          <a:pt x="87007" y="33498"/>
                        </a:lnTo>
                        <a:cubicBezTo>
                          <a:pt x="87007" y="33498"/>
                          <a:pt x="81582" y="40421"/>
                          <a:pt x="77358" y="46309"/>
                        </a:cubicBezTo>
                        <a:cubicBezTo>
                          <a:pt x="73124" y="52207"/>
                          <a:pt x="70222" y="59001"/>
                          <a:pt x="70222" y="59001"/>
                        </a:cubicBezTo>
                        <a:cubicBezTo>
                          <a:pt x="70222" y="59001"/>
                          <a:pt x="75149" y="65905"/>
                          <a:pt x="77866" y="74844"/>
                        </a:cubicBezTo>
                        <a:cubicBezTo>
                          <a:pt x="80593" y="83791"/>
                          <a:pt x="81092" y="94772"/>
                          <a:pt x="81092" y="94772"/>
                        </a:cubicBezTo>
                        <a:cubicBezTo>
                          <a:pt x="81092" y="94772"/>
                          <a:pt x="78356" y="84716"/>
                          <a:pt x="75075" y="76969"/>
                        </a:cubicBezTo>
                        <a:cubicBezTo>
                          <a:pt x="71784" y="69214"/>
                          <a:pt x="67939" y="63770"/>
                          <a:pt x="67939" y="63770"/>
                        </a:cubicBezTo>
                        <a:cubicBezTo>
                          <a:pt x="67939" y="63770"/>
                          <a:pt x="64168" y="67051"/>
                          <a:pt x="58261" y="78818"/>
                        </a:cubicBezTo>
                        <a:cubicBezTo>
                          <a:pt x="50571" y="94144"/>
                          <a:pt x="38074" y="125294"/>
                          <a:pt x="38074"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63" name="Google Shape;3363;p5"/>
                <p:cNvGrpSpPr/>
                <p:nvPr/>
              </p:nvGrpSpPr>
              <p:grpSpPr>
                <a:xfrm>
                  <a:off x="7827106" y="4438800"/>
                  <a:ext cx="180217" cy="213817"/>
                  <a:chOff x="7827106" y="4438800"/>
                  <a:chExt cx="180217" cy="213817"/>
                </a:xfrm>
              </p:grpSpPr>
              <p:sp>
                <p:nvSpPr>
                  <p:cNvPr id="3364" name="Google Shape;3364;p5"/>
                  <p:cNvSpPr/>
                  <p:nvPr/>
                </p:nvSpPr>
                <p:spPr>
                  <a:xfrm>
                    <a:off x="7827106" y="4438800"/>
                    <a:ext cx="180217" cy="213817"/>
                  </a:xfrm>
                  <a:custGeom>
                    <a:avLst/>
                    <a:gdLst/>
                    <a:ahLst/>
                    <a:cxnLst/>
                    <a:rect l="l" t="t" r="r" b="b"/>
                    <a:pathLst>
                      <a:path w="180217" h="213817" extrusionOk="0">
                        <a:moveTo>
                          <a:pt x="65027" y="67384"/>
                        </a:moveTo>
                        <a:cubicBezTo>
                          <a:pt x="65027" y="67384"/>
                          <a:pt x="70536" y="34894"/>
                          <a:pt x="88792" y="18524"/>
                        </a:cubicBezTo>
                        <a:cubicBezTo>
                          <a:pt x="117548" y="-7256"/>
                          <a:pt x="133502" y="1396"/>
                          <a:pt x="133502" y="1396"/>
                        </a:cubicBezTo>
                        <a:cubicBezTo>
                          <a:pt x="133502" y="1396"/>
                          <a:pt x="112954" y="19855"/>
                          <a:pt x="124906" y="34191"/>
                        </a:cubicBezTo>
                        <a:cubicBezTo>
                          <a:pt x="131117" y="41632"/>
                          <a:pt x="147228" y="41456"/>
                          <a:pt x="147228" y="41456"/>
                        </a:cubicBezTo>
                        <a:cubicBezTo>
                          <a:pt x="147228" y="41456"/>
                          <a:pt x="150196" y="54083"/>
                          <a:pt x="158440" y="60331"/>
                        </a:cubicBezTo>
                        <a:cubicBezTo>
                          <a:pt x="166686" y="66571"/>
                          <a:pt x="180218" y="66432"/>
                          <a:pt x="180218" y="66432"/>
                        </a:cubicBezTo>
                        <a:cubicBezTo>
                          <a:pt x="180218" y="66432"/>
                          <a:pt x="172149" y="78337"/>
                          <a:pt x="160945" y="86638"/>
                        </a:cubicBezTo>
                        <a:cubicBezTo>
                          <a:pt x="149743" y="94948"/>
                          <a:pt x="135406" y="99653"/>
                          <a:pt x="135406" y="99653"/>
                        </a:cubicBezTo>
                        <a:cubicBezTo>
                          <a:pt x="135406" y="99653"/>
                          <a:pt x="141405" y="103812"/>
                          <a:pt x="146378" y="108536"/>
                        </a:cubicBezTo>
                        <a:cubicBezTo>
                          <a:pt x="151342" y="113259"/>
                          <a:pt x="155279" y="118546"/>
                          <a:pt x="155279" y="118546"/>
                        </a:cubicBezTo>
                        <a:cubicBezTo>
                          <a:pt x="155279" y="118546"/>
                          <a:pt x="149983" y="123417"/>
                          <a:pt x="144557" y="126237"/>
                        </a:cubicBezTo>
                        <a:cubicBezTo>
                          <a:pt x="139131" y="129046"/>
                          <a:pt x="133585" y="129814"/>
                          <a:pt x="133585" y="129814"/>
                        </a:cubicBezTo>
                        <a:cubicBezTo>
                          <a:pt x="133585" y="129814"/>
                          <a:pt x="139427" y="146165"/>
                          <a:pt x="142459" y="160825"/>
                        </a:cubicBezTo>
                        <a:cubicBezTo>
                          <a:pt x="145491" y="175485"/>
                          <a:pt x="145722" y="188463"/>
                          <a:pt x="145722" y="188463"/>
                        </a:cubicBezTo>
                        <a:cubicBezTo>
                          <a:pt x="145722" y="188463"/>
                          <a:pt x="130017" y="187603"/>
                          <a:pt x="117548" y="183878"/>
                        </a:cubicBezTo>
                        <a:cubicBezTo>
                          <a:pt x="105069" y="180144"/>
                          <a:pt x="95816" y="173563"/>
                          <a:pt x="95816" y="173563"/>
                        </a:cubicBezTo>
                        <a:cubicBezTo>
                          <a:pt x="95816" y="173563"/>
                          <a:pt x="94976" y="179571"/>
                          <a:pt x="92979" y="184682"/>
                        </a:cubicBezTo>
                        <a:cubicBezTo>
                          <a:pt x="90973" y="189803"/>
                          <a:pt x="87821" y="194037"/>
                          <a:pt x="87821" y="194037"/>
                        </a:cubicBezTo>
                        <a:cubicBezTo>
                          <a:pt x="87821" y="194037"/>
                          <a:pt x="80121" y="187585"/>
                          <a:pt x="75583" y="178591"/>
                        </a:cubicBezTo>
                        <a:cubicBezTo>
                          <a:pt x="71054" y="169597"/>
                          <a:pt x="69686" y="158061"/>
                          <a:pt x="69686" y="158061"/>
                        </a:cubicBezTo>
                        <a:cubicBezTo>
                          <a:pt x="69686" y="158061"/>
                          <a:pt x="63150" y="177547"/>
                          <a:pt x="54416" y="191485"/>
                        </a:cubicBezTo>
                        <a:cubicBezTo>
                          <a:pt x="45671" y="205424"/>
                          <a:pt x="34737" y="213817"/>
                          <a:pt x="34737" y="213817"/>
                        </a:cubicBezTo>
                        <a:cubicBezTo>
                          <a:pt x="34737" y="213817"/>
                          <a:pt x="36715" y="194776"/>
                          <a:pt x="33091" y="182704"/>
                        </a:cubicBezTo>
                        <a:cubicBezTo>
                          <a:pt x="29459" y="170632"/>
                          <a:pt x="20215" y="165530"/>
                          <a:pt x="20215" y="165530"/>
                        </a:cubicBezTo>
                        <a:cubicBezTo>
                          <a:pt x="20215" y="165530"/>
                          <a:pt x="35226" y="145638"/>
                          <a:pt x="16287" y="128399"/>
                        </a:cubicBezTo>
                        <a:cubicBezTo>
                          <a:pt x="8781" y="121569"/>
                          <a:pt x="0" y="126948"/>
                          <a:pt x="0" y="126948"/>
                        </a:cubicBezTo>
                        <a:cubicBezTo>
                          <a:pt x="0" y="126948"/>
                          <a:pt x="4122" y="106289"/>
                          <a:pt x="20233" y="90899"/>
                        </a:cubicBezTo>
                        <a:cubicBezTo>
                          <a:pt x="36345" y="75509"/>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5" name="Google Shape;3365;p5"/>
                  <p:cNvSpPr/>
                  <p:nvPr/>
                </p:nvSpPr>
                <p:spPr>
                  <a:xfrm>
                    <a:off x="7853200" y="4460540"/>
                    <a:ext cx="128945" cy="153208"/>
                  </a:xfrm>
                  <a:custGeom>
                    <a:avLst/>
                    <a:gdLst/>
                    <a:ahLst/>
                    <a:cxnLst/>
                    <a:rect l="l" t="t" r="r" b="b"/>
                    <a:pathLst>
                      <a:path w="128945" h="153208" extrusionOk="0">
                        <a:moveTo>
                          <a:pt x="107509" y="153209"/>
                        </a:moveTo>
                        <a:cubicBezTo>
                          <a:pt x="107509" y="153209"/>
                          <a:pt x="79964" y="125682"/>
                          <a:pt x="69981" y="109016"/>
                        </a:cubicBezTo>
                        <a:cubicBezTo>
                          <a:pt x="64417" y="99717"/>
                          <a:pt x="61533" y="92961"/>
                          <a:pt x="61533" y="92961"/>
                        </a:cubicBezTo>
                        <a:cubicBezTo>
                          <a:pt x="61533" y="92961"/>
                          <a:pt x="60378" y="98368"/>
                          <a:pt x="60128" y="111586"/>
                        </a:cubicBezTo>
                        <a:cubicBezTo>
                          <a:pt x="59878" y="124804"/>
                          <a:pt x="60544" y="145833"/>
                          <a:pt x="60544" y="145833"/>
                        </a:cubicBezTo>
                        <a:cubicBezTo>
                          <a:pt x="60544" y="145833"/>
                          <a:pt x="56449" y="127337"/>
                          <a:pt x="55867" y="113019"/>
                        </a:cubicBezTo>
                        <a:cubicBezTo>
                          <a:pt x="55285" y="98691"/>
                          <a:pt x="58214" y="88552"/>
                          <a:pt x="58214" y="88552"/>
                        </a:cubicBezTo>
                        <a:cubicBezTo>
                          <a:pt x="58214" y="88552"/>
                          <a:pt x="52549" y="80870"/>
                          <a:pt x="48537" y="72459"/>
                        </a:cubicBezTo>
                        <a:cubicBezTo>
                          <a:pt x="44534" y="64038"/>
                          <a:pt x="42187" y="54887"/>
                          <a:pt x="42187" y="54887"/>
                        </a:cubicBezTo>
                        <a:lnTo>
                          <a:pt x="32666" y="81952"/>
                        </a:lnTo>
                        <a:cubicBezTo>
                          <a:pt x="32666" y="81952"/>
                          <a:pt x="37214" y="85418"/>
                          <a:pt x="39950" y="95198"/>
                        </a:cubicBezTo>
                        <a:cubicBezTo>
                          <a:pt x="42686" y="104986"/>
                          <a:pt x="43610" y="121079"/>
                          <a:pt x="43610" y="121079"/>
                        </a:cubicBezTo>
                        <a:cubicBezTo>
                          <a:pt x="43610" y="121079"/>
                          <a:pt x="40061" y="107279"/>
                          <a:pt x="37177" y="99071"/>
                        </a:cubicBezTo>
                        <a:cubicBezTo>
                          <a:pt x="34293" y="90853"/>
                          <a:pt x="32084" y="88228"/>
                          <a:pt x="32084" y="88228"/>
                        </a:cubicBezTo>
                        <a:lnTo>
                          <a:pt x="26501" y="114359"/>
                        </a:lnTo>
                        <a:lnTo>
                          <a:pt x="20668" y="148754"/>
                        </a:lnTo>
                        <a:lnTo>
                          <a:pt x="22655" y="115182"/>
                        </a:lnTo>
                        <a:cubicBezTo>
                          <a:pt x="22655" y="115182"/>
                          <a:pt x="19291" y="115662"/>
                          <a:pt x="14835" y="121245"/>
                        </a:cubicBezTo>
                        <a:cubicBezTo>
                          <a:pt x="10380" y="126838"/>
                          <a:pt x="4834" y="137532"/>
                          <a:pt x="4834" y="137532"/>
                        </a:cubicBezTo>
                        <a:cubicBezTo>
                          <a:pt x="4834" y="137532"/>
                          <a:pt x="8966" y="125359"/>
                          <a:pt x="13680" y="118250"/>
                        </a:cubicBezTo>
                        <a:cubicBezTo>
                          <a:pt x="18403" y="111142"/>
                          <a:pt x="23691" y="109100"/>
                          <a:pt x="23691" y="109100"/>
                        </a:cubicBezTo>
                        <a:lnTo>
                          <a:pt x="28359" y="88256"/>
                        </a:lnTo>
                        <a:lnTo>
                          <a:pt x="30568" y="76295"/>
                        </a:lnTo>
                        <a:cubicBezTo>
                          <a:pt x="30568" y="76295"/>
                          <a:pt x="25530" y="76905"/>
                          <a:pt x="17886" y="82469"/>
                        </a:cubicBezTo>
                        <a:cubicBezTo>
                          <a:pt x="10241" y="88034"/>
                          <a:pt x="0" y="98544"/>
                          <a:pt x="0" y="98544"/>
                        </a:cubicBezTo>
                        <a:cubicBezTo>
                          <a:pt x="0" y="98544"/>
                          <a:pt x="7681" y="86185"/>
                          <a:pt x="15704" y="78975"/>
                        </a:cubicBezTo>
                        <a:cubicBezTo>
                          <a:pt x="23728" y="71766"/>
                          <a:pt x="32093" y="69704"/>
                          <a:pt x="32093" y="69704"/>
                        </a:cubicBezTo>
                        <a:lnTo>
                          <a:pt x="39737" y="49933"/>
                        </a:lnTo>
                        <a:cubicBezTo>
                          <a:pt x="39737" y="49933"/>
                          <a:pt x="37574" y="44969"/>
                          <a:pt x="34949" y="35236"/>
                        </a:cubicBezTo>
                        <a:cubicBezTo>
                          <a:pt x="32333" y="25502"/>
                          <a:pt x="29246" y="10990"/>
                          <a:pt x="29246" y="10990"/>
                        </a:cubicBezTo>
                        <a:lnTo>
                          <a:pt x="38859" y="4834"/>
                        </a:lnTo>
                        <a:cubicBezTo>
                          <a:pt x="38859" y="4834"/>
                          <a:pt x="38960" y="19328"/>
                          <a:pt x="40625" y="30013"/>
                        </a:cubicBezTo>
                        <a:cubicBezTo>
                          <a:pt x="42289" y="40699"/>
                          <a:pt x="45523" y="47594"/>
                          <a:pt x="45523" y="47594"/>
                        </a:cubicBezTo>
                        <a:lnTo>
                          <a:pt x="59610" y="46171"/>
                        </a:lnTo>
                        <a:cubicBezTo>
                          <a:pt x="59610" y="46171"/>
                          <a:pt x="60470" y="34940"/>
                          <a:pt x="66182" y="23839"/>
                        </a:cubicBezTo>
                        <a:cubicBezTo>
                          <a:pt x="71895" y="12738"/>
                          <a:pt x="81545" y="0"/>
                          <a:pt x="81545" y="0"/>
                        </a:cubicBezTo>
                        <a:cubicBezTo>
                          <a:pt x="81545" y="0"/>
                          <a:pt x="73198" y="13541"/>
                          <a:pt x="68974" y="24902"/>
                        </a:cubicBezTo>
                        <a:cubicBezTo>
                          <a:pt x="64740" y="36252"/>
                          <a:pt x="63807" y="46088"/>
                          <a:pt x="63807" y="46088"/>
                        </a:cubicBezTo>
                        <a:lnTo>
                          <a:pt x="85843" y="44867"/>
                        </a:lnTo>
                        <a:cubicBezTo>
                          <a:pt x="85843" y="44867"/>
                          <a:pt x="87886" y="39247"/>
                          <a:pt x="94671" y="35042"/>
                        </a:cubicBezTo>
                        <a:cubicBezTo>
                          <a:pt x="101455" y="30827"/>
                          <a:pt x="112982" y="28017"/>
                          <a:pt x="112982" y="28017"/>
                        </a:cubicBezTo>
                        <a:cubicBezTo>
                          <a:pt x="112982" y="28017"/>
                          <a:pt x="101880" y="33535"/>
                          <a:pt x="96029" y="37685"/>
                        </a:cubicBezTo>
                        <a:cubicBezTo>
                          <a:pt x="90188" y="41845"/>
                          <a:pt x="89596" y="44636"/>
                          <a:pt x="89596" y="44636"/>
                        </a:cubicBezTo>
                        <a:lnTo>
                          <a:pt x="128945" y="53769"/>
                        </a:lnTo>
                        <a:cubicBezTo>
                          <a:pt x="128945" y="53769"/>
                          <a:pt x="101067" y="50635"/>
                          <a:pt x="86712" y="50136"/>
                        </a:cubicBezTo>
                        <a:cubicBezTo>
                          <a:pt x="75879" y="49766"/>
                          <a:pt x="71803" y="50432"/>
                          <a:pt x="71803" y="50432"/>
                        </a:cubicBezTo>
                        <a:cubicBezTo>
                          <a:pt x="71803" y="50432"/>
                          <a:pt x="73245" y="55007"/>
                          <a:pt x="77080" y="60470"/>
                        </a:cubicBezTo>
                        <a:cubicBezTo>
                          <a:pt x="80926" y="65942"/>
                          <a:pt x="86832" y="71340"/>
                          <a:pt x="86832" y="71340"/>
                        </a:cubicBezTo>
                        <a:cubicBezTo>
                          <a:pt x="86832" y="71340"/>
                          <a:pt x="79096" y="67551"/>
                          <a:pt x="74150" y="62689"/>
                        </a:cubicBezTo>
                        <a:cubicBezTo>
                          <a:pt x="69205" y="57827"/>
                          <a:pt x="67051" y="51892"/>
                          <a:pt x="67051" y="51892"/>
                        </a:cubicBezTo>
                        <a:lnTo>
                          <a:pt x="47649" y="53205"/>
                        </a:lnTo>
                        <a:cubicBezTo>
                          <a:pt x="47649" y="53205"/>
                          <a:pt x="51180" y="62383"/>
                          <a:pt x="54406" y="69815"/>
                        </a:cubicBezTo>
                        <a:cubicBezTo>
                          <a:pt x="57632" y="77256"/>
                          <a:pt x="62467" y="83985"/>
                          <a:pt x="62467" y="83985"/>
                        </a:cubicBezTo>
                        <a:cubicBezTo>
                          <a:pt x="62467" y="83985"/>
                          <a:pt x="71849" y="83412"/>
                          <a:pt x="81924" y="86121"/>
                        </a:cubicBezTo>
                        <a:cubicBezTo>
                          <a:pt x="91990" y="88820"/>
                          <a:pt x="102759" y="94800"/>
                          <a:pt x="102759" y="94800"/>
                        </a:cubicBezTo>
                        <a:cubicBezTo>
                          <a:pt x="102759" y="94800"/>
                          <a:pt x="91611" y="91463"/>
                          <a:pt x="82358" y="89994"/>
                        </a:cubicBezTo>
                        <a:cubicBezTo>
                          <a:pt x="73097" y="88533"/>
                          <a:pt x="65730" y="88940"/>
                          <a:pt x="65730" y="88940"/>
                        </a:cubicBezTo>
                        <a:cubicBezTo>
                          <a:pt x="65730" y="88940"/>
                          <a:pt x="66719" y="94412"/>
                          <a:pt x="74603" y="106890"/>
                        </a:cubicBezTo>
                        <a:cubicBezTo>
                          <a:pt x="84873" y="123131"/>
                          <a:pt x="107509" y="153209"/>
                          <a:pt x="107509" y="153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66" name="Google Shape;3366;p5"/>
                <p:cNvGrpSpPr/>
                <p:nvPr/>
              </p:nvGrpSpPr>
              <p:grpSpPr>
                <a:xfrm>
                  <a:off x="7135906" y="4542889"/>
                  <a:ext cx="274389" cy="274534"/>
                  <a:chOff x="7135906" y="4542889"/>
                  <a:chExt cx="274389" cy="274534"/>
                </a:xfrm>
              </p:grpSpPr>
              <p:sp>
                <p:nvSpPr>
                  <p:cNvPr id="3367" name="Google Shape;3367;p5"/>
                  <p:cNvSpPr/>
                  <p:nvPr/>
                </p:nvSpPr>
                <p:spPr>
                  <a:xfrm>
                    <a:off x="7135906" y="4542889"/>
                    <a:ext cx="274389" cy="274534"/>
                  </a:xfrm>
                  <a:custGeom>
                    <a:avLst/>
                    <a:gdLst/>
                    <a:ahLst/>
                    <a:cxnLst/>
                    <a:rect l="l" t="t" r="r" b="b"/>
                    <a:pathLst>
                      <a:path w="274389" h="274534" extrusionOk="0">
                        <a:moveTo>
                          <a:pt x="86730" y="182714"/>
                        </a:moveTo>
                        <a:cubicBezTo>
                          <a:pt x="86730" y="182714"/>
                          <a:pt x="85132" y="223070"/>
                          <a:pt x="109608" y="245865"/>
                        </a:cubicBezTo>
                        <a:cubicBezTo>
                          <a:pt x="148144" y="281757"/>
                          <a:pt x="176992" y="273779"/>
                          <a:pt x="176992" y="273779"/>
                        </a:cubicBezTo>
                        <a:cubicBezTo>
                          <a:pt x="176992" y="273779"/>
                          <a:pt x="149465" y="248083"/>
                          <a:pt x="173646" y="232563"/>
                        </a:cubicBezTo>
                        <a:cubicBezTo>
                          <a:pt x="186198" y="224512"/>
                          <a:pt x="212431" y="227294"/>
                          <a:pt x="212431" y="227294"/>
                        </a:cubicBezTo>
                        <a:cubicBezTo>
                          <a:pt x="212431" y="227294"/>
                          <a:pt x="221388" y="212422"/>
                          <a:pt x="236871" y="206146"/>
                        </a:cubicBezTo>
                        <a:cubicBezTo>
                          <a:pt x="252362" y="199869"/>
                          <a:pt x="274389" y="202199"/>
                          <a:pt x="274389" y="202199"/>
                        </a:cubicBezTo>
                        <a:cubicBezTo>
                          <a:pt x="274389" y="202199"/>
                          <a:pt x="265100" y="186448"/>
                          <a:pt x="249525" y="174580"/>
                        </a:cubicBezTo>
                        <a:cubicBezTo>
                          <a:pt x="233950" y="162711"/>
                          <a:pt x="212089" y="154706"/>
                          <a:pt x="212089" y="154706"/>
                        </a:cubicBezTo>
                        <a:cubicBezTo>
                          <a:pt x="212089" y="154706"/>
                          <a:pt x="223228" y="150602"/>
                          <a:pt x="232878" y="145657"/>
                        </a:cubicBezTo>
                        <a:cubicBezTo>
                          <a:pt x="242518" y="140703"/>
                          <a:pt x="250671" y="134916"/>
                          <a:pt x="250671" y="134916"/>
                        </a:cubicBezTo>
                        <a:cubicBezTo>
                          <a:pt x="250671" y="134916"/>
                          <a:pt x="243609" y="128159"/>
                          <a:pt x="235669" y="123870"/>
                        </a:cubicBezTo>
                        <a:cubicBezTo>
                          <a:pt x="227738" y="119582"/>
                          <a:pt x="218939" y="117770"/>
                          <a:pt x="218939" y="117770"/>
                        </a:cubicBezTo>
                        <a:cubicBezTo>
                          <a:pt x="218939" y="117770"/>
                          <a:pt x="233783" y="98840"/>
                          <a:pt x="243507" y="81508"/>
                        </a:cubicBezTo>
                        <a:cubicBezTo>
                          <a:pt x="253231" y="64177"/>
                          <a:pt x="257834" y="48454"/>
                          <a:pt x="257834" y="48454"/>
                        </a:cubicBezTo>
                        <a:cubicBezTo>
                          <a:pt x="257834" y="48454"/>
                          <a:pt x="231925" y="47003"/>
                          <a:pt x="210351" y="49545"/>
                        </a:cubicBezTo>
                        <a:cubicBezTo>
                          <a:pt x="188787" y="52086"/>
                          <a:pt x="171548" y="58622"/>
                          <a:pt x="171548" y="58622"/>
                        </a:cubicBezTo>
                        <a:cubicBezTo>
                          <a:pt x="171548" y="58622"/>
                          <a:pt x="172130" y="51190"/>
                          <a:pt x="170531" y="44655"/>
                        </a:cubicBezTo>
                        <a:cubicBezTo>
                          <a:pt x="168932" y="38120"/>
                          <a:pt x="165151" y="32472"/>
                          <a:pt x="165151" y="32472"/>
                        </a:cubicBezTo>
                        <a:cubicBezTo>
                          <a:pt x="165151" y="32472"/>
                          <a:pt x="150491" y="39090"/>
                          <a:pt x="140166" y="49295"/>
                        </a:cubicBezTo>
                        <a:cubicBezTo>
                          <a:pt x="129842" y="59500"/>
                          <a:pt x="123843" y="73291"/>
                          <a:pt x="123843" y="73291"/>
                        </a:cubicBezTo>
                        <a:cubicBezTo>
                          <a:pt x="123843" y="73291"/>
                          <a:pt x="119526" y="48583"/>
                          <a:pt x="109811" y="30263"/>
                        </a:cubicBezTo>
                        <a:cubicBezTo>
                          <a:pt x="100087" y="11933"/>
                          <a:pt x="84965" y="0"/>
                          <a:pt x="84965" y="0"/>
                        </a:cubicBezTo>
                        <a:cubicBezTo>
                          <a:pt x="84965" y="0"/>
                          <a:pt x="82007" y="23451"/>
                          <a:pt x="72154" y="37537"/>
                        </a:cubicBezTo>
                        <a:cubicBezTo>
                          <a:pt x="62300" y="51633"/>
                          <a:pt x="45552" y="56357"/>
                          <a:pt x="45552" y="56357"/>
                        </a:cubicBezTo>
                        <a:cubicBezTo>
                          <a:pt x="45552" y="56357"/>
                          <a:pt x="63585" y="82913"/>
                          <a:pt x="27055" y="100836"/>
                        </a:cubicBezTo>
                        <a:cubicBezTo>
                          <a:pt x="12580" y="107944"/>
                          <a:pt x="0" y="100004"/>
                          <a:pt x="0" y="100004"/>
                        </a:cubicBezTo>
                        <a:cubicBezTo>
                          <a:pt x="0" y="100004"/>
                          <a:pt x="0" y="125765"/>
                          <a:pt x="21288" y="147025"/>
                        </a:cubicBezTo>
                        <a:cubicBezTo>
                          <a:pt x="42575" y="168285"/>
                          <a:pt x="86730" y="182714"/>
                          <a:pt x="86730" y="1827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8" name="Google Shape;3368;p5"/>
                  <p:cNvSpPr/>
                  <p:nvPr/>
                </p:nvSpPr>
                <p:spPr>
                  <a:xfrm>
                    <a:off x="7176327" y="4597434"/>
                    <a:ext cx="195839" cy="190404"/>
                  </a:xfrm>
                  <a:custGeom>
                    <a:avLst/>
                    <a:gdLst/>
                    <a:ahLst/>
                    <a:cxnLst/>
                    <a:rect l="l" t="t" r="r" b="b"/>
                    <a:pathLst>
                      <a:path w="195839" h="190404" extrusionOk="0">
                        <a:moveTo>
                          <a:pt x="193233" y="8402"/>
                        </a:moveTo>
                        <a:cubicBezTo>
                          <a:pt x="193233" y="8402"/>
                          <a:pt x="139316" y="37454"/>
                          <a:pt x="117613" y="56126"/>
                        </a:cubicBezTo>
                        <a:cubicBezTo>
                          <a:pt x="105504" y="66534"/>
                          <a:pt x="98599" y="74289"/>
                          <a:pt x="98599" y="74289"/>
                        </a:cubicBezTo>
                        <a:cubicBezTo>
                          <a:pt x="98599" y="74289"/>
                          <a:pt x="98470" y="67532"/>
                          <a:pt x="102370" y="51430"/>
                        </a:cubicBezTo>
                        <a:cubicBezTo>
                          <a:pt x="106262" y="35328"/>
                          <a:pt x="114184" y="9890"/>
                          <a:pt x="114184" y="9890"/>
                        </a:cubicBezTo>
                        <a:cubicBezTo>
                          <a:pt x="114184" y="9890"/>
                          <a:pt x="101493" y="31714"/>
                          <a:pt x="95872" y="49018"/>
                        </a:cubicBezTo>
                        <a:cubicBezTo>
                          <a:pt x="90262" y="66321"/>
                          <a:pt x="91731" y="79114"/>
                          <a:pt x="91731" y="79114"/>
                        </a:cubicBezTo>
                        <a:cubicBezTo>
                          <a:pt x="91731" y="79114"/>
                          <a:pt x="79993" y="87544"/>
                          <a:pt x="70712" y="97129"/>
                        </a:cubicBezTo>
                        <a:cubicBezTo>
                          <a:pt x="61441" y="106715"/>
                          <a:pt x="54629" y="117465"/>
                          <a:pt x="54629" y="117465"/>
                        </a:cubicBezTo>
                        <a:lnTo>
                          <a:pt x="47899" y="83070"/>
                        </a:lnTo>
                        <a:cubicBezTo>
                          <a:pt x="47899" y="83070"/>
                          <a:pt x="56459" y="79586"/>
                          <a:pt x="64103" y="68133"/>
                        </a:cubicBezTo>
                        <a:cubicBezTo>
                          <a:pt x="71756" y="56680"/>
                          <a:pt x="78504" y="37269"/>
                          <a:pt x="78504" y="37269"/>
                        </a:cubicBezTo>
                        <a:cubicBezTo>
                          <a:pt x="78504" y="37269"/>
                          <a:pt x="68216" y="53473"/>
                          <a:pt x="60840" y="62994"/>
                        </a:cubicBezTo>
                        <a:cubicBezTo>
                          <a:pt x="53455" y="72514"/>
                          <a:pt x="48990" y="75352"/>
                          <a:pt x="48990" y="75352"/>
                        </a:cubicBezTo>
                        <a:lnTo>
                          <a:pt x="48389" y="42723"/>
                        </a:lnTo>
                        <a:lnTo>
                          <a:pt x="50062" y="0"/>
                        </a:lnTo>
                        <a:lnTo>
                          <a:pt x="42381" y="41096"/>
                        </a:lnTo>
                        <a:cubicBezTo>
                          <a:pt x="42381" y="41096"/>
                          <a:pt x="37047" y="39987"/>
                          <a:pt x="31594" y="32491"/>
                        </a:cubicBezTo>
                        <a:cubicBezTo>
                          <a:pt x="26140" y="24994"/>
                          <a:pt x="20576" y="11110"/>
                          <a:pt x="20576" y="11110"/>
                        </a:cubicBezTo>
                        <a:cubicBezTo>
                          <a:pt x="20576" y="11110"/>
                          <a:pt x="23358" y="26566"/>
                          <a:pt x="28747" y="35948"/>
                        </a:cubicBezTo>
                        <a:cubicBezTo>
                          <a:pt x="34127" y="45330"/>
                          <a:pt x="42104" y="48657"/>
                          <a:pt x="42104" y="48657"/>
                        </a:cubicBezTo>
                        <a:lnTo>
                          <a:pt x="42927" y="74724"/>
                        </a:lnTo>
                        <a:lnTo>
                          <a:pt x="42640" y="89615"/>
                        </a:lnTo>
                        <a:cubicBezTo>
                          <a:pt x="42640" y="89615"/>
                          <a:pt x="34607" y="88062"/>
                          <a:pt x="23950" y="80085"/>
                        </a:cubicBezTo>
                        <a:cubicBezTo>
                          <a:pt x="13292" y="72108"/>
                          <a:pt x="0" y="57706"/>
                          <a:pt x="0" y="57706"/>
                        </a:cubicBezTo>
                        <a:cubicBezTo>
                          <a:pt x="0" y="57706"/>
                          <a:pt x="8513" y="73956"/>
                          <a:pt x="19254" y="83995"/>
                        </a:cubicBezTo>
                        <a:cubicBezTo>
                          <a:pt x="30004" y="94023"/>
                          <a:pt x="42982" y="97850"/>
                          <a:pt x="42982" y="97850"/>
                        </a:cubicBezTo>
                        <a:lnTo>
                          <a:pt x="49018" y="123094"/>
                        </a:lnTo>
                        <a:cubicBezTo>
                          <a:pt x="49018" y="123094"/>
                          <a:pt x="43878" y="128779"/>
                          <a:pt x="36428" y="140185"/>
                        </a:cubicBezTo>
                        <a:cubicBezTo>
                          <a:pt x="28978" y="151591"/>
                          <a:pt x="19226" y="168738"/>
                          <a:pt x="19226" y="168738"/>
                        </a:cubicBezTo>
                        <a:lnTo>
                          <a:pt x="32916" y="177741"/>
                        </a:lnTo>
                        <a:cubicBezTo>
                          <a:pt x="32916" y="177741"/>
                          <a:pt x="37787" y="160151"/>
                          <a:pt x="43980" y="147432"/>
                        </a:cubicBezTo>
                        <a:cubicBezTo>
                          <a:pt x="50173" y="134713"/>
                          <a:pt x="57697" y="126856"/>
                          <a:pt x="57697" y="126856"/>
                        </a:cubicBezTo>
                        <a:lnTo>
                          <a:pt x="80223" y="130822"/>
                        </a:lnTo>
                        <a:cubicBezTo>
                          <a:pt x="80223" y="130822"/>
                          <a:pt x="77977" y="144612"/>
                          <a:pt x="83681" y="159004"/>
                        </a:cubicBezTo>
                        <a:cubicBezTo>
                          <a:pt x="89384" y="173396"/>
                          <a:pt x="100984" y="190404"/>
                          <a:pt x="100984" y="190404"/>
                        </a:cubicBezTo>
                        <a:cubicBezTo>
                          <a:pt x="100984" y="190404"/>
                          <a:pt x="91778" y="172620"/>
                          <a:pt x="88570" y="158154"/>
                        </a:cubicBezTo>
                        <a:cubicBezTo>
                          <a:pt x="85372" y="143688"/>
                          <a:pt x="87054" y="131589"/>
                          <a:pt x="87054" y="131589"/>
                        </a:cubicBezTo>
                        <a:lnTo>
                          <a:pt x="122613" y="136580"/>
                        </a:lnTo>
                        <a:cubicBezTo>
                          <a:pt x="122613" y="136580"/>
                          <a:pt x="124111" y="143725"/>
                          <a:pt x="133807" y="149927"/>
                        </a:cubicBezTo>
                        <a:cubicBezTo>
                          <a:pt x="143503" y="156120"/>
                          <a:pt x="161408" y="161371"/>
                          <a:pt x="161408" y="161371"/>
                        </a:cubicBezTo>
                        <a:cubicBezTo>
                          <a:pt x="161408" y="161371"/>
                          <a:pt x="145084" y="152894"/>
                          <a:pt x="136894" y="146923"/>
                        </a:cubicBezTo>
                        <a:cubicBezTo>
                          <a:pt x="128714" y="140943"/>
                          <a:pt x="128658" y="137458"/>
                          <a:pt x="128658" y="137458"/>
                        </a:cubicBezTo>
                        <a:lnTo>
                          <a:pt x="195839" y="132615"/>
                        </a:lnTo>
                        <a:cubicBezTo>
                          <a:pt x="195839" y="132615"/>
                          <a:pt x="149318" y="131995"/>
                          <a:pt x="125738" y="130313"/>
                        </a:cubicBezTo>
                        <a:cubicBezTo>
                          <a:pt x="107944" y="129047"/>
                          <a:pt x="101502" y="127586"/>
                          <a:pt x="101502" y="127586"/>
                        </a:cubicBezTo>
                        <a:cubicBezTo>
                          <a:pt x="101502" y="127586"/>
                          <a:pt x="105347" y="122262"/>
                          <a:pt x="113398" y="116226"/>
                        </a:cubicBezTo>
                        <a:cubicBezTo>
                          <a:pt x="121439" y="110190"/>
                          <a:pt x="132846" y="104570"/>
                          <a:pt x="132846" y="104570"/>
                        </a:cubicBezTo>
                        <a:cubicBezTo>
                          <a:pt x="132846" y="104570"/>
                          <a:pt x="118981" y="107953"/>
                          <a:pt x="109331" y="113074"/>
                        </a:cubicBezTo>
                        <a:cubicBezTo>
                          <a:pt x="99671" y="118186"/>
                          <a:pt x="94227" y="125054"/>
                          <a:pt x="94227" y="125054"/>
                        </a:cubicBezTo>
                        <a:lnTo>
                          <a:pt x="62994" y="120376"/>
                        </a:lnTo>
                        <a:cubicBezTo>
                          <a:pt x="62994" y="120376"/>
                          <a:pt x="71738" y="109793"/>
                          <a:pt x="79428" y="101261"/>
                        </a:cubicBezTo>
                        <a:cubicBezTo>
                          <a:pt x="87119" y="92739"/>
                          <a:pt x="97204" y="85335"/>
                          <a:pt x="97204" y="85335"/>
                        </a:cubicBezTo>
                        <a:cubicBezTo>
                          <a:pt x="97204" y="85335"/>
                          <a:pt x="112316" y="87526"/>
                          <a:pt x="129629" y="85843"/>
                        </a:cubicBezTo>
                        <a:cubicBezTo>
                          <a:pt x="146951" y="84152"/>
                          <a:pt x="166464" y="78597"/>
                          <a:pt x="166464" y="78597"/>
                        </a:cubicBezTo>
                        <a:cubicBezTo>
                          <a:pt x="166464" y="78597"/>
                          <a:pt x="147191" y="80889"/>
                          <a:pt x="131607" y="81194"/>
                        </a:cubicBezTo>
                        <a:cubicBezTo>
                          <a:pt x="116023" y="81508"/>
                          <a:pt x="104127" y="79835"/>
                          <a:pt x="104127" y="79835"/>
                        </a:cubicBezTo>
                        <a:cubicBezTo>
                          <a:pt x="104127" y="79835"/>
                          <a:pt x="107528" y="73346"/>
                          <a:pt x="124453" y="59444"/>
                        </a:cubicBezTo>
                        <a:cubicBezTo>
                          <a:pt x="146498" y="41336"/>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69" name="Google Shape;3369;p5"/>
                <p:cNvGrpSpPr/>
                <p:nvPr/>
              </p:nvGrpSpPr>
              <p:grpSpPr>
                <a:xfrm>
                  <a:off x="7244432" y="3747368"/>
                  <a:ext cx="228430" cy="130967"/>
                  <a:chOff x="7244432" y="3747368"/>
                  <a:chExt cx="228430" cy="130967"/>
                </a:xfrm>
              </p:grpSpPr>
              <p:sp>
                <p:nvSpPr>
                  <p:cNvPr id="3370" name="Google Shape;3370;p5"/>
                  <p:cNvSpPr/>
                  <p:nvPr/>
                </p:nvSpPr>
                <p:spPr>
                  <a:xfrm>
                    <a:off x="7244432" y="3747368"/>
                    <a:ext cx="228430" cy="130967"/>
                  </a:xfrm>
                  <a:custGeom>
                    <a:avLst/>
                    <a:gdLst/>
                    <a:ahLst/>
                    <a:cxnLst/>
                    <a:rect l="l" t="t" r="r" b="b"/>
                    <a:pathLst>
                      <a:path w="228430" h="130967" extrusionOk="0">
                        <a:moveTo>
                          <a:pt x="88099" y="102768"/>
                        </a:moveTo>
                        <a:cubicBezTo>
                          <a:pt x="88099" y="102768"/>
                          <a:pt x="99699" y="122364"/>
                          <a:pt x="124379" y="127688"/>
                        </a:cubicBezTo>
                        <a:cubicBezTo>
                          <a:pt x="163256" y="136072"/>
                          <a:pt x="181373" y="125737"/>
                          <a:pt x="181373" y="125737"/>
                        </a:cubicBezTo>
                        <a:cubicBezTo>
                          <a:pt x="181373" y="125737"/>
                          <a:pt x="153587" y="119711"/>
                          <a:pt x="165974" y="106844"/>
                        </a:cubicBezTo>
                        <a:cubicBezTo>
                          <a:pt x="172407" y="100161"/>
                          <a:pt x="192049" y="95539"/>
                          <a:pt x="192049" y="95539"/>
                        </a:cubicBezTo>
                        <a:cubicBezTo>
                          <a:pt x="192049" y="95539"/>
                          <a:pt x="193750" y="86426"/>
                          <a:pt x="202846" y="79927"/>
                        </a:cubicBezTo>
                        <a:cubicBezTo>
                          <a:pt x="211950" y="73420"/>
                          <a:pt x="228431" y="69538"/>
                          <a:pt x="228431" y="69538"/>
                        </a:cubicBezTo>
                        <a:cubicBezTo>
                          <a:pt x="228431" y="69538"/>
                          <a:pt x="216821" y="64140"/>
                          <a:pt x="201940" y="62005"/>
                        </a:cubicBezTo>
                        <a:cubicBezTo>
                          <a:pt x="187048" y="59878"/>
                          <a:pt x="168895" y="61016"/>
                          <a:pt x="168895" y="61016"/>
                        </a:cubicBezTo>
                        <a:cubicBezTo>
                          <a:pt x="168895" y="61016"/>
                          <a:pt x="175568" y="56532"/>
                          <a:pt x="180911" y="51994"/>
                        </a:cubicBezTo>
                        <a:cubicBezTo>
                          <a:pt x="186244" y="47446"/>
                          <a:pt x="190238" y="42834"/>
                          <a:pt x="190238" y="42834"/>
                        </a:cubicBezTo>
                        <a:cubicBezTo>
                          <a:pt x="190238" y="42834"/>
                          <a:pt x="183055" y="41216"/>
                          <a:pt x="176031" y="40967"/>
                        </a:cubicBezTo>
                        <a:cubicBezTo>
                          <a:pt x="169015" y="40726"/>
                          <a:pt x="162147" y="41854"/>
                          <a:pt x="162147" y="41854"/>
                        </a:cubicBezTo>
                        <a:cubicBezTo>
                          <a:pt x="162147" y="41854"/>
                          <a:pt x="166787" y="29459"/>
                          <a:pt x="168275" y="18995"/>
                        </a:cubicBezTo>
                        <a:cubicBezTo>
                          <a:pt x="169763" y="8532"/>
                          <a:pt x="168091" y="0"/>
                          <a:pt x="168091" y="0"/>
                        </a:cubicBezTo>
                        <a:cubicBezTo>
                          <a:pt x="168091" y="0"/>
                          <a:pt x="149105" y="5176"/>
                          <a:pt x="134482" y="11268"/>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6" y="27046"/>
                        </a:cubicBezTo>
                        <a:cubicBezTo>
                          <a:pt x="80057" y="34256"/>
                          <a:pt x="80121" y="42187"/>
                          <a:pt x="80121" y="42187"/>
                        </a:cubicBezTo>
                        <a:cubicBezTo>
                          <a:pt x="80121" y="42187"/>
                          <a:pt x="69242" y="31390"/>
                          <a:pt x="56504" y="24855"/>
                        </a:cubicBezTo>
                        <a:cubicBezTo>
                          <a:pt x="43776" y="18320"/>
                          <a:pt x="29200" y="16056"/>
                          <a:pt x="29200" y="16056"/>
                        </a:cubicBezTo>
                        <a:cubicBezTo>
                          <a:pt x="29200" y="16056"/>
                          <a:pt x="34478" y="27906"/>
                          <a:pt x="31880" y="36853"/>
                        </a:cubicBezTo>
                        <a:cubicBezTo>
                          <a:pt x="29283" y="45801"/>
                          <a:pt x="18801" y="51846"/>
                          <a:pt x="18801" y="51846"/>
                        </a:cubicBezTo>
                        <a:cubicBezTo>
                          <a:pt x="18801" y="51846"/>
                          <a:pt x="40070" y="60424"/>
                          <a:pt x="19605" y="77247"/>
                        </a:cubicBezTo>
                        <a:cubicBezTo>
                          <a:pt x="11498" y="83911"/>
                          <a:pt x="0" y="82978"/>
                          <a:pt x="0" y="82978"/>
                        </a:cubicBezTo>
                        <a:cubicBezTo>
                          <a:pt x="0" y="82978"/>
                          <a:pt x="8125" y="95262"/>
                          <a:pt x="30050" y="100577"/>
                        </a:cubicBezTo>
                        <a:cubicBezTo>
                          <a:pt x="51975" y="105883"/>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1" name="Google Shape;3371;p5"/>
                  <p:cNvSpPr/>
                  <p:nvPr/>
                </p:nvSpPr>
                <p:spPr>
                  <a:xfrm>
                    <a:off x="7277200" y="3759754"/>
                    <a:ext cx="163653" cy="117048"/>
                  </a:xfrm>
                  <a:custGeom>
                    <a:avLst/>
                    <a:gdLst/>
                    <a:ahLst/>
                    <a:cxnLst/>
                    <a:rect l="l" t="t" r="r" b="b"/>
                    <a:pathLst>
                      <a:path w="163653" h="117048" extrusionOk="0">
                        <a:moveTo>
                          <a:pt x="122604" y="0"/>
                        </a:moveTo>
                        <a:cubicBezTo>
                          <a:pt x="122604" y="0"/>
                          <a:pt x="93220" y="26057"/>
                          <a:pt x="83587" y="39876"/>
                        </a:cubicBezTo>
                        <a:cubicBezTo>
                          <a:pt x="78217" y="47585"/>
                          <a:pt x="75722" y="52844"/>
                          <a:pt x="75722" y="52844"/>
                        </a:cubicBezTo>
                        <a:cubicBezTo>
                          <a:pt x="75722" y="52844"/>
                          <a:pt x="73503" y="49655"/>
                          <a:pt x="71211" y="41096"/>
                        </a:cubicBezTo>
                        <a:cubicBezTo>
                          <a:pt x="68918" y="32537"/>
                          <a:pt x="66552" y="18616"/>
                          <a:pt x="66552" y="18616"/>
                        </a:cubicBezTo>
                        <a:cubicBezTo>
                          <a:pt x="66552" y="18616"/>
                          <a:pt x="64362" y="31890"/>
                          <a:pt x="65804" y="41410"/>
                        </a:cubicBezTo>
                        <a:cubicBezTo>
                          <a:pt x="67255" y="50931"/>
                          <a:pt x="72338" y="56699"/>
                          <a:pt x="72338" y="56699"/>
                        </a:cubicBezTo>
                        <a:cubicBezTo>
                          <a:pt x="72338" y="56699"/>
                          <a:pt x="66599" y="63382"/>
                          <a:pt x="62994" y="70046"/>
                        </a:cubicBezTo>
                        <a:cubicBezTo>
                          <a:pt x="59389" y="76720"/>
                          <a:pt x="57910" y="83384"/>
                          <a:pt x="57910" y="83384"/>
                        </a:cubicBezTo>
                        <a:lnTo>
                          <a:pt x="42242" y="68521"/>
                        </a:lnTo>
                        <a:cubicBezTo>
                          <a:pt x="42242" y="68521"/>
                          <a:pt x="47261" y="64916"/>
                          <a:pt x="49119" y="57725"/>
                        </a:cubicBezTo>
                        <a:cubicBezTo>
                          <a:pt x="50977" y="50534"/>
                          <a:pt x="49674" y="39747"/>
                          <a:pt x="49674" y="39747"/>
                        </a:cubicBezTo>
                        <a:cubicBezTo>
                          <a:pt x="49674" y="39747"/>
                          <a:pt x="47437" y="49803"/>
                          <a:pt x="45163" y="56015"/>
                        </a:cubicBezTo>
                        <a:cubicBezTo>
                          <a:pt x="42889" y="62227"/>
                          <a:pt x="40588" y="64593"/>
                          <a:pt x="40588" y="64593"/>
                        </a:cubicBezTo>
                        <a:lnTo>
                          <a:pt x="29865" y="49165"/>
                        </a:lnTo>
                        <a:lnTo>
                          <a:pt x="17590" y="28423"/>
                        </a:lnTo>
                        <a:lnTo>
                          <a:pt x="25059" y="49757"/>
                        </a:lnTo>
                        <a:cubicBezTo>
                          <a:pt x="25059" y="49757"/>
                          <a:pt x="20890" y="50432"/>
                          <a:pt x="14632" y="48093"/>
                        </a:cubicBezTo>
                        <a:cubicBezTo>
                          <a:pt x="8365" y="45755"/>
                          <a:pt x="9" y="40403"/>
                          <a:pt x="9" y="40403"/>
                        </a:cubicBezTo>
                        <a:cubicBezTo>
                          <a:pt x="9" y="40403"/>
                          <a:pt x="6868" y="47132"/>
                          <a:pt x="13680" y="50386"/>
                        </a:cubicBezTo>
                        <a:cubicBezTo>
                          <a:pt x="20492" y="53649"/>
                          <a:pt x="27240" y="53427"/>
                          <a:pt x="27240" y="53427"/>
                        </a:cubicBezTo>
                        <a:lnTo>
                          <a:pt x="36058" y="65665"/>
                        </a:lnTo>
                        <a:lnTo>
                          <a:pt x="40551" y="72828"/>
                        </a:lnTo>
                        <a:cubicBezTo>
                          <a:pt x="40551" y="72828"/>
                          <a:pt x="34321" y="73910"/>
                          <a:pt x="24181" y="72524"/>
                        </a:cubicBezTo>
                        <a:cubicBezTo>
                          <a:pt x="14041" y="71128"/>
                          <a:pt x="0" y="67273"/>
                          <a:pt x="0" y="67273"/>
                        </a:cubicBezTo>
                        <a:cubicBezTo>
                          <a:pt x="0" y="67273"/>
                          <a:pt x="11203" y="73097"/>
                          <a:pt x="22055" y="75445"/>
                        </a:cubicBezTo>
                        <a:cubicBezTo>
                          <a:pt x="32906" y="77792"/>
                          <a:pt x="43398" y="76674"/>
                          <a:pt x="43398" y="76674"/>
                        </a:cubicBezTo>
                        <a:lnTo>
                          <a:pt x="55673" y="87341"/>
                        </a:lnTo>
                        <a:cubicBezTo>
                          <a:pt x="55673" y="87341"/>
                          <a:pt x="53787" y="91223"/>
                          <a:pt x="52059" y="98350"/>
                        </a:cubicBezTo>
                        <a:cubicBezTo>
                          <a:pt x="50330" y="105476"/>
                          <a:pt x="48768" y="115856"/>
                          <a:pt x="48768" y="115856"/>
                        </a:cubicBezTo>
                        <a:lnTo>
                          <a:pt x="61395" y="117049"/>
                        </a:lnTo>
                        <a:cubicBezTo>
                          <a:pt x="61395" y="117049"/>
                          <a:pt x="59333" y="107556"/>
                          <a:pt x="59749" y="100087"/>
                        </a:cubicBezTo>
                        <a:cubicBezTo>
                          <a:pt x="60165" y="92619"/>
                          <a:pt x="63058" y="87174"/>
                          <a:pt x="63058" y="87174"/>
                        </a:cubicBezTo>
                        <a:lnTo>
                          <a:pt x="80417" y="83967"/>
                        </a:lnTo>
                        <a:cubicBezTo>
                          <a:pt x="80417" y="83967"/>
                          <a:pt x="83163" y="91047"/>
                          <a:pt x="91778" y="96612"/>
                        </a:cubicBezTo>
                        <a:cubicBezTo>
                          <a:pt x="100401" y="102186"/>
                          <a:pt x="114063" y="107658"/>
                          <a:pt x="114063" y="107658"/>
                        </a:cubicBezTo>
                        <a:cubicBezTo>
                          <a:pt x="114063" y="107658"/>
                          <a:pt x="101871" y="101271"/>
                          <a:pt x="95012" y="95096"/>
                        </a:cubicBezTo>
                        <a:cubicBezTo>
                          <a:pt x="88163" y="88930"/>
                          <a:pt x="85547" y="82775"/>
                          <a:pt x="85547" y="82775"/>
                        </a:cubicBezTo>
                        <a:lnTo>
                          <a:pt x="112547" y="77099"/>
                        </a:lnTo>
                        <a:cubicBezTo>
                          <a:pt x="112547" y="77099"/>
                          <a:pt x="115875" y="80168"/>
                          <a:pt x="124758" y="80926"/>
                        </a:cubicBezTo>
                        <a:cubicBezTo>
                          <a:pt x="133650" y="81684"/>
                          <a:pt x="148107" y="80131"/>
                          <a:pt x="148107" y="80131"/>
                        </a:cubicBezTo>
                        <a:cubicBezTo>
                          <a:pt x="148107" y="80131"/>
                          <a:pt x="133761" y="79789"/>
                          <a:pt x="126024" y="78800"/>
                        </a:cubicBezTo>
                        <a:cubicBezTo>
                          <a:pt x="118278" y="77802"/>
                          <a:pt x="117151" y="76147"/>
                          <a:pt x="117151" y="76147"/>
                        </a:cubicBezTo>
                        <a:lnTo>
                          <a:pt x="163654" y="58631"/>
                        </a:lnTo>
                        <a:cubicBezTo>
                          <a:pt x="163654" y="58631"/>
                          <a:pt x="130193" y="68863"/>
                          <a:pt x="112806" y="73411"/>
                        </a:cubicBezTo>
                        <a:cubicBezTo>
                          <a:pt x="99680" y="76831"/>
                          <a:pt x="94615" y="77598"/>
                          <a:pt x="94615" y="77598"/>
                        </a:cubicBezTo>
                        <a:cubicBezTo>
                          <a:pt x="94615" y="77598"/>
                          <a:pt x="95687" y="74187"/>
                          <a:pt x="99533" y="69492"/>
                        </a:cubicBezTo>
                        <a:cubicBezTo>
                          <a:pt x="103387" y="64787"/>
                          <a:pt x="109765" y="59527"/>
                          <a:pt x="109765" y="59527"/>
                        </a:cubicBezTo>
                        <a:cubicBezTo>
                          <a:pt x="109765" y="59527"/>
                          <a:pt x="100919" y="64278"/>
                          <a:pt x="95632" y="68900"/>
                        </a:cubicBezTo>
                        <a:cubicBezTo>
                          <a:pt x="90345" y="73531"/>
                          <a:pt x="88616" y="78033"/>
                          <a:pt x="88616" y="78033"/>
                        </a:cubicBezTo>
                        <a:lnTo>
                          <a:pt x="64805" y="82885"/>
                        </a:lnTo>
                        <a:cubicBezTo>
                          <a:pt x="64805" y="82885"/>
                          <a:pt x="67717" y="75851"/>
                          <a:pt x="70527" y="70046"/>
                        </a:cubicBezTo>
                        <a:cubicBezTo>
                          <a:pt x="73337" y="64242"/>
                          <a:pt x="78208" y="58427"/>
                          <a:pt x="78208" y="58427"/>
                        </a:cubicBezTo>
                        <a:cubicBezTo>
                          <a:pt x="78208" y="58427"/>
                          <a:pt x="89707" y="56043"/>
                          <a:pt x="101557" y="51319"/>
                        </a:cubicBezTo>
                        <a:cubicBezTo>
                          <a:pt x="113407" y="46596"/>
                          <a:pt x="125608" y="39525"/>
                          <a:pt x="125608" y="39525"/>
                        </a:cubicBezTo>
                        <a:cubicBezTo>
                          <a:pt x="125608" y="39525"/>
                          <a:pt x="112556" y="44978"/>
                          <a:pt x="101511" y="48657"/>
                        </a:cubicBezTo>
                        <a:cubicBezTo>
                          <a:pt x="90465" y="52336"/>
                          <a:pt x="81425" y="54240"/>
                          <a:pt x="81425" y="54240"/>
                        </a:cubicBezTo>
                        <a:cubicBezTo>
                          <a:pt x="81425" y="54240"/>
                          <a:pt x="81813" y="50376"/>
                          <a:pt x="89531" y="39913"/>
                        </a:cubicBezTo>
                        <a:cubicBezTo>
                          <a:pt x="99579" y="26279"/>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72" name="Google Shape;3372;p5"/>
                <p:cNvGrpSpPr/>
                <p:nvPr/>
              </p:nvGrpSpPr>
              <p:grpSpPr>
                <a:xfrm>
                  <a:off x="8849894" y="4554998"/>
                  <a:ext cx="307545" cy="246400"/>
                  <a:chOff x="8849894" y="4554998"/>
                  <a:chExt cx="307545" cy="246400"/>
                </a:xfrm>
              </p:grpSpPr>
              <p:sp>
                <p:nvSpPr>
                  <p:cNvPr id="3373" name="Google Shape;3373;p5"/>
                  <p:cNvSpPr/>
                  <p:nvPr/>
                </p:nvSpPr>
                <p:spPr>
                  <a:xfrm>
                    <a:off x="8849894" y="4562853"/>
                    <a:ext cx="307545" cy="238545"/>
                  </a:xfrm>
                  <a:custGeom>
                    <a:avLst/>
                    <a:gdLst/>
                    <a:ahLst/>
                    <a:cxnLst/>
                    <a:rect l="l" t="t" r="r" b="b"/>
                    <a:pathLst>
                      <a:path w="307545" h="238545" extrusionOk="0">
                        <a:moveTo>
                          <a:pt x="177066" y="34434"/>
                        </a:moveTo>
                        <a:cubicBezTo>
                          <a:pt x="177066" y="34434"/>
                          <a:pt x="215241" y="12296"/>
                          <a:pt x="248785" y="19746"/>
                        </a:cubicBezTo>
                        <a:cubicBezTo>
                          <a:pt x="301602" y="31485"/>
                          <a:pt x="307545" y="58300"/>
                          <a:pt x="307545" y="58300"/>
                        </a:cubicBezTo>
                        <a:cubicBezTo>
                          <a:pt x="307545" y="58300"/>
                          <a:pt x="269749" y="49962"/>
                          <a:pt x="266209" y="77008"/>
                        </a:cubicBezTo>
                        <a:cubicBezTo>
                          <a:pt x="264370" y="91049"/>
                          <a:pt x="279454" y="110248"/>
                          <a:pt x="279454" y="110248"/>
                        </a:cubicBezTo>
                        <a:cubicBezTo>
                          <a:pt x="279454" y="110248"/>
                          <a:pt x="269333" y="124991"/>
                          <a:pt x="270599" y="140427"/>
                        </a:cubicBezTo>
                        <a:cubicBezTo>
                          <a:pt x="271866" y="155855"/>
                          <a:pt x="284511" y="171984"/>
                          <a:pt x="284511" y="171984"/>
                        </a:cubicBezTo>
                        <a:cubicBezTo>
                          <a:pt x="284511" y="171984"/>
                          <a:pt x="264942" y="172825"/>
                          <a:pt x="246132" y="166715"/>
                        </a:cubicBezTo>
                        <a:cubicBezTo>
                          <a:pt x="227322" y="160605"/>
                          <a:pt x="209279" y="147554"/>
                          <a:pt x="209279" y="147554"/>
                        </a:cubicBezTo>
                        <a:cubicBezTo>
                          <a:pt x="209279" y="147554"/>
                          <a:pt x="210582" y="158443"/>
                          <a:pt x="210370" y="168592"/>
                        </a:cubicBezTo>
                        <a:cubicBezTo>
                          <a:pt x="210148" y="178741"/>
                          <a:pt x="208419" y="188150"/>
                          <a:pt x="208419" y="188150"/>
                        </a:cubicBezTo>
                        <a:cubicBezTo>
                          <a:pt x="208419" y="188150"/>
                          <a:pt x="198557" y="186090"/>
                          <a:pt x="190681" y="182069"/>
                        </a:cubicBezTo>
                        <a:cubicBezTo>
                          <a:pt x="182797" y="178048"/>
                          <a:pt x="176890" y="172067"/>
                          <a:pt x="176890" y="172067"/>
                        </a:cubicBezTo>
                        <a:cubicBezTo>
                          <a:pt x="176890" y="172067"/>
                          <a:pt x="165641" y="193549"/>
                          <a:pt x="153523" y="210168"/>
                        </a:cubicBezTo>
                        <a:cubicBezTo>
                          <a:pt x="141396" y="226788"/>
                          <a:pt x="128409" y="238546"/>
                          <a:pt x="128409" y="238546"/>
                        </a:cubicBezTo>
                        <a:cubicBezTo>
                          <a:pt x="128409" y="238546"/>
                          <a:pt x="114766" y="218912"/>
                          <a:pt x="107029" y="200629"/>
                        </a:cubicBezTo>
                        <a:cubicBezTo>
                          <a:pt x="99292" y="182346"/>
                          <a:pt x="97453" y="165403"/>
                          <a:pt x="97453" y="165403"/>
                        </a:cubicBezTo>
                        <a:cubicBezTo>
                          <a:pt x="97453" y="165403"/>
                          <a:pt x="90557" y="169710"/>
                          <a:pt x="83496" y="171836"/>
                        </a:cubicBezTo>
                        <a:cubicBezTo>
                          <a:pt x="76433" y="173962"/>
                          <a:pt x="69205" y="173907"/>
                          <a:pt x="69205" y="173907"/>
                        </a:cubicBezTo>
                        <a:cubicBezTo>
                          <a:pt x="69205" y="173907"/>
                          <a:pt x="68660" y="158951"/>
                          <a:pt x="73623" y="145539"/>
                        </a:cubicBezTo>
                        <a:cubicBezTo>
                          <a:pt x="78587" y="132136"/>
                          <a:pt x="89060" y="120286"/>
                          <a:pt x="89060" y="120286"/>
                        </a:cubicBezTo>
                        <a:cubicBezTo>
                          <a:pt x="89060" y="120286"/>
                          <a:pt x="63188" y="129677"/>
                          <a:pt x="40920" y="131517"/>
                        </a:cubicBezTo>
                        <a:cubicBezTo>
                          <a:pt x="18653" y="133356"/>
                          <a:pt x="0" y="127644"/>
                          <a:pt x="0" y="127644"/>
                        </a:cubicBezTo>
                        <a:cubicBezTo>
                          <a:pt x="0" y="127644"/>
                          <a:pt x="21223" y="113169"/>
                          <a:pt x="30152" y="98120"/>
                        </a:cubicBezTo>
                        <a:cubicBezTo>
                          <a:pt x="39090" y="83081"/>
                          <a:pt x="35735" y="67460"/>
                          <a:pt x="35735" y="67460"/>
                        </a:cubicBezTo>
                        <a:cubicBezTo>
                          <a:pt x="35735" y="67460"/>
                          <a:pt x="69871" y="67894"/>
                          <a:pt x="69898" y="29886"/>
                        </a:cubicBezTo>
                        <a:cubicBezTo>
                          <a:pt x="69917" y="14819"/>
                          <a:pt x="56320" y="9033"/>
                          <a:pt x="56320" y="9033"/>
                        </a:cubicBezTo>
                        <a:cubicBezTo>
                          <a:pt x="56320" y="9033"/>
                          <a:pt x="81166" y="-4306"/>
                          <a:pt x="111724" y="1435"/>
                        </a:cubicBezTo>
                        <a:cubicBezTo>
                          <a:pt x="142283" y="7175"/>
                          <a:pt x="177066" y="34434"/>
                          <a:pt x="177066"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4" name="Google Shape;3374;p5"/>
                  <p:cNvSpPr/>
                  <p:nvPr/>
                </p:nvSpPr>
                <p:spPr>
                  <a:xfrm>
                    <a:off x="8901897" y="4554998"/>
                    <a:ext cx="211460" cy="219872"/>
                  </a:xfrm>
                  <a:custGeom>
                    <a:avLst/>
                    <a:gdLst/>
                    <a:ahLst/>
                    <a:cxnLst/>
                    <a:rect l="l" t="t" r="r" b="b"/>
                    <a:pathLst>
                      <a:path w="211460" h="219872" extrusionOk="0">
                        <a:moveTo>
                          <a:pt x="78957" y="219872"/>
                        </a:moveTo>
                        <a:cubicBezTo>
                          <a:pt x="78957" y="219872"/>
                          <a:pt x="81508" y="162425"/>
                          <a:pt x="89264" y="135684"/>
                        </a:cubicBezTo>
                        <a:cubicBezTo>
                          <a:pt x="93580" y="120765"/>
                          <a:pt x="97795" y="111327"/>
                          <a:pt x="97795" y="111327"/>
                        </a:cubicBezTo>
                        <a:cubicBezTo>
                          <a:pt x="97795" y="111327"/>
                          <a:pt x="91223" y="114720"/>
                          <a:pt x="77533" y="126117"/>
                        </a:cubicBezTo>
                        <a:cubicBezTo>
                          <a:pt x="63844" y="137523"/>
                          <a:pt x="43047" y="156916"/>
                          <a:pt x="43047" y="156916"/>
                        </a:cubicBezTo>
                        <a:cubicBezTo>
                          <a:pt x="43047" y="156916"/>
                          <a:pt x="58095" y="135637"/>
                          <a:pt x="72135" y="122262"/>
                        </a:cubicBezTo>
                        <a:cubicBezTo>
                          <a:pt x="86176" y="108887"/>
                          <a:pt x="99209" y="103424"/>
                          <a:pt x="99209" y="103424"/>
                        </a:cubicBezTo>
                        <a:cubicBezTo>
                          <a:pt x="99209" y="103424"/>
                          <a:pt x="101788" y="89827"/>
                          <a:pt x="106650" y="77571"/>
                        </a:cubicBezTo>
                        <a:cubicBezTo>
                          <a:pt x="111512" y="65304"/>
                          <a:pt x="118666" y="54388"/>
                          <a:pt x="118666" y="54388"/>
                        </a:cubicBezTo>
                        <a:lnTo>
                          <a:pt x="82321" y="66894"/>
                        </a:lnTo>
                        <a:cubicBezTo>
                          <a:pt x="82321" y="66894"/>
                          <a:pt x="82996" y="75435"/>
                          <a:pt x="75564" y="87378"/>
                        </a:cubicBezTo>
                        <a:cubicBezTo>
                          <a:pt x="68133" y="99320"/>
                          <a:pt x="52595" y="114673"/>
                          <a:pt x="52595" y="114673"/>
                        </a:cubicBezTo>
                        <a:cubicBezTo>
                          <a:pt x="52595" y="114673"/>
                          <a:pt x="63364" y="98202"/>
                          <a:pt x="69057" y="87470"/>
                        </a:cubicBezTo>
                        <a:cubicBezTo>
                          <a:pt x="74760" y="76729"/>
                          <a:pt x="75389" y="71747"/>
                          <a:pt x="75389" y="71747"/>
                        </a:cubicBezTo>
                        <a:lnTo>
                          <a:pt x="43629" y="88172"/>
                        </a:lnTo>
                        <a:lnTo>
                          <a:pt x="3217" y="111595"/>
                        </a:lnTo>
                        <a:lnTo>
                          <a:pt x="39229" y="84281"/>
                        </a:lnTo>
                        <a:cubicBezTo>
                          <a:pt x="39229" y="84281"/>
                          <a:pt x="35634" y="80658"/>
                          <a:pt x="25826" y="80251"/>
                        </a:cubicBezTo>
                        <a:cubicBezTo>
                          <a:pt x="16019"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52"/>
                          <a:pt x="68124" y="49600"/>
                        </a:cubicBezTo>
                        <a:cubicBezTo>
                          <a:pt x="55396" y="45339"/>
                          <a:pt x="35227" y="42344"/>
                          <a:pt x="35227" y="42344"/>
                        </a:cubicBezTo>
                        <a:cubicBezTo>
                          <a:pt x="35227" y="42344"/>
                          <a:pt x="54915" y="40625"/>
                          <a:pt x="69667" y="43888"/>
                        </a:cubicBezTo>
                        <a:cubicBezTo>
                          <a:pt x="84429" y="47141"/>
                          <a:pt x="94255" y="55377"/>
                          <a:pt x="94255" y="55377"/>
                        </a:cubicBezTo>
                        <a:lnTo>
                          <a:pt x="121449" y="47058"/>
                        </a:lnTo>
                        <a:cubicBezTo>
                          <a:pt x="121449" y="47058"/>
                          <a:pt x="124499" y="40070"/>
                          <a:pt x="131986" y="28303"/>
                        </a:cubicBezTo>
                        <a:cubicBezTo>
                          <a:pt x="139473" y="16536"/>
                          <a:pt x="151397" y="0"/>
                          <a:pt x="151397" y="0"/>
                        </a:cubicBezTo>
                        <a:lnTo>
                          <a:pt x="166547" y="6101"/>
                        </a:lnTo>
                        <a:cubicBezTo>
                          <a:pt x="166547" y="6101"/>
                          <a:pt x="151887" y="19032"/>
                          <a:pt x="142542" y="30494"/>
                        </a:cubicBezTo>
                        <a:cubicBezTo>
                          <a:pt x="133197" y="41947"/>
                          <a:pt x="129176" y="51939"/>
                          <a:pt x="129176" y="51939"/>
                        </a:cubicBezTo>
                        <a:lnTo>
                          <a:pt x="143642" y="67597"/>
                        </a:lnTo>
                        <a:cubicBezTo>
                          <a:pt x="143642" y="67597"/>
                          <a:pt x="155880" y="58695"/>
                          <a:pt x="172454" y="55737"/>
                        </a:cubicBezTo>
                        <a:cubicBezTo>
                          <a:pt x="189027" y="52771"/>
                          <a:pt x="210915" y="53094"/>
                          <a:pt x="210915" y="53094"/>
                        </a:cubicBezTo>
                        <a:cubicBezTo>
                          <a:pt x="210915" y="53094"/>
                          <a:pt x="189415" y="55054"/>
                          <a:pt x="173951" y="60027"/>
                        </a:cubicBezTo>
                        <a:cubicBezTo>
                          <a:pt x="158487" y="64990"/>
                          <a:pt x="147607" y="72579"/>
                          <a:pt x="147607" y="72579"/>
                        </a:cubicBezTo>
                        <a:lnTo>
                          <a:pt x="169228" y="97970"/>
                        </a:lnTo>
                        <a:cubicBezTo>
                          <a:pt x="169228" y="97970"/>
                          <a:pt x="176826" y="95447"/>
                          <a:pt x="187382" y="99865"/>
                        </a:cubicBezTo>
                        <a:cubicBezTo>
                          <a:pt x="197947" y="104293"/>
                          <a:pt x="211461" y="115653"/>
                          <a:pt x="211461" y="115653"/>
                        </a:cubicBezTo>
                        <a:cubicBezTo>
                          <a:pt x="211461" y="115653"/>
                          <a:pt x="195580" y="107195"/>
                          <a:pt x="185949" y="103849"/>
                        </a:cubicBezTo>
                        <a:cubicBezTo>
                          <a:pt x="176308" y="100513"/>
                          <a:pt x="172925" y="102278"/>
                          <a:pt x="172925" y="102278"/>
                        </a:cubicBezTo>
                        <a:lnTo>
                          <a:pt x="199999" y="157618"/>
                        </a:lnTo>
                        <a:cubicBezTo>
                          <a:pt x="199999" y="157618"/>
                          <a:pt x="177417" y="121356"/>
                          <a:pt x="164662" y="103674"/>
                        </a:cubicBezTo>
                        <a:cubicBezTo>
                          <a:pt x="155030" y="90326"/>
                          <a:pt x="150575" y="86019"/>
                          <a:pt x="150575" y="86019"/>
                        </a:cubicBezTo>
                        <a:cubicBezTo>
                          <a:pt x="150575" y="86019"/>
                          <a:pt x="147256" y="91796"/>
                          <a:pt x="145241" y="101252"/>
                        </a:cubicBezTo>
                        <a:cubicBezTo>
                          <a:pt x="143226" y="110708"/>
                          <a:pt x="143189" y="122586"/>
                          <a:pt x="143189" y="122586"/>
                        </a:cubicBezTo>
                        <a:cubicBezTo>
                          <a:pt x="143189" y="122586"/>
                          <a:pt x="139898" y="109931"/>
                          <a:pt x="140268" y="99690"/>
                        </a:cubicBezTo>
                        <a:cubicBezTo>
                          <a:pt x="140647" y="89439"/>
                          <a:pt x="144696" y="81610"/>
                          <a:pt x="144696" y="81610"/>
                        </a:cubicBezTo>
                        <a:lnTo>
                          <a:pt x="125424" y="59453"/>
                        </a:lnTo>
                        <a:cubicBezTo>
                          <a:pt x="125424" y="59453"/>
                          <a:pt x="119350" y="71821"/>
                          <a:pt x="114757" y="82275"/>
                        </a:cubicBezTo>
                        <a:cubicBezTo>
                          <a:pt x="110172" y="92739"/>
                          <a:pt x="107787" y="104506"/>
                          <a:pt x="107787" y="104506"/>
                        </a:cubicBezTo>
                        <a:cubicBezTo>
                          <a:pt x="107787" y="104506"/>
                          <a:pt x="117039" y="115265"/>
                          <a:pt x="123602" y="129759"/>
                        </a:cubicBezTo>
                        <a:cubicBezTo>
                          <a:pt x="130156" y="144252"/>
                          <a:pt x="134020" y="162480"/>
                          <a:pt x="134020" y="162480"/>
                        </a:cubicBezTo>
                        <a:cubicBezTo>
                          <a:pt x="134020" y="162480"/>
                          <a:pt x="127124" y="146138"/>
                          <a:pt x="120053" y="133715"/>
                        </a:cubicBezTo>
                        <a:cubicBezTo>
                          <a:pt x="112991" y="121301"/>
                          <a:pt x="105754" y="112797"/>
                          <a:pt x="105754" y="112797"/>
                        </a:cubicBezTo>
                        <a:cubicBezTo>
                          <a:pt x="105754" y="112797"/>
                          <a:pt x="101104" y="118833"/>
                          <a:pt x="95697" y="139344"/>
                        </a:cubicBezTo>
                        <a:cubicBezTo>
                          <a:pt x="88644" y="166066"/>
                          <a:pt x="78957" y="219872"/>
                          <a:pt x="78957"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75" name="Google Shape;3375;p5"/>
                <p:cNvGrpSpPr/>
                <p:nvPr/>
              </p:nvGrpSpPr>
              <p:grpSpPr>
                <a:xfrm>
                  <a:off x="8620506" y="4810383"/>
                  <a:ext cx="227058" cy="197373"/>
                  <a:chOff x="8620506" y="4810383"/>
                  <a:chExt cx="227058" cy="197373"/>
                </a:xfrm>
              </p:grpSpPr>
              <p:sp>
                <p:nvSpPr>
                  <p:cNvPr id="3376" name="Google Shape;3376;p5"/>
                  <p:cNvSpPr/>
                  <p:nvPr/>
                </p:nvSpPr>
                <p:spPr>
                  <a:xfrm>
                    <a:off x="8620506" y="4810383"/>
                    <a:ext cx="227058" cy="197373"/>
                  </a:xfrm>
                  <a:custGeom>
                    <a:avLst/>
                    <a:gdLst/>
                    <a:ahLst/>
                    <a:cxnLst/>
                    <a:rect l="l" t="t" r="r" b="b"/>
                    <a:pathLst>
                      <a:path w="227058" h="197373" extrusionOk="0">
                        <a:moveTo>
                          <a:pt x="49105" y="111669"/>
                        </a:moveTo>
                        <a:cubicBezTo>
                          <a:pt x="49105" y="111669"/>
                          <a:pt x="15081" y="93876"/>
                          <a:pt x="5772" y="69945"/>
                        </a:cubicBezTo>
                        <a:cubicBezTo>
                          <a:pt x="-8878" y="32269"/>
                          <a:pt x="8980" y="20169"/>
                          <a:pt x="8980" y="20169"/>
                        </a:cubicBezTo>
                        <a:cubicBezTo>
                          <a:pt x="8980" y="20169"/>
                          <a:pt x="19508" y="47114"/>
                          <a:pt x="41794" y="41068"/>
                        </a:cubicBezTo>
                        <a:cubicBezTo>
                          <a:pt x="53357" y="37926"/>
                          <a:pt x="61307" y="22286"/>
                          <a:pt x="61307" y="22286"/>
                        </a:cubicBezTo>
                        <a:cubicBezTo>
                          <a:pt x="61307" y="22286"/>
                          <a:pt x="77113" y="24273"/>
                          <a:pt x="88353" y="18699"/>
                        </a:cubicBezTo>
                        <a:cubicBezTo>
                          <a:pt x="99593" y="13126"/>
                          <a:pt x="106275" y="0"/>
                          <a:pt x="106275" y="0"/>
                        </a:cubicBezTo>
                        <a:cubicBezTo>
                          <a:pt x="106275" y="0"/>
                          <a:pt x="115676" y="12368"/>
                          <a:pt x="119419" y="26381"/>
                        </a:cubicBezTo>
                        <a:cubicBezTo>
                          <a:pt x="123163" y="40393"/>
                          <a:pt x="121250" y="56052"/>
                          <a:pt x="121250" y="56052"/>
                        </a:cubicBezTo>
                        <a:cubicBezTo>
                          <a:pt x="121250" y="56052"/>
                          <a:pt x="128996" y="51856"/>
                          <a:pt x="136862" y="48870"/>
                        </a:cubicBezTo>
                        <a:cubicBezTo>
                          <a:pt x="144719" y="45884"/>
                          <a:pt x="152696" y="44100"/>
                          <a:pt x="152696" y="44100"/>
                        </a:cubicBezTo>
                        <a:cubicBezTo>
                          <a:pt x="152696" y="44100"/>
                          <a:pt x="155534" y="51097"/>
                          <a:pt x="155987" y="57411"/>
                        </a:cubicBezTo>
                        <a:cubicBezTo>
                          <a:pt x="156430" y="63733"/>
                          <a:pt x="154498" y="69390"/>
                          <a:pt x="154498" y="69390"/>
                        </a:cubicBezTo>
                        <a:cubicBezTo>
                          <a:pt x="154498" y="69390"/>
                          <a:pt x="175971" y="70028"/>
                          <a:pt x="194106" y="72727"/>
                        </a:cubicBezTo>
                        <a:cubicBezTo>
                          <a:pt x="212251" y="75417"/>
                          <a:pt x="227059" y="80177"/>
                          <a:pt x="227059" y="80177"/>
                        </a:cubicBezTo>
                        <a:cubicBezTo>
                          <a:pt x="227059" y="80177"/>
                          <a:pt x="218139" y="95022"/>
                          <a:pt x="207611" y="105643"/>
                        </a:cubicBezTo>
                        <a:cubicBezTo>
                          <a:pt x="197083" y="116273"/>
                          <a:pt x="184937" y="122678"/>
                          <a:pt x="184937" y="122678"/>
                        </a:cubicBezTo>
                        <a:cubicBezTo>
                          <a:pt x="184937" y="122678"/>
                          <a:pt x="191324" y="125793"/>
                          <a:pt x="196103" y="129694"/>
                        </a:cubicBezTo>
                        <a:cubicBezTo>
                          <a:pt x="200891" y="133594"/>
                          <a:pt x="204089" y="138272"/>
                          <a:pt x="204089" y="138272"/>
                        </a:cubicBezTo>
                        <a:cubicBezTo>
                          <a:pt x="204089" y="138272"/>
                          <a:pt x="192886" y="143226"/>
                          <a:pt x="180407" y="144160"/>
                        </a:cubicBezTo>
                        <a:cubicBezTo>
                          <a:pt x="167929" y="145084"/>
                          <a:pt x="154166" y="141988"/>
                          <a:pt x="154166" y="141988"/>
                        </a:cubicBezTo>
                        <a:cubicBezTo>
                          <a:pt x="154166" y="141988"/>
                          <a:pt x="172929" y="155779"/>
                          <a:pt x="184299" y="169570"/>
                        </a:cubicBezTo>
                        <a:cubicBezTo>
                          <a:pt x="195677" y="183361"/>
                          <a:pt x="199652" y="197161"/>
                          <a:pt x="199652" y="197161"/>
                        </a:cubicBezTo>
                        <a:cubicBezTo>
                          <a:pt x="199652" y="197161"/>
                          <a:pt x="179077" y="187927"/>
                          <a:pt x="163566" y="186800"/>
                        </a:cubicBezTo>
                        <a:cubicBezTo>
                          <a:pt x="148056" y="185672"/>
                          <a:pt x="137611" y="192651"/>
                          <a:pt x="137611" y="192651"/>
                        </a:cubicBezTo>
                        <a:cubicBezTo>
                          <a:pt x="137611" y="192651"/>
                          <a:pt x="122664" y="170504"/>
                          <a:pt x="93566" y="182187"/>
                        </a:cubicBezTo>
                        <a:cubicBezTo>
                          <a:pt x="82030" y="186827"/>
                          <a:pt x="83685" y="197374"/>
                          <a:pt x="83685" y="197374"/>
                        </a:cubicBezTo>
                        <a:cubicBezTo>
                          <a:pt x="83685" y="197374"/>
                          <a:pt x="62369" y="185459"/>
                          <a:pt x="53089" y="163977"/>
                        </a:cubicBezTo>
                        <a:cubicBezTo>
                          <a:pt x="43809" y="142505"/>
                          <a:pt x="49105" y="111669"/>
                          <a:pt x="49105"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7" name="Google Shape;3377;p5"/>
                  <p:cNvSpPr/>
                  <p:nvPr/>
                </p:nvSpPr>
                <p:spPr>
                  <a:xfrm>
                    <a:off x="8623348" y="4838197"/>
                    <a:ext cx="202781" cy="152081"/>
                  </a:xfrm>
                  <a:custGeom>
                    <a:avLst/>
                    <a:gdLst/>
                    <a:ahLst/>
                    <a:cxnLst/>
                    <a:rect l="l" t="t" r="r" b="b"/>
                    <a:pathLst>
                      <a:path w="202781" h="152081" extrusionOk="0">
                        <a:moveTo>
                          <a:pt x="202781" y="58889"/>
                        </a:moveTo>
                        <a:cubicBezTo>
                          <a:pt x="202781" y="58889"/>
                          <a:pt x="157674" y="74936"/>
                          <a:pt x="133743" y="78180"/>
                        </a:cubicBezTo>
                        <a:cubicBezTo>
                          <a:pt x="120395" y="79982"/>
                          <a:pt x="111281" y="80177"/>
                          <a:pt x="111281" y="80177"/>
                        </a:cubicBezTo>
                        <a:cubicBezTo>
                          <a:pt x="111281" y="80177"/>
                          <a:pt x="116827" y="83375"/>
                          <a:pt x="131672" y="88690"/>
                        </a:cubicBezTo>
                        <a:cubicBezTo>
                          <a:pt x="146517" y="94005"/>
                          <a:pt x="170670" y="101437"/>
                          <a:pt x="170670" y="101437"/>
                        </a:cubicBezTo>
                        <a:cubicBezTo>
                          <a:pt x="170670" y="101437"/>
                          <a:pt x="147654" y="98294"/>
                          <a:pt x="131136" y="93358"/>
                        </a:cubicBezTo>
                        <a:cubicBezTo>
                          <a:pt x="114618" y="88422"/>
                          <a:pt x="104607" y="81702"/>
                          <a:pt x="104607" y="81702"/>
                        </a:cubicBezTo>
                        <a:cubicBezTo>
                          <a:pt x="104607" y="81702"/>
                          <a:pt x="93044" y="84226"/>
                          <a:pt x="81490" y="84863"/>
                        </a:cubicBezTo>
                        <a:cubicBezTo>
                          <a:pt x="69936" y="85510"/>
                          <a:pt x="58381" y="84262"/>
                          <a:pt x="58381" y="84262"/>
                        </a:cubicBezTo>
                        <a:lnTo>
                          <a:pt x="84217" y="103849"/>
                        </a:lnTo>
                        <a:cubicBezTo>
                          <a:pt x="84217" y="103849"/>
                          <a:pt x="90437" y="100780"/>
                          <a:pt x="102907" y="101899"/>
                        </a:cubicBezTo>
                        <a:cubicBezTo>
                          <a:pt x="115376" y="103008"/>
                          <a:pt x="134075" y="108295"/>
                          <a:pt x="134075" y="108295"/>
                        </a:cubicBezTo>
                        <a:cubicBezTo>
                          <a:pt x="134075" y="108295"/>
                          <a:pt x="116642" y="106428"/>
                          <a:pt x="105883" y="106058"/>
                        </a:cubicBezTo>
                        <a:cubicBezTo>
                          <a:pt x="95124" y="105688"/>
                          <a:pt x="91029" y="106826"/>
                          <a:pt x="91029" y="106826"/>
                        </a:cubicBezTo>
                        <a:lnTo>
                          <a:pt x="117798" y="122243"/>
                        </a:lnTo>
                        <a:lnTo>
                          <a:pt x="153810" y="141091"/>
                        </a:lnTo>
                        <a:lnTo>
                          <a:pt x="116800" y="126283"/>
                        </a:lnTo>
                        <a:cubicBezTo>
                          <a:pt x="116800" y="126283"/>
                          <a:pt x="115635" y="129712"/>
                          <a:pt x="119711" y="136164"/>
                        </a:cubicBezTo>
                        <a:cubicBezTo>
                          <a:pt x="123787" y="142615"/>
                          <a:pt x="133096" y="152081"/>
                          <a:pt x="133096" y="152081"/>
                        </a:cubicBezTo>
                        <a:cubicBezTo>
                          <a:pt x="133096" y="152081"/>
                          <a:pt x="121403" y="143410"/>
                          <a:pt x="115736" y="136127"/>
                        </a:cubicBezTo>
                        <a:cubicBezTo>
                          <a:pt x="110070" y="128843"/>
                          <a:pt x="110431" y="122937"/>
                          <a:pt x="110431" y="122937"/>
                        </a:cubicBezTo>
                        <a:lnTo>
                          <a:pt x="89180" y="110430"/>
                        </a:lnTo>
                        <a:lnTo>
                          <a:pt x="76748" y="103701"/>
                        </a:lnTo>
                        <a:cubicBezTo>
                          <a:pt x="76748" y="103701"/>
                          <a:pt x="74890" y="108813"/>
                          <a:pt x="77330" y="118334"/>
                        </a:cubicBezTo>
                        <a:cubicBezTo>
                          <a:pt x="79761" y="127854"/>
                          <a:pt x="86500" y="141784"/>
                          <a:pt x="86500" y="141784"/>
                        </a:cubicBezTo>
                        <a:cubicBezTo>
                          <a:pt x="86500" y="141784"/>
                          <a:pt x="76369" y="129610"/>
                          <a:pt x="72265" y="119091"/>
                        </a:cubicBezTo>
                        <a:cubicBezTo>
                          <a:pt x="68152" y="108572"/>
                          <a:pt x="70056" y="99699"/>
                          <a:pt x="70056" y="99699"/>
                        </a:cubicBezTo>
                        <a:lnTo>
                          <a:pt x="51523" y="84724"/>
                        </a:lnTo>
                        <a:cubicBezTo>
                          <a:pt x="51523" y="84724"/>
                          <a:pt x="44812" y="84909"/>
                          <a:pt x="32454" y="83708"/>
                        </a:cubicBezTo>
                        <a:cubicBezTo>
                          <a:pt x="20105" y="82506"/>
                          <a:pt x="2108" y="79909"/>
                          <a:pt x="2108" y="79909"/>
                        </a:cubicBezTo>
                        <a:lnTo>
                          <a:pt x="0" y="68262"/>
                        </a:lnTo>
                        <a:cubicBezTo>
                          <a:pt x="0" y="68262"/>
                          <a:pt x="16462" y="73725"/>
                          <a:pt x="29412" y="76221"/>
                        </a:cubicBezTo>
                        <a:cubicBezTo>
                          <a:pt x="42353" y="78716"/>
                          <a:pt x="51800" y="78236"/>
                          <a:pt x="51800" y="78236"/>
                        </a:cubicBezTo>
                        <a:lnTo>
                          <a:pt x="57309" y="64084"/>
                        </a:lnTo>
                        <a:cubicBezTo>
                          <a:pt x="57309" y="64084"/>
                          <a:pt x="45025" y="58935"/>
                          <a:pt x="35337" y="49156"/>
                        </a:cubicBezTo>
                        <a:cubicBezTo>
                          <a:pt x="25660" y="39377"/>
                          <a:pt x="16112" y="25160"/>
                          <a:pt x="16112" y="25160"/>
                        </a:cubicBezTo>
                        <a:cubicBezTo>
                          <a:pt x="16112" y="25160"/>
                          <a:pt x="27222" y="38425"/>
                          <a:pt x="37953" y="46864"/>
                        </a:cubicBezTo>
                        <a:cubicBezTo>
                          <a:pt x="48676" y="55312"/>
                          <a:pt x="59343" y="59989"/>
                          <a:pt x="59343" y="59989"/>
                        </a:cubicBezTo>
                        <a:lnTo>
                          <a:pt x="69104" y="38230"/>
                        </a:lnTo>
                        <a:cubicBezTo>
                          <a:pt x="69104" y="38230"/>
                          <a:pt x="63770" y="34098"/>
                          <a:pt x="62430" y="25928"/>
                        </a:cubicBezTo>
                        <a:cubicBezTo>
                          <a:pt x="61089" y="17756"/>
                          <a:pt x="63742" y="5546"/>
                          <a:pt x="63742" y="5546"/>
                        </a:cubicBezTo>
                        <a:cubicBezTo>
                          <a:pt x="63742" y="5546"/>
                          <a:pt x="64371" y="18385"/>
                          <a:pt x="66128" y="25632"/>
                        </a:cubicBezTo>
                        <a:cubicBezTo>
                          <a:pt x="67874" y="32879"/>
                          <a:pt x="70740" y="34515"/>
                          <a:pt x="70740" y="34515"/>
                        </a:cubicBezTo>
                        <a:lnTo>
                          <a:pt x="100984" y="0"/>
                        </a:lnTo>
                        <a:cubicBezTo>
                          <a:pt x="100984" y="0"/>
                          <a:pt x="83329" y="25743"/>
                          <a:pt x="75509" y="39414"/>
                        </a:cubicBezTo>
                        <a:cubicBezTo>
                          <a:pt x="69612" y="49738"/>
                          <a:pt x="68300" y="53935"/>
                          <a:pt x="68300" y="53935"/>
                        </a:cubicBezTo>
                        <a:cubicBezTo>
                          <a:pt x="68300" y="53935"/>
                          <a:pt x="74215" y="54295"/>
                          <a:pt x="82349" y="52687"/>
                        </a:cubicBezTo>
                        <a:cubicBezTo>
                          <a:pt x="90483" y="51069"/>
                          <a:pt x="99598" y="47437"/>
                          <a:pt x="99598" y="47437"/>
                        </a:cubicBezTo>
                        <a:cubicBezTo>
                          <a:pt x="99598" y="47437"/>
                          <a:pt x="91380" y="53454"/>
                          <a:pt x="83375" y="56366"/>
                        </a:cubicBezTo>
                        <a:cubicBezTo>
                          <a:pt x="75361" y="59287"/>
                          <a:pt x="67560" y="59083"/>
                          <a:pt x="67560" y="59083"/>
                        </a:cubicBezTo>
                        <a:lnTo>
                          <a:pt x="59232" y="78337"/>
                        </a:lnTo>
                        <a:cubicBezTo>
                          <a:pt x="59232" y="78337"/>
                          <a:pt x="71405" y="78448"/>
                          <a:pt x="81471" y="78189"/>
                        </a:cubicBezTo>
                        <a:cubicBezTo>
                          <a:pt x="91528" y="77922"/>
                          <a:pt x="101594" y="75832"/>
                          <a:pt x="101594" y="75832"/>
                        </a:cubicBezTo>
                        <a:cubicBezTo>
                          <a:pt x="101594" y="75832"/>
                          <a:pt x="105689" y="66552"/>
                          <a:pt x="113842" y="57854"/>
                        </a:cubicBezTo>
                        <a:cubicBezTo>
                          <a:pt x="122004" y="49165"/>
                          <a:pt x="134223" y="41059"/>
                          <a:pt x="134223" y="41059"/>
                        </a:cubicBezTo>
                        <a:cubicBezTo>
                          <a:pt x="134223" y="41059"/>
                          <a:pt x="124804" y="50542"/>
                          <a:pt x="118463" y="58926"/>
                        </a:cubicBezTo>
                        <a:cubicBezTo>
                          <a:pt x="112113" y="67310"/>
                          <a:pt x="108850" y="74594"/>
                          <a:pt x="108850" y="74594"/>
                        </a:cubicBezTo>
                        <a:cubicBezTo>
                          <a:pt x="108850" y="74594"/>
                          <a:pt x="115552" y="75731"/>
                          <a:pt x="133668" y="72902"/>
                        </a:cubicBezTo>
                        <a:cubicBezTo>
                          <a:pt x="157267" y="69214"/>
                          <a:pt x="202781" y="58889"/>
                          <a:pt x="202781" y="588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78" name="Google Shape;3378;p5"/>
                <p:cNvGrpSpPr/>
                <p:nvPr/>
              </p:nvGrpSpPr>
              <p:grpSpPr>
                <a:xfrm>
                  <a:off x="8703719" y="5301835"/>
                  <a:ext cx="257991" cy="271777"/>
                  <a:chOff x="8703719" y="5301835"/>
                  <a:chExt cx="257991" cy="271777"/>
                </a:xfrm>
              </p:grpSpPr>
              <p:sp>
                <p:nvSpPr>
                  <p:cNvPr id="3379" name="Google Shape;3379;p5"/>
                  <p:cNvSpPr/>
                  <p:nvPr/>
                </p:nvSpPr>
                <p:spPr>
                  <a:xfrm>
                    <a:off x="8703719" y="5301835"/>
                    <a:ext cx="257991" cy="271777"/>
                  </a:xfrm>
                  <a:custGeom>
                    <a:avLst/>
                    <a:gdLst/>
                    <a:ahLst/>
                    <a:cxnLst/>
                    <a:rect l="l" t="t" r="r" b="b"/>
                    <a:pathLst>
                      <a:path w="257991" h="271777" extrusionOk="0">
                        <a:moveTo>
                          <a:pt x="170854" y="180467"/>
                        </a:moveTo>
                        <a:cubicBezTo>
                          <a:pt x="170854" y="180467"/>
                          <a:pt x="167795" y="220306"/>
                          <a:pt x="143272" y="243008"/>
                        </a:cubicBezTo>
                        <a:cubicBezTo>
                          <a:pt x="104645" y="278743"/>
                          <a:pt x="79604" y="271089"/>
                          <a:pt x="79604" y="271089"/>
                        </a:cubicBezTo>
                        <a:cubicBezTo>
                          <a:pt x="79604" y="271089"/>
                          <a:pt x="107196" y="245504"/>
                          <a:pt x="87183" y="230363"/>
                        </a:cubicBezTo>
                        <a:cubicBezTo>
                          <a:pt x="76794" y="222506"/>
                          <a:pt x="52909" y="225455"/>
                          <a:pt x="52909" y="225455"/>
                        </a:cubicBezTo>
                        <a:cubicBezTo>
                          <a:pt x="52909" y="225455"/>
                          <a:pt x="46513" y="210841"/>
                          <a:pt x="33285" y="204759"/>
                        </a:cubicBezTo>
                        <a:cubicBezTo>
                          <a:pt x="20059" y="198686"/>
                          <a:pt x="0" y="201145"/>
                          <a:pt x="0" y="201145"/>
                        </a:cubicBezTo>
                        <a:cubicBezTo>
                          <a:pt x="0" y="201145"/>
                          <a:pt x="10103" y="185523"/>
                          <a:pt x="25429" y="173683"/>
                        </a:cubicBezTo>
                        <a:cubicBezTo>
                          <a:pt x="40745" y="161833"/>
                          <a:pt x="61284" y="153773"/>
                          <a:pt x="61284" y="153773"/>
                        </a:cubicBezTo>
                        <a:cubicBezTo>
                          <a:pt x="61284" y="153773"/>
                          <a:pt x="51726" y="149798"/>
                          <a:pt x="43601" y="144991"/>
                        </a:cubicBezTo>
                        <a:cubicBezTo>
                          <a:pt x="35485" y="140175"/>
                          <a:pt x="28803" y="134519"/>
                          <a:pt x="28803" y="134519"/>
                        </a:cubicBezTo>
                        <a:cubicBezTo>
                          <a:pt x="28803" y="134519"/>
                          <a:pt x="35902" y="127790"/>
                          <a:pt x="43509" y="123491"/>
                        </a:cubicBezTo>
                        <a:cubicBezTo>
                          <a:pt x="51116" y="119202"/>
                          <a:pt x="59232" y="117345"/>
                          <a:pt x="59232" y="117345"/>
                        </a:cubicBezTo>
                        <a:cubicBezTo>
                          <a:pt x="59232" y="117345"/>
                          <a:pt x="47983" y="98756"/>
                          <a:pt x="41170" y="81721"/>
                        </a:cubicBezTo>
                        <a:cubicBezTo>
                          <a:pt x="34358" y="64676"/>
                          <a:pt x="31973" y="49184"/>
                          <a:pt x="31973" y="49184"/>
                        </a:cubicBezTo>
                        <a:cubicBezTo>
                          <a:pt x="31973" y="49184"/>
                          <a:pt x="55414" y="47557"/>
                          <a:pt x="74530" y="49896"/>
                        </a:cubicBezTo>
                        <a:cubicBezTo>
                          <a:pt x="93635" y="52243"/>
                          <a:pt x="108397" y="58566"/>
                          <a:pt x="108397" y="58566"/>
                        </a:cubicBezTo>
                        <a:cubicBezTo>
                          <a:pt x="108397" y="58566"/>
                          <a:pt x="108702" y="51227"/>
                          <a:pt x="110865" y="44765"/>
                        </a:cubicBezTo>
                        <a:cubicBezTo>
                          <a:pt x="113028" y="38295"/>
                          <a:pt x="117049" y="32694"/>
                          <a:pt x="117049" y="32694"/>
                        </a:cubicBezTo>
                        <a:cubicBezTo>
                          <a:pt x="117049" y="32694"/>
                          <a:pt x="129500" y="39118"/>
                          <a:pt x="137643" y="49110"/>
                        </a:cubicBezTo>
                        <a:cubicBezTo>
                          <a:pt x="145787" y="59111"/>
                          <a:pt x="149641" y="72690"/>
                          <a:pt x="149641" y="72690"/>
                        </a:cubicBezTo>
                        <a:cubicBezTo>
                          <a:pt x="149641" y="72690"/>
                          <a:pt x="156268" y="48250"/>
                          <a:pt x="167046" y="30078"/>
                        </a:cubicBezTo>
                        <a:cubicBezTo>
                          <a:pt x="177815" y="11915"/>
                          <a:pt x="192734" y="0"/>
                          <a:pt x="192734" y="0"/>
                        </a:cubicBezTo>
                        <a:cubicBezTo>
                          <a:pt x="192734" y="0"/>
                          <a:pt x="192789" y="23145"/>
                          <a:pt x="200082" y="36982"/>
                        </a:cubicBezTo>
                        <a:cubicBezTo>
                          <a:pt x="207375" y="50820"/>
                          <a:pt x="221897" y="55359"/>
                          <a:pt x="221897" y="55359"/>
                        </a:cubicBezTo>
                        <a:cubicBezTo>
                          <a:pt x="221897" y="55359"/>
                          <a:pt x="202744" y="81730"/>
                          <a:pt x="233589" y="99153"/>
                        </a:cubicBezTo>
                        <a:cubicBezTo>
                          <a:pt x="245809" y="106058"/>
                          <a:pt x="257992" y="98118"/>
                          <a:pt x="257992" y="98118"/>
                        </a:cubicBezTo>
                        <a:cubicBezTo>
                          <a:pt x="257992" y="98118"/>
                          <a:pt x="255135" y="123556"/>
                          <a:pt x="233635" y="144714"/>
                        </a:cubicBezTo>
                        <a:cubicBezTo>
                          <a:pt x="212144" y="165872"/>
                          <a:pt x="170854" y="180467"/>
                          <a:pt x="170854"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0" name="Google Shape;3380;p5"/>
                  <p:cNvSpPr/>
                  <p:nvPr/>
                </p:nvSpPr>
                <p:spPr>
                  <a:xfrm>
                    <a:off x="8739667" y="5355751"/>
                    <a:ext cx="184349" cy="188425"/>
                  </a:xfrm>
                  <a:custGeom>
                    <a:avLst/>
                    <a:gdLst/>
                    <a:ahLst/>
                    <a:cxnLst/>
                    <a:rect l="l" t="t" r="r" b="b"/>
                    <a:pathLst>
                      <a:path w="184349" h="188425" extrusionOk="0">
                        <a:moveTo>
                          <a:pt x="16148" y="9400"/>
                        </a:moveTo>
                        <a:cubicBezTo>
                          <a:pt x="16148" y="9400"/>
                          <a:pt x="61376" y="37676"/>
                          <a:pt x="78818" y="55941"/>
                        </a:cubicBezTo>
                        <a:cubicBezTo>
                          <a:pt x="88542" y="66136"/>
                          <a:pt x="93885" y="73734"/>
                          <a:pt x="93885" y="73734"/>
                        </a:cubicBezTo>
                        <a:cubicBezTo>
                          <a:pt x="93885" y="73734"/>
                          <a:pt x="94754" y="67061"/>
                          <a:pt x="93035" y="51189"/>
                        </a:cubicBezTo>
                        <a:cubicBezTo>
                          <a:pt x="91325" y="35328"/>
                          <a:pt x="87035" y="10260"/>
                          <a:pt x="87035" y="10260"/>
                        </a:cubicBezTo>
                        <a:cubicBezTo>
                          <a:pt x="87035" y="10260"/>
                          <a:pt x="96020" y="31714"/>
                          <a:pt x="99144" y="48758"/>
                        </a:cubicBezTo>
                        <a:cubicBezTo>
                          <a:pt x="102268" y="65803"/>
                          <a:pt x="99523" y="78448"/>
                          <a:pt x="99523" y="78448"/>
                        </a:cubicBezTo>
                        <a:cubicBezTo>
                          <a:pt x="99523" y="78448"/>
                          <a:pt x="109136" y="86684"/>
                          <a:pt x="116411" y="96075"/>
                        </a:cubicBezTo>
                        <a:cubicBezTo>
                          <a:pt x="123685" y="105476"/>
                          <a:pt x="128612" y="116041"/>
                          <a:pt x="128612" y="116041"/>
                        </a:cubicBezTo>
                        <a:lnTo>
                          <a:pt x="138484" y="82025"/>
                        </a:lnTo>
                        <a:cubicBezTo>
                          <a:pt x="138484" y="82025"/>
                          <a:pt x="131181" y="78643"/>
                          <a:pt x="125580" y="67393"/>
                        </a:cubicBezTo>
                        <a:cubicBezTo>
                          <a:pt x="119970" y="56144"/>
                          <a:pt x="116069" y="37020"/>
                          <a:pt x="116069" y="37020"/>
                        </a:cubicBezTo>
                        <a:cubicBezTo>
                          <a:pt x="116069" y="37020"/>
                          <a:pt x="123510" y="52946"/>
                          <a:pt x="129083" y="62291"/>
                        </a:cubicBezTo>
                        <a:cubicBezTo>
                          <a:pt x="134657" y="71636"/>
                          <a:pt x="138364" y="74409"/>
                          <a:pt x="138364" y="74409"/>
                        </a:cubicBezTo>
                        <a:lnTo>
                          <a:pt x="142524" y="42177"/>
                        </a:lnTo>
                        <a:lnTo>
                          <a:pt x="145768" y="0"/>
                        </a:lnTo>
                        <a:lnTo>
                          <a:pt x="148107" y="40532"/>
                        </a:lnTo>
                        <a:cubicBezTo>
                          <a:pt x="148107" y="40532"/>
                          <a:pt x="153024" y="39395"/>
                          <a:pt x="158755" y="31945"/>
                        </a:cubicBezTo>
                        <a:cubicBezTo>
                          <a:pt x="164495" y="24504"/>
                          <a:pt x="171039" y="10750"/>
                          <a:pt x="171039" y="10750"/>
                        </a:cubicBezTo>
                        <a:cubicBezTo>
                          <a:pt x="171039" y="10750"/>
                          <a:pt x="166815" y="26029"/>
                          <a:pt x="160936" y="35337"/>
                        </a:cubicBezTo>
                        <a:cubicBezTo>
                          <a:pt x="155057" y="44645"/>
                          <a:pt x="147515" y="47991"/>
                          <a:pt x="147515" y="47991"/>
                        </a:cubicBezTo>
                        <a:lnTo>
                          <a:pt x="143882" y="73743"/>
                        </a:lnTo>
                        <a:lnTo>
                          <a:pt x="142486" y="88440"/>
                        </a:lnTo>
                        <a:cubicBezTo>
                          <a:pt x="142486" y="88440"/>
                          <a:pt x="149872" y="86851"/>
                          <a:pt x="160345" y="78892"/>
                        </a:cubicBezTo>
                        <a:cubicBezTo>
                          <a:pt x="170808" y="70933"/>
                          <a:pt x="184349" y="56606"/>
                          <a:pt x="184349" y="56606"/>
                        </a:cubicBezTo>
                        <a:cubicBezTo>
                          <a:pt x="184349" y="56606"/>
                          <a:pt x="174903" y="72718"/>
                          <a:pt x="164125" y="82710"/>
                        </a:cubicBezTo>
                        <a:cubicBezTo>
                          <a:pt x="153357" y="92702"/>
                          <a:pt x="141257" y="96584"/>
                          <a:pt x="141257" y="96584"/>
                        </a:cubicBezTo>
                        <a:lnTo>
                          <a:pt x="133030" y="121560"/>
                        </a:lnTo>
                        <a:cubicBezTo>
                          <a:pt x="133030" y="121560"/>
                          <a:pt x="137023" y="127133"/>
                          <a:pt x="142450" y="138336"/>
                        </a:cubicBezTo>
                        <a:cubicBezTo>
                          <a:pt x="147875" y="149548"/>
                          <a:pt x="154734" y="166399"/>
                          <a:pt x="154734" y="166399"/>
                        </a:cubicBezTo>
                        <a:lnTo>
                          <a:pt x="141432" y="175402"/>
                        </a:lnTo>
                        <a:cubicBezTo>
                          <a:pt x="141432" y="175402"/>
                          <a:pt x="139011" y="158070"/>
                          <a:pt x="134851" y="145555"/>
                        </a:cubicBezTo>
                        <a:cubicBezTo>
                          <a:pt x="130701" y="133040"/>
                          <a:pt x="124813" y="125340"/>
                          <a:pt x="124813" y="125340"/>
                        </a:cubicBezTo>
                        <a:lnTo>
                          <a:pt x="104126" y="129435"/>
                        </a:lnTo>
                        <a:cubicBezTo>
                          <a:pt x="104126" y="129435"/>
                          <a:pt x="104616" y="143032"/>
                          <a:pt x="97887" y="157285"/>
                        </a:cubicBezTo>
                        <a:cubicBezTo>
                          <a:pt x="91158" y="171538"/>
                          <a:pt x="78837" y="188426"/>
                          <a:pt x="78837" y="188426"/>
                        </a:cubicBezTo>
                        <a:cubicBezTo>
                          <a:pt x="78837" y="188426"/>
                          <a:pt x="89097" y="170799"/>
                          <a:pt x="93579" y="156490"/>
                        </a:cubicBezTo>
                        <a:cubicBezTo>
                          <a:pt x="98063" y="142172"/>
                          <a:pt x="97906" y="130239"/>
                          <a:pt x="97906" y="130239"/>
                        </a:cubicBezTo>
                        <a:lnTo>
                          <a:pt x="65378" y="135434"/>
                        </a:lnTo>
                        <a:cubicBezTo>
                          <a:pt x="65378" y="135434"/>
                          <a:pt x="63243" y="142505"/>
                          <a:pt x="53833" y="148707"/>
                        </a:cubicBezTo>
                        <a:cubicBezTo>
                          <a:pt x="44433" y="154900"/>
                          <a:pt x="27758" y="160215"/>
                          <a:pt x="27758" y="160215"/>
                        </a:cubicBezTo>
                        <a:cubicBezTo>
                          <a:pt x="27758" y="160215"/>
                          <a:pt x="43369" y="151730"/>
                          <a:pt x="51393" y="145758"/>
                        </a:cubicBezTo>
                        <a:cubicBezTo>
                          <a:pt x="59416" y="139796"/>
                          <a:pt x="59851" y="136349"/>
                          <a:pt x="59851" y="136349"/>
                        </a:cubicBezTo>
                        <a:lnTo>
                          <a:pt x="0" y="132088"/>
                        </a:lnTo>
                        <a:cubicBezTo>
                          <a:pt x="0" y="132088"/>
                          <a:pt x="41882" y="131117"/>
                          <a:pt x="63262" y="129277"/>
                        </a:cubicBezTo>
                        <a:cubicBezTo>
                          <a:pt x="79400" y="127891"/>
                          <a:pt x="85353" y="126393"/>
                          <a:pt x="85353" y="126393"/>
                        </a:cubicBezTo>
                        <a:cubicBezTo>
                          <a:pt x="85353" y="126393"/>
                          <a:pt x="82488" y="121162"/>
                          <a:pt x="75925" y="115265"/>
                        </a:cubicBezTo>
                        <a:cubicBezTo>
                          <a:pt x="69362" y="109377"/>
                          <a:pt x="59739" y="103904"/>
                          <a:pt x="59739" y="103904"/>
                        </a:cubicBezTo>
                        <a:cubicBezTo>
                          <a:pt x="59739" y="103904"/>
                          <a:pt x="71821" y="107140"/>
                          <a:pt x="79937" y="112122"/>
                        </a:cubicBezTo>
                        <a:cubicBezTo>
                          <a:pt x="88043" y="117104"/>
                          <a:pt x="92175" y="123842"/>
                          <a:pt x="92175" y="123842"/>
                        </a:cubicBezTo>
                        <a:lnTo>
                          <a:pt x="120774" y="118980"/>
                        </a:lnTo>
                        <a:cubicBezTo>
                          <a:pt x="120774" y="118980"/>
                          <a:pt x="114081" y="108591"/>
                          <a:pt x="108119" y="100235"/>
                        </a:cubicBezTo>
                        <a:cubicBezTo>
                          <a:pt x="102158" y="91869"/>
                          <a:pt x="93922" y="84632"/>
                          <a:pt x="93922" y="84632"/>
                        </a:cubicBezTo>
                        <a:cubicBezTo>
                          <a:pt x="93922" y="84632"/>
                          <a:pt x="80085" y="86915"/>
                          <a:pt x="64704" y="85381"/>
                        </a:cubicBezTo>
                        <a:cubicBezTo>
                          <a:pt x="49332" y="83855"/>
                          <a:pt x="32407" y="78513"/>
                          <a:pt x="32407" y="78513"/>
                        </a:cubicBezTo>
                        <a:cubicBezTo>
                          <a:pt x="32407" y="78513"/>
                          <a:pt x="49470" y="80630"/>
                          <a:pt x="63446" y="80815"/>
                        </a:cubicBezTo>
                        <a:cubicBezTo>
                          <a:pt x="77422" y="81000"/>
                          <a:pt x="88302" y="79252"/>
                          <a:pt x="88302" y="79252"/>
                        </a:cubicBezTo>
                        <a:cubicBezTo>
                          <a:pt x="88302" y="79252"/>
                          <a:pt x="85963" y="72874"/>
                          <a:pt x="72292" y="59277"/>
                        </a:cubicBezTo>
                        <a:cubicBezTo>
                          <a:pt x="54489" y="41558"/>
                          <a:pt x="16148" y="9400"/>
                          <a:pt x="16148" y="940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81" name="Google Shape;3381;p5"/>
                <p:cNvGrpSpPr/>
                <p:nvPr/>
              </p:nvGrpSpPr>
              <p:grpSpPr>
                <a:xfrm>
                  <a:off x="7077534" y="4081969"/>
                  <a:ext cx="168275" cy="112426"/>
                  <a:chOff x="7077534" y="4081969"/>
                  <a:chExt cx="168275" cy="112426"/>
                </a:xfrm>
              </p:grpSpPr>
              <p:sp>
                <p:nvSpPr>
                  <p:cNvPr id="3382" name="Google Shape;3382;p5"/>
                  <p:cNvSpPr/>
                  <p:nvPr/>
                </p:nvSpPr>
                <p:spPr>
                  <a:xfrm>
                    <a:off x="7077534" y="4081969"/>
                    <a:ext cx="168275" cy="112426"/>
                  </a:xfrm>
                  <a:custGeom>
                    <a:avLst/>
                    <a:gdLst/>
                    <a:ahLst/>
                    <a:cxnLst/>
                    <a:rect l="l" t="t" r="r" b="b"/>
                    <a:pathLst>
                      <a:path w="168275" h="112426" extrusionOk="0">
                        <a:moveTo>
                          <a:pt x="103119" y="87636"/>
                        </a:moveTo>
                        <a:cubicBezTo>
                          <a:pt x="103119" y="87636"/>
                          <a:pt x="94375" y="104579"/>
                          <a:pt x="76119" y="109368"/>
                        </a:cubicBezTo>
                        <a:cubicBezTo>
                          <a:pt x="47372" y="116892"/>
                          <a:pt x="34118" y="108166"/>
                          <a:pt x="34118" y="108166"/>
                        </a:cubicBezTo>
                        <a:cubicBezTo>
                          <a:pt x="34118" y="108166"/>
                          <a:pt x="54665" y="102759"/>
                          <a:pt x="45662" y="91805"/>
                        </a:cubicBezTo>
                        <a:cubicBezTo>
                          <a:pt x="40985" y="86111"/>
                          <a:pt x="26556" y="82312"/>
                          <a:pt x="26556" y="82312"/>
                        </a:cubicBezTo>
                        <a:cubicBezTo>
                          <a:pt x="26556" y="82312"/>
                          <a:pt x="25392" y="74492"/>
                          <a:pt x="18746" y="68983"/>
                        </a:cubicBezTo>
                        <a:cubicBezTo>
                          <a:pt x="12109" y="63474"/>
                          <a:pt x="0" y="60276"/>
                          <a:pt x="0" y="60276"/>
                        </a:cubicBezTo>
                        <a:cubicBezTo>
                          <a:pt x="0" y="60276"/>
                          <a:pt x="8615" y="55534"/>
                          <a:pt x="19605" y="53584"/>
                        </a:cubicBezTo>
                        <a:cubicBezTo>
                          <a:pt x="30605" y="51624"/>
                          <a:pt x="43971" y="52447"/>
                          <a:pt x="43971" y="52447"/>
                        </a:cubicBezTo>
                        <a:cubicBezTo>
                          <a:pt x="43971" y="52447"/>
                          <a:pt x="39100" y="48648"/>
                          <a:pt x="35217" y="44793"/>
                        </a:cubicBezTo>
                        <a:cubicBezTo>
                          <a:pt x="31326" y="40930"/>
                          <a:pt x="28423" y="37010"/>
                          <a:pt x="28423" y="37010"/>
                        </a:cubicBezTo>
                        <a:cubicBezTo>
                          <a:pt x="28423" y="37010"/>
                          <a:pt x="33739" y="35550"/>
                          <a:pt x="38915" y="35282"/>
                        </a:cubicBezTo>
                        <a:cubicBezTo>
                          <a:pt x="44100" y="35014"/>
                          <a:pt x="49147" y="35920"/>
                          <a:pt x="49147" y="35920"/>
                        </a:cubicBezTo>
                        <a:cubicBezTo>
                          <a:pt x="49147" y="35920"/>
                          <a:pt x="45847" y="25308"/>
                          <a:pt x="44858" y="16333"/>
                        </a:cubicBezTo>
                        <a:cubicBezTo>
                          <a:pt x="43878" y="7349"/>
                          <a:pt x="45191" y="0"/>
                          <a:pt x="45191" y="0"/>
                        </a:cubicBezTo>
                        <a:cubicBezTo>
                          <a:pt x="45191" y="0"/>
                          <a:pt x="59139" y="4289"/>
                          <a:pt x="69852" y="9410"/>
                        </a:cubicBezTo>
                        <a:cubicBezTo>
                          <a:pt x="80575" y="14521"/>
                          <a:pt x="88071" y="20465"/>
                          <a:pt x="88071" y="20465"/>
                        </a:cubicBezTo>
                        <a:cubicBezTo>
                          <a:pt x="88071" y="20465"/>
                          <a:pt x="89522" y="17294"/>
                          <a:pt x="91916" y="14900"/>
                        </a:cubicBezTo>
                        <a:cubicBezTo>
                          <a:pt x="94310" y="12506"/>
                          <a:pt x="97638" y="10889"/>
                          <a:pt x="97638" y="10889"/>
                        </a:cubicBezTo>
                        <a:cubicBezTo>
                          <a:pt x="97638" y="10889"/>
                          <a:pt x="103757" y="16379"/>
                          <a:pt x="106752" y="22535"/>
                        </a:cubicBezTo>
                        <a:cubicBezTo>
                          <a:pt x="109746" y="28691"/>
                          <a:pt x="109617" y="35513"/>
                          <a:pt x="109617" y="35513"/>
                        </a:cubicBezTo>
                        <a:cubicBezTo>
                          <a:pt x="109617" y="35513"/>
                          <a:pt x="117751" y="26140"/>
                          <a:pt x="127207" y="20419"/>
                        </a:cubicBezTo>
                        <a:cubicBezTo>
                          <a:pt x="136663" y="14688"/>
                          <a:pt x="147432" y="12617"/>
                          <a:pt x="147432" y="12617"/>
                        </a:cubicBezTo>
                        <a:cubicBezTo>
                          <a:pt x="147432" y="12617"/>
                          <a:pt x="143420" y="22850"/>
                          <a:pt x="145241" y="30522"/>
                        </a:cubicBezTo>
                        <a:cubicBezTo>
                          <a:pt x="147071" y="38184"/>
                          <a:pt x="154734" y="43296"/>
                          <a:pt x="154734" y="43296"/>
                        </a:cubicBezTo>
                        <a:cubicBezTo>
                          <a:pt x="154734" y="43296"/>
                          <a:pt x="138965" y="50848"/>
                          <a:pt x="153884" y="65129"/>
                        </a:cubicBezTo>
                        <a:cubicBezTo>
                          <a:pt x="159790" y="70786"/>
                          <a:pt x="168276" y="69889"/>
                          <a:pt x="168276" y="69889"/>
                        </a:cubicBezTo>
                        <a:cubicBezTo>
                          <a:pt x="168276" y="69889"/>
                          <a:pt x="162166" y="80510"/>
                          <a:pt x="145944" y="85261"/>
                        </a:cubicBezTo>
                        <a:cubicBezTo>
                          <a:pt x="129721" y="90012"/>
                          <a:pt x="103119" y="87636"/>
                          <a:pt x="103119" y="876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3" name="Google Shape;3383;p5"/>
                  <p:cNvSpPr/>
                  <p:nvPr/>
                </p:nvSpPr>
                <p:spPr>
                  <a:xfrm>
                    <a:off x="7101114" y="4092506"/>
                    <a:ext cx="120838" cy="100068"/>
                  </a:xfrm>
                  <a:custGeom>
                    <a:avLst/>
                    <a:gdLst/>
                    <a:ahLst/>
                    <a:cxnLst/>
                    <a:rect l="l" t="t" r="r" b="b"/>
                    <a:pathLst>
                      <a:path w="120838" h="100068" extrusionOk="0">
                        <a:moveTo>
                          <a:pt x="30864" y="0"/>
                        </a:moveTo>
                        <a:cubicBezTo>
                          <a:pt x="30864" y="0"/>
                          <a:pt x="52262" y="22147"/>
                          <a:pt x="59222" y="33942"/>
                        </a:cubicBezTo>
                        <a:cubicBezTo>
                          <a:pt x="63104" y="40523"/>
                          <a:pt x="64888" y="45015"/>
                          <a:pt x="64888" y="45015"/>
                        </a:cubicBezTo>
                        <a:cubicBezTo>
                          <a:pt x="64888" y="45015"/>
                          <a:pt x="66561" y="42251"/>
                          <a:pt x="68336" y="34884"/>
                        </a:cubicBezTo>
                        <a:cubicBezTo>
                          <a:pt x="70111" y="27508"/>
                          <a:pt x="71997" y="15519"/>
                          <a:pt x="71997" y="15519"/>
                        </a:cubicBezTo>
                        <a:cubicBezTo>
                          <a:pt x="71997" y="15519"/>
                          <a:pt x="73485" y="26917"/>
                          <a:pt x="72320" y="35106"/>
                        </a:cubicBezTo>
                        <a:cubicBezTo>
                          <a:pt x="71155" y="43305"/>
                          <a:pt x="67347" y="48306"/>
                          <a:pt x="67347" y="48306"/>
                        </a:cubicBezTo>
                        <a:cubicBezTo>
                          <a:pt x="67347" y="48306"/>
                          <a:pt x="71506" y="53990"/>
                          <a:pt x="74104" y="59693"/>
                        </a:cubicBezTo>
                        <a:cubicBezTo>
                          <a:pt x="76692" y="65397"/>
                          <a:pt x="77718" y="71109"/>
                          <a:pt x="77718" y="71109"/>
                        </a:cubicBezTo>
                        <a:lnTo>
                          <a:pt x="89411" y="58196"/>
                        </a:lnTo>
                        <a:cubicBezTo>
                          <a:pt x="89411" y="58196"/>
                          <a:pt x="85751" y="55146"/>
                          <a:pt x="84456" y="48980"/>
                        </a:cubicBezTo>
                        <a:cubicBezTo>
                          <a:pt x="83163" y="42815"/>
                          <a:pt x="84226" y="33544"/>
                          <a:pt x="84226" y="33544"/>
                        </a:cubicBezTo>
                        <a:cubicBezTo>
                          <a:pt x="84226" y="33544"/>
                          <a:pt x="85778" y="42159"/>
                          <a:pt x="87387" y="47483"/>
                        </a:cubicBezTo>
                        <a:cubicBezTo>
                          <a:pt x="89004" y="52798"/>
                          <a:pt x="90677" y="54813"/>
                          <a:pt x="90677" y="54813"/>
                        </a:cubicBezTo>
                        <a:lnTo>
                          <a:pt x="98738" y="41466"/>
                        </a:lnTo>
                        <a:lnTo>
                          <a:pt x="107999" y="23534"/>
                        </a:lnTo>
                        <a:lnTo>
                          <a:pt x="102278" y="41937"/>
                        </a:lnTo>
                        <a:cubicBezTo>
                          <a:pt x="102278" y="41937"/>
                          <a:pt x="105337" y="42482"/>
                          <a:pt x="109978" y="40421"/>
                        </a:cubicBezTo>
                        <a:cubicBezTo>
                          <a:pt x="114627" y="38351"/>
                          <a:pt x="120839" y="33683"/>
                          <a:pt x="120839" y="33683"/>
                        </a:cubicBezTo>
                        <a:cubicBezTo>
                          <a:pt x="120839" y="33683"/>
                          <a:pt x="115709" y="39525"/>
                          <a:pt x="110652" y="42381"/>
                        </a:cubicBezTo>
                        <a:cubicBezTo>
                          <a:pt x="105605" y="45237"/>
                          <a:pt x="100632" y="45098"/>
                          <a:pt x="100632" y="45098"/>
                        </a:cubicBezTo>
                        <a:lnTo>
                          <a:pt x="94005" y="55701"/>
                        </a:lnTo>
                        <a:lnTo>
                          <a:pt x="90622" y="61893"/>
                        </a:lnTo>
                        <a:cubicBezTo>
                          <a:pt x="90622" y="61893"/>
                          <a:pt x="95207" y="62762"/>
                          <a:pt x="102694" y="61487"/>
                        </a:cubicBezTo>
                        <a:cubicBezTo>
                          <a:pt x="110181" y="60211"/>
                          <a:pt x="120571" y="56773"/>
                          <a:pt x="120571" y="56773"/>
                        </a:cubicBezTo>
                        <a:cubicBezTo>
                          <a:pt x="120571" y="56773"/>
                          <a:pt x="112251" y="61866"/>
                          <a:pt x="104228" y="63983"/>
                        </a:cubicBezTo>
                        <a:cubicBezTo>
                          <a:pt x="96205" y="66090"/>
                          <a:pt x="88487" y="65221"/>
                          <a:pt x="88487" y="65221"/>
                        </a:cubicBezTo>
                        <a:lnTo>
                          <a:pt x="79317" y="74492"/>
                        </a:lnTo>
                        <a:cubicBezTo>
                          <a:pt x="79317" y="74492"/>
                          <a:pt x="80676" y="77811"/>
                          <a:pt x="81868" y="83920"/>
                        </a:cubicBezTo>
                        <a:cubicBezTo>
                          <a:pt x="83070" y="90030"/>
                          <a:pt x="84124" y="98931"/>
                          <a:pt x="84124" y="98931"/>
                        </a:cubicBezTo>
                        <a:lnTo>
                          <a:pt x="74797" y="100069"/>
                        </a:lnTo>
                        <a:cubicBezTo>
                          <a:pt x="74797" y="100069"/>
                          <a:pt x="76415" y="91897"/>
                          <a:pt x="76184" y="85483"/>
                        </a:cubicBezTo>
                        <a:cubicBezTo>
                          <a:pt x="75953" y="79068"/>
                          <a:pt x="73873" y="74409"/>
                          <a:pt x="73873" y="74409"/>
                        </a:cubicBezTo>
                        <a:lnTo>
                          <a:pt x="61108" y="71802"/>
                        </a:lnTo>
                        <a:cubicBezTo>
                          <a:pt x="61108" y="71802"/>
                          <a:pt x="59019" y="77903"/>
                          <a:pt x="52604" y="82765"/>
                        </a:cubicBezTo>
                        <a:cubicBezTo>
                          <a:pt x="46189" y="87627"/>
                          <a:pt x="36067" y="92452"/>
                          <a:pt x="36067" y="92452"/>
                        </a:cubicBezTo>
                        <a:cubicBezTo>
                          <a:pt x="36067" y="92452"/>
                          <a:pt x="45117" y="86860"/>
                          <a:pt x="50238" y="81489"/>
                        </a:cubicBezTo>
                        <a:cubicBezTo>
                          <a:pt x="55349" y="76128"/>
                          <a:pt x="57346" y="70823"/>
                          <a:pt x="57346" y="70823"/>
                        </a:cubicBezTo>
                        <a:lnTo>
                          <a:pt x="37491" y="66173"/>
                        </a:lnTo>
                        <a:cubicBezTo>
                          <a:pt x="37491" y="66173"/>
                          <a:pt x="35014" y="68845"/>
                          <a:pt x="28451" y="69566"/>
                        </a:cubicBezTo>
                        <a:cubicBezTo>
                          <a:pt x="21888" y="70296"/>
                          <a:pt x="11249" y="69085"/>
                          <a:pt x="11249" y="69085"/>
                        </a:cubicBezTo>
                        <a:cubicBezTo>
                          <a:pt x="11249" y="69085"/>
                          <a:pt x="21823" y="68669"/>
                          <a:pt x="27545" y="67744"/>
                        </a:cubicBezTo>
                        <a:cubicBezTo>
                          <a:pt x="33257" y="66829"/>
                          <a:pt x="34108" y="65397"/>
                          <a:pt x="34108" y="65397"/>
                        </a:cubicBezTo>
                        <a:lnTo>
                          <a:pt x="0" y="50737"/>
                        </a:lnTo>
                        <a:cubicBezTo>
                          <a:pt x="0" y="50737"/>
                          <a:pt x="24559" y="59250"/>
                          <a:pt x="37343" y="63003"/>
                        </a:cubicBezTo>
                        <a:cubicBezTo>
                          <a:pt x="46984" y="65840"/>
                          <a:pt x="50709" y="66451"/>
                          <a:pt x="50709" y="66451"/>
                        </a:cubicBezTo>
                        <a:cubicBezTo>
                          <a:pt x="50709" y="66451"/>
                          <a:pt x="49951" y="63530"/>
                          <a:pt x="47160" y="59518"/>
                        </a:cubicBezTo>
                        <a:cubicBezTo>
                          <a:pt x="44368" y="55515"/>
                          <a:pt x="39719" y="51051"/>
                          <a:pt x="39719" y="51051"/>
                        </a:cubicBezTo>
                        <a:cubicBezTo>
                          <a:pt x="39719" y="51051"/>
                          <a:pt x="46198" y="55053"/>
                          <a:pt x="50053" y="58991"/>
                        </a:cubicBezTo>
                        <a:cubicBezTo>
                          <a:pt x="53898" y="62919"/>
                          <a:pt x="55127" y="66774"/>
                          <a:pt x="55127" y="66774"/>
                        </a:cubicBezTo>
                        <a:lnTo>
                          <a:pt x="72634" y="70739"/>
                        </a:lnTo>
                        <a:cubicBezTo>
                          <a:pt x="72634" y="70739"/>
                          <a:pt x="70555" y="64722"/>
                          <a:pt x="68549" y="59758"/>
                        </a:cubicBezTo>
                        <a:cubicBezTo>
                          <a:pt x="66534" y="54794"/>
                          <a:pt x="63003" y="49831"/>
                          <a:pt x="63003" y="49831"/>
                        </a:cubicBezTo>
                        <a:cubicBezTo>
                          <a:pt x="63003" y="49831"/>
                          <a:pt x="54545" y="47890"/>
                          <a:pt x="45856" y="43924"/>
                        </a:cubicBezTo>
                        <a:cubicBezTo>
                          <a:pt x="37168" y="39968"/>
                          <a:pt x="28247" y="33997"/>
                          <a:pt x="28247" y="33997"/>
                        </a:cubicBezTo>
                        <a:cubicBezTo>
                          <a:pt x="28247" y="33997"/>
                          <a:pt x="37815" y="38572"/>
                          <a:pt x="45921" y="41641"/>
                        </a:cubicBezTo>
                        <a:cubicBezTo>
                          <a:pt x="54027" y="44710"/>
                          <a:pt x="60673" y="46263"/>
                          <a:pt x="60673" y="46263"/>
                        </a:cubicBezTo>
                        <a:cubicBezTo>
                          <a:pt x="60673" y="46263"/>
                          <a:pt x="60424" y="42945"/>
                          <a:pt x="54841" y="34016"/>
                        </a:cubicBezTo>
                        <a:cubicBezTo>
                          <a:pt x="47575" y="22396"/>
                          <a:pt x="30864" y="0"/>
                          <a:pt x="3086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84" name="Google Shape;3384;p5"/>
                <p:cNvGrpSpPr/>
                <p:nvPr/>
              </p:nvGrpSpPr>
              <p:grpSpPr>
                <a:xfrm>
                  <a:off x="7760173" y="5117266"/>
                  <a:ext cx="181643" cy="134893"/>
                  <a:chOff x="7760173" y="5117266"/>
                  <a:chExt cx="181643" cy="134893"/>
                </a:xfrm>
              </p:grpSpPr>
              <p:sp>
                <p:nvSpPr>
                  <p:cNvPr id="3385" name="Google Shape;3385;p5"/>
                  <p:cNvSpPr/>
                  <p:nvPr/>
                </p:nvSpPr>
                <p:spPr>
                  <a:xfrm>
                    <a:off x="7760173" y="5117266"/>
                    <a:ext cx="181643" cy="134893"/>
                  </a:xfrm>
                  <a:custGeom>
                    <a:avLst/>
                    <a:gdLst/>
                    <a:ahLst/>
                    <a:cxnLst/>
                    <a:rect l="l" t="t" r="r" b="b"/>
                    <a:pathLst>
                      <a:path w="181643" h="134893" extrusionOk="0">
                        <a:moveTo>
                          <a:pt x="51201" y="35861"/>
                        </a:moveTo>
                        <a:cubicBezTo>
                          <a:pt x="51201" y="35861"/>
                          <a:pt x="22011" y="31137"/>
                          <a:pt x="10419" y="41212"/>
                        </a:cubicBezTo>
                        <a:cubicBezTo>
                          <a:pt x="-7827" y="57084"/>
                          <a:pt x="3441" y="72353"/>
                          <a:pt x="3441" y="72353"/>
                        </a:cubicBezTo>
                        <a:cubicBezTo>
                          <a:pt x="3441" y="72353"/>
                          <a:pt x="16529" y="61031"/>
                          <a:pt x="32298" y="74683"/>
                        </a:cubicBezTo>
                        <a:cubicBezTo>
                          <a:pt x="40479" y="81772"/>
                          <a:pt x="43547" y="94686"/>
                          <a:pt x="43547" y="94686"/>
                        </a:cubicBezTo>
                        <a:cubicBezTo>
                          <a:pt x="43547" y="94686"/>
                          <a:pt x="55925" y="100629"/>
                          <a:pt x="63402" y="109022"/>
                        </a:cubicBezTo>
                        <a:cubicBezTo>
                          <a:pt x="70880" y="117415"/>
                          <a:pt x="73468" y="128257"/>
                          <a:pt x="73468" y="128257"/>
                        </a:cubicBezTo>
                        <a:cubicBezTo>
                          <a:pt x="73468" y="128257"/>
                          <a:pt x="82943" y="125124"/>
                          <a:pt x="88433" y="118450"/>
                        </a:cubicBezTo>
                        <a:cubicBezTo>
                          <a:pt x="93924" y="111777"/>
                          <a:pt x="95440" y="101572"/>
                          <a:pt x="95440" y="101572"/>
                        </a:cubicBezTo>
                        <a:cubicBezTo>
                          <a:pt x="95440" y="101572"/>
                          <a:pt x="100524" y="107571"/>
                          <a:pt x="105931" y="112904"/>
                        </a:cubicBezTo>
                        <a:cubicBezTo>
                          <a:pt x="111329" y="118228"/>
                          <a:pt x="117051" y="122887"/>
                          <a:pt x="117051" y="122887"/>
                        </a:cubicBezTo>
                        <a:cubicBezTo>
                          <a:pt x="117051" y="122887"/>
                          <a:pt x="120517" y="119994"/>
                          <a:pt x="122061" y="116426"/>
                        </a:cubicBezTo>
                        <a:cubicBezTo>
                          <a:pt x="123595" y="112858"/>
                          <a:pt x="123198" y="108615"/>
                          <a:pt x="123198" y="108615"/>
                        </a:cubicBezTo>
                        <a:cubicBezTo>
                          <a:pt x="123198" y="108615"/>
                          <a:pt x="139614" y="117914"/>
                          <a:pt x="153895" y="124486"/>
                        </a:cubicBezTo>
                        <a:cubicBezTo>
                          <a:pt x="168166" y="131058"/>
                          <a:pt x="180312" y="134894"/>
                          <a:pt x="180312" y="134894"/>
                        </a:cubicBezTo>
                        <a:cubicBezTo>
                          <a:pt x="180312" y="134894"/>
                          <a:pt x="176347" y="122028"/>
                          <a:pt x="170367" y="110935"/>
                        </a:cubicBezTo>
                        <a:cubicBezTo>
                          <a:pt x="164386" y="99852"/>
                          <a:pt x="156391" y="90554"/>
                          <a:pt x="156391" y="90554"/>
                        </a:cubicBezTo>
                        <a:cubicBezTo>
                          <a:pt x="156391" y="90554"/>
                          <a:pt x="161817" y="91570"/>
                          <a:pt x="166188" y="91404"/>
                        </a:cubicBezTo>
                        <a:cubicBezTo>
                          <a:pt x="170561" y="91238"/>
                          <a:pt x="173870" y="89888"/>
                          <a:pt x="173870" y="89888"/>
                        </a:cubicBezTo>
                        <a:cubicBezTo>
                          <a:pt x="173870" y="89888"/>
                          <a:pt x="166309" y="81874"/>
                          <a:pt x="157010" y="75700"/>
                        </a:cubicBezTo>
                        <a:cubicBezTo>
                          <a:pt x="147711" y="69516"/>
                          <a:pt x="136684" y="65162"/>
                          <a:pt x="136684" y="65162"/>
                        </a:cubicBezTo>
                        <a:cubicBezTo>
                          <a:pt x="136684" y="65162"/>
                          <a:pt x="153535" y="65393"/>
                          <a:pt x="164775" y="62297"/>
                        </a:cubicBezTo>
                        <a:cubicBezTo>
                          <a:pt x="176014" y="59191"/>
                          <a:pt x="181643" y="52758"/>
                          <a:pt x="181643" y="52758"/>
                        </a:cubicBezTo>
                        <a:cubicBezTo>
                          <a:pt x="181643" y="52758"/>
                          <a:pt x="164284" y="48986"/>
                          <a:pt x="152305" y="42664"/>
                        </a:cubicBezTo>
                        <a:cubicBezTo>
                          <a:pt x="140316" y="36341"/>
                          <a:pt x="133707" y="27477"/>
                          <a:pt x="133707" y="27477"/>
                        </a:cubicBezTo>
                        <a:cubicBezTo>
                          <a:pt x="133707" y="27477"/>
                          <a:pt x="118169" y="33947"/>
                          <a:pt x="98296" y="13852"/>
                        </a:cubicBezTo>
                        <a:cubicBezTo>
                          <a:pt x="90421" y="5885"/>
                          <a:pt x="93675" y="338"/>
                          <a:pt x="93675" y="338"/>
                        </a:cubicBezTo>
                        <a:cubicBezTo>
                          <a:pt x="93675" y="338"/>
                          <a:pt x="75234" y="-2167"/>
                          <a:pt x="64123" y="6457"/>
                        </a:cubicBezTo>
                        <a:cubicBezTo>
                          <a:pt x="53022" y="15082"/>
                          <a:pt x="51201" y="35861"/>
                          <a:pt x="51201" y="358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6" name="Google Shape;3386;p5"/>
                  <p:cNvSpPr/>
                  <p:nvPr/>
                </p:nvSpPr>
                <p:spPr>
                  <a:xfrm>
                    <a:off x="7773319" y="5135583"/>
                    <a:ext cx="152127" cy="103026"/>
                  </a:xfrm>
                  <a:custGeom>
                    <a:avLst/>
                    <a:gdLst/>
                    <a:ahLst/>
                    <a:cxnLst/>
                    <a:rect l="l" t="t" r="r" b="b"/>
                    <a:pathLst>
                      <a:path w="152127" h="103026" extrusionOk="0">
                        <a:moveTo>
                          <a:pt x="152127" y="103027"/>
                        </a:moveTo>
                        <a:cubicBezTo>
                          <a:pt x="152127" y="103027"/>
                          <a:pt x="120931" y="73106"/>
                          <a:pt x="103387" y="60387"/>
                        </a:cubicBezTo>
                        <a:cubicBezTo>
                          <a:pt x="93599" y="53288"/>
                          <a:pt x="86712" y="49064"/>
                          <a:pt x="86712" y="49064"/>
                        </a:cubicBezTo>
                        <a:cubicBezTo>
                          <a:pt x="86712" y="49064"/>
                          <a:pt x="91528" y="49655"/>
                          <a:pt x="103803" y="53187"/>
                        </a:cubicBezTo>
                        <a:cubicBezTo>
                          <a:pt x="116079" y="56708"/>
                          <a:pt x="135813" y="63160"/>
                          <a:pt x="135813" y="63160"/>
                        </a:cubicBezTo>
                        <a:cubicBezTo>
                          <a:pt x="135813" y="63160"/>
                          <a:pt x="117742" y="54656"/>
                          <a:pt x="104274" y="50155"/>
                        </a:cubicBezTo>
                        <a:cubicBezTo>
                          <a:pt x="90807" y="45653"/>
                          <a:pt x="81933" y="45145"/>
                          <a:pt x="81933" y="45145"/>
                        </a:cubicBezTo>
                        <a:cubicBezTo>
                          <a:pt x="81933" y="45145"/>
                          <a:pt x="73642" y="38425"/>
                          <a:pt x="64990" y="32832"/>
                        </a:cubicBezTo>
                        <a:cubicBezTo>
                          <a:pt x="56339" y="27240"/>
                          <a:pt x="47336" y="22776"/>
                          <a:pt x="47336" y="22776"/>
                        </a:cubicBezTo>
                        <a:lnTo>
                          <a:pt x="70647" y="22739"/>
                        </a:lnTo>
                        <a:cubicBezTo>
                          <a:pt x="70647" y="22739"/>
                          <a:pt x="74798" y="27379"/>
                          <a:pt x="84466" y="32333"/>
                        </a:cubicBezTo>
                        <a:cubicBezTo>
                          <a:pt x="94135" y="37288"/>
                          <a:pt x="109331" y="42566"/>
                          <a:pt x="109331" y="42566"/>
                        </a:cubicBezTo>
                        <a:cubicBezTo>
                          <a:pt x="109331" y="42566"/>
                          <a:pt x="95752" y="35828"/>
                          <a:pt x="87516" y="31187"/>
                        </a:cubicBezTo>
                        <a:cubicBezTo>
                          <a:pt x="79281" y="26556"/>
                          <a:pt x="76378" y="24033"/>
                          <a:pt x="76378" y="24033"/>
                        </a:cubicBezTo>
                        <a:lnTo>
                          <a:pt x="99625" y="26908"/>
                        </a:lnTo>
                        <a:lnTo>
                          <a:pt x="130516" y="31908"/>
                        </a:lnTo>
                        <a:lnTo>
                          <a:pt x="99625" y="24051"/>
                        </a:lnTo>
                        <a:cubicBezTo>
                          <a:pt x="99625" y="24051"/>
                          <a:pt x="99385" y="21472"/>
                          <a:pt x="103702" y="19467"/>
                        </a:cubicBezTo>
                        <a:cubicBezTo>
                          <a:pt x="108018" y="17461"/>
                          <a:pt x="116874" y="16009"/>
                          <a:pt x="116874" y="16009"/>
                        </a:cubicBezTo>
                        <a:cubicBezTo>
                          <a:pt x="116874" y="16009"/>
                          <a:pt x="106355" y="15908"/>
                          <a:pt x="100679" y="17701"/>
                        </a:cubicBezTo>
                        <a:cubicBezTo>
                          <a:pt x="95003" y="19485"/>
                          <a:pt x="94162" y="23173"/>
                          <a:pt x="94162" y="23173"/>
                        </a:cubicBezTo>
                        <a:lnTo>
                          <a:pt x="75667" y="21048"/>
                        </a:lnTo>
                        <a:lnTo>
                          <a:pt x="64953" y="19457"/>
                        </a:lnTo>
                        <a:cubicBezTo>
                          <a:pt x="64953" y="19457"/>
                          <a:pt x="64509" y="15575"/>
                          <a:pt x="68161" y="10991"/>
                        </a:cubicBezTo>
                        <a:cubicBezTo>
                          <a:pt x="71812" y="6415"/>
                          <a:pt x="79558" y="1137"/>
                          <a:pt x="79558" y="1137"/>
                        </a:cubicBezTo>
                        <a:cubicBezTo>
                          <a:pt x="79558" y="1137"/>
                          <a:pt x="69575" y="3836"/>
                          <a:pt x="64463" y="8254"/>
                        </a:cubicBezTo>
                        <a:cubicBezTo>
                          <a:pt x="59352" y="12682"/>
                          <a:pt x="59121" y="18829"/>
                          <a:pt x="59121" y="18829"/>
                        </a:cubicBezTo>
                        <a:lnTo>
                          <a:pt x="42215" y="19402"/>
                        </a:lnTo>
                        <a:cubicBezTo>
                          <a:pt x="42215" y="19402"/>
                          <a:pt x="37159" y="16268"/>
                          <a:pt x="27555" y="11415"/>
                        </a:cubicBezTo>
                        <a:cubicBezTo>
                          <a:pt x="17951" y="6563"/>
                          <a:pt x="3809" y="0"/>
                          <a:pt x="3809" y="0"/>
                        </a:cubicBezTo>
                        <a:lnTo>
                          <a:pt x="0" y="5999"/>
                        </a:lnTo>
                        <a:cubicBezTo>
                          <a:pt x="0" y="5999"/>
                          <a:pt x="13523" y="10149"/>
                          <a:pt x="23820" y="14503"/>
                        </a:cubicBezTo>
                        <a:cubicBezTo>
                          <a:pt x="34127" y="18857"/>
                          <a:pt x="41198" y="23395"/>
                          <a:pt x="41198" y="23395"/>
                        </a:cubicBezTo>
                        <a:lnTo>
                          <a:pt x="42704" y="34330"/>
                        </a:lnTo>
                        <a:cubicBezTo>
                          <a:pt x="42704" y="34330"/>
                          <a:pt x="32408" y="31862"/>
                          <a:pt x="23201" y="33322"/>
                        </a:cubicBezTo>
                        <a:cubicBezTo>
                          <a:pt x="14004" y="34792"/>
                          <a:pt x="4067" y="38961"/>
                          <a:pt x="4067" y="38961"/>
                        </a:cubicBezTo>
                        <a:cubicBezTo>
                          <a:pt x="4067" y="38961"/>
                          <a:pt x="15011" y="36068"/>
                          <a:pt x="24754" y="35864"/>
                        </a:cubicBezTo>
                        <a:cubicBezTo>
                          <a:pt x="34487" y="35670"/>
                          <a:pt x="43472" y="37685"/>
                          <a:pt x="43472" y="37685"/>
                        </a:cubicBezTo>
                        <a:lnTo>
                          <a:pt x="46762" y="55072"/>
                        </a:lnTo>
                        <a:cubicBezTo>
                          <a:pt x="46762" y="55072"/>
                          <a:pt x="41938" y="55127"/>
                          <a:pt x="39377" y="59398"/>
                        </a:cubicBezTo>
                        <a:cubicBezTo>
                          <a:pt x="36807" y="63668"/>
                          <a:pt x="36502" y="72144"/>
                          <a:pt x="36502" y="72144"/>
                        </a:cubicBezTo>
                        <a:cubicBezTo>
                          <a:pt x="36502" y="72144"/>
                          <a:pt x="39423" y="64768"/>
                          <a:pt x="42122" y="61237"/>
                        </a:cubicBezTo>
                        <a:cubicBezTo>
                          <a:pt x="44821" y="57706"/>
                          <a:pt x="47308" y="58021"/>
                          <a:pt x="47308" y="58021"/>
                        </a:cubicBezTo>
                        <a:lnTo>
                          <a:pt x="63724" y="92249"/>
                        </a:lnTo>
                        <a:cubicBezTo>
                          <a:pt x="63724" y="92249"/>
                          <a:pt x="55202" y="68937"/>
                          <a:pt x="51856" y="57254"/>
                        </a:cubicBezTo>
                        <a:cubicBezTo>
                          <a:pt x="49323" y="48435"/>
                          <a:pt x="49129" y="45339"/>
                          <a:pt x="49129" y="45339"/>
                        </a:cubicBezTo>
                        <a:cubicBezTo>
                          <a:pt x="49129" y="45339"/>
                          <a:pt x="53686" y="47788"/>
                          <a:pt x="59556" y="52419"/>
                        </a:cubicBezTo>
                        <a:cubicBezTo>
                          <a:pt x="65425" y="57050"/>
                          <a:pt x="71646" y="63326"/>
                          <a:pt x="71646" y="63326"/>
                        </a:cubicBezTo>
                        <a:cubicBezTo>
                          <a:pt x="71646" y="63326"/>
                          <a:pt x="66552" y="56033"/>
                          <a:pt x="61025" y="50682"/>
                        </a:cubicBezTo>
                        <a:cubicBezTo>
                          <a:pt x="55497" y="45329"/>
                          <a:pt x="49535" y="41928"/>
                          <a:pt x="49535" y="41928"/>
                        </a:cubicBezTo>
                        <a:lnTo>
                          <a:pt x="46855" y="26686"/>
                        </a:lnTo>
                        <a:cubicBezTo>
                          <a:pt x="46855" y="26686"/>
                          <a:pt x="56126" y="32111"/>
                          <a:pt x="63706" y="36807"/>
                        </a:cubicBezTo>
                        <a:cubicBezTo>
                          <a:pt x="71294" y="41503"/>
                          <a:pt x="78541" y="47289"/>
                          <a:pt x="78541" y="47289"/>
                        </a:cubicBezTo>
                        <a:cubicBezTo>
                          <a:pt x="78541" y="47289"/>
                          <a:pt x="79890" y="54665"/>
                          <a:pt x="84438" y="63530"/>
                        </a:cubicBezTo>
                        <a:cubicBezTo>
                          <a:pt x="88977" y="72394"/>
                          <a:pt x="96723" y="82747"/>
                          <a:pt x="96723" y="82747"/>
                        </a:cubicBezTo>
                        <a:cubicBezTo>
                          <a:pt x="96723" y="82747"/>
                          <a:pt x="91371" y="72838"/>
                          <a:pt x="88136" y="64981"/>
                        </a:cubicBezTo>
                        <a:cubicBezTo>
                          <a:pt x="84910" y="57115"/>
                          <a:pt x="83810" y="51301"/>
                          <a:pt x="83810" y="51301"/>
                        </a:cubicBezTo>
                        <a:cubicBezTo>
                          <a:pt x="83810" y="51301"/>
                          <a:pt x="89106" y="53640"/>
                          <a:pt x="102324" y="63502"/>
                        </a:cubicBezTo>
                        <a:cubicBezTo>
                          <a:pt x="119545" y="76341"/>
                          <a:pt x="152127" y="103027"/>
                          <a:pt x="152127"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87" name="Google Shape;3387;p5"/>
                <p:cNvGrpSpPr/>
                <p:nvPr/>
              </p:nvGrpSpPr>
              <p:grpSpPr>
                <a:xfrm>
                  <a:off x="7180940" y="4187939"/>
                  <a:ext cx="128436" cy="95386"/>
                  <a:chOff x="7180940" y="4187939"/>
                  <a:chExt cx="128436" cy="95386"/>
                </a:xfrm>
              </p:grpSpPr>
              <p:sp>
                <p:nvSpPr>
                  <p:cNvPr id="3388" name="Google Shape;3388;p5"/>
                  <p:cNvSpPr/>
                  <p:nvPr/>
                </p:nvSpPr>
                <p:spPr>
                  <a:xfrm>
                    <a:off x="7180940" y="4187939"/>
                    <a:ext cx="128436" cy="95386"/>
                  </a:xfrm>
                  <a:custGeom>
                    <a:avLst/>
                    <a:gdLst/>
                    <a:ahLst/>
                    <a:cxnLst/>
                    <a:rect l="l" t="t" r="r" b="b"/>
                    <a:pathLst>
                      <a:path w="128436" h="95386" extrusionOk="0">
                        <a:moveTo>
                          <a:pt x="40689" y="19120"/>
                        </a:moveTo>
                        <a:cubicBezTo>
                          <a:pt x="40689" y="19120"/>
                          <a:pt x="21223" y="12973"/>
                          <a:pt x="11314" y="18048"/>
                        </a:cubicBezTo>
                        <a:cubicBezTo>
                          <a:pt x="-4280" y="26034"/>
                          <a:pt x="786" y="36849"/>
                          <a:pt x="786" y="36849"/>
                        </a:cubicBezTo>
                        <a:cubicBezTo>
                          <a:pt x="786" y="36849"/>
                          <a:pt x="11961" y="31155"/>
                          <a:pt x="20456" y="41452"/>
                        </a:cubicBezTo>
                        <a:cubicBezTo>
                          <a:pt x="24864" y="46795"/>
                          <a:pt x="24652" y="55243"/>
                          <a:pt x="24652" y="55243"/>
                        </a:cubicBezTo>
                        <a:cubicBezTo>
                          <a:pt x="24652" y="55243"/>
                          <a:pt x="32185" y="60327"/>
                          <a:pt x="35864" y="66409"/>
                        </a:cubicBezTo>
                        <a:cubicBezTo>
                          <a:pt x="39543" y="72500"/>
                          <a:pt x="39377" y="79590"/>
                          <a:pt x="39377" y="79590"/>
                        </a:cubicBezTo>
                        <a:cubicBezTo>
                          <a:pt x="39377" y="79590"/>
                          <a:pt x="46540" y="78647"/>
                          <a:pt x="51578" y="75061"/>
                        </a:cubicBezTo>
                        <a:cubicBezTo>
                          <a:pt x="56615" y="71465"/>
                          <a:pt x="59527" y="65216"/>
                          <a:pt x="59527" y="65216"/>
                        </a:cubicBezTo>
                        <a:cubicBezTo>
                          <a:pt x="59527" y="65216"/>
                          <a:pt x="61977" y="69533"/>
                          <a:pt x="64768" y="73471"/>
                        </a:cubicBezTo>
                        <a:cubicBezTo>
                          <a:pt x="67560" y="77408"/>
                          <a:pt x="70693" y="80958"/>
                          <a:pt x="70693" y="80958"/>
                        </a:cubicBezTo>
                        <a:cubicBezTo>
                          <a:pt x="70693" y="80958"/>
                          <a:pt x="73642" y="79516"/>
                          <a:pt x="75361" y="77445"/>
                        </a:cubicBezTo>
                        <a:cubicBezTo>
                          <a:pt x="77080" y="75366"/>
                          <a:pt x="77570" y="72658"/>
                          <a:pt x="77570" y="72658"/>
                        </a:cubicBezTo>
                        <a:cubicBezTo>
                          <a:pt x="77570" y="72658"/>
                          <a:pt x="87313" y="80283"/>
                          <a:pt x="96057" y="85968"/>
                        </a:cubicBezTo>
                        <a:cubicBezTo>
                          <a:pt x="104801" y="91653"/>
                          <a:pt x="112556" y="95387"/>
                          <a:pt x="112556" y="95387"/>
                        </a:cubicBezTo>
                        <a:cubicBezTo>
                          <a:pt x="112556" y="95387"/>
                          <a:pt x="112141" y="86864"/>
                          <a:pt x="109996" y="79248"/>
                        </a:cubicBezTo>
                        <a:cubicBezTo>
                          <a:pt x="107852" y="71631"/>
                          <a:pt x="103969" y="64921"/>
                          <a:pt x="103969" y="64921"/>
                        </a:cubicBezTo>
                        <a:cubicBezTo>
                          <a:pt x="103969" y="64921"/>
                          <a:pt x="107565" y="66150"/>
                          <a:pt x="110643" y="66520"/>
                        </a:cubicBezTo>
                        <a:cubicBezTo>
                          <a:pt x="113712" y="66889"/>
                          <a:pt x="116263" y="66400"/>
                          <a:pt x="116263" y="66400"/>
                        </a:cubicBezTo>
                        <a:cubicBezTo>
                          <a:pt x="116263" y="66400"/>
                          <a:pt x="112455" y="60549"/>
                          <a:pt x="107102" y="55659"/>
                        </a:cubicBezTo>
                        <a:cubicBezTo>
                          <a:pt x="101760" y="50760"/>
                          <a:pt x="94874" y="46822"/>
                          <a:pt x="94874" y="46822"/>
                        </a:cubicBezTo>
                        <a:cubicBezTo>
                          <a:pt x="94874" y="46822"/>
                          <a:pt x="106567" y="48809"/>
                          <a:pt x="114950" y="48079"/>
                        </a:cubicBezTo>
                        <a:cubicBezTo>
                          <a:pt x="123343" y="47358"/>
                          <a:pt x="128437" y="43920"/>
                          <a:pt x="128437" y="43920"/>
                        </a:cubicBezTo>
                        <a:cubicBezTo>
                          <a:pt x="128437" y="43920"/>
                          <a:pt x="117030" y="39668"/>
                          <a:pt x="109839" y="34390"/>
                        </a:cubicBezTo>
                        <a:cubicBezTo>
                          <a:pt x="102647" y="29112"/>
                          <a:pt x="99653" y="22826"/>
                          <a:pt x="99653" y="22826"/>
                        </a:cubicBezTo>
                        <a:cubicBezTo>
                          <a:pt x="99653" y="22826"/>
                          <a:pt x="87664" y="25202"/>
                          <a:pt x="77478" y="10413"/>
                        </a:cubicBezTo>
                        <a:cubicBezTo>
                          <a:pt x="73447" y="4552"/>
                          <a:pt x="76720" y="1419"/>
                          <a:pt x="76720" y="1419"/>
                        </a:cubicBezTo>
                        <a:cubicBezTo>
                          <a:pt x="76720" y="1419"/>
                          <a:pt x="64343" y="-2158"/>
                          <a:pt x="55035" y="2047"/>
                        </a:cubicBezTo>
                        <a:cubicBezTo>
                          <a:pt x="45727" y="6262"/>
                          <a:pt x="40689" y="19120"/>
                          <a:pt x="40689" y="191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9" name="Google Shape;3389;p5"/>
                  <p:cNvSpPr/>
                  <p:nvPr/>
                </p:nvSpPr>
                <p:spPr>
                  <a:xfrm>
                    <a:off x="7194065" y="4192307"/>
                    <a:ext cx="91426" cy="80860"/>
                  </a:xfrm>
                  <a:custGeom>
                    <a:avLst/>
                    <a:gdLst/>
                    <a:ahLst/>
                    <a:cxnLst/>
                    <a:rect l="l" t="t" r="r" b="b"/>
                    <a:pathLst>
                      <a:path w="91426" h="80860" extrusionOk="0">
                        <a:moveTo>
                          <a:pt x="91426" y="80861"/>
                        </a:moveTo>
                        <a:cubicBezTo>
                          <a:pt x="91426" y="80861"/>
                          <a:pt x="75149" y="58677"/>
                          <a:pt x="65249" y="48768"/>
                        </a:cubicBezTo>
                        <a:cubicBezTo>
                          <a:pt x="59721" y="43250"/>
                          <a:pt x="55701" y="39848"/>
                          <a:pt x="55701" y="39848"/>
                        </a:cubicBezTo>
                        <a:cubicBezTo>
                          <a:pt x="55701" y="39848"/>
                          <a:pt x="58945" y="40745"/>
                          <a:pt x="66848" y="44294"/>
                        </a:cubicBezTo>
                        <a:cubicBezTo>
                          <a:pt x="74751" y="47844"/>
                          <a:pt x="87322" y="54046"/>
                          <a:pt x="87322" y="54046"/>
                        </a:cubicBezTo>
                        <a:cubicBezTo>
                          <a:pt x="87322" y="54046"/>
                          <a:pt x="76295" y="46734"/>
                          <a:pt x="67735" y="42445"/>
                        </a:cubicBezTo>
                        <a:cubicBezTo>
                          <a:pt x="59176" y="38147"/>
                          <a:pt x="53085" y="36862"/>
                          <a:pt x="53085" y="36862"/>
                        </a:cubicBezTo>
                        <a:cubicBezTo>
                          <a:pt x="53085" y="36862"/>
                          <a:pt x="48537" y="31742"/>
                          <a:pt x="43527" y="27286"/>
                        </a:cubicBezTo>
                        <a:cubicBezTo>
                          <a:pt x="38527" y="22831"/>
                          <a:pt x="33064" y="19041"/>
                          <a:pt x="33064" y="19041"/>
                        </a:cubicBezTo>
                        <a:lnTo>
                          <a:pt x="49305" y="21556"/>
                        </a:lnTo>
                        <a:cubicBezTo>
                          <a:pt x="49305" y="21556"/>
                          <a:pt x="51347" y="24920"/>
                          <a:pt x="57180" y="29089"/>
                        </a:cubicBezTo>
                        <a:cubicBezTo>
                          <a:pt x="63012" y="33258"/>
                          <a:pt x="72635" y="38221"/>
                          <a:pt x="72635" y="38221"/>
                        </a:cubicBezTo>
                        <a:cubicBezTo>
                          <a:pt x="72635" y="38221"/>
                          <a:pt x="64408" y="32509"/>
                          <a:pt x="59509" y="28700"/>
                        </a:cubicBezTo>
                        <a:cubicBezTo>
                          <a:pt x="54619" y="24892"/>
                          <a:pt x="53066" y="22997"/>
                          <a:pt x="53066" y="22997"/>
                        </a:cubicBezTo>
                        <a:lnTo>
                          <a:pt x="68724" y="27333"/>
                        </a:lnTo>
                        <a:lnTo>
                          <a:pt x="89328" y="33831"/>
                        </a:lnTo>
                        <a:lnTo>
                          <a:pt x="69242" y="25530"/>
                        </a:lnTo>
                        <a:cubicBezTo>
                          <a:pt x="69242" y="25530"/>
                          <a:pt x="69547" y="23894"/>
                          <a:pt x="72921" y="23099"/>
                        </a:cubicBezTo>
                        <a:cubicBezTo>
                          <a:pt x="76285" y="22304"/>
                          <a:pt x="82719" y="22359"/>
                          <a:pt x="82719" y="22359"/>
                        </a:cubicBezTo>
                        <a:cubicBezTo>
                          <a:pt x="82719" y="22359"/>
                          <a:pt x="75417" y="21149"/>
                          <a:pt x="71137" y="21657"/>
                        </a:cubicBezTo>
                        <a:cubicBezTo>
                          <a:pt x="66858" y="22165"/>
                          <a:pt x="65601" y="24384"/>
                          <a:pt x="65601" y="24384"/>
                        </a:cubicBezTo>
                        <a:lnTo>
                          <a:pt x="53103" y="21047"/>
                        </a:lnTo>
                        <a:lnTo>
                          <a:pt x="45940" y="18875"/>
                        </a:lnTo>
                        <a:cubicBezTo>
                          <a:pt x="45940" y="18875"/>
                          <a:pt x="46337" y="16388"/>
                          <a:pt x="49711" y="13911"/>
                        </a:cubicBezTo>
                        <a:cubicBezTo>
                          <a:pt x="53094" y="11425"/>
                          <a:pt x="59444" y="8957"/>
                          <a:pt x="59444" y="8957"/>
                        </a:cubicBezTo>
                        <a:cubicBezTo>
                          <a:pt x="59444" y="8957"/>
                          <a:pt x="52004" y="9567"/>
                          <a:pt x="47640" y="11785"/>
                        </a:cubicBezTo>
                        <a:cubicBezTo>
                          <a:pt x="43278" y="14013"/>
                          <a:pt x="41993" y="17849"/>
                          <a:pt x="41993" y="17849"/>
                        </a:cubicBezTo>
                        <a:lnTo>
                          <a:pt x="30115" y="16370"/>
                        </a:lnTo>
                        <a:cubicBezTo>
                          <a:pt x="30115" y="16370"/>
                          <a:pt x="27166" y="13846"/>
                          <a:pt x="21362" y="9752"/>
                        </a:cubicBezTo>
                        <a:cubicBezTo>
                          <a:pt x="15557" y="5666"/>
                          <a:pt x="6905" y="0"/>
                          <a:pt x="6905" y="0"/>
                        </a:cubicBezTo>
                        <a:lnTo>
                          <a:pt x="3162" y="3355"/>
                        </a:lnTo>
                        <a:cubicBezTo>
                          <a:pt x="3162" y="3355"/>
                          <a:pt x="11822" y="7441"/>
                          <a:pt x="18200" y="11295"/>
                        </a:cubicBezTo>
                        <a:cubicBezTo>
                          <a:pt x="24578" y="15141"/>
                          <a:pt x="28682" y="18764"/>
                          <a:pt x="28682" y="18764"/>
                        </a:cubicBezTo>
                        <a:lnTo>
                          <a:pt x="27740" y="25798"/>
                        </a:lnTo>
                        <a:cubicBezTo>
                          <a:pt x="27740" y="25798"/>
                          <a:pt x="21019" y="23127"/>
                          <a:pt x="14346" y="23053"/>
                        </a:cubicBezTo>
                        <a:cubicBezTo>
                          <a:pt x="7672" y="22970"/>
                          <a:pt x="0" y="24513"/>
                          <a:pt x="0" y="24513"/>
                        </a:cubicBezTo>
                        <a:cubicBezTo>
                          <a:pt x="0" y="24513"/>
                          <a:pt x="8144" y="23875"/>
                          <a:pt x="14965" y="24818"/>
                        </a:cubicBezTo>
                        <a:cubicBezTo>
                          <a:pt x="21778" y="25752"/>
                          <a:pt x="27666" y="27998"/>
                          <a:pt x="27666" y="27998"/>
                        </a:cubicBezTo>
                        <a:lnTo>
                          <a:pt x="26796" y="39275"/>
                        </a:lnTo>
                        <a:cubicBezTo>
                          <a:pt x="26796" y="39275"/>
                          <a:pt x="23423" y="38785"/>
                          <a:pt x="20862" y="41188"/>
                        </a:cubicBezTo>
                        <a:cubicBezTo>
                          <a:pt x="18293" y="43592"/>
                          <a:pt x="16546" y="48888"/>
                          <a:pt x="16546" y="48888"/>
                        </a:cubicBezTo>
                        <a:cubicBezTo>
                          <a:pt x="16546" y="48888"/>
                          <a:pt x="19910" y="44571"/>
                          <a:pt x="22434" y="42639"/>
                        </a:cubicBezTo>
                        <a:cubicBezTo>
                          <a:pt x="24957" y="40717"/>
                          <a:pt x="26631" y="41188"/>
                          <a:pt x="26631" y="41188"/>
                        </a:cubicBezTo>
                        <a:lnTo>
                          <a:pt x="31834" y="64472"/>
                        </a:lnTo>
                        <a:cubicBezTo>
                          <a:pt x="31834" y="64472"/>
                          <a:pt x="30143" y="48897"/>
                          <a:pt x="29939" y="41198"/>
                        </a:cubicBezTo>
                        <a:cubicBezTo>
                          <a:pt x="29783" y="35384"/>
                          <a:pt x="30207" y="33415"/>
                          <a:pt x="30207" y="33415"/>
                        </a:cubicBezTo>
                        <a:cubicBezTo>
                          <a:pt x="30207" y="33415"/>
                          <a:pt x="32934" y="35448"/>
                          <a:pt x="36179" y="38998"/>
                        </a:cubicBezTo>
                        <a:cubicBezTo>
                          <a:pt x="39423" y="42547"/>
                          <a:pt x="42612" y="47169"/>
                          <a:pt x="42612" y="47169"/>
                        </a:cubicBezTo>
                        <a:cubicBezTo>
                          <a:pt x="42612" y="47169"/>
                          <a:pt x="40393" y="42030"/>
                          <a:pt x="37519" y="38064"/>
                        </a:cubicBezTo>
                        <a:cubicBezTo>
                          <a:pt x="34645" y="34108"/>
                          <a:pt x="31113" y="31317"/>
                          <a:pt x="31113" y="31317"/>
                        </a:cubicBezTo>
                        <a:lnTo>
                          <a:pt x="32019" y="21454"/>
                        </a:lnTo>
                        <a:cubicBezTo>
                          <a:pt x="32019" y="21454"/>
                          <a:pt x="37491" y="25872"/>
                          <a:pt x="41919" y="29643"/>
                        </a:cubicBezTo>
                        <a:cubicBezTo>
                          <a:pt x="46347" y="33415"/>
                          <a:pt x="50340" y="37842"/>
                          <a:pt x="50340" y="37842"/>
                        </a:cubicBezTo>
                        <a:cubicBezTo>
                          <a:pt x="50340" y="37842"/>
                          <a:pt x="49933" y="42621"/>
                          <a:pt x="51486" y="48685"/>
                        </a:cubicBezTo>
                        <a:cubicBezTo>
                          <a:pt x="53029" y="54748"/>
                          <a:pt x="56542" y="62097"/>
                          <a:pt x="56542" y="62097"/>
                        </a:cubicBezTo>
                        <a:cubicBezTo>
                          <a:pt x="56542" y="62097"/>
                          <a:pt x="54619" y="55294"/>
                          <a:pt x="53796" y="49997"/>
                        </a:cubicBezTo>
                        <a:cubicBezTo>
                          <a:pt x="52983" y="44710"/>
                          <a:pt x="53270" y="40939"/>
                          <a:pt x="53270" y="40939"/>
                        </a:cubicBezTo>
                        <a:cubicBezTo>
                          <a:pt x="53270" y="40939"/>
                          <a:pt x="56542" y="42982"/>
                          <a:pt x="63946" y="50617"/>
                        </a:cubicBezTo>
                        <a:cubicBezTo>
                          <a:pt x="73596" y="60553"/>
                          <a:pt x="91426" y="80861"/>
                          <a:pt x="91426" y="808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90" name="Google Shape;3390;p5"/>
                <p:cNvGrpSpPr/>
                <p:nvPr/>
              </p:nvGrpSpPr>
              <p:grpSpPr>
                <a:xfrm>
                  <a:off x="7057337" y="4194757"/>
                  <a:ext cx="173460" cy="133825"/>
                  <a:chOff x="7057337" y="4194757"/>
                  <a:chExt cx="173460" cy="133825"/>
                </a:xfrm>
              </p:grpSpPr>
              <p:sp>
                <p:nvSpPr>
                  <p:cNvPr id="3391" name="Google Shape;3391;p5"/>
                  <p:cNvSpPr/>
                  <p:nvPr/>
                </p:nvSpPr>
                <p:spPr>
                  <a:xfrm>
                    <a:off x="7057337" y="4194757"/>
                    <a:ext cx="173460" cy="133825"/>
                  </a:xfrm>
                  <a:custGeom>
                    <a:avLst/>
                    <a:gdLst/>
                    <a:ahLst/>
                    <a:cxnLst/>
                    <a:rect l="l" t="t" r="r" b="b"/>
                    <a:pathLst>
                      <a:path w="173460" h="133825" extrusionOk="0">
                        <a:moveTo>
                          <a:pt x="108074" y="40717"/>
                        </a:moveTo>
                        <a:cubicBezTo>
                          <a:pt x="108074" y="40717"/>
                          <a:pt x="100494" y="19993"/>
                          <a:pt x="82155" y="10278"/>
                        </a:cubicBezTo>
                        <a:cubicBezTo>
                          <a:pt x="53279" y="-5029"/>
                          <a:pt x="38970" y="1294"/>
                          <a:pt x="38970" y="1294"/>
                        </a:cubicBezTo>
                        <a:cubicBezTo>
                          <a:pt x="38970" y="1294"/>
                          <a:pt x="59601" y="12257"/>
                          <a:pt x="49461" y="22064"/>
                        </a:cubicBezTo>
                        <a:cubicBezTo>
                          <a:pt x="44193" y="27157"/>
                          <a:pt x="29071" y="27785"/>
                          <a:pt x="29071" y="27785"/>
                        </a:cubicBezTo>
                        <a:cubicBezTo>
                          <a:pt x="29071" y="27785"/>
                          <a:pt x="27231" y="36067"/>
                          <a:pt x="19966" y="40486"/>
                        </a:cubicBezTo>
                        <a:cubicBezTo>
                          <a:pt x="12691" y="44895"/>
                          <a:pt x="0" y="45431"/>
                          <a:pt x="0" y="45431"/>
                        </a:cubicBezTo>
                        <a:cubicBezTo>
                          <a:pt x="0" y="45431"/>
                          <a:pt x="8448" y="52733"/>
                          <a:pt x="19568" y="57577"/>
                        </a:cubicBezTo>
                        <a:cubicBezTo>
                          <a:pt x="30688" y="62420"/>
                          <a:pt x="44479" y="64796"/>
                          <a:pt x="44479" y="64796"/>
                        </a:cubicBezTo>
                        <a:cubicBezTo>
                          <a:pt x="44479" y="64796"/>
                          <a:pt x="39164" y="67763"/>
                          <a:pt x="34857" y="71035"/>
                        </a:cubicBezTo>
                        <a:cubicBezTo>
                          <a:pt x="30549" y="74317"/>
                          <a:pt x="27249" y="77912"/>
                          <a:pt x="27249" y="77912"/>
                        </a:cubicBezTo>
                        <a:cubicBezTo>
                          <a:pt x="27249" y="77912"/>
                          <a:pt x="32583" y="80805"/>
                          <a:pt x="37870" y="82377"/>
                        </a:cubicBezTo>
                        <a:cubicBezTo>
                          <a:pt x="43166" y="83939"/>
                          <a:pt x="48426" y="84179"/>
                          <a:pt x="48426" y="84179"/>
                        </a:cubicBezTo>
                        <a:cubicBezTo>
                          <a:pt x="48426" y="84179"/>
                          <a:pt x="44165" y="95003"/>
                          <a:pt x="42409" y="104607"/>
                        </a:cubicBezTo>
                        <a:cubicBezTo>
                          <a:pt x="40652" y="114211"/>
                          <a:pt x="41401" y="122585"/>
                          <a:pt x="41401" y="122585"/>
                        </a:cubicBezTo>
                        <a:cubicBezTo>
                          <a:pt x="41401" y="122585"/>
                          <a:pt x="56061" y="121310"/>
                          <a:pt x="67486" y="118324"/>
                        </a:cubicBezTo>
                        <a:cubicBezTo>
                          <a:pt x="78901" y="115348"/>
                          <a:pt x="87082" y="110661"/>
                          <a:pt x="87082" y="110661"/>
                        </a:cubicBezTo>
                        <a:cubicBezTo>
                          <a:pt x="87082" y="110661"/>
                          <a:pt x="88320" y="114497"/>
                          <a:pt x="90576" y="117714"/>
                        </a:cubicBezTo>
                        <a:cubicBezTo>
                          <a:pt x="92831" y="120921"/>
                          <a:pt x="96104" y="123510"/>
                          <a:pt x="96104" y="123510"/>
                        </a:cubicBezTo>
                        <a:cubicBezTo>
                          <a:pt x="96104" y="123510"/>
                          <a:pt x="102842" y="118990"/>
                          <a:pt x="106428" y="112972"/>
                        </a:cubicBezTo>
                        <a:cubicBezTo>
                          <a:pt x="110015" y="106964"/>
                          <a:pt x="110440" y="99449"/>
                          <a:pt x="110440" y="99449"/>
                        </a:cubicBezTo>
                        <a:cubicBezTo>
                          <a:pt x="110440" y="99449"/>
                          <a:pt x="118010" y="111724"/>
                          <a:pt x="127235" y="120321"/>
                        </a:cubicBezTo>
                        <a:cubicBezTo>
                          <a:pt x="136469" y="128908"/>
                          <a:pt x="147348" y="133825"/>
                          <a:pt x="147348" y="133825"/>
                        </a:cubicBezTo>
                        <a:cubicBezTo>
                          <a:pt x="147348" y="133825"/>
                          <a:pt x="144077" y="121624"/>
                          <a:pt x="146582" y="113665"/>
                        </a:cubicBezTo>
                        <a:cubicBezTo>
                          <a:pt x="149087" y="105698"/>
                          <a:pt x="157369" y="101982"/>
                          <a:pt x="157369" y="101982"/>
                        </a:cubicBezTo>
                        <a:cubicBezTo>
                          <a:pt x="157369" y="101982"/>
                          <a:pt x="141821" y="89836"/>
                          <a:pt x="158302" y="77838"/>
                        </a:cubicBezTo>
                        <a:cubicBezTo>
                          <a:pt x="164828" y="73087"/>
                          <a:pt x="173461" y="76147"/>
                          <a:pt x="173461" y="76147"/>
                        </a:cubicBezTo>
                        <a:cubicBezTo>
                          <a:pt x="173461" y="76147"/>
                          <a:pt x="168063" y="63003"/>
                          <a:pt x="151813" y="53824"/>
                        </a:cubicBezTo>
                        <a:cubicBezTo>
                          <a:pt x="135563" y="44636"/>
                          <a:pt x="108074" y="40717"/>
                          <a:pt x="108074"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2" name="Google Shape;3392;p5"/>
                  <p:cNvSpPr/>
                  <p:nvPr/>
                </p:nvSpPr>
                <p:spPr>
                  <a:xfrm>
                    <a:off x="7081620" y="4207984"/>
                    <a:ext cx="124212" cy="100077"/>
                  </a:xfrm>
                  <a:custGeom>
                    <a:avLst/>
                    <a:gdLst/>
                    <a:ahLst/>
                    <a:cxnLst/>
                    <a:rect l="l" t="t" r="r" b="b"/>
                    <a:pathLst>
                      <a:path w="124212" h="100077" extrusionOk="0">
                        <a:moveTo>
                          <a:pt x="27481" y="100078"/>
                        </a:moveTo>
                        <a:cubicBezTo>
                          <a:pt x="27481" y="100078"/>
                          <a:pt x="51264" y="81046"/>
                          <a:pt x="59379" y="69825"/>
                        </a:cubicBezTo>
                        <a:cubicBezTo>
                          <a:pt x="63909" y="63567"/>
                          <a:pt x="66108" y="59065"/>
                          <a:pt x="66108" y="59065"/>
                        </a:cubicBezTo>
                        <a:cubicBezTo>
                          <a:pt x="66108" y="59065"/>
                          <a:pt x="67597" y="62504"/>
                          <a:pt x="68807" y="71026"/>
                        </a:cubicBezTo>
                        <a:cubicBezTo>
                          <a:pt x="70028" y="79549"/>
                          <a:pt x="70970" y="93145"/>
                          <a:pt x="70970" y="93145"/>
                        </a:cubicBezTo>
                        <a:cubicBezTo>
                          <a:pt x="70970" y="93145"/>
                          <a:pt x="73429" y="81018"/>
                          <a:pt x="72912" y="71756"/>
                        </a:cubicBezTo>
                        <a:cubicBezTo>
                          <a:pt x="72394" y="62485"/>
                          <a:pt x="68900" y="56070"/>
                          <a:pt x="68900" y="56070"/>
                        </a:cubicBezTo>
                        <a:cubicBezTo>
                          <a:pt x="68900" y="56070"/>
                          <a:pt x="73642" y="50857"/>
                          <a:pt x="76775" y="45237"/>
                        </a:cubicBezTo>
                        <a:cubicBezTo>
                          <a:pt x="79899" y="39617"/>
                          <a:pt x="81425" y="33609"/>
                          <a:pt x="81425" y="33609"/>
                        </a:cubicBezTo>
                        <a:lnTo>
                          <a:pt x="92360" y="50626"/>
                        </a:lnTo>
                        <a:cubicBezTo>
                          <a:pt x="92360" y="50626"/>
                          <a:pt x="88348" y="53075"/>
                          <a:pt x="86509" y="59518"/>
                        </a:cubicBezTo>
                        <a:cubicBezTo>
                          <a:pt x="84669" y="65961"/>
                          <a:pt x="85002" y="76387"/>
                          <a:pt x="85002" y="76387"/>
                        </a:cubicBezTo>
                        <a:cubicBezTo>
                          <a:pt x="85002" y="76387"/>
                          <a:pt x="87304" y="67320"/>
                          <a:pt x="89402" y="61884"/>
                        </a:cubicBezTo>
                        <a:cubicBezTo>
                          <a:pt x="91491" y="56449"/>
                          <a:pt x="93376" y="54656"/>
                          <a:pt x="93376" y="54656"/>
                        </a:cubicBezTo>
                        <a:lnTo>
                          <a:pt x="100549" y="71257"/>
                        </a:lnTo>
                        <a:lnTo>
                          <a:pt x="108572" y="93182"/>
                        </a:lnTo>
                        <a:lnTo>
                          <a:pt x="104210" y="71618"/>
                        </a:lnTo>
                        <a:cubicBezTo>
                          <a:pt x="104210" y="71618"/>
                          <a:pt x="107408" y="71766"/>
                          <a:pt x="111992" y="75167"/>
                        </a:cubicBezTo>
                        <a:cubicBezTo>
                          <a:pt x="116586" y="78569"/>
                          <a:pt x="122586" y="85215"/>
                          <a:pt x="122586" y="85215"/>
                        </a:cubicBezTo>
                        <a:cubicBezTo>
                          <a:pt x="122586" y="85215"/>
                          <a:pt x="117798" y="77552"/>
                          <a:pt x="112852" y="73180"/>
                        </a:cubicBezTo>
                        <a:cubicBezTo>
                          <a:pt x="107898" y="68808"/>
                          <a:pt x="102786" y="67735"/>
                          <a:pt x="102786" y="67735"/>
                        </a:cubicBezTo>
                        <a:lnTo>
                          <a:pt x="96861" y="54499"/>
                        </a:lnTo>
                        <a:lnTo>
                          <a:pt x="93903" y="46882"/>
                        </a:lnTo>
                        <a:cubicBezTo>
                          <a:pt x="93903" y="46882"/>
                          <a:pt x="98673" y="47040"/>
                          <a:pt x="106252" y="50284"/>
                        </a:cubicBezTo>
                        <a:cubicBezTo>
                          <a:pt x="113832" y="53519"/>
                          <a:pt x="124212" y="59832"/>
                          <a:pt x="124212" y="59832"/>
                        </a:cubicBezTo>
                        <a:cubicBezTo>
                          <a:pt x="124212" y="59832"/>
                          <a:pt x="116097" y="52207"/>
                          <a:pt x="108036" y="47927"/>
                        </a:cubicBezTo>
                        <a:cubicBezTo>
                          <a:pt x="99986" y="43638"/>
                          <a:pt x="91981" y="42704"/>
                          <a:pt x="91981" y="42704"/>
                        </a:cubicBezTo>
                        <a:lnTo>
                          <a:pt x="83347" y="30291"/>
                        </a:lnTo>
                        <a:cubicBezTo>
                          <a:pt x="83347" y="30291"/>
                          <a:pt x="85011" y="26991"/>
                          <a:pt x="86749" y="20585"/>
                        </a:cubicBezTo>
                        <a:cubicBezTo>
                          <a:pt x="88478" y="14179"/>
                          <a:pt x="90289" y="4677"/>
                          <a:pt x="90289" y="4677"/>
                        </a:cubicBezTo>
                        <a:lnTo>
                          <a:pt x="80824" y="1146"/>
                        </a:lnTo>
                        <a:cubicBezTo>
                          <a:pt x="80824" y="1146"/>
                          <a:pt x="81804" y="10501"/>
                          <a:pt x="81046" y="17479"/>
                        </a:cubicBezTo>
                        <a:cubicBezTo>
                          <a:pt x="80279" y="24449"/>
                          <a:pt x="77755" y="29052"/>
                          <a:pt x="77755" y="29052"/>
                        </a:cubicBezTo>
                        <a:lnTo>
                          <a:pt x="64445" y="28784"/>
                        </a:lnTo>
                        <a:cubicBezTo>
                          <a:pt x="64445" y="28784"/>
                          <a:pt x="62799" y="21574"/>
                          <a:pt x="56616" y="14679"/>
                        </a:cubicBezTo>
                        <a:cubicBezTo>
                          <a:pt x="50441" y="7774"/>
                          <a:pt x="40449" y="0"/>
                          <a:pt x="40449" y="0"/>
                        </a:cubicBezTo>
                        <a:cubicBezTo>
                          <a:pt x="40449" y="0"/>
                          <a:pt x="49276" y="8356"/>
                          <a:pt x="54083" y="15492"/>
                        </a:cubicBezTo>
                        <a:cubicBezTo>
                          <a:pt x="58889" y="22618"/>
                          <a:pt x="60498" y="28922"/>
                          <a:pt x="60498" y="28922"/>
                        </a:cubicBezTo>
                        <a:lnTo>
                          <a:pt x="39746" y="29154"/>
                        </a:lnTo>
                        <a:cubicBezTo>
                          <a:pt x="39746" y="29154"/>
                          <a:pt x="37417" y="25623"/>
                          <a:pt x="30743" y="23219"/>
                        </a:cubicBezTo>
                        <a:cubicBezTo>
                          <a:pt x="24070" y="20816"/>
                          <a:pt x="13052" y="19531"/>
                          <a:pt x="13052" y="19531"/>
                        </a:cubicBezTo>
                        <a:cubicBezTo>
                          <a:pt x="13052" y="19531"/>
                          <a:pt x="23876" y="22581"/>
                          <a:pt x="29662" y="24994"/>
                        </a:cubicBezTo>
                        <a:cubicBezTo>
                          <a:pt x="35449" y="27407"/>
                          <a:pt x="36206" y="29181"/>
                          <a:pt x="36206" y="29181"/>
                        </a:cubicBezTo>
                        <a:lnTo>
                          <a:pt x="0" y="36890"/>
                        </a:lnTo>
                        <a:cubicBezTo>
                          <a:pt x="0" y="36890"/>
                          <a:pt x="25909" y="33581"/>
                          <a:pt x="39321" y="32601"/>
                        </a:cubicBezTo>
                        <a:cubicBezTo>
                          <a:pt x="49452" y="31853"/>
                          <a:pt x="53325" y="32093"/>
                          <a:pt x="53325" y="32093"/>
                        </a:cubicBezTo>
                        <a:cubicBezTo>
                          <a:pt x="53325" y="32093"/>
                          <a:pt x="52317" y="35116"/>
                          <a:pt x="49119" y="38822"/>
                        </a:cubicBezTo>
                        <a:cubicBezTo>
                          <a:pt x="45921" y="42529"/>
                          <a:pt x="40782" y="46291"/>
                          <a:pt x="40782" y="46291"/>
                        </a:cubicBezTo>
                        <a:cubicBezTo>
                          <a:pt x="40782" y="46291"/>
                          <a:pt x="47760" y="43481"/>
                          <a:pt x="52031" y="40116"/>
                        </a:cubicBezTo>
                        <a:cubicBezTo>
                          <a:pt x="56310" y="36752"/>
                          <a:pt x="57891" y="32823"/>
                          <a:pt x="57891" y="32823"/>
                        </a:cubicBezTo>
                        <a:lnTo>
                          <a:pt x="76174" y="32768"/>
                        </a:lnTo>
                        <a:cubicBezTo>
                          <a:pt x="76174" y="32768"/>
                          <a:pt x="73549" y="38859"/>
                          <a:pt x="71072" y="43804"/>
                        </a:cubicBezTo>
                        <a:cubicBezTo>
                          <a:pt x="68604" y="48759"/>
                          <a:pt x="64565" y="53325"/>
                          <a:pt x="64565" y="53325"/>
                        </a:cubicBezTo>
                        <a:cubicBezTo>
                          <a:pt x="64565" y="53325"/>
                          <a:pt x="55728" y="53390"/>
                          <a:pt x="46494" y="55599"/>
                        </a:cubicBezTo>
                        <a:cubicBezTo>
                          <a:pt x="37250" y="57808"/>
                          <a:pt x="27601" y="62171"/>
                          <a:pt x="27601" y="62171"/>
                        </a:cubicBezTo>
                        <a:cubicBezTo>
                          <a:pt x="27601" y="62171"/>
                          <a:pt x="37796" y="59500"/>
                          <a:pt x="46365" y="58122"/>
                        </a:cubicBezTo>
                        <a:cubicBezTo>
                          <a:pt x="54942" y="56745"/>
                          <a:pt x="61884" y="56671"/>
                          <a:pt x="61884" y="56671"/>
                        </a:cubicBezTo>
                        <a:cubicBezTo>
                          <a:pt x="61884" y="56671"/>
                          <a:pt x="61357" y="60248"/>
                          <a:pt x="54896" y="68660"/>
                        </a:cubicBezTo>
                        <a:cubicBezTo>
                          <a:pt x="46476" y="79622"/>
                          <a:pt x="27481" y="100078"/>
                          <a:pt x="27481" y="1000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93" name="Google Shape;3393;p5"/>
                <p:cNvGrpSpPr/>
                <p:nvPr/>
              </p:nvGrpSpPr>
              <p:grpSpPr>
                <a:xfrm>
                  <a:off x="6834507" y="4088966"/>
                  <a:ext cx="242416" cy="164587"/>
                  <a:chOff x="6834507" y="4088966"/>
                  <a:chExt cx="242416" cy="164587"/>
                </a:xfrm>
              </p:grpSpPr>
              <p:sp>
                <p:nvSpPr>
                  <p:cNvPr id="3394" name="Google Shape;3394;p5"/>
                  <p:cNvSpPr/>
                  <p:nvPr/>
                </p:nvSpPr>
                <p:spPr>
                  <a:xfrm>
                    <a:off x="6834507" y="4090082"/>
                    <a:ext cx="242416" cy="163471"/>
                  </a:xfrm>
                  <a:custGeom>
                    <a:avLst/>
                    <a:gdLst/>
                    <a:ahLst/>
                    <a:cxnLst/>
                    <a:rect l="l" t="t" r="r" b="b"/>
                    <a:pathLst>
                      <a:path w="242416" h="163471" extrusionOk="0">
                        <a:moveTo>
                          <a:pt x="98747" y="26614"/>
                        </a:moveTo>
                        <a:cubicBezTo>
                          <a:pt x="98747" y="26614"/>
                          <a:pt x="67615" y="13036"/>
                          <a:pt x="42325" y="19395"/>
                        </a:cubicBezTo>
                        <a:cubicBezTo>
                          <a:pt x="2515" y="29406"/>
                          <a:pt x="0" y="47865"/>
                          <a:pt x="0" y="47865"/>
                        </a:cubicBezTo>
                        <a:cubicBezTo>
                          <a:pt x="0" y="47865"/>
                          <a:pt x="28488" y="40738"/>
                          <a:pt x="33304" y="5898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58"/>
                          <a:pt x="55692" y="119186"/>
                        </a:cubicBezTo>
                        <a:cubicBezTo>
                          <a:pt x="69723" y="114315"/>
                          <a:pt x="82627" y="104739"/>
                          <a:pt x="82627" y="104739"/>
                        </a:cubicBezTo>
                        <a:cubicBezTo>
                          <a:pt x="82627" y="104739"/>
                          <a:pt x="82460" y="112198"/>
                          <a:pt x="83403" y="119085"/>
                        </a:cubicBezTo>
                        <a:cubicBezTo>
                          <a:pt x="84355" y="125971"/>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8"/>
                          <a:pt x="187039" y="98149"/>
                        </a:cubicBezTo>
                        <a:cubicBezTo>
                          <a:pt x="182177" y="89229"/>
                          <a:pt x="173193" y="81575"/>
                          <a:pt x="173193" y="81575"/>
                        </a:cubicBezTo>
                        <a:cubicBezTo>
                          <a:pt x="173193" y="81575"/>
                          <a:pt x="193861" y="86964"/>
                          <a:pt x="211165" y="87362"/>
                        </a:cubicBezTo>
                        <a:cubicBezTo>
                          <a:pt x="228478" y="87750"/>
                          <a:pt x="242417" y="83147"/>
                          <a:pt x="242417" y="83147"/>
                        </a:cubicBezTo>
                        <a:cubicBezTo>
                          <a:pt x="242417" y="83147"/>
                          <a:pt x="224947" y="74134"/>
                          <a:pt x="216896" y="64253"/>
                        </a:cubicBezTo>
                        <a:cubicBezTo>
                          <a:pt x="208854" y="54363"/>
                          <a:pt x="210231" y="43622"/>
                          <a:pt x="210231" y="43622"/>
                        </a:cubicBezTo>
                        <a:cubicBezTo>
                          <a:pt x="210231" y="43622"/>
                          <a:pt x="183952" y="45230"/>
                          <a:pt x="181004" y="19395"/>
                        </a:cubicBezTo>
                        <a:cubicBezTo>
                          <a:pt x="179830" y="9154"/>
                          <a:pt x="189868" y="4698"/>
                          <a:pt x="189868" y="4698"/>
                        </a:cubicBezTo>
                        <a:cubicBezTo>
                          <a:pt x="189868" y="4698"/>
                          <a:pt x="169690" y="-3408"/>
                          <a:pt x="146572" y="1675"/>
                        </a:cubicBezTo>
                        <a:cubicBezTo>
                          <a:pt x="123455" y="6750"/>
                          <a:pt x="98747" y="26614"/>
                          <a:pt x="98747" y="266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5" name="Google Shape;3395;p5"/>
                  <p:cNvSpPr/>
                  <p:nvPr/>
                </p:nvSpPr>
                <p:spPr>
                  <a:xfrm>
                    <a:off x="6867904" y="4088966"/>
                    <a:ext cx="164864" cy="146664"/>
                  </a:xfrm>
                  <a:custGeom>
                    <a:avLst/>
                    <a:gdLst/>
                    <a:ahLst/>
                    <a:cxnLst/>
                    <a:rect l="l" t="t" r="r" b="b"/>
                    <a:pathLst>
                      <a:path w="164864" h="146664" extrusionOk="0">
                        <a:moveTo>
                          <a:pt x="114563" y="146665"/>
                        </a:moveTo>
                        <a:cubicBezTo>
                          <a:pt x="114563" y="146665"/>
                          <a:pt x="108175" y="107704"/>
                          <a:pt x="100143" y="89837"/>
                        </a:cubicBezTo>
                        <a:cubicBezTo>
                          <a:pt x="95660" y="79863"/>
                          <a:pt x="91685" y="73605"/>
                          <a:pt x="91685" y="73605"/>
                        </a:cubicBezTo>
                        <a:cubicBezTo>
                          <a:pt x="91685" y="73605"/>
                          <a:pt x="97019" y="75657"/>
                          <a:pt x="108444" y="82885"/>
                        </a:cubicBezTo>
                        <a:cubicBezTo>
                          <a:pt x="119868" y="90104"/>
                          <a:pt x="137394" y="102491"/>
                          <a:pt x="137394" y="102491"/>
                        </a:cubicBezTo>
                        <a:cubicBezTo>
                          <a:pt x="137394" y="102491"/>
                          <a:pt x="124157" y="88598"/>
                          <a:pt x="112307" y="80048"/>
                        </a:cubicBezTo>
                        <a:cubicBezTo>
                          <a:pt x="100457" y="71507"/>
                          <a:pt x="89985" y="68290"/>
                          <a:pt x="89985" y="68290"/>
                        </a:cubicBezTo>
                        <a:cubicBezTo>
                          <a:pt x="89985" y="68290"/>
                          <a:pt x="86953" y="59148"/>
                          <a:pt x="82257" y="51005"/>
                        </a:cubicBezTo>
                        <a:cubicBezTo>
                          <a:pt x="77562" y="42852"/>
                          <a:pt x="71211" y="35707"/>
                          <a:pt x="71211" y="35707"/>
                        </a:cubicBezTo>
                        <a:lnTo>
                          <a:pt x="100198" y="42815"/>
                        </a:lnTo>
                        <a:cubicBezTo>
                          <a:pt x="100198" y="42815"/>
                          <a:pt x="100328" y="48639"/>
                          <a:pt x="106983" y="56468"/>
                        </a:cubicBezTo>
                        <a:cubicBezTo>
                          <a:pt x="113629" y="64306"/>
                          <a:pt x="126792" y="74141"/>
                          <a:pt x="126792" y="74141"/>
                        </a:cubicBezTo>
                        <a:cubicBezTo>
                          <a:pt x="126792" y="74141"/>
                          <a:pt x="117215" y="63354"/>
                          <a:pt x="112002" y="56283"/>
                        </a:cubicBezTo>
                        <a:cubicBezTo>
                          <a:pt x="106779" y="49202"/>
                          <a:pt x="105911" y="45838"/>
                          <a:pt x="105911" y="45838"/>
                        </a:cubicBezTo>
                        <a:lnTo>
                          <a:pt x="131663" y="55784"/>
                        </a:lnTo>
                        <a:lnTo>
                          <a:pt x="164615" y="70148"/>
                        </a:lnTo>
                        <a:lnTo>
                          <a:pt x="134750" y="52965"/>
                        </a:lnTo>
                        <a:cubicBezTo>
                          <a:pt x="134750" y="52965"/>
                          <a:pt x="137246" y="50367"/>
                          <a:pt x="144770" y="49711"/>
                        </a:cubicBezTo>
                        <a:cubicBezTo>
                          <a:pt x="152294" y="49055"/>
                          <a:pt x="164865" y="50349"/>
                          <a:pt x="164865" y="50349"/>
                        </a:cubicBezTo>
                        <a:cubicBezTo>
                          <a:pt x="164865" y="50349"/>
                          <a:pt x="151915" y="47030"/>
                          <a:pt x="142930" y="47049"/>
                        </a:cubicBezTo>
                        <a:cubicBezTo>
                          <a:pt x="133946" y="47067"/>
                          <a:pt x="128917" y="50432"/>
                          <a:pt x="128917" y="50432"/>
                        </a:cubicBezTo>
                        <a:lnTo>
                          <a:pt x="108249" y="42686"/>
                        </a:lnTo>
                        <a:lnTo>
                          <a:pt x="96667" y="37843"/>
                        </a:lnTo>
                        <a:cubicBezTo>
                          <a:pt x="96667" y="37843"/>
                          <a:pt x="100319" y="33896"/>
                          <a:pt x="109802" y="30513"/>
                        </a:cubicBezTo>
                        <a:cubicBezTo>
                          <a:pt x="119286" y="27120"/>
                          <a:pt x="134602" y="24310"/>
                          <a:pt x="134602" y="24310"/>
                        </a:cubicBezTo>
                        <a:cubicBezTo>
                          <a:pt x="134602" y="24310"/>
                          <a:pt x="119295" y="23903"/>
                          <a:pt x="108175" y="26686"/>
                        </a:cubicBezTo>
                        <a:cubicBezTo>
                          <a:pt x="97046" y="29468"/>
                          <a:pt x="90105" y="35439"/>
                          <a:pt x="90105" y="35439"/>
                        </a:cubicBezTo>
                        <a:lnTo>
                          <a:pt x="68503" y="30836"/>
                        </a:lnTo>
                        <a:cubicBezTo>
                          <a:pt x="68503" y="30836"/>
                          <a:pt x="65610" y="26205"/>
                          <a:pt x="58936" y="18496"/>
                        </a:cubicBezTo>
                        <a:cubicBezTo>
                          <a:pt x="52262" y="10787"/>
                          <a:pt x="41799" y="0"/>
                          <a:pt x="41799" y="0"/>
                        </a:cubicBezTo>
                        <a:lnTo>
                          <a:pt x="30586" y="4733"/>
                        </a:lnTo>
                        <a:cubicBezTo>
                          <a:pt x="30586" y="4733"/>
                          <a:pt x="42880" y="12959"/>
                          <a:pt x="50968" y="20391"/>
                        </a:cubicBezTo>
                        <a:cubicBezTo>
                          <a:pt x="59047" y="27813"/>
                          <a:pt x="62920" y="34450"/>
                          <a:pt x="62920" y="34450"/>
                        </a:cubicBezTo>
                        <a:lnTo>
                          <a:pt x="52974" y="45653"/>
                        </a:lnTo>
                        <a:cubicBezTo>
                          <a:pt x="52974" y="45653"/>
                          <a:pt x="42853" y="40070"/>
                          <a:pt x="29847" y="38693"/>
                        </a:cubicBezTo>
                        <a:cubicBezTo>
                          <a:pt x="16842" y="37325"/>
                          <a:pt x="0" y="38379"/>
                          <a:pt x="0" y="38379"/>
                        </a:cubicBezTo>
                        <a:cubicBezTo>
                          <a:pt x="0" y="38379"/>
                          <a:pt x="16721" y="38887"/>
                          <a:pt x="29024" y="41669"/>
                        </a:cubicBezTo>
                        <a:cubicBezTo>
                          <a:pt x="41337" y="44452"/>
                          <a:pt x="50303" y="49184"/>
                          <a:pt x="50303" y="49184"/>
                        </a:cubicBezTo>
                        <a:lnTo>
                          <a:pt x="35596" y="67283"/>
                        </a:lnTo>
                        <a:cubicBezTo>
                          <a:pt x="35596" y="67283"/>
                          <a:pt x="29542" y="65859"/>
                          <a:pt x="21741" y="69270"/>
                        </a:cubicBezTo>
                        <a:cubicBezTo>
                          <a:pt x="13940" y="72681"/>
                          <a:pt x="4400" y="80926"/>
                          <a:pt x="4400" y="80926"/>
                        </a:cubicBezTo>
                        <a:cubicBezTo>
                          <a:pt x="4400" y="80926"/>
                          <a:pt x="15991" y="74566"/>
                          <a:pt x="23155" y="71923"/>
                        </a:cubicBezTo>
                        <a:cubicBezTo>
                          <a:pt x="30328" y="69279"/>
                          <a:pt x="33073" y="70342"/>
                          <a:pt x="33073" y="70342"/>
                        </a:cubicBezTo>
                        <a:lnTo>
                          <a:pt x="16462" y="109007"/>
                        </a:lnTo>
                        <a:cubicBezTo>
                          <a:pt x="16462" y="109007"/>
                          <a:pt x="31076" y="83486"/>
                          <a:pt x="39553" y="70980"/>
                        </a:cubicBezTo>
                        <a:cubicBezTo>
                          <a:pt x="45949" y="61543"/>
                          <a:pt x="49046" y="58437"/>
                          <a:pt x="49046" y="58437"/>
                        </a:cubicBezTo>
                        <a:cubicBezTo>
                          <a:pt x="49046" y="58437"/>
                          <a:pt x="52050" y="62236"/>
                          <a:pt x="54333" y="68586"/>
                        </a:cubicBezTo>
                        <a:cubicBezTo>
                          <a:pt x="56616" y="74936"/>
                          <a:pt x="57559" y="83006"/>
                          <a:pt x="57559" y="83006"/>
                        </a:cubicBezTo>
                        <a:cubicBezTo>
                          <a:pt x="57559" y="83006"/>
                          <a:pt x="59121" y="74280"/>
                          <a:pt x="58049" y="67329"/>
                        </a:cubicBezTo>
                        <a:cubicBezTo>
                          <a:pt x="56967" y="60378"/>
                          <a:pt x="53242" y="55211"/>
                          <a:pt x="53242" y="55211"/>
                        </a:cubicBezTo>
                        <a:lnTo>
                          <a:pt x="66386" y="39414"/>
                        </a:lnTo>
                        <a:cubicBezTo>
                          <a:pt x="66386" y="39414"/>
                          <a:pt x="72025" y="47585"/>
                          <a:pt x="76369" y="54517"/>
                        </a:cubicBezTo>
                        <a:cubicBezTo>
                          <a:pt x="80714" y="61450"/>
                          <a:pt x="83459" y="69353"/>
                          <a:pt x="83459" y="69353"/>
                        </a:cubicBezTo>
                        <a:cubicBezTo>
                          <a:pt x="83459" y="69353"/>
                          <a:pt x="77155" y="77025"/>
                          <a:pt x="73208" y="87128"/>
                        </a:cubicBezTo>
                        <a:cubicBezTo>
                          <a:pt x="69270" y="97231"/>
                          <a:pt x="67699" y="109774"/>
                          <a:pt x="67699" y="109774"/>
                        </a:cubicBezTo>
                        <a:cubicBezTo>
                          <a:pt x="67699" y="109774"/>
                          <a:pt x="71756" y="98396"/>
                          <a:pt x="76249" y="89679"/>
                        </a:cubicBezTo>
                        <a:cubicBezTo>
                          <a:pt x="80741" y="80972"/>
                          <a:pt x="85659" y="74918"/>
                          <a:pt x="85659" y="74918"/>
                        </a:cubicBezTo>
                        <a:cubicBezTo>
                          <a:pt x="85659" y="74918"/>
                          <a:pt x="89707" y="78837"/>
                          <a:pt x="95466" y="92572"/>
                        </a:cubicBezTo>
                        <a:cubicBezTo>
                          <a:pt x="102953" y="110458"/>
                          <a:pt x="114563" y="146665"/>
                          <a:pt x="11456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96" name="Google Shape;3396;p5"/>
                <p:cNvGrpSpPr/>
                <p:nvPr/>
              </p:nvGrpSpPr>
              <p:grpSpPr>
                <a:xfrm>
                  <a:off x="7365927" y="4827225"/>
                  <a:ext cx="309967" cy="210452"/>
                  <a:chOff x="7365927" y="4827225"/>
                  <a:chExt cx="309967" cy="210452"/>
                </a:xfrm>
              </p:grpSpPr>
              <p:sp>
                <p:nvSpPr>
                  <p:cNvPr id="3397" name="Google Shape;3397;p5"/>
                  <p:cNvSpPr/>
                  <p:nvPr/>
                </p:nvSpPr>
                <p:spPr>
                  <a:xfrm>
                    <a:off x="7365927" y="4828652"/>
                    <a:ext cx="309967" cy="209025"/>
                  </a:xfrm>
                  <a:custGeom>
                    <a:avLst/>
                    <a:gdLst/>
                    <a:ahLst/>
                    <a:cxnLst/>
                    <a:rect l="l" t="t" r="r" b="b"/>
                    <a:pathLst>
                      <a:path w="309967" h="209025" extrusionOk="0">
                        <a:moveTo>
                          <a:pt x="126255" y="34039"/>
                        </a:moveTo>
                        <a:cubicBezTo>
                          <a:pt x="126255" y="34039"/>
                          <a:pt x="86453" y="16671"/>
                          <a:pt x="54120" y="24805"/>
                        </a:cubicBezTo>
                        <a:cubicBezTo>
                          <a:pt x="3217" y="37607"/>
                          <a:pt x="0" y="61206"/>
                          <a:pt x="0" y="61206"/>
                        </a:cubicBezTo>
                        <a:cubicBezTo>
                          <a:pt x="0" y="61206"/>
                          <a:pt x="36428" y="52091"/>
                          <a:pt x="42584" y="75431"/>
                        </a:cubicBezTo>
                        <a:cubicBezTo>
                          <a:pt x="45773" y="87540"/>
                          <a:pt x="32805" y="104964"/>
                          <a:pt x="32805" y="104964"/>
                        </a:cubicBezTo>
                        <a:cubicBezTo>
                          <a:pt x="32805" y="104964"/>
                          <a:pt x="44229" y="117276"/>
                          <a:pt x="44498" y="130752"/>
                        </a:cubicBezTo>
                        <a:cubicBezTo>
                          <a:pt x="44766" y="144229"/>
                          <a:pt x="33886" y="158871"/>
                          <a:pt x="33886" y="158871"/>
                        </a:cubicBezTo>
                        <a:cubicBezTo>
                          <a:pt x="33886" y="158871"/>
                          <a:pt x="53270" y="158630"/>
                          <a:pt x="71211" y="152400"/>
                        </a:cubicBezTo>
                        <a:cubicBezTo>
                          <a:pt x="89143" y="146161"/>
                          <a:pt x="105643" y="133932"/>
                          <a:pt x="105643" y="133932"/>
                        </a:cubicBezTo>
                        <a:cubicBezTo>
                          <a:pt x="105643" y="133932"/>
                          <a:pt x="105430" y="143462"/>
                          <a:pt x="106641" y="152271"/>
                        </a:cubicBezTo>
                        <a:cubicBezTo>
                          <a:pt x="107852" y="161080"/>
                          <a:pt x="110495" y="169168"/>
                          <a:pt x="110495" y="169168"/>
                        </a:cubicBezTo>
                        <a:cubicBezTo>
                          <a:pt x="110495" y="169168"/>
                          <a:pt x="120006" y="166894"/>
                          <a:pt x="127374" y="163012"/>
                        </a:cubicBezTo>
                        <a:cubicBezTo>
                          <a:pt x="134750" y="159130"/>
                          <a:pt x="139981" y="153639"/>
                          <a:pt x="139981" y="153639"/>
                        </a:cubicBezTo>
                        <a:cubicBezTo>
                          <a:pt x="139981" y="153639"/>
                          <a:pt x="153190" y="171756"/>
                          <a:pt x="166769" y="185603"/>
                        </a:cubicBezTo>
                        <a:cubicBezTo>
                          <a:pt x="180357" y="199449"/>
                          <a:pt x="194314" y="209025"/>
                          <a:pt x="194314" y="209025"/>
                        </a:cubicBezTo>
                        <a:cubicBezTo>
                          <a:pt x="194314" y="209025"/>
                          <a:pt x="205822" y="191296"/>
                          <a:pt x="211655" y="175019"/>
                        </a:cubicBezTo>
                        <a:cubicBezTo>
                          <a:pt x="217487" y="158751"/>
                          <a:pt x="217626" y="143934"/>
                          <a:pt x="217626" y="143934"/>
                        </a:cubicBezTo>
                        <a:cubicBezTo>
                          <a:pt x="217626" y="143934"/>
                          <a:pt x="224845" y="147335"/>
                          <a:pt x="232018" y="148842"/>
                        </a:cubicBezTo>
                        <a:cubicBezTo>
                          <a:pt x="239181" y="150339"/>
                          <a:pt x="246308" y="149933"/>
                          <a:pt x="246308" y="149933"/>
                        </a:cubicBezTo>
                        <a:cubicBezTo>
                          <a:pt x="246308" y="149933"/>
                          <a:pt x="245375" y="136909"/>
                          <a:pt x="239163" y="125502"/>
                        </a:cubicBezTo>
                        <a:cubicBezTo>
                          <a:pt x="232942" y="114096"/>
                          <a:pt x="221453" y="104317"/>
                          <a:pt x="221453" y="104317"/>
                        </a:cubicBezTo>
                        <a:cubicBezTo>
                          <a:pt x="221453" y="104317"/>
                          <a:pt x="247880" y="111203"/>
                          <a:pt x="270008" y="111702"/>
                        </a:cubicBezTo>
                        <a:cubicBezTo>
                          <a:pt x="292136" y="112201"/>
                          <a:pt x="309967" y="106322"/>
                          <a:pt x="309967" y="106322"/>
                        </a:cubicBezTo>
                        <a:cubicBezTo>
                          <a:pt x="309967" y="106322"/>
                          <a:pt x="287626" y="94787"/>
                          <a:pt x="277338" y="82151"/>
                        </a:cubicBezTo>
                        <a:cubicBezTo>
                          <a:pt x="267050" y="69515"/>
                          <a:pt x="268815" y="55779"/>
                          <a:pt x="268815" y="55779"/>
                        </a:cubicBezTo>
                        <a:cubicBezTo>
                          <a:pt x="268815" y="55779"/>
                          <a:pt x="235216" y="57841"/>
                          <a:pt x="231445" y="24805"/>
                        </a:cubicBezTo>
                        <a:cubicBezTo>
                          <a:pt x="229947" y="11707"/>
                          <a:pt x="242777" y="6013"/>
                          <a:pt x="242777" y="6013"/>
                        </a:cubicBezTo>
                        <a:cubicBezTo>
                          <a:pt x="242777" y="6013"/>
                          <a:pt x="216970" y="-4358"/>
                          <a:pt x="187419" y="2140"/>
                        </a:cubicBezTo>
                        <a:cubicBezTo>
                          <a:pt x="157858" y="8638"/>
                          <a:pt x="126255" y="34039"/>
                          <a:pt x="126255" y="340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8" name="Google Shape;3398;p5"/>
                  <p:cNvSpPr/>
                  <p:nvPr/>
                </p:nvSpPr>
                <p:spPr>
                  <a:xfrm>
                    <a:off x="7408622" y="4827225"/>
                    <a:ext cx="210803" cy="187529"/>
                  </a:xfrm>
                  <a:custGeom>
                    <a:avLst/>
                    <a:gdLst/>
                    <a:ahLst/>
                    <a:cxnLst/>
                    <a:rect l="l" t="t" r="r" b="b"/>
                    <a:pathLst>
                      <a:path w="210803" h="187529" extrusionOk="0">
                        <a:moveTo>
                          <a:pt x="146489" y="187530"/>
                        </a:moveTo>
                        <a:cubicBezTo>
                          <a:pt x="146489" y="187530"/>
                          <a:pt x="138318" y="137726"/>
                          <a:pt x="128048" y="114867"/>
                        </a:cubicBezTo>
                        <a:cubicBezTo>
                          <a:pt x="122317" y="102120"/>
                          <a:pt x="117233" y="94116"/>
                          <a:pt x="117233" y="94116"/>
                        </a:cubicBezTo>
                        <a:cubicBezTo>
                          <a:pt x="117233" y="94116"/>
                          <a:pt x="124055" y="96750"/>
                          <a:pt x="138669" y="105975"/>
                        </a:cubicBezTo>
                        <a:cubicBezTo>
                          <a:pt x="153283" y="115209"/>
                          <a:pt x="175688" y="131043"/>
                          <a:pt x="175688" y="131043"/>
                        </a:cubicBezTo>
                        <a:cubicBezTo>
                          <a:pt x="175688" y="131043"/>
                          <a:pt x="158764" y="113296"/>
                          <a:pt x="143605" y="102361"/>
                        </a:cubicBezTo>
                        <a:cubicBezTo>
                          <a:pt x="128455" y="91426"/>
                          <a:pt x="115061" y="87322"/>
                          <a:pt x="115061" y="87322"/>
                        </a:cubicBezTo>
                        <a:cubicBezTo>
                          <a:pt x="115061" y="87322"/>
                          <a:pt x="111188" y="75629"/>
                          <a:pt x="105180" y="65212"/>
                        </a:cubicBezTo>
                        <a:cubicBezTo>
                          <a:pt x="99181" y="54804"/>
                          <a:pt x="91066" y="45662"/>
                          <a:pt x="91066" y="45662"/>
                        </a:cubicBezTo>
                        <a:lnTo>
                          <a:pt x="128122" y="54739"/>
                        </a:lnTo>
                        <a:cubicBezTo>
                          <a:pt x="128122" y="54739"/>
                          <a:pt x="128298" y="62189"/>
                          <a:pt x="136793" y="72209"/>
                        </a:cubicBezTo>
                        <a:cubicBezTo>
                          <a:pt x="145296" y="82229"/>
                          <a:pt x="162119" y="94809"/>
                          <a:pt x="162119" y="94809"/>
                        </a:cubicBezTo>
                        <a:cubicBezTo>
                          <a:pt x="162119" y="94809"/>
                          <a:pt x="149881" y="81018"/>
                          <a:pt x="143207" y="71969"/>
                        </a:cubicBezTo>
                        <a:cubicBezTo>
                          <a:pt x="136543" y="62920"/>
                          <a:pt x="135434" y="58612"/>
                          <a:pt x="135434" y="58612"/>
                        </a:cubicBezTo>
                        <a:lnTo>
                          <a:pt x="168349" y="71322"/>
                        </a:lnTo>
                        <a:lnTo>
                          <a:pt x="210490" y="89697"/>
                        </a:lnTo>
                        <a:lnTo>
                          <a:pt x="172306" y="67726"/>
                        </a:lnTo>
                        <a:cubicBezTo>
                          <a:pt x="172306" y="67726"/>
                          <a:pt x="175485" y="64408"/>
                          <a:pt x="185117" y="63567"/>
                        </a:cubicBezTo>
                        <a:cubicBezTo>
                          <a:pt x="194739" y="62726"/>
                          <a:pt x="210804" y="64380"/>
                          <a:pt x="210804" y="64380"/>
                        </a:cubicBezTo>
                        <a:cubicBezTo>
                          <a:pt x="210804" y="64380"/>
                          <a:pt x="194249" y="60137"/>
                          <a:pt x="182760" y="60165"/>
                        </a:cubicBezTo>
                        <a:cubicBezTo>
                          <a:pt x="171270" y="60193"/>
                          <a:pt x="164846" y="64491"/>
                          <a:pt x="164846" y="64491"/>
                        </a:cubicBezTo>
                        <a:lnTo>
                          <a:pt x="138410" y="54582"/>
                        </a:lnTo>
                        <a:lnTo>
                          <a:pt x="123611" y="48389"/>
                        </a:lnTo>
                        <a:cubicBezTo>
                          <a:pt x="123611" y="48389"/>
                          <a:pt x="128279" y="43342"/>
                          <a:pt x="140407" y="39007"/>
                        </a:cubicBezTo>
                        <a:cubicBezTo>
                          <a:pt x="152534" y="34681"/>
                          <a:pt x="172120" y="31085"/>
                          <a:pt x="172120" y="31085"/>
                        </a:cubicBezTo>
                        <a:cubicBezTo>
                          <a:pt x="172120" y="31085"/>
                          <a:pt x="152543" y="30568"/>
                          <a:pt x="138318" y="34127"/>
                        </a:cubicBezTo>
                        <a:cubicBezTo>
                          <a:pt x="124092" y="37676"/>
                          <a:pt x="115228" y="45320"/>
                          <a:pt x="115228" y="45320"/>
                        </a:cubicBezTo>
                        <a:lnTo>
                          <a:pt x="87599" y="39432"/>
                        </a:lnTo>
                        <a:cubicBezTo>
                          <a:pt x="87599" y="39432"/>
                          <a:pt x="83902" y="33507"/>
                          <a:pt x="75370" y="23644"/>
                        </a:cubicBezTo>
                        <a:cubicBezTo>
                          <a:pt x="66829" y="13791"/>
                          <a:pt x="53445" y="0"/>
                          <a:pt x="53445" y="0"/>
                        </a:cubicBezTo>
                        <a:lnTo>
                          <a:pt x="39118" y="6054"/>
                        </a:lnTo>
                        <a:cubicBezTo>
                          <a:pt x="39118" y="6054"/>
                          <a:pt x="54832" y="16573"/>
                          <a:pt x="65175" y="26066"/>
                        </a:cubicBezTo>
                        <a:cubicBezTo>
                          <a:pt x="75509" y="35569"/>
                          <a:pt x="80463" y="44045"/>
                          <a:pt x="80463" y="44045"/>
                        </a:cubicBezTo>
                        <a:lnTo>
                          <a:pt x="67735" y="58372"/>
                        </a:lnTo>
                        <a:cubicBezTo>
                          <a:pt x="67735" y="58372"/>
                          <a:pt x="54804" y="51236"/>
                          <a:pt x="38175" y="49479"/>
                        </a:cubicBezTo>
                        <a:cubicBezTo>
                          <a:pt x="21546" y="47724"/>
                          <a:pt x="0" y="49082"/>
                          <a:pt x="0" y="49082"/>
                        </a:cubicBezTo>
                        <a:cubicBezTo>
                          <a:pt x="0" y="49082"/>
                          <a:pt x="21389" y="49720"/>
                          <a:pt x="37121" y="53279"/>
                        </a:cubicBezTo>
                        <a:cubicBezTo>
                          <a:pt x="52853" y="56837"/>
                          <a:pt x="64324" y="62892"/>
                          <a:pt x="64324" y="62892"/>
                        </a:cubicBezTo>
                        <a:lnTo>
                          <a:pt x="45514" y="86028"/>
                        </a:lnTo>
                        <a:cubicBezTo>
                          <a:pt x="45514" y="86028"/>
                          <a:pt x="37777" y="84207"/>
                          <a:pt x="27804" y="88570"/>
                        </a:cubicBezTo>
                        <a:cubicBezTo>
                          <a:pt x="17830" y="92933"/>
                          <a:pt x="5629" y="103480"/>
                          <a:pt x="5629" y="103480"/>
                        </a:cubicBezTo>
                        <a:cubicBezTo>
                          <a:pt x="5629" y="103480"/>
                          <a:pt x="20446" y="95345"/>
                          <a:pt x="29616" y="91962"/>
                        </a:cubicBezTo>
                        <a:cubicBezTo>
                          <a:pt x="38785" y="88579"/>
                          <a:pt x="42288" y="89947"/>
                          <a:pt x="42288" y="89947"/>
                        </a:cubicBezTo>
                        <a:lnTo>
                          <a:pt x="21056" y="139390"/>
                        </a:lnTo>
                        <a:cubicBezTo>
                          <a:pt x="21056" y="139390"/>
                          <a:pt x="39746" y="106752"/>
                          <a:pt x="50580" y="90760"/>
                        </a:cubicBezTo>
                        <a:cubicBezTo>
                          <a:pt x="58760" y="78689"/>
                          <a:pt x="62716" y="74723"/>
                          <a:pt x="62716" y="74723"/>
                        </a:cubicBezTo>
                        <a:cubicBezTo>
                          <a:pt x="62716" y="74723"/>
                          <a:pt x="66561" y="79585"/>
                          <a:pt x="69482" y="87701"/>
                        </a:cubicBezTo>
                        <a:cubicBezTo>
                          <a:pt x="72403" y="95816"/>
                          <a:pt x="73604" y="106141"/>
                          <a:pt x="73604" y="106141"/>
                        </a:cubicBezTo>
                        <a:cubicBezTo>
                          <a:pt x="73604" y="106141"/>
                          <a:pt x="75601" y="94985"/>
                          <a:pt x="74224" y="86092"/>
                        </a:cubicBezTo>
                        <a:cubicBezTo>
                          <a:pt x="72847" y="77210"/>
                          <a:pt x="68086" y="70601"/>
                          <a:pt x="68086" y="70601"/>
                        </a:cubicBezTo>
                        <a:lnTo>
                          <a:pt x="84891" y="50395"/>
                        </a:lnTo>
                        <a:cubicBezTo>
                          <a:pt x="84891" y="50395"/>
                          <a:pt x="92101" y="60840"/>
                          <a:pt x="97656" y="69704"/>
                        </a:cubicBezTo>
                        <a:cubicBezTo>
                          <a:pt x="103211" y="78578"/>
                          <a:pt x="106715" y="88681"/>
                          <a:pt x="106715" y="88681"/>
                        </a:cubicBezTo>
                        <a:cubicBezTo>
                          <a:pt x="106715" y="88681"/>
                          <a:pt x="98654" y="98488"/>
                          <a:pt x="93617" y="111410"/>
                        </a:cubicBezTo>
                        <a:cubicBezTo>
                          <a:pt x="88579" y="124323"/>
                          <a:pt x="86573" y="140361"/>
                          <a:pt x="86573" y="140361"/>
                        </a:cubicBezTo>
                        <a:cubicBezTo>
                          <a:pt x="86573" y="140361"/>
                          <a:pt x="91759" y="125821"/>
                          <a:pt x="97499" y="114673"/>
                        </a:cubicBezTo>
                        <a:cubicBezTo>
                          <a:pt x="103239" y="103535"/>
                          <a:pt x="109534" y="95789"/>
                          <a:pt x="109534" y="95789"/>
                        </a:cubicBezTo>
                        <a:cubicBezTo>
                          <a:pt x="109534" y="95789"/>
                          <a:pt x="114710" y="100808"/>
                          <a:pt x="122068" y="118370"/>
                        </a:cubicBezTo>
                        <a:cubicBezTo>
                          <a:pt x="131644" y="141238"/>
                          <a:pt x="146489" y="187530"/>
                          <a:pt x="146489" y="1875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399" name="Google Shape;3399;p5"/>
                <p:cNvGrpSpPr/>
                <p:nvPr/>
              </p:nvGrpSpPr>
              <p:grpSpPr>
                <a:xfrm>
                  <a:off x="7819409" y="4689221"/>
                  <a:ext cx="170454" cy="253414"/>
                  <a:chOff x="7819409" y="4689221"/>
                  <a:chExt cx="170454" cy="253414"/>
                </a:xfrm>
              </p:grpSpPr>
              <p:sp>
                <p:nvSpPr>
                  <p:cNvPr id="3400" name="Google Shape;3400;p5"/>
                  <p:cNvSpPr/>
                  <p:nvPr/>
                </p:nvSpPr>
                <p:spPr>
                  <a:xfrm>
                    <a:off x="7819409" y="4689221"/>
                    <a:ext cx="170454" cy="253414"/>
                  </a:xfrm>
                  <a:custGeom>
                    <a:avLst/>
                    <a:gdLst/>
                    <a:ahLst/>
                    <a:cxnLst/>
                    <a:rect l="l" t="t" r="r" b="b"/>
                    <a:pathLst>
                      <a:path w="170454" h="253414" extrusionOk="0">
                        <a:moveTo>
                          <a:pt x="48969" y="160650"/>
                        </a:moveTo>
                        <a:cubicBezTo>
                          <a:pt x="48969" y="160650"/>
                          <a:pt x="44524" y="195848"/>
                          <a:pt x="58342" y="219317"/>
                        </a:cubicBezTo>
                        <a:cubicBezTo>
                          <a:pt x="80101" y="256282"/>
                          <a:pt x="99337" y="253360"/>
                          <a:pt x="99337" y="253360"/>
                        </a:cubicBezTo>
                        <a:cubicBezTo>
                          <a:pt x="99337" y="253360"/>
                          <a:pt x="83808" y="226906"/>
                          <a:pt x="100686" y="216711"/>
                        </a:cubicBezTo>
                        <a:cubicBezTo>
                          <a:pt x="109440" y="211414"/>
                          <a:pt x="126087" y="217570"/>
                          <a:pt x="126087" y="217570"/>
                        </a:cubicBezTo>
                        <a:cubicBezTo>
                          <a:pt x="126087" y="217570"/>
                          <a:pt x="133112" y="205775"/>
                          <a:pt x="143612" y="202467"/>
                        </a:cubicBezTo>
                        <a:cubicBezTo>
                          <a:pt x="154113" y="199148"/>
                          <a:pt x="168089" y="204306"/>
                          <a:pt x="168089" y="204306"/>
                        </a:cubicBezTo>
                        <a:cubicBezTo>
                          <a:pt x="168089" y="204306"/>
                          <a:pt x="163439" y="189165"/>
                          <a:pt x="154427" y="176539"/>
                        </a:cubicBezTo>
                        <a:cubicBezTo>
                          <a:pt x="145406" y="163912"/>
                          <a:pt x="132012" y="153800"/>
                          <a:pt x="132012" y="153800"/>
                        </a:cubicBezTo>
                        <a:cubicBezTo>
                          <a:pt x="132012" y="153800"/>
                          <a:pt x="139536" y="151776"/>
                          <a:pt x="146163" y="148790"/>
                        </a:cubicBezTo>
                        <a:cubicBezTo>
                          <a:pt x="152791" y="145814"/>
                          <a:pt x="158522" y="141885"/>
                          <a:pt x="158522" y="141885"/>
                        </a:cubicBezTo>
                        <a:cubicBezTo>
                          <a:pt x="158522" y="141885"/>
                          <a:pt x="154547" y="134953"/>
                          <a:pt x="149806" y="130063"/>
                        </a:cubicBezTo>
                        <a:cubicBezTo>
                          <a:pt x="145064" y="125183"/>
                          <a:pt x="139555" y="122345"/>
                          <a:pt x="139555" y="122345"/>
                        </a:cubicBezTo>
                        <a:cubicBezTo>
                          <a:pt x="139555" y="122345"/>
                          <a:pt x="150711" y="107824"/>
                          <a:pt x="158439" y="93986"/>
                        </a:cubicBezTo>
                        <a:cubicBezTo>
                          <a:pt x="166166" y="80149"/>
                          <a:pt x="170455" y="66996"/>
                          <a:pt x="170455" y="66996"/>
                        </a:cubicBezTo>
                        <a:cubicBezTo>
                          <a:pt x="170455" y="66996"/>
                          <a:pt x="153909" y="62060"/>
                          <a:pt x="139813" y="61237"/>
                        </a:cubicBezTo>
                        <a:cubicBezTo>
                          <a:pt x="125717" y="60415"/>
                          <a:pt x="114071" y="63715"/>
                          <a:pt x="114071" y="63715"/>
                        </a:cubicBezTo>
                        <a:cubicBezTo>
                          <a:pt x="114071" y="63715"/>
                          <a:pt x="115069" y="57272"/>
                          <a:pt x="114597" y="51310"/>
                        </a:cubicBezTo>
                        <a:cubicBezTo>
                          <a:pt x="114117" y="45348"/>
                          <a:pt x="112166" y="39857"/>
                          <a:pt x="112166" y="39857"/>
                        </a:cubicBezTo>
                        <a:cubicBezTo>
                          <a:pt x="112166" y="39857"/>
                          <a:pt x="102174" y="43591"/>
                          <a:pt x="94660" y="51088"/>
                        </a:cubicBezTo>
                        <a:cubicBezTo>
                          <a:pt x="87154" y="58585"/>
                          <a:pt x="82126" y="69843"/>
                          <a:pt x="82126" y="69843"/>
                        </a:cubicBezTo>
                        <a:cubicBezTo>
                          <a:pt x="82126" y="69843"/>
                          <a:pt x="81441" y="47538"/>
                          <a:pt x="76737" y="30078"/>
                        </a:cubicBezTo>
                        <a:cubicBezTo>
                          <a:pt x="72032" y="12617"/>
                          <a:pt x="63315" y="0"/>
                          <a:pt x="63315" y="0"/>
                        </a:cubicBezTo>
                        <a:cubicBezTo>
                          <a:pt x="63315" y="0"/>
                          <a:pt x="59424" y="20169"/>
                          <a:pt x="51890" y="31141"/>
                        </a:cubicBezTo>
                        <a:cubicBezTo>
                          <a:pt x="44348" y="42122"/>
                          <a:pt x="33172" y="43897"/>
                          <a:pt x="33172" y="43897"/>
                        </a:cubicBezTo>
                        <a:cubicBezTo>
                          <a:pt x="33172" y="43897"/>
                          <a:pt x="42527" y="69760"/>
                          <a:pt x="17505" y="80325"/>
                        </a:cubicBezTo>
                        <a:cubicBezTo>
                          <a:pt x="7578" y="84521"/>
                          <a:pt x="156" y="75768"/>
                          <a:pt x="156" y="75768"/>
                        </a:cubicBezTo>
                        <a:cubicBezTo>
                          <a:pt x="156" y="75768"/>
                          <a:pt x="-2017" y="98386"/>
                          <a:pt x="9880" y="120053"/>
                        </a:cubicBezTo>
                        <a:cubicBezTo>
                          <a:pt x="21776" y="141729"/>
                          <a:pt x="48969" y="160650"/>
                          <a:pt x="48969"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1" name="Google Shape;3401;p5"/>
                  <p:cNvSpPr/>
                  <p:nvPr/>
                </p:nvSpPr>
                <p:spPr>
                  <a:xfrm>
                    <a:off x="7844549" y="4737887"/>
                    <a:ext cx="128528" cy="174348"/>
                  </a:xfrm>
                  <a:custGeom>
                    <a:avLst/>
                    <a:gdLst/>
                    <a:ahLst/>
                    <a:cxnLst/>
                    <a:rect l="l" t="t" r="r" b="b"/>
                    <a:pathLst>
                      <a:path w="128528" h="174348" extrusionOk="0">
                        <a:moveTo>
                          <a:pt x="128529" y="27638"/>
                        </a:moveTo>
                        <a:cubicBezTo>
                          <a:pt x="128529" y="27638"/>
                          <a:pt x="91370" y="45514"/>
                          <a:pt x="75823" y="58825"/>
                        </a:cubicBezTo>
                        <a:cubicBezTo>
                          <a:pt x="67144" y="66256"/>
                          <a:pt x="62041" y="72080"/>
                          <a:pt x="62041" y="72080"/>
                        </a:cubicBezTo>
                        <a:cubicBezTo>
                          <a:pt x="62041" y="72080"/>
                          <a:pt x="62541" y="66127"/>
                          <a:pt x="66404" y="52549"/>
                        </a:cubicBezTo>
                        <a:cubicBezTo>
                          <a:pt x="70277" y="38970"/>
                          <a:pt x="77533" y="17756"/>
                          <a:pt x="77533" y="17756"/>
                        </a:cubicBezTo>
                        <a:cubicBezTo>
                          <a:pt x="77533" y="17756"/>
                          <a:pt x="67513" y="35115"/>
                          <a:pt x="62429" y="49507"/>
                        </a:cubicBezTo>
                        <a:cubicBezTo>
                          <a:pt x="57355" y="63909"/>
                          <a:pt x="57216" y="75343"/>
                          <a:pt x="57216" y="75343"/>
                        </a:cubicBezTo>
                        <a:cubicBezTo>
                          <a:pt x="57216" y="75343"/>
                          <a:pt x="48952" y="81083"/>
                          <a:pt x="42168" y="88182"/>
                        </a:cubicBezTo>
                        <a:cubicBezTo>
                          <a:pt x="35383" y="95290"/>
                          <a:pt x="30087" y="103757"/>
                          <a:pt x="30087" y="103757"/>
                        </a:cubicBezTo>
                        <a:lnTo>
                          <a:pt x="28673" y="72616"/>
                        </a:lnTo>
                        <a:cubicBezTo>
                          <a:pt x="28673" y="72616"/>
                          <a:pt x="34478" y="70767"/>
                          <a:pt x="40365" y="61792"/>
                        </a:cubicBezTo>
                        <a:cubicBezTo>
                          <a:pt x="46263" y="52826"/>
                          <a:pt x="52243" y="36733"/>
                          <a:pt x="52243" y="36733"/>
                        </a:cubicBezTo>
                        <a:cubicBezTo>
                          <a:pt x="52243" y="36733"/>
                          <a:pt x="44257" y="49507"/>
                          <a:pt x="38702" y="56819"/>
                        </a:cubicBezTo>
                        <a:cubicBezTo>
                          <a:pt x="33147" y="64131"/>
                          <a:pt x="30022" y="65997"/>
                          <a:pt x="30022" y="65997"/>
                        </a:cubicBezTo>
                        <a:lnTo>
                          <a:pt x="32407" y="37260"/>
                        </a:lnTo>
                        <a:lnTo>
                          <a:pt x="37103" y="0"/>
                        </a:lnTo>
                        <a:lnTo>
                          <a:pt x="28682" y="34995"/>
                        </a:lnTo>
                        <a:cubicBezTo>
                          <a:pt x="28682" y="34995"/>
                          <a:pt x="25336" y="33258"/>
                          <a:pt x="22461" y="25909"/>
                        </a:cubicBezTo>
                        <a:cubicBezTo>
                          <a:pt x="19596" y="18551"/>
                          <a:pt x="17183" y="5583"/>
                          <a:pt x="17183" y="5583"/>
                        </a:cubicBezTo>
                        <a:cubicBezTo>
                          <a:pt x="17183" y="5583"/>
                          <a:pt x="17673" y="19540"/>
                          <a:pt x="20335" y="28534"/>
                        </a:cubicBezTo>
                        <a:cubicBezTo>
                          <a:pt x="23006" y="37537"/>
                          <a:pt x="27859" y="41586"/>
                          <a:pt x="27859" y="41586"/>
                        </a:cubicBezTo>
                        <a:lnTo>
                          <a:pt x="26177" y="64584"/>
                        </a:lnTo>
                        <a:lnTo>
                          <a:pt x="24735" y="77617"/>
                        </a:lnTo>
                        <a:cubicBezTo>
                          <a:pt x="24735" y="77617"/>
                          <a:pt x="19697" y="75121"/>
                          <a:pt x="13514" y="66608"/>
                        </a:cubicBezTo>
                        <a:cubicBezTo>
                          <a:pt x="7330" y="58104"/>
                          <a:pt x="0" y="43573"/>
                          <a:pt x="0" y="43573"/>
                        </a:cubicBezTo>
                        <a:cubicBezTo>
                          <a:pt x="0" y="43573"/>
                          <a:pt x="4095" y="59037"/>
                          <a:pt x="10158" y="69371"/>
                        </a:cubicBezTo>
                        <a:cubicBezTo>
                          <a:pt x="16231" y="79706"/>
                          <a:pt x="24254" y="84901"/>
                          <a:pt x="24254" y="84901"/>
                        </a:cubicBezTo>
                        <a:lnTo>
                          <a:pt x="26001" y="107907"/>
                        </a:lnTo>
                        <a:cubicBezTo>
                          <a:pt x="26001" y="107907"/>
                          <a:pt x="22211" y="112168"/>
                          <a:pt x="16453" y="121134"/>
                        </a:cubicBezTo>
                        <a:cubicBezTo>
                          <a:pt x="10694" y="130091"/>
                          <a:pt x="2967" y="143762"/>
                          <a:pt x="2967" y="143762"/>
                        </a:cubicBezTo>
                        <a:lnTo>
                          <a:pt x="11009" y="153597"/>
                        </a:lnTo>
                        <a:cubicBezTo>
                          <a:pt x="11009" y="153597"/>
                          <a:pt x="15630" y="138854"/>
                          <a:pt x="20695" y="128566"/>
                        </a:cubicBezTo>
                        <a:cubicBezTo>
                          <a:pt x="25761" y="118269"/>
                          <a:pt x="31270" y="112437"/>
                          <a:pt x="31270" y="112437"/>
                        </a:cubicBezTo>
                        <a:lnTo>
                          <a:pt x="45431" y="119110"/>
                        </a:lnTo>
                        <a:cubicBezTo>
                          <a:pt x="45431" y="119110"/>
                          <a:pt x="42815" y="130895"/>
                          <a:pt x="45265" y="144335"/>
                        </a:cubicBezTo>
                        <a:cubicBezTo>
                          <a:pt x="47714" y="157775"/>
                          <a:pt x="53741" y="174349"/>
                          <a:pt x="53741" y="174349"/>
                        </a:cubicBezTo>
                        <a:cubicBezTo>
                          <a:pt x="53741" y="174349"/>
                          <a:pt x="49323" y="157442"/>
                          <a:pt x="48490" y="144289"/>
                        </a:cubicBezTo>
                        <a:cubicBezTo>
                          <a:pt x="47658" y="131135"/>
                          <a:pt x="49757" y="120746"/>
                          <a:pt x="49757" y="120746"/>
                        </a:cubicBezTo>
                        <a:lnTo>
                          <a:pt x="72227" y="130156"/>
                        </a:lnTo>
                        <a:cubicBezTo>
                          <a:pt x="72227" y="130156"/>
                          <a:pt x="72579" y="136645"/>
                          <a:pt x="78300" y="143457"/>
                        </a:cubicBezTo>
                        <a:cubicBezTo>
                          <a:pt x="84013" y="150269"/>
                          <a:pt x="95086" y="157405"/>
                          <a:pt x="95086" y="157405"/>
                        </a:cubicBezTo>
                        <a:cubicBezTo>
                          <a:pt x="95086" y="157405"/>
                          <a:pt x="85297" y="147663"/>
                          <a:pt x="80537" y="141257"/>
                        </a:cubicBezTo>
                        <a:cubicBezTo>
                          <a:pt x="75777" y="134852"/>
                          <a:pt x="76045" y="131783"/>
                          <a:pt x="76045" y="131783"/>
                        </a:cubicBezTo>
                        <a:lnTo>
                          <a:pt x="119683" y="137042"/>
                        </a:lnTo>
                        <a:cubicBezTo>
                          <a:pt x="119683" y="137042"/>
                          <a:pt x="89799" y="129916"/>
                          <a:pt x="74769" y="125100"/>
                        </a:cubicBezTo>
                        <a:cubicBezTo>
                          <a:pt x="63418" y="121476"/>
                          <a:pt x="59398" y="119277"/>
                          <a:pt x="59398" y="119277"/>
                        </a:cubicBezTo>
                        <a:cubicBezTo>
                          <a:pt x="59398" y="119277"/>
                          <a:pt x="62318" y="115145"/>
                          <a:pt x="68012" y="110995"/>
                        </a:cubicBezTo>
                        <a:cubicBezTo>
                          <a:pt x="73707" y="106835"/>
                          <a:pt x="81517" y="103507"/>
                          <a:pt x="81517" y="103507"/>
                        </a:cubicBezTo>
                        <a:cubicBezTo>
                          <a:pt x="81517" y="103507"/>
                          <a:pt x="72311" y="104515"/>
                          <a:pt x="65664" y="107639"/>
                        </a:cubicBezTo>
                        <a:cubicBezTo>
                          <a:pt x="59018" y="110772"/>
                          <a:pt x="54933" y="116023"/>
                          <a:pt x="54933" y="116023"/>
                        </a:cubicBezTo>
                        <a:lnTo>
                          <a:pt x="35226" y="107500"/>
                        </a:lnTo>
                        <a:cubicBezTo>
                          <a:pt x="35226" y="107500"/>
                          <a:pt x="41752" y="99449"/>
                          <a:pt x="47418" y="93053"/>
                        </a:cubicBezTo>
                        <a:cubicBezTo>
                          <a:pt x="53094" y="86657"/>
                          <a:pt x="60211" y="81573"/>
                          <a:pt x="60211" y="81573"/>
                        </a:cubicBezTo>
                        <a:cubicBezTo>
                          <a:pt x="60211" y="81573"/>
                          <a:pt x="69750" y="85640"/>
                          <a:pt x="81036" y="86611"/>
                        </a:cubicBezTo>
                        <a:cubicBezTo>
                          <a:pt x="92323" y="87581"/>
                          <a:pt x="105355" y="85464"/>
                          <a:pt x="105355" y="85464"/>
                        </a:cubicBezTo>
                        <a:cubicBezTo>
                          <a:pt x="105355" y="85464"/>
                          <a:pt x="92757" y="84752"/>
                          <a:pt x="82710" y="82811"/>
                        </a:cubicBezTo>
                        <a:cubicBezTo>
                          <a:pt x="72653" y="80880"/>
                          <a:pt x="65128" y="77728"/>
                          <a:pt x="65128" y="77728"/>
                        </a:cubicBezTo>
                        <a:cubicBezTo>
                          <a:pt x="65128" y="77728"/>
                          <a:pt x="67874" y="72514"/>
                          <a:pt x="79946" y="62707"/>
                        </a:cubicBezTo>
                        <a:cubicBezTo>
                          <a:pt x="95660"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02" name="Google Shape;3402;p5"/>
                <p:cNvGrpSpPr/>
                <p:nvPr/>
              </p:nvGrpSpPr>
              <p:grpSpPr>
                <a:xfrm>
                  <a:off x="7798609" y="4278381"/>
                  <a:ext cx="147662" cy="144323"/>
                  <a:chOff x="7798609" y="4278381"/>
                  <a:chExt cx="147662" cy="144323"/>
                </a:xfrm>
              </p:grpSpPr>
              <p:sp>
                <p:nvSpPr>
                  <p:cNvPr id="3403" name="Google Shape;3403;p5"/>
                  <p:cNvSpPr/>
                  <p:nvPr/>
                </p:nvSpPr>
                <p:spPr>
                  <a:xfrm>
                    <a:off x="7798609" y="4278381"/>
                    <a:ext cx="147662" cy="144323"/>
                  </a:xfrm>
                  <a:custGeom>
                    <a:avLst/>
                    <a:gdLst/>
                    <a:ahLst/>
                    <a:cxnLst/>
                    <a:rect l="l" t="t" r="r" b="b"/>
                    <a:pathLst>
                      <a:path w="147662" h="144323" extrusionOk="0">
                        <a:moveTo>
                          <a:pt x="60230" y="104700"/>
                        </a:moveTo>
                        <a:cubicBezTo>
                          <a:pt x="60230" y="104700"/>
                          <a:pt x="70379" y="127845"/>
                          <a:pt x="87230" y="136682"/>
                        </a:cubicBezTo>
                        <a:cubicBezTo>
                          <a:pt x="113758" y="150593"/>
                          <a:pt x="124249" y="141257"/>
                          <a:pt x="124249" y="141257"/>
                        </a:cubicBezTo>
                        <a:cubicBezTo>
                          <a:pt x="124249" y="141257"/>
                          <a:pt x="105282" y="131284"/>
                          <a:pt x="111706" y="118444"/>
                        </a:cubicBezTo>
                        <a:cubicBezTo>
                          <a:pt x="115034" y="111789"/>
                          <a:pt x="127272" y="108979"/>
                          <a:pt x="127272" y="108979"/>
                        </a:cubicBezTo>
                        <a:cubicBezTo>
                          <a:pt x="127272" y="108979"/>
                          <a:pt x="127198" y="99052"/>
                          <a:pt x="132291" y="92914"/>
                        </a:cubicBezTo>
                        <a:cubicBezTo>
                          <a:pt x="137394" y="86768"/>
                          <a:pt x="147663" y="84411"/>
                          <a:pt x="147663" y="84411"/>
                        </a:cubicBezTo>
                        <a:cubicBezTo>
                          <a:pt x="147663" y="84411"/>
                          <a:pt x="139362" y="77034"/>
                          <a:pt x="129342" y="72903"/>
                        </a:cubicBezTo>
                        <a:cubicBezTo>
                          <a:pt x="119332" y="68771"/>
                          <a:pt x="107602" y="67883"/>
                          <a:pt x="107602" y="67883"/>
                        </a:cubicBezTo>
                        <a:cubicBezTo>
                          <a:pt x="107602" y="67883"/>
                          <a:pt x="111382" y="63696"/>
                          <a:pt x="114276" y="59278"/>
                        </a:cubicBezTo>
                        <a:cubicBezTo>
                          <a:pt x="117169" y="54869"/>
                          <a:pt x="119184" y="50219"/>
                          <a:pt x="119184" y="50219"/>
                        </a:cubicBezTo>
                        <a:cubicBezTo>
                          <a:pt x="119184" y="50219"/>
                          <a:pt x="114266" y="47566"/>
                          <a:pt x="109645" y="46466"/>
                        </a:cubicBezTo>
                        <a:cubicBezTo>
                          <a:pt x="105014" y="45357"/>
                          <a:pt x="100669" y="45801"/>
                          <a:pt x="100669" y="45801"/>
                        </a:cubicBezTo>
                        <a:cubicBezTo>
                          <a:pt x="100669" y="45801"/>
                          <a:pt x="102084" y="32583"/>
                          <a:pt x="101686" y="21130"/>
                        </a:cubicBezTo>
                        <a:cubicBezTo>
                          <a:pt x="101280" y="9687"/>
                          <a:pt x="99071" y="0"/>
                          <a:pt x="99071" y="0"/>
                        </a:cubicBezTo>
                        <a:cubicBezTo>
                          <a:pt x="99071" y="0"/>
                          <a:pt x="87331" y="3503"/>
                          <a:pt x="78569" y="8550"/>
                        </a:cubicBezTo>
                        <a:cubicBezTo>
                          <a:pt x="69797" y="13597"/>
                          <a:pt x="64010" y="20178"/>
                          <a:pt x="64010" y="20178"/>
                        </a:cubicBezTo>
                        <a:cubicBezTo>
                          <a:pt x="64010" y="20178"/>
                          <a:pt x="62264" y="15862"/>
                          <a:pt x="59805" y="12423"/>
                        </a:cubicBezTo>
                        <a:cubicBezTo>
                          <a:pt x="57346" y="8985"/>
                          <a:pt x="54176" y="6415"/>
                          <a:pt x="54176" y="6415"/>
                        </a:cubicBezTo>
                        <a:cubicBezTo>
                          <a:pt x="54176" y="6415"/>
                          <a:pt x="49535" y="12617"/>
                          <a:pt x="47751" y="20123"/>
                        </a:cubicBezTo>
                        <a:cubicBezTo>
                          <a:pt x="45976" y="27638"/>
                          <a:pt x="47058" y="36456"/>
                          <a:pt x="47058" y="36456"/>
                        </a:cubicBezTo>
                        <a:cubicBezTo>
                          <a:pt x="47058" y="36456"/>
                          <a:pt x="38527" y="23173"/>
                          <a:pt x="29339" y="14401"/>
                        </a:cubicBezTo>
                        <a:cubicBezTo>
                          <a:pt x="20150" y="5639"/>
                          <a:pt x="10316" y="1396"/>
                          <a:pt x="10316" y="1396"/>
                        </a:cubicBezTo>
                        <a:cubicBezTo>
                          <a:pt x="10316" y="1396"/>
                          <a:pt x="15326" y="15187"/>
                          <a:pt x="14799" y="24818"/>
                        </a:cubicBezTo>
                        <a:cubicBezTo>
                          <a:pt x="14272" y="34450"/>
                          <a:pt x="8208" y="39931"/>
                          <a:pt x="8208" y="39931"/>
                        </a:cubicBezTo>
                        <a:cubicBezTo>
                          <a:pt x="8208" y="39931"/>
                          <a:pt x="23247" y="51976"/>
                          <a:pt x="12072" y="68235"/>
                        </a:cubicBezTo>
                        <a:cubicBezTo>
                          <a:pt x="7645" y="74687"/>
                          <a:pt x="0" y="72283"/>
                          <a:pt x="0" y="72283"/>
                        </a:cubicBezTo>
                        <a:cubicBezTo>
                          <a:pt x="0" y="72283"/>
                          <a:pt x="6923" y="86888"/>
                          <a:pt x="21962" y="95382"/>
                        </a:cubicBezTo>
                        <a:cubicBezTo>
                          <a:pt x="37011" y="103886"/>
                          <a:pt x="60230" y="104700"/>
                          <a:pt x="60230" y="1047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4" name="Google Shape;3404;p5"/>
                  <p:cNvSpPr/>
                  <p:nvPr/>
                </p:nvSpPr>
                <p:spPr>
                  <a:xfrm>
                    <a:off x="7816088" y="4290638"/>
                    <a:ext cx="109441" cy="122779"/>
                  </a:xfrm>
                  <a:custGeom>
                    <a:avLst/>
                    <a:gdLst/>
                    <a:ahLst/>
                    <a:cxnLst/>
                    <a:rect l="l" t="t" r="r" b="b"/>
                    <a:pathLst>
                      <a:path w="109441" h="122779" extrusionOk="0">
                        <a:moveTo>
                          <a:pt x="74899" y="0"/>
                        </a:moveTo>
                        <a:cubicBezTo>
                          <a:pt x="74899" y="0"/>
                          <a:pt x="59093" y="25475"/>
                          <a:pt x="54610" y="39682"/>
                        </a:cubicBezTo>
                        <a:cubicBezTo>
                          <a:pt x="52105" y="47613"/>
                          <a:pt x="51162" y="53158"/>
                          <a:pt x="51162" y="53158"/>
                        </a:cubicBezTo>
                        <a:cubicBezTo>
                          <a:pt x="51162" y="53158"/>
                          <a:pt x="49286" y="49350"/>
                          <a:pt x="46670" y="39571"/>
                        </a:cubicBezTo>
                        <a:cubicBezTo>
                          <a:pt x="44045" y="29791"/>
                          <a:pt x="40671" y="14041"/>
                          <a:pt x="40671" y="14041"/>
                        </a:cubicBezTo>
                        <a:cubicBezTo>
                          <a:pt x="40671" y="14041"/>
                          <a:pt x="40976" y="28534"/>
                          <a:pt x="43176" y="39284"/>
                        </a:cubicBezTo>
                        <a:cubicBezTo>
                          <a:pt x="45367" y="50034"/>
                          <a:pt x="49452" y="57041"/>
                          <a:pt x="49452" y="57041"/>
                        </a:cubicBezTo>
                        <a:cubicBezTo>
                          <a:pt x="49452" y="57041"/>
                          <a:pt x="46577" y="63779"/>
                          <a:pt x="45089" y="70758"/>
                        </a:cubicBezTo>
                        <a:cubicBezTo>
                          <a:pt x="43610" y="77746"/>
                          <a:pt x="43518" y="84974"/>
                          <a:pt x="43518" y="84974"/>
                        </a:cubicBezTo>
                        <a:lnTo>
                          <a:pt x="31317" y="66598"/>
                        </a:lnTo>
                        <a:cubicBezTo>
                          <a:pt x="31317" y="66598"/>
                          <a:pt x="34127" y="63197"/>
                          <a:pt x="34395" y="55423"/>
                        </a:cubicBezTo>
                        <a:cubicBezTo>
                          <a:pt x="34672" y="47659"/>
                          <a:pt x="32407" y="35522"/>
                          <a:pt x="32407" y="35522"/>
                        </a:cubicBezTo>
                        <a:cubicBezTo>
                          <a:pt x="32407" y="35522"/>
                          <a:pt x="32259" y="46429"/>
                          <a:pt x="31585" y="53057"/>
                        </a:cubicBezTo>
                        <a:cubicBezTo>
                          <a:pt x="30910" y="59684"/>
                          <a:pt x="29718" y="62041"/>
                          <a:pt x="29718" y="62041"/>
                        </a:cubicBezTo>
                        <a:lnTo>
                          <a:pt x="20677" y="43638"/>
                        </a:lnTo>
                        <a:lnTo>
                          <a:pt x="9928" y="19143"/>
                        </a:lnTo>
                        <a:lnTo>
                          <a:pt x="17618" y="43730"/>
                        </a:lnTo>
                        <a:cubicBezTo>
                          <a:pt x="17618" y="43730"/>
                          <a:pt x="14974" y="43989"/>
                          <a:pt x="10574" y="40652"/>
                        </a:cubicBezTo>
                        <a:cubicBezTo>
                          <a:pt x="6165" y="37306"/>
                          <a:pt x="0" y="30364"/>
                          <a:pt x="0" y="30364"/>
                        </a:cubicBezTo>
                        <a:cubicBezTo>
                          <a:pt x="0" y="30364"/>
                          <a:pt x="5370" y="38665"/>
                          <a:pt x="10251" y="43083"/>
                        </a:cubicBezTo>
                        <a:cubicBezTo>
                          <a:pt x="15132" y="47501"/>
                          <a:pt x="19522" y="48056"/>
                          <a:pt x="19522" y="48056"/>
                        </a:cubicBezTo>
                        <a:lnTo>
                          <a:pt x="26899" y="62698"/>
                        </a:lnTo>
                        <a:lnTo>
                          <a:pt x="30772" y="71192"/>
                        </a:lnTo>
                        <a:cubicBezTo>
                          <a:pt x="30772" y="71192"/>
                          <a:pt x="26843" y="71654"/>
                          <a:pt x="20021" y="68909"/>
                        </a:cubicBezTo>
                        <a:cubicBezTo>
                          <a:pt x="13209" y="66164"/>
                          <a:pt x="3513" y="60220"/>
                          <a:pt x="3513" y="60220"/>
                        </a:cubicBezTo>
                        <a:cubicBezTo>
                          <a:pt x="3513" y="60220"/>
                          <a:pt x="11609" y="68013"/>
                          <a:pt x="19014" y="71904"/>
                        </a:cubicBezTo>
                        <a:cubicBezTo>
                          <a:pt x="26427" y="75805"/>
                          <a:pt x="33138" y="75805"/>
                          <a:pt x="33138" y="75805"/>
                        </a:cubicBezTo>
                        <a:lnTo>
                          <a:pt x="42575" y="89106"/>
                        </a:lnTo>
                        <a:cubicBezTo>
                          <a:pt x="42575" y="89106"/>
                          <a:pt x="41845" y="93192"/>
                          <a:pt x="41650" y="100900"/>
                        </a:cubicBezTo>
                        <a:cubicBezTo>
                          <a:pt x="41456" y="108610"/>
                          <a:pt x="41799" y="119960"/>
                          <a:pt x="41799" y="119960"/>
                        </a:cubicBezTo>
                        <a:lnTo>
                          <a:pt x="50210" y="122780"/>
                        </a:lnTo>
                        <a:cubicBezTo>
                          <a:pt x="50210" y="122780"/>
                          <a:pt x="47613" y="111993"/>
                          <a:pt x="46910" y="103748"/>
                        </a:cubicBezTo>
                        <a:cubicBezTo>
                          <a:pt x="46198" y="95502"/>
                          <a:pt x="47382" y="89790"/>
                          <a:pt x="47382" y="89790"/>
                        </a:cubicBezTo>
                        <a:lnTo>
                          <a:pt x="58317" y="88283"/>
                        </a:lnTo>
                        <a:cubicBezTo>
                          <a:pt x="58317" y="88283"/>
                          <a:pt x="61043" y="96473"/>
                          <a:pt x="67412" y="103683"/>
                        </a:cubicBezTo>
                        <a:cubicBezTo>
                          <a:pt x="73781" y="110883"/>
                          <a:pt x="83431" y="118592"/>
                          <a:pt x="83431" y="118592"/>
                        </a:cubicBezTo>
                        <a:cubicBezTo>
                          <a:pt x="83431" y="118592"/>
                          <a:pt x="74622" y="110051"/>
                          <a:pt x="69325" y="102379"/>
                        </a:cubicBezTo>
                        <a:cubicBezTo>
                          <a:pt x="64029" y="94717"/>
                          <a:pt x="61515" y="87572"/>
                          <a:pt x="61515" y="87572"/>
                        </a:cubicBezTo>
                        <a:lnTo>
                          <a:pt x="78430" y="84466"/>
                        </a:lnTo>
                        <a:cubicBezTo>
                          <a:pt x="78430" y="84466"/>
                          <a:pt x="81009" y="88265"/>
                          <a:pt x="86925" y="90160"/>
                        </a:cubicBezTo>
                        <a:cubicBezTo>
                          <a:pt x="92840" y="92055"/>
                          <a:pt x="102093" y="92045"/>
                          <a:pt x="102093" y="92045"/>
                        </a:cubicBezTo>
                        <a:cubicBezTo>
                          <a:pt x="102093" y="92045"/>
                          <a:pt x="92665" y="89966"/>
                          <a:pt x="87470" y="87941"/>
                        </a:cubicBezTo>
                        <a:cubicBezTo>
                          <a:pt x="82275" y="85917"/>
                          <a:pt x="81314" y="83948"/>
                          <a:pt x="81314" y="83948"/>
                        </a:cubicBezTo>
                        <a:lnTo>
                          <a:pt x="109442" y="69991"/>
                        </a:lnTo>
                        <a:cubicBezTo>
                          <a:pt x="109442" y="69991"/>
                          <a:pt x="88893" y="77404"/>
                          <a:pt x="78116" y="80389"/>
                        </a:cubicBezTo>
                        <a:cubicBezTo>
                          <a:pt x="69981" y="82645"/>
                          <a:pt x="66765" y="82894"/>
                          <a:pt x="66765" y="82894"/>
                        </a:cubicBezTo>
                        <a:cubicBezTo>
                          <a:pt x="66765" y="82894"/>
                          <a:pt x="67014" y="79234"/>
                          <a:pt x="68918" y="74465"/>
                        </a:cubicBezTo>
                        <a:cubicBezTo>
                          <a:pt x="70823" y="69704"/>
                          <a:pt x="74307" y="64611"/>
                          <a:pt x="74307" y="64611"/>
                        </a:cubicBezTo>
                        <a:cubicBezTo>
                          <a:pt x="74307" y="64611"/>
                          <a:pt x="69140" y="68835"/>
                          <a:pt x="66293" y="73355"/>
                        </a:cubicBezTo>
                        <a:cubicBezTo>
                          <a:pt x="63438" y="77866"/>
                          <a:pt x="62901" y="82673"/>
                          <a:pt x="62901" y="82673"/>
                        </a:cubicBezTo>
                        <a:lnTo>
                          <a:pt x="47964" y="85233"/>
                        </a:lnTo>
                        <a:cubicBezTo>
                          <a:pt x="47964" y="85233"/>
                          <a:pt x="48943" y="77774"/>
                          <a:pt x="50016" y="71654"/>
                        </a:cubicBezTo>
                        <a:cubicBezTo>
                          <a:pt x="51097" y="65535"/>
                          <a:pt x="53519" y="59656"/>
                          <a:pt x="53519" y="59656"/>
                        </a:cubicBezTo>
                        <a:cubicBezTo>
                          <a:pt x="53519" y="59656"/>
                          <a:pt x="60729" y="58372"/>
                          <a:pt x="67865" y="54526"/>
                        </a:cubicBezTo>
                        <a:cubicBezTo>
                          <a:pt x="74992" y="50681"/>
                          <a:pt x="82053" y="44266"/>
                          <a:pt x="82053" y="44266"/>
                        </a:cubicBezTo>
                        <a:cubicBezTo>
                          <a:pt x="82053" y="44266"/>
                          <a:pt x="74225" y="48786"/>
                          <a:pt x="67476" y="51560"/>
                        </a:cubicBezTo>
                        <a:cubicBezTo>
                          <a:pt x="60738" y="54342"/>
                          <a:pt x="55072" y="55377"/>
                          <a:pt x="55072" y="55377"/>
                        </a:cubicBezTo>
                        <a:cubicBezTo>
                          <a:pt x="55072" y="55377"/>
                          <a:pt x="54823" y="51134"/>
                          <a:pt x="58492" y="40421"/>
                        </a:cubicBezTo>
                        <a:cubicBezTo>
                          <a:pt x="63280" y="26473"/>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05" name="Google Shape;3405;p5"/>
                <p:cNvGrpSpPr/>
                <p:nvPr/>
              </p:nvGrpSpPr>
              <p:grpSpPr>
                <a:xfrm>
                  <a:off x="8108927" y="4186031"/>
                  <a:ext cx="236824" cy="163339"/>
                  <a:chOff x="8108927" y="4186031"/>
                  <a:chExt cx="236824" cy="163339"/>
                </a:xfrm>
              </p:grpSpPr>
              <p:sp>
                <p:nvSpPr>
                  <p:cNvPr id="3406" name="Google Shape;3406;p5"/>
                  <p:cNvSpPr/>
                  <p:nvPr/>
                </p:nvSpPr>
                <p:spPr>
                  <a:xfrm>
                    <a:off x="8108927" y="4186031"/>
                    <a:ext cx="236824" cy="163339"/>
                  </a:xfrm>
                  <a:custGeom>
                    <a:avLst/>
                    <a:gdLst/>
                    <a:ahLst/>
                    <a:cxnLst/>
                    <a:rect l="l" t="t" r="r" b="b"/>
                    <a:pathLst>
                      <a:path w="236824" h="163339" extrusionOk="0">
                        <a:moveTo>
                          <a:pt x="90890" y="55858"/>
                        </a:moveTo>
                        <a:cubicBezTo>
                          <a:pt x="90890" y="55858"/>
                          <a:pt x="59056" y="58354"/>
                          <a:pt x="35929" y="74067"/>
                        </a:cubicBezTo>
                        <a:cubicBezTo>
                          <a:pt x="-490" y="98821"/>
                          <a:pt x="0" y="114415"/>
                          <a:pt x="0" y="114415"/>
                        </a:cubicBezTo>
                        <a:cubicBezTo>
                          <a:pt x="0" y="114415"/>
                          <a:pt x="26067" y="96741"/>
                          <a:pt x="33517" y="109072"/>
                        </a:cubicBezTo>
                        <a:cubicBezTo>
                          <a:pt x="37390" y="115468"/>
                          <a:pt x="29847" y="130498"/>
                          <a:pt x="29847" y="130498"/>
                        </a:cubicBezTo>
                        <a:cubicBezTo>
                          <a:pt x="29847" y="130498"/>
                          <a:pt x="39876" y="134297"/>
                          <a:pt x="41725" y="142505"/>
                        </a:cubicBezTo>
                        <a:cubicBezTo>
                          <a:pt x="43582" y="150722"/>
                          <a:pt x="37260" y="163340"/>
                          <a:pt x="37260" y="163340"/>
                        </a:cubicBezTo>
                        <a:cubicBezTo>
                          <a:pt x="37260" y="163340"/>
                          <a:pt x="51689" y="156777"/>
                          <a:pt x="64306" y="146988"/>
                        </a:cubicBezTo>
                        <a:cubicBezTo>
                          <a:pt x="76933" y="137208"/>
                          <a:pt x="87747" y="124203"/>
                          <a:pt x="87747" y="124203"/>
                        </a:cubicBezTo>
                        <a:cubicBezTo>
                          <a:pt x="87747" y="124203"/>
                          <a:pt x="88755" y="130147"/>
                          <a:pt x="90733" y="135166"/>
                        </a:cubicBezTo>
                        <a:cubicBezTo>
                          <a:pt x="92721" y="140194"/>
                          <a:pt x="95678" y="144307"/>
                          <a:pt x="95678" y="144307"/>
                        </a:cubicBezTo>
                        <a:cubicBezTo>
                          <a:pt x="95678" y="144307"/>
                          <a:pt x="102500" y="139751"/>
                          <a:pt x="107519" y="134916"/>
                        </a:cubicBezTo>
                        <a:cubicBezTo>
                          <a:pt x="112547" y="130082"/>
                          <a:pt x="115783" y="124970"/>
                          <a:pt x="115783" y="124970"/>
                        </a:cubicBezTo>
                        <a:cubicBezTo>
                          <a:pt x="115783" y="124970"/>
                          <a:pt x="127854" y="131746"/>
                          <a:pt x="139686" y="135776"/>
                        </a:cubicBezTo>
                        <a:cubicBezTo>
                          <a:pt x="151517" y="139806"/>
                          <a:pt x="163109" y="141082"/>
                          <a:pt x="163109" y="141082"/>
                        </a:cubicBezTo>
                        <a:cubicBezTo>
                          <a:pt x="163109" y="141082"/>
                          <a:pt x="169523" y="126348"/>
                          <a:pt x="171880" y="114396"/>
                        </a:cubicBezTo>
                        <a:cubicBezTo>
                          <a:pt x="174238" y="102435"/>
                          <a:pt x="172528" y="93266"/>
                          <a:pt x="172528" y="93266"/>
                        </a:cubicBezTo>
                        <a:cubicBezTo>
                          <a:pt x="172528" y="93266"/>
                          <a:pt x="178332" y="92970"/>
                          <a:pt x="183869" y="91519"/>
                        </a:cubicBezTo>
                        <a:cubicBezTo>
                          <a:pt x="189397" y="90068"/>
                          <a:pt x="194666" y="87461"/>
                          <a:pt x="194666" y="87461"/>
                        </a:cubicBezTo>
                        <a:cubicBezTo>
                          <a:pt x="194666" y="87461"/>
                          <a:pt x="192373" y="79752"/>
                          <a:pt x="186337" y="74788"/>
                        </a:cubicBezTo>
                        <a:cubicBezTo>
                          <a:pt x="180301" y="69815"/>
                          <a:pt x="170531" y="67597"/>
                          <a:pt x="170531" y="67597"/>
                        </a:cubicBezTo>
                        <a:cubicBezTo>
                          <a:pt x="170531" y="67597"/>
                          <a:pt x="191097" y="63086"/>
                          <a:pt x="207671" y="56061"/>
                        </a:cubicBezTo>
                        <a:cubicBezTo>
                          <a:pt x="224244" y="49045"/>
                          <a:pt x="236824" y="39515"/>
                          <a:pt x="236824" y="39515"/>
                        </a:cubicBezTo>
                        <a:cubicBezTo>
                          <a:pt x="236824" y="39515"/>
                          <a:pt x="218735" y="39811"/>
                          <a:pt x="209510" y="35439"/>
                        </a:cubicBezTo>
                        <a:cubicBezTo>
                          <a:pt x="200285" y="31067"/>
                          <a:pt x="199925" y="22018"/>
                          <a:pt x="199925" y="22018"/>
                        </a:cubicBezTo>
                        <a:cubicBezTo>
                          <a:pt x="199925" y="22018"/>
                          <a:pt x="175106" y="34422"/>
                          <a:pt x="168239" y="15326"/>
                        </a:cubicBezTo>
                        <a:cubicBezTo>
                          <a:pt x="165521" y="7755"/>
                          <a:pt x="174395" y="0"/>
                          <a:pt x="174395" y="0"/>
                        </a:cubicBezTo>
                        <a:cubicBezTo>
                          <a:pt x="174395" y="0"/>
                          <a:pt x="153874" y="2163"/>
                          <a:pt x="132615" y="15954"/>
                        </a:cubicBezTo>
                        <a:cubicBezTo>
                          <a:pt x="111355" y="29745"/>
                          <a:pt x="90890" y="55858"/>
                          <a:pt x="90890"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7" name="Google Shape;3407;p5"/>
                  <p:cNvSpPr/>
                  <p:nvPr/>
                </p:nvSpPr>
                <p:spPr>
                  <a:xfrm>
                    <a:off x="8139135" y="4209851"/>
                    <a:ext cx="162026" cy="116743"/>
                  </a:xfrm>
                  <a:custGeom>
                    <a:avLst/>
                    <a:gdLst/>
                    <a:ahLst/>
                    <a:cxnLst/>
                    <a:rect l="l" t="t" r="r" b="b"/>
                    <a:pathLst>
                      <a:path w="162026" h="116743" extrusionOk="0">
                        <a:moveTo>
                          <a:pt x="126264" y="104838"/>
                        </a:moveTo>
                        <a:cubicBezTo>
                          <a:pt x="126264" y="104838"/>
                          <a:pt x="114063" y="76877"/>
                          <a:pt x="103599" y="66201"/>
                        </a:cubicBezTo>
                        <a:cubicBezTo>
                          <a:pt x="97767" y="60248"/>
                          <a:pt x="92988" y="57004"/>
                          <a:pt x="92988" y="57004"/>
                        </a:cubicBezTo>
                        <a:cubicBezTo>
                          <a:pt x="92988" y="57004"/>
                          <a:pt x="98405" y="56366"/>
                          <a:pt x="110440" y="57207"/>
                        </a:cubicBezTo>
                        <a:cubicBezTo>
                          <a:pt x="122475" y="58058"/>
                          <a:pt x="141128" y="60378"/>
                          <a:pt x="141128" y="60378"/>
                        </a:cubicBezTo>
                        <a:cubicBezTo>
                          <a:pt x="141128" y="60378"/>
                          <a:pt x="126329" y="55054"/>
                          <a:pt x="113675" y="53343"/>
                        </a:cubicBezTo>
                        <a:cubicBezTo>
                          <a:pt x="101030" y="51633"/>
                          <a:pt x="90539" y="53538"/>
                          <a:pt x="90539" y="53538"/>
                        </a:cubicBezTo>
                        <a:cubicBezTo>
                          <a:pt x="90539" y="53538"/>
                          <a:pt x="86213" y="47622"/>
                          <a:pt x="80454" y="43194"/>
                        </a:cubicBezTo>
                        <a:cubicBezTo>
                          <a:pt x="74705" y="38776"/>
                          <a:pt x="67523" y="35837"/>
                          <a:pt x="67523" y="35837"/>
                        </a:cubicBezTo>
                        <a:lnTo>
                          <a:pt x="96288" y="29154"/>
                        </a:lnTo>
                        <a:cubicBezTo>
                          <a:pt x="96288" y="29154"/>
                          <a:pt x="97332" y="33683"/>
                          <a:pt x="104903" y="37029"/>
                        </a:cubicBezTo>
                        <a:cubicBezTo>
                          <a:pt x="112473" y="40384"/>
                          <a:pt x="126569" y="42556"/>
                          <a:pt x="126569" y="42556"/>
                        </a:cubicBezTo>
                        <a:cubicBezTo>
                          <a:pt x="126569" y="42556"/>
                          <a:pt x="115745" y="38120"/>
                          <a:pt x="109663" y="34755"/>
                        </a:cubicBezTo>
                        <a:cubicBezTo>
                          <a:pt x="103572" y="31400"/>
                          <a:pt x="102222" y="29117"/>
                          <a:pt x="102222" y="29117"/>
                        </a:cubicBezTo>
                        <a:lnTo>
                          <a:pt x="128335" y="26029"/>
                        </a:lnTo>
                        <a:lnTo>
                          <a:pt x="162027" y="23386"/>
                        </a:lnTo>
                        <a:lnTo>
                          <a:pt x="130849" y="22508"/>
                        </a:lnTo>
                        <a:cubicBezTo>
                          <a:pt x="130849" y="22508"/>
                          <a:pt x="132818" y="19411"/>
                          <a:pt x="139898" y="15705"/>
                        </a:cubicBezTo>
                        <a:cubicBezTo>
                          <a:pt x="146979" y="11998"/>
                          <a:pt x="159171" y="7690"/>
                          <a:pt x="159171" y="7690"/>
                        </a:cubicBezTo>
                        <a:cubicBezTo>
                          <a:pt x="159171" y="7690"/>
                          <a:pt x="146294" y="10556"/>
                          <a:pt x="137726" y="14383"/>
                        </a:cubicBezTo>
                        <a:cubicBezTo>
                          <a:pt x="129157" y="18209"/>
                          <a:pt x="124887" y="22988"/>
                          <a:pt x="124887" y="22988"/>
                        </a:cubicBezTo>
                        <a:lnTo>
                          <a:pt x="103951" y="25641"/>
                        </a:lnTo>
                        <a:lnTo>
                          <a:pt x="92147" y="26732"/>
                        </a:lnTo>
                        <a:cubicBezTo>
                          <a:pt x="92147" y="26732"/>
                          <a:pt x="95012" y="22073"/>
                          <a:pt x="103525" y="15390"/>
                        </a:cubicBezTo>
                        <a:cubicBezTo>
                          <a:pt x="112048" y="8707"/>
                          <a:pt x="126218" y="0"/>
                          <a:pt x="126218" y="0"/>
                        </a:cubicBezTo>
                        <a:cubicBezTo>
                          <a:pt x="126218" y="0"/>
                          <a:pt x="111549" y="6166"/>
                          <a:pt x="101372" y="13070"/>
                        </a:cubicBezTo>
                        <a:cubicBezTo>
                          <a:pt x="91195" y="19975"/>
                          <a:pt x="85510" y="27619"/>
                          <a:pt x="85510" y="27619"/>
                        </a:cubicBezTo>
                        <a:lnTo>
                          <a:pt x="64177" y="33147"/>
                        </a:lnTo>
                        <a:cubicBezTo>
                          <a:pt x="64177" y="33147"/>
                          <a:pt x="60692" y="30716"/>
                          <a:pt x="53112" y="27481"/>
                        </a:cubicBezTo>
                        <a:cubicBezTo>
                          <a:pt x="45532" y="24236"/>
                          <a:pt x="33858" y="20178"/>
                          <a:pt x="33858" y="20178"/>
                        </a:cubicBezTo>
                        <a:lnTo>
                          <a:pt x="23912" y="28654"/>
                        </a:lnTo>
                        <a:cubicBezTo>
                          <a:pt x="23912" y="28654"/>
                          <a:pt x="36927" y="29921"/>
                          <a:pt x="45800" y="32343"/>
                        </a:cubicBezTo>
                        <a:cubicBezTo>
                          <a:pt x="54683" y="34774"/>
                          <a:pt x="59416" y="38351"/>
                          <a:pt x="59416" y="38351"/>
                        </a:cubicBezTo>
                        <a:lnTo>
                          <a:pt x="51680" y="51393"/>
                        </a:lnTo>
                        <a:cubicBezTo>
                          <a:pt x="51680" y="51393"/>
                          <a:pt x="41151" y="51282"/>
                          <a:pt x="28525" y="55710"/>
                        </a:cubicBezTo>
                        <a:cubicBezTo>
                          <a:pt x="15898" y="60137"/>
                          <a:pt x="0" y="68105"/>
                          <a:pt x="0" y="68105"/>
                        </a:cubicBezTo>
                        <a:cubicBezTo>
                          <a:pt x="0" y="68105"/>
                          <a:pt x="16028" y="61422"/>
                          <a:pt x="28211" y="58400"/>
                        </a:cubicBezTo>
                        <a:cubicBezTo>
                          <a:pt x="40384" y="55377"/>
                          <a:pt x="49683" y="55303"/>
                          <a:pt x="49683" y="55303"/>
                        </a:cubicBezTo>
                        <a:lnTo>
                          <a:pt x="38489" y="75786"/>
                        </a:lnTo>
                        <a:cubicBezTo>
                          <a:pt x="38489" y="75786"/>
                          <a:pt x="32490" y="77228"/>
                          <a:pt x="25576" y="83218"/>
                        </a:cubicBezTo>
                        <a:cubicBezTo>
                          <a:pt x="18671" y="89208"/>
                          <a:pt x="10861" y="99745"/>
                          <a:pt x="10861" y="99745"/>
                        </a:cubicBezTo>
                        <a:cubicBezTo>
                          <a:pt x="10861" y="99745"/>
                          <a:pt x="20918" y="89827"/>
                          <a:pt x="27341" y="84706"/>
                        </a:cubicBezTo>
                        <a:cubicBezTo>
                          <a:pt x="33775" y="79586"/>
                          <a:pt x="36557" y="79271"/>
                          <a:pt x="36557" y="79271"/>
                        </a:cubicBezTo>
                        <a:lnTo>
                          <a:pt x="26769" y="116744"/>
                        </a:lnTo>
                        <a:cubicBezTo>
                          <a:pt x="26769" y="116744"/>
                          <a:pt x="36715" y="90456"/>
                          <a:pt x="42843" y="77016"/>
                        </a:cubicBezTo>
                        <a:cubicBezTo>
                          <a:pt x="47464" y="66876"/>
                          <a:pt x="49932" y="63123"/>
                          <a:pt x="49932" y="63123"/>
                        </a:cubicBezTo>
                        <a:cubicBezTo>
                          <a:pt x="49932" y="63123"/>
                          <a:pt x="53399" y="64842"/>
                          <a:pt x="56569" y="68873"/>
                        </a:cubicBezTo>
                        <a:cubicBezTo>
                          <a:pt x="59739" y="72903"/>
                          <a:pt x="61912" y="78865"/>
                          <a:pt x="61912" y="78865"/>
                        </a:cubicBezTo>
                        <a:cubicBezTo>
                          <a:pt x="61912" y="78865"/>
                          <a:pt x="62032" y="71331"/>
                          <a:pt x="59915" y="66312"/>
                        </a:cubicBezTo>
                        <a:cubicBezTo>
                          <a:pt x="57799" y="61302"/>
                          <a:pt x="53435" y="58806"/>
                          <a:pt x="53435" y="58806"/>
                        </a:cubicBezTo>
                        <a:lnTo>
                          <a:pt x="63502" y="40791"/>
                        </a:lnTo>
                        <a:cubicBezTo>
                          <a:pt x="63502" y="40791"/>
                          <a:pt x="70157" y="44840"/>
                          <a:pt x="75388" y="48454"/>
                        </a:cubicBezTo>
                        <a:cubicBezTo>
                          <a:pt x="80621" y="52077"/>
                          <a:pt x="84475" y="57143"/>
                          <a:pt x="84475" y="57143"/>
                        </a:cubicBezTo>
                        <a:cubicBezTo>
                          <a:pt x="84475" y="57143"/>
                          <a:pt x="79659" y="65850"/>
                          <a:pt x="77487" y="75481"/>
                        </a:cubicBezTo>
                        <a:cubicBezTo>
                          <a:pt x="75305" y="85104"/>
                          <a:pt x="75777" y="95641"/>
                          <a:pt x="75777" y="95641"/>
                        </a:cubicBezTo>
                        <a:cubicBezTo>
                          <a:pt x="75777" y="95641"/>
                          <a:pt x="77866" y="84965"/>
                          <a:pt x="80787" y="76202"/>
                        </a:cubicBezTo>
                        <a:cubicBezTo>
                          <a:pt x="83699" y="67440"/>
                          <a:pt x="87451" y="60590"/>
                          <a:pt x="87451" y="60590"/>
                        </a:cubicBezTo>
                        <a:cubicBezTo>
                          <a:pt x="87451" y="60590"/>
                          <a:pt x="91925" y="61958"/>
                          <a:pt x="99569" y="70342"/>
                        </a:cubicBezTo>
                        <a:cubicBezTo>
                          <a:pt x="109515" y="81249"/>
                          <a:pt x="126264" y="104838"/>
                          <a:pt x="126264" y="1048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08" name="Google Shape;3408;p5"/>
                <p:cNvGrpSpPr/>
                <p:nvPr/>
              </p:nvGrpSpPr>
              <p:grpSpPr>
                <a:xfrm>
                  <a:off x="8969882" y="4373745"/>
                  <a:ext cx="200774" cy="251430"/>
                  <a:chOff x="8969882" y="4373745"/>
                  <a:chExt cx="200774" cy="251430"/>
                </a:xfrm>
              </p:grpSpPr>
              <p:sp>
                <p:nvSpPr>
                  <p:cNvPr id="3409" name="Google Shape;3409;p5"/>
                  <p:cNvSpPr/>
                  <p:nvPr/>
                </p:nvSpPr>
                <p:spPr>
                  <a:xfrm>
                    <a:off x="8969882" y="4373745"/>
                    <a:ext cx="200774" cy="251430"/>
                  </a:xfrm>
                  <a:custGeom>
                    <a:avLst/>
                    <a:gdLst/>
                    <a:ahLst/>
                    <a:cxnLst/>
                    <a:rect l="l" t="t" r="r" b="b"/>
                    <a:pathLst>
                      <a:path w="200774" h="251430" extrusionOk="0">
                        <a:moveTo>
                          <a:pt x="137135" y="171372"/>
                        </a:moveTo>
                        <a:cubicBezTo>
                          <a:pt x="137135" y="171372"/>
                          <a:pt x="138151" y="209372"/>
                          <a:pt x="120200" y="228903"/>
                        </a:cubicBezTo>
                        <a:cubicBezTo>
                          <a:pt x="91925" y="259664"/>
                          <a:pt x="70887" y="249987"/>
                          <a:pt x="70887" y="249987"/>
                        </a:cubicBezTo>
                        <a:cubicBezTo>
                          <a:pt x="70887" y="249987"/>
                          <a:pt x="91075" y="227960"/>
                          <a:pt x="73475" y="211562"/>
                        </a:cubicBezTo>
                        <a:cubicBezTo>
                          <a:pt x="64333" y="203049"/>
                          <a:pt x="45163" y="203668"/>
                          <a:pt x="45163" y="203668"/>
                        </a:cubicBezTo>
                        <a:cubicBezTo>
                          <a:pt x="45163" y="203668"/>
                          <a:pt x="38683" y="189027"/>
                          <a:pt x="27388" y="181965"/>
                        </a:cubicBezTo>
                        <a:cubicBezTo>
                          <a:pt x="16102" y="174894"/>
                          <a:pt x="0" y="175402"/>
                          <a:pt x="0" y="175402"/>
                        </a:cubicBezTo>
                        <a:cubicBezTo>
                          <a:pt x="0" y="175402"/>
                          <a:pt x="6849" y="161334"/>
                          <a:pt x="18264" y="151369"/>
                        </a:cubicBezTo>
                        <a:cubicBezTo>
                          <a:pt x="29680" y="141414"/>
                          <a:pt x="45680" y="135563"/>
                          <a:pt x="45680" y="135563"/>
                        </a:cubicBezTo>
                        <a:cubicBezTo>
                          <a:pt x="45680" y="135563"/>
                          <a:pt x="37556" y="130867"/>
                          <a:pt x="30522" y="125488"/>
                        </a:cubicBezTo>
                        <a:cubicBezTo>
                          <a:pt x="23497" y="120108"/>
                          <a:pt x="17572" y="114054"/>
                          <a:pt x="17572" y="114054"/>
                        </a:cubicBezTo>
                        <a:cubicBezTo>
                          <a:pt x="17572" y="114054"/>
                          <a:pt x="22748" y="108249"/>
                          <a:pt x="28562" y="104829"/>
                        </a:cubicBezTo>
                        <a:cubicBezTo>
                          <a:pt x="34366" y="101409"/>
                          <a:pt x="40800" y="100374"/>
                          <a:pt x="40800" y="100374"/>
                        </a:cubicBezTo>
                        <a:cubicBezTo>
                          <a:pt x="40800" y="100374"/>
                          <a:pt x="30022" y="81471"/>
                          <a:pt x="22988" y="64473"/>
                        </a:cubicBezTo>
                        <a:cubicBezTo>
                          <a:pt x="15945" y="47464"/>
                          <a:pt x="12645" y="32361"/>
                          <a:pt x="12645" y="32361"/>
                        </a:cubicBezTo>
                        <a:cubicBezTo>
                          <a:pt x="12645" y="32361"/>
                          <a:pt x="31566" y="32962"/>
                          <a:pt x="47316" y="36992"/>
                        </a:cubicBezTo>
                        <a:cubicBezTo>
                          <a:pt x="63058" y="41013"/>
                          <a:pt x="75629" y="48454"/>
                          <a:pt x="75629" y="48454"/>
                        </a:cubicBezTo>
                        <a:cubicBezTo>
                          <a:pt x="75629" y="48454"/>
                          <a:pt x="75232" y="41438"/>
                          <a:pt x="76415" y="35421"/>
                        </a:cubicBezTo>
                        <a:cubicBezTo>
                          <a:pt x="77607" y="29412"/>
                          <a:pt x="80389" y="24402"/>
                          <a:pt x="80389" y="24402"/>
                        </a:cubicBezTo>
                        <a:cubicBezTo>
                          <a:pt x="80389" y="24402"/>
                          <a:pt x="91075" y="31723"/>
                          <a:pt x="98580" y="42085"/>
                        </a:cubicBezTo>
                        <a:cubicBezTo>
                          <a:pt x="106086" y="52447"/>
                          <a:pt x="110412" y="65850"/>
                          <a:pt x="110412" y="65850"/>
                        </a:cubicBezTo>
                        <a:cubicBezTo>
                          <a:pt x="110412" y="65850"/>
                          <a:pt x="113656" y="42982"/>
                          <a:pt x="120820" y="26519"/>
                        </a:cubicBezTo>
                        <a:cubicBezTo>
                          <a:pt x="127983" y="10066"/>
                          <a:pt x="139066" y="0"/>
                          <a:pt x="139066" y="0"/>
                        </a:cubicBezTo>
                        <a:cubicBezTo>
                          <a:pt x="139066" y="0"/>
                          <a:pt x="141155" y="22240"/>
                          <a:pt x="148300" y="36216"/>
                        </a:cubicBezTo>
                        <a:cubicBezTo>
                          <a:pt x="155445" y="50191"/>
                          <a:pt x="167656" y="55895"/>
                          <a:pt x="167656" y="55895"/>
                        </a:cubicBezTo>
                        <a:cubicBezTo>
                          <a:pt x="167656" y="55895"/>
                          <a:pt x="154392" y="79456"/>
                          <a:pt x="181012" y="99052"/>
                        </a:cubicBezTo>
                        <a:cubicBezTo>
                          <a:pt x="191560" y="106826"/>
                          <a:pt x="200775" y="100328"/>
                          <a:pt x="200775" y="100328"/>
                        </a:cubicBezTo>
                        <a:cubicBezTo>
                          <a:pt x="200775" y="100328"/>
                          <a:pt x="200683" y="124508"/>
                          <a:pt x="185052" y="142838"/>
                        </a:cubicBezTo>
                        <a:cubicBezTo>
                          <a:pt x="169431" y="161176"/>
                          <a:pt x="137135" y="171372"/>
                          <a:pt x="137135" y="17137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0" name="Google Shape;3410;p5"/>
                  <p:cNvSpPr/>
                  <p:nvPr/>
                </p:nvSpPr>
                <p:spPr>
                  <a:xfrm>
                    <a:off x="8997788" y="4421542"/>
                    <a:ext cx="143299" cy="177833"/>
                  </a:xfrm>
                  <a:custGeom>
                    <a:avLst/>
                    <a:gdLst/>
                    <a:ahLst/>
                    <a:cxnLst/>
                    <a:rect l="l" t="t" r="r" b="b"/>
                    <a:pathLst>
                      <a:path w="143299" h="177833" extrusionOk="0">
                        <a:moveTo>
                          <a:pt x="2348" y="0"/>
                        </a:moveTo>
                        <a:cubicBezTo>
                          <a:pt x="2348" y="0"/>
                          <a:pt x="41623" y="31363"/>
                          <a:pt x="57402" y="50534"/>
                        </a:cubicBezTo>
                        <a:cubicBezTo>
                          <a:pt x="66210" y="61228"/>
                          <a:pt x="71229" y="69029"/>
                          <a:pt x="71229" y="69029"/>
                        </a:cubicBezTo>
                        <a:cubicBezTo>
                          <a:pt x="71229" y="69029"/>
                          <a:pt x="71340" y="62698"/>
                          <a:pt x="68558" y="47289"/>
                        </a:cubicBezTo>
                        <a:cubicBezTo>
                          <a:pt x="65766" y="31880"/>
                          <a:pt x="60073" y="7404"/>
                          <a:pt x="60073" y="7404"/>
                        </a:cubicBezTo>
                        <a:cubicBezTo>
                          <a:pt x="60073" y="7404"/>
                          <a:pt x="69270" y="28849"/>
                          <a:pt x="73309" y="45514"/>
                        </a:cubicBezTo>
                        <a:cubicBezTo>
                          <a:pt x="77348" y="62180"/>
                          <a:pt x="76221" y="74076"/>
                          <a:pt x="76221" y="74076"/>
                        </a:cubicBezTo>
                        <a:cubicBezTo>
                          <a:pt x="76221" y="74076"/>
                          <a:pt x="84771" y="82876"/>
                          <a:pt x="91509" y="92581"/>
                        </a:cubicBezTo>
                        <a:cubicBezTo>
                          <a:pt x="98257" y="102287"/>
                          <a:pt x="103183" y="112889"/>
                          <a:pt x="103183" y="112889"/>
                        </a:cubicBezTo>
                        <a:lnTo>
                          <a:pt x="108221" y="81120"/>
                        </a:lnTo>
                        <a:cubicBezTo>
                          <a:pt x="108221" y="81120"/>
                          <a:pt x="101991" y="77201"/>
                          <a:pt x="96445" y="65868"/>
                        </a:cubicBezTo>
                        <a:cubicBezTo>
                          <a:pt x="90899" y="54536"/>
                          <a:pt x="86037" y="35809"/>
                          <a:pt x="86037" y="35809"/>
                        </a:cubicBezTo>
                        <a:cubicBezTo>
                          <a:pt x="86037" y="35809"/>
                          <a:pt x="93497" y="51800"/>
                          <a:pt x="98848" y="61293"/>
                        </a:cubicBezTo>
                        <a:cubicBezTo>
                          <a:pt x="104201" y="70786"/>
                          <a:pt x="107463" y="73799"/>
                          <a:pt x="107463" y="73799"/>
                        </a:cubicBezTo>
                        <a:lnTo>
                          <a:pt x="108009" y="43213"/>
                        </a:lnTo>
                        <a:lnTo>
                          <a:pt x="106936" y="2986"/>
                        </a:lnTo>
                        <a:lnTo>
                          <a:pt x="112409" y="42150"/>
                        </a:lnTo>
                        <a:cubicBezTo>
                          <a:pt x="112409" y="42150"/>
                          <a:pt x="116309" y="41512"/>
                          <a:pt x="120312" y="34885"/>
                        </a:cubicBezTo>
                        <a:cubicBezTo>
                          <a:pt x="124323" y="28266"/>
                          <a:pt x="128437" y="15658"/>
                          <a:pt x="128437" y="15658"/>
                        </a:cubicBezTo>
                        <a:cubicBezTo>
                          <a:pt x="128437" y="15658"/>
                          <a:pt x="126348" y="29948"/>
                          <a:pt x="122382" y="38351"/>
                        </a:cubicBezTo>
                        <a:cubicBezTo>
                          <a:pt x="118417" y="46744"/>
                          <a:pt x="112584" y="49258"/>
                          <a:pt x="112584" y="49258"/>
                        </a:cubicBezTo>
                        <a:lnTo>
                          <a:pt x="111891" y="73660"/>
                        </a:lnTo>
                        <a:lnTo>
                          <a:pt x="112048" y="87664"/>
                        </a:lnTo>
                        <a:cubicBezTo>
                          <a:pt x="112048" y="87664"/>
                          <a:pt x="117918" y="86814"/>
                          <a:pt x="125728" y="80140"/>
                        </a:cubicBezTo>
                        <a:cubicBezTo>
                          <a:pt x="133539" y="73466"/>
                          <a:pt x="143300" y="60960"/>
                          <a:pt x="143300" y="60960"/>
                        </a:cubicBezTo>
                        <a:cubicBezTo>
                          <a:pt x="143300" y="60960"/>
                          <a:pt x="137023" y="75555"/>
                          <a:pt x="129139" y="84161"/>
                        </a:cubicBezTo>
                        <a:cubicBezTo>
                          <a:pt x="121254" y="92767"/>
                          <a:pt x="111762" y="95373"/>
                          <a:pt x="111762" y="95373"/>
                        </a:cubicBezTo>
                        <a:lnTo>
                          <a:pt x="107260" y="118602"/>
                        </a:lnTo>
                        <a:cubicBezTo>
                          <a:pt x="107260" y="118602"/>
                          <a:pt x="111003" y="124323"/>
                          <a:pt x="116402" y="135600"/>
                        </a:cubicBezTo>
                        <a:cubicBezTo>
                          <a:pt x="121800" y="146877"/>
                          <a:pt x="128862" y="163700"/>
                          <a:pt x="128862" y="163700"/>
                        </a:cubicBezTo>
                        <a:lnTo>
                          <a:pt x="118833" y="171113"/>
                        </a:lnTo>
                        <a:cubicBezTo>
                          <a:pt x="118833" y="171113"/>
                          <a:pt x="115338" y="154244"/>
                          <a:pt x="110865" y="141830"/>
                        </a:cubicBezTo>
                        <a:cubicBezTo>
                          <a:pt x="106382" y="129416"/>
                          <a:pt x="100919" y="121476"/>
                          <a:pt x="100919" y="121476"/>
                        </a:cubicBezTo>
                        <a:lnTo>
                          <a:pt x="84447" y="123492"/>
                        </a:lnTo>
                        <a:cubicBezTo>
                          <a:pt x="84447" y="123492"/>
                          <a:pt x="86037" y="136599"/>
                          <a:pt x="81822" y="149669"/>
                        </a:cubicBezTo>
                        <a:cubicBezTo>
                          <a:pt x="77607" y="162748"/>
                          <a:pt x="69076" y="177833"/>
                          <a:pt x="69076" y="177833"/>
                        </a:cubicBezTo>
                        <a:cubicBezTo>
                          <a:pt x="69076" y="177833"/>
                          <a:pt x="75860" y="161842"/>
                          <a:pt x="78254" y="148504"/>
                        </a:cubicBezTo>
                        <a:cubicBezTo>
                          <a:pt x="80639" y="135175"/>
                          <a:pt x="79456" y="123686"/>
                          <a:pt x="79456" y="123686"/>
                        </a:cubicBezTo>
                        <a:lnTo>
                          <a:pt x="53464" y="125673"/>
                        </a:lnTo>
                        <a:cubicBezTo>
                          <a:pt x="53464" y="125673"/>
                          <a:pt x="52345" y="132263"/>
                          <a:pt x="45246" y="137347"/>
                        </a:cubicBezTo>
                        <a:cubicBezTo>
                          <a:pt x="38138" y="142422"/>
                          <a:pt x="25050" y="145990"/>
                          <a:pt x="25050" y="145990"/>
                        </a:cubicBezTo>
                        <a:cubicBezTo>
                          <a:pt x="25050" y="145990"/>
                          <a:pt x="37001" y="139279"/>
                          <a:pt x="43000" y="134288"/>
                        </a:cubicBezTo>
                        <a:cubicBezTo>
                          <a:pt x="48999" y="129306"/>
                          <a:pt x="49045" y="126033"/>
                          <a:pt x="49045" y="126033"/>
                        </a:cubicBezTo>
                        <a:lnTo>
                          <a:pt x="0" y="116393"/>
                        </a:lnTo>
                        <a:cubicBezTo>
                          <a:pt x="0" y="116393"/>
                          <a:pt x="33978" y="119341"/>
                          <a:pt x="51208" y="119554"/>
                        </a:cubicBezTo>
                        <a:cubicBezTo>
                          <a:pt x="64204" y="119711"/>
                          <a:pt x="68918" y="118833"/>
                          <a:pt x="68918" y="118833"/>
                        </a:cubicBezTo>
                        <a:cubicBezTo>
                          <a:pt x="68918" y="118833"/>
                          <a:pt x="66127" y="113545"/>
                          <a:pt x="60276" y="107269"/>
                        </a:cubicBezTo>
                        <a:cubicBezTo>
                          <a:pt x="54415" y="100993"/>
                          <a:pt x="46106" y="94855"/>
                          <a:pt x="46106" y="94855"/>
                        </a:cubicBezTo>
                        <a:cubicBezTo>
                          <a:pt x="46106" y="94855"/>
                          <a:pt x="56218" y="99070"/>
                          <a:pt x="63253" y="104616"/>
                        </a:cubicBezTo>
                        <a:cubicBezTo>
                          <a:pt x="70287" y="110153"/>
                          <a:pt x="74243" y="117012"/>
                          <a:pt x="74243" y="117012"/>
                        </a:cubicBezTo>
                        <a:lnTo>
                          <a:pt x="97074" y="114988"/>
                        </a:lnTo>
                        <a:cubicBezTo>
                          <a:pt x="97074" y="114988"/>
                          <a:pt x="90724" y="104385"/>
                          <a:pt x="85132" y="95807"/>
                        </a:cubicBezTo>
                        <a:cubicBezTo>
                          <a:pt x="79549" y="87220"/>
                          <a:pt x="72209" y="79502"/>
                          <a:pt x="72209" y="79502"/>
                        </a:cubicBezTo>
                        <a:cubicBezTo>
                          <a:pt x="72209" y="79502"/>
                          <a:pt x="61163" y="80408"/>
                          <a:pt x="48519" y="77515"/>
                        </a:cubicBezTo>
                        <a:cubicBezTo>
                          <a:pt x="35883" y="74622"/>
                          <a:pt x="21648" y="67920"/>
                          <a:pt x="21648" y="67920"/>
                        </a:cubicBezTo>
                        <a:cubicBezTo>
                          <a:pt x="21648" y="67920"/>
                          <a:pt x="35707" y="71535"/>
                          <a:pt x="47095" y="73004"/>
                        </a:cubicBezTo>
                        <a:cubicBezTo>
                          <a:pt x="58473" y="74474"/>
                          <a:pt x="67171" y="73817"/>
                          <a:pt x="67171" y="73817"/>
                        </a:cubicBezTo>
                        <a:cubicBezTo>
                          <a:pt x="67171" y="73817"/>
                          <a:pt x="64713" y="67467"/>
                          <a:pt x="52401" y="53131"/>
                        </a:cubicBezTo>
                        <a:cubicBezTo>
                          <a:pt x="36364" y="34459"/>
                          <a:pt x="2348" y="0"/>
                          <a:pt x="234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11" name="Google Shape;3411;p5"/>
                <p:cNvGrpSpPr/>
                <p:nvPr/>
              </p:nvGrpSpPr>
              <p:grpSpPr>
                <a:xfrm>
                  <a:off x="8666980" y="4575833"/>
                  <a:ext cx="165878" cy="125586"/>
                  <a:chOff x="8666980" y="4575833"/>
                  <a:chExt cx="165878" cy="125586"/>
                </a:xfrm>
              </p:grpSpPr>
              <p:sp>
                <p:nvSpPr>
                  <p:cNvPr id="3412" name="Google Shape;3412;p5"/>
                  <p:cNvSpPr/>
                  <p:nvPr/>
                </p:nvSpPr>
                <p:spPr>
                  <a:xfrm>
                    <a:off x="8666980" y="4575833"/>
                    <a:ext cx="165878" cy="125586"/>
                  </a:xfrm>
                  <a:custGeom>
                    <a:avLst/>
                    <a:gdLst/>
                    <a:ahLst/>
                    <a:cxnLst/>
                    <a:rect l="l" t="t" r="r" b="b"/>
                    <a:pathLst>
                      <a:path w="165878" h="125586" extrusionOk="0">
                        <a:moveTo>
                          <a:pt x="60773" y="98294"/>
                        </a:moveTo>
                        <a:cubicBezTo>
                          <a:pt x="60773" y="98294"/>
                          <a:pt x="37738" y="105383"/>
                          <a:pt x="22366" y="97970"/>
                        </a:cubicBezTo>
                        <a:cubicBezTo>
                          <a:pt x="-1851" y="86287"/>
                          <a:pt x="34" y="72034"/>
                          <a:pt x="34" y="72034"/>
                        </a:cubicBezTo>
                        <a:cubicBezTo>
                          <a:pt x="34" y="72034"/>
                          <a:pt x="17366" y="80362"/>
                          <a:pt x="24021" y="67023"/>
                        </a:cubicBezTo>
                        <a:cubicBezTo>
                          <a:pt x="27469" y="60091"/>
                          <a:pt x="23420" y="48712"/>
                          <a:pt x="23420" y="48712"/>
                        </a:cubicBezTo>
                        <a:cubicBezTo>
                          <a:pt x="23420" y="48712"/>
                          <a:pt x="31129" y="42334"/>
                          <a:pt x="33283" y="34367"/>
                        </a:cubicBezTo>
                        <a:cubicBezTo>
                          <a:pt x="35436" y="26399"/>
                          <a:pt x="32044" y="16841"/>
                          <a:pt x="32044" y="16841"/>
                        </a:cubicBezTo>
                        <a:cubicBezTo>
                          <a:pt x="32044" y="16841"/>
                          <a:pt x="41953" y="18542"/>
                          <a:pt x="50226" y="23681"/>
                        </a:cubicBezTo>
                        <a:cubicBezTo>
                          <a:pt x="58508" y="28821"/>
                          <a:pt x="65145" y="37399"/>
                          <a:pt x="65145" y="37399"/>
                        </a:cubicBezTo>
                        <a:cubicBezTo>
                          <a:pt x="65145" y="37399"/>
                          <a:pt x="66457" y="31732"/>
                          <a:pt x="68399" y="26602"/>
                        </a:cubicBezTo>
                        <a:cubicBezTo>
                          <a:pt x="70339" y="21481"/>
                          <a:pt x="72900" y="16888"/>
                          <a:pt x="72900" y="16888"/>
                        </a:cubicBezTo>
                        <a:cubicBezTo>
                          <a:pt x="72900" y="16888"/>
                          <a:pt x="77447" y="19004"/>
                          <a:pt x="80646" y="21897"/>
                        </a:cubicBezTo>
                        <a:cubicBezTo>
                          <a:pt x="83854" y="24800"/>
                          <a:pt x="85711" y="28469"/>
                          <a:pt x="85711" y="28469"/>
                        </a:cubicBezTo>
                        <a:cubicBezTo>
                          <a:pt x="85711" y="28469"/>
                          <a:pt x="95204" y="18792"/>
                          <a:pt x="104244" y="11674"/>
                        </a:cubicBezTo>
                        <a:cubicBezTo>
                          <a:pt x="113294" y="4557"/>
                          <a:pt x="121890" y="0"/>
                          <a:pt x="121890" y="0"/>
                        </a:cubicBezTo>
                        <a:cubicBezTo>
                          <a:pt x="121890" y="0"/>
                          <a:pt x="125144" y="11434"/>
                          <a:pt x="125707" y="21556"/>
                        </a:cubicBezTo>
                        <a:cubicBezTo>
                          <a:pt x="126262" y="31677"/>
                          <a:pt x="124117" y="40467"/>
                          <a:pt x="124117" y="40467"/>
                        </a:cubicBezTo>
                        <a:cubicBezTo>
                          <a:pt x="124117" y="40467"/>
                          <a:pt x="128332" y="39035"/>
                          <a:pt x="132233" y="38720"/>
                        </a:cubicBezTo>
                        <a:cubicBezTo>
                          <a:pt x="136143" y="38406"/>
                          <a:pt x="139730" y="39219"/>
                          <a:pt x="139730" y="39219"/>
                        </a:cubicBezTo>
                        <a:cubicBezTo>
                          <a:pt x="139730" y="39219"/>
                          <a:pt x="137308" y="46864"/>
                          <a:pt x="132409" y="53131"/>
                        </a:cubicBezTo>
                        <a:cubicBezTo>
                          <a:pt x="127510" y="59398"/>
                          <a:pt x="120152" y="64278"/>
                          <a:pt x="120152" y="64278"/>
                        </a:cubicBezTo>
                        <a:cubicBezTo>
                          <a:pt x="120152" y="64278"/>
                          <a:pt x="134747" y="62310"/>
                          <a:pt x="146181" y="63798"/>
                        </a:cubicBezTo>
                        <a:cubicBezTo>
                          <a:pt x="157615" y="65276"/>
                          <a:pt x="165879" y="70203"/>
                          <a:pt x="165879" y="70203"/>
                        </a:cubicBezTo>
                        <a:cubicBezTo>
                          <a:pt x="165879" y="70203"/>
                          <a:pt x="152689" y="75241"/>
                          <a:pt x="145516" y="81905"/>
                        </a:cubicBezTo>
                        <a:cubicBezTo>
                          <a:pt x="138343" y="88570"/>
                          <a:pt x="137197" y="96861"/>
                          <a:pt x="137197" y="96861"/>
                        </a:cubicBezTo>
                        <a:cubicBezTo>
                          <a:pt x="137197" y="96861"/>
                          <a:pt x="120254" y="92942"/>
                          <a:pt x="113377" y="112224"/>
                        </a:cubicBezTo>
                        <a:cubicBezTo>
                          <a:pt x="110650" y="119868"/>
                          <a:pt x="116381" y="124277"/>
                          <a:pt x="116381" y="124277"/>
                        </a:cubicBezTo>
                        <a:cubicBezTo>
                          <a:pt x="116381" y="124277"/>
                          <a:pt x="101591" y="128353"/>
                          <a:pt x="87384" y="122123"/>
                        </a:cubicBezTo>
                        <a:cubicBezTo>
                          <a:pt x="73186" y="115893"/>
                          <a:pt x="60773" y="98294"/>
                          <a:pt x="60773"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3" name="Google Shape;3413;p5"/>
                  <p:cNvSpPr/>
                  <p:nvPr/>
                </p:nvSpPr>
                <p:spPr>
                  <a:xfrm>
                    <a:off x="8686896" y="4589014"/>
                    <a:ext cx="114118" cy="103719"/>
                  </a:xfrm>
                  <a:custGeom>
                    <a:avLst/>
                    <a:gdLst/>
                    <a:ahLst/>
                    <a:cxnLst/>
                    <a:rect l="l" t="t" r="r" b="b"/>
                    <a:pathLst>
                      <a:path w="114118" h="103719" extrusionOk="0">
                        <a:moveTo>
                          <a:pt x="95910" y="0"/>
                        </a:moveTo>
                        <a:cubicBezTo>
                          <a:pt x="95910" y="0"/>
                          <a:pt x="84263" y="28876"/>
                          <a:pt x="75574" y="41604"/>
                        </a:cubicBezTo>
                        <a:cubicBezTo>
                          <a:pt x="70721" y="48703"/>
                          <a:pt x="66913" y="53038"/>
                          <a:pt x="66913" y="53038"/>
                        </a:cubicBezTo>
                        <a:cubicBezTo>
                          <a:pt x="66913" y="53038"/>
                          <a:pt x="70814" y="52031"/>
                          <a:pt x="79687" y="47723"/>
                        </a:cubicBezTo>
                        <a:cubicBezTo>
                          <a:pt x="88570" y="43425"/>
                          <a:pt x="102444" y="35836"/>
                          <a:pt x="102444" y="35836"/>
                        </a:cubicBezTo>
                        <a:cubicBezTo>
                          <a:pt x="102444" y="35836"/>
                          <a:pt x="91103" y="45006"/>
                          <a:pt x="81684" y="50265"/>
                        </a:cubicBezTo>
                        <a:cubicBezTo>
                          <a:pt x="72274" y="55534"/>
                          <a:pt x="64787" y="56893"/>
                          <a:pt x="64787" y="56893"/>
                        </a:cubicBezTo>
                        <a:cubicBezTo>
                          <a:pt x="64787" y="56893"/>
                          <a:pt x="61043" y="63511"/>
                          <a:pt x="56403" y="69205"/>
                        </a:cubicBezTo>
                        <a:cubicBezTo>
                          <a:pt x="51763" y="74899"/>
                          <a:pt x="46226" y="79668"/>
                          <a:pt x="46226" y="79668"/>
                        </a:cubicBezTo>
                        <a:lnTo>
                          <a:pt x="66608" y="77265"/>
                        </a:lnTo>
                        <a:cubicBezTo>
                          <a:pt x="66608" y="77265"/>
                          <a:pt x="67809" y="72856"/>
                          <a:pt x="73679" y="67606"/>
                        </a:cubicBezTo>
                        <a:cubicBezTo>
                          <a:pt x="79540" y="62346"/>
                          <a:pt x="90059" y="56236"/>
                          <a:pt x="90059" y="56236"/>
                        </a:cubicBezTo>
                        <a:cubicBezTo>
                          <a:pt x="90059" y="56236"/>
                          <a:pt x="81712" y="63437"/>
                          <a:pt x="76933" y="68262"/>
                        </a:cubicBezTo>
                        <a:cubicBezTo>
                          <a:pt x="72154" y="73087"/>
                          <a:pt x="70943" y="75555"/>
                          <a:pt x="70943" y="75555"/>
                        </a:cubicBezTo>
                        <a:lnTo>
                          <a:pt x="89744" y="70665"/>
                        </a:lnTo>
                        <a:lnTo>
                          <a:pt x="114119" y="63160"/>
                        </a:lnTo>
                        <a:lnTo>
                          <a:pt x="91233" y="73115"/>
                        </a:lnTo>
                        <a:cubicBezTo>
                          <a:pt x="91233" y="73115"/>
                          <a:pt x="92369" y="75343"/>
                          <a:pt x="97185" y="76609"/>
                        </a:cubicBezTo>
                        <a:cubicBezTo>
                          <a:pt x="102001" y="77885"/>
                          <a:pt x="110496" y="78199"/>
                          <a:pt x="110496" y="78199"/>
                        </a:cubicBezTo>
                        <a:cubicBezTo>
                          <a:pt x="110496" y="78199"/>
                          <a:pt x="101363" y="79382"/>
                          <a:pt x="95466" y="78439"/>
                        </a:cubicBezTo>
                        <a:cubicBezTo>
                          <a:pt x="89568" y="77505"/>
                          <a:pt x="86916" y="74437"/>
                          <a:pt x="86916" y="74437"/>
                        </a:cubicBezTo>
                        <a:lnTo>
                          <a:pt x="71867" y="78180"/>
                        </a:lnTo>
                        <a:lnTo>
                          <a:pt x="63345" y="80667"/>
                        </a:lnTo>
                        <a:cubicBezTo>
                          <a:pt x="63345" y="80667"/>
                          <a:pt x="64981" y="84041"/>
                          <a:pt x="70564" y="87581"/>
                        </a:cubicBezTo>
                        <a:cubicBezTo>
                          <a:pt x="76138" y="91121"/>
                          <a:pt x="85650" y="94828"/>
                          <a:pt x="85650" y="94828"/>
                        </a:cubicBezTo>
                        <a:cubicBezTo>
                          <a:pt x="85650" y="94828"/>
                          <a:pt x="75528" y="93561"/>
                          <a:pt x="68762" y="90308"/>
                        </a:cubicBezTo>
                        <a:cubicBezTo>
                          <a:pt x="61987" y="87054"/>
                          <a:pt x="58576" y="81813"/>
                          <a:pt x="58576" y="81813"/>
                        </a:cubicBezTo>
                        <a:lnTo>
                          <a:pt x="43518" y="83079"/>
                        </a:lnTo>
                        <a:cubicBezTo>
                          <a:pt x="43518" y="83079"/>
                          <a:pt x="40736" y="86296"/>
                          <a:pt x="34875" y="91463"/>
                        </a:cubicBezTo>
                        <a:cubicBezTo>
                          <a:pt x="29024" y="96621"/>
                          <a:pt x="20086" y="103720"/>
                          <a:pt x="20086" y="103720"/>
                        </a:cubicBezTo>
                        <a:lnTo>
                          <a:pt x="13643" y="98978"/>
                        </a:lnTo>
                        <a:cubicBezTo>
                          <a:pt x="13643" y="98978"/>
                          <a:pt x="23284" y="94005"/>
                          <a:pt x="30013" y="89198"/>
                        </a:cubicBezTo>
                        <a:cubicBezTo>
                          <a:pt x="36733" y="84401"/>
                          <a:pt x="40551" y="79770"/>
                          <a:pt x="40551" y="79770"/>
                        </a:cubicBezTo>
                        <a:lnTo>
                          <a:pt x="36160" y="70249"/>
                        </a:lnTo>
                        <a:cubicBezTo>
                          <a:pt x="36160" y="70249"/>
                          <a:pt x="28451" y="73448"/>
                          <a:pt x="19652" y="73152"/>
                        </a:cubicBezTo>
                        <a:cubicBezTo>
                          <a:pt x="10852" y="72856"/>
                          <a:pt x="0" y="70314"/>
                          <a:pt x="0" y="70314"/>
                        </a:cubicBezTo>
                        <a:cubicBezTo>
                          <a:pt x="0" y="70314"/>
                          <a:pt x="11074" y="71654"/>
                          <a:pt x="19679" y="70813"/>
                        </a:cubicBezTo>
                        <a:cubicBezTo>
                          <a:pt x="28294" y="69963"/>
                          <a:pt x="35088" y="67301"/>
                          <a:pt x="35088" y="67301"/>
                        </a:cubicBezTo>
                        <a:lnTo>
                          <a:pt x="28895" y="52068"/>
                        </a:lnTo>
                        <a:cubicBezTo>
                          <a:pt x="28895" y="52068"/>
                          <a:pt x="24653" y="52521"/>
                          <a:pt x="20188" y="49138"/>
                        </a:cubicBezTo>
                        <a:cubicBezTo>
                          <a:pt x="15714" y="45745"/>
                          <a:pt x="11037" y="38517"/>
                          <a:pt x="11037" y="38517"/>
                        </a:cubicBezTo>
                        <a:cubicBezTo>
                          <a:pt x="11037" y="38517"/>
                          <a:pt x="17424" y="44525"/>
                          <a:pt x="21621" y="47270"/>
                        </a:cubicBezTo>
                        <a:cubicBezTo>
                          <a:pt x="25817" y="50016"/>
                          <a:pt x="27823" y="49480"/>
                          <a:pt x="27823" y="49480"/>
                        </a:cubicBezTo>
                        <a:lnTo>
                          <a:pt x="24329" y="18459"/>
                        </a:lnTo>
                        <a:cubicBezTo>
                          <a:pt x="24329" y="18459"/>
                          <a:pt x="29034" y="39312"/>
                          <a:pt x="32204" y="49674"/>
                        </a:cubicBezTo>
                        <a:cubicBezTo>
                          <a:pt x="34589" y="57484"/>
                          <a:pt x="36031" y="60156"/>
                          <a:pt x="36031" y="60156"/>
                        </a:cubicBezTo>
                        <a:cubicBezTo>
                          <a:pt x="36031" y="60156"/>
                          <a:pt x="38730" y="57586"/>
                          <a:pt x="41447" y="53001"/>
                        </a:cubicBezTo>
                        <a:cubicBezTo>
                          <a:pt x="44156" y="48426"/>
                          <a:pt x="46319" y="42399"/>
                          <a:pt x="46319" y="42399"/>
                        </a:cubicBezTo>
                        <a:cubicBezTo>
                          <a:pt x="46319" y="42399"/>
                          <a:pt x="45681" y="49174"/>
                          <a:pt x="43638" y="54332"/>
                        </a:cubicBezTo>
                        <a:cubicBezTo>
                          <a:pt x="41605" y="59490"/>
                          <a:pt x="38166" y="63031"/>
                          <a:pt x="38166" y="63031"/>
                        </a:cubicBezTo>
                        <a:lnTo>
                          <a:pt x="43777" y="76359"/>
                        </a:lnTo>
                        <a:cubicBezTo>
                          <a:pt x="43777" y="76359"/>
                          <a:pt x="49037" y="70749"/>
                          <a:pt x="53214" y="65942"/>
                        </a:cubicBezTo>
                        <a:cubicBezTo>
                          <a:pt x="57392" y="61126"/>
                          <a:pt x="60701" y="55414"/>
                          <a:pt x="60701" y="55414"/>
                        </a:cubicBezTo>
                        <a:cubicBezTo>
                          <a:pt x="60701" y="55414"/>
                          <a:pt x="58030" y="48953"/>
                          <a:pt x="57383" y="40883"/>
                        </a:cubicBezTo>
                        <a:cubicBezTo>
                          <a:pt x="56727" y="32823"/>
                          <a:pt x="58095" y="23155"/>
                          <a:pt x="58095" y="23155"/>
                        </a:cubicBezTo>
                        <a:cubicBezTo>
                          <a:pt x="58095" y="23155"/>
                          <a:pt x="58585" y="32195"/>
                          <a:pt x="59860" y="39256"/>
                        </a:cubicBezTo>
                        <a:cubicBezTo>
                          <a:pt x="61145" y="46328"/>
                          <a:pt x="63216" y="51430"/>
                          <a:pt x="63216" y="51430"/>
                        </a:cubicBezTo>
                        <a:cubicBezTo>
                          <a:pt x="63216" y="51430"/>
                          <a:pt x="66617" y="48870"/>
                          <a:pt x="73023" y="39044"/>
                        </a:cubicBezTo>
                        <a:cubicBezTo>
                          <a:pt x="81370" y="26251"/>
                          <a:pt x="95910" y="0"/>
                          <a:pt x="9591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14" name="Google Shape;3414;p5"/>
                <p:cNvGrpSpPr/>
                <p:nvPr/>
              </p:nvGrpSpPr>
              <p:grpSpPr>
                <a:xfrm>
                  <a:off x="8725192" y="4711997"/>
                  <a:ext cx="216350" cy="142375"/>
                  <a:chOff x="8725192" y="4711997"/>
                  <a:chExt cx="216350" cy="142375"/>
                </a:xfrm>
              </p:grpSpPr>
              <p:sp>
                <p:nvSpPr>
                  <p:cNvPr id="3415" name="Google Shape;3415;p5"/>
                  <p:cNvSpPr/>
                  <p:nvPr/>
                </p:nvSpPr>
                <p:spPr>
                  <a:xfrm>
                    <a:off x="8806312" y="4711997"/>
                    <a:ext cx="135230" cy="142375"/>
                  </a:xfrm>
                  <a:custGeom>
                    <a:avLst/>
                    <a:gdLst/>
                    <a:ahLst/>
                    <a:cxnLst/>
                    <a:rect l="l" t="t" r="r" b="b"/>
                    <a:pathLst>
                      <a:path w="135230" h="142375" extrusionOk="0">
                        <a:moveTo>
                          <a:pt x="19522" y="66164"/>
                        </a:moveTo>
                        <a:cubicBezTo>
                          <a:pt x="19522" y="66164"/>
                          <a:pt x="1692" y="49942"/>
                          <a:pt x="259" y="32925"/>
                        </a:cubicBezTo>
                        <a:cubicBezTo>
                          <a:pt x="-1997" y="6138"/>
                          <a:pt x="11240" y="508"/>
                          <a:pt x="11240" y="508"/>
                        </a:cubicBezTo>
                        <a:cubicBezTo>
                          <a:pt x="11240" y="508"/>
                          <a:pt x="12876" y="19670"/>
                          <a:pt x="27748" y="18616"/>
                        </a:cubicBezTo>
                        <a:cubicBezTo>
                          <a:pt x="35467" y="18062"/>
                          <a:pt x="43203" y="8790"/>
                          <a:pt x="43203" y="8790"/>
                        </a:cubicBezTo>
                        <a:cubicBezTo>
                          <a:pt x="43203" y="8790"/>
                          <a:pt x="52622" y="12173"/>
                          <a:pt x="60581" y="9983"/>
                        </a:cubicBezTo>
                        <a:cubicBezTo>
                          <a:pt x="68530" y="7783"/>
                          <a:pt x="75038" y="0"/>
                          <a:pt x="75038" y="0"/>
                        </a:cubicBezTo>
                        <a:cubicBezTo>
                          <a:pt x="75038" y="0"/>
                          <a:pt x="78615" y="9400"/>
                          <a:pt x="78402" y="19134"/>
                        </a:cubicBezTo>
                        <a:cubicBezTo>
                          <a:pt x="78180" y="28876"/>
                          <a:pt x="74169" y="38951"/>
                          <a:pt x="74169" y="38951"/>
                        </a:cubicBezTo>
                        <a:cubicBezTo>
                          <a:pt x="74169" y="38951"/>
                          <a:pt x="79715" y="37205"/>
                          <a:pt x="85122" y="36271"/>
                        </a:cubicBezTo>
                        <a:cubicBezTo>
                          <a:pt x="90520" y="35337"/>
                          <a:pt x="95770" y="35208"/>
                          <a:pt x="95770" y="35208"/>
                        </a:cubicBezTo>
                        <a:cubicBezTo>
                          <a:pt x="95770" y="35208"/>
                          <a:pt x="96260" y="40190"/>
                          <a:pt x="95401" y="44423"/>
                        </a:cubicBezTo>
                        <a:cubicBezTo>
                          <a:pt x="94532" y="48657"/>
                          <a:pt x="92313" y="52133"/>
                          <a:pt x="92313" y="52133"/>
                        </a:cubicBezTo>
                        <a:cubicBezTo>
                          <a:pt x="92313" y="52133"/>
                          <a:pt x="105476" y="55377"/>
                          <a:pt x="116208" y="59546"/>
                        </a:cubicBezTo>
                        <a:cubicBezTo>
                          <a:pt x="126939" y="63705"/>
                          <a:pt x="135230" y="68798"/>
                          <a:pt x="135230" y="68798"/>
                        </a:cubicBezTo>
                        <a:cubicBezTo>
                          <a:pt x="135230" y="68798"/>
                          <a:pt x="127041" y="77413"/>
                          <a:pt x="118611" y="83042"/>
                        </a:cubicBezTo>
                        <a:cubicBezTo>
                          <a:pt x="110181" y="88662"/>
                          <a:pt x="101520" y="91297"/>
                          <a:pt x="101520" y="91297"/>
                        </a:cubicBezTo>
                        <a:cubicBezTo>
                          <a:pt x="101520" y="91297"/>
                          <a:pt x="104903" y="94190"/>
                          <a:pt x="107158" y="97397"/>
                        </a:cubicBezTo>
                        <a:cubicBezTo>
                          <a:pt x="109414" y="100596"/>
                          <a:pt x="110542" y="104108"/>
                          <a:pt x="110542" y="104108"/>
                        </a:cubicBezTo>
                        <a:cubicBezTo>
                          <a:pt x="110542" y="104108"/>
                          <a:pt x="102722" y="105901"/>
                          <a:pt x="94837" y="104875"/>
                        </a:cubicBezTo>
                        <a:cubicBezTo>
                          <a:pt x="86952" y="103840"/>
                          <a:pt x="79003" y="99986"/>
                          <a:pt x="79003" y="99986"/>
                        </a:cubicBezTo>
                        <a:cubicBezTo>
                          <a:pt x="79003" y="99986"/>
                          <a:pt x="88117" y="111558"/>
                          <a:pt x="92656" y="122151"/>
                        </a:cubicBezTo>
                        <a:cubicBezTo>
                          <a:pt x="97194" y="132753"/>
                          <a:pt x="97166" y="142376"/>
                          <a:pt x="97166" y="142376"/>
                        </a:cubicBezTo>
                        <a:cubicBezTo>
                          <a:pt x="97166" y="142376"/>
                          <a:pt x="86111" y="133576"/>
                          <a:pt x="76729" y="130794"/>
                        </a:cubicBezTo>
                        <a:cubicBezTo>
                          <a:pt x="67338" y="128011"/>
                          <a:pt x="59620" y="131237"/>
                          <a:pt x="59620" y="131237"/>
                        </a:cubicBezTo>
                        <a:cubicBezTo>
                          <a:pt x="59620" y="131237"/>
                          <a:pt x="54378" y="114655"/>
                          <a:pt x="34274" y="118537"/>
                        </a:cubicBezTo>
                        <a:cubicBezTo>
                          <a:pt x="26306" y="120081"/>
                          <a:pt x="25419" y="127263"/>
                          <a:pt x="25419" y="127263"/>
                        </a:cubicBezTo>
                        <a:cubicBezTo>
                          <a:pt x="25419" y="127263"/>
                          <a:pt x="14392" y="116596"/>
                          <a:pt x="12534" y="101196"/>
                        </a:cubicBezTo>
                        <a:cubicBezTo>
                          <a:pt x="10676" y="85806"/>
                          <a:pt x="19522" y="66164"/>
                          <a:pt x="19522"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6" name="Google Shape;3416;p5"/>
                  <p:cNvSpPr/>
                  <p:nvPr/>
                </p:nvSpPr>
                <p:spPr>
                  <a:xfrm>
                    <a:off x="8725192" y="4728783"/>
                    <a:ext cx="201921" cy="105817"/>
                  </a:xfrm>
                  <a:custGeom>
                    <a:avLst/>
                    <a:gdLst/>
                    <a:ahLst/>
                    <a:cxnLst/>
                    <a:rect l="l" t="t" r="r" b="b"/>
                    <a:pathLst>
                      <a:path w="201921" h="105817" extrusionOk="0">
                        <a:moveTo>
                          <a:pt x="201922" y="53492"/>
                        </a:moveTo>
                        <a:cubicBezTo>
                          <a:pt x="201922" y="53492"/>
                          <a:pt x="171132" y="58150"/>
                          <a:pt x="155751" y="57142"/>
                        </a:cubicBezTo>
                        <a:cubicBezTo>
                          <a:pt x="147173" y="56579"/>
                          <a:pt x="141507" y="55506"/>
                          <a:pt x="141507" y="55506"/>
                        </a:cubicBezTo>
                        <a:cubicBezTo>
                          <a:pt x="141507" y="55506"/>
                          <a:pt x="144354" y="58344"/>
                          <a:pt x="152580" y="63798"/>
                        </a:cubicBezTo>
                        <a:cubicBezTo>
                          <a:pt x="160798" y="69261"/>
                          <a:pt x="174386" y="77349"/>
                          <a:pt x="174386" y="77349"/>
                        </a:cubicBezTo>
                        <a:cubicBezTo>
                          <a:pt x="174386" y="77349"/>
                          <a:pt x="160724" y="72237"/>
                          <a:pt x="151397" y="66811"/>
                        </a:cubicBezTo>
                        <a:cubicBezTo>
                          <a:pt x="142080" y="61385"/>
                          <a:pt x="137107" y="55626"/>
                          <a:pt x="137107" y="55626"/>
                        </a:cubicBezTo>
                        <a:cubicBezTo>
                          <a:pt x="137107" y="55626"/>
                          <a:pt x="129500" y="55774"/>
                          <a:pt x="122234" y="54675"/>
                        </a:cubicBezTo>
                        <a:cubicBezTo>
                          <a:pt x="114978" y="53574"/>
                          <a:pt x="108055" y="51236"/>
                          <a:pt x="108055" y="51236"/>
                        </a:cubicBezTo>
                        <a:lnTo>
                          <a:pt x="120497" y="67560"/>
                        </a:lnTo>
                        <a:cubicBezTo>
                          <a:pt x="120497" y="67560"/>
                          <a:pt x="124897" y="66358"/>
                          <a:pt x="132402" y="68734"/>
                        </a:cubicBezTo>
                        <a:cubicBezTo>
                          <a:pt x="139908" y="71109"/>
                          <a:pt x="150519" y="77052"/>
                          <a:pt x="150519" y="77052"/>
                        </a:cubicBezTo>
                        <a:cubicBezTo>
                          <a:pt x="150519" y="77052"/>
                          <a:pt x="140083" y="73531"/>
                          <a:pt x="133493" y="71867"/>
                        </a:cubicBezTo>
                        <a:cubicBezTo>
                          <a:pt x="126902" y="70212"/>
                          <a:pt x="124167" y="70416"/>
                          <a:pt x="124167" y="70416"/>
                        </a:cubicBezTo>
                        <a:lnTo>
                          <a:pt x="137939" y="84124"/>
                        </a:lnTo>
                        <a:lnTo>
                          <a:pt x="156805" y="101289"/>
                        </a:lnTo>
                        <a:lnTo>
                          <a:pt x="136590" y="86647"/>
                        </a:lnTo>
                        <a:cubicBezTo>
                          <a:pt x="136590" y="86647"/>
                          <a:pt x="135249" y="88764"/>
                          <a:pt x="136608" y="93552"/>
                        </a:cubicBezTo>
                        <a:cubicBezTo>
                          <a:pt x="137958" y="98349"/>
                          <a:pt x="142006" y="105818"/>
                          <a:pt x="142006" y="105818"/>
                        </a:cubicBezTo>
                        <a:cubicBezTo>
                          <a:pt x="142006" y="105818"/>
                          <a:pt x="136340" y="98562"/>
                          <a:pt x="134149" y="93007"/>
                        </a:cubicBezTo>
                        <a:cubicBezTo>
                          <a:pt x="131968" y="87451"/>
                          <a:pt x="133262" y="83606"/>
                          <a:pt x="133262" y="83606"/>
                        </a:cubicBezTo>
                        <a:lnTo>
                          <a:pt x="122373" y="72560"/>
                        </a:lnTo>
                        <a:lnTo>
                          <a:pt x="115903" y="66478"/>
                        </a:lnTo>
                        <a:cubicBezTo>
                          <a:pt x="115903" y="66478"/>
                          <a:pt x="113832" y="69603"/>
                          <a:pt x="113619" y="76211"/>
                        </a:cubicBezTo>
                        <a:cubicBezTo>
                          <a:pt x="113407" y="82811"/>
                          <a:pt x="115052" y="92886"/>
                          <a:pt x="115052" y="92886"/>
                        </a:cubicBezTo>
                        <a:cubicBezTo>
                          <a:pt x="115052" y="92886"/>
                          <a:pt x="110994" y="83532"/>
                          <a:pt x="110357" y="76045"/>
                        </a:cubicBezTo>
                        <a:cubicBezTo>
                          <a:pt x="109710" y="68567"/>
                          <a:pt x="112492" y="62957"/>
                          <a:pt x="112492" y="62957"/>
                        </a:cubicBezTo>
                        <a:lnTo>
                          <a:pt x="103739" y="50635"/>
                        </a:lnTo>
                        <a:cubicBezTo>
                          <a:pt x="103739" y="50635"/>
                          <a:pt x="99551" y="49877"/>
                          <a:pt x="92129" y="47455"/>
                        </a:cubicBezTo>
                        <a:cubicBezTo>
                          <a:pt x="84716" y="45043"/>
                          <a:pt x="0" y="27545"/>
                          <a:pt x="0" y="27545"/>
                        </a:cubicBezTo>
                        <a:lnTo>
                          <a:pt x="6526" y="25197"/>
                        </a:lnTo>
                        <a:cubicBezTo>
                          <a:pt x="6526" y="25197"/>
                          <a:pt x="84041" y="38767"/>
                          <a:pt x="91602" y="42122"/>
                        </a:cubicBezTo>
                        <a:cubicBezTo>
                          <a:pt x="99154" y="45468"/>
                          <a:pt x="105079" y="46393"/>
                          <a:pt x="105079" y="46393"/>
                        </a:cubicBezTo>
                        <a:lnTo>
                          <a:pt x="111041" y="37778"/>
                        </a:lnTo>
                        <a:cubicBezTo>
                          <a:pt x="111041" y="37778"/>
                          <a:pt x="104376" y="32768"/>
                          <a:pt x="100152" y="25040"/>
                        </a:cubicBezTo>
                        <a:cubicBezTo>
                          <a:pt x="95928" y="17313"/>
                          <a:pt x="92600" y="6683"/>
                          <a:pt x="92600" y="6683"/>
                        </a:cubicBezTo>
                        <a:cubicBezTo>
                          <a:pt x="92600" y="6683"/>
                          <a:pt x="97074" y="16897"/>
                          <a:pt x="102185" y="23875"/>
                        </a:cubicBezTo>
                        <a:cubicBezTo>
                          <a:pt x="107288" y="30854"/>
                          <a:pt x="113037" y="35347"/>
                          <a:pt x="113037" y="35347"/>
                        </a:cubicBezTo>
                        <a:lnTo>
                          <a:pt x="123002" y="22277"/>
                        </a:lnTo>
                        <a:cubicBezTo>
                          <a:pt x="123002" y="22277"/>
                          <a:pt x="120450" y="18847"/>
                          <a:pt x="121097" y="13283"/>
                        </a:cubicBezTo>
                        <a:cubicBezTo>
                          <a:pt x="121745" y="7709"/>
                          <a:pt x="125590" y="0"/>
                          <a:pt x="125590" y="0"/>
                        </a:cubicBezTo>
                        <a:cubicBezTo>
                          <a:pt x="125590" y="0"/>
                          <a:pt x="123658" y="8559"/>
                          <a:pt x="123436" y="13569"/>
                        </a:cubicBezTo>
                        <a:cubicBezTo>
                          <a:pt x="123214" y="18579"/>
                          <a:pt x="124684" y="20040"/>
                          <a:pt x="124684" y="20040"/>
                        </a:cubicBezTo>
                        <a:lnTo>
                          <a:pt x="149613" y="1248"/>
                        </a:lnTo>
                        <a:cubicBezTo>
                          <a:pt x="149613" y="1248"/>
                          <a:pt x="134056" y="15908"/>
                          <a:pt x="126754" y="23903"/>
                        </a:cubicBezTo>
                        <a:cubicBezTo>
                          <a:pt x="121236" y="29930"/>
                          <a:pt x="119674" y="32528"/>
                          <a:pt x="119674" y="32528"/>
                        </a:cubicBezTo>
                        <a:cubicBezTo>
                          <a:pt x="119674" y="32528"/>
                          <a:pt x="123260" y="33544"/>
                          <a:pt x="128585" y="33553"/>
                        </a:cubicBezTo>
                        <a:cubicBezTo>
                          <a:pt x="133900" y="33563"/>
                          <a:pt x="140194" y="32361"/>
                          <a:pt x="140194" y="32361"/>
                        </a:cubicBezTo>
                        <a:cubicBezTo>
                          <a:pt x="140194" y="32361"/>
                          <a:pt x="134029" y="35254"/>
                          <a:pt x="128548" y="36123"/>
                        </a:cubicBezTo>
                        <a:cubicBezTo>
                          <a:pt x="123075" y="36992"/>
                          <a:pt x="118278" y="35836"/>
                          <a:pt x="118278" y="35836"/>
                        </a:cubicBezTo>
                        <a:lnTo>
                          <a:pt x="109654" y="47437"/>
                        </a:lnTo>
                        <a:cubicBezTo>
                          <a:pt x="109654" y="47437"/>
                          <a:pt x="117160" y="49119"/>
                          <a:pt x="123427" y="50266"/>
                        </a:cubicBezTo>
                        <a:cubicBezTo>
                          <a:pt x="129694" y="51421"/>
                          <a:pt x="136303" y="51365"/>
                          <a:pt x="136303" y="51365"/>
                        </a:cubicBezTo>
                        <a:cubicBezTo>
                          <a:pt x="136303" y="51365"/>
                          <a:pt x="140509" y="45773"/>
                          <a:pt x="147118" y="41114"/>
                        </a:cubicBezTo>
                        <a:cubicBezTo>
                          <a:pt x="153736" y="36446"/>
                          <a:pt x="162757" y="32712"/>
                          <a:pt x="162757" y="32712"/>
                        </a:cubicBezTo>
                        <a:cubicBezTo>
                          <a:pt x="162757" y="32712"/>
                          <a:pt x="155215" y="37731"/>
                          <a:pt x="149780" y="42427"/>
                        </a:cubicBezTo>
                        <a:cubicBezTo>
                          <a:pt x="144345" y="47123"/>
                          <a:pt x="141008" y="51495"/>
                          <a:pt x="141008" y="51495"/>
                        </a:cubicBezTo>
                        <a:cubicBezTo>
                          <a:pt x="141008" y="51495"/>
                          <a:pt x="144946" y="53131"/>
                          <a:pt x="156657" y="53648"/>
                        </a:cubicBezTo>
                        <a:cubicBezTo>
                          <a:pt x="171917" y="54323"/>
                          <a:pt x="201922" y="53492"/>
                          <a:pt x="201922" y="534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17" name="Google Shape;3417;p5"/>
                <p:cNvGrpSpPr/>
                <p:nvPr/>
              </p:nvGrpSpPr>
              <p:grpSpPr>
                <a:xfrm>
                  <a:off x="8504506" y="4600531"/>
                  <a:ext cx="192243" cy="163505"/>
                  <a:chOff x="8504506" y="4600531"/>
                  <a:chExt cx="192243" cy="163505"/>
                </a:xfrm>
              </p:grpSpPr>
              <p:sp>
                <p:nvSpPr>
                  <p:cNvPr id="3418" name="Google Shape;3418;p5"/>
                  <p:cNvSpPr/>
                  <p:nvPr/>
                </p:nvSpPr>
                <p:spPr>
                  <a:xfrm>
                    <a:off x="8504506" y="4600531"/>
                    <a:ext cx="127308" cy="163505"/>
                  </a:xfrm>
                  <a:custGeom>
                    <a:avLst/>
                    <a:gdLst/>
                    <a:ahLst/>
                    <a:cxnLst/>
                    <a:rect l="l" t="t" r="r" b="b"/>
                    <a:pathLst>
                      <a:path w="127308" h="163505" extrusionOk="0">
                        <a:moveTo>
                          <a:pt x="106659" y="99403"/>
                        </a:moveTo>
                        <a:cubicBezTo>
                          <a:pt x="106659" y="99403"/>
                          <a:pt x="117280" y="121033"/>
                          <a:pt x="112362" y="137384"/>
                        </a:cubicBezTo>
                        <a:cubicBezTo>
                          <a:pt x="104616" y="163136"/>
                          <a:pt x="90243" y="163506"/>
                          <a:pt x="90243" y="163506"/>
                        </a:cubicBezTo>
                        <a:cubicBezTo>
                          <a:pt x="90243" y="163506"/>
                          <a:pt x="95762" y="145084"/>
                          <a:pt x="81536" y="140601"/>
                        </a:cubicBezTo>
                        <a:cubicBezTo>
                          <a:pt x="74160" y="138281"/>
                          <a:pt x="63558" y="144067"/>
                          <a:pt x="63558" y="144067"/>
                        </a:cubicBezTo>
                        <a:cubicBezTo>
                          <a:pt x="63558" y="144067"/>
                          <a:pt x="56043" y="137458"/>
                          <a:pt x="47835" y="136580"/>
                        </a:cubicBezTo>
                        <a:cubicBezTo>
                          <a:pt x="39627" y="135693"/>
                          <a:pt x="30725" y="140545"/>
                          <a:pt x="30725" y="140545"/>
                        </a:cubicBezTo>
                        <a:cubicBezTo>
                          <a:pt x="30725" y="140545"/>
                          <a:pt x="30845" y="130488"/>
                          <a:pt x="34626" y="121513"/>
                        </a:cubicBezTo>
                        <a:cubicBezTo>
                          <a:pt x="38397" y="112538"/>
                          <a:pt x="45838" y="104635"/>
                          <a:pt x="45838" y="104635"/>
                        </a:cubicBezTo>
                        <a:cubicBezTo>
                          <a:pt x="45838" y="104635"/>
                          <a:pt x="40033" y="104219"/>
                          <a:pt x="34663" y="103110"/>
                        </a:cubicBezTo>
                        <a:cubicBezTo>
                          <a:pt x="29302" y="101991"/>
                          <a:pt x="24366" y="100179"/>
                          <a:pt x="24366" y="100179"/>
                        </a:cubicBezTo>
                        <a:cubicBezTo>
                          <a:pt x="24366" y="100179"/>
                          <a:pt x="25743" y="95364"/>
                          <a:pt x="28100" y="91750"/>
                        </a:cubicBezTo>
                        <a:cubicBezTo>
                          <a:pt x="30457" y="88126"/>
                          <a:pt x="33794" y="85714"/>
                          <a:pt x="33794" y="85714"/>
                        </a:cubicBezTo>
                        <a:cubicBezTo>
                          <a:pt x="33794" y="85714"/>
                          <a:pt x="22748" y="77857"/>
                          <a:pt x="14299" y="70046"/>
                        </a:cubicBezTo>
                        <a:cubicBezTo>
                          <a:pt x="5851" y="62226"/>
                          <a:pt x="0" y="54443"/>
                          <a:pt x="0" y="54443"/>
                        </a:cubicBezTo>
                        <a:cubicBezTo>
                          <a:pt x="0" y="54443"/>
                          <a:pt x="10787" y="49443"/>
                          <a:pt x="20696" y="47307"/>
                        </a:cubicBezTo>
                        <a:cubicBezTo>
                          <a:pt x="30605" y="45172"/>
                          <a:pt x="39627" y="45903"/>
                          <a:pt x="39627" y="45903"/>
                        </a:cubicBezTo>
                        <a:cubicBezTo>
                          <a:pt x="39627" y="45903"/>
                          <a:pt x="37547" y="41965"/>
                          <a:pt x="36623" y="38166"/>
                        </a:cubicBezTo>
                        <a:cubicBezTo>
                          <a:pt x="35698" y="34357"/>
                          <a:pt x="35938" y="30679"/>
                          <a:pt x="35938" y="30679"/>
                        </a:cubicBezTo>
                        <a:cubicBezTo>
                          <a:pt x="35938" y="30679"/>
                          <a:pt x="43878" y="31880"/>
                          <a:pt x="50829" y="35735"/>
                        </a:cubicBezTo>
                        <a:cubicBezTo>
                          <a:pt x="57781" y="39580"/>
                          <a:pt x="63752" y="46087"/>
                          <a:pt x="63752" y="46087"/>
                        </a:cubicBezTo>
                        <a:cubicBezTo>
                          <a:pt x="63752" y="46087"/>
                          <a:pt x="59537" y="31982"/>
                          <a:pt x="59204" y="20455"/>
                        </a:cubicBezTo>
                        <a:cubicBezTo>
                          <a:pt x="58871" y="8938"/>
                          <a:pt x="62439" y="0"/>
                          <a:pt x="62439" y="0"/>
                        </a:cubicBezTo>
                        <a:cubicBezTo>
                          <a:pt x="62439" y="0"/>
                          <a:pt x="69492" y="12238"/>
                          <a:pt x="77191" y="18274"/>
                        </a:cubicBezTo>
                        <a:cubicBezTo>
                          <a:pt x="84900" y="24310"/>
                          <a:pt x="93266" y="24144"/>
                          <a:pt x="93266" y="24144"/>
                        </a:cubicBezTo>
                        <a:cubicBezTo>
                          <a:pt x="93266" y="24144"/>
                          <a:pt x="92055" y="41493"/>
                          <a:pt x="112178" y="45265"/>
                        </a:cubicBezTo>
                        <a:cubicBezTo>
                          <a:pt x="120155" y="46762"/>
                          <a:pt x="123612" y="40403"/>
                          <a:pt x="123612" y="40403"/>
                        </a:cubicBezTo>
                        <a:cubicBezTo>
                          <a:pt x="123612"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9" name="Google Shape;3419;p5"/>
                  <p:cNvSpPr/>
                  <p:nvPr/>
                </p:nvSpPr>
                <p:spPr>
                  <a:xfrm>
                    <a:off x="8518473" y="4631015"/>
                    <a:ext cx="178276" cy="126190"/>
                  </a:xfrm>
                  <a:custGeom>
                    <a:avLst/>
                    <a:gdLst/>
                    <a:ahLst/>
                    <a:cxnLst/>
                    <a:rect l="l" t="t" r="r" b="b"/>
                    <a:pathLst>
                      <a:path w="178276" h="126190" extrusionOk="0">
                        <a:moveTo>
                          <a:pt x="0" y="27888"/>
                        </a:moveTo>
                        <a:cubicBezTo>
                          <a:pt x="0" y="27888"/>
                          <a:pt x="30346" y="34866"/>
                          <a:pt x="44285" y="41447"/>
                        </a:cubicBezTo>
                        <a:cubicBezTo>
                          <a:pt x="52058" y="45126"/>
                          <a:pt x="56930" y="48204"/>
                          <a:pt x="56930" y="48204"/>
                        </a:cubicBezTo>
                        <a:cubicBezTo>
                          <a:pt x="56930" y="48204"/>
                          <a:pt x="55321" y="44525"/>
                          <a:pt x="49683" y="36419"/>
                        </a:cubicBezTo>
                        <a:cubicBezTo>
                          <a:pt x="44044" y="28322"/>
                          <a:pt x="34376" y="15816"/>
                          <a:pt x="34376" y="15816"/>
                        </a:cubicBezTo>
                        <a:cubicBezTo>
                          <a:pt x="34376" y="15816"/>
                          <a:pt x="45209" y="25586"/>
                          <a:pt x="51883" y="34053"/>
                        </a:cubicBezTo>
                        <a:cubicBezTo>
                          <a:pt x="58556" y="42529"/>
                          <a:pt x="61071" y="49711"/>
                          <a:pt x="61071" y="49711"/>
                        </a:cubicBezTo>
                        <a:cubicBezTo>
                          <a:pt x="61071" y="49711"/>
                          <a:pt x="68197" y="52364"/>
                          <a:pt x="74548" y="56052"/>
                        </a:cubicBezTo>
                        <a:cubicBezTo>
                          <a:pt x="80898" y="59740"/>
                          <a:pt x="86472" y="64464"/>
                          <a:pt x="86472" y="64464"/>
                        </a:cubicBezTo>
                        <a:lnTo>
                          <a:pt x="80907" y="44710"/>
                        </a:lnTo>
                        <a:cubicBezTo>
                          <a:pt x="80907" y="44710"/>
                          <a:pt x="76368" y="44211"/>
                          <a:pt x="70258" y="39247"/>
                        </a:cubicBezTo>
                        <a:cubicBezTo>
                          <a:pt x="64149" y="34284"/>
                          <a:pt x="56467" y="24846"/>
                          <a:pt x="56467" y="24846"/>
                        </a:cubicBezTo>
                        <a:cubicBezTo>
                          <a:pt x="56467" y="24846"/>
                          <a:pt x="64879" y="31964"/>
                          <a:pt x="70397" y="35929"/>
                        </a:cubicBezTo>
                        <a:cubicBezTo>
                          <a:pt x="75915" y="39894"/>
                          <a:pt x="78540" y="40699"/>
                          <a:pt x="78540" y="40699"/>
                        </a:cubicBezTo>
                        <a:lnTo>
                          <a:pt x="70767" y="22905"/>
                        </a:lnTo>
                        <a:lnTo>
                          <a:pt x="59527" y="0"/>
                        </a:lnTo>
                        <a:lnTo>
                          <a:pt x="72948" y="21047"/>
                        </a:lnTo>
                        <a:cubicBezTo>
                          <a:pt x="72948" y="21047"/>
                          <a:pt x="74973" y="19578"/>
                          <a:pt x="75472" y="14614"/>
                        </a:cubicBezTo>
                        <a:cubicBezTo>
                          <a:pt x="75971" y="9659"/>
                          <a:pt x="74945" y="1230"/>
                          <a:pt x="74945" y="1230"/>
                        </a:cubicBezTo>
                        <a:cubicBezTo>
                          <a:pt x="74945" y="1230"/>
                          <a:pt x="77551" y="10057"/>
                          <a:pt x="77551" y="16028"/>
                        </a:cubicBezTo>
                        <a:cubicBezTo>
                          <a:pt x="77542" y="21999"/>
                          <a:pt x="74926" y="25096"/>
                          <a:pt x="74926" y="25096"/>
                        </a:cubicBezTo>
                        <a:lnTo>
                          <a:pt x="80990" y="39377"/>
                        </a:lnTo>
                        <a:lnTo>
                          <a:pt x="84780" y="47400"/>
                        </a:lnTo>
                        <a:cubicBezTo>
                          <a:pt x="84780" y="47400"/>
                          <a:pt x="87849" y="45256"/>
                          <a:pt x="90474" y="39192"/>
                        </a:cubicBezTo>
                        <a:cubicBezTo>
                          <a:pt x="93099" y="33128"/>
                          <a:pt x="95271" y="23155"/>
                          <a:pt x="95271" y="23155"/>
                        </a:cubicBezTo>
                        <a:cubicBezTo>
                          <a:pt x="95271" y="23155"/>
                          <a:pt x="95604" y="33350"/>
                          <a:pt x="93450" y="40542"/>
                        </a:cubicBezTo>
                        <a:cubicBezTo>
                          <a:pt x="91306" y="47742"/>
                          <a:pt x="86657" y="51929"/>
                          <a:pt x="86657" y="51929"/>
                        </a:cubicBezTo>
                        <a:lnTo>
                          <a:pt x="90280" y="66608"/>
                        </a:lnTo>
                        <a:cubicBezTo>
                          <a:pt x="90280" y="66608"/>
                          <a:pt x="93885" y="68854"/>
                          <a:pt x="99902" y="73827"/>
                        </a:cubicBezTo>
                        <a:cubicBezTo>
                          <a:pt x="102481" y="75962"/>
                          <a:pt x="121402" y="79992"/>
                          <a:pt x="137467" y="90659"/>
                        </a:cubicBezTo>
                        <a:cubicBezTo>
                          <a:pt x="158819" y="104829"/>
                          <a:pt x="178277" y="126191"/>
                          <a:pt x="178277" y="126191"/>
                        </a:cubicBezTo>
                        <a:lnTo>
                          <a:pt x="171344" y="125969"/>
                        </a:lnTo>
                        <a:cubicBezTo>
                          <a:pt x="171344" y="125969"/>
                          <a:pt x="154466" y="106225"/>
                          <a:pt x="135276" y="94079"/>
                        </a:cubicBezTo>
                        <a:cubicBezTo>
                          <a:pt x="119489" y="84096"/>
                          <a:pt x="101058" y="81647"/>
                          <a:pt x="98432" y="78985"/>
                        </a:cubicBezTo>
                        <a:cubicBezTo>
                          <a:pt x="92637" y="73097"/>
                          <a:pt x="87470" y="70056"/>
                          <a:pt x="87470" y="70056"/>
                        </a:cubicBezTo>
                        <a:lnTo>
                          <a:pt x="78753" y="75879"/>
                        </a:lnTo>
                        <a:cubicBezTo>
                          <a:pt x="78753" y="75879"/>
                          <a:pt x="83116" y="82996"/>
                          <a:pt x="84207" y="91731"/>
                        </a:cubicBezTo>
                        <a:cubicBezTo>
                          <a:pt x="85297" y="100466"/>
                          <a:pt x="84484" y="111586"/>
                          <a:pt x="84484" y="111586"/>
                        </a:cubicBezTo>
                        <a:cubicBezTo>
                          <a:pt x="84484" y="111586"/>
                          <a:pt x="84077" y="100439"/>
                          <a:pt x="81887" y="92073"/>
                        </a:cubicBezTo>
                        <a:cubicBezTo>
                          <a:pt x="79705" y="83699"/>
                          <a:pt x="76008" y="77413"/>
                          <a:pt x="76008" y="77413"/>
                        </a:cubicBezTo>
                        <a:lnTo>
                          <a:pt x="61930" y="85908"/>
                        </a:lnTo>
                        <a:cubicBezTo>
                          <a:pt x="61930" y="85908"/>
                          <a:pt x="63049" y="90031"/>
                          <a:pt x="60405" y="94976"/>
                        </a:cubicBezTo>
                        <a:cubicBezTo>
                          <a:pt x="57761" y="99912"/>
                          <a:pt x="51347" y="105680"/>
                          <a:pt x="51347" y="105680"/>
                        </a:cubicBezTo>
                        <a:cubicBezTo>
                          <a:pt x="51347" y="105680"/>
                          <a:pt x="56283" y="98423"/>
                          <a:pt x="58335" y="93848"/>
                        </a:cubicBezTo>
                        <a:cubicBezTo>
                          <a:pt x="60387" y="89273"/>
                          <a:pt x="59545" y="87369"/>
                          <a:pt x="59545" y="87369"/>
                        </a:cubicBezTo>
                        <a:lnTo>
                          <a:pt x="29458" y="95697"/>
                        </a:lnTo>
                        <a:cubicBezTo>
                          <a:pt x="29458" y="95697"/>
                          <a:pt x="49313" y="87775"/>
                          <a:pt x="59047" y="83024"/>
                        </a:cubicBezTo>
                        <a:cubicBezTo>
                          <a:pt x="66395" y="79438"/>
                          <a:pt x="68807" y="77598"/>
                          <a:pt x="68807" y="77598"/>
                        </a:cubicBezTo>
                        <a:cubicBezTo>
                          <a:pt x="68807" y="77598"/>
                          <a:pt x="65840" y="75334"/>
                          <a:pt x="60895" y="73365"/>
                        </a:cubicBezTo>
                        <a:cubicBezTo>
                          <a:pt x="55941" y="71405"/>
                          <a:pt x="49655" y="70213"/>
                          <a:pt x="49655" y="70213"/>
                        </a:cubicBezTo>
                        <a:cubicBezTo>
                          <a:pt x="49655" y="70213"/>
                          <a:pt x="56449" y="69788"/>
                          <a:pt x="61866" y="70989"/>
                        </a:cubicBezTo>
                        <a:cubicBezTo>
                          <a:pt x="67282" y="72200"/>
                          <a:pt x="71312" y="75038"/>
                          <a:pt x="71312" y="75038"/>
                        </a:cubicBezTo>
                        <a:lnTo>
                          <a:pt x="83597" y="67412"/>
                        </a:lnTo>
                        <a:cubicBezTo>
                          <a:pt x="83597" y="67412"/>
                          <a:pt x="77228" y="63086"/>
                          <a:pt x="71821" y="59722"/>
                        </a:cubicBezTo>
                        <a:cubicBezTo>
                          <a:pt x="66414" y="56348"/>
                          <a:pt x="60257" y="53972"/>
                          <a:pt x="60257" y="53972"/>
                        </a:cubicBezTo>
                        <a:cubicBezTo>
                          <a:pt x="60257" y="53972"/>
                          <a:pt x="54286" y="57623"/>
                          <a:pt x="46429" y="59527"/>
                        </a:cubicBezTo>
                        <a:cubicBezTo>
                          <a:pt x="38563" y="61441"/>
                          <a:pt x="28802" y="61607"/>
                          <a:pt x="28802" y="61607"/>
                        </a:cubicBezTo>
                        <a:cubicBezTo>
                          <a:pt x="28802" y="61607"/>
                          <a:pt x="37648" y="59703"/>
                          <a:pt x="44432" y="57337"/>
                        </a:cubicBezTo>
                        <a:cubicBezTo>
                          <a:pt x="51217" y="54961"/>
                          <a:pt x="55922" y="52114"/>
                          <a:pt x="55922" y="52114"/>
                        </a:cubicBezTo>
                        <a:cubicBezTo>
                          <a:pt x="55922" y="52114"/>
                          <a:pt x="52863" y="49156"/>
                          <a:pt x="42159" y="44368"/>
                        </a:cubicBezTo>
                        <a:cubicBezTo>
                          <a:pt x="28220" y="38138"/>
                          <a:pt x="0" y="27888"/>
                          <a:pt x="0" y="2788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20" name="Google Shape;3420;p5"/>
                <p:cNvGrpSpPr/>
                <p:nvPr/>
              </p:nvGrpSpPr>
              <p:grpSpPr>
                <a:xfrm>
                  <a:off x="8589804" y="5477185"/>
                  <a:ext cx="234892" cy="217372"/>
                  <a:chOff x="8589804" y="5477185"/>
                  <a:chExt cx="234892" cy="217372"/>
                </a:xfrm>
              </p:grpSpPr>
              <p:sp>
                <p:nvSpPr>
                  <p:cNvPr id="3421" name="Google Shape;3421;p5"/>
                  <p:cNvSpPr/>
                  <p:nvPr/>
                </p:nvSpPr>
                <p:spPr>
                  <a:xfrm>
                    <a:off x="8589804" y="5477185"/>
                    <a:ext cx="234892" cy="217372"/>
                  </a:xfrm>
                  <a:custGeom>
                    <a:avLst/>
                    <a:gdLst/>
                    <a:ahLst/>
                    <a:cxnLst/>
                    <a:rect l="l" t="t" r="r" b="b"/>
                    <a:pathLst>
                      <a:path w="234892" h="217372" extrusionOk="0">
                        <a:moveTo>
                          <a:pt x="100623" y="61492"/>
                        </a:moveTo>
                        <a:cubicBezTo>
                          <a:pt x="100623" y="61492"/>
                          <a:pt x="120681" y="26626"/>
                          <a:pt x="148790" y="12659"/>
                        </a:cubicBezTo>
                        <a:cubicBezTo>
                          <a:pt x="193048" y="-9330"/>
                          <a:pt x="207957" y="4008"/>
                          <a:pt x="207957" y="4008"/>
                        </a:cubicBezTo>
                        <a:cubicBezTo>
                          <a:pt x="207957" y="4008"/>
                          <a:pt x="176308" y="19768"/>
                          <a:pt x="184174" y="38504"/>
                        </a:cubicBezTo>
                        <a:cubicBezTo>
                          <a:pt x="188260" y="48228"/>
                          <a:pt x="207061" y="51777"/>
                          <a:pt x="207061" y="51777"/>
                        </a:cubicBezTo>
                        <a:cubicBezTo>
                          <a:pt x="207061" y="51777"/>
                          <a:pt x="205203" y="66521"/>
                          <a:pt x="212153" y="75385"/>
                        </a:cubicBezTo>
                        <a:cubicBezTo>
                          <a:pt x="219114" y="84249"/>
                          <a:pt x="234892" y="87244"/>
                          <a:pt x="234892" y="87244"/>
                        </a:cubicBezTo>
                        <a:cubicBezTo>
                          <a:pt x="234892" y="87244"/>
                          <a:pt x="220510" y="98604"/>
                          <a:pt x="204001" y="105241"/>
                        </a:cubicBezTo>
                        <a:cubicBezTo>
                          <a:pt x="187492" y="111878"/>
                          <a:pt x="168848" y="113773"/>
                          <a:pt x="168848" y="113773"/>
                        </a:cubicBezTo>
                        <a:cubicBezTo>
                          <a:pt x="168848" y="113773"/>
                          <a:pt x="174071" y="119809"/>
                          <a:pt x="177861" y="126214"/>
                        </a:cubicBezTo>
                        <a:cubicBezTo>
                          <a:pt x="181650" y="132629"/>
                          <a:pt x="184008" y="139423"/>
                          <a:pt x="184008" y="139423"/>
                        </a:cubicBezTo>
                        <a:cubicBezTo>
                          <a:pt x="184008" y="139423"/>
                          <a:pt x="175799" y="143610"/>
                          <a:pt x="168312" y="145477"/>
                        </a:cubicBezTo>
                        <a:cubicBezTo>
                          <a:pt x="160825" y="147354"/>
                          <a:pt x="154050" y="146910"/>
                          <a:pt x="154050" y="146910"/>
                        </a:cubicBezTo>
                        <a:cubicBezTo>
                          <a:pt x="154050" y="146910"/>
                          <a:pt x="153967" y="166469"/>
                          <a:pt x="151323" y="183486"/>
                        </a:cubicBezTo>
                        <a:cubicBezTo>
                          <a:pt x="148689" y="200503"/>
                          <a:pt x="143503" y="214988"/>
                          <a:pt x="143503" y="214988"/>
                        </a:cubicBezTo>
                        <a:cubicBezTo>
                          <a:pt x="143503" y="214988"/>
                          <a:pt x="125608" y="210375"/>
                          <a:pt x="112677" y="203322"/>
                        </a:cubicBezTo>
                        <a:cubicBezTo>
                          <a:pt x="99745" y="196279"/>
                          <a:pt x="91768" y="186795"/>
                          <a:pt x="91768" y="186795"/>
                        </a:cubicBezTo>
                        <a:cubicBezTo>
                          <a:pt x="91768" y="186795"/>
                          <a:pt x="88265" y="193284"/>
                          <a:pt x="83782" y="198516"/>
                        </a:cubicBezTo>
                        <a:cubicBezTo>
                          <a:pt x="79308" y="203738"/>
                          <a:pt x="73854" y="207713"/>
                          <a:pt x="73854" y="207713"/>
                        </a:cubicBezTo>
                        <a:cubicBezTo>
                          <a:pt x="73854" y="207713"/>
                          <a:pt x="67624" y="198747"/>
                          <a:pt x="66136" y="187682"/>
                        </a:cubicBezTo>
                        <a:cubicBezTo>
                          <a:pt x="64648" y="176627"/>
                          <a:pt x="67902" y="163474"/>
                          <a:pt x="67902" y="163474"/>
                        </a:cubicBezTo>
                        <a:cubicBezTo>
                          <a:pt x="67902" y="163474"/>
                          <a:pt x="52114" y="183625"/>
                          <a:pt x="36105" y="197102"/>
                        </a:cubicBezTo>
                        <a:cubicBezTo>
                          <a:pt x="20086" y="210579"/>
                          <a:pt x="3845" y="217372"/>
                          <a:pt x="3845" y="217372"/>
                        </a:cubicBezTo>
                        <a:cubicBezTo>
                          <a:pt x="3845" y="217372"/>
                          <a:pt x="14152" y="196649"/>
                          <a:pt x="15011" y="182368"/>
                        </a:cubicBezTo>
                        <a:cubicBezTo>
                          <a:pt x="15871" y="168096"/>
                          <a:pt x="7274" y="160267"/>
                          <a:pt x="7274" y="160267"/>
                        </a:cubicBezTo>
                        <a:cubicBezTo>
                          <a:pt x="7274" y="160267"/>
                          <a:pt x="33091" y="141623"/>
                          <a:pt x="18320" y="118043"/>
                        </a:cubicBezTo>
                        <a:cubicBezTo>
                          <a:pt x="12469" y="108698"/>
                          <a:pt x="0" y="112636"/>
                          <a:pt x="0" y="112636"/>
                        </a:cubicBezTo>
                        <a:cubicBezTo>
                          <a:pt x="0" y="112636"/>
                          <a:pt x="13477" y="90609"/>
                          <a:pt x="38674" y="77234"/>
                        </a:cubicBezTo>
                        <a:cubicBezTo>
                          <a:pt x="63871" y="63868"/>
                          <a:pt x="100623" y="61492"/>
                          <a:pt x="100623" y="6149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2" name="Google Shape;3422;p5"/>
                  <p:cNvSpPr/>
                  <p:nvPr/>
                </p:nvSpPr>
                <p:spPr>
                  <a:xfrm>
                    <a:off x="8612154" y="5493264"/>
                    <a:ext cx="179469" cy="181050"/>
                  </a:xfrm>
                  <a:custGeom>
                    <a:avLst/>
                    <a:gdLst/>
                    <a:ahLst/>
                    <a:cxnLst/>
                    <a:rect l="l" t="t" r="r" b="b"/>
                    <a:pathLst>
                      <a:path w="179469" h="181050" extrusionOk="0">
                        <a:moveTo>
                          <a:pt x="112742" y="181050"/>
                        </a:moveTo>
                        <a:cubicBezTo>
                          <a:pt x="112742" y="181050"/>
                          <a:pt x="92295" y="144021"/>
                          <a:pt x="87720" y="123149"/>
                        </a:cubicBezTo>
                        <a:cubicBezTo>
                          <a:pt x="85159" y="111512"/>
                          <a:pt x="84651" y="103323"/>
                          <a:pt x="84651" y="103323"/>
                        </a:cubicBezTo>
                        <a:cubicBezTo>
                          <a:pt x="84651" y="103323"/>
                          <a:pt x="81028" y="109072"/>
                          <a:pt x="75176" y="123723"/>
                        </a:cubicBezTo>
                        <a:cubicBezTo>
                          <a:pt x="69335" y="138364"/>
                          <a:pt x="61256" y="161916"/>
                          <a:pt x="61256" y="161916"/>
                        </a:cubicBezTo>
                        <a:cubicBezTo>
                          <a:pt x="61256" y="161916"/>
                          <a:pt x="64279" y="140389"/>
                          <a:pt x="69621" y="124314"/>
                        </a:cubicBezTo>
                        <a:cubicBezTo>
                          <a:pt x="74973" y="108249"/>
                          <a:pt x="82636" y="97638"/>
                          <a:pt x="82636" y="97638"/>
                        </a:cubicBezTo>
                        <a:cubicBezTo>
                          <a:pt x="82636" y="97638"/>
                          <a:pt x="79281" y="87784"/>
                          <a:pt x="78162" y="77487"/>
                        </a:cubicBezTo>
                        <a:cubicBezTo>
                          <a:pt x="77044" y="67190"/>
                          <a:pt x="78171" y="56459"/>
                          <a:pt x="78171" y="56459"/>
                        </a:cubicBezTo>
                        <a:lnTo>
                          <a:pt x="55729" y="84355"/>
                        </a:lnTo>
                        <a:cubicBezTo>
                          <a:pt x="55729" y="84355"/>
                          <a:pt x="59556" y="89264"/>
                          <a:pt x="58622" y="100790"/>
                        </a:cubicBezTo>
                        <a:cubicBezTo>
                          <a:pt x="57688" y="112316"/>
                          <a:pt x="51985" y="130442"/>
                          <a:pt x="51985" y="130442"/>
                        </a:cubicBezTo>
                        <a:cubicBezTo>
                          <a:pt x="51985" y="130442"/>
                          <a:pt x="53667" y="114257"/>
                          <a:pt x="53769" y="104450"/>
                        </a:cubicBezTo>
                        <a:cubicBezTo>
                          <a:pt x="53870" y="94634"/>
                          <a:pt x="52401" y="91195"/>
                          <a:pt x="52401" y="91195"/>
                        </a:cubicBezTo>
                        <a:lnTo>
                          <a:pt x="34931" y="118972"/>
                        </a:lnTo>
                        <a:lnTo>
                          <a:pt x="13690" y="155890"/>
                        </a:lnTo>
                        <a:lnTo>
                          <a:pt x="30115" y="118999"/>
                        </a:lnTo>
                        <a:cubicBezTo>
                          <a:pt x="30115" y="118999"/>
                          <a:pt x="26002" y="118750"/>
                          <a:pt x="18478" y="123926"/>
                        </a:cubicBezTo>
                        <a:cubicBezTo>
                          <a:pt x="10944" y="129102"/>
                          <a:pt x="0" y="139723"/>
                          <a:pt x="0" y="139723"/>
                        </a:cubicBezTo>
                        <a:cubicBezTo>
                          <a:pt x="0" y="139723"/>
                          <a:pt x="9928" y="127134"/>
                          <a:pt x="18395" y="120330"/>
                        </a:cubicBezTo>
                        <a:cubicBezTo>
                          <a:pt x="26871" y="113518"/>
                          <a:pt x="33877" y="112474"/>
                          <a:pt x="33877" y="112474"/>
                        </a:cubicBezTo>
                        <a:lnTo>
                          <a:pt x="48066" y="90363"/>
                        </a:lnTo>
                        <a:lnTo>
                          <a:pt x="55673" y="77571"/>
                        </a:lnTo>
                        <a:cubicBezTo>
                          <a:pt x="55673" y="77571"/>
                          <a:pt x="49545" y="77081"/>
                          <a:pt x="38323" y="81490"/>
                        </a:cubicBezTo>
                        <a:cubicBezTo>
                          <a:pt x="27102" y="85908"/>
                          <a:pt x="10778" y="95216"/>
                          <a:pt x="10778" y="95216"/>
                        </a:cubicBezTo>
                        <a:cubicBezTo>
                          <a:pt x="10778" y="95216"/>
                          <a:pt x="24911" y="83246"/>
                          <a:pt x="37270" y="77090"/>
                        </a:cubicBezTo>
                        <a:cubicBezTo>
                          <a:pt x="49619" y="70934"/>
                          <a:pt x="60212" y="70601"/>
                          <a:pt x="60212" y="70601"/>
                        </a:cubicBezTo>
                        <a:lnTo>
                          <a:pt x="77404" y="50376"/>
                        </a:lnTo>
                        <a:cubicBezTo>
                          <a:pt x="77404" y="50376"/>
                          <a:pt x="76979" y="44350"/>
                          <a:pt x="78024" y="32906"/>
                        </a:cubicBezTo>
                        <a:cubicBezTo>
                          <a:pt x="79068" y="21472"/>
                          <a:pt x="81591" y="4613"/>
                          <a:pt x="81591" y="4613"/>
                        </a:cubicBezTo>
                        <a:lnTo>
                          <a:pt x="95355" y="0"/>
                        </a:lnTo>
                        <a:cubicBezTo>
                          <a:pt x="95355" y="0"/>
                          <a:pt x="89374" y="16139"/>
                          <a:pt x="86814" y="28414"/>
                        </a:cubicBezTo>
                        <a:cubicBezTo>
                          <a:pt x="84254" y="40699"/>
                          <a:pt x="85113" y="49119"/>
                          <a:pt x="85113" y="49119"/>
                        </a:cubicBezTo>
                        <a:lnTo>
                          <a:pt x="102084" y="50811"/>
                        </a:lnTo>
                        <a:cubicBezTo>
                          <a:pt x="102084" y="50811"/>
                          <a:pt x="107806" y="38518"/>
                          <a:pt x="119110" y="27490"/>
                        </a:cubicBezTo>
                        <a:cubicBezTo>
                          <a:pt x="130415" y="16472"/>
                          <a:pt x="146988" y="4548"/>
                          <a:pt x="146988" y="4548"/>
                        </a:cubicBezTo>
                        <a:cubicBezTo>
                          <a:pt x="146988" y="4548"/>
                          <a:pt x="131598" y="17674"/>
                          <a:pt x="121911" y="29320"/>
                        </a:cubicBezTo>
                        <a:cubicBezTo>
                          <a:pt x="112224" y="40976"/>
                          <a:pt x="106992" y="51698"/>
                          <a:pt x="106992" y="51698"/>
                        </a:cubicBezTo>
                        <a:lnTo>
                          <a:pt x="133123" y="55470"/>
                        </a:lnTo>
                        <a:cubicBezTo>
                          <a:pt x="133123" y="55470"/>
                          <a:pt x="137856" y="49693"/>
                          <a:pt x="147506" y="46587"/>
                        </a:cubicBezTo>
                        <a:cubicBezTo>
                          <a:pt x="157165" y="43472"/>
                          <a:pt x="171742" y="43037"/>
                          <a:pt x="171742" y="43037"/>
                        </a:cubicBezTo>
                        <a:cubicBezTo>
                          <a:pt x="171742" y="43037"/>
                          <a:pt x="156518" y="46587"/>
                          <a:pt x="147977" y="49850"/>
                        </a:cubicBezTo>
                        <a:cubicBezTo>
                          <a:pt x="139436" y="53113"/>
                          <a:pt x="137579" y="56089"/>
                          <a:pt x="137579" y="56089"/>
                        </a:cubicBezTo>
                        <a:lnTo>
                          <a:pt x="179469" y="75399"/>
                        </a:lnTo>
                        <a:cubicBezTo>
                          <a:pt x="179469" y="75399"/>
                          <a:pt x="148384" y="65425"/>
                          <a:pt x="131912" y="61533"/>
                        </a:cubicBezTo>
                        <a:cubicBezTo>
                          <a:pt x="119480" y="58594"/>
                          <a:pt x="114461" y="58390"/>
                          <a:pt x="114461" y="58390"/>
                        </a:cubicBezTo>
                        <a:cubicBezTo>
                          <a:pt x="114461" y="58390"/>
                          <a:pt x="114211" y="63817"/>
                          <a:pt x="116374" y="70795"/>
                        </a:cubicBezTo>
                        <a:cubicBezTo>
                          <a:pt x="118546" y="77774"/>
                          <a:pt x="123140" y="85159"/>
                          <a:pt x="123140" y="85159"/>
                        </a:cubicBezTo>
                        <a:cubicBezTo>
                          <a:pt x="123140" y="85159"/>
                          <a:pt x="115736" y="79133"/>
                          <a:pt x="112039" y="72570"/>
                        </a:cubicBezTo>
                        <a:cubicBezTo>
                          <a:pt x="108333" y="66016"/>
                          <a:pt x="108324" y="58917"/>
                          <a:pt x="108324" y="58917"/>
                        </a:cubicBezTo>
                        <a:lnTo>
                          <a:pt x="85224" y="55858"/>
                        </a:lnTo>
                        <a:cubicBezTo>
                          <a:pt x="85224" y="55858"/>
                          <a:pt x="85464" y="66885"/>
                          <a:pt x="86093" y="75916"/>
                        </a:cubicBezTo>
                        <a:cubicBezTo>
                          <a:pt x="86712" y="84947"/>
                          <a:pt x="89504" y="93561"/>
                          <a:pt x="89504" y="93561"/>
                        </a:cubicBezTo>
                        <a:cubicBezTo>
                          <a:pt x="89504" y="93561"/>
                          <a:pt x="100642" y="95096"/>
                          <a:pt x="111217" y="100448"/>
                        </a:cubicBezTo>
                        <a:cubicBezTo>
                          <a:pt x="121782" y="105800"/>
                          <a:pt x="131783" y="114969"/>
                          <a:pt x="131783" y="114969"/>
                        </a:cubicBezTo>
                        <a:cubicBezTo>
                          <a:pt x="131783" y="114969"/>
                          <a:pt x="120238" y="108656"/>
                          <a:pt x="110089" y="104866"/>
                        </a:cubicBezTo>
                        <a:cubicBezTo>
                          <a:pt x="99949" y="101086"/>
                          <a:pt x="91204" y="99819"/>
                          <a:pt x="91204" y="99819"/>
                        </a:cubicBezTo>
                        <a:cubicBezTo>
                          <a:pt x="91204" y="99819"/>
                          <a:pt x="90059" y="106142"/>
                          <a:pt x="93978" y="121856"/>
                        </a:cubicBezTo>
                        <a:cubicBezTo>
                          <a:pt x="99080" y="142329"/>
                          <a:pt x="112742" y="181050"/>
                          <a:pt x="112742"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23" name="Google Shape;3423;p5"/>
                <p:cNvGrpSpPr/>
                <p:nvPr/>
              </p:nvGrpSpPr>
              <p:grpSpPr>
                <a:xfrm>
                  <a:off x="8160745" y="3791320"/>
                  <a:ext cx="173765" cy="142754"/>
                  <a:chOff x="8160745" y="3791320"/>
                  <a:chExt cx="173765" cy="142754"/>
                </a:xfrm>
              </p:grpSpPr>
              <p:sp>
                <p:nvSpPr>
                  <p:cNvPr id="3424" name="Google Shape;3424;p5"/>
                  <p:cNvSpPr/>
                  <p:nvPr/>
                </p:nvSpPr>
                <p:spPr>
                  <a:xfrm>
                    <a:off x="8160745" y="3791320"/>
                    <a:ext cx="173765" cy="142754"/>
                  </a:xfrm>
                  <a:custGeom>
                    <a:avLst/>
                    <a:gdLst/>
                    <a:ahLst/>
                    <a:cxnLst/>
                    <a:rect l="l" t="t" r="r" b="b"/>
                    <a:pathLst>
                      <a:path w="173765" h="142754" extrusionOk="0">
                        <a:moveTo>
                          <a:pt x="119508" y="93229"/>
                        </a:moveTo>
                        <a:cubicBezTo>
                          <a:pt x="119508" y="93229"/>
                          <a:pt x="146046" y="90474"/>
                          <a:pt x="159171" y="76544"/>
                        </a:cubicBezTo>
                        <a:cubicBezTo>
                          <a:pt x="179839" y="54619"/>
                          <a:pt x="172500" y="41244"/>
                          <a:pt x="172500" y="41244"/>
                        </a:cubicBezTo>
                        <a:cubicBezTo>
                          <a:pt x="172500" y="41244"/>
                          <a:pt x="157692" y="56912"/>
                          <a:pt x="145759" y="46476"/>
                        </a:cubicBezTo>
                        <a:cubicBezTo>
                          <a:pt x="139566" y="41059"/>
                          <a:pt x="139455" y="28017"/>
                          <a:pt x="139455" y="28017"/>
                        </a:cubicBezTo>
                        <a:cubicBezTo>
                          <a:pt x="139455" y="28017"/>
                          <a:pt x="129065" y="24957"/>
                          <a:pt x="123815" y="17951"/>
                        </a:cubicBezTo>
                        <a:cubicBezTo>
                          <a:pt x="118574" y="10944"/>
                          <a:pt x="118472" y="0"/>
                          <a:pt x="118472" y="0"/>
                        </a:cubicBezTo>
                        <a:cubicBezTo>
                          <a:pt x="118472" y="0"/>
                          <a:pt x="108850" y="5907"/>
                          <a:pt x="102223" y="14540"/>
                        </a:cubicBezTo>
                        <a:cubicBezTo>
                          <a:pt x="95595" y="23173"/>
                          <a:pt x="91963" y="34533"/>
                          <a:pt x="91963" y="34533"/>
                        </a:cubicBezTo>
                        <a:cubicBezTo>
                          <a:pt x="91963" y="34533"/>
                          <a:pt x="88450" y="29459"/>
                          <a:pt x="84503" y="25188"/>
                        </a:cubicBezTo>
                        <a:cubicBezTo>
                          <a:pt x="80556" y="20908"/>
                          <a:pt x="76166" y="17442"/>
                          <a:pt x="76166" y="17442"/>
                        </a:cubicBezTo>
                        <a:cubicBezTo>
                          <a:pt x="76166" y="17442"/>
                          <a:pt x="72256" y="21482"/>
                          <a:pt x="70037" y="25724"/>
                        </a:cubicBezTo>
                        <a:cubicBezTo>
                          <a:pt x="67809" y="29967"/>
                          <a:pt x="67273" y="34413"/>
                          <a:pt x="67273" y="34413"/>
                        </a:cubicBezTo>
                        <a:cubicBezTo>
                          <a:pt x="67273" y="34413"/>
                          <a:pt x="53778" y="28830"/>
                          <a:pt x="41725" y="25604"/>
                        </a:cubicBezTo>
                        <a:cubicBezTo>
                          <a:pt x="29662" y="22378"/>
                          <a:pt x="19032" y="21509"/>
                          <a:pt x="19032" y="21509"/>
                        </a:cubicBezTo>
                        <a:cubicBezTo>
                          <a:pt x="19032" y="21509"/>
                          <a:pt x="19985" y="34265"/>
                          <a:pt x="23229" y="44562"/>
                        </a:cubicBezTo>
                        <a:cubicBezTo>
                          <a:pt x="26483" y="54869"/>
                          <a:pt x="32029" y="62698"/>
                          <a:pt x="32029" y="62698"/>
                        </a:cubicBezTo>
                        <a:cubicBezTo>
                          <a:pt x="32029" y="62698"/>
                          <a:pt x="27120" y="63067"/>
                          <a:pt x="22952" y="64417"/>
                        </a:cubicBezTo>
                        <a:cubicBezTo>
                          <a:pt x="18792" y="65766"/>
                          <a:pt x="15372" y="68105"/>
                          <a:pt x="15372" y="68105"/>
                        </a:cubicBezTo>
                        <a:cubicBezTo>
                          <a:pt x="15372" y="68105"/>
                          <a:pt x="20789" y="74677"/>
                          <a:pt x="28220" y="78818"/>
                        </a:cubicBezTo>
                        <a:cubicBezTo>
                          <a:pt x="35661" y="82969"/>
                          <a:pt x="45135" y="84679"/>
                          <a:pt x="45135" y="84679"/>
                        </a:cubicBezTo>
                        <a:cubicBezTo>
                          <a:pt x="45135" y="84679"/>
                          <a:pt x="29274" y="88949"/>
                          <a:pt x="17988" y="95290"/>
                        </a:cubicBezTo>
                        <a:cubicBezTo>
                          <a:pt x="6711" y="101631"/>
                          <a:pt x="0" y="110052"/>
                          <a:pt x="0" y="110052"/>
                        </a:cubicBezTo>
                        <a:cubicBezTo>
                          <a:pt x="0" y="110052"/>
                          <a:pt x="15575" y="109441"/>
                          <a:pt x="25521" y="113019"/>
                        </a:cubicBezTo>
                        <a:cubicBezTo>
                          <a:pt x="35476" y="116596"/>
                          <a:pt x="39802" y="124351"/>
                          <a:pt x="39802" y="124351"/>
                        </a:cubicBezTo>
                        <a:cubicBezTo>
                          <a:pt x="39802" y="124351"/>
                          <a:pt x="55867" y="113231"/>
                          <a:pt x="70287" y="129481"/>
                        </a:cubicBezTo>
                        <a:cubicBezTo>
                          <a:pt x="75999" y="135924"/>
                          <a:pt x="71729" y="142755"/>
                          <a:pt x="71729" y="142755"/>
                        </a:cubicBezTo>
                        <a:cubicBezTo>
                          <a:pt x="71729" y="142755"/>
                          <a:pt x="88598" y="140499"/>
                          <a:pt x="100947" y="128261"/>
                        </a:cubicBezTo>
                        <a:cubicBezTo>
                          <a:pt x="113305" y="116023"/>
                          <a:pt x="119508" y="93229"/>
                          <a:pt x="11950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5" name="Google Shape;3425;p5"/>
                  <p:cNvSpPr/>
                  <p:nvPr/>
                </p:nvSpPr>
                <p:spPr>
                  <a:xfrm>
                    <a:off x="8191036" y="3811231"/>
                    <a:ext cx="125940" cy="102056"/>
                  </a:xfrm>
                  <a:custGeom>
                    <a:avLst/>
                    <a:gdLst/>
                    <a:ahLst/>
                    <a:cxnLst/>
                    <a:rect l="l" t="t" r="r" b="b"/>
                    <a:pathLst>
                      <a:path w="125940" h="102056" extrusionOk="0">
                        <a:moveTo>
                          <a:pt x="0" y="12118"/>
                        </a:moveTo>
                        <a:cubicBezTo>
                          <a:pt x="0" y="12118"/>
                          <a:pt x="22988" y="35874"/>
                          <a:pt x="36807" y="44830"/>
                        </a:cubicBezTo>
                        <a:cubicBezTo>
                          <a:pt x="44516" y="49831"/>
                          <a:pt x="50099" y="52521"/>
                          <a:pt x="50099" y="52521"/>
                        </a:cubicBezTo>
                        <a:cubicBezTo>
                          <a:pt x="50099" y="52521"/>
                          <a:pt x="45680" y="53168"/>
                          <a:pt x="34857" y="52678"/>
                        </a:cubicBezTo>
                        <a:cubicBezTo>
                          <a:pt x="24024" y="52188"/>
                          <a:pt x="6785" y="50543"/>
                          <a:pt x="6785" y="50543"/>
                        </a:cubicBezTo>
                        <a:cubicBezTo>
                          <a:pt x="6785" y="50543"/>
                          <a:pt x="22008" y="54832"/>
                          <a:pt x="33748" y="56052"/>
                        </a:cubicBezTo>
                        <a:cubicBezTo>
                          <a:pt x="45496" y="57281"/>
                          <a:pt x="53759" y="55442"/>
                          <a:pt x="53759" y="55442"/>
                        </a:cubicBezTo>
                        <a:cubicBezTo>
                          <a:pt x="53759" y="55442"/>
                          <a:pt x="60137" y="60433"/>
                          <a:pt x="67097" y="64121"/>
                        </a:cubicBezTo>
                        <a:cubicBezTo>
                          <a:pt x="74058" y="67809"/>
                          <a:pt x="81591" y="70194"/>
                          <a:pt x="81591" y="70194"/>
                        </a:cubicBezTo>
                        <a:lnTo>
                          <a:pt x="59574" y="76480"/>
                        </a:lnTo>
                        <a:cubicBezTo>
                          <a:pt x="59574" y="76480"/>
                          <a:pt x="56662" y="72607"/>
                          <a:pt x="48602" y="69880"/>
                        </a:cubicBezTo>
                        <a:cubicBezTo>
                          <a:pt x="40541" y="67153"/>
                          <a:pt x="27332" y="65554"/>
                          <a:pt x="27332" y="65554"/>
                        </a:cubicBezTo>
                        <a:cubicBezTo>
                          <a:pt x="27332" y="65554"/>
                          <a:pt x="38702" y="69159"/>
                          <a:pt x="45477" y="71923"/>
                        </a:cubicBezTo>
                        <a:cubicBezTo>
                          <a:pt x="52253" y="74687"/>
                          <a:pt x="54434" y="76628"/>
                          <a:pt x="54434" y="76628"/>
                        </a:cubicBezTo>
                        <a:lnTo>
                          <a:pt x="33119" y="79770"/>
                        </a:lnTo>
                        <a:lnTo>
                          <a:pt x="5019" y="82682"/>
                        </a:lnTo>
                        <a:lnTo>
                          <a:pt x="32500" y="82839"/>
                        </a:lnTo>
                        <a:cubicBezTo>
                          <a:pt x="32500" y="82839"/>
                          <a:pt x="32158" y="85538"/>
                          <a:pt x="27656" y="88847"/>
                        </a:cubicBezTo>
                        <a:cubicBezTo>
                          <a:pt x="23145" y="92166"/>
                          <a:pt x="14466" y="96094"/>
                          <a:pt x="14466" y="96094"/>
                        </a:cubicBezTo>
                        <a:cubicBezTo>
                          <a:pt x="14466" y="96094"/>
                          <a:pt x="24374" y="93386"/>
                          <a:pt x="30124" y="89938"/>
                        </a:cubicBezTo>
                        <a:cubicBezTo>
                          <a:pt x="35873" y="86490"/>
                          <a:pt x="37463" y="82312"/>
                          <a:pt x="37463" y="82312"/>
                        </a:cubicBezTo>
                        <a:lnTo>
                          <a:pt x="54471" y="79632"/>
                        </a:lnTo>
                        <a:lnTo>
                          <a:pt x="64242" y="78476"/>
                        </a:lnTo>
                        <a:cubicBezTo>
                          <a:pt x="64242" y="78476"/>
                          <a:pt x="63816" y="82525"/>
                          <a:pt x="59379" y="88422"/>
                        </a:cubicBezTo>
                        <a:cubicBezTo>
                          <a:pt x="54942" y="94319"/>
                          <a:pt x="46485" y="102056"/>
                          <a:pt x="46485" y="102056"/>
                        </a:cubicBezTo>
                        <a:cubicBezTo>
                          <a:pt x="46485" y="102056"/>
                          <a:pt x="56495" y="96482"/>
                          <a:pt x="62282" y="90372"/>
                        </a:cubicBezTo>
                        <a:cubicBezTo>
                          <a:pt x="68059" y="84253"/>
                          <a:pt x="69612" y="77589"/>
                          <a:pt x="69612" y="77589"/>
                        </a:cubicBezTo>
                        <a:lnTo>
                          <a:pt x="85695" y="72431"/>
                        </a:lnTo>
                        <a:cubicBezTo>
                          <a:pt x="85695" y="72431"/>
                          <a:pt x="89790" y="74446"/>
                          <a:pt x="97813" y="77081"/>
                        </a:cubicBezTo>
                        <a:cubicBezTo>
                          <a:pt x="105827" y="79724"/>
                          <a:pt x="117769" y="82978"/>
                          <a:pt x="117769" y="82978"/>
                        </a:cubicBezTo>
                        <a:lnTo>
                          <a:pt x="122659" y="75518"/>
                        </a:lnTo>
                        <a:cubicBezTo>
                          <a:pt x="122659" y="75518"/>
                          <a:pt x="110782" y="74677"/>
                          <a:pt x="102000" y="72764"/>
                        </a:cubicBezTo>
                        <a:cubicBezTo>
                          <a:pt x="93219" y="70860"/>
                          <a:pt x="87516" y="67874"/>
                          <a:pt x="87516" y="67874"/>
                        </a:cubicBezTo>
                        <a:lnTo>
                          <a:pt x="88468" y="56542"/>
                        </a:lnTo>
                        <a:cubicBezTo>
                          <a:pt x="88468" y="56542"/>
                          <a:pt x="97656" y="56431"/>
                          <a:pt x="106659" y="52391"/>
                        </a:cubicBezTo>
                        <a:cubicBezTo>
                          <a:pt x="115662" y="48352"/>
                          <a:pt x="125941" y="41207"/>
                          <a:pt x="125941" y="41207"/>
                        </a:cubicBezTo>
                        <a:cubicBezTo>
                          <a:pt x="125941" y="41207"/>
                          <a:pt x="114978" y="47252"/>
                          <a:pt x="105744" y="50081"/>
                        </a:cubicBezTo>
                        <a:cubicBezTo>
                          <a:pt x="96510" y="52909"/>
                          <a:pt x="88459" y="53149"/>
                          <a:pt x="88459" y="53149"/>
                        </a:cubicBezTo>
                        <a:lnTo>
                          <a:pt x="89115" y="35365"/>
                        </a:lnTo>
                        <a:cubicBezTo>
                          <a:pt x="89115" y="35365"/>
                          <a:pt x="93682" y="34006"/>
                          <a:pt x="97028" y="28738"/>
                        </a:cubicBezTo>
                        <a:cubicBezTo>
                          <a:pt x="100374" y="23469"/>
                          <a:pt x="102500" y="14281"/>
                          <a:pt x="102500" y="14281"/>
                        </a:cubicBezTo>
                        <a:cubicBezTo>
                          <a:pt x="102500" y="14281"/>
                          <a:pt x="98146" y="22979"/>
                          <a:pt x="94837" y="27499"/>
                        </a:cubicBezTo>
                        <a:cubicBezTo>
                          <a:pt x="91528" y="32010"/>
                          <a:pt x="89244" y="32333"/>
                          <a:pt x="89244" y="32333"/>
                        </a:cubicBezTo>
                        <a:lnTo>
                          <a:pt x="81138" y="0"/>
                        </a:lnTo>
                        <a:cubicBezTo>
                          <a:pt x="81138" y="0"/>
                          <a:pt x="84152" y="22739"/>
                          <a:pt x="84780" y="34385"/>
                        </a:cubicBezTo>
                        <a:cubicBezTo>
                          <a:pt x="85261" y="43176"/>
                          <a:pt x="84780" y="46448"/>
                          <a:pt x="84780" y="46448"/>
                        </a:cubicBezTo>
                        <a:cubicBezTo>
                          <a:pt x="84780" y="46448"/>
                          <a:pt x="81009" y="45034"/>
                          <a:pt x="76470" y="41641"/>
                        </a:cubicBezTo>
                        <a:cubicBezTo>
                          <a:pt x="71923" y="38240"/>
                          <a:pt x="67403" y="33165"/>
                          <a:pt x="67403" y="33165"/>
                        </a:cubicBezTo>
                        <a:cubicBezTo>
                          <a:pt x="67403" y="33165"/>
                          <a:pt x="70638" y="39636"/>
                          <a:pt x="74696" y="43897"/>
                        </a:cubicBezTo>
                        <a:cubicBezTo>
                          <a:pt x="78763" y="48158"/>
                          <a:pt x="83652" y="50219"/>
                          <a:pt x="83652" y="50219"/>
                        </a:cubicBezTo>
                        <a:lnTo>
                          <a:pt x="82885" y="65859"/>
                        </a:lnTo>
                        <a:cubicBezTo>
                          <a:pt x="82885" y="65859"/>
                          <a:pt x="75315" y="62513"/>
                          <a:pt x="69168" y="59509"/>
                        </a:cubicBezTo>
                        <a:cubicBezTo>
                          <a:pt x="63021" y="56505"/>
                          <a:pt x="57429" y="52234"/>
                          <a:pt x="57429" y="52234"/>
                        </a:cubicBezTo>
                        <a:cubicBezTo>
                          <a:pt x="57429" y="52234"/>
                          <a:pt x="57752" y="44673"/>
                          <a:pt x="55377" y="36373"/>
                        </a:cubicBezTo>
                        <a:cubicBezTo>
                          <a:pt x="53002" y="28072"/>
                          <a:pt x="47927" y="19041"/>
                          <a:pt x="47927" y="19041"/>
                        </a:cubicBezTo>
                        <a:cubicBezTo>
                          <a:pt x="47927" y="19041"/>
                          <a:pt x="50848" y="28239"/>
                          <a:pt x="52188" y="35818"/>
                        </a:cubicBezTo>
                        <a:cubicBezTo>
                          <a:pt x="53538" y="43388"/>
                          <a:pt x="53325" y="49341"/>
                          <a:pt x="53325" y="49341"/>
                        </a:cubicBezTo>
                        <a:cubicBezTo>
                          <a:pt x="53325" y="49341"/>
                          <a:pt x="48823" y="48250"/>
                          <a:pt x="38480" y="41207"/>
                        </a:cubicBezTo>
                        <a:cubicBezTo>
                          <a:pt x="25003" y="32038"/>
                          <a:pt x="0" y="12118"/>
                          <a:pt x="0" y="1211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26" name="Google Shape;3426;p5"/>
                <p:cNvGrpSpPr/>
                <p:nvPr/>
              </p:nvGrpSpPr>
              <p:grpSpPr>
                <a:xfrm>
                  <a:off x="8702407" y="4289103"/>
                  <a:ext cx="273954" cy="212598"/>
                  <a:chOff x="8702407" y="4289103"/>
                  <a:chExt cx="273954" cy="212598"/>
                </a:xfrm>
              </p:grpSpPr>
              <p:sp>
                <p:nvSpPr>
                  <p:cNvPr id="3427" name="Google Shape;3427;p5"/>
                  <p:cNvSpPr/>
                  <p:nvPr/>
                </p:nvSpPr>
                <p:spPr>
                  <a:xfrm>
                    <a:off x="8702407" y="4303041"/>
                    <a:ext cx="273954" cy="198660"/>
                  </a:xfrm>
                  <a:custGeom>
                    <a:avLst/>
                    <a:gdLst/>
                    <a:ahLst/>
                    <a:cxnLst/>
                    <a:rect l="l" t="t" r="r" b="b"/>
                    <a:pathLst>
                      <a:path w="273954" h="198660" extrusionOk="0">
                        <a:moveTo>
                          <a:pt x="139122" y="23508"/>
                        </a:moveTo>
                        <a:cubicBezTo>
                          <a:pt x="139122" y="23508"/>
                          <a:pt x="168580" y="2183"/>
                          <a:pt x="201459" y="6075"/>
                        </a:cubicBezTo>
                        <a:cubicBezTo>
                          <a:pt x="253231" y="12222"/>
                          <a:pt x="265673" y="34359"/>
                          <a:pt x="265673" y="34359"/>
                        </a:cubicBezTo>
                        <a:cubicBezTo>
                          <a:pt x="265673" y="34359"/>
                          <a:pt x="228644" y="30015"/>
                          <a:pt x="232406" y="53022"/>
                        </a:cubicBezTo>
                        <a:cubicBezTo>
                          <a:pt x="234356" y="64964"/>
                          <a:pt x="253250" y="80049"/>
                          <a:pt x="253250" y="80049"/>
                        </a:cubicBezTo>
                        <a:cubicBezTo>
                          <a:pt x="253250" y="80049"/>
                          <a:pt x="247750" y="93166"/>
                          <a:pt x="252926" y="106060"/>
                        </a:cubicBezTo>
                        <a:cubicBezTo>
                          <a:pt x="258102" y="118955"/>
                          <a:pt x="273955" y="131628"/>
                          <a:pt x="273955" y="131628"/>
                        </a:cubicBezTo>
                        <a:cubicBezTo>
                          <a:pt x="273955" y="131628"/>
                          <a:pt x="256115" y="133716"/>
                          <a:pt x="237176" y="129908"/>
                        </a:cubicBezTo>
                        <a:cubicBezTo>
                          <a:pt x="218245" y="126100"/>
                          <a:pt x="198205" y="116394"/>
                          <a:pt x="198205" y="116394"/>
                        </a:cubicBezTo>
                        <a:cubicBezTo>
                          <a:pt x="198205" y="116394"/>
                          <a:pt x="202245" y="125462"/>
                          <a:pt x="204676" y="134012"/>
                        </a:cubicBezTo>
                        <a:cubicBezTo>
                          <a:pt x="207116" y="142572"/>
                          <a:pt x="207957" y="150604"/>
                          <a:pt x="207957" y="150604"/>
                        </a:cubicBezTo>
                        <a:cubicBezTo>
                          <a:pt x="207957" y="150604"/>
                          <a:pt x="198326" y="149569"/>
                          <a:pt x="190016" y="146750"/>
                        </a:cubicBezTo>
                        <a:cubicBezTo>
                          <a:pt x="181706" y="143921"/>
                          <a:pt x="174699" y="139299"/>
                          <a:pt x="174699" y="139299"/>
                        </a:cubicBezTo>
                        <a:cubicBezTo>
                          <a:pt x="174699" y="139299"/>
                          <a:pt x="169902" y="158174"/>
                          <a:pt x="163035" y="173010"/>
                        </a:cubicBezTo>
                        <a:cubicBezTo>
                          <a:pt x="156176" y="187846"/>
                          <a:pt x="147247" y="198660"/>
                          <a:pt x="147247" y="198660"/>
                        </a:cubicBezTo>
                        <a:cubicBezTo>
                          <a:pt x="147247" y="198660"/>
                          <a:pt x="129564" y="183104"/>
                          <a:pt x="117677" y="168268"/>
                        </a:cubicBezTo>
                        <a:cubicBezTo>
                          <a:pt x="105790" y="153432"/>
                          <a:pt x="99689" y="139309"/>
                          <a:pt x="99689" y="139309"/>
                        </a:cubicBezTo>
                        <a:cubicBezTo>
                          <a:pt x="99689" y="139309"/>
                          <a:pt x="94458" y="143422"/>
                          <a:pt x="88496" y="145714"/>
                        </a:cubicBezTo>
                        <a:cubicBezTo>
                          <a:pt x="82534" y="147997"/>
                          <a:pt x="75851" y="148460"/>
                          <a:pt x="75851" y="148460"/>
                        </a:cubicBezTo>
                        <a:cubicBezTo>
                          <a:pt x="75851" y="148460"/>
                          <a:pt x="71460" y="135916"/>
                          <a:pt x="72560" y="124288"/>
                        </a:cubicBezTo>
                        <a:cubicBezTo>
                          <a:pt x="73660" y="112660"/>
                          <a:pt x="80241" y="101947"/>
                          <a:pt x="80241" y="101947"/>
                        </a:cubicBezTo>
                        <a:cubicBezTo>
                          <a:pt x="80241" y="101947"/>
                          <a:pt x="58815" y="111680"/>
                          <a:pt x="38757" y="114805"/>
                        </a:cubicBezTo>
                        <a:cubicBezTo>
                          <a:pt x="18699" y="117920"/>
                          <a:pt x="0" y="114435"/>
                          <a:pt x="0" y="114435"/>
                        </a:cubicBezTo>
                        <a:cubicBezTo>
                          <a:pt x="0" y="114435"/>
                          <a:pt x="15815" y="100764"/>
                          <a:pt x="20150" y="87472"/>
                        </a:cubicBezTo>
                        <a:cubicBezTo>
                          <a:pt x="24486" y="74180"/>
                          <a:pt x="17340" y="61285"/>
                          <a:pt x="17340" y="61285"/>
                        </a:cubicBezTo>
                        <a:cubicBezTo>
                          <a:pt x="17340" y="61285"/>
                          <a:pt x="48934" y="59233"/>
                          <a:pt x="39090" y="27251"/>
                        </a:cubicBezTo>
                        <a:cubicBezTo>
                          <a:pt x="35190" y="14579"/>
                          <a:pt x="21148" y="10669"/>
                          <a:pt x="21148" y="10669"/>
                        </a:cubicBezTo>
                        <a:cubicBezTo>
                          <a:pt x="21148" y="10669"/>
                          <a:pt x="40606" y="-2309"/>
                          <a:pt x="70287" y="362"/>
                        </a:cubicBezTo>
                        <a:cubicBezTo>
                          <a:pt x="99967" y="3034"/>
                          <a:pt x="139122" y="23508"/>
                          <a:pt x="139122" y="2350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8" name="Google Shape;3428;p5"/>
                  <p:cNvSpPr/>
                  <p:nvPr/>
                </p:nvSpPr>
                <p:spPr>
                  <a:xfrm>
                    <a:off x="8736654" y="4289103"/>
                    <a:ext cx="203945" cy="190099"/>
                  </a:xfrm>
                  <a:custGeom>
                    <a:avLst/>
                    <a:gdLst/>
                    <a:ahLst/>
                    <a:cxnLst/>
                    <a:rect l="l" t="t" r="r" b="b"/>
                    <a:pathLst>
                      <a:path w="203945" h="190099" extrusionOk="0">
                        <a:moveTo>
                          <a:pt x="108461" y="190099"/>
                        </a:moveTo>
                        <a:cubicBezTo>
                          <a:pt x="108461" y="190099"/>
                          <a:pt x="95900" y="141590"/>
                          <a:pt x="96103" y="118546"/>
                        </a:cubicBezTo>
                        <a:cubicBezTo>
                          <a:pt x="96214" y="105689"/>
                          <a:pt x="97656" y="97443"/>
                          <a:pt x="97656" y="97443"/>
                        </a:cubicBezTo>
                        <a:cubicBezTo>
                          <a:pt x="97656" y="97443"/>
                          <a:pt x="92470" y="100771"/>
                          <a:pt x="82802" y="111327"/>
                        </a:cubicBezTo>
                        <a:cubicBezTo>
                          <a:pt x="73142" y="121883"/>
                          <a:pt x="58991" y="139676"/>
                          <a:pt x="58991" y="139676"/>
                        </a:cubicBezTo>
                        <a:cubicBezTo>
                          <a:pt x="58991" y="139676"/>
                          <a:pt x="67347" y="120709"/>
                          <a:pt x="76821" y="108462"/>
                        </a:cubicBezTo>
                        <a:cubicBezTo>
                          <a:pt x="86305" y="96223"/>
                          <a:pt x="96907" y="90705"/>
                          <a:pt x="96907" y="90705"/>
                        </a:cubicBezTo>
                        <a:cubicBezTo>
                          <a:pt x="96907" y="90705"/>
                          <a:pt x="95752" y="79077"/>
                          <a:pt x="97055" y="68419"/>
                        </a:cubicBezTo>
                        <a:cubicBezTo>
                          <a:pt x="98359" y="57762"/>
                          <a:pt x="102120" y="48075"/>
                          <a:pt x="102120" y="48075"/>
                        </a:cubicBezTo>
                        <a:lnTo>
                          <a:pt x="71839" y="61163"/>
                        </a:lnTo>
                        <a:cubicBezTo>
                          <a:pt x="71839" y="61163"/>
                          <a:pt x="74677" y="68299"/>
                          <a:pt x="70924" y="78874"/>
                        </a:cubicBezTo>
                        <a:cubicBezTo>
                          <a:pt x="67171" y="89448"/>
                          <a:pt x="56828" y="103461"/>
                          <a:pt x="56828" y="103461"/>
                        </a:cubicBezTo>
                        <a:cubicBezTo>
                          <a:pt x="56828" y="103461"/>
                          <a:pt x="62485" y="88838"/>
                          <a:pt x="64953" y="79410"/>
                        </a:cubicBezTo>
                        <a:cubicBezTo>
                          <a:pt x="67421" y="69972"/>
                          <a:pt x="66700" y="65730"/>
                          <a:pt x="66700" y="65730"/>
                        </a:cubicBezTo>
                        <a:lnTo>
                          <a:pt x="41678" y="81795"/>
                        </a:lnTo>
                        <a:lnTo>
                          <a:pt x="10491" y="104367"/>
                        </a:lnTo>
                        <a:lnTo>
                          <a:pt x="36603" y="78837"/>
                        </a:lnTo>
                        <a:cubicBezTo>
                          <a:pt x="36603" y="78837"/>
                          <a:pt x="32352" y="76045"/>
                          <a:pt x="23200" y="76397"/>
                        </a:cubicBezTo>
                        <a:cubicBezTo>
                          <a:pt x="14050" y="76748"/>
                          <a:pt x="0" y="80232"/>
                          <a:pt x="0" y="80232"/>
                        </a:cubicBezTo>
                        <a:cubicBezTo>
                          <a:pt x="0" y="80232"/>
                          <a:pt x="13449" y="74206"/>
                          <a:pt x="23986" y="72865"/>
                        </a:cubicBezTo>
                        <a:cubicBezTo>
                          <a:pt x="34514" y="71516"/>
                          <a:pt x="42131" y="74853"/>
                          <a:pt x="42131" y="74853"/>
                        </a:cubicBezTo>
                        <a:lnTo>
                          <a:pt x="62346" y="62245"/>
                        </a:lnTo>
                        <a:lnTo>
                          <a:pt x="73410" y="54564"/>
                        </a:lnTo>
                        <a:cubicBezTo>
                          <a:pt x="73410" y="54564"/>
                          <a:pt x="67097" y="50293"/>
                          <a:pt x="54259" y="47613"/>
                        </a:cubicBezTo>
                        <a:cubicBezTo>
                          <a:pt x="41410" y="44932"/>
                          <a:pt x="22027" y="43841"/>
                          <a:pt x="22027" y="43841"/>
                        </a:cubicBezTo>
                        <a:cubicBezTo>
                          <a:pt x="22027" y="43841"/>
                          <a:pt x="39737" y="41004"/>
                          <a:pt x="54194" y="42704"/>
                        </a:cubicBezTo>
                        <a:cubicBezTo>
                          <a:pt x="68650" y="44396"/>
                          <a:pt x="79853" y="50626"/>
                          <a:pt x="79853" y="50626"/>
                        </a:cubicBezTo>
                        <a:lnTo>
                          <a:pt x="102786" y="41706"/>
                        </a:lnTo>
                        <a:cubicBezTo>
                          <a:pt x="102786" y="41706"/>
                          <a:pt x="103775" y="35615"/>
                          <a:pt x="107630" y="25188"/>
                        </a:cubicBezTo>
                        <a:cubicBezTo>
                          <a:pt x="111475" y="14762"/>
                          <a:pt x="118176" y="0"/>
                          <a:pt x="118176" y="0"/>
                        </a:cubicBezTo>
                        <a:lnTo>
                          <a:pt x="133742" y="4058"/>
                        </a:lnTo>
                        <a:cubicBezTo>
                          <a:pt x="133742" y="4058"/>
                          <a:pt x="123574" y="15982"/>
                          <a:pt x="117936" y="26279"/>
                        </a:cubicBezTo>
                        <a:cubicBezTo>
                          <a:pt x="112298" y="36585"/>
                          <a:pt x="111170" y="45265"/>
                          <a:pt x="111170" y="45265"/>
                        </a:cubicBezTo>
                        <a:lnTo>
                          <a:pt x="128584" y="57420"/>
                        </a:lnTo>
                        <a:cubicBezTo>
                          <a:pt x="128584" y="57420"/>
                          <a:pt x="137559" y="49064"/>
                          <a:pt x="152081" y="45404"/>
                        </a:cubicBezTo>
                        <a:cubicBezTo>
                          <a:pt x="166602" y="41734"/>
                          <a:pt x="186873" y="40458"/>
                          <a:pt x="186873" y="40458"/>
                        </a:cubicBezTo>
                        <a:cubicBezTo>
                          <a:pt x="186873" y="40458"/>
                          <a:pt x="167554" y="43629"/>
                          <a:pt x="154576" y="48907"/>
                        </a:cubicBezTo>
                        <a:cubicBezTo>
                          <a:pt x="141599" y="54175"/>
                          <a:pt x="133539" y="61330"/>
                          <a:pt x="133539" y="61330"/>
                        </a:cubicBezTo>
                        <a:lnTo>
                          <a:pt x="160067" y="81166"/>
                        </a:lnTo>
                        <a:cubicBezTo>
                          <a:pt x="160067" y="81166"/>
                          <a:pt x="166426" y="78504"/>
                          <a:pt x="177315" y="81471"/>
                        </a:cubicBezTo>
                        <a:cubicBezTo>
                          <a:pt x="188204" y="84448"/>
                          <a:pt x="203612" y="93053"/>
                          <a:pt x="203612" y="93053"/>
                        </a:cubicBezTo>
                        <a:cubicBezTo>
                          <a:pt x="203612" y="93053"/>
                          <a:pt x="186771" y="87063"/>
                          <a:pt x="177019" y="84928"/>
                        </a:cubicBezTo>
                        <a:cubicBezTo>
                          <a:pt x="167267" y="82793"/>
                          <a:pt x="164596" y="84521"/>
                          <a:pt x="164596" y="84521"/>
                        </a:cubicBezTo>
                        <a:lnTo>
                          <a:pt x="203945" y="129167"/>
                        </a:lnTo>
                        <a:cubicBezTo>
                          <a:pt x="203945" y="129167"/>
                          <a:pt x="173701" y="100254"/>
                          <a:pt x="157340" y="86287"/>
                        </a:cubicBezTo>
                        <a:cubicBezTo>
                          <a:pt x="144991" y="75740"/>
                          <a:pt x="139769" y="72422"/>
                          <a:pt x="139769" y="72422"/>
                        </a:cubicBezTo>
                        <a:cubicBezTo>
                          <a:pt x="139769" y="72422"/>
                          <a:pt x="138206" y="77524"/>
                          <a:pt x="138798" y="85621"/>
                        </a:cubicBezTo>
                        <a:cubicBezTo>
                          <a:pt x="139390" y="93719"/>
                          <a:pt x="142449" y="103711"/>
                          <a:pt x="142449" y="103711"/>
                        </a:cubicBezTo>
                        <a:cubicBezTo>
                          <a:pt x="142449" y="103711"/>
                          <a:pt x="136117" y="93302"/>
                          <a:pt x="133807" y="84651"/>
                        </a:cubicBezTo>
                        <a:cubicBezTo>
                          <a:pt x="131496" y="76008"/>
                          <a:pt x="133197" y="69131"/>
                          <a:pt x="133197" y="69131"/>
                        </a:cubicBezTo>
                        <a:lnTo>
                          <a:pt x="109672" y="51855"/>
                        </a:lnTo>
                        <a:cubicBezTo>
                          <a:pt x="109672" y="51855"/>
                          <a:pt x="107278" y="62689"/>
                          <a:pt x="105753" y="71812"/>
                        </a:cubicBezTo>
                        <a:cubicBezTo>
                          <a:pt x="104237" y="80935"/>
                          <a:pt x="105097" y="91001"/>
                          <a:pt x="105097" y="91001"/>
                        </a:cubicBezTo>
                        <a:cubicBezTo>
                          <a:pt x="105097" y="91001"/>
                          <a:pt x="116429" y="99403"/>
                          <a:pt x="126236" y="111133"/>
                        </a:cubicBezTo>
                        <a:cubicBezTo>
                          <a:pt x="136053" y="122863"/>
                          <a:pt x="144344" y="137920"/>
                          <a:pt x="144344" y="137920"/>
                        </a:cubicBezTo>
                        <a:cubicBezTo>
                          <a:pt x="144344" y="137920"/>
                          <a:pt x="133742" y="124665"/>
                          <a:pt x="124000" y="114710"/>
                        </a:cubicBezTo>
                        <a:cubicBezTo>
                          <a:pt x="114257" y="104764"/>
                          <a:pt x="105383" y="98128"/>
                          <a:pt x="105383" y="98128"/>
                        </a:cubicBezTo>
                        <a:cubicBezTo>
                          <a:pt x="105383" y="98128"/>
                          <a:pt x="102656" y="103535"/>
                          <a:pt x="102989" y="121171"/>
                        </a:cubicBezTo>
                        <a:cubicBezTo>
                          <a:pt x="103424" y="144141"/>
                          <a:pt x="108461" y="190099"/>
                          <a:pt x="108461"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29" name="Google Shape;3429;p5"/>
                <p:cNvGrpSpPr/>
                <p:nvPr/>
              </p:nvGrpSpPr>
              <p:grpSpPr>
                <a:xfrm>
                  <a:off x="8943492" y="4133399"/>
                  <a:ext cx="208993" cy="272485"/>
                  <a:chOff x="8943492" y="4133399"/>
                  <a:chExt cx="208993" cy="272485"/>
                </a:xfrm>
              </p:grpSpPr>
              <p:sp>
                <p:nvSpPr>
                  <p:cNvPr id="3430" name="Google Shape;3430;p5"/>
                  <p:cNvSpPr/>
                  <p:nvPr/>
                </p:nvSpPr>
                <p:spPr>
                  <a:xfrm>
                    <a:off x="8952051" y="4133399"/>
                    <a:ext cx="200434" cy="272485"/>
                  </a:xfrm>
                  <a:custGeom>
                    <a:avLst/>
                    <a:gdLst/>
                    <a:ahLst/>
                    <a:cxnLst/>
                    <a:rect l="l" t="t" r="r" b="b"/>
                    <a:pathLst>
                      <a:path w="200434" h="272485" extrusionOk="0">
                        <a:moveTo>
                          <a:pt x="30837" y="154429"/>
                        </a:moveTo>
                        <a:cubicBezTo>
                          <a:pt x="30837" y="154429"/>
                          <a:pt x="3828" y="130073"/>
                          <a:pt x="778" y="97111"/>
                        </a:cubicBezTo>
                        <a:cubicBezTo>
                          <a:pt x="-4029" y="45200"/>
                          <a:pt x="15022" y="28405"/>
                          <a:pt x="15022" y="28405"/>
                        </a:cubicBezTo>
                        <a:cubicBezTo>
                          <a:pt x="15022" y="28405"/>
                          <a:pt x="18507" y="65526"/>
                          <a:pt x="40219" y="57041"/>
                        </a:cubicBezTo>
                        <a:cubicBezTo>
                          <a:pt x="51496" y="52641"/>
                          <a:pt x="62301" y="31012"/>
                          <a:pt x="62301" y="31012"/>
                        </a:cubicBezTo>
                        <a:cubicBezTo>
                          <a:pt x="62301" y="31012"/>
                          <a:pt x="76278" y="33655"/>
                          <a:pt x="87804" y="25900"/>
                        </a:cubicBezTo>
                        <a:cubicBezTo>
                          <a:pt x="99330" y="18145"/>
                          <a:pt x="108417" y="0"/>
                          <a:pt x="108417" y="0"/>
                        </a:cubicBezTo>
                        <a:cubicBezTo>
                          <a:pt x="108417" y="0"/>
                          <a:pt x="114184" y="17008"/>
                          <a:pt x="114416" y="36317"/>
                        </a:cubicBezTo>
                        <a:cubicBezTo>
                          <a:pt x="114647" y="55636"/>
                          <a:pt x="109332" y="77247"/>
                          <a:pt x="109332" y="77247"/>
                        </a:cubicBezTo>
                        <a:cubicBezTo>
                          <a:pt x="109332" y="77247"/>
                          <a:pt x="117364" y="71414"/>
                          <a:pt x="125221" y="67245"/>
                        </a:cubicBezTo>
                        <a:cubicBezTo>
                          <a:pt x="133078" y="63077"/>
                          <a:pt x="140759" y="60572"/>
                          <a:pt x="140759" y="60572"/>
                        </a:cubicBezTo>
                        <a:cubicBezTo>
                          <a:pt x="140759" y="60572"/>
                          <a:pt x="141757" y="70203"/>
                          <a:pt x="140731" y="78920"/>
                        </a:cubicBezTo>
                        <a:cubicBezTo>
                          <a:pt x="139706" y="87646"/>
                          <a:pt x="136646" y="95456"/>
                          <a:pt x="136646" y="95456"/>
                        </a:cubicBezTo>
                        <a:cubicBezTo>
                          <a:pt x="136646" y="95456"/>
                          <a:pt x="156103" y="96205"/>
                          <a:pt x="172048" y="99819"/>
                        </a:cubicBezTo>
                        <a:cubicBezTo>
                          <a:pt x="187993" y="103433"/>
                          <a:pt x="200435" y="109913"/>
                          <a:pt x="200435" y="109913"/>
                        </a:cubicBezTo>
                        <a:cubicBezTo>
                          <a:pt x="200435" y="109913"/>
                          <a:pt x="188917" y="130452"/>
                          <a:pt x="176891" y="145176"/>
                        </a:cubicBezTo>
                        <a:cubicBezTo>
                          <a:pt x="164866" y="159892"/>
                          <a:pt x="152323" y="168802"/>
                          <a:pt x="152323" y="168802"/>
                        </a:cubicBezTo>
                        <a:cubicBezTo>
                          <a:pt x="152323" y="168802"/>
                          <a:pt x="157434" y="173073"/>
                          <a:pt x="160919" y="178425"/>
                        </a:cubicBezTo>
                        <a:cubicBezTo>
                          <a:pt x="164404" y="183777"/>
                          <a:pt x="166252" y="190210"/>
                          <a:pt x="166252" y="190210"/>
                        </a:cubicBezTo>
                        <a:cubicBezTo>
                          <a:pt x="166252" y="190210"/>
                          <a:pt x="154902" y="197124"/>
                          <a:pt x="143301" y="198474"/>
                        </a:cubicBezTo>
                        <a:cubicBezTo>
                          <a:pt x="131701" y="199833"/>
                          <a:pt x="119851" y="195636"/>
                          <a:pt x="119851" y="195636"/>
                        </a:cubicBezTo>
                        <a:cubicBezTo>
                          <a:pt x="119851" y="195636"/>
                          <a:pt x="133836" y="214557"/>
                          <a:pt x="141083" y="233524"/>
                        </a:cubicBezTo>
                        <a:cubicBezTo>
                          <a:pt x="148320" y="252483"/>
                          <a:pt x="148819" y="271496"/>
                          <a:pt x="148819" y="271496"/>
                        </a:cubicBezTo>
                        <a:cubicBezTo>
                          <a:pt x="148819" y="271496"/>
                          <a:pt x="132145" y="258888"/>
                          <a:pt x="118242" y="257419"/>
                        </a:cubicBezTo>
                        <a:cubicBezTo>
                          <a:pt x="104340" y="255958"/>
                          <a:pt x="93211" y="265645"/>
                          <a:pt x="93211" y="265645"/>
                        </a:cubicBezTo>
                        <a:cubicBezTo>
                          <a:pt x="93211" y="265645"/>
                          <a:pt x="84615" y="235170"/>
                          <a:pt x="55388" y="251475"/>
                        </a:cubicBezTo>
                        <a:cubicBezTo>
                          <a:pt x="43806" y="257936"/>
                          <a:pt x="42918" y="272485"/>
                          <a:pt x="42918" y="272485"/>
                        </a:cubicBezTo>
                        <a:cubicBezTo>
                          <a:pt x="42918" y="272485"/>
                          <a:pt x="26169" y="256171"/>
                          <a:pt x="22583" y="226583"/>
                        </a:cubicBezTo>
                        <a:cubicBezTo>
                          <a:pt x="18996" y="197004"/>
                          <a:pt x="30837" y="154429"/>
                          <a:pt x="3083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1" name="Google Shape;3431;p5"/>
                  <p:cNvSpPr/>
                  <p:nvPr/>
                </p:nvSpPr>
                <p:spPr>
                  <a:xfrm>
                    <a:off x="8943492" y="4171787"/>
                    <a:ext cx="187936" cy="209667"/>
                  </a:xfrm>
                  <a:custGeom>
                    <a:avLst/>
                    <a:gdLst/>
                    <a:ahLst/>
                    <a:cxnLst/>
                    <a:rect l="l" t="t" r="r" b="b"/>
                    <a:pathLst>
                      <a:path w="187936" h="209667" extrusionOk="0">
                        <a:moveTo>
                          <a:pt x="187936" y="80657"/>
                        </a:moveTo>
                        <a:cubicBezTo>
                          <a:pt x="187936" y="80657"/>
                          <a:pt x="143115" y="103073"/>
                          <a:pt x="120543" y="107685"/>
                        </a:cubicBezTo>
                        <a:cubicBezTo>
                          <a:pt x="107944" y="110255"/>
                          <a:pt x="99588" y="110578"/>
                          <a:pt x="99588" y="110578"/>
                        </a:cubicBezTo>
                        <a:cubicBezTo>
                          <a:pt x="99588" y="110578"/>
                          <a:pt x="103914" y="114951"/>
                          <a:pt x="116263" y="122197"/>
                        </a:cubicBezTo>
                        <a:cubicBezTo>
                          <a:pt x="128603" y="129444"/>
                          <a:pt x="148957" y="139566"/>
                          <a:pt x="148957" y="139566"/>
                        </a:cubicBezTo>
                        <a:cubicBezTo>
                          <a:pt x="148957" y="139566"/>
                          <a:pt x="128658" y="135360"/>
                          <a:pt x="114710" y="128649"/>
                        </a:cubicBezTo>
                        <a:cubicBezTo>
                          <a:pt x="100753" y="121938"/>
                          <a:pt x="93146" y="112714"/>
                          <a:pt x="93146" y="112714"/>
                        </a:cubicBezTo>
                        <a:cubicBezTo>
                          <a:pt x="93146" y="112714"/>
                          <a:pt x="82017" y="116272"/>
                          <a:pt x="71322" y="117224"/>
                        </a:cubicBezTo>
                        <a:cubicBezTo>
                          <a:pt x="60627" y="118176"/>
                          <a:pt x="50367" y="116522"/>
                          <a:pt x="50367" y="116522"/>
                        </a:cubicBezTo>
                        <a:lnTo>
                          <a:pt x="69492" y="143401"/>
                        </a:lnTo>
                        <a:cubicBezTo>
                          <a:pt x="69492" y="143401"/>
                          <a:pt x="75879" y="139131"/>
                          <a:pt x="86998" y="140592"/>
                        </a:cubicBezTo>
                        <a:cubicBezTo>
                          <a:pt x="98128" y="142052"/>
                          <a:pt x="113999" y="149243"/>
                          <a:pt x="113999" y="149243"/>
                        </a:cubicBezTo>
                        <a:cubicBezTo>
                          <a:pt x="113999" y="149243"/>
                          <a:pt x="98516" y="146766"/>
                          <a:pt x="88773" y="146322"/>
                        </a:cubicBezTo>
                        <a:cubicBezTo>
                          <a:pt x="79031" y="145879"/>
                          <a:pt x="75038" y="147468"/>
                          <a:pt x="75038" y="147468"/>
                        </a:cubicBezTo>
                        <a:lnTo>
                          <a:pt x="95974" y="168590"/>
                        </a:lnTo>
                        <a:lnTo>
                          <a:pt x="124555" y="194379"/>
                        </a:lnTo>
                        <a:lnTo>
                          <a:pt x="94135" y="174163"/>
                        </a:lnTo>
                        <a:cubicBezTo>
                          <a:pt x="94135" y="174163"/>
                          <a:pt x="92295" y="178905"/>
                          <a:pt x="94541" y="187788"/>
                        </a:cubicBezTo>
                        <a:cubicBezTo>
                          <a:pt x="96797" y="196662"/>
                          <a:pt x="103147" y="209667"/>
                          <a:pt x="103147" y="209667"/>
                        </a:cubicBezTo>
                        <a:cubicBezTo>
                          <a:pt x="103147" y="209667"/>
                          <a:pt x="94440" y="197771"/>
                          <a:pt x="90927" y="187751"/>
                        </a:cubicBezTo>
                        <a:cubicBezTo>
                          <a:pt x="87415" y="177731"/>
                          <a:pt x="89088" y="169588"/>
                          <a:pt x="89088" y="169588"/>
                        </a:cubicBezTo>
                        <a:lnTo>
                          <a:pt x="72533" y="152460"/>
                        </a:lnTo>
                        <a:lnTo>
                          <a:pt x="62707" y="143244"/>
                        </a:lnTo>
                        <a:cubicBezTo>
                          <a:pt x="62707" y="143244"/>
                          <a:pt x="59860" y="150306"/>
                          <a:pt x="59915" y="163423"/>
                        </a:cubicBezTo>
                        <a:cubicBezTo>
                          <a:pt x="59980" y="176548"/>
                          <a:pt x="62957" y="195737"/>
                          <a:pt x="62957" y="195737"/>
                        </a:cubicBezTo>
                        <a:cubicBezTo>
                          <a:pt x="62957" y="195737"/>
                          <a:pt x="56477" y="178998"/>
                          <a:pt x="55118" y="164504"/>
                        </a:cubicBezTo>
                        <a:cubicBezTo>
                          <a:pt x="53760" y="150020"/>
                          <a:pt x="57522" y="137763"/>
                          <a:pt x="57522" y="137763"/>
                        </a:cubicBezTo>
                        <a:lnTo>
                          <a:pt x="44008" y="117206"/>
                        </a:lnTo>
                        <a:cubicBezTo>
                          <a:pt x="44008" y="117206"/>
                          <a:pt x="37833" y="117502"/>
                          <a:pt x="26834" y="115912"/>
                        </a:cubicBezTo>
                        <a:cubicBezTo>
                          <a:pt x="15834" y="114331"/>
                          <a:pt x="0" y="110856"/>
                          <a:pt x="0" y="110856"/>
                        </a:cubicBezTo>
                        <a:lnTo>
                          <a:pt x="721" y="94791"/>
                        </a:lnTo>
                        <a:cubicBezTo>
                          <a:pt x="721" y="94791"/>
                          <a:pt x="14503" y="102241"/>
                          <a:pt x="25752" y="105605"/>
                        </a:cubicBezTo>
                        <a:cubicBezTo>
                          <a:pt x="37001" y="108970"/>
                          <a:pt x="45727" y="108258"/>
                          <a:pt x="45727" y="108258"/>
                        </a:cubicBezTo>
                        <a:lnTo>
                          <a:pt x="53982" y="88681"/>
                        </a:lnTo>
                        <a:cubicBezTo>
                          <a:pt x="53982" y="88681"/>
                          <a:pt x="43934" y="81656"/>
                          <a:pt x="37315" y="68216"/>
                        </a:cubicBezTo>
                        <a:cubicBezTo>
                          <a:pt x="30707" y="54785"/>
                          <a:pt x="25225" y="35227"/>
                          <a:pt x="25225" y="35227"/>
                        </a:cubicBezTo>
                        <a:cubicBezTo>
                          <a:pt x="25225" y="35227"/>
                          <a:pt x="32352" y="53464"/>
                          <a:pt x="40227" y="65045"/>
                        </a:cubicBezTo>
                        <a:cubicBezTo>
                          <a:pt x="48093" y="76637"/>
                          <a:pt x="56773" y="83033"/>
                          <a:pt x="56773" y="83033"/>
                        </a:cubicBezTo>
                        <a:lnTo>
                          <a:pt x="70628" y="52937"/>
                        </a:lnTo>
                        <a:cubicBezTo>
                          <a:pt x="70628" y="52937"/>
                          <a:pt x="66700" y="47280"/>
                          <a:pt x="67329" y="36012"/>
                        </a:cubicBezTo>
                        <a:cubicBezTo>
                          <a:pt x="67967" y="24745"/>
                          <a:pt x="73162" y="7866"/>
                          <a:pt x="73162" y="7866"/>
                        </a:cubicBezTo>
                        <a:cubicBezTo>
                          <a:pt x="73162" y="7866"/>
                          <a:pt x="70814" y="25595"/>
                          <a:pt x="70767" y="35578"/>
                        </a:cubicBezTo>
                        <a:cubicBezTo>
                          <a:pt x="70721" y="45560"/>
                          <a:pt x="72968" y="47807"/>
                          <a:pt x="72968" y="47807"/>
                        </a:cubicBezTo>
                        <a:lnTo>
                          <a:pt x="108406" y="0"/>
                        </a:lnTo>
                        <a:cubicBezTo>
                          <a:pt x="108406" y="0"/>
                          <a:pt x="86453" y="35624"/>
                          <a:pt x="76202" y="54545"/>
                        </a:cubicBezTo>
                        <a:cubicBezTo>
                          <a:pt x="68466" y="68817"/>
                          <a:pt x="66321" y="74622"/>
                          <a:pt x="66321" y="74622"/>
                        </a:cubicBezTo>
                        <a:cubicBezTo>
                          <a:pt x="66321" y="74622"/>
                          <a:pt x="71636" y="75084"/>
                          <a:pt x="79428" y="72810"/>
                        </a:cubicBezTo>
                        <a:cubicBezTo>
                          <a:pt x="87221" y="70536"/>
                          <a:pt x="96362" y="65462"/>
                          <a:pt x="96362" y="65462"/>
                        </a:cubicBezTo>
                        <a:cubicBezTo>
                          <a:pt x="96362" y="65462"/>
                          <a:pt x="87498" y="73827"/>
                          <a:pt x="79521" y="77894"/>
                        </a:cubicBezTo>
                        <a:cubicBezTo>
                          <a:pt x="71553" y="81961"/>
                          <a:pt x="64473" y="81730"/>
                          <a:pt x="64473" y="81730"/>
                        </a:cubicBezTo>
                        <a:lnTo>
                          <a:pt x="52493" y="108351"/>
                        </a:lnTo>
                        <a:cubicBezTo>
                          <a:pt x="52493" y="108351"/>
                          <a:pt x="63585" y="108425"/>
                          <a:pt x="72819" y="108009"/>
                        </a:cubicBezTo>
                        <a:cubicBezTo>
                          <a:pt x="82063" y="107583"/>
                          <a:pt x="91731" y="104644"/>
                          <a:pt x="91731" y="104644"/>
                        </a:cubicBezTo>
                        <a:cubicBezTo>
                          <a:pt x="91731" y="104644"/>
                          <a:pt x="97573" y="91805"/>
                          <a:pt x="106992" y="79761"/>
                        </a:cubicBezTo>
                        <a:cubicBezTo>
                          <a:pt x="116420" y="67717"/>
                          <a:pt x="129417" y="56458"/>
                          <a:pt x="129417" y="56458"/>
                        </a:cubicBezTo>
                        <a:cubicBezTo>
                          <a:pt x="129417" y="56458"/>
                          <a:pt x="118666" y="69603"/>
                          <a:pt x="110967" y="81203"/>
                        </a:cubicBezTo>
                        <a:cubicBezTo>
                          <a:pt x="103267" y="92813"/>
                          <a:pt x="98636" y="102879"/>
                          <a:pt x="98636" y="102879"/>
                        </a:cubicBezTo>
                        <a:cubicBezTo>
                          <a:pt x="98636" y="102879"/>
                          <a:pt x="104487" y="104413"/>
                          <a:pt x="121671" y="100401"/>
                        </a:cubicBezTo>
                        <a:cubicBezTo>
                          <a:pt x="144049" y="95179"/>
                          <a:pt x="187936" y="80657"/>
                          <a:pt x="187936" y="8065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32" name="Google Shape;3432;p5"/>
                <p:cNvGrpSpPr/>
                <p:nvPr/>
              </p:nvGrpSpPr>
              <p:grpSpPr>
                <a:xfrm>
                  <a:off x="9154223" y="4584019"/>
                  <a:ext cx="225574" cy="313048"/>
                  <a:chOff x="9154223" y="4584019"/>
                  <a:chExt cx="225574" cy="313048"/>
                </a:xfrm>
              </p:grpSpPr>
              <p:sp>
                <p:nvSpPr>
                  <p:cNvPr id="3433" name="Google Shape;3433;p5"/>
                  <p:cNvSpPr/>
                  <p:nvPr/>
                </p:nvSpPr>
                <p:spPr>
                  <a:xfrm>
                    <a:off x="9154521" y="4584019"/>
                    <a:ext cx="225276" cy="313048"/>
                  </a:xfrm>
                  <a:custGeom>
                    <a:avLst/>
                    <a:gdLst/>
                    <a:ahLst/>
                    <a:cxnLst/>
                    <a:rect l="l" t="t" r="r" b="b"/>
                    <a:pathLst>
                      <a:path w="225276" h="313048" extrusionOk="0">
                        <a:moveTo>
                          <a:pt x="50974" y="111321"/>
                        </a:moveTo>
                        <a:cubicBezTo>
                          <a:pt x="50974" y="111321"/>
                          <a:pt x="39161" y="67008"/>
                          <a:pt x="53146" y="38973"/>
                        </a:cubicBezTo>
                        <a:cubicBezTo>
                          <a:pt x="75182" y="-5173"/>
                          <a:pt x="100768" y="207"/>
                          <a:pt x="100768" y="207"/>
                        </a:cubicBezTo>
                        <a:cubicBezTo>
                          <a:pt x="100768" y="207"/>
                          <a:pt x="85027" y="31810"/>
                          <a:pt x="108718" y="46054"/>
                        </a:cubicBezTo>
                        <a:cubicBezTo>
                          <a:pt x="121104" y="53448"/>
                          <a:pt x="141716" y="47274"/>
                          <a:pt x="141716" y="47274"/>
                        </a:cubicBezTo>
                        <a:cubicBezTo>
                          <a:pt x="141716" y="47274"/>
                          <a:pt x="152901" y="62618"/>
                          <a:pt x="167135" y="67702"/>
                        </a:cubicBezTo>
                        <a:cubicBezTo>
                          <a:pt x="181371" y="72785"/>
                          <a:pt x="198748" y="67618"/>
                          <a:pt x="198748" y="67618"/>
                        </a:cubicBezTo>
                        <a:cubicBezTo>
                          <a:pt x="198748" y="67618"/>
                          <a:pt x="195236" y="86078"/>
                          <a:pt x="185622" y="101015"/>
                        </a:cubicBezTo>
                        <a:cubicBezTo>
                          <a:pt x="176102" y="115952"/>
                          <a:pt x="160388" y="127367"/>
                          <a:pt x="160388" y="127367"/>
                        </a:cubicBezTo>
                        <a:cubicBezTo>
                          <a:pt x="160388" y="127367"/>
                          <a:pt x="170463" y="130575"/>
                          <a:pt x="179614" y="134892"/>
                        </a:cubicBezTo>
                        <a:cubicBezTo>
                          <a:pt x="188765" y="139199"/>
                          <a:pt x="196899" y="144625"/>
                          <a:pt x="196899" y="144625"/>
                        </a:cubicBezTo>
                        <a:cubicBezTo>
                          <a:pt x="196899" y="144625"/>
                          <a:pt x="192925" y="152916"/>
                          <a:pt x="187563" y="158582"/>
                        </a:cubicBezTo>
                        <a:cubicBezTo>
                          <a:pt x="182202" y="164249"/>
                          <a:pt x="175547" y="167290"/>
                          <a:pt x="175547" y="167290"/>
                        </a:cubicBezTo>
                        <a:cubicBezTo>
                          <a:pt x="175547" y="167290"/>
                          <a:pt x="192555" y="186414"/>
                          <a:pt x="205034" y="204374"/>
                        </a:cubicBezTo>
                        <a:cubicBezTo>
                          <a:pt x="217419" y="222334"/>
                          <a:pt x="225277" y="239129"/>
                          <a:pt x="225277" y="239129"/>
                        </a:cubicBezTo>
                        <a:cubicBezTo>
                          <a:pt x="225277" y="239129"/>
                          <a:pt x="204571" y="243797"/>
                          <a:pt x="186362" y="243547"/>
                        </a:cubicBezTo>
                        <a:cubicBezTo>
                          <a:pt x="168060" y="243298"/>
                          <a:pt x="152346" y="238131"/>
                          <a:pt x="152346" y="238131"/>
                        </a:cubicBezTo>
                        <a:cubicBezTo>
                          <a:pt x="152346" y="238131"/>
                          <a:pt x="154750" y="246265"/>
                          <a:pt x="155212" y="253660"/>
                        </a:cubicBezTo>
                        <a:cubicBezTo>
                          <a:pt x="155581" y="261054"/>
                          <a:pt x="154010" y="267728"/>
                          <a:pt x="154010" y="267728"/>
                        </a:cubicBezTo>
                        <a:cubicBezTo>
                          <a:pt x="154010" y="267728"/>
                          <a:pt x="140330" y="262173"/>
                          <a:pt x="129238" y="252144"/>
                        </a:cubicBezTo>
                        <a:cubicBezTo>
                          <a:pt x="118146" y="242105"/>
                          <a:pt x="109734" y="227603"/>
                          <a:pt x="109734" y="227603"/>
                        </a:cubicBezTo>
                        <a:cubicBezTo>
                          <a:pt x="109734" y="227603"/>
                          <a:pt x="112600" y="255370"/>
                          <a:pt x="109457" y="276731"/>
                        </a:cubicBezTo>
                        <a:cubicBezTo>
                          <a:pt x="106314" y="298083"/>
                          <a:pt x="97164" y="313048"/>
                          <a:pt x="97164" y="313048"/>
                        </a:cubicBezTo>
                        <a:cubicBezTo>
                          <a:pt x="97164" y="313048"/>
                          <a:pt x="88623" y="287527"/>
                          <a:pt x="76930" y="273154"/>
                        </a:cubicBezTo>
                        <a:cubicBezTo>
                          <a:pt x="65237" y="258790"/>
                          <a:pt x="50374" y="255555"/>
                          <a:pt x="50374" y="255555"/>
                        </a:cubicBezTo>
                        <a:cubicBezTo>
                          <a:pt x="50374" y="255555"/>
                          <a:pt x="58129" y="224136"/>
                          <a:pt x="23715" y="208691"/>
                        </a:cubicBezTo>
                        <a:cubicBezTo>
                          <a:pt x="10082" y="202572"/>
                          <a:pt x="1901" y="212813"/>
                          <a:pt x="1901" y="212813"/>
                        </a:cubicBezTo>
                        <a:cubicBezTo>
                          <a:pt x="1901" y="212813"/>
                          <a:pt x="-4810" y="184408"/>
                          <a:pt x="6985" y="158444"/>
                        </a:cubicBezTo>
                        <a:cubicBezTo>
                          <a:pt x="18779" y="132479"/>
                          <a:pt x="50974" y="111321"/>
                          <a:pt x="50974"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4" name="Google Shape;3434;p5"/>
                  <p:cNvSpPr/>
                  <p:nvPr/>
                </p:nvSpPr>
                <p:spPr>
                  <a:xfrm>
                    <a:off x="9154223" y="4620238"/>
                    <a:ext cx="202096" cy="216008"/>
                  </a:xfrm>
                  <a:custGeom>
                    <a:avLst/>
                    <a:gdLst/>
                    <a:ahLst/>
                    <a:cxnLst/>
                    <a:rect l="l" t="t" r="r" b="b"/>
                    <a:pathLst>
                      <a:path w="202096" h="216008" extrusionOk="0">
                        <a:moveTo>
                          <a:pt x="202097" y="189785"/>
                        </a:moveTo>
                        <a:cubicBezTo>
                          <a:pt x="202097" y="189785"/>
                          <a:pt x="150611" y="164135"/>
                          <a:pt x="128150" y="146119"/>
                        </a:cubicBezTo>
                        <a:cubicBezTo>
                          <a:pt x="115579" y="136072"/>
                          <a:pt x="107907" y="128335"/>
                          <a:pt x="107907" y="128335"/>
                        </a:cubicBezTo>
                        <a:cubicBezTo>
                          <a:pt x="107907" y="128335"/>
                          <a:pt x="109571" y="135804"/>
                          <a:pt x="116873" y="153098"/>
                        </a:cubicBezTo>
                        <a:cubicBezTo>
                          <a:pt x="124268" y="170392"/>
                          <a:pt x="137393" y="197512"/>
                          <a:pt x="137393" y="197512"/>
                        </a:cubicBezTo>
                        <a:cubicBezTo>
                          <a:pt x="137393" y="197512"/>
                          <a:pt x="121310" y="174949"/>
                          <a:pt x="112251" y="156527"/>
                        </a:cubicBezTo>
                        <a:cubicBezTo>
                          <a:pt x="103193" y="138115"/>
                          <a:pt x="101067" y="123824"/>
                          <a:pt x="101067" y="123824"/>
                        </a:cubicBezTo>
                        <a:cubicBezTo>
                          <a:pt x="101067" y="123824"/>
                          <a:pt x="89328" y="115930"/>
                          <a:pt x="79234" y="106456"/>
                        </a:cubicBezTo>
                        <a:cubicBezTo>
                          <a:pt x="69186" y="96981"/>
                          <a:pt x="60840" y="85936"/>
                          <a:pt x="60840" y="85936"/>
                        </a:cubicBezTo>
                        <a:lnTo>
                          <a:pt x="64324" y="124656"/>
                        </a:lnTo>
                        <a:cubicBezTo>
                          <a:pt x="64324" y="124656"/>
                          <a:pt x="72200" y="127494"/>
                          <a:pt x="81406" y="139214"/>
                        </a:cubicBezTo>
                        <a:cubicBezTo>
                          <a:pt x="90622" y="150935"/>
                          <a:pt x="101159" y="171548"/>
                          <a:pt x="101159" y="171548"/>
                        </a:cubicBezTo>
                        <a:cubicBezTo>
                          <a:pt x="101159" y="171548"/>
                          <a:pt x="88570" y="154891"/>
                          <a:pt x="80085" y="145269"/>
                        </a:cubicBezTo>
                        <a:cubicBezTo>
                          <a:pt x="71599" y="135646"/>
                          <a:pt x="67218" y="133040"/>
                          <a:pt x="67218" y="133040"/>
                        </a:cubicBezTo>
                        <a:lnTo>
                          <a:pt x="75232" y="169098"/>
                        </a:lnTo>
                        <a:lnTo>
                          <a:pt x="87728" y="216008"/>
                        </a:lnTo>
                        <a:lnTo>
                          <a:pt x="70767" y="171594"/>
                        </a:lnTo>
                        <a:cubicBezTo>
                          <a:pt x="70767" y="171594"/>
                          <a:pt x="66709" y="173452"/>
                          <a:pt x="64223" y="182371"/>
                        </a:cubicBezTo>
                        <a:cubicBezTo>
                          <a:pt x="61736" y="191282"/>
                          <a:pt x="60821" y="207255"/>
                          <a:pt x="60821" y="207255"/>
                        </a:cubicBezTo>
                        <a:cubicBezTo>
                          <a:pt x="60821" y="207255"/>
                          <a:pt x="59065" y="189887"/>
                          <a:pt x="60997" y="178896"/>
                        </a:cubicBezTo>
                        <a:cubicBezTo>
                          <a:pt x="62938" y="167906"/>
                          <a:pt x="68567" y="163302"/>
                          <a:pt x="68567" y="163302"/>
                        </a:cubicBezTo>
                        <a:lnTo>
                          <a:pt x="62448" y="134454"/>
                        </a:lnTo>
                        <a:lnTo>
                          <a:pt x="58335" y="118066"/>
                        </a:lnTo>
                        <a:cubicBezTo>
                          <a:pt x="58335" y="118066"/>
                          <a:pt x="52197" y="120728"/>
                          <a:pt x="45597" y="130784"/>
                        </a:cubicBezTo>
                        <a:cubicBezTo>
                          <a:pt x="38998" y="140841"/>
                          <a:pt x="31926" y="158302"/>
                          <a:pt x="31926" y="158302"/>
                        </a:cubicBezTo>
                        <a:cubicBezTo>
                          <a:pt x="31926" y="158302"/>
                          <a:pt x="34625" y="139381"/>
                          <a:pt x="40754" y="127041"/>
                        </a:cubicBezTo>
                        <a:cubicBezTo>
                          <a:pt x="46892" y="114692"/>
                          <a:pt x="56468" y="108942"/>
                          <a:pt x="56468" y="108942"/>
                        </a:cubicBezTo>
                        <a:lnTo>
                          <a:pt x="54804" y="80389"/>
                        </a:lnTo>
                        <a:cubicBezTo>
                          <a:pt x="54804" y="80389"/>
                          <a:pt x="49138" y="74733"/>
                          <a:pt x="40097" y="63031"/>
                        </a:cubicBezTo>
                        <a:cubicBezTo>
                          <a:pt x="31058" y="51328"/>
                          <a:pt x="0" y="4529"/>
                          <a:pt x="0" y="4529"/>
                        </a:cubicBezTo>
                        <a:lnTo>
                          <a:pt x="1396" y="1960"/>
                        </a:lnTo>
                        <a:cubicBezTo>
                          <a:pt x="1396" y="1960"/>
                          <a:pt x="36003" y="40846"/>
                          <a:pt x="44359" y="54138"/>
                        </a:cubicBezTo>
                        <a:cubicBezTo>
                          <a:pt x="52715" y="67440"/>
                          <a:pt x="60886" y="75213"/>
                          <a:pt x="60886" y="75213"/>
                        </a:cubicBezTo>
                        <a:lnTo>
                          <a:pt x="78199" y="68161"/>
                        </a:lnTo>
                        <a:cubicBezTo>
                          <a:pt x="78199" y="68161"/>
                          <a:pt x="72773" y="53233"/>
                          <a:pt x="73669" y="36678"/>
                        </a:cubicBezTo>
                        <a:cubicBezTo>
                          <a:pt x="74566" y="20132"/>
                          <a:pt x="79585" y="0"/>
                          <a:pt x="79585" y="0"/>
                        </a:cubicBezTo>
                        <a:cubicBezTo>
                          <a:pt x="79585" y="0"/>
                          <a:pt x="76711" y="20696"/>
                          <a:pt x="77875" y="37038"/>
                        </a:cubicBezTo>
                        <a:cubicBezTo>
                          <a:pt x="79040" y="53371"/>
                          <a:pt x="83560" y="66515"/>
                          <a:pt x="83560" y="66515"/>
                        </a:cubicBezTo>
                        <a:lnTo>
                          <a:pt x="111235" y="56800"/>
                        </a:lnTo>
                        <a:cubicBezTo>
                          <a:pt x="111235" y="56800"/>
                          <a:pt x="110588" y="48740"/>
                          <a:pt x="116873" y="40754"/>
                        </a:cubicBezTo>
                        <a:cubicBezTo>
                          <a:pt x="123158" y="32777"/>
                          <a:pt x="136376" y="24865"/>
                          <a:pt x="136376" y="24865"/>
                        </a:cubicBezTo>
                        <a:cubicBezTo>
                          <a:pt x="136376" y="24865"/>
                          <a:pt x="125284" y="36142"/>
                          <a:pt x="120108" y="43703"/>
                        </a:cubicBezTo>
                        <a:cubicBezTo>
                          <a:pt x="115024" y="51264"/>
                          <a:pt x="115949" y="55118"/>
                          <a:pt x="115949" y="55118"/>
                        </a:cubicBezTo>
                        <a:lnTo>
                          <a:pt x="171871" y="52493"/>
                        </a:lnTo>
                        <a:cubicBezTo>
                          <a:pt x="171871" y="52493"/>
                          <a:pt x="134158" y="58695"/>
                          <a:pt x="115394" y="63335"/>
                        </a:cubicBezTo>
                        <a:cubicBezTo>
                          <a:pt x="101252" y="66839"/>
                          <a:pt x="96353" y="69214"/>
                          <a:pt x="96353" y="69214"/>
                        </a:cubicBezTo>
                        <a:cubicBezTo>
                          <a:pt x="96353" y="69214"/>
                          <a:pt x="100882" y="74631"/>
                          <a:pt x="109016" y="80334"/>
                        </a:cubicBezTo>
                        <a:cubicBezTo>
                          <a:pt x="117151" y="86037"/>
                          <a:pt x="127873" y="90881"/>
                          <a:pt x="127873" y="90881"/>
                        </a:cubicBezTo>
                        <a:cubicBezTo>
                          <a:pt x="127873" y="90881"/>
                          <a:pt x="115671" y="88801"/>
                          <a:pt x="106520" y="84299"/>
                        </a:cubicBezTo>
                        <a:cubicBezTo>
                          <a:pt x="97370" y="79798"/>
                          <a:pt x="91084" y="72875"/>
                          <a:pt x="91084" y="72875"/>
                        </a:cubicBezTo>
                        <a:lnTo>
                          <a:pt x="66885" y="81730"/>
                        </a:lnTo>
                        <a:cubicBezTo>
                          <a:pt x="66885" y="81730"/>
                          <a:pt x="76766" y="92369"/>
                          <a:pt x="85251" y="100863"/>
                        </a:cubicBezTo>
                        <a:cubicBezTo>
                          <a:pt x="93765" y="109349"/>
                          <a:pt x="103840" y="116328"/>
                          <a:pt x="103840" y="116328"/>
                        </a:cubicBezTo>
                        <a:cubicBezTo>
                          <a:pt x="103840" y="116328"/>
                          <a:pt x="115579" y="112122"/>
                          <a:pt x="130183" y="111928"/>
                        </a:cubicBezTo>
                        <a:cubicBezTo>
                          <a:pt x="144696" y="111725"/>
                          <a:pt x="162073" y="115542"/>
                          <a:pt x="162073" y="115542"/>
                        </a:cubicBezTo>
                        <a:cubicBezTo>
                          <a:pt x="162073" y="115542"/>
                          <a:pt x="145712" y="115302"/>
                          <a:pt x="132956" y="116808"/>
                        </a:cubicBezTo>
                        <a:cubicBezTo>
                          <a:pt x="120200" y="118315"/>
                          <a:pt x="110957" y="121569"/>
                          <a:pt x="110957" y="121569"/>
                        </a:cubicBezTo>
                        <a:cubicBezTo>
                          <a:pt x="110957" y="121569"/>
                          <a:pt x="115394" y="128317"/>
                          <a:pt x="132771" y="141645"/>
                        </a:cubicBezTo>
                        <a:cubicBezTo>
                          <a:pt x="155510" y="159005"/>
                          <a:pt x="202097" y="189785"/>
                          <a:pt x="202097"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35" name="Google Shape;3435;p5"/>
                <p:cNvGrpSpPr/>
                <p:nvPr/>
              </p:nvGrpSpPr>
              <p:grpSpPr>
                <a:xfrm>
                  <a:off x="9222463" y="4063596"/>
                  <a:ext cx="235071" cy="171008"/>
                  <a:chOff x="9222463" y="4063596"/>
                  <a:chExt cx="235071" cy="171008"/>
                </a:xfrm>
              </p:grpSpPr>
              <p:sp>
                <p:nvSpPr>
                  <p:cNvPr id="3436" name="Google Shape;3436;p5"/>
                  <p:cNvSpPr/>
                  <p:nvPr/>
                </p:nvSpPr>
                <p:spPr>
                  <a:xfrm>
                    <a:off x="9222463" y="4063596"/>
                    <a:ext cx="235071" cy="171008"/>
                  </a:xfrm>
                  <a:custGeom>
                    <a:avLst/>
                    <a:gdLst/>
                    <a:ahLst/>
                    <a:cxnLst/>
                    <a:rect l="l" t="t" r="r" b="b"/>
                    <a:pathLst>
                      <a:path w="235071" h="171008" extrusionOk="0">
                        <a:moveTo>
                          <a:pt x="84959" y="36952"/>
                        </a:moveTo>
                        <a:cubicBezTo>
                          <a:pt x="84959" y="36952"/>
                          <a:pt x="52053" y="27200"/>
                          <a:pt x="30608" y="37230"/>
                        </a:cubicBezTo>
                        <a:cubicBezTo>
                          <a:pt x="-3194" y="53026"/>
                          <a:pt x="87" y="72437"/>
                          <a:pt x="87" y="72437"/>
                        </a:cubicBezTo>
                        <a:cubicBezTo>
                          <a:pt x="87" y="72437"/>
                          <a:pt x="24323" y="61170"/>
                          <a:pt x="34306" y="79361"/>
                        </a:cubicBezTo>
                        <a:cubicBezTo>
                          <a:pt x="39482" y="88798"/>
                          <a:pt x="34213" y="104272"/>
                          <a:pt x="34213" y="104272"/>
                        </a:cubicBezTo>
                        <a:cubicBezTo>
                          <a:pt x="34213" y="104272"/>
                          <a:pt x="45398" y="112988"/>
                          <a:pt x="48818" y="123840"/>
                        </a:cubicBezTo>
                        <a:cubicBezTo>
                          <a:pt x="52238" y="134701"/>
                          <a:pt x="47801" y="147688"/>
                          <a:pt x="47801" y="147688"/>
                        </a:cubicBezTo>
                        <a:cubicBezTo>
                          <a:pt x="47801" y="147688"/>
                          <a:pt x="61851" y="145423"/>
                          <a:pt x="73313" y="138463"/>
                        </a:cubicBezTo>
                        <a:cubicBezTo>
                          <a:pt x="84774" y="131503"/>
                          <a:pt x="93833" y="119856"/>
                          <a:pt x="93833" y="119856"/>
                        </a:cubicBezTo>
                        <a:cubicBezTo>
                          <a:pt x="93833" y="119856"/>
                          <a:pt x="95959" y="127574"/>
                          <a:pt x="98917" y="134562"/>
                        </a:cubicBezTo>
                        <a:cubicBezTo>
                          <a:pt x="101875" y="141550"/>
                          <a:pt x="105757" y="147799"/>
                          <a:pt x="105757" y="147799"/>
                        </a:cubicBezTo>
                        <a:cubicBezTo>
                          <a:pt x="105757" y="147799"/>
                          <a:pt x="112042" y="144942"/>
                          <a:pt x="116480" y="141014"/>
                        </a:cubicBezTo>
                        <a:cubicBezTo>
                          <a:pt x="120916" y="137095"/>
                          <a:pt x="123320" y="132094"/>
                          <a:pt x="123320" y="132094"/>
                        </a:cubicBezTo>
                        <a:cubicBezTo>
                          <a:pt x="123320" y="132094"/>
                          <a:pt x="137185" y="145312"/>
                          <a:pt x="150310" y="155045"/>
                        </a:cubicBezTo>
                        <a:cubicBezTo>
                          <a:pt x="163435" y="164770"/>
                          <a:pt x="175822" y="171009"/>
                          <a:pt x="175822" y="171009"/>
                        </a:cubicBezTo>
                        <a:cubicBezTo>
                          <a:pt x="175822" y="171009"/>
                          <a:pt x="179981" y="155452"/>
                          <a:pt x="180258" y="141689"/>
                        </a:cubicBezTo>
                        <a:cubicBezTo>
                          <a:pt x="180629" y="127916"/>
                          <a:pt x="177208" y="115937"/>
                          <a:pt x="177208" y="115937"/>
                        </a:cubicBezTo>
                        <a:cubicBezTo>
                          <a:pt x="177208" y="115937"/>
                          <a:pt x="183216" y="117906"/>
                          <a:pt x="188762" y="118349"/>
                        </a:cubicBezTo>
                        <a:cubicBezTo>
                          <a:pt x="194309" y="118793"/>
                          <a:pt x="199392" y="117702"/>
                          <a:pt x="199392" y="117702"/>
                        </a:cubicBezTo>
                        <a:cubicBezTo>
                          <a:pt x="199392" y="117702"/>
                          <a:pt x="195603" y="107285"/>
                          <a:pt x="188393" y="98735"/>
                        </a:cubicBezTo>
                        <a:cubicBezTo>
                          <a:pt x="181183" y="90194"/>
                          <a:pt x="170553" y="83520"/>
                          <a:pt x="170553" y="83520"/>
                        </a:cubicBezTo>
                        <a:cubicBezTo>
                          <a:pt x="170553" y="83520"/>
                          <a:pt x="191351" y="86247"/>
                          <a:pt x="207434" y="84288"/>
                        </a:cubicBezTo>
                        <a:cubicBezTo>
                          <a:pt x="223610" y="82319"/>
                          <a:pt x="235072" y="75654"/>
                          <a:pt x="235072" y="75654"/>
                        </a:cubicBezTo>
                        <a:cubicBezTo>
                          <a:pt x="235072" y="75654"/>
                          <a:pt x="216215" y="68731"/>
                          <a:pt x="205678" y="59626"/>
                        </a:cubicBezTo>
                        <a:cubicBezTo>
                          <a:pt x="195233" y="50521"/>
                          <a:pt x="193292" y="39235"/>
                          <a:pt x="193292" y="39235"/>
                        </a:cubicBezTo>
                        <a:cubicBezTo>
                          <a:pt x="193292" y="39235"/>
                          <a:pt x="169444" y="44504"/>
                          <a:pt x="158906" y="18225"/>
                        </a:cubicBezTo>
                        <a:cubicBezTo>
                          <a:pt x="154654" y="7808"/>
                          <a:pt x="162604" y="1827"/>
                          <a:pt x="162604" y="1827"/>
                        </a:cubicBezTo>
                        <a:cubicBezTo>
                          <a:pt x="162604" y="1827"/>
                          <a:pt x="141436" y="-3774"/>
                          <a:pt x="121656" y="4637"/>
                        </a:cubicBezTo>
                        <a:cubicBezTo>
                          <a:pt x="101782" y="13049"/>
                          <a:pt x="84959" y="36952"/>
                          <a:pt x="84959" y="369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7" name="Google Shape;3437;p5"/>
                  <p:cNvSpPr/>
                  <p:nvPr/>
                </p:nvSpPr>
                <p:spPr>
                  <a:xfrm>
                    <a:off x="9250206" y="4075138"/>
                    <a:ext cx="161943" cy="141497"/>
                  </a:xfrm>
                  <a:custGeom>
                    <a:avLst/>
                    <a:gdLst/>
                    <a:ahLst/>
                    <a:cxnLst/>
                    <a:rect l="l" t="t" r="r" b="b"/>
                    <a:pathLst>
                      <a:path w="161943" h="141497" extrusionOk="0">
                        <a:moveTo>
                          <a:pt x="138928" y="141497"/>
                        </a:moveTo>
                        <a:cubicBezTo>
                          <a:pt x="138928" y="141497"/>
                          <a:pt x="121180" y="102148"/>
                          <a:pt x="108333" y="84780"/>
                        </a:cubicBezTo>
                        <a:cubicBezTo>
                          <a:pt x="101122" y="75102"/>
                          <a:pt x="95577" y="69177"/>
                          <a:pt x="95577" y="69177"/>
                        </a:cubicBezTo>
                        <a:cubicBezTo>
                          <a:pt x="95577" y="69177"/>
                          <a:pt x="101122" y="70573"/>
                          <a:pt x="113878" y="76470"/>
                        </a:cubicBezTo>
                        <a:cubicBezTo>
                          <a:pt x="126634" y="82358"/>
                          <a:pt x="146600" y="92748"/>
                          <a:pt x="146600" y="92748"/>
                        </a:cubicBezTo>
                        <a:cubicBezTo>
                          <a:pt x="146600" y="92748"/>
                          <a:pt x="130147" y="80223"/>
                          <a:pt x="116559" y="73013"/>
                        </a:cubicBezTo>
                        <a:cubicBezTo>
                          <a:pt x="103064" y="65813"/>
                          <a:pt x="92341" y="63927"/>
                          <a:pt x="92341" y="63927"/>
                        </a:cubicBezTo>
                        <a:cubicBezTo>
                          <a:pt x="92341" y="63927"/>
                          <a:pt x="86795" y="54896"/>
                          <a:pt x="79955" y="47132"/>
                        </a:cubicBezTo>
                        <a:cubicBezTo>
                          <a:pt x="73115" y="39358"/>
                          <a:pt x="65074" y="32841"/>
                          <a:pt x="65074" y="32841"/>
                        </a:cubicBezTo>
                        <a:lnTo>
                          <a:pt x="94097" y="36206"/>
                        </a:lnTo>
                        <a:cubicBezTo>
                          <a:pt x="94097" y="36206"/>
                          <a:pt x="95946" y="42205"/>
                          <a:pt x="104450" y="49387"/>
                        </a:cubicBezTo>
                        <a:cubicBezTo>
                          <a:pt x="113046" y="56569"/>
                          <a:pt x="128205" y="64925"/>
                          <a:pt x="128205" y="64925"/>
                        </a:cubicBezTo>
                        <a:cubicBezTo>
                          <a:pt x="128205" y="64925"/>
                          <a:pt x="116004" y="55100"/>
                          <a:pt x="109072" y="48509"/>
                        </a:cubicBezTo>
                        <a:cubicBezTo>
                          <a:pt x="102047" y="41909"/>
                          <a:pt x="100291" y="38554"/>
                          <a:pt x="100291" y="38554"/>
                        </a:cubicBezTo>
                        <a:lnTo>
                          <a:pt x="127096" y="45292"/>
                        </a:lnTo>
                        <a:lnTo>
                          <a:pt x="161944" y="55617"/>
                        </a:lnTo>
                        <a:lnTo>
                          <a:pt x="129130" y="41965"/>
                        </a:lnTo>
                        <a:cubicBezTo>
                          <a:pt x="129130" y="41965"/>
                          <a:pt x="130609" y="38933"/>
                          <a:pt x="137356" y="37232"/>
                        </a:cubicBezTo>
                        <a:cubicBezTo>
                          <a:pt x="144197" y="35522"/>
                          <a:pt x="156213" y="35134"/>
                          <a:pt x="156213" y="35134"/>
                        </a:cubicBezTo>
                        <a:cubicBezTo>
                          <a:pt x="156213" y="35134"/>
                          <a:pt x="143180" y="33479"/>
                          <a:pt x="134861" y="34727"/>
                        </a:cubicBezTo>
                        <a:cubicBezTo>
                          <a:pt x="126542" y="35984"/>
                          <a:pt x="122937" y="40144"/>
                          <a:pt x="122937" y="40144"/>
                        </a:cubicBezTo>
                        <a:lnTo>
                          <a:pt x="101492" y="34977"/>
                        </a:lnTo>
                        <a:lnTo>
                          <a:pt x="89291" y="31566"/>
                        </a:lnTo>
                        <a:cubicBezTo>
                          <a:pt x="89291" y="31566"/>
                          <a:pt x="91417" y="26981"/>
                          <a:pt x="99181" y="22184"/>
                        </a:cubicBezTo>
                        <a:cubicBezTo>
                          <a:pt x="106946" y="17387"/>
                          <a:pt x="120256" y="12386"/>
                          <a:pt x="120256" y="12386"/>
                        </a:cubicBezTo>
                        <a:cubicBezTo>
                          <a:pt x="120256" y="12386"/>
                          <a:pt x="105929" y="14059"/>
                          <a:pt x="96501" y="18459"/>
                        </a:cubicBezTo>
                        <a:cubicBezTo>
                          <a:pt x="87072" y="22859"/>
                          <a:pt x="82451" y="29976"/>
                          <a:pt x="82451" y="29976"/>
                        </a:cubicBezTo>
                        <a:lnTo>
                          <a:pt x="61099" y="28183"/>
                        </a:lnTo>
                        <a:cubicBezTo>
                          <a:pt x="61099" y="28183"/>
                          <a:pt x="57031" y="23792"/>
                          <a:pt x="48528" y="16749"/>
                        </a:cubicBezTo>
                        <a:cubicBezTo>
                          <a:pt x="39931" y="9696"/>
                          <a:pt x="26990" y="0"/>
                          <a:pt x="26990" y="0"/>
                        </a:cubicBezTo>
                        <a:lnTo>
                          <a:pt x="18117" y="6424"/>
                        </a:lnTo>
                        <a:cubicBezTo>
                          <a:pt x="18117" y="6424"/>
                          <a:pt x="31982" y="13227"/>
                          <a:pt x="41688" y="19799"/>
                        </a:cubicBezTo>
                        <a:cubicBezTo>
                          <a:pt x="51393" y="26362"/>
                          <a:pt x="57031" y="32675"/>
                          <a:pt x="57031" y="32675"/>
                        </a:cubicBezTo>
                        <a:lnTo>
                          <a:pt x="51209" y="45616"/>
                        </a:lnTo>
                        <a:cubicBezTo>
                          <a:pt x="51209" y="45616"/>
                          <a:pt x="40209" y="41235"/>
                          <a:pt x="27730" y="41604"/>
                        </a:cubicBezTo>
                        <a:cubicBezTo>
                          <a:pt x="15252" y="41965"/>
                          <a:pt x="0" y="45366"/>
                          <a:pt x="0" y="45366"/>
                        </a:cubicBezTo>
                        <a:cubicBezTo>
                          <a:pt x="0" y="45366"/>
                          <a:pt x="15621" y="43591"/>
                          <a:pt x="27915" y="44784"/>
                        </a:cubicBezTo>
                        <a:cubicBezTo>
                          <a:pt x="40116" y="45967"/>
                          <a:pt x="49822" y="49637"/>
                          <a:pt x="49822" y="49637"/>
                        </a:cubicBezTo>
                        <a:lnTo>
                          <a:pt x="41780" y="70333"/>
                        </a:lnTo>
                        <a:cubicBezTo>
                          <a:pt x="41780" y="70333"/>
                          <a:pt x="35679" y="69695"/>
                          <a:pt x="29486" y="74289"/>
                        </a:cubicBezTo>
                        <a:cubicBezTo>
                          <a:pt x="23386" y="78883"/>
                          <a:pt x="17008" y="88699"/>
                          <a:pt x="17008" y="88699"/>
                        </a:cubicBezTo>
                        <a:cubicBezTo>
                          <a:pt x="17008" y="88699"/>
                          <a:pt x="25789" y="80547"/>
                          <a:pt x="31612" y="76831"/>
                        </a:cubicBezTo>
                        <a:cubicBezTo>
                          <a:pt x="37436" y="73124"/>
                          <a:pt x="40301" y="73845"/>
                          <a:pt x="40301" y="73845"/>
                        </a:cubicBezTo>
                        <a:lnTo>
                          <a:pt x="36696" y="116060"/>
                        </a:lnTo>
                        <a:cubicBezTo>
                          <a:pt x="36696" y="116060"/>
                          <a:pt x="42520" y="87692"/>
                          <a:pt x="46494" y="73614"/>
                        </a:cubicBezTo>
                        <a:cubicBezTo>
                          <a:pt x="49544" y="62984"/>
                          <a:pt x="51486" y="59361"/>
                          <a:pt x="51486" y="59361"/>
                        </a:cubicBezTo>
                        <a:cubicBezTo>
                          <a:pt x="51486" y="59361"/>
                          <a:pt x="55460" y="62873"/>
                          <a:pt x="59435" y="69113"/>
                        </a:cubicBezTo>
                        <a:cubicBezTo>
                          <a:pt x="63502" y="75361"/>
                          <a:pt x="66829" y="83569"/>
                          <a:pt x="66829" y="83569"/>
                        </a:cubicBezTo>
                        <a:cubicBezTo>
                          <a:pt x="66829" y="83569"/>
                          <a:pt x="65628" y="74344"/>
                          <a:pt x="62485" y="67310"/>
                        </a:cubicBezTo>
                        <a:cubicBezTo>
                          <a:pt x="59435" y="60285"/>
                          <a:pt x="54351" y="55451"/>
                          <a:pt x="54351" y="55451"/>
                        </a:cubicBezTo>
                        <a:lnTo>
                          <a:pt x="61746" y="37334"/>
                        </a:lnTo>
                        <a:cubicBezTo>
                          <a:pt x="61746" y="37334"/>
                          <a:pt x="69418" y="44997"/>
                          <a:pt x="75611" y="51559"/>
                        </a:cubicBezTo>
                        <a:cubicBezTo>
                          <a:pt x="81712" y="58131"/>
                          <a:pt x="86610" y="65924"/>
                          <a:pt x="86610" y="65924"/>
                        </a:cubicBezTo>
                        <a:cubicBezTo>
                          <a:pt x="86610" y="65924"/>
                          <a:pt x="83098" y="74705"/>
                          <a:pt x="82543" y="85677"/>
                        </a:cubicBezTo>
                        <a:cubicBezTo>
                          <a:pt x="81989" y="96658"/>
                          <a:pt x="84392" y="109820"/>
                          <a:pt x="84392" y="109820"/>
                        </a:cubicBezTo>
                        <a:cubicBezTo>
                          <a:pt x="84392" y="109820"/>
                          <a:pt x="84670" y="97517"/>
                          <a:pt x="86148" y="87904"/>
                        </a:cubicBezTo>
                        <a:cubicBezTo>
                          <a:pt x="87627" y="78282"/>
                          <a:pt x="90400" y="71359"/>
                          <a:pt x="90400" y="71359"/>
                        </a:cubicBezTo>
                        <a:cubicBezTo>
                          <a:pt x="90400" y="71359"/>
                          <a:pt x="95299" y="74853"/>
                          <a:pt x="104820" y="88255"/>
                        </a:cubicBezTo>
                        <a:cubicBezTo>
                          <a:pt x="117206" y="105698"/>
                          <a:pt x="138928" y="141497"/>
                          <a:pt x="138928" y="14149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38" name="Google Shape;3438;p5"/>
                <p:cNvGrpSpPr/>
                <p:nvPr/>
              </p:nvGrpSpPr>
              <p:grpSpPr>
                <a:xfrm>
                  <a:off x="8053162" y="4587375"/>
                  <a:ext cx="255911" cy="171458"/>
                  <a:chOff x="8053162" y="4587375"/>
                  <a:chExt cx="255911" cy="171458"/>
                </a:xfrm>
              </p:grpSpPr>
              <p:sp>
                <p:nvSpPr>
                  <p:cNvPr id="3439" name="Google Shape;3439;p5"/>
                  <p:cNvSpPr/>
                  <p:nvPr/>
                </p:nvSpPr>
                <p:spPr>
                  <a:xfrm>
                    <a:off x="8053162" y="4587375"/>
                    <a:ext cx="255911" cy="171458"/>
                  </a:xfrm>
                  <a:custGeom>
                    <a:avLst/>
                    <a:gdLst/>
                    <a:ahLst/>
                    <a:cxnLst/>
                    <a:rect l="l" t="t" r="r" b="b"/>
                    <a:pathLst>
                      <a:path w="255911" h="171458" extrusionOk="0">
                        <a:moveTo>
                          <a:pt x="99006" y="37725"/>
                        </a:moveTo>
                        <a:cubicBezTo>
                          <a:pt x="99006" y="37725"/>
                          <a:pt x="64815" y="28251"/>
                          <a:pt x="39599" y="38539"/>
                        </a:cubicBezTo>
                        <a:cubicBezTo>
                          <a:pt x="-111" y="54742"/>
                          <a:pt x="0" y="74199"/>
                          <a:pt x="0" y="74199"/>
                        </a:cubicBezTo>
                        <a:cubicBezTo>
                          <a:pt x="0" y="74199"/>
                          <a:pt x="28423" y="62645"/>
                          <a:pt x="36077" y="80817"/>
                        </a:cubicBezTo>
                        <a:cubicBezTo>
                          <a:pt x="40052" y="90246"/>
                          <a:pt x="31557" y="105830"/>
                          <a:pt x="31557" y="105830"/>
                        </a:cubicBezTo>
                        <a:cubicBezTo>
                          <a:pt x="31557" y="105830"/>
                          <a:pt x="42215" y="114482"/>
                          <a:pt x="43980" y="125352"/>
                        </a:cubicBezTo>
                        <a:cubicBezTo>
                          <a:pt x="45745" y="136222"/>
                          <a:pt x="38628" y="149311"/>
                          <a:pt x="38628" y="149311"/>
                        </a:cubicBezTo>
                        <a:cubicBezTo>
                          <a:pt x="38628" y="149311"/>
                          <a:pt x="54277" y="146898"/>
                          <a:pt x="68068" y="139790"/>
                        </a:cubicBezTo>
                        <a:cubicBezTo>
                          <a:pt x="81868" y="132691"/>
                          <a:pt x="93802" y="120897"/>
                          <a:pt x="93802" y="120897"/>
                        </a:cubicBezTo>
                        <a:cubicBezTo>
                          <a:pt x="93802" y="120897"/>
                          <a:pt x="94726" y="128633"/>
                          <a:pt x="96722" y="135622"/>
                        </a:cubicBezTo>
                        <a:cubicBezTo>
                          <a:pt x="98710" y="142600"/>
                          <a:pt x="101770" y="148849"/>
                          <a:pt x="101770" y="148849"/>
                        </a:cubicBezTo>
                        <a:cubicBezTo>
                          <a:pt x="101770" y="148849"/>
                          <a:pt x="109210" y="145918"/>
                          <a:pt x="114729" y="141926"/>
                        </a:cubicBezTo>
                        <a:cubicBezTo>
                          <a:pt x="120238" y="137942"/>
                          <a:pt x="123843" y="132895"/>
                          <a:pt x="123843" y="132895"/>
                        </a:cubicBezTo>
                        <a:cubicBezTo>
                          <a:pt x="123843" y="132895"/>
                          <a:pt x="136608" y="146039"/>
                          <a:pt x="149178" y="155679"/>
                        </a:cubicBezTo>
                        <a:cubicBezTo>
                          <a:pt x="161759" y="165321"/>
                          <a:pt x="174154" y="171458"/>
                          <a:pt x="174154" y="171458"/>
                        </a:cubicBezTo>
                        <a:cubicBezTo>
                          <a:pt x="174154" y="171458"/>
                          <a:pt x="181429" y="155800"/>
                          <a:pt x="184276" y="141963"/>
                        </a:cubicBezTo>
                        <a:cubicBezTo>
                          <a:pt x="187123" y="128134"/>
                          <a:pt x="185542" y="116136"/>
                          <a:pt x="185542" y="116136"/>
                        </a:cubicBezTo>
                        <a:cubicBezTo>
                          <a:pt x="185542" y="116136"/>
                          <a:pt x="191772" y="118059"/>
                          <a:pt x="197734" y="118447"/>
                        </a:cubicBezTo>
                        <a:cubicBezTo>
                          <a:pt x="203706" y="118835"/>
                          <a:pt x="209418" y="117689"/>
                          <a:pt x="209418" y="117689"/>
                        </a:cubicBezTo>
                        <a:cubicBezTo>
                          <a:pt x="209418" y="117689"/>
                          <a:pt x="207172" y="107263"/>
                          <a:pt x="200840" y="98750"/>
                        </a:cubicBezTo>
                        <a:cubicBezTo>
                          <a:pt x="194499" y="90237"/>
                          <a:pt x="184081" y="83646"/>
                          <a:pt x="184081" y="83646"/>
                        </a:cubicBezTo>
                        <a:cubicBezTo>
                          <a:pt x="184081" y="83646"/>
                          <a:pt x="206247" y="86179"/>
                          <a:pt x="224207" y="84043"/>
                        </a:cubicBezTo>
                        <a:cubicBezTo>
                          <a:pt x="242167" y="81908"/>
                          <a:pt x="255912" y="75105"/>
                          <a:pt x="255912" y="75105"/>
                        </a:cubicBezTo>
                        <a:cubicBezTo>
                          <a:pt x="255912" y="75105"/>
                          <a:pt x="236510" y="68339"/>
                          <a:pt x="226740" y="59299"/>
                        </a:cubicBezTo>
                        <a:cubicBezTo>
                          <a:pt x="216970" y="50259"/>
                          <a:pt x="216821" y="38945"/>
                          <a:pt x="216821" y="38945"/>
                        </a:cubicBezTo>
                        <a:cubicBezTo>
                          <a:pt x="216821" y="38945"/>
                          <a:pt x="189877" y="44473"/>
                          <a:pt x="183028" y="18184"/>
                        </a:cubicBezTo>
                        <a:cubicBezTo>
                          <a:pt x="180320" y="7758"/>
                          <a:pt x="190044" y="1676"/>
                          <a:pt x="190044" y="1676"/>
                        </a:cubicBezTo>
                        <a:cubicBezTo>
                          <a:pt x="190044" y="1676"/>
                          <a:pt x="167979" y="-3741"/>
                          <a:pt x="144816" y="4902"/>
                        </a:cubicBezTo>
                        <a:cubicBezTo>
                          <a:pt x="121652"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0" name="Google Shape;3440;p5"/>
                  <p:cNvSpPr/>
                  <p:nvPr/>
                </p:nvSpPr>
                <p:spPr>
                  <a:xfrm>
                    <a:off x="8086142" y="4599875"/>
                    <a:ext cx="174921" cy="141007"/>
                  </a:xfrm>
                  <a:custGeom>
                    <a:avLst/>
                    <a:gdLst/>
                    <a:ahLst/>
                    <a:cxnLst/>
                    <a:rect l="l" t="t" r="r" b="b"/>
                    <a:pathLst>
                      <a:path w="174921" h="141007" extrusionOk="0">
                        <a:moveTo>
                          <a:pt x="134389" y="141008"/>
                        </a:moveTo>
                        <a:cubicBezTo>
                          <a:pt x="134389" y="141008"/>
                          <a:pt x="122059" y="101659"/>
                          <a:pt x="111133" y="84346"/>
                        </a:cubicBezTo>
                        <a:cubicBezTo>
                          <a:pt x="105033" y="74696"/>
                          <a:pt x="100004" y="68808"/>
                          <a:pt x="100004" y="68808"/>
                        </a:cubicBezTo>
                        <a:cubicBezTo>
                          <a:pt x="100004" y="68808"/>
                          <a:pt x="105818" y="70148"/>
                          <a:pt x="118703" y="75944"/>
                        </a:cubicBezTo>
                        <a:cubicBezTo>
                          <a:pt x="131579" y="81730"/>
                          <a:pt x="151527" y="91962"/>
                          <a:pt x="151527" y="91962"/>
                        </a:cubicBezTo>
                        <a:cubicBezTo>
                          <a:pt x="151527" y="91962"/>
                          <a:pt x="135794" y="79549"/>
                          <a:pt x="122281" y="72450"/>
                        </a:cubicBezTo>
                        <a:cubicBezTo>
                          <a:pt x="108767" y="65341"/>
                          <a:pt x="97462" y="63557"/>
                          <a:pt x="97462" y="63557"/>
                        </a:cubicBezTo>
                        <a:cubicBezTo>
                          <a:pt x="97462" y="63557"/>
                          <a:pt x="92988" y="54545"/>
                          <a:pt x="86934" y="46808"/>
                        </a:cubicBezTo>
                        <a:cubicBezTo>
                          <a:pt x="80889" y="39072"/>
                          <a:pt x="73263" y="32611"/>
                          <a:pt x="73263" y="32611"/>
                        </a:cubicBezTo>
                        <a:lnTo>
                          <a:pt x="104283" y="35707"/>
                        </a:lnTo>
                        <a:cubicBezTo>
                          <a:pt x="104283" y="35707"/>
                          <a:pt x="105282" y="41715"/>
                          <a:pt x="113305" y="48842"/>
                        </a:cubicBezTo>
                        <a:cubicBezTo>
                          <a:pt x="121329" y="55959"/>
                          <a:pt x="136386" y="64205"/>
                          <a:pt x="136386" y="64205"/>
                        </a:cubicBezTo>
                        <a:cubicBezTo>
                          <a:pt x="136386" y="64205"/>
                          <a:pt x="124906" y="54462"/>
                          <a:pt x="118472" y="47908"/>
                        </a:cubicBezTo>
                        <a:cubicBezTo>
                          <a:pt x="112030" y="41355"/>
                          <a:pt x="110643" y="37999"/>
                          <a:pt x="110643" y="37999"/>
                        </a:cubicBezTo>
                        <a:lnTo>
                          <a:pt x="138734" y="44498"/>
                        </a:lnTo>
                        <a:lnTo>
                          <a:pt x="174922" y="54527"/>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6" y="35162"/>
                          <a:pt x="135110" y="39377"/>
                          <a:pt x="135110" y="39377"/>
                        </a:cubicBezTo>
                        <a:lnTo>
                          <a:pt x="112594" y="34395"/>
                        </a:lnTo>
                        <a:lnTo>
                          <a:pt x="99912" y="31086"/>
                        </a:lnTo>
                        <a:cubicBezTo>
                          <a:pt x="99912" y="31086"/>
                          <a:pt x="103100" y="26464"/>
                          <a:pt x="112418" y="21574"/>
                        </a:cubicBezTo>
                        <a:cubicBezTo>
                          <a:pt x="121726" y="16675"/>
                          <a:pt x="137162" y="11517"/>
                          <a:pt x="137162" y="11517"/>
                        </a:cubicBezTo>
                        <a:cubicBezTo>
                          <a:pt x="137162" y="11517"/>
                          <a:pt x="121264" y="13347"/>
                          <a:pt x="110172" y="17858"/>
                        </a:cubicBezTo>
                        <a:cubicBezTo>
                          <a:pt x="99071" y="22369"/>
                          <a:pt x="92767" y="29560"/>
                          <a:pt x="92767" y="29560"/>
                        </a:cubicBezTo>
                        <a:lnTo>
                          <a:pt x="69751" y="27970"/>
                        </a:lnTo>
                        <a:cubicBezTo>
                          <a:pt x="69751" y="27970"/>
                          <a:pt x="66081" y="23608"/>
                          <a:pt x="58039" y="16610"/>
                        </a:cubicBezTo>
                        <a:cubicBezTo>
                          <a:pt x="50007" y="9613"/>
                          <a:pt x="37593" y="0"/>
                          <a:pt x="37593" y="0"/>
                        </a:cubicBezTo>
                        <a:lnTo>
                          <a:pt x="26695" y="6544"/>
                        </a:lnTo>
                        <a:cubicBezTo>
                          <a:pt x="26695" y="6544"/>
                          <a:pt x="40625" y="13246"/>
                          <a:pt x="50071" y="19744"/>
                        </a:cubicBezTo>
                        <a:cubicBezTo>
                          <a:pt x="59527" y="26233"/>
                          <a:pt x="64509" y="32528"/>
                          <a:pt x="64509" y="32528"/>
                        </a:cubicBezTo>
                        <a:lnTo>
                          <a:pt x="55858" y="45579"/>
                        </a:lnTo>
                        <a:cubicBezTo>
                          <a:pt x="55858" y="45579"/>
                          <a:pt x="44581" y="41290"/>
                          <a:pt x="30928" y="41780"/>
                        </a:cubicBezTo>
                        <a:cubicBezTo>
                          <a:pt x="17266" y="42261"/>
                          <a:pt x="0" y="45838"/>
                          <a:pt x="0" y="45838"/>
                        </a:cubicBezTo>
                        <a:cubicBezTo>
                          <a:pt x="0" y="45838"/>
                          <a:pt x="17369" y="43897"/>
                          <a:pt x="30503" y="44969"/>
                        </a:cubicBezTo>
                        <a:cubicBezTo>
                          <a:pt x="43647" y="46041"/>
                          <a:pt x="53621" y="49628"/>
                          <a:pt x="53621" y="49628"/>
                        </a:cubicBezTo>
                        <a:lnTo>
                          <a:pt x="41059" y="70499"/>
                        </a:lnTo>
                        <a:cubicBezTo>
                          <a:pt x="41059" y="70499"/>
                          <a:pt x="34589" y="69917"/>
                          <a:pt x="27028" y="74585"/>
                        </a:cubicBezTo>
                        <a:cubicBezTo>
                          <a:pt x="19457" y="79262"/>
                          <a:pt x="10797" y="89189"/>
                          <a:pt x="10797" y="89189"/>
                        </a:cubicBezTo>
                        <a:cubicBezTo>
                          <a:pt x="10797" y="89189"/>
                          <a:pt x="21851" y="80907"/>
                          <a:pt x="28876" y="77127"/>
                        </a:cubicBezTo>
                        <a:cubicBezTo>
                          <a:pt x="35902" y="73337"/>
                          <a:pt x="38905" y="74039"/>
                          <a:pt x="38905" y="74039"/>
                        </a:cubicBezTo>
                        <a:lnTo>
                          <a:pt x="27397" y="116466"/>
                        </a:lnTo>
                        <a:cubicBezTo>
                          <a:pt x="27397" y="116466"/>
                          <a:pt x="38767" y="87923"/>
                          <a:pt x="45699" y="73744"/>
                        </a:cubicBezTo>
                        <a:cubicBezTo>
                          <a:pt x="50931" y="63040"/>
                          <a:pt x="53676" y="59379"/>
                          <a:pt x="53676" y="59379"/>
                        </a:cubicBezTo>
                        <a:cubicBezTo>
                          <a:pt x="53676" y="59379"/>
                          <a:pt x="57346" y="62864"/>
                          <a:pt x="60636" y="69094"/>
                        </a:cubicBezTo>
                        <a:cubicBezTo>
                          <a:pt x="63927" y="75324"/>
                          <a:pt x="66090" y="83541"/>
                          <a:pt x="66090" y="83541"/>
                        </a:cubicBezTo>
                        <a:cubicBezTo>
                          <a:pt x="66090" y="83541"/>
                          <a:pt x="66423" y="74280"/>
                          <a:pt x="64288" y="67255"/>
                        </a:cubicBezTo>
                        <a:cubicBezTo>
                          <a:pt x="62152" y="60230"/>
                          <a:pt x="57540" y="55423"/>
                          <a:pt x="57540" y="55423"/>
                        </a:cubicBezTo>
                        <a:lnTo>
                          <a:pt x="68817" y="37158"/>
                        </a:lnTo>
                        <a:cubicBezTo>
                          <a:pt x="68817" y="37158"/>
                          <a:pt x="75851" y="44775"/>
                          <a:pt x="81360" y="51310"/>
                        </a:cubicBezTo>
                        <a:cubicBezTo>
                          <a:pt x="86878" y="57845"/>
                          <a:pt x="90871" y="65619"/>
                          <a:pt x="90871" y="65619"/>
                        </a:cubicBezTo>
                        <a:cubicBezTo>
                          <a:pt x="90871" y="65619"/>
                          <a:pt x="85473" y="74474"/>
                          <a:pt x="82885" y="85501"/>
                        </a:cubicBezTo>
                        <a:cubicBezTo>
                          <a:pt x="80288" y="96528"/>
                          <a:pt x="80510" y="109728"/>
                          <a:pt x="80510" y="109728"/>
                        </a:cubicBezTo>
                        <a:cubicBezTo>
                          <a:pt x="80510" y="109728"/>
                          <a:pt x="83033" y="97370"/>
                          <a:pt x="86398" y="87701"/>
                        </a:cubicBezTo>
                        <a:cubicBezTo>
                          <a:pt x="89762" y="78023"/>
                          <a:pt x="93968" y="71045"/>
                          <a:pt x="93968" y="71045"/>
                        </a:cubicBezTo>
                        <a:cubicBezTo>
                          <a:pt x="93968" y="71045"/>
                          <a:pt x="98729" y="74511"/>
                          <a:pt x="106696" y="87868"/>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41" name="Google Shape;3441;p5"/>
                <p:cNvGrpSpPr/>
                <p:nvPr/>
              </p:nvGrpSpPr>
              <p:grpSpPr>
                <a:xfrm>
                  <a:off x="7232601" y="3837123"/>
                  <a:ext cx="146128" cy="165796"/>
                  <a:chOff x="7232601" y="3837123"/>
                  <a:chExt cx="146128" cy="165796"/>
                </a:xfrm>
              </p:grpSpPr>
              <p:sp>
                <p:nvSpPr>
                  <p:cNvPr id="3442" name="Google Shape;3442;p5"/>
                  <p:cNvSpPr/>
                  <p:nvPr/>
                </p:nvSpPr>
                <p:spPr>
                  <a:xfrm>
                    <a:off x="7232601" y="3837123"/>
                    <a:ext cx="146128" cy="165796"/>
                  </a:xfrm>
                  <a:custGeom>
                    <a:avLst/>
                    <a:gdLst/>
                    <a:ahLst/>
                    <a:cxnLst/>
                    <a:rect l="l" t="t" r="r" b="b"/>
                    <a:pathLst>
                      <a:path w="146128" h="165796" extrusionOk="0">
                        <a:moveTo>
                          <a:pt x="92249" y="51271"/>
                        </a:moveTo>
                        <a:cubicBezTo>
                          <a:pt x="92249" y="51271"/>
                          <a:pt x="86851" y="25815"/>
                          <a:pt x="71729" y="13475"/>
                        </a:cubicBezTo>
                        <a:cubicBezTo>
                          <a:pt x="47927" y="-5964"/>
                          <a:pt x="35411" y="1348"/>
                          <a:pt x="35411" y="1348"/>
                        </a:cubicBezTo>
                        <a:cubicBezTo>
                          <a:pt x="35411" y="1348"/>
                          <a:pt x="52428" y="15268"/>
                          <a:pt x="43296" y="26942"/>
                        </a:cubicBezTo>
                        <a:cubicBezTo>
                          <a:pt x="38554" y="33006"/>
                          <a:pt x="25641" y="33357"/>
                          <a:pt x="25641" y="33357"/>
                        </a:cubicBezTo>
                        <a:cubicBezTo>
                          <a:pt x="25641" y="33357"/>
                          <a:pt x="23654" y="43405"/>
                          <a:pt x="17239" y="48581"/>
                        </a:cubicBezTo>
                        <a:cubicBezTo>
                          <a:pt x="10833" y="53757"/>
                          <a:pt x="0" y="54072"/>
                          <a:pt x="0" y="54072"/>
                        </a:cubicBezTo>
                        <a:cubicBezTo>
                          <a:pt x="0" y="54072"/>
                          <a:pt x="6822" y="63204"/>
                          <a:pt x="16037" y="69406"/>
                        </a:cubicBezTo>
                        <a:cubicBezTo>
                          <a:pt x="25262" y="75609"/>
                          <a:pt x="36881" y="78881"/>
                          <a:pt x="36881" y="78881"/>
                        </a:cubicBezTo>
                        <a:cubicBezTo>
                          <a:pt x="36881" y="78881"/>
                          <a:pt x="32204" y="82347"/>
                          <a:pt x="28377" y="86229"/>
                        </a:cubicBezTo>
                        <a:cubicBezTo>
                          <a:pt x="24541" y="90102"/>
                          <a:pt x="21546" y="94391"/>
                          <a:pt x="21546" y="94391"/>
                        </a:cubicBezTo>
                        <a:cubicBezTo>
                          <a:pt x="21546" y="94391"/>
                          <a:pt x="25937" y="98070"/>
                          <a:pt x="30365" y="100122"/>
                        </a:cubicBezTo>
                        <a:cubicBezTo>
                          <a:pt x="34792" y="102174"/>
                          <a:pt x="39257" y="102609"/>
                          <a:pt x="39257" y="102609"/>
                        </a:cubicBezTo>
                        <a:cubicBezTo>
                          <a:pt x="39257" y="102609"/>
                          <a:pt x="35078" y="115679"/>
                          <a:pt x="33100" y="127334"/>
                        </a:cubicBezTo>
                        <a:cubicBezTo>
                          <a:pt x="31113" y="138991"/>
                          <a:pt x="31326" y="149223"/>
                          <a:pt x="31326" y="149223"/>
                        </a:cubicBezTo>
                        <a:cubicBezTo>
                          <a:pt x="31326" y="149223"/>
                          <a:pt x="43878" y="148058"/>
                          <a:pt x="53750" y="144740"/>
                        </a:cubicBezTo>
                        <a:cubicBezTo>
                          <a:pt x="63622" y="141422"/>
                          <a:pt x="70823" y="135940"/>
                          <a:pt x="70823" y="135940"/>
                        </a:cubicBezTo>
                        <a:cubicBezTo>
                          <a:pt x="70823" y="135940"/>
                          <a:pt x="71682" y="140645"/>
                          <a:pt x="73439" y="144620"/>
                        </a:cubicBezTo>
                        <a:cubicBezTo>
                          <a:pt x="75204" y="148594"/>
                          <a:pt x="77857" y="151830"/>
                          <a:pt x="77857" y="151830"/>
                        </a:cubicBezTo>
                        <a:cubicBezTo>
                          <a:pt x="77857" y="151830"/>
                          <a:pt x="83828" y="146505"/>
                          <a:pt x="87183" y="139277"/>
                        </a:cubicBezTo>
                        <a:cubicBezTo>
                          <a:pt x="90539" y="132049"/>
                          <a:pt x="91278" y="122916"/>
                          <a:pt x="91278" y="122916"/>
                        </a:cubicBezTo>
                        <a:cubicBezTo>
                          <a:pt x="91278" y="122916"/>
                          <a:pt x="97111" y="138075"/>
                          <a:pt x="104524" y="148798"/>
                        </a:cubicBezTo>
                        <a:cubicBezTo>
                          <a:pt x="111947" y="159520"/>
                          <a:pt x="120959" y="165796"/>
                          <a:pt x="120959" y="165796"/>
                        </a:cubicBezTo>
                        <a:cubicBezTo>
                          <a:pt x="120959" y="165796"/>
                          <a:pt x="118796" y="150840"/>
                          <a:pt x="121329" y="141209"/>
                        </a:cubicBezTo>
                        <a:cubicBezTo>
                          <a:pt x="123870" y="131577"/>
                          <a:pt x="131117" y="127279"/>
                          <a:pt x="131117" y="127279"/>
                        </a:cubicBezTo>
                        <a:cubicBezTo>
                          <a:pt x="131117" y="127279"/>
                          <a:pt x="118491" y="112046"/>
                          <a:pt x="133132" y="97876"/>
                        </a:cubicBezTo>
                        <a:cubicBezTo>
                          <a:pt x="138937" y="92256"/>
                          <a:pt x="146129" y="96231"/>
                          <a:pt x="146129" y="96231"/>
                        </a:cubicBezTo>
                        <a:cubicBezTo>
                          <a:pt x="146129" y="96231"/>
                          <a:pt x="142200" y="80064"/>
                          <a:pt x="128825" y="68427"/>
                        </a:cubicBezTo>
                        <a:cubicBezTo>
                          <a:pt x="115459" y="56789"/>
                          <a:pt x="92249" y="51271"/>
                          <a:pt x="9224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3" name="Google Shape;3443;p5"/>
                  <p:cNvSpPr/>
                  <p:nvPr/>
                </p:nvSpPr>
                <p:spPr>
                  <a:xfrm>
                    <a:off x="7253029" y="3853713"/>
                    <a:ext cx="104597" cy="121605"/>
                  </a:xfrm>
                  <a:custGeom>
                    <a:avLst/>
                    <a:gdLst/>
                    <a:ahLst/>
                    <a:cxnLst/>
                    <a:rect l="l" t="t" r="r" b="b"/>
                    <a:pathLst>
                      <a:path w="104597" h="121605" extrusionOk="0">
                        <a:moveTo>
                          <a:pt x="20187" y="121606"/>
                        </a:moveTo>
                        <a:cubicBezTo>
                          <a:pt x="20187" y="121606"/>
                          <a:pt x="41410" y="99052"/>
                          <a:pt x="48888" y="85603"/>
                        </a:cubicBezTo>
                        <a:cubicBezTo>
                          <a:pt x="53057" y="78097"/>
                          <a:pt x="55165" y="72681"/>
                          <a:pt x="55165" y="72681"/>
                        </a:cubicBezTo>
                        <a:cubicBezTo>
                          <a:pt x="55165" y="72681"/>
                          <a:pt x="56255" y="76914"/>
                          <a:pt x="56856" y="87331"/>
                        </a:cubicBezTo>
                        <a:cubicBezTo>
                          <a:pt x="57457" y="97739"/>
                          <a:pt x="57577" y="114340"/>
                          <a:pt x="57577" y="114340"/>
                        </a:cubicBezTo>
                        <a:cubicBezTo>
                          <a:pt x="57577" y="114340"/>
                          <a:pt x="60285" y="99634"/>
                          <a:pt x="60313" y="88320"/>
                        </a:cubicBezTo>
                        <a:cubicBezTo>
                          <a:pt x="60341" y="77016"/>
                          <a:pt x="57697" y="69104"/>
                          <a:pt x="57697" y="69104"/>
                        </a:cubicBezTo>
                        <a:cubicBezTo>
                          <a:pt x="57697" y="69104"/>
                          <a:pt x="61995" y="62873"/>
                          <a:pt x="64944" y="56117"/>
                        </a:cubicBezTo>
                        <a:cubicBezTo>
                          <a:pt x="67892" y="49360"/>
                          <a:pt x="69492" y="42067"/>
                          <a:pt x="69492" y="42067"/>
                        </a:cubicBezTo>
                        <a:lnTo>
                          <a:pt x="77940" y="63114"/>
                        </a:lnTo>
                        <a:cubicBezTo>
                          <a:pt x="77940" y="63114"/>
                          <a:pt x="74409" y="65988"/>
                          <a:pt x="72514" y="73781"/>
                        </a:cubicBezTo>
                        <a:cubicBezTo>
                          <a:pt x="70619" y="81582"/>
                          <a:pt x="70370" y="94310"/>
                          <a:pt x="70370" y="94310"/>
                        </a:cubicBezTo>
                        <a:cubicBezTo>
                          <a:pt x="70370" y="94310"/>
                          <a:pt x="72792" y="83310"/>
                          <a:pt x="74852" y="76748"/>
                        </a:cubicBezTo>
                        <a:cubicBezTo>
                          <a:pt x="76914" y="70185"/>
                          <a:pt x="78605" y="68040"/>
                          <a:pt x="78605" y="68040"/>
                        </a:cubicBezTo>
                        <a:lnTo>
                          <a:pt x="83865" y="88477"/>
                        </a:lnTo>
                        <a:lnTo>
                          <a:pt x="89587" y="115413"/>
                        </a:lnTo>
                        <a:lnTo>
                          <a:pt x="86971" y="89004"/>
                        </a:lnTo>
                        <a:cubicBezTo>
                          <a:pt x="86971" y="89004"/>
                          <a:pt x="89679" y="89282"/>
                          <a:pt x="93414" y="93552"/>
                        </a:cubicBezTo>
                        <a:cubicBezTo>
                          <a:pt x="97157" y="97813"/>
                          <a:pt x="101917" y="106086"/>
                          <a:pt x="101917" y="106086"/>
                        </a:cubicBezTo>
                        <a:cubicBezTo>
                          <a:pt x="101917" y="106086"/>
                          <a:pt x="98238" y="96612"/>
                          <a:pt x="94245" y="91149"/>
                        </a:cubicBezTo>
                        <a:cubicBezTo>
                          <a:pt x="90252" y="85695"/>
                          <a:pt x="85954" y="84244"/>
                          <a:pt x="85954" y="84244"/>
                        </a:cubicBezTo>
                        <a:lnTo>
                          <a:pt x="81582" y="67948"/>
                        </a:lnTo>
                        <a:lnTo>
                          <a:pt x="79446" y="58585"/>
                        </a:lnTo>
                        <a:cubicBezTo>
                          <a:pt x="79446" y="58585"/>
                          <a:pt x="83505" y="58917"/>
                          <a:pt x="89790" y="63067"/>
                        </a:cubicBezTo>
                        <a:cubicBezTo>
                          <a:pt x="96084" y="67218"/>
                          <a:pt x="104598" y="75195"/>
                          <a:pt x="104598" y="75195"/>
                        </a:cubicBezTo>
                        <a:cubicBezTo>
                          <a:pt x="104598" y="75195"/>
                          <a:pt x="98072" y="65674"/>
                          <a:pt x="91426" y="60239"/>
                        </a:cubicBezTo>
                        <a:cubicBezTo>
                          <a:pt x="84789" y="54804"/>
                          <a:pt x="78023" y="53445"/>
                          <a:pt x="78023" y="53445"/>
                        </a:cubicBezTo>
                        <a:lnTo>
                          <a:pt x="71303" y="38083"/>
                        </a:lnTo>
                        <a:cubicBezTo>
                          <a:pt x="71303" y="38083"/>
                          <a:pt x="72884" y="34108"/>
                          <a:pt x="74687" y="26353"/>
                        </a:cubicBezTo>
                        <a:cubicBezTo>
                          <a:pt x="76489" y="18589"/>
                          <a:pt x="78513" y="7053"/>
                          <a:pt x="78513" y="7053"/>
                        </a:cubicBezTo>
                        <a:lnTo>
                          <a:pt x="70628" y="2505"/>
                        </a:lnTo>
                        <a:cubicBezTo>
                          <a:pt x="70628" y="2505"/>
                          <a:pt x="70998" y="13921"/>
                          <a:pt x="69990" y="22406"/>
                        </a:cubicBezTo>
                        <a:cubicBezTo>
                          <a:pt x="68983" y="30882"/>
                          <a:pt x="66608" y="36419"/>
                          <a:pt x="66608" y="36419"/>
                        </a:cubicBezTo>
                        <a:lnTo>
                          <a:pt x="55285" y="35726"/>
                        </a:lnTo>
                        <a:cubicBezTo>
                          <a:pt x="55285" y="35726"/>
                          <a:pt x="54249" y="26898"/>
                          <a:pt x="49341" y="18320"/>
                        </a:cubicBezTo>
                        <a:cubicBezTo>
                          <a:pt x="44433" y="9752"/>
                          <a:pt x="36317" y="0"/>
                          <a:pt x="36317" y="0"/>
                        </a:cubicBezTo>
                        <a:cubicBezTo>
                          <a:pt x="36317" y="0"/>
                          <a:pt x="43407" y="10417"/>
                          <a:pt x="47141" y="19245"/>
                        </a:cubicBezTo>
                        <a:cubicBezTo>
                          <a:pt x="50866" y="28072"/>
                          <a:pt x="51920" y="35800"/>
                          <a:pt x="51920" y="35800"/>
                        </a:cubicBezTo>
                        <a:lnTo>
                          <a:pt x="34237" y="35513"/>
                        </a:lnTo>
                        <a:cubicBezTo>
                          <a:pt x="34237" y="35513"/>
                          <a:pt x="32435" y="31150"/>
                          <a:pt x="26870" y="28035"/>
                        </a:cubicBezTo>
                        <a:cubicBezTo>
                          <a:pt x="21315" y="24920"/>
                          <a:pt x="11998" y="23062"/>
                          <a:pt x="11998" y="23062"/>
                        </a:cubicBezTo>
                        <a:cubicBezTo>
                          <a:pt x="11998" y="23062"/>
                          <a:pt x="21057" y="27074"/>
                          <a:pt x="25863" y="30161"/>
                        </a:cubicBezTo>
                        <a:cubicBezTo>
                          <a:pt x="30669" y="33258"/>
                          <a:pt x="31224" y="35448"/>
                          <a:pt x="31224" y="35448"/>
                        </a:cubicBezTo>
                        <a:lnTo>
                          <a:pt x="0" y="43860"/>
                        </a:lnTo>
                        <a:cubicBezTo>
                          <a:pt x="0" y="43860"/>
                          <a:pt x="22230" y="40523"/>
                          <a:pt x="33701" y="39691"/>
                        </a:cubicBezTo>
                        <a:cubicBezTo>
                          <a:pt x="42362" y="39063"/>
                          <a:pt x="45653" y="39460"/>
                          <a:pt x="45653" y="39460"/>
                        </a:cubicBezTo>
                        <a:cubicBezTo>
                          <a:pt x="45653" y="39460"/>
                          <a:pt x="44636" y="43111"/>
                          <a:pt x="41724" y="47548"/>
                        </a:cubicBezTo>
                        <a:cubicBezTo>
                          <a:pt x="38822" y="51976"/>
                          <a:pt x="34247" y="56422"/>
                          <a:pt x="34247" y="56422"/>
                        </a:cubicBezTo>
                        <a:cubicBezTo>
                          <a:pt x="34247" y="56422"/>
                          <a:pt x="40329" y="53186"/>
                          <a:pt x="44146" y="49202"/>
                        </a:cubicBezTo>
                        <a:cubicBezTo>
                          <a:pt x="47954" y="45219"/>
                          <a:pt x="49498" y="40477"/>
                          <a:pt x="49498" y="40477"/>
                        </a:cubicBezTo>
                        <a:lnTo>
                          <a:pt x="65073" y="40911"/>
                        </a:lnTo>
                        <a:cubicBezTo>
                          <a:pt x="65073" y="40911"/>
                          <a:pt x="62522" y="48250"/>
                          <a:pt x="60165" y="54222"/>
                        </a:cubicBezTo>
                        <a:cubicBezTo>
                          <a:pt x="57808" y="60184"/>
                          <a:pt x="54147" y="65637"/>
                          <a:pt x="54147" y="65637"/>
                        </a:cubicBezTo>
                        <a:cubicBezTo>
                          <a:pt x="54147" y="65637"/>
                          <a:pt x="46614" y="65471"/>
                          <a:pt x="38637" y="67920"/>
                        </a:cubicBezTo>
                        <a:cubicBezTo>
                          <a:pt x="30651" y="70361"/>
                          <a:pt x="22221" y="75407"/>
                          <a:pt x="22221" y="75407"/>
                        </a:cubicBezTo>
                        <a:cubicBezTo>
                          <a:pt x="22221" y="75407"/>
                          <a:pt x="31039" y="72431"/>
                          <a:pt x="38406" y="70989"/>
                        </a:cubicBezTo>
                        <a:cubicBezTo>
                          <a:pt x="45773" y="69547"/>
                          <a:pt x="51689" y="69639"/>
                          <a:pt x="51689" y="69639"/>
                        </a:cubicBezTo>
                        <a:cubicBezTo>
                          <a:pt x="51689" y="69639"/>
                          <a:pt x="51060" y="73984"/>
                          <a:pt x="45126" y="84068"/>
                        </a:cubicBezTo>
                        <a:cubicBezTo>
                          <a:pt x="37398" y="97194"/>
                          <a:pt x="20187" y="121606"/>
                          <a:pt x="20187" y="1216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3444" name="Google Shape;3444;p5"/>
              <p:cNvGrpSpPr/>
              <p:nvPr/>
            </p:nvGrpSpPr>
            <p:grpSpPr>
              <a:xfrm>
                <a:off x="5456424" y="4179292"/>
                <a:ext cx="194729" cy="234809"/>
                <a:chOff x="5456424" y="4179292"/>
                <a:chExt cx="194729" cy="234809"/>
              </a:xfrm>
            </p:grpSpPr>
            <p:sp>
              <p:nvSpPr>
                <p:cNvPr id="3445" name="Google Shape;3445;p5"/>
                <p:cNvSpPr/>
                <p:nvPr/>
              </p:nvSpPr>
              <p:spPr>
                <a:xfrm>
                  <a:off x="5456424" y="4179292"/>
                  <a:ext cx="194729" cy="234809"/>
                </a:xfrm>
                <a:custGeom>
                  <a:avLst/>
                  <a:gdLst/>
                  <a:ahLst/>
                  <a:cxnLst/>
                  <a:rect l="l" t="t" r="r" b="b"/>
                  <a:pathLst>
                    <a:path w="194729" h="234809" extrusionOk="0">
                      <a:moveTo>
                        <a:pt x="58981" y="159310"/>
                      </a:moveTo>
                      <a:cubicBezTo>
                        <a:pt x="58981" y="159310"/>
                        <a:pt x="28765" y="159633"/>
                        <a:pt x="14724" y="138346"/>
                      </a:cubicBezTo>
                      <a:cubicBezTo>
                        <a:pt x="-7395" y="104820"/>
                        <a:pt x="1968" y="80611"/>
                        <a:pt x="1968" y="80611"/>
                      </a:cubicBezTo>
                      <a:cubicBezTo>
                        <a:pt x="1968" y="80611"/>
                        <a:pt x="17820" y="104552"/>
                        <a:pt x="32240" y="84485"/>
                      </a:cubicBezTo>
                      <a:cubicBezTo>
                        <a:pt x="39727" y="74067"/>
                        <a:pt x="40781" y="51791"/>
                        <a:pt x="40781" y="51791"/>
                      </a:cubicBezTo>
                      <a:cubicBezTo>
                        <a:pt x="40781" y="51791"/>
                        <a:pt x="52908" y="44599"/>
                        <a:pt x="59425" y="31649"/>
                      </a:cubicBezTo>
                      <a:cubicBezTo>
                        <a:pt x="65932" y="18699"/>
                        <a:pt x="66829" y="0"/>
                        <a:pt x="66829" y="0"/>
                      </a:cubicBezTo>
                      <a:cubicBezTo>
                        <a:pt x="66829" y="0"/>
                        <a:pt x="77440" y="8264"/>
                        <a:pt x="84419" y="21750"/>
                      </a:cubicBezTo>
                      <a:cubicBezTo>
                        <a:pt x="91398" y="35227"/>
                        <a:pt x="94744" y="53935"/>
                        <a:pt x="94744" y="53935"/>
                      </a:cubicBezTo>
                      <a:cubicBezTo>
                        <a:pt x="94744" y="53935"/>
                        <a:pt x="99125" y="44609"/>
                        <a:pt x="103959" y="36567"/>
                      </a:cubicBezTo>
                      <a:cubicBezTo>
                        <a:pt x="108784" y="28534"/>
                        <a:pt x="114062" y="21787"/>
                        <a:pt x="114062" y="21787"/>
                      </a:cubicBezTo>
                      <a:cubicBezTo>
                        <a:pt x="114062" y="21787"/>
                        <a:pt x="118249" y="27933"/>
                        <a:pt x="120496" y="34755"/>
                      </a:cubicBezTo>
                      <a:cubicBezTo>
                        <a:pt x="122742" y="41577"/>
                        <a:pt x="123047" y="49073"/>
                        <a:pt x="123047" y="49073"/>
                      </a:cubicBezTo>
                      <a:cubicBezTo>
                        <a:pt x="123047" y="49073"/>
                        <a:pt x="138899" y="36983"/>
                        <a:pt x="152949" y="29200"/>
                      </a:cubicBezTo>
                      <a:cubicBezTo>
                        <a:pt x="166999" y="21408"/>
                        <a:pt x="179246" y="17914"/>
                        <a:pt x="179246" y="17914"/>
                      </a:cubicBezTo>
                      <a:cubicBezTo>
                        <a:pt x="179246" y="17914"/>
                        <a:pt x="177241" y="39876"/>
                        <a:pt x="172785" y="58067"/>
                      </a:cubicBezTo>
                      <a:cubicBezTo>
                        <a:pt x="168330" y="76258"/>
                        <a:pt x="161416" y="90677"/>
                        <a:pt x="161416" y="90677"/>
                      </a:cubicBezTo>
                      <a:cubicBezTo>
                        <a:pt x="161416" y="90677"/>
                        <a:pt x="167008" y="90372"/>
                        <a:pt x="171685" y="91898"/>
                      </a:cubicBezTo>
                      <a:cubicBezTo>
                        <a:pt x="176363" y="93414"/>
                        <a:pt x="180106" y="96760"/>
                        <a:pt x="180106" y="96760"/>
                      </a:cubicBezTo>
                      <a:cubicBezTo>
                        <a:pt x="180106" y="96760"/>
                        <a:pt x="173442" y="108998"/>
                        <a:pt x="164624" y="117474"/>
                      </a:cubicBezTo>
                      <a:cubicBezTo>
                        <a:pt x="155796" y="125950"/>
                        <a:pt x="144824" y="130674"/>
                        <a:pt x="144824" y="130674"/>
                      </a:cubicBezTo>
                      <a:cubicBezTo>
                        <a:pt x="144824" y="130674"/>
                        <a:pt x="162692" y="134953"/>
                        <a:pt x="175170" y="143651"/>
                      </a:cubicBezTo>
                      <a:cubicBezTo>
                        <a:pt x="187649" y="152340"/>
                        <a:pt x="194729" y="165438"/>
                        <a:pt x="194729" y="165438"/>
                      </a:cubicBezTo>
                      <a:cubicBezTo>
                        <a:pt x="194729" y="165438"/>
                        <a:pt x="176926" y="167351"/>
                        <a:pt x="165271" y="175328"/>
                      </a:cubicBezTo>
                      <a:cubicBezTo>
                        <a:pt x="153615" y="183314"/>
                        <a:pt x="148106" y="197365"/>
                        <a:pt x="148106" y="197365"/>
                      </a:cubicBezTo>
                      <a:cubicBezTo>
                        <a:pt x="148106" y="197365"/>
                        <a:pt x="130488" y="181429"/>
                        <a:pt x="112805" y="211886"/>
                      </a:cubicBezTo>
                      <a:cubicBezTo>
                        <a:pt x="105799" y="223958"/>
                        <a:pt x="110199" y="234809"/>
                        <a:pt x="110199" y="234809"/>
                      </a:cubicBezTo>
                      <a:cubicBezTo>
                        <a:pt x="110199" y="234809"/>
                        <a:pt x="91037" y="234153"/>
                        <a:pt x="77754" y="215592"/>
                      </a:cubicBezTo>
                      <a:cubicBezTo>
                        <a:pt x="64472" y="197041"/>
                        <a:pt x="58981" y="159310"/>
                        <a:pt x="58981"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6" name="Google Shape;3446;p5"/>
                <p:cNvSpPr/>
                <p:nvPr/>
              </p:nvSpPr>
              <p:spPr>
                <a:xfrm>
                  <a:off x="5475612" y="4211940"/>
                  <a:ext cx="146396" cy="167637"/>
                </a:xfrm>
                <a:custGeom>
                  <a:avLst/>
                  <a:gdLst/>
                  <a:ahLst/>
                  <a:cxnLst/>
                  <a:rect l="l" t="t" r="r" b="b"/>
                  <a:pathLst>
                    <a:path w="146396" h="167637" extrusionOk="0">
                      <a:moveTo>
                        <a:pt x="146397" y="5361"/>
                      </a:moveTo>
                      <a:cubicBezTo>
                        <a:pt x="146397" y="5361"/>
                        <a:pt x="118361" y="50247"/>
                        <a:pt x="101890" y="68142"/>
                      </a:cubicBezTo>
                      <a:cubicBezTo>
                        <a:pt x="92702" y="78125"/>
                        <a:pt x="86111" y="83773"/>
                        <a:pt x="86111" y="83773"/>
                      </a:cubicBezTo>
                      <a:cubicBezTo>
                        <a:pt x="86111" y="83773"/>
                        <a:pt x="91130" y="84050"/>
                        <a:pt x="103572" y="81166"/>
                      </a:cubicBezTo>
                      <a:cubicBezTo>
                        <a:pt x="116014" y="78282"/>
                        <a:pt x="135878" y="72218"/>
                        <a:pt x="135878" y="72218"/>
                      </a:cubicBezTo>
                      <a:cubicBezTo>
                        <a:pt x="135878" y="72218"/>
                        <a:pt x="118140" y="82414"/>
                        <a:pt x="104589" y="86721"/>
                      </a:cubicBezTo>
                      <a:cubicBezTo>
                        <a:pt x="91047" y="91029"/>
                        <a:pt x="81702" y="89466"/>
                        <a:pt x="81702" y="89466"/>
                      </a:cubicBezTo>
                      <a:cubicBezTo>
                        <a:pt x="81702" y="89466"/>
                        <a:pt x="74039" y="99181"/>
                        <a:pt x="65804" y="106789"/>
                      </a:cubicBezTo>
                      <a:cubicBezTo>
                        <a:pt x="57568" y="114396"/>
                        <a:pt x="48759" y="119886"/>
                        <a:pt x="48759" y="119886"/>
                      </a:cubicBezTo>
                      <a:lnTo>
                        <a:pt x="73540" y="126458"/>
                      </a:lnTo>
                      <a:cubicBezTo>
                        <a:pt x="73540" y="126458"/>
                        <a:pt x="77154" y="119304"/>
                        <a:pt x="86592" y="113120"/>
                      </a:cubicBezTo>
                      <a:cubicBezTo>
                        <a:pt x="96020" y="106937"/>
                        <a:pt x="111262" y="101723"/>
                        <a:pt x="111262" y="101723"/>
                      </a:cubicBezTo>
                      <a:cubicBezTo>
                        <a:pt x="111262" y="101723"/>
                        <a:pt x="97989" y="110015"/>
                        <a:pt x="90021" y="116023"/>
                      </a:cubicBezTo>
                      <a:cubicBezTo>
                        <a:pt x="82063" y="122022"/>
                        <a:pt x="79419" y="125737"/>
                        <a:pt x="79419" y="125737"/>
                      </a:cubicBezTo>
                      <a:lnTo>
                        <a:pt x="103627" y="127069"/>
                      </a:lnTo>
                      <a:lnTo>
                        <a:pt x="135610" y="126736"/>
                      </a:lnTo>
                      <a:lnTo>
                        <a:pt x="104117" y="132189"/>
                      </a:lnTo>
                      <a:cubicBezTo>
                        <a:pt x="104117" y="132189"/>
                        <a:pt x="104312" y="136737"/>
                        <a:pt x="109238" y="141544"/>
                      </a:cubicBezTo>
                      <a:cubicBezTo>
                        <a:pt x="114165" y="146350"/>
                        <a:pt x="123834" y="151416"/>
                        <a:pt x="123834" y="151416"/>
                      </a:cubicBezTo>
                      <a:cubicBezTo>
                        <a:pt x="123834" y="151416"/>
                        <a:pt x="112668" y="148661"/>
                        <a:pt x="106326" y="143864"/>
                      </a:cubicBezTo>
                      <a:cubicBezTo>
                        <a:pt x="99986" y="139076"/>
                        <a:pt x="98460" y="132236"/>
                        <a:pt x="98460" y="132236"/>
                      </a:cubicBezTo>
                      <a:lnTo>
                        <a:pt x="79160" y="130877"/>
                      </a:lnTo>
                      <a:lnTo>
                        <a:pt x="68050" y="130738"/>
                      </a:lnTo>
                      <a:cubicBezTo>
                        <a:pt x="68050" y="130738"/>
                        <a:pt x="68244" y="137578"/>
                        <a:pt x="72912" y="146803"/>
                      </a:cubicBezTo>
                      <a:cubicBezTo>
                        <a:pt x="77580" y="156028"/>
                        <a:pt x="86712" y="167638"/>
                        <a:pt x="86712" y="167638"/>
                      </a:cubicBezTo>
                      <a:cubicBezTo>
                        <a:pt x="86712" y="167638"/>
                        <a:pt x="75638" y="160021"/>
                        <a:pt x="69454" y="150676"/>
                      </a:cubicBezTo>
                      <a:cubicBezTo>
                        <a:pt x="63262" y="141322"/>
                        <a:pt x="61958" y="130239"/>
                        <a:pt x="61958" y="130239"/>
                      </a:cubicBezTo>
                      <a:lnTo>
                        <a:pt x="43897" y="124490"/>
                      </a:lnTo>
                      <a:cubicBezTo>
                        <a:pt x="43897" y="124490"/>
                        <a:pt x="39053" y="128705"/>
                        <a:pt x="29680" y="134713"/>
                      </a:cubicBezTo>
                      <a:cubicBezTo>
                        <a:pt x="20308" y="140730"/>
                        <a:pt x="6397" y="148550"/>
                        <a:pt x="6397" y="148550"/>
                      </a:cubicBezTo>
                      <a:lnTo>
                        <a:pt x="1322" y="136737"/>
                      </a:lnTo>
                      <a:cubicBezTo>
                        <a:pt x="1322" y="136737"/>
                        <a:pt x="14984" y="133058"/>
                        <a:pt x="25188" y="128141"/>
                      </a:cubicBezTo>
                      <a:cubicBezTo>
                        <a:pt x="35393" y="123223"/>
                        <a:pt x="42131" y="117058"/>
                        <a:pt x="42131" y="117058"/>
                      </a:cubicBezTo>
                      <a:lnTo>
                        <a:pt x="41854" y="97897"/>
                      </a:lnTo>
                      <a:cubicBezTo>
                        <a:pt x="41854" y="97897"/>
                        <a:pt x="31335" y="99440"/>
                        <a:pt x="21306" y="94255"/>
                      </a:cubicBezTo>
                      <a:cubicBezTo>
                        <a:pt x="11277" y="89060"/>
                        <a:pt x="0" y="78809"/>
                        <a:pt x="0" y="78809"/>
                      </a:cubicBezTo>
                      <a:cubicBezTo>
                        <a:pt x="0" y="78809"/>
                        <a:pt x="12136" y="87054"/>
                        <a:pt x="22517" y="90132"/>
                      </a:cubicBezTo>
                      <a:cubicBezTo>
                        <a:pt x="32897" y="93201"/>
                        <a:pt x="42103" y="92091"/>
                        <a:pt x="42103" y="92091"/>
                      </a:cubicBezTo>
                      <a:lnTo>
                        <a:pt x="42621" y="61866"/>
                      </a:lnTo>
                      <a:cubicBezTo>
                        <a:pt x="42621" y="61866"/>
                        <a:pt x="37482" y="60424"/>
                        <a:pt x="34025" y="52059"/>
                      </a:cubicBezTo>
                      <a:cubicBezTo>
                        <a:pt x="30568" y="43693"/>
                        <a:pt x="28793" y="28414"/>
                        <a:pt x="28793" y="28414"/>
                      </a:cubicBezTo>
                      <a:cubicBezTo>
                        <a:pt x="28793" y="28414"/>
                        <a:pt x="33156" y="42446"/>
                        <a:pt x="36632" y="49517"/>
                      </a:cubicBezTo>
                      <a:cubicBezTo>
                        <a:pt x="40107" y="56597"/>
                        <a:pt x="42695" y="56726"/>
                        <a:pt x="42695" y="56726"/>
                      </a:cubicBezTo>
                      <a:lnTo>
                        <a:pt x="54286" y="0"/>
                      </a:lnTo>
                      <a:cubicBezTo>
                        <a:pt x="54286" y="0"/>
                        <a:pt x="49211" y="39386"/>
                        <a:pt x="47659" y="59379"/>
                      </a:cubicBezTo>
                      <a:cubicBezTo>
                        <a:pt x="46485" y="74474"/>
                        <a:pt x="46799" y="79964"/>
                        <a:pt x="46799" y="79964"/>
                      </a:cubicBezTo>
                      <a:cubicBezTo>
                        <a:pt x="46799" y="79964"/>
                        <a:pt x="51218" y="76849"/>
                        <a:pt x="56671" y="70185"/>
                      </a:cubicBezTo>
                      <a:cubicBezTo>
                        <a:pt x="62116" y="63530"/>
                        <a:pt x="67652" y="54018"/>
                        <a:pt x="67652" y="54018"/>
                      </a:cubicBezTo>
                      <a:cubicBezTo>
                        <a:pt x="67652" y="54018"/>
                        <a:pt x="63493" y="65674"/>
                        <a:pt x="58538" y="73716"/>
                      </a:cubicBezTo>
                      <a:cubicBezTo>
                        <a:pt x="53575" y="81748"/>
                        <a:pt x="47825" y="86185"/>
                        <a:pt x="47825" y="86185"/>
                      </a:cubicBezTo>
                      <a:lnTo>
                        <a:pt x="47585" y="112741"/>
                      </a:lnTo>
                      <a:cubicBezTo>
                        <a:pt x="47585" y="112741"/>
                        <a:pt x="56504" y="105605"/>
                        <a:pt x="63761" y="99311"/>
                      </a:cubicBezTo>
                      <a:cubicBezTo>
                        <a:pt x="71017" y="93025"/>
                        <a:pt x="77727" y="84679"/>
                        <a:pt x="77727" y="84679"/>
                      </a:cubicBezTo>
                      <a:cubicBezTo>
                        <a:pt x="77727" y="84679"/>
                        <a:pt x="77903" y="71830"/>
                        <a:pt x="81212" y="57216"/>
                      </a:cubicBezTo>
                      <a:cubicBezTo>
                        <a:pt x="84521" y="42603"/>
                        <a:pt x="90983" y="26233"/>
                        <a:pt x="90983" y="26233"/>
                      </a:cubicBezTo>
                      <a:cubicBezTo>
                        <a:pt x="90983" y="26233"/>
                        <a:pt x="86989" y="42483"/>
                        <a:pt x="84900" y="55664"/>
                      </a:cubicBezTo>
                      <a:cubicBezTo>
                        <a:pt x="82821" y="68845"/>
                        <a:pt x="82645" y="78957"/>
                        <a:pt x="82645" y="78957"/>
                      </a:cubicBezTo>
                      <a:cubicBezTo>
                        <a:pt x="82645" y="78957"/>
                        <a:pt x="87877" y="76239"/>
                        <a:pt x="100235" y="62273"/>
                      </a:cubicBezTo>
                      <a:cubicBezTo>
                        <a:pt x="116337" y="44072"/>
                        <a:pt x="146397" y="5361"/>
                        <a:pt x="146397"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47" name="Google Shape;3447;p5"/>
              <p:cNvGrpSpPr/>
              <p:nvPr/>
            </p:nvGrpSpPr>
            <p:grpSpPr>
              <a:xfrm>
                <a:off x="4578719" y="3556238"/>
                <a:ext cx="105577" cy="199670"/>
                <a:chOff x="4578719" y="3556238"/>
                <a:chExt cx="105577" cy="199670"/>
              </a:xfrm>
            </p:grpSpPr>
            <p:sp>
              <p:nvSpPr>
                <p:cNvPr id="3448" name="Google Shape;3448;p5"/>
                <p:cNvSpPr/>
                <p:nvPr/>
              </p:nvSpPr>
              <p:spPr>
                <a:xfrm>
                  <a:off x="4585739" y="3556238"/>
                  <a:ext cx="98557" cy="199670"/>
                </a:xfrm>
                <a:custGeom>
                  <a:avLst/>
                  <a:gdLst/>
                  <a:ahLst/>
                  <a:cxnLst/>
                  <a:rect l="l" t="t" r="r" b="b"/>
                  <a:pathLst>
                    <a:path w="98557" h="199670" extrusionOk="0">
                      <a:moveTo>
                        <a:pt x="11587" y="75375"/>
                      </a:moveTo>
                      <a:cubicBezTo>
                        <a:pt x="11587" y="75375"/>
                        <a:pt x="966" y="48218"/>
                        <a:pt x="2870" y="29075"/>
                      </a:cubicBezTo>
                      <a:cubicBezTo>
                        <a:pt x="5865" y="-1077"/>
                        <a:pt x="16846" y="5"/>
                        <a:pt x="16846" y="5"/>
                      </a:cubicBezTo>
                      <a:cubicBezTo>
                        <a:pt x="16846" y="5"/>
                        <a:pt x="14729" y="21588"/>
                        <a:pt x="26145" y="28484"/>
                      </a:cubicBezTo>
                      <a:cubicBezTo>
                        <a:pt x="32079" y="32070"/>
                        <a:pt x="39548" y="26238"/>
                        <a:pt x="39548" y="26238"/>
                      </a:cubicBezTo>
                      <a:cubicBezTo>
                        <a:pt x="39548" y="26238"/>
                        <a:pt x="46065" y="34991"/>
                        <a:pt x="52470" y="36923"/>
                      </a:cubicBezTo>
                      <a:cubicBezTo>
                        <a:pt x="58867" y="38855"/>
                        <a:pt x="65143" y="33974"/>
                        <a:pt x="65143" y="33974"/>
                      </a:cubicBezTo>
                      <a:cubicBezTo>
                        <a:pt x="65143" y="33974"/>
                        <a:pt x="66197" y="46055"/>
                        <a:pt x="64320" y="56445"/>
                      </a:cubicBezTo>
                      <a:cubicBezTo>
                        <a:pt x="62453" y="66844"/>
                        <a:pt x="57656" y="75560"/>
                        <a:pt x="57656" y="75560"/>
                      </a:cubicBezTo>
                      <a:cubicBezTo>
                        <a:pt x="57656" y="75560"/>
                        <a:pt x="62157" y="76669"/>
                        <a:pt x="66400" y="78583"/>
                      </a:cubicBezTo>
                      <a:cubicBezTo>
                        <a:pt x="70643" y="80496"/>
                        <a:pt x="74636" y="83204"/>
                        <a:pt x="74636" y="83204"/>
                      </a:cubicBezTo>
                      <a:cubicBezTo>
                        <a:pt x="74636" y="83204"/>
                        <a:pt x="74128" y="88852"/>
                        <a:pt x="72732" y="92947"/>
                      </a:cubicBezTo>
                      <a:cubicBezTo>
                        <a:pt x="71336" y="97051"/>
                        <a:pt x="69053" y="99602"/>
                        <a:pt x="69053" y="99602"/>
                      </a:cubicBezTo>
                      <a:cubicBezTo>
                        <a:pt x="69053" y="99602"/>
                        <a:pt x="78426" y="110223"/>
                        <a:pt x="85802" y="120529"/>
                      </a:cubicBezTo>
                      <a:cubicBezTo>
                        <a:pt x="93178" y="130836"/>
                        <a:pt x="98558" y="140809"/>
                        <a:pt x="98558" y="140809"/>
                      </a:cubicBezTo>
                      <a:cubicBezTo>
                        <a:pt x="98558" y="140809"/>
                        <a:pt x="90858" y="145690"/>
                        <a:pt x="83500" y="147206"/>
                      </a:cubicBezTo>
                      <a:cubicBezTo>
                        <a:pt x="76143" y="148712"/>
                        <a:pt x="69136" y="146873"/>
                        <a:pt x="69136" y="146873"/>
                      </a:cubicBezTo>
                      <a:cubicBezTo>
                        <a:pt x="69136" y="146873"/>
                        <a:pt x="71188" y="151827"/>
                        <a:pt x="72325" y="156504"/>
                      </a:cubicBezTo>
                      <a:cubicBezTo>
                        <a:pt x="73471" y="161182"/>
                        <a:pt x="73702" y="165581"/>
                        <a:pt x="73702" y="165581"/>
                      </a:cubicBezTo>
                      <a:cubicBezTo>
                        <a:pt x="73702" y="165581"/>
                        <a:pt x="67481" y="163289"/>
                        <a:pt x="61704" y="157919"/>
                      </a:cubicBezTo>
                      <a:cubicBezTo>
                        <a:pt x="55927" y="152539"/>
                        <a:pt x="50603" y="144072"/>
                        <a:pt x="50603" y="144072"/>
                      </a:cubicBezTo>
                      <a:cubicBezTo>
                        <a:pt x="50603" y="144072"/>
                        <a:pt x="55456" y="161496"/>
                        <a:pt x="57027" y="175398"/>
                      </a:cubicBezTo>
                      <a:cubicBezTo>
                        <a:pt x="58599" y="189290"/>
                        <a:pt x="56889" y="199671"/>
                        <a:pt x="56889" y="199671"/>
                      </a:cubicBezTo>
                      <a:cubicBezTo>
                        <a:pt x="56889" y="199671"/>
                        <a:pt x="50076" y="184188"/>
                        <a:pt x="43477" y="176109"/>
                      </a:cubicBezTo>
                      <a:cubicBezTo>
                        <a:pt x="36877" y="168022"/>
                        <a:pt x="30471" y="167328"/>
                        <a:pt x="30471" y="167328"/>
                      </a:cubicBezTo>
                      <a:cubicBezTo>
                        <a:pt x="30471" y="167328"/>
                        <a:pt x="29427" y="146595"/>
                        <a:pt x="13556" y="139913"/>
                      </a:cubicBezTo>
                      <a:cubicBezTo>
                        <a:pt x="7261" y="137260"/>
                        <a:pt x="5338" y="144544"/>
                        <a:pt x="5338" y="144544"/>
                      </a:cubicBezTo>
                      <a:cubicBezTo>
                        <a:pt x="5338" y="144544"/>
                        <a:pt x="-1123" y="127055"/>
                        <a:pt x="171" y="109428"/>
                      </a:cubicBezTo>
                      <a:cubicBezTo>
                        <a:pt x="1465" y="91801"/>
                        <a:pt x="11587" y="75375"/>
                        <a:pt x="11587" y="753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9" name="Google Shape;3449;p5"/>
                <p:cNvSpPr/>
                <p:nvPr/>
              </p:nvSpPr>
              <p:spPr>
                <a:xfrm>
                  <a:off x="4578719" y="3581163"/>
                  <a:ext cx="94411" cy="136884"/>
                </a:xfrm>
                <a:custGeom>
                  <a:avLst/>
                  <a:gdLst/>
                  <a:ahLst/>
                  <a:cxnLst/>
                  <a:rect l="l" t="t" r="r" b="b"/>
                  <a:pathLst>
                    <a:path w="94411" h="136884" extrusionOk="0">
                      <a:moveTo>
                        <a:pt x="94412" y="109682"/>
                      </a:moveTo>
                      <a:cubicBezTo>
                        <a:pt x="94412" y="109682"/>
                        <a:pt x="70333" y="98054"/>
                        <a:pt x="58890" y="88644"/>
                      </a:cubicBezTo>
                      <a:cubicBezTo>
                        <a:pt x="52512" y="83394"/>
                        <a:pt x="48417" y="79169"/>
                        <a:pt x="48417" y="79169"/>
                      </a:cubicBezTo>
                      <a:cubicBezTo>
                        <a:pt x="48417" y="79169"/>
                        <a:pt x="50072" y="83782"/>
                        <a:pt x="55322" y="94116"/>
                      </a:cubicBezTo>
                      <a:cubicBezTo>
                        <a:pt x="60572" y="104459"/>
                        <a:pt x="69427" y="120543"/>
                        <a:pt x="69427" y="120543"/>
                      </a:cubicBezTo>
                      <a:cubicBezTo>
                        <a:pt x="69427" y="120543"/>
                        <a:pt x="59999" y="107639"/>
                        <a:pt x="53907" y="96732"/>
                      </a:cubicBezTo>
                      <a:cubicBezTo>
                        <a:pt x="47816" y="85834"/>
                        <a:pt x="45061" y="76923"/>
                        <a:pt x="45061" y="76923"/>
                      </a:cubicBezTo>
                      <a:cubicBezTo>
                        <a:pt x="45061" y="76923"/>
                        <a:pt x="39294" y="72967"/>
                        <a:pt x="33997" y="67856"/>
                      </a:cubicBezTo>
                      <a:cubicBezTo>
                        <a:pt x="28710" y="62744"/>
                        <a:pt x="23894" y="56468"/>
                        <a:pt x="23894" y="56468"/>
                      </a:cubicBezTo>
                      <a:lnTo>
                        <a:pt x="30420" y="80824"/>
                      </a:lnTo>
                      <a:cubicBezTo>
                        <a:pt x="30420" y="80824"/>
                        <a:pt x="33960" y="81905"/>
                        <a:pt x="39220" y="88533"/>
                      </a:cubicBezTo>
                      <a:cubicBezTo>
                        <a:pt x="44470" y="95151"/>
                        <a:pt x="51439" y="107315"/>
                        <a:pt x="51439" y="107315"/>
                      </a:cubicBezTo>
                      <a:cubicBezTo>
                        <a:pt x="51439" y="107315"/>
                        <a:pt x="44174" y="97869"/>
                        <a:pt x="39488" y="92508"/>
                      </a:cubicBezTo>
                      <a:cubicBezTo>
                        <a:pt x="34801" y="87156"/>
                        <a:pt x="32694" y="85899"/>
                        <a:pt x="32694" y="85899"/>
                      </a:cubicBezTo>
                      <a:lnTo>
                        <a:pt x="40699" y="108138"/>
                      </a:lnTo>
                      <a:lnTo>
                        <a:pt x="51939" y="136885"/>
                      </a:lnTo>
                      <a:lnTo>
                        <a:pt x="39238" y="110144"/>
                      </a:lnTo>
                      <a:cubicBezTo>
                        <a:pt x="39238" y="110144"/>
                        <a:pt x="37852" y="111697"/>
                        <a:pt x="38037" y="117603"/>
                      </a:cubicBezTo>
                      <a:cubicBezTo>
                        <a:pt x="38221" y="123510"/>
                        <a:pt x="39968" y="133770"/>
                        <a:pt x="39968" y="133770"/>
                      </a:cubicBezTo>
                      <a:cubicBezTo>
                        <a:pt x="39968" y="133770"/>
                        <a:pt x="36955" y="122863"/>
                        <a:pt x="36280" y="115690"/>
                      </a:cubicBezTo>
                      <a:cubicBezTo>
                        <a:pt x="35606" y="108508"/>
                        <a:pt x="37251" y="105051"/>
                        <a:pt x="37251" y="105051"/>
                      </a:cubicBezTo>
                      <a:lnTo>
                        <a:pt x="30965" y="87239"/>
                      </a:lnTo>
                      <a:lnTo>
                        <a:pt x="27148" y="77173"/>
                      </a:lnTo>
                      <a:cubicBezTo>
                        <a:pt x="27148" y="77173"/>
                        <a:pt x="25031" y="79428"/>
                        <a:pt x="23709" y="86444"/>
                      </a:cubicBezTo>
                      <a:cubicBezTo>
                        <a:pt x="22397" y="93460"/>
                        <a:pt x="21870" y="105227"/>
                        <a:pt x="21870" y="105227"/>
                      </a:cubicBezTo>
                      <a:cubicBezTo>
                        <a:pt x="21870" y="105227"/>
                        <a:pt x="20446" y="92924"/>
                        <a:pt x="21269" y="84503"/>
                      </a:cubicBezTo>
                      <a:cubicBezTo>
                        <a:pt x="22101" y="76073"/>
                        <a:pt x="25179" y="71525"/>
                        <a:pt x="25179" y="71525"/>
                      </a:cubicBezTo>
                      <a:lnTo>
                        <a:pt x="20733" y="53491"/>
                      </a:lnTo>
                      <a:cubicBezTo>
                        <a:pt x="20733" y="53491"/>
                        <a:pt x="17701" y="50404"/>
                        <a:pt x="12516" y="43777"/>
                      </a:cubicBezTo>
                      <a:cubicBezTo>
                        <a:pt x="7339" y="37149"/>
                        <a:pt x="0" y="26981"/>
                        <a:pt x="0" y="26981"/>
                      </a:cubicBezTo>
                      <a:lnTo>
                        <a:pt x="2006" y="18819"/>
                      </a:lnTo>
                      <a:cubicBezTo>
                        <a:pt x="2006" y="18819"/>
                        <a:pt x="7931" y="30022"/>
                        <a:pt x="13052" y="37722"/>
                      </a:cubicBezTo>
                      <a:cubicBezTo>
                        <a:pt x="18172" y="45431"/>
                        <a:pt x="22489" y="49637"/>
                        <a:pt x="22489" y="49637"/>
                      </a:cubicBezTo>
                      <a:lnTo>
                        <a:pt x="28507" y="43555"/>
                      </a:lnTo>
                      <a:cubicBezTo>
                        <a:pt x="28507" y="43555"/>
                        <a:pt x="24347" y="34533"/>
                        <a:pt x="22517" y="23913"/>
                      </a:cubicBezTo>
                      <a:cubicBezTo>
                        <a:pt x="20677" y="13283"/>
                        <a:pt x="20021" y="0"/>
                        <a:pt x="20021" y="0"/>
                      </a:cubicBezTo>
                      <a:cubicBezTo>
                        <a:pt x="20021" y="0"/>
                        <a:pt x="21611" y="13449"/>
                        <a:pt x="24246" y="23746"/>
                      </a:cubicBezTo>
                      <a:cubicBezTo>
                        <a:pt x="26880" y="34052"/>
                        <a:pt x="30438" y="42011"/>
                        <a:pt x="30438" y="42011"/>
                      </a:cubicBezTo>
                      <a:lnTo>
                        <a:pt x="40264" y="33285"/>
                      </a:lnTo>
                      <a:cubicBezTo>
                        <a:pt x="40264" y="33285"/>
                        <a:pt x="38933" y="28211"/>
                        <a:pt x="40403" y="22545"/>
                      </a:cubicBezTo>
                      <a:cubicBezTo>
                        <a:pt x="41863" y="16878"/>
                        <a:pt x="46125" y="10630"/>
                        <a:pt x="46125" y="10630"/>
                      </a:cubicBezTo>
                      <a:cubicBezTo>
                        <a:pt x="46125" y="10630"/>
                        <a:pt x="43167" y="18829"/>
                        <a:pt x="42113" y="24116"/>
                      </a:cubicBezTo>
                      <a:cubicBezTo>
                        <a:pt x="41068" y="29403"/>
                        <a:pt x="41928" y="31779"/>
                        <a:pt x="41928" y="31779"/>
                      </a:cubicBezTo>
                      <a:lnTo>
                        <a:pt x="64057" y="24976"/>
                      </a:lnTo>
                      <a:cubicBezTo>
                        <a:pt x="64057" y="24976"/>
                        <a:pt x="49729" y="32389"/>
                        <a:pt x="42806" y="37066"/>
                      </a:cubicBezTo>
                      <a:cubicBezTo>
                        <a:pt x="37584" y="40597"/>
                        <a:pt x="35948" y="42556"/>
                        <a:pt x="35948" y="42556"/>
                      </a:cubicBezTo>
                      <a:cubicBezTo>
                        <a:pt x="35948" y="42556"/>
                        <a:pt x="38480" y="45597"/>
                        <a:pt x="42501" y="48481"/>
                      </a:cubicBezTo>
                      <a:cubicBezTo>
                        <a:pt x="46522" y="51365"/>
                        <a:pt x="51476" y="53473"/>
                        <a:pt x="51476" y="53473"/>
                      </a:cubicBezTo>
                      <a:cubicBezTo>
                        <a:pt x="51476" y="53473"/>
                        <a:pt x="46319" y="53260"/>
                        <a:pt x="42021" y="51236"/>
                      </a:cubicBezTo>
                      <a:cubicBezTo>
                        <a:pt x="37731" y="49212"/>
                        <a:pt x="34311" y="45366"/>
                        <a:pt x="34311" y="45366"/>
                      </a:cubicBezTo>
                      <a:lnTo>
                        <a:pt x="25761" y="53233"/>
                      </a:lnTo>
                      <a:cubicBezTo>
                        <a:pt x="25761" y="53233"/>
                        <a:pt x="31141" y="59111"/>
                        <a:pt x="35680" y="63742"/>
                      </a:cubicBezTo>
                      <a:cubicBezTo>
                        <a:pt x="40209" y="68373"/>
                        <a:pt x="45210" y="71886"/>
                        <a:pt x="45210" y="71886"/>
                      </a:cubicBezTo>
                      <a:cubicBezTo>
                        <a:pt x="45210" y="71886"/>
                        <a:pt x="49369" y="68133"/>
                        <a:pt x="55183" y="66672"/>
                      </a:cubicBezTo>
                      <a:cubicBezTo>
                        <a:pt x="60997" y="65212"/>
                        <a:pt x="68466" y="66053"/>
                        <a:pt x="68466" y="66053"/>
                      </a:cubicBezTo>
                      <a:cubicBezTo>
                        <a:pt x="68466" y="66053"/>
                        <a:pt x="61894" y="67393"/>
                        <a:pt x="56958" y="69529"/>
                      </a:cubicBezTo>
                      <a:cubicBezTo>
                        <a:pt x="52031" y="71654"/>
                        <a:pt x="48740" y="74575"/>
                        <a:pt x="48740" y="74575"/>
                      </a:cubicBezTo>
                      <a:cubicBezTo>
                        <a:pt x="48740" y="74575"/>
                        <a:pt x="51430" y="78467"/>
                        <a:pt x="60193" y="85362"/>
                      </a:cubicBezTo>
                      <a:cubicBezTo>
                        <a:pt x="71599" y="94347"/>
                        <a:pt x="94412" y="109682"/>
                        <a:pt x="94412" y="1096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50" name="Google Shape;3450;p5"/>
              <p:cNvGrpSpPr/>
              <p:nvPr/>
            </p:nvGrpSpPr>
            <p:grpSpPr>
              <a:xfrm>
                <a:off x="7612087" y="3694672"/>
                <a:ext cx="182791" cy="163930"/>
                <a:chOff x="7612087" y="3694672"/>
                <a:chExt cx="182791" cy="163930"/>
              </a:xfrm>
            </p:grpSpPr>
            <p:sp>
              <p:nvSpPr>
                <p:cNvPr id="3451" name="Google Shape;3451;p5"/>
                <p:cNvSpPr/>
                <p:nvPr/>
              </p:nvSpPr>
              <p:spPr>
                <a:xfrm>
                  <a:off x="7612087" y="3694672"/>
                  <a:ext cx="182791" cy="163930"/>
                </a:xfrm>
                <a:custGeom>
                  <a:avLst/>
                  <a:gdLst/>
                  <a:ahLst/>
                  <a:cxnLst/>
                  <a:rect l="l" t="t" r="r" b="b"/>
                  <a:pathLst>
                    <a:path w="182791" h="163930" extrusionOk="0">
                      <a:moveTo>
                        <a:pt x="125997" y="55876"/>
                      </a:moveTo>
                      <a:cubicBezTo>
                        <a:pt x="125997" y="55876"/>
                        <a:pt x="153985" y="58233"/>
                        <a:pt x="167693" y="73956"/>
                      </a:cubicBezTo>
                      <a:cubicBezTo>
                        <a:pt x="189276" y="98719"/>
                        <a:pt x="181383" y="114442"/>
                        <a:pt x="181383" y="114442"/>
                      </a:cubicBezTo>
                      <a:cubicBezTo>
                        <a:pt x="181383" y="114442"/>
                        <a:pt x="165919" y="96750"/>
                        <a:pt x="153200" y="109220"/>
                      </a:cubicBezTo>
                      <a:cubicBezTo>
                        <a:pt x="146600" y="115690"/>
                        <a:pt x="146350" y="130803"/>
                        <a:pt x="146350" y="130803"/>
                      </a:cubicBezTo>
                      <a:cubicBezTo>
                        <a:pt x="146350" y="130803"/>
                        <a:pt x="135342" y="134676"/>
                        <a:pt x="129731" y="142958"/>
                      </a:cubicBezTo>
                      <a:cubicBezTo>
                        <a:pt x="124111" y="151240"/>
                        <a:pt x="123889" y="163931"/>
                        <a:pt x="123889" y="163931"/>
                      </a:cubicBezTo>
                      <a:cubicBezTo>
                        <a:pt x="123889" y="163931"/>
                        <a:pt x="113786" y="157387"/>
                        <a:pt x="106881" y="147589"/>
                      </a:cubicBezTo>
                      <a:cubicBezTo>
                        <a:pt x="99977" y="137791"/>
                        <a:pt x="96270" y="124748"/>
                        <a:pt x="96270" y="124748"/>
                      </a:cubicBezTo>
                      <a:cubicBezTo>
                        <a:pt x="96270" y="124748"/>
                        <a:pt x="92508" y="130738"/>
                        <a:pt x="88293" y="135813"/>
                      </a:cubicBezTo>
                      <a:cubicBezTo>
                        <a:pt x="84078" y="140887"/>
                        <a:pt x="79410" y="145038"/>
                        <a:pt x="79410" y="145038"/>
                      </a:cubicBezTo>
                      <a:cubicBezTo>
                        <a:pt x="79410" y="145038"/>
                        <a:pt x="75325" y="140490"/>
                        <a:pt x="73023" y="135637"/>
                      </a:cubicBezTo>
                      <a:cubicBezTo>
                        <a:pt x="70721" y="130794"/>
                        <a:pt x="70204" y="125654"/>
                        <a:pt x="70204" y="125654"/>
                      </a:cubicBezTo>
                      <a:cubicBezTo>
                        <a:pt x="70204" y="125654"/>
                        <a:pt x="55895" y="132550"/>
                        <a:pt x="43130" y="136673"/>
                      </a:cubicBezTo>
                      <a:cubicBezTo>
                        <a:pt x="30365" y="140786"/>
                        <a:pt x="19125" y="142126"/>
                        <a:pt x="19125" y="142126"/>
                      </a:cubicBezTo>
                      <a:cubicBezTo>
                        <a:pt x="19125" y="142126"/>
                        <a:pt x="20271" y="127309"/>
                        <a:pt x="23811" y="115283"/>
                      </a:cubicBezTo>
                      <a:cubicBezTo>
                        <a:pt x="27361" y="103248"/>
                        <a:pt x="33295" y="93996"/>
                        <a:pt x="33295" y="93996"/>
                      </a:cubicBezTo>
                      <a:cubicBezTo>
                        <a:pt x="33295" y="93996"/>
                        <a:pt x="28118" y="93728"/>
                        <a:pt x="23737" y="92286"/>
                      </a:cubicBezTo>
                      <a:cubicBezTo>
                        <a:pt x="19356" y="90853"/>
                        <a:pt x="15779" y="88256"/>
                        <a:pt x="15779" y="88256"/>
                      </a:cubicBezTo>
                      <a:cubicBezTo>
                        <a:pt x="15779" y="88256"/>
                        <a:pt x="21556" y="80473"/>
                        <a:pt x="29459" y="75435"/>
                      </a:cubicBezTo>
                      <a:cubicBezTo>
                        <a:pt x="37353" y="70397"/>
                        <a:pt x="47372" y="68114"/>
                        <a:pt x="47372" y="68114"/>
                      </a:cubicBezTo>
                      <a:cubicBezTo>
                        <a:pt x="47372" y="68114"/>
                        <a:pt x="30679" y="63668"/>
                        <a:pt x="18829" y="56671"/>
                      </a:cubicBezTo>
                      <a:cubicBezTo>
                        <a:pt x="6988" y="49683"/>
                        <a:pt x="0" y="40135"/>
                        <a:pt x="0" y="40135"/>
                      </a:cubicBezTo>
                      <a:cubicBezTo>
                        <a:pt x="0" y="40135"/>
                        <a:pt x="16435" y="40347"/>
                        <a:pt x="26972" y="35901"/>
                      </a:cubicBezTo>
                      <a:cubicBezTo>
                        <a:pt x="37519" y="31446"/>
                        <a:pt x="42168" y="22323"/>
                        <a:pt x="42168" y="22323"/>
                      </a:cubicBezTo>
                      <a:cubicBezTo>
                        <a:pt x="42168" y="22323"/>
                        <a:pt x="59010" y="34700"/>
                        <a:pt x="74409" y="15418"/>
                      </a:cubicBezTo>
                      <a:cubicBezTo>
                        <a:pt x="80519" y="7774"/>
                        <a:pt x="76082" y="0"/>
                        <a:pt x="76082" y="0"/>
                      </a:cubicBezTo>
                      <a:cubicBezTo>
                        <a:pt x="76082" y="0"/>
                        <a:pt x="93867" y="2080"/>
                        <a:pt x="106770" y="15871"/>
                      </a:cubicBezTo>
                      <a:cubicBezTo>
                        <a:pt x="119683" y="29662"/>
                        <a:pt x="125997" y="55876"/>
                        <a:pt x="125997"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2" name="Google Shape;3452;p5"/>
                <p:cNvSpPr/>
                <p:nvPr/>
              </p:nvSpPr>
              <p:spPr>
                <a:xfrm>
                  <a:off x="7643219" y="3718594"/>
                  <a:ext cx="133289" cy="117159"/>
                </a:xfrm>
                <a:custGeom>
                  <a:avLst/>
                  <a:gdLst/>
                  <a:ahLst/>
                  <a:cxnLst/>
                  <a:rect l="l" t="t" r="r" b="b"/>
                  <a:pathLst>
                    <a:path w="133289" h="117159" extrusionOk="0">
                      <a:moveTo>
                        <a:pt x="0" y="105661"/>
                      </a:moveTo>
                      <a:cubicBezTo>
                        <a:pt x="0" y="105661"/>
                        <a:pt x="24532" y="77413"/>
                        <a:pt x="39210" y="66608"/>
                      </a:cubicBezTo>
                      <a:cubicBezTo>
                        <a:pt x="47400" y="60572"/>
                        <a:pt x="53325" y="57281"/>
                        <a:pt x="53325" y="57281"/>
                      </a:cubicBezTo>
                      <a:cubicBezTo>
                        <a:pt x="53325" y="57281"/>
                        <a:pt x="48675" y="56662"/>
                        <a:pt x="37232" y="57577"/>
                      </a:cubicBezTo>
                      <a:cubicBezTo>
                        <a:pt x="25798" y="58483"/>
                        <a:pt x="7579" y="60923"/>
                        <a:pt x="7579" y="60923"/>
                      </a:cubicBezTo>
                      <a:cubicBezTo>
                        <a:pt x="7579" y="60923"/>
                        <a:pt x="23700" y="55488"/>
                        <a:pt x="36105" y="53695"/>
                      </a:cubicBezTo>
                      <a:cubicBezTo>
                        <a:pt x="48518" y="51911"/>
                        <a:pt x="57225" y="53778"/>
                        <a:pt x="57225" y="53778"/>
                      </a:cubicBezTo>
                      <a:cubicBezTo>
                        <a:pt x="57225" y="53778"/>
                        <a:pt x="64019" y="47788"/>
                        <a:pt x="71405" y="43305"/>
                      </a:cubicBezTo>
                      <a:cubicBezTo>
                        <a:pt x="78790" y="38813"/>
                        <a:pt x="86777" y="35818"/>
                        <a:pt x="86777" y="35818"/>
                      </a:cubicBezTo>
                      <a:lnTo>
                        <a:pt x="63594" y="29228"/>
                      </a:lnTo>
                      <a:cubicBezTo>
                        <a:pt x="63594" y="29228"/>
                        <a:pt x="60479" y="33794"/>
                        <a:pt x="51938" y="37214"/>
                      </a:cubicBezTo>
                      <a:cubicBezTo>
                        <a:pt x="43397" y="40625"/>
                        <a:pt x="29440" y="42889"/>
                        <a:pt x="29440" y="42889"/>
                      </a:cubicBezTo>
                      <a:cubicBezTo>
                        <a:pt x="29440" y="42889"/>
                        <a:pt x="41475" y="38360"/>
                        <a:pt x="48657" y="34940"/>
                      </a:cubicBezTo>
                      <a:cubicBezTo>
                        <a:pt x="55839" y="31529"/>
                        <a:pt x="58178" y="29218"/>
                        <a:pt x="58178" y="29218"/>
                      </a:cubicBezTo>
                      <a:lnTo>
                        <a:pt x="35698" y="26242"/>
                      </a:lnTo>
                      <a:lnTo>
                        <a:pt x="6064" y="23746"/>
                      </a:lnTo>
                      <a:lnTo>
                        <a:pt x="35078" y="22711"/>
                      </a:lnTo>
                      <a:cubicBezTo>
                        <a:pt x="35078" y="22711"/>
                        <a:pt x="34746" y="19587"/>
                        <a:pt x="30022" y="15890"/>
                      </a:cubicBezTo>
                      <a:cubicBezTo>
                        <a:pt x="25299" y="12192"/>
                        <a:pt x="16185" y="7912"/>
                        <a:pt x="16185" y="7912"/>
                      </a:cubicBezTo>
                      <a:cubicBezTo>
                        <a:pt x="16185" y="7912"/>
                        <a:pt x="26611" y="10741"/>
                        <a:pt x="32647" y="14549"/>
                      </a:cubicBezTo>
                      <a:cubicBezTo>
                        <a:pt x="38683" y="18367"/>
                        <a:pt x="40310" y="23155"/>
                        <a:pt x="40310" y="23155"/>
                      </a:cubicBezTo>
                      <a:lnTo>
                        <a:pt x="58242" y="25724"/>
                      </a:lnTo>
                      <a:lnTo>
                        <a:pt x="68539" y="26769"/>
                      </a:lnTo>
                      <a:cubicBezTo>
                        <a:pt x="68539" y="26769"/>
                        <a:pt x="68142" y="22082"/>
                        <a:pt x="63520" y="15390"/>
                      </a:cubicBezTo>
                      <a:cubicBezTo>
                        <a:pt x="58898" y="8707"/>
                        <a:pt x="50053" y="0"/>
                        <a:pt x="50053" y="0"/>
                      </a:cubicBezTo>
                      <a:cubicBezTo>
                        <a:pt x="50053" y="0"/>
                        <a:pt x="60563" y="6138"/>
                        <a:pt x="66598" y="13042"/>
                      </a:cubicBezTo>
                      <a:cubicBezTo>
                        <a:pt x="72634" y="19957"/>
                        <a:pt x="74205" y="27629"/>
                        <a:pt x="74205" y="27629"/>
                      </a:cubicBezTo>
                      <a:lnTo>
                        <a:pt x="91130" y="33091"/>
                      </a:lnTo>
                      <a:cubicBezTo>
                        <a:pt x="91130" y="33091"/>
                        <a:pt x="95475" y="30623"/>
                        <a:pt x="103969" y="27324"/>
                      </a:cubicBezTo>
                      <a:cubicBezTo>
                        <a:pt x="112464" y="24014"/>
                        <a:pt x="125109" y="19864"/>
                        <a:pt x="125109" y="19864"/>
                      </a:cubicBezTo>
                      <a:lnTo>
                        <a:pt x="130183" y="28359"/>
                      </a:lnTo>
                      <a:cubicBezTo>
                        <a:pt x="130183" y="28359"/>
                        <a:pt x="117649" y="29699"/>
                        <a:pt x="108351" y="32195"/>
                      </a:cubicBezTo>
                      <a:cubicBezTo>
                        <a:pt x="99052" y="34681"/>
                        <a:pt x="93006" y="38314"/>
                        <a:pt x="93006" y="38314"/>
                      </a:cubicBezTo>
                      <a:lnTo>
                        <a:pt x="93885" y="51412"/>
                      </a:lnTo>
                      <a:cubicBezTo>
                        <a:pt x="93885" y="51412"/>
                        <a:pt x="103581" y="51255"/>
                        <a:pt x="113046" y="55645"/>
                      </a:cubicBezTo>
                      <a:cubicBezTo>
                        <a:pt x="122511" y="60045"/>
                        <a:pt x="133289" y="68004"/>
                        <a:pt x="133289" y="68004"/>
                      </a:cubicBezTo>
                      <a:cubicBezTo>
                        <a:pt x="133289" y="68004"/>
                        <a:pt x="121781" y="61339"/>
                        <a:pt x="112057" y="58363"/>
                      </a:cubicBezTo>
                      <a:cubicBezTo>
                        <a:pt x="102333" y="55377"/>
                        <a:pt x="93838" y="55349"/>
                        <a:pt x="93838" y="55349"/>
                      </a:cubicBezTo>
                      <a:lnTo>
                        <a:pt x="94338" y="75935"/>
                      </a:lnTo>
                      <a:cubicBezTo>
                        <a:pt x="94338" y="75935"/>
                        <a:pt x="99153" y="77358"/>
                        <a:pt x="102629" y="83357"/>
                      </a:cubicBezTo>
                      <a:cubicBezTo>
                        <a:pt x="106105" y="89365"/>
                        <a:pt x="108239" y="99939"/>
                        <a:pt x="108239" y="99939"/>
                      </a:cubicBezTo>
                      <a:cubicBezTo>
                        <a:pt x="108239" y="99939"/>
                        <a:pt x="103748" y="89994"/>
                        <a:pt x="100299" y="84873"/>
                      </a:cubicBezTo>
                      <a:cubicBezTo>
                        <a:pt x="96843" y="79743"/>
                        <a:pt x="94448" y="79438"/>
                        <a:pt x="94448" y="79438"/>
                      </a:cubicBezTo>
                      <a:lnTo>
                        <a:pt x="85538" y="117160"/>
                      </a:lnTo>
                      <a:cubicBezTo>
                        <a:pt x="85538" y="117160"/>
                        <a:pt x="88958" y="90715"/>
                        <a:pt x="89753" y="77201"/>
                      </a:cubicBezTo>
                      <a:cubicBezTo>
                        <a:pt x="90354" y="66996"/>
                        <a:pt x="89882" y="63225"/>
                        <a:pt x="89882" y="63225"/>
                      </a:cubicBezTo>
                      <a:cubicBezTo>
                        <a:pt x="89882" y="63225"/>
                        <a:pt x="85889" y="64981"/>
                        <a:pt x="81055" y="69057"/>
                      </a:cubicBezTo>
                      <a:cubicBezTo>
                        <a:pt x="76221" y="73143"/>
                        <a:pt x="71396" y="79151"/>
                        <a:pt x="71396" y="79151"/>
                      </a:cubicBezTo>
                      <a:cubicBezTo>
                        <a:pt x="71396" y="79151"/>
                        <a:pt x="74880" y="71562"/>
                        <a:pt x="79215" y="66497"/>
                      </a:cubicBezTo>
                      <a:cubicBezTo>
                        <a:pt x="83551" y="61432"/>
                        <a:pt x="88736" y="58899"/>
                        <a:pt x="88736" y="58899"/>
                      </a:cubicBezTo>
                      <a:lnTo>
                        <a:pt x="88099" y="40791"/>
                      </a:lnTo>
                      <a:cubicBezTo>
                        <a:pt x="88099" y="40791"/>
                        <a:pt x="80066" y="44904"/>
                        <a:pt x="73540" y="48583"/>
                      </a:cubicBezTo>
                      <a:cubicBezTo>
                        <a:pt x="67014" y="52253"/>
                        <a:pt x="61071" y="57374"/>
                        <a:pt x="61071" y="57374"/>
                      </a:cubicBezTo>
                      <a:cubicBezTo>
                        <a:pt x="61071" y="57374"/>
                        <a:pt x="61329" y="66127"/>
                        <a:pt x="58732" y="75823"/>
                      </a:cubicBezTo>
                      <a:cubicBezTo>
                        <a:pt x="56135" y="85510"/>
                        <a:pt x="50681" y="96131"/>
                        <a:pt x="50681" y="96131"/>
                      </a:cubicBezTo>
                      <a:cubicBezTo>
                        <a:pt x="50681" y="96131"/>
                        <a:pt x="53861" y="85381"/>
                        <a:pt x="55358" y="76572"/>
                      </a:cubicBezTo>
                      <a:cubicBezTo>
                        <a:pt x="56865" y="67754"/>
                        <a:pt x="56699" y="60868"/>
                        <a:pt x="56699" y="60868"/>
                      </a:cubicBezTo>
                      <a:cubicBezTo>
                        <a:pt x="56699" y="60868"/>
                        <a:pt x="51938" y="62273"/>
                        <a:pt x="40938" y="70749"/>
                      </a:cubicBezTo>
                      <a:cubicBezTo>
                        <a:pt x="26611" y="81795"/>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53" name="Google Shape;3453;p5"/>
              <p:cNvGrpSpPr/>
              <p:nvPr/>
            </p:nvGrpSpPr>
            <p:grpSpPr>
              <a:xfrm>
                <a:off x="6346920" y="3896806"/>
                <a:ext cx="182791" cy="163931"/>
                <a:chOff x="6346920" y="3896806"/>
                <a:chExt cx="182791" cy="163931"/>
              </a:xfrm>
            </p:grpSpPr>
            <p:sp>
              <p:nvSpPr>
                <p:cNvPr id="3454" name="Google Shape;3454;p5"/>
                <p:cNvSpPr/>
                <p:nvPr/>
              </p:nvSpPr>
              <p:spPr>
                <a:xfrm>
                  <a:off x="6346920" y="3896806"/>
                  <a:ext cx="182791" cy="163931"/>
                </a:xfrm>
                <a:custGeom>
                  <a:avLst/>
                  <a:gdLst/>
                  <a:ahLst/>
                  <a:cxnLst/>
                  <a:rect l="l" t="t" r="r" b="b"/>
                  <a:pathLst>
                    <a:path w="182791" h="163931" extrusionOk="0">
                      <a:moveTo>
                        <a:pt x="125996" y="55876"/>
                      </a:moveTo>
                      <a:cubicBezTo>
                        <a:pt x="125996" y="55876"/>
                        <a:pt x="153995" y="58233"/>
                        <a:pt x="167693" y="73956"/>
                      </a:cubicBezTo>
                      <a:cubicBezTo>
                        <a:pt x="189276" y="98719"/>
                        <a:pt x="181382" y="114442"/>
                        <a:pt x="181382" y="114442"/>
                      </a:cubicBezTo>
                      <a:cubicBezTo>
                        <a:pt x="181382" y="114442"/>
                        <a:pt x="165928" y="96750"/>
                        <a:pt x="153209" y="109220"/>
                      </a:cubicBezTo>
                      <a:cubicBezTo>
                        <a:pt x="146609" y="115690"/>
                        <a:pt x="146359" y="130803"/>
                        <a:pt x="146359" y="130803"/>
                      </a:cubicBezTo>
                      <a:cubicBezTo>
                        <a:pt x="146359" y="130803"/>
                        <a:pt x="135351" y="134676"/>
                        <a:pt x="129731" y="142958"/>
                      </a:cubicBezTo>
                      <a:cubicBezTo>
                        <a:pt x="124120" y="151240"/>
                        <a:pt x="123898" y="163931"/>
                        <a:pt x="123898" y="163931"/>
                      </a:cubicBezTo>
                      <a:cubicBezTo>
                        <a:pt x="123898" y="163931"/>
                        <a:pt x="113795" y="157387"/>
                        <a:pt x="106891" y="147589"/>
                      </a:cubicBezTo>
                      <a:cubicBezTo>
                        <a:pt x="99986" y="137791"/>
                        <a:pt x="96279" y="124748"/>
                        <a:pt x="96279" y="124748"/>
                      </a:cubicBezTo>
                      <a:cubicBezTo>
                        <a:pt x="96279" y="124748"/>
                        <a:pt x="92517" y="130738"/>
                        <a:pt x="88302" y="135813"/>
                      </a:cubicBezTo>
                      <a:cubicBezTo>
                        <a:pt x="84087" y="140887"/>
                        <a:pt x="79419" y="145038"/>
                        <a:pt x="79419" y="145038"/>
                      </a:cubicBezTo>
                      <a:cubicBezTo>
                        <a:pt x="79419" y="145038"/>
                        <a:pt x="75334" y="140490"/>
                        <a:pt x="73032" y="135637"/>
                      </a:cubicBezTo>
                      <a:cubicBezTo>
                        <a:pt x="70730" y="130794"/>
                        <a:pt x="70213" y="125655"/>
                        <a:pt x="70213" y="125655"/>
                      </a:cubicBezTo>
                      <a:cubicBezTo>
                        <a:pt x="70213" y="125655"/>
                        <a:pt x="55904" y="132550"/>
                        <a:pt x="43139" y="136673"/>
                      </a:cubicBezTo>
                      <a:cubicBezTo>
                        <a:pt x="30365" y="140786"/>
                        <a:pt x="19134" y="142126"/>
                        <a:pt x="19134" y="142126"/>
                      </a:cubicBezTo>
                      <a:cubicBezTo>
                        <a:pt x="19134" y="142126"/>
                        <a:pt x="20280" y="127318"/>
                        <a:pt x="23820" y="115283"/>
                      </a:cubicBezTo>
                      <a:cubicBezTo>
                        <a:pt x="27361" y="103249"/>
                        <a:pt x="33304" y="93996"/>
                        <a:pt x="33304" y="93996"/>
                      </a:cubicBezTo>
                      <a:cubicBezTo>
                        <a:pt x="33304" y="93996"/>
                        <a:pt x="28128" y="93728"/>
                        <a:pt x="23746" y="92286"/>
                      </a:cubicBezTo>
                      <a:cubicBezTo>
                        <a:pt x="19365" y="90853"/>
                        <a:pt x="15779" y="88256"/>
                        <a:pt x="15779" y="88256"/>
                      </a:cubicBezTo>
                      <a:cubicBezTo>
                        <a:pt x="15779" y="88256"/>
                        <a:pt x="21565" y="80473"/>
                        <a:pt x="29459" y="75435"/>
                      </a:cubicBezTo>
                      <a:cubicBezTo>
                        <a:pt x="37362" y="70398"/>
                        <a:pt x="47381" y="68115"/>
                        <a:pt x="47381" y="68115"/>
                      </a:cubicBezTo>
                      <a:cubicBezTo>
                        <a:pt x="47381" y="68115"/>
                        <a:pt x="30679" y="63668"/>
                        <a:pt x="18838" y="56671"/>
                      </a:cubicBezTo>
                      <a:cubicBezTo>
                        <a:pt x="6997" y="49683"/>
                        <a:pt x="0" y="40135"/>
                        <a:pt x="0" y="40135"/>
                      </a:cubicBezTo>
                      <a:cubicBezTo>
                        <a:pt x="0" y="40135"/>
                        <a:pt x="16444" y="40347"/>
                        <a:pt x="26981" y="35901"/>
                      </a:cubicBezTo>
                      <a:cubicBezTo>
                        <a:pt x="37528" y="31446"/>
                        <a:pt x="42177" y="22323"/>
                        <a:pt x="42177" y="22323"/>
                      </a:cubicBezTo>
                      <a:cubicBezTo>
                        <a:pt x="42177" y="22323"/>
                        <a:pt x="59019" y="34700"/>
                        <a:pt x="74419" y="15418"/>
                      </a:cubicBezTo>
                      <a:cubicBezTo>
                        <a:pt x="80519" y="7774"/>
                        <a:pt x="76091" y="0"/>
                        <a:pt x="76091" y="0"/>
                      </a:cubicBezTo>
                      <a:cubicBezTo>
                        <a:pt x="76091" y="0"/>
                        <a:pt x="93867" y="2080"/>
                        <a:pt x="106779" y="15871"/>
                      </a:cubicBezTo>
                      <a:cubicBezTo>
                        <a:pt x="119692" y="29662"/>
                        <a:pt x="125996" y="55876"/>
                        <a:pt x="125996"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5" name="Google Shape;3455;p5"/>
                <p:cNvSpPr/>
                <p:nvPr/>
              </p:nvSpPr>
              <p:spPr>
                <a:xfrm>
                  <a:off x="6378061" y="3920728"/>
                  <a:ext cx="133289" cy="117159"/>
                </a:xfrm>
                <a:custGeom>
                  <a:avLst/>
                  <a:gdLst/>
                  <a:ahLst/>
                  <a:cxnLst/>
                  <a:rect l="l" t="t" r="r" b="b"/>
                  <a:pathLst>
                    <a:path w="133289" h="117159" extrusionOk="0">
                      <a:moveTo>
                        <a:pt x="0" y="105661"/>
                      </a:moveTo>
                      <a:cubicBezTo>
                        <a:pt x="0" y="105661"/>
                        <a:pt x="24523" y="77413"/>
                        <a:pt x="39210" y="66608"/>
                      </a:cubicBezTo>
                      <a:cubicBezTo>
                        <a:pt x="47400" y="60572"/>
                        <a:pt x="53325" y="57281"/>
                        <a:pt x="53325" y="57281"/>
                      </a:cubicBezTo>
                      <a:cubicBezTo>
                        <a:pt x="53325" y="57281"/>
                        <a:pt x="48675" y="56662"/>
                        <a:pt x="37232" y="57577"/>
                      </a:cubicBezTo>
                      <a:cubicBezTo>
                        <a:pt x="25798" y="58483"/>
                        <a:pt x="7580" y="60923"/>
                        <a:pt x="7580" y="60923"/>
                      </a:cubicBezTo>
                      <a:cubicBezTo>
                        <a:pt x="7580" y="60923"/>
                        <a:pt x="23691" y="55488"/>
                        <a:pt x="36105" y="53695"/>
                      </a:cubicBezTo>
                      <a:cubicBezTo>
                        <a:pt x="48518" y="51911"/>
                        <a:pt x="57225" y="53778"/>
                        <a:pt x="57225" y="53778"/>
                      </a:cubicBezTo>
                      <a:cubicBezTo>
                        <a:pt x="57225" y="53778"/>
                        <a:pt x="64019" y="47797"/>
                        <a:pt x="71405" y="43305"/>
                      </a:cubicBezTo>
                      <a:cubicBezTo>
                        <a:pt x="78790" y="38813"/>
                        <a:pt x="86777" y="35818"/>
                        <a:pt x="86777" y="35818"/>
                      </a:cubicBezTo>
                      <a:lnTo>
                        <a:pt x="63594" y="29227"/>
                      </a:lnTo>
                      <a:cubicBezTo>
                        <a:pt x="63594" y="29227"/>
                        <a:pt x="60470" y="33794"/>
                        <a:pt x="51938" y="37214"/>
                      </a:cubicBezTo>
                      <a:cubicBezTo>
                        <a:pt x="43398" y="40634"/>
                        <a:pt x="29431" y="42889"/>
                        <a:pt x="29431" y="42889"/>
                      </a:cubicBezTo>
                      <a:cubicBezTo>
                        <a:pt x="29431" y="42889"/>
                        <a:pt x="41475" y="38360"/>
                        <a:pt x="48657" y="34940"/>
                      </a:cubicBezTo>
                      <a:cubicBezTo>
                        <a:pt x="55839" y="31529"/>
                        <a:pt x="58168" y="29218"/>
                        <a:pt x="58168" y="29218"/>
                      </a:cubicBezTo>
                      <a:lnTo>
                        <a:pt x="35688" y="26242"/>
                      </a:lnTo>
                      <a:lnTo>
                        <a:pt x="6064" y="23756"/>
                      </a:lnTo>
                      <a:lnTo>
                        <a:pt x="35069" y="22711"/>
                      </a:lnTo>
                      <a:cubicBezTo>
                        <a:pt x="35069" y="22711"/>
                        <a:pt x="34746" y="19587"/>
                        <a:pt x="30022" y="15889"/>
                      </a:cubicBezTo>
                      <a:cubicBezTo>
                        <a:pt x="25299" y="12192"/>
                        <a:pt x="16176" y="7912"/>
                        <a:pt x="16176" y="7912"/>
                      </a:cubicBezTo>
                      <a:cubicBezTo>
                        <a:pt x="16176" y="7912"/>
                        <a:pt x="26611" y="10741"/>
                        <a:pt x="32647" y="14549"/>
                      </a:cubicBezTo>
                      <a:cubicBezTo>
                        <a:pt x="38683" y="18367"/>
                        <a:pt x="40310" y="23155"/>
                        <a:pt x="40310" y="23155"/>
                      </a:cubicBezTo>
                      <a:lnTo>
                        <a:pt x="58242" y="25724"/>
                      </a:lnTo>
                      <a:lnTo>
                        <a:pt x="68539" y="26769"/>
                      </a:lnTo>
                      <a:cubicBezTo>
                        <a:pt x="68539" y="26769"/>
                        <a:pt x="68142" y="22082"/>
                        <a:pt x="63511" y="15390"/>
                      </a:cubicBezTo>
                      <a:cubicBezTo>
                        <a:pt x="58889" y="8707"/>
                        <a:pt x="50053" y="0"/>
                        <a:pt x="50053" y="0"/>
                      </a:cubicBezTo>
                      <a:cubicBezTo>
                        <a:pt x="50053" y="0"/>
                        <a:pt x="60563" y="6138"/>
                        <a:pt x="66598" y="13042"/>
                      </a:cubicBezTo>
                      <a:cubicBezTo>
                        <a:pt x="72634" y="19956"/>
                        <a:pt x="74206" y="27629"/>
                        <a:pt x="74206" y="27629"/>
                      </a:cubicBezTo>
                      <a:lnTo>
                        <a:pt x="91130" y="33091"/>
                      </a:lnTo>
                      <a:cubicBezTo>
                        <a:pt x="91130" y="33091"/>
                        <a:pt x="95475" y="30623"/>
                        <a:pt x="103969" y="27323"/>
                      </a:cubicBezTo>
                      <a:cubicBezTo>
                        <a:pt x="112464" y="24014"/>
                        <a:pt x="125100" y="19864"/>
                        <a:pt x="125100" y="19864"/>
                      </a:cubicBezTo>
                      <a:lnTo>
                        <a:pt x="130183" y="28359"/>
                      </a:lnTo>
                      <a:cubicBezTo>
                        <a:pt x="130183" y="28359"/>
                        <a:pt x="117640" y="29699"/>
                        <a:pt x="108351" y="32195"/>
                      </a:cubicBezTo>
                      <a:cubicBezTo>
                        <a:pt x="99052" y="34681"/>
                        <a:pt x="93007" y="38314"/>
                        <a:pt x="93007" y="38314"/>
                      </a:cubicBezTo>
                      <a:lnTo>
                        <a:pt x="93876" y="51412"/>
                      </a:lnTo>
                      <a:cubicBezTo>
                        <a:pt x="93876" y="51412"/>
                        <a:pt x="103581" y="51255"/>
                        <a:pt x="113046" y="55654"/>
                      </a:cubicBezTo>
                      <a:cubicBezTo>
                        <a:pt x="122502" y="60045"/>
                        <a:pt x="133289" y="68003"/>
                        <a:pt x="133289" y="68003"/>
                      </a:cubicBezTo>
                      <a:cubicBezTo>
                        <a:pt x="133289" y="68003"/>
                        <a:pt x="121781" y="61339"/>
                        <a:pt x="112057" y="58363"/>
                      </a:cubicBezTo>
                      <a:cubicBezTo>
                        <a:pt x="102333" y="55377"/>
                        <a:pt x="93838" y="55349"/>
                        <a:pt x="93838" y="55349"/>
                      </a:cubicBezTo>
                      <a:lnTo>
                        <a:pt x="94338" y="75934"/>
                      </a:lnTo>
                      <a:cubicBezTo>
                        <a:pt x="94338" y="75934"/>
                        <a:pt x="99153" y="77358"/>
                        <a:pt x="102620" y="83357"/>
                      </a:cubicBezTo>
                      <a:cubicBezTo>
                        <a:pt x="106095" y="89365"/>
                        <a:pt x="108239" y="99939"/>
                        <a:pt x="108239" y="99939"/>
                      </a:cubicBezTo>
                      <a:cubicBezTo>
                        <a:pt x="108239" y="99939"/>
                        <a:pt x="103738" y="89993"/>
                        <a:pt x="100290" y="84873"/>
                      </a:cubicBezTo>
                      <a:cubicBezTo>
                        <a:pt x="96843" y="79743"/>
                        <a:pt x="94439" y="79437"/>
                        <a:pt x="94439" y="79437"/>
                      </a:cubicBezTo>
                      <a:lnTo>
                        <a:pt x="85538" y="117160"/>
                      </a:lnTo>
                      <a:cubicBezTo>
                        <a:pt x="85538" y="117160"/>
                        <a:pt x="88958" y="90714"/>
                        <a:pt x="89753" y="77201"/>
                      </a:cubicBezTo>
                      <a:cubicBezTo>
                        <a:pt x="90354" y="66996"/>
                        <a:pt x="89882" y="63225"/>
                        <a:pt x="89882" y="63225"/>
                      </a:cubicBezTo>
                      <a:cubicBezTo>
                        <a:pt x="89882" y="63225"/>
                        <a:pt x="85880" y="64981"/>
                        <a:pt x="81055" y="69057"/>
                      </a:cubicBezTo>
                      <a:cubicBezTo>
                        <a:pt x="76221" y="73143"/>
                        <a:pt x="71396" y="79160"/>
                        <a:pt x="71396" y="79160"/>
                      </a:cubicBezTo>
                      <a:cubicBezTo>
                        <a:pt x="71396" y="79160"/>
                        <a:pt x="74871" y="71562"/>
                        <a:pt x="79206" y="66497"/>
                      </a:cubicBezTo>
                      <a:cubicBezTo>
                        <a:pt x="83541" y="61431"/>
                        <a:pt x="88736" y="58899"/>
                        <a:pt x="88736" y="58899"/>
                      </a:cubicBezTo>
                      <a:lnTo>
                        <a:pt x="88099" y="40800"/>
                      </a:lnTo>
                      <a:cubicBezTo>
                        <a:pt x="88099" y="40800"/>
                        <a:pt x="80057" y="44904"/>
                        <a:pt x="73540" y="48583"/>
                      </a:cubicBezTo>
                      <a:cubicBezTo>
                        <a:pt x="67014" y="52253"/>
                        <a:pt x="61061" y="57374"/>
                        <a:pt x="61061" y="57374"/>
                      </a:cubicBezTo>
                      <a:cubicBezTo>
                        <a:pt x="61061" y="57374"/>
                        <a:pt x="61330" y="66127"/>
                        <a:pt x="58732" y="75823"/>
                      </a:cubicBezTo>
                      <a:cubicBezTo>
                        <a:pt x="56135" y="85510"/>
                        <a:pt x="50681" y="96131"/>
                        <a:pt x="50681" y="96131"/>
                      </a:cubicBezTo>
                      <a:cubicBezTo>
                        <a:pt x="50681" y="96131"/>
                        <a:pt x="53852" y="85390"/>
                        <a:pt x="55359" y="76572"/>
                      </a:cubicBezTo>
                      <a:cubicBezTo>
                        <a:pt x="56865" y="67754"/>
                        <a:pt x="56699" y="60867"/>
                        <a:pt x="56699" y="60867"/>
                      </a:cubicBezTo>
                      <a:cubicBezTo>
                        <a:pt x="56699" y="60867"/>
                        <a:pt x="51938" y="62273"/>
                        <a:pt x="40938" y="70749"/>
                      </a:cubicBezTo>
                      <a:cubicBezTo>
                        <a:pt x="26611" y="81804"/>
                        <a:pt x="0" y="105661"/>
                        <a:pt x="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56" name="Google Shape;3456;p5"/>
              <p:cNvGrpSpPr/>
              <p:nvPr/>
            </p:nvGrpSpPr>
            <p:grpSpPr>
              <a:xfrm>
                <a:off x="5315832" y="4084464"/>
                <a:ext cx="176945" cy="183095"/>
                <a:chOff x="5315832" y="4084464"/>
                <a:chExt cx="176945" cy="183095"/>
              </a:xfrm>
            </p:grpSpPr>
            <p:sp>
              <p:nvSpPr>
                <p:cNvPr id="3457" name="Google Shape;3457;p5"/>
                <p:cNvSpPr/>
                <p:nvPr/>
              </p:nvSpPr>
              <p:spPr>
                <a:xfrm>
                  <a:off x="5315832" y="4084464"/>
                  <a:ext cx="176945" cy="183095"/>
                </a:xfrm>
                <a:custGeom>
                  <a:avLst/>
                  <a:gdLst/>
                  <a:ahLst/>
                  <a:cxnLst/>
                  <a:rect l="l" t="t" r="r" b="b"/>
                  <a:pathLst>
                    <a:path w="176945" h="183095" extrusionOk="0">
                      <a:moveTo>
                        <a:pt x="112584" y="129675"/>
                      </a:moveTo>
                      <a:cubicBezTo>
                        <a:pt x="112584" y="129675"/>
                        <a:pt x="106752" y="158626"/>
                        <a:pt x="88690" y="171049"/>
                      </a:cubicBezTo>
                      <a:cubicBezTo>
                        <a:pt x="60230" y="190607"/>
                        <a:pt x="44766" y="180468"/>
                        <a:pt x="44766" y="180468"/>
                      </a:cubicBezTo>
                      <a:cubicBezTo>
                        <a:pt x="44766" y="180468"/>
                        <a:pt x="65092" y="166455"/>
                        <a:pt x="53602" y="151675"/>
                      </a:cubicBezTo>
                      <a:cubicBezTo>
                        <a:pt x="47640" y="144003"/>
                        <a:pt x="31899" y="141923"/>
                        <a:pt x="31899" y="141923"/>
                      </a:cubicBezTo>
                      <a:cubicBezTo>
                        <a:pt x="31899" y="141923"/>
                        <a:pt x="29172" y="129953"/>
                        <a:pt x="21195" y="123094"/>
                      </a:cubicBezTo>
                      <a:cubicBezTo>
                        <a:pt x="13228" y="116235"/>
                        <a:pt x="0" y="114479"/>
                        <a:pt x="0" y="114479"/>
                      </a:cubicBezTo>
                      <a:cubicBezTo>
                        <a:pt x="0" y="114479"/>
                        <a:pt x="8051" y="104718"/>
                        <a:pt x="19106" y="98682"/>
                      </a:cubicBezTo>
                      <a:cubicBezTo>
                        <a:pt x="30171" y="92656"/>
                        <a:pt x="44248" y="90354"/>
                        <a:pt x="44248" y="90354"/>
                      </a:cubicBezTo>
                      <a:cubicBezTo>
                        <a:pt x="44248" y="90354"/>
                        <a:pt x="38443" y="85705"/>
                        <a:pt x="33646" y="80695"/>
                      </a:cubicBezTo>
                      <a:cubicBezTo>
                        <a:pt x="28858" y="75685"/>
                        <a:pt x="25077" y="70296"/>
                        <a:pt x="25077" y="70296"/>
                      </a:cubicBezTo>
                      <a:cubicBezTo>
                        <a:pt x="25077" y="70296"/>
                        <a:pt x="30328" y="66589"/>
                        <a:pt x="35661" y="64768"/>
                      </a:cubicBezTo>
                      <a:cubicBezTo>
                        <a:pt x="41004" y="62947"/>
                        <a:pt x="46430" y="63021"/>
                        <a:pt x="46430" y="63021"/>
                      </a:cubicBezTo>
                      <a:cubicBezTo>
                        <a:pt x="46430" y="63021"/>
                        <a:pt x="40948" y="47252"/>
                        <a:pt x="38185" y="33424"/>
                      </a:cubicBezTo>
                      <a:cubicBezTo>
                        <a:pt x="35421" y="19596"/>
                        <a:pt x="35375" y="7700"/>
                        <a:pt x="35375" y="7700"/>
                      </a:cubicBezTo>
                      <a:cubicBezTo>
                        <a:pt x="35375" y="7700"/>
                        <a:pt x="50709" y="10676"/>
                        <a:pt x="62855" y="15825"/>
                      </a:cubicBezTo>
                      <a:cubicBezTo>
                        <a:pt x="74992" y="20973"/>
                        <a:pt x="83939" y="28294"/>
                        <a:pt x="83939" y="28294"/>
                      </a:cubicBezTo>
                      <a:cubicBezTo>
                        <a:pt x="83939" y="28294"/>
                        <a:pt x="84845" y="22914"/>
                        <a:pt x="86869" y="18515"/>
                      </a:cubicBezTo>
                      <a:cubicBezTo>
                        <a:pt x="88893" y="14115"/>
                        <a:pt x="92036" y="10685"/>
                        <a:pt x="92036" y="10685"/>
                      </a:cubicBezTo>
                      <a:cubicBezTo>
                        <a:pt x="92036" y="10685"/>
                        <a:pt x="99477" y="17655"/>
                        <a:pt x="103785" y="26510"/>
                      </a:cubicBezTo>
                      <a:cubicBezTo>
                        <a:pt x="108092" y="35365"/>
                        <a:pt x="109266" y="46106"/>
                        <a:pt x="109266" y="46106"/>
                      </a:cubicBezTo>
                      <a:cubicBezTo>
                        <a:pt x="109266" y="46106"/>
                        <a:pt x="115921" y="29200"/>
                        <a:pt x="124647" y="17673"/>
                      </a:cubicBezTo>
                      <a:cubicBezTo>
                        <a:pt x="133382" y="6147"/>
                        <a:pt x="144187" y="0"/>
                        <a:pt x="144187" y="0"/>
                      </a:cubicBezTo>
                      <a:cubicBezTo>
                        <a:pt x="144187" y="0"/>
                        <a:pt x="141988" y="17137"/>
                        <a:pt x="145370" y="28682"/>
                      </a:cubicBezTo>
                      <a:cubicBezTo>
                        <a:pt x="148754" y="40227"/>
                        <a:pt x="157710" y="46180"/>
                        <a:pt x="157710" y="46180"/>
                      </a:cubicBezTo>
                      <a:cubicBezTo>
                        <a:pt x="157710" y="46180"/>
                        <a:pt x="142764" y="62282"/>
                        <a:pt x="161047" y="80685"/>
                      </a:cubicBezTo>
                      <a:cubicBezTo>
                        <a:pt x="168285" y="87978"/>
                        <a:pt x="176946" y="84281"/>
                        <a:pt x="176946" y="84281"/>
                      </a:cubicBezTo>
                      <a:cubicBezTo>
                        <a:pt x="176946" y="84281"/>
                        <a:pt x="172629" y="102601"/>
                        <a:pt x="156675" y="114424"/>
                      </a:cubicBezTo>
                      <a:cubicBezTo>
                        <a:pt x="140721" y="126246"/>
                        <a:pt x="112584" y="129675"/>
                        <a:pt x="112584" y="1296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8" name="Google Shape;3458;p5"/>
                <p:cNvSpPr/>
                <p:nvPr/>
              </p:nvSpPr>
              <p:spPr>
                <a:xfrm>
                  <a:off x="5340567" y="4106214"/>
                  <a:ext cx="126615" cy="145250"/>
                </a:xfrm>
                <a:custGeom>
                  <a:avLst/>
                  <a:gdLst/>
                  <a:ahLst/>
                  <a:cxnLst/>
                  <a:rect l="l" t="t" r="r" b="b"/>
                  <a:pathLst>
                    <a:path w="126615" h="145250" extrusionOk="0">
                      <a:moveTo>
                        <a:pt x="22304" y="0"/>
                      </a:moveTo>
                      <a:cubicBezTo>
                        <a:pt x="22304" y="0"/>
                        <a:pt x="48842" y="29015"/>
                        <a:pt x="58362" y="45644"/>
                      </a:cubicBezTo>
                      <a:cubicBezTo>
                        <a:pt x="63677" y="54924"/>
                        <a:pt x="66404" y="61505"/>
                        <a:pt x="66404" y="61505"/>
                      </a:cubicBezTo>
                      <a:cubicBezTo>
                        <a:pt x="66404" y="61505"/>
                        <a:pt x="67606" y="56726"/>
                        <a:pt x="68031" y="44673"/>
                      </a:cubicBezTo>
                      <a:cubicBezTo>
                        <a:pt x="68456" y="32620"/>
                        <a:pt x="68096" y="13301"/>
                        <a:pt x="68096" y="13301"/>
                      </a:cubicBezTo>
                      <a:cubicBezTo>
                        <a:pt x="68096" y="13301"/>
                        <a:pt x="71849" y="30780"/>
                        <a:pt x="72218" y="43961"/>
                      </a:cubicBezTo>
                      <a:cubicBezTo>
                        <a:pt x="72588" y="57133"/>
                        <a:pt x="69593" y="66007"/>
                        <a:pt x="69593" y="66007"/>
                      </a:cubicBezTo>
                      <a:cubicBezTo>
                        <a:pt x="69593" y="66007"/>
                        <a:pt x="75019" y="73817"/>
                        <a:pt x="78818" y="82072"/>
                      </a:cubicBezTo>
                      <a:cubicBezTo>
                        <a:pt x="82617" y="90326"/>
                        <a:pt x="84789" y="99024"/>
                        <a:pt x="84789" y="99024"/>
                      </a:cubicBezTo>
                      <a:lnTo>
                        <a:pt x="94467" y="75611"/>
                      </a:lnTo>
                      <a:cubicBezTo>
                        <a:pt x="94467" y="75611"/>
                        <a:pt x="90068" y="71802"/>
                        <a:pt x="87525" y="62476"/>
                      </a:cubicBezTo>
                      <a:cubicBezTo>
                        <a:pt x="84983" y="53140"/>
                        <a:pt x="84308" y="38295"/>
                        <a:pt x="84308" y="38295"/>
                      </a:cubicBezTo>
                      <a:cubicBezTo>
                        <a:pt x="84308" y="38295"/>
                        <a:pt x="87581" y="51411"/>
                        <a:pt x="90289" y="59324"/>
                      </a:cubicBezTo>
                      <a:cubicBezTo>
                        <a:pt x="92997" y="67236"/>
                        <a:pt x="95124" y="69944"/>
                        <a:pt x="95124" y="69944"/>
                      </a:cubicBezTo>
                      <a:lnTo>
                        <a:pt x="100937" y="46827"/>
                      </a:lnTo>
                      <a:lnTo>
                        <a:pt x="107103" y="16194"/>
                      </a:lnTo>
                      <a:lnTo>
                        <a:pt x="104699" y="46614"/>
                      </a:lnTo>
                      <a:cubicBezTo>
                        <a:pt x="104699" y="46614"/>
                        <a:pt x="107999" y="46642"/>
                        <a:pt x="112427" y="42159"/>
                      </a:cubicBezTo>
                      <a:cubicBezTo>
                        <a:pt x="116854" y="37667"/>
                        <a:pt x="122428" y="28664"/>
                        <a:pt x="122428" y="28664"/>
                      </a:cubicBezTo>
                      <a:cubicBezTo>
                        <a:pt x="122428" y="28664"/>
                        <a:pt x="118213" y="39219"/>
                        <a:pt x="113508" y="45061"/>
                      </a:cubicBezTo>
                      <a:cubicBezTo>
                        <a:pt x="108804" y="50903"/>
                        <a:pt x="103600" y="52031"/>
                        <a:pt x="103600" y="52031"/>
                      </a:cubicBezTo>
                      <a:lnTo>
                        <a:pt x="98756" y="70434"/>
                      </a:lnTo>
                      <a:lnTo>
                        <a:pt x="96436" y="81074"/>
                      </a:lnTo>
                      <a:cubicBezTo>
                        <a:pt x="96436" y="81074"/>
                        <a:pt x="101372" y="81212"/>
                        <a:pt x="108915" y="77191"/>
                      </a:cubicBezTo>
                      <a:cubicBezTo>
                        <a:pt x="116457" y="73170"/>
                        <a:pt x="126616" y="64981"/>
                        <a:pt x="126616" y="64981"/>
                      </a:cubicBezTo>
                      <a:cubicBezTo>
                        <a:pt x="126616" y="64981"/>
                        <a:pt x="118934" y="75223"/>
                        <a:pt x="110994" y="80694"/>
                      </a:cubicBezTo>
                      <a:cubicBezTo>
                        <a:pt x="103054" y="86167"/>
                        <a:pt x="94855" y="86878"/>
                        <a:pt x="94855" y="86878"/>
                      </a:cubicBezTo>
                      <a:lnTo>
                        <a:pt x="87119" y="103895"/>
                      </a:lnTo>
                      <a:cubicBezTo>
                        <a:pt x="87119" y="103895"/>
                        <a:pt x="89161" y="108739"/>
                        <a:pt x="91592" y="118001"/>
                      </a:cubicBezTo>
                      <a:cubicBezTo>
                        <a:pt x="94023" y="127272"/>
                        <a:pt x="96834" y="140970"/>
                        <a:pt x="96834" y="140970"/>
                      </a:cubicBezTo>
                      <a:lnTo>
                        <a:pt x="87350" y="145250"/>
                      </a:lnTo>
                      <a:cubicBezTo>
                        <a:pt x="87350" y="145250"/>
                        <a:pt x="87461" y="131995"/>
                        <a:pt x="85982" y="121985"/>
                      </a:cubicBezTo>
                      <a:cubicBezTo>
                        <a:pt x="84503" y="111983"/>
                        <a:pt x="81434" y="105226"/>
                        <a:pt x="81434" y="105226"/>
                      </a:cubicBezTo>
                      <a:lnTo>
                        <a:pt x="67643" y="104561"/>
                      </a:lnTo>
                      <a:cubicBezTo>
                        <a:pt x="67643" y="104561"/>
                        <a:pt x="66644" y="114719"/>
                        <a:pt x="60913" y="124064"/>
                      </a:cubicBezTo>
                      <a:cubicBezTo>
                        <a:pt x="55183" y="133419"/>
                        <a:pt x="45579" y="143716"/>
                        <a:pt x="45579" y="143716"/>
                      </a:cubicBezTo>
                      <a:cubicBezTo>
                        <a:pt x="45579" y="143716"/>
                        <a:pt x="53926" y="132504"/>
                        <a:pt x="58205" y="122706"/>
                      </a:cubicBezTo>
                      <a:cubicBezTo>
                        <a:pt x="62494" y="112917"/>
                        <a:pt x="63539" y="104052"/>
                        <a:pt x="63539" y="104052"/>
                      </a:cubicBezTo>
                      <a:lnTo>
                        <a:pt x="41983" y="102093"/>
                      </a:lnTo>
                      <a:cubicBezTo>
                        <a:pt x="41983" y="102093"/>
                        <a:pt x="39922" y="106946"/>
                        <a:pt x="33230" y="109848"/>
                      </a:cubicBezTo>
                      <a:cubicBezTo>
                        <a:pt x="26547" y="112760"/>
                        <a:pt x="15242" y="113721"/>
                        <a:pt x="15242" y="113721"/>
                      </a:cubicBezTo>
                      <a:cubicBezTo>
                        <a:pt x="15242" y="113721"/>
                        <a:pt x="26168" y="110218"/>
                        <a:pt x="31936" y="107232"/>
                      </a:cubicBezTo>
                      <a:cubicBezTo>
                        <a:pt x="37704" y="104256"/>
                        <a:pt x="38323" y="101779"/>
                        <a:pt x="38323" y="101779"/>
                      </a:cubicBezTo>
                      <a:lnTo>
                        <a:pt x="0" y="87941"/>
                      </a:lnTo>
                      <a:cubicBezTo>
                        <a:pt x="0" y="87941"/>
                        <a:pt x="27194" y="94698"/>
                        <a:pt x="41216" y="97157"/>
                      </a:cubicBezTo>
                      <a:cubicBezTo>
                        <a:pt x="51790" y="99006"/>
                        <a:pt x="55793" y="98968"/>
                        <a:pt x="55793" y="98968"/>
                      </a:cubicBezTo>
                      <a:cubicBezTo>
                        <a:pt x="55793" y="98968"/>
                        <a:pt x="54444" y="94587"/>
                        <a:pt x="50765" y="89050"/>
                      </a:cubicBezTo>
                      <a:cubicBezTo>
                        <a:pt x="47086" y="83514"/>
                        <a:pt x="41382" y="77746"/>
                        <a:pt x="41382" y="77746"/>
                      </a:cubicBezTo>
                      <a:cubicBezTo>
                        <a:pt x="41382" y="77746"/>
                        <a:pt x="48897" y="82294"/>
                        <a:pt x="53658" y="87433"/>
                      </a:cubicBezTo>
                      <a:cubicBezTo>
                        <a:pt x="58427" y="92563"/>
                        <a:pt x="60451" y="98294"/>
                        <a:pt x="60451" y="98294"/>
                      </a:cubicBezTo>
                      <a:lnTo>
                        <a:pt x="79428" y="99801"/>
                      </a:lnTo>
                      <a:cubicBezTo>
                        <a:pt x="79428" y="99801"/>
                        <a:pt x="76110" y="90918"/>
                        <a:pt x="73059" y="83662"/>
                      </a:cubicBezTo>
                      <a:cubicBezTo>
                        <a:pt x="70000" y="76406"/>
                        <a:pt x="65369" y="69584"/>
                        <a:pt x="65369" y="69584"/>
                      </a:cubicBezTo>
                      <a:cubicBezTo>
                        <a:pt x="65369" y="69584"/>
                        <a:pt x="56200" y="68798"/>
                        <a:pt x="46392" y="64916"/>
                      </a:cubicBezTo>
                      <a:cubicBezTo>
                        <a:pt x="36585" y="61043"/>
                        <a:pt x="26149" y="54064"/>
                        <a:pt x="26149" y="54064"/>
                      </a:cubicBezTo>
                      <a:cubicBezTo>
                        <a:pt x="26149" y="54064"/>
                        <a:pt x="36992" y="58677"/>
                        <a:pt x="46013" y="61311"/>
                      </a:cubicBezTo>
                      <a:cubicBezTo>
                        <a:pt x="55044" y="63946"/>
                        <a:pt x="62254" y="64602"/>
                        <a:pt x="62254" y="64602"/>
                      </a:cubicBezTo>
                      <a:cubicBezTo>
                        <a:pt x="62254" y="64602"/>
                        <a:pt x="61357" y="59462"/>
                        <a:pt x="53824" y="46947"/>
                      </a:cubicBezTo>
                      <a:cubicBezTo>
                        <a:pt x="44017" y="30660"/>
                        <a:pt x="22304" y="0"/>
                        <a:pt x="2230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59" name="Google Shape;3459;p5"/>
              <p:cNvGrpSpPr/>
              <p:nvPr/>
            </p:nvGrpSpPr>
            <p:grpSpPr>
              <a:xfrm>
                <a:off x="5320333" y="3245056"/>
                <a:ext cx="308816" cy="237914"/>
                <a:chOff x="5320333" y="3245056"/>
                <a:chExt cx="308816" cy="237914"/>
              </a:xfrm>
            </p:grpSpPr>
            <p:sp>
              <p:nvSpPr>
                <p:cNvPr id="3460" name="Google Shape;3460;p5"/>
                <p:cNvSpPr/>
                <p:nvPr/>
              </p:nvSpPr>
              <p:spPr>
                <a:xfrm>
                  <a:off x="5320333" y="3245056"/>
                  <a:ext cx="308816" cy="237914"/>
                </a:xfrm>
                <a:custGeom>
                  <a:avLst/>
                  <a:gdLst/>
                  <a:ahLst/>
                  <a:cxnLst/>
                  <a:rect l="l" t="t" r="r" b="b"/>
                  <a:pathLst>
                    <a:path w="308816" h="237914" extrusionOk="0">
                      <a:moveTo>
                        <a:pt x="191856" y="49859"/>
                      </a:moveTo>
                      <a:cubicBezTo>
                        <a:pt x="191856" y="49859"/>
                        <a:pt x="233756" y="35559"/>
                        <a:pt x="263482" y="48971"/>
                      </a:cubicBezTo>
                      <a:cubicBezTo>
                        <a:pt x="310281" y="70102"/>
                        <a:pt x="308812" y="97102"/>
                        <a:pt x="308812" y="97102"/>
                      </a:cubicBezTo>
                      <a:cubicBezTo>
                        <a:pt x="308812" y="97102"/>
                        <a:pt x="275314" y="82035"/>
                        <a:pt x="264832" y="107500"/>
                      </a:cubicBezTo>
                      <a:cubicBezTo>
                        <a:pt x="259387" y="120718"/>
                        <a:pt x="268557" y="142052"/>
                        <a:pt x="268557" y="142052"/>
                      </a:cubicBezTo>
                      <a:cubicBezTo>
                        <a:pt x="268557" y="142052"/>
                        <a:pt x="255117" y="154401"/>
                        <a:pt x="252242" y="169542"/>
                      </a:cubicBezTo>
                      <a:cubicBezTo>
                        <a:pt x="249358" y="184682"/>
                        <a:pt x="257049" y="202596"/>
                        <a:pt x="257049" y="202596"/>
                      </a:cubicBezTo>
                      <a:cubicBezTo>
                        <a:pt x="257049" y="202596"/>
                        <a:pt x="238341" y="199777"/>
                        <a:pt x="222183" y="190395"/>
                      </a:cubicBezTo>
                      <a:cubicBezTo>
                        <a:pt x="206025" y="181004"/>
                        <a:pt x="192428" y="165049"/>
                        <a:pt x="192428" y="165049"/>
                      </a:cubicBezTo>
                      <a:cubicBezTo>
                        <a:pt x="192428" y="165049"/>
                        <a:pt x="190792" y="175809"/>
                        <a:pt x="187909" y="185570"/>
                      </a:cubicBezTo>
                      <a:cubicBezTo>
                        <a:pt x="185025" y="195331"/>
                        <a:pt x="180902" y="204093"/>
                        <a:pt x="180902" y="204093"/>
                      </a:cubicBezTo>
                      <a:cubicBezTo>
                        <a:pt x="180902" y="204093"/>
                        <a:pt x="172130" y="200276"/>
                        <a:pt x="165752" y="194933"/>
                      </a:cubicBezTo>
                      <a:cubicBezTo>
                        <a:pt x="159365" y="189591"/>
                        <a:pt x="155372" y="182714"/>
                        <a:pt x="155372" y="182714"/>
                      </a:cubicBezTo>
                      <a:cubicBezTo>
                        <a:pt x="155372" y="182714"/>
                        <a:pt x="139067" y="201376"/>
                        <a:pt x="123233" y="215176"/>
                      </a:cubicBezTo>
                      <a:cubicBezTo>
                        <a:pt x="107399" y="228977"/>
                        <a:pt x="92027" y="237915"/>
                        <a:pt x="92027" y="237915"/>
                      </a:cubicBezTo>
                      <a:cubicBezTo>
                        <a:pt x="92027" y="237915"/>
                        <a:pt x="84318" y="216433"/>
                        <a:pt x="81841" y="197346"/>
                      </a:cubicBezTo>
                      <a:cubicBezTo>
                        <a:pt x="79355" y="178249"/>
                        <a:pt x="82091" y="161556"/>
                        <a:pt x="82091" y="161556"/>
                      </a:cubicBezTo>
                      <a:cubicBezTo>
                        <a:pt x="82091" y="161556"/>
                        <a:pt x="74437" y="164430"/>
                        <a:pt x="67208" y="165170"/>
                      </a:cubicBezTo>
                      <a:cubicBezTo>
                        <a:pt x="59980" y="165918"/>
                        <a:pt x="53168" y="164522"/>
                        <a:pt x="53168" y="164522"/>
                      </a:cubicBezTo>
                      <a:cubicBezTo>
                        <a:pt x="53168" y="164522"/>
                        <a:pt x="56597" y="149983"/>
                        <a:pt x="64824" y="137957"/>
                      </a:cubicBezTo>
                      <a:cubicBezTo>
                        <a:pt x="73050" y="125941"/>
                        <a:pt x="86074" y="116429"/>
                        <a:pt x="86074" y="116429"/>
                      </a:cubicBezTo>
                      <a:cubicBezTo>
                        <a:pt x="86074" y="116429"/>
                        <a:pt x="59158" y="120709"/>
                        <a:pt x="37639" y="118352"/>
                      </a:cubicBezTo>
                      <a:cubicBezTo>
                        <a:pt x="16121" y="115995"/>
                        <a:pt x="0" y="107020"/>
                        <a:pt x="0" y="107020"/>
                      </a:cubicBezTo>
                      <a:cubicBezTo>
                        <a:pt x="0" y="107020"/>
                        <a:pt x="23867" y="96981"/>
                        <a:pt x="36280" y="84115"/>
                      </a:cubicBezTo>
                      <a:cubicBezTo>
                        <a:pt x="48685" y="71248"/>
                        <a:pt x="49646" y="55543"/>
                        <a:pt x="49646" y="55543"/>
                      </a:cubicBezTo>
                      <a:cubicBezTo>
                        <a:pt x="49646" y="55543"/>
                        <a:pt x="81767" y="62291"/>
                        <a:pt x="91833" y="25595"/>
                      </a:cubicBezTo>
                      <a:cubicBezTo>
                        <a:pt x="95826" y="11046"/>
                        <a:pt x="84503" y="2939"/>
                        <a:pt x="84503" y="2939"/>
                      </a:cubicBezTo>
                      <a:cubicBezTo>
                        <a:pt x="84503" y="2939"/>
                        <a:pt x="111494" y="-5333"/>
                        <a:pt x="138845" y="5879"/>
                      </a:cubicBezTo>
                      <a:cubicBezTo>
                        <a:pt x="166196" y="17091"/>
                        <a:pt x="191856" y="49859"/>
                        <a:pt x="191856"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1" name="Google Shape;3461;p5"/>
                <p:cNvSpPr/>
                <p:nvPr/>
              </p:nvSpPr>
              <p:spPr>
                <a:xfrm>
                  <a:off x="5378806" y="3258958"/>
                  <a:ext cx="211627" cy="198880"/>
                </a:xfrm>
                <a:custGeom>
                  <a:avLst/>
                  <a:gdLst/>
                  <a:ahLst/>
                  <a:cxnLst/>
                  <a:rect l="l" t="t" r="r" b="b"/>
                  <a:pathLst>
                    <a:path w="211627" h="198880" extrusionOk="0">
                      <a:moveTo>
                        <a:pt x="42963" y="198880"/>
                      </a:moveTo>
                      <a:cubicBezTo>
                        <a:pt x="42963" y="198880"/>
                        <a:pt x="60535" y="143873"/>
                        <a:pt x="74918" y="119498"/>
                      </a:cubicBezTo>
                      <a:cubicBezTo>
                        <a:pt x="82932" y="105892"/>
                        <a:pt x="89411" y="97554"/>
                        <a:pt x="89411" y="97554"/>
                      </a:cubicBezTo>
                      <a:cubicBezTo>
                        <a:pt x="89411" y="97554"/>
                        <a:pt x="82303" y="99616"/>
                        <a:pt x="66358" y="108092"/>
                      </a:cubicBezTo>
                      <a:cubicBezTo>
                        <a:pt x="50423" y="116559"/>
                        <a:pt x="25660" y="131431"/>
                        <a:pt x="25660" y="131431"/>
                      </a:cubicBezTo>
                      <a:cubicBezTo>
                        <a:pt x="25660" y="131431"/>
                        <a:pt x="45487" y="113675"/>
                        <a:pt x="62282" y="103359"/>
                      </a:cubicBezTo>
                      <a:cubicBezTo>
                        <a:pt x="79077" y="93053"/>
                        <a:pt x="92831" y="90197"/>
                        <a:pt x="92831" y="90197"/>
                      </a:cubicBezTo>
                      <a:cubicBezTo>
                        <a:pt x="92831" y="90197"/>
                        <a:pt x="98849" y="77543"/>
                        <a:pt x="106687" y="66608"/>
                      </a:cubicBezTo>
                      <a:cubicBezTo>
                        <a:pt x="114516" y="55673"/>
                        <a:pt x="124148" y="46448"/>
                        <a:pt x="124148" y="46448"/>
                      </a:cubicBezTo>
                      <a:lnTo>
                        <a:pt x="86518" y="51791"/>
                      </a:lnTo>
                      <a:cubicBezTo>
                        <a:pt x="86518" y="51791"/>
                        <a:pt x="84900" y="60156"/>
                        <a:pt x="74724" y="70314"/>
                      </a:cubicBezTo>
                      <a:cubicBezTo>
                        <a:pt x="64556" y="80463"/>
                        <a:pt x="45829" y="92415"/>
                        <a:pt x="45829" y="92415"/>
                      </a:cubicBezTo>
                      <a:cubicBezTo>
                        <a:pt x="45829" y="92415"/>
                        <a:pt x="60350" y="78495"/>
                        <a:pt x="68559" y="69196"/>
                      </a:cubicBezTo>
                      <a:cubicBezTo>
                        <a:pt x="76776" y="59888"/>
                        <a:pt x="78689" y="55183"/>
                        <a:pt x="78689" y="55183"/>
                      </a:cubicBezTo>
                      <a:lnTo>
                        <a:pt x="44350" y="65157"/>
                      </a:lnTo>
                      <a:lnTo>
                        <a:pt x="0" y="80288"/>
                      </a:lnTo>
                      <a:lnTo>
                        <a:pt x="41226" y="60581"/>
                      </a:lnTo>
                      <a:cubicBezTo>
                        <a:pt x="41226" y="60581"/>
                        <a:pt x="38786" y="56422"/>
                        <a:pt x="29625" y="54212"/>
                      </a:cubicBezTo>
                      <a:cubicBezTo>
                        <a:pt x="20474" y="51994"/>
                        <a:pt x="4604" y="51735"/>
                        <a:pt x="4604" y="51735"/>
                      </a:cubicBezTo>
                      <a:cubicBezTo>
                        <a:pt x="4604" y="51735"/>
                        <a:pt x="21454" y="49138"/>
                        <a:pt x="32564" y="50681"/>
                      </a:cubicBezTo>
                      <a:cubicBezTo>
                        <a:pt x="43684" y="52234"/>
                        <a:pt x="49073" y="57919"/>
                        <a:pt x="49073" y="57919"/>
                      </a:cubicBezTo>
                      <a:lnTo>
                        <a:pt x="76582" y="50256"/>
                      </a:lnTo>
                      <a:lnTo>
                        <a:pt x="92110" y="45228"/>
                      </a:lnTo>
                      <a:cubicBezTo>
                        <a:pt x="92110" y="45228"/>
                        <a:pt x="88570" y="38924"/>
                        <a:pt x="77672" y="32453"/>
                      </a:cubicBezTo>
                      <a:cubicBezTo>
                        <a:pt x="66774" y="25983"/>
                        <a:pt x="48510" y="19346"/>
                        <a:pt x="48510" y="19346"/>
                      </a:cubicBezTo>
                      <a:cubicBezTo>
                        <a:pt x="48510" y="19346"/>
                        <a:pt x="67560" y="21343"/>
                        <a:pt x="80639" y="27222"/>
                      </a:cubicBezTo>
                      <a:cubicBezTo>
                        <a:pt x="93719" y="33110"/>
                        <a:pt x="100827" y="42880"/>
                        <a:pt x="100827" y="42880"/>
                      </a:cubicBezTo>
                      <a:lnTo>
                        <a:pt x="128714" y="39894"/>
                      </a:lnTo>
                      <a:cubicBezTo>
                        <a:pt x="128714" y="39894"/>
                        <a:pt x="133438" y="33711"/>
                        <a:pt x="143615" y="23737"/>
                      </a:cubicBezTo>
                      <a:cubicBezTo>
                        <a:pt x="153791" y="13763"/>
                        <a:pt x="169422" y="0"/>
                        <a:pt x="169422" y="0"/>
                      </a:cubicBezTo>
                      <a:lnTo>
                        <a:pt x="182122" y="8698"/>
                      </a:lnTo>
                      <a:cubicBezTo>
                        <a:pt x="182122" y="8698"/>
                        <a:pt x="164865" y="18477"/>
                        <a:pt x="153015" y="27804"/>
                      </a:cubicBezTo>
                      <a:cubicBezTo>
                        <a:pt x="141165" y="37140"/>
                        <a:pt x="134722" y="46032"/>
                        <a:pt x="134722" y="46032"/>
                      </a:cubicBezTo>
                      <a:lnTo>
                        <a:pt x="144262" y="63835"/>
                      </a:lnTo>
                      <a:cubicBezTo>
                        <a:pt x="144262" y="63835"/>
                        <a:pt x="158163" y="57512"/>
                        <a:pt x="174607" y="57725"/>
                      </a:cubicBezTo>
                      <a:cubicBezTo>
                        <a:pt x="191042" y="57937"/>
                        <a:pt x="211627" y="62310"/>
                        <a:pt x="211627" y="62310"/>
                      </a:cubicBezTo>
                      <a:cubicBezTo>
                        <a:pt x="211627" y="62310"/>
                        <a:pt x="190811" y="60211"/>
                        <a:pt x="174885" y="62143"/>
                      </a:cubicBezTo>
                      <a:cubicBezTo>
                        <a:pt x="158967" y="64075"/>
                        <a:pt x="146683" y="69381"/>
                        <a:pt x="146683" y="69381"/>
                      </a:cubicBezTo>
                      <a:lnTo>
                        <a:pt x="160400" y="97906"/>
                      </a:lnTo>
                      <a:cubicBezTo>
                        <a:pt x="160400" y="97906"/>
                        <a:pt x="168248" y="96880"/>
                        <a:pt x="177057" y="103110"/>
                      </a:cubicBezTo>
                      <a:cubicBezTo>
                        <a:pt x="185866" y="109331"/>
                        <a:pt x="195627" y="122816"/>
                        <a:pt x="195627" y="122816"/>
                      </a:cubicBezTo>
                      <a:cubicBezTo>
                        <a:pt x="195627" y="122816"/>
                        <a:pt x="182862" y="111706"/>
                        <a:pt x="174645" y="106687"/>
                      </a:cubicBezTo>
                      <a:cubicBezTo>
                        <a:pt x="166427" y="101668"/>
                        <a:pt x="162767" y="102749"/>
                        <a:pt x="162767" y="102749"/>
                      </a:cubicBezTo>
                      <a:lnTo>
                        <a:pt x="173729" y="161214"/>
                      </a:lnTo>
                      <a:cubicBezTo>
                        <a:pt x="173729" y="161214"/>
                        <a:pt x="161972" y="122003"/>
                        <a:pt x="154586" y="102564"/>
                      </a:cubicBezTo>
                      <a:cubicBezTo>
                        <a:pt x="149013" y="87895"/>
                        <a:pt x="145944" y="82904"/>
                        <a:pt x="145944" y="82904"/>
                      </a:cubicBezTo>
                      <a:cubicBezTo>
                        <a:pt x="145944" y="82904"/>
                        <a:pt x="141276" y="87877"/>
                        <a:pt x="136876" y="96630"/>
                      </a:cubicBezTo>
                      <a:cubicBezTo>
                        <a:pt x="132476" y="105384"/>
                        <a:pt x="129315" y="116855"/>
                        <a:pt x="129315" y="116855"/>
                      </a:cubicBezTo>
                      <a:cubicBezTo>
                        <a:pt x="129315" y="116855"/>
                        <a:pt x="129537" y="104025"/>
                        <a:pt x="132605" y="94199"/>
                      </a:cubicBezTo>
                      <a:cubicBezTo>
                        <a:pt x="135665" y="84373"/>
                        <a:pt x="141553" y="77561"/>
                        <a:pt x="141553" y="77561"/>
                      </a:cubicBezTo>
                      <a:lnTo>
                        <a:pt x="129204" y="52595"/>
                      </a:lnTo>
                      <a:cubicBezTo>
                        <a:pt x="129204" y="52595"/>
                        <a:pt x="120192" y="63409"/>
                        <a:pt x="113093" y="72653"/>
                      </a:cubicBezTo>
                      <a:cubicBezTo>
                        <a:pt x="106003" y="81905"/>
                        <a:pt x="100642" y="92831"/>
                        <a:pt x="100642" y="92831"/>
                      </a:cubicBezTo>
                      <a:cubicBezTo>
                        <a:pt x="100642" y="92831"/>
                        <a:pt x="106549" y="104931"/>
                        <a:pt x="108915" y="120145"/>
                      </a:cubicBezTo>
                      <a:cubicBezTo>
                        <a:pt x="111290" y="135351"/>
                        <a:pt x="110125" y="153671"/>
                        <a:pt x="110125" y="153671"/>
                      </a:cubicBezTo>
                      <a:cubicBezTo>
                        <a:pt x="110125" y="153671"/>
                        <a:pt x="107917" y="136608"/>
                        <a:pt x="104524" y="123306"/>
                      </a:cubicBezTo>
                      <a:cubicBezTo>
                        <a:pt x="101132" y="110005"/>
                        <a:pt x="96538" y="100457"/>
                        <a:pt x="96538" y="100457"/>
                      </a:cubicBezTo>
                      <a:cubicBezTo>
                        <a:pt x="96538" y="100457"/>
                        <a:pt x="90557" y="105421"/>
                        <a:pt x="80029" y="124231"/>
                      </a:cubicBezTo>
                      <a:cubicBezTo>
                        <a:pt x="66312" y="148716"/>
                        <a:pt x="42963" y="198880"/>
                        <a:pt x="42963"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62" name="Google Shape;3462;p5"/>
              <p:cNvGrpSpPr/>
              <p:nvPr/>
            </p:nvGrpSpPr>
            <p:grpSpPr>
              <a:xfrm>
                <a:off x="6360460" y="4229277"/>
                <a:ext cx="233442" cy="306550"/>
                <a:chOff x="6360460" y="4229277"/>
                <a:chExt cx="233442" cy="306550"/>
              </a:xfrm>
            </p:grpSpPr>
            <p:sp>
              <p:nvSpPr>
                <p:cNvPr id="3463" name="Google Shape;3463;p5"/>
                <p:cNvSpPr/>
                <p:nvPr/>
              </p:nvSpPr>
              <p:spPr>
                <a:xfrm>
                  <a:off x="6360460" y="4229277"/>
                  <a:ext cx="233442" cy="306550"/>
                </a:xfrm>
                <a:custGeom>
                  <a:avLst/>
                  <a:gdLst/>
                  <a:ahLst/>
                  <a:cxnLst/>
                  <a:rect l="l" t="t" r="r" b="b"/>
                  <a:pathLst>
                    <a:path w="233442" h="306550" extrusionOk="0">
                      <a:moveTo>
                        <a:pt x="64224" y="107929"/>
                      </a:moveTo>
                      <a:cubicBezTo>
                        <a:pt x="64224" y="107929"/>
                        <a:pt x="56959" y="64254"/>
                        <a:pt x="75048" y="37125"/>
                      </a:cubicBezTo>
                      <a:cubicBezTo>
                        <a:pt x="103536" y="-5589"/>
                        <a:pt x="129935" y="272"/>
                        <a:pt x="129935" y="272"/>
                      </a:cubicBezTo>
                      <a:cubicBezTo>
                        <a:pt x="129935" y="272"/>
                        <a:pt x="109600" y="30849"/>
                        <a:pt x="133004" y="45351"/>
                      </a:cubicBezTo>
                      <a:cubicBezTo>
                        <a:pt x="145159" y="52885"/>
                        <a:pt x="167704" y="47320"/>
                        <a:pt x="167704" y="47320"/>
                      </a:cubicBezTo>
                      <a:cubicBezTo>
                        <a:pt x="167704" y="47320"/>
                        <a:pt x="177696" y="62600"/>
                        <a:pt x="192162" y="67915"/>
                      </a:cubicBezTo>
                      <a:cubicBezTo>
                        <a:pt x="206628" y="73220"/>
                        <a:pt x="225558" y="68562"/>
                        <a:pt x="225558" y="68562"/>
                      </a:cubicBezTo>
                      <a:cubicBezTo>
                        <a:pt x="225558" y="68562"/>
                        <a:pt x="219716" y="86558"/>
                        <a:pt x="207820" y="100969"/>
                      </a:cubicBezTo>
                      <a:cubicBezTo>
                        <a:pt x="195924" y="115370"/>
                        <a:pt x="177964" y="126185"/>
                        <a:pt x="177964" y="126185"/>
                      </a:cubicBezTo>
                      <a:cubicBezTo>
                        <a:pt x="177964" y="126185"/>
                        <a:pt x="188307" y="129559"/>
                        <a:pt x="197467" y="133996"/>
                      </a:cubicBezTo>
                      <a:cubicBezTo>
                        <a:pt x="206628" y="138432"/>
                        <a:pt x="214595" y="143932"/>
                        <a:pt x="214595" y="143932"/>
                      </a:cubicBezTo>
                      <a:cubicBezTo>
                        <a:pt x="214595" y="143932"/>
                        <a:pt x="209400" y="151965"/>
                        <a:pt x="203087" y="157381"/>
                      </a:cubicBezTo>
                      <a:cubicBezTo>
                        <a:pt x="196774" y="162807"/>
                        <a:pt x="189333" y="165635"/>
                        <a:pt x="189333" y="165635"/>
                      </a:cubicBezTo>
                      <a:cubicBezTo>
                        <a:pt x="189333" y="165635"/>
                        <a:pt x="205074" y="184760"/>
                        <a:pt x="216111" y="202637"/>
                      </a:cubicBezTo>
                      <a:cubicBezTo>
                        <a:pt x="227139" y="220513"/>
                        <a:pt x="233443" y="237142"/>
                        <a:pt x="233443" y="237142"/>
                      </a:cubicBezTo>
                      <a:cubicBezTo>
                        <a:pt x="233443" y="237142"/>
                        <a:pt x="210990" y="241228"/>
                        <a:pt x="191755" y="240562"/>
                      </a:cubicBezTo>
                      <a:cubicBezTo>
                        <a:pt x="172510" y="239897"/>
                        <a:pt x="156482" y="234471"/>
                        <a:pt x="156482" y="234471"/>
                      </a:cubicBezTo>
                      <a:cubicBezTo>
                        <a:pt x="156482" y="234471"/>
                        <a:pt x="158072" y="242485"/>
                        <a:pt x="157628" y="249741"/>
                      </a:cubicBezTo>
                      <a:cubicBezTo>
                        <a:pt x="157185" y="256997"/>
                        <a:pt x="154698" y="263495"/>
                        <a:pt x="154698" y="263495"/>
                      </a:cubicBezTo>
                      <a:cubicBezTo>
                        <a:pt x="154698" y="263495"/>
                        <a:pt x="140907" y="257727"/>
                        <a:pt x="130388" y="247652"/>
                      </a:cubicBezTo>
                      <a:cubicBezTo>
                        <a:pt x="119869" y="237567"/>
                        <a:pt x="112622" y="223166"/>
                        <a:pt x="112622" y="223166"/>
                      </a:cubicBezTo>
                      <a:cubicBezTo>
                        <a:pt x="112622" y="223166"/>
                        <a:pt x="112438" y="250425"/>
                        <a:pt x="106605" y="271269"/>
                      </a:cubicBezTo>
                      <a:cubicBezTo>
                        <a:pt x="100772" y="292112"/>
                        <a:pt x="89283" y="306551"/>
                        <a:pt x="89283" y="306551"/>
                      </a:cubicBezTo>
                      <a:cubicBezTo>
                        <a:pt x="89283" y="306551"/>
                        <a:pt x="83275" y="281363"/>
                        <a:pt x="72608" y="267017"/>
                      </a:cubicBezTo>
                      <a:cubicBezTo>
                        <a:pt x="61931" y="252671"/>
                        <a:pt x="46597" y="249168"/>
                        <a:pt x="46597" y="249168"/>
                      </a:cubicBezTo>
                      <a:cubicBezTo>
                        <a:pt x="46597" y="249168"/>
                        <a:pt x="58502" y="218572"/>
                        <a:pt x="23941" y="202646"/>
                      </a:cubicBezTo>
                      <a:cubicBezTo>
                        <a:pt x="10243" y="196333"/>
                        <a:pt x="398" y="206177"/>
                        <a:pt x="398" y="206177"/>
                      </a:cubicBezTo>
                      <a:cubicBezTo>
                        <a:pt x="398" y="206177"/>
                        <a:pt x="-3354" y="178197"/>
                        <a:pt x="12174" y="153046"/>
                      </a:cubicBezTo>
                      <a:cubicBezTo>
                        <a:pt x="27703" y="127895"/>
                        <a:pt x="64224" y="107929"/>
                        <a:pt x="64224" y="1079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4" name="Google Shape;3464;p5"/>
                <p:cNvSpPr/>
                <p:nvPr/>
              </p:nvSpPr>
              <p:spPr>
                <a:xfrm>
                  <a:off x="6394431" y="4264313"/>
                  <a:ext cx="176215" cy="211728"/>
                </a:xfrm>
                <a:custGeom>
                  <a:avLst/>
                  <a:gdLst/>
                  <a:ahLst/>
                  <a:cxnLst/>
                  <a:rect l="l" t="t" r="r" b="b"/>
                  <a:pathLst>
                    <a:path w="176215" h="211728" extrusionOk="0">
                      <a:moveTo>
                        <a:pt x="176215" y="188713"/>
                      </a:moveTo>
                      <a:cubicBezTo>
                        <a:pt x="176215" y="188713"/>
                        <a:pt x="124822" y="162388"/>
                        <a:pt x="103119" y="144224"/>
                      </a:cubicBezTo>
                      <a:cubicBezTo>
                        <a:pt x="91010" y="134094"/>
                        <a:pt x="83846" y="126338"/>
                        <a:pt x="83846" y="126338"/>
                      </a:cubicBezTo>
                      <a:cubicBezTo>
                        <a:pt x="83846" y="126338"/>
                        <a:pt x="84715" y="133696"/>
                        <a:pt x="90465" y="150797"/>
                      </a:cubicBezTo>
                      <a:cubicBezTo>
                        <a:pt x="96214" y="167906"/>
                        <a:pt x="106844" y="194767"/>
                        <a:pt x="106844" y="194767"/>
                      </a:cubicBezTo>
                      <a:cubicBezTo>
                        <a:pt x="106844" y="194767"/>
                        <a:pt x="92563" y="172306"/>
                        <a:pt x="85141" y="154050"/>
                      </a:cubicBezTo>
                      <a:cubicBezTo>
                        <a:pt x="77709" y="135804"/>
                        <a:pt x="77136" y="121763"/>
                        <a:pt x="77136" y="121763"/>
                      </a:cubicBezTo>
                      <a:cubicBezTo>
                        <a:pt x="77136" y="121763"/>
                        <a:pt x="65637" y="113758"/>
                        <a:pt x="56125" y="104247"/>
                      </a:cubicBezTo>
                      <a:cubicBezTo>
                        <a:pt x="46614" y="94735"/>
                        <a:pt x="39099" y="83717"/>
                        <a:pt x="39099" y="83717"/>
                      </a:cubicBezTo>
                      <a:lnTo>
                        <a:pt x="38212" y="121726"/>
                      </a:lnTo>
                      <a:cubicBezTo>
                        <a:pt x="38212" y="121726"/>
                        <a:pt x="46207" y="124684"/>
                        <a:pt x="54564" y="136377"/>
                      </a:cubicBezTo>
                      <a:cubicBezTo>
                        <a:pt x="62920" y="148070"/>
                        <a:pt x="71645" y="168497"/>
                        <a:pt x="71645" y="168497"/>
                      </a:cubicBezTo>
                      <a:cubicBezTo>
                        <a:pt x="71645" y="168497"/>
                        <a:pt x="60295" y="151896"/>
                        <a:pt x="52456" y="142274"/>
                      </a:cubicBezTo>
                      <a:cubicBezTo>
                        <a:pt x="44608" y="132652"/>
                        <a:pt x="40292" y="129999"/>
                        <a:pt x="40292" y="129999"/>
                      </a:cubicBezTo>
                      <a:lnTo>
                        <a:pt x="44516" y="165502"/>
                      </a:lnTo>
                      <a:lnTo>
                        <a:pt x="52197" y="211729"/>
                      </a:lnTo>
                      <a:lnTo>
                        <a:pt x="39497" y="167841"/>
                      </a:lnTo>
                      <a:cubicBezTo>
                        <a:pt x="39497" y="167841"/>
                        <a:pt x="34986" y="169570"/>
                        <a:pt x="31307" y="178240"/>
                      </a:cubicBezTo>
                      <a:cubicBezTo>
                        <a:pt x="27629" y="186910"/>
                        <a:pt x="24781" y="202532"/>
                        <a:pt x="24781" y="202532"/>
                      </a:cubicBezTo>
                      <a:cubicBezTo>
                        <a:pt x="24781" y="202532"/>
                        <a:pt x="24975" y="185477"/>
                        <a:pt x="28312" y="174764"/>
                      </a:cubicBezTo>
                      <a:cubicBezTo>
                        <a:pt x="31658" y="164042"/>
                        <a:pt x="38148" y="159661"/>
                        <a:pt x="38148" y="159661"/>
                      </a:cubicBezTo>
                      <a:lnTo>
                        <a:pt x="35078" y="131275"/>
                      </a:lnTo>
                      <a:lnTo>
                        <a:pt x="32656" y="115126"/>
                      </a:lnTo>
                      <a:cubicBezTo>
                        <a:pt x="32656" y="115126"/>
                        <a:pt x="25863" y="117594"/>
                        <a:pt x="17701" y="127291"/>
                      </a:cubicBezTo>
                      <a:cubicBezTo>
                        <a:pt x="9530" y="136987"/>
                        <a:pt x="0" y="153921"/>
                        <a:pt x="0" y="153921"/>
                      </a:cubicBezTo>
                      <a:cubicBezTo>
                        <a:pt x="0" y="153921"/>
                        <a:pt x="5084" y="135443"/>
                        <a:pt x="13024" y="123501"/>
                      </a:cubicBezTo>
                      <a:cubicBezTo>
                        <a:pt x="20964" y="111558"/>
                        <a:pt x="31760" y="106151"/>
                        <a:pt x="31760" y="106151"/>
                      </a:cubicBezTo>
                      <a:lnTo>
                        <a:pt x="33368" y="78144"/>
                      </a:lnTo>
                      <a:cubicBezTo>
                        <a:pt x="33368" y="78144"/>
                        <a:pt x="28044" y="72477"/>
                        <a:pt x="19864" y="60803"/>
                      </a:cubicBezTo>
                      <a:cubicBezTo>
                        <a:pt x="11683" y="49138"/>
                        <a:pt x="665" y="31474"/>
                        <a:pt x="665" y="31474"/>
                      </a:cubicBezTo>
                      <a:lnTo>
                        <a:pt x="11323" y="20363"/>
                      </a:lnTo>
                      <a:cubicBezTo>
                        <a:pt x="11323" y="20363"/>
                        <a:pt x="18145" y="38989"/>
                        <a:pt x="25419" y="52197"/>
                      </a:cubicBezTo>
                      <a:cubicBezTo>
                        <a:pt x="32685" y="65416"/>
                        <a:pt x="40412" y="73226"/>
                        <a:pt x="40412" y="73226"/>
                      </a:cubicBezTo>
                      <a:lnTo>
                        <a:pt x="59536" y="66719"/>
                      </a:lnTo>
                      <a:cubicBezTo>
                        <a:pt x="59536" y="66719"/>
                        <a:pt x="55562" y="51966"/>
                        <a:pt x="58464" y="35781"/>
                      </a:cubicBezTo>
                      <a:cubicBezTo>
                        <a:pt x="61357" y="19605"/>
                        <a:pt x="69030" y="0"/>
                        <a:pt x="69030" y="0"/>
                      </a:cubicBezTo>
                      <a:cubicBezTo>
                        <a:pt x="69030" y="0"/>
                        <a:pt x="63557" y="20206"/>
                        <a:pt x="62864" y="36225"/>
                      </a:cubicBezTo>
                      <a:cubicBezTo>
                        <a:pt x="62171" y="52253"/>
                        <a:pt x="65397" y="65231"/>
                        <a:pt x="65397" y="65231"/>
                      </a:cubicBezTo>
                      <a:lnTo>
                        <a:pt x="95789" y="56357"/>
                      </a:lnTo>
                      <a:cubicBezTo>
                        <a:pt x="95789" y="56357"/>
                        <a:pt x="96057" y="48454"/>
                        <a:pt x="103636" y="40782"/>
                      </a:cubicBezTo>
                      <a:cubicBezTo>
                        <a:pt x="111216" y="33110"/>
                        <a:pt x="126107" y="25669"/>
                        <a:pt x="126107" y="25669"/>
                      </a:cubicBezTo>
                      <a:cubicBezTo>
                        <a:pt x="126107" y="25669"/>
                        <a:pt x="113065" y="36456"/>
                        <a:pt x="106770" y="43740"/>
                      </a:cubicBezTo>
                      <a:cubicBezTo>
                        <a:pt x="100484" y="51033"/>
                        <a:pt x="100946" y="54822"/>
                        <a:pt x="100946" y="54822"/>
                      </a:cubicBezTo>
                      <a:lnTo>
                        <a:pt x="160418" y="53556"/>
                      </a:lnTo>
                      <a:cubicBezTo>
                        <a:pt x="160418" y="53556"/>
                        <a:pt x="119812" y="58742"/>
                        <a:pt x="99431" y="62855"/>
                      </a:cubicBezTo>
                      <a:cubicBezTo>
                        <a:pt x="84050" y="65961"/>
                        <a:pt x="78624" y="68170"/>
                        <a:pt x="78624" y="68170"/>
                      </a:cubicBezTo>
                      <a:cubicBezTo>
                        <a:pt x="78624" y="68170"/>
                        <a:pt x="82765" y="73586"/>
                        <a:pt x="90677" y="79355"/>
                      </a:cubicBezTo>
                      <a:cubicBezTo>
                        <a:pt x="98599" y="85132"/>
                        <a:pt x="109395" y="90123"/>
                        <a:pt x="109395" y="90123"/>
                      </a:cubicBezTo>
                      <a:cubicBezTo>
                        <a:pt x="109395" y="90123"/>
                        <a:pt x="96778" y="87803"/>
                        <a:pt x="87581" y="83181"/>
                      </a:cubicBezTo>
                      <a:cubicBezTo>
                        <a:pt x="78393" y="78560"/>
                        <a:pt x="72634" y="71627"/>
                        <a:pt x="72634" y="71627"/>
                      </a:cubicBezTo>
                      <a:lnTo>
                        <a:pt x="45986" y="79743"/>
                      </a:lnTo>
                      <a:cubicBezTo>
                        <a:pt x="45986" y="79743"/>
                        <a:pt x="55183" y="90391"/>
                        <a:pt x="63141" y="98904"/>
                      </a:cubicBezTo>
                      <a:cubicBezTo>
                        <a:pt x="71109" y="107417"/>
                        <a:pt x="81009" y="114488"/>
                        <a:pt x="81009" y="114488"/>
                      </a:cubicBezTo>
                      <a:cubicBezTo>
                        <a:pt x="81009" y="114488"/>
                        <a:pt x="93912" y="110634"/>
                        <a:pt x="109312" y="110782"/>
                      </a:cubicBezTo>
                      <a:cubicBezTo>
                        <a:pt x="124702" y="110930"/>
                        <a:pt x="142588" y="115071"/>
                        <a:pt x="142588" y="115071"/>
                      </a:cubicBezTo>
                      <a:cubicBezTo>
                        <a:pt x="142588" y="115071"/>
                        <a:pt x="125395" y="114461"/>
                        <a:pt x="111715" y="115635"/>
                      </a:cubicBezTo>
                      <a:cubicBezTo>
                        <a:pt x="98035" y="116809"/>
                        <a:pt x="87867" y="119785"/>
                        <a:pt x="87867" y="119785"/>
                      </a:cubicBezTo>
                      <a:cubicBezTo>
                        <a:pt x="87867" y="119785"/>
                        <a:pt x="91787" y="126495"/>
                        <a:pt x="108619" y="139954"/>
                      </a:cubicBezTo>
                      <a:cubicBezTo>
                        <a:pt x="130544" y="157479"/>
                        <a:pt x="176215" y="188713"/>
                        <a:pt x="176215" y="1887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65" name="Google Shape;3465;p5"/>
              <p:cNvGrpSpPr/>
              <p:nvPr/>
            </p:nvGrpSpPr>
            <p:grpSpPr>
              <a:xfrm>
                <a:off x="6025722" y="3831853"/>
                <a:ext cx="229309" cy="233533"/>
                <a:chOff x="6025722" y="3831853"/>
                <a:chExt cx="229309" cy="233533"/>
              </a:xfrm>
            </p:grpSpPr>
            <p:sp>
              <p:nvSpPr>
                <p:cNvPr id="3466" name="Google Shape;3466;p5"/>
                <p:cNvSpPr/>
                <p:nvPr/>
              </p:nvSpPr>
              <p:spPr>
                <a:xfrm>
                  <a:off x="6025722" y="3831853"/>
                  <a:ext cx="223560" cy="233533"/>
                </a:xfrm>
                <a:custGeom>
                  <a:avLst/>
                  <a:gdLst/>
                  <a:ahLst/>
                  <a:cxnLst/>
                  <a:rect l="l" t="t" r="r" b="b"/>
                  <a:pathLst>
                    <a:path w="223560" h="233533" extrusionOk="0">
                      <a:moveTo>
                        <a:pt x="185385" y="111059"/>
                      </a:moveTo>
                      <a:cubicBezTo>
                        <a:pt x="185385" y="111059"/>
                        <a:pt x="216554" y="134417"/>
                        <a:pt x="221665" y="162581"/>
                      </a:cubicBezTo>
                      <a:cubicBezTo>
                        <a:pt x="229717" y="206931"/>
                        <a:pt x="209510" y="219151"/>
                        <a:pt x="209510" y="219151"/>
                      </a:cubicBezTo>
                      <a:cubicBezTo>
                        <a:pt x="209510" y="219151"/>
                        <a:pt x="203706" y="187437"/>
                        <a:pt x="180116" y="192364"/>
                      </a:cubicBezTo>
                      <a:cubicBezTo>
                        <a:pt x="167869" y="194924"/>
                        <a:pt x="157045" y="212080"/>
                        <a:pt x="157045" y="212080"/>
                      </a:cubicBezTo>
                      <a:cubicBezTo>
                        <a:pt x="157045" y="212080"/>
                        <a:pt x="141433" y="208410"/>
                        <a:pt x="129075" y="213771"/>
                      </a:cubicBezTo>
                      <a:cubicBezTo>
                        <a:pt x="116726" y="219132"/>
                        <a:pt x="107621" y="233534"/>
                        <a:pt x="107621" y="233534"/>
                      </a:cubicBezTo>
                      <a:cubicBezTo>
                        <a:pt x="107621" y="233534"/>
                        <a:pt x="100346" y="218569"/>
                        <a:pt x="99071" y="202226"/>
                      </a:cubicBezTo>
                      <a:cubicBezTo>
                        <a:pt x="97805" y="185893"/>
                        <a:pt x="102546" y="168174"/>
                        <a:pt x="102546" y="168174"/>
                      </a:cubicBezTo>
                      <a:cubicBezTo>
                        <a:pt x="102546" y="168174"/>
                        <a:pt x="93968" y="172278"/>
                        <a:pt x="85492" y="174986"/>
                      </a:cubicBezTo>
                      <a:cubicBezTo>
                        <a:pt x="77016" y="177704"/>
                        <a:pt x="68641" y="179025"/>
                        <a:pt x="68641" y="179025"/>
                      </a:cubicBezTo>
                      <a:cubicBezTo>
                        <a:pt x="68641" y="179025"/>
                        <a:pt x="67024" y="170790"/>
                        <a:pt x="67708" y="163524"/>
                      </a:cubicBezTo>
                      <a:cubicBezTo>
                        <a:pt x="68383" y="156268"/>
                        <a:pt x="71359" y="149983"/>
                        <a:pt x="71359" y="149983"/>
                      </a:cubicBezTo>
                      <a:cubicBezTo>
                        <a:pt x="71359" y="149983"/>
                        <a:pt x="49785" y="147339"/>
                        <a:pt x="31946" y="142644"/>
                      </a:cubicBezTo>
                      <a:cubicBezTo>
                        <a:pt x="14105" y="137948"/>
                        <a:pt x="0" y="131200"/>
                        <a:pt x="0" y="131200"/>
                      </a:cubicBezTo>
                      <a:cubicBezTo>
                        <a:pt x="0" y="131200"/>
                        <a:pt x="11665" y="115034"/>
                        <a:pt x="24200" y="103831"/>
                      </a:cubicBezTo>
                      <a:cubicBezTo>
                        <a:pt x="36743" y="92637"/>
                        <a:pt x="50155" y="86398"/>
                        <a:pt x="50155" y="86398"/>
                      </a:cubicBezTo>
                      <a:cubicBezTo>
                        <a:pt x="50155" y="86398"/>
                        <a:pt x="44266" y="82266"/>
                        <a:pt x="40135" y="77385"/>
                      </a:cubicBezTo>
                      <a:cubicBezTo>
                        <a:pt x="35994" y="72505"/>
                        <a:pt x="33609" y="66876"/>
                        <a:pt x="33609" y="66876"/>
                      </a:cubicBezTo>
                      <a:cubicBezTo>
                        <a:pt x="33609" y="66876"/>
                        <a:pt x="45811" y="62208"/>
                        <a:pt x="58585" y="62263"/>
                      </a:cubicBezTo>
                      <a:cubicBezTo>
                        <a:pt x="71350" y="62310"/>
                        <a:pt x="84688" y="67079"/>
                        <a:pt x="84688" y="67079"/>
                      </a:cubicBezTo>
                      <a:cubicBezTo>
                        <a:pt x="84688" y="67079"/>
                        <a:pt x="68207" y="49655"/>
                        <a:pt x="59195" y="32888"/>
                      </a:cubicBezTo>
                      <a:cubicBezTo>
                        <a:pt x="50182" y="16111"/>
                        <a:pt x="48639" y="0"/>
                        <a:pt x="48639" y="0"/>
                      </a:cubicBezTo>
                      <a:cubicBezTo>
                        <a:pt x="48639" y="0"/>
                        <a:pt x="67764" y="12377"/>
                        <a:pt x="83228" y="15048"/>
                      </a:cubicBezTo>
                      <a:cubicBezTo>
                        <a:pt x="98691" y="17710"/>
                        <a:pt x="110496" y="10676"/>
                        <a:pt x="110496" y="10676"/>
                      </a:cubicBezTo>
                      <a:cubicBezTo>
                        <a:pt x="110496" y="10676"/>
                        <a:pt x="121615" y="37306"/>
                        <a:pt x="153107" y="26547"/>
                      </a:cubicBezTo>
                      <a:cubicBezTo>
                        <a:pt x="165586" y="22277"/>
                        <a:pt x="165808" y="10075"/>
                        <a:pt x="165808" y="10075"/>
                      </a:cubicBezTo>
                      <a:cubicBezTo>
                        <a:pt x="165808" y="10075"/>
                        <a:pt x="185200" y="25586"/>
                        <a:pt x="190728" y="50949"/>
                      </a:cubicBezTo>
                      <a:cubicBezTo>
                        <a:pt x="196256" y="76313"/>
                        <a:pt x="185385" y="111059"/>
                        <a:pt x="185385"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7" name="Google Shape;3467;p5"/>
                <p:cNvSpPr/>
                <p:nvPr/>
              </p:nvSpPr>
              <p:spPr>
                <a:xfrm>
                  <a:off x="6048544" y="3857244"/>
                  <a:ext cx="206487" cy="176585"/>
                </a:xfrm>
                <a:custGeom>
                  <a:avLst/>
                  <a:gdLst/>
                  <a:ahLst/>
                  <a:cxnLst/>
                  <a:rect l="l" t="t" r="r" b="b"/>
                  <a:pathLst>
                    <a:path w="206487" h="176585" extrusionOk="0">
                      <a:moveTo>
                        <a:pt x="0" y="100263"/>
                      </a:moveTo>
                      <a:cubicBezTo>
                        <a:pt x="0" y="100263"/>
                        <a:pt x="48435" y="85936"/>
                        <a:pt x="73180" y="84364"/>
                      </a:cubicBezTo>
                      <a:cubicBezTo>
                        <a:pt x="86989" y="83486"/>
                        <a:pt x="96223" y="84078"/>
                        <a:pt x="96223" y="84078"/>
                      </a:cubicBezTo>
                      <a:cubicBezTo>
                        <a:pt x="96223" y="84078"/>
                        <a:pt x="91195" y="79937"/>
                        <a:pt x="77154" y="72542"/>
                      </a:cubicBezTo>
                      <a:cubicBezTo>
                        <a:pt x="63113" y="65147"/>
                        <a:pt x="40051" y="54508"/>
                        <a:pt x="40051" y="54508"/>
                      </a:cubicBezTo>
                      <a:cubicBezTo>
                        <a:pt x="40051" y="54508"/>
                        <a:pt x="62735" y="60156"/>
                        <a:pt x="78531" y="67264"/>
                      </a:cubicBezTo>
                      <a:cubicBezTo>
                        <a:pt x="94328" y="74363"/>
                        <a:pt x="103239" y="82941"/>
                        <a:pt x="103239" y="82941"/>
                      </a:cubicBezTo>
                      <a:cubicBezTo>
                        <a:pt x="103239" y="82941"/>
                        <a:pt x="115366" y="81083"/>
                        <a:pt x="127161" y="81379"/>
                      </a:cubicBezTo>
                      <a:cubicBezTo>
                        <a:pt x="138946" y="81674"/>
                        <a:pt x="150389" y="84133"/>
                        <a:pt x="150389" y="84133"/>
                      </a:cubicBezTo>
                      <a:lnTo>
                        <a:pt x="127808" y="59453"/>
                      </a:lnTo>
                      <a:cubicBezTo>
                        <a:pt x="127808" y="59453"/>
                        <a:pt x="120968" y="62402"/>
                        <a:pt x="108572" y="60017"/>
                      </a:cubicBezTo>
                      <a:cubicBezTo>
                        <a:pt x="96186" y="57642"/>
                        <a:pt x="78245" y="49933"/>
                        <a:pt x="78245" y="49933"/>
                      </a:cubicBezTo>
                      <a:cubicBezTo>
                        <a:pt x="78245" y="49933"/>
                        <a:pt x="95511" y="53621"/>
                        <a:pt x="106317" y="54998"/>
                      </a:cubicBezTo>
                      <a:cubicBezTo>
                        <a:pt x="117122" y="56375"/>
                        <a:pt x="121457" y="55442"/>
                        <a:pt x="121457" y="55442"/>
                      </a:cubicBezTo>
                      <a:lnTo>
                        <a:pt x="97176" y="35439"/>
                      </a:lnTo>
                      <a:lnTo>
                        <a:pt x="64186" y="10713"/>
                      </a:lnTo>
                      <a:lnTo>
                        <a:pt x="98913" y="30928"/>
                      </a:lnTo>
                      <a:cubicBezTo>
                        <a:pt x="98913" y="30928"/>
                        <a:pt x="100706" y="27111"/>
                        <a:pt x="97748" y="19374"/>
                      </a:cubicBezTo>
                      <a:cubicBezTo>
                        <a:pt x="94790" y="11647"/>
                        <a:pt x="87072" y="0"/>
                        <a:pt x="87072" y="0"/>
                      </a:cubicBezTo>
                      <a:cubicBezTo>
                        <a:pt x="87072" y="0"/>
                        <a:pt x="97332" y="10944"/>
                        <a:pt x="101751" y="19772"/>
                      </a:cubicBezTo>
                      <a:cubicBezTo>
                        <a:pt x="106169" y="28599"/>
                        <a:pt x="104746" y="35310"/>
                        <a:pt x="104746" y="35310"/>
                      </a:cubicBezTo>
                      <a:lnTo>
                        <a:pt x="123972" y="51486"/>
                      </a:lnTo>
                      <a:lnTo>
                        <a:pt x="135322" y="60285"/>
                      </a:lnTo>
                      <a:cubicBezTo>
                        <a:pt x="135322" y="60285"/>
                        <a:pt x="138114" y="54610"/>
                        <a:pt x="137356" y="43518"/>
                      </a:cubicBezTo>
                      <a:cubicBezTo>
                        <a:pt x="136598" y="32426"/>
                        <a:pt x="132300" y="15917"/>
                        <a:pt x="132300" y="15917"/>
                      </a:cubicBezTo>
                      <a:cubicBezTo>
                        <a:pt x="132300" y="15917"/>
                        <a:pt x="140342" y="30716"/>
                        <a:pt x="142606" y="43102"/>
                      </a:cubicBezTo>
                      <a:cubicBezTo>
                        <a:pt x="144871" y="55488"/>
                        <a:pt x="141359" y="65453"/>
                        <a:pt x="141359" y="65453"/>
                      </a:cubicBezTo>
                      <a:lnTo>
                        <a:pt x="157396" y="84207"/>
                      </a:lnTo>
                      <a:cubicBezTo>
                        <a:pt x="157396" y="84207"/>
                        <a:pt x="164208" y="84595"/>
                        <a:pt x="176474" y="87073"/>
                      </a:cubicBezTo>
                      <a:cubicBezTo>
                        <a:pt x="188731" y="89541"/>
                        <a:pt x="206441" y="94107"/>
                        <a:pt x="206441" y="94107"/>
                      </a:cubicBezTo>
                      <a:lnTo>
                        <a:pt x="206487" y="107602"/>
                      </a:lnTo>
                      <a:cubicBezTo>
                        <a:pt x="206487" y="107602"/>
                        <a:pt x="190848" y="99893"/>
                        <a:pt x="178212" y="95891"/>
                      </a:cubicBezTo>
                      <a:cubicBezTo>
                        <a:pt x="165576" y="91888"/>
                        <a:pt x="155954" y="91593"/>
                        <a:pt x="155954" y="91593"/>
                      </a:cubicBezTo>
                      <a:lnTo>
                        <a:pt x="147857" y="107279"/>
                      </a:lnTo>
                      <a:cubicBezTo>
                        <a:pt x="147857" y="107279"/>
                        <a:pt x="159337" y="114248"/>
                        <a:pt x="167370" y="126283"/>
                      </a:cubicBezTo>
                      <a:cubicBezTo>
                        <a:pt x="175402" y="138318"/>
                        <a:pt x="182492" y="155400"/>
                        <a:pt x="182492" y="155400"/>
                      </a:cubicBezTo>
                      <a:cubicBezTo>
                        <a:pt x="182492" y="155400"/>
                        <a:pt x="173645" y="139261"/>
                        <a:pt x="164319" y="128658"/>
                      </a:cubicBezTo>
                      <a:cubicBezTo>
                        <a:pt x="155002" y="118066"/>
                        <a:pt x="145065" y="111771"/>
                        <a:pt x="145065" y="111771"/>
                      </a:cubicBezTo>
                      <a:lnTo>
                        <a:pt x="131311" y="135757"/>
                      </a:lnTo>
                      <a:cubicBezTo>
                        <a:pt x="131311" y="135757"/>
                        <a:pt x="135951" y="140943"/>
                        <a:pt x="135840" y="150399"/>
                      </a:cubicBezTo>
                      <a:cubicBezTo>
                        <a:pt x="135739" y="159855"/>
                        <a:pt x="130867" y="173572"/>
                        <a:pt x="130867" y="173572"/>
                      </a:cubicBezTo>
                      <a:cubicBezTo>
                        <a:pt x="130867" y="173572"/>
                        <a:pt x="132531" y="158848"/>
                        <a:pt x="132060" y="150417"/>
                      </a:cubicBezTo>
                      <a:cubicBezTo>
                        <a:pt x="131588" y="141988"/>
                        <a:pt x="128991" y="139852"/>
                        <a:pt x="128991" y="139852"/>
                      </a:cubicBezTo>
                      <a:lnTo>
                        <a:pt x="92258" y="176585"/>
                      </a:lnTo>
                      <a:cubicBezTo>
                        <a:pt x="92258" y="176585"/>
                        <a:pt x="114701" y="148763"/>
                        <a:pt x="125053" y="133835"/>
                      </a:cubicBezTo>
                      <a:cubicBezTo>
                        <a:pt x="132864" y="122567"/>
                        <a:pt x="134934" y="117890"/>
                        <a:pt x="134934" y="117890"/>
                      </a:cubicBezTo>
                      <a:cubicBezTo>
                        <a:pt x="134934" y="117890"/>
                        <a:pt x="129028" y="116947"/>
                        <a:pt x="120524" y="118066"/>
                      </a:cubicBezTo>
                      <a:cubicBezTo>
                        <a:pt x="112011" y="119184"/>
                        <a:pt x="102167" y="122530"/>
                        <a:pt x="102167" y="122530"/>
                      </a:cubicBezTo>
                      <a:cubicBezTo>
                        <a:pt x="102167" y="122530"/>
                        <a:pt x="111539" y="116383"/>
                        <a:pt x="120145" y="113767"/>
                      </a:cubicBezTo>
                      <a:cubicBezTo>
                        <a:pt x="128760" y="111152"/>
                        <a:pt x="136608" y="112067"/>
                        <a:pt x="136608" y="112067"/>
                      </a:cubicBezTo>
                      <a:lnTo>
                        <a:pt x="148476" y="90816"/>
                      </a:lnTo>
                      <a:cubicBezTo>
                        <a:pt x="148476" y="90816"/>
                        <a:pt x="136191" y="89605"/>
                        <a:pt x="125978" y="89014"/>
                      </a:cubicBezTo>
                      <a:cubicBezTo>
                        <a:pt x="115773" y="88413"/>
                        <a:pt x="105226" y="89901"/>
                        <a:pt x="105226" y="89901"/>
                      </a:cubicBezTo>
                      <a:cubicBezTo>
                        <a:pt x="105226" y="89901"/>
                        <a:pt x="99431" y="100143"/>
                        <a:pt x="89642" y="109349"/>
                      </a:cubicBezTo>
                      <a:cubicBezTo>
                        <a:pt x="79844" y="118556"/>
                        <a:pt x="66043" y="126727"/>
                        <a:pt x="66043" y="126727"/>
                      </a:cubicBezTo>
                      <a:cubicBezTo>
                        <a:pt x="66043" y="126727"/>
                        <a:pt x="77256" y="116735"/>
                        <a:pt x="85168" y="107722"/>
                      </a:cubicBezTo>
                      <a:cubicBezTo>
                        <a:pt x="93080" y="98710"/>
                        <a:pt x="97674" y="90687"/>
                        <a:pt x="97674" y="90687"/>
                      </a:cubicBezTo>
                      <a:cubicBezTo>
                        <a:pt x="97674" y="90687"/>
                        <a:pt x="91121" y="88783"/>
                        <a:pt x="72311" y="90400"/>
                      </a:cubicBezTo>
                      <a:cubicBezTo>
                        <a:pt x="47816" y="92508"/>
                        <a:pt x="0" y="100263"/>
                        <a:pt x="0"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68" name="Google Shape;3468;p5"/>
              <p:cNvGrpSpPr/>
              <p:nvPr/>
            </p:nvGrpSpPr>
            <p:grpSpPr>
              <a:xfrm>
                <a:off x="6344683" y="3398377"/>
                <a:ext cx="266346" cy="205783"/>
                <a:chOff x="6344683" y="3398377"/>
                <a:chExt cx="266346" cy="205783"/>
              </a:xfrm>
            </p:grpSpPr>
            <p:sp>
              <p:nvSpPr>
                <p:cNvPr id="3469" name="Google Shape;3469;p5"/>
                <p:cNvSpPr/>
                <p:nvPr/>
              </p:nvSpPr>
              <p:spPr>
                <a:xfrm>
                  <a:off x="6344683" y="3398377"/>
                  <a:ext cx="266346" cy="205783"/>
                </a:xfrm>
                <a:custGeom>
                  <a:avLst/>
                  <a:gdLst/>
                  <a:ahLst/>
                  <a:cxnLst/>
                  <a:rect l="l" t="t" r="r" b="b"/>
                  <a:pathLst>
                    <a:path w="266346" h="205783" extrusionOk="0">
                      <a:moveTo>
                        <a:pt x="175993" y="62557"/>
                      </a:moveTo>
                      <a:cubicBezTo>
                        <a:pt x="175993" y="62557"/>
                        <a:pt x="214816" y="59341"/>
                        <a:pt x="237333" y="77014"/>
                      </a:cubicBezTo>
                      <a:cubicBezTo>
                        <a:pt x="272790" y="104846"/>
                        <a:pt x="265784" y="127400"/>
                        <a:pt x="265784" y="127400"/>
                      </a:cubicBezTo>
                      <a:cubicBezTo>
                        <a:pt x="265784" y="127400"/>
                        <a:pt x="240392" y="107526"/>
                        <a:pt x="226019" y="126873"/>
                      </a:cubicBezTo>
                      <a:cubicBezTo>
                        <a:pt x="218560" y="136911"/>
                        <a:pt x="221850" y="156932"/>
                        <a:pt x="221850" y="156932"/>
                      </a:cubicBezTo>
                      <a:cubicBezTo>
                        <a:pt x="221850" y="156932"/>
                        <a:pt x="207735" y="164549"/>
                        <a:pt x="202060" y="176759"/>
                      </a:cubicBezTo>
                      <a:cubicBezTo>
                        <a:pt x="196375" y="188970"/>
                        <a:pt x="199130" y="205783"/>
                        <a:pt x="199130" y="205783"/>
                      </a:cubicBezTo>
                      <a:cubicBezTo>
                        <a:pt x="199130" y="205783"/>
                        <a:pt x="183749" y="199424"/>
                        <a:pt x="171955" y="188045"/>
                      </a:cubicBezTo>
                      <a:cubicBezTo>
                        <a:pt x="160160" y="176667"/>
                        <a:pt x="151952" y="160260"/>
                        <a:pt x="151952" y="160260"/>
                      </a:cubicBezTo>
                      <a:cubicBezTo>
                        <a:pt x="151952" y="160260"/>
                        <a:pt x="148254" y="169032"/>
                        <a:pt x="143716" y="176685"/>
                      </a:cubicBezTo>
                      <a:cubicBezTo>
                        <a:pt x="139177" y="184339"/>
                        <a:pt x="133788" y="190892"/>
                        <a:pt x="133788" y="190892"/>
                      </a:cubicBezTo>
                      <a:cubicBezTo>
                        <a:pt x="133788" y="190892"/>
                        <a:pt x="127115" y="185799"/>
                        <a:pt x="122807" y="179911"/>
                      </a:cubicBezTo>
                      <a:cubicBezTo>
                        <a:pt x="118491" y="174033"/>
                        <a:pt x="116541" y="167359"/>
                        <a:pt x="116541" y="167359"/>
                      </a:cubicBezTo>
                      <a:cubicBezTo>
                        <a:pt x="116541" y="167359"/>
                        <a:pt x="98655" y="179708"/>
                        <a:pt x="82192" y="188036"/>
                      </a:cubicBezTo>
                      <a:cubicBezTo>
                        <a:pt x="65730" y="196364"/>
                        <a:pt x="50700" y="200681"/>
                        <a:pt x="50700" y="200681"/>
                      </a:cubicBezTo>
                      <a:cubicBezTo>
                        <a:pt x="50700" y="200681"/>
                        <a:pt x="48703" y="180845"/>
                        <a:pt x="50644" y="164142"/>
                      </a:cubicBezTo>
                      <a:cubicBezTo>
                        <a:pt x="52586" y="147449"/>
                        <a:pt x="58483" y="133879"/>
                        <a:pt x="58483" y="133879"/>
                      </a:cubicBezTo>
                      <a:cubicBezTo>
                        <a:pt x="58483" y="133879"/>
                        <a:pt x="51338" y="134693"/>
                        <a:pt x="45006" y="133787"/>
                      </a:cubicBezTo>
                      <a:cubicBezTo>
                        <a:pt x="38674" y="132881"/>
                        <a:pt x="33147" y="130256"/>
                        <a:pt x="33147" y="130256"/>
                      </a:cubicBezTo>
                      <a:cubicBezTo>
                        <a:pt x="33147" y="130256"/>
                        <a:pt x="39174" y="118665"/>
                        <a:pt x="48759" y="110225"/>
                      </a:cubicBezTo>
                      <a:cubicBezTo>
                        <a:pt x="58344" y="101786"/>
                        <a:pt x="71488" y="96499"/>
                        <a:pt x="71488" y="96499"/>
                      </a:cubicBezTo>
                      <a:cubicBezTo>
                        <a:pt x="71488" y="96499"/>
                        <a:pt x="47594" y="94410"/>
                        <a:pt x="29727" y="87847"/>
                      </a:cubicBezTo>
                      <a:cubicBezTo>
                        <a:pt x="11850" y="81284"/>
                        <a:pt x="0" y="70266"/>
                        <a:pt x="0" y="70266"/>
                      </a:cubicBezTo>
                      <a:cubicBezTo>
                        <a:pt x="0" y="70266"/>
                        <a:pt x="22517" y="66828"/>
                        <a:pt x="35855" y="58555"/>
                      </a:cubicBezTo>
                      <a:cubicBezTo>
                        <a:pt x="49193" y="50291"/>
                        <a:pt x="53353" y="37194"/>
                        <a:pt x="53353" y="37194"/>
                      </a:cubicBezTo>
                      <a:cubicBezTo>
                        <a:pt x="53353" y="37194"/>
                        <a:pt x="79345" y="49727"/>
                        <a:pt x="95761" y="20768"/>
                      </a:cubicBezTo>
                      <a:cubicBezTo>
                        <a:pt x="102259" y="9297"/>
                        <a:pt x="94329" y="26"/>
                        <a:pt x="94329" y="26"/>
                      </a:cubicBezTo>
                      <a:cubicBezTo>
                        <a:pt x="94329" y="26"/>
                        <a:pt x="119129" y="-1250"/>
                        <a:pt x="140093" y="14058"/>
                      </a:cubicBezTo>
                      <a:cubicBezTo>
                        <a:pt x="161066" y="29355"/>
                        <a:pt x="175993" y="62557"/>
                        <a:pt x="175993" y="625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0" name="Google Shape;3470;p5"/>
                <p:cNvSpPr/>
                <p:nvPr/>
              </p:nvSpPr>
              <p:spPr>
                <a:xfrm>
                  <a:off x="6397343" y="3428851"/>
                  <a:ext cx="184534" cy="150907"/>
                </a:xfrm>
                <a:custGeom>
                  <a:avLst/>
                  <a:gdLst/>
                  <a:ahLst/>
                  <a:cxnLst/>
                  <a:rect l="l" t="t" r="r" b="b"/>
                  <a:pathLst>
                    <a:path w="184534" h="150907" extrusionOk="0">
                      <a:moveTo>
                        <a:pt x="11434" y="150907"/>
                      </a:moveTo>
                      <a:cubicBezTo>
                        <a:pt x="11434" y="150907"/>
                        <a:pt x="38148" y="108046"/>
                        <a:pt x="55617" y="90446"/>
                      </a:cubicBezTo>
                      <a:cubicBezTo>
                        <a:pt x="65360" y="80621"/>
                        <a:pt x="72662" y="74936"/>
                        <a:pt x="72662" y="74936"/>
                      </a:cubicBezTo>
                      <a:cubicBezTo>
                        <a:pt x="72662" y="74936"/>
                        <a:pt x="66155" y="75176"/>
                        <a:pt x="50746" y="78966"/>
                      </a:cubicBezTo>
                      <a:cubicBezTo>
                        <a:pt x="35337" y="82756"/>
                        <a:pt x="11018" y="90095"/>
                        <a:pt x="11018" y="90095"/>
                      </a:cubicBezTo>
                      <a:cubicBezTo>
                        <a:pt x="11018" y="90095"/>
                        <a:pt x="31732" y="79262"/>
                        <a:pt x="48269" y="74095"/>
                      </a:cubicBezTo>
                      <a:cubicBezTo>
                        <a:pt x="64805" y="68928"/>
                        <a:pt x="77154" y="69417"/>
                        <a:pt x="77154" y="69417"/>
                      </a:cubicBezTo>
                      <a:cubicBezTo>
                        <a:pt x="77154" y="69417"/>
                        <a:pt x="84993" y="59980"/>
                        <a:pt x="94005" y="52382"/>
                      </a:cubicBezTo>
                      <a:cubicBezTo>
                        <a:pt x="103027" y="44775"/>
                        <a:pt x="113213" y="39016"/>
                        <a:pt x="113213" y="39016"/>
                      </a:cubicBezTo>
                      <a:lnTo>
                        <a:pt x="79946" y="35550"/>
                      </a:lnTo>
                      <a:cubicBezTo>
                        <a:pt x="79946" y="35550"/>
                        <a:pt x="76785" y="42298"/>
                        <a:pt x="65933" y="48740"/>
                      </a:cubicBezTo>
                      <a:cubicBezTo>
                        <a:pt x="55081" y="55183"/>
                        <a:pt x="36548" y="61330"/>
                        <a:pt x="36548" y="61330"/>
                      </a:cubicBezTo>
                      <a:cubicBezTo>
                        <a:pt x="36548" y="61330"/>
                        <a:pt x="51910" y="52622"/>
                        <a:pt x="60904" y="46485"/>
                      </a:cubicBezTo>
                      <a:cubicBezTo>
                        <a:pt x="69907" y="40338"/>
                        <a:pt x="72533" y="36761"/>
                        <a:pt x="72533" y="36761"/>
                      </a:cubicBezTo>
                      <a:lnTo>
                        <a:pt x="41096" y="37926"/>
                      </a:lnTo>
                      <a:lnTo>
                        <a:pt x="0" y="41327"/>
                      </a:lnTo>
                      <a:lnTo>
                        <a:pt x="39395" y="33387"/>
                      </a:lnTo>
                      <a:cubicBezTo>
                        <a:pt x="39395" y="33387"/>
                        <a:pt x="38203" y="29348"/>
                        <a:pt x="30854" y="25530"/>
                      </a:cubicBezTo>
                      <a:cubicBezTo>
                        <a:pt x="23506" y="21713"/>
                        <a:pt x="10011" y="18117"/>
                        <a:pt x="10011" y="18117"/>
                      </a:cubicBezTo>
                      <a:cubicBezTo>
                        <a:pt x="10011" y="18117"/>
                        <a:pt x="24957" y="19494"/>
                        <a:pt x="34117" y="23164"/>
                      </a:cubicBezTo>
                      <a:cubicBezTo>
                        <a:pt x="43278" y="26833"/>
                        <a:pt x="46670" y="32796"/>
                        <a:pt x="46670" y="32796"/>
                      </a:cubicBezTo>
                      <a:lnTo>
                        <a:pt x="71784" y="32139"/>
                      </a:lnTo>
                      <a:lnTo>
                        <a:pt x="86121" y="31187"/>
                      </a:lnTo>
                      <a:cubicBezTo>
                        <a:pt x="86121" y="31187"/>
                        <a:pt x="84438" y="25086"/>
                        <a:pt x="76507" y="17294"/>
                      </a:cubicBezTo>
                      <a:cubicBezTo>
                        <a:pt x="68577" y="9502"/>
                        <a:pt x="54406" y="0"/>
                        <a:pt x="54406" y="0"/>
                      </a:cubicBezTo>
                      <a:cubicBezTo>
                        <a:pt x="54406" y="0"/>
                        <a:pt x="70240" y="5740"/>
                        <a:pt x="80158" y="13495"/>
                      </a:cubicBezTo>
                      <a:cubicBezTo>
                        <a:pt x="90077" y="21250"/>
                        <a:pt x="94060" y="31039"/>
                        <a:pt x="94060" y="31039"/>
                      </a:cubicBezTo>
                      <a:lnTo>
                        <a:pt x="118509" y="34422"/>
                      </a:lnTo>
                      <a:cubicBezTo>
                        <a:pt x="118509" y="34422"/>
                        <a:pt x="123861" y="30189"/>
                        <a:pt x="134666" y="23903"/>
                      </a:cubicBezTo>
                      <a:cubicBezTo>
                        <a:pt x="145481" y="17618"/>
                        <a:pt x="161759" y="9271"/>
                        <a:pt x="161759" y="9271"/>
                      </a:cubicBezTo>
                      <a:lnTo>
                        <a:pt x="170752" y="19346"/>
                      </a:lnTo>
                      <a:cubicBezTo>
                        <a:pt x="170752" y="19346"/>
                        <a:pt x="153930" y="23959"/>
                        <a:pt x="141830" y="29348"/>
                      </a:cubicBezTo>
                      <a:cubicBezTo>
                        <a:pt x="129721" y="34737"/>
                        <a:pt x="122327" y="40902"/>
                        <a:pt x="122327" y="40902"/>
                      </a:cubicBezTo>
                      <a:lnTo>
                        <a:pt x="126680" y="58011"/>
                      </a:lnTo>
                      <a:cubicBezTo>
                        <a:pt x="126680" y="58011"/>
                        <a:pt x="139898" y="55608"/>
                        <a:pt x="153893" y="59278"/>
                      </a:cubicBezTo>
                      <a:cubicBezTo>
                        <a:pt x="167887" y="62947"/>
                        <a:pt x="184534" y="71017"/>
                        <a:pt x="184534" y="71017"/>
                      </a:cubicBezTo>
                      <a:cubicBezTo>
                        <a:pt x="184534" y="71017"/>
                        <a:pt x="167194" y="64814"/>
                        <a:pt x="153190" y="63077"/>
                      </a:cubicBezTo>
                      <a:cubicBezTo>
                        <a:pt x="139186" y="61339"/>
                        <a:pt x="127577" y="63225"/>
                        <a:pt x="127577" y="63225"/>
                      </a:cubicBezTo>
                      <a:lnTo>
                        <a:pt x="133206" y="90298"/>
                      </a:lnTo>
                      <a:cubicBezTo>
                        <a:pt x="133206" y="90298"/>
                        <a:pt x="140129" y="91093"/>
                        <a:pt x="146323" y="98238"/>
                      </a:cubicBezTo>
                      <a:cubicBezTo>
                        <a:pt x="152516" y="105384"/>
                        <a:pt x="157987" y="118870"/>
                        <a:pt x="157987" y="118870"/>
                      </a:cubicBezTo>
                      <a:cubicBezTo>
                        <a:pt x="157987" y="118870"/>
                        <a:pt x="149446" y="106751"/>
                        <a:pt x="143503" y="100762"/>
                      </a:cubicBezTo>
                      <a:cubicBezTo>
                        <a:pt x="137550" y="94763"/>
                        <a:pt x="134195" y="94902"/>
                        <a:pt x="134195" y="94902"/>
                      </a:cubicBezTo>
                      <a:lnTo>
                        <a:pt x="131108" y="146757"/>
                      </a:lnTo>
                      <a:cubicBezTo>
                        <a:pt x="131108" y="146757"/>
                        <a:pt x="129416" y="111050"/>
                        <a:pt x="127253" y="93016"/>
                      </a:cubicBezTo>
                      <a:cubicBezTo>
                        <a:pt x="125617" y="79400"/>
                        <a:pt x="124055" y="74529"/>
                        <a:pt x="124055" y="74529"/>
                      </a:cubicBezTo>
                      <a:cubicBezTo>
                        <a:pt x="124055" y="74529"/>
                        <a:pt x="119017" y="77746"/>
                        <a:pt x="113398" y="84226"/>
                      </a:cubicBezTo>
                      <a:cubicBezTo>
                        <a:pt x="107777" y="90705"/>
                        <a:pt x="102629" y="99745"/>
                        <a:pt x="102629" y="99745"/>
                      </a:cubicBezTo>
                      <a:cubicBezTo>
                        <a:pt x="102629" y="99745"/>
                        <a:pt x="105559" y="88930"/>
                        <a:pt x="110264" y="81258"/>
                      </a:cubicBezTo>
                      <a:cubicBezTo>
                        <a:pt x="114969" y="73586"/>
                        <a:pt x="121448" y="69066"/>
                        <a:pt x="121448" y="69066"/>
                      </a:cubicBezTo>
                      <a:lnTo>
                        <a:pt x="116217" y="45292"/>
                      </a:lnTo>
                      <a:cubicBezTo>
                        <a:pt x="116217" y="45292"/>
                        <a:pt x="106225" y="52539"/>
                        <a:pt x="98192" y="58871"/>
                      </a:cubicBezTo>
                      <a:cubicBezTo>
                        <a:pt x="90169" y="65203"/>
                        <a:pt x="83264" y="73309"/>
                        <a:pt x="83264" y="73309"/>
                      </a:cubicBezTo>
                      <a:cubicBezTo>
                        <a:pt x="83264" y="73309"/>
                        <a:pt x="85732" y="84817"/>
                        <a:pt x="84512" y="98211"/>
                      </a:cubicBezTo>
                      <a:cubicBezTo>
                        <a:pt x="83301" y="111595"/>
                        <a:pt x="78402" y="126865"/>
                        <a:pt x="78402" y="126865"/>
                      </a:cubicBezTo>
                      <a:cubicBezTo>
                        <a:pt x="78402" y="126865"/>
                        <a:pt x="80158" y="111946"/>
                        <a:pt x="80094" y="99958"/>
                      </a:cubicBezTo>
                      <a:cubicBezTo>
                        <a:pt x="80020" y="87969"/>
                        <a:pt x="78134" y="78911"/>
                        <a:pt x="78134" y="78911"/>
                      </a:cubicBezTo>
                      <a:cubicBezTo>
                        <a:pt x="78134" y="78911"/>
                        <a:pt x="71969" y="81841"/>
                        <a:pt x="58973" y="95539"/>
                      </a:cubicBezTo>
                      <a:cubicBezTo>
                        <a:pt x="42057" y="113370"/>
                        <a:pt x="11434" y="150907"/>
                        <a:pt x="11434"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71" name="Google Shape;3471;p5"/>
              <p:cNvGrpSpPr/>
              <p:nvPr/>
            </p:nvGrpSpPr>
            <p:grpSpPr>
              <a:xfrm>
                <a:off x="8061906" y="3499600"/>
                <a:ext cx="212108" cy="266976"/>
                <a:chOff x="8061906" y="3499600"/>
                <a:chExt cx="212108" cy="266976"/>
              </a:xfrm>
            </p:grpSpPr>
            <p:sp>
              <p:nvSpPr>
                <p:cNvPr id="3472" name="Google Shape;3472;p5"/>
                <p:cNvSpPr/>
                <p:nvPr/>
              </p:nvSpPr>
              <p:spPr>
                <a:xfrm>
                  <a:off x="8065547" y="3499600"/>
                  <a:ext cx="208467" cy="266976"/>
                </a:xfrm>
                <a:custGeom>
                  <a:avLst/>
                  <a:gdLst/>
                  <a:ahLst/>
                  <a:cxnLst/>
                  <a:rect l="l" t="t" r="r" b="b"/>
                  <a:pathLst>
                    <a:path w="208467" h="266976" extrusionOk="0">
                      <a:moveTo>
                        <a:pt x="32372" y="107990"/>
                      </a:moveTo>
                      <a:cubicBezTo>
                        <a:pt x="32372" y="107990"/>
                        <a:pt x="14236" y="73513"/>
                        <a:pt x="21705" y="45884"/>
                      </a:cubicBezTo>
                      <a:cubicBezTo>
                        <a:pt x="33463" y="2366"/>
                        <a:pt x="56959" y="0"/>
                        <a:pt x="56959" y="0"/>
                      </a:cubicBezTo>
                      <a:cubicBezTo>
                        <a:pt x="56959" y="0"/>
                        <a:pt x="48594" y="31132"/>
                        <a:pt x="72016" y="36807"/>
                      </a:cubicBezTo>
                      <a:cubicBezTo>
                        <a:pt x="84181" y="39746"/>
                        <a:pt x="101318" y="28895"/>
                        <a:pt x="101318" y="28895"/>
                      </a:cubicBezTo>
                      <a:cubicBezTo>
                        <a:pt x="101318" y="28895"/>
                        <a:pt x="113843" y="38914"/>
                        <a:pt x="127301" y="39368"/>
                      </a:cubicBezTo>
                      <a:cubicBezTo>
                        <a:pt x="140769" y="39821"/>
                        <a:pt x="155160" y="30725"/>
                        <a:pt x="155160" y="30725"/>
                      </a:cubicBezTo>
                      <a:cubicBezTo>
                        <a:pt x="155160" y="30725"/>
                        <a:pt x="155318" y="47363"/>
                        <a:pt x="149457" y="62670"/>
                      </a:cubicBezTo>
                      <a:cubicBezTo>
                        <a:pt x="143588" y="77968"/>
                        <a:pt x="131701" y="91944"/>
                        <a:pt x="131701" y="91944"/>
                      </a:cubicBezTo>
                      <a:cubicBezTo>
                        <a:pt x="131701" y="91944"/>
                        <a:pt x="141212" y="91916"/>
                        <a:pt x="150040" y="93099"/>
                      </a:cubicBezTo>
                      <a:cubicBezTo>
                        <a:pt x="158858" y="94291"/>
                        <a:pt x="166992" y="96686"/>
                        <a:pt x="166992" y="96686"/>
                      </a:cubicBezTo>
                      <a:cubicBezTo>
                        <a:pt x="166992" y="96686"/>
                        <a:pt x="164913" y="104820"/>
                        <a:pt x="161178" y="111087"/>
                      </a:cubicBezTo>
                      <a:cubicBezTo>
                        <a:pt x="157453" y="117354"/>
                        <a:pt x="152073" y="121763"/>
                        <a:pt x="152073" y="121763"/>
                      </a:cubicBezTo>
                      <a:cubicBezTo>
                        <a:pt x="152073" y="121763"/>
                        <a:pt x="170431" y="133400"/>
                        <a:pt x="184527" y="145296"/>
                      </a:cubicBezTo>
                      <a:cubicBezTo>
                        <a:pt x="198623" y="157193"/>
                        <a:pt x="208467" y="169339"/>
                        <a:pt x="208467" y="169339"/>
                      </a:cubicBezTo>
                      <a:cubicBezTo>
                        <a:pt x="208467" y="169339"/>
                        <a:pt x="190997" y="178933"/>
                        <a:pt x="174867" y="183675"/>
                      </a:cubicBezTo>
                      <a:cubicBezTo>
                        <a:pt x="158729" y="188408"/>
                        <a:pt x="143939" y="188287"/>
                        <a:pt x="143939" y="188287"/>
                      </a:cubicBezTo>
                      <a:cubicBezTo>
                        <a:pt x="143939" y="188287"/>
                        <a:pt x="147489" y="194545"/>
                        <a:pt x="149125" y="200729"/>
                      </a:cubicBezTo>
                      <a:cubicBezTo>
                        <a:pt x="150770" y="206913"/>
                        <a:pt x="150511" y="213014"/>
                        <a:pt x="150511" y="213014"/>
                      </a:cubicBezTo>
                      <a:cubicBezTo>
                        <a:pt x="150511" y="213014"/>
                        <a:pt x="137487" y="211997"/>
                        <a:pt x="125970" y="206478"/>
                      </a:cubicBezTo>
                      <a:cubicBezTo>
                        <a:pt x="114462" y="200951"/>
                        <a:pt x="104452" y="190922"/>
                        <a:pt x="104452" y="190922"/>
                      </a:cubicBezTo>
                      <a:cubicBezTo>
                        <a:pt x="104452" y="190922"/>
                        <a:pt x="111865" y="213725"/>
                        <a:pt x="112808" y="232748"/>
                      </a:cubicBezTo>
                      <a:cubicBezTo>
                        <a:pt x="113759" y="251762"/>
                        <a:pt x="108241" y="266976"/>
                        <a:pt x="108241" y="266976"/>
                      </a:cubicBezTo>
                      <a:cubicBezTo>
                        <a:pt x="108241" y="266976"/>
                        <a:pt x="96271" y="247593"/>
                        <a:pt x="83450" y="238544"/>
                      </a:cubicBezTo>
                      <a:cubicBezTo>
                        <a:pt x="70630" y="229504"/>
                        <a:pt x="56950" y="230788"/>
                        <a:pt x="56950" y="230788"/>
                      </a:cubicBezTo>
                      <a:cubicBezTo>
                        <a:pt x="56950" y="230788"/>
                        <a:pt x="58327" y="201968"/>
                        <a:pt x="25264" y="198178"/>
                      </a:cubicBezTo>
                      <a:cubicBezTo>
                        <a:pt x="12157" y="196671"/>
                        <a:pt x="6731" y="207606"/>
                        <a:pt x="6731" y="207606"/>
                      </a:cubicBezTo>
                      <a:cubicBezTo>
                        <a:pt x="6731" y="207606"/>
                        <a:pt x="-4139" y="185265"/>
                        <a:pt x="1748" y="159993"/>
                      </a:cubicBezTo>
                      <a:cubicBezTo>
                        <a:pt x="7646" y="134713"/>
                        <a:pt x="32372" y="107990"/>
                        <a:pt x="32372"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3" name="Google Shape;3473;p5"/>
                <p:cNvSpPr/>
                <p:nvPr/>
              </p:nvSpPr>
              <p:spPr>
                <a:xfrm>
                  <a:off x="8061906" y="3536046"/>
                  <a:ext cx="189119" cy="181456"/>
                </a:xfrm>
                <a:custGeom>
                  <a:avLst/>
                  <a:gdLst/>
                  <a:ahLst/>
                  <a:cxnLst/>
                  <a:rect l="l" t="t" r="r" b="b"/>
                  <a:pathLst>
                    <a:path w="189119" h="181456" extrusionOk="0">
                      <a:moveTo>
                        <a:pt x="189119" y="128113"/>
                      </a:moveTo>
                      <a:cubicBezTo>
                        <a:pt x="189119" y="128113"/>
                        <a:pt x="139224" y="120266"/>
                        <a:pt x="116189" y="111068"/>
                      </a:cubicBezTo>
                      <a:cubicBezTo>
                        <a:pt x="103350" y="105938"/>
                        <a:pt x="95253" y="101437"/>
                        <a:pt x="95253" y="101437"/>
                      </a:cubicBezTo>
                      <a:cubicBezTo>
                        <a:pt x="95253" y="101437"/>
                        <a:pt x="98017" y="107334"/>
                        <a:pt x="107528" y="120044"/>
                      </a:cubicBezTo>
                      <a:cubicBezTo>
                        <a:pt x="117039" y="132744"/>
                        <a:pt x="133308" y="152257"/>
                        <a:pt x="133308" y="152257"/>
                      </a:cubicBezTo>
                      <a:cubicBezTo>
                        <a:pt x="133308" y="152257"/>
                        <a:pt x="115237" y="137421"/>
                        <a:pt x="104016" y="124222"/>
                      </a:cubicBezTo>
                      <a:cubicBezTo>
                        <a:pt x="92794" y="111022"/>
                        <a:pt x="88422" y="99459"/>
                        <a:pt x="88422" y="99459"/>
                      </a:cubicBezTo>
                      <a:cubicBezTo>
                        <a:pt x="88422" y="99459"/>
                        <a:pt x="76674" y="95937"/>
                        <a:pt x="66155" y="90603"/>
                      </a:cubicBezTo>
                      <a:cubicBezTo>
                        <a:pt x="55636" y="85279"/>
                        <a:pt x="46347" y="78153"/>
                        <a:pt x="46347" y="78153"/>
                      </a:cubicBezTo>
                      <a:lnTo>
                        <a:pt x="56154" y="110135"/>
                      </a:lnTo>
                      <a:cubicBezTo>
                        <a:pt x="56154" y="110135"/>
                        <a:pt x="63604" y="110403"/>
                        <a:pt x="73771" y="117872"/>
                      </a:cubicBezTo>
                      <a:cubicBezTo>
                        <a:pt x="83949" y="125340"/>
                        <a:pt x="96843" y="140000"/>
                        <a:pt x="96843" y="140000"/>
                      </a:cubicBezTo>
                      <a:cubicBezTo>
                        <a:pt x="96843" y="140000"/>
                        <a:pt x="82830" y="129259"/>
                        <a:pt x="73660" y="123380"/>
                      </a:cubicBezTo>
                      <a:cubicBezTo>
                        <a:pt x="64491" y="117502"/>
                        <a:pt x="60174" y="116476"/>
                        <a:pt x="60174" y="116476"/>
                      </a:cubicBezTo>
                      <a:lnTo>
                        <a:pt x="73522" y="144964"/>
                      </a:lnTo>
                      <a:lnTo>
                        <a:pt x="92720" y="181457"/>
                      </a:lnTo>
                      <a:lnTo>
                        <a:pt x="70010" y="148301"/>
                      </a:lnTo>
                      <a:cubicBezTo>
                        <a:pt x="70010" y="148301"/>
                        <a:pt x="66756" y="150981"/>
                        <a:pt x="66118" y="159236"/>
                      </a:cubicBezTo>
                      <a:cubicBezTo>
                        <a:pt x="65471" y="167481"/>
                        <a:pt x="67440" y="181309"/>
                        <a:pt x="67440" y="181309"/>
                      </a:cubicBezTo>
                      <a:cubicBezTo>
                        <a:pt x="67440" y="181309"/>
                        <a:pt x="62873" y="167018"/>
                        <a:pt x="62670" y="157156"/>
                      </a:cubicBezTo>
                      <a:cubicBezTo>
                        <a:pt x="62467" y="147284"/>
                        <a:pt x="66626" y="141839"/>
                        <a:pt x="66626" y="141839"/>
                      </a:cubicBezTo>
                      <a:lnTo>
                        <a:pt x="56209" y="118971"/>
                      </a:lnTo>
                      <a:lnTo>
                        <a:pt x="49729" y="106151"/>
                      </a:lnTo>
                      <a:cubicBezTo>
                        <a:pt x="49729" y="106151"/>
                        <a:pt x="44775" y="110079"/>
                        <a:pt x="40699" y="120423"/>
                      </a:cubicBezTo>
                      <a:cubicBezTo>
                        <a:pt x="36623" y="130766"/>
                        <a:pt x="33424" y="147533"/>
                        <a:pt x="33424" y="147533"/>
                      </a:cubicBezTo>
                      <a:cubicBezTo>
                        <a:pt x="33424" y="147533"/>
                        <a:pt x="32509" y="130710"/>
                        <a:pt x="35772" y="118556"/>
                      </a:cubicBezTo>
                      <a:cubicBezTo>
                        <a:pt x="39044" y="106391"/>
                        <a:pt x="46485" y="98895"/>
                        <a:pt x="46485" y="98895"/>
                      </a:cubicBezTo>
                      <a:lnTo>
                        <a:pt x="40052" y="75075"/>
                      </a:lnTo>
                      <a:cubicBezTo>
                        <a:pt x="40052" y="75075"/>
                        <a:pt x="34062" y="71803"/>
                        <a:pt x="24051" y="64306"/>
                      </a:cubicBezTo>
                      <a:cubicBezTo>
                        <a:pt x="14031" y="56810"/>
                        <a:pt x="0" y="45089"/>
                        <a:pt x="0" y="45089"/>
                      </a:cubicBezTo>
                      <a:lnTo>
                        <a:pt x="5749" y="32879"/>
                      </a:lnTo>
                      <a:cubicBezTo>
                        <a:pt x="5749" y="32879"/>
                        <a:pt x="16574" y="46559"/>
                        <a:pt x="26260" y="55590"/>
                      </a:cubicBezTo>
                      <a:cubicBezTo>
                        <a:pt x="35957" y="64630"/>
                        <a:pt x="44525" y="69020"/>
                        <a:pt x="44525" y="69020"/>
                      </a:cubicBezTo>
                      <a:lnTo>
                        <a:pt x="58566" y="58335"/>
                      </a:lnTo>
                      <a:cubicBezTo>
                        <a:pt x="58566" y="58335"/>
                        <a:pt x="51190" y="47104"/>
                        <a:pt x="49101" y="32796"/>
                      </a:cubicBezTo>
                      <a:cubicBezTo>
                        <a:pt x="47003" y="18477"/>
                        <a:pt x="47927" y="0"/>
                        <a:pt x="47927" y="0"/>
                      </a:cubicBezTo>
                      <a:cubicBezTo>
                        <a:pt x="47927" y="0"/>
                        <a:pt x="48999" y="18376"/>
                        <a:pt x="52872" y="31945"/>
                      </a:cubicBezTo>
                      <a:cubicBezTo>
                        <a:pt x="56745" y="45524"/>
                        <a:pt x="63021" y="55470"/>
                        <a:pt x="63021" y="55470"/>
                      </a:cubicBezTo>
                      <a:lnTo>
                        <a:pt x="85741" y="39700"/>
                      </a:lnTo>
                      <a:cubicBezTo>
                        <a:pt x="85741" y="39700"/>
                        <a:pt x="83763" y="33027"/>
                        <a:pt x="87923" y="24532"/>
                      </a:cubicBezTo>
                      <a:cubicBezTo>
                        <a:pt x="92073" y="16037"/>
                        <a:pt x="102361" y="5731"/>
                        <a:pt x="102361" y="5731"/>
                      </a:cubicBezTo>
                      <a:cubicBezTo>
                        <a:pt x="102361" y="5731"/>
                        <a:pt x="94541" y="18330"/>
                        <a:pt x="91343" y="26140"/>
                      </a:cubicBezTo>
                      <a:cubicBezTo>
                        <a:pt x="88154" y="33960"/>
                        <a:pt x="89587" y="37001"/>
                        <a:pt x="89587" y="37001"/>
                      </a:cubicBezTo>
                      <a:lnTo>
                        <a:pt x="138521" y="19578"/>
                      </a:lnTo>
                      <a:cubicBezTo>
                        <a:pt x="138521" y="19578"/>
                        <a:pt x="106317" y="35088"/>
                        <a:pt x="90567" y="44128"/>
                      </a:cubicBezTo>
                      <a:cubicBezTo>
                        <a:pt x="78670" y="50959"/>
                        <a:pt x="74798" y="54295"/>
                        <a:pt x="74798" y="54295"/>
                      </a:cubicBezTo>
                      <a:cubicBezTo>
                        <a:pt x="74798" y="54295"/>
                        <a:pt x="79724" y="57669"/>
                        <a:pt x="87886" y="60313"/>
                      </a:cubicBezTo>
                      <a:cubicBezTo>
                        <a:pt x="96048" y="62957"/>
                        <a:pt x="106382" y="64158"/>
                        <a:pt x="106382" y="64158"/>
                      </a:cubicBezTo>
                      <a:cubicBezTo>
                        <a:pt x="106382" y="64158"/>
                        <a:pt x="95281" y="65693"/>
                        <a:pt x="86380" y="64362"/>
                      </a:cubicBezTo>
                      <a:cubicBezTo>
                        <a:pt x="77478" y="63031"/>
                        <a:pt x="70786" y="58825"/>
                        <a:pt x="70786" y="58825"/>
                      </a:cubicBezTo>
                      <a:lnTo>
                        <a:pt x="50950" y="72930"/>
                      </a:lnTo>
                      <a:cubicBezTo>
                        <a:pt x="50950" y="72930"/>
                        <a:pt x="61524" y="79299"/>
                        <a:pt x="70490" y="84216"/>
                      </a:cubicBezTo>
                      <a:cubicBezTo>
                        <a:pt x="79456" y="89134"/>
                        <a:pt x="89615" y="92313"/>
                        <a:pt x="89615" y="92313"/>
                      </a:cubicBezTo>
                      <a:cubicBezTo>
                        <a:pt x="89615" y="92313"/>
                        <a:pt x="99246" y="85547"/>
                        <a:pt x="112048" y="81434"/>
                      </a:cubicBezTo>
                      <a:cubicBezTo>
                        <a:pt x="124841" y="77321"/>
                        <a:pt x="140814" y="75860"/>
                        <a:pt x="140814" y="75860"/>
                      </a:cubicBezTo>
                      <a:cubicBezTo>
                        <a:pt x="140814" y="75860"/>
                        <a:pt x="126394" y="80075"/>
                        <a:pt x="115385" y="84826"/>
                      </a:cubicBezTo>
                      <a:cubicBezTo>
                        <a:pt x="104376" y="89568"/>
                        <a:pt x="96769" y="94846"/>
                        <a:pt x="96769" y="94846"/>
                      </a:cubicBezTo>
                      <a:cubicBezTo>
                        <a:pt x="96769" y="94846"/>
                        <a:pt x="101881" y="99375"/>
                        <a:pt x="119563" y="105984"/>
                      </a:cubicBezTo>
                      <a:cubicBezTo>
                        <a:pt x="142597" y="114599"/>
                        <a:pt x="189119" y="128113"/>
                        <a:pt x="189119" y="1281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74" name="Google Shape;3474;p5"/>
              <p:cNvGrpSpPr/>
              <p:nvPr/>
            </p:nvGrpSpPr>
            <p:grpSpPr>
              <a:xfrm>
                <a:off x="6309013" y="4644624"/>
                <a:ext cx="307906" cy="238514"/>
                <a:chOff x="6309013" y="4644624"/>
                <a:chExt cx="307906" cy="238514"/>
              </a:xfrm>
            </p:grpSpPr>
            <p:sp>
              <p:nvSpPr>
                <p:cNvPr id="3475" name="Google Shape;3475;p5"/>
                <p:cNvSpPr/>
                <p:nvPr/>
              </p:nvSpPr>
              <p:spPr>
                <a:xfrm>
                  <a:off x="6309013" y="4644624"/>
                  <a:ext cx="307906" cy="238514"/>
                </a:xfrm>
                <a:custGeom>
                  <a:avLst/>
                  <a:gdLst/>
                  <a:ahLst/>
                  <a:cxnLst/>
                  <a:rect l="l" t="t" r="r" b="b"/>
                  <a:pathLst>
                    <a:path w="307906" h="238514" extrusionOk="0">
                      <a:moveTo>
                        <a:pt x="188722" y="45651"/>
                      </a:moveTo>
                      <a:cubicBezTo>
                        <a:pt x="188722" y="45651"/>
                        <a:pt x="229846" y="29254"/>
                        <a:pt x="260201" y="41150"/>
                      </a:cubicBezTo>
                      <a:cubicBezTo>
                        <a:pt x="308008" y="59877"/>
                        <a:pt x="307906" y="86913"/>
                        <a:pt x="307906" y="86913"/>
                      </a:cubicBezTo>
                      <a:cubicBezTo>
                        <a:pt x="307906" y="86913"/>
                        <a:pt x="273697" y="73566"/>
                        <a:pt x="264508" y="99522"/>
                      </a:cubicBezTo>
                      <a:cubicBezTo>
                        <a:pt x="259748" y="112998"/>
                        <a:pt x="269990" y="133842"/>
                        <a:pt x="269990" y="133842"/>
                      </a:cubicBezTo>
                      <a:cubicBezTo>
                        <a:pt x="269990" y="133842"/>
                        <a:pt x="257188" y="146866"/>
                        <a:pt x="255080" y="162127"/>
                      </a:cubicBezTo>
                      <a:cubicBezTo>
                        <a:pt x="252973" y="177387"/>
                        <a:pt x="261560" y="194895"/>
                        <a:pt x="261560" y="194895"/>
                      </a:cubicBezTo>
                      <a:cubicBezTo>
                        <a:pt x="261560" y="194895"/>
                        <a:pt x="242722" y="193027"/>
                        <a:pt x="226112" y="184468"/>
                      </a:cubicBezTo>
                      <a:cubicBezTo>
                        <a:pt x="209510" y="175909"/>
                        <a:pt x="195118" y="160667"/>
                        <a:pt x="195118" y="160667"/>
                      </a:cubicBezTo>
                      <a:cubicBezTo>
                        <a:pt x="195118" y="160667"/>
                        <a:pt x="194028" y="171500"/>
                        <a:pt x="191633" y="181390"/>
                      </a:cubicBezTo>
                      <a:cubicBezTo>
                        <a:pt x="189249" y="191280"/>
                        <a:pt x="185579" y="200247"/>
                        <a:pt x="185579" y="200247"/>
                      </a:cubicBezTo>
                      <a:cubicBezTo>
                        <a:pt x="185579" y="200247"/>
                        <a:pt x="176632" y="196873"/>
                        <a:pt x="169986" y="191863"/>
                      </a:cubicBezTo>
                      <a:cubicBezTo>
                        <a:pt x="163340" y="186844"/>
                        <a:pt x="158995" y="180179"/>
                        <a:pt x="158995" y="180179"/>
                      </a:cubicBezTo>
                      <a:cubicBezTo>
                        <a:pt x="158995" y="180179"/>
                        <a:pt x="143660" y="199646"/>
                        <a:pt x="128548" y="214223"/>
                      </a:cubicBezTo>
                      <a:cubicBezTo>
                        <a:pt x="113425" y="228809"/>
                        <a:pt x="98525" y="238514"/>
                        <a:pt x="98525" y="238514"/>
                      </a:cubicBezTo>
                      <a:cubicBezTo>
                        <a:pt x="98525" y="238514"/>
                        <a:pt x="89744" y="217449"/>
                        <a:pt x="86296" y="198509"/>
                      </a:cubicBezTo>
                      <a:cubicBezTo>
                        <a:pt x="82857" y="179569"/>
                        <a:pt x="84734" y="162755"/>
                        <a:pt x="84734" y="162755"/>
                      </a:cubicBezTo>
                      <a:cubicBezTo>
                        <a:pt x="84734" y="162755"/>
                        <a:pt x="77247" y="166018"/>
                        <a:pt x="70065" y="167127"/>
                      </a:cubicBezTo>
                      <a:cubicBezTo>
                        <a:pt x="62883" y="168237"/>
                        <a:pt x="56006" y="167192"/>
                        <a:pt x="56006" y="167192"/>
                      </a:cubicBezTo>
                      <a:cubicBezTo>
                        <a:pt x="56006" y="167192"/>
                        <a:pt x="58696" y="152486"/>
                        <a:pt x="66303" y="140063"/>
                      </a:cubicBezTo>
                      <a:cubicBezTo>
                        <a:pt x="73910" y="127640"/>
                        <a:pt x="86435" y="117491"/>
                        <a:pt x="86435" y="117491"/>
                      </a:cubicBezTo>
                      <a:cubicBezTo>
                        <a:pt x="86435" y="117491"/>
                        <a:pt x="59768" y="123120"/>
                        <a:pt x="38157" y="121863"/>
                      </a:cubicBezTo>
                      <a:cubicBezTo>
                        <a:pt x="16546" y="120596"/>
                        <a:pt x="0" y="112444"/>
                        <a:pt x="0" y="112444"/>
                      </a:cubicBezTo>
                      <a:cubicBezTo>
                        <a:pt x="0" y="112444"/>
                        <a:pt x="23330" y="101213"/>
                        <a:pt x="35069" y="87736"/>
                      </a:cubicBezTo>
                      <a:cubicBezTo>
                        <a:pt x="46818" y="74250"/>
                        <a:pt x="46975" y="58527"/>
                        <a:pt x="46975" y="58527"/>
                      </a:cubicBezTo>
                      <a:cubicBezTo>
                        <a:pt x="46975" y="58527"/>
                        <a:pt x="79401" y="63639"/>
                        <a:pt x="87599" y="26471"/>
                      </a:cubicBezTo>
                      <a:cubicBezTo>
                        <a:pt x="90844" y="11746"/>
                        <a:pt x="79133" y="4222"/>
                        <a:pt x="79133" y="4222"/>
                      </a:cubicBezTo>
                      <a:cubicBezTo>
                        <a:pt x="79133" y="4222"/>
                        <a:pt x="105670" y="-5400"/>
                        <a:pt x="133548" y="4407"/>
                      </a:cubicBezTo>
                      <a:cubicBezTo>
                        <a:pt x="161436" y="14224"/>
                        <a:pt x="188722" y="45651"/>
                        <a:pt x="188722"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6" name="Google Shape;3476;p5"/>
                <p:cNvSpPr/>
                <p:nvPr/>
              </p:nvSpPr>
              <p:spPr>
                <a:xfrm>
                  <a:off x="6366756" y="4652543"/>
                  <a:ext cx="210453" cy="205017"/>
                </a:xfrm>
                <a:custGeom>
                  <a:avLst/>
                  <a:gdLst/>
                  <a:ahLst/>
                  <a:cxnLst/>
                  <a:rect l="l" t="t" r="r" b="b"/>
                  <a:pathLst>
                    <a:path w="210453" h="205017" extrusionOk="0">
                      <a:moveTo>
                        <a:pt x="48916" y="205018"/>
                      </a:moveTo>
                      <a:cubicBezTo>
                        <a:pt x="48916" y="205018"/>
                        <a:pt x="63687" y="149197"/>
                        <a:pt x="76803" y="124120"/>
                      </a:cubicBezTo>
                      <a:cubicBezTo>
                        <a:pt x="84133" y="110135"/>
                        <a:pt x="90169" y="101474"/>
                        <a:pt x="90169" y="101474"/>
                      </a:cubicBezTo>
                      <a:cubicBezTo>
                        <a:pt x="90169" y="101474"/>
                        <a:pt x="83172" y="103895"/>
                        <a:pt x="67689" y="113157"/>
                      </a:cubicBezTo>
                      <a:cubicBezTo>
                        <a:pt x="52198" y="122428"/>
                        <a:pt x="28220" y="138530"/>
                        <a:pt x="28220" y="138530"/>
                      </a:cubicBezTo>
                      <a:cubicBezTo>
                        <a:pt x="28220" y="138530"/>
                        <a:pt x="47123" y="119794"/>
                        <a:pt x="63373" y="108647"/>
                      </a:cubicBezTo>
                      <a:cubicBezTo>
                        <a:pt x="79622" y="97499"/>
                        <a:pt x="93220" y="93950"/>
                        <a:pt x="93220" y="93950"/>
                      </a:cubicBezTo>
                      <a:cubicBezTo>
                        <a:pt x="93220" y="93950"/>
                        <a:pt x="98590" y="81009"/>
                        <a:pt x="105855" y="69695"/>
                      </a:cubicBezTo>
                      <a:cubicBezTo>
                        <a:pt x="113130" y="58372"/>
                        <a:pt x="122281" y="48675"/>
                        <a:pt x="122281" y="48675"/>
                      </a:cubicBezTo>
                      <a:lnTo>
                        <a:pt x="84965" y="55913"/>
                      </a:lnTo>
                      <a:cubicBezTo>
                        <a:pt x="84965" y="55913"/>
                        <a:pt x="83773" y="64352"/>
                        <a:pt x="74132" y="75010"/>
                      </a:cubicBezTo>
                      <a:cubicBezTo>
                        <a:pt x="64491" y="85668"/>
                        <a:pt x="46383" y="98544"/>
                        <a:pt x="46383" y="98544"/>
                      </a:cubicBezTo>
                      <a:cubicBezTo>
                        <a:pt x="46383" y="98544"/>
                        <a:pt x="60183" y="83911"/>
                        <a:pt x="67920" y="74206"/>
                      </a:cubicBezTo>
                      <a:cubicBezTo>
                        <a:pt x="75648" y="64491"/>
                        <a:pt x="77321" y="59703"/>
                        <a:pt x="77321" y="59703"/>
                      </a:cubicBezTo>
                      <a:lnTo>
                        <a:pt x="43536" y="71396"/>
                      </a:lnTo>
                      <a:lnTo>
                        <a:pt x="0" y="88755"/>
                      </a:lnTo>
                      <a:lnTo>
                        <a:pt x="40181" y="66987"/>
                      </a:lnTo>
                      <a:cubicBezTo>
                        <a:pt x="40181" y="66987"/>
                        <a:pt x="37528" y="62957"/>
                        <a:pt x="28276" y="61210"/>
                      </a:cubicBezTo>
                      <a:cubicBezTo>
                        <a:pt x="19023" y="59463"/>
                        <a:pt x="3152" y="60008"/>
                        <a:pt x="3152" y="60008"/>
                      </a:cubicBezTo>
                      <a:cubicBezTo>
                        <a:pt x="3152" y="60008"/>
                        <a:pt x="19855" y="56560"/>
                        <a:pt x="31040" y="57540"/>
                      </a:cubicBezTo>
                      <a:cubicBezTo>
                        <a:pt x="42215" y="58520"/>
                        <a:pt x="47881" y="63936"/>
                        <a:pt x="47881" y="63936"/>
                      </a:cubicBezTo>
                      <a:lnTo>
                        <a:pt x="74964" y="54887"/>
                      </a:lnTo>
                      <a:lnTo>
                        <a:pt x="90224" y="49082"/>
                      </a:lnTo>
                      <a:cubicBezTo>
                        <a:pt x="90224" y="49082"/>
                        <a:pt x="86370" y="42963"/>
                        <a:pt x="75158" y="37057"/>
                      </a:cubicBezTo>
                      <a:cubicBezTo>
                        <a:pt x="63946" y="31141"/>
                        <a:pt x="45367" y="25438"/>
                        <a:pt x="45367" y="25438"/>
                      </a:cubicBezTo>
                      <a:cubicBezTo>
                        <a:pt x="45367" y="25438"/>
                        <a:pt x="64500" y="26464"/>
                        <a:pt x="77857" y="31677"/>
                      </a:cubicBezTo>
                      <a:cubicBezTo>
                        <a:pt x="91213" y="36890"/>
                        <a:pt x="98812" y="46291"/>
                        <a:pt x="98812" y="46291"/>
                      </a:cubicBezTo>
                      <a:lnTo>
                        <a:pt x="126514" y="41900"/>
                      </a:lnTo>
                      <a:cubicBezTo>
                        <a:pt x="126514" y="41900"/>
                        <a:pt x="130914" y="35485"/>
                        <a:pt x="140573" y="25003"/>
                      </a:cubicBezTo>
                      <a:cubicBezTo>
                        <a:pt x="150232" y="14530"/>
                        <a:pt x="165142" y="0"/>
                        <a:pt x="165142" y="0"/>
                      </a:cubicBezTo>
                      <a:lnTo>
                        <a:pt x="178268" y="8051"/>
                      </a:lnTo>
                      <a:cubicBezTo>
                        <a:pt x="178268" y="8051"/>
                        <a:pt x="161528" y="18681"/>
                        <a:pt x="150168" y="28599"/>
                      </a:cubicBezTo>
                      <a:cubicBezTo>
                        <a:pt x="138798" y="38517"/>
                        <a:pt x="132818" y="47723"/>
                        <a:pt x="132818" y="47723"/>
                      </a:cubicBezTo>
                      <a:lnTo>
                        <a:pt x="143245" y="65027"/>
                      </a:lnTo>
                      <a:cubicBezTo>
                        <a:pt x="143245" y="65027"/>
                        <a:pt x="156814" y="58002"/>
                        <a:pt x="173239" y="57383"/>
                      </a:cubicBezTo>
                      <a:cubicBezTo>
                        <a:pt x="189674" y="56763"/>
                        <a:pt x="210453" y="60091"/>
                        <a:pt x="210453" y="60091"/>
                      </a:cubicBezTo>
                      <a:cubicBezTo>
                        <a:pt x="210453" y="60091"/>
                        <a:pt x="189554" y="59047"/>
                        <a:pt x="173748" y="61783"/>
                      </a:cubicBezTo>
                      <a:cubicBezTo>
                        <a:pt x="157942" y="64519"/>
                        <a:pt x="145953" y="70444"/>
                        <a:pt x="145953" y="70444"/>
                      </a:cubicBezTo>
                      <a:lnTo>
                        <a:pt x="161093" y="98238"/>
                      </a:lnTo>
                      <a:cubicBezTo>
                        <a:pt x="161093" y="98238"/>
                        <a:pt x="168876" y="96815"/>
                        <a:pt x="177990" y="102583"/>
                      </a:cubicBezTo>
                      <a:cubicBezTo>
                        <a:pt x="187095" y="108360"/>
                        <a:pt x="197540" y="121328"/>
                        <a:pt x="197540" y="121328"/>
                      </a:cubicBezTo>
                      <a:cubicBezTo>
                        <a:pt x="197540" y="121328"/>
                        <a:pt x="184220" y="110874"/>
                        <a:pt x="175763" y="106280"/>
                      </a:cubicBezTo>
                      <a:cubicBezTo>
                        <a:pt x="167305" y="101696"/>
                        <a:pt x="163700" y="102953"/>
                        <a:pt x="163700" y="102953"/>
                      </a:cubicBezTo>
                      <a:lnTo>
                        <a:pt x="177602" y="160789"/>
                      </a:lnTo>
                      <a:cubicBezTo>
                        <a:pt x="177602" y="160789"/>
                        <a:pt x="163885" y="122225"/>
                        <a:pt x="155520" y="103184"/>
                      </a:cubicBezTo>
                      <a:cubicBezTo>
                        <a:pt x="149207" y="88810"/>
                        <a:pt x="145897" y="83985"/>
                        <a:pt x="145897" y="83985"/>
                      </a:cubicBezTo>
                      <a:cubicBezTo>
                        <a:pt x="145897" y="83985"/>
                        <a:pt x="141488" y="89180"/>
                        <a:pt x="137541" y="98146"/>
                      </a:cubicBezTo>
                      <a:cubicBezTo>
                        <a:pt x="133585" y="107112"/>
                        <a:pt x="130997" y="118731"/>
                        <a:pt x="130997" y="118731"/>
                      </a:cubicBezTo>
                      <a:cubicBezTo>
                        <a:pt x="130997" y="118731"/>
                        <a:pt x="130581" y="105902"/>
                        <a:pt x="133141" y="95937"/>
                      </a:cubicBezTo>
                      <a:cubicBezTo>
                        <a:pt x="135702" y="85973"/>
                        <a:pt x="141239" y="78865"/>
                        <a:pt x="141239" y="78865"/>
                      </a:cubicBezTo>
                      <a:lnTo>
                        <a:pt x="127642" y="54564"/>
                      </a:lnTo>
                      <a:cubicBezTo>
                        <a:pt x="127642" y="54564"/>
                        <a:pt x="119193" y="65813"/>
                        <a:pt x="112575" y="75408"/>
                      </a:cubicBezTo>
                      <a:cubicBezTo>
                        <a:pt x="105948" y="85011"/>
                        <a:pt x="101160" y="96187"/>
                        <a:pt x="101160" y="96187"/>
                      </a:cubicBezTo>
                      <a:cubicBezTo>
                        <a:pt x="101160" y="96187"/>
                        <a:pt x="107667" y="107972"/>
                        <a:pt x="110800" y="123048"/>
                      </a:cubicBezTo>
                      <a:cubicBezTo>
                        <a:pt x="113934" y="138115"/>
                        <a:pt x="113703" y="156472"/>
                        <a:pt x="113703" y="156472"/>
                      </a:cubicBezTo>
                      <a:cubicBezTo>
                        <a:pt x="113703" y="156472"/>
                        <a:pt x="110634" y="139547"/>
                        <a:pt x="106576" y="126431"/>
                      </a:cubicBezTo>
                      <a:cubicBezTo>
                        <a:pt x="102509" y="113315"/>
                        <a:pt x="97443" y="104016"/>
                        <a:pt x="97443" y="104016"/>
                      </a:cubicBezTo>
                      <a:cubicBezTo>
                        <a:pt x="97443" y="104016"/>
                        <a:pt x="91713" y="109275"/>
                        <a:pt x="82155" y="128585"/>
                      </a:cubicBezTo>
                      <a:cubicBezTo>
                        <a:pt x="69695" y="153736"/>
                        <a:pt x="48916" y="205018"/>
                        <a:pt x="48916"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77" name="Google Shape;3477;p5"/>
              <p:cNvGrpSpPr/>
              <p:nvPr/>
            </p:nvGrpSpPr>
            <p:grpSpPr>
              <a:xfrm>
                <a:off x="6977316" y="5063420"/>
                <a:ext cx="170541" cy="237056"/>
                <a:chOff x="6977316" y="5063420"/>
                <a:chExt cx="170541" cy="237056"/>
              </a:xfrm>
            </p:grpSpPr>
            <p:sp>
              <p:nvSpPr>
                <p:cNvPr id="3478" name="Google Shape;3478;p5"/>
                <p:cNvSpPr/>
                <p:nvPr/>
              </p:nvSpPr>
              <p:spPr>
                <a:xfrm>
                  <a:off x="6977316" y="5063420"/>
                  <a:ext cx="170541" cy="237056"/>
                </a:xfrm>
                <a:custGeom>
                  <a:avLst/>
                  <a:gdLst/>
                  <a:ahLst/>
                  <a:cxnLst/>
                  <a:rect l="l" t="t" r="r" b="b"/>
                  <a:pathLst>
                    <a:path w="170541" h="237056" extrusionOk="0">
                      <a:moveTo>
                        <a:pt x="51811" y="163155"/>
                      </a:moveTo>
                      <a:cubicBezTo>
                        <a:pt x="51811" y="163155"/>
                        <a:pt x="25384" y="165364"/>
                        <a:pt x="13026" y="144502"/>
                      </a:cubicBezTo>
                      <a:cubicBezTo>
                        <a:pt x="-6431" y="111641"/>
                        <a:pt x="1675" y="86342"/>
                        <a:pt x="1675" y="86342"/>
                      </a:cubicBezTo>
                      <a:cubicBezTo>
                        <a:pt x="1675" y="86342"/>
                        <a:pt x="15613" y="109802"/>
                        <a:pt x="28157" y="88413"/>
                      </a:cubicBezTo>
                      <a:cubicBezTo>
                        <a:pt x="34664" y="77312"/>
                        <a:pt x="35515" y="54508"/>
                        <a:pt x="35515" y="54508"/>
                      </a:cubicBezTo>
                      <a:cubicBezTo>
                        <a:pt x="35515" y="54508"/>
                        <a:pt x="46089" y="46402"/>
                        <a:pt x="51746" y="32777"/>
                      </a:cubicBezTo>
                      <a:cubicBezTo>
                        <a:pt x="57394" y="19143"/>
                        <a:pt x="58106" y="0"/>
                        <a:pt x="58106" y="0"/>
                      </a:cubicBezTo>
                      <a:cubicBezTo>
                        <a:pt x="58106" y="0"/>
                        <a:pt x="67413" y="7774"/>
                        <a:pt x="73561" y="21103"/>
                      </a:cubicBezTo>
                      <a:cubicBezTo>
                        <a:pt x="79716" y="34441"/>
                        <a:pt x="82711" y="53325"/>
                        <a:pt x="82711" y="53325"/>
                      </a:cubicBezTo>
                      <a:cubicBezTo>
                        <a:pt x="82711" y="53325"/>
                        <a:pt x="86511" y="43536"/>
                        <a:pt x="90707" y="35023"/>
                      </a:cubicBezTo>
                      <a:cubicBezTo>
                        <a:pt x="94903" y="26519"/>
                        <a:pt x="99497" y="19300"/>
                        <a:pt x="99497" y="19300"/>
                      </a:cubicBezTo>
                      <a:cubicBezTo>
                        <a:pt x="99497" y="19300"/>
                        <a:pt x="103176" y="25318"/>
                        <a:pt x="105164" y="32139"/>
                      </a:cubicBezTo>
                      <a:cubicBezTo>
                        <a:pt x="107151" y="38970"/>
                        <a:pt x="107437" y="46605"/>
                        <a:pt x="107437" y="46605"/>
                      </a:cubicBezTo>
                      <a:cubicBezTo>
                        <a:pt x="107437" y="46605"/>
                        <a:pt x="121266" y="33276"/>
                        <a:pt x="133522" y="24449"/>
                      </a:cubicBezTo>
                      <a:cubicBezTo>
                        <a:pt x="145788" y="15621"/>
                        <a:pt x="156483" y="11296"/>
                        <a:pt x="156483" y="11296"/>
                      </a:cubicBezTo>
                      <a:cubicBezTo>
                        <a:pt x="156483" y="11296"/>
                        <a:pt x="154810" y="33840"/>
                        <a:pt x="150974" y="52696"/>
                      </a:cubicBezTo>
                      <a:cubicBezTo>
                        <a:pt x="147137" y="71544"/>
                        <a:pt x="141139" y="86703"/>
                        <a:pt x="141139" y="86703"/>
                      </a:cubicBezTo>
                      <a:cubicBezTo>
                        <a:pt x="141139" y="86703"/>
                        <a:pt x="146038" y="86038"/>
                        <a:pt x="150133" y="87304"/>
                      </a:cubicBezTo>
                      <a:cubicBezTo>
                        <a:pt x="154218" y="88561"/>
                        <a:pt x="157509" y="91740"/>
                        <a:pt x="157509" y="91740"/>
                      </a:cubicBezTo>
                      <a:cubicBezTo>
                        <a:pt x="157509" y="91740"/>
                        <a:pt x="151722" y="104654"/>
                        <a:pt x="144041" y="113860"/>
                      </a:cubicBezTo>
                      <a:cubicBezTo>
                        <a:pt x="136360" y="123066"/>
                        <a:pt x="126774" y="128576"/>
                        <a:pt x="126774" y="128576"/>
                      </a:cubicBezTo>
                      <a:cubicBezTo>
                        <a:pt x="126774" y="128576"/>
                        <a:pt x="142414" y="131829"/>
                        <a:pt x="153359" y="139926"/>
                      </a:cubicBezTo>
                      <a:cubicBezTo>
                        <a:pt x="164302" y="148024"/>
                        <a:pt x="170542" y="160964"/>
                        <a:pt x="170542" y="160964"/>
                      </a:cubicBezTo>
                      <a:cubicBezTo>
                        <a:pt x="170542" y="160964"/>
                        <a:pt x="154976" y="164023"/>
                        <a:pt x="144818" y="172897"/>
                      </a:cubicBezTo>
                      <a:cubicBezTo>
                        <a:pt x="134650" y="181771"/>
                        <a:pt x="129880" y="196459"/>
                        <a:pt x="129880" y="196459"/>
                      </a:cubicBezTo>
                      <a:cubicBezTo>
                        <a:pt x="129880" y="196459"/>
                        <a:pt x="114416" y="181290"/>
                        <a:pt x="99063" y="213485"/>
                      </a:cubicBezTo>
                      <a:cubicBezTo>
                        <a:pt x="92971" y="226250"/>
                        <a:pt x="96863" y="237055"/>
                        <a:pt x="96863" y="237055"/>
                      </a:cubicBezTo>
                      <a:cubicBezTo>
                        <a:pt x="96863" y="237055"/>
                        <a:pt x="80105" y="237573"/>
                        <a:pt x="68421" y="219456"/>
                      </a:cubicBezTo>
                      <a:cubicBezTo>
                        <a:pt x="56738" y="201339"/>
                        <a:pt x="51811" y="163155"/>
                        <a:pt x="51811" y="1631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9" name="Google Shape;3479;p5"/>
                <p:cNvSpPr/>
                <p:nvPr/>
              </p:nvSpPr>
              <p:spPr>
                <a:xfrm>
                  <a:off x="6994159" y="5096077"/>
                  <a:ext cx="127761" cy="169412"/>
                </a:xfrm>
                <a:custGeom>
                  <a:avLst/>
                  <a:gdLst/>
                  <a:ahLst/>
                  <a:cxnLst/>
                  <a:rect l="l" t="t" r="r" b="b"/>
                  <a:pathLst>
                    <a:path w="127761" h="169412" extrusionOk="0">
                      <a:moveTo>
                        <a:pt x="127761" y="0"/>
                      </a:moveTo>
                      <a:cubicBezTo>
                        <a:pt x="127761" y="0"/>
                        <a:pt x="103405" y="47585"/>
                        <a:pt x="89069" y="66885"/>
                      </a:cubicBezTo>
                      <a:cubicBezTo>
                        <a:pt x="81064" y="77645"/>
                        <a:pt x="75324" y="83819"/>
                        <a:pt x="75324" y="83819"/>
                      </a:cubicBezTo>
                      <a:cubicBezTo>
                        <a:pt x="75324" y="83819"/>
                        <a:pt x="79705" y="83791"/>
                        <a:pt x="90575" y="80076"/>
                      </a:cubicBezTo>
                      <a:cubicBezTo>
                        <a:pt x="101446" y="76350"/>
                        <a:pt x="118805" y="68928"/>
                        <a:pt x="118805" y="68928"/>
                      </a:cubicBezTo>
                      <a:cubicBezTo>
                        <a:pt x="118805" y="68928"/>
                        <a:pt x="103322" y="80436"/>
                        <a:pt x="91490" y="85677"/>
                      </a:cubicBezTo>
                      <a:cubicBezTo>
                        <a:pt x="79659" y="90927"/>
                        <a:pt x="71488" y="89901"/>
                        <a:pt x="71488" y="89901"/>
                      </a:cubicBezTo>
                      <a:cubicBezTo>
                        <a:pt x="71488" y="89901"/>
                        <a:pt x="64814" y="100309"/>
                        <a:pt x="57641" y="108591"/>
                      </a:cubicBezTo>
                      <a:cubicBezTo>
                        <a:pt x="50459" y="116864"/>
                        <a:pt x="42778" y="123020"/>
                        <a:pt x="42778" y="123020"/>
                      </a:cubicBezTo>
                      <a:lnTo>
                        <a:pt x="64481" y="128187"/>
                      </a:lnTo>
                      <a:cubicBezTo>
                        <a:pt x="64481" y="128187"/>
                        <a:pt x="67615" y="120663"/>
                        <a:pt x="75841" y="113758"/>
                      </a:cubicBezTo>
                      <a:cubicBezTo>
                        <a:pt x="84068" y="106862"/>
                        <a:pt x="97379" y="100586"/>
                        <a:pt x="97379" y="100586"/>
                      </a:cubicBezTo>
                      <a:cubicBezTo>
                        <a:pt x="97379" y="100586"/>
                        <a:pt x="85797" y="109876"/>
                        <a:pt x="78855" y="116503"/>
                      </a:cubicBezTo>
                      <a:cubicBezTo>
                        <a:pt x="71913" y="123131"/>
                        <a:pt x="69611" y="127078"/>
                        <a:pt x="69611" y="127078"/>
                      </a:cubicBezTo>
                      <a:lnTo>
                        <a:pt x="90788" y="126939"/>
                      </a:lnTo>
                      <a:lnTo>
                        <a:pt x="118758" y="124610"/>
                      </a:lnTo>
                      <a:lnTo>
                        <a:pt x="91232" y="132143"/>
                      </a:lnTo>
                      <a:cubicBezTo>
                        <a:pt x="91232" y="132143"/>
                        <a:pt x="91416" y="136765"/>
                        <a:pt x="95743" y="141368"/>
                      </a:cubicBezTo>
                      <a:cubicBezTo>
                        <a:pt x="100078" y="145962"/>
                        <a:pt x="108545" y="150538"/>
                        <a:pt x="108545" y="150538"/>
                      </a:cubicBezTo>
                      <a:cubicBezTo>
                        <a:pt x="108545" y="150538"/>
                        <a:pt x="98774" y="148421"/>
                        <a:pt x="93210" y="143919"/>
                      </a:cubicBezTo>
                      <a:cubicBezTo>
                        <a:pt x="87646" y="139418"/>
                        <a:pt x="86286" y="132541"/>
                        <a:pt x="86286" y="132541"/>
                      </a:cubicBezTo>
                      <a:lnTo>
                        <a:pt x="69408" y="132346"/>
                      </a:lnTo>
                      <a:lnTo>
                        <a:pt x="59693" y="132901"/>
                      </a:lnTo>
                      <a:cubicBezTo>
                        <a:pt x="59693" y="132901"/>
                        <a:pt x="59887" y="139871"/>
                        <a:pt x="64001" y="148994"/>
                      </a:cubicBezTo>
                      <a:cubicBezTo>
                        <a:pt x="68114" y="158126"/>
                        <a:pt x="76138" y="169412"/>
                        <a:pt x="76138" y="169412"/>
                      </a:cubicBezTo>
                      <a:cubicBezTo>
                        <a:pt x="76138" y="169412"/>
                        <a:pt x="66432" y="162332"/>
                        <a:pt x="60987" y="153172"/>
                      </a:cubicBezTo>
                      <a:cubicBezTo>
                        <a:pt x="55543" y="144012"/>
                        <a:pt x="54360" y="132772"/>
                        <a:pt x="54360" y="132772"/>
                      </a:cubicBezTo>
                      <a:lnTo>
                        <a:pt x="38545" y="128020"/>
                      </a:lnTo>
                      <a:cubicBezTo>
                        <a:pt x="38545" y="128020"/>
                        <a:pt x="34330" y="132624"/>
                        <a:pt x="26149" y="139353"/>
                      </a:cubicBezTo>
                      <a:cubicBezTo>
                        <a:pt x="17969" y="146073"/>
                        <a:pt x="5832" y="154919"/>
                        <a:pt x="5832" y="154919"/>
                      </a:cubicBezTo>
                      <a:lnTo>
                        <a:pt x="1359" y="143180"/>
                      </a:lnTo>
                      <a:cubicBezTo>
                        <a:pt x="1359" y="143180"/>
                        <a:pt x="13292" y="138577"/>
                        <a:pt x="22193" y="132920"/>
                      </a:cubicBezTo>
                      <a:cubicBezTo>
                        <a:pt x="31104" y="127253"/>
                        <a:pt x="36973" y="120543"/>
                        <a:pt x="36973" y="120543"/>
                      </a:cubicBezTo>
                      <a:lnTo>
                        <a:pt x="36668" y="100993"/>
                      </a:lnTo>
                      <a:cubicBezTo>
                        <a:pt x="36668" y="100993"/>
                        <a:pt x="27471" y="103230"/>
                        <a:pt x="18681" y="98553"/>
                      </a:cubicBezTo>
                      <a:cubicBezTo>
                        <a:pt x="9890" y="93876"/>
                        <a:pt x="0" y="84105"/>
                        <a:pt x="0" y="84105"/>
                      </a:cubicBezTo>
                      <a:cubicBezTo>
                        <a:pt x="0" y="84105"/>
                        <a:pt x="10639" y="91778"/>
                        <a:pt x="19725" y="94273"/>
                      </a:cubicBezTo>
                      <a:cubicBezTo>
                        <a:pt x="28821" y="96760"/>
                        <a:pt x="36862" y="95059"/>
                        <a:pt x="36862" y="95059"/>
                      </a:cubicBezTo>
                      <a:lnTo>
                        <a:pt x="37213" y="64158"/>
                      </a:lnTo>
                      <a:cubicBezTo>
                        <a:pt x="37213" y="64158"/>
                        <a:pt x="32712" y="63003"/>
                        <a:pt x="29662" y="54674"/>
                      </a:cubicBezTo>
                      <a:cubicBezTo>
                        <a:pt x="26602" y="46356"/>
                        <a:pt x="25003" y="30864"/>
                        <a:pt x="25003" y="30864"/>
                      </a:cubicBezTo>
                      <a:cubicBezTo>
                        <a:pt x="25003" y="30864"/>
                        <a:pt x="28867" y="44914"/>
                        <a:pt x="31926" y="51929"/>
                      </a:cubicBezTo>
                      <a:cubicBezTo>
                        <a:pt x="34986" y="58935"/>
                        <a:pt x="37250" y="58908"/>
                        <a:pt x="37250" y="58908"/>
                      </a:cubicBezTo>
                      <a:lnTo>
                        <a:pt x="47187" y="268"/>
                      </a:lnTo>
                      <a:cubicBezTo>
                        <a:pt x="47187" y="268"/>
                        <a:pt x="42898" y="40791"/>
                        <a:pt x="41604" y="61311"/>
                      </a:cubicBezTo>
                      <a:cubicBezTo>
                        <a:pt x="40634" y="76794"/>
                        <a:pt x="40929" y="82377"/>
                        <a:pt x="40929" y="82377"/>
                      </a:cubicBezTo>
                      <a:cubicBezTo>
                        <a:pt x="40929" y="82377"/>
                        <a:pt x="44784" y="78920"/>
                        <a:pt x="49526" y="71784"/>
                      </a:cubicBezTo>
                      <a:cubicBezTo>
                        <a:pt x="54268" y="64648"/>
                        <a:pt x="59074" y="54591"/>
                        <a:pt x="59074" y="54591"/>
                      </a:cubicBezTo>
                      <a:cubicBezTo>
                        <a:pt x="59074" y="54591"/>
                        <a:pt x="55478" y="66746"/>
                        <a:pt x="51171" y="75259"/>
                      </a:cubicBezTo>
                      <a:cubicBezTo>
                        <a:pt x="46854" y="83782"/>
                        <a:pt x="41845" y="88662"/>
                        <a:pt x="41845" y="88662"/>
                      </a:cubicBezTo>
                      <a:lnTo>
                        <a:pt x="41724" y="115791"/>
                      </a:lnTo>
                      <a:cubicBezTo>
                        <a:pt x="41724" y="115791"/>
                        <a:pt x="49498" y="107953"/>
                        <a:pt x="55830" y="101076"/>
                      </a:cubicBezTo>
                      <a:cubicBezTo>
                        <a:pt x="62152" y="94209"/>
                        <a:pt x="67994" y="85270"/>
                        <a:pt x="67994" y="85270"/>
                      </a:cubicBezTo>
                      <a:cubicBezTo>
                        <a:pt x="67994" y="85270"/>
                        <a:pt x="68095" y="72135"/>
                        <a:pt x="70943" y="57013"/>
                      </a:cubicBezTo>
                      <a:cubicBezTo>
                        <a:pt x="73790" y="41882"/>
                        <a:pt x="79373" y="24763"/>
                        <a:pt x="79373" y="24763"/>
                      </a:cubicBezTo>
                      <a:cubicBezTo>
                        <a:pt x="79373" y="24763"/>
                        <a:pt x="75943" y="41604"/>
                        <a:pt x="74159" y="55192"/>
                      </a:cubicBezTo>
                      <a:cubicBezTo>
                        <a:pt x="72385" y="68780"/>
                        <a:pt x="72274" y="79123"/>
                        <a:pt x="72274" y="79123"/>
                      </a:cubicBezTo>
                      <a:cubicBezTo>
                        <a:pt x="72274" y="79123"/>
                        <a:pt x="76830" y="76017"/>
                        <a:pt x="87599" y="60988"/>
                      </a:cubicBezTo>
                      <a:cubicBezTo>
                        <a:pt x="101612" y="41401"/>
                        <a:pt x="127761" y="0"/>
                        <a:pt x="12776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80" name="Google Shape;3480;p5"/>
              <p:cNvGrpSpPr/>
              <p:nvPr/>
            </p:nvGrpSpPr>
            <p:grpSpPr>
              <a:xfrm>
                <a:off x="8247208" y="3412962"/>
                <a:ext cx="287136" cy="261115"/>
                <a:chOff x="8247208" y="3412962"/>
                <a:chExt cx="287136" cy="261115"/>
              </a:xfrm>
            </p:grpSpPr>
            <p:sp>
              <p:nvSpPr>
                <p:cNvPr id="3481" name="Google Shape;3481;p5"/>
                <p:cNvSpPr/>
                <p:nvPr/>
              </p:nvSpPr>
              <p:spPr>
                <a:xfrm>
                  <a:off x="8247208" y="3429834"/>
                  <a:ext cx="287136" cy="244243"/>
                </a:xfrm>
                <a:custGeom>
                  <a:avLst/>
                  <a:gdLst/>
                  <a:ahLst/>
                  <a:cxnLst/>
                  <a:rect l="l" t="t" r="r" b="b"/>
                  <a:pathLst>
                    <a:path w="287136" h="244243" extrusionOk="0">
                      <a:moveTo>
                        <a:pt x="99338" y="29086"/>
                      </a:moveTo>
                      <a:cubicBezTo>
                        <a:pt x="99338" y="29086"/>
                        <a:pt x="57984" y="2973"/>
                        <a:pt x="33110" y="7854"/>
                      </a:cubicBezTo>
                      <a:cubicBezTo>
                        <a:pt x="-6064" y="15535"/>
                        <a:pt x="398" y="42766"/>
                        <a:pt x="398" y="42766"/>
                      </a:cubicBezTo>
                      <a:cubicBezTo>
                        <a:pt x="398" y="42766"/>
                        <a:pt x="28451" y="37321"/>
                        <a:pt x="42935" y="65597"/>
                      </a:cubicBezTo>
                      <a:cubicBezTo>
                        <a:pt x="50460" y="80266"/>
                        <a:pt x="46032" y="98854"/>
                        <a:pt x="46032" y="98854"/>
                      </a:cubicBezTo>
                      <a:cubicBezTo>
                        <a:pt x="46032" y="98854"/>
                        <a:pt x="60766" y="114947"/>
                        <a:pt x="66284" y="130799"/>
                      </a:cubicBezTo>
                      <a:cubicBezTo>
                        <a:pt x="71802" y="146652"/>
                        <a:pt x="68105" y="162255"/>
                        <a:pt x="68105" y="162255"/>
                      </a:cubicBezTo>
                      <a:cubicBezTo>
                        <a:pt x="68105" y="162255"/>
                        <a:pt x="84826" y="164778"/>
                        <a:pt x="97961" y="160046"/>
                      </a:cubicBezTo>
                      <a:cubicBezTo>
                        <a:pt x="111087" y="155313"/>
                        <a:pt x="120608" y="143333"/>
                        <a:pt x="120608" y="143333"/>
                      </a:cubicBezTo>
                      <a:cubicBezTo>
                        <a:pt x="120608" y="143333"/>
                        <a:pt x="124157" y="154490"/>
                        <a:pt x="128668" y="165000"/>
                      </a:cubicBezTo>
                      <a:cubicBezTo>
                        <a:pt x="133169" y="175519"/>
                        <a:pt x="138632" y="185391"/>
                        <a:pt x="138632" y="185391"/>
                      </a:cubicBezTo>
                      <a:cubicBezTo>
                        <a:pt x="138632" y="185391"/>
                        <a:pt x="145999" y="184097"/>
                        <a:pt x="150870" y="180593"/>
                      </a:cubicBezTo>
                      <a:cubicBezTo>
                        <a:pt x="155751" y="177100"/>
                        <a:pt x="158136" y="171415"/>
                        <a:pt x="158136" y="171415"/>
                      </a:cubicBezTo>
                      <a:cubicBezTo>
                        <a:pt x="158136" y="171415"/>
                        <a:pt x="176696" y="194579"/>
                        <a:pt x="193916" y="212779"/>
                      </a:cubicBezTo>
                      <a:cubicBezTo>
                        <a:pt x="211137" y="230988"/>
                        <a:pt x="227008" y="244243"/>
                        <a:pt x="227008" y="244243"/>
                      </a:cubicBezTo>
                      <a:cubicBezTo>
                        <a:pt x="227008" y="244243"/>
                        <a:pt x="230049" y="225091"/>
                        <a:pt x="228727" y="206836"/>
                      </a:cubicBezTo>
                      <a:cubicBezTo>
                        <a:pt x="227415" y="188580"/>
                        <a:pt x="221730" y="171221"/>
                        <a:pt x="221730" y="171221"/>
                      </a:cubicBezTo>
                      <a:cubicBezTo>
                        <a:pt x="221730" y="171221"/>
                        <a:pt x="229328" y="176249"/>
                        <a:pt x="236140" y="179041"/>
                      </a:cubicBezTo>
                      <a:cubicBezTo>
                        <a:pt x="242952" y="181832"/>
                        <a:pt x="248970" y="182387"/>
                        <a:pt x="248970" y="182387"/>
                      </a:cubicBezTo>
                      <a:cubicBezTo>
                        <a:pt x="248970" y="182387"/>
                        <a:pt x="243055" y="166969"/>
                        <a:pt x="233192" y="152688"/>
                      </a:cubicBezTo>
                      <a:cubicBezTo>
                        <a:pt x="223329" y="138407"/>
                        <a:pt x="209519" y="125272"/>
                        <a:pt x="209519" y="125272"/>
                      </a:cubicBezTo>
                      <a:cubicBezTo>
                        <a:pt x="209519" y="125272"/>
                        <a:pt x="235151" y="137159"/>
                        <a:pt x="254563" y="140940"/>
                      </a:cubicBezTo>
                      <a:cubicBezTo>
                        <a:pt x="273964" y="144720"/>
                        <a:pt x="287136" y="140385"/>
                        <a:pt x="287136" y="140385"/>
                      </a:cubicBezTo>
                      <a:cubicBezTo>
                        <a:pt x="287136" y="140385"/>
                        <a:pt x="263214" y="123627"/>
                        <a:pt x="249330" y="107321"/>
                      </a:cubicBezTo>
                      <a:cubicBezTo>
                        <a:pt x="235447" y="91016"/>
                        <a:pt x="231602" y="75145"/>
                        <a:pt x="231602" y="75145"/>
                      </a:cubicBezTo>
                      <a:cubicBezTo>
                        <a:pt x="231602" y="75145"/>
                        <a:pt x="203243" y="72714"/>
                        <a:pt x="187012" y="33402"/>
                      </a:cubicBezTo>
                      <a:cubicBezTo>
                        <a:pt x="180578" y="17827"/>
                        <a:pt x="189489" y="12984"/>
                        <a:pt x="189489" y="12984"/>
                      </a:cubicBezTo>
                      <a:cubicBezTo>
                        <a:pt x="189489" y="12984"/>
                        <a:pt x="163025" y="-2896"/>
                        <a:pt x="139917" y="468"/>
                      </a:cubicBezTo>
                      <a:cubicBezTo>
                        <a:pt x="116808" y="3833"/>
                        <a:pt x="99338" y="29086"/>
                        <a:pt x="99338" y="2908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2" name="Google Shape;3482;p5"/>
                <p:cNvSpPr/>
                <p:nvPr/>
              </p:nvSpPr>
              <p:spPr>
                <a:xfrm>
                  <a:off x="8279357" y="3412962"/>
                  <a:ext cx="198621" cy="233468"/>
                </a:xfrm>
                <a:custGeom>
                  <a:avLst/>
                  <a:gdLst/>
                  <a:ahLst/>
                  <a:cxnLst/>
                  <a:rect l="l" t="t" r="r" b="b"/>
                  <a:pathLst>
                    <a:path w="198621" h="233468" extrusionOk="0">
                      <a:moveTo>
                        <a:pt x="181420" y="233469"/>
                      </a:moveTo>
                      <a:cubicBezTo>
                        <a:pt x="181420" y="233469"/>
                        <a:pt x="154808" y="173849"/>
                        <a:pt x="136931" y="145546"/>
                      </a:cubicBezTo>
                      <a:cubicBezTo>
                        <a:pt x="126958" y="129758"/>
                        <a:pt x="119415" y="119637"/>
                        <a:pt x="119415" y="119637"/>
                      </a:cubicBezTo>
                      <a:cubicBezTo>
                        <a:pt x="119415" y="119637"/>
                        <a:pt x="126357" y="123704"/>
                        <a:pt x="142662" y="136645"/>
                      </a:cubicBezTo>
                      <a:cubicBezTo>
                        <a:pt x="158967" y="149585"/>
                        <a:pt x="184627" y="171400"/>
                        <a:pt x="184627" y="171400"/>
                      </a:cubicBezTo>
                      <a:cubicBezTo>
                        <a:pt x="184627" y="171400"/>
                        <a:pt x="162970" y="148125"/>
                        <a:pt x="145528" y="133113"/>
                      </a:cubicBezTo>
                      <a:cubicBezTo>
                        <a:pt x="128094" y="118102"/>
                        <a:pt x="114867" y="111355"/>
                        <a:pt x="114867" y="111355"/>
                      </a:cubicBezTo>
                      <a:cubicBezTo>
                        <a:pt x="114867" y="111355"/>
                        <a:pt x="106909" y="97074"/>
                        <a:pt x="97619" y="83985"/>
                      </a:cubicBezTo>
                      <a:cubicBezTo>
                        <a:pt x="88329" y="70896"/>
                        <a:pt x="77700" y="59000"/>
                        <a:pt x="77700" y="59000"/>
                      </a:cubicBezTo>
                      <a:lnTo>
                        <a:pt x="113425" y="75001"/>
                      </a:lnTo>
                      <a:cubicBezTo>
                        <a:pt x="113425" y="75001"/>
                        <a:pt x="116494" y="83773"/>
                        <a:pt x="127799" y="96750"/>
                      </a:cubicBezTo>
                      <a:cubicBezTo>
                        <a:pt x="139104" y="109728"/>
                        <a:pt x="158644" y="126911"/>
                        <a:pt x="158644" y="126911"/>
                      </a:cubicBezTo>
                      <a:cubicBezTo>
                        <a:pt x="158644" y="126911"/>
                        <a:pt x="142616" y="108970"/>
                        <a:pt x="133271" y="97388"/>
                      </a:cubicBezTo>
                      <a:cubicBezTo>
                        <a:pt x="123935" y="85806"/>
                        <a:pt x="121282" y="80602"/>
                        <a:pt x="121282" y="80602"/>
                      </a:cubicBezTo>
                      <a:lnTo>
                        <a:pt x="154845" y="100253"/>
                      </a:lnTo>
                      <a:lnTo>
                        <a:pt x="198621" y="127891"/>
                      </a:lnTo>
                      <a:lnTo>
                        <a:pt x="156860" y="96612"/>
                      </a:lnTo>
                      <a:cubicBezTo>
                        <a:pt x="156860" y="96612"/>
                        <a:pt x="158329" y="93164"/>
                        <a:pt x="166353" y="93570"/>
                      </a:cubicBezTo>
                      <a:cubicBezTo>
                        <a:pt x="174376" y="93977"/>
                        <a:pt x="188971" y="98229"/>
                        <a:pt x="188971" y="98229"/>
                      </a:cubicBezTo>
                      <a:cubicBezTo>
                        <a:pt x="188971" y="98229"/>
                        <a:pt x="172934" y="90853"/>
                        <a:pt x="162970" y="89235"/>
                      </a:cubicBezTo>
                      <a:cubicBezTo>
                        <a:pt x="153015" y="87609"/>
                        <a:pt x="149123" y="91731"/>
                        <a:pt x="149123" y="91731"/>
                      </a:cubicBezTo>
                      <a:lnTo>
                        <a:pt x="122299" y="76295"/>
                      </a:lnTo>
                      <a:lnTo>
                        <a:pt x="107020" y="66894"/>
                      </a:lnTo>
                      <a:cubicBezTo>
                        <a:pt x="107020" y="66894"/>
                        <a:pt x="109090" y="61644"/>
                        <a:pt x="117918" y="58307"/>
                      </a:cubicBezTo>
                      <a:cubicBezTo>
                        <a:pt x="126754" y="54980"/>
                        <a:pt x="142338" y="53584"/>
                        <a:pt x="142338" y="53584"/>
                      </a:cubicBezTo>
                      <a:cubicBezTo>
                        <a:pt x="142338" y="53584"/>
                        <a:pt x="125146" y="50145"/>
                        <a:pt x="114193" y="52271"/>
                      </a:cubicBezTo>
                      <a:cubicBezTo>
                        <a:pt x="103239" y="54397"/>
                        <a:pt x="98534" y="62088"/>
                        <a:pt x="98534" y="62088"/>
                      </a:cubicBezTo>
                      <a:lnTo>
                        <a:pt x="72246" y="51190"/>
                      </a:lnTo>
                      <a:cubicBezTo>
                        <a:pt x="72246" y="51190"/>
                        <a:pt x="66719" y="43703"/>
                        <a:pt x="55442" y="30910"/>
                      </a:cubicBezTo>
                      <a:cubicBezTo>
                        <a:pt x="44165" y="18108"/>
                        <a:pt x="27148" y="0"/>
                        <a:pt x="27148" y="0"/>
                      </a:cubicBezTo>
                      <a:lnTo>
                        <a:pt x="17082" y="5037"/>
                      </a:lnTo>
                      <a:cubicBezTo>
                        <a:pt x="17082" y="5037"/>
                        <a:pt x="34848" y="19642"/>
                        <a:pt x="47548" y="32287"/>
                      </a:cubicBezTo>
                      <a:cubicBezTo>
                        <a:pt x="60239" y="44923"/>
                        <a:pt x="67865" y="55580"/>
                        <a:pt x="67865" y="55580"/>
                      </a:cubicBezTo>
                      <a:lnTo>
                        <a:pt x="62439" y="70564"/>
                      </a:lnTo>
                      <a:cubicBezTo>
                        <a:pt x="62439" y="70564"/>
                        <a:pt x="48417" y="60322"/>
                        <a:pt x="33285" y="55867"/>
                      </a:cubicBezTo>
                      <a:cubicBezTo>
                        <a:pt x="18163" y="51402"/>
                        <a:pt x="0" y="49896"/>
                        <a:pt x="0" y="49896"/>
                      </a:cubicBezTo>
                      <a:cubicBezTo>
                        <a:pt x="0" y="49896"/>
                        <a:pt x="18810" y="53722"/>
                        <a:pt x="33868" y="60174"/>
                      </a:cubicBezTo>
                      <a:cubicBezTo>
                        <a:pt x="48916" y="66617"/>
                        <a:pt x="61246" y="75370"/>
                        <a:pt x="61246" y="75370"/>
                      </a:cubicBezTo>
                      <a:lnTo>
                        <a:pt x="53991" y="99810"/>
                      </a:lnTo>
                      <a:cubicBezTo>
                        <a:pt x="53991" y="99810"/>
                        <a:pt x="46559" y="96565"/>
                        <a:pt x="39617" y="100244"/>
                      </a:cubicBezTo>
                      <a:cubicBezTo>
                        <a:pt x="32666" y="103923"/>
                        <a:pt x="26205" y="114534"/>
                        <a:pt x="26205" y="114534"/>
                      </a:cubicBezTo>
                      <a:cubicBezTo>
                        <a:pt x="26205" y="114534"/>
                        <a:pt x="35883" y="107131"/>
                        <a:pt x="42510" y="104487"/>
                      </a:cubicBezTo>
                      <a:cubicBezTo>
                        <a:pt x="49147" y="101834"/>
                        <a:pt x="52734" y="103951"/>
                        <a:pt x="52734" y="103951"/>
                      </a:cubicBezTo>
                      <a:lnTo>
                        <a:pt x="53676" y="158903"/>
                      </a:lnTo>
                      <a:cubicBezTo>
                        <a:pt x="53676" y="158903"/>
                        <a:pt x="57105" y="123297"/>
                        <a:pt x="60239" y="106095"/>
                      </a:cubicBezTo>
                      <a:cubicBezTo>
                        <a:pt x="62605" y="93108"/>
                        <a:pt x="64491" y="89023"/>
                        <a:pt x="64491" y="89023"/>
                      </a:cubicBezTo>
                      <a:cubicBezTo>
                        <a:pt x="64491" y="89023"/>
                        <a:pt x="69732" y="95280"/>
                        <a:pt x="75444" y="105226"/>
                      </a:cubicBezTo>
                      <a:cubicBezTo>
                        <a:pt x="81166" y="115172"/>
                        <a:pt x="86259" y="127457"/>
                        <a:pt x="86259" y="127457"/>
                      </a:cubicBezTo>
                      <a:cubicBezTo>
                        <a:pt x="86259" y="127457"/>
                        <a:pt x="83616" y="114655"/>
                        <a:pt x="78929" y="104025"/>
                      </a:cubicBezTo>
                      <a:cubicBezTo>
                        <a:pt x="74252" y="93404"/>
                        <a:pt x="67532" y="84956"/>
                        <a:pt x="67532" y="84956"/>
                      </a:cubicBezTo>
                      <a:lnTo>
                        <a:pt x="74196" y="63677"/>
                      </a:lnTo>
                      <a:cubicBezTo>
                        <a:pt x="74196" y="63677"/>
                        <a:pt x="84549" y="76969"/>
                        <a:pt x="92849" y="88172"/>
                      </a:cubicBezTo>
                      <a:cubicBezTo>
                        <a:pt x="101150" y="99375"/>
                        <a:pt x="108148" y="111743"/>
                        <a:pt x="108148" y="111743"/>
                      </a:cubicBezTo>
                      <a:cubicBezTo>
                        <a:pt x="108148" y="111743"/>
                        <a:pt x="104995" y="122086"/>
                        <a:pt x="105689" y="136524"/>
                      </a:cubicBezTo>
                      <a:cubicBezTo>
                        <a:pt x="106382" y="150962"/>
                        <a:pt x="110920" y="169486"/>
                        <a:pt x="110920" y="169486"/>
                      </a:cubicBezTo>
                      <a:cubicBezTo>
                        <a:pt x="110920" y="169486"/>
                        <a:pt x="109728" y="153162"/>
                        <a:pt x="110338" y="140915"/>
                      </a:cubicBezTo>
                      <a:cubicBezTo>
                        <a:pt x="110957" y="128668"/>
                        <a:pt x="113379" y="120496"/>
                        <a:pt x="113379" y="120496"/>
                      </a:cubicBezTo>
                      <a:cubicBezTo>
                        <a:pt x="113379" y="120496"/>
                        <a:pt x="119840" y="127124"/>
                        <a:pt x="133114" y="148790"/>
                      </a:cubicBezTo>
                      <a:cubicBezTo>
                        <a:pt x="150390" y="177010"/>
                        <a:pt x="181420" y="233469"/>
                        <a:pt x="181420"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83" name="Google Shape;3483;p5"/>
              <p:cNvGrpSpPr/>
              <p:nvPr/>
            </p:nvGrpSpPr>
            <p:grpSpPr>
              <a:xfrm>
                <a:off x="4837635" y="4379217"/>
                <a:ext cx="311788" cy="320800"/>
                <a:chOff x="4837635" y="4379217"/>
                <a:chExt cx="311788" cy="320800"/>
              </a:xfrm>
            </p:grpSpPr>
            <p:sp>
              <p:nvSpPr>
                <p:cNvPr id="3484" name="Google Shape;3484;p5"/>
                <p:cNvSpPr/>
                <p:nvPr/>
              </p:nvSpPr>
              <p:spPr>
                <a:xfrm>
                  <a:off x="4837635" y="4379217"/>
                  <a:ext cx="293648" cy="320800"/>
                </a:xfrm>
                <a:custGeom>
                  <a:avLst/>
                  <a:gdLst/>
                  <a:ahLst/>
                  <a:cxnLst/>
                  <a:rect l="l" t="t" r="r" b="b"/>
                  <a:pathLst>
                    <a:path w="293648" h="320800" extrusionOk="0">
                      <a:moveTo>
                        <a:pt x="257188" y="146905"/>
                      </a:moveTo>
                      <a:cubicBezTo>
                        <a:pt x="257188" y="146905"/>
                        <a:pt x="287718" y="109839"/>
                        <a:pt x="281165" y="71803"/>
                      </a:cubicBezTo>
                      <a:cubicBezTo>
                        <a:pt x="270840" y="11906"/>
                        <a:pt x="238035" y="0"/>
                        <a:pt x="238035" y="0"/>
                      </a:cubicBezTo>
                      <a:cubicBezTo>
                        <a:pt x="238035" y="0"/>
                        <a:pt x="245356" y="42843"/>
                        <a:pt x="211507" y="41216"/>
                      </a:cubicBezTo>
                      <a:cubicBezTo>
                        <a:pt x="193935" y="40366"/>
                        <a:pt x="171317" y="20058"/>
                        <a:pt x="171317" y="20058"/>
                      </a:cubicBezTo>
                      <a:cubicBezTo>
                        <a:pt x="171317" y="20058"/>
                        <a:pt x="152220" y="28072"/>
                        <a:pt x="133170" y="23571"/>
                      </a:cubicBezTo>
                      <a:cubicBezTo>
                        <a:pt x="114119" y="19060"/>
                        <a:pt x="95124" y="2015"/>
                        <a:pt x="95124" y="2015"/>
                      </a:cubicBezTo>
                      <a:cubicBezTo>
                        <a:pt x="95124" y="2015"/>
                        <a:pt x="92508" y="23164"/>
                        <a:pt x="98581" y="44877"/>
                      </a:cubicBezTo>
                      <a:cubicBezTo>
                        <a:pt x="104645" y="66599"/>
                        <a:pt x="119397" y="88893"/>
                        <a:pt x="119397" y="88893"/>
                      </a:cubicBezTo>
                      <a:cubicBezTo>
                        <a:pt x="119397" y="88893"/>
                        <a:pt x="105994" y="85261"/>
                        <a:pt x="93377" y="83440"/>
                      </a:cubicBezTo>
                      <a:cubicBezTo>
                        <a:pt x="80769" y="81619"/>
                        <a:pt x="68956" y="81600"/>
                        <a:pt x="68956" y="81600"/>
                      </a:cubicBezTo>
                      <a:cubicBezTo>
                        <a:pt x="68956" y="81600"/>
                        <a:pt x="70712" y="92748"/>
                        <a:pt x="75075" y="102139"/>
                      </a:cubicBezTo>
                      <a:cubicBezTo>
                        <a:pt x="79428" y="111540"/>
                        <a:pt x="86389" y="119184"/>
                        <a:pt x="86389" y="119184"/>
                      </a:cubicBezTo>
                      <a:cubicBezTo>
                        <a:pt x="86389" y="119184"/>
                        <a:pt x="58825" y="127078"/>
                        <a:pt x="37223" y="136904"/>
                      </a:cubicBezTo>
                      <a:cubicBezTo>
                        <a:pt x="15631" y="146729"/>
                        <a:pt x="0" y="158487"/>
                        <a:pt x="0" y="158487"/>
                      </a:cubicBezTo>
                      <a:cubicBezTo>
                        <a:pt x="0" y="158487"/>
                        <a:pt x="23266" y="177325"/>
                        <a:pt x="45339" y="189461"/>
                      </a:cubicBezTo>
                      <a:cubicBezTo>
                        <a:pt x="67403" y="201598"/>
                        <a:pt x="88284" y="207033"/>
                        <a:pt x="88284" y="207033"/>
                      </a:cubicBezTo>
                      <a:cubicBezTo>
                        <a:pt x="88284" y="207033"/>
                        <a:pt x="82386" y="213670"/>
                        <a:pt x="79179" y="220926"/>
                      </a:cubicBezTo>
                      <a:cubicBezTo>
                        <a:pt x="75971" y="228182"/>
                        <a:pt x="75463" y="236057"/>
                        <a:pt x="75463" y="236057"/>
                      </a:cubicBezTo>
                      <a:cubicBezTo>
                        <a:pt x="75463" y="236057"/>
                        <a:pt x="93978" y="239690"/>
                        <a:pt x="111013" y="237000"/>
                      </a:cubicBezTo>
                      <a:cubicBezTo>
                        <a:pt x="128040" y="234319"/>
                        <a:pt x="143596" y="225316"/>
                        <a:pt x="143596" y="225316"/>
                      </a:cubicBezTo>
                      <a:cubicBezTo>
                        <a:pt x="143596" y="225316"/>
                        <a:pt x="129860" y="251586"/>
                        <a:pt x="125793" y="275452"/>
                      </a:cubicBezTo>
                      <a:cubicBezTo>
                        <a:pt x="121726" y="299328"/>
                        <a:pt x="127319" y="320801"/>
                        <a:pt x="127319" y="320801"/>
                      </a:cubicBezTo>
                      <a:cubicBezTo>
                        <a:pt x="127319" y="320801"/>
                        <a:pt x="146979" y="300631"/>
                        <a:pt x="166363" y="293958"/>
                      </a:cubicBezTo>
                      <a:cubicBezTo>
                        <a:pt x="185755" y="287275"/>
                        <a:pt x="204861" y="294096"/>
                        <a:pt x="204861" y="294096"/>
                      </a:cubicBezTo>
                      <a:cubicBezTo>
                        <a:pt x="204861" y="294096"/>
                        <a:pt x="207061" y="256846"/>
                        <a:pt x="254239" y="264517"/>
                      </a:cubicBezTo>
                      <a:cubicBezTo>
                        <a:pt x="272938" y="267559"/>
                        <a:pt x="279030" y="283540"/>
                        <a:pt x="279030" y="283540"/>
                      </a:cubicBezTo>
                      <a:cubicBezTo>
                        <a:pt x="279030" y="283540"/>
                        <a:pt x="297563" y="259193"/>
                        <a:pt x="292895" y="224752"/>
                      </a:cubicBezTo>
                      <a:cubicBezTo>
                        <a:pt x="288218" y="190312"/>
                        <a:pt x="257188" y="146905"/>
                        <a:pt x="257188" y="146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5" name="Google Shape;3485;p5"/>
                <p:cNvSpPr/>
                <p:nvPr/>
              </p:nvSpPr>
              <p:spPr>
                <a:xfrm>
                  <a:off x="4870754" y="4417180"/>
                  <a:ext cx="278669" cy="236935"/>
                </a:xfrm>
                <a:custGeom>
                  <a:avLst/>
                  <a:gdLst/>
                  <a:ahLst/>
                  <a:cxnLst/>
                  <a:rect l="l" t="t" r="r" b="b"/>
                  <a:pathLst>
                    <a:path w="278669" h="236935" extrusionOk="0">
                      <a:moveTo>
                        <a:pt x="0" y="123121"/>
                      </a:moveTo>
                      <a:cubicBezTo>
                        <a:pt x="0" y="123121"/>
                        <a:pt x="71498" y="132004"/>
                        <a:pt x="105301" y="128991"/>
                      </a:cubicBezTo>
                      <a:cubicBezTo>
                        <a:pt x="124157" y="127309"/>
                        <a:pt x="136210" y="124637"/>
                        <a:pt x="136210" y="124637"/>
                      </a:cubicBezTo>
                      <a:cubicBezTo>
                        <a:pt x="136210" y="124637"/>
                        <a:pt x="131469" y="131108"/>
                        <a:pt x="116226" y="143697"/>
                      </a:cubicBezTo>
                      <a:cubicBezTo>
                        <a:pt x="100984" y="156287"/>
                        <a:pt x="75241" y="174995"/>
                        <a:pt x="75241" y="174995"/>
                      </a:cubicBezTo>
                      <a:cubicBezTo>
                        <a:pt x="75241" y="174995"/>
                        <a:pt x="102860" y="162933"/>
                        <a:pt x="120580" y="150353"/>
                      </a:cubicBezTo>
                      <a:cubicBezTo>
                        <a:pt x="138300" y="137781"/>
                        <a:pt x="146129" y="124702"/>
                        <a:pt x="146129" y="124702"/>
                      </a:cubicBezTo>
                      <a:cubicBezTo>
                        <a:pt x="146129" y="124702"/>
                        <a:pt x="163211" y="124647"/>
                        <a:pt x="178813" y="121837"/>
                      </a:cubicBezTo>
                      <a:cubicBezTo>
                        <a:pt x="194416" y="119027"/>
                        <a:pt x="208540" y="113462"/>
                        <a:pt x="208540" y="113462"/>
                      </a:cubicBezTo>
                      <a:lnTo>
                        <a:pt x="190108" y="150500"/>
                      </a:lnTo>
                      <a:cubicBezTo>
                        <a:pt x="190108" y="150500"/>
                        <a:pt x="179571" y="148032"/>
                        <a:pt x="164144" y="153699"/>
                      </a:cubicBezTo>
                      <a:cubicBezTo>
                        <a:pt x="148726" y="159365"/>
                        <a:pt x="128428" y="173174"/>
                        <a:pt x="128428" y="173174"/>
                      </a:cubicBezTo>
                      <a:cubicBezTo>
                        <a:pt x="128428" y="173174"/>
                        <a:pt x="149743" y="164790"/>
                        <a:pt x="163515" y="160761"/>
                      </a:cubicBezTo>
                      <a:cubicBezTo>
                        <a:pt x="177288" y="156730"/>
                        <a:pt x="183527" y="157063"/>
                        <a:pt x="183527" y="157063"/>
                      </a:cubicBezTo>
                      <a:lnTo>
                        <a:pt x="160603" y="188315"/>
                      </a:lnTo>
                      <a:lnTo>
                        <a:pt x="128289" y="227553"/>
                      </a:lnTo>
                      <a:lnTo>
                        <a:pt x="165077" y="193889"/>
                      </a:lnTo>
                      <a:cubicBezTo>
                        <a:pt x="165077" y="193889"/>
                        <a:pt x="169283" y="198538"/>
                        <a:pt x="168997" y="209297"/>
                      </a:cubicBezTo>
                      <a:cubicBezTo>
                        <a:pt x="168719" y="220057"/>
                        <a:pt x="163950" y="236935"/>
                        <a:pt x="163950" y="236935"/>
                      </a:cubicBezTo>
                      <a:cubicBezTo>
                        <a:pt x="163950" y="236935"/>
                        <a:pt x="172454" y="220454"/>
                        <a:pt x="174164" y="207957"/>
                      </a:cubicBezTo>
                      <a:cubicBezTo>
                        <a:pt x="175864" y="195451"/>
                        <a:pt x="170772" y="186938"/>
                        <a:pt x="170772" y="186938"/>
                      </a:cubicBezTo>
                      <a:lnTo>
                        <a:pt x="188768" y="161740"/>
                      </a:lnTo>
                      <a:lnTo>
                        <a:pt x="199750" y="147866"/>
                      </a:lnTo>
                      <a:cubicBezTo>
                        <a:pt x="199750" y="147866"/>
                        <a:pt x="206164" y="154743"/>
                        <a:pt x="210425" y="169468"/>
                      </a:cubicBezTo>
                      <a:cubicBezTo>
                        <a:pt x="214696" y="184183"/>
                        <a:pt x="216794" y="206755"/>
                        <a:pt x="216794" y="206755"/>
                      </a:cubicBezTo>
                      <a:cubicBezTo>
                        <a:pt x="216794" y="206755"/>
                        <a:pt x="220501" y="185662"/>
                        <a:pt x="217644" y="168941"/>
                      </a:cubicBezTo>
                      <a:cubicBezTo>
                        <a:pt x="214788" y="152210"/>
                        <a:pt x="205360" y="139843"/>
                        <a:pt x="205360" y="139843"/>
                      </a:cubicBezTo>
                      <a:lnTo>
                        <a:pt x="217857" y="111919"/>
                      </a:lnTo>
                      <a:cubicBezTo>
                        <a:pt x="217857" y="111919"/>
                        <a:pt x="226777" y="110014"/>
                        <a:pt x="241982" y="104247"/>
                      </a:cubicBezTo>
                      <a:cubicBezTo>
                        <a:pt x="257178" y="98488"/>
                        <a:pt x="278669" y="88856"/>
                        <a:pt x="278669" y="88856"/>
                      </a:cubicBezTo>
                      <a:lnTo>
                        <a:pt x="272310" y="71127"/>
                      </a:lnTo>
                      <a:cubicBezTo>
                        <a:pt x="272310" y="71127"/>
                        <a:pt x="255080" y="84457"/>
                        <a:pt x="240115" y="92313"/>
                      </a:cubicBezTo>
                      <a:cubicBezTo>
                        <a:pt x="225141" y="100161"/>
                        <a:pt x="212431" y="102518"/>
                        <a:pt x="212431" y="102518"/>
                      </a:cubicBezTo>
                      <a:lnTo>
                        <a:pt x="194157" y="83578"/>
                      </a:lnTo>
                      <a:cubicBezTo>
                        <a:pt x="194157" y="83578"/>
                        <a:pt x="206183" y="72071"/>
                        <a:pt x="211184" y="54619"/>
                      </a:cubicBezTo>
                      <a:cubicBezTo>
                        <a:pt x="216193" y="37177"/>
                        <a:pt x="217552" y="13273"/>
                        <a:pt x="217552" y="13273"/>
                      </a:cubicBezTo>
                      <a:cubicBezTo>
                        <a:pt x="217552" y="13273"/>
                        <a:pt x="213392" y="36289"/>
                        <a:pt x="205989" y="52123"/>
                      </a:cubicBezTo>
                      <a:cubicBezTo>
                        <a:pt x="198576" y="67948"/>
                        <a:pt x="188287" y="78263"/>
                        <a:pt x="188287" y="78263"/>
                      </a:cubicBezTo>
                      <a:lnTo>
                        <a:pt x="158514" y="49572"/>
                      </a:lnTo>
                      <a:cubicBezTo>
                        <a:pt x="158514" y="49572"/>
                        <a:pt x="162258" y="41808"/>
                        <a:pt x="157618" y="29412"/>
                      </a:cubicBezTo>
                      <a:cubicBezTo>
                        <a:pt x="152978" y="17017"/>
                        <a:pt x="139963" y="0"/>
                        <a:pt x="139963" y="0"/>
                      </a:cubicBezTo>
                      <a:cubicBezTo>
                        <a:pt x="139963" y="0"/>
                        <a:pt x="149179" y="19004"/>
                        <a:pt x="152562" y="30170"/>
                      </a:cubicBezTo>
                      <a:cubicBezTo>
                        <a:pt x="155936" y="41336"/>
                        <a:pt x="153468" y="44664"/>
                        <a:pt x="153468" y="44664"/>
                      </a:cubicBezTo>
                      <a:lnTo>
                        <a:pt x="86962" y="3965"/>
                      </a:lnTo>
                      <a:cubicBezTo>
                        <a:pt x="86962" y="3965"/>
                        <a:pt x="130156" y="35901"/>
                        <a:pt x="151074" y="53390"/>
                      </a:cubicBezTo>
                      <a:cubicBezTo>
                        <a:pt x="166861" y="66580"/>
                        <a:pt x="171853" y="72302"/>
                        <a:pt x="171853" y="72302"/>
                      </a:cubicBezTo>
                      <a:cubicBezTo>
                        <a:pt x="171853" y="72302"/>
                        <a:pt x="164412" y="74742"/>
                        <a:pt x="152516" y="75019"/>
                      </a:cubicBezTo>
                      <a:cubicBezTo>
                        <a:pt x="140619" y="75296"/>
                        <a:pt x="125877" y="72930"/>
                        <a:pt x="125877" y="72930"/>
                      </a:cubicBezTo>
                      <a:cubicBezTo>
                        <a:pt x="125877" y="72930"/>
                        <a:pt x="141313" y="79077"/>
                        <a:pt x="154059" y="80750"/>
                      </a:cubicBezTo>
                      <a:cubicBezTo>
                        <a:pt x="166806" y="82414"/>
                        <a:pt x="176853" y="79595"/>
                        <a:pt x="176853" y="79595"/>
                      </a:cubicBezTo>
                      <a:lnTo>
                        <a:pt x="202799" y="105069"/>
                      </a:lnTo>
                      <a:cubicBezTo>
                        <a:pt x="202799" y="105069"/>
                        <a:pt x="186965" y="109182"/>
                        <a:pt x="173618" y="112057"/>
                      </a:cubicBezTo>
                      <a:cubicBezTo>
                        <a:pt x="160271" y="114932"/>
                        <a:pt x="145472" y="115135"/>
                        <a:pt x="145472" y="115135"/>
                      </a:cubicBezTo>
                      <a:cubicBezTo>
                        <a:pt x="145472" y="115135"/>
                        <a:pt x="132864" y="102878"/>
                        <a:pt x="115413" y="92803"/>
                      </a:cubicBezTo>
                      <a:cubicBezTo>
                        <a:pt x="97952" y="82719"/>
                        <a:pt x="75639" y="74816"/>
                        <a:pt x="75639" y="74816"/>
                      </a:cubicBezTo>
                      <a:cubicBezTo>
                        <a:pt x="75639" y="74816"/>
                        <a:pt x="95364" y="85640"/>
                        <a:pt x="110209" y="95854"/>
                      </a:cubicBezTo>
                      <a:cubicBezTo>
                        <a:pt x="125053" y="106067"/>
                        <a:pt x="135018" y="115671"/>
                        <a:pt x="135018" y="115671"/>
                      </a:cubicBezTo>
                      <a:cubicBezTo>
                        <a:pt x="135018" y="115671"/>
                        <a:pt x="127161" y="119507"/>
                        <a:pt x="101270" y="121236"/>
                      </a:cubicBezTo>
                      <a:cubicBezTo>
                        <a:pt x="67551" y="123501"/>
                        <a:pt x="0" y="123121"/>
                        <a:pt x="0" y="1231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86" name="Google Shape;3486;p5"/>
              <p:cNvGrpSpPr/>
              <p:nvPr/>
            </p:nvGrpSpPr>
            <p:grpSpPr>
              <a:xfrm>
                <a:off x="4874147" y="3816296"/>
                <a:ext cx="229262" cy="195210"/>
                <a:chOff x="4874147" y="3816296"/>
                <a:chExt cx="229262" cy="195210"/>
              </a:xfrm>
            </p:grpSpPr>
            <p:sp>
              <p:nvSpPr>
                <p:cNvPr id="3487" name="Google Shape;3487;p5"/>
                <p:cNvSpPr/>
                <p:nvPr/>
              </p:nvSpPr>
              <p:spPr>
                <a:xfrm>
                  <a:off x="4884186" y="3816296"/>
                  <a:ext cx="219223" cy="195210"/>
                </a:xfrm>
                <a:custGeom>
                  <a:avLst/>
                  <a:gdLst/>
                  <a:ahLst/>
                  <a:cxnLst/>
                  <a:rect l="l" t="t" r="r" b="b"/>
                  <a:pathLst>
                    <a:path w="219223" h="195210" extrusionOk="0">
                      <a:moveTo>
                        <a:pt x="33062" y="96113"/>
                      </a:moveTo>
                      <a:cubicBezTo>
                        <a:pt x="33062" y="96113"/>
                        <a:pt x="3724" y="116402"/>
                        <a:pt x="701" y="139880"/>
                      </a:cubicBezTo>
                      <a:cubicBezTo>
                        <a:pt x="-4059" y="176863"/>
                        <a:pt x="16979" y="186374"/>
                        <a:pt x="16979" y="186374"/>
                      </a:cubicBezTo>
                      <a:cubicBezTo>
                        <a:pt x="16979" y="186374"/>
                        <a:pt x="20427" y="159929"/>
                        <a:pt x="44284" y="163302"/>
                      </a:cubicBezTo>
                      <a:cubicBezTo>
                        <a:pt x="56679" y="165050"/>
                        <a:pt x="68723" y="178933"/>
                        <a:pt x="68723" y="178933"/>
                      </a:cubicBezTo>
                      <a:cubicBezTo>
                        <a:pt x="68723" y="178933"/>
                        <a:pt x="84002" y="175421"/>
                        <a:pt x="96703" y="179488"/>
                      </a:cubicBezTo>
                      <a:cubicBezTo>
                        <a:pt x="109403" y="183564"/>
                        <a:pt x="119534" y="195211"/>
                        <a:pt x="119534" y="195211"/>
                      </a:cubicBezTo>
                      <a:cubicBezTo>
                        <a:pt x="119534" y="195211"/>
                        <a:pt x="125681" y="182603"/>
                        <a:pt x="125745" y="169024"/>
                      </a:cubicBezTo>
                      <a:cubicBezTo>
                        <a:pt x="125810" y="155455"/>
                        <a:pt x="119783" y="140924"/>
                        <a:pt x="119783" y="140924"/>
                      </a:cubicBezTo>
                      <a:cubicBezTo>
                        <a:pt x="119783" y="140924"/>
                        <a:pt x="128629" y="144067"/>
                        <a:pt x="137272" y="146054"/>
                      </a:cubicBezTo>
                      <a:cubicBezTo>
                        <a:pt x="145924" y="148042"/>
                        <a:pt x="154363" y="148883"/>
                        <a:pt x="154363" y="148883"/>
                      </a:cubicBezTo>
                      <a:cubicBezTo>
                        <a:pt x="154363" y="148883"/>
                        <a:pt x="155361" y="142015"/>
                        <a:pt x="154150" y="136025"/>
                      </a:cubicBezTo>
                      <a:cubicBezTo>
                        <a:pt x="152940" y="130027"/>
                        <a:pt x="149520" y="124915"/>
                        <a:pt x="149520" y="124915"/>
                      </a:cubicBezTo>
                      <a:cubicBezTo>
                        <a:pt x="149520" y="124915"/>
                        <a:pt x="170816" y="122077"/>
                        <a:pt x="188240" y="117650"/>
                      </a:cubicBezTo>
                      <a:cubicBezTo>
                        <a:pt x="205673" y="113222"/>
                        <a:pt x="219224" y="107204"/>
                        <a:pt x="219224" y="107204"/>
                      </a:cubicBezTo>
                      <a:cubicBezTo>
                        <a:pt x="219224" y="107204"/>
                        <a:pt x="206412" y="94162"/>
                        <a:pt x="193102" y="85270"/>
                      </a:cubicBezTo>
                      <a:cubicBezTo>
                        <a:pt x="179782" y="76369"/>
                        <a:pt x="165963" y="71608"/>
                        <a:pt x="165963" y="71608"/>
                      </a:cubicBezTo>
                      <a:cubicBezTo>
                        <a:pt x="165963" y="71608"/>
                        <a:pt x="171519" y="68003"/>
                        <a:pt x="175281" y="63844"/>
                      </a:cubicBezTo>
                      <a:cubicBezTo>
                        <a:pt x="179043" y="59675"/>
                        <a:pt x="181012" y="54943"/>
                        <a:pt x="181012" y="54943"/>
                      </a:cubicBezTo>
                      <a:cubicBezTo>
                        <a:pt x="181012" y="54943"/>
                        <a:pt x="168506" y="51439"/>
                        <a:pt x="155796" y="51864"/>
                      </a:cubicBezTo>
                      <a:cubicBezTo>
                        <a:pt x="143077" y="52290"/>
                        <a:pt x="130136" y="56644"/>
                        <a:pt x="130136" y="56644"/>
                      </a:cubicBezTo>
                      <a:cubicBezTo>
                        <a:pt x="130136" y="56644"/>
                        <a:pt x="145267" y="41715"/>
                        <a:pt x="153013" y="27555"/>
                      </a:cubicBezTo>
                      <a:cubicBezTo>
                        <a:pt x="160760" y="13394"/>
                        <a:pt x="161120" y="0"/>
                        <a:pt x="161120" y="0"/>
                      </a:cubicBezTo>
                      <a:cubicBezTo>
                        <a:pt x="161120" y="0"/>
                        <a:pt x="142975" y="10824"/>
                        <a:pt x="127770" y="13505"/>
                      </a:cubicBezTo>
                      <a:cubicBezTo>
                        <a:pt x="112555" y="16176"/>
                        <a:pt x="100280" y="10713"/>
                        <a:pt x="100280" y="10713"/>
                      </a:cubicBezTo>
                      <a:cubicBezTo>
                        <a:pt x="100280" y="10713"/>
                        <a:pt x="91157" y="33100"/>
                        <a:pt x="58999" y="25133"/>
                      </a:cubicBezTo>
                      <a:cubicBezTo>
                        <a:pt x="46243" y="21981"/>
                        <a:pt x="45134" y="11878"/>
                        <a:pt x="45134" y="11878"/>
                      </a:cubicBezTo>
                      <a:cubicBezTo>
                        <a:pt x="45134" y="11878"/>
                        <a:pt x="26952" y="25308"/>
                        <a:pt x="23311" y="46485"/>
                      </a:cubicBezTo>
                      <a:cubicBezTo>
                        <a:pt x="19668" y="67662"/>
                        <a:pt x="33062" y="96113"/>
                        <a:pt x="33062" y="961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8" name="Google Shape;3488;p5"/>
                <p:cNvSpPr/>
                <p:nvPr/>
              </p:nvSpPr>
              <p:spPr>
                <a:xfrm>
                  <a:off x="4874147" y="3839173"/>
                  <a:ext cx="206117" cy="146424"/>
                </a:xfrm>
                <a:custGeom>
                  <a:avLst/>
                  <a:gdLst/>
                  <a:ahLst/>
                  <a:cxnLst/>
                  <a:rect l="l" t="t" r="r" b="b"/>
                  <a:pathLst>
                    <a:path w="206117" h="146424" extrusionOk="0">
                      <a:moveTo>
                        <a:pt x="206118" y="80417"/>
                      </a:moveTo>
                      <a:cubicBezTo>
                        <a:pt x="206118" y="80417"/>
                        <a:pt x="156814" y="70019"/>
                        <a:pt x="132051" y="69464"/>
                      </a:cubicBezTo>
                      <a:cubicBezTo>
                        <a:pt x="118232" y="69150"/>
                        <a:pt x="109072" y="69926"/>
                        <a:pt x="109072" y="69926"/>
                      </a:cubicBezTo>
                      <a:cubicBezTo>
                        <a:pt x="109072" y="69926"/>
                        <a:pt x="113767" y="66340"/>
                        <a:pt x="127216" y="59786"/>
                      </a:cubicBezTo>
                      <a:cubicBezTo>
                        <a:pt x="140666" y="53242"/>
                        <a:pt x="162850" y="43730"/>
                        <a:pt x="162850" y="43730"/>
                      </a:cubicBezTo>
                      <a:cubicBezTo>
                        <a:pt x="162850" y="43730"/>
                        <a:pt x="140666" y="49092"/>
                        <a:pt x="125451" y="55451"/>
                      </a:cubicBezTo>
                      <a:cubicBezTo>
                        <a:pt x="110237" y="61820"/>
                        <a:pt x="101991" y="69186"/>
                        <a:pt x="101991" y="69186"/>
                      </a:cubicBezTo>
                      <a:cubicBezTo>
                        <a:pt x="101991" y="69186"/>
                        <a:pt x="89772" y="68013"/>
                        <a:pt x="78051" y="68614"/>
                      </a:cubicBezTo>
                      <a:cubicBezTo>
                        <a:pt x="66331" y="69214"/>
                        <a:pt x="55109" y="71590"/>
                        <a:pt x="55109" y="71590"/>
                      </a:cubicBezTo>
                      <a:lnTo>
                        <a:pt x="75787" y="50478"/>
                      </a:lnTo>
                      <a:cubicBezTo>
                        <a:pt x="75787" y="50478"/>
                        <a:pt x="82821" y="52706"/>
                        <a:pt x="94994" y="50367"/>
                      </a:cubicBezTo>
                      <a:cubicBezTo>
                        <a:pt x="107159" y="48019"/>
                        <a:pt x="124471" y="41096"/>
                        <a:pt x="124471" y="41096"/>
                      </a:cubicBezTo>
                      <a:cubicBezTo>
                        <a:pt x="124471" y="41096"/>
                        <a:pt x="107538" y="44664"/>
                        <a:pt x="96871" y="46134"/>
                      </a:cubicBezTo>
                      <a:cubicBezTo>
                        <a:pt x="86213" y="47603"/>
                        <a:pt x="81822" y="46965"/>
                        <a:pt x="81822" y="46965"/>
                      </a:cubicBezTo>
                      <a:lnTo>
                        <a:pt x="104542" y="29662"/>
                      </a:lnTo>
                      <a:lnTo>
                        <a:pt x="135591" y="8180"/>
                      </a:lnTo>
                      <a:lnTo>
                        <a:pt x="102472" y="25974"/>
                      </a:lnTo>
                      <a:cubicBezTo>
                        <a:pt x="102472" y="25974"/>
                        <a:pt x="100411" y="22868"/>
                        <a:pt x="102786" y="16370"/>
                      </a:cubicBezTo>
                      <a:cubicBezTo>
                        <a:pt x="105171" y="9881"/>
                        <a:pt x="111993" y="0"/>
                        <a:pt x="111993" y="0"/>
                      </a:cubicBezTo>
                      <a:cubicBezTo>
                        <a:pt x="111993" y="0"/>
                        <a:pt x="102583" y="9373"/>
                        <a:pt x="98830" y="16823"/>
                      </a:cubicBezTo>
                      <a:cubicBezTo>
                        <a:pt x="95077" y="24264"/>
                        <a:pt x="96991" y="29782"/>
                        <a:pt x="96991" y="29782"/>
                      </a:cubicBezTo>
                      <a:lnTo>
                        <a:pt x="79031" y="43758"/>
                      </a:lnTo>
                      <a:lnTo>
                        <a:pt x="68364" y="51393"/>
                      </a:lnTo>
                      <a:cubicBezTo>
                        <a:pt x="68364" y="51393"/>
                        <a:pt x="65166" y="46781"/>
                        <a:pt x="65110" y="37565"/>
                      </a:cubicBezTo>
                      <a:cubicBezTo>
                        <a:pt x="65045" y="28359"/>
                        <a:pt x="68115" y="14549"/>
                        <a:pt x="68115" y="14549"/>
                      </a:cubicBezTo>
                      <a:cubicBezTo>
                        <a:pt x="68115" y="14549"/>
                        <a:pt x="61191" y="27046"/>
                        <a:pt x="59842" y="37380"/>
                      </a:cubicBezTo>
                      <a:cubicBezTo>
                        <a:pt x="58502" y="47705"/>
                        <a:pt x="62735" y="55848"/>
                        <a:pt x="62735" y="55848"/>
                      </a:cubicBezTo>
                      <a:lnTo>
                        <a:pt x="48130" y="71876"/>
                      </a:lnTo>
                      <a:cubicBezTo>
                        <a:pt x="48130" y="71876"/>
                        <a:pt x="41373" y="72394"/>
                        <a:pt x="29339" y="74816"/>
                      </a:cubicBezTo>
                      <a:cubicBezTo>
                        <a:pt x="17313" y="77237"/>
                        <a:pt x="0" y="81554"/>
                        <a:pt x="0" y="81554"/>
                      </a:cubicBezTo>
                      <a:lnTo>
                        <a:pt x="952" y="92730"/>
                      </a:lnTo>
                      <a:cubicBezTo>
                        <a:pt x="952" y="92730"/>
                        <a:pt x="15973" y="85871"/>
                        <a:pt x="28257" y="82174"/>
                      </a:cubicBezTo>
                      <a:cubicBezTo>
                        <a:pt x="40551" y="78476"/>
                        <a:pt x="50108" y="77940"/>
                        <a:pt x="50108" y="77940"/>
                      </a:cubicBezTo>
                      <a:lnTo>
                        <a:pt x="59333" y="90687"/>
                      </a:lnTo>
                      <a:cubicBezTo>
                        <a:pt x="59333" y="90687"/>
                        <a:pt x="48408" y="96815"/>
                        <a:pt x="41290" y="107020"/>
                      </a:cubicBezTo>
                      <a:cubicBezTo>
                        <a:pt x="34182" y="117234"/>
                        <a:pt x="28368" y="131598"/>
                        <a:pt x="28368" y="131598"/>
                      </a:cubicBezTo>
                      <a:cubicBezTo>
                        <a:pt x="28368" y="131598"/>
                        <a:pt x="36003" y="117964"/>
                        <a:pt x="44507" y="108905"/>
                      </a:cubicBezTo>
                      <a:cubicBezTo>
                        <a:pt x="53011" y="99838"/>
                        <a:pt x="62448" y="94328"/>
                        <a:pt x="62448" y="94328"/>
                      </a:cubicBezTo>
                      <a:lnTo>
                        <a:pt x="77922" y="113786"/>
                      </a:lnTo>
                      <a:cubicBezTo>
                        <a:pt x="77922" y="113786"/>
                        <a:pt x="73670" y="118223"/>
                        <a:pt x="74474" y="126052"/>
                      </a:cubicBezTo>
                      <a:cubicBezTo>
                        <a:pt x="75278" y="133872"/>
                        <a:pt x="81129" y="145093"/>
                        <a:pt x="81129" y="145093"/>
                      </a:cubicBezTo>
                      <a:cubicBezTo>
                        <a:pt x="81129" y="145093"/>
                        <a:pt x="78393" y="132938"/>
                        <a:pt x="78245" y="125941"/>
                      </a:cubicBezTo>
                      <a:cubicBezTo>
                        <a:pt x="78098" y="118953"/>
                        <a:pt x="80529" y="117104"/>
                        <a:pt x="80529" y="117104"/>
                      </a:cubicBezTo>
                      <a:lnTo>
                        <a:pt x="119822" y="146424"/>
                      </a:lnTo>
                      <a:cubicBezTo>
                        <a:pt x="119822" y="146424"/>
                        <a:pt x="95419" y="124055"/>
                        <a:pt x="84013" y="112002"/>
                      </a:cubicBezTo>
                      <a:cubicBezTo>
                        <a:pt x="75398" y="102906"/>
                        <a:pt x="72986" y="99089"/>
                        <a:pt x="72986" y="99089"/>
                      </a:cubicBezTo>
                      <a:cubicBezTo>
                        <a:pt x="72986" y="99089"/>
                        <a:pt x="78800" y="98137"/>
                        <a:pt x="87359" y="98802"/>
                      </a:cubicBezTo>
                      <a:cubicBezTo>
                        <a:pt x="95919" y="99468"/>
                        <a:pt x="105975" y="101945"/>
                        <a:pt x="105975" y="101945"/>
                      </a:cubicBezTo>
                      <a:cubicBezTo>
                        <a:pt x="105975" y="101945"/>
                        <a:pt x="96187" y="97139"/>
                        <a:pt x="87415" y="95225"/>
                      </a:cubicBezTo>
                      <a:cubicBezTo>
                        <a:pt x="78643" y="93321"/>
                        <a:pt x="70896" y="94319"/>
                        <a:pt x="70896" y="94319"/>
                      </a:cubicBezTo>
                      <a:lnTo>
                        <a:pt x="57512" y="77080"/>
                      </a:lnTo>
                      <a:cubicBezTo>
                        <a:pt x="57512" y="77080"/>
                        <a:pt x="69658" y="75703"/>
                        <a:pt x="79779" y="74899"/>
                      </a:cubicBezTo>
                      <a:cubicBezTo>
                        <a:pt x="89910" y="74104"/>
                        <a:pt x="100522" y="75019"/>
                        <a:pt x="100522" y="75019"/>
                      </a:cubicBezTo>
                      <a:cubicBezTo>
                        <a:pt x="100522" y="75019"/>
                        <a:pt x="107047" y="83320"/>
                        <a:pt x="117483" y="90650"/>
                      </a:cubicBezTo>
                      <a:cubicBezTo>
                        <a:pt x="127919" y="97980"/>
                        <a:pt x="142265" y="104339"/>
                        <a:pt x="142265" y="104339"/>
                      </a:cubicBezTo>
                      <a:cubicBezTo>
                        <a:pt x="142265" y="104339"/>
                        <a:pt x="130359" y="96399"/>
                        <a:pt x="121818" y="89171"/>
                      </a:cubicBezTo>
                      <a:cubicBezTo>
                        <a:pt x="113278" y="81942"/>
                        <a:pt x="108101" y="75435"/>
                        <a:pt x="108101" y="75435"/>
                      </a:cubicBezTo>
                      <a:cubicBezTo>
                        <a:pt x="108101" y="75435"/>
                        <a:pt x="114498" y="73660"/>
                        <a:pt x="133354" y="74437"/>
                      </a:cubicBezTo>
                      <a:cubicBezTo>
                        <a:pt x="157914" y="75444"/>
                        <a:pt x="206118" y="80417"/>
                        <a:pt x="206118"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89" name="Google Shape;3489;p5"/>
              <p:cNvGrpSpPr/>
              <p:nvPr/>
            </p:nvGrpSpPr>
            <p:grpSpPr>
              <a:xfrm>
                <a:off x="7420287" y="3925608"/>
                <a:ext cx="227433" cy="191531"/>
                <a:chOff x="7420287" y="3925608"/>
                <a:chExt cx="227433" cy="191531"/>
              </a:xfrm>
            </p:grpSpPr>
            <p:sp>
              <p:nvSpPr>
                <p:cNvPr id="3490" name="Google Shape;3490;p5"/>
                <p:cNvSpPr/>
                <p:nvPr/>
              </p:nvSpPr>
              <p:spPr>
                <a:xfrm>
                  <a:off x="7420287" y="3925608"/>
                  <a:ext cx="223566" cy="191531"/>
                </a:xfrm>
                <a:custGeom>
                  <a:avLst/>
                  <a:gdLst/>
                  <a:ahLst/>
                  <a:cxnLst/>
                  <a:rect l="l" t="t" r="r" b="b"/>
                  <a:pathLst>
                    <a:path w="223566" h="191531" extrusionOk="0">
                      <a:moveTo>
                        <a:pt x="183083" y="81905"/>
                      </a:moveTo>
                      <a:cubicBezTo>
                        <a:pt x="183083" y="81905"/>
                        <a:pt x="214844" y="98155"/>
                        <a:pt x="220926" y="121033"/>
                      </a:cubicBezTo>
                      <a:cubicBezTo>
                        <a:pt x="230511" y="157063"/>
                        <a:pt x="210915" y="169264"/>
                        <a:pt x="210915" y="169264"/>
                      </a:cubicBezTo>
                      <a:cubicBezTo>
                        <a:pt x="210915" y="169264"/>
                        <a:pt x="204011" y="143503"/>
                        <a:pt x="180800" y="149992"/>
                      </a:cubicBezTo>
                      <a:cubicBezTo>
                        <a:pt x="168756" y="153356"/>
                        <a:pt x="158635" y="168700"/>
                        <a:pt x="158635" y="168700"/>
                      </a:cubicBezTo>
                      <a:cubicBezTo>
                        <a:pt x="158635" y="168700"/>
                        <a:pt x="143032" y="167240"/>
                        <a:pt x="130979" y="172943"/>
                      </a:cubicBezTo>
                      <a:cubicBezTo>
                        <a:pt x="118916" y="178647"/>
                        <a:pt x="110422" y="191532"/>
                        <a:pt x="110422" y="191532"/>
                      </a:cubicBezTo>
                      <a:cubicBezTo>
                        <a:pt x="110422" y="191532"/>
                        <a:pt x="102657" y="179839"/>
                        <a:pt x="100808" y="166390"/>
                      </a:cubicBezTo>
                      <a:cubicBezTo>
                        <a:pt x="98959" y="152950"/>
                        <a:pt x="103018" y="137744"/>
                        <a:pt x="103018" y="137744"/>
                      </a:cubicBezTo>
                      <a:cubicBezTo>
                        <a:pt x="103018" y="137744"/>
                        <a:pt x="94662" y="142024"/>
                        <a:pt x="86352" y="145139"/>
                      </a:cubicBezTo>
                      <a:cubicBezTo>
                        <a:pt x="78042" y="148254"/>
                        <a:pt x="69787" y="150195"/>
                        <a:pt x="69787" y="150195"/>
                      </a:cubicBezTo>
                      <a:cubicBezTo>
                        <a:pt x="69787" y="150195"/>
                        <a:pt x="67893" y="143522"/>
                        <a:pt x="68309" y="137421"/>
                      </a:cubicBezTo>
                      <a:cubicBezTo>
                        <a:pt x="68715" y="131311"/>
                        <a:pt x="71433" y="125793"/>
                        <a:pt x="71433" y="125793"/>
                      </a:cubicBezTo>
                      <a:cubicBezTo>
                        <a:pt x="71433" y="125793"/>
                        <a:pt x="49942" y="125784"/>
                        <a:pt x="32084" y="123695"/>
                      </a:cubicBezTo>
                      <a:cubicBezTo>
                        <a:pt x="14226" y="121596"/>
                        <a:pt x="0" y="117418"/>
                        <a:pt x="0" y="117418"/>
                      </a:cubicBezTo>
                      <a:cubicBezTo>
                        <a:pt x="0" y="117418"/>
                        <a:pt x="10981" y="102805"/>
                        <a:pt x="23007" y="92230"/>
                      </a:cubicBezTo>
                      <a:cubicBezTo>
                        <a:pt x="35042" y="81656"/>
                        <a:pt x="48112" y="75121"/>
                        <a:pt x="48112" y="75121"/>
                      </a:cubicBezTo>
                      <a:cubicBezTo>
                        <a:pt x="48112" y="75121"/>
                        <a:pt x="42122" y="72283"/>
                        <a:pt x="37852" y="68651"/>
                      </a:cubicBezTo>
                      <a:cubicBezTo>
                        <a:pt x="33572" y="65018"/>
                        <a:pt x="31002" y="60581"/>
                        <a:pt x="31002" y="60581"/>
                      </a:cubicBezTo>
                      <a:cubicBezTo>
                        <a:pt x="31002" y="60581"/>
                        <a:pt x="42927" y="55469"/>
                        <a:pt x="55590" y="54212"/>
                      </a:cubicBezTo>
                      <a:cubicBezTo>
                        <a:pt x="68253" y="52964"/>
                        <a:pt x="81656" y="55571"/>
                        <a:pt x="81656" y="55571"/>
                      </a:cubicBezTo>
                      <a:cubicBezTo>
                        <a:pt x="81656" y="55571"/>
                        <a:pt x="64686" y="42769"/>
                        <a:pt x="55137" y="29745"/>
                      </a:cubicBezTo>
                      <a:cubicBezTo>
                        <a:pt x="45598" y="16730"/>
                        <a:pt x="43481" y="3503"/>
                        <a:pt x="43481" y="3503"/>
                      </a:cubicBezTo>
                      <a:cubicBezTo>
                        <a:pt x="43481" y="3503"/>
                        <a:pt x="62892" y="11841"/>
                        <a:pt x="78319" y="12488"/>
                      </a:cubicBezTo>
                      <a:cubicBezTo>
                        <a:pt x="93746" y="13144"/>
                        <a:pt x="105199" y="6100"/>
                        <a:pt x="105199" y="6100"/>
                      </a:cubicBezTo>
                      <a:cubicBezTo>
                        <a:pt x="105199" y="6100"/>
                        <a:pt x="117188" y="27092"/>
                        <a:pt x="148024" y="14965"/>
                      </a:cubicBezTo>
                      <a:cubicBezTo>
                        <a:pt x="160243" y="10158"/>
                        <a:pt x="160021" y="0"/>
                        <a:pt x="160021" y="0"/>
                      </a:cubicBezTo>
                      <a:cubicBezTo>
                        <a:pt x="160021" y="0"/>
                        <a:pt x="179811" y="10916"/>
                        <a:pt x="186208" y="31427"/>
                      </a:cubicBezTo>
                      <a:cubicBezTo>
                        <a:pt x="192604" y="51938"/>
                        <a:pt x="183083" y="81905"/>
                        <a:pt x="1830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1" name="Google Shape;3491;p5"/>
                <p:cNvSpPr/>
                <p:nvPr/>
              </p:nvSpPr>
              <p:spPr>
                <a:xfrm>
                  <a:off x="7442712" y="3943993"/>
                  <a:ext cx="205008" cy="146174"/>
                </a:xfrm>
                <a:custGeom>
                  <a:avLst/>
                  <a:gdLst/>
                  <a:ahLst/>
                  <a:cxnLst/>
                  <a:rect l="l" t="t" r="r" b="b"/>
                  <a:pathLst>
                    <a:path w="205008" h="146174" extrusionOk="0">
                      <a:moveTo>
                        <a:pt x="0" y="92119"/>
                      </a:moveTo>
                      <a:cubicBezTo>
                        <a:pt x="0" y="92119"/>
                        <a:pt x="47511" y="75306"/>
                        <a:pt x="71987" y="71498"/>
                      </a:cubicBezTo>
                      <a:cubicBezTo>
                        <a:pt x="85649" y="69372"/>
                        <a:pt x="94827" y="68928"/>
                        <a:pt x="94827" y="68928"/>
                      </a:cubicBezTo>
                      <a:cubicBezTo>
                        <a:pt x="94827" y="68928"/>
                        <a:pt x="89697" y="65998"/>
                        <a:pt x="75500" y="61274"/>
                      </a:cubicBezTo>
                      <a:cubicBezTo>
                        <a:pt x="61311" y="56551"/>
                        <a:pt x="38064" y="50044"/>
                        <a:pt x="38064" y="50044"/>
                      </a:cubicBezTo>
                      <a:cubicBezTo>
                        <a:pt x="38064" y="50044"/>
                        <a:pt x="60757" y="52438"/>
                        <a:pt x="76683" y="56745"/>
                      </a:cubicBezTo>
                      <a:cubicBezTo>
                        <a:pt x="92600" y="61043"/>
                        <a:pt x="101742" y="67264"/>
                        <a:pt x="101742" y="67264"/>
                      </a:cubicBezTo>
                      <a:cubicBezTo>
                        <a:pt x="101742" y="67264"/>
                        <a:pt x="113702" y="64491"/>
                        <a:pt x="125405" y="63548"/>
                      </a:cubicBezTo>
                      <a:cubicBezTo>
                        <a:pt x="137097" y="62596"/>
                        <a:pt x="148541" y="63474"/>
                        <a:pt x="148541" y="63474"/>
                      </a:cubicBezTo>
                      <a:lnTo>
                        <a:pt x="125257" y="45265"/>
                      </a:lnTo>
                      <a:cubicBezTo>
                        <a:pt x="125257" y="45265"/>
                        <a:pt x="118574" y="48408"/>
                        <a:pt x="106206" y="47686"/>
                      </a:cubicBezTo>
                      <a:cubicBezTo>
                        <a:pt x="93829" y="46965"/>
                        <a:pt x="75768" y="42381"/>
                        <a:pt x="75768" y="42381"/>
                      </a:cubicBezTo>
                      <a:cubicBezTo>
                        <a:pt x="75768" y="42381"/>
                        <a:pt x="93016" y="43693"/>
                        <a:pt x="103784" y="43740"/>
                      </a:cubicBezTo>
                      <a:cubicBezTo>
                        <a:pt x="114543" y="43795"/>
                        <a:pt x="118814" y="42575"/>
                        <a:pt x="118814" y="42575"/>
                      </a:cubicBezTo>
                      <a:lnTo>
                        <a:pt x="94014" y="28423"/>
                      </a:lnTo>
                      <a:lnTo>
                        <a:pt x="60405" y="11221"/>
                      </a:lnTo>
                      <a:lnTo>
                        <a:pt x="95576" y="24495"/>
                      </a:lnTo>
                      <a:cubicBezTo>
                        <a:pt x="95576" y="24495"/>
                        <a:pt x="97212" y="21140"/>
                        <a:pt x="93996" y="15011"/>
                      </a:cubicBezTo>
                      <a:cubicBezTo>
                        <a:pt x="90779" y="8892"/>
                        <a:pt x="82719" y="0"/>
                        <a:pt x="82719" y="0"/>
                      </a:cubicBezTo>
                      <a:cubicBezTo>
                        <a:pt x="82719" y="0"/>
                        <a:pt x="93284" y="8051"/>
                        <a:pt x="97989" y="14937"/>
                      </a:cubicBezTo>
                      <a:cubicBezTo>
                        <a:pt x="102685" y="21824"/>
                        <a:pt x="101511" y="27545"/>
                        <a:pt x="101511" y="27545"/>
                      </a:cubicBezTo>
                      <a:lnTo>
                        <a:pt x="121162" y="39035"/>
                      </a:lnTo>
                      <a:lnTo>
                        <a:pt x="132735" y="45200"/>
                      </a:lnTo>
                      <a:cubicBezTo>
                        <a:pt x="132735" y="45200"/>
                        <a:pt x="135295" y="40199"/>
                        <a:pt x="134149" y="31067"/>
                      </a:cubicBezTo>
                      <a:cubicBezTo>
                        <a:pt x="132994" y="21925"/>
                        <a:pt x="128132" y="8643"/>
                        <a:pt x="128132" y="8643"/>
                      </a:cubicBezTo>
                      <a:cubicBezTo>
                        <a:pt x="128132" y="8643"/>
                        <a:pt x="136645" y="20123"/>
                        <a:pt x="139334" y="30180"/>
                      </a:cubicBezTo>
                      <a:cubicBezTo>
                        <a:pt x="142033" y="40236"/>
                        <a:pt x="138909" y="48879"/>
                        <a:pt x="138909" y="48879"/>
                      </a:cubicBezTo>
                      <a:lnTo>
                        <a:pt x="155492" y="62836"/>
                      </a:lnTo>
                      <a:cubicBezTo>
                        <a:pt x="155492" y="62836"/>
                        <a:pt x="162258" y="62467"/>
                        <a:pt x="174505" y="63280"/>
                      </a:cubicBezTo>
                      <a:cubicBezTo>
                        <a:pt x="186753" y="64093"/>
                        <a:pt x="204472" y="66090"/>
                        <a:pt x="204472" y="66090"/>
                      </a:cubicBezTo>
                      <a:lnTo>
                        <a:pt x="205009" y="77293"/>
                      </a:lnTo>
                      <a:cubicBezTo>
                        <a:pt x="205009" y="77293"/>
                        <a:pt x="189221" y="72477"/>
                        <a:pt x="176548" y="70425"/>
                      </a:cubicBezTo>
                      <a:cubicBezTo>
                        <a:pt x="163876" y="68383"/>
                        <a:pt x="154327" y="69113"/>
                        <a:pt x="154327" y="69113"/>
                      </a:cubicBezTo>
                      <a:lnTo>
                        <a:pt x="146859" y="82969"/>
                      </a:lnTo>
                      <a:cubicBezTo>
                        <a:pt x="146859" y="82969"/>
                        <a:pt x="158505" y="87599"/>
                        <a:pt x="166898" y="96778"/>
                      </a:cubicBezTo>
                      <a:cubicBezTo>
                        <a:pt x="175291" y="105957"/>
                        <a:pt x="182945" y="119433"/>
                        <a:pt x="182945" y="119433"/>
                      </a:cubicBezTo>
                      <a:cubicBezTo>
                        <a:pt x="182945" y="119433"/>
                        <a:pt x="173590" y="106927"/>
                        <a:pt x="163959" y="99061"/>
                      </a:cubicBezTo>
                      <a:cubicBezTo>
                        <a:pt x="154337" y="91204"/>
                        <a:pt x="144252" y="86980"/>
                        <a:pt x="144252" y="86980"/>
                      </a:cubicBezTo>
                      <a:lnTo>
                        <a:pt x="131487" y="108305"/>
                      </a:lnTo>
                      <a:cubicBezTo>
                        <a:pt x="131487" y="108305"/>
                        <a:pt x="136275" y="112140"/>
                        <a:pt x="136515" y="120007"/>
                      </a:cubicBezTo>
                      <a:cubicBezTo>
                        <a:pt x="136746" y="127873"/>
                        <a:pt x="132420" y="139769"/>
                        <a:pt x="132420" y="139769"/>
                      </a:cubicBezTo>
                      <a:cubicBezTo>
                        <a:pt x="132420" y="139769"/>
                        <a:pt x="133530" y="127355"/>
                        <a:pt x="132762" y="120404"/>
                      </a:cubicBezTo>
                      <a:cubicBezTo>
                        <a:pt x="131986" y="113444"/>
                        <a:pt x="129333" y="111946"/>
                        <a:pt x="129333" y="111946"/>
                      </a:cubicBezTo>
                      <a:lnTo>
                        <a:pt x="94245" y="146175"/>
                      </a:lnTo>
                      <a:cubicBezTo>
                        <a:pt x="94245" y="146175"/>
                        <a:pt x="115487" y="120783"/>
                        <a:pt x="125211" y="107334"/>
                      </a:cubicBezTo>
                      <a:cubicBezTo>
                        <a:pt x="132550" y="97185"/>
                        <a:pt x="134436" y="93090"/>
                        <a:pt x="134436" y="93090"/>
                      </a:cubicBezTo>
                      <a:cubicBezTo>
                        <a:pt x="134436" y="93090"/>
                        <a:pt x="128547" y="92905"/>
                        <a:pt x="120145" y="94698"/>
                      </a:cubicBezTo>
                      <a:cubicBezTo>
                        <a:pt x="111752" y="96491"/>
                        <a:pt x="102111" y="100263"/>
                        <a:pt x="102111" y="100263"/>
                      </a:cubicBezTo>
                      <a:cubicBezTo>
                        <a:pt x="102111" y="100263"/>
                        <a:pt x="111179" y="94209"/>
                        <a:pt x="119618" y="91158"/>
                      </a:cubicBezTo>
                      <a:cubicBezTo>
                        <a:pt x="128067" y="88117"/>
                        <a:pt x="135878" y="88089"/>
                        <a:pt x="135878" y="88089"/>
                      </a:cubicBezTo>
                      <a:lnTo>
                        <a:pt x="146877" y="69233"/>
                      </a:lnTo>
                      <a:cubicBezTo>
                        <a:pt x="146877" y="69233"/>
                        <a:pt x="134657" y="69464"/>
                        <a:pt x="124508" y="70009"/>
                      </a:cubicBezTo>
                      <a:cubicBezTo>
                        <a:pt x="114368" y="70545"/>
                        <a:pt x="103969" y="72856"/>
                        <a:pt x="103969" y="72856"/>
                      </a:cubicBezTo>
                      <a:cubicBezTo>
                        <a:pt x="103969" y="72856"/>
                        <a:pt x="98590" y="81942"/>
                        <a:pt x="89217" y="90585"/>
                      </a:cubicBezTo>
                      <a:cubicBezTo>
                        <a:pt x="79835" y="99228"/>
                        <a:pt x="66450" y="107417"/>
                        <a:pt x="66450" y="107417"/>
                      </a:cubicBezTo>
                      <a:cubicBezTo>
                        <a:pt x="66450" y="107417"/>
                        <a:pt x="77210" y="97970"/>
                        <a:pt x="84725" y="89688"/>
                      </a:cubicBezTo>
                      <a:cubicBezTo>
                        <a:pt x="92240" y="81397"/>
                        <a:pt x="96510" y="74261"/>
                        <a:pt x="96510" y="74261"/>
                      </a:cubicBezTo>
                      <a:cubicBezTo>
                        <a:pt x="96510" y="74261"/>
                        <a:pt x="89938" y="73355"/>
                        <a:pt x="71349" y="76600"/>
                      </a:cubicBezTo>
                      <a:cubicBezTo>
                        <a:pt x="47132" y="80833"/>
                        <a:pt x="0" y="92119"/>
                        <a:pt x="0"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92" name="Google Shape;3492;p5"/>
              <p:cNvGrpSpPr/>
              <p:nvPr/>
            </p:nvGrpSpPr>
            <p:grpSpPr>
              <a:xfrm>
                <a:off x="7367249" y="3246489"/>
                <a:ext cx="195034" cy="267594"/>
                <a:chOff x="7367249" y="3246489"/>
                <a:chExt cx="195034" cy="267594"/>
              </a:xfrm>
            </p:grpSpPr>
            <p:sp>
              <p:nvSpPr>
                <p:cNvPr id="3493" name="Google Shape;3493;p5"/>
                <p:cNvSpPr/>
                <p:nvPr/>
              </p:nvSpPr>
              <p:spPr>
                <a:xfrm>
                  <a:off x="7367249" y="3246489"/>
                  <a:ext cx="195034" cy="267594"/>
                </a:xfrm>
                <a:custGeom>
                  <a:avLst/>
                  <a:gdLst/>
                  <a:ahLst/>
                  <a:cxnLst/>
                  <a:rect l="l" t="t" r="r" b="b"/>
                  <a:pathLst>
                    <a:path w="195034" h="267594" extrusionOk="0">
                      <a:moveTo>
                        <a:pt x="64445" y="92202"/>
                      </a:moveTo>
                      <a:cubicBezTo>
                        <a:pt x="64445" y="92202"/>
                        <a:pt x="65591" y="53565"/>
                        <a:pt x="83745" y="30503"/>
                      </a:cubicBezTo>
                      <a:cubicBezTo>
                        <a:pt x="112335" y="-5824"/>
                        <a:pt x="131801" y="406"/>
                        <a:pt x="131801" y="406"/>
                      </a:cubicBezTo>
                      <a:cubicBezTo>
                        <a:pt x="131801" y="406"/>
                        <a:pt x="111382" y="26417"/>
                        <a:pt x="127198" y="40106"/>
                      </a:cubicBezTo>
                      <a:cubicBezTo>
                        <a:pt x="135416" y="47215"/>
                        <a:pt x="153671" y="43259"/>
                        <a:pt x="153671" y="43259"/>
                      </a:cubicBezTo>
                      <a:cubicBezTo>
                        <a:pt x="153671" y="43259"/>
                        <a:pt x="159023" y="57087"/>
                        <a:pt x="169357" y="62346"/>
                      </a:cubicBezTo>
                      <a:cubicBezTo>
                        <a:pt x="179700" y="67606"/>
                        <a:pt x="195035" y="64287"/>
                        <a:pt x="195035" y="64287"/>
                      </a:cubicBezTo>
                      <a:cubicBezTo>
                        <a:pt x="195035" y="64287"/>
                        <a:pt x="187742" y="79853"/>
                        <a:pt x="176335" y="92008"/>
                      </a:cubicBezTo>
                      <a:cubicBezTo>
                        <a:pt x="164930" y="104163"/>
                        <a:pt x="149391" y="112917"/>
                        <a:pt x="149391" y="112917"/>
                      </a:cubicBezTo>
                      <a:cubicBezTo>
                        <a:pt x="149391" y="112917"/>
                        <a:pt x="156860" y="116300"/>
                        <a:pt x="163238" y="120579"/>
                      </a:cubicBezTo>
                      <a:cubicBezTo>
                        <a:pt x="169616" y="124850"/>
                        <a:pt x="174922" y="130008"/>
                        <a:pt x="174922" y="130008"/>
                      </a:cubicBezTo>
                      <a:cubicBezTo>
                        <a:pt x="174922" y="130008"/>
                        <a:pt x="169671" y="136838"/>
                        <a:pt x="163959" y="141340"/>
                      </a:cubicBezTo>
                      <a:cubicBezTo>
                        <a:pt x="158246" y="145841"/>
                        <a:pt x="152072" y="148014"/>
                        <a:pt x="152072" y="148014"/>
                      </a:cubicBezTo>
                      <a:cubicBezTo>
                        <a:pt x="152072" y="148014"/>
                        <a:pt x="161260" y="165447"/>
                        <a:pt x="167009" y="181595"/>
                      </a:cubicBezTo>
                      <a:cubicBezTo>
                        <a:pt x="172759" y="197743"/>
                        <a:pt x="175051" y="212597"/>
                        <a:pt x="175051" y="212597"/>
                      </a:cubicBezTo>
                      <a:cubicBezTo>
                        <a:pt x="175051" y="212597"/>
                        <a:pt x="157091" y="215268"/>
                        <a:pt x="142348" y="213891"/>
                      </a:cubicBezTo>
                      <a:cubicBezTo>
                        <a:pt x="127605" y="212514"/>
                        <a:pt x="116078" y="207088"/>
                        <a:pt x="116078" y="207088"/>
                      </a:cubicBezTo>
                      <a:cubicBezTo>
                        <a:pt x="116078" y="207088"/>
                        <a:pt x="116059" y="214187"/>
                        <a:pt x="114599" y="220537"/>
                      </a:cubicBezTo>
                      <a:cubicBezTo>
                        <a:pt x="113130" y="226887"/>
                        <a:pt x="110208" y="232489"/>
                        <a:pt x="110208" y="232489"/>
                      </a:cubicBezTo>
                      <a:cubicBezTo>
                        <a:pt x="110208" y="232489"/>
                        <a:pt x="100457" y="226860"/>
                        <a:pt x="93903" y="217579"/>
                      </a:cubicBezTo>
                      <a:cubicBezTo>
                        <a:pt x="87340" y="208299"/>
                        <a:pt x="83976" y="195358"/>
                        <a:pt x="83976" y="195358"/>
                      </a:cubicBezTo>
                      <a:cubicBezTo>
                        <a:pt x="83976" y="195358"/>
                        <a:pt x="79622" y="219280"/>
                        <a:pt x="71895" y="237332"/>
                      </a:cubicBezTo>
                      <a:cubicBezTo>
                        <a:pt x="64168" y="255394"/>
                        <a:pt x="53066" y="267595"/>
                        <a:pt x="53066" y="267595"/>
                      </a:cubicBezTo>
                      <a:cubicBezTo>
                        <a:pt x="53066" y="267595"/>
                        <a:pt x="52327" y="245235"/>
                        <a:pt x="46318" y="232202"/>
                      </a:cubicBezTo>
                      <a:cubicBezTo>
                        <a:pt x="40301" y="219169"/>
                        <a:pt x="29006" y="215462"/>
                        <a:pt x="29006" y="215462"/>
                      </a:cubicBezTo>
                      <a:cubicBezTo>
                        <a:pt x="29006" y="215462"/>
                        <a:pt x="42926" y="189091"/>
                        <a:pt x="18718" y="173692"/>
                      </a:cubicBezTo>
                      <a:cubicBezTo>
                        <a:pt x="9123" y="167591"/>
                        <a:pt x="0" y="175818"/>
                        <a:pt x="0" y="175818"/>
                      </a:cubicBezTo>
                      <a:cubicBezTo>
                        <a:pt x="0" y="175818"/>
                        <a:pt x="1432" y="151110"/>
                        <a:pt x="17304" y="129665"/>
                      </a:cubicBezTo>
                      <a:cubicBezTo>
                        <a:pt x="33174" y="108230"/>
                        <a:pt x="64445" y="92202"/>
                        <a:pt x="64445" y="922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4" name="Google Shape;3494;p5"/>
                <p:cNvSpPr/>
                <p:nvPr/>
              </p:nvSpPr>
              <p:spPr>
                <a:xfrm>
                  <a:off x="7395820" y="3276308"/>
                  <a:ext cx="139306" cy="185163"/>
                </a:xfrm>
                <a:custGeom>
                  <a:avLst/>
                  <a:gdLst/>
                  <a:ahLst/>
                  <a:cxnLst/>
                  <a:rect l="l" t="t" r="r" b="b"/>
                  <a:pathLst>
                    <a:path w="139306" h="185163" extrusionOk="0">
                      <a:moveTo>
                        <a:pt x="130599" y="170069"/>
                      </a:moveTo>
                      <a:cubicBezTo>
                        <a:pt x="130599" y="170069"/>
                        <a:pt x="95012" y="144844"/>
                        <a:pt x="81074" y="128002"/>
                      </a:cubicBezTo>
                      <a:cubicBezTo>
                        <a:pt x="73300" y="118611"/>
                        <a:pt x="68965" y="111512"/>
                        <a:pt x="68965" y="111512"/>
                      </a:cubicBezTo>
                      <a:cubicBezTo>
                        <a:pt x="68965" y="111512"/>
                        <a:pt x="68503" y="118001"/>
                        <a:pt x="70296" y="133253"/>
                      </a:cubicBezTo>
                      <a:cubicBezTo>
                        <a:pt x="72089" y="148504"/>
                        <a:pt x="76138" y="172528"/>
                        <a:pt x="76138" y="172528"/>
                      </a:cubicBezTo>
                      <a:cubicBezTo>
                        <a:pt x="76138" y="172528"/>
                        <a:pt x="68586" y="152220"/>
                        <a:pt x="65684" y="135887"/>
                      </a:cubicBezTo>
                      <a:cubicBezTo>
                        <a:pt x="62772" y="119563"/>
                        <a:pt x="64500" y="107223"/>
                        <a:pt x="64500" y="107223"/>
                      </a:cubicBezTo>
                      <a:cubicBezTo>
                        <a:pt x="64500" y="107223"/>
                        <a:pt x="56865" y="99718"/>
                        <a:pt x="50995" y="90973"/>
                      </a:cubicBezTo>
                      <a:cubicBezTo>
                        <a:pt x="45126" y="82229"/>
                        <a:pt x="41022" y="72256"/>
                        <a:pt x="41022" y="72256"/>
                      </a:cubicBezTo>
                      <a:lnTo>
                        <a:pt x="34469" y="105578"/>
                      </a:lnTo>
                      <a:cubicBezTo>
                        <a:pt x="34469" y="105578"/>
                        <a:pt x="40181" y="108508"/>
                        <a:pt x="44821" y="119119"/>
                      </a:cubicBezTo>
                      <a:cubicBezTo>
                        <a:pt x="49461" y="129722"/>
                        <a:pt x="53038" y="148014"/>
                        <a:pt x="53038" y="148014"/>
                      </a:cubicBezTo>
                      <a:cubicBezTo>
                        <a:pt x="53038" y="148014"/>
                        <a:pt x="46836" y="132975"/>
                        <a:pt x="42279" y="124203"/>
                      </a:cubicBezTo>
                      <a:cubicBezTo>
                        <a:pt x="37713" y="115431"/>
                        <a:pt x="34792" y="112926"/>
                        <a:pt x="34792" y="112926"/>
                      </a:cubicBezTo>
                      <a:lnTo>
                        <a:pt x="32564" y="144270"/>
                      </a:lnTo>
                      <a:lnTo>
                        <a:pt x="31344" y="185163"/>
                      </a:lnTo>
                      <a:lnTo>
                        <a:pt x="28321" y="146119"/>
                      </a:lnTo>
                      <a:cubicBezTo>
                        <a:pt x="28321" y="146119"/>
                        <a:pt x="24578" y="147441"/>
                        <a:pt x="20400" y="154910"/>
                      </a:cubicBezTo>
                      <a:cubicBezTo>
                        <a:pt x="16222" y="162369"/>
                        <a:pt x="11609" y="175957"/>
                        <a:pt x="11609" y="175957"/>
                      </a:cubicBezTo>
                      <a:cubicBezTo>
                        <a:pt x="11609" y="175957"/>
                        <a:pt x="14392" y="161001"/>
                        <a:pt x="18626" y="151730"/>
                      </a:cubicBezTo>
                      <a:cubicBezTo>
                        <a:pt x="22868" y="142459"/>
                        <a:pt x="28553" y="138882"/>
                        <a:pt x="28553" y="138882"/>
                      </a:cubicBezTo>
                      <a:lnTo>
                        <a:pt x="30568" y="113832"/>
                      </a:lnTo>
                      <a:lnTo>
                        <a:pt x="31205" y="99561"/>
                      </a:lnTo>
                      <a:cubicBezTo>
                        <a:pt x="31205" y="99561"/>
                        <a:pt x="25576" y="101446"/>
                        <a:pt x="17775" y="109617"/>
                      </a:cubicBezTo>
                      <a:cubicBezTo>
                        <a:pt x="9973" y="117798"/>
                        <a:pt x="0" y="132264"/>
                        <a:pt x="0" y="132264"/>
                      </a:cubicBezTo>
                      <a:cubicBezTo>
                        <a:pt x="0" y="132264"/>
                        <a:pt x="6775" y="116263"/>
                        <a:pt x="14752" y="106105"/>
                      </a:cubicBezTo>
                      <a:cubicBezTo>
                        <a:pt x="22729" y="95946"/>
                        <a:pt x="31899" y="91639"/>
                        <a:pt x="31899" y="91639"/>
                      </a:cubicBezTo>
                      <a:lnTo>
                        <a:pt x="37473" y="67126"/>
                      </a:lnTo>
                      <a:cubicBezTo>
                        <a:pt x="37473" y="67126"/>
                        <a:pt x="34228" y="61931"/>
                        <a:pt x="29727" y="51347"/>
                      </a:cubicBezTo>
                      <a:cubicBezTo>
                        <a:pt x="25225" y="40773"/>
                        <a:pt x="19448" y="24809"/>
                        <a:pt x="19448" y="24809"/>
                      </a:cubicBezTo>
                      <a:lnTo>
                        <a:pt x="29394" y="15492"/>
                      </a:lnTo>
                      <a:cubicBezTo>
                        <a:pt x="29394" y="15492"/>
                        <a:pt x="31779" y="32121"/>
                        <a:pt x="35346" y="44026"/>
                      </a:cubicBezTo>
                      <a:cubicBezTo>
                        <a:pt x="38914" y="55923"/>
                        <a:pt x="43666" y="63095"/>
                        <a:pt x="43666" y="63095"/>
                      </a:cubicBezTo>
                      <a:lnTo>
                        <a:pt x="59426" y="58178"/>
                      </a:lnTo>
                      <a:cubicBezTo>
                        <a:pt x="59426" y="58178"/>
                        <a:pt x="58640" y="45061"/>
                        <a:pt x="63382" y="30975"/>
                      </a:cubicBezTo>
                      <a:cubicBezTo>
                        <a:pt x="68115" y="16888"/>
                        <a:pt x="77071" y="0"/>
                        <a:pt x="77071" y="0"/>
                      </a:cubicBezTo>
                      <a:cubicBezTo>
                        <a:pt x="77071" y="0"/>
                        <a:pt x="69722" y="17507"/>
                        <a:pt x="66709" y="31548"/>
                      </a:cubicBezTo>
                      <a:cubicBezTo>
                        <a:pt x="63696" y="45579"/>
                        <a:pt x="64186" y="57106"/>
                        <a:pt x="64186" y="57106"/>
                      </a:cubicBezTo>
                      <a:lnTo>
                        <a:pt x="89004" y="50571"/>
                      </a:lnTo>
                      <a:cubicBezTo>
                        <a:pt x="89004" y="50571"/>
                        <a:pt x="90428" y="43638"/>
                        <a:pt x="97471" y="37214"/>
                      </a:cubicBezTo>
                      <a:cubicBezTo>
                        <a:pt x="104505" y="30799"/>
                        <a:pt x="117151" y="24883"/>
                        <a:pt x="117151" y="24883"/>
                      </a:cubicBezTo>
                      <a:cubicBezTo>
                        <a:pt x="117151" y="24883"/>
                        <a:pt x="105411" y="33812"/>
                        <a:pt x="99431" y="39950"/>
                      </a:cubicBezTo>
                      <a:cubicBezTo>
                        <a:pt x="93450" y="46088"/>
                        <a:pt x="93219" y="49434"/>
                        <a:pt x="93219" y="49434"/>
                      </a:cubicBezTo>
                      <a:lnTo>
                        <a:pt x="139307" y="50765"/>
                      </a:lnTo>
                      <a:cubicBezTo>
                        <a:pt x="139307" y="50765"/>
                        <a:pt x="107177" y="53658"/>
                        <a:pt x="90807" y="56431"/>
                      </a:cubicBezTo>
                      <a:cubicBezTo>
                        <a:pt x="78457" y="58520"/>
                        <a:pt x="73928" y="60230"/>
                        <a:pt x="73928" y="60230"/>
                      </a:cubicBezTo>
                      <a:cubicBezTo>
                        <a:pt x="73928" y="60230"/>
                        <a:pt x="76285" y="65157"/>
                        <a:pt x="81508" y="70546"/>
                      </a:cubicBezTo>
                      <a:cubicBezTo>
                        <a:pt x="86721" y="75944"/>
                        <a:pt x="94282" y="80778"/>
                        <a:pt x="94282" y="80778"/>
                      </a:cubicBezTo>
                      <a:cubicBezTo>
                        <a:pt x="94282" y="80778"/>
                        <a:pt x="84900" y="78217"/>
                        <a:pt x="78522" y="73781"/>
                      </a:cubicBezTo>
                      <a:cubicBezTo>
                        <a:pt x="72144" y="69344"/>
                        <a:pt x="68771" y="63021"/>
                        <a:pt x="68771" y="63021"/>
                      </a:cubicBezTo>
                      <a:lnTo>
                        <a:pt x="46956" y="69048"/>
                      </a:lnTo>
                      <a:cubicBezTo>
                        <a:pt x="46956" y="69048"/>
                        <a:pt x="52401" y="78772"/>
                        <a:pt x="57235" y="86573"/>
                      </a:cubicBezTo>
                      <a:cubicBezTo>
                        <a:pt x="62069" y="94375"/>
                        <a:pt x="68613" y="100984"/>
                        <a:pt x="68613" y="100984"/>
                      </a:cubicBezTo>
                      <a:cubicBezTo>
                        <a:pt x="68613" y="100984"/>
                        <a:pt x="79169" y="98137"/>
                        <a:pt x="91019" y="98904"/>
                      </a:cubicBezTo>
                      <a:cubicBezTo>
                        <a:pt x="102879" y="99671"/>
                        <a:pt x="116041" y="104034"/>
                        <a:pt x="116041" y="104034"/>
                      </a:cubicBezTo>
                      <a:cubicBezTo>
                        <a:pt x="116041" y="104034"/>
                        <a:pt x="102869" y="102795"/>
                        <a:pt x="92128" y="103258"/>
                      </a:cubicBezTo>
                      <a:cubicBezTo>
                        <a:pt x="81388" y="103729"/>
                        <a:pt x="73087" y="105920"/>
                        <a:pt x="73087" y="105920"/>
                      </a:cubicBezTo>
                      <a:cubicBezTo>
                        <a:pt x="73087" y="105920"/>
                        <a:pt x="75075" y="111974"/>
                        <a:pt x="85982" y="124481"/>
                      </a:cubicBezTo>
                      <a:cubicBezTo>
                        <a:pt x="100189" y="140767"/>
                        <a:pt x="130599" y="170069"/>
                        <a:pt x="130599" y="17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95" name="Google Shape;3495;p5"/>
              <p:cNvGrpSpPr/>
              <p:nvPr/>
            </p:nvGrpSpPr>
            <p:grpSpPr>
              <a:xfrm>
                <a:off x="5657559" y="3851809"/>
                <a:ext cx="214114" cy="382805"/>
                <a:chOff x="5657559" y="3851809"/>
                <a:chExt cx="214114" cy="382805"/>
              </a:xfrm>
            </p:grpSpPr>
            <p:sp>
              <p:nvSpPr>
                <p:cNvPr id="3496" name="Google Shape;3496;p5"/>
                <p:cNvSpPr/>
                <p:nvPr/>
              </p:nvSpPr>
              <p:spPr>
                <a:xfrm>
                  <a:off x="5657559" y="3851809"/>
                  <a:ext cx="214114" cy="382805"/>
                </a:xfrm>
                <a:custGeom>
                  <a:avLst/>
                  <a:gdLst/>
                  <a:ahLst/>
                  <a:cxnLst/>
                  <a:rect l="l" t="t" r="r" b="b"/>
                  <a:pathLst>
                    <a:path w="214114" h="382805" extrusionOk="0">
                      <a:moveTo>
                        <a:pt x="150463" y="236316"/>
                      </a:moveTo>
                      <a:cubicBezTo>
                        <a:pt x="150463" y="236316"/>
                        <a:pt x="155029" y="287875"/>
                        <a:pt x="137051" y="325145"/>
                      </a:cubicBezTo>
                      <a:cubicBezTo>
                        <a:pt x="108739" y="383821"/>
                        <a:pt x="84715" y="382805"/>
                        <a:pt x="84715" y="382805"/>
                      </a:cubicBezTo>
                      <a:cubicBezTo>
                        <a:pt x="84715" y="382805"/>
                        <a:pt x="104931" y="340803"/>
                        <a:pt x="84087" y="328546"/>
                      </a:cubicBezTo>
                      <a:cubicBezTo>
                        <a:pt x="73263" y="322187"/>
                        <a:pt x="52234" y="334203"/>
                        <a:pt x="52234" y="334203"/>
                      </a:cubicBezTo>
                      <a:cubicBezTo>
                        <a:pt x="52234" y="334203"/>
                        <a:pt x="43776" y="317889"/>
                        <a:pt x="30716" y="314773"/>
                      </a:cubicBezTo>
                      <a:cubicBezTo>
                        <a:pt x="17655" y="311649"/>
                        <a:pt x="0" y="321725"/>
                        <a:pt x="0" y="321725"/>
                      </a:cubicBezTo>
                      <a:cubicBezTo>
                        <a:pt x="0" y="321725"/>
                        <a:pt x="6248" y="298422"/>
                        <a:pt x="17905" y="278105"/>
                      </a:cubicBezTo>
                      <a:cubicBezTo>
                        <a:pt x="29560" y="257788"/>
                        <a:pt x="46624" y="240438"/>
                        <a:pt x="46624" y="240438"/>
                      </a:cubicBezTo>
                      <a:cubicBezTo>
                        <a:pt x="46624" y="240438"/>
                        <a:pt x="37260" y="238719"/>
                        <a:pt x="29042" y="235438"/>
                      </a:cubicBezTo>
                      <a:cubicBezTo>
                        <a:pt x="20834" y="232147"/>
                        <a:pt x="13754" y="227294"/>
                        <a:pt x="13754" y="227294"/>
                      </a:cubicBezTo>
                      <a:cubicBezTo>
                        <a:pt x="13754" y="227294"/>
                        <a:pt x="18930" y="216304"/>
                        <a:pt x="25012" y="208225"/>
                      </a:cubicBezTo>
                      <a:cubicBezTo>
                        <a:pt x="31095" y="200156"/>
                        <a:pt x="38073" y="194989"/>
                        <a:pt x="38073" y="194989"/>
                      </a:cubicBezTo>
                      <a:cubicBezTo>
                        <a:pt x="38073" y="194989"/>
                        <a:pt x="24513" y="175319"/>
                        <a:pt x="15224" y="156083"/>
                      </a:cubicBezTo>
                      <a:cubicBezTo>
                        <a:pt x="5944" y="136848"/>
                        <a:pt x="943" y="118038"/>
                        <a:pt x="943" y="118038"/>
                      </a:cubicBezTo>
                      <a:cubicBezTo>
                        <a:pt x="943" y="118038"/>
                        <a:pt x="21814" y="107852"/>
                        <a:pt x="39497" y="104201"/>
                      </a:cubicBezTo>
                      <a:cubicBezTo>
                        <a:pt x="57179" y="100549"/>
                        <a:pt x="71673" y="103452"/>
                        <a:pt x="71673" y="103452"/>
                      </a:cubicBezTo>
                      <a:cubicBezTo>
                        <a:pt x="71673" y="103452"/>
                        <a:pt x="70601" y="94042"/>
                        <a:pt x="71368" y="85094"/>
                      </a:cubicBezTo>
                      <a:cubicBezTo>
                        <a:pt x="72135" y="76147"/>
                        <a:pt x="74742" y="67652"/>
                        <a:pt x="74742" y="67652"/>
                      </a:cubicBezTo>
                      <a:cubicBezTo>
                        <a:pt x="74742" y="67652"/>
                        <a:pt x="87155" y="71479"/>
                        <a:pt x="96343" y="81332"/>
                      </a:cubicBezTo>
                      <a:cubicBezTo>
                        <a:pt x="105540" y="91176"/>
                        <a:pt x="111512" y="107057"/>
                        <a:pt x="111512" y="107057"/>
                      </a:cubicBezTo>
                      <a:cubicBezTo>
                        <a:pt x="111512" y="107057"/>
                        <a:pt x="113010" y="73790"/>
                        <a:pt x="119396" y="47021"/>
                      </a:cubicBezTo>
                      <a:cubicBezTo>
                        <a:pt x="125783" y="20261"/>
                        <a:pt x="137070" y="0"/>
                        <a:pt x="137070" y="0"/>
                      </a:cubicBezTo>
                      <a:cubicBezTo>
                        <a:pt x="137070" y="0"/>
                        <a:pt x="141368" y="29311"/>
                        <a:pt x="150500" y="44322"/>
                      </a:cubicBezTo>
                      <a:cubicBezTo>
                        <a:pt x="159624" y="59333"/>
                        <a:pt x="173572" y="60054"/>
                        <a:pt x="173572" y="60054"/>
                      </a:cubicBezTo>
                      <a:cubicBezTo>
                        <a:pt x="173572" y="60054"/>
                        <a:pt x="161121" y="100115"/>
                        <a:pt x="192169" y="111512"/>
                      </a:cubicBezTo>
                      <a:cubicBezTo>
                        <a:pt x="204472" y="116023"/>
                        <a:pt x="214021" y="101751"/>
                        <a:pt x="214021" y="101751"/>
                      </a:cubicBezTo>
                      <a:cubicBezTo>
                        <a:pt x="214021" y="101751"/>
                        <a:pt x="216110" y="134981"/>
                        <a:pt x="200590" y="169246"/>
                      </a:cubicBezTo>
                      <a:cubicBezTo>
                        <a:pt x="185061" y="203511"/>
                        <a:pt x="150463" y="236316"/>
                        <a:pt x="150463" y="23631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7" name="Google Shape;3497;p5"/>
                <p:cNvSpPr/>
                <p:nvPr/>
              </p:nvSpPr>
              <p:spPr>
                <a:xfrm>
                  <a:off x="5679262" y="3923963"/>
                  <a:ext cx="160566" cy="262012"/>
                </a:xfrm>
                <a:custGeom>
                  <a:avLst/>
                  <a:gdLst/>
                  <a:ahLst/>
                  <a:cxnLst/>
                  <a:rect l="l" t="t" r="r" b="b"/>
                  <a:pathLst>
                    <a:path w="160566" h="262012" extrusionOk="0">
                      <a:moveTo>
                        <a:pt x="0" y="56819"/>
                      </a:moveTo>
                      <a:cubicBezTo>
                        <a:pt x="0" y="56819"/>
                        <a:pt x="46041" y="76988"/>
                        <a:pt x="65138" y="94107"/>
                      </a:cubicBezTo>
                      <a:cubicBezTo>
                        <a:pt x="75796" y="103646"/>
                        <a:pt x="82026" y="111438"/>
                        <a:pt x="82026" y="111438"/>
                      </a:cubicBezTo>
                      <a:cubicBezTo>
                        <a:pt x="82026" y="111438"/>
                        <a:pt x="81573" y="102675"/>
                        <a:pt x="77118" y="83153"/>
                      </a:cubicBezTo>
                      <a:cubicBezTo>
                        <a:pt x="72653" y="63631"/>
                        <a:pt x="64168" y="33350"/>
                        <a:pt x="64168" y="33350"/>
                      </a:cubicBezTo>
                      <a:cubicBezTo>
                        <a:pt x="64168" y="33350"/>
                        <a:pt x="76230" y="57429"/>
                        <a:pt x="82174" y="77949"/>
                      </a:cubicBezTo>
                      <a:cubicBezTo>
                        <a:pt x="88126" y="98479"/>
                        <a:pt x="87978" y="115459"/>
                        <a:pt x="87978" y="115459"/>
                      </a:cubicBezTo>
                      <a:cubicBezTo>
                        <a:pt x="87978" y="115459"/>
                        <a:pt x="98174" y="122558"/>
                        <a:pt x="106465" y="131949"/>
                      </a:cubicBezTo>
                      <a:cubicBezTo>
                        <a:pt x="114757" y="141340"/>
                        <a:pt x="121144" y="153015"/>
                        <a:pt x="121144" y="153015"/>
                      </a:cubicBezTo>
                      <a:lnTo>
                        <a:pt x="123806" y="106483"/>
                      </a:lnTo>
                      <a:cubicBezTo>
                        <a:pt x="123806" y="106483"/>
                        <a:pt x="116596" y="104727"/>
                        <a:pt x="109469" y="92415"/>
                      </a:cubicBezTo>
                      <a:cubicBezTo>
                        <a:pt x="102343" y="80094"/>
                        <a:pt x="95299" y="57216"/>
                        <a:pt x="95299" y="57216"/>
                      </a:cubicBezTo>
                      <a:cubicBezTo>
                        <a:pt x="95299" y="57216"/>
                        <a:pt x="104949" y="74816"/>
                        <a:pt x="111697" y="84734"/>
                      </a:cubicBezTo>
                      <a:cubicBezTo>
                        <a:pt x="118454" y="94643"/>
                        <a:pt x="122308" y="96871"/>
                        <a:pt x="122308" y="96871"/>
                      </a:cubicBezTo>
                      <a:lnTo>
                        <a:pt x="120146" y="54573"/>
                      </a:lnTo>
                      <a:lnTo>
                        <a:pt x="115320" y="0"/>
                      </a:lnTo>
                      <a:lnTo>
                        <a:pt x="124878" y="50561"/>
                      </a:lnTo>
                      <a:cubicBezTo>
                        <a:pt x="124878" y="50561"/>
                        <a:pt x="129112" y="47409"/>
                        <a:pt x="132920" y="35984"/>
                      </a:cubicBezTo>
                      <a:cubicBezTo>
                        <a:pt x="136728" y="24559"/>
                        <a:pt x="140111" y="4862"/>
                        <a:pt x="140111" y="4862"/>
                      </a:cubicBezTo>
                      <a:cubicBezTo>
                        <a:pt x="140111" y="4862"/>
                        <a:pt x="139113" y="25697"/>
                        <a:pt x="135508" y="39534"/>
                      </a:cubicBezTo>
                      <a:cubicBezTo>
                        <a:pt x="131912" y="53371"/>
                        <a:pt x="125719" y="60220"/>
                        <a:pt x="125719" y="60220"/>
                      </a:cubicBezTo>
                      <a:lnTo>
                        <a:pt x="127161" y="94116"/>
                      </a:lnTo>
                      <a:lnTo>
                        <a:pt x="128603" y="113231"/>
                      </a:lnTo>
                      <a:cubicBezTo>
                        <a:pt x="128603" y="113231"/>
                        <a:pt x="134981" y="108656"/>
                        <a:pt x="142977" y="94939"/>
                      </a:cubicBezTo>
                      <a:cubicBezTo>
                        <a:pt x="150963" y="81231"/>
                        <a:pt x="160567" y="58381"/>
                        <a:pt x="160567" y="58381"/>
                      </a:cubicBezTo>
                      <a:cubicBezTo>
                        <a:pt x="160567" y="58381"/>
                        <a:pt x="154984" y="82072"/>
                        <a:pt x="147090" y="98469"/>
                      </a:cubicBezTo>
                      <a:cubicBezTo>
                        <a:pt x="139205" y="114867"/>
                        <a:pt x="128991" y="123972"/>
                        <a:pt x="128991" y="123972"/>
                      </a:cubicBezTo>
                      <a:lnTo>
                        <a:pt x="126145" y="158487"/>
                      </a:lnTo>
                      <a:cubicBezTo>
                        <a:pt x="126145" y="158487"/>
                        <a:pt x="130775" y="164162"/>
                        <a:pt x="137735" y="176493"/>
                      </a:cubicBezTo>
                      <a:cubicBezTo>
                        <a:pt x="144705" y="188824"/>
                        <a:pt x="153985" y="207800"/>
                        <a:pt x="153985" y="207800"/>
                      </a:cubicBezTo>
                      <a:lnTo>
                        <a:pt x="143633" y="223809"/>
                      </a:lnTo>
                      <a:cubicBezTo>
                        <a:pt x="143633" y="223809"/>
                        <a:pt x="138262" y="202689"/>
                        <a:pt x="132208" y="188269"/>
                      </a:cubicBezTo>
                      <a:cubicBezTo>
                        <a:pt x="126154" y="173849"/>
                        <a:pt x="119425" y="166122"/>
                        <a:pt x="119425" y="166122"/>
                      </a:cubicBezTo>
                      <a:lnTo>
                        <a:pt x="101502" y="178480"/>
                      </a:lnTo>
                      <a:cubicBezTo>
                        <a:pt x="101502" y="178480"/>
                        <a:pt x="104432" y="195543"/>
                        <a:pt x="100984" y="215944"/>
                      </a:cubicBezTo>
                      <a:cubicBezTo>
                        <a:pt x="97527" y="236344"/>
                        <a:pt x="89504" y="262013"/>
                        <a:pt x="89504" y="262013"/>
                      </a:cubicBezTo>
                      <a:cubicBezTo>
                        <a:pt x="89504" y="262013"/>
                        <a:pt x="95530" y="236122"/>
                        <a:pt x="96945" y="216424"/>
                      </a:cubicBezTo>
                      <a:cubicBezTo>
                        <a:pt x="98368" y="196726"/>
                        <a:pt x="96030" y="181651"/>
                        <a:pt x="96030" y="181651"/>
                      </a:cubicBezTo>
                      <a:lnTo>
                        <a:pt x="67615" y="199518"/>
                      </a:lnTo>
                      <a:cubicBezTo>
                        <a:pt x="67615" y="199518"/>
                        <a:pt x="66987" y="209224"/>
                        <a:pt x="59629" y="220334"/>
                      </a:cubicBezTo>
                      <a:cubicBezTo>
                        <a:pt x="52272" y="231445"/>
                        <a:pt x="38203" y="243960"/>
                        <a:pt x="38203" y="243960"/>
                      </a:cubicBezTo>
                      <a:cubicBezTo>
                        <a:pt x="38203" y="243960"/>
                        <a:pt x="50737" y="227784"/>
                        <a:pt x="56884" y="217450"/>
                      </a:cubicBezTo>
                      <a:cubicBezTo>
                        <a:pt x="63031" y="207107"/>
                        <a:pt x="62790" y="202587"/>
                        <a:pt x="62790" y="202587"/>
                      </a:cubicBezTo>
                      <a:lnTo>
                        <a:pt x="7968" y="217922"/>
                      </a:lnTo>
                      <a:cubicBezTo>
                        <a:pt x="7968" y="217922"/>
                        <a:pt x="45607" y="202180"/>
                        <a:pt x="64574" y="192438"/>
                      </a:cubicBezTo>
                      <a:cubicBezTo>
                        <a:pt x="78892" y="185089"/>
                        <a:pt x="83995" y="181133"/>
                        <a:pt x="83995" y="181133"/>
                      </a:cubicBezTo>
                      <a:cubicBezTo>
                        <a:pt x="83995" y="181133"/>
                        <a:pt x="80445" y="175494"/>
                        <a:pt x="73439" y="170300"/>
                      </a:cubicBezTo>
                      <a:cubicBezTo>
                        <a:pt x="66423" y="165096"/>
                        <a:pt x="56727" y="161509"/>
                        <a:pt x="56727" y="161509"/>
                      </a:cubicBezTo>
                      <a:cubicBezTo>
                        <a:pt x="56727" y="161509"/>
                        <a:pt x="68235" y="161417"/>
                        <a:pt x="76470" y="164920"/>
                      </a:cubicBezTo>
                      <a:cubicBezTo>
                        <a:pt x="84716" y="168423"/>
                        <a:pt x="89679" y="175531"/>
                        <a:pt x="89679" y="175531"/>
                      </a:cubicBezTo>
                      <a:lnTo>
                        <a:pt x="114609" y="159466"/>
                      </a:lnTo>
                      <a:cubicBezTo>
                        <a:pt x="114609" y="159466"/>
                        <a:pt x="106659" y="148615"/>
                        <a:pt x="99745" y="140083"/>
                      </a:cubicBezTo>
                      <a:cubicBezTo>
                        <a:pt x="92822" y="131552"/>
                        <a:pt x="84050" y="125229"/>
                        <a:pt x="84050" y="125229"/>
                      </a:cubicBezTo>
                      <a:cubicBezTo>
                        <a:pt x="84050" y="125229"/>
                        <a:pt x="71979" y="132920"/>
                        <a:pt x="57817" y="136303"/>
                      </a:cubicBezTo>
                      <a:cubicBezTo>
                        <a:pt x="43648" y="139695"/>
                        <a:pt x="27388" y="138789"/>
                        <a:pt x="27388" y="138789"/>
                      </a:cubicBezTo>
                      <a:cubicBezTo>
                        <a:pt x="27388" y="138789"/>
                        <a:pt x="43185" y="135554"/>
                        <a:pt x="55839" y="130951"/>
                      </a:cubicBezTo>
                      <a:cubicBezTo>
                        <a:pt x="68484" y="126338"/>
                        <a:pt x="77996" y="120367"/>
                        <a:pt x="77996" y="120367"/>
                      </a:cubicBezTo>
                      <a:cubicBezTo>
                        <a:pt x="77996" y="120367"/>
                        <a:pt x="74714" y="113092"/>
                        <a:pt x="59870" y="100586"/>
                      </a:cubicBezTo>
                      <a:cubicBezTo>
                        <a:pt x="40542" y="84299"/>
                        <a:pt x="0" y="56819"/>
                        <a:pt x="0"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498" name="Google Shape;3498;p5"/>
              <p:cNvGrpSpPr/>
              <p:nvPr/>
            </p:nvGrpSpPr>
            <p:grpSpPr>
              <a:xfrm>
                <a:off x="6581082" y="3735574"/>
                <a:ext cx="175125" cy="193620"/>
                <a:chOff x="6581082" y="3735574"/>
                <a:chExt cx="175125" cy="193620"/>
              </a:xfrm>
            </p:grpSpPr>
            <p:sp>
              <p:nvSpPr>
                <p:cNvPr id="3499" name="Google Shape;3499;p5"/>
                <p:cNvSpPr/>
                <p:nvPr/>
              </p:nvSpPr>
              <p:spPr>
                <a:xfrm>
                  <a:off x="6590050" y="3735574"/>
                  <a:ext cx="166157" cy="193620"/>
                </a:xfrm>
                <a:custGeom>
                  <a:avLst/>
                  <a:gdLst/>
                  <a:ahLst/>
                  <a:cxnLst/>
                  <a:rect l="l" t="t" r="r" b="b"/>
                  <a:pathLst>
                    <a:path w="166157" h="193620" extrusionOk="0">
                      <a:moveTo>
                        <a:pt x="23690" y="92323"/>
                      </a:moveTo>
                      <a:cubicBezTo>
                        <a:pt x="23690" y="92323"/>
                        <a:pt x="1884" y="70814"/>
                        <a:pt x="267" y="47631"/>
                      </a:cubicBezTo>
                      <a:cubicBezTo>
                        <a:pt x="-2266" y="11120"/>
                        <a:pt x="14067" y="2967"/>
                        <a:pt x="14067" y="2967"/>
                      </a:cubicBezTo>
                      <a:cubicBezTo>
                        <a:pt x="14067" y="2967"/>
                        <a:pt x="15925" y="29080"/>
                        <a:pt x="34245" y="27102"/>
                      </a:cubicBezTo>
                      <a:cubicBezTo>
                        <a:pt x="43757" y="26076"/>
                        <a:pt x="53360" y="13135"/>
                        <a:pt x="53360" y="13135"/>
                      </a:cubicBezTo>
                      <a:cubicBezTo>
                        <a:pt x="53360" y="13135"/>
                        <a:pt x="64924" y="17424"/>
                        <a:pt x="74740" y="14142"/>
                      </a:cubicBezTo>
                      <a:cubicBezTo>
                        <a:pt x="84557" y="10852"/>
                        <a:pt x="92636" y="0"/>
                        <a:pt x="92636" y="0"/>
                      </a:cubicBezTo>
                      <a:cubicBezTo>
                        <a:pt x="92636" y="0"/>
                        <a:pt x="96962" y="12700"/>
                        <a:pt x="96610" y="26011"/>
                      </a:cubicBezTo>
                      <a:cubicBezTo>
                        <a:pt x="96250" y="39312"/>
                        <a:pt x="91221" y="53223"/>
                        <a:pt x="91221" y="53223"/>
                      </a:cubicBezTo>
                      <a:cubicBezTo>
                        <a:pt x="91221" y="53223"/>
                        <a:pt x="98071" y="50635"/>
                        <a:pt x="104735" y="49156"/>
                      </a:cubicBezTo>
                      <a:cubicBezTo>
                        <a:pt x="111390" y="47686"/>
                        <a:pt x="117861" y="47335"/>
                        <a:pt x="117861" y="47335"/>
                      </a:cubicBezTo>
                      <a:cubicBezTo>
                        <a:pt x="117861" y="47335"/>
                        <a:pt x="118424" y="54120"/>
                        <a:pt x="117315" y="59934"/>
                      </a:cubicBezTo>
                      <a:cubicBezTo>
                        <a:pt x="116215" y="65739"/>
                        <a:pt x="113452" y="70564"/>
                        <a:pt x="113452" y="70564"/>
                      </a:cubicBezTo>
                      <a:cubicBezTo>
                        <a:pt x="113452" y="70564"/>
                        <a:pt x="129637" y="74520"/>
                        <a:pt x="142808" y="79835"/>
                      </a:cubicBezTo>
                      <a:cubicBezTo>
                        <a:pt x="155980" y="85141"/>
                        <a:pt x="166157" y="91787"/>
                        <a:pt x="166157" y="91787"/>
                      </a:cubicBezTo>
                      <a:cubicBezTo>
                        <a:pt x="166157" y="91787"/>
                        <a:pt x="155990" y="103849"/>
                        <a:pt x="145563" y="111835"/>
                      </a:cubicBezTo>
                      <a:cubicBezTo>
                        <a:pt x="135127" y="119813"/>
                        <a:pt x="124442" y="123713"/>
                        <a:pt x="124442" y="123713"/>
                      </a:cubicBezTo>
                      <a:cubicBezTo>
                        <a:pt x="124442" y="123713"/>
                        <a:pt x="128574" y="127549"/>
                        <a:pt x="131328" y="131847"/>
                      </a:cubicBezTo>
                      <a:cubicBezTo>
                        <a:pt x="134073" y="136136"/>
                        <a:pt x="135433" y="140887"/>
                        <a:pt x="135433" y="140887"/>
                      </a:cubicBezTo>
                      <a:cubicBezTo>
                        <a:pt x="135433" y="140887"/>
                        <a:pt x="125791" y="143623"/>
                        <a:pt x="116086" y="142496"/>
                      </a:cubicBezTo>
                      <a:cubicBezTo>
                        <a:pt x="106390" y="141368"/>
                        <a:pt x="96638" y="136386"/>
                        <a:pt x="96638" y="136386"/>
                      </a:cubicBezTo>
                      <a:cubicBezTo>
                        <a:pt x="96638" y="136386"/>
                        <a:pt x="107758" y="151859"/>
                        <a:pt x="113258" y="166168"/>
                      </a:cubicBezTo>
                      <a:cubicBezTo>
                        <a:pt x="118748" y="180477"/>
                        <a:pt x="118628" y="193621"/>
                        <a:pt x="118628" y="193621"/>
                      </a:cubicBezTo>
                      <a:cubicBezTo>
                        <a:pt x="118628" y="193621"/>
                        <a:pt x="105095" y="182011"/>
                        <a:pt x="93560" y="178536"/>
                      </a:cubicBezTo>
                      <a:cubicBezTo>
                        <a:pt x="82024" y="175069"/>
                        <a:pt x="72494" y="179756"/>
                        <a:pt x="72494" y="179756"/>
                      </a:cubicBezTo>
                      <a:cubicBezTo>
                        <a:pt x="72494" y="179756"/>
                        <a:pt x="66190" y="157304"/>
                        <a:pt x="41399" y="163321"/>
                      </a:cubicBezTo>
                      <a:cubicBezTo>
                        <a:pt x="31565" y="165706"/>
                        <a:pt x="30418" y="175541"/>
                        <a:pt x="30418" y="175541"/>
                      </a:cubicBezTo>
                      <a:cubicBezTo>
                        <a:pt x="30418" y="175541"/>
                        <a:pt x="16932" y="161371"/>
                        <a:pt x="14778" y="140416"/>
                      </a:cubicBezTo>
                      <a:cubicBezTo>
                        <a:pt x="12625" y="119461"/>
                        <a:pt x="23690" y="92323"/>
                        <a:pt x="23690"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0" name="Google Shape;3500;p5"/>
                <p:cNvSpPr/>
                <p:nvPr/>
              </p:nvSpPr>
              <p:spPr>
                <a:xfrm>
                  <a:off x="6581082" y="3759579"/>
                  <a:ext cx="157340" cy="143919"/>
                </a:xfrm>
                <a:custGeom>
                  <a:avLst/>
                  <a:gdLst/>
                  <a:ahLst/>
                  <a:cxnLst/>
                  <a:rect l="l" t="t" r="r" b="b"/>
                  <a:pathLst>
                    <a:path w="157340" h="143919" extrusionOk="0">
                      <a:moveTo>
                        <a:pt x="157340" y="70324"/>
                      </a:moveTo>
                      <a:cubicBezTo>
                        <a:pt x="157340" y="70324"/>
                        <a:pt x="119387" y="77783"/>
                        <a:pt x="100457" y="76951"/>
                      </a:cubicBezTo>
                      <a:cubicBezTo>
                        <a:pt x="89901" y="76489"/>
                        <a:pt x="82922" y="75223"/>
                        <a:pt x="82922" y="75223"/>
                      </a:cubicBezTo>
                      <a:cubicBezTo>
                        <a:pt x="82922" y="75223"/>
                        <a:pt x="86407" y="79003"/>
                        <a:pt x="96482" y="86167"/>
                      </a:cubicBezTo>
                      <a:cubicBezTo>
                        <a:pt x="106558" y="93330"/>
                        <a:pt x="123214" y="103877"/>
                        <a:pt x="123214" y="103877"/>
                      </a:cubicBezTo>
                      <a:cubicBezTo>
                        <a:pt x="123214" y="103877"/>
                        <a:pt x="106438" y="97397"/>
                        <a:pt x="95012" y="90317"/>
                      </a:cubicBezTo>
                      <a:cubicBezTo>
                        <a:pt x="83578" y="83237"/>
                        <a:pt x="77506" y="75555"/>
                        <a:pt x="77506" y="75555"/>
                      </a:cubicBezTo>
                      <a:cubicBezTo>
                        <a:pt x="77506" y="75555"/>
                        <a:pt x="68142" y="76027"/>
                        <a:pt x="59203" y="74788"/>
                      </a:cubicBezTo>
                      <a:cubicBezTo>
                        <a:pt x="50275" y="73540"/>
                        <a:pt x="41771" y="70592"/>
                        <a:pt x="41771" y="70592"/>
                      </a:cubicBezTo>
                      <a:lnTo>
                        <a:pt x="56948" y="92443"/>
                      </a:lnTo>
                      <a:cubicBezTo>
                        <a:pt x="56948" y="92443"/>
                        <a:pt x="62374" y="90640"/>
                        <a:pt x="71599" y="93617"/>
                      </a:cubicBezTo>
                      <a:cubicBezTo>
                        <a:pt x="80824" y="96584"/>
                        <a:pt x="93829" y="104339"/>
                        <a:pt x="93829" y="104339"/>
                      </a:cubicBezTo>
                      <a:cubicBezTo>
                        <a:pt x="93829" y="104339"/>
                        <a:pt x="81009" y="99893"/>
                        <a:pt x="72912" y="97860"/>
                      </a:cubicBezTo>
                      <a:cubicBezTo>
                        <a:pt x="64815" y="95835"/>
                        <a:pt x="61440" y="96214"/>
                        <a:pt x="61440" y="96214"/>
                      </a:cubicBezTo>
                      <a:lnTo>
                        <a:pt x="78282" y="114433"/>
                      </a:lnTo>
                      <a:lnTo>
                        <a:pt x="101353" y="137199"/>
                      </a:lnTo>
                      <a:lnTo>
                        <a:pt x="76591" y="117936"/>
                      </a:lnTo>
                      <a:cubicBezTo>
                        <a:pt x="76591" y="117936"/>
                        <a:pt x="74927" y="120866"/>
                        <a:pt x="76553" y="127364"/>
                      </a:cubicBezTo>
                      <a:cubicBezTo>
                        <a:pt x="78180" y="133853"/>
                        <a:pt x="83098" y="143919"/>
                        <a:pt x="83098" y="143919"/>
                      </a:cubicBezTo>
                      <a:cubicBezTo>
                        <a:pt x="83098" y="143919"/>
                        <a:pt x="76184" y="134204"/>
                        <a:pt x="73540" y="126699"/>
                      </a:cubicBezTo>
                      <a:cubicBezTo>
                        <a:pt x="70896" y="119193"/>
                        <a:pt x="72524" y="113897"/>
                        <a:pt x="72524" y="113897"/>
                      </a:cubicBezTo>
                      <a:lnTo>
                        <a:pt x="59213" y="99200"/>
                      </a:lnTo>
                      <a:lnTo>
                        <a:pt x="51301" y="91130"/>
                      </a:lnTo>
                      <a:cubicBezTo>
                        <a:pt x="51301" y="91130"/>
                        <a:pt x="48722" y="95475"/>
                        <a:pt x="48408" y="104496"/>
                      </a:cubicBezTo>
                      <a:cubicBezTo>
                        <a:pt x="48084" y="113518"/>
                        <a:pt x="50025" y="127226"/>
                        <a:pt x="50025" y="127226"/>
                      </a:cubicBezTo>
                      <a:cubicBezTo>
                        <a:pt x="50025" y="127226"/>
                        <a:pt x="45108" y="114581"/>
                        <a:pt x="44387" y="104395"/>
                      </a:cubicBezTo>
                      <a:cubicBezTo>
                        <a:pt x="43657" y="94199"/>
                        <a:pt x="47132" y="86444"/>
                        <a:pt x="47132" y="86444"/>
                      </a:cubicBezTo>
                      <a:lnTo>
                        <a:pt x="36456" y="69935"/>
                      </a:lnTo>
                      <a:cubicBezTo>
                        <a:pt x="36456" y="69935"/>
                        <a:pt x="31317" y="69039"/>
                        <a:pt x="22193" y="66007"/>
                      </a:cubicBezTo>
                      <a:cubicBezTo>
                        <a:pt x="13079" y="62966"/>
                        <a:pt x="0" y="57780"/>
                        <a:pt x="0" y="57780"/>
                      </a:cubicBezTo>
                      <a:lnTo>
                        <a:pt x="1054" y="46873"/>
                      </a:lnTo>
                      <a:cubicBezTo>
                        <a:pt x="1054" y="46873"/>
                        <a:pt x="12312" y="54425"/>
                        <a:pt x="21583" y="58732"/>
                      </a:cubicBezTo>
                      <a:cubicBezTo>
                        <a:pt x="30864" y="63040"/>
                        <a:pt x="38148" y="64093"/>
                        <a:pt x="38148" y="64093"/>
                      </a:cubicBezTo>
                      <a:lnTo>
                        <a:pt x="45570" y="52114"/>
                      </a:lnTo>
                      <a:cubicBezTo>
                        <a:pt x="45570" y="52114"/>
                        <a:pt x="37408" y="45505"/>
                        <a:pt x="32278" y="35106"/>
                      </a:cubicBezTo>
                      <a:cubicBezTo>
                        <a:pt x="27148" y="24708"/>
                        <a:pt x="23127" y="10306"/>
                        <a:pt x="23127" y="10306"/>
                      </a:cubicBezTo>
                      <a:cubicBezTo>
                        <a:pt x="23127" y="10306"/>
                        <a:pt x="28553" y="24088"/>
                        <a:pt x="34783" y="33442"/>
                      </a:cubicBezTo>
                      <a:cubicBezTo>
                        <a:pt x="41003" y="42788"/>
                        <a:pt x="48047" y="48722"/>
                        <a:pt x="48047" y="48722"/>
                      </a:cubicBezTo>
                      <a:lnTo>
                        <a:pt x="60433" y="30512"/>
                      </a:lnTo>
                      <a:cubicBezTo>
                        <a:pt x="60433" y="30512"/>
                        <a:pt x="57328" y="25928"/>
                        <a:pt x="58168" y="18302"/>
                      </a:cubicBezTo>
                      <a:cubicBezTo>
                        <a:pt x="59009" y="10676"/>
                        <a:pt x="63816" y="0"/>
                        <a:pt x="63816" y="0"/>
                      </a:cubicBezTo>
                      <a:cubicBezTo>
                        <a:pt x="63816" y="0"/>
                        <a:pt x="61366" y="11758"/>
                        <a:pt x="61043" y="18607"/>
                      </a:cubicBezTo>
                      <a:cubicBezTo>
                        <a:pt x="60719" y="25456"/>
                        <a:pt x="62532" y="27397"/>
                        <a:pt x="62532" y="27397"/>
                      </a:cubicBezTo>
                      <a:lnTo>
                        <a:pt x="93395" y="841"/>
                      </a:lnTo>
                      <a:cubicBezTo>
                        <a:pt x="93395" y="841"/>
                        <a:pt x="74104" y="21417"/>
                        <a:pt x="65036" y="32601"/>
                      </a:cubicBezTo>
                      <a:cubicBezTo>
                        <a:pt x="58196" y="41031"/>
                        <a:pt x="56236" y="44636"/>
                        <a:pt x="56236" y="44636"/>
                      </a:cubicBezTo>
                      <a:cubicBezTo>
                        <a:pt x="56236" y="44636"/>
                        <a:pt x="60655" y="45893"/>
                        <a:pt x="67208" y="45718"/>
                      </a:cubicBezTo>
                      <a:cubicBezTo>
                        <a:pt x="73762" y="45533"/>
                        <a:pt x="81508" y="43666"/>
                        <a:pt x="81508" y="43666"/>
                      </a:cubicBezTo>
                      <a:cubicBezTo>
                        <a:pt x="81508" y="43666"/>
                        <a:pt x="73892" y="47844"/>
                        <a:pt x="67144" y="49221"/>
                      </a:cubicBezTo>
                      <a:cubicBezTo>
                        <a:pt x="60387" y="50607"/>
                        <a:pt x="54499" y="49193"/>
                        <a:pt x="54499" y="49193"/>
                      </a:cubicBezTo>
                      <a:lnTo>
                        <a:pt x="43777" y="65351"/>
                      </a:lnTo>
                      <a:cubicBezTo>
                        <a:pt x="43777" y="65351"/>
                        <a:pt x="53011" y="67375"/>
                        <a:pt x="60710" y="68724"/>
                      </a:cubicBezTo>
                      <a:cubicBezTo>
                        <a:pt x="68419" y="70065"/>
                        <a:pt x="76553" y="69760"/>
                        <a:pt x="76553" y="69760"/>
                      </a:cubicBezTo>
                      <a:cubicBezTo>
                        <a:pt x="76553" y="69760"/>
                        <a:pt x="81776" y="61977"/>
                        <a:pt x="89965" y="55377"/>
                      </a:cubicBezTo>
                      <a:cubicBezTo>
                        <a:pt x="98146" y="48768"/>
                        <a:pt x="109293" y="43342"/>
                        <a:pt x="109293" y="43342"/>
                      </a:cubicBezTo>
                      <a:cubicBezTo>
                        <a:pt x="109293" y="43342"/>
                        <a:pt x="99967" y="50459"/>
                        <a:pt x="93229" y="57068"/>
                      </a:cubicBezTo>
                      <a:cubicBezTo>
                        <a:pt x="86499" y="63678"/>
                        <a:pt x="82349" y="69769"/>
                        <a:pt x="82349" y="69769"/>
                      </a:cubicBezTo>
                      <a:cubicBezTo>
                        <a:pt x="82349" y="69769"/>
                        <a:pt x="87183" y="71858"/>
                        <a:pt x="101603" y="72154"/>
                      </a:cubicBezTo>
                      <a:cubicBezTo>
                        <a:pt x="120385" y="72523"/>
                        <a:pt x="157340" y="70324"/>
                        <a:pt x="15734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01" name="Google Shape;3501;p5"/>
              <p:cNvGrpSpPr/>
              <p:nvPr/>
            </p:nvGrpSpPr>
            <p:grpSpPr>
              <a:xfrm>
                <a:off x="6456574" y="5287434"/>
                <a:ext cx="233413" cy="226295"/>
                <a:chOff x="6456574" y="5287434"/>
                <a:chExt cx="233413" cy="226295"/>
              </a:xfrm>
            </p:grpSpPr>
            <p:sp>
              <p:nvSpPr>
                <p:cNvPr id="3502" name="Google Shape;3502;p5"/>
                <p:cNvSpPr/>
                <p:nvPr/>
              </p:nvSpPr>
              <p:spPr>
                <a:xfrm>
                  <a:off x="6456574" y="5287434"/>
                  <a:ext cx="233413" cy="210126"/>
                </a:xfrm>
                <a:custGeom>
                  <a:avLst/>
                  <a:gdLst/>
                  <a:ahLst/>
                  <a:cxnLst/>
                  <a:rect l="l" t="t" r="r" b="b"/>
                  <a:pathLst>
                    <a:path w="233413" h="210126" extrusionOk="0">
                      <a:moveTo>
                        <a:pt x="102796" y="185153"/>
                      </a:moveTo>
                      <a:cubicBezTo>
                        <a:pt x="102796" y="185153"/>
                        <a:pt x="74779" y="210850"/>
                        <a:pt x="48260" y="210111"/>
                      </a:cubicBezTo>
                      <a:cubicBezTo>
                        <a:pt x="6498" y="208946"/>
                        <a:pt x="0" y="186716"/>
                        <a:pt x="0" y="186716"/>
                      </a:cubicBezTo>
                      <a:cubicBezTo>
                        <a:pt x="0" y="186716"/>
                        <a:pt x="29875" y="187501"/>
                        <a:pt x="30707" y="163459"/>
                      </a:cubicBezTo>
                      <a:cubicBezTo>
                        <a:pt x="31132" y="150981"/>
                        <a:pt x="18090" y="136912"/>
                        <a:pt x="18090" y="136912"/>
                      </a:cubicBezTo>
                      <a:cubicBezTo>
                        <a:pt x="18090" y="136912"/>
                        <a:pt x="24883" y="122419"/>
                        <a:pt x="22813" y="109266"/>
                      </a:cubicBezTo>
                      <a:cubicBezTo>
                        <a:pt x="20742" y="96103"/>
                        <a:pt x="9798" y="84290"/>
                        <a:pt x="9798" y="84290"/>
                      </a:cubicBezTo>
                      <a:cubicBezTo>
                        <a:pt x="9798" y="84290"/>
                        <a:pt x="24911" y="80223"/>
                        <a:pt x="39913" y="82312"/>
                      </a:cubicBezTo>
                      <a:cubicBezTo>
                        <a:pt x="54924" y="84391"/>
                        <a:pt x="69834" y="92628"/>
                        <a:pt x="69834" y="92628"/>
                      </a:cubicBezTo>
                      <a:cubicBezTo>
                        <a:pt x="69834" y="92628"/>
                        <a:pt x="68050" y="83421"/>
                        <a:pt x="67495" y="74584"/>
                      </a:cubicBezTo>
                      <a:cubicBezTo>
                        <a:pt x="66950" y="65757"/>
                        <a:pt x="67625" y="57308"/>
                        <a:pt x="67625" y="57308"/>
                      </a:cubicBezTo>
                      <a:cubicBezTo>
                        <a:pt x="67625" y="57308"/>
                        <a:pt x="75408" y="57411"/>
                        <a:pt x="81804" y="59545"/>
                      </a:cubicBezTo>
                      <a:cubicBezTo>
                        <a:pt x="88191" y="61690"/>
                        <a:pt x="93192" y="65868"/>
                        <a:pt x="93192" y="65868"/>
                      </a:cubicBezTo>
                      <a:cubicBezTo>
                        <a:pt x="93192" y="65868"/>
                        <a:pt x="100392" y="45338"/>
                        <a:pt x="108610" y="28867"/>
                      </a:cubicBezTo>
                      <a:cubicBezTo>
                        <a:pt x="116827" y="12404"/>
                        <a:pt x="126061" y="0"/>
                        <a:pt x="126061" y="0"/>
                      </a:cubicBezTo>
                      <a:cubicBezTo>
                        <a:pt x="126061" y="0"/>
                        <a:pt x="138022" y="14688"/>
                        <a:pt x="145306" y="29209"/>
                      </a:cubicBezTo>
                      <a:cubicBezTo>
                        <a:pt x="152599" y="43730"/>
                        <a:pt x="155224" y="58103"/>
                        <a:pt x="155224" y="58103"/>
                      </a:cubicBezTo>
                      <a:cubicBezTo>
                        <a:pt x="155224" y="58103"/>
                        <a:pt x="160262" y="53195"/>
                        <a:pt x="165586" y="50145"/>
                      </a:cubicBezTo>
                      <a:cubicBezTo>
                        <a:pt x="170901" y="47104"/>
                        <a:pt x="176511" y="45921"/>
                        <a:pt x="176511" y="45921"/>
                      </a:cubicBezTo>
                      <a:cubicBezTo>
                        <a:pt x="176511" y="45921"/>
                        <a:pt x="177991" y="58778"/>
                        <a:pt x="175088" y="71247"/>
                      </a:cubicBezTo>
                      <a:cubicBezTo>
                        <a:pt x="172195" y="83708"/>
                        <a:pt x="164921" y="95761"/>
                        <a:pt x="164921" y="95761"/>
                      </a:cubicBezTo>
                      <a:cubicBezTo>
                        <a:pt x="164921" y="95761"/>
                        <a:pt x="184304" y="83218"/>
                        <a:pt x="201422" y="77829"/>
                      </a:cubicBezTo>
                      <a:cubicBezTo>
                        <a:pt x="218551" y="72431"/>
                        <a:pt x="233414" y="74205"/>
                        <a:pt x="233414" y="74205"/>
                      </a:cubicBezTo>
                      <a:cubicBezTo>
                        <a:pt x="233414" y="74205"/>
                        <a:pt x="217996" y="90363"/>
                        <a:pt x="212135" y="104921"/>
                      </a:cubicBezTo>
                      <a:cubicBezTo>
                        <a:pt x="206275" y="119479"/>
                        <a:pt x="209972" y="132438"/>
                        <a:pt x="209972" y="132438"/>
                      </a:cubicBezTo>
                      <a:cubicBezTo>
                        <a:pt x="209972" y="132438"/>
                        <a:pt x="183500" y="137883"/>
                        <a:pt x="186162" y="170836"/>
                      </a:cubicBezTo>
                      <a:cubicBezTo>
                        <a:pt x="187215" y="183887"/>
                        <a:pt x="198160" y="186586"/>
                        <a:pt x="198160" y="186586"/>
                      </a:cubicBezTo>
                      <a:cubicBezTo>
                        <a:pt x="198160" y="186586"/>
                        <a:pt x="179848" y="202374"/>
                        <a:pt x="155760" y="202605"/>
                      </a:cubicBezTo>
                      <a:cubicBezTo>
                        <a:pt x="131672" y="202845"/>
                        <a:pt x="102796" y="185153"/>
                        <a:pt x="102796" y="18515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3" name="Google Shape;3503;p5"/>
                <p:cNvSpPr/>
                <p:nvPr/>
              </p:nvSpPr>
              <p:spPr>
                <a:xfrm>
                  <a:off x="6487234" y="5310847"/>
                  <a:ext cx="166196" cy="202882"/>
                </a:xfrm>
                <a:custGeom>
                  <a:avLst/>
                  <a:gdLst/>
                  <a:ahLst/>
                  <a:cxnLst/>
                  <a:rect l="l" t="t" r="r" b="b"/>
                  <a:pathLst>
                    <a:path w="166196" h="202882" extrusionOk="0">
                      <a:moveTo>
                        <a:pt x="95299" y="0"/>
                      </a:moveTo>
                      <a:cubicBezTo>
                        <a:pt x="95299" y="0"/>
                        <a:pt x="97388" y="50219"/>
                        <a:pt x="93275" y="74714"/>
                      </a:cubicBezTo>
                      <a:cubicBezTo>
                        <a:pt x="90974" y="88376"/>
                        <a:pt x="88376" y="97277"/>
                        <a:pt x="88376" y="97277"/>
                      </a:cubicBezTo>
                      <a:cubicBezTo>
                        <a:pt x="88376" y="97277"/>
                        <a:pt x="93238" y="93210"/>
                        <a:pt x="103036" y="81000"/>
                      </a:cubicBezTo>
                      <a:cubicBezTo>
                        <a:pt x="112834" y="68789"/>
                        <a:pt x="127577" y="48435"/>
                        <a:pt x="127577" y="48435"/>
                      </a:cubicBezTo>
                      <a:cubicBezTo>
                        <a:pt x="127577" y="48435"/>
                        <a:pt x="117428" y="69436"/>
                        <a:pt x="107491" y="83422"/>
                      </a:cubicBezTo>
                      <a:cubicBezTo>
                        <a:pt x="97555" y="97407"/>
                        <a:pt x="87840" y="104358"/>
                        <a:pt x="87840" y="104358"/>
                      </a:cubicBezTo>
                      <a:cubicBezTo>
                        <a:pt x="87840" y="104358"/>
                        <a:pt x="86804" y="116587"/>
                        <a:pt x="83902" y="128039"/>
                      </a:cubicBezTo>
                      <a:cubicBezTo>
                        <a:pt x="81000" y="139492"/>
                        <a:pt x="76239" y="150168"/>
                        <a:pt x="76239" y="150168"/>
                      </a:cubicBezTo>
                      <a:lnTo>
                        <a:pt x="103517" y="133132"/>
                      </a:lnTo>
                      <a:cubicBezTo>
                        <a:pt x="103517" y="133132"/>
                        <a:pt x="102389" y="125858"/>
                        <a:pt x="107306" y="114239"/>
                      </a:cubicBezTo>
                      <a:cubicBezTo>
                        <a:pt x="112215" y="102620"/>
                        <a:pt x="123168" y="86666"/>
                        <a:pt x="123168" y="86666"/>
                      </a:cubicBezTo>
                      <a:cubicBezTo>
                        <a:pt x="123168" y="86666"/>
                        <a:pt x="115995" y="102777"/>
                        <a:pt x="112335" y="113046"/>
                      </a:cubicBezTo>
                      <a:cubicBezTo>
                        <a:pt x="108683" y="123325"/>
                        <a:pt x="108545" y="127752"/>
                        <a:pt x="108545" y="127752"/>
                      </a:cubicBezTo>
                      <a:lnTo>
                        <a:pt x="131996" y="108101"/>
                      </a:lnTo>
                      <a:lnTo>
                        <a:pt x="161648" y="80917"/>
                      </a:lnTo>
                      <a:lnTo>
                        <a:pt x="135675" y="110726"/>
                      </a:lnTo>
                      <a:cubicBezTo>
                        <a:pt x="135675" y="110726"/>
                        <a:pt x="138715" y="113250"/>
                        <a:pt x="146350" y="111928"/>
                      </a:cubicBezTo>
                      <a:cubicBezTo>
                        <a:pt x="153976" y="110616"/>
                        <a:pt x="166196" y="105449"/>
                        <a:pt x="166196" y="105449"/>
                      </a:cubicBezTo>
                      <a:cubicBezTo>
                        <a:pt x="166196" y="105449"/>
                        <a:pt x="154031" y="113250"/>
                        <a:pt x="145093" y="115764"/>
                      </a:cubicBezTo>
                      <a:cubicBezTo>
                        <a:pt x="136155" y="118278"/>
                        <a:pt x="130424" y="115523"/>
                        <a:pt x="130424" y="115523"/>
                      </a:cubicBezTo>
                      <a:lnTo>
                        <a:pt x="111549" y="131007"/>
                      </a:lnTo>
                      <a:lnTo>
                        <a:pt x="101086" y="140305"/>
                      </a:lnTo>
                      <a:cubicBezTo>
                        <a:pt x="101086" y="140305"/>
                        <a:pt x="105578" y="144187"/>
                        <a:pt x="115736" y="145703"/>
                      </a:cubicBezTo>
                      <a:cubicBezTo>
                        <a:pt x="125904" y="147219"/>
                        <a:pt x="141747" y="146378"/>
                        <a:pt x="141747" y="146378"/>
                      </a:cubicBezTo>
                      <a:cubicBezTo>
                        <a:pt x="141747" y="146378"/>
                        <a:pt x="126616" y="151221"/>
                        <a:pt x="114951" y="150917"/>
                      </a:cubicBezTo>
                      <a:cubicBezTo>
                        <a:pt x="103276" y="150611"/>
                        <a:pt x="95086" y="145149"/>
                        <a:pt x="95086" y="145149"/>
                      </a:cubicBezTo>
                      <a:lnTo>
                        <a:pt x="74594" y="156998"/>
                      </a:lnTo>
                      <a:cubicBezTo>
                        <a:pt x="74594" y="156998"/>
                        <a:pt x="72727" y="163570"/>
                        <a:pt x="67763" y="175042"/>
                      </a:cubicBezTo>
                      <a:cubicBezTo>
                        <a:pt x="62790" y="186513"/>
                        <a:pt x="54721" y="202883"/>
                        <a:pt x="54721" y="202883"/>
                      </a:cubicBezTo>
                      <a:lnTo>
                        <a:pt x="42547" y="200174"/>
                      </a:lnTo>
                      <a:cubicBezTo>
                        <a:pt x="42547" y="200174"/>
                        <a:pt x="52993" y="186467"/>
                        <a:pt x="59426" y="174949"/>
                      </a:cubicBezTo>
                      <a:cubicBezTo>
                        <a:pt x="65850" y="163423"/>
                        <a:pt x="68271" y="154087"/>
                        <a:pt x="68271" y="154087"/>
                      </a:cubicBezTo>
                      <a:lnTo>
                        <a:pt x="55941" y="142977"/>
                      </a:lnTo>
                      <a:cubicBezTo>
                        <a:pt x="55941" y="142977"/>
                        <a:pt x="47095" y="152784"/>
                        <a:pt x="34460" y="158172"/>
                      </a:cubicBezTo>
                      <a:cubicBezTo>
                        <a:pt x="21824" y="163570"/>
                        <a:pt x="4843" y="167019"/>
                        <a:pt x="4843" y="167019"/>
                      </a:cubicBezTo>
                      <a:cubicBezTo>
                        <a:pt x="4843" y="167019"/>
                        <a:pt x="21362" y="161657"/>
                        <a:pt x="32999" y="154716"/>
                      </a:cubicBezTo>
                      <a:cubicBezTo>
                        <a:pt x="44627" y="147765"/>
                        <a:pt x="52521" y="139344"/>
                        <a:pt x="52521" y="139344"/>
                      </a:cubicBezTo>
                      <a:lnTo>
                        <a:pt x="33979" y="121024"/>
                      </a:lnTo>
                      <a:cubicBezTo>
                        <a:pt x="33979" y="121024"/>
                        <a:pt x="28266" y="124508"/>
                        <a:pt x="19772" y="122475"/>
                      </a:cubicBezTo>
                      <a:cubicBezTo>
                        <a:pt x="11277" y="120441"/>
                        <a:pt x="0" y="112898"/>
                        <a:pt x="0" y="112898"/>
                      </a:cubicBezTo>
                      <a:cubicBezTo>
                        <a:pt x="0" y="112898"/>
                        <a:pt x="12904" y="117520"/>
                        <a:pt x="20604" y="118778"/>
                      </a:cubicBezTo>
                      <a:cubicBezTo>
                        <a:pt x="28303" y="120035"/>
                        <a:pt x="30799" y="117927"/>
                        <a:pt x="30799" y="117927"/>
                      </a:cubicBezTo>
                      <a:lnTo>
                        <a:pt x="5907" y="74585"/>
                      </a:lnTo>
                      <a:cubicBezTo>
                        <a:pt x="5907" y="74585"/>
                        <a:pt x="25974" y="102158"/>
                        <a:pt x="37112" y="115302"/>
                      </a:cubicBezTo>
                      <a:cubicBezTo>
                        <a:pt x="45514" y="125229"/>
                        <a:pt x="49267" y="128205"/>
                        <a:pt x="49267" y="128205"/>
                      </a:cubicBezTo>
                      <a:cubicBezTo>
                        <a:pt x="49267" y="128205"/>
                        <a:pt x="51439" y="122622"/>
                        <a:pt x="52327" y="114091"/>
                      </a:cubicBezTo>
                      <a:cubicBezTo>
                        <a:pt x="53223" y="105550"/>
                        <a:pt x="52410" y="95253"/>
                        <a:pt x="52410" y="95253"/>
                      </a:cubicBezTo>
                      <a:cubicBezTo>
                        <a:pt x="52410" y="95253"/>
                        <a:pt x="55858" y="105661"/>
                        <a:pt x="56292" y="114599"/>
                      </a:cubicBezTo>
                      <a:cubicBezTo>
                        <a:pt x="56717" y="123538"/>
                        <a:pt x="54138" y="131025"/>
                        <a:pt x="54138" y="131025"/>
                      </a:cubicBezTo>
                      <a:lnTo>
                        <a:pt x="70638" y="146933"/>
                      </a:lnTo>
                      <a:cubicBezTo>
                        <a:pt x="70638" y="146933"/>
                        <a:pt x="74474" y="135184"/>
                        <a:pt x="77293" y="125340"/>
                      </a:cubicBezTo>
                      <a:cubicBezTo>
                        <a:pt x="80112" y="115487"/>
                        <a:pt x="81120" y="104884"/>
                        <a:pt x="81120" y="104884"/>
                      </a:cubicBezTo>
                      <a:cubicBezTo>
                        <a:pt x="81120" y="104884"/>
                        <a:pt x="73189" y="97139"/>
                        <a:pt x="67079" y="85705"/>
                      </a:cubicBezTo>
                      <a:cubicBezTo>
                        <a:pt x="60969" y="74261"/>
                        <a:pt x="56690" y="59121"/>
                        <a:pt x="56690" y="59121"/>
                      </a:cubicBezTo>
                      <a:cubicBezTo>
                        <a:pt x="56690" y="59121"/>
                        <a:pt x="63197" y="72108"/>
                        <a:pt x="69547" y="81665"/>
                      </a:cubicBezTo>
                      <a:cubicBezTo>
                        <a:pt x="75897" y="91223"/>
                        <a:pt x="82109" y="97351"/>
                        <a:pt x="82109" y="97351"/>
                      </a:cubicBezTo>
                      <a:cubicBezTo>
                        <a:pt x="82109" y="97351"/>
                        <a:pt x="85279" y="91334"/>
                        <a:pt x="88025" y="72635"/>
                      </a:cubicBezTo>
                      <a:cubicBezTo>
                        <a:pt x="91602" y="48287"/>
                        <a:pt x="95299" y="0"/>
                        <a:pt x="9529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04" name="Google Shape;3504;p5"/>
              <p:cNvGrpSpPr/>
              <p:nvPr/>
            </p:nvGrpSpPr>
            <p:grpSpPr>
              <a:xfrm>
                <a:off x="6834702" y="5246224"/>
                <a:ext cx="211987" cy="142895"/>
                <a:chOff x="6834702" y="5246224"/>
                <a:chExt cx="211987" cy="142895"/>
              </a:xfrm>
            </p:grpSpPr>
            <p:sp>
              <p:nvSpPr>
                <p:cNvPr id="3505" name="Google Shape;3505;p5"/>
                <p:cNvSpPr/>
                <p:nvPr/>
              </p:nvSpPr>
              <p:spPr>
                <a:xfrm>
                  <a:off x="6834702" y="5246224"/>
                  <a:ext cx="211987" cy="142895"/>
                </a:xfrm>
                <a:custGeom>
                  <a:avLst/>
                  <a:gdLst/>
                  <a:ahLst/>
                  <a:cxnLst/>
                  <a:rect l="l" t="t" r="r" b="b"/>
                  <a:pathLst>
                    <a:path w="211987" h="142895" extrusionOk="0">
                      <a:moveTo>
                        <a:pt x="128058" y="25468"/>
                      </a:moveTo>
                      <a:cubicBezTo>
                        <a:pt x="128058" y="25468"/>
                        <a:pt x="155899" y="14717"/>
                        <a:pt x="177325" y="21142"/>
                      </a:cubicBezTo>
                      <a:cubicBezTo>
                        <a:pt x="211072" y="31245"/>
                        <a:pt x="211988" y="47421"/>
                        <a:pt x="211988" y="47421"/>
                      </a:cubicBezTo>
                      <a:cubicBezTo>
                        <a:pt x="211988" y="47421"/>
                        <a:pt x="187844" y="40220"/>
                        <a:pt x="182436" y="55961"/>
                      </a:cubicBezTo>
                      <a:cubicBezTo>
                        <a:pt x="179636" y="64133"/>
                        <a:pt x="187483" y="76361"/>
                        <a:pt x="187483" y="76361"/>
                      </a:cubicBezTo>
                      <a:cubicBezTo>
                        <a:pt x="187483" y="76361"/>
                        <a:pt x="179100" y="84440"/>
                        <a:pt x="178203" y="93619"/>
                      </a:cubicBezTo>
                      <a:cubicBezTo>
                        <a:pt x="177306" y="102797"/>
                        <a:pt x="183878" y="113067"/>
                        <a:pt x="183878" y="113067"/>
                      </a:cubicBezTo>
                      <a:cubicBezTo>
                        <a:pt x="183878" y="113067"/>
                        <a:pt x="170790" y="112383"/>
                        <a:pt x="158995" y="107650"/>
                      </a:cubicBezTo>
                      <a:cubicBezTo>
                        <a:pt x="147191" y="102908"/>
                        <a:pt x="136691" y="94118"/>
                        <a:pt x="136691" y="94118"/>
                      </a:cubicBezTo>
                      <a:cubicBezTo>
                        <a:pt x="136691" y="94118"/>
                        <a:pt x="136321" y="100625"/>
                        <a:pt x="135036" y="106596"/>
                      </a:cubicBezTo>
                      <a:cubicBezTo>
                        <a:pt x="133752" y="112568"/>
                        <a:pt x="131533" y="118012"/>
                        <a:pt x="131533" y="118012"/>
                      </a:cubicBezTo>
                      <a:cubicBezTo>
                        <a:pt x="131533" y="118012"/>
                        <a:pt x="125229" y="116200"/>
                        <a:pt x="120450" y="113354"/>
                      </a:cubicBezTo>
                      <a:cubicBezTo>
                        <a:pt x="115672" y="110506"/>
                        <a:pt x="112418" y="106624"/>
                        <a:pt x="112418" y="106624"/>
                      </a:cubicBezTo>
                      <a:cubicBezTo>
                        <a:pt x="112418" y="106624"/>
                        <a:pt x="102527" y="118613"/>
                        <a:pt x="92609" y="127681"/>
                      </a:cubicBezTo>
                      <a:cubicBezTo>
                        <a:pt x="82691" y="136749"/>
                        <a:pt x="72736" y="142895"/>
                        <a:pt x="72736" y="142895"/>
                      </a:cubicBezTo>
                      <a:cubicBezTo>
                        <a:pt x="72736" y="142895"/>
                        <a:pt x="65896" y="130500"/>
                        <a:pt x="62818" y="119251"/>
                      </a:cubicBezTo>
                      <a:cubicBezTo>
                        <a:pt x="59749" y="107992"/>
                        <a:pt x="60433" y="97899"/>
                        <a:pt x="60433" y="97899"/>
                      </a:cubicBezTo>
                      <a:cubicBezTo>
                        <a:pt x="60433" y="97899"/>
                        <a:pt x="55377" y="100015"/>
                        <a:pt x="50450" y="100847"/>
                      </a:cubicBezTo>
                      <a:cubicBezTo>
                        <a:pt x="45523" y="101670"/>
                        <a:pt x="40726" y="101208"/>
                        <a:pt x="40726" y="101208"/>
                      </a:cubicBezTo>
                      <a:cubicBezTo>
                        <a:pt x="40726" y="101208"/>
                        <a:pt x="42048" y="92352"/>
                        <a:pt x="46855" y="84745"/>
                      </a:cubicBezTo>
                      <a:cubicBezTo>
                        <a:pt x="51671" y="77138"/>
                        <a:pt x="59953" y="70778"/>
                        <a:pt x="59953" y="70778"/>
                      </a:cubicBezTo>
                      <a:cubicBezTo>
                        <a:pt x="59953" y="70778"/>
                        <a:pt x="41725" y="74762"/>
                        <a:pt x="26732" y="74504"/>
                      </a:cubicBezTo>
                      <a:cubicBezTo>
                        <a:pt x="11739" y="74236"/>
                        <a:pt x="0" y="69743"/>
                        <a:pt x="0" y="69743"/>
                      </a:cubicBezTo>
                      <a:cubicBezTo>
                        <a:pt x="0" y="69743"/>
                        <a:pt x="15723" y="62487"/>
                        <a:pt x="23349" y="54159"/>
                      </a:cubicBezTo>
                      <a:cubicBezTo>
                        <a:pt x="30975" y="45821"/>
                        <a:pt x="30513" y="36411"/>
                        <a:pt x="30513" y="36411"/>
                      </a:cubicBezTo>
                      <a:cubicBezTo>
                        <a:pt x="30513" y="36411"/>
                        <a:pt x="53122" y="38732"/>
                        <a:pt x="57429" y="16316"/>
                      </a:cubicBezTo>
                      <a:cubicBezTo>
                        <a:pt x="59139" y="7433"/>
                        <a:pt x="50765" y="3200"/>
                        <a:pt x="50765" y="3200"/>
                      </a:cubicBezTo>
                      <a:cubicBezTo>
                        <a:pt x="50765" y="3200"/>
                        <a:pt x="68762" y="-3169"/>
                        <a:pt x="88404" y="2063"/>
                      </a:cubicBezTo>
                      <a:cubicBezTo>
                        <a:pt x="108046" y="7295"/>
                        <a:pt x="128058" y="25468"/>
                        <a:pt x="128058" y="254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6" name="Google Shape;3506;p5"/>
                <p:cNvSpPr/>
                <p:nvPr/>
              </p:nvSpPr>
              <p:spPr>
                <a:xfrm>
                  <a:off x="6874060" y="5248343"/>
                  <a:ext cx="144483" cy="125293"/>
                </a:xfrm>
                <a:custGeom>
                  <a:avLst/>
                  <a:gdLst/>
                  <a:ahLst/>
                  <a:cxnLst/>
                  <a:rect l="l" t="t" r="r" b="b"/>
                  <a:pathLst>
                    <a:path w="144483" h="125293" extrusionOk="0">
                      <a:moveTo>
                        <a:pt x="38065" y="125294"/>
                      </a:moveTo>
                      <a:cubicBezTo>
                        <a:pt x="38065" y="125294"/>
                        <a:pt x="46244" y="91564"/>
                        <a:pt x="54397" y="76267"/>
                      </a:cubicBezTo>
                      <a:cubicBezTo>
                        <a:pt x="58954" y="67726"/>
                        <a:pt x="62818" y="62411"/>
                        <a:pt x="62818" y="62411"/>
                      </a:cubicBezTo>
                      <a:cubicBezTo>
                        <a:pt x="62818" y="62411"/>
                        <a:pt x="58067" y="64019"/>
                        <a:pt x="47696" y="69917"/>
                      </a:cubicBezTo>
                      <a:cubicBezTo>
                        <a:pt x="37325" y="75814"/>
                        <a:pt x="21325" y="86000"/>
                        <a:pt x="21325" y="86000"/>
                      </a:cubicBezTo>
                      <a:cubicBezTo>
                        <a:pt x="21325" y="86000"/>
                        <a:pt x="33720" y="74353"/>
                        <a:pt x="44544" y="67319"/>
                      </a:cubicBezTo>
                      <a:cubicBezTo>
                        <a:pt x="55377" y="60276"/>
                        <a:pt x="64648" y="57845"/>
                        <a:pt x="64648" y="57845"/>
                      </a:cubicBezTo>
                      <a:cubicBezTo>
                        <a:pt x="64648" y="57845"/>
                        <a:pt x="67893" y="49979"/>
                        <a:pt x="72505" y="43046"/>
                      </a:cubicBezTo>
                      <a:cubicBezTo>
                        <a:pt x="77118" y="36104"/>
                        <a:pt x="83089" y="30096"/>
                        <a:pt x="83089" y="30096"/>
                      </a:cubicBezTo>
                      <a:lnTo>
                        <a:pt x="57549" y="35282"/>
                      </a:lnTo>
                      <a:cubicBezTo>
                        <a:pt x="57549" y="35282"/>
                        <a:pt x="57041" y="40356"/>
                        <a:pt x="50756" y="46947"/>
                      </a:cubicBezTo>
                      <a:cubicBezTo>
                        <a:pt x="44479" y="53547"/>
                        <a:pt x="32426" y="61662"/>
                        <a:pt x="32426" y="61662"/>
                      </a:cubicBezTo>
                      <a:cubicBezTo>
                        <a:pt x="32426" y="61662"/>
                        <a:pt x="41438" y="52595"/>
                        <a:pt x="46430" y="46614"/>
                      </a:cubicBezTo>
                      <a:cubicBezTo>
                        <a:pt x="51421" y="40624"/>
                        <a:pt x="52401" y="37722"/>
                        <a:pt x="52401" y="37722"/>
                      </a:cubicBezTo>
                      <a:lnTo>
                        <a:pt x="29468" y="45486"/>
                      </a:lnTo>
                      <a:lnTo>
                        <a:pt x="0" y="56865"/>
                      </a:lnTo>
                      <a:lnTo>
                        <a:pt x="26981" y="42926"/>
                      </a:lnTo>
                      <a:cubicBezTo>
                        <a:pt x="26981" y="42926"/>
                        <a:pt x="25003" y="40578"/>
                        <a:pt x="18543" y="39746"/>
                      </a:cubicBezTo>
                      <a:cubicBezTo>
                        <a:pt x="12081" y="38914"/>
                        <a:pt x="1128" y="39599"/>
                        <a:pt x="1128" y="39599"/>
                      </a:cubicBezTo>
                      <a:cubicBezTo>
                        <a:pt x="1128" y="39599"/>
                        <a:pt x="12553" y="37158"/>
                        <a:pt x="20317" y="37491"/>
                      </a:cubicBezTo>
                      <a:cubicBezTo>
                        <a:pt x="28082" y="37815"/>
                        <a:pt x="32204" y="40929"/>
                        <a:pt x="32204" y="40929"/>
                      </a:cubicBezTo>
                      <a:lnTo>
                        <a:pt x="50598" y="34893"/>
                      </a:lnTo>
                      <a:lnTo>
                        <a:pt x="60942" y="31076"/>
                      </a:lnTo>
                      <a:cubicBezTo>
                        <a:pt x="60942" y="31076"/>
                        <a:pt x="58049" y="27499"/>
                        <a:pt x="50081" y="24227"/>
                      </a:cubicBezTo>
                      <a:cubicBezTo>
                        <a:pt x="42113" y="20945"/>
                        <a:pt x="29061" y="17960"/>
                        <a:pt x="29061" y="17960"/>
                      </a:cubicBezTo>
                      <a:cubicBezTo>
                        <a:pt x="29061" y="17960"/>
                        <a:pt x="42326" y="18135"/>
                        <a:pt x="51754" y="20945"/>
                      </a:cubicBezTo>
                      <a:cubicBezTo>
                        <a:pt x="61182" y="23755"/>
                        <a:pt x="66774" y="29209"/>
                        <a:pt x="66774" y="29209"/>
                      </a:cubicBezTo>
                      <a:lnTo>
                        <a:pt x="85769" y="25946"/>
                      </a:lnTo>
                      <a:cubicBezTo>
                        <a:pt x="85769" y="25946"/>
                        <a:pt x="88579" y="22008"/>
                        <a:pt x="94874" y="15519"/>
                      </a:cubicBezTo>
                      <a:cubicBezTo>
                        <a:pt x="101169" y="9031"/>
                        <a:pt x="110948" y="0"/>
                        <a:pt x="110948" y="0"/>
                      </a:cubicBezTo>
                      <a:lnTo>
                        <a:pt x="120321" y="4511"/>
                      </a:lnTo>
                      <a:cubicBezTo>
                        <a:pt x="120321" y="4511"/>
                        <a:pt x="109136" y="11258"/>
                        <a:pt x="101640" y="17451"/>
                      </a:cubicBezTo>
                      <a:cubicBezTo>
                        <a:pt x="94144" y="23644"/>
                        <a:pt x="90345" y="29283"/>
                        <a:pt x="90345" y="29283"/>
                      </a:cubicBezTo>
                      <a:lnTo>
                        <a:pt x="98183" y="39395"/>
                      </a:lnTo>
                      <a:cubicBezTo>
                        <a:pt x="98183" y="39395"/>
                        <a:pt x="107306" y="34884"/>
                        <a:pt x="118648" y="34145"/>
                      </a:cubicBezTo>
                      <a:cubicBezTo>
                        <a:pt x="129989" y="33396"/>
                        <a:pt x="144483" y="34903"/>
                        <a:pt x="144483" y="34903"/>
                      </a:cubicBezTo>
                      <a:cubicBezTo>
                        <a:pt x="144483" y="34903"/>
                        <a:pt x="129989" y="34764"/>
                        <a:pt x="119156" y="36761"/>
                      </a:cubicBezTo>
                      <a:cubicBezTo>
                        <a:pt x="108333" y="38757"/>
                        <a:pt x="100254" y="42575"/>
                        <a:pt x="100254" y="42575"/>
                      </a:cubicBezTo>
                      <a:lnTo>
                        <a:pt x="111743" y="58852"/>
                      </a:lnTo>
                      <a:cubicBezTo>
                        <a:pt x="111743" y="58852"/>
                        <a:pt x="117068" y="57826"/>
                        <a:pt x="123584" y="61071"/>
                      </a:cubicBezTo>
                      <a:cubicBezTo>
                        <a:pt x="130091" y="64315"/>
                        <a:pt x="137782" y="71830"/>
                        <a:pt x="137782" y="71830"/>
                      </a:cubicBezTo>
                      <a:cubicBezTo>
                        <a:pt x="137782" y="71830"/>
                        <a:pt x="128196" y="65887"/>
                        <a:pt x="122179" y="63335"/>
                      </a:cubicBezTo>
                      <a:cubicBezTo>
                        <a:pt x="116162" y="60775"/>
                        <a:pt x="113712" y="61616"/>
                        <a:pt x="113712" y="61616"/>
                      </a:cubicBezTo>
                      <a:lnTo>
                        <a:pt x="125442" y="95890"/>
                      </a:lnTo>
                      <a:cubicBezTo>
                        <a:pt x="125442" y="95890"/>
                        <a:pt x="114544" y="73133"/>
                        <a:pt x="108065" y="61940"/>
                      </a:cubicBezTo>
                      <a:cubicBezTo>
                        <a:pt x="103174" y="53491"/>
                        <a:pt x="100707" y="50681"/>
                        <a:pt x="100707" y="50681"/>
                      </a:cubicBezTo>
                      <a:cubicBezTo>
                        <a:pt x="100707" y="50681"/>
                        <a:pt x="97850" y="53888"/>
                        <a:pt x="95447" y="59342"/>
                      </a:cubicBezTo>
                      <a:cubicBezTo>
                        <a:pt x="93044" y="64796"/>
                        <a:pt x="91676" y="71802"/>
                        <a:pt x="91676" y="71802"/>
                      </a:cubicBezTo>
                      <a:cubicBezTo>
                        <a:pt x="91676" y="71802"/>
                        <a:pt x="90918" y="64139"/>
                        <a:pt x="92323" y="58113"/>
                      </a:cubicBezTo>
                      <a:cubicBezTo>
                        <a:pt x="93728" y="52095"/>
                        <a:pt x="97305" y="47723"/>
                        <a:pt x="97305" y="47723"/>
                      </a:cubicBezTo>
                      <a:lnTo>
                        <a:pt x="87008" y="33498"/>
                      </a:lnTo>
                      <a:cubicBezTo>
                        <a:pt x="87008" y="33498"/>
                        <a:pt x="81582" y="40421"/>
                        <a:pt x="77349" y="46309"/>
                      </a:cubicBezTo>
                      <a:cubicBezTo>
                        <a:pt x="73124" y="52206"/>
                        <a:pt x="70213" y="59000"/>
                        <a:pt x="70213" y="59000"/>
                      </a:cubicBezTo>
                      <a:cubicBezTo>
                        <a:pt x="70213" y="59000"/>
                        <a:pt x="75149" y="65905"/>
                        <a:pt x="77866" y="74843"/>
                      </a:cubicBezTo>
                      <a:cubicBezTo>
                        <a:pt x="80584" y="83791"/>
                        <a:pt x="81092" y="94772"/>
                        <a:pt x="81092" y="94772"/>
                      </a:cubicBezTo>
                      <a:cubicBezTo>
                        <a:pt x="81092" y="94772"/>
                        <a:pt x="78356" y="84715"/>
                        <a:pt x="75066" y="76960"/>
                      </a:cubicBezTo>
                      <a:cubicBezTo>
                        <a:pt x="71775" y="69214"/>
                        <a:pt x="67939" y="63770"/>
                        <a:pt x="67939" y="63770"/>
                      </a:cubicBezTo>
                      <a:cubicBezTo>
                        <a:pt x="67939" y="63770"/>
                        <a:pt x="64168" y="67042"/>
                        <a:pt x="58261" y="78818"/>
                      </a:cubicBezTo>
                      <a:cubicBezTo>
                        <a:pt x="50562" y="94144"/>
                        <a:pt x="38065" y="125294"/>
                        <a:pt x="38065" y="12529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07" name="Google Shape;3507;p5"/>
              <p:cNvGrpSpPr/>
              <p:nvPr/>
            </p:nvGrpSpPr>
            <p:grpSpPr>
              <a:xfrm>
                <a:off x="7120276" y="3361347"/>
                <a:ext cx="180217" cy="213826"/>
                <a:chOff x="7120276" y="3361347"/>
                <a:chExt cx="180217" cy="213826"/>
              </a:xfrm>
            </p:grpSpPr>
            <p:sp>
              <p:nvSpPr>
                <p:cNvPr id="3508" name="Google Shape;3508;p5"/>
                <p:cNvSpPr/>
                <p:nvPr/>
              </p:nvSpPr>
              <p:spPr>
                <a:xfrm>
                  <a:off x="7120276" y="3361347"/>
                  <a:ext cx="180217" cy="213826"/>
                </a:xfrm>
                <a:custGeom>
                  <a:avLst/>
                  <a:gdLst/>
                  <a:ahLst/>
                  <a:cxnLst/>
                  <a:rect l="l" t="t" r="r" b="b"/>
                  <a:pathLst>
                    <a:path w="180217" h="213826" extrusionOk="0">
                      <a:moveTo>
                        <a:pt x="65027" y="67384"/>
                      </a:moveTo>
                      <a:cubicBezTo>
                        <a:pt x="65027" y="67384"/>
                        <a:pt x="70536" y="34894"/>
                        <a:pt x="88801" y="18524"/>
                      </a:cubicBezTo>
                      <a:cubicBezTo>
                        <a:pt x="117557" y="-7256"/>
                        <a:pt x="133502" y="1396"/>
                        <a:pt x="133502" y="1396"/>
                      </a:cubicBezTo>
                      <a:cubicBezTo>
                        <a:pt x="133502" y="1396"/>
                        <a:pt x="112954" y="19864"/>
                        <a:pt x="124915" y="34200"/>
                      </a:cubicBezTo>
                      <a:cubicBezTo>
                        <a:pt x="131117" y="41641"/>
                        <a:pt x="147238" y="41456"/>
                        <a:pt x="147238" y="41456"/>
                      </a:cubicBezTo>
                      <a:cubicBezTo>
                        <a:pt x="147238" y="41456"/>
                        <a:pt x="150195" y="54083"/>
                        <a:pt x="158449" y="60331"/>
                      </a:cubicBezTo>
                      <a:cubicBezTo>
                        <a:pt x="166695" y="66571"/>
                        <a:pt x="180218" y="66432"/>
                        <a:pt x="180218" y="66432"/>
                      </a:cubicBezTo>
                      <a:cubicBezTo>
                        <a:pt x="180218" y="66432"/>
                        <a:pt x="172148" y="78337"/>
                        <a:pt x="160945" y="86638"/>
                      </a:cubicBezTo>
                      <a:cubicBezTo>
                        <a:pt x="149743" y="94948"/>
                        <a:pt x="135415" y="99653"/>
                        <a:pt x="135415" y="99653"/>
                      </a:cubicBezTo>
                      <a:cubicBezTo>
                        <a:pt x="135415" y="99653"/>
                        <a:pt x="141405" y="103821"/>
                        <a:pt x="146378" y="108545"/>
                      </a:cubicBezTo>
                      <a:cubicBezTo>
                        <a:pt x="151342" y="113268"/>
                        <a:pt x="155288" y="118546"/>
                        <a:pt x="155288" y="118546"/>
                      </a:cubicBezTo>
                      <a:cubicBezTo>
                        <a:pt x="155288" y="118546"/>
                        <a:pt x="149983" y="123417"/>
                        <a:pt x="144566" y="126237"/>
                      </a:cubicBezTo>
                      <a:cubicBezTo>
                        <a:pt x="139140" y="129056"/>
                        <a:pt x="133594" y="129823"/>
                        <a:pt x="133594" y="129823"/>
                      </a:cubicBezTo>
                      <a:cubicBezTo>
                        <a:pt x="133594" y="129823"/>
                        <a:pt x="139427" y="146174"/>
                        <a:pt x="142468" y="160834"/>
                      </a:cubicBezTo>
                      <a:cubicBezTo>
                        <a:pt x="145500" y="175494"/>
                        <a:pt x="145731" y="188463"/>
                        <a:pt x="145731" y="188463"/>
                      </a:cubicBezTo>
                      <a:cubicBezTo>
                        <a:pt x="145731" y="188463"/>
                        <a:pt x="130027" y="187603"/>
                        <a:pt x="117548" y="183878"/>
                      </a:cubicBezTo>
                      <a:cubicBezTo>
                        <a:pt x="105069" y="180153"/>
                        <a:pt x="95826" y="173563"/>
                        <a:pt x="95826" y="173563"/>
                      </a:cubicBezTo>
                      <a:cubicBezTo>
                        <a:pt x="95826" y="173563"/>
                        <a:pt x="94985" y="179571"/>
                        <a:pt x="92979" y="184691"/>
                      </a:cubicBezTo>
                      <a:cubicBezTo>
                        <a:pt x="90983" y="189803"/>
                        <a:pt x="87821" y="194037"/>
                        <a:pt x="87821" y="194037"/>
                      </a:cubicBezTo>
                      <a:cubicBezTo>
                        <a:pt x="87821" y="194037"/>
                        <a:pt x="80121" y="187585"/>
                        <a:pt x="75592" y="178591"/>
                      </a:cubicBezTo>
                      <a:cubicBezTo>
                        <a:pt x="71054" y="169597"/>
                        <a:pt x="69686" y="158071"/>
                        <a:pt x="69686" y="158071"/>
                      </a:cubicBezTo>
                      <a:cubicBezTo>
                        <a:pt x="69686" y="158071"/>
                        <a:pt x="63150" y="177547"/>
                        <a:pt x="54415" y="191485"/>
                      </a:cubicBezTo>
                      <a:cubicBezTo>
                        <a:pt x="45681" y="205424"/>
                        <a:pt x="34737" y="213827"/>
                        <a:pt x="34737" y="213827"/>
                      </a:cubicBezTo>
                      <a:cubicBezTo>
                        <a:pt x="34737" y="213827"/>
                        <a:pt x="36724" y="194776"/>
                        <a:pt x="33091" y="182704"/>
                      </a:cubicBezTo>
                      <a:cubicBezTo>
                        <a:pt x="29459" y="170632"/>
                        <a:pt x="20215" y="165530"/>
                        <a:pt x="20215" y="165530"/>
                      </a:cubicBezTo>
                      <a:cubicBezTo>
                        <a:pt x="20215" y="165530"/>
                        <a:pt x="35236" y="145638"/>
                        <a:pt x="16286" y="128399"/>
                      </a:cubicBezTo>
                      <a:cubicBezTo>
                        <a:pt x="8781" y="121569"/>
                        <a:pt x="0" y="126957"/>
                        <a:pt x="0" y="126957"/>
                      </a:cubicBezTo>
                      <a:cubicBezTo>
                        <a:pt x="0" y="126957"/>
                        <a:pt x="4122" y="106289"/>
                        <a:pt x="20233" y="90908"/>
                      </a:cubicBezTo>
                      <a:cubicBezTo>
                        <a:pt x="36354" y="75518"/>
                        <a:pt x="65027" y="67384"/>
                        <a:pt x="65027"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9" name="Google Shape;3509;p5"/>
                <p:cNvSpPr/>
                <p:nvPr/>
              </p:nvSpPr>
              <p:spPr>
                <a:xfrm>
                  <a:off x="7146379" y="3383096"/>
                  <a:ext cx="128936" cy="153199"/>
                </a:xfrm>
                <a:custGeom>
                  <a:avLst/>
                  <a:gdLst/>
                  <a:ahLst/>
                  <a:cxnLst/>
                  <a:rect l="l" t="t" r="r" b="b"/>
                  <a:pathLst>
                    <a:path w="128936" h="153199" extrusionOk="0">
                      <a:moveTo>
                        <a:pt x="107500" y="153200"/>
                      </a:moveTo>
                      <a:cubicBezTo>
                        <a:pt x="107500" y="153200"/>
                        <a:pt x="79955" y="125682"/>
                        <a:pt x="69981" y="109007"/>
                      </a:cubicBezTo>
                      <a:cubicBezTo>
                        <a:pt x="64417" y="99708"/>
                        <a:pt x="61533" y="92951"/>
                        <a:pt x="61533" y="92951"/>
                      </a:cubicBezTo>
                      <a:cubicBezTo>
                        <a:pt x="61533" y="92951"/>
                        <a:pt x="60378" y="98359"/>
                        <a:pt x="60128" y="111577"/>
                      </a:cubicBezTo>
                      <a:cubicBezTo>
                        <a:pt x="59879" y="124795"/>
                        <a:pt x="60535" y="145823"/>
                        <a:pt x="60535" y="145823"/>
                      </a:cubicBezTo>
                      <a:cubicBezTo>
                        <a:pt x="60535" y="145823"/>
                        <a:pt x="56440" y="127327"/>
                        <a:pt x="55858" y="113010"/>
                      </a:cubicBezTo>
                      <a:cubicBezTo>
                        <a:pt x="55276" y="98691"/>
                        <a:pt x="58205" y="88542"/>
                        <a:pt x="58205" y="88542"/>
                      </a:cubicBezTo>
                      <a:cubicBezTo>
                        <a:pt x="58205" y="88542"/>
                        <a:pt x="52539" y="80870"/>
                        <a:pt x="48537" y="72450"/>
                      </a:cubicBezTo>
                      <a:cubicBezTo>
                        <a:pt x="44525" y="64038"/>
                        <a:pt x="42187" y="54878"/>
                        <a:pt x="42187" y="54878"/>
                      </a:cubicBezTo>
                      <a:lnTo>
                        <a:pt x="32657" y="81942"/>
                      </a:lnTo>
                      <a:cubicBezTo>
                        <a:pt x="32657" y="81942"/>
                        <a:pt x="37214" y="85409"/>
                        <a:pt x="39950" y="95188"/>
                      </a:cubicBezTo>
                      <a:cubicBezTo>
                        <a:pt x="42686" y="104977"/>
                        <a:pt x="43601" y="121079"/>
                        <a:pt x="43601" y="121079"/>
                      </a:cubicBezTo>
                      <a:cubicBezTo>
                        <a:pt x="43601" y="121079"/>
                        <a:pt x="40052" y="107279"/>
                        <a:pt x="37177" y="99061"/>
                      </a:cubicBezTo>
                      <a:cubicBezTo>
                        <a:pt x="34293" y="90844"/>
                        <a:pt x="32075" y="88219"/>
                        <a:pt x="32075" y="88219"/>
                      </a:cubicBezTo>
                      <a:lnTo>
                        <a:pt x="26492" y="114350"/>
                      </a:lnTo>
                      <a:lnTo>
                        <a:pt x="20659" y="148744"/>
                      </a:lnTo>
                      <a:lnTo>
                        <a:pt x="22646" y="115182"/>
                      </a:lnTo>
                      <a:cubicBezTo>
                        <a:pt x="22646" y="115182"/>
                        <a:pt x="19282" y="115653"/>
                        <a:pt x="14826" y="121236"/>
                      </a:cubicBezTo>
                      <a:cubicBezTo>
                        <a:pt x="10371" y="126828"/>
                        <a:pt x="4825" y="137532"/>
                        <a:pt x="4825" y="137532"/>
                      </a:cubicBezTo>
                      <a:cubicBezTo>
                        <a:pt x="4825" y="137532"/>
                        <a:pt x="8966" y="125349"/>
                        <a:pt x="13681" y="118241"/>
                      </a:cubicBezTo>
                      <a:cubicBezTo>
                        <a:pt x="18394" y="111133"/>
                        <a:pt x="23691" y="109100"/>
                        <a:pt x="23691" y="109100"/>
                      </a:cubicBezTo>
                      <a:lnTo>
                        <a:pt x="28350" y="88246"/>
                      </a:lnTo>
                      <a:lnTo>
                        <a:pt x="30568" y="76285"/>
                      </a:lnTo>
                      <a:cubicBezTo>
                        <a:pt x="30568" y="76285"/>
                        <a:pt x="25521" y="76896"/>
                        <a:pt x="17877" y="82460"/>
                      </a:cubicBezTo>
                      <a:cubicBezTo>
                        <a:pt x="10242" y="88025"/>
                        <a:pt x="0" y="98544"/>
                        <a:pt x="0" y="98544"/>
                      </a:cubicBezTo>
                      <a:cubicBezTo>
                        <a:pt x="0" y="98544"/>
                        <a:pt x="7681" y="86176"/>
                        <a:pt x="15705" y="78966"/>
                      </a:cubicBezTo>
                      <a:cubicBezTo>
                        <a:pt x="23728" y="71756"/>
                        <a:pt x="32093" y="69704"/>
                        <a:pt x="32093" y="69704"/>
                      </a:cubicBezTo>
                      <a:lnTo>
                        <a:pt x="39737" y="49923"/>
                      </a:lnTo>
                      <a:cubicBezTo>
                        <a:pt x="39737" y="49923"/>
                        <a:pt x="37565" y="44969"/>
                        <a:pt x="34949" y="35227"/>
                      </a:cubicBezTo>
                      <a:cubicBezTo>
                        <a:pt x="32324" y="25493"/>
                        <a:pt x="29246" y="10981"/>
                        <a:pt x="29246" y="10981"/>
                      </a:cubicBezTo>
                      <a:lnTo>
                        <a:pt x="38859" y="4834"/>
                      </a:lnTo>
                      <a:cubicBezTo>
                        <a:pt x="38859" y="4834"/>
                        <a:pt x="38951" y="19319"/>
                        <a:pt x="40616" y="30004"/>
                      </a:cubicBezTo>
                      <a:cubicBezTo>
                        <a:pt x="42279" y="40699"/>
                        <a:pt x="45514" y="47585"/>
                        <a:pt x="45514" y="47585"/>
                      </a:cubicBezTo>
                      <a:lnTo>
                        <a:pt x="59601" y="46162"/>
                      </a:lnTo>
                      <a:cubicBezTo>
                        <a:pt x="59601" y="46162"/>
                        <a:pt x="60470" y="34931"/>
                        <a:pt x="66173" y="23829"/>
                      </a:cubicBezTo>
                      <a:cubicBezTo>
                        <a:pt x="71886" y="12728"/>
                        <a:pt x="81536" y="0"/>
                        <a:pt x="81536" y="0"/>
                      </a:cubicBezTo>
                      <a:cubicBezTo>
                        <a:pt x="81536" y="0"/>
                        <a:pt x="73189" y="13532"/>
                        <a:pt x="68965" y="24892"/>
                      </a:cubicBezTo>
                      <a:cubicBezTo>
                        <a:pt x="64741" y="36243"/>
                        <a:pt x="63807" y="46087"/>
                        <a:pt x="63807" y="46087"/>
                      </a:cubicBezTo>
                      <a:lnTo>
                        <a:pt x="85843" y="44858"/>
                      </a:lnTo>
                      <a:cubicBezTo>
                        <a:pt x="85843" y="44858"/>
                        <a:pt x="87877" y="39247"/>
                        <a:pt x="94662" y="35032"/>
                      </a:cubicBezTo>
                      <a:cubicBezTo>
                        <a:pt x="101446" y="30818"/>
                        <a:pt x="112972" y="28007"/>
                        <a:pt x="112972" y="28007"/>
                      </a:cubicBezTo>
                      <a:cubicBezTo>
                        <a:pt x="112972" y="28007"/>
                        <a:pt x="101871" y="33526"/>
                        <a:pt x="96030" y="37685"/>
                      </a:cubicBezTo>
                      <a:cubicBezTo>
                        <a:pt x="90179" y="41835"/>
                        <a:pt x="89596" y="44627"/>
                        <a:pt x="89596" y="44627"/>
                      </a:cubicBezTo>
                      <a:lnTo>
                        <a:pt x="128936" y="53760"/>
                      </a:lnTo>
                      <a:cubicBezTo>
                        <a:pt x="128936" y="53760"/>
                        <a:pt x="101058" y="50626"/>
                        <a:pt x="86703" y="50127"/>
                      </a:cubicBezTo>
                      <a:cubicBezTo>
                        <a:pt x="75879" y="49757"/>
                        <a:pt x="71793" y="50423"/>
                        <a:pt x="71793" y="50423"/>
                      </a:cubicBezTo>
                      <a:cubicBezTo>
                        <a:pt x="71793" y="50423"/>
                        <a:pt x="73236" y="54998"/>
                        <a:pt x="77080" y="60461"/>
                      </a:cubicBezTo>
                      <a:cubicBezTo>
                        <a:pt x="80917" y="65933"/>
                        <a:pt x="86833" y="71331"/>
                        <a:pt x="86833" y="71331"/>
                      </a:cubicBezTo>
                      <a:cubicBezTo>
                        <a:pt x="86833" y="71331"/>
                        <a:pt x="79096" y="67541"/>
                        <a:pt x="74141" y="62679"/>
                      </a:cubicBezTo>
                      <a:cubicBezTo>
                        <a:pt x="69196" y="57817"/>
                        <a:pt x="67042" y="51883"/>
                        <a:pt x="67042" y="51883"/>
                      </a:cubicBezTo>
                      <a:lnTo>
                        <a:pt x="47640" y="53196"/>
                      </a:lnTo>
                      <a:cubicBezTo>
                        <a:pt x="47640" y="53196"/>
                        <a:pt x="51171" y="62374"/>
                        <a:pt x="54397" y="69815"/>
                      </a:cubicBezTo>
                      <a:cubicBezTo>
                        <a:pt x="57623" y="77256"/>
                        <a:pt x="62467" y="83985"/>
                        <a:pt x="62467" y="83985"/>
                      </a:cubicBezTo>
                      <a:cubicBezTo>
                        <a:pt x="62467" y="83985"/>
                        <a:pt x="71840" y="83403"/>
                        <a:pt x="81915" y="86111"/>
                      </a:cubicBezTo>
                      <a:cubicBezTo>
                        <a:pt x="91990" y="88810"/>
                        <a:pt x="102750" y="94800"/>
                        <a:pt x="102750" y="94800"/>
                      </a:cubicBezTo>
                      <a:cubicBezTo>
                        <a:pt x="102750" y="94800"/>
                        <a:pt x="91611" y="91454"/>
                        <a:pt x="82349" y="89993"/>
                      </a:cubicBezTo>
                      <a:cubicBezTo>
                        <a:pt x="73097" y="88524"/>
                        <a:pt x="65720" y="88930"/>
                        <a:pt x="65720" y="88930"/>
                      </a:cubicBezTo>
                      <a:cubicBezTo>
                        <a:pt x="65720" y="88930"/>
                        <a:pt x="66710" y="94403"/>
                        <a:pt x="74594" y="106881"/>
                      </a:cubicBezTo>
                      <a:cubicBezTo>
                        <a:pt x="84864" y="123131"/>
                        <a:pt x="107500" y="153200"/>
                        <a:pt x="107500"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10" name="Google Shape;3510;p5"/>
              <p:cNvGrpSpPr/>
              <p:nvPr/>
            </p:nvGrpSpPr>
            <p:grpSpPr>
              <a:xfrm>
                <a:off x="5343460" y="3796793"/>
                <a:ext cx="274389" cy="274542"/>
                <a:chOff x="5343460" y="3796793"/>
                <a:chExt cx="274389" cy="274542"/>
              </a:xfrm>
            </p:grpSpPr>
            <p:sp>
              <p:nvSpPr>
                <p:cNvPr id="3511" name="Google Shape;3511;p5"/>
                <p:cNvSpPr/>
                <p:nvPr/>
              </p:nvSpPr>
              <p:spPr>
                <a:xfrm>
                  <a:off x="5343460" y="3796793"/>
                  <a:ext cx="274389" cy="274542"/>
                </a:xfrm>
                <a:custGeom>
                  <a:avLst/>
                  <a:gdLst/>
                  <a:ahLst/>
                  <a:cxnLst/>
                  <a:rect l="l" t="t" r="r" b="b"/>
                  <a:pathLst>
                    <a:path w="274389" h="274542" extrusionOk="0">
                      <a:moveTo>
                        <a:pt x="86721" y="182723"/>
                      </a:moveTo>
                      <a:cubicBezTo>
                        <a:pt x="86721" y="182723"/>
                        <a:pt x="85132" y="223079"/>
                        <a:pt x="109608" y="245874"/>
                      </a:cubicBezTo>
                      <a:cubicBezTo>
                        <a:pt x="148143" y="281756"/>
                        <a:pt x="176982" y="273788"/>
                        <a:pt x="176982" y="273788"/>
                      </a:cubicBezTo>
                      <a:cubicBezTo>
                        <a:pt x="176982" y="273788"/>
                        <a:pt x="149465" y="248083"/>
                        <a:pt x="173646" y="232572"/>
                      </a:cubicBezTo>
                      <a:cubicBezTo>
                        <a:pt x="186198" y="224521"/>
                        <a:pt x="212431" y="227294"/>
                        <a:pt x="212431" y="227294"/>
                      </a:cubicBezTo>
                      <a:cubicBezTo>
                        <a:pt x="212431" y="227294"/>
                        <a:pt x="221379" y="212431"/>
                        <a:pt x="236870" y="206155"/>
                      </a:cubicBezTo>
                      <a:cubicBezTo>
                        <a:pt x="252362" y="199878"/>
                        <a:pt x="274389" y="202199"/>
                        <a:pt x="274389" y="202199"/>
                      </a:cubicBezTo>
                      <a:cubicBezTo>
                        <a:pt x="274389" y="202199"/>
                        <a:pt x="265100" y="186457"/>
                        <a:pt x="249525" y="174589"/>
                      </a:cubicBezTo>
                      <a:cubicBezTo>
                        <a:pt x="233941" y="162711"/>
                        <a:pt x="212080" y="154716"/>
                        <a:pt x="212080" y="154716"/>
                      </a:cubicBezTo>
                      <a:cubicBezTo>
                        <a:pt x="212080" y="154716"/>
                        <a:pt x="223228" y="150611"/>
                        <a:pt x="232868" y="145657"/>
                      </a:cubicBezTo>
                      <a:cubicBezTo>
                        <a:pt x="242518" y="140712"/>
                        <a:pt x="250671" y="134916"/>
                        <a:pt x="250671" y="134916"/>
                      </a:cubicBezTo>
                      <a:cubicBezTo>
                        <a:pt x="250671" y="134916"/>
                        <a:pt x="243600" y="128159"/>
                        <a:pt x="235669" y="123879"/>
                      </a:cubicBezTo>
                      <a:cubicBezTo>
                        <a:pt x="227738" y="119591"/>
                        <a:pt x="218938" y="117779"/>
                        <a:pt x="218938" y="117779"/>
                      </a:cubicBezTo>
                      <a:cubicBezTo>
                        <a:pt x="218938" y="117779"/>
                        <a:pt x="233783" y="98839"/>
                        <a:pt x="243507" y="81508"/>
                      </a:cubicBezTo>
                      <a:cubicBezTo>
                        <a:pt x="253231" y="64186"/>
                        <a:pt x="257834" y="48463"/>
                        <a:pt x="257834" y="48463"/>
                      </a:cubicBezTo>
                      <a:cubicBezTo>
                        <a:pt x="257834" y="48463"/>
                        <a:pt x="231925" y="47012"/>
                        <a:pt x="210351" y="49554"/>
                      </a:cubicBezTo>
                      <a:cubicBezTo>
                        <a:pt x="188777" y="52095"/>
                        <a:pt x="171548" y="58631"/>
                        <a:pt x="171548" y="58631"/>
                      </a:cubicBezTo>
                      <a:cubicBezTo>
                        <a:pt x="171548" y="58631"/>
                        <a:pt x="172130" y="51199"/>
                        <a:pt x="170531" y="44664"/>
                      </a:cubicBezTo>
                      <a:cubicBezTo>
                        <a:pt x="168932" y="38120"/>
                        <a:pt x="165151" y="32481"/>
                        <a:pt x="165151" y="32481"/>
                      </a:cubicBezTo>
                      <a:cubicBezTo>
                        <a:pt x="165151" y="32481"/>
                        <a:pt x="150491" y="39099"/>
                        <a:pt x="140157" y="49295"/>
                      </a:cubicBezTo>
                      <a:cubicBezTo>
                        <a:pt x="129833" y="59499"/>
                        <a:pt x="123843" y="73300"/>
                        <a:pt x="123843" y="73300"/>
                      </a:cubicBezTo>
                      <a:cubicBezTo>
                        <a:pt x="123843" y="73300"/>
                        <a:pt x="119526" y="48592"/>
                        <a:pt x="109802" y="30263"/>
                      </a:cubicBezTo>
                      <a:cubicBezTo>
                        <a:pt x="100087" y="11942"/>
                        <a:pt x="84965" y="0"/>
                        <a:pt x="84965" y="0"/>
                      </a:cubicBezTo>
                      <a:cubicBezTo>
                        <a:pt x="84965" y="0"/>
                        <a:pt x="81998" y="23460"/>
                        <a:pt x="72144" y="37546"/>
                      </a:cubicBezTo>
                      <a:cubicBezTo>
                        <a:pt x="62291" y="51633"/>
                        <a:pt x="45551" y="56357"/>
                        <a:pt x="45551" y="56357"/>
                      </a:cubicBezTo>
                      <a:cubicBezTo>
                        <a:pt x="45551" y="56357"/>
                        <a:pt x="63576" y="82922"/>
                        <a:pt x="27055" y="100845"/>
                      </a:cubicBezTo>
                      <a:cubicBezTo>
                        <a:pt x="12571" y="107953"/>
                        <a:pt x="0" y="100013"/>
                        <a:pt x="0" y="100013"/>
                      </a:cubicBezTo>
                      <a:cubicBezTo>
                        <a:pt x="0" y="100013"/>
                        <a:pt x="0" y="125774"/>
                        <a:pt x="21287" y="147025"/>
                      </a:cubicBezTo>
                      <a:cubicBezTo>
                        <a:pt x="42575" y="168285"/>
                        <a:pt x="86721" y="182723"/>
                        <a:pt x="86721"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2" name="Google Shape;3512;p5"/>
                <p:cNvSpPr/>
                <p:nvPr/>
              </p:nvSpPr>
              <p:spPr>
                <a:xfrm>
                  <a:off x="5383881" y="3851347"/>
                  <a:ext cx="195839" cy="190395"/>
                </a:xfrm>
                <a:custGeom>
                  <a:avLst/>
                  <a:gdLst/>
                  <a:ahLst/>
                  <a:cxnLst/>
                  <a:rect l="l" t="t" r="r" b="b"/>
                  <a:pathLst>
                    <a:path w="195839" h="190395" extrusionOk="0">
                      <a:moveTo>
                        <a:pt x="193233" y="8402"/>
                      </a:moveTo>
                      <a:cubicBezTo>
                        <a:pt x="193233" y="8402"/>
                        <a:pt x="139316" y="37454"/>
                        <a:pt x="117613" y="56117"/>
                      </a:cubicBezTo>
                      <a:cubicBezTo>
                        <a:pt x="105504" y="66534"/>
                        <a:pt x="98599" y="74280"/>
                        <a:pt x="98599" y="74280"/>
                      </a:cubicBezTo>
                      <a:cubicBezTo>
                        <a:pt x="98599" y="74280"/>
                        <a:pt x="98470" y="67523"/>
                        <a:pt x="102361" y="51430"/>
                      </a:cubicBezTo>
                      <a:cubicBezTo>
                        <a:pt x="106262" y="35328"/>
                        <a:pt x="114184" y="9890"/>
                        <a:pt x="114184" y="9890"/>
                      </a:cubicBezTo>
                      <a:cubicBezTo>
                        <a:pt x="114184" y="9890"/>
                        <a:pt x="101483" y="31705"/>
                        <a:pt x="95872" y="49008"/>
                      </a:cubicBezTo>
                      <a:cubicBezTo>
                        <a:pt x="90262" y="66321"/>
                        <a:pt x="91731" y="79114"/>
                        <a:pt x="91731" y="79114"/>
                      </a:cubicBezTo>
                      <a:cubicBezTo>
                        <a:pt x="91731" y="79114"/>
                        <a:pt x="79992" y="87535"/>
                        <a:pt x="70712" y="97120"/>
                      </a:cubicBezTo>
                      <a:cubicBezTo>
                        <a:pt x="61441" y="106705"/>
                        <a:pt x="54629" y="117455"/>
                        <a:pt x="54629" y="117455"/>
                      </a:cubicBezTo>
                      <a:lnTo>
                        <a:pt x="47899" y="83070"/>
                      </a:lnTo>
                      <a:cubicBezTo>
                        <a:pt x="47899" y="83070"/>
                        <a:pt x="56449" y="79576"/>
                        <a:pt x="64103" y="68124"/>
                      </a:cubicBezTo>
                      <a:cubicBezTo>
                        <a:pt x="71747" y="56680"/>
                        <a:pt x="78495" y="37260"/>
                        <a:pt x="78495" y="37260"/>
                      </a:cubicBezTo>
                      <a:cubicBezTo>
                        <a:pt x="78495" y="37260"/>
                        <a:pt x="68216" y="53464"/>
                        <a:pt x="60831" y="62985"/>
                      </a:cubicBezTo>
                      <a:cubicBezTo>
                        <a:pt x="53455" y="72505"/>
                        <a:pt x="48981" y="75352"/>
                        <a:pt x="48981" y="75352"/>
                      </a:cubicBezTo>
                      <a:lnTo>
                        <a:pt x="48389" y="42714"/>
                      </a:lnTo>
                      <a:lnTo>
                        <a:pt x="50062" y="0"/>
                      </a:lnTo>
                      <a:lnTo>
                        <a:pt x="42381" y="41096"/>
                      </a:lnTo>
                      <a:cubicBezTo>
                        <a:pt x="42381" y="41096"/>
                        <a:pt x="37047" y="39987"/>
                        <a:pt x="31594" y="32491"/>
                      </a:cubicBezTo>
                      <a:cubicBezTo>
                        <a:pt x="26140" y="24994"/>
                        <a:pt x="20567" y="11111"/>
                        <a:pt x="20567" y="11111"/>
                      </a:cubicBezTo>
                      <a:cubicBezTo>
                        <a:pt x="20567" y="11111"/>
                        <a:pt x="23358" y="26556"/>
                        <a:pt x="28738" y="35948"/>
                      </a:cubicBezTo>
                      <a:cubicBezTo>
                        <a:pt x="34127" y="45330"/>
                        <a:pt x="42094" y="48648"/>
                        <a:pt x="42094" y="48648"/>
                      </a:cubicBezTo>
                      <a:lnTo>
                        <a:pt x="42927" y="74714"/>
                      </a:lnTo>
                      <a:lnTo>
                        <a:pt x="42640" y="89605"/>
                      </a:lnTo>
                      <a:cubicBezTo>
                        <a:pt x="42640" y="89605"/>
                        <a:pt x="34607" y="88062"/>
                        <a:pt x="23950" y="80085"/>
                      </a:cubicBezTo>
                      <a:cubicBezTo>
                        <a:pt x="13292" y="72108"/>
                        <a:pt x="0" y="57706"/>
                        <a:pt x="0" y="57706"/>
                      </a:cubicBezTo>
                      <a:cubicBezTo>
                        <a:pt x="0" y="57706"/>
                        <a:pt x="8504" y="73947"/>
                        <a:pt x="19254" y="83985"/>
                      </a:cubicBezTo>
                      <a:cubicBezTo>
                        <a:pt x="29995" y="94024"/>
                        <a:pt x="42982" y="97851"/>
                        <a:pt x="42982" y="97851"/>
                      </a:cubicBezTo>
                      <a:lnTo>
                        <a:pt x="49018" y="123094"/>
                      </a:lnTo>
                      <a:cubicBezTo>
                        <a:pt x="49018" y="123094"/>
                        <a:pt x="43869" y="128769"/>
                        <a:pt x="36419" y="140185"/>
                      </a:cubicBezTo>
                      <a:cubicBezTo>
                        <a:pt x="28978" y="151591"/>
                        <a:pt x="19226" y="168729"/>
                        <a:pt x="19226" y="168729"/>
                      </a:cubicBezTo>
                      <a:lnTo>
                        <a:pt x="32906" y="177732"/>
                      </a:lnTo>
                      <a:cubicBezTo>
                        <a:pt x="32906" y="177732"/>
                        <a:pt x="37778" y="160151"/>
                        <a:pt x="43980" y="147432"/>
                      </a:cubicBezTo>
                      <a:cubicBezTo>
                        <a:pt x="50173" y="134713"/>
                        <a:pt x="57688" y="126847"/>
                        <a:pt x="57688" y="126847"/>
                      </a:cubicBezTo>
                      <a:lnTo>
                        <a:pt x="80214" y="130822"/>
                      </a:lnTo>
                      <a:cubicBezTo>
                        <a:pt x="80214" y="130822"/>
                        <a:pt x="77968" y="144603"/>
                        <a:pt x="83671" y="158995"/>
                      </a:cubicBezTo>
                      <a:cubicBezTo>
                        <a:pt x="89384" y="173387"/>
                        <a:pt x="100984" y="190395"/>
                        <a:pt x="100984" y="190395"/>
                      </a:cubicBezTo>
                      <a:cubicBezTo>
                        <a:pt x="100984" y="190395"/>
                        <a:pt x="91769" y="172620"/>
                        <a:pt x="88570" y="158154"/>
                      </a:cubicBezTo>
                      <a:cubicBezTo>
                        <a:pt x="85372" y="143688"/>
                        <a:pt x="87045" y="131579"/>
                        <a:pt x="87045" y="131579"/>
                      </a:cubicBezTo>
                      <a:lnTo>
                        <a:pt x="122613" y="136571"/>
                      </a:lnTo>
                      <a:cubicBezTo>
                        <a:pt x="122613" y="136571"/>
                        <a:pt x="124111" y="143725"/>
                        <a:pt x="133807" y="149918"/>
                      </a:cubicBezTo>
                      <a:cubicBezTo>
                        <a:pt x="143503" y="156121"/>
                        <a:pt x="161398" y="161361"/>
                        <a:pt x="161398" y="161361"/>
                      </a:cubicBezTo>
                      <a:cubicBezTo>
                        <a:pt x="161398" y="161361"/>
                        <a:pt x="145075" y="152895"/>
                        <a:pt x="136894" y="146914"/>
                      </a:cubicBezTo>
                      <a:cubicBezTo>
                        <a:pt x="128705" y="140934"/>
                        <a:pt x="128658" y="137449"/>
                        <a:pt x="128658" y="137449"/>
                      </a:cubicBezTo>
                      <a:lnTo>
                        <a:pt x="195839" y="132615"/>
                      </a:lnTo>
                      <a:cubicBezTo>
                        <a:pt x="195839" y="132615"/>
                        <a:pt x="149317" y="131986"/>
                        <a:pt x="125738" y="130313"/>
                      </a:cubicBezTo>
                      <a:cubicBezTo>
                        <a:pt x="107944" y="129038"/>
                        <a:pt x="101502" y="127586"/>
                        <a:pt x="101502" y="127586"/>
                      </a:cubicBezTo>
                      <a:cubicBezTo>
                        <a:pt x="101502" y="127586"/>
                        <a:pt x="105347" y="122253"/>
                        <a:pt x="113389" y="116226"/>
                      </a:cubicBezTo>
                      <a:cubicBezTo>
                        <a:pt x="121439" y="110190"/>
                        <a:pt x="132846" y="104570"/>
                        <a:pt x="132846" y="104570"/>
                      </a:cubicBezTo>
                      <a:cubicBezTo>
                        <a:pt x="132846" y="104570"/>
                        <a:pt x="118981" y="107944"/>
                        <a:pt x="109322" y="113065"/>
                      </a:cubicBezTo>
                      <a:cubicBezTo>
                        <a:pt x="99671" y="118186"/>
                        <a:pt x="94227" y="125044"/>
                        <a:pt x="94227" y="125044"/>
                      </a:cubicBezTo>
                      <a:lnTo>
                        <a:pt x="62985" y="120376"/>
                      </a:lnTo>
                      <a:cubicBezTo>
                        <a:pt x="62985" y="120376"/>
                        <a:pt x="71738" y="109784"/>
                        <a:pt x="79428" y="101261"/>
                      </a:cubicBezTo>
                      <a:cubicBezTo>
                        <a:pt x="87110" y="92739"/>
                        <a:pt x="97194" y="85326"/>
                        <a:pt x="97194" y="85326"/>
                      </a:cubicBezTo>
                      <a:cubicBezTo>
                        <a:pt x="97194" y="85326"/>
                        <a:pt x="112316" y="87516"/>
                        <a:pt x="129629" y="85834"/>
                      </a:cubicBezTo>
                      <a:cubicBezTo>
                        <a:pt x="146951" y="84152"/>
                        <a:pt x="166464" y="78597"/>
                        <a:pt x="166464" y="78597"/>
                      </a:cubicBezTo>
                      <a:cubicBezTo>
                        <a:pt x="166464" y="78597"/>
                        <a:pt x="147191" y="80879"/>
                        <a:pt x="131607" y="81194"/>
                      </a:cubicBezTo>
                      <a:cubicBezTo>
                        <a:pt x="116023" y="81499"/>
                        <a:pt x="104127" y="79826"/>
                        <a:pt x="104127" y="79826"/>
                      </a:cubicBezTo>
                      <a:cubicBezTo>
                        <a:pt x="104127" y="79826"/>
                        <a:pt x="107528" y="73346"/>
                        <a:pt x="124453" y="59435"/>
                      </a:cubicBezTo>
                      <a:cubicBezTo>
                        <a:pt x="146498" y="41327"/>
                        <a:pt x="193233" y="8402"/>
                        <a:pt x="193233" y="840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13" name="Google Shape;3513;p5"/>
              <p:cNvGrpSpPr/>
              <p:nvPr/>
            </p:nvGrpSpPr>
            <p:grpSpPr>
              <a:xfrm>
                <a:off x="5095645" y="4037296"/>
                <a:ext cx="228431" cy="130967"/>
                <a:chOff x="5095645" y="4037296"/>
                <a:chExt cx="228431" cy="130967"/>
              </a:xfrm>
            </p:grpSpPr>
            <p:sp>
              <p:nvSpPr>
                <p:cNvPr id="3514" name="Google Shape;3514;p5"/>
                <p:cNvSpPr/>
                <p:nvPr/>
              </p:nvSpPr>
              <p:spPr>
                <a:xfrm>
                  <a:off x="5095645" y="4037296"/>
                  <a:ext cx="228431" cy="130967"/>
                </a:xfrm>
                <a:custGeom>
                  <a:avLst/>
                  <a:gdLst/>
                  <a:ahLst/>
                  <a:cxnLst/>
                  <a:rect l="l" t="t" r="r" b="b"/>
                  <a:pathLst>
                    <a:path w="228431" h="130967" extrusionOk="0">
                      <a:moveTo>
                        <a:pt x="88099" y="102768"/>
                      </a:moveTo>
                      <a:cubicBezTo>
                        <a:pt x="88099" y="102768"/>
                        <a:pt x="99689" y="122373"/>
                        <a:pt x="124379" y="127688"/>
                      </a:cubicBezTo>
                      <a:cubicBezTo>
                        <a:pt x="163256" y="136072"/>
                        <a:pt x="181364" y="125737"/>
                        <a:pt x="181364" y="125737"/>
                      </a:cubicBezTo>
                      <a:cubicBezTo>
                        <a:pt x="181364" y="125737"/>
                        <a:pt x="153578" y="119720"/>
                        <a:pt x="165974" y="106844"/>
                      </a:cubicBezTo>
                      <a:cubicBezTo>
                        <a:pt x="172407" y="100161"/>
                        <a:pt x="192049" y="95539"/>
                        <a:pt x="192049" y="95539"/>
                      </a:cubicBezTo>
                      <a:cubicBezTo>
                        <a:pt x="192049" y="95539"/>
                        <a:pt x="193750" y="86426"/>
                        <a:pt x="202846" y="79927"/>
                      </a:cubicBezTo>
                      <a:cubicBezTo>
                        <a:pt x="211941" y="73429"/>
                        <a:pt x="228431" y="69547"/>
                        <a:pt x="228431" y="69547"/>
                      </a:cubicBezTo>
                      <a:cubicBezTo>
                        <a:pt x="228431" y="69547"/>
                        <a:pt x="216821" y="64140"/>
                        <a:pt x="201931" y="62014"/>
                      </a:cubicBezTo>
                      <a:cubicBezTo>
                        <a:pt x="187049" y="59878"/>
                        <a:pt x="168895" y="61016"/>
                        <a:pt x="168895" y="61016"/>
                      </a:cubicBezTo>
                      <a:cubicBezTo>
                        <a:pt x="168895" y="61016"/>
                        <a:pt x="175569" y="56532"/>
                        <a:pt x="180902" y="51994"/>
                      </a:cubicBezTo>
                      <a:cubicBezTo>
                        <a:pt x="186244" y="47446"/>
                        <a:pt x="190238" y="42843"/>
                        <a:pt x="190238" y="42843"/>
                      </a:cubicBezTo>
                      <a:cubicBezTo>
                        <a:pt x="190238" y="42843"/>
                        <a:pt x="183056" y="41216"/>
                        <a:pt x="176031" y="40976"/>
                      </a:cubicBezTo>
                      <a:cubicBezTo>
                        <a:pt x="169015" y="40726"/>
                        <a:pt x="162147" y="41854"/>
                        <a:pt x="162147" y="41854"/>
                      </a:cubicBezTo>
                      <a:cubicBezTo>
                        <a:pt x="162147" y="41854"/>
                        <a:pt x="166787" y="29468"/>
                        <a:pt x="168276" y="18995"/>
                      </a:cubicBezTo>
                      <a:cubicBezTo>
                        <a:pt x="169754" y="8532"/>
                        <a:pt x="168091" y="0"/>
                        <a:pt x="168091" y="0"/>
                      </a:cubicBezTo>
                      <a:cubicBezTo>
                        <a:pt x="168091" y="0"/>
                        <a:pt x="149105" y="5176"/>
                        <a:pt x="134482" y="11277"/>
                      </a:cubicBezTo>
                      <a:cubicBezTo>
                        <a:pt x="119859" y="17368"/>
                        <a:pt x="109599" y="24393"/>
                        <a:pt x="109599" y="24393"/>
                      </a:cubicBezTo>
                      <a:cubicBezTo>
                        <a:pt x="109599" y="24393"/>
                        <a:pt x="107667" y="20714"/>
                        <a:pt x="104469" y="17960"/>
                      </a:cubicBezTo>
                      <a:cubicBezTo>
                        <a:pt x="101261" y="15206"/>
                        <a:pt x="96778" y="13375"/>
                        <a:pt x="96778" y="13375"/>
                      </a:cubicBezTo>
                      <a:cubicBezTo>
                        <a:pt x="96778" y="13375"/>
                        <a:pt x="88385" y="19846"/>
                        <a:pt x="84217" y="27055"/>
                      </a:cubicBezTo>
                      <a:cubicBezTo>
                        <a:pt x="80057" y="34256"/>
                        <a:pt x="80121" y="42187"/>
                        <a:pt x="80121" y="42187"/>
                      </a:cubicBezTo>
                      <a:cubicBezTo>
                        <a:pt x="80121" y="42187"/>
                        <a:pt x="69242" y="31390"/>
                        <a:pt x="56504" y="24855"/>
                      </a:cubicBezTo>
                      <a:cubicBezTo>
                        <a:pt x="43777" y="18320"/>
                        <a:pt x="29200" y="16056"/>
                        <a:pt x="29200" y="16056"/>
                      </a:cubicBezTo>
                      <a:cubicBezTo>
                        <a:pt x="29200" y="16056"/>
                        <a:pt x="34478" y="27906"/>
                        <a:pt x="31880" y="36853"/>
                      </a:cubicBezTo>
                      <a:cubicBezTo>
                        <a:pt x="29283" y="45801"/>
                        <a:pt x="18801" y="51846"/>
                        <a:pt x="18801" y="51846"/>
                      </a:cubicBezTo>
                      <a:cubicBezTo>
                        <a:pt x="18801" y="51846"/>
                        <a:pt x="40070" y="60433"/>
                        <a:pt x="19605" y="77247"/>
                      </a:cubicBezTo>
                      <a:cubicBezTo>
                        <a:pt x="11489" y="83921"/>
                        <a:pt x="0" y="82987"/>
                        <a:pt x="0" y="82987"/>
                      </a:cubicBezTo>
                      <a:cubicBezTo>
                        <a:pt x="0" y="82987"/>
                        <a:pt x="8125" y="95262"/>
                        <a:pt x="30050" y="100577"/>
                      </a:cubicBezTo>
                      <a:cubicBezTo>
                        <a:pt x="51975" y="105892"/>
                        <a:pt x="88099" y="102768"/>
                        <a:pt x="88099"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5" name="Google Shape;3515;p5"/>
                <p:cNvSpPr/>
                <p:nvPr/>
              </p:nvSpPr>
              <p:spPr>
                <a:xfrm>
                  <a:off x="5128413" y="4049682"/>
                  <a:ext cx="163653" cy="117048"/>
                </a:xfrm>
                <a:custGeom>
                  <a:avLst/>
                  <a:gdLst/>
                  <a:ahLst/>
                  <a:cxnLst/>
                  <a:rect l="l" t="t" r="r" b="b"/>
                  <a:pathLst>
                    <a:path w="163653" h="117048" extrusionOk="0">
                      <a:moveTo>
                        <a:pt x="122604" y="0"/>
                      </a:moveTo>
                      <a:cubicBezTo>
                        <a:pt x="122604" y="0"/>
                        <a:pt x="93220" y="26066"/>
                        <a:pt x="83588" y="39876"/>
                      </a:cubicBezTo>
                      <a:cubicBezTo>
                        <a:pt x="78218" y="47585"/>
                        <a:pt x="75722" y="52844"/>
                        <a:pt x="75722" y="52844"/>
                      </a:cubicBezTo>
                      <a:cubicBezTo>
                        <a:pt x="75722" y="52844"/>
                        <a:pt x="73503" y="49655"/>
                        <a:pt x="71211" y="41096"/>
                      </a:cubicBezTo>
                      <a:cubicBezTo>
                        <a:pt x="68918" y="32537"/>
                        <a:pt x="66552" y="18616"/>
                        <a:pt x="66552" y="18616"/>
                      </a:cubicBezTo>
                      <a:cubicBezTo>
                        <a:pt x="66552" y="18616"/>
                        <a:pt x="64362" y="31890"/>
                        <a:pt x="65804" y="41420"/>
                      </a:cubicBezTo>
                      <a:cubicBezTo>
                        <a:pt x="67255" y="50940"/>
                        <a:pt x="72338" y="56699"/>
                        <a:pt x="72338" y="56699"/>
                      </a:cubicBezTo>
                      <a:cubicBezTo>
                        <a:pt x="72338" y="56699"/>
                        <a:pt x="66599" y="63382"/>
                        <a:pt x="62994" y="70056"/>
                      </a:cubicBezTo>
                      <a:cubicBezTo>
                        <a:pt x="59389" y="76720"/>
                        <a:pt x="57910" y="83394"/>
                        <a:pt x="57910" y="83394"/>
                      </a:cubicBezTo>
                      <a:lnTo>
                        <a:pt x="42242" y="68521"/>
                      </a:lnTo>
                      <a:cubicBezTo>
                        <a:pt x="42242" y="68521"/>
                        <a:pt x="47262" y="64916"/>
                        <a:pt x="49119" y="57725"/>
                      </a:cubicBezTo>
                      <a:cubicBezTo>
                        <a:pt x="50977" y="50534"/>
                        <a:pt x="49674" y="39747"/>
                        <a:pt x="49674" y="39747"/>
                      </a:cubicBezTo>
                      <a:cubicBezTo>
                        <a:pt x="49674" y="39747"/>
                        <a:pt x="47428" y="49803"/>
                        <a:pt x="45163" y="56015"/>
                      </a:cubicBezTo>
                      <a:cubicBezTo>
                        <a:pt x="42889" y="62227"/>
                        <a:pt x="40588" y="64593"/>
                        <a:pt x="40588" y="64593"/>
                      </a:cubicBezTo>
                      <a:lnTo>
                        <a:pt x="29865" y="49165"/>
                      </a:lnTo>
                      <a:lnTo>
                        <a:pt x="17590" y="28423"/>
                      </a:lnTo>
                      <a:lnTo>
                        <a:pt x="25059" y="49757"/>
                      </a:lnTo>
                      <a:cubicBezTo>
                        <a:pt x="25059" y="49757"/>
                        <a:pt x="20890" y="50441"/>
                        <a:pt x="14632" y="48103"/>
                      </a:cubicBezTo>
                      <a:cubicBezTo>
                        <a:pt x="8366" y="45755"/>
                        <a:pt x="0" y="40403"/>
                        <a:pt x="0" y="40403"/>
                      </a:cubicBezTo>
                      <a:cubicBezTo>
                        <a:pt x="0" y="40403"/>
                        <a:pt x="6868" y="47132"/>
                        <a:pt x="13681" y="50395"/>
                      </a:cubicBezTo>
                      <a:cubicBezTo>
                        <a:pt x="20493" y="53649"/>
                        <a:pt x="27240" y="53427"/>
                        <a:pt x="27240" y="53427"/>
                      </a:cubicBezTo>
                      <a:lnTo>
                        <a:pt x="36058" y="65665"/>
                      </a:lnTo>
                      <a:lnTo>
                        <a:pt x="40551" y="72829"/>
                      </a:lnTo>
                      <a:cubicBezTo>
                        <a:pt x="40551" y="72829"/>
                        <a:pt x="34321" y="73910"/>
                        <a:pt x="24181" y="72524"/>
                      </a:cubicBezTo>
                      <a:cubicBezTo>
                        <a:pt x="14041" y="71137"/>
                        <a:pt x="0" y="67283"/>
                        <a:pt x="0" y="67283"/>
                      </a:cubicBezTo>
                      <a:cubicBezTo>
                        <a:pt x="0" y="67283"/>
                        <a:pt x="11203" y="73097"/>
                        <a:pt x="22055" y="75445"/>
                      </a:cubicBezTo>
                      <a:cubicBezTo>
                        <a:pt x="32906" y="77792"/>
                        <a:pt x="43398" y="76683"/>
                        <a:pt x="43398" y="76683"/>
                      </a:cubicBezTo>
                      <a:lnTo>
                        <a:pt x="55673" y="87350"/>
                      </a:lnTo>
                      <a:cubicBezTo>
                        <a:pt x="55673" y="87350"/>
                        <a:pt x="53787" y="91223"/>
                        <a:pt x="52059" y="98350"/>
                      </a:cubicBezTo>
                      <a:cubicBezTo>
                        <a:pt x="50330" y="105476"/>
                        <a:pt x="48768" y="115857"/>
                        <a:pt x="48768" y="115857"/>
                      </a:cubicBezTo>
                      <a:lnTo>
                        <a:pt x="61395" y="117049"/>
                      </a:lnTo>
                      <a:cubicBezTo>
                        <a:pt x="61395" y="117049"/>
                        <a:pt x="59333" y="107565"/>
                        <a:pt x="59749" y="100097"/>
                      </a:cubicBezTo>
                      <a:cubicBezTo>
                        <a:pt x="60165" y="92628"/>
                        <a:pt x="63058" y="87174"/>
                        <a:pt x="63058" y="87174"/>
                      </a:cubicBezTo>
                      <a:lnTo>
                        <a:pt x="80417" y="83967"/>
                      </a:lnTo>
                      <a:cubicBezTo>
                        <a:pt x="80417" y="83967"/>
                        <a:pt x="83163" y="91047"/>
                        <a:pt x="91778" y="96612"/>
                      </a:cubicBezTo>
                      <a:cubicBezTo>
                        <a:pt x="100401" y="102186"/>
                        <a:pt x="114063" y="107667"/>
                        <a:pt x="114063" y="107667"/>
                      </a:cubicBezTo>
                      <a:cubicBezTo>
                        <a:pt x="114063" y="107667"/>
                        <a:pt x="101871" y="101271"/>
                        <a:pt x="95012" y="95105"/>
                      </a:cubicBezTo>
                      <a:cubicBezTo>
                        <a:pt x="88163" y="88930"/>
                        <a:pt x="85547" y="82784"/>
                        <a:pt x="85547" y="82784"/>
                      </a:cubicBezTo>
                      <a:lnTo>
                        <a:pt x="112547" y="77099"/>
                      </a:lnTo>
                      <a:cubicBezTo>
                        <a:pt x="112547" y="77099"/>
                        <a:pt x="115875" y="80168"/>
                        <a:pt x="124758" y="80926"/>
                      </a:cubicBezTo>
                      <a:cubicBezTo>
                        <a:pt x="133650" y="81684"/>
                        <a:pt x="148098" y="80131"/>
                        <a:pt x="148098" y="80131"/>
                      </a:cubicBezTo>
                      <a:cubicBezTo>
                        <a:pt x="148098" y="80131"/>
                        <a:pt x="133761" y="79798"/>
                        <a:pt x="126024" y="78800"/>
                      </a:cubicBezTo>
                      <a:cubicBezTo>
                        <a:pt x="118278" y="77802"/>
                        <a:pt x="117151" y="76147"/>
                        <a:pt x="117151" y="76147"/>
                      </a:cubicBezTo>
                      <a:lnTo>
                        <a:pt x="163654" y="58631"/>
                      </a:lnTo>
                      <a:cubicBezTo>
                        <a:pt x="163654" y="58631"/>
                        <a:pt x="130193" y="68873"/>
                        <a:pt x="112806" y="73411"/>
                      </a:cubicBezTo>
                      <a:cubicBezTo>
                        <a:pt x="99680" y="76840"/>
                        <a:pt x="94615" y="77598"/>
                        <a:pt x="94615" y="77598"/>
                      </a:cubicBezTo>
                      <a:cubicBezTo>
                        <a:pt x="94615" y="77598"/>
                        <a:pt x="95678" y="74187"/>
                        <a:pt x="99533" y="69492"/>
                      </a:cubicBezTo>
                      <a:cubicBezTo>
                        <a:pt x="103387" y="64787"/>
                        <a:pt x="109765" y="59527"/>
                        <a:pt x="109765" y="59527"/>
                      </a:cubicBezTo>
                      <a:cubicBezTo>
                        <a:pt x="109765" y="59527"/>
                        <a:pt x="100919" y="64278"/>
                        <a:pt x="95632" y="68909"/>
                      </a:cubicBezTo>
                      <a:cubicBezTo>
                        <a:pt x="90345" y="73531"/>
                        <a:pt x="88616" y="78042"/>
                        <a:pt x="88616" y="78042"/>
                      </a:cubicBezTo>
                      <a:lnTo>
                        <a:pt x="64805" y="82885"/>
                      </a:lnTo>
                      <a:cubicBezTo>
                        <a:pt x="64805" y="82885"/>
                        <a:pt x="67717" y="75860"/>
                        <a:pt x="70527" y="70046"/>
                      </a:cubicBezTo>
                      <a:cubicBezTo>
                        <a:pt x="73337" y="64242"/>
                        <a:pt x="78208" y="58427"/>
                        <a:pt x="78208" y="58427"/>
                      </a:cubicBezTo>
                      <a:cubicBezTo>
                        <a:pt x="78208" y="58427"/>
                        <a:pt x="89707" y="56052"/>
                        <a:pt x="101557" y="51319"/>
                      </a:cubicBezTo>
                      <a:cubicBezTo>
                        <a:pt x="113407" y="46596"/>
                        <a:pt x="125608" y="39525"/>
                        <a:pt x="125608" y="39525"/>
                      </a:cubicBezTo>
                      <a:cubicBezTo>
                        <a:pt x="125608" y="39525"/>
                        <a:pt x="112556" y="44988"/>
                        <a:pt x="101511" y="48657"/>
                      </a:cubicBezTo>
                      <a:cubicBezTo>
                        <a:pt x="90465" y="52336"/>
                        <a:pt x="81425" y="54240"/>
                        <a:pt x="81425" y="54240"/>
                      </a:cubicBezTo>
                      <a:cubicBezTo>
                        <a:pt x="81425" y="54240"/>
                        <a:pt x="81813" y="50376"/>
                        <a:pt x="89532" y="39913"/>
                      </a:cubicBezTo>
                      <a:cubicBezTo>
                        <a:pt x="99579" y="26288"/>
                        <a:pt x="122604" y="0"/>
                        <a:pt x="122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16" name="Google Shape;3516;p5"/>
              <p:cNvGrpSpPr/>
              <p:nvPr/>
            </p:nvGrpSpPr>
            <p:grpSpPr>
              <a:xfrm>
                <a:off x="6880123" y="3535889"/>
                <a:ext cx="307545" cy="246400"/>
                <a:chOff x="6880123" y="3535889"/>
                <a:chExt cx="307545" cy="246400"/>
              </a:xfrm>
            </p:grpSpPr>
            <p:sp>
              <p:nvSpPr>
                <p:cNvPr id="3517" name="Google Shape;3517;p5"/>
                <p:cNvSpPr/>
                <p:nvPr/>
              </p:nvSpPr>
              <p:spPr>
                <a:xfrm>
                  <a:off x="6880123" y="3543749"/>
                  <a:ext cx="307545" cy="238540"/>
                </a:xfrm>
                <a:custGeom>
                  <a:avLst/>
                  <a:gdLst/>
                  <a:ahLst/>
                  <a:cxnLst/>
                  <a:rect l="l" t="t" r="r" b="b"/>
                  <a:pathLst>
                    <a:path w="307545" h="238540" extrusionOk="0">
                      <a:moveTo>
                        <a:pt x="177066" y="34438"/>
                      </a:moveTo>
                      <a:cubicBezTo>
                        <a:pt x="177066" y="34438"/>
                        <a:pt x="215241" y="12290"/>
                        <a:pt x="248785" y="19750"/>
                      </a:cubicBezTo>
                      <a:cubicBezTo>
                        <a:pt x="301611" y="31480"/>
                        <a:pt x="307546" y="58304"/>
                        <a:pt x="307546" y="58304"/>
                      </a:cubicBezTo>
                      <a:cubicBezTo>
                        <a:pt x="307546" y="58304"/>
                        <a:pt x="269759" y="49957"/>
                        <a:pt x="266218" y="77003"/>
                      </a:cubicBezTo>
                      <a:cubicBezTo>
                        <a:pt x="264379" y="91044"/>
                        <a:pt x="279455" y="110242"/>
                        <a:pt x="279455" y="110242"/>
                      </a:cubicBezTo>
                      <a:cubicBezTo>
                        <a:pt x="279455" y="110242"/>
                        <a:pt x="269342" y="124986"/>
                        <a:pt x="270609" y="140422"/>
                      </a:cubicBezTo>
                      <a:cubicBezTo>
                        <a:pt x="271875" y="155849"/>
                        <a:pt x="284520" y="171979"/>
                        <a:pt x="284520" y="171979"/>
                      </a:cubicBezTo>
                      <a:cubicBezTo>
                        <a:pt x="284520" y="171979"/>
                        <a:pt x="264943" y="172820"/>
                        <a:pt x="246132" y="166710"/>
                      </a:cubicBezTo>
                      <a:cubicBezTo>
                        <a:pt x="227322" y="160600"/>
                        <a:pt x="209279" y="147549"/>
                        <a:pt x="209279" y="147549"/>
                      </a:cubicBezTo>
                      <a:cubicBezTo>
                        <a:pt x="209279" y="147549"/>
                        <a:pt x="210582" y="158437"/>
                        <a:pt x="210370" y="168587"/>
                      </a:cubicBezTo>
                      <a:cubicBezTo>
                        <a:pt x="210157" y="178736"/>
                        <a:pt x="208420" y="188146"/>
                        <a:pt x="208420" y="188146"/>
                      </a:cubicBezTo>
                      <a:cubicBezTo>
                        <a:pt x="208420" y="188146"/>
                        <a:pt x="198566" y="186084"/>
                        <a:pt x="190682" y="182063"/>
                      </a:cubicBezTo>
                      <a:cubicBezTo>
                        <a:pt x="182797" y="178042"/>
                        <a:pt x="176891" y="172062"/>
                        <a:pt x="176891" y="172062"/>
                      </a:cubicBezTo>
                      <a:cubicBezTo>
                        <a:pt x="176891" y="172062"/>
                        <a:pt x="165641" y="193544"/>
                        <a:pt x="153523" y="210163"/>
                      </a:cubicBezTo>
                      <a:cubicBezTo>
                        <a:pt x="141405" y="226783"/>
                        <a:pt x="128409" y="238540"/>
                        <a:pt x="128409" y="238540"/>
                      </a:cubicBezTo>
                      <a:cubicBezTo>
                        <a:pt x="128409" y="238540"/>
                        <a:pt x="114775" y="218907"/>
                        <a:pt x="107029" y="200624"/>
                      </a:cubicBezTo>
                      <a:cubicBezTo>
                        <a:pt x="99292" y="182341"/>
                        <a:pt x="97453" y="165398"/>
                        <a:pt x="97453" y="165398"/>
                      </a:cubicBezTo>
                      <a:cubicBezTo>
                        <a:pt x="97453" y="165398"/>
                        <a:pt x="90557" y="169705"/>
                        <a:pt x="83496" y="171831"/>
                      </a:cubicBezTo>
                      <a:cubicBezTo>
                        <a:pt x="76433" y="173957"/>
                        <a:pt x="69214" y="173901"/>
                        <a:pt x="69214" y="173901"/>
                      </a:cubicBezTo>
                      <a:cubicBezTo>
                        <a:pt x="69214" y="173901"/>
                        <a:pt x="68660" y="158946"/>
                        <a:pt x="73624" y="145543"/>
                      </a:cubicBezTo>
                      <a:cubicBezTo>
                        <a:pt x="78587" y="132131"/>
                        <a:pt x="89069" y="120281"/>
                        <a:pt x="89069" y="120281"/>
                      </a:cubicBezTo>
                      <a:cubicBezTo>
                        <a:pt x="89069" y="120281"/>
                        <a:pt x="63197" y="129672"/>
                        <a:pt x="40929" y="131511"/>
                      </a:cubicBezTo>
                      <a:cubicBezTo>
                        <a:pt x="18662" y="133351"/>
                        <a:pt x="0" y="127638"/>
                        <a:pt x="0" y="127638"/>
                      </a:cubicBezTo>
                      <a:cubicBezTo>
                        <a:pt x="0" y="127638"/>
                        <a:pt x="21223" y="113163"/>
                        <a:pt x="30161" y="98124"/>
                      </a:cubicBezTo>
                      <a:cubicBezTo>
                        <a:pt x="39090" y="83076"/>
                        <a:pt x="35735" y="67455"/>
                        <a:pt x="35735" y="67455"/>
                      </a:cubicBezTo>
                      <a:cubicBezTo>
                        <a:pt x="35735" y="67455"/>
                        <a:pt x="69871" y="67889"/>
                        <a:pt x="69907" y="29881"/>
                      </a:cubicBezTo>
                      <a:cubicBezTo>
                        <a:pt x="69917" y="14814"/>
                        <a:pt x="56320" y="9027"/>
                        <a:pt x="56320" y="9027"/>
                      </a:cubicBezTo>
                      <a:cubicBezTo>
                        <a:pt x="56320" y="9027"/>
                        <a:pt x="81166" y="-4311"/>
                        <a:pt x="111725" y="1439"/>
                      </a:cubicBezTo>
                      <a:cubicBezTo>
                        <a:pt x="142283" y="7179"/>
                        <a:pt x="177066" y="34438"/>
                        <a:pt x="177066" y="344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8" name="Google Shape;3518;p5"/>
                <p:cNvSpPr/>
                <p:nvPr/>
              </p:nvSpPr>
              <p:spPr>
                <a:xfrm>
                  <a:off x="6932126" y="3535889"/>
                  <a:ext cx="211460" cy="219872"/>
                </a:xfrm>
                <a:custGeom>
                  <a:avLst/>
                  <a:gdLst/>
                  <a:ahLst/>
                  <a:cxnLst/>
                  <a:rect l="l" t="t" r="r" b="b"/>
                  <a:pathLst>
                    <a:path w="211460" h="219872" extrusionOk="0">
                      <a:moveTo>
                        <a:pt x="78966" y="219872"/>
                      </a:moveTo>
                      <a:cubicBezTo>
                        <a:pt x="78966" y="219872"/>
                        <a:pt x="81518" y="162424"/>
                        <a:pt x="89264" y="135684"/>
                      </a:cubicBezTo>
                      <a:cubicBezTo>
                        <a:pt x="93589" y="120774"/>
                        <a:pt x="97795" y="111327"/>
                        <a:pt x="97795" y="111327"/>
                      </a:cubicBezTo>
                      <a:cubicBezTo>
                        <a:pt x="97795" y="111327"/>
                        <a:pt x="91223" y="114720"/>
                        <a:pt x="77533" y="126126"/>
                      </a:cubicBezTo>
                      <a:cubicBezTo>
                        <a:pt x="63844" y="137523"/>
                        <a:pt x="43056" y="156916"/>
                        <a:pt x="43056" y="156916"/>
                      </a:cubicBezTo>
                      <a:cubicBezTo>
                        <a:pt x="43056" y="156916"/>
                        <a:pt x="58095" y="135637"/>
                        <a:pt x="72135" y="122262"/>
                      </a:cubicBezTo>
                      <a:cubicBezTo>
                        <a:pt x="86176" y="108887"/>
                        <a:pt x="99209" y="103424"/>
                        <a:pt x="99209" y="103424"/>
                      </a:cubicBezTo>
                      <a:cubicBezTo>
                        <a:pt x="99209" y="103424"/>
                        <a:pt x="101788" y="89827"/>
                        <a:pt x="106659" y="77570"/>
                      </a:cubicBezTo>
                      <a:cubicBezTo>
                        <a:pt x="111521" y="65314"/>
                        <a:pt x="118666" y="54388"/>
                        <a:pt x="118666" y="54388"/>
                      </a:cubicBezTo>
                      <a:lnTo>
                        <a:pt x="82321" y="66894"/>
                      </a:lnTo>
                      <a:cubicBezTo>
                        <a:pt x="82321" y="66894"/>
                        <a:pt x="82996" y="75435"/>
                        <a:pt x="75565" y="87378"/>
                      </a:cubicBezTo>
                      <a:cubicBezTo>
                        <a:pt x="68133" y="99320"/>
                        <a:pt x="52595" y="114673"/>
                        <a:pt x="52595" y="114673"/>
                      </a:cubicBezTo>
                      <a:cubicBezTo>
                        <a:pt x="52595" y="114673"/>
                        <a:pt x="63364" y="98201"/>
                        <a:pt x="69067" y="87470"/>
                      </a:cubicBezTo>
                      <a:cubicBezTo>
                        <a:pt x="74760" y="76738"/>
                        <a:pt x="75389" y="71747"/>
                        <a:pt x="75389" y="71747"/>
                      </a:cubicBezTo>
                      <a:lnTo>
                        <a:pt x="43629" y="88172"/>
                      </a:lnTo>
                      <a:lnTo>
                        <a:pt x="3226" y="111604"/>
                      </a:lnTo>
                      <a:lnTo>
                        <a:pt x="39229" y="84281"/>
                      </a:lnTo>
                      <a:cubicBezTo>
                        <a:pt x="39229" y="84281"/>
                        <a:pt x="35634" y="80658"/>
                        <a:pt x="25826" y="80251"/>
                      </a:cubicBezTo>
                      <a:cubicBezTo>
                        <a:pt x="16028" y="79844"/>
                        <a:pt x="0" y="82645"/>
                        <a:pt x="0" y="82645"/>
                      </a:cubicBezTo>
                      <a:cubicBezTo>
                        <a:pt x="0" y="82645"/>
                        <a:pt x="16222" y="76840"/>
                        <a:pt x="27814" y="76221"/>
                      </a:cubicBezTo>
                      <a:cubicBezTo>
                        <a:pt x="39414" y="75592"/>
                        <a:pt x="46383" y="80149"/>
                        <a:pt x="46383" y="80149"/>
                      </a:cubicBezTo>
                      <a:lnTo>
                        <a:pt x="71914" y="67301"/>
                      </a:lnTo>
                      <a:lnTo>
                        <a:pt x="86139" y="59370"/>
                      </a:lnTo>
                      <a:cubicBezTo>
                        <a:pt x="86139" y="59370"/>
                        <a:pt x="80852" y="53861"/>
                        <a:pt x="68124" y="49600"/>
                      </a:cubicBezTo>
                      <a:cubicBezTo>
                        <a:pt x="55396" y="45339"/>
                        <a:pt x="35227" y="42344"/>
                        <a:pt x="35227" y="42344"/>
                      </a:cubicBezTo>
                      <a:cubicBezTo>
                        <a:pt x="35227" y="42344"/>
                        <a:pt x="54915" y="40625"/>
                        <a:pt x="69677" y="43888"/>
                      </a:cubicBezTo>
                      <a:cubicBezTo>
                        <a:pt x="84429" y="47141"/>
                        <a:pt x="94255" y="55377"/>
                        <a:pt x="94255" y="55377"/>
                      </a:cubicBezTo>
                      <a:lnTo>
                        <a:pt x="121449" y="47058"/>
                      </a:lnTo>
                      <a:cubicBezTo>
                        <a:pt x="121449" y="47058"/>
                        <a:pt x="124499" y="40070"/>
                        <a:pt x="131987" y="28303"/>
                      </a:cubicBezTo>
                      <a:cubicBezTo>
                        <a:pt x="139474" y="16536"/>
                        <a:pt x="151397" y="0"/>
                        <a:pt x="151397" y="0"/>
                      </a:cubicBezTo>
                      <a:lnTo>
                        <a:pt x="166547" y="6101"/>
                      </a:lnTo>
                      <a:cubicBezTo>
                        <a:pt x="166547" y="6101"/>
                        <a:pt x="151887" y="19032"/>
                        <a:pt x="142542" y="30494"/>
                      </a:cubicBezTo>
                      <a:cubicBezTo>
                        <a:pt x="133206" y="41956"/>
                        <a:pt x="129176" y="51939"/>
                        <a:pt x="129176" y="51939"/>
                      </a:cubicBezTo>
                      <a:lnTo>
                        <a:pt x="143651" y="67597"/>
                      </a:lnTo>
                      <a:cubicBezTo>
                        <a:pt x="143651" y="67597"/>
                        <a:pt x="155880" y="58695"/>
                        <a:pt x="172454" y="55737"/>
                      </a:cubicBezTo>
                      <a:cubicBezTo>
                        <a:pt x="189037" y="52771"/>
                        <a:pt x="210916" y="53094"/>
                        <a:pt x="210916" y="53094"/>
                      </a:cubicBezTo>
                      <a:cubicBezTo>
                        <a:pt x="210916" y="53094"/>
                        <a:pt x="189425" y="55053"/>
                        <a:pt x="173951" y="60027"/>
                      </a:cubicBezTo>
                      <a:cubicBezTo>
                        <a:pt x="158487" y="64999"/>
                        <a:pt x="147608" y="72579"/>
                        <a:pt x="147608" y="72579"/>
                      </a:cubicBezTo>
                      <a:lnTo>
                        <a:pt x="169228" y="97970"/>
                      </a:lnTo>
                      <a:cubicBezTo>
                        <a:pt x="169228" y="97970"/>
                        <a:pt x="176826" y="95447"/>
                        <a:pt x="187391" y="99865"/>
                      </a:cubicBezTo>
                      <a:cubicBezTo>
                        <a:pt x="197947" y="104293"/>
                        <a:pt x="211461" y="115653"/>
                        <a:pt x="211461" y="115653"/>
                      </a:cubicBezTo>
                      <a:cubicBezTo>
                        <a:pt x="211461" y="115653"/>
                        <a:pt x="195581" y="107195"/>
                        <a:pt x="185949" y="103849"/>
                      </a:cubicBezTo>
                      <a:cubicBezTo>
                        <a:pt x="176317" y="100512"/>
                        <a:pt x="172925" y="102278"/>
                        <a:pt x="172925" y="102278"/>
                      </a:cubicBezTo>
                      <a:lnTo>
                        <a:pt x="199999" y="157627"/>
                      </a:lnTo>
                      <a:cubicBezTo>
                        <a:pt x="199999" y="157627"/>
                        <a:pt x="177417" y="121356"/>
                        <a:pt x="164662" y="103674"/>
                      </a:cubicBezTo>
                      <a:cubicBezTo>
                        <a:pt x="155030" y="90326"/>
                        <a:pt x="150584" y="86019"/>
                        <a:pt x="150584" y="86019"/>
                      </a:cubicBezTo>
                      <a:cubicBezTo>
                        <a:pt x="150584" y="86019"/>
                        <a:pt x="147256" y="91796"/>
                        <a:pt x="145241" y="101252"/>
                      </a:cubicBezTo>
                      <a:cubicBezTo>
                        <a:pt x="143226" y="110708"/>
                        <a:pt x="143189" y="122585"/>
                        <a:pt x="143189" y="122585"/>
                      </a:cubicBezTo>
                      <a:cubicBezTo>
                        <a:pt x="143189" y="122585"/>
                        <a:pt x="139898" y="109931"/>
                        <a:pt x="140278" y="99690"/>
                      </a:cubicBezTo>
                      <a:cubicBezTo>
                        <a:pt x="140647" y="89448"/>
                        <a:pt x="144696" y="81610"/>
                        <a:pt x="144696" y="81610"/>
                      </a:cubicBezTo>
                      <a:lnTo>
                        <a:pt x="125433" y="59453"/>
                      </a:lnTo>
                      <a:cubicBezTo>
                        <a:pt x="125433" y="59453"/>
                        <a:pt x="119351" y="71821"/>
                        <a:pt x="114766" y="82275"/>
                      </a:cubicBezTo>
                      <a:cubicBezTo>
                        <a:pt x="110172" y="92739"/>
                        <a:pt x="107787" y="104506"/>
                        <a:pt x="107787" y="104506"/>
                      </a:cubicBezTo>
                      <a:cubicBezTo>
                        <a:pt x="107787" y="104506"/>
                        <a:pt x="117049" y="115265"/>
                        <a:pt x="123602" y="129758"/>
                      </a:cubicBezTo>
                      <a:cubicBezTo>
                        <a:pt x="130165" y="144252"/>
                        <a:pt x="134020" y="162480"/>
                        <a:pt x="134020" y="162480"/>
                      </a:cubicBezTo>
                      <a:cubicBezTo>
                        <a:pt x="134020" y="162480"/>
                        <a:pt x="127124" y="146138"/>
                        <a:pt x="120062" y="133715"/>
                      </a:cubicBezTo>
                      <a:cubicBezTo>
                        <a:pt x="112991" y="121301"/>
                        <a:pt x="105763" y="112797"/>
                        <a:pt x="105763" y="112797"/>
                      </a:cubicBezTo>
                      <a:cubicBezTo>
                        <a:pt x="105763" y="112797"/>
                        <a:pt x="101113" y="118833"/>
                        <a:pt x="95697" y="139353"/>
                      </a:cubicBezTo>
                      <a:cubicBezTo>
                        <a:pt x="88644" y="166066"/>
                        <a:pt x="78966" y="219872"/>
                        <a:pt x="78966"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19" name="Google Shape;3519;p5"/>
              <p:cNvGrpSpPr/>
              <p:nvPr/>
            </p:nvGrpSpPr>
            <p:grpSpPr>
              <a:xfrm>
                <a:off x="6763991" y="3238743"/>
                <a:ext cx="227053" cy="197373"/>
                <a:chOff x="6763991" y="3238743"/>
                <a:chExt cx="227053" cy="197373"/>
              </a:xfrm>
            </p:grpSpPr>
            <p:sp>
              <p:nvSpPr>
                <p:cNvPr id="3520" name="Google Shape;3520;p5"/>
                <p:cNvSpPr/>
                <p:nvPr/>
              </p:nvSpPr>
              <p:spPr>
                <a:xfrm>
                  <a:off x="6763991" y="3238743"/>
                  <a:ext cx="227053" cy="197373"/>
                </a:xfrm>
                <a:custGeom>
                  <a:avLst/>
                  <a:gdLst/>
                  <a:ahLst/>
                  <a:cxnLst/>
                  <a:rect l="l" t="t" r="r" b="b"/>
                  <a:pathLst>
                    <a:path w="227053" h="197373" extrusionOk="0">
                      <a:moveTo>
                        <a:pt x="49100" y="111669"/>
                      </a:moveTo>
                      <a:cubicBezTo>
                        <a:pt x="49100" y="111669"/>
                        <a:pt x="15075" y="93876"/>
                        <a:pt x="5777" y="69945"/>
                      </a:cubicBezTo>
                      <a:cubicBezTo>
                        <a:pt x="-8883" y="32260"/>
                        <a:pt x="8984" y="20169"/>
                        <a:pt x="8984" y="20169"/>
                      </a:cubicBezTo>
                      <a:cubicBezTo>
                        <a:pt x="8984" y="20169"/>
                        <a:pt x="19512" y="47114"/>
                        <a:pt x="41789" y="41059"/>
                      </a:cubicBezTo>
                      <a:cubicBezTo>
                        <a:pt x="53361" y="37926"/>
                        <a:pt x="61301" y="22286"/>
                        <a:pt x="61301" y="22286"/>
                      </a:cubicBezTo>
                      <a:cubicBezTo>
                        <a:pt x="61301" y="22286"/>
                        <a:pt x="77108" y="24264"/>
                        <a:pt x="88357" y="18699"/>
                      </a:cubicBezTo>
                      <a:cubicBezTo>
                        <a:pt x="99596" y="13126"/>
                        <a:pt x="106280" y="0"/>
                        <a:pt x="106280" y="0"/>
                      </a:cubicBezTo>
                      <a:cubicBezTo>
                        <a:pt x="106280" y="0"/>
                        <a:pt x="115680" y="12368"/>
                        <a:pt x="119424" y="26381"/>
                      </a:cubicBezTo>
                      <a:cubicBezTo>
                        <a:pt x="123167" y="40393"/>
                        <a:pt x="121244" y="56052"/>
                        <a:pt x="121244" y="56052"/>
                      </a:cubicBezTo>
                      <a:cubicBezTo>
                        <a:pt x="121244" y="56052"/>
                        <a:pt x="129000" y="51855"/>
                        <a:pt x="136857" y="48861"/>
                      </a:cubicBezTo>
                      <a:cubicBezTo>
                        <a:pt x="144723" y="45875"/>
                        <a:pt x="152700" y="44100"/>
                        <a:pt x="152700" y="44100"/>
                      </a:cubicBezTo>
                      <a:cubicBezTo>
                        <a:pt x="152700" y="44100"/>
                        <a:pt x="155537" y="51088"/>
                        <a:pt x="155981" y="57411"/>
                      </a:cubicBezTo>
                      <a:cubicBezTo>
                        <a:pt x="156434" y="63733"/>
                        <a:pt x="154493" y="69381"/>
                        <a:pt x="154493" y="69381"/>
                      </a:cubicBezTo>
                      <a:cubicBezTo>
                        <a:pt x="154493" y="69381"/>
                        <a:pt x="175965" y="70019"/>
                        <a:pt x="194110" y="72718"/>
                      </a:cubicBezTo>
                      <a:cubicBezTo>
                        <a:pt x="212246" y="75417"/>
                        <a:pt x="227053" y="80177"/>
                        <a:pt x="227053" y="80177"/>
                      </a:cubicBezTo>
                      <a:cubicBezTo>
                        <a:pt x="227053" y="80177"/>
                        <a:pt x="218143" y="95013"/>
                        <a:pt x="207615" y="105643"/>
                      </a:cubicBezTo>
                      <a:cubicBezTo>
                        <a:pt x="197077" y="116263"/>
                        <a:pt x="184941" y="122669"/>
                        <a:pt x="184941" y="122669"/>
                      </a:cubicBezTo>
                      <a:cubicBezTo>
                        <a:pt x="184941" y="122669"/>
                        <a:pt x="191319" y="125793"/>
                        <a:pt x="196106" y="129694"/>
                      </a:cubicBezTo>
                      <a:cubicBezTo>
                        <a:pt x="200894" y="133585"/>
                        <a:pt x="204084" y="138262"/>
                        <a:pt x="204084" y="138262"/>
                      </a:cubicBezTo>
                      <a:cubicBezTo>
                        <a:pt x="204084" y="138262"/>
                        <a:pt x="192880" y="143226"/>
                        <a:pt x="180402" y="144150"/>
                      </a:cubicBezTo>
                      <a:cubicBezTo>
                        <a:pt x="167924" y="145084"/>
                        <a:pt x="154169" y="141978"/>
                        <a:pt x="154169" y="141978"/>
                      </a:cubicBezTo>
                      <a:cubicBezTo>
                        <a:pt x="154169" y="141978"/>
                        <a:pt x="172934" y="155769"/>
                        <a:pt x="184303" y="169560"/>
                      </a:cubicBezTo>
                      <a:cubicBezTo>
                        <a:pt x="195672" y="183361"/>
                        <a:pt x="199647" y="197152"/>
                        <a:pt x="199647" y="197152"/>
                      </a:cubicBezTo>
                      <a:cubicBezTo>
                        <a:pt x="199647" y="197152"/>
                        <a:pt x="179080" y="187927"/>
                        <a:pt x="163570" y="186799"/>
                      </a:cubicBezTo>
                      <a:cubicBezTo>
                        <a:pt x="148059" y="185672"/>
                        <a:pt x="137615" y="192641"/>
                        <a:pt x="137615" y="192641"/>
                      </a:cubicBezTo>
                      <a:cubicBezTo>
                        <a:pt x="137615" y="192641"/>
                        <a:pt x="122668" y="170494"/>
                        <a:pt x="93570" y="182187"/>
                      </a:cubicBezTo>
                      <a:cubicBezTo>
                        <a:pt x="82034" y="186818"/>
                        <a:pt x="83689" y="197374"/>
                        <a:pt x="83689" y="197374"/>
                      </a:cubicBezTo>
                      <a:cubicBezTo>
                        <a:pt x="83689" y="197374"/>
                        <a:pt x="62364" y="185450"/>
                        <a:pt x="53084" y="163978"/>
                      </a:cubicBezTo>
                      <a:cubicBezTo>
                        <a:pt x="43803" y="142496"/>
                        <a:pt x="49100" y="111669"/>
                        <a:pt x="49100"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1" name="Google Shape;3521;p5"/>
                <p:cNvSpPr/>
                <p:nvPr/>
              </p:nvSpPr>
              <p:spPr>
                <a:xfrm>
                  <a:off x="6766837" y="3266556"/>
                  <a:ext cx="202771" cy="152081"/>
                </a:xfrm>
                <a:custGeom>
                  <a:avLst/>
                  <a:gdLst/>
                  <a:ahLst/>
                  <a:cxnLst/>
                  <a:rect l="l" t="t" r="r" b="b"/>
                  <a:pathLst>
                    <a:path w="202771" h="152081" extrusionOk="0">
                      <a:moveTo>
                        <a:pt x="202772" y="58880"/>
                      </a:moveTo>
                      <a:cubicBezTo>
                        <a:pt x="202772" y="58880"/>
                        <a:pt x="157664" y="74936"/>
                        <a:pt x="133742" y="78180"/>
                      </a:cubicBezTo>
                      <a:cubicBezTo>
                        <a:pt x="120395" y="79983"/>
                        <a:pt x="111281" y="80177"/>
                        <a:pt x="111281" y="80177"/>
                      </a:cubicBezTo>
                      <a:cubicBezTo>
                        <a:pt x="111281" y="80177"/>
                        <a:pt x="116827" y="83366"/>
                        <a:pt x="131672" y="88681"/>
                      </a:cubicBezTo>
                      <a:cubicBezTo>
                        <a:pt x="146517" y="94005"/>
                        <a:pt x="170669" y="101437"/>
                        <a:pt x="170669" y="101437"/>
                      </a:cubicBezTo>
                      <a:cubicBezTo>
                        <a:pt x="170669" y="101437"/>
                        <a:pt x="147644" y="98285"/>
                        <a:pt x="131136" y="93358"/>
                      </a:cubicBezTo>
                      <a:cubicBezTo>
                        <a:pt x="114617" y="88422"/>
                        <a:pt x="104607" y="81693"/>
                        <a:pt x="104607" y="81693"/>
                      </a:cubicBezTo>
                      <a:cubicBezTo>
                        <a:pt x="104607" y="81693"/>
                        <a:pt x="93044" y="84226"/>
                        <a:pt x="81489" y="84863"/>
                      </a:cubicBezTo>
                      <a:cubicBezTo>
                        <a:pt x="69926" y="85501"/>
                        <a:pt x="58372" y="84253"/>
                        <a:pt x="58372" y="84253"/>
                      </a:cubicBezTo>
                      <a:lnTo>
                        <a:pt x="84207" y="103849"/>
                      </a:lnTo>
                      <a:cubicBezTo>
                        <a:pt x="84207" y="103849"/>
                        <a:pt x="90437" y="100781"/>
                        <a:pt x="102906" y="101890"/>
                      </a:cubicBezTo>
                      <a:cubicBezTo>
                        <a:pt x="115367" y="103008"/>
                        <a:pt x="134075" y="108295"/>
                        <a:pt x="134075" y="108295"/>
                      </a:cubicBezTo>
                      <a:cubicBezTo>
                        <a:pt x="134075" y="108295"/>
                        <a:pt x="116642" y="106428"/>
                        <a:pt x="105883" y="106058"/>
                      </a:cubicBezTo>
                      <a:cubicBezTo>
                        <a:pt x="95114" y="105689"/>
                        <a:pt x="91019" y="106826"/>
                        <a:pt x="91019" y="106826"/>
                      </a:cubicBezTo>
                      <a:lnTo>
                        <a:pt x="117797" y="122244"/>
                      </a:lnTo>
                      <a:lnTo>
                        <a:pt x="153810" y="141082"/>
                      </a:lnTo>
                      <a:lnTo>
                        <a:pt x="116790" y="126274"/>
                      </a:lnTo>
                      <a:cubicBezTo>
                        <a:pt x="116790" y="126274"/>
                        <a:pt x="115625" y="129712"/>
                        <a:pt x="119702" y="136164"/>
                      </a:cubicBezTo>
                      <a:cubicBezTo>
                        <a:pt x="123778" y="142616"/>
                        <a:pt x="133095" y="152081"/>
                        <a:pt x="133095" y="152081"/>
                      </a:cubicBezTo>
                      <a:cubicBezTo>
                        <a:pt x="133095" y="152081"/>
                        <a:pt x="121393" y="143411"/>
                        <a:pt x="115727" y="136127"/>
                      </a:cubicBezTo>
                      <a:cubicBezTo>
                        <a:pt x="110061" y="128834"/>
                        <a:pt x="110430" y="122937"/>
                        <a:pt x="110430" y="122937"/>
                      </a:cubicBezTo>
                      <a:lnTo>
                        <a:pt x="89171" y="110430"/>
                      </a:lnTo>
                      <a:lnTo>
                        <a:pt x="76738" y="103701"/>
                      </a:lnTo>
                      <a:cubicBezTo>
                        <a:pt x="76738" y="103701"/>
                        <a:pt x="74890" y="108804"/>
                        <a:pt x="77321" y="118324"/>
                      </a:cubicBezTo>
                      <a:cubicBezTo>
                        <a:pt x="79761" y="127845"/>
                        <a:pt x="86490" y="141775"/>
                        <a:pt x="86490" y="141775"/>
                      </a:cubicBezTo>
                      <a:cubicBezTo>
                        <a:pt x="86490" y="141775"/>
                        <a:pt x="76368" y="129611"/>
                        <a:pt x="72256" y="119092"/>
                      </a:cubicBezTo>
                      <a:cubicBezTo>
                        <a:pt x="68151" y="108573"/>
                        <a:pt x="70055" y="99699"/>
                        <a:pt x="70055" y="99699"/>
                      </a:cubicBezTo>
                      <a:lnTo>
                        <a:pt x="51522" y="84716"/>
                      </a:lnTo>
                      <a:cubicBezTo>
                        <a:pt x="51522" y="84716"/>
                        <a:pt x="44802" y="84910"/>
                        <a:pt x="32453" y="83699"/>
                      </a:cubicBezTo>
                      <a:cubicBezTo>
                        <a:pt x="20104" y="82497"/>
                        <a:pt x="2107" y="79909"/>
                        <a:pt x="2107" y="79909"/>
                      </a:cubicBezTo>
                      <a:lnTo>
                        <a:pt x="0" y="68253"/>
                      </a:lnTo>
                      <a:cubicBezTo>
                        <a:pt x="0" y="68253"/>
                        <a:pt x="16453" y="73725"/>
                        <a:pt x="29403" y="76221"/>
                      </a:cubicBezTo>
                      <a:cubicBezTo>
                        <a:pt x="42353" y="78716"/>
                        <a:pt x="51790" y="78236"/>
                        <a:pt x="51790" y="78236"/>
                      </a:cubicBezTo>
                      <a:lnTo>
                        <a:pt x="57309" y="64075"/>
                      </a:lnTo>
                      <a:cubicBezTo>
                        <a:pt x="57309" y="64075"/>
                        <a:pt x="45024" y="58926"/>
                        <a:pt x="35337" y="49147"/>
                      </a:cubicBezTo>
                      <a:cubicBezTo>
                        <a:pt x="25650" y="39377"/>
                        <a:pt x="16111" y="25161"/>
                        <a:pt x="16111" y="25161"/>
                      </a:cubicBezTo>
                      <a:cubicBezTo>
                        <a:pt x="16111" y="25161"/>
                        <a:pt x="27222" y="38425"/>
                        <a:pt x="37944" y="46864"/>
                      </a:cubicBezTo>
                      <a:cubicBezTo>
                        <a:pt x="48675" y="55303"/>
                        <a:pt x="59342" y="59989"/>
                        <a:pt x="59342" y="59989"/>
                      </a:cubicBezTo>
                      <a:lnTo>
                        <a:pt x="69104" y="38221"/>
                      </a:lnTo>
                      <a:cubicBezTo>
                        <a:pt x="69104" y="38221"/>
                        <a:pt x="63770" y="34099"/>
                        <a:pt x="62429" y="25928"/>
                      </a:cubicBezTo>
                      <a:cubicBezTo>
                        <a:pt x="61089" y="17756"/>
                        <a:pt x="63733" y="5537"/>
                        <a:pt x="63733" y="5537"/>
                      </a:cubicBezTo>
                      <a:cubicBezTo>
                        <a:pt x="63733" y="5537"/>
                        <a:pt x="64371" y="18385"/>
                        <a:pt x="66118" y="25632"/>
                      </a:cubicBezTo>
                      <a:cubicBezTo>
                        <a:pt x="67874" y="32869"/>
                        <a:pt x="70740" y="34515"/>
                        <a:pt x="70740" y="34515"/>
                      </a:cubicBezTo>
                      <a:lnTo>
                        <a:pt x="100975" y="0"/>
                      </a:lnTo>
                      <a:cubicBezTo>
                        <a:pt x="100975" y="0"/>
                        <a:pt x="83329" y="25734"/>
                        <a:pt x="75509" y="39414"/>
                      </a:cubicBezTo>
                      <a:cubicBezTo>
                        <a:pt x="69602" y="49729"/>
                        <a:pt x="68299" y="53935"/>
                        <a:pt x="68299" y="53935"/>
                      </a:cubicBezTo>
                      <a:cubicBezTo>
                        <a:pt x="68299" y="53935"/>
                        <a:pt x="74206" y="54295"/>
                        <a:pt x="82349" y="52678"/>
                      </a:cubicBezTo>
                      <a:cubicBezTo>
                        <a:pt x="90483" y="51070"/>
                        <a:pt x="99588" y="47428"/>
                        <a:pt x="99588" y="47428"/>
                      </a:cubicBezTo>
                      <a:cubicBezTo>
                        <a:pt x="99588" y="47428"/>
                        <a:pt x="91380" y="53455"/>
                        <a:pt x="83375" y="56366"/>
                      </a:cubicBezTo>
                      <a:cubicBezTo>
                        <a:pt x="75361" y="59278"/>
                        <a:pt x="67559" y="59084"/>
                        <a:pt x="67559" y="59084"/>
                      </a:cubicBezTo>
                      <a:lnTo>
                        <a:pt x="59222" y="78338"/>
                      </a:lnTo>
                      <a:cubicBezTo>
                        <a:pt x="59222" y="78338"/>
                        <a:pt x="71405" y="78448"/>
                        <a:pt x="81462" y="78180"/>
                      </a:cubicBezTo>
                      <a:cubicBezTo>
                        <a:pt x="91528" y="77922"/>
                        <a:pt x="101594" y="75833"/>
                        <a:pt x="101594" y="75833"/>
                      </a:cubicBezTo>
                      <a:cubicBezTo>
                        <a:pt x="101594" y="75833"/>
                        <a:pt x="105679" y="66552"/>
                        <a:pt x="113841" y="57854"/>
                      </a:cubicBezTo>
                      <a:cubicBezTo>
                        <a:pt x="121994" y="49156"/>
                        <a:pt x="134223" y="41059"/>
                        <a:pt x="134223" y="41059"/>
                      </a:cubicBezTo>
                      <a:cubicBezTo>
                        <a:pt x="134223" y="41059"/>
                        <a:pt x="124794" y="50543"/>
                        <a:pt x="118454" y="58917"/>
                      </a:cubicBezTo>
                      <a:cubicBezTo>
                        <a:pt x="112112" y="67301"/>
                        <a:pt x="108850" y="74585"/>
                        <a:pt x="108850" y="74585"/>
                      </a:cubicBezTo>
                      <a:cubicBezTo>
                        <a:pt x="108850" y="74585"/>
                        <a:pt x="115542" y="75722"/>
                        <a:pt x="133668" y="72893"/>
                      </a:cubicBezTo>
                      <a:cubicBezTo>
                        <a:pt x="157266" y="69214"/>
                        <a:pt x="202772" y="58880"/>
                        <a:pt x="202772"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22" name="Google Shape;3522;p5"/>
              <p:cNvGrpSpPr/>
              <p:nvPr/>
            </p:nvGrpSpPr>
            <p:grpSpPr>
              <a:xfrm>
                <a:off x="7770389" y="3198248"/>
                <a:ext cx="257991" cy="271777"/>
                <a:chOff x="7770389" y="3198248"/>
                <a:chExt cx="257991" cy="271777"/>
              </a:xfrm>
            </p:grpSpPr>
            <p:sp>
              <p:nvSpPr>
                <p:cNvPr id="3523" name="Google Shape;3523;p5"/>
                <p:cNvSpPr/>
                <p:nvPr/>
              </p:nvSpPr>
              <p:spPr>
                <a:xfrm>
                  <a:off x="7770389" y="3198248"/>
                  <a:ext cx="257991" cy="271777"/>
                </a:xfrm>
                <a:custGeom>
                  <a:avLst/>
                  <a:gdLst/>
                  <a:ahLst/>
                  <a:cxnLst/>
                  <a:rect l="l" t="t" r="r" b="b"/>
                  <a:pathLst>
                    <a:path w="257991" h="271777" extrusionOk="0">
                      <a:moveTo>
                        <a:pt x="170845" y="180467"/>
                      </a:moveTo>
                      <a:cubicBezTo>
                        <a:pt x="170845" y="180467"/>
                        <a:pt x="167794" y="220306"/>
                        <a:pt x="143263" y="243008"/>
                      </a:cubicBezTo>
                      <a:cubicBezTo>
                        <a:pt x="104644" y="278743"/>
                        <a:pt x="79594" y="271089"/>
                        <a:pt x="79594" y="271089"/>
                      </a:cubicBezTo>
                      <a:cubicBezTo>
                        <a:pt x="79594" y="271089"/>
                        <a:pt x="107186" y="245494"/>
                        <a:pt x="87183" y="230363"/>
                      </a:cubicBezTo>
                      <a:cubicBezTo>
                        <a:pt x="76794" y="222506"/>
                        <a:pt x="52909" y="225455"/>
                        <a:pt x="52909" y="225455"/>
                      </a:cubicBezTo>
                      <a:cubicBezTo>
                        <a:pt x="52909" y="225455"/>
                        <a:pt x="46512" y="210832"/>
                        <a:pt x="33285" y="204759"/>
                      </a:cubicBezTo>
                      <a:cubicBezTo>
                        <a:pt x="20058" y="198677"/>
                        <a:pt x="0" y="201145"/>
                        <a:pt x="0" y="201145"/>
                      </a:cubicBezTo>
                      <a:cubicBezTo>
                        <a:pt x="0" y="201145"/>
                        <a:pt x="10103" y="185523"/>
                        <a:pt x="25419" y="173674"/>
                      </a:cubicBezTo>
                      <a:cubicBezTo>
                        <a:pt x="40744" y="161833"/>
                        <a:pt x="61284" y="153763"/>
                        <a:pt x="61284" y="153763"/>
                      </a:cubicBezTo>
                      <a:cubicBezTo>
                        <a:pt x="61284" y="153763"/>
                        <a:pt x="51726" y="149798"/>
                        <a:pt x="43601" y="144982"/>
                      </a:cubicBezTo>
                      <a:cubicBezTo>
                        <a:pt x="35485" y="140175"/>
                        <a:pt x="28802" y="134519"/>
                        <a:pt x="28802" y="134519"/>
                      </a:cubicBezTo>
                      <a:cubicBezTo>
                        <a:pt x="28802" y="134519"/>
                        <a:pt x="35901" y="127789"/>
                        <a:pt x="43508" y="123491"/>
                      </a:cubicBezTo>
                      <a:cubicBezTo>
                        <a:pt x="51116" y="119202"/>
                        <a:pt x="59222" y="117344"/>
                        <a:pt x="59222" y="117344"/>
                      </a:cubicBezTo>
                      <a:cubicBezTo>
                        <a:pt x="59222" y="117344"/>
                        <a:pt x="47982" y="98756"/>
                        <a:pt x="41170" y="81711"/>
                      </a:cubicBezTo>
                      <a:cubicBezTo>
                        <a:pt x="34357" y="64676"/>
                        <a:pt x="31964" y="49184"/>
                        <a:pt x="31964" y="49184"/>
                      </a:cubicBezTo>
                      <a:cubicBezTo>
                        <a:pt x="31964" y="49184"/>
                        <a:pt x="55414" y="47557"/>
                        <a:pt x="74520" y="49896"/>
                      </a:cubicBezTo>
                      <a:cubicBezTo>
                        <a:pt x="93626" y="52243"/>
                        <a:pt x="108397" y="58566"/>
                        <a:pt x="108397" y="58566"/>
                      </a:cubicBezTo>
                      <a:cubicBezTo>
                        <a:pt x="108397" y="58566"/>
                        <a:pt x="108702" y="51227"/>
                        <a:pt x="110865" y="44756"/>
                      </a:cubicBezTo>
                      <a:cubicBezTo>
                        <a:pt x="113028" y="38295"/>
                        <a:pt x="117048" y="32694"/>
                        <a:pt x="117048" y="32694"/>
                      </a:cubicBezTo>
                      <a:cubicBezTo>
                        <a:pt x="117048" y="32694"/>
                        <a:pt x="129490" y="39109"/>
                        <a:pt x="137643" y="49110"/>
                      </a:cubicBezTo>
                      <a:cubicBezTo>
                        <a:pt x="145786" y="59111"/>
                        <a:pt x="149641" y="72680"/>
                        <a:pt x="149641" y="72680"/>
                      </a:cubicBezTo>
                      <a:cubicBezTo>
                        <a:pt x="149641" y="72680"/>
                        <a:pt x="156268" y="48250"/>
                        <a:pt x="167046" y="30078"/>
                      </a:cubicBezTo>
                      <a:cubicBezTo>
                        <a:pt x="177815" y="11905"/>
                        <a:pt x="192733" y="0"/>
                        <a:pt x="192733" y="0"/>
                      </a:cubicBezTo>
                      <a:cubicBezTo>
                        <a:pt x="192733" y="0"/>
                        <a:pt x="192789" y="23145"/>
                        <a:pt x="200082" y="36982"/>
                      </a:cubicBezTo>
                      <a:cubicBezTo>
                        <a:pt x="207375" y="50820"/>
                        <a:pt x="221896" y="55358"/>
                        <a:pt x="221896" y="55358"/>
                      </a:cubicBezTo>
                      <a:cubicBezTo>
                        <a:pt x="221896" y="55358"/>
                        <a:pt x="202744" y="81721"/>
                        <a:pt x="233579" y="99144"/>
                      </a:cubicBezTo>
                      <a:cubicBezTo>
                        <a:pt x="245808" y="106049"/>
                        <a:pt x="257992" y="98118"/>
                        <a:pt x="257992" y="98118"/>
                      </a:cubicBezTo>
                      <a:cubicBezTo>
                        <a:pt x="257992" y="98118"/>
                        <a:pt x="255126" y="123556"/>
                        <a:pt x="233635" y="144714"/>
                      </a:cubicBezTo>
                      <a:cubicBezTo>
                        <a:pt x="212135" y="165872"/>
                        <a:pt x="170845" y="180467"/>
                        <a:pt x="170845" y="1804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4" name="Google Shape;3524;p5"/>
                <p:cNvSpPr/>
                <p:nvPr/>
              </p:nvSpPr>
              <p:spPr>
                <a:xfrm>
                  <a:off x="7806336" y="3252164"/>
                  <a:ext cx="184349" cy="188426"/>
                </a:xfrm>
                <a:custGeom>
                  <a:avLst/>
                  <a:gdLst/>
                  <a:ahLst/>
                  <a:cxnLst/>
                  <a:rect l="l" t="t" r="r" b="b"/>
                  <a:pathLst>
                    <a:path w="184349" h="188426" extrusionOk="0">
                      <a:moveTo>
                        <a:pt x="16139" y="9391"/>
                      </a:moveTo>
                      <a:cubicBezTo>
                        <a:pt x="16139" y="9391"/>
                        <a:pt x="61376" y="37676"/>
                        <a:pt x="78809" y="55941"/>
                      </a:cubicBezTo>
                      <a:cubicBezTo>
                        <a:pt x="88542" y="66136"/>
                        <a:pt x="93885" y="73735"/>
                        <a:pt x="93885" y="73735"/>
                      </a:cubicBezTo>
                      <a:cubicBezTo>
                        <a:pt x="93885" y="73735"/>
                        <a:pt x="94745" y="67061"/>
                        <a:pt x="93035" y="51190"/>
                      </a:cubicBezTo>
                      <a:cubicBezTo>
                        <a:pt x="91325" y="35319"/>
                        <a:pt x="87036" y="10260"/>
                        <a:pt x="87036" y="10260"/>
                      </a:cubicBezTo>
                      <a:cubicBezTo>
                        <a:pt x="87036" y="10260"/>
                        <a:pt x="96020" y="31705"/>
                        <a:pt x="99144" y="48759"/>
                      </a:cubicBezTo>
                      <a:cubicBezTo>
                        <a:pt x="102259" y="65804"/>
                        <a:pt x="99514" y="78448"/>
                        <a:pt x="99514" y="78448"/>
                      </a:cubicBezTo>
                      <a:cubicBezTo>
                        <a:pt x="99514" y="78448"/>
                        <a:pt x="109136" y="86675"/>
                        <a:pt x="116411" y="96076"/>
                      </a:cubicBezTo>
                      <a:cubicBezTo>
                        <a:pt x="123685" y="105476"/>
                        <a:pt x="128612" y="116032"/>
                        <a:pt x="128612" y="116032"/>
                      </a:cubicBezTo>
                      <a:lnTo>
                        <a:pt x="138475" y="82017"/>
                      </a:lnTo>
                      <a:cubicBezTo>
                        <a:pt x="138475" y="82017"/>
                        <a:pt x="131172" y="78643"/>
                        <a:pt x="125571" y="67394"/>
                      </a:cubicBezTo>
                      <a:cubicBezTo>
                        <a:pt x="119970" y="56144"/>
                        <a:pt x="116060" y="37020"/>
                        <a:pt x="116060" y="37020"/>
                      </a:cubicBezTo>
                      <a:cubicBezTo>
                        <a:pt x="116060" y="37020"/>
                        <a:pt x="123510" y="52946"/>
                        <a:pt x="129084" y="62291"/>
                      </a:cubicBezTo>
                      <a:cubicBezTo>
                        <a:pt x="134657" y="71636"/>
                        <a:pt x="138364" y="74409"/>
                        <a:pt x="138364" y="74409"/>
                      </a:cubicBezTo>
                      <a:lnTo>
                        <a:pt x="142524" y="42168"/>
                      </a:lnTo>
                      <a:lnTo>
                        <a:pt x="145758" y="0"/>
                      </a:lnTo>
                      <a:lnTo>
                        <a:pt x="148098" y="40532"/>
                      </a:lnTo>
                      <a:cubicBezTo>
                        <a:pt x="148098" y="40532"/>
                        <a:pt x="153024" y="39386"/>
                        <a:pt x="158755" y="31945"/>
                      </a:cubicBezTo>
                      <a:cubicBezTo>
                        <a:pt x="164486" y="24495"/>
                        <a:pt x="171040" y="10750"/>
                        <a:pt x="171040" y="10750"/>
                      </a:cubicBezTo>
                      <a:cubicBezTo>
                        <a:pt x="171040" y="10750"/>
                        <a:pt x="166815" y="26029"/>
                        <a:pt x="160936" y="35337"/>
                      </a:cubicBezTo>
                      <a:cubicBezTo>
                        <a:pt x="155058" y="44646"/>
                        <a:pt x="147515" y="47982"/>
                        <a:pt x="147515" y="47982"/>
                      </a:cubicBezTo>
                      <a:lnTo>
                        <a:pt x="143873" y="73735"/>
                      </a:lnTo>
                      <a:lnTo>
                        <a:pt x="142477" y="88441"/>
                      </a:lnTo>
                      <a:cubicBezTo>
                        <a:pt x="142477" y="88441"/>
                        <a:pt x="149872" y="86851"/>
                        <a:pt x="160336" y="78892"/>
                      </a:cubicBezTo>
                      <a:cubicBezTo>
                        <a:pt x="170808" y="70934"/>
                        <a:pt x="184350" y="56607"/>
                        <a:pt x="184350" y="56607"/>
                      </a:cubicBezTo>
                      <a:cubicBezTo>
                        <a:pt x="184350" y="56607"/>
                        <a:pt x="174894" y="72718"/>
                        <a:pt x="164125" y="82710"/>
                      </a:cubicBezTo>
                      <a:cubicBezTo>
                        <a:pt x="153348" y="92702"/>
                        <a:pt x="141257" y="96584"/>
                        <a:pt x="141257" y="96584"/>
                      </a:cubicBezTo>
                      <a:lnTo>
                        <a:pt x="133021" y="121550"/>
                      </a:lnTo>
                      <a:cubicBezTo>
                        <a:pt x="133021" y="121550"/>
                        <a:pt x="137023" y="127124"/>
                        <a:pt x="142450" y="138336"/>
                      </a:cubicBezTo>
                      <a:cubicBezTo>
                        <a:pt x="147875" y="149549"/>
                        <a:pt x="154734" y="166399"/>
                        <a:pt x="154734" y="166399"/>
                      </a:cubicBezTo>
                      <a:lnTo>
                        <a:pt x="141433" y="175393"/>
                      </a:lnTo>
                      <a:cubicBezTo>
                        <a:pt x="141433" y="175393"/>
                        <a:pt x="139011" y="158071"/>
                        <a:pt x="134851" y="145555"/>
                      </a:cubicBezTo>
                      <a:cubicBezTo>
                        <a:pt x="130701" y="133040"/>
                        <a:pt x="124813" y="125331"/>
                        <a:pt x="124813" y="125331"/>
                      </a:cubicBezTo>
                      <a:lnTo>
                        <a:pt x="104127" y="129426"/>
                      </a:lnTo>
                      <a:cubicBezTo>
                        <a:pt x="104127" y="129426"/>
                        <a:pt x="104607" y="143023"/>
                        <a:pt x="97888" y="157285"/>
                      </a:cubicBezTo>
                      <a:cubicBezTo>
                        <a:pt x="91158" y="171539"/>
                        <a:pt x="78837" y="188426"/>
                        <a:pt x="78837" y="188426"/>
                      </a:cubicBezTo>
                      <a:cubicBezTo>
                        <a:pt x="78837" y="188426"/>
                        <a:pt x="89097" y="170799"/>
                        <a:pt x="93580" y="156481"/>
                      </a:cubicBezTo>
                      <a:cubicBezTo>
                        <a:pt x="98063" y="142172"/>
                        <a:pt x="97897" y="130230"/>
                        <a:pt x="97897" y="130230"/>
                      </a:cubicBezTo>
                      <a:lnTo>
                        <a:pt x="65378" y="135434"/>
                      </a:lnTo>
                      <a:cubicBezTo>
                        <a:pt x="65378" y="135434"/>
                        <a:pt x="63234" y="142505"/>
                        <a:pt x="53833" y="148698"/>
                      </a:cubicBezTo>
                      <a:cubicBezTo>
                        <a:pt x="44424" y="154891"/>
                        <a:pt x="27758" y="160215"/>
                        <a:pt x="27758" y="160215"/>
                      </a:cubicBezTo>
                      <a:cubicBezTo>
                        <a:pt x="27758" y="160215"/>
                        <a:pt x="43370" y="151721"/>
                        <a:pt x="51393" y="145759"/>
                      </a:cubicBezTo>
                      <a:cubicBezTo>
                        <a:pt x="59416" y="139788"/>
                        <a:pt x="59842" y="136349"/>
                        <a:pt x="59842" y="136349"/>
                      </a:cubicBezTo>
                      <a:lnTo>
                        <a:pt x="0" y="132088"/>
                      </a:lnTo>
                      <a:cubicBezTo>
                        <a:pt x="0" y="132088"/>
                        <a:pt x="41882" y="131117"/>
                        <a:pt x="63262" y="129269"/>
                      </a:cubicBezTo>
                      <a:cubicBezTo>
                        <a:pt x="79401" y="127882"/>
                        <a:pt x="85353" y="126394"/>
                        <a:pt x="85353" y="126394"/>
                      </a:cubicBezTo>
                      <a:cubicBezTo>
                        <a:pt x="85353" y="126394"/>
                        <a:pt x="82488" y="121162"/>
                        <a:pt x="75925" y="115265"/>
                      </a:cubicBezTo>
                      <a:cubicBezTo>
                        <a:pt x="69362" y="109368"/>
                        <a:pt x="59730" y="103905"/>
                        <a:pt x="59730" y="103905"/>
                      </a:cubicBezTo>
                      <a:cubicBezTo>
                        <a:pt x="59730" y="103905"/>
                        <a:pt x="71821" y="107131"/>
                        <a:pt x="79928" y="112122"/>
                      </a:cubicBezTo>
                      <a:cubicBezTo>
                        <a:pt x="88043" y="117104"/>
                        <a:pt x="92175" y="123833"/>
                        <a:pt x="92175" y="123833"/>
                      </a:cubicBezTo>
                      <a:lnTo>
                        <a:pt x="120774" y="118981"/>
                      </a:lnTo>
                      <a:cubicBezTo>
                        <a:pt x="120774" y="118981"/>
                        <a:pt x="114081" y="108591"/>
                        <a:pt x="108120" y="100226"/>
                      </a:cubicBezTo>
                      <a:cubicBezTo>
                        <a:pt x="102158" y="91870"/>
                        <a:pt x="93912" y="84632"/>
                        <a:pt x="93912" y="84632"/>
                      </a:cubicBezTo>
                      <a:cubicBezTo>
                        <a:pt x="93912" y="84632"/>
                        <a:pt x="80085" y="86906"/>
                        <a:pt x="64704" y="85381"/>
                      </a:cubicBezTo>
                      <a:cubicBezTo>
                        <a:pt x="49323" y="83856"/>
                        <a:pt x="32398" y="78513"/>
                        <a:pt x="32398" y="78513"/>
                      </a:cubicBezTo>
                      <a:cubicBezTo>
                        <a:pt x="32398" y="78513"/>
                        <a:pt x="49470" y="80621"/>
                        <a:pt x="63447" y="80815"/>
                      </a:cubicBezTo>
                      <a:cubicBezTo>
                        <a:pt x="77422" y="81000"/>
                        <a:pt x="88302" y="79253"/>
                        <a:pt x="88302" y="79253"/>
                      </a:cubicBezTo>
                      <a:cubicBezTo>
                        <a:pt x="88302" y="79253"/>
                        <a:pt x="85963" y="72875"/>
                        <a:pt x="72292" y="59269"/>
                      </a:cubicBezTo>
                      <a:cubicBezTo>
                        <a:pt x="54490" y="41558"/>
                        <a:pt x="16139" y="9391"/>
                        <a:pt x="16139"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25" name="Google Shape;3525;p5"/>
              <p:cNvGrpSpPr/>
              <p:nvPr/>
            </p:nvGrpSpPr>
            <p:grpSpPr>
              <a:xfrm>
                <a:off x="4380135" y="3452440"/>
                <a:ext cx="139993" cy="171140"/>
                <a:chOff x="4380135" y="3452440"/>
                <a:chExt cx="139993" cy="171140"/>
              </a:xfrm>
            </p:grpSpPr>
            <p:sp>
              <p:nvSpPr>
                <p:cNvPr id="3526" name="Google Shape;3526;p5"/>
                <p:cNvSpPr/>
                <p:nvPr/>
              </p:nvSpPr>
              <p:spPr>
                <a:xfrm>
                  <a:off x="4380135" y="3452440"/>
                  <a:ext cx="139993" cy="171140"/>
                </a:xfrm>
                <a:custGeom>
                  <a:avLst/>
                  <a:gdLst/>
                  <a:ahLst/>
                  <a:cxnLst/>
                  <a:rect l="l" t="t" r="r" b="b"/>
                  <a:pathLst>
                    <a:path w="139993" h="171140" extrusionOk="0">
                      <a:moveTo>
                        <a:pt x="95428" y="108147"/>
                      </a:moveTo>
                      <a:cubicBezTo>
                        <a:pt x="95428" y="108147"/>
                        <a:pt x="116586" y="101908"/>
                        <a:pt x="127457" y="84235"/>
                      </a:cubicBezTo>
                      <a:cubicBezTo>
                        <a:pt x="144585" y="56394"/>
                        <a:pt x="139186" y="41706"/>
                        <a:pt x="139186" y="41706"/>
                      </a:cubicBezTo>
                      <a:cubicBezTo>
                        <a:pt x="139186" y="41706"/>
                        <a:pt x="126921" y="61598"/>
                        <a:pt x="117788" y="50848"/>
                      </a:cubicBezTo>
                      <a:cubicBezTo>
                        <a:pt x="113046" y="45265"/>
                        <a:pt x="113388" y="30142"/>
                        <a:pt x="113388" y="30142"/>
                      </a:cubicBezTo>
                      <a:cubicBezTo>
                        <a:pt x="113388" y="30142"/>
                        <a:pt x="105236" y="27767"/>
                        <a:pt x="101298" y="20234"/>
                      </a:cubicBezTo>
                      <a:cubicBezTo>
                        <a:pt x="97360" y="12700"/>
                        <a:pt x="97638" y="0"/>
                        <a:pt x="97638" y="0"/>
                      </a:cubicBezTo>
                      <a:cubicBezTo>
                        <a:pt x="97638" y="0"/>
                        <a:pt x="89799" y="7958"/>
                        <a:pt x="84263" y="18745"/>
                      </a:cubicBezTo>
                      <a:cubicBezTo>
                        <a:pt x="78716" y="29532"/>
                        <a:pt x="75463" y="43148"/>
                        <a:pt x="75463" y="43148"/>
                      </a:cubicBezTo>
                      <a:cubicBezTo>
                        <a:pt x="75463" y="43148"/>
                        <a:pt x="72847" y="37648"/>
                        <a:pt x="69852" y="33147"/>
                      </a:cubicBezTo>
                      <a:cubicBezTo>
                        <a:pt x="66848" y="28636"/>
                        <a:pt x="63483" y="25114"/>
                        <a:pt x="63483" y="25114"/>
                      </a:cubicBezTo>
                      <a:cubicBezTo>
                        <a:pt x="63483" y="25114"/>
                        <a:pt x="60248" y="30244"/>
                        <a:pt x="58344" y="35430"/>
                      </a:cubicBezTo>
                      <a:cubicBezTo>
                        <a:pt x="56440" y="40606"/>
                        <a:pt x="55867" y="45838"/>
                        <a:pt x="55867" y="45838"/>
                      </a:cubicBezTo>
                      <a:cubicBezTo>
                        <a:pt x="55867" y="45838"/>
                        <a:pt x="45339" y="40902"/>
                        <a:pt x="35864" y="38535"/>
                      </a:cubicBezTo>
                      <a:cubicBezTo>
                        <a:pt x="26399" y="36169"/>
                        <a:pt x="17987" y="36373"/>
                        <a:pt x="17987" y="36373"/>
                      </a:cubicBezTo>
                      <a:cubicBezTo>
                        <a:pt x="17987" y="36373"/>
                        <a:pt x="18330" y="51088"/>
                        <a:pt x="20576" y="62670"/>
                      </a:cubicBezTo>
                      <a:cubicBezTo>
                        <a:pt x="22813" y="74261"/>
                        <a:pt x="26963" y="82728"/>
                        <a:pt x="26963" y="82728"/>
                      </a:cubicBezTo>
                      <a:cubicBezTo>
                        <a:pt x="26963" y="82728"/>
                        <a:pt x="23053" y="83708"/>
                        <a:pt x="19707" y="85760"/>
                      </a:cubicBezTo>
                      <a:cubicBezTo>
                        <a:pt x="16351" y="87803"/>
                        <a:pt x="13569" y="90908"/>
                        <a:pt x="13569" y="90908"/>
                      </a:cubicBezTo>
                      <a:cubicBezTo>
                        <a:pt x="13569" y="90908"/>
                        <a:pt x="17646" y="97924"/>
                        <a:pt x="23423" y="101880"/>
                      </a:cubicBezTo>
                      <a:cubicBezTo>
                        <a:pt x="29190" y="105846"/>
                        <a:pt x="36659" y="106751"/>
                        <a:pt x="36659" y="106751"/>
                      </a:cubicBezTo>
                      <a:cubicBezTo>
                        <a:pt x="36659" y="106751"/>
                        <a:pt x="23922" y="113527"/>
                        <a:pt x="14762" y="122179"/>
                      </a:cubicBezTo>
                      <a:cubicBezTo>
                        <a:pt x="5592" y="130840"/>
                        <a:pt x="0" y="141386"/>
                        <a:pt x="0" y="141386"/>
                      </a:cubicBezTo>
                      <a:cubicBezTo>
                        <a:pt x="0" y="141386"/>
                        <a:pt x="12377" y="138900"/>
                        <a:pt x="20160" y="141904"/>
                      </a:cubicBezTo>
                      <a:cubicBezTo>
                        <a:pt x="27943" y="144917"/>
                        <a:pt x="31122" y="153421"/>
                        <a:pt x="31122" y="153421"/>
                      </a:cubicBezTo>
                      <a:cubicBezTo>
                        <a:pt x="31122" y="153421"/>
                        <a:pt x="44239" y="138678"/>
                        <a:pt x="55164" y="155899"/>
                      </a:cubicBezTo>
                      <a:cubicBezTo>
                        <a:pt x="59490" y="162720"/>
                        <a:pt x="55876" y="171141"/>
                        <a:pt x="55876" y="171141"/>
                      </a:cubicBezTo>
                      <a:cubicBezTo>
                        <a:pt x="55876" y="171141"/>
                        <a:pt x="69344" y="166593"/>
                        <a:pt x="79548" y="150963"/>
                      </a:cubicBezTo>
                      <a:cubicBezTo>
                        <a:pt x="89753" y="135332"/>
                        <a:pt x="95428" y="108147"/>
                        <a:pt x="95428" y="1081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7" name="Google Shape;3527;p5"/>
                <p:cNvSpPr/>
                <p:nvPr/>
              </p:nvSpPr>
              <p:spPr>
                <a:xfrm>
                  <a:off x="4406719" y="3476371"/>
                  <a:ext cx="99042" cy="122493"/>
                </a:xfrm>
                <a:custGeom>
                  <a:avLst/>
                  <a:gdLst/>
                  <a:ahLst/>
                  <a:cxnLst/>
                  <a:rect l="l" t="t" r="r" b="b"/>
                  <a:pathLst>
                    <a:path w="99042" h="122493" extrusionOk="0">
                      <a:moveTo>
                        <a:pt x="0" y="23376"/>
                      </a:moveTo>
                      <a:cubicBezTo>
                        <a:pt x="0" y="23376"/>
                        <a:pt x="17479" y="48334"/>
                        <a:pt x="28155" y="57143"/>
                      </a:cubicBezTo>
                      <a:cubicBezTo>
                        <a:pt x="34108" y="62069"/>
                        <a:pt x="38452" y="64546"/>
                        <a:pt x="38452" y="64546"/>
                      </a:cubicBezTo>
                      <a:cubicBezTo>
                        <a:pt x="38452" y="64546"/>
                        <a:pt x="34931" y="65813"/>
                        <a:pt x="26353" y="66478"/>
                      </a:cubicBezTo>
                      <a:cubicBezTo>
                        <a:pt x="17766" y="67153"/>
                        <a:pt x="4141" y="67218"/>
                        <a:pt x="4141" y="67218"/>
                      </a:cubicBezTo>
                      <a:cubicBezTo>
                        <a:pt x="4141" y="67218"/>
                        <a:pt x="16084" y="70453"/>
                        <a:pt x="25364" y="70527"/>
                      </a:cubicBezTo>
                      <a:cubicBezTo>
                        <a:pt x="34644" y="70610"/>
                        <a:pt x="41272" y="67532"/>
                        <a:pt x="41272" y="67532"/>
                      </a:cubicBezTo>
                      <a:cubicBezTo>
                        <a:pt x="41272" y="67532"/>
                        <a:pt x="46171" y="72597"/>
                        <a:pt x="51578" y="76073"/>
                      </a:cubicBezTo>
                      <a:cubicBezTo>
                        <a:pt x="56985" y="79558"/>
                        <a:pt x="62892" y="81462"/>
                        <a:pt x="62892" y="81462"/>
                      </a:cubicBezTo>
                      <a:lnTo>
                        <a:pt x="45200" y="91288"/>
                      </a:lnTo>
                      <a:cubicBezTo>
                        <a:pt x="45200" y="91288"/>
                        <a:pt x="43010" y="87128"/>
                        <a:pt x="36705" y="84882"/>
                      </a:cubicBezTo>
                      <a:cubicBezTo>
                        <a:pt x="30392" y="82636"/>
                        <a:pt x="19957" y="82303"/>
                        <a:pt x="19957" y="82303"/>
                      </a:cubicBezTo>
                      <a:cubicBezTo>
                        <a:pt x="19957" y="82303"/>
                        <a:pt x="28867" y="85178"/>
                        <a:pt x="34154" y="87618"/>
                      </a:cubicBezTo>
                      <a:cubicBezTo>
                        <a:pt x="39441" y="90049"/>
                        <a:pt x="41124" y="92046"/>
                        <a:pt x="41124" y="92046"/>
                      </a:cubicBezTo>
                      <a:lnTo>
                        <a:pt x="24088" y="98137"/>
                      </a:lnTo>
                      <a:lnTo>
                        <a:pt x="1692" y="104746"/>
                      </a:lnTo>
                      <a:lnTo>
                        <a:pt x="23497" y="101779"/>
                      </a:lnTo>
                      <a:cubicBezTo>
                        <a:pt x="23497" y="101779"/>
                        <a:pt x="23145" y="104949"/>
                        <a:pt x="19457" y="109312"/>
                      </a:cubicBezTo>
                      <a:cubicBezTo>
                        <a:pt x="15769" y="113684"/>
                        <a:pt x="8754" y="119239"/>
                        <a:pt x="8754" y="119239"/>
                      </a:cubicBezTo>
                      <a:cubicBezTo>
                        <a:pt x="8754" y="119239"/>
                        <a:pt x="16703" y="114951"/>
                        <a:pt x="21380" y="110292"/>
                      </a:cubicBezTo>
                      <a:cubicBezTo>
                        <a:pt x="26057" y="105633"/>
                        <a:pt x="27462" y="100596"/>
                        <a:pt x="27462" y="100596"/>
                      </a:cubicBezTo>
                      <a:lnTo>
                        <a:pt x="41050" y="95539"/>
                      </a:lnTo>
                      <a:lnTo>
                        <a:pt x="48842" y="93071"/>
                      </a:lnTo>
                      <a:cubicBezTo>
                        <a:pt x="48842" y="93071"/>
                        <a:pt x="48371" y="97823"/>
                        <a:pt x="44655" y="105180"/>
                      </a:cubicBezTo>
                      <a:cubicBezTo>
                        <a:pt x="40939" y="112538"/>
                        <a:pt x="33979" y="122493"/>
                        <a:pt x="33979" y="122493"/>
                      </a:cubicBezTo>
                      <a:cubicBezTo>
                        <a:pt x="33979" y="122493"/>
                        <a:pt x="42104" y="114877"/>
                        <a:pt x="46901" y="107112"/>
                      </a:cubicBezTo>
                      <a:cubicBezTo>
                        <a:pt x="51689" y="99339"/>
                        <a:pt x="53131" y="91426"/>
                        <a:pt x="53131" y="91426"/>
                      </a:cubicBezTo>
                      <a:lnTo>
                        <a:pt x="66072" y="83597"/>
                      </a:lnTo>
                      <a:cubicBezTo>
                        <a:pt x="66072" y="83597"/>
                        <a:pt x="69261" y="85464"/>
                        <a:pt x="75537" y="87609"/>
                      </a:cubicBezTo>
                      <a:cubicBezTo>
                        <a:pt x="81822" y="89753"/>
                        <a:pt x="91186" y="92166"/>
                        <a:pt x="91186" y="92166"/>
                      </a:cubicBezTo>
                      <a:lnTo>
                        <a:pt x="95318" y="82941"/>
                      </a:lnTo>
                      <a:cubicBezTo>
                        <a:pt x="95318" y="82941"/>
                        <a:pt x="85917" y="83329"/>
                        <a:pt x="79003" y="82118"/>
                      </a:cubicBezTo>
                      <a:cubicBezTo>
                        <a:pt x="72098" y="80907"/>
                        <a:pt x="67671" y="78097"/>
                        <a:pt x="67671" y="78097"/>
                      </a:cubicBezTo>
                      <a:lnTo>
                        <a:pt x="68789" y="64824"/>
                      </a:lnTo>
                      <a:cubicBezTo>
                        <a:pt x="68789" y="64824"/>
                        <a:pt x="76092" y="63641"/>
                        <a:pt x="83366" y="57919"/>
                      </a:cubicBezTo>
                      <a:cubicBezTo>
                        <a:pt x="90650" y="52197"/>
                        <a:pt x="99043" y="42723"/>
                        <a:pt x="99043" y="42723"/>
                      </a:cubicBezTo>
                      <a:cubicBezTo>
                        <a:pt x="99043" y="42723"/>
                        <a:pt x="90141" y="51005"/>
                        <a:pt x="82719" y="55340"/>
                      </a:cubicBezTo>
                      <a:cubicBezTo>
                        <a:pt x="75287" y="59675"/>
                        <a:pt x="68891" y="60877"/>
                        <a:pt x="68891" y="60877"/>
                      </a:cubicBezTo>
                      <a:lnTo>
                        <a:pt x="69991" y="40153"/>
                      </a:lnTo>
                      <a:cubicBezTo>
                        <a:pt x="69991" y="40153"/>
                        <a:pt x="73670" y="38055"/>
                        <a:pt x="76498" y="31557"/>
                      </a:cubicBezTo>
                      <a:cubicBezTo>
                        <a:pt x="79318" y="25049"/>
                        <a:pt x="81305" y="14133"/>
                        <a:pt x="81305" y="14133"/>
                      </a:cubicBezTo>
                      <a:cubicBezTo>
                        <a:pt x="81305" y="14133"/>
                        <a:pt x="77570" y="24735"/>
                        <a:pt x="74788" y="30364"/>
                      </a:cubicBezTo>
                      <a:cubicBezTo>
                        <a:pt x="72015" y="35984"/>
                        <a:pt x="70194" y="36622"/>
                        <a:pt x="70194" y="36622"/>
                      </a:cubicBezTo>
                      <a:lnTo>
                        <a:pt x="64815" y="0"/>
                      </a:lnTo>
                      <a:cubicBezTo>
                        <a:pt x="64815" y="0"/>
                        <a:pt x="66460" y="26066"/>
                        <a:pt x="66589" y="39515"/>
                      </a:cubicBezTo>
                      <a:cubicBezTo>
                        <a:pt x="66682" y="49674"/>
                        <a:pt x="66192" y="53519"/>
                        <a:pt x="66192" y="53519"/>
                      </a:cubicBezTo>
                      <a:cubicBezTo>
                        <a:pt x="66192" y="53519"/>
                        <a:pt x="63243" y="52317"/>
                        <a:pt x="59749" y="48888"/>
                      </a:cubicBezTo>
                      <a:cubicBezTo>
                        <a:pt x="56255" y="45468"/>
                        <a:pt x="52835" y="40098"/>
                        <a:pt x="52835" y="40098"/>
                      </a:cubicBezTo>
                      <a:cubicBezTo>
                        <a:pt x="52835" y="40098"/>
                        <a:pt x="55183" y="47233"/>
                        <a:pt x="58270" y="51717"/>
                      </a:cubicBezTo>
                      <a:cubicBezTo>
                        <a:pt x="61357" y="56200"/>
                        <a:pt x="65175" y="58030"/>
                        <a:pt x="65175" y="58030"/>
                      </a:cubicBezTo>
                      <a:lnTo>
                        <a:pt x="64057" y="76285"/>
                      </a:lnTo>
                      <a:cubicBezTo>
                        <a:pt x="64057" y="76285"/>
                        <a:pt x="58150" y="73272"/>
                        <a:pt x="53371" y="70490"/>
                      </a:cubicBezTo>
                      <a:cubicBezTo>
                        <a:pt x="48583" y="67698"/>
                        <a:pt x="44285" y="63382"/>
                        <a:pt x="44285" y="63382"/>
                      </a:cubicBezTo>
                      <a:cubicBezTo>
                        <a:pt x="44285" y="63382"/>
                        <a:pt x="44793" y="54564"/>
                        <a:pt x="43176" y="45191"/>
                      </a:cubicBezTo>
                      <a:cubicBezTo>
                        <a:pt x="41558" y="35827"/>
                        <a:pt x="37824" y="25918"/>
                        <a:pt x="37824" y="25918"/>
                      </a:cubicBezTo>
                      <a:cubicBezTo>
                        <a:pt x="37824" y="25918"/>
                        <a:pt x="39839" y="36271"/>
                        <a:pt x="40662" y="44914"/>
                      </a:cubicBezTo>
                      <a:cubicBezTo>
                        <a:pt x="41484" y="53556"/>
                        <a:pt x="41124" y="60489"/>
                        <a:pt x="41124" y="60489"/>
                      </a:cubicBezTo>
                      <a:cubicBezTo>
                        <a:pt x="41124" y="60489"/>
                        <a:pt x="37584" y="59731"/>
                        <a:pt x="29598" y="52743"/>
                      </a:cubicBezTo>
                      <a:cubicBezTo>
                        <a:pt x="19199" y="43638"/>
                        <a:pt x="0" y="23376"/>
                        <a:pt x="0" y="233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28" name="Google Shape;3528;p5"/>
              <p:cNvGrpSpPr/>
              <p:nvPr/>
            </p:nvGrpSpPr>
            <p:grpSpPr>
              <a:xfrm>
                <a:off x="4389129" y="3655221"/>
                <a:ext cx="242416" cy="164587"/>
                <a:chOff x="4389129" y="3655221"/>
                <a:chExt cx="242416" cy="164587"/>
              </a:xfrm>
            </p:grpSpPr>
            <p:sp>
              <p:nvSpPr>
                <p:cNvPr id="3529" name="Google Shape;3529;p5"/>
                <p:cNvSpPr/>
                <p:nvPr/>
              </p:nvSpPr>
              <p:spPr>
                <a:xfrm>
                  <a:off x="4389129" y="3656337"/>
                  <a:ext cx="242416" cy="163471"/>
                </a:xfrm>
                <a:custGeom>
                  <a:avLst/>
                  <a:gdLst/>
                  <a:ahLst/>
                  <a:cxnLst/>
                  <a:rect l="l" t="t" r="r" b="b"/>
                  <a:pathLst>
                    <a:path w="242416" h="163471" extrusionOk="0">
                      <a:moveTo>
                        <a:pt x="98747" y="26623"/>
                      </a:moveTo>
                      <a:cubicBezTo>
                        <a:pt x="98747" y="26623"/>
                        <a:pt x="67615" y="13045"/>
                        <a:pt x="42334" y="19395"/>
                      </a:cubicBezTo>
                      <a:cubicBezTo>
                        <a:pt x="2514" y="29406"/>
                        <a:pt x="0" y="47865"/>
                        <a:pt x="0" y="47865"/>
                      </a:cubicBezTo>
                      <a:cubicBezTo>
                        <a:pt x="0" y="47865"/>
                        <a:pt x="28488" y="40738"/>
                        <a:pt x="33304" y="58994"/>
                      </a:cubicBezTo>
                      <a:cubicBezTo>
                        <a:pt x="35799" y="68459"/>
                        <a:pt x="25660" y="82093"/>
                        <a:pt x="25660" y="82093"/>
                      </a:cubicBezTo>
                      <a:cubicBezTo>
                        <a:pt x="25660" y="82093"/>
                        <a:pt x="34589" y="91724"/>
                        <a:pt x="34801" y="102262"/>
                      </a:cubicBezTo>
                      <a:cubicBezTo>
                        <a:pt x="35014" y="112799"/>
                        <a:pt x="26510" y="124243"/>
                        <a:pt x="26510" y="124243"/>
                      </a:cubicBezTo>
                      <a:cubicBezTo>
                        <a:pt x="26510" y="124243"/>
                        <a:pt x="41660" y="124067"/>
                        <a:pt x="55691" y="119187"/>
                      </a:cubicBezTo>
                      <a:cubicBezTo>
                        <a:pt x="69723" y="114315"/>
                        <a:pt x="82626" y="104739"/>
                        <a:pt x="82626" y="104739"/>
                      </a:cubicBezTo>
                      <a:cubicBezTo>
                        <a:pt x="82626" y="104739"/>
                        <a:pt x="82460" y="112198"/>
                        <a:pt x="83403" y="119085"/>
                      </a:cubicBezTo>
                      <a:cubicBezTo>
                        <a:pt x="84355" y="125980"/>
                        <a:pt x="86416" y="132303"/>
                        <a:pt x="86416" y="132303"/>
                      </a:cubicBezTo>
                      <a:cubicBezTo>
                        <a:pt x="86416" y="132303"/>
                        <a:pt x="93857" y="130528"/>
                        <a:pt x="99616" y="127487"/>
                      </a:cubicBezTo>
                      <a:cubicBezTo>
                        <a:pt x="105384" y="124455"/>
                        <a:pt x="109478" y="120157"/>
                        <a:pt x="109478" y="120157"/>
                      </a:cubicBezTo>
                      <a:cubicBezTo>
                        <a:pt x="109478" y="120157"/>
                        <a:pt x="119803" y="134327"/>
                        <a:pt x="130424" y="145151"/>
                      </a:cubicBezTo>
                      <a:cubicBezTo>
                        <a:pt x="141054" y="155984"/>
                        <a:pt x="151970" y="163471"/>
                        <a:pt x="151970" y="163471"/>
                      </a:cubicBezTo>
                      <a:cubicBezTo>
                        <a:pt x="151970" y="163471"/>
                        <a:pt x="160973" y="149606"/>
                        <a:pt x="165530" y="136878"/>
                      </a:cubicBezTo>
                      <a:cubicBezTo>
                        <a:pt x="170087" y="124150"/>
                        <a:pt x="170207" y="112568"/>
                        <a:pt x="170207" y="112568"/>
                      </a:cubicBezTo>
                      <a:cubicBezTo>
                        <a:pt x="170207" y="112568"/>
                        <a:pt x="175846" y="115230"/>
                        <a:pt x="181456" y="116404"/>
                      </a:cubicBezTo>
                      <a:cubicBezTo>
                        <a:pt x="187058" y="117578"/>
                        <a:pt x="192632" y="117264"/>
                        <a:pt x="192632" y="117264"/>
                      </a:cubicBezTo>
                      <a:cubicBezTo>
                        <a:pt x="192632" y="117264"/>
                        <a:pt x="191901" y="107077"/>
                        <a:pt x="187039" y="98158"/>
                      </a:cubicBezTo>
                      <a:cubicBezTo>
                        <a:pt x="182187" y="89238"/>
                        <a:pt x="173193" y="81584"/>
                        <a:pt x="173193" y="81584"/>
                      </a:cubicBezTo>
                      <a:cubicBezTo>
                        <a:pt x="173193" y="81584"/>
                        <a:pt x="193861" y="86964"/>
                        <a:pt x="211165" y="87361"/>
                      </a:cubicBezTo>
                      <a:cubicBezTo>
                        <a:pt x="228477" y="87750"/>
                        <a:pt x="242416" y="83146"/>
                        <a:pt x="242416" y="83146"/>
                      </a:cubicBezTo>
                      <a:cubicBezTo>
                        <a:pt x="242416" y="83146"/>
                        <a:pt x="224947" y="74134"/>
                        <a:pt x="216896" y="64253"/>
                      </a:cubicBezTo>
                      <a:cubicBezTo>
                        <a:pt x="208854" y="54372"/>
                        <a:pt x="210240" y="43622"/>
                        <a:pt x="210240" y="43622"/>
                      </a:cubicBezTo>
                      <a:cubicBezTo>
                        <a:pt x="210240" y="43622"/>
                        <a:pt x="183962" y="45230"/>
                        <a:pt x="181004" y="19395"/>
                      </a:cubicBezTo>
                      <a:cubicBezTo>
                        <a:pt x="179839" y="9153"/>
                        <a:pt x="189868" y="4698"/>
                        <a:pt x="189868" y="4698"/>
                      </a:cubicBezTo>
                      <a:cubicBezTo>
                        <a:pt x="189868" y="4698"/>
                        <a:pt x="169690" y="-3408"/>
                        <a:pt x="146572" y="1675"/>
                      </a:cubicBezTo>
                      <a:cubicBezTo>
                        <a:pt x="123454" y="6750"/>
                        <a:pt x="98747" y="26623"/>
                        <a:pt x="98747" y="2662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0" name="Google Shape;3530;p5"/>
                <p:cNvSpPr/>
                <p:nvPr/>
              </p:nvSpPr>
              <p:spPr>
                <a:xfrm>
                  <a:off x="4422525" y="3655221"/>
                  <a:ext cx="164864" cy="146664"/>
                </a:xfrm>
                <a:custGeom>
                  <a:avLst/>
                  <a:gdLst/>
                  <a:ahLst/>
                  <a:cxnLst/>
                  <a:rect l="l" t="t" r="r" b="b"/>
                  <a:pathLst>
                    <a:path w="164864" h="146664" extrusionOk="0">
                      <a:moveTo>
                        <a:pt x="114562" y="146665"/>
                      </a:moveTo>
                      <a:cubicBezTo>
                        <a:pt x="114562" y="146665"/>
                        <a:pt x="108175" y="107713"/>
                        <a:pt x="100142" y="89836"/>
                      </a:cubicBezTo>
                      <a:cubicBezTo>
                        <a:pt x="95660" y="79863"/>
                        <a:pt x="91685" y="73605"/>
                        <a:pt x="91685" y="73605"/>
                      </a:cubicBezTo>
                      <a:cubicBezTo>
                        <a:pt x="91685" y="73605"/>
                        <a:pt x="97018" y="75666"/>
                        <a:pt x="108443" y="82885"/>
                      </a:cubicBezTo>
                      <a:cubicBezTo>
                        <a:pt x="119877" y="90104"/>
                        <a:pt x="137393" y="102491"/>
                        <a:pt x="137393" y="102491"/>
                      </a:cubicBezTo>
                      <a:cubicBezTo>
                        <a:pt x="137393" y="102491"/>
                        <a:pt x="124157" y="88607"/>
                        <a:pt x="112307" y="80057"/>
                      </a:cubicBezTo>
                      <a:cubicBezTo>
                        <a:pt x="100457" y="71507"/>
                        <a:pt x="89984" y="68290"/>
                        <a:pt x="89984" y="68290"/>
                      </a:cubicBezTo>
                      <a:cubicBezTo>
                        <a:pt x="89984" y="68290"/>
                        <a:pt x="86952" y="59148"/>
                        <a:pt x="82257" y="51005"/>
                      </a:cubicBezTo>
                      <a:cubicBezTo>
                        <a:pt x="77561" y="42861"/>
                        <a:pt x="71211" y="35707"/>
                        <a:pt x="71211" y="35707"/>
                      </a:cubicBezTo>
                      <a:lnTo>
                        <a:pt x="100198" y="42815"/>
                      </a:lnTo>
                      <a:cubicBezTo>
                        <a:pt x="100198" y="42815"/>
                        <a:pt x="100328" y="48639"/>
                        <a:pt x="106983" y="56477"/>
                      </a:cubicBezTo>
                      <a:cubicBezTo>
                        <a:pt x="113629" y="64306"/>
                        <a:pt x="126791" y="74141"/>
                        <a:pt x="126791" y="74141"/>
                      </a:cubicBezTo>
                      <a:cubicBezTo>
                        <a:pt x="126791" y="74141"/>
                        <a:pt x="117215" y="63363"/>
                        <a:pt x="112002" y="56283"/>
                      </a:cubicBezTo>
                      <a:cubicBezTo>
                        <a:pt x="106779" y="49212"/>
                        <a:pt x="105910" y="45838"/>
                        <a:pt x="105910" y="45838"/>
                      </a:cubicBezTo>
                      <a:lnTo>
                        <a:pt x="131662" y="55784"/>
                      </a:lnTo>
                      <a:lnTo>
                        <a:pt x="164615" y="70148"/>
                      </a:lnTo>
                      <a:lnTo>
                        <a:pt x="134750" y="52974"/>
                      </a:lnTo>
                      <a:cubicBezTo>
                        <a:pt x="134750" y="52974"/>
                        <a:pt x="137245" y="50367"/>
                        <a:pt x="144769" y="49711"/>
                      </a:cubicBezTo>
                      <a:cubicBezTo>
                        <a:pt x="152294" y="49064"/>
                        <a:pt x="164865" y="50349"/>
                        <a:pt x="164865" y="50349"/>
                      </a:cubicBezTo>
                      <a:cubicBezTo>
                        <a:pt x="164865" y="50349"/>
                        <a:pt x="151915" y="47030"/>
                        <a:pt x="142930" y="47049"/>
                      </a:cubicBezTo>
                      <a:cubicBezTo>
                        <a:pt x="133946" y="47076"/>
                        <a:pt x="128917" y="50441"/>
                        <a:pt x="128917" y="50441"/>
                      </a:cubicBezTo>
                      <a:lnTo>
                        <a:pt x="108249" y="42686"/>
                      </a:lnTo>
                      <a:lnTo>
                        <a:pt x="96667" y="37842"/>
                      </a:lnTo>
                      <a:cubicBezTo>
                        <a:pt x="96667" y="37842"/>
                        <a:pt x="100318" y="33895"/>
                        <a:pt x="109802" y="30512"/>
                      </a:cubicBezTo>
                      <a:cubicBezTo>
                        <a:pt x="119286" y="27129"/>
                        <a:pt x="134611" y="24310"/>
                        <a:pt x="134611" y="24310"/>
                      </a:cubicBezTo>
                      <a:cubicBezTo>
                        <a:pt x="134611" y="24310"/>
                        <a:pt x="119295" y="23903"/>
                        <a:pt x="108175" y="26686"/>
                      </a:cubicBezTo>
                      <a:cubicBezTo>
                        <a:pt x="97046" y="29468"/>
                        <a:pt x="90114" y="35439"/>
                        <a:pt x="90114" y="35439"/>
                      </a:cubicBezTo>
                      <a:lnTo>
                        <a:pt x="68502" y="30836"/>
                      </a:lnTo>
                      <a:cubicBezTo>
                        <a:pt x="68502" y="30836"/>
                        <a:pt x="65619" y="26205"/>
                        <a:pt x="58935" y="18496"/>
                      </a:cubicBezTo>
                      <a:cubicBezTo>
                        <a:pt x="52262" y="10787"/>
                        <a:pt x="41799" y="0"/>
                        <a:pt x="41799" y="0"/>
                      </a:cubicBezTo>
                      <a:lnTo>
                        <a:pt x="30586" y="4733"/>
                      </a:lnTo>
                      <a:cubicBezTo>
                        <a:pt x="30586" y="4733"/>
                        <a:pt x="42880" y="12959"/>
                        <a:pt x="50968" y="20391"/>
                      </a:cubicBezTo>
                      <a:cubicBezTo>
                        <a:pt x="59047" y="27813"/>
                        <a:pt x="62929" y="34450"/>
                        <a:pt x="62929" y="34450"/>
                      </a:cubicBezTo>
                      <a:lnTo>
                        <a:pt x="52974" y="45653"/>
                      </a:lnTo>
                      <a:cubicBezTo>
                        <a:pt x="52974" y="45653"/>
                        <a:pt x="42861" y="40070"/>
                        <a:pt x="29847" y="38693"/>
                      </a:cubicBezTo>
                      <a:cubicBezTo>
                        <a:pt x="16841" y="37325"/>
                        <a:pt x="0" y="38388"/>
                        <a:pt x="0" y="38388"/>
                      </a:cubicBezTo>
                      <a:cubicBezTo>
                        <a:pt x="0" y="38388"/>
                        <a:pt x="16721" y="38887"/>
                        <a:pt x="29024" y="41669"/>
                      </a:cubicBezTo>
                      <a:cubicBezTo>
                        <a:pt x="41336" y="44451"/>
                        <a:pt x="50302" y="49184"/>
                        <a:pt x="50302" y="49184"/>
                      </a:cubicBezTo>
                      <a:lnTo>
                        <a:pt x="35596" y="67282"/>
                      </a:lnTo>
                      <a:cubicBezTo>
                        <a:pt x="35596" y="67282"/>
                        <a:pt x="29542" y="65859"/>
                        <a:pt x="21740" y="69270"/>
                      </a:cubicBezTo>
                      <a:cubicBezTo>
                        <a:pt x="13939" y="72681"/>
                        <a:pt x="4400" y="80926"/>
                        <a:pt x="4400" y="80926"/>
                      </a:cubicBezTo>
                      <a:cubicBezTo>
                        <a:pt x="4400" y="80926"/>
                        <a:pt x="15991" y="74566"/>
                        <a:pt x="23155" y="71923"/>
                      </a:cubicBezTo>
                      <a:cubicBezTo>
                        <a:pt x="30327" y="69279"/>
                        <a:pt x="33073" y="70351"/>
                        <a:pt x="33073" y="70351"/>
                      </a:cubicBezTo>
                      <a:lnTo>
                        <a:pt x="16462" y="109007"/>
                      </a:lnTo>
                      <a:cubicBezTo>
                        <a:pt x="16462" y="109007"/>
                        <a:pt x="31076" y="83486"/>
                        <a:pt x="39552" y="70980"/>
                      </a:cubicBezTo>
                      <a:cubicBezTo>
                        <a:pt x="45949" y="61542"/>
                        <a:pt x="49045" y="58436"/>
                        <a:pt x="49045" y="58436"/>
                      </a:cubicBezTo>
                      <a:cubicBezTo>
                        <a:pt x="49045" y="58436"/>
                        <a:pt x="52059" y="62236"/>
                        <a:pt x="54332" y="68586"/>
                      </a:cubicBezTo>
                      <a:cubicBezTo>
                        <a:pt x="56616" y="74936"/>
                        <a:pt x="57558" y="83015"/>
                        <a:pt x="57558" y="83015"/>
                      </a:cubicBezTo>
                      <a:cubicBezTo>
                        <a:pt x="57558" y="83015"/>
                        <a:pt x="59121" y="74280"/>
                        <a:pt x="58048" y="67329"/>
                      </a:cubicBezTo>
                      <a:cubicBezTo>
                        <a:pt x="56967" y="60387"/>
                        <a:pt x="53242" y="55211"/>
                        <a:pt x="53242" y="55211"/>
                      </a:cubicBezTo>
                      <a:lnTo>
                        <a:pt x="66386" y="39414"/>
                      </a:lnTo>
                      <a:cubicBezTo>
                        <a:pt x="66386" y="39414"/>
                        <a:pt x="72024" y="47585"/>
                        <a:pt x="76369" y="54517"/>
                      </a:cubicBezTo>
                      <a:cubicBezTo>
                        <a:pt x="80713" y="61450"/>
                        <a:pt x="83458" y="69353"/>
                        <a:pt x="83458" y="69353"/>
                      </a:cubicBezTo>
                      <a:cubicBezTo>
                        <a:pt x="83458" y="69353"/>
                        <a:pt x="77154" y="77025"/>
                        <a:pt x="73207" y="87128"/>
                      </a:cubicBezTo>
                      <a:cubicBezTo>
                        <a:pt x="69270" y="97231"/>
                        <a:pt x="67698" y="109774"/>
                        <a:pt x="67698" y="109774"/>
                      </a:cubicBezTo>
                      <a:cubicBezTo>
                        <a:pt x="67698" y="109774"/>
                        <a:pt x="71756" y="98396"/>
                        <a:pt x="76248" y="89679"/>
                      </a:cubicBezTo>
                      <a:cubicBezTo>
                        <a:pt x="80741" y="80972"/>
                        <a:pt x="85658" y="74918"/>
                        <a:pt x="85658" y="74918"/>
                      </a:cubicBezTo>
                      <a:cubicBezTo>
                        <a:pt x="85658" y="74918"/>
                        <a:pt x="89707" y="78837"/>
                        <a:pt x="95466" y="92572"/>
                      </a:cubicBezTo>
                      <a:cubicBezTo>
                        <a:pt x="102953" y="110458"/>
                        <a:pt x="114562" y="146665"/>
                        <a:pt x="114562"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31" name="Google Shape;3531;p5"/>
              <p:cNvGrpSpPr/>
              <p:nvPr/>
            </p:nvGrpSpPr>
            <p:grpSpPr>
              <a:xfrm>
                <a:off x="5705615" y="3319696"/>
                <a:ext cx="170456" cy="253415"/>
                <a:chOff x="5705615" y="3319696"/>
                <a:chExt cx="170456" cy="253415"/>
              </a:xfrm>
            </p:grpSpPr>
            <p:sp>
              <p:nvSpPr>
                <p:cNvPr id="3532" name="Google Shape;3532;p5"/>
                <p:cNvSpPr/>
                <p:nvPr/>
              </p:nvSpPr>
              <p:spPr>
                <a:xfrm>
                  <a:off x="5705615" y="3319696"/>
                  <a:ext cx="170456" cy="253415"/>
                </a:xfrm>
                <a:custGeom>
                  <a:avLst/>
                  <a:gdLst/>
                  <a:ahLst/>
                  <a:cxnLst/>
                  <a:rect l="l" t="t" r="r" b="b"/>
                  <a:pathLst>
                    <a:path w="170456" h="253415" extrusionOk="0">
                      <a:moveTo>
                        <a:pt x="48962" y="160650"/>
                      </a:moveTo>
                      <a:cubicBezTo>
                        <a:pt x="48962" y="160650"/>
                        <a:pt x="44516" y="195849"/>
                        <a:pt x="58335" y="219327"/>
                      </a:cubicBezTo>
                      <a:cubicBezTo>
                        <a:pt x="80094" y="256282"/>
                        <a:pt x="99338" y="253361"/>
                        <a:pt x="99338" y="253361"/>
                      </a:cubicBezTo>
                      <a:cubicBezTo>
                        <a:pt x="99338" y="253361"/>
                        <a:pt x="83800" y="226906"/>
                        <a:pt x="100679" y="216711"/>
                      </a:cubicBezTo>
                      <a:cubicBezTo>
                        <a:pt x="109432" y="211414"/>
                        <a:pt x="126079" y="217571"/>
                        <a:pt x="126079" y="217571"/>
                      </a:cubicBezTo>
                      <a:cubicBezTo>
                        <a:pt x="126079" y="217571"/>
                        <a:pt x="133104" y="205785"/>
                        <a:pt x="143605" y="202467"/>
                      </a:cubicBezTo>
                      <a:cubicBezTo>
                        <a:pt x="154105" y="199148"/>
                        <a:pt x="168081" y="204306"/>
                        <a:pt x="168081" y="204306"/>
                      </a:cubicBezTo>
                      <a:cubicBezTo>
                        <a:pt x="168081" y="204306"/>
                        <a:pt x="163441" y="189166"/>
                        <a:pt x="154419" y="176548"/>
                      </a:cubicBezTo>
                      <a:cubicBezTo>
                        <a:pt x="145398" y="163922"/>
                        <a:pt x="132013" y="153800"/>
                        <a:pt x="132013" y="153800"/>
                      </a:cubicBezTo>
                      <a:cubicBezTo>
                        <a:pt x="132013" y="153800"/>
                        <a:pt x="139529" y="151776"/>
                        <a:pt x="146156" y="148800"/>
                      </a:cubicBezTo>
                      <a:cubicBezTo>
                        <a:pt x="152783" y="145814"/>
                        <a:pt x="158514" y="141886"/>
                        <a:pt x="158514" y="141886"/>
                      </a:cubicBezTo>
                      <a:cubicBezTo>
                        <a:pt x="158514" y="141886"/>
                        <a:pt x="154539" y="134953"/>
                        <a:pt x="149798" y="130073"/>
                      </a:cubicBezTo>
                      <a:cubicBezTo>
                        <a:pt x="145056" y="125183"/>
                        <a:pt x="139547" y="122345"/>
                        <a:pt x="139547" y="122345"/>
                      </a:cubicBezTo>
                      <a:cubicBezTo>
                        <a:pt x="139547" y="122345"/>
                        <a:pt x="150713" y="107824"/>
                        <a:pt x="158431" y="93987"/>
                      </a:cubicBezTo>
                      <a:cubicBezTo>
                        <a:pt x="166159" y="80149"/>
                        <a:pt x="170456" y="67005"/>
                        <a:pt x="170456" y="67005"/>
                      </a:cubicBezTo>
                      <a:cubicBezTo>
                        <a:pt x="170456" y="67005"/>
                        <a:pt x="153902" y="62060"/>
                        <a:pt x="139806" y="61237"/>
                      </a:cubicBezTo>
                      <a:cubicBezTo>
                        <a:pt x="125710" y="60424"/>
                        <a:pt x="114063" y="63715"/>
                        <a:pt x="114063" y="63715"/>
                      </a:cubicBezTo>
                      <a:cubicBezTo>
                        <a:pt x="114063" y="63715"/>
                        <a:pt x="115061" y="57272"/>
                        <a:pt x="114590" y="51310"/>
                      </a:cubicBezTo>
                      <a:cubicBezTo>
                        <a:pt x="114118" y="45348"/>
                        <a:pt x="112159" y="39858"/>
                        <a:pt x="112159" y="39858"/>
                      </a:cubicBezTo>
                      <a:cubicBezTo>
                        <a:pt x="112159" y="39858"/>
                        <a:pt x="102166" y="43592"/>
                        <a:pt x="94652" y="51088"/>
                      </a:cubicBezTo>
                      <a:cubicBezTo>
                        <a:pt x="87146" y="58585"/>
                        <a:pt x="82118" y="69843"/>
                        <a:pt x="82118" y="69843"/>
                      </a:cubicBezTo>
                      <a:cubicBezTo>
                        <a:pt x="82118" y="69843"/>
                        <a:pt x="81434" y="47548"/>
                        <a:pt x="76729" y="30078"/>
                      </a:cubicBezTo>
                      <a:cubicBezTo>
                        <a:pt x="72024" y="12617"/>
                        <a:pt x="63308" y="0"/>
                        <a:pt x="63308" y="0"/>
                      </a:cubicBezTo>
                      <a:cubicBezTo>
                        <a:pt x="63308" y="0"/>
                        <a:pt x="59416" y="20169"/>
                        <a:pt x="51883" y="31141"/>
                      </a:cubicBezTo>
                      <a:cubicBezTo>
                        <a:pt x="44350" y="42122"/>
                        <a:pt x="33174" y="43897"/>
                        <a:pt x="33174" y="43897"/>
                      </a:cubicBezTo>
                      <a:cubicBezTo>
                        <a:pt x="33174" y="43897"/>
                        <a:pt x="42520" y="69760"/>
                        <a:pt x="17497" y="80334"/>
                      </a:cubicBezTo>
                      <a:cubicBezTo>
                        <a:pt x="7579" y="84521"/>
                        <a:pt x="157" y="75777"/>
                        <a:pt x="157" y="75777"/>
                      </a:cubicBezTo>
                      <a:cubicBezTo>
                        <a:pt x="157" y="75777"/>
                        <a:pt x="-2025" y="98387"/>
                        <a:pt x="9872" y="120062"/>
                      </a:cubicBezTo>
                      <a:cubicBezTo>
                        <a:pt x="21768" y="141729"/>
                        <a:pt x="48962" y="160650"/>
                        <a:pt x="48962"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3" name="Google Shape;3533;p5"/>
                <p:cNvSpPr/>
                <p:nvPr/>
              </p:nvSpPr>
              <p:spPr>
                <a:xfrm>
                  <a:off x="5730748" y="3368363"/>
                  <a:ext cx="128529" cy="174348"/>
                </a:xfrm>
                <a:custGeom>
                  <a:avLst/>
                  <a:gdLst/>
                  <a:ahLst/>
                  <a:cxnLst/>
                  <a:rect l="l" t="t" r="r" b="b"/>
                  <a:pathLst>
                    <a:path w="128529" h="174348" extrusionOk="0">
                      <a:moveTo>
                        <a:pt x="128529" y="27638"/>
                      </a:moveTo>
                      <a:cubicBezTo>
                        <a:pt x="128529" y="27638"/>
                        <a:pt x="91371" y="45514"/>
                        <a:pt x="75823" y="58825"/>
                      </a:cubicBezTo>
                      <a:cubicBezTo>
                        <a:pt x="67144" y="66256"/>
                        <a:pt x="62051" y="72080"/>
                        <a:pt x="62051" y="72080"/>
                      </a:cubicBezTo>
                      <a:cubicBezTo>
                        <a:pt x="62051" y="72080"/>
                        <a:pt x="62541" y="66136"/>
                        <a:pt x="66405" y="52549"/>
                      </a:cubicBezTo>
                      <a:cubicBezTo>
                        <a:pt x="70278" y="38970"/>
                        <a:pt x="77533" y="17756"/>
                        <a:pt x="77533" y="17756"/>
                      </a:cubicBezTo>
                      <a:cubicBezTo>
                        <a:pt x="77533" y="17756"/>
                        <a:pt x="67514" y="35116"/>
                        <a:pt x="62439" y="49517"/>
                      </a:cubicBezTo>
                      <a:cubicBezTo>
                        <a:pt x="57355" y="63909"/>
                        <a:pt x="57216" y="75352"/>
                        <a:pt x="57216" y="75352"/>
                      </a:cubicBezTo>
                      <a:cubicBezTo>
                        <a:pt x="57216" y="75352"/>
                        <a:pt x="48953" y="81083"/>
                        <a:pt x="42168" y="88182"/>
                      </a:cubicBezTo>
                      <a:cubicBezTo>
                        <a:pt x="35384" y="95290"/>
                        <a:pt x="30097" y="103757"/>
                        <a:pt x="30097" y="103757"/>
                      </a:cubicBezTo>
                      <a:lnTo>
                        <a:pt x="28673" y="72616"/>
                      </a:lnTo>
                      <a:cubicBezTo>
                        <a:pt x="28673" y="72616"/>
                        <a:pt x="34478" y="70767"/>
                        <a:pt x="40366" y="61801"/>
                      </a:cubicBezTo>
                      <a:cubicBezTo>
                        <a:pt x="46263" y="52826"/>
                        <a:pt x="52244" y="36742"/>
                        <a:pt x="52244" y="36742"/>
                      </a:cubicBezTo>
                      <a:cubicBezTo>
                        <a:pt x="52244" y="36742"/>
                        <a:pt x="44257" y="49507"/>
                        <a:pt x="38702" y="56819"/>
                      </a:cubicBezTo>
                      <a:cubicBezTo>
                        <a:pt x="33147" y="64140"/>
                        <a:pt x="30032" y="65997"/>
                        <a:pt x="30032" y="65997"/>
                      </a:cubicBezTo>
                      <a:lnTo>
                        <a:pt x="32408" y="37260"/>
                      </a:lnTo>
                      <a:lnTo>
                        <a:pt x="37103" y="0"/>
                      </a:lnTo>
                      <a:lnTo>
                        <a:pt x="28682" y="34995"/>
                      </a:lnTo>
                      <a:cubicBezTo>
                        <a:pt x="28682" y="34995"/>
                        <a:pt x="25336" y="33267"/>
                        <a:pt x="22471" y="25909"/>
                      </a:cubicBezTo>
                      <a:cubicBezTo>
                        <a:pt x="19596" y="18561"/>
                        <a:pt x="17183" y="5583"/>
                        <a:pt x="17183" y="5583"/>
                      </a:cubicBezTo>
                      <a:cubicBezTo>
                        <a:pt x="17183" y="5583"/>
                        <a:pt x="17673" y="19540"/>
                        <a:pt x="20336" y="28544"/>
                      </a:cubicBezTo>
                      <a:cubicBezTo>
                        <a:pt x="23007" y="37537"/>
                        <a:pt x="27860" y="41586"/>
                        <a:pt x="27860" y="41586"/>
                      </a:cubicBezTo>
                      <a:lnTo>
                        <a:pt x="26178" y="64583"/>
                      </a:lnTo>
                      <a:lnTo>
                        <a:pt x="24735" y="77617"/>
                      </a:lnTo>
                      <a:cubicBezTo>
                        <a:pt x="24735" y="77617"/>
                        <a:pt x="19698" y="75121"/>
                        <a:pt x="13514" y="66608"/>
                      </a:cubicBezTo>
                      <a:cubicBezTo>
                        <a:pt x="7330" y="58104"/>
                        <a:pt x="0" y="43573"/>
                        <a:pt x="0" y="43573"/>
                      </a:cubicBezTo>
                      <a:cubicBezTo>
                        <a:pt x="0" y="43573"/>
                        <a:pt x="4095" y="59047"/>
                        <a:pt x="10158" y="69372"/>
                      </a:cubicBezTo>
                      <a:cubicBezTo>
                        <a:pt x="16232" y="79705"/>
                        <a:pt x="24255" y="84900"/>
                        <a:pt x="24255" y="84900"/>
                      </a:cubicBezTo>
                      <a:lnTo>
                        <a:pt x="26001" y="107907"/>
                      </a:lnTo>
                      <a:cubicBezTo>
                        <a:pt x="26001" y="107907"/>
                        <a:pt x="22212" y="112168"/>
                        <a:pt x="16453" y="121134"/>
                      </a:cubicBezTo>
                      <a:cubicBezTo>
                        <a:pt x="10695" y="130091"/>
                        <a:pt x="2968" y="143762"/>
                        <a:pt x="2968" y="143762"/>
                      </a:cubicBezTo>
                      <a:lnTo>
                        <a:pt x="11009" y="153597"/>
                      </a:lnTo>
                      <a:cubicBezTo>
                        <a:pt x="11009" y="153597"/>
                        <a:pt x="15631" y="138854"/>
                        <a:pt x="20696" y="128566"/>
                      </a:cubicBezTo>
                      <a:cubicBezTo>
                        <a:pt x="25761" y="118278"/>
                        <a:pt x="31270" y="112436"/>
                        <a:pt x="31270" y="112436"/>
                      </a:cubicBezTo>
                      <a:lnTo>
                        <a:pt x="45432" y="119110"/>
                      </a:lnTo>
                      <a:cubicBezTo>
                        <a:pt x="45432" y="119110"/>
                        <a:pt x="42815" y="130895"/>
                        <a:pt x="45265" y="144335"/>
                      </a:cubicBezTo>
                      <a:cubicBezTo>
                        <a:pt x="47714" y="157775"/>
                        <a:pt x="53741" y="174348"/>
                        <a:pt x="53741" y="174348"/>
                      </a:cubicBezTo>
                      <a:cubicBezTo>
                        <a:pt x="53741" y="174348"/>
                        <a:pt x="49323" y="157442"/>
                        <a:pt x="48491" y="144289"/>
                      </a:cubicBezTo>
                      <a:cubicBezTo>
                        <a:pt x="47659" y="131136"/>
                        <a:pt x="49757" y="120746"/>
                        <a:pt x="49757" y="120746"/>
                      </a:cubicBezTo>
                      <a:lnTo>
                        <a:pt x="72228" y="130165"/>
                      </a:lnTo>
                      <a:cubicBezTo>
                        <a:pt x="72228" y="130165"/>
                        <a:pt x="72579" y="136645"/>
                        <a:pt x="78301" y="143457"/>
                      </a:cubicBezTo>
                      <a:cubicBezTo>
                        <a:pt x="84013" y="150269"/>
                        <a:pt x="95086" y="157415"/>
                        <a:pt x="95086" y="157415"/>
                      </a:cubicBezTo>
                      <a:cubicBezTo>
                        <a:pt x="95086" y="157415"/>
                        <a:pt x="85298" y="147663"/>
                        <a:pt x="80538" y="141257"/>
                      </a:cubicBezTo>
                      <a:cubicBezTo>
                        <a:pt x="75777" y="134851"/>
                        <a:pt x="76045" y="131783"/>
                        <a:pt x="76045" y="131783"/>
                      </a:cubicBezTo>
                      <a:lnTo>
                        <a:pt x="119683" y="137051"/>
                      </a:lnTo>
                      <a:cubicBezTo>
                        <a:pt x="119683" y="137051"/>
                        <a:pt x="89800" y="129915"/>
                        <a:pt x="74769" y="125109"/>
                      </a:cubicBezTo>
                      <a:cubicBezTo>
                        <a:pt x="63419" y="121476"/>
                        <a:pt x="59398" y="119286"/>
                        <a:pt x="59398" y="119286"/>
                      </a:cubicBezTo>
                      <a:cubicBezTo>
                        <a:pt x="59398" y="119286"/>
                        <a:pt x="62328" y="115145"/>
                        <a:pt x="68013" y="110994"/>
                      </a:cubicBezTo>
                      <a:cubicBezTo>
                        <a:pt x="73707" y="106835"/>
                        <a:pt x="81518" y="103517"/>
                        <a:pt x="81518" y="103517"/>
                      </a:cubicBezTo>
                      <a:cubicBezTo>
                        <a:pt x="81518" y="103517"/>
                        <a:pt x="72311" y="104515"/>
                        <a:pt x="65665" y="107648"/>
                      </a:cubicBezTo>
                      <a:cubicBezTo>
                        <a:pt x="59019" y="110773"/>
                        <a:pt x="54933" y="116032"/>
                        <a:pt x="54933" y="116032"/>
                      </a:cubicBezTo>
                      <a:lnTo>
                        <a:pt x="35227" y="107500"/>
                      </a:lnTo>
                      <a:cubicBezTo>
                        <a:pt x="35227" y="107500"/>
                        <a:pt x="41753" y="99449"/>
                        <a:pt x="47419" y="93053"/>
                      </a:cubicBezTo>
                      <a:cubicBezTo>
                        <a:pt x="53094" y="86657"/>
                        <a:pt x="60212" y="81582"/>
                        <a:pt x="60212" y="81582"/>
                      </a:cubicBezTo>
                      <a:cubicBezTo>
                        <a:pt x="60212" y="81582"/>
                        <a:pt x="69751" y="85640"/>
                        <a:pt x="81037" y="86610"/>
                      </a:cubicBezTo>
                      <a:cubicBezTo>
                        <a:pt x="92332" y="87590"/>
                        <a:pt x="105356" y="85473"/>
                        <a:pt x="105356" y="85473"/>
                      </a:cubicBezTo>
                      <a:cubicBezTo>
                        <a:pt x="105356" y="85473"/>
                        <a:pt x="92767" y="84752"/>
                        <a:pt x="82710" y="82820"/>
                      </a:cubicBezTo>
                      <a:cubicBezTo>
                        <a:pt x="72653" y="80879"/>
                        <a:pt x="65129" y="77737"/>
                        <a:pt x="65129" y="77737"/>
                      </a:cubicBezTo>
                      <a:cubicBezTo>
                        <a:pt x="65129" y="77737"/>
                        <a:pt x="67874" y="72524"/>
                        <a:pt x="79946" y="62707"/>
                      </a:cubicBezTo>
                      <a:cubicBezTo>
                        <a:pt x="95669" y="49933"/>
                        <a:pt x="128529" y="27638"/>
                        <a:pt x="128529"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34" name="Google Shape;3534;p5"/>
              <p:cNvGrpSpPr/>
              <p:nvPr/>
            </p:nvGrpSpPr>
            <p:grpSpPr>
              <a:xfrm>
                <a:off x="5103244" y="4326650"/>
                <a:ext cx="147671" cy="144313"/>
                <a:chOff x="5103244" y="4326650"/>
                <a:chExt cx="147671" cy="144313"/>
              </a:xfrm>
            </p:grpSpPr>
            <p:sp>
              <p:nvSpPr>
                <p:cNvPr id="3535" name="Google Shape;3535;p5"/>
                <p:cNvSpPr/>
                <p:nvPr/>
              </p:nvSpPr>
              <p:spPr>
                <a:xfrm>
                  <a:off x="5103244" y="4326650"/>
                  <a:ext cx="147671" cy="144313"/>
                </a:xfrm>
                <a:custGeom>
                  <a:avLst/>
                  <a:gdLst/>
                  <a:ahLst/>
                  <a:cxnLst/>
                  <a:rect l="l" t="t" r="r" b="b"/>
                  <a:pathLst>
                    <a:path w="147671" h="144313" extrusionOk="0">
                      <a:moveTo>
                        <a:pt x="60230" y="104690"/>
                      </a:moveTo>
                      <a:cubicBezTo>
                        <a:pt x="60230" y="104690"/>
                        <a:pt x="70388" y="127836"/>
                        <a:pt x="87239" y="136672"/>
                      </a:cubicBezTo>
                      <a:cubicBezTo>
                        <a:pt x="113767" y="150584"/>
                        <a:pt x="124259" y="141248"/>
                        <a:pt x="124259" y="141248"/>
                      </a:cubicBezTo>
                      <a:cubicBezTo>
                        <a:pt x="124259" y="141248"/>
                        <a:pt x="105291" y="131274"/>
                        <a:pt x="111706" y="118444"/>
                      </a:cubicBezTo>
                      <a:cubicBezTo>
                        <a:pt x="115043" y="111780"/>
                        <a:pt x="127281" y="108979"/>
                        <a:pt x="127281" y="108979"/>
                      </a:cubicBezTo>
                      <a:cubicBezTo>
                        <a:pt x="127281" y="108979"/>
                        <a:pt x="127198" y="99052"/>
                        <a:pt x="132300" y="92905"/>
                      </a:cubicBezTo>
                      <a:cubicBezTo>
                        <a:pt x="137393" y="86758"/>
                        <a:pt x="147672" y="84401"/>
                        <a:pt x="147672" y="84401"/>
                      </a:cubicBezTo>
                      <a:cubicBezTo>
                        <a:pt x="147672" y="84401"/>
                        <a:pt x="139362" y="77025"/>
                        <a:pt x="129351" y="72893"/>
                      </a:cubicBezTo>
                      <a:cubicBezTo>
                        <a:pt x="119332" y="68761"/>
                        <a:pt x="107611" y="67883"/>
                        <a:pt x="107611" y="67883"/>
                      </a:cubicBezTo>
                      <a:cubicBezTo>
                        <a:pt x="107611" y="67883"/>
                        <a:pt x="111382" y="63687"/>
                        <a:pt x="114276" y="59278"/>
                      </a:cubicBezTo>
                      <a:cubicBezTo>
                        <a:pt x="117178" y="54859"/>
                        <a:pt x="119184" y="50210"/>
                        <a:pt x="119184" y="50210"/>
                      </a:cubicBezTo>
                      <a:cubicBezTo>
                        <a:pt x="119184" y="50210"/>
                        <a:pt x="114276" y="47557"/>
                        <a:pt x="109645" y="46457"/>
                      </a:cubicBezTo>
                      <a:cubicBezTo>
                        <a:pt x="105023" y="45348"/>
                        <a:pt x="100678" y="45791"/>
                        <a:pt x="100678" y="45791"/>
                      </a:cubicBezTo>
                      <a:cubicBezTo>
                        <a:pt x="100678" y="45791"/>
                        <a:pt x="102093" y="32574"/>
                        <a:pt x="101686" y="21130"/>
                      </a:cubicBezTo>
                      <a:cubicBezTo>
                        <a:pt x="101289" y="9678"/>
                        <a:pt x="99070" y="0"/>
                        <a:pt x="99070" y="0"/>
                      </a:cubicBezTo>
                      <a:cubicBezTo>
                        <a:pt x="99070" y="0"/>
                        <a:pt x="87331" y="3503"/>
                        <a:pt x="78569" y="8541"/>
                      </a:cubicBezTo>
                      <a:cubicBezTo>
                        <a:pt x="69806" y="13588"/>
                        <a:pt x="64010" y="20169"/>
                        <a:pt x="64010" y="20169"/>
                      </a:cubicBezTo>
                      <a:cubicBezTo>
                        <a:pt x="64010" y="20169"/>
                        <a:pt x="62273" y="15862"/>
                        <a:pt x="59813" y="12423"/>
                      </a:cubicBezTo>
                      <a:cubicBezTo>
                        <a:pt x="57355" y="8975"/>
                        <a:pt x="54175" y="6415"/>
                        <a:pt x="54175" y="6415"/>
                      </a:cubicBezTo>
                      <a:cubicBezTo>
                        <a:pt x="54175" y="6415"/>
                        <a:pt x="49535" y="12608"/>
                        <a:pt x="47760" y="20123"/>
                      </a:cubicBezTo>
                      <a:cubicBezTo>
                        <a:pt x="45976" y="27628"/>
                        <a:pt x="47067" y="36456"/>
                        <a:pt x="47067" y="36456"/>
                      </a:cubicBezTo>
                      <a:cubicBezTo>
                        <a:pt x="47067" y="36456"/>
                        <a:pt x="38526" y="23164"/>
                        <a:pt x="29338" y="14401"/>
                      </a:cubicBezTo>
                      <a:cubicBezTo>
                        <a:pt x="20159" y="5629"/>
                        <a:pt x="10325" y="1386"/>
                        <a:pt x="10325" y="1386"/>
                      </a:cubicBezTo>
                      <a:cubicBezTo>
                        <a:pt x="10325" y="1386"/>
                        <a:pt x="15335" y="15178"/>
                        <a:pt x="14808" y="24809"/>
                      </a:cubicBezTo>
                      <a:cubicBezTo>
                        <a:pt x="14281" y="34450"/>
                        <a:pt x="8217" y="39922"/>
                        <a:pt x="8217" y="39922"/>
                      </a:cubicBezTo>
                      <a:cubicBezTo>
                        <a:pt x="8217" y="39922"/>
                        <a:pt x="23256" y="51966"/>
                        <a:pt x="12072" y="68234"/>
                      </a:cubicBezTo>
                      <a:cubicBezTo>
                        <a:pt x="7644" y="74677"/>
                        <a:pt x="0" y="72274"/>
                        <a:pt x="0" y="72274"/>
                      </a:cubicBezTo>
                      <a:cubicBezTo>
                        <a:pt x="0" y="72274"/>
                        <a:pt x="6933" y="86878"/>
                        <a:pt x="21971" y="95382"/>
                      </a:cubicBezTo>
                      <a:cubicBezTo>
                        <a:pt x="37010" y="103877"/>
                        <a:pt x="60230" y="104690"/>
                        <a:pt x="60230"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6" name="Google Shape;3536;p5"/>
                <p:cNvSpPr/>
                <p:nvPr/>
              </p:nvSpPr>
              <p:spPr>
                <a:xfrm>
                  <a:off x="5120723" y="4338897"/>
                  <a:ext cx="109441" cy="122779"/>
                </a:xfrm>
                <a:custGeom>
                  <a:avLst/>
                  <a:gdLst/>
                  <a:ahLst/>
                  <a:cxnLst/>
                  <a:rect l="l" t="t" r="r" b="b"/>
                  <a:pathLst>
                    <a:path w="109441" h="122779" extrusionOk="0">
                      <a:moveTo>
                        <a:pt x="74899" y="0"/>
                      </a:moveTo>
                      <a:cubicBezTo>
                        <a:pt x="74899" y="0"/>
                        <a:pt x="59102" y="25475"/>
                        <a:pt x="54609" y="39682"/>
                      </a:cubicBezTo>
                      <a:cubicBezTo>
                        <a:pt x="52105" y="47613"/>
                        <a:pt x="51162" y="53159"/>
                        <a:pt x="51162" y="53159"/>
                      </a:cubicBezTo>
                      <a:cubicBezTo>
                        <a:pt x="51162" y="53159"/>
                        <a:pt x="49295" y="49351"/>
                        <a:pt x="46670" y="39571"/>
                      </a:cubicBezTo>
                      <a:cubicBezTo>
                        <a:pt x="44045" y="29792"/>
                        <a:pt x="40670" y="14050"/>
                        <a:pt x="40670" y="14050"/>
                      </a:cubicBezTo>
                      <a:cubicBezTo>
                        <a:pt x="40670" y="14050"/>
                        <a:pt x="40985" y="28534"/>
                        <a:pt x="43175" y="39284"/>
                      </a:cubicBezTo>
                      <a:cubicBezTo>
                        <a:pt x="45376" y="50035"/>
                        <a:pt x="49461" y="57041"/>
                        <a:pt x="49461" y="57041"/>
                      </a:cubicBezTo>
                      <a:cubicBezTo>
                        <a:pt x="49461" y="57041"/>
                        <a:pt x="46577" y="63779"/>
                        <a:pt x="45098" y="70767"/>
                      </a:cubicBezTo>
                      <a:cubicBezTo>
                        <a:pt x="43610" y="77746"/>
                        <a:pt x="43518" y="84984"/>
                        <a:pt x="43518" y="84984"/>
                      </a:cubicBezTo>
                      <a:lnTo>
                        <a:pt x="31326" y="66608"/>
                      </a:lnTo>
                      <a:cubicBezTo>
                        <a:pt x="31326" y="66608"/>
                        <a:pt x="34127" y="63197"/>
                        <a:pt x="34404" y="55433"/>
                      </a:cubicBezTo>
                      <a:cubicBezTo>
                        <a:pt x="34672" y="47659"/>
                        <a:pt x="32407" y="35522"/>
                        <a:pt x="32407" y="35522"/>
                      </a:cubicBezTo>
                      <a:cubicBezTo>
                        <a:pt x="32407" y="35522"/>
                        <a:pt x="32259" y="46430"/>
                        <a:pt x="31585" y="53057"/>
                      </a:cubicBezTo>
                      <a:cubicBezTo>
                        <a:pt x="30919" y="59694"/>
                        <a:pt x="29717" y="62051"/>
                        <a:pt x="29717" y="62051"/>
                      </a:cubicBezTo>
                      <a:lnTo>
                        <a:pt x="20686" y="43647"/>
                      </a:lnTo>
                      <a:lnTo>
                        <a:pt x="9927" y="19143"/>
                      </a:lnTo>
                      <a:lnTo>
                        <a:pt x="17618" y="43731"/>
                      </a:lnTo>
                      <a:cubicBezTo>
                        <a:pt x="17618" y="43731"/>
                        <a:pt x="14983" y="43989"/>
                        <a:pt x="10574" y="40652"/>
                      </a:cubicBezTo>
                      <a:cubicBezTo>
                        <a:pt x="6174" y="37306"/>
                        <a:pt x="0" y="30374"/>
                        <a:pt x="0" y="30374"/>
                      </a:cubicBezTo>
                      <a:cubicBezTo>
                        <a:pt x="0" y="30374"/>
                        <a:pt x="5379" y="38665"/>
                        <a:pt x="10260" y="43083"/>
                      </a:cubicBezTo>
                      <a:cubicBezTo>
                        <a:pt x="15141" y="47511"/>
                        <a:pt x="19522" y="48056"/>
                        <a:pt x="19522" y="48056"/>
                      </a:cubicBezTo>
                      <a:lnTo>
                        <a:pt x="26898" y="62707"/>
                      </a:lnTo>
                      <a:lnTo>
                        <a:pt x="30780" y="71193"/>
                      </a:lnTo>
                      <a:cubicBezTo>
                        <a:pt x="30780" y="71193"/>
                        <a:pt x="26843" y="71655"/>
                        <a:pt x="20030" y="68909"/>
                      </a:cubicBezTo>
                      <a:cubicBezTo>
                        <a:pt x="13218" y="66173"/>
                        <a:pt x="3522" y="60221"/>
                        <a:pt x="3522" y="60221"/>
                      </a:cubicBezTo>
                      <a:cubicBezTo>
                        <a:pt x="3522" y="60221"/>
                        <a:pt x="11619" y="68013"/>
                        <a:pt x="19023" y="71913"/>
                      </a:cubicBezTo>
                      <a:cubicBezTo>
                        <a:pt x="26427" y="75805"/>
                        <a:pt x="33147" y="75805"/>
                        <a:pt x="33147" y="75805"/>
                      </a:cubicBezTo>
                      <a:lnTo>
                        <a:pt x="42575" y="89106"/>
                      </a:lnTo>
                      <a:cubicBezTo>
                        <a:pt x="42575" y="89106"/>
                        <a:pt x="41854" y="93192"/>
                        <a:pt x="41650" y="100901"/>
                      </a:cubicBezTo>
                      <a:cubicBezTo>
                        <a:pt x="41456" y="108619"/>
                        <a:pt x="41798" y="119960"/>
                        <a:pt x="41798" y="119960"/>
                      </a:cubicBezTo>
                      <a:lnTo>
                        <a:pt x="50219" y="122780"/>
                      </a:lnTo>
                      <a:cubicBezTo>
                        <a:pt x="50219" y="122780"/>
                        <a:pt x="47622" y="112002"/>
                        <a:pt x="46910" y="103757"/>
                      </a:cubicBezTo>
                      <a:cubicBezTo>
                        <a:pt x="46207" y="95502"/>
                        <a:pt x="47381" y="89790"/>
                        <a:pt x="47381" y="89790"/>
                      </a:cubicBezTo>
                      <a:lnTo>
                        <a:pt x="58316" y="88284"/>
                      </a:lnTo>
                      <a:cubicBezTo>
                        <a:pt x="58316" y="88284"/>
                        <a:pt x="61043" y="96473"/>
                        <a:pt x="67412" y="103683"/>
                      </a:cubicBezTo>
                      <a:cubicBezTo>
                        <a:pt x="73781" y="110893"/>
                        <a:pt x="83440" y="118593"/>
                        <a:pt x="83440" y="118593"/>
                      </a:cubicBezTo>
                      <a:cubicBezTo>
                        <a:pt x="83440" y="118593"/>
                        <a:pt x="74622" y="110052"/>
                        <a:pt x="69325" y="102389"/>
                      </a:cubicBezTo>
                      <a:cubicBezTo>
                        <a:pt x="64038" y="94717"/>
                        <a:pt x="61514" y="87572"/>
                        <a:pt x="61514" y="87572"/>
                      </a:cubicBezTo>
                      <a:lnTo>
                        <a:pt x="78439" y="84466"/>
                      </a:lnTo>
                      <a:cubicBezTo>
                        <a:pt x="78439" y="84466"/>
                        <a:pt x="81018" y="88274"/>
                        <a:pt x="86925" y="90169"/>
                      </a:cubicBezTo>
                      <a:cubicBezTo>
                        <a:pt x="92840" y="92064"/>
                        <a:pt x="102093" y="92046"/>
                        <a:pt x="102093" y="92046"/>
                      </a:cubicBezTo>
                      <a:cubicBezTo>
                        <a:pt x="102093" y="92046"/>
                        <a:pt x="92664" y="89966"/>
                        <a:pt x="87470" y="87951"/>
                      </a:cubicBezTo>
                      <a:cubicBezTo>
                        <a:pt x="82284" y="85927"/>
                        <a:pt x="81323" y="83958"/>
                        <a:pt x="81323" y="83958"/>
                      </a:cubicBezTo>
                      <a:lnTo>
                        <a:pt x="109441" y="70000"/>
                      </a:lnTo>
                      <a:cubicBezTo>
                        <a:pt x="109441" y="70000"/>
                        <a:pt x="88903" y="77413"/>
                        <a:pt x="78125" y="80390"/>
                      </a:cubicBezTo>
                      <a:cubicBezTo>
                        <a:pt x="69981" y="82645"/>
                        <a:pt x="66774" y="82895"/>
                        <a:pt x="66774" y="82895"/>
                      </a:cubicBezTo>
                      <a:cubicBezTo>
                        <a:pt x="66774" y="82895"/>
                        <a:pt x="67023" y="79234"/>
                        <a:pt x="68928" y="74465"/>
                      </a:cubicBezTo>
                      <a:cubicBezTo>
                        <a:pt x="70832" y="69704"/>
                        <a:pt x="74307" y="64611"/>
                        <a:pt x="74307" y="64611"/>
                      </a:cubicBezTo>
                      <a:cubicBezTo>
                        <a:pt x="74307" y="64611"/>
                        <a:pt x="69149" y="68845"/>
                        <a:pt x="66293" y="73355"/>
                      </a:cubicBezTo>
                      <a:cubicBezTo>
                        <a:pt x="63447" y="77876"/>
                        <a:pt x="62901" y="82673"/>
                        <a:pt x="62901" y="82673"/>
                      </a:cubicBezTo>
                      <a:lnTo>
                        <a:pt x="47964" y="85233"/>
                      </a:lnTo>
                      <a:cubicBezTo>
                        <a:pt x="47964" y="85233"/>
                        <a:pt x="48952" y="77774"/>
                        <a:pt x="50025" y="71655"/>
                      </a:cubicBezTo>
                      <a:cubicBezTo>
                        <a:pt x="51097" y="65536"/>
                        <a:pt x="53519" y="59657"/>
                        <a:pt x="53519" y="59657"/>
                      </a:cubicBezTo>
                      <a:cubicBezTo>
                        <a:pt x="53519" y="59657"/>
                        <a:pt x="60738" y="58372"/>
                        <a:pt x="67865" y="54527"/>
                      </a:cubicBezTo>
                      <a:cubicBezTo>
                        <a:pt x="75001" y="50681"/>
                        <a:pt x="82053" y="44276"/>
                        <a:pt x="82053" y="44276"/>
                      </a:cubicBezTo>
                      <a:cubicBezTo>
                        <a:pt x="82053" y="44276"/>
                        <a:pt x="74224" y="48787"/>
                        <a:pt x="67485" y="51569"/>
                      </a:cubicBezTo>
                      <a:cubicBezTo>
                        <a:pt x="60738" y="54342"/>
                        <a:pt x="55081" y="55386"/>
                        <a:pt x="55081" y="55386"/>
                      </a:cubicBezTo>
                      <a:cubicBezTo>
                        <a:pt x="55081" y="55386"/>
                        <a:pt x="54822" y="51134"/>
                        <a:pt x="58501" y="40431"/>
                      </a:cubicBezTo>
                      <a:cubicBezTo>
                        <a:pt x="63289" y="26482"/>
                        <a:pt x="74899" y="0"/>
                        <a:pt x="7489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37" name="Google Shape;3537;p5"/>
              <p:cNvGrpSpPr/>
              <p:nvPr/>
            </p:nvGrpSpPr>
            <p:grpSpPr>
              <a:xfrm>
                <a:off x="8231275" y="3199801"/>
                <a:ext cx="165878" cy="125592"/>
                <a:chOff x="8231275" y="3199801"/>
                <a:chExt cx="165878" cy="125592"/>
              </a:xfrm>
            </p:grpSpPr>
            <p:sp>
              <p:nvSpPr>
                <p:cNvPr id="3538" name="Google Shape;3538;p5"/>
                <p:cNvSpPr/>
                <p:nvPr/>
              </p:nvSpPr>
              <p:spPr>
                <a:xfrm>
                  <a:off x="8231275" y="3199801"/>
                  <a:ext cx="165878" cy="125592"/>
                </a:xfrm>
                <a:custGeom>
                  <a:avLst/>
                  <a:gdLst/>
                  <a:ahLst/>
                  <a:cxnLst/>
                  <a:rect l="l" t="t" r="r" b="b"/>
                  <a:pathLst>
                    <a:path w="165878" h="125592" extrusionOk="0">
                      <a:moveTo>
                        <a:pt x="60772" y="98294"/>
                      </a:moveTo>
                      <a:cubicBezTo>
                        <a:pt x="60772" y="98294"/>
                        <a:pt x="37738" y="105393"/>
                        <a:pt x="22366" y="97970"/>
                      </a:cubicBezTo>
                      <a:cubicBezTo>
                        <a:pt x="-1851" y="86287"/>
                        <a:pt x="34" y="72034"/>
                        <a:pt x="34" y="72034"/>
                      </a:cubicBezTo>
                      <a:cubicBezTo>
                        <a:pt x="34" y="72034"/>
                        <a:pt x="17366" y="80371"/>
                        <a:pt x="24011" y="67023"/>
                      </a:cubicBezTo>
                      <a:cubicBezTo>
                        <a:pt x="27469" y="60100"/>
                        <a:pt x="23420" y="48722"/>
                        <a:pt x="23420" y="48722"/>
                      </a:cubicBezTo>
                      <a:cubicBezTo>
                        <a:pt x="23420" y="48722"/>
                        <a:pt x="31119" y="42344"/>
                        <a:pt x="33282" y="34376"/>
                      </a:cubicBezTo>
                      <a:cubicBezTo>
                        <a:pt x="35436" y="26399"/>
                        <a:pt x="32044" y="16851"/>
                        <a:pt x="32044" y="16851"/>
                      </a:cubicBezTo>
                      <a:cubicBezTo>
                        <a:pt x="32044" y="16851"/>
                        <a:pt x="41953" y="18542"/>
                        <a:pt x="50226" y="23681"/>
                      </a:cubicBezTo>
                      <a:cubicBezTo>
                        <a:pt x="58499" y="28821"/>
                        <a:pt x="65135" y="37408"/>
                        <a:pt x="65135" y="37408"/>
                      </a:cubicBezTo>
                      <a:cubicBezTo>
                        <a:pt x="65135" y="37408"/>
                        <a:pt x="66457" y="31742"/>
                        <a:pt x="68398" y="26612"/>
                      </a:cubicBezTo>
                      <a:cubicBezTo>
                        <a:pt x="70339" y="21482"/>
                        <a:pt x="72900" y="16897"/>
                        <a:pt x="72900" y="16897"/>
                      </a:cubicBezTo>
                      <a:cubicBezTo>
                        <a:pt x="72900" y="16897"/>
                        <a:pt x="77447" y="19013"/>
                        <a:pt x="80646" y="21907"/>
                      </a:cubicBezTo>
                      <a:cubicBezTo>
                        <a:pt x="83853" y="24800"/>
                        <a:pt x="85711" y="28479"/>
                        <a:pt x="85711" y="28479"/>
                      </a:cubicBezTo>
                      <a:cubicBezTo>
                        <a:pt x="85711" y="28479"/>
                        <a:pt x="95204" y="18801"/>
                        <a:pt x="104244" y="11683"/>
                      </a:cubicBezTo>
                      <a:cubicBezTo>
                        <a:pt x="113293" y="4557"/>
                        <a:pt x="121889" y="0"/>
                        <a:pt x="121889" y="0"/>
                      </a:cubicBezTo>
                      <a:cubicBezTo>
                        <a:pt x="121889" y="0"/>
                        <a:pt x="125143" y="11443"/>
                        <a:pt x="125698" y="21565"/>
                      </a:cubicBezTo>
                      <a:cubicBezTo>
                        <a:pt x="126262" y="31677"/>
                        <a:pt x="124117" y="40477"/>
                        <a:pt x="124117" y="40477"/>
                      </a:cubicBezTo>
                      <a:cubicBezTo>
                        <a:pt x="124117" y="40477"/>
                        <a:pt x="128332" y="39044"/>
                        <a:pt x="132233" y="38730"/>
                      </a:cubicBezTo>
                      <a:cubicBezTo>
                        <a:pt x="136134" y="38415"/>
                        <a:pt x="139729" y="39229"/>
                        <a:pt x="139729" y="39229"/>
                      </a:cubicBezTo>
                      <a:cubicBezTo>
                        <a:pt x="139729" y="39229"/>
                        <a:pt x="137298" y="46873"/>
                        <a:pt x="132408" y="53140"/>
                      </a:cubicBezTo>
                      <a:cubicBezTo>
                        <a:pt x="127510" y="59398"/>
                        <a:pt x="120152" y="64278"/>
                        <a:pt x="120152" y="64278"/>
                      </a:cubicBezTo>
                      <a:cubicBezTo>
                        <a:pt x="120152" y="64278"/>
                        <a:pt x="134747" y="62319"/>
                        <a:pt x="146172" y="63798"/>
                      </a:cubicBezTo>
                      <a:cubicBezTo>
                        <a:pt x="157606" y="65286"/>
                        <a:pt x="165879" y="70203"/>
                        <a:pt x="165879" y="70203"/>
                      </a:cubicBezTo>
                      <a:cubicBezTo>
                        <a:pt x="165879" y="70203"/>
                        <a:pt x="152689" y="75250"/>
                        <a:pt x="145516" y="81915"/>
                      </a:cubicBezTo>
                      <a:cubicBezTo>
                        <a:pt x="138343" y="88579"/>
                        <a:pt x="137196" y="96870"/>
                        <a:pt x="137196" y="96870"/>
                      </a:cubicBezTo>
                      <a:cubicBezTo>
                        <a:pt x="137196" y="96870"/>
                        <a:pt x="120253" y="92942"/>
                        <a:pt x="113376" y="112233"/>
                      </a:cubicBezTo>
                      <a:cubicBezTo>
                        <a:pt x="110649" y="119877"/>
                        <a:pt x="116380" y="124286"/>
                        <a:pt x="116380" y="124286"/>
                      </a:cubicBezTo>
                      <a:cubicBezTo>
                        <a:pt x="116380" y="124286"/>
                        <a:pt x="101581" y="128353"/>
                        <a:pt x="87384" y="122132"/>
                      </a:cubicBezTo>
                      <a:cubicBezTo>
                        <a:pt x="73186" y="115903"/>
                        <a:pt x="60772" y="98294"/>
                        <a:pt x="60772"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9" name="Google Shape;3539;p5"/>
                <p:cNvSpPr/>
                <p:nvPr/>
              </p:nvSpPr>
              <p:spPr>
                <a:xfrm>
                  <a:off x="8251192" y="3212991"/>
                  <a:ext cx="114118" cy="103710"/>
                </a:xfrm>
                <a:custGeom>
                  <a:avLst/>
                  <a:gdLst/>
                  <a:ahLst/>
                  <a:cxnLst/>
                  <a:rect l="l" t="t" r="r" b="b"/>
                  <a:pathLst>
                    <a:path w="114118" h="103710" extrusionOk="0">
                      <a:moveTo>
                        <a:pt x="95909" y="0"/>
                      </a:moveTo>
                      <a:cubicBezTo>
                        <a:pt x="95909" y="0"/>
                        <a:pt x="84262" y="28876"/>
                        <a:pt x="75573" y="41595"/>
                      </a:cubicBezTo>
                      <a:cubicBezTo>
                        <a:pt x="70721" y="48703"/>
                        <a:pt x="66913" y="53038"/>
                        <a:pt x="66913" y="53038"/>
                      </a:cubicBezTo>
                      <a:cubicBezTo>
                        <a:pt x="66913" y="53038"/>
                        <a:pt x="70804" y="52022"/>
                        <a:pt x="79687" y="47723"/>
                      </a:cubicBezTo>
                      <a:cubicBezTo>
                        <a:pt x="88570" y="43425"/>
                        <a:pt x="102444" y="35836"/>
                        <a:pt x="102444" y="35836"/>
                      </a:cubicBezTo>
                      <a:cubicBezTo>
                        <a:pt x="102444" y="35836"/>
                        <a:pt x="91093" y="45006"/>
                        <a:pt x="81683" y="50265"/>
                      </a:cubicBezTo>
                      <a:cubicBezTo>
                        <a:pt x="72265" y="55534"/>
                        <a:pt x="64786" y="56893"/>
                        <a:pt x="64786" y="56893"/>
                      </a:cubicBezTo>
                      <a:cubicBezTo>
                        <a:pt x="64786" y="56893"/>
                        <a:pt x="61043" y="63511"/>
                        <a:pt x="56403" y="69205"/>
                      </a:cubicBezTo>
                      <a:cubicBezTo>
                        <a:pt x="51763" y="74899"/>
                        <a:pt x="46226" y="79668"/>
                        <a:pt x="46226" y="79668"/>
                      </a:cubicBezTo>
                      <a:lnTo>
                        <a:pt x="66608" y="77256"/>
                      </a:lnTo>
                      <a:cubicBezTo>
                        <a:pt x="66608" y="77256"/>
                        <a:pt x="67809" y="72856"/>
                        <a:pt x="73669" y="67597"/>
                      </a:cubicBezTo>
                      <a:cubicBezTo>
                        <a:pt x="79539" y="62346"/>
                        <a:pt x="90058" y="56236"/>
                        <a:pt x="90058" y="56236"/>
                      </a:cubicBezTo>
                      <a:cubicBezTo>
                        <a:pt x="90058" y="56236"/>
                        <a:pt x="81711" y="63428"/>
                        <a:pt x="76933" y="68262"/>
                      </a:cubicBezTo>
                      <a:cubicBezTo>
                        <a:pt x="72153" y="73087"/>
                        <a:pt x="70943" y="75546"/>
                        <a:pt x="70943" y="75546"/>
                      </a:cubicBezTo>
                      <a:lnTo>
                        <a:pt x="89735" y="70656"/>
                      </a:lnTo>
                      <a:lnTo>
                        <a:pt x="114119" y="63151"/>
                      </a:lnTo>
                      <a:lnTo>
                        <a:pt x="91232" y="73106"/>
                      </a:lnTo>
                      <a:cubicBezTo>
                        <a:pt x="91232" y="73106"/>
                        <a:pt x="92369" y="75333"/>
                        <a:pt x="97185" y="76609"/>
                      </a:cubicBezTo>
                      <a:cubicBezTo>
                        <a:pt x="102000" y="77875"/>
                        <a:pt x="110486" y="78189"/>
                        <a:pt x="110486" y="78189"/>
                      </a:cubicBezTo>
                      <a:cubicBezTo>
                        <a:pt x="110486" y="78189"/>
                        <a:pt x="101353" y="79382"/>
                        <a:pt x="95466" y="78439"/>
                      </a:cubicBezTo>
                      <a:cubicBezTo>
                        <a:pt x="89568" y="77496"/>
                        <a:pt x="86916" y="74428"/>
                        <a:pt x="86916" y="74428"/>
                      </a:cubicBezTo>
                      <a:lnTo>
                        <a:pt x="71867" y="78180"/>
                      </a:lnTo>
                      <a:lnTo>
                        <a:pt x="63344" y="80667"/>
                      </a:lnTo>
                      <a:cubicBezTo>
                        <a:pt x="63344" y="80667"/>
                        <a:pt x="64981" y="84031"/>
                        <a:pt x="70564" y="87572"/>
                      </a:cubicBezTo>
                      <a:cubicBezTo>
                        <a:pt x="76138" y="91112"/>
                        <a:pt x="85649" y="94828"/>
                        <a:pt x="85649" y="94828"/>
                      </a:cubicBezTo>
                      <a:cubicBezTo>
                        <a:pt x="85649" y="94828"/>
                        <a:pt x="75527" y="93561"/>
                        <a:pt x="68752" y="90308"/>
                      </a:cubicBezTo>
                      <a:cubicBezTo>
                        <a:pt x="61986" y="87054"/>
                        <a:pt x="58575" y="81813"/>
                        <a:pt x="58575" y="81813"/>
                      </a:cubicBezTo>
                      <a:lnTo>
                        <a:pt x="43518" y="83079"/>
                      </a:lnTo>
                      <a:cubicBezTo>
                        <a:pt x="43518" y="83079"/>
                        <a:pt x="40735" y="86296"/>
                        <a:pt x="34875" y="91454"/>
                      </a:cubicBezTo>
                      <a:cubicBezTo>
                        <a:pt x="29015" y="96612"/>
                        <a:pt x="20086" y="103711"/>
                        <a:pt x="20086" y="103711"/>
                      </a:cubicBezTo>
                      <a:lnTo>
                        <a:pt x="13634" y="98978"/>
                      </a:lnTo>
                      <a:cubicBezTo>
                        <a:pt x="13634" y="98978"/>
                        <a:pt x="23284" y="94005"/>
                        <a:pt x="30004" y="89198"/>
                      </a:cubicBezTo>
                      <a:cubicBezTo>
                        <a:pt x="36733" y="84401"/>
                        <a:pt x="40541" y="79770"/>
                        <a:pt x="40541" y="79770"/>
                      </a:cubicBezTo>
                      <a:lnTo>
                        <a:pt x="36160" y="70249"/>
                      </a:lnTo>
                      <a:cubicBezTo>
                        <a:pt x="36160" y="70249"/>
                        <a:pt x="28451" y="73438"/>
                        <a:pt x="19651" y="73143"/>
                      </a:cubicBezTo>
                      <a:cubicBezTo>
                        <a:pt x="10852" y="72856"/>
                        <a:pt x="0" y="70314"/>
                        <a:pt x="0" y="70314"/>
                      </a:cubicBezTo>
                      <a:cubicBezTo>
                        <a:pt x="0" y="70314"/>
                        <a:pt x="11074" y="71654"/>
                        <a:pt x="19679" y="70804"/>
                      </a:cubicBezTo>
                      <a:cubicBezTo>
                        <a:pt x="28294" y="69963"/>
                        <a:pt x="35078" y="67292"/>
                        <a:pt x="35078" y="67292"/>
                      </a:cubicBezTo>
                      <a:lnTo>
                        <a:pt x="28895" y="52068"/>
                      </a:lnTo>
                      <a:cubicBezTo>
                        <a:pt x="28895" y="52068"/>
                        <a:pt x="24643" y="52521"/>
                        <a:pt x="20178" y="49129"/>
                      </a:cubicBezTo>
                      <a:cubicBezTo>
                        <a:pt x="15714" y="45745"/>
                        <a:pt x="11027" y="38508"/>
                        <a:pt x="11027" y="38508"/>
                      </a:cubicBezTo>
                      <a:cubicBezTo>
                        <a:pt x="11027" y="38508"/>
                        <a:pt x="17424" y="44525"/>
                        <a:pt x="21620" y="47270"/>
                      </a:cubicBezTo>
                      <a:cubicBezTo>
                        <a:pt x="25816" y="50006"/>
                        <a:pt x="27823" y="49480"/>
                        <a:pt x="27823" y="49480"/>
                      </a:cubicBezTo>
                      <a:lnTo>
                        <a:pt x="24319" y="18459"/>
                      </a:lnTo>
                      <a:cubicBezTo>
                        <a:pt x="24319" y="18459"/>
                        <a:pt x="29033" y="39312"/>
                        <a:pt x="32194" y="49664"/>
                      </a:cubicBezTo>
                      <a:cubicBezTo>
                        <a:pt x="34589" y="57484"/>
                        <a:pt x="36031" y="60156"/>
                        <a:pt x="36031" y="60156"/>
                      </a:cubicBezTo>
                      <a:cubicBezTo>
                        <a:pt x="36031" y="60156"/>
                        <a:pt x="38730" y="57577"/>
                        <a:pt x="41447" y="53001"/>
                      </a:cubicBezTo>
                      <a:cubicBezTo>
                        <a:pt x="44155" y="48426"/>
                        <a:pt x="46318" y="42399"/>
                        <a:pt x="46318" y="42399"/>
                      </a:cubicBezTo>
                      <a:cubicBezTo>
                        <a:pt x="46318" y="42399"/>
                        <a:pt x="45671" y="49174"/>
                        <a:pt x="43638" y="54332"/>
                      </a:cubicBezTo>
                      <a:cubicBezTo>
                        <a:pt x="41595" y="59490"/>
                        <a:pt x="38166" y="63031"/>
                        <a:pt x="38166" y="63031"/>
                      </a:cubicBezTo>
                      <a:lnTo>
                        <a:pt x="43767" y="76359"/>
                      </a:lnTo>
                      <a:cubicBezTo>
                        <a:pt x="43767" y="76359"/>
                        <a:pt x="49036" y="70749"/>
                        <a:pt x="53214" y="65933"/>
                      </a:cubicBezTo>
                      <a:cubicBezTo>
                        <a:pt x="57392" y="61126"/>
                        <a:pt x="60701" y="55414"/>
                        <a:pt x="60701" y="55414"/>
                      </a:cubicBezTo>
                      <a:cubicBezTo>
                        <a:pt x="60701" y="55414"/>
                        <a:pt x="58030" y="48953"/>
                        <a:pt x="57383" y="40883"/>
                      </a:cubicBezTo>
                      <a:cubicBezTo>
                        <a:pt x="56726" y="32814"/>
                        <a:pt x="58094" y="23145"/>
                        <a:pt x="58094" y="23145"/>
                      </a:cubicBezTo>
                      <a:cubicBezTo>
                        <a:pt x="58094" y="23145"/>
                        <a:pt x="58585" y="32185"/>
                        <a:pt x="59860" y="39256"/>
                      </a:cubicBezTo>
                      <a:cubicBezTo>
                        <a:pt x="61136" y="46328"/>
                        <a:pt x="63215" y="51421"/>
                        <a:pt x="63215" y="51421"/>
                      </a:cubicBezTo>
                      <a:cubicBezTo>
                        <a:pt x="63215" y="51421"/>
                        <a:pt x="66617" y="48860"/>
                        <a:pt x="73022" y="39044"/>
                      </a:cubicBezTo>
                      <a:cubicBezTo>
                        <a:pt x="81360" y="26251"/>
                        <a:pt x="95909" y="0"/>
                        <a:pt x="959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40" name="Google Shape;3540;p5"/>
              <p:cNvGrpSpPr/>
              <p:nvPr/>
            </p:nvGrpSpPr>
            <p:grpSpPr>
              <a:xfrm>
                <a:off x="8382143" y="3325677"/>
                <a:ext cx="216359" cy="142375"/>
                <a:chOff x="8382143" y="3325677"/>
                <a:chExt cx="216359" cy="142375"/>
              </a:xfrm>
            </p:grpSpPr>
            <p:sp>
              <p:nvSpPr>
                <p:cNvPr id="3541" name="Google Shape;3541;p5"/>
                <p:cNvSpPr/>
                <p:nvPr/>
              </p:nvSpPr>
              <p:spPr>
                <a:xfrm>
                  <a:off x="8463272" y="3325677"/>
                  <a:ext cx="135230" cy="142375"/>
                </a:xfrm>
                <a:custGeom>
                  <a:avLst/>
                  <a:gdLst/>
                  <a:ahLst/>
                  <a:cxnLst/>
                  <a:rect l="l" t="t" r="r" b="b"/>
                  <a:pathLst>
                    <a:path w="135230" h="142375" extrusionOk="0">
                      <a:moveTo>
                        <a:pt x="19513" y="66164"/>
                      </a:moveTo>
                      <a:cubicBezTo>
                        <a:pt x="19513" y="66164"/>
                        <a:pt x="1692" y="49942"/>
                        <a:pt x="259" y="32925"/>
                      </a:cubicBezTo>
                      <a:cubicBezTo>
                        <a:pt x="-1997" y="6138"/>
                        <a:pt x="11231" y="509"/>
                        <a:pt x="11231" y="509"/>
                      </a:cubicBezTo>
                      <a:cubicBezTo>
                        <a:pt x="11231" y="509"/>
                        <a:pt x="12876" y="19670"/>
                        <a:pt x="27740" y="18607"/>
                      </a:cubicBezTo>
                      <a:cubicBezTo>
                        <a:pt x="35467" y="18062"/>
                        <a:pt x="43203" y="8791"/>
                        <a:pt x="43203" y="8791"/>
                      </a:cubicBezTo>
                      <a:cubicBezTo>
                        <a:pt x="43203" y="8791"/>
                        <a:pt x="52613" y="12174"/>
                        <a:pt x="60572" y="9983"/>
                      </a:cubicBezTo>
                      <a:cubicBezTo>
                        <a:pt x="68530" y="7783"/>
                        <a:pt x="75028" y="0"/>
                        <a:pt x="75028" y="0"/>
                      </a:cubicBezTo>
                      <a:cubicBezTo>
                        <a:pt x="75028" y="0"/>
                        <a:pt x="78606" y="9400"/>
                        <a:pt x="78393" y="19134"/>
                      </a:cubicBezTo>
                      <a:cubicBezTo>
                        <a:pt x="78180" y="28876"/>
                        <a:pt x="74160" y="38952"/>
                        <a:pt x="74160" y="38952"/>
                      </a:cubicBezTo>
                      <a:cubicBezTo>
                        <a:pt x="74160" y="38952"/>
                        <a:pt x="79715" y="37204"/>
                        <a:pt x="85113" y="36271"/>
                      </a:cubicBezTo>
                      <a:cubicBezTo>
                        <a:pt x="90511" y="35328"/>
                        <a:pt x="95771" y="35208"/>
                        <a:pt x="95771" y="35208"/>
                      </a:cubicBezTo>
                      <a:cubicBezTo>
                        <a:pt x="95771" y="35208"/>
                        <a:pt x="96260" y="40190"/>
                        <a:pt x="95391" y="44424"/>
                      </a:cubicBezTo>
                      <a:cubicBezTo>
                        <a:pt x="94532" y="48657"/>
                        <a:pt x="92313" y="52133"/>
                        <a:pt x="92313" y="52133"/>
                      </a:cubicBezTo>
                      <a:cubicBezTo>
                        <a:pt x="92313" y="52133"/>
                        <a:pt x="105476" y="55377"/>
                        <a:pt x="116199" y="59546"/>
                      </a:cubicBezTo>
                      <a:cubicBezTo>
                        <a:pt x="126930" y="63705"/>
                        <a:pt x="135230" y="68799"/>
                        <a:pt x="135230" y="68799"/>
                      </a:cubicBezTo>
                      <a:cubicBezTo>
                        <a:pt x="135230" y="68799"/>
                        <a:pt x="127032" y="77413"/>
                        <a:pt x="118601" y="83042"/>
                      </a:cubicBezTo>
                      <a:cubicBezTo>
                        <a:pt x="110181" y="88662"/>
                        <a:pt x="101510" y="91297"/>
                        <a:pt x="101510" y="91297"/>
                      </a:cubicBezTo>
                      <a:cubicBezTo>
                        <a:pt x="101510" y="91297"/>
                        <a:pt x="104894" y="94190"/>
                        <a:pt x="107149" y="97398"/>
                      </a:cubicBezTo>
                      <a:cubicBezTo>
                        <a:pt x="109404" y="100596"/>
                        <a:pt x="110532" y="104099"/>
                        <a:pt x="110532" y="104099"/>
                      </a:cubicBezTo>
                      <a:cubicBezTo>
                        <a:pt x="110532" y="104099"/>
                        <a:pt x="102712" y="105901"/>
                        <a:pt x="94828" y="104875"/>
                      </a:cubicBezTo>
                      <a:cubicBezTo>
                        <a:pt x="86943" y="103840"/>
                        <a:pt x="79003" y="99986"/>
                        <a:pt x="79003" y="99986"/>
                      </a:cubicBezTo>
                      <a:cubicBezTo>
                        <a:pt x="79003" y="99986"/>
                        <a:pt x="88108" y="111558"/>
                        <a:pt x="92646" y="122151"/>
                      </a:cubicBezTo>
                      <a:cubicBezTo>
                        <a:pt x="97185" y="132753"/>
                        <a:pt x="97157" y="142376"/>
                        <a:pt x="97157" y="142376"/>
                      </a:cubicBezTo>
                      <a:cubicBezTo>
                        <a:pt x="97157" y="142376"/>
                        <a:pt x="86102" y="133576"/>
                        <a:pt x="76720" y="130794"/>
                      </a:cubicBezTo>
                      <a:cubicBezTo>
                        <a:pt x="67329" y="128011"/>
                        <a:pt x="59611" y="131237"/>
                        <a:pt x="59611" y="131237"/>
                      </a:cubicBezTo>
                      <a:cubicBezTo>
                        <a:pt x="59611" y="131237"/>
                        <a:pt x="54370" y="114655"/>
                        <a:pt x="34265" y="118537"/>
                      </a:cubicBezTo>
                      <a:cubicBezTo>
                        <a:pt x="26298" y="120081"/>
                        <a:pt x="25419" y="127263"/>
                        <a:pt x="25419" y="127263"/>
                      </a:cubicBezTo>
                      <a:cubicBezTo>
                        <a:pt x="25419" y="127263"/>
                        <a:pt x="14392" y="116596"/>
                        <a:pt x="12525" y="101196"/>
                      </a:cubicBezTo>
                      <a:cubicBezTo>
                        <a:pt x="10667" y="85806"/>
                        <a:pt x="19513" y="66164"/>
                        <a:pt x="19513"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2" name="Google Shape;3542;p5"/>
                <p:cNvSpPr/>
                <p:nvPr/>
              </p:nvSpPr>
              <p:spPr>
                <a:xfrm>
                  <a:off x="8382143" y="3342463"/>
                  <a:ext cx="201921" cy="105818"/>
                </a:xfrm>
                <a:custGeom>
                  <a:avLst/>
                  <a:gdLst/>
                  <a:ahLst/>
                  <a:cxnLst/>
                  <a:rect l="l" t="t" r="r" b="b"/>
                  <a:pathLst>
                    <a:path w="201921" h="105818" extrusionOk="0">
                      <a:moveTo>
                        <a:pt x="201921" y="53491"/>
                      </a:moveTo>
                      <a:cubicBezTo>
                        <a:pt x="201921" y="53491"/>
                        <a:pt x="171141" y="58150"/>
                        <a:pt x="155760" y="57143"/>
                      </a:cubicBezTo>
                      <a:cubicBezTo>
                        <a:pt x="147182" y="56579"/>
                        <a:pt x="141507" y="55506"/>
                        <a:pt x="141507" y="55506"/>
                      </a:cubicBezTo>
                      <a:cubicBezTo>
                        <a:pt x="141507" y="55506"/>
                        <a:pt x="144363" y="58344"/>
                        <a:pt x="152580" y="63798"/>
                      </a:cubicBezTo>
                      <a:cubicBezTo>
                        <a:pt x="160798" y="69261"/>
                        <a:pt x="174385" y="77349"/>
                        <a:pt x="174385" y="77349"/>
                      </a:cubicBezTo>
                      <a:cubicBezTo>
                        <a:pt x="174385" y="77349"/>
                        <a:pt x="160724" y="72237"/>
                        <a:pt x="151406" y="66811"/>
                      </a:cubicBezTo>
                      <a:cubicBezTo>
                        <a:pt x="142080" y="61385"/>
                        <a:pt x="137107" y="55627"/>
                        <a:pt x="137107" y="55627"/>
                      </a:cubicBezTo>
                      <a:cubicBezTo>
                        <a:pt x="137107" y="55627"/>
                        <a:pt x="129500" y="55774"/>
                        <a:pt x="122243" y="54675"/>
                      </a:cubicBezTo>
                      <a:cubicBezTo>
                        <a:pt x="114978" y="53574"/>
                        <a:pt x="108064" y="51236"/>
                        <a:pt x="108064" y="51236"/>
                      </a:cubicBezTo>
                      <a:lnTo>
                        <a:pt x="120497" y="67560"/>
                      </a:lnTo>
                      <a:cubicBezTo>
                        <a:pt x="120497" y="67560"/>
                        <a:pt x="124906" y="66358"/>
                        <a:pt x="132411" y="68734"/>
                      </a:cubicBezTo>
                      <a:cubicBezTo>
                        <a:pt x="139917" y="71100"/>
                        <a:pt x="150519" y="77053"/>
                        <a:pt x="150519" y="77053"/>
                      </a:cubicBezTo>
                      <a:cubicBezTo>
                        <a:pt x="150519" y="77053"/>
                        <a:pt x="140083" y="73531"/>
                        <a:pt x="133493" y="71867"/>
                      </a:cubicBezTo>
                      <a:cubicBezTo>
                        <a:pt x="126911" y="70213"/>
                        <a:pt x="124176" y="70416"/>
                        <a:pt x="124176" y="70416"/>
                      </a:cubicBezTo>
                      <a:lnTo>
                        <a:pt x="137939" y="84115"/>
                      </a:lnTo>
                      <a:lnTo>
                        <a:pt x="156804" y="101289"/>
                      </a:lnTo>
                      <a:lnTo>
                        <a:pt x="136589" y="86647"/>
                      </a:lnTo>
                      <a:cubicBezTo>
                        <a:pt x="136589" y="86647"/>
                        <a:pt x="135249" y="88764"/>
                        <a:pt x="136608" y="93552"/>
                      </a:cubicBezTo>
                      <a:cubicBezTo>
                        <a:pt x="137967" y="98340"/>
                        <a:pt x="142015" y="105818"/>
                        <a:pt x="142015" y="105818"/>
                      </a:cubicBezTo>
                      <a:cubicBezTo>
                        <a:pt x="142015" y="105818"/>
                        <a:pt x="136349" y="98553"/>
                        <a:pt x="134158" y="93007"/>
                      </a:cubicBezTo>
                      <a:cubicBezTo>
                        <a:pt x="131967" y="87451"/>
                        <a:pt x="133262" y="83606"/>
                        <a:pt x="133262" y="83606"/>
                      </a:cubicBezTo>
                      <a:lnTo>
                        <a:pt x="122382" y="72551"/>
                      </a:lnTo>
                      <a:lnTo>
                        <a:pt x="115903" y="66478"/>
                      </a:lnTo>
                      <a:cubicBezTo>
                        <a:pt x="115903" y="66478"/>
                        <a:pt x="113841" y="69603"/>
                        <a:pt x="113628" y="76212"/>
                      </a:cubicBezTo>
                      <a:cubicBezTo>
                        <a:pt x="113416" y="82811"/>
                        <a:pt x="115061" y="92887"/>
                        <a:pt x="115061" y="92887"/>
                      </a:cubicBezTo>
                      <a:cubicBezTo>
                        <a:pt x="115061" y="92887"/>
                        <a:pt x="110994" y="83523"/>
                        <a:pt x="110357" y="76045"/>
                      </a:cubicBezTo>
                      <a:cubicBezTo>
                        <a:pt x="109719" y="68558"/>
                        <a:pt x="112492" y="62957"/>
                        <a:pt x="112492" y="62957"/>
                      </a:cubicBezTo>
                      <a:lnTo>
                        <a:pt x="103739" y="50635"/>
                      </a:lnTo>
                      <a:cubicBezTo>
                        <a:pt x="103739" y="50635"/>
                        <a:pt x="99551" y="49877"/>
                        <a:pt x="92138" y="47455"/>
                      </a:cubicBezTo>
                      <a:cubicBezTo>
                        <a:pt x="84715" y="45043"/>
                        <a:pt x="0" y="27545"/>
                        <a:pt x="0" y="27545"/>
                      </a:cubicBezTo>
                      <a:lnTo>
                        <a:pt x="6535" y="25198"/>
                      </a:lnTo>
                      <a:cubicBezTo>
                        <a:pt x="6535" y="25198"/>
                        <a:pt x="84050" y="38767"/>
                        <a:pt x="91602" y="42122"/>
                      </a:cubicBezTo>
                      <a:cubicBezTo>
                        <a:pt x="99153" y="45468"/>
                        <a:pt x="105078" y="46393"/>
                        <a:pt x="105078" y="46393"/>
                      </a:cubicBezTo>
                      <a:lnTo>
                        <a:pt x="111050" y="37778"/>
                      </a:lnTo>
                      <a:cubicBezTo>
                        <a:pt x="111050" y="37778"/>
                        <a:pt x="104376" y="32768"/>
                        <a:pt x="100161" y="25040"/>
                      </a:cubicBezTo>
                      <a:cubicBezTo>
                        <a:pt x="95937" y="17313"/>
                        <a:pt x="92600" y="6683"/>
                        <a:pt x="92600" y="6683"/>
                      </a:cubicBezTo>
                      <a:cubicBezTo>
                        <a:pt x="92600" y="6683"/>
                        <a:pt x="97074" y="16888"/>
                        <a:pt x="102185" y="23876"/>
                      </a:cubicBezTo>
                      <a:cubicBezTo>
                        <a:pt x="107288" y="30854"/>
                        <a:pt x="113046" y="35347"/>
                        <a:pt x="113046" y="35347"/>
                      </a:cubicBezTo>
                      <a:lnTo>
                        <a:pt x="123011" y="22267"/>
                      </a:lnTo>
                      <a:cubicBezTo>
                        <a:pt x="123011" y="22267"/>
                        <a:pt x="120459" y="18847"/>
                        <a:pt x="121106" y="13283"/>
                      </a:cubicBezTo>
                      <a:cubicBezTo>
                        <a:pt x="121745" y="7709"/>
                        <a:pt x="125589" y="0"/>
                        <a:pt x="125589" y="0"/>
                      </a:cubicBezTo>
                      <a:cubicBezTo>
                        <a:pt x="125589" y="0"/>
                        <a:pt x="123667" y="8559"/>
                        <a:pt x="123436" y="13569"/>
                      </a:cubicBezTo>
                      <a:cubicBezTo>
                        <a:pt x="123214" y="18579"/>
                        <a:pt x="124693" y="20040"/>
                        <a:pt x="124693" y="20040"/>
                      </a:cubicBezTo>
                      <a:lnTo>
                        <a:pt x="149622" y="1248"/>
                      </a:lnTo>
                      <a:cubicBezTo>
                        <a:pt x="149622" y="1248"/>
                        <a:pt x="134056" y="15908"/>
                        <a:pt x="126754" y="23894"/>
                      </a:cubicBezTo>
                      <a:cubicBezTo>
                        <a:pt x="121245" y="29930"/>
                        <a:pt x="119674" y="32528"/>
                        <a:pt x="119674" y="32528"/>
                      </a:cubicBezTo>
                      <a:cubicBezTo>
                        <a:pt x="119674" y="32528"/>
                        <a:pt x="123260" y="33544"/>
                        <a:pt x="128585" y="33553"/>
                      </a:cubicBezTo>
                      <a:cubicBezTo>
                        <a:pt x="133909" y="33563"/>
                        <a:pt x="140194" y="32361"/>
                        <a:pt x="140194" y="32361"/>
                      </a:cubicBezTo>
                      <a:cubicBezTo>
                        <a:pt x="140194" y="32361"/>
                        <a:pt x="134029" y="35254"/>
                        <a:pt x="128557" y="36123"/>
                      </a:cubicBezTo>
                      <a:cubicBezTo>
                        <a:pt x="123075" y="36992"/>
                        <a:pt x="118287" y="35827"/>
                        <a:pt x="118287" y="35827"/>
                      </a:cubicBezTo>
                      <a:lnTo>
                        <a:pt x="109654" y="47437"/>
                      </a:lnTo>
                      <a:cubicBezTo>
                        <a:pt x="109654" y="47437"/>
                        <a:pt x="117169" y="49110"/>
                        <a:pt x="123436" y="50265"/>
                      </a:cubicBezTo>
                      <a:cubicBezTo>
                        <a:pt x="129703" y="51412"/>
                        <a:pt x="136302" y="51365"/>
                        <a:pt x="136302" y="51365"/>
                      </a:cubicBezTo>
                      <a:cubicBezTo>
                        <a:pt x="136302" y="51365"/>
                        <a:pt x="140508" y="45773"/>
                        <a:pt x="147127" y="41114"/>
                      </a:cubicBezTo>
                      <a:cubicBezTo>
                        <a:pt x="153736" y="36447"/>
                        <a:pt x="162757" y="32712"/>
                        <a:pt x="162757" y="32712"/>
                      </a:cubicBezTo>
                      <a:cubicBezTo>
                        <a:pt x="162757" y="32712"/>
                        <a:pt x="155224" y="37722"/>
                        <a:pt x="149789" y="42418"/>
                      </a:cubicBezTo>
                      <a:cubicBezTo>
                        <a:pt x="144344" y="47123"/>
                        <a:pt x="141017" y="51495"/>
                        <a:pt x="141017" y="51495"/>
                      </a:cubicBezTo>
                      <a:cubicBezTo>
                        <a:pt x="141017" y="51495"/>
                        <a:pt x="144955" y="53131"/>
                        <a:pt x="156666" y="53648"/>
                      </a:cubicBezTo>
                      <a:cubicBezTo>
                        <a:pt x="171917" y="54323"/>
                        <a:pt x="201921" y="53491"/>
                        <a:pt x="201921" y="5349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43" name="Google Shape;3543;p5"/>
              <p:cNvGrpSpPr/>
              <p:nvPr/>
            </p:nvGrpSpPr>
            <p:grpSpPr>
              <a:xfrm>
                <a:off x="8034481" y="3203914"/>
                <a:ext cx="192243" cy="163506"/>
                <a:chOff x="8034481" y="3203914"/>
                <a:chExt cx="192243" cy="163506"/>
              </a:xfrm>
            </p:grpSpPr>
            <p:sp>
              <p:nvSpPr>
                <p:cNvPr id="3544" name="Google Shape;3544;p5"/>
                <p:cNvSpPr/>
                <p:nvPr/>
              </p:nvSpPr>
              <p:spPr>
                <a:xfrm>
                  <a:off x="8034481" y="3203914"/>
                  <a:ext cx="127307" cy="163506"/>
                </a:xfrm>
                <a:custGeom>
                  <a:avLst/>
                  <a:gdLst/>
                  <a:ahLst/>
                  <a:cxnLst/>
                  <a:rect l="l" t="t" r="r" b="b"/>
                  <a:pathLst>
                    <a:path w="127307" h="163506" extrusionOk="0">
                      <a:moveTo>
                        <a:pt x="106659" y="99403"/>
                      </a:moveTo>
                      <a:cubicBezTo>
                        <a:pt x="106659" y="99403"/>
                        <a:pt x="117280" y="121033"/>
                        <a:pt x="112362" y="137384"/>
                      </a:cubicBezTo>
                      <a:cubicBezTo>
                        <a:pt x="104616" y="163136"/>
                        <a:pt x="90243" y="163506"/>
                        <a:pt x="90243" y="163506"/>
                      </a:cubicBezTo>
                      <a:cubicBezTo>
                        <a:pt x="90243" y="163506"/>
                        <a:pt x="95761" y="145084"/>
                        <a:pt x="81536" y="140601"/>
                      </a:cubicBezTo>
                      <a:cubicBezTo>
                        <a:pt x="74160" y="138281"/>
                        <a:pt x="63557" y="144067"/>
                        <a:pt x="63557" y="144067"/>
                      </a:cubicBezTo>
                      <a:cubicBezTo>
                        <a:pt x="63557" y="144067"/>
                        <a:pt x="56042" y="137458"/>
                        <a:pt x="47834" y="136580"/>
                      </a:cubicBezTo>
                      <a:cubicBezTo>
                        <a:pt x="39626" y="135693"/>
                        <a:pt x="30725" y="140546"/>
                        <a:pt x="30725" y="140546"/>
                      </a:cubicBezTo>
                      <a:cubicBezTo>
                        <a:pt x="30725" y="140546"/>
                        <a:pt x="30845" y="130489"/>
                        <a:pt x="34625" y="121514"/>
                      </a:cubicBezTo>
                      <a:cubicBezTo>
                        <a:pt x="38397" y="112538"/>
                        <a:pt x="45838" y="104635"/>
                        <a:pt x="45838" y="104635"/>
                      </a:cubicBezTo>
                      <a:cubicBezTo>
                        <a:pt x="45838" y="104635"/>
                        <a:pt x="40033" y="104219"/>
                        <a:pt x="34663" y="103110"/>
                      </a:cubicBezTo>
                      <a:cubicBezTo>
                        <a:pt x="29292" y="101992"/>
                        <a:pt x="24365" y="100180"/>
                        <a:pt x="24365" y="100180"/>
                      </a:cubicBezTo>
                      <a:cubicBezTo>
                        <a:pt x="24365" y="100180"/>
                        <a:pt x="25743" y="95364"/>
                        <a:pt x="28100" y="91750"/>
                      </a:cubicBezTo>
                      <a:cubicBezTo>
                        <a:pt x="30457" y="88127"/>
                        <a:pt x="33794" y="85714"/>
                        <a:pt x="33794" y="85714"/>
                      </a:cubicBezTo>
                      <a:cubicBezTo>
                        <a:pt x="33794" y="85714"/>
                        <a:pt x="22748" y="77857"/>
                        <a:pt x="14299" y="70046"/>
                      </a:cubicBezTo>
                      <a:cubicBezTo>
                        <a:pt x="5851" y="62227"/>
                        <a:pt x="0" y="54444"/>
                        <a:pt x="0" y="54444"/>
                      </a:cubicBezTo>
                      <a:cubicBezTo>
                        <a:pt x="0" y="54444"/>
                        <a:pt x="10787" y="49443"/>
                        <a:pt x="20696" y="47308"/>
                      </a:cubicBezTo>
                      <a:cubicBezTo>
                        <a:pt x="30605" y="45173"/>
                        <a:pt x="39626" y="45903"/>
                        <a:pt x="39626" y="45903"/>
                      </a:cubicBezTo>
                      <a:cubicBezTo>
                        <a:pt x="39626" y="45903"/>
                        <a:pt x="37547" y="41965"/>
                        <a:pt x="36622" y="38166"/>
                      </a:cubicBezTo>
                      <a:cubicBezTo>
                        <a:pt x="35698" y="34358"/>
                        <a:pt x="35938" y="30679"/>
                        <a:pt x="35938" y="30679"/>
                      </a:cubicBezTo>
                      <a:cubicBezTo>
                        <a:pt x="35938" y="30679"/>
                        <a:pt x="43878" y="31880"/>
                        <a:pt x="50829" y="35735"/>
                      </a:cubicBezTo>
                      <a:cubicBezTo>
                        <a:pt x="57780" y="39580"/>
                        <a:pt x="63751" y="46088"/>
                        <a:pt x="63751" y="46088"/>
                      </a:cubicBezTo>
                      <a:cubicBezTo>
                        <a:pt x="63751" y="46088"/>
                        <a:pt x="59527" y="31982"/>
                        <a:pt x="59203" y="20456"/>
                      </a:cubicBezTo>
                      <a:cubicBezTo>
                        <a:pt x="58871" y="8938"/>
                        <a:pt x="62439" y="0"/>
                        <a:pt x="62439" y="0"/>
                      </a:cubicBezTo>
                      <a:cubicBezTo>
                        <a:pt x="62439" y="0"/>
                        <a:pt x="69492" y="12238"/>
                        <a:pt x="77191" y="18274"/>
                      </a:cubicBezTo>
                      <a:cubicBezTo>
                        <a:pt x="84900" y="24310"/>
                        <a:pt x="93266" y="24144"/>
                        <a:pt x="93266" y="24144"/>
                      </a:cubicBezTo>
                      <a:cubicBezTo>
                        <a:pt x="93266" y="24144"/>
                        <a:pt x="92046" y="41494"/>
                        <a:pt x="112177" y="45265"/>
                      </a:cubicBezTo>
                      <a:cubicBezTo>
                        <a:pt x="120155" y="46762"/>
                        <a:pt x="123611" y="40403"/>
                        <a:pt x="123611" y="40403"/>
                      </a:cubicBezTo>
                      <a:cubicBezTo>
                        <a:pt x="123611" y="40403"/>
                        <a:pt x="129953" y="54379"/>
                        <a:pt x="126024" y="69381"/>
                      </a:cubicBezTo>
                      <a:cubicBezTo>
                        <a:pt x="122105" y="84383"/>
                        <a:pt x="106659" y="99403"/>
                        <a:pt x="10665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5" name="Google Shape;3545;p5"/>
                <p:cNvSpPr/>
                <p:nvPr/>
              </p:nvSpPr>
              <p:spPr>
                <a:xfrm>
                  <a:off x="8048448" y="3234398"/>
                  <a:ext cx="178276" cy="126190"/>
                </a:xfrm>
                <a:custGeom>
                  <a:avLst/>
                  <a:gdLst/>
                  <a:ahLst/>
                  <a:cxnLst/>
                  <a:rect l="l" t="t" r="r" b="b"/>
                  <a:pathLst>
                    <a:path w="178276" h="126190" extrusionOk="0">
                      <a:moveTo>
                        <a:pt x="0" y="27887"/>
                      </a:moveTo>
                      <a:cubicBezTo>
                        <a:pt x="0" y="27887"/>
                        <a:pt x="30346" y="34866"/>
                        <a:pt x="44285" y="41447"/>
                      </a:cubicBezTo>
                      <a:cubicBezTo>
                        <a:pt x="52049" y="45126"/>
                        <a:pt x="56930" y="48204"/>
                        <a:pt x="56930" y="48204"/>
                      </a:cubicBezTo>
                      <a:cubicBezTo>
                        <a:pt x="56930" y="48204"/>
                        <a:pt x="55321" y="44525"/>
                        <a:pt x="49683" y="36419"/>
                      </a:cubicBezTo>
                      <a:cubicBezTo>
                        <a:pt x="44045" y="28322"/>
                        <a:pt x="34376" y="15815"/>
                        <a:pt x="34376" y="15815"/>
                      </a:cubicBezTo>
                      <a:cubicBezTo>
                        <a:pt x="34376" y="15815"/>
                        <a:pt x="45209" y="25586"/>
                        <a:pt x="51883" y="34053"/>
                      </a:cubicBezTo>
                      <a:cubicBezTo>
                        <a:pt x="58557" y="42529"/>
                        <a:pt x="61071" y="49711"/>
                        <a:pt x="61071" y="49711"/>
                      </a:cubicBezTo>
                      <a:cubicBezTo>
                        <a:pt x="61071" y="49711"/>
                        <a:pt x="68197" y="52364"/>
                        <a:pt x="74548" y="56052"/>
                      </a:cubicBezTo>
                      <a:cubicBezTo>
                        <a:pt x="80898" y="59740"/>
                        <a:pt x="86472" y="64463"/>
                        <a:pt x="86472" y="64463"/>
                      </a:cubicBezTo>
                      <a:lnTo>
                        <a:pt x="80907" y="44710"/>
                      </a:lnTo>
                      <a:cubicBezTo>
                        <a:pt x="80907" y="44710"/>
                        <a:pt x="76369" y="44211"/>
                        <a:pt x="70259" y="39247"/>
                      </a:cubicBezTo>
                      <a:cubicBezTo>
                        <a:pt x="64149" y="34284"/>
                        <a:pt x="56468" y="24846"/>
                        <a:pt x="56468" y="24846"/>
                      </a:cubicBezTo>
                      <a:cubicBezTo>
                        <a:pt x="56468" y="24846"/>
                        <a:pt x="64879" y="31964"/>
                        <a:pt x="70398" y="35929"/>
                      </a:cubicBezTo>
                      <a:cubicBezTo>
                        <a:pt x="75916" y="39894"/>
                        <a:pt x="78541" y="40699"/>
                        <a:pt x="78541" y="40699"/>
                      </a:cubicBezTo>
                      <a:lnTo>
                        <a:pt x="70758" y="22905"/>
                      </a:lnTo>
                      <a:lnTo>
                        <a:pt x="59527" y="0"/>
                      </a:lnTo>
                      <a:lnTo>
                        <a:pt x="72949" y="21047"/>
                      </a:lnTo>
                      <a:cubicBezTo>
                        <a:pt x="72949" y="21047"/>
                        <a:pt x="74973" y="19578"/>
                        <a:pt x="75472" y="14614"/>
                      </a:cubicBezTo>
                      <a:cubicBezTo>
                        <a:pt x="75971" y="9659"/>
                        <a:pt x="74946" y="1229"/>
                        <a:pt x="74946" y="1229"/>
                      </a:cubicBezTo>
                      <a:cubicBezTo>
                        <a:pt x="74946" y="1229"/>
                        <a:pt x="77552" y="10057"/>
                        <a:pt x="77543" y="16028"/>
                      </a:cubicBezTo>
                      <a:cubicBezTo>
                        <a:pt x="77543" y="21999"/>
                        <a:pt x="74927" y="25096"/>
                        <a:pt x="74927" y="25096"/>
                      </a:cubicBezTo>
                      <a:lnTo>
                        <a:pt x="80991" y="39377"/>
                      </a:lnTo>
                      <a:lnTo>
                        <a:pt x="84780" y="47400"/>
                      </a:lnTo>
                      <a:cubicBezTo>
                        <a:pt x="84780" y="47400"/>
                        <a:pt x="87849" y="45255"/>
                        <a:pt x="90474" y="39192"/>
                      </a:cubicBezTo>
                      <a:cubicBezTo>
                        <a:pt x="93099" y="33128"/>
                        <a:pt x="95271" y="23155"/>
                        <a:pt x="95271" y="23155"/>
                      </a:cubicBezTo>
                      <a:cubicBezTo>
                        <a:pt x="95271" y="23155"/>
                        <a:pt x="95604" y="33350"/>
                        <a:pt x="93450" y="40542"/>
                      </a:cubicBezTo>
                      <a:cubicBezTo>
                        <a:pt x="91306" y="47742"/>
                        <a:pt x="86657" y="51929"/>
                        <a:pt x="86657" y="51929"/>
                      </a:cubicBezTo>
                      <a:lnTo>
                        <a:pt x="90271" y="66608"/>
                      </a:lnTo>
                      <a:cubicBezTo>
                        <a:pt x="90271" y="66608"/>
                        <a:pt x="93885" y="68854"/>
                        <a:pt x="99902" y="73827"/>
                      </a:cubicBezTo>
                      <a:cubicBezTo>
                        <a:pt x="102482" y="75962"/>
                        <a:pt x="121403" y="79992"/>
                        <a:pt x="137467" y="90659"/>
                      </a:cubicBezTo>
                      <a:cubicBezTo>
                        <a:pt x="158820" y="104829"/>
                        <a:pt x="178277" y="126191"/>
                        <a:pt x="178277" y="126191"/>
                      </a:cubicBezTo>
                      <a:lnTo>
                        <a:pt x="171344" y="125969"/>
                      </a:lnTo>
                      <a:cubicBezTo>
                        <a:pt x="171344" y="125969"/>
                        <a:pt x="154466" y="106225"/>
                        <a:pt x="135277" y="94079"/>
                      </a:cubicBezTo>
                      <a:cubicBezTo>
                        <a:pt x="119489" y="84096"/>
                        <a:pt x="101049" y="81647"/>
                        <a:pt x="98432" y="78985"/>
                      </a:cubicBezTo>
                      <a:cubicBezTo>
                        <a:pt x="92637" y="73097"/>
                        <a:pt x="87470" y="70056"/>
                        <a:pt x="87470" y="70056"/>
                      </a:cubicBezTo>
                      <a:lnTo>
                        <a:pt x="78754" y="75879"/>
                      </a:lnTo>
                      <a:cubicBezTo>
                        <a:pt x="78754" y="75879"/>
                        <a:pt x="83116" y="82996"/>
                        <a:pt x="84207" y="91731"/>
                      </a:cubicBezTo>
                      <a:cubicBezTo>
                        <a:pt x="85288" y="100466"/>
                        <a:pt x="84485" y="111586"/>
                        <a:pt x="84485" y="111586"/>
                      </a:cubicBezTo>
                      <a:cubicBezTo>
                        <a:pt x="84485" y="111586"/>
                        <a:pt x="84078" y="100438"/>
                        <a:pt x="81887" y="92073"/>
                      </a:cubicBezTo>
                      <a:cubicBezTo>
                        <a:pt x="79705" y="83699"/>
                        <a:pt x="76008" y="77413"/>
                        <a:pt x="76008" y="77413"/>
                      </a:cubicBezTo>
                      <a:lnTo>
                        <a:pt x="61931" y="85908"/>
                      </a:lnTo>
                      <a:cubicBezTo>
                        <a:pt x="61931" y="85908"/>
                        <a:pt x="63049" y="90031"/>
                        <a:pt x="60406" y="94976"/>
                      </a:cubicBezTo>
                      <a:cubicBezTo>
                        <a:pt x="57762" y="99912"/>
                        <a:pt x="51347" y="105680"/>
                        <a:pt x="51347" y="105680"/>
                      </a:cubicBezTo>
                      <a:cubicBezTo>
                        <a:pt x="51347" y="105680"/>
                        <a:pt x="56283" y="98423"/>
                        <a:pt x="58335" y="93848"/>
                      </a:cubicBezTo>
                      <a:cubicBezTo>
                        <a:pt x="60387" y="89273"/>
                        <a:pt x="59546" y="87368"/>
                        <a:pt x="59546" y="87368"/>
                      </a:cubicBezTo>
                      <a:lnTo>
                        <a:pt x="29459" y="95697"/>
                      </a:lnTo>
                      <a:cubicBezTo>
                        <a:pt x="29459" y="95697"/>
                        <a:pt x="49314" y="87775"/>
                        <a:pt x="59047" y="83024"/>
                      </a:cubicBezTo>
                      <a:cubicBezTo>
                        <a:pt x="66395" y="79437"/>
                        <a:pt x="68808" y="77598"/>
                        <a:pt x="68808" y="77598"/>
                      </a:cubicBezTo>
                      <a:cubicBezTo>
                        <a:pt x="68808" y="77598"/>
                        <a:pt x="65840" y="75333"/>
                        <a:pt x="60895" y="73365"/>
                      </a:cubicBezTo>
                      <a:cubicBezTo>
                        <a:pt x="55941" y="71405"/>
                        <a:pt x="49655" y="70213"/>
                        <a:pt x="49655" y="70213"/>
                      </a:cubicBezTo>
                      <a:cubicBezTo>
                        <a:pt x="49655" y="70213"/>
                        <a:pt x="56449" y="69788"/>
                        <a:pt x="61866" y="70989"/>
                      </a:cubicBezTo>
                      <a:cubicBezTo>
                        <a:pt x="67273" y="72200"/>
                        <a:pt x="71313" y="75038"/>
                        <a:pt x="71313" y="75038"/>
                      </a:cubicBezTo>
                      <a:lnTo>
                        <a:pt x="83597" y="67412"/>
                      </a:lnTo>
                      <a:cubicBezTo>
                        <a:pt x="83597" y="67412"/>
                        <a:pt x="77228" y="63086"/>
                        <a:pt x="71821" y="59721"/>
                      </a:cubicBezTo>
                      <a:cubicBezTo>
                        <a:pt x="66414" y="56348"/>
                        <a:pt x="60257" y="53972"/>
                        <a:pt x="60257" y="53972"/>
                      </a:cubicBezTo>
                      <a:cubicBezTo>
                        <a:pt x="60257" y="53972"/>
                        <a:pt x="54286" y="57623"/>
                        <a:pt x="46430" y="59527"/>
                      </a:cubicBezTo>
                      <a:cubicBezTo>
                        <a:pt x="38563" y="61441"/>
                        <a:pt x="28793" y="61607"/>
                        <a:pt x="28793" y="61607"/>
                      </a:cubicBezTo>
                      <a:cubicBezTo>
                        <a:pt x="28793" y="61607"/>
                        <a:pt x="37648" y="59703"/>
                        <a:pt x="44433" y="57337"/>
                      </a:cubicBezTo>
                      <a:cubicBezTo>
                        <a:pt x="51209" y="54961"/>
                        <a:pt x="55922" y="52114"/>
                        <a:pt x="55922" y="52114"/>
                      </a:cubicBezTo>
                      <a:cubicBezTo>
                        <a:pt x="55922" y="52114"/>
                        <a:pt x="52863" y="49156"/>
                        <a:pt x="42159" y="44368"/>
                      </a:cubicBezTo>
                      <a:cubicBezTo>
                        <a:pt x="28211" y="38138"/>
                        <a:pt x="0" y="27887"/>
                        <a:pt x="0" y="278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46" name="Google Shape;3546;p5"/>
              <p:cNvGrpSpPr/>
              <p:nvPr/>
            </p:nvGrpSpPr>
            <p:grpSpPr>
              <a:xfrm>
                <a:off x="7797177" y="3634418"/>
                <a:ext cx="234901" cy="217372"/>
                <a:chOff x="7797177" y="3634418"/>
                <a:chExt cx="234901" cy="217372"/>
              </a:xfrm>
            </p:grpSpPr>
            <p:sp>
              <p:nvSpPr>
                <p:cNvPr id="3547" name="Google Shape;3547;p5"/>
                <p:cNvSpPr/>
                <p:nvPr/>
              </p:nvSpPr>
              <p:spPr>
                <a:xfrm>
                  <a:off x="7797177" y="3634418"/>
                  <a:ext cx="234901" cy="217372"/>
                </a:xfrm>
                <a:custGeom>
                  <a:avLst/>
                  <a:gdLst/>
                  <a:ahLst/>
                  <a:cxnLst/>
                  <a:rect l="l" t="t" r="r" b="b"/>
                  <a:pathLst>
                    <a:path w="234901" h="217372" extrusionOk="0">
                      <a:moveTo>
                        <a:pt x="100623" y="61502"/>
                      </a:moveTo>
                      <a:cubicBezTo>
                        <a:pt x="100623" y="61502"/>
                        <a:pt x="120690" y="26626"/>
                        <a:pt x="148799" y="12659"/>
                      </a:cubicBezTo>
                      <a:cubicBezTo>
                        <a:pt x="193057" y="-9331"/>
                        <a:pt x="207957" y="4008"/>
                        <a:pt x="207957" y="4008"/>
                      </a:cubicBezTo>
                      <a:cubicBezTo>
                        <a:pt x="207957" y="4008"/>
                        <a:pt x="176308" y="19777"/>
                        <a:pt x="184174" y="38504"/>
                      </a:cubicBezTo>
                      <a:cubicBezTo>
                        <a:pt x="188259" y="48228"/>
                        <a:pt x="207060" y="51778"/>
                        <a:pt x="207060" y="51778"/>
                      </a:cubicBezTo>
                      <a:cubicBezTo>
                        <a:pt x="207060" y="51778"/>
                        <a:pt x="205202" y="66521"/>
                        <a:pt x="212162" y="75385"/>
                      </a:cubicBezTo>
                      <a:cubicBezTo>
                        <a:pt x="219114" y="84249"/>
                        <a:pt x="234901" y="87244"/>
                        <a:pt x="234901" y="87244"/>
                      </a:cubicBezTo>
                      <a:cubicBezTo>
                        <a:pt x="234901" y="87244"/>
                        <a:pt x="220519" y="98604"/>
                        <a:pt x="204001" y="105241"/>
                      </a:cubicBezTo>
                      <a:cubicBezTo>
                        <a:pt x="187492" y="111878"/>
                        <a:pt x="168857" y="113782"/>
                        <a:pt x="168857" y="113782"/>
                      </a:cubicBezTo>
                      <a:cubicBezTo>
                        <a:pt x="168857" y="113782"/>
                        <a:pt x="174071" y="119809"/>
                        <a:pt x="177860" y="126214"/>
                      </a:cubicBezTo>
                      <a:cubicBezTo>
                        <a:pt x="181650" y="132629"/>
                        <a:pt x="184008" y="139423"/>
                        <a:pt x="184008" y="139423"/>
                      </a:cubicBezTo>
                      <a:cubicBezTo>
                        <a:pt x="184008" y="139423"/>
                        <a:pt x="175799" y="143610"/>
                        <a:pt x="168312" y="145487"/>
                      </a:cubicBezTo>
                      <a:cubicBezTo>
                        <a:pt x="160825" y="147354"/>
                        <a:pt x="154059" y="146919"/>
                        <a:pt x="154059" y="146919"/>
                      </a:cubicBezTo>
                      <a:cubicBezTo>
                        <a:pt x="154059" y="146919"/>
                        <a:pt x="153967" y="166469"/>
                        <a:pt x="151323" y="183486"/>
                      </a:cubicBezTo>
                      <a:cubicBezTo>
                        <a:pt x="148689" y="200503"/>
                        <a:pt x="143503" y="214987"/>
                        <a:pt x="143503" y="214987"/>
                      </a:cubicBezTo>
                      <a:cubicBezTo>
                        <a:pt x="143503" y="214987"/>
                        <a:pt x="125608" y="210375"/>
                        <a:pt x="112676" y="203332"/>
                      </a:cubicBezTo>
                      <a:cubicBezTo>
                        <a:pt x="99745" y="196279"/>
                        <a:pt x="91768" y="186795"/>
                        <a:pt x="91768" y="186795"/>
                      </a:cubicBezTo>
                      <a:cubicBezTo>
                        <a:pt x="91768" y="186795"/>
                        <a:pt x="88264" y="193284"/>
                        <a:pt x="83791" y="198516"/>
                      </a:cubicBezTo>
                      <a:cubicBezTo>
                        <a:pt x="79308" y="203748"/>
                        <a:pt x="73854" y="207713"/>
                        <a:pt x="73854" y="207713"/>
                      </a:cubicBezTo>
                      <a:cubicBezTo>
                        <a:pt x="73854" y="207713"/>
                        <a:pt x="67624" y="198747"/>
                        <a:pt x="66136" y="187683"/>
                      </a:cubicBezTo>
                      <a:cubicBezTo>
                        <a:pt x="64648" y="176628"/>
                        <a:pt x="67911" y="163474"/>
                        <a:pt x="67911" y="163474"/>
                      </a:cubicBezTo>
                      <a:cubicBezTo>
                        <a:pt x="67911" y="163474"/>
                        <a:pt x="52123" y="183634"/>
                        <a:pt x="36104" y="197102"/>
                      </a:cubicBezTo>
                      <a:cubicBezTo>
                        <a:pt x="20086" y="210578"/>
                        <a:pt x="3845" y="217372"/>
                        <a:pt x="3845" y="217372"/>
                      </a:cubicBezTo>
                      <a:cubicBezTo>
                        <a:pt x="3845" y="217372"/>
                        <a:pt x="14161" y="196649"/>
                        <a:pt x="15020" y="182368"/>
                      </a:cubicBezTo>
                      <a:cubicBezTo>
                        <a:pt x="15880" y="168096"/>
                        <a:pt x="7274" y="160267"/>
                        <a:pt x="7274" y="160267"/>
                      </a:cubicBezTo>
                      <a:cubicBezTo>
                        <a:pt x="7274" y="160267"/>
                        <a:pt x="33091" y="141632"/>
                        <a:pt x="18320" y="118043"/>
                      </a:cubicBezTo>
                      <a:cubicBezTo>
                        <a:pt x="12469" y="108698"/>
                        <a:pt x="0" y="112645"/>
                        <a:pt x="0" y="112645"/>
                      </a:cubicBezTo>
                      <a:cubicBezTo>
                        <a:pt x="0" y="112645"/>
                        <a:pt x="13476" y="90609"/>
                        <a:pt x="38674" y="77243"/>
                      </a:cubicBezTo>
                      <a:cubicBezTo>
                        <a:pt x="63880" y="63868"/>
                        <a:pt x="100623" y="61502"/>
                        <a:pt x="100623" y="615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8" name="Google Shape;3548;p5"/>
                <p:cNvSpPr/>
                <p:nvPr/>
              </p:nvSpPr>
              <p:spPr>
                <a:xfrm>
                  <a:off x="7819527" y="3650498"/>
                  <a:ext cx="179469" cy="181049"/>
                </a:xfrm>
                <a:custGeom>
                  <a:avLst/>
                  <a:gdLst/>
                  <a:ahLst/>
                  <a:cxnLst/>
                  <a:rect l="l" t="t" r="r" b="b"/>
                  <a:pathLst>
                    <a:path w="179469" h="181049" extrusionOk="0">
                      <a:moveTo>
                        <a:pt x="112751" y="181050"/>
                      </a:moveTo>
                      <a:cubicBezTo>
                        <a:pt x="112751" y="181050"/>
                        <a:pt x="92304" y="144021"/>
                        <a:pt x="87719" y="123149"/>
                      </a:cubicBezTo>
                      <a:cubicBezTo>
                        <a:pt x="85159" y="111512"/>
                        <a:pt x="84651" y="103322"/>
                        <a:pt x="84651" y="103322"/>
                      </a:cubicBezTo>
                      <a:cubicBezTo>
                        <a:pt x="84651" y="103322"/>
                        <a:pt x="81037" y="109072"/>
                        <a:pt x="75185" y="123722"/>
                      </a:cubicBezTo>
                      <a:cubicBezTo>
                        <a:pt x="69334" y="138373"/>
                        <a:pt x="61256" y="161916"/>
                        <a:pt x="61256" y="161916"/>
                      </a:cubicBezTo>
                      <a:cubicBezTo>
                        <a:pt x="61256" y="161916"/>
                        <a:pt x="64278" y="140388"/>
                        <a:pt x="69630" y="124314"/>
                      </a:cubicBezTo>
                      <a:cubicBezTo>
                        <a:pt x="74973" y="108249"/>
                        <a:pt x="82636" y="97638"/>
                        <a:pt x="82636" y="97638"/>
                      </a:cubicBezTo>
                      <a:cubicBezTo>
                        <a:pt x="82636" y="97638"/>
                        <a:pt x="79281" y="87784"/>
                        <a:pt x="78171" y="77487"/>
                      </a:cubicBezTo>
                      <a:cubicBezTo>
                        <a:pt x="77053" y="67190"/>
                        <a:pt x="78171" y="56458"/>
                        <a:pt x="78171" y="56458"/>
                      </a:cubicBezTo>
                      <a:lnTo>
                        <a:pt x="55728" y="84355"/>
                      </a:lnTo>
                      <a:cubicBezTo>
                        <a:pt x="55728" y="84355"/>
                        <a:pt x="59555" y="89272"/>
                        <a:pt x="58621" y="100790"/>
                      </a:cubicBezTo>
                      <a:cubicBezTo>
                        <a:pt x="57688" y="112316"/>
                        <a:pt x="51994" y="130442"/>
                        <a:pt x="51994" y="130442"/>
                      </a:cubicBezTo>
                      <a:cubicBezTo>
                        <a:pt x="51994" y="130442"/>
                        <a:pt x="53667" y="114257"/>
                        <a:pt x="53769" y="104450"/>
                      </a:cubicBezTo>
                      <a:cubicBezTo>
                        <a:pt x="53879" y="94643"/>
                        <a:pt x="52410" y="91204"/>
                        <a:pt x="52410" y="91204"/>
                      </a:cubicBezTo>
                      <a:lnTo>
                        <a:pt x="34931" y="118971"/>
                      </a:lnTo>
                      <a:lnTo>
                        <a:pt x="13690" y="155889"/>
                      </a:lnTo>
                      <a:lnTo>
                        <a:pt x="30115" y="118999"/>
                      </a:lnTo>
                      <a:cubicBezTo>
                        <a:pt x="30115" y="118999"/>
                        <a:pt x="26001" y="118749"/>
                        <a:pt x="18478" y="123926"/>
                      </a:cubicBezTo>
                      <a:cubicBezTo>
                        <a:pt x="10953" y="129111"/>
                        <a:pt x="0" y="139723"/>
                        <a:pt x="0" y="139723"/>
                      </a:cubicBezTo>
                      <a:cubicBezTo>
                        <a:pt x="0" y="139723"/>
                        <a:pt x="9927" y="127142"/>
                        <a:pt x="18404" y="120330"/>
                      </a:cubicBezTo>
                      <a:cubicBezTo>
                        <a:pt x="26870" y="113518"/>
                        <a:pt x="33886" y="112473"/>
                        <a:pt x="33886" y="112473"/>
                      </a:cubicBezTo>
                      <a:lnTo>
                        <a:pt x="48066" y="90372"/>
                      </a:lnTo>
                      <a:lnTo>
                        <a:pt x="55673" y="77570"/>
                      </a:lnTo>
                      <a:cubicBezTo>
                        <a:pt x="55673" y="77570"/>
                        <a:pt x="49554" y="77080"/>
                        <a:pt x="38332" y="81489"/>
                      </a:cubicBezTo>
                      <a:cubicBezTo>
                        <a:pt x="27111" y="85908"/>
                        <a:pt x="10787" y="95225"/>
                        <a:pt x="10787" y="95225"/>
                      </a:cubicBezTo>
                      <a:cubicBezTo>
                        <a:pt x="10787" y="95225"/>
                        <a:pt x="24911" y="83246"/>
                        <a:pt x="37269" y="77099"/>
                      </a:cubicBezTo>
                      <a:cubicBezTo>
                        <a:pt x="49628" y="70943"/>
                        <a:pt x="60211" y="70601"/>
                        <a:pt x="60211" y="70601"/>
                      </a:cubicBezTo>
                      <a:lnTo>
                        <a:pt x="77413" y="50376"/>
                      </a:lnTo>
                      <a:cubicBezTo>
                        <a:pt x="77413" y="50376"/>
                        <a:pt x="76979" y="44349"/>
                        <a:pt x="78023" y="32915"/>
                      </a:cubicBezTo>
                      <a:cubicBezTo>
                        <a:pt x="79068" y="21472"/>
                        <a:pt x="81591" y="4612"/>
                        <a:pt x="81591" y="4612"/>
                      </a:cubicBezTo>
                      <a:lnTo>
                        <a:pt x="95354" y="0"/>
                      </a:lnTo>
                      <a:cubicBezTo>
                        <a:pt x="95354" y="0"/>
                        <a:pt x="89374" y="16139"/>
                        <a:pt x="86814" y="28423"/>
                      </a:cubicBezTo>
                      <a:cubicBezTo>
                        <a:pt x="84253" y="40698"/>
                        <a:pt x="85113" y="49119"/>
                        <a:pt x="85113" y="49119"/>
                      </a:cubicBezTo>
                      <a:lnTo>
                        <a:pt x="102084" y="50811"/>
                      </a:lnTo>
                      <a:cubicBezTo>
                        <a:pt x="102084" y="50811"/>
                        <a:pt x="107815" y="38517"/>
                        <a:pt x="119119" y="27499"/>
                      </a:cubicBezTo>
                      <a:cubicBezTo>
                        <a:pt x="130415" y="16481"/>
                        <a:pt x="146988" y="4547"/>
                        <a:pt x="146988" y="4547"/>
                      </a:cubicBezTo>
                      <a:cubicBezTo>
                        <a:pt x="146988" y="4547"/>
                        <a:pt x="131598" y="17673"/>
                        <a:pt x="121911" y="29329"/>
                      </a:cubicBezTo>
                      <a:cubicBezTo>
                        <a:pt x="112224" y="40976"/>
                        <a:pt x="107001" y="51707"/>
                        <a:pt x="107001" y="51707"/>
                      </a:cubicBezTo>
                      <a:lnTo>
                        <a:pt x="133123" y="55469"/>
                      </a:lnTo>
                      <a:cubicBezTo>
                        <a:pt x="133123" y="55469"/>
                        <a:pt x="137856" y="49692"/>
                        <a:pt x="147515" y="46586"/>
                      </a:cubicBezTo>
                      <a:cubicBezTo>
                        <a:pt x="157165" y="43481"/>
                        <a:pt x="171742" y="43037"/>
                        <a:pt x="171742" y="43037"/>
                      </a:cubicBezTo>
                      <a:cubicBezTo>
                        <a:pt x="171742" y="43037"/>
                        <a:pt x="156518" y="46586"/>
                        <a:pt x="147977" y="49859"/>
                      </a:cubicBezTo>
                      <a:cubicBezTo>
                        <a:pt x="139436" y="53121"/>
                        <a:pt x="137588" y="56089"/>
                        <a:pt x="137588" y="56089"/>
                      </a:cubicBezTo>
                      <a:lnTo>
                        <a:pt x="179469" y="75398"/>
                      </a:lnTo>
                      <a:cubicBezTo>
                        <a:pt x="179469" y="75398"/>
                        <a:pt x="148384" y="65424"/>
                        <a:pt x="131912" y="61533"/>
                      </a:cubicBezTo>
                      <a:cubicBezTo>
                        <a:pt x="119480" y="58603"/>
                        <a:pt x="114461" y="58390"/>
                        <a:pt x="114461" y="58390"/>
                      </a:cubicBezTo>
                      <a:cubicBezTo>
                        <a:pt x="114461" y="58390"/>
                        <a:pt x="114220" y="63816"/>
                        <a:pt x="116383" y="70795"/>
                      </a:cubicBezTo>
                      <a:cubicBezTo>
                        <a:pt x="118546" y="77774"/>
                        <a:pt x="123140" y="85159"/>
                        <a:pt x="123140" y="85159"/>
                      </a:cubicBezTo>
                      <a:cubicBezTo>
                        <a:pt x="123140" y="85159"/>
                        <a:pt x="115745" y="79132"/>
                        <a:pt x="112039" y="72579"/>
                      </a:cubicBezTo>
                      <a:cubicBezTo>
                        <a:pt x="108333" y="66016"/>
                        <a:pt x="108323" y="58917"/>
                        <a:pt x="108323" y="58917"/>
                      </a:cubicBezTo>
                      <a:lnTo>
                        <a:pt x="85224" y="55858"/>
                      </a:lnTo>
                      <a:cubicBezTo>
                        <a:pt x="85224" y="55858"/>
                        <a:pt x="85473" y="66885"/>
                        <a:pt x="86093" y="75916"/>
                      </a:cubicBezTo>
                      <a:cubicBezTo>
                        <a:pt x="86712" y="84947"/>
                        <a:pt x="89503" y="93561"/>
                        <a:pt x="89503" y="93561"/>
                      </a:cubicBezTo>
                      <a:cubicBezTo>
                        <a:pt x="89503" y="93561"/>
                        <a:pt x="100651" y="95105"/>
                        <a:pt x="111216" y="100457"/>
                      </a:cubicBezTo>
                      <a:cubicBezTo>
                        <a:pt x="121781" y="105809"/>
                        <a:pt x="131783" y="114969"/>
                        <a:pt x="131783" y="114969"/>
                      </a:cubicBezTo>
                      <a:cubicBezTo>
                        <a:pt x="131783" y="114969"/>
                        <a:pt x="120238" y="108656"/>
                        <a:pt x="110098" y="104875"/>
                      </a:cubicBezTo>
                      <a:cubicBezTo>
                        <a:pt x="99948" y="101085"/>
                        <a:pt x="91204" y="99828"/>
                        <a:pt x="91204" y="99828"/>
                      </a:cubicBezTo>
                      <a:cubicBezTo>
                        <a:pt x="91204" y="99828"/>
                        <a:pt x="90068" y="106142"/>
                        <a:pt x="93977" y="121855"/>
                      </a:cubicBezTo>
                      <a:cubicBezTo>
                        <a:pt x="99080" y="142329"/>
                        <a:pt x="112751" y="181050"/>
                        <a:pt x="112751"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49" name="Google Shape;3549;p5"/>
              <p:cNvGrpSpPr/>
              <p:nvPr/>
            </p:nvGrpSpPr>
            <p:grpSpPr>
              <a:xfrm>
                <a:off x="3648597" y="4671459"/>
                <a:ext cx="255329" cy="255030"/>
                <a:chOff x="3648597" y="4671459"/>
                <a:chExt cx="255329" cy="255030"/>
              </a:xfrm>
            </p:grpSpPr>
            <p:sp>
              <p:nvSpPr>
                <p:cNvPr id="3550" name="Google Shape;3550;p5"/>
                <p:cNvSpPr/>
                <p:nvPr/>
              </p:nvSpPr>
              <p:spPr>
                <a:xfrm>
                  <a:off x="3648597" y="4671459"/>
                  <a:ext cx="255329" cy="255030"/>
                </a:xfrm>
                <a:custGeom>
                  <a:avLst/>
                  <a:gdLst/>
                  <a:ahLst/>
                  <a:cxnLst/>
                  <a:rect l="l" t="t" r="r" b="b"/>
                  <a:pathLst>
                    <a:path w="255329" h="255030" extrusionOk="0">
                      <a:moveTo>
                        <a:pt x="85797" y="90036"/>
                      </a:moveTo>
                      <a:cubicBezTo>
                        <a:pt x="85797" y="90036"/>
                        <a:pt x="88450" y="53765"/>
                        <a:pt x="112602" y="31128"/>
                      </a:cubicBezTo>
                      <a:cubicBezTo>
                        <a:pt x="150639" y="-4533"/>
                        <a:pt x="175587" y="209"/>
                        <a:pt x="175587" y="209"/>
                      </a:cubicBezTo>
                      <a:cubicBezTo>
                        <a:pt x="175587" y="209"/>
                        <a:pt x="148421" y="25739"/>
                        <a:pt x="168442" y="37673"/>
                      </a:cubicBezTo>
                      <a:cubicBezTo>
                        <a:pt x="178831" y="43875"/>
                        <a:pt x="202541" y="39133"/>
                        <a:pt x="202541" y="39133"/>
                      </a:cubicBezTo>
                      <a:cubicBezTo>
                        <a:pt x="202541" y="39133"/>
                        <a:pt x="209039" y="51787"/>
                        <a:pt x="222229" y="56132"/>
                      </a:cubicBezTo>
                      <a:cubicBezTo>
                        <a:pt x="235429" y="60476"/>
                        <a:pt x="255329" y="56511"/>
                        <a:pt x="255329" y="56511"/>
                      </a:cubicBezTo>
                      <a:cubicBezTo>
                        <a:pt x="255329" y="56511"/>
                        <a:pt x="245448" y="71503"/>
                        <a:pt x="230335" y="83538"/>
                      </a:cubicBezTo>
                      <a:cubicBezTo>
                        <a:pt x="215232" y="95573"/>
                        <a:pt x="194906" y="104641"/>
                        <a:pt x="194906" y="104641"/>
                      </a:cubicBezTo>
                      <a:cubicBezTo>
                        <a:pt x="194906" y="104641"/>
                        <a:pt x="204445" y="107405"/>
                        <a:pt x="212551" y="111046"/>
                      </a:cubicBezTo>
                      <a:cubicBezTo>
                        <a:pt x="220667" y="114688"/>
                        <a:pt x="227359" y="119218"/>
                        <a:pt x="227359" y="119218"/>
                      </a:cubicBezTo>
                      <a:cubicBezTo>
                        <a:pt x="227359" y="119218"/>
                        <a:pt x="220371" y="125919"/>
                        <a:pt x="212856" y="130458"/>
                      </a:cubicBezTo>
                      <a:cubicBezTo>
                        <a:pt x="205341" y="135005"/>
                        <a:pt x="197300" y="137381"/>
                        <a:pt x="197300" y="137381"/>
                      </a:cubicBezTo>
                      <a:cubicBezTo>
                        <a:pt x="197300" y="137381"/>
                        <a:pt x="208641" y="153206"/>
                        <a:pt x="215574" y="168014"/>
                      </a:cubicBezTo>
                      <a:cubicBezTo>
                        <a:pt x="222506" y="182821"/>
                        <a:pt x="225030" y="196612"/>
                        <a:pt x="225030" y="196612"/>
                      </a:cubicBezTo>
                      <a:cubicBezTo>
                        <a:pt x="225030" y="196612"/>
                        <a:pt x="201746" y="200125"/>
                        <a:pt x="182741" y="199663"/>
                      </a:cubicBezTo>
                      <a:cubicBezTo>
                        <a:pt x="163737" y="199210"/>
                        <a:pt x="149003" y="194782"/>
                        <a:pt x="149003" y="194782"/>
                      </a:cubicBezTo>
                      <a:cubicBezTo>
                        <a:pt x="149003" y="194782"/>
                        <a:pt x="148772" y="201437"/>
                        <a:pt x="146683" y="207464"/>
                      </a:cubicBezTo>
                      <a:cubicBezTo>
                        <a:pt x="144603" y="213500"/>
                        <a:pt x="140656" y="218907"/>
                        <a:pt x="140656" y="218907"/>
                      </a:cubicBezTo>
                      <a:cubicBezTo>
                        <a:pt x="140656" y="218907"/>
                        <a:pt x="128233" y="214193"/>
                        <a:pt x="120044" y="205865"/>
                      </a:cubicBezTo>
                      <a:cubicBezTo>
                        <a:pt x="111854" y="197537"/>
                        <a:pt x="107898" y="185603"/>
                        <a:pt x="107898" y="185603"/>
                      </a:cubicBezTo>
                      <a:cubicBezTo>
                        <a:pt x="107898" y="185603"/>
                        <a:pt x="101538" y="208259"/>
                        <a:pt x="91010" y="225618"/>
                      </a:cubicBezTo>
                      <a:cubicBezTo>
                        <a:pt x="80482" y="242977"/>
                        <a:pt x="65776" y="255031"/>
                        <a:pt x="65776" y="255031"/>
                      </a:cubicBezTo>
                      <a:cubicBezTo>
                        <a:pt x="65776" y="255031"/>
                        <a:pt x="65498" y="234122"/>
                        <a:pt x="58122" y="222253"/>
                      </a:cubicBezTo>
                      <a:cubicBezTo>
                        <a:pt x="50746" y="210376"/>
                        <a:pt x="36271" y="207538"/>
                        <a:pt x="36271" y="207538"/>
                      </a:cubicBezTo>
                      <a:cubicBezTo>
                        <a:pt x="36271" y="207538"/>
                        <a:pt x="55053" y="182045"/>
                        <a:pt x="24245" y="168984"/>
                      </a:cubicBezTo>
                      <a:cubicBezTo>
                        <a:pt x="12035" y="163799"/>
                        <a:pt x="0" y="172034"/>
                        <a:pt x="0" y="172034"/>
                      </a:cubicBezTo>
                      <a:cubicBezTo>
                        <a:pt x="0" y="172034"/>
                        <a:pt x="2606" y="148796"/>
                        <a:pt x="23765" y="127805"/>
                      </a:cubicBezTo>
                      <a:cubicBezTo>
                        <a:pt x="44913" y="106813"/>
                        <a:pt x="85797" y="90036"/>
                        <a:pt x="85797" y="900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1" name="Google Shape;3551;p5"/>
                <p:cNvSpPr/>
                <p:nvPr/>
              </p:nvSpPr>
              <p:spPr>
                <a:xfrm>
                  <a:off x="3685931" y="4700711"/>
                  <a:ext cx="182436" cy="176095"/>
                </a:xfrm>
                <a:custGeom>
                  <a:avLst/>
                  <a:gdLst/>
                  <a:ahLst/>
                  <a:cxnLst/>
                  <a:rect l="l" t="t" r="r" b="b"/>
                  <a:pathLst>
                    <a:path w="182436" h="176095" extrusionOk="0">
                      <a:moveTo>
                        <a:pt x="167564" y="156342"/>
                      </a:moveTo>
                      <a:cubicBezTo>
                        <a:pt x="167564" y="156342"/>
                        <a:pt x="122354" y="134713"/>
                        <a:pt x="104857" y="119720"/>
                      </a:cubicBezTo>
                      <a:cubicBezTo>
                        <a:pt x="95096" y="111355"/>
                        <a:pt x="89716" y="104949"/>
                        <a:pt x="89716" y="104949"/>
                      </a:cubicBezTo>
                      <a:cubicBezTo>
                        <a:pt x="89716" y="104949"/>
                        <a:pt x="88921" y="111059"/>
                        <a:pt x="90770" y="125248"/>
                      </a:cubicBezTo>
                      <a:cubicBezTo>
                        <a:pt x="92628" y="139445"/>
                        <a:pt x="97129" y="161722"/>
                        <a:pt x="97129" y="161722"/>
                      </a:cubicBezTo>
                      <a:cubicBezTo>
                        <a:pt x="97129" y="161722"/>
                        <a:pt x="87997" y="143115"/>
                        <a:pt x="84734" y="127984"/>
                      </a:cubicBezTo>
                      <a:cubicBezTo>
                        <a:pt x="81471" y="112843"/>
                        <a:pt x="84077" y="101178"/>
                        <a:pt x="84077" y="101178"/>
                      </a:cubicBezTo>
                      <a:cubicBezTo>
                        <a:pt x="84077" y="101178"/>
                        <a:pt x="74437" y="94578"/>
                        <a:pt x="67125" y="86721"/>
                      </a:cubicBezTo>
                      <a:cubicBezTo>
                        <a:pt x="59804" y="78855"/>
                        <a:pt x="54813" y="69741"/>
                        <a:pt x="54813" y="69741"/>
                      </a:cubicBezTo>
                      <a:lnTo>
                        <a:pt x="45329" y="101335"/>
                      </a:lnTo>
                      <a:cubicBezTo>
                        <a:pt x="45329" y="101335"/>
                        <a:pt x="52622" y="103757"/>
                        <a:pt x="58298" y="113444"/>
                      </a:cubicBezTo>
                      <a:cubicBezTo>
                        <a:pt x="63964" y="123122"/>
                        <a:pt x="68031" y="140065"/>
                        <a:pt x="68031" y="140065"/>
                      </a:cubicBezTo>
                      <a:cubicBezTo>
                        <a:pt x="68031" y="140065"/>
                        <a:pt x="60479" y="126320"/>
                        <a:pt x="54859" y="118352"/>
                      </a:cubicBezTo>
                      <a:cubicBezTo>
                        <a:pt x="49230" y="110393"/>
                        <a:pt x="45523" y="108212"/>
                        <a:pt x="45523" y="108212"/>
                      </a:cubicBezTo>
                      <a:lnTo>
                        <a:pt x="41697" y="137699"/>
                      </a:lnTo>
                      <a:lnTo>
                        <a:pt x="38878" y="176096"/>
                      </a:lnTo>
                      <a:lnTo>
                        <a:pt x="36169" y="139677"/>
                      </a:lnTo>
                      <a:cubicBezTo>
                        <a:pt x="36169" y="139677"/>
                        <a:pt x="31289" y="141128"/>
                        <a:pt x="25669" y="148356"/>
                      </a:cubicBezTo>
                      <a:cubicBezTo>
                        <a:pt x="20040" y="155585"/>
                        <a:pt x="13662" y="168580"/>
                        <a:pt x="13662" y="168580"/>
                      </a:cubicBezTo>
                      <a:cubicBezTo>
                        <a:pt x="13662" y="168580"/>
                        <a:pt x="17719" y="154411"/>
                        <a:pt x="23469" y="145481"/>
                      </a:cubicBezTo>
                      <a:cubicBezTo>
                        <a:pt x="29218" y="136561"/>
                        <a:pt x="36678" y="132882"/>
                        <a:pt x="36678" y="132882"/>
                      </a:cubicBezTo>
                      <a:lnTo>
                        <a:pt x="40051" y="109294"/>
                      </a:lnTo>
                      <a:lnTo>
                        <a:pt x="41299" y="95891"/>
                      </a:lnTo>
                      <a:cubicBezTo>
                        <a:pt x="41299" y="95891"/>
                        <a:pt x="33969" y="97970"/>
                        <a:pt x="23644" y="106068"/>
                      </a:cubicBezTo>
                      <a:cubicBezTo>
                        <a:pt x="13319" y="114174"/>
                        <a:pt x="0" y="128289"/>
                        <a:pt x="0" y="128289"/>
                      </a:cubicBezTo>
                      <a:cubicBezTo>
                        <a:pt x="0" y="128289"/>
                        <a:pt x="9243" y="112917"/>
                        <a:pt x="19845" y="102944"/>
                      </a:cubicBezTo>
                      <a:cubicBezTo>
                        <a:pt x="30457" y="92979"/>
                        <a:pt x="42436" y="88422"/>
                        <a:pt x="42436" y="88422"/>
                      </a:cubicBezTo>
                      <a:lnTo>
                        <a:pt x="50376" y="65138"/>
                      </a:lnTo>
                      <a:cubicBezTo>
                        <a:pt x="50376" y="65138"/>
                        <a:pt x="46355" y="60451"/>
                        <a:pt x="40856" y="50792"/>
                      </a:cubicBezTo>
                      <a:cubicBezTo>
                        <a:pt x="35356" y="41133"/>
                        <a:pt x="28377" y="26501"/>
                        <a:pt x="28377" y="26501"/>
                      </a:cubicBezTo>
                      <a:lnTo>
                        <a:pt x="41503" y="17211"/>
                      </a:lnTo>
                      <a:cubicBezTo>
                        <a:pt x="41503" y="17211"/>
                        <a:pt x="44081" y="32657"/>
                        <a:pt x="48324" y="43610"/>
                      </a:cubicBezTo>
                      <a:cubicBezTo>
                        <a:pt x="52576" y="54554"/>
                        <a:pt x="58501" y="61007"/>
                        <a:pt x="58501" y="61007"/>
                      </a:cubicBezTo>
                      <a:lnTo>
                        <a:pt x="79012" y="55506"/>
                      </a:lnTo>
                      <a:cubicBezTo>
                        <a:pt x="79012" y="55506"/>
                        <a:pt x="78402" y="43268"/>
                        <a:pt x="84946" y="29791"/>
                      </a:cubicBezTo>
                      <a:cubicBezTo>
                        <a:pt x="91491" y="16324"/>
                        <a:pt x="103572" y="0"/>
                        <a:pt x="103572" y="0"/>
                      </a:cubicBezTo>
                      <a:cubicBezTo>
                        <a:pt x="103572" y="0"/>
                        <a:pt x="93552" y="16814"/>
                        <a:pt x="89235" y="30143"/>
                      </a:cubicBezTo>
                      <a:cubicBezTo>
                        <a:pt x="84909" y="43463"/>
                        <a:pt x="85187" y="54240"/>
                        <a:pt x="85187" y="54240"/>
                      </a:cubicBezTo>
                      <a:lnTo>
                        <a:pt x="117446" y="46716"/>
                      </a:lnTo>
                      <a:cubicBezTo>
                        <a:pt x="117446" y="46716"/>
                        <a:pt x="119507" y="40135"/>
                        <a:pt x="128788" y="33720"/>
                      </a:cubicBezTo>
                      <a:cubicBezTo>
                        <a:pt x="138077" y="27305"/>
                        <a:pt x="154586" y="21047"/>
                        <a:pt x="154586" y="21047"/>
                      </a:cubicBezTo>
                      <a:cubicBezTo>
                        <a:pt x="154586" y="21047"/>
                        <a:pt x="139159" y="30078"/>
                        <a:pt x="131246" y="36169"/>
                      </a:cubicBezTo>
                      <a:cubicBezTo>
                        <a:pt x="123334" y="42261"/>
                        <a:pt x="122937" y="45413"/>
                        <a:pt x="122937" y="45413"/>
                      </a:cubicBezTo>
                      <a:lnTo>
                        <a:pt x="182436" y="44054"/>
                      </a:lnTo>
                      <a:cubicBezTo>
                        <a:pt x="182436" y="44054"/>
                        <a:pt x="140832" y="48574"/>
                        <a:pt x="119609" y="52095"/>
                      </a:cubicBezTo>
                      <a:cubicBezTo>
                        <a:pt x="103590" y="54758"/>
                        <a:pt x="97693" y="56616"/>
                        <a:pt x="97693" y="56616"/>
                      </a:cubicBezTo>
                      <a:cubicBezTo>
                        <a:pt x="97693" y="56616"/>
                        <a:pt x="100586" y="61099"/>
                        <a:pt x="107158" y="65859"/>
                      </a:cubicBezTo>
                      <a:cubicBezTo>
                        <a:pt x="113740" y="70619"/>
                        <a:pt x="123352" y="74714"/>
                        <a:pt x="123352" y="74714"/>
                      </a:cubicBezTo>
                      <a:cubicBezTo>
                        <a:pt x="123352" y="74714"/>
                        <a:pt x="111318" y="72847"/>
                        <a:pt x="103211" y="69048"/>
                      </a:cubicBezTo>
                      <a:cubicBezTo>
                        <a:pt x="95105" y="65258"/>
                        <a:pt x="90936" y="59527"/>
                        <a:pt x="90936" y="59527"/>
                      </a:cubicBezTo>
                      <a:lnTo>
                        <a:pt x="62568" y="66405"/>
                      </a:lnTo>
                      <a:cubicBezTo>
                        <a:pt x="62568" y="66405"/>
                        <a:pt x="69316" y="75204"/>
                        <a:pt x="75324" y="82248"/>
                      </a:cubicBezTo>
                      <a:cubicBezTo>
                        <a:pt x="81323" y="89282"/>
                        <a:pt x="89577" y="95105"/>
                        <a:pt x="89577" y="95105"/>
                      </a:cubicBezTo>
                      <a:cubicBezTo>
                        <a:pt x="89577" y="95105"/>
                        <a:pt x="103304" y="91842"/>
                        <a:pt x="118592" y="91888"/>
                      </a:cubicBezTo>
                      <a:cubicBezTo>
                        <a:pt x="133890" y="91934"/>
                        <a:pt x="150750" y="95290"/>
                        <a:pt x="150750" y="95290"/>
                      </a:cubicBezTo>
                      <a:cubicBezTo>
                        <a:pt x="150750" y="95290"/>
                        <a:pt x="133779" y="94865"/>
                        <a:pt x="119886" y="95909"/>
                      </a:cubicBezTo>
                      <a:cubicBezTo>
                        <a:pt x="106003" y="96963"/>
                        <a:pt x="95207" y="99477"/>
                        <a:pt x="95207" y="99477"/>
                      </a:cubicBezTo>
                      <a:cubicBezTo>
                        <a:pt x="95207" y="99477"/>
                        <a:pt x="97591" y="105042"/>
                        <a:pt x="111299" y="116143"/>
                      </a:cubicBezTo>
                      <a:cubicBezTo>
                        <a:pt x="129157" y="130609"/>
                        <a:pt x="167564" y="156342"/>
                        <a:pt x="167564" y="15634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52" name="Google Shape;3552;p5"/>
              <p:cNvGrpSpPr/>
              <p:nvPr/>
            </p:nvGrpSpPr>
            <p:grpSpPr>
              <a:xfrm>
                <a:off x="7356046" y="3489411"/>
                <a:ext cx="225584" cy="313048"/>
                <a:chOff x="7356046" y="3489411"/>
                <a:chExt cx="225584" cy="313048"/>
              </a:xfrm>
            </p:grpSpPr>
            <p:sp>
              <p:nvSpPr>
                <p:cNvPr id="3553" name="Google Shape;3553;p5"/>
                <p:cNvSpPr/>
                <p:nvPr/>
              </p:nvSpPr>
              <p:spPr>
                <a:xfrm>
                  <a:off x="7356354" y="3489411"/>
                  <a:ext cx="225276" cy="313048"/>
                </a:xfrm>
                <a:custGeom>
                  <a:avLst/>
                  <a:gdLst/>
                  <a:ahLst/>
                  <a:cxnLst/>
                  <a:rect l="l" t="t" r="r" b="b"/>
                  <a:pathLst>
                    <a:path w="225276" h="313048" extrusionOk="0">
                      <a:moveTo>
                        <a:pt x="50965" y="111321"/>
                      </a:moveTo>
                      <a:cubicBezTo>
                        <a:pt x="50965" y="111321"/>
                        <a:pt x="39161" y="67008"/>
                        <a:pt x="53146" y="38973"/>
                      </a:cubicBezTo>
                      <a:cubicBezTo>
                        <a:pt x="75173" y="-5173"/>
                        <a:pt x="100740" y="207"/>
                        <a:pt x="100740" y="207"/>
                      </a:cubicBezTo>
                      <a:cubicBezTo>
                        <a:pt x="100740" y="207"/>
                        <a:pt x="85027" y="31809"/>
                        <a:pt x="108754" y="46054"/>
                      </a:cubicBezTo>
                      <a:cubicBezTo>
                        <a:pt x="121076" y="53448"/>
                        <a:pt x="141707" y="47274"/>
                        <a:pt x="141707" y="47274"/>
                      </a:cubicBezTo>
                      <a:cubicBezTo>
                        <a:pt x="141707" y="47274"/>
                        <a:pt x="152873" y="62618"/>
                        <a:pt x="167117" y="67701"/>
                      </a:cubicBezTo>
                      <a:cubicBezTo>
                        <a:pt x="181371" y="72785"/>
                        <a:pt x="198702" y="67618"/>
                        <a:pt x="198702" y="67618"/>
                      </a:cubicBezTo>
                      <a:cubicBezTo>
                        <a:pt x="198702" y="67618"/>
                        <a:pt x="195236" y="86077"/>
                        <a:pt x="185641" y="101015"/>
                      </a:cubicBezTo>
                      <a:cubicBezTo>
                        <a:pt x="176055" y="115952"/>
                        <a:pt x="160342" y="127367"/>
                        <a:pt x="160342" y="127367"/>
                      </a:cubicBezTo>
                      <a:cubicBezTo>
                        <a:pt x="160342" y="127367"/>
                        <a:pt x="170482" y="130575"/>
                        <a:pt x="179623" y="134892"/>
                      </a:cubicBezTo>
                      <a:cubicBezTo>
                        <a:pt x="188765" y="139199"/>
                        <a:pt x="196909" y="144625"/>
                        <a:pt x="196909" y="144625"/>
                      </a:cubicBezTo>
                      <a:cubicBezTo>
                        <a:pt x="196909" y="144625"/>
                        <a:pt x="192925" y="152916"/>
                        <a:pt x="187582" y="158582"/>
                      </a:cubicBezTo>
                      <a:cubicBezTo>
                        <a:pt x="182239" y="164248"/>
                        <a:pt x="175547" y="167290"/>
                        <a:pt x="175547" y="167290"/>
                      </a:cubicBezTo>
                      <a:cubicBezTo>
                        <a:pt x="175547" y="167290"/>
                        <a:pt x="192564" y="186414"/>
                        <a:pt x="204997" y="204374"/>
                      </a:cubicBezTo>
                      <a:cubicBezTo>
                        <a:pt x="217429" y="222334"/>
                        <a:pt x="225277" y="239129"/>
                        <a:pt x="225277" y="239129"/>
                      </a:cubicBezTo>
                      <a:cubicBezTo>
                        <a:pt x="225277" y="239129"/>
                        <a:pt x="204553" y="243797"/>
                        <a:pt x="186325" y="243547"/>
                      </a:cubicBezTo>
                      <a:cubicBezTo>
                        <a:pt x="168097" y="243298"/>
                        <a:pt x="152365" y="238131"/>
                        <a:pt x="152365" y="238131"/>
                      </a:cubicBezTo>
                      <a:cubicBezTo>
                        <a:pt x="152365" y="238131"/>
                        <a:pt x="154777" y="246256"/>
                        <a:pt x="155175" y="253660"/>
                      </a:cubicBezTo>
                      <a:cubicBezTo>
                        <a:pt x="155572" y="261054"/>
                        <a:pt x="153964" y="267728"/>
                        <a:pt x="153964" y="267728"/>
                      </a:cubicBezTo>
                      <a:cubicBezTo>
                        <a:pt x="153964" y="267728"/>
                        <a:pt x="140311" y="262173"/>
                        <a:pt x="129238" y="252134"/>
                      </a:cubicBezTo>
                      <a:cubicBezTo>
                        <a:pt x="118174" y="242105"/>
                        <a:pt x="109707" y="227602"/>
                        <a:pt x="109707" y="227602"/>
                      </a:cubicBezTo>
                      <a:cubicBezTo>
                        <a:pt x="109707" y="227602"/>
                        <a:pt x="112618" y="255370"/>
                        <a:pt x="109485" y="276722"/>
                      </a:cubicBezTo>
                      <a:cubicBezTo>
                        <a:pt x="106342" y="298083"/>
                        <a:pt x="97145" y="313048"/>
                        <a:pt x="97145" y="313048"/>
                      </a:cubicBezTo>
                      <a:cubicBezTo>
                        <a:pt x="97145" y="313048"/>
                        <a:pt x="88614" y="287527"/>
                        <a:pt x="76921" y="273154"/>
                      </a:cubicBezTo>
                      <a:cubicBezTo>
                        <a:pt x="65228" y="258790"/>
                        <a:pt x="50365" y="255555"/>
                        <a:pt x="50365" y="255555"/>
                      </a:cubicBezTo>
                      <a:cubicBezTo>
                        <a:pt x="50365" y="255555"/>
                        <a:pt x="58129" y="224136"/>
                        <a:pt x="23716" y="208691"/>
                      </a:cubicBezTo>
                      <a:cubicBezTo>
                        <a:pt x="10073" y="202571"/>
                        <a:pt x="1901" y="212813"/>
                        <a:pt x="1901" y="212813"/>
                      </a:cubicBezTo>
                      <a:cubicBezTo>
                        <a:pt x="1901" y="212813"/>
                        <a:pt x="-4810" y="184408"/>
                        <a:pt x="6985" y="158444"/>
                      </a:cubicBezTo>
                      <a:cubicBezTo>
                        <a:pt x="18779" y="132470"/>
                        <a:pt x="50965" y="111321"/>
                        <a:pt x="50965" y="1113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4" name="Google Shape;3554;p5"/>
                <p:cNvSpPr/>
                <p:nvPr/>
              </p:nvSpPr>
              <p:spPr>
                <a:xfrm>
                  <a:off x="7356046" y="3525629"/>
                  <a:ext cx="202115" cy="216008"/>
                </a:xfrm>
                <a:custGeom>
                  <a:avLst/>
                  <a:gdLst/>
                  <a:ahLst/>
                  <a:cxnLst/>
                  <a:rect l="l" t="t" r="r" b="b"/>
                  <a:pathLst>
                    <a:path w="202115" h="216008" extrusionOk="0">
                      <a:moveTo>
                        <a:pt x="202116" y="189785"/>
                      </a:moveTo>
                      <a:cubicBezTo>
                        <a:pt x="202116" y="189785"/>
                        <a:pt x="150649" y="164134"/>
                        <a:pt x="128113" y="146119"/>
                      </a:cubicBezTo>
                      <a:cubicBezTo>
                        <a:pt x="115533" y="136071"/>
                        <a:pt x="107898" y="128335"/>
                        <a:pt x="107898" y="128335"/>
                      </a:cubicBezTo>
                      <a:cubicBezTo>
                        <a:pt x="107898" y="128335"/>
                        <a:pt x="109553" y="135803"/>
                        <a:pt x="116920" y="153098"/>
                      </a:cubicBezTo>
                      <a:cubicBezTo>
                        <a:pt x="124287" y="170392"/>
                        <a:pt x="137366" y="197512"/>
                        <a:pt x="137366" y="197512"/>
                      </a:cubicBezTo>
                      <a:cubicBezTo>
                        <a:pt x="137366" y="197512"/>
                        <a:pt x="121338" y="174949"/>
                        <a:pt x="112261" y="156527"/>
                      </a:cubicBezTo>
                      <a:cubicBezTo>
                        <a:pt x="103184" y="138114"/>
                        <a:pt x="101049" y="123824"/>
                        <a:pt x="101049" y="123824"/>
                      </a:cubicBezTo>
                      <a:cubicBezTo>
                        <a:pt x="101049" y="123824"/>
                        <a:pt x="89291" y="115930"/>
                        <a:pt x="79244" y="106456"/>
                      </a:cubicBezTo>
                      <a:cubicBezTo>
                        <a:pt x="69187" y="96981"/>
                        <a:pt x="60849" y="85936"/>
                        <a:pt x="60849" y="85936"/>
                      </a:cubicBezTo>
                      <a:lnTo>
                        <a:pt x="64325" y="124656"/>
                      </a:lnTo>
                      <a:cubicBezTo>
                        <a:pt x="64325" y="124656"/>
                        <a:pt x="72200" y="127494"/>
                        <a:pt x="81416" y="139214"/>
                      </a:cubicBezTo>
                      <a:cubicBezTo>
                        <a:pt x="90622" y="150935"/>
                        <a:pt x="101178" y="171548"/>
                        <a:pt x="101178" y="171548"/>
                      </a:cubicBezTo>
                      <a:cubicBezTo>
                        <a:pt x="101178" y="171548"/>
                        <a:pt x="88579" y="154891"/>
                        <a:pt x="80094" y="145269"/>
                      </a:cubicBezTo>
                      <a:cubicBezTo>
                        <a:pt x="71599" y="135646"/>
                        <a:pt x="67218" y="133040"/>
                        <a:pt x="67218" y="133040"/>
                      </a:cubicBezTo>
                      <a:lnTo>
                        <a:pt x="75232" y="169098"/>
                      </a:lnTo>
                      <a:lnTo>
                        <a:pt x="87729" y="216008"/>
                      </a:lnTo>
                      <a:lnTo>
                        <a:pt x="70767" y="171594"/>
                      </a:lnTo>
                      <a:cubicBezTo>
                        <a:pt x="70767" y="171594"/>
                        <a:pt x="66710" y="173452"/>
                        <a:pt x="64223" y="182371"/>
                      </a:cubicBezTo>
                      <a:cubicBezTo>
                        <a:pt x="61737" y="191282"/>
                        <a:pt x="60822" y="207255"/>
                        <a:pt x="60822" y="207255"/>
                      </a:cubicBezTo>
                      <a:cubicBezTo>
                        <a:pt x="60822" y="207255"/>
                        <a:pt x="59065" y="189886"/>
                        <a:pt x="61007" y="178896"/>
                      </a:cubicBezTo>
                      <a:cubicBezTo>
                        <a:pt x="62938" y="167906"/>
                        <a:pt x="68568" y="163302"/>
                        <a:pt x="68568" y="163302"/>
                      </a:cubicBezTo>
                      <a:lnTo>
                        <a:pt x="62449" y="134454"/>
                      </a:lnTo>
                      <a:lnTo>
                        <a:pt x="58335" y="118065"/>
                      </a:lnTo>
                      <a:cubicBezTo>
                        <a:pt x="58335" y="118065"/>
                        <a:pt x="52207" y="120728"/>
                        <a:pt x="45598" y="130784"/>
                      </a:cubicBezTo>
                      <a:cubicBezTo>
                        <a:pt x="38998" y="140841"/>
                        <a:pt x="31927" y="158302"/>
                        <a:pt x="31927" y="158302"/>
                      </a:cubicBezTo>
                      <a:cubicBezTo>
                        <a:pt x="31927" y="158302"/>
                        <a:pt x="34626" y="139372"/>
                        <a:pt x="40764" y="127031"/>
                      </a:cubicBezTo>
                      <a:cubicBezTo>
                        <a:pt x="46901" y="114692"/>
                        <a:pt x="56468" y="108933"/>
                        <a:pt x="56468" y="108933"/>
                      </a:cubicBezTo>
                      <a:lnTo>
                        <a:pt x="54814" y="80389"/>
                      </a:lnTo>
                      <a:cubicBezTo>
                        <a:pt x="54814" y="80389"/>
                        <a:pt x="49138" y="74733"/>
                        <a:pt x="40098" y="63031"/>
                      </a:cubicBezTo>
                      <a:cubicBezTo>
                        <a:pt x="31067" y="51328"/>
                        <a:pt x="0" y="4520"/>
                        <a:pt x="0" y="4520"/>
                      </a:cubicBezTo>
                      <a:lnTo>
                        <a:pt x="1405" y="1959"/>
                      </a:lnTo>
                      <a:cubicBezTo>
                        <a:pt x="1405" y="1959"/>
                        <a:pt x="36003" y="40846"/>
                        <a:pt x="44359" y="54138"/>
                      </a:cubicBezTo>
                      <a:cubicBezTo>
                        <a:pt x="52725" y="67430"/>
                        <a:pt x="60895" y="75213"/>
                        <a:pt x="60895" y="75213"/>
                      </a:cubicBezTo>
                      <a:lnTo>
                        <a:pt x="78199" y="68161"/>
                      </a:lnTo>
                      <a:cubicBezTo>
                        <a:pt x="78199" y="68161"/>
                        <a:pt x="72782" y="53233"/>
                        <a:pt x="73679" y="36678"/>
                      </a:cubicBezTo>
                      <a:cubicBezTo>
                        <a:pt x="74566" y="20132"/>
                        <a:pt x="79586" y="0"/>
                        <a:pt x="79586" y="0"/>
                      </a:cubicBezTo>
                      <a:cubicBezTo>
                        <a:pt x="79586" y="0"/>
                        <a:pt x="76720" y="20696"/>
                        <a:pt x="77885" y="37029"/>
                      </a:cubicBezTo>
                      <a:cubicBezTo>
                        <a:pt x="79040" y="53371"/>
                        <a:pt x="83560" y="66515"/>
                        <a:pt x="83560" y="66515"/>
                      </a:cubicBezTo>
                      <a:lnTo>
                        <a:pt x="111217" y="56800"/>
                      </a:lnTo>
                      <a:cubicBezTo>
                        <a:pt x="111217" y="56800"/>
                        <a:pt x="110579" y="48740"/>
                        <a:pt x="116855" y="40754"/>
                      </a:cubicBezTo>
                      <a:cubicBezTo>
                        <a:pt x="123140" y="32768"/>
                        <a:pt x="136349" y="24865"/>
                        <a:pt x="136349" y="24865"/>
                      </a:cubicBezTo>
                      <a:cubicBezTo>
                        <a:pt x="136349" y="24865"/>
                        <a:pt x="125266" y="36142"/>
                        <a:pt x="120155" y="43703"/>
                      </a:cubicBezTo>
                      <a:cubicBezTo>
                        <a:pt x="115043" y="51264"/>
                        <a:pt x="115912" y="55118"/>
                        <a:pt x="115912" y="55118"/>
                      </a:cubicBezTo>
                      <a:lnTo>
                        <a:pt x="171872" y="52493"/>
                      </a:lnTo>
                      <a:cubicBezTo>
                        <a:pt x="171872" y="52493"/>
                        <a:pt x="134159" y="58686"/>
                        <a:pt x="115394" y="63335"/>
                      </a:cubicBezTo>
                      <a:cubicBezTo>
                        <a:pt x="101234" y="66839"/>
                        <a:pt x="96372" y="69214"/>
                        <a:pt x="96372" y="69214"/>
                      </a:cubicBezTo>
                      <a:cubicBezTo>
                        <a:pt x="96372" y="69214"/>
                        <a:pt x="100892" y="74631"/>
                        <a:pt x="109016" y="80334"/>
                      </a:cubicBezTo>
                      <a:cubicBezTo>
                        <a:pt x="117142" y="86037"/>
                        <a:pt x="127892" y="90881"/>
                        <a:pt x="127892" y="90881"/>
                      </a:cubicBezTo>
                      <a:cubicBezTo>
                        <a:pt x="127892" y="90881"/>
                        <a:pt x="115718" y="88801"/>
                        <a:pt x="106530" y="84299"/>
                      </a:cubicBezTo>
                      <a:cubicBezTo>
                        <a:pt x="97333" y="79798"/>
                        <a:pt x="91112" y="72875"/>
                        <a:pt x="91112" y="72875"/>
                      </a:cubicBezTo>
                      <a:lnTo>
                        <a:pt x="66895" y="81730"/>
                      </a:lnTo>
                      <a:cubicBezTo>
                        <a:pt x="66895" y="81730"/>
                        <a:pt x="76776" y="92369"/>
                        <a:pt x="85252" y="100854"/>
                      </a:cubicBezTo>
                      <a:cubicBezTo>
                        <a:pt x="93737" y="109349"/>
                        <a:pt x="103877" y="116328"/>
                        <a:pt x="103877" y="116328"/>
                      </a:cubicBezTo>
                      <a:cubicBezTo>
                        <a:pt x="103877" y="116328"/>
                        <a:pt x="115617" y="112122"/>
                        <a:pt x="130156" y="111919"/>
                      </a:cubicBezTo>
                      <a:cubicBezTo>
                        <a:pt x="144696" y="111724"/>
                        <a:pt x="162036" y="115542"/>
                        <a:pt x="162036" y="115542"/>
                      </a:cubicBezTo>
                      <a:cubicBezTo>
                        <a:pt x="162036" y="115542"/>
                        <a:pt x="145749" y="115302"/>
                        <a:pt x="132976" y="116808"/>
                      </a:cubicBezTo>
                      <a:cubicBezTo>
                        <a:pt x="120201" y="118315"/>
                        <a:pt x="110949" y="121569"/>
                        <a:pt x="110949" y="121569"/>
                      </a:cubicBezTo>
                      <a:cubicBezTo>
                        <a:pt x="110949" y="121569"/>
                        <a:pt x="115413" y="128316"/>
                        <a:pt x="132818" y="141645"/>
                      </a:cubicBezTo>
                      <a:cubicBezTo>
                        <a:pt x="155483" y="159004"/>
                        <a:pt x="202116" y="189785"/>
                        <a:pt x="202116"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55" name="Google Shape;3555;p5"/>
              <p:cNvGrpSpPr/>
              <p:nvPr/>
            </p:nvGrpSpPr>
            <p:grpSpPr>
              <a:xfrm>
                <a:off x="6995061" y="5249579"/>
                <a:ext cx="235081" cy="171014"/>
                <a:chOff x="6995061" y="5249579"/>
                <a:chExt cx="235081" cy="171014"/>
              </a:xfrm>
            </p:grpSpPr>
            <p:sp>
              <p:nvSpPr>
                <p:cNvPr id="3556" name="Google Shape;3556;p5"/>
                <p:cNvSpPr/>
                <p:nvPr/>
              </p:nvSpPr>
              <p:spPr>
                <a:xfrm>
                  <a:off x="6995061" y="5249579"/>
                  <a:ext cx="235081" cy="171014"/>
                </a:xfrm>
                <a:custGeom>
                  <a:avLst/>
                  <a:gdLst/>
                  <a:ahLst/>
                  <a:cxnLst/>
                  <a:rect l="l" t="t" r="r" b="b"/>
                  <a:pathLst>
                    <a:path w="235081" h="171014" extrusionOk="0">
                      <a:moveTo>
                        <a:pt x="84969" y="36958"/>
                      </a:moveTo>
                      <a:cubicBezTo>
                        <a:pt x="84969" y="36958"/>
                        <a:pt x="52044" y="27197"/>
                        <a:pt x="30590" y="37235"/>
                      </a:cubicBezTo>
                      <a:cubicBezTo>
                        <a:pt x="-3203" y="53032"/>
                        <a:pt x="87" y="72434"/>
                        <a:pt x="87" y="72434"/>
                      </a:cubicBezTo>
                      <a:cubicBezTo>
                        <a:pt x="87" y="72434"/>
                        <a:pt x="24277" y="61166"/>
                        <a:pt x="34278" y="79357"/>
                      </a:cubicBezTo>
                      <a:cubicBezTo>
                        <a:pt x="39473" y="88804"/>
                        <a:pt x="34232" y="104268"/>
                        <a:pt x="34232" y="104268"/>
                      </a:cubicBezTo>
                      <a:cubicBezTo>
                        <a:pt x="34232" y="104268"/>
                        <a:pt x="45426" y="112994"/>
                        <a:pt x="48827" y="123846"/>
                      </a:cubicBezTo>
                      <a:cubicBezTo>
                        <a:pt x="52229" y="134706"/>
                        <a:pt x="47838" y="147694"/>
                        <a:pt x="47838" y="147694"/>
                      </a:cubicBezTo>
                      <a:cubicBezTo>
                        <a:pt x="47838" y="147694"/>
                        <a:pt x="61805" y="145428"/>
                        <a:pt x="73304" y="138468"/>
                      </a:cubicBezTo>
                      <a:cubicBezTo>
                        <a:pt x="84794" y="131508"/>
                        <a:pt x="93824" y="119861"/>
                        <a:pt x="93824" y="119861"/>
                      </a:cubicBezTo>
                      <a:cubicBezTo>
                        <a:pt x="93824" y="119861"/>
                        <a:pt x="95932" y="127580"/>
                        <a:pt x="98908" y="134568"/>
                      </a:cubicBezTo>
                      <a:cubicBezTo>
                        <a:pt x="101875" y="141546"/>
                        <a:pt x="105711" y="147804"/>
                        <a:pt x="105711" y="147804"/>
                      </a:cubicBezTo>
                      <a:cubicBezTo>
                        <a:pt x="105711" y="147804"/>
                        <a:pt x="112052" y="144948"/>
                        <a:pt x="116461" y="141019"/>
                      </a:cubicBezTo>
                      <a:cubicBezTo>
                        <a:pt x="120870" y="137091"/>
                        <a:pt x="123347" y="132100"/>
                        <a:pt x="123347" y="132100"/>
                      </a:cubicBezTo>
                      <a:cubicBezTo>
                        <a:pt x="123347" y="132100"/>
                        <a:pt x="137212" y="145318"/>
                        <a:pt x="150338" y="155042"/>
                      </a:cubicBezTo>
                      <a:cubicBezTo>
                        <a:pt x="163454" y="164775"/>
                        <a:pt x="175841" y="171014"/>
                        <a:pt x="175841" y="171014"/>
                      </a:cubicBezTo>
                      <a:cubicBezTo>
                        <a:pt x="175841" y="171014"/>
                        <a:pt x="179944" y="155458"/>
                        <a:pt x="180296" y="141685"/>
                      </a:cubicBezTo>
                      <a:cubicBezTo>
                        <a:pt x="180638" y="127922"/>
                        <a:pt x="177218" y="115933"/>
                        <a:pt x="177218" y="115933"/>
                      </a:cubicBezTo>
                      <a:cubicBezTo>
                        <a:pt x="177218" y="115933"/>
                        <a:pt x="183254" y="117911"/>
                        <a:pt x="188800" y="118355"/>
                      </a:cubicBezTo>
                      <a:cubicBezTo>
                        <a:pt x="194336" y="118798"/>
                        <a:pt x="199392" y="117708"/>
                        <a:pt x="199392" y="117708"/>
                      </a:cubicBezTo>
                      <a:cubicBezTo>
                        <a:pt x="199392" y="117708"/>
                        <a:pt x="195622" y="107290"/>
                        <a:pt x="188411" y="98740"/>
                      </a:cubicBezTo>
                      <a:cubicBezTo>
                        <a:pt x="181202" y="90190"/>
                        <a:pt x="170563" y="83516"/>
                        <a:pt x="170563" y="83516"/>
                      </a:cubicBezTo>
                      <a:cubicBezTo>
                        <a:pt x="170563" y="83516"/>
                        <a:pt x="191323" y="86253"/>
                        <a:pt x="207453" y="84284"/>
                      </a:cubicBezTo>
                      <a:cubicBezTo>
                        <a:pt x="223582" y="82315"/>
                        <a:pt x="235081" y="75651"/>
                        <a:pt x="235081" y="75651"/>
                      </a:cubicBezTo>
                      <a:cubicBezTo>
                        <a:pt x="235081" y="75651"/>
                        <a:pt x="216169" y="68736"/>
                        <a:pt x="205724" y="59632"/>
                      </a:cubicBezTo>
                      <a:cubicBezTo>
                        <a:pt x="195270" y="50527"/>
                        <a:pt x="193283" y="39241"/>
                        <a:pt x="193283" y="39241"/>
                      </a:cubicBezTo>
                      <a:cubicBezTo>
                        <a:pt x="193283" y="39241"/>
                        <a:pt x="169463" y="44501"/>
                        <a:pt x="158870" y="18222"/>
                      </a:cubicBezTo>
                      <a:cubicBezTo>
                        <a:pt x="154673" y="7804"/>
                        <a:pt x="162604" y="1833"/>
                        <a:pt x="162604" y="1833"/>
                      </a:cubicBezTo>
                      <a:cubicBezTo>
                        <a:pt x="162604" y="1833"/>
                        <a:pt x="141474" y="-3778"/>
                        <a:pt x="121628" y="4633"/>
                      </a:cubicBezTo>
                      <a:cubicBezTo>
                        <a:pt x="101792" y="13054"/>
                        <a:pt x="84969" y="36958"/>
                        <a:pt x="84969" y="369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7" name="Google Shape;3557;p5"/>
                <p:cNvSpPr/>
                <p:nvPr/>
              </p:nvSpPr>
              <p:spPr>
                <a:xfrm>
                  <a:off x="7022822" y="5261117"/>
                  <a:ext cx="161934" cy="141506"/>
                </a:xfrm>
                <a:custGeom>
                  <a:avLst/>
                  <a:gdLst/>
                  <a:ahLst/>
                  <a:cxnLst/>
                  <a:rect l="l" t="t" r="r" b="b"/>
                  <a:pathLst>
                    <a:path w="161934" h="141506" extrusionOk="0">
                      <a:moveTo>
                        <a:pt x="138909" y="141507"/>
                      </a:moveTo>
                      <a:cubicBezTo>
                        <a:pt x="138909" y="141507"/>
                        <a:pt x="121153" y="102149"/>
                        <a:pt x="108286" y="84790"/>
                      </a:cubicBezTo>
                      <a:cubicBezTo>
                        <a:pt x="101104" y="75102"/>
                        <a:pt x="95521" y="69186"/>
                        <a:pt x="95521" y="69186"/>
                      </a:cubicBezTo>
                      <a:cubicBezTo>
                        <a:pt x="95521" y="69186"/>
                        <a:pt x="101086" y="70582"/>
                        <a:pt x="113851" y="76470"/>
                      </a:cubicBezTo>
                      <a:cubicBezTo>
                        <a:pt x="126616" y="82368"/>
                        <a:pt x="146600" y="92748"/>
                        <a:pt x="146600" y="92748"/>
                      </a:cubicBezTo>
                      <a:cubicBezTo>
                        <a:pt x="146600" y="92748"/>
                        <a:pt x="130128" y="80223"/>
                        <a:pt x="116568" y="73023"/>
                      </a:cubicBezTo>
                      <a:cubicBezTo>
                        <a:pt x="102999" y="65813"/>
                        <a:pt x="92341" y="63927"/>
                        <a:pt x="92341" y="63927"/>
                      </a:cubicBezTo>
                      <a:cubicBezTo>
                        <a:pt x="92341" y="63927"/>
                        <a:pt x="86749" y="54906"/>
                        <a:pt x="79928" y="47132"/>
                      </a:cubicBezTo>
                      <a:cubicBezTo>
                        <a:pt x="73115" y="39368"/>
                        <a:pt x="65064" y="32851"/>
                        <a:pt x="65064" y="32851"/>
                      </a:cubicBezTo>
                      <a:lnTo>
                        <a:pt x="94033" y="36216"/>
                      </a:lnTo>
                      <a:cubicBezTo>
                        <a:pt x="94033" y="36216"/>
                        <a:pt x="95928" y="42215"/>
                        <a:pt x="104460" y="49396"/>
                      </a:cubicBezTo>
                      <a:cubicBezTo>
                        <a:pt x="112991" y="56569"/>
                        <a:pt x="128159" y="64935"/>
                        <a:pt x="128159" y="64935"/>
                      </a:cubicBezTo>
                      <a:cubicBezTo>
                        <a:pt x="128159" y="64935"/>
                        <a:pt x="116032" y="55100"/>
                        <a:pt x="109044" y="48509"/>
                      </a:cubicBezTo>
                      <a:cubicBezTo>
                        <a:pt x="102065" y="41919"/>
                        <a:pt x="100245" y="38563"/>
                        <a:pt x="100245" y="38563"/>
                      </a:cubicBezTo>
                      <a:lnTo>
                        <a:pt x="127087" y="45302"/>
                      </a:lnTo>
                      <a:lnTo>
                        <a:pt x="161935" y="55627"/>
                      </a:lnTo>
                      <a:lnTo>
                        <a:pt x="129084" y="41974"/>
                      </a:lnTo>
                      <a:cubicBezTo>
                        <a:pt x="129084" y="41974"/>
                        <a:pt x="130600" y="38942"/>
                        <a:pt x="137366" y="37232"/>
                      </a:cubicBezTo>
                      <a:cubicBezTo>
                        <a:pt x="144132" y="35522"/>
                        <a:pt x="156148" y="35134"/>
                        <a:pt x="156148" y="35134"/>
                      </a:cubicBezTo>
                      <a:cubicBezTo>
                        <a:pt x="156148" y="35134"/>
                        <a:pt x="143162" y="33480"/>
                        <a:pt x="134851" y="34737"/>
                      </a:cubicBezTo>
                      <a:cubicBezTo>
                        <a:pt x="126542" y="35994"/>
                        <a:pt x="122919" y="40153"/>
                        <a:pt x="122919" y="40153"/>
                      </a:cubicBezTo>
                      <a:lnTo>
                        <a:pt x="101446" y="34986"/>
                      </a:lnTo>
                      <a:lnTo>
                        <a:pt x="89264" y="31566"/>
                      </a:lnTo>
                      <a:cubicBezTo>
                        <a:pt x="89264" y="31566"/>
                        <a:pt x="91436" y="26991"/>
                        <a:pt x="99182" y="22193"/>
                      </a:cubicBezTo>
                      <a:cubicBezTo>
                        <a:pt x="106927" y="17396"/>
                        <a:pt x="120238" y="12386"/>
                        <a:pt x="120238" y="12386"/>
                      </a:cubicBezTo>
                      <a:cubicBezTo>
                        <a:pt x="120238" y="12386"/>
                        <a:pt x="105948" y="14069"/>
                        <a:pt x="96510" y="18468"/>
                      </a:cubicBezTo>
                      <a:cubicBezTo>
                        <a:pt x="87063" y="22868"/>
                        <a:pt x="82460" y="29986"/>
                        <a:pt x="82460" y="29986"/>
                      </a:cubicBezTo>
                      <a:lnTo>
                        <a:pt x="61071" y="28192"/>
                      </a:lnTo>
                      <a:cubicBezTo>
                        <a:pt x="61071" y="28192"/>
                        <a:pt x="56995" y="23802"/>
                        <a:pt x="48472" y="16749"/>
                      </a:cubicBezTo>
                      <a:cubicBezTo>
                        <a:pt x="39950" y="9705"/>
                        <a:pt x="26991" y="0"/>
                        <a:pt x="26991" y="0"/>
                      </a:cubicBezTo>
                      <a:lnTo>
                        <a:pt x="18052" y="6424"/>
                      </a:lnTo>
                      <a:cubicBezTo>
                        <a:pt x="18052" y="6424"/>
                        <a:pt x="31936" y="13237"/>
                        <a:pt x="41669" y="19800"/>
                      </a:cubicBezTo>
                      <a:cubicBezTo>
                        <a:pt x="51412" y="26372"/>
                        <a:pt x="57013" y="32685"/>
                        <a:pt x="57013" y="32685"/>
                      </a:cubicBezTo>
                      <a:lnTo>
                        <a:pt x="51209" y="45616"/>
                      </a:lnTo>
                      <a:cubicBezTo>
                        <a:pt x="51209" y="45616"/>
                        <a:pt x="40153" y="41244"/>
                        <a:pt x="27702" y="41605"/>
                      </a:cubicBezTo>
                      <a:cubicBezTo>
                        <a:pt x="15261" y="41965"/>
                        <a:pt x="0" y="45376"/>
                        <a:pt x="0" y="45376"/>
                      </a:cubicBezTo>
                      <a:cubicBezTo>
                        <a:pt x="0" y="45376"/>
                        <a:pt x="15621" y="43601"/>
                        <a:pt x="27850" y="44793"/>
                      </a:cubicBezTo>
                      <a:cubicBezTo>
                        <a:pt x="40079" y="45976"/>
                        <a:pt x="49813" y="49637"/>
                        <a:pt x="49813" y="49637"/>
                      </a:cubicBezTo>
                      <a:lnTo>
                        <a:pt x="41715" y="70342"/>
                      </a:lnTo>
                      <a:cubicBezTo>
                        <a:pt x="41715" y="70342"/>
                        <a:pt x="35680" y="69704"/>
                        <a:pt x="29505" y="74298"/>
                      </a:cubicBezTo>
                      <a:cubicBezTo>
                        <a:pt x="23331" y="78883"/>
                        <a:pt x="17008" y="88709"/>
                        <a:pt x="17008" y="88709"/>
                      </a:cubicBezTo>
                      <a:cubicBezTo>
                        <a:pt x="17008" y="88709"/>
                        <a:pt x="25789" y="80556"/>
                        <a:pt x="31622" y="76840"/>
                      </a:cubicBezTo>
                      <a:cubicBezTo>
                        <a:pt x="37445" y="73124"/>
                        <a:pt x="40311" y="73854"/>
                        <a:pt x="40311" y="73854"/>
                      </a:cubicBezTo>
                      <a:lnTo>
                        <a:pt x="36705" y="116060"/>
                      </a:lnTo>
                      <a:cubicBezTo>
                        <a:pt x="36705" y="116060"/>
                        <a:pt x="42464" y="87701"/>
                        <a:pt x="46503" y="73624"/>
                      </a:cubicBezTo>
                      <a:cubicBezTo>
                        <a:pt x="49545" y="62994"/>
                        <a:pt x="51467" y="59361"/>
                        <a:pt x="51467" y="59361"/>
                      </a:cubicBezTo>
                      <a:cubicBezTo>
                        <a:pt x="51467" y="59361"/>
                        <a:pt x="55405" y="62883"/>
                        <a:pt x="59453" y="69122"/>
                      </a:cubicBezTo>
                      <a:cubicBezTo>
                        <a:pt x="63493" y="75370"/>
                        <a:pt x="66820" y="83578"/>
                        <a:pt x="66820" y="83578"/>
                      </a:cubicBezTo>
                      <a:cubicBezTo>
                        <a:pt x="66820" y="83578"/>
                        <a:pt x="65610" y="74345"/>
                        <a:pt x="62495" y="67320"/>
                      </a:cubicBezTo>
                      <a:cubicBezTo>
                        <a:pt x="59389" y="60286"/>
                        <a:pt x="54370" y="55460"/>
                        <a:pt x="54370" y="55460"/>
                      </a:cubicBezTo>
                      <a:lnTo>
                        <a:pt x="61728" y="37344"/>
                      </a:lnTo>
                      <a:cubicBezTo>
                        <a:pt x="61728" y="37344"/>
                        <a:pt x="69427" y="45006"/>
                        <a:pt x="75555" y="51569"/>
                      </a:cubicBezTo>
                      <a:cubicBezTo>
                        <a:pt x="81684" y="58132"/>
                        <a:pt x="86620" y="65924"/>
                        <a:pt x="86620" y="65924"/>
                      </a:cubicBezTo>
                      <a:cubicBezTo>
                        <a:pt x="86620" y="65924"/>
                        <a:pt x="83116" y="74714"/>
                        <a:pt x="82553" y="85686"/>
                      </a:cubicBezTo>
                      <a:cubicBezTo>
                        <a:pt x="81980" y="96658"/>
                        <a:pt x="84337" y="109830"/>
                        <a:pt x="84337" y="109830"/>
                      </a:cubicBezTo>
                      <a:cubicBezTo>
                        <a:pt x="84337" y="109830"/>
                        <a:pt x="84632" y="97527"/>
                        <a:pt x="86139" y="87905"/>
                      </a:cubicBezTo>
                      <a:cubicBezTo>
                        <a:pt x="87637" y="78292"/>
                        <a:pt x="90354" y="71368"/>
                        <a:pt x="90354" y="71368"/>
                      </a:cubicBezTo>
                      <a:cubicBezTo>
                        <a:pt x="90354" y="71368"/>
                        <a:pt x="95290" y="74862"/>
                        <a:pt x="104792" y="88256"/>
                      </a:cubicBezTo>
                      <a:cubicBezTo>
                        <a:pt x="117160" y="105707"/>
                        <a:pt x="138909" y="141507"/>
                        <a:pt x="138909"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58" name="Google Shape;3558;p5"/>
              <p:cNvGrpSpPr/>
              <p:nvPr/>
            </p:nvGrpSpPr>
            <p:grpSpPr>
              <a:xfrm>
                <a:off x="6756050" y="4415947"/>
                <a:ext cx="255911" cy="171458"/>
                <a:chOff x="6756050" y="4415947"/>
                <a:chExt cx="255911" cy="171458"/>
              </a:xfrm>
            </p:grpSpPr>
            <p:sp>
              <p:nvSpPr>
                <p:cNvPr id="3559" name="Google Shape;3559;p5"/>
                <p:cNvSpPr/>
                <p:nvPr/>
              </p:nvSpPr>
              <p:spPr>
                <a:xfrm>
                  <a:off x="6756050" y="4415947"/>
                  <a:ext cx="255911" cy="171458"/>
                </a:xfrm>
                <a:custGeom>
                  <a:avLst/>
                  <a:gdLst/>
                  <a:ahLst/>
                  <a:cxnLst/>
                  <a:rect l="l" t="t" r="r" b="b"/>
                  <a:pathLst>
                    <a:path w="255911" h="171458" extrusionOk="0">
                      <a:moveTo>
                        <a:pt x="99006" y="37725"/>
                      </a:moveTo>
                      <a:cubicBezTo>
                        <a:pt x="99006" y="37725"/>
                        <a:pt x="64814" y="28251"/>
                        <a:pt x="39599" y="38539"/>
                      </a:cubicBezTo>
                      <a:cubicBezTo>
                        <a:pt x="-111" y="54742"/>
                        <a:pt x="0" y="74199"/>
                        <a:pt x="0" y="74199"/>
                      </a:cubicBezTo>
                      <a:cubicBezTo>
                        <a:pt x="0" y="74199"/>
                        <a:pt x="28414" y="62645"/>
                        <a:pt x="36076" y="80818"/>
                      </a:cubicBezTo>
                      <a:cubicBezTo>
                        <a:pt x="40052" y="90246"/>
                        <a:pt x="31557" y="105830"/>
                        <a:pt x="31557" y="105830"/>
                      </a:cubicBezTo>
                      <a:cubicBezTo>
                        <a:pt x="31557" y="105830"/>
                        <a:pt x="42214" y="114482"/>
                        <a:pt x="43980" y="125352"/>
                      </a:cubicBezTo>
                      <a:cubicBezTo>
                        <a:pt x="45745" y="136222"/>
                        <a:pt x="38628" y="149311"/>
                        <a:pt x="38628" y="149311"/>
                      </a:cubicBezTo>
                      <a:cubicBezTo>
                        <a:pt x="38628" y="149311"/>
                        <a:pt x="54277" y="146898"/>
                        <a:pt x="68068" y="139790"/>
                      </a:cubicBezTo>
                      <a:cubicBezTo>
                        <a:pt x="81859" y="132692"/>
                        <a:pt x="93802" y="120897"/>
                        <a:pt x="93802" y="120897"/>
                      </a:cubicBezTo>
                      <a:cubicBezTo>
                        <a:pt x="93802" y="120897"/>
                        <a:pt x="94726" y="128634"/>
                        <a:pt x="96713" y="135622"/>
                      </a:cubicBezTo>
                      <a:cubicBezTo>
                        <a:pt x="98709" y="142600"/>
                        <a:pt x="101770" y="148849"/>
                        <a:pt x="101770" y="148849"/>
                      </a:cubicBezTo>
                      <a:cubicBezTo>
                        <a:pt x="101770" y="148849"/>
                        <a:pt x="109201" y="145919"/>
                        <a:pt x="114719" y="141926"/>
                      </a:cubicBezTo>
                      <a:cubicBezTo>
                        <a:pt x="120238" y="137942"/>
                        <a:pt x="123843" y="132895"/>
                        <a:pt x="123843" y="132895"/>
                      </a:cubicBezTo>
                      <a:cubicBezTo>
                        <a:pt x="123843" y="132895"/>
                        <a:pt x="136598" y="146039"/>
                        <a:pt x="149178" y="155680"/>
                      </a:cubicBezTo>
                      <a:cubicBezTo>
                        <a:pt x="161759" y="165321"/>
                        <a:pt x="174154" y="171458"/>
                        <a:pt x="174154" y="171458"/>
                      </a:cubicBezTo>
                      <a:cubicBezTo>
                        <a:pt x="174154" y="171458"/>
                        <a:pt x="181429" y="155800"/>
                        <a:pt x="184276" y="141963"/>
                      </a:cubicBezTo>
                      <a:cubicBezTo>
                        <a:pt x="187122" y="128134"/>
                        <a:pt x="185532" y="116137"/>
                        <a:pt x="185532" y="116137"/>
                      </a:cubicBezTo>
                      <a:cubicBezTo>
                        <a:pt x="185532" y="116137"/>
                        <a:pt x="191763" y="118059"/>
                        <a:pt x="197734" y="118448"/>
                      </a:cubicBezTo>
                      <a:cubicBezTo>
                        <a:pt x="203705" y="118836"/>
                        <a:pt x="209418" y="117690"/>
                        <a:pt x="209418" y="117690"/>
                      </a:cubicBezTo>
                      <a:cubicBezTo>
                        <a:pt x="209418" y="117690"/>
                        <a:pt x="207171" y="107263"/>
                        <a:pt x="200831" y="98750"/>
                      </a:cubicBezTo>
                      <a:cubicBezTo>
                        <a:pt x="194499" y="90237"/>
                        <a:pt x="184081" y="83646"/>
                        <a:pt x="184081" y="83646"/>
                      </a:cubicBezTo>
                      <a:cubicBezTo>
                        <a:pt x="184081" y="83646"/>
                        <a:pt x="206247" y="86179"/>
                        <a:pt x="224207" y="84044"/>
                      </a:cubicBezTo>
                      <a:cubicBezTo>
                        <a:pt x="242158" y="81909"/>
                        <a:pt x="255912" y="75105"/>
                        <a:pt x="255912" y="75105"/>
                      </a:cubicBezTo>
                      <a:cubicBezTo>
                        <a:pt x="255912" y="75105"/>
                        <a:pt x="236510" y="68339"/>
                        <a:pt x="226739" y="59299"/>
                      </a:cubicBezTo>
                      <a:cubicBezTo>
                        <a:pt x="216969" y="50259"/>
                        <a:pt x="216821" y="38945"/>
                        <a:pt x="216821" y="38945"/>
                      </a:cubicBezTo>
                      <a:cubicBezTo>
                        <a:pt x="216821" y="38945"/>
                        <a:pt x="189877" y="44473"/>
                        <a:pt x="183028" y="18185"/>
                      </a:cubicBezTo>
                      <a:cubicBezTo>
                        <a:pt x="180310" y="7758"/>
                        <a:pt x="190034" y="1676"/>
                        <a:pt x="190034" y="1676"/>
                      </a:cubicBezTo>
                      <a:cubicBezTo>
                        <a:pt x="190034" y="1676"/>
                        <a:pt x="167979" y="-3741"/>
                        <a:pt x="144816" y="4902"/>
                      </a:cubicBezTo>
                      <a:cubicBezTo>
                        <a:pt x="121651" y="13554"/>
                        <a:pt x="99006" y="37725"/>
                        <a:pt x="99006" y="3772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0" name="Google Shape;3560;p5"/>
                <p:cNvSpPr/>
                <p:nvPr/>
              </p:nvSpPr>
              <p:spPr>
                <a:xfrm>
                  <a:off x="6789030" y="4428447"/>
                  <a:ext cx="174921" cy="141007"/>
                </a:xfrm>
                <a:custGeom>
                  <a:avLst/>
                  <a:gdLst/>
                  <a:ahLst/>
                  <a:cxnLst/>
                  <a:rect l="l" t="t" r="r" b="b"/>
                  <a:pathLst>
                    <a:path w="174921" h="141007" extrusionOk="0">
                      <a:moveTo>
                        <a:pt x="134389" y="141008"/>
                      </a:moveTo>
                      <a:cubicBezTo>
                        <a:pt x="134389" y="141008"/>
                        <a:pt x="122059" y="101658"/>
                        <a:pt x="111133" y="84346"/>
                      </a:cubicBezTo>
                      <a:cubicBezTo>
                        <a:pt x="105032" y="74696"/>
                        <a:pt x="100004" y="68808"/>
                        <a:pt x="100004" y="68808"/>
                      </a:cubicBezTo>
                      <a:cubicBezTo>
                        <a:pt x="100004" y="68808"/>
                        <a:pt x="105818" y="70148"/>
                        <a:pt x="118694" y="75944"/>
                      </a:cubicBezTo>
                      <a:cubicBezTo>
                        <a:pt x="131579" y="81730"/>
                        <a:pt x="151517" y="91962"/>
                        <a:pt x="151517" y="91962"/>
                      </a:cubicBezTo>
                      <a:cubicBezTo>
                        <a:pt x="151517" y="91962"/>
                        <a:pt x="135794" y="79548"/>
                        <a:pt x="122281" y="72449"/>
                      </a:cubicBezTo>
                      <a:cubicBezTo>
                        <a:pt x="108766" y="65341"/>
                        <a:pt x="97462" y="63557"/>
                        <a:pt x="97462" y="63557"/>
                      </a:cubicBezTo>
                      <a:cubicBezTo>
                        <a:pt x="97462" y="63557"/>
                        <a:pt x="92979" y="54545"/>
                        <a:pt x="86934" y="46808"/>
                      </a:cubicBezTo>
                      <a:cubicBezTo>
                        <a:pt x="80879" y="39072"/>
                        <a:pt x="73263" y="32620"/>
                        <a:pt x="73263" y="32620"/>
                      </a:cubicBezTo>
                      <a:lnTo>
                        <a:pt x="104283" y="35707"/>
                      </a:lnTo>
                      <a:cubicBezTo>
                        <a:pt x="104283" y="35707"/>
                        <a:pt x="105282" y="41715"/>
                        <a:pt x="113305" y="48842"/>
                      </a:cubicBezTo>
                      <a:cubicBezTo>
                        <a:pt x="121328" y="55969"/>
                        <a:pt x="136386" y="64204"/>
                        <a:pt x="136386" y="64204"/>
                      </a:cubicBezTo>
                      <a:cubicBezTo>
                        <a:pt x="136386" y="64204"/>
                        <a:pt x="124906" y="54462"/>
                        <a:pt x="118463" y="47908"/>
                      </a:cubicBezTo>
                      <a:cubicBezTo>
                        <a:pt x="112030" y="41355"/>
                        <a:pt x="110643" y="37999"/>
                        <a:pt x="110643" y="37999"/>
                      </a:cubicBezTo>
                      <a:lnTo>
                        <a:pt x="138724" y="44498"/>
                      </a:lnTo>
                      <a:lnTo>
                        <a:pt x="174922" y="54526"/>
                      </a:lnTo>
                      <a:lnTo>
                        <a:pt x="141516" y="41142"/>
                      </a:lnTo>
                      <a:cubicBezTo>
                        <a:pt x="141516" y="41142"/>
                        <a:pt x="143707" y="38083"/>
                        <a:pt x="151397" y="36299"/>
                      </a:cubicBezTo>
                      <a:cubicBezTo>
                        <a:pt x="159088" y="34515"/>
                        <a:pt x="172278" y="34006"/>
                        <a:pt x="172278" y="34006"/>
                      </a:cubicBezTo>
                      <a:cubicBezTo>
                        <a:pt x="172278" y="34006"/>
                        <a:pt x="158394" y="32472"/>
                        <a:pt x="149105" y="33812"/>
                      </a:cubicBezTo>
                      <a:cubicBezTo>
                        <a:pt x="139815" y="35162"/>
                        <a:pt x="135110" y="39377"/>
                        <a:pt x="135110" y="39377"/>
                      </a:cubicBezTo>
                      <a:lnTo>
                        <a:pt x="112593" y="34394"/>
                      </a:lnTo>
                      <a:lnTo>
                        <a:pt x="99902" y="31086"/>
                      </a:lnTo>
                      <a:cubicBezTo>
                        <a:pt x="99902" y="31086"/>
                        <a:pt x="103100" y="26464"/>
                        <a:pt x="112418" y="21574"/>
                      </a:cubicBezTo>
                      <a:cubicBezTo>
                        <a:pt x="121726" y="16675"/>
                        <a:pt x="137153" y="11517"/>
                        <a:pt x="137153" y="11517"/>
                      </a:cubicBezTo>
                      <a:cubicBezTo>
                        <a:pt x="137153" y="11517"/>
                        <a:pt x="121263" y="13347"/>
                        <a:pt x="110162" y="17858"/>
                      </a:cubicBezTo>
                      <a:cubicBezTo>
                        <a:pt x="99070" y="22369"/>
                        <a:pt x="92767" y="29560"/>
                        <a:pt x="92767" y="29560"/>
                      </a:cubicBezTo>
                      <a:lnTo>
                        <a:pt x="69741" y="27970"/>
                      </a:lnTo>
                      <a:cubicBezTo>
                        <a:pt x="69741" y="27970"/>
                        <a:pt x="66081" y="23607"/>
                        <a:pt x="58039" y="16610"/>
                      </a:cubicBezTo>
                      <a:cubicBezTo>
                        <a:pt x="49997" y="9613"/>
                        <a:pt x="37593" y="0"/>
                        <a:pt x="37593" y="0"/>
                      </a:cubicBezTo>
                      <a:lnTo>
                        <a:pt x="26695" y="6544"/>
                      </a:lnTo>
                      <a:cubicBezTo>
                        <a:pt x="26695" y="6544"/>
                        <a:pt x="40624" y="13246"/>
                        <a:pt x="50071" y="19744"/>
                      </a:cubicBezTo>
                      <a:cubicBezTo>
                        <a:pt x="59527" y="26233"/>
                        <a:pt x="64500" y="32527"/>
                        <a:pt x="64500" y="32527"/>
                      </a:cubicBezTo>
                      <a:lnTo>
                        <a:pt x="55857" y="45579"/>
                      </a:lnTo>
                      <a:cubicBezTo>
                        <a:pt x="55857" y="45579"/>
                        <a:pt x="44571" y="41290"/>
                        <a:pt x="30919" y="41780"/>
                      </a:cubicBezTo>
                      <a:cubicBezTo>
                        <a:pt x="17266" y="42261"/>
                        <a:pt x="0" y="45838"/>
                        <a:pt x="0" y="45838"/>
                      </a:cubicBezTo>
                      <a:cubicBezTo>
                        <a:pt x="0" y="45838"/>
                        <a:pt x="17368" y="43897"/>
                        <a:pt x="30503" y="44969"/>
                      </a:cubicBezTo>
                      <a:cubicBezTo>
                        <a:pt x="43638" y="46041"/>
                        <a:pt x="53611" y="49628"/>
                        <a:pt x="53611" y="49628"/>
                      </a:cubicBezTo>
                      <a:lnTo>
                        <a:pt x="41059" y="70499"/>
                      </a:lnTo>
                      <a:cubicBezTo>
                        <a:pt x="41059" y="70499"/>
                        <a:pt x="34589" y="69917"/>
                        <a:pt x="27018" y="74585"/>
                      </a:cubicBezTo>
                      <a:cubicBezTo>
                        <a:pt x="19457" y="79262"/>
                        <a:pt x="10796" y="89189"/>
                        <a:pt x="10796" y="89189"/>
                      </a:cubicBezTo>
                      <a:cubicBezTo>
                        <a:pt x="10796" y="89189"/>
                        <a:pt x="21851" y="80907"/>
                        <a:pt x="28876" y="77127"/>
                      </a:cubicBezTo>
                      <a:cubicBezTo>
                        <a:pt x="35901" y="73337"/>
                        <a:pt x="38896" y="74039"/>
                        <a:pt x="38896" y="74039"/>
                      </a:cubicBezTo>
                      <a:lnTo>
                        <a:pt x="27397" y="116466"/>
                      </a:lnTo>
                      <a:cubicBezTo>
                        <a:pt x="27397" y="116466"/>
                        <a:pt x="38766" y="87923"/>
                        <a:pt x="45699" y="73744"/>
                      </a:cubicBezTo>
                      <a:cubicBezTo>
                        <a:pt x="50921" y="63040"/>
                        <a:pt x="53676" y="59379"/>
                        <a:pt x="53676" y="59379"/>
                      </a:cubicBezTo>
                      <a:cubicBezTo>
                        <a:pt x="53676" y="59379"/>
                        <a:pt x="57346" y="62864"/>
                        <a:pt x="60636" y="69094"/>
                      </a:cubicBezTo>
                      <a:cubicBezTo>
                        <a:pt x="63927" y="75324"/>
                        <a:pt x="66090" y="83541"/>
                        <a:pt x="66090" y="83541"/>
                      </a:cubicBezTo>
                      <a:cubicBezTo>
                        <a:pt x="66090" y="83541"/>
                        <a:pt x="66423" y="74289"/>
                        <a:pt x="64288" y="67255"/>
                      </a:cubicBezTo>
                      <a:cubicBezTo>
                        <a:pt x="62152" y="60230"/>
                        <a:pt x="57540" y="55423"/>
                        <a:pt x="57540" y="55423"/>
                      </a:cubicBezTo>
                      <a:lnTo>
                        <a:pt x="68817" y="37158"/>
                      </a:lnTo>
                      <a:cubicBezTo>
                        <a:pt x="68817" y="37158"/>
                        <a:pt x="75851" y="44775"/>
                        <a:pt x="81360" y="51310"/>
                      </a:cubicBezTo>
                      <a:cubicBezTo>
                        <a:pt x="86869" y="57845"/>
                        <a:pt x="90871" y="65619"/>
                        <a:pt x="90871" y="65619"/>
                      </a:cubicBezTo>
                      <a:cubicBezTo>
                        <a:pt x="90871" y="65619"/>
                        <a:pt x="85473" y="74474"/>
                        <a:pt x="82876" y="85501"/>
                      </a:cubicBezTo>
                      <a:cubicBezTo>
                        <a:pt x="80288" y="96528"/>
                        <a:pt x="80500" y="109728"/>
                        <a:pt x="80500" y="109728"/>
                      </a:cubicBezTo>
                      <a:cubicBezTo>
                        <a:pt x="80500" y="109728"/>
                        <a:pt x="83033" y="97370"/>
                        <a:pt x="86398" y="87701"/>
                      </a:cubicBezTo>
                      <a:cubicBezTo>
                        <a:pt x="89762" y="78023"/>
                        <a:pt x="93959" y="71045"/>
                        <a:pt x="93959" y="71045"/>
                      </a:cubicBezTo>
                      <a:cubicBezTo>
                        <a:pt x="93959" y="71045"/>
                        <a:pt x="98728" y="74511"/>
                        <a:pt x="106696" y="87867"/>
                      </a:cubicBezTo>
                      <a:cubicBezTo>
                        <a:pt x="117067" y="105263"/>
                        <a:pt x="134389" y="141008"/>
                        <a:pt x="134389"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61" name="Google Shape;3561;p5"/>
              <p:cNvGrpSpPr/>
              <p:nvPr/>
            </p:nvGrpSpPr>
            <p:grpSpPr>
              <a:xfrm>
                <a:off x="2551711" y="3255880"/>
                <a:ext cx="3463313" cy="2020868"/>
                <a:chOff x="2551711" y="3255880"/>
                <a:chExt cx="3463313" cy="2020868"/>
              </a:xfrm>
            </p:grpSpPr>
            <p:grpSp>
              <p:nvGrpSpPr>
                <p:cNvPr id="3562" name="Google Shape;3562;p5"/>
                <p:cNvGrpSpPr/>
                <p:nvPr/>
              </p:nvGrpSpPr>
              <p:grpSpPr>
                <a:xfrm>
                  <a:off x="4127366" y="3255880"/>
                  <a:ext cx="158422" cy="97268"/>
                  <a:chOff x="4127366" y="3255880"/>
                  <a:chExt cx="158422" cy="97268"/>
                </a:xfrm>
              </p:grpSpPr>
              <p:sp>
                <p:nvSpPr>
                  <p:cNvPr id="3563" name="Google Shape;3563;p5"/>
                  <p:cNvSpPr/>
                  <p:nvPr/>
                </p:nvSpPr>
                <p:spPr>
                  <a:xfrm>
                    <a:off x="4127366" y="3255880"/>
                    <a:ext cx="158422" cy="97268"/>
                  </a:xfrm>
                  <a:custGeom>
                    <a:avLst/>
                    <a:gdLst/>
                    <a:ahLst/>
                    <a:cxnLst/>
                    <a:rect l="l" t="t" r="r" b="b"/>
                    <a:pathLst>
                      <a:path w="158422" h="97268" extrusionOk="0">
                        <a:moveTo>
                          <a:pt x="61903" y="70305"/>
                        </a:moveTo>
                        <a:cubicBezTo>
                          <a:pt x="61903" y="70305"/>
                          <a:pt x="40893" y="73245"/>
                          <a:pt x="25105" y="65646"/>
                        </a:cubicBezTo>
                        <a:cubicBezTo>
                          <a:pt x="259" y="53686"/>
                          <a:pt x="0" y="42686"/>
                          <a:pt x="0" y="42686"/>
                        </a:cubicBezTo>
                        <a:cubicBezTo>
                          <a:pt x="0" y="42686"/>
                          <a:pt x="17784" y="51227"/>
                          <a:pt x="22230" y="41503"/>
                        </a:cubicBezTo>
                        <a:cubicBezTo>
                          <a:pt x="24532" y="36447"/>
                          <a:pt x="19014" y="27037"/>
                          <a:pt x="19014" y="27037"/>
                        </a:cubicBezTo>
                        <a:cubicBezTo>
                          <a:pt x="19014" y="27037"/>
                          <a:pt x="25466" y="22896"/>
                          <a:pt x="26381" y="16878"/>
                        </a:cubicBezTo>
                        <a:cubicBezTo>
                          <a:pt x="27296" y="10861"/>
                          <a:pt x="22674" y="2958"/>
                          <a:pt x="22674" y="2958"/>
                        </a:cubicBezTo>
                        <a:cubicBezTo>
                          <a:pt x="22674" y="2958"/>
                          <a:pt x="32398" y="5426"/>
                          <a:pt x="41059" y="10417"/>
                        </a:cubicBezTo>
                        <a:cubicBezTo>
                          <a:pt x="49711" y="15409"/>
                          <a:pt x="57300" y="22914"/>
                          <a:pt x="57300" y="22914"/>
                        </a:cubicBezTo>
                        <a:cubicBezTo>
                          <a:pt x="57300" y="22914"/>
                          <a:pt x="57743" y="18607"/>
                          <a:pt x="58862" y="14799"/>
                        </a:cubicBezTo>
                        <a:cubicBezTo>
                          <a:pt x="59980" y="10990"/>
                          <a:pt x="61773" y="7672"/>
                          <a:pt x="61773" y="7672"/>
                        </a:cubicBezTo>
                        <a:cubicBezTo>
                          <a:pt x="61773" y="7672"/>
                          <a:pt x="66423" y="9863"/>
                          <a:pt x="69907" y="12506"/>
                        </a:cubicBezTo>
                        <a:cubicBezTo>
                          <a:pt x="73383" y="15150"/>
                          <a:pt x="75703" y="18256"/>
                          <a:pt x="75703" y="18256"/>
                        </a:cubicBezTo>
                        <a:cubicBezTo>
                          <a:pt x="75703" y="18256"/>
                          <a:pt x="83384" y="11730"/>
                          <a:pt x="91010" y="7164"/>
                        </a:cubicBezTo>
                        <a:cubicBezTo>
                          <a:pt x="98636" y="2597"/>
                          <a:pt x="106206" y="0"/>
                          <a:pt x="106206" y="0"/>
                        </a:cubicBezTo>
                        <a:cubicBezTo>
                          <a:pt x="106206" y="0"/>
                          <a:pt x="110967" y="9373"/>
                          <a:pt x="112963" y="17396"/>
                        </a:cubicBezTo>
                        <a:cubicBezTo>
                          <a:pt x="114951" y="25419"/>
                          <a:pt x="114174" y="32084"/>
                          <a:pt x="114174" y="32084"/>
                        </a:cubicBezTo>
                        <a:cubicBezTo>
                          <a:pt x="114174" y="32084"/>
                          <a:pt x="118001" y="31437"/>
                          <a:pt x="121689" y="31640"/>
                        </a:cubicBezTo>
                        <a:cubicBezTo>
                          <a:pt x="125377" y="31843"/>
                          <a:pt x="128936" y="32888"/>
                          <a:pt x="128936" y="32888"/>
                        </a:cubicBezTo>
                        <a:cubicBezTo>
                          <a:pt x="128936" y="32888"/>
                          <a:pt x="127715" y="38628"/>
                          <a:pt x="123935" y="42991"/>
                        </a:cubicBezTo>
                        <a:cubicBezTo>
                          <a:pt x="120145" y="47363"/>
                          <a:pt x="113813" y="50358"/>
                          <a:pt x="113813" y="50358"/>
                        </a:cubicBezTo>
                        <a:cubicBezTo>
                          <a:pt x="113813" y="50358"/>
                          <a:pt x="127494" y="50487"/>
                          <a:pt x="138641" y="52965"/>
                        </a:cubicBezTo>
                        <a:cubicBezTo>
                          <a:pt x="149798" y="55433"/>
                          <a:pt x="158422" y="60258"/>
                          <a:pt x="158422" y="60258"/>
                        </a:cubicBezTo>
                        <a:cubicBezTo>
                          <a:pt x="158422" y="60258"/>
                          <a:pt x="146526" y="62707"/>
                          <a:pt x="140619" y="67125"/>
                        </a:cubicBezTo>
                        <a:cubicBezTo>
                          <a:pt x="134722" y="71553"/>
                          <a:pt x="134814" y="77940"/>
                          <a:pt x="134814" y="77940"/>
                        </a:cubicBezTo>
                        <a:cubicBezTo>
                          <a:pt x="134814" y="77940"/>
                          <a:pt x="118047" y="72912"/>
                          <a:pt x="114239" y="87294"/>
                        </a:cubicBezTo>
                        <a:cubicBezTo>
                          <a:pt x="112732" y="92988"/>
                          <a:pt x="118861" y="97120"/>
                          <a:pt x="118861" y="97120"/>
                        </a:cubicBezTo>
                        <a:cubicBezTo>
                          <a:pt x="118861" y="97120"/>
                          <a:pt x="105291" y="98618"/>
                          <a:pt x="90807" y="92101"/>
                        </a:cubicBezTo>
                        <a:cubicBezTo>
                          <a:pt x="76322" y="85575"/>
                          <a:pt x="61903" y="70305"/>
                          <a:pt x="61903" y="7030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4" name="Google Shape;3564;p5"/>
                  <p:cNvSpPr/>
                  <p:nvPr/>
                </p:nvSpPr>
                <p:spPr>
                  <a:xfrm>
                    <a:off x="4148053" y="3265558"/>
                    <a:ext cx="108147" cy="73401"/>
                  </a:xfrm>
                  <a:custGeom>
                    <a:avLst/>
                    <a:gdLst/>
                    <a:ahLst/>
                    <a:cxnLst/>
                    <a:rect l="l" t="t" r="r" b="b"/>
                    <a:pathLst>
                      <a:path w="108147" h="73401" extrusionOk="0">
                        <a:moveTo>
                          <a:pt x="81619" y="0"/>
                        </a:moveTo>
                        <a:cubicBezTo>
                          <a:pt x="81619" y="0"/>
                          <a:pt x="74640" y="21371"/>
                          <a:pt x="68161" y="30383"/>
                        </a:cubicBezTo>
                        <a:cubicBezTo>
                          <a:pt x="64546" y="35411"/>
                          <a:pt x="61524" y="38388"/>
                          <a:pt x="61524" y="38388"/>
                        </a:cubicBezTo>
                        <a:cubicBezTo>
                          <a:pt x="61524" y="38388"/>
                          <a:pt x="65101" y="38037"/>
                          <a:pt x="72986" y="35680"/>
                        </a:cubicBezTo>
                        <a:cubicBezTo>
                          <a:pt x="80861" y="33313"/>
                          <a:pt x="93035" y="28932"/>
                          <a:pt x="93035" y="28932"/>
                        </a:cubicBezTo>
                        <a:cubicBezTo>
                          <a:pt x="93035" y="28932"/>
                          <a:pt x="83505" y="34848"/>
                          <a:pt x="75259" y="37907"/>
                        </a:cubicBezTo>
                        <a:cubicBezTo>
                          <a:pt x="67005" y="40967"/>
                          <a:pt x="60045" y="41179"/>
                          <a:pt x="60045" y="41179"/>
                        </a:cubicBezTo>
                        <a:cubicBezTo>
                          <a:pt x="60045" y="41179"/>
                          <a:pt x="57420" y="45958"/>
                          <a:pt x="53796" y="49905"/>
                        </a:cubicBezTo>
                        <a:cubicBezTo>
                          <a:pt x="50182" y="53843"/>
                          <a:pt x="45570" y="56958"/>
                          <a:pt x="45570" y="56958"/>
                        </a:cubicBezTo>
                        <a:lnTo>
                          <a:pt x="64722" y="57402"/>
                        </a:lnTo>
                        <a:cubicBezTo>
                          <a:pt x="64722" y="57402"/>
                          <a:pt x="65240" y="54083"/>
                          <a:pt x="70092" y="50617"/>
                        </a:cubicBezTo>
                        <a:cubicBezTo>
                          <a:pt x="74945" y="47160"/>
                          <a:pt x="84124" y="43555"/>
                          <a:pt x="84124" y="43555"/>
                        </a:cubicBezTo>
                        <a:cubicBezTo>
                          <a:pt x="84124" y="43555"/>
                          <a:pt x="77182" y="48260"/>
                          <a:pt x="73309" y="51513"/>
                        </a:cubicBezTo>
                        <a:cubicBezTo>
                          <a:pt x="69427" y="54758"/>
                          <a:pt x="68623" y="56560"/>
                          <a:pt x="68623" y="56560"/>
                        </a:cubicBezTo>
                        <a:lnTo>
                          <a:pt x="85908" y="54869"/>
                        </a:lnTo>
                        <a:lnTo>
                          <a:pt x="108147" y="51754"/>
                        </a:lnTo>
                        <a:lnTo>
                          <a:pt x="87683" y="56967"/>
                        </a:lnTo>
                        <a:cubicBezTo>
                          <a:pt x="87683" y="56967"/>
                          <a:pt x="89097" y="58843"/>
                          <a:pt x="93885" y="60396"/>
                        </a:cubicBezTo>
                        <a:cubicBezTo>
                          <a:pt x="98673" y="61949"/>
                          <a:pt x="106844" y="63169"/>
                          <a:pt x="106844" y="63169"/>
                        </a:cubicBezTo>
                        <a:cubicBezTo>
                          <a:pt x="106844" y="63169"/>
                          <a:pt x="98275" y="63058"/>
                          <a:pt x="92508" y="61635"/>
                        </a:cubicBezTo>
                        <a:cubicBezTo>
                          <a:pt x="86730" y="60221"/>
                          <a:pt x="83745" y="57512"/>
                          <a:pt x="83745" y="57512"/>
                        </a:cubicBezTo>
                        <a:lnTo>
                          <a:pt x="69889" y="58732"/>
                        </a:lnTo>
                        <a:lnTo>
                          <a:pt x="62097" y="59703"/>
                        </a:lnTo>
                        <a:cubicBezTo>
                          <a:pt x="62097" y="59703"/>
                          <a:pt x="64149" y="62550"/>
                          <a:pt x="69991" y="65970"/>
                        </a:cubicBezTo>
                        <a:cubicBezTo>
                          <a:pt x="75842" y="69399"/>
                          <a:pt x="85483" y="73402"/>
                          <a:pt x="85483" y="73402"/>
                        </a:cubicBezTo>
                        <a:cubicBezTo>
                          <a:pt x="85483" y="73402"/>
                          <a:pt x="75611" y="71248"/>
                          <a:pt x="68660" y="67911"/>
                        </a:cubicBezTo>
                        <a:cubicBezTo>
                          <a:pt x="61718" y="64574"/>
                          <a:pt x="57697" y="60064"/>
                          <a:pt x="57697" y="60064"/>
                        </a:cubicBezTo>
                        <a:lnTo>
                          <a:pt x="43472" y="59333"/>
                        </a:lnTo>
                        <a:cubicBezTo>
                          <a:pt x="43472" y="59333"/>
                          <a:pt x="41272" y="61552"/>
                          <a:pt x="36410" y="64935"/>
                        </a:cubicBezTo>
                        <a:cubicBezTo>
                          <a:pt x="31557" y="68318"/>
                          <a:pt x="24033" y="72884"/>
                          <a:pt x="24033" y="72884"/>
                        </a:cubicBezTo>
                        <a:lnTo>
                          <a:pt x="17174" y="68410"/>
                        </a:lnTo>
                        <a:cubicBezTo>
                          <a:pt x="17174" y="68410"/>
                          <a:pt x="25687" y="65609"/>
                          <a:pt x="31427" y="62605"/>
                        </a:cubicBezTo>
                        <a:cubicBezTo>
                          <a:pt x="37177" y="59601"/>
                          <a:pt x="40153" y="56394"/>
                          <a:pt x="40153" y="56394"/>
                        </a:cubicBezTo>
                        <a:lnTo>
                          <a:pt x="34579" y="48408"/>
                        </a:lnTo>
                        <a:cubicBezTo>
                          <a:pt x="34579" y="48408"/>
                          <a:pt x="27665" y="50034"/>
                          <a:pt x="19208" y="48787"/>
                        </a:cubicBezTo>
                        <a:cubicBezTo>
                          <a:pt x="10750" y="47548"/>
                          <a:pt x="0" y="44313"/>
                          <a:pt x="0" y="44313"/>
                        </a:cubicBezTo>
                        <a:cubicBezTo>
                          <a:pt x="0" y="44313"/>
                          <a:pt x="10787" y="46633"/>
                          <a:pt x="18893" y="46956"/>
                        </a:cubicBezTo>
                        <a:cubicBezTo>
                          <a:pt x="27009" y="47280"/>
                          <a:pt x="33128" y="45958"/>
                          <a:pt x="33128" y="45958"/>
                        </a:cubicBezTo>
                        <a:lnTo>
                          <a:pt x="25012" y="33267"/>
                        </a:lnTo>
                        <a:cubicBezTo>
                          <a:pt x="25012" y="33267"/>
                          <a:pt x="21010" y="33138"/>
                          <a:pt x="16250" y="29967"/>
                        </a:cubicBezTo>
                        <a:cubicBezTo>
                          <a:pt x="11489" y="26787"/>
                          <a:pt x="5962" y="20567"/>
                          <a:pt x="5962" y="20567"/>
                        </a:cubicBezTo>
                        <a:cubicBezTo>
                          <a:pt x="5962" y="20567"/>
                          <a:pt x="12941" y="26020"/>
                          <a:pt x="17359" y="28664"/>
                        </a:cubicBezTo>
                        <a:cubicBezTo>
                          <a:pt x="21768" y="31298"/>
                          <a:pt x="23617" y="31113"/>
                          <a:pt x="23617" y="31113"/>
                        </a:cubicBezTo>
                        <a:lnTo>
                          <a:pt x="15787" y="6313"/>
                        </a:lnTo>
                        <a:cubicBezTo>
                          <a:pt x="15787" y="6313"/>
                          <a:pt x="23302" y="23257"/>
                          <a:pt x="27822" y="31760"/>
                        </a:cubicBezTo>
                        <a:cubicBezTo>
                          <a:pt x="31243" y="38184"/>
                          <a:pt x="32999" y="40449"/>
                          <a:pt x="32999" y="40449"/>
                        </a:cubicBezTo>
                        <a:cubicBezTo>
                          <a:pt x="32999" y="40449"/>
                          <a:pt x="35217" y="38730"/>
                          <a:pt x="37149" y="35439"/>
                        </a:cubicBezTo>
                        <a:cubicBezTo>
                          <a:pt x="39090" y="32148"/>
                          <a:pt x="40283" y="27666"/>
                          <a:pt x="40283" y="27666"/>
                        </a:cubicBezTo>
                        <a:cubicBezTo>
                          <a:pt x="40283" y="27666"/>
                          <a:pt x="40652" y="32916"/>
                          <a:pt x="39441" y="36742"/>
                        </a:cubicBezTo>
                        <a:cubicBezTo>
                          <a:pt x="38240" y="40569"/>
                          <a:pt x="35458" y="42954"/>
                          <a:pt x="35458" y="42954"/>
                        </a:cubicBezTo>
                        <a:lnTo>
                          <a:pt x="42751" y="54083"/>
                        </a:lnTo>
                        <a:cubicBezTo>
                          <a:pt x="42751" y="54083"/>
                          <a:pt x="46975" y="50266"/>
                          <a:pt x="50275" y="46965"/>
                        </a:cubicBezTo>
                        <a:cubicBezTo>
                          <a:pt x="53584" y="43656"/>
                          <a:pt x="55922" y="39543"/>
                          <a:pt x="55922" y="39543"/>
                        </a:cubicBezTo>
                        <a:cubicBezTo>
                          <a:pt x="55922" y="39543"/>
                          <a:pt x="52438" y="34154"/>
                          <a:pt x="50653" y="27739"/>
                        </a:cubicBezTo>
                        <a:cubicBezTo>
                          <a:pt x="48860" y="21325"/>
                          <a:pt x="48777" y="13874"/>
                          <a:pt x="48777" y="13874"/>
                        </a:cubicBezTo>
                        <a:cubicBezTo>
                          <a:pt x="48777" y="13874"/>
                          <a:pt x="50543" y="21038"/>
                          <a:pt x="52789" y="26741"/>
                        </a:cubicBezTo>
                        <a:cubicBezTo>
                          <a:pt x="55035" y="32454"/>
                          <a:pt x="57752" y="36696"/>
                          <a:pt x="57752" y="36696"/>
                        </a:cubicBezTo>
                        <a:cubicBezTo>
                          <a:pt x="57752" y="36696"/>
                          <a:pt x="60646" y="35079"/>
                          <a:pt x="65350" y="28081"/>
                        </a:cubicBezTo>
                        <a:cubicBezTo>
                          <a:pt x="71488" y="18977"/>
                          <a:pt x="81619" y="0"/>
                          <a:pt x="81619"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65" name="Google Shape;3565;p5"/>
                <p:cNvGrpSpPr/>
                <p:nvPr/>
              </p:nvGrpSpPr>
              <p:grpSpPr>
                <a:xfrm>
                  <a:off x="5040463" y="3385444"/>
                  <a:ext cx="194728" cy="234809"/>
                  <a:chOff x="5040463" y="3385444"/>
                  <a:chExt cx="194728" cy="234809"/>
                </a:xfrm>
              </p:grpSpPr>
              <p:sp>
                <p:nvSpPr>
                  <p:cNvPr id="3566" name="Google Shape;3566;p5"/>
                  <p:cNvSpPr/>
                  <p:nvPr/>
                </p:nvSpPr>
                <p:spPr>
                  <a:xfrm>
                    <a:off x="5040463" y="3385444"/>
                    <a:ext cx="194728" cy="234809"/>
                  </a:xfrm>
                  <a:custGeom>
                    <a:avLst/>
                    <a:gdLst/>
                    <a:ahLst/>
                    <a:cxnLst/>
                    <a:rect l="l" t="t" r="r" b="b"/>
                    <a:pathLst>
                      <a:path w="194728" h="234809" extrusionOk="0">
                        <a:moveTo>
                          <a:pt x="135748" y="159310"/>
                        </a:moveTo>
                        <a:cubicBezTo>
                          <a:pt x="135748" y="159310"/>
                          <a:pt x="165964" y="159633"/>
                          <a:pt x="180005" y="138346"/>
                        </a:cubicBezTo>
                        <a:cubicBezTo>
                          <a:pt x="202124" y="104820"/>
                          <a:pt x="192761" y="80611"/>
                          <a:pt x="192761" y="80611"/>
                        </a:cubicBezTo>
                        <a:cubicBezTo>
                          <a:pt x="192761" y="80611"/>
                          <a:pt x="176909" y="104552"/>
                          <a:pt x="162489" y="84485"/>
                        </a:cubicBezTo>
                        <a:cubicBezTo>
                          <a:pt x="155002" y="74067"/>
                          <a:pt x="153948" y="51791"/>
                          <a:pt x="153948" y="51791"/>
                        </a:cubicBezTo>
                        <a:cubicBezTo>
                          <a:pt x="153948" y="51791"/>
                          <a:pt x="141821" y="44599"/>
                          <a:pt x="135313" y="31649"/>
                        </a:cubicBezTo>
                        <a:cubicBezTo>
                          <a:pt x="128797" y="18699"/>
                          <a:pt x="127900" y="0"/>
                          <a:pt x="127900" y="0"/>
                        </a:cubicBezTo>
                        <a:cubicBezTo>
                          <a:pt x="127900" y="0"/>
                          <a:pt x="117298" y="8264"/>
                          <a:pt x="110320" y="21750"/>
                        </a:cubicBezTo>
                        <a:cubicBezTo>
                          <a:pt x="103341" y="35227"/>
                          <a:pt x="99985" y="53935"/>
                          <a:pt x="99985" y="53935"/>
                        </a:cubicBezTo>
                        <a:cubicBezTo>
                          <a:pt x="99985" y="53935"/>
                          <a:pt x="95604" y="44609"/>
                          <a:pt x="90779" y="36567"/>
                        </a:cubicBezTo>
                        <a:cubicBezTo>
                          <a:pt x="85945" y="28534"/>
                          <a:pt x="80667" y="21787"/>
                          <a:pt x="80667" y="21787"/>
                        </a:cubicBezTo>
                        <a:cubicBezTo>
                          <a:pt x="80667" y="21787"/>
                          <a:pt x="76479" y="27933"/>
                          <a:pt x="74233" y="34755"/>
                        </a:cubicBezTo>
                        <a:cubicBezTo>
                          <a:pt x="71987" y="41577"/>
                          <a:pt x="71691" y="49073"/>
                          <a:pt x="71691" y="49073"/>
                        </a:cubicBezTo>
                        <a:cubicBezTo>
                          <a:pt x="71691" y="49073"/>
                          <a:pt x="55830" y="36983"/>
                          <a:pt x="41780" y="29200"/>
                        </a:cubicBezTo>
                        <a:cubicBezTo>
                          <a:pt x="27730" y="21408"/>
                          <a:pt x="15483" y="17914"/>
                          <a:pt x="15483" y="17914"/>
                        </a:cubicBezTo>
                        <a:cubicBezTo>
                          <a:pt x="15483" y="17914"/>
                          <a:pt x="17488" y="39876"/>
                          <a:pt x="21943" y="58067"/>
                        </a:cubicBezTo>
                        <a:cubicBezTo>
                          <a:pt x="26408" y="76258"/>
                          <a:pt x="33322" y="90677"/>
                          <a:pt x="33322" y="90677"/>
                        </a:cubicBezTo>
                        <a:cubicBezTo>
                          <a:pt x="33322" y="90677"/>
                          <a:pt x="27721" y="90372"/>
                          <a:pt x="23044" y="91898"/>
                        </a:cubicBezTo>
                        <a:cubicBezTo>
                          <a:pt x="18376" y="93414"/>
                          <a:pt x="14623" y="96760"/>
                          <a:pt x="14623" y="96760"/>
                        </a:cubicBezTo>
                        <a:cubicBezTo>
                          <a:pt x="14623" y="96760"/>
                          <a:pt x="21287" y="108998"/>
                          <a:pt x="30115" y="117474"/>
                        </a:cubicBezTo>
                        <a:cubicBezTo>
                          <a:pt x="38933" y="125950"/>
                          <a:pt x="49914" y="130673"/>
                          <a:pt x="49914" y="130673"/>
                        </a:cubicBezTo>
                        <a:cubicBezTo>
                          <a:pt x="49914" y="130673"/>
                          <a:pt x="32037" y="134953"/>
                          <a:pt x="19559" y="143651"/>
                        </a:cubicBezTo>
                        <a:cubicBezTo>
                          <a:pt x="7080" y="152340"/>
                          <a:pt x="0" y="165438"/>
                          <a:pt x="0" y="165438"/>
                        </a:cubicBezTo>
                        <a:cubicBezTo>
                          <a:pt x="0" y="165438"/>
                          <a:pt x="17802" y="167351"/>
                          <a:pt x="29458" y="175328"/>
                        </a:cubicBezTo>
                        <a:cubicBezTo>
                          <a:pt x="41114" y="183314"/>
                          <a:pt x="46623" y="197365"/>
                          <a:pt x="46623" y="197365"/>
                        </a:cubicBezTo>
                        <a:cubicBezTo>
                          <a:pt x="46623" y="197365"/>
                          <a:pt x="64241" y="181429"/>
                          <a:pt x="81924" y="211886"/>
                        </a:cubicBezTo>
                        <a:cubicBezTo>
                          <a:pt x="88939" y="223958"/>
                          <a:pt x="84530" y="234809"/>
                          <a:pt x="84530" y="234809"/>
                        </a:cubicBezTo>
                        <a:cubicBezTo>
                          <a:pt x="84530" y="234809"/>
                          <a:pt x="103692" y="234153"/>
                          <a:pt x="116975" y="215592"/>
                        </a:cubicBezTo>
                        <a:cubicBezTo>
                          <a:pt x="130257" y="197041"/>
                          <a:pt x="135748" y="159310"/>
                          <a:pt x="135748" y="15931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7" name="Google Shape;3567;p5"/>
                  <p:cNvSpPr/>
                  <p:nvPr/>
                </p:nvSpPr>
                <p:spPr>
                  <a:xfrm>
                    <a:off x="5069607" y="3418092"/>
                    <a:ext cx="146396" cy="167637"/>
                  </a:xfrm>
                  <a:custGeom>
                    <a:avLst/>
                    <a:gdLst/>
                    <a:ahLst/>
                    <a:cxnLst/>
                    <a:rect l="l" t="t" r="r" b="b"/>
                    <a:pathLst>
                      <a:path w="146396" h="167637" extrusionOk="0">
                        <a:moveTo>
                          <a:pt x="0" y="5361"/>
                        </a:moveTo>
                        <a:cubicBezTo>
                          <a:pt x="0" y="5361"/>
                          <a:pt x="28035" y="50247"/>
                          <a:pt x="44507" y="68142"/>
                        </a:cubicBezTo>
                        <a:cubicBezTo>
                          <a:pt x="53695" y="78125"/>
                          <a:pt x="60286" y="83773"/>
                          <a:pt x="60286" y="83773"/>
                        </a:cubicBezTo>
                        <a:cubicBezTo>
                          <a:pt x="60286" y="83773"/>
                          <a:pt x="55276" y="84050"/>
                          <a:pt x="42834" y="81166"/>
                        </a:cubicBezTo>
                        <a:cubicBezTo>
                          <a:pt x="30383" y="78282"/>
                          <a:pt x="10519" y="72218"/>
                          <a:pt x="10519" y="72218"/>
                        </a:cubicBezTo>
                        <a:cubicBezTo>
                          <a:pt x="10519" y="72218"/>
                          <a:pt x="28257" y="82414"/>
                          <a:pt x="41808" y="86721"/>
                        </a:cubicBezTo>
                        <a:cubicBezTo>
                          <a:pt x="55350" y="91029"/>
                          <a:pt x="64695" y="89457"/>
                          <a:pt x="64695" y="89457"/>
                        </a:cubicBezTo>
                        <a:cubicBezTo>
                          <a:pt x="64695" y="89457"/>
                          <a:pt x="72357" y="99181"/>
                          <a:pt x="80593" y="106788"/>
                        </a:cubicBezTo>
                        <a:cubicBezTo>
                          <a:pt x="88838" y="114396"/>
                          <a:pt x="97638" y="119886"/>
                          <a:pt x="97638" y="119886"/>
                        </a:cubicBezTo>
                        <a:lnTo>
                          <a:pt x="72856" y="126458"/>
                        </a:lnTo>
                        <a:cubicBezTo>
                          <a:pt x="72856" y="126458"/>
                          <a:pt x="69242" y="119304"/>
                          <a:pt x="59814" y="113120"/>
                        </a:cubicBezTo>
                        <a:cubicBezTo>
                          <a:pt x="50376" y="106937"/>
                          <a:pt x="35134" y="101723"/>
                          <a:pt x="35134" y="101723"/>
                        </a:cubicBezTo>
                        <a:cubicBezTo>
                          <a:pt x="35134" y="101723"/>
                          <a:pt x="48408" y="110014"/>
                          <a:pt x="56375" y="116023"/>
                        </a:cubicBezTo>
                        <a:cubicBezTo>
                          <a:pt x="64334" y="122022"/>
                          <a:pt x="66978" y="125737"/>
                          <a:pt x="66978" y="125737"/>
                        </a:cubicBezTo>
                        <a:lnTo>
                          <a:pt x="42769" y="127068"/>
                        </a:lnTo>
                        <a:lnTo>
                          <a:pt x="10787" y="126736"/>
                        </a:lnTo>
                        <a:lnTo>
                          <a:pt x="42279" y="132189"/>
                        </a:lnTo>
                        <a:cubicBezTo>
                          <a:pt x="42279" y="132189"/>
                          <a:pt x="42094" y="136737"/>
                          <a:pt x="37159" y="141544"/>
                        </a:cubicBezTo>
                        <a:cubicBezTo>
                          <a:pt x="32232" y="146350"/>
                          <a:pt x="22563" y="151415"/>
                          <a:pt x="22563" y="151415"/>
                        </a:cubicBezTo>
                        <a:cubicBezTo>
                          <a:pt x="22563" y="151415"/>
                          <a:pt x="33729" y="148661"/>
                          <a:pt x="40070" y="143864"/>
                        </a:cubicBezTo>
                        <a:cubicBezTo>
                          <a:pt x="46411" y="139076"/>
                          <a:pt x="47936" y="132236"/>
                          <a:pt x="47936" y="132236"/>
                        </a:cubicBezTo>
                        <a:lnTo>
                          <a:pt x="67236" y="130877"/>
                        </a:lnTo>
                        <a:lnTo>
                          <a:pt x="78347" y="130738"/>
                        </a:lnTo>
                        <a:cubicBezTo>
                          <a:pt x="78347" y="130738"/>
                          <a:pt x="78153" y="137578"/>
                          <a:pt x="73485" y="146803"/>
                        </a:cubicBezTo>
                        <a:cubicBezTo>
                          <a:pt x="68817" y="156028"/>
                          <a:pt x="59685" y="167638"/>
                          <a:pt x="59685" y="167638"/>
                        </a:cubicBezTo>
                        <a:cubicBezTo>
                          <a:pt x="59685" y="167638"/>
                          <a:pt x="70758" y="160021"/>
                          <a:pt x="76951" y="150676"/>
                        </a:cubicBezTo>
                        <a:cubicBezTo>
                          <a:pt x="83135" y="141322"/>
                          <a:pt x="84438" y="130239"/>
                          <a:pt x="84438" y="130239"/>
                        </a:cubicBezTo>
                        <a:lnTo>
                          <a:pt x="102500" y="124490"/>
                        </a:lnTo>
                        <a:cubicBezTo>
                          <a:pt x="102500" y="124490"/>
                          <a:pt x="107344" y="128704"/>
                          <a:pt x="116716" y="134713"/>
                        </a:cubicBezTo>
                        <a:cubicBezTo>
                          <a:pt x="126089" y="140730"/>
                          <a:pt x="140010" y="148550"/>
                          <a:pt x="140010" y="148550"/>
                        </a:cubicBezTo>
                        <a:lnTo>
                          <a:pt x="145075" y="136737"/>
                        </a:lnTo>
                        <a:cubicBezTo>
                          <a:pt x="145075" y="136737"/>
                          <a:pt x="131413" y="133058"/>
                          <a:pt x="121209" y="128141"/>
                        </a:cubicBezTo>
                        <a:cubicBezTo>
                          <a:pt x="111013" y="123223"/>
                          <a:pt x="104265" y="117058"/>
                          <a:pt x="104265" y="117058"/>
                        </a:cubicBezTo>
                        <a:lnTo>
                          <a:pt x="104542" y="97897"/>
                        </a:lnTo>
                        <a:cubicBezTo>
                          <a:pt x="104542" y="97897"/>
                          <a:pt x="115061" y="99440"/>
                          <a:pt x="125091" y="94255"/>
                        </a:cubicBezTo>
                        <a:cubicBezTo>
                          <a:pt x="135120" y="89060"/>
                          <a:pt x="146397" y="78809"/>
                          <a:pt x="146397" y="78809"/>
                        </a:cubicBezTo>
                        <a:cubicBezTo>
                          <a:pt x="146397" y="78809"/>
                          <a:pt x="134269" y="87054"/>
                          <a:pt x="123880" y="90132"/>
                        </a:cubicBezTo>
                        <a:cubicBezTo>
                          <a:pt x="113499" y="93201"/>
                          <a:pt x="104293" y="92091"/>
                          <a:pt x="104293" y="92091"/>
                        </a:cubicBezTo>
                        <a:lnTo>
                          <a:pt x="103775" y="61866"/>
                        </a:lnTo>
                        <a:cubicBezTo>
                          <a:pt x="103775" y="61866"/>
                          <a:pt x="108915" y="60424"/>
                          <a:pt x="112372" y="52059"/>
                        </a:cubicBezTo>
                        <a:cubicBezTo>
                          <a:pt x="115829" y="43693"/>
                          <a:pt x="117604" y="28414"/>
                          <a:pt x="117604" y="28414"/>
                        </a:cubicBezTo>
                        <a:cubicBezTo>
                          <a:pt x="117604" y="28414"/>
                          <a:pt x="113241" y="42445"/>
                          <a:pt x="109765" y="49517"/>
                        </a:cubicBezTo>
                        <a:cubicBezTo>
                          <a:pt x="106299" y="56597"/>
                          <a:pt x="103711" y="56726"/>
                          <a:pt x="103711" y="56726"/>
                        </a:cubicBezTo>
                        <a:lnTo>
                          <a:pt x="92110" y="0"/>
                        </a:lnTo>
                        <a:cubicBezTo>
                          <a:pt x="92110" y="0"/>
                          <a:pt x="97185" y="39386"/>
                          <a:pt x="98738" y="59379"/>
                        </a:cubicBezTo>
                        <a:cubicBezTo>
                          <a:pt x="99912" y="74474"/>
                          <a:pt x="99598" y="79964"/>
                          <a:pt x="99598" y="79964"/>
                        </a:cubicBezTo>
                        <a:cubicBezTo>
                          <a:pt x="99598" y="79964"/>
                          <a:pt x="95179" y="76849"/>
                          <a:pt x="89726" y="70185"/>
                        </a:cubicBezTo>
                        <a:cubicBezTo>
                          <a:pt x="84281" y="63530"/>
                          <a:pt x="78745" y="54018"/>
                          <a:pt x="78745" y="54018"/>
                        </a:cubicBezTo>
                        <a:cubicBezTo>
                          <a:pt x="78745" y="54018"/>
                          <a:pt x="82904" y="65674"/>
                          <a:pt x="87868" y="73707"/>
                        </a:cubicBezTo>
                        <a:cubicBezTo>
                          <a:pt x="92822" y="81748"/>
                          <a:pt x="98581" y="86185"/>
                          <a:pt x="98581" y="86185"/>
                        </a:cubicBezTo>
                        <a:lnTo>
                          <a:pt x="98812" y="112741"/>
                        </a:lnTo>
                        <a:cubicBezTo>
                          <a:pt x="98812" y="112741"/>
                          <a:pt x="89901" y="105605"/>
                          <a:pt x="82636" y="99311"/>
                        </a:cubicBezTo>
                        <a:cubicBezTo>
                          <a:pt x="75380" y="93025"/>
                          <a:pt x="68669" y="84678"/>
                          <a:pt x="68669" y="84678"/>
                        </a:cubicBezTo>
                        <a:cubicBezTo>
                          <a:pt x="68669" y="84678"/>
                          <a:pt x="68503" y="71830"/>
                          <a:pt x="65184" y="57216"/>
                        </a:cubicBezTo>
                        <a:cubicBezTo>
                          <a:pt x="61875" y="42602"/>
                          <a:pt x="55414" y="26233"/>
                          <a:pt x="55414" y="26233"/>
                        </a:cubicBezTo>
                        <a:cubicBezTo>
                          <a:pt x="55414" y="26233"/>
                          <a:pt x="59407" y="42482"/>
                          <a:pt x="61496" y="55664"/>
                        </a:cubicBezTo>
                        <a:cubicBezTo>
                          <a:pt x="63576" y="68845"/>
                          <a:pt x="63752" y="78957"/>
                          <a:pt x="63752" y="78957"/>
                        </a:cubicBezTo>
                        <a:cubicBezTo>
                          <a:pt x="63752" y="78957"/>
                          <a:pt x="58520" y="76239"/>
                          <a:pt x="46162" y="62273"/>
                        </a:cubicBezTo>
                        <a:cubicBezTo>
                          <a:pt x="30069" y="44072"/>
                          <a:pt x="0" y="5361"/>
                          <a:pt x="0" y="53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68" name="Google Shape;3568;p5"/>
                <p:cNvGrpSpPr/>
                <p:nvPr/>
              </p:nvGrpSpPr>
              <p:grpSpPr>
                <a:xfrm>
                  <a:off x="4683928" y="3318739"/>
                  <a:ext cx="105576" cy="199661"/>
                  <a:chOff x="4683928" y="3318739"/>
                  <a:chExt cx="105576" cy="199661"/>
                </a:xfrm>
              </p:grpSpPr>
              <p:sp>
                <p:nvSpPr>
                  <p:cNvPr id="3569" name="Google Shape;3569;p5"/>
                  <p:cNvSpPr/>
                  <p:nvPr/>
                </p:nvSpPr>
                <p:spPr>
                  <a:xfrm>
                    <a:off x="4683928" y="3318739"/>
                    <a:ext cx="98559" cy="199661"/>
                  </a:xfrm>
                  <a:custGeom>
                    <a:avLst/>
                    <a:gdLst/>
                    <a:ahLst/>
                    <a:cxnLst/>
                    <a:rect l="l" t="t" r="r" b="b"/>
                    <a:pathLst>
                      <a:path w="98559" h="199661" extrusionOk="0">
                        <a:moveTo>
                          <a:pt x="86971" y="75366"/>
                        </a:moveTo>
                        <a:cubicBezTo>
                          <a:pt x="86971" y="75366"/>
                          <a:pt x="97591" y="48218"/>
                          <a:pt x="95687" y="29066"/>
                        </a:cubicBezTo>
                        <a:cubicBezTo>
                          <a:pt x="92693" y="-1077"/>
                          <a:pt x="81711" y="5"/>
                          <a:pt x="81711" y="5"/>
                        </a:cubicBezTo>
                        <a:cubicBezTo>
                          <a:pt x="81711" y="5"/>
                          <a:pt x="83828" y="21579"/>
                          <a:pt x="72412" y="28484"/>
                        </a:cubicBezTo>
                        <a:cubicBezTo>
                          <a:pt x="66478" y="32061"/>
                          <a:pt x="59009" y="26238"/>
                          <a:pt x="59009" y="26238"/>
                        </a:cubicBezTo>
                        <a:cubicBezTo>
                          <a:pt x="59009" y="26238"/>
                          <a:pt x="52493" y="34982"/>
                          <a:pt x="46097" y="36914"/>
                        </a:cubicBezTo>
                        <a:cubicBezTo>
                          <a:pt x="39700" y="38855"/>
                          <a:pt x="33424" y="33965"/>
                          <a:pt x="33424" y="33965"/>
                        </a:cubicBezTo>
                        <a:cubicBezTo>
                          <a:pt x="33424" y="33965"/>
                          <a:pt x="32361" y="46046"/>
                          <a:pt x="34237" y="56445"/>
                        </a:cubicBezTo>
                        <a:cubicBezTo>
                          <a:pt x="36105" y="66844"/>
                          <a:pt x="40902" y="75560"/>
                          <a:pt x="40902" y="75560"/>
                        </a:cubicBezTo>
                        <a:cubicBezTo>
                          <a:pt x="40902" y="75560"/>
                          <a:pt x="36410" y="76669"/>
                          <a:pt x="32158" y="78583"/>
                        </a:cubicBezTo>
                        <a:cubicBezTo>
                          <a:pt x="27915" y="80487"/>
                          <a:pt x="23922" y="83195"/>
                          <a:pt x="23922" y="83195"/>
                        </a:cubicBezTo>
                        <a:cubicBezTo>
                          <a:pt x="23922" y="83195"/>
                          <a:pt x="24430" y="88843"/>
                          <a:pt x="25826" y="92947"/>
                        </a:cubicBezTo>
                        <a:cubicBezTo>
                          <a:pt x="27222" y="97051"/>
                          <a:pt x="29505" y="99602"/>
                          <a:pt x="29505" y="99602"/>
                        </a:cubicBezTo>
                        <a:cubicBezTo>
                          <a:pt x="29505" y="99602"/>
                          <a:pt x="20132" y="110223"/>
                          <a:pt x="12756" y="120529"/>
                        </a:cubicBezTo>
                        <a:cubicBezTo>
                          <a:pt x="5380" y="130826"/>
                          <a:pt x="0" y="140809"/>
                          <a:pt x="0" y="140809"/>
                        </a:cubicBezTo>
                        <a:cubicBezTo>
                          <a:pt x="0" y="140809"/>
                          <a:pt x="7709" y="145690"/>
                          <a:pt x="15057" y="147196"/>
                        </a:cubicBezTo>
                        <a:cubicBezTo>
                          <a:pt x="22415" y="148712"/>
                          <a:pt x="29421" y="146863"/>
                          <a:pt x="29421" y="146863"/>
                        </a:cubicBezTo>
                        <a:cubicBezTo>
                          <a:pt x="29421" y="146863"/>
                          <a:pt x="27379" y="151827"/>
                          <a:pt x="26233" y="156504"/>
                        </a:cubicBezTo>
                        <a:cubicBezTo>
                          <a:pt x="25096" y="161182"/>
                          <a:pt x="24855" y="165572"/>
                          <a:pt x="24855" y="165572"/>
                        </a:cubicBezTo>
                        <a:cubicBezTo>
                          <a:pt x="24855" y="165572"/>
                          <a:pt x="31076" y="163289"/>
                          <a:pt x="36853" y="157909"/>
                        </a:cubicBezTo>
                        <a:cubicBezTo>
                          <a:pt x="42630" y="152539"/>
                          <a:pt x="47954" y="144072"/>
                          <a:pt x="47954" y="144072"/>
                        </a:cubicBezTo>
                        <a:cubicBezTo>
                          <a:pt x="47954" y="144072"/>
                          <a:pt x="43102" y="161496"/>
                          <a:pt x="41530" y="175388"/>
                        </a:cubicBezTo>
                        <a:cubicBezTo>
                          <a:pt x="39959" y="189290"/>
                          <a:pt x="41669" y="199662"/>
                          <a:pt x="41669" y="199662"/>
                        </a:cubicBezTo>
                        <a:cubicBezTo>
                          <a:pt x="41669" y="199662"/>
                          <a:pt x="48481" y="184188"/>
                          <a:pt x="55081" y="176100"/>
                        </a:cubicBezTo>
                        <a:cubicBezTo>
                          <a:pt x="61690" y="168022"/>
                          <a:pt x="68086" y="167328"/>
                          <a:pt x="68086" y="167328"/>
                        </a:cubicBezTo>
                        <a:cubicBezTo>
                          <a:pt x="68086" y="167328"/>
                          <a:pt x="69131" y="146595"/>
                          <a:pt x="85011" y="139913"/>
                        </a:cubicBezTo>
                        <a:cubicBezTo>
                          <a:pt x="91297" y="137260"/>
                          <a:pt x="93219" y="144534"/>
                          <a:pt x="93219" y="144534"/>
                        </a:cubicBezTo>
                        <a:cubicBezTo>
                          <a:pt x="93219" y="144534"/>
                          <a:pt x="99689" y="127055"/>
                          <a:pt x="98386" y="109428"/>
                        </a:cubicBezTo>
                        <a:cubicBezTo>
                          <a:pt x="97092" y="91801"/>
                          <a:pt x="86971" y="75366"/>
                          <a:pt x="86971" y="75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0" name="Google Shape;3570;p5"/>
                  <p:cNvSpPr/>
                  <p:nvPr/>
                </p:nvSpPr>
                <p:spPr>
                  <a:xfrm>
                    <a:off x="4695093" y="3343655"/>
                    <a:ext cx="94411" cy="136884"/>
                  </a:xfrm>
                  <a:custGeom>
                    <a:avLst/>
                    <a:gdLst/>
                    <a:ahLst/>
                    <a:cxnLst/>
                    <a:rect l="l" t="t" r="r" b="b"/>
                    <a:pathLst>
                      <a:path w="94411" h="136884" extrusionOk="0">
                        <a:moveTo>
                          <a:pt x="0" y="109691"/>
                        </a:moveTo>
                        <a:cubicBezTo>
                          <a:pt x="0" y="109691"/>
                          <a:pt x="24079" y="98063"/>
                          <a:pt x="35522" y="88653"/>
                        </a:cubicBezTo>
                        <a:cubicBezTo>
                          <a:pt x="41900" y="83403"/>
                          <a:pt x="46004" y="79179"/>
                          <a:pt x="46004" y="79179"/>
                        </a:cubicBezTo>
                        <a:cubicBezTo>
                          <a:pt x="46004" y="79179"/>
                          <a:pt x="44341" y="83782"/>
                          <a:pt x="39091" y="94125"/>
                        </a:cubicBezTo>
                        <a:cubicBezTo>
                          <a:pt x="33840" y="104469"/>
                          <a:pt x="24994" y="120552"/>
                          <a:pt x="24994" y="120552"/>
                        </a:cubicBezTo>
                        <a:cubicBezTo>
                          <a:pt x="24994" y="120552"/>
                          <a:pt x="34422" y="107648"/>
                          <a:pt x="40504" y="96741"/>
                        </a:cubicBezTo>
                        <a:cubicBezTo>
                          <a:pt x="46596" y="85834"/>
                          <a:pt x="49351" y="76933"/>
                          <a:pt x="49351" y="76933"/>
                        </a:cubicBezTo>
                        <a:cubicBezTo>
                          <a:pt x="49351" y="76933"/>
                          <a:pt x="55119" y="72976"/>
                          <a:pt x="60415" y="67865"/>
                        </a:cubicBezTo>
                        <a:cubicBezTo>
                          <a:pt x="65702" y="62744"/>
                          <a:pt x="70527" y="56477"/>
                          <a:pt x="70527" y="56477"/>
                        </a:cubicBezTo>
                        <a:lnTo>
                          <a:pt x="63992" y="80833"/>
                        </a:lnTo>
                        <a:cubicBezTo>
                          <a:pt x="63992" y="80833"/>
                          <a:pt x="60452" y="81915"/>
                          <a:pt x="55193" y="88533"/>
                        </a:cubicBezTo>
                        <a:cubicBezTo>
                          <a:pt x="49942" y="95161"/>
                          <a:pt x="42973" y="107325"/>
                          <a:pt x="42973" y="107325"/>
                        </a:cubicBezTo>
                        <a:cubicBezTo>
                          <a:pt x="42973" y="107325"/>
                          <a:pt x="50238" y="97869"/>
                          <a:pt x="54924" y="92517"/>
                        </a:cubicBezTo>
                        <a:cubicBezTo>
                          <a:pt x="59611" y="87165"/>
                          <a:pt x="61718" y="85908"/>
                          <a:pt x="61718" y="85908"/>
                        </a:cubicBezTo>
                        <a:lnTo>
                          <a:pt x="53713" y="108148"/>
                        </a:lnTo>
                        <a:lnTo>
                          <a:pt x="42473" y="136885"/>
                        </a:lnTo>
                        <a:lnTo>
                          <a:pt x="55183" y="110144"/>
                        </a:lnTo>
                        <a:cubicBezTo>
                          <a:pt x="55183" y="110144"/>
                          <a:pt x="56560" y="111706"/>
                          <a:pt x="56376" y="117613"/>
                        </a:cubicBezTo>
                        <a:cubicBezTo>
                          <a:pt x="56191" y="123519"/>
                          <a:pt x="54443" y="133779"/>
                          <a:pt x="54443" y="133779"/>
                        </a:cubicBezTo>
                        <a:cubicBezTo>
                          <a:pt x="54443" y="133779"/>
                          <a:pt x="57457" y="122872"/>
                          <a:pt x="58132" y="115690"/>
                        </a:cubicBezTo>
                        <a:cubicBezTo>
                          <a:pt x="58816" y="108517"/>
                          <a:pt x="57161" y="105060"/>
                          <a:pt x="57161" y="105060"/>
                        </a:cubicBezTo>
                        <a:lnTo>
                          <a:pt x="63447" y="87239"/>
                        </a:lnTo>
                        <a:lnTo>
                          <a:pt x="67273" y="77182"/>
                        </a:lnTo>
                        <a:cubicBezTo>
                          <a:pt x="67273" y="77182"/>
                          <a:pt x="69381" y="79437"/>
                          <a:pt x="70703" y="86453"/>
                        </a:cubicBezTo>
                        <a:cubicBezTo>
                          <a:pt x="72015" y="93469"/>
                          <a:pt x="72542" y="105236"/>
                          <a:pt x="72542" y="105236"/>
                        </a:cubicBezTo>
                        <a:cubicBezTo>
                          <a:pt x="72542" y="105236"/>
                          <a:pt x="73965" y="92933"/>
                          <a:pt x="73143" y="84503"/>
                        </a:cubicBezTo>
                        <a:cubicBezTo>
                          <a:pt x="72311" y="76082"/>
                          <a:pt x="69233" y="71535"/>
                          <a:pt x="69233" y="71535"/>
                        </a:cubicBezTo>
                        <a:lnTo>
                          <a:pt x="73679" y="53491"/>
                        </a:lnTo>
                        <a:cubicBezTo>
                          <a:pt x="73679" y="53491"/>
                          <a:pt x="76711" y="50413"/>
                          <a:pt x="81896" y="43786"/>
                        </a:cubicBezTo>
                        <a:cubicBezTo>
                          <a:pt x="87073" y="37158"/>
                          <a:pt x="94412" y="26991"/>
                          <a:pt x="94412" y="26991"/>
                        </a:cubicBezTo>
                        <a:lnTo>
                          <a:pt x="92406" y="18820"/>
                        </a:lnTo>
                        <a:cubicBezTo>
                          <a:pt x="92406" y="18820"/>
                          <a:pt x="86481" y="30023"/>
                          <a:pt x="81360" y="37731"/>
                        </a:cubicBezTo>
                        <a:cubicBezTo>
                          <a:pt x="76239" y="45431"/>
                          <a:pt x="71923" y="49637"/>
                          <a:pt x="71923" y="49637"/>
                        </a:cubicBezTo>
                        <a:lnTo>
                          <a:pt x="65906" y="43564"/>
                        </a:lnTo>
                        <a:cubicBezTo>
                          <a:pt x="65906" y="43564"/>
                          <a:pt x="70065" y="34542"/>
                          <a:pt x="71904" y="23913"/>
                        </a:cubicBezTo>
                        <a:cubicBezTo>
                          <a:pt x="73735" y="13292"/>
                          <a:pt x="74391" y="0"/>
                          <a:pt x="74391" y="0"/>
                        </a:cubicBezTo>
                        <a:cubicBezTo>
                          <a:pt x="74391" y="0"/>
                          <a:pt x="72801" y="13449"/>
                          <a:pt x="70167" y="23756"/>
                        </a:cubicBezTo>
                        <a:cubicBezTo>
                          <a:pt x="67532" y="34052"/>
                          <a:pt x="63973" y="42020"/>
                          <a:pt x="63973" y="42020"/>
                        </a:cubicBezTo>
                        <a:lnTo>
                          <a:pt x="54148" y="33285"/>
                        </a:lnTo>
                        <a:cubicBezTo>
                          <a:pt x="54148" y="33285"/>
                          <a:pt x="55479" y="28211"/>
                          <a:pt x="54009" y="22554"/>
                        </a:cubicBezTo>
                        <a:cubicBezTo>
                          <a:pt x="52549" y="16888"/>
                          <a:pt x="48288" y="10639"/>
                          <a:pt x="48288" y="10639"/>
                        </a:cubicBezTo>
                        <a:cubicBezTo>
                          <a:pt x="48288" y="10639"/>
                          <a:pt x="51246" y="18838"/>
                          <a:pt x="52299" y="24125"/>
                        </a:cubicBezTo>
                        <a:cubicBezTo>
                          <a:pt x="53344" y="29412"/>
                          <a:pt x="52484" y="31788"/>
                          <a:pt x="52484" y="31788"/>
                        </a:cubicBezTo>
                        <a:lnTo>
                          <a:pt x="30355" y="24985"/>
                        </a:lnTo>
                        <a:cubicBezTo>
                          <a:pt x="30355" y="24985"/>
                          <a:pt x="44683" y="32389"/>
                          <a:pt x="51606" y="37075"/>
                        </a:cubicBezTo>
                        <a:cubicBezTo>
                          <a:pt x="56829" y="40606"/>
                          <a:pt x="58474" y="42566"/>
                          <a:pt x="58474" y="42566"/>
                        </a:cubicBezTo>
                        <a:cubicBezTo>
                          <a:pt x="58474" y="42566"/>
                          <a:pt x="55932" y="45598"/>
                          <a:pt x="51920" y="48491"/>
                        </a:cubicBezTo>
                        <a:cubicBezTo>
                          <a:pt x="47899" y="51375"/>
                          <a:pt x="42935" y="53482"/>
                          <a:pt x="42935" y="53482"/>
                        </a:cubicBezTo>
                        <a:cubicBezTo>
                          <a:pt x="42935" y="53482"/>
                          <a:pt x="48103" y="53270"/>
                          <a:pt x="52391" y="51245"/>
                        </a:cubicBezTo>
                        <a:cubicBezTo>
                          <a:pt x="56680" y="49212"/>
                          <a:pt x="60100" y="45376"/>
                          <a:pt x="60100" y="45376"/>
                        </a:cubicBezTo>
                        <a:lnTo>
                          <a:pt x="68651" y="53242"/>
                        </a:lnTo>
                        <a:cubicBezTo>
                          <a:pt x="68651" y="53242"/>
                          <a:pt x="63271" y="59111"/>
                          <a:pt x="58742" y="63742"/>
                        </a:cubicBezTo>
                        <a:cubicBezTo>
                          <a:pt x="54204" y="68383"/>
                          <a:pt x="49203" y="71895"/>
                          <a:pt x="49203" y="71895"/>
                        </a:cubicBezTo>
                        <a:cubicBezTo>
                          <a:pt x="49203" y="71895"/>
                          <a:pt x="45052" y="68133"/>
                          <a:pt x="39238" y="66673"/>
                        </a:cubicBezTo>
                        <a:cubicBezTo>
                          <a:pt x="33424" y="65221"/>
                          <a:pt x="25946" y="66062"/>
                          <a:pt x="25946" y="66062"/>
                        </a:cubicBezTo>
                        <a:cubicBezTo>
                          <a:pt x="25946" y="66062"/>
                          <a:pt x="32528" y="67403"/>
                          <a:pt x="37454" y="69529"/>
                        </a:cubicBezTo>
                        <a:cubicBezTo>
                          <a:pt x="42381" y="71664"/>
                          <a:pt x="45672" y="74585"/>
                          <a:pt x="45672" y="74585"/>
                        </a:cubicBezTo>
                        <a:cubicBezTo>
                          <a:pt x="45672" y="74585"/>
                          <a:pt x="42982" y="78476"/>
                          <a:pt x="34228" y="85372"/>
                        </a:cubicBezTo>
                        <a:cubicBezTo>
                          <a:pt x="22813" y="94356"/>
                          <a:pt x="0" y="109691"/>
                          <a:pt x="0" y="1096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71" name="Google Shape;3571;p5"/>
                <p:cNvGrpSpPr/>
                <p:nvPr/>
              </p:nvGrpSpPr>
              <p:grpSpPr>
                <a:xfrm>
                  <a:off x="4343546" y="4321548"/>
                  <a:ext cx="182791" cy="163930"/>
                  <a:chOff x="4343546" y="4321548"/>
                  <a:chExt cx="182791" cy="163930"/>
                </a:xfrm>
              </p:grpSpPr>
              <p:sp>
                <p:nvSpPr>
                  <p:cNvPr id="3572" name="Google Shape;3572;p5"/>
                  <p:cNvSpPr/>
                  <p:nvPr/>
                </p:nvSpPr>
                <p:spPr>
                  <a:xfrm>
                    <a:off x="4343546" y="4321548"/>
                    <a:ext cx="182791" cy="163930"/>
                  </a:xfrm>
                  <a:custGeom>
                    <a:avLst/>
                    <a:gdLst/>
                    <a:ahLst/>
                    <a:cxnLst/>
                    <a:rect l="l" t="t" r="r" b="b"/>
                    <a:pathLst>
                      <a:path w="182791" h="163930" extrusionOk="0">
                        <a:moveTo>
                          <a:pt x="56795" y="55885"/>
                        </a:moveTo>
                        <a:cubicBezTo>
                          <a:pt x="56795" y="55885"/>
                          <a:pt x="28806" y="58233"/>
                          <a:pt x="15098" y="73956"/>
                        </a:cubicBezTo>
                        <a:cubicBezTo>
                          <a:pt x="-6485" y="98719"/>
                          <a:pt x="1409" y="114442"/>
                          <a:pt x="1409" y="114442"/>
                        </a:cubicBezTo>
                        <a:cubicBezTo>
                          <a:pt x="1409" y="114442"/>
                          <a:pt x="16873" y="96750"/>
                          <a:pt x="29592" y="109220"/>
                        </a:cubicBezTo>
                        <a:cubicBezTo>
                          <a:pt x="36192" y="115690"/>
                          <a:pt x="36441" y="130803"/>
                          <a:pt x="36441" y="130803"/>
                        </a:cubicBezTo>
                        <a:cubicBezTo>
                          <a:pt x="36441" y="130803"/>
                          <a:pt x="47450" y="134685"/>
                          <a:pt x="53061" y="142967"/>
                        </a:cubicBezTo>
                        <a:cubicBezTo>
                          <a:pt x="58681" y="151249"/>
                          <a:pt x="58903" y="163931"/>
                          <a:pt x="58903" y="163931"/>
                        </a:cubicBezTo>
                        <a:cubicBezTo>
                          <a:pt x="58903" y="163931"/>
                          <a:pt x="68996" y="157387"/>
                          <a:pt x="75901" y="147589"/>
                        </a:cubicBezTo>
                        <a:cubicBezTo>
                          <a:pt x="82806" y="137800"/>
                          <a:pt x="86522" y="124748"/>
                          <a:pt x="86522" y="124748"/>
                        </a:cubicBezTo>
                        <a:cubicBezTo>
                          <a:pt x="86522" y="124748"/>
                          <a:pt x="90274" y="130738"/>
                          <a:pt x="94489" y="135813"/>
                        </a:cubicBezTo>
                        <a:cubicBezTo>
                          <a:pt x="98714" y="140887"/>
                          <a:pt x="103381" y="145047"/>
                          <a:pt x="103381" y="145047"/>
                        </a:cubicBezTo>
                        <a:cubicBezTo>
                          <a:pt x="103381" y="145047"/>
                          <a:pt x="107467" y="140490"/>
                          <a:pt x="109769" y="135646"/>
                        </a:cubicBezTo>
                        <a:cubicBezTo>
                          <a:pt x="112070" y="130794"/>
                          <a:pt x="112588" y="125654"/>
                          <a:pt x="112588" y="125654"/>
                        </a:cubicBezTo>
                        <a:cubicBezTo>
                          <a:pt x="112588" y="125654"/>
                          <a:pt x="126887" y="132550"/>
                          <a:pt x="139662" y="136672"/>
                        </a:cubicBezTo>
                        <a:cubicBezTo>
                          <a:pt x="152427" y="140795"/>
                          <a:pt x="163667" y="142135"/>
                          <a:pt x="163667" y="142135"/>
                        </a:cubicBezTo>
                        <a:cubicBezTo>
                          <a:pt x="163667" y="142135"/>
                          <a:pt x="162521" y="127318"/>
                          <a:pt x="158980" y="115283"/>
                        </a:cubicBezTo>
                        <a:cubicBezTo>
                          <a:pt x="155431" y="103248"/>
                          <a:pt x="149497" y="93996"/>
                          <a:pt x="149497" y="93996"/>
                        </a:cubicBezTo>
                        <a:cubicBezTo>
                          <a:pt x="149497" y="93996"/>
                          <a:pt x="154673" y="93728"/>
                          <a:pt x="159054" y="92295"/>
                        </a:cubicBezTo>
                        <a:cubicBezTo>
                          <a:pt x="163436" y="90853"/>
                          <a:pt x="167013" y="88256"/>
                          <a:pt x="167013" y="88256"/>
                        </a:cubicBezTo>
                        <a:cubicBezTo>
                          <a:pt x="167013" y="88256"/>
                          <a:pt x="161236" y="80473"/>
                          <a:pt x="153333" y="75435"/>
                        </a:cubicBezTo>
                        <a:cubicBezTo>
                          <a:pt x="145439" y="70397"/>
                          <a:pt x="135419" y="68114"/>
                          <a:pt x="135419" y="68114"/>
                        </a:cubicBezTo>
                        <a:cubicBezTo>
                          <a:pt x="135419" y="68114"/>
                          <a:pt x="152113" y="63668"/>
                          <a:pt x="163963" y="56680"/>
                        </a:cubicBezTo>
                        <a:cubicBezTo>
                          <a:pt x="175803" y="49683"/>
                          <a:pt x="182791" y="40144"/>
                          <a:pt x="182791" y="40144"/>
                        </a:cubicBezTo>
                        <a:cubicBezTo>
                          <a:pt x="182791" y="40144"/>
                          <a:pt x="166357" y="40357"/>
                          <a:pt x="155810" y="35901"/>
                        </a:cubicBezTo>
                        <a:cubicBezTo>
                          <a:pt x="145273" y="31446"/>
                          <a:pt x="140623" y="22332"/>
                          <a:pt x="140623" y="22332"/>
                        </a:cubicBezTo>
                        <a:cubicBezTo>
                          <a:pt x="140623" y="22332"/>
                          <a:pt x="123782" y="34700"/>
                          <a:pt x="108382" y="15418"/>
                        </a:cubicBezTo>
                        <a:cubicBezTo>
                          <a:pt x="102272" y="7783"/>
                          <a:pt x="106709" y="0"/>
                          <a:pt x="106709" y="0"/>
                        </a:cubicBezTo>
                        <a:cubicBezTo>
                          <a:pt x="106709" y="0"/>
                          <a:pt x="88925" y="2080"/>
                          <a:pt x="76021" y="15871"/>
                        </a:cubicBezTo>
                        <a:cubicBezTo>
                          <a:pt x="63108" y="29671"/>
                          <a:pt x="56795" y="55885"/>
                          <a:pt x="56795" y="5588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3" name="Google Shape;3573;p5"/>
                  <p:cNvSpPr/>
                  <p:nvPr/>
                </p:nvSpPr>
                <p:spPr>
                  <a:xfrm>
                    <a:off x="4361916" y="4345469"/>
                    <a:ext cx="133289" cy="117159"/>
                  </a:xfrm>
                  <a:custGeom>
                    <a:avLst/>
                    <a:gdLst/>
                    <a:ahLst/>
                    <a:cxnLst/>
                    <a:rect l="l" t="t" r="r" b="b"/>
                    <a:pathLst>
                      <a:path w="133289" h="117159" extrusionOk="0">
                        <a:moveTo>
                          <a:pt x="133289" y="105661"/>
                        </a:moveTo>
                        <a:cubicBezTo>
                          <a:pt x="133289" y="105661"/>
                          <a:pt x="108757" y="77413"/>
                          <a:pt x="94079" y="66608"/>
                        </a:cubicBezTo>
                        <a:cubicBezTo>
                          <a:pt x="85880" y="60572"/>
                          <a:pt x="79964" y="57281"/>
                          <a:pt x="79964" y="57281"/>
                        </a:cubicBezTo>
                        <a:cubicBezTo>
                          <a:pt x="79964" y="57281"/>
                          <a:pt x="84614" y="56662"/>
                          <a:pt x="96048" y="57577"/>
                        </a:cubicBezTo>
                        <a:cubicBezTo>
                          <a:pt x="107491" y="58492"/>
                          <a:pt x="125710" y="60932"/>
                          <a:pt x="125710" y="60932"/>
                        </a:cubicBezTo>
                        <a:cubicBezTo>
                          <a:pt x="125710" y="60932"/>
                          <a:pt x="109589" y="55488"/>
                          <a:pt x="97185" y="53695"/>
                        </a:cubicBezTo>
                        <a:cubicBezTo>
                          <a:pt x="84771" y="51911"/>
                          <a:pt x="76064" y="53778"/>
                          <a:pt x="76064" y="53778"/>
                        </a:cubicBezTo>
                        <a:cubicBezTo>
                          <a:pt x="76064" y="53778"/>
                          <a:pt x="69270" y="47798"/>
                          <a:pt x="61884" y="43305"/>
                        </a:cubicBezTo>
                        <a:cubicBezTo>
                          <a:pt x="54499" y="38813"/>
                          <a:pt x="46512" y="35818"/>
                          <a:pt x="46512" y="35818"/>
                        </a:cubicBezTo>
                        <a:lnTo>
                          <a:pt x="69695" y="29228"/>
                        </a:lnTo>
                        <a:cubicBezTo>
                          <a:pt x="69695" y="29228"/>
                          <a:pt x="72810" y="33803"/>
                          <a:pt x="81351" y="37214"/>
                        </a:cubicBezTo>
                        <a:cubicBezTo>
                          <a:pt x="89892" y="40634"/>
                          <a:pt x="103849" y="42889"/>
                          <a:pt x="103849" y="42889"/>
                        </a:cubicBezTo>
                        <a:cubicBezTo>
                          <a:pt x="103849" y="42889"/>
                          <a:pt x="91814" y="38360"/>
                          <a:pt x="84632" y="34949"/>
                        </a:cubicBezTo>
                        <a:cubicBezTo>
                          <a:pt x="77441" y="31529"/>
                          <a:pt x="75112" y="29218"/>
                          <a:pt x="75112" y="29218"/>
                        </a:cubicBezTo>
                        <a:lnTo>
                          <a:pt x="97591" y="26251"/>
                        </a:lnTo>
                        <a:lnTo>
                          <a:pt x="127226" y="23756"/>
                        </a:lnTo>
                        <a:lnTo>
                          <a:pt x="98211" y="22711"/>
                        </a:lnTo>
                        <a:cubicBezTo>
                          <a:pt x="98211" y="22711"/>
                          <a:pt x="98534" y="19596"/>
                          <a:pt x="103258" y="15899"/>
                        </a:cubicBezTo>
                        <a:cubicBezTo>
                          <a:pt x="107990" y="12192"/>
                          <a:pt x="117104" y="7912"/>
                          <a:pt x="117104" y="7912"/>
                        </a:cubicBezTo>
                        <a:cubicBezTo>
                          <a:pt x="117104" y="7912"/>
                          <a:pt x="106678" y="10741"/>
                          <a:pt x="100642" y="14558"/>
                        </a:cubicBezTo>
                        <a:cubicBezTo>
                          <a:pt x="94606" y="18367"/>
                          <a:pt x="92979" y="23164"/>
                          <a:pt x="92979" y="23164"/>
                        </a:cubicBezTo>
                        <a:lnTo>
                          <a:pt x="75047" y="25734"/>
                        </a:lnTo>
                        <a:lnTo>
                          <a:pt x="64741" y="26769"/>
                        </a:lnTo>
                        <a:cubicBezTo>
                          <a:pt x="64741" y="26769"/>
                          <a:pt x="65147" y="22092"/>
                          <a:pt x="69769" y="15400"/>
                        </a:cubicBezTo>
                        <a:cubicBezTo>
                          <a:pt x="74391" y="8707"/>
                          <a:pt x="83237" y="0"/>
                          <a:pt x="83237" y="0"/>
                        </a:cubicBezTo>
                        <a:cubicBezTo>
                          <a:pt x="83237" y="0"/>
                          <a:pt x="72727" y="6138"/>
                          <a:pt x="66691" y="13052"/>
                        </a:cubicBezTo>
                        <a:cubicBezTo>
                          <a:pt x="60646" y="19957"/>
                          <a:pt x="59084" y="27629"/>
                          <a:pt x="59084" y="27629"/>
                        </a:cubicBezTo>
                        <a:lnTo>
                          <a:pt x="42159" y="33091"/>
                        </a:lnTo>
                        <a:cubicBezTo>
                          <a:pt x="42159" y="33091"/>
                          <a:pt x="37805" y="30633"/>
                          <a:pt x="29320" y="27324"/>
                        </a:cubicBezTo>
                        <a:cubicBezTo>
                          <a:pt x="20825" y="24014"/>
                          <a:pt x="8180" y="19873"/>
                          <a:pt x="8180" y="19873"/>
                        </a:cubicBezTo>
                        <a:lnTo>
                          <a:pt x="3096" y="28359"/>
                        </a:lnTo>
                        <a:cubicBezTo>
                          <a:pt x="3096" y="28359"/>
                          <a:pt x="15640" y="29708"/>
                          <a:pt x="24939" y="32195"/>
                        </a:cubicBezTo>
                        <a:cubicBezTo>
                          <a:pt x="34238" y="34681"/>
                          <a:pt x="40283" y="38314"/>
                          <a:pt x="40283" y="38314"/>
                        </a:cubicBezTo>
                        <a:lnTo>
                          <a:pt x="39404" y="51421"/>
                        </a:lnTo>
                        <a:cubicBezTo>
                          <a:pt x="39404" y="51421"/>
                          <a:pt x="29708" y="51255"/>
                          <a:pt x="20243" y="55655"/>
                        </a:cubicBezTo>
                        <a:cubicBezTo>
                          <a:pt x="10778" y="60054"/>
                          <a:pt x="0" y="68004"/>
                          <a:pt x="0" y="68004"/>
                        </a:cubicBezTo>
                        <a:cubicBezTo>
                          <a:pt x="0" y="68004"/>
                          <a:pt x="11508" y="61348"/>
                          <a:pt x="21232" y="58363"/>
                        </a:cubicBezTo>
                        <a:cubicBezTo>
                          <a:pt x="30956" y="55377"/>
                          <a:pt x="39451" y="55349"/>
                          <a:pt x="39451" y="55349"/>
                        </a:cubicBezTo>
                        <a:lnTo>
                          <a:pt x="38951" y="75935"/>
                        </a:lnTo>
                        <a:cubicBezTo>
                          <a:pt x="38951" y="75935"/>
                          <a:pt x="34136" y="77358"/>
                          <a:pt x="30660" y="83366"/>
                        </a:cubicBezTo>
                        <a:cubicBezTo>
                          <a:pt x="27185" y="89365"/>
                          <a:pt x="25049" y="99939"/>
                          <a:pt x="25049" y="99939"/>
                        </a:cubicBezTo>
                        <a:cubicBezTo>
                          <a:pt x="25049" y="99939"/>
                          <a:pt x="29542" y="90003"/>
                          <a:pt x="32990" y="84873"/>
                        </a:cubicBezTo>
                        <a:cubicBezTo>
                          <a:pt x="36437" y="79743"/>
                          <a:pt x="38841" y="79438"/>
                          <a:pt x="38841" y="79438"/>
                        </a:cubicBezTo>
                        <a:lnTo>
                          <a:pt x="47751" y="117160"/>
                        </a:lnTo>
                        <a:cubicBezTo>
                          <a:pt x="47751" y="117160"/>
                          <a:pt x="44322" y="90715"/>
                          <a:pt x="43536" y="77201"/>
                        </a:cubicBezTo>
                        <a:cubicBezTo>
                          <a:pt x="42935" y="67005"/>
                          <a:pt x="43407" y="63234"/>
                          <a:pt x="43407" y="63234"/>
                        </a:cubicBezTo>
                        <a:cubicBezTo>
                          <a:pt x="43407" y="63234"/>
                          <a:pt x="47400" y="64981"/>
                          <a:pt x="52234" y="69057"/>
                        </a:cubicBezTo>
                        <a:cubicBezTo>
                          <a:pt x="57069" y="73143"/>
                          <a:pt x="61893" y="79160"/>
                          <a:pt x="61893" y="79160"/>
                        </a:cubicBezTo>
                        <a:cubicBezTo>
                          <a:pt x="61893" y="79160"/>
                          <a:pt x="58409" y="71562"/>
                          <a:pt x="54074" y="66497"/>
                        </a:cubicBezTo>
                        <a:cubicBezTo>
                          <a:pt x="49739" y="61432"/>
                          <a:pt x="44553" y="58899"/>
                          <a:pt x="44553" y="58899"/>
                        </a:cubicBezTo>
                        <a:lnTo>
                          <a:pt x="45191" y="40800"/>
                        </a:lnTo>
                        <a:cubicBezTo>
                          <a:pt x="45191" y="40800"/>
                          <a:pt x="53223" y="44904"/>
                          <a:pt x="59749" y="48583"/>
                        </a:cubicBezTo>
                        <a:cubicBezTo>
                          <a:pt x="66275" y="52253"/>
                          <a:pt x="72218" y="57383"/>
                          <a:pt x="72218" y="57383"/>
                        </a:cubicBezTo>
                        <a:cubicBezTo>
                          <a:pt x="72218" y="57383"/>
                          <a:pt x="71960" y="66136"/>
                          <a:pt x="74557" y="75823"/>
                        </a:cubicBezTo>
                        <a:cubicBezTo>
                          <a:pt x="77154" y="85510"/>
                          <a:pt x="82608" y="96140"/>
                          <a:pt x="82608" y="96140"/>
                        </a:cubicBezTo>
                        <a:cubicBezTo>
                          <a:pt x="82608" y="96140"/>
                          <a:pt x="79428" y="85390"/>
                          <a:pt x="77931" y="76572"/>
                        </a:cubicBezTo>
                        <a:cubicBezTo>
                          <a:pt x="76424" y="67754"/>
                          <a:pt x="76591" y="60868"/>
                          <a:pt x="76591" y="60868"/>
                        </a:cubicBezTo>
                        <a:cubicBezTo>
                          <a:pt x="76591" y="60868"/>
                          <a:pt x="81351" y="62273"/>
                          <a:pt x="92350" y="70758"/>
                        </a:cubicBezTo>
                        <a:cubicBezTo>
                          <a:pt x="106678" y="81804"/>
                          <a:pt x="133289" y="105661"/>
                          <a:pt x="133289"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74" name="Google Shape;3574;p5"/>
                <p:cNvGrpSpPr/>
                <p:nvPr/>
              </p:nvGrpSpPr>
              <p:grpSpPr>
                <a:xfrm>
                  <a:off x="4280007" y="3920968"/>
                  <a:ext cx="182791" cy="163931"/>
                  <a:chOff x="4280007" y="3920968"/>
                  <a:chExt cx="182791" cy="163931"/>
                </a:xfrm>
              </p:grpSpPr>
              <p:sp>
                <p:nvSpPr>
                  <p:cNvPr id="3575" name="Google Shape;3575;p5"/>
                  <p:cNvSpPr/>
                  <p:nvPr/>
                </p:nvSpPr>
                <p:spPr>
                  <a:xfrm>
                    <a:off x="4280007" y="3920968"/>
                    <a:ext cx="182791" cy="163931"/>
                  </a:xfrm>
                  <a:custGeom>
                    <a:avLst/>
                    <a:gdLst/>
                    <a:ahLst/>
                    <a:cxnLst/>
                    <a:rect l="l" t="t" r="r" b="b"/>
                    <a:pathLst>
                      <a:path w="182791" h="163931" extrusionOk="0">
                        <a:moveTo>
                          <a:pt x="56795" y="55876"/>
                        </a:moveTo>
                        <a:cubicBezTo>
                          <a:pt x="56795" y="55876"/>
                          <a:pt x="28806" y="58233"/>
                          <a:pt x="15098" y="73956"/>
                        </a:cubicBezTo>
                        <a:cubicBezTo>
                          <a:pt x="-6485" y="98719"/>
                          <a:pt x="1409" y="114442"/>
                          <a:pt x="1409" y="114442"/>
                        </a:cubicBezTo>
                        <a:cubicBezTo>
                          <a:pt x="1409" y="114442"/>
                          <a:pt x="16873" y="96750"/>
                          <a:pt x="29592" y="109220"/>
                        </a:cubicBezTo>
                        <a:cubicBezTo>
                          <a:pt x="36183" y="115690"/>
                          <a:pt x="36441" y="130803"/>
                          <a:pt x="36441" y="130803"/>
                        </a:cubicBezTo>
                        <a:cubicBezTo>
                          <a:pt x="36441" y="130803"/>
                          <a:pt x="47450" y="134676"/>
                          <a:pt x="53061" y="142958"/>
                        </a:cubicBezTo>
                        <a:cubicBezTo>
                          <a:pt x="58681" y="151240"/>
                          <a:pt x="58902" y="163931"/>
                          <a:pt x="58902" y="163931"/>
                        </a:cubicBezTo>
                        <a:cubicBezTo>
                          <a:pt x="58902" y="163931"/>
                          <a:pt x="68996" y="157387"/>
                          <a:pt x="75901" y="147589"/>
                        </a:cubicBezTo>
                        <a:cubicBezTo>
                          <a:pt x="82806" y="137791"/>
                          <a:pt x="86522" y="124748"/>
                          <a:pt x="86522" y="124748"/>
                        </a:cubicBezTo>
                        <a:cubicBezTo>
                          <a:pt x="86522" y="124748"/>
                          <a:pt x="90275" y="130738"/>
                          <a:pt x="94490" y="135813"/>
                        </a:cubicBezTo>
                        <a:cubicBezTo>
                          <a:pt x="98704" y="140887"/>
                          <a:pt x="103382" y="145038"/>
                          <a:pt x="103382" y="145038"/>
                        </a:cubicBezTo>
                        <a:cubicBezTo>
                          <a:pt x="103382" y="145038"/>
                          <a:pt x="107467" y="140490"/>
                          <a:pt x="109760" y="135637"/>
                        </a:cubicBezTo>
                        <a:cubicBezTo>
                          <a:pt x="112061" y="130794"/>
                          <a:pt x="112588" y="125654"/>
                          <a:pt x="112588" y="125654"/>
                        </a:cubicBezTo>
                        <a:cubicBezTo>
                          <a:pt x="112588" y="125654"/>
                          <a:pt x="126888" y="132550"/>
                          <a:pt x="139662" y="136673"/>
                        </a:cubicBezTo>
                        <a:cubicBezTo>
                          <a:pt x="152427" y="140786"/>
                          <a:pt x="163667" y="142126"/>
                          <a:pt x="163667" y="142126"/>
                        </a:cubicBezTo>
                        <a:cubicBezTo>
                          <a:pt x="163667" y="142126"/>
                          <a:pt x="162521" y="127318"/>
                          <a:pt x="158971" y="115283"/>
                        </a:cubicBezTo>
                        <a:cubicBezTo>
                          <a:pt x="155431" y="103249"/>
                          <a:pt x="149497" y="93996"/>
                          <a:pt x="149497" y="93996"/>
                        </a:cubicBezTo>
                        <a:cubicBezTo>
                          <a:pt x="149497" y="93996"/>
                          <a:pt x="154673" y="93728"/>
                          <a:pt x="159055" y="92286"/>
                        </a:cubicBezTo>
                        <a:cubicBezTo>
                          <a:pt x="163436" y="90853"/>
                          <a:pt x="167013" y="88256"/>
                          <a:pt x="167013" y="88256"/>
                        </a:cubicBezTo>
                        <a:cubicBezTo>
                          <a:pt x="167013" y="88256"/>
                          <a:pt x="161236" y="80473"/>
                          <a:pt x="153333" y="75435"/>
                        </a:cubicBezTo>
                        <a:cubicBezTo>
                          <a:pt x="145430" y="70397"/>
                          <a:pt x="135419" y="68114"/>
                          <a:pt x="135419" y="68114"/>
                        </a:cubicBezTo>
                        <a:cubicBezTo>
                          <a:pt x="135419" y="68114"/>
                          <a:pt x="152113" y="63668"/>
                          <a:pt x="163963" y="56671"/>
                        </a:cubicBezTo>
                        <a:cubicBezTo>
                          <a:pt x="175803" y="49683"/>
                          <a:pt x="182791" y="40144"/>
                          <a:pt x="182791" y="40144"/>
                        </a:cubicBezTo>
                        <a:cubicBezTo>
                          <a:pt x="182791" y="40144"/>
                          <a:pt x="166357" y="40347"/>
                          <a:pt x="155810" y="35901"/>
                        </a:cubicBezTo>
                        <a:cubicBezTo>
                          <a:pt x="145273" y="31446"/>
                          <a:pt x="140623" y="22323"/>
                          <a:pt x="140623" y="22323"/>
                        </a:cubicBezTo>
                        <a:cubicBezTo>
                          <a:pt x="140623" y="22323"/>
                          <a:pt x="123782" y="34700"/>
                          <a:pt x="108382" y="15418"/>
                        </a:cubicBezTo>
                        <a:cubicBezTo>
                          <a:pt x="102273" y="7774"/>
                          <a:pt x="106709" y="0"/>
                          <a:pt x="106709" y="0"/>
                        </a:cubicBezTo>
                        <a:cubicBezTo>
                          <a:pt x="106709" y="0"/>
                          <a:pt x="88925" y="2080"/>
                          <a:pt x="76012" y="15871"/>
                        </a:cubicBezTo>
                        <a:cubicBezTo>
                          <a:pt x="63108" y="29662"/>
                          <a:pt x="56795" y="55876"/>
                          <a:pt x="56795" y="5587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6" name="Google Shape;3576;p5"/>
                  <p:cNvSpPr/>
                  <p:nvPr/>
                </p:nvSpPr>
                <p:spPr>
                  <a:xfrm>
                    <a:off x="4298377" y="3944890"/>
                    <a:ext cx="133279" cy="117159"/>
                  </a:xfrm>
                  <a:custGeom>
                    <a:avLst/>
                    <a:gdLst/>
                    <a:ahLst/>
                    <a:cxnLst/>
                    <a:rect l="l" t="t" r="r" b="b"/>
                    <a:pathLst>
                      <a:path w="133279" h="117159" extrusionOk="0">
                        <a:moveTo>
                          <a:pt x="133280" y="105661"/>
                        </a:moveTo>
                        <a:cubicBezTo>
                          <a:pt x="133280" y="105661"/>
                          <a:pt x="108757" y="77413"/>
                          <a:pt x="94079" y="66608"/>
                        </a:cubicBezTo>
                        <a:cubicBezTo>
                          <a:pt x="85880" y="60572"/>
                          <a:pt x="79955" y="57281"/>
                          <a:pt x="79955" y="57281"/>
                        </a:cubicBezTo>
                        <a:cubicBezTo>
                          <a:pt x="79955" y="57281"/>
                          <a:pt x="84614" y="56662"/>
                          <a:pt x="96048" y="57577"/>
                        </a:cubicBezTo>
                        <a:cubicBezTo>
                          <a:pt x="107491" y="58483"/>
                          <a:pt x="125710" y="60932"/>
                          <a:pt x="125710" y="60932"/>
                        </a:cubicBezTo>
                        <a:cubicBezTo>
                          <a:pt x="125710" y="60932"/>
                          <a:pt x="109589" y="55488"/>
                          <a:pt x="97176" y="53695"/>
                        </a:cubicBezTo>
                        <a:cubicBezTo>
                          <a:pt x="84771" y="51911"/>
                          <a:pt x="76054" y="53778"/>
                          <a:pt x="76054" y="53778"/>
                        </a:cubicBezTo>
                        <a:cubicBezTo>
                          <a:pt x="76054" y="53778"/>
                          <a:pt x="69270" y="47797"/>
                          <a:pt x="61884" y="43305"/>
                        </a:cubicBezTo>
                        <a:cubicBezTo>
                          <a:pt x="54499" y="38813"/>
                          <a:pt x="46512" y="35818"/>
                          <a:pt x="46512" y="35818"/>
                        </a:cubicBezTo>
                        <a:lnTo>
                          <a:pt x="69695" y="29227"/>
                        </a:lnTo>
                        <a:cubicBezTo>
                          <a:pt x="69695" y="29227"/>
                          <a:pt x="72810" y="33794"/>
                          <a:pt x="81351" y="37214"/>
                        </a:cubicBezTo>
                        <a:cubicBezTo>
                          <a:pt x="89892" y="40634"/>
                          <a:pt x="103849" y="42889"/>
                          <a:pt x="103849" y="42889"/>
                        </a:cubicBezTo>
                        <a:cubicBezTo>
                          <a:pt x="103849" y="42889"/>
                          <a:pt x="91814" y="38360"/>
                          <a:pt x="84632" y="34940"/>
                        </a:cubicBezTo>
                        <a:cubicBezTo>
                          <a:pt x="77441" y="31529"/>
                          <a:pt x="75111" y="29218"/>
                          <a:pt x="75111" y="29218"/>
                        </a:cubicBezTo>
                        <a:lnTo>
                          <a:pt x="97591" y="26242"/>
                        </a:lnTo>
                        <a:lnTo>
                          <a:pt x="127216" y="23755"/>
                        </a:lnTo>
                        <a:lnTo>
                          <a:pt x="98211" y="22711"/>
                        </a:lnTo>
                        <a:cubicBezTo>
                          <a:pt x="98211" y="22711"/>
                          <a:pt x="98534" y="19587"/>
                          <a:pt x="103258" y="15889"/>
                        </a:cubicBezTo>
                        <a:cubicBezTo>
                          <a:pt x="107981" y="12192"/>
                          <a:pt x="117104" y="7912"/>
                          <a:pt x="117104" y="7912"/>
                        </a:cubicBezTo>
                        <a:cubicBezTo>
                          <a:pt x="117104" y="7912"/>
                          <a:pt x="106668" y="10741"/>
                          <a:pt x="100642" y="14549"/>
                        </a:cubicBezTo>
                        <a:cubicBezTo>
                          <a:pt x="94606" y="18367"/>
                          <a:pt x="92970" y="23154"/>
                          <a:pt x="92970" y="23154"/>
                        </a:cubicBezTo>
                        <a:lnTo>
                          <a:pt x="75047" y="25724"/>
                        </a:lnTo>
                        <a:lnTo>
                          <a:pt x="64741" y="26769"/>
                        </a:lnTo>
                        <a:cubicBezTo>
                          <a:pt x="64741" y="26769"/>
                          <a:pt x="65147" y="22082"/>
                          <a:pt x="69769" y="15390"/>
                        </a:cubicBezTo>
                        <a:cubicBezTo>
                          <a:pt x="74391" y="8707"/>
                          <a:pt x="83237" y="0"/>
                          <a:pt x="83237" y="0"/>
                        </a:cubicBezTo>
                        <a:cubicBezTo>
                          <a:pt x="83237" y="0"/>
                          <a:pt x="72727" y="6138"/>
                          <a:pt x="66691" y="13042"/>
                        </a:cubicBezTo>
                        <a:cubicBezTo>
                          <a:pt x="60646" y="19956"/>
                          <a:pt x="59084" y="27628"/>
                          <a:pt x="59084" y="27628"/>
                        </a:cubicBezTo>
                        <a:lnTo>
                          <a:pt x="42159" y="33091"/>
                        </a:lnTo>
                        <a:cubicBezTo>
                          <a:pt x="42159" y="33091"/>
                          <a:pt x="37805" y="30623"/>
                          <a:pt x="29311" y="27323"/>
                        </a:cubicBezTo>
                        <a:cubicBezTo>
                          <a:pt x="20825" y="24014"/>
                          <a:pt x="8180" y="19864"/>
                          <a:pt x="8180" y="19864"/>
                        </a:cubicBezTo>
                        <a:lnTo>
                          <a:pt x="3096" y="28359"/>
                        </a:lnTo>
                        <a:cubicBezTo>
                          <a:pt x="3096" y="28359"/>
                          <a:pt x="15640" y="29699"/>
                          <a:pt x="24939" y="32195"/>
                        </a:cubicBezTo>
                        <a:cubicBezTo>
                          <a:pt x="34228" y="34681"/>
                          <a:pt x="40283" y="38314"/>
                          <a:pt x="40283" y="38314"/>
                        </a:cubicBezTo>
                        <a:lnTo>
                          <a:pt x="39404" y="51411"/>
                        </a:lnTo>
                        <a:cubicBezTo>
                          <a:pt x="39404" y="51411"/>
                          <a:pt x="29708" y="51254"/>
                          <a:pt x="20243" y="55654"/>
                        </a:cubicBezTo>
                        <a:cubicBezTo>
                          <a:pt x="10778" y="60045"/>
                          <a:pt x="0" y="68003"/>
                          <a:pt x="0" y="68003"/>
                        </a:cubicBezTo>
                        <a:cubicBezTo>
                          <a:pt x="0" y="68003"/>
                          <a:pt x="11508" y="61339"/>
                          <a:pt x="21232" y="58363"/>
                        </a:cubicBezTo>
                        <a:cubicBezTo>
                          <a:pt x="30956" y="55377"/>
                          <a:pt x="39441" y="55349"/>
                          <a:pt x="39441" y="55349"/>
                        </a:cubicBezTo>
                        <a:lnTo>
                          <a:pt x="38951" y="75934"/>
                        </a:lnTo>
                        <a:cubicBezTo>
                          <a:pt x="38951" y="75934"/>
                          <a:pt x="34136" y="77358"/>
                          <a:pt x="30660" y="83356"/>
                        </a:cubicBezTo>
                        <a:cubicBezTo>
                          <a:pt x="27185" y="89365"/>
                          <a:pt x="25049" y="99939"/>
                          <a:pt x="25049" y="99939"/>
                        </a:cubicBezTo>
                        <a:cubicBezTo>
                          <a:pt x="25049" y="99939"/>
                          <a:pt x="29542" y="89993"/>
                          <a:pt x="32990" y="84872"/>
                        </a:cubicBezTo>
                        <a:cubicBezTo>
                          <a:pt x="36437" y="79742"/>
                          <a:pt x="38841" y="79437"/>
                          <a:pt x="38841" y="79437"/>
                        </a:cubicBezTo>
                        <a:lnTo>
                          <a:pt x="47751" y="117160"/>
                        </a:lnTo>
                        <a:cubicBezTo>
                          <a:pt x="47751" y="117160"/>
                          <a:pt x="44322" y="90714"/>
                          <a:pt x="43527" y="77201"/>
                        </a:cubicBezTo>
                        <a:cubicBezTo>
                          <a:pt x="42935" y="67005"/>
                          <a:pt x="43407" y="63225"/>
                          <a:pt x="43407" y="63225"/>
                        </a:cubicBezTo>
                        <a:cubicBezTo>
                          <a:pt x="43407" y="63225"/>
                          <a:pt x="47400" y="64981"/>
                          <a:pt x="52234" y="69057"/>
                        </a:cubicBezTo>
                        <a:cubicBezTo>
                          <a:pt x="57068" y="73143"/>
                          <a:pt x="61893" y="79160"/>
                          <a:pt x="61893" y="79160"/>
                        </a:cubicBezTo>
                        <a:cubicBezTo>
                          <a:pt x="61893" y="79160"/>
                          <a:pt x="58409" y="71562"/>
                          <a:pt x="54073" y="66497"/>
                        </a:cubicBezTo>
                        <a:cubicBezTo>
                          <a:pt x="49738" y="61431"/>
                          <a:pt x="44553" y="58899"/>
                          <a:pt x="44553" y="58899"/>
                        </a:cubicBezTo>
                        <a:lnTo>
                          <a:pt x="45191" y="40800"/>
                        </a:lnTo>
                        <a:cubicBezTo>
                          <a:pt x="45191" y="40800"/>
                          <a:pt x="53223" y="44904"/>
                          <a:pt x="59749" y="48583"/>
                        </a:cubicBezTo>
                        <a:cubicBezTo>
                          <a:pt x="66275" y="52253"/>
                          <a:pt x="72218" y="57374"/>
                          <a:pt x="72218" y="57374"/>
                        </a:cubicBezTo>
                        <a:cubicBezTo>
                          <a:pt x="72218" y="57374"/>
                          <a:pt x="71960" y="66136"/>
                          <a:pt x="74557" y="75823"/>
                        </a:cubicBezTo>
                        <a:cubicBezTo>
                          <a:pt x="77154" y="85510"/>
                          <a:pt x="82608" y="96131"/>
                          <a:pt x="82608" y="96131"/>
                        </a:cubicBezTo>
                        <a:cubicBezTo>
                          <a:pt x="82608" y="96131"/>
                          <a:pt x="79428" y="85390"/>
                          <a:pt x="77922" y="76572"/>
                        </a:cubicBezTo>
                        <a:cubicBezTo>
                          <a:pt x="76424" y="67754"/>
                          <a:pt x="76590" y="60867"/>
                          <a:pt x="76590" y="60867"/>
                        </a:cubicBezTo>
                        <a:cubicBezTo>
                          <a:pt x="76590" y="60867"/>
                          <a:pt x="81351" y="62273"/>
                          <a:pt x="92350" y="70749"/>
                        </a:cubicBezTo>
                        <a:cubicBezTo>
                          <a:pt x="106678" y="81804"/>
                          <a:pt x="133280" y="105661"/>
                          <a:pt x="133280" y="10566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77" name="Google Shape;3577;p5"/>
                <p:cNvGrpSpPr/>
                <p:nvPr/>
              </p:nvGrpSpPr>
              <p:grpSpPr>
                <a:xfrm>
                  <a:off x="3985369" y="3552657"/>
                  <a:ext cx="176945" cy="183095"/>
                  <a:chOff x="3985369" y="3552657"/>
                  <a:chExt cx="176945" cy="183095"/>
                </a:xfrm>
              </p:grpSpPr>
              <p:sp>
                <p:nvSpPr>
                  <p:cNvPr id="3578" name="Google Shape;3578;p5"/>
                  <p:cNvSpPr/>
                  <p:nvPr/>
                </p:nvSpPr>
                <p:spPr>
                  <a:xfrm>
                    <a:off x="3985369" y="3552657"/>
                    <a:ext cx="176945" cy="183095"/>
                  </a:xfrm>
                  <a:custGeom>
                    <a:avLst/>
                    <a:gdLst/>
                    <a:ahLst/>
                    <a:cxnLst/>
                    <a:rect l="l" t="t" r="r" b="b"/>
                    <a:pathLst>
                      <a:path w="176945" h="183095" extrusionOk="0">
                        <a:moveTo>
                          <a:pt x="64361" y="129684"/>
                        </a:moveTo>
                        <a:cubicBezTo>
                          <a:pt x="64361" y="129684"/>
                          <a:pt x="70185" y="158626"/>
                          <a:pt x="88256" y="171049"/>
                        </a:cubicBezTo>
                        <a:cubicBezTo>
                          <a:pt x="116716" y="190607"/>
                          <a:pt x="132180" y="180468"/>
                          <a:pt x="132180" y="180468"/>
                        </a:cubicBezTo>
                        <a:cubicBezTo>
                          <a:pt x="132180" y="180468"/>
                          <a:pt x="111845" y="166455"/>
                          <a:pt x="123334" y="151674"/>
                        </a:cubicBezTo>
                        <a:cubicBezTo>
                          <a:pt x="129296" y="144003"/>
                          <a:pt x="145047" y="141923"/>
                          <a:pt x="145047" y="141923"/>
                        </a:cubicBezTo>
                        <a:cubicBezTo>
                          <a:pt x="145047" y="141923"/>
                          <a:pt x="147774" y="129962"/>
                          <a:pt x="155751" y="123094"/>
                        </a:cubicBezTo>
                        <a:cubicBezTo>
                          <a:pt x="163719" y="116235"/>
                          <a:pt x="176946" y="114479"/>
                          <a:pt x="176946" y="114479"/>
                        </a:cubicBezTo>
                        <a:cubicBezTo>
                          <a:pt x="176946" y="114479"/>
                          <a:pt x="168895" y="104718"/>
                          <a:pt x="157830" y="98691"/>
                        </a:cubicBezTo>
                        <a:cubicBezTo>
                          <a:pt x="146775" y="92656"/>
                          <a:pt x="132698" y="90354"/>
                          <a:pt x="132698" y="90354"/>
                        </a:cubicBezTo>
                        <a:cubicBezTo>
                          <a:pt x="132698" y="90354"/>
                          <a:pt x="138503" y="85705"/>
                          <a:pt x="143291" y="80695"/>
                        </a:cubicBezTo>
                        <a:cubicBezTo>
                          <a:pt x="148088" y="75685"/>
                          <a:pt x="151859" y="70305"/>
                          <a:pt x="151859" y="70305"/>
                        </a:cubicBezTo>
                        <a:cubicBezTo>
                          <a:pt x="151859" y="70305"/>
                          <a:pt x="146618" y="66589"/>
                          <a:pt x="141276" y="64768"/>
                        </a:cubicBezTo>
                        <a:cubicBezTo>
                          <a:pt x="135942" y="62947"/>
                          <a:pt x="130507" y="63021"/>
                          <a:pt x="130507" y="63021"/>
                        </a:cubicBezTo>
                        <a:cubicBezTo>
                          <a:pt x="130507" y="63021"/>
                          <a:pt x="135988" y="47252"/>
                          <a:pt x="138752" y="33424"/>
                        </a:cubicBezTo>
                        <a:cubicBezTo>
                          <a:pt x="141516" y="19596"/>
                          <a:pt x="141571" y="7700"/>
                          <a:pt x="141571" y="7700"/>
                        </a:cubicBezTo>
                        <a:cubicBezTo>
                          <a:pt x="141571" y="7700"/>
                          <a:pt x="126236" y="10676"/>
                          <a:pt x="114091" y="15825"/>
                        </a:cubicBezTo>
                        <a:cubicBezTo>
                          <a:pt x="101954" y="20973"/>
                          <a:pt x="93007" y="28294"/>
                          <a:pt x="93007" y="28294"/>
                        </a:cubicBezTo>
                        <a:cubicBezTo>
                          <a:pt x="93007" y="28294"/>
                          <a:pt x="92101" y="22914"/>
                          <a:pt x="90077" y="18515"/>
                        </a:cubicBezTo>
                        <a:cubicBezTo>
                          <a:pt x="88052" y="14115"/>
                          <a:pt x="84900" y="10685"/>
                          <a:pt x="84900" y="10685"/>
                        </a:cubicBezTo>
                        <a:cubicBezTo>
                          <a:pt x="84900" y="10685"/>
                          <a:pt x="77468" y="17655"/>
                          <a:pt x="73161" y="26519"/>
                        </a:cubicBezTo>
                        <a:cubicBezTo>
                          <a:pt x="68854" y="35374"/>
                          <a:pt x="67671" y="46106"/>
                          <a:pt x="67671" y="46106"/>
                        </a:cubicBezTo>
                        <a:cubicBezTo>
                          <a:pt x="67671" y="46106"/>
                          <a:pt x="61025" y="29209"/>
                          <a:pt x="52290" y="17683"/>
                        </a:cubicBezTo>
                        <a:cubicBezTo>
                          <a:pt x="43564" y="6147"/>
                          <a:pt x="32759" y="0"/>
                          <a:pt x="32759" y="0"/>
                        </a:cubicBezTo>
                        <a:cubicBezTo>
                          <a:pt x="32759" y="0"/>
                          <a:pt x="34958" y="17137"/>
                          <a:pt x="31575" y="28682"/>
                        </a:cubicBezTo>
                        <a:cubicBezTo>
                          <a:pt x="28192" y="40236"/>
                          <a:pt x="19235" y="46189"/>
                          <a:pt x="19235" y="46189"/>
                        </a:cubicBezTo>
                        <a:cubicBezTo>
                          <a:pt x="19235" y="46189"/>
                          <a:pt x="34173" y="62282"/>
                          <a:pt x="15899" y="80685"/>
                        </a:cubicBezTo>
                        <a:cubicBezTo>
                          <a:pt x="8652" y="87978"/>
                          <a:pt x="0" y="84281"/>
                          <a:pt x="0" y="84281"/>
                        </a:cubicBezTo>
                        <a:cubicBezTo>
                          <a:pt x="0" y="84281"/>
                          <a:pt x="4307" y="102601"/>
                          <a:pt x="20271" y="114424"/>
                        </a:cubicBezTo>
                        <a:cubicBezTo>
                          <a:pt x="36225" y="126246"/>
                          <a:pt x="64361" y="129684"/>
                          <a:pt x="64361" y="1296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9" name="Google Shape;3579;p5"/>
                  <p:cNvSpPr/>
                  <p:nvPr/>
                </p:nvSpPr>
                <p:spPr>
                  <a:xfrm>
                    <a:off x="4010964" y="3574406"/>
                    <a:ext cx="126615" cy="145259"/>
                  </a:xfrm>
                  <a:custGeom>
                    <a:avLst/>
                    <a:gdLst/>
                    <a:ahLst/>
                    <a:cxnLst/>
                    <a:rect l="l" t="t" r="r" b="b"/>
                    <a:pathLst>
                      <a:path w="126615" h="145259" extrusionOk="0">
                        <a:moveTo>
                          <a:pt x="104311" y="0"/>
                        </a:moveTo>
                        <a:cubicBezTo>
                          <a:pt x="104311" y="0"/>
                          <a:pt x="77765" y="29015"/>
                          <a:pt x="68253" y="45644"/>
                        </a:cubicBezTo>
                        <a:cubicBezTo>
                          <a:pt x="62938" y="54934"/>
                          <a:pt x="60211" y="61515"/>
                          <a:pt x="60211" y="61515"/>
                        </a:cubicBezTo>
                        <a:cubicBezTo>
                          <a:pt x="60211" y="61515"/>
                          <a:pt x="59010" y="56727"/>
                          <a:pt x="58585" y="44673"/>
                        </a:cubicBezTo>
                        <a:cubicBezTo>
                          <a:pt x="58159" y="32620"/>
                          <a:pt x="58511" y="13301"/>
                          <a:pt x="58511" y="13301"/>
                        </a:cubicBezTo>
                        <a:cubicBezTo>
                          <a:pt x="58511" y="13301"/>
                          <a:pt x="54767" y="30781"/>
                          <a:pt x="54397" y="43962"/>
                        </a:cubicBezTo>
                        <a:cubicBezTo>
                          <a:pt x="54027" y="57133"/>
                          <a:pt x="57022" y="66007"/>
                          <a:pt x="57022" y="66007"/>
                        </a:cubicBezTo>
                        <a:cubicBezTo>
                          <a:pt x="57022" y="66007"/>
                          <a:pt x="51587" y="73818"/>
                          <a:pt x="47788" y="82072"/>
                        </a:cubicBezTo>
                        <a:cubicBezTo>
                          <a:pt x="43989" y="90326"/>
                          <a:pt x="41826" y="99024"/>
                          <a:pt x="41826" y="99024"/>
                        </a:cubicBezTo>
                        <a:lnTo>
                          <a:pt x="32149" y="75611"/>
                        </a:lnTo>
                        <a:cubicBezTo>
                          <a:pt x="32149" y="75611"/>
                          <a:pt x="36548" y="71803"/>
                          <a:pt x="39090" y="62476"/>
                        </a:cubicBezTo>
                        <a:cubicBezTo>
                          <a:pt x="41632" y="53149"/>
                          <a:pt x="42307" y="38295"/>
                          <a:pt x="42307" y="38295"/>
                        </a:cubicBezTo>
                        <a:cubicBezTo>
                          <a:pt x="42307" y="38295"/>
                          <a:pt x="39026" y="51412"/>
                          <a:pt x="36327" y="59324"/>
                        </a:cubicBezTo>
                        <a:cubicBezTo>
                          <a:pt x="33618" y="67236"/>
                          <a:pt x="31492" y="69954"/>
                          <a:pt x="31492" y="69954"/>
                        </a:cubicBezTo>
                        <a:lnTo>
                          <a:pt x="25678" y="46836"/>
                        </a:lnTo>
                        <a:lnTo>
                          <a:pt x="19513" y="16195"/>
                        </a:lnTo>
                        <a:lnTo>
                          <a:pt x="21907" y="46614"/>
                        </a:lnTo>
                        <a:cubicBezTo>
                          <a:pt x="21907" y="46614"/>
                          <a:pt x="18616" y="46652"/>
                          <a:pt x="14189" y="42159"/>
                        </a:cubicBezTo>
                        <a:cubicBezTo>
                          <a:pt x="9752" y="37676"/>
                          <a:pt x="4187" y="28664"/>
                          <a:pt x="4187" y="28664"/>
                        </a:cubicBezTo>
                        <a:cubicBezTo>
                          <a:pt x="4187" y="28664"/>
                          <a:pt x="8393" y="39220"/>
                          <a:pt x="13107" y="45061"/>
                        </a:cubicBezTo>
                        <a:cubicBezTo>
                          <a:pt x="17812" y="50903"/>
                          <a:pt x="23007" y="52031"/>
                          <a:pt x="23007" y="52031"/>
                        </a:cubicBezTo>
                        <a:lnTo>
                          <a:pt x="27850" y="70444"/>
                        </a:lnTo>
                        <a:lnTo>
                          <a:pt x="30180" y="81074"/>
                        </a:lnTo>
                        <a:cubicBezTo>
                          <a:pt x="30180" y="81074"/>
                          <a:pt x="25244" y="81212"/>
                          <a:pt x="17701" y="77191"/>
                        </a:cubicBezTo>
                        <a:cubicBezTo>
                          <a:pt x="10149" y="73171"/>
                          <a:pt x="0" y="64990"/>
                          <a:pt x="0" y="64990"/>
                        </a:cubicBezTo>
                        <a:cubicBezTo>
                          <a:pt x="0" y="64990"/>
                          <a:pt x="7681" y="75223"/>
                          <a:pt x="15612" y="80695"/>
                        </a:cubicBezTo>
                        <a:cubicBezTo>
                          <a:pt x="23552" y="86167"/>
                          <a:pt x="31760" y="86879"/>
                          <a:pt x="31760" y="86879"/>
                        </a:cubicBezTo>
                        <a:lnTo>
                          <a:pt x="39497" y="103896"/>
                        </a:lnTo>
                        <a:cubicBezTo>
                          <a:pt x="39497" y="103896"/>
                          <a:pt x="37454" y="108739"/>
                          <a:pt x="35023" y="118001"/>
                        </a:cubicBezTo>
                        <a:cubicBezTo>
                          <a:pt x="32592" y="127272"/>
                          <a:pt x="29782" y="140971"/>
                          <a:pt x="29782" y="140971"/>
                        </a:cubicBezTo>
                        <a:lnTo>
                          <a:pt x="39257" y="145260"/>
                        </a:lnTo>
                        <a:cubicBezTo>
                          <a:pt x="39257" y="145260"/>
                          <a:pt x="39155" y="131995"/>
                          <a:pt x="40634" y="121994"/>
                        </a:cubicBezTo>
                        <a:cubicBezTo>
                          <a:pt x="42113" y="111984"/>
                          <a:pt x="45182" y="105227"/>
                          <a:pt x="45182" y="105227"/>
                        </a:cubicBezTo>
                        <a:lnTo>
                          <a:pt x="58964" y="104570"/>
                        </a:lnTo>
                        <a:cubicBezTo>
                          <a:pt x="58964" y="104570"/>
                          <a:pt x="59962" y="114720"/>
                          <a:pt x="65693" y="124074"/>
                        </a:cubicBezTo>
                        <a:cubicBezTo>
                          <a:pt x="71424" y="133419"/>
                          <a:pt x="81037" y="143725"/>
                          <a:pt x="81037" y="143725"/>
                        </a:cubicBezTo>
                        <a:cubicBezTo>
                          <a:pt x="81037" y="143725"/>
                          <a:pt x="72690" y="132504"/>
                          <a:pt x="68410" y="122715"/>
                        </a:cubicBezTo>
                        <a:cubicBezTo>
                          <a:pt x="64121" y="112917"/>
                          <a:pt x="63077" y="104053"/>
                          <a:pt x="63077" y="104053"/>
                        </a:cubicBezTo>
                        <a:lnTo>
                          <a:pt x="84623" y="102093"/>
                        </a:lnTo>
                        <a:cubicBezTo>
                          <a:pt x="84623" y="102093"/>
                          <a:pt x="86694" y="106946"/>
                          <a:pt x="93377" y="109858"/>
                        </a:cubicBezTo>
                        <a:cubicBezTo>
                          <a:pt x="100069" y="112760"/>
                          <a:pt x="111373" y="113721"/>
                          <a:pt x="111373" y="113721"/>
                        </a:cubicBezTo>
                        <a:cubicBezTo>
                          <a:pt x="111373" y="113721"/>
                          <a:pt x="100448" y="110218"/>
                          <a:pt x="94680" y="107242"/>
                        </a:cubicBezTo>
                        <a:cubicBezTo>
                          <a:pt x="88903" y="104256"/>
                          <a:pt x="88293" y="101779"/>
                          <a:pt x="88293" y="101779"/>
                        </a:cubicBezTo>
                        <a:lnTo>
                          <a:pt x="126616" y="87941"/>
                        </a:lnTo>
                        <a:cubicBezTo>
                          <a:pt x="126616" y="87941"/>
                          <a:pt x="99412" y="94699"/>
                          <a:pt x="85400" y="97157"/>
                        </a:cubicBezTo>
                        <a:cubicBezTo>
                          <a:pt x="74816" y="99006"/>
                          <a:pt x="70823" y="98969"/>
                          <a:pt x="70823" y="98969"/>
                        </a:cubicBezTo>
                        <a:cubicBezTo>
                          <a:pt x="70823" y="98969"/>
                          <a:pt x="72172" y="94587"/>
                          <a:pt x="75851" y="89051"/>
                        </a:cubicBezTo>
                        <a:cubicBezTo>
                          <a:pt x="79530" y="83514"/>
                          <a:pt x="85233" y="77746"/>
                          <a:pt x="85233" y="77746"/>
                        </a:cubicBezTo>
                        <a:cubicBezTo>
                          <a:pt x="85233" y="77746"/>
                          <a:pt x="77718" y="82294"/>
                          <a:pt x="72949" y="87433"/>
                        </a:cubicBezTo>
                        <a:cubicBezTo>
                          <a:pt x="68188" y="92572"/>
                          <a:pt x="66164" y="98294"/>
                          <a:pt x="66164" y="98294"/>
                        </a:cubicBezTo>
                        <a:lnTo>
                          <a:pt x="47178" y="99801"/>
                        </a:lnTo>
                        <a:cubicBezTo>
                          <a:pt x="47178" y="99801"/>
                          <a:pt x="50506" y="90918"/>
                          <a:pt x="53556" y="83662"/>
                        </a:cubicBezTo>
                        <a:cubicBezTo>
                          <a:pt x="56607" y="76415"/>
                          <a:pt x="61247" y="69584"/>
                          <a:pt x="61247" y="69584"/>
                        </a:cubicBezTo>
                        <a:cubicBezTo>
                          <a:pt x="61247" y="69584"/>
                          <a:pt x="70416" y="68799"/>
                          <a:pt x="80223" y="64926"/>
                        </a:cubicBezTo>
                        <a:cubicBezTo>
                          <a:pt x="90031" y="61043"/>
                          <a:pt x="100466" y="54074"/>
                          <a:pt x="100466" y="54074"/>
                        </a:cubicBezTo>
                        <a:cubicBezTo>
                          <a:pt x="100466" y="54074"/>
                          <a:pt x="89624" y="58677"/>
                          <a:pt x="80602" y="61311"/>
                        </a:cubicBezTo>
                        <a:cubicBezTo>
                          <a:pt x="71571" y="63946"/>
                          <a:pt x="64362" y="64602"/>
                          <a:pt x="64362" y="64602"/>
                        </a:cubicBezTo>
                        <a:cubicBezTo>
                          <a:pt x="64362" y="64602"/>
                          <a:pt x="65258" y="59463"/>
                          <a:pt x="72792" y="46947"/>
                        </a:cubicBezTo>
                        <a:cubicBezTo>
                          <a:pt x="82599" y="30660"/>
                          <a:pt x="104311" y="0"/>
                          <a:pt x="10431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80" name="Google Shape;3580;p5"/>
                <p:cNvGrpSpPr/>
                <p:nvPr/>
              </p:nvGrpSpPr>
              <p:grpSpPr>
                <a:xfrm>
                  <a:off x="4175481" y="3349848"/>
                  <a:ext cx="181776" cy="177370"/>
                  <a:chOff x="4175481" y="3349848"/>
                  <a:chExt cx="181776" cy="177370"/>
                </a:xfrm>
              </p:grpSpPr>
              <p:sp>
                <p:nvSpPr>
                  <p:cNvPr id="3581" name="Google Shape;3581;p5"/>
                  <p:cNvSpPr/>
                  <p:nvPr/>
                </p:nvSpPr>
                <p:spPr>
                  <a:xfrm>
                    <a:off x="4175481" y="3349848"/>
                    <a:ext cx="181776" cy="177370"/>
                  </a:xfrm>
                  <a:custGeom>
                    <a:avLst/>
                    <a:gdLst/>
                    <a:ahLst/>
                    <a:cxnLst/>
                    <a:rect l="l" t="t" r="r" b="b"/>
                    <a:pathLst>
                      <a:path w="181776" h="177370" extrusionOk="0">
                        <a:moveTo>
                          <a:pt x="52582" y="65027"/>
                        </a:moveTo>
                        <a:cubicBezTo>
                          <a:pt x="52582" y="65027"/>
                          <a:pt x="23724" y="71285"/>
                          <a:pt x="11569" y="89540"/>
                        </a:cubicBezTo>
                        <a:cubicBezTo>
                          <a:pt x="-7565" y="118278"/>
                          <a:pt x="2806" y="133594"/>
                          <a:pt x="2806" y="133594"/>
                        </a:cubicBezTo>
                        <a:cubicBezTo>
                          <a:pt x="2806" y="133594"/>
                          <a:pt x="16514" y="113056"/>
                          <a:pt x="31461" y="124323"/>
                        </a:cubicBezTo>
                        <a:cubicBezTo>
                          <a:pt x="39225" y="130174"/>
                          <a:pt x="41536" y="145888"/>
                          <a:pt x="41536" y="145888"/>
                        </a:cubicBezTo>
                        <a:cubicBezTo>
                          <a:pt x="41536" y="145888"/>
                          <a:pt x="53543" y="148439"/>
                          <a:pt x="60522" y="156305"/>
                        </a:cubicBezTo>
                        <a:cubicBezTo>
                          <a:pt x="67500" y="164181"/>
                          <a:pt x="69451" y="177371"/>
                          <a:pt x="69451" y="177371"/>
                        </a:cubicBezTo>
                        <a:cubicBezTo>
                          <a:pt x="69451" y="177371"/>
                          <a:pt x="79092" y="169181"/>
                          <a:pt x="84961" y="158034"/>
                        </a:cubicBezTo>
                        <a:cubicBezTo>
                          <a:pt x="90822" y="146886"/>
                          <a:pt x="92920" y="132781"/>
                          <a:pt x="92920" y="132781"/>
                        </a:cubicBezTo>
                        <a:cubicBezTo>
                          <a:pt x="92920" y="132781"/>
                          <a:pt x="97652" y="138512"/>
                          <a:pt x="102736" y="143226"/>
                        </a:cubicBezTo>
                        <a:cubicBezTo>
                          <a:pt x="107820" y="147940"/>
                          <a:pt x="113255" y="151637"/>
                          <a:pt x="113255" y="151637"/>
                        </a:cubicBezTo>
                        <a:cubicBezTo>
                          <a:pt x="113255" y="151637"/>
                          <a:pt x="116888" y="146341"/>
                          <a:pt x="118626" y="140970"/>
                        </a:cubicBezTo>
                        <a:cubicBezTo>
                          <a:pt x="120372" y="135609"/>
                          <a:pt x="120215" y="130183"/>
                          <a:pt x="120215" y="130183"/>
                        </a:cubicBezTo>
                        <a:cubicBezTo>
                          <a:pt x="120215" y="130183"/>
                          <a:pt x="136058" y="135425"/>
                          <a:pt x="149933" y="137985"/>
                        </a:cubicBezTo>
                        <a:cubicBezTo>
                          <a:pt x="163798" y="140545"/>
                          <a:pt x="175694" y="140416"/>
                          <a:pt x="175694" y="140416"/>
                        </a:cubicBezTo>
                        <a:cubicBezTo>
                          <a:pt x="175694" y="140416"/>
                          <a:pt x="172487" y="125127"/>
                          <a:pt x="167163" y="113065"/>
                        </a:cubicBezTo>
                        <a:cubicBezTo>
                          <a:pt x="161829" y="101002"/>
                          <a:pt x="154379" y="92165"/>
                          <a:pt x="154379" y="92165"/>
                        </a:cubicBezTo>
                        <a:cubicBezTo>
                          <a:pt x="154379" y="92165"/>
                          <a:pt x="159740" y="91176"/>
                          <a:pt x="164112" y="89088"/>
                        </a:cubicBezTo>
                        <a:cubicBezTo>
                          <a:pt x="168484" y="86998"/>
                          <a:pt x="171867" y="83800"/>
                          <a:pt x="171867" y="83800"/>
                        </a:cubicBezTo>
                        <a:cubicBezTo>
                          <a:pt x="171867" y="83800"/>
                          <a:pt x="164787" y="76470"/>
                          <a:pt x="155867" y="72292"/>
                        </a:cubicBezTo>
                        <a:cubicBezTo>
                          <a:pt x="146947" y="68124"/>
                          <a:pt x="136188" y="67098"/>
                          <a:pt x="136188" y="67098"/>
                        </a:cubicBezTo>
                        <a:cubicBezTo>
                          <a:pt x="136188" y="67098"/>
                          <a:pt x="152992" y="60193"/>
                          <a:pt x="164389" y="51301"/>
                        </a:cubicBezTo>
                        <a:cubicBezTo>
                          <a:pt x="175786" y="42399"/>
                          <a:pt x="181776" y="31501"/>
                          <a:pt x="181776" y="31501"/>
                        </a:cubicBezTo>
                        <a:cubicBezTo>
                          <a:pt x="181776" y="31501"/>
                          <a:pt x="164667" y="33951"/>
                          <a:pt x="153075" y="30743"/>
                        </a:cubicBezTo>
                        <a:cubicBezTo>
                          <a:pt x="141475" y="27536"/>
                          <a:pt x="135393" y="18662"/>
                          <a:pt x="135393" y="18662"/>
                        </a:cubicBezTo>
                        <a:cubicBezTo>
                          <a:pt x="135393" y="18662"/>
                          <a:pt x="119522" y="33849"/>
                          <a:pt x="100851" y="15843"/>
                        </a:cubicBezTo>
                        <a:cubicBezTo>
                          <a:pt x="93447" y="8707"/>
                          <a:pt x="97014" y="0"/>
                          <a:pt x="97014" y="0"/>
                        </a:cubicBezTo>
                        <a:cubicBezTo>
                          <a:pt x="97014" y="0"/>
                          <a:pt x="78759" y="4585"/>
                          <a:pt x="67177" y="20714"/>
                        </a:cubicBezTo>
                        <a:cubicBezTo>
                          <a:pt x="55595" y="36844"/>
                          <a:pt x="52582" y="65027"/>
                          <a:pt x="52582" y="650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2" name="Google Shape;3582;p5"/>
                  <p:cNvSpPr/>
                  <p:nvPr/>
                </p:nvSpPr>
                <p:spPr>
                  <a:xfrm>
                    <a:off x="4190748" y="3375480"/>
                    <a:ext cx="146202" cy="126939"/>
                  </a:xfrm>
                  <a:custGeom>
                    <a:avLst/>
                    <a:gdLst/>
                    <a:ahLst/>
                    <a:cxnLst/>
                    <a:rect l="l" t="t" r="r" b="b"/>
                    <a:pathLst>
                      <a:path w="146202" h="126939" extrusionOk="0">
                        <a:moveTo>
                          <a:pt x="146202" y="103332"/>
                        </a:moveTo>
                        <a:cubicBezTo>
                          <a:pt x="146202" y="103332"/>
                          <a:pt x="116799" y="77219"/>
                          <a:pt x="100023" y="67948"/>
                        </a:cubicBezTo>
                        <a:cubicBezTo>
                          <a:pt x="90668" y="62781"/>
                          <a:pt x="84050" y="60147"/>
                          <a:pt x="84050" y="60147"/>
                        </a:cubicBezTo>
                        <a:cubicBezTo>
                          <a:pt x="84050" y="60147"/>
                          <a:pt x="88810" y="58871"/>
                          <a:pt x="100863" y="58270"/>
                        </a:cubicBezTo>
                        <a:cubicBezTo>
                          <a:pt x="112908" y="57669"/>
                          <a:pt x="132226" y="57734"/>
                          <a:pt x="132226" y="57734"/>
                        </a:cubicBezTo>
                        <a:cubicBezTo>
                          <a:pt x="132226" y="57734"/>
                          <a:pt x="114692" y="54249"/>
                          <a:pt x="101511" y="54074"/>
                        </a:cubicBezTo>
                        <a:cubicBezTo>
                          <a:pt x="88330" y="53898"/>
                          <a:pt x="79502" y="57032"/>
                          <a:pt x="79502" y="57032"/>
                        </a:cubicBezTo>
                        <a:cubicBezTo>
                          <a:pt x="79502" y="57032"/>
                          <a:pt x="71618" y="51717"/>
                          <a:pt x="63308" y="48038"/>
                        </a:cubicBezTo>
                        <a:cubicBezTo>
                          <a:pt x="54998" y="44359"/>
                          <a:pt x="46263" y="42325"/>
                          <a:pt x="46263" y="42325"/>
                        </a:cubicBezTo>
                        <a:lnTo>
                          <a:pt x="69538" y="32296"/>
                        </a:lnTo>
                        <a:cubicBezTo>
                          <a:pt x="69538" y="32296"/>
                          <a:pt x="73402" y="36641"/>
                          <a:pt x="82765" y="39044"/>
                        </a:cubicBezTo>
                        <a:cubicBezTo>
                          <a:pt x="92138" y="41447"/>
                          <a:pt x="106992" y="41900"/>
                          <a:pt x="106992" y="41900"/>
                        </a:cubicBezTo>
                        <a:cubicBezTo>
                          <a:pt x="106992" y="41900"/>
                          <a:pt x="93829" y="38822"/>
                          <a:pt x="85880" y="36234"/>
                        </a:cubicBezTo>
                        <a:cubicBezTo>
                          <a:pt x="77922" y="33646"/>
                          <a:pt x="75186" y="31557"/>
                          <a:pt x="75186" y="31557"/>
                        </a:cubicBezTo>
                        <a:lnTo>
                          <a:pt x="98211" y="25401"/>
                        </a:lnTo>
                        <a:lnTo>
                          <a:pt x="128751" y="18773"/>
                        </a:lnTo>
                        <a:lnTo>
                          <a:pt x="98377" y="21629"/>
                        </a:lnTo>
                        <a:cubicBezTo>
                          <a:pt x="98377" y="21629"/>
                          <a:pt x="98294" y="18339"/>
                          <a:pt x="102712" y="13837"/>
                        </a:cubicBezTo>
                        <a:cubicBezTo>
                          <a:pt x="107131" y="9345"/>
                          <a:pt x="116060" y="3642"/>
                          <a:pt x="116060" y="3642"/>
                        </a:cubicBezTo>
                        <a:cubicBezTo>
                          <a:pt x="116060" y="3642"/>
                          <a:pt x="105568" y="8014"/>
                          <a:pt x="99791" y="12802"/>
                        </a:cubicBezTo>
                        <a:cubicBezTo>
                          <a:pt x="94023" y="17590"/>
                          <a:pt x="92979" y="22813"/>
                          <a:pt x="92979" y="22813"/>
                        </a:cubicBezTo>
                        <a:lnTo>
                          <a:pt x="74640" y="27933"/>
                        </a:lnTo>
                        <a:lnTo>
                          <a:pt x="64038" y="30411"/>
                        </a:lnTo>
                        <a:cubicBezTo>
                          <a:pt x="64038" y="30411"/>
                          <a:pt x="63825" y="25475"/>
                          <a:pt x="67735" y="17877"/>
                        </a:cubicBezTo>
                        <a:cubicBezTo>
                          <a:pt x="71645" y="10270"/>
                          <a:pt x="79678" y="0"/>
                          <a:pt x="79678" y="0"/>
                        </a:cubicBezTo>
                        <a:cubicBezTo>
                          <a:pt x="79678" y="0"/>
                          <a:pt x="69556" y="7829"/>
                          <a:pt x="64195" y="15843"/>
                        </a:cubicBezTo>
                        <a:cubicBezTo>
                          <a:pt x="58843" y="23866"/>
                          <a:pt x="58252" y="32074"/>
                          <a:pt x="58252" y="32074"/>
                        </a:cubicBezTo>
                        <a:lnTo>
                          <a:pt x="41355" y="40070"/>
                        </a:lnTo>
                        <a:cubicBezTo>
                          <a:pt x="41355" y="40070"/>
                          <a:pt x="36483" y="38092"/>
                          <a:pt x="27185" y="35800"/>
                        </a:cubicBezTo>
                        <a:cubicBezTo>
                          <a:pt x="17877" y="33517"/>
                          <a:pt x="4141" y="30910"/>
                          <a:pt x="4141" y="30910"/>
                        </a:cubicBezTo>
                        <a:lnTo>
                          <a:pt x="0" y="40449"/>
                        </a:lnTo>
                        <a:cubicBezTo>
                          <a:pt x="0" y="40449"/>
                          <a:pt x="13255" y="40144"/>
                          <a:pt x="23284" y="41475"/>
                        </a:cubicBezTo>
                        <a:cubicBezTo>
                          <a:pt x="33313" y="42806"/>
                          <a:pt x="40107" y="45773"/>
                          <a:pt x="40107" y="45773"/>
                        </a:cubicBezTo>
                        <a:lnTo>
                          <a:pt x="40976" y="59546"/>
                        </a:lnTo>
                        <a:cubicBezTo>
                          <a:pt x="40976" y="59546"/>
                          <a:pt x="30845" y="60692"/>
                          <a:pt x="21574" y="66562"/>
                        </a:cubicBezTo>
                        <a:cubicBezTo>
                          <a:pt x="12312" y="72431"/>
                          <a:pt x="2154" y="82192"/>
                          <a:pt x="2154" y="82192"/>
                        </a:cubicBezTo>
                        <a:cubicBezTo>
                          <a:pt x="2154" y="82192"/>
                          <a:pt x="13246" y="73688"/>
                          <a:pt x="22979" y="69251"/>
                        </a:cubicBezTo>
                        <a:cubicBezTo>
                          <a:pt x="32703" y="64824"/>
                          <a:pt x="41549" y="63641"/>
                          <a:pt x="41549" y="63641"/>
                        </a:cubicBezTo>
                        <a:lnTo>
                          <a:pt x="43832" y="85169"/>
                        </a:lnTo>
                        <a:cubicBezTo>
                          <a:pt x="43832" y="85169"/>
                          <a:pt x="39007" y="87304"/>
                          <a:pt x="36206" y="94033"/>
                        </a:cubicBezTo>
                        <a:cubicBezTo>
                          <a:pt x="33396" y="100762"/>
                          <a:pt x="32601" y="112076"/>
                          <a:pt x="32601" y="112076"/>
                        </a:cubicBezTo>
                        <a:cubicBezTo>
                          <a:pt x="32601" y="112076"/>
                          <a:pt x="35938" y="101104"/>
                          <a:pt x="38841" y="95290"/>
                        </a:cubicBezTo>
                        <a:cubicBezTo>
                          <a:pt x="41734" y="89476"/>
                          <a:pt x="44202" y="88829"/>
                          <a:pt x="44202" y="88829"/>
                        </a:cubicBezTo>
                        <a:lnTo>
                          <a:pt x="58603" y="126939"/>
                        </a:lnTo>
                        <a:cubicBezTo>
                          <a:pt x="58603" y="126939"/>
                          <a:pt x="51449" y="99847"/>
                          <a:pt x="48777" y="85862"/>
                        </a:cubicBezTo>
                        <a:cubicBezTo>
                          <a:pt x="46771" y="75315"/>
                          <a:pt x="46753" y="71322"/>
                          <a:pt x="46753" y="71322"/>
                        </a:cubicBezTo>
                        <a:cubicBezTo>
                          <a:pt x="46753" y="71322"/>
                          <a:pt x="51153" y="72597"/>
                          <a:pt x="56745" y="76193"/>
                        </a:cubicBezTo>
                        <a:cubicBezTo>
                          <a:pt x="62337" y="79789"/>
                          <a:pt x="68188" y="85409"/>
                          <a:pt x="68188" y="85409"/>
                        </a:cubicBezTo>
                        <a:cubicBezTo>
                          <a:pt x="68188" y="85409"/>
                          <a:pt x="63521" y="77968"/>
                          <a:pt x="58316" y="73272"/>
                        </a:cubicBezTo>
                        <a:cubicBezTo>
                          <a:pt x="53112" y="68586"/>
                          <a:pt x="47354" y="66645"/>
                          <a:pt x="47354" y="66645"/>
                        </a:cubicBezTo>
                        <a:lnTo>
                          <a:pt x="45561" y="47696"/>
                        </a:lnTo>
                        <a:cubicBezTo>
                          <a:pt x="45561" y="47696"/>
                          <a:pt x="54499" y="50885"/>
                          <a:pt x="61792" y="53824"/>
                        </a:cubicBezTo>
                        <a:cubicBezTo>
                          <a:pt x="69094" y="56773"/>
                          <a:pt x="75990" y="61302"/>
                          <a:pt x="75990" y="61302"/>
                        </a:cubicBezTo>
                        <a:cubicBezTo>
                          <a:pt x="75990" y="61302"/>
                          <a:pt x="76914" y="70462"/>
                          <a:pt x="80935" y="80214"/>
                        </a:cubicBezTo>
                        <a:cubicBezTo>
                          <a:pt x="84956" y="89956"/>
                          <a:pt x="92082" y="100291"/>
                          <a:pt x="92082" y="100291"/>
                        </a:cubicBezTo>
                        <a:cubicBezTo>
                          <a:pt x="92082" y="100291"/>
                          <a:pt x="87313" y="89522"/>
                          <a:pt x="84549" y="80528"/>
                        </a:cubicBezTo>
                        <a:cubicBezTo>
                          <a:pt x="81776" y="71544"/>
                          <a:pt x="81018" y="64343"/>
                          <a:pt x="81018" y="64343"/>
                        </a:cubicBezTo>
                        <a:cubicBezTo>
                          <a:pt x="81018" y="64343"/>
                          <a:pt x="86176" y="65166"/>
                          <a:pt x="98793" y="72514"/>
                        </a:cubicBezTo>
                        <a:cubicBezTo>
                          <a:pt x="115228" y="82081"/>
                          <a:pt x="146202" y="103332"/>
                          <a:pt x="146202" y="10333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83" name="Google Shape;3583;p5"/>
                <p:cNvGrpSpPr/>
                <p:nvPr/>
              </p:nvGrpSpPr>
              <p:grpSpPr>
                <a:xfrm>
                  <a:off x="3701426" y="3777141"/>
                  <a:ext cx="308817" cy="237915"/>
                  <a:chOff x="3701426" y="3777141"/>
                  <a:chExt cx="308817" cy="237915"/>
                </a:xfrm>
              </p:grpSpPr>
              <p:sp>
                <p:nvSpPr>
                  <p:cNvPr id="3584" name="Google Shape;3584;p5"/>
                  <p:cNvSpPr/>
                  <p:nvPr/>
                </p:nvSpPr>
                <p:spPr>
                  <a:xfrm>
                    <a:off x="3701426" y="3777141"/>
                    <a:ext cx="308817" cy="237915"/>
                  </a:xfrm>
                  <a:custGeom>
                    <a:avLst/>
                    <a:gdLst/>
                    <a:ahLst/>
                    <a:cxnLst/>
                    <a:rect l="l" t="t" r="r" b="b"/>
                    <a:pathLst>
                      <a:path w="308817" h="237915" extrusionOk="0">
                        <a:moveTo>
                          <a:pt x="116952" y="49859"/>
                        </a:moveTo>
                        <a:cubicBezTo>
                          <a:pt x="116952" y="49859"/>
                          <a:pt x="75052" y="35559"/>
                          <a:pt x="45335" y="48971"/>
                        </a:cubicBezTo>
                        <a:cubicBezTo>
                          <a:pt x="-1465" y="70102"/>
                          <a:pt x="5" y="97102"/>
                          <a:pt x="5" y="97102"/>
                        </a:cubicBezTo>
                        <a:cubicBezTo>
                          <a:pt x="5" y="97102"/>
                          <a:pt x="33503" y="82035"/>
                          <a:pt x="43985" y="107500"/>
                        </a:cubicBezTo>
                        <a:cubicBezTo>
                          <a:pt x="49430" y="120709"/>
                          <a:pt x="40251" y="142043"/>
                          <a:pt x="40251" y="142043"/>
                        </a:cubicBezTo>
                        <a:cubicBezTo>
                          <a:pt x="40251" y="142043"/>
                          <a:pt x="53700" y="154401"/>
                          <a:pt x="56575" y="169542"/>
                        </a:cubicBezTo>
                        <a:cubicBezTo>
                          <a:pt x="59449" y="184673"/>
                          <a:pt x="51759" y="202596"/>
                          <a:pt x="51759" y="202596"/>
                        </a:cubicBezTo>
                        <a:cubicBezTo>
                          <a:pt x="51759" y="202596"/>
                          <a:pt x="70477" y="199777"/>
                          <a:pt x="86634" y="190385"/>
                        </a:cubicBezTo>
                        <a:cubicBezTo>
                          <a:pt x="102782" y="181004"/>
                          <a:pt x="116379" y="165049"/>
                          <a:pt x="116379" y="165049"/>
                        </a:cubicBezTo>
                        <a:cubicBezTo>
                          <a:pt x="116379" y="165049"/>
                          <a:pt x="118024" y="175809"/>
                          <a:pt x="120909" y="185570"/>
                        </a:cubicBezTo>
                        <a:cubicBezTo>
                          <a:pt x="123793" y="195331"/>
                          <a:pt x="127915" y="204093"/>
                          <a:pt x="127915" y="204093"/>
                        </a:cubicBezTo>
                        <a:cubicBezTo>
                          <a:pt x="127915" y="204093"/>
                          <a:pt x="136678" y="200276"/>
                          <a:pt x="143065" y="194933"/>
                        </a:cubicBezTo>
                        <a:cubicBezTo>
                          <a:pt x="149443" y="189591"/>
                          <a:pt x="153445" y="182714"/>
                          <a:pt x="153445" y="182714"/>
                        </a:cubicBezTo>
                        <a:cubicBezTo>
                          <a:pt x="153445" y="182714"/>
                          <a:pt x="169741" y="201376"/>
                          <a:pt x="185575" y="215176"/>
                        </a:cubicBezTo>
                        <a:cubicBezTo>
                          <a:pt x="201418" y="228967"/>
                          <a:pt x="216790" y="237915"/>
                          <a:pt x="216790" y="237915"/>
                        </a:cubicBezTo>
                        <a:cubicBezTo>
                          <a:pt x="216790" y="237915"/>
                          <a:pt x="224490" y="216433"/>
                          <a:pt x="226976" y="197337"/>
                        </a:cubicBezTo>
                        <a:cubicBezTo>
                          <a:pt x="229463" y="178249"/>
                          <a:pt x="226727" y="161546"/>
                          <a:pt x="226727" y="161546"/>
                        </a:cubicBezTo>
                        <a:cubicBezTo>
                          <a:pt x="226727" y="161546"/>
                          <a:pt x="234380" y="164430"/>
                          <a:pt x="241608" y="165170"/>
                        </a:cubicBezTo>
                        <a:cubicBezTo>
                          <a:pt x="248837" y="165919"/>
                          <a:pt x="255649" y="164523"/>
                          <a:pt x="255649" y="164523"/>
                        </a:cubicBezTo>
                        <a:cubicBezTo>
                          <a:pt x="255649" y="164523"/>
                          <a:pt x="252220" y="149983"/>
                          <a:pt x="243993" y="137957"/>
                        </a:cubicBezTo>
                        <a:cubicBezTo>
                          <a:pt x="235767" y="125932"/>
                          <a:pt x="222743" y="116429"/>
                          <a:pt x="222743" y="116429"/>
                        </a:cubicBezTo>
                        <a:cubicBezTo>
                          <a:pt x="222743" y="116429"/>
                          <a:pt x="249659" y="120700"/>
                          <a:pt x="271178" y="118352"/>
                        </a:cubicBezTo>
                        <a:cubicBezTo>
                          <a:pt x="292696" y="115995"/>
                          <a:pt x="308817" y="107020"/>
                          <a:pt x="308817" y="107020"/>
                        </a:cubicBezTo>
                        <a:cubicBezTo>
                          <a:pt x="308817" y="107020"/>
                          <a:pt x="284951" y="96981"/>
                          <a:pt x="272537" y="84115"/>
                        </a:cubicBezTo>
                        <a:cubicBezTo>
                          <a:pt x="260123" y="71239"/>
                          <a:pt x="259171" y="55543"/>
                          <a:pt x="259171" y="55543"/>
                        </a:cubicBezTo>
                        <a:cubicBezTo>
                          <a:pt x="259171" y="55543"/>
                          <a:pt x="227041" y="62291"/>
                          <a:pt x="216984" y="25586"/>
                        </a:cubicBezTo>
                        <a:cubicBezTo>
                          <a:pt x="212991" y="11046"/>
                          <a:pt x="224305" y="2939"/>
                          <a:pt x="224305" y="2939"/>
                        </a:cubicBezTo>
                        <a:cubicBezTo>
                          <a:pt x="224305" y="2939"/>
                          <a:pt x="197323" y="-5333"/>
                          <a:pt x="169963" y="5879"/>
                        </a:cubicBezTo>
                        <a:cubicBezTo>
                          <a:pt x="142612" y="17091"/>
                          <a:pt x="116952" y="49859"/>
                          <a:pt x="116952" y="49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5" name="Google Shape;3585;p5"/>
                  <p:cNvSpPr/>
                  <p:nvPr/>
                </p:nvSpPr>
                <p:spPr>
                  <a:xfrm>
                    <a:off x="3740133" y="3791043"/>
                    <a:ext cx="211636" cy="198880"/>
                  </a:xfrm>
                  <a:custGeom>
                    <a:avLst/>
                    <a:gdLst/>
                    <a:ahLst/>
                    <a:cxnLst/>
                    <a:rect l="l" t="t" r="r" b="b"/>
                    <a:pathLst>
                      <a:path w="211636" h="198880" extrusionOk="0">
                        <a:moveTo>
                          <a:pt x="168664" y="198880"/>
                        </a:moveTo>
                        <a:cubicBezTo>
                          <a:pt x="168664" y="198880"/>
                          <a:pt x="151092" y="143873"/>
                          <a:pt x="136719" y="119498"/>
                        </a:cubicBezTo>
                        <a:cubicBezTo>
                          <a:pt x="128695" y="105892"/>
                          <a:pt x="122225" y="97554"/>
                          <a:pt x="122225" y="97554"/>
                        </a:cubicBezTo>
                        <a:cubicBezTo>
                          <a:pt x="122225" y="97554"/>
                          <a:pt x="129333" y="99616"/>
                          <a:pt x="145269" y="108083"/>
                        </a:cubicBezTo>
                        <a:cubicBezTo>
                          <a:pt x="161204" y="116559"/>
                          <a:pt x="185976" y="131431"/>
                          <a:pt x="185976" y="131431"/>
                        </a:cubicBezTo>
                        <a:cubicBezTo>
                          <a:pt x="185976" y="131431"/>
                          <a:pt x="166140" y="113675"/>
                          <a:pt x="149354" y="103359"/>
                        </a:cubicBezTo>
                        <a:cubicBezTo>
                          <a:pt x="132559" y="93053"/>
                          <a:pt x="118805" y="90187"/>
                          <a:pt x="118805" y="90187"/>
                        </a:cubicBezTo>
                        <a:cubicBezTo>
                          <a:pt x="118805" y="90187"/>
                          <a:pt x="112778" y="77543"/>
                          <a:pt x="104949" y="66608"/>
                        </a:cubicBezTo>
                        <a:cubicBezTo>
                          <a:pt x="97120" y="55664"/>
                          <a:pt x="87479" y="46448"/>
                          <a:pt x="87479" y="46448"/>
                        </a:cubicBezTo>
                        <a:lnTo>
                          <a:pt x="125118" y="51791"/>
                        </a:lnTo>
                        <a:cubicBezTo>
                          <a:pt x="125118" y="51791"/>
                          <a:pt x="126736" y="60156"/>
                          <a:pt x="136904" y="70314"/>
                        </a:cubicBezTo>
                        <a:cubicBezTo>
                          <a:pt x="147080" y="80463"/>
                          <a:pt x="165807" y="92415"/>
                          <a:pt x="165807" y="92415"/>
                        </a:cubicBezTo>
                        <a:cubicBezTo>
                          <a:pt x="165807" y="92415"/>
                          <a:pt x="151286" y="78495"/>
                          <a:pt x="143069" y="69187"/>
                        </a:cubicBezTo>
                        <a:cubicBezTo>
                          <a:pt x="134851" y="59888"/>
                          <a:pt x="132947" y="55183"/>
                          <a:pt x="132947" y="55183"/>
                        </a:cubicBezTo>
                        <a:lnTo>
                          <a:pt x="167277" y="65157"/>
                        </a:lnTo>
                        <a:lnTo>
                          <a:pt x="211636" y="80288"/>
                        </a:lnTo>
                        <a:lnTo>
                          <a:pt x="170411" y="60581"/>
                        </a:lnTo>
                        <a:cubicBezTo>
                          <a:pt x="170411" y="60581"/>
                          <a:pt x="172851" y="56422"/>
                          <a:pt x="182002" y="54212"/>
                        </a:cubicBezTo>
                        <a:cubicBezTo>
                          <a:pt x="191162" y="51994"/>
                          <a:pt x="207033" y="51735"/>
                          <a:pt x="207033" y="51735"/>
                        </a:cubicBezTo>
                        <a:cubicBezTo>
                          <a:pt x="207033" y="51735"/>
                          <a:pt x="190182" y="49138"/>
                          <a:pt x="179063" y="50681"/>
                        </a:cubicBezTo>
                        <a:cubicBezTo>
                          <a:pt x="167943" y="52234"/>
                          <a:pt x="162563" y="57919"/>
                          <a:pt x="162563" y="57919"/>
                        </a:cubicBezTo>
                        <a:lnTo>
                          <a:pt x="135055" y="50256"/>
                        </a:lnTo>
                        <a:lnTo>
                          <a:pt x="119526" y="45228"/>
                        </a:lnTo>
                        <a:cubicBezTo>
                          <a:pt x="119526" y="45228"/>
                          <a:pt x="123066" y="38924"/>
                          <a:pt x="133964" y="32453"/>
                        </a:cubicBezTo>
                        <a:cubicBezTo>
                          <a:pt x="144862" y="25983"/>
                          <a:pt x="163118" y="19346"/>
                          <a:pt x="163118" y="19346"/>
                        </a:cubicBezTo>
                        <a:cubicBezTo>
                          <a:pt x="163118" y="19346"/>
                          <a:pt x="144067" y="21343"/>
                          <a:pt x="130997" y="27222"/>
                        </a:cubicBezTo>
                        <a:cubicBezTo>
                          <a:pt x="117918" y="33110"/>
                          <a:pt x="110810" y="42880"/>
                          <a:pt x="110810" y="42880"/>
                        </a:cubicBezTo>
                        <a:lnTo>
                          <a:pt x="82922" y="39885"/>
                        </a:lnTo>
                        <a:cubicBezTo>
                          <a:pt x="82922" y="39885"/>
                          <a:pt x="78199" y="33701"/>
                          <a:pt x="68022" y="23737"/>
                        </a:cubicBezTo>
                        <a:cubicBezTo>
                          <a:pt x="57845" y="13763"/>
                          <a:pt x="42215" y="0"/>
                          <a:pt x="42215" y="0"/>
                        </a:cubicBezTo>
                        <a:lnTo>
                          <a:pt x="29514" y="8698"/>
                        </a:lnTo>
                        <a:cubicBezTo>
                          <a:pt x="29514" y="8698"/>
                          <a:pt x="46771" y="18468"/>
                          <a:pt x="58622" y="27804"/>
                        </a:cubicBezTo>
                        <a:cubicBezTo>
                          <a:pt x="70471" y="37140"/>
                          <a:pt x="76914" y="46032"/>
                          <a:pt x="76914" y="46032"/>
                        </a:cubicBezTo>
                        <a:lnTo>
                          <a:pt x="67375" y="63835"/>
                        </a:lnTo>
                        <a:cubicBezTo>
                          <a:pt x="67375" y="63835"/>
                          <a:pt x="53473" y="57512"/>
                          <a:pt x="37029" y="57725"/>
                        </a:cubicBezTo>
                        <a:cubicBezTo>
                          <a:pt x="20594" y="57937"/>
                          <a:pt x="0" y="62310"/>
                          <a:pt x="0" y="62310"/>
                        </a:cubicBezTo>
                        <a:cubicBezTo>
                          <a:pt x="0" y="62310"/>
                          <a:pt x="20825" y="60211"/>
                          <a:pt x="36742" y="62143"/>
                        </a:cubicBezTo>
                        <a:cubicBezTo>
                          <a:pt x="52669" y="64075"/>
                          <a:pt x="64944" y="69381"/>
                          <a:pt x="64944" y="69381"/>
                        </a:cubicBezTo>
                        <a:lnTo>
                          <a:pt x="51227" y="97906"/>
                        </a:lnTo>
                        <a:cubicBezTo>
                          <a:pt x="51227" y="97906"/>
                          <a:pt x="43379" y="96880"/>
                          <a:pt x="34579" y="103110"/>
                        </a:cubicBezTo>
                        <a:cubicBezTo>
                          <a:pt x="25770" y="109331"/>
                          <a:pt x="16000" y="122807"/>
                          <a:pt x="16000" y="122807"/>
                        </a:cubicBezTo>
                        <a:cubicBezTo>
                          <a:pt x="16000" y="122807"/>
                          <a:pt x="28775" y="111706"/>
                          <a:pt x="36992" y="106687"/>
                        </a:cubicBezTo>
                        <a:cubicBezTo>
                          <a:pt x="45200" y="101668"/>
                          <a:pt x="48870" y="102749"/>
                          <a:pt x="48870" y="102749"/>
                        </a:cubicBezTo>
                        <a:lnTo>
                          <a:pt x="37907" y="161214"/>
                        </a:lnTo>
                        <a:cubicBezTo>
                          <a:pt x="37907" y="161214"/>
                          <a:pt x="49665" y="122003"/>
                          <a:pt x="57050" y="102564"/>
                        </a:cubicBezTo>
                        <a:cubicBezTo>
                          <a:pt x="62624" y="87895"/>
                          <a:pt x="65683" y="82904"/>
                          <a:pt x="65683" y="82904"/>
                        </a:cubicBezTo>
                        <a:cubicBezTo>
                          <a:pt x="65683" y="82904"/>
                          <a:pt x="70351" y="87877"/>
                          <a:pt x="74751" y="96630"/>
                        </a:cubicBezTo>
                        <a:cubicBezTo>
                          <a:pt x="79151" y="105384"/>
                          <a:pt x="82321" y="116845"/>
                          <a:pt x="82321" y="116845"/>
                        </a:cubicBezTo>
                        <a:cubicBezTo>
                          <a:pt x="82321" y="116845"/>
                          <a:pt x="82090" y="104016"/>
                          <a:pt x="79031" y="94199"/>
                        </a:cubicBezTo>
                        <a:cubicBezTo>
                          <a:pt x="75971" y="84373"/>
                          <a:pt x="70083" y="77561"/>
                          <a:pt x="70083" y="77561"/>
                        </a:cubicBezTo>
                        <a:lnTo>
                          <a:pt x="82432" y="52595"/>
                        </a:lnTo>
                        <a:cubicBezTo>
                          <a:pt x="82432" y="52595"/>
                          <a:pt x="91435" y="63410"/>
                          <a:pt x="98534" y="72653"/>
                        </a:cubicBezTo>
                        <a:cubicBezTo>
                          <a:pt x="105633" y="81905"/>
                          <a:pt x="110985" y="92822"/>
                          <a:pt x="110985" y="92822"/>
                        </a:cubicBezTo>
                        <a:cubicBezTo>
                          <a:pt x="110985" y="92822"/>
                          <a:pt x="105088" y="104931"/>
                          <a:pt x="102712" y="120136"/>
                        </a:cubicBezTo>
                        <a:cubicBezTo>
                          <a:pt x="100346" y="135351"/>
                          <a:pt x="101511" y="153671"/>
                          <a:pt x="101511" y="153671"/>
                        </a:cubicBezTo>
                        <a:cubicBezTo>
                          <a:pt x="101511" y="153671"/>
                          <a:pt x="103711" y="136608"/>
                          <a:pt x="107112" y="123306"/>
                        </a:cubicBezTo>
                        <a:cubicBezTo>
                          <a:pt x="110505" y="110005"/>
                          <a:pt x="115098" y="100457"/>
                          <a:pt x="115098" y="100457"/>
                        </a:cubicBezTo>
                        <a:cubicBezTo>
                          <a:pt x="115098" y="100457"/>
                          <a:pt x="121079" y="105421"/>
                          <a:pt x="131607" y="124222"/>
                        </a:cubicBezTo>
                        <a:cubicBezTo>
                          <a:pt x="145315" y="148716"/>
                          <a:pt x="168664" y="198880"/>
                          <a:pt x="168664" y="1988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86" name="Google Shape;3586;p5"/>
                <p:cNvGrpSpPr/>
                <p:nvPr/>
              </p:nvGrpSpPr>
              <p:grpSpPr>
                <a:xfrm>
                  <a:off x="3409323" y="3814148"/>
                  <a:ext cx="233442" cy="306559"/>
                  <a:chOff x="3409323" y="3814148"/>
                  <a:chExt cx="233442" cy="306559"/>
                </a:xfrm>
              </p:grpSpPr>
              <p:sp>
                <p:nvSpPr>
                  <p:cNvPr id="3587" name="Google Shape;3587;p5"/>
                  <p:cNvSpPr/>
                  <p:nvPr/>
                </p:nvSpPr>
                <p:spPr>
                  <a:xfrm>
                    <a:off x="3409323" y="3814148"/>
                    <a:ext cx="233442" cy="306559"/>
                  </a:xfrm>
                  <a:custGeom>
                    <a:avLst/>
                    <a:gdLst/>
                    <a:ahLst/>
                    <a:cxnLst/>
                    <a:rect l="l" t="t" r="r" b="b"/>
                    <a:pathLst>
                      <a:path w="233442" h="306559" extrusionOk="0">
                        <a:moveTo>
                          <a:pt x="169218" y="107938"/>
                        </a:moveTo>
                        <a:cubicBezTo>
                          <a:pt x="169218" y="107938"/>
                          <a:pt x="176484" y="64263"/>
                          <a:pt x="158394" y="37134"/>
                        </a:cubicBezTo>
                        <a:cubicBezTo>
                          <a:pt x="129906" y="-5589"/>
                          <a:pt x="103517" y="272"/>
                          <a:pt x="103517" y="272"/>
                        </a:cubicBezTo>
                        <a:cubicBezTo>
                          <a:pt x="103517" y="272"/>
                          <a:pt x="123843" y="30858"/>
                          <a:pt x="100438" y="45361"/>
                        </a:cubicBezTo>
                        <a:cubicBezTo>
                          <a:pt x="88283" y="52894"/>
                          <a:pt x="65739" y="47320"/>
                          <a:pt x="65739" y="47320"/>
                        </a:cubicBezTo>
                        <a:cubicBezTo>
                          <a:pt x="65739" y="47320"/>
                          <a:pt x="55747" y="62609"/>
                          <a:pt x="41281" y="67915"/>
                        </a:cubicBezTo>
                        <a:cubicBezTo>
                          <a:pt x="26815" y="73230"/>
                          <a:pt x="7885" y="68571"/>
                          <a:pt x="7885" y="68571"/>
                        </a:cubicBezTo>
                        <a:cubicBezTo>
                          <a:pt x="7885" y="68571"/>
                          <a:pt x="13727" y="86568"/>
                          <a:pt x="25623" y="100978"/>
                        </a:cubicBezTo>
                        <a:cubicBezTo>
                          <a:pt x="37519" y="115379"/>
                          <a:pt x="55479" y="126185"/>
                          <a:pt x="55479" y="126185"/>
                        </a:cubicBezTo>
                        <a:cubicBezTo>
                          <a:pt x="55479" y="126185"/>
                          <a:pt x="45135" y="129568"/>
                          <a:pt x="35975" y="134005"/>
                        </a:cubicBezTo>
                        <a:cubicBezTo>
                          <a:pt x="26815" y="138441"/>
                          <a:pt x="18847" y="143941"/>
                          <a:pt x="18847" y="143941"/>
                        </a:cubicBezTo>
                        <a:cubicBezTo>
                          <a:pt x="18847" y="143941"/>
                          <a:pt x="24042" y="151965"/>
                          <a:pt x="30355" y="157390"/>
                        </a:cubicBezTo>
                        <a:cubicBezTo>
                          <a:pt x="36678" y="162816"/>
                          <a:pt x="44109" y="165636"/>
                          <a:pt x="44109" y="165636"/>
                        </a:cubicBezTo>
                        <a:cubicBezTo>
                          <a:pt x="44109" y="165636"/>
                          <a:pt x="28368" y="184769"/>
                          <a:pt x="17331" y="202646"/>
                        </a:cubicBezTo>
                        <a:cubicBezTo>
                          <a:pt x="6304" y="220523"/>
                          <a:pt x="0" y="237151"/>
                          <a:pt x="0" y="237151"/>
                        </a:cubicBezTo>
                        <a:cubicBezTo>
                          <a:pt x="0" y="237151"/>
                          <a:pt x="22452" y="241237"/>
                          <a:pt x="41688" y="240571"/>
                        </a:cubicBezTo>
                        <a:cubicBezTo>
                          <a:pt x="60932" y="239906"/>
                          <a:pt x="76960" y="234480"/>
                          <a:pt x="76960" y="234480"/>
                        </a:cubicBezTo>
                        <a:cubicBezTo>
                          <a:pt x="76960" y="234480"/>
                          <a:pt x="75370" y="242494"/>
                          <a:pt x="75814" y="249750"/>
                        </a:cubicBezTo>
                        <a:cubicBezTo>
                          <a:pt x="76258" y="257006"/>
                          <a:pt x="78744" y="263495"/>
                          <a:pt x="78744" y="263495"/>
                        </a:cubicBezTo>
                        <a:cubicBezTo>
                          <a:pt x="78744" y="263495"/>
                          <a:pt x="92535" y="257736"/>
                          <a:pt x="103054" y="247661"/>
                        </a:cubicBezTo>
                        <a:cubicBezTo>
                          <a:pt x="113573" y="237577"/>
                          <a:pt x="120820" y="223176"/>
                          <a:pt x="120820" y="223176"/>
                        </a:cubicBezTo>
                        <a:cubicBezTo>
                          <a:pt x="120820" y="223176"/>
                          <a:pt x="121005" y="250434"/>
                          <a:pt x="126838" y="271278"/>
                        </a:cubicBezTo>
                        <a:cubicBezTo>
                          <a:pt x="132670" y="292122"/>
                          <a:pt x="144160" y="306560"/>
                          <a:pt x="144160" y="306560"/>
                        </a:cubicBezTo>
                        <a:cubicBezTo>
                          <a:pt x="144160" y="306560"/>
                          <a:pt x="150168" y="281372"/>
                          <a:pt x="160835" y="267026"/>
                        </a:cubicBezTo>
                        <a:cubicBezTo>
                          <a:pt x="171511" y="252680"/>
                          <a:pt x="186845" y="249177"/>
                          <a:pt x="186845" y="249177"/>
                        </a:cubicBezTo>
                        <a:cubicBezTo>
                          <a:pt x="186845" y="249177"/>
                          <a:pt x="174940" y="218582"/>
                          <a:pt x="209501" y="202655"/>
                        </a:cubicBezTo>
                        <a:cubicBezTo>
                          <a:pt x="223200" y="196342"/>
                          <a:pt x="233044" y="206186"/>
                          <a:pt x="233044" y="206186"/>
                        </a:cubicBezTo>
                        <a:cubicBezTo>
                          <a:pt x="233044" y="206186"/>
                          <a:pt x="236797" y="178206"/>
                          <a:pt x="221268" y="153055"/>
                        </a:cubicBezTo>
                        <a:cubicBezTo>
                          <a:pt x="205739" y="127904"/>
                          <a:pt x="169218" y="107938"/>
                          <a:pt x="169218" y="10793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8" name="Google Shape;3588;p5"/>
                  <p:cNvSpPr/>
                  <p:nvPr/>
                </p:nvSpPr>
                <p:spPr>
                  <a:xfrm>
                    <a:off x="3432579" y="3849193"/>
                    <a:ext cx="176215" cy="211728"/>
                  </a:xfrm>
                  <a:custGeom>
                    <a:avLst/>
                    <a:gdLst/>
                    <a:ahLst/>
                    <a:cxnLst/>
                    <a:rect l="l" t="t" r="r" b="b"/>
                    <a:pathLst>
                      <a:path w="176215" h="211728" extrusionOk="0">
                        <a:moveTo>
                          <a:pt x="0" y="188712"/>
                        </a:moveTo>
                        <a:cubicBezTo>
                          <a:pt x="0" y="188712"/>
                          <a:pt x="51393" y="162387"/>
                          <a:pt x="73097" y="144224"/>
                        </a:cubicBezTo>
                        <a:cubicBezTo>
                          <a:pt x="85206" y="134093"/>
                          <a:pt x="92378" y="126338"/>
                          <a:pt x="92378" y="126338"/>
                        </a:cubicBezTo>
                        <a:cubicBezTo>
                          <a:pt x="92378" y="126338"/>
                          <a:pt x="91500" y="133696"/>
                          <a:pt x="85751" y="150796"/>
                        </a:cubicBezTo>
                        <a:cubicBezTo>
                          <a:pt x="80001" y="167906"/>
                          <a:pt x="69372" y="194767"/>
                          <a:pt x="69372" y="194767"/>
                        </a:cubicBezTo>
                        <a:cubicBezTo>
                          <a:pt x="69372" y="194767"/>
                          <a:pt x="83653" y="172296"/>
                          <a:pt x="91075" y="154050"/>
                        </a:cubicBezTo>
                        <a:cubicBezTo>
                          <a:pt x="98507" y="135803"/>
                          <a:pt x="99080" y="121763"/>
                          <a:pt x="99080" y="121763"/>
                        </a:cubicBezTo>
                        <a:cubicBezTo>
                          <a:pt x="99080" y="121763"/>
                          <a:pt x="110579" y="113749"/>
                          <a:pt x="120090" y="104237"/>
                        </a:cubicBezTo>
                        <a:cubicBezTo>
                          <a:pt x="129601" y="94726"/>
                          <a:pt x="137116" y="83717"/>
                          <a:pt x="137116" y="83717"/>
                        </a:cubicBezTo>
                        <a:lnTo>
                          <a:pt x="138004" y="121717"/>
                        </a:lnTo>
                        <a:cubicBezTo>
                          <a:pt x="138004" y="121717"/>
                          <a:pt x="130008" y="124684"/>
                          <a:pt x="121652" y="136377"/>
                        </a:cubicBezTo>
                        <a:cubicBezTo>
                          <a:pt x="113296" y="148069"/>
                          <a:pt x="104570" y="168497"/>
                          <a:pt x="104570" y="168497"/>
                        </a:cubicBezTo>
                        <a:cubicBezTo>
                          <a:pt x="104570" y="168497"/>
                          <a:pt x="115921" y="151896"/>
                          <a:pt x="123760" y="142274"/>
                        </a:cubicBezTo>
                        <a:cubicBezTo>
                          <a:pt x="131607" y="132651"/>
                          <a:pt x="135933" y="129999"/>
                          <a:pt x="135933" y="129999"/>
                        </a:cubicBezTo>
                        <a:lnTo>
                          <a:pt x="131700" y="165502"/>
                        </a:lnTo>
                        <a:lnTo>
                          <a:pt x="124018" y="211728"/>
                        </a:lnTo>
                        <a:lnTo>
                          <a:pt x="136719" y="167841"/>
                        </a:lnTo>
                        <a:cubicBezTo>
                          <a:pt x="136719" y="167841"/>
                          <a:pt x="141230" y="169569"/>
                          <a:pt x="144908" y="178240"/>
                        </a:cubicBezTo>
                        <a:cubicBezTo>
                          <a:pt x="148587" y="186910"/>
                          <a:pt x="151434" y="202522"/>
                          <a:pt x="151434" y="202522"/>
                        </a:cubicBezTo>
                        <a:cubicBezTo>
                          <a:pt x="151434" y="202522"/>
                          <a:pt x="151240" y="185477"/>
                          <a:pt x="147903" y="174764"/>
                        </a:cubicBezTo>
                        <a:cubicBezTo>
                          <a:pt x="144557" y="164042"/>
                          <a:pt x="138068" y="159660"/>
                          <a:pt x="138068" y="159660"/>
                        </a:cubicBezTo>
                        <a:lnTo>
                          <a:pt x="141137" y="131274"/>
                        </a:lnTo>
                        <a:lnTo>
                          <a:pt x="143559" y="115126"/>
                        </a:lnTo>
                        <a:cubicBezTo>
                          <a:pt x="143559" y="115126"/>
                          <a:pt x="150353" y="117594"/>
                          <a:pt x="158524" y="127290"/>
                        </a:cubicBezTo>
                        <a:cubicBezTo>
                          <a:pt x="166686" y="136986"/>
                          <a:pt x="176216" y="153911"/>
                          <a:pt x="176216" y="153911"/>
                        </a:cubicBezTo>
                        <a:cubicBezTo>
                          <a:pt x="176216" y="153911"/>
                          <a:pt x="171132" y="135443"/>
                          <a:pt x="163192" y="123501"/>
                        </a:cubicBezTo>
                        <a:cubicBezTo>
                          <a:pt x="155252" y="111558"/>
                          <a:pt x="144456" y="106141"/>
                          <a:pt x="144456" y="106141"/>
                        </a:cubicBezTo>
                        <a:lnTo>
                          <a:pt x="142847" y="78143"/>
                        </a:lnTo>
                        <a:cubicBezTo>
                          <a:pt x="142847" y="78143"/>
                          <a:pt x="148180" y="72477"/>
                          <a:pt x="156352" y="60803"/>
                        </a:cubicBezTo>
                        <a:cubicBezTo>
                          <a:pt x="164532" y="49138"/>
                          <a:pt x="175550" y="31464"/>
                          <a:pt x="175550" y="31464"/>
                        </a:cubicBezTo>
                        <a:lnTo>
                          <a:pt x="164893" y="20363"/>
                        </a:lnTo>
                        <a:cubicBezTo>
                          <a:pt x="164893" y="20363"/>
                          <a:pt x="158071" y="38988"/>
                          <a:pt x="150797" y="52197"/>
                        </a:cubicBezTo>
                        <a:cubicBezTo>
                          <a:pt x="143531" y="65415"/>
                          <a:pt x="135813" y="73217"/>
                          <a:pt x="135813" y="73217"/>
                        </a:cubicBezTo>
                        <a:lnTo>
                          <a:pt x="116679" y="66719"/>
                        </a:lnTo>
                        <a:cubicBezTo>
                          <a:pt x="116679" y="66719"/>
                          <a:pt x="120654" y="51966"/>
                          <a:pt x="117761" y="35781"/>
                        </a:cubicBezTo>
                        <a:cubicBezTo>
                          <a:pt x="114858" y="19596"/>
                          <a:pt x="107186" y="0"/>
                          <a:pt x="107186" y="0"/>
                        </a:cubicBezTo>
                        <a:cubicBezTo>
                          <a:pt x="107186" y="0"/>
                          <a:pt x="112658" y="20206"/>
                          <a:pt x="113351" y="36225"/>
                        </a:cubicBezTo>
                        <a:cubicBezTo>
                          <a:pt x="114045" y="52253"/>
                          <a:pt x="110819" y="65230"/>
                          <a:pt x="110819" y="65230"/>
                        </a:cubicBezTo>
                        <a:lnTo>
                          <a:pt x="80436" y="56357"/>
                        </a:lnTo>
                        <a:cubicBezTo>
                          <a:pt x="80436" y="56357"/>
                          <a:pt x="80159" y="48444"/>
                          <a:pt x="72579" y="40772"/>
                        </a:cubicBezTo>
                        <a:cubicBezTo>
                          <a:pt x="64999" y="33100"/>
                          <a:pt x="50108" y="25669"/>
                          <a:pt x="50108" y="25669"/>
                        </a:cubicBezTo>
                        <a:cubicBezTo>
                          <a:pt x="50108" y="25669"/>
                          <a:pt x="63151" y="36456"/>
                          <a:pt x="69445" y="43740"/>
                        </a:cubicBezTo>
                        <a:cubicBezTo>
                          <a:pt x="75731" y="51023"/>
                          <a:pt x="75269" y="54822"/>
                          <a:pt x="75269" y="54822"/>
                        </a:cubicBezTo>
                        <a:lnTo>
                          <a:pt x="15806" y="53547"/>
                        </a:lnTo>
                        <a:cubicBezTo>
                          <a:pt x="15806" y="53547"/>
                          <a:pt x="56403" y="58741"/>
                          <a:pt x="76785" y="62855"/>
                        </a:cubicBezTo>
                        <a:cubicBezTo>
                          <a:pt x="92166" y="65961"/>
                          <a:pt x="97592" y="68170"/>
                          <a:pt x="97592" y="68170"/>
                        </a:cubicBezTo>
                        <a:cubicBezTo>
                          <a:pt x="97592" y="68170"/>
                          <a:pt x="93451" y="73586"/>
                          <a:pt x="85538" y="79354"/>
                        </a:cubicBezTo>
                        <a:cubicBezTo>
                          <a:pt x="77617" y="85122"/>
                          <a:pt x="66820" y="90123"/>
                          <a:pt x="66820" y="90123"/>
                        </a:cubicBezTo>
                        <a:cubicBezTo>
                          <a:pt x="66820" y="90123"/>
                          <a:pt x="79447" y="87803"/>
                          <a:pt x="88635" y="83181"/>
                        </a:cubicBezTo>
                        <a:cubicBezTo>
                          <a:pt x="97823" y="78550"/>
                          <a:pt x="103581" y="71627"/>
                          <a:pt x="103581" y="71627"/>
                        </a:cubicBezTo>
                        <a:lnTo>
                          <a:pt x="130230" y="79742"/>
                        </a:lnTo>
                        <a:cubicBezTo>
                          <a:pt x="130230" y="79742"/>
                          <a:pt x="121042" y="90391"/>
                          <a:pt x="113074" y="98904"/>
                        </a:cubicBezTo>
                        <a:cubicBezTo>
                          <a:pt x="105106" y="107417"/>
                          <a:pt x="95207" y="114479"/>
                          <a:pt x="95207" y="114479"/>
                        </a:cubicBezTo>
                        <a:cubicBezTo>
                          <a:pt x="95207" y="114479"/>
                          <a:pt x="82303" y="110634"/>
                          <a:pt x="66904" y="110782"/>
                        </a:cubicBezTo>
                        <a:cubicBezTo>
                          <a:pt x="51513" y="110929"/>
                          <a:pt x="33637" y="115070"/>
                          <a:pt x="33637" y="115070"/>
                        </a:cubicBezTo>
                        <a:cubicBezTo>
                          <a:pt x="33637" y="115070"/>
                          <a:pt x="50820" y="114451"/>
                          <a:pt x="64500" y="115634"/>
                        </a:cubicBezTo>
                        <a:cubicBezTo>
                          <a:pt x="78180" y="116808"/>
                          <a:pt x="88348" y="119775"/>
                          <a:pt x="88348" y="119775"/>
                        </a:cubicBezTo>
                        <a:cubicBezTo>
                          <a:pt x="88348" y="119775"/>
                          <a:pt x="84429" y="126495"/>
                          <a:pt x="67597" y="139954"/>
                        </a:cubicBezTo>
                        <a:cubicBezTo>
                          <a:pt x="45681" y="157479"/>
                          <a:pt x="0" y="188712"/>
                          <a:pt x="0" y="18871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89" name="Google Shape;3589;p5"/>
                <p:cNvGrpSpPr/>
                <p:nvPr/>
              </p:nvGrpSpPr>
              <p:grpSpPr>
                <a:xfrm>
                  <a:off x="3583468" y="4281570"/>
                  <a:ext cx="229308" cy="233533"/>
                  <a:chOff x="3583468" y="4281570"/>
                  <a:chExt cx="229308" cy="233533"/>
                </a:xfrm>
              </p:grpSpPr>
              <p:sp>
                <p:nvSpPr>
                  <p:cNvPr id="3590" name="Google Shape;3590;p5"/>
                  <p:cNvSpPr/>
                  <p:nvPr/>
                </p:nvSpPr>
                <p:spPr>
                  <a:xfrm>
                    <a:off x="3589208" y="4281570"/>
                    <a:ext cx="223568" cy="233533"/>
                  </a:xfrm>
                  <a:custGeom>
                    <a:avLst/>
                    <a:gdLst/>
                    <a:ahLst/>
                    <a:cxnLst/>
                    <a:rect l="l" t="t" r="r" b="b"/>
                    <a:pathLst>
                      <a:path w="223568" h="233533" extrusionOk="0">
                        <a:moveTo>
                          <a:pt x="38184" y="111059"/>
                        </a:moveTo>
                        <a:cubicBezTo>
                          <a:pt x="38184" y="111059"/>
                          <a:pt x="7006" y="134417"/>
                          <a:pt x="1894" y="162582"/>
                        </a:cubicBezTo>
                        <a:cubicBezTo>
                          <a:pt x="-6157" y="206931"/>
                          <a:pt x="14059" y="219151"/>
                          <a:pt x="14059" y="219151"/>
                        </a:cubicBezTo>
                        <a:cubicBezTo>
                          <a:pt x="14059" y="219151"/>
                          <a:pt x="19854" y="187437"/>
                          <a:pt x="43453" y="192364"/>
                        </a:cubicBezTo>
                        <a:cubicBezTo>
                          <a:pt x="55700" y="194924"/>
                          <a:pt x="66524" y="212080"/>
                          <a:pt x="66524" y="212080"/>
                        </a:cubicBezTo>
                        <a:cubicBezTo>
                          <a:pt x="66524" y="212080"/>
                          <a:pt x="82136" y="208410"/>
                          <a:pt x="94485" y="213771"/>
                        </a:cubicBezTo>
                        <a:cubicBezTo>
                          <a:pt x="106843" y="219132"/>
                          <a:pt x="115939" y="233534"/>
                          <a:pt x="115939" y="233534"/>
                        </a:cubicBezTo>
                        <a:cubicBezTo>
                          <a:pt x="115939" y="233534"/>
                          <a:pt x="123223" y="218569"/>
                          <a:pt x="124489" y="202236"/>
                        </a:cubicBezTo>
                        <a:cubicBezTo>
                          <a:pt x="125756" y="185893"/>
                          <a:pt x="121014" y="168174"/>
                          <a:pt x="121014" y="168174"/>
                        </a:cubicBezTo>
                        <a:cubicBezTo>
                          <a:pt x="121014" y="168174"/>
                          <a:pt x="129592" y="172278"/>
                          <a:pt x="138077" y="174995"/>
                        </a:cubicBezTo>
                        <a:cubicBezTo>
                          <a:pt x="146553" y="177704"/>
                          <a:pt x="154928" y="179026"/>
                          <a:pt x="154928" y="179026"/>
                        </a:cubicBezTo>
                        <a:cubicBezTo>
                          <a:pt x="154928" y="179026"/>
                          <a:pt x="156536" y="170790"/>
                          <a:pt x="155861" y="163524"/>
                        </a:cubicBezTo>
                        <a:cubicBezTo>
                          <a:pt x="155177" y="156268"/>
                          <a:pt x="152210" y="149983"/>
                          <a:pt x="152210" y="149983"/>
                        </a:cubicBezTo>
                        <a:cubicBezTo>
                          <a:pt x="152210" y="149983"/>
                          <a:pt x="173784" y="147339"/>
                          <a:pt x="191624" y="142644"/>
                        </a:cubicBezTo>
                        <a:cubicBezTo>
                          <a:pt x="209463" y="137948"/>
                          <a:pt x="223569" y="131200"/>
                          <a:pt x="223569" y="131200"/>
                        </a:cubicBezTo>
                        <a:cubicBezTo>
                          <a:pt x="223569" y="131200"/>
                          <a:pt x="211904" y="115034"/>
                          <a:pt x="199360" y="103831"/>
                        </a:cubicBezTo>
                        <a:cubicBezTo>
                          <a:pt x="186826" y="92637"/>
                          <a:pt x="173414" y="86398"/>
                          <a:pt x="173414" y="86398"/>
                        </a:cubicBezTo>
                        <a:cubicBezTo>
                          <a:pt x="173414" y="86398"/>
                          <a:pt x="179293" y="82266"/>
                          <a:pt x="183434" y="77386"/>
                        </a:cubicBezTo>
                        <a:cubicBezTo>
                          <a:pt x="187566" y="72505"/>
                          <a:pt x="189951" y="66876"/>
                          <a:pt x="189951" y="66876"/>
                        </a:cubicBezTo>
                        <a:cubicBezTo>
                          <a:pt x="189951" y="66876"/>
                          <a:pt x="177749" y="62208"/>
                          <a:pt x="164984" y="62263"/>
                        </a:cubicBezTo>
                        <a:cubicBezTo>
                          <a:pt x="152210" y="62310"/>
                          <a:pt x="138872" y="67079"/>
                          <a:pt x="138872" y="67079"/>
                        </a:cubicBezTo>
                        <a:cubicBezTo>
                          <a:pt x="138872" y="67079"/>
                          <a:pt x="155353" y="49655"/>
                          <a:pt x="164365" y="32888"/>
                        </a:cubicBezTo>
                        <a:cubicBezTo>
                          <a:pt x="173377" y="16111"/>
                          <a:pt x="174921" y="0"/>
                          <a:pt x="174921" y="0"/>
                        </a:cubicBezTo>
                        <a:cubicBezTo>
                          <a:pt x="174921" y="0"/>
                          <a:pt x="155806" y="12377"/>
                          <a:pt x="140342" y="15048"/>
                        </a:cubicBezTo>
                        <a:cubicBezTo>
                          <a:pt x="124877" y="17710"/>
                          <a:pt x="113074" y="10676"/>
                          <a:pt x="113074" y="10676"/>
                        </a:cubicBezTo>
                        <a:cubicBezTo>
                          <a:pt x="113074" y="10676"/>
                          <a:pt x="101944" y="37306"/>
                          <a:pt x="70452" y="26547"/>
                        </a:cubicBezTo>
                        <a:cubicBezTo>
                          <a:pt x="57974" y="22277"/>
                          <a:pt x="57761" y="10075"/>
                          <a:pt x="57761" y="10075"/>
                        </a:cubicBezTo>
                        <a:cubicBezTo>
                          <a:pt x="57761" y="10075"/>
                          <a:pt x="38359" y="25586"/>
                          <a:pt x="32832" y="50949"/>
                        </a:cubicBezTo>
                        <a:cubicBezTo>
                          <a:pt x="27304" y="76313"/>
                          <a:pt x="38184" y="111059"/>
                          <a:pt x="38184" y="1110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1" name="Google Shape;3591;p5"/>
                  <p:cNvSpPr/>
                  <p:nvPr/>
                </p:nvSpPr>
                <p:spPr>
                  <a:xfrm>
                    <a:off x="3583468" y="4306962"/>
                    <a:ext cx="206487" cy="176585"/>
                  </a:xfrm>
                  <a:custGeom>
                    <a:avLst/>
                    <a:gdLst/>
                    <a:ahLst/>
                    <a:cxnLst/>
                    <a:rect l="l" t="t" r="r" b="b"/>
                    <a:pathLst>
                      <a:path w="206487" h="176585" extrusionOk="0">
                        <a:moveTo>
                          <a:pt x="206488" y="100263"/>
                        </a:moveTo>
                        <a:cubicBezTo>
                          <a:pt x="206488" y="100263"/>
                          <a:pt x="158052" y="85936"/>
                          <a:pt x="133308" y="84364"/>
                        </a:cubicBezTo>
                        <a:cubicBezTo>
                          <a:pt x="119498" y="83495"/>
                          <a:pt x="110255" y="84087"/>
                          <a:pt x="110255" y="84087"/>
                        </a:cubicBezTo>
                        <a:cubicBezTo>
                          <a:pt x="110255" y="84087"/>
                          <a:pt x="115283" y="79937"/>
                          <a:pt x="129333" y="72542"/>
                        </a:cubicBezTo>
                        <a:cubicBezTo>
                          <a:pt x="143374" y="65157"/>
                          <a:pt x="166427" y="54508"/>
                          <a:pt x="166427" y="54508"/>
                        </a:cubicBezTo>
                        <a:cubicBezTo>
                          <a:pt x="166427" y="54508"/>
                          <a:pt x="143744" y="60156"/>
                          <a:pt x="127947" y="67264"/>
                        </a:cubicBezTo>
                        <a:cubicBezTo>
                          <a:pt x="112150" y="74372"/>
                          <a:pt x="103239" y="82941"/>
                          <a:pt x="103239" y="82941"/>
                        </a:cubicBezTo>
                        <a:cubicBezTo>
                          <a:pt x="103239" y="82941"/>
                          <a:pt x="91112" y="81083"/>
                          <a:pt x="79327" y="81378"/>
                        </a:cubicBezTo>
                        <a:cubicBezTo>
                          <a:pt x="67541" y="81674"/>
                          <a:pt x="56089" y="84133"/>
                          <a:pt x="56089" y="84133"/>
                        </a:cubicBezTo>
                        <a:lnTo>
                          <a:pt x="78670" y="59453"/>
                        </a:lnTo>
                        <a:cubicBezTo>
                          <a:pt x="78670" y="59453"/>
                          <a:pt x="85520" y="62402"/>
                          <a:pt x="97906" y="60017"/>
                        </a:cubicBezTo>
                        <a:cubicBezTo>
                          <a:pt x="110301" y="57642"/>
                          <a:pt x="128242" y="49933"/>
                          <a:pt x="128242" y="49933"/>
                        </a:cubicBezTo>
                        <a:cubicBezTo>
                          <a:pt x="128242" y="49933"/>
                          <a:pt x="110976" y="53621"/>
                          <a:pt x="100170" y="54998"/>
                        </a:cubicBezTo>
                        <a:cubicBezTo>
                          <a:pt x="89365" y="56375"/>
                          <a:pt x="85020" y="55442"/>
                          <a:pt x="85020" y="55442"/>
                        </a:cubicBezTo>
                        <a:lnTo>
                          <a:pt x="109303" y="35448"/>
                        </a:lnTo>
                        <a:lnTo>
                          <a:pt x="142302" y="10713"/>
                        </a:lnTo>
                        <a:lnTo>
                          <a:pt x="107565" y="30928"/>
                        </a:lnTo>
                        <a:cubicBezTo>
                          <a:pt x="107565" y="30928"/>
                          <a:pt x="105772" y="27111"/>
                          <a:pt x="108739" y="19374"/>
                        </a:cubicBezTo>
                        <a:cubicBezTo>
                          <a:pt x="111697" y="11647"/>
                          <a:pt x="119406" y="0"/>
                          <a:pt x="119406" y="0"/>
                        </a:cubicBezTo>
                        <a:cubicBezTo>
                          <a:pt x="119406" y="0"/>
                          <a:pt x="109146" y="10944"/>
                          <a:pt x="104728" y="19772"/>
                        </a:cubicBezTo>
                        <a:cubicBezTo>
                          <a:pt x="100309" y="28599"/>
                          <a:pt x="101742" y="35310"/>
                          <a:pt x="101742" y="35310"/>
                        </a:cubicBezTo>
                        <a:lnTo>
                          <a:pt x="82516" y="51495"/>
                        </a:lnTo>
                        <a:lnTo>
                          <a:pt x="71155" y="60285"/>
                        </a:lnTo>
                        <a:cubicBezTo>
                          <a:pt x="71155" y="60285"/>
                          <a:pt x="68373" y="54619"/>
                          <a:pt x="69122" y="43518"/>
                        </a:cubicBezTo>
                        <a:cubicBezTo>
                          <a:pt x="69880" y="32426"/>
                          <a:pt x="74187" y="15917"/>
                          <a:pt x="74187" y="15917"/>
                        </a:cubicBezTo>
                        <a:cubicBezTo>
                          <a:pt x="74187" y="15917"/>
                          <a:pt x="66136" y="30716"/>
                          <a:pt x="63872" y="43102"/>
                        </a:cubicBezTo>
                        <a:cubicBezTo>
                          <a:pt x="61607" y="55488"/>
                          <a:pt x="65120" y="65452"/>
                          <a:pt x="65120" y="65452"/>
                        </a:cubicBezTo>
                        <a:lnTo>
                          <a:pt x="49082" y="84207"/>
                        </a:lnTo>
                        <a:cubicBezTo>
                          <a:pt x="49082" y="84207"/>
                          <a:pt x="42270" y="84595"/>
                          <a:pt x="30013" y="87073"/>
                        </a:cubicBezTo>
                        <a:cubicBezTo>
                          <a:pt x="17747" y="89541"/>
                          <a:pt x="37" y="94107"/>
                          <a:pt x="37" y="94107"/>
                        </a:cubicBezTo>
                        <a:lnTo>
                          <a:pt x="0" y="107602"/>
                        </a:lnTo>
                        <a:cubicBezTo>
                          <a:pt x="0" y="107602"/>
                          <a:pt x="15640" y="99893"/>
                          <a:pt x="28266" y="95891"/>
                        </a:cubicBezTo>
                        <a:cubicBezTo>
                          <a:pt x="40902" y="91888"/>
                          <a:pt x="50524" y="91592"/>
                          <a:pt x="50524" y="91592"/>
                        </a:cubicBezTo>
                        <a:lnTo>
                          <a:pt x="58631" y="107278"/>
                        </a:lnTo>
                        <a:cubicBezTo>
                          <a:pt x="58631" y="107278"/>
                          <a:pt x="47141" y="114248"/>
                          <a:pt x="39109" y="126283"/>
                        </a:cubicBezTo>
                        <a:cubicBezTo>
                          <a:pt x="31086" y="138318"/>
                          <a:pt x="23987" y="155400"/>
                          <a:pt x="23987" y="155400"/>
                        </a:cubicBezTo>
                        <a:cubicBezTo>
                          <a:pt x="23987" y="155400"/>
                          <a:pt x="32842" y="139261"/>
                          <a:pt x="42159" y="128668"/>
                        </a:cubicBezTo>
                        <a:cubicBezTo>
                          <a:pt x="51476" y="118066"/>
                          <a:pt x="61422" y="111771"/>
                          <a:pt x="61422" y="111771"/>
                        </a:cubicBezTo>
                        <a:lnTo>
                          <a:pt x="75176" y="135757"/>
                        </a:lnTo>
                        <a:cubicBezTo>
                          <a:pt x="75176" y="135757"/>
                          <a:pt x="70527" y="140952"/>
                          <a:pt x="70638" y="150399"/>
                        </a:cubicBezTo>
                        <a:cubicBezTo>
                          <a:pt x="70749" y="159855"/>
                          <a:pt x="75611" y="173581"/>
                          <a:pt x="75611" y="173581"/>
                        </a:cubicBezTo>
                        <a:cubicBezTo>
                          <a:pt x="75611" y="173581"/>
                          <a:pt x="73947" y="158847"/>
                          <a:pt x="74418" y="150417"/>
                        </a:cubicBezTo>
                        <a:cubicBezTo>
                          <a:pt x="74890" y="141987"/>
                          <a:pt x="77496" y="139861"/>
                          <a:pt x="77496" y="139861"/>
                        </a:cubicBezTo>
                        <a:lnTo>
                          <a:pt x="114220" y="176585"/>
                        </a:lnTo>
                        <a:cubicBezTo>
                          <a:pt x="114220" y="176585"/>
                          <a:pt x="91778" y="148763"/>
                          <a:pt x="81434" y="133835"/>
                        </a:cubicBezTo>
                        <a:cubicBezTo>
                          <a:pt x="73623" y="122567"/>
                          <a:pt x="71544" y="117890"/>
                          <a:pt x="71544" y="117890"/>
                        </a:cubicBezTo>
                        <a:cubicBezTo>
                          <a:pt x="71544" y="117890"/>
                          <a:pt x="77450" y="116947"/>
                          <a:pt x="85963" y="118066"/>
                        </a:cubicBezTo>
                        <a:cubicBezTo>
                          <a:pt x="94467" y="119184"/>
                          <a:pt x="104321" y="122530"/>
                          <a:pt x="104321" y="122530"/>
                        </a:cubicBezTo>
                        <a:cubicBezTo>
                          <a:pt x="104321" y="122530"/>
                          <a:pt x="94948" y="116383"/>
                          <a:pt x="86333" y="113767"/>
                        </a:cubicBezTo>
                        <a:cubicBezTo>
                          <a:pt x="77727" y="111151"/>
                          <a:pt x="69871" y="112067"/>
                          <a:pt x="69871" y="112067"/>
                        </a:cubicBezTo>
                        <a:lnTo>
                          <a:pt x="58011" y="90816"/>
                        </a:lnTo>
                        <a:cubicBezTo>
                          <a:pt x="58011" y="90816"/>
                          <a:pt x="70296" y="89605"/>
                          <a:pt x="80501" y="89014"/>
                        </a:cubicBezTo>
                        <a:cubicBezTo>
                          <a:pt x="90705" y="88413"/>
                          <a:pt x="101252" y="89910"/>
                          <a:pt x="101252" y="89910"/>
                        </a:cubicBezTo>
                        <a:cubicBezTo>
                          <a:pt x="101252" y="89910"/>
                          <a:pt x="107047" y="100142"/>
                          <a:pt x="116846" y="109349"/>
                        </a:cubicBezTo>
                        <a:cubicBezTo>
                          <a:pt x="126644" y="118555"/>
                          <a:pt x="140434" y="126726"/>
                          <a:pt x="140434" y="126726"/>
                        </a:cubicBezTo>
                        <a:cubicBezTo>
                          <a:pt x="140434" y="126726"/>
                          <a:pt x="129222" y="116734"/>
                          <a:pt x="121319" y="107722"/>
                        </a:cubicBezTo>
                        <a:cubicBezTo>
                          <a:pt x="113407" y="98710"/>
                          <a:pt x="108804" y="90687"/>
                          <a:pt x="108804" y="90687"/>
                        </a:cubicBezTo>
                        <a:cubicBezTo>
                          <a:pt x="108804" y="90687"/>
                          <a:pt x="115367" y="88783"/>
                          <a:pt x="134177" y="90400"/>
                        </a:cubicBezTo>
                        <a:cubicBezTo>
                          <a:pt x="158672" y="92508"/>
                          <a:pt x="206488" y="100263"/>
                          <a:pt x="206488" y="1002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92" name="Google Shape;3592;p5"/>
                <p:cNvGrpSpPr/>
                <p:nvPr/>
              </p:nvGrpSpPr>
              <p:grpSpPr>
                <a:xfrm>
                  <a:off x="3399055" y="4428088"/>
                  <a:ext cx="266345" cy="205783"/>
                  <a:chOff x="3399055" y="4428088"/>
                  <a:chExt cx="266345" cy="205783"/>
                </a:xfrm>
              </p:grpSpPr>
              <p:sp>
                <p:nvSpPr>
                  <p:cNvPr id="3593" name="Google Shape;3593;p5"/>
                  <p:cNvSpPr/>
                  <p:nvPr/>
                </p:nvSpPr>
                <p:spPr>
                  <a:xfrm>
                    <a:off x="3399055" y="4428088"/>
                    <a:ext cx="266345" cy="205783"/>
                  </a:xfrm>
                  <a:custGeom>
                    <a:avLst/>
                    <a:gdLst/>
                    <a:ahLst/>
                    <a:cxnLst/>
                    <a:rect l="l" t="t" r="r" b="b"/>
                    <a:pathLst>
                      <a:path w="266345" h="205783" extrusionOk="0">
                        <a:moveTo>
                          <a:pt x="90361" y="62558"/>
                        </a:moveTo>
                        <a:cubicBezTo>
                          <a:pt x="90361" y="62558"/>
                          <a:pt x="51539" y="59341"/>
                          <a:pt x="29022" y="77014"/>
                        </a:cubicBezTo>
                        <a:cubicBezTo>
                          <a:pt x="-6444" y="104836"/>
                          <a:pt x="562" y="127400"/>
                          <a:pt x="562" y="127400"/>
                        </a:cubicBezTo>
                        <a:cubicBezTo>
                          <a:pt x="562" y="127400"/>
                          <a:pt x="25953" y="107526"/>
                          <a:pt x="40327" y="126873"/>
                        </a:cubicBezTo>
                        <a:cubicBezTo>
                          <a:pt x="47795" y="136911"/>
                          <a:pt x="44505" y="156932"/>
                          <a:pt x="44505" y="156932"/>
                        </a:cubicBezTo>
                        <a:cubicBezTo>
                          <a:pt x="44505" y="156932"/>
                          <a:pt x="58610" y="164549"/>
                          <a:pt x="64295" y="176759"/>
                        </a:cubicBezTo>
                        <a:cubicBezTo>
                          <a:pt x="69970" y="188970"/>
                          <a:pt x="67225" y="205783"/>
                          <a:pt x="67225" y="205783"/>
                        </a:cubicBezTo>
                        <a:cubicBezTo>
                          <a:pt x="67225" y="205783"/>
                          <a:pt x="82597" y="199424"/>
                          <a:pt x="94391" y="188045"/>
                        </a:cubicBezTo>
                        <a:cubicBezTo>
                          <a:pt x="106186" y="176667"/>
                          <a:pt x="114403" y="160260"/>
                          <a:pt x="114403" y="160260"/>
                        </a:cubicBezTo>
                        <a:cubicBezTo>
                          <a:pt x="114403" y="160260"/>
                          <a:pt x="118091" y="169032"/>
                          <a:pt x="122639" y="176685"/>
                        </a:cubicBezTo>
                        <a:cubicBezTo>
                          <a:pt x="127178" y="184339"/>
                          <a:pt x="132567" y="190883"/>
                          <a:pt x="132567" y="190883"/>
                        </a:cubicBezTo>
                        <a:cubicBezTo>
                          <a:pt x="132567" y="190883"/>
                          <a:pt x="139231" y="185799"/>
                          <a:pt x="143548" y="179911"/>
                        </a:cubicBezTo>
                        <a:cubicBezTo>
                          <a:pt x="147855" y="174033"/>
                          <a:pt x="149805" y="167359"/>
                          <a:pt x="149805" y="167359"/>
                        </a:cubicBezTo>
                        <a:cubicBezTo>
                          <a:pt x="149805" y="167359"/>
                          <a:pt x="167701" y="179708"/>
                          <a:pt x="184154" y="188036"/>
                        </a:cubicBezTo>
                        <a:cubicBezTo>
                          <a:pt x="200616" y="196364"/>
                          <a:pt x="215646" y="200672"/>
                          <a:pt x="215646" y="200672"/>
                        </a:cubicBezTo>
                        <a:cubicBezTo>
                          <a:pt x="215646" y="200672"/>
                          <a:pt x="217652" y="180845"/>
                          <a:pt x="215711" y="164142"/>
                        </a:cubicBezTo>
                        <a:cubicBezTo>
                          <a:pt x="213760" y="147439"/>
                          <a:pt x="207872" y="133879"/>
                          <a:pt x="207872" y="133879"/>
                        </a:cubicBezTo>
                        <a:cubicBezTo>
                          <a:pt x="207872" y="133879"/>
                          <a:pt x="215017" y="134693"/>
                          <a:pt x="221349" y="133787"/>
                        </a:cubicBezTo>
                        <a:cubicBezTo>
                          <a:pt x="227681" y="132881"/>
                          <a:pt x="233199" y="130256"/>
                          <a:pt x="233199" y="130256"/>
                        </a:cubicBezTo>
                        <a:cubicBezTo>
                          <a:pt x="233199" y="130256"/>
                          <a:pt x="227172" y="118665"/>
                          <a:pt x="217587" y="110225"/>
                        </a:cubicBezTo>
                        <a:cubicBezTo>
                          <a:pt x="208001" y="101786"/>
                          <a:pt x="194857" y="96499"/>
                          <a:pt x="194857" y="96499"/>
                        </a:cubicBezTo>
                        <a:cubicBezTo>
                          <a:pt x="194857" y="96499"/>
                          <a:pt x="218751" y="94410"/>
                          <a:pt x="236628" y="87847"/>
                        </a:cubicBezTo>
                        <a:cubicBezTo>
                          <a:pt x="254496" y="81285"/>
                          <a:pt x="266346" y="70257"/>
                          <a:pt x="266346" y="70257"/>
                        </a:cubicBezTo>
                        <a:cubicBezTo>
                          <a:pt x="266346" y="70257"/>
                          <a:pt x="243829" y="66828"/>
                          <a:pt x="230491" y="58555"/>
                        </a:cubicBezTo>
                        <a:cubicBezTo>
                          <a:pt x="217162" y="50292"/>
                          <a:pt x="213002" y="37194"/>
                          <a:pt x="213002" y="37194"/>
                        </a:cubicBezTo>
                        <a:cubicBezTo>
                          <a:pt x="213002" y="37194"/>
                          <a:pt x="187001" y="49728"/>
                          <a:pt x="170594" y="20768"/>
                        </a:cubicBezTo>
                        <a:cubicBezTo>
                          <a:pt x="164095" y="9297"/>
                          <a:pt x="172026" y="26"/>
                          <a:pt x="172026" y="26"/>
                        </a:cubicBezTo>
                        <a:cubicBezTo>
                          <a:pt x="172026" y="26"/>
                          <a:pt x="147226" y="-1250"/>
                          <a:pt x="126253" y="14058"/>
                        </a:cubicBezTo>
                        <a:cubicBezTo>
                          <a:pt x="105289" y="29355"/>
                          <a:pt x="90361" y="62558"/>
                          <a:pt x="90361" y="625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4" name="Google Shape;3594;p5"/>
                  <p:cNvSpPr/>
                  <p:nvPr/>
                </p:nvSpPr>
                <p:spPr>
                  <a:xfrm>
                    <a:off x="3428216" y="4458562"/>
                    <a:ext cx="184525" cy="150907"/>
                  </a:xfrm>
                  <a:custGeom>
                    <a:avLst/>
                    <a:gdLst/>
                    <a:ahLst/>
                    <a:cxnLst/>
                    <a:rect l="l" t="t" r="r" b="b"/>
                    <a:pathLst>
                      <a:path w="184525" h="150907" extrusionOk="0">
                        <a:moveTo>
                          <a:pt x="173100" y="150907"/>
                        </a:moveTo>
                        <a:cubicBezTo>
                          <a:pt x="173100" y="150907"/>
                          <a:pt x="146378" y="108046"/>
                          <a:pt x="128917" y="90446"/>
                        </a:cubicBezTo>
                        <a:cubicBezTo>
                          <a:pt x="119165" y="80621"/>
                          <a:pt x="111863" y="74936"/>
                          <a:pt x="111863" y="74936"/>
                        </a:cubicBezTo>
                        <a:cubicBezTo>
                          <a:pt x="111863" y="74936"/>
                          <a:pt x="118371" y="75176"/>
                          <a:pt x="133788" y="78966"/>
                        </a:cubicBezTo>
                        <a:cubicBezTo>
                          <a:pt x="149197" y="82756"/>
                          <a:pt x="173507" y="90095"/>
                          <a:pt x="173507" y="90095"/>
                        </a:cubicBezTo>
                        <a:cubicBezTo>
                          <a:pt x="173507" y="90095"/>
                          <a:pt x="152793" y="79262"/>
                          <a:pt x="136266" y="74095"/>
                        </a:cubicBezTo>
                        <a:cubicBezTo>
                          <a:pt x="119729" y="68928"/>
                          <a:pt x="107380" y="69418"/>
                          <a:pt x="107380" y="69418"/>
                        </a:cubicBezTo>
                        <a:cubicBezTo>
                          <a:pt x="107380" y="69418"/>
                          <a:pt x="99542" y="59980"/>
                          <a:pt x="90520" y="52382"/>
                        </a:cubicBezTo>
                        <a:cubicBezTo>
                          <a:pt x="81508" y="44775"/>
                          <a:pt x="71322" y="39016"/>
                          <a:pt x="71322" y="39016"/>
                        </a:cubicBezTo>
                        <a:lnTo>
                          <a:pt x="104589" y="35550"/>
                        </a:lnTo>
                        <a:cubicBezTo>
                          <a:pt x="104589" y="35550"/>
                          <a:pt x="107750" y="42298"/>
                          <a:pt x="118602" y="48740"/>
                        </a:cubicBezTo>
                        <a:cubicBezTo>
                          <a:pt x="129444" y="55183"/>
                          <a:pt x="147986" y="61330"/>
                          <a:pt x="147986" y="61330"/>
                        </a:cubicBezTo>
                        <a:cubicBezTo>
                          <a:pt x="147986" y="61330"/>
                          <a:pt x="132624" y="52622"/>
                          <a:pt x="123621" y="46485"/>
                        </a:cubicBezTo>
                        <a:cubicBezTo>
                          <a:pt x="114627" y="40338"/>
                          <a:pt x="112002" y="36761"/>
                          <a:pt x="112002" y="36761"/>
                        </a:cubicBezTo>
                        <a:lnTo>
                          <a:pt x="143439" y="37926"/>
                        </a:lnTo>
                        <a:lnTo>
                          <a:pt x="184525" y="41327"/>
                        </a:lnTo>
                        <a:lnTo>
                          <a:pt x="145130" y="33387"/>
                        </a:lnTo>
                        <a:cubicBezTo>
                          <a:pt x="145130" y="33387"/>
                          <a:pt x="146332" y="29348"/>
                          <a:pt x="153671" y="25521"/>
                        </a:cubicBezTo>
                        <a:cubicBezTo>
                          <a:pt x="161019" y="21703"/>
                          <a:pt x="174515" y="18117"/>
                          <a:pt x="174515" y="18117"/>
                        </a:cubicBezTo>
                        <a:cubicBezTo>
                          <a:pt x="174515" y="18117"/>
                          <a:pt x="159578" y="19494"/>
                          <a:pt x="150417" y="23164"/>
                        </a:cubicBezTo>
                        <a:cubicBezTo>
                          <a:pt x="141248" y="26833"/>
                          <a:pt x="137865" y="32796"/>
                          <a:pt x="137865" y="32796"/>
                        </a:cubicBezTo>
                        <a:lnTo>
                          <a:pt x="112741" y="32139"/>
                        </a:lnTo>
                        <a:lnTo>
                          <a:pt x="98414" y="31178"/>
                        </a:lnTo>
                        <a:cubicBezTo>
                          <a:pt x="98414" y="31178"/>
                          <a:pt x="100097" y="25086"/>
                          <a:pt x="108018" y="17294"/>
                        </a:cubicBezTo>
                        <a:cubicBezTo>
                          <a:pt x="115949" y="9502"/>
                          <a:pt x="130128" y="0"/>
                          <a:pt x="130128" y="0"/>
                        </a:cubicBezTo>
                        <a:cubicBezTo>
                          <a:pt x="130128" y="0"/>
                          <a:pt x="114285" y="5731"/>
                          <a:pt x="104376" y="13495"/>
                        </a:cubicBezTo>
                        <a:cubicBezTo>
                          <a:pt x="94458" y="21251"/>
                          <a:pt x="90474" y="31039"/>
                          <a:pt x="90474" y="31039"/>
                        </a:cubicBezTo>
                        <a:lnTo>
                          <a:pt x="66025" y="34422"/>
                        </a:lnTo>
                        <a:cubicBezTo>
                          <a:pt x="66025" y="34422"/>
                          <a:pt x="60673" y="30189"/>
                          <a:pt x="49859" y="23903"/>
                        </a:cubicBezTo>
                        <a:cubicBezTo>
                          <a:pt x="39044" y="17618"/>
                          <a:pt x="22776" y="9271"/>
                          <a:pt x="22776" y="9271"/>
                        </a:cubicBezTo>
                        <a:lnTo>
                          <a:pt x="13782" y="19337"/>
                        </a:lnTo>
                        <a:cubicBezTo>
                          <a:pt x="13782" y="19337"/>
                          <a:pt x="30596" y="23959"/>
                          <a:pt x="42704" y="29348"/>
                        </a:cubicBezTo>
                        <a:cubicBezTo>
                          <a:pt x="54813" y="34737"/>
                          <a:pt x="62199" y="40902"/>
                          <a:pt x="62199" y="40902"/>
                        </a:cubicBezTo>
                        <a:lnTo>
                          <a:pt x="57854" y="58011"/>
                        </a:lnTo>
                        <a:cubicBezTo>
                          <a:pt x="57854" y="58011"/>
                          <a:pt x="44627" y="55608"/>
                          <a:pt x="30642" y="59278"/>
                        </a:cubicBezTo>
                        <a:cubicBezTo>
                          <a:pt x="16647" y="62947"/>
                          <a:pt x="0" y="71017"/>
                          <a:pt x="0" y="71017"/>
                        </a:cubicBezTo>
                        <a:cubicBezTo>
                          <a:pt x="0" y="71017"/>
                          <a:pt x="17331" y="64814"/>
                          <a:pt x="31335" y="63077"/>
                        </a:cubicBezTo>
                        <a:cubicBezTo>
                          <a:pt x="45348" y="61339"/>
                          <a:pt x="56958" y="63225"/>
                          <a:pt x="56958" y="63225"/>
                        </a:cubicBezTo>
                        <a:lnTo>
                          <a:pt x="51319" y="90299"/>
                        </a:lnTo>
                        <a:cubicBezTo>
                          <a:pt x="51319" y="90299"/>
                          <a:pt x="44405" y="91093"/>
                          <a:pt x="38212" y="98238"/>
                        </a:cubicBezTo>
                        <a:cubicBezTo>
                          <a:pt x="32019" y="105384"/>
                          <a:pt x="26547" y="118870"/>
                          <a:pt x="26547" y="118870"/>
                        </a:cubicBezTo>
                        <a:cubicBezTo>
                          <a:pt x="26547" y="118870"/>
                          <a:pt x="35088" y="106752"/>
                          <a:pt x="41031" y="100762"/>
                        </a:cubicBezTo>
                        <a:cubicBezTo>
                          <a:pt x="46975" y="94763"/>
                          <a:pt x="50339" y="94902"/>
                          <a:pt x="50339" y="94902"/>
                        </a:cubicBezTo>
                        <a:lnTo>
                          <a:pt x="53427" y="146757"/>
                        </a:lnTo>
                        <a:cubicBezTo>
                          <a:pt x="53427" y="146757"/>
                          <a:pt x="55118" y="111050"/>
                          <a:pt x="57281" y="93007"/>
                        </a:cubicBezTo>
                        <a:cubicBezTo>
                          <a:pt x="58917" y="79400"/>
                          <a:pt x="60470" y="74520"/>
                          <a:pt x="60470" y="74520"/>
                        </a:cubicBezTo>
                        <a:cubicBezTo>
                          <a:pt x="60470" y="74520"/>
                          <a:pt x="65517" y="77746"/>
                          <a:pt x="71137" y="84226"/>
                        </a:cubicBezTo>
                        <a:cubicBezTo>
                          <a:pt x="76757" y="90705"/>
                          <a:pt x="81905" y="99745"/>
                          <a:pt x="81905" y="99745"/>
                        </a:cubicBezTo>
                        <a:cubicBezTo>
                          <a:pt x="81905" y="99745"/>
                          <a:pt x="78975" y="88930"/>
                          <a:pt x="74270" y="81258"/>
                        </a:cubicBezTo>
                        <a:cubicBezTo>
                          <a:pt x="69566" y="73586"/>
                          <a:pt x="63086" y="69057"/>
                          <a:pt x="63086" y="69057"/>
                        </a:cubicBezTo>
                        <a:lnTo>
                          <a:pt x="68318" y="45292"/>
                        </a:lnTo>
                        <a:cubicBezTo>
                          <a:pt x="68318" y="45292"/>
                          <a:pt x="78310" y="52539"/>
                          <a:pt x="86333" y="58871"/>
                        </a:cubicBezTo>
                        <a:cubicBezTo>
                          <a:pt x="94365" y="65194"/>
                          <a:pt x="101261" y="73309"/>
                          <a:pt x="101261" y="73309"/>
                        </a:cubicBezTo>
                        <a:cubicBezTo>
                          <a:pt x="101261" y="73309"/>
                          <a:pt x="98802" y="84817"/>
                          <a:pt x="100013" y="98201"/>
                        </a:cubicBezTo>
                        <a:cubicBezTo>
                          <a:pt x="101233" y="111595"/>
                          <a:pt x="106132" y="126865"/>
                          <a:pt x="106132" y="126865"/>
                        </a:cubicBezTo>
                        <a:cubicBezTo>
                          <a:pt x="106132" y="126865"/>
                          <a:pt x="104376" y="111946"/>
                          <a:pt x="104441" y="99958"/>
                        </a:cubicBezTo>
                        <a:cubicBezTo>
                          <a:pt x="104505" y="87969"/>
                          <a:pt x="106391" y="78901"/>
                          <a:pt x="106391" y="78901"/>
                        </a:cubicBezTo>
                        <a:cubicBezTo>
                          <a:pt x="106391" y="78901"/>
                          <a:pt x="112566" y="81841"/>
                          <a:pt x="125553" y="95530"/>
                        </a:cubicBezTo>
                        <a:cubicBezTo>
                          <a:pt x="142477" y="113370"/>
                          <a:pt x="173100" y="150907"/>
                          <a:pt x="173100" y="15090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95" name="Google Shape;3595;p5"/>
                <p:cNvGrpSpPr/>
                <p:nvPr/>
              </p:nvGrpSpPr>
              <p:grpSpPr>
                <a:xfrm>
                  <a:off x="2995580" y="5009772"/>
                  <a:ext cx="212117" cy="266976"/>
                  <a:chOff x="2995580" y="5009772"/>
                  <a:chExt cx="212117" cy="266976"/>
                </a:xfrm>
              </p:grpSpPr>
              <p:sp>
                <p:nvSpPr>
                  <p:cNvPr id="3596" name="Google Shape;3596;p5"/>
                  <p:cNvSpPr/>
                  <p:nvPr/>
                </p:nvSpPr>
                <p:spPr>
                  <a:xfrm>
                    <a:off x="2995580" y="5009772"/>
                    <a:ext cx="208468" cy="266976"/>
                  </a:xfrm>
                  <a:custGeom>
                    <a:avLst/>
                    <a:gdLst/>
                    <a:ahLst/>
                    <a:cxnLst/>
                    <a:rect l="l" t="t" r="r" b="b"/>
                    <a:pathLst>
                      <a:path w="208468" h="266976" extrusionOk="0">
                        <a:moveTo>
                          <a:pt x="176095" y="107990"/>
                        </a:moveTo>
                        <a:cubicBezTo>
                          <a:pt x="176095" y="107990"/>
                          <a:pt x="194231" y="73522"/>
                          <a:pt x="186771" y="45884"/>
                        </a:cubicBezTo>
                        <a:cubicBezTo>
                          <a:pt x="175005" y="2366"/>
                          <a:pt x="151508" y="0"/>
                          <a:pt x="151508" y="0"/>
                        </a:cubicBezTo>
                        <a:cubicBezTo>
                          <a:pt x="151508" y="0"/>
                          <a:pt x="159873" y="31141"/>
                          <a:pt x="136451" y="36816"/>
                        </a:cubicBezTo>
                        <a:cubicBezTo>
                          <a:pt x="124295" y="39755"/>
                          <a:pt x="107149" y="28904"/>
                          <a:pt x="107149" y="28904"/>
                        </a:cubicBezTo>
                        <a:cubicBezTo>
                          <a:pt x="107149" y="28904"/>
                          <a:pt x="94624" y="38914"/>
                          <a:pt x="81166" y="39376"/>
                        </a:cubicBezTo>
                        <a:cubicBezTo>
                          <a:pt x="67707" y="39829"/>
                          <a:pt x="53306" y="30725"/>
                          <a:pt x="53306" y="30725"/>
                        </a:cubicBezTo>
                        <a:cubicBezTo>
                          <a:pt x="53306" y="30725"/>
                          <a:pt x="53149" y="47372"/>
                          <a:pt x="59019" y="62670"/>
                        </a:cubicBezTo>
                        <a:cubicBezTo>
                          <a:pt x="64879" y="77977"/>
                          <a:pt x="76766" y="91943"/>
                          <a:pt x="76766" y="91943"/>
                        </a:cubicBezTo>
                        <a:cubicBezTo>
                          <a:pt x="76766" y="91943"/>
                          <a:pt x="67255" y="91916"/>
                          <a:pt x="58436" y="93108"/>
                        </a:cubicBezTo>
                        <a:cubicBezTo>
                          <a:pt x="49618" y="94291"/>
                          <a:pt x="41484" y="96695"/>
                          <a:pt x="41484" y="96695"/>
                        </a:cubicBezTo>
                        <a:cubicBezTo>
                          <a:pt x="41484" y="96695"/>
                          <a:pt x="43564" y="104828"/>
                          <a:pt x="47289" y="111096"/>
                        </a:cubicBezTo>
                        <a:cubicBezTo>
                          <a:pt x="51023" y="117363"/>
                          <a:pt x="56403" y="121763"/>
                          <a:pt x="56403" y="121763"/>
                        </a:cubicBezTo>
                        <a:cubicBezTo>
                          <a:pt x="56403" y="121763"/>
                          <a:pt x="38046" y="133400"/>
                          <a:pt x="23950" y="145296"/>
                        </a:cubicBezTo>
                        <a:cubicBezTo>
                          <a:pt x="9844" y="157193"/>
                          <a:pt x="0" y="169348"/>
                          <a:pt x="0" y="169348"/>
                        </a:cubicBezTo>
                        <a:cubicBezTo>
                          <a:pt x="0" y="169348"/>
                          <a:pt x="17479" y="178942"/>
                          <a:pt x="33609" y="183675"/>
                        </a:cubicBezTo>
                        <a:cubicBezTo>
                          <a:pt x="49738" y="188417"/>
                          <a:pt x="64528" y="188296"/>
                          <a:pt x="64528" y="188296"/>
                        </a:cubicBezTo>
                        <a:cubicBezTo>
                          <a:pt x="64528" y="188296"/>
                          <a:pt x="60988" y="194554"/>
                          <a:pt x="59342" y="200728"/>
                        </a:cubicBezTo>
                        <a:cubicBezTo>
                          <a:pt x="57706" y="206912"/>
                          <a:pt x="57965" y="213022"/>
                          <a:pt x="57965" y="213022"/>
                        </a:cubicBezTo>
                        <a:cubicBezTo>
                          <a:pt x="57965" y="213022"/>
                          <a:pt x="70989" y="212006"/>
                          <a:pt x="82497" y="206478"/>
                        </a:cubicBezTo>
                        <a:cubicBezTo>
                          <a:pt x="94014" y="200951"/>
                          <a:pt x="104016" y="190921"/>
                          <a:pt x="104016" y="190921"/>
                        </a:cubicBezTo>
                        <a:cubicBezTo>
                          <a:pt x="104016" y="190921"/>
                          <a:pt x="96602" y="213734"/>
                          <a:pt x="95660" y="232748"/>
                        </a:cubicBezTo>
                        <a:cubicBezTo>
                          <a:pt x="94717" y="251762"/>
                          <a:pt x="100235" y="266976"/>
                          <a:pt x="100235" y="266976"/>
                        </a:cubicBezTo>
                        <a:cubicBezTo>
                          <a:pt x="100235" y="266976"/>
                          <a:pt x="112196" y="247602"/>
                          <a:pt x="125016" y="238553"/>
                        </a:cubicBezTo>
                        <a:cubicBezTo>
                          <a:pt x="137846" y="229503"/>
                          <a:pt x="151526" y="230798"/>
                          <a:pt x="151526" y="230798"/>
                        </a:cubicBezTo>
                        <a:cubicBezTo>
                          <a:pt x="151526" y="230798"/>
                          <a:pt x="150149" y="201967"/>
                          <a:pt x="183203" y="198177"/>
                        </a:cubicBezTo>
                        <a:cubicBezTo>
                          <a:pt x="196310" y="196680"/>
                          <a:pt x="201746" y="207606"/>
                          <a:pt x="201746" y="207606"/>
                        </a:cubicBezTo>
                        <a:cubicBezTo>
                          <a:pt x="201746" y="207606"/>
                          <a:pt x="212606" y="185274"/>
                          <a:pt x="206718" y="159993"/>
                        </a:cubicBezTo>
                        <a:cubicBezTo>
                          <a:pt x="200831" y="134713"/>
                          <a:pt x="176095" y="107990"/>
                          <a:pt x="176095" y="1079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7" name="Google Shape;3597;p5"/>
                  <p:cNvSpPr/>
                  <p:nvPr/>
                </p:nvSpPr>
                <p:spPr>
                  <a:xfrm>
                    <a:off x="3018578" y="5046228"/>
                    <a:ext cx="189119" cy="181447"/>
                  </a:xfrm>
                  <a:custGeom>
                    <a:avLst/>
                    <a:gdLst/>
                    <a:ahLst/>
                    <a:cxnLst/>
                    <a:rect l="l" t="t" r="r" b="b"/>
                    <a:pathLst>
                      <a:path w="189119" h="181447" extrusionOk="0">
                        <a:moveTo>
                          <a:pt x="0" y="128104"/>
                        </a:moveTo>
                        <a:cubicBezTo>
                          <a:pt x="0" y="128104"/>
                          <a:pt x="49896" y="120265"/>
                          <a:pt x="72921" y="111059"/>
                        </a:cubicBezTo>
                        <a:cubicBezTo>
                          <a:pt x="85769" y="105929"/>
                          <a:pt x="93857" y="101437"/>
                          <a:pt x="93857" y="101437"/>
                        </a:cubicBezTo>
                        <a:cubicBezTo>
                          <a:pt x="93857" y="101437"/>
                          <a:pt x="91093" y="107334"/>
                          <a:pt x="81582" y="120035"/>
                        </a:cubicBezTo>
                        <a:cubicBezTo>
                          <a:pt x="72071" y="132744"/>
                          <a:pt x="55812" y="152248"/>
                          <a:pt x="55812" y="152248"/>
                        </a:cubicBezTo>
                        <a:cubicBezTo>
                          <a:pt x="55812" y="152248"/>
                          <a:pt x="73882" y="137412"/>
                          <a:pt x="85095" y="124222"/>
                        </a:cubicBezTo>
                        <a:cubicBezTo>
                          <a:pt x="96316" y="111022"/>
                          <a:pt x="100688" y="99459"/>
                          <a:pt x="100688" y="99459"/>
                        </a:cubicBezTo>
                        <a:cubicBezTo>
                          <a:pt x="100688" y="99459"/>
                          <a:pt x="112436" y="95928"/>
                          <a:pt x="122965" y="90603"/>
                        </a:cubicBezTo>
                        <a:cubicBezTo>
                          <a:pt x="133484" y="85279"/>
                          <a:pt x="142773" y="78143"/>
                          <a:pt x="142773" y="78143"/>
                        </a:cubicBezTo>
                        <a:lnTo>
                          <a:pt x="132957" y="110125"/>
                        </a:lnTo>
                        <a:cubicBezTo>
                          <a:pt x="132957" y="110125"/>
                          <a:pt x="125516" y="110403"/>
                          <a:pt x="115339" y="117872"/>
                        </a:cubicBezTo>
                        <a:cubicBezTo>
                          <a:pt x="105171" y="125331"/>
                          <a:pt x="92268" y="139991"/>
                          <a:pt x="92268" y="139991"/>
                        </a:cubicBezTo>
                        <a:cubicBezTo>
                          <a:pt x="92268" y="139991"/>
                          <a:pt x="106290" y="129259"/>
                          <a:pt x="115459" y="123371"/>
                        </a:cubicBezTo>
                        <a:cubicBezTo>
                          <a:pt x="124619" y="117492"/>
                          <a:pt x="128945" y="116476"/>
                          <a:pt x="128945" y="116476"/>
                        </a:cubicBezTo>
                        <a:lnTo>
                          <a:pt x="115588" y="144955"/>
                        </a:lnTo>
                        <a:lnTo>
                          <a:pt x="96399" y="181447"/>
                        </a:lnTo>
                        <a:lnTo>
                          <a:pt x="119101" y="148292"/>
                        </a:lnTo>
                        <a:cubicBezTo>
                          <a:pt x="119101" y="148292"/>
                          <a:pt x="122354" y="150972"/>
                          <a:pt x="123002" y="159226"/>
                        </a:cubicBezTo>
                        <a:cubicBezTo>
                          <a:pt x="123639" y="167481"/>
                          <a:pt x="121671" y="181309"/>
                          <a:pt x="121671" y="181309"/>
                        </a:cubicBezTo>
                        <a:cubicBezTo>
                          <a:pt x="121671" y="181309"/>
                          <a:pt x="126246" y="167019"/>
                          <a:pt x="126449" y="157146"/>
                        </a:cubicBezTo>
                        <a:cubicBezTo>
                          <a:pt x="126653" y="147274"/>
                          <a:pt x="122484" y="141830"/>
                          <a:pt x="122484" y="141830"/>
                        </a:cubicBezTo>
                        <a:lnTo>
                          <a:pt x="132911" y="118962"/>
                        </a:lnTo>
                        <a:lnTo>
                          <a:pt x="139390" y="106151"/>
                        </a:lnTo>
                        <a:cubicBezTo>
                          <a:pt x="139390" y="106151"/>
                          <a:pt x="144345" y="110079"/>
                          <a:pt x="148421" y="120423"/>
                        </a:cubicBezTo>
                        <a:cubicBezTo>
                          <a:pt x="152497" y="130766"/>
                          <a:pt x="155695" y="147524"/>
                          <a:pt x="155695" y="147524"/>
                        </a:cubicBezTo>
                        <a:cubicBezTo>
                          <a:pt x="155695" y="147524"/>
                          <a:pt x="156611" y="130701"/>
                          <a:pt x="153338" y="118546"/>
                        </a:cubicBezTo>
                        <a:cubicBezTo>
                          <a:pt x="150076" y="106391"/>
                          <a:pt x="142625" y="98895"/>
                          <a:pt x="142625" y="98895"/>
                        </a:cubicBezTo>
                        <a:lnTo>
                          <a:pt x="149059" y="75065"/>
                        </a:lnTo>
                        <a:cubicBezTo>
                          <a:pt x="149059" y="75065"/>
                          <a:pt x="155048" y="71803"/>
                          <a:pt x="165068" y="64306"/>
                        </a:cubicBezTo>
                        <a:cubicBezTo>
                          <a:pt x="175079" y="56810"/>
                          <a:pt x="189119" y="45089"/>
                          <a:pt x="189119" y="45089"/>
                        </a:cubicBezTo>
                        <a:lnTo>
                          <a:pt x="183361" y="32879"/>
                        </a:lnTo>
                        <a:cubicBezTo>
                          <a:pt x="183361" y="32879"/>
                          <a:pt x="172546" y="46550"/>
                          <a:pt x="162850" y="55589"/>
                        </a:cubicBezTo>
                        <a:cubicBezTo>
                          <a:pt x="153163" y="64621"/>
                          <a:pt x="144594" y="69020"/>
                          <a:pt x="144594" y="69020"/>
                        </a:cubicBezTo>
                        <a:lnTo>
                          <a:pt x="130544" y="58326"/>
                        </a:lnTo>
                        <a:cubicBezTo>
                          <a:pt x="130544" y="58326"/>
                          <a:pt x="137930" y="47095"/>
                          <a:pt x="140019" y="32786"/>
                        </a:cubicBezTo>
                        <a:cubicBezTo>
                          <a:pt x="142108" y="18478"/>
                          <a:pt x="141183" y="0"/>
                          <a:pt x="141183" y="0"/>
                        </a:cubicBezTo>
                        <a:cubicBezTo>
                          <a:pt x="141183" y="0"/>
                          <a:pt x="140111" y="18376"/>
                          <a:pt x="136247" y="31945"/>
                        </a:cubicBezTo>
                        <a:cubicBezTo>
                          <a:pt x="132374" y="45514"/>
                          <a:pt x="126098" y="55469"/>
                          <a:pt x="126098" y="55469"/>
                        </a:cubicBezTo>
                        <a:lnTo>
                          <a:pt x="103378" y="39700"/>
                        </a:lnTo>
                        <a:cubicBezTo>
                          <a:pt x="103378" y="39700"/>
                          <a:pt x="105347" y="33018"/>
                          <a:pt x="101197" y="24532"/>
                        </a:cubicBezTo>
                        <a:cubicBezTo>
                          <a:pt x="97037" y="16037"/>
                          <a:pt x="86758" y="5731"/>
                          <a:pt x="86758" y="5731"/>
                        </a:cubicBezTo>
                        <a:cubicBezTo>
                          <a:pt x="86758" y="5731"/>
                          <a:pt x="94578" y="18320"/>
                          <a:pt x="97767" y="26140"/>
                        </a:cubicBezTo>
                        <a:cubicBezTo>
                          <a:pt x="100965" y="33960"/>
                          <a:pt x="99524" y="36992"/>
                          <a:pt x="99524" y="36992"/>
                        </a:cubicBezTo>
                        <a:lnTo>
                          <a:pt x="50589" y="19577"/>
                        </a:lnTo>
                        <a:cubicBezTo>
                          <a:pt x="50589" y="19577"/>
                          <a:pt x="82802" y="35078"/>
                          <a:pt x="98553" y="44128"/>
                        </a:cubicBezTo>
                        <a:cubicBezTo>
                          <a:pt x="110440" y="50950"/>
                          <a:pt x="114322" y="54286"/>
                          <a:pt x="114322" y="54286"/>
                        </a:cubicBezTo>
                        <a:cubicBezTo>
                          <a:pt x="114322" y="54286"/>
                          <a:pt x="109386" y="57669"/>
                          <a:pt x="101224" y="60313"/>
                        </a:cubicBezTo>
                        <a:cubicBezTo>
                          <a:pt x="93062" y="62947"/>
                          <a:pt x="82728" y="64158"/>
                          <a:pt x="82728" y="64158"/>
                        </a:cubicBezTo>
                        <a:cubicBezTo>
                          <a:pt x="82728" y="64158"/>
                          <a:pt x="93829" y="65693"/>
                          <a:pt x="102731" y="64352"/>
                        </a:cubicBezTo>
                        <a:cubicBezTo>
                          <a:pt x="111632" y="63021"/>
                          <a:pt x="118334" y="58825"/>
                          <a:pt x="118334" y="58825"/>
                        </a:cubicBezTo>
                        <a:lnTo>
                          <a:pt x="138161" y="72930"/>
                        </a:lnTo>
                        <a:cubicBezTo>
                          <a:pt x="138161" y="72930"/>
                          <a:pt x="127586" y="79290"/>
                          <a:pt x="118630" y="84217"/>
                        </a:cubicBezTo>
                        <a:cubicBezTo>
                          <a:pt x="109663" y="89134"/>
                          <a:pt x="99496" y="92304"/>
                          <a:pt x="99496" y="92304"/>
                        </a:cubicBezTo>
                        <a:cubicBezTo>
                          <a:pt x="99496" y="92304"/>
                          <a:pt x="89864" y="85547"/>
                          <a:pt x="77071" y="81434"/>
                        </a:cubicBezTo>
                        <a:cubicBezTo>
                          <a:pt x="64269" y="77321"/>
                          <a:pt x="48297" y="75861"/>
                          <a:pt x="48297" y="75861"/>
                        </a:cubicBezTo>
                        <a:cubicBezTo>
                          <a:pt x="48297" y="75861"/>
                          <a:pt x="62716" y="80076"/>
                          <a:pt x="73725" y="84817"/>
                        </a:cubicBezTo>
                        <a:cubicBezTo>
                          <a:pt x="84743" y="89568"/>
                          <a:pt x="92341" y="94846"/>
                          <a:pt x="92341" y="94846"/>
                        </a:cubicBezTo>
                        <a:cubicBezTo>
                          <a:pt x="92341" y="94846"/>
                          <a:pt x="87230" y="99375"/>
                          <a:pt x="69547" y="105984"/>
                        </a:cubicBezTo>
                        <a:cubicBezTo>
                          <a:pt x="46522" y="114590"/>
                          <a:pt x="0" y="128104"/>
                          <a:pt x="0" y="1281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598" name="Google Shape;3598;p5"/>
                <p:cNvGrpSpPr/>
                <p:nvPr/>
              </p:nvGrpSpPr>
              <p:grpSpPr>
                <a:xfrm>
                  <a:off x="3183822" y="3344073"/>
                  <a:ext cx="307915" cy="238513"/>
                  <a:chOff x="3183822" y="3344073"/>
                  <a:chExt cx="307915" cy="238513"/>
                </a:xfrm>
              </p:grpSpPr>
              <p:sp>
                <p:nvSpPr>
                  <p:cNvPr id="3599" name="Google Shape;3599;p5"/>
                  <p:cNvSpPr/>
                  <p:nvPr/>
                </p:nvSpPr>
                <p:spPr>
                  <a:xfrm>
                    <a:off x="3183822" y="3344073"/>
                    <a:ext cx="307915" cy="238513"/>
                  </a:xfrm>
                  <a:custGeom>
                    <a:avLst/>
                    <a:gdLst/>
                    <a:ahLst/>
                    <a:cxnLst/>
                    <a:rect l="l" t="t" r="r" b="b"/>
                    <a:pathLst>
                      <a:path w="307915" h="238513" extrusionOk="0">
                        <a:moveTo>
                          <a:pt x="119184" y="45651"/>
                        </a:moveTo>
                        <a:cubicBezTo>
                          <a:pt x="119184" y="45651"/>
                          <a:pt x="78070" y="29244"/>
                          <a:pt x="47705" y="41140"/>
                        </a:cubicBezTo>
                        <a:cubicBezTo>
                          <a:pt x="-102" y="59877"/>
                          <a:pt x="0" y="86913"/>
                          <a:pt x="0" y="86913"/>
                        </a:cubicBezTo>
                        <a:cubicBezTo>
                          <a:pt x="0" y="86913"/>
                          <a:pt x="34219" y="73566"/>
                          <a:pt x="43398" y="99522"/>
                        </a:cubicBezTo>
                        <a:cubicBezTo>
                          <a:pt x="48167" y="112998"/>
                          <a:pt x="37926" y="133842"/>
                          <a:pt x="37926" y="133842"/>
                        </a:cubicBezTo>
                        <a:cubicBezTo>
                          <a:pt x="37926" y="133842"/>
                          <a:pt x="50728" y="146866"/>
                          <a:pt x="52835" y="162127"/>
                        </a:cubicBezTo>
                        <a:cubicBezTo>
                          <a:pt x="54943" y="177387"/>
                          <a:pt x="46356" y="194895"/>
                          <a:pt x="46356" y="194895"/>
                        </a:cubicBezTo>
                        <a:cubicBezTo>
                          <a:pt x="46356" y="194895"/>
                          <a:pt x="65184" y="193027"/>
                          <a:pt x="81795" y="184468"/>
                        </a:cubicBezTo>
                        <a:cubicBezTo>
                          <a:pt x="98405" y="175908"/>
                          <a:pt x="112788" y="160666"/>
                          <a:pt x="112788" y="160666"/>
                        </a:cubicBezTo>
                        <a:cubicBezTo>
                          <a:pt x="112788" y="160666"/>
                          <a:pt x="113888" y="171490"/>
                          <a:pt x="116272" y="181390"/>
                        </a:cubicBezTo>
                        <a:cubicBezTo>
                          <a:pt x="118657" y="191280"/>
                          <a:pt x="122336" y="200237"/>
                          <a:pt x="122336" y="200237"/>
                        </a:cubicBezTo>
                        <a:cubicBezTo>
                          <a:pt x="122336" y="200237"/>
                          <a:pt x="131284" y="196872"/>
                          <a:pt x="137929" y="191863"/>
                        </a:cubicBezTo>
                        <a:cubicBezTo>
                          <a:pt x="144566" y="186844"/>
                          <a:pt x="148911" y="180179"/>
                          <a:pt x="148911" y="180179"/>
                        </a:cubicBezTo>
                        <a:cubicBezTo>
                          <a:pt x="148911" y="180179"/>
                          <a:pt x="164245" y="199636"/>
                          <a:pt x="179358" y="214222"/>
                        </a:cubicBezTo>
                        <a:cubicBezTo>
                          <a:pt x="194481" y="228808"/>
                          <a:pt x="209381" y="238514"/>
                          <a:pt x="209381" y="238514"/>
                        </a:cubicBezTo>
                        <a:cubicBezTo>
                          <a:pt x="209381" y="238514"/>
                          <a:pt x="218162" y="217448"/>
                          <a:pt x="221610" y="198509"/>
                        </a:cubicBezTo>
                        <a:cubicBezTo>
                          <a:pt x="225057" y="179569"/>
                          <a:pt x="223172" y="162755"/>
                          <a:pt x="223172" y="162755"/>
                        </a:cubicBezTo>
                        <a:cubicBezTo>
                          <a:pt x="223172" y="162755"/>
                          <a:pt x="230668" y="166018"/>
                          <a:pt x="237850" y="167127"/>
                        </a:cubicBezTo>
                        <a:cubicBezTo>
                          <a:pt x="245032" y="168227"/>
                          <a:pt x="251909" y="167183"/>
                          <a:pt x="251909" y="167183"/>
                        </a:cubicBezTo>
                        <a:cubicBezTo>
                          <a:pt x="251909" y="167183"/>
                          <a:pt x="249210" y="152486"/>
                          <a:pt x="241603" y="140063"/>
                        </a:cubicBezTo>
                        <a:cubicBezTo>
                          <a:pt x="233996" y="127640"/>
                          <a:pt x="221471" y="117491"/>
                          <a:pt x="221471" y="117491"/>
                        </a:cubicBezTo>
                        <a:cubicBezTo>
                          <a:pt x="221471" y="117491"/>
                          <a:pt x="248138" y="123120"/>
                          <a:pt x="269749" y="121853"/>
                        </a:cubicBezTo>
                        <a:cubicBezTo>
                          <a:pt x="291360" y="120596"/>
                          <a:pt x="307915" y="112444"/>
                          <a:pt x="307915" y="112444"/>
                        </a:cubicBezTo>
                        <a:cubicBezTo>
                          <a:pt x="307915" y="112444"/>
                          <a:pt x="284585" y="101213"/>
                          <a:pt x="272836" y="87727"/>
                        </a:cubicBezTo>
                        <a:cubicBezTo>
                          <a:pt x="261097" y="74250"/>
                          <a:pt x="260940" y="58518"/>
                          <a:pt x="260940" y="58518"/>
                        </a:cubicBezTo>
                        <a:cubicBezTo>
                          <a:pt x="260940" y="58518"/>
                          <a:pt x="228505" y="63630"/>
                          <a:pt x="220316" y="26471"/>
                        </a:cubicBezTo>
                        <a:cubicBezTo>
                          <a:pt x="217062" y="11746"/>
                          <a:pt x="228773" y="4222"/>
                          <a:pt x="228773" y="4222"/>
                        </a:cubicBezTo>
                        <a:cubicBezTo>
                          <a:pt x="228773" y="4222"/>
                          <a:pt x="202245" y="-5400"/>
                          <a:pt x="174358" y="4407"/>
                        </a:cubicBezTo>
                        <a:cubicBezTo>
                          <a:pt x="146470" y="14224"/>
                          <a:pt x="119184" y="45651"/>
                          <a:pt x="119184" y="4565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0" name="Google Shape;3600;p5"/>
                  <p:cNvSpPr/>
                  <p:nvPr/>
                </p:nvSpPr>
                <p:spPr>
                  <a:xfrm>
                    <a:off x="3223531" y="3351993"/>
                    <a:ext cx="210453" cy="205017"/>
                  </a:xfrm>
                  <a:custGeom>
                    <a:avLst/>
                    <a:gdLst/>
                    <a:ahLst/>
                    <a:cxnLst/>
                    <a:rect l="l" t="t" r="r" b="b"/>
                    <a:pathLst>
                      <a:path w="210453" h="205017" extrusionOk="0">
                        <a:moveTo>
                          <a:pt x="161547" y="205018"/>
                        </a:moveTo>
                        <a:cubicBezTo>
                          <a:pt x="161547" y="205018"/>
                          <a:pt x="146775" y="149197"/>
                          <a:pt x="133650" y="124120"/>
                        </a:cubicBezTo>
                        <a:cubicBezTo>
                          <a:pt x="126329" y="110135"/>
                          <a:pt x="120284" y="101474"/>
                          <a:pt x="120284" y="101474"/>
                        </a:cubicBezTo>
                        <a:cubicBezTo>
                          <a:pt x="120284" y="101474"/>
                          <a:pt x="127281" y="103895"/>
                          <a:pt x="142773" y="113157"/>
                        </a:cubicBezTo>
                        <a:cubicBezTo>
                          <a:pt x="158256" y="122419"/>
                          <a:pt x="182233" y="138530"/>
                          <a:pt x="182233" y="138530"/>
                        </a:cubicBezTo>
                        <a:cubicBezTo>
                          <a:pt x="182233" y="138530"/>
                          <a:pt x="163330" y="119794"/>
                          <a:pt x="147081" y="108647"/>
                        </a:cubicBezTo>
                        <a:cubicBezTo>
                          <a:pt x="130831" y="97499"/>
                          <a:pt x="117243" y="93950"/>
                          <a:pt x="117243" y="93950"/>
                        </a:cubicBezTo>
                        <a:cubicBezTo>
                          <a:pt x="117243" y="93950"/>
                          <a:pt x="111863" y="81009"/>
                          <a:pt x="104598" y="69686"/>
                        </a:cubicBezTo>
                        <a:cubicBezTo>
                          <a:pt x="97333" y="58372"/>
                          <a:pt x="88172" y="48675"/>
                          <a:pt x="88172" y="48675"/>
                        </a:cubicBezTo>
                        <a:lnTo>
                          <a:pt x="125488" y="55913"/>
                        </a:lnTo>
                        <a:cubicBezTo>
                          <a:pt x="125488" y="55913"/>
                          <a:pt x="126680" y="64352"/>
                          <a:pt x="136321" y="75010"/>
                        </a:cubicBezTo>
                        <a:cubicBezTo>
                          <a:pt x="145971" y="85668"/>
                          <a:pt x="164070" y="98543"/>
                          <a:pt x="164070" y="98543"/>
                        </a:cubicBezTo>
                        <a:cubicBezTo>
                          <a:pt x="164070" y="98543"/>
                          <a:pt x="150270" y="83911"/>
                          <a:pt x="142542" y="74206"/>
                        </a:cubicBezTo>
                        <a:cubicBezTo>
                          <a:pt x="134805" y="64491"/>
                          <a:pt x="133142" y="59703"/>
                          <a:pt x="133142" y="59703"/>
                        </a:cubicBezTo>
                        <a:lnTo>
                          <a:pt x="166926" y="71396"/>
                        </a:lnTo>
                        <a:lnTo>
                          <a:pt x="210453" y="88745"/>
                        </a:lnTo>
                        <a:lnTo>
                          <a:pt x="170281" y="66986"/>
                        </a:lnTo>
                        <a:cubicBezTo>
                          <a:pt x="170281" y="66986"/>
                          <a:pt x="172925" y="62957"/>
                          <a:pt x="182178" y="61209"/>
                        </a:cubicBezTo>
                        <a:cubicBezTo>
                          <a:pt x="191439" y="59462"/>
                          <a:pt x="207301" y="59999"/>
                          <a:pt x="207301" y="59999"/>
                        </a:cubicBezTo>
                        <a:cubicBezTo>
                          <a:pt x="207301" y="59999"/>
                          <a:pt x="190607" y="56560"/>
                          <a:pt x="179423" y="57540"/>
                        </a:cubicBezTo>
                        <a:cubicBezTo>
                          <a:pt x="168239" y="58520"/>
                          <a:pt x="162572" y="63936"/>
                          <a:pt x="162572" y="63936"/>
                        </a:cubicBezTo>
                        <a:lnTo>
                          <a:pt x="135489" y="54878"/>
                        </a:lnTo>
                        <a:lnTo>
                          <a:pt x="120229" y="49082"/>
                        </a:lnTo>
                        <a:cubicBezTo>
                          <a:pt x="120229" y="49082"/>
                          <a:pt x="124083" y="42963"/>
                          <a:pt x="135295" y="37047"/>
                        </a:cubicBezTo>
                        <a:cubicBezTo>
                          <a:pt x="146517" y="31141"/>
                          <a:pt x="165087" y="25438"/>
                          <a:pt x="165087" y="25438"/>
                        </a:cubicBezTo>
                        <a:cubicBezTo>
                          <a:pt x="165087" y="25438"/>
                          <a:pt x="145962" y="26464"/>
                          <a:pt x="132596" y="31677"/>
                        </a:cubicBezTo>
                        <a:cubicBezTo>
                          <a:pt x="119240" y="36890"/>
                          <a:pt x="111651" y="46291"/>
                          <a:pt x="111651" y="46291"/>
                        </a:cubicBezTo>
                        <a:lnTo>
                          <a:pt x="83948" y="41891"/>
                        </a:lnTo>
                        <a:cubicBezTo>
                          <a:pt x="83948" y="41891"/>
                          <a:pt x="79539" y="35476"/>
                          <a:pt x="69880" y="25003"/>
                        </a:cubicBezTo>
                        <a:cubicBezTo>
                          <a:pt x="60221" y="14530"/>
                          <a:pt x="45311" y="0"/>
                          <a:pt x="45311" y="0"/>
                        </a:cubicBezTo>
                        <a:lnTo>
                          <a:pt x="32185" y="8042"/>
                        </a:lnTo>
                        <a:cubicBezTo>
                          <a:pt x="32185" y="8042"/>
                          <a:pt x="48925" y="18681"/>
                          <a:pt x="60295" y="28599"/>
                        </a:cubicBezTo>
                        <a:cubicBezTo>
                          <a:pt x="71655" y="38517"/>
                          <a:pt x="77635" y="47723"/>
                          <a:pt x="77635" y="47723"/>
                        </a:cubicBezTo>
                        <a:lnTo>
                          <a:pt x="67208" y="65027"/>
                        </a:lnTo>
                        <a:cubicBezTo>
                          <a:pt x="67208" y="65027"/>
                          <a:pt x="53639" y="58002"/>
                          <a:pt x="37214" y="57383"/>
                        </a:cubicBezTo>
                        <a:cubicBezTo>
                          <a:pt x="20789" y="56763"/>
                          <a:pt x="0" y="60091"/>
                          <a:pt x="0" y="60091"/>
                        </a:cubicBezTo>
                        <a:cubicBezTo>
                          <a:pt x="0" y="60091"/>
                          <a:pt x="20899" y="59047"/>
                          <a:pt x="36705" y="61783"/>
                        </a:cubicBezTo>
                        <a:cubicBezTo>
                          <a:pt x="52512" y="64519"/>
                          <a:pt x="64509" y="70434"/>
                          <a:pt x="64509" y="70434"/>
                        </a:cubicBezTo>
                        <a:lnTo>
                          <a:pt x="49360" y="98238"/>
                        </a:lnTo>
                        <a:cubicBezTo>
                          <a:pt x="49360" y="98238"/>
                          <a:pt x="41577" y="96815"/>
                          <a:pt x="32472" y="102583"/>
                        </a:cubicBezTo>
                        <a:cubicBezTo>
                          <a:pt x="23358" y="108360"/>
                          <a:pt x="12922" y="121328"/>
                          <a:pt x="12922" y="121328"/>
                        </a:cubicBezTo>
                        <a:cubicBezTo>
                          <a:pt x="12922" y="121328"/>
                          <a:pt x="26233" y="110874"/>
                          <a:pt x="34691" y="106280"/>
                        </a:cubicBezTo>
                        <a:cubicBezTo>
                          <a:pt x="43157" y="101686"/>
                          <a:pt x="46762" y="102953"/>
                          <a:pt x="46762" y="102953"/>
                        </a:cubicBezTo>
                        <a:lnTo>
                          <a:pt x="32851" y="160779"/>
                        </a:lnTo>
                        <a:cubicBezTo>
                          <a:pt x="32851" y="160779"/>
                          <a:pt x="46577" y="122225"/>
                          <a:pt x="54934" y="103184"/>
                        </a:cubicBezTo>
                        <a:cubicBezTo>
                          <a:pt x="61247" y="88810"/>
                          <a:pt x="64565" y="83985"/>
                          <a:pt x="64565" y="83985"/>
                        </a:cubicBezTo>
                        <a:cubicBezTo>
                          <a:pt x="64565" y="83985"/>
                          <a:pt x="68965" y="89180"/>
                          <a:pt x="72921" y="98146"/>
                        </a:cubicBezTo>
                        <a:cubicBezTo>
                          <a:pt x="76868" y="107112"/>
                          <a:pt x="79456" y="118722"/>
                          <a:pt x="79456" y="118722"/>
                        </a:cubicBezTo>
                        <a:cubicBezTo>
                          <a:pt x="79456" y="118722"/>
                          <a:pt x="79872" y="105901"/>
                          <a:pt x="77312" y="95937"/>
                        </a:cubicBezTo>
                        <a:cubicBezTo>
                          <a:pt x="74760" y="85973"/>
                          <a:pt x="69214" y="78864"/>
                          <a:pt x="69214" y="78864"/>
                        </a:cubicBezTo>
                        <a:lnTo>
                          <a:pt x="82821" y="54563"/>
                        </a:lnTo>
                        <a:cubicBezTo>
                          <a:pt x="82821" y="54563"/>
                          <a:pt x="91260" y="65813"/>
                          <a:pt x="97887" y="75407"/>
                        </a:cubicBezTo>
                        <a:cubicBezTo>
                          <a:pt x="104505" y="85002"/>
                          <a:pt x="109303" y="96187"/>
                          <a:pt x="109303" y="96187"/>
                        </a:cubicBezTo>
                        <a:cubicBezTo>
                          <a:pt x="109303" y="96187"/>
                          <a:pt x="102795" y="107972"/>
                          <a:pt x="99653" y="123048"/>
                        </a:cubicBezTo>
                        <a:cubicBezTo>
                          <a:pt x="96519" y="138114"/>
                          <a:pt x="96760" y="156472"/>
                          <a:pt x="96760" y="156472"/>
                        </a:cubicBezTo>
                        <a:cubicBezTo>
                          <a:pt x="96760" y="156472"/>
                          <a:pt x="99819" y="139538"/>
                          <a:pt x="103886" y="126431"/>
                        </a:cubicBezTo>
                        <a:cubicBezTo>
                          <a:pt x="107953" y="113314"/>
                          <a:pt x="113019" y="104016"/>
                          <a:pt x="113019" y="104016"/>
                        </a:cubicBezTo>
                        <a:cubicBezTo>
                          <a:pt x="113019" y="104016"/>
                          <a:pt x="118740" y="109275"/>
                          <a:pt x="128307" y="128584"/>
                        </a:cubicBezTo>
                        <a:cubicBezTo>
                          <a:pt x="140758" y="153736"/>
                          <a:pt x="161547" y="205018"/>
                          <a:pt x="161547" y="20501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01" name="Google Shape;3601;p5"/>
                <p:cNvGrpSpPr/>
                <p:nvPr/>
              </p:nvGrpSpPr>
              <p:grpSpPr>
                <a:xfrm>
                  <a:off x="2783057" y="3393837"/>
                  <a:ext cx="170540" cy="237056"/>
                  <a:chOff x="2783057" y="3393837"/>
                  <a:chExt cx="170540" cy="237056"/>
                </a:xfrm>
              </p:grpSpPr>
              <p:sp>
                <p:nvSpPr>
                  <p:cNvPr id="3602" name="Google Shape;3602;p5"/>
                  <p:cNvSpPr/>
                  <p:nvPr/>
                </p:nvSpPr>
                <p:spPr>
                  <a:xfrm>
                    <a:off x="2783057" y="3393837"/>
                    <a:ext cx="170540" cy="237056"/>
                  </a:xfrm>
                  <a:custGeom>
                    <a:avLst/>
                    <a:gdLst/>
                    <a:ahLst/>
                    <a:cxnLst/>
                    <a:rect l="l" t="t" r="r" b="b"/>
                    <a:pathLst>
                      <a:path w="170540" h="237056" extrusionOk="0">
                        <a:moveTo>
                          <a:pt x="118731" y="163154"/>
                        </a:moveTo>
                        <a:cubicBezTo>
                          <a:pt x="118731" y="163154"/>
                          <a:pt x="145149" y="165364"/>
                          <a:pt x="157507" y="144502"/>
                        </a:cubicBezTo>
                        <a:cubicBezTo>
                          <a:pt x="176973" y="111650"/>
                          <a:pt x="168867" y="86351"/>
                          <a:pt x="168867" y="86351"/>
                        </a:cubicBezTo>
                        <a:cubicBezTo>
                          <a:pt x="168867" y="86351"/>
                          <a:pt x="154919" y="109811"/>
                          <a:pt x="142385" y="88422"/>
                        </a:cubicBezTo>
                        <a:cubicBezTo>
                          <a:pt x="135868" y="77321"/>
                          <a:pt x="135027" y="54508"/>
                          <a:pt x="135027" y="54508"/>
                        </a:cubicBezTo>
                        <a:cubicBezTo>
                          <a:pt x="135027" y="54508"/>
                          <a:pt x="124443" y="46411"/>
                          <a:pt x="118796" y="32777"/>
                        </a:cubicBezTo>
                        <a:cubicBezTo>
                          <a:pt x="113148" y="19152"/>
                          <a:pt x="112436" y="0"/>
                          <a:pt x="112436" y="0"/>
                        </a:cubicBezTo>
                        <a:cubicBezTo>
                          <a:pt x="112436" y="0"/>
                          <a:pt x="103128" y="7783"/>
                          <a:pt x="96972" y="21112"/>
                        </a:cubicBezTo>
                        <a:cubicBezTo>
                          <a:pt x="90825" y="34441"/>
                          <a:pt x="87830" y="53334"/>
                          <a:pt x="87830" y="53334"/>
                        </a:cubicBezTo>
                        <a:cubicBezTo>
                          <a:pt x="87830" y="53334"/>
                          <a:pt x="84031" y="43536"/>
                          <a:pt x="79835" y="35032"/>
                        </a:cubicBezTo>
                        <a:cubicBezTo>
                          <a:pt x="75638" y="26528"/>
                          <a:pt x="71045" y="19300"/>
                          <a:pt x="71045" y="19300"/>
                        </a:cubicBezTo>
                        <a:cubicBezTo>
                          <a:pt x="71045" y="19300"/>
                          <a:pt x="67366" y="25327"/>
                          <a:pt x="65378" y="32148"/>
                        </a:cubicBezTo>
                        <a:cubicBezTo>
                          <a:pt x="63391" y="38970"/>
                          <a:pt x="63095" y="46605"/>
                          <a:pt x="63095" y="46605"/>
                        </a:cubicBezTo>
                        <a:cubicBezTo>
                          <a:pt x="63095" y="46605"/>
                          <a:pt x="49276" y="33285"/>
                          <a:pt x="37010" y="24458"/>
                        </a:cubicBezTo>
                        <a:cubicBezTo>
                          <a:pt x="24754" y="15630"/>
                          <a:pt x="14059" y="11295"/>
                          <a:pt x="14059" y="11295"/>
                        </a:cubicBezTo>
                        <a:cubicBezTo>
                          <a:pt x="14059" y="11295"/>
                          <a:pt x="15732" y="33849"/>
                          <a:pt x="19568" y="52696"/>
                        </a:cubicBezTo>
                        <a:cubicBezTo>
                          <a:pt x="23404" y="71553"/>
                          <a:pt x="29394" y="86703"/>
                          <a:pt x="29394" y="86703"/>
                        </a:cubicBezTo>
                        <a:cubicBezTo>
                          <a:pt x="29394" y="86703"/>
                          <a:pt x="24504" y="86046"/>
                          <a:pt x="20409" y="87303"/>
                        </a:cubicBezTo>
                        <a:cubicBezTo>
                          <a:pt x="16314" y="88570"/>
                          <a:pt x="13024" y="91750"/>
                          <a:pt x="13024" y="91750"/>
                        </a:cubicBezTo>
                        <a:cubicBezTo>
                          <a:pt x="13024" y="91750"/>
                          <a:pt x="18810" y="104663"/>
                          <a:pt x="26501" y="113869"/>
                        </a:cubicBezTo>
                        <a:cubicBezTo>
                          <a:pt x="34182" y="123075"/>
                          <a:pt x="43767" y="128575"/>
                          <a:pt x="43767" y="128575"/>
                        </a:cubicBezTo>
                        <a:cubicBezTo>
                          <a:pt x="43767" y="128575"/>
                          <a:pt x="28128" y="131838"/>
                          <a:pt x="17183" y="139935"/>
                        </a:cubicBezTo>
                        <a:cubicBezTo>
                          <a:pt x="6239" y="148032"/>
                          <a:pt x="0" y="160964"/>
                          <a:pt x="0" y="160964"/>
                        </a:cubicBezTo>
                        <a:cubicBezTo>
                          <a:pt x="0" y="160964"/>
                          <a:pt x="15556" y="164033"/>
                          <a:pt x="25724" y="172906"/>
                        </a:cubicBezTo>
                        <a:cubicBezTo>
                          <a:pt x="35892" y="181780"/>
                          <a:pt x="40661" y="196468"/>
                          <a:pt x="40661" y="196468"/>
                        </a:cubicBezTo>
                        <a:cubicBezTo>
                          <a:pt x="40661" y="196468"/>
                          <a:pt x="56116" y="181299"/>
                          <a:pt x="71479" y="213494"/>
                        </a:cubicBezTo>
                        <a:cubicBezTo>
                          <a:pt x="77570" y="226259"/>
                          <a:pt x="73670" y="237055"/>
                          <a:pt x="73670" y="237055"/>
                        </a:cubicBezTo>
                        <a:cubicBezTo>
                          <a:pt x="73670" y="237055"/>
                          <a:pt x="90437" y="237582"/>
                          <a:pt x="102121" y="219465"/>
                        </a:cubicBezTo>
                        <a:cubicBezTo>
                          <a:pt x="113795" y="201339"/>
                          <a:pt x="118731" y="163154"/>
                          <a:pt x="118731" y="1631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3" name="Google Shape;3603;p5"/>
                  <p:cNvSpPr/>
                  <p:nvPr/>
                </p:nvSpPr>
                <p:spPr>
                  <a:xfrm>
                    <a:off x="2808994" y="3426503"/>
                    <a:ext cx="127761" cy="169412"/>
                  </a:xfrm>
                  <a:custGeom>
                    <a:avLst/>
                    <a:gdLst/>
                    <a:ahLst/>
                    <a:cxnLst/>
                    <a:rect l="l" t="t" r="r" b="b"/>
                    <a:pathLst>
                      <a:path w="127761" h="169412" extrusionOk="0">
                        <a:moveTo>
                          <a:pt x="0" y="0"/>
                        </a:moveTo>
                        <a:cubicBezTo>
                          <a:pt x="0" y="0"/>
                          <a:pt x="24356" y="47585"/>
                          <a:pt x="38693" y="66876"/>
                        </a:cubicBezTo>
                        <a:cubicBezTo>
                          <a:pt x="46698" y="77644"/>
                          <a:pt x="52438" y="83819"/>
                          <a:pt x="52438" y="83819"/>
                        </a:cubicBezTo>
                        <a:cubicBezTo>
                          <a:pt x="52438" y="83819"/>
                          <a:pt x="48056" y="83791"/>
                          <a:pt x="37186" y="80066"/>
                        </a:cubicBezTo>
                        <a:cubicBezTo>
                          <a:pt x="26316" y="76341"/>
                          <a:pt x="8957" y="68928"/>
                          <a:pt x="8957" y="68928"/>
                        </a:cubicBezTo>
                        <a:cubicBezTo>
                          <a:pt x="8957" y="68928"/>
                          <a:pt x="24439" y="80436"/>
                          <a:pt x="36271" y="85677"/>
                        </a:cubicBezTo>
                        <a:cubicBezTo>
                          <a:pt x="48102" y="90918"/>
                          <a:pt x="56273" y="89901"/>
                          <a:pt x="56273" y="89901"/>
                        </a:cubicBezTo>
                        <a:cubicBezTo>
                          <a:pt x="56273" y="89901"/>
                          <a:pt x="62947" y="100309"/>
                          <a:pt x="70120" y="108582"/>
                        </a:cubicBezTo>
                        <a:cubicBezTo>
                          <a:pt x="77293" y="116864"/>
                          <a:pt x="84984" y="123020"/>
                          <a:pt x="84984" y="123020"/>
                        </a:cubicBezTo>
                        <a:lnTo>
                          <a:pt x="63280" y="128178"/>
                        </a:lnTo>
                        <a:cubicBezTo>
                          <a:pt x="63280" y="128178"/>
                          <a:pt x="60146" y="120653"/>
                          <a:pt x="51920" y="113758"/>
                        </a:cubicBezTo>
                        <a:cubicBezTo>
                          <a:pt x="43693" y="106853"/>
                          <a:pt x="30383" y="100577"/>
                          <a:pt x="30383" y="100577"/>
                        </a:cubicBezTo>
                        <a:cubicBezTo>
                          <a:pt x="30383" y="100577"/>
                          <a:pt x="41965" y="109876"/>
                          <a:pt x="48907" y="116503"/>
                        </a:cubicBezTo>
                        <a:cubicBezTo>
                          <a:pt x="55848" y="123121"/>
                          <a:pt x="58150" y="127078"/>
                          <a:pt x="58150" y="127078"/>
                        </a:cubicBezTo>
                        <a:lnTo>
                          <a:pt x="36973" y="126930"/>
                        </a:lnTo>
                        <a:lnTo>
                          <a:pt x="9003" y="124600"/>
                        </a:lnTo>
                        <a:lnTo>
                          <a:pt x="36530" y="132134"/>
                        </a:lnTo>
                        <a:cubicBezTo>
                          <a:pt x="36530" y="132134"/>
                          <a:pt x="36345" y="136765"/>
                          <a:pt x="32010" y="141359"/>
                        </a:cubicBezTo>
                        <a:cubicBezTo>
                          <a:pt x="27684" y="145962"/>
                          <a:pt x="19217" y="150528"/>
                          <a:pt x="19217" y="150528"/>
                        </a:cubicBezTo>
                        <a:cubicBezTo>
                          <a:pt x="19217" y="150528"/>
                          <a:pt x="28987" y="148421"/>
                          <a:pt x="34552" y="143919"/>
                        </a:cubicBezTo>
                        <a:cubicBezTo>
                          <a:pt x="40116" y="139417"/>
                          <a:pt x="41466" y="132531"/>
                          <a:pt x="41466" y="132531"/>
                        </a:cubicBezTo>
                        <a:lnTo>
                          <a:pt x="58353" y="132346"/>
                        </a:lnTo>
                        <a:lnTo>
                          <a:pt x="68068" y="132901"/>
                        </a:lnTo>
                        <a:cubicBezTo>
                          <a:pt x="68068" y="132901"/>
                          <a:pt x="67874" y="139871"/>
                          <a:pt x="63761" y="148994"/>
                        </a:cubicBezTo>
                        <a:cubicBezTo>
                          <a:pt x="59647" y="158126"/>
                          <a:pt x="51615" y="169412"/>
                          <a:pt x="51615" y="169412"/>
                        </a:cubicBezTo>
                        <a:cubicBezTo>
                          <a:pt x="51615" y="169412"/>
                          <a:pt x="61330" y="162323"/>
                          <a:pt x="66774" y="153162"/>
                        </a:cubicBezTo>
                        <a:cubicBezTo>
                          <a:pt x="72218" y="144002"/>
                          <a:pt x="73402" y="132772"/>
                          <a:pt x="73402" y="132772"/>
                        </a:cubicBezTo>
                        <a:lnTo>
                          <a:pt x="89217" y="128020"/>
                        </a:lnTo>
                        <a:cubicBezTo>
                          <a:pt x="89217" y="128020"/>
                          <a:pt x="93432" y="132624"/>
                          <a:pt x="101612" y="139344"/>
                        </a:cubicBezTo>
                        <a:cubicBezTo>
                          <a:pt x="109783" y="146073"/>
                          <a:pt x="121929" y="154919"/>
                          <a:pt x="121929" y="154919"/>
                        </a:cubicBezTo>
                        <a:lnTo>
                          <a:pt x="126403" y="143170"/>
                        </a:lnTo>
                        <a:cubicBezTo>
                          <a:pt x="126403" y="143170"/>
                          <a:pt x="114470" y="138567"/>
                          <a:pt x="105559" y="132910"/>
                        </a:cubicBezTo>
                        <a:cubicBezTo>
                          <a:pt x="96658" y="127253"/>
                          <a:pt x="90779" y="120543"/>
                          <a:pt x="90779" y="120543"/>
                        </a:cubicBezTo>
                        <a:lnTo>
                          <a:pt x="91093" y="100993"/>
                        </a:lnTo>
                        <a:cubicBezTo>
                          <a:pt x="91093" y="100993"/>
                          <a:pt x="100291" y="103230"/>
                          <a:pt x="109081" y="98553"/>
                        </a:cubicBezTo>
                        <a:cubicBezTo>
                          <a:pt x="117862" y="93875"/>
                          <a:pt x="127762" y="84105"/>
                          <a:pt x="127762" y="84105"/>
                        </a:cubicBezTo>
                        <a:cubicBezTo>
                          <a:pt x="127762" y="84105"/>
                          <a:pt x="117123" y="91768"/>
                          <a:pt x="108027" y="94264"/>
                        </a:cubicBezTo>
                        <a:cubicBezTo>
                          <a:pt x="98941" y="96759"/>
                          <a:pt x="90899" y="95049"/>
                          <a:pt x="90899" y="95049"/>
                        </a:cubicBezTo>
                        <a:lnTo>
                          <a:pt x="90548" y="64158"/>
                        </a:lnTo>
                        <a:cubicBezTo>
                          <a:pt x="90548" y="64158"/>
                          <a:pt x="95049" y="63003"/>
                          <a:pt x="98100" y="54674"/>
                        </a:cubicBezTo>
                        <a:cubicBezTo>
                          <a:pt x="101150" y="46346"/>
                          <a:pt x="102759" y="30854"/>
                          <a:pt x="102759" y="30854"/>
                        </a:cubicBezTo>
                        <a:cubicBezTo>
                          <a:pt x="102759" y="30854"/>
                          <a:pt x="98895" y="44913"/>
                          <a:pt x="95835" y="51920"/>
                        </a:cubicBezTo>
                        <a:cubicBezTo>
                          <a:pt x="92766" y="58935"/>
                          <a:pt x="90511" y="58908"/>
                          <a:pt x="90511" y="58908"/>
                        </a:cubicBezTo>
                        <a:lnTo>
                          <a:pt x="80565" y="259"/>
                        </a:lnTo>
                        <a:cubicBezTo>
                          <a:pt x="80565" y="259"/>
                          <a:pt x="84863" y="40791"/>
                          <a:pt x="86157" y="61311"/>
                        </a:cubicBezTo>
                        <a:cubicBezTo>
                          <a:pt x="87128" y="76794"/>
                          <a:pt x="86832" y="82377"/>
                          <a:pt x="86832" y="82377"/>
                        </a:cubicBezTo>
                        <a:cubicBezTo>
                          <a:pt x="86832" y="82377"/>
                          <a:pt x="82978" y="78920"/>
                          <a:pt x="78236" y="71775"/>
                        </a:cubicBezTo>
                        <a:cubicBezTo>
                          <a:pt x="73494" y="64639"/>
                          <a:pt x="68687" y="54591"/>
                          <a:pt x="68687" y="54591"/>
                        </a:cubicBezTo>
                        <a:cubicBezTo>
                          <a:pt x="68687" y="54591"/>
                          <a:pt x="72283" y="66737"/>
                          <a:pt x="76590" y="75259"/>
                        </a:cubicBezTo>
                        <a:cubicBezTo>
                          <a:pt x="80898" y="83782"/>
                          <a:pt x="85917" y="88662"/>
                          <a:pt x="85917" y="88662"/>
                        </a:cubicBezTo>
                        <a:lnTo>
                          <a:pt x="86028" y="115791"/>
                        </a:lnTo>
                        <a:cubicBezTo>
                          <a:pt x="86028" y="115791"/>
                          <a:pt x="78254" y="107953"/>
                          <a:pt x="71932" y="101076"/>
                        </a:cubicBezTo>
                        <a:cubicBezTo>
                          <a:pt x="65609" y="94199"/>
                          <a:pt x="59768" y="85261"/>
                          <a:pt x="59768" y="85261"/>
                        </a:cubicBezTo>
                        <a:cubicBezTo>
                          <a:pt x="59768" y="85261"/>
                          <a:pt x="59666" y="72135"/>
                          <a:pt x="56819" y="57004"/>
                        </a:cubicBezTo>
                        <a:cubicBezTo>
                          <a:pt x="53972" y="41881"/>
                          <a:pt x="48380" y="24763"/>
                          <a:pt x="48380" y="24763"/>
                        </a:cubicBezTo>
                        <a:cubicBezTo>
                          <a:pt x="48380" y="24763"/>
                          <a:pt x="51818" y="41604"/>
                          <a:pt x="53593" y="55192"/>
                        </a:cubicBezTo>
                        <a:cubicBezTo>
                          <a:pt x="55377" y="68780"/>
                          <a:pt x="55488" y="79114"/>
                          <a:pt x="55488" y="79114"/>
                        </a:cubicBezTo>
                        <a:cubicBezTo>
                          <a:pt x="55488" y="79114"/>
                          <a:pt x="50922" y="76017"/>
                          <a:pt x="40162" y="60988"/>
                        </a:cubicBezTo>
                        <a:cubicBezTo>
                          <a:pt x="26149" y="41401"/>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04" name="Google Shape;3604;p5"/>
                <p:cNvGrpSpPr/>
                <p:nvPr/>
              </p:nvGrpSpPr>
              <p:grpSpPr>
                <a:xfrm>
                  <a:off x="4329536" y="4436757"/>
                  <a:ext cx="197235" cy="285878"/>
                  <a:chOff x="4329536" y="4436757"/>
                  <a:chExt cx="197235" cy="285878"/>
                </a:xfrm>
              </p:grpSpPr>
              <p:sp>
                <p:nvSpPr>
                  <p:cNvPr id="3605" name="Google Shape;3605;p5"/>
                  <p:cNvSpPr/>
                  <p:nvPr/>
                </p:nvSpPr>
                <p:spPr>
                  <a:xfrm>
                    <a:off x="4329536" y="4436757"/>
                    <a:ext cx="197235" cy="285878"/>
                  </a:xfrm>
                  <a:custGeom>
                    <a:avLst/>
                    <a:gdLst/>
                    <a:ahLst/>
                    <a:cxnLst/>
                    <a:rect l="l" t="t" r="r" b="b"/>
                    <a:pathLst>
                      <a:path w="197235" h="285878" extrusionOk="0">
                        <a:moveTo>
                          <a:pt x="75353" y="187631"/>
                        </a:moveTo>
                        <a:cubicBezTo>
                          <a:pt x="75353" y="187631"/>
                          <a:pt x="48760" y="182880"/>
                          <a:pt x="29589" y="155242"/>
                        </a:cubicBezTo>
                        <a:cubicBezTo>
                          <a:pt x="-591" y="111725"/>
                          <a:pt x="1" y="84595"/>
                          <a:pt x="1" y="84595"/>
                        </a:cubicBezTo>
                        <a:cubicBezTo>
                          <a:pt x="1" y="84595"/>
                          <a:pt x="21602" y="115690"/>
                          <a:pt x="27971" y="94338"/>
                        </a:cubicBezTo>
                        <a:cubicBezTo>
                          <a:pt x="31280" y="83255"/>
                          <a:pt x="25143" y="57013"/>
                          <a:pt x="25143" y="57013"/>
                        </a:cubicBezTo>
                        <a:cubicBezTo>
                          <a:pt x="25143" y="57013"/>
                          <a:pt x="33573" y="50543"/>
                          <a:pt x="35218" y="36289"/>
                        </a:cubicBezTo>
                        <a:cubicBezTo>
                          <a:pt x="36863" y="22036"/>
                          <a:pt x="31715" y="0"/>
                          <a:pt x="31715" y="0"/>
                        </a:cubicBezTo>
                        <a:cubicBezTo>
                          <a:pt x="31715" y="0"/>
                          <a:pt x="43712" y="11610"/>
                          <a:pt x="54158" y="28784"/>
                        </a:cubicBezTo>
                        <a:cubicBezTo>
                          <a:pt x="64603" y="45967"/>
                          <a:pt x="73504" y="68715"/>
                          <a:pt x="73504" y="68715"/>
                        </a:cubicBezTo>
                        <a:cubicBezTo>
                          <a:pt x="73504" y="68715"/>
                          <a:pt x="74410" y="58400"/>
                          <a:pt x="76129" y="49692"/>
                        </a:cubicBezTo>
                        <a:cubicBezTo>
                          <a:pt x="77848" y="40976"/>
                          <a:pt x="80363" y="33868"/>
                          <a:pt x="80363" y="33868"/>
                        </a:cubicBezTo>
                        <a:cubicBezTo>
                          <a:pt x="80363" y="33868"/>
                          <a:pt x="86020" y="41872"/>
                          <a:pt x="90170" y="50349"/>
                        </a:cubicBezTo>
                        <a:cubicBezTo>
                          <a:pt x="94311" y="58816"/>
                          <a:pt x="96964" y="67763"/>
                          <a:pt x="96964" y="67763"/>
                        </a:cubicBezTo>
                        <a:cubicBezTo>
                          <a:pt x="96964" y="67763"/>
                          <a:pt x="107131" y="56117"/>
                          <a:pt x="117077" y="49267"/>
                        </a:cubicBezTo>
                        <a:cubicBezTo>
                          <a:pt x="127023" y="42418"/>
                          <a:pt x="136729" y="40357"/>
                          <a:pt x="136729" y="40357"/>
                        </a:cubicBezTo>
                        <a:cubicBezTo>
                          <a:pt x="136729" y="40357"/>
                          <a:pt x="141933" y="66062"/>
                          <a:pt x="143763" y="86879"/>
                        </a:cubicBezTo>
                        <a:cubicBezTo>
                          <a:pt x="145602" y="107704"/>
                          <a:pt x="144068" y="123630"/>
                          <a:pt x="144068" y="123630"/>
                        </a:cubicBezTo>
                        <a:cubicBezTo>
                          <a:pt x="144068" y="123630"/>
                          <a:pt x="148921" y="124222"/>
                          <a:pt x="153533" y="126819"/>
                        </a:cubicBezTo>
                        <a:cubicBezTo>
                          <a:pt x="158145" y="129416"/>
                          <a:pt x="162518" y="134020"/>
                          <a:pt x="162518" y="134020"/>
                        </a:cubicBezTo>
                        <a:cubicBezTo>
                          <a:pt x="162518" y="134020"/>
                          <a:pt x="160512" y="147404"/>
                          <a:pt x="155409" y="155963"/>
                        </a:cubicBezTo>
                        <a:cubicBezTo>
                          <a:pt x="150307" y="164513"/>
                          <a:pt x="142099" y="168248"/>
                          <a:pt x="142099" y="168248"/>
                        </a:cubicBezTo>
                        <a:cubicBezTo>
                          <a:pt x="142099" y="168248"/>
                          <a:pt x="159255" y="176364"/>
                          <a:pt x="173037" y="188796"/>
                        </a:cubicBezTo>
                        <a:cubicBezTo>
                          <a:pt x="186819" y="201228"/>
                          <a:pt x="197236" y="217968"/>
                          <a:pt x="197236" y="217968"/>
                        </a:cubicBezTo>
                        <a:cubicBezTo>
                          <a:pt x="197236" y="217968"/>
                          <a:pt x="182114" y="217210"/>
                          <a:pt x="174349" y="224697"/>
                        </a:cubicBezTo>
                        <a:cubicBezTo>
                          <a:pt x="166576" y="232184"/>
                          <a:pt x="166169" y="247907"/>
                          <a:pt x="166169" y="247907"/>
                        </a:cubicBezTo>
                        <a:cubicBezTo>
                          <a:pt x="166169" y="247907"/>
                          <a:pt x="145556" y="226019"/>
                          <a:pt x="139594" y="259138"/>
                        </a:cubicBezTo>
                        <a:cubicBezTo>
                          <a:pt x="137228" y="272273"/>
                          <a:pt x="144567" y="285879"/>
                          <a:pt x="144567" y="285879"/>
                        </a:cubicBezTo>
                        <a:cubicBezTo>
                          <a:pt x="144567" y="285879"/>
                          <a:pt x="127430" y="281849"/>
                          <a:pt x="109803" y="257585"/>
                        </a:cubicBezTo>
                        <a:cubicBezTo>
                          <a:pt x="92176" y="233321"/>
                          <a:pt x="75353" y="187631"/>
                          <a:pt x="75353" y="1876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6" name="Google Shape;3606;p5"/>
                  <p:cNvSpPr/>
                  <p:nvPr/>
                </p:nvSpPr>
                <p:spPr>
                  <a:xfrm>
                    <a:off x="4354540" y="4476624"/>
                    <a:ext cx="135027" cy="204343"/>
                  </a:xfrm>
                  <a:custGeom>
                    <a:avLst/>
                    <a:gdLst/>
                    <a:ahLst/>
                    <a:cxnLst/>
                    <a:rect l="l" t="t" r="r" b="b"/>
                    <a:pathLst>
                      <a:path w="135027" h="204343" extrusionOk="0">
                        <a:moveTo>
                          <a:pt x="106031" y="21999"/>
                        </a:moveTo>
                        <a:cubicBezTo>
                          <a:pt x="106031" y="21999"/>
                          <a:pt x="95512" y="70481"/>
                          <a:pt x="86638" y="88912"/>
                        </a:cubicBezTo>
                        <a:cubicBezTo>
                          <a:pt x="81693" y="99190"/>
                          <a:pt x="77663" y="104764"/>
                          <a:pt x="77663" y="104764"/>
                        </a:cubicBezTo>
                        <a:cubicBezTo>
                          <a:pt x="77663" y="104764"/>
                          <a:pt x="82174" y="105947"/>
                          <a:pt x="92249" y="104635"/>
                        </a:cubicBezTo>
                        <a:cubicBezTo>
                          <a:pt x="102333" y="103322"/>
                          <a:pt x="117964" y="99523"/>
                          <a:pt x="117964" y="99523"/>
                        </a:cubicBezTo>
                        <a:cubicBezTo>
                          <a:pt x="117964" y="99523"/>
                          <a:pt x="105522" y="108591"/>
                          <a:pt x="94920" y="111401"/>
                        </a:cubicBezTo>
                        <a:cubicBezTo>
                          <a:pt x="84318" y="114211"/>
                          <a:pt x="75564" y="110763"/>
                          <a:pt x="75564" y="110763"/>
                        </a:cubicBezTo>
                        <a:cubicBezTo>
                          <a:pt x="75564" y="110763"/>
                          <a:pt x="71886" y="120996"/>
                          <a:pt x="67014" y="128621"/>
                        </a:cubicBezTo>
                        <a:cubicBezTo>
                          <a:pt x="62152" y="136238"/>
                          <a:pt x="56117" y="141257"/>
                          <a:pt x="56117" y="141257"/>
                        </a:cubicBezTo>
                        <a:lnTo>
                          <a:pt x="80103" y="153255"/>
                        </a:lnTo>
                        <a:cubicBezTo>
                          <a:pt x="80103" y="153255"/>
                          <a:pt x="81027" y="145389"/>
                          <a:pt x="87396" y="139658"/>
                        </a:cubicBezTo>
                        <a:cubicBezTo>
                          <a:pt x="93765" y="133927"/>
                          <a:pt x="105578" y="130331"/>
                          <a:pt x="105578" y="130331"/>
                        </a:cubicBezTo>
                        <a:cubicBezTo>
                          <a:pt x="105578" y="130331"/>
                          <a:pt x="96482" y="137911"/>
                          <a:pt x="91352" y="143679"/>
                        </a:cubicBezTo>
                        <a:cubicBezTo>
                          <a:pt x="86222" y="149447"/>
                          <a:pt x="85057" y="153403"/>
                          <a:pt x="85057" y="153403"/>
                        </a:cubicBezTo>
                        <a:lnTo>
                          <a:pt x="106872" y="159097"/>
                        </a:lnTo>
                        <a:lnTo>
                          <a:pt x="135027" y="164134"/>
                        </a:lnTo>
                        <a:lnTo>
                          <a:pt x="108933" y="165253"/>
                        </a:lnTo>
                        <a:cubicBezTo>
                          <a:pt x="108933" y="165253"/>
                          <a:pt x="110542" y="170679"/>
                          <a:pt x="116430" y="177214"/>
                        </a:cubicBezTo>
                        <a:cubicBezTo>
                          <a:pt x="122308" y="183749"/>
                          <a:pt x="132457" y="191402"/>
                          <a:pt x="132457" y="191402"/>
                        </a:cubicBezTo>
                        <a:cubicBezTo>
                          <a:pt x="132457" y="191402"/>
                          <a:pt x="121717" y="186244"/>
                          <a:pt x="114590" y="179478"/>
                        </a:cubicBezTo>
                        <a:cubicBezTo>
                          <a:pt x="107463" y="172712"/>
                          <a:pt x="103951" y="164347"/>
                          <a:pt x="103951" y="164347"/>
                        </a:cubicBezTo>
                        <a:lnTo>
                          <a:pt x="86472" y="159457"/>
                        </a:lnTo>
                        <a:lnTo>
                          <a:pt x="76609" y="157405"/>
                        </a:lnTo>
                        <a:cubicBezTo>
                          <a:pt x="76609" y="157405"/>
                          <a:pt x="78948" y="165548"/>
                          <a:pt x="86000" y="177278"/>
                        </a:cubicBezTo>
                        <a:cubicBezTo>
                          <a:pt x="93053" y="189017"/>
                          <a:pt x="104810" y="204343"/>
                          <a:pt x="104810" y="204343"/>
                        </a:cubicBezTo>
                        <a:cubicBezTo>
                          <a:pt x="104810" y="204343"/>
                          <a:pt x="92609" y="193427"/>
                          <a:pt x="84170" y="181290"/>
                        </a:cubicBezTo>
                        <a:cubicBezTo>
                          <a:pt x="75740" y="169144"/>
                          <a:pt x="71072" y="155778"/>
                          <a:pt x="71072" y="155778"/>
                        </a:cubicBezTo>
                        <a:lnTo>
                          <a:pt x="53288" y="145888"/>
                        </a:lnTo>
                        <a:cubicBezTo>
                          <a:pt x="53288" y="145888"/>
                          <a:pt x="50349" y="150066"/>
                          <a:pt x="43971" y="155603"/>
                        </a:cubicBezTo>
                        <a:cubicBezTo>
                          <a:pt x="37593" y="161149"/>
                          <a:pt x="27786" y="168054"/>
                          <a:pt x="27786" y="168054"/>
                        </a:cubicBezTo>
                        <a:lnTo>
                          <a:pt x="19550" y="153181"/>
                        </a:lnTo>
                        <a:cubicBezTo>
                          <a:pt x="19550" y="153181"/>
                          <a:pt x="30457" y="151147"/>
                          <a:pt x="37907" y="147043"/>
                        </a:cubicBezTo>
                        <a:cubicBezTo>
                          <a:pt x="45366" y="142939"/>
                          <a:pt x="49369" y="136774"/>
                          <a:pt x="49369" y="136774"/>
                        </a:cubicBezTo>
                        <a:lnTo>
                          <a:pt x="43037" y="113998"/>
                        </a:lnTo>
                        <a:cubicBezTo>
                          <a:pt x="43037" y="113998"/>
                          <a:pt x="34238" y="114044"/>
                          <a:pt x="23728" y="106179"/>
                        </a:cubicBezTo>
                        <a:cubicBezTo>
                          <a:pt x="13218" y="98322"/>
                          <a:pt x="0" y="84244"/>
                          <a:pt x="0" y="84244"/>
                        </a:cubicBezTo>
                        <a:cubicBezTo>
                          <a:pt x="0" y="84244"/>
                          <a:pt x="13338" y="96085"/>
                          <a:pt x="23488" y="101501"/>
                        </a:cubicBezTo>
                        <a:cubicBezTo>
                          <a:pt x="33637" y="106909"/>
                          <a:pt x="41419" y="107158"/>
                          <a:pt x="41419" y="107158"/>
                        </a:cubicBezTo>
                        <a:lnTo>
                          <a:pt x="32278" y="71396"/>
                        </a:lnTo>
                        <a:cubicBezTo>
                          <a:pt x="32278" y="71396"/>
                          <a:pt x="27277" y="68808"/>
                          <a:pt x="21574" y="58298"/>
                        </a:cubicBezTo>
                        <a:cubicBezTo>
                          <a:pt x="15862" y="47788"/>
                          <a:pt x="9447" y="29366"/>
                          <a:pt x="9447" y="29366"/>
                        </a:cubicBezTo>
                        <a:cubicBezTo>
                          <a:pt x="9447" y="29366"/>
                          <a:pt x="17747" y="46743"/>
                          <a:pt x="23062" y="55728"/>
                        </a:cubicBezTo>
                        <a:cubicBezTo>
                          <a:pt x="28387" y="64722"/>
                          <a:pt x="30706" y="65313"/>
                          <a:pt x="30706" y="65313"/>
                        </a:cubicBezTo>
                        <a:lnTo>
                          <a:pt x="22951" y="0"/>
                        </a:lnTo>
                        <a:cubicBezTo>
                          <a:pt x="22951" y="0"/>
                          <a:pt x="30965" y="45847"/>
                          <a:pt x="35938" y="69307"/>
                        </a:cubicBezTo>
                        <a:cubicBezTo>
                          <a:pt x="39691" y="87008"/>
                          <a:pt x="41715" y="93570"/>
                          <a:pt x="41715" y="93570"/>
                        </a:cubicBezTo>
                        <a:cubicBezTo>
                          <a:pt x="41715" y="93570"/>
                          <a:pt x="44636" y="90622"/>
                          <a:pt x="47335" y="83652"/>
                        </a:cubicBezTo>
                        <a:cubicBezTo>
                          <a:pt x="50034" y="76683"/>
                          <a:pt x="51911" y="66340"/>
                          <a:pt x="51911" y="66340"/>
                        </a:cubicBezTo>
                        <a:cubicBezTo>
                          <a:pt x="51911" y="66340"/>
                          <a:pt x="51929" y="79447"/>
                          <a:pt x="50099" y="88145"/>
                        </a:cubicBezTo>
                        <a:cubicBezTo>
                          <a:pt x="48269" y="96843"/>
                          <a:pt x="44590" y="101122"/>
                          <a:pt x="44590" y="101122"/>
                        </a:cubicBezTo>
                        <a:lnTo>
                          <a:pt x="52807" y="132577"/>
                        </a:lnTo>
                        <a:cubicBezTo>
                          <a:pt x="52807" y="132577"/>
                          <a:pt x="58427" y="125626"/>
                          <a:pt x="62836" y="119406"/>
                        </a:cubicBezTo>
                        <a:cubicBezTo>
                          <a:pt x="67255" y="113176"/>
                          <a:pt x="70536" y="104413"/>
                          <a:pt x="70536" y="104413"/>
                        </a:cubicBezTo>
                        <a:cubicBezTo>
                          <a:pt x="70536" y="104413"/>
                          <a:pt x="66608" y="89208"/>
                          <a:pt x="64898" y="72431"/>
                        </a:cubicBezTo>
                        <a:cubicBezTo>
                          <a:pt x="63188" y="55663"/>
                          <a:pt x="63696" y="37343"/>
                          <a:pt x="63696" y="37343"/>
                        </a:cubicBezTo>
                        <a:cubicBezTo>
                          <a:pt x="63696" y="37343"/>
                          <a:pt x="65323" y="55941"/>
                          <a:pt x="67671" y="71220"/>
                        </a:cubicBezTo>
                        <a:cubicBezTo>
                          <a:pt x="70009" y="86499"/>
                          <a:pt x="73069" y="98460"/>
                          <a:pt x="73069" y="98460"/>
                        </a:cubicBezTo>
                        <a:cubicBezTo>
                          <a:pt x="73069" y="98460"/>
                          <a:pt x="76822" y="96131"/>
                          <a:pt x="83310" y="81665"/>
                        </a:cubicBezTo>
                        <a:cubicBezTo>
                          <a:pt x="91759" y="62809"/>
                          <a:pt x="106031" y="21999"/>
                          <a:pt x="106031" y="219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07" name="Google Shape;3607;p5"/>
                <p:cNvGrpSpPr/>
                <p:nvPr/>
              </p:nvGrpSpPr>
              <p:grpSpPr>
                <a:xfrm>
                  <a:off x="4044730" y="4410598"/>
                  <a:ext cx="287128" cy="261106"/>
                  <a:chOff x="4044730" y="4410598"/>
                  <a:chExt cx="287128" cy="261106"/>
                </a:xfrm>
              </p:grpSpPr>
              <p:sp>
                <p:nvSpPr>
                  <p:cNvPr id="3608" name="Google Shape;3608;p5"/>
                  <p:cNvSpPr/>
                  <p:nvPr/>
                </p:nvSpPr>
                <p:spPr>
                  <a:xfrm>
                    <a:off x="4044730" y="4427471"/>
                    <a:ext cx="287128" cy="244233"/>
                  </a:xfrm>
                  <a:custGeom>
                    <a:avLst/>
                    <a:gdLst/>
                    <a:ahLst/>
                    <a:cxnLst/>
                    <a:rect l="l" t="t" r="r" b="b"/>
                    <a:pathLst>
                      <a:path w="287128" h="244233" extrusionOk="0">
                        <a:moveTo>
                          <a:pt x="187797" y="29076"/>
                        </a:moveTo>
                        <a:cubicBezTo>
                          <a:pt x="187797" y="29076"/>
                          <a:pt x="229152" y="2973"/>
                          <a:pt x="254026" y="7844"/>
                        </a:cubicBezTo>
                        <a:cubicBezTo>
                          <a:pt x="293200" y="15534"/>
                          <a:pt x="286729" y="42766"/>
                          <a:pt x="286729" y="42766"/>
                        </a:cubicBezTo>
                        <a:cubicBezTo>
                          <a:pt x="286729" y="42766"/>
                          <a:pt x="258685" y="37321"/>
                          <a:pt x="244191" y="65587"/>
                        </a:cubicBezTo>
                        <a:cubicBezTo>
                          <a:pt x="236677" y="80266"/>
                          <a:pt x="241104" y="98845"/>
                          <a:pt x="241104" y="98845"/>
                        </a:cubicBezTo>
                        <a:cubicBezTo>
                          <a:pt x="241104" y="98845"/>
                          <a:pt x="226361" y="114938"/>
                          <a:pt x="220842" y="130790"/>
                        </a:cubicBezTo>
                        <a:cubicBezTo>
                          <a:pt x="215324" y="146643"/>
                          <a:pt x="219031" y="162255"/>
                          <a:pt x="219031" y="162255"/>
                        </a:cubicBezTo>
                        <a:cubicBezTo>
                          <a:pt x="219031" y="162255"/>
                          <a:pt x="202300" y="164769"/>
                          <a:pt x="189175" y="160045"/>
                        </a:cubicBezTo>
                        <a:cubicBezTo>
                          <a:pt x="176049" y="155313"/>
                          <a:pt x="166528" y="143333"/>
                          <a:pt x="166528" y="143333"/>
                        </a:cubicBezTo>
                        <a:cubicBezTo>
                          <a:pt x="166528" y="143333"/>
                          <a:pt x="162979" y="154481"/>
                          <a:pt x="158468" y="165000"/>
                        </a:cubicBezTo>
                        <a:cubicBezTo>
                          <a:pt x="153967" y="175509"/>
                          <a:pt x="148504" y="185381"/>
                          <a:pt x="148504" y="185381"/>
                        </a:cubicBezTo>
                        <a:cubicBezTo>
                          <a:pt x="148504" y="185381"/>
                          <a:pt x="141137" y="184087"/>
                          <a:pt x="136256" y="180594"/>
                        </a:cubicBezTo>
                        <a:cubicBezTo>
                          <a:pt x="131385" y="177099"/>
                          <a:pt x="128991" y="171405"/>
                          <a:pt x="128991" y="171405"/>
                        </a:cubicBezTo>
                        <a:cubicBezTo>
                          <a:pt x="128991" y="171405"/>
                          <a:pt x="110430" y="194569"/>
                          <a:pt x="93210" y="212779"/>
                        </a:cubicBezTo>
                        <a:cubicBezTo>
                          <a:pt x="75999" y="230979"/>
                          <a:pt x="60119" y="244234"/>
                          <a:pt x="60119" y="244234"/>
                        </a:cubicBezTo>
                        <a:cubicBezTo>
                          <a:pt x="60119" y="244234"/>
                          <a:pt x="57078" y="225082"/>
                          <a:pt x="58400" y="206826"/>
                        </a:cubicBezTo>
                        <a:cubicBezTo>
                          <a:pt x="59721" y="188570"/>
                          <a:pt x="65406" y="171211"/>
                          <a:pt x="65406" y="171211"/>
                        </a:cubicBezTo>
                        <a:cubicBezTo>
                          <a:pt x="65406" y="171211"/>
                          <a:pt x="57799" y="176249"/>
                          <a:pt x="50996" y="179041"/>
                        </a:cubicBezTo>
                        <a:cubicBezTo>
                          <a:pt x="44183" y="181832"/>
                          <a:pt x="38166" y="182387"/>
                          <a:pt x="38166" y="182387"/>
                        </a:cubicBezTo>
                        <a:cubicBezTo>
                          <a:pt x="38166" y="182387"/>
                          <a:pt x="44082" y="166969"/>
                          <a:pt x="53944" y="152688"/>
                        </a:cubicBezTo>
                        <a:cubicBezTo>
                          <a:pt x="63807" y="138407"/>
                          <a:pt x="77617" y="125263"/>
                          <a:pt x="77617" y="125263"/>
                        </a:cubicBezTo>
                        <a:cubicBezTo>
                          <a:pt x="77617" y="125263"/>
                          <a:pt x="51975" y="137159"/>
                          <a:pt x="32574" y="140939"/>
                        </a:cubicBezTo>
                        <a:cubicBezTo>
                          <a:pt x="13172" y="144711"/>
                          <a:pt x="0" y="140376"/>
                          <a:pt x="0" y="140376"/>
                        </a:cubicBezTo>
                        <a:cubicBezTo>
                          <a:pt x="0" y="140376"/>
                          <a:pt x="23913" y="123626"/>
                          <a:pt x="37796" y="107312"/>
                        </a:cubicBezTo>
                        <a:cubicBezTo>
                          <a:pt x="51680" y="91007"/>
                          <a:pt x="55534" y="75145"/>
                          <a:pt x="55534" y="75145"/>
                        </a:cubicBezTo>
                        <a:cubicBezTo>
                          <a:pt x="55534" y="75145"/>
                          <a:pt x="83893" y="72714"/>
                          <a:pt x="100115" y="33402"/>
                        </a:cubicBezTo>
                        <a:cubicBezTo>
                          <a:pt x="106548" y="17818"/>
                          <a:pt x="97647" y="12983"/>
                          <a:pt x="97647" y="12983"/>
                        </a:cubicBezTo>
                        <a:cubicBezTo>
                          <a:pt x="97647" y="12983"/>
                          <a:pt x="124101" y="-2897"/>
                          <a:pt x="147210" y="468"/>
                        </a:cubicBezTo>
                        <a:cubicBezTo>
                          <a:pt x="170328" y="3823"/>
                          <a:pt x="187797" y="29076"/>
                          <a:pt x="187797" y="2907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9" name="Google Shape;3609;p5"/>
                  <p:cNvSpPr/>
                  <p:nvPr/>
                </p:nvSpPr>
                <p:spPr>
                  <a:xfrm>
                    <a:off x="4101096" y="4410598"/>
                    <a:ext cx="198612" cy="233468"/>
                  </a:xfrm>
                  <a:custGeom>
                    <a:avLst/>
                    <a:gdLst/>
                    <a:ahLst/>
                    <a:cxnLst/>
                    <a:rect l="l" t="t" r="r" b="b"/>
                    <a:pathLst>
                      <a:path w="198612" h="233468" extrusionOk="0">
                        <a:moveTo>
                          <a:pt x="17193" y="233469"/>
                        </a:moveTo>
                        <a:cubicBezTo>
                          <a:pt x="17193" y="233469"/>
                          <a:pt x="43814" y="173840"/>
                          <a:pt x="61681" y="145546"/>
                        </a:cubicBezTo>
                        <a:cubicBezTo>
                          <a:pt x="71655" y="129758"/>
                          <a:pt x="79206" y="119637"/>
                          <a:pt x="79206" y="119637"/>
                        </a:cubicBezTo>
                        <a:cubicBezTo>
                          <a:pt x="79206" y="119637"/>
                          <a:pt x="72256" y="123704"/>
                          <a:pt x="55950" y="136645"/>
                        </a:cubicBezTo>
                        <a:cubicBezTo>
                          <a:pt x="39654" y="149585"/>
                          <a:pt x="13995" y="171390"/>
                          <a:pt x="13995" y="171390"/>
                        </a:cubicBezTo>
                        <a:cubicBezTo>
                          <a:pt x="13995" y="171390"/>
                          <a:pt x="35643" y="148116"/>
                          <a:pt x="53085" y="133104"/>
                        </a:cubicBezTo>
                        <a:cubicBezTo>
                          <a:pt x="70527" y="118093"/>
                          <a:pt x="83754" y="111346"/>
                          <a:pt x="83754" y="111346"/>
                        </a:cubicBezTo>
                        <a:cubicBezTo>
                          <a:pt x="83754" y="111346"/>
                          <a:pt x="91704" y="97065"/>
                          <a:pt x="100993" y="83976"/>
                        </a:cubicBezTo>
                        <a:cubicBezTo>
                          <a:pt x="110292" y="70896"/>
                          <a:pt x="120922" y="59000"/>
                          <a:pt x="120922" y="59000"/>
                        </a:cubicBezTo>
                        <a:lnTo>
                          <a:pt x="85196" y="74991"/>
                        </a:lnTo>
                        <a:cubicBezTo>
                          <a:pt x="85196" y="74991"/>
                          <a:pt x="82127" y="83763"/>
                          <a:pt x="70823" y="96741"/>
                        </a:cubicBezTo>
                        <a:cubicBezTo>
                          <a:pt x="59518" y="109719"/>
                          <a:pt x="39978" y="126911"/>
                          <a:pt x="39978" y="126911"/>
                        </a:cubicBezTo>
                        <a:cubicBezTo>
                          <a:pt x="39978" y="126911"/>
                          <a:pt x="56006" y="108961"/>
                          <a:pt x="65341" y="97379"/>
                        </a:cubicBezTo>
                        <a:cubicBezTo>
                          <a:pt x="74687" y="85806"/>
                          <a:pt x="77330" y="80593"/>
                          <a:pt x="77330" y="80593"/>
                        </a:cubicBezTo>
                        <a:lnTo>
                          <a:pt x="43777" y="100253"/>
                        </a:lnTo>
                        <a:lnTo>
                          <a:pt x="0" y="127891"/>
                        </a:lnTo>
                        <a:lnTo>
                          <a:pt x="41752" y="96602"/>
                        </a:lnTo>
                        <a:cubicBezTo>
                          <a:pt x="41752" y="96602"/>
                          <a:pt x="40292" y="93164"/>
                          <a:pt x="32269" y="93570"/>
                        </a:cubicBezTo>
                        <a:cubicBezTo>
                          <a:pt x="24236" y="93968"/>
                          <a:pt x="9650" y="98220"/>
                          <a:pt x="9650" y="98220"/>
                        </a:cubicBezTo>
                        <a:cubicBezTo>
                          <a:pt x="9650" y="98220"/>
                          <a:pt x="25678" y="90853"/>
                          <a:pt x="35643" y="89226"/>
                        </a:cubicBezTo>
                        <a:cubicBezTo>
                          <a:pt x="45607" y="87609"/>
                          <a:pt x="49498" y="91731"/>
                          <a:pt x="49498" y="91731"/>
                        </a:cubicBezTo>
                        <a:lnTo>
                          <a:pt x="76323" y="76295"/>
                        </a:lnTo>
                        <a:lnTo>
                          <a:pt x="91602" y="66894"/>
                        </a:lnTo>
                        <a:cubicBezTo>
                          <a:pt x="91602" y="66894"/>
                          <a:pt x="89531" y="61635"/>
                          <a:pt x="80695" y="58307"/>
                        </a:cubicBezTo>
                        <a:cubicBezTo>
                          <a:pt x="71867" y="54980"/>
                          <a:pt x="56283" y="53574"/>
                          <a:pt x="56283" y="53574"/>
                        </a:cubicBezTo>
                        <a:cubicBezTo>
                          <a:pt x="56283" y="53574"/>
                          <a:pt x="73476" y="50145"/>
                          <a:pt x="84429" y="52271"/>
                        </a:cubicBezTo>
                        <a:cubicBezTo>
                          <a:pt x="95373" y="54397"/>
                          <a:pt x="100087" y="62078"/>
                          <a:pt x="100087" y="62078"/>
                        </a:cubicBezTo>
                        <a:lnTo>
                          <a:pt x="126375" y="51190"/>
                        </a:lnTo>
                        <a:cubicBezTo>
                          <a:pt x="126375" y="51190"/>
                          <a:pt x="131903" y="43703"/>
                          <a:pt x="143171" y="30900"/>
                        </a:cubicBezTo>
                        <a:cubicBezTo>
                          <a:pt x="154448" y="18108"/>
                          <a:pt x="171474" y="0"/>
                          <a:pt x="171474" y="0"/>
                        </a:cubicBezTo>
                        <a:lnTo>
                          <a:pt x="181540" y="5028"/>
                        </a:lnTo>
                        <a:cubicBezTo>
                          <a:pt x="181540" y="5028"/>
                          <a:pt x="163765" y="19642"/>
                          <a:pt x="151074" y="32278"/>
                        </a:cubicBezTo>
                        <a:cubicBezTo>
                          <a:pt x="138373" y="44913"/>
                          <a:pt x="130757" y="55580"/>
                          <a:pt x="130757" y="55580"/>
                        </a:cubicBezTo>
                        <a:lnTo>
                          <a:pt x="136183" y="70555"/>
                        </a:lnTo>
                        <a:cubicBezTo>
                          <a:pt x="136183" y="70555"/>
                          <a:pt x="150205" y="60322"/>
                          <a:pt x="165327" y="55858"/>
                        </a:cubicBezTo>
                        <a:cubicBezTo>
                          <a:pt x="180449" y="51402"/>
                          <a:pt x="198612" y="49886"/>
                          <a:pt x="198612" y="49886"/>
                        </a:cubicBezTo>
                        <a:cubicBezTo>
                          <a:pt x="198612" y="49886"/>
                          <a:pt x="179802" y="53722"/>
                          <a:pt x="164754" y="60165"/>
                        </a:cubicBezTo>
                        <a:cubicBezTo>
                          <a:pt x="149706" y="66608"/>
                          <a:pt x="137375" y="75370"/>
                          <a:pt x="137375" y="75370"/>
                        </a:cubicBezTo>
                        <a:lnTo>
                          <a:pt x="144631" y="99810"/>
                        </a:lnTo>
                        <a:cubicBezTo>
                          <a:pt x="144631" y="99810"/>
                          <a:pt x="152063" y="96556"/>
                          <a:pt x="159004" y="100235"/>
                        </a:cubicBezTo>
                        <a:cubicBezTo>
                          <a:pt x="165946" y="103914"/>
                          <a:pt x="172407" y="114534"/>
                          <a:pt x="172407" y="114534"/>
                        </a:cubicBezTo>
                        <a:cubicBezTo>
                          <a:pt x="172407" y="114534"/>
                          <a:pt x="162730" y="107121"/>
                          <a:pt x="156102" y="104478"/>
                        </a:cubicBezTo>
                        <a:cubicBezTo>
                          <a:pt x="149475" y="101834"/>
                          <a:pt x="145888" y="103942"/>
                          <a:pt x="145888" y="103942"/>
                        </a:cubicBezTo>
                        <a:lnTo>
                          <a:pt x="144945" y="158893"/>
                        </a:lnTo>
                        <a:cubicBezTo>
                          <a:pt x="144945" y="158893"/>
                          <a:pt x="141516" y="123297"/>
                          <a:pt x="138383" y="106086"/>
                        </a:cubicBezTo>
                        <a:cubicBezTo>
                          <a:pt x="136016" y="93099"/>
                          <a:pt x="134131" y="89014"/>
                          <a:pt x="134131" y="89014"/>
                        </a:cubicBezTo>
                        <a:cubicBezTo>
                          <a:pt x="134131" y="89014"/>
                          <a:pt x="128890" y="95271"/>
                          <a:pt x="123168" y="105217"/>
                        </a:cubicBezTo>
                        <a:cubicBezTo>
                          <a:pt x="117455" y="115163"/>
                          <a:pt x="112362" y="127457"/>
                          <a:pt x="112362" y="127457"/>
                        </a:cubicBezTo>
                        <a:cubicBezTo>
                          <a:pt x="112362" y="127457"/>
                          <a:pt x="115006" y="114645"/>
                          <a:pt x="119683" y="104025"/>
                        </a:cubicBezTo>
                        <a:cubicBezTo>
                          <a:pt x="124370" y="93395"/>
                          <a:pt x="131089" y="84956"/>
                          <a:pt x="131089" y="84956"/>
                        </a:cubicBezTo>
                        <a:lnTo>
                          <a:pt x="124416" y="63668"/>
                        </a:lnTo>
                        <a:cubicBezTo>
                          <a:pt x="124416" y="63668"/>
                          <a:pt x="114063" y="76960"/>
                          <a:pt x="105772" y="88172"/>
                        </a:cubicBezTo>
                        <a:cubicBezTo>
                          <a:pt x="97471" y="99375"/>
                          <a:pt x="90465" y="111743"/>
                          <a:pt x="90465" y="111743"/>
                        </a:cubicBezTo>
                        <a:cubicBezTo>
                          <a:pt x="90465" y="111743"/>
                          <a:pt x="93617" y="122086"/>
                          <a:pt x="92933" y="136515"/>
                        </a:cubicBezTo>
                        <a:cubicBezTo>
                          <a:pt x="92240" y="150953"/>
                          <a:pt x="87692" y="169477"/>
                          <a:pt x="87692" y="169477"/>
                        </a:cubicBezTo>
                        <a:cubicBezTo>
                          <a:pt x="87692" y="169477"/>
                          <a:pt x="88893" y="153163"/>
                          <a:pt x="88274" y="140915"/>
                        </a:cubicBezTo>
                        <a:cubicBezTo>
                          <a:pt x="87664" y="128668"/>
                          <a:pt x="85233" y="120487"/>
                          <a:pt x="85233" y="120487"/>
                        </a:cubicBezTo>
                        <a:cubicBezTo>
                          <a:pt x="85233" y="120487"/>
                          <a:pt x="78772" y="127124"/>
                          <a:pt x="65508" y="148790"/>
                        </a:cubicBezTo>
                        <a:cubicBezTo>
                          <a:pt x="48223" y="177010"/>
                          <a:pt x="17193" y="233469"/>
                          <a:pt x="17193" y="23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10" name="Google Shape;3610;p5"/>
                <p:cNvGrpSpPr/>
                <p:nvPr/>
              </p:nvGrpSpPr>
              <p:grpSpPr>
                <a:xfrm>
                  <a:off x="4326634" y="4658838"/>
                  <a:ext cx="212708" cy="179469"/>
                  <a:chOff x="4326634" y="4658838"/>
                  <a:chExt cx="212708" cy="179469"/>
                </a:xfrm>
              </p:grpSpPr>
              <p:sp>
                <p:nvSpPr>
                  <p:cNvPr id="3611" name="Google Shape;3611;p5"/>
                  <p:cNvSpPr/>
                  <p:nvPr/>
                </p:nvSpPr>
                <p:spPr>
                  <a:xfrm>
                    <a:off x="4326634" y="4671653"/>
                    <a:ext cx="212708" cy="166654"/>
                  </a:xfrm>
                  <a:custGeom>
                    <a:avLst/>
                    <a:gdLst/>
                    <a:ahLst/>
                    <a:cxnLst/>
                    <a:rect l="l" t="t" r="r" b="b"/>
                    <a:pathLst>
                      <a:path w="212708" h="166654" extrusionOk="0">
                        <a:moveTo>
                          <a:pt x="90382" y="18945"/>
                        </a:moveTo>
                        <a:cubicBezTo>
                          <a:pt x="90382" y="18945"/>
                          <a:pt x="64020" y="597"/>
                          <a:pt x="40782" y="3509"/>
                        </a:cubicBezTo>
                        <a:cubicBezTo>
                          <a:pt x="4187" y="8075"/>
                          <a:pt x="0" y="26617"/>
                          <a:pt x="0" y="26617"/>
                        </a:cubicBezTo>
                        <a:cubicBezTo>
                          <a:pt x="0" y="26617"/>
                          <a:pt x="26187" y="23382"/>
                          <a:pt x="28562" y="42756"/>
                        </a:cubicBezTo>
                        <a:cubicBezTo>
                          <a:pt x="29801" y="52813"/>
                          <a:pt x="19310" y="65319"/>
                          <a:pt x="19310" y="65319"/>
                        </a:cubicBezTo>
                        <a:cubicBezTo>
                          <a:pt x="19310" y="65319"/>
                          <a:pt x="26270" y="76458"/>
                          <a:pt x="25355" y="87273"/>
                        </a:cubicBezTo>
                        <a:cubicBezTo>
                          <a:pt x="24440" y="98096"/>
                          <a:pt x="15640" y="108606"/>
                          <a:pt x="15640" y="108606"/>
                        </a:cubicBezTo>
                        <a:cubicBezTo>
                          <a:pt x="15640" y="108606"/>
                          <a:pt x="29181" y="110575"/>
                          <a:pt x="42224" y="107580"/>
                        </a:cubicBezTo>
                        <a:cubicBezTo>
                          <a:pt x="55257" y="104594"/>
                          <a:pt x="67782" y="96636"/>
                          <a:pt x="67782" y="96636"/>
                        </a:cubicBezTo>
                        <a:cubicBezTo>
                          <a:pt x="67782" y="96636"/>
                          <a:pt x="66848" y="104243"/>
                          <a:pt x="66977" y="111434"/>
                        </a:cubicBezTo>
                        <a:cubicBezTo>
                          <a:pt x="67098" y="118617"/>
                          <a:pt x="68272" y="125392"/>
                          <a:pt x="68272" y="125392"/>
                        </a:cubicBezTo>
                        <a:cubicBezTo>
                          <a:pt x="68272" y="125392"/>
                          <a:pt x="75102" y="124634"/>
                          <a:pt x="80565" y="122341"/>
                        </a:cubicBezTo>
                        <a:cubicBezTo>
                          <a:pt x="86037" y="120059"/>
                          <a:pt x="90141" y="116241"/>
                          <a:pt x="90141" y="116241"/>
                        </a:cubicBezTo>
                        <a:cubicBezTo>
                          <a:pt x="90141" y="116241"/>
                          <a:pt x="97869" y="132223"/>
                          <a:pt x="106216" y="144821"/>
                        </a:cubicBezTo>
                        <a:cubicBezTo>
                          <a:pt x="114562" y="157429"/>
                          <a:pt x="123519" y="166654"/>
                          <a:pt x="123519" y="166654"/>
                        </a:cubicBezTo>
                        <a:cubicBezTo>
                          <a:pt x="123519" y="166654"/>
                          <a:pt x="133012" y="153742"/>
                          <a:pt x="138419" y="141355"/>
                        </a:cubicBezTo>
                        <a:cubicBezTo>
                          <a:pt x="143827" y="128978"/>
                          <a:pt x="145149" y="117129"/>
                          <a:pt x="145149" y="117129"/>
                        </a:cubicBezTo>
                        <a:cubicBezTo>
                          <a:pt x="145149" y="117129"/>
                          <a:pt x="149909" y="120660"/>
                          <a:pt x="154789" y="122656"/>
                        </a:cubicBezTo>
                        <a:cubicBezTo>
                          <a:pt x="159670" y="124662"/>
                          <a:pt x="164680" y="125133"/>
                          <a:pt x="164680" y="125133"/>
                        </a:cubicBezTo>
                        <a:cubicBezTo>
                          <a:pt x="164680" y="125133"/>
                          <a:pt x="165096" y="114596"/>
                          <a:pt x="161694" y="104770"/>
                        </a:cubicBezTo>
                        <a:cubicBezTo>
                          <a:pt x="158293" y="94944"/>
                          <a:pt x="151074" y="85831"/>
                          <a:pt x="151074" y="85831"/>
                        </a:cubicBezTo>
                        <a:cubicBezTo>
                          <a:pt x="151074" y="85831"/>
                          <a:pt x="168960" y="94288"/>
                          <a:pt x="184368" y="97163"/>
                        </a:cubicBezTo>
                        <a:cubicBezTo>
                          <a:pt x="199777" y="100028"/>
                          <a:pt x="212709" y="97301"/>
                          <a:pt x="212709" y="97301"/>
                        </a:cubicBezTo>
                        <a:cubicBezTo>
                          <a:pt x="212709" y="97301"/>
                          <a:pt x="198058" y="85581"/>
                          <a:pt x="191911" y="74313"/>
                        </a:cubicBezTo>
                        <a:cubicBezTo>
                          <a:pt x="185773" y="63045"/>
                          <a:pt x="188130" y="52249"/>
                          <a:pt x="188130" y="52249"/>
                        </a:cubicBezTo>
                        <a:cubicBezTo>
                          <a:pt x="188130" y="52249"/>
                          <a:pt x="164504" y="50142"/>
                          <a:pt x="164578" y="23271"/>
                        </a:cubicBezTo>
                        <a:cubicBezTo>
                          <a:pt x="164615" y="12623"/>
                          <a:pt x="174043" y="9489"/>
                          <a:pt x="174043" y="9489"/>
                        </a:cubicBezTo>
                        <a:cubicBezTo>
                          <a:pt x="174043" y="9489"/>
                          <a:pt x="156879" y="-1686"/>
                          <a:pt x="135711" y="218"/>
                        </a:cubicBezTo>
                        <a:cubicBezTo>
                          <a:pt x="114535" y="2122"/>
                          <a:pt x="90382" y="18945"/>
                          <a:pt x="90382" y="189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2" name="Google Shape;3612;p5"/>
                  <p:cNvSpPr/>
                  <p:nvPr/>
                </p:nvSpPr>
                <p:spPr>
                  <a:xfrm>
                    <a:off x="4357017" y="4658838"/>
                    <a:ext cx="146470" cy="160538"/>
                  </a:xfrm>
                  <a:custGeom>
                    <a:avLst/>
                    <a:gdLst/>
                    <a:ahLst/>
                    <a:cxnLst/>
                    <a:rect l="l" t="t" r="r" b="b"/>
                    <a:pathLst>
                      <a:path w="146470" h="160538" extrusionOk="0">
                        <a:moveTo>
                          <a:pt x="91445" y="160539"/>
                        </a:moveTo>
                        <a:cubicBezTo>
                          <a:pt x="91445" y="160539"/>
                          <a:pt x="89827" y="119748"/>
                          <a:pt x="84540" y="100300"/>
                        </a:cubicBezTo>
                        <a:cubicBezTo>
                          <a:pt x="81582" y="89448"/>
                          <a:pt x="78689" y="82479"/>
                          <a:pt x="78689" y="82479"/>
                        </a:cubicBezTo>
                        <a:cubicBezTo>
                          <a:pt x="78689" y="82479"/>
                          <a:pt x="83237" y="85344"/>
                          <a:pt x="92683" y="94366"/>
                        </a:cubicBezTo>
                        <a:cubicBezTo>
                          <a:pt x="102121" y="103387"/>
                          <a:pt x="116466" y="118565"/>
                          <a:pt x="116466" y="118565"/>
                        </a:cubicBezTo>
                        <a:cubicBezTo>
                          <a:pt x="116466" y="118565"/>
                          <a:pt x="106114" y="102463"/>
                          <a:pt x="96427" y="92018"/>
                        </a:cubicBezTo>
                        <a:cubicBezTo>
                          <a:pt x="86740" y="81573"/>
                          <a:pt x="77737" y="76794"/>
                          <a:pt x="77737" y="76794"/>
                        </a:cubicBezTo>
                        <a:cubicBezTo>
                          <a:pt x="77737" y="76794"/>
                          <a:pt x="75990" y="66996"/>
                          <a:pt x="72653" y="57993"/>
                        </a:cubicBezTo>
                        <a:cubicBezTo>
                          <a:pt x="69316" y="48981"/>
                          <a:pt x="64399" y="40754"/>
                          <a:pt x="64399" y="40754"/>
                        </a:cubicBezTo>
                        <a:lnTo>
                          <a:pt x="89531" y="52160"/>
                        </a:lnTo>
                        <a:cubicBezTo>
                          <a:pt x="89531" y="52160"/>
                          <a:pt x="89041" y="58150"/>
                          <a:pt x="94153" y="67116"/>
                        </a:cubicBezTo>
                        <a:cubicBezTo>
                          <a:pt x="99264" y="76082"/>
                          <a:pt x="109978" y="88034"/>
                          <a:pt x="109978" y="88034"/>
                        </a:cubicBezTo>
                        <a:cubicBezTo>
                          <a:pt x="109978" y="88034"/>
                          <a:pt x="102564" y="75620"/>
                          <a:pt x="98645" y="67634"/>
                        </a:cubicBezTo>
                        <a:cubicBezTo>
                          <a:pt x="94735" y="59647"/>
                          <a:pt x="94310" y="56080"/>
                          <a:pt x="94310" y="56080"/>
                        </a:cubicBezTo>
                        <a:lnTo>
                          <a:pt x="116254" y="69926"/>
                        </a:lnTo>
                        <a:lnTo>
                          <a:pt x="144160" y="89337"/>
                        </a:lnTo>
                        <a:lnTo>
                          <a:pt x="119313" y="67486"/>
                        </a:lnTo>
                        <a:cubicBezTo>
                          <a:pt x="119313" y="67486"/>
                          <a:pt x="121809" y="65175"/>
                          <a:pt x="128594" y="65582"/>
                        </a:cubicBezTo>
                        <a:cubicBezTo>
                          <a:pt x="135388" y="65979"/>
                          <a:pt x="146470" y="69094"/>
                          <a:pt x="146470" y="69094"/>
                        </a:cubicBezTo>
                        <a:cubicBezTo>
                          <a:pt x="146470" y="69094"/>
                          <a:pt x="135258" y="63853"/>
                          <a:pt x="127235" y="62587"/>
                        </a:cubicBezTo>
                        <a:cubicBezTo>
                          <a:pt x="119202" y="61330"/>
                          <a:pt x="114368" y="64056"/>
                          <a:pt x="114368" y="64056"/>
                        </a:cubicBezTo>
                        <a:lnTo>
                          <a:pt x="96732" y="53177"/>
                        </a:lnTo>
                        <a:lnTo>
                          <a:pt x="86906" y="46568"/>
                        </a:lnTo>
                        <a:cubicBezTo>
                          <a:pt x="86906" y="46568"/>
                          <a:pt x="90576" y="43046"/>
                          <a:pt x="99403" y="40930"/>
                        </a:cubicBezTo>
                        <a:cubicBezTo>
                          <a:pt x="108221" y="38822"/>
                          <a:pt x="122188" y="38120"/>
                          <a:pt x="122188" y="38120"/>
                        </a:cubicBezTo>
                        <a:cubicBezTo>
                          <a:pt x="122188" y="38120"/>
                          <a:pt x="108563" y="35522"/>
                          <a:pt x="98340" y="36789"/>
                        </a:cubicBezTo>
                        <a:cubicBezTo>
                          <a:pt x="88117" y="38046"/>
                          <a:pt x="81295" y="43176"/>
                          <a:pt x="81295" y="43176"/>
                        </a:cubicBezTo>
                        <a:lnTo>
                          <a:pt x="62494" y="35384"/>
                        </a:lnTo>
                        <a:cubicBezTo>
                          <a:pt x="62494" y="35384"/>
                          <a:pt x="60405" y="30226"/>
                          <a:pt x="55248" y="21380"/>
                        </a:cubicBezTo>
                        <a:cubicBezTo>
                          <a:pt x="50099" y="12534"/>
                          <a:pt x="41891" y="0"/>
                          <a:pt x="41891" y="0"/>
                        </a:cubicBezTo>
                        <a:lnTo>
                          <a:pt x="31390" y="3245"/>
                        </a:lnTo>
                        <a:cubicBezTo>
                          <a:pt x="31390" y="3245"/>
                          <a:pt x="41493" y="13421"/>
                          <a:pt x="47936" y="22184"/>
                        </a:cubicBezTo>
                        <a:cubicBezTo>
                          <a:pt x="54369" y="30938"/>
                          <a:pt x="57133" y="38286"/>
                          <a:pt x="57133" y="38286"/>
                        </a:cubicBezTo>
                        <a:lnTo>
                          <a:pt x="47076" y="48334"/>
                        </a:lnTo>
                        <a:cubicBezTo>
                          <a:pt x="47076" y="48334"/>
                          <a:pt x="38628" y="41179"/>
                          <a:pt x="27157" y="37916"/>
                        </a:cubicBezTo>
                        <a:cubicBezTo>
                          <a:pt x="15695" y="34653"/>
                          <a:pt x="545" y="33341"/>
                          <a:pt x="545" y="33341"/>
                        </a:cubicBezTo>
                        <a:cubicBezTo>
                          <a:pt x="545" y="33341"/>
                          <a:pt x="15418" y="36243"/>
                          <a:pt x="26112" y="40846"/>
                        </a:cubicBezTo>
                        <a:cubicBezTo>
                          <a:pt x="36807" y="45450"/>
                          <a:pt x="44313" y="51578"/>
                          <a:pt x="44313" y="51578"/>
                        </a:cubicBezTo>
                        <a:lnTo>
                          <a:pt x="29283" y="68003"/>
                        </a:lnTo>
                        <a:cubicBezTo>
                          <a:pt x="29283" y="68003"/>
                          <a:pt x="24033" y="65684"/>
                          <a:pt x="16712" y="68068"/>
                        </a:cubicBezTo>
                        <a:cubicBezTo>
                          <a:pt x="9391" y="70444"/>
                          <a:pt x="0" y="77524"/>
                          <a:pt x="0" y="77524"/>
                        </a:cubicBezTo>
                        <a:cubicBezTo>
                          <a:pt x="0" y="77524"/>
                          <a:pt x="11018" y="72671"/>
                          <a:pt x="17692" y="70980"/>
                        </a:cubicBezTo>
                        <a:cubicBezTo>
                          <a:pt x="24375" y="69298"/>
                          <a:pt x="26713" y="70786"/>
                          <a:pt x="26713" y="70786"/>
                        </a:cubicBezTo>
                        <a:lnTo>
                          <a:pt x="7820" y="107999"/>
                        </a:lnTo>
                        <a:cubicBezTo>
                          <a:pt x="7820" y="107999"/>
                          <a:pt x="23552" y="83957"/>
                          <a:pt x="32426" y="72357"/>
                        </a:cubicBezTo>
                        <a:cubicBezTo>
                          <a:pt x="39136" y="63604"/>
                          <a:pt x="42224" y="60867"/>
                          <a:pt x="42224" y="60867"/>
                        </a:cubicBezTo>
                        <a:cubicBezTo>
                          <a:pt x="42224" y="60867"/>
                          <a:pt x="44507" y="65184"/>
                          <a:pt x="45875" y="72015"/>
                        </a:cubicBezTo>
                        <a:cubicBezTo>
                          <a:pt x="47252" y="78837"/>
                          <a:pt x="47243" y="87239"/>
                          <a:pt x="47243" y="87239"/>
                        </a:cubicBezTo>
                        <a:cubicBezTo>
                          <a:pt x="47243" y="87239"/>
                          <a:pt x="49554" y="78522"/>
                          <a:pt x="49323" y="71257"/>
                        </a:cubicBezTo>
                        <a:cubicBezTo>
                          <a:pt x="49092" y="63992"/>
                          <a:pt x="46309" y="58168"/>
                          <a:pt x="46309" y="58168"/>
                        </a:cubicBezTo>
                        <a:lnTo>
                          <a:pt x="59703" y="43860"/>
                        </a:lnTo>
                        <a:cubicBezTo>
                          <a:pt x="59703" y="43860"/>
                          <a:pt x="63881" y="53029"/>
                          <a:pt x="67033" y="60747"/>
                        </a:cubicBezTo>
                        <a:cubicBezTo>
                          <a:pt x="70176" y="68466"/>
                          <a:pt x="71793" y="76951"/>
                          <a:pt x="71793" y="76951"/>
                        </a:cubicBezTo>
                        <a:cubicBezTo>
                          <a:pt x="71793" y="76951"/>
                          <a:pt x="65360" y="83902"/>
                          <a:pt x="60784" y="93691"/>
                        </a:cubicBezTo>
                        <a:cubicBezTo>
                          <a:pt x="56200" y="103470"/>
                          <a:pt x="53482" y="116087"/>
                          <a:pt x="53482" y="116087"/>
                        </a:cubicBezTo>
                        <a:cubicBezTo>
                          <a:pt x="53482" y="116087"/>
                          <a:pt x="58298" y="105023"/>
                          <a:pt x="63225" y="96741"/>
                        </a:cubicBezTo>
                        <a:cubicBezTo>
                          <a:pt x="68151" y="88459"/>
                          <a:pt x="73180" y="82959"/>
                          <a:pt x="73180" y="82959"/>
                        </a:cubicBezTo>
                        <a:cubicBezTo>
                          <a:pt x="73180" y="82959"/>
                          <a:pt x="76378" y="87553"/>
                          <a:pt x="80075" y="102435"/>
                        </a:cubicBezTo>
                        <a:cubicBezTo>
                          <a:pt x="84882" y="121818"/>
                          <a:pt x="91445" y="160539"/>
                          <a:pt x="91445" y="1605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13" name="Google Shape;3613;p5"/>
                <p:cNvGrpSpPr/>
                <p:nvPr/>
              </p:nvGrpSpPr>
              <p:grpSpPr>
                <a:xfrm>
                  <a:off x="5314085" y="3495024"/>
                  <a:ext cx="311778" cy="320800"/>
                  <a:chOff x="5314085" y="3495024"/>
                  <a:chExt cx="311778" cy="320800"/>
                </a:xfrm>
              </p:grpSpPr>
              <p:sp>
                <p:nvSpPr>
                  <p:cNvPr id="3614" name="Google Shape;3614;p5"/>
                  <p:cNvSpPr/>
                  <p:nvPr/>
                </p:nvSpPr>
                <p:spPr>
                  <a:xfrm>
                    <a:off x="5332222" y="3495024"/>
                    <a:ext cx="293641" cy="320800"/>
                  </a:xfrm>
                  <a:custGeom>
                    <a:avLst/>
                    <a:gdLst/>
                    <a:ahLst/>
                    <a:cxnLst/>
                    <a:rect l="l" t="t" r="r" b="b"/>
                    <a:pathLst>
                      <a:path w="293641" h="320800" extrusionOk="0">
                        <a:moveTo>
                          <a:pt x="36463" y="146914"/>
                        </a:moveTo>
                        <a:cubicBezTo>
                          <a:pt x="36463" y="146914"/>
                          <a:pt x="5923" y="109839"/>
                          <a:pt x="12477" y="71803"/>
                        </a:cubicBezTo>
                        <a:cubicBezTo>
                          <a:pt x="22801" y="11905"/>
                          <a:pt x="55606" y="0"/>
                          <a:pt x="55606" y="0"/>
                        </a:cubicBezTo>
                        <a:cubicBezTo>
                          <a:pt x="55606" y="0"/>
                          <a:pt x="48286" y="42843"/>
                          <a:pt x="82135" y="41216"/>
                        </a:cubicBezTo>
                        <a:cubicBezTo>
                          <a:pt x="99716" y="40366"/>
                          <a:pt x="122325" y="20058"/>
                          <a:pt x="122325" y="20058"/>
                        </a:cubicBezTo>
                        <a:cubicBezTo>
                          <a:pt x="122325" y="20058"/>
                          <a:pt x="141431" y="28081"/>
                          <a:pt x="160482" y="23570"/>
                        </a:cubicBezTo>
                        <a:cubicBezTo>
                          <a:pt x="179532" y="19060"/>
                          <a:pt x="198528" y="2015"/>
                          <a:pt x="198528" y="2015"/>
                        </a:cubicBezTo>
                        <a:cubicBezTo>
                          <a:pt x="198528" y="2015"/>
                          <a:pt x="201134" y="23164"/>
                          <a:pt x="195070" y="44886"/>
                        </a:cubicBezTo>
                        <a:cubicBezTo>
                          <a:pt x="188998" y="66598"/>
                          <a:pt x="174245" y="88893"/>
                          <a:pt x="174245" y="88893"/>
                        </a:cubicBezTo>
                        <a:cubicBezTo>
                          <a:pt x="174245" y="88893"/>
                          <a:pt x="187657" y="85261"/>
                          <a:pt x="200265" y="83440"/>
                        </a:cubicBezTo>
                        <a:cubicBezTo>
                          <a:pt x="212882" y="81619"/>
                          <a:pt x="224695" y="81600"/>
                          <a:pt x="224695" y="81600"/>
                        </a:cubicBezTo>
                        <a:cubicBezTo>
                          <a:pt x="224695" y="81600"/>
                          <a:pt x="222930" y="92748"/>
                          <a:pt x="218567" y="102148"/>
                        </a:cubicBezTo>
                        <a:cubicBezTo>
                          <a:pt x="214213" y="111540"/>
                          <a:pt x="207263" y="119184"/>
                          <a:pt x="207263" y="119184"/>
                        </a:cubicBezTo>
                        <a:cubicBezTo>
                          <a:pt x="207263" y="119184"/>
                          <a:pt x="234817" y="127078"/>
                          <a:pt x="256419" y="136904"/>
                        </a:cubicBezTo>
                        <a:cubicBezTo>
                          <a:pt x="278011" y="146729"/>
                          <a:pt x="293642" y="158487"/>
                          <a:pt x="293642" y="158487"/>
                        </a:cubicBezTo>
                        <a:cubicBezTo>
                          <a:pt x="293642" y="158487"/>
                          <a:pt x="270376" y="177325"/>
                          <a:pt x="248312" y="189461"/>
                        </a:cubicBezTo>
                        <a:cubicBezTo>
                          <a:pt x="226239" y="201598"/>
                          <a:pt x="205368" y="207033"/>
                          <a:pt x="205368" y="207033"/>
                        </a:cubicBezTo>
                        <a:cubicBezTo>
                          <a:pt x="205368" y="207033"/>
                          <a:pt x="211265" y="213670"/>
                          <a:pt x="214463" y="220926"/>
                        </a:cubicBezTo>
                        <a:cubicBezTo>
                          <a:pt x="217670" y="228182"/>
                          <a:pt x="218188" y="236066"/>
                          <a:pt x="218188" y="236066"/>
                        </a:cubicBezTo>
                        <a:cubicBezTo>
                          <a:pt x="218188" y="236066"/>
                          <a:pt x="199664" y="239690"/>
                          <a:pt x="182638" y="237009"/>
                        </a:cubicBezTo>
                        <a:cubicBezTo>
                          <a:pt x="165603" y="234319"/>
                          <a:pt x="150055" y="225316"/>
                          <a:pt x="150055" y="225316"/>
                        </a:cubicBezTo>
                        <a:cubicBezTo>
                          <a:pt x="150055" y="225316"/>
                          <a:pt x="163781" y="251586"/>
                          <a:pt x="167849" y="275452"/>
                        </a:cubicBezTo>
                        <a:cubicBezTo>
                          <a:pt x="171916" y="299328"/>
                          <a:pt x="166324" y="320800"/>
                          <a:pt x="166324" y="320800"/>
                        </a:cubicBezTo>
                        <a:cubicBezTo>
                          <a:pt x="166324" y="320800"/>
                          <a:pt x="146663" y="300631"/>
                          <a:pt x="127280" y="293958"/>
                        </a:cubicBezTo>
                        <a:cubicBezTo>
                          <a:pt x="107896" y="287274"/>
                          <a:pt x="88781" y="294096"/>
                          <a:pt x="88781" y="294096"/>
                        </a:cubicBezTo>
                        <a:cubicBezTo>
                          <a:pt x="88781" y="294096"/>
                          <a:pt x="86581" y="256845"/>
                          <a:pt x="39403" y="264517"/>
                        </a:cubicBezTo>
                        <a:cubicBezTo>
                          <a:pt x="20703" y="267558"/>
                          <a:pt x="14622" y="283540"/>
                          <a:pt x="14622" y="283540"/>
                        </a:cubicBezTo>
                        <a:cubicBezTo>
                          <a:pt x="14622" y="283540"/>
                          <a:pt x="-3921" y="259193"/>
                          <a:pt x="757" y="224752"/>
                        </a:cubicBezTo>
                        <a:cubicBezTo>
                          <a:pt x="5424" y="190312"/>
                          <a:pt x="36463" y="146914"/>
                          <a:pt x="36463" y="1469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5" name="Google Shape;3615;p5"/>
                  <p:cNvSpPr/>
                  <p:nvPr/>
                </p:nvSpPr>
                <p:spPr>
                  <a:xfrm>
                    <a:off x="5314085" y="3532987"/>
                    <a:ext cx="278659" cy="236935"/>
                  </a:xfrm>
                  <a:custGeom>
                    <a:avLst/>
                    <a:gdLst/>
                    <a:ahLst/>
                    <a:cxnLst/>
                    <a:rect l="l" t="t" r="r" b="b"/>
                    <a:pathLst>
                      <a:path w="278659" h="236935" extrusionOk="0">
                        <a:moveTo>
                          <a:pt x="278660" y="123131"/>
                        </a:moveTo>
                        <a:cubicBezTo>
                          <a:pt x="278660" y="123131"/>
                          <a:pt x="207162" y="132005"/>
                          <a:pt x="173368" y="128991"/>
                        </a:cubicBezTo>
                        <a:cubicBezTo>
                          <a:pt x="154512" y="127309"/>
                          <a:pt x="142449" y="124638"/>
                          <a:pt x="142449" y="124638"/>
                        </a:cubicBezTo>
                        <a:cubicBezTo>
                          <a:pt x="142449" y="124638"/>
                          <a:pt x="147191" y="131108"/>
                          <a:pt x="162434" y="143697"/>
                        </a:cubicBezTo>
                        <a:cubicBezTo>
                          <a:pt x="177676" y="156287"/>
                          <a:pt x="203418" y="174995"/>
                          <a:pt x="203418" y="174995"/>
                        </a:cubicBezTo>
                        <a:cubicBezTo>
                          <a:pt x="203418" y="174995"/>
                          <a:pt x="175808" y="162933"/>
                          <a:pt x="158080" y="150353"/>
                        </a:cubicBezTo>
                        <a:cubicBezTo>
                          <a:pt x="140361" y="137782"/>
                          <a:pt x="132531" y="124702"/>
                          <a:pt x="132531" y="124702"/>
                        </a:cubicBezTo>
                        <a:cubicBezTo>
                          <a:pt x="132531" y="124702"/>
                          <a:pt x="115450" y="124647"/>
                          <a:pt x="99847" y="121837"/>
                        </a:cubicBezTo>
                        <a:cubicBezTo>
                          <a:pt x="84244" y="119036"/>
                          <a:pt x="70120" y="113462"/>
                          <a:pt x="70120" y="113462"/>
                        </a:cubicBezTo>
                        <a:lnTo>
                          <a:pt x="88561" y="150501"/>
                        </a:lnTo>
                        <a:cubicBezTo>
                          <a:pt x="88561" y="150501"/>
                          <a:pt x="99098" y="148033"/>
                          <a:pt x="114516" y="153699"/>
                        </a:cubicBezTo>
                        <a:cubicBezTo>
                          <a:pt x="129934" y="159374"/>
                          <a:pt x="150232" y="173174"/>
                          <a:pt x="150232" y="173174"/>
                        </a:cubicBezTo>
                        <a:cubicBezTo>
                          <a:pt x="150232" y="173174"/>
                          <a:pt x="128926" y="164791"/>
                          <a:pt x="115144" y="160761"/>
                        </a:cubicBezTo>
                        <a:cubicBezTo>
                          <a:pt x="101372" y="156740"/>
                          <a:pt x="95133" y="157063"/>
                          <a:pt x="95133" y="157063"/>
                        </a:cubicBezTo>
                        <a:lnTo>
                          <a:pt x="118056" y="188315"/>
                        </a:lnTo>
                        <a:lnTo>
                          <a:pt x="150380" y="227562"/>
                        </a:lnTo>
                        <a:lnTo>
                          <a:pt x="113592" y="193889"/>
                        </a:lnTo>
                        <a:cubicBezTo>
                          <a:pt x="113592" y="193889"/>
                          <a:pt x="109386" y="198538"/>
                          <a:pt x="109663" y="209298"/>
                        </a:cubicBezTo>
                        <a:cubicBezTo>
                          <a:pt x="109940" y="220057"/>
                          <a:pt x="114710" y="236935"/>
                          <a:pt x="114710" y="236935"/>
                        </a:cubicBezTo>
                        <a:cubicBezTo>
                          <a:pt x="114710" y="236935"/>
                          <a:pt x="106206" y="220454"/>
                          <a:pt x="104496" y="207957"/>
                        </a:cubicBezTo>
                        <a:cubicBezTo>
                          <a:pt x="102795" y="195460"/>
                          <a:pt x="107889" y="186938"/>
                          <a:pt x="107889" y="186938"/>
                        </a:cubicBezTo>
                        <a:lnTo>
                          <a:pt x="89901" y="161750"/>
                        </a:lnTo>
                        <a:lnTo>
                          <a:pt x="78911" y="147866"/>
                        </a:lnTo>
                        <a:cubicBezTo>
                          <a:pt x="78911" y="147866"/>
                          <a:pt x="72495" y="154743"/>
                          <a:pt x="68234" y="169468"/>
                        </a:cubicBezTo>
                        <a:cubicBezTo>
                          <a:pt x="63973" y="184193"/>
                          <a:pt x="61866" y="206756"/>
                          <a:pt x="61866" y="206756"/>
                        </a:cubicBezTo>
                        <a:cubicBezTo>
                          <a:pt x="61866" y="206756"/>
                          <a:pt x="58159" y="185672"/>
                          <a:pt x="61015" y="168941"/>
                        </a:cubicBezTo>
                        <a:cubicBezTo>
                          <a:pt x="63880" y="152211"/>
                          <a:pt x="73309" y="139843"/>
                          <a:pt x="73309" y="139843"/>
                        </a:cubicBezTo>
                        <a:lnTo>
                          <a:pt x="60803" y="111919"/>
                        </a:lnTo>
                        <a:cubicBezTo>
                          <a:pt x="60803" y="111919"/>
                          <a:pt x="51883" y="110015"/>
                          <a:pt x="36687" y="104256"/>
                        </a:cubicBezTo>
                        <a:cubicBezTo>
                          <a:pt x="21481" y="98488"/>
                          <a:pt x="0" y="88857"/>
                          <a:pt x="0" y="88857"/>
                        </a:cubicBezTo>
                        <a:lnTo>
                          <a:pt x="6359" y="71128"/>
                        </a:lnTo>
                        <a:cubicBezTo>
                          <a:pt x="6359" y="71128"/>
                          <a:pt x="23579" y="84466"/>
                          <a:pt x="38554" y="92313"/>
                        </a:cubicBezTo>
                        <a:cubicBezTo>
                          <a:pt x="53519" y="100161"/>
                          <a:pt x="66229" y="102518"/>
                          <a:pt x="66229" y="102518"/>
                        </a:cubicBezTo>
                        <a:lnTo>
                          <a:pt x="84512" y="83588"/>
                        </a:lnTo>
                        <a:cubicBezTo>
                          <a:pt x="84512" y="83588"/>
                          <a:pt x="72486" y="72071"/>
                          <a:pt x="67476" y="54619"/>
                        </a:cubicBezTo>
                        <a:cubicBezTo>
                          <a:pt x="62467" y="37177"/>
                          <a:pt x="61117" y="13283"/>
                          <a:pt x="61117" y="13283"/>
                        </a:cubicBezTo>
                        <a:cubicBezTo>
                          <a:pt x="61117" y="13283"/>
                          <a:pt x="65267" y="36289"/>
                          <a:pt x="72680" y="52123"/>
                        </a:cubicBezTo>
                        <a:cubicBezTo>
                          <a:pt x="80085" y="67957"/>
                          <a:pt x="90372" y="78264"/>
                          <a:pt x="90372" y="78264"/>
                        </a:cubicBezTo>
                        <a:lnTo>
                          <a:pt x="120145" y="49572"/>
                        </a:lnTo>
                        <a:cubicBezTo>
                          <a:pt x="120145" y="49572"/>
                          <a:pt x="116411" y="41808"/>
                          <a:pt x="121042" y="29412"/>
                        </a:cubicBezTo>
                        <a:cubicBezTo>
                          <a:pt x="125682" y="17026"/>
                          <a:pt x="138706" y="0"/>
                          <a:pt x="138706" y="0"/>
                        </a:cubicBezTo>
                        <a:cubicBezTo>
                          <a:pt x="138706" y="0"/>
                          <a:pt x="129481" y="19004"/>
                          <a:pt x="126107" y="30170"/>
                        </a:cubicBezTo>
                        <a:cubicBezTo>
                          <a:pt x="122724" y="41346"/>
                          <a:pt x="125192" y="44673"/>
                          <a:pt x="125192" y="44673"/>
                        </a:cubicBezTo>
                        <a:lnTo>
                          <a:pt x="191698" y="3965"/>
                        </a:lnTo>
                        <a:cubicBezTo>
                          <a:pt x="191698" y="3965"/>
                          <a:pt x="148504" y="35911"/>
                          <a:pt x="127586" y="53390"/>
                        </a:cubicBezTo>
                        <a:cubicBezTo>
                          <a:pt x="111808" y="66580"/>
                          <a:pt x="106807" y="72302"/>
                          <a:pt x="106807" y="72302"/>
                        </a:cubicBezTo>
                        <a:cubicBezTo>
                          <a:pt x="106807" y="72302"/>
                          <a:pt x="114248" y="74742"/>
                          <a:pt x="126144" y="75019"/>
                        </a:cubicBezTo>
                        <a:cubicBezTo>
                          <a:pt x="138040" y="75296"/>
                          <a:pt x="152784" y="72930"/>
                          <a:pt x="152784" y="72930"/>
                        </a:cubicBezTo>
                        <a:cubicBezTo>
                          <a:pt x="152784" y="72930"/>
                          <a:pt x="137347" y="79077"/>
                          <a:pt x="124600" y="80750"/>
                        </a:cubicBezTo>
                        <a:cubicBezTo>
                          <a:pt x="111854" y="82414"/>
                          <a:pt x="101806" y="79595"/>
                          <a:pt x="101806" y="79595"/>
                        </a:cubicBezTo>
                        <a:lnTo>
                          <a:pt x="75870" y="105069"/>
                        </a:lnTo>
                        <a:cubicBezTo>
                          <a:pt x="75870" y="105069"/>
                          <a:pt x="91694" y="109183"/>
                          <a:pt x="105041" y="112057"/>
                        </a:cubicBezTo>
                        <a:cubicBezTo>
                          <a:pt x="118398" y="114932"/>
                          <a:pt x="133188" y="115145"/>
                          <a:pt x="133188" y="115145"/>
                        </a:cubicBezTo>
                        <a:cubicBezTo>
                          <a:pt x="133188" y="115145"/>
                          <a:pt x="145796" y="102879"/>
                          <a:pt x="163256" y="92803"/>
                        </a:cubicBezTo>
                        <a:cubicBezTo>
                          <a:pt x="180717" y="82719"/>
                          <a:pt x="203021" y="74816"/>
                          <a:pt x="203021" y="74816"/>
                        </a:cubicBezTo>
                        <a:cubicBezTo>
                          <a:pt x="203021" y="74816"/>
                          <a:pt x="183296" y="85649"/>
                          <a:pt x="168451" y="95854"/>
                        </a:cubicBezTo>
                        <a:cubicBezTo>
                          <a:pt x="153606" y="106068"/>
                          <a:pt x="143642" y="115672"/>
                          <a:pt x="143642" y="115672"/>
                        </a:cubicBezTo>
                        <a:cubicBezTo>
                          <a:pt x="143642" y="115672"/>
                          <a:pt x="151508" y="119507"/>
                          <a:pt x="177389" y="121245"/>
                        </a:cubicBezTo>
                        <a:cubicBezTo>
                          <a:pt x="211109" y="123501"/>
                          <a:pt x="278660" y="123131"/>
                          <a:pt x="278660" y="1231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16" name="Google Shape;3616;p5"/>
                <p:cNvGrpSpPr/>
                <p:nvPr/>
              </p:nvGrpSpPr>
              <p:grpSpPr>
                <a:xfrm>
                  <a:off x="4589922" y="4070424"/>
                  <a:ext cx="229254" cy="195210"/>
                  <a:chOff x="4589922" y="4070424"/>
                  <a:chExt cx="229254" cy="195210"/>
                </a:xfrm>
              </p:grpSpPr>
              <p:sp>
                <p:nvSpPr>
                  <p:cNvPr id="3617" name="Google Shape;3617;p5"/>
                  <p:cNvSpPr/>
                  <p:nvPr/>
                </p:nvSpPr>
                <p:spPr>
                  <a:xfrm>
                    <a:off x="4589922" y="4070424"/>
                    <a:ext cx="219223" cy="195210"/>
                  </a:xfrm>
                  <a:custGeom>
                    <a:avLst/>
                    <a:gdLst/>
                    <a:ahLst/>
                    <a:cxnLst/>
                    <a:rect l="l" t="t" r="r" b="b"/>
                    <a:pathLst>
                      <a:path w="219223" h="195210" extrusionOk="0">
                        <a:moveTo>
                          <a:pt x="186161" y="96112"/>
                        </a:moveTo>
                        <a:cubicBezTo>
                          <a:pt x="186161" y="96112"/>
                          <a:pt x="215500" y="116402"/>
                          <a:pt x="218523" y="139880"/>
                        </a:cubicBezTo>
                        <a:cubicBezTo>
                          <a:pt x="223283" y="176863"/>
                          <a:pt x="202245" y="186374"/>
                          <a:pt x="202245" y="186374"/>
                        </a:cubicBezTo>
                        <a:cubicBezTo>
                          <a:pt x="202245" y="186374"/>
                          <a:pt x="198797" y="159929"/>
                          <a:pt x="174931" y="163302"/>
                        </a:cubicBezTo>
                        <a:cubicBezTo>
                          <a:pt x="162545" y="165049"/>
                          <a:pt x="150501" y="178933"/>
                          <a:pt x="150501" y="178933"/>
                        </a:cubicBezTo>
                        <a:cubicBezTo>
                          <a:pt x="150501" y="178933"/>
                          <a:pt x="135221" y="175421"/>
                          <a:pt x="122512" y="179488"/>
                        </a:cubicBezTo>
                        <a:cubicBezTo>
                          <a:pt x="109811" y="183564"/>
                          <a:pt x="99690" y="195211"/>
                          <a:pt x="99690" y="195211"/>
                        </a:cubicBezTo>
                        <a:cubicBezTo>
                          <a:pt x="99690" y="195211"/>
                          <a:pt x="93534" y="182603"/>
                          <a:pt x="93478" y="169024"/>
                        </a:cubicBezTo>
                        <a:cubicBezTo>
                          <a:pt x="93414" y="155455"/>
                          <a:pt x="99440" y="140924"/>
                          <a:pt x="99440" y="140924"/>
                        </a:cubicBezTo>
                        <a:cubicBezTo>
                          <a:pt x="99440" y="140924"/>
                          <a:pt x="90594" y="144067"/>
                          <a:pt x="81942" y="146054"/>
                        </a:cubicBezTo>
                        <a:cubicBezTo>
                          <a:pt x="73300" y="148042"/>
                          <a:pt x="64861" y="148892"/>
                          <a:pt x="64861" y="148892"/>
                        </a:cubicBezTo>
                        <a:cubicBezTo>
                          <a:pt x="64861" y="148892"/>
                          <a:pt x="63862" y="142015"/>
                          <a:pt x="65073" y="136025"/>
                        </a:cubicBezTo>
                        <a:cubicBezTo>
                          <a:pt x="66284" y="130026"/>
                          <a:pt x="69704" y="124915"/>
                          <a:pt x="69704" y="124915"/>
                        </a:cubicBezTo>
                        <a:cubicBezTo>
                          <a:pt x="69704" y="124915"/>
                          <a:pt x="48408" y="122077"/>
                          <a:pt x="30975" y="117650"/>
                        </a:cubicBezTo>
                        <a:cubicBezTo>
                          <a:pt x="13551" y="113222"/>
                          <a:pt x="0" y="107204"/>
                          <a:pt x="0" y="107204"/>
                        </a:cubicBezTo>
                        <a:cubicBezTo>
                          <a:pt x="0" y="107204"/>
                          <a:pt x="12811" y="94162"/>
                          <a:pt x="26122" y="85270"/>
                        </a:cubicBezTo>
                        <a:cubicBezTo>
                          <a:pt x="39441" y="76369"/>
                          <a:pt x="53260" y="71608"/>
                          <a:pt x="53260" y="71608"/>
                        </a:cubicBezTo>
                        <a:cubicBezTo>
                          <a:pt x="53260" y="71608"/>
                          <a:pt x="47696" y="68003"/>
                          <a:pt x="43934" y="63844"/>
                        </a:cubicBezTo>
                        <a:cubicBezTo>
                          <a:pt x="40181" y="59675"/>
                          <a:pt x="38212" y="54943"/>
                          <a:pt x="38212" y="54943"/>
                        </a:cubicBezTo>
                        <a:cubicBezTo>
                          <a:pt x="38212" y="54943"/>
                          <a:pt x="50709" y="51439"/>
                          <a:pt x="63428" y="51864"/>
                        </a:cubicBezTo>
                        <a:cubicBezTo>
                          <a:pt x="76147" y="52299"/>
                          <a:pt x="89088" y="56643"/>
                          <a:pt x="89088" y="56643"/>
                        </a:cubicBezTo>
                        <a:cubicBezTo>
                          <a:pt x="89088" y="56643"/>
                          <a:pt x="73947" y="41715"/>
                          <a:pt x="66201" y="27554"/>
                        </a:cubicBezTo>
                        <a:cubicBezTo>
                          <a:pt x="58455" y="13394"/>
                          <a:pt x="58104" y="0"/>
                          <a:pt x="58104" y="0"/>
                        </a:cubicBezTo>
                        <a:cubicBezTo>
                          <a:pt x="58104" y="0"/>
                          <a:pt x="76248" y="10824"/>
                          <a:pt x="91454" y="13505"/>
                        </a:cubicBezTo>
                        <a:cubicBezTo>
                          <a:pt x="106659" y="16176"/>
                          <a:pt x="118944" y="10713"/>
                          <a:pt x="118944" y="10713"/>
                        </a:cubicBezTo>
                        <a:cubicBezTo>
                          <a:pt x="118944" y="10713"/>
                          <a:pt x="128067" y="33100"/>
                          <a:pt x="160225" y="25133"/>
                        </a:cubicBezTo>
                        <a:cubicBezTo>
                          <a:pt x="172971" y="21981"/>
                          <a:pt x="174090" y="11878"/>
                          <a:pt x="174090" y="11878"/>
                        </a:cubicBezTo>
                        <a:cubicBezTo>
                          <a:pt x="174090" y="11878"/>
                          <a:pt x="192271" y="25308"/>
                          <a:pt x="195913" y="46485"/>
                        </a:cubicBezTo>
                        <a:cubicBezTo>
                          <a:pt x="199546" y="67662"/>
                          <a:pt x="186161" y="96112"/>
                          <a:pt x="186161" y="961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8" name="Google Shape;3618;p5"/>
                  <p:cNvSpPr/>
                  <p:nvPr/>
                </p:nvSpPr>
                <p:spPr>
                  <a:xfrm>
                    <a:off x="4613058" y="4093301"/>
                    <a:ext cx="206118" cy="146424"/>
                  </a:xfrm>
                  <a:custGeom>
                    <a:avLst/>
                    <a:gdLst/>
                    <a:ahLst/>
                    <a:cxnLst/>
                    <a:rect l="l" t="t" r="r" b="b"/>
                    <a:pathLst>
                      <a:path w="206118" h="146424" extrusionOk="0">
                        <a:moveTo>
                          <a:pt x="0" y="80417"/>
                        </a:moveTo>
                        <a:cubicBezTo>
                          <a:pt x="0" y="80417"/>
                          <a:pt x="49314" y="70018"/>
                          <a:pt x="74076" y="69464"/>
                        </a:cubicBezTo>
                        <a:cubicBezTo>
                          <a:pt x="87895" y="69150"/>
                          <a:pt x="97055" y="69926"/>
                          <a:pt x="97055" y="69926"/>
                        </a:cubicBezTo>
                        <a:cubicBezTo>
                          <a:pt x="97055" y="69926"/>
                          <a:pt x="92351" y="66340"/>
                          <a:pt x="78911" y="59786"/>
                        </a:cubicBezTo>
                        <a:cubicBezTo>
                          <a:pt x="65462" y="53242"/>
                          <a:pt x="43278" y="43730"/>
                          <a:pt x="43278" y="43730"/>
                        </a:cubicBezTo>
                        <a:cubicBezTo>
                          <a:pt x="43278" y="43730"/>
                          <a:pt x="65453" y="49091"/>
                          <a:pt x="80667" y="55451"/>
                        </a:cubicBezTo>
                        <a:cubicBezTo>
                          <a:pt x="95882" y="61820"/>
                          <a:pt x="104127" y="69186"/>
                          <a:pt x="104127" y="69186"/>
                        </a:cubicBezTo>
                        <a:cubicBezTo>
                          <a:pt x="104127" y="69186"/>
                          <a:pt x="116346" y="68013"/>
                          <a:pt x="128067" y="68613"/>
                        </a:cubicBezTo>
                        <a:cubicBezTo>
                          <a:pt x="139797" y="69214"/>
                          <a:pt x="151019" y="71599"/>
                          <a:pt x="151019" y="71599"/>
                        </a:cubicBezTo>
                        <a:lnTo>
                          <a:pt x="130332" y="50478"/>
                        </a:lnTo>
                        <a:cubicBezTo>
                          <a:pt x="130332" y="50478"/>
                          <a:pt x="123306" y="52706"/>
                          <a:pt x="111133" y="50367"/>
                        </a:cubicBezTo>
                        <a:cubicBezTo>
                          <a:pt x="98960" y="48019"/>
                          <a:pt x="81656" y="41096"/>
                          <a:pt x="81656" y="41096"/>
                        </a:cubicBezTo>
                        <a:cubicBezTo>
                          <a:pt x="81656" y="41096"/>
                          <a:pt x="98590" y="44664"/>
                          <a:pt x="109247" y="46134"/>
                        </a:cubicBezTo>
                        <a:cubicBezTo>
                          <a:pt x="119914" y="47603"/>
                          <a:pt x="124305" y="46965"/>
                          <a:pt x="124305" y="46965"/>
                        </a:cubicBezTo>
                        <a:lnTo>
                          <a:pt x="101585" y="29662"/>
                        </a:lnTo>
                        <a:lnTo>
                          <a:pt x="70536" y="8189"/>
                        </a:lnTo>
                        <a:lnTo>
                          <a:pt x="103646" y="25974"/>
                        </a:lnTo>
                        <a:cubicBezTo>
                          <a:pt x="103646" y="25974"/>
                          <a:pt x="105716" y="22868"/>
                          <a:pt x="103332" y="16370"/>
                        </a:cubicBezTo>
                        <a:cubicBezTo>
                          <a:pt x="100956" y="9881"/>
                          <a:pt x="94125" y="0"/>
                          <a:pt x="94125" y="0"/>
                        </a:cubicBezTo>
                        <a:cubicBezTo>
                          <a:pt x="94125" y="0"/>
                          <a:pt x="103544" y="9373"/>
                          <a:pt x="107297" y="16823"/>
                        </a:cubicBezTo>
                        <a:cubicBezTo>
                          <a:pt x="111050" y="24264"/>
                          <a:pt x="109136" y="29782"/>
                          <a:pt x="109136" y="29782"/>
                        </a:cubicBezTo>
                        <a:lnTo>
                          <a:pt x="127097" y="43758"/>
                        </a:lnTo>
                        <a:lnTo>
                          <a:pt x="137763" y="51393"/>
                        </a:lnTo>
                        <a:cubicBezTo>
                          <a:pt x="137763" y="51393"/>
                          <a:pt x="140952" y="46780"/>
                          <a:pt x="141017" y="37565"/>
                        </a:cubicBezTo>
                        <a:cubicBezTo>
                          <a:pt x="141082" y="28359"/>
                          <a:pt x="138013" y="14549"/>
                          <a:pt x="138013" y="14549"/>
                        </a:cubicBezTo>
                        <a:cubicBezTo>
                          <a:pt x="138013" y="14549"/>
                          <a:pt x="144936" y="27046"/>
                          <a:pt x="146277" y="37380"/>
                        </a:cubicBezTo>
                        <a:cubicBezTo>
                          <a:pt x="147626" y="47705"/>
                          <a:pt x="143393" y="55848"/>
                          <a:pt x="143393" y="55848"/>
                        </a:cubicBezTo>
                        <a:lnTo>
                          <a:pt x="157988" y="71876"/>
                        </a:lnTo>
                        <a:cubicBezTo>
                          <a:pt x="157988" y="71876"/>
                          <a:pt x="164754" y="72394"/>
                          <a:pt x="176780" y="74816"/>
                        </a:cubicBezTo>
                        <a:cubicBezTo>
                          <a:pt x="188815" y="77237"/>
                          <a:pt x="206118" y="81554"/>
                          <a:pt x="206118" y="81554"/>
                        </a:cubicBezTo>
                        <a:lnTo>
                          <a:pt x="205166" y="92729"/>
                        </a:lnTo>
                        <a:cubicBezTo>
                          <a:pt x="205166" y="92729"/>
                          <a:pt x="190154" y="85871"/>
                          <a:pt x="177870" y="82173"/>
                        </a:cubicBezTo>
                        <a:cubicBezTo>
                          <a:pt x="165576" y="78476"/>
                          <a:pt x="156010" y="77940"/>
                          <a:pt x="156010" y="77940"/>
                        </a:cubicBezTo>
                        <a:lnTo>
                          <a:pt x="146785" y="90696"/>
                        </a:lnTo>
                        <a:cubicBezTo>
                          <a:pt x="146785" y="90696"/>
                          <a:pt x="157720" y="96815"/>
                          <a:pt x="164828" y="107020"/>
                        </a:cubicBezTo>
                        <a:cubicBezTo>
                          <a:pt x="171945" y="117233"/>
                          <a:pt x="177759" y="131598"/>
                          <a:pt x="177759" y="131598"/>
                        </a:cubicBezTo>
                        <a:cubicBezTo>
                          <a:pt x="177759" y="131598"/>
                          <a:pt x="170124" y="117964"/>
                          <a:pt x="161620" y="108905"/>
                        </a:cubicBezTo>
                        <a:cubicBezTo>
                          <a:pt x="153117" y="99838"/>
                          <a:pt x="143679" y="94328"/>
                          <a:pt x="143679" y="94328"/>
                        </a:cubicBezTo>
                        <a:lnTo>
                          <a:pt x="128206" y="113786"/>
                        </a:lnTo>
                        <a:cubicBezTo>
                          <a:pt x="128206" y="113786"/>
                          <a:pt x="132457" y="118222"/>
                          <a:pt x="131653" y="126052"/>
                        </a:cubicBezTo>
                        <a:cubicBezTo>
                          <a:pt x="130849" y="133872"/>
                          <a:pt x="124989" y="145093"/>
                          <a:pt x="124989" y="145093"/>
                        </a:cubicBezTo>
                        <a:cubicBezTo>
                          <a:pt x="124989" y="145093"/>
                          <a:pt x="127725" y="132938"/>
                          <a:pt x="127882" y="125941"/>
                        </a:cubicBezTo>
                        <a:cubicBezTo>
                          <a:pt x="128030" y="118953"/>
                          <a:pt x="125599" y="117104"/>
                          <a:pt x="125599" y="117104"/>
                        </a:cubicBezTo>
                        <a:lnTo>
                          <a:pt x="86305" y="146424"/>
                        </a:lnTo>
                        <a:cubicBezTo>
                          <a:pt x="86305" y="146424"/>
                          <a:pt x="110708" y="124055"/>
                          <a:pt x="122114" y="112002"/>
                        </a:cubicBezTo>
                        <a:cubicBezTo>
                          <a:pt x="130720" y="102906"/>
                          <a:pt x="133132" y="99089"/>
                          <a:pt x="133132" y="99089"/>
                        </a:cubicBezTo>
                        <a:cubicBezTo>
                          <a:pt x="133132" y="99089"/>
                          <a:pt x="127318" y="98137"/>
                          <a:pt x="118768" y="98802"/>
                        </a:cubicBezTo>
                        <a:cubicBezTo>
                          <a:pt x="110209" y="99468"/>
                          <a:pt x="100143" y="101945"/>
                          <a:pt x="100143" y="101945"/>
                        </a:cubicBezTo>
                        <a:cubicBezTo>
                          <a:pt x="100143" y="101945"/>
                          <a:pt x="109931" y="97139"/>
                          <a:pt x="118703" y="95225"/>
                        </a:cubicBezTo>
                        <a:cubicBezTo>
                          <a:pt x="127475" y="93321"/>
                          <a:pt x="135231" y="94319"/>
                          <a:pt x="135231" y="94319"/>
                        </a:cubicBezTo>
                        <a:lnTo>
                          <a:pt x="148615" y="77080"/>
                        </a:lnTo>
                        <a:cubicBezTo>
                          <a:pt x="148615" y="77080"/>
                          <a:pt x="136469" y="75703"/>
                          <a:pt x="126338" y="74899"/>
                        </a:cubicBezTo>
                        <a:cubicBezTo>
                          <a:pt x="116217" y="74104"/>
                          <a:pt x="105596" y="75019"/>
                          <a:pt x="105596" y="75019"/>
                        </a:cubicBezTo>
                        <a:cubicBezTo>
                          <a:pt x="105596" y="75019"/>
                          <a:pt x="99071" y="83319"/>
                          <a:pt x="88635" y="90649"/>
                        </a:cubicBezTo>
                        <a:cubicBezTo>
                          <a:pt x="78199" y="97979"/>
                          <a:pt x="63853" y="104339"/>
                          <a:pt x="63853" y="104339"/>
                        </a:cubicBezTo>
                        <a:cubicBezTo>
                          <a:pt x="63853" y="104339"/>
                          <a:pt x="75759" y="96399"/>
                          <a:pt x="84309" y="89171"/>
                        </a:cubicBezTo>
                        <a:cubicBezTo>
                          <a:pt x="92850" y="81942"/>
                          <a:pt x="98017" y="75435"/>
                          <a:pt x="98017" y="75435"/>
                        </a:cubicBezTo>
                        <a:cubicBezTo>
                          <a:pt x="98017" y="75435"/>
                          <a:pt x="91620" y="73660"/>
                          <a:pt x="72773" y="74437"/>
                        </a:cubicBezTo>
                        <a:cubicBezTo>
                          <a:pt x="48213" y="75444"/>
                          <a:pt x="0" y="80417"/>
                          <a:pt x="0" y="804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19" name="Google Shape;3619;p5"/>
                <p:cNvGrpSpPr/>
                <p:nvPr/>
              </p:nvGrpSpPr>
              <p:grpSpPr>
                <a:xfrm>
                  <a:off x="4053974" y="4040975"/>
                  <a:ext cx="227432" cy="191531"/>
                  <a:chOff x="4053974" y="4040975"/>
                  <a:chExt cx="227432" cy="191531"/>
                </a:xfrm>
              </p:grpSpPr>
              <p:sp>
                <p:nvSpPr>
                  <p:cNvPr id="3620" name="Google Shape;3620;p5"/>
                  <p:cNvSpPr/>
                  <p:nvPr/>
                </p:nvSpPr>
                <p:spPr>
                  <a:xfrm>
                    <a:off x="4057840" y="4040975"/>
                    <a:ext cx="223566" cy="191531"/>
                  </a:xfrm>
                  <a:custGeom>
                    <a:avLst/>
                    <a:gdLst/>
                    <a:ahLst/>
                    <a:cxnLst/>
                    <a:rect l="l" t="t" r="r" b="b"/>
                    <a:pathLst>
                      <a:path w="223566" h="191531" extrusionOk="0">
                        <a:moveTo>
                          <a:pt x="40483" y="81905"/>
                        </a:moveTo>
                        <a:cubicBezTo>
                          <a:pt x="40483" y="81905"/>
                          <a:pt x="8723" y="98155"/>
                          <a:pt x="2640" y="121033"/>
                        </a:cubicBezTo>
                        <a:cubicBezTo>
                          <a:pt x="-6945" y="157063"/>
                          <a:pt x="12651" y="169265"/>
                          <a:pt x="12651" y="169265"/>
                        </a:cubicBezTo>
                        <a:cubicBezTo>
                          <a:pt x="12651" y="169265"/>
                          <a:pt x="19546" y="143503"/>
                          <a:pt x="42766" y="149992"/>
                        </a:cubicBezTo>
                        <a:cubicBezTo>
                          <a:pt x="54810" y="153357"/>
                          <a:pt x="64931" y="168710"/>
                          <a:pt x="64931" y="168710"/>
                        </a:cubicBezTo>
                        <a:cubicBezTo>
                          <a:pt x="64931" y="168710"/>
                          <a:pt x="80534" y="167240"/>
                          <a:pt x="92588" y="172943"/>
                        </a:cubicBezTo>
                        <a:cubicBezTo>
                          <a:pt x="104650" y="178656"/>
                          <a:pt x="113145" y="191532"/>
                          <a:pt x="113145" y="191532"/>
                        </a:cubicBezTo>
                        <a:cubicBezTo>
                          <a:pt x="113145" y="191532"/>
                          <a:pt x="120909" y="179839"/>
                          <a:pt x="122758" y="166399"/>
                        </a:cubicBezTo>
                        <a:cubicBezTo>
                          <a:pt x="124606" y="152950"/>
                          <a:pt x="120549" y="137754"/>
                          <a:pt x="120549" y="137754"/>
                        </a:cubicBezTo>
                        <a:cubicBezTo>
                          <a:pt x="120549" y="137754"/>
                          <a:pt x="128905" y="142034"/>
                          <a:pt x="137215" y="145139"/>
                        </a:cubicBezTo>
                        <a:cubicBezTo>
                          <a:pt x="145515" y="148254"/>
                          <a:pt x="153779" y="150205"/>
                          <a:pt x="153779" y="150205"/>
                        </a:cubicBezTo>
                        <a:cubicBezTo>
                          <a:pt x="153779" y="150205"/>
                          <a:pt x="155674" y="143522"/>
                          <a:pt x="155258" y="137421"/>
                        </a:cubicBezTo>
                        <a:cubicBezTo>
                          <a:pt x="154851" y="131321"/>
                          <a:pt x="152133" y="125793"/>
                          <a:pt x="152133" y="125793"/>
                        </a:cubicBezTo>
                        <a:cubicBezTo>
                          <a:pt x="152133" y="125793"/>
                          <a:pt x="173615" y="125793"/>
                          <a:pt x="191473" y="123695"/>
                        </a:cubicBezTo>
                        <a:cubicBezTo>
                          <a:pt x="209331" y="121606"/>
                          <a:pt x="223566" y="117419"/>
                          <a:pt x="223566" y="117419"/>
                        </a:cubicBezTo>
                        <a:cubicBezTo>
                          <a:pt x="223566" y="117419"/>
                          <a:pt x="212585" y="102814"/>
                          <a:pt x="200550" y="92240"/>
                        </a:cubicBezTo>
                        <a:cubicBezTo>
                          <a:pt x="188524" y="81665"/>
                          <a:pt x="175454" y="75121"/>
                          <a:pt x="175454" y="75121"/>
                        </a:cubicBezTo>
                        <a:cubicBezTo>
                          <a:pt x="175454" y="75121"/>
                          <a:pt x="181444" y="72283"/>
                          <a:pt x="185715" y="68651"/>
                        </a:cubicBezTo>
                        <a:cubicBezTo>
                          <a:pt x="189994" y="65018"/>
                          <a:pt x="192564" y="60581"/>
                          <a:pt x="192564" y="60581"/>
                        </a:cubicBezTo>
                        <a:cubicBezTo>
                          <a:pt x="192564" y="60581"/>
                          <a:pt x="180640" y="55470"/>
                          <a:pt x="167977" y="54212"/>
                        </a:cubicBezTo>
                        <a:cubicBezTo>
                          <a:pt x="155304" y="52965"/>
                          <a:pt x="141910" y="55571"/>
                          <a:pt x="141910" y="55571"/>
                        </a:cubicBezTo>
                        <a:cubicBezTo>
                          <a:pt x="141910" y="55571"/>
                          <a:pt x="158881" y="42769"/>
                          <a:pt x="168420" y="29745"/>
                        </a:cubicBezTo>
                        <a:cubicBezTo>
                          <a:pt x="177969" y="16730"/>
                          <a:pt x="180085" y="3503"/>
                          <a:pt x="180085" y="3503"/>
                        </a:cubicBezTo>
                        <a:cubicBezTo>
                          <a:pt x="180085" y="3503"/>
                          <a:pt x="160674" y="11841"/>
                          <a:pt x="145247" y="12497"/>
                        </a:cubicBezTo>
                        <a:cubicBezTo>
                          <a:pt x="129820" y="13144"/>
                          <a:pt x="118367" y="6101"/>
                          <a:pt x="118367" y="6101"/>
                        </a:cubicBezTo>
                        <a:cubicBezTo>
                          <a:pt x="118367" y="6101"/>
                          <a:pt x="106369" y="27102"/>
                          <a:pt x="75543" y="14965"/>
                        </a:cubicBezTo>
                        <a:cubicBezTo>
                          <a:pt x="63323" y="10158"/>
                          <a:pt x="63545" y="0"/>
                          <a:pt x="63545" y="0"/>
                        </a:cubicBezTo>
                        <a:cubicBezTo>
                          <a:pt x="63545" y="0"/>
                          <a:pt x="43755" y="10926"/>
                          <a:pt x="37358" y="31427"/>
                        </a:cubicBezTo>
                        <a:cubicBezTo>
                          <a:pt x="30962" y="51938"/>
                          <a:pt x="40483" y="81905"/>
                          <a:pt x="40483" y="81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1" name="Google Shape;3621;p5"/>
                  <p:cNvSpPr/>
                  <p:nvPr/>
                </p:nvSpPr>
                <p:spPr>
                  <a:xfrm>
                    <a:off x="4053974" y="4059360"/>
                    <a:ext cx="204999" cy="146183"/>
                  </a:xfrm>
                  <a:custGeom>
                    <a:avLst/>
                    <a:gdLst/>
                    <a:ahLst/>
                    <a:cxnLst/>
                    <a:rect l="l" t="t" r="r" b="b"/>
                    <a:pathLst>
                      <a:path w="204999" h="146183" extrusionOk="0">
                        <a:moveTo>
                          <a:pt x="204999" y="92119"/>
                        </a:moveTo>
                        <a:cubicBezTo>
                          <a:pt x="204999" y="92119"/>
                          <a:pt x="157498" y="75315"/>
                          <a:pt x="133021" y="71497"/>
                        </a:cubicBezTo>
                        <a:cubicBezTo>
                          <a:pt x="119360" y="69371"/>
                          <a:pt x="110181" y="68928"/>
                          <a:pt x="110181" y="68928"/>
                        </a:cubicBezTo>
                        <a:cubicBezTo>
                          <a:pt x="110181" y="68928"/>
                          <a:pt x="115311" y="65997"/>
                          <a:pt x="129509" y="61274"/>
                        </a:cubicBezTo>
                        <a:cubicBezTo>
                          <a:pt x="143697" y="56560"/>
                          <a:pt x="166944" y="50053"/>
                          <a:pt x="166944" y="50053"/>
                        </a:cubicBezTo>
                        <a:cubicBezTo>
                          <a:pt x="166944" y="50053"/>
                          <a:pt x="144252" y="52437"/>
                          <a:pt x="128326" y="56745"/>
                        </a:cubicBezTo>
                        <a:cubicBezTo>
                          <a:pt x="112409" y="61052"/>
                          <a:pt x="103267" y="67264"/>
                          <a:pt x="103267" y="67264"/>
                        </a:cubicBezTo>
                        <a:cubicBezTo>
                          <a:pt x="103267" y="67264"/>
                          <a:pt x="91306" y="64500"/>
                          <a:pt x="79604" y="63548"/>
                        </a:cubicBezTo>
                        <a:cubicBezTo>
                          <a:pt x="67911" y="62605"/>
                          <a:pt x="56468" y="63483"/>
                          <a:pt x="56468" y="63483"/>
                        </a:cubicBezTo>
                        <a:lnTo>
                          <a:pt x="79752" y="45265"/>
                        </a:lnTo>
                        <a:cubicBezTo>
                          <a:pt x="79752" y="45265"/>
                          <a:pt x="86426" y="48408"/>
                          <a:pt x="98802" y="47686"/>
                        </a:cubicBezTo>
                        <a:cubicBezTo>
                          <a:pt x="111179" y="46965"/>
                          <a:pt x="129241" y="42381"/>
                          <a:pt x="129241" y="42381"/>
                        </a:cubicBezTo>
                        <a:cubicBezTo>
                          <a:pt x="129241" y="42381"/>
                          <a:pt x="111993" y="43693"/>
                          <a:pt x="101224" y="43740"/>
                        </a:cubicBezTo>
                        <a:cubicBezTo>
                          <a:pt x="90465" y="43795"/>
                          <a:pt x="86195" y="42584"/>
                          <a:pt x="86195" y="42584"/>
                        </a:cubicBezTo>
                        <a:lnTo>
                          <a:pt x="110994" y="28423"/>
                        </a:lnTo>
                        <a:lnTo>
                          <a:pt x="144603" y="11221"/>
                        </a:lnTo>
                        <a:lnTo>
                          <a:pt x="109432" y="24495"/>
                        </a:lnTo>
                        <a:cubicBezTo>
                          <a:pt x="109432" y="24495"/>
                          <a:pt x="107796" y="21139"/>
                          <a:pt x="111013" y="15020"/>
                        </a:cubicBezTo>
                        <a:cubicBezTo>
                          <a:pt x="114230" y="8892"/>
                          <a:pt x="122290" y="0"/>
                          <a:pt x="122290" y="0"/>
                        </a:cubicBezTo>
                        <a:cubicBezTo>
                          <a:pt x="122290" y="0"/>
                          <a:pt x="111725" y="8060"/>
                          <a:pt x="107020" y="14946"/>
                        </a:cubicBezTo>
                        <a:cubicBezTo>
                          <a:pt x="102324" y="21833"/>
                          <a:pt x="103498" y="27545"/>
                          <a:pt x="103498" y="27545"/>
                        </a:cubicBezTo>
                        <a:lnTo>
                          <a:pt x="83847" y="39044"/>
                        </a:lnTo>
                        <a:lnTo>
                          <a:pt x="72274" y="45200"/>
                        </a:lnTo>
                        <a:cubicBezTo>
                          <a:pt x="72274" y="45200"/>
                          <a:pt x="69713" y="40199"/>
                          <a:pt x="70860" y="31067"/>
                        </a:cubicBezTo>
                        <a:cubicBezTo>
                          <a:pt x="72015" y="21925"/>
                          <a:pt x="76877" y="8643"/>
                          <a:pt x="76877" y="8643"/>
                        </a:cubicBezTo>
                        <a:cubicBezTo>
                          <a:pt x="76877" y="8643"/>
                          <a:pt x="68364" y="20123"/>
                          <a:pt x="65674" y="30179"/>
                        </a:cubicBezTo>
                        <a:cubicBezTo>
                          <a:pt x="62975" y="40245"/>
                          <a:pt x="66099" y="48879"/>
                          <a:pt x="66099" y="48879"/>
                        </a:cubicBezTo>
                        <a:lnTo>
                          <a:pt x="49517" y="62836"/>
                        </a:lnTo>
                        <a:cubicBezTo>
                          <a:pt x="49517" y="62836"/>
                          <a:pt x="42751" y="62467"/>
                          <a:pt x="30503" y="63280"/>
                        </a:cubicBezTo>
                        <a:cubicBezTo>
                          <a:pt x="18256" y="64093"/>
                          <a:pt x="536" y="66090"/>
                          <a:pt x="536" y="66090"/>
                        </a:cubicBezTo>
                        <a:lnTo>
                          <a:pt x="0" y="77302"/>
                        </a:lnTo>
                        <a:cubicBezTo>
                          <a:pt x="0" y="77302"/>
                          <a:pt x="15788" y="72477"/>
                          <a:pt x="28460" y="70434"/>
                        </a:cubicBezTo>
                        <a:cubicBezTo>
                          <a:pt x="41133" y="68382"/>
                          <a:pt x="50681" y="69113"/>
                          <a:pt x="50681" y="69113"/>
                        </a:cubicBezTo>
                        <a:lnTo>
                          <a:pt x="58150" y="82968"/>
                        </a:lnTo>
                        <a:cubicBezTo>
                          <a:pt x="58150" y="82968"/>
                          <a:pt x="46503" y="87599"/>
                          <a:pt x="38110" y="96778"/>
                        </a:cubicBezTo>
                        <a:cubicBezTo>
                          <a:pt x="29717" y="105966"/>
                          <a:pt x="22064" y="119443"/>
                          <a:pt x="22064" y="119443"/>
                        </a:cubicBezTo>
                        <a:cubicBezTo>
                          <a:pt x="22064" y="119443"/>
                          <a:pt x="31418" y="106927"/>
                          <a:pt x="41041" y="99070"/>
                        </a:cubicBezTo>
                        <a:cubicBezTo>
                          <a:pt x="50672" y="91204"/>
                          <a:pt x="60747" y="86980"/>
                          <a:pt x="60747" y="86980"/>
                        </a:cubicBezTo>
                        <a:lnTo>
                          <a:pt x="73522" y="108304"/>
                        </a:lnTo>
                        <a:cubicBezTo>
                          <a:pt x="73522" y="108304"/>
                          <a:pt x="68724" y="112150"/>
                          <a:pt x="68493" y="120006"/>
                        </a:cubicBezTo>
                        <a:cubicBezTo>
                          <a:pt x="68262" y="127873"/>
                          <a:pt x="72588" y="139769"/>
                          <a:pt x="72588" y="139769"/>
                        </a:cubicBezTo>
                        <a:cubicBezTo>
                          <a:pt x="72588" y="139769"/>
                          <a:pt x="71470" y="127364"/>
                          <a:pt x="72246" y="120404"/>
                        </a:cubicBezTo>
                        <a:cubicBezTo>
                          <a:pt x="73013" y="113453"/>
                          <a:pt x="75676" y="111946"/>
                          <a:pt x="75676" y="111946"/>
                        </a:cubicBezTo>
                        <a:lnTo>
                          <a:pt x="110763" y="146184"/>
                        </a:lnTo>
                        <a:cubicBezTo>
                          <a:pt x="110763" y="146184"/>
                          <a:pt x="89522" y="120792"/>
                          <a:pt x="79798" y="107343"/>
                        </a:cubicBezTo>
                        <a:cubicBezTo>
                          <a:pt x="72459" y="97185"/>
                          <a:pt x="70573" y="93090"/>
                          <a:pt x="70573" y="93090"/>
                        </a:cubicBezTo>
                        <a:cubicBezTo>
                          <a:pt x="70573" y="93090"/>
                          <a:pt x="76461" y="92905"/>
                          <a:pt x="84854" y="94698"/>
                        </a:cubicBezTo>
                        <a:cubicBezTo>
                          <a:pt x="93256" y="96491"/>
                          <a:pt x="102897" y="100263"/>
                          <a:pt x="102897" y="100263"/>
                        </a:cubicBezTo>
                        <a:cubicBezTo>
                          <a:pt x="102897" y="100263"/>
                          <a:pt x="93829" y="94208"/>
                          <a:pt x="85381" y="91167"/>
                        </a:cubicBezTo>
                        <a:cubicBezTo>
                          <a:pt x="76942" y="88117"/>
                          <a:pt x="69122" y="88089"/>
                          <a:pt x="69122" y="88089"/>
                        </a:cubicBezTo>
                        <a:lnTo>
                          <a:pt x="58132" y="69233"/>
                        </a:lnTo>
                        <a:cubicBezTo>
                          <a:pt x="58132" y="69233"/>
                          <a:pt x="70351" y="69473"/>
                          <a:pt x="80491" y="70009"/>
                        </a:cubicBezTo>
                        <a:cubicBezTo>
                          <a:pt x="90640" y="70545"/>
                          <a:pt x="101039" y="72856"/>
                          <a:pt x="101039" y="72856"/>
                        </a:cubicBezTo>
                        <a:cubicBezTo>
                          <a:pt x="101039" y="72856"/>
                          <a:pt x="106419" y="81952"/>
                          <a:pt x="115792" y="90585"/>
                        </a:cubicBezTo>
                        <a:cubicBezTo>
                          <a:pt x="125174" y="99227"/>
                          <a:pt x="138558" y="107417"/>
                          <a:pt x="138558" y="107417"/>
                        </a:cubicBezTo>
                        <a:cubicBezTo>
                          <a:pt x="138558" y="107417"/>
                          <a:pt x="127799" y="97979"/>
                          <a:pt x="120284" y="89688"/>
                        </a:cubicBezTo>
                        <a:cubicBezTo>
                          <a:pt x="112769" y="81397"/>
                          <a:pt x="108499" y="74261"/>
                          <a:pt x="108499" y="74261"/>
                        </a:cubicBezTo>
                        <a:cubicBezTo>
                          <a:pt x="108499" y="74261"/>
                          <a:pt x="115071" y="73355"/>
                          <a:pt x="133659" y="76600"/>
                        </a:cubicBezTo>
                        <a:cubicBezTo>
                          <a:pt x="157868" y="80833"/>
                          <a:pt x="204999" y="92119"/>
                          <a:pt x="204999" y="921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22" name="Google Shape;3622;p5"/>
                <p:cNvGrpSpPr/>
                <p:nvPr/>
              </p:nvGrpSpPr>
              <p:grpSpPr>
                <a:xfrm>
                  <a:off x="4031383" y="3754200"/>
                  <a:ext cx="195025" cy="267594"/>
                  <a:chOff x="4031383" y="3754200"/>
                  <a:chExt cx="195025" cy="267594"/>
                </a:xfrm>
              </p:grpSpPr>
              <p:sp>
                <p:nvSpPr>
                  <p:cNvPr id="3623" name="Google Shape;3623;p5"/>
                  <p:cNvSpPr/>
                  <p:nvPr/>
                </p:nvSpPr>
                <p:spPr>
                  <a:xfrm>
                    <a:off x="4031383" y="3754200"/>
                    <a:ext cx="195025" cy="267594"/>
                  </a:xfrm>
                  <a:custGeom>
                    <a:avLst/>
                    <a:gdLst/>
                    <a:ahLst/>
                    <a:cxnLst/>
                    <a:rect l="l" t="t" r="r" b="b"/>
                    <a:pathLst>
                      <a:path w="195025" h="267594" extrusionOk="0">
                        <a:moveTo>
                          <a:pt x="130581" y="92211"/>
                        </a:moveTo>
                        <a:cubicBezTo>
                          <a:pt x="130581" y="92211"/>
                          <a:pt x="129435" y="53574"/>
                          <a:pt x="111281" y="30503"/>
                        </a:cubicBezTo>
                        <a:cubicBezTo>
                          <a:pt x="82691" y="-5824"/>
                          <a:pt x="63234" y="406"/>
                          <a:pt x="63234" y="406"/>
                        </a:cubicBezTo>
                        <a:cubicBezTo>
                          <a:pt x="63234" y="406"/>
                          <a:pt x="83652" y="26417"/>
                          <a:pt x="67828" y="40116"/>
                        </a:cubicBezTo>
                        <a:cubicBezTo>
                          <a:pt x="59620" y="47224"/>
                          <a:pt x="41355" y="43268"/>
                          <a:pt x="41355" y="43268"/>
                        </a:cubicBezTo>
                        <a:cubicBezTo>
                          <a:pt x="41355" y="43268"/>
                          <a:pt x="36012" y="57096"/>
                          <a:pt x="25669" y="62346"/>
                        </a:cubicBezTo>
                        <a:cubicBezTo>
                          <a:pt x="15325" y="67606"/>
                          <a:pt x="0" y="64296"/>
                          <a:pt x="0" y="64296"/>
                        </a:cubicBezTo>
                        <a:cubicBezTo>
                          <a:pt x="0" y="64296"/>
                          <a:pt x="7284" y="79862"/>
                          <a:pt x="18699" y="92017"/>
                        </a:cubicBezTo>
                        <a:cubicBezTo>
                          <a:pt x="30106" y="104172"/>
                          <a:pt x="45635" y="112917"/>
                          <a:pt x="45635" y="112917"/>
                        </a:cubicBezTo>
                        <a:cubicBezTo>
                          <a:pt x="45635" y="112917"/>
                          <a:pt x="38175" y="116309"/>
                          <a:pt x="31797" y="120579"/>
                        </a:cubicBezTo>
                        <a:cubicBezTo>
                          <a:pt x="25410" y="124859"/>
                          <a:pt x="20114" y="130008"/>
                          <a:pt x="20114" y="130008"/>
                        </a:cubicBezTo>
                        <a:cubicBezTo>
                          <a:pt x="20114" y="130008"/>
                          <a:pt x="25364" y="136838"/>
                          <a:pt x="31076" y="141340"/>
                        </a:cubicBezTo>
                        <a:cubicBezTo>
                          <a:pt x="36789" y="145841"/>
                          <a:pt x="42963" y="148014"/>
                          <a:pt x="42963" y="148014"/>
                        </a:cubicBezTo>
                        <a:cubicBezTo>
                          <a:pt x="42963" y="148014"/>
                          <a:pt x="33766" y="165456"/>
                          <a:pt x="28026" y="181604"/>
                        </a:cubicBezTo>
                        <a:cubicBezTo>
                          <a:pt x="22277" y="197752"/>
                          <a:pt x="19975" y="212606"/>
                          <a:pt x="19975" y="212606"/>
                        </a:cubicBezTo>
                        <a:cubicBezTo>
                          <a:pt x="19975" y="212606"/>
                          <a:pt x="37935" y="215268"/>
                          <a:pt x="52678" y="213891"/>
                        </a:cubicBezTo>
                        <a:cubicBezTo>
                          <a:pt x="67421" y="212514"/>
                          <a:pt x="78957" y="207097"/>
                          <a:pt x="78957" y="207097"/>
                        </a:cubicBezTo>
                        <a:cubicBezTo>
                          <a:pt x="78957" y="207097"/>
                          <a:pt x="78966" y="214196"/>
                          <a:pt x="80436" y="220546"/>
                        </a:cubicBezTo>
                        <a:cubicBezTo>
                          <a:pt x="81896" y="226897"/>
                          <a:pt x="84826" y="232498"/>
                          <a:pt x="84826" y="232498"/>
                        </a:cubicBezTo>
                        <a:cubicBezTo>
                          <a:pt x="84826" y="232498"/>
                          <a:pt x="94569" y="226869"/>
                          <a:pt x="101132" y="217588"/>
                        </a:cubicBezTo>
                        <a:cubicBezTo>
                          <a:pt x="107685" y="208308"/>
                          <a:pt x="111050" y="195367"/>
                          <a:pt x="111050" y="195367"/>
                        </a:cubicBezTo>
                        <a:cubicBezTo>
                          <a:pt x="111050" y="195367"/>
                          <a:pt x="115413" y="219280"/>
                          <a:pt x="123140" y="237342"/>
                        </a:cubicBezTo>
                        <a:cubicBezTo>
                          <a:pt x="130858" y="255403"/>
                          <a:pt x="141960" y="267595"/>
                          <a:pt x="141960" y="267595"/>
                        </a:cubicBezTo>
                        <a:cubicBezTo>
                          <a:pt x="141960" y="267595"/>
                          <a:pt x="142699" y="245244"/>
                          <a:pt x="148716" y="232211"/>
                        </a:cubicBezTo>
                        <a:cubicBezTo>
                          <a:pt x="154734" y="219178"/>
                          <a:pt x="166020" y="215462"/>
                          <a:pt x="166020" y="215462"/>
                        </a:cubicBezTo>
                        <a:cubicBezTo>
                          <a:pt x="166020" y="215462"/>
                          <a:pt x="152109" y="189100"/>
                          <a:pt x="176317" y="173701"/>
                        </a:cubicBezTo>
                        <a:cubicBezTo>
                          <a:pt x="185912" y="167591"/>
                          <a:pt x="195026" y="175827"/>
                          <a:pt x="195026" y="175827"/>
                        </a:cubicBezTo>
                        <a:cubicBezTo>
                          <a:pt x="195026" y="175827"/>
                          <a:pt x="193593" y="151110"/>
                          <a:pt x="177722" y="129675"/>
                        </a:cubicBezTo>
                        <a:cubicBezTo>
                          <a:pt x="161851" y="108230"/>
                          <a:pt x="130581" y="92211"/>
                          <a:pt x="130581" y="9221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4" name="Google Shape;3624;p5"/>
                  <p:cNvSpPr/>
                  <p:nvPr/>
                </p:nvSpPr>
                <p:spPr>
                  <a:xfrm>
                    <a:off x="4058531" y="3784027"/>
                    <a:ext cx="139306" cy="185163"/>
                  </a:xfrm>
                  <a:custGeom>
                    <a:avLst/>
                    <a:gdLst/>
                    <a:ahLst/>
                    <a:cxnLst/>
                    <a:rect l="l" t="t" r="r" b="b"/>
                    <a:pathLst>
                      <a:path w="139306" h="185163" extrusionOk="0">
                        <a:moveTo>
                          <a:pt x="8707" y="170060"/>
                        </a:moveTo>
                        <a:cubicBezTo>
                          <a:pt x="8707" y="170060"/>
                          <a:pt x="44294" y="144844"/>
                          <a:pt x="58233" y="128002"/>
                        </a:cubicBezTo>
                        <a:cubicBezTo>
                          <a:pt x="66016" y="118611"/>
                          <a:pt x="70342" y="111512"/>
                          <a:pt x="70342" y="111512"/>
                        </a:cubicBezTo>
                        <a:cubicBezTo>
                          <a:pt x="70342" y="111512"/>
                          <a:pt x="70813" y="118001"/>
                          <a:pt x="69020" y="133253"/>
                        </a:cubicBezTo>
                        <a:cubicBezTo>
                          <a:pt x="67227" y="148504"/>
                          <a:pt x="63178" y="172518"/>
                          <a:pt x="63178" y="172518"/>
                        </a:cubicBezTo>
                        <a:cubicBezTo>
                          <a:pt x="63178" y="172518"/>
                          <a:pt x="70721" y="152211"/>
                          <a:pt x="73632" y="135887"/>
                        </a:cubicBezTo>
                        <a:cubicBezTo>
                          <a:pt x="76544" y="119563"/>
                          <a:pt x="74816" y="107214"/>
                          <a:pt x="74816" y="107214"/>
                        </a:cubicBezTo>
                        <a:cubicBezTo>
                          <a:pt x="74816" y="107214"/>
                          <a:pt x="82451" y="99708"/>
                          <a:pt x="88320" y="90973"/>
                        </a:cubicBezTo>
                        <a:cubicBezTo>
                          <a:pt x="94181" y="82229"/>
                          <a:pt x="98285" y="72256"/>
                          <a:pt x="98285" y="72256"/>
                        </a:cubicBezTo>
                        <a:lnTo>
                          <a:pt x="104838" y="105578"/>
                        </a:lnTo>
                        <a:cubicBezTo>
                          <a:pt x="104838" y="105578"/>
                          <a:pt x="99135" y="108499"/>
                          <a:pt x="94495" y="119110"/>
                        </a:cubicBezTo>
                        <a:cubicBezTo>
                          <a:pt x="89846" y="129721"/>
                          <a:pt x="86277" y="148014"/>
                          <a:pt x="86277" y="148014"/>
                        </a:cubicBezTo>
                        <a:cubicBezTo>
                          <a:pt x="86277" y="148014"/>
                          <a:pt x="92471" y="132975"/>
                          <a:pt x="97037" y="124203"/>
                        </a:cubicBezTo>
                        <a:cubicBezTo>
                          <a:pt x="101594" y="115431"/>
                          <a:pt x="104524" y="112926"/>
                          <a:pt x="104524" y="112926"/>
                        </a:cubicBezTo>
                        <a:lnTo>
                          <a:pt x="106751" y="144261"/>
                        </a:lnTo>
                        <a:lnTo>
                          <a:pt x="107972" y="185163"/>
                        </a:lnTo>
                        <a:lnTo>
                          <a:pt x="110985" y="146110"/>
                        </a:lnTo>
                        <a:cubicBezTo>
                          <a:pt x="110985" y="146110"/>
                          <a:pt x="114729" y="147441"/>
                          <a:pt x="118907" y="154900"/>
                        </a:cubicBezTo>
                        <a:cubicBezTo>
                          <a:pt x="123084" y="162360"/>
                          <a:pt x="127706" y="175957"/>
                          <a:pt x="127706" y="175957"/>
                        </a:cubicBezTo>
                        <a:cubicBezTo>
                          <a:pt x="127706" y="175957"/>
                          <a:pt x="124924" y="160992"/>
                          <a:pt x="120681" y="151730"/>
                        </a:cubicBezTo>
                        <a:cubicBezTo>
                          <a:pt x="116448" y="142459"/>
                          <a:pt x="110763" y="138882"/>
                          <a:pt x="110763" y="138882"/>
                        </a:cubicBezTo>
                        <a:lnTo>
                          <a:pt x="108739" y="113832"/>
                        </a:lnTo>
                        <a:lnTo>
                          <a:pt x="108110" y="99560"/>
                        </a:lnTo>
                        <a:cubicBezTo>
                          <a:pt x="108110" y="99560"/>
                          <a:pt x="113740" y="101437"/>
                          <a:pt x="121532" y="109617"/>
                        </a:cubicBezTo>
                        <a:cubicBezTo>
                          <a:pt x="129333" y="117788"/>
                          <a:pt x="139307" y="132263"/>
                          <a:pt x="139307" y="132263"/>
                        </a:cubicBezTo>
                        <a:cubicBezTo>
                          <a:pt x="139307" y="132263"/>
                          <a:pt x="132531" y="116254"/>
                          <a:pt x="124554" y="106105"/>
                        </a:cubicBezTo>
                        <a:cubicBezTo>
                          <a:pt x="116586" y="95946"/>
                          <a:pt x="107417" y="91639"/>
                          <a:pt x="107417" y="91639"/>
                        </a:cubicBezTo>
                        <a:lnTo>
                          <a:pt x="101843" y="67125"/>
                        </a:lnTo>
                        <a:cubicBezTo>
                          <a:pt x="101843" y="67125"/>
                          <a:pt x="105078" y="61921"/>
                          <a:pt x="109580" y="51347"/>
                        </a:cubicBezTo>
                        <a:cubicBezTo>
                          <a:pt x="114091" y="40763"/>
                          <a:pt x="119868" y="24800"/>
                          <a:pt x="119868" y="24800"/>
                        </a:cubicBezTo>
                        <a:lnTo>
                          <a:pt x="109922" y="15492"/>
                        </a:lnTo>
                        <a:cubicBezTo>
                          <a:pt x="109922" y="15492"/>
                          <a:pt x="107537" y="32121"/>
                          <a:pt x="103969" y="44017"/>
                        </a:cubicBezTo>
                        <a:cubicBezTo>
                          <a:pt x="100401" y="55923"/>
                          <a:pt x="95650" y="63086"/>
                          <a:pt x="95650" y="63086"/>
                        </a:cubicBezTo>
                        <a:lnTo>
                          <a:pt x="79881" y="58168"/>
                        </a:lnTo>
                        <a:cubicBezTo>
                          <a:pt x="79881" y="58168"/>
                          <a:pt x="80667" y="45061"/>
                          <a:pt x="75934" y="30975"/>
                        </a:cubicBezTo>
                        <a:cubicBezTo>
                          <a:pt x="71192" y="16888"/>
                          <a:pt x="62245" y="0"/>
                          <a:pt x="62245" y="0"/>
                        </a:cubicBezTo>
                        <a:cubicBezTo>
                          <a:pt x="62245" y="0"/>
                          <a:pt x="69584" y="17507"/>
                          <a:pt x="72597" y="31539"/>
                        </a:cubicBezTo>
                        <a:cubicBezTo>
                          <a:pt x="75611" y="45579"/>
                          <a:pt x="75130" y="57106"/>
                          <a:pt x="75130" y="57106"/>
                        </a:cubicBezTo>
                        <a:lnTo>
                          <a:pt x="50312" y="50571"/>
                        </a:lnTo>
                        <a:cubicBezTo>
                          <a:pt x="50312" y="50571"/>
                          <a:pt x="48879" y="43638"/>
                          <a:pt x="41845" y="37214"/>
                        </a:cubicBezTo>
                        <a:cubicBezTo>
                          <a:pt x="34810" y="30790"/>
                          <a:pt x="22165" y="24883"/>
                          <a:pt x="22165" y="24883"/>
                        </a:cubicBezTo>
                        <a:cubicBezTo>
                          <a:pt x="22165" y="24883"/>
                          <a:pt x="33895" y="33803"/>
                          <a:pt x="39876" y="39941"/>
                        </a:cubicBezTo>
                        <a:cubicBezTo>
                          <a:pt x="45856" y="46078"/>
                          <a:pt x="46087" y="49433"/>
                          <a:pt x="46087" y="49433"/>
                        </a:cubicBezTo>
                        <a:lnTo>
                          <a:pt x="0" y="50765"/>
                        </a:lnTo>
                        <a:cubicBezTo>
                          <a:pt x="0" y="50765"/>
                          <a:pt x="32139" y="53649"/>
                          <a:pt x="48500" y="56422"/>
                        </a:cubicBezTo>
                        <a:cubicBezTo>
                          <a:pt x="60849" y="58520"/>
                          <a:pt x="65378" y="60230"/>
                          <a:pt x="65378" y="60230"/>
                        </a:cubicBezTo>
                        <a:cubicBezTo>
                          <a:pt x="65378" y="60230"/>
                          <a:pt x="63021" y="65157"/>
                          <a:pt x="57808" y="70545"/>
                        </a:cubicBezTo>
                        <a:cubicBezTo>
                          <a:pt x="52585" y="75934"/>
                          <a:pt x="45024" y="80769"/>
                          <a:pt x="45024" y="80769"/>
                        </a:cubicBezTo>
                        <a:cubicBezTo>
                          <a:pt x="45024" y="80769"/>
                          <a:pt x="54406" y="78208"/>
                          <a:pt x="60784" y="73771"/>
                        </a:cubicBezTo>
                        <a:cubicBezTo>
                          <a:pt x="67162" y="69335"/>
                          <a:pt x="70536" y="63021"/>
                          <a:pt x="70536" y="63021"/>
                        </a:cubicBezTo>
                        <a:lnTo>
                          <a:pt x="92350" y="69039"/>
                        </a:lnTo>
                        <a:cubicBezTo>
                          <a:pt x="92350" y="69039"/>
                          <a:pt x="86906" y="78772"/>
                          <a:pt x="82072" y="86573"/>
                        </a:cubicBezTo>
                        <a:cubicBezTo>
                          <a:pt x="77247" y="94375"/>
                          <a:pt x="70702" y="100984"/>
                          <a:pt x="70702" y="100984"/>
                        </a:cubicBezTo>
                        <a:cubicBezTo>
                          <a:pt x="70702" y="100984"/>
                          <a:pt x="60146" y="98137"/>
                          <a:pt x="48287" y="98904"/>
                        </a:cubicBezTo>
                        <a:cubicBezTo>
                          <a:pt x="36428" y="99662"/>
                          <a:pt x="23275" y="104034"/>
                          <a:pt x="23275" y="104034"/>
                        </a:cubicBezTo>
                        <a:cubicBezTo>
                          <a:pt x="23275" y="104034"/>
                          <a:pt x="36447" y="102786"/>
                          <a:pt x="47178" y="103258"/>
                        </a:cubicBezTo>
                        <a:cubicBezTo>
                          <a:pt x="57919" y="103729"/>
                          <a:pt x="66229" y="105920"/>
                          <a:pt x="66229" y="105920"/>
                        </a:cubicBezTo>
                        <a:cubicBezTo>
                          <a:pt x="66229" y="105920"/>
                          <a:pt x="64241" y="111974"/>
                          <a:pt x="53334" y="124481"/>
                        </a:cubicBezTo>
                        <a:cubicBezTo>
                          <a:pt x="39127" y="140767"/>
                          <a:pt x="8707" y="170060"/>
                          <a:pt x="8707" y="170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25" name="Google Shape;3625;p5"/>
                <p:cNvGrpSpPr/>
                <p:nvPr/>
              </p:nvGrpSpPr>
              <p:grpSpPr>
                <a:xfrm>
                  <a:off x="3633926" y="3508751"/>
                  <a:ext cx="214115" cy="382805"/>
                  <a:chOff x="3633926" y="3508751"/>
                  <a:chExt cx="214115" cy="382805"/>
                </a:xfrm>
              </p:grpSpPr>
              <p:sp>
                <p:nvSpPr>
                  <p:cNvPr id="3626" name="Google Shape;3626;p5"/>
                  <p:cNvSpPr/>
                  <p:nvPr/>
                </p:nvSpPr>
                <p:spPr>
                  <a:xfrm>
                    <a:off x="3633926" y="3508751"/>
                    <a:ext cx="214115" cy="382805"/>
                  </a:xfrm>
                  <a:custGeom>
                    <a:avLst/>
                    <a:gdLst/>
                    <a:ahLst/>
                    <a:cxnLst/>
                    <a:rect l="l" t="t" r="r" b="b"/>
                    <a:pathLst>
                      <a:path w="214115" h="382805" extrusionOk="0">
                        <a:moveTo>
                          <a:pt x="63651" y="236325"/>
                        </a:moveTo>
                        <a:cubicBezTo>
                          <a:pt x="63651" y="236325"/>
                          <a:pt x="59085" y="287885"/>
                          <a:pt x="77064" y="325145"/>
                        </a:cubicBezTo>
                        <a:cubicBezTo>
                          <a:pt x="105376" y="383831"/>
                          <a:pt x="129400" y="382805"/>
                          <a:pt x="129400" y="382805"/>
                        </a:cubicBezTo>
                        <a:cubicBezTo>
                          <a:pt x="129400" y="382805"/>
                          <a:pt x="109184" y="340812"/>
                          <a:pt x="130028" y="328556"/>
                        </a:cubicBezTo>
                        <a:cubicBezTo>
                          <a:pt x="140852" y="322196"/>
                          <a:pt x="161881" y="334213"/>
                          <a:pt x="161881" y="334213"/>
                        </a:cubicBezTo>
                        <a:cubicBezTo>
                          <a:pt x="161881" y="334213"/>
                          <a:pt x="170338" y="317898"/>
                          <a:pt x="183399" y="314774"/>
                        </a:cubicBezTo>
                        <a:cubicBezTo>
                          <a:pt x="196460" y="311659"/>
                          <a:pt x="214115" y="321725"/>
                          <a:pt x="214115" y="321725"/>
                        </a:cubicBezTo>
                        <a:cubicBezTo>
                          <a:pt x="214115" y="321725"/>
                          <a:pt x="207867" y="298431"/>
                          <a:pt x="196211" y="278115"/>
                        </a:cubicBezTo>
                        <a:cubicBezTo>
                          <a:pt x="184555" y="257788"/>
                          <a:pt x="167491" y="240448"/>
                          <a:pt x="167491" y="240448"/>
                        </a:cubicBezTo>
                        <a:cubicBezTo>
                          <a:pt x="167491" y="240448"/>
                          <a:pt x="176855" y="238728"/>
                          <a:pt x="185072" y="235447"/>
                        </a:cubicBezTo>
                        <a:cubicBezTo>
                          <a:pt x="193281" y="232156"/>
                          <a:pt x="200361" y="227304"/>
                          <a:pt x="200361" y="227304"/>
                        </a:cubicBezTo>
                        <a:cubicBezTo>
                          <a:pt x="200361" y="227304"/>
                          <a:pt x="195185" y="216313"/>
                          <a:pt x="189102" y="208235"/>
                        </a:cubicBezTo>
                        <a:cubicBezTo>
                          <a:pt x="183020" y="200156"/>
                          <a:pt x="176041" y="194989"/>
                          <a:pt x="176041" y="194989"/>
                        </a:cubicBezTo>
                        <a:cubicBezTo>
                          <a:pt x="176041" y="194989"/>
                          <a:pt x="189602" y="175328"/>
                          <a:pt x="198891" y="156093"/>
                        </a:cubicBezTo>
                        <a:cubicBezTo>
                          <a:pt x="208172" y="136857"/>
                          <a:pt x="213172" y="118047"/>
                          <a:pt x="213172" y="118047"/>
                        </a:cubicBezTo>
                        <a:cubicBezTo>
                          <a:pt x="213172" y="118047"/>
                          <a:pt x="192301" y="107852"/>
                          <a:pt x="174618" y="104210"/>
                        </a:cubicBezTo>
                        <a:cubicBezTo>
                          <a:pt x="156936" y="100559"/>
                          <a:pt x="142442" y="103452"/>
                          <a:pt x="142442" y="103452"/>
                        </a:cubicBezTo>
                        <a:cubicBezTo>
                          <a:pt x="142442" y="103452"/>
                          <a:pt x="143514" y="94051"/>
                          <a:pt x="142747" y="85104"/>
                        </a:cubicBezTo>
                        <a:cubicBezTo>
                          <a:pt x="141980" y="76156"/>
                          <a:pt x="139373" y="67662"/>
                          <a:pt x="139373" y="67662"/>
                        </a:cubicBezTo>
                        <a:cubicBezTo>
                          <a:pt x="139373" y="67662"/>
                          <a:pt x="126959" y="71488"/>
                          <a:pt x="117771" y="81342"/>
                        </a:cubicBezTo>
                        <a:cubicBezTo>
                          <a:pt x="108574" y="91186"/>
                          <a:pt x="102603" y="107057"/>
                          <a:pt x="102603" y="107057"/>
                        </a:cubicBezTo>
                        <a:cubicBezTo>
                          <a:pt x="102603" y="107057"/>
                          <a:pt x="101106" y="73790"/>
                          <a:pt x="94718" y="47030"/>
                        </a:cubicBezTo>
                        <a:cubicBezTo>
                          <a:pt x="88331" y="20262"/>
                          <a:pt x="77045" y="0"/>
                          <a:pt x="77045" y="0"/>
                        </a:cubicBezTo>
                        <a:cubicBezTo>
                          <a:pt x="77045" y="0"/>
                          <a:pt x="72747" y="29311"/>
                          <a:pt x="63614" y="44331"/>
                        </a:cubicBezTo>
                        <a:cubicBezTo>
                          <a:pt x="54491" y="59343"/>
                          <a:pt x="40543" y="60064"/>
                          <a:pt x="40543" y="60064"/>
                        </a:cubicBezTo>
                        <a:cubicBezTo>
                          <a:pt x="40543" y="60064"/>
                          <a:pt x="52994" y="100115"/>
                          <a:pt x="21945" y="111512"/>
                        </a:cubicBezTo>
                        <a:cubicBezTo>
                          <a:pt x="9643" y="116032"/>
                          <a:pt x="94" y="101751"/>
                          <a:pt x="94" y="101751"/>
                        </a:cubicBezTo>
                        <a:cubicBezTo>
                          <a:pt x="94" y="101751"/>
                          <a:pt x="-1995" y="134990"/>
                          <a:pt x="13525" y="169255"/>
                        </a:cubicBezTo>
                        <a:cubicBezTo>
                          <a:pt x="29054" y="203520"/>
                          <a:pt x="63651" y="236325"/>
                          <a:pt x="63651" y="23632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7" name="Google Shape;3627;p5"/>
                  <p:cNvSpPr/>
                  <p:nvPr/>
                </p:nvSpPr>
                <p:spPr>
                  <a:xfrm>
                    <a:off x="3665780" y="3580914"/>
                    <a:ext cx="160557" cy="262012"/>
                  </a:xfrm>
                  <a:custGeom>
                    <a:avLst/>
                    <a:gdLst/>
                    <a:ahLst/>
                    <a:cxnLst/>
                    <a:rect l="l" t="t" r="r" b="b"/>
                    <a:pathLst>
                      <a:path w="160557" h="262012" extrusionOk="0">
                        <a:moveTo>
                          <a:pt x="160557" y="56819"/>
                        </a:moveTo>
                        <a:cubicBezTo>
                          <a:pt x="160557" y="56819"/>
                          <a:pt x="114516" y="76988"/>
                          <a:pt x="95419" y="94097"/>
                        </a:cubicBezTo>
                        <a:cubicBezTo>
                          <a:pt x="84762" y="103646"/>
                          <a:pt x="78541" y="111429"/>
                          <a:pt x="78541" y="111429"/>
                        </a:cubicBezTo>
                        <a:cubicBezTo>
                          <a:pt x="78541" y="111429"/>
                          <a:pt x="78985" y="102675"/>
                          <a:pt x="83440" y="83153"/>
                        </a:cubicBezTo>
                        <a:cubicBezTo>
                          <a:pt x="87905" y="63631"/>
                          <a:pt x="96390" y="33350"/>
                          <a:pt x="96390" y="33350"/>
                        </a:cubicBezTo>
                        <a:cubicBezTo>
                          <a:pt x="96390" y="33350"/>
                          <a:pt x="84327" y="57429"/>
                          <a:pt x="78384" y="77949"/>
                        </a:cubicBezTo>
                        <a:cubicBezTo>
                          <a:pt x="72431" y="98479"/>
                          <a:pt x="72579" y="115459"/>
                          <a:pt x="72579" y="115459"/>
                        </a:cubicBezTo>
                        <a:cubicBezTo>
                          <a:pt x="72579" y="115459"/>
                          <a:pt x="62384" y="122558"/>
                          <a:pt x="54092" y="131940"/>
                        </a:cubicBezTo>
                        <a:cubicBezTo>
                          <a:pt x="45801" y="141331"/>
                          <a:pt x="39414" y="153015"/>
                          <a:pt x="39414" y="153015"/>
                        </a:cubicBezTo>
                        <a:lnTo>
                          <a:pt x="36752" y="106483"/>
                        </a:lnTo>
                        <a:cubicBezTo>
                          <a:pt x="36752" y="106483"/>
                          <a:pt x="43962" y="104728"/>
                          <a:pt x="51088" y="92406"/>
                        </a:cubicBezTo>
                        <a:cubicBezTo>
                          <a:pt x="58215" y="80094"/>
                          <a:pt x="65258" y="57207"/>
                          <a:pt x="65258" y="57207"/>
                        </a:cubicBezTo>
                        <a:cubicBezTo>
                          <a:pt x="65258" y="57207"/>
                          <a:pt x="55608" y="74816"/>
                          <a:pt x="48861" y="84725"/>
                        </a:cubicBezTo>
                        <a:cubicBezTo>
                          <a:pt x="42104" y="94643"/>
                          <a:pt x="38249" y="96871"/>
                          <a:pt x="38249" y="96871"/>
                        </a:cubicBezTo>
                        <a:lnTo>
                          <a:pt x="40412" y="54573"/>
                        </a:lnTo>
                        <a:lnTo>
                          <a:pt x="45237" y="0"/>
                        </a:lnTo>
                        <a:lnTo>
                          <a:pt x="35680" y="50561"/>
                        </a:lnTo>
                        <a:cubicBezTo>
                          <a:pt x="35680" y="50561"/>
                          <a:pt x="31446" y="47409"/>
                          <a:pt x="27638" y="35984"/>
                        </a:cubicBezTo>
                        <a:cubicBezTo>
                          <a:pt x="23829" y="24560"/>
                          <a:pt x="20446" y="4862"/>
                          <a:pt x="20446" y="4862"/>
                        </a:cubicBezTo>
                        <a:cubicBezTo>
                          <a:pt x="20446" y="4862"/>
                          <a:pt x="21445" y="25687"/>
                          <a:pt x="25050" y="39525"/>
                        </a:cubicBezTo>
                        <a:cubicBezTo>
                          <a:pt x="28645" y="53362"/>
                          <a:pt x="34838" y="60211"/>
                          <a:pt x="34838" y="60211"/>
                        </a:cubicBezTo>
                        <a:lnTo>
                          <a:pt x="33396" y="94116"/>
                        </a:lnTo>
                        <a:lnTo>
                          <a:pt x="31954" y="113231"/>
                        </a:lnTo>
                        <a:cubicBezTo>
                          <a:pt x="31954" y="113231"/>
                          <a:pt x="25576" y="108656"/>
                          <a:pt x="17581" y="94939"/>
                        </a:cubicBezTo>
                        <a:cubicBezTo>
                          <a:pt x="9595" y="81231"/>
                          <a:pt x="0" y="58372"/>
                          <a:pt x="0" y="58372"/>
                        </a:cubicBezTo>
                        <a:cubicBezTo>
                          <a:pt x="0" y="58372"/>
                          <a:pt x="5574" y="82072"/>
                          <a:pt x="13468" y="98470"/>
                        </a:cubicBezTo>
                        <a:cubicBezTo>
                          <a:pt x="21361" y="114867"/>
                          <a:pt x="31566" y="123972"/>
                          <a:pt x="31566" y="123972"/>
                        </a:cubicBezTo>
                        <a:lnTo>
                          <a:pt x="34413" y="158477"/>
                        </a:lnTo>
                        <a:cubicBezTo>
                          <a:pt x="34413" y="158477"/>
                          <a:pt x="29782" y="164162"/>
                          <a:pt x="22822" y="176484"/>
                        </a:cubicBezTo>
                        <a:cubicBezTo>
                          <a:pt x="15862" y="188814"/>
                          <a:pt x="6572" y="207800"/>
                          <a:pt x="6572" y="207800"/>
                        </a:cubicBezTo>
                        <a:lnTo>
                          <a:pt x="16925" y="223810"/>
                        </a:lnTo>
                        <a:cubicBezTo>
                          <a:pt x="16925" y="223810"/>
                          <a:pt x="22295" y="202689"/>
                          <a:pt x="28350" y="188269"/>
                        </a:cubicBezTo>
                        <a:cubicBezTo>
                          <a:pt x="34404" y="173840"/>
                          <a:pt x="41133" y="166122"/>
                          <a:pt x="41133" y="166122"/>
                        </a:cubicBezTo>
                        <a:lnTo>
                          <a:pt x="59056" y="178480"/>
                        </a:lnTo>
                        <a:cubicBezTo>
                          <a:pt x="59056" y="178480"/>
                          <a:pt x="56126" y="195543"/>
                          <a:pt x="59574" y="215944"/>
                        </a:cubicBezTo>
                        <a:cubicBezTo>
                          <a:pt x="63031" y="236344"/>
                          <a:pt x="71054" y="262013"/>
                          <a:pt x="71054" y="262013"/>
                        </a:cubicBezTo>
                        <a:cubicBezTo>
                          <a:pt x="71054" y="262013"/>
                          <a:pt x="65027" y="236122"/>
                          <a:pt x="63613" y="216424"/>
                        </a:cubicBezTo>
                        <a:cubicBezTo>
                          <a:pt x="62189" y="196726"/>
                          <a:pt x="64528" y="181651"/>
                          <a:pt x="64528" y="181651"/>
                        </a:cubicBezTo>
                        <a:lnTo>
                          <a:pt x="92942" y="199518"/>
                        </a:lnTo>
                        <a:cubicBezTo>
                          <a:pt x="92942" y="199518"/>
                          <a:pt x="93571" y="209214"/>
                          <a:pt x="100928" y="220325"/>
                        </a:cubicBezTo>
                        <a:cubicBezTo>
                          <a:pt x="108286" y="231435"/>
                          <a:pt x="122354" y="243960"/>
                          <a:pt x="122354" y="243960"/>
                        </a:cubicBezTo>
                        <a:cubicBezTo>
                          <a:pt x="122354" y="243960"/>
                          <a:pt x="109821" y="227784"/>
                          <a:pt x="103674" y="217441"/>
                        </a:cubicBezTo>
                        <a:cubicBezTo>
                          <a:pt x="97527" y="207098"/>
                          <a:pt x="97767" y="202587"/>
                          <a:pt x="97767" y="202587"/>
                        </a:cubicBezTo>
                        <a:lnTo>
                          <a:pt x="152589" y="217922"/>
                        </a:lnTo>
                        <a:cubicBezTo>
                          <a:pt x="152589" y="217922"/>
                          <a:pt x="114951" y="202180"/>
                          <a:pt x="95983" y="192438"/>
                        </a:cubicBezTo>
                        <a:cubicBezTo>
                          <a:pt x="81665" y="185080"/>
                          <a:pt x="76563" y="181133"/>
                          <a:pt x="76563" y="181133"/>
                        </a:cubicBezTo>
                        <a:cubicBezTo>
                          <a:pt x="76563" y="181133"/>
                          <a:pt x="80112" y="175494"/>
                          <a:pt x="87119" y="170300"/>
                        </a:cubicBezTo>
                        <a:cubicBezTo>
                          <a:pt x="94135" y="165096"/>
                          <a:pt x="103831" y="161509"/>
                          <a:pt x="103831" y="161509"/>
                        </a:cubicBezTo>
                        <a:cubicBezTo>
                          <a:pt x="103831" y="161509"/>
                          <a:pt x="92323" y="161408"/>
                          <a:pt x="84087" y="164920"/>
                        </a:cubicBezTo>
                        <a:cubicBezTo>
                          <a:pt x="75842" y="168423"/>
                          <a:pt x="70878" y="175531"/>
                          <a:pt x="70878" y="175531"/>
                        </a:cubicBezTo>
                        <a:lnTo>
                          <a:pt x="45949" y="159457"/>
                        </a:lnTo>
                        <a:cubicBezTo>
                          <a:pt x="45949" y="159457"/>
                          <a:pt x="53898" y="148615"/>
                          <a:pt x="60812" y="140083"/>
                        </a:cubicBezTo>
                        <a:cubicBezTo>
                          <a:pt x="67735" y="131552"/>
                          <a:pt x="76507" y="125229"/>
                          <a:pt x="76507" y="125229"/>
                        </a:cubicBezTo>
                        <a:cubicBezTo>
                          <a:pt x="76507" y="125229"/>
                          <a:pt x="88579" y="132910"/>
                          <a:pt x="102740" y="136303"/>
                        </a:cubicBezTo>
                        <a:cubicBezTo>
                          <a:pt x="116910" y="139695"/>
                          <a:pt x="133179" y="138789"/>
                          <a:pt x="133179" y="138789"/>
                        </a:cubicBezTo>
                        <a:cubicBezTo>
                          <a:pt x="133179" y="138789"/>
                          <a:pt x="117372" y="135554"/>
                          <a:pt x="104718" y="130951"/>
                        </a:cubicBezTo>
                        <a:cubicBezTo>
                          <a:pt x="92073" y="126338"/>
                          <a:pt x="82562" y="120367"/>
                          <a:pt x="82562" y="120367"/>
                        </a:cubicBezTo>
                        <a:cubicBezTo>
                          <a:pt x="82562" y="120367"/>
                          <a:pt x="85843" y="113083"/>
                          <a:pt x="100688" y="100586"/>
                        </a:cubicBezTo>
                        <a:cubicBezTo>
                          <a:pt x="120016" y="84299"/>
                          <a:pt x="160557" y="56819"/>
                          <a:pt x="160557" y="568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28" name="Google Shape;3628;p5"/>
                <p:cNvGrpSpPr/>
                <p:nvPr/>
              </p:nvGrpSpPr>
              <p:grpSpPr>
                <a:xfrm>
                  <a:off x="3621098" y="3310157"/>
                  <a:ext cx="175124" cy="193620"/>
                  <a:chOff x="3621098" y="3310157"/>
                  <a:chExt cx="175124" cy="193620"/>
                </a:xfrm>
              </p:grpSpPr>
              <p:sp>
                <p:nvSpPr>
                  <p:cNvPr id="3629" name="Google Shape;3629;p5"/>
                  <p:cNvSpPr/>
                  <p:nvPr/>
                </p:nvSpPr>
                <p:spPr>
                  <a:xfrm>
                    <a:off x="3621098" y="3310157"/>
                    <a:ext cx="166149" cy="193620"/>
                  </a:xfrm>
                  <a:custGeom>
                    <a:avLst/>
                    <a:gdLst/>
                    <a:ahLst/>
                    <a:cxnLst/>
                    <a:rect l="l" t="t" r="r" b="b"/>
                    <a:pathLst>
                      <a:path w="166149" h="193620" extrusionOk="0">
                        <a:moveTo>
                          <a:pt x="142468" y="92323"/>
                        </a:moveTo>
                        <a:cubicBezTo>
                          <a:pt x="142468" y="92323"/>
                          <a:pt x="164273" y="70813"/>
                          <a:pt x="165881" y="47631"/>
                        </a:cubicBezTo>
                        <a:cubicBezTo>
                          <a:pt x="168423" y="11120"/>
                          <a:pt x="152090" y="2967"/>
                          <a:pt x="152090" y="2967"/>
                        </a:cubicBezTo>
                        <a:cubicBezTo>
                          <a:pt x="152090" y="2967"/>
                          <a:pt x="150232" y="29080"/>
                          <a:pt x="131912" y="27102"/>
                        </a:cubicBezTo>
                        <a:cubicBezTo>
                          <a:pt x="122401" y="26066"/>
                          <a:pt x="112797" y="13135"/>
                          <a:pt x="112797" y="13135"/>
                        </a:cubicBezTo>
                        <a:cubicBezTo>
                          <a:pt x="112797" y="13135"/>
                          <a:pt x="101233" y="17424"/>
                          <a:pt x="91417" y="14133"/>
                        </a:cubicBezTo>
                        <a:cubicBezTo>
                          <a:pt x="81600" y="10852"/>
                          <a:pt x="73522" y="0"/>
                          <a:pt x="73522" y="0"/>
                        </a:cubicBezTo>
                        <a:cubicBezTo>
                          <a:pt x="73522" y="0"/>
                          <a:pt x="69196" y="12700"/>
                          <a:pt x="69547" y="26001"/>
                        </a:cubicBezTo>
                        <a:cubicBezTo>
                          <a:pt x="69898" y="39312"/>
                          <a:pt x="74936" y="53223"/>
                          <a:pt x="74936" y="53223"/>
                        </a:cubicBezTo>
                        <a:cubicBezTo>
                          <a:pt x="74936" y="53223"/>
                          <a:pt x="68087" y="50635"/>
                          <a:pt x="61422" y="49156"/>
                        </a:cubicBezTo>
                        <a:cubicBezTo>
                          <a:pt x="54767" y="47686"/>
                          <a:pt x="48297" y="47335"/>
                          <a:pt x="48297" y="47335"/>
                        </a:cubicBezTo>
                        <a:cubicBezTo>
                          <a:pt x="48297" y="47335"/>
                          <a:pt x="47733" y="54120"/>
                          <a:pt x="48842" y="59925"/>
                        </a:cubicBezTo>
                        <a:cubicBezTo>
                          <a:pt x="49942" y="65739"/>
                          <a:pt x="52706" y="70564"/>
                          <a:pt x="52706" y="70564"/>
                        </a:cubicBezTo>
                        <a:cubicBezTo>
                          <a:pt x="52706" y="70564"/>
                          <a:pt x="36520" y="74520"/>
                          <a:pt x="23349" y="79835"/>
                        </a:cubicBezTo>
                        <a:cubicBezTo>
                          <a:pt x="10177" y="85141"/>
                          <a:pt x="0" y="91787"/>
                          <a:pt x="0" y="91787"/>
                        </a:cubicBezTo>
                        <a:cubicBezTo>
                          <a:pt x="0" y="91787"/>
                          <a:pt x="10168" y="103849"/>
                          <a:pt x="20594" y="111835"/>
                        </a:cubicBezTo>
                        <a:cubicBezTo>
                          <a:pt x="31030" y="119813"/>
                          <a:pt x="41715" y="123713"/>
                          <a:pt x="41715" y="123713"/>
                        </a:cubicBezTo>
                        <a:cubicBezTo>
                          <a:pt x="41715" y="123713"/>
                          <a:pt x="37583" y="127549"/>
                          <a:pt x="34829" y="131847"/>
                        </a:cubicBezTo>
                        <a:cubicBezTo>
                          <a:pt x="32084" y="136136"/>
                          <a:pt x="30725" y="140887"/>
                          <a:pt x="30725" y="140887"/>
                        </a:cubicBezTo>
                        <a:cubicBezTo>
                          <a:pt x="30725" y="140887"/>
                          <a:pt x="40366" y="143623"/>
                          <a:pt x="50071" y="142496"/>
                        </a:cubicBezTo>
                        <a:cubicBezTo>
                          <a:pt x="59768" y="141368"/>
                          <a:pt x="69519" y="136386"/>
                          <a:pt x="69519" y="136386"/>
                        </a:cubicBezTo>
                        <a:cubicBezTo>
                          <a:pt x="69519" y="136386"/>
                          <a:pt x="58400" y="151859"/>
                          <a:pt x="52900" y="166168"/>
                        </a:cubicBezTo>
                        <a:cubicBezTo>
                          <a:pt x="47409" y="180477"/>
                          <a:pt x="47529" y="193621"/>
                          <a:pt x="47529" y="193621"/>
                        </a:cubicBezTo>
                        <a:cubicBezTo>
                          <a:pt x="47529" y="193621"/>
                          <a:pt x="61062" y="182011"/>
                          <a:pt x="72597" y="178536"/>
                        </a:cubicBezTo>
                        <a:cubicBezTo>
                          <a:pt x="84133" y="175069"/>
                          <a:pt x="93663" y="179756"/>
                          <a:pt x="93663" y="179756"/>
                        </a:cubicBezTo>
                        <a:cubicBezTo>
                          <a:pt x="93663" y="179756"/>
                          <a:pt x="99967" y="157304"/>
                          <a:pt x="124758" y="163321"/>
                        </a:cubicBezTo>
                        <a:cubicBezTo>
                          <a:pt x="134583" y="165706"/>
                          <a:pt x="135739" y="175541"/>
                          <a:pt x="135739" y="175541"/>
                        </a:cubicBezTo>
                        <a:cubicBezTo>
                          <a:pt x="135739" y="175541"/>
                          <a:pt x="149225" y="161371"/>
                          <a:pt x="151378" y="140416"/>
                        </a:cubicBezTo>
                        <a:cubicBezTo>
                          <a:pt x="153532" y="119461"/>
                          <a:pt x="142468" y="92323"/>
                          <a:pt x="142468" y="923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0" name="Google Shape;3630;p5"/>
                  <p:cNvSpPr/>
                  <p:nvPr/>
                </p:nvSpPr>
                <p:spPr>
                  <a:xfrm>
                    <a:off x="3638882" y="3334162"/>
                    <a:ext cx="157340" cy="143919"/>
                  </a:xfrm>
                  <a:custGeom>
                    <a:avLst/>
                    <a:gdLst/>
                    <a:ahLst/>
                    <a:cxnLst/>
                    <a:rect l="l" t="t" r="r" b="b"/>
                    <a:pathLst>
                      <a:path w="157340" h="143919" extrusionOk="0">
                        <a:moveTo>
                          <a:pt x="0" y="70324"/>
                        </a:moveTo>
                        <a:cubicBezTo>
                          <a:pt x="0" y="70324"/>
                          <a:pt x="37953" y="77783"/>
                          <a:pt x="56884" y="76951"/>
                        </a:cubicBezTo>
                        <a:cubicBezTo>
                          <a:pt x="67440" y="76489"/>
                          <a:pt x="74419" y="75223"/>
                          <a:pt x="74419" y="75223"/>
                        </a:cubicBezTo>
                        <a:cubicBezTo>
                          <a:pt x="74419" y="75223"/>
                          <a:pt x="70934" y="78994"/>
                          <a:pt x="60858" y="86158"/>
                        </a:cubicBezTo>
                        <a:cubicBezTo>
                          <a:pt x="50783" y="93321"/>
                          <a:pt x="34127" y="103877"/>
                          <a:pt x="34127" y="103877"/>
                        </a:cubicBezTo>
                        <a:cubicBezTo>
                          <a:pt x="34127" y="103877"/>
                          <a:pt x="50903" y="97398"/>
                          <a:pt x="62328" y="90317"/>
                        </a:cubicBezTo>
                        <a:cubicBezTo>
                          <a:pt x="73762" y="83237"/>
                          <a:pt x="79835" y="75555"/>
                          <a:pt x="79835" y="75555"/>
                        </a:cubicBezTo>
                        <a:cubicBezTo>
                          <a:pt x="79835" y="75555"/>
                          <a:pt x="89199" y="76027"/>
                          <a:pt x="98137" y="74788"/>
                        </a:cubicBezTo>
                        <a:cubicBezTo>
                          <a:pt x="107066" y="73540"/>
                          <a:pt x="115561" y="70592"/>
                          <a:pt x="115561" y="70592"/>
                        </a:cubicBezTo>
                        <a:lnTo>
                          <a:pt x="100392" y="92443"/>
                        </a:lnTo>
                        <a:cubicBezTo>
                          <a:pt x="100392" y="92443"/>
                          <a:pt x="94957" y="90640"/>
                          <a:pt x="85741" y="93617"/>
                        </a:cubicBezTo>
                        <a:cubicBezTo>
                          <a:pt x="76517" y="96584"/>
                          <a:pt x="63502" y="104339"/>
                          <a:pt x="63502" y="104339"/>
                        </a:cubicBezTo>
                        <a:cubicBezTo>
                          <a:pt x="63502" y="104339"/>
                          <a:pt x="76332" y="99893"/>
                          <a:pt x="84429" y="97860"/>
                        </a:cubicBezTo>
                        <a:cubicBezTo>
                          <a:pt x="92526" y="95835"/>
                          <a:pt x="95900" y="96214"/>
                          <a:pt x="95900" y="96214"/>
                        </a:cubicBezTo>
                        <a:lnTo>
                          <a:pt x="79059" y="114433"/>
                        </a:lnTo>
                        <a:lnTo>
                          <a:pt x="55987" y="137199"/>
                        </a:lnTo>
                        <a:lnTo>
                          <a:pt x="80750" y="117927"/>
                        </a:lnTo>
                        <a:cubicBezTo>
                          <a:pt x="80750" y="117927"/>
                          <a:pt x="82414" y="120866"/>
                          <a:pt x="80787" y="127355"/>
                        </a:cubicBezTo>
                        <a:cubicBezTo>
                          <a:pt x="79160" y="133853"/>
                          <a:pt x="74243" y="143919"/>
                          <a:pt x="74243" y="143919"/>
                        </a:cubicBezTo>
                        <a:cubicBezTo>
                          <a:pt x="74243" y="143919"/>
                          <a:pt x="81157" y="134205"/>
                          <a:pt x="83800" y="126699"/>
                        </a:cubicBezTo>
                        <a:cubicBezTo>
                          <a:pt x="86444" y="119193"/>
                          <a:pt x="84817" y="113897"/>
                          <a:pt x="84817" y="113897"/>
                        </a:cubicBezTo>
                        <a:lnTo>
                          <a:pt x="98119" y="99200"/>
                        </a:lnTo>
                        <a:lnTo>
                          <a:pt x="106040" y="91130"/>
                        </a:lnTo>
                        <a:cubicBezTo>
                          <a:pt x="106040" y="91130"/>
                          <a:pt x="108619" y="95475"/>
                          <a:pt x="108933" y="104496"/>
                        </a:cubicBezTo>
                        <a:cubicBezTo>
                          <a:pt x="109257" y="113518"/>
                          <a:pt x="107316" y="127226"/>
                          <a:pt x="107316" y="127226"/>
                        </a:cubicBezTo>
                        <a:cubicBezTo>
                          <a:pt x="107316" y="127226"/>
                          <a:pt x="112233" y="114581"/>
                          <a:pt x="112954" y="104385"/>
                        </a:cubicBezTo>
                        <a:cubicBezTo>
                          <a:pt x="113684" y="94199"/>
                          <a:pt x="110209" y="86444"/>
                          <a:pt x="110209" y="86444"/>
                        </a:cubicBezTo>
                        <a:lnTo>
                          <a:pt x="120885" y="69926"/>
                        </a:lnTo>
                        <a:cubicBezTo>
                          <a:pt x="120885" y="69926"/>
                          <a:pt x="126024" y="69039"/>
                          <a:pt x="135138" y="66007"/>
                        </a:cubicBezTo>
                        <a:cubicBezTo>
                          <a:pt x="144261" y="62966"/>
                          <a:pt x="157341" y="57771"/>
                          <a:pt x="157341" y="57771"/>
                        </a:cubicBezTo>
                        <a:lnTo>
                          <a:pt x="156287" y="46873"/>
                        </a:lnTo>
                        <a:cubicBezTo>
                          <a:pt x="156287" y="46873"/>
                          <a:pt x="145028" y="54425"/>
                          <a:pt x="135748" y="58732"/>
                        </a:cubicBezTo>
                        <a:cubicBezTo>
                          <a:pt x="126477" y="63040"/>
                          <a:pt x="119193" y="64094"/>
                          <a:pt x="119193" y="64094"/>
                        </a:cubicBezTo>
                        <a:lnTo>
                          <a:pt x="111771" y="52114"/>
                        </a:lnTo>
                        <a:cubicBezTo>
                          <a:pt x="111771" y="52114"/>
                          <a:pt x="119933" y="45505"/>
                          <a:pt x="125063" y="35106"/>
                        </a:cubicBezTo>
                        <a:cubicBezTo>
                          <a:pt x="130193" y="24708"/>
                          <a:pt x="134205" y="10297"/>
                          <a:pt x="134205" y="10297"/>
                        </a:cubicBezTo>
                        <a:cubicBezTo>
                          <a:pt x="134205" y="10297"/>
                          <a:pt x="128788" y="24088"/>
                          <a:pt x="122558" y="33443"/>
                        </a:cubicBezTo>
                        <a:cubicBezTo>
                          <a:pt x="116337" y="42788"/>
                          <a:pt x="109294" y="48722"/>
                          <a:pt x="109294" y="48722"/>
                        </a:cubicBezTo>
                        <a:lnTo>
                          <a:pt x="96908" y="30512"/>
                        </a:lnTo>
                        <a:cubicBezTo>
                          <a:pt x="96908" y="30512"/>
                          <a:pt x="100013" y="25928"/>
                          <a:pt x="99172" y="18302"/>
                        </a:cubicBezTo>
                        <a:cubicBezTo>
                          <a:pt x="98322" y="10676"/>
                          <a:pt x="93524" y="0"/>
                          <a:pt x="93524" y="0"/>
                        </a:cubicBezTo>
                        <a:cubicBezTo>
                          <a:pt x="93524" y="0"/>
                          <a:pt x="95974" y="11758"/>
                          <a:pt x="96297" y="18607"/>
                        </a:cubicBezTo>
                        <a:cubicBezTo>
                          <a:pt x="96621" y="25456"/>
                          <a:pt x="94809" y="27398"/>
                          <a:pt x="94809" y="27398"/>
                        </a:cubicBezTo>
                        <a:lnTo>
                          <a:pt x="63946" y="841"/>
                        </a:lnTo>
                        <a:cubicBezTo>
                          <a:pt x="63946" y="841"/>
                          <a:pt x="83237" y="21417"/>
                          <a:pt x="92304" y="32592"/>
                        </a:cubicBezTo>
                        <a:cubicBezTo>
                          <a:pt x="99144" y="41031"/>
                          <a:pt x="101104" y="44636"/>
                          <a:pt x="101104" y="44636"/>
                        </a:cubicBezTo>
                        <a:cubicBezTo>
                          <a:pt x="101104" y="44636"/>
                          <a:pt x="96686" y="45893"/>
                          <a:pt x="90132" y="45718"/>
                        </a:cubicBezTo>
                        <a:cubicBezTo>
                          <a:pt x="83579" y="45533"/>
                          <a:pt x="75833" y="43666"/>
                          <a:pt x="75833" y="43666"/>
                        </a:cubicBezTo>
                        <a:cubicBezTo>
                          <a:pt x="75833" y="43666"/>
                          <a:pt x="83449" y="47844"/>
                          <a:pt x="90197" y="49221"/>
                        </a:cubicBezTo>
                        <a:cubicBezTo>
                          <a:pt x="96954" y="50598"/>
                          <a:pt x="102842" y="49193"/>
                          <a:pt x="102842" y="49193"/>
                        </a:cubicBezTo>
                        <a:lnTo>
                          <a:pt x="113564" y="65351"/>
                        </a:lnTo>
                        <a:cubicBezTo>
                          <a:pt x="113564" y="65351"/>
                          <a:pt x="104330" y="67375"/>
                          <a:pt x="96630" y="68715"/>
                        </a:cubicBezTo>
                        <a:cubicBezTo>
                          <a:pt x="88921" y="70065"/>
                          <a:pt x="80787" y="69760"/>
                          <a:pt x="80787" y="69760"/>
                        </a:cubicBezTo>
                        <a:cubicBezTo>
                          <a:pt x="80787" y="69760"/>
                          <a:pt x="75555" y="61977"/>
                          <a:pt x="67375" y="55377"/>
                        </a:cubicBezTo>
                        <a:cubicBezTo>
                          <a:pt x="59195" y="48768"/>
                          <a:pt x="48047" y="43342"/>
                          <a:pt x="48047" y="43342"/>
                        </a:cubicBezTo>
                        <a:cubicBezTo>
                          <a:pt x="48047" y="43342"/>
                          <a:pt x="57374" y="50460"/>
                          <a:pt x="64112" y="57069"/>
                        </a:cubicBezTo>
                        <a:cubicBezTo>
                          <a:pt x="70841" y="63678"/>
                          <a:pt x="74991" y="69769"/>
                          <a:pt x="74991" y="69769"/>
                        </a:cubicBezTo>
                        <a:cubicBezTo>
                          <a:pt x="74991" y="69769"/>
                          <a:pt x="70157" y="71858"/>
                          <a:pt x="55737" y="72154"/>
                        </a:cubicBezTo>
                        <a:cubicBezTo>
                          <a:pt x="36955" y="72524"/>
                          <a:pt x="0" y="70324"/>
                          <a:pt x="0" y="703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31" name="Google Shape;3631;p5"/>
                <p:cNvGrpSpPr/>
                <p:nvPr/>
              </p:nvGrpSpPr>
              <p:grpSpPr>
                <a:xfrm>
                  <a:off x="3100465" y="3520138"/>
                  <a:ext cx="233413" cy="226296"/>
                  <a:chOff x="3100465" y="3520138"/>
                  <a:chExt cx="233413" cy="226296"/>
                </a:xfrm>
              </p:grpSpPr>
              <p:sp>
                <p:nvSpPr>
                  <p:cNvPr id="3632" name="Google Shape;3632;p5"/>
                  <p:cNvSpPr/>
                  <p:nvPr/>
                </p:nvSpPr>
                <p:spPr>
                  <a:xfrm>
                    <a:off x="3100465" y="3520138"/>
                    <a:ext cx="233413" cy="210126"/>
                  </a:xfrm>
                  <a:custGeom>
                    <a:avLst/>
                    <a:gdLst/>
                    <a:ahLst/>
                    <a:cxnLst/>
                    <a:rect l="l" t="t" r="r" b="b"/>
                    <a:pathLst>
                      <a:path w="233413" h="210126" extrusionOk="0">
                        <a:moveTo>
                          <a:pt x="130618" y="185154"/>
                        </a:moveTo>
                        <a:cubicBezTo>
                          <a:pt x="130618" y="185154"/>
                          <a:pt x="158626" y="210850"/>
                          <a:pt x="185154" y="210111"/>
                        </a:cubicBezTo>
                        <a:cubicBezTo>
                          <a:pt x="226916" y="208946"/>
                          <a:pt x="233414" y="186725"/>
                          <a:pt x="233414" y="186725"/>
                        </a:cubicBezTo>
                        <a:cubicBezTo>
                          <a:pt x="233414" y="186725"/>
                          <a:pt x="203539" y="187511"/>
                          <a:pt x="202707" y="163469"/>
                        </a:cubicBezTo>
                        <a:cubicBezTo>
                          <a:pt x="202273" y="150981"/>
                          <a:pt x="215315" y="136922"/>
                          <a:pt x="215315" y="136922"/>
                        </a:cubicBezTo>
                        <a:cubicBezTo>
                          <a:pt x="215315" y="136922"/>
                          <a:pt x="208521" y="122419"/>
                          <a:pt x="210592" y="109266"/>
                        </a:cubicBezTo>
                        <a:cubicBezTo>
                          <a:pt x="212671" y="96113"/>
                          <a:pt x="223606" y="84290"/>
                          <a:pt x="223606" y="84290"/>
                        </a:cubicBezTo>
                        <a:cubicBezTo>
                          <a:pt x="223606" y="84290"/>
                          <a:pt x="208503" y="80223"/>
                          <a:pt x="193492" y="82312"/>
                        </a:cubicBezTo>
                        <a:cubicBezTo>
                          <a:pt x="178489" y="84401"/>
                          <a:pt x="163580" y="92637"/>
                          <a:pt x="163580" y="92637"/>
                        </a:cubicBezTo>
                        <a:cubicBezTo>
                          <a:pt x="163580" y="92637"/>
                          <a:pt x="165364" y="83422"/>
                          <a:pt x="165909" y="74585"/>
                        </a:cubicBezTo>
                        <a:cubicBezTo>
                          <a:pt x="166464" y="65757"/>
                          <a:pt x="165780" y="57309"/>
                          <a:pt x="165780" y="57309"/>
                        </a:cubicBezTo>
                        <a:cubicBezTo>
                          <a:pt x="165780" y="57309"/>
                          <a:pt x="157997" y="57411"/>
                          <a:pt x="151610" y="59555"/>
                        </a:cubicBezTo>
                        <a:cubicBezTo>
                          <a:pt x="145213" y="61690"/>
                          <a:pt x="140213" y="65878"/>
                          <a:pt x="140213" y="65878"/>
                        </a:cubicBezTo>
                        <a:cubicBezTo>
                          <a:pt x="140213" y="65878"/>
                          <a:pt x="133021" y="45339"/>
                          <a:pt x="124804" y="28876"/>
                        </a:cubicBezTo>
                        <a:cubicBezTo>
                          <a:pt x="116587" y="12405"/>
                          <a:pt x="107353" y="0"/>
                          <a:pt x="107353" y="0"/>
                        </a:cubicBezTo>
                        <a:cubicBezTo>
                          <a:pt x="107353" y="0"/>
                          <a:pt x="95392" y="14688"/>
                          <a:pt x="88099" y="29209"/>
                        </a:cubicBezTo>
                        <a:cubicBezTo>
                          <a:pt x="80806" y="43740"/>
                          <a:pt x="78180" y="58104"/>
                          <a:pt x="78180" y="58104"/>
                        </a:cubicBezTo>
                        <a:cubicBezTo>
                          <a:pt x="78180" y="58104"/>
                          <a:pt x="73143" y="53196"/>
                          <a:pt x="67828" y="50155"/>
                        </a:cubicBezTo>
                        <a:cubicBezTo>
                          <a:pt x="62504" y="47104"/>
                          <a:pt x="56902" y="45921"/>
                          <a:pt x="56902" y="45921"/>
                        </a:cubicBezTo>
                        <a:cubicBezTo>
                          <a:pt x="56902" y="45921"/>
                          <a:pt x="55423" y="58788"/>
                          <a:pt x="58316" y="71248"/>
                        </a:cubicBezTo>
                        <a:cubicBezTo>
                          <a:pt x="61219" y="83708"/>
                          <a:pt x="68493" y="95771"/>
                          <a:pt x="68493" y="95771"/>
                        </a:cubicBezTo>
                        <a:cubicBezTo>
                          <a:pt x="68493" y="95771"/>
                          <a:pt x="49110" y="83218"/>
                          <a:pt x="31982" y="77829"/>
                        </a:cubicBezTo>
                        <a:cubicBezTo>
                          <a:pt x="14863" y="72440"/>
                          <a:pt x="0" y="74206"/>
                          <a:pt x="0" y="74206"/>
                        </a:cubicBezTo>
                        <a:cubicBezTo>
                          <a:pt x="0" y="74206"/>
                          <a:pt x="15418" y="90363"/>
                          <a:pt x="21278" y="104922"/>
                        </a:cubicBezTo>
                        <a:cubicBezTo>
                          <a:pt x="27139" y="119489"/>
                          <a:pt x="23432" y="132448"/>
                          <a:pt x="23432" y="132448"/>
                        </a:cubicBezTo>
                        <a:cubicBezTo>
                          <a:pt x="23432" y="132448"/>
                          <a:pt x="49914" y="137893"/>
                          <a:pt x="47252" y="170836"/>
                        </a:cubicBezTo>
                        <a:cubicBezTo>
                          <a:pt x="46198" y="183897"/>
                          <a:pt x="35245" y="186587"/>
                          <a:pt x="35245" y="186587"/>
                        </a:cubicBezTo>
                        <a:cubicBezTo>
                          <a:pt x="35245" y="186587"/>
                          <a:pt x="53556" y="202374"/>
                          <a:pt x="77644" y="202615"/>
                        </a:cubicBezTo>
                        <a:cubicBezTo>
                          <a:pt x="101733" y="202846"/>
                          <a:pt x="130618" y="185154"/>
                          <a:pt x="130618" y="18515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3" name="Google Shape;3633;p5"/>
                  <p:cNvSpPr/>
                  <p:nvPr/>
                </p:nvSpPr>
                <p:spPr>
                  <a:xfrm>
                    <a:off x="3137022" y="3543561"/>
                    <a:ext cx="166195" cy="202873"/>
                  </a:xfrm>
                  <a:custGeom>
                    <a:avLst/>
                    <a:gdLst/>
                    <a:ahLst/>
                    <a:cxnLst/>
                    <a:rect l="l" t="t" r="r" b="b"/>
                    <a:pathLst>
                      <a:path w="166195" h="202873" extrusionOk="0">
                        <a:moveTo>
                          <a:pt x="70896" y="0"/>
                        </a:moveTo>
                        <a:cubicBezTo>
                          <a:pt x="70896" y="0"/>
                          <a:pt x="68808" y="50219"/>
                          <a:pt x="72921" y="74705"/>
                        </a:cubicBezTo>
                        <a:cubicBezTo>
                          <a:pt x="75213" y="88367"/>
                          <a:pt x="77811" y="97268"/>
                          <a:pt x="77811" y="97268"/>
                        </a:cubicBezTo>
                        <a:cubicBezTo>
                          <a:pt x="77811" y="97268"/>
                          <a:pt x="72958" y="93201"/>
                          <a:pt x="63160" y="80990"/>
                        </a:cubicBezTo>
                        <a:cubicBezTo>
                          <a:pt x="53353" y="68780"/>
                          <a:pt x="38610" y="48426"/>
                          <a:pt x="38610" y="48426"/>
                        </a:cubicBezTo>
                        <a:cubicBezTo>
                          <a:pt x="38610" y="48426"/>
                          <a:pt x="48768" y="69436"/>
                          <a:pt x="58704" y="83412"/>
                        </a:cubicBezTo>
                        <a:cubicBezTo>
                          <a:pt x="68632" y="97397"/>
                          <a:pt x="78347" y="104357"/>
                          <a:pt x="78347" y="104357"/>
                        </a:cubicBezTo>
                        <a:cubicBezTo>
                          <a:pt x="78347" y="104357"/>
                          <a:pt x="79382" y="116577"/>
                          <a:pt x="82284" y="128030"/>
                        </a:cubicBezTo>
                        <a:cubicBezTo>
                          <a:pt x="85187" y="139482"/>
                          <a:pt x="89956" y="150168"/>
                          <a:pt x="89956" y="150168"/>
                        </a:cubicBezTo>
                        <a:lnTo>
                          <a:pt x="62670" y="133132"/>
                        </a:lnTo>
                        <a:cubicBezTo>
                          <a:pt x="62670" y="133132"/>
                          <a:pt x="63798" y="125848"/>
                          <a:pt x="58890" y="114230"/>
                        </a:cubicBezTo>
                        <a:cubicBezTo>
                          <a:pt x="53972" y="102610"/>
                          <a:pt x="43019" y="86657"/>
                          <a:pt x="43019" y="86657"/>
                        </a:cubicBezTo>
                        <a:cubicBezTo>
                          <a:pt x="43019" y="86657"/>
                          <a:pt x="50201" y="102777"/>
                          <a:pt x="53861" y="113046"/>
                        </a:cubicBezTo>
                        <a:cubicBezTo>
                          <a:pt x="57512" y="123316"/>
                          <a:pt x="57642" y="127743"/>
                          <a:pt x="57642" y="127743"/>
                        </a:cubicBezTo>
                        <a:lnTo>
                          <a:pt x="34200" y="108101"/>
                        </a:lnTo>
                        <a:lnTo>
                          <a:pt x="4538" y="80907"/>
                        </a:lnTo>
                        <a:lnTo>
                          <a:pt x="30512" y="110717"/>
                        </a:lnTo>
                        <a:cubicBezTo>
                          <a:pt x="30512" y="110717"/>
                          <a:pt x="27471" y="113240"/>
                          <a:pt x="19846" y="111928"/>
                        </a:cubicBezTo>
                        <a:cubicBezTo>
                          <a:pt x="12220" y="110606"/>
                          <a:pt x="0" y="105448"/>
                          <a:pt x="0" y="105448"/>
                        </a:cubicBezTo>
                        <a:cubicBezTo>
                          <a:pt x="0" y="105448"/>
                          <a:pt x="12155" y="113240"/>
                          <a:pt x="21103" y="115754"/>
                        </a:cubicBezTo>
                        <a:cubicBezTo>
                          <a:pt x="30041" y="118278"/>
                          <a:pt x="35762" y="115514"/>
                          <a:pt x="35762" y="115514"/>
                        </a:cubicBezTo>
                        <a:lnTo>
                          <a:pt x="54637" y="130997"/>
                        </a:lnTo>
                        <a:lnTo>
                          <a:pt x="65101" y="140296"/>
                        </a:lnTo>
                        <a:cubicBezTo>
                          <a:pt x="65101" y="140296"/>
                          <a:pt x="60618" y="144178"/>
                          <a:pt x="50450" y="145694"/>
                        </a:cubicBezTo>
                        <a:cubicBezTo>
                          <a:pt x="40283" y="147219"/>
                          <a:pt x="24449" y="146378"/>
                          <a:pt x="24449" y="146378"/>
                        </a:cubicBezTo>
                        <a:cubicBezTo>
                          <a:pt x="24449" y="146378"/>
                          <a:pt x="39580" y="151221"/>
                          <a:pt x="51245" y="150907"/>
                        </a:cubicBezTo>
                        <a:cubicBezTo>
                          <a:pt x="62910" y="150602"/>
                          <a:pt x="71109" y="145148"/>
                          <a:pt x="71109" y="145148"/>
                        </a:cubicBezTo>
                        <a:lnTo>
                          <a:pt x="91592" y="156989"/>
                        </a:lnTo>
                        <a:cubicBezTo>
                          <a:pt x="91592" y="156989"/>
                          <a:pt x="93460" y="163561"/>
                          <a:pt x="98432" y="175032"/>
                        </a:cubicBezTo>
                        <a:cubicBezTo>
                          <a:pt x="103396" y="186503"/>
                          <a:pt x="111466" y="202873"/>
                          <a:pt x="111466" y="202873"/>
                        </a:cubicBezTo>
                        <a:lnTo>
                          <a:pt x="123639" y="200165"/>
                        </a:lnTo>
                        <a:cubicBezTo>
                          <a:pt x="123639" y="200165"/>
                          <a:pt x="113194" y="186457"/>
                          <a:pt x="106770" y="174940"/>
                        </a:cubicBezTo>
                        <a:cubicBezTo>
                          <a:pt x="100337" y="163413"/>
                          <a:pt x="97924" y="154077"/>
                          <a:pt x="97924" y="154077"/>
                        </a:cubicBezTo>
                        <a:lnTo>
                          <a:pt x="110246" y="142976"/>
                        </a:lnTo>
                        <a:cubicBezTo>
                          <a:pt x="110246" y="142976"/>
                          <a:pt x="119101" y="152774"/>
                          <a:pt x="131736" y="158163"/>
                        </a:cubicBezTo>
                        <a:cubicBezTo>
                          <a:pt x="144372" y="163561"/>
                          <a:pt x="161352" y="167009"/>
                          <a:pt x="161352" y="167009"/>
                        </a:cubicBezTo>
                        <a:cubicBezTo>
                          <a:pt x="161352" y="167009"/>
                          <a:pt x="144834" y="161648"/>
                          <a:pt x="133197" y="154706"/>
                        </a:cubicBezTo>
                        <a:cubicBezTo>
                          <a:pt x="121560" y="147764"/>
                          <a:pt x="113666" y="139334"/>
                          <a:pt x="113666" y="139334"/>
                        </a:cubicBezTo>
                        <a:lnTo>
                          <a:pt x="132217" y="121014"/>
                        </a:lnTo>
                        <a:cubicBezTo>
                          <a:pt x="132217" y="121014"/>
                          <a:pt x="137929" y="124499"/>
                          <a:pt x="146424" y="122465"/>
                        </a:cubicBezTo>
                        <a:cubicBezTo>
                          <a:pt x="154919" y="120441"/>
                          <a:pt x="166196" y="112898"/>
                          <a:pt x="166196" y="112898"/>
                        </a:cubicBezTo>
                        <a:cubicBezTo>
                          <a:pt x="166196" y="112898"/>
                          <a:pt x="153292" y="117520"/>
                          <a:pt x="145592" y="118768"/>
                        </a:cubicBezTo>
                        <a:cubicBezTo>
                          <a:pt x="137893" y="120025"/>
                          <a:pt x="135388" y="117918"/>
                          <a:pt x="135388" y="117918"/>
                        </a:cubicBezTo>
                        <a:lnTo>
                          <a:pt x="160289" y="74575"/>
                        </a:lnTo>
                        <a:cubicBezTo>
                          <a:pt x="160289" y="74575"/>
                          <a:pt x="140222" y="102158"/>
                          <a:pt x="129084" y="115302"/>
                        </a:cubicBezTo>
                        <a:cubicBezTo>
                          <a:pt x="120672" y="125220"/>
                          <a:pt x="116919" y="128196"/>
                          <a:pt x="116919" y="128196"/>
                        </a:cubicBezTo>
                        <a:cubicBezTo>
                          <a:pt x="116919" y="128196"/>
                          <a:pt x="114756" y="122622"/>
                          <a:pt x="113860" y="114081"/>
                        </a:cubicBezTo>
                        <a:cubicBezTo>
                          <a:pt x="112972" y="105550"/>
                          <a:pt x="113786" y="95244"/>
                          <a:pt x="113786" y="95244"/>
                        </a:cubicBezTo>
                        <a:cubicBezTo>
                          <a:pt x="113786" y="95244"/>
                          <a:pt x="110338" y="105652"/>
                          <a:pt x="109903" y="114590"/>
                        </a:cubicBezTo>
                        <a:cubicBezTo>
                          <a:pt x="109469" y="123538"/>
                          <a:pt x="112057" y="131015"/>
                          <a:pt x="112057" y="131015"/>
                        </a:cubicBezTo>
                        <a:lnTo>
                          <a:pt x="95558" y="146923"/>
                        </a:lnTo>
                        <a:cubicBezTo>
                          <a:pt x="95558" y="146923"/>
                          <a:pt x="91722" y="135175"/>
                          <a:pt x="88903" y="125331"/>
                        </a:cubicBezTo>
                        <a:cubicBezTo>
                          <a:pt x="86083" y="115487"/>
                          <a:pt x="85076" y="104884"/>
                          <a:pt x="85076" y="104884"/>
                        </a:cubicBezTo>
                        <a:cubicBezTo>
                          <a:pt x="85076" y="104884"/>
                          <a:pt x="93007" y="97139"/>
                          <a:pt x="99107" y="85695"/>
                        </a:cubicBezTo>
                        <a:cubicBezTo>
                          <a:pt x="105217" y="74252"/>
                          <a:pt x="109497" y="59121"/>
                          <a:pt x="109497" y="59121"/>
                        </a:cubicBezTo>
                        <a:cubicBezTo>
                          <a:pt x="109497" y="59121"/>
                          <a:pt x="102999" y="72107"/>
                          <a:pt x="96649" y="81665"/>
                        </a:cubicBezTo>
                        <a:cubicBezTo>
                          <a:pt x="90289" y="91223"/>
                          <a:pt x="84087" y="97351"/>
                          <a:pt x="84087" y="97351"/>
                        </a:cubicBezTo>
                        <a:cubicBezTo>
                          <a:pt x="84087" y="97351"/>
                          <a:pt x="80907" y="91324"/>
                          <a:pt x="78162" y="72625"/>
                        </a:cubicBezTo>
                        <a:cubicBezTo>
                          <a:pt x="74594" y="48278"/>
                          <a:pt x="70896" y="0"/>
                          <a:pt x="7089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34" name="Google Shape;3634;p5"/>
                <p:cNvGrpSpPr/>
                <p:nvPr/>
              </p:nvGrpSpPr>
              <p:grpSpPr>
                <a:xfrm>
                  <a:off x="2884226" y="3576649"/>
                  <a:ext cx="211987" cy="142897"/>
                  <a:chOff x="2884226" y="3576649"/>
                  <a:chExt cx="211987" cy="142897"/>
                </a:xfrm>
              </p:grpSpPr>
              <p:sp>
                <p:nvSpPr>
                  <p:cNvPr id="3635" name="Google Shape;3635;p5"/>
                  <p:cNvSpPr/>
                  <p:nvPr/>
                </p:nvSpPr>
                <p:spPr>
                  <a:xfrm>
                    <a:off x="2884226" y="3576649"/>
                    <a:ext cx="211987" cy="142897"/>
                  </a:xfrm>
                  <a:custGeom>
                    <a:avLst/>
                    <a:gdLst/>
                    <a:ahLst/>
                    <a:cxnLst/>
                    <a:rect l="l" t="t" r="r" b="b"/>
                    <a:pathLst>
                      <a:path w="211987" h="142897" extrusionOk="0">
                        <a:moveTo>
                          <a:pt x="83920" y="25469"/>
                        </a:moveTo>
                        <a:cubicBezTo>
                          <a:pt x="83920" y="25469"/>
                          <a:pt x="56089" y="14719"/>
                          <a:pt x="34653" y="21134"/>
                        </a:cubicBezTo>
                        <a:cubicBezTo>
                          <a:pt x="915" y="31246"/>
                          <a:pt x="0" y="47422"/>
                          <a:pt x="0" y="47422"/>
                        </a:cubicBezTo>
                        <a:cubicBezTo>
                          <a:pt x="0" y="47422"/>
                          <a:pt x="24144" y="40222"/>
                          <a:pt x="29542" y="55954"/>
                        </a:cubicBezTo>
                        <a:cubicBezTo>
                          <a:pt x="32352" y="64125"/>
                          <a:pt x="24504" y="76363"/>
                          <a:pt x="24504" y="76363"/>
                        </a:cubicBezTo>
                        <a:cubicBezTo>
                          <a:pt x="24504" y="76363"/>
                          <a:pt x="32878" y="84442"/>
                          <a:pt x="33784" y="93620"/>
                        </a:cubicBezTo>
                        <a:cubicBezTo>
                          <a:pt x="34681" y="102799"/>
                          <a:pt x="28109" y="113069"/>
                          <a:pt x="28109" y="113069"/>
                        </a:cubicBezTo>
                        <a:cubicBezTo>
                          <a:pt x="28109" y="113069"/>
                          <a:pt x="41198" y="112384"/>
                          <a:pt x="52992" y="107643"/>
                        </a:cubicBezTo>
                        <a:cubicBezTo>
                          <a:pt x="64796" y="102910"/>
                          <a:pt x="75296" y="94120"/>
                          <a:pt x="75296" y="94120"/>
                        </a:cubicBezTo>
                        <a:cubicBezTo>
                          <a:pt x="75296" y="94120"/>
                          <a:pt x="75657" y="100618"/>
                          <a:pt x="76951" y="106589"/>
                        </a:cubicBezTo>
                        <a:cubicBezTo>
                          <a:pt x="78236" y="112570"/>
                          <a:pt x="80445" y="118004"/>
                          <a:pt x="80445" y="118004"/>
                        </a:cubicBezTo>
                        <a:cubicBezTo>
                          <a:pt x="80445" y="118004"/>
                          <a:pt x="86758" y="116202"/>
                          <a:pt x="91537" y="113355"/>
                        </a:cubicBezTo>
                        <a:cubicBezTo>
                          <a:pt x="96316" y="110508"/>
                          <a:pt x="99560" y="106617"/>
                          <a:pt x="99560" y="106617"/>
                        </a:cubicBezTo>
                        <a:cubicBezTo>
                          <a:pt x="99560" y="106617"/>
                          <a:pt x="109450" y="118605"/>
                          <a:pt x="119378" y="127673"/>
                        </a:cubicBezTo>
                        <a:cubicBezTo>
                          <a:pt x="129296" y="136750"/>
                          <a:pt x="139242" y="142897"/>
                          <a:pt x="139242" y="142897"/>
                        </a:cubicBezTo>
                        <a:cubicBezTo>
                          <a:pt x="139242" y="142897"/>
                          <a:pt x="146091" y="130492"/>
                          <a:pt x="149160" y="119243"/>
                        </a:cubicBezTo>
                        <a:cubicBezTo>
                          <a:pt x="152238" y="107994"/>
                          <a:pt x="151545" y="97891"/>
                          <a:pt x="151545" y="97891"/>
                        </a:cubicBezTo>
                        <a:cubicBezTo>
                          <a:pt x="151545" y="97891"/>
                          <a:pt x="156610" y="100017"/>
                          <a:pt x="161537" y="100840"/>
                        </a:cubicBezTo>
                        <a:cubicBezTo>
                          <a:pt x="166464" y="101671"/>
                          <a:pt x="171261" y="101200"/>
                          <a:pt x="171261" y="101200"/>
                        </a:cubicBezTo>
                        <a:cubicBezTo>
                          <a:pt x="171261" y="101200"/>
                          <a:pt x="169930" y="92354"/>
                          <a:pt x="165123" y="84747"/>
                        </a:cubicBezTo>
                        <a:cubicBezTo>
                          <a:pt x="160317" y="77140"/>
                          <a:pt x="152026" y="70780"/>
                          <a:pt x="152026" y="70780"/>
                        </a:cubicBezTo>
                        <a:cubicBezTo>
                          <a:pt x="152026" y="70780"/>
                          <a:pt x="170263" y="74755"/>
                          <a:pt x="185255" y="74496"/>
                        </a:cubicBezTo>
                        <a:cubicBezTo>
                          <a:pt x="200239" y="74237"/>
                          <a:pt x="211987" y="69745"/>
                          <a:pt x="211987" y="69745"/>
                        </a:cubicBezTo>
                        <a:cubicBezTo>
                          <a:pt x="211987" y="69745"/>
                          <a:pt x="196264" y="62489"/>
                          <a:pt x="188639" y="54151"/>
                        </a:cubicBezTo>
                        <a:cubicBezTo>
                          <a:pt x="181004" y="45823"/>
                          <a:pt x="181475" y="36413"/>
                          <a:pt x="181475" y="36413"/>
                        </a:cubicBezTo>
                        <a:cubicBezTo>
                          <a:pt x="181475" y="36413"/>
                          <a:pt x="158866" y="38724"/>
                          <a:pt x="154549" y="16309"/>
                        </a:cubicBezTo>
                        <a:cubicBezTo>
                          <a:pt x="152848" y="7426"/>
                          <a:pt x="161213" y="3193"/>
                          <a:pt x="161213" y="3193"/>
                        </a:cubicBezTo>
                        <a:cubicBezTo>
                          <a:pt x="161213" y="3193"/>
                          <a:pt x="143217" y="-3167"/>
                          <a:pt x="123584" y="2065"/>
                        </a:cubicBezTo>
                        <a:cubicBezTo>
                          <a:pt x="103942" y="7297"/>
                          <a:pt x="83920" y="25469"/>
                          <a:pt x="83920" y="254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6" name="Google Shape;3636;p5"/>
                  <p:cNvSpPr/>
                  <p:nvPr/>
                </p:nvSpPr>
                <p:spPr>
                  <a:xfrm>
                    <a:off x="2912372" y="3578769"/>
                    <a:ext cx="144483" cy="125284"/>
                  </a:xfrm>
                  <a:custGeom>
                    <a:avLst/>
                    <a:gdLst/>
                    <a:ahLst/>
                    <a:cxnLst/>
                    <a:rect l="l" t="t" r="r" b="b"/>
                    <a:pathLst>
                      <a:path w="144483" h="125284" extrusionOk="0">
                        <a:moveTo>
                          <a:pt x="106410" y="125284"/>
                        </a:moveTo>
                        <a:cubicBezTo>
                          <a:pt x="106410" y="125284"/>
                          <a:pt x="98238" y="91565"/>
                          <a:pt x="90077" y="76267"/>
                        </a:cubicBezTo>
                        <a:cubicBezTo>
                          <a:pt x="85529" y="67726"/>
                          <a:pt x="81665" y="62411"/>
                          <a:pt x="81665" y="62411"/>
                        </a:cubicBezTo>
                        <a:cubicBezTo>
                          <a:pt x="81665" y="62411"/>
                          <a:pt x="86416" y="64020"/>
                          <a:pt x="96787" y="69917"/>
                        </a:cubicBezTo>
                        <a:cubicBezTo>
                          <a:pt x="107159" y="75814"/>
                          <a:pt x="123149" y="85991"/>
                          <a:pt x="123149" y="85991"/>
                        </a:cubicBezTo>
                        <a:cubicBezTo>
                          <a:pt x="123149" y="85991"/>
                          <a:pt x="110763" y="74354"/>
                          <a:pt x="99930" y="67310"/>
                        </a:cubicBezTo>
                        <a:cubicBezTo>
                          <a:pt x="89106" y="60276"/>
                          <a:pt x="79835" y="57836"/>
                          <a:pt x="79835" y="57836"/>
                        </a:cubicBezTo>
                        <a:cubicBezTo>
                          <a:pt x="79835" y="57836"/>
                          <a:pt x="76591" y="49979"/>
                          <a:pt x="71978" y="43037"/>
                        </a:cubicBezTo>
                        <a:cubicBezTo>
                          <a:pt x="67366" y="36105"/>
                          <a:pt x="61385" y="30097"/>
                          <a:pt x="61385" y="30097"/>
                        </a:cubicBezTo>
                        <a:lnTo>
                          <a:pt x="86934" y="35273"/>
                        </a:lnTo>
                        <a:cubicBezTo>
                          <a:pt x="86934" y="35273"/>
                          <a:pt x="87442" y="40347"/>
                          <a:pt x="93728" y="46947"/>
                        </a:cubicBezTo>
                        <a:cubicBezTo>
                          <a:pt x="100004" y="53538"/>
                          <a:pt x="112048" y="61662"/>
                          <a:pt x="112048" y="61662"/>
                        </a:cubicBezTo>
                        <a:cubicBezTo>
                          <a:pt x="112048" y="61662"/>
                          <a:pt x="103045" y="52595"/>
                          <a:pt x="98054" y="46605"/>
                        </a:cubicBezTo>
                        <a:cubicBezTo>
                          <a:pt x="93062" y="40624"/>
                          <a:pt x="92082" y="37722"/>
                          <a:pt x="92082" y="37722"/>
                        </a:cubicBezTo>
                        <a:lnTo>
                          <a:pt x="115015" y="45487"/>
                        </a:lnTo>
                        <a:lnTo>
                          <a:pt x="144483" y="56865"/>
                        </a:lnTo>
                        <a:lnTo>
                          <a:pt x="117492" y="42926"/>
                        </a:lnTo>
                        <a:cubicBezTo>
                          <a:pt x="117492" y="42926"/>
                          <a:pt x="119471" y="40578"/>
                          <a:pt x="125941" y="39737"/>
                        </a:cubicBezTo>
                        <a:cubicBezTo>
                          <a:pt x="132402" y="38905"/>
                          <a:pt x="143355" y="39599"/>
                          <a:pt x="143355" y="39599"/>
                        </a:cubicBezTo>
                        <a:cubicBezTo>
                          <a:pt x="143355" y="39599"/>
                          <a:pt x="131931" y="37149"/>
                          <a:pt x="124166" y="37482"/>
                        </a:cubicBezTo>
                        <a:cubicBezTo>
                          <a:pt x="116393" y="37815"/>
                          <a:pt x="112279" y="40920"/>
                          <a:pt x="112279" y="40920"/>
                        </a:cubicBezTo>
                        <a:lnTo>
                          <a:pt x="93885" y="34894"/>
                        </a:lnTo>
                        <a:lnTo>
                          <a:pt x="83541" y="31067"/>
                        </a:lnTo>
                        <a:cubicBezTo>
                          <a:pt x="83541" y="31067"/>
                          <a:pt x="86435" y="27499"/>
                          <a:pt x="94403" y="24218"/>
                        </a:cubicBezTo>
                        <a:cubicBezTo>
                          <a:pt x="102370" y="20936"/>
                          <a:pt x="115422" y="17950"/>
                          <a:pt x="115422" y="17950"/>
                        </a:cubicBezTo>
                        <a:cubicBezTo>
                          <a:pt x="115422" y="17950"/>
                          <a:pt x="102158" y="18136"/>
                          <a:pt x="92730" y="20945"/>
                        </a:cubicBezTo>
                        <a:cubicBezTo>
                          <a:pt x="83301" y="23756"/>
                          <a:pt x="77709" y="29200"/>
                          <a:pt x="77709" y="29200"/>
                        </a:cubicBezTo>
                        <a:lnTo>
                          <a:pt x="58714" y="25937"/>
                        </a:lnTo>
                        <a:cubicBezTo>
                          <a:pt x="58714" y="25937"/>
                          <a:pt x="55904" y="21999"/>
                          <a:pt x="49609" y="15519"/>
                        </a:cubicBezTo>
                        <a:cubicBezTo>
                          <a:pt x="43314" y="9031"/>
                          <a:pt x="33526" y="0"/>
                          <a:pt x="33526" y="0"/>
                        </a:cubicBezTo>
                        <a:lnTo>
                          <a:pt x="24162" y="4511"/>
                        </a:lnTo>
                        <a:cubicBezTo>
                          <a:pt x="24162" y="4511"/>
                          <a:pt x="35347" y="11249"/>
                          <a:pt x="42843" y="17442"/>
                        </a:cubicBezTo>
                        <a:cubicBezTo>
                          <a:pt x="50340" y="23635"/>
                          <a:pt x="54138" y="29283"/>
                          <a:pt x="54138" y="29283"/>
                        </a:cubicBezTo>
                        <a:lnTo>
                          <a:pt x="46300" y="39395"/>
                        </a:lnTo>
                        <a:cubicBezTo>
                          <a:pt x="46300" y="39395"/>
                          <a:pt x="37168" y="34884"/>
                          <a:pt x="25835" y="34136"/>
                        </a:cubicBezTo>
                        <a:cubicBezTo>
                          <a:pt x="14494" y="33387"/>
                          <a:pt x="0" y="34903"/>
                          <a:pt x="0" y="34903"/>
                        </a:cubicBezTo>
                        <a:cubicBezTo>
                          <a:pt x="0" y="34903"/>
                          <a:pt x="14494" y="34755"/>
                          <a:pt x="25318" y="36761"/>
                        </a:cubicBezTo>
                        <a:cubicBezTo>
                          <a:pt x="36151" y="38757"/>
                          <a:pt x="44230" y="42566"/>
                          <a:pt x="44230" y="42566"/>
                        </a:cubicBezTo>
                        <a:lnTo>
                          <a:pt x="32740" y="58853"/>
                        </a:lnTo>
                        <a:cubicBezTo>
                          <a:pt x="32740" y="58853"/>
                          <a:pt x="27407" y="57817"/>
                          <a:pt x="20899" y="61062"/>
                        </a:cubicBezTo>
                        <a:cubicBezTo>
                          <a:pt x="14392" y="64306"/>
                          <a:pt x="6701" y="71830"/>
                          <a:pt x="6701" y="71830"/>
                        </a:cubicBezTo>
                        <a:cubicBezTo>
                          <a:pt x="6701" y="71830"/>
                          <a:pt x="16287" y="65877"/>
                          <a:pt x="22304" y="63326"/>
                        </a:cubicBezTo>
                        <a:cubicBezTo>
                          <a:pt x="28322" y="60775"/>
                          <a:pt x="30771" y="61607"/>
                          <a:pt x="30771" y="61607"/>
                        </a:cubicBezTo>
                        <a:lnTo>
                          <a:pt x="19041" y="95881"/>
                        </a:lnTo>
                        <a:cubicBezTo>
                          <a:pt x="19041" y="95881"/>
                          <a:pt x="29939" y="73133"/>
                          <a:pt x="36419" y="61940"/>
                        </a:cubicBezTo>
                        <a:cubicBezTo>
                          <a:pt x="41309" y="53482"/>
                          <a:pt x="43767" y="50672"/>
                          <a:pt x="43767" y="50672"/>
                        </a:cubicBezTo>
                        <a:cubicBezTo>
                          <a:pt x="43767" y="50672"/>
                          <a:pt x="46633" y="53880"/>
                          <a:pt x="49036" y="59333"/>
                        </a:cubicBezTo>
                        <a:cubicBezTo>
                          <a:pt x="51439" y="64787"/>
                          <a:pt x="52807" y="71793"/>
                          <a:pt x="52807" y="71793"/>
                        </a:cubicBezTo>
                        <a:cubicBezTo>
                          <a:pt x="52807" y="71793"/>
                          <a:pt x="53565" y="64130"/>
                          <a:pt x="52151" y="58113"/>
                        </a:cubicBezTo>
                        <a:cubicBezTo>
                          <a:pt x="50746" y="52095"/>
                          <a:pt x="47178" y="47714"/>
                          <a:pt x="47178" y="47714"/>
                        </a:cubicBezTo>
                        <a:lnTo>
                          <a:pt x="57475" y="33489"/>
                        </a:lnTo>
                        <a:cubicBezTo>
                          <a:pt x="57475" y="33489"/>
                          <a:pt x="62901" y="40412"/>
                          <a:pt x="67125" y="46309"/>
                        </a:cubicBezTo>
                        <a:cubicBezTo>
                          <a:pt x="71359" y="52197"/>
                          <a:pt x="74261" y="58991"/>
                          <a:pt x="74261" y="58991"/>
                        </a:cubicBezTo>
                        <a:cubicBezTo>
                          <a:pt x="74261" y="58991"/>
                          <a:pt x="69335" y="65896"/>
                          <a:pt x="66617" y="74843"/>
                        </a:cubicBezTo>
                        <a:cubicBezTo>
                          <a:pt x="63899" y="83782"/>
                          <a:pt x="63391" y="94763"/>
                          <a:pt x="63391" y="94763"/>
                        </a:cubicBezTo>
                        <a:cubicBezTo>
                          <a:pt x="63391" y="94763"/>
                          <a:pt x="66127" y="84716"/>
                          <a:pt x="69418" y="76960"/>
                        </a:cubicBezTo>
                        <a:cubicBezTo>
                          <a:pt x="72699" y="69214"/>
                          <a:pt x="76544" y="63761"/>
                          <a:pt x="76544" y="63761"/>
                        </a:cubicBezTo>
                        <a:cubicBezTo>
                          <a:pt x="76544" y="63761"/>
                          <a:pt x="80316" y="67042"/>
                          <a:pt x="86222" y="78809"/>
                        </a:cubicBezTo>
                        <a:cubicBezTo>
                          <a:pt x="93913" y="94144"/>
                          <a:pt x="106410" y="125284"/>
                          <a:pt x="106410" y="12528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37" name="Google Shape;3637;p5"/>
                <p:cNvGrpSpPr/>
                <p:nvPr/>
              </p:nvGrpSpPr>
              <p:grpSpPr>
                <a:xfrm>
                  <a:off x="4150992" y="3955206"/>
                  <a:ext cx="180227" cy="213826"/>
                  <a:chOff x="4150992" y="3955206"/>
                  <a:chExt cx="180227" cy="213826"/>
                </a:xfrm>
              </p:grpSpPr>
              <p:sp>
                <p:nvSpPr>
                  <p:cNvPr id="3638" name="Google Shape;3638;p5"/>
                  <p:cNvSpPr/>
                  <p:nvPr/>
                </p:nvSpPr>
                <p:spPr>
                  <a:xfrm>
                    <a:off x="4150992" y="3955206"/>
                    <a:ext cx="180227" cy="213826"/>
                  </a:xfrm>
                  <a:custGeom>
                    <a:avLst/>
                    <a:gdLst/>
                    <a:ahLst/>
                    <a:cxnLst/>
                    <a:rect l="l" t="t" r="r" b="b"/>
                    <a:pathLst>
                      <a:path w="180227" h="213826" extrusionOk="0">
                        <a:moveTo>
                          <a:pt x="115191" y="67384"/>
                        </a:moveTo>
                        <a:cubicBezTo>
                          <a:pt x="115191" y="67384"/>
                          <a:pt x="109691" y="34894"/>
                          <a:pt x="91426" y="18524"/>
                        </a:cubicBezTo>
                        <a:cubicBezTo>
                          <a:pt x="62670" y="-7256"/>
                          <a:pt x="46716" y="1396"/>
                          <a:pt x="46716" y="1396"/>
                        </a:cubicBezTo>
                        <a:cubicBezTo>
                          <a:pt x="46716" y="1396"/>
                          <a:pt x="67264" y="19864"/>
                          <a:pt x="55312" y="34200"/>
                        </a:cubicBezTo>
                        <a:cubicBezTo>
                          <a:pt x="49101" y="41641"/>
                          <a:pt x="32990" y="41456"/>
                          <a:pt x="32990" y="41456"/>
                        </a:cubicBezTo>
                        <a:cubicBezTo>
                          <a:pt x="32990" y="41456"/>
                          <a:pt x="30022" y="54083"/>
                          <a:pt x="21777" y="60331"/>
                        </a:cubicBezTo>
                        <a:cubicBezTo>
                          <a:pt x="13532" y="66571"/>
                          <a:pt x="0" y="66432"/>
                          <a:pt x="0" y="66432"/>
                        </a:cubicBezTo>
                        <a:cubicBezTo>
                          <a:pt x="0" y="66432"/>
                          <a:pt x="8069" y="78337"/>
                          <a:pt x="19272" y="86638"/>
                        </a:cubicBezTo>
                        <a:cubicBezTo>
                          <a:pt x="30475" y="94948"/>
                          <a:pt x="44812" y="99653"/>
                          <a:pt x="44812" y="99653"/>
                        </a:cubicBezTo>
                        <a:cubicBezTo>
                          <a:pt x="44812" y="99653"/>
                          <a:pt x="38813" y="103821"/>
                          <a:pt x="33849" y="108545"/>
                        </a:cubicBezTo>
                        <a:cubicBezTo>
                          <a:pt x="28876" y="113268"/>
                          <a:pt x="24939" y="118546"/>
                          <a:pt x="24939" y="118546"/>
                        </a:cubicBezTo>
                        <a:cubicBezTo>
                          <a:pt x="24939" y="118546"/>
                          <a:pt x="30235" y="123417"/>
                          <a:pt x="35661" y="126236"/>
                        </a:cubicBezTo>
                        <a:cubicBezTo>
                          <a:pt x="41087" y="129056"/>
                          <a:pt x="46633" y="129823"/>
                          <a:pt x="46633" y="129823"/>
                        </a:cubicBezTo>
                        <a:cubicBezTo>
                          <a:pt x="46633" y="129823"/>
                          <a:pt x="40791" y="146174"/>
                          <a:pt x="37759" y="160834"/>
                        </a:cubicBezTo>
                        <a:cubicBezTo>
                          <a:pt x="34727" y="175494"/>
                          <a:pt x="34496" y="188463"/>
                          <a:pt x="34496" y="188463"/>
                        </a:cubicBezTo>
                        <a:cubicBezTo>
                          <a:pt x="34496" y="188463"/>
                          <a:pt x="50201" y="187603"/>
                          <a:pt x="62670" y="183878"/>
                        </a:cubicBezTo>
                        <a:cubicBezTo>
                          <a:pt x="75149" y="180153"/>
                          <a:pt x="84401" y="173562"/>
                          <a:pt x="84401" y="173562"/>
                        </a:cubicBezTo>
                        <a:cubicBezTo>
                          <a:pt x="84401" y="173562"/>
                          <a:pt x="85242" y="179571"/>
                          <a:pt x="87239" y="184691"/>
                        </a:cubicBezTo>
                        <a:cubicBezTo>
                          <a:pt x="89245" y="189803"/>
                          <a:pt x="92406" y="194037"/>
                          <a:pt x="92406" y="194037"/>
                        </a:cubicBezTo>
                        <a:cubicBezTo>
                          <a:pt x="92406" y="194037"/>
                          <a:pt x="100097" y="187585"/>
                          <a:pt x="104635" y="178591"/>
                        </a:cubicBezTo>
                        <a:cubicBezTo>
                          <a:pt x="109164" y="169597"/>
                          <a:pt x="110532" y="158071"/>
                          <a:pt x="110532" y="158071"/>
                        </a:cubicBezTo>
                        <a:cubicBezTo>
                          <a:pt x="110532" y="158071"/>
                          <a:pt x="117067" y="177546"/>
                          <a:pt x="125811" y="191485"/>
                        </a:cubicBezTo>
                        <a:cubicBezTo>
                          <a:pt x="134546" y="205424"/>
                          <a:pt x="145481" y="213827"/>
                          <a:pt x="145481" y="213827"/>
                        </a:cubicBezTo>
                        <a:cubicBezTo>
                          <a:pt x="145481" y="213827"/>
                          <a:pt x="143503" y="194776"/>
                          <a:pt x="147127" y="182704"/>
                        </a:cubicBezTo>
                        <a:cubicBezTo>
                          <a:pt x="150759" y="170632"/>
                          <a:pt x="160003" y="165530"/>
                          <a:pt x="160003" y="165530"/>
                        </a:cubicBezTo>
                        <a:cubicBezTo>
                          <a:pt x="160003" y="165530"/>
                          <a:pt x="144991" y="145638"/>
                          <a:pt x="163931" y="128399"/>
                        </a:cubicBezTo>
                        <a:cubicBezTo>
                          <a:pt x="171446" y="121568"/>
                          <a:pt x="180227" y="126957"/>
                          <a:pt x="180227" y="126957"/>
                        </a:cubicBezTo>
                        <a:cubicBezTo>
                          <a:pt x="180227" y="126957"/>
                          <a:pt x="176095" y="106289"/>
                          <a:pt x="159984" y="90908"/>
                        </a:cubicBezTo>
                        <a:cubicBezTo>
                          <a:pt x="143873" y="75518"/>
                          <a:pt x="115191" y="67384"/>
                          <a:pt x="115191" y="673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9" name="Google Shape;3639;p5"/>
                  <p:cNvSpPr/>
                  <p:nvPr/>
                </p:nvSpPr>
                <p:spPr>
                  <a:xfrm>
                    <a:off x="4176171" y="3976955"/>
                    <a:ext cx="128945" cy="153199"/>
                  </a:xfrm>
                  <a:custGeom>
                    <a:avLst/>
                    <a:gdLst/>
                    <a:ahLst/>
                    <a:cxnLst/>
                    <a:rect l="l" t="t" r="r" b="b"/>
                    <a:pathLst>
                      <a:path w="128945" h="153199" extrusionOk="0">
                        <a:moveTo>
                          <a:pt x="21435" y="153200"/>
                        </a:moveTo>
                        <a:cubicBezTo>
                          <a:pt x="21435" y="153200"/>
                          <a:pt x="48981" y="125682"/>
                          <a:pt x="58963" y="109007"/>
                        </a:cubicBezTo>
                        <a:cubicBezTo>
                          <a:pt x="64528" y="99708"/>
                          <a:pt x="67412" y="92951"/>
                          <a:pt x="67412" y="92951"/>
                        </a:cubicBezTo>
                        <a:cubicBezTo>
                          <a:pt x="67412" y="92951"/>
                          <a:pt x="68567" y="98359"/>
                          <a:pt x="68817" y="111577"/>
                        </a:cubicBezTo>
                        <a:cubicBezTo>
                          <a:pt x="69066" y="124795"/>
                          <a:pt x="68410" y="145823"/>
                          <a:pt x="68410" y="145823"/>
                        </a:cubicBezTo>
                        <a:cubicBezTo>
                          <a:pt x="68410" y="145823"/>
                          <a:pt x="72496" y="127327"/>
                          <a:pt x="73078" y="113009"/>
                        </a:cubicBezTo>
                        <a:cubicBezTo>
                          <a:pt x="73660" y="98691"/>
                          <a:pt x="70739" y="88542"/>
                          <a:pt x="70739" y="88542"/>
                        </a:cubicBezTo>
                        <a:cubicBezTo>
                          <a:pt x="70739" y="88542"/>
                          <a:pt x="76396" y="80870"/>
                          <a:pt x="80408" y="72449"/>
                        </a:cubicBezTo>
                        <a:cubicBezTo>
                          <a:pt x="84410" y="64038"/>
                          <a:pt x="86758" y="54878"/>
                          <a:pt x="86758" y="54878"/>
                        </a:cubicBezTo>
                        <a:lnTo>
                          <a:pt x="96279" y="81942"/>
                        </a:lnTo>
                        <a:cubicBezTo>
                          <a:pt x="96279" y="81942"/>
                          <a:pt x="91731" y="85409"/>
                          <a:pt x="88995" y="95188"/>
                        </a:cubicBezTo>
                        <a:cubicBezTo>
                          <a:pt x="86259" y="104977"/>
                          <a:pt x="85335" y="121079"/>
                          <a:pt x="85335" y="121079"/>
                        </a:cubicBezTo>
                        <a:cubicBezTo>
                          <a:pt x="85335" y="121079"/>
                          <a:pt x="88884" y="107278"/>
                          <a:pt x="91768" y="99061"/>
                        </a:cubicBezTo>
                        <a:cubicBezTo>
                          <a:pt x="94652" y="90844"/>
                          <a:pt x="96871" y="88219"/>
                          <a:pt x="96871" y="88219"/>
                        </a:cubicBezTo>
                        <a:lnTo>
                          <a:pt x="102444" y="114350"/>
                        </a:lnTo>
                        <a:lnTo>
                          <a:pt x="108277" y="148744"/>
                        </a:lnTo>
                        <a:lnTo>
                          <a:pt x="106289" y="115182"/>
                        </a:lnTo>
                        <a:cubicBezTo>
                          <a:pt x="106289" y="115182"/>
                          <a:pt x="109654" y="115653"/>
                          <a:pt x="114109" y="121236"/>
                        </a:cubicBezTo>
                        <a:cubicBezTo>
                          <a:pt x="118565" y="126828"/>
                          <a:pt x="124111" y="137532"/>
                          <a:pt x="124111" y="137532"/>
                        </a:cubicBezTo>
                        <a:cubicBezTo>
                          <a:pt x="124111" y="137532"/>
                          <a:pt x="119979" y="125349"/>
                          <a:pt x="115265" y="118241"/>
                        </a:cubicBezTo>
                        <a:cubicBezTo>
                          <a:pt x="110541" y="111133"/>
                          <a:pt x="105254" y="109100"/>
                          <a:pt x="105254" y="109100"/>
                        </a:cubicBezTo>
                        <a:lnTo>
                          <a:pt x="100586" y="88246"/>
                        </a:lnTo>
                        <a:lnTo>
                          <a:pt x="98377" y="76285"/>
                        </a:lnTo>
                        <a:cubicBezTo>
                          <a:pt x="98377" y="76285"/>
                          <a:pt x="103415" y="76896"/>
                          <a:pt x="111059" y="82460"/>
                        </a:cubicBezTo>
                        <a:cubicBezTo>
                          <a:pt x="118703" y="88024"/>
                          <a:pt x="128945" y="98543"/>
                          <a:pt x="128945" y="98543"/>
                        </a:cubicBezTo>
                        <a:cubicBezTo>
                          <a:pt x="128945" y="98543"/>
                          <a:pt x="121264" y="86176"/>
                          <a:pt x="113241" y="78966"/>
                        </a:cubicBezTo>
                        <a:cubicBezTo>
                          <a:pt x="105217" y="71756"/>
                          <a:pt x="96852" y="69704"/>
                          <a:pt x="96852" y="69704"/>
                        </a:cubicBezTo>
                        <a:lnTo>
                          <a:pt x="89208" y="49923"/>
                        </a:lnTo>
                        <a:cubicBezTo>
                          <a:pt x="89208" y="49923"/>
                          <a:pt x="91371" y="44969"/>
                          <a:pt x="93996" y="35227"/>
                        </a:cubicBezTo>
                        <a:cubicBezTo>
                          <a:pt x="96612" y="25493"/>
                          <a:pt x="99699" y="10981"/>
                          <a:pt x="99699" y="10981"/>
                        </a:cubicBezTo>
                        <a:lnTo>
                          <a:pt x="90086" y="4834"/>
                        </a:lnTo>
                        <a:cubicBezTo>
                          <a:pt x="90086" y="4834"/>
                          <a:pt x="89984" y="19319"/>
                          <a:pt x="88320" y="30004"/>
                        </a:cubicBezTo>
                        <a:cubicBezTo>
                          <a:pt x="86657" y="40698"/>
                          <a:pt x="83421" y="47585"/>
                          <a:pt x="83421" y="47585"/>
                        </a:cubicBezTo>
                        <a:lnTo>
                          <a:pt x="69335" y="46161"/>
                        </a:lnTo>
                        <a:cubicBezTo>
                          <a:pt x="69335" y="46161"/>
                          <a:pt x="68475" y="34931"/>
                          <a:pt x="62763" y="23829"/>
                        </a:cubicBezTo>
                        <a:cubicBezTo>
                          <a:pt x="57050" y="12728"/>
                          <a:pt x="47400" y="0"/>
                          <a:pt x="47400" y="0"/>
                        </a:cubicBezTo>
                        <a:cubicBezTo>
                          <a:pt x="47400" y="0"/>
                          <a:pt x="55747" y="13532"/>
                          <a:pt x="59971" y="24892"/>
                        </a:cubicBezTo>
                        <a:cubicBezTo>
                          <a:pt x="64204" y="36243"/>
                          <a:pt x="65138" y="46087"/>
                          <a:pt x="65138" y="46087"/>
                        </a:cubicBezTo>
                        <a:lnTo>
                          <a:pt x="43102" y="44858"/>
                        </a:lnTo>
                        <a:cubicBezTo>
                          <a:pt x="43102" y="44858"/>
                          <a:pt x="41059" y="39247"/>
                          <a:pt x="34274" y="35032"/>
                        </a:cubicBezTo>
                        <a:cubicBezTo>
                          <a:pt x="27499" y="30817"/>
                          <a:pt x="15963" y="28007"/>
                          <a:pt x="15963" y="28007"/>
                        </a:cubicBezTo>
                        <a:cubicBezTo>
                          <a:pt x="15963" y="28007"/>
                          <a:pt x="27074" y="33526"/>
                          <a:pt x="32916" y="37685"/>
                        </a:cubicBezTo>
                        <a:cubicBezTo>
                          <a:pt x="38757" y="41835"/>
                          <a:pt x="39349" y="44627"/>
                          <a:pt x="39349" y="44627"/>
                        </a:cubicBezTo>
                        <a:lnTo>
                          <a:pt x="0" y="53759"/>
                        </a:lnTo>
                        <a:cubicBezTo>
                          <a:pt x="0" y="53759"/>
                          <a:pt x="27887" y="50626"/>
                          <a:pt x="42233" y="50127"/>
                        </a:cubicBezTo>
                        <a:cubicBezTo>
                          <a:pt x="53066" y="49757"/>
                          <a:pt x="57143" y="50422"/>
                          <a:pt x="57143" y="50422"/>
                        </a:cubicBezTo>
                        <a:cubicBezTo>
                          <a:pt x="57143" y="50422"/>
                          <a:pt x="55701" y="54998"/>
                          <a:pt x="51864" y="60461"/>
                        </a:cubicBezTo>
                        <a:cubicBezTo>
                          <a:pt x="48019" y="65933"/>
                          <a:pt x="42113" y="71331"/>
                          <a:pt x="42113" y="71331"/>
                        </a:cubicBezTo>
                        <a:cubicBezTo>
                          <a:pt x="42113" y="71331"/>
                          <a:pt x="49850" y="67541"/>
                          <a:pt x="54795" y="62679"/>
                        </a:cubicBezTo>
                        <a:cubicBezTo>
                          <a:pt x="59740" y="57817"/>
                          <a:pt x="61893" y="51883"/>
                          <a:pt x="61893" y="51883"/>
                        </a:cubicBezTo>
                        <a:lnTo>
                          <a:pt x="81295" y="53196"/>
                        </a:lnTo>
                        <a:cubicBezTo>
                          <a:pt x="81295" y="53196"/>
                          <a:pt x="77764" y="62374"/>
                          <a:pt x="74538" y="69815"/>
                        </a:cubicBezTo>
                        <a:cubicBezTo>
                          <a:pt x="71313" y="77256"/>
                          <a:pt x="66478" y="83985"/>
                          <a:pt x="66478" y="83985"/>
                        </a:cubicBezTo>
                        <a:cubicBezTo>
                          <a:pt x="66478" y="83985"/>
                          <a:pt x="57096" y="83403"/>
                          <a:pt x="47030" y="86111"/>
                        </a:cubicBezTo>
                        <a:cubicBezTo>
                          <a:pt x="36955" y="88810"/>
                          <a:pt x="26187" y="94800"/>
                          <a:pt x="26187" y="94800"/>
                        </a:cubicBezTo>
                        <a:cubicBezTo>
                          <a:pt x="26187" y="94800"/>
                          <a:pt x="37334" y="91454"/>
                          <a:pt x="46587" y="89993"/>
                        </a:cubicBezTo>
                        <a:cubicBezTo>
                          <a:pt x="55848" y="88524"/>
                          <a:pt x="63225" y="88930"/>
                          <a:pt x="63225" y="88930"/>
                        </a:cubicBezTo>
                        <a:cubicBezTo>
                          <a:pt x="63225" y="88930"/>
                          <a:pt x="62226" y="94402"/>
                          <a:pt x="54342" y="106881"/>
                        </a:cubicBezTo>
                        <a:cubicBezTo>
                          <a:pt x="44072" y="123131"/>
                          <a:pt x="21435" y="153200"/>
                          <a:pt x="21435" y="15320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40" name="Google Shape;3640;p5"/>
                <p:cNvGrpSpPr/>
                <p:nvPr/>
              </p:nvGrpSpPr>
              <p:grpSpPr>
                <a:xfrm>
                  <a:off x="4748021" y="4059295"/>
                  <a:ext cx="274389" cy="274541"/>
                  <a:chOff x="4748021" y="4059295"/>
                  <a:chExt cx="274389" cy="274541"/>
                </a:xfrm>
              </p:grpSpPr>
              <p:sp>
                <p:nvSpPr>
                  <p:cNvPr id="3641" name="Google Shape;3641;p5"/>
                  <p:cNvSpPr/>
                  <p:nvPr/>
                </p:nvSpPr>
                <p:spPr>
                  <a:xfrm>
                    <a:off x="4748021" y="4059295"/>
                    <a:ext cx="274389" cy="274541"/>
                  </a:xfrm>
                  <a:custGeom>
                    <a:avLst/>
                    <a:gdLst/>
                    <a:ahLst/>
                    <a:cxnLst/>
                    <a:rect l="l" t="t" r="r" b="b"/>
                    <a:pathLst>
                      <a:path w="274389" h="274541" extrusionOk="0">
                        <a:moveTo>
                          <a:pt x="187658" y="182723"/>
                        </a:moveTo>
                        <a:cubicBezTo>
                          <a:pt x="187658" y="182723"/>
                          <a:pt x="189258" y="223079"/>
                          <a:pt x="164781" y="245864"/>
                        </a:cubicBezTo>
                        <a:cubicBezTo>
                          <a:pt x="126246" y="281756"/>
                          <a:pt x="97397" y="273788"/>
                          <a:pt x="97397" y="273788"/>
                        </a:cubicBezTo>
                        <a:cubicBezTo>
                          <a:pt x="97397" y="273788"/>
                          <a:pt x="124924" y="248083"/>
                          <a:pt x="100743" y="232563"/>
                        </a:cubicBezTo>
                        <a:cubicBezTo>
                          <a:pt x="88191" y="224512"/>
                          <a:pt x="61958" y="227294"/>
                          <a:pt x="61958" y="227294"/>
                        </a:cubicBezTo>
                        <a:cubicBezTo>
                          <a:pt x="61958" y="227294"/>
                          <a:pt x="53001" y="212422"/>
                          <a:pt x="37518" y="206155"/>
                        </a:cubicBezTo>
                        <a:cubicBezTo>
                          <a:pt x="22027" y="199878"/>
                          <a:pt x="0" y="202199"/>
                          <a:pt x="0" y="202199"/>
                        </a:cubicBezTo>
                        <a:cubicBezTo>
                          <a:pt x="0" y="202199"/>
                          <a:pt x="9289" y="186457"/>
                          <a:pt x="24864" y="174579"/>
                        </a:cubicBezTo>
                        <a:cubicBezTo>
                          <a:pt x="40440" y="162711"/>
                          <a:pt x="62300" y="154716"/>
                          <a:pt x="62300" y="154716"/>
                        </a:cubicBezTo>
                        <a:cubicBezTo>
                          <a:pt x="62300" y="154716"/>
                          <a:pt x="51162" y="150611"/>
                          <a:pt x="41512" y="145657"/>
                        </a:cubicBezTo>
                        <a:cubicBezTo>
                          <a:pt x="31871" y="140712"/>
                          <a:pt x="23718" y="134916"/>
                          <a:pt x="23718" y="134916"/>
                        </a:cubicBezTo>
                        <a:cubicBezTo>
                          <a:pt x="23718" y="134916"/>
                          <a:pt x="30780" y="128159"/>
                          <a:pt x="38720" y="123870"/>
                        </a:cubicBezTo>
                        <a:cubicBezTo>
                          <a:pt x="46651" y="119591"/>
                          <a:pt x="55451" y="117779"/>
                          <a:pt x="55451" y="117779"/>
                        </a:cubicBezTo>
                        <a:cubicBezTo>
                          <a:pt x="55451" y="117779"/>
                          <a:pt x="40606" y="98839"/>
                          <a:pt x="30882" y="81508"/>
                        </a:cubicBezTo>
                        <a:cubicBezTo>
                          <a:pt x="21158" y="64177"/>
                          <a:pt x="16554" y="48463"/>
                          <a:pt x="16554" y="48463"/>
                        </a:cubicBezTo>
                        <a:cubicBezTo>
                          <a:pt x="16554" y="48463"/>
                          <a:pt x="42464" y="47012"/>
                          <a:pt x="64038" y="49554"/>
                        </a:cubicBezTo>
                        <a:cubicBezTo>
                          <a:pt x="85612" y="52096"/>
                          <a:pt x="102841" y="58631"/>
                          <a:pt x="102841" y="58631"/>
                        </a:cubicBezTo>
                        <a:cubicBezTo>
                          <a:pt x="102841" y="58631"/>
                          <a:pt x="102259" y="51190"/>
                          <a:pt x="103858" y="44655"/>
                        </a:cubicBezTo>
                        <a:cubicBezTo>
                          <a:pt x="105458" y="38120"/>
                          <a:pt x="109238" y="32481"/>
                          <a:pt x="109238" y="32481"/>
                        </a:cubicBezTo>
                        <a:cubicBezTo>
                          <a:pt x="109238" y="32481"/>
                          <a:pt x="123898" y="39090"/>
                          <a:pt x="134223" y="49295"/>
                        </a:cubicBezTo>
                        <a:cubicBezTo>
                          <a:pt x="144548" y="59500"/>
                          <a:pt x="150547" y="73300"/>
                          <a:pt x="150547" y="73300"/>
                        </a:cubicBezTo>
                        <a:cubicBezTo>
                          <a:pt x="150547" y="73300"/>
                          <a:pt x="154863" y="48583"/>
                          <a:pt x="164587" y="30263"/>
                        </a:cubicBezTo>
                        <a:cubicBezTo>
                          <a:pt x="174302" y="11942"/>
                          <a:pt x="189424" y="0"/>
                          <a:pt x="189424" y="0"/>
                        </a:cubicBezTo>
                        <a:cubicBezTo>
                          <a:pt x="189424" y="0"/>
                          <a:pt x="192382" y="23451"/>
                          <a:pt x="202235" y="37547"/>
                        </a:cubicBezTo>
                        <a:cubicBezTo>
                          <a:pt x="212089" y="51633"/>
                          <a:pt x="228838" y="56357"/>
                          <a:pt x="228838" y="56357"/>
                        </a:cubicBezTo>
                        <a:cubicBezTo>
                          <a:pt x="228838" y="56357"/>
                          <a:pt x="210813" y="82913"/>
                          <a:pt x="247334" y="100845"/>
                        </a:cubicBezTo>
                        <a:cubicBezTo>
                          <a:pt x="261809" y="107944"/>
                          <a:pt x="274389" y="100013"/>
                          <a:pt x="274389" y="100013"/>
                        </a:cubicBezTo>
                        <a:cubicBezTo>
                          <a:pt x="274389" y="100013"/>
                          <a:pt x="274389" y="125765"/>
                          <a:pt x="253101" y="147025"/>
                        </a:cubicBezTo>
                        <a:cubicBezTo>
                          <a:pt x="231814" y="168285"/>
                          <a:pt x="187658" y="182723"/>
                          <a:pt x="187658" y="1827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2" name="Google Shape;3642;p5"/>
                  <p:cNvSpPr/>
                  <p:nvPr/>
                </p:nvSpPr>
                <p:spPr>
                  <a:xfrm>
                    <a:off x="4786150" y="4113849"/>
                    <a:ext cx="195838" cy="190394"/>
                  </a:xfrm>
                  <a:custGeom>
                    <a:avLst/>
                    <a:gdLst/>
                    <a:ahLst/>
                    <a:cxnLst/>
                    <a:rect l="l" t="t" r="r" b="b"/>
                    <a:pathLst>
                      <a:path w="195838" h="190394" extrusionOk="0">
                        <a:moveTo>
                          <a:pt x="2606" y="8393"/>
                        </a:moveTo>
                        <a:cubicBezTo>
                          <a:pt x="2606" y="8393"/>
                          <a:pt x="56523" y="37454"/>
                          <a:pt x="78226" y="56116"/>
                        </a:cubicBezTo>
                        <a:cubicBezTo>
                          <a:pt x="90335" y="66524"/>
                          <a:pt x="97240" y="74280"/>
                          <a:pt x="97240" y="74280"/>
                        </a:cubicBezTo>
                        <a:cubicBezTo>
                          <a:pt x="97240" y="74280"/>
                          <a:pt x="97370" y="67523"/>
                          <a:pt x="93469" y="51421"/>
                        </a:cubicBezTo>
                        <a:cubicBezTo>
                          <a:pt x="89577" y="35328"/>
                          <a:pt x="81656" y="9881"/>
                          <a:pt x="81656" y="9881"/>
                        </a:cubicBezTo>
                        <a:cubicBezTo>
                          <a:pt x="81656" y="9881"/>
                          <a:pt x="94356" y="31705"/>
                          <a:pt x="99966" y="49008"/>
                        </a:cubicBezTo>
                        <a:cubicBezTo>
                          <a:pt x="105578" y="66312"/>
                          <a:pt x="104108" y="79105"/>
                          <a:pt x="104108" y="79105"/>
                        </a:cubicBezTo>
                        <a:cubicBezTo>
                          <a:pt x="104108" y="79105"/>
                          <a:pt x="115847" y="87535"/>
                          <a:pt x="125127" y="97120"/>
                        </a:cubicBezTo>
                        <a:cubicBezTo>
                          <a:pt x="134398" y="106705"/>
                          <a:pt x="141211" y="117455"/>
                          <a:pt x="141211" y="117455"/>
                        </a:cubicBezTo>
                        <a:lnTo>
                          <a:pt x="147940" y="83061"/>
                        </a:lnTo>
                        <a:cubicBezTo>
                          <a:pt x="147940" y="83061"/>
                          <a:pt x="139381" y="79576"/>
                          <a:pt x="131736" y="68124"/>
                        </a:cubicBezTo>
                        <a:cubicBezTo>
                          <a:pt x="124082" y="56671"/>
                          <a:pt x="117344" y="37260"/>
                          <a:pt x="117344" y="37260"/>
                        </a:cubicBezTo>
                        <a:cubicBezTo>
                          <a:pt x="117344" y="37260"/>
                          <a:pt x="127623" y="53464"/>
                          <a:pt x="134999" y="62984"/>
                        </a:cubicBezTo>
                        <a:cubicBezTo>
                          <a:pt x="142385" y="72505"/>
                          <a:pt x="146849" y="75343"/>
                          <a:pt x="146849" y="75343"/>
                        </a:cubicBezTo>
                        <a:lnTo>
                          <a:pt x="147450" y="42714"/>
                        </a:lnTo>
                        <a:lnTo>
                          <a:pt x="145777" y="0"/>
                        </a:lnTo>
                        <a:lnTo>
                          <a:pt x="153458" y="41096"/>
                        </a:lnTo>
                        <a:cubicBezTo>
                          <a:pt x="153458" y="41096"/>
                          <a:pt x="158791" y="39977"/>
                          <a:pt x="164245" y="32481"/>
                        </a:cubicBezTo>
                        <a:cubicBezTo>
                          <a:pt x="169698" y="24985"/>
                          <a:pt x="175263" y="11110"/>
                          <a:pt x="175263" y="11110"/>
                        </a:cubicBezTo>
                        <a:cubicBezTo>
                          <a:pt x="175263" y="11110"/>
                          <a:pt x="172481" y="26556"/>
                          <a:pt x="167092" y="35938"/>
                        </a:cubicBezTo>
                        <a:cubicBezTo>
                          <a:pt x="161713" y="45329"/>
                          <a:pt x="153735" y="48648"/>
                          <a:pt x="153735" y="48648"/>
                        </a:cubicBezTo>
                        <a:lnTo>
                          <a:pt x="152913" y="74714"/>
                        </a:lnTo>
                        <a:lnTo>
                          <a:pt x="153199" y="89605"/>
                        </a:lnTo>
                        <a:cubicBezTo>
                          <a:pt x="153199" y="89605"/>
                          <a:pt x="161232" y="88052"/>
                          <a:pt x="171889" y="80085"/>
                        </a:cubicBezTo>
                        <a:cubicBezTo>
                          <a:pt x="182547" y="72107"/>
                          <a:pt x="195839" y="57706"/>
                          <a:pt x="195839" y="57706"/>
                        </a:cubicBezTo>
                        <a:cubicBezTo>
                          <a:pt x="195839" y="57706"/>
                          <a:pt x="187326" y="73947"/>
                          <a:pt x="176585" y="83985"/>
                        </a:cubicBezTo>
                        <a:cubicBezTo>
                          <a:pt x="165835" y="94023"/>
                          <a:pt x="152857" y="97841"/>
                          <a:pt x="152857" y="97841"/>
                        </a:cubicBezTo>
                        <a:lnTo>
                          <a:pt x="146821" y="123085"/>
                        </a:lnTo>
                        <a:cubicBezTo>
                          <a:pt x="146821" y="123085"/>
                          <a:pt x="151960" y="128769"/>
                          <a:pt x="159411" y="140176"/>
                        </a:cubicBezTo>
                        <a:cubicBezTo>
                          <a:pt x="166861" y="151591"/>
                          <a:pt x="176613" y="168728"/>
                          <a:pt x="176613" y="168728"/>
                        </a:cubicBezTo>
                        <a:lnTo>
                          <a:pt x="162923" y="177731"/>
                        </a:lnTo>
                        <a:cubicBezTo>
                          <a:pt x="162923" y="177731"/>
                          <a:pt x="158052" y="160150"/>
                          <a:pt x="151859" y="147432"/>
                        </a:cubicBezTo>
                        <a:cubicBezTo>
                          <a:pt x="145666" y="134704"/>
                          <a:pt x="138142" y="126847"/>
                          <a:pt x="138142" y="126847"/>
                        </a:cubicBezTo>
                        <a:lnTo>
                          <a:pt x="115616" y="130821"/>
                        </a:lnTo>
                        <a:cubicBezTo>
                          <a:pt x="115616" y="130821"/>
                          <a:pt x="117862" y="144603"/>
                          <a:pt x="112159" y="158995"/>
                        </a:cubicBezTo>
                        <a:cubicBezTo>
                          <a:pt x="106456" y="173387"/>
                          <a:pt x="94855" y="190395"/>
                          <a:pt x="94855" y="190395"/>
                        </a:cubicBezTo>
                        <a:cubicBezTo>
                          <a:pt x="94855" y="190395"/>
                          <a:pt x="104071" y="172620"/>
                          <a:pt x="107269" y="158145"/>
                        </a:cubicBezTo>
                        <a:cubicBezTo>
                          <a:pt x="110467" y="143679"/>
                          <a:pt x="108794" y="131579"/>
                          <a:pt x="108794" y="131579"/>
                        </a:cubicBezTo>
                        <a:lnTo>
                          <a:pt x="73226" y="136571"/>
                        </a:lnTo>
                        <a:cubicBezTo>
                          <a:pt x="73226" y="136571"/>
                          <a:pt x="71728" y="143716"/>
                          <a:pt x="62032" y="149918"/>
                        </a:cubicBezTo>
                        <a:cubicBezTo>
                          <a:pt x="52336" y="156111"/>
                          <a:pt x="34431" y="161361"/>
                          <a:pt x="34431" y="161361"/>
                        </a:cubicBezTo>
                        <a:cubicBezTo>
                          <a:pt x="34431" y="161361"/>
                          <a:pt x="50755" y="152894"/>
                          <a:pt x="58945" y="146914"/>
                        </a:cubicBezTo>
                        <a:cubicBezTo>
                          <a:pt x="67125" y="140934"/>
                          <a:pt x="67180" y="137449"/>
                          <a:pt x="67180" y="137449"/>
                        </a:cubicBezTo>
                        <a:lnTo>
                          <a:pt x="0" y="132614"/>
                        </a:lnTo>
                        <a:cubicBezTo>
                          <a:pt x="0" y="132614"/>
                          <a:pt x="46521" y="131986"/>
                          <a:pt x="70102" y="130304"/>
                        </a:cubicBezTo>
                        <a:cubicBezTo>
                          <a:pt x="87895" y="129037"/>
                          <a:pt x="94338" y="127577"/>
                          <a:pt x="94338" y="127577"/>
                        </a:cubicBezTo>
                        <a:cubicBezTo>
                          <a:pt x="94338" y="127577"/>
                          <a:pt x="90492" y="122253"/>
                          <a:pt x="82441" y="116217"/>
                        </a:cubicBezTo>
                        <a:cubicBezTo>
                          <a:pt x="74399" y="110190"/>
                          <a:pt x="62993" y="104561"/>
                          <a:pt x="62993" y="104561"/>
                        </a:cubicBezTo>
                        <a:cubicBezTo>
                          <a:pt x="62993" y="104561"/>
                          <a:pt x="76858" y="107944"/>
                          <a:pt x="86508" y="113065"/>
                        </a:cubicBezTo>
                        <a:cubicBezTo>
                          <a:pt x="96168" y="118186"/>
                          <a:pt x="101612" y="125044"/>
                          <a:pt x="101612" y="125044"/>
                        </a:cubicBezTo>
                        <a:lnTo>
                          <a:pt x="132845" y="120367"/>
                        </a:lnTo>
                        <a:cubicBezTo>
                          <a:pt x="132845" y="120367"/>
                          <a:pt x="124101" y="109783"/>
                          <a:pt x="116411" y="101261"/>
                        </a:cubicBezTo>
                        <a:cubicBezTo>
                          <a:pt x="108720" y="92729"/>
                          <a:pt x="98645" y="85325"/>
                          <a:pt x="98645" y="85325"/>
                        </a:cubicBezTo>
                        <a:cubicBezTo>
                          <a:pt x="98645" y="85325"/>
                          <a:pt x="83523" y="87516"/>
                          <a:pt x="66210" y="85834"/>
                        </a:cubicBezTo>
                        <a:cubicBezTo>
                          <a:pt x="48888" y="84152"/>
                          <a:pt x="29375" y="78596"/>
                          <a:pt x="29375" y="78596"/>
                        </a:cubicBezTo>
                        <a:cubicBezTo>
                          <a:pt x="29375" y="78596"/>
                          <a:pt x="48648" y="80879"/>
                          <a:pt x="64232" y="81194"/>
                        </a:cubicBezTo>
                        <a:cubicBezTo>
                          <a:pt x="79816" y="81499"/>
                          <a:pt x="91713" y="79826"/>
                          <a:pt x="91713" y="79826"/>
                        </a:cubicBezTo>
                        <a:cubicBezTo>
                          <a:pt x="91713" y="79826"/>
                          <a:pt x="88311" y="73337"/>
                          <a:pt x="71386" y="59435"/>
                        </a:cubicBezTo>
                        <a:cubicBezTo>
                          <a:pt x="49341" y="41327"/>
                          <a:pt x="2606" y="8393"/>
                          <a:pt x="2606" y="83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43" name="Google Shape;3643;p5"/>
                <p:cNvGrpSpPr/>
                <p:nvPr/>
              </p:nvGrpSpPr>
              <p:grpSpPr>
                <a:xfrm>
                  <a:off x="4685452" y="3263774"/>
                  <a:ext cx="228431" cy="130967"/>
                  <a:chOff x="4685452" y="3263774"/>
                  <a:chExt cx="228431" cy="130967"/>
                </a:xfrm>
              </p:grpSpPr>
              <p:sp>
                <p:nvSpPr>
                  <p:cNvPr id="3644" name="Google Shape;3644;p5"/>
                  <p:cNvSpPr/>
                  <p:nvPr/>
                </p:nvSpPr>
                <p:spPr>
                  <a:xfrm>
                    <a:off x="4685452" y="3263774"/>
                    <a:ext cx="228431" cy="130967"/>
                  </a:xfrm>
                  <a:custGeom>
                    <a:avLst/>
                    <a:gdLst/>
                    <a:ahLst/>
                    <a:cxnLst/>
                    <a:rect l="l" t="t" r="r" b="b"/>
                    <a:pathLst>
                      <a:path w="228431" h="130967" extrusionOk="0">
                        <a:moveTo>
                          <a:pt x="140333" y="102768"/>
                        </a:moveTo>
                        <a:cubicBezTo>
                          <a:pt x="140333" y="102768"/>
                          <a:pt x="128742" y="122373"/>
                          <a:pt x="104053" y="127688"/>
                        </a:cubicBezTo>
                        <a:cubicBezTo>
                          <a:pt x="65175" y="136072"/>
                          <a:pt x="47067" y="125737"/>
                          <a:pt x="47067" y="125737"/>
                        </a:cubicBezTo>
                        <a:cubicBezTo>
                          <a:pt x="47067" y="125737"/>
                          <a:pt x="74853" y="119720"/>
                          <a:pt x="62458" y="106844"/>
                        </a:cubicBezTo>
                        <a:cubicBezTo>
                          <a:pt x="56024" y="100161"/>
                          <a:pt x="36382" y="95549"/>
                          <a:pt x="36382" y="95549"/>
                        </a:cubicBezTo>
                        <a:cubicBezTo>
                          <a:pt x="36382" y="95549"/>
                          <a:pt x="34681" y="86426"/>
                          <a:pt x="25586" y="79927"/>
                        </a:cubicBezTo>
                        <a:cubicBezTo>
                          <a:pt x="16490" y="73429"/>
                          <a:pt x="0" y="69547"/>
                          <a:pt x="0" y="69547"/>
                        </a:cubicBezTo>
                        <a:cubicBezTo>
                          <a:pt x="0" y="69547"/>
                          <a:pt x="11610" y="64140"/>
                          <a:pt x="26501" y="62014"/>
                        </a:cubicBezTo>
                        <a:cubicBezTo>
                          <a:pt x="41383" y="59878"/>
                          <a:pt x="59537" y="61016"/>
                          <a:pt x="59537" y="61016"/>
                        </a:cubicBezTo>
                        <a:cubicBezTo>
                          <a:pt x="59537" y="61016"/>
                          <a:pt x="52863" y="56532"/>
                          <a:pt x="47530" y="51994"/>
                        </a:cubicBezTo>
                        <a:cubicBezTo>
                          <a:pt x="42187" y="47446"/>
                          <a:pt x="38194" y="42843"/>
                          <a:pt x="38194" y="42843"/>
                        </a:cubicBezTo>
                        <a:cubicBezTo>
                          <a:pt x="38194" y="42843"/>
                          <a:pt x="45376" y="41216"/>
                          <a:pt x="52401" y="40976"/>
                        </a:cubicBezTo>
                        <a:cubicBezTo>
                          <a:pt x="59417" y="40726"/>
                          <a:pt x="66284" y="41854"/>
                          <a:pt x="66284" y="41854"/>
                        </a:cubicBezTo>
                        <a:cubicBezTo>
                          <a:pt x="66284" y="41854"/>
                          <a:pt x="61644" y="29468"/>
                          <a:pt x="60156" y="19004"/>
                        </a:cubicBezTo>
                        <a:cubicBezTo>
                          <a:pt x="58677" y="8532"/>
                          <a:pt x="60341" y="0"/>
                          <a:pt x="60341" y="0"/>
                        </a:cubicBezTo>
                        <a:cubicBezTo>
                          <a:pt x="60341" y="0"/>
                          <a:pt x="79327" y="5176"/>
                          <a:pt x="93950" y="11277"/>
                        </a:cubicBezTo>
                        <a:cubicBezTo>
                          <a:pt x="108573" y="17368"/>
                          <a:pt x="118833" y="24393"/>
                          <a:pt x="118833" y="24393"/>
                        </a:cubicBezTo>
                        <a:cubicBezTo>
                          <a:pt x="118833" y="24393"/>
                          <a:pt x="120765" y="20714"/>
                          <a:pt x="123963" y="17960"/>
                        </a:cubicBezTo>
                        <a:cubicBezTo>
                          <a:pt x="127170" y="15205"/>
                          <a:pt x="131654" y="13375"/>
                          <a:pt x="131654" y="13375"/>
                        </a:cubicBezTo>
                        <a:cubicBezTo>
                          <a:pt x="131654" y="13375"/>
                          <a:pt x="140046" y="19846"/>
                          <a:pt x="144215" y="27055"/>
                        </a:cubicBezTo>
                        <a:cubicBezTo>
                          <a:pt x="148375" y="34256"/>
                          <a:pt x="148310" y="42187"/>
                          <a:pt x="148310" y="42187"/>
                        </a:cubicBezTo>
                        <a:cubicBezTo>
                          <a:pt x="148310" y="42187"/>
                          <a:pt x="159189" y="31390"/>
                          <a:pt x="171927" y="24855"/>
                        </a:cubicBezTo>
                        <a:cubicBezTo>
                          <a:pt x="184655" y="18320"/>
                          <a:pt x="199232" y="16056"/>
                          <a:pt x="199232" y="16056"/>
                        </a:cubicBezTo>
                        <a:cubicBezTo>
                          <a:pt x="199232" y="16056"/>
                          <a:pt x="193954" y="27906"/>
                          <a:pt x="196551" y="36853"/>
                        </a:cubicBezTo>
                        <a:cubicBezTo>
                          <a:pt x="199148" y="45810"/>
                          <a:pt x="209630" y="51855"/>
                          <a:pt x="209630" y="51855"/>
                        </a:cubicBezTo>
                        <a:cubicBezTo>
                          <a:pt x="209630" y="51855"/>
                          <a:pt x="188361" y="60433"/>
                          <a:pt x="208827" y="77247"/>
                        </a:cubicBezTo>
                        <a:cubicBezTo>
                          <a:pt x="216942" y="83921"/>
                          <a:pt x="228431" y="82987"/>
                          <a:pt x="228431" y="82987"/>
                        </a:cubicBezTo>
                        <a:cubicBezTo>
                          <a:pt x="228431" y="82987"/>
                          <a:pt x="220306" y="95262"/>
                          <a:pt x="198381" y="100577"/>
                        </a:cubicBezTo>
                        <a:cubicBezTo>
                          <a:pt x="176456" y="105892"/>
                          <a:pt x="140333" y="102768"/>
                          <a:pt x="140333" y="10276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5" name="Google Shape;3645;p5"/>
                  <p:cNvSpPr/>
                  <p:nvPr/>
                </p:nvSpPr>
                <p:spPr>
                  <a:xfrm>
                    <a:off x="4717462" y="3276160"/>
                    <a:ext cx="163653" cy="117048"/>
                  </a:xfrm>
                  <a:custGeom>
                    <a:avLst/>
                    <a:gdLst/>
                    <a:ahLst/>
                    <a:cxnLst/>
                    <a:rect l="l" t="t" r="r" b="b"/>
                    <a:pathLst>
                      <a:path w="163653" h="117048" extrusionOk="0">
                        <a:moveTo>
                          <a:pt x="41050" y="0"/>
                        </a:moveTo>
                        <a:cubicBezTo>
                          <a:pt x="41050" y="0"/>
                          <a:pt x="70434" y="26066"/>
                          <a:pt x="80066" y="39876"/>
                        </a:cubicBezTo>
                        <a:cubicBezTo>
                          <a:pt x="85436" y="47585"/>
                          <a:pt x="87932" y="52844"/>
                          <a:pt x="87932" y="52844"/>
                        </a:cubicBezTo>
                        <a:cubicBezTo>
                          <a:pt x="87932" y="52844"/>
                          <a:pt x="90150" y="49655"/>
                          <a:pt x="92443" y="41096"/>
                        </a:cubicBezTo>
                        <a:cubicBezTo>
                          <a:pt x="94735" y="32537"/>
                          <a:pt x="97102" y="18616"/>
                          <a:pt x="97102" y="18616"/>
                        </a:cubicBezTo>
                        <a:cubicBezTo>
                          <a:pt x="97102" y="18616"/>
                          <a:pt x="99292" y="31890"/>
                          <a:pt x="97850" y="41420"/>
                        </a:cubicBezTo>
                        <a:cubicBezTo>
                          <a:pt x="96399" y="50940"/>
                          <a:pt x="91315" y="56699"/>
                          <a:pt x="91315" y="56699"/>
                        </a:cubicBezTo>
                        <a:cubicBezTo>
                          <a:pt x="91315" y="56699"/>
                          <a:pt x="97055" y="63382"/>
                          <a:pt x="100660" y="70056"/>
                        </a:cubicBezTo>
                        <a:cubicBezTo>
                          <a:pt x="104265" y="76720"/>
                          <a:pt x="105744" y="83394"/>
                          <a:pt x="105744" y="83394"/>
                        </a:cubicBezTo>
                        <a:lnTo>
                          <a:pt x="121412" y="68521"/>
                        </a:lnTo>
                        <a:cubicBezTo>
                          <a:pt x="121412" y="68521"/>
                          <a:pt x="116392" y="64916"/>
                          <a:pt x="114534" y="57725"/>
                        </a:cubicBezTo>
                        <a:cubicBezTo>
                          <a:pt x="112677" y="50534"/>
                          <a:pt x="113980" y="39747"/>
                          <a:pt x="113980" y="39747"/>
                        </a:cubicBezTo>
                        <a:cubicBezTo>
                          <a:pt x="113980" y="39747"/>
                          <a:pt x="116226" y="49803"/>
                          <a:pt x="118491" y="56015"/>
                        </a:cubicBezTo>
                        <a:cubicBezTo>
                          <a:pt x="120765" y="62226"/>
                          <a:pt x="123066" y="64593"/>
                          <a:pt x="123066" y="64593"/>
                        </a:cubicBezTo>
                        <a:lnTo>
                          <a:pt x="133788" y="49175"/>
                        </a:lnTo>
                        <a:lnTo>
                          <a:pt x="146064" y="28423"/>
                        </a:lnTo>
                        <a:lnTo>
                          <a:pt x="138595" y="49757"/>
                        </a:lnTo>
                        <a:cubicBezTo>
                          <a:pt x="138595" y="49757"/>
                          <a:pt x="142764" y="50441"/>
                          <a:pt x="149022" y="48103"/>
                        </a:cubicBezTo>
                        <a:cubicBezTo>
                          <a:pt x="155288" y="45764"/>
                          <a:pt x="163654" y="40403"/>
                          <a:pt x="163654" y="40403"/>
                        </a:cubicBezTo>
                        <a:cubicBezTo>
                          <a:pt x="163654" y="40403"/>
                          <a:pt x="156786" y="47141"/>
                          <a:pt x="149973" y="50395"/>
                        </a:cubicBezTo>
                        <a:cubicBezTo>
                          <a:pt x="143161" y="53649"/>
                          <a:pt x="136414" y="53427"/>
                          <a:pt x="136414" y="53427"/>
                        </a:cubicBezTo>
                        <a:lnTo>
                          <a:pt x="127596" y="65665"/>
                        </a:lnTo>
                        <a:lnTo>
                          <a:pt x="123103" y="72828"/>
                        </a:lnTo>
                        <a:cubicBezTo>
                          <a:pt x="123103" y="72828"/>
                          <a:pt x="129333" y="73910"/>
                          <a:pt x="139473" y="72524"/>
                        </a:cubicBezTo>
                        <a:cubicBezTo>
                          <a:pt x="149613" y="71137"/>
                          <a:pt x="163654" y="67282"/>
                          <a:pt x="163654" y="67282"/>
                        </a:cubicBezTo>
                        <a:cubicBezTo>
                          <a:pt x="163654" y="67282"/>
                          <a:pt x="152451" y="73096"/>
                          <a:pt x="141599" y="75445"/>
                        </a:cubicBezTo>
                        <a:cubicBezTo>
                          <a:pt x="130748" y="77792"/>
                          <a:pt x="120256" y="76683"/>
                          <a:pt x="120256" y="76683"/>
                        </a:cubicBezTo>
                        <a:lnTo>
                          <a:pt x="107981" y="87350"/>
                        </a:lnTo>
                        <a:cubicBezTo>
                          <a:pt x="107981" y="87350"/>
                          <a:pt x="109867" y="91223"/>
                          <a:pt x="111595" y="98350"/>
                        </a:cubicBezTo>
                        <a:cubicBezTo>
                          <a:pt x="113324" y="105476"/>
                          <a:pt x="114886" y="115856"/>
                          <a:pt x="114886" y="115856"/>
                        </a:cubicBezTo>
                        <a:lnTo>
                          <a:pt x="102259" y="117049"/>
                        </a:lnTo>
                        <a:cubicBezTo>
                          <a:pt x="102259" y="117049"/>
                          <a:pt x="104321" y="107565"/>
                          <a:pt x="103905" y="100097"/>
                        </a:cubicBezTo>
                        <a:cubicBezTo>
                          <a:pt x="103489" y="92628"/>
                          <a:pt x="100596" y="87174"/>
                          <a:pt x="100596" y="87174"/>
                        </a:cubicBezTo>
                        <a:lnTo>
                          <a:pt x="83237" y="83967"/>
                        </a:lnTo>
                        <a:cubicBezTo>
                          <a:pt x="83237" y="83967"/>
                          <a:pt x="80491" y="91047"/>
                          <a:pt x="71876" y="96612"/>
                        </a:cubicBezTo>
                        <a:cubicBezTo>
                          <a:pt x="63253" y="102185"/>
                          <a:pt x="49591" y="107667"/>
                          <a:pt x="49591" y="107667"/>
                        </a:cubicBezTo>
                        <a:cubicBezTo>
                          <a:pt x="49591" y="107667"/>
                          <a:pt x="61783" y="101280"/>
                          <a:pt x="68641" y="95105"/>
                        </a:cubicBezTo>
                        <a:cubicBezTo>
                          <a:pt x="75491" y="88930"/>
                          <a:pt x="78107" y="82784"/>
                          <a:pt x="78107" y="82784"/>
                        </a:cubicBezTo>
                        <a:lnTo>
                          <a:pt x="51106" y="77108"/>
                        </a:lnTo>
                        <a:cubicBezTo>
                          <a:pt x="51106" y="77108"/>
                          <a:pt x="47779" y="80177"/>
                          <a:pt x="38896" y="80935"/>
                        </a:cubicBezTo>
                        <a:cubicBezTo>
                          <a:pt x="30004" y="81693"/>
                          <a:pt x="15556" y="80131"/>
                          <a:pt x="15556" y="80131"/>
                        </a:cubicBezTo>
                        <a:cubicBezTo>
                          <a:pt x="15556" y="80131"/>
                          <a:pt x="29893" y="79798"/>
                          <a:pt x="37630" y="78800"/>
                        </a:cubicBezTo>
                        <a:cubicBezTo>
                          <a:pt x="45376" y="77801"/>
                          <a:pt x="46503" y="76156"/>
                          <a:pt x="46503" y="76156"/>
                        </a:cubicBezTo>
                        <a:lnTo>
                          <a:pt x="0" y="58631"/>
                        </a:lnTo>
                        <a:cubicBezTo>
                          <a:pt x="0" y="58631"/>
                          <a:pt x="33461" y="68872"/>
                          <a:pt x="50848" y="73411"/>
                        </a:cubicBezTo>
                        <a:cubicBezTo>
                          <a:pt x="63974" y="76840"/>
                          <a:pt x="69039" y="77598"/>
                          <a:pt x="69039" y="77598"/>
                        </a:cubicBezTo>
                        <a:cubicBezTo>
                          <a:pt x="69039" y="77598"/>
                          <a:pt x="67976" y="74187"/>
                          <a:pt x="64121" y="69492"/>
                        </a:cubicBezTo>
                        <a:cubicBezTo>
                          <a:pt x="60267" y="64787"/>
                          <a:pt x="53889" y="59527"/>
                          <a:pt x="53889" y="59527"/>
                        </a:cubicBezTo>
                        <a:cubicBezTo>
                          <a:pt x="53889" y="59527"/>
                          <a:pt x="62735" y="64278"/>
                          <a:pt x="68022" y="68909"/>
                        </a:cubicBezTo>
                        <a:cubicBezTo>
                          <a:pt x="73309" y="73531"/>
                          <a:pt x="75037" y="78042"/>
                          <a:pt x="75037" y="78042"/>
                        </a:cubicBezTo>
                        <a:lnTo>
                          <a:pt x="98849" y="82885"/>
                        </a:lnTo>
                        <a:cubicBezTo>
                          <a:pt x="98849" y="82885"/>
                          <a:pt x="95937" y="75860"/>
                          <a:pt x="93127" y="70056"/>
                        </a:cubicBezTo>
                        <a:cubicBezTo>
                          <a:pt x="90317" y="64242"/>
                          <a:pt x="85446" y="58427"/>
                          <a:pt x="85446" y="58427"/>
                        </a:cubicBezTo>
                        <a:cubicBezTo>
                          <a:pt x="85446" y="58427"/>
                          <a:pt x="73947" y="56052"/>
                          <a:pt x="62097" y="51328"/>
                        </a:cubicBezTo>
                        <a:cubicBezTo>
                          <a:pt x="50247" y="46596"/>
                          <a:pt x="38046" y="39525"/>
                          <a:pt x="38046" y="39525"/>
                        </a:cubicBezTo>
                        <a:cubicBezTo>
                          <a:pt x="38046" y="39525"/>
                          <a:pt x="51097" y="44988"/>
                          <a:pt x="62143" y="48666"/>
                        </a:cubicBezTo>
                        <a:cubicBezTo>
                          <a:pt x="73189" y="52336"/>
                          <a:pt x="82229" y="54240"/>
                          <a:pt x="82229" y="54240"/>
                        </a:cubicBezTo>
                        <a:cubicBezTo>
                          <a:pt x="82229" y="54240"/>
                          <a:pt x="81841" y="50376"/>
                          <a:pt x="74122" y="39913"/>
                        </a:cubicBezTo>
                        <a:cubicBezTo>
                          <a:pt x="64075" y="26288"/>
                          <a:pt x="41050" y="0"/>
                          <a:pt x="410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46" name="Google Shape;3646;p5"/>
                <p:cNvGrpSpPr/>
                <p:nvPr/>
              </p:nvGrpSpPr>
              <p:grpSpPr>
                <a:xfrm>
                  <a:off x="3000877" y="4071404"/>
                  <a:ext cx="307545" cy="246400"/>
                  <a:chOff x="3000877" y="4071404"/>
                  <a:chExt cx="307545" cy="246400"/>
                </a:xfrm>
              </p:grpSpPr>
              <p:sp>
                <p:nvSpPr>
                  <p:cNvPr id="3647" name="Google Shape;3647;p5"/>
                  <p:cNvSpPr/>
                  <p:nvPr/>
                </p:nvSpPr>
                <p:spPr>
                  <a:xfrm>
                    <a:off x="3000877" y="4079267"/>
                    <a:ext cx="307545" cy="238537"/>
                  </a:xfrm>
                  <a:custGeom>
                    <a:avLst/>
                    <a:gdLst/>
                    <a:ahLst/>
                    <a:cxnLst/>
                    <a:rect l="l" t="t" r="r" b="b"/>
                    <a:pathLst>
                      <a:path w="307545" h="238537" extrusionOk="0">
                        <a:moveTo>
                          <a:pt x="130479" y="34434"/>
                        </a:moveTo>
                        <a:cubicBezTo>
                          <a:pt x="130479" y="34434"/>
                          <a:pt x="92304" y="12287"/>
                          <a:pt x="58760" y="19746"/>
                        </a:cubicBezTo>
                        <a:cubicBezTo>
                          <a:pt x="5944" y="31476"/>
                          <a:pt x="0" y="58301"/>
                          <a:pt x="0" y="58301"/>
                        </a:cubicBezTo>
                        <a:cubicBezTo>
                          <a:pt x="0" y="58301"/>
                          <a:pt x="37796" y="49954"/>
                          <a:pt x="41336" y="77009"/>
                        </a:cubicBezTo>
                        <a:cubicBezTo>
                          <a:pt x="43176" y="91050"/>
                          <a:pt x="28091" y="110248"/>
                          <a:pt x="28091" y="110248"/>
                        </a:cubicBezTo>
                        <a:cubicBezTo>
                          <a:pt x="28091" y="110248"/>
                          <a:pt x="38212" y="124982"/>
                          <a:pt x="36946" y="140419"/>
                        </a:cubicBezTo>
                        <a:cubicBezTo>
                          <a:pt x="35679" y="155855"/>
                          <a:pt x="23035" y="171975"/>
                          <a:pt x="23035" y="171975"/>
                        </a:cubicBezTo>
                        <a:cubicBezTo>
                          <a:pt x="23035" y="171975"/>
                          <a:pt x="42602" y="172817"/>
                          <a:pt x="61413" y="166707"/>
                        </a:cubicBezTo>
                        <a:cubicBezTo>
                          <a:pt x="80223" y="160606"/>
                          <a:pt x="98266" y="147545"/>
                          <a:pt x="98266" y="147545"/>
                        </a:cubicBezTo>
                        <a:cubicBezTo>
                          <a:pt x="98266" y="147545"/>
                          <a:pt x="96963" y="158434"/>
                          <a:pt x="97176" y="168583"/>
                        </a:cubicBezTo>
                        <a:cubicBezTo>
                          <a:pt x="97397" y="178732"/>
                          <a:pt x="99135" y="188142"/>
                          <a:pt x="99135" y="188142"/>
                        </a:cubicBezTo>
                        <a:cubicBezTo>
                          <a:pt x="99135" y="188142"/>
                          <a:pt x="108988" y="186090"/>
                          <a:pt x="116864" y="182060"/>
                        </a:cubicBezTo>
                        <a:cubicBezTo>
                          <a:pt x="124748" y="178039"/>
                          <a:pt x="130655" y="172059"/>
                          <a:pt x="130655" y="172059"/>
                        </a:cubicBezTo>
                        <a:cubicBezTo>
                          <a:pt x="130655" y="172059"/>
                          <a:pt x="141904" y="193540"/>
                          <a:pt x="154022" y="210160"/>
                        </a:cubicBezTo>
                        <a:cubicBezTo>
                          <a:pt x="166150" y="226779"/>
                          <a:pt x="179136" y="238537"/>
                          <a:pt x="179136" y="238537"/>
                        </a:cubicBezTo>
                        <a:cubicBezTo>
                          <a:pt x="179136" y="238537"/>
                          <a:pt x="192780" y="218904"/>
                          <a:pt x="200516" y="200621"/>
                        </a:cubicBezTo>
                        <a:cubicBezTo>
                          <a:pt x="208253" y="182337"/>
                          <a:pt x="210093" y="165394"/>
                          <a:pt x="210093" y="165394"/>
                        </a:cubicBezTo>
                        <a:cubicBezTo>
                          <a:pt x="210093" y="165394"/>
                          <a:pt x="216988" y="169702"/>
                          <a:pt x="224050" y="171828"/>
                        </a:cubicBezTo>
                        <a:cubicBezTo>
                          <a:pt x="231112" y="173954"/>
                          <a:pt x="238340" y="173898"/>
                          <a:pt x="238340" y="173898"/>
                        </a:cubicBezTo>
                        <a:cubicBezTo>
                          <a:pt x="238340" y="173898"/>
                          <a:pt x="238886" y="158942"/>
                          <a:pt x="233922" y="145539"/>
                        </a:cubicBezTo>
                        <a:cubicBezTo>
                          <a:pt x="228958" y="132127"/>
                          <a:pt x="218485" y="120277"/>
                          <a:pt x="218485" y="120277"/>
                        </a:cubicBezTo>
                        <a:cubicBezTo>
                          <a:pt x="218485" y="120277"/>
                          <a:pt x="244358" y="129669"/>
                          <a:pt x="266625" y="131508"/>
                        </a:cubicBezTo>
                        <a:cubicBezTo>
                          <a:pt x="288892" y="133347"/>
                          <a:pt x="307545" y="127635"/>
                          <a:pt x="307545" y="127635"/>
                        </a:cubicBezTo>
                        <a:cubicBezTo>
                          <a:pt x="307545" y="127635"/>
                          <a:pt x="286322" y="113160"/>
                          <a:pt x="277393" y="98121"/>
                        </a:cubicBezTo>
                        <a:cubicBezTo>
                          <a:pt x="268455" y="83073"/>
                          <a:pt x="271810" y="67461"/>
                          <a:pt x="271810" y="67461"/>
                        </a:cubicBezTo>
                        <a:cubicBezTo>
                          <a:pt x="271810" y="67461"/>
                          <a:pt x="237675" y="67886"/>
                          <a:pt x="237647" y="29877"/>
                        </a:cubicBezTo>
                        <a:cubicBezTo>
                          <a:pt x="237628" y="14811"/>
                          <a:pt x="251225" y="9024"/>
                          <a:pt x="251225" y="9024"/>
                        </a:cubicBezTo>
                        <a:cubicBezTo>
                          <a:pt x="251225" y="9024"/>
                          <a:pt x="226379" y="-4305"/>
                          <a:pt x="195821" y="1435"/>
                        </a:cubicBezTo>
                        <a:cubicBezTo>
                          <a:pt x="165262" y="7176"/>
                          <a:pt x="130479" y="34434"/>
                          <a:pt x="130479" y="344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8" name="Google Shape;3648;p5"/>
                  <p:cNvSpPr/>
                  <p:nvPr/>
                </p:nvSpPr>
                <p:spPr>
                  <a:xfrm>
                    <a:off x="3044958" y="4071404"/>
                    <a:ext cx="211460" cy="219872"/>
                  </a:xfrm>
                  <a:custGeom>
                    <a:avLst/>
                    <a:gdLst/>
                    <a:ahLst/>
                    <a:cxnLst/>
                    <a:rect l="l" t="t" r="r" b="b"/>
                    <a:pathLst>
                      <a:path w="211460" h="219872" extrusionOk="0">
                        <a:moveTo>
                          <a:pt x="132504" y="219872"/>
                        </a:moveTo>
                        <a:cubicBezTo>
                          <a:pt x="132504" y="219872"/>
                          <a:pt x="129953" y="162425"/>
                          <a:pt x="122197" y="135693"/>
                        </a:cubicBezTo>
                        <a:cubicBezTo>
                          <a:pt x="117881" y="120774"/>
                          <a:pt x="113666" y="111327"/>
                          <a:pt x="113666" y="111327"/>
                        </a:cubicBezTo>
                        <a:cubicBezTo>
                          <a:pt x="113666" y="111327"/>
                          <a:pt x="120238" y="114729"/>
                          <a:pt x="133927" y="126126"/>
                        </a:cubicBezTo>
                        <a:cubicBezTo>
                          <a:pt x="147617" y="137523"/>
                          <a:pt x="168414" y="156925"/>
                          <a:pt x="168414" y="156925"/>
                        </a:cubicBezTo>
                        <a:cubicBezTo>
                          <a:pt x="168414" y="156925"/>
                          <a:pt x="153366" y="135637"/>
                          <a:pt x="139325" y="122262"/>
                        </a:cubicBezTo>
                        <a:cubicBezTo>
                          <a:pt x="125285" y="108896"/>
                          <a:pt x="112252" y="103424"/>
                          <a:pt x="112252" y="103424"/>
                        </a:cubicBezTo>
                        <a:cubicBezTo>
                          <a:pt x="112252" y="103424"/>
                          <a:pt x="109673" y="89827"/>
                          <a:pt x="104811" y="77570"/>
                        </a:cubicBezTo>
                        <a:cubicBezTo>
                          <a:pt x="99949" y="65314"/>
                          <a:pt x="92794" y="54388"/>
                          <a:pt x="92794" y="54388"/>
                        </a:cubicBezTo>
                        <a:lnTo>
                          <a:pt x="129148" y="66894"/>
                        </a:lnTo>
                        <a:cubicBezTo>
                          <a:pt x="129148" y="66894"/>
                          <a:pt x="128464" y="75435"/>
                          <a:pt x="135896" y="87378"/>
                        </a:cubicBezTo>
                        <a:cubicBezTo>
                          <a:pt x="143328" y="99320"/>
                          <a:pt x="158866" y="114683"/>
                          <a:pt x="158866" y="114683"/>
                        </a:cubicBezTo>
                        <a:cubicBezTo>
                          <a:pt x="158866" y="114683"/>
                          <a:pt x="148097" y="98201"/>
                          <a:pt x="142403" y="87470"/>
                        </a:cubicBezTo>
                        <a:cubicBezTo>
                          <a:pt x="136700" y="76738"/>
                          <a:pt x="136081" y="71747"/>
                          <a:pt x="136081" y="71747"/>
                        </a:cubicBezTo>
                        <a:lnTo>
                          <a:pt x="167832" y="88172"/>
                        </a:lnTo>
                        <a:lnTo>
                          <a:pt x="208244" y="111604"/>
                        </a:lnTo>
                        <a:lnTo>
                          <a:pt x="172232" y="84281"/>
                        </a:lnTo>
                        <a:cubicBezTo>
                          <a:pt x="172232" y="84281"/>
                          <a:pt x="175827" y="80658"/>
                          <a:pt x="185635" y="80251"/>
                        </a:cubicBezTo>
                        <a:cubicBezTo>
                          <a:pt x="195442" y="79844"/>
                          <a:pt x="211461" y="82654"/>
                          <a:pt x="211461" y="82654"/>
                        </a:cubicBezTo>
                        <a:cubicBezTo>
                          <a:pt x="211461" y="82654"/>
                          <a:pt x="195238" y="76849"/>
                          <a:pt x="183647" y="76221"/>
                        </a:cubicBezTo>
                        <a:cubicBezTo>
                          <a:pt x="172056" y="75592"/>
                          <a:pt x="165077" y="80149"/>
                          <a:pt x="165077" y="80149"/>
                        </a:cubicBezTo>
                        <a:lnTo>
                          <a:pt x="139547" y="67310"/>
                        </a:lnTo>
                        <a:lnTo>
                          <a:pt x="125322" y="59370"/>
                        </a:lnTo>
                        <a:cubicBezTo>
                          <a:pt x="125322" y="59370"/>
                          <a:pt x="130609" y="53861"/>
                          <a:pt x="143337" y="49600"/>
                        </a:cubicBezTo>
                        <a:cubicBezTo>
                          <a:pt x="156065" y="45348"/>
                          <a:pt x="176234" y="42344"/>
                          <a:pt x="176234" y="42344"/>
                        </a:cubicBezTo>
                        <a:cubicBezTo>
                          <a:pt x="176234" y="42344"/>
                          <a:pt x="156546" y="40634"/>
                          <a:pt x="141793" y="43888"/>
                        </a:cubicBezTo>
                        <a:cubicBezTo>
                          <a:pt x="127032" y="47151"/>
                          <a:pt x="117215" y="55377"/>
                          <a:pt x="117215" y="55377"/>
                        </a:cubicBezTo>
                        <a:lnTo>
                          <a:pt x="90012" y="47058"/>
                        </a:lnTo>
                        <a:cubicBezTo>
                          <a:pt x="90012" y="47058"/>
                          <a:pt x="86962" y="40070"/>
                          <a:pt x="79475" y="28303"/>
                        </a:cubicBezTo>
                        <a:cubicBezTo>
                          <a:pt x="71988" y="16536"/>
                          <a:pt x="60073" y="0"/>
                          <a:pt x="60073" y="0"/>
                        </a:cubicBezTo>
                        <a:lnTo>
                          <a:pt x="44923" y="6101"/>
                        </a:lnTo>
                        <a:cubicBezTo>
                          <a:pt x="44923" y="6101"/>
                          <a:pt x="59574" y="19032"/>
                          <a:pt x="68919" y="30494"/>
                        </a:cubicBezTo>
                        <a:cubicBezTo>
                          <a:pt x="78264" y="41956"/>
                          <a:pt x="82285" y="51939"/>
                          <a:pt x="82285" y="51939"/>
                        </a:cubicBezTo>
                        <a:lnTo>
                          <a:pt x="67819" y="67606"/>
                        </a:lnTo>
                        <a:cubicBezTo>
                          <a:pt x="67819" y="67606"/>
                          <a:pt x="55580" y="58695"/>
                          <a:pt x="39007" y="55737"/>
                        </a:cubicBezTo>
                        <a:cubicBezTo>
                          <a:pt x="22434" y="52771"/>
                          <a:pt x="546" y="53094"/>
                          <a:pt x="546" y="53094"/>
                        </a:cubicBezTo>
                        <a:cubicBezTo>
                          <a:pt x="546" y="53094"/>
                          <a:pt x="22046" y="55053"/>
                          <a:pt x="37510" y="60027"/>
                        </a:cubicBezTo>
                        <a:cubicBezTo>
                          <a:pt x="52974" y="64999"/>
                          <a:pt x="63853" y="72579"/>
                          <a:pt x="63853" y="72579"/>
                        </a:cubicBezTo>
                        <a:lnTo>
                          <a:pt x="42242" y="97970"/>
                        </a:lnTo>
                        <a:cubicBezTo>
                          <a:pt x="42242" y="97970"/>
                          <a:pt x="34635" y="95447"/>
                          <a:pt x="24079" y="99875"/>
                        </a:cubicBezTo>
                        <a:cubicBezTo>
                          <a:pt x="13523" y="104293"/>
                          <a:pt x="0" y="115653"/>
                          <a:pt x="0" y="115653"/>
                        </a:cubicBezTo>
                        <a:cubicBezTo>
                          <a:pt x="0" y="115653"/>
                          <a:pt x="15880" y="107195"/>
                          <a:pt x="25521" y="103858"/>
                        </a:cubicBezTo>
                        <a:cubicBezTo>
                          <a:pt x="35153" y="100512"/>
                          <a:pt x="38536" y="102278"/>
                          <a:pt x="38536" y="102278"/>
                        </a:cubicBezTo>
                        <a:lnTo>
                          <a:pt x="11462" y="157627"/>
                        </a:lnTo>
                        <a:cubicBezTo>
                          <a:pt x="11462" y="157627"/>
                          <a:pt x="34043" y="121356"/>
                          <a:pt x="46799" y="103674"/>
                        </a:cubicBezTo>
                        <a:cubicBezTo>
                          <a:pt x="56431" y="90336"/>
                          <a:pt x="60886" y="86019"/>
                          <a:pt x="60886" y="86019"/>
                        </a:cubicBezTo>
                        <a:cubicBezTo>
                          <a:pt x="60886" y="86019"/>
                          <a:pt x="64205" y="91805"/>
                          <a:pt x="66219" y="101252"/>
                        </a:cubicBezTo>
                        <a:cubicBezTo>
                          <a:pt x="68244" y="110708"/>
                          <a:pt x="68272" y="122595"/>
                          <a:pt x="68272" y="122595"/>
                        </a:cubicBezTo>
                        <a:cubicBezTo>
                          <a:pt x="68272" y="122595"/>
                          <a:pt x="71571" y="109931"/>
                          <a:pt x="71192" y="99690"/>
                        </a:cubicBezTo>
                        <a:cubicBezTo>
                          <a:pt x="70814" y="89448"/>
                          <a:pt x="66765" y="81610"/>
                          <a:pt x="66765" y="81610"/>
                        </a:cubicBezTo>
                        <a:lnTo>
                          <a:pt x="86037" y="59453"/>
                        </a:lnTo>
                        <a:cubicBezTo>
                          <a:pt x="86037" y="59453"/>
                          <a:pt x="92110" y="71821"/>
                          <a:pt x="96704" y="82285"/>
                        </a:cubicBezTo>
                        <a:cubicBezTo>
                          <a:pt x="101298" y="92739"/>
                          <a:pt x="103674" y="104506"/>
                          <a:pt x="103674" y="104506"/>
                        </a:cubicBezTo>
                        <a:cubicBezTo>
                          <a:pt x="103674" y="104506"/>
                          <a:pt x="94421" y="115265"/>
                          <a:pt x="87858" y="129758"/>
                        </a:cubicBezTo>
                        <a:cubicBezTo>
                          <a:pt x="81305" y="144252"/>
                          <a:pt x="77441" y="162480"/>
                          <a:pt x="77441" y="162480"/>
                        </a:cubicBezTo>
                        <a:cubicBezTo>
                          <a:pt x="77441" y="162480"/>
                          <a:pt x="84337" y="146138"/>
                          <a:pt x="91408" y="133715"/>
                        </a:cubicBezTo>
                        <a:cubicBezTo>
                          <a:pt x="98470" y="121301"/>
                          <a:pt x="105707" y="112806"/>
                          <a:pt x="105707" y="112806"/>
                        </a:cubicBezTo>
                        <a:cubicBezTo>
                          <a:pt x="105707" y="112806"/>
                          <a:pt x="110357" y="118833"/>
                          <a:pt x="115764" y="139353"/>
                        </a:cubicBezTo>
                        <a:cubicBezTo>
                          <a:pt x="122817" y="166066"/>
                          <a:pt x="132504" y="219872"/>
                          <a:pt x="132504" y="21987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49" name="Google Shape;3649;p5"/>
                <p:cNvGrpSpPr/>
                <p:nvPr/>
              </p:nvGrpSpPr>
              <p:grpSpPr>
                <a:xfrm>
                  <a:off x="3310751" y="4326798"/>
                  <a:ext cx="227058" cy="197364"/>
                  <a:chOff x="3310751" y="4326798"/>
                  <a:chExt cx="227058" cy="197364"/>
                </a:xfrm>
              </p:grpSpPr>
              <p:sp>
                <p:nvSpPr>
                  <p:cNvPr id="3650" name="Google Shape;3650;p5"/>
                  <p:cNvSpPr/>
                  <p:nvPr/>
                </p:nvSpPr>
                <p:spPr>
                  <a:xfrm>
                    <a:off x="3310751" y="4326798"/>
                    <a:ext cx="227058" cy="197364"/>
                  </a:xfrm>
                  <a:custGeom>
                    <a:avLst/>
                    <a:gdLst/>
                    <a:ahLst/>
                    <a:cxnLst/>
                    <a:rect l="l" t="t" r="r" b="b"/>
                    <a:pathLst>
                      <a:path w="227058" h="197364" extrusionOk="0">
                        <a:moveTo>
                          <a:pt x="177962" y="111669"/>
                        </a:moveTo>
                        <a:cubicBezTo>
                          <a:pt x="177962" y="111669"/>
                          <a:pt x="211978" y="93866"/>
                          <a:pt x="221286" y="69945"/>
                        </a:cubicBezTo>
                        <a:cubicBezTo>
                          <a:pt x="235937" y="32259"/>
                          <a:pt x="218079" y="20169"/>
                          <a:pt x="218079" y="20169"/>
                        </a:cubicBezTo>
                        <a:cubicBezTo>
                          <a:pt x="218079" y="20169"/>
                          <a:pt x="207551" y="47114"/>
                          <a:pt x="185265" y="41059"/>
                        </a:cubicBezTo>
                        <a:cubicBezTo>
                          <a:pt x="173701" y="37916"/>
                          <a:pt x="165752" y="22286"/>
                          <a:pt x="165752" y="22286"/>
                        </a:cubicBezTo>
                        <a:cubicBezTo>
                          <a:pt x="165752" y="22286"/>
                          <a:pt x="149946" y="24264"/>
                          <a:pt x="138706" y="18690"/>
                        </a:cubicBezTo>
                        <a:cubicBezTo>
                          <a:pt x="127466" y="13126"/>
                          <a:pt x="120783" y="0"/>
                          <a:pt x="120783" y="0"/>
                        </a:cubicBezTo>
                        <a:cubicBezTo>
                          <a:pt x="120783" y="0"/>
                          <a:pt x="111383" y="12368"/>
                          <a:pt x="107639" y="26371"/>
                        </a:cubicBezTo>
                        <a:cubicBezTo>
                          <a:pt x="103895" y="40384"/>
                          <a:pt x="105818" y="56042"/>
                          <a:pt x="105818" y="56042"/>
                        </a:cubicBezTo>
                        <a:cubicBezTo>
                          <a:pt x="105818" y="56042"/>
                          <a:pt x="98063" y="51846"/>
                          <a:pt x="90197" y="48861"/>
                        </a:cubicBezTo>
                        <a:cubicBezTo>
                          <a:pt x="82340" y="45875"/>
                          <a:pt x="74363" y="44100"/>
                          <a:pt x="74363" y="44100"/>
                        </a:cubicBezTo>
                        <a:cubicBezTo>
                          <a:pt x="74363" y="44100"/>
                          <a:pt x="71525" y="51088"/>
                          <a:pt x="71082" y="57411"/>
                        </a:cubicBezTo>
                        <a:cubicBezTo>
                          <a:pt x="70628" y="63733"/>
                          <a:pt x="72570" y="69381"/>
                          <a:pt x="72570" y="69381"/>
                        </a:cubicBezTo>
                        <a:cubicBezTo>
                          <a:pt x="72570" y="69381"/>
                          <a:pt x="51088" y="70019"/>
                          <a:pt x="32953" y="72718"/>
                        </a:cubicBezTo>
                        <a:cubicBezTo>
                          <a:pt x="14808" y="75417"/>
                          <a:pt x="0" y="80168"/>
                          <a:pt x="0" y="80168"/>
                        </a:cubicBezTo>
                        <a:cubicBezTo>
                          <a:pt x="0" y="80168"/>
                          <a:pt x="8920" y="95012"/>
                          <a:pt x="19448" y="105643"/>
                        </a:cubicBezTo>
                        <a:cubicBezTo>
                          <a:pt x="29976" y="116263"/>
                          <a:pt x="42122" y="122669"/>
                          <a:pt x="42122" y="122669"/>
                        </a:cubicBezTo>
                        <a:cubicBezTo>
                          <a:pt x="42122" y="122669"/>
                          <a:pt x="35744" y="125784"/>
                          <a:pt x="30956" y="129684"/>
                        </a:cubicBezTo>
                        <a:cubicBezTo>
                          <a:pt x="26168" y="133585"/>
                          <a:pt x="22979" y="138262"/>
                          <a:pt x="22979" y="138262"/>
                        </a:cubicBezTo>
                        <a:cubicBezTo>
                          <a:pt x="22979" y="138262"/>
                          <a:pt x="34173" y="143226"/>
                          <a:pt x="46651" y="144150"/>
                        </a:cubicBezTo>
                        <a:cubicBezTo>
                          <a:pt x="59130" y="145084"/>
                          <a:pt x="72893" y="141978"/>
                          <a:pt x="72893" y="141978"/>
                        </a:cubicBezTo>
                        <a:cubicBezTo>
                          <a:pt x="72893" y="141978"/>
                          <a:pt x="54129" y="155769"/>
                          <a:pt x="42760" y="169560"/>
                        </a:cubicBezTo>
                        <a:cubicBezTo>
                          <a:pt x="31390" y="183351"/>
                          <a:pt x="27407" y="197152"/>
                          <a:pt x="27407" y="197152"/>
                        </a:cubicBezTo>
                        <a:cubicBezTo>
                          <a:pt x="27407" y="197152"/>
                          <a:pt x="47982" y="187918"/>
                          <a:pt x="63493" y="186790"/>
                        </a:cubicBezTo>
                        <a:cubicBezTo>
                          <a:pt x="79003" y="185662"/>
                          <a:pt x="89448" y="192641"/>
                          <a:pt x="89448" y="192641"/>
                        </a:cubicBezTo>
                        <a:cubicBezTo>
                          <a:pt x="89448" y="192641"/>
                          <a:pt x="104395" y="170494"/>
                          <a:pt x="133493" y="182187"/>
                        </a:cubicBezTo>
                        <a:cubicBezTo>
                          <a:pt x="145028" y="186818"/>
                          <a:pt x="143374" y="197364"/>
                          <a:pt x="143374" y="197364"/>
                        </a:cubicBezTo>
                        <a:cubicBezTo>
                          <a:pt x="143374" y="197364"/>
                          <a:pt x="164689" y="185450"/>
                          <a:pt x="173970" y="163977"/>
                        </a:cubicBezTo>
                        <a:cubicBezTo>
                          <a:pt x="183250" y="142496"/>
                          <a:pt x="177962" y="111669"/>
                          <a:pt x="177962" y="1116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1" name="Google Shape;3651;p5"/>
                  <p:cNvSpPr/>
                  <p:nvPr/>
                </p:nvSpPr>
                <p:spPr>
                  <a:xfrm>
                    <a:off x="3332196" y="4354611"/>
                    <a:ext cx="202771" cy="152081"/>
                  </a:xfrm>
                  <a:custGeom>
                    <a:avLst/>
                    <a:gdLst/>
                    <a:ahLst/>
                    <a:cxnLst/>
                    <a:rect l="l" t="t" r="r" b="b"/>
                    <a:pathLst>
                      <a:path w="202771" h="152081" extrusionOk="0">
                        <a:moveTo>
                          <a:pt x="0" y="58880"/>
                        </a:moveTo>
                        <a:cubicBezTo>
                          <a:pt x="0" y="58880"/>
                          <a:pt x="45098" y="74936"/>
                          <a:pt x="69029" y="78171"/>
                        </a:cubicBezTo>
                        <a:cubicBezTo>
                          <a:pt x="82377" y="79983"/>
                          <a:pt x="91491" y="80168"/>
                          <a:pt x="91491" y="80168"/>
                        </a:cubicBezTo>
                        <a:cubicBezTo>
                          <a:pt x="91491" y="80168"/>
                          <a:pt x="85945" y="83366"/>
                          <a:pt x="71100" y="88681"/>
                        </a:cubicBezTo>
                        <a:cubicBezTo>
                          <a:pt x="56255" y="93996"/>
                          <a:pt x="32102" y="101437"/>
                          <a:pt x="32102" y="101437"/>
                        </a:cubicBezTo>
                        <a:cubicBezTo>
                          <a:pt x="32102" y="101437"/>
                          <a:pt x="55118" y="98285"/>
                          <a:pt x="71636" y="93349"/>
                        </a:cubicBezTo>
                        <a:cubicBezTo>
                          <a:pt x="88154" y="88413"/>
                          <a:pt x="98165" y="81693"/>
                          <a:pt x="98165" y="81693"/>
                        </a:cubicBezTo>
                        <a:cubicBezTo>
                          <a:pt x="98165" y="81693"/>
                          <a:pt x="109728" y="84216"/>
                          <a:pt x="121282" y="84863"/>
                        </a:cubicBezTo>
                        <a:cubicBezTo>
                          <a:pt x="132836" y="85501"/>
                          <a:pt x="144400" y="84253"/>
                          <a:pt x="144400" y="84253"/>
                        </a:cubicBezTo>
                        <a:lnTo>
                          <a:pt x="118565" y="103840"/>
                        </a:lnTo>
                        <a:cubicBezTo>
                          <a:pt x="118565" y="103840"/>
                          <a:pt x="112334" y="100780"/>
                          <a:pt x="99865" y="101890"/>
                        </a:cubicBezTo>
                        <a:cubicBezTo>
                          <a:pt x="87396" y="102999"/>
                          <a:pt x="68697" y="108295"/>
                          <a:pt x="68697" y="108295"/>
                        </a:cubicBezTo>
                        <a:cubicBezTo>
                          <a:pt x="68697" y="108295"/>
                          <a:pt x="86130" y="106419"/>
                          <a:pt x="96889" y="106058"/>
                        </a:cubicBezTo>
                        <a:cubicBezTo>
                          <a:pt x="107648" y="105689"/>
                          <a:pt x="111743" y="106816"/>
                          <a:pt x="111743" y="106816"/>
                        </a:cubicBezTo>
                        <a:lnTo>
                          <a:pt x="84974" y="122244"/>
                        </a:lnTo>
                        <a:lnTo>
                          <a:pt x="48962" y="141082"/>
                        </a:lnTo>
                        <a:lnTo>
                          <a:pt x="85973" y="126274"/>
                        </a:lnTo>
                        <a:cubicBezTo>
                          <a:pt x="85973" y="126274"/>
                          <a:pt x="87137" y="129712"/>
                          <a:pt x="83061" y="136155"/>
                        </a:cubicBezTo>
                        <a:cubicBezTo>
                          <a:pt x="78994" y="142607"/>
                          <a:pt x="69676" y="152081"/>
                          <a:pt x="69676" y="152081"/>
                        </a:cubicBezTo>
                        <a:cubicBezTo>
                          <a:pt x="69676" y="152081"/>
                          <a:pt x="81369" y="143402"/>
                          <a:pt x="87035" y="136118"/>
                        </a:cubicBezTo>
                        <a:cubicBezTo>
                          <a:pt x="92702" y="128834"/>
                          <a:pt x="92341" y="122937"/>
                          <a:pt x="92341" y="122937"/>
                        </a:cubicBezTo>
                        <a:lnTo>
                          <a:pt x="113592" y="110421"/>
                        </a:lnTo>
                        <a:lnTo>
                          <a:pt x="126024" y="103692"/>
                        </a:lnTo>
                        <a:cubicBezTo>
                          <a:pt x="126024" y="103692"/>
                          <a:pt x="127882" y="108804"/>
                          <a:pt x="125442" y="118324"/>
                        </a:cubicBezTo>
                        <a:cubicBezTo>
                          <a:pt x="123011" y="127845"/>
                          <a:pt x="116281" y="141775"/>
                          <a:pt x="116281" y="141775"/>
                        </a:cubicBezTo>
                        <a:cubicBezTo>
                          <a:pt x="116281" y="141775"/>
                          <a:pt x="126403" y="129611"/>
                          <a:pt x="130507" y="119092"/>
                        </a:cubicBezTo>
                        <a:cubicBezTo>
                          <a:pt x="134620" y="108563"/>
                          <a:pt x="132716" y="99699"/>
                          <a:pt x="132716" y="99699"/>
                        </a:cubicBezTo>
                        <a:lnTo>
                          <a:pt x="151249" y="84716"/>
                        </a:lnTo>
                        <a:cubicBezTo>
                          <a:pt x="151249" y="84716"/>
                          <a:pt x="157960" y="84900"/>
                          <a:pt x="170318" y="83699"/>
                        </a:cubicBezTo>
                        <a:cubicBezTo>
                          <a:pt x="182667" y="82497"/>
                          <a:pt x="200664" y="79900"/>
                          <a:pt x="200664" y="79900"/>
                        </a:cubicBezTo>
                        <a:lnTo>
                          <a:pt x="202772" y="68253"/>
                        </a:lnTo>
                        <a:cubicBezTo>
                          <a:pt x="202772" y="68253"/>
                          <a:pt x="186309" y="73725"/>
                          <a:pt x="173369" y="76212"/>
                        </a:cubicBezTo>
                        <a:cubicBezTo>
                          <a:pt x="160419" y="78707"/>
                          <a:pt x="150972" y="78236"/>
                          <a:pt x="150972" y="78236"/>
                        </a:cubicBezTo>
                        <a:lnTo>
                          <a:pt x="145463" y="64075"/>
                        </a:lnTo>
                        <a:cubicBezTo>
                          <a:pt x="145463" y="64075"/>
                          <a:pt x="157747" y="58926"/>
                          <a:pt x="167434" y="49147"/>
                        </a:cubicBezTo>
                        <a:cubicBezTo>
                          <a:pt x="177112" y="39368"/>
                          <a:pt x="186661" y="25160"/>
                          <a:pt x="186661" y="25160"/>
                        </a:cubicBezTo>
                        <a:cubicBezTo>
                          <a:pt x="186661" y="25160"/>
                          <a:pt x="175550" y="38415"/>
                          <a:pt x="164818" y="46864"/>
                        </a:cubicBezTo>
                        <a:cubicBezTo>
                          <a:pt x="154096" y="55303"/>
                          <a:pt x="143429" y="59989"/>
                          <a:pt x="143429" y="59989"/>
                        </a:cubicBezTo>
                        <a:lnTo>
                          <a:pt x="133668" y="38221"/>
                        </a:lnTo>
                        <a:cubicBezTo>
                          <a:pt x="133668" y="38221"/>
                          <a:pt x="139002" y="34099"/>
                          <a:pt x="140342" y="25928"/>
                        </a:cubicBezTo>
                        <a:cubicBezTo>
                          <a:pt x="141682" y="17756"/>
                          <a:pt x="139029" y="5537"/>
                          <a:pt x="139029" y="5537"/>
                        </a:cubicBezTo>
                        <a:cubicBezTo>
                          <a:pt x="139029" y="5537"/>
                          <a:pt x="138401" y="18385"/>
                          <a:pt x="136645" y="25623"/>
                        </a:cubicBezTo>
                        <a:cubicBezTo>
                          <a:pt x="134898" y="32869"/>
                          <a:pt x="132032" y="34506"/>
                          <a:pt x="132032" y="34506"/>
                        </a:cubicBezTo>
                        <a:lnTo>
                          <a:pt x="101788" y="0"/>
                        </a:lnTo>
                        <a:cubicBezTo>
                          <a:pt x="101788" y="0"/>
                          <a:pt x="119443" y="25734"/>
                          <a:pt x="127263" y="39414"/>
                        </a:cubicBezTo>
                        <a:cubicBezTo>
                          <a:pt x="133160" y="49729"/>
                          <a:pt x="134473" y="53926"/>
                          <a:pt x="134473" y="53926"/>
                        </a:cubicBezTo>
                        <a:cubicBezTo>
                          <a:pt x="134473" y="53926"/>
                          <a:pt x="128557" y="54286"/>
                          <a:pt x="120422" y="52678"/>
                        </a:cubicBezTo>
                        <a:cubicBezTo>
                          <a:pt x="112289" y="51070"/>
                          <a:pt x="103174" y="47428"/>
                          <a:pt x="103174" y="47428"/>
                        </a:cubicBezTo>
                        <a:cubicBezTo>
                          <a:pt x="103174" y="47428"/>
                          <a:pt x="111392" y="53454"/>
                          <a:pt x="119396" y="56366"/>
                        </a:cubicBezTo>
                        <a:cubicBezTo>
                          <a:pt x="127411" y="59278"/>
                          <a:pt x="135212" y="59084"/>
                          <a:pt x="135212" y="59084"/>
                        </a:cubicBezTo>
                        <a:lnTo>
                          <a:pt x="143540" y="78328"/>
                        </a:lnTo>
                        <a:cubicBezTo>
                          <a:pt x="143540" y="78328"/>
                          <a:pt x="131367" y="78439"/>
                          <a:pt x="121301" y="78180"/>
                        </a:cubicBezTo>
                        <a:cubicBezTo>
                          <a:pt x="111244" y="77922"/>
                          <a:pt x="101178" y="75833"/>
                          <a:pt x="101178" y="75833"/>
                        </a:cubicBezTo>
                        <a:cubicBezTo>
                          <a:pt x="101178" y="75833"/>
                          <a:pt x="97083" y="66543"/>
                          <a:pt x="88930" y="57854"/>
                        </a:cubicBezTo>
                        <a:cubicBezTo>
                          <a:pt x="80769" y="49156"/>
                          <a:pt x="68549" y="41050"/>
                          <a:pt x="68549" y="41050"/>
                        </a:cubicBezTo>
                        <a:cubicBezTo>
                          <a:pt x="68549" y="41050"/>
                          <a:pt x="77968" y="50534"/>
                          <a:pt x="84318" y="58917"/>
                        </a:cubicBezTo>
                        <a:cubicBezTo>
                          <a:pt x="90659" y="67301"/>
                          <a:pt x="93922" y="74585"/>
                          <a:pt x="93922" y="74585"/>
                        </a:cubicBezTo>
                        <a:cubicBezTo>
                          <a:pt x="93922" y="74585"/>
                          <a:pt x="87220" y="75722"/>
                          <a:pt x="69103" y="72893"/>
                        </a:cubicBezTo>
                        <a:cubicBezTo>
                          <a:pt x="45505" y="69214"/>
                          <a:pt x="0" y="58880"/>
                          <a:pt x="0" y="588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52" name="Google Shape;3652;p5"/>
                <p:cNvGrpSpPr/>
                <p:nvPr/>
              </p:nvGrpSpPr>
              <p:grpSpPr>
                <a:xfrm>
                  <a:off x="3196605" y="4818249"/>
                  <a:ext cx="257991" cy="271777"/>
                  <a:chOff x="3196605" y="4818249"/>
                  <a:chExt cx="257991" cy="271777"/>
                </a:xfrm>
              </p:grpSpPr>
              <p:sp>
                <p:nvSpPr>
                  <p:cNvPr id="3653" name="Google Shape;3653;p5"/>
                  <p:cNvSpPr/>
                  <p:nvPr/>
                </p:nvSpPr>
                <p:spPr>
                  <a:xfrm>
                    <a:off x="3196605" y="4818249"/>
                    <a:ext cx="257991" cy="271777"/>
                  </a:xfrm>
                  <a:custGeom>
                    <a:avLst/>
                    <a:gdLst/>
                    <a:ahLst/>
                    <a:cxnLst/>
                    <a:rect l="l" t="t" r="r" b="b"/>
                    <a:pathLst>
                      <a:path w="257991" h="271777" extrusionOk="0">
                        <a:moveTo>
                          <a:pt x="87137" y="180458"/>
                        </a:moveTo>
                        <a:cubicBezTo>
                          <a:pt x="87137" y="180458"/>
                          <a:pt x="90197" y="220306"/>
                          <a:pt x="114720" y="242999"/>
                        </a:cubicBezTo>
                        <a:cubicBezTo>
                          <a:pt x="153347" y="278743"/>
                          <a:pt x="178388" y="271089"/>
                          <a:pt x="178388" y="271089"/>
                        </a:cubicBezTo>
                        <a:cubicBezTo>
                          <a:pt x="178388" y="271089"/>
                          <a:pt x="150796" y="245495"/>
                          <a:pt x="170808" y="230354"/>
                        </a:cubicBezTo>
                        <a:cubicBezTo>
                          <a:pt x="181198" y="222497"/>
                          <a:pt x="205083" y="225446"/>
                          <a:pt x="205083" y="225446"/>
                        </a:cubicBezTo>
                        <a:cubicBezTo>
                          <a:pt x="205083" y="225446"/>
                          <a:pt x="211479" y="210832"/>
                          <a:pt x="224706" y="204750"/>
                        </a:cubicBezTo>
                        <a:cubicBezTo>
                          <a:pt x="237933" y="198677"/>
                          <a:pt x="257992" y="201136"/>
                          <a:pt x="257992" y="201136"/>
                        </a:cubicBezTo>
                        <a:cubicBezTo>
                          <a:pt x="257992" y="201136"/>
                          <a:pt x="247889" y="185514"/>
                          <a:pt x="232563" y="173674"/>
                        </a:cubicBezTo>
                        <a:cubicBezTo>
                          <a:pt x="217247" y="161833"/>
                          <a:pt x="196708" y="153763"/>
                          <a:pt x="196708" y="153763"/>
                        </a:cubicBezTo>
                        <a:cubicBezTo>
                          <a:pt x="196708" y="153763"/>
                          <a:pt x="206266" y="149798"/>
                          <a:pt x="214391" y="144982"/>
                        </a:cubicBezTo>
                        <a:cubicBezTo>
                          <a:pt x="222506" y="140166"/>
                          <a:pt x="229189" y="134509"/>
                          <a:pt x="229189" y="134509"/>
                        </a:cubicBezTo>
                        <a:cubicBezTo>
                          <a:pt x="229189" y="134509"/>
                          <a:pt x="222090" y="127780"/>
                          <a:pt x="214483" y="123491"/>
                        </a:cubicBezTo>
                        <a:cubicBezTo>
                          <a:pt x="206876" y="119193"/>
                          <a:pt x="198769" y="117336"/>
                          <a:pt x="198769" y="117336"/>
                        </a:cubicBezTo>
                        <a:cubicBezTo>
                          <a:pt x="198769" y="117336"/>
                          <a:pt x="210009" y="98747"/>
                          <a:pt x="216822" y="81712"/>
                        </a:cubicBezTo>
                        <a:cubicBezTo>
                          <a:pt x="223634" y="64676"/>
                          <a:pt x="226019" y="49184"/>
                          <a:pt x="226019" y="49184"/>
                        </a:cubicBezTo>
                        <a:cubicBezTo>
                          <a:pt x="226019" y="49184"/>
                          <a:pt x="202578" y="47548"/>
                          <a:pt x="183472" y="49896"/>
                        </a:cubicBezTo>
                        <a:cubicBezTo>
                          <a:pt x="164356" y="52234"/>
                          <a:pt x="149595" y="58557"/>
                          <a:pt x="149595" y="58557"/>
                        </a:cubicBezTo>
                        <a:cubicBezTo>
                          <a:pt x="149595" y="58557"/>
                          <a:pt x="149290" y="51227"/>
                          <a:pt x="147127" y="44756"/>
                        </a:cubicBezTo>
                        <a:cubicBezTo>
                          <a:pt x="144964" y="38286"/>
                          <a:pt x="140943" y="32685"/>
                          <a:pt x="140943" y="32685"/>
                        </a:cubicBezTo>
                        <a:cubicBezTo>
                          <a:pt x="140943" y="32685"/>
                          <a:pt x="128501" y="39109"/>
                          <a:pt x="120349" y="49110"/>
                        </a:cubicBezTo>
                        <a:cubicBezTo>
                          <a:pt x="112205" y="59102"/>
                          <a:pt x="108351" y="72680"/>
                          <a:pt x="108351" y="72680"/>
                        </a:cubicBezTo>
                        <a:cubicBezTo>
                          <a:pt x="108351" y="72680"/>
                          <a:pt x="101723" y="48251"/>
                          <a:pt x="90945" y="30078"/>
                        </a:cubicBezTo>
                        <a:cubicBezTo>
                          <a:pt x="80177" y="11906"/>
                          <a:pt x="65258" y="0"/>
                          <a:pt x="65258" y="0"/>
                        </a:cubicBezTo>
                        <a:cubicBezTo>
                          <a:pt x="65258" y="0"/>
                          <a:pt x="65203" y="23136"/>
                          <a:pt x="57910" y="36973"/>
                        </a:cubicBezTo>
                        <a:cubicBezTo>
                          <a:pt x="50617" y="50811"/>
                          <a:pt x="36095" y="55349"/>
                          <a:pt x="36095" y="55349"/>
                        </a:cubicBezTo>
                        <a:cubicBezTo>
                          <a:pt x="36095" y="55349"/>
                          <a:pt x="55248" y="81721"/>
                          <a:pt x="24412" y="99144"/>
                        </a:cubicBezTo>
                        <a:cubicBezTo>
                          <a:pt x="12183" y="106049"/>
                          <a:pt x="0" y="98118"/>
                          <a:pt x="0" y="98118"/>
                        </a:cubicBezTo>
                        <a:cubicBezTo>
                          <a:pt x="0" y="98118"/>
                          <a:pt x="2856" y="123556"/>
                          <a:pt x="24356" y="144714"/>
                        </a:cubicBezTo>
                        <a:cubicBezTo>
                          <a:pt x="45856" y="165863"/>
                          <a:pt x="87137" y="180458"/>
                          <a:pt x="87137" y="1804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4" name="Google Shape;3654;p5"/>
                  <p:cNvSpPr/>
                  <p:nvPr/>
                </p:nvSpPr>
                <p:spPr>
                  <a:xfrm>
                    <a:off x="3234300" y="4872166"/>
                    <a:ext cx="184349" cy="188416"/>
                  </a:xfrm>
                  <a:custGeom>
                    <a:avLst/>
                    <a:gdLst/>
                    <a:ahLst/>
                    <a:cxnLst/>
                    <a:rect l="l" t="t" r="r" b="b"/>
                    <a:pathLst>
                      <a:path w="184349" h="188416" extrusionOk="0">
                        <a:moveTo>
                          <a:pt x="168201" y="9391"/>
                        </a:moveTo>
                        <a:cubicBezTo>
                          <a:pt x="168201" y="9391"/>
                          <a:pt x="122974" y="37667"/>
                          <a:pt x="105541" y="55941"/>
                        </a:cubicBezTo>
                        <a:cubicBezTo>
                          <a:pt x="95807" y="66127"/>
                          <a:pt x="90465" y="73734"/>
                          <a:pt x="90465" y="73734"/>
                        </a:cubicBezTo>
                        <a:cubicBezTo>
                          <a:pt x="90465" y="73734"/>
                          <a:pt x="89596" y="67061"/>
                          <a:pt x="91315" y="51190"/>
                        </a:cubicBezTo>
                        <a:cubicBezTo>
                          <a:pt x="93025" y="35319"/>
                          <a:pt x="97314" y="10251"/>
                          <a:pt x="97314" y="10251"/>
                        </a:cubicBezTo>
                        <a:cubicBezTo>
                          <a:pt x="97314" y="10251"/>
                          <a:pt x="88330" y="31705"/>
                          <a:pt x="85205" y="48749"/>
                        </a:cubicBezTo>
                        <a:cubicBezTo>
                          <a:pt x="82090" y="65804"/>
                          <a:pt x="84826" y="78448"/>
                          <a:pt x="84826" y="78448"/>
                        </a:cubicBezTo>
                        <a:cubicBezTo>
                          <a:pt x="84826" y="78448"/>
                          <a:pt x="75213" y="86675"/>
                          <a:pt x="67939" y="96075"/>
                        </a:cubicBezTo>
                        <a:cubicBezTo>
                          <a:pt x="60664" y="105467"/>
                          <a:pt x="55737" y="116032"/>
                          <a:pt x="55737" y="116032"/>
                        </a:cubicBezTo>
                        <a:lnTo>
                          <a:pt x="45866" y="82016"/>
                        </a:lnTo>
                        <a:cubicBezTo>
                          <a:pt x="45866" y="82016"/>
                          <a:pt x="53168" y="78633"/>
                          <a:pt x="58779" y="67384"/>
                        </a:cubicBezTo>
                        <a:cubicBezTo>
                          <a:pt x="64380" y="56135"/>
                          <a:pt x="68281" y="37020"/>
                          <a:pt x="68281" y="37020"/>
                        </a:cubicBezTo>
                        <a:cubicBezTo>
                          <a:pt x="68281" y="37020"/>
                          <a:pt x="60840" y="52937"/>
                          <a:pt x="55266" y="62282"/>
                        </a:cubicBezTo>
                        <a:cubicBezTo>
                          <a:pt x="49692" y="71636"/>
                          <a:pt x="45986" y="74400"/>
                          <a:pt x="45986" y="74400"/>
                        </a:cubicBezTo>
                        <a:lnTo>
                          <a:pt x="41826" y="42168"/>
                        </a:lnTo>
                        <a:lnTo>
                          <a:pt x="38582" y="0"/>
                        </a:lnTo>
                        <a:lnTo>
                          <a:pt x="36243" y="40523"/>
                        </a:lnTo>
                        <a:cubicBezTo>
                          <a:pt x="36243" y="40523"/>
                          <a:pt x="31326" y="39386"/>
                          <a:pt x="25595" y="31936"/>
                        </a:cubicBezTo>
                        <a:cubicBezTo>
                          <a:pt x="19855" y="24495"/>
                          <a:pt x="13310" y="10741"/>
                          <a:pt x="13310" y="10741"/>
                        </a:cubicBezTo>
                        <a:cubicBezTo>
                          <a:pt x="13310" y="10741"/>
                          <a:pt x="17535" y="26020"/>
                          <a:pt x="23413" y="35328"/>
                        </a:cubicBezTo>
                        <a:cubicBezTo>
                          <a:pt x="29292" y="44646"/>
                          <a:pt x="36835" y="47982"/>
                          <a:pt x="36835" y="47982"/>
                        </a:cubicBezTo>
                        <a:lnTo>
                          <a:pt x="40467" y="73734"/>
                        </a:lnTo>
                        <a:lnTo>
                          <a:pt x="41872" y="88431"/>
                        </a:lnTo>
                        <a:cubicBezTo>
                          <a:pt x="41872" y="88431"/>
                          <a:pt x="34478" y="86842"/>
                          <a:pt x="24014" y="78883"/>
                        </a:cubicBezTo>
                        <a:cubicBezTo>
                          <a:pt x="13541" y="70924"/>
                          <a:pt x="0" y="56607"/>
                          <a:pt x="0" y="56607"/>
                        </a:cubicBezTo>
                        <a:cubicBezTo>
                          <a:pt x="0" y="56607"/>
                          <a:pt x="9447" y="72708"/>
                          <a:pt x="20224" y="82701"/>
                        </a:cubicBezTo>
                        <a:cubicBezTo>
                          <a:pt x="31002" y="92702"/>
                          <a:pt x="43092" y="96575"/>
                          <a:pt x="43092" y="96575"/>
                        </a:cubicBezTo>
                        <a:lnTo>
                          <a:pt x="51328" y="121550"/>
                        </a:lnTo>
                        <a:cubicBezTo>
                          <a:pt x="51328" y="121550"/>
                          <a:pt x="47326" y="127124"/>
                          <a:pt x="41900" y="138336"/>
                        </a:cubicBezTo>
                        <a:cubicBezTo>
                          <a:pt x="36474" y="149549"/>
                          <a:pt x="29616" y="166399"/>
                          <a:pt x="29616" y="166399"/>
                        </a:cubicBezTo>
                        <a:lnTo>
                          <a:pt x="42917" y="175393"/>
                        </a:lnTo>
                        <a:cubicBezTo>
                          <a:pt x="42917" y="175393"/>
                          <a:pt x="45339" y="158061"/>
                          <a:pt x="49498" y="145546"/>
                        </a:cubicBezTo>
                        <a:cubicBezTo>
                          <a:pt x="53649" y="133030"/>
                          <a:pt x="59537" y="125331"/>
                          <a:pt x="59537" y="125331"/>
                        </a:cubicBezTo>
                        <a:lnTo>
                          <a:pt x="80223" y="129426"/>
                        </a:lnTo>
                        <a:cubicBezTo>
                          <a:pt x="80223" y="129426"/>
                          <a:pt x="79743" y="143023"/>
                          <a:pt x="86462" y="157276"/>
                        </a:cubicBezTo>
                        <a:cubicBezTo>
                          <a:pt x="93192" y="171538"/>
                          <a:pt x="105513" y="188417"/>
                          <a:pt x="105513" y="188417"/>
                        </a:cubicBezTo>
                        <a:cubicBezTo>
                          <a:pt x="105513" y="188417"/>
                          <a:pt x="95253" y="170790"/>
                          <a:pt x="90770" y="156481"/>
                        </a:cubicBezTo>
                        <a:cubicBezTo>
                          <a:pt x="86287" y="142172"/>
                          <a:pt x="86453" y="130230"/>
                          <a:pt x="86453" y="130230"/>
                        </a:cubicBezTo>
                        <a:lnTo>
                          <a:pt x="118971" y="135434"/>
                        </a:lnTo>
                        <a:cubicBezTo>
                          <a:pt x="118971" y="135434"/>
                          <a:pt x="121106" y="142505"/>
                          <a:pt x="130516" y="148698"/>
                        </a:cubicBezTo>
                        <a:cubicBezTo>
                          <a:pt x="139917" y="154891"/>
                          <a:pt x="156592" y="160206"/>
                          <a:pt x="156592" y="160206"/>
                        </a:cubicBezTo>
                        <a:cubicBezTo>
                          <a:pt x="156592" y="160206"/>
                          <a:pt x="140980" y="151721"/>
                          <a:pt x="132957" y="145749"/>
                        </a:cubicBezTo>
                        <a:cubicBezTo>
                          <a:pt x="124933" y="139787"/>
                          <a:pt x="124508" y="136340"/>
                          <a:pt x="124508" y="136340"/>
                        </a:cubicBezTo>
                        <a:lnTo>
                          <a:pt x="184350" y="132088"/>
                        </a:lnTo>
                        <a:cubicBezTo>
                          <a:pt x="184350" y="132088"/>
                          <a:pt x="142468" y="131108"/>
                          <a:pt x="121088" y="129268"/>
                        </a:cubicBezTo>
                        <a:cubicBezTo>
                          <a:pt x="104949" y="127882"/>
                          <a:pt x="98996" y="126394"/>
                          <a:pt x="98996" y="126394"/>
                        </a:cubicBezTo>
                        <a:cubicBezTo>
                          <a:pt x="98996" y="126394"/>
                          <a:pt x="101862" y="121162"/>
                          <a:pt x="108425" y="115265"/>
                        </a:cubicBezTo>
                        <a:cubicBezTo>
                          <a:pt x="114988" y="109367"/>
                          <a:pt x="124610" y="103904"/>
                          <a:pt x="124610" y="103904"/>
                        </a:cubicBezTo>
                        <a:cubicBezTo>
                          <a:pt x="124610" y="103904"/>
                          <a:pt x="112529" y="107130"/>
                          <a:pt x="104413" y="112112"/>
                        </a:cubicBezTo>
                        <a:cubicBezTo>
                          <a:pt x="96307" y="117095"/>
                          <a:pt x="92175" y="123833"/>
                          <a:pt x="92175" y="123833"/>
                        </a:cubicBezTo>
                        <a:lnTo>
                          <a:pt x="63576" y="118971"/>
                        </a:lnTo>
                        <a:cubicBezTo>
                          <a:pt x="63576" y="118971"/>
                          <a:pt x="70268" y="108582"/>
                          <a:pt x="76230" y="100226"/>
                        </a:cubicBezTo>
                        <a:cubicBezTo>
                          <a:pt x="82192" y="91860"/>
                          <a:pt x="90437" y="84623"/>
                          <a:pt x="90437" y="84623"/>
                        </a:cubicBezTo>
                        <a:cubicBezTo>
                          <a:pt x="90437" y="84623"/>
                          <a:pt x="104265" y="86906"/>
                          <a:pt x="119646" y="85381"/>
                        </a:cubicBezTo>
                        <a:cubicBezTo>
                          <a:pt x="135018" y="83846"/>
                          <a:pt x="151942" y="78513"/>
                          <a:pt x="151942" y="78513"/>
                        </a:cubicBezTo>
                        <a:cubicBezTo>
                          <a:pt x="151942" y="78513"/>
                          <a:pt x="134879" y="80621"/>
                          <a:pt x="120903" y="80806"/>
                        </a:cubicBezTo>
                        <a:cubicBezTo>
                          <a:pt x="106927" y="80991"/>
                          <a:pt x="96048" y="79252"/>
                          <a:pt x="96048" y="79252"/>
                        </a:cubicBezTo>
                        <a:cubicBezTo>
                          <a:pt x="96048" y="79252"/>
                          <a:pt x="98387" y="72874"/>
                          <a:pt x="112057" y="59268"/>
                        </a:cubicBezTo>
                        <a:cubicBezTo>
                          <a:pt x="129860" y="41558"/>
                          <a:pt x="168201" y="9391"/>
                          <a:pt x="168201" y="939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55" name="Google Shape;3655;p5"/>
                <p:cNvGrpSpPr/>
                <p:nvPr/>
              </p:nvGrpSpPr>
              <p:grpSpPr>
                <a:xfrm>
                  <a:off x="4912507" y="3598384"/>
                  <a:ext cx="168275" cy="112422"/>
                  <a:chOff x="4912507" y="3598384"/>
                  <a:chExt cx="168275" cy="112422"/>
                </a:xfrm>
              </p:grpSpPr>
              <p:sp>
                <p:nvSpPr>
                  <p:cNvPr id="3656" name="Google Shape;3656;p5"/>
                  <p:cNvSpPr/>
                  <p:nvPr/>
                </p:nvSpPr>
                <p:spPr>
                  <a:xfrm>
                    <a:off x="4912507" y="3598384"/>
                    <a:ext cx="168275" cy="112422"/>
                  </a:xfrm>
                  <a:custGeom>
                    <a:avLst/>
                    <a:gdLst/>
                    <a:ahLst/>
                    <a:cxnLst/>
                    <a:rect l="l" t="t" r="r" b="b"/>
                    <a:pathLst>
                      <a:path w="168275" h="112422" extrusionOk="0">
                        <a:moveTo>
                          <a:pt x="65157" y="87627"/>
                        </a:moveTo>
                        <a:cubicBezTo>
                          <a:pt x="65157" y="87627"/>
                          <a:pt x="73901" y="104570"/>
                          <a:pt x="92156" y="109358"/>
                        </a:cubicBezTo>
                        <a:cubicBezTo>
                          <a:pt x="120912" y="116892"/>
                          <a:pt x="134158" y="108166"/>
                          <a:pt x="134158" y="108166"/>
                        </a:cubicBezTo>
                        <a:cubicBezTo>
                          <a:pt x="134158" y="108166"/>
                          <a:pt x="113610" y="102749"/>
                          <a:pt x="122613" y="91796"/>
                        </a:cubicBezTo>
                        <a:cubicBezTo>
                          <a:pt x="127290" y="86111"/>
                          <a:pt x="141719" y="82303"/>
                          <a:pt x="141719" y="82303"/>
                        </a:cubicBezTo>
                        <a:cubicBezTo>
                          <a:pt x="141719" y="82303"/>
                          <a:pt x="142884" y="74483"/>
                          <a:pt x="149530" y="68974"/>
                        </a:cubicBezTo>
                        <a:cubicBezTo>
                          <a:pt x="156166" y="63465"/>
                          <a:pt x="168276" y="60276"/>
                          <a:pt x="168276" y="60276"/>
                        </a:cubicBezTo>
                        <a:cubicBezTo>
                          <a:pt x="168276" y="60276"/>
                          <a:pt x="159661" y="55534"/>
                          <a:pt x="148670" y="53574"/>
                        </a:cubicBezTo>
                        <a:cubicBezTo>
                          <a:pt x="137680" y="51615"/>
                          <a:pt x="124305" y="52437"/>
                          <a:pt x="124305" y="52437"/>
                        </a:cubicBezTo>
                        <a:cubicBezTo>
                          <a:pt x="124305" y="52437"/>
                          <a:pt x="129176" y="48648"/>
                          <a:pt x="133067" y="44784"/>
                        </a:cubicBezTo>
                        <a:cubicBezTo>
                          <a:pt x="136950" y="40929"/>
                          <a:pt x="139852" y="37001"/>
                          <a:pt x="139852" y="37001"/>
                        </a:cubicBezTo>
                        <a:cubicBezTo>
                          <a:pt x="139852" y="37001"/>
                          <a:pt x="134537" y="35550"/>
                          <a:pt x="129361" y="35272"/>
                        </a:cubicBezTo>
                        <a:cubicBezTo>
                          <a:pt x="124175" y="35005"/>
                          <a:pt x="119129" y="35920"/>
                          <a:pt x="119129" y="35920"/>
                        </a:cubicBezTo>
                        <a:cubicBezTo>
                          <a:pt x="119129" y="35920"/>
                          <a:pt x="122428" y="25308"/>
                          <a:pt x="123417" y="16324"/>
                        </a:cubicBezTo>
                        <a:cubicBezTo>
                          <a:pt x="124406" y="7348"/>
                          <a:pt x="123084" y="0"/>
                          <a:pt x="123084" y="0"/>
                        </a:cubicBezTo>
                        <a:cubicBezTo>
                          <a:pt x="123084" y="0"/>
                          <a:pt x="109136" y="4280"/>
                          <a:pt x="98423" y="9400"/>
                        </a:cubicBezTo>
                        <a:cubicBezTo>
                          <a:pt x="87701" y="14512"/>
                          <a:pt x="80205" y="20465"/>
                          <a:pt x="80205" y="20465"/>
                        </a:cubicBezTo>
                        <a:cubicBezTo>
                          <a:pt x="80205" y="20465"/>
                          <a:pt x="78753" y="17285"/>
                          <a:pt x="76359" y="14891"/>
                        </a:cubicBezTo>
                        <a:cubicBezTo>
                          <a:pt x="73966" y="12497"/>
                          <a:pt x="70647" y="10888"/>
                          <a:pt x="70647" y="10888"/>
                        </a:cubicBezTo>
                        <a:cubicBezTo>
                          <a:pt x="70647" y="10888"/>
                          <a:pt x="64519" y="16379"/>
                          <a:pt x="61524" y="22535"/>
                        </a:cubicBezTo>
                        <a:cubicBezTo>
                          <a:pt x="58529" y="28691"/>
                          <a:pt x="58658" y="35504"/>
                          <a:pt x="58658" y="35504"/>
                        </a:cubicBezTo>
                        <a:cubicBezTo>
                          <a:pt x="58658" y="35504"/>
                          <a:pt x="50524" y="26131"/>
                          <a:pt x="41068" y="20409"/>
                        </a:cubicBezTo>
                        <a:cubicBezTo>
                          <a:pt x="31612" y="14688"/>
                          <a:pt x="20844" y="12617"/>
                          <a:pt x="20844" y="12617"/>
                        </a:cubicBezTo>
                        <a:cubicBezTo>
                          <a:pt x="20844" y="12617"/>
                          <a:pt x="24855" y="22840"/>
                          <a:pt x="23035" y="30512"/>
                        </a:cubicBezTo>
                        <a:cubicBezTo>
                          <a:pt x="21204" y="38184"/>
                          <a:pt x="13541" y="43287"/>
                          <a:pt x="13541" y="43287"/>
                        </a:cubicBezTo>
                        <a:cubicBezTo>
                          <a:pt x="13541" y="43287"/>
                          <a:pt x="29310" y="50839"/>
                          <a:pt x="14392" y="65119"/>
                        </a:cubicBezTo>
                        <a:cubicBezTo>
                          <a:pt x="8485" y="70776"/>
                          <a:pt x="0" y="69880"/>
                          <a:pt x="0" y="69880"/>
                        </a:cubicBezTo>
                        <a:cubicBezTo>
                          <a:pt x="0" y="69880"/>
                          <a:pt x="6119" y="80500"/>
                          <a:pt x="22332" y="85251"/>
                        </a:cubicBezTo>
                        <a:cubicBezTo>
                          <a:pt x="38554" y="90003"/>
                          <a:pt x="65157" y="87627"/>
                          <a:pt x="65157" y="8762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7" name="Google Shape;3657;p5"/>
                  <p:cNvSpPr/>
                  <p:nvPr/>
                </p:nvSpPr>
                <p:spPr>
                  <a:xfrm>
                    <a:off x="4936364" y="3608912"/>
                    <a:ext cx="120838" cy="100068"/>
                  </a:xfrm>
                  <a:custGeom>
                    <a:avLst/>
                    <a:gdLst/>
                    <a:ahLst/>
                    <a:cxnLst/>
                    <a:rect l="l" t="t" r="r" b="b"/>
                    <a:pathLst>
                      <a:path w="120838" h="100068" extrusionOk="0">
                        <a:moveTo>
                          <a:pt x="89975" y="0"/>
                        </a:moveTo>
                        <a:cubicBezTo>
                          <a:pt x="89975" y="0"/>
                          <a:pt x="68577" y="22156"/>
                          <a:pt x="61616" y="33942"/>
                        </a:cubicBezTo>
                        <a:cubicBezTo>
                          <a:pt x="57734" y="40523"/>
                          <a:pt x="55950" y="45024"/>
                          <a:pt x="55950" y="45024"/>
                        </a:cubicBezTo>
                        <a:cubicBezTo>
                          <a:pt x="55950" y="45024"/>
                          <a:pt x="54277" y="42261"/>
                          <a:pt x="52502" y="34885"/>
                        </a:cubicBezTo>
                        <a:cubicBezTo>
                          <a:pt x="50727" y="27508"/>
                          <a:pt x="48842" y="15529"/>
                          <a:pt x="48842" y="15529"/>
                        </a:cubicBezTo>
                        <a:cubicBezTo>
                          <a:pt x="48842" y="15529"/>
                          <a:pt x="47354" y="26917"/>
                          <a:pt x="48519" y="35116"/>
                        </a:cubicBezTo>
                        <a:cubicBezTo>
                          <a:pt x="49683" y="43305"/>
                          <a:pt x="53491" y="48306"/>
                          <a:pt x="53491" y="48306"/>
                        </a:cubicBezTo>
                        <a:cubicBezTo>
                          <a:pt x="53491" y="48306"/>
                          <a:pt x="49332" y="53991"/>
                          <a:pt x="46744" y="59694"/>
                        </a:cubicBezTo>
                        <a:cubicBezTo>
                          <a:pt x="44146" y="65397"/>
                          <a:pt x="43130" y="71118"/>
                          <a:pt x="43130" y="71118"/>
                        </a:cubicBezTo>
                        <a:lnTo>
                          <a:pt x="31427" y="58205"/>
                        </a:lnTo>
                        <a:cubicBezTo>
                          <a:pt x="31427" y="58205"/>
                          <a:pt x="35088" y="55155"/>
                          <a:pt x="36382" y="48990"/>
                        </a:cubicBezTo>
                        <a:cubicBezTo>
                          <a:pt x="37685" y="42824"/>
                          <a:pt x="36613" y="33544"/>
                          <a:pt x="36613" y="33544"/>
                        </a:cubicBezTo>
                        <a:cubicBezTo>
                          <a:pt x="36613" y="33544"/>
                          <a:pt x="35060" y="42168"/>
                          <a:pt x="33452" y="47483"/>
                        </a:cubicBezTo>
                        <a:cubicBezTo>
                          <a:pt x="31834" y="52798"/>
                          <a:pt x="30161" y="54813"/>
                          <a:pt x="30161" y="54813"/>
                        </a:cubicBezTo>
                        <a:lnTo>
                          <a:pt x="22101" y="41475"/>
                        </a:lnTo>
                        <a:lnTo>
                          <a:pt x="12839" y="23543"/>
                        </a:lnTo>
                        <a:lnTo>
                          <a:pt x="18561" y="41937"/>
                        </a:lnTo>
                        <a:cubicBezTo>
                          <a:pt x="18561" y="41937"/>
                          <a:pt x="15501" y="42483"/>
                          <a:pt x="10861" y="40421"/>
                        </a:cubicBezTo>
                        <a:cubicBezTo>
                          <a:pt x="6221" y="38360"/>
                          <a:pt x="0" y="33683"/>
                          <a:pt x="0" y="33683"/>
                        </a:cubicBezTo>
                        <a:cubicBezTo>
                          <a:pt x="0" y="33683"/>
                          <a:pt x="5130" y="39525"/>
                          <a:pt x="10186" y="42381"/>
                        </a:cubicBezTo>
                        <a:cubicBezTo>
                          <a:pt x="15233" y="45237"/>
                          <a:pt x="20215" y="45108"/>
                          <a:pt x="20215" y="45108"/>
                        </a:cubicBezTo>
                        <a:lnTo>
                          <a:pt x="26834" y="55701"/>
                        </a:lnTo>
                        <a:lnTo>
                          <a:pt x="30216" y="61894"/>
                        </a:lnTo>
                        <a:cubicBezTo>
                          <a:pt x="30216" y="61894"/>
                          <a:pt x="25641" y="62772"/>
                          <a:pt x="18145" y="61487"/>
                        </a:cubicBezTo>
                        <a:cubicBezTo>
                          <a:pt x="10658" y="60211"/>
                          <a:pt x="268" y="56782"/>
                          <a:pt x="268" y="56782"/>
                        </a:cubicBezTo>
                        <a:cubicBezTo>
                          <a:pt x="268" y="56782"/>
                          <a:pt x="8587" y="61875"/>
                          <a:pt x="16610" y="63983"/>
                        </a:cubicBezTo>
                        <a:cubicBezTo>
                          <a:pt x="24633" y="66099"/>
                          <a:pt x="32361" y="65231"/>
                          <a:pt x="32361" y="65231"/>
                        </a:cubicBezTo>
                        <a:lnTo>
                          <a:pt x="41521" y="74492"/>
                        </a:lnTo>
                        <a:cubicBezTo>
                          <a:pt x="41521" y="74492"/>
                          <a:pt x="40162" y="77811"/>
                          <a:pt x="38970" y="83921"/>
                        </a:cubicBezTo>
                        <a:cubicBezTo>
                          <a:pt x="37768" y="90031"/>
                          <a:pt x="36715" y="98932"/>
                          <a:pt x="36715" y="98932"/>
                        </a:cubicBezTo>
                        <a:lnTo>
                          <a:pt x="46041" y="100069"/>
                        </a:lnTo>
                        <a:cubicBezTo>
                          <a:pt x="46041" y="100069"/>
                          <a:pt x="44423" y="91898"/>
                          <a:pt x="44655" y="85483"/>
                        </a:cubicBezTo>
                        <a:cubicBezTo>
                          <a:pt x="44886" y="79068"/>
                          <a:pt x="46965" y="74409"/>
                          <a:pt x="46965" y="74409"/>
                        </a:cubicBezTo>
                        <a:lnTo>
                          <a:pt x="59730" y="71803"/>
                        </a:lnTo>
                        <a:cubicBezTo>
                          <a:pt x="59730" y="71803"/>
                          <a:pt x="61820" y="77912"/>
                          <a:pt x="68235" y="82765"/>
                        </a:cubicBezTo>
                        <a:cubicBezTo>
                          <a:pt x="74649" y="87627"/>
                          <a:pt x="84771" y="92452"/>
                          <a:pt x="84771" y="92452"/>
                        </a:cubicBezTo>
                        <a:cubicBezTo>
                          <a:pt x="84771" y="92452"/>
                          <a:pt x="75722" y="86860"/>
                          <a:pt x="70601" y="81499"/>
                        </a:cubicBezTo>
                        <a:cubicBezTo>
                          <a:pt x="65489" y="76138"/>
                          <a:pt x="63493" y="70823"/>
                          <a:pt x="63493" y="70823"/>
                        </a:cubicBezTo>
                        <a:lnTo>
                          <a:pt x="83347" y="66183"/>
                        </a:lnTo>
                        <a:cubicBezTo>
                          <a:pt x="83347" y="66183"/>
                          <a:pt x="85834" y="68845"/>
                          <a:pt x="92387" y="69575"/>
                        </a:cubicBezTo>
                        <a:cubicBezTo>
                          <a:pt x="98950" y="70296"/>
                          <a:pt x="109590" y="69085"/>
                          <a:pt x="109590" y="69085"/>
                        </a:cubicBezTo>
                        <a:cubicBezTo>
                          <a:pt x="109590" y="69085"/>
                          <a:pt x="99015" y="68669"/>
                          <a:pt x="93302" y="67745"/>
                        </a:cubicBezTo>
                        <a:cubicBezTo>
                          <a:pt x="87581" y="66830"/>
                          <a:pt x="86730" y="65397"/>
                          <a:pt x="86730" y="65397"/>
                        </a:cubicBezTo>
                        <a:lnTo>
                          <a:pt x="120839" y="50737"/>
                        </a:lnTo>
                        <a:cubicBezTo>
                          <a:pt x="120839" y="50737"/>
                          <a:pt x="96279" y="59250"/>
                          <a:pt x="83505" y="63003"/>
                        </a:cubicBezTo>
                        <a:cubicBezTo>
                          <a:pt x="73854" y="65841"/>
                          <a:pt x="70129" y="66451"/>
                          <a:pt x="70129" y="66451"/>
                        </a:cubicBezTo>
                        <a:cubicBezTo>
                          <a:pt x="70129" y="66451"/>
                          <a:pt x="70887" y="63530"/>
                          <a:pt x="73679" y="59527"/>
                        </a:cubicBezTo>
                        <a:cubicBezTo>
                          <a:pt x="76470" y="55516"/>
                          <a:pt x="81120" y="51051"/>
                          <a:pt x="81120" y="51051"/>
                        </a:cubicBezTo>
                        <a:cubicBezTo>
                          <a:pt x="81120" y="51051"/>
                          <a:pt x="74640" y="55054"/>
                          <a:pt x="70795" y="58991"/>
                        </a:cubicBezTo>
                        <a:cubicBezTo>
                          <a:pt x="66941" y="62920"/>
                          <a:pt x="65711" y="66783"/>
                          <a:pt x="65711" y="66783"/>
                        </a:cubicBezTo>
                        <a:lnTo>
                          <a:pt x="48204" y="70740"/>
                        </a:lnTo>
                        <a:cubicBezTo>
                          <a:pt x="48204" y="70740"/>
                          <a:pt x="50284" y="64722"/>
                          <a:pt x="52290" y="59758"/>
                        </a:cubicBezTo>
                        <a:cubicBezTo>
                          <a:pt x="54305" y="54795"/>
                          <a:pt x="57836" y="49840"/>
                          <a:pt x="57836" y="49840"/>
                        </a:cubicBezTo>
                        <a:cubicBezTo>
                          <a:pt x="57836" y="49840"/>
                          <a:pt x="66293" y="47890"/>
                          <a:pt x="74982" y="43934"/>
                        </a:cubicBezTo>
                        <a:cubicBezTo>
                          <a:pt x="83671" y="39968"/>
                          <a:pt x="92600" y="33997"/>
                          <a:pt x="92600" y="33997"/>
                        </a:cubicBezTo>
                        <a:cubicBezTo>
                          <a:pt x="92600" y="33997"/>
                          <a:pt x="83024" y="38573"/>
                          <a:pt x="74917" y="41641"/>
                        </a:cubicBezTo>
                        <a:cubicBezTo>
                          <a:pt x="66811" y="44710"/>
                          <a:pt x="60165" y="46263"/>
                          <a:pt x="60165" y="46263"/>
                        </a:cubicBezTo>
                        <a:cubicBezTo>
                          <a:pt x="60165" y="46263"/>
                          <a:pt x="60415" y="42945"/>
                          <a:pt x="65998" y="34025"/>
                        </a:cubicBezTo>
                        <a:cubicBezTo>
                          <a:pt x="73263" y="22397"/>
                          <a:pt x="89975" y="0"/>
                          <a:pt x="8997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58" name="Google Shape;3658;p5"/>
                <p:cNvGrpSpPr/>
                <p:nvPr/>
              </p:nvGrpSpPr>
              <p:grpSpPr>
                <a:xfrm>
                  <a:off x="4216500" y="4633672"/>
                  <a:ext cx="181643" cy="134902"/>
                  <a:chOff x="4216500" y="4633672"/>
                  <a:chExt cx="181643" cy="134902"/>
                </a:xfrm>
              </p:grpSpPr>
              <p:sp>
                <p:nvSpPr>
                  <p:cNvPr id="3659" name="Google Shape;3659;p5"/>
                  <p:cNvSpPr/>
                  <p:nvPr/>
                </p:nvSpPr>
                <p:spPr>
                  <a:xfrm>
                    <a:off x="4216500" y="4633672"/>
                    <a:ext cx="181643" cy="134902"/>
                  </a:xfrm>
                  <a:custGeom>
                    <a:avLst/>
                    <a:gdLst/>
                    <a:ahLst/>
                    <a:cxnLst/>
                    <a:rect l="l" t="t" r="r" b="b"/>
                    <a:pathLst>
                      <a:path w="181643" h="134902" extrusionOk="0">
                        <a:moveTo>
                          <a:pt x="130442" y="35870"/>
                        </a:moveTo>
                        <a:cubicBezTo>
                          <a:pt x="130442" y="35870"/>
                          <a:pt x="159633" y="31137"/>
                          <a:pt x="171224" y="41222"/>
                        </a:cubicBezTo>
                        <a:cubicBezTo>
                          <a:pt x="189470" y="57093"/>
                          <a:pt x="178203" y="72353"/>
                          <a:pt x="178203" y="72353"/>
                        </a:cubicBezTo>
                        <a:cubicBezTo>
                          <a:pt x="178203" y="72353"/>
                          <a:pt x="165114" y="61030"/>
                          <a:pt x="149345" y="74692"/>
                        </a:cubicBezTo>
                        <a:cubicBezTo>
                          <a:pt x="141165" y="81782"/>
                          <a:pt x="138096" y="94685"/>
                          <a:pt x="138096" y="94685"/>
                        </a:cubicBezTo>
                        <a:cubicBezTo>
                          <a:pt x="138096" y="94685"/>
                          <a:pt x="125719" y="100629"/>
                          <a:pt x="118241" y="109031"/>
                        </a:cubicBezTo>
                        <a:cubicBezTo>
                          <a:pt x="110763" y="117424"/>
                          <a:pt x="108175" y="128257"/>
                          <a:pt x="108175" y="128257"/>
                        </a:cubicBezTo>
                        <a:cubicBezTo>
                          <a:pt x="108175" y="128257"/>
                          <a:pt x="98700" y="125124"/>
                          <a:pt x="93210" y="118450"/>
                        </a:cubicBezTo>
                        <a:cubicBezTo>
                          <a:pt x="87719" y="111786"/>
                          <a:pt x="86204" y="101581"/>
                          <a:pt x="86204" y="101581"/>
                        </a:cubicBezTo>
                        <a:cubicBezTo>
                          <a:pt x="86204" y="101581"/>
                          <a:pt x="81120" y="107580"/>
                          <a:pt x="75722" y="112904"/>
                        </a:cubicBezTo>
                        <a:cubicBezTo>
                          <a:pt x="70314" y="118228"/>
                          <a:pt x="64602" y="122887"/>
                          <a:pt x="64602" y="122887"/>
                        </a:cubicBezTo>
                        <a:cubicBezTo>
                          <a:pt x="64602" y="122887"/>
                          <a:pt x="61126" y="119994"/>
                          <a:pt x="59583" y="116426"/>
                        </a:cubicBezTo>
                        <a:cubicBezTo>
                          <a:pt x="58048" y="112858"/>
                          <a:pt x="58446" y="108615"/>
                          <a:pt x="58446" y="108615"/>
                        </a:cubicBezTo>
                        <a:cubicBezTo>
                          <a:pt x="58446" y="108615"/>
                          <a:pt x="42030" y="117914"/>
                          <a:pt x="27748" y="124486"/>
                        </a:cubicBezTo>
                        <a:cubicBezTo>
                          <a:pt x="13477" y="131058"/>
                          <a:pt x="1331" y="134903"/>
                          <a:pt x="1331" y="134903"/>
                        </a:cubicBezTo>
                        <a:cubicBezTo>
                          <a:pt x="1331" y="134903"/>
                          <a:pt x="5296" y="122027"/>
                          <a:pt x="11277" y="110935"/>
                        </a:cubicBezTo>
                        <a:cubicBezTo>
                          <a:pt x="17257" y="99852"/>
                          <a:pt x="25262" y="90563"/>
                          <a:pt x="25262" y="90563"/>
                        </a:cubicBezTo>
                        <a:cubicBezTo>
                          <a:pt x="25262" y="90563"/>
                          <a:pt x="19827" y="91570"/>
                          <a:pt x="15455" y="91404"/>
                        </a:cubicBezTo>
                        <a:cubicBezTo>
                          <a:pt x="11083" y="91238"/>
                          <a:pt x="7774" y="89888"/>
                          <a:pt x="7774" y="89888"/>
                        </a:cubicBezTo>
                        <a:cubicBezTo>
                          <a:pt x="7774" y="89888"/>
                          <a:pt x="15335" y="81883"/>
                          <a:pt x="24633" y="75700"/>
                        </a:cubicBezTo>
                        <a:cubicBezTo>
                          <a:pt x="33932" y="69516"/>
                          <a:pt x="44960" y="65162"/>
                          <a:pt x="44960" y="65162"/>
                        </a:cubicBezTo>
                        <a:cubicBezTo>
                          <a:pt x="44960" y="65162"/>
                          <a:pt x="28109" y="65402"/>
                          <a:pt x="16869" y="62297"/>
                        </a:cubicBezTo>
                        <a:cubicBezTo>
                          <a:pt x="5629" y="59200"/>
                          <a:pt x="0" y="52758"/>
                          <a:pt x="0" y="52758"/>
                        </a:cubicBezTo>
                        <a:cubicBezTo>
                          <a:pt x="0" y="52758"/>
                          <a:pt x="17359" y="48995"/>
                          <a:pt x="29338" y="42673"/>
                        </a:cubicBezTo>
                        <a:cubicBezTo>
                          <a:pt x="41327" y="36350"/>
                          <a:pt x="47936" y="27477"/>
                          <a:pt x="47936" y="27477"/>
                        </a:cubicBezTo>
                        <a:cubicBezTo>
                          <a:pt x="47936" y="27477"/>
                          <a:pt x="63474" y="33947"/>
                          <a:pt x="83347" y="13852"/>
                        </a:cubicBezTo>
                        <a:cubicBezTo>
                          <a:pt x="91223" y="5884"/>
                          <a:pt x="87969" y="338"/>
                          <a:pt x="87969" y="338"/>
                        </a:cubicBezTo>
                        <a:cubicBezTo>
                          <a:pt x="87969" y="338"/>
                          <a:pt x="106410" y="-2167"/>
                          <a:pt x="117520" y="6457"/>
                        </a:cubicBezTo>
                        <a:cubicBezTo>
                          <a:pt x="128621" y="15091"/>
                          <a:pt x="130442" y="35870"/>
                          <a:pt x="130442" y="358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0" name="Google Shape;3660;p5"/>
                  <p:cNvSpPr/>
                  <p:nvPr/>
                </p:nvSpPr>
                <p:spPr>
                  <a:xfrm>
                    <a:off x="4232870" y="4651989"/>
                    <a:ext cx="152127" cy="103026"/>
                  </a:xfrm>
                  <a:custGeom>
                    <a:avLst/>
                    <a:gdLst/>
                    <a:ahLst/>
                    <a:cxnLst/>
                    <a:rect l="l" t="t" r="r" b="b"/>
                    <a:pathLst>
                      <a:path w="152127" h="103026" extrusionOk="0">
                        <a:moveTo>
                          <a:pt x="0" y="103027"/>
                        </a:moveTo>
                        <a:cubicBezTo>
                          <a:pt x="0" y="103027"/>
                          <a:pt x="31196" y="73106"/>
                          <a:pt x="48740" y="60387"/>
                        </a:cubicBezTo>
                        <a:cubicBezTo>
                          <a:pt x="58529" y="53288"/>
                          <a:pt x="65415" y="49064"/>
                          <a:pt x="65415" y="49064"/>
                        </a:cubicBezTo>
                        <a:cubicBezTo>
                          <a:pt x="65415" y="49064"/>
                          <a:pt x="60600" y="49665"/>
                          <a:pt x="48324" y="53186"/>
                        </a:cubicBezTo>
                        <a:cubicBezTo>
                          <a:pt x="36049" y="56708"/>
                          <a:pt x="16314" y="63160"/>
                          <a:pt x="16314" y="63160"/>
                        </a:cubicBezTo>
                        <a:cubicBezTo>
                          <a:pt x="16314" y="63160"/>
                          <a:pt x="34385" y="54665"/>
                          <a:pt x="47853" y="50154"/>
                        </a:cubicBezTo>
                        <a:cubicBezTo>
                          <a:pt x="61321" y="45653"/>
                          <a:pt x="70194" y="45145"/>
                          <a:pt x="70194" y="45145"/>
                        </a:cubicBezTo>
                        <a:cubicBezTo>
                          <a:pt x="70194" y="45145"/>
                          <a:pt x="78485" y="38434"/>
                          <a:pt x="87137" y="32832"/>
                        </a:cubicBezTo>
                        <a:cubicBezTo>
                          <a:pt x="95789" y="27240"/>
                          <a:pt x="104792" y="22776"/>
                          <a:pt x="104792" y="22776"/>
                        </a:cubicBezTo>
                        <a:lnTo>
                          <a:pt x="81480" y="22739"/>
                        </a:lnTo>
                        <a:cubicBezTo>
                          <a:pt x="81480" y="22739"/>
                          <a:pt x="77330" y="27379"/>
                          <a:pt x="67662" y="32333"/>
                        </a:cubicBezTo>
                        <a:cubicBezTo>
                          <a:pt x="57993" y="37297"/>
                          <a:pt x="42797" y="42575"/>
                          <a:pt x="42797" y="42575"/>
                        </a:cubicBezTo>
                        <a:cubicBezTo>
                          <a:pt x="42797" y="42575"/>
                          <a:pt x="56375" y="35827"/>
                          <a:pt x="64611" y="31196"/>
                        </a:cubicBezTo>
                        <a:cubicBezTo>
                          <a:pt x="72856" y="26556"/>
                          <a:pt x="75749" y="24033"/>
                          <a:pt x="75749" y="24033"/>
                        </a:cubicBezTo>
                        <a:lnTo>
                          <a:pt x="52502" y="26908"/>
                        </a:lnTo>
                        <a:lnTo>
                          <a:pt x="21611" y="31908"/>
                        </a:lnTo>
                        <a:lnTo>
                          <a:pt x="52502" y="24051"/>
                        </a:lnTo>
                        <a:cubicBezTo>
                          <a:pt x="52502" y="24051"/>
                          <a:pt x="52743" y="21482"/>
                          <a:pt x="48426" y="19466"/>
                        </a:cubicBezTo>
                        <a:cubicBezTo>
                          <a:pt x="44109" y="17461"/>
                          <a:pt x="35254" y="16009"/>
                          <a:pt x="35254" y="16009"/>
                        </a:cubicBezTo>
                        <a:cubicBezTo>
                          <a:pt x="35254" y="16009"/>
                          <a:pt x="45773" y="15908"/>
                          <a:pt x="51449" y="17701"/>
                        </a:cubicBezTo>
                        <a:cubicBezTo>
                          <a:pt x="57124" y="19494"/>
                          <a:pt x="57965" y="23173"/>
                          <a:pt x="57965" y="23173"/>
                        </a:cubicBezTo>
                        <a:lnTo>
                          <a:pt x="76461" y="21057"/>
                        </a:lnTo>
                        <a:lnTo>
                          <a:pt x="87174" y="19457"/>
                        </a:lnTo>
                        <a:cubicBezTo>
                          <a:pt x="87174" y="19457"/>
                          <a:pt x="87618" y="15575"/>
                          <a:pt x="83967" y="11000"/>
                        </a:cubicBezTo>
                        <a:cubicBezTo>
                          <a:pt x="80316" y="6415"/>
                          <a:pt x="72570" y="1146"/>
                          <a:pt x="72570" y="1146"/>
                        </a:cubicBezTo>
                        <a:cubicBezTo>
                          <a:pt x="72570" y="1146"/>
                          <a:pt x="82553" y="3836"/>
                          <a:pt x="87664" y="8254"/>
                        </a:cubicBezTo>
                        <a:cubicBezTo>
                          <a:pt x="92776" y="12682"/>
                          <a:pt x="93007" y="18829"/>
                          <a:pt x="93007" y="18829"/>
                        </a:cubicBezTo>
                        <a:lnTo>
                          <a:pt x="109913" y="19411"/>
                        </a:lnTo>
                        <a:cubicBezTo>
                          <a:pt x="109913" y="19411"/>
                          <a:pt x="114969" y="16268"/>
                          <a:pt x="124573" y="11416"/>
                        </a:cubicBezTo>
                        <a:cubicBezTo>
                          <a:pt x="134177" y="6563"/>
                          <a:pt x="148328" y="0"/>
                          <a:pt x="148328" y="0"/>
                        </a:cubicBezTo>
                        <a:lnTo>
                          <a:pt x="152127" y="5999"/>
                        </a:lnTo>
                        <a:cubicBezTo>
                          <a:pt x="152127" y="5999"/>
                          <a:pt x="138604" y="10158"/>
                          <a:pt x="128307" y="14503"/>
                        </a:cubicBezTo>
                        <a:cubicBezTo>
                          <a:pt x="118001" y="18857"/>
                          <a:pt x="110930" y="23404"/>
                          <a:pt x="110930" y="23404"/>
                        </a:cubicBezTo>
                        <a:lnTo>
                          <a:pt x="109423" y="34330"/>
                        </a:lnTo>
                        <a:cubicBezTo>
                          <a:pt x="109423" y="34330"/>
                          <a:pt x="119720" y="31862"/>
                          <a:pt x="128926" y="33331"/>
                        </a:cubicBezTo>
                        <a:cubicBezTo>
                          <a:pt x="138124" y="34792"/>
                          <a:pt x="148060" y="38970"/>
                          <a:pt x="148060" y="38970"/>
                        </a:cubicBezTo>
                        <a:cubicBezTo>
                          <a:pt x="148060" y="38970"/>
                          <a:pt x="137116" y="36068"/>
                          <a:pt x="127374" y="35874"/>
                        </a:cubicBezTo>
                        <a:cubicBezTo>
                          <a:pt x="117640" y="35670"/>
                          <a:pt x="108656" y="37685"/>
                          <a:pt x="108656" y="37685"/>
                        </a:cubicBezTo>
                        <a:lnTo>
                          <a:pt x="105365" y="55072"/>
                        </a:lnTo>
                        <a:cubicBezTo>
                          <a:pt x="105365" y="55072"/>
                          <a:pt x="110190" y="55127"/>
                          <a:pt x="112760" y="59398"/>
                        </a:cubicBezTo>
                        <a:cubicBezTo>
                          <a:pt x="115320" y="63668"/>
                          <a:pt x="115625" y="72154"/>
                          <a:pt x="115625" y="72154"/>
                        </a:cubicBezTo>
                        <a:cubicBezTo>
                          <a:pt x="115625" y="72154"/>
                          <a:pt x="112714" y="64777"/>
                          <a:pt x="110005" y="61247"/>
                        </a:cubicBezTo>
                        <a:cubicBezTo>
                          <a:pt x="107306" y="57715"/>
                          <a:pt x="104820" y="58030"/>
                          <a:pt x="104820" y="58030"/>
                        </a:cubicBezTo>
                        <a:lnTo>
                          <a:pt x="88404" y="92249"/>
                        </a:lnTo>
                        <a:cubicBezTo>
                          <a:pt x="88404" y="92249"/>
                          <a:pt x="96926" y="68937"/>
                          <a:pt x="100281" y="57253"/>
                        </a:cubicBezTo>
                        <a:cubicBezTo>
                          <a:pt x="102805" y="48435"/>
                          <a:pt x="102999" y="45339"/>
                          <a:pt x="102999" y="45339"/>
                        </a:cubicBezTo>
                        <a:cubicBezTo>
                          <a:pt x="102999" y="45339"/>
                          <a:pt x="98451" y="47788"/>
                          <a:pt x="92572" y="52419"/>
                        </a:cubicBezTo>
                        <a:cubicBezTo>
                          <a:pt x="86703" y="57050"/>
                          <a:pt x="80482" y="63326"/>
                          <a:pt x="80482" y="63326"/>
                        </a:cubicBezTo>
                        <a:cubicBezTo>
                          <a:pt x="80482" y="63326"/>
                          <a:pt x="85575" y="56033"/>
                          <a:pt x="91103" y="50681"/>
                        </a:cubicBezTo>
                        <a:cubicBezTo>
                          <a:pt x="96630" y="45339"/>
                          <a:pt x="102592" y="41928"/>
                          <a:pt x="102592" y="41928"/>
                        </a:cubicBezTo>
                        <a:lnTo>
                          <a:pt x="105273" y="26695"/>
                        </a:lnTo>
                        <a:cubicBezTo>
                          <a:pt x="105273" y="26695"/>
                          <a:pt x="96001" y="32121"/>
                          <a:pt x="88422" y="36807"/>
                        </a:cubicBezTo>
                        <a:cubicBezTo>
                          <a:pt x="80833" y="41503"/>
                          <a:pt x="73586" y="47289"/>
                          <a:pt x="73586" y="47289"/>
                        </a:cubicBezTo>
                        <a:cubicBezTo>
                          <a:pt x="73586" y="47289"/>
                          <a:pt x="72237" y="54675"/>
                          <a:pt x="67698" y="63539"/>
                        </a:cubicBezTo>
                        <a:cubicBezTo>
                          <a:pt x="63151" y="72403"/>
                          <a:pt x="55405" y="82747"/>
                          <a:pt x="55405" y="82747"/>
                        </a:cubicBezTo>
                        <a:cubicBezTo>
                          <a:pt x="55405" y="82747"/>
                          <a:pt x="60766" y="72838"/>
                          <a:pt x="63992" y="64981"/>
                        </a:cubicBezTo>
                        <a:cubicBezTo>
                          <a:pt x="67218" y="57124"/>
                          <a:pt x="68318" y="51301"/>
                          <a:pt x="68318" y="51301"/>
                        </a:cubicBezTo>
                        <a:cubicBezTo>
                          <a:pt x="68318" y="51301"/>
                          <a:pt x="63021" y="53649"/>
                          <a:pt x="49803" y="63502"/>
                        </a:cubicBezTo>
                        <a:cubicBezTo>
                          <a:pt x="32583" y="76341"/>
                          <a:pt x="0" y="103027"/>
                          <a:pt x="0" y="1030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61" name="Google Shape;3661;p5"/>
                <p:cNvGrpSpPr/>
                <p:nvPr/>
              </p:nvGrpSpPr>
              <p:grpSpPr>
                <a:xfrm>
                  <a:off x="4848940" y="3704347"/>
                  <a:ext cx="128436" cy="95384"/>
                  <a:chOff x="4848940" y="3704347"/>
                  <a:chExt cx="128436" cy="95384"/>
                </a:xfrm>
              </p:grpSpPr>
              <p:sp>
                <p:nvSpPr>
                  <p:cNvPr id="3662" name="Google Shape;3662;p5"/>
                  <p:cNvSpPr/>
                  <p:nvPr/>
                </p:nvSpPr>
                <p:spPr>
                  <a:xfrm>
                    <a:off x="4848940" y="3704347"/>
                    <a:ext cx="128436" cy="95384"/>
                  </a:xfrm>
                  <a:custGeom>
                    <a:avLst/>
                    <a:gdLst/>
                    <a:ahLst/>
                    <a:cxnLst/>
                    <a:rect l="l" t="t" r="r" b="b"/>
                    <a:pathLst>
                      <a:path w="128436" h="95384" extrusionOk="0">
                        <a:moveTo>
                          <a:pt x="87747" y="19118"/>
                        </a:moveTo>
                        <a:cubicBezTo>
                          <a:pt x="87747" y="19118"/>
                          <a:pt x="107214" y="12971"/>
                          <a:pt x="117123" y="18045"/>
                        </a:cubicBezTo>
                        <a:cubicBezTo>
                          <a:pt x="132716" y="26032"/>
                          <a:pt x="127651" y="36846"/>
                          <a:pt x="127651" y="36846"/>
                        </a:cubicBezTo>
                        <a:cubicBezTo>
                          <a:pt x="127651" y="36846"/>
                          <a:pt x="116476" y="31162"/>
                          <a:pt x="107981" y="41450"/>
                        </a:cubicBezTo>
                        <a:cubicBezTo>
                          <a:pt x="103572" y="46801"/>
                          <a:pt x="103785" y="55241"/>
                          <a:pt x="103785" y="55241"/>
                        </a:cubicBezTo>
                        <a:cubicBezTo>
                          <a:pt x="103785" y="55241"/>
                          <a:pt x="96251" y="60325"/>
                          <a:pt x="92572" y="66416"/>
                        </a:cubicBezTo>
                        <a:cubicBezTo>
                          <a:pt x="88893" y="72498"/>
                          <a:pt x="89060" y="79588"/>
                          <a:pt x="89060" y="79588"/>
                        </a:cubicBezTo>
                        <a:cubicBezTo>
                          <a:pt x="89060" y="79588"/>
                          <a:pt x="81896" y="78654"/>
                          <a:pt x="76859" y="75058"/>
                        </a:cubicBezTo>
                        <a:cubicBezTo>
                          <a:pt x="71821" y="71463"/>
                          <a:pt x="68909" y="65214"/>
                          <a:pt x="68909" y="65214"/>
                        </a:cubicBezTo>
                        <a:cubicBezTo>
                          <a:pt x="68909" y="65214"/>
                          <a:pt x="66460" y="69540"/>
                          <a:pt x="63668" y="73469"/>
                        </a:cubicBezTo>
                        <a:cubicBezTo>
                          <a:pt x="60877" y="77406"/>
                          <a:pt x="57743" y="80956"/>
                          <a:pt x="57743" y="80956"/>
                        </a:cubicBezTo>
                        <a:cubicBezTo>
                          <a:pt x="57743" y="80956"/>
                          <a:pt x="54794" y="79514"/>
                          <a:pt x="53075" y="77443"/>
                        </a:cubicBezTo>
                        <a:cubicBezTo>
                          <a:pt x="51356" y="75373"/>
                          <a:pt x="50866" y="72655"/>
                          <a:pt x="50866" y="72655"/>
                        </a:cubicBezTo>
                        <a:cubicBezTo>
                          <a:pt x="50866" y="72655"/>
                          <a:pt x="41124" y="80290"/>
                          <a:pt x="32379" y="85966"/>
                        </a:cubicBezTo>
                        <a:cubicBezTo>
                          <a:pt x="23635" y="91650"/>
                          <a:pt x="15880" y="95385"/>
                          <a:pt x="15880" y="95385"/>
                        </a:cubicBezTo>
                        <a:cubicBezTo>
                          <a:pt x="15880" y="95385"/>
                          <a:pt x="16296" y="86862"/>
                          <a:pt x="18440" y="79246"/>
                        </a:cubicBezTo>
                        <a:cubicBezTo>
                          <a:pt x="20585" y="71638"/>
                          <a:pt x="24467" y="64928"/>
                          <a:pt x="24467" y="64928"/>
                        </a:cubicBezTo>
                        <a:cubicBezTo>
                          <a:pt x="24467" y="64928"/>
                          <a:pt x="20871" y="66148"/>
                          <a:pt x="17793" y="66527"/>
                        </a:cubicBezTo>
                        <a:cubicBezTo>
                          <a:pt x="14725" y="66897"/>
                          <a:pt x="12174" y="66407"/>
                          <a:pt x="12174" y="66407"/>
                        </a:cubicBezTo>
                        <a:cubicBezTo>
                          <a:pt x="12174" y="66407"/>
                          <a:pt x="15982" y="60546"/>
                          <a:pt x="21334" y="55657"/>
                        </a:cubicBezTo>
                        <a:cubicBezTo>
                          <a:pt x="26676" y="50758"/>
                          <a:pt x="33562" y="46829"/>
                          <a:pt x="33562" y="46829"/>
                        </a:cubicBezTo>
                        <a:cubicBezTo>
                          <a:pt x="33562" y="46829"/>
                          <a:pt x="21870" y="48807"/>
                          <a:pt x="13486" y="48077"/>
                        </a:cubicBezTo>
                        <a:cubicBezTo>
                          <a:pt x="5093" y="47356"/>
                          <a:pt x="0" y="43927"/>
                          <a:pt x="0" y="43927"/>
                        </a:cubicBezTo>
                        <a:cubicBezTo>
                          <a:pt x="0" y="43927"/>
                          <a:pt x="11406" y="39666"/>
                          <a:pt x="18598" y="34388"/>
                        </a:cubicBezTo>
                        <a:cubicBezTo>
                          <a:pt x="25789" y="29119"/>
                          <a:pt x="28784" y="22824"/>
                          <a:pt x="28784" y="22824"/>
                        </a:cubicBezTo>
                        <a:cubicBezTo>
                          <a:pt x="28784" y="22824"/>
                          <a:pt x="40773" y="25200"/>
                          <a:pt x="50959" y="10410"/>
                        </a:cubicBezTo>
                        <a:cubicBezTo>
                          <a:pt x="54989" y="4550"/>
                          <a:pt x="51717" y="1416"/>
                          <a:pt x="51717" y="1416"/>
                        </a:cubicBezTo>
                        <a:cubicBezTo>
                          <a:pt x="51717" y="1416"/>
                          <a:pt x="64094" y="-2161"/>
                          <a:pt x="73401" y="2054"/>
                        </a:cubicBezTo>
                        <a:cubicBezTo>
                          <a:pt x="82710" y="6260"/>
                          <a:pt x="87747" y="19118"/>
                          <a:pt x="87747" y="191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3" name="Google Shape;3663;p5"/>
                  <p:cNvSpPr/>
                  <p:nvPr/>
                </p:nvSpPr>
                <p:spPr>
                  <a:xfrm>
                    <a:off x="4872825" y="3708712"/>
                    <a:ext cx="91426" cy="80870"/>
                  </a:xfrm>
                  <a:custGeom>
                    <a:avLst/>
                    <a:gdLst/>
                    <a:ahLst/>
                    <a:cxnLst/>
                    <a:rect l="l" t="t" r="r" b="b"/>
                    <a:pathLst>
                      <a:path w="91426" h="80870" extrusionOk="0">
                        <a:moveTo>
                          <a:pt x="0" y="80870"/>
                        </a:moveTo>
                        <a:cubicBezTo>
                          <a:pt x="0" y="80870"/>
                          <a:pt x="16278" y="58677"/>
                          <a:pt x="26178" y="48777"/>
                        </a:cubicBezTo>
                        <a:cubicBezTo>
                          <a:pt x="31705" y="43250"/>
                          <a:pt x="35726" y="39848"/>
                          <a:pt x="35726" y="39848"/>
                        </a:cubicBezTo>
                        <a:cubicBezTo>
                          <a:pt x="35726" y="39848"/>
                          <a:pt x="32482" y="40745"/>
                          <a:pt x="24578" y="44294"/>
                        </a:cubicBezTo>
                        <a:cubicBezTo>
                          <a:pt x="16675" y="47844"/>
                          <a:pt x="4104" y="54046"/>
                          <a:pt x="4104" y="54046"/>
                        </a:cubicBezTo>
                        <a:cubicBezTo>
                          <a:pt x="4104" y="54046"/>
                          <a:pt x="15141" y="46744"/>
                          <a:pt x="23691" y="42446"/>
                        </a:cubicBezTo>
                        <a:cubicBezTo>
                          <a:pt x="32250" y="38148"/>
                          <a:pt x="38342" y="36863"/>
                          <a:pt x="38342" y="36863"/>
                        </a:cubicBezTo>
                        <a:cubicBezTo>
                          <a:pt x="38342" y="36863"/>
                          <a:pt x="42889" y="31742"/>
                          <a:pt x="47899" y="27287"/>
                        </a:cubicBezTo>
                        <a:cubicBezTo>
                          <a:pt x="52900" y="22831"/>
                          <a:pt x="58363" y="19042"/>
                          <a:pt x="58363" y="19042"/>
                        </a:cubicBezTo>
                        <a:lnTo>
                          <a:pt x="42122" y="21565"/>
                        </a:lnTo>
                        <a:cubicBezTo>
                          <a:pt x="42122" y="21565"/>
                          <a:pt x="40079" y="24930"/>
                          <a:pt x="34247" y="29089"/>
                        </a:cubicBezTo>
                        <a:cubicBezTo>
                          <a:pt x="28414" y="33258"/>
                          <a:pt x="18792" y="38231"/>
                          <a:pt x="18792" y="38231"/>
                        </a:cubicBezTo>
                        <a:cubicBezTo>
                          <a:pt x="18792" y="38231"/>
                          <a:pt x="27019" y="32509"/>
                          <a:pt x="31917" y="28710"/>
                        </a:cubicBezTo>
                        <a:cubicBezTo>
                          <a:pt x="36807" y="24902"/>
                          <a:pt x="38360" y="22998"/>
                          <a:pt x="38360" y="22998"/>
                        </a:cubicBezTo>
                        <a:lnTo>
                          <a:pt x="22702" y="27333"/>
                        </a:lnTo>
                        <a:lnTo>
                          <a:pt x="2098" y="33831"/>
                        </a:lnTo>
                        <a:lnTo>
                          <a:pt x="22184" y="25539"/>
                        </a:lnTo>
                        <a:cubicBezTo>
                          <a:pt x="22184" y="25539"/>
                          <a:pt x="21879" y="23894"/>
                          <a:pt x="18505" y="23099"/>
                        </a:cubicBezTo>
                        <a:cubicBezTo>
                          <a:pt x="15141" y="22304"/>
                          <a:pt x="8707" y="22360"/>
                          <a:pt x="8707" y="22360"/>
                        </a:cubicBezTo>
                        <a:cubicBezTo>
                          <a:pt x="8707" y="22360"/>
                          <a:pt x="16009" y="21149"/>
                          <a:pt x="20289" y="21657"/>
                        </a:cubicBezTo>
                        <a:cubicBezTo>
                          <a:pt x="24569" y="22166"/>
                          <a:pt x="25826" y="24393"/>
                          <a:pt x="25826" y="24393"/>
                        </a:cubicBezTo>
                        <a:lnTo>
                          <a:pt x="38323" y="21047"/>
                        </a:lnTo>
                        <a:lnTo>
                          <a:pt x="45487" y="18884"/>
                        </a:lnTo>
                        <a:cubicBezTo>
                          <a:pt x="45487" y="18884"/>
                          <a:pt x="45089" y="16389"/>
                          <a:pt x="41715" y="13911"/>
                        </a:cubicBezTo>
                        <a:cubicBezTo>
                          <a:pt x="38342" y="11434"/>
                          <a:pt x="31982" y="8957"/>
                          <a:pt x="31982" y="8957"/>
                        </a:cubicBezTo>
                        <a:cubicBezTo>
                          <a:pt x="31982" y="8957"/>
                          <a:pt x="39432" y="9567"/>
                          <a:pt x="43795" y="11786"/>
                        </a:cubicBezTo>
                        <a:cubicBezTo>
                          <a:pt x="48158" y="14013"/>
                          <a:pt x="49434" y="17849"/>
                          <a:pt x="49434" y="17849"/>
                        </a:cubicBezTo>
                        <a:lnTo>
                          <a:pt x="61311" y="16370"/>
                        </a:lnTo>
                        <a:cubicBezTo>
                          <a:pt x="61311" y="16370"/>
                          <a:pt x="64260" y="13856"/>
                          <a:pt x="70065" y="9761"/>
                        </a:cubicBezTo>
                        <a:cubicBezTo>
                          <a:pt x="75870" y="5666"/>
                          <a:pt x="84522" y="0"/>
                          <a:pt x="84522" y="0"/>
                        </a:cubicBezTo>
                        <a:lnTo>
                          <a:pt x="88265" y="3355"/>
                        </a:lnTo>
                        <a:cubicBezTo>
                          <a:pt x="88265" y="3355"/>
                          <a:pt x="79604" y="7441"/>
                          <a:pt x="73226" y="11296"/>
                        </a:cubicBezTo>
                        <a:cubicBezTo>
                          <a:pt x="66848" y="15150"/>
                          <a:pt x="62744" y="18773"/>
                          <a:pt x="62744" y="18773"/>
                        </a:cubicBezTo>
                        <a:lnTo>
                          <a:pt x="63687" y="25808"/>
                        </a:lnTo>
                        <a:cubicBezTo>
                          <a:pt x="63687" y="25808"/>
                          <a:pt x="70407" y="23127"/>
                          <a:pt x="77080" y="23053"/>
                        </a:cubicBezTo>
                        <a:cubicBezTo>
                          <a:pt x="83754" y="22970"/>
                          <a:pt x="91426" y="24513"/>
                          <a:pt x="91426" y="24513"/>
                        </a:cubicBezTo>
                        <a:cubicBezTo>
                          <a:pt x="91426" y="24513"/>
                          <a:pt x="83283" y="23885"/>
                          <a:pt x="76461" y="24819"/>
                        </a:cubicBezTo>
                        <a:cubicBezTo>
                          <a:pt x="69649" y="25752"/>
                          <a:pt x="63761" y="27998"/>
                          <a:pt x="63761" y="27998"/>
                        </a:cubicBezTo>
                        <a:lnTo>
                          <a:pt x="64630" y="39275"/>
                        </a:lnTo>
                        <a:cubicBezTo>
                          <a:pt x="64630" y="39275"/>
                          <a:pt x="68003" y="38785"/>
                          <a:pt x="70564" y="41189"/>
                        </a:cubicBezTo>
                        <a:cubicBezTo>
                          <a:pt x="73133" y="43592"/>
                          <a:pt x="74881" y="48888"/>
                          <a:pt x="74881" y="48888"/>
                        </a:cubicBezTo>
                        <a:cubicBezTo>
                          <a:pt x="74881" y="48888"/>
                          <a:pt x="71516" y="44572"/>
                          <a:pt x="68992" y="42649"/>
                        </a:cubicBezTo>
                        <a:cubicBezTo>
                          <a:pt x="66469" y="40726"/>
                          <a:pt x="64796" y="41189"/>
                          <a:pt x="64796" y="41189"/>
                        </a:cubicBezTo>
                        <a:lnTo>
                          <a:pt x="59592" y="64482"/>
                        </a:lnTo>
                        <a:cubicBezTo>
                          <a:pt x="59592" y="64482"/>
                          <a:pt x="61284" y="48907"/>
                          <a:pt x="61487" y="41198"/>
                        </a:cubicBezTo>
                        <a:cubicBezTo>
                          <a:pt x="61644" y="35384"/>
                          <a:pt x="61219" y="33415"/>
                          <a:pt x="61219" y="33415"/>
                        </a:cubicBezTo>
                        <a:cubicBezTo>
                          <a:pt x="61219" y="33415"/>
                          <a:pt x="58492" y="35449"/>
                          <a:pt x="55248" y="38998"/>
                        </a:cubicBezTo>
                        <a:cubicBezTo>
                          <a:pt x="52004" y="42547"/>
                          <a:pt x="48814" y="47169"/>
                          <a:pt x="48814" y="47169"/>
                        </a:cubicBezTo>
                        <a:cubicBezTo>
                          <a:pt x="48814" y="47169"/>
                          <a:pt x="51033" y="42030"/>
                          <a:pt x="53908" y="38074"/>
                        </a:cubicBezTo>
                        <a:cubicBezTo>
                          <a:pt x="56782" y="34108"/>
                          <a:pt x="60313" y="31326"/>
                          <a:pt x="60313" y="31326"/>
                        </a:cubicBezTo>
                        <a:lnTo>
                          <a:pt x="59407" y="21454"/>
                        </a:lnTo>
                        <a:cubicBezTo>
                          <a:pt x="59407" y="21454"/>
                          <a:pt x="53944" y="25872"/>
                          <a:pt x="49517" y="29643"/>
                        </a:cubicBezTo>
                        <a:cubicBezTo>
                          <a:pt x="45089" y="33415"/>
                          <a:pt x="41096" y="37843"/>
                          <a:pt x="41096" y="37843"/>
                        </a:cubicBezTo>
                        <a:cubicBezTo>
                          <a:pt x="41096" y="37843"/>
                          <a:pt x="41494" y="42630"/>
                          <a:pt x="39941" y="48694"/>
                        </a:cubicBezTo>
                        <a:cubicBezTo>
                          <a:pt x="38397" y="54758"/>
                          <a:pt x="34884" y="62097"/>
                          <a:pt x="34884" y="62097"/>
                        </a:cubicBezTo>
                        <a:cubicBezTo>
                          <a:pt x="34884" y="62097"/>
                          <a:pt x="36817" y="55294"/>
                          <a:pt x="37630" y="50007"/>
                        </a:cubicBezTo>
                        <a:cubicBezTo>
                          <a:pt x="38443" y="44710"/>
                          <a:pt x="38157" y="40939"/>
                          <a:pt x="38157" y="40939"/>
                        </a:cubicBezTo>
                        <a:cubicBezTo>
                          <a:pt x="38157" y="40939"/>
                          <a:pt x="34894" y="42982"/>
                          <a:pt x="27481" y="50617"/>
                        </a:cubicBezTo>
                        <a:cubicBezTo>
                          <a:pt x="17831" y="60554"/>
                          <a:pt x="0" y="80870"/>
                          <a:pt x="0" y="808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64" name="Google Shape;3664;p5"/>
                <p:cNvGrpSpPr/>
                <p:nvPr/>
              </p:nvGrpSpPr>
              <p:grpSpPr>
                <a:xfrm>
                  <a:off x="5804325" y="4276738"/>
                  <a:ext cx="210699" cy="156478"/>
                  <a:chOff x="5804325" y="4276738"/>
                  <a:chExt cx="210699" cy="156478"/>
                </a:xfrm>
              </p:grpSpPr>
              <p:sp>
                <p:nvSpPr>
                  <p:cNvPr id="3665" name="Google Shape;3665;p5"/>
                  <p:cNvSpPr/>
                  <p:nvPr/>
                </p:nvSpPr>
                <p:spPr>
                  <a:xfrm>
                    <a:off x="5804325" y="4276738"/>
                    <a:ext cx="210699" cy="156478"/>
                  </a:xfrm>
                  <a:custGeom>
                    <a:avLst/>
                    <a:gdLst/>
                    <a:ahLst/>
                    <a:cxnLst/>
                    <a:rect l="l" t="t" r="r" b="b"/>
                    <a:pathLst>
                      <a:path w="210699" h="156478" extrusionOk="0">
                        <a:moveTo>
                          <a:pt x="143956" y="31360"/>
                        </a:moveTo>
                        <a:cubicBezTo>
                          <a:pt x="143956" y="31360"/>
                          <a:pt x="175892" y="21285"/>
                          <a:pt x="192142" y="29604"/>
                        </a:cubicBezTo>
                        <a:cubicBezTo>
                          <a:pt x="217727" y="42702"/>
                          <a:pt x="209408" y="60449"/>
                          <a:pt x="209408" y="60449"/>
                        </a:cubicBezTo>
                        <a:cubicBezTo>
                          <a:pt x="209408" y="60449"/>
                          <a:pt x="191079" y="51114"/>
                          <a:pt x="177149" y="68001"/>
                        </a:cubicBezTo>
                        <a:cubicBezTo>
                          <a:pt x="169912" y="76773"/>
                          <a:pt x="170263" y="90629"/>
                          <a:pt x="170263" y="90629"/>
                        </a:cubicBezTo>
                        <a:cubicBezTo>
                          <a:pt x="170263" y="90629"/>
                          <a:pt x="157905" y="98967"/>
                          <a:pt x="151868" y="108949"/>
                        </a:cubicBezTo>
                        <a:cubicBezTo>
                          <a:pt x="145832" y="118932"/>
                          <a:pt x="146110" y="130569"/>
                          <a:pt x="146110" y="130569"/>
                        </a:cubicBezTo>
                        <a:cubicBezTo>
                          <a:pt x="146110" y="130569"/>
                          <a:pt x="134352" y="129026"/>
                          <a:pt x="126089" y="123138"/>
                        </a:cubicBezTo>
                        <a:cubicBezTo>
                          <a:pt x="117825" y="117241"/>
                          <a:pt x="113056" y="106990"/>
                          <a:pt x="113056" y="106990"/>
                        </a:cubicBezTo>
                        <a:cubicBezTo>
                          <a:pt x="113056" y="106990"/>
                          <a:pt x="109035" y="114079"/>
                          <a:pt x="104450" y="120531"/>
                        </a:cubicBezTo>
                        <a:cubicBezTo>
                          <a:pt x="99875" y="126992"/>
                          <a:pt x="94726" y="132806"/>
                          <a:pt x="94726" y="132806"/>
                        </a:cubicBezTo>
                        <a:cubicBezTo>
                          <a:pt x="94726" y="132806"/>
                          <a:pt x="89901" y="130449"/>
                          <a:pt x="87072" y="127048"/>
                        </a:cubicBezTo>
                        <a:cubicBezTo>
                          <a:pt x="84253" y="123646"/>
                          <a:pt x="83449" y="119191"/>
                          <a:pt x="83449" y="119191"/>
                        </a:cubicBezTo>
                        <a:cubicBezTo>
                          <a:pt x="83449" y="119191"/>
                          <a:pt x="67467" y="131716"/>
                          <a:pt x="53122" y="141033"/>
                        </a:cubicBezTo>
                        <a:cubicBezTo>
                          <a:pt x="38776" y="150360"/>
                          <a:pt x="26048" y="156479"/>
                          <a:pt x="26048" y="156479"/>
                        </a:cubicBezTo>
                        <a:cubicBezTo>
                          <a:pt x="26048" y="156479"/>
                          <a:pt x="26732" y="142503"/>
                          <a:pt x="30254" y="130015"/>
                        </a:cubicBezTo>
                        <a:cubicBezTo>
                          <a:pt x="33775" y="117518"/>
                          <a:pt x="40144" y="106509"/>
                          <a:pt x="40144" y="106509"/>
                        </a:cubicBezTo>
                        <a:cubicBezTo>
                          <a:pt x="40144" y="106509"/>
                          <a:pt x="34237" y="108524"/>
                          <a:pt x="29200" y="109134"/>
                        </a:cubicBezTo>
                        <a:cubicBezTo>
                          <a:pt x="24153" y="109735"/>
                          <a:pt x="19975" y="108940"/>
                          <a:pt x="19975" y="108940"/>
                        </a:cubicBezTo>
                        <a:cubicBezTo>
                          <a:pt x="19975" y="108940"/>
                          <a:pt x="26223" y="99336"/>
                          <a:pt x="34995" y="91304"/>
                        </a:cubicBezTo>
                        <a:cubicBezTo>
                          <a:pt x="43767" y="83271"/>
                          <a:pt x="55062" y="76819"/>
                          <a:pt x="55062" y="76819"/>
                        </a:cubicBezTo>
                        <a:cubicBezTo>
                          <a:pt x="55062" y="76819"/>
                          <a:pt x="35883" y="80064"/>
                          <a:pt x="22119" y="78881"/>
                        </a:cubicBezTo>
                        <a:cubicBezTo>
                          <a:pt x="8356" y="77688"/>
                          <a:pt x="0" y="72059"/>
                          <a:pt x="0" y="72059"/>
                        </a:cubicBezTo>
                        <a:cubicBezTo>
                          <a:pt x="0" y="72059"/>
                          <a:pt x="18708" y="65071"/>
                          <a:pt x="30512" y="56419"/>
                        </a:cubicBezTo>
                        <a:cubicBezTo>
                          <a:pt x="42316" y="47768"/>
                          <a:pt x="47215" y="37443"/>
                          <a:pt x="47215" y="37443"/>
                        </a:cubicBezTo>
                        <a:cubicBezTo>
                          <a:pt x="47215" y="37443"/>
                          <a:pt x="66894" y="41343"/>
                          <a:pt x="83597" y="17080"/>
                        </a:cubicBezTo>
                        <a:cubicBezTo>
                          <a:pt x="90215" y="7466"/>
                          <a:pt x="84845" y="2327"/>
                          <a:pt x="84845" y="2327"/>
                        </a:cubicBezTo>
                        <a:cubicBezTo>
                          <a:pt x="84845" y="2327"/>
                          <a:pt x="105152" y="-3543"/>
                          <a:pt x="120423" y="3362"/>
                        </a:cubicBezTo>
                        <a:cubicBezTo>
                          <a:pt x="135684" y="10276"/>
                          <a:pt x="143956" y="31360"/>
                          <a:pt x="143956" y="3136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6" name="Google Shape;3666;p5"/>
                  <p:cNvSpPr/>
                  <p:nvPr/>
                </p:nvSpPr>
                <p:spPr>
                  <a:xfrm>
                    <a:off x="5843508" y="4283900"/>
                    <a:ext cx="149992" cy="132660"/>
                  </a:xfrm>
                  <a:custGeom>
                    <a:avLst/>
                    <a:gdLst/>
                    <a:ahLst/>
                    <a:cxnLst/>
                    <a:rect l="l" t="t" r="r" b="b"/>
                    <a:pathLst>
                      <a:path w="149992" h="132660" extrusionOk="0">
                        <a:moveTo>
                          <a:pt x="0" y="132661"/>
                        </a:moveTo>
                        <a:cubicBezTo>
                          <a:pt x="0" y="132661"/>
                          <a:pt x="26704" y="96260"/>
                          <a:pt x="42945" y="80020"/>
                        </a:cubicBezTo>
                        <a:cubicBezTo>
                          <a:pt x="52012" y="70952"/>
                          <a:pt x="58603" y="65369"/>
                          <a:pt x="58603" y="65369"/>
                        </a:cubicBezTo>
                        <a:cubicBezTo>
                          <a:pt x="58603" y="65369"/>
                          <a:pt x="53288" y="66848"/>
                          <a:pt x="40320" y="72662"/>
                        </a:cubicBezTo>
                        <a:cubicBezTo>
                          <a:pt x="27351" y="78485"/>
                          <a:pt x="6738" y="88662"/>
                          <a:pt x="6738" y="88662"/>
                        </a:cubicBezTo>
                        <a:cubicBezTo>
                          <a:pt x="6738" y="88662"/>
                          <a:pt x="24827" y="76674"/>
                          <a:pt x="38868" y="69630"/>
                        </a:cubicBezTo>
                        <a:cubicBezTo>
                          <a:pt x="52909" y="62587"/>
                          <a:pt x="62891" y="60479"/>
                          <a:pt x="62891" y="60479"/>
                        </a:cubicBezTo>
                        <a:cubicBezTo>
                          <a:pt x="62891" y="60479"/>
                          <a:pt x="70370" y="52077"/>
                          <a:pt x="78578" y="44766"/>
                        </a:cubicBezTo>
                        <a:cubicBezTo>
                          <a:pt x="86786" y="37454"/>
                          <a:pt x="95743" y="31243"/>
                          <a:pt x="95743" y="31243"/>
                        </a:cubicBezTo>
                        <a:lnTo>
                          <a:pt x="69103" y="35365"/>
                        </a:lnTo>
                        <a:cubicBezTo>
                          <a:pt x="69103" y="35365"/>
                          <a:pt x="65748" y="40892"/>
                          <a:pt x="56181" y="47723"/>
                        </a:cubicBezTo>
                        <a:cubicBezTo>
                          <a:pt x="46614" y="54563"/>
                          <a:pt x="30826" y="62716"/>
                          <a:pt x="30826" y="62716"/>
                        </a:cubicBezTo>
                        <a:cubicBezTo>
                          <a:pt x="30826" y="62716"/>
                          <a:pt x="44331" y="53334"/>
                          <a:pt x="52354" y="47095"/>
                        </a:cubicBezTo>
                        <a:cubicBezTo>
                          <a:pt x="60387" y="40846"/>
                          <a:pt x="62938" y="37731"/>
                          <a:pt x="62938" y="37731"/>
                        </a:cubicBezTo>
                        <a:lnTo>
                          <a:pt x="37250" y="44839"/>
                        </a:lnTo>
                        <a:lnTo>
                          <a:pt x="3448" y="55506"/>
                        </a:lnTo>
                        <a:lnTo>
                          <a:pt x="36391" y="41891"/>
                        </a:lnTo>
                        <a:cubicBezTo>
                          <a:pt x="36391" y="41891"/>
                          <a:pt x="35892" y="39201"/>
                          <a:pt x="30364" y="37898"/>
                        </a:cubicBezTo>
                        <a:cubicBezTo>
                          <a:pt x="24836" y="36594"/>
                          <a:pt x="14281" y="36687"/>
                          <a:pt x="14281" y="36687"/>
                        </a:cubicBezTo>
                        <a:cubicBezTo>
                          <a:pt x="14281" y="36687"/>
                          <a:pt x="26269" y="34700"/>
                          <a:pt x="33295" y="35531"/>
                        </a:cubicBezTo>
                        <a:cubicBezTo>
                          <a:pt x="40310" y="36363"/>
                          <a:pt x="42371" y="40014"/>
                          <a:pt x="42371" y="40014"/>
                        </a:cubicBezTo>
                        <a:lnTo>
                          <a:pt x="62864" y="34524"/>
                        </a:lnTo>
                        <a:lnTo>
                          <a:pt x="74631" y="30974"/>
                        </a:lnTo>
                        <a:cubicBezTo>
                          <a:pt x="74631" y="30974"/>
                          <a:pt x="73975" y="26889"/>
                          <a:pt x="68428" y="22822"/>
                        </a:cubicBezTo>
                        <a:cubicBezTo>
                          <a:pt x="62891" y="18755"/>
                          <a:pt x="52475" y="14697"/>
                          <a:pt x="52475" y="14697"/>
                        </a:cubicBezTo>
                        <a:cubicBezTo>
                          <a:pt x="52475" y="14697"/>
                          <a:pt x="64685" y="15695"/>
                          <a:pt x="71839" y="19337"/>
                        </a:cubicBezTo>
                        <a:cubicBezTo>
                          <a:pt x="78993" y="22988"/>
                          <a:pt x="81101" y="29283"/>
                          <a:pt x="81101" y="29283"/>
                        </a:cubicBezTo>
                        <a:lnTo>
                          <a:pt x="100577" y="26861"/>
                        </a:lnTo>
                        <a:cubicBezTo>
                          <a:pt x="100577" y="26861"/>
                          <a:pt x="105420" y="22720"/>
                          <a:pt x="114941" y="16009"/>
                        </a:cubicBezTo>
                        <a:cubicBezTo>
                          <a:pt x="124462" y="9290"/>
                          <a:pt x="138660" y="0"/>
                          <a:pt x="138660" y="0"/>
                        </a:cubicBezTo>
                        <a:lnTo>
                          <a:pt x="144797" y="5509"/>
                        </a:lnTo>
                        <a:cubicBezTo>
                          <a:pt x="144797" y="5509"/>
                          <a:pt x="130590" y="12201"/>
                          <a:pt x="120127" y="18524"/>
                        </a:cubicBezTo>
                        <a:cubicBezTo>
                          <a:pt x="109663" y="24846"/>
                          <a:pt x="102934" y="30790"/>
                          <a:pt x="102934" y="30790"/>
                        </a:cubicBezTo>
                        <a:lnTo>
                          <a:pt x="104478" y="42325"/>
                        </a:lnTo>
                        <a:cubicBezTo>
                          <a:pt x="104478" y="42325"/>
                          <a:pt x="115505" y="37944"/>
                          <a:pt x="126458" y="37815"/>
                        </a:cubicBezTo>
                        <a:cubicBezTo>
                          <a:pt x="137403" y="37685"/>
                          <a:pt x="149992" y="40218"/>
                          <a:pt x="149992" y="40218"/>
                        </a:cubicBezTo>
                        <a:cubicBezTo>
                          <a:pt x="149992" y="40218"/>
                          <a:pt x="136626" y="39182"/>
                          <a:pt x="125442" y="40708"/>
                        </a:cubicBezTo>
                        <a:cubicBezTo>
                          <a:pt x="114257" y="42242"/>
                          <a:pt x="104598" y="45930"/>
                          <a:pt x="104598" y="45930"/>
                        </a:cubicBezTo>
                        <a:lnTo>
                          <a:pt x="106031" y="64436"/>
                        </a:lnTo>
                        <a:cubicBezTo>
                          <a:pt x="106031" y="64436"/>
                          <a:pt x="111568" y="63631"/>
                          <a:pt x="115773" y="67569"/>
                        </a:cubicBezTo>
                        <a:cubicBezTo>
                          <a:pt x="119970" y="71516"/>
                          <a:pt x="122853" y="80205"/>
                          <a:pt x="122853" y="80205"/>
                        </a:cubicBezTo>
                        <a:cubicBezTo>
                          <a:pt x="122853" y="80205"/>
                          <a:pt x="117316" y="73124"/>
                          <a:pt x="113185" y="69963"/>
                        </a:cubicBezTo>
                        <a:cubicBezTo>
                          <a:pt x="109044" y="66802"/>
                          <a:pt x="106299" y="67569"/>
                          <a:pt x="106299" y="67569"/>
                        </a:cubicBezTo>
                        <a:lnTo>
                          <a:pt x="97758" y="105781"/>
                        </a:lnTo>
                        <a:cubicBezTo>
                          <a:pt x="97758" y="105781"/>
                          <a:pt x="100540" y="80232"/>
                          <a:pt x="100873" y="67587"/>
                        </a:cubicBezTo>
                        <a:cubicBezTo>
                          <a:pt x="101131" y="58048"/>
                          <a:pt x="100429" y="54822"/>
                          <a:pt x="100429" y="54822"/>
                        </a:cubicBezTo>
                        <a:cubicBezTo>
                          <a:pt x="100429" y="54822"/>
                          <a:pt x="95955" y="58159"/>
                          <a:pt x="90640" y="63983"/>
                        </a:cubicBezTo>
                        <a:cubicBezTo>
                          <a:pt x="85316" y="69806"/>
                          <a:pt x="80075" y="77385"/>
                          <a:pt x="80075" y="77385"/>
                        </a:cubicBezTo>
                        <a:cubicBezTo>
                          <a:pt x="80075" y="77385"/>
                          <a:pt x="83717" y="68955"/>
                          <a:pt x="88431" y="62457"/>
                        </a:cubicBezTo>
                        <a:cubicBezTo>
                          <a:pt x="93145" y="55959"/>
                          <a:pt x="98941" y="51384"/>
                          <a:pt x="98941" y="51384"/>
                        </a:cubicBezTo>
                        <a:lnTo>
                          <a:pt x="97453" y="35199"/>
                        </a:lnTo>
                        <a:cubicBezTo>
                          <a:pt x="97453" y="35199"/>
                          <a:pt x="88487" y="42445"/>
                          <a:pt x="81230" y="48629"/>
                        </a:cubicBezTo>
                        <a:cubicBezTo>
                          <a:pt x="73965" y="54822"/>
                          <a:pt x="67412" y="62078"/>
                          <a:pt x="67412" y="62078"/>
                        </a:cubicBezTo>
                        <a:cubicBezTo>
                          <a:pt x="67412" y="62078"/>
                          <a:pt x="68077" y="69935"/>
                          <a:pt x="65535" y="79881"/>
                        </a:cubicBezTo>
                        <a:cubicBezTo>
                          <a:pt x="62984" y="89827"/>
                          <a:pt x="57235" y="101871"/>
                          <a:pt x="57235" y="101871"/>
                        </a:cubicBezTo>
                        <a:cubicBezTo>
                          <a:pt x="57235" y="101871"/>
                          <a:pt x="60387" y="90705"/>
                          <a:pt x="61727" y="82026"/>
                        </a:cubicBezTo>
                        <a:cubicBezTo>
                          <a:pt x="63067" y="73355"/>
                          <a:pt x="62596" y="67162"/>
                          <a:pt x="62596" y="67162"/>
                        </a:cubicBezTo>
                        <a:cubicBezTo>
                          <a:pt x="62596" y="67162"/>
                          <a:pt x="57235" y="70518"/>
                          <a:pt x="45079" y="83033"/>
                        </a:cubicBezTo>
                        <a:cubicBezTo>
                          <a:pt x="29255" y="99338"/>
                          <a:pt x="0" y="132661"/>
                          <a:pt x="0" y="13266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67" name="Google Shape;3667;p5"/>
                <p:cNvGrpSpPr/>
                <p:nvPr/>
              </p:nvGrpSpPr>
              <p:grpSpPr>
                <a:xfrm>
                  <a:off x="4927518" y="3711162"/>
                  <a:ext cx="173461" cy="133825"/>
                  <a:chOff x="4927518" y="3711162"/>
                  <a:chExt cx="173461" cy="133825"/>
                </a:xfrm>
              </p:grpSpPr>
              <p:sp>
                <p:nvSpPr>
                  <p:cNvPr id="3668" name="Google Shape;3668;p5"/>
                  <p:cNvSpPr/>
                  <p:nvPr/>
                </p:nvSpPr>
                <p:spPr>
                  <a:xfrm>
                    <a:off x="4927518" y="3711162"/>
                    <a:ext cx="173461" cy="133825"/>
                  </a:xfrm>
                  <a:custGeom>
                    <a:avLst/>
                    <a:gdLst/>
                    <a:ahLst/>
                    <a:cxnLst/>
                    <a:rect l="l" t="t" r="r" b="b"/>
                    <a:pathLst>
                      <a:path w="173461" h="133825" extrusionOk="0">
                        <a:moveTo>
                          <a:pt x="65388" y="40717"/>
                        </a:moveTo>
                        <a:cubicBezTo>
                          <a:pt x="65388" y="40717"/>
                          <a:pt x="72968" y="20003"/>
                          <a:pt x="91306" y="10279"/>
                        </a:cubicBezTo>
                        <a:cubicBezTo>
                          <a:pt x="120182" y="-5029"/>
                          <a:pt x="134491" y="1294"/>
                          <a:pt x="134491" y="1294"/>
                        </a:cubicBezTo>
                        <a:cubicBezTo>
                          <a:pt x="134491" y="1294"/>
                          <a:pt x="113860" y="12266"/>
                          <a:pt x="124000" y="22064"/>
                        </a:cubicBezTo>
                        <a:cubicBezTo>
                          <a:pt x="129269" y="27157"/>
                          <a:pt x="144391" y="27786"/>
                          <a:pt x="144391" y="27786"/>
                        </a:cubicBezTo>
                        <a:cubicBezTo>
                          <a:pt x="144391" y="27786"/>
                          <a:pt x="146230" y="36077"/>
                          <a:pt x="153496" y="40486"/>
                        </a:cubicBezTo>
                        <a:cubicBezTo>
                          <a:pt x="160770" y="44895"/>
                          <a:pt x="173462" y="45431"/>
                          <a:pt x="173462" y="45431"/>
                        </a:cubicBezTo>
                        <a:cubicBezTo>
                          <a:pt x="173462" y="45431"/>
                          <a:pt x="165013" y="52743"/>
                          <a:pt x="153893" y="57577"/>
                        </a:cubicBezTo>
                        <a:cubicBezTo>
                          <a:pt x="142773" y="62420"/>
                          <a:pt x="128982" y="64796"/>
                          <a:pt x="128982" y="64796"/>
                        </a:cubicBezTo>
                        <a:cubicBezTo>
                          <a:pt x="128982" y="64796"/>
                          <a:pt x="134297" y="67763"/>
                          <a:pt x="138604" y="71044"/>
                        </a:cubicBezTo>
                        <a:cubicBezTo>
                          <a:pt x="142912" y="74317"/>
                          <a:pt x="146212" y="77912"/>
                          <a:pt x="146212" y="77912"/>
                        </a:cubicBezTo>
                        <a:cubicBezTo>
                          <a:pt x="146212" y="77912"/>
                          <a:pt x="140878" y="80805"/>
                          <a:pt x="135591" y="82377"/>
                        </a:cubicBezTo>
                        <a:cubicBezTo>
                          <a:pt x="130295" y="83948"/>
                          <a:pt x="125035" y="84179"/>
                          <a:pt x="125035" y="84179"/>
                        </a:cubicBezTo>
                        <a:cubicBezTo>
                          <a:pt x="125035" y="84179"/>
                          <a:pt x="129297" y="95003"/>
                          <a:pt x="131053" y="104607"/>
                        </a:cubicBezTo>
                        <a:cubicBezTo>
                          <a:pt x="132809" y="114211"/>
                          <a:pt x="132060" y="122595"/>
                          <a:pt x="132060" y="122595"/>
                        </a:cubicBezTo>
                        <a:cubicBezTo>
                          <a:pt x="132060" y="122595"/>
                          <a:pt x="117400" y="121310"/>
                          <a:pt x="105984" y="118324"/>
                        </a:cubicBezTo>
                        <a:cubicBezTo>
                          <a:pt x="94560" y="115348"/>
                          <a:pt x="86380" y="110661"/>
                          <a:pt x="86380" y="110661"/>
                        </a:cubicBezTo>
                        <a:cubicBezTo>
                          <a:pt x="86380" y="110661"/>
                          <a:pt x="85141" y="114507"/>
                          <a:pt x="82886" y="117714"/>
                        </a:cubicBezTo>
                        <a:cubicBezTo>
                          <a:pt x="80630" y="120922"/>
                          <a:pt x="77358" y="123510"/>
                          <a:pt x="77358" y="123510"/>
                        </a:cubicBezTo>
                        <a:cubicBezTo>
                          <a:pt x="77358" y="123510"/>
                          <a:pt x="70619" y="118990"/>
                          <a:pt x="67033" y="112972"/>
                        </a:cubicBezTo>
                        <a:cubicBezTo>
                          <a:pt x="63456" y="106964"/>
                          <a:pt x="63022" y="99459"/>
                          <a:pt x="63022" y="99459"/>
                        </a:cubicBezTo>
                        <a:cubicBezTo>
                          <a:pt x="63022" y="99459"/>
                          <a:pt x="55451" y="111725"/>
                          <a:pt x="46226" y="120321"/>
                        </a:cubicBezTo>
                        <a:cubicBezTo>
                          <a:pt x="36992" y="128908"/>
                          <a:pt x="26113" y="133825"/>
                          <a:pt x="26113" y="133825"/>
                        </a:cubicBezTo>
                        <a:cubicBezTo>
                          <a:pt x="26113" y="133825"/>
                          <a:pt x="29394" y="121624"/>
                          <a:pt x="26880" y="113666"/>
                        </a:cubicBezTo>
                        <a:cubicBezTo>
                          <a:pt x="24375" y="105707"/>
                          <a:pt x="16093" y="101991"/>
                          <a:pt x="16093" y="101991"/>
                        </a:cubicBezTo>
                        <a:cubicBezTo>
                          <a:pt x="16093" y="101991"/>
                          <a:pt x="31649" y="89845"/>
                          <a:pt x="15159" y="77838"/>
                        </a:cubicBezTo>
                        <a:cubicBezTo>
                          <a:pt x="8633" y="73087"/>
                          <a:pt x="0" y="76156"/>
                          <a:pt x="0" y="76156"/>
                        </a:cubicBezTo>
                        <a:cubicBezTo>
                          <a:pt x="0" y="76156"/>
                          <a:pt x="5399" y="63012"/>
                          <a:pt x="21648" y="53824"/>
                        </a:cubicBezTo>
                        <a:cubicBezTo>
                          <a:pt x="37898" y="44636"/>
                          <a:pt x="65388" y="40717"/>
                          <a:pt x="65388" y="407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9" name="Google Shape;3669;p5"/>
                  <p:cNvSpPr/>
                  <p:nvPr/>
                </p:nvSpPr>
                <p:spPr>
                  <a:xfrm>
                    <a:off x="4952484" y="3724399"/>
                    <a:ext cx="124212" cy="100068"/>
                  </a:xfrm>
                  <a:custGeom>
                    <a:avLst/>
                    <a:gdLst/>
                    <a:ahLst/>
                    <a:cxnLst/>
                    <a:rect l="l" t="t" r="r" b="b"/>
                    <a:pathLst>
                      <a:path w="124212" h="100068" extrusionOk="0">
                        <a:moveTo>
                          <a:pt x="96732" y="100069"/>
                        </a:moveTo>
                        <a:cubicBezTo>
                          <a:pt x="96732" y="100069"/>
                          <a:pt x="72948" y="81037"/>
                          <a:pt x="64833" y="69815"/>
                        </a:cubicBezTo>
                        <a:cubicBezTo>
                          <a:pt x="60304" y="63557"/>
                          <a:pt x="58103" y="59065"/>
                          <a:pt x="58103" y="59065"/>
                        </a:cubicBezTo>
                        <a:cubicBezTo>
                          <a:pt x="58103" y="59065"/>
                          <a:pt x="56616" y="62504"/>
                          <a:pt x="55404" y="71017"/>
                        </a:cubicBezTo>
                        <a:cubicBezTo>
                          <a:pt x="54185" y="79539"/>
                          <a:pt x="53241" y="93136"/>
                          <a:pt x="53241" y="93136"/>
                        </a:cubicBezTo>
                        <a:cubicBezTo>
                          <a:pt x="53241" y="93136"/>
                          <a:pt x="50783" y="81018"/>
                          <a:pt x="51301" y="71747"/>
                        </a:cubicBezTo>
                        <a:cubicBezTo>
                          <a:pt x="51818" y="62476"/>
                          <a:pt x="55312" y="56061"/>
                          <a:pt x="55312" y="56061"/>
                        </a:cubicBezTo>
                        <a:cubicBezTo>
                          <a:pt x="55312" y="56061"/>
                          <a:pt x="50570" y="50848"/>
                          <a:pt x="47446" y="45228"/>
                        </a:cubicBezTo>
                        <a:cubicBezTo>
                          <a:pt x="44312" y="39617"/>
                          <a:pt x="42787" y="33599"/>
                          <a:pt x="42787" y="33599"/>
                        </a:cubicBezTo>
                        <a:lnTo>
                          <a:pt x="31852" y="50617"/>
                        </a:lnTo>
                        <a:cubicBezTo>
                          <a:pt x="31852" y="50617"/>
                          <a:pt x="35864" y="53066"/>
                          <a:pt x="37704" y="59509"/>
                        </a:cubicBezTo>
                        <a:cubicBezTo>
                          <a:pt x="39543" y="65951"/>
                          <a:pt x="39210" y="76387"/>
                          <a:pt x="39210" y="76387"/>
                        </a:cubicBezTo>
                        <a:cubicBezTo>
                          <a:pt x="39210" y="76387"/>
                          <a:pt x="36909" y="67310"/>
                          <a:pt x="34810" y="61875"/>
                        </a:cubicBezTo>
                        <a:cubicBezTo>
                          <a:pt x="32721" y="56440"/>
                          <a:pt x="30836" y="54647"/>
                          <a:pt x="30836" y="54647"/>
                        </a:cubicBezTo>
                        <a:lnTo>
                          <a:pt x="23663" y="71248"/>
                        </a:lnTo>
                        <a:lnTo>
                          <a:pt x="15639" y="93182"/>
                        </a:lnTo>
                        <a:lnTo>
                          <a:pt x="20003" y="71608"/>
                        </a:lnTo>
                        <a:cubicBezTo>
                          <a:pt x="20003" y="71608"/>
                          <a:pt x="16813" y="71756"/>
                          <a:pt x="12219" y="75158"/>
                        </a:cubicBezTo>
                        <a:cubicBezTo>
                          <a:pt x="7625" y="78559"/>
                          <a:pt x="1627" y="85205"/>
                          <a:pt x="1627" y="85205"/>
                        </a:cubicBezTo>
                        <a:cubicBezTo>
                          <a:pt x="1627" y="85205"/>
                          <a:pt x="6415" y="77542"/>
                          <a:pt x="11360" y="73170"/>
                        </a:cubicBezTo>
                        <a:cubicBezTo>
                          <a:pt x="16314" y="68808"/>
                          <a:pt x="21426" y="67735"/>
                          <a:pt x="21426" y="67735"/>
                        </a:cubicBezTo>
                        <a:lnTo>
                          <a:pt x="27351" y="54490"/>
                        </a:lnTo>
                        <a:lnTo>
                          <a:pt x="30309" y="46873"/>
                        </a:lnTo>
                        <a:cubicBezTo>
                          <a:pt x="30309" y="46873"/>
                          <a:pt x="25539" y="47039"/>
                          <a:pt x="17960" y="50275"/>
                        </a:cubicBezTo>
                        <a:cubicBezTo>
                          <a:pt x="10380" y="53510"/>
                          <a:pt x="0" y="59823"/>
                          <a:pt x="0" y="59823"/>
                        </a:cubicBezTo>
                        <a:cubicBezTo>
                          <a:pt x="0" y="59823"/>
                          <a:pt x="8116" y="52197"/>
                          <a:pt x="16176" y="47918"/>
                        </a:cubicBezTo>
                        <a:cubicBezTo>
                          <a:pt x="24236" y="43638"/>
                          <a:pt x="32232" y="42695"/>
                          <a:pt x="32232" y="42695"/>
                        </a:cubicBezTo>
                        <a:lnTo>
                          <a:pt x="40865" y="30281"/>
                        </a:lnTo>
                        <a:cubicBezTo>
                          <a:pt x="40865" y="30281"/>
                          <a:pt x="39201" y="26981"/>
                          <a:pt x="37463" y="20576"/>
                        </a:cubicBezTo>
                        <a:cubicBezTo>
                          <a:pt x="35735" y="14179"/>
                          <a:pt x="33923" y="4668"/>
                          <a:pt x="33923" y="4668"/>
                        </a:cubicBezTo>
                        <a:lnTo>
                          <a:pt x="43388" y="1146"/>
                        </a:lnTo>
                        <a:cubicBezTo>
                          <a:pt x="43388" y="1146"/>
                          <a:pt x="42408" y="10491"/>
                          <a:pt x="43175" y="17470"/>
                        </a:cubicBezTo>
                        <a:cubicBezTo>
                          <a:pt x="43934" y="24449"/>
                          <a:pt x="46457" y="29043"/>
                          <a:pt x="46457" y="29043"/>
                        </a:cubicBezTo>
                        <a:lnTo>
                          <a:pt x="59768" y="28775"/>
                        </a:lnTo>
                        <a:cubicBezTo>
                          <a:pt x="59768" y="28775"/>
                          <a:pt x="61413" y="21565"/>
                          <a:pt x="67597" y="14669"/>
                        </a:cubicBezTo>
                        <a:cubicBezTo>
                          <a:pt x="73771" y="7764"/>
                          <a:pt x="83763" y="0"/>
                          <a:pt x="83763" y="0"/>
                        </a:cubicBezTo>
                        <a:cubicBezTo>
                          <a:pt x="83763" y="0"/>
                          <a:pt x="74936" y="8347"/>
                          <a:pt x="70129" y="15483"/>
                        </a:cubicBezTo>
                        <a:cubicBezTo>
                          <a:pt x="65322" y="22618"/>
                          <a:pt x="63715" y="28922"/>
                          <a:pt x="63715" y="28922"/>
                        </a:cubicBezTo>
                        <a:lnTo>
                          <a:pt x="84466" y="29154"/>
                        </a:lnTo>
                        <a:cubicBezTo>
                          <a:pt x="84466" y="29154"/>
                          <a:pt x="86795" y="25623"/>
                          <a:pt x="93469" y="23210"/>
                        </a:cubicBezTo>
                        <a:cubicBezTo>
                          <a:pt x="100142" y="20807"/>
                          <a:pt x="111161" y="19531"/>
                          <a:pt x="111161" y="19531"/>
                        </a:cubicBezTo>
                        <a:cubicBezTo>
                          <a:pt x="111161" y="19531"/>
                          <a:pt x="100337" y="22572"/>
                          <a:pt x="94550" y="24985"/>
                        </a:cubicBezTo>
                        <a:cubicBezTo>
                          <a:pt x="88764" y="27397"/>
                          <a:pt x="88006" y="29172"/>
                          <a:pt x="88006" y="29172"/>
                        </a:cubicBezTo>
                        <a:lnTo>
                          <a:pt x="124212" y="36890"/>
                        </a:lnTo>
                        <a:cubicBezTo>
                          <a:pt x="124212" y="36890"/>
                          <a:pt x="98303" y="33572"/>
                          <a:pt x="84891" y="32592"/>
                        </a:cubicBezTo>
                        <a:cubicBezTo>
                          <a:pt x="74760" y="31852"/>
                          <a:pt x="70887" y="32093"/>
                          <a:pt x="70887" y="32093"/>
                        </a:cubicBezTo>
                        <a:cubicBezTo>
                          <a:pt x="70887" y="32093"/>
                          <a:pt x="71894" y="35106"/>
                          <a:pt x="75093" y="38813"/>
                        </a:cubicBezTo>
                        <a:cubicBezTo>
                          <a:pt x="78291" y="42520"/>
                          <a:pt x="83431" y="46281"/>
                          <a:pt x="83431" y="46281"/>
                        </a:cubicBezTo>
                        <a:cubicBezTo>
                          <a:pt x="83431" y="46281"/>
                          <a:pt x="76452" y="43472"/>
                          <a:pt x="72181" y="40107"/>
                        </a:cubicBezTo>
                        <a:cubicBezTo>
                          <a:pt x="67901" y="36742"/>
                          <a:pt x="66321" y="32814"/>
                          <a:pt x="66321" y="32814"/>
                        </a:cubicBezTo>
                        <a:lnTo>
                          <a:pt x="48037" y="32759"/>
                        </a:lnTo>
                        <a:cubicBezTo>
                          <a:pt x="48037" y="32759"/>
                          <a:pt x="50662" y="38850"/>
                          <a:pt x="53140" y="43795"/>
                        </a:cubicBezTo>
                        <a:cubicBezTo>
                          <a:pt x="55608" y="48749"/>
                          <a:pt x="59647" y="53316"/>
                          <a:pt x="59647" y="53316"/>
                        </a:cubicBezTo>
                        <a:cubicBezTo>
                          <a:pt x="59647" y="53316"/>
                          <a:pt x="68484" y="53380"/>
                          <a:pt x="77727" y="55589"/>
                        </a:cubicBezTo>
                        <a:cubicBezTo>
                          <a:pt x="86961" y="57799"/>
                          <a:pt x="96611" y="62162"/>
                          <a:pt x="96611" y="62162"/>
                        </a:cubicBezTo>
                        <a:cubicBezTo>
                          <a:pt x="96611" y="62162"/>
                          <a:pt x="86416" y="59490"/>
                          <a:pt x="77848" y="58113"/>
                        </a:cubicBezTo>
                        <a:cubicBezTo>
                          <a:pt x="69269" y="56736"/>
                          <a:pt x="62328" y="56662"/>
                          <a:pt x="62328" y="56662"/>
                        </a:cubicBezTo>
                        <a:cubicBezTo>
                          <a:pt x="62328" y="56662"/>
                          <a:pt x="62855" y="60239"/>
                          <a:pt x="69316" y="68660"/>
                        </a:cubicBezTo>
                        <a:cubicBezTo>
                          <a:pt x="77736" y="79622"/>
                          <a:pt x="96732" y="100069"/>
                          <a:pt x="96732" y="1000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70" name="Google Shape;3670;p5"/>
                <p:cNvGrpSpPr/>
                <p:nvPr/>
              </p:nvGrpSpPr>
              <p:grpSpPr>
                <a:xfrm>
                  <a:off x="5081392" y="3605372"/>
                  <a:ext cx="242416" cy="164586"/>
                  <a:chOff x="5081392" y="3605372"/>
                  <a:chExt cx="242416" cy="164586"/>
                </a:xfrm>
              </p:grpSpPr>
              <p:sp>
                <p:nvSpPr>
                  <p:cNvPr id="3671" name="Google Shape;3671;p5"/>
                  <p:cNvSpPr/>
                  <p:nvPr/>
                </p:nvSpPr>
                <p:spPr>
                  <a:xfrm>
                    <a:off x="5081392" y="3606491"/>
                    <a:ext cx="242416" cy="163467"/>
                  </a:xfrm>
                  <a:custGeom>
                    <a:avLst/>
                    <a:gdLst/>
                    <a:ahLst/>
                    <a:cxnLst/>
                    <a:rect l="l" t="t" r="r" b="b"/>
                    <a:pathLst>
                      <a:path w="242416" h="163467" extrusionOk="0">
                        <a:moveTo>
                          <a:pt x="143669" y="26620"/>
                        </a:moveTo>
                        <a:cubicBezTo>
                          <a:pt x="143669" y="26620"/>
                          <a:pt x="174801" y="13041"/>
                          <a:pt x="200091" y="19391"/>
                        </a:cubicBezTo>
                        <a:cubicBezTo>
                          <a:pt x="239902" y="29402"/>
                          <a:pt x="242417" y="47861"/>
                          <a:pt x="242417" y="47861"/>
                        </a:cubicBezTo>
                        <a:cubicBezTo>
                          <a:pt x="242417" y="47861"/>
                          <a:pt x="213928" y="40734"/>
                          <a:pt x="209113" y="58990"/>
                        </a:cubicBezTo>
                        <a:cubicBezTo>
                          <a:pt x="206617" y="68464"/>
                          <a:pt x="216757" y="82089"/>
                          <a:pt x="216757" y="82089"/>
                        </a:cubicBezTo>
                        <a:cubicBezTo>
                          <a:pt x="216757" y="82089"/>
                          <a:pt x="207828" y="91721"/>
                          <a:pt x="207615" y="102258"/>
                        </a:cubicBezTo>
                        <a:cubicBezTo>
                          <a:pt x="207403" y="112795"/>
                          <a:pt x="215906" y="124248"/>
                          <a:pt x="215906" y="124248"/>
                        </a:cubicBezTo>
                        <a:cubicBezTo>
                          <a:pt x="215906" y="124248"/>
                          <a:pt x="200757" y="124063"/>
                          <a:pt x="186725" y="119183"/>
                        </a:cubicBezTo>
                        <a:cubicBezTo>
                          <a:pt x="172694" y="114311"/>
                          <a:pt x="159790" y="104744"/>
                          <a:pt x="159790" y="104744"/>
                        </a:cubicBezTo>
                        <a:cubicBezTo>
                          <a:pt x="159790" y="104744"/>
                          <a:pt x="159965" y="112195"/>
                          <a:pt x="159014" y="119081"/>
                        </a:cubicBezTo>
                        <a:cubicBezTo>
                          <a:pt x="158061" y="125976"/>
                          <a:pt x="156000" y="132299"/>
                          <a:pt x="156000" y="132299"/>
                        </a:cubicBezTo>
                        <a:cubicBezTo>
                          <a:pt x="156000" y="132299"/>
                          <a:pt x="148560" y="130524"/>
                          <a:pt x="142801" y="127483"/>
                        </a:cubicBezTo>
                        <a:cubicBezTo>
                          <a:pt x="137033" y="124451"/>
                          <a:pt x="132938" y="120153"/>
                          <a:pt x="132938" y="120153"/>
                        </a:cubicBezTo>
                        <a:cubicBezTo>
                          <a:pt x="132938" y="120153"/>
                          <a:pt x="122613" y="134323"/>
                          <a:pt x="111992" y="145157"/>
                        </a:cubicBezTo>
                        <a:cubicBezTo>
                          <a:pt x="101363" y="155980"/>
                          <a:pt x="90446" y="163468"/>
                          <a:pt x="90446" y="163468"/>
                        </a:cubicBezTo>
                        <a:cubicBezTo>
                          <a:pt x="90446" y="163468"/>
                          <a:pt x="81443" y="149602"/>
                          <a:pt x="76886" y="136874"/>
                        </a:cubicBezTo>
                        <a:cubicBezTo>
                          <a:pt x="72329" y="124156"/>
                          <a:pt x="72218" y="112564"/>
                          <a:pt x="72218" y="112564"/>
                        </a:cubicBezTo>
                        <a:cubicBezTo>
                          <a:pt x="72218" y="112564"/>
                          <a:pt x="66570" y="115226"/>
                          <a:pt x="60960" y="116400"/>
                        </a:cubicBezTo>
                        <a:cubicBezTo>
                          <a:pt x="55359" y="117574"/>
                          <a:pt x="49785" y="117260"/>
                          <a:pt x="49785" y="117260"/>
                        </a:cubicBezTo>
                        <a:cubicBezTo>
                          <a:pt x="49785" y="117260"/>
                          <a:pt x="50515" y="107074"/>
                          <a:pt x="55377" y="98154"/>
                        </a:cubicBezTo>
                        <a:cubicBezTo>
                          <a:pt x="60239" y="89234"/>
                          <a:pt x="69224" y="81581"/>
                          <a:pt x="69224" y="81581"/>
                        </a:cubicBezTo>
                        <a:cubicBezTo>
                          <a:pt x="69224" y="81581"/>
                          <a:pt x="48555" y="86969"/>
                          <a:pt x="31252" y="87358"/>
                        </a:cubicBezTo>
                        <a:cubicBezTo>
                          <a:pt x="13939" y="87755"/>
                          <a:pt x="0" y="83152"/>
                          <a:pt x="0" y="83152"/>
                        </a:cubicBezTo>
                        <a:cubicBezTo>
                          <a:pt x="0" y="83152"/>
                          <a:pt x="17470" y="74130"/>
                          <a:pt x="25521" y="64249"/>
                        </a:cubicBezTo>
                        <a:cubicBezTo>
                          <a:pt x="33562" y="54368"/>
                          <a:pt x="32185" y="43618"/>
                          <a:pt x="32185" y="43618"/>
                        </a:cubicBezTo>
                        <a:cubicBezTo>
                          <a:pt x="32185" y="43618"/>
                          <a:pt x="58464" y="45226"/>
                          <a:pt x="61413" y="19391"/>
                        </a:cubicBezTo>
                        <a:cubicBezTo>
                          <a:pt x="62587" y="9159"/>
                          <a:pt x="52549" y="4694"/>
                          <a:pt x="52549" y="4694"/>
                        </a:cubicBezTo>
                        <a:cubicBezTo>
                          <a:pt x="52549" y="4694"/>
                          <a:pt x="72727" y="-3403"/>
                          <a:pt x="95845" y="1672"/>
                        </a:cubicBezTo>
                        <a:cubicBezTo>
                          <a:pt x="118962" y="6746"/>
                          <a:pt x="143669" y="26620"/>
                          <a:pt x="143669" y="2662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2" name="Google Shape;3672;p5"/>
                  <p:cNvSpPr/>
                  <p:nvPr/>
                </p:nvSpPr>
                <p:spPr>
                  <a:xfrm>
                    <a:off x="5125548" y="3605372"/>
                    <a:ext cx="164864" cy="146664"/>
                  </a:xfrm>
                  <a:custGeom>
                    <a:avLst/>
                    <a:gdLst/>
                    <a:ahLst/>
                    <a:cxnLst/>
                    <a:rect l="l" t="t" r="r" b="b"/>
                    <a:pathLst>
                      <a:path w="164864" h="146664" extrusionOk="0">
                        <a:moveTo>
                          <a:pt x="50303" y="146665"/>
                        </a:moveTo>
                        <a:cubicBezTo>
                          <a:pt x="50303" y="146665"/>
                          <a:pt x="56690" y="107713"/>
                          <a:pt x="64722" y="89836"/>
                        </a:cubicBezTo>
                        <a:cubicBezTo>
                          <a:pt x="69205" y="79863"/>
                          <a:pt x="73180" y="73605"/>
                          <a:pt x="73180" y="73605"/>
                        </a:cubicBezTo>
                        <a:cubicBezTo>
                          <a:pt x="73180" y="73605"/>
                          <a:pt x="67847" y="75666"/>
                          <a:pt x="56422" y="82885"/>
                        </a:cubicBezTo>
                        <a:cubicBezTo>
                          <a:pt x="44997" y="90104"/>
                          <a:pt x="27471" y="102491"/>
                          <a:pt x="27471" y="102491"/>
                        </a:cubicBezTo>
                        <a:cubicBezTo>
                          <a:pt x="27471" y="102491"/>
                          <a:pt x="40708" y="88607"/>
                          <a:pt x="52558" y="80057"/>
                        </a:cubicBezTo>
                        <a:cubicBezTo>
                          <a:pt x="64408" y="71507"/>
                          <a:pt x="74881" y="68290"/>
                          <a:pt x="74881" y="68290"/>
                        </a:cubicBezTo>
                        <a:cubicBezTo>
                          <a:pt x="74881" y="68290"/>
                          <a:pt x="77912" y="59148"/>
                          <a:pt x="82608" y="51005"/>
                        </a:cubicBezTo>
                        <a:cubicBezTo>
                          <a:pt x="87304" y="42861"/>
                          <a:pt x="93654" y="35707"/>
                          <a:pt x="93654" y="35707"/>
                        </a:cubicBezTo>
                        <a:lnTo>
                          <a:pt x="64667" y="42815"/>
                        </a:lnTo>
                        <a:cubicBezTo>
                          <a:pt x="64667" y="42815"/>
                          <a:pt x="64537" y="48639"/>
                          <a:pt x="57882" y="56477"/>
                        </a:cubicBezTo>
                        <a:cubicBezTo>
                          <a:pt x="51236" y="64306"/>
                          <a:pt x="38083" y="74150"/>
                          <a:pt x="38083" y="74150"/>
                        </a:cubicBezTo>
                        <a:cubicBezTo>
                          <a:pt x="38083" y="74150"/>
                          <a:pt x="47650" y="63363"/>
                          <a:pt x="52872" y="56283"/>
                        </a:cubicBezTo>
                        <a:cubicBezTo>
                          <a:pt x="58085" y="49212"/>
                          <a:pt x="58954" y="45847"/>
                          <a:pt x="58954" y="45847"/>
                        </a:cubicBezTo>
                        <a:lnTo>
                          <a:pt x="33212" y="55784"/>
                        </a:lnTo>
                        <a:lnTo>
                          <a:pt x="250" y="70157"/>
                        </a:lnTo>
                        <a:lnTo>
                          <a:pt x="30115" y="52974"/>
                        </a:lnTo>
                        <a:cubicBezTo>
                          <a:pt x="30115" y="52974"/>
                          <a:pt x="27629" y="50367"/>
                          <a:pt x="20095" y="49720"/>
                        </a:cubicBezTo>
                        <a:cubicBezTo>
                          <a:pt x="12571" y="49064"/>
                          <a:pt x="0" y="50349"/>
                          <a:pt x="0" y="50349"/>
                        </a:cubicBezTo>
                        <a:cubicBezTo>
                          <a:pt x="0" y="50349"/>
                          <a:pt x="12950" y="47030"/>
                          <a:pt x="21934" y="47049"/>
                        </a:cubicBezTo>
                        <a:cubicBezTo>
                          <a:pt x="30928" y="47077"/>
                          <a:pt x="35948" y="50441"/>
                          <a:pt x="35948" y="50441"/>
                        </a:cubicBezTo>
                        <a:lnTo>
                          <a:pt x="56616" y="42686"/>
                        </a:lnTo>
                        <a:lnTo>
                          <a:pt x="68197" y="37852"/>
                        </a:lnTo>
                        <a:cubicBezTo>
                          <a:pt x="68197" y="37852"/>
                          <a:pt x="64547" y="33895"/>
                          <a:pt x="55063" y="30512"/>
                        </a:cubicBezTo>
                        <a:cubicBezTo>
                          <a:pt x="45579" y="27129"/>
                          <a:pt x="30263" y="24310"/>
                          <a:pt x="30263" y="24310"/>
                        </a:cubicBezTo>
                        <a:cubicBezTo>
                          <a:pt x="30263" y="24310"/>
                          <a:pt x="45570" y="23903"/>
                          <a:pt x="56690" y="26686"/>
                        </a:cubicBezTo>
                        <a:cubicBezTo>
                          <a:pt x="67819" y="29468"/>
                          <a:pt x="74760" y="35439"/>
                          <a:pt x="74760" y="35439"/>
                        </a:cubicBezTo>
                        <a:lnTo>
                          <a:pt x="96362" y="30836"/>
                        </a:lnTo>
                        <a:cubicBezTo>
                          <a:pt x="96362" y="30836"/>
                          <a:pt x="99256" y="26205"/>
                          <a:pt x="105929" y="18496"/>
                        </a:cubicBezTo>
                        <a:cubicBezTo>
                          <a:pt x="112603" y="10787"/>
                          <a:pt x="123066" y="0"/>
                          <a:pt x="123066" y="0"/>
                        </a:cubicBezTo>
                        <a:lnTo>
                          <a:pt x="134279" y="4733"/>
                        </a:lnTo>
                        <a:cubicBezTo>
                          <a:pt x="134279" y="4733"/>
                          <a:pt x="121985" y="12959"/>
                          <a:pt x="113897" y="20391"/>
                        </a:cubicBezTo>
                        <a:cubicBezTo>
                          <a:pt x="105818" y="27823"/>
                          <a:pt x="101945" y="34450"/>
                          <a:pt x="101945" y="34450"/>
                        </a:cubicBezTo>
                        <a:lnTo>
                          <a:pt x="111891" y="45653"/>
                        </a:lnTo>
                        <a:cubicBezTo>
                          <a:pt x="111891" y="45653"/>
                          <a:pt x="122013" y="40070"/>
                          <a:pt x="135018" y="38702"/>
                        </a:cubicBezTo>
                        <a:cubicBezTo>
                          <a:pt x="148024" y="37325"/>
                          <a:pt x="164865" y="38388"/>
                          <a:pt x="164865" y="38388"/>
                        </a:cubicBezTo>
                        <a:cubicBezTo>
                          <a:pt x="164865" y="38388"/>
                          <a:pt x="148144" y="38887"/>
                          <a:pt x="135840" y="41669"/>
                        </a:cubicBezTo>
                        <a:cubicBezTo>
                          <a:pt x="123538" y="44452"/>
                          <a:pt x="114563" y="49193"/>
                          <a:pt x="114563" y="49193"/>
                        </a:cubicBezTo>
                        <a:lnTo>
                          <a:pt x="129268" y="67282"/>
                        </a:lnTo>
                        <a:cubicBezTo>
                          <a:pt x="129268" y="67282"/>
                          <a:pt x="135323" y="65859"/>
                          <a:pt x="143124" y="69270"/>
                        </a:cubicBezTo>
                        <a:cubicBezTo>
                          <a:pt x="150926" y="72681"/>
                          <a:pt x="160465" y="80926"/>
                          <a:pt x="160465" y="80926"/>
                        </a:cubicBezTo>
                        <a:cubicBezTo>
                          <a:pt x="160465" y="80926"/>
                          <a:pt x="148874" y="74566"/>
                          <a:pt x="141710" y="71923"/>
                        </a:cubicBezTo>
                        <a:cubicBezTo>
                          <a:pt x="134537" y="69279"/>
                          <a:pt x="131792" y="70351"/>
                          <a:pt x="131792" y="70351"/>
                        </a:cubicBezTo>
                        <a:lnTo>
                          <a:pt x="148402" y="109007"/>
                        </a:lnTo>
                        <a:cubicBezTo>
                          <a:pt x="148402" y="109007"/>
                          <a:pt x="133788" y="83486"/>
                          <a:pt x="125312" y="70980"/>
                        </a:cubicBezTo>
                        <a:cubicBezTo>
                          <a:pt x="118916" y="61543"/>
                          <a:pt x="115820" y="58437"/>
                          <a:pt x="115820" y="58437"/>
                        </a:cubicBezTo>
                        <a:cubicBezTo>
                          <a:pt x="115820" y="58437"/>
                          <a:pt x="112815" y="62245"/>
                          <a:pt x="110532" y="68586"/>
                        </a:cubicBezTo>
                        <a:cubicBezTo>
                          <a:pt x="108249" y="74936"/>
                          <a:pt x="107306" y="83015"/>
                          <a:pt x="107306" y="83015"/>
                        </a:cubicBezTo>
                        <a:cubicBezTo>
                          <a:pt x="107306" y="83015"/>
                          <a:pt x="105744" y="74280"/>
                          <a:pt x="106826" y="67338"/>
                        </a:cubicBezTo>
                        <a:cubicBezTo>
                          <a:pt x="107898" y="60387"/>
                          <a:pt x="111623" y="55211"/>
                          <a:pt x="111623" y="55211"/>
                        </a:cubicBezTo>
                        <a:lnTo>
                          <a:pt x="98479" y="39414"/>
                        </a:lnTo>
                        <a:cubicBezTo>
                          <a:pt x="98479" y="39414"/>
                          <a:pt x="92840" y="47585"/>
                          <a:pt x="88496" y="54517"/>
                        </a:cubicBezTo>
                        <a:cubicBezTo>
                          <a:pt x="84152" y="61450"/>
                          <a:pt x="81406" y="69362"/>
                          <a:pt x="81406" y="69362"/>
                        </a:cubicBezTo>
                        <a:cubicBezTo>
                          <a:pt x="81406" y="69362"/>
                          <a:pt x="87710" y="77025"/>
                          <a:pt x="91657" y="87128"/>
                        </a:cubicBezTo>
                        <a:cubicBezTo>
                          <a:pt x="95595" y="97231"/>
                          <a:pt x="97166" y="109774"/>
                          <a:pt x="97166" y="109774"/>
                        </a:cubicBezTo>
                        <a:cubicBezTo>
                          <a:pt x="97166" y="109774"/>
                          <a:pt x="93108" y="98396"/>
                          <a:pt x="88616" y="89688"/>
                        </a:cubicBezTo>
                        <a:cubicBezTo>
                          <a:pt x="84124" y="80972"/>
                          <a:pt x="79207" y="74918"/>
                          <a:pt x="79207" y="74918"/>
                        </a:cubicBezTo>
                        <a:cubicBezTo>
                          <a:pt x="79207" y="74918"/>
                          <a:pt x="75158" y="78837"/>
                          <a:pt x="69399" y="92572"/>
                        </a:cubicBezTo>
                        <a:cubicBezTo>
                          <a:pt x="61912" y="110458"/>
                          <a:pt x="50303" y="146665"/>
                          <a:pt x="50303" y="14666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73" name="Google Shape;3673;p5"/>
                <p:cNvGrpSpPr/>
                <p:nvPr/>
              </p:nvGrpSpPr>
              <p:grpSpPr>
                <a:xfrm>
                  <a:off x="4482422" y="4343630"/>
                  <a:ext cx="309967" cy="210462"/>
                  <a:chOff x="4482422" y="4343630"/>
                  <a:chExt cx="309967" cy="210462"/>
                </a:xfrm>
              </p:grpSpPr>
              <p:sp>
                <p:nvSpPr>
                  <p:cNvPr id="3674" name="Google Shape;3674;p5"/>
                  <p:cNvSpPr/>
                  <p:nvPr/>
                </p:nvSpPr>
                <p:spPr>
                  <a:xfrm>
                    <a:off x="4482422" y="4345062"/>
                    <a:ext cx="309967" cy="209030"/>
                  </a:xfrm>
                  <a:custGeom>
                    <a:avLst/>
                    <a:gdLst/>
                    <a:ahLst/>
                    <a:cxnLst/>
                    <a:rect l="l" t="t" r="r" b="b"/>
                    <a:pathLst>
                      <a:path w="309967" h="209030" extrusionOk="0">
                        <a:moveTo>
                          <a:pt x="183712" y="34035"/>
                        </a:moveTo>
                        <a:cubicBezTo>
                          <a:pt x="183712" y="34035"/>
                          <a:pt x="223514" y="16676"/>
                          <a:pt x="255847" y="24801"/>
                        </a:cubicBezTo>
                        <a:cubicBezTo>
                          <a:pt x="306759" y="37603"/>
                          <a:pt x="309967" y="61202"/>
                          <a:pt x="309967" y="61202"/>
                        </a:cubicBezTo>
                        <a:cubicBezTo>
                          <a:pt x="309967" y="61202"/>
                          <a:pt x="273539" y="52087"/>
                          <a:pt x="267383" y="75427"/>
                        </a:cubicBezTo>
                        <a:cubicBezTo>
                          <a:pt x="264194" y="87536"/>
                          <a:pt x="277162" y="104969"/>
                          <a:pt x="277162" y="104969"/>
                        </a:cubicBezTo>
                        <a:cubicBezTo>
                          <a:pt x="277162" y="104969"/>
                          <a:pt x="265747" y="117281"/>
                          <a:pt x="265470" y="130758"/>
                        </a:cubicBezTo>
                        <a:cubicBezTo>
                          <a:pt x="265202" y="144226"/>
                          <a:pt x="276081" y="158867"/>
                          <a:pt x="276081" y="158867"/>
                        </a:cubicBezTo>
                        <a:cubicBezTo>
                          <a:pt x="276081" y="158867"/>
                          <a:pt x="256698" y="158636"/>
                          <a:pt x="238766" y="152397"/>
                        </a:cubicBezTo>
                        <a:cubicBezTo>
                          <a:pt x="220824" y="146167"/>
                          <a:pt x="204325" y="133928"/>
                          <a:pt x="204325" y="133928"/>
                        </a:cubicBezTo>
                        <a:cubicBezTo>
                          <a:pt x="204325" y="133928"/>
                          <a:pt x="204537" y="143458"/>
                          <a:pt x="203326" y="152267"/>
                        </a:cubicBezTo>
                        <a:cubicBezTo>
                          <a:pt x="202115" y="161076"/>
                          <a:pt x="199472" y="169173"/>
                          <a:pt x="199472" y="169173"/>
                        </a:cubicBezTo>
                        <a:cubicBezTo>
                          <a:pt x="199472" y="169173"/>
                          <a:pt x="189960" y="166900"/>
                          <a:pt x="182593" y="163017"/>
                        </a:cubicBezTo>
                        <a:cubicBezTo>
                          <a:pt x="175217" y="159126"/>
                          <a:pt x="169986" y="153635"/>
                          <a:pt x="169986" y="153635"/>
                        </a:cubicBezTo>
                        <a:cubicBezTo>
                          <a:pt x="169986" y="153635"/>
                          <a:pt x="156786" y="171752"/>
                          <a:pt x="143198" y="185599"/>
                        </a:cubicBezTo>
                        <a:cubicBezTo>
                          <a:pt x="129611" y="199445"/>
                          <a:pt x="115653" y="209031"/>
                          <a:pt x="115653" y="209031"/>
                        </a:cubicBezTo>
                        <a:cubicBezTo>
                          <a:pt x="115653" y="209031"/>
                          <a:pt x="104145" y="191293"/>
                          <a:pt x="98313" y="175024"/>
                        </a:cubicBezTo>
                        <a:cubicBezTo>
                          <a:pt x="92480" y="158747"/>
                          <a:pt x="92341" y="143939"/>
                          <a:pt x="92341" y="143939"/>
                        </a:cubicBezTo>
                        <a:cubicBezTo>
                          <a:pt x="92341" y="143939"/>
                          <a:pt x="85122" y="147341"/>
                          <a:pt x="77949" y="148838"/>
                        </a:cubicBezTo>
                        <a:cubicBezTo>
                          <a:pt x="70786" y="150335"/>
                          <a:pt x="63659" y="149938"/>
                          <a:pt x="63659" y="149938"/>
                        </a:cubicBezTo>
                        <a:cubicBezTo>
                          <a:pt x="63659" y="149938"/>
                          <a:pt x="64593" y="136914"/>
                          <a:pt x="70814" y="125508"/>
                        </a:cubicBezTo>
                        <a:cubicBezTo>
                          <a:pt x="77025" y="114101"/>
                          <a:pt x="88515" y="104313"/>
                          <a:pt x="88515" y="104313"/>
                        </a:cubicBezTo>
                        <a:cubicBezTo>
                          <a:pt x="88515" y="104313"/>
                          <a:pt x="62088" y="111199"/>
                          <a:pt x="39959" y="111698"/>
                        </a:cubicBezTo>
                        <a:cubicBezTo>
                          <a:pt x="17831" y="112206"/>
                          <a:pt x="0" y="106318"/>
                          <a:pt x="0" y="106318"/>
                        </a:cubicBezTo>
                        <a:cubicBezTo>
                          <a:pt x="0" y="106318"/>
                          <a:pt x="22341" y="94783"/>
                          <a:pt x="32629" y="82156"/>
                        </a:cubicBezTo>
                        <a:cubicBezTo>
                          <a:pt x="42917" y="69521"/>
                          <a:pt x="41151" y="55776"/>
                          <a:pt x="41151" y="55776"/>
                        </a:cubicBezTo>
                        <a:cubicBezTo>
                          <a:pt x="41151" y="55776"/>
                          <a:pt x="74751" y="57837"/>
                          <a:pt x="78532" y="24801"/>
                        </a:cubicBezTo>
                        <a:cubicBezTo>
                          <a:pt x="80020" y="11703"/>
                          <a:pt x="67190" y="6009"/>
                          <a:pt x="67190" y="6009"/>
                        </a:cubicBezTo>
                        <a:cubicBezTo>
                          <a:pt x="67190" y="6009"/>
                          <a:pt x="92998" y="-4352"/>
                          <a:pt x="122549" y="2136"/>
                        </a:cubicBezTo>
                        <a:cubicBezTo>
                          <a:pt x="152109" y="8635"/>
                          <a:pt x="183712" y="34035"/>
                          <a:pt x="183712" y="3403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5" name="Google Shape;3675;p5"/>
                  <p:cNvSpPr/>
                  <p:nvPr/>
                </p:nvSpPr>
                <p:spPr>
                  <a:xfrm>
                    <a:off x="4538890" y="4343630"/>
                    <a:ext cx="210804" cy="187529"/>
                  </a:xfrm>
                  <a:custGeom>
                    <a:avLst/>
                    <a:gdLst/>
                    <a:ahLst/>
                    <a:cxnLst/>
                    <a:rect l="l" t="t" r="r" b="b"/>
                    <a:pathLst>
                      <a:path w="210804" h="187529" extrusionOk="0">
                        <a:moveTo>
                          <a:pt x="64315" y="187529"/>
                        </a:moveTo>
                        <a:cubicBezTo>
                          <a:pt x="64315" y="187529"/>
                          <a:pt x="72487" y="137726"/>
                          <a:pt x="82756" y="114876"/>
                        </a:cubicBezTo>
                        <a:cubicBezTo>
                          <a:pt x="88487" y="102120"/>
                          <a:pt x="93570" y="94116"/>
                          <a:pt x="93570" y="94116"/>
                        </a:cubicBezTo>
                        <a:cubicBezTo>
                          <a:pt x="93570" y="94116"/>
                          <a:pt x="86749" y="96750"/>
                          <a:pt x="72135" y="105984"/>
                        </a:cubicBezTo>
                        <a:cubicBezTo>
                          <a:pt x="57521" y="115219"/>
                          <a:pt x="35116" y="131052"/>
                          <a:pt x="35116" y="131052"/>
                        </a:cubicBezTo>
                        <a:cubicBezTo>
                          <a:pt x="35116" y="131052"/>
                          <a:pt x="52040" y="113296"/>
                          <a:pt x="67199" y="102361"/>
                        </a:cubicBezTo>
                        <a:cubicBezTo>
                          <a:pt x="82358" y="91435"/>
                          <a:pt x="95743" y="87322"/>
                          <a:pt x="95743" y="87322"/>
                        </a:cubicBezTo>
                        <a:cubicBezTo>
                          <a:pt x="95743" y="87322"/>
                          <a:pt x="99616" y="75629"/>
                          <a:pt x="105624" y="65221"/>
                        </a:cubicBezTo>
                        <a:cubicBezTo>
                          <a:pt x="111623" y="54804"/>
                          <a:pt x="119748" y="45662"/>
                          <a:pt x="119748" y="45662"/>
                        </a:cubicBezTo>
                        <a:lnTo>
                          <a:pt x="82682" y="54748"/>
                        </a:lnTo>
                        <a:cubicBezTo>
                          <a:pt x="82682" y="54748"/>
                          <a:pt x="82506" y="62198"/>
                          <a:pt x="74012" y="72209"/>
                        </a:cubicBezTo>
                        <a:cubicBezTo>
                          <a:pt x="65508" y="82229"/>
                          <a:pt x="48685" y="94809"/>
                          <a:pt x="48685" y="94809"/>
                        </a:cubicBezTo>
                        <a:cubicBezTo>
                          <a:pt x="48685" y="94809"/>
                          <a:pt x="60923" y="81018"/>
                          <a:pt x="67597" y="71969"/>
                        </a:cubicBezTo>
                        <a:cubicBezTo>
                          <a:pt x="74270" y="62919"/>
                          <a:pt x="75370" y="58621"/>
                          <a:pt x="75370" y="58621"/>
                        </a:cubicBezTo>
                        <a:lnTo>
                          <a:pt x="42455" y="71331"/>
                        </a:lnTo>
                        <a:lnTo>
                          <a:pt x="314" y="89707"/>
                        </a:lnTo>
                        <a:lnTo>
                          <a:pt x="38499" y="67735"/>
                        </a:lnTo>
                        <a:cubicBezTo>
                          <a:pt x="38499" y="67735"/>
                          <a:pt x="35319" y="64408"/>
                          <a:pt x="25687" y="63566"/>
                        </a:cubicBezTo>
                        <a:cubicBezTo>
                          <a:pt x="16065" y="62735"/>
                          <a:pt x="0" y="64380"/>
                          <a:pt x="0" y="64380"/>
                        </a:cubicBezTo>
                        <a:cubicBezTo>
                          <a:pt x="0" y="64380"/>
                          <a:pt x="16555" y="60137"/>
                          <a:pt x="28044" y="60165"/>
                        </a:cubicBezTo>
                        <a:cubicBezTo>
                          <a:pt x="39534" y="60193"/>
                          <a:pt x="45958" y="64491"/>
                          <a:pt x="45958" y="64491"/>
                        </a:cubicBezTo>
                        <a:lnTo>
                          <a:pt x="72394" y="54591"/>
                        </a:lnTo>
                        <a:lnTo>
                          <a:pt x="87193" y="48398"/>
                        </a:lnTo>
                        <a:cubicBezTo>
                          <a:pt x="87193" y="48398"/>
                          <a:pt x="82525" y="43342"/>
                          <a:pt x="70397" y="39016"/>
                        </a:cubicBezTo>
                        <a:cubicBezTo>
                          <a:pt x="58270" y="34690"/>
                          <a:pt x="38683" y="31085"/>
                          <a:pt x="38683" y="31085"/>
                        </a:cubicBezTo>
                        <a:cubicBezTo>
                          <a:pt x="38683" y="31085"/>
                          <a:pt x="58261" y="30568"/>
                          <a:pt x="72487" y="34126"/>
                        </a:cubicBezTo>
                        <a:cubicBezTo>
                          <a:pt x="86712" y="37685"/>
                          <a:pt x="95586" y="45320"/>
                          <a:pt x="95586" y="45320"/>
                        </a:cubicBezTo>
                        <a:lnTo>
                          <a:pt x="123205" y="39432"/>
                        </a:lnTo>
                        <a:cubicBezTo>
                          <a:pt x="123205" y="39432"/>
                          <a:pt x="126902" y="33507"/>
                          <a:pt x="135443" y="23654"/>
                        </a:cubicBezTo>
                        <a:cubicBezTo>
                          <a:pt x="143975" y="13791"/>
                          <a:pt x="157359" y="0"/>
                          <a:pt x="157359" y="0"/>
                        </a:cubicBezTo>
                        <a:lnTo>
                          <a:pt x="171686" y="6054"/>
                        </a:lnTo>
                        <a:cubicBezTo>
                          <a:pt x="171686" y="6054"/>
                          <a:pt x="155973" y="16573"/>
                          <a:pt x="145629" y="26075"/>
                        </a:cubicBezTo>
                        <a:cubicBezTo>
                          <a:pt x="135295" y="35568"/>
                          <a:pt x="130341" y="44044"/>
                          <a:pt x="130341" y="44044"/>
                        </a:cubicBezTo>
                        <a:lnTo>
                          <a:pt x="143069" y="58372"/>
                        </a:lnTo>
                        <a:cubicBezTo>
                          <a:pt x="143069" y="58372"/>
                          <a:pt x="156000" y="51245"/>
                          <a:pt x="172629" y="49480"/>
                        </a:cubicBezTo>
                        <a:cubicBezTo>
                          <a:pt x="189258" y="47723"/>
                          <a:pt x="210804" y="49082"/>
                          <a:pt x="210804" y="49082"/>
                        </a:cubicBezTo>
                        <a:cubicBezTo>
                          <a:pt x="210804" y="49082"/>
                          <a:pt x="189415" y="49720"/>
                          <a:pt x="173683" y="53288"/>
                        </a:cubicBezTo>
                        <a:cubicBezTo>
                          <a:pt x="157951" y="56847"/>
                          <a:pt x="146480" y="62901"/>
                          <a:pt x="146480" y="62901"/>
                        </a:cubicBezTo>
                        <a:lnTo>
                          <a:pt x="165290" y="86028"/>
                        </a:lnTo>
                        <a:cubicBezTo>
                          <a:pt x="165290" y="86028"/>
                          <a:pt x="173027" y="84216"/>
                          <a:pt x="183000" y="88579"/>
                        </a:cubicBezTo>
                        <a:cubicBezTo>
                          <a:pt x="192974" y="92933"/>
                          <a:pt x="205175" y="103479"/>
                          <a:pt x="205175" y="103479"/>
                        </a:cubicBezTo>
                        <a:cubicBezTo>
                          <a:pt x="205175" y="103479"/>
                          <a:pt x="190358" y="95345"/>
                          <a:pt x="181188" y="91962"/>
                        </a:cubicBezTo>
                        <a:cubicBezTo>
                          <a:pt x="172028" y="88588"/>
                          <a:pt x="168516" y="89956"/>
                          <a:pt x="168516" y="89956"/>
                        </a:cubicBezTo>
                        <a:lnTo>
                          <a:pt x="189748" y="139390"/>
                        </a:lnTo>
                        <a:cubicBezTo>
                          <a:pt x="189748" y="139390"/>
                          <a:pt x="171067" y="106751"/>
                          <a:pt x="160225" y="90761"/>
                        </a:cubicBezTo>
                        <a:cubicBezTo>
                          <a:pt x="152044" y="78689"/>
                          <a:pt x="148088" y="74723"/>
                          <a:pt x="148088" y="74723"/>
                        </a:cubicBezTo>
                        <a:cubicBezTo>
                          <a:pt x="148088" y="74723"/>
                          <a:pt x="144243" y="79585"/>
                          <a:pt x="141322" y="87701"/>
                        </a:cubicBezTo>
                        <a:cubicBezTo>
                          <a:pt x="138401" y="95817"/>
                          <a:pt x="137199" y="106142"/>
                          <a:pt x="137199" y="106142"/>
                        </a:cubicBezTo>
                        <a:cubicBezTo>
                          <a:pt x="137199" y="106142"/>
                          <a:pt x="135203" y="94985"/>
                          <a:pt x="136580" y="86102"/>
                        </a:cubicBezTo>
                        <a:cubicBezTo>
                          <a:pt x="137957" y="77210"/>
                          <a:pt x="142718" y="70601"/>
                          <a:pt x="142718" y="70601"/>
                        </a:cubicBezTo>
                        <a:lnTo>
                          <a:pt x="125913" y="50404"/>
                        </a:lnTo>
                        <a:cubicBezTo>
                          <a:pt x="125913" y="50404"/>
                          <a:pt x="118703" y="60849"/>
                          <a:pt x="113148" y="69713"/>
                        </a:cubicBezTo>
                        <a:cubicBezTo>
                          <a:pt x="107593" y="78578"/>
                          <a:pt x="104089" y="88690"/>
                          <a:pt x="104089" y="88690"/>
                        </a:cubicBezTo>
                        <a:cubicBezTo>
                          <a:pt x="104089" y="88690"/>
                          <a:pt x="112150" y="98488"/>
                          <a:pt x="117187" y="111410"/>
                        </a:cubicBezTo>
                        <a:cubicBezTo>
                          <a:pt x="122225" y="124332"/>
                          <a:pt x="124240" y="140361"/>
                          <a:pt x="124240" y="140361"/>
                        </a:cubicBezTo>
                        <a:cubicBezTo>
                          <a:pt x="124240" y="140361"/>
                          <a:pt x="119045" y="125821"/>
                          <a:pt x="113305" y="114673"/>
                        </a:cubicBezTo>
                        <a:cubicBezTo>
                          <a:pt x="107565" y="103535"/>
                          <a:pt x="101270" y="95798"/>
                          <a:pt x="101270" y="95798"/>
                        </a:cubicBezTo>
                        <a:cubicBezTo>
                          <a:pt x="101270" y="95798"/>
                          <a:pt x="96094" y="100808"/>
                          <a:pt x="88736" y="118371"/>
                        </a:cubicBezTo>
                        <a:cubicBezTo>
                          <a:pt x="79160" y="141239"/>
                          <a:pt x="64315" y="187529"/>
                          <a:pt x="64315" y="1875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76" name="Google Shape;3676;p5"/>
                <p:cNvGrpSpPr/>
                <p:nvPr/>
              </p:nvGrpSpPr>
              <p:grpSpPr>
                <a:xfrm>
                  <a:off x="4168453" y="4205627"/>
                  <a:ext cx="170456" cy="253423"/>
                  <a:chOff x="4168453" y="4205627"/>
                  <a:chExt cx="170456" cy="253423"/>
                </a:xfrm>
              </p:grpSpPr>
              <p:sp>
                <p:nvSpPr>
                  <p:cNvPr id="3677" name="Google Shape;3677;p5"/>
                  <p:cNvSpPr/>
                  <p:nvPr/>
                </p:nvSpPr>
                <p:spPr>
                  <a:xfrm>
                    <a:off x="4168453" y="4205627"/>
                    <a:ext cx="170456" cy="253423"/>
                  </a:xfrm>
                  <a:custGeom>
                    <a:avLst/>
                    <a:gdLst/>
                    <a:ahLst/>
                    <a:cxnLst/>
                    <a:rect l="l" t="t" r="r" b="b"/>
                    <a:pathLst>
                      <a:path w="170456" h="253423" extrusionOk="0">
                        <a:moveTo>
                          <a:pt x="121485" y="160650"/>
                        </a:moveTo>
                        <a:cubicBezTo>
                          <a:pt x="121485" y="160650"/>
                          <a:pt x="125932" y="195858"/>
                          <a:pt x="112113" y="219327"/>
                        </a:cubicBezTo>
                        <a:cubicBezTo>
                          <a:pt x="90354" y="256282"/>
                          <a:pt x="71118" y="253370"/>
                          <a:pt x="71118" y="253370"/>
                        </a:cubicBezTo>
                        <a:cubicBezTo>
                          <a:pt x="71118" y="253370"/>
                          <a:pt x="86647" y="226906"/>
                          <a:pt x="69778" y="216711"/>
                        </a:cubicBezTo>
                        <a:cubicBezTo>
                          <a:pt x="61015" y="211414"/>
                          <a:pt x="44368" y="217571"/>
                          <a:pt x="44368" y="217571"/>
                        </a:cubicBezTo>
                        <a:cubicBezTo>
                          <a:pt x="44368" y="217571"/>
                          <a:pt x="37343" y="205785"/>
                          <a:pt x="26843" y="202467"/>
                        </a:cubicBezTo>
                        <a:cubicBezTo>
                          <a:pt x="16342" y="199148"/>
                          <a:pt x="2366" y="204306"/>
                          <a:pt x="2366" y="204306"/>
                        </a:cubicBezTo>
                        <a:cubicBezTo>
                          <a:pt x="2366" y="204306"/>
                          <a:pt x="7016" y="189175"/>
                          <a:pt x="16028" y="176548"/>
                        </a:cubicBezTo>
                        <a:cubicBezTo>
                          <a:pt x="25049" y="163922"/>
                          <a:pt x="38443" y="153800"/>
                          <a:pt x="38443" y="153800"/>
                        </a:cubicBezTo>
                        <a:cubicBezTo>
                          <a:pt x="38443" y="153800"/>
                          <a:pt x="30919" y="151776"/>
                          <a:pt x="24291" y="148800"/>
                        </a:cubicBezTo>
                        <a:cubicBezTo>
                          <a:pt x="17664" y="145814"/>
                          <a:pt x="11933" y="141886"/>
                          <a:pt x="11933" y="141886"/>
                        </a:cubicBezTo>
                        <a:cubicBezTo>
                          <a:pt x="11933" y="141886"/>
                          <a:pt x="15908" y="134953"/>
                          <a:pt x="20649" y="130073"/>
                        </a:cubicBezTo>
                        <a:cubicBezTo>
                          <a:pt x="25391" y="125183"/>
                          <a:pt x="30900" y="122345"/>
                          <a:pt x="30900" y="122345"/>
                        </a:cubicBezTo>
                        <a:cubicBezTo>
                          <a:pt x="30900" y="122345"/>
                          <a:pt x="19744" y="107824"/>
                          <a:pt x="12016" y="93987"/>
                        </a:cubicBezTo>
                        <a:cubicBezTo>
                          <a:pt x="4289" y="80149"/>
                          <a:pt x="0" y="67005"/>
                          <a:pt x="0" y="67005"/>
                        </a:cubicBezTo>
                        <a:cubicBezTo>
                          <a:pt x="0" y="67005"/>
                          <a:pt x="16545" y="62060"/>
                          <a:pt x="30642" y="61247"/>
                        </a:cubicBezTo>
                        <a:cubicBezTo>
                          <a:pt x="44747" y="60424"/>
                          <a:pt x="56384" y="63715"/>
                          <a:pt x="56384" y="63715"/>
                        </a:cubicBezTo>
                        <a:cubicBezTo>
                          <a:pt x="56384" y="63715"/>
                          <a:pt x="55386" y="57281"/>
                          <a:pt x="55858" y="51310"/>
                        </a:cubicBezTo>
                        <a:cubicBezTo>
                          <a:pt x="56338" y="45348"/>
                          <a:pt x="58289" y="39858"/>
                          <a:pt x="58289" y="39858"/>
                        </a:cubicBezTo>
                        <a:cubicBezTo>
                          <a:pt x="58289" y="39858"/>
                          <a:pt x="68281" y="43592"/>
                          <a:pt x="75795" y="51088"/>
                        </a:cubicBezTo>
                        <a:cubicBezTo>
                          <a:pt x="83301" y="58585"/>
                          <a:pt x="88330" y="69843"/>
                          <a:pt x="88330" y="69843"/>
                        </a:cubicBezTo>
                        <a:cubicBezTo>
                          <a:pt x="88330" y="69843"/>
                          <a:pt x="89013" y="47548"/>
                          <a:pt x="93718" y="30087"/>
                        </a:cubicBezTo>
                        <a:cubicBezTo>
                          <a:pt x="98423" y="12626"/>
                          <a:pt x="107140" y="0"/>
                          <a:pt x="107140" y="0"/>
                        </a:cubicBezTo>
                        <a:cubicBezTo>
                          <a:pt x="107140" y="0"/>
                          <a:pt x="111031" y="20169"/>
                          <a:pt x="118574" y="31150"/>
                        </a:cubicBezTo>
                        <a:cubicBezTo>
                          <a:pt x="126107" y="42122"/>
                          <a:pt x="137282" y="43897"/>
                          <a:pt x="137282" y="43897"/>
                        </a:cubicBezTo>
                        <a:cubicBezTo>
                          <a:pt x="137282" y="43897"/>
                          <a:pt x="127928" y="69769"/>
                          <a:pt x="152950" y="80334"/>
                        </a:cubicBezTo>
                        <a:cubicBezTo>
                          <a:pt x="162877" y="84521"/>
                          <a:pt x="170300" y="75777"/>
                          <a:pt x="170300" y="75777"/>
                        </a:cubicBezTo>
                        <a:cubicBezTo>
                          <a:pt x="170300" y="75777"/>
                          <a:pt x="172481" y="98387"/>
                          <a:pt x="160576" y="120062"/>
                        </a:cubicBezTo>
                        <a:cubicBezTo>
                          <a:pt x="148679" y="141729"/>
                          <a:pt x="121485" y="160650"/>
                          <a:pt x="121485" y="1606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8" name="Google Shape;3678;p5"/>
                  <p:cNvSpPr/>
                  <p:nvPr/>
                </p:nvSpPr>
                <p:spPr>
                  <a:xfrm>
                    <a:off x="4185238" y="4254293"/>
                    <a:ext cx="128528" cy="174348"/>
                  </a:xfrm>
                  <a:custGeom>
                    <a:avLst/>
                    <a:gdLst/>
                    <a:ahLst/>
                    <a:cxnLst/>
                    <a:rect l="l" t="t" r="r" b="b"/>
                    <a:pathLst>
                      <a:path w="128528" h="174348" extrusionOk="0">
                        <a:moveTo>
                          <a:pt x="0" y="27638"/>
                        </a:moveTo>
                        <a:cubicBezTo>
                          <a:pt x="0" y="27638"/>
                          <a:pt x="37159" y="45514"/>
                          <a:pt x="52706" y="58825"/>
                        </a:cubicBezTo>
                        <a:cubicBezTo>
                          <a:pt x="61385" y="66256"/>
                          <a:pt x="66488" y="72080"/>
                          <a:pt x="66488" y="72080"/>
                        </a:cubicBezTo>
                        <a:cubicBezTo>
                          <a:pt x="66488" y="72080"/>
                          <a:pt x="65988" y="66136"/>
                          <a:pt x="62125" y="52549"/>
                        </a:cubicBezTo>
                        <a:cubicBezTo>
                          <a:pt x="58252" y="38970"/>
                          <a:pt x="50996" y="17756"/>
                          <a:pt x="50996" y="17756"/>
                        </a:cubicBezTo>
                        <a:cubicBezTo>
                          <a:pt x="50996" y="17756"/>
                          <a:pt x="61016" y="35116"/>
                          <a:pt x="66099" y="49517"/>
                        </a:cubicBezTo>
                        <a:cubicBezTo>
                          <a:pt x="71174" y="63909"/>
                          <a:pt x="71313" y="75352"/>
                          <a:pt x="71313" y="75352"/>
                        </a:cubicBezTo>
                        <a:cubicBezTo>
                          <a:pt x="71313" y="75352"/>
                          <a:pt x="79586" y="81083"/>
                          <a:pt x="86361" y="88191"/>
                        </a:cubicBezTo>
                        <a:cubicBezTo>
                          <a:pt x="93145" y="95290"/>
                          <a:pt x="98442" y="103757"/>
                          <a:pt x="98442" y="103757"/>
                        </a:cubicBezTo>
                        <a:lnTo>
                          <a:pt x="99856" y="72616"/>
                        </a:lnTo>
                        <a:cubicBezTo>
                          <a:pt x="99856" y="72616"/>
                          <a:pt x="94051" y="70767"/>
                          <a:pt x="88163" y="61801"/>
                        </a:cubicBezTo>
                        <a:cubicBezTo>
                          <a:pt x="82266" y="52826"/>
                          <a:pt x="76286" y="36742"/>
                          <a:pt x="76286" y="36742"/>
                        </a:cubicBezTo>
                        <a:cubicBezTo>
                          <a:pt x="76286" y="36742"/>
                          <a:pt x="84272" y="49507"/>
                          <a:pt x="89827" y="56819"/>
                        </a:cubicBezTo>
                        <a:cubicBezTo>
                          <a:pt x="95382" y="64140"/>
                          <a:pt x="98507" y="65997"/>
                          <a:pt x="98507" y="65997"/>
                        </a:cubicBezTo>
                        <a:lnTo>
                          <a:pt x="96122" y="37269"/>
                        </a:lnTo>
                        <a:lnTo>
                          <a:pt x="91426" y="0"/>
                        </a:lnTo>
                        <a:lnTo>
                          <a:pt x="99847" y="34995"/>
                        </a:lnTo>
                        <a:cubicBezTo>
                          <a:pt x="99847" y="34995"/>
                          <a:pt x="103193" y="33267"/>
                          <a:pt x="106068" y="25909"/>
                        </a:cubicBezTo>
                        <a:cubicBezTo>
                          <a:pt x="108942" y="18561"/>
                          <a:pt x="111346" y="5583"/>
                          <a:pt x="111346" y="5583"/>
                        </a:cubicBezTo>
                        <a:cubicBezTo>
                          <a:pt x="111346" y="5583"/>
                          <a:pt x="110865" y="19540"/>
                          <a:pt x="108194" y="28543"/>
                        </a:cubicBezTo>
                        <a:cubicBezTo>
                          <a:pt x="105522" y="37546"/>
                          <a:pt x="100670" y="41586"/>
                          <a:pt x="100670" y="41586"/>
                        </a:cubicBezTo>
                        <a:lnTo>
                          <a:pt x="102352" y="64583"/>
                        </a:lnTo>
                        <a:lnTo>
                          <a:pt x="103794" y="77617"/>
                        </a:lnTo>
                        <a:cubicBezTo>
                          <a:pt x="103794" y="77617"/>
                          <a:pt x="108832" y="75121"/>
                          <a:pt x="115015" y="66608"/>
                        </a:cubicBezTo>
                        <a:cubicBezTo>
                          <a:pt x="121199" y="58104"/>
                          <a:pt x="128529" y="43582"/>
                          <a:pt x="128529" y="43582"/>
                        </a:cubicBezTo>
                        <a:cubicBezTo>
                          <a:pt x="128529" y="43582"/>
                          <a:pt x="124434" y="59047"/>
                          <a:pt x="118371" y="69372"/>
                        </a:cubicBezTo>
                        <a:cubicBezTo>
                          <a:pt x="112307" y="79705"/>
                          <a:pt x="104274" y="84900"/>
                          <a:pt x="104274" y="84900"/>
                        </a:cubicBezTo>
                        <a:lnTo>
                          <a:pt x="102528" y="107916"/>
                        </a:lnTo>
                        <a:cubicBezTo>
                          <a:pt x="102528" y="107916"/>
                          <a:pt x="106317" y="112168"/>
                          <a:pt x="112076" y="121134"/>
                        </a:cubicBezTo>
                        <a:cubicBezTo>
                          <a:pt x="117844" y="130100"/>
                          <a:pt x="125562" y="143762"/>
                          <a:pt x="125562" y="143762"/>
                        </a:cubicBezTo>
                        <a:lnTo>
                          <a:pt x="117520" y="153606"/>
                        </a:lnTo>
                        <a:cubicBezTo>
                          <a:pt x="117520" y="153606"/>
                          <a:pt x="112899" y="138854"/>
                          <a:pt x="107833" y="128566"/>
                        </a:cubicBezTo>
                        <a:cubicBezTo>
                          <a:pt x="102768" y="118278"/>
                          <a:pt x="97259" y="112436"/>
                          <a:pt x="97259" y="112436"/>
                        </a:cubicBezTo>
                        <a:lnTo>
                          <a:pt x="83107" y="119110"/>
                        </a:lnTo>
                        <a:cubicBezTo>
                          <a:pt x="83107" y="119110"/>
                          <a:pt x="85714" y="130895"/>
                          <a:pt x="83264" y="144335"/>
                        </a:cubicBezTo>
                        <a:cubicBezTo>
                          <a:pt x="80815" y="157775"/>
                          <a:pt x="74788" y="174348"/>
                          <a:pt x="74788" y="174348"/>
                        </a:cubicBezTo>
                        <a:cubicBezTo>
                          <a:pt x="74788" y="174348"/>
                          <a:pt x="79206" y="157442"/>
                          <a:pt x="80038" y="144289"/>
                        </a:cubicBezTo>
                        <a:cubicBezTo>
                          <a:pt x="80879" y="131135"/>
                          <a:pt x="78772" y="120746"/>
                          <a:pt x="78772" y="120746"/>
                        </a:cubicBezTo>
                        <a:lnTo>
                          <a:pt x="56311" y="130165"/>
                        </a:lnTo>
                        <a:cubicBezTo>
                          <a:pt x="56311" y="130165"/>
                          <a:pt x="55950" y="136654"/>
                          <a:pt x="50229" y="143466"/>
                        </a:cubicBezTo>
                        <a:cubicBezTo>
                          <a:pt x="44516" y="150279"/>
                          <a:pt x="33443" y="157415"/>
                          <a:pt x="33443" y="157415"/>
                        </a:cubicBezTo>
                        <a:cubicBezTo>
                          <a:pt x="33443" y="157415"/>
                          <a:pt x="43231" y="147672"/>
                          <a:pt x="47992" y="141257"/>
                        </a:cubicBezTo>
                        <a:cubicBezTo>
                          <a:pt x="52752" y="134851"/>
                          <a:pt x="52493" y="131792"/>
                          <a:pt x="52493" y="131792"/>
                        </a:cubicBezTo>
                        <a:lnTo>
                          <a:pt x="8846" y="137051"/>
                        </a:lnTo>
                        <a:cubicBezTo>
                          <a:pt x="8846" y="137051"/>
                          <a:pt x="38730" y="129915"/>
                          <a:pt x="53760" y="125109"/>
                        </a:cubicBezTo>
                        <a:cubicBezTo>
                          <a:pt x="65110" y="121476"/>
                          <a:pt x="69131" y="119286"/>
                          <a:pt x="69131" y="119286"/>
                        </a:cubicBezTo>
                        <a:cubicBezTo>
                          <a:pt x="69131" y="119286"/>
                          <a:pt x="66210" y="115154"/>
                          <a:pt x="60516" y="110994"/>
                        </a:cubicBezTo>
                        <a:cubicBezTo>
                          <a:pt x="54822" y="106835"/>
                          <a:pt x="47012" y="103517"/>
                          <a:pt x="47012" y="103517"/>
                        </a:cubicBezTo>
                        <a:cubicBezTo>
                          <a:pt x="47012" y="103517"/>
                          <a:pt x="56218" y="104515"/>
                          <a:pt x="62864" y="107648"/>
                        </a:cubicBezTo>
                        <a:cubicBezTo>
                          <a:pt x="69510" y="110773"/>
                          <a:pt x="73596" y="116032"/>
                          <a:pt x="73596" y="116032"/>
                        </a:cubicBezTo>
                        <a:lnTo>
                          <a:pt x="93303" y="107500"/>
                        </a:lnTo>
                        <a:cubicBezTo>
                          <a:pt x="93303" y="107500"/>
                          <a:pt x="86777" y="99449"/>
                          <a:pt x="81111" y="93053"/>
                        </a:cubicBezTo>
                        <a:cubicBezTo>
                          <a:pt x="75435" y="86657"/>
                          <a:pt x="68318" y="81582"/>
                          <a:pt x="68318" y="81582"/>
                        </a:cubicBezTo>
                        <a:cubicBezTo>
                          <a:pt x="68318" y="81582"/>
                          <a:pt x="58779" y="85640"/>
                          <a:pt x="47492" y="86610"/>
                        </a:cubicBezTo>
                        <a:cubicBezTo>
                          <a:pt x="36206" y="87590"/>
                          <a:pt x="23173" y="85473"/>
                          <a:pt x="23173" y="85473"/>
                        </a:cubicBezTo>
                        <a:cubicBezTo>
                          <a:pt x="23173" y="85473"/>
                          <a:pt x="35772" y="84752"/>
                          <a:pt x="45829" y="82820"/>
                        </a:cubicBezTo>
                        <a:cubicBezTo>
                          <a:pt x="55886" y="80879"/>
                          <a:pt x="63400" y="77737"/>
                          <a:pt x="63400" y="77737"/>
                        </a:cubicBezTo>
                        <a:cubicBezTo>
                          <a:pt x="63400" y="77737"/>
                          <a:pt x="60655" y="72524"/>
                          <a:pt x="48583" y="62707"/>
                        </a:cubicBezTo>
                        <a:cubicBezTo>
                          <a:pt x="32869" y="49933"/>
                          <a:pt x="0" y="27638"/>
                          <a:pt x="0" y="276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79" name="Google Shape;3679;p5"/>
                <p:cNvGrpSpPr/>
                <p:nvPr/>
              </p:nvGrpSpPr>
              <p:grpSpPr>
                <a:xfrm>
                  <a:off x="4212044" y="3794796"/>
                  <a:ext cx="147662" cy="144313"/>
                  <a:chOff x="4212044" y="3794796"/>
                  <a:chExt cx="147662" cy="144313"/>
                </a:xfrm>
              </p:grpSpPr>
              <p:sp>
                <p:nvSpPr>
                  <p:cNvPr id="3680" name="Google Shape;3680;p5"/>
                  <p:cNvSpPr/>
                  <p:nvPr/>
                </p:nvSpPr>
                <p:spPr>
                  <a:xfrm>
                    <a:off x="4212044" y="3794796"/>
                    <a:ext cx="147662" cy="144313"/>
                  </a:xfrm>
                  <a:custGeom>
                    <a:avLst/>
                    <a:gdLst/>
                    <a:ahLst/>
                    <a:cxnLst/>
                    <a:rect l="l" t="t" r="r" b="b"/>
                    <a:pathLst>
                      <a:path w="147662" h="144313" extrusionOk="0">
                        <a:moveTo>
                          <a:pt x="87433" y="104690"/>
                        </a:moveTo>
                        <a:cubicBezTo>
                          <a:pt x="87433" y="104690"/>
                          <a:pt x="77284" y="127836"/>
                          <a:pt x="60433" y="136672"/>
                        </a:cubicBezTo>
                        <a:cubicBezTo>
                          <a:pt x="33905" y="150584"/>
                          <a:pt x="23413" y="141248"/>
                          <a:pt x="23413" y="141248"/>
                        </a:cubicBezTo>
                        <a:cubicBezTo>
                          <a:pt x="23413" y="141248"/>
                          <a:pt x="42381" y="131274"/>
                          <a:pt x="35957" y="118435"/>
                        </a:cubicBezTo>
                        <a:cubicBezTo>
                          <a:pt x="32629" y="111780"/>
                          <a:pt x="20391" y="108979"/>
                          <a:pt x="20391" y="108979"/>
                        </a:cubicBezTo>
                        <a:cubicBezTo>
                          <a:pt x="20391" y="108979"/>
                          <a:pt x="20465" y="99052"/>
                          <a:pt x="15372" y="92905"/>
                        </a:cubicBezTo>
                        <a:cubicBezTo>
                          <a:pt x="10269" y="86758"/>
                          <a:pt x="0" y="84401"/>
                          <a:pt x="0" y="84401"/>
                        </a:cubicBezTo>
                        <a:cubicBezTo>
                          <a:pt x="0" y="84401"/>
                          <a:pt x="8300" y="77025"/>
                          <a:pt x="18320" y="72893"/>
                        </a:cubicBezTo>
                        <a:cubicBezTo>
                          <a:pt x="28331" y="68761"/>
                          <a:pt x="40061" y="67883"/>
                          <a:pt x="40061" y="67883"/>
                        </a:cubicBezTo>
                        <a:cubicBezTo>
                          <a:pt x="40061" y="67883"/>
                          <a:pt x="36280" y="63687"/>
                          <a:pt x="33387" y="59278"/>
                        </a:cubicBezTo>
                        <a:cubicBezTo>
                          <a:pt x="30494" y="54859"/>
                          <a:pt x="28479" y="50210"/>
                          <a:pt x="28479" y="50210"/>
                        </a:cubicBezTo>
                        <a:cubicBezTo>
                          <a:pt x="28479" y="50210"/>
                          <a:pt x="33396" y="47557"/>
                          <a:pt x="38018" y="46457"/>
                        </a:cubicBezTo>
                        <a:cubicBezTo>
                          <a:pt x="42649" y="45348"/>
                          <a:pt x="46993" y="45792"/>
                          <a:pt x="46993" y="45792"/>
                        </a:cubicBezTo>
                        <a:cubicBezTo>
                          <a:pt x="46993" y="45792"/>
                          <a:pt x="45579" y="32574"/>
                          <a:pt x="45976" y="21130"/>
                        </a:cubicBezTo>
                        <a:cubicBezTo>
                          <a:pt x="46383" y="9678"/>
                          <a:pt x="48592" y="0"/>
                          <a:pt x="48592" y="0"/>
                        </a:cubicBezTo>
                        <a:cubicBezTo>
                          <a:pt x="48592" y="0"/>
                          <a:pt x="60331" y="3503"/>
                          <a:pt x="69094" y="8541"/>
                        </a:cubicBezTo>
                        <a:cubicBezTo>
                          <a:pt x="77866" y="13588"/>
                          <a:pt x="83652" y="20169"/>
                          <a:pt x="83652" y="20169"/>
                        </a:cubicBezTo>
                        <a:cubicBezTo>
                          <a:pt x="83652" y="20169"/>
                          <a:pt x="85399" y="15862"/>
                          <a:pt x="87858" y="12423"/>
                        </a:cubicBezTo>
                        <a:cubicBezTo>
                          <a:pt x="90317" y="8975"/>
                          <a:pt x="93487" y="6415"/>
                          <a:pt x="93487" y="6415"/>
                        </a:cubicBezTo>
                        <a:cubicBezTo>
                          <a:pt x="93487" y="6415"/>
                          <a:pt x="98128" y="12608"/>
                          <a:pt x="99911" y="20123"/>
                        </a:cubicBezTo>
                        <a:cubicBezTo>
                          <a:pt x="101686" y="27628"/>
                          <a:pt x="100605" y="36447"/>
                          <a:pt x="100605" y="36447"/>
                        </a:cubicBezTo>
                        <a:cubicBezTo>
                          <a:pt x="100605" y="36447"/>
                          <a:pt x="109136" y="23164"/>
                          <a:pt x="118324" y="14401"/>
                        </a:cubicBezTo>
                        <a:cubicBezTo>
                          <a:pt x="127512" y="5629"/>
                          <a:pt x="137347" y="1386"/>
                          <a:pt x="137347" y="1386"/>
                        </a:cubicBezTo>
                        <a:cubicBezTo>
                          <a:pt x="137347" y="1386"/>
                          <a:pt x="132337" y="15178"/>
                          <a:pt x="132864" y="24809"/>
                        </a:cubicBezTo>
                        <a:cubicBezTo>
                          <a:pt x="133391" y="34450"/>
                          <a:pt x="139454" y="39922"/>
                          <a:pt x="139454" y="39922"/>
                        </a:cubicBezTo>
                        <a:cubicBezTo>
                          <a:pt x="139454" y="39922"/>
                          <a:pt x="124416" y="51966"/>
                          <a:pt x="135591" y="68234"/>
                        </a:cubicBezTo>
                        <a:cubicBezTo>
                          <a:pt x="140028" y="74677"/>
                          <a:pt x="147663" y="72274"/>
                          <a:pt x="147663" y="72274"/>
                        </a:cubicBezTo>
                        <a:cubicBezTo>
                          <a:pt x="147663" y="72274"/>
                          <a:pt x="140739" y="86878"/>
                          <a:pt x="125701" y="95382"/>
                        </a:cubicBezTo>
                        <a:cubicBezTo>
                          <a:pt x="110661" y="103877"/>
                          <a:pt x="87433" y="104690"/>
                          <a:pt x="87433" y="1046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1" name="Google Shape;3681;p5"/>
                  <p:cNvSpPr/>
                  <p:nvPr/>
                </p:nvSpPr>
                <p:spPr>
                  <a:xfrm>
                    <a:off x="4232786" y="3807043"/>
                    <a:ext cx="109441" cy="122779"/>
                  </a:xfrm>
                  <a:custGeom>
                    <a:avLst/>
                    <a:gdLst/>
                    <a:ahLst/>
                    <a:cxnLst/>
                    <a:rect l="l" t="t" r="r" b="b"/>
                    <a:pathLst>
                      <a:path w="109441" h="122779" extrusionOk="0">
                        <a:moveTo>
                          <a:pt x="34542" y="0"/>
                        </a:moveTo>
                        <a:cubicBezTo>
                          <a:pt x="34542" y="0"/>
                          <a:pt x="50349" y="25475"/>
                          <a:pt x="54832" y="39682"/>
                        </a:cubicBezTo>
                        <a:cubicBezTo>
                          <a:pt x="57337" y="47613"/>
                          <a:pt x="58279" y="53159"/>
                          <a:pt x="58279" y="53159"/>
                        </a:cubicBezTo>
                        <a:cubicBezTo>
                          <a:pt x="58279" y="53159"/>
                          <a:pt x="60156" y="49351"/>
                          <a:pt x="62772" y="39571"/>
                        </a:cubicBezTo>
                        <a:cubicBezTo>
                          <a:pt x="65397" y="29792"/>
                          <a:pt x="68771" y="14050"/>
                          <a:pt x="68771" y="14050"/>
                        </a:cubicBezTo>
                        <a:cubicBezTo>
                          <a:pt x="68771" y="14050"/>
                          <a:pt x="68466" y="28534"/>
                          <a:pt x="66266" y="39284"/>
                        </a:cubicBezTo>
                        <a:cubicBezTo>
                          <a:pt x="64075" y="50035"/>
                          <a:pt x="59989" y="57041"/>
                          <a:pt x="59989" y="57041"/>
                        </a:cubicBezTo>
                        <a:cubicBezTo>
                          <a:pt x="59989" y="57041"/>
                          <a:pt x="62864" y="63779"/>
                          <a:pt x="64352" y="70767"/>
                        </a:cubicBezTo>
                        <a:cubicBezTo>
                          <a:pt x="65840" y="77746"/>
                          <a:pt x="65933" y="84984"/>
                          <a:pt x="65933" y="84984"/>
                        </a:cubicBezTo>
                        <a:lnTo>
                          <a:pt x="78125" y="66608"/>
                        </a:lnTo>
                        <a:cubicBezTo>
                          <a:pt x="78125" y="66608"/>
                          <a:pt x="75315" y="63197"/>
                          <a:pt x="75047" y="55433"/>
                        </a:cubicBezTo>
                        <a:cubicBezTo>
                          <a:pt x="74769" y="47659"/>
                          <a:pt x="77043" y="35522"/>
                          <a:pt x="77043" y="35522"/>
                        </a:cubicBezTo>
                        <a:cubicBezTo>
                          <a:pt x="77043" y="35522"/>
                          <a:pt x="77182" y="46430"/>
                          <a:pt x="77857" y="53057"/>
                        </a:cubicBezTo>
                        <a:cubicBezTo>
                          <a:pt x="78532" y="59694"/>
                          <a:pt x="79724" y="62051"/>
                          <a:pt x="79724" y="62051"/>
                        </a:cubicBezTo>
                        <a:lnTo>
                          <a:pt x="88764" y="43647"/>
                        </a:lnTo>
                        <a:lnTo>
                          <a:pt x="99514" y="19143"/>
                        </a:lnTo>
                        <a:lnTo>
                          <a:pt x="91824" y="43731"/>
                        </a:lnTo>
                        <a:cubicBezTo>
                          <a:pt x="91824" y="43731"/>
                          <a:pt x="94467" y="43989"/>
                          <a:pt x="98867" y="40652"/>
                        </a:cubicBezTo>
                        <a:cubicBezTo>
                          <a:pt x="103276" y="37306"/>
                          <a:pt x="109441" y="30374"/>
                          <a:pt x="109441" y="30374"/>
                        </a:cubicBezTo>
                        <a:cubicBezTo>
                          <a:pt x="109441" y="30374"/>
                          <a:pt x="104071" y="38665"/>
                          <a:pt x="99190" y="43083"/>
                        </a:cubicBezTo>
                        <a:cubicBezTo>
                          <a:pt x="94310" y="47511"/>
                          <a:pt x="89919" y="48056"/>
                          <a:pt x="89919" y="48056"/>
                        </a:cubicBezTo>
                        <a:lnTo>
                          <a:pt x="82553" y="62707"/>
                        </a:lnTo>
                        <a:lnTo>
                          <a:pt x="78670" y="71193"/>
                        </a:lnTo>
                        <a:cubicBezTo>
                          <a:pt x="78670" y="71193"/>
                          <a:pt x="82608" y="71655"/>
                          <a:pt x="89420" y="68909"/>
                        </a:cubicBezTo>
                        <a:cubicBezTo>
                          <a:pt x="96233" y="66174"/>
                          <a:pt x="105929" y="60221"/>
                          <a:pt x="105929" y="60221"/>
                        </a:cubicBezTo>
                        <a:cubicBezTo>
                          <a:pt x="105929" y="60221"/>
                          <a:pt x="97832" y="68013"/>
                          <a:pt x="90428" y="71913"/>
                        </a:cubicBezTo>
                        <a:cubicBezTo>
                          <a:pt x="83015" y="75805"/>
                          <a:pt x="76304" y="75805"/>
                          <a:pt x="76304" y="75805"/>
                        </a:cubicBezTo>
                        <a:lnTo>
                          <a:pt x="66867" y="89106"/>
                        </a:lnTo>
                        <a:cubicBezTo>
                          <a:pt x="66867" y="89106"/>
                          <a:pt x="67597" y="93192"/>
                          <a:pt x="67791" y="100901"/>
                        </a:cubicBezTo>
                        <a:cubicBezTo>
                          <a:pt x="67985" y="108619"/>
                          <a:pt x="67643" y="119961"/>
                          <a:pt x="67643" y="119961"/>
                        </a:cubicBezTo>
                        <a:lnTo>
                          <a:pt x="59231" y="122780"/>
                        </a:lnTo>
                        <a:cubicBezTo>
                          <a:pt x="59231" y="122780"/>
                          <a:pt x="61829" y="112002"/>
                          <a:pt x="62531" y="103757"/>
                        </a:cubicBezTo>
                        <a:cubicBezTo>
                          <a:pt x="63243" y="95502"/>
                          <a:pt x="62060" y="89790"/>
                          <a:pt x="62060" y="89790"/>
                        </a:cubicBezTo>
                        <a:lnTo>
                          <a:pt x="51125" y="88284"/>
                        </a:lnTo>
                        <a:cubicBezTo>
                          <a:pt x="51125" y="88284"/>
                          <a:pt x="48398" y="96473"/>
                          <a:pt x="42030" y="103683"/>
                        </a:cubicBezTo>
                        <a:cubicBezTo>
                          <a:pt x="35661" y="110893"/>
                          <a:pt x="26011" y="118593"/>
                          <a:pt x="26011" y="118593"/>
                        </a:cubicBezTo>
                        <a:cubicBezTo>
                          <a:pt x="26011" y="118593"/>
                          <a:pt x="34829" y="110052"/>
                          <a:pt x="40116" y="102389"/>
                        </a:cubicBezTo>
                        <a:cubicBezTo>
                          <a:pt x="45413" y="94717"/>
                          <a:pt x="47927" y="87572"/>
                          <a:pt x="47927" y="87572"/>
                        </a:cubicBezTo>
                        <a:lnTo>
                          <a:pt x="31012" y="84466"/>
                        </a:lnTo>
                        <a:cubicBezTo>
                          <a:pt x="31012" y="84466"/>
                          <a:pt x="28432" y="88274"/>
                          <a:pt x="22517" y="90169"/>
                        </a:cubicBezTo>
                        <a:cubicBezTo>
                          <a:pt x="16601" y="92064"/>
                          <a:pt x="7348" y="92046"/>
                          <a:pt x="7348" y="92046"/>
                        </a:cubicBezTo>
                        <a:cubicBezTo>
                          <a:pt x="7348" y="92046"/>
                          <a:pt x="16777" y="89966"/>
                          <a:pt x="21971" y="87951"/>
                        </a:cubicBezTo>
                        <a:cubicBezTo>
                          <a:pt x="27166" y="85927"/>
                          <a:pt x="28128" y="83958"/>
                          <a:pt x="28128" y="83958"/>
                        </a:cubicBezTo>
                        <a:lnTo>
                          <a:pt x="0" y="70000"/>
                        </a:lnTo>
                        <a:cubicBezTo>
                          <a:pt x="0" y="70000"/>
                          <a:pt x="20548" y="77413"/>
                          <a:pt x="31326" y="80390"/>
                        </a:cubicBezTo>
                        <a:cubicBezTo>
                          <a:pt x="39460" y="82645"/>
                          <a:pt x="42677" y="82895"/>
                          <a:pt x="42677" y="82895"/>
                        </a:cubicBezTo>
                        <a:cubicBezTo>
                          <a:pt x="42677" y="82895"/>
                          <a:pt x="42427" y="79234"/>
                          <a:pt x="40523" y="74465"/>
                        </a:cubicBezTo>
                        <a:cubicBezTo>
                          <a:pt x="38619" y="69704"/>
                          <a:pt x="35134" y="64611"/>
                          <a:pt x="35134" y="64611"/>
                        </a:cubicBezTo>
                        <a:cubicBezTo>
                          <a:pt x="35134" y="64611"/>
                          <a:pt x="40301" y="68845"/>
                          <a:pt x="43148" y="73355"/>
                        </a:cubicBezTo>
                        <a:cubicBezTo>
                          <a:pt x="46004" y="77876"/>
                          <a:pt x="46540" y="82673"/>
                          <a:pt x="46540" y="82673"/>
                        </a:cubicBezTo>
                        <a:lnTo>
                          <a:pt x="61487" y="85233"/>
                        </a:lnTo>
                        <a:cubicBezTo>
                          <a:pt x="61487" y="85233"/>
                          <a:pt x="60498" y="77774"/>
                          <a:pt x="59425" y="71655"/>
                        </a:cubicBezTo>
                        <a:cubicBezTo>
                          <a:pt x="58344" y="65536"/>
                          <a:pt x="55922" y="59657"/>
                          <a:pt x="55922" y="59657"/>
                        </a:cubicBezTo>
                        <a:cubicBezTo>
                          <a:pt x="55922" y="59657"/>
                          <a:pt x="48712" y="58372"/>
                          <a:pt x="41577" y="54527"/>
                        </a:cubicBezTo>
                        <a:cubicBezTo>
                          <a:pt x="34450" y="50681"/>
                          <a:pt x="27397" y="44276"/>
                          <a:pt x="27397" y="44276"/>
                        </a:cubicBezTo>
                        <a:cubicBezTo>
                          <a:pt x="27397" y="44276"/>
                          <a:pt x="35217" y="48787"/>
                          <a:pt x="41965" y="51569"/>
                        </a:cubicBezTo>
                        <a:cubicBezTo>
                          <a:pt x="48703" y="54342"/>
                          <a:pt x="54369" y="55386"/>
                          <a:pt x="54369" y="55386"/>
                        </a:cubicBezTo>
                        <a:cubicBezTo>
                          <a:pt x="54369" y="55386"/>
                          <a:pt x="54619" y="51134"/>
                          <a:pt x="50949" y="40431"/>
                        </a:cubicBezTo>
                        <a:cubicBezTo>
                          <a:pt x="46161" y="26482"/>
                          <a:pt x="34542" y="0"/>
                          <a:pt x="34542"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82" name="Google Shape;3682;p5"/>
                <p:cNvGrpSpPr/>
                <p:nvPr/>
              </p:nvGrpSpPr>
              <p:grpSpPr>
                <a:xfrm>
                  <a:off x="3812565" y="3702436"/>
                  <a:ext cx="236824" cy="163339"/>
                  <a:chOff x="3812565" y="3702436"/>
                  <a:chExt cx="236824" cy="163339"/>
                </a:xfrm>
              </p:grpSpPr>
              <p:sp>
                <p:nvSpPr>
                  <p:cNvPr id="3683" name="Google Shape;3683;p5"/>
                  <p:cNvSpPr/>
                  <p:nvPr/>
                </p:nvSpPr>
                <p:spPr>
                  <a:xfrm>
                    <a:off x="3812565" y="3702436"/>
                    <a:ext cx="236824" cy="163339"/>
                  </a:xfrm>
                  <a:custGeom>
                    <a:avLst/>
                    <a:gdLst/>
                    <a:ahLst/>
                    <a:cxnLst/>
                    <a:rect l="l" t="t" r="r" b="b"/>
                    <a:pathLst>
                      <a:path w="236824" h="163339" extrusionOk="0">
                        <a:moveTo>
                          <a:pt x="145934" y="55858"/>
                        </a:moveTo>
                        <a:cubicBezTo>
                          <a:pt x="145934" y="55858"/>
                          <a:pt x="177768" y="58353"/>
                          <a:pt x="200895" y="74076"/>
                        </a:cubicBezTo>
                        <a:cubicBezTo>
                          <a:pt x="237314" y="98821"/>
                          <a:pt x="236824" y="114424"/>
                          <a:pt x="236824" y="114424"/>
                        </a:cubicBezTo>
                        <a:cubicBezTo>
                          <a:pt x="236824" y="114424"/>
                          <a:pt x="210758" y="96741"/>
                          <a:pt x="203308" y="109072"/>
                        </a:cubicBezTo>
                        <a:cubicBezTo>
                          <a:pt x="199435" y="115477"/>
                          <a:pt x="206977" y="130507"/>
                          <a:pt x="206977" y="130507"/>
                        </a:cubicBezTo>
                        <a:cubicBezTo>
                          <a:pt x="206977" y="130507"/>
                          <a:pt x="196948" y="134306"/>
                          <a:pt x="195100" y="142514"/>
                        </a:cubicBezTo>
                        <a:cubicBezTo>
                          <a:pt x="193242" y="150722"/>
                          <a:pt x="199564" y="163339"/>
                          <a:pt x="199564" y="163339"/>
                        </a:cubicBezTo>
                        <a:cubicBezTo>
                          <a:pt x="199564" y="163339"/>
                          <a:pt x="185135" y="156777"/>
                          <a:pt x="172518" y="146997"/>
                        </a:cubicBezTo>
                        <a:cubicBezTo>
                          <a:pt x="159892" y="137208"/>
                          <a:pt x="149086" y="124212"/>
                          <a:pt x="149086" y="124212"/>
                        </a:cubicBezTo>
                        <a:cubicBezTo>
                          <a:pt x="149086" y="124212"/>
                          <a:pt x="148070" y="130146"/>
                          <a:pt x="146091" y="135175"/>
                        </a:cubicBezTo>
                        <a:cubicBezTo>
                          <a:pt x="144104" y="140194"/>
                          <a:pt x="141146" y="144307"/>
                          <a:pt x="141146" y="144307"/>
                        </a:cubicBezTo>
                        <a:cubicBezTo>
                          <a:pt x="141146" y="144307"/>
                          <a:pt x="134325" y="139750"/>
                          <a:pt x="129306" y="134916"/>
                        </a:cubicBezTo>
                        <a:cubicBezTo>
                          <a:pt x="124277" y="130091"/>
                          <a:pt x="121042" y="124970"/>
                          <a:pt x="121042" y="124970"/>
                        </a:cubicBezTo>
                        <a:cubicBezTo>
                          <a:pt x="121042" y="124970"/>
                          <a:pt x="108970" y="131755"/>
                          <a:pt x="97139" y="135785"/>
                        </a:cubicBezTo>
                        <a:cubicBezTo>
                          <a:pt x="85307" y="139806"/>
                          <a:pt x="73716" y="141082"/>
                          <a:pt x="73716" y="141082"/>
                        </a:cubicBezTo>
                        <a:cubicBezTo>
                          <a:pt x="73716" y="141082"/>
                          <a:pt x="67301" y="126348"/>
                          <a:pt x="64944" y="114396"/>
                        </a:cubicBezTo>
                        <a:cubicBezTo>
                          <a:pt x="62587" y="102444"/>
                          <a:pt x="64297" y="93275"/>
                          <a:pt x="64297" y="93275"/>
                        </a:cubicBezTo>
                        <a:cubicBezTo>
                          <a:pt x="64297" y="93275"/>
                          <a:pt x="58492" y="92979"/>
                          <a:pt x="52955" y="91528"/>
                        </a:cubicBezTo>
                        <a:cubicBezTo>
                          <a:pt x="47428" y="90077"/>
                          <a:pt x="42159" y="87470"/>
                          <a:pt x="42159" y="87470"/>
                        </a:cubicBezTo>
                        <a:cubicBezTo>
                          <a:pt x="42159" y="87470"/>
                          <a:pt x="44451" y="79752"/>
                          <a:pt x="50487" y="74788"/>
                        </a:cubicBezTo>
                        <a:cubicBezTo>
                          <a:pt x="56523" y="69824"/>
                          <a:pt x="66293" y="67606"/>
                          <a:pt x="66293" y="67606"/>
                        </a:cubicBezTo>
                        <a:cubicBezTo>
                          <a:pt x="66293" y="67606"/>
                          <a:pt x="45736" y="63086"/>
                          <a:pt x="29163" y="56070"/>
                        </a:cubicBezTo>
                        <a:cubicBezTo>
                          <a:pt x="12589" y="49045"/>
                          <a:pt x="0" y="39515"/>
                          <a:pt x="0" y="39515"/>
                        </a:cubicBezTo>
                        <a:cubicBezTo>
                          <a:pt x="0" y="39515"/>
                          <a:pt x="18089" y="39811"/>
                          <a:pt x="27314" y="35439"/>
                        </a:cubicBezTo>
                        <a:cubicBezTo>
                          <a:pt x="36539" y="31067"/>
                          <a:pt x="36900" y="22027"/>
                          <a:pt x="36900" y="22027"/>
                        </a:cubicBezTo>
                        <a:cubicBezTo>
                          <a:pt x="36900" y="22027"/>
                          <a:pt x="61718" y="34422"/>
                          <a:pt x="68586" y="15325"/>
                        </a:cubicBezTo>
                        <a:cubicBezTo>
                          <a:pt x="71303" y="7755"/>
                          <a:pt x="62430" y="0"/>
                          <a:pt x="62430" y="0"/>
                        </a:cubicBezTo>
                        <a:cubicBezTo>
                          <a:pt x="62430" y="0"/>
                          <a:pt x="82950" y="2163"/>
                          <a:pt x="104210" y="15954"/>
                        </a:cubicBezTo>
                        <a:cubicBezTo>
                          <a:pt x="125470" y="29745"/>
                          <a:pt x="145934" y="55858"/>
                          <a:pt x="145934" y="558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4" name="Google Shape;3684;p5"/>
                  <p:cNvSpPr/>
                  <p:nvPr/>
                </p:nvSpPr>
                <p:spPr>
                  <a:xfrm>
                    <a:off x="3857155" y="3726266"/>
                    <a:ext cx="162026" cy="116743"/>
                  </a:xfrm>
                  <a:custGeom>
                    <a:avLst/>
                    <a:gdLst/>
                    <a:ahLst/>
                    <a:cxnLst/>
                    <a:rect l="l" t="t" r="r" b="b"/>
                    <a:pathLst>
                      <a:path w="162026" h="116743" extrusionOk="0">
                        <a:moveTo>
                          <a:pt x="35762" y="104829"/>
                        </a:moveTo>
                        <a:cubicBezTo>
                          <a:pt x="35762" y="104829"/>
                          <a:pt x="47964" y="76868"/>
                          <a:pt x="58427" y="66192"/>
                        </a:cubicBezTo>
                        <a:cubicBezTo>
                          <a:pt x="64260" y="60239"/>
                          <a:pt x="69039" y="56994"/>
                          <a:pt x="69039" y="56994"/>
                        </a:cubicBezTo>
                        <a:cubicBezTo>
                          <a:pt x="69039" y="56994"/>
                          <a:pt x="63631" y="56357"/>
                          <a:pt x="51596" y="57198"/>
                        </a:cubicBezTo>
                        <a:cubicBezTo>
                          <a:pt x="39552" y="58048"/>
                          <a:pt x="20899" y="60378"/>
                          <a:pt x="20899" y="60378"/>
                        </a:cubicBezTo>
                        <a:cubicBezTo>
                          <a:pt x="20899" y="60378"/>
                          <a:pt x="35698" y="55044"/>
                          <a:pt x="48352" y="53334"/>
                        </a:cubicBezTo>
                        <a:cubicBezTo>
                          <a:pt x="60997" y="51624"/>
                          <a:pt x="71488" y="53528"/>
                          <a:pt x="71488" y="53528"/>
                        </a:cubicBezTo>
                        <a:cubicBezTo>
                          <a:pt x="71488" y="53528"/>
                          <a:pt x="75814" y="47613"/>
                          <a:pt x="81573" y="43194"/>
                        </a:cubicBezTo>
                        <a:cubicBezTo>
                          <a:pt x="87322" y="38767"/>
                          <a:pt x="94504" y="35827"/>
                          <a:pt x="94504" y="35827"/>
                        </a:cubicBezTo>
                        <a:lnTo>
                          <a:pt x="65739" y="29144"/>
                        </a:lnTo>
                        <a:cubicBezTo>
                          <a:pt x="65739" y="29144"/>
                          <a:pt x="64694" y="33674"/>
                          <a:pt x="57124" y="37029"/>
                        </a:cubicBezTo>
                        <a:cubicBezTo>
                          <a:pt x="49554" y="40375"/>
                          <a:pt x="35458" y="42547"/>
                          <a:pt x="35458" y="42547"/>
                        </a:cubicBezTo>
                        <a:cubicBezTo>
                          <a:pt x="35458" y="42547"/>
                          <a:pt x="46281" y="38110"/>
                          <a:pt x="52364" y="34746"/>
                        </a:cubicBezTo>
                        <a:cubicBezTo>
                          <a:pt x="58455" y="31390"/>
                          <a:pt x="59814" y="29107"/>
                          <a:pt x="59814" y="29107"/>
                        </a:cubicBezTo>
                        <a:lnTo>
                          <a:pt x="33692" y="26029"/>
                        </a:lnTo>
                        <a:lnTo>
                          <a:pt x="0" y="23386"/>
                        </a:lnTo>
                        <a:lnTo>
                          <a:pt x="31178" y="22498"/>
                        </a:lnTo>
                        <a:cubicBezTo>
                          <a:pt x="31178" y="22498"/>
                          <a:pt x="29209" y="19402"/>
                          <a:pt x="22129" y="15695"/>
                        </a:cubicBezTo>
                        <a:cubicBezTo>
                          <a:pt x="15048" y="11989"/>
                          <a:pt x="2856" y="7681"/>
                          <a:pt x="2856" y="7681"/>
                        </a:cubicBezTo>
                        <a:cubicBezTo>
                          <a:pt x="2856" y="7681"/>
                          <a:pt x="15732" y="10556"/>
                          <a:pt x="24301" y="14373"/>
                        </a:cubicBezTo>
                        <a:cubicBezTo>
                          <a:pt x="32879" y="18200"/>
                          <a:pt x="37140" y="22979"/>
                          <a:pt x="37140" y="22979"/>
                        </a:cubicBezTo>
                        <a:lnTo>
                          <a:pt x="58076" y="25632"/>
                        </a:lnTo>
                        <a:lnTo>
                          <a:pt x="69880" y="26722"/>
                        </a:lnTo>
                        <a:cubicBezTo>
                          <a:pt x="69880" y="26722"/>
                          <a:pt x="67014" y="22064"/>
                          <a:pt x="58501" y="15381"/>
                        </a:cubicBezTo>
                        <a:cubicBezTo>
                          <a:pt x="49979" y="8698"/>
                          <a:pt x="35809" y="0"/>
                          <a:pt x="35809" y="0"/>
                        </a:cubicBezTo>
                        <a:cubicBezTo>
                          <a:pt x="35809" y="0"/>
                          <a:pt x="50478" y="6156"/>
                          <a:pt x="60655" y="13061"/>
                        </a:cubicBezTo>
                        <a:cubicBezTo>
                          <a:pt x="70832" y="19966"/>
                          <a:pt x="76516" y="27610"/>
                          <a:pt x="76516" y="27610"/>
                        </a:cubicBezTo>
                        <a:lnTo>
                          <a:pt x="97850" y="33137"/>
                        </a:lnTo>
                        <a:cubicBezTo>
                          <a:pt x="97850" y="33137"/>
                          <a:pt x="101335" y="30716"/>
                          <a:pt x="108914" y="27471"/>
                        </a:cubicBezTo>
                        <a:cubicBezTo>
                          <a:pt x="116494" y="24227"/>
                          <a:pt x="128168" y="20169"/>
                          <a:pt x="128168" y="20169"/>
                        </a:cubicBezTo>
                        <a:lnTo>
                          <a:pt x="138114" y="28645"/>
                        </a:lnTo>
                        <a:cubicBezTo>
                          <a:pt x="138114" y="28645"/>
                          <a:pt x="125100" y="29911"/>
                          <a:pt x="116226" y="32342"/>
                        </a:cubicBezTo>
                        <a:cubicBezTo>
                          <a:pt x="107343" y="34764"/>
                          <a:pt x="102611" y="38342"/>
                          <a:pt x="102611" y="38342"/>
                        </a:cubicBezTo>
                        <a:lnTo>
                          <a:pt x="110347" y="51384"/>
                        </a:lnTo>
                        <a:cubicBezTo>
                          <a:pt x="110347" y="51384"/>
                          <a:pt x="120875" y="51273"/>
                          <a:pt x="133502" y="55701"/>
                        </a:cubicBezTo>
                        <a:cubicBezTo>
                          <a:pt x="146128" y="60128"/>
                          <a:pt x="162027" y="68096"/>
                          <a:pt x="162027" y="68096"/>
                        </a:cubicBezTo>
                        <a:cubicBezTo>
                          <a:pt x="162027" y="68096"/>
                          <a:pt x="145999" y="61413"/>
                          <a:pt x="133816" y="58390"/>
                        </a:cubicBezTo>
                        <a:cubicBezTo>
                          <a:pt x="121643" y="55368"/>
                          <a:pt x="112344" y="55303"/>
                          <a:pt x="112344" y="55303"/>
                        </a:cubicBezTo>
                        <a:lnTo>
                          <a:pt x="123547" y="75777"/>
                        </a:lnTo>
                        <a:cubicBezTo>
                          <a:pt x="123547" y="75777"/>
                          <a:pt x="129546" y="77219"/>
                          <a:pt x="136451" y="83209"/>
                        </a:cubicBezTo>
                        <a:cubicBezTo>
                          <a:pt x="143355" y="89198"/>
                          <a:pt x="151166" y="99736"/>
                          <a:pt x="151166" y="99736"/>
                        </a:cubicBezTo>
                        <a:cubicBezTo>
                          <a:pt x="151166" y="99736"/>
                          <a:pt x="141109" y="89818"/>
                          <a:pt x="134685" y="84697"/>
                        </a:cubicBezTo>
                        <a:cubicBezTo>
                          <a:pt x="128252" y="79585"/>
                          <a:pt x="125470" y="79262"/>
                          <a:pt x="125470" y="79262"/>
                        </a:cubicBezTo>
                        <a:lnTo>
                          <a:pt x="135258" y="116744"/>
                        </a:lnTo>
                        <a:cubicBezTo>
                          <a:pt x="135258" y="116744"/>
                          <a:pt x="125312" y="90456"/>
                          <a:pt x="119184" y="77016"/>
                        </a:cubicBezTo>
                        <a:cubicBezTo>
                          <a:pt x="114562" y="66867"/>
                          <a:pt x="112094" y="63114"/>
                          <a:pt x="112094" y="63114"/>
                        </a:cubicBezTo>
                        <a:cubicBezTo>
                          <a:pt x="112094" y="63114"/>
                          <a:pt x="108628" y="64833"/>
                          <a:pt x="105458" y="68863"/>
                        </a:cubicBezTo>
                        <a:cubicBezTo>
                          <a:pt x="102287" y="72902"/>
                          <a:pt x="100124" y="78855"/>
                          <a:pt x="100124" y="78855"/>
                        </a:cubicBezTo>
                        <a:cubicBezTo>
                          <a:pt x="100124" y="78855"/>
                          <a:pt x="99995" y="71322"/>
                          <a:pt x="102111" y="66303"/>
                        </a:cubicBezTo>
                        <a:cubicBezTo>
                          <a:pt x="104238" y="61293"/>
                          <a:pt x="108591" y="58797"/>
                          <a:pt x="108591" y="58797"/>
                        </a:cubicBezTo>
                        <a:lnTo>
                          <a:pt x="98525" y="40791"/>
                        </a:lnTo>
                        <a:cubicBezTo>
                          <a:pt x="98525" y="40791"/>
                          <a:pt x="91870" y="44830"/>
                          <a:pt x="86638" y="48454"/>
                        </a:cubicBezTo>
                        <a:cubicBezTo>
                          <a:pt x="81406" y="52068"/>
                          <a:pt x="77552" y="57133"/>
                          <a:pt x="77552" y="57133"/>
                        </a:cubicBezTo>
                        <a:cubicBezTo>
                          <a:pt x="77552" y="57133"/>
                          <a:pt x="82368" y="65850"/>
                          <a:pt x="84540" y="75472"/>
                        </a:cubicBezTo>
                        <a:cubicBezTo>
                          <a:pt x="86721" y="85094"/>
                          <a:pt x="86250" y="95632"/>
                          <a:pt x="86250" y="95632"/>
                        </a:cubicBezTo>
                        <a:cubicBezTo>
                          <a:pt x="86250" y="95632"/>
                          <a:pt x="84161" y="84956"/>
                          <a:pt x="81249" y="76193"/>
                        </a:cubicBezTo>
                        <a:cubicBezTo>
                          <a:pt x="78328" y="67430"/>
                          <a:pt x="74575" y="60581"/>
                          <a:pt x="74575" y="60581"/>
                        </a:cubicBezTo>
                        <a:cubicBezTo>
                          <a:pt x="74575" y="60581"/>
                          <a:pt x="70102" y="61949"/>
                          <a:pt x="62457" y="70333"/>
                        </a:cubicBezTo>
                        <a:cubicBezTo>
                          <a:pt x="52512" y="81240"/>
                          <a:pt x="35762" y="104829"/>
                          <a:pt x="35762" y="1048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85" name="Google Shape;3685;p5"/>
                <p:cNvGrpSpPr/>
                <p:nvPr/>
              </p:nvGrpSpPr>
              <p:grpSpPr>
                <a:xfrm>
                  <a:off x="2987659" y="3890160"/>
                  <a:ext cx="200775" cy="251427"/>
                  <a:chOff x="2987659" y="3890160"/>
                  <a:chExt cx="200775" cy="251427"/>
                </a:xfrm>
              </p:grpSpPr>
              <p:sp>
                <p:nvSpPr>
                  <p:cNvPr id="3686" name="Google Shape;3686;p5"/>
                  <p:cNvSpPr/>
                  <p:nvPr/>
                </p:nvSpPr>
                <p:spPr>
                  <a:xfrm>
                    <a:off x="2987659" y="3890160"/>
                    <a:ext cx="200775" cy="251427"/>
                  </a:xfrm>
                  <a:custGeom>
                    <a:avLst/>
                    <a:gdLst/>
                    <a:ahLst/>
                    <a:cxnLst/>
                    <a:rect l="l" t="t" r="r" b="b"/>
                    <a:pathLst>
                      <a:path w="200775" h="251427" extrusionOk="0">
                        <a:moveTo>
                          <a:pt x="63641" y="171363"/>
                        </a:moveTo>
                        <a:cubicBezTo>
                          <a:pt x="63641" y="171363"/>
                          <a:pt x="62624" y="209362"/>
                          <a:pt x="80575" y="228903"/>
                        </a:cubicBezTo>
                        <a:cubicBezTo>
                          <a:pt x="108850" y="259655"/>
                          <a:pt x="129888" y="249987"/>
                          <a:pt x="129888" y="249987"/>
                        </a:cubicBezTo>
                        <a:cubicBezTo>
                          <a:pt x="129888" y="249987"/>
                          <a:pt x="109700" y="227951"/>
                          <a:pt x="127300" y="211553"/>
                        </a:cubicBezTo>
                        <a:cubicBezTo>
                          <a:pt x="136441" y="203040"/>
                          <a:pt x="155612" y="203659"/>
                          <a:pt x="155612" y="203659"/>
                        </a:cubicBezTo>
                        <a:cubicBezTo>
                          <a:pt x="155612" y="203659"/>
                          <a:pt x="162092" y="189018"/>
                          <a:pt x="173387" y="181956"/>
                        </a:cubicBezTo>
                        <a:cubicBezTo>
                          <a:pt x="184673" y="174894"/>
                          <a:pt x="200775" y="175393"/>
                          <a:pt x="200775" y="175393"/>
                        </a:cubicBezTo>
                        <a:cubicBezTo>
                          <a:pt x="200775" y="175393"/>
                          <a:pt x="193935" y="161325"/>
                          <a:pt x="182511" y="151369"/>
                        </a:cubicBezTo>
                        <a:cubicBezTo>
                          <a:pt x="171095" y="141405"/>
                          <a:pt x="155104" y="135554"/>
                          <a:pt x="155104" y="135554"/>
                        </a:cubicBezTo>
                        <a:cubicBezTo>
                          <a:pt x="155104" y="135554"/>
                          <a:pt x="163220" y="130858"/>
                          <a:pt x="170254" y="125479"/>
                        </a:cubicBezTo>
                        <a:cubicBezTo>
                          <a:pt x="177279" y="120108"/>
                          <a:pt x="183213" y="114045"/>
                          <a:pt x="183213" y="114045"/>
                        </a:cubicBezTo>
                        <a:cubicBezTo>
                          <a:pt x="183213" y="114045"/>
                          <a:pt x="178027" y="108240"/>
                          <a:pt x="172213" y="104820"/>
                        </a:cubicBezTo>
                        <a:cubicBezTo>
                          <a:pt x="166409" y="101400"/>
                          <a:pt x="159975" y="100364"/>
                          <a:pt x="159975" y="100364"/>
                        </a:cubicBezTo>
                        <a:cubicBezTo>
                          <a:pt x="159975" y="100364"/>
                          <a:pt x="170753" y="81471"/>
                          <a:pt x="177787" y="64463"/>
                        </a:cubicBezTo>
                        <a:cubicBezTo>
                          <a:pt x="184830" y="47455"/>
                          <a:pt x="188130" y="32352"/>
                          <a:pt x="188130" y="32352"/>
                        </a:cubicBezTo>
                        <a:cubicBezTo>
                          <a:pt x="188130" y="32352"/>
                          <a:pt x="169209" y="32962"/>
                          <a:pt x="153459" y="36983"/>
                        </a:cubicBezTo>
                        <a:cubicBezTo>
                          <a:pt x="137717" y="41004"/>
                          <a:pt x="125146" y="48454"/>
                          <a:pt x="125146" y="48454"/>
                        </a:cubicBezTo>
                        <a:cubicBezTo>
                          <a:pt x="125146" y="48454"/>
                          <a:pt x="125543" y="41429"/>
                          <a:pt x="124360" y="35411"/>
                        </a:cubicBezTo>
                        <a:cubicBezTo>
                          <a:pt x="123168" y="29403"/>
                          <a:pt x="120386" y="24393"/>
                          <a:pt x="120386" y="24393"/>
                        </a:cubicBezTo>
                        <a:cubicBezTo>
                          <a:pt x="120386" y="24393"/>
                          <a:pt x="109700" y="31714"/>
                          <a:pt x="102195" y="42076"/>
                        </a:cubicBezTo>
                        <a:cubicBezTo>
                          <a:pt x="94689" y="52438"/>
                          <a:pt x="90363" y="65841"/>
                          <a:pt x="90363" y="65841"/>
                        </a:cubicBezTo>
                        <a:cubicBezTo>
                          <a:pt x="90363" y="65841"/>
                          <a:pt x="87119" y="42982"/>
                          <a:pt x="79955" y="26519"/>
                        </a:cubicBezTo>
                        <a:cubicBezTo>
                          <a:pt x="72792" y="10057"/>
                          <a:pt x="61709" y="0"/>
                          <a:pt x="61709" y="0"/>
                        </a:cubicBezTo>
                        <a:cubicBezTo>
                          <a:pt x="61709" y="0"/>
                          <a:pt x="59629" y="22240"/>
                          <a:pt x="52475" y="36206"/>
                        </a:cubicBezTo>
                        <a:cubicBezTo>
                          <a:pt x="45330" y="50182"/>
                          <a:pt x="33119" y="55886"/>
                          <a:pt x="33119" y="55886"/>
                        </a:cubicBezTo>
                        <a:cubicBezTo>
                          <a:pt x="33119" y="55886"/>
                          <a:pt x="46383" y="79447"/>
                          <a:pt x="19762" y="99043"/>
                        </a:cubicBezTo>
                        <a:cubicBezTo>
                          <a:pt x="9216" y="106816"/>
                          <a:pt x="0" y="100318"/>
                          <a:pt x="0" y="100318"/>
                        </a:cubicBezTo>
                        <a:cubicBezTo>
                          <a:pt x="0" y="100318"/>
                          <a:pt x="93" y="124499"/>
                          <a:pt x="15723" y="142838"/>
                        </a:cubicBezTo>
                        <a:cubicBezTo>
                          <a:pt x="31344" y="161167"/>
                          <a:pt x="63641" y="171363"/>
                          <a:pt x="63641" y="1713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7" name="Google Shape;3687;p5"/>
                  <p:cNvSpPr/>
                  <p:nvPr/>
                </p:nvSpPr>
                <p:spPr>
                  <a:xfrm>
                    <a:off x="3017228" y="3937948"/>
                    <a:ext cx="143300" cy="177832"/>
                  </a:xfrm>
                  <a:custGeom>
                    <a:avLst/>
                    <a:gdLst/>
                    <a:ahLst/>
                    <a:cxnLst/>
                    <a:rect l="l" t="t" r="r" b="b"/>
                    <a:pathLst>
                      <a:path w="143300" h="177832" extrusionOk="0">
                        <a:moveTo>
                          <a:pt x="140952" y="0"/>
                        </a:moveTo>
                        <a:cubicBezTo>
                          <a:pt x="140952" y="0"/>
                          <a:pt x="101677" y="31372"/>
                          <a:pt x="85899" y="50534"/>
                        </a:cubicBezTo>
                        <a:cubicBezTo>
                          <a:pt x="77090" y="61228"/>
                          <a:pt x="72071" y="69029"/>
                          <a:pt x="72071" y="69029"/>
                        </a:cubicBezTo>
                        <a:cubicBezTo>
                          <a:pt x="72071" y="69029"/>
                          <a:pt x="71960" y="62698"/>
                          <a:pt x="74742" y="47289"/>
                        </a:cubicBezTo>
                        <a:cubicBezTo>
                          <a:pt x="77533" y="31889"/>
                          <a:pt x="83227" y="7404"/>
                          <a:pt x="83227" y="7404"/>
                        </a:cubicBezTo>
                        <a:cubicBezTo>
                          <a:pt x="83227" y="7404"/>
                          <a:pt x="74030" y="28849"/>
                          <a:pt x="69991" y="45514"/>
                        </a:cubicBezTo>
                        <a:cubicBezTo>
                          <a:pt x="65961" y="62189"/>
                          <a:pt x="67079" y="74085"/>
                          <a:pt x="67079" y="74085"/>
                        </a:cubicBezTo>
                        <a:cubicBezTo>
                          <a:pt x="67079" y="74085"/>
                          <a:pt x="58529" y="82885"/>
                          <a:pt x="51791" y="92581"/>
                        </a:cubicBezTo>
                        <a:cubicBezTo>
                          <a:pt x="45052" y="102287"/>
                          <a:pt x="40116" y="112889"/>
                          <a:pt x="40116" y="112889"/>
                        </a:cubicBezTo>
                        <a:lnTo>
                          <a:pt x="35079" y="81129"/>
                        </a:lnTo>
                        <a:cubicBezTo>
                          <a:pt x="35079" y="81129"/>
                          <a:pt x="41309" y="77201"/>
                          <a:pt x="46855" y="65868"/>
                        </a:cubicBezTo>
                        <a:cubicBezTo>
                          <a:pt x="52401" y="54545"/>
                          <a:pt x="57263" y="35809"/>
                          <a:pt x="57263" y="35809"/>
                        </a:cubicBezTo>
                        <a:cubicBezTo>
                          <a:pt x="57263" y="35809"/>
                          <a:pt x="49803" y="51800"/>
                          <a:pt x="44452" y="61293"/>
                        </a:cubicBezTo>
                        <a:cubicBezTo>
                          <a:pt x="39100" y="70795"/>
                          <a:pt x="35837" y="73799"/>
                          <a:pt x="35837" y="73799"/>
                        </a:cubicBezTo>
                        <a:lnTo>
                          <a:pt x="35291" y="43213"/>
                        </a:lnTo>
                        <a:lnTo>
                          <a:pt x="36364" y="2995"/>
                        </a:lnTo>
                        <a:lnTo>
                          <a:pt x="30901" y="42150"/>
                        </a:lnTo>
                        <a:cubicBezTo>
                          <a:pt x="30901" y="42150"/>
                          <a:pt x="26991" y="41512"/>
                          <a:pt x="22988" y="34894"/>
                        </a:cubicBezTo>
                        <a:cubicBezTo>
                          <a:pt x="18977" y="28266"/>
                          <a:pt x="14863" y="15658"/>
                          <a:pt x="14863" y="15658"/>
                        </a:cubicBezTo>
                        <a:cubicBezTo>
                          <a:pt x="14863" y="15658"/>
                          <a:pt x="16952" y="29948"/>
                          <a:pt x="20918" y="38351"/>
                        </a:cubicBezTo>
                        <a:cubicBezTo>
                          <a:pt x="24883" y="46753"/>
                          <a:pt x="30716" y="49258"/>
                          <a:pt x="30716" y="49258"/>
                        </a:cubicBezTo>
                        <a:lnTo>
                          <a:pt x="31409" y="73670"/>
                        </a:lnTo>
                        <a:lnTo>
                          <a:pt x="31261" y="87664"/>
                        </a:lnTo>
                        <a:cubicBezTo>
                          <a:pt x="31261" y="87664"/>
                          <a:pt x="25382" y="86823"/>
                          <a:pt x="17572" y="80140"/>
                        </a:cubicBezTo>
                        <a:cubicBezTo>
                          <a:pt x="9761" y="73466"/>
                          <a:pt x="0" y="60960"/>
                          <a:pt x="0" y="60960"/>
                        </a:cubicBezTo>
                        <a:cubicBezTo>
                          <a:pt x="0" y="60960"/>
                          <a:pt x="6276" y="75555"/>
                          <a:pt x="14161" y="84161"/>
                        </a:cubicBezTo>
                        <a:cubicBezTo>
                          <a:pt x="22046" y="92766"/>
                          <a:pt x="31539" y="95373"/>
                          <a:pt x="31539" y="95373"/>
                        </a:cubicBezTo>
                        <a:lnTo>
                          <a:pt x="36040" y="118602"/>
                        </a:lnTo>
                        <a:cubicBezTo>
                          <a:pt x="36040" y="118602"/>
                          <a:pt x="32296" y="124332"/>
                          <a:pt x="26898" y="135600"/>
                        </a:cubicBezTo>
                        <a:cubicBezTo>
                          <a:pt x="21500" y="146877"/>
                          <a:pt x="14438" y="163709"/>
                          <a:pt x="14438" y="163709"/>
                        </a:cubicBezTo>
                        <a:lnTo>
                          <a:pt x="24467" y="171113"/>
                        </a:lnTo>
                        <a:cubicBezTo>
                          <a:pt x="24467" y="171113"/>
                          <a:pt x="27961" y="154244"/>
                          <a:pt x="32444" y="141830"/>
                        </a:cubicBezTo>
                        <a:cubicBezTo>
                          <a:pt x="36918" y="129425"/>
                          <a:pt x="42381" y="121476"/>
                          <a:pt x="42381" y="121476"/>
                        </a:cubicBezTo>
                        <a:lnTo>
                          <a:pt x="58853" y="123491"/>
                        </a:lnTo>
                        <a:cubicBezTo>
                          <a:pt x="58853" y="123491"/>
                          <a:pt x="57263" y="136598"/>
                          <a:pt x="61478" y="149678"/>
                        </a:cubicBezTo>
                        <a:cubicBezTo>
                          <a:pt x="65693" y="162748"/>
                          <a:pt x="74224" y="177833"/>
                          <a:pt x="74224" y="177833"/>
                        </a:cubicBezTo>
                        <a:cubicBezTo>
                          <a:pt x="74224" y="177833"/>
                          <a:pt x="67440" y="161851"/>
                          <a:pt x="65046" y="148513"/>
                        </a:cubicBezTo>
                        <a:cubicBezTo>
                          <a:pt x="62661" y="135175"/>
                          <a:pt x="63844" y="123685"/>
                          <a:pt x="63844" y="123685"/>
                        </a:cubicBezTo>
                        <a:lnTo>
                          <a:pt x="89837" y="125673"/>
                        </a:lnTo>
                        <a:cubicBezTo>
                          <a:pt x="89837" y="125673"/>
                          <a:pt x="90955" y="132273"/>
                          <a:pt x="98054" y="137347"/>
                        </a:cubicBezTo>
                        <a:cubicBezTo>
                          <a:pt x="105162" y="142431"/>
                          <a:pt x="118250" y="145990"/>
                          <a:pt x="118250" y="145990"/>
                        </a:cubicBezTo>
                        <a:cubicBezTo>
                          <a:pt x="118250" y="145990"/>
                          <a:pt x="106299" y="139279"/>
                          <a:pt x="100300" y="134297"/>
                        </a:cubicBezTo>
                        <a:cubicBezTo>
                          <a:pt x="94301" y="129305"/>
                          <a:pt x="94255" y="126033"/>
                          <a:pt x="94255" y="126033"/>
                        </a:cubicBezTo>
                        <a:lnTo>
                          <a:pt x="143300" y="116393"/>
                        </a:lnTo>
                        <a:cubicBezTo>
                          <a:pt x="143300" y="116393"/>
                          <a:pt x="109321" y="119341"/>
                          <a:pt x="92092" y="119554"/>
                        </a:cubicBezTo>
                        <a:cubicBezTo>
                          <a:pt x="79096" y="119720"/>
                          <a:pt x="74381" y="118842"/>
                          <a:pt x="74381" y="118842"/>
                        </a:cubicBezTo>
                        <a:cubicBezTo>
                          <a:pt x="74381" y="118842"/>
                          <a:pt x="77173" y="113545"/>
                          <a:pt x="83024" y="107269"/>
                        </a:cubicBezTo>
                        <a:cubicBezTo>
                          <a:pt x="88884" y="100993"/>
                          <a:pt x="97194" y="94855"/>
                          <a:pt x="97194" y="94855"/>
                        </a:cubicBezTo>
                        <a:cubicBezTo>
                          <a:pt x="97194" y="94855"/>
                          <a:pt x="87082" y="99080"/>
                          <a:pt x="80048" y="104616"/>
                        </a:cubicBezTo>
                        <a:cubicBezTo>
                          <a:pt x="73014" y="110153"/>
                          <a:pt x="69057" y="117012"/>
                          <a:pt x="69057" y="117012"/>
                        </a:cubicBezTo>
                        <a:lnTo>
                          <a:pt x="46226" y="114997"/>
                        </a:lnTo>
                        <a:cubicBezTo>
                          <a:pt x="46226" y="114997"/>
                          <a:pt x="52585" y="104395"/>
                          <a:pt x="58168" y="95807"/>
                        </a:cubicBezTo>
                        <a:cubicBezTo>
                          <a:pt x="63752" y="87220"/>
                          <a:pt x="71091" y="79502"/>
                          <a:pt x="71091" y="79502"/>
                        </a:cubicBezTo>
                        <a:cubicBezTo>
                          <a:pt x="71091" y="79502"/>
                          <a:pt x="82137" y="80408"/>
                          <a:pt x="94781" y="77515"/>
                        </a:cubicBezTo>
                        <a:cubicBezTo>
                          <a:pt x="107417" y="74622"/>
                          <a:pt x="121652" y="67920"/>
                          <a:pt x="121652" y="67920"/>
                        </a:cubicBezTo>
                        <a:cubicBezTo>
                          <a:pt x="121652" y="67920"/>
                          <a:pt x="107593" y="71534"/>
                          <a:pt x="96205" y="73004"/>
                        </a:cubicBezTo>
                        <a:cubicBezTo>
                          <a:pt x="84826" y="74483"/>
                          <a:pt x="76129" y="73817"/>
                          <a:pt x="76129" y="73817"/>
                        </a:cubicBezTo>
                        <a:cubicBezTo>
                          <a:pt x="76129" y="73817"/>
                          <a:pt x="78587" y="67467"/>
                          <a:pt x="90899" y="53131"/>
                        </a:cubicBezTo>
                        <a:cubicBezTo>
                          <a:pt x="106937" y="34459"/>
                          <a:pt x="140952" y="0"/>
                          <a:pt x="14095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88" name="Google Shape;3688;p5"/>
                <p:cNvGrpSpPr/>
                <p:nvPr/>
              </p:nvGrpSpPr>
              <p:grpSpPr>
                <a:xfrm>
                  <a:off x="3325458" y="4092238"/>
                  <a:ext cx="165878" cy="125590"/>
                  <a:chOff x="3325458" y="4092238"/>
                  <a:chExt cx="165878" cy="125590"/>
                </a:xfrm>
              </p:grpSpPr>
              <p:sp>
                <p:nvSpPr>
                  <p:cNvPr id="3689" name="Google Shape;3689;p5"/>
                  <p:cNvSpPr/>
                  <p:nvPr/>
                </p:nvSpPr>
                <p:spPr>
                  <a:xfrm>
                    <a:off x="3325458" y="4092238"/>
                    <a:ext cx="165878" cy="125590"/>
                  </a:xfrm>
                  <a:custGeom>
                    <a:avLst/>
                    <a:gdLst/>
                    <a:ahLst/>
                    <a:cxnLst/>
                    <a:rect l="l" t="t" r="r" b="b"/>
                    <a:pathLst>
                      <a:path w="165878" h="125590" extrusionOk="0">
                        <a:moveTo>
                          <a:pt x="105106" y="98294"/>
                        </a:moveTo>
                        <a:cubicBezTo>
                          <a:pt x="105106" y="98294"/>
                          <a:pt x="128141" y="105393"/>
                          <a:pt x="143513" y="97970"/>
                        </a:cubicBezTo>
                        <a:cubicBezTo>
                          <a:pt x="167730" y="86287"/>
                          <a:pt x="165845" y="72034"/>
                          <a:pt x="165845" y="72034"/>
                        </a:cubicBezTo>
                        <a:cubicBezTo>
                          <a:pt x="165845" y="72034"/>
                          <a:pt x="148513" y="80362"/>
                          <a:pt x="141858" y="67024"/>
                        </a:cubicBezTo>
                        <a:cubicBezTo>
                          <a:pt x="138410" y="60100"/>
                          <a:pt x="142459" y="48722"/>
                          <a:pt x="142459" y="48722"/>
                        </a:cubicBezTo>
                        <a:cubicBezTo>
                          <a:pt x="142459" y="48722"/>
                          <a:pt x="134759" y="42335"/>
                          <a:pt x="132596" y="34367"/>
                        </a:cubicBezTo>
                        <a:cubicBezTo>
                          <a:pt x="130442" y="26399"/>
                          <a:pt x="133835" y="16842"/>
                          <a:pt x="133835" y="16842"/>
                        </a:cubicBezTo>
                        <a:cubicBezTo>
                          <a:pt x="133835" y="16842"/>
                          <a:pt x="123926" y="18542"/>
                          <a:pt x="115653" y="23682"/>
                        </a:cubicBezTo>
                        <a:cubicBezTo>
                          <a:pt x="107380" y="28821"/>
                          <a:pt x="100734" y="37399"/>
                          <a:pt x="100734" y="37399"/>
                        </a:cubicBezTo>
                        <a:cubicBezTo>
                          <a:pt x="100734" y="37399"/>
                          <a:pt x="99422" y="31733"/>
                          <a:pt x="97480" y="26612"/>
                        </a:cubicBezTo>
                        <a:cubicBezTo>
                          <a:pt x="95539" y="21482"/>
                          <a:pt x="92979" y="16897"/>
                          <a:pt x="92979" y="16897"/>
                        </a:cubicBezTo>
                        <a:cubicBezTo>
                          <a:pt x="92979" y="16897"/>
                          <a:pt x="88431" y="19004"/>
                          <a:pt x="85233" y="21907"/>
                        </a:cubicBezTo>
                        <a:cubicBezTo>
                          <a:pt x="82026" y="24800"/>
                          <a:pt x="80168" y="28479"/>
                          <a:pt x="80168" y="28479"/>
                        </a:cubicBezTo>
                        <a:cubicBezTo>
                          <a:pt x="80168" y="28479"/>
                          <a:pt x="70675" y="18792"/>
                          <a:pt x="61635" y="11674"/>
                        </a:cubicBezTo>
                        <a:cubicBezTo>
                          <a:pt x="52585" y="4557"/>
                          <a:pt x="43989" y="0"/>
                          <a:pt x="43989" y="0"/>
                        </a:cubicBezTo>
                        <a:cubicBezTo>
                          <a:pt x="43989" y="0"/>
                          <a:pt x="40736" y="11443"/>
                          <a:pt x="40172" y="21556"/>
                        </a:cubicBezTo>
                        <a:cubicBezTo>
                          <a:pt x="39617" y="31677"/>
                          <a:pt x="41762" y="40477"/>
                          <a:pt x="41762" y="40477"/>
                        </a:cubicBezTo>
                        <a:cubicBezTo>
                          <a:pt x="41762" y="40477"/>
                          <a:pt x="37547" y="39035"/>
                          <a:pt x="33646" y="38720"/>
                        </a:cubicBezTo>
                        <a:cubicBezTo>
                          <a:pt x="29736" y="38406"/>
                          <a:pt x="26150" y="39220"/>
                          <a:pt x="26150" y="39220"/>
                        </a:cubicBezTo>
                        <a:cubicBezTo>
                          <a:pt x="26150" y="39220"/>
                          <a:pt x="28571" y="46873"/>
                          <a:pt x="33470" y="53131"/>
                        </a:cubicBezTo>
                        <a:cubicBezTo>
                          <a:pt x="38369" y="59398"/>
                          <a:pt x="45727" y="64278"/>
                          <a:pt x="45727" y="64278"/>
                        </a:cubicBezTo>
                        <a:cubicBezTo>
                          <a:pt x="45727" y="64278"/>
                          <a:pt x="31132" y="62319"/>
                          <a:pt x="19698" y="63798"/>
                        </a:cubicBezTo>
                        <a:cubicBezTo>
                          <a:pt x="8273" y="65277"/>
                          <a:pt x="0" y="70203"/>
                          <a:pt x="0" y="70203"/>
                        </a:cubicBezTo>
                        <a:cubicBezTo>
                          <a:pt x="0" y="70203"/>
                          <a:pt x="13190" y="75241"/>
                          <a:pt x="20363" y="81915"/>
                        </a:cubicBezTo>
                        <a:cubicBezTo>
                          <a:pt x="27536" y="88579"/>
                          <a:pt x="28682" y="96861"/>
                          <a:pt x="28682" y="96861"/>
                        </a:cubicBezTo>
                        <a:cubicBezTo>
                          <a:pt x="28682" y="96861"/>
                          <a:pt x="45625" y="92942"/>
                          <a:pt x="52502" y="112224"/>
                        </a:cubicBezTo>
                        <a:cubicBezTo>
                          <a:pt x="55229" y="119868"/>
                          <a:pt x="49498" y="124286"/>
                          <a:pt x="49498" y="124286"/>
                        </a:cubicBezTo>
                        <a:cubicBezTo>
                          <a:pt x="49498" y="124286"/>
                          <a:pt x="64297" y="128354"/>
                          <a:pt x="78495" y="122123"/>
                        </a:cubicBezTo>
                        <a:cubicBezTo>
                          <a:pt x="92693" y="115903"/>
                          <a:pt x="105106" y="98294"/>
                          <a:pt x="105106" y="98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0" name="Google Shape;3690;p5"/>
                  <p:cNvSpPr/>
                  <p:nvPr/>
                </p:nvSpPr>
                <p:spPr>
                  <a:xfrm>
                    <a:off x="3357301" y="4105419"/>
                    <a:ext cx="114118" cy="103719"/>
                  </a:xfrm>
                  <a:custGeom>
                    <a:avLst/>
                    <a:gdLst/>
                    <a:ahLst/>
                    <a:cxnLst/>
                    <a:rect l="l" t="t" r="r" b="b"/>
                    <a:pathLst>
                      <a:path w="114118" h="103719" extrusionOk="0">
                        <a:moveTo>
                          <a:pt x="18209" y="0"/>
                        </a:moveTo>
                        <a:cubicBezTo>
                          <a:pt x="18209" y="0"/>
                          <a:pt x="29856" y="28876"/>
                          <a:pt x="38545" y="41604"/>
                        </a:cubicBezTo>
                        <a:cubicBezTo>
                          <a:pt x="43398" y="48703"/>
                          <a:pt x="47206" y="53038"/>
                          <a:pt x="47206" y="53038"/>
                        </a:cubicBezTo>
                        <a:cubicBezTo>
                          <a:pt x="47206" y="53038"/>
                          <a:pt x="43314" y="52031"/>
                          <a:pt x="34432" y="47733"/>
                        </a:cubicBezTo>
                        <a:cubicBezTo>
                          <a:pt x="25549" y="43435"/>
                          <a:pt x="11674" y="35846"/>
                          <a:pt x="11674" y="35846"/>
                        </a:cubicBezTo>
                        <a:cubicBezTo>
                          <a:pt x="11674" y="35846"/>
                          <a:pt x="23016" y="45006"/>
                          <a:pt x="32435" y="50275"/>
                        </a:cubicBezTo>
                        <a:cubicBezTo>
                          <a:pt x="41854" y="55534"/>
                          <a:pt x="49332" y="56893"/>
                          <a:pt x="49332" y="56893"/>
                        </a:cubicBezTo>
                        <a:cubicBezTo>
                          <a:pt x="49332" y="56893"/>
                          <a:pt x="53075" y="63521"/>
                          <a:pt x="57715" y="69214"/>
                        </a:cubicBezTo>
                        <a:cubicBezTo>
                          <a:pt x="62356" y="74899"/>
                          <a:pt x="67893" y="79669"/>
                          <a:pt x="67893" y="79669"/>
                        </a:cubicBezTo>
                        <a:lnTo>
                          <a:pt x="47511" y="77265"/>
                        </a:lnTo>
                        <a:cubicBezTo>
                          <a:pt x="47511" y="77265"/>
                          <a:pt x="46309" y="72856"/>
                          <a:pt x="40440" y="67606"/>
                        </a:cubicBezTo>
                        <a:cubicBezTo>
                          <a:pt x="34579" y="62347"/>
                          <a:pt x="24060" y="56246"/>
                          <a:pt x="24060" y="56246"/>
                        </a:cubicBezTo>
                        <a:cubicBezTo>
                          <a:pt x="24060" y="56246"/>
                          <a:pt x="32407" y="63437"/>
                          <a:pt x="37186" y="68262"/>
                        </a:cubicBezTo>
                        <a:cubicBezTo>
                          <a:pt x="41965" y="73097"/>
                          <a:pt x="43176" y="75555"/>
                          <a:pt x="43176" y="75555"/>
                        </a:cubicBezTo>
                        <a:lnTo>
                          <a:pt x="24375" y="70666"/>
                        </a:lnTo>
                        <a:lnTo>
                          <a:pt x="0" y="63160"/>
                        </a:lnTo>
                        <a:lnTo>
                          <a:pt x="22886" y="73115"/>
                        </a:lnTo>
                        <a:cubicBezTo>
                          <a:pt x="22886" y="73115"/>
                          <a:pt x="21750" y="75343"/>
                          <a:pt x="16934" y="76618"/>
                        </a:cubicBezTo>
                        <a:cubicBezTo>
                          <a:pt x="12118" y="77885"/>
                          <a:pt x="3623" y="78199"/>
                          <a:pt x="3623" y="78199"/>
                        </a:cubicBezTo>
                        <a:cubicBezTo>
                          <a:pt x="3623" y="78199"/>
                          <a:pt x="12756" y="79382"/>
                          <a:pt x="18653" y="78448"/>
                        </a:cubicBezTo>
                        <a:cubicBezTo>
                          <a:pt x="24550" y="77506"/>
                          <a:pt x="27203" y="74437"/>
                          <a:pt x="27203" y="74437"/>
                        </a:cubicBezTo>
                        <a:lnTo>
                          <a:pt x="42251" y="78190"/>
                        </a:lnTo>
                        <a:lnTo>
                          <a:pt x="50774" y="80667"/>
                        </a:lnTo>
                        <a:cubicBezTo>
                          <a:pt x="50774" y="80667"/>
                          <a:pt x="49138" y="84041"/>
                          <a:pt x="43555" y="87581"/>
                        </a:cubicBezTo>
                        <a:cubicBezTo>
                          <a:pt x="37981" y="91121"/>
                          <a:pt x="28469" y="94828"/>
                          <a:pt x="28469" y="94828"/>
                        </a:cubicBezTo>
                        <a:cubicBezTo>
                          <a:pt x="28469" y="94828"/>
                          <a:pt x="38591" y="93571"/>
                          <a:pt x="45357" y="90308"/>
                        </a:cubicBezTo>
                        <a:cubicBezTo>
                          <a:pt x="52132" y="87054"/>
                          <a:pt x="55543" y="81813"/>
                          <a:pt x="55543" y="81813"/>
                        </a:cubicBezTo>
                        <a:lnTo>
                          <a:pt x="70601" y="83089"/>
                        </a:lnTo>
                        <a:cubicBezTo>
                          <a:pt x="70601" y="83089"/>
                          <a:pt x="73383" y="86305"/>
                          <a:pt x="79243" y="91463"/>
                        </a:cubicBezTo>
                        <a:cubicBezTo>
                          <a:pt x="85094" y="96621"/>
                          <a:pt x="94033" y="103720"/>
                          <a:pt x="94033" y="103720"/>
                        </a:cubicBezTo>
                        <a:lnTo>
                          <a:pt x="100485" y="98978"/>
                        </a:lnTo>
                        <a:cubicBezTo>
                          <a:pt x="100485" y="98978"/>
                          <a:pt x="90835" y="94005"/>
                          <a:pt x="84115" y="89208"/>
                        </a:cubicBezTo>
                        <a:cubicBezTo>
                          <a:pt x="77386" y="84401"/>
                          <a:pt x="73568" y="79770"/>
                          <a:pt x="73568" y="79770"/>
                        </a:cubicBezTo>
                        <a:lnTo>
                          <a:pt x="77958" y="70259"/>
                        </a:lnTo>
                        <a:cubicBezTo>
                          <a:pt x="77958" y="70259"/>
                          <a:pt x="85668" y="73448"/>
                          <a:pt x="94467" y="73152"/>
                        </a:cubicBezTo>
                        <a:cubicBezTo>
                          <a:pt x="103267" y="72856"/>
                          <a:pt x="114119" y="70324"/>
                          <a:pt x="114119" y="70324"/>
                        </a:cubicBezTo>
                        <a:cubicBezTo>
                          <a:pt x="114119" y="70324"/>
                          <a:pt x="103045" y="71664"/>
                          <a:pt x="94439" y="70814"/>
                        </a:cubicBezTo>
                        <a:cubicBezTo>
                          <a:pt x="85825" y="69972"/>
                          <a:pt x="79031" y="67301"/>
                          <a:pt x="79031" y="67301"/>
                        </a:cubicBezTo>
                        <a:lnTo>
                          <a:pt x="85224" y="52068"/>
                        </a:lnTo>
                        <a:cubicBezTo>
                          <a:pt x="85224" y="52068"/>
                          <a:pt x="89466" y="52530"/>
                          <a:pt x="93940" y="49138"/>
                        </a:cubicBezTo>
                        <a:cubicBezTo>
                          <a:pt x="98405" y="45745"/>
                          <a:pt x="103091" y="38517"/>
                          <a:pt x="103091" y="38517"/>
                        </a:cubicBezTo>
                        <a:cubicBezTo>
                          <a:pt x="103091" y="38517"/>
                          <a:pt x="96695" y="44535"/>
                          <a:pt x="92498" y="47271"/>
                        </a:cubicBezTo>
                        <a:cubicBezTo>
                          <a:pt x="88302" y="50016"/>
                          <a:pt x="86296" y="49489"/>
                          <a:pt x="86296" y="49489"/>
                        </a:cubicBezTo>
                        <a:lnTo>
                          <a:pt x="89790" y="18459"/>
                        </a:lnTo>
                        <a:cubicBezTo>
                          <a:pt x="89790" y="18459"/>
                          <a:pt x="85085" y="39312"/>
                          <a:pt x="81915" y="49674"/>
                        </a:cubicBezTo>
                        <a:cubicBezTo>
                          <a:pt x="79530" y="57485"/>
                          <a:pt x="78088" y="60156"/>
                          <a:pt x="78088" y="60156"/>
                        </a:cubicBezTo>
                        <a:cubicBezTo>
                          <a:pt x="78088" y="60156"/>
                          <a:pt x="75389" y="57586"/>
                          <a:pt x="72671" y="53011"/>
                        </a:cubicBezTo>
                        <a:cubicBezTo>
                          <a:pt x="69963" y="48426"/>
                          <a:pt x="67800" y="42399"/>
                          <a:pt x="67800" y="42399"/>
                        </a:cubicBezTo>
                        <a:cubicBezTo>
                          <a:pt x="67800" y="42399"/>
                          <a:pt x="68438" y="49184"/>
                          <a:pt x="70481" y="54342"/>
                        </a:cubicBezTo>
                        <a:cubicBezTo>
                          <a:pt x="72524" y="59500"/>
                          <a:pt x="75953" y="63031"/>
                          <a:pt x="75953" y="63031"/>
                        </a:cubicBezTo>
                        <a:lnTo>
                          <a:pt x="70342" y="76369"/>
                        </a:lnTo>
                        <a:cubicBezTo>
                          <a:pt x="70342" y="76369"/>
                          <a:pt x="65082" y="70749"/>
                          <a:pt x="60904" y="65942"/>
                        </a:cubicBezTo>
                        <a:cubicBezTo>
                          <a:pt x="56726" y="61126"/>
                          <a:pt x="53417" y="55414"/>
                          <a:pt x="53417" y="55414"/>
                        </a:cubicBezTo>
                        <a:cubicBezTo>
                          <a:pt x="53417" y="55414"/>
                          <a:pt x="56089" y="48953"/>
                          <a:pt x="56736" y="40893"/>
                        </a:cubicBezTo>
                        <a:cubicBezTo>
                          <a:pt x="57392" y="32823"/>
                          <a:pt x="56024" y="23155"/>
                          <a:pt x="56024" y="23155"/>
                        </a:cubicBezTo>
                        <a:cubicBezTo>
                          <a:pt x="56024" y="23155"/>
                          <a:pt x="55534" y="32195"/>
                          <a:pt x="54259" y="39266"/>
                        </a:cubicBezTo>
                        <a:cubicBezTo>
                          <a:pt x="52974" y="46337"/>
                          <a:pt x="50903" y="51430"/>
                          <a:pt x="50903" y="51430"/>
                        </a:cubicBezTo>
                        <a:cubicBezTo>
                          <a:pt x="50903" y="51430"/>
                          <a:pt x="47502" y="48870"/>
                          <a:pt x="41096" y="39053"/>
                        </a:cubicBezTo>
                        <a:cubicBezTo>
                          <a:pt x="32749" y="26260"/>
                          <a:pt x="18209" y="0"/>
                          <a:pt x="1820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91" name="Google Shape;3691;p5"/>
                <p:cNvGrpSpPr/>
                <p:nvPr/>
              </p:nvGrpSpPr>
              <p:grpSpPr>
                <a:xfrm>
                  <a:off x="3216774" y="4228411"/>
                  <a:ext cx="216350" cy="142366"/>
                  <a:chOff x="3216774" y="4228411"/>
                  <a:chExt cx="216350" cy="142366"/>
                </a:xfrm>
              </p:grpSpPr>
              <p:sp>
                <p:nvSpPr>
                  <p:cNvPr id="3692" name="Google Shape;3692;p5"/>
                  <p:cNvSpPr/>
                  <p:nvPr/>
                </p:nvSpPr>
                <p:spPr>
                  <a:xfrm>
                    <a:off x="3216774" y="4228411"/>
                    <a:ext cx="135230" cy="142366"/>
                  </a:xfrm>
                  <a:custGeom>
                    <a:avLst/>
                    <a:gdLst/>
                    <a:ahLst/>
                    <a:cxnLst/>
                    <a:rect l="l" t="t" r="r" b="b"/>
                    <a:pathLst>
                      <a:path w="135230" h="142366" extrusionOk="0">
                        <a:moveTo>
                          <a:pt x="115718" y="66155"/>
                        </a:moveTo>
                        <a:cubicBezTo>
                          <a:pt x="115718" y="66155"/>
                          <a:pt x="133539" y="49933"/>
                          <a:pt x="134972" y="32925"/>
                        </a:cubicBezTo>
                        <a:cubicBezTo>
                          <a:pt x="137227" y="6129"/>
                          <a:pt x="123991" y="499"/>
                          <a:pt x="123991" y="499"/>
                        </a:cubicBezTo>
                        <a:cubicBezTo>
                          <a:pt x="123991" y="499"/>
                          <a:pt x="122354" y="19670"/>
                          <a:pt x="107482" y="18607"/>
                        </a:cubicBezTo>
                        <a:cubicBezTo>
                          <a:pt x="99764" y="18052"/>
                          <a:pt x="92027" y="8781"/>
                          <a:pt x="92027" y="8781"/>
                        </a:cubicBezTo>
                        <a:cubicBezTo>
                          <a:pt x="92027" y="8781"/>
                          <a:pt x="82608" y="12174"/>
                          <a:pt x="74659" y="9974"/>
                        </a:cubicBezTo>
                        <a:cubicBezTo>
                          <a:pt x="66700" y="7774"/>
                          <a:pt x="60193" y="0"/>
                          <a:pt x="60193" y="0"/>
                        </a:cubicBezTo>
                        <a:cubicBezTo>
                          <a:pt x="60193" y="0"/>
                          <a:pt x="56616" y="9391"/>
                          <a:pt x="56828" y="19134"/>
                        </a:cubicBezTo>
                        <a:cubicBezTo>
                          <a:pt x="57050" y="28867"/>
                          <a:pt x="61062" y="38952"/>
                          <a:pt x="61062" y="38952"/>
                        </a:cubicBezTo>
                        <a:cubicBezTo>
                          <a:pt x="61062" y="38952"/>
                          <a:pt x="55516" y="37195"/>
                          <a:pt x="50108" y="36262"/>
                        </a:cubicBezTo>
                        <a:cubicBezTo>
                          <a:pt x="44710" y="35328"/>
                          <a:pt x="39460" y="35199"/>
                          <a:pt x="39460" y="35199"/>
                        </a:cubicBezTo>
                        <a:cubicBezTo>
                          <a:pt x="39460" y="35199"/>
                          <a:pt x="38970" y="40190"/>
                          <a:pt x="39830" y="44415"/>
                        </a:cubicBezTo>
                        <a:cubicBezTo>
                          <a:pt x="40698" y="48648"/>
                          <a:pt x="42917" y="52123"/>
                          <a:pt x="42917" y="52123"/>
                        </a:cubicBezTo>
                        <a:cubicBezTo>
                          <a:pt x="42917" y="52123"/>
                          <a:pt x="29754" y="55368"/>
                          <a:pt x="19023" y="59537"/>
                        </a:cubicBezTo>
                        <a:cubicBezTo>
                          <a:pt x="8291" y="63706"/>
                          <a:pt x="0" y="68789"/>
                          <a:pt x="0" y="68789"/>
                        </a:cubicBezTo>
                        <a:cubicBezTo>
                          <a:pt x="0" y="68789"/>
                          <a:pt x="8189" y="77413"/>
                          <a:pt x="16620" y="83033"/>
                        </a:cubicBezTo>
                        <a:cubicBezTo>
                          <a:pt x="25049" y="88662"/>
                          <a:pt x="33711" y="91288"/>
                          <a:pt x="33711" y="91288"/>
                        </a:cubicBezTo>
                        <a:cubicBezTo>
                          <a:pt x="33711" y="91288"/>
                          <a:pt x="30328" y="94190"/>
                          <a:pt x="28072" y="97388"/>
                        </a:cubicBezTo>
                        <a:cubicBezTo>
                          <a:pt x="25826" y="100596"/>
                          <a:pt x="24689" y="104099"/>
                          <a:pt x="24689" y="104099"/>
                        </a:cubicBezTo>
                        <a:cubicBezTo>
                          <a:pt x="24689" y="104099"/>
                          <a:pt x="32509" y="105901"/>
                          <a:pt x="40393" y="104866"/>
                        </a:cubicBezTo>
                        <a:cubicBezTo>
                          <a:pt x="48278" y="103840"/>
                          <a:pt x="56227" y="99976"/>
                          <a:pt x="56227" y="99976"/>
                        </a:cubicBezTo>
                        <a:cubicBezTo>
                          <a:pt x="56227" y="99976"/>
                          <a:pt x="47113" y="111549"/>
                          <a:pt x="42575" y="122151"/>
                        </a:cubicBezTo>
                        <a:cubicBezTo>
                          <a:pt x="38036" y="132744"/>
                          <a:pt x="38073" y="142366"/>
                          <a:pt x="38073" y="142366"/>
                        </a:cubicBezTo>
                        <a:cubicBezTo>
                          <a:pt x="38073" y="142366"/>
                          <a:pt x="49119" y="133576"/>
                          <a:pt x="58510" y="130785"/>
                        </a:cubicBezTo>
                        <a:cubicBezTo>
                          <a:pt x="67893" y="128002"/>
                          <a:pt x="75611" y="131228"/>
                          <a:pt x="75611" y="131228"/>
                        </a:cubicBezTo>
                        <a:cubicBezTo>
                          <a:pt x="75611" y="131228"/>
                          <a:pt x="80852" y="114655"/>
                          <a:pt x="100956" y="118537"/>
                        </a:cubicBezTo>
                        <a:cubicBezTo>
                          <a:pt x="108924" y="120072"/>
                          <a:pt x="109811" y="127254"/>
                          <a:pt x="109811" y="127254"/>
                        </a:cubicBezTo>
                        <a:cubicBezTo>
                          <a:pt x="109811" y="127254"/>
                          <a:pt x="120839" y="116587"/>
                          <a:pt x="122696" y="101197"/>
                        </a:cubicBezTo>
                        <a:cubicBezTo>
                          <a:pt x="124554" y="85797"/>
                          <a:pt x="115718" y="66155"/>
                          <a:pt x="115718" y="661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3" name="Google Shape;3693;p5"/>
                  <p:cNvSpPr/>
                  <p:nvPr/>
                </p:nvSpPr>
                <p:spPr>
                  <a:xfrm>
                    <a:off x="3231203" y="4245188"/>
                    <a:ext cx="201921" cy="105818"/>
                  </a:xfrm>
                  <a:custGeom>
                    <a:avLst/>
                    <a:gdLst/>
                    <a:ahLst/>
                    <a:cxnLst/>
                    <a:rect l="l" t="t" r="r" b="b"/>
                    <a:pathLst>
                      <a:path w="201921" h="105818" extrusionOk="0">
                        <a:moveTo>
                          <a:pt x="0" y="53501"/>
                        </a:moveTo>
                        <a:cubicBezTo>
                          <a:pt x="0" y="53501"/>
                          <a:pt x="30790" y="58150"/>
                          <a:pt x="46171" y="57143"/>
                        </a:cubicBezTo>
                        <a:cubicBezTo>
                          <a:pt x="54748" y="56579"/>
                          <a:pt x="60414" y="55506"/>
                          <a:pt x="60414" y="55506"/>
                        </a:cubicBezTo>
                        <a:cubicBezTo>
                          <a:pt x="60414" y="55506"/>
                          <a:pt x="57568" y="58344"/>
                          <a:pt x="49350" y="63807"/>
                        </a:cubicBezTo>
                        <a:cubicBezTo>
                          <a:pt x="41124" y="69270"/>
                          <a:pt x="27536" y="77349"/>
                          <a:pt x="27536" y="77349"/>
                        </a:cubicBezTo>
                        <a:cubicBezTo>
                          <a:pt x="27536" y="77349"/>
                          <a:pt x="41198" y="72246"/>
                          <a:pt x="50524" y="66811"/>
                        </a:cubicBezTo>
                        <a:cubicBezTo>
                          <a:pt x="59842" y="61385"/>
                          <a:pt x="64814" y="55636"/>
                          <a:pt x="64814" y="55636"/>
                        </a:cubicBezTo>
                        <a:cubicBezTo>
                          <a:pt x="64814" y="55636"/>
                          <a:pt x="72422" y="55775"/>
                          <a:pt x="79687" y="54684"/>
                        </a:cubicBezTo>
                        <a:cubicBezTo>
                          <a:pt x="86943" y="53584"/>
                          <a:pt x="93866" y="51236"/>
                          <a:pt x="93866" y="51236"/>
                        </a:cubicBezTo>
                        <a:lnTo>
                          <a:pt x="81425" y="67560"/>
                        </a:lnTo>
                        <a:cubicBezTo>
                          <a:pt x="81425" y="67560"/>
                          <a:pt x="77025" y="66358"/>
                          <a:pt x="69519" y="68734"/>
                        </a:cubicBezTo>
                        <a:cubicBezTo>
                          <a:pt x="62014" y="71109"/>
                          <a:pt x="51402" y="77062"/>
                          <a:pt x="51402" y="77062"/>
                        </a:cubicBezTo>
                        <a:cubicBezTo>
                          <a:pt x="51402" y="77062"/>
                          <a:pt x="61838" y="73531"/>
                          <a:pt x="68429" y="71876"/>
                        </a:cubicBezTo>
                        <a:cubicBezTo>
                          <a:pt x="75019" y="70213"/>
                          <a:pt x="77755" y="70425"/>
                          <a:pt x="77755" y="70425"/>
                        </a:cubicBezTo>
                        <a:lnTo>
                          <a:pt x="63983" y="84124"/>
                        </a:lnTo>
                        <a:lnTo>
                          <a:pt x="45117" y="101289"/>
                        </a:lnTo>
                        <a:lnTo>
                          <a:pt x="65332" y="86648"/>
                        </a:lnTo>
                        <a:cubicBezTo>
                          <a:pt x="65332" y="86648"/>
                          <a:pt x="66672" y="88764"/>
                          <a:pt x="65323" y="93552"/>
                        </a:cubicBezTo>
                        <a:cubicBezTo>
                          <a:pt x="63964" y="98350"/>
                          <a:pt x="59915" y="105818"/>
                          <a:pt x="59915" y="105818"/>
                        </a:cubicBezTo>
                        <a:cubicBezTo>
                          <a:pt x="59915" y="105818"/>
                          <a:pt x="65582" y="98562"/>
                          <a:pt x="67772" y="93007"/>
                        </a:cubicBezTo>
                        <a:cubicBezTo>
                          <a:pt x="69954" y="87451"/>
                          <a:pt x="68669" y="83606"/>
                          <a:pt x="68669" y="83606"/>
                        </a:cubicBezTo>
                        <a:lnTo>
                          <a:pt x="79548" y="72560"/>
                        </a:lnTo>
                        <a:lnTo>
                          <a:pt x="86019" y="66478"/>
                        </a:lnTo>
                        <a:cubicBezTo>
                          <a:pt x="86019" y="66478"/>
                          <a:pt x="88089" y="69612"/>
                          <a:pt x="88302" y="76212"/>
                        </a:cubicBezTo>
                        <a:cubicBezTo>
                          <a:pt x="88514" y="82811"/>
                          <a:pt x="86869" y="92896"/>
                          <a:pt x="86869" y="92896"/>
                        </a:cubicBezTo>
                        <a:cubicBezTo>
                          <a:pt x="86869" y="92896"/>
                          <a:pt x="90927" y="83532"/>
                          <a:pt x="91574" y="76045"/>
                        </a:cubicBezTo>
                        <a:cubicBezTo>
                          <a:pt x="92212" y="68567"/>
                          <a:pt x="89429" y="62966"/>
                          <a:pt x="89429" y="62966"/>
                        </a:cubicBezTo>
                        <a:lnTo>
                          <a:pt x="98183" y="50644"/>
                        </a:lnTo>
                        <a:cubicBezTo>
                          <a:pt x="98183" y="50644"/>
                          <a:pt x="102370" y="49877"/>
                          <a:pt x="109793" y="47465"/>
                        </a:cubicBezTo>
                        <a:cubicBezTo>
                          <a:pt x="117215" y="45043"/>
                          <a:pt x="201921" y="27555"/>
                          <a:pt x="201921" y="27555"/>
                        </a:cubicBezTo>
                        <a:lnTo>
                          <a:pt x="195396" y="25207"/>
                        </a:lnTo>
                        <a:cubicBezTo>
                          <a:pt x="195396" y="25207"/>
                          <a:pt x="117881" y="38776"/>
                          <a:pt x="110329" y="42122"/>
                        </a:cubicBezTo>
                        <a:cubicBezTo>
                          <a:pt x="102768" y="45468"/>
                          <a:pt x="96843" y="46402"/>
                          <a:pt x="96843" y="46402"/>
                        </a:cubicBezTo>
                        <a:lnTo>
                          <a:pt x="90881" y="37778"/>
                        </a:lnTo>
                        <a:cubicBezTo>
                          <a:pt x="90881" y="37778"/>
                          <a:pt x="97545" y="32768"/>
                          <a:pt x="101769" y="25040"/>
                        </a:cubicBezTo>
                        <a:cubicBezTo>
                          <a:pt x="105993" y="17313"/>
                          <a:pt x="109321" y="6683"/>
                          <a:pt x="109321" y="6683"/>
                        </a:cubicBezTo>
                        <a:cubicBezTo>
                          <a:pt x="109321" y="6683"/>
                          <a:pt x="104847" y="16897"/>
                          <a:pt x="99745" y="23876"/>
                        </a:cubicBezTo>
                        <a:cubicBezTo>
                          <a:pt x="94634" y="30864"/>
                          <a:pt x="88884" y="35356"/>
                          <a:pt x="88884" y="35356"/>
                        </a:cubicBezTo>
                        <a:lnTo>
                          <a:pt x="78920" y="22277"/>
                        </a:lnTo>
                        <a:cubicBezTo>
                          <a:pt x="78920" y="22277"/>
                          <a:pt x="81471" y="18857"/>
                          <a:pt x="80824" y="13283"/>
                        </a:cubicBezTo>
                        <a:cubicBezTo>
                          <a:pt x="80177" y="7718"/>
                          <a:pt x="76332" y="0"/>
                          <a:pt x="76332" y="0"/>
                        </a:cubicBezTo>
                        <a:cubicBezTo>
                          <a:pt x="76332" y="0"/>
                          <a:pt x="78263" y="8560"/>
                          <a:pt x="78485" y="13569"/>
                        </a:cubicBezTo>
                        <a:cubicBezTo>
                          <a:pt x="78707" y="18579"/>
                          <a:pt x="77237" y="20040"/>
                          <a:pt x="77237" y="20040"/>
                        </a:cubicBezTo>
                        <a:lnTo>
                          <a:pt x="52308" y="1248"/>
                        </a:lnTo>
                        <a:cubicBezTo>
                          <a:pt x="52308" y="1248"/>
                          <a:pt x="67865" y="15908"/>
                          <a:pt x="75167" y="23903"/>
                        </a:cubicBezTo>
                        <a:cubicBezTo>
                          <a:pt x="80685" y="29939"/>
                          <a:pt x="82247" y="32537"/>
                          <a:pt x="82247" y="32537"/>
                        </a:cubicBezTo>
                        <a:cubicBezTo>
                          <a:pt x="82247" y="32537"/>
                          <a:pt x="78661" y="33553"/>
                          <a:pt x="73337" y="33553"/>
                        </a:cubicBezTo>
                        <a:cubicBezTo>
                          <a:pt x="68022" y="33563"/>
                          <a:pt x="61727" y="32361"/>
                          <a:pt x="61727" y="32361"/>
                        </a:cubicBezTo>
                        <a:cubicBezTo>
                          <a:pt x="61727" y="32361"/>
                          <a:pt x="67893" y="35254"/>
                          <a:pt x="73374" y="36123"/>
                        </a:cubicBezTo>
                        <a:cubicBezTo>
                          <a:pt x="78846" y="36992"/>
                          <a:pt x="83643" y="35837"/>
                          <a:pt x="83643" y="35837"/>
                        </a:cubicBezTo>
                        <a:lnTo>
                          <a:pt x="92267" y="47446"/>
                        </a:lnTo>
                        <a:cubicBezTo>
                          <a:pt x="92267" y="47446"/>
                          <a:pt x="84762" y="49119"/>
                          <a:pt x="78495" y="50266"/>
                        </a:cubicBezTo>
                        <a:cubicBezTo>
                          <a:pt x="72228" y="51421"/>
                          <a:pt x="65619" y="51365"/>
                          <a:pt x="65619" y="51365"/>
                        </a:cubicBezTo>
                        <a:cubicBezTo>
                          <a:pt x="65619" y="51365"/>
                          <a:pt x="61413" y="45782"/>
                          <a:pt x="54804" y="41114"/>
                        </a:cubicBezTo>
                        <a:cubicBezTo>
                          <a:pt x="48186" y="36456"/>
                          <a:pt x="39164" y="32712"/>
                          <a:pt x="39164" y="32712"/>
                        </a:cubicBezTo>
                        <a:cubicBezTo>
                          <a:pt x="39164" y="32712"/>
                          <a:pt x="46707" y="37731"/>
                          <a:pt x="52142" y="42427"/>
                        </a:cubicBezTo>
                        <a:cubicBezTo>
                          <a:pt x="57577" y="47123"/>
                          <a:pt x="60914" y="51495"/>
                          <a:pt x="60914" y="51495"/>
                        </a:cubicBezTo>
                        <a:cubicBezTo>
                          <a:pt x="60914" y="51495"/>
                          <a:pt x="56976" y="53131"/>
                          <a:pt x="45265" y="53649"/>
                        </a:cubicBezTo>
                        <a:cubicBezTo>
                          <a:pt x="30004" y="54323"/>
                          <a:pt x="0" y="53501"/>
                          <a:pt x="0" y="5350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94" name="Google Shape;3694;p5"/>
                <p:cNvGrpSpPr/>
                <p:nvPr/>
              </p:nvGrpSpPr>
              <p:grpSpPr>
                <a:xfrm>
                  <a:off x="3461566" y="4116936"/>
                  <a:ext cx="192243" cy="163515"/>
                  <a:chOff x="3461566" y="4116936"/>
                  <a:chExt cx="192243" cy="163515"/>
                </a:xfrm>
              </p:grpSpPr>
              <p:sp>
                <p:nvSpPr>
                  <p:cNvPr id="3695" name="Google Shape;3695;p5"/>
                  <p:cNvSpPr/>
                  <p:nvPr/>
                </p:nvSpPr>
                <p:spPr>
                  <a:xfrm>
                    <a:off x="3526502" y="4116936"/>
                    <a:ext cx="127307" cy="163515"/>
                  </a:xfrm>
                  <a:custGeom>
                    <a:avLst/>
                    <a:gdLst/>
                    <a:ahLst/>
                    <a:cxnLst/>
                    <a:rect l="l" t="t" r="r" b="b"/>
                    <a:pathLst>
                      <a:path w="127307" h="163515" extrusionOk="0">
                        <a:moveTo>
                          <a:pt x="20649" y="99403"/>
                        </a:moveTo>
                        <a:cubicBezTo>
                          <a:pt x="20649" y="99403"/>
                          <a:pt x="10028" y="121042"/>
                          <a:pt x="14946" y="137394"/>
                        </a:cubicBezTo>
                        <a:cubicBezTo>
                          <a:pt x="22691" y="163136"/>
                          <a:pt x="37065" y="163515"/>
                          <a:pt x="37065" y="163515"/>
                        </a:cubicBezTo>
                        <a:cubicBezTo>
                          <a:pt x="37065" y="163515"/>
                          <a:pt x="31547" y="145084"/>
                          <a:pt x="45772" y="140610"/>
                        </a:cubicBezTo>
                        <a:cubicBezTo>
                          <a:pt x="53148" y="138281"/>
                          <a:pt x="63750" y="144067"/>
                          <a:pt x="63750" y="144067"/>
                        </a:cubicBezTo>
                        <a:cubicBezTo>
                          <a:pt x="63750" y="144067"/>
                          <a:pt x="71265" y="137458"/>
                          <a:pt x="79473" y="136580"/>
                        </a:cubicBezTo>
                        <a:cubicBezTo>
                          <a:pt x="87681" y="135702"/>
                          <a:pt x="96583" y="140546"/>
                          <a:pt x="96583" y="140546"/>
                        </a:cubicBezTo>
                        <a:cubicBezTo>
                          <a:pt x="96583" y="140546"/>
                          <a:pt x="96463" y="130489"/>
                          <a:pt x="92682" y="121514"/>
                        </a:cubicBezTo>
                        <a:cubicBezTo>
                          <a:pt x="88911" y="112538"/>
                          <a:pt x="81470" y="104635"/>
                          <a:pt x="81470" y="104635"/>
                        </a:cubicBezTo>
                        <a:cubicBezTo>
                          <a:pt x="81470" y="104635"/>
                          <a:pt x="87275" y="104228"/>
                          <a:pt x="92645" y="103110"/>
                        </a:cubicBezTo>
                        <a:cubicBezTo>
                          <a:pt x="98016" y="102001"/>
                          <a:pt x="102942" y="100189"/>
                          <a:pt x="102942" y="100189"/>
                        </a:cubicBezTo>
                        <a:cubicBezTo>
                          <a:pt x="102942" y="100189"/>
                          <a:pt x="101565" y="95364"/>
                          <a:pt x="99208" y="91750"/>
                        </a:cubicBezTo>
                        <a:cubicBezTo>
                          <a:pt x="96851" y="88136"/>
                          <a:pt x="93514" y="85714"/>
                          <a:pt x="93514" y="85714"/>
                        </a:cubicBezTo>
                        <a:cubicBezTo>
                          <a:pt x="93514" y="85714"/>
                          <a:pt x="104560" y="77866"/>
                          <a:pt x="113008" y="70046"/>
                        </a:cubicBezTo>
                        <a:cubicBezTo>
                          <a:pt x="121457" y="62227"/>
                          <a:pt x="127308" y="54453"/>
                          <a:pt x="127308" y="54453"/>
                        </a:cubicBezTo>
                        <a:cubicBezTo>
                          <a:pt x="127308" y="54453"/>
                          <a:pt x="116521" y="49443"/>
                          <a:pt x="106612" y="47308"/>
                        </a:cubicBezTo>
                        <a:cubicBezTo>
                          <a:pt x="96703" y="45173"/>
                          <a:pt x="87681" y="45912"/>
                          <a:pt x="87681" y="45912"/>
                        </a:cubicBezTo>
                        <a:cubicBezTo>
                          <a:pt x="87681" y="45912"/>
                          <a:pt x="89761" y="41974"/>
                          <a:pt x="90686" y="38166"/>
                        </a:cubicBezTo>
                        <a:cubicBezTo>
                          <a:pt x="91610" y="34358"/>
                          <a:pt x="91370" y="30679"/>
                          <a:pt x="91370" y="30679"/>
                        </a:cubicBezTo>
                        <a:cubicBezTo>
                          <a:pt x="91370" y="30679"/>
                          <a:pt x="83430" y="31880"/>
                          <a:pt x="76478" y="35735"/>
                        </a:cubicBezTo>
                        <a:cubicBezTo>
                          <a:pt x="69528" y="39590"/>
                          <a:pt x="63556" y="46097"/>
                          <a:pt x="63556" y="46097"/>
                        </a:cubicBezTo>
                        <a:cubicBezTo>
                          <a:pt x="63556" y="46097"/>
                          <a:pt x="67781" y="31991"/>
                          <a:pt x="68104" y="20465"/>
                        </a:cubicBezTo>
                        <a:cubicBezTo>
                          <a:pt x="68437" y="8938"/>
                          <a:pt x="64869" y="0"/>
                          <a:pt x="64869" y="0"/>
                        </a:cubicBezTo>
                        <a:cubicBezTo>
                          <a:pt x="64869" y="0"/>
                          <a:pt x="57816" y="12238"/>
                          <a:pt x="50116" y="18274"/>
                        </a:cubicBezTo>
                        <a:cubicBezTo>
                          <a:pt x="42408" y="24319"/>
                          <a:pt x="34042" y="24153"/>
                          <a:pt x="34042" y="24153"/>
                        </a:cubicBezTo>
                        <a:cubicBezTo>
                          <a:pt x="34042" y="24153"/>
                          <a:pt x="35262" y="41494"/>
                          <a:pt x="15130" y="45265"/>
                        </a:cubicBezTo>
                        <a:cubicBezTo>
                          <a:pt x="7153" y="46762"/>
                          <a:pt x="3696" y="40412"/>
                          <a:pt x="3696" y="40412"/>
                        </a:cubicBezTo>
                        <a:cubicBezTo>
                          <a:pt x="3696" y="40412"/>
                          <a:pt x="-2645" y="54379"/>
                          <a:pt x="1284" y="69381"/>
                        </a:cubicBezTo>
                        <a:cubicBezTo>
                          <a:pt x="5203" y="84383"/>
                          <a:pt x="20649" y="99403"/>
                          <a:pt x="20649" y="994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6" name="Google Shape;3696;p5"/>
                  <p:cNvSpPr/>
                  <p:nvPr/>
                </p:nvSpPr>
                <p:spPr>
                  <a:xfrm>
                    <a:off x="3461566" y="4147430"/>
                    <a:ext cx="178276" cy="126181"/>
                  </a:xfrm>
                  <a:custGeom>
                    <a:avLst/>
                    <a:gdLst/>
                    <a:ahLst/>
                    <a:cxnLst/>
                    <a:rect l="l" t="t" r="r" b="b"/>
                    <a:pathLst>
                      <a:path w="178276" h="126181" extrusionOk="0">
                        <a:moveTo>
                          <a:pt x="178277" y="27878"/>
                        </a:moveTo>
                        <a:cubicBezTo>
                          <a:pt x="178277" y="27878"/>
                          <a:pt x="147931" y="34857"/>
                          <a:pt x="133992" y="41447"/>
                        </a:cubicBezTo>
                        <a:cubicBezTo>
                          <a:pt x="126227" y="45117"/>
                          <a:pt x="121347" y="48204"/>
                          <a:pt x="121347" y="48204"/>
                        </a:cubicBezTo>
                        <a:cubicBezTo>
                          <a:pt x="121347" y="48204"/>
                          <a:pt x="122955" y="44516"/>
                          <a:pt x="128594" y="36419"/>
                        </a:cubicBezTo>
                        <a:cubicBezTo>
                          <a:pt x="134232" y="28322"/>
                          <a:pt x="143901" y="15806"/>
                          <a:pt x="143901" y="15806"/>
                        </a:cubicBezTo>
                        <a:cubicBezTo>
                          <a:pt x="143901" y="15806"/>
                          <a:pt x="133067" y="25576"/>
                          <a:pt x="126394" y="34052"/>
                        </a:cubicBezTo>
                        <a:cubicBezTo>
                          <a:pt x="119720" y="42520"/>
                          <a:pt x="117206" y="49702"/>
                          <a:pt x="117206" y="49702"/>
                        </a:cubicBezTo>
                        <a:cubicBezTo>
                          <a:pt x="117206" y="49702"/>
                          <a:pt x="110079" y="52354"/>
                          <a:pt x="103729" y="56052"/>
                        </a:cubicBezTo>
                        <a:cubicBezTo>
                          <a:pt x="97379" y="59740"/>
                          <a:pt x="91805" y="64454"/>
                          <a:pt x="91805" y="64454"/>
                        </a:cubicBezTo>
                        <a:lnTo>
                          <a:pt x="97370" y="44710"/>
                        </a:lnTo>
                        <a:cubicBezTo>
                          <a:pt x="97370" y="44710"/>
                          <a:pt x="101908" y="44211"/>
                          <a:pt x="108018" y="39238"/>
                        </a:cubicBezTo>
                        <a:cubicBezTo>
                          <a:pt x="114128" y="34274"/>
                          <a:pt x="121809" y="24846"/>
                          <a:pt x="121809" y="24846"/>
                        </a:cubicBezTo>
                        <a:cubicBezTo>
                          <a:pt x="121809" y="24846"/>
                          <a:pt x="113398" y="31954"/>
                          <a:pt x="107879" y="35920"/>
                        </a:cubicBezTo>
                        <a:cubicBezTo>
                          <a:pt x="102361" y="39885"/>
                          <a:pt x="99736" y="40699"/>
                          <a:pt x="99736" y="40699"/>
                        </a:cubicBezTo>
                        <a:lnTo>
                          <a:pt x="107519" y="22896"/>
                        </a:lnTo>
                        <a:lnTo>
                          <a:pt x="118749" y="0"/>
                        </a:lnTo>
                        <a:lnTo>
                          <a:pt x="105328" y="21038"/>
                        </a:lnTo>
                        <a:cubicBezTo>
                          <a:pt x="105328" y="21038"/>
                          <a:pt x="103304" y="19568"/>
                          <a:pt x="102805" y="14614"/>
                        </a:cubicBezTo>
                        <a:cubicBezTo>
                          <a:pt x="102306" y="9659"/>
                          <a:pt x="103331" y="1220"/>
                          <a:pt x="103331" y="1220"/>
                        </a:cubicBezTo>
                        <a:cubicBezTo>
                          <a:pt x="103331" y="1220"/>
                          <a:pt x="100725" y="10057"/>
                          <a:pt x="100734" y="16019"/>
                        </a:cubicBezTo>
                        <a:cubicBezTo>
                          <a:pt x="100734" y="21990"/>
                          <a:pt x="103350" y="25096"/>
                          <a:pt x="103350" y="25096"/>
                        </a:cubicBezTo>
                        <a:lnTo>
                          <a:pt x="97286" y="39368"/>
                        </a:lnTo>
                        <a:lnTo>
                          <a:pt x="93497" y="47400"/>
                        </a:lnTo>
                        <a:cubicBezTo>
                          <a:pt x="93497" y="47400"/>
                          <a:pt x="90428" y="45246"/>
                          <a:pt x="87803" y="39183"/>
                        </a:cubicBezTo>
                        <a:cubicBezTo>
                          <a:pt x="85178" y="33119"/>
                          <a:pt x="83005" y="23145"/>
                          <a:pt x="83005" y="23145"/>
                        </a:cubicBezTo>
                        <a:cubicBezTo>
                          <a:pt x="83005" y="23145"/>
                          <a:pt x="82673" y="33341"/>
                          <a:pt x="84826" y="40541"/>
                        </a:cubicBezTo>
                        <a:cubicBezTo>
                          <a:pt x="86971" y="47733"/>
                          <a:pt x="91620" y="51920"/>
                          <a:pt x="91620" y="51920"/>
                        </a:cubicBezTo>
                        <a:lnTo>
                          <a:pt x="88006" y="66598"/>
                        </a:lnTo>
                        <a:cubicBezTo>
                          <a:pt x="88006" y="66598"/>
                          <a:pt x="84392" y="68845"/>
                          <a:pt x="78375" y="73817"/>
                        </a:cubicBezTo>
                        <a:cubicBezTo>
                          <a:pt x="75795" y="75953"/>
                          <a:pt x="56874" y="79983"/>
                          <a:pt x="40810" y="90650"/>
                        </a:cubicBezTo>
                        <a:cubicBezTo>
                          <a:pt x="19457" y="104829"/>
                          <a:pt x="0" y="126181"/>
                          <a:pt x="0" y="126181"/>
                        </a:cubicBezTo>
                        <a:lnTo>
                          <a:pt x="6933" y="125969"/>
                        </a:lnTo>
                        <a:cubicBezTo>
                          <a:pt x="6933" y="125969"/>
                          <a:pt x="23811" y="106216"/>
                          <a:pt x="43000" y="94079"/>
                        </a:cubicBezTo>
                        <a:cubicBezTo>
                          <a:pt x="58788" y="84087"/>
                          <a:pt x="77228" y="81637"/>
                          <a:pt x="79844" y="78985"/>
                        </a:cubicBezTo>
                        <a:cubicBezTo>
                          <a:pt x="85640" y="73087"/>
                          <a:pt x="90807" y="70056"/>
                          <a:pt x="90807" y="70056"/>
                        </a:cubicBezTo>
                        <a:lnTo>
                          <a:pt x="99523" y="75879"/>
                        </a:lnTo>
                        <a:cubicBezTo>
                          <a:pt x="99523" y="75879"/>
                          <a:pt x="95160" y="82987"/>
                          <a:pt x="94070" y="91722"/>
                        </a:cubicBezTo>
                        <a:cubicBezTo>
                          <a:pt x="92988" y="100457"/>
                          <a:pt x="93792" y="111577"/>
                          <a:pt x="93792" y="111577"/>
                        </a:cubicBezTo>
                        <a:cubicBezTo>
                          <a:pt x="93792" y="111577"/>
                          <a:pt x="94199" y="100429"/>
                          <a:pt x="96390" y="92064"/>
                        </a:cubicBezTo>
                        <a:cubicBezTo>
                          <a:pt x="98571" y="83690"/>
                          <a:pt x="102269" y="77404"/>
                          <a:pt x="102269" y="77404"/>
                        </a:cubicBezTo>
                        <a:lnTo>
                          <a:pt x="116346" y="85908"/>
                        </a:lnTo>
                        <a:cubicBezTo>
                          <a:pt x="116346" y="85908"/>
                          <a:pt x="115228" y="90021"/>
                          <a:pt x="117871" y="94966"/>
                        </a:cubicBezTo>
                        <a:cubicBezTo>
                          <a:pt x="120515" y="99911"/>
                          <a:pt x="126930" y="105670"/>
                          <a:pt x="126930" y="105670"/>
                        </a:cubicBezTo>
                        <a:cubicBezTo>
                          <a:pt x="126930" y="105670"/>
                          <a:pt x="121994" y="98414"/>
                          <a:pt x="119942" y="93839"/>
                        </a:cubicBezTo>
                        <a:cubicBezTo>
                          <a:pt x="117890" y="89263"/>
                          <a:pt x="118731" y="87368"/>
                          <a:pt x="118731" y="87368"/>
                        </a:cubicBezTo>
                        <a:lnTo>
                          <a:pt x="148818" y="95687"/>
                        </a:lnTo>
                        <a:cubicBezTo>
                          <a:pt x="148818" y="95687"/>
                          <a:pt x="128963" y="87766"/>
                          <a:pt x="119230" y="83015"/>
                        </a:cubicBezTo>
                        <a:cubicBezTo>
                          <a:pt x="111882" y="79428"/>
                          <a:pt x="109469" y="77589"/>
                          <a:pt x="109469" y="77589"/>
                        </a:cubicBezTo>
                        <a:cubicBezTo>
                          <a:pt x="109469" y="77589"/>
                          <a:pt x="112436" y="75324"/>
                          <a:pt x="117382" y="73365"/>
                        </a:cubicBezTo>
                        <a:cubicBezTo>
                          <a:pt x="122336" y="71405"/>
                          <a:pt x="128622" y="70213"/>
                          <a:pt x="128622" y="70213"/>
                        </a:cubicBezTo>
                        <a:cubicBezTo>
                          <a:pt x="128622" y="70213"/>
                          <a:pt x="121828" y="69778"/>
                          <a:pt x="116411" y="70989"/>
                        </a:cubicBezTo>
                        <a:cubicBezTo>
                          <a:pt x="111004" y="72191"/>
                          <a:pt x="106964" y="75028"/>
                          <a:pt x="106964" y="75028"/>
                        </a:cubicBezTo>
                        <a:lnTo>
                          <a:pt x="94680" y="67403"/>
                        </a:lnTo>
                        <a:cubicBezTo>
                          <a:pt x="94680" y="67403"/>
                          <a:pt x="101049" y="63086"/>
                          <a:pt x="106456" y="59712"/>
                        </a:cubicBezTo>
                        <a:cubicBezTo>
                          <a:pt x="111863" y="56338"/>
                          <a:pt x="118019" y="53963"/>
                          <a:pt x="118019" y="53963"/>
                        </a:cubicBezTo>
                        <a:cubicBezTo>
                          <a:pt x="118019" y="53963"/>
                          <a:pt x="123991" y="57614"/>
                          <a:pt x="131847" y="59527"/>
                        </a:cubicBezTo>
                        <a:cubicBezTo>
                          <a:pt x="139713" y="61431"/>
                          <a:pt x="149484" y="61598"/>
                          <a:pt x="149484" y="61598"/>
                        </a:cubicBezTo>
                        <a:cubicBezTo>
                          <a:pt x="149484" y="61598"/>
                          <a:pt x="140628" y="59694"/>
                          <a:pt x="133844" y="57327"/>
                        </a:cubicBezTo>
                        <a:cubicBezTo>
                          <a:pt x="127069" y="54952"/>
                          <a:pt x="122354" y="52114"/>
                          <a:pt x="122354" y="52114"/>
                        </a:cubicBezTo>
                        <a:cubicBezTo>
                          <a:pt x="122354" y="52114"/>
                          <a:pt x="125414" y="49147"/>
                          <a:pt x="136118" y="44359"/>
                        </a:cubicBezTo>
                        <a:cubicBezTo>
                          <a:pt x="150066" y="38129"/>
                          <a:pt x="178277" y="27878"/>
                          <a:pt x="178277" y="278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697" name="Google Shape;3697;p5"/>
                <p:cNvGrpSpPr/>
                <p:nvPr/>
              </p:nvGrpSpPr>
              <p:grpSpPr>
                <a:xfrm>
                  <a:off x="2551711" y="4581436"/>
                  <a:ext cx="234923" cy="203250"/>
                  <a:chOff x="2551711" y="4581436"/>
                  <a:chExt cx="234923" cy="203250"/>
                </a:xfrm>
              </p:grpSpPr>
              <p:sp>
                <p:nvSpPr>
                  <p:cNvPr id="3698" name="Google Shape;3698;p5"/>
                  <p:cNvSpPr/>
                  <p:nvPr/>
                </p:nvSpPr>
                <p:spPr>
                  <a:xfrm>
                    <a:off x="2551711" y="4581436"/>
                    <a:ext cx="234923" cy="203250"/>
                  </a:xfrm>
                  <a:custGeom>
                    <a:avLst/>
                    <a:gdLst/>
                    <a:ahLst/>
                    <a:cxnLst/>
                    <a:rect l="l" t="t" r="r" b="b"/>
                    <a:pathLst>
                      <a:path w="234923" h="203250" extrusionOk="0">
                        <a:moveTo>
                          <a:pt x="67738" y="58444"/>
                        </a:moveTo>
                        <a:cubicBezTo>
                          <a:pt x="67738" y="58444"/>
                          <a:pt x="30386" y="53166"/>
                          <a:pt x="14774" y="69656"/>
                        </a:cubicBezTo>
                        <a:cubicBezTo>
                          <a:pt x="-9823" y="95630"/>
                          <a:pt x="3719" y="118572"/>
                          <a:pt x="3719" y="118572"/>
                        </a:cubicBezTo>
                        <a:cubicBezTo>
                          <a:pt x="3719" y="118572"/>
                          <a:pt x="21346" y="100030"/>
                          <a:pt x="40794" y="120143"/>
                        </a:cubicBezTo>
                        <a:cubicBezTo>
                          <a:pt x="50888" y="130589"/>
                          <a:pt x="54003" y="150443"/>
                          <a:pt x="54003" y="150443"/>
                        </a:cubicBezTo>
                        <a:cubicBezTo>
                          <a:pt x="54003" y="150443"/>
                          <a:pt x="69578" y="158809"/>
                          <a:pt x="78673" y="171324"/>
                        </a:cubicBezTo>
                        <a:cubicBezTo>
                          <a:pt x="87769" y="183839"/>
                          <a:pt x="90403" y="200515"/>
                          <a:pt x="90403" y="200515"/>
                        </a:cubicBezTo>
                        <a:cubicBezTo>
                          <a:pt x="90403" y="200515"/>
                          <a:pt x="102826" y="194959"/>
                          <a:pt x="110351" y="184200"/>
                        </a:cubicBezTo>
                        <a:cubicBezTo>
                          <a:pt x="117875" y="173441"/>
                          <a:pt x="120490" y="157468"/>
                          <a:pt x="120490" y="157468"/>
                        </a:cubicBezTo>
                        <a:cubicBezTo>
                          <a:pt x="120490" y="157468"/>
                          <a:pt x="126665" y="166425"/>
                          <a:pt x="133283" y="174328"/>
                        </a:cubicBezTo>
                        <a:cubicBezTo>
                          <a:pt x="139901" y="182232"/>
                          <a:pt x="146973" y="189062"/>
                          <a:pt x="146973" y="189062"/>
                        </a:cubicBezTo>
                        <a:cubicBezTo>
                          <a:pt x="146973" y="189062"/>
                          <a:pt x="151650" y="184320"/>
                          <a:pt x="153868" y="178663"/>
                        </a:cubicBezTo>
                        <a:cubicBezTo>
                          <a:pt x="156087" y="173006"/>
                          <a:pt x="155846" y="166434"/>
                          <a:pt x="155846" y="166434"/>
                        </a:cubicBezTo>
                        <a:cubicBezTo>
                          <a:pt x="155846" y="166434"/>
                          <a:pt x="176413" y="179736"/>
                          <a:pt x="194410" y="188933"/>
                        </a:cubicBezTo>
                        <a:cubicBezTo>
                          <a:pt x="212397" y="198139"/>
                          <a:pt x="227806" y="203251"/>
                          <a:pt x="227806" y="203251"/>
                        </a:cubicBezTo>
                        <a:cubicBezTo>
                          <a:pt x="227806" y="203251"/>
                          <a:pt x="223545" y="183507"/>
                          <a:pt x="216557" y="166693"/>
                        </a:cubicBezTo>
                        <a:cubicBezTo>
                          <a:pt x="209569" y="149889"/>
                          <a:pt x="199854" y="136005"/>
                          <a:pt x="199854" y="136005"/>
                        </a:cubicBezTo>
                        <a:cubicBezTo>
                          <a:pt x="199854" y="136005"/>
                          <a:pt x="206796" y="137198"/>
                          <a:pt x="212443" y="136625"/>
                        </a:cubicBezTo>
                        <a:cubicBezTo>
                          <a:pt x="218091" y="136051"/>
                          <a:pt x="222454" y="133722"/>
                          <a:pt x="222454" y="133722"/>
                        </a:cubicBezTo>
                        <a:cubicBezTo>
                          <a:pt x="222454" y="133722"/>
                          <a:pt x="213220" y="121808"/>
                          <a:pt x="201629" y="112850"/>
                        </a:cubicBezTo>
                        <a:cubicBezTo>
                          <a:pt x="190047" y="103903"/>
                          <a:pt x="176098" y="97923"/>
                          <a:pt x="176098" y="97923"/>
                        </a:cubicBezTo>
                        <a:cubicBezTo>
                          <a:pt x="176098" y="97923"/>
                          <a:pt x="197830" y="97091"/>
                          <a:pt x="212536" y="91471"/>
                        </a:cubicBezTo>
                        <a:cubicBezTo>
                          <a:pt x="227233" y="85851"/>
                          <a:pt x="234923" y="75443"/>
                          <a:pt x="234923" y="75443"/>
                        </a:cubicBezTo>
                        <a:cubicBezTo>
                          <a:pt x="234923" y="75443"/>
                          <a:pt x="212776" y="70812"/>
                          <a:pt x="197728" y="61836"/>
                        </a:cubicBezTo>
                        <a:cubicBezTo>
                          <a:pt x="182680" y="52861"/>
                          <a:pt x="174731" y="39532"/>
                          <a:pt x="174731" y="39532"/>
                        </a:cubicBezTo>
                        <a:cubicBezTo>
                          <a:pt x="174731" y="39532"/>
                          <a:pt x="154266" y="50698"/>
                          <a:pt x="129937" y="20870"/>
                        </a:cubicBezTo>
                        <a:cubicBezTo>
                          <a:pt x="120296" y="9048"/>
                          <a:pt x="124862" y="183"/>
                          <a:pt x="124862" y="183"/>
                        </a:cubicBezTo>
                        <a:cubicBezTo>
                          <a:pt x="124862" y="183"/>
                          <a:pt x="101236" y="-2396"/>
                          <a:pt x="86336" y="11802"/>
                        </a:cubicBezTo>
                        <a:cubicBezTo>
                          <a:pt x="71445" y="26009"/>
                          <a:pt x="67738" y="58444"/>
                          <a:pt x="67738" y="5844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9" name="Google Shape;3699;p5"/>
                  <p:cNvSpPr/>
                  <p:nvPr/>
                </p:nvSpPr>
                <p:spPr>
                  <a:xfrm>
                    <a:off x="2571107" y="4611420"/>
                    <a:ext cx="189904" cy="153245"/>
                  </a:xfrm>
                  <a:custGeom>
                    <a:avLst/>
                    <a:gdLst/>
                    <a:ahLst/>
                    <a:cxnLst/>
                    <a:rect l="l" t="t" r="r" b="b"/>
                    <a:pathLst>
                      <a:path w="189904" h="153245" extrusionOk="0">
                        <a:moveTo>
                          <a:pt x="189905" y="153246"/>
                        </a:moveTo>
                        <a:cubicBezTo>
                          <a:pt x="189905" y="153246"/>
                          <a:pt x="151619" y="108952"/>
                          <a:pt x="129814" y="90419"/>
                        </a:cubicBezTo>
                        <a:cubicBezTo>
                          <a:pt x="117650" y="80085"/>
                          <a:pt x="109053" y="74003"/>
                          <a:pt x="109053" y="74003"/>
                        </a:cubicBezTo>
                        <a:cubicBezTo>
                          <a:pt x="109053" y="74003"/>
                          <a:pt x="115219" y="74585"/>
                          <a:pt x="130821" y="79188"/>
                        </a:cubicBezTo>
                        <a:cubicBezTo>
                          <a:pt x="146424" y="83800"/>
                          <a:pt x="171464" y="92434"/>
                          <a:pt x="171464" y="92434"/>
                        </a:cubicBezTo>
                        <a:cubicBezTo>
                          <a:pt x="171464" y="92434"/>
                          <a:pt x="148716" y="80501"/>
                          <a:pt x="131635" y="74456"/>
                        </a:cubicBezTo>
                        <a:cubicBezTo>
                          <a:pt x="114553" y="68410"/>
                          <a:pt x="103137" y="68253"/>
                          <a:pt x="103137" y="68253"/>
                        </a:cubicBezTo>
                        <a:cubicBezTo>
                          <a:pt x="103137" y="68253"/>
                          <a:pt x="92877" y="58390"/>
                          <a:pt x="82081" y="50312"/>
                        </a:cubicBezTo>
                        <a:cubicBezTo>
                          <a:pt x="71294" y="42224"/>
                          <a:pt x="59962" y="35920"/>
                          <a:pt x="59962" y="35920"/>
                        </a:cubicBezTo>
                        <a:lnTo>
                          <a:pt x="90049" y="34210"/>
                        </a:lnTo>
                        <a:cubicBezTo>
                          <a:pt x="90049" y="34210"/>
                          <a:pt x="95096" y="41124"/>
                          <a:pt x="107241" y="48149"/>
                        </a:cubicBezTo>
                        <a:cubicBezTo>
                          <a:pt x="119396" y="55174"/>
                          <a:pt x="138660" y="62300"/>
                          <a:pt x="138660" y="62300"/>
                        </a:cubicBezTo>
                        <a:cubicBezTo>
                          <a:pt x="138660" y="62300"/>
                          <a:pt x="121578" y="52780"/>
                          <a:pt x="111253" y="46152"/>
                        </a:cubicBezTo>
                        <a:cubicBezTo>
                          <a:pt x="100928" y="39534"/>
                          <a:pt x="97360" y="35818"/>
                          <a:pt x="97360" y="35818"/>
                        </a:cubicBezTo>
                        <a:lnTo>
                          <a:pt x="127161" y="38637"/>
                        </a:lnTo>
                        <a:lnTo>
                          <a:pt x="166695" y="44220"/>
                        </a:lnTo>
                        <a:lnTo>
                          <a:pt x="127346" y="34191"/>
                        </a:lnTo>
                        <a:cubicBezTo>
                          <a:pt x="127346" y="34191"/>
                          <a:pt x="127207" y="30207"/>
                          <a:pt x="132910" y="26778"/>
                        </a:cubicBezTo>
                        <a:cubicBezTo>
                          <a:pt x="138604" y="23349"/>
                          <a:pt x="150131" y="20465"/>
                          <a:pt x="150131" y="20465"/>
                        </a:cubicBezTo>
                        <a:cubicBezTo>
                          <a:pt x="150131" y="20465"/>
                          <a:pt x="136571" y="21057"/>
                          <a:pt x="129121" y="24246"/>
                        </a:cubicBezTo>
                        <a:cubicBezTo>
                          <a:pt x="121680" y="27425"/>
                          <a:pt x="120358" y="33221"/>
                          <a:pt x="120358" y="33221"/>
                        </a:cubicBezTo>
                        <a:lnTo>
                          <a:pt x="96630" y="31233"/>
                        </a:lnTo>
                        <a:lnTo>
                          <a:pt x="82913" y="29514"/>
                        </a:lnTo>
                        <a:cubicBezTo>
                          <a:pt x="82913" y="29514"/>
                          <a:pt x="82598" y="23506"/>
                          <a:pt x="87609" y="16130"/>
                        </a:cubicBezTo>
                        <a:cubicBezTo>
                          <a:pt x="92618" y="8754"/>
                          <a:pt x="102962" y="0"/>
                          <a:pt x="102962" y="0"/>
                        </a:cubicBezTo>
                        <a:cubicBezTo>
                          <a:pt x="102962" y="0"/>
                          <a:pt x="89901" y="4899"/>
                          <a:pt x="83015" y="12137"/>
                        </a:cubicBezTo>
                        <a:cubicBezTo>
                          <a:pt x="76138" y="19374"/>
                          <a:pt x="75426" y="28950"/>
                          <a:pt x="75426" y="28950"/>
                        </a:cubicBezTo>
                        <a:lnTo>
                          <a:pt x="53584" y="31049"/>
                        </a:lnTo>
                        <a:cubicBezTo>
                          <a:pt x="53584" y="31049"/>
                          <a:pt x="47261" y="26528"/>
                          <a:pt x="35189" y="19670"/>
                        </a:cubicBezTo>
                        <a:cubicBezTo>
                          <a:pt x="23117" y="12802"/>
                          <a:pt x="5296" y="3605"/>
                          <a:pt x="5296" y="3605"/>
                        </a:cubicBezTo>
                        <a:lnTo>
                          <a:pt x="0" y="13200"/>
                        </a:lnTo>
                        <a:cubicBezTo>
                          <a:pt x="0" y="13200"/>
                          <a:pt x="17174" y="18709"/>
                          <a:pt x="30179" y="24735"/>
                        </a:cubicBezTo>
                        <a:cubicBezTo>
                          <a:pt x="43176" y="30771"/>
                          <a:pt x="52012" y="37334"/>
                          <a:pt x="52012" y="37334"/>
                        </a:cubicBezTo>
                        <a:lnTo>
                          <a:pt x="53232" y="54222"/>
                        </a:lnTo>
                        <a:cubicBezTo>
                          <a:pt x="53232" y="54222"/>
                          <a:pt x="40107" y="51107"/>
                          <a:pt x="28137" y="54046"/>
                        </a:cubicBezTo>
                        <a:cubicBezTo>
                          <a:pt x="16176" y="56976"/>
                          <a:pt x="3087" y="64168"/>
                          <a:pt x="3087" y="64168"/>
                        </a:cubicBezTo>
                        <a:cubicBezTo>
                          <a:pt x="3087" y="64168"/>
                          <a:pt x="17396" y="58890"/>
                          <a:pt x="29976" y="57882"/>
                        </a:cubicBezTo>
                        <a:cubicBezTo>
                          <a:pt x="42547" y="56884"/>
                          <a:pt x="54009" y="59389"/>
                          <a:pt x="54009" y="59389"/>
                        </a:cubicBezTo>
                        <a:lnTo>
                          <a:pt x="57115" y="86176"/>
                        </a:lnTo>
                        <a:cubicBezTo>
                          <a:pt x="57115" y="86176"/>
                          <a:pt x="50875" y="86610"/>
                          <a:pt x="47289" y="93432"/>
                        </a:cubicBezTo>
                        <a:cubicBezTo>
                          <a:pt x="43703" y="100244"/>
                          <a:pt x="42760" y="113463"/>
                          <a:pt x="42760" y="113463"/>
                        </a:cubicBezTo>
                        <a:cubicBezTo>
                          <a:pt x="42760" y="113463"/>
                          <a:pt x="46993" y="101779"/>
                          <a:pt x="50709" y="96103"/>
                        </a:cubicBezTo>
                        <a:cubicBezTo>
                          <a:pt x="54425" y="90419"/>
                          <a:pt x="57614" y="90733"/>
                          <a:pt x="57614" y="90733"/>
                        </a:cubicBezTo>
                        <a:lnTo>
                          <a:pt x="76553" y="142773"/>
                        </a:lnTo>
                        <a:cubicBezTo>
                          <a:pt x="76553" y="142773"/>
                          <a:pt x="67079" y="107131"/>
                          <a:pt x="63530" y="89208"/>
                        </a:cubicBezTo>
                        <a:cubicBezTo>
                          <a:pt x="60849" y="75676"/>
                          <a:pt x="60794" y="70878"/>
                          <a:pt x="60794" y="70878"/>
                        </a:cubicBezTo>
                        <a:cubicBezTo>
                          <a:pt x="60794" y="70878"/>
                          <a:pt x="66515" y="74363"/>
                          <a:pt x="73781" y="81148"/>
                        </a:cubicBezTo>
                        <a:cubicBezTo>
                          <a:pt x="81055" y="87932"/>
                          <a:pt x="88671" y="97249"/>
                          <a:pt x="88671" y="97249"/>
                        </a:cubicBezTo>
                        <a:cubicBezTo>
                          <a:pt x="88671" y="97249"/>
                          <a:pt x="82580" y="86268"/>
                          <a:pt x="75805" y="78338"/>
                        </a:cubicBezTo>
                        <a:cubicBezTo>
                          <a:pt x="69020" y="70416"/>
                          <a:pt x="61552" y="65554"/>
                          <a:pt x="61552" y="65554"/>
                        </a:cubicBezTo>
                        <a:lnTo>
                          <a:pt x="59093" y="42048"/>
                        </a:lnTo>
                        <a:cubicBezTo>
                          <a:pt x="59093" y="42048"/>
                          <a:pt x="70693" y="49822"/>
                          <a:pt x="80167" y="56579"/>
                        </a:cubicBezTo>
                        <a:cubicBezTo>
                          <a:pt x="89651" y="63336"/>
                          <a:pt x="98617" y="71821"/>
                          <a:pt x="98617" y="71821"/>
                        </a:cubicBezTo>
                        <a:cubicBezTo>
                          <a:pt x="98617" y="71821"/>
                          <a:pt x="99875" y="83200"/>
                          <a:pt x="105152" y="96658"/>
                        </a:cubicBezTo>
                        <a:cubicBezTo>
                          <a:pt x="110440" y="110116"/>
                          <a:pt x="119748" y="125655"/>
                          <a:pt x="119748" y="125655"/>
                        </a:cubicBezTo>
                        <a:cubicBezTo>
                          <a:pt x="119748" y="125655"/>
                          <a:pt x="113490" y="110634"/>
                          <a:pt x="109839" y="98645"/>
                        </a:cubicBezTo>
                        <a:cubicBezTo>
                          <a:pt x="106197" y="86657"/>
                          <a:pt x="105152" y="77690"/>
                          <a:pt x="105152" y="77690"/>
                        </a:cubicBezTo>
                        <a:cubicBezTo>
                          <a:pt x="105152" y="77690"/>
                          <a:pt x="111835" y="80953"/>
                          <a:pt x="128242" y="95336"/>
                        </a:cubicBezTo>
                        <a:cubicBezTo>
                          <a:pt x="149613" y="114072"/>
                          <a:pt x="189905" y="153246"/>
                          <a:pt x="189905" y="1532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00" name="Google Shape;3700;p5"/>
                <p:cNvGrpSpPr/>
                <p:nvPr/>
              </p:nvGrpSpPr>
              <p:grpSpPr>
                <a:xfrm>
                  <a:off x="3333619" y="4993591"/>
                  <a:ext cx="234892" cy="217381"/>
                  <a:chOff x="3333619" y="4993591"/>
                  <a:chExt cx="234892" cy="217381"/>
                </a:xfrm>
              </p:grpSpPr>
              <p:sp>
                <p:nvSpPr>
                  <p:cNvPr id="3701" name="Google Shape;3701;p5"/>
                  <p:cNvSpPr/>
                  <p:nvPr/>
                </p:nvSpPr>
                <p:spPr>
                  <a:xfrm>
                    <a:off x="3333619" y="4993591"/>
                    <a:ext cx="234892" cy="217381"/>
                  </a:xfrm>
                  <a:custGeom>
                    <a:avLst/>
                    <a:gdLst/>
                    <a:ahLst/>
                    <a:cxnLst/>
                    <a:rect l="l" t="t" r="r" b="b"/>
                    <a:pathLst>
                      <a:path w="234892" h="217381" extrusionOk="0">
                        <a:moveTo>
                          <a:pt x="134269" y="61501"/>
                        </a:moveTo>
                        <a:cubicBezTo>
                          <a:pt x="134269" y="61501"/>
                          <a:pt x="114211" y="26626"/>
                          <a:pt x="86102" y="12659"/>
                        </a:cubicBezTo>
                        <a:cubicBezTo>
                          <a:pt x="41845" y="-9330"/>
                          <a:pt x="26944" y="4008"/>
                          <a:pt x="26944" y="4008"/>
                        </a:cubicBezTo>
                        <a:cubicBezTo>
                          <a:pt x="26944" y="4008"/>
                          <a:pt x="58585" y="19777"/>
                          <a:pt x="50718" y="38504"/>
                        </a:cubicBezTo>
                        <a:cubicBezTo>
                          <a:pt x="46633" y="48228"/>
                          <a:pt x="27832" y="51777"/>
                          <a:pt x="27832" y="51777"/>
                        </a:cubicBezTo>
                        <a:cubicBezTo>
                          <a:pt x="27832" y="51777"/>
                          <a:pt x="29690" y="66521"/>
                          <a:pt x="22739" y="75385"/>
                        </a:cubicBezTo>
                        <a:cubicBezTo>
                          <a:pt x="15778" y="84249"/>
                          <a:pt x="0" y="87244"/>
                          <a:pt x="0" y="87244"/>
                        </a:cubicBezTo>
                        <a:cubicBezTo>
                          <a:pt x="0" y="87244"/>
                          <a:pt x="14383" y="98604"/>
                          <a:pt x="30891" y="105241"/>
                        </a:cubicBezTo>
                        <a:cubicBezTo>
                          <a:pt x="47400" y="111878"/>
                          <a:pt x="66044" y="113782"/>
                          <a:pt x="66044" y="113782"/>
                        </a:cubicBezTo>
                        <a:cubicBezTo>
                          <a:pt x="66044" y="113782"/>
                          <a:pt x="60822" y="119809"/>
                          <a:pt x="57032" y="126223"/>
                        </a:cubicBezTo>
                        <a:cubicBezTo>
                          <a:pt x="53242" y="132629"/>
                          <a:pt x="50885" y="139423"/>
                          <a:pt x="50885" y="139423"/>
                        </a:cubicBezTo>
                        <a:cubicBezTo>
                          <a:pt x="50885" y="139423"/>
                          <a:pt x="59093" y="143610"/>
                          <a:pt x="66580" y="145486"/>
                        </a:cubicBezTo>
                        <a:cubicBezTo>
                          <a:pt x="74067" y="147354"/>
                          <a:pt x="80843" y="146919"/>
                          <a:pt x="80843" y="146919"/>
                        </a:cubicBezTo>
                        <a:cubicBezTo>
                          <a:pt x="80843" y="146919"/>
                          <a:pt x="80935" y="166469"/>
                          <a:pt x="83569" y="183486"/>
                        </a:cubicBezTo>
                        <a:cubicBezTo>
                          <a:pt x="86213" y="200503"/>
                          <a:pt x="91398" y="214988"/>
                          <a:pt x="91398" y="214988"/>
                        </a:cubicBezTo>
                        <a:cubicBezTo>
                          <a:pt x="91398" y="214988"/>
                          <a:pt x="109284" y="210375"/>
                          <a:pt x="122216" y="203331"/>
                        </a:cubicBezTo>
                        <a:cubicBezTo>
                          <a:pt x="135147" y="196279"/>
                          <a:pt x="143124" y="186795"/>
                          <a:pt x="143124" y="186795"/>
                        </a:cubicBezTo>
                        <a:cubicBezTo>
                          <a:pt x="143124" y="186795"/>
                          <a:pt x="146628" y="193284"/>
                          <a:pt x="151110" y="198516"/>
                        </a:cubicBezTo>
                        <a:cubicBezTo>
                          <a:pt x="155584" y="203748"/>
                          <a:pt x="161038" y="207713"/>
                          <a:pt x="161038" y="207713"/>
                        </a:cubicBezTo>
                        <a:cubicBezTo>
                          <a:pt x="161038" y="207713"/>
                          <a:pt x="167268" y="198747"/>
                          <a:pt x="168756" y="187682"/>
                        </a:cubicBezTo>
                        <a:cubicBezTo>
                          <a:pt x="170244" y="176627"/>
                          <a:pt x="166991" y="163474"/>
                          <a:pt x="166991" y="163474"/>
                        </a:cubicBezTo>
                        <a:cubicBezTo>
                          <a:pt x="166991" y="163474"/>
                          <a:pt x="182778" y="183634"/>
                          <a:pt x="198788" y="197111"/>
                        </a:cubicBezTo>
                        <a:cubicBezTo>
                          <a:pt x="214807" y="210578"/>
                          <a:pt x="231047" y="217381"/>
                          <a:pt x="231047" y="217381"/>
                        </a:cubicBezTo>
                        <a:cubicBezTo>
                          <a:pt x="231047" y="217381"/>
                          <a:pt x="220741" y="196649"/>
                          <a:pt x="219881" y="182367"/>
                        </a:cubicBezTo>
                        <a:cubicBezTo>
                          <a:pt x="219022" y="168096"/>
                          <a:pt x="227618" y="160267"/>
                          <a:pt x="227618" y="160267"/>
                        </a:cubicBezTo>
                        <a:cubicBezTo>
                          <a:pt x="227618" y="160267"/>
                          <a:pt x="201801" y="141632"/>
                          <a:pt x="216572" y="118043"/>
                        </a:cubicBezTo>
                        <a:cubicBezTo>
                          <a:pt x="222423" y="108698"/>
                          <a:pt x="234893" y="112645"/>
                          <a:pt x="234893" y="112645"/>
                        </a:cubicBezTo>
                        <a:cubicBezTo>
                          <a:pt x="234893" y="112645"/>
                          <a:pt x="221416" y="90608"/>
                          <a:pt x="196218" y="77243"/>
                        </a:cubicBezTo>
                        <a:cubicBezTo>
                          <a:pt x="171021" y="63868"/>
                          <a:pt x="134269" y="61501"/>
                          <a:pt x="134269" y="615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2" name="Google Shape;3702;p5"/>
                  <p:cNvSpPr/>
                  <p:nvPr/>
                </p:nvSpPr>
                <p:spPr>
                  <a:xfrm>
                    <a:off x="3366692" y="5009670"/>
                    <a:ext cx="179469" cy="181050"/>
                  </a:xfrm>
                  <a:custGeom>
                    <a:avLst/>
                    <a:gdLst/>
                    <a:ahLst/>
                    <a:cxnLst/>
                    <a:rect l="l" t="t" r="r" b="b"/>
                    <a:pathLst>
                      <a:path w="179469" h="181050" extrusionOk="0">
                        <a:moveTo>
                          <a:pt x="66728" y="181050"/>
                        </a:moveTo>
                        <a:cubicBezTo>
                          <a:pt x="66728" y="181050"/>
                          <a:pt x="87174" y="144021"/>
                          <a:pt x="91759" y="123149"/>
                        </a:cubicBezTo>
                        <a:cubicBezTo>
                          <a:pt x="94310" y="111512"/>
                          <a:pt x="94818" y="103323"/>
                          <a:pt x="94818" y="103323"/>
                        </a:cubicBezTo>
                        <a:cubicBezTo>
                          <a:pt x="94818" y="103323"/>
                          <a:pt x="98442" y="109072"/>
                          <a:pt x="104293" y="123723"/>
                        </a:cubicBezTo>
                        <a:cubicBezTo>
                          <a:pt x="110135" y="138373"/>
                          <a:pt x="118213" y="161916"/>
                          <a:pt x="118213" y="161916"/>
                        </a:cubicBezTo>
                        <a:cubicBezTo>
                          <a:pt x="118213" y="161916"/>
                          <a:pt x="115191" y="140388"/>
                          <a:pt x="109848" y="124323"/>
                        </a:cubicBezTo>
                        <a:cubicBezTo>
                          <a:pt x="104496" y="108249"/>
                          <a:pt x="96834" y="97638"/>
                          <a:pt x="96834" y="97638"/>
                        </a:cubicBezTo>
                        <a:cubicBezTo>
                          <a:pt x="96834" y="97638"/>
                          <a:pt x="100189" y="87784"/>
                          <a:pt x="101307" y="77487"/>
                        </a:cubicBezTo>
                        <a:cubicBezTo>
                          <a:pt x="102426" y="67190"/>
                          <a:pt x="101298" y="56459"/>
                          <a:pt x="101298" y="56459"/>
                        </a:cubicBezTo>
                        <a:lnTo>
                          <a:pt x="123741" y="84355"/>
                        </a:lnTo>
                        <a:cubicBezTo>
                          <a:pt x="123741" y="84355"/>
                          <a:pt x="119914" y="89273"/>
                          <a:pt x="120848" y="100790"/>
                        </a:cubicBezTo>
                        <a:cubicBezTo>
                          <a:pt x="121782" y="112316"/>
                          <a:pt x="127484" y="130442"/>
                          <a:pt x="127484" y="130442"/>
                        </a:cubicBezTo>
                        <a:cubicBezTo>
                          <a:pt x="127484" y="130442"/>
                          <a:pt x="125802" y="114257"/>
                          <a:pt x="125701" y="104450"/>
                        </a:cubicBezTo>
                        <a:cubicBezTo>
                          <a:pt x="125599" y="94643"/>
                          <a:pt x="127069" y="91204"/>
                          <a:pt x="127069" y="91204"/>
                        </a:cubicBezTo>
                        <a:lnTo>
                          <a:pt x="144538" y="118981"/>
                        </a:lnTo>
                        <a:lnTo>
                          <a:pt x="165780" y="155889"/>
                        </a:lnTo>
                        <a:lnTo>
                          <a:pt x="149354" y="118999"/>
                        </a:lnTo>
                        <a:cubicBezTo>
                          <a:pt x="149354" y="118999"/>
                          <a:pt x="153468" y="118750"/>
                          <a:pt x="160992" y="123926"/>
                        </a:cubicBezTo>
                        <a:cubicBezTo>
                          <a:pt x="168525" y="129112"/>
                          <a:pt x="179469" y="139723"/>
                          <a:pt x="179469" y="139723"/>
                        </a:cubicBezTo>
                        <a:cubicBezTo>
                          <a:pt x="179469" y="139723"/>
                          <a:pt x="169542" y="127143"/>
                          <a:pt x="161075" y="120330"/>
                        </a:cubicBezTo>
                        <a:cubicBezTo>
                          <a:pt x="152599" y="113518"/>
                          <a:pt x="145592" y="112483"/>
                          <a:pt x="145592" y="112483"/>
                        </a:cubicBezTo>
                        <a:lnTo>
                          <a:pt x="131404" y="90373"/>
                        </a:lnTo>
                        <a:lnTo>
                          <a:pt x="123806" y="77571"/>
                        </a:lnTo>
                        <a:cubicBezTo>
                          <a:pt x="123806" y="77571"/>
                          <a:pt x="129925" y="77080"/>
                          <a:pt x="141146" y="81490"/>
                        </a:cubicBezTo>
                        <a:cubicBezTo>
                          <a:pt x="152368" y="85908"/>
                          <a:pt x="168691" y="95225"/>
                          <a:pt x="168691" y="95225"/>
                        </a:cubicBezTo>
                        <a:cubicBezTo>
                          <a:pt x="168691" y="95225"/>
                          <a:pt x="154558" y="83246"/>
                          <a:pt x="142209" y="77099"/>
                        </a:cubicBezTo>
                        <a:cubicBezTo>
                          <a:pt x="129851" y="70943"/>
                          <a:pt x="119258" y="70601"/>
                          <a:pt x="119258" y="70601"/>
                        </a:cubicBezTo>
                        <a:lnTo>
                          <a:pt x="102065" y="50376"/>
                        </a:lnTo>
                        <a:cubicBezTo>
                          <a:pt x="102065" y="50376"/>
                          <a:pt x="102491" y="44359"/>
                          <a:pt x="101446" y="32916"/>
                        </a:cubicBezTo>
                        <a:cubicBezTo>
                          <a:pt x="100401" y="21472"/>
                          <a:pt x="97878" y="4613"/>
                          <a:pt x="97878" y="4613"/>
                        </a:cubicBezTo>
                        <a:lnTo>
                          <a:pt x="84124" y="0"/>
                        </a:lnTo>
                        <a:cubicBezTo>
                          <a:pt x="84124" y="0"/>
                          <a:pt x="90095" y="16139"/>
                          <a:pt x="92656" y="28423"/>
                        </a:cubicBezTo>
                        <a:cubicBezTo>
                          <a:pt x="95216" y="40699"/>
                          <a:pt x="94356" y="49119"/>
                          <a:pt x="94356" y="49119"/>
                        </a:cubicBezTo>
                        <a:lnTo>
                          <a:pt x="77386" y="50811"/>
                        </a:lnTo>
                        <a:cubicBezTo>
                          <a:pt x="77386" y="50811"/>
                          <a:pt x="71664" y="38517"/>
                          <a:pt x="60359" y="27499"/>
                        </a:cubicBezTo>
                        <a:cubicBezTo>
                          <a:pt x="49055" y="16481"/>
                          <a:pt x="32481" y="4557"/>
                          <a:pt x="32481" y="4557"/>
                        </a:cubicBezTo>
                        <a:cubicBezTo>
                          <a:pt x="32481" y="4557"/>
                          <a:pt x="47881" y="17674"/>
                          <a:pt x="57568" y="29330"/>
                        </a:cubicBezTo>
                        <a:cubicBezTo>
                          <a:pt x="67245" y="40976"/>
                          <a:pt x="72477" y="51707"/>
                          <a:pt x="72477" y="51707"/>
                        </a:cubicBezTo>
                        <a:lnTo>
                          <a:pt x="46346" y="55470"/>
                        </a:lnTo>
                        <a:cubicBezTo>
                          <a:pt x="46346" y="55470"/>
                          <a:pt x="41614" y="49693"/>
                          <a:pt x="31964" y="46587"/>
                        </a:cubicBezTo>
                        <a:cubicBezTo>
                          <a:pt x="22304" y="43481"/>
                          <a:pt x="7727" y="43037"/>
                          <a:pt x="7727" y="43037"/>
                        </a:cubicBezTo>
                        <a:cubicBezTo>
                          <a:pt x="7727" y="43037"/>
                          <a:pt x="22951" y="46596"/>
                          <a:pt x="31492" y="49859"/>
                        </a:cubicBezTo>
                        <a:cubicBezTo>
                          <a:pt x="40033" y="53122"/>
                          <a:pt x="41891" y="56089"/>
                          <a:pt x="41891" y="56089"/>
                        </a:cubicBezTo>
                        <a:lnTo>
                          <a:pt x="0" y="75408"/>
                        </a:lnTo>
                        <a:cubicBezTo>
                          <a:pt x="0" y="75408"/>
                          <a:pt x="31086" y="65425"/>
                          <a:pt x="47557" y="61533"/>
                        </a:cubicBezTo>
                        <a:cubicBezTo>
                          <a:pt x="59989" y="58603"/>
                          <a:pt x="65008" y="58390"/>
                          <a:pt x="65008" y="58390"/>
                        </a:cubicBezTo>
                        <a:cubicBezTo>
                          <a:pt x="65008" y="58390"/>
                          <a:pt x="65258" y="63816"/>
                          <a:pt x="63095" y="70795"/>
                        </a:cubicBezTo>
                        <a:cubicBezTo>
                          <a:pt x="60932" y="77774"/>
                          <a:pt x="56329" y="85159"/>
                          <a:pt x="56329" y="85159"/>
                        </a:cubicBezTo>
                        <a:cubicBezTo>
                          <a:pt x="56329" y="85159"/>
                          <a:pt x="63733" y="79133"/>
                          <a:pt x="67430" y="72579"/>
                        </a:cubicBezTo>
                        <a:cubicBezTo>
                          <a:pt x="71137" y="66016"/>
                          <a:pt x="71146" y="58917"/>
                          <a:pt x="71146" y="58917"/>
                        </a:cubicBezTo>
                        <a:lnTo>
                          <a:pt x="94245" y="55858"/>
                        </a:lnTo>
                        <a:cubicBezTo>
                          <a:pt x="94245" y="55858"/>
                          <a:pt x="94005" y="66885"/>
                          <a:pt x="93376" y="75916"/>
                        </a:cubicBezTo>
                        <a:cubicBezTo>
                          <a:pt x="92757" y="84947"/>
                          <a:pt x="89966" y="93561"/>
                          <a:pt x="89966" y="93561"/>
                        </a:cubicBezTo>
                        <a:cubicBezTo>
                          <a:pt x="89966" y="93561"/>
                          <a:pt x="78828" y="95105"/>
                          <a:pt x="68253" y="100457"/>
                        </a:cubicBezTo>
                        <a:cubicBezTo>
                          <a:pt x="57688" y="105809"/>
                          <a:pt x="47696" y="114969"/>
                          <a:pt x="47696" y="114969"/>
                        </a:cubicBezTo>
                        <a:cubicBezTo>
                          <a:pt x="47696" y="114969"/>
                          <a:pt x="59231" y="108656"/>
                          <a:pt x="69381" y="104875"/>
                        </a:cubicBezTo>
                        <a:cubicBezTo>
                          <a:pt x="79521" y="101086"/>
                          <a:pt x="88265" y="99829"/>
                          <a:pt x="88265" y="99829"/>
                        </a:cubicBezTo>
                        <a:cubicBezTo>
                          <a:pt x="88265" y="99829"/>
                          <a:pt x="89411" y="106142"/>
                          <a:pt x="85492" y="121856"/>
                        </a:cubicBezTo>
                        <a:cubicBezTo>
                          <a:pt x="80389" y="142329"/>
                          <a:pt x="66728" y="181050"/>
                          <a:pt x="66728" y="1810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03" name="Google Shape;3703;p5"/>
                <p:cNvGrpSpPr/>
                <p:nvPr/>
              </p:nvGrpSpPr>
              <p:grpSpPr>
                <a:xfrm>
                  <a:off x="3823805" y="3307726"/>
                  <a:ext cx="173765" cy="142754"/>
                  <a:chOff x="3823805" y="3307726"/>
                  <a:chExt cx="173765" cy="142754"/>
                </a:xfrm>
              </p:grpSpPr>
              <p:sp>
                <p:nvSpPr>
                  <p:cNvPr id="3704" name="Google Shape;3704;p5"/>
                  <p:cNvSpPr/>
                  <p:nvPr/>
                </p:nvSpPr>
                <p:spPr>
                  <a:xfrm>
                    <a:off x="3823805" y="3307726"/>
                    <a:ext cx="173765" cy="142754"/>
                  </a:xfrm>
                  <a:custGeom>
                    <a:avLst/>
                    <a:gdLst/>
                    <a:ahLst/>
                    <a:cxnLst/>
                    <a:rect l="l" t="t" r="r" b="b"/>
                    <a:pathLst>
                      <a:path w="173765" h="142754" extrusionOk="0">
                        <a:moveTo>
                          <a:pt x="54258" y="93229"/>
                        </a:moveTo>
                        <a:cubicBezTo>
                          <a:pt x="54258" y="93229"/>
                          <a:pt x="27720" y="90474"/>
                          <a:pt x="14595" y="76553"/>
                        </a:cubicBezTo>
                        <a:cubicBezTo>
                          <a:pt x="-6074" y="54619"/>
                          <a:pt x="1266" y="41253"/>
                          <a:pt x="1266" y="41253"/>
                        </a:cubicBezTo>
                        <a:cubicBezTo>
                          <a:pt x="1266" y="41253"/>
                          <a:pt x="16074" y="56921"/>
                          <a:pt x="28007" y="46476"/>
                        </a:cubicBezTo>
                        <a:cubicBezTo>
                          <a:pt x="34200" y="41059"/>
                          <a:pt x="34311" y="28026"/>
                          <a:pt x="34311" y="28026"/>
                        </a:cubicBezTo>
                        <a:cubicBezTo>
                          <a:pt x="34311" y="28026"/>
                          <a:pt x="44700" y="24957"/>
                          <a:pt x="49950" y="17950"/>
                        </a:cubicBezTo>
                        <a:cubicBezTo>
                          <a:pt x="55192" y="10944"/>
                          <a:pt x="55293" y="0"/>
                          <a:pt x="55293" y="0"/>
                        </a:cubicBezTo>
                        <a:cubicBezTo>
                          <a:pt x="55293" y="0"/>
                          <a:pt x="64916" y="5907"/>
                          <a:pt x="71543" y="14540"/>
                        </a:cubicBezTo>
                        <a:cubicBezTo>
                          <a:pt x="78180" y="23173"/>
                          <a:pt x="81803" y="34533"/>
                          <a:pt x="81803" y="34533"/>
                        </a:cubicBezTo>
                        <a:cubicBezTo>
                          <a:pt x="81803" y="34533"/>
                          <a:pt x="85316" y="29458"/>
                          <a:pt x="89263" y="25188"/>
                        </a:cubicBezTo>
                        <a:cubicBezTo>
                          <a:pt x="93210" y="20918"/>
                          <a:pt x="97600" y="17451"/>
                          <a:pt x="97600" y="17451"/>
                        </a:cubicBezTo>
                        <a:cubicBezTo>
                          <a:pt x="97600" y="17451"/>
                          <a:pt x="101510" y="21482"/>
                          <a:pt x="103729" y="25724"/>
                        </a:cubicBezTo>
                        <a:cubicBezTo>
                          <a:pt x="105956" y="29967"/>
                          <a:pt x="106492" y="34422"/>
                          <a:pt x="106492" y="34422"/>
                        </a:cubicBezTo>
                        <a:cubicBezTo>
                          <a:pt x="106492" y="34422"/>
                          <a:pt x="119987" y="28830"/>
                          <a:pt x="132041" y="25604"/>
                        </a:cubicBezTo>
                        <a:cubicBezTo>
                          <a:pt x="144103" y="22378"/>
                          <a:pt x="154733" y="21509"/>
                          <a:pt x="154733" y="21509"/>
                        </a:cubicBezTo>
                        <a:cubicBezTo>
                          <a:pt x="154733" y="21509"/>
                          <a:pt x="153781" y="34274"/>
                          <a:pt x="150537" y="44571"/>
                        </a:cubicBezTo>
                        <a:cubicBezTo>
                          <a:pt x="147283" y="54869"/>
                          <a:pt x="141737" y="62707"/>
                          <a:pt x="141737" y="62707"/>
                        </a:cubicBezTo>
                        <a:cubicBezTo>
                          <a:pt x="141737" y="62707"/>
                          <a:pt x="146645" y="63067"/>
                          <a:pt x="150814" y="64417"/>
                        </a:cubicBezTo>
                        <a:cubicBezTo>
                          <a:pt x="154974" y="65766"/>
                          <a:pt x="158394" y="68105"/>
                          <a:pt x="158394" y="68105"/>
                        </a:cubicBezTo>
                        <a:cubicBezTo>
                          <a:pt x="158394" y="68105"/>
                          <a:pt x="152986" y="74677"/>
                          <a:pt x="145545" y="78827"/>
                        </a:cubicBezTo>
                        <a:cubicBezTo>
                          <a:pt x="138105" y="82968"/>
                          <a:pt x="128630" y="84688"/>
                          <a:pt x="128630" y="84688"/>
                        </a:cubicBezTo>
                        <a:cubicBezTo>
                          <a:pt x="128630" y="84688"/>
                          <a:pt x="144492" y="88949"/>
                          <a:pt x="155778" y="95290"/>
                        </a:cubicBezTo>
                        <a:cubicBezTo>
                          <a:pt x="167055" y="101631"/>
                          <a:pt x="173766" y="110052"/>
                          <a:pt x="173766" y="110052"/>
                        </a:cubicBezTo>
                        <a:cubicBezTo>
                          <a:pt x="173766" y="110052"/>
                          <a:pt x="158190" y="109451"/>
                          <a:pt x="148244" y="113019"/>
                        </a:cubicBezTo>
                        <a:cubicBezTo>
                          <a:pt x="138289" y="116596"/>
                          <a:pt x="133964" y="124351"/>
                          <a:pt x="133964" y="124351"/>
                        </a:cubicBezTo>
                        <a:cubicBezTo>
                          <a:pt x="133964" y="124351"/>
                          <a:pt x="117899" y="113241"/>
                          <a:pt x="103479" y="129490"/>
                        </a:cubicBezTo>
                        <a:cubicBezTo>
                          <a:pt x="97766" y="135924"/>
                          <a:pt x="102037" y="142755"/>
                          <a:pt x="102037" y="142755"/>
                        </a:cubicBezTo>
                        <a:cubicBezTo>
                          <a:pt x="102037" y="142755"/>
                          <a:pt x="85177" y="140499"/>
                          <a:pt x="72819" y="128261"/>
                        </a:cubicBezTo>
                        <a:cubicBezTo>
                          <a:pt x="60460" y="116023"/>
                          <a:pt x="54258" y="93229"/>
                          <a:pt x="54258" y="932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5" name="Google Shape;3705;p5"/>
                  <p:cNvSpPr/>
                  <p:nvPr/>
                </p:nvSpPr>
                <p:spPr>
                  <a:xfrm>
                    <a:off x="3841339" y="3327636"/>
                    <a:ext cx="125940" cy="102056"/>
                  </a:xfrm>
                  <a:custGeom>
                    <a:avLst/>
                    <a:gdLst/>
                    <a:ahLst/>
                    <a:cxnLst/>
                    <a:rect l="l" t="t" r="r" b="b"/>
                    <a:pathLst>
                      <a:path w="125940" h="102056" extrusionOk="0">
                        <a:moveTo>
                          <a:pt x="125941" y="12127"/>
                        </a:moveTo>
                        <a:cubicBezTo>
                          <a:pt x="125941" y="12127"/>
                          <a:pt x="102953" y="35883"/>
                          <a:pt x="89134" y="44840"/>
                        </a:cubicBezTo>
                        <a:cubicBezTo>
                          <a:pt x="81434" y="49831"/>
                          <a:pt x="75851" y="52521"/>
                          <a:pt x="75851" y="52521"/>
                        </a:cubicBezTo>
                        <a:cubicBezTo>
                          <a:pt x="75851" y="52521"/>
                          <a:pt x="80260" y="53177"/>
                          <a:pt x="91084" y="52678"/>
                        </a:cubicBezTo>
                        <a:cubicBezTo>
                          <a:pt x="101917" y="52188"/>
                          <a:pt x="119156" y="50552"/>
                          <a:pt x="119156" y="50552"/>
                        </a:cubicBezTo>
                        <a:cubicBezTo>
                          <a:pt x="119156" y="50552"/>
                          <a:pt x="103932" y="54832"/>
                          <a:pt x="92193" y="56061"/>
                        </a:cubicBezTo>
                        <a:cubicBezTo>
                          <a:pt x="80445" y="57281"/>
                          <a:pt x="72181" y="55451"/>
                          <a:pt x="72181" y="55451"/>
                        </a:cubicBezTo>
                        <a:cubicBezTo>
                          <a:pt x="72181" y="55451"/>
                          <a:pt x="65803" y="60442"/>
                          <a:pt x="58843" y="64121"/>
                        </a:cubicBezTo>
                        <a:cubicBezTo>
                          <a:pt x="51883" y="67809"/>
                          <a:pt x="44350" y="70194"/>
                          <a:pt x="44350" y="70194"/>
                        </a:cubicBezTo>
                        <a:lnTo>
                          <a:pt x="66367" y="76480"/>
                        </a:lnTo>
                        <a:cubicBezTo>
                          <a:pt x="66367" y="76480"/>
                          <a:pt x="69279" y="72616"/>
                          <a:pt x="77339" y="69880"/>
                        </a:cubicBezTo>
                        <a:cubicBezTo>
                          <a:pt x="85399" y="67153"/>
                          <a:pt x="98608" y="65563"/>
                          <a:pt x="98608" y="65563"/>
                        </a:cubicBezTo>
                        <a:cubicBezTo>
                          <a:pt x="98608" y="65563"/>
                          <a:pt x="87248" y="69159"/>
                          <a:pt x="80463" y="71923"/>
                        </a:cubicBezTo>
                        <a:cubicBezTo>
                          <a:pt x="73688" y="74696"/>
                          <a:pt x="71507" y="76628"/>
                          <a:pt x="71507" y="76628"/>
                        </a:cubicBezTo>
                        <a:lnTo>
                          <a:pt x="92831" y="79770"/>
                        </a:lnTo>
                        <a:lnTo>
                          <a:pt x="120922" y="82682"/>
                        </a:lnTo>
                        <a:lnTo>
                          <a:pt x="93441" y="82839"/>
                        </a:lnTo>
                        <a:cubicBezTo>
                          <a:pt x="93441" y="82839"/>
                          <a:pt x="93783" y="85538"/>
                          <a:pt x="98285" y="88857"/>
                        </a:cubicBezTo>
                        <a:cubicBezTo>
                          <a:pt x="102795" y="92166"/>
                          <a:pt x="111475" y="96094"/>
                          <a:pt x="111475" y="96094"/>
                        </a:cubicBezTo>
                        <a:cubicBezTo>
                          <a:pt x="111475" y="96094"/>
                          <a:pt x="101566" y="93386"/>
                          <a:pt x="95817" y="89938"/>
                        </a:cubicBezTo>
                        <a:cubicBezTo>
                          <a:pt x="90067" y="86499"/>
                          <a:pt x="88477" y="82312"/>
                          <a:pt x="88477" y="82312"/>
                        </a:cubicBezTo>
                        <a:lnTo>
                          <a:pt x="71470" y="79641"/>
                        </a:lnTo>
                        <a:lnTo>
                          <a:pt x="61699" y="78476"/>
                        </a:lnTo>
                        <a:cubicBezTo>
                          <a:pt x="61699" y="78476"/>
                          <a:pt x="62125" y="82525"/>
                          <a:pt x="66561" y="88422"/>
                        </a:cubicBezTo>
                        <a:cubicBezTo>
                          <a:pt x="70998" y="94319"/>
                          <a:pt x="79456" y="102056"/>
                          <a:pt x="79456" y="102056"/>
                        </a:cubicBezTo>
                        <a:cubicBezTo>
                          <a:pt x="79456" y="102056"/>
                          <a:pt x="69445" y="96491"/>
                          <a:pt x="63659" y="90372"/>
                        </a:cubicBezTo>
                        <a:cubicBezTo>
                          <a:pt x="57882" y="84253"/>
                          <a:pt x="56329" y="77589"/>
                          <a:pt x="56329" y="77589"/>
                        </a:cubicBezTo>
                        <a:lnTo>
                          <a:pt x="40246" y="72440"/>
                        </a:lnTo>
                        <a:cubicBezTo>
                          <a:pt x="40246" y="72440"/>
                          <a:pt x="36151" y="74455"/>
                          <a:pt x="28128" y="77090"/>
                        </a:cubicBezTo>
                        <a:cubicBezTo>
                          <a:pt x="20114" y="79724"/>
                          <a:pt x="8180" y="82978"/>
                          <a:pt x="8180" y="82978"/>
                        </a:cubicBezTo>
                        <a:lnTo>
                          <a:pt x="3281" y="75518"/>
                        </a:lnTo>
                        <a:cubicBezTo>
                          <a:pt x="3281" y="75518"/>
                          <a:pt x="15159" y="74677"/>
                          <a:pt x="23940" y="72773"/>
                        </a:cubicBezTo>
                        <a:cubicBezTo>
                          <a:pt x="32722" y="70860"/>
                          <a:pt x="38425" y="67883"/>
                          <a:pt x="38425" y="67883"/>
                        </a:cubicBezTo>
                        <a:lnTo>
                          <a:pt x="37482" y="56542"/>
                        </a:lnTo>
                        <a:cubicBezTo>
                          <a:pt x="37482" y="56542"/>
                          <a:pt x="28285" y="56440"/>
                          <a:pt x="19282" y="52401"/>
                        </a:cubicBezTo>
                        <a:cubicBezTo>
                          <a:pt x="10279" y="48361"/>
                          <a:pt x="0" y="41216"/>
                          <a:pt x="0" y="41216"/>
                        </a:cubicBezTo>
                        <a:cubicBezTo>
                          <a:pt x="0" y="41216"/>
                          <a:pt x="10963" y="47261"/>
                          <a:pt x="20197" y="50081"/>
                        </a:cubicBezTo>
                        <a:cubicBezTo>
                          <a:pt x="29431" y="52909"/>
                          <a:pt x="37482" y="53149"/>
                          <a:pt x="37482" y="53149"/>
                        </a:cubicBezTo>
                        <a:lnTo>
                          <a:pt x="36826" y="35365"/>
                        </a:lnTo>
                        <a:cubicBezTo>
                          <a:pt x="36826" y="35365"/>
                          <a:pt x="32259" y="34016"/>
                          <a:pt x="28913" y="28738"/>
                        </a:cubicBezTo>
                        <a:cubicBezTo>
                          <a:pt x="25567" y="23469"/>
                          <a:pt x="23450" y="14281"/>
                          <a:pt x="23450" y="14281"/>
                        </a:cubicBezTo>
                        <a:cubicBezTo>
                          <a:pt x="23450" y="14281"/>
                          <a:pt x="27795" y="22979"/>
                          <a:pt x="31104" y="27499"/>
                        </a:cubicBezTo>
                        <a:cubicBezTo>
                          <a:pt x="34413" y="32010"/>
                          <a:pt x="36696" y="32342"/>
                          <a:pt x="36696" y="32342"/>
                        </a:cubicBezTo>
                        <a:lnTo>
                          <a:pt x="44802" y="0"/>
                        </a:lnTo>
                        <a:cubicBezTo>
                          <a:pt x="44802" y="0"/>
                          <a:pt x="41789" y="22739"/>
                          <a:pt x="41161" y="34385"/>
                        </a:cubicBezTo>
                        <a:cubicBezTo>
                          <a:pt x="40680" y="43176"/>
                          <a:pt x="41161" y="46448"/>
                          <a:pt x="41161" y="46448"/>
                        </a:cubicBezTo>
                        <a:cubicBezTo>
                          <a:pt x="41161" y="46448"/>
                          <a:pt x="44932" y="45043"/>
                          <a:pt x="49470" y="41641"/>
                        </a:cubicBezTo>
                        <a:cubicBezTo>
                          <a:pt x="54018" y="38240"/>
                          <a:pt x="58538" y="33174"/>
                          <a:pt x="58538" y="33174"/>
                        </a:cubicBezTo>
                        <a:cubicBezTo>
                          <a:pt x="58538" y="33174"/>
                          <a:pt x="55303" y="39636"/>
                          <a:pt x="51245" y="43897"/>
                        </a:cubicBezTo>
                        <a:cubicBezTo>
                          <a:pt x="47178" y="48158"/>
                          <a:pt x="42289" y="50219"/>
                          <a:pt x="42289" y="50219"/>
                        </a:cubicBezTo>
                        <a:lnTo>
                          <a:pt x="43056" y="65859"/>
                        </a:lnTo>
                        <a:cubicBezTo>
                          <a:pt x="43056" y="65859"/>
                          <a:pt x="50626" y="62522"/>
                          <a:pt x="56773" y="59518"/>
                        </a:cubicBezTo>
                        <a:cubicBezTo>
                          <a:pt x="62920" y="56514"/>
                          <a:pt x="68512" y="52244"/>
                          <a:pt x="68512" y="52244"/>
                        </a:cubicBezTo>
                        <a:cubicBezTo>
                          <a:pt x="68512" y="52244"/>
                          <a:pt x="68188" y="44673"/>
                          <a:pt x="70564" y="36373"/>
                        </a:cubicBezTo>
                        <a:cubicBezTo>
                          <a:pt x="72939" y="28081"/>
                          <a:pt x="78014" y="19041"/>
                          <a:pt x="78014" y="19041"/>
                        </a:cubicBezTo>
                        <a:cubicBezTo>
                          <a:pt x="78014" y="19041"/>
                          <a:pt x="75093" y="28248"/>
                          <a:pt x="73753" y="35818"/>
                        </a:cubicBezTo>
                        <a:cubicBezTo>
                          <a:pt x="72403" y="43388"/>
                          <a:pt x="72625" y="49341"/>
                          <a:pt x="72625" y="49341"/>
                        </a:cubicBezTo>
                        <a:cubicBezTo>
                          <a:pt x="72625" y="49341"/>
                          <a:pt x="77117" y="48250"/>
                          <a:pt x="87470" y="41207"/>
                        </a:cubicBezTo>
                        <a:cubicBezTo>
                          <a:pt x="100937" y="32038"/>
                          <a:pt x="125941" y="12127"/>
                          <a:pt x="125941" y="1212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06" name="Google Shape;3706;p5"/>
                <p:cNvGrpSpPr/>
                <p:nvPr/>
              </p:nvGrpSpPr>
              <p:grpSpPr>
                <a:xfrm>
                  <a:off x="3181954" y="3805509"/>
                  <a:ext cx="273954" cy="212597"/>
                  <a:chOff x="3181954" y="3805509"/>
                  <a:chExt cx="273954" cy="212597"/>
                </a:xfrm>
              </p:grpSpPr>
              <p:sp>
                <p:nvSpPr>
                  <p:cNvPr id="3707" name="Google Shape;3707;p5"/>
                  <p:cNvSpPr/>
                  <p:nvPr/>
                </p:nvSpPr>
                <p:spPr>
                  <a:xfrm>
                    <a:off x="3181954" y="3819448"/>
                    <a:ext cx="273954" cy="198658"/>
                  </a:xfrm>
                  <a:custGeom>
                    <a:avLst/>
                    <a:gdLst/>
                    <a:ahLst/>
                    <a:cxnLst/>
                    <a:rect l="l" t="t" r="r" b="b"/>
                    <a:pathLst>
                      <a:path w="273954" h="198658" extrusionOk="0">
                        <a:moveTo>
                          <a:pt x="134833" y="23506"/>
                        </a:moveTo>
                        <a:cubicBezTo>
                          <a:pt x="134833" y="23506"/>
                          <a:pt x="105374" y="2181"/>
                          <a:pt x="72496" y="6082"/>
                        </a:cubicBezTo>
                        <a:cubicBezTo>
                          <a:pt x="20724" y="12219"/>
                          <a:pt x="8282" y="34357"/>
                          <a:pt x="8282" y="34357"/>
                        </a:cubicBezTo>
                        <a:cubicBezTo>
                          <a:pt x="8282" y="34357"/>
                          <a:pt x="45311" y="30013"/>
                          <a:pt x="41549" y="53020"/>
                        </a:cubicBezTo>
                        <a:cubicBezTo>
                          <a:pt x="39599" y="64962"/>
                          <a:pt x="20705" y="80047"/>
                          <a:pt x="20705" y="80047"/>
                        </a:cubicBezTo>
                        <a:cubicBezTo>
                          <a:pt x="20705" y="80047"/>
                          <a:pt x="26205" y="93164"/>
                          <a:pt x="21029" y="106058"/>
                        </a:cubicBezTo>
                        <a:cubicBezTo>
                          <a:pt x="15852" y="118952"/>
                          <a:pt x="0" y="131625"/>
                          <a:pt x="0" y="131625"/>
                        </a:cubicBezTo>
                        <a:cubicBezTo>
                          <a:pt x="0" y="131625"/>
                          <a:pt x="17840" y="133714"/>
                          <a:pt x="36779" y="129906"/>
                        </a:cubicBezTo>
                        <a:cubicBezTo>
                          <a:pt x="55710" y="126098"/>
                          <a:pt x="75749" y="116392"/>
                          <a:pt x="75749" y="116392"/>
                        </a:cubicBezTo>
                        <a:cubicBezTo>
                          <a:pt x="75749" y="116392"/>
                          <a:pt x="71710" y="125460"/>
                          <a:pt x="69279" y="134019"/>
                        </a:cubicBezTo>
                        <a:cubicBezTo>
                          <a:pt x="66839" y="142569"/>
                          <a:pt x="65997" y="150611"/>
                          <a:pt x="65997" y="150611"/>
                        </a:cubicBezTo>
                        <a:cubicBezTo>
                          <a:pt x="65997" y="150611"/>
                          <a:pt x="75629" y="149576"/>
                          <a:pt x="83939" y="146747"/>
                        </a:cubicBezTo>
                        <a:cubicBezTo>
                          <a:pt x="92249" y="143919"/>
                          <a:pt x="99255" y="139307"/>
                          <a:pt x="99255" y="139307"/>
                        </a:cubicBezTo>
                        <a:cubicBezTo>
                          <a:pt x="99255" y="139307"/>
                          <a:pt x="104052" y="158172"/>
                          <a:pt x="110920" y="173008"/>
                        </a:cubicBezTo>
                        <a:cubicBezTo>
                          <a:pt x="117779" y="187853"/>
                          <a:pt x="126708" y="198658"/>
                          <a:pt x="126708" y="198658"/>
                        </a:cubicBezTo>
                        <a:cubicBezTo>
                          <a:pt x="126708" y="198658"/>
                          <a:pt x="144391" y="183111"/>
                          <a:pt x="156277" y="168275"/>
                        </a:cubicBezTo>
                        <a:cubicBezTo>
                          <a:pt x="168165" y="153440"/>
                          <a:pt x="174265" y="139316"/>
                          <a:pt x="174265" y="139316"/>
                        </a:cubicBezTo>
                        <a:cubicBezTo>
                          <a:pt x="174265" y="139316"/>
                          <a:pt x="179506" y="143420"/>
                          <a:pt x="185459" y="145712"/>
                        </a:cubicBezTo>
                        <a:cubicBezTo>
                          <a:pt x="191421" y="147995"/>
                          <a:pt x="198104" y="148467"/>
                          <a:pt x="198104" y="148467"/>
                        </a:cubicBezTo>
                        <a:cubicBezTo>
                          <a:pt x="198104" y="148467"/>
                          <a:pt x="202494" y="135924"/>
                          <a:pt x="201394" y="124295"/>
                        </a:cubicBezTo>
                        <a:cubicBezTo>
                          <a:pt x="200295" y="112667"/>
                          <a:pt x="193713" y="101954"/>
                          <a:pt x="193713" y="101954"/>
                        </a:cubicBezTo>
                        <a:cubicBezTo>
                          <a:pt x="193713" y="101954"/>
                          <a:pt x="215139" y="111678"/>
                          <a:pt x="235198" y="114802"/>
                        </a:cubicBezTo>
                        <a:cubicBezTo>
                          <a:pt x="255255" y="117926"/>
                          <a:pt x="273955" y="114433"/>
                          <a:pt x="273955" y="114433"/>
                        </a:cubicBezTo>
                        <a:cubicBezTo>
                          <a:pt x="273955" y="114433"/>
                          <a:pt x="258140" y="100762"/>
                          <a:pt x="253804" y="87470"/>
                        </a:cubicBezTo>
                        <a:cubicBezTo>
                          <a:pt x="249469" y="74187"/>
                          <a:pt x="256614" y="61283"/>
                          <a:pt x="256614" y="61283"/>
                        </a:cubicBezTo>
                        <a:cubicBezTo>
                          <a:pt x="256614" y="61283"/>
                          <a:pt x="225020" y="59231"/>
                          <a:pt x="234865" y="27249"/>
                        </a:cubicBezTo>
                        <a:cubicBezTo>
                          <a:pt x="238765" y="14576"/>
                          <a:pt x="252806" y="10666"/>
                          <a:pt x="252806" y="10666"/>
                        </a:cubicBezTo>
                        <a:cubicBezTo>
                          <a:pt x="252806" y="10666"/>
                          <a:pt x="233349" y="-2302"/>
                          <a:pt x="203668" y="360"/>
                        </a:cubicBezTo>
                        <a:cubicBezTo>
                          <a:pt x="173988" y="3031"/>
                          <a:pt x="134833" y="23506"/>
                          <a:pt x="134833" y="235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8" name="Google Shape;3708;p5"/>
                  <p:cNvSpPr/>
                  <p:nvPr/>
                </p:nvSpPr>
                <p:spPr>
                  <a:xfrm>
                    <a:off x="3217717" y="3805509"/>
                    <a:ext cx="203945" cy="190099"/>
                  </a:xfrm>
                  <a:custGeom>
                    <a:avLst/>
                    <a:gdLst/>
                    <a:ahLst/>
                    <a:cxnLst/>
                    <a:rect l="l" t="t" r="r" b="b"/>
                    <a:pathLst>
                      <a:path w="203945" h="190099" extrusionOk="0">
                        <a:moveTo>
                          <a:pt x="95484" y="190099"/>
                        </a:moveTo>
                        <a:cubicBezTo>
                          <a:pt x="95484" y="190099"/>
                          <a:pt x="108046" y="141590"/>
                          <a:pt x="107843" y="118546"/>
                        </a:cubicBezTo>
                        <a:cubicBezTo>
                          <a:pt x="107731" y="105698"/>
                          <a:pt x="106289" y="97453"/>
                          <a:pt x="106289" y="97453"/>
                        </a:cubicBezTo>
                        <a:cubicBezTo>
                          <a:pt x="106289" y="97453"/>
                          <a:pt x="111475" y="100771"/>
                          <a:pt x="121144" y="111327"/>
                        </a:cubicBezTo>
                        <a:cubicBezTo>
                          <a:pt x="130803" y="121892"/>
                          <a:pt x="144955" y="139676"/>
                          <a:pt x="144955" y="139676"/>
                        </a:cubicBezTo>
                        <a:cubicBezTo>
                          <a:pt x="144955" y="139676"/>
                          <a:pt x="136599" y="120709"/>
                          <a:pt x="127124" y="108471"/>
                        </a:cubicBezTo>
                        <a:cubicBezTo>
                          <a:pt x="117641" y="96223"/>
                          <a:pt x="107038" y="90705"/>
                          <a:pt x="107038" y="90705"/>
                        </a:cubicBezTo>
                        <a:cubicBezTo>
                          <a:pt x="107038" y="90705"/>
                          <a:pt x="108194" y="79086"/>
                          <a:pt x="106890" y="68429"/>
                        </a:cubicBezTo>
                        <a:cubicBezTo>
                          <a:pt x="105587" y="57771"/>
                          <a:pt x="101825" y="48075"/>
                          <a:pt x="101825" y="48075"/>
                        </a:cubicBezTo>
                        <a:lnTo>
                          <a:pt x="132106" y="61163"/>
                        </a:lnTo>
                        <a:cubicBezTo>
                          <a:pt x="132106" y="61163"/>
                          <a:pt x="129269" y="68299"/>
                          <a:pt x="133021" y="78874"/>
                        </a:cubicBezTo>
                        <a:cubicBezTo>
                          <a:pt x="136774" y="89448"/>
                          <a:pt x="147118" y="103470"/>
                          <a:pt x="147118" y="103470"/>
                        </a:cubicBezTo>
                        <a:cubicBezTo>
                          <a:pt x="147118" y="103470"/>
                          <a:pt x="141461" y="88838"/>
                          <a:pt x="138993" y="79410"/>
                        </a:cubicBezTo>
                        <a:cubicBezTo>
                          <a:pt x="136525" y="69981"/>
                          <a:pt x="137246" y="65739"/>
                          <a:pt x="137246" y="65739"/>
                        </a:cubicBezTo>
                        <a:lnTo>
                          <a:pt x="162277" y="81795"/>
                        </a:lnTo>
                        <a:lnTo>
                          <a:pt x="193464" y="104367"/>
                        </a:lnTo>
                        <a:lnTo>
                          <a:pt x="167342" y="78837"/>
                        </a:lnTo>
                        <a:cubicBezTo>
                          <a:pt x="167342" y="78837"/>
                          <a:pt x="171594" y="76045"/>
                          <a:pt x="180745" y="76396"/>
                        </a:cubicBezTo>
                        <a:cubicBezTo>
                          <a:pt x="189896" y="76748"/>
                          <a:pt x="203946" y="80242"/>
                          <a:pt x="203946" y="80242"/>
                        </a:cubicBezTo>
                        <a:cubicBezTo>
                          <a:pt x="203946" y="80242"/>
                          <a:pt x="190497" y="74206"/>
                          <a:pt x="179959" y="72865"/>
                        </a:cubicBezTo>
                        <a:cubicBezTo>
                          <a:pt x="169431" y="71516"/>
                          <a:pt x="161814" y="74862"/>
                          <a:pt x="161814" y="74862"/>
                        </a:cubicBezTo>
                        <a:lnTo>
                          <a:pt x="141599" y="62245"/>
                        </a:lnTo>
                        <a:lnTo>
                          <a:pt x="130535" y="54563"/>
                        </a:lnTo>
                        <a:cubicBezTo>
                          <a:pt x="130535" y="54563"/>
                          <a:pt x="136848" y="50302"/>
                          <a:pt x="149696" y="47622"/>
                        </a:cubicBezTo>
                        <a:cubicBezTo>
                          <a:pt x="162535" y="44941"/>
                          <a:pt x="181919" y="43841"/>
                          <a:pt x="181919" y="43841"/>
                        </a:cubicBezTo>
                        <a:cubicBezTo>
                          <a:pt x="181919" y="43841"/>
                          <a:pt x="164209" y="41004"/>
                          <a:pt x="149752" y="42704"/>
                        </a:cubicBezTo>
                        <a:cubicBezTo>
                          <a:pt x="135295" y="44405"/>
                          <a:pt x="124092" y="50635"/>
                          <a:pt x="124092" y="50635"/>
                        </a:cubicBezTo>
                        <a:lnTo>
                          <a:pt x="101169" y="41715"/>
                        </a:lnTo>
                        <a:cubicBezTo>
                          <a:pt x="101169" y="41715"/>
                          <a:pt x="100170" y="35615"/>
                          <a:pt x="96316" y="25188"/>
                        </a:cubicBezTo>
                        <a:cubicBezTo>
                          <a:pt x="92471" y="14762"/>
                          <a:pt x="85769" y="0"/>
                          <a:pt x="85769" y="0"/>
                        </a:cubicBezTo>
                        <a:lnTo>
                          <a:pt x="70203" y="4067"/>
                        </a:lnTo>
                        <a:cubicBezTo>
                          <a:pt x="70203" y="4067"/>
                          <a:pt x="80371" y="15982"/>
                          <a:pt x="86009" y="26279"/>
                        </a:cubicBezTo>
                        <a:cubicBezTo>
                          <a:pt x="91648" y="36585"/>
                          <a:pt x="92776" y="45265"/>
                          <a:pt x="92776" y="45265"/>
                        </a:cubicBezTo>
                        <a:lnTo>
                          <a:pt x="75361" y="57420"/>
                        </a:lnTo>
                        <a:cubicBezTo>
                          <a:pt x="75361" y="57420"/>
                          <a:pt x="66386" y="49073"/>
                          <a:pt x="51864" y="45403"/>
                        </a:cubicBezTo>
                        <a:cubicBezTo>
                          <a:pt x="37343" y="41743"/>
                          <a:pt x="17073" y="40467"/>
                          <a:pt x="17073" y="40467"/>
                        </a:cubicBezTo>
                        <a:cubicBezTo>
                          <a:pt x="17073" y="40467"/>
                          <a:pt x="36391" y="43629"/>
                          <a:pt x="49369" y="48907"/>
                        </a:cubicBezTo>
                        <a:cubicBezTo>
                          <a:pt x="62346" y="54185"/>
                          <a:pt x="70407" y="61330"/>
                          <a:pt x="70407" y="61330"/>
                        </a:cubicBezTo>
                        <a:lnTo>
                          <a:pt x="43878" y="81166"/>
                        </a:lnTo>
                        <a:cubicBezTo>
                          <a:pt x="43878" y="81166"/>
                          <a:pt x="37519" y="78504"/>
                          <a:pt x="26630" y="81480"/>
                        </a:cubicBezTo>
                        <a:cubicBezTo>
                          <a:pt x="15751" y="84447"/>
                          <a:pt x="333" y="93053"/>
                          <a:pt x="333" y="93053"/>
                        </a:cubicBezTo>
                        <a:cubicBezTo>
                          <a:pt x="333" y="93053"/>
                          <a:pt x="17174" y="87063"/>
                          <a:pt x="26926" y="84928"/>
                        </a:cubicBezTo>
                        <a:cubicBezTo>
                          <a:pt x="36678" y="82802"/>
                          <a:pt x="39349" y="84521"/>
                          <a:pt x="39349" y="84521"/>
                        </a:cubicBezTo>
                        <a:lnTo>
                          <a:pt x="0" y="129176"/>
                        </a:lnTo>
                        <a:cubicBezTo>
                          <a:pt x="0" y="129176"/>
                          <a:pt x="30244" y="100254"/>
                          <a:pt x="46605" y="86287"/>
                        </a:cubicBezTo>
                        <a:cubicBezTo>
                          <a:pt x="58954" y="75740"/>
                          <a:pt x="64177" y="72431"/>
                          <a:pt x="64177" y="72431"/>
                        </a:cubicBezTo>
                        <a:cubicBezTo>
                          <a:pt x="64177" y="72431"/>
                          <a:pt x="65748" y="77524"/>
                          <a:pt x="65147" y="85621"/>
                        </a:cubicBezTo>
                        <a:cubicBezTo>
                          <a:pt x="64556" y="93719"/>
                          <a:pt x="61496" y="103720"/>
                          <a:pt x="61496" y="103720"/>
                        </a:cubicBezTo>
                        <a:cubicBezTo>
                          <a:pt x="61496" y="103720"/>
                          <a:pt x="67828" y="93302"/>
                          <a:pt x="70139" y="84660"/>
                        </a:cubicBezTo>
                        <a:cubicBezTo>
                          <a:pt x="72450" y="76008"/>
                          <a:pt x="70749" y="69131"/>
                          <a:pt x="70749" y="69131"/>
                        </a:cubicBezTo>
                        <a:lnTo>
                          <a:pt x="94273" y="51855"/>
                        </a:lnTo>
                        <a:cubicBezTo>
                          <a:pt x="94273" y="51855"/>
                          <a:pt x="96677" y="62689"/>
                          <a:pt x="98192" y="71812"/>
                        </a:cubicBezTo>
                        <a:cubicBezTo>
                          <a:pt x="99708" y="80944"/>
                          <a:pt x="98849" y="91010"/>
                          <a:pt x="98849" y="91010"/>
                        </a:cubicBezTo>
                        <a:cubicBezTo>
                          <a:pt x="98849" y="91010"/>
                          <a:pt x="87516" y="99403"/>
                          <a:pt x="77709" y="111133"/>
                        </a:cubicBezTo>
                        <a:cubicBezTo>
                          <a:pt x="67893" y="122863"/>
                          <a:pt x="59601" y="137929"/>
                          <a:pt x="59601" y="137929"/>
                        </a:cubicBezTo>
                        <a:cubicBezTo>
                          <a:pt x="59601" y="137929"/>
                          <a:pt x="70203" y="124665"/>
                          <a:pt x="79946" y="114710"/>
                        </a:cubicBezTo>
                        <a:cubicBezTo>
                          <a:pt x="89688" y="104764"/>
                          <a:pt x="98571" y="98128"/>
                          <a:pt x="98571" y="98128"/>
                        </a:cubicBezTo>
                        <a:cubicBezTo>
                          <a:pt x="98571" y="98128"/>
                          <a:pt x="101289" y="103535"/>
                          <a:pt x="100956" y="121171"/>
                        </a:cubicBezTo>
                        <a:cubicBezTo>
                          <a:pt x="100522" y="144150"/>
                          <a:pt x="95484" y="190099"/>
                          <a:pt x="95484" y="19009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09" name="Google Shape;3709;p5"/>
                <p:cNvGrpSpPr/>
                <p:nvPr/>
              </p:nvGrpSpPr>
              <p:grpSpPr>
                <a:xfrm>
                  <a:off x="3005831" y="3649805"/>
                  <a:ext cx="208993" cy="272485"/>
                  <a:chOff x="3005831" y="3649805"/>
                  <a:chExt cx="208993" cy="272485"/>
                </a:xfrm>
              </p:grpSpPr>
              <p:sp>
                <p:nvSpPr>
                  <p:cNvPr id="3710" name="Google Shape;3710;p5"/>
                  <p:cNvSpPr/>
                  <p:nvPr/>
                </p:nvSpPr>
                <p:spPr>
                  <a:xfrm>
                    <a:off x="3005831" y="3649805"/>
                    <a:ext cx="200436" cy="272485"/>
                  </a:xfrm>
                  <a:custGeom>
                    <a:avLst/>
                    <a:gdLst/>
                    <a:ahLst/>
                    <a:cxnLst/>
                    <a:rect l="l" t="t" r="r" b="b"/>
                    <a:pathLst>
                      <a:path w="200436" h="272485" extrusionOk="0">
                        <a:moveTo>
                          <a:pt x="169597" y="154429"/>
                        </a:moveTo>
                        <a:cubicBezTo>
                          <a:pt x="169597" y="154429"/>
                          <a:pt x="196607" y="130082"/>
                          <a:pt x="199657" y="97111"/>
                        </a:cubicBezTo>
                        <a:cubicBezTo>
                          <a:pt x="204473" y="45200"/>
                          <a:pt x="185413" y="28405"/>
                          <a:pt x="185413" y="28405"/>
                        </a:cubicBezTo>
                        <a:cubicBezTo>
                          <a:pt x="185413" y="28405"/>
                          <a:pt x="181928" y="65526"/>
                          <a:pt x="160215" y="57050"/>
                        </a:cubicBezTo>
                        <a:cubicBezTo>
                          <a:pt x="148948" y="52641"/>
                          <a:pt x="138133" y="31021"/>
                          <a:pt x="138133" y="31021"/>
                        </a:cubicBezTo>
                        <a:cubicBezTo>
                          <a:pt x="138133" y="31021"/>
                          <a:pt x="124157" y="33655"/>
                          <a:pt x="112630" y="25900"/>
                        </a:cubicBezTo>
                        <a:cubicBezTo>
                          <a:pt x="101104" y="18154"/>
                          <a:pt x="92018" y="0"/>
                          <a:pt x="92018" y="0"/>
                        </a:cubicBezTo>
                        <a:cubicBezTo>
                          <a:pt x="92018" y="0"/>
                          <a:pt x="86250" y="17008"/>
                          <a:pt x="86019" y="36317"/>
                        </a:cubicBezTo>
                        <a:cubicBezTo>
                          <a:pt x="85788" y="55636"/>
                          <a:pt x="91103" y="77256"/>
                          <a:pt x="91103" y="77256"/>
                        </a:cubicBezTo>
                        <a:cubicBezTo>
                          <a:pt x="91103" y="77256"/>
                          <a:pt x="83070" y="71414"/>
                          <a:pt x="75213" y="67245"/>
                        </a:cubicBezTo>
                        <a:cubicBezTo>
                          <a:pt x="67357" y="63077"/>
                          <a:pt x="59675" y="60581"/>
                          <a:pt x="59675" y="60581"/>
                        </a:cubicBezTo>
                        <a:cubicBezTo>
                          <a:pt x="59675" y="60581"/>
                          <a:pt x="58677" y="70203"/>
                          <a:pt x="59703" y="78929"/>
                        </a:cubicBezTo>
                        <a:cubicBezTo>
                          <a:pt x="60729" y="87646"/>
                          <a:pt x="63788" y="95456"/>
                          <a:pt x="63788" y="95456"/>
                        </a:cubicBezTo>
                        <a:cubicBezTo>
                          <a:pt x="63788" y="95456"/>
                          <a:pt x="44331" y="96214"/>
                          <a:pt x="28387" y="99828"/>
                        </a:cubicBezTo>
                        <a:cubicBezTo>
                          <a:pt x="12442" y="103443"/>
                          <a:pt x="0" y="109913"/>
                          <a:pt x="0" y="109913"/>
                        </a:cubicBezTo>
                        <a:cubicBezTo>
                          <a:pt x="0" y="109913"/>
                          <a:pt x="11517" y="130452"/>
                          <a:pt x="23543" y="145176"/>
                        </a:cubicBezTo>
                        <a:cubicBezTo>
                          <a:pt x="35569" y="159901"/>
                          <a:pt x="48112" y="168812"/>
                          <a:pt x="48112" y="168812"/>
                        </a:cubicBezTo>
                        <a:cubicBezTo>
                          <a:pt x="48112" y="168812"/>
                          <a:pt x="43000" y="173073"/>
                          <a:pt x="39516" y="178425"/>
                        </a:cubicBezTo>
                        <a:cubicBezTo>
                          <a:pt x="36031" y="183777"/>
                          <a:pt x="34182" y="190210"/>
                          <a:pt x="34182" y="190210"/>
                        </a:cubicBezTo>
                        <a:cubicBezTo>
                          <a:pt x="34182" y="190210"/>
                          <a:pt x="45533" y="197124"/>
                          <a:pt x="57133" y="198483"/>
                        </a:cubicBezTo>
                        <a:cubicBezTo>
                          <a:pt x="68734" y="199832"/>
                          <a:pt x="80584" y="195636"/>
                          <a:pt x="80584" y="195636"/>
                        </a:cubicBezTo>
                        <a:cubicBezTo>
                          <a:pt x="80584" y="195636"/>
                          <a:pt x="66599" y="214557"/>
                          <a:pt x="59352" y="233524"/>
                        </a:cubicBezTo>
                        <a:cubicBezTo>
                          <a:pt x="52114" y="252492"/>
                          <a:pt x="51615" y="271505"/>
                          <a:pt x="51615" y="271505"/>
                        </a:cubicBezTo>
                        <a:cubicBezTo>
                          <a:pt x="51615" y="271505"/>
                          <a:pt x="68299" y="258888"/>
                          <a:pt x="82192" y="257428"/>
                        </a:cubicBezTo>
                        <a:cubicBezTo>
                          <a:pt x="96094" y="255958"/>
                          <a:pt x="107223" y="265645"/>
                          <a:pt x="107223" y="265645"/>
                        </a:cubicBezTo>
                        <a:cubicBezTo>
                          <a:pt x="107223" y="265645"/>
                          <a:pt x="115819" y="235170"/>
                          <a:pt x="145047" y="251475"/>
                        </a:cubicBezTo>
                        <a:cubicBezTo>
                          <a:pt x="156629" y="257936"/>
                          <a:pt x="157516" y="272485"/>
                          <a:pt x="157516" y="272485"/>
                        </a:cubicBezTo>
                        <a:cubicBezTo>
                          <a:pt x="157516" y="272485"/>
                          <a:pt x="174265" y="256171"/>
                          <a:pt x="177852" y="226592"/>
                        </a:cubicBezTo>
                        <a:cubicBezTo>
                          <a:pt x="181438" y="197004"/>
                          <a:pt x="169597" y="154429"/>
                          <a:pt x="169597" y="1544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1" name="Google Shape;3711;p5"/>
                  <p:cNvSpPr/>
                  <p:nvPr/>
                </p:nvSpPr>
                <p:spPr>
                  <a:xfrm>
                    <a:off x="3026888" y="3688201"/>
                    <a:ext cx="187936" cy="209667"/>
                  </a:xfrm>
                  <a:custGeom>
                    <a:avLst/>
                    <a:gdLst/>
                    <a:ahLst/>
                    <a:cxnLst/>
                    <a:rect l="l" t="t" r="r" b="b"/>
                    <a:pathLst>
                      <a:path w="187936" h="209667" extrusionOk="0">
                        <a:moveTo>
                          <a:pt x="0" y="80648"/>
                        </a:moveTo>
                        <a:cubicBezTo>
                          <a:pt x="0" y="80648"/>
                          <a:pt x="44821" y="103063"/>
                          <a:pt x="67393" y="107676"/>
                        </a:cubicBezTo>
                        <a:cubicBezTo>
                          <a:pt x="79992" y="110255"/>
                          <a:pt x="88348" y="110569"/>
                          <a:pt x="88348" y="110569"/>
                        </a:cubicBezTo>
                        <a:cubicBezTo>
                          <a:pt x="88348" y="110569"/>
                          <a:pt x="84022" y="114951"/>
                          <a:pt x="71673" y="122197"/>
                        </a:cubicBezTo>
                        <a:cubicBezTo>
                          <a:pt x="59333" y="129444"/>
                          <a:pt x="38979" y="139557"/>
                          <a:pt x="38979" y="139557"/>
                        </a:cubicBezTo>
                        <a:cubicBezTo>
                          <a:pt x="38979" y="139557"/>
                          <a:pt x="59278" y="135351"/>
                          <a:pt x="73226" y="128640"/>
                        </a:cubicBezTo>
                        <a:cubicBezTo>
                          <a:pt x="87183" y="121929"/>
                          <a:pt x="94791" y="112714"/>
                          <a:pt x="94791" y="112714"/>
                        </a:cubicBezTo>
                        <a:cubicBezTo>
                          <a:pt x="94791" y="112714"/>
                          <a:pt x="105920" y="116263"/>
                          <a:pt x="116614" y="117215"/>
                        </a:cubicBezTo>
                        <a:cubicBezTo>
                          <a:pt x="127309" y="118167"/>
                          <a:pt x="137569" y="116522"/>
                          <a:pt x="137569" y="116522"/>
                        </a:cubicBezTo>
                        <a:lnTo>
                          <a:pt x="118444" y="143392"/>
                        </a:lnTo>
                        <a:cubicBezTo>
                          <a:pt x="118444" y="143392"/>
                          <a:pt x="112057" y="139131"/>
                          <a:pt x="100937" y="140592"/>
                        </a:cubicBezTo>
                        <a:cubicBezTo>
                          <a:pt x="89809" y="142052"/>
                          <a:pt x="73947" y="149234"/>
                          <a:pt x="73947" y="149234"/>
                        </a:cubicBezTo>
                        <a:cubicBezTo>
                          <a:pt x="73947" y="149234"/>
                          <a:pt x="89429" y="146766"/>
                          <a:pt x="99163" y="146323"/>
                        </a:cubicBezTo>
                        <a:cubicBezTo>
                          <a:pt x="108905" y="145879"/>
                          <a:pt x="112898" y="147459"/>
                          <a:pt x="112898" y="147459"/>
                        </a:cubicBezTo>
                        <a:lnTo>
                          <a:pt x="91971" y="168581"/>
                        </a:lnTo>
                        <a:lnTo>
                          <a:pt x="63382" y="194370"/>
                        </a:lnTo>
                        <a:lnTo>
                          <a:pt x="93802" y="174154"/>
                        </a:lnTo>
                        <a:cubicBezTo>
                          <a:pt x="93802" y="174154"/>
                          <a:pt x="95650" y="178905"/>
                          <a:pt x="93395" y="187779"/>
                        </a:cubicBezTo>
                        <a:cubicBezTo>
                          <a:pt x="91139" y="196653"/>
                          <a:pt x="84789" y="209667"/>
                          <a:pt x="84789" y="209667"/>
                        </a:cubicBezTo>
                        <a:cubicBezTo>
                          <a:pt x="84789" y="209667"/>
                          <a:pt x="93497" y="197771"/>
                          <a:pt x="97009" y="187751"/>
                        </a:cubicBezTo>
                        <a:cubicBezTo>
                          <a:pt x="100522" y="177731"/>
                          <a:pt x="98849" y="169588"/>
                          <a:pt x="98849" y="169588"/>
                        </a:cubicBezTo>
                        <a:lnTo>
                          <a:pt x="115403" y="152451"/>
                        </a:lnTo>
                        <a:lnTo>
                          <a:pt x="125229" y="143235"/>
                        </a:lnTo>
                        <a:cubicBezTo>
                          <a:pt x="125229" y="143235"/>
                          <a:pt x="128085" y="150297"/>
                          <a:pt x="128021" y="163423"/>
                        </a:cubicBezTo>
                        <a:cubicBezTo>
                          <a:pt x="127956" y="176539"/>
                          <a:pt x="124989" y="195728"/>
                          <a:pt x="124989" y="195728"/>
                        </a:cubicBezTo>
                        <a:cubicBezTo>
                          <a:pt x="124989" y="195728"/>
                          <a:pt x="131459" y="178998"/>
                          <a:pt x="132818" y="164504"/>
                        </a:cubicBezTo>
                        <a:cubicBezTo>
                          <a:pt x="134177" y="150011"/>
                          <a:pt x="130424" y="137754"/>
                          <a:pt x="130424" y="137754"/>
                        </a:cubicBezTo>
                        <a:lnTo>
                          <a:pt x="143928" y="117197"/>
                        </a:lnTo>
                        <a:cubicBezTo>
                          <a:pt x="143928" y="117197"/>
                          <a:pt x="150103" y="117492"/>
                          <a:pt x="161103" y="115912"/>
                        </a:cubicBezTo>
                        <a:cubicBezTo>
                          <a:pt x="172102" y="114322"/>
                          <a:pt x="187936" y="110846"/>
                          <a:pt x="187936" y="110846"/>
                        </a:cubicBezTo>
                        <a:lnTo>
                          <a:pt x="187215" y="94781"/>
                        </a:lnTo>
                        <a:cubicBezTo>
                          <a:pt x="187215" y="94781"/>
                          <a:pt x="173433" y="102232"/>
                          <a:pt x="162184" y="105596"/>
                        </a:cubicBezTo>
                        <a:cubicBezTo>
                          <a:pt x="150935" y="108961"/>
                          <a:pt x="142209" y="108249"/>
                          <a:pt x="142209" y="108249"/>
                        </a:cubicBezTo>
                        <a:lnTo>
                          <a:pt x="133955" y="88681"/>
                        </a:lnTo>
                        <a:cubicBezTo>
                          <a:pt x="133955" y="88681"/>
                          <a:pt x="144003" y="81647"/>
                          <a:pt x="150621" y="68216"/>
                        </a:cubicBezTo>
                        <a:cubicBezTo>
                          <a:pt x="157230" y="54776"/>
                          <a:pt x="162711" y="35217"/>
                          <a:pt x="162711" y="35217"/>
                        </a:cubicBezTo>
                        <a:cubicBezTo>
                          <a:pt x="162711" y="35217"/>
                          <a:pt x="155584" y="53455"/>
                          <a:pt x="147709" y="65036"/>
                        </a:cubicBezTo>
                        <a:cubicBezTo>
                          <a:pt x="139843" y="76628"/>
                          <a:pt x="131173" y="83024"/>
                          <a:pt x="131173" y="83024"/>
                        </a:cubicBezTo>
                        <a:lnTo>
                          <a:pt x="117308" y="52937"/>
                        </a:lnTo>
                        <a:cubicBezTo>
                          <a:pt x="117308" y="52937"/>
                          <a:pt x="121245" y="47271"/>
                          <a:pt x="120607" y="36003"/>
                        </a:cubicBezTo>
                        <a:cubicBezTo>
                          <a:pt x="119979" y="24735"/>
                          <a:pt x="114775" y="7866"/>
                          <a:pt x="114775" y="7866"/>
                        </a:cubicBezTo>
                        <a:cubicBezTo>
                          <a:pt x="114775" y="7866"/>
                          <a:pt x="117123" y="25586"/>
                          <a:pt x="117169" y="35569"/>
                        </a:cubicBezTo>
                        <a:cubicBezTo>
                          <a:pt x="117215" y="45551"/>
                          <a:pt x="114978" y="47798"/>
                          <a:pt x="114978" y="47798"/>
                        </a:cubicBezTo>
                        <a:lnTo>
                          <a:pt x="79530" y="0"/>
                        </a:lnTo>
                        <a:cubicBezTo>
                          <a:pt x="79530" y="0"/>
                          <a:pt x="101492" y="35615"/>
                          <a:pt x="111734" y="54536"/>
                        </a:cubicBezTo>
                        <a:cubicBezTo>
                          <a:pt x="119470" y="68817"/>
                          <a:pt x="121615" y="74613"/>
                          <a:pt x="121615" y="74613"/>
                        </a:cubicBezTo>
                        <a:cubicBezTo>
                          <a:pt x="121615" y="74613"/>
                          <a:pt x="116300" y="75075"/>
                          <a:pt x="108508" y="72801"/>
                        </a:cubicBezTo>
                        <a:cubicBezTo>
                          <a:pt x="100716" y="70536"/>
                          <a:pt x="91574" y="65462"/>
                          <a:pt x="91574" y="65462"/>
                        </a:cubicBezTo>
                        <a:cubicBezTo>
                          <a:pt x="91574" y="65462"/>
                          <a:pt x="100438" y="73818"/>
                          <a:pt x="108415" y="77885"/>
                        </a:cubicBezTo>
                        <a:cubicBezTo>
                          <a:pt x="116383" y="81952"/>
                          <a:pt x="123464" y="81730"/>
                          <a:pt x="123464" y="81730"/>
                        </a:cubicBezTo>
                        <a:lnTo>
                          <a:pt x="135443" y="108342"/>
                        </a:lnTo>
                        <a:cubicBezTo>
                          <a:pt x="135443" y="108342"/>
                          <a:pt x="124351" y="108425"/>
                          <a:pt x="115117" y="108000"/>
                        </a:cubicBezTo>
                        <a:cubicBezTo>
                          <a:pt x="105874" y="107584"/>
                          <a:pt x="96205" y="104635"/>
                          <a:pt x="96205" y="104635"/>
                        </a:cubicBezTo>
                        <a:cubicBezTo>
                          <a:pt x="96205" y="104635"/>
                          <a:pt x="90363" y="91805"/>
                          <a:pt x="80944" y="79752"/>
                        </a:cubicBezTo>
                        <a:cubicBezTo>
                          <a:pt x="71516" y="67708"/>
                          <a:pt x="58520" y="56449"/>
                          <a:pt x="58520" y="56449"/>
                        </a:cubicBezTo>
                        <a:cubicBezTo>
                          <a:pt x="58520" y="56449"/>
                          <a:pt x="69279" y="69594"/>
                          <a:pt x="76969" y="81203"/>
                        </a:cubicBezTo>
                        <a:cubicBezTo>
                          <a:pt x="84669" y="92803"/>
                          <a:pt x="89300" y="102869"/>
                          <a:pt x="89300" y="102869"/>
                        </a:cubicBezTo>
                        <a:cubicBezTo>
                          <a:pt x="89300" y="102869"/>
                          <a:pt x="83449" y="104404"/>
                          <a:pt x="66266" y="100401"/>
                        </a:cubicBezTo>
                        <a:cubicBezTo>
                          <a:pt x="43887" y="95179"/>
                          <a:pt x="0" y="80648"/>
                          <a:pt x="0" y="806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12" name="Google Shape;3712;p5"/>
                <p:cNvGrpSpPr/>
                <p:nvPr/>
              </p:nvGrpSpPr>
              <p:grpSpPr>
                <a:xfrm>
                  <a:off x="2778518" y="4100426"/>
                  <a:ext cx="225575" cy="313047"/>
                  <a:chOff x="2778518" y="4100426"/>
                  <a:chExt cx="225575" cy="313047"/>
                </a:xfrm>
              </p:grpSpPr>
              <p:sp>
                <p:nvSpPr>
                  <p:cNvPr id="3713" name="Google Shape;3713;p5"/>
                  <p:cNvSpPr/>
                  <p:nvPr/>
                </p:nvSpPr>
                <p:spPr>
                  <a:xfrm>
                    <a:off x="2778518" y="4100426"/>
                    <a:ext cx="225276" cy="313047"/>
                  </a:xfrm>
                  <a:custGeom>
                    <a:avLst/>
                    <a:gdLst/>
                    <a:ahLst/>
                    <a:cxnLst/>
                    <a:rect l="l" t="t" r="r" b="b"/>
                    <a:pathLst>
                      <a:path w="225276" h="313047" extrusionOk="0">
                        <a:moveTo>
                          <a:pt x="174302" y="111329"/>
                        </a:moveTo>
                        <a:cubicBezTo>
                          <a:pt x="174302" y="111329"/>
                          <a:pt x="186115" y="67007"/>
                          <a:pt x="172130" y="38981"/>
                        </a:cubicBezTo>
                        <a:cubicBezTo>
                          <a:pt x="150103" y="-5165"/>
                          <a:pt x="124536" y="206"/>
                          <a:pt x="124536" y="206"/>
                        </a:cubicBezTo>
                        <a:cubicBezTo>
                          <a:pt x="124536" y="206"/>
                          <a:pt x="140250" y="31809"/>
                          <a:pt x="116512" y="46062"/>
                        </a:cubicBezTo>
                        <a:cubicBezTo>
                          <a:pt x="104200" y="53457"/>
                          <a:pt x="83560" y="47282"/>
                          <a:pt x="83560" y="47282"/>
                        </a:cubicBezTo>
                        <a:cubicBezTo>
                          <a:pt x="83560" y="47282"/>
                          <a:pt x="72394" y="62617"/>
                          <a:pt x="58150" y="67701"/>
                        </a:cubicBezTo>
                        <a:cubicBezTo>
                          <a:pt x="43906" y="72784"/>
                          <a:pt x="26575" y="67618"/>
                          <a:pt x="26575" y="67618"/>
                        </a:cubicBezTo>
                        <a:cubicBezTo>
                          <a:pt x="26575" y="67618"/>
                          <a:pt x="30041" y="86086"/>
                          <a:pt x="39626" y="101023"/>
                        </a:cubicBezTo>
                        <a:cubicBezTo>
                          <a:pt x="49221" y="115960"/>
                          <a:pt x="64935" y="127367"/>
                          <a:pt x="64935" y="127367"/>
                        </a:cubicBezTo>
                        <a:cubicBezTo>
                          <a:pt x="64935" y="127367"/>
                          <a:pt x="54794" y="130574"/>
                          <a:pt x="45644" y="134891"/>
                        </a:cubicBezTo>
                        <a:cubicBezTo>
                          <a:pt x="36502" y="139207"/>
                          <a:pt x="28359" y="144624"/>
                          <a:pt x="28359" y="144624"/>
                        </a:cubicBezTo>
                        <a:cubicBezTo>
                          <a:pt x="28359" y="144624"/>
                          <a:pt x="32352" y="152915"/>
                          <a:pt x="37694" y="158582"/>
                        </a:cubicBezTo>
                        <a:cubicBezTo>
                          <a:pt x="43037" y="164248"/>
                          <a:pt x="49729" y="167289"/>
                          <a:pt x="49729" y="167289"/>
                        </a:cubicBezTo>
                        <a:cubicBezTo>
                          <a:pt x="49729" y="167289"/>
                          <a:pt x="32703" y="186413"/>
                          <a:pt x="20271" y="204373"/>
                        </a:cubicBezTo>
                        <a:cubicBezTo>
                          <a:pt x="7838" y="222333"/>
                          <a:pt x="0" y="239128"/>
                          <a:pt x="0" y="239128"/>
                        </a:cubicBezTo>
                        <a:cubicBezTo>
                          <a:pt x="0" y="239128"/>
                          <a:pt x="20714" y="243796"/>
                          <a:pt x="38942" y="243546"/>
                        </a:cubicBezTo>
                        <a:cubicBezTo>
                          <a:pt x="57170" y="243297"/>
                          <a:pt x="72912" y="238139"/>
                          <a:pt x="72912" y="238139"/>
                        </a:cubicBezTo>
                        <a:cubicBezTo>
                          <a:pt x="72912" y="238139"/>
                          <a:pt x="70499" y="246264"/>
                          <a:pt x="70092" y="253659"/>
                        </a:cubicBezTo>
                        <a:cubicBezTo>
                          <a:pt x="69695" y="261063"/>
                          <a:pt x="71303" y="267727"/>
                          <a:pt x="71303" y="267727"/>
                        </a:cubicBezTo>
                        <a:cubicBezTo>
                          <a:pt x="71303" y="267727"/>
                          <a:pt x="84965" y="262172"/>
                          <a:pt x="96029" y="252143"/>
                        </a:cubicBezTo>
                        <a:cubicBezTo>
                          <a:pt x="107094" y="242114"/>
                          <a:pt x="115570" y="227611"/>
                          <a:pt x="115570" y="227611"/>
                        </a:cubicBezTo>
                        <a:cubicBezTo>
                          <a:pt x="115570" y="227611"/>
                          <a:pt x="112649" y="255369"/>
                          <a:pt x="115791" y="276730"/>
                        </a:cubicBezTo>
                        <a:cubicBezTo>
                          <a:pt x="118934" y="298092"/>
                          <a:pt x="128132" y="313047"/>
                          <a:pt x="128132" y="313047"/>
                        </a:cubicBezTo>
                        <a:cubicBezTo>
                          <a:pt x="128132" y="313047"/>
                          <a:pt x="136654" y="287536"/>
                          <a:pt x="148347" y="273162"/>
                        </a:cubicBezTo>
                        <a:cubicBezTo>
                          <a:pt x="160040" y="258789"/>
                          <a:pt x="174903" y="255563"/>
                          <a:pt x="174903" y="255563"/>
                        </a:cubicBezTo>
                        <a:cubicBezTo>
                          <a:pt x="174903" y="255563"/>
                          <a:pt x="167148" y="224135"/>
                          <a:pt x="201561" y="208690"/>
                        </a:cubicBezTo>
                        <a:cubicBezTo>
                          <a:pt x="215195" y="202570"/>
                          <a:pt x="223375" y="212812"/>
                          <a:pt x="223375" y="212812"/>
                        </a:cubicBezTo>
                        <a:cubicBezTo>
                          <a:pt x="223375" y="212812"/>
                          <a:pt x="230086" y="184407"/>
                          <a:pt x="218291" y="158443"/>
                        </a:cubicBezTo>
                        <a:cubicBezTo>
                          <a:pt x="206497" y="132478"/>
                          <a:pt x="174302" y="111329"/>
                          <a:pt x="174302" y="1113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4" name="Google Shape;3714;p5"/>
                  <p:cNvSpPr/>
                  <p:nvPr/>
                </p:nvSpPr>
                <p:spPr>
                  <a:xfrm>
                    <a:off x="2801978" y="4136653"/>
                    <a:ext cx="202115" cy="216008"/>
                  </a:xfrm>
                  <a:custGeom>
                    <a:avLst/>
                    <a:gdLst/>
                    <a:ahLst/>
                    <a:cxnLst/>
                    <a:rect l="l" t="t" r="r" b="b"/>
                    <a:pathLst>
                      <a:path w="202115" h="216008" extrusionOk="0">
                        <a:moveTo>
                          <a:pt x="0" y="189785"/>
                        </a:moveTo>
                        <a:cubicBezTo>
                          <a:pt x="0" y="189785"/>
                          <a:pt x="51476" y="164125"/>
                          <a:pt x="74012" y="146110"/>
                        </a:cubicBezTo>
                        <a:cubicBezTo>
                          <a:pt x="86583" y="136062"/>
                          <a:pt x="94227" y="128335"/>
                          <a:pt x="94227" y="128335"/>
                        </a:cubicBezTo>
                        <a:cubicBezTo>
                          <a:pt x="94227" y="128335"/>
                          <a:pt x="92572" y="135803"/>
                          <a:pt x="85205" y="153088"/>
                        </a:cubicBezTo>
                        <a:cubicBezTo>
                          <a:pt x="77838" y="170383"/>
                          <a:pt x="64759" y="197503"/>
                          <a:pt x="64759" y="197503"/>
                        </a:cubicBezTo>
                        <a:cubicBezTo>
                          <a:pt x="64759" y="197503"/>
                          <a:pt x="80778" y="174949"/>
                          <a:pt x="89855" y="156527"/>
                        </a:cubicBezTo>
                        <a:cubicBezTo>
                          <a:pt x="98941" y="138105"/>
                          <a:pt x="101076" y="123824"/>
                          <a:pt x="101076" y="123824"/>
                        </a:cubicBezTo>
                        <a:cubicBezTo>
                          <a:pt x="101076" y="123824"/>
                          <a:pt x="112824" y="115921"/>
                          <a:pt x="122881" y="106447"/>
                        </a:cubicBezTo>
                        <a:cubicBezTo>
                          <a:pt x="132929" y="96972"/>
                          <a:pt x="141276" y="85926"/>
                          <a:pt x="141276" y="85926"/>
                        </a:cubicBezTo>
                        <a:lnTo>
                          <a:pt x="137791" y="124647"/>
                        </a:lnTo>
                        <a:cubicBezTo>
                          <a:pt x="137791" y="124647"/>
                          <a:pt x="129925" y="127484"/>
                          <a:pt x="120709" y="139205"/>
                        </a:cubicBezTo>
                        <a:cubicBezTo>
                          <a:pt x="111494" y="150925"/>
                          <a:pt x="100947" y="171538"/>
                          <a:pt x="100947" y="171538"/>
                        </a:cubicBezTo>
                        <a:cubicBezTo>
                          <a:pt x="100947" y="171538"/>
                          <a:pt x="113545" y="154891"/>
                          <a:pt x="122031" y="145259"/>
                        </a:cubicBezTo>
                        <a:cubicBezTo>
                          <a:pt x="130516" y="135637"/>
                          <a:pt x="134898" y="133031"/>
                          <a:pt x="134898" y="133031"/>
                        </a:cubicBezTo>
                        <a:lnTo>
                          <a:pt x="126884" y="169098"/>
                        </a:lnTo>
                        <a:lnTo>
                          <a:pt x="114387" y="216008"/>
                        </a:lnTo>
                        <a:lnTo>
                          <a:pt x="131357" y="171594"/>
                        </a:lnTo>
                        <a:cubicBezTo>
                          <a:pt x="131357" y="171594"/>
                          <a:pt x="135406" y="173452"/>
                          <a:pt x="137893" y="182362"/>
                        </a:cubicBezTo>
                        <a:cubicBezTo>
                          <a:pt x="140379" y="191273"/>
                          <a:pt x="141294" y="207245"/>
                          <a:pt x="141294" y="207245"/>
                        </a:cubicBezTo>
                        <a:cubicBezTo>
                          <a:pt x="141294" y="207245"/>
                          <a:pt x="143050" y="189877"/>
                          <a:pt x="141118" y="178887"/>
                        </a:cubicBezTo>
                        <a:cubicBezTo>
                          <a:pt x="139177" y="167906"/>
                          <a:pt x="133548" y="163293"/>
                          <a:pt x="133548" y="163293"/>
                        </a:cubicBezTo>
                        <a:lnTo>
                          <a:pt x="139667" y="134445"/>
                        </a:lnTo>
                        <a:lnTo>
                          <a:pt x="143781" y="118056"/>
                        </a:lnTo>
                        <a:cubicBezTo>
                          <a:pt x="143781" y="118056"/>
                          <a:pt x="149918" y="120718"/>
                          <a:pt x="156518" y="130775"/>
                        </a:cubicBezTo>
                        <a:cubicBezTo>
                          <a:pt x="163118" y="140832"/>
                          <a:pt x="170189" y="158293"/>
                          <a:pt x="170189" y="158293"/>
                        </a:cubicBezTo>
                        <a:cubicBezTo>
                          <a:pt x="170189" y="158293"/>
                          <a:pt x="167490" y="139371"/>
                          <a:pt x="161361" y="127031"/>
                        </a:cubicBezTo>
                        <a:cubicBezTo>
                          <a:pt x="155224" y="114692"/>
                          <a:pt x="145648" y="108933"/>
                          <a:pt x="145648" y="108933"/>
                        </a:cubicBezTo>
                        <a:lnTo>
                          <a:pt x="147312" y="80380"/>
                        </a:lnTo>
                        <a:cubicBezTo>
                          <a:pt x="147312" y="80380"/>
                          <a:pt x="152978" y="74723"/>
                          <a:pt x="162018" y="63021"/>
                        </a:cubicBezTo>
                        <a:cubicBezTo>
                          <a:pt x="171058" y="51319"/>
                          <a:pt x="202115" y="4520"/>
                          <a:pt x="202115" y="4520"/>
                        </a:cubicBezTo>
                        <a:lnTo>
                          <a:pt x="200720" y="1950"/>
                        </a:lnTo>
                        <a:cubicBezTo>
                          <a:pt x="200720" y="1950"/>
                          <a:pt x="166113" y="40837"/>
                          <a:pt x="157756" y="54138"/>
                        </a:cubicBezTo>
                        <a:cubicBezTo>
                          <a:pt x="149400" y="67430"/>
                          <a:pt x="141229" y="75204"/>
                          <a:pt x="141229" y="75204"/>
                        </a:cubicBezTo>
                        <a:lnTo>
                          <a:pt x="123926" y="68161"/>
                        </a:lnTo>
                        <a:cubicBezTo>
                          <a:pt x="123926" y="68161"/>
                          <a:pt x="129343" y="53223"/>
                          <a:pt x="128446" y="36678"/>
                        </a:cubicBezTo>
                        <a:cubicBezTo>
                          <a:pt x="127549" y="20132"/>
                          <a:pt x="122539" y="0"/>
                          <a:pt x="122539" y="0"/>
                        </a:cubicBezTo>
                        <a:cubicBezTo>
                          <a:pt x="122539" y="0"/>
                          <a:pt x="125405" y="20696"/>
                          <a:pt x="124240" y="37029"/>
                        </a:cubicBezTo>
                        <a:cubicBezTo>
                          <a:pt x="123075" y="53362"/>
                          <a:pt x="118555" y="66506"/>
                          <a:pt x="118555" y="66506"/>
                        </a:cubicBezTo>
                        <a:lnTo>
                          <a:pt x="90899" y="56791"/>
                        </a:lnTo>
                        <a:cubicBezTo>
                          <a:pt x="90899" y="56791"/>
                          <a:pt x="91546" y="48731"/>
                          <a:pt x="85261" y="40745"/>
                        </a:cubicBezTo>
                        <a:cubicBezTo>
                          <a:pt x="78984" y="32768"/>
                          <a:pt x="65776" y="24864"/>
                          <a:pt x="65776" y="24864"/>
                        </a:cubicBezTo>
                        <a:cubicBezTo>
                          <a:pt x="65776" y="24864"/>
                          <a:pt x="76859" y="36132"/>
                          <a:pt x="81961" y="43693"/>
                        </a:cubicBezTo>
                        <a:cubicBezTo>
                          <a:pt x="87072" y="51254"/>
                          <a:pt x="86204" y="55109"/>
                          <a:pt x="86204" y="55109"/>
                        </a:cubicBezTo>
                        <a:lnTo>
                          <a:pt x="30244" y="52484"/>
                        </a:lnTo>
                        <a:cubicBezTo>
                          <a:pt x="30244" y="52484"/>
                          <a:pt x="67957" y="58686"/>
                          <a:pt x="86721" y="63326"/>
                        </a:cubicBezTo>
                        <a:cubicBezTo>
                          <a:pt x="100882" y="66839"/>
                          <a:pt x="105744" y="69205"/>
                          <a:pt x="105744" y="69205"/>
                        </a:cubicBezTo>
                        <a:cubicBezTo>
                          <a:pt x="105744" y="69205"/>
                          <a:pt x="101233" y="74631"/>
                          <a:pt x="93108" y="80325"/>
                        </a:cubicBezTo>
                        <a:cubicBezTo>
                          <a:pt x="84984" y="86028"/>
                          <a:pt x="74234" y="90881"/>
                          <a:pt x="74234" y="90881"/>
                        </a:cubicBezTo>
                        <a:cubicBezTo>
                          <a:pt x="74234" y="90881"/>
                          <a:pt x="86398" y="88792"/>
                          <a:pt x="95595" y="84290"/>
                        </a:cubicBezTo>
                        <a:cubicBezTo>
                          <a:pt x="104792" y="79789"/>
                          <a:pt x="111013" y="72865"/>
                          <a:pt x="111013" y="72865"/>
                        </a:cubicBezTo>
                        <a:lnTo>
                          <a:pt x="135231" y="81720"/>
                        </a:lnTo>
                        <a:cubicBezTo>
                          <a:pt x="135231" y="81720"/>
                          <a:pt x="125349" y="92359"/>
                          <a:pt x="116864" y="100854"/>
                        </a:cubicBezTo>
                        <a:cubicBezTo>
                          <a:pt x="108388" y="109349"/>
                          <a:pt x="98238" y="116318"/>
                          <a:pt x="98238" y="116318"/>
                        </a:cubicBezTo>
                        <a:cubicBezTo>
                          <a:pt x="98238" y="116318"/>
                          <a:pt x="86499" y="112113"/>
                          <a:pt x="71969" y="111918"/>
                        </a:cubicBezTo>
                        <a:cubicBezTo>
                          <a:pt x="57429" y="111724"/>
                          <a:pt x="40089" y="115542"/>
                          <a:pt x="40089" y="115542"/>
                        </a:cubicBezTo>
                        <a:cubicBezTo>
                          <a:pt x="40089" y="115542"/>
                          <a:pt x="56375" y="115302"/>
                          <a:pt x="69150" y="116808"/>
                        </a:cubicBezTo>
                        <a:cubicBezTo>
                          <a:pt x="81915" y="118306"/>
                          <a:pt x="91167" y="121560"/>
                          <a:pt x="91167" y="121560"/>
                        </a:cubicBezTo>
                        <a:cubicBezTo>
                          <a:pt x="91167" y="121560"/>
                          <a:pt x="86712" y="128316"/>
                          <a:pt x="69307" y="141645"/>
                        </a:cubicBezTo>
                        <a:cubicBezTo>
                          <a:pt x="46642" y="159004"/>
                          <a:pt x="0" y="189785"/>
                          <a:pt x="0" y="18978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15" name="Google Shape;3715;p5"/>
                <p:cNvGrpSpPr/>
                <p:nvPr/>
              </p:nvGrpSpPr>
              <p:grpSpPr>
                <a:xfrm>
                  <a:off x="2700772" y="3580002"/>
                  <a:ext cx="235080" cy="171008"/>
                  <a:chOff x="2700772" y="3580002"/>
                  <a:chExt cx="235080" cy="171008"/>
                </a:xfrm>
              </p:grpSpPr>
              <p:sp>
                <p:nvSpPr>
                  <p:cNvPr id="3716" name="Google Shape;3716;p5"/>
                  <p:cNvSpPr/>
                  <p:nvPr/>
                </p:nvSpPr>
                <p:spPr>
                  <a:xfrm>
                    <a:off x="2700772" y="3580002"/>
                    <a:ext cx="235080" cy="171008"/>
                  </a:xfrm>
                  <a:custGeom>
                    <a:avLst/>
                    <a:gdLst/>
                    <a:ahLst/>
                    <a:cxnLst/>
                    <a:rect l="l" t="t" r="r" b="b"/>
                    <a:pathLst>
                      <a:path w="235080" h="171008" extrusionOk="0">
                        <a:moveTo>
                          <a:pt x="150103" y="36961"/>
                        </a:moveTo>
                        <a:cubicBezTo>
                          <a:pt x="150103" y="36961"/>
                          <a:pt x="183037" y="27200"/>
                          <a:pt x="204491" y="37230"/>
                        </a:cubicBezTo>
                        <a:cubicBezTo>
                          <a:pt x="238276" y="53026"/>
                          <a:pt x="234994" y="72437"/>
                          <a:pt x="234994" y="72437"/>
                        </a:cubicBezTo>
                        <a:cubicBezTo>
                          <a:pt x="234994" y="72437"/>
                          <a:pt x="210804" y="61170"/>
                          <a:pt x="200803" y="79361"/>
                        </a:cubicBezTo>
                        <a:cubicBezTo>
                          <a:pt x="195608" y="88798"/>
                          <a:pt x="200849" y="104272"/>
                          <a:pt x="200849" y="104272"/>
                        </a:cubicBezTo>
                        <a:cubicBezTo>
                          <a:pt x="200849" y="104272"/>
                          <a:pt x="189655" y="112988"/>
                          <a:pt x="186254" y="123849"/>
                        </a:cubicBezTo>
                        <a:cubicBezTo>
                          <a:pt x="182852" y="134701"/>
                          <a:pt x="187243" y="147688"/>
                          <a:pt x="187243" y="147688"/>
                        </a:cubicBezTo>
                        <a:cubicBezTo>
                          <a:pt x="187243" y="147688"/>
                          <a:pt x="173276" y="145423"/>
                          <a:pt x="161778" y="138472"/>
                        </a:cubicBezTo>
                        <a:cubicBezTo>
                          <a:pt x="150288" y="131512"/>
                          <a:pt x="141257" y="119856"/>
                          <a:pt x="141257" y="119856"/>
                        </a:cubicBezTo>
                        <a:cubicBezTo>
                          <a:pt x="141257" y="119856"/>
                          <a:pt x="139150" y="127574"/>
                          <a:pt x="136173" y="134562"/>
                        </a:cubicBezTo>
                        <a:cubicBezTo>
                          <a:pt x="133197" y="141550"/>
                          <a:pt x="129370" y="147808"/>
                          <a:pt x="129370" y="147808"/>
                        </a:cubicBezTo>
                        <a:cubicBezTo>
                          <a:pt x="129370" y="147808"/>
                          <a:pt x="123029" y="144952"/>
                          <a:pt x="118620" y="141023"/>
                        </a:cubicBezTo>
                        <a:cubicBezTo>
                          <a:pt x="114211" y="137095"/>
                          <a:pt x="111725" y="132094"/>
                          <a:pt x="111725" y="132094"/>
                        </a:cubicBezTo>
                        <a:cubicBezTo>
                          <a:pt x="111725" y="132094"/>
                          <a:pt x="97869" y="145312"/>
                          <a:pt x="84743" y="155045"/>
                        </a:cubicBezTo>
                        <a:cubicBezTo>
                          <a:pt x="71627" y="164769"/>
                          <a:pt x="59241" y="171009"/>
                          <a:pt x="59241" y="171009"/>
                        </a:cubicBezTo>
                        <a:cubicBezTo>
                          <a:pt x="59241" y="171009"/>
                          <a:pt x="55137" y="155452"/>
                          <a:pt x="54785" y="141689"/>
                        </a:cubicBezTo>
                        <a:cubicBezTo>
                          <a:pt x="54444" y="127916"/>
                          <a:pt x="57864" y="115937"/>
                          <a:pt x="57864" y="115937"/>
                        </a:cubicBezTo>
                        <a:cubicBezTo>
                          <a:pt x="57864" y="115937"/>
                          <a:pt x="51828" y="117915"/>
                          <a:pt x="46281" y="118358"/>
                        </a:cubicBezTo>
                        <a:cubicBezTo>
                          <a:pt x="40745" y="118793"/>
                          <a:pt x="35689" y="117712"/>
                          <a:pt x="35689" y="117712"/>
                        </a:cubicBezTo>
                        <a:cubicBezTo>
                          <a:pt x="35689" y="117712"/>
                          <a:pt x="39460" y="107285"/>
                          <a:pt x="46670" y="98744"/>
                        </a:cubicBezTo>
                        <a:cubicBezTo>
                          <a:pt x="53880" y="90194"/>
                          <a:pt x="64519" y="83520"/>
                          <a:pt x="64519" y="83520"/>
                        </a:cubicBezTo>
                        <a:cubicBezTo>
                          <a:pt x="64519" y="83520"/>
                          <a:pt x="43758" y="86256"/>
                          <a:pt x="27629" y="84287"/>
                        </a:cubicBezTo>
                        <a:cubicBezTo>
                          <a:pt x="11499" y="82319"/>
                          <a:pt x="0" y="75654"/>
                          <a:pt x="0" y="75654"/>
                        </a:cubicBezTo>
                        <a:cubicBezTo>
                          <a:pt x="0" y="75654"/>
                          <a:pt x="18912" y="68731"/>
                          <a:pt x="29357" y="59635"/>
                        </a:cubicBezTo>
                        <a:cubicBezTo>
                          <a:pt x="39811" y="50531"/>
                          <a:pt x="41799" y="39244"/>
                          <a:pt x="41799" y="39244"/>
                        </a:cubicBezTo>
                        <a:cubicBezTo>
                          <a:pt x="41799" y="39244"/>
                          <a:pt x="65619" y="44504"/>
                          <a:pt x="76202" y="18225"/>
                        </a:cubicBezTo>
                        <a:cubicBezTo>
                          <a:pt x="80408" y="7808"/>
                          <a:pt x="72477" y="1827"/>
                          <a:pt x="72477" y="1827"/>
                        </a:cubicBezTo>
                        <a:cubicBezTo>
                          <a:pt x="72477" y="1827"/>
                          <a:pt x="93608" y="-3774"/>
                          <a:pt x="113444" y="4637"/>
                        </a:cubicBezTo>
                        <a:cubicBezTo>
                          <a:pt x="133289" y="13049"/>
                          <a:pt x="150103" y="36961"/>
                          <a:pt x="150103" y="369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7" name="Google Shape;3717;p5"/>
                  <p:cNvSpPr/>
                  <p:nvPr/>
                </p:nvSpPr>
                <p:spPr>
                  <a:xfrm>
                    <a:off x="2746148" y="3591544"/>
                    <a:ext cx="161943" cy="141506"/>
                  </a:xfrm>
                  <a:custGeom>
                    <a:avLst/>
                    <a:gdLst/>
                    <a:ahLst/>
                    <a:cxnLst/>
                    <a:rect l="l" t="t" r="r" b="b"/>
                    <a:pathLst>
                      <a:path w="161943" h="141506" extrusionOk="0">
                        <a:moveTo>
                          <a:pt x="23035" y="141507"/>
                        </a:moveTo>
                        <a:cubicBezTo>
                          <a:pt x="23035" y="141507"/>
                          <a:pt x="40791" y="102148"/>
                          <a:pt x="53658" y="84789"/>
                        </a:cubicBezTo>
                        <a:cubicBezTo>
                          <a:pt x="60840" y="75102"/>
                          <a:pt x="66414" y="69187"/>
                          <a:pt x="66414" y="69187"/>
                        </a:cubicBezTo>
                        <a:cubicBezTo>
                          <a:pt x="66414" y="69187"/>
                          <a:pt x="60858" y="70573"/>
                          <a:pt x="48093" y="76470"/>
                        </a:cubicBezTo>
                        <a:cubicBezTo>
                          <a:pt x="35319" y="82358"/>
                          <a:pt x="15344" y="92748"/>
                          <a:pt x="15344" y="92748"/>
                        </a:cubicBezTo>
                        <a:cubicBezTo>
                          <a:pt x="15344" y="92748"/>
                          <a:pt x="31816" y="80223"/>
                          <a:pt x="45376" y="73014"/>
                        </a:cubicBezTo>
                        <a:cubicBezTo>
                          <a:pt x="58945" y="65813"/>
                          <a:pt x="69603" y="63927"/>
                          <a:pt x="69603" y="63927"/>
                        </a:cubicBezTo>
                        <a:cubicBezTo>
                          <a:pt x="69603" y="63927"/>
                          <a:pt x="75195" y="54896"/>
                          <a:pt x="82007" y="47132"/>
                        </a:cubicBezTo>
                        <a:cubicBezTo>
                          <a:pt x="88829" y="39358"/>
                          <a:pt x="96880" y="32851"/>
                          <a:pt x="96880" y="32851"/>
                        </a:cubicBezTo>
                        <a:lnTo>
                          <a:pt x="67911" y="36216"/>
                        </a:lnTo>
                        <a:cubicBezTo>
                          <a:pt x="67911" y="36216"/>
                          <a:pt x="66007" y="42215"/>
                          <a:pt x="57475" y="49387"/>
                        </a:cubicBezTo>
                        <a:cubicBezTo>
                          <a:pt x="48944" y="56569"/>
                          <a:pt x="33775" y="64926"/>
                          <a:pt x="33775" y="64926"/>
                        </a:cubicBezTo>
                        <a:cubicBezTo>
                          <a:pt x="33775" y="64926"/>
                          <a:pt x="45912" y="55100"/>
                          <a:pt x="52891" y="48509"/>
                        </a:cubicBezTo>
                        <a:cubicBezTo>
                          <a:pt x="59869" y="41919"/>
                          <a:pt x="61700" y="38554"/>
                          <a:pt x="61700" y="38554"/>
                        </a:cubicBezTo>
                        <a:lnTo>
                          <a:pt x="34857" y="45292"/>
                        </a:lnTo>
                        <a:lnTo>
                          <a:pt x="0" y="55617"/>
                        </a:lnTo>
                        <a:lnTo>
                          <a:pt x="32851" y="41965"/>
                        </a:lnTo>
                        <a:cubicBezTo>
                          <a:pt x="32851" y="41965"/>
                          <a:pt x="31344" y="38942"/>
                          <a:pt x="24578" y="37232"/>
                        </a:cubicBezTo>
                        <a:cubicBezTo>
                          <a:pt x="17812" y="35522"/>
                          <a:pt x="5796" y="35134"/>
                          <a:pt x="5796" y="35134"/>
                        </a:cubicBezTo>
                        <a:cubicBezTo>
                          <a:pt x="5796" y="35134"/>
                          <a:pt x="18783" y="33480"/>
                          <a:pt x="27092" y="34737"/>
                        </a:cubicBezTo>
                        <a:cubicBezTo>
                          <a:pt x="35393" y="35984"/>
                          <a:pt x="39016" y="40153"/>
                          <a:pt x="39016" y="40153"/>
                        </a:cubicBezTo>
                        <a:lnTo>
                          <a:pt x="60498" y="34977"/>
                        </a:lnTo>
                        <a:lnTo>
                          <a:pt x="72681" y="31566"/>
                        </a:lnTo>
                        <a:cubicBezTo>
                          <a:pt x="72681" y="31566"/>
                          <a:pt x="70508" y="26981"/>
                          <a:pt x="62763" y="22184"/>
                        </a:cubicBezTo>
                        <a:cubicBezTo>
                          <a:pt x="55016" y="17396"/>
                          <a:pt x="41706" y="12386"/>
                          <a:pt x="41706" y="12386"/>
                        </a:cubicBezTo>
                        <a:cubicBezTo>
                          <a:pt x="41706" y="12386"/>
                          <a:pt x="55987" y="14059"/>
                          <a:pt x="65434" y="18459"/>
                        </a:cubicBezTo>
                        <a:cubicBezTo>
                          <a:pt x="74881" y="22859"/>
                          <a:pt x="79484" y="29986"/>
                          <a:pt x="79484" y="29986"/>
                        </a:cubicBezTo>
                        <a:lnTo>
                          <a:pt x="100873" y="28183"/>
                        </a:lnTo>
                        <a:cubicBezTo>
                          <a:pt x="100873" y="28183"/>
                          <a:pt x="104949" y="23792"/>
                          <a:pt x="113472" y="16749"/>
                        </a:cubicBezTo>
                        <a:cubicBezTo>
                          <a:pt x="121994" y="9706"/>
                          <a:pt x="134953" y="0"/>
                          <a:pt x="134953" y="0"/>
                        </a:cubicBezTo>
                        <a:lnTo>
                          <a:pt x="143882" y="6424"/>
                        </a:lnTo>
                        <a:cubicBezTo>
                          <a:pt x="143882" y="6424"/>
                          <a:pt x="130008" y="13237"/>
                          <a:pt x="120275" y="19799"/>
                        </a:cubicBezTo>
                        <a:cubicBezTo>
                          <a:pt x="110532" y="26362"/>
                          <a:pt x="104931" y="32685"/>
                          <a:pt x="104931" y="32685"/>
                        </a:cubicBezTo>
                        <a:lnTo>
                          <a:pt x="110726" y="45616"/>
                        </a:lnTo>
                        <a:cubicBezTo>
                          <a:pt x="110726" y="45616"/>
                          <a:pt x="121782" y="41244"/>
                          <a:pt x="134232" y="41604"/>
                        </a:cubicBezTo>
                        <a:cubicBezTo>
                          <a:pt x="146683" y="41965"/>
                          <a:pt x="161944" y="45367"/>
                          <a:pt x="161944" y="45367"/>
                        </a:cubicBezTo>
                        <a:cubicBezTo>
                          <a:pt x="161944" y="45367"/>
                          <a:pt x="146323" y="43601"/>
                          <a:pt x="134094" y="44784"/>
                        </a:cubicBezTo>
                        <a:cubicBezTo>
                          <a:pt x="121865" y="45976"/>
                          <a:pt x="112122" y="49637"/>
                          <a:pt x="112122" y="49637"/>
                        </a:cubicBezTo>
                        <a:lnTo>
                          <a:pt x="120229" y="70342"/>
                        </a:lnTo>
                        <a:cubicBezTo>
                          <a:pt x="120229" y="70342"/>
                          <a:pt x="126264" y="69695"/>
                          <a:pt x="132439" y="74289"/>
                        </a:cubicBezTo>
                        <a:cubicBezTo>
                          <a:pt x="138614" y="78883"/>
                          <a:pt x="144936" y="88709"/>
                          <a:pt x="144936" y="88709"/>
                        </a:cubicBezTo>
                        <a:cubicBezTo>
                          <a:pt x="144936" y="88709"/>
                          <a:pt x="136146" y="80547"/>
                          <a:pt x="130322" y="76840"/>
                        </a:cubicBezTo>
                        <a:cubicBezTo>
                          <a:pt x="124499" y="73124"/>
                          <a:pt x="121624" y="73855"/>
                          <a:pt x="121624" y="73855"/>
                        </a:cubicBezTo>
                        <a:lnTo>
                          <a:pt x="125229" y="116060"/>
                        </a:lnTo>
                        <a:cubicBezTo>
                          <a:pt x="125229" y="116060"/>
                          <a:pt x="119480" y="87701"/>
                          <a:pt x="115441" y="73614"/>
                        </a:cubicBezTo>
                        <a:cubicBezTo>
                          <a:pt x="112399" y="62994"/>
                          <a:pt x="110477" y="59361"/>
                          <a:pt x="110477" y="59361"/>
                        </a:cubicBezTo>
                        <a:cubicBezTo>
                          <a:pt x="110477" y="59361"/>
                          <a:pt x="106539" y="62873"/>
                          <a:pt x="102491" y="69122"/>
                        </a:cubicBezTo>
                        <a:cubicBezTo>
                          <a:pt x="98451" y="75361"/>
                          <a:pt x="95124" y="83579"/>
                          <a:pt x="95124" y="83579"/>
                        </a:cubicBezTo>
                        <a:cubicBezTo>
                          <a:pt x="95124" y="83579"/>
                          <a:pt x="96334" y="74344"/>
                          <a:pt x="99440" y="67310"/>
                        </a:cubicBezTo>
                        <a:cubicBezTo>
                          <a:pt x="102555" y="60285"/>
                          <a:pt x="107574" y="55460"/>
                          <a:pt x="107574" y="55460"/>
                        </a:cubicBezTo>
                        <a:lnTo>
                          <a:pt x="100217" y="37334"/>
                        </a:lnTo>
                        <a:cubicBezTo>
                          <a:pt x="100217" y="37334"/>
                          <a:pt x="92517" y="44997"/>
                          <a:pt x="86389" y="51569"/>
                        </a:cubicBezTo>
                        <a:cubicBezTo>
                          <a:pt x="80260" y="58132"/>
                          <a:pt x="75315" y="65924"/>
                          <a:pt x="75315" y="65924"/>
                        </a:cubicBezTo>
                        <a:cubicBezTo>
                          <a:pt x="75315" y="65924"/>
                          <a:pt x="78818" y="74705"/>
                          <a:pt x="79391" y="85686"/>
                        </a:cubicBezTo>
                        <a:cubicBezTo>
                          <a:pt x="79964" y="96658"/>
                          <a:pt x="77607" y="109821"/>
                          <a:pt x="77607" y="109821"/>
                        </a:cubicBezTo>
                        <a:cubicBezTo>
                          <a:pt x="77607" y="109821"/>
                          <a:pt x="77312" y="97518"/>
                          <a:pt x="75805" y="87905"/>
                        </a:cubicBezTo>
                        <a:cubicBezTo>
                          <a:pt x="74298" y="78291"/>
                          <a:pt x="71590" y="71359"/>
                          <a:pt x="71590" y="71359"/>
                        </a:cubicBezTo>
                        <a:cubicBezTo>
                          <a:pt x="71590" y="71359"/>
                          <a:pt x="66654" y="74862"/>
                          <a:pt x="57152" y="88256"/>
                        </a:cubicBezTo>
                        <a:cubicBezTo>
                          <a:pt x="44784" y="105707"/>
                          <a:pt x="23035" y="141507"/>
                          <a:pt x="23035" y="1415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18" name="Google Shape;3718;p5"/>
                <p:cNvGrpSpPr/>
                <p:nvPr/>
              </p:nvGrpSpPr>
              <p:grpSpPr>
                <a:xfrm>
                  <a:off x="3849242" y="4103786"/>
                  <a:ext cx="255911" cy="171462"/>
                  <a:chOff x="3849242" y="4103786"/>
                  <a:chExt cx="255911" cy="171462"/>
                </a:xfrm>
              </p:grpSpPr>
              <p:sp>
                <p:nvSpPr>
                  <p:cNvPr id="3719" name="Google Shape;3719;p5"/>
                  <p:cNvSpPr/>
                  <p:nvPr/>
                </p:nvSpPr>
                <p:spPr>
                  <a:xfrm>
                    <a:off x="3849242" y="4103786"/>
                    <a:ext cx="255911" cy="171462"/>
                  </a:xfrm>
                  <a:custGeom>
                    <a:avLst/>
                    <a:gdLst/>
                    <a:ahLst/>
                    <a:cxnLst/>
                    <a:rect l="l" t="t" r="r" b="b"/>
                    <a:pathLst>
                      <a:path w="255911" h="171462" extrusionOk="0">
                        <a:moveTo>
                          <a:pt x="156906" y="37729"/>
                        </a:moveTo>
                        <a:cubicBezTo>
                          <a:pt x="156906" y="37729"/>
                          <a:pt x="191097" y="28254"/>
                          <a:pt x="216313" y="38542"/>
                        </a:cubicBezTo>
                        <a:cubicBezTo>
                          <a:pt x="256023" y="54737"/>
                          <a:pt x="255912" y="74194"/>
                          <a:pt x="255912" y="74194"/>
                        </a:cubicBezTo>
                        <a:cubicBezTo>
                          <a:pt x="255912" y="74194"/>
                          <a:pt x="227488" y="62640"/>
                          <a:pt x="219835" y="80812"/>
                        </a:cubicBezTo>
                        <a:cubicBezTo>
                          <a:pt x="215860" y="90241"/>
                          <a:pt x="224355" y="105834"/>
                          <a:pt x="224355" y="105834"/>
                        </a:cubicBezTo>
                        <a:cubicBezTo>
                          <a:pt x="224355" y="105834"/>
                          <a:pt x="213697" y="114477"/>
                          <a:pt x="211932" y="125347"/>
                        </a:cubicBezTo>
                        <a:cubicBezTo>
                          <a:pt x="210166" y="136217"/>
                          <a:pt x="217284" y="149306"/>
                          <a:pt x="217284" y="149306"/>
                        </a:cubicBezTo>
                        <a:cubicBezTo>
                          <a:pt x="217284" y="149306"/>
                          <a:pt x="201635" y="146893"/>
                          <a:pt x="187844" y="139785"/>
                        </a:cubicBezTo>
                        <a:cubicBezTo>
                          <a:pt x="174052" y="132686"/>
                          <a:pt x="162110" y="120891"/>
                          <a:pt x="162110" y="120891"/>
                        </a:cubicBezTo>
                        <a:cubicBezTo>
                          <a:pt x="162110" y="120891"/>
                          <a:pt x="161186" y="128628"/>
                          <a:pt x="159189" y="135616"/>
                        </a:cubicBezTo>
                        <a:cubicBezTo>
                          <a:pt x="157202" y="142604"/>
                          <a:pt x="154142" y="148844"/>
                          <a:pt x="154142" y="148844"/>
                        </a:cubicBezTo>
                        <a:cubicBezTo>
                          <a:pt x="154142" y="148844"/>
                          <a:pt x="146701" y="145913"/>
                          <a:pt x="141192" y="141929"/>
                        </a:cubicBezTo>
                        <a:cubicBezTo>
                          <a:pt x="135674" y="137936"/>
                          <a:pt x="132069" y="132889"/>
                          <a:pt x="132069" y="132889"/>
                        </a:cubicBezTo>
                        <a:cubicBezTo>
                          <a:pt x="132069" y="132889"/>
                          <a:pt x="119304" y="146033"/>
                          <a:pt x="106733" y="155674"/>
                        </a:cubicBezTo>
                        <a:cubicBezTo>
                          <a:pt x="94153" y="165315"/>
                          <a:pt x="81758" y="171462"/>
                          <a:pt x="81758" y="171462"/>
                        </a:cubicBezTo>
                        <a:cubicBezTo>
                          <a:pt x="81758" y="171462"/>
                          <a:pt x="74483" y="155794"/>
                          <a:pt x="71636" y="141966"/>
                        </a:cubicBezTo>
                        <a:cubicBezTo>
                          <a:pt x="68789" y="128129"/>
                          <a:pt x="70379" y="116131"/>
                          <a:pt x="70379" y="116131"/>
                        </a:cubicBezTo>
                        <a:cubicBezTo>
                          <a:pt x="70379" y="116131"/>
                          <a:pt x="64149" y="118054"/>
                          <a:pt x="58178" y="118442"/>
                        </a:cubicBezTo>
                        <a:cubicBezTo>
                          <a:pt x="52206" y="118830"/>
                          <a:pt x="46494" y="117693"/>
                          <a:pt x="46494" y="117693"/>
                        </a:cubicBezTo>
                        <a:cubicBezTo>
                          <a:pt x="46494" y="117693"/>
                          <a:pt x="48740" y="107267"/>
                          <a:pt x="55081" y="98754"/>
                        </a:cubicBezTo>
                        <a:cubicBezTo>
                          <a:pt x="61413" y="90241"/>
                          <a:pt x="71830" y="83641"/>
                          <a:pt x="71830" y="83641"/>
                        </a:cubicBezTo>
                        <a:cubicBezTo>
                          <a:pt x="71830" y="83641"/>
                          <a:pt x="49664" y="86174"/>
                          <a:pt x="31705" y="84047"/>
                        </a:cubicBezTo>
                        <a:cubicBezTo>
                          <a:pt x="13745" y="81912"/>
                          <a:pt x="0" y="75100"/>
                          <a:pt x="0" y="75100"/>
                        </a:cubicBezTo>
                        <a:cubicBezTo>
                          <a:pt x="0" y="75100"/>
                          <a:pt x="19402" y="68334"/>
                          <a:pt x="29172" y="59303"/>
                        </a:cubicBezTo>
                        <a:cubicBezTo>
                          <a:pt x="38942" y="50263"/>
                          <a:pt x="39090" y="38949"/>
                          <a:pt x="39090" y="38949"/>
                        </a:cubicBezTo>
                        <a:cubicBezTo>
                          <a:pt x="39090" y="38949"/>
                          <a:pt x="66034" y="44467"/>
                          <a:pt x="72884" y="18179"/>
                        </a:cubicBezTo>
                        <a:cubicBezTo>
                          <a:pt x="75592" y="7762"/>
                          <a:pt x="65868" y="1680"/>
                          <a:pt x="65868" y="1680"/>
                        </a:cubicBezTo>
                        <a:cubicBezTo>
                          <a:pt x="65868" y="1680"/>
                          <a:pt x="87932" y="-3746"/>
                          <a:pt x="111096" y="4906"/>
                        </a:cubicBezTo>
                        <a:cubicBezTo>
                          <a:pt x="134260" y="13548"/>
                          <a:pt x="156906" y="37729"/>
                          <a:pt x="156906" y="377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0" name="Google Shape;3720;p5"/>
                  <p:cNvSpPr/>
                  <p:nvPr/>
                </p:nvSpPr>
                <p:spPr>
                  <a:xfrm>
                    <a:off x="3897252" y="4116280"/>
                    <a:ext cx="174921" cy="141007"/>
                  </a:xfrm>
                  <a:custGeom>
                    <a:avLst/>
                    <a:gdLst/>
                    <a:ahLst/>
                    <a:cxnLst/>
                    <a:rect l="l" t="t" r="r" b="b"/>
                    <a:pathLst>
                      <a:path w="174921" h="141007" extrusionOk="0">
                        <a:moveTo>
                          <a:pt x="40532" y="141008"/>
                        </a:moveTo>
                        <a:cubicBezTo>
                          <a:pt x="40532" y="141008"/>
                          <a:pt x="52863" y="101658"/>
                          <a:pt x="63788" y="84355"/>
                        </a:cubicBezTo>
                        <a:cubicBezTo>
                          <a:pt x="69889" y="74696"/>
                          <a:pt x="74917" y="68808"/>
                          <a:pt x="74917" y="68808"/>
                        </a:cubicBezTo>
                        <a:cubicBezTo>
                          <a:pt x="74917" y="68808"/>
                          <a:pt x="69103" y="70148"/>
                          <a:pt x="56227" y="75944"/>
                        </a:cubicBezTo>
                        <a:cubicBezTo>
                          <a:pt x="43342" y="81730"/>
                          <a:pt x="23395" y="91971"/>
                          <a:pt x="23395" y="91971"/>
                        </a:cubicBezTo>
                        <a:cubicBezTo>
                          <a:pt x="23395" y="91971"/>
                          <a:pt x="39127" y="79548"/>
                          <a:pt x="52641" y="72449"/>
                        </a:cubicBezTo>
                        <a:cubicBezTo>
                          <a:pt x="66155" y="65351"/>
                          <a:pt x="77459" y="63557"/>
                          <a:pt x="77459" y="63557"/>
                        </a:cubicBezTo>
                        <a:cubicBezTo>
                          <a:pt x="77459" y="63557"/>
                          <a:pt x="81933" y="54545"/>
                          <a:pt x="87987" y="46818"/>
                        </a:cubicBezTo>
                        <a:cubicBezTo>
                          <a:pt x="94042" y="39081"/>
                          <a:pt x="101658" y="32620"/>
                          <a:pt x="101658" y="32620"/>
                        </a:cubicBezTo>
                        <a:lnTo>
                          <a:pt x="70638" y="35707"/>
                        </a:lnTo>
                        <a:cubicBezTo>
                          <a:pt x="70638" y="35707"/>
                          <a:pt x="69639" y="41715"/>
                          <a:pt x="61616" y="48842"/>
                        </a:cubicBezTo>
                        <a:cubicBezTo>
                          <a:pt x="53593" y="55969"/>
                          <a:pt x="38535" y="64214"/>
                          <a:pt x="38535" y="64214"/>
                        </a:cubicBezTo>
                        <a:cubicBezTo>
                          <a:pt x="38535" y="64214"/>
                          <a:pt x="50016" y="54462"/>
                          <a:pt x="56449" y="47908"/>
                        </a:cubicBezTo>
                        <a:cubicBezTo>
                          <a:pt x="62892" y="41355"/>
                          <a:pt x="64278" y="37999"/>
                          <a:pt x="64278" y="37999"/>
                        </a:cubicBezTo>
                        <a:lnTo>
                          <a:pt x="36188" y="44507"/>
                        </a:lnTo>
                        <a:lnTo>
                          <a:pt x="0" y="54526"/>
                        </a:lnTo>
                        <a:lnTo>
                          <a:pt x="33405" y="41142"/>
                        </a:lnTo>
                        <a:cubicBezTo>
                          <a:pt x="33405" y="41142"/>
                          <a:pt x="31215" y="38083"/>
                          <a:pt x="23524" y="36299"/>
                        </a:cubicBezTo>
                        <a:cubicBezTo>
                          <a:pt x="15834" y="34524"/>
                          <a:pt x="2643" y="34006"/>
                          <a:pt x="2643" y="34006"/>
                        </a:cubicBezTo>
                        <a:cubicBezTo>
                          <a:pt x="2643" y="34006"/>
                          <a:pt x="16527" y="32472"/>
                          <a:pt x="25817" y="33821"/>
                        </a:cubicBezTo>
                        <a:cubicBezTo>
                          <a:pt x="35106" y="35162"/>
                          <a:pt x="39811" y="39377"/>
                          <a:pt x="39811" y="39377"/>
                        </a:cubicBezTo>
                        <a:lnTo>
                          <a:pt x="62328" y="34395"/>
                        </a:lnTo>
                        <a:lnTo>
                          <a:pt x="75010" y="31086"/>
                        </a:lnTo>
                        <a:cubicBezTo>
                          <a:pt x="75010" y="31086"/>
                          <a:pt x="71821" y="26464"/>
                          <a:pt x="62504" y="21574"/>
                        </a:cubicBezTo>
                        <a:cubicBezTo>
                          <a:pt x="53195" y="16684"/>
                          <a:pt x="37759" y="11517"/>
                          <a:pt x="37759" y="11517"/>
                        </a:cubicBezTo>
                        <a:cubicBezTo>
                          <a:pt x="37759" y="11517"/>
                          <a:pt x="53658" y="13347"/>
                          <a:pt x="64750" y="17858"/>
                        </a:cubicBezTo>
                        <a:cubicBezTo>
                          <a:pt x="75851" y="22369"/>
                          <a:pt x="82155" y="29570"/>
                          <a:pt x="82155" y="29570"/>
                        </a:cubicBezTo>
                        <a:lnTo>
                          <a:pt x="105180" y="27970"/>
                        </a:lnTo>
                        <a:cubicBezTo>
                          <a:pt x="105180" y="27970"/>
                          <a:pt x="108841" y="23607"/>
                          <a:pt x="116882" y="16610"/>
                        </a:cubicBezTo>
                        <a:cubicBezTo>
                          <a:pt x="124915" y="9622"/>
                          <a:pt x="137329" y="0"/>
                          <a:pt x="137329" y="0"/>
                        </a:cubicBezTo>
                        <a:lnTo>
                          <a:pt x="148226" y="6544"/>
                        </a:lnTo>
                        <a:cubicBezTo>
                          <a:pt x="148226" y="6544"/>
                          <a:pt x="134297" y="13246"/>
                          <a:pt x="124850" y="19744"/>
                        </a:cubicBezTo>
                        <a:cubicBezTo>
                          <a:pt x="115394" y="26242"/>
                          <a:pt x="110412" y="32527"/>
                          <a:pt x="110412" y="32527"/>
                        </a:cubicBezTo>
                        <a:lnTo>
                          <a:pt x="119064" y="45579"/>
                        </a:lnTo>
                        <a:cubicBezTo>
                          <a:pt x="119064" y="45579"/>
                          <a:pt x="130341" y="41290"/>
                          <a:pt x="144002" y="41780"/>
                        </a:cubicBezTo>
                        <a:cubicBezTo>
                          <a:pt x="157655" y="42270"/>
                          <a:pt x="174921" y="45838"/>
                          <a:pt x="174921" y="45838"/>
                        </a:cubicBezTo>
                        <a:cubicBezTo>
                          <a:pt x="174921" y="45838"/>
                          <a:pt x="157553" y="43906"/>
                          <a:pt x="144418" y="44978"/>
                        </a:cubicBezTo>
                        <a:cubicBezTo>
                          <a:pt x="131274" y="46050"/>
                          <a:pt x="121301" y="49628"/>
                          <a:pt x="121301" y="49628"/>
                        </a:cubicBezTo>
                        <a:lnTo>
                          <a:pt x="133862" y="70499"/>
                        </a:lnTo>
                        <a:cubicBezTo>
                          <a:pt x="133862" y="70499"/>
                          <a:pt x="140333" y="69917"/>
                          <a:pt x="147894" y="74594"/>
                        </a:cubicBezTo>
                        <a:cubicBezTo>
                          <a:pt x="155464" y="79262"/>
                          <a:pt x="164125" y="89189"/>
                          <a:pt x="164125" y="89189"/>
                        </a:cubicBezTo>
                        <a:cubicBezTo>
                          <a:pt x="164125" y="89189"/>
                          <a:pt x="153070" y="80916"/>
                          <a:pt x="146045" y="77127"/>
                        </a:cubicBezTo>
                        <a:cubicBezTo>
                          <a:pt x="139020" y="73337"/>
                          <a:pt x="136016" y="74039"/>
                          <a:pt x="136016" y="74039"/>
                        </a:cubicBezTo>
                        <a:lnTo>
                          <a:pt x="147524" y="116466"/>
                        </a:lnTo>
                        <a:cubicBezTo>
                          <a:pt x="147524" y="116466"/>
                          <a:pt x="136155" y="87923"/>
                          <a:pt x="129222" y="73744"/>
                        </a:cubicBezTo>
                        <a:cubicBezTo>
                          <a:pt x="123990" y="63040"/>
                          <a:pt x="121245" y="59379"/>
                          <a:pt x="121245" y="59379"/>
                        </a:cubicBezTo>
                        <a:cubicBezTo>
                          <a:pt x="121245" y="59379"/>
                          <a:pt x="117575" y="62873"/>
                          <a:pt x="114285" y="69103"/>
                        </a:cubicBezTo>
                        <a:cubicBezTo>
                          <a:pt x="110994" y="75333"/>
                          <a:pt x="108831" y="83541"/>
                          <a:pt x="108831" y="83541"/>
                        </a:cubicBezTo>
                        <a:cubicBezTo>
                          <a:pt x="108831" y="83541"/>
                          <a:pt x="108498" y="74289"/>
                          <a:pt x="110634" y="67255"/>
                        </a:cubicBezTo>
                        <a:cubicBezTo>
                          <a:pt x="112769" y="60230"/>
                          <a:pt x="117381" y="55433"/>
                          <a:pt x="117381" y="55433"/>
                        </a:cubicBezTo>
                        <a:lnTo>
                          <a:pt x="106104" y="37158"/>
                        </a:lnTo>
                        <a:cubicBezTo>
                          <a:pt x="106104" y="37158"/>
                          <a:pt x="99070" y="44775"/>
                          <a:pt x="93561" y="51310"/>
                        </a:cubicBezTo>
                        <a:cubicBezTo>
                          <a:pt x="88052" y="57845"/>
                          <a:pt x="84050" y="65619"/>
                          <a:pt x="84050" y="65619"/>
                        </a:cubicBezTo>
                        <a:cubicBezTo>
                          <a:pt x="84050" y="65619"/>
                          <a:pt x="89448" y="74474"/>
                          <a:pt x="92036" y="85510"/>
                        </a:cubicBezTo>
                        <a:cubicBezTo>
                          <a:pt x="94633" y="96538"/>
                          <a:pt x="94421" y="109737"/>
                          <a:pt x="94421" y="109737"/>
                        </a:cubicBezTo>
                        <a:cubicBezTo>
                          <a:pt x="94421" y="109737"/>
                          <a:pt x="91888" y="97379"/>
                          <a:pt x="88524" y="87701"/>
                        </a:cubicBezTo>
                        <a:cubicBezTo>
                          <a:pt x="85159" y="78032"/>
                          <a:pt x="80953" y="71045"/>
                          <a:pt x="80953" y="71045"/>
                        </a:cubicBezTo>
                        <a:cubicBezTo>
                          <a:pt x="80953" y="71045"/>
                          <a:pt x="76193" y="74511"/>
                          <a:pt x="68225" y="87867"/>
                        </a:cubicBezTo>
                        <a:cubicBezTo>
                          <a:pt x="57854" y="105273"/>
                          <a:pt x="40532" y="141008"/>
                          <a:pt x="40532" y="14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21" name="Google Shape;3721;p5"/>
                <p:cNvGrpSpPr/>
                <p:nvPr/>
              </p:nvGrpSpPr>
              <p:grpSpPr>
                <a:xfrm>
                  <a:off x="4779587" y="3353529"/>
                  <a:ext cx="146128" cy="165805"/>
                  <a:chOff x="4779587" y="3353529"/>
                  <a:chExt cx="146128" cy="165805"/>
                </a:xfrm>
              </p:grpSpPr>
              <p:sp>
                <p:nvSpPr>
                  <p:cNvPr id="3722" name="Google Shape;3722;p5"/>
                  <p:cNvSpPr/>
                  <p:nvPr/>
                </p:nvSpPr>
                <p:spPr>
                  <a:xfrm>
                    <a:off x="4779587" y="3353529"/>
                    <a:ext cx="146128" cy="165805"/>
                  </a:xfrm>
                  <a:custGeom>
                    <a:avLst/>
                    <a:gdLst/>
                    <a:ahLst/>
                    <a:cxnLst/>
                    <a:rect l="l" t="t" r="r" b="b"/>
                    <a:pathLst>
                      <a:path w="146128" h="165805" extrusionOk="0">
                        <a:moveTo>
                          <a:pt x="53879" y="51271"/>
                        </a:moveTo>
                        <a:cubicBezTo>
                          <a:pt x="53879" y="51271"/>
                          <a:pt x="59277" y="25815"/>
                          <a:pt x="74400" y="13475"/>
                        </a:cubicBezTo>
                        <a:cubicBezTo>
                          <a:pt x="98211" y="-5964"/>
                          <a:pt x="110717" y="1347"/>
                          <a:pt x="110717" y="1347"/>
                        </a:cubicBezTo>
                        <a:cubicBezTo>
                          <a:pt x="110717" y="1347"/>
                          <a:pt x="93700" y="15277"/>
                          <a:pt x="102832" y="26942"/>
                        </a:cubicBezTo>
                        <a:cubicBezTo>
                          <a:pt x="107574" y="33006"/>
                          <a:pt x="120487" y="33357"/>
                          <a:pt x="120487" y="33357"/>
                        </a:cubicBezTo>
                        <a:cubicBezTo>
                          <a:pt x="120487" y="33357"/>
                          <a:pt x="122475" y="43405"/>
                          <a:pt x="128889" y="48591"/>
                        </a:cubicBezTo>
                        <a:cubicBezTo>
                          <a:pt x="135295" y="53767"/>
                          <a:pt x="146129" y="54072"/>
                          <a:pt x="146129" y="54072"/>
                        </a:cubicBezTo>
                        <a:cubicBezTo>
                          <a:pt x="146129" y="54072"/>
                          <a:pt x="139307" y="63204"/>
                          <a:pt x="130091" y="69406"/>
                        </a:cubicBezTo>
                        <a:cubicBezTo>
                          <a:pt x="120866" y="75618"/>
                          <a:pt x="109247" y="78881"/>
                          <a:pt x="109247" y="78881"/>
                        </a:cubicBezTo>
                        <a:cubicBezTo>
                          <a:pt x="109247" y="78881"/>
                          <a:pt x="113925" y="82356"/>
                          <a:pt x="117751" y="86229"/>
                        </a:cubicBezTo>
                        <a:cubicBezTo>
                          <a:pt x="121587" y="90112"/>
                          <a:pt x="124582" y="94391"/>
                          <a:pt x="124582" y="94391"/>
                        </a:cubicBezTo>
                        <a:cubicBezTo>
                          <a:pt x="124582" y="94391"/>
                          <a:pt x="120191" y="98070"/>
                          <a:pt x="115764" y="100122"/>
                        </a:cubicBezTo>
                        <a:cubicBezTo>
                          <a:pt x="111336" y="102184"/>
                          <a:pt x="106872" y="102609"/>
                          <a:pt x="106872" y="102609"/>
                        </a:cubicBezTo>
                        <a:cubicBezTo>
                          <a:pt x="106872" y="102609"/>
                          <a:pt x="111050" y="115688"/>
                          <a:pt x="113028" y="127344"/>
                        </a:cubicBezTo>
                        <a:cubicBezTo>
                          <a:pt x="115015" y="138991"/>
                          <a:pt x="114802" y="149232"/>
                          <a:pt x="114802" y="149232"/>
                        </a:cubicBezTo>
                        <a:cubicBezTo>
                          <a:pt x="114802" y="149232"/>
                          <a:pt x="102259" y="148068"/>
                          <a:pt x="92378" y="144740"/>
                        </a:cubicBezTo>
                        <a:cubicBezTo>
                          <a:pt x="82506" y="141422"/>
                          <a:pt x="75305" y="135940"/>
                          <a:pt x="75305" y="135940"/>
                        </a:cubicBezTo>
                        <a:cubicBezTo>
                          <a:pt x="75305" y="135940"/>
                          <a:pt x="74446" y="140654"/>
                          <a:pt x="72690" y="144629"/>
                        </a:cubicBezTo>
                        <a:cubicBezTo>
                          <a:pt x="70934" y="148604"/>
                          <a:pt x="68271" y="151839"/>
                          <a:pt x="68271" y="151839"/>
                        </a:cubicBezTo>
                        <a:cubicBezTo>
                          <a:pt x="68271" y="151839"/>
                          <a:pt x="62300" y="146515"/>
                          <a:pt x="58945" y="139286"/>
                        </a:cubicBezTo>
                        <a:cubicBezTo>
                          <a:pt x="55589" y="132049"/>
                          <a:pt x="54850" y="122916"/>
                          <a:pt x="54850" y="122916"/>
                        </a:cubicBezTo>
                        <a:cubicBezTo>
                          <a:pt x="54850" y="122916"/>
                          <a:pt x="49027" y="138076"/>
                          <a:pt x="41604" y="148798"/>
                        </a:cubicBezTo>
                        <a:cubicBezTo>
                          <a:pt x="34182" y="159520"/>
                          <a:pt x="25170" y="165806"/>
                          <a:pt x="25170" y="165806"/>
                        </a:cubicBezTo>
                        <a:cubicBezTo>
                          <a:pt x="25170" y="165806"/>
                          <a:pt x="27332" y="150841"/>
                          <a:pt x="24800" y="141218"/>
                        </a:cubicBezTo>
                        <a:cubicBezTo>
                          <a:pt x="22258" y="131587"/>
                          <a:pt x="15011" y="127279"/>
                          <a:pt x="15011" y="127279"/>
                        </a:cubicBezTo>
                        <a:cubicBezTo>
                          <a:pt x="15011" y="127279"/>
                          <a:pt x="27647" y="112055"/>
                          <a:pt x="12996" y="97876"/>
                        </a:cubicBezTo>
                        <a:cubicBezTo>
                          <a:pt x="7201" y="92265"/>
                          <a:pt x="0" y="96231"/>
                          <a:pt x="0" y="96231"/>
                        </a:cubicBezTo>
                        <a:cubicBezTo>
                          <a:pt x="0" y="96231"/>
                          <a:pt x="3928" y="80073"/>
                          <a:pt x="17304" y="68436"/>
                        </a:cubicBezTo>
                        <a:cubicBezTo>
                          <a:pt x="30669" y="56799"/>
                          <a:pt x="53879" y="51271"/>
                          <a:pt x="53879" y="512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3" name="Google Shape;3723;p5"/>
                  <p:cNvSpPr/>
                  <p:nvPr/>
                </p:nvSpPr>
                <p:spPr>
                  <a:xfrm>
                    <a:off x="4800690" y="3370128"/>
                    <a:ext cx="104597" cy="121596"/>
                  </a:xfrm>
                  <a:custGeom>
                    <a:avLst/>
                    <a:gdLst/>
                    <a:ahLst/>
                    <a:cxnLst/>
                    <a:rect l="l" t="t" r="r" b="b"/>
                    <a:pathLst>
                      <a:path w="104597" h="121596" extrusionOk="0">
                        <a:moveTo>
                          <a:pt x="84410" y="121596"/>
                        </a:moveTo>
                        <a:cubicBezTo>
                          <a:pt x="84410" y="121596"/>
                          <a:pt x="63188" y="99052"/>
                          <a:pt x="55710" y="85593"/>
                        </a:cubicBezTo>
                        <a:cubicBezTo>
                          <a:pt x="51541" y="78097"/>
                          <a:pt x="49433" y="72671"/>
                          <a:pt x="49433" y="72671"/>
                        </a:cubicBezTo>
                        <a:cubicBezTo>
                          <a:pt x="49433" y="72671"/>
                          <a:pt x="48343" y="76905"/>
                          <a:pt x="47742" y="87322"/>
                        </a:cubicBezTo>
                        <a:cubicBezTo>
                          <a:pt x="47141" y="97739"/>
                          <a:pt x="47030" y="114331"/>
                          <a:pt x="47030" y="114331"/>
                        </a:cubicBezTo>
                        <a:cubicBezTo>
                          <a:pt x="47030" y="114331"/>
                          <a:pt x="44312" y="99625"/>
                          <a:pt x="44285" y="88320"/>
                        </a:cubicBezTo>
                        <a:cubicBezTo>
                          <a:pt x="44257" y="77006"/>
                          <a:pt x="46910" y="69094"/>
                          <a:pt x="46910" y="69094"/>
                        </a:cubicBezTo>
                        <a:cubicBezTo>
                          <a:pt x="46910" y="69094"/>
                          <a:pt x="42602" y="62873"/>
                          <a:pt x="39654" y="56107"/>
                        </a:cubicBezTo>
                        <a:cubicBezTo>
                          <a:pt x="36705" y="49350"/>
                          <a:pt x="35106" y="42057"/>
                          <a:pt x="35106" y="42057"/>
                        </a:cubicBezTo>
                        <a:lnTo>
                          <a:pt x="26658" y="63104"/>
                        </a:lnTo>
                        <a:cubicBezTo>
                          <a:pt x="26658" y="63104"/>
                          <a:pt x="30189" y="65979"/>
                          <a:pt x="32083" y="73781"/>
                        </a:cubicBezTo>
                        <a:cubicBezTo>
                          <a:pt x="33978" y="81573"/>
                          <a:pt x="34228" y="94301"/>
                          <a:pt x="34228" y="94301"/>
                        </a:cubicBezTo>
                        <a:cubicBezTo>
                          <a:pt x="34228" y="94301"/>
                          <a:pt x="31806" y="83310"/>
                          <a:pt x="29745" y="76738"/>
                        </a:cubicBezTo>
                        <a:cubicBezTo>
                          <a:pt x="27693" y="70175"/>
                          <a:pt x="25992" y="68031"/>
                          <a:pt x="25992" y="68031"/>
                        </a:cubicBezTo>
                        <a:lnTo>
                          <a:pt x="20733" y="88468"/>
                        </a:lnTo>
                        <a:lnTo>
                          <a:pt x="15011" y="115413"/>
                        </a:lnTo>
                        <a:lnTo>
                          <a:pt x="17627" y="89004"/>
                        </a:lnTo>
                        <a:cubicBezTo>
                          <a:pt x="17627" y="89004"/>
                          <a:pt x="14918" y="89272"/>
                          <a:pt x="11184" y="93543"/>
                        </a:cubicBezTo>
                        <a:cubicBezTo>
                          <a:pt x="7441" y="97813"/>
                          <a:pt x="2680" y="106077"/>
                          <a:pt x="2680" y="106077"/>
                        </a:cubicBezTo>
                        <a:cubicBezTo>
                          <a:pt x="2680" y="106077"/>
                          <a:pt x="6359" y="96602"/>
                          <a:pt x="10353" y="91149"/>
                        </a:cubicBezTo>
                        <a:cubicBezTo>
                          <a:pt x="14346" y="85686"/>
                          <a:pt x="18644" y="84235"/>
                          <a:pt x="18644" y="84235"/>
                        </a:cubicBezTo>
                        <a:lnTo>
                          <a:pt x="23016" y="67948"/>
                        </a:lnTo>
                        <a:lnTo>
                          <a:pt x="25151" y="58575"/>
                        </a:lnTo>
                        <a:cubicBezTo>
                          <a:pt x="25151" y="58575"/>
                          <a:pt x="21093" y="58908"/>
                          <a:pt x="14808" y="63058"/>
                        </a:cubicBezTo>
                        <a:cubicBezTo>
                          <a:pt x="8522" y="67208"/>
                          <a:pt x="0" y="75186"/>
                          <a:pt x="0" y="75186"/>
                        </a:cubicBezTo>
                        <a:cubicBezTo>
                          <a:pt x="0" y="75186"/>
                          <a:pt x="6526" y="65674"/>
                          <a:pt x="13172" y="60230"/>
                        </a:cubicBezTo>
                        <a:cubicBezTo>
                          <a:pt x="19808" y="54794"/>
                          <a:pt x="26575" y="53436"/>
                          <a:pt x="26575" y="53436"/>
                        </a:cubicBezTo>
                        <a:lnTo>
                          <a:pt x="33295" y="38073"/>
                        </a:lnTo>
                        <a:cubicBezTo>
                          <a:pt x="33295" y="38073"/>
                          <a:pt x="31714" y="34099"/>
                          <a:pt x="29911" y="26343"/>
                        </a:cubicBezTo>
                        <a:cubicBezTo>
                          <a:pt x="28109" y="18588"/>
                          <a:pt x="26084" y="7053"/>
                          <a:pt x="26084" y="7053"/>
                        </a:cubicBezTo>
                        <a:lnTo>
                          <a:pt x="33969" y="2496"/>
                        </a:lnTo>
                        <a:cubicBezTo>
                          <a:pt x="33969" y="2496"/>
                          <a:pt x="33599" y="13920"/>
                          <a:pt x="34607" y="22396"/>
                        </a:cubicBezTo>
                        <a:cubicBezTo>
                          <a:pt x="35614" y="30873"/>
                          <a:pt x="37990" y="36410"/>
                          <a:pt x="37990" y="36410"/>
                        </a:cubicBezTo>
                        <a:lnTo>
                          <a:pt x="49313" y="35726"/>
                        </a:lnTo>
                        <a:cubicBezTo>
                          <a:pt x="49313" y="35726"/>
                          <a:pt x="50348" y="26889"/>
                          <a:pt x="55257" y="18320"/>
                        </a:cubicBezTo>
                        <a:cubicBezTo>
                          <a:pt x="60165" y="9742"/>
                          <a:pt x="68280" y="0"/>
                          <a:pt x="68280" y="0"/>
                        </a:cubicBezTo>
                        <a:cubicBezTo>
                          <a:pt x="68280" y="0"/>
                          <a:pt x="61191" y="10417"/>
                          <a:pt x="57456" y="19235"/>
                        </a:cubicBezTo>
                        <a:cubicBezTo>
                          <a:pt x="53732" y="28063"/>
                          <a:pt x="52678" y="35790"/>
                          <a:pt x="52678" y="35790"/>
                        </a:cubicBezTo>
                        <a:lnTo>
                          <a:pt x="70361" y="35504"/>
                        </a:lnTo>
                        <a:cubicBezTo>
                          <a:pt x="70361" y="35504"/>
                          <a:pt x="72162" y="31141"/>
                          <a:pt x="77727" y="28026"/>
                        </a:cubicBezTo>
                        <a:cubicBezTo>
                          <a:pt x="83282" y="24911"/>
                          <a:pt x="92600" y="23053"/>
                          <a:pt x="92600" y="23053"/>
                        </a:cubicBezTo>
                        <a:cubicBezTo>
                          <a:pt x="92600" y="23053"/>
                          <a:pt x="83541" y="27064"/>
                          <a:pt x="78734" y="30161"/>
                        </a:cubicBezTo>
                        <a:cubicBezTo>
                          <a:pt x="73928" y="33258"/>
                          <a:pt x="73374" y="35439"/>
                          <a:pt x="73374" y="35439"/>
                        </a:cubicBezTo>
                        <a:lnTo>
                          <a:pt x="104598" y="43850"/>
                        </a:lnTo>
                        <a:cubicBezTo>
                          <a:pt x="104598" y="43850"/>
                          <a:pt x="82367" y="40523"/>
                          <a:pt x="70896" y="39691"/>
                        </a:cubicBezTo>
                        <a:cubicBezTo>
                          <a:pt x="62235" y="39062"/>
                          <a:pt x="58945" y="39460"/>
                          <a:pt x="58945" y="39460"/>
                        </a:cubicBezTo>
                        <a:cubicBezTo>
                          <a:pt x="58945" y="39460"/>
                          <a:pt x="59962" y="43111"/>
                          <a:pt x="62873" y="47538"/>
                        </a:cubicBezTo>
                        <a:cubicBezTo>
                          <a:pt x="65785" y="51966"/>
                          <a:pt x="70351" y="56412"/>
                          <a:pt x="70351" y="56412"/>
                        </a:cubicBezTo>
                        <a:cubicBezTo>
                          <a:pt x="70351" y="56412"/>
                          <a:pt x="64269" y="53177"/>
                          <a:pt x="60451" y="49193"/>
                        </a:cubicBezTo>
                        <a:cubicBezTo>
                          <a:pt x="56643" y="45209"/>
                          <a:pt x="55100" y="40467"/>
                          <a:pt x="55100" y="40467"/>
                        </a:cubicBezTo>
                        <a:lnTo>
                          <a:pt x="39525" y="40902"/>
                        </a:lnTo>
                        <a:cubicBezTo>
                          <a:pt x="39525" y="40902"/>
                          <a:pt x="42076" y="48241"/>
                          <a:pt x="44432" y="54212"/>
                        </a:cubicBezTo>
                        <a:cubicBezTo>
                          <a:pt x="46789" y="60174"/>
                          <a:pt x="50450" y="65637"/>
                          <a:pt x="50450" y="65637"/>
                        </a:cubicBezTo>
                        <a:cubicBezTo>
                          <a:pt x="50450" y="65637"/>
                          <a:pt x="57983" y="65471"/>
                          <a:pt x="65961" y="67911"/>
                        </a:cubicBezTo>
                        <a:cubicBezTo>
                          <a:pt x="73947" y="70351"/>
                          <a:pt x="82377" y="75398"/>
                          <a:pt x="82377" y="75398"/>
                        </a:cubicBezTo>
                        <a:cubicBezTo>
                          <a:pt x="82377" y="75398"/>
                          <a:pt x="73558" y="72422"/>
                          <a:pt x="66191" y="70980"/>
                        </a:cubicBezTo>
                        <a:cubicBezTo>
                          <a:pt x="58824" y="69538"/>
                          <a:pt x="52909" y="69639"/>
                          <a:pt x="52909" y="69639"/>
                        </a:cubicBezTo>
                        <a:cubicBezTo>
                          <a:pt x="52909" y="69639"/>
                          <a:pt x="53538" y="73984"/>
                          <a:pt x="59471" y="84059"/>
                        </a:cubicBezTo>
                        <a:cubicBezTo>
                          <a:pt x="67199" y="97194"/>
                          <a:pt x="84410" y="121596"/>
                          <a:pt x="84410" y="1215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3724" name="Google Shape;3724;p5"/>
            <p:cNvGrpSpPr/>
            <p:nvPr/>
          </p:nvGrpSpPr>
          <p:grpSpPr>
            <a:xfrm>
              <a:off x="2687721" y="827841"/>
              <a:ext cx="6727824" cy="6387005"/>
              <a:chOff x="2687721" y="827841"/>
              <a:chExt cx="6727824" cy="6387005"/>
            </a:xfrm>
          </p:grpSpPr>
          <p:grpSp>
            <p:nvGrpSpPr>
              <p:cNvPr id="3725" name="Google Shape;3725;p5"/>
              <p:cNvGrpSpPr/>
              <p:nvPr/>
            </p:nvGrpSpPr>
            <p:grpSpPr>
              <a:xfrm>
                <a:off x="4144008" y="1694990"/>
                <a:ext cx="155690" cy="103775"/>
                <a:chOff x="4144008" y="1694990"/>
                <a:chExt cx="155690" cy="103775"/>
              </a:xfrm>
            </p:grpSpPr>
            <p:sp>
              <p:nvSpPr>
                <p:cNvPr id="3726" name="Google Shape;3726;p5"/>
                <p:cNvSpPr/>
                <p:nvPr/>
              </p:nvSpPr>
              <p:spPr>
                <a:xfrm>
                  <a:off x="4144008" y="1694990"/>
                  <a:ext cx="155690" cy="103775"/>
                </a:xfrm>
                <a:custGeom>
                  <a:avLst/>
                  <a:gdLst/>
                  <a:ahLst/>
                  <a:cxnLst/>
                  <a:rect l="l" t="t" r="r" b="b"/>
                  <a:pathLst>
                    <a:path w="155690" h="103775" extrusionOk="0">
                      <a:moveTo>
                        <a:pt x="58654" y="71109"/>
                      </a:moveTo>
                      <a:cubicBezTo>
                        <a:pt x="58654" y="71109"/>
                        <a:pt x="37449" y="71821"/>
                        <a:pt x="22558" y="62596"/>
                      </a:cubicBezTo>
                      <a:cubicBezTo>
                        <a:pt x="-901" y="48075"/>
                        <a:pt x="5" y="37121"/>
                        <a:pt x="5" y="37121"/>
                      </a:cubicBezTo>
                      <a:cubicBezTo>
                        <a:pt x="5" y="37121"/>
                        <a:pt x="16791" y="47483"/>
                        <a:pt x="22235" y="38277"/>
                      </a:cubicBezTo>
                      <a:cubicBezTo>
                        <a:pt x="25063" y="33498"/>
                        <a:pt x="20571" y="23552"/>
                        <a:pt x="20571" y="23552"/>
                      </a:cubicBezTo>
                      <a:cubicBezTo>
                        <a:pt x="20571" y="23552"/>
                        <a:pt x="27421" y="20123"/>
                        <a:pt x="28964" y="14235"/>
                      </a:cubicBezTo>
                      <a:cubicBezTo>
                        <a:pt x="30508" y="8347"/>
                        <a:pt x="26746" y="0"/>
                        <a:pt x="26746" y="0"/>
                      </a:cubicBezTo>
                      <a:cubicBezTo>
                        <a:pt x="26746" y="0"/>
                        <a:pt x="36156" y="3476"/>
                        <a:pt x="44234" y="9354"/>
                      </a:cubicBezTo>
                      <a:cubicBezTo>
                        <a:pt x="52322" y="15233"/>
                        <a:pt x="59079" y="23497"/>
                        <a:pt x="59079" y="23497"/>
                      </a:cubicBezTo>
                      <a:cubicBezTo>
                        <a:pt x="59079" y="23497"/>
                        <a:pt x="59966" y="19263"/>
                        <a:pt x="61482" y="15594"/>
                      </a:cubicBezTo>
                      <a:cubicBezTo>
                        <a:pt x="62998" y="11924"/>
                        <a:pt x="65124" y="8818"/>
                        <a:pt x="65124" y="8818"/>
                      </a:cubicBezTo>
                      <a:cubicBezTo>
                        <a:pt x="65124" y="8818"/>
                        <a:pt x="69524" y="11471"/>
                        <a:pt x="72704" y="14475"/>
                      </a:cubicBezTo>
                      <a:cubicBezTo>
                        <a:pt x="75884" y="17470"/>
                        <a:pt x="77862" y="20798"/>
                        <a:pt x="77862" y="20798"/>
                      </a:cubicBezTo>
                      <a:cubicBezTo>
                        <a:pt x="77862" y="20798"/>
                        <a:pt x="86190" y="15122"/>
                        <a:pt x="94250" y="11388"/>
                      </a:cubicBezTo>
                      <a:cubicBezTo>
                        <a:pt x="102319" y="7654"/>
                        <a:pt x="110121" y="5869"/>
                        <a:pt x="110121" y="5869"/>
                      </a:cubicBezTo>
                      <a:cubicBezTo>
                        <a:pt x="110121" y="5869"/>
                        <a:pt x="113874" y="15686"/>
                        <a:pt x="115001" y="23876"/>
                      </a:cubicBezTo>
                      <a:cubicBezTo>
                        <a:pt x="116138" y="32065"/>
                        <a:pt x="114659" y="38619"/>
                        <a:pt x="114659" y="38619"/>
                      </a:cubicBezTo>
                      <a:cubicBezTo>
                        <a:pt x="114659" y="38619"/>
                        <a:pt x="118532" y="38379"/>
                        <a:pt x="122183" y="38961"/>
                      </a:cubicBezTo>
                      <a:cubicBezTo>
                        <a:pt x="125825" y="39552"/>
                        <a:pt x="129255" y="40976"/>
                        <a:pt x="129255" y="40976"/>
                      </a:cubicBezTo>
                      <a:cubicBezTo>
                        <a:pt x="129255" y="40976"/>
                        <a:pt x="127434" y="46550"/>
                        <a:pt x="123210" y="50496"/>
                      </a:cubicBezTo>
                      <a:cubicBezTo>
                        <a:pt x="118995" y="54434"/>
                        <a:pt x="112376" y="56745"/>
                        <a:pt x="112376" y="56745"/>
                      </a:cubicBezTo>
                      <a:cubicBezTo>
                        <a:pt x="112376" y="56745"/>
                        <a:pt x="125964" y="58316"/>
                        <a:pt x="136797" y="61949"/>
                      </a:cubicBezTo>
                      <a:cubicBezTo>
                        <a:pt x="147621" y="65591"/>
                        <a:pt x="155691" y="71294"/>
                        <a:pt x="155691" y="71294"/>
                      </a:cubicBezTo>
                      <a:cubicBezTo>
                        <a:pt x="155691" y="71294"/>
                        <a:pt x="143600" y="72477"/>
                        <a:pt x="137269" y="76249"/>
                      </a:cubicBezTo>
                      <a:cubicBezTo>
                        <a:pt x="130937" y="80029"/>
                        <a:pt x="130355" y="86389"/>
                        <a:pt x="130355" y="86389"/>
                      </a:cubicBezTo>
                      <a:cubicBezTo>
                        <a:pt x="130355" y="86389"/>
                        <a:pt x="114207" y="79622"/>
                        <a:pt x="108910" y="93515"/>
                      </a:cubicBezTo>
                      <a:cubicBezTo>
                        <a:pt x="106812" y="99024"/>
                        <a:pt x="112460" y="103775"/>
                        <a:pt x="112460" y="103775"/>
                      </a:cubicBezTo>
                      <a:cubicBezTo>
                        <a:pt x="112460" y="103775"/>
                        <a:pt x="98807" y="103840"/>
                        <a:pt x="85099" y="95826"/>
                      </a:cubicBezTo>
                      <a:cubicBezTo>
                        <a:pt x="71382" y="87812"/>
                        <a:pt x="58654" y="71109"/>
                        <a:pt x="58654" y="711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7" name="Google Shape;3727;p5"/>
                <p:cNvSpPr/>
                <p:nvPr/>
              </p:nvSpPr>
              <p:spPr>
                <a:xfrm>
                  <a:off x="4163397" y="1709409"/>
                  <a:ext cx="106751" cy="74057"/>
                </a:xfrm>
                <a:custGeom>
                  <a:avLst/>
                  <a:gdLst/>
                  <a:ahLst/>
                  <a:cxnLst/>
                  <a:rect l="l" t="t" r="r" b="b"/>
                  <a:pathLst>
                    <a:path w="106751" h="74057" extrusionOk="0">
                      <a:moveTo>
                        <a:pt x="85834" y="656"/>
                      </a:moveTo>
                      <a:cubicBezTo>
                        <a:pt x="85834" y="656"/>
                        <a:pt x="76637" y="21177"/>
                        <a:pt x="69242" y="29459"/>
                      </a:cubicBezTo>
                      <a:cubicBezTo>
                        <a:pt x="65119" y="34080"/>
                        <a:pt x="61801" y="36715"/>
                        <a:pt x="61801" y="36715"/>
                      </a:cubicBezTo>
                      <a:cubicBezTo>
                        <a:pt x="61801" y="36715"/>
                        <a:pt x="65397" y="36742"/>
                        <a:pt x="73485" y="35227"/>
                      </a:cubicBezTo>
                      <a:cubicBezTo>
                        <a:pt x="81563" y="33711"/>
                        <a:pt x="94144" y="30633"/>
                        <a:pt x="94144" y="30633"/>
                      </a:cubicBezTo>
                      <a:cubicBezTo>
                        <a:pt x="94144" y="30633"/>
                        <a:pt x="84041" y="35504"/>
                        <a:pt x="75509" y="37685"/>
                      </a:cubicBezTo>
                      <a:cubicBezTo>
                        <a:pt x="66986" y="39857"/>
                        <a:pt x="60036" y="39331"/>
                        <a:pt x="60036" y="39331"/>
                      </a:cubicBezTo>
                      <a:cubicBezTo>
                        <a:pt x="60036" y="39331"/>
                        <a:pt x="56921" y="43804"/>
                        <a:pt x="52909" y="47345"/>
                      </a:cubicBezTo>
                      <a:cubicBezTo>
                        <a:pt x="48897" y="50894"/>
                        <a:pt x="43980" y="53501"/>
                        <a:pt x="43980" y="53501"/>
                      </a:cubicBezTo>
                      <a:lnTo>
                        <a:pt x="62984" y="55959"/>
                      </a:lnTo>
                      <a:cubicBezTo>
                        <a:pt x="62984" y="55959"/>
                        <a:pt x="63844" y="52715"/>
                        <a:pt x="69039" y="49776"/>
                      </a:cubicBezTo>
                      <a:cubicBezTo>
                        <a:pt x="74224" y="46845"/>
                        <a:pt x="83736" y="44239"/>
                        <a:pt x="83736" y="44239"/>
                      </a:cubicBezTo>
                      <a:cubicBezTo>
                        <a:pt x="83736" y="44239"/>
                        <a:pt x="76332" y="48186"/>
                        <a:pt x="72135" y="51005"/>
                      </a:cubicBezTo>
                      <a:cubicBezTo>
                        <a:pt x="67939" y="53824"/>
                        <a:pt x="66950" y="55534"/>
                        <a:pt x="66950" y="55534"/>
                      </a:cubicBezTo>
                      <a:lnTo>
                        <a:pt x="84308" y="55673"/>
                      </a:lnTo>
                      <a:lnTo>
                        <a:pt x="106751" y="54924"/>
                      </a:lnTo>
                      <a:lnTo>
                        <a:pt x="85862" y="57947"/>
                      </a:lnTo>
                      <a:cubicBezTo>
                        <a:pt x="85862" y="57947"/>
                        <a:pt x="87063" y="59962"/>
                        <a:pt x="91666" y="62014"/>
                      </a:cubicBezTo>
                      <a:cubicBezTo>
                        <a:pt x="96260" y="64066"/>
                        <a:pt x="104256" y="66136"/>
                        <a:pt x="104256" y="66136"/>
                      </a:cubicBezTo>
                      <a:cubicBezTo>
                        <a:pt x="104256" y="66136"/>
                        <a:pt x="95752" y="65120"/>
                        <a:pt x="90160" y="63105"/>
                      </a:cubicBezTo>
                      <a:cubicBezTo>
                        <a:pt x="84567" y="61089"/>
                        <a:pt x="81887" y="58076"/>
                        <a:pt x="81887" y="58076"/>
                      </a:cubicBezTo>
                      <a:lnTo>
                        <a:pt x="67975" y="57826"/>
                      </a:lnTo>
                      <a:lnTo>
                        <a:pt x="60119" y="57974"/>
                      </a:lnTo>
                      <a:cubicBezTo>
                        <a:pt x="60119" y="57974"/>
                        <a:pt x="61866" y="61015"/>
                        <a:pt x="67319" y="65036"/>
                      </a:cubicBezTo>
                      <a:cubicBezTo>
                        <a:pt x="72773" y="69057"/>
                        <a:pt x="81933" y="74058"/>
                        <a:pt x="81933" y="74058"/>
                      </a:cubicBezTo>
                      <a:cubicBezTo>
                        <a:pt x="81933" y="74058"/>
                        <a:pt x="72348" y="70878"/>
                        <a:pt x="65794" y="66830"/>
                      </a:cubicBezTo>
                      <a:cubicBezTo>
                        <a:pt x="59231" y="62781"/>
                        <a:pt x="55710" y="57864"/>
                        <a:pt x="55710" y="57864"/>
                      </a:cubicBezTo>
                      <a:lnTo>
                        <a:pt x="41641" y="55645"/>
                      </a:lnTo>
                      <a:cubicBezTo>
                        <a:pt x="41641" y="55645"/>
                        <a:pt x="39219" y="57614"/>
                        <a:pt x="34034" y="60461"/>
                      </a:cubicBezTo>
                      <a:cubicBezTo>
                        <a:pt x="28839" y="63317"/>
                        <a:pt x="20881" y="67061"/>
                        <a:pt x="20881" y="67061"/>
                      </a:cubicBezTo>
                      <a:lnTo>
                        <a:pt x="14540" y="61894"/>
                      </a:lnTo>
                      <a:cubicBezTo>
                        <a:pt x="14540" y="61894"/>
                        <a:pt x="23293" y="59999"/>
                        <a:pt x="29320" y="57623"/>
                      </a:cubicBezTo>
                      <a:cubicBezTo>
                        <a:pt x="35356" y="55238"/>
                        <a:pt x="38656" y="52364"/>
                        <a:pt x="38656" y="52364"/>
                      </a:cubicBezTo>
                      <a:lnTo>
                        <a:pt x="33960" y="43832"/>
                      </a:lnTo>
                      <a:cubicBezTo>
                        <a:pt x="33960" y="43832"/>
                        <a:pt x="26907" y="44719"/>
                        <a:pt x="18625" y="42593"/>
                      </a:cubicBezTo>
                      <a:cubicBezTo>
                        <a:pt x="10343" y="40468"/>
                        <a:pt x="0" y="36114"/>
                        <a:pt x="0" y="36114"/>
                      </a:cubicBezTo>
                      <a:cubicBezTo>
                        <a:pt x="0" y="36114"/>
                        <a:pt x="10473" y="39562"/>
                        <a:pt x="18514" y="40735"/>
                      </a:cubicBezTo>
                      <a:cubicBezTo>
                        <a:pt x="26547" y="41909"/>
                        <a:pt x="32768" y="41244"/>
                        <a:pt x="32768" y="41244"/>
                      </a:cubicBezTo>
                      <a:lnTo>
                        <a:pt x="26029" y="27776"/>
                      </a:lnTo>
                      <a:cubicBezTo>
                        <a:pt x="26029" y="27776"/>
                        <a:pt x="22073" y="27222"/>
                        <a:pt x="17673" y="23561"/>
                      </a:cubicBezTo>
                      <a:cubicBezTo>
                        <a:pt x="13273" y="19901"/>
                        <a:pt x="8430" y="13126"/>
                        <a:pt x="8430" y="13126"/>
                      </a:cubicBezTo>
                      <a:cubicBezTo>
                        <a:pt x="8430" y="13126"/>
                        <a:pt x="14798" y="19300"/>
                        <a:pt x="18912" y="22387"/>
                      </a:cubicBezTo>
                      <a:cubicBezTo>
                        <a:pt x="23016" y="25475"/>
                        <a:pt x="24874" y="25484"/>
                        <a:pt x="24874" y="25484"/>
                      </a:cubicBezTo>
                      <a:lnTo>
                        <a:pt x="19707" y="0"/>
                      </a:lnTo>
                      <a:cubicBezTo>
                        <a:pt x="19707" y="0"/>
                        <a:pt x="25391" y="17636"/>
                        <a:pt x="28987" y="26575"/>
                      </a:cubicBezTo>
                      <a:cubicBezTo>
                        <a:pt x="31714" y="33313"/>
                        <a:pt x="33221" y="35753"/>
                        <a:pt x="33221" y="35753"/>
                      </a:cubicBezTo>
                      <a:cubicBezTo>
                        <a:pt x="33221" y="35753"/>
                        <a:pt x="35605" y="34284"/>
                        <a:pt x="37879" y="31215"/>
                      </a:cubicBezTo>
                      <a:cubicBezTo>
                        <a:pt x="40144" y="28146"/>
                        <a:pt x="41817" y="23811"/>
                        <a:pt x="41817" y="23811"/>
                      </a:cubicBezTo>
                      <a:cubicBezTo>
                        <a:pt x="41817" y="23811"/>
                        <a:pt x="41623" y="29080"/>
                        <a:pt x="40014" y="32749"/>
                      </a:cubicBezTo>
                      <a:cubicBezTo>
                        <a:pt x="38415" y="36428"/>
                        <a:pt x="35402" y="38508"/>
                        <a:pt x="35402" y="38508"/>
                      </a:cubicBezTo>
                      <a:lnTo>
                        <a:pt x="41475" y="50339"/>
                      </a:lnTo>
                      <a:cubicBezTo>
                        <a:pt x="41475" y="50339"/>
                        <a:pt x="46078" y="46993"/>
                        <a:pt x="49711" y="44054"/>
                      </a:cubicBezTo>
                      <a:cubicBezTo>
                        <a:pt x="53343" y="41114"/>
                        <a:pt x="56116" y="37279"/>
                        <a:pt x="56116" y="37279"/>
                      </a:cubicBezTo>
                      <a:cubicBezTo>
                        <a:pt x="56116" y="37279"/>
                        <a:pt x="53214" y="31548"/>
                        <a:pt x="52114" y="24976"/>
                      </a:cubicBezTo>
                      <a:cubicBezTo>
                        <a:pt x="51014" y="18404"/>
                        <a:pt x="51717" y="10990"/>
                        <a:pt x="51717" y="10990"/>
                      </a:cubicBezTo>
                      <a:cubicBezTo>
                        <a:pt x="51717" y="10990"/>
                        <a:pt x="52715" y="18302"/>
                        <a:pt x="54351" y="24218"/>
                      </a:cubicBezTo>
                      <a:cubicBezTo>
                        <a:pt x="55978" y="30124"/>
                        <a:pt x="58233" y="34635"/>
                        <a:pt x="58233" y="34635"/>
                      </a:cubicBezTo>
                      <a:cubicBezTo>
                        <a:pt x="58233" y="34635"/>
                        <a:pt x="61274" y="33332"/>
                        <a:pt x="66700" y="26870"/>
                      </a:cubicBezTo>
                      <a:cubicBezTo>
                        <a:pt x="73762" y="18468"/>
                        <a:pt x="85834" y="656"/>
                        <a:pt x="85834" y="6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28" name="Google Shape;3728;p5"/>
              <p:cNvGrpSpPr/>
              <p:nvPr/>
            </p:nvGrpSpPr>
            <p:grpSpPr>
              <a:xfrm>
                <a:off x="5025414" y="1928283"/>
                <a:ext cx="201436" cy="228947"/>
                <a:chOff x="5025414" y="1928283"/>
                <a:chExt cx="201436" cy="228947"/>
              </a:xfrm>
            </p:grpSpPr>
            <p:sp>
              <p:nvSpPr>
                <p:cNvPr id="3729" name="Google Shape;3729;p5"/>
                <p:cNvSpPr/>
                <p:nvPr/>
              </p:nvSpPr>
              <p:spPr>
                <a:xfrm>
                  <a:off x="5025414" y="1928283"/>
                  <a:ext cx="201436" cy="228947"/>
                </a:xfrm>
                <a:custGeom>
                  <a:avLst/>
                  <a:gdLst/>
                  <a:ahLst/>
                  <a:cxnLst/>
                  <a:rect l="l" t="t" r="r" b="b"/>
                  <a:pathLst>
                    <a:path w="201436" h="228947" extrusionOk="0">
                      <a:moveTo>
                        <a:pt x="135628" y="159254"/>
                      </a:moveTo>
                      <a:cubicBezTo>
                        <a:pt x="135628" y="159254"/>
                        <a:pt x="165642" y="162757"/>
                        <a:pt x="181854" y="143069"/>
                      </a:cubicBezTo>
                      <a:cubicBezTo>
                        <a:pt x="207384" y="112067"/>
                        <a:pt x="200627" y="86999"/>
                        <a:pt x="200627" y="86999"/>
                      </a:cubicBezTo>
                      <a:cubicBezTo>
                        <a:pt x="200627" y="86999"/>
                        <a:pt x="182344" y="109136"/>
                        <a:pt x="170115" y="87664"/>
                      </a:cubicBezTo>
                      <a:cubicBezTo>
                        <a:pt x="163774" y="76517"/>
                        <a:pt x="165077" y="54259"/>
                        <a:pt x="165077" y="54259"/>
                      </a:cubicBezTo>
                      <a:cubicBezTo>
                        <a:pt x="165077" y="54259"/>
                        <a:pt x="153773" y="45819"/>
                        <a:pt x="148661" y="32250"/>
                      </a:cubicBezTo>
                      <a:cubicBezTo>
                        <a:pt x="143550" y="18690"/>
                        <a:pt x="144631" y="0"/>
                        <a:pt x="144631" y="0"/>
                      </a:cubicBezTo>
                      <a:cubicBezTo>
                        <a:pt x="144631" y="0"/>
                        <a:pt x="133216" y="7099"/>
                        <a:pt x="124850" y="19772"/>
                      </a:cubicBezTo>
                      <a:cubicBezTo>
                        <a:pt x="116485" y="32444"/>
                        <a:pt x="111188" y="50691"/>
                        <a:pt x="111188" y="50691"/>
                      </a:cubicBezTo>
                      <a:cubicBezTo>
                        <a:pt x="111188" y="50691"/>
                        <a:pt x="107815" y="40957"/>
                        <a:pt x="103859" y="32453"/>
                      </a:cubicBezTo>
                      <a:cubicBezTo>
                        <a:pt x="99903" y="23950"/>
                        <a:pt x="95364" y="16684"/>
                        <a:pt x="95364" y="16684"/>
                      </a:cubicBezTo>
                      <a:cubicBezTo>
                        <a:pt x="95364" y="16684"/>
                        <a:pt x="90548" y="22350"/>
                        <a:pt x="87600" y="28904"/>
                      </a:cubicBezTo>
                      <a:cubicBezTo>
                        <a:pt x="84642" y="35448"/>
                        <a:pt x="83560" y="42871"/>
                        <a:pt x="83560" y="42871"/>
                      </a:cubicBezTo>
                      <a:cubicBezTo>
                        <a:pt x="83560" y="42871"/>
                        <a:pt x="69057" y="29181"/>
                        <a:pt x="55913" y="19956"/>
                      </a:cubicBezTo>
                      <a:cubicBezTo>
                        <a:pt x="42760" y="10722"/>
                        <a:pt x="30947" y="5962"/>
                        <a:pt x="30947" y="5962"/>
                      </a:cubicBezTo>
                      <a:cubicBezTo>
                        <a:pt x="30947" y="5962"/>
                        <a:pt x="30624" y="28017"/>
                        <a:pt x="33147" y="46568"/>
                      </a:cubicBezTo>
                      <a:cubicBezTo>
                        <a:pt x="35661" y="65129"/>
                        <a:pt x="41013" y="80205"/>
                        <a:pt x="41013" y="80205"/>
                      </a:cubicBezTo>
                      <a:cubicBezTo>
                        <a:pt x="41013" y="80205"/>
                        <a:pt x="35476" y="79308"/>
                        <a:pt x="30669" y="80325"/>
                      </a:cubicBezTo>
                      <a:cubicBezTo>
                        <a:pt x="25863" y="81342"/>
                        <a:pt x="21778" y="84272"/>
                        <a:pt x="21778" y="84272"/>
                      </a:cubicBezTo>
                      <a:cubicBezTo>
                        <a:pt x="21778" y="84272"/>
                        <a:pt x="27120" y="97148"/>
                        <a:pt x="34995" y="106511"/>
                      </a:cubicBezTo>
                      <a:cubicBezTo>
                        <a:pt x="42871" y="115875"/>
                        <a:pt x="53297" y="121726"/>
                        <a:pt x="53297" y="121726"/>
                      </a:cubicBezTo>
                      <a:cubicBezTo>
                        <a:pt x="53297" y="121726"/>
                        <a:pt x="35069" y="124092"/>
                        <a:pt x="21750" y="131422"/>
                      </a:cubicBezTo>
                      <a:cubicBezTo>
                        <a:pt x="8421" y="138752"/>
                        <a:pt x="0" y="151027"/>
                        <a:pt x="0" y="151027"/>
                      </a:cubicBezTo>
                      <a:cubicBezTo>
                        <a:pt x="0" y="151027"/>
                        <a:pt x="17498" y="154808"/>
                        <a:pt x="28248" y="163977"/>
                      </a:cubicBezTo>
                      <a:cubicBezTo>
                        <a:pt x="38998" y="173138"/>
                        <a:pt x="42991" y="187687"/>
                        <a:pt x="42991" y="187687"/>
                      </a:cubicBezTo>
                      <a:cubicBezTo>
                        <a:pt x="42991" y="187687"/>
                        <a:pt x="62190" y="173711"/>
                        <a:pt x="76563" y="205859"/>
                      </a:cubicBezTo>
                      <a:cubicBezTo>
                        <a:pt x="82266" y="218606"/>
                        <a:pt x="76738" y="228921"/>
                        <a:pt x="76738" y="228921"/>
                      </a:cubicBezTo>
                      <a:cubicBezTo>
                        <a:pt x="76738" y="228921"/>
                        <a:pt x="95863" y="230289"/>
                        <a:pt x="111032" y="213245"/>
                      </a:cubicBezTo>
                      <a:cubicBezTo>
                        <a:pt x="126200" y="196191"/>
                        <a:pt x="135628" y="159254"/>
                        <a:pt x="135628" y="15925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0" name="Google Shape;3730;p5"/>
                <p:cNvSpPr/>
                <p:nvPr/>
              </p:nvSpPr>
              <p:spPr>
                <a:xfrm>
                  <a:off x="5065762" y="1955671"/>
                  <a:ext cx="139897" cy="167656"/>
                </a:xfrm>
                <a:custGeom>
                  <a:avLst/>
                  <a:gdLst/>
                  <a:ahLst/>
                  <a:cxnLst/>
                  <a:rect l="l" t="t" r="r" b="b"/>
                  <a:pathLst>
                    <a:path w="139897" h="167656" extrusionOk="0">
                      <a:moveTo>
                        <a:pt x="2071" y="0"/>
                      </a:moveTo>
                      <a:cubicBezTo>
                        <a:pt x="2071" y="0"/>
                        <a:pt x="25216" y="47594"/>
                        <a:pt x="39700" y="67125"/>
                      </a:cubicBezTo>
                      <a:cubicBezTo>
                        <a:pt x="47788" y="78023"/>
                        <a:pt x="53750" y="84327"/>
                        <a:pt x="53750" y="84327"/>
                      </a:cubicBezTo>
                      <a:cubicBezTo>
                        <a:pt x="53750" y="84327"/>
                        <a:pt x="48731" y="84078"/>
                        <a:pt x="36668" y="79890"/>
                      </a:cubicBezTo>
                      <a:cubicBezTo>
                        <a:pt x="24596" y="75713"/>
                        <a:pt x="5472" y="67597"/>
                        <a:pt x="5472" y="67597"/>
                      </a:cubicBezTo>
                      <a:cubicBezTo>
                        <a:pt x="5472" y="67597"/>
                        <a:pt x="22045" y="79595"/>
                        <a:pt x="35060" y="85307"/>
                      </a:cubicBezTo>
                      <a:cubicBezTo>
                        <a:pt x="48075" y="91029"/>
                        <a:pt x="57531" y="90446"/>
                        <a:pt x="57531" y="90446"/>
                      </a:cubicBezTo>
                      <a:cubicBezTo>
                        <a:pt x="57531" y="90446"/>
                        <a:pt x="64130" y="100928"/>
                        <a:pt x="71516" y="109358"/>
                      </a:cubicBezTo>
                      <a:cubicBezTo>
                        <a:pt x="78911" y="117797"/>
                        <a:pt x="87091" y="124185"/>
                        <a:pt x="87091" y="124185"/>
                      </a:cubicBezTo>
                      <a:lnTo>
                        <a:pt x="61746" y="128095"/>
                      </a:lnTo>
                      <a:cubicBezTo>
                        <a:pt x="61746" y="128095"/>
                        <a:pt x="58908" y="120607"/>
                        <a:pt x="50182" y="113462"/>
                      </a:cubicBezTo>
                      <a:cubicBezTo>
                        <a:pt x="41456" y="106317"/>
                        <a:pt x="26843" y="99523"/>
                        <a:pt x="26843" y="99523"/>
                      </a:cubicBezTo>
                      <a:cubicBezTo>
                        <a:pt x="26843" y="99523"/>
                        <a:pt x="39173" y="109173"/>
                        <a:pt x="46457" y="115986"/>
                      </a:cubicBezTo>
                      <a:cubicBezTo>
                        <a:pt x="53741" y="122789"/>
                        <a:pt x="55978" y="126764"/>
                        <a:pt x="55978" y="126764"/>
                      </a:cubicBezTo>
                      <a:lnTo>
                        <a:pt x="31769" y="125534"/>
                      </a:lnTo>
                      <a:lnTo>
                        <a:pt x="0" y="121828"/>
                      </a:lnTo>
                      <a:lnTo>
                        <a:pt x="30743" y="130581"/>
                      </a:lnTo>
                      <a:cubicBezTo>
                        <a:pt x="30743" y="130581"/>
                        <a:pt x="30069" y="135073"/>
                        <a:pt x="24661" y="139335"/>
                      </a:cubicBezTo>
                      <a:cubicBezTo>
                        <a:pt x="19253" y="143596"/>
                        <a:pt x="9105" y="147607"/>
                        <a:pt x="9105" y="147607"/>
                      </a:cubicBezTo>
                      <a:cubicBezTo>
                        <a:pt x="9105" y="147607"/>
                        <a:pt x="20492" y="146055"/>
                        <a:pt x="27314" y="141950"/>
                      </a:cubicBezTo>
                      <a:cubicBezTo>
                        <a:pt x="34126" y="137856"/>
                        <a:pt x="36354" y="131219"/>
                        <a:pt x="36354" y="131219"/>
                      </a:cubicBezTo>
                      <a:lnTo>
                        <a:pt x="55691" y="131903"/>
                      </a:lnTo>
                      <a:lnTo>
                        <a:pt x="66755" y="132938"/>
                      </a:lnTo>
                      <a:cubicBezTo>
                        <a:pt x="66755" y="132938"/>
                        <a:pt x="65840" y="139714"/>
                        <a:pt x="60230" y="148393"/>
                      </a:cubicBezTo>
                      <a:cubicBezTo>
                        <a:pt x="54619" y="157073"/>
                        <a:pt x="44303" y="167656"/>
                        <a:pt x="44303" y="167656"/>
                      </a:cubicBezTo>
                      <a:cubicBezTo>
                        <a:pt x="44303" y="167656"/>
                        <a:pt x="56125" y="161260"/>
                        <a:pt x="63262" y="152617"/>
                      </a:cubicBezTo>
                      <a:cubicBezTo>
                        <a:pt x="70397" y="143966"/>
                        <a:pt x="72865" y="133086"/>
                        <a:pt x="72865" y="133086"/>
                      </a:cubicBezTo>
                      <a:lnTo>
                        <a:pt x="91435" y="129268"/>
                      </a:lnTo>
                      <a:cubicBezTo>
                        <a:pt x="91435" y="129268"/>
                        <a:pt x="95798" y="133973"/>
                        <a:pt x="104496" y="140943"/>
                      </a:cubicBezTo>
                      <a:cubicBezTo>
                        <a:pt x="113185" y="147912"/>
                        <a:pt x="126190" y="157147"/>
                        <a:pt x="126190" y="157147"/>
                      </a:cubicBezTo>
                      <a:lnTo>
                        <a:pt x="132476" y="145934"/>
                      </a:lnTo>
                      <a:cubicBezTo>
                        <a:pt x="132476" y="145934"/>
                        <a:pt x="119285" y="140841"/>
                        <a:pt x="109654" y="134870"/>
                      </a:cubicBezTo>
                      <a:cubicBezTo>
                        <a:pt x="100031" y="128908"/>
                        <a:pt x="93977" y="122068"/>
                        <a:pt x="93977" y="122068"/>
                      </a:cubicBezTo>
                      <a:lnTo>
                        <a:pt x="96269" y="103036"/>
                      </a:lnTo>
                      <a:cubicBezTo>
                        <a:pt x="96269" y="103036"/>
                        <a:pt x="106567" y="105689"/>
                        <a:pt x="117086" y="101585"/>
                      </a:cubicBezTo>
                      <a:cubicBezTo>
                        <a:pt x="127614" y="97471"/>
                        <a:pt x="139898" y="88468"/>
                        <a:pt x="139898" y="88468"/>
                      </a:cubicBezTo>
                      <a:cubicBezTo>
                        <a:pt x="139898" y="88468"/>
                        <a:pt x="126967" y="95392"/>
                        <a:pt x="116318" y="97351"/>
                      </a:cubicBezTo>
                      <a:cubicBezTo>
                        <a:pt x="105670" y="99320"/>
                        <a:pt x="96630" y="97240"/>
                        <a:pt x="96630" y="97240"/>
                      </a:cubicBezTo>
                      <a:lnTo>
                        <a:pt x="99301" y="67135"/>
                      </a:lnTo>
                      <a:cubicBezTo>
                        <a:pt x="99301" y="67135"/>
                        <a:pt x="104570" y="66238"/>
                        <a:pt x="108887" y="58279"/>
                      </a:cubicBezTo>
                      <a:cubicBezTo>
                        <a:pt x="113213" y="50330"/>
                        <a:pt x="116586" y="35319"/>
                        <a:pt x="116586" y="35319"/>
                      </a:cubicBezTo>
                      <a:cubicBezTo>
                        <a:pt x="116586" y="35319"/>
                        <a:pt x="110772" y="48814"/>
                        <a:pt x="106567" y="55488"/>
                      </a:cubicBezTo>
                      <a:cubicBezTo>
                        <a:pt x="102370" y="62162"/>
                        <a:pt x="99782" y="62014"/>
                        <a:pt x="99782" y="62014"/>
                      </a:cubicBezTo>
                      <a:lnTo>
                        <a:pt x="94236" y="4381"/>
                      </a:lnTo>
                      <a:cubicBezTo>
                        <a:pt x="94236" y="4381"/>
                        <a:pt x="95123" y="44082"/>
                        <a:pt x="94559" y="64131"/>
                      </a:cubicBezTo>
                      <a:cubicBezTo>
                        <a:pt x="94134" y="79262"/>
                        <a:pt x="93247" y="84688"/>
                        <a:pt x="93247" y="84688"/>
                      </a:cubicBezTo>
                      <a:cubicBezTo>
                        <a:pt x="93247" y="84688"/>
                        <a:pt x="89171" y="81120"/>
                        <a:pt x="84456" y="73928"/>
                      </a:cubicBezTo>
                      <a:cubicBezTo>
                        <a:pt x="79742" y="66728"/>
                        <a:pt x="75241" y="56690"/>
                        <a:pt x="75241" y="56690"/>
                      </a:cubicBezTo>
                      <a:cubicBezTo>
                        <a:pt x="75241" y="56690"/>
                        <a:pt x="78152" y="68715"/>
                        <a:pt x="82238" y="77228"/>
                      </a:cubicBezTo>
                      <a:cubicBezTo>
                        <a:pt x="86314" y="85751"/>
                        <a:pt x="91574" y="90761"/>
                        <a:pt x="91574" y="90761"/>
                      </a:cubicBezTo>
                      <a:lnTo>
                        <a:pt x="89013" y="117197"/>
                      </a:lnTo>
                      <a:cubicBezTo>
                        <a:pt x="89013" y="117197"/>
                        <a:pt x="80888" y="109164"/>
                        <a:pt x="74335" y="102139"/>
                      </a:cubicBezTo>
                      <a:cubicBezTo>
                        <a:pt x="67781" y="95123"/>
                        <a:pt x="61986" y="86111"/>
                        <a:pt x="61986" y="86111"/>
                      </a:cubicBezTo>
                      <a:cubicBezTo>
                        <a:pt x="61986" y="86111"/>
                        <a:pt x="63178" y="73318"/>
                        <a:pt x="61422" y="58437"/>
                      </a:cubicBezTo>
                      <a:cubicBezTo>
                        <a:pt x="59666" y="43555"/>
                        <a:pt x="54970" y="26593"/>
                        <a:pt x="54970" y="26593"/>
                      </a:cubicBezTo>
                      <a:cubicBezTo>
                        <a:pt x="54970" y="26593"/>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31" name="Google Shape;3731;p5"/>
              <p:cNvGrpSpPr/>
              <p:nvPr/>
            </p:nvGrpSpPr>
            <p:grpSpPr>
              <a:xfrm>
                <a:off x="4680498" y="1819479"/>
                <a:ext cx="114359" cy="194323"/>
                <a:chOff x="4680498" y="1819479"/>
                <a:chExt cx="114359" cy="194323"/>
              </a:xfrm>
            </p:grpSpPr>
            <p:sp>
              <p:nvSpPr>
                <p:cNvPr id="3732" name="Google Shape;3732;p5"/>
                <p:cNvSpPr/>
                <p:nvPr/>
              </p:nvSpPr>
              <p:spPr>
                <a:xfrm>
                  <a:off x="4680498" y="1819479"/>
                  <a:ext cx="106939" cy="194323"/>
                </a:xfrm>
                <a:custGeom>
                  <a:avLst/>
                  <a:gdLst/>
                  <a:ahLst/>
                  <a:cxnLst/>
                  <a:rect l="l" t="t" r="r" b="b"/>
                  <a:pathLst>
                    <a:path w="106939" h="194323" extrusionOk="0">
                      <a:moveTo>
                        <a:pt x="93386" y="75500"/>
                      </a:moveTo>
                      <a:cubicBezTo>
                        <a:pt x="93386" y="75500"/>
                        <a:pt x="106807" y="49618"/>
                        <a:pt x="106937" y="30383"/>
                      </a:cubicBezTo>
                      <a:cubicBezTo>
                        <a:pt x="107140" y="83"/>
                        <a:pt x="96103" y="0"/>
                        <a:pt x="96103" y="0"/>
                      </a:cubicBezTo>
                      <a:cubicBezTo>
                        <a:pt x="96103" y="0"/>
                        <a:pt x="95937" y="21685"/>
                        <a:pt x="83847" y="27342"/>
                      </a:cubicBezTo>
                      <a:cubicBezTo>
                        <a:pt x="77579" y="30281"/>
                        <a:pt x="70758" y="23691"/>
                        <a:pt x="70758" y="23691"/>
                      </a:cubicBezTo>
                      <a:cubicBezTo>
                        <a:pt x="70758" y="23691"/>
                        <a:pt x="63354" y="31705"/>
                        <a:pt x="56791" y="32953"/>
                      </a:cubicBezTo>
                      <a:cubicBezTo>
                        <a:pt x="50228" y="34200"/>
                        <a:pt x="44498" y="28682"/>
                        <a:pt x="44498" y="28682"/>
                      </a:cubicBezTo>
                      <a:cubicBezTo>
                        <a:pt x="44498" y="28682"/>
                        <a:pt x="42177" y="40588"/>
                        <a:pt x="42935" y="51125"/>
                      </a:cubicBezTo>
                      <a:cubicBezTo>
                        <a:pt x="43703" y="61663"/>
                        <a:pt x="47557" y="70832"/>
                        <a:pt x="47557" y="70832"/>
                      </a:cubicBezTo>
                      <a:cubicBezTo>
                        <a:pt x="47557" y="70832"/>
                        <a:pt x="42963" y="71460"/>
                        <a:pt x="38545" y="72912"/>
                      </a:cubicBezTo>
                      <a:cubicBezTo>
                        <a:pt x="34117" y="74372"/>
                        <a:pt x="29865" y="76637"/>
                        <a:pt x="29865" y="76637"/>
                      </a:cubicBezTo>
                      <a:cubicBezTo>
                        <a:pt x="29865" y="76637"/>
                        <a:pt x="29773" y="82312"/>
                        <a:pt x="30725" y="86536"/>
                      </a:cubicBezTo>
                      <a:cubicBezTo>
                        <a:pt x="31677" y="90761"/>
                        <a:pt x="33683" y="93534"/>
                        <a:pt x="33683" y="93534"/>
                      </a:cubicBezTo>
                      <a:cubicBezTo>
                        <a:pt x="33683" y="93534"/>
                        <a:pt x="23238" y="103110"/>
                        <a:pt x="14817" y="112584"/>
                      </a:cubicBezTo>
                      <a:cubicBezTo>
                        <a:pt x="6396" y="122049"/>
                        <a:pt x="0" y="131404"/>
                        <a:pt x="0" y="131404"/>
                      </a:cubicBezTo>
                      <a:cubicBezTo>
                        <a:pt x="0" y="131404"/>
                        <a:pt x="7145" y="137070"/>
                        <a:pt x="14299" y="139353"/>
                      </a:cubicBezTo>
                      <a:cubicBezTo>
                        <a:pt x="21454" y="141627"/>
                        <a:pt x="28618" y="140536"/>
                        <a:pt x="28618" y="140536"/>
                      </a:cubicBezTo>
                      <a:cubicBezTo>
                        <a:pt x="28618" y="140536"/>
                        <a:pt x="26057" y="145250"/>
                        <a:pt x="24430" y="149779"/>
                      </a:cubicBezTo>
                      <a:cubicBezTo>
                        <a:pt x="22803" y="154309"/>
                        <a:pt x="22101" y="158653"/>
                        <a:pt x="22101" y="158653"/>
                      </a:cubicBezTo>
                      <a:cubicBezTo>
                        <a:pt x="22101" y="158653"/>
                        <a:pt x="28534" y="157036"/>
                        <a:pt x="34838" y="152303"/>
                      </a:cubicBezTo>
                      <a:cubicBezTo>
                        <a:pt x="41151" y="147561"/>
                        <a:pt x="47344" y="139704"/>
                        <a:pt x="47344" y="139704"/>
                      </a:cubicBezTo>
                      <a:cubicBezTo>
                        <a:pt x="47344" y="139704"/>
                        <a:pt x="40680" y="156518"/>
                        <a:pt x="37648" y="170170"/>
                      </a:cubicBezTo>
                      <a:cubicBezTo>
                        <a:pt x="34626" y="183832"/>
                        <a:pt x="35227" y="194323"/>
                        <a:pt x="35227" y="194323"/>
                      </a:cubicBezTo>
                      <a:cubicBezTo>
                        <a:pt x="35227" y="194323"/>
                        <a:pt x="43629" y="179654"/>
                        <a:pt x="51051" y="172315"/>
                      </a:cubicBezTo>
                      <a:cubicBezTo>
                        <a:pt x="58474" y="164966"/>
                        <a:pt x="64907" y="164957"/>
                        <a:pt x="64907" y="164957"/>
                      </a:cubicBezTo>
                      <a:cubicBezTo>
                        <a:pt x="64907" y="164957"/>
                        <a:pt x="68133" y="144446"/>
                        <a:pt x="84623" y="139473"/>
                      </a:cubicBezTo>
                      <a:cubicBezTo>
                        <a:pt x="91158" y="137504"/>
                        <a:pt x="92304" y="144945"/>
                        <a:pt x="92304" y="144945"/>
                      </a:cubicBezTo>
                      <a:cubicBezTo>
                        <a:pt x="92304" y="144945"/>
                        <a:pt x="100577" y="128242"/>
                        <a:pt x="101150" y="110569"/>
                      </a:cubicBezTo>
                      <a:cubicBezTo>
                        <a:pt x="101723" y="92905"/>
                        <a:pt x="93386" y="75500"/>
                        <a:pt x="93386"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3" name="Google Shape;3733;p5"/>
                <p:cNvSpPr/>
                <p:nvPr/>
              </p:nvSpPr>
              <p:spPr>
                <a:xfrm>
                  <a:off x="4692256" y="1844668"/>
                  <a:ext cx="102601" cy="132753"/>
                </a:xfrm>
                <a:custGeom>
                  <a:avLst/>
                  <a:gdLst/>
                  <a:ahLst/>
                  <a:cxnLst/>
                  <a:rect l="l" t="t" r="r" b="b"/>
                  <a:pathLst>
                    <a:path w="102601" h="132753" extrusionOk="0">
                      <a:moveTo>
                        <a:pt x="0" y="101224"/>
                      </a:moveTo>
                      <a:cubicBezTo>
                        <a:pt x="0" y="101224"/>
                        <a:pt x="25170" y="92202"/>
                        <a:pt x="37537" y="84050"/>
                      </a:cubicBezTo>
                      <a:cubicBezTo>
                        <a:pt x="44442" y="79502"/>
                        <a:pt x="48962" y="75740"/>
                        <a:pt x="48962" y="75740"/>
                      </a:cubicBezTo>
                      <a:cubicBezTo>
                        <a:pt x="48962" y="75740"/>
                        <a:pt x="46827" y="80140"/>
                        <a:pt x="40514" y="89873"/>
                      </a:cubicBezTo>
                      <a:cubicBezTo>
                        <a:pt x="34200" y="99606"/>
                        <a:pt x="23700" y="114664"/>
                        <a:pt x="23700" y="114664"/>
                      </a:cubicBezTo>
                      <a:cubicBezTo>
                        <a:pt x="23700" y="114664"/>
                        <a:pt x="34441" y="102823"/>
                        <a:pt x="41641" y="92618"/>
                      </a:cubicBezTo>
                      <a:cubicBezTo>
                        <a:pt x="48851" y="82423"/>
                        <a:pt x="52530" y="73854"/>
                        <a:pt x="52530" y="73854"/>
                      </a:cubicBezTo>
                      <a:cubicBezTo>
                        <a:pt x="52530" y="73854"/>
                        <a:pt x="58677" y="70527"/>
                        <a:pt x="64482" y="66007"/>
                      </a:cubicBezTo>
                      <a:cubicBezTo>
                        <a:pt x="70287" y="61477"/>
                        <a:pt x="75740" y="55747"/>
                        <a:pt x="75740" y="55747"/>
                      </a:cubicBezTo>
                      <a:lnTo>
                        <a:pt x="66673" y="79271"/>
                      </a:lnTo>
                      <a:cubicBezTo>
                        <a:pt x="66673" y="79271"/>
                        <a:pt x="63040" y="79983"/>
                        <a:pt x="57115" y="86009"/>
                      </a:cubicBezTo>
                      <a:cubicBezTo>
                        <a:pt x="51189" y="92045"/>
                        <a:pt x="42981" y="103406"/>
                        <a:pt x="42981" y="103406"/>
                      </a:cubicBezTo>
                      <a:cubicBezTo>
                        <a:pt x="42981" y="103406"/>
                        <a:pt x="51199" y="94772"/>
                        <a:pt x="56431" y="89938"/>
                      </a:cubicBezTo>
                      <a:cubicBezTo>
                        <a:pt x="61653" y="85113"/>
                        <a:pt x="63881" y="84087"/>
                        <a:pt x="63881" y="84087"/>
                      </a:cubicBezTo>
                      <a:lnTo>
                        <a:pt x="53575" y="105356"/>
                      </a:lnTo>
                      <a:lnTo>
                        <a:pt x="39368" y="132753"/>
                      </a:lnTo>
                      <a:lnTo>
                        <a:pt x="54822" y="107500"/>
                      </a:lnTo>
                      <a:cubicBezTo>
                        <a:pt x="54822" y="107500"/>
                        <a:pt x="56033" y="109192"/>
                        <a:pt x="55229" y="115052"/>
                      </a:cubicBezTo>
                      <a:cubicBezTo>
                        <a:pt x="54425" y="120903"/>
                        <a:pt x="51596" y="130923"/>
                        <a:pt x="51596" y="130923"/>
                      </a:cubicBezTo>
                      <a:cubicBezTo>
                        <a:pt x="51596" y="130923"/>
                        <a:pt x="55737" y="120395"/>
                        <a:pt x="57170" y="113324"/>
                      </a:cubicBezTo>
                      <a:cubicBezTo>
                        <a:pt x="58603" y="106262"/>
                        <a:pt x="57327" y="102657"/>
                        <a:pt x="57327" y="102657"/>
                      </a:cubicBezTo>
                      <a:lnTo>
                        <a:pt x="65452" y="85594"/>
                      </a:lnTo>
                      <a:lnTo>
                        <a:pt x="70323" y="75990"/>
                      </a:lnTo>
                      <a:cubicBezTo>
                        <a:pt x="70323" y="75990"/>
                        <a:pt x="72181" y="78458"/>
                        <a:pt x="72754" y="85575"/>
                      </a:cubicBezTo>
                      <a:cubicBezTo>
                        <a:pt x="73327" y="92692"/>
                        <a:pt x="72606" y="104450"/>
                        <a:pt x="72606" y="104450"/>
                      </a:cubicBezTo>
                      <a:cubicBezTo>
                        <a:pt x="72606" y="104450"/>
                        <a:pt x="75324" y="92360"/>
                        <a:pt x="75389" y="83902"/>
                      </a:cubicBezTo>
                      <a:cubicBezTo>
                        <a:pt x="75453" y="75435"/>
                        <a:pt x="72865" y="70582"/>
                        <a:pt x="72865" y="70582"/>
                      </a:cubicBezTo>
                      <a:lnTo>
                        <a:pt x="79197" y="53112"/>
                      </a:lnTo>
                      <a:cubicBezTo>
                        <a:pt x="79197" y="53112"/>
                        <a:pt x="82534" y="50367"/>
                        <a:pt x="88385" y="44322"/>
                      </a:cubicBezTo>
                      <a:cubicBezTo>
                        <a:pt x="94236" y="38286"/>
                        <a:pt x="102601" y="28941"/>
                        <a:pt x="102601" y="28941"/>
                      </a:cubicBezTo>
                      <a:lnTo>
                        <a:pt x="101473" y="20613"/>
                      </a:lnTo>
                      <a:cubicBezTo>
                        <a:pt x="101473" y="20613"/>
                        <a:pt x="94403" y="31122"/>
                        <a:pt x="88496" y="38249"/>
                      </a:cubicBezTo>
                      <a:cubicBezTo>
                        <a:pt x="82589" y="45366"/>
                        <a:pt x="77857" y="49101"/>
                        <a:pt x="77857" y="49101"/>
                      </a:cubicBezTo>
                      <a:lnTo>
                        <a:pt x="72514" y="42418"/>
                      </a:lnTo>
                      <a:cubicBezTo>
                        <a:pt x="72514" y="42418"/>
                        <a:pt x="77598" y="33886"/>
                        <a:pt x="80547" y="23515"/>
                      </a:cubicBezTo>
                      <a:cubicBezTo>
                        <a:pt x="83486" y="13144"/>
                        <a:pt x="85538" y="0"/>
                        <a:pt x="85538" y="0"/>
                      </a:cubicBezTo>
                      <a:cubicBezTo>
                        <a:pt x="85538" y="0"/>
                        <a:pt x="82543" y="13209"/>
                        <a:pt x="78837" y="23173"/>
                      </a:cubicBezTo>
                      <a:cubicBezTo>
                        <a:pt x="75130" y="33137"/>
                        <a:pt x="70749" y="40680"/>
                        <a:pt x="70749" y="40680"/>
                      </a:cubicBezTo>
                      <a:lnTo>
                        <a:pt x="61902" y="30965"/>
                      </a:lnTo>
                      <a:cubicBezTo>
                        <a:pt x="61902" y="30965"/>
                        <a:pt x="63761" y="26057"/>
                        <a:pt x="62901" y="20271"/>
                      </a:cubicBezTo>
                      <a:cubicBezTo>
                        <a:pt x="62041" y="14484"/>
                        <a:pt x="58464" y="7820"/>
                        <a:pt x="58464" y="7820"/>
                      </a:cubicBezTo>
                      <a:cubicBezTo>
                        <a:pt x="58464" y="7820"/>
                        <a:pt x="60544" y="16287"/>
                        <a:pt x="61025" y="21657"/>
                      </a:cubicBezTo>
                      <a:cubicBezTo>
                        <a:pt x="61514" y="27018"/>
                        <a:pt x="60405" y="29292"/>
                        <a:pt x="60405" y="29292"/>
                      </a:cubicBezTo>
                      <a:lnTo>
                        <a:pt x="39118" y="20187"/>
                      </a:lnTo>
                      <a:cubicBezTo>
                        <a:pt x="39118" y="20187"/>
                        <a:pt x="52585" y="29070"/>
                        <a:pt x="58973" y="34459"/>
                      </a:cubicBezTo>
                      <a:cubicBezTo>
                        <a:pt x="63798" y="38517"/>
                        <a:pt x="65221" y="40643"/>
                        <a:pt x="65221" y="40643"/>
                      </a:cubicBezTo>
                      <a:cubicBezTo>
                        <a:pt x="65221" y="40643"/>
                        <a:pt x="62383" y="43398"/>
                        <a:pt x="58076" y="45838"/>
                      </a:cubicBezTo>
                      <a:cubicBezTo>
                        <a:pt x="53778" y="48287"/>
                        <a:pt x="48620" y="49859"/>
                        <a:pt x="48620" y="49859"/>
                      </a:cubicBezTo>
                      <a:cubicBezTo>
                        <a:pt x="48620" y="49859"/>
                        <a:pt x="53778" y="50191"/>
                        <a:pt x="58261" y="48629"/>
                      </a:cubicBezTo>
                      <a:cubicBezTo>
                        <a:pt x="62744" y="47067"/>
                        <a:pt x="66543" y="43610"/>
                        <a:pt x="66543" y="43610"/>
                      </a:cubicBezTo>
                      <a:lnTo>
                        <a:pt x="74224" y="52336"/>
                      </a:lnTo>
                      <a:cubicBezTo>
                        <a:pt x="74224" y="52336"/>
                        <a:pt x="68253" y="57605"/>
                        <a:pt x="63253" y="61736"/>
                      </a:cubicBezTo>
                      <a:cubicBezTo>
                        <a:pt x="58261" y="65859"/>
                        <a:pt x="52918" y="68826"/>
                        <a:pt x="52918" y="68826"/>
                      </a:cubicBezTo>
                      <a:cubicBezTo>
                        <a:pt x="52918" y="68826"/>
                        <a:pt x="49175" y="64657"/>
                        <a:pt x="43545" y="62587"/>
                      </a:cubicBezTo>
                      <a:cubicBezTo>
                        <a:pt x="37926" y="60525"/>
                        <a:pt x="30401" y="60572"/>
                        <a:pt x="30401" y="60572"/>
                      </a:cubicBezTo>
                      <a:cubicBezTo>
                        <a:pt x="30401" y="60572"/>
                        <a:pt x="36798" y="62605"/>
                        <a:pt x="41475" y="65240"/>
                      </a:cubicBezTo>
                      <a:cubicBezTo>
                        <a:pt x="46152" y="67883"/>
                        <a:pt x="49119" y="71128"/>
                        <a:pt x="49119" y="71128"/>
                      </a:cubicBezTo>
                      <a:cubicBezTo>
                        <a:pt x="49119" y="71128"/>
                        <a:pt x="46032" y="74723"/>
                        <a:pt x="36594" y="80658"/>
                      </a:cubicBezTo>
                      <a:cubicBezTo>
                        <a:pt x="24301" y="88385"/>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34" name="Google Shape;3734;p5"/>
              <p:cNvGrpSpPr/>
              <p:nvPr/>
            </p:nvGrpSpPr>
            <p:grpSpPr>
              <a:xfrm>
                <a:off x="4239725" y="2783433"/>
                <a:ext cx="188919" cy="157978"/>
                <a:chOff x="4239725" y="2783433"/>
                <a:chExt cx="188919" cy="157978"/>
              </a:xfrm>
            </p:grpSpPr>
            <p:sp>
              <p:nvSpPr>
                <p:cNvPr id="3735" name="Google Shape;3735;p5"/>
                <p:cNvSpPr/>
                <p:nvPr/>
              </p:nvSpPr>
              <p:spPr>
                <a:xfrm>
                  <a:off x="4239725" y="2783433"/>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56" y="121929"/>
                        <a:pt x="84256" y="121929"/>
                      </a:cubicBezTo>
                      <a:cubicBezTo>
                        <a:pt x="84256" y="121929"/>
                        <a:pt x="87362" y="128279"/>
                        <a:pt x="91023" y="133770"/>
                      </a:cubicBezTo>
                      <a:cubicBezTo>
                        <a:pt x="94683" y="139261"/>
                        <a:pt x="98889" y="143882"/>
                        <a:pt x="98889" y="143882"/>
                      </a:cubicBezTo>
                      <a:cubicBezTo>
                        <a:pt x="98889" y="143882"/>
                        <a:pt x="103427" y="139788"/>
                        <a:pt x="106228" y="135212"/>
                      </a:cubicBezTo>
                      <a:cubicBezTo>
                        <a:pt x="109029" y="130636"/>
                        <a:pt x="110082" y="125580"/>
                        <a:pt x="110082" y="125580"/>
                      </a:cubicBezTo>
                      <a:cubicBezTo>
                        <a:pt x="110082" y="125580"/>
                        <a:pt x="123578" y="133946"/>
                        <a:pt x="135844" y="139390"/>
                      </a:cubicBezTo>
                      <a:cubicBezTo>
                        <a:pt x="148110" y="144825"/>
                        <a:pt x="159137" y="147349"/>
                        <a:pt x="159137" y="147349"/>
                      </a:cubicBezTo>
                      <a:cubicBezTo>
                        <a:pt x="159137" y="147349"/>
                        <a:pt x="159562" y="132495"/>
                        <a:pt x="157307" y="120154"/>
                      </a:cubicBezTo>
                      <a:cubicBezTo>
                        <a:pt x="155061" y="107815"/>
                        <a:pt x="150125" y="97989"/>
                        <a:pt x="150125" y="97989"/>
                      </a:cubicBezTo>
                      <a:cubicBezTo>
                        <a:pt x="150125" y="97989"/>
                        <a:pt x="155301" y="98266"/>
                        <a:pt x="159812" y="97296"/>
                      </a:cubicBezTo>
                      <a:cubicBezTo>
                        <a:pt x="164322"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83"/>
                      </a:cubicBezTo>
                      <a:cubicBezTo>
                        <a:pt x="152519" y="35337"/>
                        <a:pt x="148858" y="25780"/>
                        <a:pt x="148858" y="25780"/>
                      </a:cubicBezTo>
                      <a:cubicBezTo>
                        <a:pt x="148858" y="25780"/>
                        <a:pt x="130806" y="36308"/>
                        <a:pt x="117523" y="15510"/>
                      </a:cubicBezTo>
                      <a:cubicBezTo>
                        <a:pt x="112264" y="7265"/>
                        <a:pt x="117496" y="0"/>
                        <a:pt x="117496" y="0"/>
                      </a:cubicBezTo>
                      <a:cubicBezTo>
                        <a:pt x="117496" y="0"/>
                        <a:pt x="99591" y="194"/>
                        <a:pt x="85301" y="12553"/>
                      </a:cubicBezTo>
                      <a:cubicBezTo>
                        <a:pt x="71002"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6" name="Google Shape;3736;p5"/>
                <p:cNvSpPr/>
                <p:nvPr/>
              </p:nvSpPr>
              <p:spPr>
                <a:xfrm>
                  <a:off x="4259675" y="2806689"/>
                  <a:ext cx="131182" cy="112759"/>
                </a:xfrm>
                <a:custGeom>
                  <a:avLst/>
                  <a:gdLst/>
                  <a:ahLst/>
                  <a:cxnLst/>
                  <a:rect l="l" t="t" r="r" b="b"/>
                  <a:pathLst>
                    <a:path w="131182" h="112759" extrusionOk="0">
                      <a:moveTo>
                        <a:pt x="128575" y="110347"/>
                      </a:moveTo>
                      <a:cubicBezTo>
                        <a:pt x="128575" y="110347"/>
                        <a:pt x="107158" y="79669"/>
                        <a:pt x="93700" y="67375"/>
                      </a:cubicBezTo>
                      <a:cubicBezTo>
                        <a:pt x="86185" y="60516"/>
                        <a:pt x="80648" y="56616"/>
                        <a:pt x="80648" y="56616"/>
                      </a:cubicBezTo>
                      <a:cubicBezTo>
                        <a:pt x="80648" y="56616"/>
                        <a:pt x="85344" y="56486"/>
                        <a:pt x="96621" y="58603"/>
                      </a:cubicBezTo>
                      <a:cubicBezTo>
                        <a:pt x="107889" y="60720"/>
                        <a:pt x="125756" y="65064"/>
                        <a:pt x="125756" y="65064"/>
                      </a:cubicBezTo>
                      <a:cubicBezTo>
                        <a:pt x="125756" y="65064"/>
                        <a:pt x="110301" y="57956"/>
                        <a:pt x="98146" y="54869"/>
                      </a:cubicBezTo>
                      <a:cubicBezTo>
                        <a:pt x="85991" y="51782"/>
                        <a:pt x="77136" y="52715"/>
                        <a:pt x="77136" y="52715"/>
                      </a:cubicBezTo>
                      <a:cubicBezTo>
                        <a:pt x="77136" y="52715"/>
                        <a:pt x="71017" y="46051"/>
                        <a:pt x="64140" y="40810"/>
                      </a:cubicBezTo>
                      <a:cubicBezTo>
                        <a:pt x="57272" y="35559"/>
                        <a:pt x="49646" y="31742"/>
                        <a:pt x="49646" y="31742"/>
                      </a:cubicBezTo>
                      <a:lnTo>
                        <a:pt x="73402" y="27629"/>
                      </a:lnTo>
                      <a:cubicBezTo>
                        <a:pt x="73402" y="27629"/>
                        <a:pt x="76017" y="32509"/>
                        <a:pt x="84142" y="36807"/>
                      </a:cubicBezTo>
                      <a:cubicBezTo>
                        <a:pt x="92277" y="41105"/>
                        <a:pt x="105920" y="44821"/>
                        <a:pt x="105920" y="44821"/>
                      </a:cubicBezTo>
                      <a:cubicBezTo>
                        <a:pt x="105920" y="44821"/>
                        <a:pt x="94430" y="39053"/>
                        <a:pt x="87646" y="34894"/>
                      </a:cubicBezTo>
                      <a:cubicBezTo>
                        <a:pt x="80861" y="30734"/>
                        <a:pt x="78790" y="28192"/>
                        <a:pt x="78790" y="28192"/>
                      </a:cubicBezTo>
                      <a:lnTo>
                        <a:pt x="101455" y="27610"/>
                      </a:lnTo>
                      <a:lnTo>
                        <a:pt x="131182" y="28257"/>
                      </a:lnTo>
                      <a:lnTo>
                        <a:pt x="102444" y="24153"/>
                      </a:lnTo>
                      <a:cubicBezTo>
                        <a:pt x="102444" y="24153"/>
                        <a:pt x="103091" y="21093"/>
                        <a:pt x="108184" y="17914"/>
                      </a:cubicBezTo>
                      <a:cubicBezTo>
                        <a:pt x="113268" y="14734"/>
                        <a:pt x="122789" y="11443"/>
                        <a:pt x="122789" y="11443"/>
                      </a:cubicBezTo>
                      <a:cubicBezTo>
                        <a:pt x="122789" y="11443"/>
                        <a:pt x="112122" y="13153"/>
                        <a:pt x="105716" y="16305"/>
                      </a:cubicBezTo>
                      <a:cubicBezTo>
                        <a:pt x="99311" y="19457"/>
                        <a:pt x="97185" y="24051"/>
                        <a:pt x="97185" y="24051"/>
                      </a:cubicBezTo>
                      <a:lnTo>
                        <a:pt x="79086" y="24717"/>
                      </a:lnTo>
                      <a:lnTo>
                        <a:pt x="68734" y="24661"/>
                      </a:lnTo>
                      <a:cubicBezTo>
                        <a:pt x="68734" y="24661"/>
                        <a:pt x="69630" y="20049"/>
                        <a:pt x="74927" y="13884"/>
                      </a:cubicBezTo>
                      <a:cubicBezTo>
                        <a:pt x="80232" y="7718"/>
                        <a:pt x="89947" y="0"/>
                        <a:pt x="89947" y="0"/>
                      </a:cubicBezTo>
                      <a:cubicBezTo>
                        <a:pt x="89947" y="0"/>
                        <a:pt x="78846" y="4991"/>
                        <a:pt x="72117" y="11222"/>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85" y="33563"/>
                        <a:pt x="43185"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9"/>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16" y="72579"/>
                      </a:cubicBezTo>
                      <a:cubicBezTo>
                        <a:pt x="42797" y="62374"/>
                        <a:pt x="43666" y="58668"/>
                        <a:pt x="43666" y="58668"/>
                      </a:cubicBezTo>
                      <a:cubicBezTo>
                        <a:pt x="43666" y="58668"/>
                        <a:pt x="47455" y="60831"/>
                        <a:pt x="51828" y="65397"/>
                      </a:cubicBezTo>
                      <a:cubicBezTo>
                        <a:pt x="56209" y="69972"/>
                        <a:pt x="60368" y="76461"/>
                        <a:pt x="60368" y="76461"/>
                      </a:cubicBezTo>
                      <a:cubicBezTo>
                        <a:pt x="60368" y="76461"/>
                        <a:pt x="57706" y="68540"/>
                        <a:pt x="53935" y="63049"/>
                      </a:cubicBezTo>
                      <a:cubicBezTo>
                        <a:pt x="50154" y="57559"/>
                        <a:pt x="45265" y="54490"/>
                        <a:pt x="45265" y="54490"/>
                      </a:cubicBezTo>
                      <a:lnTo>
                        <a:pt x="47807" y="36558"/>
                      </a:lnTo>
                      <a:cubicBezTo>
                        <a:pt x="47807" y="36558"/>
                        <a:pt x="55368" y="41484"/>
                        <a:pt x="61468" y="45829"/>
                      </a:cubicBezTo>
                      <a:cubicBezTo>
                        <a:pt x="67560"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26"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37" name="Google Shape;3737;p5"/>
              <p:cNvGrpSpPr/>
              <p:nvPr/>
            </p:nvGrpSpPr>
            <p:grpSpPr>
              <a:xfrm>
                <a:off x="4218782" y="2378389"/>
                <a:ext cx="188925" cy="157969"/>
                <a:chOff x="4218782" y="2378389"/>
                <a:chExt cx="188925" cy="157969"/>
              </a:xfrm>
            </p:grpSpPr>
            <p:sp>
              <p:nvSpPr>
                <p:cNvPr id="3738" name="Google Shape;3738;p5"/>
                <p:cNvSpPr/>
                <p:nvPr/>
              </p:nvSpPr>
              <p:spPr>
                <a:xfrm>
                  <a:off x="4218782" y="2378389"/>
                  <a:ext cx="188925" cy="157969"/>
                </a:xfrm>
                <a:custGeom>
                  <a:avLst/>
                  <a:gdLst/>
                  <a:ahLst/>
                  <a:cxnLst/>
                  <a:rect l="l" t="t" r="r" b="b"/>
                  <a:pathLst>
                    <a:path w="188925" h="157969" extrusionOk="0">
                      <a:moveTo>
                        <a:pt x="61968" y="50303"/>
                      </a:moveTo>
                      <a:cubicBezTo>
                        <a:pt x="61968" y="50303"/>
                        <a:pt x="33887" y="49692"/>
                        <a:pt x="18598" y="63881"/>
                      </a:cubicBezTo>
                      <a:cubicBezTo>
                        <a:pt x="-5471" y="86222"/>
                        <a:pt x="712" y="102694"/>
                        <a:pt x="712" y="102694"/>
                      </a:cubicBezTo>
                      <a:cubicBezTo>
                        <a:pt x="712" y="102694"/>
                        <a:pt x="17961" y="86740"/>
                        <a:pt x="29283" y="100476"/>
                      </a:cubicBezTo>
                      <a:cubicBezTo>
                        <a:pt x="35162" y="107602"/>
                        <a:pt x="33822" y="122660"/>
                        <a:pt x="33822" y="122660"/>
                      </a:cubicBezTo>
                      <a:cubicBezTo>
                        <a:pt x="33822" y="122660"/>
                        <a:pt x="44359" y="127679"/>
                        <a:pt x="49074" y="136506"/>
                      </a:cubicBezTo>
                      <a:cubicBezTo>
                        <a:pt x="53788" y="145334"/>
                        <a:pt x="52669" y="157969"/>
                        <a:pt x="52669" y="157969"/>
                      </a:cubicBezTo>
                      <a:cubicBezTo>
                        <a:pt x="52669" y="157969"/>
                        <a:pt x="63401" y="152534"/>
                        <a:pt x="71295" y="143522"/>
                      </a:cubicBezTo>
                      <a:cubicBezTo>
                        <a:pt x="79198" y="134500"/>
                        <a:pt x="84263" y="121920"/>
                        <a:pt x="84263" y="121920"/>
                      </a:cubicBezTo>
                      <a:cubicBezTo>
                        <a:pt x="84263" y="121920"/>
                        <a:pt x="87369" y="128270"/>
                        <a:pt x="91029" y="133761"/>
                      </a:cubicBezTo>
                      <a:cubicBezTo>
                        <a:pt x="94680" y="139251"/>
                        <a:pt x="98895" y="143882"/>
                        <a:pt x="98895" y="143882"/>
                      </a:cubicBezTo>
                      <a:cubicBezTo>
                        <a:pt x="98895" y="143882"/>
                        <a:pt x="103434" y="139778"/>
                        <a:pt x="106225" y="135203"/>
                      </a:cubicBezTo>
                      <a:cubicBezTo>
                        <a:pt x="109026" y="130627"/>
                        <a:pt x="110089" y="125571"/>
                        <a:pt x="110089" y="125571"/>
                      </a:cubicBezTo>
                      <a:cubicBezTo>
                        <a:pt x="110089" y="125571"/>
                        <a:pt x="123584" y="133937"/>
                        <a:pt x="135850" y="139381"/>
                      </a:cubicBezTo>
                      <a:cubicBezTo>
                        <a:pt x="148116" y="144825"/>
                        <a:pt x="159144" y="147339"/>
                        <a:pt x="159144" y="147339"/>
                      </a:cubicBezTo>
                      <a:cubicBezTo>
                        <a:pt x="159144" y="147339"/>
                        <a:pt x="159569" y="132485"/>
                        <a:pt x="157313" y="120145"/>
                      </a:cubicBezTo>
                      <a:cubicBezTo>
                        <a:pt x="155058" y="107806"/>
                        <a:pt x="150131" y="97980"/>
                        <a:pt x="150131" y="97980"/>
                      </a:cubicBezTo>
                      <a:cubicBezTo>
                        <a:pt x="150131" y="97980"/>
                        <a:pt x="155308" y="98257"/>
                        <a:pt x="159818" y="97296"/>
                      </a:cubicBezTo>
                      <a:cubicBezTo>
                        <a:pt x="164320" y="96325"/>
                        <a:pt x="168156" y="94125"/>
                        <a:pt x="168156" y="94125"/>
                      </a:cubicBezTo>
                      <a:cubicBezTo>
                        <a:pt x="168156" y="94125"/>
                        <a:pt x="163229" y="85769"/>
                        <a:pt x="155908" y="79927"/>
                      </a:cubicBezTo>
                      <a:cubicBezTo>
                        <a:pt x="148578" y="74086"/>
                        <a:pt x="138854" y="70758"/>
                        <a:pt x="138854" y="70758"/>
                      </a:cubicBezTo>
                      <a:cubicBezTo>
                        <a:pt x="138854" y="70758"/>
                        <a:pt x="155936" y="68105"/>
                        <a:pt x="168452" y="62393"/>
                      </a:cubicBezTo>
                      <a:cubicBezTo>
                        <a:pt x="180967" y="56690"/>
                        <a:pt x="188926" y="47936"/>
                        <a:pt x="188926" y="47936"/>
                      </a:cubicBezTo>
                      <a:cubicBezTo>
                        <a:pt x="188926" y="47936"/>
                        <a:pt x="172556" y="46411"/>
                        <a:pt x="162545" y="40874"/>
                      </a:cubicBezTo>
                      <a:cubicBezTo>
                        <a:pt x="152525" y="35337"/>
                        <a:pt x="148865" y="25780"/>
                        <a:pt x="148865" y="25780"/>
                      </a:cubicBezTo>
                      <a:cubicBezTo>
                        <a:pt x="148865" y="25780"/>
                        <a:pt x="130813" y="36299"/>
                        <a:pt x="117530" y="15510"/>
                      </a:cubicBezTo>
                      <a:cubicBezTo>
                        <a:pt x="112261" y="7265"/>
                        <a:pt x="117493" y="0"/>
                        <a:pt x="117493" y="0"/>
                      </a:cubicBezTo>
                      <a:cubicBezTo>
                        <a:pt x="117493" y="0"/>
                        <a:pt x="99598" y="194"/>
                        <a:pt x="85298" y="12543"/>
                      </a:cubicBezTo>
                      <a:cubicBezTo>
                        <a:pt x="71008" y="24902"/>
                        <a:pt x="61968" y="50303"/>
                        <a:pt x="61968" y="503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9" name="Google Shape;3739;p5"/>
                <p:cNvSpPr/>
                <p:nvPr/>
              </p:nvSpPr>
              <p:spPr>
                <a:xfrm>
                  <a:off x="4238739" y="2401636"/>
                  <a:ext cx="131172" cy="112759"/>
                </a:xfrm>
                <a:custGeom>
                  <a:avLst/>
                  <a:gdLst/>
                  <a:ahLst/>
                  <a:cxnLst/>
                  <a:rect l="l" t="t" r="r" b="b"/>
                  <a:pathLst>
                    <a:path w="131172" h="112759" extrusionOk="0">
                      <a:moveTo>
                        <a:pt x="128566" y="110347"/>
                      </a:moveTo>
                      <a:cubicBezTo>
                        <a:pt x="128566" y="110347"/>
                        <a:pt x="107158" y="79678"/>
                        <a:pt x="93700" y="67375"/>
                      </a:cubicBezTo>
                      <a:cubicBezTo>
                        <a:pt x="86185" y="60516"/>
                        <a:pt x="80639" y="56616"/>
                        <a:pt x="80639" y="56616"/>
                      </a:cubicBezTo>
                      <a:cubicBezTo>
                        <a:pt x="80639" y="56616"/>
                        <a:pt x="85335" y="56495"/>
                        <a:pt x="96612" y="58603"/>
                      </a:cubicBezTo>
                      <a:cubicBezTo>
                        <a:pt x="107889" y="60720"/>
                        <a:pt x="125747" y="65064"/>
                        <a:pt x="125747" y="65064"/>
                      </a:cubicBezTo>
                      <a:cubicBezTo>
                        <a:pt x="125747" y="65064"/>
                        <a:pt x="110301" y="57956"/>
                        <a:pt x="98146" y="54869"/>
                      </a:cubicBezTo>
                      <a:cubicBezTo>
                        <a:pt x="85991" y="51781"/>
                        <a:pt x="77136" y="52724"/>
                        <a:pt x="77136" y="52724"/>
                      </a:cubicBezTo>
                      <a:cubicBezTo>
                        <a:pt x="77136" y="52724"/>
                        <a:pt x="71017" y="46060"/>
                        <a:pt x="64140" y="40810"/>
                      </a:cubicBezTo>
                      <a:cubicBezTo>
                        <a:pt x="57272" y="35568"/>
                        <a:pt x="49646" y="31742"/>
                        <a:pt x="49646" y="31742"/>
                      </a:cubicBezTo>
                      <a:lnTo>
                        <a:pt x="73392" y="27638"/>
                      </a:lnTo>
                      <a:cubicBezTo>
                        <a:pt x="73392" y="27638"/>
                        <a:pt x="76008" y="32509"/>
                        <a:pt x="84142" y="36807"/>
                      </a:cubicBezTo>
                      <a:cubicBezTo>
                        <a:pt x="92276" y="41105"/>
                        <a:pt x="105920" y="44830"/>
                        <a:pt x="105920" y="44830"/>
                      </a:cubicBezTo>
                      <a:cubicBezTo>
                        <a:pt x="105920" y="44830"/>
                        <a:pt x="94430" y="39053"/>
                        <a:pt x="87646" y="34894"/>
                      </a:cubicBezTo>
                      <a:cubicBezTo>
                        <a:pt x="80861" y="30743"/>
                        <a:pt x="78781" y="28201"/>
                        <a:pt x="78781" y="28201"/>
                      </a:cubicBezTo>
                      <a:lnTo>
                        <a:pt x="101455" y="27619"/>
                      </a:lnTo>
                      <a:lnTo>
                        <a:pt x="131172" y="28257"/>
                      </a:lnTo>
                      <a:lnTo>
                        <a:pt x="102444" y="24162"/>
                      </a:lnTo>
                      <a:cubicBezTo>
                        <a:pt x="102444" y="24162"/>
                        <a:pt x="103091" y="21093"/>
                        <a:pt x="108184" y="17914"/>
                      </a:cubicBezTo>
                      <a:cubicBezTo>
                        <a:pt x="113268" y="14734"/>
                        <a:pt x="122789" y="11443"/>
                        <a:pt x="122789" y="11443"/>
                      </a:cubicBezTo>
                      <a:cubicBezTo>
                        <a:pt x="122789" y="11443"/>
                        <a:pt x="112113" y="13153"/>
                        <a:pt x="105716" y="16305"/>
                      </a:cubicBezTo>
                      <a:cubicBezTo>
                        <a:pt x="99311" y="19466"/>
                        <a:pt x="97185" y="24060"/>
                        <a:pt x="97185" y="24060"/>
                      </a:cubicBezTo>
                      <a:lnTo>
                        <a:pt x="79086" y="24726"/>
                      </a:lnTo>
                      <a:lnTo>
                        <a:pt x="68733" y="24671"/>
                      </a:lnTo>
                      <a:cubicBezTo>
                        <a:pt x="68733" y="24671"/>
                        <a:pt x="69621" y="20058"/>
                        <a:pt x="74927" y="13893"/>
                      </a:cubicBezTo>
                      <a:cubicBezTo>
                        <a:pt x="80232" y="7727"/>
                        <a:pt x="89938" y="0"/>
                        <a:pt x="89938" y="0"/>
                      </a:cubicBezTo>
                      <a:cubicBezTo>
                        <a:pt x="89938" y="0"/>
                        <a:pt x="78846" y="5001"/>
                        <a:pt x="72107" y="11231"/>
                      </a:cubicBezTo>
                      <a:cubicBezTo>
                        <a:pt x="65378" y="17461"/>
                        <a:pt x="63012" y="24929"/>
                        <a:pt x="63012" y="24929"/>
                      </a:cubicBezTo>
                      <a:lnTo>
                        <a:pt x="45607" y="28571"/>
                      </a:lnTo>
                      <a:cubicBezTo>
                        <a:pt x="45607" y="28571"/>
                        <a:pt x="41540" y="25669"/>
                        <a:pt x="33442" y="21482"/>
                      </a:cubicBezTo>
                      <a:cubicBezTo>
                        <a:pt x="25345" y="17304"/>
                        <a:pt x="13209" y="11841"/>
                        <a:pt x="13209" y="11841"/>
                      </a:cubicBezTo>
                      <a:lnTo>
                        <a:pt x="7265" y="19753"/>
                      </a:lnTo>
                      <a:cubicBezTo>
                        <a:pt x="7265" y="19753"/>
                        <a:pt x="19596" y="22406"/>
                        <a:pt x="28571" y="25863"/>
                      </a:cubicBezTo>
                      <a:cubicBezTo>
                        <a:pt x="37556" y="29320"/>
                        <a:pt x="43185" y="33572"/>
                        <a:pt x="43185" y="33572"/>
                      </a:cubicBezTo>
                      <a:lnTo>
                        <a:pt x="40939" y="46503"/>
                      </a:lnTo>
                      <a:cubicBezTo>
                        <a:pt x="40939" y="46503"/>
                        <a:pt x="31307" y="45320"/>
                        <a:pt x="21426" y="48694"/>
                      </a:cubicBezTo>
                      <a:cubicBezTo>
                        <a:pt x="11554" y="52068"/>
                        <a:pt x="0" y="58843"/>
                        <a:pt x="0" y="58843"/>
                      </a:cubicBezTo>
                      <a:cubicBezTo>
                        <a:pt x="0" y="58843"/>
                        <a:pt x="12146" y="53436"/>
                        <a:pt x="22128" y="51495"/>
                      </a:cubicBezTo>
                      <a:cubicBezTo>
                        <a:pt x="32111" y="49554"/>
                        <a:pt x="40560" y="50422"/>
                        <a:pt x="40560" y="50422"/>
                      </a:cubicBezTo>
                      <a:lnTo>
                        <a:pt x="37889" y="70841"/>
                      </a:lnTo>
                      <a:cubicBezTo>
                        <a:pt x="37889" y="70841"/>
                        <a:pt x="32962" y="71747"/>
                        <a:pt x="28867" y="77348"/>
                      </a:cubicBezTo>
                      <a:cubicBezTo>
                        <a:pt x="24781" y="82950"/>
                        <a:pt x="21537" y="93247"/>
                        <a:pt x="21537" y="93247"/>
                      </a:cubicBezTo>
                      <a:cubicBezTo>
                        <a:pt x="21537" y="93247"/>
                        <a:pt x="27055" y="83837"/>
                        <a:pt x="31030" y="79096"/>
                      </a:cubicBezTo>
                      <a:cubicBezTo>
                        <a:pt x="34995" y="74363"/>
                        <a:pt x="37417" y="74307"/>
                        <a:pt x="37417" y="74307"/>
                      </a:cubicBezTo>
                      <a:lnTo>
                        <a:pt x="42298" y="112760"/>
                      </a:lnTo>
                      <a:cubicBezTo>
                        <a:pt x="42298" y="112760"/>
                        <a:pt x="41678" y="86111"/>
                        <a:pt x="42316" y="72588"/>
                      </a:cubicBezTo>
                      <a:cubicBezTo>
                        <a:pt x="42797" y="62374"/>
                        <a:pt x="43666" y="58677"/>
                        <a:pt x="43666" y="58677"/>
                      </a:cubicBezTo>
                      <a:cubicBezTo>
                        <a:pt x="43666" y="58677"/>
                        <a:pt x="47455" y="60840"/>
                        <a:pt x="51828" y="65406"/>
                      </a:cubicBezTo>
                      <a:cubicBezTo>
                        <a:pt x="56200" y="69972"/>
                        <a:pt x="60368" y="76461"/>
                        <a:pt x="60368" y="76461"/>
                      </a:cubicBezTo>
                      <a:cubicBezTo>
                        <a:pt x="60368" y="76461"/>
                        <a:pt x="57706" y="68549"/>
                        <a:pt x="53935" y="63049"/>
                      </a:cubicBezTo>
                      <a:cubicBezTo>
                        <a:pt x="50154" y="57558"/>
                        <a:pt x="45265" y="54490"/>
                        <a:pt x="45265" y="54490"/>
                      </a:cubicBezTo>
                      <a:lnTo>
                        <a:pt x="47807" y="36557"/>
                      </a:lnTo>
                      <a:cubicBezTo>
                        <a:pt x="47807" y="36557"/>
                        <a:pt x="55358" y="41493"/>
                        <a:pt x="61459" y="45829"/>
                      </a:cubicBezTo>
                      <a:cubicBezTo>
                        <a:pt x="67560" y="50173"/>
                        <a:pt x="72939" y="55895"/>
                        <a:pt x="72939" y="55895"/>
                      </a:cubicBezTo>
                      <a:cubicBezTo>
                        <a:pt x="72939" y="55895"/>
                        <a:pt x="71756" y="64574"/>
                        <a:pt x="73318" y="74483"/>
                      </a:cubicBezTo>
                      <a:cubicBezTo>
                        <a:pt x="74871" y="84392"/>
                        <a:pt x="79178" y="95530"/>
                        <a:pt x="79178" y="95530"/>
                      </a:cubicBezTo>
                      <a:cubicBezTo>
                        <a:pt x="79178" y="95530"/>
                        <a:pt x="77154" y="84512"/>
                        <a:pt x="76590" y="75583"/>
                      </a:cubicBezTo>
                      <a:cubicBezTo>
                        <a:pt x="76017" y="66654"/>
                        <a:pt x="76914" y="59823"/>
                        <a:pt x="76914" y="59823"/>
                      </a:cubicBezTo>
                      <a:cubicBezTo>
                        <a:pt x="76914" y="59823"/>
                        <a:pt x="81499" y="61727"/>
                        <a:pt x="91546" y="71322"/>
                      </a:cubicBezTo>
                      <a:cubicBezTo>
                        <a:pt x="104626" y="83819"/>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40" name="Google Shape;3740;p5"/>
              <p:cNvGrpSpPr/>
              <p:nvPr/>
            </p:nvGrpSpPr>
            <p:grpSpPr>
              <a:xfrm>
                <a:off x="3967123" y="1973261"/>
                <a:ext cx="172767" cy="191503"/>
                <a:chOff x="3967123" y="1973261"/>
                <a:chExt cx="172767" cy="191503"/>
              </a:xfrm>
            </p:grpSpPr>
            <p:sp>
              <p:nvSpPr>
                <p:cNvPr id="3741" name="Google Shape;3741;p5"/>
                <p:cNvSpPr/>
                <p:nvPr/>
              </p:nvSpPr>
              <p:spPr>
                <a:xfrm>
                  <a:off x="3967123" y="1973261"/>
                  <a:ext cx="172767" cy="191503"/>
                </a:xfrm>
                <a:custGeom>
                  <a:avLst/>
                  <a:gdLst/>
                  <a:ahLst/>
                  <a:cxnLst/>
                  <a:rect l="l" t="t" r="r" b="b"/>
                  <a:pathLst>
                    <a:path w="172767" h="191503" extrusionOk="0">
                      <a:moveTo>
                        <a:pt x="59213" y="132291"/>
                      </a:moveTo>
                      <a:cubicBezTo>
                        <a:pt x="59213" y="132291"/>
                        <a:pt x="61958" y="161685"/>
                        <a:pt x="78615" y="175948"/>
                      </a:cubicBezTo>
                      <a:cubicBezTo>
                        <a:pt x="104847" y="198400"/>
                        <a:pt x="121301" y="189942"/>
                        <a:pt x="121301" y="189942"/>
                      </a:cubicBezTo>
                      <a:cubicBezTo>
                        <a:pt x="121301" y="189942"/>
                        <a:pt x="102564" y="173859"/>
                        <a:pt x="115542" y="160382"/>
                      </a:cubicBezTo>
                      <a:cubicBezTo>
                        <a:pt x="122281" y="153375"/>
                        <a:pt x="138161" y="152969"/>
                        <a:pt x="138161" y="152969"/>
                      </a:cubicBezTo>
                      <a:cubicBezTo>
                        <a:pt x="138161" y="152969"/>
                        <a:pt x="142135" y="141359"/>
                        <a:pt x="150787" y="135378"/>
                      </a:cubicBezTo>
                      <a:cubicBezTo>
                        <a:pt x="159439" y="129398"/>
                        <a:pt x="172768" y="129047"/>
                        <a:pt x="172768" y="129047"/>
                      </a:cubicBezTo>
                      <a:cubicBezTo>
                        <a:pt x="172768" y="129047"/>
                        <a:pt x="165798" y="118491"/>
                        <a:pt x="155437" y="111327"/>
                      </a:cubicBezTo>
                      <a:cubicBezTo>
                        <a:pt x="145075" y="104164"/>
                        <a:pt x="131321" y="100383"/>
                        <a:pt x="131321" y="100383"/>
                      </a:cubicBezTo>
                      <a:cubicBezTo>
                        <a:pt x="131321" y="100383"/>
                        <a:pt x="137588" y="96381"/>
                        <a:pt x="142875" y="91898"/>
                      </a:cubicBezTo>
                      <a:cubicBezTo>
                        <a:pt x="148171" y="87415"/>
                        <a:pt x="152497" y="82469"/>
                        <a:pt x="152497" y="82469"/>
                      </a:cubicBezTo>
                      <a:cubicBezTo>
                        <a:pt x="152497" y="82469"/>
                        <a:pt x="147672" y="78217"/>
                        <a:pt x="142551" y="75851"/>
                      </a:cubicBezTo>
                      <a:cubicBezTo>
                        <a:pt x="137440" y="73476"/>
                        <a:pt x="132023" y="72976"/>
                        <a:pt x="132023" y="72976"/>
                      </a:cubicBezTo>
                      <a:cubicBezTo>
                        <a:pt x="132023" y="72976"/>
                        <a:pt x="139140" y="57873"/>
                        <a:pt x="143346" y="44414"/>
                      </a:cubicBezTo>
                      <a:cubicBezTo>
                        <a:pt x="147552" y="30956"/>
                        <a:pt x="148855" y="19134"/>
                        <a:pt x="148855" y="19134"/>
                      </a:cubicBezTo>
                      <a:cubicBezTo>
                        <a:pt x="148855" y="19134"/>
                        <a:pt x="133289" y="20474"/>
                        <a:pt x="120681" y="24310"/>
                      </a:cubicBezTo>
                      <a:cubicBezTo>
                        <a:pt x="108064" y="28155"/>
                        <a:pt x="98396" y="34487"/>
                        <a:pt x="98396" y="34487"/>
                      </a:cubicBezTo>
                      <a:cubicBezTo>
                        <a:pt x="98396" y="34487"/>
                        <a:pt x="98063" y="29043"/>
                        <a:pt x="96510" y="24449"/>
                      </a:cubicBezTo>
                      <a:cubicBezTo>
                        <a:pt x="94957" y="19864"/>
                        <a:pt x="92193" y="16120"/>
                        <a:pt x="92193" y="16120"/>
                      </a:cubicBezTo>
                      <a:cubicBezTo>
                        <a:pt x="92193" y="16120"/>
                        <a:pt x="84068" y="22277"/>
                        <a:pt x="78846" y="30623"/>
                      </a:cubicBezTo>
                      <a:cubicBezTo>
                        <a:pt x="73633" y="38979"/>
                        <a:pt x="71322" y="49535"/>
                        <a:pt x="71322" y="49535"/>
                      </a:cubicBezTo>
                      <a:cubicBezTo>
                        <a:pt x="71322" y="49535"/>
                        <a:pt x="66497" y="32019"/>
                        <a:pt x="59028" y="19633"/>
                      </a:cubicBezTo>
                      <a:cubicBezTo>
                        <a:pt x="51560" y="7256"/>
                        <a:pt x="41466" y="0"/>
                        <a:pt x="41466" y="0"/>
                      </a:cubicBezTo>
                      <a:cubicBezTo>
                        <a:pt x="41466" y="0"/>
                        <a:pt x="41845" y="17276"/>
                        <a:pt x="37269" y="28396"/>
                      </a:cubicBezTo>
                      <a:cubicBezTo>
                        <a:pt x="32684" y="39525"/>
                        <a:pt x="23145" y="44498"/>
                        <a:pt x="23145" y="44498"/>
                      </a:cubicBezTo>
                      <a:cubicBezTo>
                        <a:pt x="23145" y="44498"/>
                        <a:pt x="36308" y="62078"/>
                        <a:pt x="16194" y="78458"/>
                      </a:cubicBezTo>
                      <a:cubicBezTo>
                        <a:pt x="8217" y="84947"/>
                        <a:pt x="0" y="80353"/>
                        <a:pt x="0" y="80353"/>
                      </a:cubicBezTo>
                      <a:cubicBezTo>
                        <a:pt x="0" y="80353"/>
                        <a:pt x="2357" y="99024"/>
                        <a:pt x="16980" y="112464"/>
                      </a:cubicBezTo>
                      <a:cubicBezTo>
                        <a:pt x="31603" y="125904"/>
                        <a:pt x="59213" y="132291"/>
                        <a:pt x="5921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2" name="Google Shape;3742;p5"/>
                <p:cNvSpPr/>
                <p:nvPr/>
              </p:nvSpPr>
              <p:spPr>
                <a:xfrm>
                  <a:off x="3992320" y="2005132"/>
                  <a:ext cx="123491" cy="140462"/>
                </a:xfrm>
                <a:custGeom>
                  <a:avLst/>
                  <a:gdLst/>
                  <a:ahLst/>
                  <a:cxnLst/>
                  <a:rect l="l" t="t" r="r" b="b"/>
                  <a:pathLst>
                    <a:path w="123491" h="140462" extrusionOk="0">
                      <a:moveTo>
                        <a:pt x="110579" y="0"/>
                      </a:moveTo>
                      <a:cubicBezTo>
                        <a:pt x="110579" y="0"/>
                        <a:pt x="81129" y="26048"/>
                        <a:pt x="69908" y="41586"/>
                      </a:cubicBezTo>
                      <a:cubicBezTo>
                        <a:pt x="63641" y="50256"/>
                        <a:pt x="60239" y="56514"/>
                        <a:pt x="60239" y="56514"/>
                      </a:cubicBezTo>
                      <a:cubicBezTo>
                        <a:pt x="60239" y="56514"/>
                        <a:pt x="59546" y="51634"/>
                        <a:pt x="60396" y="39599"/>
                      </a:cubicBezTo>
                      <a:cubicBezTo>
                        <a:pt x="61247" y="27573"/>
                        <a:pt x="63641" y="8393"/>
                        <a:pt x="63641" y="8393"/>
                      </a:cubicBezTo>
                      <a:cubicBezTo>
                        <a:pt x="63641" y="8393"/>
                        <a:pt x="58067" y="25382"/>
                        <a:pt x="56311" y="38452"/>
                      </a:cubicBezTo>
                      <a:cubicBezTo>
                        <a:pt x="54545" y="51513"/>
                        <a:pt x="56597" y="60655"/>
                        <a:pt x="56597" y="60655"/>
                      </a:cubicBezTo>
                      <a:cubicBezTo>
                        <a:pt x="56597" y="60655"/>
                        <a:pt x="50367" y="67846"/>
                        <a:pt x="45718" y="75648"/>
                      </a:cubicBezTo>
                      <a:cubicBezTo>
                        <a:pt x="41068" y="83458"/>
                        <a:pt x="38000" y="91879"/>
                        <a:pt x="38000" y="91879"/>
                      </a:cubicBezTo>
                      <a:lnTo>
                        <a:pt x="30845" y="67578"/>
                      </a:lnTo>
                      <a:cubicBezTo>
                        <a:pt x="30845" y="67578"/>
                        <a:pt x="35624" y="64251"/>
                        <a:pt x="39136" y="55248"/>
                      </a:cubicBezTo>
                      <a:cubicBezTo>
                        <a:pt x="42640" y="46235"/>
                        <a:pt x="44886" y="31538"/>
                        <a:pt x="44886" y="31538"/>
                      </a:cubicBezTo>
                      <a:cubicBezTo>
                        <a:pt x="44886" y="31538"/>
                        <a:pt x="40237" y="44239"/>
                        <a:pt x="36715" y="51818"/>
                      </a:cubicBezTo>
                      <a:cubicBezTo>
                        <a:pt x="33193" y="59407"/>
                        <a:pt x="30790" y="61875"/>
                        <a:pt x="30790" y="61875"/>
                      </a:cubicBezTo>
                      <a:lnTo>
                        <a:pt x="27453" y="38277"/>
                      </a:lnTo>
                      <a:lnTo>
                        <a:pt x="24541" y="7154"/>
                      </a:lnTo>
                      <a:lnTo>
                        <a:pt x="23728" y="37658"/>
                      </a:lnTo>
                      <a:cubicBezTo>
                        <a:pt x="23728" y="37658"/>
                        <a:pt x="20446" y="37352"/>
                        <a:pt x="16509" y="32417"/>
                      </a:cubicBezTo>
                      <a:cubicBezTo>
                        <a:pt x="12580" y="27490"/>
                        <a:pt x="7996" y="17941"/>
                        <a:pt x="7996" y="17941"/>
                      </a:cubicBezTo>
                      <a:cubicBezTo>
                        <a:pt x="7996" y="17941"/>
                        <a:pt x="11065" y="28886"/>
                        <a:pt x="15132" y="35190"/>
                      </a:cubicBezTo>
                      <a:cubicBezTo>
                        <a:pt x="19189" y="41494"/>
                        <a:pt x="24246" y="43167"/>
                        <a:pt x="24246" y="43167"/>
                      </a:cubicBezTo>
                      <a:lnTo>
                        <a:pt x="27120" y="61986"/>
                      </a:lnTo>
                      <a:lnTo>
                        <a:pt x="28313" y="72801"/>
                      </a:lnTo>
                      <a:cubicBezTo>
                        <a:pt x="28313" y="72801"/>
                        <a:pt x="23386" y="72422"/>
                        <a:pt x="16305" y="67625"/>
                      </a:cubicBezTo>
                      <a:cubicBezTo>
                        <a:pt x="9234" y="62836"/>
                        <a:pt x="0" y="53621"/>
                        <a:pt x="0" y="53621"/>
                      </a:cubicBezTo>
                      <a:cubicBezTo>
                        <a:pt x="0" y="53621"/>
                        <a:pt x="6554" y="64611"/>
                        <a:pt x="13874" y="70887"/>
                      </a:cubicBezTo>
                      <a:cubicBezTo>
                        <a:pt x="21186" y="77173"/>
                        <a:pt x="29274" y="78744"/>
                        <a:pt x="29274" y="78744"/>
                      </a:cubicBezTo>
                      <a:lnTo>
                        <a:pt x="35171" y="96482"/>
                      </a:lnTo>
                      <a:cubicBezTo>
                        <a:pt x="35171" y="96482"/>
                        <a:pt x="32629" y="101076"/>
                        <a:pt x="29237" y="110042"/>
                      </a:cubicBezTo>
                      <a:cubicBezTo>
                        <a:pt x="25835" y="118999"/>
                        <a:pt x="21602" y="132319"/>
                        <a:pt x="21602" y="132319"/>
                      </a:cubicBezTo>
                      <a:lnTo>
                        <a:pt x="30577" y="137588"/>
                      </a:lnTo>
                      <a:cubicBezTo>
                        <a:pt x="30577" y="137588"/>
                        <a:pt x="31871" y="124388"/>
                        <a:pt x="34395" y="114590"/>
                      </a:cubicBezTo>
                      <a:cubicBezTo>
                        <a:pt x="36918" y="104801"/>
                        <a:pt x="40680" y="98405"/>
                        <a:pt x="40680" y="98405"/>
                      </a:cubicBezTo>
                      <a:lnTo>
                        <a:pt x="54462" y="99200"/>
                      </a:lnTo>
                      <a:cubicBezTo>
                        <a:pt x="54462" y="99200"/>
                        <a:pt x="54388" y="109405"/>
                        <a:pt x="59093" y="119304"/>
                      </a:cubicBezTo>
                      <a:cubicBezTo>
                        <a:pt x="63807" y="129213"/>
                        <a:pt x="72274" y="140462"/>
                        <a:pt x="72274" y="140462"/>
                      </a:cubicBezTo>
                      <a:cubicBezTo>
                        <a:pt x="72274" y="140462"/>
                        <a:pt x="65166" y="128427"/>
                        <a:pt x="61940" y="118241"/>
                      </a:cubicBezTo>
                      <a:cubicBezTo>
                        <a:pt x="58705" y="108046"/>
                        <a:pt x="58603" y="99117"/>
                        <a:pt x="58603" y="99117"/>
                      </a:cubicBezTo>
                      <a:lnTo>
                        <a:pt x="80242" y="99449"/>
                      </a:lnTo>
                      <a:cubicBezTo>
                        <a:pt x="80242" y="99449"/>
                        <a:pt x="81786" y="104487"/>
                        <a:pt x="88127" y="108083"/>
                      </a:cubicBezTo>
                      <a:cubicBezTo>
                        <a:pt x="94467" y="111678"/>
                        <a:pt x="105606" y="113832"/>
                        <a:pt x="105606" y="113832"/>
                      </a:cubicBezTo>
                      <a:cubicBezTo>
                        <a:pt x="105606" y="113832"/>
                        <a:pt x="95114" y="109201"/>
                        <a:pt x="89688" y="105624"/>
                      </a:cubicBezTo>
                      <a:cubicBezTo>
                        <a:pt x="84272" y="102047"/>
                        <a:pt x="83921" y="99523"/>
                        <a:pt x="83921" y="99523"/>
                      </a:cubicBezTo>
                      <a:lnTo>
                        <a:pt x="123492" y="89799"/>
                      </a:lnTo>
                      <a:cubicBezTo>
                        <a:pt x="123492" y="89799"/>
                        <a:pt x="95724" y="93654"/>
                        <a:pt x="81527" y="94615"/>
                      </a:cubicBezTo>
                      <a:cubicBezTo>
                        <a:pt x="70814" y="95345"/>
                        <a:pt x="66839" y="94883"/>
                        <a:pt x="66839" y="94883"/>
                      </a:cubicBezTo>
                      <a:cubicBezTo>
                        <a:pt x="66839" y="94883"/>
                        <a:pt x="68641" y="90668"/>
                        <a:pt x="72884" y="85547"/>
                      </a:cubicBezTo>
                      <a:cubicBezTo>
                        <a:pt x="77127" y="80427"/>
                        <a:pt x="83403" y="75297"/>
                        <a:pt x="83403" y="75297"/>
                      </a:cubicBezTo>
                      <a:cubicBezTo>
                        <a:pt x="83403" y="75297"/>
                        <a:pt x="75454" y="79031"/>
                        <a:pt x="70176" y="83634"/>
                      </a:cubicBezTo>
                      <a:cubicBezTo>
                        <a:pt x="64889" y="88237"/>
                        <a:pt x="62282" y="93719"/>
                        <a:pt x="62282" y="93719"/>
                      </a:cubicBezTo>
                      <a:lnTo>
                        <a:pt x="43241" y="93219"/>
                      </a:lnTo>
                      <a:cubicBezTo>
                        <a:pt x="43241" y="93219"/>
                        <a:pt x="47483" y="84734"/>
                        <a:pt x="51292" y="77848"/>
                      </a:cubicBezTo>
                      <a:cubicBezTo>
                        <a:pt x="55091" y="70952"/>
                        <a:pt x="60415" y="64648"/>
                        <a:pt x="60415" y="64648"/>
                      </a:cubicBezTo>
                      <a:cubicBezTo>
                        <a:pt x="60415" y="64648"/>
                        <a:pt x="69621" y="64842"/>
                        <a:pt x="79780" y="62023"/>
                      </a:cubicBezTo>
                      <a:cubicBezTo>
                        <a:pt x="89938" y="59195"/>
                        <a:pt x="101058" y="53362"/>
                        <a:pt x="101058" y="53362"/>
                      </a:cubicBezTo>
                      <a:cubicBezTo>
                        <a:pt x="101058" y="53362"/>
                        <a:pt x="89790" y="56801"/>
                        <a:pt x="80538" y="58474"/>
                      </a:cubicBezTo>
                      <a:cubicBezTo>
                        <a:pt x="71276" y="60137"/>
                        <a:pt x="64038" y="60026"/>
                        <a:pt x="64038" y="60026"/>
                      </a:cubicBezTo>
                      <a:cubicBezTo>
                        <a:pt x="64038" y="60026"/>
                        <a:pt x="65471" y="55007"/>
                        <a:pt x="74280" y="43361"/>
                      </a:cubicBezTo>
                      <a:cubicBezTo>
                        <a:pt x="85760" y="28202"/>
                        <a:pt x="110579" y="0"/>
                        <a:pt x="110579"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43" name="Google Shape;3743;p5"/>
              <p:cNvGrpSpPr/>
              <p:nvPr/>
            </p:nvGrpSpPr>
            <p:grpSpPr>
              <a:xfrm>
                <a:off x="4173464" y="1798405"/>
                <a:ext cx="190430" cy="173479"/>
                <a:chOff x="4173464" y="1798405"/>
                <a:chExt cx="190430" cy="173479"/>
              </a:xfrm>
            </p:grpSpPr>
            <p:sp>
              <p:nvSpPr>
                <p:cNvPr id="3744" name="Google Shape;3744;p5"/>
                <p:cNvSpPr/>
                <p:nvPr/>
              </p:nvSpPr>
              <p:spPr>
                <a:xfrm>
                  <a:off x="4173464" y="1798405"/>
                  <a:ext cx="190430" cy="173479"/>
                </a:xfrm>
                <a:custGeom>
                  <a:avLst/>
                  <a:gdLst/>
                  <a:ahLst/>
                  <a:cxnLst/>
                  <a:rect l="l" t="t" r="r" b="b"/>
                  <a:pathLst>
                    <a:path w="190430" h="173479" extrusionOk="0">
                      <a:moveTo>
                        <a:pt x="58417" y="59980"/>
                      </a:moveTo>
                      <a:cubicBezTo>
                        <a:pt x="58417" y="59980"/>
                        <a:pt x="29060" y="63160"/>
                        <a:pt x="15056" y="80029"/>
                      </a:cubicBezTo>
                      <a:cubicBezTo>
                        <a:pt x="-7007" y="106594"/>
                        <a:pt x="1690" y="122918"/>
                        <a:pt x="1690" y="122918"/>
                      </a:cubicBezTo>
                      <a:cubicBezTo>
                        <a:pt x="1690" y="122918"/>
                        <a:pt x="17487" y="103942"/>
                        <a:pt x="31168" y="116725"/>
                      </a:cubicBezTo>
                      <a:cubicBezTo>
                        <a:pt x="38266" y="123353"/>
                        <a:pt x="38914" y="139233"/>
                        <a:pt x="38914" y="139233"/>
                      </a:cubicBezTo>
                      <a:cubicBezTo>
                        <a:pt x="38914" y="139233"/>
                        <a:pt x="50579" y="143032"/>
                        <a:pt x="56689" y="151591"/>
                      </a:cubicBezTo>
                      <a:cubicBezTo>
                        <a:pt x="62799" y="160151"/>
                        <a:pt x="63353" y="173479"/>
                        <a:pt x="63353" y="173479"/>
                      </a:cubicBezTo>
                      <a:cubicBezTo>
                        <a:pt x="63353" y="173479"/>
                        <a:pt x="73798" y="166344"/>
                        <a:pt x="80805" y="155880"/>
                      </a:cubicBezTo>
                      <a:cubicBezTo>
                        <a:pt x="87820" y="145407"/>
                        <a:pt x="91388" y="131607"/>
                        <a:pt x="91388" y="131607"/>
                      </a:cubicBezTo>
                      <a:cubicBezTo>
                        <a:pt x="91388" y="131607"/>
                        <a:pt x="95492" y="137809"/>
                        <a:pt x="100049" y="143032"/>
                      </a:cubicBezTo>
                      <a:cubicBezTo>
                        <a:pt x="104606" y="148254"/>
                        <a:pt x="109616" y="152506"/>
                        <a:pt x="109616" y="152506"/>
                      </a:cubicBezTo>
                      <a:cubicBezTo>
                        <a:pt x="109616" y="152506"/>
                        <a:pt x="113794" y="147617"/>
                        <a:pt x="116086" y="142468"/>
                      </a:cubicBezTo>
                      <a:cubicBezTo>
                        <a:pt x="118388" y="137319"/>
                        <a:pt x="118804" y="131903"/>
                        <a:pt x="118804" y="131903"/>
                      </a:cubicBezTo>
                      <a:cubicBezTo>
                        <a:pt x="118804" y="131903"/>
                        <a:pt x="134009" y="138789"/>
                        <a:pt x="147532" y="142801"/>
                      </a:cubicBezTo>
                      <a:cubicBezTo>
                        <a:pt x="161056" y="146803"/>
                        <a:pt x="172896" y="147931"/>
                        <a:pt x="172896" y="147931"/>
                      </a:cubicBezTo>
                      <a:cubicBezTo>
                        <a:pt x="172896" y="147931"/>
                        <a:pt x="171316" y="132393"/>
                        <a:pt x="167295" y="119831"/>
                      </a:cubicBezTo>
                      <a:cubicBezTo>
                        <a:pt x="163265" y="107269"/>
                        <a:pt x="156794" y="97702"/>
                        <a:pt x="156794" y="97702"/>
                      </a:cubicBezTo>
                      <a:cubicBezTo>
                        <a:pt x="156794" y="97702"/>
                        <a:pt x="162229" y="97286"/>
                        <a:pt x="166795" y="95669"/>
                      </a:cubicBezTo>
                      <a:cubicBezTo>
                        <a:pt x="171362" y="94051"/>
                        <a:pt x="175059" y="91232"/>
                        <a:pt x="175059" y="91232"/>
                      </a:cubicBezTo>
                      <a:cubicBezTo>
                        <a:pt x="175059" y="91232"/>
                        <a:pt x="168792" y="83190"/>
                        <a:pt x="160362" y="78097"/>
                      </a:cubicBezTo>
                      <a:cubicBezTo>
                        <a:pt x="151932" y="73004"/>
                        <a:pt x="141349" y="70860"/>
                        <a:pt x="141349" y="70860"/>
                      </a:cubicBezTo>
                      <a:cubicBezTo>
                        <a:pt x="141349" y="70860"/>
                        <a:pt x="158782" y="65766"/>
                        <a:pt x="171057" y="58122"/>
                      </a:cubicBezTo>
                      <a:cubicBezTo>
                        <a:pt x="183323" y="50469"/>
                        <a:pt x="190431" y="40264"/>
                        <a:pt x="190431" y="40264"/>
                      </a:cubicBezTo>
                      <a:cubicBezTo>
                        <a:pt x="190431" y="40264"/>
                        <a:pt x="173164" y="40902"/>
                        <a:pt x="161971" y="36493"/>
                      </a:cubicBezTo>
                      <a:cubicBezTo>
                        <a:pt x="150777" y="32074"/>
                        <a:pt x="145665" y="22609"/>
                        <a:pt x="145665" y="22609"/>
                      </a:cubicBezTo>
                      <a:cubicBezTo>
                        <a:pt x="145665" y="22609"/>
                        <a:pt x="128278" y="36031"/>
                        <a:pt x="111603" y="16157"/>
                      </a:cubicBezTo>
                      <a:cubicBezTo>
                        <a:pt x="104994" y="8282"/>
                        <a:pt x="109459" y="0"/>
                        <a:pt x="109459" y="0"/>
                      </a:cubicBezTo>
                      <a:cubicBezTo>
                        <a:pt x="109459" y="0"/>
                        <a:pt x="90824" y="2634"/>
                        <a:pt x="77606" y="17451"/>
                      </a:cubicBezTo>
                      <a:cubicBezTo>
                        <a:pt x="64388" y="32278"/>
                        <a:pt x="58417" y="59980"/>
                        <a:pt x="58417" y="5998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5" name="Google Shape;3745;p5"/>
                <p:cNvSpPr/>
                <p:nvPr/>
              </p:nvSpPr>
              <p:spPr>
                <a:xfrm>
                  <a:off x="4192402" y="1823676"/>
                  <a:ext cx="141016" cy="124009"/>
                </a:xfrm>
                <a:custGeom>
                  <a:avLst/>
                  <a:gdLst/>
                  <a:ahLst/>
                  <a:cxnLst/>
                  <a:rect l="l" t="t" r="r" b="b"/>
                  <a:pathLst>
                    <a:path w="141016" h="124009" extrusionOk="0">
                      <a:moveTo>
                        <a:pt x="141017" y="109774"/>
                      </a:moveTo>
                      <a:cubicBezTo>
                        <a:pt x="141017" y="109774"/>
                        <a:pt x="114534" y="80704"/>
                        <a:pt x="98830" y="69723"/>
                      </a:cubicBezTo>
                      <a:cubicBezTo>
                        <a:pt x="90067" y="63585"/>
                        <a:pt x="83763" y="60276"/>
                        <a:pt x="83763" y="60276"/>
                      </a:cubicBezTo>
                      <a:cubicBezTo>
                        <a:pt x="83763" y="60276"/>
                        <a:pt x="88635" y="59509"/>
                        <a:pt x="100679" y="60184"/>
                      </a:cubicBezTo>
                      <a:cubicBezTo>
                        <a:pt x="112723" y="60849"/>
                        <a:pt x="131930" y="62957"/>
                        <a:pt x="131930" y="62957"/>
                      </a:cubicBezTo>
                      <a:cubicBezTo>
                        <a:pt x="131930" y="62957"/>
                        <a:pt x="114858" y="57642"/>
                        <a:pt x="101769" y="56080"/>
                      </a:cubicBezTo>
                      <a:cubicBezTo>
                        <a:pt x="88681" y="54508"/>
                        <a:pt x="79576" y="56690"/>
                        <a:pt x="79576" y="56690"/>
                      </a:cubicBezTo>
                      <a:cubicBezTo>
                        <a:pt x="79576" y="56690"/>
                        <a:pt x="72292" y="50580"/>
                        <a:pt x="64417" y="46041"/>
                      </a:cubicBezTo>
                      <a:cubicBezTo>
                        <a:pt x="56541" y="41512"/>
                        <a:pt x="48075" y="38563"/>
                        <a:pt x="48075" y="38563"/>
                      </a:cubicBezTo>
                      <a:lnTo>
                        <a:pt x="72265" y="31049"/>
                      </a:lnTo>
                      <a:cubicBezTo>
                        <a:pt x="72265" y="31049"/>
                        <a:pt x="75657" y="35781"/>
                        <a:pt x="84725" y="39155"/>
                      </a:cubicBezTo>
                      <a:cubicBezTo>
                        <a:pt x="93783" y="42529"/>
                        <a:pt x="108508" y="44553"/>
                        <a:pt x="108508" y="44553"/>
                      </a:cubicBezTo>
                      <a:cubicBezTo>
                        <a:pt x="108508" y="44553"/>
                        <a:pt x="95743" y="40098"/>
                        <a:pt x="88108" y="36687"/>
                      </a:cubicBezTo>
                      <a:cubicBezTo>
                        <a:pt x="80473" y="33276"/>
                        <a:pt x="77968" y="30910"/>
                        <a:pt x="77968" y="30910"/>
                      </a:cubicBezTo>
                      <a:lnTo>
                        <a:pt x="101511" y="27222"/>
                      </a:lnTo>
                      <a:lnTo>
                        <a:pt x="132587" y="23848"/>
                      </a:lnTo>
                      <a:lnTo>
                        <a:pt x="102074" y="23487"/>
                      </a:lnTo>
                      <a:cubicBezTo>
                        <a:pt x="102074" y="23487"/>
                        <a:pt x="102333" y="20197"/>
                        <a:pt x="107204" y="16194"/>
                      </a:cubicBezTo>
                      <a:cubicBezTo>
                        <a:pt x="112076" y="12192"/>
                        <a:pt x="121560" y="7459"/>
                        <a:pt x="121560" y="7459"/>
                      </a:cubicBezTo>
                      <a:cubicBezTo>
                        <a:pt x="121560" y="7459"/>
                        <a:pt x="110661" y="10695"/>
                        <a:pt x="104422" y="14854"/>
                      </a:cubicBezTo>
                      <a:cubicBezTo>
                        <a:pt x="98174" y="19014"/>
                        <a:pt x="96584" y="24088"/>
                        <a:pt x="96584" y="24088"/>
                      </a:cubicBezTo>
                      <a:lnTo>
                        <a:pt x="77801" y="27240"/>
                      </a:lnTo>
                      <a:lnTo>
                        <a:pt x="67005" y="28590"/>
                      </a:lnTo>
                      <a:cubicBezTo>
                        <a:pt x="67005" y="28590"/>
                        <a:pt x="67310" y="23663"/>
                        <a:pt x="71996" y="16518"/>
                      </a:cubicBezTo>
                      <a:cubicBezTo>
                        <a:pt x="76692" y="9364"/>
                        <a:pt x="85760" y="0"/>
                        <a:pt x="85760" y="0"/>
                      </a:cubicBezTo>
                      <a:cubicBezTo>
                        <a:pt x="85760" y="0"/>
                        <a:pt x="74871" y="6711"/>
                        <a:pt x="68696" y="14124"/>
                      </a:cubicBezTo>
                      <a:cubicBezTo>
                        <a:pt x="62531" y="21537"/>
                        <a:pt x="61080" y="29643"/>
                        <a:pt x="61080" y="29643"/>
                      </a:cubicBezTo>
                      <a:lnTo>
                        <a:pt x="43425" y="35809"/>
                      </a:lnTo>
                      <a:cubicBezTo>
                        <a:pt x="43425" y="35809"/>
                        <a:pt x="38794" y="33332"/>
                        <a:pt x="29782" y="30069"/>
                      </a:cubicBezTo>
                      <a:cubicBezTo>
                        <a:pt x="20779" y="26806"/>
                        <a:pt x="7385" y="22766"/>
                        <a:pt x="7385" y="22766"/>
                      </a:cubicBezTo>
                      <a:lnTo>
                        <a:pt x="2265" y="31816"/>
                      </a:lnTo>
                      <a:cubicBezTo>
                        <a:pt x="2265" y="31816"/>
                        <a:pt x="15473" y="32916"/>
                        <a:pt x="25308" y="35300"/>
                      </a:cubicBezTo>
                      <a:cubicBezTo>
                        <a:pt x="35143" y="37676"/>
                        <a:pt x="41586" y="41346"/>
                        <a:pt x="41586" y="41346"/>
                      </a:cubicBezTo>
                      <a:lnTo>
                        <a:pt x="40994" y="55137"/>
                      </a:lnTo>
                      <a:cubicBezTo>
                        <a:pt x="40994" y="55137"/>
                        <a:pt x="30799" y="55211"/>
                        <a:pt x="20964" y="60063"/>
                      </a:cubicBezTo>
                      <a:cubicBezTo>
                        <a:pt x="11129" y="64925"/>
                        <a:pt x="0" y="73559"/>
                        <a:pt x="0" y="73559"/>
                      </a:cubicBezTo>
                      <a:cubicBezTo>
                        <a:pt x="0" y="73559"/>
                        <a:pt x="11933" y="66266"/>
                        <a:pt x="22073" y="62892"/>
                      </a:cubicBezTo>
                      <a:cubicBezTo>
                        <a:pt x="32213" y="59509"/>
                        <a:pt x="41142" y="59268"/>
                        <a:pt x="41142" y="59268"/>
                      </a:cubicBezTo>
                      <a:lnTo>
                        <a:pt x="41133" y="80907"/>
                      </a:lnTo>
                      <a:cubicBezTo>
                        <a:pt x="41133" y="80907"/>
                        <a:pt x="36114" y="82534"/>
                        <a:pt x="32610" y="88921"/>
                      </a:cubicBezTo>
                      <a:cubicBezTo>
                        <a:pt x="29117" y="95318"/>
                        <a:pt x="27129" y="106493"/>
                        <a:pt x="27129" y="106493"/>
                      </a:cubicBezTo>
                      <a:cubicBezTo>
                        <a:pt x="27129" y="106493"/>
                        <a:pt x="31603" y="95928"/>
                        <a:pt x="35097" y="90456"/>
                      </a:cubicBezTo>
                      <a:cubicBezTo>
                        <a:pt x="38591" y="84974"/>
                        <a:pt x="41114" y="84595"/>
                        <a:pt x="41114" y="84595"/>
                      </a:cubicBezTo>
                      <a:lnTo>
                        <a:pt x="51421" y="124009"/>
                      </a:lnTo>
                      <a:cubicBezTo>
                        <a:pt x="51421" y="124009"/>
                        <a:pt x="47160" y="96307"/>
                        <a:pt x="45986" y="82127"/>
                      </a:cubicBezTo>
                      <a:cubicBezTo>
                        <a:pt x="45098" y="71424"/>
                        <a:pt x="45496" y="67449"/>
                        <a:pt x="45496" y="67449"/>
                      </a:cubicBezTo>
                      <a:cubicBezTo>
                        <a:pt x="45496" y="67449"/>
                        <a:pt x="49738" y="69187"/>
                        <a:pt x="54924" y="73355"/>
                      </a:cubicBezTo>
                      <a:cubicBezTo>
                        <a:pt x="60100" y="77515"/>
                        <a:pt x="65323" y="83717"/>
                        <a:pt x="65323" y="83717"/>
                      </a:cubicBezTo>
                      <a:cubicBezTo>
                        <a:pt x="65323" y="83717"/>
                        <a:pt x="61478" y="75823"/>
                        <a:pt x="56791" y="70610"/>
                      </a:cubicBezTo>
                      <a:cubicBezTo>
                        <a:pt x="52114" y="65397"/>
                        <a:pt x="46596" y="62864"/>
                        <a:pt x="46596" y="62864"/>
                      </a:cubicBezTo>
                      <a:lnTo>
                        <a:pt x="46808" y="43832"/>
                      </a:lnTo>
                      <a:cubicBezTo>
                        <a:pt x="46808" y="43832"/>
                        <a:pt x="55358" y="47945"/>
                        <a:pt x="62300" y="51643"/>
                      </a:cubicBezTo>
                      <a:cubicBezTo>
                        <a:pt x="69251" y="55340"/>
                        <a:pt x="75629" y="60572"/>
                        <a:pt x="75629" y="60572"/>
                      </a:cubicBezTo>
                      <a:cubicBezTo>
                        <a:pt x="75629" y="60572"/>
                        <a:pt x="75583" y="69778"/>
                        <a:pt x="78550" y="79900"/>
                      </a:cubicBezTo>
                      <a:cubicBezTo>
                        <a:pt x="81526" y="90012"/>
                        <a:pt x="87525" y="101039"/>
                        <a:pt x="87525" y="101039"/>
                      </a:cubicBezTo>
                      <a:cubicBezTo>
                        <a:pt x="87525" y="101039"/>
                        <a:pt x="83911" y="89827"/>
                        <a:pt x="82109" y="80593"/>
                      </a:cubicBezTo>
                      <a:cubicBezTo>
                        <a:pt x="80306" y="71368"/>
                        <a:pt x="80306" y="64131"/>
                        <a:pt x="80306" y="64131"/>
                      </a:cubicBezTo>
                      <a:cubicBezTo>
                        <a:pt x="80306" y="64131"/>
                        <a:pt x="85353" y="65489"/>
                        <a:pt x="97120" y="74123"/>
                      </a:cubicBezTo>
                      <a:cubicBezTo>
                        <a:pt x="112455" y="85372"/>
                        <a:pt x="141017" y="109774"/>
                        <a:pt x="141017" y="1097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46" name="Google Shape;3746;p5"/>
              <p:cNvGrpSpPr/>
              <p:nvPr/>
            </p:nvGrpSpPr>
            <p:grpSpPr>
              <a:xfrm>
                <a:off x="3659744" y="2183801"/>
                <a:ext cx="306038" cy="238742"/>
                <a:chOff x="3659744" y="2183801"/>
                <a:chExt cx="306038" cy="238742"/>
              </a:xfrm>
            </p:grpSpPr>
            <p:sp>
              <p:nvSpPr>
                <p:cNvPr id="3747" name="Google Shape;3747;p5"/>
                <p:cNvSpPr/>
                <p:nvPr/>
              </p:nvSpPr>
              <p:spPr>
                <a:xfrm>
                  <a:off x="3659744" y="2183801"/>
                  <a:ext cx="306038" cy="238742"/>
                </a:xfrm>
                <a:custGeom>
                  <a:avLst/>
                  <a:gdLst/>
                  <a:ahLst/>
                  <a:cxnLst/>
                  <a:rect l="l" t="t" r="r" b="b"/>
                  <a:pathLst>
                    <a:path w="306038" h="238742" extrusionOk="0">
                      <a:moveTo>
                        <a:pt x="121282" y="41203"/>
                      </a:moveTo>
                      <a:cubicBezTo>
                        <a:pt x="121282" y="41203"/>
                        <a:pt x="81120" y="22568"/>
                        <a:pt x="50154" y="32773"/>
                      </a:cubicBezTo>
                      <a:cubicBezTo>
                        <a:pt x="1386" y="48847"/>
                        <a:pt x="0" y="75847"/>
                        <a:pt x="0" y="75847"/>
                      </a:cubicBezTo>
                      <a:cubicBezTo>
                        <a:pt x="0" y="75847"/>
                        <a:pt x="34894" y="64394"/>
                        <a:pt x="42640" y="90821"/>
                      </a:cubicBezTo>
                      <a:cubicBezTo>
                        <a:pt x="46661" y="104538"/>
                        <a:pt x="35282" y="124791"/>
                        <a:pt x="35282" y="124791"/>
                      </a:cubicBezTo>
                      <a:cubicBezTo>
                        <a:pt x="35282" y="124791"/>
                        <a:pt x="47354" y="138499"/>
                        <a:pt x="48611" y="153852"/>
                      </a:cubicBezTo>
                      <a:cubicBezTo>
                        <a:pt x="49877" y="169205"/>
                        <a:pt x="40347" y="186213"/>
                        <a:pt x="40347" y="186213"/>
                      </a:cubicBezTo>
                      <a:cubicBezTo>
                        <a:pt x="40347" y="186213"/>
                        <a:pt x="59250" y="185381"/>
                        <a:pt x="76304" y="177755"/>
                      </a:cubicBezTo>
                      <a:cubicBezTo>
                        <a:pt x="93358" y="170120"/>
                        <a:pt x="108563" y="155691"/>
                        <a:pt x="108563" y="155691"/>
                      </a:cubicBezTo>
                      <a:cubicBezTo>
                        <a:pt x="108563" y="155691"/>
                        <a:pt x="109062" y="166562"/>
                        <a:pt x="110902" y="176572"/>
                      </a:cubicBezTo>
                      <a:cubicBezTo>
                        <a:pt x="112732" y="186583"/>
                        <a:pt x="115912" y="195734"/>
                        <a:pt x="115912" y="195734"/>
                      </a:cubicBezTo>
                      <a:cubicBezTo>
                        <a:pt x="115912" y="195734"/>
                        <a:pt x="125035" y="192868"/>
                        <a:pt x="131940" y="188219"/>
                      </a:cubicBezTo>
                      <a:cubicBezTo>
                        <a:pt x="138854" y="183578"/>
                        <a:pt x="143559" y="177164"/>
                        <a:pt x="143559" y="177164"/>
                      </a:cubicBezTo>
                      <a:cubicBezTo>
                        <a:pt x="143559" y="177164"/>
                        <a:pt x="157793" y="197434"/>
                        <a:pt x="172084" y="212834"/>
                      </a:cubicBezTo>
                      <a:cubicBezTo>
                        <a:pt x="186374" y="228224"/>
                        <a:pt x="200720" y="238743"/>
                        <a:pt x="200720" y="238743"/>
                      </a:cubicBezTo>
                      <a:cubicBezTo>
                        <a:pt x="200720" y="238743"/>
                        <a:pt x="210647" y="218186"/>
                        <a:pt x="215130" y="199468"/>
                      </a:cubicBezTo>
                      <a:cubicBezTo>
                        <a:pt x="219613" y="180741"/>
                        <a:pt x="218661" y="163853"/>
                        <a:pt x="218661" y="163853"/>
                      </a:cubicBezTo>
                      <a:cubicBezTo>
                        <a:pt x="218661" y="163853"/>
                        <a:pt x="225963" y="167523"/>
                        <a:pt x="233071" y="169020"/>
                      </a:cubicBezTo>
                      <a:cubicBezTo>
                        <a:pt x="240189" y="170527"/>
                        <a:pt x="247103" y="169861"/>
                        <a:pt x="247103" y="169861"/>
                      </a:cubicBezTo>
                      <a:cubicBezTo>
                        <a:pt x="247103" y="169861"/>
                        <a:pt x="245227" y="155035"/>
                        <a:pt x="238312" y="142214"/>
                      </a:cubicBezTo>
                      <a:cubicBezTo>
                        <a:pt x="231408" y="129385"/>
                        <a:pt x="219456" y="118561"/>
                        <a:pt x="219456" y="118561"/>
                      </a:cubicBezTo>
                      <a:cubicBezTo>
                        <a:pt x="219456" y="118561"/>
                        <a:pt x="245772" y="125650"/>
                        <a:pt x="267420" y="125576"/>
                      </a:cubicBezTo>
                      <a:cubicBezTo>
                        <a:pt x="289068" y="125512"/>
                        <a:pt x="306038" y="118283"/>
                        <a:pt x="306038" y="118283"/>
                      </a:cubicBezTo>
                      <a:cubicBezTo>
                        <a:pt x="306038" y="118283"/>
                        <a:pt x="283365" y="105777"/>
                        <a:pt x="272383" y="91672"/>
                      </a:cubicBezTo>
                      <a:cubicBezTo>
                        <a:pt x="261393" y="77566"/>
                        <a:pt x="262105" y="61853"/>
                        <a:pt x="262105" y="61853"/>
                      </a:cubicBezTo>
                      <a:cubicBezTo>
                        <a:pt x="262105" y="61853"/>
                        <a:pt x="229448" y="65171"/>
                        <a:pt x="223310" y="27615"/>
                      </a:cubicBezTo>
                      <a:cubicBezTo>
                        <a:pt x="220870" y="12733"/>
                        <a:pt x="232979" y="5865"/>
                        <a:pt x="232979" y="5865"/>
                      </a:cubicBezTo>
                      <a:cubicBezTo>
                        <a:pt x="232979" y="5865"/>
                        <a:pt x="207014" y="-5199"/>
                        <a:pt x="178637" y="3065"/>
                      </a:cubicBezTo>
                      <a:cubicBezTo>
                        <a:pt x="150251" y="11319"/>
                        <a:pt x="121282" y="41203"/>
                        <a:pt x="121282" y="4120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8" name="Google Shape;3748;p5"/>
                <p:cNvSpPr/>
                <p:nvPr/>
              </p:nvSpPr>
              <p:spPr>
                <a:xfrm>
                  <a:off x="3700433" y="2185443"/>
                  <a:ext cx="208557" cy="211109"/>
                </a:xfrm>
                <a:custGeom>
                  <a:avLst/>
                  <a:gdLst/>
                  <a:ahLst/>
                  <a:cxnLst/>
                  <a:rect l="l" t="t" r="r" b="b"/>
                  <a:pathLst>
                    <a:path w="208557" h="211109" extrusionOk="0">
                      <a:moveTo>
                        <a:pt x="153319" y="211109"/>
                      </a:moveTo>
                      <a:cubicBezTo>
                        <a:pt x="153319" y="211109"/>
                        <a:pt x="141645" y="154558"/>
                        <a:pt x="129925" y="128806"/>
                      </a:cubicBezTo>
                      <a:cubicBezTo>
                        <a:pt x="123380" y="114433"/>
                        <a:pt x="117825" y="105458"/>
                        <a:pt x="117825" y="105458"/>
                      </a:cubicBezTo>
                      <a:cubicBezTo>
                        <a:pt x="117825" y="105458"/>
                        <a:pt x="124674" y="108258"/>
                        <a:pt x="139630" y="118361"/>
                      </a:cubicBezTo>
                      <a:cubicBezTo>
                        <a:pt x="154586" y="128464"/>
                        <a:pt x="177648" y="145860"/>
                        <a:pt x="177648" y="145860"/>
                      </a:cubicBezTo>
                      <a:cubicBezTo>
                        <a:pt x="177648" y="145860"/>
                        <a:pt x="159799" y="126116"/>
                        <a:pt x="144187" y="114091"/>
                      </a:cubicBezTo>
                      <a:cubicBezTo>
                        <a:pt x="128575" y="102065"/>
                        <a:pt x="115200" y="97776"/>
                        <a:pt x="115200" y="97776"/>
                      </a:cubicBezTo>
                      <a:cubicBezTo>
                        <a:pt x="115200" y="97776"/>
                        <a:pt x="110541" y="84558"/>
                        <a:pt x="103914" y="72856"/>
                      </a:cubicBezTo>
                      <a:cubicBezTo>
                        <a:pt x="97277" y="61154"/>
                        <a:pt x="88671" y="50968"/>
                        <a:pt x="88671" y="50968"/>
                      </a:cubicBezTo>
                      <a:lnTo>
                        <a:pt x="125534" y="60248"/>
                      </a:lnTo>
                      <a:cubicBezTo>
                        <a:pt x="125534" y="60248"/>
                        <a:pt x="126255" y="68734"/>
                        <a:pt x="135295" y="79909"/>
                      </a:cubicBezTo>
                      <a:cubicBezTo>
                        <a:pt x="144344" y="91084"/>
                        <a:pt x="161703" y="104940"/>
                        <a:pt x="161703" y="104940"/>
                      </a:cubicBezTo>
                      <a:cubicBezTo>
                        <a:pt x="161703" y="104940"/>
                        <a:pt x="148735" y="89568"/>
                        <a:pt x="141544" y="79447"/>
                      </a:cubicBezTo>
                      <a:cubicBezTo>
                        <a:pt x="134361" y="69325"/>
                        <a:pt x="132956" y="64454"/>
                        <a:pt x="132956" y="64454"/>
                      </a:cubicBezTo>
                      <a:lnTo>
                        <a:pt x="166048" y="77986"/>
                      </a:lnTo>
                      <a:lnTo>
                        <a:pt x="208558" y="97712"/>
                      </a:lnTo>
                      <a:lnTo>
                        <a:pt x="169643" y="73771"/>
                      </a:lnTo>
                      <a:cubicBezTo>
                        <a:pt x="169643" y="73771"/>
                        <a:pt x="172509" y="69889"/>
                        <a:pt x="181845" y="68651"/>
                      </a:cubicBezTo>
                      <a:cubicBezTo>
                        <a:pt x="191180" y="67421"/>
                        <a:pt x="206996" y="68835"/>
                        <a:pt x="206996" y="68835"/>
                      </a:cubicBezTo>
                      <a:cubicBezTo>
                        <a:pt x="206996" y="68835"/>
                        <a:pt x="190506" y="64473"/>
                        <a:pt x="179293" y="64842"/>
                      </a:cubicBezTo>
                      <a:cubicBezTo>
                        <a:pt x="168072" y="65203"/>
                        <a:pt x="162119" y="70296"/>
                        <a:pt x="162119" y="70296"/>
                      </a:cubicBezTo>
                      <a:lnTo>
                        <a:pt x="135572" y="59768"/>
                      </a:lnTo>
                      <a:lnTo>
                        <a:pt x="120653" y="53140"/>
                      </a:lnTo>
                      <a:cubicBezTo>
                        <a:pt x="120653" y="53140"/>
                        <a:pt x="124841" y="47243"/>
                        <a:pt x="136358" y="41956"/>
                      </a:cubicBezTo>
                      <a:cubicBezTo>
                        <a:pt x="147885" y="36669"/>
                        <a:pt x="166741" y="32001"/>
                        <a:pt x="166741" y="32001"/>
                      </a:cubicBezTo>
                      <a:cubicBezTo>
                        <a:pt x="166741" y="32001"/>
                        <a:pt x="147589" y="31973"/>
                        <a:pt x="133964" y="36437"/>
                      </a:cubicBezTo>
                      <a:cubicBezTo>
                        <a:pt x="120339" y="40911"/>
                        <a:pt x="112242" y="49877"/>
                        <a:pt x="112242" y="49877"/>
                      </a:cubicBezTo>
                      <a:lnTo>
                        <a:pt x="84817" y="43961"/>
                      </a:lnTo>
                      <a:cubicBezTo>
                        <a:pt x="84817" y="43961"/>
                        <a:pt x="80778" y="37315"/>
                        <a:pt x="71710" y="26325"/>
                      </a:cubicBezTo>
                      <a:cubicBezTo>
                        <a:pt x="62642" y="15335"/>
                        <a:pt x="48546" y="0"/>
                        <a:pt x="48546" y="0"/>
                      </a:cubicBezTo>
                      <a:lnTo>
                        <a:pt x="35005" y="7321"/>
                      </a:lnTo>
                      <a:cubicBezTo>
                        <a:pt x="35005" y="7321"/>
                        <a:pt x="51134" y="18857"/>
                        <a:pt x="61930" y="29385"/>
                      </a:cubicBezTo>
                      <a:cubicBezTo>
                        <a:pt x="72736" y="39913"/>
                        <a:pt x="78199" y="49434"/>
                        <a:pt x="78199" y="49434"/>
                      </a:cubicBezTo>
                      <a:lnTo>
                        <a:pt x="66839" y="66146"/>
                      </a:lnTo>
                      <a:cubicBezTo>
                        <a:pt x="66839" y="66146"/>
                        <a:pt x="53676" y="58381"/>
                        <a:pt x="37306" y="56865"/>
                      </a:cubicBezTo>
                      <a:cubicBezTo>
                        <a:pt x="20936" y="55340"/>
                        <a:pt x="0" y="57512"/>
                        <a:pt x="0" y="57512"/>
                      </a:cubicBezTo>
                      <a:cubicBezTo>
                        <a:pt x="0" y="57512"/>
                        <a:pt x="20927" y="57623"/>
                        <a:pt x="36557" y="61228"/>
                      </a:cubicBezTo>
                      <a:cubicBezTo>
                        <a:pt x="52188" y="64824"/>
                        <a:pt x="63834" y="71396"/>
                        <a:pt x="63834" y="71396"/>
                      </a:cubicBezTo>
                      <a:lnTo>
                        <a:pt x="47187" y="98322"/>
                      </a:lnTo>
                      <a:cubicBezTo>
                        <a:pt x="47187" y="98322"/>
                        <a:pt x="39497" y="96473"/>
                        <a:pt x="30078" y="101732"/>
                      </a:cubicBezTo>
                      <a:cubicBezTo>
                        <a:pt x="20668" y="106992"/>
                        <a:pt x="9530" y="119369"/>
                        <a:pt x="9530" y="119369"/>
                      </a:cubicBezTo>
                      <a:cubicBezTo>
                        <a:pt x="9530" y="119369"/>
                        <a:pt x="23404" y="109663"/>
                        <a:pt x="32102" y="105550"/>
                      </a:cubicBezTo>
                      <a:cubicBezTo>
                        <a:pt x="40800" y="101428"/>
                        <a:pt x="44331" y="102888"/>
                        <a:pt x="44331" y="102888"/>
                      </a:cubicBezTo>
                      <a:lnTo>
                        <a:pt x="27258" y="159864"/>
                      </a:lnTo>
                      <a:cubicBezTo>
                        <a:pt x="27258" y="159864"/>
                        <a:pt x="43083" y="122114"/>
                        <a:pt x="52484" y="103563"/>
                      </a:cubicBezTo>
                      <a:cubicBezTo>
                        <a:pt x="59573" y="89568"/>
                        <a:pt x="63150" y="84928"/>
                        <a:pt x="63150" y="84928"/>
                      </a:cubicBezTo>
                      <a:cubicBezTo>
                        <a:pt x="63150" y="84928"/>
                        <a:pt x="67264" y="90354"/>
                        <a:pt x="70712" y="99523"/>
                      </a:cubicBezTo>
                      <a:cubicBezTo>
                        <a:pt x="74169" y="108693"/>
                        <a:pt x="76110" y="120432"/>
                        <a:pt x="76110" y="120432"/>
                      </a:cubicBezTo>
                      <a:cubicBezTo>
                        <a:pt x="76110" y="120432"/>
                        <a:pt x="77237" y="107648"/>
                        <a:pt x="75222" y="97564"/>
                      </a:cubicBezTo>
                      <a:cubicBezTo>
                        <a:pt x="73217" y="87470"/>
                        <a:pt x="68077" y="80075"/>
                        <a:pt x="68077" y="80075"/>
                      </a:cubicBezTo>
                      <a:lnTo>
                        <a:pt x="82996" y="56551"/>
                      </a:lnTo>
                      <a:cubicBezTo>
                        <a:pt x="82996" y="56551"/>
                        <a:pt x="90816" y="68253"/>
                        <a:pt x="96898" y="78199"/>
                      </a:cubicBezTo>
                      <a:cubicBezTo>
                        <a:pt x="102980" y="88145"/>
                        <a:pt x="107149" y="99570"/>
                        <a:pt x="107149" y="99570"/>
                      </a:cubicBezTo>
                      <a:cubicBezTo>
                        <a:pt x="107149" y="99570"/>
                        <a:pt x="100004" y="110985"/>
                        <a:pt x="96038" y="125858"/>
                      </a:cubicBezTo>
                      <a:cubicBezTo>
                        <a:pt x="92082" y="140730"/>
                        <a:pt x="91306" y="159069"/>
                        <a:pt x="91306" y="159069"/>
                      </a:cubicBezTo>
                      <a:cubicBezTo>
                        <a:pt x="91306" y="159069"/>
                        <a:pt x="95299" y="142339"/>
                        <a:pt x="100078" y="129472"/>
                      </a:cubicBezTo>
                      <a:cubicBezTo>
                        <a:pt x="104857" y="116596"/>
                        <a:pt x="110430" y="107593"/>
                        <a:pt x="110430" y="107593"/>
                      </a:cubicBezTo>
                      <a:cubicBezTo>
                        <a:pt x="110430" y="107593"/>
                        <a:pt x="115856" y="113157"/>
                        <a:pt x="124342" y="132966"/>
                      </a:cubicBezTo>
                      <a:cubicBezTo>
                        <a:pt x="135397" y="158764"/>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49" name="Google Shape;3749;p5"/>
              <p:cNvGrpSpPr/>
              <p:nvPr/>
            </p:nvGrpSpPr>
            <p:grpSpPr>
              <a:xfrm>
                <a:off x="3350590" y="2180233"/>
                <a:ext cx="236753" cy="308900"/>
                <a:chOff x="3350590" y="2180233"/>
                <a:chExt cx="236753" cy="308900"/>
              </a:xfrm>
            </p:grpSpPr>
            <p:sp>
              <p:nvSpPr>
                <p:cNvPr id="3750" name="Google Shape;3750;p5"/>
                <p:cNvSpPr/>
                <p:nvPr/>
              </p:nvSpPr>
              <p:spPr>
                <a:xfrm>
                  <a:off x="3350590" y="2180233"/>
                  <a:ext cx="236753" cy="308900"/>
                </a:xfrm>
                <a:custGeom>
                  <a:avLst/>
                  <a:gdLst/>
                  <a:ahLst/>
                  <a:cxnLst/>
                  <a:rect l="l" t="t" r="r" b="b"/>
                  <a:pathLst>
                    <a:path w="236753" h="308900" extrusionOk="0">
                      <a:moveTo>
                        <a:pt x="181900" y="114032"/>
                      </a:moveTo>
                      <a:cubicBezTo>
                        <a:pt x="181900" y="114032"/>
                        <a:pt x="193732" y="71373"/>
                        <a:pt x="178610" y="42488"/>
                      </a:cubicBezTo>
                      <a:cubicBezTo>
                        <a:pt x="154780" y="-2999"/>
                        <a:pt x="127919" y="42"/>
                        <a:pt x="127919" y="42"/>
                      </a:cubicBezTo>
                      <a:cubicBezTo>
                        <a:pt x="127919" y="42"/>
                        <a:pt x="144908" y="32597"/>
                        <a:pt x="120108" y="44549"/>
                      </a:cubicBezTo>
                      <a:cubicBezTo>
                        <a:pt x="107223" y="50761"/>
                        <a:pt x="85390" y="42848"/>
                        <a:pt x="85390" y="42848"/>
                      </a:cubicBezTo>
                      <a:cubicBezTo>
                        <a:pt x="85390" y="42848"/>
                        <a:pt x="73845" y="56991"/>
                        <a:pt x="58899" y="60744"/>
                      </a:cubicBezTo>
                      <a:cubicBezTo>
                        <a:pt x="43962" y="64496"/>
                        <a:pt x="25623" y="57869"/>
                        <a:pt x="25623" y="57869"/>
                      </a:cubicBezTo>
                      <a:cubicBezTo>
                        <a:pt x="25623" y="57869"/>
                        <a:pt x="29533" y="76383"/>
                        <a:pt x="39839" y="91968"/>
                      </a:cubicBezTo>
                      <a:cubicBezTo>
                        <a:pt x="50154" y="107543"/>
                        <a:pt x="66876" y="120188"/>
                        <a:pt x="66876" y="120188"/>
                      </a:cubicBezTo>
                      <a:cubicBezTo>
                        <a:pt x="66876" y="120188"/>
                        <a:pt x="56227" y="122452"/>
                        <a:pt x="46651" y="125900"/>
                      </a:cubicBezTo>
                      <a:cubicBezTo>
                        <a:pt x="37084" y="129348"/>
                        <a:pt x="28571" y="133979"/>
                        <a:pt x="28571" y="133979"/>
                      </a:cubicBezTo>
                      <a:cubicBezTo>
                        <a:pt x="28571" y="133979"/>
                        <a:pt x="32897" y="142510"/>
                        <a:pt x="38600" y="148565"/>
                      </a:cubicBezTo>
                      <a:cubicBezTo>
                        <a:pt x="44313" y="154628"/>
                        <a:pt x="51402" y="158215"/>
                        <a:pt x="51402" y="158215"/>
                      </a:cubicBezTo>
                      <a:cubicBezTo>
                        <a:pt x="51402" y="158215"/>
                        <a:pt x="33729" y="175574"/>
                        <a:pt x="20881" y="192193"/>
                      </a:cubicBezTo>
                      <a:cubicBezTo>
                        <a:pt x="8023" y="208804"/>
                        <a:pt x="0" y="224675"/>
                        <a:pt x="0" y="224675"/>
                      </a:cubicBezTo>
                      <a:cubicBezTo>
                        <a:pt x="0" y="224675"/>
                        <a:pt x="21898" y="231108"/>
                        <a:pt x="41096" y="232476"/>
                      </a:cubicBezTo>
                      <a:cubicBezTo>
                        <a:pt x="60304" y="233844"/>
                        <a:pt x="76812" y="230137"/>
                        <a:pt x="76812" y="230137"/>
                      </a:cubicBezTo>
                      <a:cubicBezTo>
                        <a:pt x="76812" y="230137"/>
                        <a:pt x="74381" y="237939"/>
                        <a:pt x="74067" y="245204"/>
                      </a:cubicBezTo>
                      <a:cubicBezTo>
                        <a:pt x="73744" y="252469"/>
                        <a:pt x="75528" y="259189"/>
                        <a:pt x="75528" y="259189"/>
                      </a:cubicBezTo>
                      <a:cubicBezTo>
                        <a:pt x="75528" y="259189"/>
                        <a:pt x="89846" y="254910"/>
                        <a:pt x="101372" y="245999"/>
                      </a:cubicBezTo>
                      <a:cubicBezTo>
                        <a:pt x="112889" y="237079"/>
                        <a:pt x="121624" y="223529"/>
                        <a:pt x="121624" y="223529"/>
                      </a:cubicBezTo>
                      <a:cubicBezTo>
                        <a:pt x="121624" y="223529"/>
                        <a:pt x="118925" y="250648"/>
                        <a:pt x="122530" y="271991"/>
                      </a:cubicBezTo>
                      <a:cubicBezTo>
                        <a:pt x="126135" y="293334"/>
                        <a:pt x="136044" y="308900"/>
                        <a:pt x="136044" y="308900"/>
                      </a:cubicBezTo>
                      <a:cubicBezTo>
                        <a:pt x="136044" y="308900"/>
                        <a:pt x="144668" y="284488"/>
                        <a:pt x="156795" y="271354"/>
                      </a:cubicBezTo>
                      <a:cubicBezTo>
                        <a:pt x="168913" y="258209"/>
                        <a:pt x="184535" y="256342"/>
                        <a:pt x="184535" y="256342"/>
                      </a:cubicBezTo>
                      <a:cubicBezTo>
                        <a:pt x="184535" y="256342"/>
                        <a:pt x="175920" y="224656"/>
                        <a:pt x="211969" y="212473"/>
                      </a:cubicBezTo>
                      <a:cubicBezTo>
                        <a:pt x="226259" y="207639"/>
                        <a:pt x="235013" y="218463"/>
                        <a:pt x="235013" y="218463"/>
                      </a:cubicBezTo>
                      <a:cubicBezTo>
                        <a:pt x="235013" y="218463"/>
                        <a:pt x="241686" y="191038"/>
                        <a:pt x="228903" y="164389"/>
                      </a:cubicBezTo>
                      <a:cubicBezTo>
                        <a:pt x="216119" y="137741"/>
                        <a:pt x="181900" y="114032"/>
                        <a:pt x="181900" y="11403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1" name="Google Shape;3751;p5"/>
                <p:cNvSpPr/>
                <p:nvPr/>
              </p:nvSpPr>
              <p:spPr>
                <a:xfrm>
                  <a:off x="3375131" y="2217693"/>
                  <a:ext cx="191153" cy="212320"/>
                </a:xfrm>
                <a:custGeom>
                  <a:avLst/>
                  <a:gdLst/>
                  <a:ahLst/>
                  <a:cxnLst/>
                  <a:rect l="l" t="t" r="r" b="b"/>
                  <a:pathLst>
                    <a:path w="191153" h="212320" extrusionOk="0">
                      <a:moveTo>
                        <a:pt x="0" y="176354"/>
                      </a:moveTo>
                      <a:cubicBezTo>
                        <a:pt x="0" y="176354"/>
                        <a:pt x="53880" y="155594"/>
                        <a:pt x="77376" y="139824"/>
                      </a:cubicBezTo>
                      <a:cubicBezTo>
                        <a:pt x="90493" y="131025"/>
                        <a:pt x="98433" y="124074"/>
                        <a:pt x="98433" y="124074"/>
                      </a:cubicBezTo>
                      <a:cubicBezTo>
                        <a:pt x="98433" y="124074"/>
                        <a:pt x="96797" y="131293"/>
                        <a:pt x="89273" y="147691"/>
                      </a:cubicBezTo>
                      <a:cubicBezTo>
                        <a:pt x="81748" y="164098"/>
                        <a:pt x="68346" y="189693"/>
                        <a:pt x="68346" y="189693"/>
                      </a:cubicBezTo>
                      <a:cubicBezTo>
                        <a:pt x="68346" y="189693"/>
                        <a:pt x="84910" y="168858"/>
                        <a:pt x="94227" y="151490"/>
                      </a:cubicBezTo>
                      <a:cubicBezTo>
                        <a:pt x="103535" y="134121"/>
                        <a:pt x="105587" y="120229"/>
                        <a:pt x="105587" y="120229"/>
                      </a:cubicBezTo>
                      <a:cubicBezTo>
                        <a:pt x="105587" y="120229"/>
                        <a:pt x="117872" y="113472"/>
                        <a:pt x="128326" y="105023"/>
                      </a:cubicBezTo>
                      <a:cubicBezTo>
                        <a:pt x="138789" y="96566"/>
                        <a:pt x="147432" y="86407"/>
                        <a:pt x="147432" y="86407"/>
                      </a:cubicBezTo>
                      <a:lnTo>
                        <a:pt x="144298" y="124286"/>
                      </a:lnTo>
                      <a:cubicBezTo>
                        <a:pt x="144298" y="124286"/>
                        <a:pt x="136035" y="126394"/>
                        <a:pt x="126495" y="137135"/>
                      </a:cubicBezTo>
                      <a:cubicBezTo>
                        <a:pt x="116947" y="147885"/>
                        <a:pt x="106114" y="167277"/>
                        <a:pt x="106114" y="167277"/>
                      </a:cubicBezTo>
                      <a:cubicBezTo>
                        <a:pt x="106114" y="167277"/>
                        <a:pt x="119156" y="151970"/>
                        <a:pt x="127965" y="143226"/>
                      </a:cubicBezTo>
                      <a:cubicBezTo>
                        <a:pt x="136783" y="134482"/>
                        <a:pt x="141359" y="132300"/>
                        <a:pt x="141359" y="132300"/>
                      </a:cubicBezTo>
                      <a:lnTo>
                        <a:pt x="133419" y="167157"/>
                      </a:lnTo>
                      <a:lnTo>
                        <a:pt x="120894" y="212320"/>
                      </a:lnTo>
                      <a:lnTo>
                        <a:pt x="138161" y="170013"/>
                      </a:lnTo>
                      <a:cubicBezTo>
                        <a:pt x="138161" y="170013"/>
                        <a:pt x="142459" y="172204"/>
                        <a:pt x="145204" y="181216"/>
                      </a:cubicBezTo>
                      <a:cubicBezTo>
                        <a:pt x="147940" y="190229"/>
                        <a:pt x="149133" y="206063"/>
                        <a:pt x="149133" y="206063"/>
                      </a:cubicBezTo>
                      <a:cubicBezTo>
                        <a:pt x="149133" y="206063"/>
                        <a:pt x="150741" y="189082"/>
                        <a:pt x="148550" y="178073"/>
                      </a:cubicBezTo>
                      <a:cubicBezTo>
                        <a:pt x="146350" y="167074"/>
                        <a:pt x="140361" y="162027"/>
                        <a:pt x="140361" y="162027"/>
                      </a:cubicBezTo>
                      <a:lnTo>
                        <a:pt x="146406" y="134121"/>
                      </a:lnTo>
                      <a:lnTo>
                        <a:pt x="150510" y="118324"/>
                      </a:lnTo>
                      <a:cubicBezTo>
                        <a:pt x="150510" y="118324"/>
                        <a:pt x="157017" y="121486"/>
                        <a:pt x="164116" y="131986"/>
                      </a:cubicBezTo>
                      <a:cubicBezTo>
                        <a:pt x="171206" y="142496"/>
                        <a:pt x="178896" y="160335"/>
                        <a:pt x="178896" y="160335"/>
                      </a:cubicBezTo>
                      <a:cubicBezTo>
                        <a:pt x="178896" y="160335"/>
                        <a:pt x="175800" y="141433"/>
                        <a:pt x="169163" y="128723"/>
                      </a:cubicBezTo>
                      <a:cubicBezTo>
                        <a:pt x="162526" y="116004"/>
                        <a:pt x="152358" y="109479"/>
                        <a:pt x="152358" y="109479"/>
                      </a:cubicBezTo>
                      <a:lnTo>
                        <a:pt x="153708" y="81471"/>
                      </a:lnTo>
                      <a:cubicBezTo>
                        <a:pt x="153708" y="81471"/>
                        <a:pt x="159605" y="76387"/>
                        <a:pt x="168969" y="65646"/>
                      </a:cubicBezTo>
                      <a:cubicBezTo>
                        <a:pt x="178332" y="54906"/>
                        <a:pt x="191153" y="38499"/>
                        <a:pt x="191153" y="38499"/>
                      </a:cubicBezTo>
                      <a:lnTo>
                        <a:pt x="181725" y="26334"/>
                      </a:lnTo>
                      <a:cubicBezTo>
                        <a:pt x="181725" y="26334"/>
                        <a:pt x="172981" y="44128"/>
                        <a:pt x="164356" y="56505"/>
                      </a:cubicBezTo>
                      <a:cubicBezTo>
                        <a:pt x="155732" y="68882"/>
                        <a:pt x="147228" y="75823"/>
                        <a:pt x="147228" y="75823"/>
                      </a:cubicBezTo>
                      <a:lnTo>
                        <a:pt x="128899" y="67347"/>
                      </a:lnTo>
                      <a:cubicBezTo>
                        <a:pt x="128899" y="67347"/>
                        <a:pt x="134399" y="53094"/>
                        <a:pt x="133225" y="36696"/>
                      </a:cubicBezTo>
                      <a:cubicBezTo>
                        <a:pt x="132051" y="20298"/>
                        <a:pt x="126486" y="0"/>
                        <a:pt x="126486" y="0"/>
                      </a:cubicBezTo>
                      <a:cubicBezTo>
                        <a:pt x="126486" y="0"/>
                        <a:pt x="129796" y="20668"/>
                        <a:pt x="128797" y="36669"/>
                      </a:cubicBezTo>
                      <a:cubicBezTo>
                        <a:pt x="127799" y="52678"/>
                        <a:pt x="123223" y="65249"/>
                        <a:pt x="123223" y="65249"/>
                      </a:cubicBezTo>
                      <a:lnTo>
                        <a:pt x="93940" y="53223"/>
                      </a:lnTo>
                      <a:cubicBezTo>
                        <a:pt x="93940" y="53223"/>
                        <a:pt x="94504" y="45330"/>
                        <a:pt x="87775" y="36900"/>
                      </a:cubicBezTo>
                      <a:cubicBezTo>
                        <a:pt x="81046" y="28470"/>
                        <a:pt x="67024" y="19504"/>
                        <a:pt x="67024" y="19504"/>
                      </a:cubicBezTo>
                      <a:cubicBezTo>
                        <a:pt x="67024" y="19504"/>
                        <a:pt x="78855" y="31603"/>
                        <a:pt x="84346" y="39515"/>
                      </a:cubicBezTo>
                      <a:cubicBezTo>
                        <a:pt x="89827" y="47428"/>
                        <a:pt x="88967" y="51144"/>
                        <a:pt x="88967" y="51144"/>
                      </a:cubicBezTo>
                      <a:lnTo>
                        <a:pt x="29967" y="43610"/>
                      </a:lnTo>
                      <a:cubicBezTo>
                        <a:pt x="29967" y="43610"/>
                        <a:pt x="69797" y="53057"/>
                        <a:pt x="89633" y="59296"/>
                      </a:cubicBezTo>
                      <a:cubicBezTo>
                        <a:pt x="104598" y="64010"/>
                        <a:pt x="109756" y="66774"/>
                        <a:pt x="109756" y="66774"/>
                      </a:cubicBezTo>
                      <a:cubicBezTo>
                        <a:pt x="109756" y="66774"/>
                        <a:pt x="105069" y="71719"/>
                        <a:pt x="96593" y="76628"/>
                      </a:cubicBezTo>
                      <a:cubicBezTo>
                        <a:pt x="88108" y="81527"/>
                        <a:pt x="76849" y="85362"/>
                        <a:pt x="76849" y="85362"/>
                      </a:cubicBezTo>
                      <a:cubicBezTo>
                        <a:pt x="76849" y="85362"/>
                        <a:pt x="89642" y="84383"/>
                        <a:pt x="99265" y="80759"/>
                      </a:cubicBezTo>
                      <a:cubicBezTo>
                        <a:pt x="108896" y="77127"/>
                        <a:pt x="115357" y="70850"/>
                        <a:pt x="115357" y="70850"/>
                      </a:cubicBezTo>
                      <a:lnTo>
                        <a:pt x="140998" y="81721"/>
                      </a:lnTo>
                      <a:cubicBezTo>
                        <a:pt x="140998" y="81721"/>
                        <a:pt x="130729" y="91343"/>
                        <a:pt x="121911" y="98969"/>
                      </a:cubicBezTo>
                      <a:cubicBezTo>
                        <a:pt x="113093" y="106594"/>
                        <a:pt x="102500" y="112575"/>
                        <a:pt x="102500" y="112575"/>
                      </a:cubicBezTo>
                      <a:cubicBezTo>
                        <a:pt x="102500" y="112575"/>
                        <a:pt x="90077" y="107390"/>
                        <a:pt x="74751" y="105911"/>
                      </a:cubicBezTo>
                      <a:cubicBezTo>
                        <a:pt x="59426" y="104441"/>
                        <a:pt x="41207" y="106669"/>
                        <a:pt x="41207" y="106669"/>
                      </a:cubicBezTo>
                      <a:cubicBezTo>
                        <a:pt x="41207" y="106669"/>
                        <a:pt x="58372" y="107870"/>
                        <a:pt x="71849" y="110486"/>
                      </a:cubicBezTo>
                      <a:cubicBezTo>
                        <a:pt x="85326" y="113102"/>
                        <a:pt x="95124" y="117123"/>
                        <a:pt x="95124" y="117123"/>
                      </a:cubicBezTo>
                      <a:cubicBezTo>
                        <a:pt x="95124" y="117123"/>
                        <a:pt x="90520" y="123390"/>
                        <a:pt x="72357" y="134999"/>
                      </a:cubicBezTo>
                      <a:cubicBezTo>
                        <a:pt x="48713" y="150112"/>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52" name="Google Shape;3752;p5"/>
              <p:cNvGrpSpPr/>
              <p:nvPr/>
            </p:nvGrpSpPr>
            <p:grpSpPr>
              <a:xfrm>
                <a:off x="3485451" y="2668982"/>
                <a:ext cx="228218" cy="228347"/>
                <a:chOff x="3485451" y="2668982"/>
                <a:chExt cx="228218" cy="228347"/>
              </a:xfrm>
            </p:grpSpPr>
            <p:sp>
              <p:nvSpPr>
                <p:cNvPr id="3753" name="Google Shape;3753;p5"/>
                <p:cNvSpPr/>
                <p:nvPr/>
              </p:nvSpPr>
              <p:spPr>
                <a:xfrm>
                  <a:off x="3485532" y="2668982"/>
                  <a:ext cx="228137" cy="228347"/>
                </a:xfrm>
                <a:custGeom>
                  <a:avLst/>
                  <a:gdLst/>
                  <a:ahLst/>
                  <a:cxnLst/>
                  <a:rect l="l" t="t" r="r" b="b"/>
                  <a:pathLst>
                    <a:path w="228137" h="228347" extrusionOk="0">
                      <a:moveTo>
                        <a:pt x="45914" y="98359"/>
                      </a:moveTo>
                      <a:cubicBezTo>
                        <a:pt x="45914" y="98359"/>
                        <a:pt x="12444" y="118297"/>
                        <a:pt x="4393" y="145768"/>
                      </a:cubicBezTo>
                      <a:cubicBezTo>
                        <a:pt x="-8289" y="189018"/>
                        <a:pt x="10521" y="203308"/>
                        <a:pt x="10521" y="203308"/>
                      </a:cubicBezTo>
                      <a:cubicBezTo>
                        <a:pt x="10521" y="203308"/>
                        <a:pt x="19635" y="172379"/>
                        <a:pt x="42577" y="179765"/>
                      </a:cubicBezTo>
                      <a:cubicBezTo>
                        <a:pt x="54483" y="183601"/>
                        <a:pt x="63440" y="201801"/>
                        <a:pt x="63440" y="201801"/>
                      </a:cubicBezTo>
                      <a:cubicBezTo>
                        <a:pt x="63440" y="201801"/>
                        <a:pt x="79347" y="199795"/>
                        <a:pt x="91068" y="206432"/>
                      </a:cubicBezTo>
                      <a:cubicBezTo>
                        <a:pt x="102788" y="213069"/>
                        <a:pt x="110322" y="228348"/>
                        <a:pt x="110322" y="228348"/>
                      </a:cubicBezTo>
                      <a:cubicBezTo>
                        <a:pt x="110322" y="228348"/>
                        <a:pt x="119140" y="214234"/>
                        <a:pt x="122126" y="198122"/>
                      </a:cubicBezTo>
                      <a:cubicBezTo>
                        <a:pt x="125111" y="182011"/>
                        <a:pt x="122264" y="163885"/>
                        <a:pt x="122264" y="163885"/>
                      </a:cubicBezTo>
                      <a:cubicBezTo>
                        <a:pt x="122264" y="163885"/>
                        <a:pt x="130361" y="168876"/>
                        <a:pt x="138505" y="172463"/>
                      </a:cubicBezTo>
                      <a:cubicBezTo>
                        <a:pt x="146648" y="176058"/>
                        <a:pt x="154838" y="178258"/>
                        <a:pt x="154838" y="178258"/>
                      </a:cubicBezTo>
                      <a:cubicBezTo>
                        <a:pt x="154838" y="178258"/>
                        <a:pt x="157306" y="170235"/>
                        <a:pt x="157398" y="162942"/>
                      </a:cubicBezTo>
                      <a:cubicBezTo>
                        <a:pt x="157491" y="155649"/>
                        <a:pt x="155198" y="149086"/>
                        <a:pt x="155198" y="149086"/>
                      </a:cubicBezTo>
                      <a:cubicBezTo>
                        <a:pt x="155198" y="149086"/>
                        <a:pt x="176930" y="148735"/>
                        <a:pt x="195167" y="145944"/>
                      </a:cubicBezTo>
                      <a:cubicBezTo>
                        <a:pt x="213404" y="143161"/>
                        <a:pt x="228138" y="137929"/>
                        <a:pt x="228138" y="137929"/>
                      </a:cubicBezTo>
                      <a:cubicBezTo>
                        <a:pt x="228138" y="137929"/>
                        <a:pt x="218248" y="120626"/>
                        <a:pt x="206952" y="108166"/>
                      </a:cubicBezTo>
                      <a:cubicBezTo>
                        <a:pt x="195666" y="95706"/>
                        <a:pt x="182993" y="88089"/>
                        <a:pt x="182993" y="88089"/>
                      </a:cubicBezTo>
                      <a:cubicBezTo>
                        <a:pt x="182993" y="88089"/>
                        <a:pt x="189279" y="84604"/>
                        <a:pt x="193910" y="80186"/>
                      </a:cubicBezTo>
                      <a:cubicBezTo>
                        <a:pt x="198531" y="75777"/>
                        <a:pt x="201499" y="70425"/>
                        <a:pt x="201499" y="70425"/>
                      </a:cubicBezTo>
                      <a:cubicBezTo>
                        <a:pt x="201499" y="70425"/>
                        <a:pt x="189861" y="64500"/>
                        <a:pt x="177151" y="63206"/>
                      </a:cubicBezTo>
                      <a:cubicBezTo>
                        <a:pt x="164451" y="61903"/>
                        <a:pt x="150678" y="65240"/>
                        <a:pt x="150678" y="65240"/>
                      </a:cubicBezTo>
                      <a:cubicBezTo>
                        <a:pt x="150678" y="65240"/>
                        <a:pt x="168906" y="49646"/>
                        <a:pt x="179638" y="33923"/>
                      </a:cubicBezTo>
                      <a:cubicBezTo>
                        <a:pt x="190369" y="18200"/>
                        <a:pt x="193605" y="2338"/>
                        <a:pt x="193605" y="2338"/>
                      </a:cubicBezTo>
                      <a:cubicBezTo>
                        <a:pt x="193605" y="2338"/>
                        <a:pt x="173288" y="12626"/>
                        <a:pt x="157629" y="13652"/>
                      </a:cubicBezTo>
                      <a:cubicBezTo>
                        <a:pt x="141962" y="14678"/>
                        <a:pt x="130972" y="6433"/>
                        <a:pt x="130972" y="6433"/>
                      </a:cubicBezTo>
                      <a:cubicBezTo>
                        <a:pt x="130972" y="6433"/>
                        <a:pt x="117097" y="31742"/>
                        <a:pt x="86918" y="17719"/>
                      </a:cubicBezTo>
                      <a:cubicBezTo>
                        <a:pt x="74957" y="12155"/>
                        <a:pt x="76029" y="0"/>
                        <a:pt x="76029" y="0"/>
                      </a:cubicBezTo>
                      <a:cubicBezTo>
                        <a:pt x="76029" y="0"/>
                        <a:pt x="55102" y="13384"/>
                        <a:pt x="46931" y="38018"/>
                      </a:cubicBezTo>
                      <a:cubicBezTo>
                        <a:pt x="38769" y="62651"/>
                        <a:pt x="45914" y="98359"/>
                        <a:pt x="45914" y="983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4" name="Google Shape;3754;p5"/>
                <p:cNvSpPr/>
                <p:nvPr/>
              </p:nvSpPr>
              <p:spPr>
                <a:xfrm>
                  <a:off x="3485451" y="2690112"/>
                  <a:ext cx="206108" cy="175051"/>
                </a:xfrm>
                <a:custGeom>
                  <a:avLst/>
                  <a:gdLst/>
                  <a:ahLst/>
                  <a:cxnLst/>
                  <a:rect l="l" t="t" r="r" b="b"/>
                  <a:pathLst>
                    <a:path w="206108" h="175051" extrusionOk="0">
                      <a:moveTo>
                        <a:pt x="206109" y="108887"/>
                      </a:moveTo>
                      <a:cubicBezTo>
                        <a:pt x="206109" y="108887"/>
                        <a:pt x="159457" y="89531"/>
                        <a:pt x="135018" y="85363"/>
                      </a:cubicBezTo>
                      <a:cubicBezTo>
                        <a:pt x="121375" y="83033"/>
                        <a:pt x="112131" y="82645"/>
                        <a:pt x="112131" y="82645"/>
                      </a:cubicBezTo>
                      <a:cubicBezTo>
                        <a:pt x="112131" y="82645"/>
                        <a:pt x="117567" y="79059"/>
                        <a:pt x="132310" y="73180"/>
                      </a:cubicBezTo>
                      <a:cubicBezTo>
                        <a:pt x="147053" y="67310"/>
                        <a:pt x="171104" y="59158"/>
                        <a:pt x="171104" y="59158"/>
                      </a:cubicBezTo>
                      <a:cubicBezTo>
                        <a:pt x="171104" y="59158"/>
                        <a:pt x="147949" y="62384"/>
                        <a:pt x="131496" y="67782"/>
                      </a:cubicBezTo>
                      <a:cubicBezTo>
                        <a:pt x="115034" y="73189"/>
                        <a:pt x="105273" y="80769"/>
                        <a:pt x="105273" y="80769"/>
                      </a:cubicBezTo>
                      <a:cubicBezTo>
                        <a:pt x="105273" y="80769"/>
                        <a:pt x="93404" y="77645"/>
                        <a:pt x="81656" y="76692"/>
                      </a:cubicBezTo>
                      <a:cubicBezTo>
                        <a:pt x="69898" y="75749"/>
                        <a:pt x="58252" y="76979"/>
                        <a:pt x="58252" y="76979"/>
                      </a:cubicBezTo>
                      <a:lnTo>
                        <a:pt x="83320" y="54822"/>
                      </a:lnTo>
                      <a:cubicBezTo>
                        <a:pt x="83320" y="54822"/>
                        <a:pt x="89809" y="58474"/>
                        <a:pt x="102380" y="57411"/>
                      </a:cubicBezTo>
                      <a:cubicBezTo>
                        <a:pt x="114960" y="56357"/>
                        <a:pt x="133613" y="50580"/>
                        <a:pt x="133613" y="50580"/>
                      </a:cubicBezTo>
                      <a:cubicBezTo>
                        <a:pt x="133613" y="50580"/>
                        <a:pt x="116051" y="52428"/>
                        <a:pt x="105162" y="52660"/>
                      </a:cubicBezTo>
                      <a:cubicBezTo>
                        <a:pt x="94273" y="52891"/>
                        <a:pt x="90049" y="51504"/>
                        <a:pt x="90049" y="51504"/>
                      </a:cubicBezTo>
                      <a:lnTo>
                        <a:pt x="116309" y="34182"/>
                      </a:lnTo>
                      <a:lnTo>
                        <a:pt x="151730" y="13070"/>
                      </a:lnTo>
                      <a:lnTo>
                        <a:pt x="115052" y="29505"/>
                      </a:lnTo>
                      <a:cubicBezTo>
                        <a:pt x="115052" y="29505"/>
                        <a:pt x="113675" y="25512"/>
                        <a:pt x="117437" y="18136"/>
                      </a:cubicBezTo>
                      <a:cubicBezTo>
                        <a:pt x="121199" y="10759"/>
                        <a:pt x="130091" y="0"/>
                        <a:pt x="130091" y="0"/>
                      </a:cubicBezTo>
                      <a:cubicBezTo>
                        <a:pt x="130091" y="0"/>
                        <a:pt x="118731" y="9798"/>
                        <a:pt x="113407" y="18108"/>
                      </a:cubicBezTo>
                      <a:cubicBezTo>
                        <a:pt x="108083" y="26427"/>
                        <a:pt x="108795" y="33249"/>
                        <a:pt x="108795" y="33249"/>
                      </a:cubicBezTo>
                      <a:lnTo>
                        <a:pt x="87969" y="47308"/>
                      </a:lnTo>
                      <a:lnTo>
                        <a:pt x="75759" y="54859"/>
                      </a:lnTo>
                      <a:cubicBezTo>
                        <a:pt x="75759" y="54859"/>
                        <a:pt x="73577" y="48925"/>
                        <a:pt x="75500" y="37972"/>
                      </a:cubicBezTo>
                      <a:cubicBezTo>
                        <a:pt x="77423" y="27018"/>
                        <a:pt x="83440" y="11055"/>
                        <a:pt x="83440" y="11055"/>
                      </a:cubicBezTo>
                      <a:cubicBezTo>
                        <a:pt x="83440" y="11055"/>
                        <a:pt x="73882" y="24930"/>
                        <a:pt x="70324" y="37001"/>
                      </a:cubicBezTo>
                      <a:cubicBezTo>
                        <a:pt x="66765" y="49073"/>
                        <a:pt x="69205" y="59361"/>
                        <a:pt x="69205" y="59361"/>
                      </a:cubicBezTo>
                      <a:lnTo>
                        <a:pt x="51282" y="76323"/>
                      </a:lnTo>
                      <a:cubicBezTo>
                        <a:pt x="51282" y="76323"/>
                        <a:pt x="44461" y="75980"/>
                        <a:pt x="32010" y="77155"/>
                      </a:cubicBezTo>
                      <a:cubicBezTo>
                        <a:pt x="19559" y="78319"/>
                        <a:pt x="1470" y="80991"/>
                        <a:pt x="1470" y="80991"/>
                      </a:cubicBezTo>
                      <a:lnTo>
                        <a:pt x="0" y="94412"/>
                      </a:lnTo>
                      <a:cubicBezTo>
                        <a:pt x="0" y="94412"/>
                        <a:pt x="16370" y="88385"/>
                        <a:pt x="29348" y="85741"/>
                      </a:cubicBezTo>
                      <a:cubicBezTo>
                        <a:pt x="42335" y="83089"/>
                        <a:pt x="51939" y="83810"/>
                        <a:pt x="51939" y="83810"/>
                      </a:cubicBezTo>
                      <a:lnTo>
                        <a:pt x="58335" y="100263"/>
                      </a:lnTo>
                      <a:cubicBezTo>
                        <a:pt x="58335" y="100263"/>
                        <a:pt x="46180" y="105994"/>
                        <a:pt x="36927" y="117104"/>
                      </a:cubicBezTo>
                      <a:cubicBezTo>
                        <a:pt x="27675" y="128224"/>
                        <a:pt x="18820" y="144465"/>
                        <a:pt x="18820" y="144465"/>
                      </a:cubicBezTo>
                      <a:cubicBezTo>
                        <a:pt x="18820" y="144465"/>
                        <a:pt x="29320" y="129352"/>
                        <a:pt x="39710" y="119794"/>
                      </a:cubicBezTo>
                      <a:cubicBezTo>
                        <a:pt x="50090" y="110237"/>
                        <a:pt x="60636" y="105023"/>
                        <a:pt x="60636" y="105023"/>
                      </a:cubicBezTo>
                      <a:lnTo>
                        <a:pt x="71793" y="130332"/>
                      </a:lnTo>
                      <a:cubicBezTo>
                        <a:pt x="71793" y="130332"/>
                        <a:pt x="66626" y="134999"/>
                        <a:pt x="65730" y="144419"/>
                      </a:cubicBezTo>
                      <a:cubicBezTo>
                        <a:pt x="64842" y="153828"/>
                        <a:pt x="68235" y="167989"/>
                        <a:pt x="68235" y="167989"/>
                      </a:cubicBezTo>
                      <a:cubicBezTo>
                        <a:pt x="68235" y="167989"/>
                        <a:pt x="68133" y="153163"/>
                        <a:pt x="69492" y="144825"/>
                      </a:cubicBezTo>
                      <a:cubicBezTo>
                        <a:pt x="70850" y="136497"/>
                        <a:pt x="73661" y="134658"/>
                        <a:pt x="73661" y="134658"/>
                      </a:cubicBezTo>
                      <a:lnTo>
                        <a:pt x="106308" y="175051"/>
                      </a:lnTo>
                      <a:cubicBezTo>
                        <a:pt x="106308" y="175051"/>
                        <a:pt x="86934" y="145010"/>
                        <a:pt x="78217" y="129075"/>
                      </a:cubicBezTo>
                      <a:cubicBezTo>
                        <a:pt x="71636" y="117049"/>
                        <a:pt x="70065" y="112178"/>
                        <a:pt x="70065" y="112178"/>
                      </a:cubicBezTo>
                      <a:cubicBezTo>
                        <a:pt x="70065" y="112178"/>
                        <a:pt x="76036" y="111872"/>
                        <a:pt x="84383" y="113878"/>
                      </a:cubicBezTo>
                      <a:cubicBezTo>
                        <a:pt x="92720" y="115884"/>
                        <a:pt x="102167" y="120247"/>
                        <a:pt x="102167" y="120247"/>
                      </a:cubicBezTo>
                      <a:cubicBezTo>
                        <a:pt x="102167" y="120247"/>
                        <a:pt x="93497" y="113148"/>
                        <a:pt x="85206" y="109636"/>
                      </a:cubicBezTo>
                      <a:cubicBezTo>
                        <a:pt x="76923" y="106133"/>
                        <a:pt x="69020" y="106216"/>
                        <a:pt x="69020" y="106216"/>
                      </a:cubicBezTo>
                      <a:lnTo>
                        <a:pt x="59463" y="83837"/>
                      </a:lnTo>
                      <a:cubicBezTo>
                        <a:pt x="59463" y="83837"/>
                        <a:pt x="71803" y="83921"/>
                        <a:pt x="82017" y="84411"/>
                      </a:cubicBezTo>
                      <a:cubicBezTo>
                        <a:pt x="92230" y="84891"/>
                        <a:pt x="102555" y="87489"/>
                        <a:pt x="102555" y="87489"/>
                      </a:cubicBezTo>
                      <a:cubicBezTo>
                        <a:pt x="102555" y="87489"/>
                        <a:pt x="107242" y="98285"/>
                        <a:pt x="116014" y="108471"/>
                      </a:cubicBezTo>
                      <a:cubicBezTo>
                        <a:pt x="124785" y="118657"/>
                        <a:pt x="137643" y="128243"/>
                        <a:pt x="137643" y="128243"/>
                      </a:cubicBezTo>
                      <a:cubicBezTo>
                        <a:pt x="137643" y="128243"/>
                        <a:pt x="127540" y="117114"/>
                        <a:pt x="120626" y="107325"/>
                      </a:cubicBezTo>
                      <a:cubicBezTo>
                        <a:pt x="113712" y="97527"/>
                        <a:pt x="109987" y="89060"/>
                        <a:pt x="109987" y="89060"/>
                      </a:cubicBezTo>
                      <a:cubicBezTo>
                        <a:pt x="109987" y="89060"/>
                        <a:pt x="116707" y="87858"/>
                        <a:pt x="135240" y="91454"/>
                      </a:cubicBezTo>
                      <a:cubicBezTo>
                        <a:pt x="159374" y="96131"/>
                        <a:pt x="206109" y="108887"/>
                        <a:pt x="206109"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55" name="Google Shape;3755;p5"/>
              <p:cNvGrpSpPr/>
              <p:nvPr/>
            </p:nvGrpSpPr>
            <p:grpSpPr>
              <a:xfrm>
                <a:off x="3287600" y="2796145"/>
                <a:ext cx="270494" cy="204673"/>
                <a:chOff x="3287600" y="2796145"/>
                <a:chExt cx="270494" cy="204673"/>
              </a:xfrm>
            </p:grpSpPr>
            <p:sp>
              <p:nvSpPr>
                <p:cNvPr id="3756" name="Google Shape;3756;p5"/>
                <p:cNvSpPr/>
                <p:nvPr/>
              </p:nvSpPr>
              <p:spPr>
                <a:xfrm>
                  <a:off x="3287600" y="2796145"/>
                  <a:ext cx="270494" cy="204673"/>
                </a:xfrm>
                <a:custGeom>
                  <a:avLst/>
                  <a:gdLst/>
                  <a:ahLst/>
                  <a:cxnLst/>
                  <a:rect l="l" t="t" r="r" b="b"/>
                  <a:pathLst>
                    <a:path w="270494" h="204673" extrusionOk="0">
                      <a:moveTo>
                        <a:pt x="96304" y="54117"/>
                      </a:moveTo>
                      <a:cubicBezTo>
                        <a:pt x="96304" y="54117"/>
                        <a:pt x="58036" y="46815"/>
                        <a:pt x="33781" y="62011"/>
                      </a:cubicBezTo>
                      <a:cubicBezTo>
                        <a:pt x="-4421" y="85951"/>
                        <a:pt x="173" y="109124"/>
                        <a:pt x="173" y="109124"/>
                      </a:cubicBezTo>
                      <a:cubicBezTo>
                        <a:pt x="173" y="109124"/>
                        <a:pt x="27515" y="92033"/>
                        <a:pt x="39771" y="112794"/>
                      </a:cubicBezTo>
                      <a:cubicBezTo>
                        <a:pt x="46131" y="123563"/>
                        <a:pt x="40742" y="143122"/>
                        <a:pt x="40742" y="143122"/>
                      </a:cubicBezTo>
                      <a:cubicBezTo>
                        <a:pt x="40742" y="143122"/>
                        <a:pt x="53978" y="152180"/>
                        <a:pt x="58332" y="164927"/>
                      </a:cubicBezTo>
                      <a:cubicBezTo>
                        <a:pt x="62695" y="177673"/>
                        <a:pt x="58193" y="194099"/>
                        <a:pt x="58193" y="194099"/>
                      </a:cubicBezTo>
                      <a:cubicBezTo>
                        <a:pt x="58193" y="194099"/>
                        <a:pt x="74147" y="189394"/>
                        <a:pt x="87079" y="179318"/>
                      </a:cubicBezTo>
                      <a:cubicBezTo>
                        <a:pt x="100010" y="169253"/>
                        <a:pt x="109910" y="153807"/>
                        <a:pt x="109910" y="153807"/>
                      </a:cubicBezTo>
                      <a:cubicBezTo>
                        <a:pt x="109910" y="153807"/>
                        <a:pt x="112655" y="162912"/>
                        <a:pt x="116362" y="171009"/>
                      </a:cubicBezTo>
                      <a:cubicBezTo>
                        <a:pt x="120068" y="179097"/>
                        <a:pt x="124736" y="186177"/>
                        <a:pt x="124736" y="186177"/>
                      </a:cubicBezTo>
                      <a:cubicBezTo>
                        <a:pt x="124736" y="186177"/>
                        <a:pt x="131909" y="181814"/>
                        <a:pt x="136817" y="176425"/>
                      </a:cubicBezTo>
                      <a:cubicBezTo>
                        <a:pt x="141726" y="171027"/>
                        <a:pt x="144369" y="164594"/>
                        <a:pt x="144369" y="164594"/>
                      </a:cubicBezTo>
                      <a:cubicBezTo>
                        <a:pt x="144369" y="164594"/>
                        <a:pt x="160850" y="178764"/>
                        <a:pt x="176342" y="188784"/>
                      </a:cubicBezTo>
                      <a:cubicBezTo>
                        <a:pt x="191834" y="198794"/>
                        <a:pt x="206328" y="204673"/>
                        <a:pt x="206328" y="204673"/>
                      </a:cubicBezTo>
                      <a:cubicBezTo>
                        <a:pt x="206328" y="204673"/>
                        <a:pt x="210413" y="185160"/>
                        <a:pt x="210237" y="168347"/>
                      </a:cubicBezTo>
                      <a:cubicBezTo>
                        <a:pt x="210062" y="151533"/>
                        <a:pt x="205634" y="137428"/>
                        <a:pt x="205634" y="137428"/>
                      </a:cubicBezTo>
                      <a:cubicBezTo>
                        <a:pt x="205634" y="137428"/>
                        <a:pt x="212659" y="138990"/>
                        <a:pt x="219046" y="138759"/>
                      </a:cubicBezTo>
                      <a:cubicBezTo>
                        <a:pt x="225443" y="138528"/>
                        <a:pt x="231211" y="136494"/>
                        <a:pt x="231211" y="136494"/>
                      </a:cubicBezTo>
                      <a:cubicBezTo>
                        <a:pt x="231211" y="136494"/>
                        <a:pt x="226432" y="124339"/>
                        <a:pt x="217799" y="114929"/>
                      </a:cubicBezTo>
                      <a:cubicBezTo>
                        <a:pt x="209156" y="105529"/>
                        <a:pt x="196640" y="98892"/>
                        <a:pt x="196640" y="98892"/>
                      </a:cubicBezTo>
                      <a:cubicBezTo>
                        <a:pt x="196640" y="98892"/>
                        <a:pt x="220618" y="99326"/>
                        <a:pt x="239086" y="94686"/>
                      </a:cubicBezTo>
                      <a:cubicBezTo>
                        <a:pt x="257545" y="90046"/>
                        <a:pt x="270495" y="80331"/>
                        <a:pt x="270495" y="80331"/>
                      </a:cubicBezTo>
                      <a:cubicBezTo>
                        <a:pt x="270495" y="80331"/>
                        <a:pt x="248468" y="74536"/>
                        <a:pt x="236082" y="64913"/>
                      </a:cubicBezTo>
                      <a:cubicBezTo>
                        <a:pt x="223687" y="55282"/>
                        <a:pt x="220932" y="41814"/>
                        <a:pt x="220932" y="41814"/>
                      </a:cubicBezTo>
                      <a:cubicBezTo>
                        <a:pt x="220932" y="41814"/>
                        <a:pt x="193756" y="51538"/>
                        <a:pt x="180492" y="21017"/>
                      </a:cubicBezTo>
                      <a:cubicBezTo>
                        <a:pt x="175242" y="8926"/>
                        <a:pt x="184106" y="542"/>
                        <a:pt x="184106" y="542"/>
                      </a:cubicBezTo>
                      <a:cubicBezTo>
                        <a:pt x="184106" y="542"/>
                        <a:pt x="159574" y="-3340"/>
                        <a:pt x="137113" y="9666"/>
                      </a:cubicBezTo>
                      <a:cubicBezTo>
                        <a:pt x="114652" y="22671"/>
                        <a:pt x="96304" y="54117"/>
                        <a:pt x="96304" y="541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7" name="Google Shape;3757;p5"/>
                <p:cNvSpPr/>
                <p:nvPr/>
              </p:nvSpPr>
              <p:spPr>
                <a:xfrm>
                  <a:off x="3318941" y="2823522"/>
                  <a:ext cx="186623" cy="156693"/>
                </a:xfrm>
                <a:custGeom>
                  <a:avLst/>
                  <a:gdLst/>
                  <a:ahLst/>
                  <a:cxnLst/>
                  <a:rect l="l" t="t" r="r" b="b"/>
                  <a:pathLst>
                    <a:path w="186623" h="156693" extrusionOk="0">
                      <a:moveTo>
                        <a:pt x="163709" y="156694"/>
                      </a:moveTo>
                      <a:cubicBezTo>
                        <a:pt x="163709" y="156694"/>
                        <a:pt x="141654" y="111253"/>
                        <a:pt x="126144" y="91907"/>
                      </a:cubicBezTo>
                      <a:cubicBezTo>
                        <a:pt x="117483" y="81120"/>
                        <a:pt x="110828" y="74686"/>
                        <a:pt x="110828" y="74686"/>
                      </a:cubicBezTo>
                      <a:cubicBezTo>
                        <a:pt x="110828" y="74686"/>
                        <a:pt x="117270" y="75611"/>
                        <a:pt x="132199" y="81009"/>
                      </a:cubicBezTo>
                      <a:cubicBezTo>
                        <a:pt x="147127" y="86407"/>
                        <a:pt x="170531" y="96270"/>
                        <a:pt x="170531" y="96270"/>
                      </a:cubicBezTo>
                      <a:cubicBezTo>
                        <a:pt x="170531" y="96270"/>
                        <a:pt x="151074" y="83310"/>
                        <a:pt x="135175" y="76424"/>
                      </a:cubicBezTo>
                      <a:cubicBezTo>
                        <a:pt x="119276" y="69547"/>
                        <a:pt x="106946" y="68734"/>
                        <a:pt x="106946" y="68734"/>
                      </a:cubicBezTo>
                      <a:cubicBezTo>
                        <a:pt x="106946" y="68734"/>
                        <a:pt x="100142" y="58520"/>
                        <a:pt x="91981" y="50007"/>
                      </a:cubicBezTo>
                      <a:cubicBezTo>
                        <a:pt x="83819" y="41503"/>
                        <a:pt x="74289" y="34690"/>
                        <a:pt x="74289" y="34690"/>
                      </a:cubicBezTo>
                      <a:lnTo>
                        <a:pt x="107740" y="34755"/>
                      </a:lnTo>
                      <a:cubicBezTo>
                        <a:pt x="107740" y="34755"/>
                        <a:pt x="110171" y="41799"/>
                        <a:pt x="120284" y="49350"/>
                      </a:cubicBezTo>
                      <a:cubicBezTo>
                        <a:pt x="130387" y="56902"/>
                        <a:pt x="148180" y="64962"/>
                        <a:pt x="148180" y="64962"/>
                      </a:cubicBezTo>
                      <a:cubicBezTo>
                        <a:pt x="148180" y="64962"/>
                        <a:pt x="133816" y="54693"/>
                        <a:pt x="125515" y="47631"/>
                      </a:cubicBezTo>
                      <a:cubicBezTo>
                        <a:pt x="117224" y="40578"/>
                        <a:pt x="114978" y="36742"/>
                        <a:pt x="114978" y="36742"/>
                      </a:cubicBezTo>
                      <a:lnTo>
                        <a:pt x="146119" y="41216"/>
                      </a:lnTo>
                      <a:lnTo>
                        <a:pt x="186624" y="48934"/>
                      </a:lnTo>
                      <a:lnTo>
                        <a:pt x="148291" y="36881"/>
                      </a:lnTo>
                      <a:cubicBezTo>
                        <a:pt x="148291" y="36881"/>
                        <a:pt x="149909" y="32990"/>
                        <a:pt x="157609" y="29967"/>
                      </a:cubicBezTo>
                      <a:cubicBezTo>
                        <a:pt x="165317" y="26944"/>
                        <a:pt x="179118" y="24800"/>
                        <a:pt x="179118" y="24800"/>
                      </a:cubicBezTo>
                      <a:cubicBezTo>
                        <a:pt x="179118" y="24800"/>
                        <a:pt x="164116" y="24587"/>
                        <a:pt x="154623" y="27277"/>
                      </a:cubicBezTo>
                      <a:cubicBezTo>
                        <a:pt x="145121" y="29958"/>
                        <a:pt x="141127" y="35531"/>
                        <a:pt x="141127" y="35531"/>
                      </a:cubicBezTo>
                      <a:lnTo>
                        <a:pt x="116217" y="32222"/>
                      </a:lnTo>
                      <a:lnTo>
                        <a:pt x="102065" y="29764"/>
                      </a:lnTo>
                      <a:cubicBezTo>
                        <a:pt x="102065" y="29764"/>
                        <a:pt x="104376" y="23885"/>
                        <a:pt x="113083" y="16961"/>
                      </a:cubicBezTo>
                      <a:cubicBezTo>
                        <a:pt x="121791" y="10048"/>
                        <a:pt x="136894" y="2098"/>
                        <a:pt x="136894" y="2098"/>
                      </a:cubicBezTo>
                      <a:cubicBezTo>
                        <a:pt x="136894" y="2098"/>
                        <a:pt x="120533" y="6128"/>
                        <a:pt x="109857" y="12802"/>
                      </a:cubicBezTo>
                      <a:cubicBezTo>
                        <a:pt x="99181" y="19476"/>
                        <a:pt x="94181" y="28784"/>
                        <a:pt x="94181" y="28784"/>
                      </a:cubicBezTo>
                      <a:lnTo>
                        <a:pt x="69510" y="29570"/>
                      </a:lnTo>
                      <a:cubicBezTo>
                        <a:pt x="69510" y="29570"/>
                        <a:pt x="64639" y="24800"/>
                        <a:pt x="54545" y="17405"/>
                      </a:cubicBezTo>
                      <a:cubicBezTo>
                        <a:pt x="44461" y="10011"/>
                        <a:pt x="29154" y="0"/>
                        <a:pt x="29154" y="0"/>
                      </a:cubicBezTo>
                      <a:lnTo>
                        <a:pt x="19152" y="9059"/>
                      </a:lnTo>
                      <a:cubicBezTo>
                        <a:pt x="19152" y="9059"/>
                        <a:pt x="35393" y="15427"/>
                        <a:pt x="46855" y="22064"/>
                      </a:cubicBezTo>
                      <a:cubicBezTo>
                        <a:pt x="58326" y="28701"/>
                        <a:pt x="65027" y="35605"/>
                        <a:pt x="65027" y="35605"/>
                      </a:cubicBezTo>
                      <a:lnTo>
                        <a:pt x="58899" y="52170"/>
                      </a:lnTo>
                      <a:cubicBezTo>
                        <a:pt x="58899" y="52170"/>
                        <a:pt x="46004" y="48380"/>
                        <a:pt x="31705" y="50552"/>
                      </a:cubicBezTo>
                      <a:cubicBezTo>
                        <a:pt x="17405" y="52724"/>
                        <a:pt x="0" y="58991"/>
                        <a:pt x="0" y="58991"/>
                      </a:cubicBezTo>
                      <a:cubicBezTo>
                        <a:pt x="0" y="58991"/>
                        <a:pt x="17886" y="54656"/>
                        <a:pt x="32000" y="54406"/>
                      </a:cubicBezTo>
                      <a:cubicBezTo>
                        <a:pt x="46115" y="54148"/>
                        <a:pt x="57457" y="57253"/>
                        <a:pt x="57457" y="57253"/>
                      </a:cubicBezTo>
                      <a:lnTo>
                        <a:pt x="48999" y="83588"/>
                      </a:lnTo>
                      <a:cubicBezTo>
                        <a:pt x="48999" y="83588"/>
                        <a:pt x="42039" y="83643"/>
                        <a:pt x="35125" y="90095"/>
                      </a:cubicBezTo>
                      <a:cubicBezTo>
                        <a:pt x="28211" y="96547"/>
                        <a:pt x="21352" y="109386"/>
                        <a:pt x="21352" y="109386"/>
                      </a:cubicBezTo>
                      <a:cubicBezTo>
                        <a:pt x="21352" y="109386"/>
                        <a:pt x="31113" y="98229"/>
                        <a:pt x="37667" y="92905"/>
                      </a:cubicBezTo>
                      <a:cubicBezTo>
                        <a:pt x="44211" y="87572"/>
                        <a:pt x="47538" y="88062"/>
                        <a:pt x="47538" y="88062"/>
                      </a:cubicBezTo>
                      <a:lnTo>
                        <a:pt x="45135" y="139944"/>
                      </a:lnTo>
                      <a:cubicBezTo>
                        <a:pt x="45135" y="139944"/>
                        <a:pt x="50580" y="104616"/>
                        <a:pt x="54637" y="86906"/>
                      </a:cubicBezTo>
                      <a:cubicBezTo>
                        <a:pt x="57706" y="73549"/>
                        <a:pt x="59758" y="68863"/>
                        <a:pt x="59758" y="68863"/>
                      </a:cubicBezTo>
                      <a:cubicBezTo>
                        <a:pt x="59758" y="68863"/>
                        <a:pt x="64435" y="72588"/>
                        <a:pt x="69344" y="79632"/>
                      </a:cubicBezTo>
                      <a:cubicBezTo>
                        <a:pt x="74252" y="86675"/>
                        <a:pt x="78411" y="96205"/>
                        <a:pt x="78411" y="96205"/>
                      </a:cubicBezTo>
                      <a:cubicBezTo>
                        <a:pt x="78411" y="96205"/>
                        <a:pt x="76646" y="85131"/>
                        <a:pt x="72773" y="77006"/>
                      </a:cubicBezTo>
                      <a:cubicBezTo>
                        <a:pt x="68900" y="68882"/>
                        <a:pt x="62938" y="63705"/>
                        <a:pt x="62938" y="63705"/>
                      </a:cubicBezTo>
                      <a:lnTo>
                        <a:pt x="70647" y="40624"/>
                      </a:lnTo>
                      <a:cubicBezTo>
                        <a:pt x="70647" y="40624"/>
                        <a:pt x="79816" y="48879"/>
                        <a:pt x="87137" y="56024"/>
                      </a:cubicBezTo>
                      <a:cubicBezTo>
                        <a:pt x="94449" y="63160"/>
                        <a:pt x="100457" y="71960"/>
                        <a:pt x="100457" y="71960"/>
                      </a:cubicBezTo>
                      <a:cubicBezTo>
                        <a:pt x="100457" y="71960"/>
                        <a:pt x="96787" y="83144"/>
                        <a:pt x="96593" y="96584"/>
                      </a:cubicBezTo>
                      <a:cubicBezTo>
                        <a:pt x="96390" y="110024"/>
                        <a:pt x="99643" y="125728"/>
                        <a:pt x="99643" y="125728"/>
                      </a:cubicBezTo>
                      <a:cubicBezTo>
                        <a:pt x="99643" y="125728"/>
                        <a:pt x="99477" y="110708"/>
                        <a:pt x="100808" y="98784"/>
                      </a:cubicBezTo>
                      <a:cubicBezTo>
                        <a:pt x="102139" y="86869"/>
                        <a:pt x="104968" y="78060"/>
                        <a:pt x="104968" y="78060"/>
                      </a:cubicBezTo>
                      <a:cubicBezTo>
                        <a:pt x="104968" y="78060"/>
                        <a:pt x="110791" y="81628"/>
                        <a:pt x="122271" y="96621"/>
                      </a:cubicBezTo>
                      <a:cubicBezTo>
                        <a:pt x="137218" y="116143"/>
                        <a:pt x="163709" y="156694"/>
                        <a:pt x="163709" y="15669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58" name="Google Shape;3758;p5"/>
              <p:cNvGrpSpPr/>
              <p:nvPr/>
            </p:nvGrpSpPr>
            <p:grpSpPr>
              <a:xfrm>
                <a:off x="2820215" y="3330391"/>
                <a:ext cx="220186" cy="260080"/>
                <a:chOff x="2820215" y="3330391"/>
                <a:chExt cx="220186" cy="260080"/>
              </a:xfrm>
            </p:grpSpPr>
            <p:sp>
              <p:nvSpPr>
                <p:cNvPr id="3759" name="Google Shape;3759;p5"/>
                <p:cNvSpPr/>
                <p:nvPr/>
              </p:nvSpPr>
              <p:spPr>
                <a:xfrm>
                  <a:off x="2820215" y="3330391"/>
                  <a:ext cx="207050" cy="260080"/>
                </a:xfrm>
                <a:custGeom>
                  <a:avLst/>
                  <a:gdLst/>
                  <a:ahLst/>
                  <a:cxnLst/>
                  <a:rect l="l" t="t" r="r" b="b"/>
                  <a:pathLst>
                    <a:path w="207050" h="260080" extrusionOk="0">
                      <a:moveTo>
                        <a:pt x="181586" y="109978"/>
                      </a:moveTo>
                      <a:cubicBezTo>
                        <a:pt x="181586" y="109978"/>
                        <a:pt x="203253" y="77607"/>
                        <a:pt x="198742" y="49341"/>
                      </a:cubicBezTo>
                      <a:cubicBezTo>
                        <a:pt x="191643" y="4825"/>
                        <a:pt x="168516" y="0"/>
                        <a:pt x="168516" y="0"/>
                      </a:cubicBezTo>
                      <a:cubicBezTo>
                        <a:pt x="168516" y="0"/>
                        <a:pt x="173553" y="31843"/>
                        <a:pt x="149669" y="35014"/>
                      </a:cubicBezTo>
                      <a:cubicBezTo>
                        <a:pt x="137264" y="36659"/>
                        <a:pt x="121365" y="24060"/>
                        <a:pt x="121365" y="24060"/>
                      </a:cubicBezTo>
                      <a:cubicBezTo>
                        <a:pt x="121365" y="24060"/>
                        <a:pt x="107852" y="32694"/>
                        <a:pt x="94421" y="31733"/>
                      </a:cubicBezTo>
                      <a:cubicBezTo>
                        <a:pt x="80990" y="30762"/>
                        <a:pt x="67625" y="20197"/>
                        <a:pt x="67625" y="20197"/>
                      </a:cubicBezTo>
                      <a:cubicBezTo>
                        <a:pt x="67625" y="20197"/>
                        <a:pt x="65720" y="36724"/>
                        <a:pt x="69935" y="52558"/>
                      </a:cubicBezTo>
                      <a:cubicBezTo>
                        <a:pt x="74150" y="68401"/>
                        <a:pt x="84503" y="83541"/>
                        <a:pt x="84503" y="83541"/>
                      </a:cubicBezTo>
                      <a:cubicBezTo>
                        <a:pt x="84503" y="83541"/>
                        <a:pt x="75047" y="82516"/>
                        <a:pt x="66146" y="82765"/>
                      </a:cubicBezTo>
                      <a:cubicBezTo>
                        <a:pt x="57253" y="83015"/>
                        <a:pt x="48916" y="84540"/>
                        <a:pt x="48916" y="84540"/>
                      </a:cubicBezTo>
                      <a:cubicBezTo>
                        <a:pt x="48916" y="84540"/>
                        <a:pt x="50118" y="92850"/>
                        <a:pt x="53168" y="99477"/>
                      </a:cubicBezTo>
                      <a:cubicBezTo>
                        <a:pt x="56218" y="106105"/>
                        <a:pt x="61099" y="111050"/>
                        <a:pt x="61099" y="111050"/>
                      </a:cubicBezTo>
                      <a:cubicBezTo>
                        <a:pt x="61099" y="111050"/>
                        <a:pt x="41623" y="120691"/>
                        <a:pt x="26344" y="131034"/>
                      </a:cubicBezTo>
                      <a:cubicBezTo>
                        <a:pt x="11074" y="141377"/>
                        <a:pt x="0" y="152414"/>
                        <a:pt x="0" y="152414"/>
                      </a:cubicBezTo>
                      <a:cubicBezTo>
                        <a:pt x="0" y="152414"/>
                        <a:pt x="16361" y="163802"/>
                        <a:pt x="31908" y="170217"/>
                      </a:cubicBezTo>
                      <a:cubicBezTo>
                        <a:pt x="47446" y="176622"/>
                        <a:pt x="62171" y="178064"/>
                        <a:pt x="62171" y="178064"/>
                      </a:cubicBezTo>
                      <a:cubicBezTo>
                        <a:pt x="62171" y="178064"/>
                        <a:pt x="57984" y="183915"/>
                        <a:pt x="55701" y="189886"/>
                      </a:cubicBezTo>
                      <a:cubicBezTo>
                        <a:pt x="53417" y="195858"/>
                        <a:pt x="53029" y="201958"/>
                        <a:pt x="53029" y="201958"/>
                      </a:cubicBezTo>
                      <a:cubicBezTo>
                        <a:pt x="53029" y="201958"/>
                        <a:pt x="66090" y="202319"/>
                        <a:pt x="78125" y="198039"/>
                      </a:cubicBezTo>
                      <a:cubicBezTo>
                        <a:pt x="90150" y="193760"/>
                        <a:pt x="101159" y="184840"/>
                        <a:pt x="101159" y="184840"/>
                      </a:cubicBezTo>
                      <a:cubicBezTo>
                        <a:pt x="101159" y="184840"/>
                        <a:pt x="91380" y="206746"/>
                        <a:pt x="88440" y="225557"/>
                      </a:cubicBezTo>
                      <a:cubicBezTo>
                        <a:pt x="85492" y="244367"/>
                        <a:pt x="89374" y="260081"/>
                        <a:pt x="89374" y="260081"/>
                      </a:cubicBezTo>
                      <a:cubicBezTo>
                        <a:pt x="89374" y="260081"/>
                        <a:pt x="103313" y="242065"/>
                        <a:pt x="117021" y="234421"/>
                      </a:cubicBezTo>
                      <a:cubicBezTo>
                        <a:pt x="130729" y="226777"/>
                        <a:pt x="144197" y="229504"/>
                        <a:pt x="144197" y="229504"/>
                      </a:cubicBezTo>
                      <a:cubicBezTo>
                        <a:pt x="144197" y="229504"/>
                        <a:pt x="145870" y="200692"/>
                        <a:pt x="179146" y="200415"/>
                      </a:cubicBezTo>
                      <a:cubicBezTo>
                        <a:pt x="192336" y="200304"/>
                        <a:pt x="196579" y="211738"/>
                        <a:pt x="196579" y="211738"/>
                      </a:cubicBezTo>
                      <a:cubicBezTo>
                        <a:pt x="196579" y="211738"/>
                        <a:pt x="209741" y="190681"/>
                        <a:pt x="206552" y="164920"/>
                      </a:cubicBezTo>
                      <a:cubicBezTo>
                        <a:pt x="203354" y="139159"/>
                        <a:pt x="181586" y="109978"/>
                        <a:pt x="181586" y="10997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0" name="Google Shape;3760;p5"/>
                <p:cNvSpPr/>
                <p:nvPr/>
              </p:nvSpPr>
              <p:spPr>
                <a:xfrm>
                  <a:off x="2843583" y="3367928"/>
                  <a:ext cx="196818" cy="178285"/>
                </a:xfrm>
                <a:custGeom>
                  <a:avLst/>
                  <a:gdLst/>
                  <a:ahLst/>
                  <a:cxnLst/>
                  <a:rect l="l" t="t" r="r" b="b"/>
                  <a:pathLst>
                    <a:path w="196818" h="178285" extrusionOk="0">
                      <a:moveTo>
                        <a:pt x="0" y="112547"/>
                      </a:moveTo>
                      <a:cubicBezTo>
                        <a:pt x="0" y="112547"/>
                        <a:pt x="50450" y="110005"/>
                        <a:pt x="74316" y="103295"/>
                      </a:cubicBezTo>
                      <a:cubicBezTo>
                        <a:pt x="87636" y="99542"/>
                        <a:pt x="96149" y="95918"/>
                        <a:pt x="96149" y="95918"/>
                      </a:cubicBezTo>
                      <a:cubicBezTo>
                        <a:pt x="96149" y="95918"/>
                        <a:pt x="92785" y="101492"/>
                        <a:pt x="81989" y="113129"/>
                      </a:cubicBezTo>
                      <a:cubicBezTo>
                        <a:pt x="71183" y="124758"/>
                        <a:pt x="52955" y="142440"/>
                        <a:pt x="52955" y="142440"/>
                      </a:cubicBezTo>
                      <a:cubicBezTo>
                        <a:pt x="52955" y="142440"/>
                        <a:pt x="72486" y="129601"/>
                        <a:pt x="85039" y="117659"/>
                      </a:cubicBezTo>
                      <a:cubicBezTo>
                        <a:pt x="97582" y="105716"/>
                        <a:pt x="103156" y="94680"/>
                        <a:pt x="103156" y="94680"/>
                      </a:cubicBezTo>
                      <a:cubicBezTo>
                        <a:pt x="103156" y="94680"/>
                        <a:pt x="115209" y="92406"/>
                        <a:pt x="126236" y="88219"/>
                      </a:cubicBezTo>
                      <a:cubicBezTo>
                        <a:pt x="137255" y="84031"/>
                        <a:pt x="147247" y="77922"/>
                        <a:pt x="147247" y="77922"/>
                      </a:cubicBezTo>
                      <a:lnTo>
                        <a:pt x="134112" y="108693"/>
                      </a:lnTo>
                      <a:cubicBezTo>
                        <a:pt x="134112" y="108693"/>
                        <a:pt x="126680" y="108175"/>
                        <a:pt x="115782" y="114534"/>
                      </a:cubicBezTo>
                      <a:cubicBezTo>
                        <a:pt x="104884" y="120885"/>
                        <a:pt x="90511" y="134103"/>
                        <a:pt x="90511" y="134103"/>
                      </a:cubicBezTo>
                      <a:cubicBezTo>
                        <a:pt x="90511" y="134103"/>
                        <a:pt x="105578" y="124896"/>
                        <a:pt x="115311" y="120016"/>
                      </a:cubicBezTo>
                      <a:cubicBezTo>
                        <a:pt x="125053" y="115135"/>
                        <a:pt x="129453" y="114571"/>
                        <a:pt x="129453" y="114571"/>
                      </a:cubicBezTo>
                      <a:lnTo>
                        <a:pt x="113176" y="141497"/>
                      </a:lnTo>
                      <a:lnTo>
                        <a:pt x="90234" y="175762"/>
                      </a:lnTo>
                      <a:lnTo>
                        <a:pt x="116309" y="145186"/>
                      </a:lnTo>
                      <a:cubicBezTo>
                        <a:pt x="116309" y="145186"/>
                        <a:pt x="119267" y="148189"/>
                        <a:pt x="119036" y="156462"/>
                      </a:cubicBezTo>
                      <a:cubicBezTo>
                        <a:pt x="118805" y="164745"/>
                        <a:pt x="115385" y="178286"/>
                        <a:pt x="115385" y="178286"/>
                      </a:cubicBezTo>
                      <a:cubicBezTo>
                        <a:pt x="115385" y="178286"/>
                        <a:pt x="121439" y="164550"/>
                        <a:pt x="122687" y="154762"/>
                      </a:cubicBezTo>
                      <a:cubicBezTo>
                        <a:pt x="123926" y="144973"/>
                        <a:pt x="120358" y="139113"/>
                        <a:pt x="120358" y="139113"/>
                      </a:cubicBezTo>
                      <a:lnTo>
                        <a:pt x="133132" y="117474"/>
                      </a:lnTo>
                      <a:lnTo>
                        <a:pt x="140933" y="105411"/>
                      </a:lnTo>
                      <a:cubicBezTo>
                        <a:pt x="140933" y="105411"/>
                        <a:pt x="145444" y="109839"/>
                        <a:pt x="148402" y="120561"/>
                      </a:cubicBezTo>
                      <a:cubicBezTo>
                        <a:pt x="151369" y="131274"/>
                        <a:pt x="152784" y="148282"/>
                        <a:pt x="152784" y="148282"/>
                      </a:cubicBezTo>
                      <a:cubicBezTo>
                        <a:pt x="152784" y="148282"/>
                        <a:pt x="155464" y="131644"/>
                        <a:pt x="153495" y="119212"/>
                      </a:cubicBezTo>
                      <a:cubicBezTo>
                        <a:pt x="151536" y="106779"/>
                        <a:pt x="144917" y="98543"/>
                        <a:pt x="144917" y="98543"/>
                      </a:cubicBezTo>
                      <a:lnTo>
                        <a:pt x="153828" y="75527"/>
                      </a:lnTo>
                      <a:cubicBezTo>
                        <a:pt x="153828" y="75527"/>
                        <a:pt x="160132" y="72902"/>
                        <a:pt x="170882" y="66506"/>
                      </a:cubicBezTo>
                      <a:cubicBezTo>
                        <a:pt x="181623" y="60110"/>
                        <a:pt x="196819" y="49933"/>
                        <a:pt x="196819" y="49933"/>
                      </a:cubicBezTo>
                      <a:lnTo>
                        <a:pt x="192391" y="37186"/>
                      </a:lnTo>
                      <a:cubicBezTo>
                        <a:pt x="192391" y="37186"/>
                        <a:pt x="180190" y="49646"/>
                        <a:pt x="169597" y="57605"/>
                      </a:cubicBezTo>
                      <a:cubicBezTo>
                        <a:pt x="159004" y="65572"/>
                        <a:pt x="150020" y="69039"/>
                        <a:pt x="150020" y="69039"/>
                      </a:cubicBezTo>
                      <a:lnTo>
                        <a:pt x="137181" y="56930"/>
                      </a:lnTo>
                      <a:cubicBezTo>
                        <a:pt x="137181" y="56930"/>
                        <a:pt x="145703" y="46540"/>
                        <a:pt x="149290" y="32527"/>
                      </a:cubicBezTo>
                      <a:cubicBezTo>
                        <a:pt x="152885" y="18514"/>
                        <a:pt x="153911" y="37"/>
                        <a:pt x="153911" y="37"/>
                      </a:cubicBezTo>
                      <a:cubicBezTo>
                        <a:pt x="153911" y="37"/>
                        <a:pt x="150907" y="18200"/>
                        <a:pt x="145629" y="31289"/>
                      </a:cubicBezTo>
                      <a:cubicBezTo>
                        <a:pt x="140351" y="44377"/>
                        <a:pt x="133058" y="53611"/>
                        <a:pt x="133058" y="53611"/>
                      </a:cubicBezTo>
                      <a:lnTo>
                        <a:pt x="112131" y="35541"/>
                      </a:lnTo>
                      <a:cubicBezTo>
                        <a:pt x="112131" y="35541"/>
                        <a:pt x="114793" y="29098"/>
                        <a:pt x="111558" y="20215"/>
                      </a:cubicBezTo>
                      <a:cubicBezTo>
                        <a:pt x="108323" y="11332"/>
                        <a:pt x="99181" y="0"/>
                        <a:pt x="99181" y="0"/>
                      </a:cubicBezTo>
                      <a:cubicBezTo>
                        <a:pt x="99181" y="0"/>
                        <a:pt x="105633" y="13347"/>
                        <a:pt x="107981" y="21463"/>
                      </a:cubicBezTo>
                      <a:cubicBezTo>
                        <a:pt x="110329" y="29570"/>
                        <a:pt x="108582" y="32444"/>
                        <a:pt x="108582" y="32444"/>
                      </a:cubicBezTo>
                      <a:lnTo>
                        <a:pt x="61755" y="9955"/>
                      </a:lnTo>
                      <a:cubicBezTo>
                        <a:pt x="61755" y="9955"/>
                        <a:pt x="92147" y="28775"/>
                        <a:pt x="106863" y="39432"/>
                      </a:cubicBezTo>
                      <a:cubicBezTo>
                        <a:pt x="117964" y="47474"/>
                        <a:pt x="121476" y="51199"/>
                        <a:pt x="121476" y="51199"/>
                      </a:cubicBezTo>
                      <a:cubicBezTo>
                        <a:pt x="121476" y="51199"/>
                        <a:pt x="116217" y="54037"/>
                        <a:pt x="107815" y="55802"/>
                      </a:cubicBezTo>
                      <a:cubicBezTo>
                        <a:pt x="99421" y="57568"/>
                        <a:pt x="89014" y="57679"/>
                        <a:pt x="89014" y="57679"/>
                      </a:cubicBezTo>
                      <a:cubicBezTo>
                        <a:pt x="89014" y="57679"/>
                        <a:pt x="99893" y="60378"/>
                        <a:pt x="108887" y="59989"/>
                      </a:cubicBezTo>
                      <a:cubicBezTo>
                        <a:pt x="117881" y="59601"/>
                        <a:pt x="124980" y="56135"/>
                        <a:pt x="124980" y="56135"/>
                      </a:cubicBezTo>
                      <a:lnTo>
                        <a:pt x="143217" y="72246"/>
                      </a:lnTo>
                      <a:cubicBezTo>
                        <a:pt x="143217" y="72246"/>
                        <a:pt x="132032" y="77459"/>
                        <a:pt x="122595" y="81406"/>
                      </a:cubicBezTo>
                      <a:cubicBezTo>
                        <a:pt x="113166" y="85353"/>
                        <a:pt x="102721" y="87442"/>
                        <a:pt x="102721" y="87442"/>
                      </a:cubicBezTo>
                      <a:cubicBezTo>
                        <a:pt x="102721" y="87442"/>
                        <a:pt x="93857" y="79696"/>
                        <a:pt x="81564" y="74261"/>
                      </a:cubicBezTo>
                      <a:cubicBezTo>
                        <a:pt x="69270" y="68826"/>
                        <a:pt x="53547" y="65683"/>
                        <a:pt x="53547" y="65683"/>
                      </a:cubicBezTo>
                      <a:cubicBezTo>
                        <a:pt x="53547" y="65683"/>
                        <a:pt x="67440" y="71396"/>
                        <a:pt x="77885" y="77284"/>
                      </a:cubicBezTo>
                      <a:cubicBezTo>
                        <a:pt x="88339" y="83163"/>
                        <a:pt x="95336" y="89208"/>
                        <a:pt x="95336" y="89208"/>
                      </a:cubicBezTo>
                      <a:cubicBezTo>
                        <a:pt x="95336" y="89208"/>
                        <a:pt x="89781" y="93173"/>
                        <a:pt x="71497" y="97887"/>
                      </a:cubicBezTo>
                      <a:cubicBezTo>
                        <a:pt x="47686" y="10401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61" name="Google Shape;3761;p5"/>
              <p:cNvGrpSpPr/>
              <p:nvPr/>
            </p:nvGrpSpPr>
            <p:grpSpPr>
              <a:xfrm>
                <a:off x="3191771" y="1694685"/>
                <a:ext cx="303496" cy="242434"/>
                <a:chOff x="3191771" y="1694685"/>
                <a:chExt cx="303496" cy="242434"/>
              </a:xfrm>
            </p:grpSpPr>
            <p:sp>
              <p:nvSpPr>
                <p:cNvPr id="3762" name="Google Shape;3762;p5"/>
                <p:cNvSpPr/>
                <p:nvPr/>
              </p:nvSpPr>
              <p:spPr>
                <a:xfrm>
                  <a:off x="3191771" y="1698571"/>
                  <a:ext cx="303496" cy="238548"/>
                </a:xfrm>
                <a:custGeom>
                  <a:avLst/>
                  <a:gdLst/>
                  <a:ahLst/>
                  <a:cxnLst/>
                  <a:rect l="l" t="t" r="r" b="b"/>
                  <a:pathLst>
                    <a:path w="303496" h="238548" extrusionOk="0">
                      <a:moveTo>
                        <a:pt x="122872" y="37247"/>
                      </a:moveTo>
                      <a:cubicBezTo>
                        <a:pt x="122872" y="37247"/>
                        <a:pt x="83708" y="16597"/>
                        <a:pt x="52262" y="25221"/>
                      </a:cubicBezTo>
                      <a:cubicBezTo>
                        <a:pt x="2746" y="38809"/>
                        <a:pt x="0" y="65707"/>
                        <a:pt x="0" y="65707"/>
                      </a:cubicBezTo>
                      <a:cubicBezTo>
                        <a:pt x="0" y="65707"/>
                        <a:pt x="35430" y="56038"/>
                        <a:pt x="41826" y="82826"/>
                      </a:cubicBezTo>
                      <a:cubicBezTo>
                        <a:pt x="45145" y="96728"/>
                        <a:pt x="32759" y="116370"/>
                        <a:pt x="32759" y="116370"/>
                      </a:cubicBezTo>
                      <a:cubicBezTo>
                        <a:pt x="32759" y="116370"/>
                        <a:pt x="44119" y="130669"/>
                        <a:pt x="44599" y="146069"/>
                      </a:cubicBezTo>
                      <a:cubicBezTo>
                        <a:pt x="45089" y="161468"/>
                        <a:pt x="34700" y="177968"/>
                        <a:pt x="34700" y="177968"/>
                      </a:cubicBezTo>
                      <a:cubicBezTo>
                        <a:pt x="34700" y="177968"/>
                        <a:pt x="53630" y="178097"/>
                        <a:pt x="71045" y="171340"/>
                      </a:cubicBezTo>
                      <a:cubicBezTo>
                        <a:pt x="88468" y="164583"/>
                        <a:pt x="104376" y="150940"/>
                        <a:pt x="104376" y="150940"/>
                      </a:cubicBezTo>
                      <a:cubicBezTo>
                        <a:pt x="104376" y="150940"/>
                        <a:pt x="104330" y="161829"/>
                        <a:pt x="105652" y="171913"/>
                      </a:cubicBezTo>
                      <a:cubicBezTo>
                        <a:pt x="106983" y="182007"/>
                        <a:pt x="109691" y="191306"/>
                        <a:pt x="109691" y="191306"/>
                      </a:cubicBezTo>
                      <a:cubicBezTo>
                        <a:pt x="109691" y="191306"/>
                        <a:pt x="118944" y="188902"/>
                        <a:pt x="126089" y="184613"/>
                      </a:cubicBezTo>
                      <a:cubicBezTo>
                        <a:pt x="133225" y="180325"/>
                        <a:pt x="138244" y="174159"/>
                        <a:pt x="138244" y="174159"/>
                      </a:cubicBezTo>
                      <a:cubicBezTo>
                        <a:pt x="138244" y="174159"/>
                        <a:pt x="151434" y="195123"/>
                        <a:pt x="164930" y="211225"/>
                      </a:cubicBezTo>
                      <a:cubicBezTo>
                        <a:pt x="178425" y="227318"/>
                        <a:pt x="192225" y="238549"/>
                        <a:pt x="192225" y="238549"/>
                      </a:cubicBezTo>
                      <a:cubicBezTo>
                        <a:pt x="192225" y="238549"/>
                        <a:pt x="203179" y="218527"/>
                        <a:pt x="208605" y="200050"/>
                      </a:cubicBezTo>
                      <a:cubicBezTo>
                        <a:pt x="214030" y="181582"/>
                        <a:pt x="213929" y="164657"/>
                        <a:pt x="213929" y="164657"/>
                      </a:cubicBezTo>
                      <a:cubicBezTo>
                        <a:pt x="213929" y="164657"/>
                        <a:pt x="221028" y="168696"/>
                        <a:pt x="228062" y="170554"/>
                      </a:cubicBezTo>
                      <a:cubicBezTo>
                        <a:pt x="235087" y="172412"/>
                        <a:pt x="242029" y="172098"/>
                        <a:pt x="242029" y="172098"/>
                      </a:cubicBezTo>
                      <a:cubicBezTo>
                        <a:pt x="242029" y="172098"/>
                        <a:pt x="240910" y="157198"/>
                        <a:pt x="234652" y="144044"/>
                      </a:cubicBezTo>
                      <a:cubicBezTo>
                        <a:pt x="228394" y="130882"/>
                        <a:pt x="217007" y="119466"/>
                        <a:pt x="217007" y="119466"/>
                      </a:cubicBezTo>
                      <a:cubicBezTo>
                        <a:pt x="217007" y="119466"/>
                        <a:pt x="242934" y="127878"/>
                        <a:pt x="264554" y="128904"/>
                      </a:cubicBezTo>
                      <a:cubicBezTo>
                        <a:pt x="286184" y="129930"/>
                        <a:pt x="303497" y="123570"/>
                        <a:pt x="303497" y="123570"/>
                      </a:cubicBezTo>
                      <a:cubicBezTo>
                        <a:pt x="303497" y="123570"/>
                        <a:pt x="281488" y="109936"/>
                        <a:pt x="271228" y="95295"/>
                      </a:cubicBezTo>
                      <a:cubicBezTo>
                        <a:pt x="260968" y="80653"/>
                        <a:pt x="262475" y="64995"/>
                        <a:pt x="262475" y="64995"/>
                      </a:cubicBezTo>
                      <a:cubicBezTo>
                        <a:pt x="262475" y="64995"/>
                        <a:pt x="229689" y="66659"/>
                        <a:pt x="225455" y="28835"/>
                      </a:cubicBezTo>
                      <a:cubicBezTo>
                        <a:pt x="223782" y="13852"/>
                        <a:pt x="236223" y="7603"/>
                        <a:pt x="236223" y="7603"/>
                      </a:cubicBezTo>
                      <a:cubicBezTo>
                        <a:pt x="236223" y="7603"/>
                        <a:pt x="210850" y="-4765"/>
                        <a:pt x="182085" y="2048"/>
                      </a:cubicBezTo>
                      <a:cubicBezTo>
                        <a:pt x="153320" y="8869"/>
                        <a:pt x="122872" y="37247"/>
                        <a:pt x="122872" y="3724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3" name="Google Shape;3763;p5"/>
                <p:cNvSpPr/>
                <p:nvPr/>
              </p:nvSpPr>
              <p:spPr>
                <a:xfrm>
                  <a:off x="3233255" y="1694685"/>
                  <a:ext cx="206247" cy="216137"/>
                </a:xfrm>
                <a:custGeom>
                  <a:avLst/>
                  <a:gdLst/>
                  <a:ahLst/>
                  <a:cxnLst/>
                  <a:rect l="l" t="t" r="r" b="b"/>
                  <a:pathLst>
                    <a:path w="206247" h="216137" extrusionOk="0">
                      <a:moveTo>
                        <a:pt x="145352" y="216138"/>
                      </a:moveTo>
                      <a:cubicBezTo>
                        <a:pt x="145352" y="216138"/>
                        <a:pt x="136552" y="159069"/>
                        <a:pt x="126144" y="132753"/>
                      </a:cubicBezTo>
                      <a:cubicBezTo>
                        <a:pt x="120340" y="118066"/>
                        <a:pt x="115246" y="108822"/>
                        <a:pt x="115246" y="108822"/>
                      </a:cubicBezTo>
                      <a:cubicBezTo>
                        <a:pt x="115246" y="108822"/>
                        <a:pt x="121948" y="111965"/>
                        <a:pt x="136368" y="122807"/>
                      </a:cubicBezTo>
                      <a:cubicBezTo>
                        <a:pt x="150796" y="133659"/>
                        <a:pt x="172944" y="152201"/>
                        <a:pt x="172944" y="152201"/>
                      </a:cubicBezTo>
                      <a:cubicBezTo>
                        <a:pt x="172944" y="152201"/>
                        <a:pt x="156121" y="131579"/>
                        <a:pt x="141137" y="118777"/>
                      </a:cubicBezTo>
                      <a:cubicBezTo>
                        <a:pt x="126154" y="105984"/>
                        <a:pt x="113010" y="101012"/>
                        <a:pt x="113010" y="101012"/>
                      </a:cubicBezTo>
                      <a:cubicBezTo>
                        <a:pt x="113010" y="101012"/>
                        <a:pt x="109026" y="87581"/>
                        <a:pt x="102999" y="75555"/>
                      </a:cubicBezTo>
                      <a:cubicBezTo>
                        <a:pt x="96963" y="63539"/>
                        <a:pt x="88875" y="52928"/>
                        <a:pt x="88875" y="52928"/>
                      </a:cubicBezTo>
                      <a:lnTo>
                        <a:pt x="125229" y="64066"/>
                      </a:lnTo>
                      <a:cubicBezTo>
                        <a:pt x="125229" y="64066"/>
                        <a:pt x="125516" y="72579"/>
                        <a:pt x="133983" y="84198"/>
                      </a:cubicBezTo>
                      <a:cubicBezTo>
                        <a:pt x="142450" y="95808"/>
                        <a:pt x="159097" y="110523"/>
                        <a:pt x="159097" y="110523"/>
                      </a:cubicBezTo>
                      <a:cubicBezTo>
                        <a:pt x="159097" y="110523"/>
                        <a:pt x="146914" y="94523"/>
                        <a:pt x="140250" y="84050"/>
                      </a:cubicBezTo>
                      <a:cubicBezTo>
                        <a:pt x="133585" y="73577"/>
                        <a:pt x="132430" y="68632"/>
                        <a:pt x="132430" y="68632"/>
                      </a:cubicBezTo>
                      <a:lnTo>
                        <a:pt x="164791" y="83828"/>
                      </a:lnTo>
                      <a:lnTo>
                        <a:pt x="206247" y="105679"/>
                      </a:lnTo>
                      <a:lnTo>
                        <a:pt x="168599" y="79798"/>
                      </a:lnTo>
                      <a:cubicBezTo>
                        <a:pt x="168599" y="79798"/>
                        <a:pt x="171649" y="76064"/>
                        <a:pt x="181041" y="75306"/>
                      </a:cubicBezTo>
                      <a:cubicBezTo>
                        <a:pt x="190432" y="74548"/>
                        <a:pt x="206146" y="76757"/>
                        <a:pt x="206146" y="76757"/>
                      </a:cubicBezTo>
                      <a:cubicBezTo>
                        <a:pt x="206146" y="76757"/>
                        <a:pt x="189905" y="71571"/>
                        <a:pt x="178683" y="71368"/>
                      </a:cubicBezTo>
                      <a:cubicBezTo>
                        <a:pt x="167462" y="71165"/>
                        <a:pt x="161260" y="75953"/>
                        <a:pt x="161260" y="75953"/>
                      </a:cubicBezTo>
                      <a:lnTo>
                        <a:pt x="135277" y="64094"/>
                      </a:lnTo>
                      <a:lnTo>
                        <a:pt x="120718" y="56717"/>
                      </a:lnTo>
                      <a:cubicBezTo>
                        <a:pt x="120718" y="56717"/>
                        <a:pt x="125192" y="51033"/>
                        <a:pt x="136968" y="46337"/>
                      </a:cubicBezTo>
                      <a:cubicBezTo>
                        <a:pt x="148744" y="41641"/>
                        <a:pt x="167813" y="37935"/>
                        <a:pt x="167813" y="37935"/>
                      </a:cubicBezTo>
                      <a:cubicBezTo>
                        <a:pt x="167813" y="37935"/>
                        <a:pt x="148689" y="36937"/>
                        <a:pt x="134852" y="40717"/>
                      </a:cubicBezTo>
                      <a:cubicBezTo>
                        <a:pt x="121014" y="44488"/>
                        <a:pt x="112473" y="53029"/>
                        <a:pt x="112473" y="53029"/>
                      </a:cubicBezTo>
                      <a:lnTo>
                        <a:pt x="85390" y="45745"/>
                      </a:lnTo>
                      <a:cubicBezTo>
                        <a:pt x="85390" y="45745"/>
                        <a:pt x="81684" y="38896"/>
                        <a:pt x="73189" y="27462"/>
                      </a:cubicBezTo>
                      <a:cubicBezTo>
                        <a:pt x="64685" y="16028"/>
                        <a:pt x="51393" y="0"/>
                        <a:pt x="51393" y="0"/>
                      </a:cubicBezTo>
                      <a:lnTo>
                        <a:pt x="37491" y="6618"/>
                      </a:lnTo>
                      <a:cubicBezTo>
                        <a:pt x="37491" y="6618"/>
                        <a:pt x="53020" y="18958"/>
                        <a:pt x="63271" y="30022"/>
                      </a:cubicBezTo>
                      <a:cubicBezTo>
                        <a:pt x="73522" y="41087"/>
                        <a:pt x="78504" y="50876"/>
                        <a:pt x="78504" y="50876"/>
                      </a:cubicBezTo>
                      <a:lnTo>
                        <a:pt x="66312" y="66977"/>
                      </a:lnTo>
                      <a:cubicBezTo>
                        <a:pt x="66312" y="66977"/>
                        <a:pt x="53556" y="58566"/>
                        <a:pt x="37288" y="56218"/>
                      </a:cubicBezTo>
                      <a:cubicBezTo>
                        <a:pt x="21010" y="53870"/>
                        <a:pt x="0" y="54980"/>
                        <a:pt x="0" y="54980"/>
                      </a:cubicBezTo>
                      <a:cubicBezTo>
                        <a:pt x="0" y="54980"/>
                        <a:pt x="20890" y="56154"/>
                        <a:pt x="36317" y="60535"/>
                      </a:cubicBezTo>
                      <a:cubicBezTo>
                        <a:pt x="51745" y="64925"/>
                        <a:pt x="63049" y="72080"/>
                        <a:pt x="63049" y="72080"/>
                      </a:cubicBezTo>
                      <a:lnTo>
                        <a:pt x="45061" y="98118"/>
                      </a:lnTo>
                      <a:cubicBezTo>
                        <a:pt x="45061" y="98118"/>
                        <a:pt x="37463" y="95881"/>
                        <a:pt x="27795" y="100660"/>
                      </a:cubicBezTo>
                      <a:cubicBezTo>
                        <a:pt x="18126" y="105448"/>
                        <a:pt x="6387" y="117243"/>
                        <a:pt x="6387" y="117243"/>
                      </a:cubicBezTo>
                      <a:cubicBezTo>
                        <a:pt x="6387" y="117243"/>
                        <a:pt x="20724" y="108249"/>
                        <a:pt x="29625" y="104580"/>
                      </a:cubicBezTo>
                      <a:cubicBezTo>
                        <a:pt x="38517" y="100901"/>
                        <a:pt x="41974" y="102537"/>
                        <a:pt x="41974" y="102537"/>
                      </a:cubicBezTo>
                      <a:lnTo>
                        <a:pt x="22046" y="158579"/>
                      </a:lnTo>
                      <a:cubicBezTo>
                        <a:pt x="22046" y="158579"/>
                        <a:pt x="39756" y="121680"/>
                        <a:pt x="50081" y="103627"/>
                      </a:cubicBezTo>
                      <a:cubicBezTo>
                        <a:pt x="57873" y="90003"/>
                        <a:pt x="61672" y="85557"/>
                        <a:pt x="61672" y="85557"/>
                      </a:cubicBezTo>
                      <a:cubicBezTo>
                        <a:pt x="61672" y="85557"/>
                        <a:pt x="65508" y="91186"/>
                        <a:pt x="68493" y="100522"/>
                      </a:cubicBezTo>
                      <a:cubicBezTo>
                        <a:pt x="71479" y="109848"/>
                        <a:pt x="72819" y="121671"/>
                        <a:pt x="72819" y="121671"/>
                      </a:cubicBezTo>
                      <a:cubicBezTo>
                        <a:pt x="72819" y="121671"/>
                        <a:pt x="74594" y="108961"/>
                        <a:pt x="73097" y="98784"/>
                      </a:cubicBezTo>
                      <a:cubicBezTo>
                        <a:pt x="71608" y="88607"/>
                        <a:pt x="66848" y="80954"/>
                        <a:pt x="66848" y="80954"/>
                      </a:cubicBezTo>
                      <a:lnTo>
                        <a:pt x="82932" y="58215"/>
                      </a:lnTo>
                      <a:cubicBezTo>
                        <a:pt x="82932" y="58215"/>
                        <a:pt x="90141" y="70296"/>
                        <a:pt x="95715" y="80538"/>
                      </a:cubicBezTo>
                      <a:cubicBezTo>
                        <a:pt x="101289" y="90779"/>
                        <a:pt x="104875" y="102398"/>
                        <a:pt x="104875" y="102398"/>
                      </a:cubicBezTo>
                      <a:cubicBezTo>
                        <a:pt x="104875" y="102398"/>
                        <a:pt x="97166" y="113435"/>
                        <a:pt x="92452" y="128095"/>
                      </a:cubicBezTo>
                      <a:cubicBezTo>
                        <a:pt x="87747" y="142755"/>
                        <a:pt x="86047" y="161029"/>
                        <a:pt x="86047" y="161029"/>
                      </a:cubicBezTo>
                      <a:cubicBezTo>
                        <a:pt x="86047" y="161029"/>
                        <a:pt x="90881" y="144520"/>
                        <a:pt x="96307" y="131903"/>
                      </a:cubicBezTo>
                      <a:cubicBezTo>
                        <a:pt x="101723" y="119295"/>
                        <a:pt x="107750" y="110579"/>
                        <a:pt x="107750" y="110579"/>
                      </a:cubicBezTo>
                      <a:cubicBezTo>
                        <a:pt x="107750" y="110579"/>
                        <a:pt x="112889" y="116411"/>
                        <a:pt x="120358" y="136626"/>
                      </a:cubicBezTo>
                      <a:cubicBezTo>
                        <a:pt x="130091" y="162951"/>
                        <a:pt x="145352" y="216138"/>
                        <a:pt x="145352" y="21613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64" name="Google Shape;3764;p5"/>
              <p:cNvGrpSpPr/>
              <p:nvPr/>
            </p:nvGrpSpPr>
            <p:grpSpPr>
              <a:xfrm>
                <a:off x="2780173" y="1696931"/>
                <a:ext cx="176354" cy="231752"/>
                <a:chOff x="2780173" y="1696931"/>
                <a:chExt cx="176354" cy="231752"/>
              </a:xfrm>
            </p:grpSpPr>
            <p:sp>
              <p:nvSpPr>
                <p:cNvPr id="3765" name="Google Shape;3765;p5"/>
                <p:cNvSpPr/>
                <p:nvPr/>
              </p:nvSpPr>
              <p:spPr>
                <a:xfrm>
                  <a:off x="2780173" y="1696931"/>
                  <a:ext cx="176354" cy="231752"/>
                </a:xfrm>
                <a:custGeom>
                  <a:avLst/>
                  <a:gdLst/>
                  <a:ahLst/>
                  <a:cxnLst/>
                  <a:rect l="l" t="t" r="r" b="b"/>
                  <a:pathLst>
                    <a:path w="176354" h="231752" extrusionOk="0">
                      <a:moveTo>
                        <a:pt x="117844" y="162905"/>
                      </a:moveTo>
                      <a:cubicBezTo>
                        <a:pt x="117844" y="162905"/>
                        <a:pt x="143882" y="167897"/>
                        <a:pt x="158376" y="148448"/>
                      </a:cubicBezTo>
                      <a:cubicBezTo>
                        <a:pt x="181189" y="117834"/>
                        <a:pt x="175800" y="91814"/>
                        <a:pt x="175800" y="91814"/>
                      </a:cubicBezTo>
                      <a:cubicBezTo>
                        <a:pt x="175800" y="91814"/>
                        <a:pt x="159457" y="113675"/>
                        <a:pt x="149243" y="91084"/>
                      </a:cubicBezTo>
                      <a:cubicBezTo>
                        <a:pt x="143938" y="79354"/>
                        <a:pt x="145509" y="56588"/>
                        <a:pt x="145509" y="56588"/>
                      </a:cubicBezTo>
                      <a:cubicBezTo>
                        <a:pt x="145509" y="56588"/>
                        <a:pt x="135841" y="47409"/>
                        <a:pt x="131663" y="33267"/>
                      </a:cubicBezTo>
                      <a:cubicBezTo>
                        <a:pt x="127475" y="19115"/>
                        <a:pt x="128788" y="0"/>
                        <a:pt x="128788" y="0"/>
                      </a:cubicBezTo>
                      <a:cubicBezTo>
                        <a:pt x="128788" y="0"/>
                        <a:pt x="118713" y="6748"/>
                        <a:pt x="111188" y="19356"/>
                      </a:cubicBezTo>
                      <a:cubicBezTo>
                        <a:pt x="103664" y="31973"/>
                        <a:pt x="98701" y="50441"/>
                        <a:pt x="98701" y="50441"/>
                      </a:cubicBezTo>
                      <a:cubicBezTo>
                        <a:pt x="98701" y="50441"/>
                        <a:pt x="95955" y="40301"/>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76" y="26436"/>
                        <a:pt x="51208" y="16361"/>
                      </a:cubicBezTo>
                      <a:cubicBezTo>
                        <a:pt x="39950" y="6285"/>
                        <a:pt x="29773" y="860"/>
                        <a:pt x="29773" y="860"/>
                      </a:cubicBezTo>
                      <a:cubicBezTo>
                        <a:pt x="29773" y="860"/>
                        <a:pt x="29061" y="23460"/>
                        <a:pt x="30882" y="42612"/>
                      </a:cubicBezTo>
                      <a:cubicBezTo>
                        <a:pt x="32712" y="61764"/>
                        <a:pt x="37075" y="77459"/>
                        <a:pt x="37075" y="77459"/>
                      </a:cubicBezTo>
                      <a:cubicBezTo>
                        <a:pt x="37075" y="77459"/>
                        <a:pt x="32269" y="76295"/>
                        <a:pt x="28072" y="77108"/>
                      </a:cubicBezTo>
                      <a:cubicBezTo>
                        <a:pt x="23866" y="77931"/>
                        <a:pt x="20262" y="80750"/>
                        <a:pt x="20262" y="80750"/>
                      </a:cubicBezTo>
                      <a:cubicBezTo>
                        <a:pt x="20262" y="80750"/>
                        <a:pt x="24652" y="94199"/>
                        <a:pt x="31326" y="104163"/>
                      </a:cubicBezTo>
                      <a:cubicBezTo>
                        <a:pt x="37999" y="114128"/>
                        <a:pt x="46947" y="120617"/>
                        <a:pt x="46947" y="120617"/>
                      </a:cubicBezTo>
                      <a:cubicBezTo>
                        <a:pt x="46947" y="120617"/>
                        <a:pt x="31049" y="122206"/>
                        <a:pt x="19310" y="129102"/>
                      </a:cubicBezTo>
                      <a:cubicBezTo>
                        <a:pt x="7580" y="136007"/>
                        <a:pt x="0" y="148208"/>
                        <a:pt x="0" y="148208"/>
                      </a:cubicBezTo>
                      <a:cubicBezTo>
                        <a:pt x="0" y="148208"/>
                        <a:pt x="15159" y="152895"/>
                        <a:pt x="24329" y="162794"/>
                      </a:cubicBezTo>
                      <a:cubicBezTo>
                        <a:pt x="33507" y="172684"/>
                        <a:pt x="36696" y="187797"/>
                        <a:pt x="36696" y="187797"/>
                      </a:cubicBezTo>
                      <a:cubicBezTo>
                        <a:pt x="36696" y="187797"/>
                        <a:pt x="53667" y="174339"/>
                        <a:pt x="65545" y="207985"/>
                      </a:cubicBezTo>
                      <a:cubicBezTo>
                        <a:pt x="70250" y="221314"/>
                        <a:pt x="65240" y="231648"/>
                        <a:pt x="65240" y="231648"/>
                      </a:cubicBezTo>
                      <a:cubicBezTo>
                        <a:pt x="65240" y="231648"/>
                        <a:pt x="81859" y="233931"/>
                        <a:pt x="95382"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6" name="Google Shape;3766;p5"/>
                <p:cNvSpPr/>
                <p:nvPr/>
              </p:nvSpPr>
              <p:spPr>
                <a:xfrm>
                  <a:off x="2815316" y="1720289"/>
                  <a:ext cx="122363" cy="173913"/>
                </a:xfrm>
                <a:custGeom>
                  <a:avLst/>
                  <a:gdLst/>
                  <a:ahLst/>
                  <a:cxnLst/>
                  <a:rect l="l" t="t" r="r" b="b"/>
                  <a:pathLst>
                    <a:path w="122363" h="173913" extrusionOk="0">
                      <a:moveTo>
                        <a:pt x="4178" y="0"/>
                      </a:moveTo>
                      <a:cubicBezTo>
                        <a:pt x="4178" y="0"/>
                        <a:pt x="23386" y="49886"/>
                        <a:pt x="35615" y="70582"/>
                      </a:cubicBezTo>
                      <a:cubicBezTo>
                        <a:pt x="42436" y="82137"/>
                        <a:pt x="47492" y="88884"/>
                        <a:pt x="47492" y="88884"/>
                      </a:cubicBezTo>
                      <a:cubicBezTo>
                        <a:pt x="47492" y="88884"/>
                        <a:pt x="43139" y="88394"/>
                        <a:pt x="32722" y="83541"/>
                      </a:cubicBezTo>
                      <a:cubicBezTo>
                        <a:pt x="22304" y="78698"/>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602"/>
                      </a:cubicBezTo>
                      <a:cubicBezTo>
                        <a:pt x="36373" y="110865"/>
                        <a:pt x="23792" y="103221"/>
                        <a:pt x="23792" y="103221"/>
                      </a:cubicBezTo>
                      <a:cubicBezTo>
                        <a:pt x="23792" y="103221"/>
                        <a:pt x="34330" y="113684"/>
                        <a:pt x="40532" y="121005"/>
                      </a:cubicBezTo>
                      <a:cubicBezTo>
                        <a:pt x="46734"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73"/>
                        <a:pt x="31446" y="136173"/>
                      </a:cubicBezTo>
                      <a:lnTo>
                        <a:pt x="48250" y="137763"/>
                      </a:lnTo>
                      <a:lnTo>
                        <a:pt x="57864" y="139335"/>
                      </a:lnTo>
                      <a:cubicBezTo>
                        <a:pt x="57864" y="139335"/>
                        <a:pt x="56930" y="146249"/>
                        <a:pt x="51874" y="154891"/>
                      </a:cubicBezTo>
                      <a:cubicBezTo>
                        <a:pt x="46827" y="163534"/>
                        <a:pt x="37648" y="173914"/>
                        <a:pt x="37648" y="173914"/>
                      </a:cubicBezTo>
                      <a:cubicBezTo>
                        <a:pt x="37648" y="173914"/>
                        <a:pt x="48056" y="167887"/>
                        <a:pt x="54434" y="159356"/>
                      </a:cubicBezTo>
                      <a:cubicBezTo>
                        <a:pt x="60812" y="150815"/>
                        <a:pt x="63169" y="139769"/>
                        <a:pt x="63169" y="139769"/>
                      </a:cubicBezTo>
                      <a:lnTo>
                        <a:pt x="79400" y="136719"/>
                      </a:lnTo>
                      <a:cubicBezTo>
                        <a:pt x="79400" y="136719"/>
                        <a:pt x="83107" y="141738"/>
                        <a:pt x="90530" y="149290"/>
                      </a:cubicBezTo>
                      <a:cubicBezTo>
                        <a:pt x="97961" y="156832"/>
                        <a:pt x="109090" y="166917"/>
                        <a:pt x="109090" y="166917"/>
                      </a:cubicBezTo>
                      <a:lnTo>
                        <a:pt x="114784" y="155705"/>
                      </a:lnTo>
                      <a:cubicBezTo>
                        <a:pt x="114784" y="155705"/>
                        <a:pt x="103406" y="149872"/>
                        <a:pt x="95142" y="143300"/>
                      </a:cubicBezTo>
                      <a:cubicBezTo>
                        <a:pt x="86888" y="136737"/>
                        <a:pt x="81748" y="129444"/>
                        <a:pt x="81748" y="129444"/>
                      </a:cubicBezTo>
                      <a:lnTo>
                        <a:pt x="84115" y="110033"/>
                      </a:lnTo>
                      <a:cubicBezTo>
                        <a:pt x="84115" y="110033"/>
                        <a:pt x="93025" y="113231"/>
                        <a:pt x="102260" y="109506"/>
                      </a:cubicBezTo>
                      <a:cubicBezTo>
                        <a:pt x="111494" y="105781"/>
                        <a:pt x="122364" y="97111"/>
                        <a:pt x="122364" y="97111"/>
                      </a:cubicBezTo>
                      <a:cubicBezTo>
                        <a:pt x="122364" y="97111"/>
                        <a:pt x="110976" y="103609"/>
                        <a:pt x="101677" y="105134"/>
                      </a:cubicBezTo>
                      <a:cubicBezTo>
                        <a:pt x="92369" y="106659"/>
                        <a:pt x="84549" y="104108"/>
                        <a:pt x="84549" y="104108"/>
                      </a:cubicBezTo>
                      <a:lnTo>
                        <a:pt x="87461" y="73346"/>
                      </a:lnTo>
                      <a:cubicBezTo>
                        <a:pt x="87461" y="73346"/>
                        <a:pt x="92064" y="72671"/>
                        <a:pt x="95974" y="64713"/>
                      </a:cubicBezTo>
                      <a:cubicBezTo>
                        <a:pt x="99884" y="56764"/>
                        <a:pt x="103119" y="41521"/>
                        <a:pt x="103119" y="41521"/>
                      </a:cubicBezTo>
                      <a:cubicBezTo>
                        <a:pt x="103119" y="41521"/>
                        <a:pt x="97795" y="55091"/>
                        <a:pt x="94005" y="61736"/>
                      </a:cubicBezTo>
                      <a:cubicBezTo>
                        <a:pt x="90225" y="68392"/>
                        <a:pt x="87978" y="68124"/>
                        <a:pt x="87978" y="68124"/>
                      </a:cubicBezTo>
                      <a:lnTo>
                        <a:pt x="84281" y="8754"/>
                      </a:lnTo>
                      <a:cubicBezTo>
                        <a:pt x="84281" y="8754"/>
                        <a:pt x="84272" y="49517"/>
                        <a:pt x="83394" y="70055"/>
                      </a:cubicBezTo>
                      <a:cubicBezTo>
                        <a:pt x="82728" y="85547"/>
                        <a:pt x="81850" y="91075"/>
                        <a:pt x="81850" y="91075"/>
                      </a:cubicBezTo>
                      <a:cubicBezTo>
                        <a:pt x="81850" y="91075"/>
                        <a:pt x="78375" y="87230"/>
                        <a:pt x="74418" y="79632"/>
                      </a:cubicBezTo>
                      <a:cubicBezTo>
                        <a:pt x="70453" y="72034"/>
                        <a:pt x="66728" y="61524"/>
                        <a:pt x="66728" y="61524"/>
                      </a:cubicBezTo>
                      <a:cubicBezTo>
                        <a:pt x="66728" y="61524"/>
                        <a:pt x="69030" y="73993"/>
                        <a:pt x="72413" y="82913"/>
                      </a:cubicBezTo>
                      <a:cubicBezTo>
                        <a:pt x="75805" y="91842"/>
                        <a:pt x="80279" y="97231"/>
                        <a:pt x="80279" y="97231"/>
                      </a:cubicBezTo>
                      <a:lnTo>
                        <a:pt x="77524" y="124222"/>
                      </a:lnTo>
                      <a:cubicBezTo>
                        <a:pt x="77524" y="124222"/>
                        <a:pt x="70619" y="115607"/>
                        <a:pt x="65055" y="108101"/>
                      </a:cubicBezTo>
                      <a:cubicBezTo>
                        <a:pt x="59490" y="100596"/>
                        <a:pt x="54628" y="91093"/>
                        <a:pt x="54628" y="91093"/>
                      </a:cubicBezTo>
                      <a:cubicBezTo>
                        <a:pt x="54628" y="91093"/>
                        <a:pt x="55913" y="78023"/>
                        <a:pt x="54675" y="62679"/>
                      </a:cubicBezTo>
                      <a:cubicBezTo>
                        <a:pt x="53445" y="47335"/>
                        <a:pt x="49692" y="29727"/>
                        <a:pt x="49692" y="29727"/>
                      </a:cubicBezTo>
                      <a:cubicBezTo>
                        <a:pt x="49692" y="29727"/>
                        <a:pt x="51328" y="46836"/>
                        <a:pt x="51661" y="60535"/>
                      </a:cubicBezTo>
                      <a:cubicBezTo>
                        <a:pt x="51994" y="74234"/>
                        <a:pt x="51023" y="84531"/>
                        <a:pt x="51023" y="84531"/>
                      </a:cubicBezTo>
                      <a:cubicBezTo>
                        <a:pt x="51023" y="84531"/>
                        <a:pt x="46808" y="80963"/>
                        <a:pt x="37694" y="64879"/>
                      </a:cubicBezTo>
                      <a:cubicBezTo>
                        <a:pt x="25826" y="4393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67" name="Google Shape;3767;p5"/>
              <p:cNvGrpSpPr/>
              <p:nvPr/>
            </p:nvGrpSpPr>
            <p:grpSpPr>
              <a:xfrm>
                <a:off x="4215936" y="2888613"/>
                <a:ext cx="182232" cy="296194"/>
                <a:chOff x="4215936" y="2888613"/>
                <a:chExt cx="182232" cy="296194"/>
              </a:xfrm>
            </p:grpSpPr>
            <p:sp>
              <p:nvSpPr>
                <p:cNvPr id="3768" name="Google Shape;3768;p5"/>
                <p:cNvSpPr/>
                <p:nvPr/>
              </p:nvSpPr>
              <p:spPr>
                <a:xfrm>
                  <a:off x="4215936" y="2888613"/>
                  <a:ext cx="182232" cy="296194"/>
                </a:xfrm>
                <a:custGeom>
                  <a:avLst/>
                  <a:gdLst/>
                  <a:ahLst/>
                  <a:cxnLst/>
                  <a:rect l="l" t="t" r="r" b="b"/>
                  <a:pathLst>
                    <a:path w="182232" h="296194" extrusionOk="0">
                      <a:moveTo>
                        <a:pt x="64232" y="191190"/>
                      </a:moveTo>
                      <a:cubicBezTo>
                        <a:pt x="64232" y="191190"/>
                        <a:pt x="38286" y="183657"/>
                        <a:pt x="22138" y="154152"/>
                      </a:cubicBezTo>
                      <a:cubicBezTo>
                        <a:pt x="-3291" y="107694"/>
                        <a:pt x="157" y="80787"/>
                        <a:pt x="157" y="80787"/>
                      </a:cubicBezTo>
                      <a:cubicBezTo>
                        <a:pt x="157" y="80787"/>
                        <a:pt x="18366" y="113980"/>
                        <a:pt x="26953" y="93423"/>
                      </a:cubicBezTo>
                      <a:cubicBezTo>
                        <a:pt x="31409" y="82747"/>
                        <a:pt x="28072" y="56005"/>
                        <a:pt x="28072" y="56005"/>
                      </a:cubicBezTo>
                      <a:cubicBezTo>
                        <a:pt x="28072" y="56005"/>
                        <a:pt x="37140" y="50450"/>
                        <a:pt x="40282" y="36456"/>
                      </a:cubicBezTo>
                      <a:cubicBezTo>
                        <a:pt x="43416" y="22452"/>
                        <a:pt x="40624" y="0"/>
                        <a:pt x="40624" y="0"/>
                      </a:cubicBezTo>
                      <a:cubicBezTo>
                        <a:pt x="40624" y="0"/>
                        <a:pt x="51328" y="12811"/>
                        <a:pt x="59906" y="30993"/>
                      </a:cubicBezTo>
                      <a:cubicBezTo>
                        <a:pt x="68484" y="49175"/>
                        <a:pt x="74926" y="72745"/>
                        <a:pt x="74926" y="72745"/>
                      </a:cubicBezTo>
                      <a:cubicBezTo>
                        <a:pt x="74926" y="72745"/>
                        <a:pt x="76923" y="62578"/>
                        <a:pt x="79548" y="54092"/>
                      </a:cubicBezTo>
                      <a:cubicBezTo>
                        <a:pt x="82173" y="45616"/>
                        <a:pt x="85427" y="38813"/>
                        <a:pt x="85427" y="38813"/>
                      </a:cubicBezTo>
                      <a:cubicBezTo>
                        <a:pt x="85427" y="38813"/>
                        <a:pt x="90206" y="47363"/>
                        <a:pt x="93441" y="56227"/>
                      </a:cubicBezTo>
                      <a:cubicBezTo>
                        <a:pt x="96667" y="65092"/>
                        <a:pt x="98358" y="74261"/>
                        <a:pt x="98358" y="74261"/>
                      </a:cubicBezTo>
                      <a:cubicBezTo>
                        <a:pt x="98358" y="74261"/>
                        <a:pt x="109700" y="63761"/>
                        <a:pt x="120311" y="57993"/>
                      </a:cubicBezTo>
                      <a:cubicBezTo>
                        <a:pt x="130923" y="52234"/>
                        <a:pt x="140795" y="51208"/>
                        <a:pt x="140795" y="51208"/>
                      </a:cubicBezTo>
                      <a:cubicBezTo>
                        <a:pt x="140795" y="51208"/>
                        <a:pt x="143253" y="77321"/>
                        <a:pt x="142884" y="98220"/>
                      </a:cubicBezTo>
                      <a:cubicBezTo>
                        <a:pt x="142514" y="119110"/>
                        <a:pt x="139316" y="134796"/>
                        <a:pt x="139316" y="134796"/>
                      </a:cubicBezTo>
                      <a:cubicBezTo>
                        <a:pt x="139316" y="134796"/>
                        <a:pt x="144076" y="135887"/>
                        <a:pt x="148384" y="138956"/>
                      </a:cubicBezTo>
                      <a:cubicBezTo>
                        <a:pt x="152700" y="142025"/>
                        <a:pt x="156564" y="147062"/>
                        <a:pt x="156564" y="147062"/>
                      </a:cubicBezTo>
                      <a:cubicBezTo>
                        <a:pt x="156564" y="147062"/>
                        <a:pt x="153153" y="160160"/>
                        <a:pt x="147173" y="168137"/>
                      </a:cubicBezTo>
                      <a:cubicBezTo>
                        <a:pt x="141201" y="176105"/>
                        <a:pt x="132651" y="178952"/>
                        <a:pt x="132651" y="178952"/>
                      </a:cubicBezTo>
                      <a:cubicBezTo>
                        <a:pt x="132651" y="178952"/>
                        <a:pt x="148846" y="188833"/>
                        <a:pt x="161241" y="202652"/>
                      </a:cubicBezTo>
                      <a:cubicBezTo>
                        <a:pt x="173636" y="216461"/>
                        <a:pt x="182233" y="234209"/>
                        <a:pt x="182233" y="234209"/>
                      </a:cubicBezTo>
                      <a:cubicBezTo>
                        <a:pt x="182233" y="234209"/>
                        <a:pt x="167277" y="231861"/>
                        <a:pt x="158764" y="238488"/>
                      </a:cubicBezTo>
                      <a:cubicBezTo>
                        <a:pt x="150251" y="245106"/>
                        <a:pt x="148189" y="260709"/>
                        <a:pt x="148189" y="260709"/>
                      </a:cubicBezTo>
                      <a:cubicBezTo>
                        <a:pt x="148189" y="260709"/>
                        <a:pt x="129989" y="236769"/>
                        <a:pt x="120570" y="269075"/>
                      </a:cubicBezTo>
                      <a:cubicBezTo>
                        <a:pt x="116836" y="281876"/>
                        <a:pt x="122696" y="296195"/>
                        <a:pt x="122696" y="296195"/>
                      </a:cubicBezTo>
                      <a:cubicBezTo>
                        <a:pt x="122696" y="296195"/>
                        <a:pt x="106077" y="290371"/>
                        <a:pt x="91112" y="264388"/>
                      </a:cubicBezTo>
                      <a:cubicBezTo>
                        <a:pt x="76137" y="238396"/>
                        <a:pt x="64232" y="191190"/>
                        <a:pt x="64232" y="191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9" name="Google Shape;3769;p5"/>
                <p:cNvSpPr/>
                <p:nvPr/>
              </p:nvSpPr>
              <p:spPr>
                <a:xfrm>
                  <a:off x="4236798" y="2929968"/>
                  <a:ext cx="125848" cy="211839"/>
                </a:xfrm>
                <a:custGeom>
                  <a:avLst/>
                  <a:gdLst/>
                  <a:ahLst/>
                  <a:cxnLst/>
                  <a:rect l="l" t="t" r="r" b="b"/>
                  <a:pathLst>
                    <a:path w="125848" h="211839" extrusionOk="0">
                      <a:moveTo>
                        <a:pt x="112011" y="30642"/>
                      </a:moveTo>
                      <a:cubicBezTo>
                        <a:pt x="112011" y="30642"/>
                        <a:pt x="96427" y="77746"/>
                        <a:pt x="85668" y="95133"/>
                      </a:cubicBezTo>
                      <a:cubicBezTo>
                        <a:pt x="79659" y="104838"/>
                        <a:pt x="75056" y="109959"/>
                        <a:pt x="75056" y="109959"/>
                      </a:cubicBezTo>
                      <a:cubicBezTo>
                        <a:pt x="75056" y="109959"/>
                        <a:pt x="79428" y="111604"/>
                        <a:pt x="89587" y="111364"/>
                      </a:cubicBezTo>
                      <a:cubicBezTo>
                        <a:pt x="99745" y="111124"/>
                        <a:pt x="115699" y="108989"/>
                        <a:pt x="115699" y="108989"/>
                      </a:cubicBezTo>
                      <a:cubicBezTo>
                        <a:pt x="115699" y="108989"/>
                        <a:pt x="102361" y="116698"/>
                        <a:pt x="91528" y="118371"/>
                      </a:cubicBezTo>
                      <a:cubicBezTo>
                        <a:pt x="80695" y="120053"/>
                        <a:pt x="72348" y="115699"/>
                        <a:pt x="72348" y="115699"/>
                      </a:cubicBezTo>
                      <a:cubicBezTo>
                        <a:pt x="72348" y="115699"/>
                        <a:pt x="67606" y="125479"/>
                        <a:pt x="61968" y="132550"/>
                      </a:cubicBezTo>
                      <a:cubicBezTo>
                        <a:pt x="56320" y="139621"/>
                        <a:pt x="49785" y="143966"/>
                        <a:pt x="49785" y="143966"/>
                      </a:cubicBezTo>
                      <a:lnTo>
                        <a:pt x="72376" y="158431"/>
                      </a:lnTo>
                      <a:cubicBezTo>
                        <a:pt x="72376" y="158431"/>
                        <a:pt x="74123" y="150704"/>
                        <a:pt x="81065" y="145676"/>
                      </a:cubicBezTo>
                      <a:cubicBezTo>
                        <a:pt x="87997" y="140647"/>
                        <a:pt x="100133" y="138318"/>
                        <a:pt x="100133" y="138318"/>
                      </a:cubicBezTo>
                      <a:cubicBezTo>
                        <a:pt x="100133" y="138318"/>
                        <a:pt x="90280" y="144899"/>
                        <a:pt x="84568" y="150094"/>
                      </a:cubicBezTo>
                      <a:cubicBezTo>
                        <a:pt x="78865" y="155289"/>
                        <a:pt x="77293" y="159097"/>
                        <a:pt x="77293" y="159097"/>
                      </a:cubicBezTo>
                      <a:lnTo>
                        <a:pt x="98387" y="167065"/>
                      </a:lnTo>
                      <a:lnTo>
                        <a:pt x="125849" y="175042"/>
                      </a:lnTo>
                      <a:lnTo>
                        <a:pt x="99782" y="173406"/>
                      </a:lnTo>
                      <a:cubicBezTo>
                        <a:pt x="99782" y="173406"/>
                        <a:pt x="100808" y="178970"/>
                        <a:pt x="105966" y="186088"/>
                      </a:cubicBezTo>
                      <a:cubicBezTo>
                        <a:pt x="111124" y="193205"/>
                        <a:pt x="120413" y="201884"/>
                        <a:pt x="120413" y="201884"/>
                      </a:cubicBezTo>
                      <a:cubicBezTo>
                        <a:pt x="120413" y="201884"/>
                        <a:pt x="110283" y="195617"/>
                        <a:pt x="103905" y="188140"/>
                      </a:cubicBezTo>
                      <a:cubicBezTo>
                        <a:pt x="97536" y="180671"/>
                        <a:pt x="94920" y="171982"/>
                        <a:pt x="94920" y="171982"/>
                      </a:cubicBezTo>
                      <a:lnTo>
                        <a:pt x="78051" y="165271"/>
                      </a:lnTo>
                      <a:lnTo>
                        <a:pt x="68466" y="162193"/>
                      </a:lnTo>
                      <a:cubicBezTo>
                        <a:pt x="68466" y="162193"/>
                        <a:pt x="69935" y="170531"/>
                        <a:pt x="75713" y="182945"/>
                      </a:cubicBezTo>
                      <a:cubicBezTo>
                        <a:pt x="81480" y="195359"/>
                        <a:pt x="91556" y="211839"/>
                        <a:pt x="91556" y="211839"/>
                      </a:cubicBezTo>
                      <a:cubicBezTo>
                        <a:pt x="91556" y="211839"/>
                        <a:pt x="80575" y="199703"/>
                        <a:pt x="73466" y="186734"/>
                      </a:cubicBezTo>
                      <a:cubicBezTo>
                        <a:pt x="66358" y="173775"/>
                        <a:pt x="63123" y="159984"/>
                        <a:pt x="63123" y="159984"/>
                      </a:cubicBezTo>
                      <a:lnTo>
                        <a:pt x="46485" y="148282"/>
                      </a:lnTo>
                      <a:cubicBezTo>
                        <a:pt x="46485" y="148282"/>
                        <a:pt x="43120" y="152118"/>
                        <a:pt x="36197" y="156952"/>
                      </a:cubicBezTo>
                      <a:cubicBezTo>
                        <a:pt x="29274" y="161796"/>
                        <a:pt x="18783" y="167629"/>
                        <a:pt x="18783" y="167629"/>
                      </a:cubicBezTo>
                      <a:lnTo>
                        <a:pt x="12174" y="151970"/>
                      </a:lnTo>
                      <a:cubicBezTo>
                        <a:pt x="12174" y="151970"/>
                        <a:pt x="23229" y="151092"/>
                        <a:pt x="31076" y="147802"/>
                      </a:cubicBezTo>
                      <a:cubicBezTo>
                        <a:pt x="38915" y="144511"/>
                        <a:pt x="43545" y="138799"/>
                        <a:pt x="43545" y="138799"/>
                      </a:cubicBezTo>
                      <a:lnTo>
                        <a:pt x="39663" y="115477"/>
                      </a:lnTo>
                      <a:cubicBezTo>
                        <a:pt x="39663" y="115477"/>
                        <a:pt x="30901" y="114599"/>
                        <a:pt x="21278" y="105680"/>
                      </a:cubicBezTo>
                      <a:cubicBezTo>
                        <a:pt x="11656" y="96750"/>
                        <a:pt x="0" y="81360"/>
                        <a:pt x="0" y="81360"/>
                      </a:cubicBezTo>
                      <a:cubicBezTo>
                        <a:pt x="0" y="81360"/>
                        <a:pt x="12007" y="94541"/>
                        <a:pt x="21537" y="100993"/>
                      </a:cubicBezTo>
                      <a:cubicBezTo>
                        <a:pt x="31058" y="107445"/>
                        <a:pt x="38767" y="108508"/>
                        <a:pt x="38767" y="108508"/>
                      </a:cubicBezTo>
                      <a:lnTo>
                        <a:pt x="33452" y="71987"/>
                      </a:lnTo>
                      <a:cubicBezTo>
                        <a:pt x="33452" y="71987"/>
                        <a:pt x="28756" y="68882"/>
                        <a:pt x="24190" y="57827"/>
                      </a:cubicBezTo>
                      <a:cubicBezTo>
                        <a:pt x="19615" y="46781"/>
                        <a:pt x="15178" y="27776"/>
                        <a:pt x="15178" y="27776"/>
                      </a:cubicBezTo>
                      <a:cubicBezTo>
                        <a:pt x="15178" y="27776"/>
                        <a:pt x="21602" y="45940"/>
                        <a:pt x="25946" y="55433"/>
                      </a:cubicBezTo>
                      <a:cubicBezTo>
                        <a:pt x="30281" y="64935"/>
                        <a:pt x="32537" y="65767"/>
                        <a:pt x="32537" y="65767"/>
                      </a:cubicBezTo>
                      <a:lnTo>
                        <a:pt x="31705" y="0"/>
                      </a:lnTo>
                      <a:cubicBezTo>
                        <a:pt x="31705" y="0"/>
                        <a:pt x="34838" y="46439"/>
                        <a:pt x="37316" y="70287"/>
                      </a:cubicBezTo>
                      <a:cubicBezTo>
                        <a:pt x="39173" y="88293"/>
                        <a:pt x="40495" y="95031"/>
                        <a:pt x="40495" y="95031"/>
                      </a:cubicBezTo>
                      <a:cubicBezTo>
                        <a:pt x="40495" y="95031"/>
                        <a:pt x="43712" y="92406"/>
                        <a:pt x="47132" y="85760"/>
                      </a:cubicBezTo>
                      <a:cubicBezTo>
                        <a:pt x="50552" y="79114"/>
                        <a:pt x="53510" y="69030"/>
                        <a:pt x="53510" y="69030"/>
                      </a:cubicBezTo>
                      <a:cubicBezTo>
                        <a:pt x="53510" y="69030"/>
                        <a:pt x="52142" y="82063"/>
                        <a:pt x="49406" y="90520"/>
                      </a:cubicBezTo>
                      <a:cubicBezTo>
                        <a:pt x="46670" y="98969"/>
                        <a:pt x="42556" y="102842"/>
                        <a:pt x="42556" y="102842"/>
                      </a:cubicBezTo>
                      <a:lnTo>
                        <a:pt x="47419" y="134990"/>
                      </a:lnTo>
                      <a:cubicBezTo>
                        <a:pt x="47419" y="134990"/>
                        <a:pt x="53732" y="128677"/>
                        <a:pt x="58779" y="122946"/>
                      </a:cubicBezTo>
                      <a:cubicBezTo>
                        <a:pt x="63835" y="117215"/>
                        <a:pt x="68013" y="108859"/>
                        <a:pt x="68013" y="108859"/>
                      </a:cubicBezTo>
                      <a:cubicBezTo>
                        <a:pt x="68013" y="108859"/>
                        <a:pt x="65711" y="93312"/>
                        <a:pt x="65785" y="76461"/>
                      </a:cubicBezTo>
                      <a:cubicBezTo>
                        <a:pt x="65850" y="59601"/>
                        <a:pt x="68290" y="41429"/>
                        <a:pt x="68290" y="41429"/>
                      </a:cubicBezTo>
                      <a:cubicBezTo>
                        <a:pt x="68290" y="41429"/>
                        <a:pt x="67948" y="60100"/>
                        <a:pt x="68660" y="75537"/>
                      </a:cubicBezTo>
                      <a:cubicBezTo>
                        <a:pt x="69381" y="90983"/>
                        <a:pt x="71155" y="103202"/>
                        <a:pt x="71155" y="103202"/>
                      </a:cubicBezTo>
                      <a:cubicBezTo>
                        <a:pt x="71155" y="103202"/>
                        <a:pt x="75139" y="101280"/>
                        <a:pt x="83116" y="87572"/>
                      </a:cubicBezTo>
                      <a:cubicBezTo>
                        <a:pt x="93506" y="69723"/>
                        <a:pt x="112011" y="30642"/>
                        <a:pt x="112011" y="3064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70" name="Google Shape;3770;p5"/>
              <p:cNvGrpSpPr/>
              <p:nvPr/>
            </p:nvGrpSpPr>
            <p:grpSpPr>
              <a:xfrm>
                <a:off x="3927977" y="2853248"/>
                <a:ext cx="296426" cy="241963"/>
                <a:chOff x="3927977" y="2853248"/>
                <a:chExt cx="296426" cy="241963"/>
              </a:xfrm>
            </p:grpSpPr>
            <p:sp>
              <p:nvSpPr>
                <p:cNvPr id="3771" name="Google Shape;3771;p5"/>
                <p:cNvSpPr/>
                <p:nvPr/>
              </p:nvSpPr>
              <p:spPr>
                <a:xfrm>
                  <a:off x="3927977" y="2860503"/>
                  <a:ext cx="296426" cy="234708"/>
                </a:xfrm>
                <a:custGeom>
                  <a:avLst/>
                  <a:gdLst/>
                  <a:ahLst/>
                  <a:cxnLst/>
                  <a:rect l="l" t="t" r="r" b="b"/>
                  <a:pathLst>
                    <a:path w="296426" h="234708" extrusionOk="0">
                      <a:moveTo>
                        <a:pt x="198483" y="34220"/>
                      </a:moveTo>
                      <a:cubicBezTo>
                        <a:pt x="198483" y="34220"/>
                        <a:pt x="242361" y="12618"/>
                        <a:pt x="266588" y="20087"/>
                      </a:cubicBezTo>
                      <a:cubicBezTo>
                        <a:pt x="304726" y="31863"/>
                        <a:pt x="295427" y="58262"/>
                        <a:pt x="295427" y="58262"/>
                      </a:cubicBezTo>
                      <a:cubicBezTo>
                        <a:pt x="295427" y="58262"/>
                        <a:pt x="268113" y="49888"/>
                        <a:pt x="250726" y="76472"/>
                      </a:cubicBezTo>
                      <a:cubicBezTo>
                        <a:pt x="241696" y="90272"/>
                        <a:pt x="244136" y="109221"/>
                        <a:pt x="244136" y="109221"/>
                      </a:cubicBezTo>
                      <a:cubicBezTo>
                        <a:pt x="244136" y="109221"/>
                        <a:pt x="227784" y="123668"/>
                        <a:pt x="220621" y="138846"/>
                      </a:cubicBezTo>
                      <a:cubicBezTo>
                        <a:pt x="213467" y="154033"/>
                        <a:pt x="215500" y="169940"/>
                        <a:pt x="215500" y="169940"/>
                      </a:cubicBezTo>
                      <a:cubicBezTo>
                        <a:pt x="215500" y="169940"/>
                        <a:pt x="198603" y="170680"/>
                        <a:pt x="186051" y="164598"/>
                      </a:cubicBezTo>
                      <a:cubicBezTo>
                        <a:pt x="173498" y="158506"/>
                        <a:pt x="165290" y="145593"/>
                        <a:pt x="165290" y="145593"/>
                      </a:cubicBezTo>
                      <a:cubicBezTo>
                        <a:pt x="165290" y="145593"/>
                        <a:pt x="160576" y="156307"/>
                        <a:pt x="154993" y="166280"/>
                      </a:cubicBezTo>
                      <a:cubicBezTo>
                        <a:pt x="149401" y="176263"/>
                        <a:pt x="142930" y="185506"/>
                        <a:pt x="142930" y="185506"/>
                      </a:cubicBezTo>
                      <a:cubicBezTo>
                        <a:pt x="142930" y="185506"/>
                        <a:pt x="135739" y="183445"/>
                        <a:pt x="131256" y="179452"/>
                      </a:cubicBezTo>
                      <a:cubicBezTo>
                        <a:pt x="126782" y="175459"/>
                        <a:pt x="125007" y="169552"/>
                        <a:pt x="125007" y="169552"/>
                      </a:cubicBezTo>
                      <a:cubicBezTo>
                        <a:pt x="125007" y="169552"/>
                        <a:pt x="104099" y="190627"/>
                        <a:pt x="85058" y="206914"/>
                      </a:cubicBezTo>
                      <a:cubicBezTo>
                        <a:pt x="66016" y="223201"/>
                        <a:pt x="48833" y="234709"/>
                        <a:pt x="48833" y="234709"/>
                      </a:cubicBezTo>
                      <a:cubicBezTo>
                        <a:pt x="48833" y="234709"/>
                        <a:pt x="47825" y="215344"/>
                        <a:pt x="51070" y="197329"/>
                      </a:cubicBezTo>
                      <a:cubicBezTo>
                        <a:pt x="54305" y="179313"/>
                        <a:pt x="61783" y="162647"/>
                        <a:pt x="61783" y="162647"/>
                      </a:cubicBezTo>
                      <a:cubicBezTo>
                        <a:pt x="61783" y="162647"/>
                        <a:pt x="53695" y="166853"/>
                        <a:pt x="46633" y="168914"/>
                      </a:cubicBezTo>
                      <a:cubicBezTo>
                        <a:pt x="39562" y="170976"/>
                        <a:pt x="33517" y="170892"/>
                        <a:pt x="33517" y="170892"/>
                      </a:cubicBezTo>
                      <a:cubicBezTo>
                        <a:pt x="33517" y="170892"/>
                        <a:pt x="41032" y="156177"/>
                        <a:pt x="52345" y="143015"/>
                      </a:cubicBezTo>
                      <a:cubicBezTo>
                        <a:pt x="63659" y="129861"/>
                        <a:pt x="78781" y="118252"/>
                        <a:pt x="78781" y="118252"/>
                      </a:cubicBezTo>
                      <a:cubicBezTo>
                        <a:pt x="78781" y="118252"/>
                        <a:pt x="52031" y="127375"/>
                        <a:pt x="32333" y="129085"/>
                      </a:cubicBezTo>
                      <a:cubicBezTo>
                        <a:pt x="12636" y="130795"/>
                        <a:pt x="0" y="125092"/>
                        <a:pt x="0" y="125092"/>
                      </a:cubicBezTo>
                      <a:cubicBezTo>
                        <a:pt x="0" y="125092"/>
                        <a:pt x="25549" y="110949"/>
                        <a:pt x="41078" y="96197"/>
                      </a:cubicBezTo>
                      <a:cubicBezTo>
                        <a:pt x="56597" y="81445"/>
                        <a:pt x="62106" y="66073"/>
                        <a:pt x="62106" y="66073"/>
                      </a:cubicBezTo>
                      <a:cubicBezTo>
                        <a:pt x="62106" y="66073"/>
                        <a:pt x="90557" y="66646"/>
                        <a:pt x="110846" y="29266"/>
                      </a:cubicBezTo>
                      <a:cubicBezTo>
                        <a:pt x="118879" y="14449"/>
                        <a:pt x="110542" y="8699"/>
                        <a:pt x="110542" y="8699"/>
                      </a:cubicBezTo>
                      <a:cubicBezTo>
                        <a:pt x="110542" y="8699"/>
                        <a:pt x="138521" y="-4297"/>
                        <a:pt x="161149" y="1480"/>
                      </a:cubicBezTo>
                      <a:cubicBezTo>
                        <a:pt x="183777" y="7257"/>
                        <a:pt x="198483" y="34220"/>
                        <a:pt x="198483" y="3422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2" name="Google Shape;3772;p5"/>
                <p:cNvSpPr/>
                <p:nvPr/>
              </p:nvSpPr>
              <p:spPr>
                <a:xfrm>
                  <a:off x="3987126" y="2853248"/>
                  <a:ext cx="205738" cy="215897"/>
                </a:xfrm>
                <a:custGeom>
                  <a:avLst/>
                  <a:gdLst/>
                  <a:ahLst/>
                  <a:cxnLst/>
                  <a:rect l="l" t="t" r="r" b="b"/>
                  <a:pathLst>
                    <a:path w="205738" h="215897" extrusionOk="0">
                      <a:moveTo>
                        <a:pt x="5962" y="215897"/>
                      </a:moveTo>
                      <a:cubicBezTo>
                        <a:pt x="5962" y="215897"/>
                        <a:pt x="38720" y="159411"/>
                        <a:pt x="59481" y="133151"/>
                      </a:cubicBezTo>
                      <a:cubicBezTo>
                        <a:pt x="71063" y="118500"/>
                        <a:pt x="79632" y="109238"/>
                        <a:pt x="79632" y="109238"/>
                      </a:cubicBezTo>
                      <a:cubicBezTo>
                        <a:pt x="79632" y="109238"/>
                        <a:pt x="72302" y="112547"/>
                        <a:pt x="54721" y="123695"/>
                      </a:cubicBezTo>
                      <a:cubicBezTo>
                        <a:pt x="37140" y="134842"/>
                        <a:pt x="9327" y="153828"/>
                        <a:pt x="9327" y="153828"/>
                      </a:cubicBezTo>
                      <a:cubicBezTo>
                        <a:pt x="9327" y="153828"/>
                        <a:pt x="33313" y="132966"/>
                        <a:pt x="52244" y="119877"/>
                      </a:cubicBezTo>
                      <a:cubicBezTo>
                        <a:pt x="71165" y="106789"/>
                        <a:pt x="85030" y="101474"/>
                        <a:pt x="85030" y="101474"/>
                      </a:cubicBezTo>
                      <a:cubicBezTo>
                        <a:pt x="85030" y="101474"/>
                        <a:pt x="94449" y="88117"/>
                        <a:pt x="105069" y="76082"/>
                      </a:cubicBezTo>
                      <a:cubicBezTo>
                        <a:pt x="115690" y="64047"/>
                        <a:pt x="127512" y="53334"/>
                        <a:pt x="127512" y="53334"/>
                      </a:cubicBezTo>
                      <a:lnTo>
                        <a:pt x="90298" y="65480"/>
                      </a:lnTo>
                      <a:cubicBezTo>
                        <a:pt x="90298" y="65480"/>
                        <a:pt x="86324" y="73873"/>
                        <a:pt x="73707" y="85584"/>
                      </a:cubicBezTo>
                      <a:cubicBezTo>
                        <a:pt x="61099" y="97305"/>
                        <a:pt x="39857" y="112334"/>
                        <a:pt x="39857" y="112334"/>
                      </a:cubicBezTo>
                      <a:cubicBezTo>
                        <a:pt x="39857" y="112334"/>
                        <a:pt x="57688" y="96177"/>
                        <a:pt x="68197" y="85649"/>
                      </a:cubicBezTo>
                      <a:cubicBezTo>
                        <a:pt x="78707" y="75121"/>
                        <a:pt x="81887" y="70222"/>
                        <a:pt x="81887" y="70222"/>
                      </a:cubicBezTo>
                      <a:lnTo>
                        <a:pt x="46448" y="86231"/>
                      </a:lnTo>
                      <a:lnTo>
                        <a:pt x="0" y="109090"/>
                      </a:lnTo>
                      <a:lnTo>
                        <a:pt x="44821" y="82386"/>
                      </a:lnTo>
                      <a:cubicBezTo>
                        <a:pt x="44821" y="82386"/>
                        <a:pt x="43730" y="78809"/>
                        <a:pt x="35707" y="78365"/>
                      </a:cubicBezTo>
                      <a:cubicBezTo>
                        <a:pt x="27684" y="77922"/>
                        <a:pt x="12719" y="80611"/>
                        <a:pt x="12719" y="80611"/>
                      </a:cubicBezTo>
                      <a:cubicBezTo>
                        <a:pt x="12719" y="80611"/>
                        <a:pt x="29449" y="74973"/>
                        <a:pt x="39525" y="74409"/>
                      </a:cubicBezTo>
                      <a:cubicBezTo>
                        <a:pt x="49600" y="73845"/>
                        <a:pt x="53038" y="78356"/>
                        <a:pt x="53038" y="78356"/>
                      </a:cubicBezTo>
                      <a:lnTo>
                        <a:pt x="81342" y="65831"/>
                      </a:lnTo>
                      <a:lnTo>
                        <a:pt x="97517" y="58095"/>
                      </a:lnTo>
                      <a:cubicBezTo>
                        <a:pt x="97517" y="58095"/>
                        <a:pt x="96020" y="52650"/>
                        <a:pt x="87590" y="48408"/>
                      </a:cubicBezTo>
                      <a:cubicBezTo>
                        <a:pt x="79160" y="44165"/>
                        <a:pt x="63807" y="41133"/>
                        <a:pt x="63807" y="41133"/>
                      </a:cubicBezTo>
                      <a:cubicBezTo>
                        <a:pt x="63807" y="41133"/>
                        <a:pt x="81268" y="39525"/>
                        <a:pt x="91934" y="42797"/>
                      </a:cubicBezTo>
                      <a:cubicBezTo>
                        <a:pt x="102592" y="46069"/>
                        <a:pt x="106465" y="54203"/>
                        <a:pt x="106465" y="54203"/>
                      </a:cubicBezTo>
                      <a:lnTo>
                        <a:pt x="133761" y="46143"/>
                      </a:lnTo>
                      <a:cubicBezTo>
                        <a:pt x="133761" y="46143"/>
                        <a:pt x="140046" y="39284"/>
                        <a:pt x="152608" y="27748"/>
                      </a:cubicBezTo>
                      <a:cubicBezTo>
                        <a:pt x="165170" y="16213"/>
                        <a:pt x="183999" y="0"/>
                        <a:pt x="183999" y="0"/>
                      </a:cubicBezTo>
                      <a:lnTo>
                        <a:pt x="193482" y="6064"/>
                      </a:lnTo>
                      <a:cubicBezTo>
                        <a:pt x="193482" y="6064"/>
                        <a:pt x="174274" y="18718"/>
                        <a:pt x="160317" y="29948"/>
                      </a:cubicBezTo>
                      <a:cubicBezTo>
                        <a:pt x="146359" y="41170"/>
                        <a:pt x="137652" y="50977"/>
                        <a:pt x="137652" y="50977"/>
                      </a:cubicBezTo>
                      <a:lnTo>
                        <a:pt x="141470" y="66441"/>
                      </a:lnTo>
                      <a:cubicBezTo>
                        <a:pt x="141470" y="66441"/>
                        <a:pt x="156490" y="57743"/>
                        <a:pt x="172001" y="54896"/>
                      </a:cubicBezTo>
                      <a:cubicBezTo>
                        <a:pt x="187511" y="52059"/>
                        <a:pt x="205739" y="52475"/>
                        <a:pt x="205739" y="52475"/>
                      </a:cubicBezTo>
                      <a:cubicBezTo>
                        <a:pt x="205739" y="52475"/>
                        <a:pt x="186624" y="54305"/>
                        <a:pt x="170974" y="59121"/>
                      </a:cubicBezTo>
                      <a:cubicBezTo>
                        <a:pt x="155325" y="63946"/>
                        <a:pt x="142144" y="71349"/>
                        <a:pt x="142144" y="71349"/>
                      </a:cubicBezTo>
                      <a:lnTo>
                        <a:pt x="146785" y="96418"/>
                      </a:lnTo>
                      <a:cubicBezTo>
                        <a:pt x="146785" y="96418"/>
                        <a:pt x="154512" y="93968"/>
                        <a:pt x="161038" y="98368"/>
                      </a:cubicBezTo>
                      <a:cubicBezTo>
                        <a:pt x="167554" y="102759"/>
                        <a:pt x="172860" y="113989"/>
                        <a:pt x="172860" y="113989"/>
                      </a:cubicBezTo>
                      <a:cubicBezTo>
                        <a:pt x="172860" y="113989"/>
                        <a:pt x="164014" y="105605"/>
                        <a:pt x="157701" y="102278"/>
                      </a:cubicBezTo>
                      <a:cubicBezTo>
                        <a:pt x="151388" y="98941"/>
                        <a:pt x="147598" y="100669"/>
                        <a:pt x="147598" y="100669"/>
                      </a:cubicBezTo>
                      <a:lnTo>
                        <a:pt x="140860" y="155215"/>
                      </a:lnTo>
                      <a:cubicBezTo>
                        <a:pt x="140860" y="155215"/>
                        <a:pt x="141211" y="119443"/>
                        <a:pt x="139907" y="102001"/>
                      </a:cubicBezTo>
                      <a:cubicBezTo>
                        <a:pt x="138928" y="88838"/>
                        <a:pt x="137486" y="84577"/>
                        <a:pt x="137486" y="84577"/>
                      </a:cubicBezTo>
                      <a:cubicBezTo>
                        <a:pt x="137486" y="84577"/>
                        <a:pt x="131607" y="90252"/>
                        <a:pt x="124878" y="99542"/>
                      </a:cubicBezTo>
                      <a:cubicBezTo>
                        <a:pt x="118140" y="108831"/>
                        <a:pt x="111780" y="120515"/>
                        <a:pt x="111780" y="120515"/>
                      </a:cubicBezTo>
                      <a:cubicBezTo>
                        <a:pt x="111780" y="120515"/>
                        <a:pt x="115754" y="108055"/>
                        <a:pt x="121532" y="97980"/>
                      </a:cubicBezTo>
                      <a:cubicBezTo>
                        <a:pt x="127309" y="87904"/>
                        <a:pt x="134888" y="80223"/>
                        <a:pt x="134888" y="80223"/>
                      </a:cubicBezTo>
                      <a:lnTo>
                        <a:pt x="130498" y="58353"/>
                      </a:lnTo>
                      <a:cubicBezTo>
                        <a:pt x="130498" y="58353"/>
                        <a:pt x="118805" y="70481"/>
                        <a:pt x="109368" y="80750"/>
                      </a:cubicBezTo>
                      <a:cubicBezTo>
                        <a:pt x="99939" y="91010"/>
                        <a:pt x="91666" y="102573"/>
                        <a:pt x="91666" y="102573"/>
                      </a:cubicBezTo>
                      <a:cubicBezTo>
                        <a:pt x="91666" y="102573"/>
                        <a:pt x="93709" y="113194"/>
                        <a:pt x="91500" y="127475"/>
                      </a:cubicBezTo>
                      <a:cubicBezTo>
                        <a:pt x="89291" y="141756"/>
                        <a:pt x="82820" y="159698"/>
                        <a:pt x="82820" y="159698"/>
                      </a:cubicBezTo>
                      <a:cubicBezTo>
                        <a:pt x="82820" y="159698"/>
                        <a:pt x="85732" y="143596"/>
                        <a:pt x="86416" y="131348"/>
                      </a:cubicBezTo>
                      <a:cubicBezTo>
                        <a:pt x="87091" y="119110"/>
                        <a:pt x="85538" y="110726"/>
                        <a:pt x="85538" y="110726"/>
                      </a:cubicBezTo>
                      <a:cubicBezTo>
                        <a:pt x="85538" y="110726"/>
                        <a:pt x="78421" y="116633"/>
                        <a:pt x="62938" y="136783"/>
                      </a:cubicBezTo>
                      <a:cubicBezTo>
                        <a:pt x="42778" y="163025"/>
                        <a:pt x="5962" y="215897"/>
                        <a:pt x="5962" y="2158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73" name="Google Shape;3773;p5"/>
              <p:cNvGrpSpPr/>
              <p:nvPr/>
            </p:nvGrpSpPr>
            <p:grpSpPr>
              <a:xfrm>
                <a:off x="4194556" y="3113430"/>
                <a:ext cx="204066" cy="183869"/>
                <a:chOff x="4194556" y="3113430"/>
                <a:chExt cx="204066" cy="183869"/>
              </a:xfrm>
            </p:grpSpPr>
            <p:sp>
              <p:nvSpPr>
                <p:cNvPr id="3774" name="Google Shape;3774;p5"/>
                <p:cNvSpPr/>
                <p:nvPr/>
              </p:nvSpPr>
              <p:spPr>
                <a:xfrm>
                  <a:off x="4194556" y="3126328"/>
                  <a:ext cx="204066" cy="170971"/>
                </a:xfrm>
                <a:custGeom>
                  <a:avLst/>
                  <a:gdLst/>
                  <a:ahLst/>
                  <a:cxnLst/>
                  <a:rect l="l" t="t" r="r" b="b"/>
                  <a:pathLst>
                    <a:path w="204066" h="170971" extrusionOk="0">
                      <a:moveTo>
                        <a:pt x="90687" y="20592"/>
                      </a:moveTo>
                      <a:cubicBezTo>
                        <a:pt x="90687" y="20592"/>
                        <a:pt x="66405" y="-428"/>
                        <a:pt x="42991" y="7"/>
                      </a:cubicBezTo>
                      <a:cubicBezTo>
                        <a:pt x="6119" y="700"/>
                        <a:pt x="0" y="18697"/>
                        <a:pt x="0" y="18697"/>
                      </a:cubicBezTo>
                      <a:cubicBezTo>
                        <a:pt x="0" y="18697"/>
                        <a:pt x="26381" y="18234"/>
                        <a:pt x="26704" y="37747"/>
                      </a:cubicBezTo>
                      <a:cubicBezTo>
                        <a:pt x="26871" y="47878"/>
                        <a:pt x="15122" y="59210"/>
                        <a:pt x="15122" y="59210"/>
                      </a:cubicBezTo>
                      <a:cubicBezTo>
                        <a:pt x="15122" y="59210"/>
                        <a:pt x="20872" y="71023"/>
                        <a:pt x="18810" y="81681"/>
                      </a:cubicBezTo>
                      <a:cubicBezTo>
                        <a:pt x="16758" y="92348"/>
                        <a:pt x="6905" y="101868"/>
                        <a:pt x="6905" y="101868"/>
                      </a:cubicBezTo>
                      <a:cubicBezTo>
                        <a:pt x="6905" y="101868"/>
                        <a:pt x="20169" y="105261"/>
                        <a:pt x="33452" y="103662"/>
                      </a:cubicBezTo>
                      <a:cubicBezTo>
                        <a:pt x="46725" y="102053"/>
                        <a:pt x="60027" y="95463"/>
                        <a:pt x="60027" y="95463"/>
                      </a:cubicBezTo>
                      <a:cubicBezTo>
                        <a:pt x="60027" y="95463"/>
                        <a:pt x="58289" y="102931"/>
                        <a:pt x="57660" y="110095"/>
                      </a:cubicBezTo>
                      <a:cubicBezTo>
                        <a:pt x="57022" y="117259"/>
                        <a:pt x="57475" y="124117"/>
                        <a:pt x="57475" y="124117"/>
                      </a:cubicBezTo>
                      <a:cubicBezTo>
                        <a:pt x="57475" y="124117"/>
                        <a:pt x="64343" y="124080"/>
                        <a:pt x="70019" y="122379"/>
                      </a:cubicBezTo>
                      <a:cubicBezTo>
                        <a:pt x="75703" y="120679"/>
                        <a:pt x="80186" y="117323"/>
                        <a:pt x="80186" y="117323"/>
                      </a:cubicBezTo>
                      <a:cubicBezTo>
                        <a:pt x="80186" y="117323"/>
                        <a:pt x="86185" y="134026"/>
                        <a:pt x="93155" y="147438"/>
                      </a:cubicBezTo>
                      <a:cubicBezTo>
                        <a:pt x="100124" y="160850"/>
                        <a:pt x="108064" y="170972"/>
                        <a:pt x="108064" y="170972"/>
                      </a:cubicBezTo>
                      <a:cubicBezTo>
                        <a:pt x="108064" y="170972"/>
                        <a:pt x="118870" y="159131"/>
                        <a:pt x="125553" y="147392"/>
                      </a:cubicBezTo>
                      <a:cubicBezTo>
                        <a:pt x="132236" y="135644"/>
                        <a:pt x="134796" y="124006"/>
                        <a:pt x="134796" y="124006"/>
                      </a:cubicBezTo>
                      <a:cubicBezTo>
                        <a:pt x="134796" y="124006"/>
                        <a:pt x="139159" y="128018"/>
                        <a:pt x="143799" y="130523"/>
                      </a:cubicBezTo>
                      <a:cubicBezTo>
                        <a:pt x="148439" y="133028"/>
                        <a:pt x="153366" y="134026"/>
                        <a:pt x="153366" y="134026"/>
                      </a:cubicBezTo>
                      <a:cubicBezTo>
                        <a:pt x="153366" y="134026"/>
                        <a:pt x="154891" y="123590"/>
                        <a:pt x="152553" y="113460"/>
                      </a:cubicBezTo>
                      <a:cubicBezTo>
                        <a:pt x="150205" y="103329"/>
                        <a:pt x="143993" y="93503"/>
                        <a:pt x="143993" y="93503"/>
                      </a:cubicBezTo>
                      <a:cubicBezTo>
                        <a:pt x="143993" y="93503"/>
                        <a:pt x="160881" y="103800"/>
                        <a:pt x="175902" y="108283"/>
                      </a:cubicBezTo>
                      <a:cubicBezTo>
                        <a:pt x="190922" y="112757"/>
                        <a:pt x="204066" y="111417"/>
                        <a:pt x="204066" y="111417"/>
                      </a:cubicBezTo>
                      <a:cubicBezTo>
                        <a:pt x="204066" y="111417"/>
                        <a:pt x="190737" y="98208"/>
                        <a:pt x="185810" y="86358"/>
                      </a:cubicBezTo>
                      <a:cubicBezTo>
                        <a:pt x="180893" y="74508"/>
                        <a:pt x="184378" y="64017"/>
                        <a:pt x="184378" y="64017"/>
                      </a:cubicBezTo>
                      <a:cubicBezTo>
                        <a:pt x="184378" y="64017"/>
                        <a:pt x="161103" y="59432"/>
                        <a:pt x="164014" y="32719"/>
                      </a:cubicBezTo>
                      <a:cubicBezTo>
                        <a:pt x="165170" y="22135"/>
                        <a:pt x="174875" y="20009"/>
                        <a:pt x="174875" y="20009"/>
                      </a:cubicBezTo>
                      <a:cubicBezTo>
                        <a:pt x="174875" y="20009"/>
                        <a:pt x="158986" y="7087"/>
                        <a:pt x="137735" y="6745"/>
                      </a:cubicBezTo>
                      <a:cubicBezTo>
                        <a:pt x="116485" y="6412"/>
                        <a:pt x="90687" y="20592"/>
                        <a:pt x="90687" y="205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5" name="Google Shape;3775;p5"/>
                <p:cNvSpPr/>
                <p:nvPr/>
              </p:nvSpPr>
              <p:spPr>
                <a:xfrm>
                  <a:off x="4220752" y="3113430"/>
                  <a:ext cx="146544" cy="164864"/>
                </a:xfrm>
                <a:custGeom>
                  <a:avLst/>
                  <a:gdLst/>
                  <a:ahLst/>
                  <a:cxnLst/>
                  <a:rect l="l" t="t" r="r" b="b"/>
                  <a:pathLst>
                    <a:path w="146544" h="164864" extrusionOk="0">
                      <a:moveTo>
                        <a:pt x="82174" y="164865"/>
                      </a:moveTo>
                      <a:cubicBezTo>
                        <a:pt x="82174" y="164865"/>
                        <a:pt x="84873" y="124129"/>
                        <a:pt x="81665" y="104238"/>
                      </a:cubicBezTo>
                      <a:cubicBezTo>
                        <a:pt x="79872" y="93136"/>
                        <a:pt x="77737" y="85899"/>
                        <a:pt x="77737" y="85899"/>
                      </a:cubicBezTo>
                      <a:cubicBezTo>
                        <a:pt x="77737" y="85899"/>
                        <a:pt x="81952" y="89226"/>
                        <a:pt x="90391" y="99191"/>
                      </a:cubicBezTo>
                      <a:cubicBezTo>
                        <a:pt x="98830" y="109155"/>
                        <a:pt x="111494" y="125765"/>
                        <a:pt x="111494" y="125765"/>
                      </a:cubicBezTo>
                      <a:cubicBezTo>
                        <a:pt x="111494" y="125765"/>
                        <a:pt x="102888" y="108656"/>
                        <a:pt x="94366" y="97250"/>
                      </a:cubicBezTo>
                      <a:cubicBezTo>
                        <a:pt x="85834" y="85843"/>
                        <a:pt x="77376" y="80140"/>
                        <a:pt x="77376" y="80140"/>
                      </a:cubicBezTo>
                      <a:cubicBezTo>
                        <a:pt x="77376" y="80140"/>
                        <a:pt x="76674" y="70222"/>
                        <a:pt x="74307" y="60905"/>
                      </a:cubicBezTo>
                      <a:cubicBezTo>
                        <a:pt x="71941" y="51596"/>
                        <a:pt x="67920" y="42899"/>
                        <a:pt x="67920" y="42899"/>
                      </a:cubicBezTo>
                      <a:lnTo>
                        <a:pt x="91703" y="56893"/>
                      </a:lnTo>
                      <a:cubicBezTo>
                        <a:pt x="91703" y="56893"/>
                        <a:pt x="90585" y="62790"/>
                        <a:pt x="94726" y="72246"/>
                      </a:cubicBezTo>
                      <a:cubicBezTo>
                        <a:pt x="98858" y="81702"/>
                        <a:pt x="108258" y="94717"/>
                        <a:pt x="108258" y="94717"/>
                      </a:cubicBezTo>
                      <a:cubicBezTo>
                        <a:pt x="108258" y="94717"/>
                        <a:pt x="102195" y="81600"/>
                        <a:pt x="99144" y="73245"/>
                      </a:cubicBezTo>
                      <a:cubicBezTo>
                        <a:pt x="96094" y="64889"/>
                        <a:pt x="96048" y="61293"/>
                        <a:pt x="96048" y="61293"/>
                      </a:cubicBezTo>
                      <a:lnTo>
                        <a:pt x="116411" y="77376"/>
                      </a:lnTo>
                      <a:lnTo>
                        <a:pt x="142117" y="99616"/>
                      </a:lnTo>
                      <a:lnTo>
                        <a:pt x="119702" y="75269"/>
                      </a:lnTo>
                      <a:cubicBezTo>
                        <a:pt x="119702" y="75269"/>
                        <a:pt x="122428" y="73245"/>
                        <a:pt x="129139" y="74354"/>
                      </a:cubicBezTo>
                      <a:cubicBezTo>
                        <a:pt x="135850" y="75472"/>
                        <a:pt x="146544" y="79733"/>
                        <a:pt x="146544" y="79733"/>
                      </a:cubicBezTo>
                      <a:cubicBezTo>
                        <a:pt x="146544" y="79733"/>
                        <a:pt x="135942" y="73337"/>
                        <a:pt x="128095" y="71239"/>
                      </a:cubicBezTo>
                      <a:cubicBezTo>
                        <a:pt x="120247" y="69140"/>
                        <a:pt x="115154" y="71340"/>
                        <a:pt x="115154" y="71340"/>
                      </a:cubicBezTo>
                      <a:lnTo>
                        <a:pt x="98756" y="58668"/>
                      </a:lnTo>
                      <a:lnTo>
                        <a:pt x="89679" y="51061"/>
                      </a:lnTo>
                      <a:cubicBezTo>
                        <a:pt x="89679" y="51061"/>
                        <a:pt x="93709" y="47936"/>
                        <a:pt x="102703" y="46772"/>
                      </a:cubicBezTo>
                      <a:cubicBezTo>
                        <a:pt x="111697" y="45598"/>
                        <a:pt x="125664" y="46374"/>
                        <a:pt x="125664" y="46374"/>
                      </a:cubicBezTo>
                      <a:cubicBezTo>
                        <a:pt x="125664" y="46374"/>
                        <a:pt x="112390" y="42353"/>
                        <a:pt x="102093" y="42529"/>
                      </a:cubicBezTo>
                      <a:cubicBezTo>
                        <a:pt x="91796" y="42714"/>
                        <a:pt x="84466" y="47086"/>
                        <a:pt x="84466" y="47086"/>
                      </a:cubicBezTo>
                      <a:lnTo>
                        <a:pt x="66589" y="37353"/>
                      </a:lnTo>
                      <a:cubicBezTo>
                        <a:pt x="66589" y="37353"/>
                        <a:pt x="65055" y="32001"/>
                        <a:pt x="60867" y="22665"/>
                      </a:cubicBezTo>
                      <a:cubicBezTo>
                        <a:pt x="56671" y="13329"/>
                        <a:pt x="49831" y="0"/>
                        <a:pt x="49831" y="0"/>
                      </a:cubicBezTo>
                      <a:lnTo>
                        <a:pt x="39044" y="2117"/>
                      </a:lnTo>
                      <a:cubicBezTo>
                        <a:pt x="39044" y="2117"/>
                        <a:pt x="48029" y="13301"/>
                        <a:pt x="53501" y="22693"/>
                      </a:cubicBezTo>
                      <a:cubicBezTo>
                        <a:pt x="58982" y="32084"/>
                        <a:pt x="60951" y="39673"/>
                        <a:pt x="60951" y="39673"/>
                      </a:cubicBezTo>
                      <a:lnTo>
                        <a:pt x="49886" y="48611"/>
                      </a:lnTo>
                      <a:cubicBezTo>
                        <a:pt x="49886" y="48611"/>
                        <a:pt x="42242" y="40606"/>
                        <a:pt x="31187" y="36151"/>
                      </a:cubicBezTo>
                      <a:cubicBezTo>
                        <a:pt x="20132" y="31696"/>
                        <a:pt x="5204" y="28793"/>
                        <a:pt x="5204" y="28793"/>
                      </a:cubicBezTo>
                      <a:cubicBezTo>
                        <a:pt x="5204" y="28793"/>
                        <a:pt x="19688" y="33249"/>
                        <a:pt x="29838" y="38952"/>
                      </a:cubicBezTo>
                      <a:cubicBezTo>
                        <a:pt x="39987" y="44655"/>
                        <a:pt x="46808" y="51541"/>
                        <a:pt x="46808" y="51541"/>
                      </a:cubicBezTo>
                      <a:lnTo>
                        <a:pt x="30124" y="66294"/>
                      </a:lnTo>
                      <a:cubicBezTo>
                        <a:pt x="30124" y="66294"/>
                        <a:pt x="25142" y="63437"/>
                        <a:pt x="17609" y="65027"/>
                      </a:cubicBezTo>
                      <a:cubicBezTo>
                        <a:pt x="10085" y="66626"/>
                        <a:pt x="0" y="72671"/>
                        <a:pt x="0" y="72671"/>
                      </a:cubicBezTo>
                      <a:cubicBezTo>
                        <a:pt x="0" y="72671"/>
                        <a:pt x="11471" y="69002"/>
                        <a:pt x="18283" y="68031"/>
                      </a:cubicBezTo>
                      <a:cubicBezTo>
                        <a:pt x="25105" y="67061"/>
                        <a:pt x="27268" y="68789"/>
                        <a:pt x="27268" y="68789"/>
                      </a:cubicBezTo>
                      <a:lnTo>
                        <a:pt x="4566" y="103803"/>
                      </a:lnTo>
                      <a:cubicBezTo>
                        <a:pt x="4566" y="103803"/>
                        <a:pt x="22739" y="81554"/>
                        <a:pt x="32796" y="70952"/>
                      </a:cubicBezTo>
                      <a:cubicBezTo>
                        <a:pt x="40384" y="62957"/>
                        <a:pt x="43749" y="60563"/>
                        <a:pt x="43749" y="60563"/>
                      </a:cubicBezTo>
                      <a:cubicBezTo>
                        <a:pt x="43749" y="60563"/>
                        <a:pt x="45560" y="65101"/>
                        <a:pt x="46208" y="72034"/>
                      </a:cubicBezTo>
                      <a:cubicBezTo>
                        <a:pt x="46845" y="78966"/>
                        <a:pt x="45958" y="87313"/>
                        <a:pt x="45958" y="87313"/>
                      </a:cubicBezTo>
                      <a:cubicBezTo>
                        <a:pt x="45958" y="87313"/>
                        <a:pt x="49175" y="78892"/>
                        <a:pt x="49711" y="71645"/>
                      </a:cubicBezTo>
                      <a:cubicBezTo>
                        <a:pt x="50238" y="64389"/>
                        <a:pt x="48093" y="58307"/>
                        <a:pt x="48093" y="58307"/>
                      </a:cubicBezTo>
                      <a:lnTo>
                        <a:pt x="62920" y="45496"/>
                      </a:lnTo>
                      <a:cubicBezTo>
                        <a:pt x="62920" y="45496"/>
                        <a:pt x="66109" y="55054"/>
                        <a:pt x="68429" y="63058"/>
                      </a:cubicBezTo>
                      <a:cubicBezTo>
                        <a:pt x="70740" y="71063"/>
                        <a:pt x="71460" y="79678"/>
                        <a:pt x="71460" y="79678"/>
                      </a:cubicBezTo>
                      <a:cubicBezTo>
                        <a:pt x="71460" y="79678"/>
                        <a:pt x="64325" y="85908"/>
                        <a:pt x="58742" y="95161"/>
                      </a:cubicBezTo>
                      <a:cubicBezTo>
                        <a:pt x="53149" y="104404"/>
                        <a:pt x="49119" y="116661"/>
                        <a:pt x="49119" y="116661"/>
                      </a:cubicBezTo>
                      <a:cubicBezTo>
                        <a:pt x="49119" y="116661"/>
                        <a:pt x="55072" y="106160"/>
                        <a:pt x="60849" y="98442"/>
                      </a:cubicBezTo>
                      <a:cubicBezTo>
                        <a:pt x="66617" y="90733"/>
                        <a:pt x="72200" y="85797"/>
                        <a:pt x="72200" y="85797"/>
                      </a:cubicBezTo>
                      <a:cubicBezTo>
                        <a:pt x="72200" y="85797"/>
                        <a:pt x="74899" y="90696"/>
                        <a:pt x="76997" y="105892"/>
                      </a:cubicBezTo>
                      <a:cubicBezTo>
                        <a:pt x="79743" y="125673"/>
                        <a:pt x="82174" y="164865"/>
                        <a:pt x="82174" y="16486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76" name="Google Shape;3776;p5"/>
              <p:cNvGrpSpPr/>
              <p:nvPr/>
            </p:nvGrpSpPr>
            <p:grpSpPr>
              <a:xfrm>
                <a:off x="5290024" y="2060408"/>
                <a:ext cx="306704" cy="330681"/>
                <a:chOff x="5290024" y="2060408"/>
                <a:chExt cx="306704" cy="330681"/>
              </a:xfrm>
            </p:grpSpPr>
            <p:sp>
              <p:nvSpPr>
                <p:cNvPr id="3777" name="Google Shape;3777;p5"/>
                <p:cNvSpPr/>
                <p:nvPr/>
              </p:nvSpPr>
              <p:spPr>
                <a:xfrm>
                  <a:off x="5296087" y="2060408"/>
                  <a:ext cx="300641" cy="330681"/>
                </a:xfrm>
                <a:custGeom>
                  <a:avLst/>
                  <a:gdLst/>
                  <a:ahLst/>
                  <a:cxnLst/>
                  <a:rect l="l" t="t" r="r" b="b"/>
                  <a:pathLst>
                    <a:path w="300641" h="330681" extrusionOk="0">
                      <a:moveTo>
                        <a:pt x="46106" y="144067"/>
                      </a:moveTo>
                      <a:cubicBezTo>
                        <a:pt x="46106" y="144067"/>
                        <a:pt x="19652" y="103979"/>
                        <a:pt x="30180" y="66848"/>
                      </a:cubicBezTo>
                      <a:cubicBezTo>
                        <a:pt x="46763" y="8374"/>
                        <a:pt x="80649" y="0"/>
                        <a:pt x="80649" y="0"/>
                      </a:cubicBezTo>
                      <a:cubicBezTo>
                        <a:pt x="80649" y="0"/>
                        <a:pt x="68845" y="41826"/>
                        <a:pt x="102676" y="43777"/>
                      </a:cubicBezTo>
                      <a:cubicBezTo>
                        <a:pt x="120247" y="44784"/>
                        <a:pt x="144872" y="26972"/>
                        <a:pt x="144872" y="26972"/>
                      </a:cubicBezTo>
                      <a:cubicBezTo>
                        <a:pt x="144872" y="26972"/>
                        <a:pt x="163026" y="36964"/>
                        <a:pt x="182446" y="34487"/>
                      </a:cubicBezTo>
                      <a:cubicBezTo>
                        <a:pt x="201866" y="32019"/>
                        <a:pt x="222553" y="17072"/>
                        <a:pt x="222553" y="17072"/>
                      </a:cubicBezTo>
                      <a:cubicBezTo>
                        <a:pt x="222553" y="17072"/>
                        <a:pt x="222923" y="38369"/>
                        <a:pt x="214595" y="59333"/>
                      </a:cubicBezTo>
                      <a:cubicBezTo>
                        <a:pt x="206266" y="80288"/>
                        <a:pt x="189240" y="100901"/>
                        <a:pt x="189240" y="100901"/>
                      </a:cubicBezTo>
                      <a:cubicBezTo>
                        <a:pt x="189240" y="100901"/>
                        <a:pt x="202957" y="98710"/>
                        <a:pt x="215695" y="98220"/>
                      </a:cubicBezTo>
                      <a:cubicBezTo>
                        <a:pt x="228432" y="97739"/>
                        <a:pt x="240180" y="98969"/>
                        <a:pt x="240180" y="98969"/>
                      </a:cubicBezTo>
                      <a:cubicBezTo>
                        <a:pt x="240180" y="98969"/>
                        <a:pt x="237250" y="109867"/>
                        <a:pt x="231926" y="118750"/>
                      </a:cubicBezTo>
                      <a:cubicBezTo>
                        <a:pt x="226602" y="127642"/>
                        <a:pt x="218883" y="134509"/>
                        <a:pt x="218883" y="134509"/>
                      </a:cubicBezTo>
                      <a:cubicBezTo>
                        <a:pt x="218883" y="134509"/>
                        <a:pt x="245458" y="145259"/>
                        <a:pt x="265895" y="157313"/>
                      </a:cubicBezTo>
                      <a:cubicBezTo>
                        <a:pt x="286332" y="169357"/>
                        <a:pt x="300641" y="182704"/>
                        <a:pt x="300641" y="182704"/>
                      </a:cubicBezTo>
                      <a:cubicBezTo>
                        <a:pt x="300641" y="182704"/>
                        <a:pt x="275518" y="198973"/>
                        <a:pt x="252289" y="208715"/>
                      </a:cubicBezTo>
                      <a:cubicBezTo>
                        <a:pt x="229061" y="218458"/>
                        <a:pt x="207727" y="221665"/>
                        <a:pt x="207727" y="221665"/>
                      </a:cubicBezTo>
                      <a:cubicBezTo>
                        <a:pt x="207727" y="221665"/>
                        <a:pt x="212894" y="228884"/>
                        <a:pt x="215316" y="236436"/>
                      </a:cubicBezTo>
                      <a:cubicBezTo>
                        <a:pt x="217738" y="243988"/>
                        <a:pt x="217414" y="251882"/>
                        <a:pt x="217414" y="251882"/>
                      </a:cubicBezTo>
                      <a:cubicBezTo>
                        <a:pt x="217414" y="251882"/>
                        <a:pt x="198622" y="253536"/>
                        <a:pt x="181965" y="249072"/>
                      </a:cubicBezTo>
                      <a:cubicBezTo>
                        <a:pt x="165309" y="244607"/>
                        <a:pt x="150797" y="234014"/>
                        <a:pt x="150797" y="234014"/>
                      </a:cubicBezTo>
                      <a:cubicBezTo>
                        <a:pt x="150797" y="234014"/>
                        <a:pt x="161686" y="261578"/>
                        <a:pt x="163211" y="285749"/>
                      </a:cubicBezTo>
                      <a:cubicBezTo>
                        <a:pt x="164736" y="309921"/>
                        <a:pt x="156907" y="330682"/>
                        <a:pt x="156907" y="330682"/>
                      </a:cubicBezTo>
                      <a:cubicBezTo>
                        <a:pt x="156907" y="330682"/>
                        <a:pt x="139483" y="308553"/>
                        <a:pt x="120913" y="299864"/>
                      </a:cubicBezTo>
                      <a:cubicBezTo>
                        <a:pt x="102343" y="291185"/>
                        <a:pt x="82618" y="295945"/>
                        <a:pt x="82618" y="295945"/>
                      </a:cubicBezTo>
                      <a:cubicBezTo>
                        <a:pt x="82618" y="295945"/>
                        <a:pt x="84355" y="258666"/>
                        <a:pt x="36632" y="261328"/>
                      </a:cubicBezTo>
                      <a:cubicBezTo>
                        <a:pt x="17720" y="262382"/>
                        <a:pt x="9974" y="277625"/>
                        <a:pt x="9974" y="277625"/>
                      </a:cubicBezTo>
                      <a:cubicBezTo>
                        <a:pt x="9974" y="277625"/>
                        <a:pt x="-5888" y="251456"/>
                        <a:pt x="2394" y="217709"/>
                      </a:cubicBezTo>
                      <a:cubicBezTo>
                        <a:pt x="10667" y="183952"/>
                        <a:pt x="46106" y="144067"/>
                        <a:pt x="46106"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8" name="Google Shape;3778;p5"/>
                <p:cNvSpPr/>
                <p:nvPr/>
              </p:nvSpPr>
              <p:spPr>
                <a:xfrm>
                  <a:off x="5290024" y="2104998"/>
                  <a:ext cx="273492" cy="233090"/>
                </a:xfrm>
                <a:custGeom>
                  <a:avLst/>
                  <a:gdLst/>
                  <a:ahLst/>
                  <a:cxnLst/>
                  <a:rect l="l" t="t" r="r" b="b"/>
                  <a:pathLst>
                    <a:path w="273492" h="233090" extrusionOk="0">
                      <a:moveTo>
                        <a:pt x="273493" y="137209"/>
                      </a:moveTo>
                      <a:cubicBezTo>
                        <a:pt x="273493" y="137209"/>
                        <a:pt x="201459" y="138493"/>
                        <a:pt x="168165" y="131931"/>
                      </a:cubicBezTo>
                      <a:cubicBezTo>
                        <a:pt x="149585" y="128270"/>
                        <a:pt x="137883" y="124342"/>
                        <a:pt x="137883" y="124342"/>
                      </a:cubicBezTo>
                      <a:cubicBezTo>
                        <a:pt x="137883" y="124342"/>
                        <a:pt x="141914" y="131274"/>
                        <a:pt x="155741" y="145407"/>
                      </a:cubicBezTo>
                      <a:cubicBezTo>
                        <a:pt x="169579" y="159531"/>
                        <a:pt x="193196" y="180846"/>
                        <a:pt x="193196" y="180846"/>
                      </a:cubicBezTo>
                      <a:cubicBezTo>
                        <a:pt x="193196" y="180846"/>
                        <a:pt x="167009" y="165937"/>
                        <a:pt x="150713" y="151564"/>
                      </a:cubicBezTo>
                      <a:cubicBezTo>
                        <a:pt x="134417" y="137190"/>
                        <a:pt x="128011" y="123353"/>
                        <a:pt x="128011" y="123353"/>
                      </a:cubicBezTo>
                      <a:cubicBezTo>
                        <a:pt x="128011" y="123353"/>
                        <a:pt x="111032" y="121504"/>
                        <a:pt x="95807" y="117067"/>
                      </a:cubicBezTo>
                      <a:cubicBezTo>
                        <a:pt x="80593" y="112631"/>
                        <a:pt x="67135" y="105596"/>
                        <a:pt x="67135" y="105596"/>
                      </a:cubicBezTo>
                      <a:lnTo>
                        <a:pt x="81564" y="144381"/>
                      </a:lnTo>
                      <a:cubicBezTo>
                        <a:pt x="81564" y="144381"/>
                        <a:pt x="92304" y="143032"/>
                        <a:pt x="107038" y="150297"/>
                      </a:cubicBezTo>
                      <a:cubicBezTo>
                        <a:pt x="121772" y="157562"/>
                        <a:pt x="140508" y="173424"/>
                        <a:pt x="140508" y="173424"/>
                      </a:cubicBezTo>
                      <a:cubicBezTo>
                        <a:pt x="140508" y="173424"/>
                        <a:pt x="120191" y="162840"/>
                        <a:pt x="106918" y="157387"/>
                      </a:cubicBezTo>
                      <a:cubicBezTo>
                        <a:pt x="93644" y="151924"/>
                        <a:pt x="87405" y="151600"/>
                        <a:pt x="87405" y="151600"/>
                      </a:cubicBezTo>
                      <a:lnTo>
                        <a:pt x="106909" y="185089"/>
                      </a:lnTo>
                      <a:lnTo>
                        <a:pt x="134907" y="227526"/>
                      </a:lnTo>
                      <a:lnTo>
                        <a:pt x="101881" y="190164"/>
                      </a:lnTo>
                      <a:cubicBezTo>
                        <a:pt x="101881" y="190164"/>
                        <a:pt x="97203" y="194342"/>
                        <a:pt x="96344" y="205073"/>
                      </a:cubicBezTo>
                      <a:cubicBezTo>
                        <a:pt x="95493" y="215805"/>
                        <a:pt x="98451" y="233090"/>
                        <a:pt x="98451" y="233090"/>
                      </a:cubicBezTo>
                      <a:cubicBezTo>
                        <a:pt x="98451" y="233090"/>
                        <a:pt x="91731" y="215796"/>
                        <a:pt x="91352" y="203188"/>
                      </a:cubicBezTo>
                      <a:cubicBezTo>
                        <a:pt x="90973" y="190580"/>
                        <a:pt x="96945" y="182649"/>
                        <a:pt x="96945" y="182649"/>
                      </a:cubicBezTo>
                      <a:lnTo>
                        <a:pt x="81712" y="155705"/>
                      </a:lnTo>
                      <a:lnTo>
                        <a:pt x="72246" y="140740"/>
                      </a:lnTo>
                      <a:cubicBezTo>
                        <a:pt x="72246" y="140740"/>
                        <a:pt x="65138" y="146896"/>
                        <a:pt x="59352" y="161093"/>
                      </a:cubicBezTo>
                      <a:cubicBezTo>
                        <a:pt x="53556" y="175282"/>
                        <a:pt x="49092" y="197503"/>
                        <a:pt x="49092" y="197503"/>
                      </a:cubicBezTo>
                      <a:cubicBezTo>
                        <a:pt x="49092" y="197503"/>
                        <a:pt x="47622" y="176142"/>
                        <a:pt x="52234" y="159809"/>
                      </a:cubicBezTo>
                      <a:cubicBezTo>
                        <a:pt x="56837" y="143476"/>
                        <a:pt x="67514" y="132171"/>
                        <a:pt x="67514" y="132171"/>
                      </a:cubicBezTo>
                      <a:lnTo>
                        <a:pt x="58030" y="103082"/>
                      </a:lnTo>
                      <a:cubicBezTo>
                        <a:pt x="58030" y="103082"/>
                        <a:pt x="49360" y="100254"/>
                        <a:pt x="34857" y="92914"/>
                      </a:cubicBezTo>
                      <a:cubicBezTo>
                        <a:pt x="20345" y="85584"/>
                        <a:pt x="0" y="73744"/>
                        <a:pt x="0" y="73744"/>
                      </a:cubicBezTo>
                      <a:lnTo>
                        <a:pt x="8189" y="56773"/>
                      </a:lnTo>
                      <a:cubicBezTo>
                        <a:pt x="8189" y="56773"/>
                        <a:pt x="23913" y="71858"/>
                        <a:pt x="37972" y="81240"/>
                      </a:cubicBezTo>
                      <a:cubicBezTo>
                        <a:pt x="52031" y="90622"/>
                        <a:pt x="64417" y="94310"/>
                        <a:pt x="64417" y="94310"/>
                      </a:cubicBezTo>
                      <a:lnTo>
                        <a:pt x="84595" y="77404"/>
                      </a:lnTo>
                      <a:cubicBezTo>
                        <a:pt x="84595" y="77404"/>
                        <a:pt x="73845" y="64685"/>
                        <a:pt x="70712" y="46809"/>
                      </a:cubicBezTo>
                      <a:cubicBezTo>
                        <a:pt x="67569" y="28932"/>
                        <a:pt x="68743" y="5028"/>
                        <a:pt x="68743" y="5028"/>
                      </a:cubicBezTo>
                      <a:cubicBezTo>
                        <a:pt x="68743" y="5028"/>
                        <a:pt x="70444" y="28349"/>
                        <a:pt x="76147" y="44867"/>
                      </a:cubicBezTo>
                      <a:cubicBezTo>
                        <a:pt x="81841" y="61395"/>
                        <a:pt x="90983" y="72727"/>
                        <a:pt x="90983" y="72727"/>
                      </a:cubicBezTo>
                      <a:lnTo>
                        <a:pt x="123621" y="47345"/>
                      </a:lnTo>
                      <a:cubicBezTo>
                        <a:pt x="123621" y="47345"/>
                        <a:pt x="120718" y="39229"/>
                        <a:pt x="126634" y="27388"/>
                      </a:cubicBezTo>
                      <a:cubicBezTo>
                        <a:pt x="132559" y="15557"/>
                        <a:pt x="147293" y="0"/>
                        <a:pt x="147293" y="0"/>
                      </a:cubicBezTo>
                      <a:cubicBezTo>
                        <a:pt x="147293" y="0"/>
                        <a:pt x="136127" y="17932"/>
                        <a:pt x="131589" y="28682"/>
                      </a:cubicBezTo>
                      <a:cubicBezTo>
                        <a:pt x="127050" y="39432"/>
                        <a:pt x="129148" y="43000"/>
                        <a:pt x="129148" y="43000"/>
                      </a:cubicBezTo>
                      <a:lnTo>
                        <a:pt x="199583" y="9539"/>
                      </a:lnTo>
                      <a:cubicBezTo>
                        <a:pt x="199583" y="9539"/>
                        <a:pt x="153264" y="36742"/>
                        <a:pt x="130618" y="51920"/>
                      </a:cubicBezTo>
                      <a:cubicBezTo>
                        <a:pt x="113527" y="63373"/>
                        <a:pt x="107953" y="68540"/>
                        <a:pt x="107953" y="68540"/>
                      </a:cubicBezTo>
                      <a:cubicBezTo>
                        <a:pt x="107953" y="68540"/>
                        <a:pt x="115099" y="71756"/>
                        <a:pt x="126902" y="73281"/>
                      </a:cubicBezTo>
                      <a:cubicBezTo>
                        <a:pt x="138697" y="74816"/>
                        <a:pt x="153616" y="74012"/>
                        <a:pt x="153616" y="74012"/>
                      </a:cubicBezTo>
                      <a:cubicBezTo>
                        <a:pt x="153616" y="74012"/>
                        <a:pt x="137606" y="78504"/>
                        <a:pt x="124758" y="78818"/>
                      </a:cubicBezTo>
                      <a:cubicBezTo>
                        <a:pt x="111909" y="79133"/>
                        <a:pt x="102213" y="75269"/>
                        <a:pt x="102213" y="75269"/>
                      </a:cubicBezTo>
                      <a:lnTo>
                        <a:pt x="73734" y="97860"/>
                      </a:lnTo>
                      <a:cubicBezTo>
                        <a:pt x="73734" y="97860"/>
                        <a:pt x="89041" y="103618"/>
                        <a:pt x="102010" y="107889"/>
                      </a:cubicBezTo>
                      <a:cubicBezTo>
                        <a:pt x="114978" y="112159"/>
                        <a:pt x="129675" y="113925"/>
                        <a:pt x="129675" y="113925"/>
                      </a:cubicBezTo>
                      <a:cubicBezTo>
                        <a:pt x="129675" y="113925"/>
                        <a:pt x="143503" y="103054"/>
                        <a:pt x="161925" y="94874"/>
                      </a:cubicBezTo>
                      <a:cubicBezTo>
                        <a:pt x="180347" y="86694"/>
                        <a:pt x="203373" y="81185"/>
                        <a:pt x="203373" y="81185"/>
                      </a:cubicBezTo>
                      <a:cubicBezTo>
                        <a:pt x="203373" y="81185"/>
                        <a:pt x="182612" y="89873"/>
                        <a:pt x="166769" y="98460"/>
                      </a:cubicBezTo>
                      <a:cubicBezTo>
                        <a:pt x="150935" y="107057"/>
                        <a:pt x="140010" y="115551"/>
                        <a:pt x="140010" y="115551"/>
                      </a:cubicBezTo>
                      <a:cubicBezTo>
                        <a:pt x="140010" y="115551"/>
                        <a:pt x="147423" y="120192"/>
                        <a:pt x="172990" y="124647"/>
                      </a:cubicBezTo>
                      <a:cubicBezTo>
                        <a:pt x="206275" y="130452"/>
                        <a:pt x="273493" y="137209"/>
                        <a:pt x="273493" y="1372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79" name="Google Shape;3779;p5"/>
              <p:cNvGrpSpPr/>
              <p:nvPr/>
            </p:nvGrpSpPr>
            <p:grpSpPr>
              <a:xfrm>
                <a:off x="4511280" y="2554567"/>
                <a:ext cx="228274" cy="200534"/>
                <a:chOff x="4511280" y="2554567"/>
                <a:chExt cx="228274" cy="200534"/>
              </a:xfrm>
            </p:grpSpPr>
            <p:sp>
              <p:nvSpPr>
                <p:cNvPr id="3780" name="Google Shape;3780;p5"/>
                <p:cNvSpPr/>
                <p:nvPr/>
              </p:nvSpPr>
              <p:spPr>
                <a:xfrm>
                  <a:off x="4511280" y="2554567"/>
                  <a:ext cx="213886" cy="200534"/>
                </a:xfrm>
                <a:custGeom>
                  <a:avLst/>
                  <a:gdLst/>
                  <a:ahLst/>
                  <a:cxnLst/>
                  <a:rect l="l" t="t" r="r" b="b"/>
                  <a:pathLst>
                    <a:path w="213886" h="200534" extrusionOk="0">
                      <a:moveTo>
                        <a:pt x="186300" y="109081"/>
                      </a:moveTo>
                      <a:cubicBezTo>
                        <a:pt x="186300" y="109081"/>
                        <a:pt x="213337" y="132356"/>
                        <a:pt x="213864" y="156019"/>
                      </a:cubicBezTo>
                      <a:cubicBezTo>
                        <a:pt x="214696" y="193297"/>
                        <a:pt x="192771" y="200535"/>
                        <a:pt x="192771" y="200535"/>
                      </a:cubicBezTo>
                      <a:cubicBezTo>
                        <a:pt x="192771" y="200535"/>
                        <a:pt x="192133" y="173877"/>
                        <a:pt x="168044" y="174709"/>
                      </a:cubicBezTo>
                      <a:cubicBezTo>
                        <a:pt x="155538" y="175143"/>
                        <a:pt x="142098" y="187677"/>
                        <a:pt x="142098" y="187677"/>
                      </a:cubicBezTo>
                      <a:cubicBezTo>
                        <a:pt x="142098" y="187677"/>
                        <a:pt x="127272" y="182575"/>
                        <a:pt x="114211" y="185283"/>
                      </a:cubicBezTo>
                      <a:cubicBezTo>
                        <a:pt x="101150" y="187992"/>
                        <a:pt x="89855" y="198511"/>
                        <a:pt x="89855" y="198511"/>
                      </a:cubicBezTo>
                      <a:cubicBezTo>
                        <a:pt x="89855" y="198511"/>
                        <a:pt x="85067" y="185320"/>
                        <a:pt x="86435" y="171816"/>
                      </a:cubicBezTo>
                      <a:cubicBezTo>
                        <a:pt x="87803" y="158311"/>
                        <a:pt x="95336" y="144492"/>
                        <a:pt x="95336" y="144492"/>
                      </a:cubicBezTo>
                      <a:cubicBezTo>
                        <a:pt x="95336" y="144492"/>
                        <a:pt x="86204" y="146683"/>
                        <a:pt x="77395" y="147755"/>
                      </a:cubicBezTo>
                      <a:cubicBezTo>
                        <a:pt x="68586" y="148828"/>
                        <a:pt x="60110" y="148772"/>
                        <a:pt x="60110" y="148772"/>
                      </a:cubicBezTo>
                      <a:cubicBezTo>
                        <a:pt x="60110" y="148772"/>
                        <a:pt x="59842" y="141830"/>
                        <a:pt x="61672" y="135998"/>
                      </a:cubicBezTo>
                      <a:cubicBezTo>
                        <a:pt x="63511" y="130165"/>
                        <a:pt x="67449" y="125442"/>
                        <a:pt x="67449" y="125442"/>
                      </a:cubicBezTo>
                      <a:cubicBezTo>
                        <a:pt x="67449" y="125442"/>
                        <a:pt x="46568" y="120367"/>
                        <a:pt x="29708" y="114128"/>
                      </a:cubicBezTo>
                      <a:cubicBezTo>
                        <a:pt x="12848" y="107889"/>
                        <a:pt x="0" y="100476"/>
                        <a:pt x="0" y="100476"/>
                      </a:cubicBezTo>
                      <a:cubicBezTo>
                        <a:pt x="0" y="100476"/>
                        <a:pt x="14115" y="88866"/>
                        <a:pt x="28294" y="81416"/>
                      </a:cubicBezTo>
                      <a:cubicBezTo>
                        <a:pt x="42473" y="73975"/>
                        <a:pt x="56717" y="70693"/>
                        <a:pt x="56717" y="70693"/>
                      </a:cubicBezTo>
                      <a:cubicBezTo>
                        <a:pt x="56717" y="70693"/>
                        <a:pt x="51569" y="66534"/>
                        <a:pt x="48269" y="61995"/>
                      </a:cubicBezTo>
                      <a:cubicBezTo>
                        <a:pt x="44969" y="57448"/>
                        <a:pt x="43518" y="52539"/>
                        <a:pt x="43518" y="52539"/>
                      </a:cubicBezTo>
                      <a:cubicBezTo>
                        <a:pt x="43518" y="52539"/>
                        <a:pt x="56311" y="50376"/>
                        <a:pt x="68918" y="52142"/>
                      </a:cubicBezTo>
                      <a:cubicBezTo>
                        <a:pt x="81517" y="53907"/>
                        <a:pt x="93922" y="59601"/>
                        <a:pt x="93922" y="59601"/>
                      </a:cubicBezTo>
                      <a:cubicBezTo>
                        <a:pt x="93922" y="59601"/>
                        <a:pt x="80445" y="43157"/>
                        <a:pt x="74243" y="28257"/>
                      </a:cubicBezTo>
                      <a:cubicBezTo>
                        <a:pt x="68031" y="13357"/>
                        <a:pt x="69094" y="0"/>
                        <a:pt x="69094" y="0"/>
                      </a:cubicBezTo>
                      <a:cubicBezTo>
                        <a:pt x="69094" y="0"/>
                        <a:pt x="85991" y="12682"/>
                        <a:pt x="100827" y="16943"/>
                      </a:cubicBezTo>
                      <a:cubicBezTo>
                        <a:pt x="115672" y="21214"/>
                        <a:pt x="128455" y="17063"/>
                        <a:pt x="128455" y="17063"/>
                      </a:cubicBezTo>
                      <a:cubicBezTo>
                        <a:pt x="128455" y="17063"/>
                        <a:pt x="135166" y="40292"/>
                        <a:pt x="167989" y="35763"/>
                      </a:cubicBezTo>
                      <a:cubicBezTo>
                        <a:pt x="181004" y="33970"/>
                        <a:pt x="183176" y="24042"/>
                        <a:pt x="183176" y="24042"/>
                      </a:cubicBezTo>
                      <a:cubicBezTo>
                        <a:pt x="183176" y="24042"/>
                        <a:pt x="199842" y="39322"/>
                        <a:pt x="201228" y="60757"/>
                      </a:cubicBezTo>
                      <a:cubicBezTo>
                        <a:pt x="202615"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1" name="Google Shape;3781;p5"/>
                <p:cNvSpPr/>
                <p:nvPr/>
              </p:nvSpPr>
              <p:spPr>
                <a:xfrm>
                  <a:off x="4534712" y="2583555"/>
                  <a:ext cx="204842" cy="147542"/>
                </a:xfrm>
                <a:custGeom>
                  <a:avLst/>
                  <a:gdLst/>
                  <a:ahLst/>
                  <a:cxnLst/>
                  <a:rect l="l" t="t" r="r" b="b"/>
                  <a:pathLst>
                    <a:path w="204842" h="147542" extrusionOk="0">
                      <a:moveTo>
                        <a:pt x="0" y="70046"/>
                      </a:moveTo>
                      <a:cubicBezTo>
                        <a:pt x="0" y="70046"/>
                        <a:pt x="50127" y="64898"/>
                        <a:pt x="74816" y="66959"/>
                      </a:cubicBezTo>
                      <a:cubicBezTo>
                        <a:pt x="88588" y="68114"/>
                        <a:pt x="97610" y="69843"/>
                        <a:pt x="97610" y="69843"/>
                      </a:cubicBezTo>
                      <a:cubicBezTo>
                        <a:pt x="97610" y="69843"/>
                        <a:pt x="93312" y="65785"/>
                        <a:pt x="80639" y="57854"/>
                      </a:cubicBezTo>
                      <a:cubicBezTo>
                        <a:pt x="67957" y="49923"/>
                        <a:pt x="46892" y="38129"/>
                        <a:pt x="46892" y="38129"/>
                      </a:cubicBezTo>
                      <a:cubicBezTo>
                        <a:pt x="46892" y="38129"/>
                        <a:pt x="68383" y="45792"/>
                        <a:pt x="82848" y="53732"/>
                      </a:cubicBezTo>
                      <a:cubicBezTo>
                        <a:pt x="97305" y="61662"/>
                        <a:pt x="104727" y="69861"/>
                        <a:pt x="104727" y="69861"/>
                      </a:cubicBezTo>
                      <a:cubicBezTo>
                        <a:pt x="104727" y="69861"/>
                        <a:pt x="117002" y="69981"/>
                        <a:pt x="128594" y="71812"/>
                      </a:cubicBezTo>
                      <a:cubicBezTo>
                        <a:pt x="140185" y="73651"/>
                        <a:pt x="151101" y="77201"/>
                        <a:pt x="151101" y="77201"/>
                      </a:cubicBezTo>
                      <a:lnTo>
                        <a:pt x="132753" y="54009"/>
                      </a:lnTo>
                      <a:cubicBezTo>
                        <a:pt x="132753" y="54009"/>
                        <a:pt x="125525" y="55497"/>
                        <a:pt x="113675" y="51874"/>
                      </a:cubicBezTo>
                      <a:cubicBezTo>
                        <a:pt x="101816" y="48260"/>
                        <a:pt x="85335" y="39552"/>
                        <a:pt x="85335" y="39552"/>
                      </a:cubicBezTo>
                      <a:cubicBezTo>
                        <a:pt x="85335" y="39552"/>
                        <a:pt x="101797" y="44886"/>
                        <a:pt x="112251" y="47474"/>
                      </a:cubicBezTo>
                      <a:cubicBezTo>
                        <a:pt x="122696" y="50062"/>
                        <a:pt x="127133" y="49886"/>
                        <a:pt x="127133" y="49886"/>
                      </a:cubicBezTo>
                      <a:lnTo>
                        <a:pt x="106363" y="30291"/>
                      </a:lnTo>
                      <a:lnTo>
                        <a:pt x="77746" y="5657"/>
                      </a:lnTo>
                      <a:lnTo>
                        <a:pt x="108804" y="26833"/>
                      </a:lnTo>
                      <a:cubicBezTo>
                        <a:pt x="108804" y="26833"/>
                        <a:pt x="111188" y="23959"/>
                        <a:pt x="109506" y="17257"/>
                      </a:cubicBezTo>
                      <a:cubicBezTo>
                        <a:pt x="107824" y="10547"/>
                        <a:pt x="102074" y="0"/>
                        <a:pt x="102074" y="0"/>
                      </a:cubicBezTo>
                      <a:cubicBezTo>
                        <a:pt x="102074" y="0"/>
                        <a:pt x="110449" y="10325"/>
                        <a:pt x="113398" y="18117"/>
                      </a:cubicBezTo>
                      <a:cubicBezTo>
                        <a:pt x="116346" y="25918"/>
                        <a:pt x="113860" y="31196"/>
                        <a:pt x="113860" y="31196"/>
                      </a:cubicBezTo>
                      <a:lnTo>
                        <a:pt x="130248" y="47002"/>
                      </a:lnTo>
                      <a:lnTo>
                        <a:pt x="140046" y="55710"/>
                      </a:lnTo>
                      <a:cubicBezTo>
                        <a:pt x="140046" y="55710"/>
                        <a:pt x="143707" y="51458"/>
                        <a:pt x="144742" y="42307"/>
                      </a:cubicBezTo>
                      <a:cubicBezTo>
                        <a:pt x="145777" y="33156"/>
                        <a:pt x="144178" y="19097"/>
                        <a:pt x="144178" y="19097"/>
                      </a:cubicBezTo>
                      <a:cubicBezTo>
                        <a:pt x="144178" y="19097"/>
                        <a:pt x="149742" y="32259"/>
                        <a:pt x="149992" y="42667"/>
                      </a:cubicBezTo>
                      <a:cubicBezTo>
                        <a:pt x="150242" y="53085"/>
                        <a:pt x="145176" y="60738"/>
                        <a:pt x="145176" y="60738"/>
                      </a:cubicBezTo>
                      <a:lnTo>
                        <a:pt x="157997" y="78208"/>
                      </a:lnTo>
                      <a:cubicBezTo>
                        <a:pt x="157997" y="78208"/>
                        <a:pt x="164671" y="79447"/>
                        <a:pt x="176382" y="83116"/>
                      </a:cubicBezTo>
                      <a:cubicBezTo>
                        <a:pt x="188093" y="86795"/>
                        <a:pt x="204842" y="92914"/>
                        <a:pt x="204842" y="92914"/>
                      </a:cubicBezTo>
                      <a:lnTo>
                        <a:pt x="202716" y="103932"/>
                      </a:lnTo>
                      <a:cubicBezTo>
                        <a:pt x="202716" y="103932"/>
                        <a:pt x="188509" y="95521"/>
                        <a:pt x="176678" y="90548"/>
                      </a:cubicBezTo>
                      <a:cubicBezTo>
                        <a:pt x="164846" y="85575"/>
                        <a:pt x="155400" y="84041"/>
                        <a:pt x="155400" y="84041"/>
                      </a:cubicBezTo>
                      <a:lnTo>
                        <a:pt x="144871" y="95743"/>
                      </a:lnTo>
                      <a:cubicBezTo>
                        <a:pt x="144871" y="95743"/>
                        <a:pt x="155104" y="102980"/>
                        <a:pt x="161093" y="113887"/>
                      </a:cubicBezTo>
                      <a:cubicBezTo>
                        <a:pt x="167092" y="124785"/>
                        <a:pt x="171353" y="139686"/>
                        <a:pt x="171353" y="139686"/>
                      </a:cubicBezTo>
                      <a:cubicBezTo>
                        <a:pt x="171353" y="139686"/>
                        <a:pt x="165207" y="125321"/>
                        <a:pt x="157710" y="115413"/>
                      </a:cubicBezTo>
                      <a:cubicBezTo>
                        <a:pt x="150205" y="105504"/>
                        <a:pt x="141396" y="99024"/>
                        <a:pt x="141396" y="99024"/>
                      </a:cubicBezTo>
                      <a:lnTo>
                        <a:pt x="123963" y="116744"/>
                      </a:lnTo>
                      <a:cubicBezTo>
                        <a:pt x="123963" y="116744"/>
                        <a:pt x="127715" y="121606"/>
                        <a:pt x="126098" y="129305"/>
                      </a:cubicBezTo>
                      <a:cubicBezTo>
                        <a:pt x="124471" y="137005"/>
                        <a:pt x="117465" y="147543"/>
                        <a:pt x="117465" y="147543"/>
                      </a:cubicBezTo>
                      <a:cubicBezTo>
                        <a:pt x="117465" y="147543"/>
                        <a:pt x="121467" y="135748"/>
                        <a:pt x="122354" y="128806"/>
                      </a:cubicBezTo>
                      <a:cubicBezTo>
                        <a:pt x="123242" y="121864"/>
                        <a:pt x="121014" y="119776"/>
                        <a:pt x="121014" y="119776"/>
                      </a:cubicBezTo>
                      <a:lnTo>
                        <a:pt x="78855" y="144788"/>
                      </a:lnTo>
                      <a:cubicBezTo>
                        <a:pt x="78855" y="144788"/>
                        <a:pt x="105476" y="125109"/>
                        <a:pt x="118093" y="114331"/>
                      </a:cubicBezTo>
                      <a:cubicBezTo>
                        <a:pt x="127614" y="106188"/>
                        <a:pt x="130415" y="102657"/>
                        <a:pt x="130415" y="102657"/>
                      </a:cubicBezTo>
                      <a:cubicBezTo>
                        <a:pt x="130415" y="102657"/>
                        <a:pt x="124730" y="101085"/>
                        <a:pt x="116152" y="100854"/>
                      </a:cubicBezTo>
                      <a:cubicBezTo>
                        <a:pt x="107574" y="100614"/>
                        <a:pt x="97305" y="102010"/>
                        <a:pt x="97305" y="102010"/>
                      </a:cubicBezTo>
                      <a:cubicBezTo>
                        <a:pt x="97305" y="102010"/>
                        <a:pt x="107547" y="98266"/>
                        <a:pt x="116476" y="97296"/>
                      </a:cubicBezTo>
                      <a:cubicBezTo>
                        <a:pt x="125396" y="96325"/>
                        <a:pt x="133003" y="98137"/>
                        <a:pt x="133003" y="98137"/>
                      </a:cubicBezTo>
                      <a:lnTo>
                        <a:pt x="148125" y="82395"/>
                      </a:lnTo>
                      <a:cubicBezTo>
                        <a:pt x="148125" y="82395"/>
                        <a:pt x="136192" y="79752"/>
                        <a:pt x="126209" y="77885"/>
                      </a:cubicBezTo>
                      <a:cubicBezTo>
                        <a:pt x="116226" y="76017"/>
                        <a:pt x="105568" y="75814"/>
                        <a:pt x="105568" y="75814"/>
                      </a:cubicBezTo>
                      <a:cubicBezTo>
                        <a:pt x="105568" y="75814"/>
                        <a:pt x="98211" y="83384"/>
                        <a:pt x="87054" y="89568"/>
                      </a:cubicBezTo>
                      <a:cubicBezTo>
                        <a:pt x="75907" y="95761"/>
                        <a:pt x="60969" y="100568"/>
                        <a:pt x="60969" y="100568"/>
                      </a:cubicBezTo>
                      <a:cubicBezTo>
                        <a:pt x="60969" y="100568"/>
                        <a:pt x="73651" y="93922"/>
                        <a:pt x="82904" y="87636"/>
                      </a:cubicBezTo>
                      <a:cubicBezTo>
                        <a:pt x="92156" y="81351"/>
                        <a:pt x="97989" y="75426"/>
                        <a:pt x="97989" y="75426"/>
                      </a:cubicBezTo>
                      <a:cubicBezTo>
                        <a:pt x="97989" y="75426"/>
                        <a:pt x="91814" y="72995"/>
                        <a:pt x="72986" y="71775"/>
                      </a:cubicBezTo>
                      <a:cubicBezTo>
                        <a:pt x="48463" y="70185"/>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82" name="Google Shape;3782;p5"/>
              <p:cNvGrpSpPr/>
              <p:nvPr/>
            </p:nvGrpSpPr>
            <p:grpSpPr>
              <a:xfrm>
                <a:off x="3981558" y="2469741"/>
                <a:ext cx="224959" cy="195700"/>
                <a:chOff x="3981558" y="2469741"/>
                <a:chExt cx="224959" cy="195700"/>
              </a:xfrm>
            </p:grpSpPr>
            <p:sp>
              <p:nvSpPr>
                <p:cNvPr id="3783" name="Google Shape;3783;p5"/>
                <p:cNvSpPr/>
                <p:nvPr/>
              </p:nvSpPr>
              <p:spPr>
                <a:xfrm>
                  <a:off x="3981558" y="2469741"/>
                  <a:ext cx="224959" cy="195700"/>
                </a:xfrm>
                <a:custGeom>
                  <a:avLst/>
                  <a:gdLst/>
                  <a:ahLst/>
                  <a:cxnLst/>
                  <a:rect l="l" t="t" r="r" b="b"/>
                  <a:pathLst>
                    <a:path w="224959" h="195700" extrusionOk="0">
                      <a:moveTo>
                        <a:pt x="46636" y="79022"/>
                      </a:moveTo>
                      <a:cubicBezTo>
                        <a:pt x="46636" y="79022"/>
                        <a:pt x="13351" y="91833"/>
                        <a:pt x="4884" y="113943"/>
                      </a:cubicBezTo>
                      <a:cubicBezTo>
                        <a:pt x="-8454" y="148754"/>
                        <a:pt x="9755" y="162961"/>
                        <a:pt x="9755" y="162961"/>
                      </a:cubicBezTo>
                      <a:cubicBezTo>
                        <a:pt x="9755" y="162961"/>
                        <a:pt x="19331" y="138068"/>
                        <a:pt x="41728" y="146960"/>
                      </a:cubicBezTo>
                      <a:cubicBezTo>
                        <a:pt x="53356" y="151582"/>
                        <a:pt x="61796" y="167915"/>
                        <a:pt x="61796" y="167915"/>
                      </a:cubicBezTo>
                      <a:cubicBezTo>
                        <a:pt x="61796" y="167915"/>
                        <a:pt x="77472" y="168100"/>
                        <a:pt x="88860" y="175042"/>
                      </a:cubicBezTo>
                      <a:cubicBezTo>
                        <a:pt x="100248" y="181993"/>
                        <a:pt x="107337" y="195701"/>
                        <a:pt x="107337" y="195701"/>
                      </a:cubicBezTo>
                      <a:cubicBezTo>
                        <a:pt x="107337" y="195701"/>
                        <a:pt x="116294" y="184895"/>
                        <a:pt x="119548" y="171714"/>
                      </a:cubicBezTo>
                      <a:cubicBezTo>
                        <a:pt x="122802" y="158542"/>
                        <a:pt x="120371" y="142995"/>
                        <a:pt x="120371" y="142995"/>
                      </a:cubicBezTo>
                      <a:cubicBezTo>
                        <a:pt x="120371" y="142995"/>
                        <a:pt x="128227" y="148134"/>
                        <a:pt x="136158" y="152100"/>
                      </a:cubicBezTo>
                      <a:cubicBezTo>
                        <a:pt x="144098" y="156074"/>
                        <a:pt x="152103" y="158884"/>
                        <a:pt x="152103" y="158884"/>
                      </a:cubicBezTo>
                      <a:cubicBezTo>
                        <a:pt x="152103" y="158884"/>
                        <a:pt x="154691" y="152442"/>
                        <a:pt x="154922" y="146323"/>
                      </a:cubicBezTo>
                      <a:cubicBezTo>
                        <a:pt x="155163" y="140213"/>
                        <a:pt x="153037" y="134436"/>
                        <a:pt x="153037" y="134436"/>
                      </a:cubicBezTo>
                      <a:cubicBezTo>
                        <a:pt x="153037" y="134436"/>
                        <a:pt x="174407" y="136700"/>
                        <a:pt x="192386" y="136497"/>
                      </a:cubicBezTo>
                      <a:cubicBezTo>
                        <a:pt x="210364" y="136303"/>
                        <a:pt x="224959" y="133641"/>
                        <a:pt x="224959" y="133641"/>
                      </a:cubicBezTo>
                      <a:cubicBezTo>
                        <a:pt x="224959" y="133641"/>
                        <a:pt x="215577" y="117955"/>
                        <a:pt x="204735" y="106170"/>
                      </a:cubicBezTo>
                      <a:cubicBezTo>
                        <a:pt x="193883" y="94393"/>
                        <a:pt x="181580" y="86509"/>
                        <a:pt x="181580" y="86509"/>
                      </a:cubicBezTo>
                      <a:cubicBezTo>
                        <a:pt x="181580" y="86509"/>
                        <a:pt x="187829" y="84318"/>
                        <a:pt x="192469" y="81157"/>
                      </a:cubicBezTo>
                      <a:cubicBezTo>
                        <a:pt x="197100" y="77986"/>
                        <a:pt x="200122" y="73855"/>
                        <a:pt x="200122" y="73855"/>
                      </a:cubicBezTo>
                      <a:cubicBezTo>
                        <a:pt x="200122" y="73855"/>
                        <a:pt x="188799" y="67504"/>
                        <a:pt x="176339" y="64926"/>
                      </a:cubicBezTo>
                      <a:cubicBezTo>
                        <a:pt x="163879" y="62347"/>
                        <a:pt x="150282" y="63530"/>
                        <a:pt x="150282" y="63530"/>
                      </a:cubicBezTo>
                      <a:cubicBezTo>
                        <a:pt x="150282" y="63530"/>
                        <a:pt x="168510" y="52586"/>
                        <a:pt x="179371" y="40643"/>
                      </a:cubicBezTo>
                      <a:cubicBezTo>
                        <a:pt x="190232" y="28710"/>
                        <a:pt x="193735" y="15769"/>
                        <a:pt x="193735" y="15769"/>
                      </a:cubicBezTo>
                      <a:cubicBezTo>
                        <a:pt x="193735" y="15769"/>
                        <a:pt x="173548" y="22018"/>
                        <a:pt x="158139" y="21038"/>
                      </a:cubicBezTo>
                      <a:cubicBezTo>
                        <a:pt x="142730" y="20058"/>
                        <a:pt x="132082" y="11850"/>
                        <a:pt x="132082" y="11850"/>
                      </a:cubicBezTo>
                      <a:cubicBezTo>
                        <a:pt x="132082" y="11850"/>
                        <a:pt x="117949" y="31465"/>
                        <a:pt x="88564" y="16148"/>
                      </a:cubicBezTo>
                      <a:cubicBezTo>
                        <a:pt x="76918" y="10076"/>
                        <a:pt x="78212" y="0"/>
                        <a:pt x="78212" y="0"/>
                      </a:cubicBezTo>
                      <a:cubicBezTo>
                        <a:pt x="78212" y="0"/>
                        <a:pt x="57377" y="8772"/>
                        <a:pt x="48855" y="28497"/>
                      </a:cubicBezTo>
                      <a:cubicBezTo>
                        <a:pt x="40332" y="48213"/>
                        <a:pt x="46636" y="79022"/>
                        <a:pt x="46636"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4" name="Google Shape;3784;p5"/>
                <p:cNvSpPr/>
                <p:nvPr/>
              </p:nvSpPr>
              <p:spPr>
                <a:xfrm>
                  <a:off x="3982652" y="2493811"/>
                  <a:ext cx="202291" cy="144150"/>
                </a:xfrm>
                <a:custGeom>
                  <a:avLst/>
                  <a:gdLst/>
                  <a:ahLst/>
                  <a:cxnLst/>
                  <a:rect l="l" t="t" r="r" b="b"/>
                  <a:pathLst>
                    <a:path w="202291" h="144150" extrusionOk="0">
                      <a:moveTo>
                        <a:pt x="202291" y="100328"/>
                      </a:moveTo>
                      <a:cubicBezTo>
                        <a:pt x="202291" y="100328"/>
                        <a:pt x="156823" y="78606"/>
                        <a:pt x="132883" y="72237"/>
                      </a:cubicBezTo>
                      <a:cubicBezTo>
                        <a:pt x="119526" y="68678"/>
                        <a:pt x="110440" y="67273"/>
                        <a:pt x="110440" y="67273"/>
                      </a:cubicBezTo>
                      <a:cubicBezTo>
                        <a:pt x="110440" y="67273"/>
                        <a:pt x="115856" y="64898"/>
                        <a:pt x="130461" y="61700"/>
                      </a:cubicBezTo>
                      <a:cubicBezTo>
                        <a:pt x="145075" y="58501"/>
                        <a:pt x="168876" y="54481"/>
                        <a:pt x="168876" y="54481"/>
                      </a:cubicBezTo>
                      <a:cubicBezTo>
                        <a:pt x="168876" y="54481"/>
                        <a:pt x="146054" y="54462"/>
                        <a:pt x="129777" y="57069"/>
                      </a:cubicBezTo>
                      <a:cubicBezTo>
                        <a:pt x="113490" y="59666"/>
                        <a:pt x="103738" y="64889"/>
                        <a:pt x="103738" y="64889"/>
                      </a:cubicBezTo>
                      <a:cubicBezTo>
                        <a:pt x="103738" y="64889"/>
                        <a:pt x="92138" y="60868"/>
                        <a:pt x="80602" y="58695"/>
                      </a:cubicBezTo>
                      <a:cubicBezTo>
                        <a:pt x="69076" y="56523"/>
                        <a:pt x="57605" y="56181"/>
                        <a:pt x="57605" y="56181"/>
                      </a:cubicBezTo>
                      <a:lnTo>
                        <a:pt x="82682" y="40532"/>
                      </a:lnTo>
                      <a:cubicBezTo>
                        <a:pt x="82682" y="40532"/>
                        <a:pt x="88986" y="44359"/>
                        <a:pt x="101363" y="44941"/>
                      </a:cubicBezTo>
                      <a:cubicBezTo>
                        <a:pt x="113749" y="45533"/>
                        <a:pt x="132199" y="42880"/>
                        <a:pt x="132199" y="42880"/>
                      </a:cubicBezTo>
                      <a:cubicBezTo>
                        <a:pt x="132199" y="42880"/>
                        <a:pt x="114904" y="42362"/>
                        <a:pt x="104191" y="41281"/>
                      </a:cubicBezTo>
                      <a:cubicBezTo>
                        <a:pt x="93488" y="40190"/>
                        <a:pt x="89365" y="38536"/>
                        <a:pt x="89365" y="38536"/>
                      </a:cubicBezTo>
                      <a:lnTo>
                        <a:pt x="115524" y="27074"/>
                      </a:lnTo>
                      <a:lnTo>
                        <a:pt x="150759" y="13514"/>
                      </a:lnTo>
                      <a:lnTo>
                        <a:pt x="114387" y="23007"/>
                      </a:lnTo>
                      <a:cubicBezTo>
                        <a:pt x="114387" y="23007"/>
                        <a:pt x="113111" y="19494"/>
                        <a:pt x="116956" y="13745"/>
                      </a:cubicBezTo>
                      <a:cubicBezTo>
                        <a:pt x="120792" y="7996"/>
                        <a:pt x="129758" y="0"/>
                        <a:pt x="129758" y="0"/>
                      </a:cubicBezTo>
                      <a:cubicBezTo>
                        <a:pt x="129758" y="0"/>
                        <a:pt x="118398" y="6896"/>
                        <a:pt x="112991" y="13255"/>
                      </a:cubicBezTo>
                      <a:cubicBezTo>
                        <a:pt x="107593" y="19605"/>
                        <a:pt x="108157" y="25410"/>
                        <a:pt x="108157" y="25410"/>
                      </a:cubicBezTo>
                      <a:lnTo>
                        <a:pt x="87405" y="34774"/>
                      </a:lnTo>
                      <a:lnTo>
                        <a:pt x="75250" y="39673"/>
                      </a:lnTo>
                      <a:cubicBezTo>
                        <a:pt x="75250" y="39673"/>
                        <a:pt x="73226" y="34432"/>
                        <a:pt x="75333" y="25466"/>
                      </a:cubicBezTo>
                      <a:cubicBezTo>
                        <a:pt x="77441" y="16499"/>
                        <a:pt x="83680" y="3808"/>
                        <a:pt x="83680" y="3808"/>
                      </a:cubicBezTo>
                      <a:cubicBezTo>
                        <a:pt x="83680" y="3808"/>
                        <a:pt x="74003" y="14327"/>
                        <a:pt x="70268" y="24042"/>
                      </a:cubicBezTo>
                      <a:cubicBezTo>
                        <a:pt x="66524" y="33766"/>
                        <a:pt x="68724" y="42677"/>
                        <a:pt x="68724" y="42677"/>
                      </a:cubicBezTo>
                      <a:lnTo>
                        <a:pt x="50765" y="54813"/>
                      </a:lnTo>
                      <a:cubicBezTo>
                        <a:pt x="50765" y="54813"/>
                        <a:pt x="44072" y="53732"/>
                        <a:pt x="31807" y="53251"/>
                      </a:cubicBezTo>
                      <a:cubicBezTo>
                        <a:pt x="19541" y="52761"/>
                        <a:pt x="1701" y="52881"/>
                        <a:pt x="1701" y="52881"/>
                      </a:cubicBezTo>
                      <a:lnTo>
                        <a:pt x="0" y="63974"/>
                      </a:lnTo>
                      <a:cubicBezTo>
                        <a:pt x="0" y="63974"/>
                        <a:pt x="16204" y="60840"/>
                        <a:pt x="29015" y="60147"/>
                      </a:cubicBezTo>
                      <a:cubicBezTo>
                        <a:pt x="41835" y="59444"/>
                        <a:pt x="51255" y="61182"/>
                        <a:pt x="51255" y="61182"/>
                      </a:cubicBezTo>
                      <a:lnTo>
                        <a:pt x="57216" y="75740"/>
                      </a:lnTo>
                      <a:cubicBezTo>
                        <a:pt x="57216" y="75740"/>
                        <a:pt x="45154" y="79114"/>
                        <a:pt x="35837" y="87369"/>
                      </a:cubicBezTo>
                      <a:cubicBezTo>
                        <a:pt x="26519" y="95614"/>
                        <a:pt x="17488" y="108203"/>
                        <a:pt x="17488" y="108203"/>
                      </a:cubicBezTo>
                      <a:cubicBezTo>
                        <a:pt x="17488" y="108203"/>
                        <a:pt x="28109" y="96750"/>
                        <a:pt x="38517" y="89947"/>
                      </a:cubicBezTo>
                      <a:cubicBezTo>
                        <a:pt x="48916" y="83144"/>
                        <a:pt x="59389" y="80011"/>
                        <a:pt x="59389" y="80011"/>
                      </a:cubicBezTo>
                      <a:lnTo>
                        <a:pt x="69834" y="102564"/>
                      </a:lnTo>
                      <a:cubicBezTo>
                        <a:pt x="69834" y="102564"/>
                        <a:pt x="64667" y="105874"/>
                        <a:pt x="63604" y="113666"/>
                      </a:cubicBezTo>
                      <a:cubicBezTo>
                        <a:pt x="62541" y="121467"/>
                        <a:pt x="65591" y="133752"/>
                        <a:pt x="65591" y="133752"/>
                      </a:cubicBezTo>
                      <a:cubicBezTo>
                        <a:pt x="65591" y="133752"/>
                        <a:pt x="65785" y="121292"/>
                        <a:pt x="67292" y="114461"/>
                      </a:cubicBezTo>
                      <a:cubicBezTo>
                        <a:pt x="68789" y="107621"/>
                        <a:pt x="71590" y="106410"/>
                        <a:pt x="71590" y="106410"/>
                      </a:cubicBezTo>
                      <a:lnTo>
                        <a:pt x="102869" y="144150"/>
                      </a:lnTo>
                      <a:cubicBezTo>
                        <a:pt x="102869" y="144150"/>
                        <a:pt x="84429" y="116661"/>
                        <a:pt x="76175" y="102260"/>
                      </a:cubicBezTo>
                      <a:cubicBezTo>
                        <a:pt x="69954" y="91389"/>
                        <a:pt x="68503" y="87119"/>
                        <a:pt x="68503" y="87119"/>
                      </a:cubicBezTo>
                      <a:cubicBezTo>
                        <a:pt x="68503" y="87119"/>
                        <a:pt x="74381" y="87563"/>
                        <a:pt x="82543" y="90225"/>
                      </a:cubicBezTo>
                      <a:cubicBezTo>
                        <a:pt x="90705" y="92887"/>
                        <a:pt x="99893" y="97665"/>
                        <a:pt x="99893" y="97665"/>
                      </a:cubicBezTo>
                      <a:cubicBezTo>
                        <a:pt x="99893" y="97665"/>
                        <a:pt x="91519" y="90687"/>
                        <a:pt x="83440" y="86768"/>
                      </a:cubicBezTo>
                      <a:cubicBezTo>
                        <a:pt x="75361" y="82848"/>
                        <a:pt x="67597" y="81989"/>
                        <a:pt x="67597" y="81989"/>
                      </a:cubicBezTo>
                      <a:lnTo>
                        <a:pt x="58649" y="62078"/>
                      </a:lnTo>
                      <a:cubicBezTo>
                        <a:pt x="58649" y="62078"/>
                        <a:pt x="70777" y="63604"/>
                        <a:pt x="80806" y="65212"/>
                      </a:cubicBezTo>
                      <a:cubicBezTo>
                        <a:pt x="90835" y="66820"/>
                        <a:pt x="100938" y="70213"/>
                        <a:pt x="100938" y="70213"/>
                      </a:cubicBezTo>
                      <a:cubicBezTo>
                        <a:pt x="100938" y="70213"/>
                        <a:pt x="105319" y="79817"/>
                        <a:pt x="113740" y="89402"/>
                      </a:cubicBezTo>
                      <a:cubicBezTo>
                        <a:pt x="122160" y="98978"/>
                        <a:pt x="134602" y="108536"/>
                        <a:pt x="134602" y="108536"/>
                      </a:cubicBezTo>
                      <a:cubicBezTo>
                        <a:pt x="134602" y="108536"/>
                        <a:pt x="124896" y="98017"/>
                        <a:pt x="118297" y="88977"/>
                      </a:cubicBezTo>
                      <a:cubicBezTo>
                        <a:pt x="111706" y="79946"/>
                        <a:pt x="108203" y="72394"/>
                        <a:pt x="108203" y="72394"/>
                      </a:cubicBezTo>
                      <a:cubicBezTo>
                        <a:pt x="108203" y="72394"/>
                        <a:pt x="114840" y="72182"/>
                        <a:pt x="132984" y="77376"/>
                      </a:cubicBezTo>
                      <a:cubicBezTo>
                        <a:pt x="156610" y="84133"/>
                        <a:pt x="202291" y="100328"/>
                        <a:pt x="202291" y="10032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85" name="Google Shape;3785;p5"/>
              <p:cNvGrpSpPr/>
              <p:nvPr/>
            </p:nvGrpSpPr>
            <p:grpSpPr>
              <a:xfrm>
                <a:off x="3993735" y="2182025"/>
                <a:ext cx="182203" cy="274128"/>
                <a:chOff x="3993735" y="2182025"/>
                <a:chExt cx="182203" cy="274128"/>
              </a:xfrm>
            </p:grpSpPr>
            <p:sp>
              <p:nvSpPr>
                <p:cNvPr id="3786" name="Google Shape;3786;p5"/>
                <p:cNvSpPr/>
                <p:nvPr/>
              </p:nvSpPr>
              <p:spPr>
                <a:xfrm>
                  <a:off x="3993735" y="2182025"/>
                  <a:ext cx="182203" cy="274128"/>
                </a:xfrm>
                <a:custGeom>
                  <a:avLst/>
                  <a:gdLst/>
                  <a:ahLst/>
                  <a:cxnLst/>
                  <a:rect l="l" t="t" r="r" b="b"/>
                  <a:pathLst>
                    <a:path w="182203" h="274128" extrusionOk="0">
                      <a:moveTo>
                        <a:pt x="126912" y="98523"/>
                      </a:moveTo>
                      <a:cubicBezTo>
                        <a:pt x="126912" y="98523"/>
                        <a:pt x="129842" y="59978"/>
                        <a:pt x="114220" y="35123"/>
                      </a:cubicBezTo>
                      <a:cubicBezTo>
                        <a:pt x="89624" y="-4023"/>
                        <a:pt x="69612" y="127"/>
                        <a:pt x="69612" y="127"/>
                      </a:cubicBezTo>
                      <a:cubicBezTo>
                        <a:pt x="69612" y="127"/>
                        <a:pt x="87174" y="28144"/>
                        <a:pt x="70000" y="40095"/>
                      </a:cubicBezTo>
                      <a:cubicBezTo>
                        <a:pt x="61080" y="46298"/>
                        <a:pt x="43342" y="40437"/>
                        <a:pt x="43342" y="40437"/>
                      </a:cubicBezTo>
                      <a:cubicBezTo>
                        <a:pt x="43342" y="40437"/>
                        <a:pt x="36567" y="53618"/>
                        <a:pt x="25734" y="57759"/>
                      </a:cubicBezTo>
                      <a:cubicBezTo>
                        <a:pt x="14891" y="61901"/>
                        <a:pt x="0" y="56983"/>
                        <a:pt x="0" y="56983"/>
                      </a:cubicBezTo>
                      <a:cubicBezTo>
                        <a:pt x="0" y="56983"/>
                        <a:pt x="5601" y="73233"/>
                        <a:pt x="15668" y="86525"/>
                      </a:cubicBezTo>
                      <a:cubicBezTo>
                        <a:pt x="25734" y="99808"/>
                        <a:pt x="40255" y="110151"/>
                        <a:pt x="40255" y="110151"/>
                      </a:cubicBezTo>
                      <a:cubicBezTo>
                        <a:pt x="40255" y="110151"/>
                        <a:pt x="32472" y="112739"/>
                        <a:pt x="25678" y="116307"/>
                      </a:cubicBezTo>
                      <a:cubicBezTo>
                        <a:pt x="18884" y="119884"/>
                        <a:pt x="13070" y="124460"/>
                        <a:pt x="13070" y="124460"/>
                      </a:cubicBezTo>
                      <a:cubicBezTo>
                        <a:pt x="13070" y="124460"/>
                        <a:pt x="17572" y="131799"/>
                        <a:pt x="22776" y="136883"/>
                      </a:cubicBezTo>
                      <a:cubicBezTo>
                        <a:pt x="27980" y="141957"/>
                        <a:pt x="33895" y="144767"/>
                        <a:pt x="33895" y="144767"/>
                      </a:cubicBezTo>
                      <a:cubicBezTo>
                        <a:pt x="33895" y="144767"/>
                        <a:pt x="22914" y="161147"/>
                        <a:pt x="15492" y="176592"/>
                      </a:cubicBezTo>
                      <a:cubicBezTo>
                        <a:pt x="8079" y="192047"/>
                        <a:pt x="4224" y="206578"/>
                        <a:pt x="4224" y="206578"/>
                      </a:cubicBezTo>
                      <a:cubicBezTo>
                        <a:pt x="4224" y="206578"/>
                        <a:pt x="21805" y="211125"/>
                        <a:pt x="36613" y="211310"/>
                      </a:cubicBezTo>
                      <a:cubicBezTo>
                        <a:pt x="51412" y="211495"/>
                        <a:pt x="63456" y="207317"/>
                        <a:pt x="63456" y="207317"/>
                      </a:cubicBezTo>
                      <a:cubicBezTo>
                        <a:pt x="63456" y="207317"/>
                        <a:pt x="62716" y="214379"/>
                        <a:pt x="63502" y="220849"/>
                      </a:cubicBezTo>
                      <a:cubicBezTo>
                        <a:pt x="64297" y="227320"/>
                        <a:pt x="66608" y="233189"/>
                        <a:pt x="66608" y="233189"/>
                      </a:cubicBezTo>
                      <a:cubicBezTo>
                        <a:pt x="66608" y="233189"/>
                        <a:pt x="76896" y="228623"/>
                        <a:pt x="84401" y="220092"/>
                      </a:cubicBezTo>
                      <a:cubicBezTo>
                        <a:pt x="91897" y="211551"/>
                        <a:pt x="96612" y="199035"/>
                        <a:pt x="96612" y="199035"/>
                      </a:cubicBezTo>
                      <a:cubicBezTo>
                        <a:pt x="96612" y="199035"/>
                        <a:pt x="98423" y="223280"/>
                        <a:pt x="104201" y="242054"/>
                      </a:cubicBezTo>
                      <a:cubicBezTo>
                        <a:pt x="109978" y="260827"/>
                        <a:pt x="119729" y="274128"/>
                        <a:pt x="119729" y="274128"/>
                      </a:cubicBezTo>
                      <a:cubicBezTo>
                        <a:pt x="119729" y="274128"/>
                        <a:pt x="122826" y="251972"/>
                        <a:pt x="130174" y="239650"/>
                      </a:cubicBezTo>
                      <a:cubicBezTo>
                        <a:pt x="137532" y="227320"/>
                        <a:pt x="149151" y="224824"/>
                        <a:pt x="149151" y="224824"/>
                      </a:cubicBezTo>
                      <a:cubicBezTo>
                        <a:pt x="149151" y="224824"/>
                        <a:pt x="138096" y="197140"/>
                        <a:pt x="163792" y="184375"/>
                      </a:cubicBezTo>
                      <a:cubicBezTo>
                        <a:pt x="173979" y="179319"/>
                        <a:pt x="182177" y="188461"/>
                        <a:pt x="182177" y="188461"/>
                      </a:cubicBezTo>
                      <a:cubicBezTo>
                        <a:pt x="182177" y="188461"/>
                        <a:pt x="183361" y="163735"/>
                        <a:pt x="169838" y="140746"/>
                      </a:cubicBezTo>
                      <a:cubicBezTo>
                        <a:pt x="156315" y="117749"/>
                        <a:pt x="126912" y="98523"/>
                        <a:pt x="126912" y="985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7" name="Google Shape;3787;p5"/>
                <p:cNvSpPr/>
                <p:nvPr/>
              </p:nvSpPr>
              <p:spPr>
                <a:xfrm>
                  <a:off x="4015087" y="2214162"/>
                  <a:ext cx="133862" cy="188952"/>
                </a:xfrm>
                <a:custGeom>
                  <a:avLst/>
                  <a:gdLst/>
                  <a:ahLst/>
                  <a:cxnLst/>
                  <a:rect l="l" t="t" r="r" b="b"/>
                  <a:pathLst>
                    <a:path w="133862" h="188952" extrusionOk="0">
                      <a:moveTo>
                        <a:pt x="0" y="163469"/>
                      </a:moveTo>
                      <a:cubicBezTo>
                        <a:pt x="0" y="163469"/>
                        <a:pt x="38055" y="142144"/>
                        <a:pt x="53695" y="126865"/>
                      </a:cubicBezTo>
                      <a:cubicBezTo>
                        <a:pt x="62411" y="118343"/>
                        <a:pt x="67476" y="111743"/>
                        <a:pt x="67476" y="111743"/>
                      </a:cubicBezTo>
                      <a:cubicBezTo>
                        <a:pt x="67476" y="111743"/>
                        <a:pt x="67245" y="118241"/>
                        <a:pt x="63853" y="133225"/>
                      </a:cubicBezTo>
                      <a:cubicBezTo>
                        <a:pt x="60470" y="148199"/>
                        <a:pt x="53907" y="171659"/>
                        <a:pt x="53907" y="171659"/>
                      </a:cubicBezTo>
                      <a:cubicBezTo>
                        <a:pt x="53907" y="171659"/>
                        <a:pt x="63557" y="152257"/>
                        <a:pt x="68170" y="136330"/>
                      </a:cubicBezTo>
                      <a:cubicBezTo>
                        <a:pt x="72782" y="120404"/>
                        <a:pt x="72366" y="107944"/>
                        <a:pt x="72366" y="107944"/>
                      </a:cubicBezTo>
                      <a:cubicBezTo>
                        <a:pt x="72366" y="107944"/>
                        <a:pt x="80750" y="101289"/>
                        <a:pt x="87507" y="93210"/>
                      </a:cubicBezTo>
                      <a:cubicBezTo>
                        <a:pt x="94264" y="85141"/>
                        <a:pt x="99394" y="75648"/>
                        <a:pt x="99394" y="75648"/>
                      </a:cubicBezTo>
                      <a:lnTo>
                        <a:pt x="102398" y="109478"/>
                      </a:lnTo>
                      <a:cubicBezTo>
                        <a:pt x="102398" y="109478"/>
                        <a:pt x="96418" y="111789"/>
                        <a:pt x="90677" y="121846"/>
                      </a:cubicBezTo>
                      <a:cubicBezTo>
                        <a:pt x="84947" y="131912"/>
                        <a:pt x="79465" y="149724"/>
                        <a:pt x="79465" y="149724"/>
                      </a:cubicBezTo>
                      <a:cubicBezTo>
                        <a:pt x="79465" y="149724"/>
                        <a:pt x="87211" y="135425"/>
                        <a:pt x="92674" y="127179"/>
                      </a:cubicBezTo>
                      <a:cubicBezTo>
                        <a:pt x="98137" y="118944"/>
                        <a:pt x="101307" y="116762"/>
                        <a:pt x="101307" y="116762"/>
                      </a:cubicBezTo>
                      <a:lnTo>
                        <a:pt x="100217" y="148153"/>
                      </a:lnTo>
                      <a:lnTo>
                        <a:pt x="97120" y="188953"/>
                      </a:lnTo>
                      <a:lnTo>
                        <a:pt x="104238" y="150436"/>
                      </a:lnTo>
                      <a:cubicBezTo>
                        <a:pt x="104238" y="150436"/>
                        <a:pt x="107815" y="152155"/>
                        <a:pt x="111188" y="160012"/>
                      </a:cubicBezTo>
                      <a:cubicBezTo>
                        <a:pt x="114553" y="167878"/>
                        <a:pt x="117714" y="181882"/>
                        <a:pt x="117714" y="181882"/>
                      </a:cubicBezTo>
                      <a:cubicBezTo>
                        <a:pt x="117714" y="181882"/>
                        <a:pt x="116522" y="166713"/>
                        <a:pt x="113287" y="157045"/>
                      </a:cubicBezTo>
                      <a:cubicBezTo>
                        <a:pt x="110052" y="147385"/>
                        <a:pt x="104773" y="143226"/>
                        <a:pt x="104773" y="143226"/>
                      </a:cubicBezTo>
                      <a:lnTo>
                        <a:pt x="105411" y="118102"/>
                      </a:lnTo>
                      <a:lnTo>
                        <a:pt x="106280" y="103840"/>
                      </a:lnTo>
                      <a:cubicBezTo>
                        <a:pt x="106280" y="103840"/>
                        <a:pt x="111678" y="106308"/>
                        <a:pt x="118574" y="115255"/>
                      </a:cubicBezTo>
                      <a:cubicBezTo>
                        <a:pt x="125470" y="124212"/>
                        <a:pt x="133862" y="139649"/>
                        <a:pt x="133862" y="139649"/>
                      </a:cubicBezTo>
                      <a:cubicBezTo>
                        <a:pt x="133862" y="139649"/>
                        <a:pt x="128806" y="123020"/>
                        <a:pt x="121948" y="112085"/>
                      </a:cubicBezTo>
                      <a:cubicBezTo>
                        <a:pt x="115098" y="101141"/>
                        <a:pt x="106428" y="95891"/>
                        <a:pt x="106428" y="95891"/>
                      </a:cubicBezTo>
                      <a:lnTo>
                        <a:pt x="103470" y="70924"/>
                      </a:lnTo>
                      <a:cubicBezTo>
                        <a:pt x="103470" y="70924"/>
                        <a:pt x="107241" y="66099"/>
                        <a:pt x="112834" y="56052"/>
                      </a:cubicBezTo>
                      <a:cubicBezTo>
                        <a:pt x="118435" y="46004"/>
                        <a:pt x="125858" y="30743"/>
                        <a:pt x="125858" y="30743"/>
                      </a:cubicBezTo>
                      <a:lnTo>
                        <a:pt x="116956" y="20437"/>
                      </a:lnTo>
                      <a:cubicBezTo>
                        <a:pt x="116956" y="20437"/>
                        <a:pt x="112824" y="36715"/>
                        <a:pt x="108027" y="48176"/>
                      </a:cubicBezTo>
                      <a:cubicBezTo>
                        <a:pt x="103221" y="59629"/>
                        <a:pt x="97739" y="66266"/>
                        <a:pt x="97739" y="66266"/>
                      </a:cubicBezTo>
                      <a:lnTo>
                        <a:pt x="82580" y="59712"/>
                      </a:lnTo>
                      <a:cubicBezTo>
                        <a:pt x="82580" y="59712"/>
                        <a:pt x="84743" y="46753"/>
                        <a:pt x="81517" y="32241"/>
                      </a:cubicBezTo>
                      <a:cubicBezTo>
                        <a:pt x="78291" y="17738"/>
                        <a:pt x="71174" y="0"/>
                        <a:pt x="71174" y="0"/>
                      </a:cubicBezTo>
                      <a:cubicBezTo>
                        <a:pt x="71174" y="0"/>
                        <a:pt x="76628" y="18182"/>
                        <a:pt x="78144" y="32463"/>
                      </a:cubicBezTo>
                      <a:cubicBezTo>
                        <a:pt x="79659" y="46734"/>
                        <a:pt x="77968" y="58150"/>
                        <a:pt x="77968" y="58150"/>
                      </a:cubicBezTo>
                      <a:lnTo>
                        <a:pt x="53972" y="49027"/>
                      </a:lnTo>
                      <a:cubicBezTo>
                        <a:pt x="53972" y="49027"/>
                        <a:pt x="53279" y="41983"/>
                        <a:pt x="46965" y="34857"/>
                      </a:cubicBezTo>
                      <a:cubicBezTo>
                        <a:pt x="40643" y="27730"/>
                        <a:pt x="28691" y="20511"/>
                        <a:pt x="28691" y="20511"/>
                      </a:cubicBezTo>
                      <a:cubicBezTo>
                        <a:pt x="28691" y="20511"/>
                        <a:pt x="39423" y="30632"/>
                        <a:pt x="44720" y="37362"/>
                      </a:cubicBezTo>
                      <a:cubicBezTo>
                        <a:pt x="50025" y="44100"/>
                        <a:pt x="49896" y="47455"/>
                        <a:pt x="49896" y="47455"/>
                      </a:cubicBezTo>
                      <a:lnTo>
                        <a:pt x="3928" y="43915"/>
                      </a:lnTo>
                      <a:cubicBezTo>
                        <a:pt x="3928" y="43915"/>
                        <a:pt x="35578" y="50182"/>
                        <a:pt x="51560" y="54665"/>
                      </a:cubicBezTo>
                      <a:cubicBezTo>
                        <a:pt x="63622" y="58048"/>
                        <a:pt x="67939" y="60230"/>
                        <a:pt x="67939" y="60230"/>
                      </a:cubicBezTo>
                      <a:cubicBezTo>
                        <a:pt x="67939" y="60230"/>
                        <a:pt x="65082" y="64870"/>
                        <a:pt x="59324" y="69686"/>
                      </a:cubicBezTo>
                      <a:cubicBezTo>
                        <a:pt x="53565" y="74502"/>
                        <a:pt x="45542" y="78504"/>
                        <a:pt x="45542" y="78504"/>
                      </a:cubicBezTo>
                      <a:cubicBezTo>
                        <a:pt x="45542" y="78504"/>
                        <a:pt x="55137" y="76951"/>
                        <a:pt x="61949" y="73207"/>
                      </a:cubicBezTo>
                      <a:cubicBezTo>
                        <a:pt x="68752" y="69473"/>
                        <a:pt x="72773" y="63548"/>
                        <a:pt x="72773" y="63548"/>
                      </a:cubicBezTo>
                      <a:lnTo>
                        <a:pt x="93839" y="71839"/>
                      </a:lnTo>
                      <a:cubicBezTo>
                        <a:pt x="93839" y="71839"/>
                        <a:pt x="87396" y="80935"/>
                        <a:pt x="81767" y="88182"/>
                      </a:cubicBezTo>
                      <a:cubicBezTo>
                        <a:pt x="76138" y="95428"/>
                        <a:pt x="68937" y="101317"/>
                        <a:pt x="68937" y="101317"/>
                      </a:cubicBezTo>
                      <a:cubicBezTo>
                        <a:pt x="68937" y="101317"/>
                        <a:pt x="58742" y="97370"/>
                        <a:pt x="46864" y="96880"/>
                      </a:cubicBezTo>
                      <a:cubicBezTo>
                        <a:pt x="34995" y="96390"/>
                        <a:pt x="21454" y="99348"/>
                        <a:pt x="21454" y="99348"/>
                      </a:cubicBezTo>
                      <a:cubicBezTo>
                        <a:pt x="21454" y="99348"/>
                        <a:pt x="34681" y="99496"/>
                        <a:pt x="45311" y="101095"/>
                      </a:cubicBezTo>
                      <a:cubicBezTo>
                        <a:pt x="55941" y="102694"/>
                        <a:pt x="63964" y="105744"/>
                        <a:pt x="63964" y="105744"/>
                      </a:cubicBezTo>
                      <a:cubicBezTo>
                        <a:pt x="63964" y="105744"/>
                        <a:pt x="61348" y="111558"/>
                        <a:pt x="49184" y="122844"/>
                      </a:cubicBezTo>
                      <a:cubicBezTo>
                        <a:pt x="33341" y="13754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88" name="Google Shape;3788;p5"/>
              <p:cNvGrpSpPr/>
              <p:nvPr/>
            </p:nvGrpSpPr>
            <p:grpSpPr>
              <a:xfrm>
                <a:off x="3619207" y="1897207"/>
                <a:ext cx="211492" cy="386187"/>
                <a:chOff x="3619207" y="1897207"/>
                <a:chExt cx="211492" cy="386187"/>
              </a:xfrm>
            </p:grpSpPr>
            <p:sp>
              <p:nvSpPr>
                <p:cNvPr id="3789" name="Google Shape;3789;p5"/>
                <p:cNvSpPr/>
                <p:nvPr/>
              </p:nvSpPr>
              <p:spPr>
                <a:xfrm>
                  <a:off x="3619207" y="1897207"/>
                  <a:ext cx="211492" cy="386187"/>
                </a:xfrm>
                <a:custGeom>
                  <a:avLst/>
                  <a:gdLst/>
                  <a:ahLst/>
                  <a:cxnLst/>
                  <a:rect l="l" t="t" r="r" b="b"/>
                  <a:pathLst>
                    <a:path w="211492" h="386187" extrusionOk="0">
                      <a:moveTo>
                        <a:pt x="50326" y="233589"/>
                      </a:moveTo>
                      <a:cubicBezTo>
                        <a:pt x="50326" y="233589"/>
                        <a:pt x="40352" y="284381"/>
                        <a:pt x="54300" y="323333"/>
                      </a:cubicBezTo>
                      <a:cubicBezTo>
                        <a:pt x="76262" y="384672"/>
                        <a:pt x="100258" y="386188"/>
                        <a:pt x="100258" y="386188"/>
                      </a:cubicBezTo>
                      <a:cubicBezTo>
                        <a:pt x="100258" y="386188"/>
                        <a:pt x="84581" y="342291"/>
                        <a:pt x="106608" y="332308"/>
                      </a:cubicBezTo>
                      <a:cubicBezTo>
                        <a:pt x="118042" y="327123"/>
                        <a:pt x="137684" y="341293"/>
                        <a:pt x="137684" y="341293"/>
                      </a:cubicBezTo>
                      <a:cubicBezTo>
                        <a:pt x="137684" y="341293"/>
                        <a:pt x="147815" y="325958"/>
                        <a:pt x="161135" y="324239"/>
                      </a:cubicBezTo>
                      <a:cubicBezTo>
                        <a:pt x="174446" y="322510"/>
                        <a:pt x="190945" y="334388"/>
                        <a:pt x="190945" y="334388"/>
                      </a:cubicBezTo>
                      <a:cubicBezTo>
                        <a:pt x="190945" y="334388"/>
                        <a:pt x="187192" y="310559"/>
                        <a:pt x="177736" y="289123"/>
                      </a:cubicBezTo>
                      <a:cubicBezTo>
                        <a:pt x="168289" y="267688"/>
                        <a:pt x="153149" y="248647"/>
                        <a:pt x="153149" y="248647"/>
                      </a:cubicBezTo>
                      <a:cubicBezTo>
                        <a:pt x="153149" y="248647"/>
                        <a:pt x="162642" y="247926"/>
                        <a:pt x="171155" y="245522"/>
                      </a:cubicBezTo>
                      <a:cubicBezTo>
                        <a:pt x="179677" y="243119"/>
                        <a:pt x="187220" y="239033"/>
                        <a:pt x="187220" y="239033"/>
                      </a:cubicBezTo>
                      <a:cubicBezTo>
                        <a:pt x="187220" y="239033"/>
                        <a:pt x="183236" y="227562"/>
                        <a:pt x="178041" y="218892"/>
                      </a:cubicBezTo>
                      <a:cubicBezTo>
                        <a:pt x="172846" y="210213"/>
                        <a:pt x="166450" y="204343"/>
                        <a:pt x="166450" y="204343"/>
                      </a:cubicBezTo>
                      <a:cubicBezTo>
                        <a:pt x="166450" y="204343"/>
                        <a:pt x="182007" y="186217"/>
                        <a:pt x="193274" y="168063"/>
                      </a:cubicBezTo>
                      <a:cubicBezTo>
                        <a:pt x="204533" y="149918"/>
                        <a:pt x="211493" y="131746"/>
                        <a:pt x="211493" y="131746"/>
                      </a:cubicBezTo>
                      <a:cubicBezTo>
                        <a:pt x="211493" y="131746"/>
                        <a:pt x="191805" y="119406"/>
                        <a:pt x="174603" y="113915"/>
                      </a:cubicBezTo>
                      <a:cubicBezTo>
                        <a:pt x="157410" y="108415"/>
                        <a:pt x="142685" y="109774"/>
                        <a:pt x="142685" y="109774"/>
                      </a:cubicBezTo>
                      <a:cubicBezTo>
                        <a:pt x="142685" y="109774"/>
                        <a:pt x="144746" y="100531"/>
                        <a:pt x="144932" y="91556"/>
                      </a:cubicBezTo>
                      <a:cubicBezTo>
                        <a:pt x="145116" y="82571"/>
                        <a:pt x="143416" y="73855"/>
                        <a:pt x="143416" y="73855"/>
                      </a:cubicBezTo>
                      <a:cubicBezTo>
                        <a:pt x="143416" y="73855"/>
                        <a:pt x="130669" y="76350"/>
                        <a:pt x="120492" y="85178"/>
                      </a:cubicBezTo>
                      <a:cubicBezTo>
                        <a:pt x="110306" y="93996"/>
                        <a:pt x="102689" y="109155"/>
                        <a:pt x="102689" y="109155"/>
                      </a:cubicBezTo>
                      <a:cubicBezTo>
                        <a:pt x="102689" y="109155"/>
                        <a:pt x="104714" y="75916"/>
                        <a:pt x="101183" y="48629"/>
                      </a:cubicBezTo>
                      <a:cubicBezTo>
                        <a:pt x="97652" y="21334"/>
                        <a:pt x="88565" y="0"/>
                        <a:pt x="88565" y="0"/>
                      </a:cubicBezTo>
                      <a:cubicBezTo>
                        <a:pt x="88565" y="0"/>
                        <a:pt x="81198" y="28691"/>
                        <a:pt x="70541" y="42658"/>
                      </a:cubicBezTo>
                      <a:cubicBezTo>
                        <a:pt x="59883" y="56625"/>
                        <a:pt x="45935" y="55876"/>
                        <a:pt x="45935" y="55876"/>
                      </a:cubicBezTo>
                      <a:cubicBezTo>
                        <a:pt x="45935" y="55876"/>
                        <a:pt x="54088" y="97018"/>
                        <a:pt x="22013" y="105079"/>
                      </a:cubicBezTo>
                      <a:cubicBezTo>
                        <a:pt x="9304" y="108277"/>
                        <a:pt x="1317" y="93071"/>
                        <a:pt x="1317" y="93071"/>
                      </a:cubicBezTo>
                      <a:cubicBezTo>
                        <a:pt x="1317" y="93071"/>
                        <a:pt x="-4266" y="125895"/>
                        <a:pt x="7557" y="161611"/>
                      </a:cubicBezTo>
                      <a:cubicBezTo>
                        <a:pt x="19379" y="197318"/>
                        <a:pt x="50326" y="233589"/>
                        <a:pt x="50326" y="23358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0" name="Google Shape;3790;p5"/>
                <p:cNvSpPr/>
                <p:nvPr/>
              </p:nvSpPr>
              <p:spPr>
                <a:xfrm>
                  <a:off x="3639843" y="1968963"/>
                  <a:ext cx="169051" cy="263278"/>
                </a:xfrm>
                <a:custGeom>
                  <a:avLst/>
                  <a:gdLst/>
                  <a:ahLst/>
                  <a:cxnLst/>
                  <a:rect l="l" t="t" r="r" b="b"/>
                  <a:pathLst>
                    <a:path w="169051" h="263278" extrusionOk="0">
                      <a:moveTo>
                        <a:pt x="169052" y="68669"/>
                      </a:moveTo>
                      <a:cubicBezTo>
                        <a:pt x="169052" y="68669"/>
                        <a:pt x="121144" y="83874"/>
                        <a:pt x="100346" y="98876"/>
                      </a:cubicBezTo>
                      <a:cubicBezTo>
                        <a:pt x="88736" y="107242"/>
                        <a:pt x="81730" y="114331"/>
                        <a:pt x="81730" y="114331"/>
                      </a:cubicBezTo>
                      <a:cubicBezTo>
                        <a:pt x="81730" y="114331"/>
                        <a:pt x="83098" y="105661"/>
                        <a:pt x="89596" y="86721"/>
                      </a:cubicBezTo>
                      <a:cubicBezTo>
                        <a:pt x="96085" y="67782"/>
                        <a:pt x="107713" y="38563"/>
                        <a:pt x="107713" y="38563"/>
                      </a:cubicBezTo>
                      <a:cubicBezTo>
                        <a:pt x="107713" y="38563"/>
                        <a:pt x="93192" y="61237"/>
                        <a:pt x="85104" y="81018"/>
                      </a:cubicBezTo>
                      <a:cubicBezTo>
                        <a:pt x="77025" y="100799"/>
                        <a:pt x="75389" y="117696"/>
                        <a:pt x="75389" y="117696"/>
                      </a:cubicBezTo>
                      <a:cubicBezTo>
                        <a:pt x="75389" y="117696"/>
                        <a:pt x="64500" y="123685"/>
                        <a:pt x="55257" y="132143"/>
                      </a:cubicBezTo>
                      <a:cubicBezTo>
                        <a:pt x="46023" y="140610"/>
                        <a:pt x="38434" y="151554"/>
                        <a:pt x="38434" y="151554"/>
                      </a:cubicBezTo>
                      <a:lnTo>
                        <a:pt x="40699" y="104995"/>
                      </a:lnTo>
                      <a:cubicBezTo>
                        <a:pt x="40699" y="104995"/>
                        <a:pt x="48056" y="104016"/>
                        <a:pt x="56440" y="92517"/>
                      </a:cubicBezTo>
                      <a:cubicBezTo>
                        <a:pt x="64824" y="81018"/>
                        <a:pt x="74243" y="59010"/>
                        <a:pt x="74243" y="59010"/>
                      </a:cubicBezTo>
                      <a:cubicBezTo>
                        <a:pt x="74243" y="59010"/>
                        <a:pt x="62790" y="75500"/>
                        <a:pt x="55035" y="84641"/>
                      </a:cubicBezTo>
                      <a:cubicBezTo>
                        <a:pt x="47271" y="93792"/>
                        <a:pt x="43204" y="95595"/>
                        <a:pt x="43204" y="95595"/>
                      </a:cubicBezTo>
                      <a:lnTo>
                        <a:pt x="49822" y="53769"/>
                      </a:lnTo>
                      <a:lnTo>
                        <a:pt x="60368" y="0"/>
                      </a:lnTo>
                      <a:lnTo>
                        <a:pt x="45533" y="49276"/>
                      </a:lnTo>
                      <a:cubicBezTo>
                        <a:pt x="45533" y="49276"/>
                        <a:pt x="41660" y="45699"/>
                        <a:pt x="39072" y="33932"/>
                      </a:cubicBezTo>
                      <a:cubicBezTo>
                        <a:pt x="36493" y="22175"/>
                        <a:pt x="35199" y="2228"/>
                        <a:pt x="35199" y="2228"/>
                      </a:cubicBezTo>
                      <a:cubicBezTo>
                        <a:pt x="35199" y="2228"/>
                        <a:pt x="34006" y="23044"/>
                        <a:pt x="36123" y="37186"/>
                      </a:cubicBezTo>
                      <a:cubicBezTo>
                        <a:pt x="38240" y="51319"/>
                        <a:pt x="43675" y="58788"/>
                        <a:pt x="43675" y="58788"/>
                      </a:cubicBezTo>
                      <a:lnTo>
                        <a:pt x="38665" y="92341"/>
                      </a:lnTo>
                      <a:lnTo>
                        <a:pt x="35217" y="111207"/>
                      </a:lnTo>
                      <a:cubicBezTo>
                        <a:pt x="35217" y="111207"/>
                        <a:pt x="29357" y="105975"/>
                        <a:pt x="22859" y="91500"/>
                      </a:cubicBezTo>
                      <a:cubicBezTo>
                        <a:pt x="16361" y="77016"/>
                        <a:pt x="9225" y="53288"/>
                        <a:pt x="9225" y="53288"/>
                      </a:cubicBezTo>
                      <a:cubicBezTo>
                        <a:pt x="9225" y="53288"/>
                        <a:pt x="12266" y="77432"/>
                        <a:pt x="18385" y="94569"/>
                      </a:cubicBezTo>
                      <a:cubicBezTo>
                        <a:pt x="24504" y="111715"/>
                        <a:pt x="33701" y="121846"/>
                        <a:pt x="33701" y="121846"/>
                      </a:cubicBezTo>
                      <a:lnTo>
                        <a:pt x="32888" y="156462"/>
                      </a:lnTo>
                      <a:cubicBezTo>
                        <a:pt x="32888" y="156462"/>
                        <a:pt x="27684" y="161620"/>
                        <a:pt x="19457" y="173147"/>
                      </a:cubicBezTo>
                      <a:cubicBezTo>
                        <a:pt x="11240" y="184673"/>
                        <a:pt x="0" y="202568"/>
                        <a:pt x="0" y="202568"/>
                      </a:cubicBezTo>
                      <a:lnTo>
                        <a:pt x="8606" y="219585"/>
                      </a:lnTo>
                      <a:cubicBezTo>
                        <a:pt x="8606" y="219585"/>
                        <a:pt x="16176" y="199148"/>
                        <a:pt x="23719" y="185440"/>
                      </a:cubicBezTo>
                      <a:cubicBezTo>
                        <a:pt x="31261" y="171732"/>
                        <a:pt x="38767" y="164763"/>
                        <a:pt x="38767" y="164763"/>
                      </a:cubicBezTo>
                      <a:lnTo>
                        <a:pt x="55294" y="178942"/>
                      </a:lnTo>
                      <a:cubicBezTo>
                        <a:pt x="55294" y="178942"/>
                        <a:pt x="50571" y="195599"/>
                        <a:pt x="51855" y="216258"/>
                      </a:cubicBezTo>
                      <a:cubicBezTo>
                        <a:pt x="53140" y="236908"/>
                        <a:pt x="58409" y="263279"/>
                        <a:pt x="58409" y="263279"/>
                      </a:cubicBezTo>
                      <a:cubicBezTo>
                        <a:pt x="58409" y="263279"/>
                        <a:pt x="55146" y="236889"/>
                        <a:pt x="55811" y="217154"/>
                      </a:cubicBezTo>
                      <a:cubicBezTo>
                        <a:pt x="56477" y="197420"/>
                        <a:pt x="60396" y="182677"/>
                        <a:pt x="60396" y="182677"/>
                      </a:cubicBezTo>
                      <a:lnTo>
                        <a:pt x="86767" y="203437"/>
                      </a:lnTo>
                      <a:cubicBezTo>
                        <a:pt x="86767" y="203437"/>
                        <a:pt x="86370" y="213152"/>
                        <a:pt x="92508" y="224974"/>
                      </a:cubicBezTo>
                      <a:cubicBezTo>
                        <a:pt x="98654" y="236806"/>
                        <a:pt x="111327" y="250736"/>
                        <a:pt x="111327" y="250736"/>
                      </a:cubicBezTo>
                      <a:cubicBezTo>
                        <a:pt x="111327" y="250736"/>
                        <a:pt x="100568" y="233330"/>
                        <a:pt x="95549" y="222395"/>
                      </a:cubicBezTo>
                      <a:cubicBezTo>
                        <a:pt x="90520" y="211470"/>
                        <a:pt x="91241" y="207005"/>
                        <a:pt x="91241" y="207005"/>
                      </a:cubicBezTo>
                      <a:lnTo>
                        <a:pt x="144141" y="228034"/>
                      </a:lnTo>
                      <a:cubicBezTo>
                        <a:pt x="144141" y="228034"/>
                        <a:pt x="108369" y="208410"/>
                        <a:pt x="90539" y="196717"/>
                      </a:cubicBezTo>
                      <a:cubicBezTo>
                        <a:pt x="77071" y="187899"/>
                        <a:pt x="72422" y="183435"/>
                        <a:pt x="72422" y="183435"/>
                      </a:cubicBezTo>
                      <a:cubicBezTo>
                        <a:pt x="72422" y="183435"/>
                        <a:pt x="76544" y="178203"/>
                        <a:pt x="84059" y="173766"/>
                      </a:cubicBezTo>
                      <a:cubicBezTo>
                        <a:pt x="91583" y="169339"/>
                        <a:pt x="101603" y="166787"/>
                        <a:pt x="101603" y="166787"/>
                      </a:cubicBezTo>
                      <a:cubicBezTo>
                        <a:pt x="101603" y="166787"/>
                        <a:pt x="90169" y="165484"/>
                        <a:pt x="81600" y="168100"/>
                      </a:cubicBezTo>
                      <a:cubicBezTo>
                        <a:pt x="73041" y="170716"/>
                        <a:pt x="67357" y="177260"/>
                        <a:pt x="67357" y="177260"/>
                      </a:cubicBezTo>
                      <a:lnTo>
                        <a:pt x="44257" y="158653"/>
                      </a:lnTo>
                      <a:cubicBezTo>
                        <a:pt x="44257" y="158653"/>
                        <a:pt x="53306" y="148698"/>
                        <a:pt x="61089" y="140943"/>
                      </a:cubicBezTo>
                      <a:cubicBezTo>
                        <a:pt x="68863" y="133197"/>
                        <a:pt x="78254" y="127836"/>
                        <a:pt x="78254" y="127836"/>
                      </a:cubicBezTo>
                      <a:cubicBezTo>
                        <a:pt x="78254" y="127836"/>
                        <a:pt x="89448" y="136746"/>
                        <a:pt x="103184" y="141608"/>
                      </a:cubicBezTo>
                      <a:cubicBezTo>
                        <a:pt x="116910" y="146480"/>
                        <a:pt x="133179" y="147293"/>
                        <a:pt x="133179" y="147293"/>
                      </a:cubicBezTo>
                      <a:cubicBezTo>
                        <a:pt x="133179" y="147293"/>
                        <a:pt x="117807" y="142413"/>
                        <a:pt x="105707" y="136497"/>
                      </a:cubicBezTo>
                      <a:cubicBezTo>
                        <a:pt x="93617" y="130581"/>
                        <a:pt x="84789" y="123630"/>
                        <a:pt x="84789" y="123630"/>
                      </a:cubicBezTo>
                      <a:cubicBezTo>
                        <a:pt x="84789" y="123630"/>
                        <a:pt x="88829" y="116744"/>
                        <a:pt x="104903" y="105873"/>
                      </a:cubicBezTo>
                      <a:cubicBezTo>
                        <a:pt x="125839" y="91722"/>
                        <a:pt x="169052" y="68669"/>
                        <a:pt x="169052" y="686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91" name="Google Shape;3791;p5"/>
              <p:cNvGrpSpPr/>
              <p:nvPr/>
            </p:nvGrpSpPr>
            <p:grpSpPr>
              <a:xfrm>
                <a:off x="3629666" y="1697994"/>
                <a:ext cx="175310" cy="189803"/>
                <a:chOff x="3629666" y="1697994"/>
                <a:chExt cx="175310" cy="189803"/>
              </a:xfrm>
            </p:grpSpPr>
            <p:sp>
              <p:nvSpPr>
                <p:cNvPr id="3792" name="Google Shape;3792;p5"/>
                <p:cNvSpPr/>
                <p:nvPr/>
              </p:nvSpPr>
              <p:spPr>
                <a:xfrm>
                  <a:off x="3629666" y="1697994"/>
                  <a:ext cx="171163" cy="189803"/>
                </a:xfrm>
                <a:custGeom>
                  <a:avLst/>
                  <a:gdLst/>
                  <a:ahLst/>
                  <a:cxnLst/>
                  <a:rect l="l" t="t" r="r" b="b"/>
                  <a:pathLst>
                    <a:path w="171163" h="189803" extrusionOk="0">
                      <a:moveTo>
                        <a:pt x="141617" y="99080"/>
                      </a:moveTo>
                      <a:cubicBezTo>
                        <a:pt x="141617" y="99080"/>
                        <a:pt x="165567" y="79983"/>
                        <a:pt x="169616" y="57106"/>
                      </a:cubicBezTo>
                      <a:cubicBezTo>
                        <a:pt x="175993" y="21066"/>
                        <a:pt x="160603" y="11231"/>
                        <a:pt x="160603" y="11231"/>
                      </a:cubicBezTo>
                      <a:cubicBezTo>
                        <a:pt x="160603" y="11231"/>
                        <a:pt x="156009" y="37001"/>
                        <a:pt x="138003" y="33101"/>
                      </a:cubicBezTo>
                      <a:cubicBezTo>
                        <a:pt x="128649" y="31076"/>
                        <a:pt x="120459" y="17202"/>
                        <a:pt x="120459" y="17202"/>
                      </a:cubicBezTo>
                      <a:cubicBezTo>
                        <a:pt x="120459" y="17202"/>
                        <a:pt x="108508" y="20243"/>
                        <a:pt x="99098" y="15945"/>
                      </a:cubicBezTo>
                      <a:cubicBezTo>
                        <a:pt x="89679" y="11647"/>
                        <a:pt x="82793" y="0"/>
                        <a:pt x="82793" y="0"/>
                      </a:cubicBezTo>
                      <a:cubicBezTo>
                        <a:pt x="82793" y="0"/>
                        <a:pt x="77154" y="12174"/>
                        <a:pt x="76101" y="25438"/>
                      </a:cubicBezTo>
                      <a:cubicBezTo>
                        <a:pt x="75047" y="38711"/>
                        <a:pt x="78587" y="53066"/>
                        <a:pt x="78587" y="53066"/>
                      </a:cubicBezTo>
                      <a:cubicBezTo>
                        <a:pt x="78587" y="53066"/>
                        <a:pt x="72043" y="49776"/>
                        <a:pt x="65582" y="47613"/>
                      </a:cubicBezTo>
                      <a:cubicBezTo>
                        <a:pt x="59111" y="45440"/>
                        <a:pt x="52715" y="44405"/>
                        <a:pt x="52715" y="44405"/>
                      </a:cubicBezTo>
                      <a:cubicBezTo>
                        <a:pt x="52715" y="44405"/>
                        <a:pt x="51439" y="51097"/>
                        <a:pt x="51929" y="56995"/>
                      </a:cubicBezTo>
                      <a:cubicBezTo>
                        <a:pt x="52410" y="62883"/>
                        <a:pt x="54647" y="67966"/>
                        <a:pt x="54647" y="67966"/>
                      </a:cubicBezTo>
                      <a:cubicBezTo>
                        <a:pt x="54647" y="67966"/>
                        <a:pt x="38138" y="70203"/>
                        <a:pt x="24476" y="74095"/>
                      </a:cubicBezTo>
                      <a:cubicBezTo>
                        <a:pt x="10824" y="77977"/>
                        <a:pt x="0" y="83523"/>
                        <a:pt x="0" y="83523"/>
                      </a:cubicBezTo>
                      <a:cubicBezTo>
                        <a:pt x="0" y="83523"/>
                        <a:pt x="8837" y="96593"/>
                        <a:pt x="18367" y="105624"/>
                      </a:cubicBezTo>
                      <a:cubicBezTo>
                        <a:pt x="27897" y="114664"/>
                        <a:pt x="38120" y="119674"/>
                        <a:pt x="38120" y="119674"/>
                      </a:cubicBezTo>
                      <a:cubicBezTo>
                        <a:pt x="38120" y="119674"/>
                        <a:pt x="33599" y="123048"/>
                        <a:pt x="30410" y="127022"/>
                      </a:cubicBezTo>
                      <a:cubicBezTo>
                        <a:pt x="27231" y="131006"/>
                        <a:pt x="25373" y="135582"/>
                        <a:pt x="25373" y="135582"/>
                      </a:cubicBezTo>
                      <a:cubicBezTo>
                        <a:pt x="25373" y="135582"/>
                        <a:pt x="34681" y="139316"/>
                        <a:pt x="44442" y="139224"/>
                      </a:cubicBezTo>
                      <a:cubicBezTo>
                        <a:pt x="54203" y="139131"/>
                        <a:pt x="64426" y="135203"/>
                        <a:pt x="64426" y="135203"/>
                      </a:cubicBezTo>
                      <a:cubicBezTo>
                        <a:pt x="64426" y="135203"/>
                        <a:pt x="51735" y="149419"/>
                        <a:pt x="44766" y="163062"/>
                      </a:cubicBezTo>
                      <a:cubicBezTo>
                        <a:pt x="37787" y="176715"/>
                        <a:pt x="36530" y="189803"/>
                        <a:pt x="36530" y="189803"/>
                      </a:cubicBezTo>
                      <a:cubicBezTo>
                        <a:pt x="36530" y="189803"/>
                        <a:pt x="51208" y="179673"/>
                        <a:pt x="63040" y="177445"/>
                      </a:cubicBezTo>
                      <a:cubicBezTo>
                        <a:pt x="74880" y="175208"/>
                        <a:pt x="83865" y="180874"/>
                        <a:pt x="83865" y="180874"/>
                      </a:cubicBezTo>
                      <a:cubicBezTo>
                        <a:pt x="83865" y="180874"/>
                        <a:pt x="92508" y="159208"/>
                        <a:pt x="116522" y="167813"/>
                      </a:cubicBezTo>
                      <a:cubicBezTo>
                        <a:pt x="126042" y="171224"/>
                        <a:pt x="126144" y="181124"/>
                        <a:pt x="126144" y="181124"/>
                      </a:cubicBezTo>
                      <a:cubicBezTo>
                        <a:pt x="126144" y="181124"/>
                        <a:pt x="141054" y="168451"/>
                        <a:pt x="145407" y="147848"/>
                      </a:cubicBezTo>
                      <a:cubicBezTo>
                        <a:pt x="149761"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3" name="Google Shape;3793;p5"/>
                <p:cNvSpPr/>
                <p:nvPr/>
              </p:nvSpPr>
              <p:spPr>
                <a:xfrm>
                  <a:off x="3647090" y="1723570"/>
                  <a:ext cx="157886" cy="143355"/>
                </a:xfrm>
                <a:custGeom>
                  <a:avLst/>
                  <a:gdLst/>
                  <a:ahLst/>
                  <a:cxnLst/>
                  <a:rect l="l" t="t" r="r" b="b"/>
                  <a:pathLst>
                    <a:path w="157886" h="143355" extrusionOk="0">
                      <a:moveTo>
                        <a:pt x="0" y="62347"/>
                      </a:moveTo>
                      <a:cubicBezTo>
                        <a:pt x="0" y="62347"/>
                        <a:pt x="36955" y="73762"/>
                        <a:pt x="55858" y="74936"/>
                      </a:cubicBezTo>
                      <a:cubicBezTo>
                        <a:pt x="66414" y="75592"/>
                        <a:pt x="73476" y="75065"/>
                        <a:pt x="73476" y="75065"/>
                      </a:cubicBezTo>
                      <a:cubicBezTo>
                        <a:pt x="73476" y="75065"/>
                        <a:pt x="69612" y="78448"/>
                        <a:pt x="58843" y="84512"/>
                      </a:cubicBezTo>
                      <a:cubicBezTo>
                        <a:pt x="48066" y="90576"/>
                        <a:pt x="30392" y="99311"/>
                        <a:pt x="30392" y="99311"/>
                      </a:cubicBezTo>
                      <a:cubicBezTo>
                        <a:pt x="30392" y="99311"/>
                        <a:pt x="47761" y="94634"/>
                        <a:pt x="59869" y="88801"/>
                      </a:cubicBezTo>
                      <a:cubicBezTo>
                        <a:pt x="71978" y="82959"/>
                        <a:pt x="78837" y="75971"/>
                        <a:pt x="78837" y="75971"/>
                      </a:cubicBezTo>
                      <a:cubicBezTo>
                        <a:pt x="78837" y="75971"/>
                        <a:pt x="88099" y="77423"/>
                        <a:pt x="97111" y="77127"/>
                      </a:cubicBezTo>
                      <a:cubicBezTo>
                        <a:pt x="106123" y="76840"/>
                        <a:pt x="114886" y="74797"/>
                        <a:pt x="114886" y="74797"/>
                      </a:cubicBezTo>
                      <a:lnTo>
                        <a:pt x="97499" y="94929"/>
                      </a:lnTo>
                      <a:cubicBezTo>
                        <a:pt x="97499" y="94929"/>
                        <a:pt x="92286" y="92563"/>
                        <a:pt x="82802" y="94550"/>
                      </a:cubicBezTo>
                      <a:cubicBezTo>
                        <a:pt x="73318" y="96529"/>
                        <a:pt x="59564" y="102870"/>
                        <a:pt x="59564" y="102870"/>
                      </a:cubicBezTo>
                      <a:cubicBezTo>
                        <a:pt x="59564" y="102870"/>
                        <a:pt x="72782" y="99801"/>
                        <a:pt x="81046" y="98636"/>
                      </a:cubicBezTo>
                      <a:cubicBezTo>
                        <a:pt x="89310" y="97471"/>
                        <a:pt x="92628" y="98202"/>
                        <a:pt x="92628" y="98202"/>
                      </a:cubicBezTo>
                      <a:lnTo>
                        <a:pt x="73966" y="114544"/>
                      </a:lnTo>
                      <a:lnTo>
                        <a:pt x="48611" y="134759"/>
                      </a:lnTo>
                      <a:lnTo>
                        <a:pt x="75269" y="118204"/>
                      </a:lnTo>
                      <a:cubicBezTo>
                        <a:pt x="75269" y="118204"/>
                        <a:pt x="76618" y="121292"/>
                        <a:pt x="74317" y="127586"/>
                      </a:cubicBezTo>
                      <a:cubicBezTo>
                        <a:pt x="72015" y="133872"/>
                        <a:pt x="66062" y="143355"/>
                        <a:pt x="66062" y="143355"/>
                      </a:cubicBezTo>
                      <a:cubicBezTo>
                        <a:pt x="66062" y="143355"/>
                        <a:pt x="73956" y="134426"/>
                        <a:pt x="77386" y="127244"/>
                      </a:cubicBezTo>
                      <a:cubicBezTo>
                        <a:pt x="80806" y="120062"/>
                        <a:pt x="79743" y="114618"/>
                        <a:pt x="79743" y="114618"/>
                      </a:cubicBezTo>
                      <a:lnTo>
                        <a:pt x="94523" y="101409"/>
                      </a:lnTo>
                      <a:lnTo>
                        <a:pt x="103249" y="94218"/>
                      </a:lnTo>
                      <a:cubicBezTo>
                        <a:pt x="103249" y="94218"/>
                        <a:pt x="105356" y="98812"/>
                        <a:pt x="104718" y="107815"/>
                      </a:cubicBezTo>
                      <a:cubicBezTo>
                        <a:pt x="10408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51" y="74363"/>
                        <a:pt x="134842" y="72302"/>
                      </a:cubicBezTo>
                      <a:cubicBezTo>
                        <a:pt x="144224" y="70240"/>
                        <a:pt x="157784" y="66460"/>
                        <a:pt x="157784" y="66460"/>
                      </a:cubicBezTo>
                      <a:lnTo>
                        <a:pt x="157886" y="55506"/>
                      </a:lnTo>
                      <a:cubicBezTo>
                        <a:pt x="157886" y="55506"/>
                        <a:pt x="145888" y="61829"/>
                        <a:pt x="136210" y="65138"/>
                      </a:cubicBezTo>
                      <a:cubicBezTo>
                        <a:pt x="126533" y="68438"/>
                        <a:pt x="119175" y="68715"/>
                        <a:pt x="119175" y="68715"/>
                      </a:cubicBezTo>
                      <a:lnTo>
                        <a:pt x="113065" y="56024"/>
                      </a:lnTo>
                      <a:cubicBezTo>
                        <a:pt x="113065" y="56024"/>
                        <a:pt x="121883" y="50312"/>
                        <a:pt x="128076" y="40514"/>
                      </a:cubicBezTo>
                      <a:cubicBezTo>
                        <a:pt x="134278" y="30716"/>
                        <a:pt x="139788" y="16814"/>
                        <a:pt x="139788" y="16814"/>
                      </a:cubicBezTo>
                      <a:cubicBezTo>
                        <a:pt x="139788" y="16814"/>
                        <a:pt x="132938" y="29949"/>
                        <a:pt x="125756" y="38591"/>
                      </a:cubicBezTo>
                      <a:cubicBezTo>
                        <a:pt x="118583" y="47234"/>
                        <a:pt x="110957" y="52391"/>
                        <a:pt x="110957" y="52391"/>
                      </a:cubicBezTo>
                      <a:lnTo>
                        <a:pt x="100559" y="32971"/>
                      </a:lnTo>
                      <a:cubicBezTo>
                        <a:pt x="100559" y="32971"/>
                        <a:pt x="104136" y="28747"/>
                        <a:pt x="104099" y="21066"/>
                      </a:cubicBezTo>
                      <a:cubicBezTo>
                        <a:pt x="104062" y="13394"/>
                        <a:pt x="100411" y="2283"/>
                        <a:pt x="100411" y="2283"/>
                      </a:cubicBezTo>
                      <a:cubicBezTo>
                        <a:pt x="100411" y="2283"/>
                        <a:pt x="101612" y="14235"/>
                        <a:pt x="101206" y="21075"/>
                      </a:cubicBezTo>
                      <a:cubicBezTo>
                        <a:pt x="100808" y="27924"/>
                        <a:pt x="98803" y="29662"/>
                        <a:pt x="98803" y="29662"/>
                      </a:cubicBezTo>
                      <a:lnTo>
                        <a:pt x="70915" y="0"/>
                      </a:lnTo>
                      <a:cubicBezTo>
                        <a:pt x="70915" y="0"/>
                        <a:pt x="87932" y="22489"/>
                        <a:pt x="95761" y="34561"/>
                      </a:cubicBezTo>
                      <a:cubicBezTo>
                        <a:pt x="101677" y="43675"/>
                        <a:pt x="103239" y="47465"/>
                        <a:pt x="103239" y="47465"/>
                      </a:cubicBezTo>
                      <a:cubicBezTo>
                        <a:pt x="103239" y="47465"/>
                        <a:pt x="98719" y="48250"/>
                        <a:pt x="92221" y="47382"/>
                      </a:cubicBezTo>
                      <a:cubicBezTo>
                        <a:pt x="85723" y="46513"/>
                        <a:pt x="78208" y="43841"/>
                        <a:pt x="78208" y="43841"/>
                      </a:cubicBezTo>
                      <a:cubicBezTo>
                        <a:pt x="78208" y="43841"/>
                        <a:pt x="85344" y="48786"/>
                        <a:pt x="91916" y="50876"/>
                      </a:cubicBezTo>
                      <a:cubicBezTo>
                        <a:pt x="98488" y="52955"/>
                        <a:pt x="104487" y="52179"/>
                        <a:pt x="104487" y="52179"/>
                      </a:cubicBezTo>
                      <a:lnTo>
                        <a:pt x="113453" y="69381"/>
                      </a:lnTo>
                      <a:cubicBezTo>
                        <a:pt x="113453" y="69381"/>
                        <a:pt x="104053" y="70416"/>
                        <a:pt x="96251" y="70943"/>
                      </a:cubicBezTo>
                      <a:cubicBezTo>
                        <a:pt x="88441" y="71470"/>
                        <a:pt x="80390" y="70305"/>
                        <a:pt x="80390" y="70305"/>
                      </a:cubicBezTo>
                      <a:cubicBezTo>
                        <a:pt x="80390" y="70305"/>
                        <a:pt x="76008" y="62014"/>
                        <a:pt x="68567" y="54582"/>
                      </a:cubicBezTo>
                      <a:cubicBezTo>
                        <a:pt x="61126" y="47151"/>
                        <a:pt x="50626" y="40578"/>
                        <a:pt x="50626" y="40578"/>
                      </a:cubicBezTo>
                      <a:cubicBezTo>
                        <a:pt x="50626" y="40578"/>
                        <a:pt x="59148" y="48648"/>
                        <a:pt x="65147" y="55922"/>
                      </a:cubicBezTo>
                      <a:cubicBezTo>
                        <a:pt x="71146" y="63206"/>
                        <a:pt x="74622" y="69704"/>
                        <a:pt x="74622" y="69704"/>
                      </a:cubicBezTo>
                      <a:cubicBezTo>
                        <a:pt x="74622" y="69704"/>
                        <a:pt x="69603" y="71276"/>
                        <a:pt x="55229" y="70037"/>
                      </a:cubicBezTo>
                      <a:cubicBezTo>
                        <a:pt x="36511" y="68438"/>
                        <a:pt x="0" y="62347"/>
                        <a:pt x="0" y="6234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94" name="Google Shape;3794;p5"/>
              <p:cNvGrpSpPr/>
              <p:nvPr/>
            </p:nvGrpSpPr>
            <p:grpSpPr>
              <a:xfrm>
                <a:off x="3091647" y="1855464"/>
                <a:ext cx="221295" cy="229327"/>
                <a:chOff x="3091647" y="1855464"/>
                <a:chExt cx="221295" cy="229327"/>
              </a:xfrm>
            </p:grpSpPr>
            <p:sp>
              <p:nvSpPr>
                <p:cNvPr id="3795" name="Google Shape;3795;p5"/>
                <p:cNvSpPr/>
                <p:nvPr/>
              </p:nvSpPr>
              <p:spPr>
                <a:xfrm>
                  <a:off x="3091647" y="1855464"/>
                  <a:ext cx="221295" cy="217479"/>
                </a:xfrm>
                <a:custGeom>
                  <a:avLst/>
                  <a:gdLst/>
                  <a:ahLst/>
                  <a:cxnLst/>
                  <a:rect l="l" t="t" r="r" b="b"/>
                  <a:pathLst>
                    <a:path w="221295" h="217479" extrusionOk="0">
                      <a:moveTo>
                        <a:pt x="118186" y="186577"/>
                      </a:moveTo>
                      <a:cubicBezTo>
                        <a:pt x="118186" y="186577"/>
                        <a:pt x="143337" y="215084"/>
                        <a:pt x="169782" y="217145"/>
                      </a:cubicBezTo>
                      <a:cubicBezTo>
                        <a:pt x="211442" y="220389"/>
                        <a:pt x="220242" y="198973"/>
                        <a:pt x="220242" y="198973"/>
                      </a:cubicBezTo>
                      <a:cubicBezTo>
                        <a:pt x="220242" y="198973"/>
                        <a:pt x="190450" y="196606"/>
                        <a:pt x="192160" y="172611"/>
                      </a:cubicBezTo>
                      <a:cubicBezTo>
                        <a:pt x="193048" y="160150"/>
                        <a:pt x="207504" y="147543"/>
                        <a:pt x="207504" y="147543"/>
                      </a:cubicBezTo>
                      <a:cubicBezTo>
                        <a:pt x="207504" y="147543"/>
                        <a:pt x="202273" y="132411"/>
                        <a:pt x="205720" y="119544"/>
                      </a:cubicBezTo>
                      <a:cubicBezTo>
                        <a:pt x="209177" y="106678"/>
                        <a:pt x="221296" y="96085"/>
                        <a:pt x="221296" y="96085"/>
                      </a:cubicBezTo>
                      <a:cubicBezTo>
                        <a:pt x="221296" y="96085"/>
                        <a:pt x="206700" y="90446"/>
                        <a:pt x="191560" y="90936"/>
                      </a:cubicBezTo>
                      <a:cubicBezTo>
                        <a:pt x="176419" y="91426"/>
                        <a:pt x="160724" y="98044"/>
                        <a:pt x="160724" y="98044"/>
                      </a:cubicBezTo>
                      <a:cubicBezTo>
                        <a:pt x="160724" y="98044"/>
                        <a:pt x="163469" y="89069"/>
                        <a:pt x="164948" y="80343"/>
                      </a:cubicBezTo>
                      <a:cubicBezTo>
                        <a:pt x="166427" y="71627"/>
                        <a:pt x="166640" y="63151"/>
                        <a:pt x="166640" y="63151"/>
                      </a:cubicBezTo>
                      <a:cubicBezTo>
                        <a:pt x="166640" y="63151"/>
                        <a:pt x="158893" y="62430"/>
                        <a:pt x="152312" y="63890"/>
                      </a:cubicBezTo>
                      <a:cubicBezTo>
                        <a:pt x="145722" y="65341"/>
                        <a:pt x="140315" y="68974"/>
                        <a:pt x="140315" y="68974"/>
                      </a:cubicBezTo>
                      <a:cubicBezTo>
                        <a:pt x="140315" y="68974"/>
                        <a:pt x="135323" y="47797"/>
                        <a:pt x="128890" y="30549"/>
                      </a:cubicBezTo>
                      <a:cubicBezTo>
                        <a:pt x="122456" y="13310"/>
                        <a:pt x="114581" y="0"/>
                        <a:pt x="114581" y="0"/>
                      </a:cubicBezTo>
                      <a:cubicBezTo>
                        <a:pt x="114581" y="0"/>
                        <a:pt x="101141" y="13347"/>
                        <a:pt x="92351" y="27018"/>
                      </a:cubicBezTo>
                      <a:cubicBezTo>
                        <a:pt x="83569" y="40689"/>
                        <a:pt x="79447" y="54702"/>
                        <a:pt x="79447" y="54702"/>
                      </a:cubicBezTo>
                      <a:cubicBezTo>
                        <a:pt x="79447" y="54702"/>
                        <a:pt x="74955" y="49295"/>
                        <a:pt x="69982" y="45699"/>
                      </a:cubicBezTo>
                      <a:cubicBezTo>
                        <a:pt x="65018" y="42113"/>
                        <a:pt x="59564" y="40338"/>
                        <a:pt x="59564" y="40338"/>
                      </a:cubicBezTo>
                      <a:cubicBezTo>
                        <a:pt x="59564" y="40338"/>
                        <a:pt x="56736" y="52983"/>
                        <a:pt x="58307" y="65674"/>
                      </a:cubicBezTo>
                      <a:cubicBezTo>
                        <a:pt x="59869" y="78374"/>
                        <a:pt x="65841" y="91130"/>
                        <a:pt x="65841" y="91130"/>
                      </a:cubicBezTo>
                      <a:cubicBezTo>
                        <a:pt x="65841" y="91130"/>
                        <a:pt x="47881" y="76609"/>
                        <a:pt x="31428" y="69445"/>
                      </a:cubicBezTo>
                      <a:cubicBezTo>
                        <a:pt x="14965" y="62282"/>
                        <a:pt x="0" y="62476"/>
                        <a:pt x="0" y="62476"/>
                      </a:cubicBezTo>
                      <a:cubicBezTo>
                        <a:pt x="0" y="62476"/>
                        <a:pt x="13625" y="80168"/>
                        <a:pt x="17923" y="95262"/>
                      </a:cubicBezTo>
                      <a:cubicBezTo>
                        <a:pt x="22212" y="110357"/>
                        <a:pt x="17165" y="122854"/>
                        <a:pt x="17165" y="122854"/>
                      </a:cubicBezTo>
                      <a:cubicBezTo>
                        <a:pt x="17165" y="122854"/>
                        <a:pt x="42917" y="131062"/>
                        <a:pt x="36798" y="163543"/>
                      </a:cubicBezTo>
                      <a:cubicBezTo>
                        <a:pt x="34367" y="176419"/>
                        <a:pt x="23201" y="177944"/>
                        <a:pt x="23201" y="177944"/>
                      </a:cubicBezTo>
                      <a:cubicBezTo>
                        <a:pt x="23201" y="177944"/>
                        <a:pt x="39747" y="195571"/>
                        <a:pt x="63668" y="198344"/>
                      </a:cubicBezTo>
                      <a:cubicBezTo>
                        <a:pt x="87600" y="201126"/>
                        <a:pt x="118186" y="186577"/>
                        <a:pt x="118186" y="1865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6" name="Google Shape;3796;p5"/>
                <p:cNvSpPr/>
                <p:nvPr/>
              </p:nvSpPr>
              <p:spPr>
                <a:xfrm>
                  <a:off x="3122233" y="1878766"/>
                  <a:ext cx="164485" cy="206025"/>
                </a:xfrm>
                <a:custGeom>
                  <a:avLst/>
                  <a:gdLst/>
                  <a:ahLst/>
                  <a:cxnLst/>
                  <a:rect l="l" t="t" r="r" b="b"/>
                  <a:pathLst>
                    <a:path w="164485" h="206025" extrusionOk="0">
                      <a:moveTo>
                        <a:pt x="81619" y="0"/>
                      </a:moveTo>
                      <a:cubicBezTo>
                        <a:pt x="81619" y="0"/>
                        <a:pt x="74252" y="49720"/>
                        <a:pt x="75758" y="74502"/>
                      </a:cubicBezTo>
                      <a:cubicBezTo>
                        <a:pt x="76600" y="88330"/>
                        <a:pt x="78245" y="97453"/>
                        <a:pt x="78245" y="97453"/>
                      </a:cubicBezTo>
                      <a:cubicBezTo>
                        <a:pt x="78245" y="97453"/>
                        <a:pt x="73845" y="92896"/>
                        <a:pt x="65388" y="79724"/>
                      </a:cubicBezTo>
                      <a:cubicBezTo>
                        <a:pt x="56930" y="66552"/>
                        <a:pt x="44414" y="44756"/>
                        <a:pt x="44414" y="44756"/>
                      </a:cubicBezTo>
                      <a:cubicBezTo>
                        <a:pt x="44414" y="44756"/>
                        <a:pt x="52299" y="66709"/>
                        <a:pt x="60701" y="81665"/>
                      </a:cubicBezTo>
                      <a:cubicBezTo>
                        <a:pt x="69103" y="96612"/>
                        <a:pt x="78032" y="104561"/>
                        <a:pt x="78032" y="104561"/>
                      </a:cubicBezTo>
                      <a:cubicBezTo>
                        <a:pt x="78032" y="104561"/>
                        <a:pt x="77774" y="116818"/>
                        <a:pt x="79447" y="128520"/>
                      </a:cubicBezTo>
                      <a:cubicBezTo>
                        <a:pt x="81129" y="140213"/>
                        <a:pt x="84743" y="151332"/>
                        <a:pt x="84743" y="151332"/>
                      </a:cubicBezTo>
                      <a:lnTo>
                        <a:pt x="59407" y="131515"/>
                      </a:lnTo>
                      <a:cubicBezTo>
                        <a:pt x="59407" y="131515"/>
                        <a:pt x="61293" y="124397"/>
                        <a:pt x="57632" y="112325"/>
                      </a:cubicBezTo>
                      <a:cubicBezTo>
                        <a:pt x="53972" y="100253"/>
                        <a:pt x="44766" y="83237"/>
                        <a:pt x="44766" y="83237"/>
                      </a:cubicBezTo>
                      <a:cubicBezTo>
                        <a:pt x="44766" y="83237"/>
                        <a:pt x="50210" y="100013"/>
                        <a:pt x="52761" y="110615"/>
                      </a:cubicBezTo>
                      <a:cubicBezTo>
                        <a:pt x="55312" y="121217"/>
                        <a:pt x="54970" y="125636"/>
                        <a:pt x="54970" y="125636"/>
                      </a:cubicBezTo>
                      <a:lnTo>
                        <a:pt x="33729" y="103627"/>
                      </a:lnTo>
                      <a:lnTo>
                        <a:pt x="7108" y="73457"/>
                      </a:lnTo>
                      <a:lnTo>
                        <a:pt x="29791" y="105837"/>
                      </a:lnTo>
                      <a:cubicBezTo>
                        <a:pt x="29791" y="105837"/>
                        <a:pt x="26501" y="108027"/>
                        <a:pt x="19051" y="105920"/>
                      </a:cubicBezTo>
                      <a:cubicBezTo>
                        <a:pt x="11609" y="103803"/>
                        <a:pt x="0" y="97379"/>
                        <a:pt x="0" y="97379"/>
                      </a:cubicBezTo>
                      <a:cubicBezTo>
                        <a:pt x="0" y="97379"/>
                        <a:pt x="11268" y="106410"/>
                        <a:pt x="19892" y="109857"/>
                      </a:cubicBezTo>
                      <a:cubicBezTo>
                        <a:pt x="28525" y="113305"/>
                        <a:pt x="34506" y="111170"/>
                        <a:pt x="34506" y="111170"/>
                      </a:cubicBezTo>
                      <a:lnTo>
                        <a:pt x="51643" y="128557"/>
                      </a:lnTo>
                      <a:lnTo>
                        <a:pt x="61071" y="138909"/>
                      </a:lnTo>
                      <a:cubicBezTo>
                        <a:pt x="61071" y="138909"/>
                        <a:pt x="56200" y="142292"/>
                        <a:pt x="45930" y="142727"/>
                      </a:cubicBezTo>
                      <a:cubicBezTo>
                        <a:pt x="35661" y="143161"/>
                        <a:pt x="19993" y="140656"/>
                        <a:pt x="19993" y="140656"/>
                      </a:cubicBezTo>
                      <a:cubicBezTo>
                        <a:pt x="19993" y="140656"/>
                        <a:pt x="34533" y="147071"/>
                        <a:pt x="46171" y="147996"/>
                      </a:cubicBezTo>
                      <a:cubicBezTo>
                        <a:pt x="57799" y="148920"/>
                        <a:pt x="66524" y="144354"/>
                        <a:pt x="66524" y="144354"/>
                      </a:cubicBezTo>
                      <a:lnTo>
                        <a:pt x="85649" y="158293"/>
                      </a:lnTo>
                      <a:cubicBezTo>
                        <a:pt x="85649" y="158293"/>
                        <a:pt x="86814" y="165031"/>
                        <a:pt x="90548" y="176964"/>
                      </a:cubicBezTo>
                      <a:cubicBezTo>
                        <a:pt x="94273" y="188897"/>
                        <a:pt x="100577" y="206025"/>
                        <a:pt x="100577" y="206025"/>
                      </a:cubicBezTo>
                      <a:lnTo>
                        <a:pt x="112963" y="204611"/>
                      </a:lnTo>
                      <a:cubicBezTo>
                        <a:pt x="112963" y="204611"/>
                        <a:pt x="104025" y="189886"/>
                        <a:pt x="98849" y="177750"/>
                      </a:cubicBezTo>
                      <a:cubicBezTo>
                        <a:pt x="93672" y="165613"/>
                        <a:pt x="92249" y="156074"/>
                        <a:pt x="92249" y="156074"/>
                      </a:cubicBezTo>
                      <a:lnTo>
                        <a:pt x="105679" y="146323"/>
                      </a:lnTo>
                      <a:cubicBezTo>
                        <a:pt x="105679" y="146323"/>
                        <a:pt x="113444" y="157008"/>
                        <a:pt x="125442" y="163700"/>
                      </a:cubicBezTo>
                      <a:cubicBezTo>
                        <a:pt x="137440" y="170392"/>
                        <a:pt x="153958" y="175615"/>
                        <a:pt x="153958" y="175615"/>
                      </a:cubicBezTo>
                      <a:cubicBezTo>
                        <a:pt x="153958" y="175615"/>
                        <a:pt x="138096" y="168543"/>
                        <a:pt x="127263" y="160409"/>
                      </a:cubicBezTo>
                      <a:cubicBezTo>
                        <a:pt x="116430" y="152284"/>
                        <a:pt x="109460" y="143069"/>
                        <a:pt x="109460" y="143069"/>
                      </a:cubicBezTo>
                      <a:lnTo>
                        <a:pt x="129842" y="126810"/>
                      </a:lnTo>
                      <a:cubicBezTo>
                        <a:pt x="129842" y="126810"/>
                        <a:pt x="135157" y="130877"/>
                        <a:pt x="143817" y="129749"/>
                      </a:cubicBezTo>
                      <a:cubicBezTo>
                        <a:pt x="152479" y="128631"/>
                        <a:pt x="164486" y="122317"/>
                        <a:pt x="164486" y="122317"/>
                      </a:cubicBezTo>
                      <a:cubicBezTo>
                        <a:pt x="164486" y="122317"/>
                        <a:pt x="151166" y="125553"/>
                        <a:pt x="143374" y="125987"/>
                      </a:cubicBezTo>
                      <a:cubicBezTo>
                        <a:pt x="135582" y="126422"/>
                        <a:pt x="133326" y="124064"/>
                        <a:pt x="133326" y="124064"/>
                      </a:cubicBezTo>
                      <a:lnTo>
                        <a:pt x="162646" y="83588"/>
                      </a:lnTo>
                      <a:cubicBezTo>
                        <a:pt x="162646" y="83588"/>
                        <a:pt x="139787" y="108896"/>
                        <a:pt x="127327" y="120792"/>
                      </a:cubicBezTo>
                      <a:cubicBezTo>
                        <a:pt x="117918" y="129768"/>
                        <a:pt x="113878" y="132337"/>
                        <a:pt x="113878" y="132337"/>
                      </a:cubicBezTo>
                      <a:cubicBezTo>
                        <a:pt x="113878" y="132337"/>
                        <a:pt x="112307" y="126560"/>
                        <a:pt x="112316" y="117982"/>
                      </a:cubicBezTo>
                      <a:cubicBezTo>
                        <a:pt x="112334" y="109395"/>
                        <a:pt x="114230" y="99237"/>
                        <a:pt x="114230" y="99237"/>
                      </a:cubicBezTo>
                      <a:cubicBezTo>
                        <a:pt x="114230" y="99237"/>
                        <a:pt x="109700" y="109220"/>
                        <a:pt x="108332" y="118065"/>
                      </a:cubicBezTo>
                      <a:cubicBezTo>
                        <a:pt x="106955" y="126911"/>
                        <a:pt x="108730" y="134620"/>
                        <a:pt x="108730" y="134620"/>
                      </a:cubicBezTo>
                      <a:lnTo>
                        <a:pt x="90650" y="148707"/>
                      </a:lnTo>
                      <a:cubicBezTo>
                        <a:pt x="90650" y="148707"/>
                        <a:pt x="88071" y="136617"/>
                        <a:pt x="86314" y="126532"/>
                      </a:cubicBezTo>
                      <a:cubicBezTo>
                        <a:pt x="84549" y="116439"/>
                        <a:pt x="84660" y="105790"/>
                        <a:pt x="84660" y="105790"/>
                      </a:cubicBezTo>
                      <a:cubicBezTo>
                        <a:pt x="84660" y="105790"/>
                        <a:pt x="93367" y="98922"/>
                        <a:pt x="100642" y="88191"/>
                      </a:cubicBezTo>
                      <a:cubicBezTo>
                        <a:pt x="107926" y="77459"/>
                        <a:pt x="113777" y="62855"/>
                        <a:pt x="113777" y="62855"/>
                      </a:cubicBezTo>
                      <a:cubicBezTo>
                        <a:pt x="113777" y="62855"/>
                        <a:pt x="105948" y="75084"/>
                        <a:pt x="98618" y="83920"/>
                      </a:cubicBezTo>
                      <a:cubicBezTo>
                        <a:pt x="91288" y="92757"/>
                        <a:pt x="84475" y="98192"/>
                        <a:pt x="84475" y="98192"/>
                      </a:cubicBezTo>
                      <a:cubicBezTo>
                        <a:pt x="84475" y="98192"/>
                        <a:pt x="81952" y="91870"/>
                        <a:pt x="81194"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97" name="Google Shape;3797;p5"/>
              <p:cNvGrpSpPr/>
              <p:nvPr/>
            </p:nvGrpSpPr>
            <p:grpSpPr>
              <a:xfrm>
                <a:off x="2873475" y="1886143"/>
                <a:ext cx="208456" cy="148170"/>
                <a:chOff x="2873475" y="1886143"/>
                <a:chExt cx="208456" cy="148170"/>
              </a:xfrm>
            </p:grpSpPr>
            <p:sp>
              <p:nvSpPr>
                <p:cNvPr id="3798" name="Google Shape;3798;p5"/>
                <p:cNvSpPr/>
                <p:nvPr/>
              </p:nvSpPr>
              <p:spPr>
                <a:xfrm>
                  <a:off x="2873475" y="1891904"/>
                  <a:ext cx="208456" cy="142409"/>
                </a:xfrm>
                <a:custGeom>
                  <a:avLst/>
                  <a:gdLst/>
                  <a:ahLst/>
                  <a:cxnLst/>
                  <a:rect l="l" t="t" r="r" b="b"/>
                  <a:pathLst>
                    <a:path w="208456" h="142409" extrusionOk="0">
                      <a:moveTo>
                        <a:pt x="85778" y="19805"/>
                      </a:moveTo>
                      <a:cubicBezTo>
                        <a:pt x="85778" y="19805"/>
                        <a:pt x="59222" y="6181"/>
                        <a:pt x="37242" y="10303"/>
                      </a:cubicBezTo>
                      <a:cubicBezTo>
                        <a:pt x="2616" y="16792"/>
                        <a:pt x="0" y="32783"/>
                        <a:pt x="0" y="32783"/>
                      </a:cubicBezTo>
                      <a:cubicBezTo>
                        <a:pt x="0" y="32783"/>
                        <a:pt x="24772" y="28171"/>
                        <a:pt x="28488" y="44393"/>
                      </a:cubicBezTo>
                      <a:cubicBezTo>
                        <a:pt x="30411" y="52804"/>
                        <a:pt x="21325" y="64146"/>
                        <a:pt x="21325" y="64146"/>
                      </a:cubicBezTo>
                      <a:cubicBezTo>
                        <a:pt x="21325" y="64146"/>
                        <a:pt x="28802" y="73066"/>
                        <a:pt x="28728" y="82291"/>
                      </a:cubicBezTo>
                      <a:cubicBezTo>
                        <a:pt x="28654" y="91506"/>
                        <a:pt x="21029" y="101027"/>
                        <a:pt x="21029" y="101027"/>
                      </a:cubicBezTo>
                      <a:cubicBezTo>
                        <a:pt x="21029" y="101027"/>
                        <a:pt x="34117" y="101729"/>
                        <a:pt x="46346" y="98263"/>
                      </a:cubicBezTo>
                      <a:cubicBezTo>
                        <a:pt x="58585" y="94797"/>
                        <a:pt x="69954" y="87162"/>
                        <a:pt x="69954" y="87162"/>
                      </a:cubicBezTo>
                      <a:cubicBezTo>
                        <a:pt x="69954" y="87162"/>
                        <a:pt x="69630" y="93669"/>
                        <a:pt x="70277" y="99742"/>
                      </a:cubicBezTo>
                      <a:cubicBezTo>
                        <a:pt x="70934" y="105815"/>
                        <a:pt x="72560" y="111463"/>
                        <a:pt x="72560" y="111463"/>
                      </a:cubicBezTo>
                      <a:cubicBezTo>
                        <a:pt x="72560" y="111463"/>
                        <a:pt x="79031" y="110326"/>
                        <a:pt x="84078" y="108006"/>
                      </a:cubicBezTo>
                      <a:cubicBezTo>
                        <a:pt x="89134" y="105676"/>
                        <a:pt x="92767" y="102155"/>
                        <a:pt x="92767" y="102155"/>
                      </a:cubicBezTo>
                      <a:cubicBezTo>
                        <a:pt x="92767" y="102155"/>
                        <a:pt x="101344" y="115114"/>
                        <a:pt x="110246" y="125180"/>
                      </a:cubicBezTo>
                      <a:cubicBezTo>
                        <a:pt x="119156" y="135246"/>
                        <a:pt x="128400" y="142410"/>
                        <a:pt x="128400" y="142410"/>
                      </a:cubicBezTo>
                      <a:cubicBezTo>
                        <a:pt x="128400" y="142410"/>
                        <a:pt x="136515" y="130800"/>
                        <a:pt x="140758" y="119939"/>
                      </a:cubicBezTo>
                      <a:cubicBezTo>
                        <a:pt x="145001" y="109078"/>
                        <a:pt x="145389" y="98956"/>
                        <a:pt x="145389" y="98956"/>
                      </a:cubicBezTo>
                      <a:cubicBezTo>
                        <a:pt x="145389" y="98956"/>
                        <a:pt x="150196" y="101600"/>
                        <a:pt x="155011" y="102940"/>
                      </a:cubicBezTo>
                      <a:cubicBezTo>
                        <a:pt x="159818" y="104290"/>
                        <a:pt x="164634" y="104327"/>
                        <a:pt x="164634" y="104327"/>
                      </a:cubicBezTo>
                      <a:cubicBezTo>
                        <a:pt x="164634" y="104327"/>
                        <a:pt x="164255" y="95379"/>
                        <a:pt x="160271" y="87310"/>
                      </a:cubicBezTo>
                      <a:cubicBezTo>
                        <a:pt x="156296" y="79240"/>
                        <a:pt x="148717" y="72049"/>
                        <a:pt x="148717" y="72049"/>
                      </a:cubicBezTo>
                      <a:cubicBezTo>
                        <a:pt x="148717" y="72049"/>
                        <a:pt x="166436" y="77928"/>
                        <a:pt x="181364" y="79250"/>
                      </a:cubicBezTo>
                      <a:cubicBezTo>
                        <a:pt x="196301" y="80571"/>
                        <a:pt x="208456" y="77336"/>
                        <a:pt x="208456" y="77336"/>
                      </a:cubicBezTo>
                      <a:cubicBezTo>
                        <a:pt x="208456" y="77336"/>
                        <a:pt x="193584" y="68463"/>
                        <a:pt x="186873"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65" y="-2416"/>
                        <a:pt x="127679" y="709"/>
                      </a:cubicBezTo>
                      <a:cubicBezTo>
                        <a:pt x="107593" y="3842"/>
                        <a:pt x="85778" y="19805"/>
                        <a:pt x="85778"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9" name="Google Shape;3799;p5"/>
                <p:cNvSpPr/>
                <p:nvPr/>
              </p:nvSpPr>
              <p:spPr>
                <a:xfrm>
                  <a:off x="2902564" y="1886143"/>
                  <a:ext cx="142061" cy="132281"/>
                </a:xfrm>
                <a:custGeom>
                  <a:avLst/>
                  <a:gdLst/>
                  <a:ahLst/>
                  <a:cxnLst/>
                  <a:rect l="l" t="t" r="r" b="b"/>
                  <a:pathLst>
                    <a:path w="142061" h="132281" extrusionOk="0">
                      <a:moveTo>
                        <a:pt x="96288" y="132282"/>
                      </a:moveTo>
                      <a:cubicBezTo>
                        <a:pt x="96288" y="132282"/>
                        <a:pt x="91713" y="97878"/>
                        <a:pt x="85215" y="81804"/>
                      </a:cubicBezTo>
                      <a:cubicBezTo>
                        <a:pt x="81591" y="72838"/>
                        <a:pt x="78310" y="67144"/>
                        <a:pt x="78310" y="67144"/>
                      </a:cubicBezTo>
                      <a:cubicBezTo>
                        <a:pt x="78310" y="67144"/>
                        <a:pt x="82867" y="69242"/>
                        <a:pt x="92554" y="76193"/>
                      </a:cubicBezTo>
                      <a:cubicBezTo>
                        <a:pt x="102250" y="83153"/>
                        <a:pt x="117077" y="94966"/>
                        <a:pt x="117077" y="94966"/>
                      </a:cubicBezTo>
                      <a:cubicBezTo>
                        <a:pt x="117077" y="94966"/>
                        <a:pt x="105984" y="82081"/>
                        <a:pt x="95955" y="73947"/>
                      </a:cubicBezTo>
                      <a:cubicBezTo>
                        <a:pt x="85936" y="65803"/>
                        <a:pt x="76969" y="62402"/>
                        <a:pt x="76969" y="62402"/>
                      </a:cubicBezTo>
                      <a:cubicBezTo>
                        <a:pt x="76969" y="62402"/>
                        <a:pt x="74576" y="54240"/>
                        <a:pt x="70721" y="46855"/>
                      </a:cubicBezTo>
                      <a:cubicBezTo>
                        <a:pt x="66867" y="39469"/>
                        <a:pt x="61552" y="32869"/>
                        <a:pt x="61552" y="32869"/>
                      </a:cubicBezTo>
                      <a:lnTo>
                        <a:pt x="86407" y="40717"/>
                      </a:lnTo>
                      <a:cubicBezTo>
                        <a:pt x="86407" y="40717"/>
                        <a:pt x="86379" y="45810"/>
                        <a:pt x="91935" y="53038"/>
                      </a:cubicBezTo>
                      <a:cubicBezTo>
                        <a:pt x="97481" y="60257"/>
                        <a:pt x="108610" y="69603"/>
                        <a:pt x="108610" y="69603"/>
                      </a:cubicBezTo>
                      <a:cubicBezTo>
                        <a:pt x="108610" y="69603"/>
                        <a:pt x="100605" y="59629"/>
                        <a:pt x="96270" y="53149"/>
                      </a:cubicBezTo>
                      <a:cubicBezTo>
                        <a:pt x="91935" y="46679"/>
                        <a:pt x="91269" y="43684"/>
                        <a:pt x="91269" y="43684"/>
                      </a:cubicBezTo>
                      <a:lnTo>
                        <a:pt x="113259" y="53824"/>
                      </a:lnTo>
                      <a:lnTo>
                        <a:pt x="141359" y="68253"/>
                      </a:lnTo>
                      <a:lnTo>
                        <a:pt x="115995" y="51541"/>
                      </a:lnTo>
                      <a:cubicBezTo>
                        <a:pt x="115995" y="51541"/>
                        <a:pt x="118213" y="49415"/>
                        <a:pt x="124730"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86" y="36169"/>
                      </a:lnTo>
                      <a:cubicBezTo>
                        <a:pt x="83486" y="36169"/>
                        <a:pt x="86730" y="32925"/>
                        <a:pt x="95003" y="30503"/>
                      </a:cubicBezTo>
                      <a:cubicBezTo>
                        <a:pt x="103276" y="28081"/>
                        <a:pt x="116568" y="26491"/>
                        <a:pt x="116568" y="26491"/>
                      </a:cubicBezTo>
                      <a:cubicBezTo>
                        <a:pt x="116568" y="26491"/>
                        <a:pt x="103359" y="25271"/>
                        <a:pt x="93691" y="27074"/>
                      </a:cubicBezTo>
                      <a:cubicBezTo>
                        <a:pt x="84013" y="28876"/>
                        <a:pt x="77876" y="33701"/>
                        <a:pt x="77876" y="33701"/>
                      </a:cubicBezTo>
                      <a:lnTo>
                        <a:pt x="59333" y="28451"/>
                      </a:lnTo>
                      <a:cubicBezTo>
                        <a:pt x="59333" y="28451"/>
                        <a:pt x="56948" y="24245"/>
                        <a:pt x="51375" y="17128"/>
                      </a:cubicBezTo>
                      <a:cubicBezTo>
                        <a:pt x="45801" y="10010"/>
                        <a:pt x="37020" y="0"/>
                        <a:pt x="37020" y="0"/>
                      </a:cubicBezTo>
                      <a:lnTo>
                        <a:pt x="27231" y="3494"/>
                      </a:lnTo>
                      <a:cubicBezTo>
                        <a:pt x="27231" y="3494"/>
                        <a:pt x="37648" y="11378"/>
                        <a:pt x="44442" y="18329"/>
                      </a:cubicBezTo>
                      <a:cubicBezTo>
                        <a:pt x="51245" y="25281"/>
                        <a:pt x="54425" y="31298"/>
                        <a:pt x="54425" y="31298"/>
                      </a:cubicBezTo>
                      <a:lnTo>
                        <a:pt x="45561" y="40523"/>
                      </a:lnTo>
                      <a:cubicBezTo>
                        <a:pt x="45561" y="40523"/>
                        <a:pt x="36964" y="35079"/>
                        <a:pt x="25770" y="33137"/>
                      </a:cubicBezTo>
                      <a:cubicBezTo>
                        <a:pt x="14577" y="31196"/>
                        <a:pt x="0" y="31178"/>
                        <a:pt x="0" y="31178"/>
                      </a:cubicBezTo>
                      <a:cubicBezTo>
                        <a:pt x="0" y="31178"/>
                        <a:pt x="14429" y="32555"/>
                        <a:pt x="24985" y="35689"/>
                      </a:cubicBezTo>
                      <a:cubicBezTo>
                        <a:pt x="35541" y="38813"/>
                        <a:pt x="43176" y="43462"/>
                        <a:pt x="43176" y="43462"/>
                      </a:cubicBezTo>
                      <a:lnTo>
                        <a:pt x="30032" y="58436"/>
                      </a:lnTo>
                      <a:cubicBezTo>
                        <a:pt x="30032" y="58436"/>
                        <a:pt x="24837" y="56856"/>
                        <a:pt x="18025" y="59398"/>
                      </a:cubicBezTo>
                      <a:cubicBezTo>
                        <a:pt x="11212" y="61931"/>
                        <a:pt x="2764" y="68595"/>
                        <a:pt x="2764" y="68595"/>
                      </a:cubicBezTo>
                      <a:cubicBezTo>
                        <a:pt x="2764" y="68595"/>
                        <a:pt x="12932" y="63696"/>
                        <a:pt x="19180" y="61792"/>
                      </a:cubicBezTo>
                      <a:cubicBezTo>
                        <a:pt x="25438" y="59888"/>
                        <a:pt x="27786" y="60978"/>
                        <a:pt x="27786" y="60978"/>
                      </a:cubicBezTo>
                      <a:lnTo>
                        <a:pt x="12506" y="93820"/>
                      </a:lnTo>
                      <a:cubicBezTo>
                        <a:pt x="12506" y="93820"/>
                        <a:pt x="25743" y="72348"/>
                        <a:pt x="33359" y="61894"/>
                      </a:cubicBezTo>
                      <a:cubicBezTo>
                        <a:pt x="39118" y="54009"/>
                        <a:pt x="41863" y="51476"/>
                        <a:pt x="41863" y="51476"/>
                      </a:cubicBezTo>
                      <a:cubicBezTo>
                        <a:pt x="41863" y="51476"/>
                        <a:pt x="44368" y="54970"/>
                        <a:pt x="46189" y="60646"/>
                      </a:cubicBezTo>
                      <a:cubicBezTo>
                        <a:pt x="48001" y="66321"/>
                        <a:pt x="48620" y="73429"/>
                        <a:pt x="48620" y="73429"/>
                      </a:cubicBezTo>
                      <a:cubicBezTo>
                        <a:pt x="48620" y="73429"/>
                        <a:pt x="50182" y="65887"/>
                        <a:pt x="49415" y="59758"/>
                      </a:cubicBezTo>
                      <a:cubicBezTo>
                        <a:pt x="48657" y="53621"/>
                        <a:pt x="45561" y="48897"/>
                        <a:pt x="45561" y="48897"/>
                      </a:cubicBezTo>
                      <a:lnTo>
                        <a:pt x="57300" y="35827"/>
                      </a:lnTo>
                      <a:cubicBezTo>
                        <a:pt x="57300" y="35827"/>
                        <a:pt x="61968" y="43287"/>
                        <a:pt x="65554" y="49591"/>
                      </a:cubicBezTo>
                      <a:cubicBezTo>
                        <a:pt x="69131" y="55895"/>
                        <a:pt x="71313" y="62966"/>
                        <a:pt x="71313" y="62966"/>
                      </a:cubicBezTo>
                      <a:cubicBezTo>
                        <a:pt x="71313" y="62966"/>
                        <a:pt x="65674" y="69307"/>
                        <a:pt x="62032" y="77912"/>
                      </a:cubicBezTo>
                      <a:cubicBezTo>
                        <a:pt x="58381" y="86518"/>
                        <a:pt x="56717" y="97388"/>
                        <a:pt x="56717" y="97388"/>
                      </a:cubicBezTo>
                      <a:cubicBezTo>
                        <a:pt x="56717" y="97388"/>
                        <a:pt x="60498" y="87683"/>
                        <a:pt x="64593" y="80316"/>
                      </a:cubicBezTo>
                      <a:cubicBezTo>
                        <a:pt x="68678" y="72958"/>
                        <a:pt x="73078" y="67948"/>
                        <a:pt x="73078" y="67948"/>
                      </a:cubicBezTo>
                      <a:cubicBezTo>
                        <a:pt x="73078" y="67948"/>
                        <a:pt x="76480" y="71599"/>
                        <a:pt x="81110" y="83930"/>
                      </a:cubicBezTo>
                      <a:cubicBezTo>
                        <a:pt x="87147" y="99985"/>
                        <a:pt x="96288" y="132282"/>
                        <a:pt x="96288" y="13228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00" name="Google Shape;3800;p5"/>
              <p:cNvGrpSpPr/>
              <p:nvPr/>
            </p:nvGrpSpPr>
            <p:grpSpPr>
              <a:xfrm>
                <a:off x="4091252" y="2393155"/>
                <a:ext cx="172832" cy="222390"/>
                <a:chOff x="4091252" y="2393155"/>
                <a:chExt cx="172832" cy="222390"/>
              </a:xfrm>
            </p:grpSpPr>
            <p:sp>
              <p:nvSpPr>
                <p:cNvPr id="3801" name="Google Shape;3801;p5"/>
                <p:cNvSpPr/>
                <p:nvPr/>
              </p:nvSpPr>
              <p:spPr>
                <a:xfrm>
                  <a:off x="4091252" y="2393155"/>
                  <a:ext cx="172832" cy="222390"/>
                </a:xfrm>
                <a:custGeom>
                  <a:avLst/>
                  <a:gdLst/>
                  <a:ahLst/>
                  <a:cxnLst/>
                  <a:rect l="l" t="t" r="r" b="b"/>
                  <a:pathLst>
                    <a:path w="172832" h="222390" extrusionOk="0">
                      <a:moveTo>
                        <a:pt x="114452" y="73582"/>
                      </a:moveTo>
                      <a:cubicBezTo>
                        <a:pt x="114452" y="73582"/>
                        <a:pt x="112399" y="40685"/>
                        <a:pt x="95965" y="22475"/>
                      </a:cubicBezTo>
                      <a:cubicBezTo>
                        <a:pt x="70093" y="-6189"/>
                        <a:pt x="53316" y="735"/>
                        <a:pt x="53316" y="735"/>
                      </a:cubicBezTo>
                      <a:cubicBezTo>
                        <a:pt x="53316" y="735"/>
                        <a:pt x="71803" y="21264"/>
                        <a:pt x="58400" y="34260"/>
                      </a:cubicBezTo>
                      <a:cubicBezTo>
                        <a:pt x="51439" y="40999"/>
                        <a:pt x="35439" y="39122"/>
                        <a:pt x="35439" y="39122"/>
                      </a:cubicBezTo>
                      <a:cubicBezTo>
                        <a:pt x="35439" y="39122"/>
                        <a:pt x="31159" y="51370"/>
                        <a:pt x="22295" y="56712"/>
                      </a:cubicBezTo>
                      <a:cubicBezTo>
                        <a:pt x="13440" y="62046"/>
                        <a:pt x="0" y="60484"/>
                        <a:pt x="0" y="60484"/>
                      </a:cubicBezTo>
                      <a:cubicBezTo>
                        <a:pt x="0" y="60484"/>
                        <a:pt x="6775" y="73166"/>
                        <a:pt x="17036" y="82612"/>
                      </a:cubicBezTo>
                      <a:cubicBezTo>
                        <a:pt x="27296" y="92050"/>
                        <a:pt x="41059" y="98243"/>
                        <a:pt x="41059" y="98243"/>
                      </a:cubicBezTo>
                      <a:cubicBezTo>
                        <a:pt x="41059" y="98243"/>
                        <a:pt x="34654" y="101755"/>
                        <a:pt x="29218" y="105924"/>
                      </a:cubicBezTo>
                      <a:cubicBezTo>
                        <a:pt x="23774" y="110102"/>
                        <a:pt x="19300" y="114936"/>
                        <a:pt x="19300" y="114936"/>
                      </a:cubicBezTo>
                      <a:cubicBezTo>
                        <a:pt x="19300" y="114936"/>
                        <a:pt x="24060" y="120334"/>
                        <a:pt x="29154" y="123708"/>
                      </a:cubicBezTo>
                      <a:cubicBezTo>
                        <a:pt x="34247" y="127082"/>
                        <a:pt x="39682" y="128432"/>
                        <a:pt x="39682" y="128432"/>
                      </a:cubicBezTo>
                      <a:cubicBezTo>
                        <a:pt x="39682" y="128432"/>
                        <a:pt x="32158" y="144072"/>
                        <a:pt x="27592" y="158334"/>
                      </a:cubicBezTo>
                      <a:cubicBezTo>
                        <a:pt x="23025" y="172597"/>
                        <a:pt x="21435" y="185473"/>
                        <a:pt x="21435" y="185473"/>
                      </a:cubicBezTo>
                      <a:cubicBezTo>
                        <a:pt x="21435" y="185473"/>
                        <a:pt x="37140" y="186268"/>
                        <a:pt x="49942" y="183883"/>
                      </a:cubicBezTo>
                      <a:cubicBezTo>
                        <a:pt x="62735" y="181489"/>
                        <a:pt x="72625" y="175915"/>
                        <a:pt x="72625" y="175915"/>
                      </a:cubicBezTo>
                      <a:cubicBezTo>
                        <a:pt x="72625" y="175915"/>
                        <a:pt x="72828" y="181978"/>
                        <a:pt x="74280" y="187275"/>
                      </a:cubicBezTo>
                      <a:cubicBezTo>
                        <a:pt x="75731" y="192581"/>
                        <a:pt x="78430" y="197119"/>
                        <a:pt x="78430" y="197119"/>
                      </a:cubicBezTo>
                      <a:cubicBezTo>
                        <a:pt x="78430" y="197119"/>
                        <a:pt x="86768" y="191518"/>
                        <a:pt x="92221" y="183051"/>
                      </a:cubicBezTo>
                      <a:cubicBezTo>
                        <a:pt x="97675" y="174584"/>
                        <a:pt x="100254" y="163261"/>
                        <a:pt x="100254" y="163261"/>
                      </a:cubicBezTo>
                      <a:cubicBezTo>
                        <a:pt x="100254" y="163261"/>
                        <a:pt x="104700" y="183328"/>
                        <a:pt x="111919" y="198108"/>
                      </a:cubicBezTo>
                      <a:cubicBezTo>
                        <a:pt x="119138" y="212888"/>
                        <a:pt x="129130" y="222391"/>
                        <a:pt x="129130" y="222391"/>
                      </a:cubicBezTo>
                      <a:cubicBezTo>
                        <a:pt x="129130" y="222391"/>
                        <a:pt x="129167" y="203247"/>
                        <a:pt x="134047" y="191619"/>
                      </a:cubicBezTo>
                      <a:cubicBezTo>
                        <a:pt x="138928" y="180000"/>
                        <a:pt x="148661" y="175906"/>
                        <a:pt x="148661" y="175906"/>
                      </a:cubicBezTo>
                      <a:cubicBezTo>
                        <a:pt x="148661" y="175906"/>
                        <a:pt x="135822" y="154535"/>
                        <a:pt x="156481" y="139394"/>
                      </a:cubicBezTo>
                      <a:cubicBezTo>
                        <a:pt x="164671" y="133395"/>
                        <a:pt x="172832" y="139672"/>
                        <a:pt x="172832" y="139672"/>
                      </a:cubicBezTo>
                      <a:cubicBezTo>
                        <a:pt x="172832" y="139672"/>
                        <a:pt x="170910" y="118689"/>
                        <a:pt x="156509" y="101691"/>
                      </a:cubicBezTo>
                      <a:cubicBezTo>
                        <a:pt x="142108" y="84683"/>
                        <a:pt x="114452" y="73582"/>
                        <a:pt x="114452" y="7358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2" name="Google Shape;3802;p5"/>
                <p:cNvSpPr/>
                <p:nvPr/>
              </p:nvSpPr>
              <p:spPr>
                <a:xfrm>
                  <a:off x="4115340" y="2416850"/>
                  <a:ext cx="123491" cy="154345"/>
                </a:xfrm>
                <a:custGeom>
                  <a:avLst/>
                  <a:gdLst/>
                  <a:ahLst/>
                  <a:cxnLst/>
                  <a:rect l="l" t="t" r="r" b="b"/>
                  <a:pathLst>
                    <a:path w="123491" h="154345" extrusionOk="0">
                      <a:moveTo>
                        <a:pt x="10824" y="149613"/>
                      </a:moveTo>
                      <a:cubicBezTo>
                        <a:pt x="10824" y="149613"/>
                        <a:pt x="41124" y="125146"/>
                        <a:pt x="52798" y="109626"/>
                      </a:cubicBezTo>
                      <a:cubicBezTo>
                        <a:pt x="59315" y="100965"/>
                        <a:pt x="62892" y="94550"/>
                        <a:pt x="62892" y="94550"/>
                      </a:cubicBezTo>
                      <a:cubicBezTo>
                        <a:pt x="62892" y="94550"/>
                        <a:pt x="63474" y="100050"/>
                        <a:pt x="62328" y="113222"/>
                      </a:cubicBezTo>
                      <a:cubicBezTo>
                        <a:pt x="61182" y="126394"/>
                        <a:pt x="58307" y="147228"/>
                        <a:pt x="58307" y="147228"/>
                      </a:cubicBezTo>
                      <a:cubicBezTo>
                        <a:pt x="58307" y="147228"/>
                        <a:pt x="64324" y="129268"/>
                        <a:pt x="66414" y="115089"/>
                      </a:cubicBezTo>
                      <a:cubicBezTo>
                        <a:pt x="68502" y="100910"/>
                        <a:pt x="66663" y="90511"/>
                        <a:pt x="66663" y="90511"/>
                      </a:cubicBezTo>
                      <a:cubicBezTo>
                        <a:pt x="66663" y="90511"/>
                        <a:pt x="73106" y="83477"/>
                        <a:pt x="77977" y="75537"/>
                      </a:cubicBezTo>
                      <a:cubicBezTo>
                        <a:pt x="82848" y="67588"/>
                        <a:pt x="86148" y="58732"/>
                        <a:pt x="86148" y="58732"/>
                      </a:cubicBezTo>
                      <a:lnTo>
                        <a:pt x="92766" y="86647"/>
                      </a:lnTo>
                      <a:cubicBezTo>
                        <a:pt x="92766" y="86647"/>
                        <a:pt x="87877" y="89615"/>
                        <a:pt x="84124" y="99052"/>
                      </a:cubicBezTo>
                      <a:cubicBezTo>
                        <a:pt x="80371" y="108499"/>
                        <a:pt x="77755" y="124407"/>
                        <a:pt x="77755" y="124407"/>
                      </a:cubicBezTo>
                      <a:cubicBezTo>
                        <a:pt x="77755" y="124407"/>
                        <a:pt x="82737" y="111059"/>
                        <a:pt x="86472" y="103193"/>
                      </a:cubicBezTo>
                      <a:cubicBezTo>
                        <a:pt x="90206" y="95327"/>
                        <a:pt x="92683" y="92951"/>
                        <a:pt x="92683" y="92951"/>
                      </a:cubicBezTo>
                      <a:lnTo>
                        <a:pt x="95475" y="119526"/>
                      </a:lnTo>
                      <a:lnTo>
                        <a:pt x="97647" y="154346"/>
                      </a:lnTo>
                      <a:lnTo>
                        <a:pt x="99218" y="120755"/>
                      </a:lnTo>
                      <a:cubicBezTo>
                        <a:pt x="99218" y="120755"/>
                        <a:pt x="102509" y="121578"/>
                        <a:pt x="106354" y="127605"/>
                      </a:cubicBezTo>
                      <a:cubicBezTo>
                        <a:pt x="110190" y="133631"/>
                        <a:pt x="114581" y="144853"/>
                        <a:pt x="114581" y="144853"/>
                      </a:cubicBezTo>
                      <a:cubicBezTo>
                        <a:pt x="114581" y="144853"/>
                        <a:pt x="111752" y="132310"/>
                        <a:pt x="107815" y="124748"/>
                      </a:cubicBezTo>
                      <a:cubicBezTo>
                        <a:pt x="103868" y="117178"/>
                        <a:pt x="98821" y="114590"/>
                        <a:pt x="98821" y="114590"/>
                      </a:cubicBezTo>
                      <a:lnTo>
                        <a:pt x="96381" y="93376"/>
                      </a:lnTo>
                      <a:lnTo>
                        <a:pt x="95447" y="81240"/>
                      </a:lnTo>
                      <a:cubicBezTo>
                        <a:pt x="95447" y="81240"/>
                        <a:pt x="100392" y="82386"/>
                        <a:pt x="107408" y="88727"/>
                      </a:cubicBezTo>
                      <a:cubicBezTo>
                        <a:pt x="114424" y="95059"/>
                        <a:pt x="123491" y="106595"/>
                        <a:pt x="123491" y="106595"/>
                      </a:cubicBezTo>
                      <a:cubicBezTo>
                        <a:pt x="123491" y="106595"/>
                        <a:pt x="117160" y="93488"/>
                        <a:pt x="109940" y="85473"/>
                      </a:cubicBezTo>
                      <a:cubicBezTo>
                        <a:pt x="102722" y="77459"/>
                        <a:pt x="94624" y="74529"/>
                        <a:pt x="94624" y="74529"/>
                      </a:cubicBezTo>
                      <a:lnTo>
                        <a:pt x="89106" y="54064"/>
                      </a:lnTo>
                      <a:cubicBezTo>
                        <a:pt x="89106" y="54064"/>
                        <a:pt x="91777" y="49360"/>
                        <a:pt x="95419" y="39950"/>
                      </a:cubicBezTo>
                      <a:cubicBezTo>
                        <a:pt x="99052" y="30549"/>
                        <a:pt x="103646" y="16444"/>
                        <a:pt x="103646" y="16444"/>
                      </a:cubicBezTo>
                      <a:lnTo>
                        <a:pt x="94735" y="9308"/>
                      </a:lnTo>
                      <a:cubicBezTo>
                        <a:pt x="94735" y="9308"/>
                        <a:pt x="93108" y="23709"/>
                        <a:pt x="90326" y="34164"/>
                      </a:cubicBezTo>
                      <a:cubicBezTo>
                        <a:pt x="87544" y="44618"/>
                        <a:pt x="83606" y="51125"/>
                        <a:pt x="83606" y="51125"/>
                      </a:cubicBezTo>
                      <a:lnTo>
                        <a:pt x="69741" y="48223"/>
                      </a:lnTo>
                      <a:cubicBezTo>
                        <a:pt x="69741" y="48223"/>
                        <a:pt x="70074" y="36964"/>
                        <a:pt x="65563" y="25327"/>
                      </a:cubicBezTo>
                      <a:cubicBezTo>
                        <a:pt x="61052" y="13680"/>
                        <a:pt x="52798" y="0"/>
                        <a:pt x="52798" y="0"/>
                      </a:cubicBezTo>
                      <a:cubicBezTo>
                        <a:pt x="52798" y="0"/>
                        <a:pt x="59675" y="14346"/>
                        <a:pt x="62679" y="26085"/>
                      </a:cubicBezTo>
                      <a:cubicBezTo>
                        <a:pt x="65683" y="37824"/>
                        <a:pt x="65572" y="47705"/>
                        <a:pt x="65572" y="47705"/>
                      </a:cubicBezTo>
                      <a:lnTo>
                        <a:pt x="43786" y="44165"/>
                      </a:lnTo>
                      <a:cubicBezTo>
                        <a:pt x="43786" y="44165"/>
                        <a:pt x="42353" y="38360"/>
                        <a:pt x="36058" y="33461"/>
                      </a:cubicBezTo>
                      <a:cubicBezTo>
                        <a:pt x="29754" y="28553"/>
                        <a:pt x="18588" y="24541"/>
                        <a:pt x="18588" y="24541"/>
                      </a:cubicBezTo>
                      <a:cubicBezTo>
                        <a:pt x="18588" y="24541"/>
                        <a:pt x="29043" y="31206"/>
                        <a:pt x="34422" y="35948"/>
                      </a:cubicBezTo>
                      <a:cubicBezTo>
                        <a:pt x="39793" y="40699"/>
                        <a:pt x="40079" y="43536"/>
                        <a:pt x="40079" y="43536"/>
                      </a:cubicBezTo>
                      <a:lnTo>
                        <a:pt x="0" y="48472"/>
                      </a:lnTo>
                      <a:cubicBezTo>
                        <a:pt x="0" y="48472"/>
                        <a:pt x="28054" y="48287"/>
                        <a:pt x="42371" y="49313"/>
                      </a:cubicBezTo>
                      <a:cubicBezTo>
                        <a:pt x="53186" y="50081"/>
                        <a:pt x="57170" y="51171"/>
                        <a:pt x="57170" y="51171"/>
                      </a:cubicBezTo>
                      <a:cubicBezTo>
                        <a:pt x="57170" y="51171"/>
                        <a:pt x="55257" y="55571"/>
                        <a:pt x="50857" y="60600"/>
                      </a:cubicBezTo>
                      <a:cubicBezTo>
                        <a:pt x="46466" y="65637"/>
                        <a:pt x="40014" y="70388"/>
                        <a:pt x="40014" y="70388"/>
                      </a:cubicBezTo>
                      <a:cubicBezTo>
                        <a:pt x="40014" y="70388"/>
                        <a:pt x="48112" y="67430"/>
                        <a:pt x="53547" y="63114"/>
                      </a:cubicBezTo>
                      <a:cubicBezTo>
                        <a:pt x="58973" y="58806"/>
                        <a:pt x="61736" y="53131"/>
                        <a:pt x="61736" y="53131"/>
                      </a:cubicBezTo>
                      <a:lnTo>
                        <a:pt x="80898" y="56477"/>
                      </a:lnTo>
                      <a:cubicBezTo>
                        <a:pt x="80898" y="56477"/>
                        <a:pt x="76415" y="65231"/>
                        <a:pt x="72422" y="72293"/>
                      </a:cubicBezTo>
                      <a:cubicBezTo>
                        <a:pt x="68429" y="79345"/>
                        <a:pt x="62910" y="85529"/>
                        <a:pt x="62910" y="85529"/>
                      </a:cubicBezTo>
                      <a:cubicBezTo>
                        <a:pt x="62910" y="85529"/>
                        <a:pt x="53648" y="83967"/>
                        <a:pt x="43342" y="85594"/>
                      </a:cubicBezTo>
                      <a:cubicBezTo>
                        <a:pt x="33045" y="87220"/>
                        <a:pt x="21703" y="92036"/>
                        <a:pt x="21703" y="92036"/>
                      </a:cubicBezTo>
                      <a:cubicBezTo>
                        <a:pt x="21703" y="92036"/>
                        <a:pt x="33137" y="89892"/>
                        <a:pt x="42501" y="89411"/>
                      </a:cubicBezTo>
                      <a:cubicBezTo>
                        <a:pt x="51864" y="88930"/>
                        <a:pt x="59148" y="90114"/>
                        <a:pt x="59148" y="90114"/>
                      </a:cubicBezTo>
                      <a:cubicBezTo>
                        <a:pt x="59148"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03" name="Google Shape;3803;p5"/>
              <p:cNvGrpSpPr/>
              <p:nvPr/>
            </p:nvGrpSpPr>
            <p:grpSpPr>
              <a:xfrm>
                <a:off x="4659654" y="2574025"/>
                <a:ext cx="283641" cy="264389"/>
                <a:chOff x="4659654" y="2574025"/>
                <a:chExt cx="283641" cy="264389"/>
              </a:xfrm>
            </p:grpSpPr>
            <p:sp>
              <p:nvSpPr>
                <p:cNvPr id="3804" name="Google Shape;3804;p5"/>
                <p:cNvSpPr/>
                <p:nvPr/>
              </p:nvSpPr>
              <p:spPr>
                <a:xfrm>
                  <a:off x="4659654" y="2574025"/>
                  <a:ext cx="283641" cy="264389"/>
                </a:xfrm>
                <a:custGeom>
                  <a:avLst/>
                  <a:gdLst/>
                  <a:ahLst/>
                  <a:cxnLst/>
                  <a:rect l="l" t="t" r="r" b="b"/>
                  <a:pathLst>
                    <a:path w="283641" h="264389" extrusionOk="0">
                      <a:moveTo>
                        <a:pt x="188676" y="181512"/>
                      </a:moveTo>
                      <a:cubicBezTo>
                        <a:pt x="188676" y="181512"/>
                        <a:pt x="185995" y="221813"/>
                        <a:pt x="159263" y="241899"/>
                      </a:cubicBezTo>
                      <a:cubicBezTo>
                        <a:pt x="117150" y="273520"/>
                        <a:pt x="89310" y="262549"/>
                        <a:pt x="89310" y="262549"/>
                      </a:cubicBezTo>
                      <a:cubicBezTo>
                        <a:pt x="89310" y="262549"/>
                        <a:pt x="119387" y="239893"/>
                        <a:pt x="96981" y="221915"/>
                      </a:cubicBezTo>
                      <a:cubicBezTo>
                        <a:pt x="85353" y="212588"/>
                        <a:pt x="58963" y="212588"/>
                        <a:pt x="58963" y="212588"/>
                      </a:cubicBezTo>
                      <a:cubicBezTo>
                        <a:pt x="58963" y="212588"/>
                        <a:pt x="51633" y="196856"/>
                        <a:pt x="36890" y="188981"/>
                      </a:cubicBezTo>
                      <a:cubicBezTo>
                        <a:pt x="22147" y="181105"/>
                        <a:pt x="0" y="181096"/>
                        <a:pt x="0" y="181096"/>
                      </a:cubicBezTo>
                      <a:cubicBezTo>
                        <a:pt x="0" y="181096"/>
                        <a:pt x="10898" y="166418"/>
                        <a:pt x="27638" y="156250"/>
                      </a:cubicBezTo>
                      <a:cubicBezTo>
                        <a:pt x="44387" y="146091"/>
                        <a:pt x="66968" y="140444"/>
                        <a:pt x="66968" y="140444"/>
                      </a:cubicBezTo>
                      <a:cubicBezTo>
                        <a:pt x="66968" y="140444"/>
                        <a:pt x="56320" y="135184"/>
                        <a:pt x="47252" y="129250"/>
                      </a:cubicBezTo>
                      <a:cubicBezTo>
                        <a:pt x="38175" y="123306"/>
                        <a:pt x="30688" y="116688"/>
                        <a:pt x="30688" y="116688"/>
                      </a:cubicBezTo>
                      <a:cubicBezTo>
                        <a:pt x="30688" y="116688"/>
                        <a:pt x="38425" y="110717"/>
                        <a:pt x="46762" y="107288"/>
                      </a:cubicBezTo>
                      <a:cubicBezTo>
                        <a:pt x="55100" y="103868"/>
                        <a:pt x="64047" y="102990"/>
                        <a:pt x="64047" y="102990"/>
                      </a:cubicBezTo>
                      <a:cubicBezTo>
                        <a:pt x="64047" y="102990"/>
                        <a:pt x="51282" y="82589"/>
                        <a:pt x="43435" y="64334"/>
                      </a:cubicBezTo>
                      <a:cubicBezTo>
                        <a:pt x="35596" y="46078"/>
                        <a:pt x="32675" y="29958"/>
                        <a:pt x="32675" y="29958"/>
                      </a:cubicBezTo>
                      <a:cubicBezTo>
                        <a:pt x="32675" y="29958"/>
                        <a:pt x="58594" y="31243"/>
                        <a:pt x="79780" y="36049"/>
                      </a:cubicBezTo>
                      <a:cubicBezTo>
                        <a:pt x="100965" y="40856"/>
                        <a:pt x="117409" y="49165"/>
                        <a:pt x="117409" y="49165"/>
                      </a:cubicBezTo>
                      <a:cubicBezTo>
                        <a:pt x="117409" y="49165"/>
                        <a:pt x="117622" y="41715"/>
                        <a:pt x="119896" y="35384"/>
                      </a:cubicBezTo>
                      <a:cubicBezTo>
                        <a:pt x="122179" y="29052"/>
                        <a:pt x="126532" y="23839"/>
                        <a:pt x="126532" y="23839"/>
                      </a:cubicBezTo>
                      <a:cubicBezTo>
                        <a:pt x="126532" y="23839"/>
                        <a:pt x="140416" y="31964"/>
                        <a:pt x="149604" y="43204"/>
                      </a:cubicBezTo>
                      <a:cubicBezTo>
                        <a:pt x="158792" y="54434"/>
                        <a:pt x="163303" y="68789"/>
                        <a:pt x="163303" y="68789"/>
                      </a:cubicBezTo>
                      <a:cubicBezTo>
                        <a:pt x="163303" y="68789"/>
                        <a:pt x="170198" y="44673"/>
                        <a:pt x="181799" y="27471"/>
                      </a:cubicBezTo>
                      <a:cubicBezTo>
                        <a:pt x="193399" y="10279"/>
                        <a:pt x="209695" y="0"/>
                        <a:pt x="209695" y="0"/>
                      </a:cubicBezTo>
                      <a:cubicBezTo>
                        <a:pt x="209695" y="0"/>
                        <a:pt x="210166" y="23635"/>
                        <a:pt x="218476" y="38683"/>
                      </a:cubicBezTo>
                      <a:cubicBezTo>
                        <a:pt x="226786" y="53732"/>
                        <a:pt x="242943" y="60202"/>
                        <a:pt x="242943" y="60202"/>
                      </a:cubicBezTo>
                      <a:cubicBezTo>
                        <a:pt x="242943" y="60202"/>
                        <a:pt x="222211" y="84706"/>
                        <a:pt x="256652" y="106382"/>
                      </a:cubicBezTo>
                      <a:cubicBezTo>
                        <a:pt x="270294" y="114978"/>
                        <a:pt x="283642" y="108415"/>
                        <a:pt x="283642" y="108415"/>
                      </a:cubicBezTo>
                      <a:cubicBezTo>
                        <a:pt x="283642" y="108415"/>
                        <a:pt x="280924" y="134029"/>
                        <a:pt x="257511" y="152922"/>
                      </a:cubicBezTo>
                      <a:cubicBezTo>
                        <a:pt x="234098" y="171816"/>
                        <a:pt x="188676" y="181512"/>
                        <a:pt x="188676"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5" name="Google Shape;3805;p5"/>
                <p:cNvSpPr/>
                <p:nvPr/>
              </p:nvSpPr>
              <p:spPr>
                <a:xfrm>
                  <a:off x="4699160" y="2620944"/>
                  <a:ext cx="202642" cy="190709"/>
                </a:xfrm>
                <a:custGeom>
                  <a:avLst/>
                  <a:gdLst/>
                  <a:ahLst/>
                  <a:cxnLst/>
                  <a:rect l="l" t="t" r="r" b="b"/>
                  <a:pathLst>
                    <a:path w="202642" h="190709" extrusionOk="0">
                      <a:moveTo>
                        <a:pt x="15686" y="0"/>
                      </a:moveTo>
                      <a:cubicBezTo>
                        <a:pt x="15686" y="0"/>
                        <a:pt x="66238" y="34580"/>
                        <a:pt x="85852" y="55423"/>
                      </a:cubicBezTo>
                      <a:cubicBezTo>
                        <a:pt x="96797" y="67061"/>
                        <a:pt x="102851" y="75500"/>
                        <a:pt x="102851" y="75500"/>
                      </a:cubicBezTo>
                      <a:cubicBezTo>
                        <a:pt x="102851" y="75500"/>
                        <a:pt x="103683" y="68789"/>
                        <a:pt x="101511" y="52373"/>
                      </a:cubicBezTo>
                      <a:cubicBezTo>
                        <a:pt x="99329" y="35948"/>
                        <a:pt x="94144" y="9817"/>
                        <a:pt x="94144" y="9817"/>
                      </a:cubicBezTo>
                      <a:cubicBezTo>
                        <a:pt x="94144" y="9817"/>
                        <a:pt x="104469" y="32851"/>
                        <a:pt x="108222" y="50654"/>
                      </a:cubicBezTo>
                      <a:cubicBezTo>
                        <a:pt x="111974" y="68456"/>
                        <a:pt x="109164" y="81018"/>
                        <a:pt x="109164" y="81018"/>
                      </a:cubicBezTo>
                      <a:cubicBezTo>
                        <a:pt x="109164" y="81018"/>
                        <a:pt x="119951" y="90640"/>
                        <a:pt x="128168" y="101150"/>
                      </a:cubicBezTo>
                      <a:cubicBezTo>
                        <a:pt x="136377" y="111660"/>
                        <a:pt x="142015" y="123066"/>
                        <a:pt x="142015" y="123066"/>
                      </a:cubicBezTo>
                      <a:lnTo>
                        <a:pt x="152340" y="89578"/>
                      </a:lnTo>
                      <a:cubicBezTo>
                        <a:pt x="152340" y="89578"/>
                        <a:pt x="144197" y="85206"/>
                        <a:pt x="137800" y="73014"/>
                      </a:cubicBezTo>
                      <a:cubicBezTo>
                        <a:pt x="131404" y="60822"/>
                        <a:pt x="126736" y="40800"/>
                        <a:pt x="126736" y="40800"/>
                      </a:cubicBezTo>
                      <a:cubicBezTo>
                        <a:pt x="126736" y="40800"/>
                        <a:pt x="135258" y="58002"/>
                        <a:pt x="141590" y="68244"/>
                      </a:cubicBezTo>
                      <a:cubicBezTo>
                        <a:pt x="147922" y="78495"/>
                        <a:pt x="152072" y="81786"/>
                        <a:pt x="152072" y="81786"/>
                      </a:cubicBezTo>
                      <a:lnTo>
                        <a:pt x="156111" y="49397"/>
                      </a:lnTo>
                      <a:lnTo>
                        <a:pt x="158949" y="6748"/>
                      </a:lnTo>
                      <a:lnTo>
                        <a:pt x="162249" y="48426"/>
                      </a:lnTo>
                      <a:cubicBezTo>
                        <a:pt x="162249" y="48426"/>
                        <a:pt x="167675" y="47881"/>
                        <a:pt x="173886" y="41004"/>
                      </a:cubicBezTo>
                      <a:cubicBezTo>
                        <a:pt x="180098" y="34117"/>
                        <a:pt x="187105" y="20899"/>
                        <a:pt x="187105" y="20899"/>
                      </a:cubicBezTo>
                      <a:cubicBezTo>
                        <a:pt x="187105" y="20899"/>
                        <a:pt x="182695" y="35975"/>
                        <a:pt x="176354" y="44738"/>
                      </a:cubicBezTo>
                      <a:cubicBezTo>
                        <a:pt x="170014" y="53501"/>
                        <a:pt x="161732" y="55969"/>
                        <a:pt x="161732" y="55969"/>
                      </a:cubicBezTo>
                      <a:lnTo>
                        <a:pt x="158163" y="81804"/>
                      </a:lnTo>
                      <a:lnTo>
                        <a:pt x="156879" y="96640"/>
                      </a:lnTo>
                      <a:cubicBezTo>
                        <a:pt x="156879" y="96640"/>
                        <a:pt x="165031" y="95946"/>
                        <a:pt x="176465" y="89134"/>
                      </a:cubicBezTo>
                      <a:cubicBezTo>
                        <a:pt x="187908" y="82331"/>
                        <a:pt x="202642" y="69408"/>
                        <a:pt x="202642" y="69408"/>
                      </a:cubicBezTo>
                      <a:cubicBezTo>
                        <a:pt x="202642" y="69408"/>
                        <a:pt x="192465" y="84669"/>
                        <a:pt x="180727" y="93515"/>
                      </a:cubicBezTo>
                      <a:cubicBezTo>
                        <a:pt x="168978" y="102361"/>
                        <a:pt x="155668" y="104792"/>
                        <a:pt x="155668" y="104792"/>
                      </a:cubicBezTo>
                      <a:lnTo>
                        <a:pt x="146997" y="129259"/>
                      </a:lnTo>
                      <a:cubicBezTo>
                        <a:pt x="146997" y="129259"/>
                        <a:pt x="151517" y="135453"/>
                        <a:pt x="157720" y="147580"/>
                      </a:cubicBezTo>
                      <a:cubicBezTo>
                        <a:pt x="163931" y="159716"/>
                        <a:pt x="171816" y="177787"/>
                        <a:pt x="171816" y="177787"/>
                      </a:cubicBezTo>
                      <a:lnTo>
                        <a:pt x="157258" y="185293"/>
                      </a:lnTo>
                      <a:cubicBezTo>
                        <a:pt x="157258" y="185293"/>
                        <a:pt x="154272" y="167296"/>
                        <a:pt x="149447" y="153995"/>
                      </a:cubicBezTo>
                      <a:cubicBezTo>
                        <a:pt x="144631" y="140693"/>
                        <a:pt x="137985" y="132088"/>
                        <a:pt x="137985" y="132088"/>
                      </a:cubicBezTo>
                      <a:lnTo>
                        <a:pt x="115163" y="133659"/>
                      </a:lnTo>
                      <a:cubicBezTo>
                        <a:pt x="115163" y="133659"/>
                        <a:pt x="115940" y="147598"/>
                        <a:pt x="108748" y="161315"/>
                      </a:cubicBezTo>
                      <a:cubicBezTo>
                        <a:pt x="101557" y="175023"/>
                        <a:pt x="88228" y="190709"/>
                        <a:pt x="88228" y="190709"/>
                      </a:cubicBezTo>
                      <a:cubicBezTo>
                        <a:pt x="88228" y="190709"/>
                        <a:pt x="99264" y="174006"/>
                        <a:pt x="103970" y="159957"/>
                      </a:cubicBezTo>
                      <a:cubicBezTo>
                        <a:pt x="108684" y="145907"/>
                        <a:pt x="108286" y="133696"/>
                        <a:pt x="108286" y="133696"/>
                      </a:cubicBezTo>
                      <a:lnTo>
                        <a:pt x="72394" y="134907"/>
                      </a:lnTo>
                      <a:cubicBezTo>
                        <a:pt x="72394" y="134907"/>
                        <a:pt x="70157" y="141858"/>
                        <a:pt x="59860" y="146997"/>
                      </a:cubicBezTo>
                      <a:cubicBezTo>
                        <a:pt x="49563" y="152137"/>
                        <a:pt x="31206" y="155464"/>
                        <a:pt x="31206" y="155464"/>
                      </a:cubicBezTo>
                      <a:cubicBezTo>
                        <a:pt x="31206" y="155464"/>
                        <a:pt x="48334" y="148763"/>
                        <a:pt x="57106" y="143688"/>
                      </a:cubicBezTo>
                      <a:cubicBezTo>
                        <a:pt x="65877" y="138605"/>
                        <a:pt x="66294" y="135138"/>
                        <a:pt x="66294" y="135138"/>
                      </a:cubicBezTo>
                      <a:lnTo>
                        <a:pt x="0" y="123251"/>
                      </a:lnTo>
                      <a:cubicBezTo>
                        <a:pt x="0" y="123251"/>
                        <a:pt x="46319" y="127531"/>
                        <a:pt x="69944" y="128344"/>
                      </a:cubicBezTo>
                      <a:cubicBezTo>
                        <a:pt x="87785" y="128964"/>
                        <a:pt x="94338" y="128196"/>
                        <a:pt x="94338" y="128196"/>
                      </a:cubicBezTo>
                      <a:cubicBezTo>
                        <a:pt x="94338" y="128196"/>
                        <a:pt x="91075" y="122493"/>
                        <a:pt x="83708" y="115644"/>
                      </a:cubicBezTo>
                      <a:cubicBezTo>
                        <a:pt x="76341" y="108795"/>
                        <a:pt x="65600" y="102001"/>
                        <a:pt x="65600" y="102001"/>
                      </a:cubicBezTo>
                      <a:cubicBezTo>
                        <a:pt x="65600" y="102001"/>
                        <a:pt x="79031" y="106816"/>
                        <a:pt x="88089" y="112926"/>
                      </a:cubicBezTo>
                      <a:cubicBezTo>
                        <a:pt x="97148" y="119036"/>
                        <a:pt x="101844" y="126440"/>
                        <a:pt x="101844" y="126440"/>
                      </a:cubicBezTo>
                      <a:lnTo>
                        <a:pt x="133401" y="125081"/>
                      </a:lnTo>
                      <a:cubicBezTo>
                        <a:pt x="133401" y="125081"/>
                        <a:pt x="125811" y="113629"/>
                        <a:pt x="119064" y="104348"/>
                      </a:cubicBezTo>
                      <a:cubicBezTo>
                        <a:pt x="112325" y="95059"/>
                        <a:pt x="103073" y="86629"/>
                        <a:pt x="103073" y="86629"/>
                      </a:cubicBezTo>
                      <a:cubicBezTo>
                        <a:pt x="103073" y="86629"/>
                        <a:pt x="87812" y="87211"/>
                        <a:pt x="70768" y="83708"/>
                      </a:cubicBezTo>
                      <a:cubicBezTo>
                        <a:pt x="53722" y="80214"/>
                        <a:pt x="34903" y="72625"/>
                        <a:pt x="34903" y="72625"/>
                      </a:cubicBezTo>
                      <a:cubicBezTo>
                        <a:pt x="34903" y="72625"/>
                        <a:pt x="53824" y="76933"/>
                        <a:pt x="69288" y="78883"/>
                      </a:cubicBezTo>
                      <a:cubicBezTo>
                        <a:pt x="84762" y="80833"/>
                        <a:pt x="96769" y="80427"/>
                        <a:pt x="96769" y="80427"/>
                      </a:cubicBezTo>
                      <a:cubicBezTo>
                        <a:pt x="96769" y="80427"/>
                        <a:pt x="94070" y="73624"/>
                        <a:pt x="78698" y="58011"/>
                      </a:cubicBezTo>
                      <a:cubicBezTo>
                        <a:pt x="58686" y="37676"/>
                        <a:pt x="15686" y="0"/>
                        <a:pt x="1568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06" name="Google Shape;3806;p5"/>
              <p:cNvGrpSpPr/>
              <p:nvPr/>
            </p:nvGrpSpPr>
            <p:grpSpPr>
              <a:xfrm>
                <a:off x="4695325" y="1762725"/>
                <a:ext cx="225741" cy="136654"/>
                <a:chOff x="4695325" y="1762725"/>
                <a:chExt cx="225741" cy="136654"/>
              </a:xfrm>
            </p:grpSpPr>
            <p:sp>
              <p:nvSpPr>
                <p:cNvPr id="3807" name="Google Shape;3807;p5"/>
                <p:cNvSpPr/>
                <p:nvPr/>
              </p:nvSpPr>
              <p:spPr>
                <a:xfrm>
                  <a:off x="4695325" y="1762725"/>
                  <a:ext cx="225741" cy="132482"/>
                </a:xfrm>
                <a:custGeom>
                  <a:avLst/>
                  <a:gdLst/>
                  <a:ahLst/>
                  <a:cxnLst/>
                  <a:rect l="l" t="t" r="r" b="b"/>
                  <a:pathLst>
                    <a:path w="225741" h="132482" extrusionOk="0">
                      <a:moveTo>
                        <a:pt x="136044" y="110634"/>
                      </a:moveTo>
                      <a:cubicBezTo>
                        <a:pt x="136044" y="110634"/>
                        <a:pt x="122447" y="128899"/>
                        <a:pt x="97333" y="131588"/>
                      </a:cubicBezTo>
                      <a:cubicBezTo>
                        <a:pt x="57789" y="135822"/>
                        <a:pt x="40874" y="123639"/>
                        <a:pt x="40874" y="123639"/>
                      </a:cubicBezTo>
                      <a:cubicBezTo>
                        <a:pt x="40874" y="123639"/>
                        <a:pt x="69140" y="120580"/>
                        <a:pt x="58178" y="106474"/>
                      </a:cubicBezTo>
                      <a:cubicBezTo>
                        <a:pt x="52484" y="99154"/>
                        <a:pt x="33442" y="92489"/>
                        <a:pt x="33442" y="92489"/>
                      </a:cubicBezTo>
                      <a:cubicBezTo>
                        <a:pt x="33442" y="92489"/>
                        <a:pt x="32703" y="83237"/>
                        <a:pt x="24347" y="75814"/>
                      </a:cubicBezTo>
                      <a:cubicBezTo>
                        <a:pt x="15982" y="68392"/>
                        <a:pt x="0" y="62790"/>
                        <a:pt x="0" y="62790"/>
                      </a:cubicBezTo>
                      <a:cubicBezTo>
                        <a:pt x="0" y="62790"/>
                        <a:pt x="12118" y="58649"/>
                        <a:pt x="27139" y="58095"/>
                      </a:cubicBezTo>
                      <a:cubicBezTo>
                        <a:pt x="42168" y="57549"/>
                        <a:pt x="60100" y="60600"/>
                        <a:pt x="60100" y="60600"/>
                      </a:cubicBezTo>
                      <a:cubicBezTo>
                        <a:pt x="60100" y="60600"/>
                        <a:pt x="53935" y="55432"/>
                        <a:pt x="49110" y="50358"/>
                      </a:cubicBezTo>
                      <a:cubicBezTo>
                        <a:pt x="44285" y="45274"/>
                        <a:pt x="40791" y="40264"/>
                        <a:pt x="40791" y="40264"/>
                      </a:cubicBezTo>
                      <a:cubicBezTo>
                        <a:pt x="40791" y="40264"/>
                        <a:pt x="48112" y="39414"/>
                        <a:pt x="55118" y="39913"/>
                      </a:cubicBezTo>
                      <a:cubicBezTo>
                        <a:pt x="62124" y="40403"/>
                        <a:pt x="68835" y="42251"/>
                        <a:pt x="68835" y="42251"/>
                      </a:cubicBezTo>
                      <a:cubicBezTo>
                        <a:pt x="68835" y="42251"/>
                        <a:pt x="65526" y="29440"/>
                        <a:pt x="65156" y="18875"/>
                      </a:cubicBezTo>
                      <a:cubicBezTo>
                        <a:pt x="64777" y="8310"/>
                        <a:pt x="67338" y="0"/>
                        <a:pt x="67338" y="0"/>
                      </a:cubicBezTo>
                      <a:cubicBezTo>
                        <a:pt x="67338" y="0"/>
                        <a:pt x="85677" y="7154"/>
                        <a:pt x="99570" y="14762"/>
                      </a:cubicBezTo>
                      <a:cubicBezTo>
                        <a:pt x="113471" y="22360"/>
                        <a:pt x="122927" y="30429"/>
                        <a:pt x="122927" y="30429"/>
                      </a:cubicBezTo>
                      <a:cubicBezTo>
                        <a:pt x="122927" y="30429"/>
                        <a:pt x="125238" y="26972"/>
                        <a:pt x="128714" y="24578"/>
                      </a:cubicBezTo>
                      <a:cubicBezTo>
                        <a:pt x="132189" y="22175"/>
                        <a:pt x="136848" y="20825"/>
                        <a:pt x="136848" y="20825"/>
                      </a:cubicBezTo>
                      <a:cubicBezTo>
                        <a:pt x="136848" y="20825"/>
                        <a:pt x="144511" y="28146"/>
                        <a:pt x="147894" y="35753"/>
                      </a:cubicBezTo>
                      <a:cubicBezTo>
                        <a:pt x="151267" y="43351"/>
                        <a:pt x="150371" y="51236"/>
                        <a:pt x="150371" y="51236"/>
                      </a:cubicBezTo>
                      <a:cubicBezTo>
                        <a:pt x="150371" y="51236"/>
                        <a:pt x="162332" y="41641"/>
                        <a:pt x="175680" y="36483"/>
                      </a:cubicBezTo>
                      <a:cubicBezTo>
                        <a:pt x="189027" y="31335"/>
                        <a:pt x="203761" y="30614"/>
                        <a:pt x="203761" y="30614"/>
                      </a:cubicBezTo>
                      <a:cubicBezTo>
                        <a:pt x="203761" y="30614"/>
                        <a:pt x="197262" y="41845"/>
                        <a:pt x="198908" y="51023"/>
                      </a:cubicBezTo>
                      <a:cubicBezTo>
                        <a:pt x="200544" y="60193"/>
                        <a:pt x="210333" y="67310"/>
                        <a:pt x="210333" y="67310"/>
                      </a:cubicBezTo>
                      <a:cubicBezTo>
                        <a:pt x="210333" y="67310"/>
                        <a:pt x="188278" y="73596"/>
                        <a:pt x="206848" y="92480"/>
                      </a:cubicBezTo>
                      <a:cubicBezTo>
                        <a:pt x="214215" y="99967"/>
                        <a:pt x="225741" y="100253"/>
                        <a:pt x="225741" y="100253"/>
                      </a:cubicBezTo>
                      <a:cubicBezTo>
                        <a:pt x="225741" y="100253"/>
                        <a:pt x="216369" y="111604"/>
                        <a:pt x="194000" y="114572"/>
                      </a:cubicBezTo>
                      <a:cubicBezTo>
                        <a:pt x="171640"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8" name="Google Shape;3808;p5"/>
                <p:cNvSpPr/>
                <p:nvPr/>
              </p:nvSpPr>
              <p:spPr>
                <a:xfrm>
                  <a:off x="4727002" y="1776387"/>
                  <a:ext cx="164661" cy="122992"/>
                </a:xfrm>
                <a:custGeom>
                  <a:avLst/>
                  <a:gdLst/>
                  <a:ahLst/>
                  <a:cxnLst/>
                  <a:rect l="l" t="t" r="r" b="b"/>
                  <a:pathLst>
                    <a:path w="164661" h="122992" extrusionOk="0">
                      <a:moveTo>
                        <a:pt x="47002" y="0"/>
                      </a:moveTo>
                      <a:cubicBezTo>
                        <a:pt x="47002" y="0"/>
                        <a:pt x="73476" y="29015"/>
                        <a:pt x="81591" y="43767"/>
                      </a:cubicBezTo>
                      <a:cubicBezTo>
                        <a:pt x="86129" y="52003"/>
                        <a:pt x="88052" y="57494"/>
                        <a:pt x="88052" y="57494"/>
                      </a:cubicBezTo>
                      <a:cubicBezTo>
                        <a:pt x="88052" y="57494"/>
                        <a:pt x="90594" y="54554"/>
                        <a:pt x="93774" y="46291"/>
                      </a:cubicBezTo>
                      <a:cubicBezTo>
                        <a:pt x="96963" y="38018"/>
                        <a:pt x="100780" y="24421"/>
                        <a:pt x="100780" y="24421"/>
                      </a:cubicBezTo>
                      <a:cubicBezTo>
                        <a:pt x="100780" y="24421"/>
                        <a:pt x="101557" y="37861"/>
                        <a:pt x="99117" y="47178"/>
                      </a:cubicBezTo>
                      <a:cubicBezTo>
                        <a:pt x="96677" y="56486"/>
                        <a:pt x="91010" y="61690"/>
                        <a:pt x="91010" y="61690"/>
                      </a:cubicBezTo>
                      <a:cubicBezTo>
                        <a:pt x="91010" y="61690"/>
                        <a:pt x="96011" y="68928"/>
                        <a:pt x="98895" y="75944"/>
                      </a:cubicBezTo>
                      <a:cubicBezTo>
                        <a:pt x="101779" y="82959"/>
                        <a:pt x="102546" y="89744"/>
                        <a:pt x="102546" y="89744"/>
                      </a:cubicBezTo>
                      <a:lnTo>
                        <a:pt x="119683" y="76609"/>
                      </a:lnTo>
                      <a:cubicBezTo>
                        <a:pt x="119683" y="76609"/>
                        <a:pt x="115080" y="72505"/>
                        <a:pt x="113989" y="65156"/>
                      </a:cubicBezTo>
                      <a:cubicBezTo>
                        <a:pt x="112908" y="57808"/>
                        <a:pt x="115339" y="47215"/>
                        <a:pt x="115339" y="47215"/>
                      </a:cubicBezTo>
                      <a:cubicBezTo>
                        <a:pt x="115339" y="47215"/>
                        <a:pt x="116503" y="57457"/>
                        <a:pt x="118112" y="63872"/>
                      </a:cubicBezTo>
                      <a:cubicBezTo>
                        <a:pt x="119710" y="70287"/>
                        <a:pt x="121753" y="72884"/>
                        <a:pt x="121753" y="72884"/>
                      </a:cubicBezTo>
                      <a:lnTo>
                        <a:pt x="134038" y="58677"/>
                      </a:lnTo>
                      <a:lnTo>
                        <a:pt x="148439" y="39340"/>
                      </a:lnTo>
                      <a:lnTo>
                        <a:pt x="138752" y="59768"/>
                      </a:lnTo>
                      <a:cubicBezTo>
                        <a:pt x="138752" y="59768"/>
                        <a:pt x="142828" y="60886"/>
                        <a:pt x="149299" y="59213"/>
                      </a:cubicBezTo>
                      <a:cubicBezTo>
                        <a:pt x="155778" y="57549"/>
                        <a:pt x="164661" y="53103"/>
                        <a:pt x="164661" y="53103"/>
                      </a:cubicBezTo>
                      <a:cubicBezTo>
                        <a:pt x="164661" y="53103"/>
                        <a:pt x="157119" y="59074"/>
                        <a:pt x="150001" y="61598"/>
                      </a:cubicBezTo>
                      <a:cubicBezTo>
                        <a:pt x="142893" y="64121"/>
                        <a:pt x="136201" y="63188"/>
                        <a:pt x="136201" y="63188"/>
                      </a:cubicBezTo>
                      <a:lnTo>
                        <a:pt x="126144" y="74428"/>
                      </a:lnTo>
                      <a:lnTo>
                        <a:pt x="120922" y="81074"/>
                      </a:lnTo>
                      <a:cubicBezTo>
                        <a:pt x="120922" y="81074"/>
                        <a:pt x="127003" y="82811"/>
                        <a:pt x="137227" y="82497"/>
                      </a:cubicBezTo>
                      <a:cubicBezTo>
                        <a:pt x="147459" y="82183"/>
                        <a:pt x="161833" y="79835"/>
                        <a:pt x="161833" y="79835"/>
                      </a:cubicBezTo>
                      <a:cubicBezTo>
                        <a:pt x="161833" y="79835"/>
                        <a:pt x="150075" y="84438"/>
                        <a:pt x="139038" y="85631"/>
                      </a:cubicBezTo>
                      <a:cubicBezTo>
                        <a:pt x="128002" y="86823"/>
                        <a:pt x="117686" y="84605"/>
                        <a:pt x="117686" y="84605"/>
                      </a:cubicBezTo>
                      <a:lnTo>
                        <a:pt x="104348" y="93913"/>
                      </a:lnTo>
                      <a:cubicBezTo>
                        <a:pt x="104348" y="93913"/>
                        <a:pt x="105818" y="97970"/>
                        <a:pt x="106779" y="105236"/>
                      </a:cubicBezTo>
                      <a:cubicBezTo>
                        <a:pt x="107750" y="112510"/>
                        <a:pt x="108212" y="122992"/>
                        <a:pt x="108212" y="122992"/>
                      </a:cubicBezTo>
                      <a:lnTo>
                        <a:pt x="95530" y="122854"/>
                      </a:lnTo>
                      <a:cubicBezTo>
                        <a:pt x="95530" y="122854"/>
                        <a:pt x="98581" y="113638"/>
                        <a:pt x="98950" y="106160"/>
                      </a:cubicBezTo>
                      <a:cubicBezTo>
                        <a:pt x="99329" y="98691"/>
                        <a:pt x="97018" y="92970"/>
                        <a:pt x="97018" y="92970"/>
                      </a:cubicBezTo>
                      <a:lnTo>
                        <a:pt x="80094" y="87941"/>
                      </a:lnTo>
                      <a:cubicBezTo>
                        <a:pt x="80094" y="87941"/>
                        <a:pt x="76628" y="94698"/>
                        <a:pt x="67467" y="99329"/>
                      </a:cubicBezTo>
                      <a:cubicBezTo>
                        <a:pt x="58307" y="103951"/>
                        <a:pt x="44146" y="107963"/>
                        <a:pt x="44146" y="107963"/>
                      </a:cubicBezTo>
                      <a:cubicBezTo>
                        <a:pt x="44146" y="107963"/>
                        <a:pt x="56948" y="102897"/>
                        <a:pt x="64408" y="97481"/>
                      </a:cubicBezTo>
                      <a:cubicBezTo>
                        <a:pt x="71876" y="92064"/>
                        <a:pt x="75130" y="86231"/>
                        <a:pt x="75130" y="86231"/>
                      </a:cubicBezTo>
                      <a:lnTo>
                        <a:pt x="48870" y="77737"/>
                      </a:lnTo>
                      <a:cubicBezTo>
                        <a:pt x="48870" y="77737"/>
                        <a:pt x="45246" y="80436"/>
                        <a:pt x="36326" y="80251"/>
                      </a:cubicBezTo>
                      <a:cubicBezTo>
                        <a:pt x="27407" y="80066"/>
                        <a:pt x="13200" y="76997"/>
                        <a:pt x="13200" y="76997"/>
                      </a:cubicBezTo>
                      <a:cubicBezTo>
                        <a:pt x="13200" y="76997"/>
                        <a:pt x="27499" y="78171"/>
                        <a:pt x="35291" y="77996"/>
                      </a:cubicBezTo>
                      <a:cubicBezTo>
                        <a:pt x="43093" y="77820"/>
                        <a:pt x="44396" y="76304"/>
                        <a:pt x="44396" y="76304"/>
                      </a:cubicBezTo>
                      <a:lnTo>
                        <a:pt x="0" y="53972"/>
                      </a:lnTo>
                      <a:cubicBezTo>
                        <a:pt x="0" y="53972"/>
                        <a:pt x="32195" y="67680"/>
                        <a:pt x="49008" y="74030"/>
                      </a:cubicBezTo>
                      <a:cubicBezTo>
                        <a:pt x="61699" y="78827"/>
                        <a:pt x="66654" y="80121"/>
                        <a:pt x="66654" y="80121"/>
                      </a:cubicBezTo>
                      <a:cubicBezTo>
                        <a:pt x="66654" y="80121"/>
                        <a:pt x="65951" y="76618"/>
                        <a:pt x="62615" y="71534"/>
                      </a:cubicBezTo>
                      <a:cubicBezTo>
                        <a:pt x="59278" y="66460"/>
                        <a:pt x="53492" y="60544"/>
                        <a:pt x="53492" y="60544"/>
                      </a:cubicBezTo>
                      <a:cubicBezTo>
                        <a:pt x="53492" y="60544"/>
                        <a:pt x="61792" y="66210"/>
                        <a:pt x="66561" y="71368"/>
                      </a:cubicBezTo>
                      <a:cubicBezTo>
                        <a:pt x="71331" y="76526"/>
                        <a:pt x="72570" y="81185"/>
                        <a:pt x="72570" y="81185"/>
                      </a:cubicBezTo>
                      <a:lnTo>
                        <a:pt x="95743" y="88524"/>
                      </a:lnTo>
                      <a:cubicBezTo>
                        <a:pt x="95743" y="88524"/>
                        <a:pt x="93580" y="81221"/>
                        <a:pt x="91398" y="75149"/>
                      </a:cubicBezTo>
                      <a:cubicBezTo>
                        <a:pt x="89226" y="69085"/>
                        <a:pt x="84993" y="62781"/>
                        <a:pt x="84993" y="62781"/>
                      </a:cubicBezTo>
                      <a:cubicBezTo>
                        <a:pt x="84993" y="62781"/>
                        <a:pt x="73808" y="59204"/>
                        <a:pt x="62522" y="53260"/>
                      </a:cubicBezTo>
                      <a:cubicBezTo>
                        <a:pt x="51236" y="47308"/>
                        <a:pt x="39848" y="38989"/>
                        <a:pt x="39848" y="38989"/>
                      </a:cubicBezTo>
                      <a:cubicBezTo>
                        <a:pt x="39848" y="38989"/>
                        <a:pt x="52253" y="45792"/>
                        <a:pt x="62854" y="50617"/>
                      </a:cubicBezTo>
                      <a:cubicBezTo>
                        <a:pt x="73448" y="55442"/>
                        <a:pt x="82229" y="58279"/>
                        <a:pt x="82229" y="58279"/>
                      </a:cubicBezTo>
                      <a:cubicBezTo>
                        <a:pt x="82229" y="58279"/>
                        <a:pt x="82257" y="54397"/>
                        <a:pt x="75684" y="43176"/>
                      </a:cubicBezTo>
                      <a:cubicBezTo>
                        <a:pt x="67125" y="28571"/>
                        <a:pt x="47002" y="0"/>
                        <a:pt x="470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09" name="Google Shape;3809;p5"/>
              <p:cNvGrpSpPr/>
              <p:nvPr/>
            </p:nvGrpSpPr>
            <p:grpSpPr>
              <a:xfrm>
                <a:off x="2935323" y="2392808"/>
                <a:ext cx="298523" cy="252935"/>
                <a:chOff x="2935323" y="2392808"/>
                <a:chExt cx="298523" cy="252935"/>
              </a:xfrm>
            </p:grpSpPr>
            <p:sp>
              <p:nvSpPr>
                <p:cNvPr id="3810" name="Google Shape;3810;p5"/>
                <p:cNvSpPr/>
                <p:nvPr/>
              </p:nvSpPr>
              <p:spPr>
                <a:xfrm>
                  <a:off x="2935323" y="2411465"/>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1" y="90775"/>
                        <a:pt x="22461" y="90775"/>
                      </a:cubicBezTo>
                      <a:cubicBezTo>
                        <a:pt x="22461" y="90775"/>
                        <a:pt x="30965" y="106498"/>
                        <a:pt x="28081" y="121713"/>
                      </a:cubicBezTo>
                      <a:cubicBezTo>
                        <a:pt x="25188" y="136927"/>
                        <a:pt x="10916" y="151634"/>
                        <a:pt x="10916" y="151634"/>
                      </a:cubicBezTo>
                      <a:cubicBezTo>
                        <a:pt x="10916" y="151634"/>
                        <a:pt x="30291" y="154527"/>
                        <a:pt x="49637" y="150441"/>
                      </a:cubicBezTo>
                      <a:cubicBezTo>
                        <a:pt x="68992" y="146346"/>
                        <a:pt x="88311" y="135273"/>
                        <a:pt x="88311" y="135273"/>
                      </a:cubicBezTo>
                      <a:cubicBezTo>
                        <a:pt x="88311" y="135273"/>
                        <a:pt x="85862" y="145958"/>
                        <a:pt x="85011"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18"/>
                        <a:pt x="159134" y="234279"/>
                        <a:pt x="159134" y="234279"/>
                      </a:cubicBezTo>
                      <a:cubicBezTo>
                        <a:pt x="159134" y="234279"/>
                        <a:pt x="174764" y="216199"/>
                        <a:pt x="184387" y="198830"/>
                      </a:cubicBezTo>
                      <a:cubicBezTo>
                        <a:pt x="194018" y="181462"/>
                        <a:pt x="197633" y="164815"/>
                        <a:pt x="197633" y="164815"/>
                      </a:cubicBezTo>
                      <a:cubicBezTo>
                        <a:pt x="197633" y="164815"/>
                        <a:pt x="204038" y="169825"/>
                        <a:pt x="210832" y="172681"/>
                      </a:cubicBezTo>
                      <a:cubicBezTo>
                        <a:pt x="217626" y="175537"/>
                        <a:pt x="224817" y="176249"/>
                        <a:pt x="224817" y="176249"/>
                      </a:cubicBezTo>
                      <a:cubicBezTo>
                        <a:pt x="224817" y="176249"/>
                        <a:pt x="226943" y="161432"/>
                        <a:pt x="223421" y="147576"/>
                      </a:cubicBezTo>
                      <a:cubicBezTo>
                        <a:pt x="219900" y="133729"/>
                        <a:pt x="210730" y="120835"/>
                        <a:pt x="210730" y="120835"/>
                      </a:cubicBezTo>
                      <a:cubicBezTo>
                        <a:pt x="210730" y="120835"/>
                        <a:pt x="235466" y="132897"/>
                        <a:pt x="257419" y="137075"/>
                      </a:cubicBezTo>
                      <a:cubicBezTo>
                        <a:pt x="279362" y="141253"/>
                        <a:pt x="298524" y="137537"/>
                        <a:pt x="298524" y="137537"/>
                      </a:cubicBezTo>
                      <a:cubicBezTo>
                        <a:pt x="298524" y="137537"/>
                        <a:pt x="278946" y="120909"/>
                        <a:pt x="271644" y="105010"/>
                      </a:cubicBezTo>
                      <a:cubicBezTo>
                        <a:pt x="264351" y="89102"/>
                        <a:pt x="269333" y="73934"/>
                        <a:pt x="269333" y="73934"/>
                      </a:cubicBezTo>
                      <a:cubicBezTo>
                        <a:pt x="269333" y="73934"/>
                        <a:pt x="235345" y="70763"/>
                        <a:pt x="239320" y="32958"/>
                      </a:cubicBezTo>
                      <a:cubicBezTo>
                        <a:pt x="240891" y="17975"/>
                        <a:pt x="255024" y="13649"/>
                        <a:pt x="255024" y="13649"/>
                      </a:cubicBezTo>
                      <a:cubicBezTo>
                        <a:pt x="255024"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1" name="Google Shape;3811;p5"/>
                <p:cNvSpPr/>
                <p:nvPr/>
              </p:nvSpPr>
              <p:spPr>
                <a:xfrm>
                  <a:off x="2973942" y="2392808"/>
                  <a:ext cx="213762" cy="226296"/>
                </a:xfrm>
                <a:custGeom>
                  <a:avLst/>
                  <a:gdLst/>
                  <a:ahLst/>
                  <a:cxnLst/>
                  <a:rect l="l" t="t" r="r" b="b"/>
                  <a:pathLst>
                    <a:path w="213762" h="226296" extrusionOk="0">
                      <a:moveTo>
                        <a:pt x="120774" y="226296"/>
                      </a:moveTo>
                      <a:cubicBezTo>
                        <a:pt x="120774" y="226296"/>
                        <a:pt x="124295" y="168895"/>
                        <a:pt x="119406" y="141488"/>
                      </a:cubicBezTo>
                      <a:cubicBezTo>
                        <a:pt x="116679" y="126200"/>
                        <a:pt x="113490" y="116365"/>
                        <a:pt x="113490" y="116365"/>
                      </a:cubicBezTo>
                      <a:cubicBezTo>
                        <a:pt x="113490" y="116365"/>
                        <a:pt x="119664" y="120441"/>
                        <a:pt x="132078" y="133216"/>
                      </a:cubicBezTo>
                      <a:cubicBezTo>
                        <a:pt x="144483" y="145990"/>
                        <a:pt x="163118" y="167481"/>
                        <a:pt x="163118" y="167481"/>
                      </a:cubicBezTo>
                      <a:cubicBezTo>
                        <a:pt x="163118" y="167481"/>
                        <a:pt x="150399" y="144724"/>
                        <a:pt x="137846" y="129943"/>
                      </a:cubicBezTo>
                      <a:cubicBezTo>
                        <a:pt x="125303" y="115173"/>
                        <a:pt x="112917" y="108360"/>
                        <a:pt x="112917" y="108360"/>
                      </a:cubicBezTo>
                      <a:cubicBezTo>
                        <a:pt x="112917" y="108360"/>
                        <a:pt x="111780" y="94569"/>
                        <a:pt x="108240" y="81859"/>
                      </a:cubicBezTo>
                      <a:cubicBezTo>
                        <a:pt x="104700" y="69159"/>
                        <a:pt x="98738" y="57540"/>
                        <a:pt x="98738" y="57540"/>
                      </a:cubicBezTo>
                      <a:lnTo>
                        <a:pt x="133566" y="73818"/>
                      </a:lnTo>
                      <a:cubicBezTo>
                        <a:pt x="133566" y="73818"/>
                        <a:pt x="131995" y="82229"/>
                        <a:pt x="138124" y="94893"/>
                      </a:cubicBezTo>
                      <a:cubicBezTo>
                        <a:pt x="144252" y="107556"/>
                        <a:pt x="158080" y="124462"/>
                        <a:pt x="158080" y="124462"/>
                      </a:cubicBezTo>
                      <a:cubicBezTo>
                        <a:pt x="158080" y="124462"/>
                        <a:pt x="149114" y="106946"/>
                        <a:pt x="144575" y="95669"/>
                      </a:cubicBezTo>
                      <a:cubicBezTo>
                        <a:pt x="140046" y="84392"/>
                        <a:pt x="139944" y="79373"/>
                        <a:pt x="139944" y="79373"/>
                      </a:cubicBezTo>
                      <a:lnTo>
                        <a:pt x="169801" y="99052"/>
                      </a:lnTo>
                      <a:lnTo>
                        <a:pt x="207504" y="126616"/>
                      </a:lnTo>
                      <a:lnTo>
                        <a:pt x="174579" y="95651"/>
                      </a:lnTo>
                      <a:cubicBezTo>
                        <a:pt x="174579" y="95651"/>
                        <a:pt x="178536" y="92425"/>
                        <a:pt x="188334" y="93053"/>
                      </a:cubicBezTo>
                      <a:cubicBezTo>
                        <a:pt x="198122" y="93682"/>
                        <a:pt x="213762" y="98165"/>
                        <a:pt x="213762" y="98165"/>
                      </a:cubicBezTo>
                      <a:cubicBezTo>
                        <a:pt x="213762" y="98165"/>
                        <a:pt x="198242" y="90678"/>
                        <a:pt x="186781" y="88838"/>
                      </a:cubicBezTo>
                      <a:cubicBezTo>
                        <a:pt x="175319" y="86989"/>
                        <a:pt x="167906" y="90789"/>
                        <a:pt x="167906" y="90789"/>
                      </a:cubicBezTo>
                      <a:lnTo>
                        <a:pt x="143864" y="75315"/>
                      </a:lnTo>
                      <a:lnTo>
                        <a:pt x="130553" y="65933"/>
                      </a:lnTo>
                      <a:cubicBezTo>
                        <a:pt x="130553" y="65933"/>
                        <a:pt x="136395" y="61006"/>
                        <a:pt x="149502" y="58113"/>
                      </a:cubicBezTo>
                      <a:cubicBezTo>
                        <a:pt x="162609" y="55220"/>
                        <a:pt x="182982" y="54370"/>
                        <a:pt x="182982" y="54370"/>
                      </a:cubicBezTo>
                      <a:cubicBezTo>
                        <a:pt x="182982" y="54370"/>
                        <a:pt x="163589" y="50580"/>
                        <a:pt x="148569" y="52271"/>
                      </a:cubicBezTo>
                      <a:cubicBezTo>
                        <a:pt x="133548" y="53954"/>
                        <a:pt x="122909" y="61099"/>
                        <a:pt x="122909" y="61099"/>
                      </a:cubicBezTo>
                      <a:lnTo>
                        <a:pt x="96741" y="49960"/>
                      </a:lnTo>
                      <a:cubicBezTo>
                        <a:pt x="96741" y="49960"/>
                        <a:pt x="94449" y="42686"/>
                        <a:pt x="88246" y="30198"/>
                      </a:cubicBezTo>
                      <a:cubicBezTo>
                        <a:pt x="82044" y="17710"/>
                        <a:pt x="71932" y="0"/>
                        <a:pt x="71932" y="0"/>
                      </a:cubicBezTo>
                      <a:lnTo>
                        <a:pt x="56218" y="4474"/>
                      </a:lnTo>
                      <a:cubicBezTo>
                        <a:pt x="56218" y="4474"/>
                        <a:pt x="69436" y="18884"/>
                        <a:pt x="77515" y="31261"/>
                      </a:cubicBezTo>
                      <a:cubicBezTo>
                        <a:pt x="85593" y="43647"/>
                        <a:pt x="88551" y="54000"/>
                        <a:pt x="88551" y="54000"/>
                      </a:cubicBezTo>
                      <a:lnTo>
                        <a:pt x="72505" y="68050"/>
                      </a:lnTo>
                      <a:cubicBezTo>
                        <a:pt x="72505" y="68050"/>
                        <a:pt x="61274" y="57901"/>
                        <a:pt x="45108" y="53214"/>
                      </a:cubicBezTo>
                      <a:cubicBezTo>
                        <a:pt x="28932" y="48519"/>
                        <a:pt x="7136" y="46531"/>
                        <a:pt x="7136" y="46531"/>
                      </a:cubicBezTo>
                      <a:cubicBezTo>
                        <a:pt x="7136" y="46531"/>
                        <a:pt x="28312" y="50737"/>
                        <a:pt x="43166" y="57318"/>
                      </a:cubicBezTo>
                      <a:cubicBezTo>
                        <a:pt x="58021" y="63890"/>
                        <a:pt x="68040" y="72579"/>
                        <a:pt x="68040" y="72579"/>
                      </a:cubicBezTo>
                      <a:lnTo>
                        <a:pt x="43869" y="95549"/>
                      </a:lnTo>
                      <a:cubicBezTo>
                        <a:pt x="43869" y="95549"/>
                        <a:pt x="36576" y="92240"/>
                        <a:pt x="25604" y="95521"/>
                      </a:cubicBezTo>
                      <a:cubicBezTo>
                        <a:pt x="14641" y="98803"/>
                        <a:pt x="0" y="108684"/>
                        <a:pt x="0" y="108684"/>
                      </a:cubicBezTo>
                      <a:cubicBezTo>
                        <a:pt x="0" y="108684"/>
                        <a:pt x="16684" y="101945"/>
                        <a:pt x="26621" y="99634"/>
                      </a:cubicBezTo>
                      <a:cubicBezTo>
                        <a:pt x="36548" y="97324"/>
                        <a:pt x="39728" y="99440"/>
                        <a:pt x="39728" y="99440"/>
                      </a:cubicBezTo>
                      <a:lnTo>
                        <a:pt x="6969" y="151628"/>
                      </a:lnTo>
                      <a:cubicBezTo>
                        <a:pt x="6969" y="151628"/>
                        <a:pt x="33248" y="117936"/>
                        <a:pt x="47807" y="101705"/>
                      </a:cubicBezTo>
                      <a:cubicBezTo>
                        <a:pt x="58788" y="89448"/>
                        <a:pt x="63668" y="85631"/>
                        <a:pt x="63668" y="85631"/>
                      </a:cubicBezTo>
                      <a:cubicBezTo>
                        <a:pt x="63668" y="85631"/>
                        <a:pt x="66367" y="91731"/>
                        <a:pt x="67375" y="101344"/>
                      </a:cubicBezTo>
                      <a:cubicBezTo>
                        <a:pt x="68382" y="110958"/>
                        <a:pt x="67162" y="122780"/>
                        <a:pt x="67162" y="122780"/>
                      </a:cubicBezTo>
                      <a:cubicBezTo>
                        <a:pt x="67162" y="122780"/>
                        <a:pt x="71775" y="110542"/>
                        <a:pt x="72477" y="100309"/>
                      </a:cubicBezTo>
                      <a:cubicBezTo>
                        <a:pt x="73180" y="90086"/>
                        <a:pt x="69981" y="81869"/>
                        <a:pt x="69981" y="81869"/>
                      </a:cubicBezTo>
                      <a:lnTo>
                        <a:pt x="91482" y="61866"/>
                      </a:lnTo>
                      <a:cubicBezTo>
                        <a:pt x="91482" y="61866"/>
                        <a:pt x="96223" y="74807"/>
                        <a:pt x="99680" y="85686"/>
                      </a:cubicBezTo>
                      <a:cubicBezTo>
                        <a:pt x="103147" y="96575"/>
                        <a:pt x="104274" y="108527"/>
                        <a:pt x="104274" y="108527"/>
                      </a:cubicBezTo>
                      <a:cubicBezTo>
                        <a:pt x="104274" y="108527"/>
                        <a:pt x="93931" y="118250"/>
                        <a:pt x="85880" y="131977"/>
                      </a:cubicBezTo>
                      <a:cubicBezTo>
                        <a:pt x="77829" y="145694"/>
                        <a:pt x="72071" y="163414"/>
                        <a:pt x="72071" y="163414"/>
                      </a:cubicBezTo>
                      <a:cubicBezTo>
                        <a:pt x="72071" y="163414"/>
                        <a:pt x="80657" y="147885"/>
                        <a:pt x="88986" y="136284"/>
                      </a:cubicBezTo>
                      <a:cubicBezTo>
                        <a:pt x="97323" y="124675"/>
                        <a:pt x="105411" y="116993"/>
                        <a:pt x="105411" y="116993"/>
                      </a:cubicBezTo>
                      <a:cubicBezTo>
                        <a:pt x="105411" y="116993"/>
                        <a:pt x="109404" y="123482"/>
                        <a:pt x="112621" y="144456"/>
                      </a:cubicBezTo>
                      <a:cubicBezTo>
                        <a:pt x="116818" y="171760"/>
                        <a:pt x="120774" y="226296"/>
                        <a:pt x="120774" y="22629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12" name="Google Shape;3812;p5"/>
              <p:cNvGrpSpPr/>
              <p:nvPr/>
            </p:nvGrpSpPr>
            <p:grpSpPr>
              <a:xfrm>
                <a:off x="3215064" y="2681220"/>
                <a:ext cx="229937" cy="198649"/>
                <a:chOff x="3215064" y="2681220"/>
                <a:chExt cx="229937" cy="198649"/>
              </a:xfrm>
            </p:grpSpPr>
            <p:sp>
              <p:nvSpPr>
                <p:cNvPr id="3813" name="Google Shape;3813;p5"/>
                <p:cNvSpPr/>
                <p:nvPr/>
              </p:nvSpPr>
              <p:spPr>
                <a:xfrm>
                  <a:off x="3215064" y="2681220"/>
                  <a:ext cx="229937" cy="198649"/>
                </a:xfrm>
                <a:custGeom>
                  <a:avLst/>
                  <a:gdLst/>
                  <a:ahLst/>
                  <a:cxnLst/>
                  <a:rect l="l" t="t" r="r" b="b"/>
                  <a:pathLst>
                    <a:path w="229937" h="198649" extrusionOk="0">
                      <a:moveTo>
                        <a:pt x="173637" y="117067"/>
                      </a:moveTo>
                      <a:cubicBezTo>
                        <a:pt x="173637" y="117067"/>
                        <a:pt x="209353" y="102962"/>
                        <a:pt x="221129" y="80149"/>
                      </a:cubicBezTo>
                      <a:cubicBezTo>
                        <a:pt x="239671" y="44220"/>
                        <a:pt x="223181" y="30309"/>
                        <a:pt x="223181" y="30309"/>
                      </a:cubicBezTo>
                      <a:cubicBezTo>
                        <a:pt x="223181" y="30309"/>
                        <a:pt x="209880" y="55996"/>
                        <a:pt x="188352" y="47631"/>
                      </a:cubicBezTo>
                      <a:cubicBezTo>
                        <a:pt x="177186" y="43287"/>
                        <a:pt x="170928" y="26898"/>
                        <a:pt x="170928" y="26898"/>
                      </a:cubicBezTo>
                      <a:cubicBezTo>
                        <a:pt x="170928" y="26898"/>
                        <a:pt x="155002" y="27203"/>
                        <a:pt x="144409" y="20474"/>
                      </a:cubicBezTo>
                      <a:cubicBezTo>
                        <a:pt x="133816" y="13754"/>
                        <a:pt x="128557" y="0"/>
                        <a:pt x="128557" y="0"/>
                      </a:cubicBezTo>
                      <a:cubicBezTo>
                        <a:pt x="128557" y="0"/>
                        <a:pt x="117908" y="11305"/>
                        <a:pt x="112704" y="24837"/>
                      </a:cubicBezTo>
                      <a:cubicBezTo>
                        <a:pt x="107509" y="38378"/>
                        <a:pt x="107759" y="54157"/>
                        <a:pt x="107759" y="54157"/>
                      </a:cubicBezTo>
                      <a:cubicBezTo>
                        <a:pt x="107759" y="54157"/>
                        <a:pt x="100503" y="49165"/>
                        <a:pt x="92998" y="45366"/>
                      </a:cubicBezTo>
                      <a:cubicBezTo>
                        <a:pt x="85492" y="41558"/>
                        <a:pt x="77746" y="38951"/>
                        <a:pt x="77746" y="38951"/>
                      </a:cubicBezTo>
                      <a:cubicBezTo>
                        <a:pt x="77746" y="38951"/>
                        <a:pt x="74187" y="45607"/>
                        <a:pt x="73078" y="51846"/>
                      </a:cubicBezTo>
                      <a:cubicBezTo>
                        <a:pt x="71960" y="58085"/>
                        <a:pt x="73291" y="63909"/>
                        <a:pt x="73291" y="63909"/>
                      </a:cubicBezTo>
                      <a:cubicBezTo>
                        <a:pt x="73291" y="63909"/>
                        <a:pt x="51874" y="62282"/>
                        <a:pt x="33553" y="63049"/>
                      </a:cubicBezTo>
                      <a:cubicBezTo>
                        <a:pt x="15224" y="63816"/>
                        <a:pt x="0" y="66986"/>
                        <a:pt x="0" y="66986"/>
                      </a:cubicBezTo>
                      <a:cubicBezTo>
                        <a:pt x="0" y="66986"/>
                        <a:pt x="7302" y="82682"/>
                        <a:pt x="16647" y="94356"/>
                      </a:cubicBezTo>
                      <a:cubicBezTo>
                        <a:pt x="26001" y="106040"/>
                        <a:pt x="37399" y="113684"/>
                        <a:pt x="37399" y="113684"/>
                      </a:cubicBezTo>
                      <a:cubicBezTo>
                        <a:pt x="37399" y="113684"/>
                        <a:pt x="30725" y="116115"/>
                        <a:pt x="25558" y="119489"/>
                      </a:cubicBezTo>
                      <a:cubicBezTo>
                        <a:pt x="20381" y="122863"/>
                        <a:pt x="16712" y="127170"/>
                        <a:pt x="16712" y="127170"/>
                      </a:cubicBezTo>
                      <a:cubicBezTo>
                        <a:pt x="16712" y="127170"/>
                        <a:pt x="27333" y="133289"/>
                        <a:pt x="39645" y="135526"/>
                      </a:cubicBezTo>
                      <a:cubicBezTo>
                        <a:pt x="51957" y="137763"/>
                        <a:pt x="65961" y="136127"/>
                        <a:pt x="65961" y="136127"/>
                      </a:cubicBezTo>
                      <a:cubicBezTo>
                        <a:pt x="65961" y="136127"/>
                        <a:pt x="45847" y="147866"/>
                        <a:pt x="33082" y="160381"/>
                      </a:cubicBezTo>
                      <a:cubicBezTo>
                        <a:pt x="20326" y="172906"/>
                        <a:pt x="14919" y="186198"/>
                        <a:pt x="14919" y="186198"/>
                      </a:cubicBezTo>
                      <a:cubicBezTo>
                        <a:pt x="14919" y="186198"/>
                        <a:pt x="36345" y="179192"/>
                        <a:pt x="51883" y="179709"/>
                      </a:cubicBezTo>
                      <a:cubicBezTo>
                        <a:pt x="67430" y="180218"/>
                        <a:pt x="77080" y="188259"/>
                        <a:pt x="77080" y="188259"/>
                      </a:cubicBezTo>
                      <a:cubicBezTo>
                        <a:pt x="77080" y="188259"/>
                        <a:pt x="94282" y="167813"/>
                        <a:pt x="121985" y="182501"/>
                      </a:cubicBezTo>
                      <a:cubicBezTo>
                        <a:pt x="132966" y="188334"/>
                        <a:pt x="130211" y="198649"/>
                        <a:pt x="130211" y="198649"/>
                      </a:cubicBezTo>
                      <a:cubicBezTo>
                        <a:pt x="130211" y="198649"/>
                        <a:pt x="152663" y="189045"/>
                        <a:pt x="164162" y="168664"/>
                      </a:cubicBezTo>
                      <a:cubicBezTo>
                        <a:pt x="175652" y="148291"/>
                        <a:pt x="173637" y="117067"/>
                        <a:pt x="173637" y="11706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4" name="Google Shape;3814;p5"/>
                <p:cNvSpPr/>
                <p:nvPr/>
              </p:nvSpPr>
              <p:spPr>
                <a:xfrm>
                  <a:off x="3235695" y="2709135"/>
                  <a:ext cx="200655" cy="147838"/>
                </a:xfrm>
                <a:custGeom>
                  <a:avLst/>
                  <a:gdLst/>
                  <a:ahLst/>
                  <a:cxnLst/>
                  <a:rect l="l" t="t" r="r" b="b"/>
                  <a:pathLst>
                    <a:path w="200655" h="147838" extrusionOk="0">
                      <a:moveTo>
                        <a:pt x="0" y="47816"/>
                      </a:moveTo>
                      <a:cubicBezTo>
                        <a:pt x="0" y="47816"/>
                        <a:pt x="43157" y="68540"/>
                        <a:pt x="66608" y="74280"/>
                      </a:cubicBezTo>
                      <a:cubicBezTo>
                        <a:pt x="79696" y="77487"/>
                        <a:pt x="88736" y="78643"/>
                        <a:pt x="88736" y="78643"/>
                      </a:cubicBezTo>
                      <a:cubicBezTo>
                        <a:pt x="88736" y="78643"/>
                        <a:pt x="82885" y="81231"/>
                        <a:pt x="67560" y="84947"/>
                      </a:cubicBezTo>
                      <a:cubicBezTo>
                        <a:pt x="52234" y="88671"/>
                        <a:pt x="27434" y="93515"/>
                        <a:pt x="27434" y="93515"/>
                      </a:cubicBezTo>
                      <a:cubicBezTo>
                        <a:pt x="27434" y="93515"/>
                        <a:pt x="50663" y="92813"/>
                        <a:pt x="67606" y="89651"/>
                      </a:cubicBezTo>
                      <a:cubicBezTo>
                        <a:pt x="84549" y="86481"/>
                        <a:pt x="95216" y="80852"/>
                        <a:pt x="95216" y="80852"/>
                      </a:cubicBezTo>
                      <a:cubicBezTo>
                        <a:pt x="95216" y="80852"/>
                        <a:pt x="106438" y="84586"/>
                        <a:pt x="117872" y="86444"/>
                      </a:cubicBezTo>
                      <a:cubicBezTo>
                        <a:pt x="129296" y="88302"/>
                        <a:pt x="140915" y="88274"/>
                        <a:pt x="140915" y="88274"/>
                      </a:cubicBezTo>
                      <a:lnTo>
                        <a:pt x="113157" y="105032"/>
                      </a:lnTo>
                      <a:cubicBezTo>
                        <a:pt x="113157" y="105032"/>
                        <a:pt x="107288" y="101326"/>
                        <a:pt x="94772" y="101113"/>
                      </a:cubicBezTo>
                      <a:cubicBezTo>
                        <a:pt x="82257" y="100910"/>
                        <a:pt x="63104" y="104201"/>
                        <a:pt x="63104" y="104201"/>
                      </a:cubicBezTo>
                      <a:cubicBezTo>
                        <a:pt x="63104" y="104201"/>
                        <a:pt x="80630" y="104173"/>
                        <a:pt x="91371" y="104949"/>
                      </a:cubicBezTo>
                      <a:cubicBezTo>
                        <a:pt x="102111" y="105716"/>
                        <a:pt x="106068" y="107269"/>
                        <a:pt x="106068" y="107269"/>
                      </a:cubicBezTo>
                      <a:lnTo>
                        <a:pt x="77820" y="119785"/>
                      </a:lnTo>
                      <a:lnTo>
                        <a:pt x="40024" y="134722"/>
                      </a:lnTo>
                      <a:lnTo>
                        <a:pt x="78393" y="123907"/>
                      </a:lnTo>
                      <a:cubicBezTo>
                        <a:pt x="78393" y="123907"/>
                        <a:pt x="79188" y="127438"/>
                        <a:pt x="74455" y="133428"/>
                      </a:cubicBezTo>
                      <a:cubicBezTo>
                        <a:pt x="69723" y="139408"/>
                        <a:pt x="59463" y="147838"/>
                        <a:pt x="59463" y="147838"/>
                      </a:cubicBezTo>
                      <a:cubicBezTo>
                        <a:pt x="59463" y="147838"/>
                        <a:pt x="72006" y="140453"/>
                        <a:pt x="78411" y="133807"/>
                      </a:cubicBezTo>
                      <a:cubicBezTo>
                        <a:pt x="84808" y="127161"/>
                        <a:pt x="85067" y="121255"/>
                        <a:pt x="85067" y="121255"/>
                      </a:cubicBezTo>
                      <a:lnTo>
                        <a:pt x="107528" y="111050"/>
                      </a:lnTo>
                      <a:lnTo>
                        <a:pt x="120598" y="105670"/>
                      </a:lnTo>
                      <a:cubicBezTo>
                        <a:pt x="120598" y="105670"/>
                        <a:pt x="121901" y="110948"/>
                        <a:pt x="118481" y="120154"/>
                      </a:cubicBezTo>
                      <a:cubicBezTo>
                        <a:pt x="115052" y="129370"/>
                        <a:pt x="106890" y="142514"/>
                        <a:pt x="106890" y="142514"/>
                      </a:cubicBezTo>
                      <a:cubicBezTo>
                        <a:pt x="106890" y="142514"/>
                        <a:pt x="118241" y="131478"/>
                        <a:pt x="123436" y="121449"/>
                      </a:cubicBezTo>
                      <a:cubicBezTo>
                        <a:pt x="128631" y="111419"/>
                        <a:pt x="127669" y="102398"/>
                        <a:pt x="127669" y="102398"/>
                      </a:cubicBezTo>
                      <a:lnTo>
                        <a:pt x="147681" y="89457"/>
                      </a:lnTo>
                      <a:cubicBezTo>
                        <a:pt x="147681" y="89457"/>
                        <a:pt x="154336" y="90354"/>
                        <a:pt x="166750" y="90456"/>
                      </a:cubicBezTo>
                      <a:cubicBezTo>
                        <a:pt x="179155" y="90567"/>
                        <a:pt x="197327" y="89882"/>
                        <a:pt x="197327" y="89882"/>
                      </a:cubicBezTo>
                      <a:lnTo>
                        <a:pt x="200655" y="78522"/>
                      </a:lnTo>
                      <a:cubicBezTo>
                        <a:pt x="200655" y="78522"/>
                        <a:pt x="183712" y="82220"/>
                        <a:pt x="170568" y="83338"/>
                      </a:cubicBezTo>
                      <a:cubicBezTo>
                        <a:pt x="157433" y="84457"/>
                        <a:pt x="148088" y="82987"/>
                        <a:pt x="148088" y="82987"/>
                      </a:cubicBezTo>
                      <a:lnTo>
                        <a:pt x="144104" y="68318"/>
                      </a:lnTo>
                      <a:cubicBezTo>
                        <a:pt x="144104" y="68318"/>
                        <a:pt x="156869" y="64500"/>
                        <a:pt x="167527" y="55793"/>
                      </a:cubicBezTo>
                      <a:cubicBezTo>
                        <a:pt x="178184" y="47095"/>
                        <a:pt x="189175" y="33969"/>
                        <a:pt x="189175" y="33969"/>
                      </a:cubicBezTo>
                      <a:cubicBezTo>
                        <a:pt x="189175" y="33969"/>
                        <a:pt x="176724" y="45986"/>
                        <a:pt x="165170" y="53251"/>
                      </a:cubicBezTo>
                      <a:cubicBezTo>
                        <a:pt x="153615" y="60516"/>
                        <a:pt x="142514" y="64038"/>
                        <a:pt x="142514" y="64038"/>
                      </a:cubicBezTo>
                      <a:lnTo>
                        <a:pt x="135101" y="41373"/>
                      </a:lnTo>
                      <a:cubicBezTo>
                        <a:pt x="135101" y="41373"/>
                        <a:pt x="140841" y="37833"/>
                        <a:pt x="143032" y="29847"/>
                      </a:cubicBezTo>
                      <a:cubicBezTo>
                        <a:pt x="145232" y="21860"/>
                        <a:pt x="143882" y="9428"/>
                        <a:pt x="143882" y="9428"/>
                      </a:cubicBezTo>
                      <a:cubicBezTo>
                        <a:pt x="143882" y="9428"/>
                        <a:pt x="141895" y="22138"/>
                        <a:pt x="139390" y="29163"/>
                      </a:cubicBezTo>
                      <a:cubicBezTo>
                        <a:pt x="136885" y="36179"/>
                        <a:pt x="133862" y="37500"/>
                        <a:pt x="133862" y="37500"/>
                      </a:cubicBezTo>
                      <a:lnTo>
                        <a:pt x="107436" y="0"/>
                      </a:lnTo>
                      <a:cubicBezTo>
                        <a:pt x="107436" y="0"/>
                        <a:pt x="122271" y="27453"/>
                        <a:pt x="128603" y="41872"/>
                      </a:cubicBezTo>
                      <a:cubicBezTo>
                        <a:pt x="133382" y="52761"/>
                        <a:pt x="134242" y="57078"/>
                        <a:pt x="134242" y="57078"/>
                      </a:cubicBezTo>
                      <a:cubicBezTo>
                        <a:pt x="134242" y="57078"/>
                        <a:pt x="128326" y="56810"/>
                        <a:pt x="120404" y="54351"/>
                      </a:cubicBezTo>
                      <a:cubicBezTo>
                        <a:pt x="112483" y="51892"/>
                        <a:pt x="103812" y="47308"/>
                        <a:pt x="103812" y="47308"/>
                      </a:cubicBezTo>
                      <a:cubicBezTo>
                        <a:pt x="103812" y="47308"/>
                        <a:pt x="111346" y="54166"/>
                        <a:pt x="118999" y="57910"/>
                      </a:cubicBezTo>
                      <a:cubicBezTo>
                        <a:pt x="126653" y="61644"/>
                        <a:pt x="134436" y="62273"/>
                        <a:pt x="134436" y="62273"/>
                      </a:cubicBezTo>
                      <a:lnTo>
                        <a:pt x="140693" y="82294"/>
                      </a:lnTo>
                      <a:cubicBezTo>
                        <a:pt x="140693" y="82294"/>
                        <a:pt x="128566" y="81120"/>
                        <a:pt x="118592" y="79807"/>
                      </a:cubicBezTo>
                      <a:cubicBezTo>
                        <a:pt x="108619" y="78485"/>
                        <a:pt x="98830" y="75343"/>
                        <a:pt x="98830" y="75343"/>
                      </a:cubicBezTo>
                      <a:cubicBezTo>
                        <a:pt x="98830" y="75343"/>
                        <a:pt x="95733" y="65674"/>
                        <a:pt x="88542" y="56172"/>
                      </a:cubicBezTo>
                      <a:cubicBezTo>
                        <a:pt x="81351" y="46670"/>
                        <a:pt x="70046" y="37315"/>
                        <a:pt x="70046" y="37315"/>
                      </a:cubicBezTo>
                      <a:cubicBezTo>
                        <a:pt x="70046" y="37315"/>
                        <a:pt x="78421" y="47742"/>
                        <a:pt x="83837" y="56745"/>
                      </a:cubicBezTo>
                      <a:cubicBezTo>
                        <a:pt x="89263" y="65748"/>
                        <a:pt x="91740" y="73337"/>
                        <a:pt x="91740" y="73337"/>
                      </a:cubicBezTo>
                      <a:cubicBezTo>
                        <a:pt x="91740" y="73337"/>
                        <a:pt x="84965" y="73762"/>
                        <a:pt x="67245" y="69039"/>
                      </a:cubicBezTo>
                      <a:cubicBezTo>
                        <a:pt x="44165" y="62892"/>
                        <a:pt x="0" y="47816"/>
                        <a:pt x="0" y="478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15" name="Google Shape;3815;p5"/>
              <p:cNvGrpSpPr/>
              <p:nvPr/>
            </p:nvGrpSpPr>
            <p:grpSpPr>
              <a:xfrm>
                <a:off x="3047824" y="3152031"/>
                <a:ext cx="245688" cy="281706"/>
                <a:chOff x="3047824" y="3152031"/>
                <a:chExt cx="245688" cy="281706"/>
              </a:xfrm>
            </p:grpSpPr>
            <p:sp>
              <p:nvSpPr>
                <p:cNvPr id="3816" name="Google Shape;3816;p5"/>
                <p:cNvSpPr/>
                <p:nvPr/>
              </p:nvSpPr>
              <p:spPr>
                <a:xfrm>
                  <a:off x="3047824" y="3152031"/>
                  <a:ext cx="245688" cy="281706"/>
                </a:xfrm>
                <a:custGeom>
                  <a:avLst/>
                  <a:gdLst/>
                  <a:ahLst/>
                  <a:cxnLst/>
                  <a:rect l="l" t="t" r="r" b="b"/>
                  <a:pathLst>
                    <a:path w="245688" h="281706" extrusionOk="0">
                      <a:moveTo>
                        <a:pt x="77977" y="181771"/>
                      </a:moveTo>
                      <a:cubicBezTo>
                        <a:pt x="77977" y="181771"/>
                        <a:pt x="76812" y="221711"/>
                        <a:pt x="98812" y="246863"/>
                      </a:cubicBezTo>
                      <a:cubicBezTo>
                        <a:pt x="133447" y="286479"/>
                        <a:pt x="159162" y="281507"/>
                        <a:pt x="159162" y="281507"/>
                      </a:cubicBezTo>
                      <a:cubicBezTo>
                        <a:pt x="159162" y="281507"/>
                        <a:pt x="134417" y="253148"/>
                        <a:pt x="155917" y="240207"/>
                      </a:cubicBezTo>
                      <a:cubicBezTo>
                        <a:pt x="167065" y="233487"/>
                        <a:pt x="190515" y="238941"/>
                        <a:pt x="190515" y="238941"/>
                      </a:cubicBezTo>
                      <a:cubicBezTo>
                        <a:pt x="190515" y="238941"/>
                        <a:pt x="198418" y="225076"/>
                        <a:pt x="212209" y="220426"/>
                      </a:cubicBezTo>
                      <a:cubicBezTo>
                        <a:pt x="226000" y="215777"/>
                        <a:pt x="245689" y="220343"/>
                        <a:pt x="245689" y="220343"/>
                      </a:cubicBezTo>
                      <a:cubicBezTo>
                        <a:pt x="245689" y="220343"/>
                        <a:pt x="237287" y="203752"/>
                        <a:pt x="223301" y="190358"/>
                      </a:cubicBezTo>
                      <a:cubicBezTo>
                        <a:pt x="209316" y="176964"/>
                        <a:pt x="189748" y="166769"/>
                        <a:pt x="189748" y="166769"/>
                      </a:cubicBezTo>
                      <a:cubicBezTo>
                        <a:pt x="189748" y="166769"/>
                        <a:pt x="199675" y="163829"/>
                        <a:pt x="208253" y="159901"/>
                      </a:cubicBezTo>
                      <a:cubicBezTo>
                        <a:pt x="216840" y="155973"/>
                        <a:pt x="224078" y="151055"/>
                        <a:pt x="224078" y="151055"/>
                      </a:cubicBezTo>
                      <a:cubicBezTo>
                        <a:pt x="224078" y="151055"/>
                        <a:pt x="217728" y="143614"/>
                        <a:pt x="210619" y="138539"/>
                      </a:cubicBezTo>
                      <a:cubicBezTo>
                        <a:pt x="203502" y="133474"/>
                        <a:pt x="195636" y="130766"/>
                        <a:pt x="195636" y="130766"/>
                      </a:cubicBezTo>
                      <a:cubicBezTo>
                        <a:pt x="195636" y="130766"/>
                        <a:pt x="208771" y="113472"/>
                        <a:pt x="217349" y="97240"/>
                      </a:cubicBezTo>
                      <a:cubicBezTo>
                        <a:pt x="225917" y="81018"/>
                        <a:pt x="229929" y="65868"/>
                        <a:pt x="229929" y="65868"/>
                      </a:cubicBezTo>
                      <a:cubicBezTo>
                        <a:pt x="229929" y="65868"/>
                        <a:pt x="206783" y="61773"/>
                        <a:pt x="187530" y="62088"/>
                      </a:cubicBezTo>
                      <a:cubicBezTo>
                        <a:pt x="168285" y="62402"/>
                        <a:pt x="152932" y="67135"/>
                        <a:pt x="152932" y="67135"/>
                      </a:cubicBezTo>
                      <a:cubicBezTo>
                        <a:pt x="152932" y="67135"/>
                        <a:pt x="153403" y="59805"/>
                        <a:pt x="151943" y="53140"/>
                      </a:cubicBezTo>
                      <a:cubicBezTo>
                        <a:pt x="150473" y="46485"/>
                        <a:pt x="147053" y="40495"/>
                        <a:pt x="147053" y="40495"/>
                      </a:cubicBezTo>
                      <a:cubicBezTo>
                        <a:pt x="147053" y="40495"/>
                        <a:pt x="134010" y="45560"/>
                        <a:pt x="124850" y="54647"/>
                      </a:cubicBezTo>
                      <a:cubicBezTo>
                        <a:pt x="115690" y="63733"/>
                        <a:pt x="110431" y="76821"/>
                        <a:pt x="110431" y="76821"/>
                      </a:cubicBezTo>
                      <a:cubicBezTo>
                        <a:pt x="110431" y="76821"/>
                        <a:pt x="106419" y="51828"/>
                        <a:pt x="97619" y="32620"/>
                      </a:cubicBezTo>
                      <a:cubicBezTo>
                        <a:pt x="88820" y="13412"/>
                        <a:pt x="75241" y="0"/>
                        <a:pt x="75241" y="0"/>
                      </a:cubicBezTo>
                      <a:cubicBezTo>
                        <a:pt x="75241" y="0"/>
                        <a:pt x="72746" y="23007"/>
                        <a:pt x="64038" y="35994"/>
                      </a:cubicBezTo>
                      <a:cubicBezTo>
                        <a:pt x="55331" y="48990"/>
                        <a:pt x="40403" y="51975"/>
                        <a:pt x="40403" y="51975"/>
                      </a:cubicBezTo>
                      <a:cubicBezTo>
                        <a:pt x="40403" y="51975"/>
                        <a:pt x="56671" y="80214"/>
                        <a:pt x="24162" y="94282"/>
                      </a:cubicBezTo>
                      <a:cubicBezTo>
                        <a:pt x="11286" y="99865"/>
                        <a:pt x="0" y="90686"/>
                        <a:pt x="0" y="90686"/>
                      </a:cubicBezTo>
                      <a:cubicBezTo>
                        <a:pt x="0" y="90686"/>
                        <a:pt x="166" y="116291"/>
                        <a:pt x="19310" y="139593"/>
                      </a:cubicBezTo>
                      <a:cubicBezTo>
                        <a:pt x="38452" y="162896"/>
                        <a:pt x="77977" y="181771"/>
                        <a:pt x="77977"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7" name="Google Shape;3817;p5"/>
                <p:cNvSpPr/>
                <p:nvPr/>
              </p:nvSpPr>
              <p:spPr>
                <a:xfrm>
                  <a:off x="3084002" y="3206807"/>
                  <a:ext cx="175355" cy="194434"/>
                </a:xfrm>
                <a:custGeom>
                  <a:avLst/>
                  <a:gdLst/>
                  <a:ahLst/>
                  <a:cxnLst/>
                  <a:rect l="l" t="t" r="r" b="b"/>
                  <a:pathLst>
                    <a:path w="175355" h="194434" extrusionOk="0">
                      <a:moveTo>
                        <a:pt x="172250" y="23016"/>
                      </a:moveTo>
                      <a:cubicBezTo>
                        <a:pt x="172250" y="23016"/>
                        <a:pt x="124286" y="46365"/>
                        <a:pt x="105023" y="62688"/>
                      </a:cubicBezTo>
                      <a:cubicBezTo>
                        <a:pt x="94273" y="71803"/>
                        <a:pt x="88154" y="78800"/>
                        <a:pt x="88154" y="78800"/>
                      </a:cubicBezTo>
                      <a:cubicBezTo>
                        <a:pt x="88154" y="78800"/>
                        <a:pt x="87997" y="72071"/>
                        <a:pt x="91371" y="56468"/>
                      </a:cubicBezTo>
                      <a:cubicBezTo>
                        <a:pt x="94754" y="40865"/>
                        <a:pt x="101659" y="16398"/>
                        <a:pt x="101659" y="16398"/>
                      </a:cubicBezTo>
                      <a:cubicBezTo>
                        <a:pt x="101659" y="16398"/>
                        <a:pt x="90465" y="36779"/>
                        <a:pt x="85566" y="53399"/>
                      </a:cubicBezTo>
                      <a:cubicBezTo>
                        <a:pt x="80658" y="70028"/>
                        <a:pt x="82053" y="82894"/>
                        <a:pt x="82053" y="82894"/>
                      </a:cubicBezTo>
                      <a:cubicBezTo>
                        <a:pt x="82053" y="82894"/>
                        <a:pt x="71618" y="90058"/>
                        <a:pt x="63400" y="98636"/>
                      </a:cubicBezTo>
                      <a:cubicBezTo>
                        <a:pt x="55174" y="107214"/>
                        <a:pt x="49165" y="117197"/>
                        <a:pt x="49165" y="117197"/>
                      </a:cubicBezTo>
                      <a:lnTo>
                        <a:pt x="42936" y="82331"/>
                      </a:lnTo>
                      <a:cubicBezTo>
                        <a:pt x="42936" y="82331"/>
                        <a:pt x="50552" y="79742"/>
                        <a:pt x="57309" y="69150"/>
                      </a:cubicBezTo>
                      <a:cubicBezTo>
                        <a:pt x="64066" y="58547"/>
                        <a:pt x="69972" y="39950"/>
                        <a:pt x="69972" y="39950"/>
                      </a:cubicBezTo>
                      <a:cubicBezTo>
                        <a:pt x="69972" y="39950"/>
                        <a:pt x="60886" y="54998"/>
                        <a:pt x="54360" y="63705"/>
                      </a:cubicBezTo>
                      <a:cubicBezTo>
                        <a:pt x="47835" y="72412"/>
                        <a:pt x="43860" y="74769"/>
                        <a:pt x="43860" y="74769"/>
                      </a:cubicBezTo>
                      <a:lnTo>
                        <a:pt x="43111" y="42279"/>
                      </a:lnTo>
                      <a:lnTo>
                        <a:pt x="44340" y="0"/>
                      </a:lnTo>
                      <a:lnTo>
                        <a:pt x="37741" y="40061"/>
                      </a:lnTo>
                      <a:cubicBezTo>
                        <a:pt x="37741" y="40061"/>
                        <a:pt x="32971" y="38406"/>
                        <a:pt x="28054" y="30401"/>
                      </a:cubicBezTo>
                      <a:cubicBezTo>
                        <a:pt x="23136" y="22387"/>
                        <a:pt x="18071" y="8023"/>
                        <a:pt x="18071" y="8023"/>
                      </a:cubicBezTo>
                      <a:cubicBezTo>
                        <a:pt x="18071" y="8023"/>
                        <a:pt x="20659" y="23663"/>
                        <a:pt x="25530" y="33544"/>
                      </a:cubicBezTo>
                      <a:cubicBezTo>
                        <a:pt x="30392" y="43416"/>
                        <a:pt x="37537" y="47539"/>
                        <a:pt x="37537" y="47539"/>
                      </a:cubicBezTo>
                      <a:lnTo>
                        <a:pt x="38443" y="73531"/>
                      </a:lnTo>
                      <a:lnTo>
                        <a:pt x="38277" y="88293"/>
                      </a:lnTo>
                      <a:cubicBezTo>
                        <a:pt x="38277" y="88293"/>
                        <a:pt x="31095" y="85936"/>
                        <a:pt x="21528" y="76914"/>
                      </a:cubicBezTo>
                      <a:cubicBezTo>
                        <a:pt x="11961" y="67893"/>
                        <a:pt x="0" y="52225"/>
                        <a:pt x="0" y="52225"/>
                      </a:cubicBezTo>
                      <a:cubicBezTo>
                        <a:pt x="0" y="52225"/>
                        <a:pt x="7700" y="69242"/>
                        <a:pt x="17359" y="80316"/>
                      </a:cubicBezTo>
                      <a:cubicBezTo>
                        <a:pt x="27018" y="91389"/>
                        <a:pt x="38637" y="96519"/>
                        <a:pt x="38637" y="96519"/>
                      </a:cubicBezTo>
                      <a:lnTo>
                        <a:pt x="44193" y="122225"/>
                      </a:lnTo>
                      <a:cubicBezTo>
                        <a:pt x="44193" y="122225"/>
                        <a:pt x="39626" y="127337"/>
                        <a:pt x="33045" y="137920"/>
                      </a:cubicBezTo>
                      <a:cubicBezTo>
                        <a:pt x="26473" y="148495"/>
                        <a:pt x="17868" y="164523"/>
                        <a:pt x="17868" y="164523"/>
                      </a:cubicBezTo>
                      <a:lnTo>
                        <a:pt x="30152" y="174875"/>
                      </a:lnTo>
                      <a:cubicBezTo>
                        <a:pt x="30152" y="174875"/>
                        <a:pt x="34385" y="157905"/>
                        <a:pt x="39839" y="145897"/>
                      </a:cubicBezTo>
                      <a:cubicBezTo>
                        <a:pt x="45293" y="133890"/>
                        <a:pt x="51957" y="126847"/>
                        <a:pt x="51957" y="126847"/>
                      </a:cubicBezTo>
                      <a:lnTo>
                        <a:pt x="72098" y="133104"/>
                      </a:lnTo>
                      <a:cubicBezTo>
                        <a:pt x="72098" y="133104"/>
                        <a:pt x="70185" y="146572"/>
                        <a:pt x="75371" y="161454"/>
                      </a:cubicBezTo>
                      <a:cubicBezTo>
                        <a:pt x="80556" y="176345"/>
                        <a:pt x="91020" y="194434"/>
                        <a:pt x="91020" y="194434"/>
                      </a:cubicBezTo>
                      <a:cubicBezTo>
                        <a:pt x="91020" y="194434"/>
                        <a:pt x="82682" y="175827"/>
                        <a:pt x="79733" y="161121"/>
                      </a:cubicBezTo>
                      <a:cubicBezTo>
                        <a:pt x="76785" y="146415"/>
                        <a:pt x="78199" y="134556"/>
                        <a:pt x="78199" y="134556"/>
                      </a:cubicBezTo>
                      <a:lnTo>
                        <a:pt x="109996" y="143161"/>
                      </a:lnTo>
                      <a:cubicBezTo>
                        <a:pt x="109996" y="143161"/>
                        <a:pt x="111373" y="150417"/>
                        <a:pt x="120081" y="157572"/>
                      </a:cubicBezTo>
                      <a:cubicBezTo>
                        <a:pt x="128779" y="164717"/>
                        <a:pt x="144788" y="171770"/>
                        <a:pt x="144788" y="171770"/>
                      </a:cubicBezTo>
                      <a:cubicBezTo>
                        <a:pt x="144788" y="171770"/>
                        <a:pt x="130165" y="161676"/>
                        <a:pt x="122817" y="154900"/>
                      </a:cubicBezTo>
                      <a:cubicBezTo>
                        <a:pt x="115468" y="148116"/>
                        <a:pt x="115404" y="144649"/>
                        <a:pt x="115404" y="144649"/>
                      </a:cubicBezTo>
                      <a:lnTo>
                        <a:pt x="175356" y="146729"/>
                      </a:lnTo>
                      <a:cubicBezTo>
                        <a:pt x="175356" y="146729"/>
                        <a:pt x="133816" y="141340"/>
                        <a:pt x="112751" y="137255"/>
                      </a:cubicBezTo>
                      <a:cubicBezTo>
                        <a:pt x="96843" y="134167"/>
                        <a:pt x="91084" y="132060"/>
                        <a:pt x="91084" y="132060"/>
                      </a:cubicBezTo>
                      <a:cubicBezTo>
                        <a:pt x="91084" y="132060"/>
                        <a:pt x="94486" y="127161"/>
                        <a:pt x="101631" y="121994"/>
                      </a:cubicBezTo>
                      <a:cubicBezTo>
                        <a:pt x="108785" y="116818"/>
                        <a:pt x="118934" y="112399"/>
                        <a:pt x="118934" y="112399"/>
                      </a:cubicBezTo>
                      <a:cubicBezTo>
                        <a:pt x="118934" y="112399"/>
                        <a:pt x="106567" y="114340"/>
                        <a:pt x="97980" y="118435"/>
                      </a:cubicBezTo>
                      <a:cubicBezTo>
                        <a:pt x="89393" y="122539"/>
                        <a:pt x="84577" y="128797"/>
                        <a:pt x="84577" y="128797"/>
                      </a:cubicBezTo>
                      <a:lnTo>
                        <a:pt x="56644" y="120949"/>
                      </a:lnTo>
                      <a:cubicBezTo>
                        <a:pt x="56644" y="120949"/>
                        <a:pt x="64389" y="111327"/>
                        <a:pt x="71202" y="103646"/>
                      </a:cubicBezTo>
                      <a:cubicBezTo>
                        <a:pt x="78014" y="95955"/>
                        <a:pt x="86971" y="89624"/>
                        <a:pt x="86971" y="89624"/>
                      </a:cubicBezTo>
                      <a:cubicBezTo>
                        <a:pt x="86971" y="89624"/>
                        <a:pt x="100485" y="93358"/>
                        <a:pt x="115940" y="93450"/>
                      </a:cubicBezTo>
                      <a:cubicBezTo>
                        <a:pt x="131394" y="93552"/>
                        <a:pt x="148791" y="90030"/>
                        <a:pt x="148791" y="90030"/>
                      </a:cubicBezTo>
                      <a:cubicBezTo>
                        <a:pt x="148791" y="90030"/>
                        <a:pt x="131598" y="90335"/>
                        <a:pt x="117677" y="89041"/>
                      </a:cubicBezTo>
                      <a:cubicBezTo>
                        <a:pt x="103757" y="87756"/>
                        <a:pt x="93127" y="84873"/>
                        <a:pt x="93127" y="84873"/>
                      </a:cubicBezTo>
                      <a:cubicBezTo>
                        <a:pt x="93127" y="84873"/>
                        <a:pt x="96122" y="78772"/>
                        <a:pt x="111152" y="66691"/>
                      </a:cubicBezTo>
                      <a:cubicBezTo>
                        <a:pt x="130720" y="50959"/>
                        <a:pt x="172250" y="23016"/>
                        <a:pt x="172250"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18" name="Google Shape;3818;p5"/>
              <p:cNvGrpSpPr/>
              <p:nvPr/>
            </p:nvGrpSpPr>
            <p:grpSpPr>
              <a:xfrm>
                <a:off x="4885784" y="2126026"/>
                <a:ext cx="168358" cy="111185"/>
                <a:chOff x="4885784" y="2126026"/>
                <a:chExt cx="168358" cy="111185"/>
              </a:xfrm>
            </p:grpSpPr>
            <p:sp>
              <p:nvSpPr>
                <p:cNvPr id="3819" name="Google Shape;3819;p5"/>
                <p:cNvSpPr/>
                <p:nvPr/>
              </p:nvSpPr>
              <p:spPr>
                <a:xfrm>
                  <a:off x="4885784" y="2126026"/>
                  <a:ext cx="168358" cy="111185"/>
                </a:xfrm>
                <a:custGeom>
                  <a:avLst/>
                  <a:gdLst/>
                  <a:ahLst/>
                  <a:cxnLst/>
                  <a:rect l="l" t="t" r="r" b="b"/>
                  <a:pathLst>
                    <a:path w="168358" h="111185" extrusionOk="0">
                      <a:moveTo>
                        <a:pt x="62929" y="81046"/>
                      </a:moveTo>
                      <a:cubicBezTo>
                        <a:pt x="62929" y="81046"/>
                        <a:pt x="69834" y="98812"/>
                        <a:pt x="87488" y="105494"/>
                      </a:cubicBezTo>
                      <a:cubicBezTo>
                        <a:pt x="115283" y="116013"/>
                        <a:pt x="129370" y="108730"/>
                        <a:pt x="129370" y="108730"/>
                      </a:cubicBezTo>
                      <a:cubicBezTo>
                        <a:pt x="129370" y="108730"/>
                        <a:pt x="109515" y="101187"/>
                        <a:pt x="119618" y="91241"/>
                      </a:cubicBezTo>
                      <a:cubicBezTo>
                        <a:pt x="124868" y="86074"/>
                        <a:pt x="139621" y="83819"/>
                        <a:pt x="139621" y="83819"/>
                      </a:cubicBezTo>
                      <a:cubicBezTo>
                        <a:pt x="139621" y="83819"/>
                        <a:pt x="141608" y="76165"/>
                        <a:pt x="148790" y="71386"/>
                      </a:cubicBezTo>
                      <a:cubicBezTo>
                        <a:pt x="155972" y="66608"/>
                        <a:pt x="168359" y="64713"/>
                        <a:pt x="168359" y="64713"/>
                      </a:cubicBezTo>
                      <a:cubicBezTo>
                        <a:pt x="168359" y="64713"/>
                        <a:pt x="160289" y="59084"/>
                        <a:pt x="149567" y="55978"/>
                      </a:cubicBezTo>
                      <a:cubicBezTo>
                        <a:pt x="138835" y="52872"/>
                        <a:pt x="125451" y="52280"/>
                        <a:pt x="125451" y="52280"/>
                      </a:cubicBezTo>
                      <a:cubicBezTo>
                        <a:pt x="125451" y="52280"/>
                        <a:pt x="130701" y="49027"/>
                        <a:pt x="134972" y="45598"/>
                      </a:cubicBezTo>
                      <a:cubicBezTo>
                        <a:pt x="139242" y="42168"/>
                        <a:pt x="142542" y="38573"/>
                        <a:pt x="142542" y="38573"/>
                      </a:cubicBezTo>
                      <a:cubicBezTo>
                        <a:pt x="142542" y="38573"/>
                        <a:pt x="137412" y="36567"/>
                        <a:pt x="132291" y="35744"/>
                      </a:cubicBezTo>
                      <a:cubicBezTo>
                        <a:pt x="127170" y="34931"/>
                        <a:pt x="122049" y="35310"/>
                        <a:pt x="122049" y="35310"/>
                      </a:cubicBezTo>
                      <a:cubicBezTo>
                        <a:pt x="122049" y="35310"/>
                        <a:pt x="126449" y="25105"/>
                        <a:pt x="128381" y="16278"/>
                      </a:cubicBezTo>
                      <a:cubicBezTo>
                        <a:pt x="130304" y="7450"/>
                        <a:pt x="129768" y="0"/>
                        <a:pt x="129768" y="0"/>
                      </a:cubicBezTo>
                      <a:cubicBezTo>
                        <a:pt x="129768" y="0"/>
                        <a:pt x="115450" y="2801"/>
                        <a:pt x="104256" y="6757"/>
                      </a:cubicBezTo>
                      <a:cubicBezTo>
                        <a:pt x="93053" y="10713"/>
                        <a:pt x="84974" y="15834"/>
                        <a:pt x="84974" y="15834"/>
                      </a:cubicBezTo>
                      <a:cubicBezTo>
                        <a:pt x="84974" y="15834"/>
                        <a:pt x="83865" y="12525"/>
                        <a:pt x="81739" y="9890"/>
                      </a:cubicBezTo>
                      <a:cubicBezTo>
                        <a:pt x="79613" y="7256"/>
                        <a:pt x="76470" y="5306"/>
                        <a:pt x="76470" y="5306"/>
                      </a:cubicBezTo>
                      <a:cubicBezTo>
                        <a:pt x="76470" y="5306"/>
                        <a:pt x="69806" y="10121"/>
                        <a:pt x="66173" y="15926"/>
                      </a:cubicBezTo>
                      <a:cubicBezTo>
                        <a:pt x="62550" y="21731"/>
                        <a:pt x="61958" y="28525"/>
                        <a:pt x="61958" y="28525"/>
                      </a:cubicBezTo>
                      <a:cubicBezTo>
                        <a:pt x="61958" y="28525"/>
                        <a:pt x="54859" y="18339"/>
                        <a:pt x="46059" y="11656"/>
                      </a:cubicBezTo>
                      <a:cubicBezTo>
                        <a:pt x="37269" y="4964"/>
                        <a:pt x="26769" y="1765"/>
                        <a:pt x="26769" y="1765"/>
                      </a:cubicBezTo>
                      <a:cubicBezTo>
                        <a:pt x="26769" y="1765"/>
                        <a:pt x="29689" y="12368"/>
                        <a:pt x="27064" y="19799"/>
                      </a:cubicBezTo>
                      <a:cubicBezTo>
                        <a:pt x="24439" y="27231"/>
                        <a:pt x="16277" y="31501"/>
                        <a:pt x="16277" y="31501"/>
                      </a:cubicBezTo>
                      <a:cubicBezTo>
                        <a:pt x="16277" y="31501"/>
                        <a:pt x="31159" y="40671"/>
                        <a:pt x="14817" y="53306"/>
                      </a:cubicBezTo>
                      <a:cubicBezTo>
                        <a:pt x="8346" y="58307"/>
                        <a:pt x="0" y="56514"/>
                        <a:pt x="0" y="56514"/>
                      </a:cubicBezTo>
                      <a:cubicBezTo>
                        <a:pt x="0" y="56514"/>
                        <a:pt x="4964" y="67726"/>
                        <a:pt x="20594" y="74159"/>
                      </a:cubicBezTo>
                      <a:cubicBezTo>
                        <a:pt x="36225" y="80593"/>
                        <a:pt x="62929" y="81046"/>
                        <a:pt x="62929" y="81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0" name="Google Shape;3820;p5"/>
                <p:cNvSpPr/>
                <p:nvPr/>
              </p:nvSpPr>
              <p:spPr>
                <a:xfrm>
                  <a:off x="4910048" y="2135529"/>
                  <a:ext cx="120533" cy="94873"/>
                </a:xfrm>
                <a:custGeom>
                  <a:avLst/>
                  <a:gdLst/>
                  <a:ahLst/>
                  <a:cxnLst/>
                  <a:rect l="l" t="t" r="r" b="b"/>
                  <a:pathLst>
                    <a:path w="120533" h="94873" extrusionOk="0">
                      <a:moveTo>
                        <a:pt x="95197" y="0"/>
                      </a:moveTo>
                      <a:cubicBezTo>
                        <a:pt x="95197" y="0"/>
                        <a:pt x="71580" y="19771"/>
                        <a:pt x="63418" y="30762"/>
                      </a:cubicBezTo>
                      <a:cubicBezTo>
                        <a:pt x="58862" y="36890"/>
                        <a:pt x="56616" y="41179"/>
                        <a:pt x="56616" y="41179"/>
                      </a:cubicBezTo>
                      <a:cubicBezTo>
                        <a:pt x="56616" y="41179"/>
                        <a:pt x="55248" y="38258"/>
                        <a:pt x="54259" y="30734"/>
                      </a:cubicBezTo>
                      <a:cubicBezTo>
                        <a:pt x="53260" y="23219"/>
                        <a:pt x="52650" y="11101"/>
                        <a:pt x="52650" y="11101"/>
                      </a:cubicBezTo>
                      <a:cubicBezTo>
                        <a:pt x="52650" y="11101"/>
                        <a:pt x="49979" y="22277"/>
                        <a:pt x="50274" y="30540"/>
                      </a:cubicBezTo>
                      <a:cubicBezTo>
                        <a:pt x="50561" y="38813"/>
                        <a:pt x="53824" y="44183"/>
                        <a:pt x="53824" y="44183"/>
                      </a:cubicBezTo>
                      <a:cubicBezTo>
                        <a:pt x="53824" y="44183"/>
                        <a:pt x="49082" y="49406"/>
                        <a:pt x="45903" y="54804"/>
                      </a:cubicBezTo>
                      <a:cubicBezTo>
                        <a:pt x="42732" y="60202"/>
                        <a:pt x="41105" y="65776"/>
                        <a:pt x="41105" y="65776"/>
                      </a:cubicBezTo>
                      <a:lnTo>
                        <a:pt x="30836" y="51707"/>
                      </a:lnTo>
                      <a:cubicBezTo>
                        <a:pt x="30836" y="51707"/>
                        <a:pt x="34801" y="49054"/>
                        <a:pt x="36742" y="43065"/>
                      </a:cubicBezTo>
                      <a:cubicBezTo>
                        <a:pt x="38674" y="37066"/>
                        <a:pt x="38591" y="27730"/>
                        <a:pt x="38591" y="27730"/>
                      </a:cubicBezTo>
                      <a:cubicBezTo>
                        <a:pt x="38591" y="27730"/>
                        <a:pt x="36141" y="36142"/>
                        <a:pt x="33978" y="41253"/>
                      </a:cubicBezTo>
                      <a:cubicBezTo>
                        <a:pt x="31815" y="46374"/>
                        <a:pt x="29939" y="48204"/>
                        <a:pt x="29939" y="48204"/>
                      </a:cubicBezTo>
                      <a:lnTo>
                        <a:pt x="23330" y="34080"/>
                      </a:lnTo>
                      <a:lnTo>
                        <a:pt x="16009" y="15270"/>
                      </a:lnTo>
                      <a:lnTo>
                        <a:pt x="19762" y="34173"/>
                      </a:lnTo>
                      <a:cubicBezTo>
                        <a:pt x="19762" y="34173"/>
                        <a:pt x="16657" y="34395"/>
                        <a:pt x="12257" y="31853"/>
                      </a:cubicBezTo>
                      <a:cubicBezTo>
                        <a:pt x="7857" y="29311"/>
                        <a:pt x="2172" y="24005"/>
                        <a:pt x="2172" y="24005"/>
                      </a:cubicBezTo>
                      <a:cubicBezTo>
                        <a:pt x="2172" y="24005"/>
                        <a:pt x="6655" y="30355"/>
                        <a:pt x="11378" y="33729"/>
                      </a:cubicBezTo>
                      <a:cubicBezTo>
                        <a:pt x="16102" y="37103"/>
                        <a:pt x="21066" y="37491"/>
                        <a:pt x="21066" y="37491"/>
                      </a:cubicBezTo>
                      <a:lnTo>
                        <a:pt x="26537" y="48731"/>
                      </a:lnTo>
                      <a:lnTo>
                        <a:pt x="29246" y="55248"/>
                      </a:lnTo>
                      <a:cubicBezTo>
                        <a:pt x="29246" y="55248"/>
                        <a:pt x="24596" y="55636"/>
                        <a:pt x="17285" y="53574"/>
                      </a:cubicBezTo>
                      <a:cubicBezTo>
                        <a:pt x="9973" y="51513"/>
                        <a:pt x="0" y="47002"/>
                        <a:pt x="0" y="47002"/>
                      </a:cubicBezTo>
                      <a:cubicBezTo>
                        <a:pt x="0" y="47002"/>
                        <a:pt x="7736" y="52946"/>
                        <a:pt x="15492" y="55885"/>
                      </a:cubicBezTo>
                      <a:cubicBezTo>
                        <a:pt x="23247" y="58834"/>
                        <a:pt x="31020" y="58788"/>
                        <a:pt x="31020" y="58788"/>
                      </a:cubicBezTo>
                      <a:lnTo>
                        <a:pt x="39155" y="68974"/>
                      </a:lnTo>
                      <a:cubicBezTo>
                        <a:pt x="39155" y="68974"/>
                        <a:pt x="37463" y="72126"/>
                        <a:pt x="35624" y="78069"/>
                      </a:cubicBezTo>
                      <a:cubicBezTo>
                        <a:pt x="33784" y="84022"/>
                        <a:pt x="31806" y="92766"/>
                        <a:pt x="31806" y="92766"/>
                      </a:cubicBezTo>
                      <a:lnTo>
                        <a:pt x="40948" y="94874"/>
                      </a:lnTo>
                      <a:cubicBezTo>
                        <a:pt x="40948" y="94874"/>
                        <a:pt x="40208" y="86583"/>
                        <a:pt x="41114" y="80223"/>
                      </a:cubicBezTo>
                      <a:cubicBezTo>
                        <a:pt x="42020" y="73873"/>
                        <a:pt x="44581" y="69464"/>
                        <a:pt x="44581" y="69464"/>
                      </a:cubicBezTo>
                      <a:lnTo>
                        <a:pt x="57549" y="68207"/>
                      </a:lnTo>
                      <a:cubicBezTo>
                        <a:pt x="57549" y="68207"/>
                        <a:pt x="58982" y="74502"/>
                        <a:pt x="64851" y="80010"/>
                      </a:cubicBezTo>
                      <a:cubicBezTo>
                        <a:pt x="70711" y="85520"/>
                        <a:pt x="80279" y="91389"/>
                        <a:pt x="80279" y="91389"/>
                      </a:cubicBezTo>
                      <a:cubicBezTo>
                        <a:pt x="80279" y="91389"/>
                        <a:pt x="71858" y="84873"/>
                        <a:pt x="67338" y="78994"/>
                      </a:cubicBezTo>
                      <a:cubicBezTo>
                        <a:pt x="62818" y="73124"/>
                        <a:pt x="61394" y="67643"/>
                        <a:pt x="61394" y="67643"/>
                      </a:cubicBezTo>
                      <a:lnTo>
                        <a:pt x="81628" y="65110"/>
                      </a:lnTo>
                      <a:cubicBezTo>
                        <a:pt x="81628" y="65110"/>
                        <a:pt x="83819" y="68022"/>
                        <a:pt x="90261" y="69436"/>
                      </a:cubicBezTo>
                      <a:cubicBezTo>
                        <a:pt x="96713" y="70850"/>
                        <a:pt x="107417" y="70767"/>
                        <a:pt x="107417" y="70767"/>
                      </a:cubicBezTo>
                      <a:cubicBezTo>
                        <a:pt x="107417" y="70767"/>
                        <a:pt x="96944" y="69242"/>
                        <a:pt x="91352" y="67717"/>
                      </a:cubicBezTo>
                      <a:cubicBezTo>
                        <a:pt x="85769" y="66201"/>
                        <a:pt x="85076" y="64694"/>
                        <a:pt x="85076" y="64694"/>
                      </a:cubicBezTo>
                      <a:lnTo>
                        <a:pt x="120533" y="53704"/>
                      </a:lnTo>
                      <a:cubicBezTo>
                        <a:pt x="120533" y="53704"/>
                        <a:pt x="95216" y="59583"/>
                        <a:pt x="82109" y="61967"/>
                      </a:cubicBezTo>
                      <a:cubicBezTo>
                        <a:pt x="72227" y="63770"/>
                        <a:pt x="68456" y="63992"/>
                        <a:pt x="68456" y="63992"/>
                      </a:cubicBezTo>
                      <a:cubicBezTo>
                        <a:pt x="68456" y="63992"/>
                        <a:pt x="69510" y="61163"/>
                        <a:pt x="72708" y="57475"/>
                      </a:cubicBezTo>
                      <a:cubicBezTo>
                        <a:pt x="75906" y="53787"/>
                        <a:pt x="81009" y="49831"/>
                        <a:pt x="81009" y="49831"/>
                      </a:cubicBezTo>
                      <a:cubicBezTo>
                        <a:pt x="81009" y="49831"/>
                        <a:pt x="74141" y="53131"/>
                        <a:pt x="69898" y="56634"/>
                      </a:cubicBezTo>
                      <a:cubicBezTo>
                        <a:pt x="65655" y="60137"/>
                        <a:pt x="64029" y="63844"/>
                        <a:pt x="64029" y="63844"/>
                      </a:cubicBezTo>
                      <a:lnTo>
                        <a:pt x="46198" y="65942"/>
                      </a:lnTo>
                      <a:cubicBezTo>
                        <a:pt x="46198" y="65942"/>
                        <a:pt x="48897" y="60174"/>
                        <a:pt x="51421" y="55451"/>
                      </a:cubicBezTo>
                      <a:cubicBezTo>
                        <a:pt x="53944" y="50728"/>
                        <a:pt x="57983" y="46171"/>
                        <a:pt x="57983" y="46171"/>
                      </a:cubicBezTo>
                      <a:cubicBezTo>
                        <a:pt x="57983" y="46171"/>
                        <a:pt x="66598" y="45126"/>
                        <a:pt x="75657" y="42103"/>
                      </a:cubicBezTo>
                      <a:cubicBezTo>
                        <a:pt x="84715" y="39081"/>
                        <a:pt x="94218" y="34080"/>
                        <a:pt x="94218" y="34080"/>
                      </a:cubicBezTo>
                      <a:cubicBezTo>
                        <a:pt x="94218" y="34080"/>
                        <a:pt x="84216" y="37630"/>
                        <a:pt x="75832" y="39820"/>
                      </a:cubicBezTo>
                      <a:cubicBezTo>
                        <a:pt x="67449" y="42020"/>
                        <a:pt x="60673" y="42861"/>
                        <a:pt x="60673" y="42861"/>
                      </a:cubicBezTo>
                      <a:cubicBezTo>
                        <a:pt x="60673" y="42861"/>
                        <a:pt x="61274" y="39589"/>
                        <a:pt x="67763" y="31307"/>
                      </a:cubicBezTo>
                      <a:cubicBezTo>
                        <a:pt x="76221" y="20511"/>
                        <a:pt x="95197" y="0"/>
                        <a:pt x="9519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21" name="Google Shape;3821;p5"/>
              <p:cNvGrpSpPr/>
              <p:nvPr/>
            </p:nvGrpSpPr>
            <p:grpSpPr>
              <a:xfrm>
                <a:off x="4078949" y="3078772"/>
                <a:ext cx="187226" cy="129348"/>
                <a:chOff x="4078949" y="3078772"/>
                <a:chExt cx="187226" cy="129348"/>
              </a:xfrm>
            </p:grpSpPr>
            <p:sp>
              <p:nvSpPr>
                <p:cNvPr id="3822" name="Google Shape;3822;p5"/>
                <p:cNvSpPr/>
                <p:nvPr/>
              </p:nvSpPr>
              <p:spPr>
                <a:xfrm>
                  <a:off x="4078949" y="3078772"/>
                  <a:ext cx="187226" cy="129348"/>
                </a:xfrm>
                <a:custGeom>
                  <a:avLst/>
                  <a:gdLst/>
                  <a:ahLst/>
                  <a:cxnLst/>
                  <a:rect l="l" t="t" r="r" b="b"/>
                  <a:pathLst>
                    <a:path w="187226" h="129348" extrusionOk="0">
                      <a:moveTo>
                        <a:pt x="138826" y="39817"/>
                      </a:moveTo>
                      <a:cubicBezTo>
                        <a:pt x="138826" y="39817"/>
                        <a:pt x="168350" y="38199"/>
                        <a:pt x="178822" y="49439"/>
                      </a:cubicBezTo>
                      <a:cubicBezTo>
                        <a:pt x="195294" y="67149"/>
                        <a:pt x="182473" y="81144"/>
                        <a:pt x="182473" y="81144"/>
                      </a:cubicBezTo>
                      <a:cubicBezTo>
                        <a:pt x="182473" y="81144"/>
                        <a:pt x="170660" y="68499"/>
                        <a:pt x="153532" y="80414"/>
                      </a:cubicBezTo>
                      <a:cubicBezTo>
                        <a:pt x="144650" y="86607"/>
                        <a:pt x="140231" y="99122"/>
                        <a:pt x="140231" y="99122"/>
                      </a:cubicBezTo>
                      <a:cubicBezTo>
                        <a:pt x="140231" y="99122"/>
                        <a:pt x="127309" y="103725"/>
                        <a:pt x="118981" y="111286"/>
                      </a:cubicBezTo>
                      <a:cubicBezTo>
                        <a:pt x="110662" y="118838"/>
                        <a:pt x="106946" y="129348"/>
                        <a:pt x="106946" y="129348"/>
                      </a:cubicBezTo>
                      <a:cubicBezTo>
                        <a:pt x="106946" y="129348"/>
                        <a:pt x="97850" y="125225"/>
                        <a:pt x="93090" y="118016"/>
                      </a:cubicBezTo>
                      <a:cubicBezTo>
                        <a:pt x="88339" y="110806"/>
                        <a:pt x="87914" y="100499"/>
                        <a:pt x="87914" y="100499"/>
                      </a:cubicBezTo>
                      <a:cubicBezTo>
                        <a:pt x="87914" y="100499"/>
                        <a:pt x="82220" y="105925"/>
                        <a:pt x="76285" y="110649"/>
                      </a:cubicBezTo>
                      <a:cubicBezTo>
                        <a:pt x="70351" y="115381"/>
                        <a:pt x="64177" y="119411"/>
                        <a:pt x="64177" y="119411"/>
                      </a:cubicBezTo>
                      <a:cubicBezTo>
                        <a:pt x="64177" y="119411"/>
                        <a:pt x="61025" y="116167"/>
                        <a:pt x="59869" y="112460"/>
                      </a:cubicBezTo>
                      <a:cubicBezTo>
                        <a:pt x="58723" y="108745"/>
                        <a:pt x="59564" y="104567"/>
                        <a:pt x="59564" y="104567"/>
                      </a:cubicBezTo>
                      <a:cubicBezTo>
                        <a:pt x="59564" y="104567"/>
                        <a:pt x="42261" y="112091"/>
                        <a:pt x="27370" y="117119"/>
                      </a:cubicBezTo>
                      <a:cubicBezTo>
                        <a:pt x="12479" y="122148"/>
                        <a:pt x="0" y="124680"/>
                        <a:pt x="0" y="124680"/>
                      </a:cubicBezTo>
                      <a:cubicBezTo>
                        <a:pt x="0" y="124680"/>
                        <a:pt x="5296" y="112294"/>
                        <a:pt x="12414" y="101905"/>
                      </a:cubicBezTo>
                      <a:cubicBezTo>
                        <a:pt x="19531" y="91515"/>
                        <a:pt x="28470" y="83113"/>
                        <a:pt x="28470" y="83113"/>
                      </a:cubicBezTo>
                      <a:cubicBezTo>
                        <a:pt x="28470" y="83113"/>
                        <a:pt x="22961" y="83547"/>
                        <a:pt x="18626" y="82919"/>
                      </a:cubicBezTo>
                      <a:cubicBezTo>
                        <a:pt x="14299" y="82290"/>
                        <a:pt x="11157" y="80598"/>
                        <a:pt x="11157" y="80598"/>
                      </a:cubicBezTo>
                      <a:cubicBezTo>
                        <a:pt x="11157" y="80598"/>
                        <a:pt x="19513" y="73435"/>
                        <a:pt x="29412" y="68268"/>
                      </a:cubicBezTo>
                      <a:cubicBezTo>
                        <a:pt x="39312" y="63101"/>
                        <a:pt x="50737" y="59940"/>
                        <a:pt x="50737" y="59940"/>
                      </a:cubicBezTo>
                      <a:cubicBezTo>
                        <a:pt x="50737" y="59940"/>
                        <a:pt x="33951" y="58396"/>
                        <a:pt x="23099" y="54126"/>
                      </a:cubicBezTo>
                      <a:cubicBezTo>
                        <a:pt x="12248" y="49855"/>
                        <a:pt x="7330" y="42858"/>
                        <a:pt x="7330" y="42858"/>
                      </a:cubicBezTo>
                      <a:cubicBezTo>
                        <a:pt x="7330" y="42858"/>
                        <a:pt x="24994" y="40945"/>
                        <a:pt x="37574" y="35916"/>
                      </a:cubicBezTo>
                      <a:cubicBezTo>
                        <a:pt x="50164" y="30897"/>
                        <a:pt x="57669" y="22772"/>
                        <a:pt x="57669" y="22772"/>
                      </a:cubicBezTo>
                      <a:cubicBezTo>
                        <a:pt x="57669" y="22772"/>
                        <a:pt x="72440" y="30851"/>
                        <a:pt x="94319" y="12955"/>
                      </a:cubicBezTo>
                      <a:cubicBezTo>
                        <a:pt x="102999" y="5866"/>
                        <a:pt x="100346" y="6"/>
                        <a:pt x="100346" y="6"/>
                      </a:cubicBezTo>
                      <a:cubicBezTo>
                        <a:pt x="100346" y="6"/>
                        <a:pt x="118944" y="-540"/>
                        <a:pt x="129074" y="9212"/>
                      </a:cubicBezTo>
                      <a:cubicBezTo>
                        <a:pt x="139214" y="18964"/>
                        <a:pt x="138826" y="39817"/>
                        <a:pt x="138826" y="3981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3" name="Google Shape;3823;p5"/>
                <p:cNvSpPr/>
                <p:nvPr/>
              </p:nvSpPr>
              <p:spPr>
                <a:xfrm>
                  <a:off x="4095328" y="3097892"/>
                  <a:ext cx="161509" cy="93663"/>
                </a:xfrm>
                <a:custGeom>
                  <a:avLst/>
                  <a:gdLst/>
                  <a:ahLst/>
                  <a:cxnLst/>
                  <a:rect l="l" t="t" r="r" b="b"/>
                  <a:pathLst>
                    <a:path w="161509" h="93663" extrusionOk="0">
                      <a:moveTo>
                        <a:pt x="0" y="93663"/>
                      </a:moveTo>
                      <a:cubicBezTo>
                        <a:pt x="0" y="93663"/>
                        <a:pt x="34182" y="67209"/>
                        <a:pt x="52974" y="56403"/>
                      </a:cubicBezTo>
                      <a:cubicBezTo>
                        <a:pt x="63456" y="50376"/>
                        <a:pt x="70740" y="46910"/>
                        <a:pt x="70740" y="46910"/>
                      </a:cubicBezTo>
                      <a:cubicBezTo>
                        <a:pt x="70740" y="46910"/>
                        <a:pt x="65896" y="46993"/>
                        <a:pt x="53316" y="49203"/>
                      </a:cubicBezTo>
                      <a:cubicBezTo>
                        <a:pt x="40736" y="51412"/>
                        <a:pt x="20428" y="55747"/>
                        <a:pt x="20428" y="55747"/>
                      </a:cubicBezTo>
                      <a:cubicBezTo>
                        <a:pt x="20428" y="55747"/>
                        <a:pt x="39294" y="49193"/>
                        <a:pt x="53159" y="46143"/>
                      </a:cubicBezTo>
                      <a:cubicBezTo>
                        <a:pt x="67033" y="43083"/>
                        <a:pt x="75907" y="43518"/>
                        <a:pt x="75907" y="43518"/>
                      </a:cubicBezTo>
                      <a:cubicBezTo>
                        <a:pt x="75907" y="43518"/>
                        <a:pt x="84863" y="37704"/>
                        <a:pt x="94060" y="33054"/>
                      </a:cubicBezTo>
                      <a:cubicBezTo>
                        <a:pt x="103249" y="28405"/>
                        <a:pt x="112677" y="24911"/>
                        <a:pt x="112677" y="24911"/>
                      </a:cubicBezTo>
                      <a:lnTo>
                        <a:pt x="89494" y="22425"/>
                      </a:lnTo>
                      <a:cubicBezTo>
                        <a:pt x="89494" y="22425"/>
                        <a:pt x="84882" y="26593"/>
                        <a:pt x="74742" y="30503"/>
                      </a:cubicBezTo>
                      <a:cubicBezTo>
                        <a:pt x="64602" y="34413"/>
                        <a:pt x="48934" y="38064"/>
                        <a:pt x="48934" y="38064"/>
                      </a:cubicBezTo>
                      <a:cubicBezTo>
                        <a:pt x="48934" y="38064"/>
                        <a:pt x="63151" y="32786"/>
                        <a:pt x="71830" y="29052"/>
                      </a:cubicBezTo>
                      <a:cubicBezTo>
                        <a:pt x="80510" y="25308"/>
                        <a:pt x="83652" y="23108"/>
                        <a:pt x="83652" y="23108"/>
                      </a:cubicBezTo>
                      <a:lnTo>
                        <a:pt x="60239" y="23515"/>
                      </a:lnTo>
                      <a:lnTo>
                        <a:pt x="28987" y="25225"/>
                      </a:lnTo>
                      <a:lnTo>
                        <a:pt x="60544" y="20668"/>
                      </a:lnTo>
                      <a:cubicBezTo>
                        <a:pt x="60544" y="20668"/>
                        <a:pt x="61043" y="18136"/>
                        <a:pt x="56967" y="15677"/>
                      </a:cubicBezTo>
                      <a:cubicBezTo>
                        <a:pt x="52891" y="13227"/>
                        <a:pt x="44230" y="10852"/>
                        <a:pt x="44230" y="10852"/>
                      </a:cubicBezTo>
                      <a:cubicBezTo>
                        <a:pt x="44230" y="10852"/>
                        <a:pt x="54702" y="11859"/>
                        <a:pt x="60165" y="14244"/>
                      </a:cubicBezTo>
                      <a:cubicBezTo>
                        <a:pt x="65619" y="16620"/>
                        <a:pt x="66062" y="20372"/>
                        <a:pt x="66062" y="20372"/>
                      </a:cubicBezTo>
                      <a:lnTo>
                        <a:pt x="84688" y="20215"/>
                      </a:lnTo>
                      <a:lnTo>
                        <a:pt x="95502" y="19762"/>
                      </a:lnTo>
                      <a:cubicBezTo>
                        <a:pt x="95502" y="19762"/>
                        <a:pt x="96353" y="15945"/>
                        <a:pt x="93201" y="11009"/>
                      </a:cubicBezTo>
                      <a:cubicBezTo>
                        <a:pt x="90058" y="6064"/>
                        <a:pt x="82913" y="0"/>
                        <a:pt x="82913" y="0"/>
                      </a:cubicBezTo>
                      <a:cubicBezTo>
                        <a:pt x="82913" y="0"/>
                        <a:pt x="92554" y="3735"/>
                        <a:pt x="97176" y="8670"/>
                      </a:cubicBezTo>
                      <a:cubicBezTo>
                        <a:pt x="101788" y="13606"/>
                        <a:pt x="101372" y="19753"/>
                        <a:pt x="101372" y="19753"/>
                      </a:cubicBezTo>
                      <a:lnTo>
                        <a:pt x="118121" y="22110"/>
                      </a:lnTo>
                      <a:cubicBezTo>
                        <a:pt x="118121" y="22110"/>
                        <a:pt x="123482" y="19522"/>
                        <a:pt x="133539" y="15705"/>
                      </a:cubicBezTo>
                      <a:cubicBezTo>
                        <a:pt x="143605" y="11896"/>
                        <a:pt x="158367" y="6859"/>
                        <a:pt x="158367" y="6859"/>
                      </a:cubicBezTo>
                      <a:lnTo>
                        <a:pt x="161509" y="13218"/>
                      </a:lnTo>
                      <a:cubicBezTo>
                        <a:pt x="161509" y="13218"/>
                        <a:pt x="147626" y="15936"/>
                        <a:pt x="136922" y="19171"/>
                      </a:cubicBezTo>
                      <a:cubicBezTo>
                        <a:pt x="126227" y="22415"/>
                        <a:pt x="118712" y="26187"/>
                        <a:pt x="118712" y="26187"/>
                      </a:cubicBezTo>
                      <a:lnTo>
                        <a:pt x="116060" y="36891"/>
                      </a:lnTo>
                      <a:cubicBezTo>
                        <a:pt x="116060" y="36891"/>
                        <a:pt x="126560" y="35522"/>
                        <a:pt x="135554" y="37953"/>
                      </a:cubicBezTo>
                      <a:cubicBezTo>
                        <a:pt x="144548" y="40384"/>
                        <a:pt x="153985" y="45579"/>
                        <a:pt x="153985" y="45579"/>
                      </a:cubicBezTo>
                      <a:cubicBezTo>
                        <a:pt x="153985" y="45579"/>
                        <a:pt x="143411" y="41540"/>
                        <a:pt x="133752" y="40320"/>
                      </a:cubicBezTo>
                      <a:cubicBezTo>
                        <a:pt x="124083" y="39090"/>
                        <a:pt x="114941" y="40153"/>
                        <a:pt x="114941" y="40153"/>
                      </a:cubicBezTo>
                      <a:lnTo>
                        <a:pt x="109830" y="57087"/>
                      </a:lnTo>
                      <a:cubicBezTo>
                        <a:pt x="109830" y="57087"/>
                        <a:pt x="114627" y="57660"/>
                        <a:pt x="116725" y="62171"/>
                      </a:cubicBezTo>
                      <a:cubicBezTo>
                        <a:pt x="118833" y="66691"/>
                        <a:pt x="118232" y="75158"/>
                        <a:pt x="118232" y="75158"/>
                      </a:cubicBezTo>
                      <a:cubicBezTo>
                        <a:pt x="118232" y="75158"/>
                        <a:pt x="116115" y="67514"/>
                        <a:pt x="113804" y="63715"/>
                      </a:cubicBezTo>
                      <a:cubicBezTo>
                        <a:pt x="111494" y="59925"/>
                        <a:pt x="108988" y="59971"/>
                        <a:pt x="108988" y="59971"/>
                      </a:cubicBezTo>
                      <a:lnTo>
                        <a:pt x="89051" y="92268"/>
                      </a:lnTo>
                      <a:cubicBezTo>
                        <a:pt x="89051" y="92268"/>
                        <a:pt x="99985" y="69991"/>
                        <a:pt x="104542" y="58723"/>
                      </a:cubicBezTo>
                      <a:cubicBezTo>
                        <a:pt x="107990" y="50219"/>
                        <a:pt x="108517" y="47160"/>
                        <a:pt x="108517" y="47160"/>
                      </a:cubicBezTo>
                      <a:cubicBezTo>
                        <a:pt x="108517" y="47160"/>
                        <a:pt x="103729" y="49119"/>
                        <a:pt x="97397" y="53103"/>
                      </a:cubicBezTo>
                      <a:cubicBezTo>
                        <a:pt x="91075" y="57087"/>
                        <a:pt x="84216" y="62679"/>
                        <a:pt x="84216" y="62679"/>
                      </a:cubicBezTo>
                      <a:cubicBezTo>
                        <a:pt x="84216" y="62679"/>
                        <a:pt x="90058" y="55959"/>
                        <a:pt x="96113" y="51227"/>
                      </a:cubicBezTo>
                      <a:cubicBezTo>
                        <a:pt x="102176" y="46485"/>
                        <a:pt x="108462" y="43731"/>
                        <a:pt x="108462" y="43731"/>
                      </a:cubicBezTo>
                      <a:lnTo>
                        <a:pt x="112732" y="28858"/>
                      </a:lnTo>
                      <a:cubicBezTo>
                        <a:pt x="112732" y="28858"/>
                        <a:pt x="102953" y="33276"/>
                        <a:pt x="94911" y="37140"/>
                      </a:cubicBezTo>
                      <a:cubicBezTo>
                        <a:pt x="86869" y="41013"/>
                        <a:pt x="79059" y="46004"/>
                        <a:pt x="79059" y="46004"/>
                      </a:cubicBezTo>
                      <a:cubicBezTo>
                        <a:pt x="79059" y="46004"/>
                        <a:pt x="76933" y="53196"/>
                        <a:pt x="71479" y="61533"/>
                      </a:cubicBezTo>
                      <a:cubicBezTo>
                        <a:pt x="66025" y="69871"/>
                        <a:pt x="57235" y="79345"/>
                        <a:pt x="57235" y="79345"/>
                      </a:cubicBezTo>
                      <a:cubicBezTo>
                        <a:pt x="57235" y="79345"/>
                        <a:pt x="63604" y="70056"/>
                        <a:pt x="67643" y="62578"/>
                      </a:cubicBezTo>
                      <a:cubicBezTo>
                        <a:pt x="71682" y="55109"/>
                        <a:pt x="73392" y="49434"/>
                        <a:pt x="73392" y="49434"/>
                      </a:cubicBezTo>
                      <a:cubicBezTo>
                        <a:pt x="73392" y="49434"/>
                        <a:pt x="67874" y="51208"/>
                        <a:pt x="53695" y="59611"/>
                      </a:cubicBezTo>
                      <a:cubicBezTo>
                        <a:pt x="35217" y="70564"/>
                        <a:pt x="0" y="93663"/>
                        <a:pt x="0" y="9366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24" name="Google Shape;3824;p5"/>
              <p:cNvGrpSpPr/>
              <p:nvPr/>
            </p:nvGrpSpPr>
            <p:grpSpPr>
              <a:xfrm>
                <a:off x="4814139" y="2218099"/>
                <a:ext cx="128972" cy="90150"/>
                <a:chOff x="4814139" y="2218099"/>
                <a:chExt cx="128972" cy="90150"/>
              </a:xfrm>
            </p:grpSpPr>
            <p:sp>
              <p:nvSpPr>
                <p:cNvPr id="3825" name="Google Shape;3825;p5"/>
                <p:cNvSpPr/>
                <p:nvPr/>
              </p:nvSpPr>
              <p:spPr>
                <a:xfrm>
                  <a:off x="4814139" y="2218099"/>
                  <a:ext cx="128972" cy="90150"/>
                </a:xfrm>
                <a:custGeom>
                  <a:avLst/>
                  <a:gdLst/>
                  <a:ahLst/>
                  <a:cxnLst/>
                  <a:rect l="l" t="t" r="r" b="b"/>
                  <a:pathLst>
                    <a:path w="128972" h="90150" extrusionOk="0">
                      <a:moveTo>
                        <a:pt x="89873" y="21888"/>
                      </a:moveTo>
                      <a:cubicBezTo>
                        <a:pt x="89873" y="21888"/>
                        <a:pt x="109885" y="17831"/>
                        <a:pt x="119193" y="23922"/>
                      </a:cubicBezTo>
                      <a:cubicBezTo>
                        <a:pt x="133862" y="33507"/>
                        <a:pt x="127679" y="43730"/>
                        <a:pt x="127679" y="43730"/>
                      </a:cubicBezTo>
                      <a:cubicBezTo>
                        <a:pt x="127679" y="43730"/>
                        <a:pt x="117169" y="36890"/>
                        <a:pt x="107639" y="46235"/>
                      </a:cubicBezTo>
                      <a:cubicBezTo>
                        <a:pt x="102694" y="51079"/>
                        <a:pt x="102010" y="59500"/>
                        <a:pt x="102010" y="59500"/>
                      </a:cubicBezTo>
                      <a:cubicBezTo>
                        <a:pt x="102010" y="59500"/>
                        <a:pt x="93987" y="63761"/>
                        <a:pt x="89688" y="69427"/>
                      </a:cubicBezTo>
                      <a:cubicBezTo>
                        <a:pt x="85381" y="75093"/>
                        <a:pt x="84808" y="82164"/>
                        <a:pt x="84808" y="82164"/>
                      </a:cubicBezTo>
                      <a:cubicBezTo>
                        <a:pt x="84808" y="82164"/>
                        <a:pt x="77774" y="80473"/>
                        <a:pt x="73143" y="76369"/>
                      </a:cubicBezTo>
                      <a:cubicBezTo>
                        <a:pt x="68512" y="72265"/>
                        <a:pt x="66284" y="65739"/>
                        <a:pt x="66284" y="65739"/>
                      </a:cubicBezTo>
                      <a:cubicBezTo>
                        <a:pt x="66284" y="65739"/>
                        <a:pt x="63391" y="69778"/>
                        <a:pt x="60193" y="73402"/>
                      </a:cubicBezTo>
                      <a:cubicBezTo>
                        <a:pt x="57004" y="77016"/>
                        <a:pt x="53519" y="80214"/>
                        <a:pt x="53519" y="80214"/>
                      </a:cubicBezTo>
                      <a:cubicBezTo>
                        <a:pt x="53519" y="80214"/>
                        <a:pt x="50737" y="78476"/>
                        <a:pt x="49249" y="76230"/>
                      </a:cubicBezTo>
                      <a:cubicBezTo>
                        <a:pt x="47760" y="73984"/>
                        <a:pt x="47548" y="71239"/>
                        <a:pt x="47548" y="71239"/>
                      </a:cubicBezTo>
                      <a:cubicBezTo>
                        <a:pt x="47548" y="71239"/>
                        <a:pt x="37066" y="77801"/>
                        <a:pt x="27767" y="82525"/>
                      </a:cubicBezTo>
                      <a:cubicBezTo>
                        <a:pt x="18468" y="87257"/>
                        <a:pt x="10362" y="90151"/>
                        <a:pt x="10362" y="90151"/>
                      </a:cubicBezTo>
                      <a:cubicBezTo>
                        <a:pt x="10362" y="90151"/>
                        <a:pt x="11674" y="81721"/>
                        <a:pt x="14614" y="74372"/>
                      </a:cubicBezTo>
                      <a:cubicBezTo>
                        <a:pt x="17553" y="67024"/>
                        <a:pt x="22119" y="60766"/>
                        <a:pt x="22119" y="60766"/>
                      </a:cubicBezTo>
                      <a:cubicBezTo>
                        <a:pt x="22119" y="60766"/>
                        <a:pt x="18413" y="61607"/>
                        <a:pt x="15317" y="61653"/>
                      </a:cubicBezTo>
                      <a:cubicBezTo>
                        <a:pt x="12220" y="61700"/>
                        <a:pt x="9734" y="60942"/>
                        <a:pt x="9734" y="60942"/>
                      </a:cubicBezTo>
                      <a:cubicBezTo>
                        <a:pt x="9734" y="60942"/>
                        <a:pt x="14143" y="55516"/>
                        <a:pt x="19975" y="51218"/>
                      </a:cubicBezTo>
                      <a:cubicBezTo>
                        <a:pt x="25807" y="46910"/>
                        <a:pt x="33073" y="43730"/>
                        <a:pt x="33073" y="43730"/>
                      </a:cubicBezTo>
                      <a:cubicBezTo>
                        <a:pt x="33073" y="43730"/>
                        <a:pt x="21232" y="44461"/>
                        <a:pt x="12969" y="42852"/>
                      </a:cubicBezTo>
                      <a:cubicBezTo>
                        <a:pt x="4705" y="41253"/>
                        <a:pt x="0" y="37306"/>
                        <a:pt x="0" y="37306"/>
                      </a:cubicBezTo>
                      <a:cubicBezTo>
                        <a:pt x="0" y="37306"/>
                        <a:pt x="11786" y="34274"/>
                        <a:pt x="19494" y="29782"/>
                      </a:cubicBezTo>
                      <a:cubicBezTo>
                        <a:pt x="27213" y="25299"/>
                        <a:pt x="30845" y="19356"/>
                        <a:pt x="30845" y="19356"/>
                      </a:cubicBezTo>
                      <a:cubicBezTo>
                        <a:pt x="30845" y="19356"/>
                        <a:pt x="42520" y="22979"/>
                        <a:pt x="54203" y="9345"/>
                      </a:cubicBezTo>
                      <a:cubicBezTo>
                        <a:pt x="58834" y="3947"/>
                        <a:pt x="55913" y="490"/>
                        <a:pt x="55913" y="490"/>
                      </a:cubicBezTo>
                      <a:cubicBezTo>
                        <a:pt x="55913" y="490"/>
                        <a:pt x="68604" y="-1765"/>
                        <a:pt x="77404" y="3402"/>
                      </a:cubicBezTo>
                      <a:cubicBezTo>
                        <a:pt x="86213" y="8569"/>
                        <a:pt x="89873" y="21888"/>
                        <a:pt x="89873" y="21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6" name="Google Shape;3826;p5"/>
                <p:cNvSpPr/>
                <p:nvPr/>
              </p:nvSpPr>
              <p:spPr>
                <a:xfrm>
                  <a:off x="4833531" y="2227500"/>
                  <a:ext cx="96861" cy="71497"/>
                </a:xfrm>
                <a:custGeom>
                  <a:avLst/>
                  <a:gdLst/>
                  <a:ahLst/>
                  <a:cxnLst/>
                  <a:rect l="l" t="t" r="r" b="b"/>
                  <a:pathLst>
                    <a:path w="96861" h="71497" extrusionOk="0">
                      <a:moveTo>
                        <a:pt x="0" y="71497"/>
                      </a:moveTo>
                      <a:cubicBezTo>
                        <a:pt x="0" y="71497"/>
                        <a:pt x="18523" y="51144"/>
                        <a:pt x="29421" y="42344"/>
                      </a:cubicBezTo>
                      <a:cubicBezTo>
                        <a:pt x="35494" y="37436"/>
                        <a:pt x="39848" y="34478"/>
                        <a:pt x="39848" y="34478"/>
                      </a:cubicBezTo>
                      <a:cubicBezTo>
                        <a:pt x="39848" y="34478"/>
                        <a:pt x="36529" y="35023"/>
                        <a:pt x="28294" y="37722"/>
                      </a:cubicBezTo>
                      <a:cubicBezTo>
                        <a:pt x="20068" y="40421"/>
                        <a:pt x="6914" y="45255"/>
                        <a:pt x="6914" y="45255"/>
                      </a:cubicBezTo>
                      <a:cubicBezTo>
                        <a:pt x="6914" y="45255"/>
                        <a:pt x="18653" y="39155"/>
                        <a:pt x="27619" y="35790"/>
                      </a:cubicBezTo>
                      <a:cubicBezTo>
                        <a:pt x="36576" y="32417"/>
                        <a:pt x="42769" y="31788"/>
                        <a:pt x="42769" y="31788"/>
                      </a:cubicBezTo>
                      <a:cubicBezTo>
                        <a:pt x="42769" y="31788"/>
                        <a:pt x="47834" y="27176"/>
                        <a:pt x="53279" y="23266"/>
                      </a:cubicBezTo>
                      <a:cubicBezTo>
                        <a:pt x="58732" y="19365"/>
                        <a:pt x="64556" y="16176"/>
                        <a:pt x="64556" y="16176"/>
                      </a:cubicBezTo>
                      <a:lnTo>
                        <a:pt x="48140" y="16962"/>
                      </a:lnTo>
                      <a:cubicBezTo>
                        <a:pt x="48140" y="16962"/>
                        <a:pt x="45755" y="20095"/>
                        <a:pt x="39515" y="23626"/>
                      </a:cubicBezTo>
                      <a:cubicBezTo>
                        <a:pt x="33276" y="27148"/>
                        <a:pt x="23182" y="31076"/>
                        <a:pt x="23182" y="31076"/>
                      </a:cubicBezTo>
                      <a:cubicBezTo>
                        <a:pt x="23182" y="31076"/>
                        <a:pt x="31973" y="26260"/>
                        <a:pt x="37241" y="22998"/>
                      </a:cubicBezTo>
                      <a:cubicBezTo>
                        <a:pt x="42510" y="19725"/>
                        <a:pt x="44257" y="17997"/>
                        <a:pt x="44257" y="17997"/>
                      </a:cubicBezTo>
                      <a:lnTo>
                        <a:pt x="28229" y="20659"/>
                      </a:lnTo>
                      <a:lnTo>
                        <a:pt x="7053" y="24948"/>
                      </a:lnTo>
                      <a:lnTo>
                        <a:pt x="27897" y="18819"/>
                      </a:lnTo>
                      <a:cubicBezTo>
                        <a:pt x="27897" y="18819"/>
                        <a:pt x="27767" y="17146"/>
                        <a:pt x="24504" y="16009"/>
                      </a:cubicBezTo>
                      <a:cubicBezTo>
                        <a:pt x="21232" y="14863"/>
                        <a:pt x="14826" y="14235"/>
                        <a:pt x="14826" y="14235"/>
                      </a:cubicBezTo>
                      <a:cubicBezTo>
                        <a:pt x="14826" y="14235"/>
                        <a:pt x="22221" y="13810"/>
                        <a:pt x="26427" y="14762"/>
                      </a:cubicBezTo>
                      <a:cubicBezTo>
                        <a:pt x="30632" y="15714"/>
                        <a:pt x="31640" y="18061"/>
                        <a:pt x="31640" y="18061"/>
                      </a:cubicBezTo>
                      <a:lnTo>
                        <a:pt x="44414" y="16056"/>
                      </a:lnTo>
                      <a:lnTo>
                        <a:pt x="51772" y="14651"/>
                      </a:lnTo>
                      <a:cubicBezTo>
                        <a:pt x="51772" y="14651"/>
                        <a:pt x="51642" y="12137"/>
                        <a:pt x="48546" y="9317"/>
                      </a:cubicBezTo>
                      <a:cubicBezTo>
                        <a:pt x="45450" y="6489"/>
                        <a:pt x="39395" y="3365"/>
                        <a:pt x="39395" y="3365"/>
                      </a:cubicBezTo>
                      <a:cubicBezTo>
                        <a:pt x="39395" y="3365"/>
                        <a:pt x="46725" y="4751"/>
                        <a:pt x="50829" y="7422"/>
                      </a:cubicBezTo>
                      <a:cubicBezTo>
                        <a:pt x="54933" y="10094"/>
                        <a:pt x="55811" y="14050"/>
                        <a:pt x="55811" y="14050"/>
                      </a:cubicBezTo>
                      <a:lnTo>
                        <a:pt x="67772" y="13828"/>
                      </a:lnTo>
                      <a:cubicBezTo>
                        <a:pt x="67772" y="13828"/>
                        <a:pt x="70970" y="11637"/>
                        <a:pt x="77173" y="8171"/>
                      </a:cubicBezTo>
                      <a:cubicBezTo>
                        <a:pt x="83375" y="4714"/>
                        <a:pt x="92581" y="0"/>
                        <a:pt x="92581" y="0"/>
                      </a:cubicBezTo>
                      <a:lnTo>
                        <a:pt x="95946" y="3725"/>
                      </a:lnTo>
                      <a:cubicBezTo>
                        <a:pt x="95946" y="3725"/>
                        <a:pt x="86906" y="6877"/>
                        <a:pt x="80158" y="10038"/>
                      </a:cubicBezTo>
                      <a:cubicBezTo>
                        <a:pt x="73401" y="13190"/>
                        <a:pt x="68946" y="16370"/>
                        <a:pt x="68946" y="16370"/>
                      </a:cubicBezTo>
                      <a:lnTo>
                        <a:pt x="69140" y="23460"/>
                      </a:lnTo>
                      <a:cubicBezTo>
                        <a:pt x="69140" y="23460"/>
                        <a:pt x="76110" y="21509"/>
                        <a:pt x="82746" y="22138"/>
                      </a:cubicBezTo>
                      <a:cubicBezTo>
                        <a:pt x="89393" y="22757"/>
                        <a:pt x="96861" y="25105"/>
                        <a:pt x="96861" y="25105"/>
                      </a:cubicBezTo>
                      <a:cubicBezTo>
                        <a:pt x="96861" y="25105"/>
                        <a:pt x="88829" y="23617"/>
                        <a:pt x="81951" y="23820"/>
                      </a:cubicBezTo>
                      <a:cubicBezTo>
                        <a:pt x="75075" y="24033"/>
                        <a:pt x="68983" y="25650"/>
                        <a:pt x="68983" y="25650"/>
                      </a:cubicBezTo>
                      <a:lnTo>
                        <a:pt x="68660" y="36955"/>
                      </a:lnTo>
                      <a:cubicBezTo>
                        <a:pt x="68660" y="36955"/>
                        <a:pt x="72061" y="36826"/>
                        <a:pt x="74363" y="39488"/>
                      </a:cubicBezTo>
                      <a:cubicBezTo>
                        <a:pt x="76655" y="42141"/>
                        <a:pt x="77839" y="47594"/>
                        <a:pt x="77839" y="47594"/>
                      </a:cubicBezTo>
                      <a:cubicBezTo>
                        <a:pt x="77839" y="47594"/>
                        <a:pt x="74945" y="42945"/>
                        <a:pt x="72644" y="40763"/>
                      </a:cubicBezTo>
                      <a:cubicBezTo>
                        <a:pt x="70333" y="38591"/>
                        <a:pt x="68623" y="38878"/>
                        <a:pt x="68623" y="38878"/>
                      </a:cubicBezTo>
                      <a:lnTo>
                        <a:pt x="60988" y="61487"/>
                      </a:lnTo>
                      <a:cubicBezTo>
                        <a:pt x="60988" y="61487"/>
                        <a:pt x="64315" y="46180"/>
                        <a:pt x="65332" y="38536"/>
                      </a:cubicBezTo>
                      <a:cubicBezTo>
                        <a:pt x="66099" y="32768"/>
                        <a:pt x="65887" y="30771"/>
                        <a:pt x="65887" y="30771"/>
                      </a:cubicBezTo>
                      <a:cubicBezTo>
                        <a:pt x="65887" y="30771"/>
                        <a:pt x="62956" y="32509"/>
                        <a:pt x="59361" y="35689"/>
                      </a:cubicBezTo>
                      <a:cubicBezTo>
                        <a:pt x="55756" y="38878"/>
                        <a:pt x="52095" y="43139"/>
                        <a:pt x="52095" y="43139"/>
                      </a:cubicBezTo>
                      <a:cubicBezTo>
                        <a:pt x="52095" y="43139"/>
                        <a:pt x="54841" y="38258"/>
                        <a:pt x="58122" y="34626"/>
                      </a:cubicBezTo>
                      <a:cubicBezTo>
                        <a:pt x="61394" y="30984"/>
                        <a:pt x="65203" y="28590"/>
                        <a:pt x="65203" y="28590"/>
                      </a:cubicBezTo>
                      <a:lnTo>
                        <a:pt x="65341" y="18681"/>
                      </a:lnTo>
                      <a:cubicBezTo>
                        <a:pt x="65341" y="18681"/>
                        <a:pt x="59444" y="22498"/>
                        <a:pt x="54638" y="25780"/>
                      </a:cubicBezTo>
                      <a:cubicBezTo>
                        <a:pt x="49840" y="29070"/>
                        <a:pt x="45403" y="33045"/>
                        <a:pt x="45403" y="33045"/>
                      </a:cubicBezTo>
                      <a:cubicBezTo>
                        <a:pt x="45403" y="33045"/>
                        <a:pt x="45302" y="37852"/>
                        <a:pt x="43120" y="43712"/>
                      </a:cubicBezTo>
                      <a:cubicBezTo>
                        <a:pt x="40939" y="49581"/>
                        <a:pt x="36668" y="56514"/>
                        <a:pt x="36668" y="56514"/>
                      </a:cubicBezTo>
                      <a:cubicBezTo>
                        <a:pt x="36668" y="56514"/>
                        <a:pt x="39303" y="49951"/>
                        <a:pt x="40680" y="44775"/>
                      </a:cubicBezTo>
                      <a:cubicBezTo>
                        <a:pt x="42048" y="39599"/>
                        <a:pt x="42150" y="35818"/>
                        <a:pt x="42150" y="35818"/>
                      </a:cubicBezTo>
                      <a:cubicBezTo>
                        <a:pt x="42150" y="35818"/>
                        <a:pt x="38692" y="37510"/>
                        <a:pt x="30522" y="44313"/>
                      </a:cubicBezTo>
                      <a:cubicBezTo>
                        <a:pt x="19873" y="53177"/>
                        <a:pt x="0" y="71497"/>
                        <a:pt x="0" y="714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27" name="Google Shape;3827;p5"/>
              <p:cNvGrpSpPr/>
              <p:nvPr/>
            </p:nvGrpSpPr>
            <p:grpSpPr>
              <a:xfrm>
                <a:off x="4888159" y="2239800"/>
                <a:ext cx="175735" cy="122819"/>
                <a:chOff x="4888159" y="2239800"/>
                <a:chExt cx="175735" cy="122819"/>
              </a:xfrm>
            </p:grpSpPr>
            <p:sp>
              <p:nvSpPr>
                <p:cNvPr id="3828" name="Google Shape;3828;p5"/>
                <p:cNvSpPr/>
                <p:nvPr/>
              </p:nvSpPr>
              <p:spPr>
                <a:xfrm>
                  <a:off x="4888159" y="2239800"/>
                  <a:ext cx="175735" cy="122819"/>
                </a:xfrm>
                <a:custGeom>
                  <a:avLst/>
                  <a:gdLst/>
                  <a:ahLst/>
                  <a:cxnLst/>
                  <a:rect l="l" t="t" r="r" b="b"/>
                  <a:pathLst>
                    <a:path w="175735" h="122819" extrusionOk="0">
                      <a:moveTo>
                        <a:pt x="68762" y="34370"/>
                      </a:moveTo>
                      <a:cubicBezTo>
                        <a:pt x="68762" y="34370"/>
                        <a:pt x="78486" y="14570"/>
                        <a:pt x="97740" y="6834"/>
                      </a:cubicBezTo>
                      <a:cubicBezTo>
                        <a:pt x="128067" y="-5340"/>
                        <a:pt x="141636" y="2462"/>
                        <a:pt x="141636" y="2462"/>
                      </a:cubicBezTo>
                      <a:cubicBezTo>
                        <a:pt x="141636" y="2462"/>
                        <a:pt x="119961" y="11187"/>
                        <a:pt x="129019" y="22011"/>
                      </a:cubicBezTo>
                      <a:cubicBezTo>
                        <a:pt x="133715" y="27622"/>
                        <a:pt x="148689" y="29841"/>
                        <a:pt x="148689" y="29841"/>
                      </a:cubicBezTo>
                      <a:cubicBezTo>
                        <a:pt x="148689" y="29841"/>
                        <a:pt x="149641" y="38280"/>
                        <a:pt x="156407" y="43437"/>
                      </a:cubicBezTo>
                      <a:cubicBezTo>
                        <a:pt x="163164" y="48586"/>
                        <a:pt x="175735" y="50453"/>
                        <a:pt x="175735" y="50453"/>
                      </a:cubicBezTo>
                      <a:cubicBezTo>
                        <a:pt x="175735" y="50453"/>
                        <a:pt x="166557" y="56831"/>
                        <a:pt x="154993" y="60473"/>
                      </a:cubicBezTo>
                      <a:cubicBezTo>
                        <a:pt x="143420" y="64115"/>
                        <a:pt x="129463" y="65030"/>
                        <a:pt x="129463" y="65030"/>
                      </a:cubicBezTo>
                      <a:cubicBezTo>
                        <a:pt x="129463" y="65030"/>
                        <a:pt x="134436" y="68533"/>
                        <a:pt x="138373" y="72249"/>
                      </a:cubicBezTo>
                      <a:cubicBezTo>
                        <a:pt x="142311" y="75965"/>
                        <a:pt x="145213" y="79884"/>
                        <a:pt x="145213" y="79884"/>
                      </a:cubicBezTo>
                      <a:cubicBezTo>
                        <a:pt x="145213" y="79884"/>
                        <a:pt x="139603" y="82204"/>
                        <a:pt x="134177" y="83202"/>
                      </a:cubicBezTo>
                      <a:cubicBezTo>
                        <a:pt x="128751" y="84201"/>
                        <a:pt x="123492" y="83886"/>
                        <a:pt x="123492" y="83886"/>
                      </a:cubicBezTo>
                      <a:cubicBezTo>
                        <a:pt x="123492" y="83886"/>
                        <a:pt x="126588" y="95099"/>
                        <a:pt x="127319" y="104832"/>
                      </a:cubicBezTo>
                      <a:cubicBezTo>
                        <a:pt x="128058" y="114565"/>
                        <a:pt x="126431" y="122819"/>
                        <a:pt x="126431" y="122819"/>
                      </a:cubicBezTo>
                      <a:cubicBezTo>
                        <a:pt x="126431" y="122819"/>
                        <a:pt x="111983" y="120000"/>
                        <a:pt x="100938" y="115832"/>
                      </a:cubicBezTo>
                      <a:cubicBezTo>
                        <a:pt x="89901" y="111663"/>
                        <a:pt x="82257" y="106144"/>
                        <a:pt x="82257" y="106144"/>
                      </a:cubicBezTo>
                      <a:cubicBezTo>
                        <a:pt x="82257" y="106144"/>
                        <a:pt x="80621" y="109833"/>
                        <a:pt x="78042" y="112790"/>
                      </a:cubicBezTo>
                      <a:cubicBezTo>
                        <a:pt x="75463" y="115739"/>
                        <a:pt x="71932" y="117967"/>
                        <a:pt x="71932" y="117967"/>
                      </a:cubicBezTo>
                      <a:cubicBezTo>
                        <a:pt x="71932" y="117967"/>
                        <a:pt x="65702" y="112763"/>
                        <a:pt x="62781" y="106403"/>
                      </a:cubicBezTo>
                      <a:cubicBezTo>
                        <a:pt x="59851" y="100044"/>
                        <a:pt x="60212" y="92538"/>
                        <a:pt x="60212" y="92538"/>
                      </a:cubicBezTo>
                      <a:cubicBezTo>
                        <a:pt x="60212" y="92538"/>
                        <a:pt x="51393" y="103935"/>
                        <a:pt x="41309" y="111506"/>
                      </a:cubicBezTo>
                      <a:cubicBezTo>
                        <a:pt x="31224" y="119076"/>
                        <a:pt x="19892" y="122819"/>
                        <a:pt x="19892" y="122819"/>
                      </a:cubicBezTo>
                      <a:cubicBezTo>
                        <a:pt x="19892" y="122819"/>
                        <a:pt x="24430" y="111034"/>
                        <a:pt x="22776" y="102854"/>
                      </a:cubicBezTo>
                      <a:cubicBezTo>
                        <a:pt x="21121" y="94673"/>
                        <a:pt x="13274" y="90098"/>
                        <a:pt x="13274" y="90098"/>
                      </a:cubicBezTo>
                      <a:cubicBezTo>
                        <a:pt x="13274" y="90098"/>
                        <a:pt x="30023" y="79662"/>
                        <a:pt x="14900" y="65991"/>
                      </a:cubicBezTo>
                      <a:cubicBezTo>
                        <a:pt x="8901" y="60575"/>
                        <a:pt x="0" y="62710"/>
                        <a:pt x="0" y="62710"/>
                      </a:cubicBezTo>
                      <a:cubicBezTo>
                        <a:pt x="0" y="62710"/>
                        <a:pt x="6757" y="50213"/>
                        <a:pt x="23885" y="42790"/>
                      </a:cubicBezTo>
                      <a:cubicBezTo>
                        <a:pt x="41013" y="35368"/>
                        <a:pt x="68762" y="34370"/>
                        <a:pt x="68762" y="343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9" name="Google Shape;3829;p5"/>
                <p:cNvSpPr/>
                <p:nvPr/>
              </p:nvSpPr>
              <p:spPr>
                <a:xfrm>
                  <a:off x="4912257" y="2248298"/>
                  <a:ext cx="126994" cy="103997"/>
                </a:xfrm>
                <a:custGeom>
                  <a:avLst/>
                  <a:gdLst/>
                  <a:ahLst/>
                  <a:cxnLst/>
                  <a:rect l="l" t="t" r="r" b="b"/>
                  <a:pathLst>
                    <a:path w="126994" h="103997" extrusionOk="0">
                      <a:moveTo>
                        <a:pt x="93007" y="103997"/>
                      </a:moveTo>
                      <a:cubicBezTo>
                        <a:pt x="93007" y="103997"/>
                        <a:pt x="71359" y="82562"/>
                        <a:pt x="64473" y="70545"/>
                      </a:cubicBezTo>
                      <a:cubicBezTo>
                        <a:pt x="60636" y="63844"/>
                        <a:pt x="58917" y="59148"/>
                        <a:pt x="58917" y="59148"/>
                      </a:cubicBezTo>
                      <a:cubicBezTo>
                        <a:pt x="58917" y="59148"/>
                        <a:pt x="57078" y="62411"/>
                        <a:pt x="54970" y="70749"/>
                      </a:cubicBezTo>
                      <a:cubicBezTo>
                        <a:pt x="52863" y="79096"/>
                        <a:pt x="50488" y="92517"/>
                        <a:pt x="50488" y="92517"/>
                      </a:cubicBezTo>
                      <a:cubicBezTo>
                        <a:pt x="50488" y="92517"/>
                        <a:pt x="49323" y="80205"/>
                        <a:pt x="50811" y="71035"/>
                      </a:cubicBezTo>
                      <a:cubicBezTo>
                        <a:pt x="52308" y="61875"/>
                        <a:pt x="56459" y="55867"/>
                        <a:pt x="56459" y="55867"/>
                      </a:cubicBezTo>
                      <a:cubicBezTo>
                        <a:pt x="56459" y="55867"/>
                        <a:pt x="52290" y="50182"/>
                        <a:pt x="49776" y="44266"/>
                      </a:cubicBezTo>
                      <a:cubicBezTo>
                        <a:pt x="47252" y="38351"/>
                        <a:pt x="46374" y="32204"/>
                        <a:pt x="46374" y="32204"/>
                      </a:cubicBezTo>
                      <a:lnTo>
                        <a:pt x="33701" y="47982"/>
                      </a:lnTo>
                      <a:cubicBezTo>
                        <a:pt x="33701" y="47982"/>
                        <a:pt x="37436" y="50839"/>
                        <a:pt x="38582" y="57438"/>
                      </a:cubicBezTo>
                      <a:cubicBezTo>
                        <a:pt x="39728" y="64038"/>
                        <a:pt x="38295" y="74381"/>
                        <a:pt x="38295" y="74381"/>
                      </a:cubicBezTo>
                      <a:cubicBezTo>
                        <a:pt x="38295" y="74381"/>
                        <a:pt x="36964" y="65110"/>
                        <a:pt x="35458" y="59490"/>
                      </a:cubicBezTo>
                      <a:cubicBezTo>
                        <a:pt x="33951" y="53861"/>
                        <a:pt x="32269" y="51874"/>
                        <a:pt x="32269" y="51874"/>
                      </a:cubicBezTo>
                      <a:lnTo>
                        <a:pt x="23386" y="67634"/>
                      </a:lnTo>
                      <a:lnTo>
                        <a:pt x="13098" y="88598"/>
                      </a:lnTo>
                      <a:lnTo>
                        <a:pt x="19698" y="67606"/>
                      </a:lnTo>
                      <a:cubicBezTo>
                        <a:pt x="19698" y="67606"/>
                        <a:pt x="16509" y="67412"/>
                        <a:pt x="11591" y="70314"/>
                      </a:cubicBezTo>
                      <a:cubicBezTo>
                        <a:pt x="6665" y="73207"/>
                        <a:pt x="0" y="79188"/>
                        <a:pt x="0" y="79188"/>
                      </a:cubicBezTo>
                      <a:cubicBezTo>
                        <a:pt x="0" y="79188"/>
                        <a:pt x="5565" y="72071"/>
                        <a:pt x="10944" y="68244"/>
                      </a:cubicBezTo>
                      <a:cubicBezTo>
                        <a:pt x="16333" y="64426"/>
                        <a:pt x="21528" y="63899"/>
                        <a:pt x="21528" y="63899"/>
                      </a:cubicBezTo>
                      <a:lnTo>
                        <a:pt x="28812" y="51356"/>
                      </a:lnTo>
                      <a:lnTo>
                        <a:pt x="32564" y="44091"/>
                      </a:lnTo>
                      <a:cubicBezTo>
                        <a:pt x="32564" y="44091"/>
                        <a:pt x="27795" y="43749"/>
                        <a:pt x="19920" y="46171"/>
                      </a:cubicBezTo>
                      <a:cubicBezTo>
                        <a:pt x="12044" y="48592"/>
                        <a:pt x="1054" y="53769"/>
                        <a:pt x="1054" y="53769"/>
                      </a:cubicBezTo>
                      <a:cubicBezTo>
                        <a:pt x="1054" y="53769"/>
                        <a:pt x="9928" y="47049"/>
                        <a:pt x="18395" y="43638"/>
                      </a:cubicBezTo>
                      <a:cubicBezTo>
                        <a:pt x="26861" y="40227"/>
                        <a:pt x="34913" y="40135"/>
                        <a:pt x="34913" y="40135"/>
                      </a:cubicBezTo>
                      <a:lnTo>
                        <a:pt x="44812" y="28710"/>
                      </a:lnTo>
                      <a:cubicBezTo>
                        <a:pt x="44812" y="28710"/>
                        <a:pt x="43500" y="25253"/>
                        <a:pt x="42455" y="18699"/>
                      </a:cubicBezTo>
                      <a:cubicBezTo>
                        <a:pt x="41401" y="12146"/>
                        <a:pt x="40606" y="2505"/>
                        <a:pt x="40606" y="2505"/>
                      </a:cubicBezTo>
                      <a:lnTo>
                        <a:pt x="50395" y="0"/>
                      </a:lnTo>
                      <a:cubicBezTo>
                        <a:pt x="50395" y="0"/>
                        <a:pt x="48426" y="9197"/>
                        <a:pt x="48454" y="16213"/>
                      </a:cubicBezTo>
                      <a:cubicBezTo>
                        <a:pt x="48482" y="23229"/>
                        <a:pt x="50497" y="28063"/>
                        <a:pt x="50497" y="28063"/>
                      </a:cubicBezTo>
                      <a:lnTo>
                        <a:pt x="63770" y="29200"/>
                      </a:lnTo>
                      <a:cubicBezTo>
                        <a:pt x="63770" y="29200"/>
                        <a:pt x="66164" y="22203"/>
                        <a:pt x="73032" y="16000"/>
                      </a:cubicBezTo>
                      <a:cubicBezTo>
                        <a:pt x="79909" y="9789"/>
                        <a:pt x="90659" y="3115"/>
                        <a:pt x="90659" y="3115"/>
                      </a:cubicBezTo>
                      <a:cubicBezTo>
                        <a:pt x="90659" y="3115"/>
                        <a:pt x="81000" y="10491"/>
                        <a:pt x="75472" y="17072"/>
                      </a:cubicBezTo>
                      <a:cubicBezTo>
                        <a:pt x="69936" y="23663"/>
                        <a:pt x="67680" y="29764"/>
                        <a:pt x="67680" y="29764"/>
                      </a:cubicBezTo>
                      <a:lnTo>
                        <a:pt x="88293" y="32176"/>
                      </a:lnTo>
                      <a:cubicBezTo>
                        <a:pt x="88293" y="32176"/>
                        <a:pt x="90974" y="28913"/>
                        <a:pt x="97869" y="27222"/>
                      </a:cubicBezTo>
                      <a:cubicBezTo>
                        <a:pt x="104755" y="25539"/>
                        <a:pt x="115847" y="25429"/>
                        <a:pt x="115847" y="25429"/>
                      </a:cubicBezTo>
                      <a:cubicBezTo>
                        <a:pt x="115847" y="25429"/>
                        <a:pt x="104765" y="27314"/>
                        <a:pt x="98756" y="29107"/>
                      </a:cubicBezTo>
                      <a:cubicBezTo>
                        <a:pt x="92739" y="30891"/>
                        <a:pt x="91805" y="32574"/>
                        <a:pt x="91805" y="32574"/>
                      </a:cubicBezTo>
                      <a:lnTo>
                        <a:pt x="126995" y="44063"/>
                      </a:lnTo>
                      <a:cubicBezTo>
                        <a:pt x="126995" y="44063"/>
                        <a:pt x="101585" y="38037"/>
                        <a:pt x="88339" y="35642"/>
                      </a:cubicBezTo>
                      <a:cubicBezTo>
                        <a:pt x="78347" y="33840"/>
                        <a:pt x="74474" y="33674"/>
                        <a:pt x="74474" y="33674"/>
                      </a:cubicBezTo>
                      <a:cubicBezTo>
                        <a:pt x="74474" y="33674"/>
                        <a:pt x="75158" y="36779"/>
                        <a:pt x="77950" y="40800"/>
                      </a:cubicBezTo>
                      <a:cubicBezTo>
                        <a:pt x="80732" y="44830"/>
                        <a:pt x="85446" y="49110"/>
                        <a:pt x="85446" y="49110"/>
                      </a:cubicBezTo>
                      <a:cubicBezTo>
                        <a:pt x="85446" y="49110"/>
                        <a:pt x="78809" y="45579"/>
                        <a:pt x="74908" y="41780"/>
                      </a:cubicBezTo>
                      <a:cubicBezTo>
                        <a:pt x="71017" y="37981"/>
                        <a:pt x="69862" y="33914"/>
                        <a:pt x="69862" y="33914"/>
                      </a:cubicBezTo>
                      <a:lnTo>
                        <a:pt x="51680" y="31927"/>
                      </a:lnTo>
                      <a:cubicBezTo>
                        <a:pt x="51680" y="31927"/>
                        <a:pt x="53649" y="38258"/>
                        <a:pt x="55590" y="43444"/>
                      </a:cubicBezTo>
                      <a:cubicBezTo>
                        <a:pt x="57522" y="48629"/>
                        <a:pt x="61053" y="53593"/>
                        <a:pt x="61053" y="53593"/>
                      </a:cubicBezTo>
                      <a:cubicBezTo>
                        <a:pt x="61053" y="53593"/>
                        <a:pt x="69834" y="54591"/>
                        <a:pt x="78791" y="57762"/>
                      </a:cubicBezTo>
                      <a:cubicBezTo>
                        <a:pt x="87748" y="60932"/>
                        <a:pt x="96889" y="66284"/>
                        <a:pt x="96889" y="66284"/>
                      </a:cubicBezTo>
                      <a:cubicBezTo>
                        <a:pt x="96889" y="66284"/>
                        <a:pt x="87027" y="62550"/>
                        <a:pt x="78652" y="60285"/>
                      </a:cubicBezTo>
                      <a:cubicBezTo>
                        <a:pt x="70269" y="58011"/>
                        <a:pt x="63373" y="57207"/>
                        <a:pt x="63373" y="57207"/>
                      </a:cubicBezTo>
                      <a:cubicBezTo>
                        <a:pt x="63373" y="57207"/>
                        <a:pt x="63521" y="60812"/>
                        <a:pt x="69057" y="69871"/>
                      </a:cubicBezTo>
                      <a:cubicBezTo>
                        <a:pt x="76276" y="81656"/>
                        <a:pt x="93007" y="103997"/>
                        <a:pt x="93007" y="1039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30" name="Google Shape;3830;p5"/>
              <p:cNvGrpSpPr/>
              <p:nvPr/>
            </p:nvGrpSpPr>
            <p:grpSpPr>
              <a:xfrm>
                <a:off x="5051471" y="2146913"/>
                <a:ext cx="244791" cy="164110"/>
                <a:chOff x="5051471" y="2146913"/>
                <a:chExt cx="244791" cy="164110"/>
              </a:xfrm>
            </p:grpSpPr>
            <p:sp>
              <p:nvSpPr>
                <p:cNvPr id="3831" name="Google Shape;3831;p5"/>
                <p:cNvSpPr/>
                <p:nvPr/>
              </p:nvSpPr>
              <p:spPr>
                <a:xfrm>
                  <a:off x="5051471" y="2146913"/>
                  <a:ext cx="244791" cy="164110"/>
                </a:xfrm>
                <a:custGeom>
                  <a:avLst/>
                  <a:gdLst/>
                  <a:ahLst/>
                  <a:cxnLst/>
                  <a:rect l="l" t="t" r="r" b="b"/>
                  <a:pathLst>
                    <a:path w="244791" h="164110" extrusionOk="0">
                      <a:moveTo>
                        <a:pt x="148837" y="33631"/>
                      </a:moveTo>
                      <a:cubicBezTo>
                        <a:pt x="148837" y="33631"/>
                        <a:pt x="181226" y="23417"/>
                        <a:pt x="205702" y="32402"/>
                      </a:cubicBezTo>
                      <a:cubicBezTo>
                        <a:pt x="244237" y="46553"/>
                        <a:pt x="244792" y="65179"/>
                        <a:pt x="244792" y="65179"/>
                      </a:cubicBezTo>
                      <a:cubicBezTo>
                        <a:pt x="244792" y="65179"/>
                        <a:pt x="217210" y="55085"/>
                        <a:pt x="210499" y="72721"/>
                      </a:cubicBezTo>
                      <a:cubicBezTo>
                        <a:pt x="207014" y="81881"/>
                        <a:pt x="215666" y="96504"/>
                        <a:pt x="215666" y="96504"/>
                      </a:cubicBezTo>
                      <a:cubicBezTo>
                        <a:pt x="215666" y="96504"/>
                        <a:pt x="205775" y="105138"/>
                        <a:pt x="204445" y="115601"/>
                      </a:cubicBezTo>
                      <a:cubicBezTo>
                        <a:pt x="203123" y="126055"/>
                        <a:pt x="210379" y="138340"/>
                        <a:pt x="210379" y="138340"/>
                      </a:cubicBezTo>
                      <a:cubicBezTo>
                        <a:pt x="210379" y="138340"/>
                        <a:pt x="195331" y="136556"/>
                        <a:pt x="181891" y="130224"/>
                      </a:cubicBezTo>
                      <a:cubicBezTo>
                        <a:pt x="168451" y="123902"/>
                        <a:pt x="156629" y="113022"/>
                        <a:pt x="156629" y="113022"/>
                      </a:cubicBezTo>
                      <a:cubicBezTo>
                        <a:pt x="156629" y="113022"/>
                        <a:pt x="156009" y="120454"/>
                        <a:pt x="154346" y="127202"/>
                      </a:cubicBezTo>
                      <a:cubicBezTo>
                        <a:pt x="152672" y="133958"/>
                        <a:pt x="149955" y="140031"/>
                        <a:pt x="149955" y="140031"/>
                      </a:cubicBezTo>
                      <a:cubicBezTo>
                        <a:pt x="149955" y="140031"/>
                        <a:pt x="142745" y="137480"/>
                        <a:pt x="137329" y="133847"/>
                      </a:cubicBezTo>
                      <a:cubicBezTo>
                        <a:pt x="131921" y="130224"/>
                        <a:pt x="128298" y="125519"/>
                        <a:pt x="128298" y="125519"/>
                      </a:cubicBezTo>
                      <a:cubicBezTo>
                        <a:pt x="128298" y="125519"/>
                        <a:pt x="116540" y="138515"/>
                        <a:pt x="104829" y="148166"/>
                      </a:cubicBezTo>
                      <a:cubicBezTo>
                        <a:pt x="93127" y="157816"/>
                        <a:pt x="81480" y="164110"/>
                        <a:pt x="81480" y="164110"/>
                      </a:cubicBezTo>
                      <a:cubicBezTo>
                        <a:pt x="81480" y="164110"/>
                        <a:pt x="73984" y="149376"/>
                        <a:pt x="70795" y="136242"/>
                      </a:cubicBezTo>
                      <a:cubicBezTo>
                        <a:pt x="67606" y="123098"/>
                        <a:pt x="68715" y="111571"/>
                        <a:pt x="68715" y="111571"/>
                      </a:cubicBezTo>
                      <a:cubicBezTo>
                        <a:pt x="68715" y="111571"/>
                        <a:pt x="62818" y="113623"/>
                        <a:pt x="57124" y="114196"/>
                      </a:cubicBezTo>
                      <a:cubicBezTo>
                        <a:pt x="51421" y="114769"/>
                        <a:pt x="45921" y="113873"/>
                        <a:pt x="45921" y="113873"/>
                      </a:cubicBezTo>
                      <a:cubicBezTo>
                        <a:pt x="45921" y="113873"/>
                        <a:pt x="47723" y="103816"/>
                        <a:pt x="53491" y="95460"/>
                      </a:cubicBezTo>
                      <a:cubicBezTo>
                        <a:pt x="59259" y="87104"/>
                        <a:pt x="69011" y="80439"/>
                        <a:pt x="69011" y="80439"/>
                      </a:cubicBezTo>
                      <a:cubicBezTo>
                        <a:pt x="69011" y="80439"/>
                        <a:pt x="47890" y="83619"/>
                        <a:pt x="30632" y="82177"/>
                      </a:cubicBezTo>
                      <a:cubicBezTo>
                        <a:pt x="13384" y="80744"/>
                        <a:pt x="0" y="74699"/>
                        <a:pt x="0" y="74699"/>
                      </a:cubicBezTo>
                      <a:cubicBezTo>
                        <a:pt x="0" y="74699"/>
                        <a:pt x="18329" y="67573"/>
                        <a:pt x="27379" y="58597"/>
                      </a:cubicBezTo>
                      <a:cubicBezTo>
                        <a:pt x="36419" y="49613"/>
                        <a:pt x="36179" y="38789"/>
                        <a:pt x="36179" y="38789"/>
                      </a:cubicBezTo>
                      <a:cubicBezTo>
                        <a:pt x="36179" y="38789"/>
                        <a:pt x="62143" y="43161"/>
                        <a:pt x="67800" y="17779"/>
                      </a:cubicBezTo>
                      <a:cubicBezTo>
                        <a:pt x="70046" y="7722"/>
                        <a:pt x="60535" y="2231"/>
                        <a:pt x="60535" y="2231"/>
                      </a:cubicBezTo>
                      <a:cubicBezTo>
                        <a:pt x="60535" y="2231"/>
                        <a:pt x="81453" y="-3703"/>
                        <a:pt x="103904" y="3784"/>
                      </a:cubicBezTo>
                      <a:cubicBezTo>
                        <a:pt x="126357" y="11271"/>
                        <a:pt x="148837" y="33631"/>
                        <a:pt x="148837" y="33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2" name="Google Shape;3832;p5"/>
                <p:cNvSpPr/>
                <p:nvPr/>
              </p:nvSpPr>
              <p:spPr>
                <a:xfrm>
                  <a:off x="5097124" y="2155448"/>
                  <a:ext cx="167046" cy="138169"/>
                </a:xfrm>
                <a:custGeom>
                  <a:avLst/>
                  <a:gdLst/>
                  <a:ahLst/>
                  <a:cxnLst/>
                  <a:rect l="l" t="t" r="r" b="b"/>
                  <a:pathLst>
                    <a:path w="167046" h="138169" extrusionOk="0">
                      <a:moveTo>
                        <a:pt x="41706" y="138170"/>
                      </a:moveTo>
                      <a:cubicBezTo>
                        <a:pt x="41706" y="138170"/>
                        <a:pt x="52170" y="100115"/>
                        <a:pt x="62042" y="83181"/>
                      </a:cubicBezTo>
                      <a:cubicBezTo>
                        <a:pt x="67551" y="73744"/>
                        <a:pt x="72163" y="67939"/>
                        <a:pt x="72163" y="67939"/>
                      </a:cubicBezTo>
                      <a:cubicBezTo>
                        <a:pt x="72163" y="67939"/>
                        <a:pt x="66645" y="69418"/>
                        <a:pt x="54517" y="75398"/>
                      </a:cubicBezTo>
                      <a:cubicBezTo>
                        <a:pt x="42390" y="81369"/>
                        <a:pt x="23654" y="91833"/>
                        <a:pt x="23654" y="91833"/>
                      </a:cubicBezTo>
                      <a:cubicBezTo>
                        <a:pt x="23654" y="91833"/>
                        <a:pt x="38286" y="79428"/>
                        <a:pt x="50968" y="72172"/>
                      </a:cubicBezTo>
                      <a:cubicBezTo>
                        <a:pt x="63659" y="64925"/>
                        <a:pt x="74410" y="62827"/>
                        <a:pt x="74410" y="62827"/>
                      </a:cubicBezTo>
                      <a:cubicBezTo>
                        <a:pt x="74410" y="62827"/>
                        <a:pt x="78393" y="54055"/>
                        <a:pt x="83921" y="46457"/>
                      </a:cubicBezTo>
                      <a:cubicBezTo>
                        <a:pt x="89448" y="38850"/>
                        <a:pt x="96510" y="32407"/>
                        <a:pt x="96510" y="32407"/>
                      </a:cubicBezTo>
                      <a:lnTo>
                        <a:pt x="66941" y="36419"/>
                      </a:lnTo>
                      <a:cubicBezTo>
                        <a:pt x="66941" y="36419"/>
                        <a:pt x="66192" y="42196"/>
                        <a:pt x="58761" y="49286"/>
                      </a:cubicBezTo>
                      <a:cubicBezTo>
                        <a:pt x="51319" y="56375"/>
                        <a:pt x="37196" y="64768"/>
                        <a:pt x="37196" y="64768"/>
                      </a:cubicBezTo>
                      <a:cubicBezTo>
                        <a:pt x="37196" y="64768"/>
                        <a:pt x="47853" y="55053"/>
                        <a:pt x="53787" y="48565"/>
                      </a:cubicBezTo>
                      <a:cubicBezTo>
                        <a:pt x="59721" y="42085"/>
                        <a:pt x="60942" y="38831"/>
                        <a:pt x="60942" y="38831"/>
                      </a:cubicBezTo>
                      <a:lnTo>
                        <a:pt x="34293" y="45995"/>
                      </a:lnTo>
                      <a:lnTo>
                        <a:pt x="0" y="56810"/>
                      </a:lnTo>
                      <a:lnTo>
                        <a:pt x="31511" y="42871"/>
                      </a:lnTo>
                      <a:cubicBezTo>
                        <a:pt x="31511" y="42871"/>
                        <a:pt x="29311" y="40024"/>
                        <a:pt x="21889" y="38582"/>
                      </a:cubicBezTo>
                      <a:cubicBezTo>
                        <a:pt x="14475" y="37131"/>
                        <a:pt x="1840" y="37094"/>
                        <a:pt x="1840" y="37094"/>
                      </a:cubicBezTo>
                      <a:cubicBezTo>
                        <a:pt x="1840" y="37094"/>
                        <a:pt x="15067" y="35152"/>
                        <a:pt x="24005" y="36123"/>
                      </a:cubicBezTo>
                      <a:cubicBezTo>
                        <a:pt x="32935" y="37094"/>
                        <a:pt x="37574" y="40967"/>
                        <a:pt x="37574" y="40967"/>
                      </a:cubicBezTo>
                      <a:lnTo>
                        <a:pt x="58955" y="35448"/>
                      </a:lnTo>
                      <a:lnTo>
                        <a:pt x="70971" y="31853"/>
                      </a:lnTo>
                      <a:cubicBezTo>
                        <a:pt x="70971" y="31853"/>
                        <a:pt x="67764" y="27536"/>
                        <a:pt x="58686" y="23173"/>
                      </a:cubicBezTo>
                      <a:cubicBezTo>
                        <a:pt x="49609" y="18801"/>
                        <a:pt x="34672" y="14392"/>
                        <a:pt x="34672" y="14392"/>
                      </a:cubicBezTo>
                      <a:cubicBezTo>
                        <a:pt x="34672" y="14392"/>
                        <a:pt x="49942" y="15603"/>
                        <a:pt x="60711" y="19540"/>
                      </a:cubicBezTo>
                      <a:cubicBezTo>
                        <a:pt x="71479" y="23478"/>
                        <a:pt x="77756" y="30152"/>
                        <a:pt x="77756" y="30152"/>
                      </a:cubicBezTo>
                      <a:lnTo>
                        <a:pt x="99727" y="27850"/>
                      </a:lnTo>
                      <a:cubicBezTo>
                        <a:pt x="99727" y="27850"/>
                        <a:pt x="103082" y="23543"/>
                        <a:pt x="110532" y="16583"/>
                      </a:cubicBezTo>
                      <a:cubicBezTo>
                        <a:pt x="117992" y="9622"/>
                        <a:pt x="129537" y="0"/>
                        <a:pt x="129537" y="0"/>
                      </a:cubicBezTo>
                      <a:lnTo>
                        <a:pt x="140176" y="5888"/>
                      </a:lnTo>
                      <a:cubicBezTo>
                        <a:pt x="140176" y="5888"/>
                        <a:pt x="127087" y="12774"/>
                        <a:pt x="118260" y="19309"/>
                      </a:cubicBezTo>
                      <a:cubicBezTo>
                        <a:pt x="109442" y="25845"/>
                        <a:pt x="104894" y="32028"/>
                        <a:pt x="104894" y="32028"/>
                      </a:cubicBezTo>
                      <a:lnTo>
                        <a:pt x="113601" y="44220"/>
                      </a:lnTo>
                      <a:cubicBezTo>
                        <a:pt x="113601" y="44220"/>
                        <a:pt x="124249" y="39737"/>
                        <a:pt x="137329" y="39747"/>
                      </a:cubicBezTo>
                      <a:cubicBezTo>
                        <a:pt x="150408" y="39747"/>
                        <a:pt x="167046" y="42584"/>
                        <a:pt x="167046" y="42584"/>
                      </a:cubicBezTo>
                      <a:cubicBezTo>
                        <a:pt x="167046" y="42584"/>
                        <a:pt x="150371" y="41318"/>
                        <a:pt x="137838" y="42788"/>
                      </a:cubicBezTo>
                      <a:cubicBezTo>
                        <a:pt x="125303" y="44257"/>
                        <a:pt x="115885" y="48019"/>
                        <a:pt x="115885" y="48019"/>
                      </a:cubicBezTo>
                      <a:lnTo>
                        <a:pt x="128603" y="67560"/>
                      </a:lnTo>
                      <a:cubicBezTo>
                        <a:pt x="128603" y="67560"/>
                        <a:pt x="134778" y="66783"/>
                        <a:pt x="142173" y="70998"/>
                      </a:cubicBezTo>
                      <a:cubicBezTo>
                        <a:pt x="149567" y="75213"/>
                        <a:pt x="158191" y="84420"/>
                        <a:pt x="158191" y="84420"/>
                      </a:cubicBezTo>
                      <a:cubicBezTo>
                        <a:pt x="158191" y="84420"/>
                        <a:pt x="147330" y="76877"/>
                        <a:pt x="140481" y="73485"/>
                      </a:cubicBezTo>
                      <a:cubicBezTo>
                        <a:pt x="133632" y="70102"/>
                        <a:pt x="130794" y="70878"/>
                        <a:pt x="130794" y="70878"/>
                      </a:cubicBezTo>
                      <a:lnTo>
                        <a:pt x="143226" y="111078"/>
                      </a:lnTo>
                      <a:cubicBezTo>
                        <a:pt x="143226" y="111078"/>
                        <a:pt x="131386" y="84152"/>
                        <a:pt x="124277" y="70823"/>
                      </a:cubicBezTo>
                      <a:cubicBezTo>
                        <a:pt x="118916" y="60757"/>
                        <a:pt x="116162" y="57346"/>
                        <a:pt x="116162" y="57346"/>
                      </a:cubicBezTo>
                      <a:cubicBezTo>
                        <a:pt x="116162" y="57346"/>
                        <a:pt x="112769" y="60812"/>
                        <a:pt x="109830" y="66885"/>
                      </a:cubicBezTo>
                      <a:cubicBezTo>
                        <a:pt x="106891" y="72958"/>
                        <a:pt x="105098" y="80889"/>
                        <a:pt x="105098" y="80889"/>
                      </a:cubicBezTo>
                      <a:cubicBezTo>
                        <a:pt x="105098" y="80889"/>
                        <a:pt x="104469" y="72043"/>
                        <a:pt x="106271" y="65249"/>
                      </a:cubicBezTo>
                      <a:cubicBezTo>
                        <a:pt x="108083" y="58446"/>
                        <a:pt x="112326" y="53704"/>
                        <a:pt x="112326" y="53704"/>
                      </a:cubicBezTo>
                      <a:lnTo>
                        <a:pt x="100919" y="36604"/>
                      </a:lnTo>
                      <a:cubicBezTo>
                        <a:pt x="100919" y="36604"/>
                        <a:pt x="94449" y="44128"/>
                        <a:pt x="89402" y="50570"/>
                      </a:cubicBezTo>
                      <a:cubicBezTo>
                        <a:pt x="84346" y="57004"/>
                        <a:pt x="80787" y="64583"/>
                        <a:pt x="80787" y="64583"/>
                      </a:cubicBezTo>
                      <a:cubicBezTo>
                        <a:pt x="80787" y="64583"/>
                        <a:pt x="86250" y="72865"/>
                        <a:pt x="89106" y="83329"/>
                      </a:cubicBezTo>
                      <a:cubicBezTo>
                        <a:pt x="91953" y="93792"/>
                        <a:pt x="92193" y="106428"/>
                        <a:pt x="92193" y="106428"/>
                      </a:cubicBezTo>
                      <a:cubicBezTo>
                        <a:pt x="92193" y="106428"/>
                        <a:pt x="89365" y="94689"/>
                        <a:pt x="85815" y="85557"/>
                      </a:cubicBezTo>
                      <a:cubicBezTo>
                        <a:pt x="82266" y="76415"/>
                        <a:pt x="78014" y="69871"/>
                        <a:pt x="78014" y="69871"/>
                      </a:cubicBezTo>
                      <a:cubicBezTo>
                        <a:pt x="78014" y="69871"/>
                        <a:pt x="73568" y="73346"/>
                        <a:pt x="66405" y="86398"/>
                      </a:cubicBezTo>
                      <a:cubicBezTo>
                        <a:pt x="57069" y="103396"/>
                        <a:pt x="41706" y="138170"/>
                        <a:pt x="41706"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33" name="Google Shape;3833;p5"/>
              <p:cNvGrpSpPr/>
              <p:nvPr/>
            </p:nvGrpSpPr>
            <p:grpSpPr>
              <a:xfrm>
                <a:off x="4375513" y="2820419"/>
                <a:ext cx="312998" cy="209848"/>
                <a:chOff x="4375513" y="2820419"/>
                <a:chExt cx="312998" cy="209848"/>
              </a:xfrm>
            </p:grpSpPr>
            <p:sp>
              <p:nvSpPr>
                <p:cNvPr id="3834" name="Google Shape;3834;p5"/>
                <p:cNvSpPr/>
                <p:nvPr/>
              </p:nvSpPr>
              <p:spPr>
                <a:xfrm>
                  <a:off x="4375513" y="2820419"/>
                  <a:ext cx="312998" cy="209848"/>
                </a:xfrm>
                <a:custGeom>
                  <a:avLst/>
                  <a:gdLst/>
                  <a:ahLst/>
                  <a:cxnLst/>
                  <a:rect l="l" t="t" r="r" b="b"/>
                  <a:pathLst>
                    <a:path w="312998" h="209848" extrusionOk="0">
                      <a:moveTo>
                        <a:pt x="190312" y="43015"/>
                      </a:moveTo>
                      <a:cubicBezTo>
                        <a:pt x="190312" y="43015"/>
                        <a:pt x="231722" y="29945"/>
                        <a:pt x="263011" y="41435"/>
                      </a:cubicBezTo>
                      <a:cubicBezTo>
                        <a:pt x="312287" y="59533"/>
                        <a:pt x="312999" y="83344"/>
                        <a:pt x="312999" y="83344"/>
                      </a:cubicBezTo>
                      <a:cubicBezTo>
                        <a:pt x="312999" y="83344"/>
                        <a:pt x="277735" y="70441"/>
                        <a:pt x="269148" y="92994"/>
                      </a:cubicBezTo>
                      <a:cubicBezTo>
                        <a:pt x="264693" y="104706"/>
                        <a:pt x="275757" y="123405"/>
                        <a:pt x="275757" y="123405"/>
                      </a:cubicBezTo>
                      <a:cubicBezTo>
                        <a:pt x="275757" y="123405"/>
                        <a:pt x="263103" y="134441"/>
                        <a:pt x="261411" y="147807"/>
                      </a:cubicBezTo>
                      <a:cubicBezTo>
                        <a:pt x="259720" y="161183"/>
                        <a:pt x="268991" y="176887"/>
                        <a:pt x="268991" y="176887"/>
                      </a:cubicBezTo>
                      <a:cubicBezTo>
                        <a:pt x="268991" y="176887"/>
                        <a:pt x="249746" y="174613"/>
                        <a:pt x="232572" y="166516"/>
                      </a:cubicBezTo>
                      <a:cubicBezTo>
                        <a:pt x="215389" y="158428"/>
                        <a:pt x="200267" y="144517"/>
                        <a:pt x="200267" y="144517"/>
                      </a:cubicBezTo>
                      <a:cubicBezTo>
                        <a:pt x="200267" y="144517"/>
                        <a:pt x="199481" y="154019"/>
                        <a:pt x="197346" y="162652"/>
                      </a:cubicBezTo>
                      <a:cubicBezTo>
                        <a:pt x="195211" y="171286"/>
                        <a:pt x="191735" y="179050"/>
                        <a:pt x="191735" y="179050"/>
                      </a:cubicBezTo>
                      <a:cubicBezTo>
                        <a:pt x="191735" y="179050"/>
                        <a:pt x="182510" y="175787"/>
                        <a:pt x="175596" y="171147"/>
                      </a:cubicBezTo>
                      <a:cubicBezTo>
                        <a:pt x="168673" y="166507"/>
                        <a:pt x="164042" y="160498"/>
                        <a:pt x="164042" y="160498"/>
                      </a:cubicBezTo>
                      <a:cubicBezTo>
                        <a:pt x="164042" y="160498"/>
                        <a:pt x="149003" y="177118"/>
                        <a:pt x="134038" y="189458"/>
                      </a:cubicBezTo>
                      <a:cubicBezTo>
                        <a:pt x="119073" y="201798"/>
                        <a:pt x="104173" y="209849"/>
                        <a:pt x="104173" y="209849"/>
                      </a:cubicBezTo>
                      <a:cubicBezTo>
                        <a:pt x="104173" y="209849"/>
                        <a:pt x="94596" y="191002"/>
                        <a:pt x="90520" y="174206"/>
                      </a:cubicBezTo>
                      <a:cubicBezTo>
                        <a:pt x="86435" y="157411"/>
                        <a:pt x="87858" y="142659"/>
                        <a:pt x="87858" y="142659"/>
                      </a:cubicBezTo>
                      <a:cubicBezTo>
                        <a:pt x="87858" y="142659"/>
                        <a:pt x="80316" y="145284"/>
                        <a:pt x="73032" y="146014"/>
                      </a:cubicBezTo>
                      <a:cubicBezTo>
                        <a:pt x="65748" y="146754"/>
                        <a:pt x="58704" y="145607"/>
                        <a:pt x="58704" y="145607"/>
                      </a:cubicBezTo>
                      <a:cubicBezTo>
                        <a:pt x="58704" y="145607"/>
                        <a:pt x="61006" y="132750"/>
                        <a:pt x="68392" y="122065"/>
                      </a:cubicBezTo>
                      <a:cubicBezTo>
                        <a:pt x="75768" y="111379"/>
                        <a:pt x="88228" y="102857"/>
                        <a:pt x="88228" y="102857"/>
                      </a:cubicBezTo>
                      <a:cubicBezTo>
                        <a:pt x="88228" y="102857"/>
                        <a:pt x="61228" y="106915"/>
                        <a:pt x="39164" y="105085"/>
                      </a:cubicBezTo>
                      <a:cubicBezTo>
                        <a:pt x="17109" y="103245"/>
                        <a:pt x="0" y="95518"/>
                        <a:pt x="0" y="95518"/>
                      </a:cubicBezTo>
                      <a:cubicBezTo>
                        <a:pt x="0" y="95518"/>
                        <a:pt x="23432" y="86404"/>
                        <a:pt x="34995" y="74923"/>
                      </a:cubicBezTo>
                      <a:cubicBezTo>
                        <a:pt x="46559" y="63443"/>
                        <a:pt x="46254" y="49597"/>
                        <a:pt x="46254" y="49597"/>
                      </a:cubicBezTo>
                      <a:cubicBezTo>
                        <a:pt x="46254" y="49597"/>
                        <a:pt x="79447" y="55189"/>
                        <a:pt x="86684" y="22735"/>
                      </a:cubicBezTo>
                      <a:cubicBezTo>
                        <a:pt x="89550" y="9869"/>
                        <a:pt x="77395" y="2853"/>
                        <a:pt x="77395" y="2853"/>
                      </a:cubicBezTo>
                      <a:cubicBezTo>
                        <a:pt x="77395" y="2853"/>
                        <a:pt x="104145" y="-4736"/>
                        <a:pt x="132855" y="4840"/>
                      </a:cubicBezTo>
                      <a:cubicBezTo>
                        <a:pt x="161565" y="14416"/>
                        <a:pt x="190312" y="43015"/>
                        <a:pt x="190312" y="4301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5" name="Google Shape;3835;p5"/>
                <p:cNvSpPr/>
                <p:nvPr/>
              </p:nvSpPr>
              <p:spPr>
                <a:xfrm>
                  <a:off x="4433885" y="2831342"/>
                  <a:ext cx="213595" cy="176668"/>
                </a:xfrm>
                <a:custGeom>
                  <a:avLst/>
                  <a:gdLst/>
                  <a:ahLst/>
                  <a:cxnLst/>
                  <a:rect l="l" t="t" r="r" b="b"/>
                  <a:pathLst>
                    <a:path w="213595" h="176668" extrusionOk="0">
                      <a:moveTo>
                        <a:pt x="53325" y="176668"/>
                      </a:moveTo>
                      <a:cubicBezTo>
                        <a:pt x="53325" y="176668"/>
                        <a:pt x="66700" y="128002"/>
                        <a:pt x="79327" y="106354"/>
                      </a:cubicBezTo>
                      <a:cubicBezTo>
                        <a:pt x="86361" y="94282"/>
                        <a:pt x="92267" y="86860"/>
                        <a:pt x="92267" y="86860"/>
                      </a:cubicBezTo>
                      <a:cubicBezTo>
                        <a:pt x="92267" y="86860"/>
                        <a:pt x="85205" y="88755"/>
                        <a:pt x="69704" y="96399"/>
                      </a:cubicBezTo>
                      <a:cubicBezTo>
                        <a:pt x="54194" y="104034"/>
                        <a:pt x="30244" y="117419"/>
                        <a:pt x="30244" y="117419"/>
                      </a:cubicBezTo>
                      <a:cubicBezTo>
                        <a:pt x="30244" y="117419"/>
                        <a:pt x="48943" y="101548"/>
                        <a:pt x="65175" y="92277"/>
                      </a:cubicBezTo>
                      <a:cubicBezTo>
                        <a:pt x="81397" y="83005"/>
                        <a:pt x="95142" y="80334"/>
                        <a:pt x="95142" y="80334"/>
                      </a:cubicBezTo>
                      <a:cubicBezTo>
                        <a:pt x="95142" y="80334"/>
                        <a:pt x="100235" y="69113"/>
                        <a:pt x="107297" y="59389"/>
                      </a:cubicBezTo>
                      <a:cubicBezTo>
                        <a:pt x="114359" y="49664"/>
                        <a:pt x="123408" y="41438"/>
                        <a:pt x="123408" y="41438"/>
                      </a:cubicBezTo>
                      <a:lnTo>
                        <a:pt x="85593" y="46559"/>
                      </a:lnTo>
                      <a:cubicBezTo>
                        <a:pt x="85593" y="46559"/>
                        <a:pt x="84632" y="53953"/>
                        <a:pt x="75130" y="63012"/>
                      </a:cubicBezTo>
                      <a:cubicBezTo>
                        <a:pt x="65619" y="72080"/>
                        <a:pt x="47557" y="82811"/>
                        <a:pt x="47557" y="82811"/>
                      </a:cubicBezTo>
                      <a:cubicBezTo>
                        <a:pt x="47557" y="82811"/>
                        <a:pt x="61182" y="70388"/>
                        <a:pt x="68770" y="62097"/>
                      </a:cubicBezTo>
                      <a:cubicBezTo>
                        <a:pt x="76359" y="53805"/>
                        <a:pt x="77912" y="49637"/>
                        <a:pt x="77912" y="49637"/>
                      </a:cubicBezTo>
                      <a:lnTo>
                        <a:pt x="43841" y="58806"/>
                      </a:lnTo>
                      <a:lnTo>
                        <a:pt x="0" y="72634"/>
                      </a:lnTo>
                      <a:lnTo>
                        <a:pt x="40282" y="54813"/>
                      </a:lnTo>
                      <a:cubicBezTo>
                        <a:pt x="40282" y="54813"/>
                        <a:pt x="37472" y="51171"/>
                        <a:pt x="27989" y="49323"/>
                      </a:cubicBezTo>
                      <a:cubicBezTo>
                        <a:pt x="18505" y="47474"/>
                        <a:pt x="2348" y="47418"/>
                        <a:pt x="2348" y="47418"/>
                      </a:cubicBezTo>
                      <a:cubicBezTo>
                        <a:pt x="2348" y="47418"/>
                        <a:pt x="19263" y="44950"/>
                        <a:pt x="30688" y="46189"/>
                      </a:cubicBezTo>
                      <a:cubicBezTo>
                        <a:pt x="42113" y="47428"/>
                        <a:pt x="48047" y="52382"/>
                        <a:pt x="48047" y="52382"/>
                      </a:cubicBezTo>
                      <a:lnTo>
                        <a:pt x="75370" y="45320"/>
                      </a:lnTo>
                      <a:lnTo>
                        <a:pt x="90751" y="40717"/>
                      </a:lnTo>
                      <a:cubicBezTo>
                        <a:pt x="90751" y="40717"/>
                        <a:pt x="86638" y="35199"/>
                        <a:pt x="75037" y="29616"/>
                      </a:cubicBezTo>
                      <a:cubicBezTo>
                        <a:pt x="63428" y="24042"/>
                        <a:pt x="44331" y="18394"/>
                        <a:pt x="44331" y="18394"/>
                      </a:cubicBezTo>
                      <a:cubicBezTo>
                        <a:pt x="44331" y="18394"/>
                        <a:pt x="63853" y="19938"/>
                        <a:pt x="77626" y="24976"/>
                      </a:cubicBezTo>
                      <a:cubicBezTo>
                        <a:pt x="91398" y="30013"/>
                        <a:pt x="99412" y="38545"/>
                        <a:pt x="99412" y="38545"/>
                      </a:cubicBezTo>
                      <a:lnTo>
                        <a:pt x="127503" y="35605"/>
                      </a:lnTo>
                      <a:cubicBezTo>
                        <a:pt x="127503" y="35605"/>
                        <a:pt x="131801" y="30106"/>
                        <a:pt x="141331" y="21204"/>
                      </a:cubicBezTo>
                      <a:cubicBezTo>
                        <a:pt x="150861" y="12303"/>
                        <a:pt x="165623" y="0"/>
                        <a:pt x="165623" y="0"/>
                      </a:cubicBezTo>
                      <a:lnTo>
                        <a:pt x="179238" y="7524"/>
                      </a:lnTo>
                      <a:cubicBezTo>
                        <a:pt x="179238" y="7524"/>
                        <a:pt x="162498" y="16333"/>
                        <a:pt x="151212" y="24689"/>
                      </a:cubicBezTo>
                      <a:cubicBezTo>
                        <a:pt x="139935" y="33045"/>
                        <a:pt x="134112" y="40948"/>
                        <a:pt x="134112" y="40948"/>
                      </a:cubicBezTo>
                      <a:lnTo>
                        <a:pt x="145250" y="56542"/>
                      </a:lnTo>
                      <a:cubicBezTo>
                        <a:pt x="145250" y="56542"/>
                        <a:pt x="158866" y="50811"/>
                        <a:pt x="175596" y="50811"/>
                      </a:cubicBezTo>
                      <a:cubicBezTo>
                        <a:pt x="192317" y="50820"/>
                        <a:pt x="213595" y="54443"/>
                        <a:pt x="213595" y="54443"/>
                      </a:cubicBezTo>
                      <a:cubicBezTo>
                        <a:pt x="213595" y="54443"/>
                        <a:pt x="192262" y="52826"/>
                        <a:pt x="176243" y="54702"/>
                      </a:cubicBezTo>
                      <a:cubicBezTo>
                        <a:pt x="160215" y="56588"/>
                        <a:pt x="148171" y="61394"/>
                        <a:pt x="148171" y="61394"/>
                      </a:cubicBezTo>
                      <a:lnTo>
                        <a:pt x="164439" y="86379"/>
                      </a:lnTo>
                      <a:cubicBezTo>
                        <a:pt x="164439" y="86379"/>
                        <a:pt x="172324" y="85390"/>
                        <a:pt x="181780" y="90779"/>
                      </a:cubicBezTo>
                      <a:cubicBezTo>
                        <a:pt x="191236" y="96168"/>
                        <a:pt x="202263" y="107935"/>
                        <a:pt x="202263" y="107935"/>
                      </a:cubicBezTo>
                      <a:cubicBezTo>
                        <a:pt x="202263" y="107935"/>
                        <a:pt x="188380" y="98294"/>
                        <a:pt x="179626" y="93959"/>
                      </a:cubicBezTo>
                      <a:cubicBezTo>
                        <a:pt x="170863" y="89633"/>
                        <a:pt x="167231" y="90622"/>
                        <a:pt x="167231" y="90622"/>
                      </a:cubicBezTo>
                      <a:lnTo>
                        <a:pt x="183129" y="142024"/>
                      </a:lnTo>
                      <a:cubicBezTo>
                        <a:pt x="183129" y="142024"/>
                        <a:pt x="167998" y="107602"/>
                        <a:pt x="158903" y="90557"/>
                      </a:cubicBezTo>
                      <a:cubicBezTo>
                        <a:pt x="152044" y="77690"/>
                        <a:pt x="148522" y="73327"/>
                        <a:pt x="148522" y="73327"/>
                      </a:cubicBezTo>
                      <a:cubicBezTo>
                        <a:pt x="148522" y="73327"/>
                        <a:pt x="144187" y="77755"/>
                        <a:pt x="140425" y="85519"/>
                      </a:cubicBezTo>
                      <a:cubicBezTo>
                        <a:pt x="136672" y="93284"/>
                        <a:pt x="134380" y="103424"/>
                        <a:pt x="134380" y="103424"/>
                      </a:cubicBezTo>
                      <a:cubicBezTo>
                        <a:pt x="134380" y="103424"/>
                        <a:pt x="133576" y="92110"/>
                        <a:pt x="135887" y="83421"/>
                      </a:cubicBezTo>
                      <a:cubicBezTo>
                        <a:pt x="138188" y="74733"/>
                        <a:pt x="143623" y="68660"/>
                        <a:pt x="143623" y="68660"/>
                      </a:cubicBezTo>
                      <a:lnTo>
                        <a:pt x="129037" y="46799"/>
                      </a:lnTo>
                      <a:cubicBezTo>
                        <a:pt x="129037" y="46799"/>
                        <a:pt x="120764" y="56422"/>
                        <a:pt x="114303" y="64657"/>
                      </a:cubicBezTo>
                      <a:cubicBezTo>
                        <a:pt x="107852" y="72884"/>
                        <a:pt x="103295" y="82571"/>
                        <a:pt x="103295" y="82571"/>
                      </a:cubicBezTo>
                      <a:cubicBezTo>
                        <a:pt x="103295" y="82571"/>
                        <a:pt x="110283" y="93173"/>
                        <a:pt x="113924" y="106548"/>
                      </a:cubicBezTo>
                      <a:cubicBezTo>
                        <a:pt x="117576" y="119923"/>
                        <a:pt x="117881" y="136081"/>
                        <a:pt x="117881" y="136081"/>
                      </a:cubicBezTo>
                      <a:cubicBezTo>
                        <a:pt x="117881" y="136081"/>
                        <a:pt x="114257" y="121070"/>
                        <a:pt x="109719" y="109386"/>
                      </a:cubicBezTo>
                      <a:cubicBezTo>
                        <a:pt x="105189" y="97702"/>
                        <a:pt x="99745" y="89337"/>
                        <a:pt x="99745" y="89337"/>
                      </a:cubicBezTo>
                      <a:cubicBezTo>
                        <a:pt x="99745" y="89337"/>
                        <a:pt x="94069" y="93783"/>
                        <a:pt x="84900" y="110467"/>
                      </a:cubicBezTo>
                      <a:cubicBezTo>
                        <a:pt x="72967" y="132199"/>
                        <a:pt x="53325" y="176668"/>
                        <a:pt x="53325" y="17666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36" name="Google Shape;3836;p5"/>
              <p:cNvGrpSpPr/>
              <p:nvPr/>
            </p:nvGrpSpPr>
            <p:grpSpPr>
              <a:xfrm>
                <a:off x="4070020" y="2649737"/>
                <a:ext cx="180550" cy="248400"/>
                <a:chOff x="4070020" y="2649737"/>
                <a:chExt cx="180550" cy="248400"/>
              </a:xfrm>
            </p:grpSpPr>
            <p:sp>
              <p:nvSpPr>
                <p:cNvPr id="3837" name="Google Shape;3837;p5"/>
                <p:cNvSpPr/>
                <p:nvPr/>
              </p:nvSpPr>
              <p:spPr>
                <a:xfrm>
                  <a:off x="4070020" y="2649737"/>
                  <a:ext cx="180550" cy="248400"/>
                </a:xfrm>
                <a:custGeom>
                  <a:avLst/>
                  <a:gdLst/>
                  <a:ahLst/>
                  <a:cxnLst/>
                  <a:rect l="l" t="t" r="r" b="b"/>
                  <a:pathLst>
                    <a:path w="180550" h="248400" extrusionOk="0">
                      <a:moveTo>
                        <a:pt x="123057" y="161269"/>
                      </a:moveTo>
                      <a:cubicBezTo>
                        <a:pt x="123057" y="161269"/>
                        <a:pt x="123769" y="196745"/>
                        <a:pt x="107547" y="218624"/>
                      </a:cubicBezTo>
                      <a:cubicBezTo>
                        <a:pt x="82017" y="253083"/>
                        <a:pt x="63188" y="248157"/>
                        <a:pt x="63188" y="248157"/>
                      </a:cubicBezTo>
                      <a:cubicBezTo>
                        <a:pt x="63188" y="248157"/>
                        <a:pt x="81425" y="223486"/>
                        <a:pt x="65720" y="211562"/>
                      </a:cubicBezTo>
                      <a:cubicBezTo>
                        <a:pt x="57568" y="205378"/>
                        <a:pt x="40366" y="209741"/>
                        <a:pt x="40366" y="209741"/>
                      </a:cubicBezTo>
                      <a:cubicBezTo>
                        <a:pt x="40366" y="209741"/>
                        <a:pt x="34626" y="197281"/>
                        <a:pt x="24532" y="192872"/>
                      </a:cubicBezTo>
                      <a:cubicBezTo>
                        <a:pt x="14448" y="188463"/>
                        <a:pt x="0" y="192114"/>
                        <a:pt x="0" y="192114"/>
                      </a:cubicBezTo>
                      <a:cubicBezTo>
                        <a:pt x="0" y="192114"/>
                        <a:pt x="6212" y="177556"/>
                        <a:pt x="16518" y="165955"/>
                      </a:cubicBezTo>
                      <a:cubicBezTo>
                        <a:pt x="26815" y="154346"/>
                        <a:pt x="41198" y="145703"/>
                        <a:pt x="41198" y="145703"/>
                      </a:cubicBezTo>
                      <a:cubicBezTo>
                        <a:pt x="41198" y="145703"/>
                        <a:pt x="33933" y="142893"/>
                        <a:pt x="27656" y="139233"/>
                      </a:cubicBezTo>
                      <a:cubicBezTo>
                        <a:pt x="21380" y="135572"/>
                        <a:pt x="16093" y="131052"/>
                        <a:pt x="16093" y="131052"/>
                      </a:cubicBezTo>
                      <a:cubicBezTo>
                        <a:pt x="16093" y="131052"/>
                        <a:pt x="20779" y="124582"/>
                        <a:pt x="26011" y="120228"/>
                      </a:cubicBezTo>
                      <a:cubicBezTo>
                        <a:pt x="31233" y="115866"/>
                        <a:pt x="37020" y="113629"/>
                        <a:pt x="37020" y="113629"/>
                      </a:cubicBezTo>
                      <a:cubicBezTo>
                        <a:pt x="37020" y="113629"/>
                        <a:pt x="27453" y="98007"/>
                        <a:pt x="21223" y="83431"/>
                      </a:cubicBezTo>
                      <a:cubicBezTo>
                        <a:pt x="15002" y="68863"/>
                        <a:pt x="12118" y="55331"/>
                        <a:pt x="12118" y="55331"/>
                      </a:cubicBezTo>
                      <a:cubicBezTo>
                        <a:pt x="12118" y="55331"/>
                        <a:pt x="29098" y="52160"/>
                        <a:pt x="43204" y="52835"/>
                      </a:cubicBezTo>
                      <a:cubicBezTo>
                        <a:pt x="57309" y="53510"/>
                        <a:pt x="68549" y="58011"/>
                        <a:pt x="68549" y="58011"/>
                      </a:cubicBezTo>
                      <a:cubicBezTo>
                        <a:pt x="68549" y="58011"/>
                        <a:pt x="68225" y="51504"/>
                        <a:pt x="69325" y="45616"/>
                      </a:cubicBezTo>
                      <a:cubicBezTo>
                        <a:pt x="70425" y="39737"/>
                        <a:pt x="72949" y="34487"/>
                        <a:pt x="72949" y="34487"/>
                      </a:cubicBezTo>
                      <a:cubicBezTo>
                        <a:pt x="72949" y="34487"/>
                        <a:pt x="82497" y="39256"/>
                        <a:pt x="89180" y="47502"/>
                      </a:cubicBezTo>
                      <a:cubicBezTo>
                        <a:pt x="95854" y="55747"/>
                        <a:pt x="99662" y="67476"/>
                        <a:pt x="99662" y="67476"/>
                      </a:cubicBezTo>
                      <a:cubicBezTo>
                        <a:pt x="99662" y="67476"/>
                        <a:pt x="102694" y="45366"/>
                        <a:pt x="109210" y="28506"/>
                      </a:cubicBezTo>
                      <a:cubicBezTo>
                        <a:pt x="115736" y="11637"/>
                        <a:pt x="125737" y="0"/>
                        <a:pt x="125737" y="0"/>
                      </a:cubicBezTo>
                      <a:cubicBezTo>
                        <a:pt x="125737" y="0"/>
                        <a:pt x="127484" y="20474"/>
                        <a:pt x="133816" y="32176"/>
                      </a:cubicBezTo>
                      <a:cubicBezTo>
                        <a:pt x="140148" y="43887"/>
                        <a:pt x="151074" y="46836"/>
                        <a:pt x="151074" y="46836"/>
                      </a:cubicBezTo>
                      <a:cubicBezTo>
                        <a:pt x="151074" y="46836"/>
                        <a:pt x="139048" y="71571"/>
                        <a:pt x="162822" y="84715"/>
                      </a:cubicBezTo>
                      <a:cubicBezTo>
                        <a:pt x="172241" y="89929"/>
                        <a:pt x="180551" y="82016"/>
                        <a:pt x="180551" y="82016"/>
                      </a:cubicBezTo>
                      <a:cubicBezTo>
                        <a:pt x="180551" y="82016"/>
                        <a:pt x="180329" y="104727"/>
                        <a:pt x="166214" y="125026"/>
                      </a:cubicBezTo>
                      <a:cubicBezTo>
                        <a:pt x="152100" y="145324"/>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8" name="Google Shape;3838;p5"/>
                <p:cNvSpPr/>
                <p:nvPr/>
              </p:nvSpPr>
              <p:spPr>
                <a:xfrm>
                  <a:off x="4095116" y="2698255"/>
                  <a:ext cx="128880" cy="171612"/>
                </a:xfrm>
                <a:custGeom>
                  <a:avLst/>
                  <a:gdLst/>
                  <a:ahLst/>
                  <a:cxnLst/>
                  <a:rect l="l" t="t" r="r" b="b"/>
                  <a:pathLst>
                    <a:path w="128880" h="171612" extrusionOk="0">
                      <a:moveTo>
                        <a:pt x="2736" y="17830"/>
                      </a:moveTo>
                      <a:cubicBezTo>
                        <a:pt x="2736" y="17830"/>
                        <a:pt x="37805" y="39525"/>
                        <a:pt x="51865" y="54406"/>
                      </a:cubicBezTo>
                      <a:cubicBezTo>
                        <a:pt x="59712" y="62707"/>
                        <a:pt x="64168" y="69039"/>
                        <a:pt x="64168" y="69039"/>
                      </a:cubicBezTo>
                      <a:cubicBezTo>
                        <a:pt x="64168" y="69039"/>
                        <a:pt x="64306" y="63077"/>
                        <a:pt x="6188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39" y="79373"/>
                        <a:pt x="82238" y="87156"/>
                      </a:cubicBezTo>
                      <a:cubicBezTo>
                        <a:pt x="88228" y="94929"/>
                        <a:pt x="92600" y="103914"/>
                        <a:pt x="92600" y="103914"/>
                      </a:cubicBezTo>
                      <a:lnTo>
                        <a:pt x="97296" y="73096"/>
                      </a:lnTo>
                      <a:cubicBezTo>
                        <a:pt x="97296" y="73096"/>
                        <a:pt x="91722" y="70638"/>
                        <a:pt x="86805" y="61099"/>
                      </a:cubicBezTo>
                      <a:cubicBezTo>
                        <a:pt x="81896" y="51560"/>
                        <a:pt x="77635" y="34931"/>
                        <a:pt x="77635" y="34931"/>
                      </a:cubicBezTo>
                      <a:cubicBezTo>
                        <a:pt x="77635" y="34931"/>
                        <a:pt x="84235" y="48472"/>
                        <a:pt x="88995" y="56329"/>
                      </a:cubicBezTo>
                      <a:cubicBezTo>
                        <a:pt x="93746" y="64186"/>
                        <a:pt x="96649" y="66367"/>
                        <a:pt x="96649" y="66367"/>
                      </a:cubicBezTo>
                      <a:lnTo>
                        <a:pt x="97314" y="37547"/>
                      </a:lnTo>
                      <a:lnTo>
                        <a:pt x="96566" y="0"/>
                      </a:lnTo>
                      <a:lnTo>
                        <a:pt x="101261" y="35679"/>
                      </a:lnTo>
                      <a:cubicBezTo>
                        <a:pt x="101261" y="35679"/>
                        <a:pt x="104764" y="34311"/>
                        <a:pt x="108397" y="27305"/>
                      </a:cubicBezTo>
                      <a:cubicBezTo>
                        <a:pt x="112030" y="20289"/>
                        <a:pt x="115792" y="7644"/>
                        <a:pt x="115792" y="7644"/>
                      </a:cubicBezTo>
                      <a:cubicBezTo>
                        <a:pt x="115792" y="7644"/>
                        <a:pt x="113841" y="21472"/>
                        <a:pt x="110237" y="30142"/>
                      </a:cubicBezTo>
                      <a:cubicBezTo>
                        <a:pt x="106632" y="38813"/>
                        <a:pt x="101381" y="42325"/>
                        <a:pt x="101381" y="42325"/>
                      </a:cubicBezTo>
                      <a:lnTo>
                        <a:pt x="100623" y="65369"/>
                      </a:lnTo>
                      <a:lnTo>
                        <a:pt x="100688" y="78476"/>
                      </a:lnTo>
                      <a:cubicBezTo>
                        <a:pt x="100688" y="78476"/>
                        <a:pt x="105957" y="76526"/>
                        <a:pt x="113010" y="68715"/>
                      </a:cubicBezTo>
                      <a:cubicBezTo>
                        <a:pt x="120053" y="60914"/>
                        <a:pt x="128880" y="47243"/>
                        <a:pt x="128880" y="47243"/>
                      </a:cubicBezTo>
                      <a:cubicBezTo>
                        <a:pt x="128880" y="47243"/>
                        <a:pt x="123168" y="62189"/>
                        <a:pt x="116051" y="71821"/>
                      </a:cubicBezTo>
                      <a:cubicBezTo>
                        <a:pt x="108924" y="81453"/>
                        <a:pt x="100392" y="85769"/>
                        <a:pt x="100392" y="85769"/>
                      </a:cubicBezTo>
                      <a:lnTo>
                        <a:pt x="96233" y="108471"/>
                      </a:lnTo>
                      <a:cubicBezTo>
                        <a:pt x="96233" y="108471"/>
                        <a:pt x="99551" y="113111"/>
                        <a:pt x="104339" y="122632"/>
                      </a:cubicBezTo>
                      <a:cubicBezTo>
                        <a:pt x="109118" y="132143"/>
                        <a:pt x="115357" y="146554"/>
                        <a:pt x="115357" y="146554"/>
                      </a:cubicBezTo>
                      <a:lnTo>
                        <a:pt x="106327" y="155492"/>
                      </a:lnTo>
                      <a:cubicBezTo>
                        <a:pt x="106327" y="155492"/>
                        <a:pt x="103276" y="140342"/>
                        <a:pt x="99329" y="129574"/>
                      </a:cubicBezTo>
                      <a:cubicBezTo>
                        <a:pt x="95373" y="118805"/>
                        <a:pt x="90520" y="112418"/>
                        <a:pt x="90520" y="112418"/>
                      </a:cubicBezTo>
                      <a:lnTo>
                        <a:pt x="75731" y="117566"/>
                      </a:lnTo>
                      <a:cubicBezTo>
                        <a:pt x="75731" y="117566"/>
                        <a:pt x="77090" y="129555"/>
                        <a:pt x="73235" y="142662"/>
                      </a:cubicBezTo>
                      <a:cubicBezTo>
                        <a:pt x="69381" y="155769"/>
                        <a:pt x="61635" y="171612"/>
                        <a:pt x="61635" y="171612"/>
                      </a:cubicBezTo>
                      <a:cubicBezTo>
                        <a:pt x="61635" y="171612"/>
                        <a:pt x="67819" y="155270"/>
                        <a:pt x="70037" y="142274"/>
                      </a:cubicBezTo>
                      <a:cubicBezTo>
                        <a:pt x="72246" y="129278"/>
                        <a:pt x="71257" y="118731"/>
                        <a:pt x="71257" y="118731"/>
                      </a:cubicBezTo>
                      <a:lnTo>
                        <a:pt x="47918" y="125728"/>
                      </a:lnTo>
                      <a:cubicBezTo>
                        <a:pt x="47918" y="125728"/>
                        <a:pt x="46883" y="132134"/>
                        <a:pt x="40477" y="138309"/>
                      </a:cubicBezTo>
                      <a:cubicBezTo>
                        <a:pt x="34080" y="144483"/>
                        <a:pt x="22314" y="150408"/>
                        <a:pt x="22314" y="150408"/>
                      </a:cubicBezTo>
                      <a:cubicBezTo>
                        <a:pt x="22314" y="150408"/>
                        <a:pt x="33073" y="141756"/>
                        <a:pt x="38480" y="135887"/>
                      </a:cubicBezTo>
                      <a:cubicBezTo>
                        <a:pt x="43888" y="130017"/>
                        <a:pt x="43952" y="126939"/>
                        <a:pt x="43952" y="126939"/>
                      </a:cubicBezTo>
                      <a:lnTo>
                        <a:pt x="0" y="127568"/>
                      </a:lnTo>
                      <a:cubicBezTo>
                        <a:pt x="0" y="127568"/>
                        <a:pt x="30466" y="123630"/>
                        <a:pt x="45931" y="120432"/>
                      </a:cubicBezTo>
                      <a:cubicBezTo>
                        <a:pt x="57596" y="118010"/>
                        <a:pt x="61820" y="116263"/>
                        <a:pt x="61820" y="116263"/>
                      </a:cubicBezTo>
                      <a:cubicBezTo>
                        <a:pt x="61820" y="116263"/>
                        <a:pt x="59352" y="111835"/>
                        <a:pt x="54129" y="107103"/>
                      </a:cubicBezTo>
                      <a:cubicBezTo>
                        <a:pt x="48907" y="102370"/>
                        <a:pt x="41484" y="98248"/>
                        <a:pt x="41484" y="98248"/>
                      </a:cubicBezTo>
                      <a:cubicBezTo>
                        <a:pt x="41484" y="98248"/>
                        <a:pt x="50534" y="100217"/>
                        <a:pt x="56819" y="104025"/>
                      </a:cubicBezTo>
                      <a:cubicBezTo>
                        <a:pt x="63095" y="107833"/>
                        <a:pt x="66608" y="113490"/>
                        <a:pt x="66608" y="113490"/>
                      </a:cubicBezTo>
                      <a:lnTo>
                        <a:pt x="87100" y="107094"/>
                      </a:lnTo>
                      <a:cubicBezTo>
                        <a:pt x="87100" y="107094"/>
                        <a:pt x="81462" y="98396"/>
                        <a:pt x="76498" y="91435"/>
                      </a:cubicBezTo>
                      <a:cubicBezTo>
                        <a:pt x="71535" y="84475"/>
                        <a:pt x="64990" y="78679"/>
                        <a:pt x="64990" y="78679"/>
                      </a:cubicBezTo>
                      <a:cubicBezTo>
                        <a:pt x="64990" y="78679"/>
                        <a:pt x="55072" y="81711"/>
                        <a:pt x="43749" y="81490"/>
                      </a:cubicBezTo>
                      <a:cubicBezTo>
                        <a:pt x="32417" y="81268"/>
                        <a:pt x="19688" y="77783"/>
                        <a:pt x="19688" y="77783"/>
                      </a:cubicBezTo>
                      <a:cubicBezTo>
                        <a:pt x="19688" y="77783"/>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39" name="Google Shape;3839;p5"/>
              <p:cNvGrpSpPr/>
              <p:nvPr/>
            </p:nvGrpSpPr>
            <p:grpSpPr>
              <a:xfrm>
                <a:off x="4166983" y="2239618"/>
                <a:ext cx="148124" cy="142240"/>
                <a:chOff x="4166983" y="2239618"/>
                <a:chExt cx="148124" cy="142240"/>
              </a:xfrm>
            </p:grpSpPr>
            <p:sp>
              <p:nvSpPr>
                <p:cNvPr id="3840" name="Google Shape;3840;p5"/>
                <p:cNvSpPr/>
                <p:nvPr/>
              </p:nvSpPr>
              <p:spPr>
                <a:xfrm>
                  <a:off x="4166983" y="2239618"/>
                  <a:ext cx="148124" cy="142240"/>
                </a:xfrm>
                <a:custGeom>
                  <a:avLst/>
                  <a:gdLst/>
                  <a:ahLst/>
                  <a:cxnLst/>
                  <a:rect l="l" t="t" r="r" b="b"/>
                  <a:pathLst>
                    <a:path w="148124" h="142240" extrusionOk="0">
                      <a:moveTo>
                        <a:pt x="84808" y="108212"/>
                      </a:moveTo>
                      <a:cubicBezTo>
                        <a:pt x="84808" y="108212"/>
                        <a:pt x="72274" y="130156"/>
                        <a:pt x="54582" y="137162"/>
                      </a:cubicBezTo>
                      <a:cubicBezTo>
                        <a:pt x="26732" y="148199"/>
                        <a:pt x="17285" y="137809"/>
                        <a:pt x="17285" y="137809"/>
                      </a:cubicBezTo>
                      <a:cubicBezTo>
                        <a:pt x="17285" y="137809"/>
                        <a:pt x="37204" y="129888"/>
                        <a:pt x="32176" y="116448"/>
                      </a:cubicBezTo>
                      <a:cubicBezTo>
                        <a:pt x="29560" y="109478"/>
                        <a:pt x="17683" y="105393"/>
                        <a:pt x="17683" y="105393"/>
                      </a:cubicBezTo>
                      <a:cubicBezTo>
                        <a:pt x="17683" y="105393"/>
                        <a:pt x="18810" y="95530"/>
                        <a:pt x="14392" y="88884"/>
                      </a:cubicBezTo>
                      <a:cubicBezTo>
                        <a:pt x="9964" y="82238"/>
                        <a:pt x="0" y="78809"/>
                        <a:pt x="0" y="78809"/>
                      </a:cubicBezTo>
                      <a:cubicBezTo>
                        <a:pt x="0" y="78809"/>
                        <a:pt x="9040" y="72348"/>
                        <a:pt x="19429" y="69297"/>
                      </a:cubicBezTo>
                      <a:cubicBezTo>
                        <a:pt x="29828" y="66247"/>
                        <a:pt x="41577" y="66608"/>
                        <a:pt x="41577" y="66608"/>
                      </a:cubicBezTo>
                      <a:cubicBezTo>
                        <a:pt x="41577" y="66608"/>
                        <a:pt x="38267" y="62041"/>
                        <a:pt x="35855" y="57346"/>
                      </a:cubicBezTo>
                      <a:cubicBezTo>
                        <a:pt x="33442" y="52650"/>
                        <a:pt x="31936" y="47816"/>
                        <a:pt x="31936" y="47816"/>
                      </a:cubicBezTo>
                      <a:cubicBezTo>
                        <a:pt x="31936" y="47816"/>
                        <a:pt x="37094" y="45699"/>
                        <a:pt x="41817" y="45089"/>
                      </a:cubicBezTo>
                      <a:cubicBezTo>
                        <a:pt x="46531" y="44479"/>
                        <a:pt x="50801" y="45376"/>
                        <a:pt x="50801" y="45376"/>
                      </a:cubicBezTo>
                      <a:cubicBezTo>
                        <a:pt x="50801" y="45376"/>
                        <a:pt x="50792" y="32084"/>
                        <a:pt x="52400" y="20742"/>
                      </a:cubicBezTo>
                      <a:cubicBezTo>
                        <a:pt x="54009" y="9391"/>
                        <a:pt x="57225" y="0"/>
                        <a:pt x="57225" y="0"/>
                      </a:cubicBezTo>
                      <a:cubicBezTo>
                        <a:pt x="57225" y="0"/>
                        <a:pt x="68530" y="4723"/>
                        <a:pt x="76720" y="10667"/>
                      </a:cubicBezTo>
                      <a:cubicBezTo>
                        <a:pt x="84900" y="16601"/>
                        <a:pt x="89965" y="23755"/>
                        <a:pt x="89965" y="23755"/>
                      </a:cubicBezTo>
                      <a:cubicBezTo>
                        <a:pt x="89965" y="23755"/>
                        <a:pt x="92156" y="19651"/>
                        <a:pt x="94966" y="16499"/>
                      </a:cubicBezTo>
                      <a:cubicBezTo>
                        <a:pt x="97767" y="13338"/>
                        <a:pt x="101196" y="11120"/>
                        <a:pt x="101196" y="11120"/>
                      </a:cubicBezTo>
                      <a:cubicBezTo>
                        <a:pt x="101196" y="11120"/>
                        <a:pt x="105162" y="17766"/>
                        <a:pt x="106132" y="25419"/>
                      </a:cubicBezTo>
                      <a:cubicBezTo>
                        <a:pt x="107112" y="33082"/>
                        <a:pt x="105106" y="41734"/>
                        <a:pt x="105106" y="41734"/>
                      </a:cubicBezTo>
                      <a:cubicBezTo>
                        <a:pt x="105106" y="41734"/>
                        <a:pt x="114997" y="29422"/>
                        <a:pt x="125053" y="21676"/>
                      </a:cubicBezTo>
                      <a:cubicBezTo>
                        <a:pt x="135110" y="13930"/>
                        <a:pt x="145343" y="10741"/>
                        <a:pt x="145343" y="10741"/>
                      </a:cubicBezTo>
                      <a:cubicBezTo>
                        <a:pt x="145343" y="10741"/>
                        <a:pt x="138900" y="23931"/>
                        <a:pt x="138410" y="33563"/>
                      </a:cubicBezTo>
                      <a:cubicBezTo>
                        <a:pt x="137920" y="43203"/>
                        <a:pt x="143364" y="49286"/>
                        <a:pt x="143364" y="49286"/>
                      </a:cubicBezTo>
                      <a:cubicBezTo>
                        <a:pt x="143364" y="49286"/>
                        <a:pt x="127142" y="59675"/>
                        <a:pt x="136543" y="77034"/>
                      </a:cubicBezTo>
                      <a:cubicBezTo>
                        <a:pt x="140268" y="83911"/>
                        <a:pt x="148125" y="82331"/>
                        <a:pt x="148125" y="82331"/>
                      </a:cubicBezTo>
                      <a:cubicBezTo>
                        <a:pt x="148125" y="82331"/>
                        <a:pt x="139695" y="96122"/>
                        <a:pt x="123842"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1" name="Google Shape;3841;p5"/>
                <p:cNvSpPr/>
                <p:nvPr/>
              </p:nvSpPr>
              <p:spPr>
                <a:xfrm>
                  <a:off x="4187845" y="2252513"/>
                  <a:ext cx="113009" cy="124693"/>
                </a:xfrm>
                <a:custGeom>
                  <a:avLst/>
                  <a:gdLst/>
                  <a:ahLst/>
                  <a:cxnLst/>
                  <a:rect l="l" t="t" r="r" b="b"/>
                  <a:pathLst>
                    <a:path w="113009" h="124693" extrusionOk="0">
                      <a:moveTo>
                        <a:pt x="41734" y="0"/>
                      </a:moveTo>
                      <a:cubicBezTo>
                        <a:pt x="41734" y="0"/>
                        <a:pt x="54758" y="27000"/>
                        <a:pt x="57725" y="41595"/>
                      </a:cubicBezTo>
                      <a:cubicBezTo>
                        <a:pt x="59379" y="49748"/>
                        <a:pt x="59721" y="55359"/>
                        <a:pt x="59721" y="55359"/>
                      </a:cubicBezTo>
                      <a:cubicBezTo>
                        <a:pt x="59721" y="55359"/>
                        <a:pt x="61986" y="51772"/>
                        <a:pt x="65628" y="42325"/>
                      </a:cubicBezTo>
                      <a:cubicBezTo>
                        <a:pt x="69270" y="32879"/>
                        <a:pt x="74280" y="17572"/>
                        <a:pt x="74280" y="17572"/>
                      </a:cubicBezTo>
                      <a:cubicBezTo>
                        <a:pt x="74280" y="17572"/>
                        <a:pt x="72450" y="31954"/>
                        <a:pt x="69131" y="42409"/>
                      </a:cubicBezTo>
                      <a:cubicBezTo>
                        <a:pt x="65813" y="52863"/>
                        <a:pt x="61015" y="59407"/>
                        <a:pt x="61015" y="59407"/>
                      </a:cubicBezTo>
                      <a:cubicBezTo>
                        <a:pt x="61015" y="59407"/>
                        <a:pt x="63169" y="66404"/>
                        <a:pt x="63909" y="73513"/>
                      </a:cubicBezTo>
                      <a:cubicBezTo>
                        <a:pt x="64648" y="80611"/>
                        <a:pt x="63973" y="87812"/>
                        <a:pt x="63973" y="87812"/>
                      </a:cubicBezTo>
                      <a:lnTo>
                        <a:pt x="78042" y="70823"/>
                      </a:lnTo>
                      <a:cubicBezTo>
                        <a:pt x="78042" y="70823"/>
                        <a:pt x="75611" y="67144"/>
                        <a:pt x="76156" y="59389"/>
                      </a:cubicBezTo>
                      <a:cubicBezTo>
                        <a:pt x="76711" y="51634"/>
                        <a:pt x="80242" y="39802"/>
                        <a:pt x="80242" y="39802"/>
                      </a:cubicBezTo>
                      <a:cubicBezTo>
                        <a:pt x="80242" y="39802"/>
                        <a:pt x="79234" y="50663"/>
                        <a:pt x="79206" y="57327"/>
                      </a:cubicBezTo>
                      <a:cubicBezTo>
                        <a:pt x="79169" y="63992"/>
                        <a:pt x="80112" y="66460"/>
                        <a:pt x="80112" y="66460"/>
                      </a:cubicBezTo>
                      <a:lnTo>
                        <a:pt x="91038" y="49110"/>
                      </a:lnTo>
                      <a:lnTo>
                        <a:pt x="104321" y="25881"/>
                      </a:lnTo>
                      <a:lnTo>
                        <a:pt x="94079" y="49526"/>
                      </a:lnTo>
                      <a:cubicBezTo>
                        <a:pt x="94079" y="49526"/>
                        <a:pt x="96676" y="50062"/>
                        <a:pt x="101409" y="47206"/>
                      </a:cubicBezTo>
                      <a:cubicBezTo>
                        <a:pt x="106142" y="44350"/>
                        <a:pt x="113009" y="38092"/>
                        <a:pt x="113009" y="38092"/>
                      </a:cubicBezTo>
                      <a:cubicBezTo>
                        <a:pt x="113009" y="38092"/>
                        <a:pt x="106789" y="45773"/>
                        <a:pt x="101464" y="49655"/>
                      </a:cubicBezTo>
                      <a:cubicBezTo>
                        <a:pt x="96150" y="53538"/>
                        <a:pt x="91731" y="53630"/>
                        <a:pt x="91731" y="53630"/>
                      </a:cubicBezTo>
                      <a:lnTo>
                        <a:pt x="82848" y="67412"/>
                      </a:lnTo>
                      <a:lnTo>
                        <a:pt x="78097" y="75444"/>
                      </a:lnTo>
                      <a:cubicBezTo>
                        <a:pt x="78097" y="75444"/>
                        <a:pt x="81961" y="76323"/>
                        <a:pt x="89032" y="74307"/>
                      </a:cubicBezTo>
                      <a:cubicBezTo>
                        <a:pt x="96094" y="72302"/>
                        <a:pt x="106363" y="67412"/>
                        <a:pt x="106363" y="67412"/>
                      </a:cubicBezTo>
                      <a:cubicBezTo>
                        <a:pt x="106363" y="67412"/>
                        <a:pt x="97490" y="74307"/>
                        <a:pt x="89716" y="77395"/>
                      </a:cubicBezTo>
                      <a:cubicBezTo>
                        <a:pt x="81942" y="80491"/>
                        <a:pt x="75259" y="79780"/>
                        <a:pt x="75259" y="79780"/>
                      </a:cubicBezTo>
                      <a:lnTo>
                        <a:pt x="64473" y="92018"/>
                      </a:lnTo>
                      <a:cubicBezTo>
                        <a:pt x="64473" y="92018"/>
                        <a:pt x="64768" y="96150"/>
                        <a:pt x="64149" y="103840"/>
                      </a:cubicBezTo>
                      <a:cubicBezTo>
                        <a:pt x="63530" y="111531"/>
                        <a:pt x="61995" y="122780"/>
                        <a:pt x="61995" y="122780"/>
                      </a:cubicBezTo>
                      <a:lnTo>
                        <a:pt x="53325" y="124693"/>
                      </a:lnTo>
                      <a:cubicBezTo>
                        <a:pt x="53325" y="124693"/>
                        <a:pt x="57050" y="114248"/>
                        <a:pt x="58622" y="106123"/>
                      </a:cubicBezTo>
                      <a:cubicBezTo>
                        <a:pt x="60193" y="97998"/>
                        <a:pt x="59620" y="92193"/>
                        <a:pt x="59620" y="92193"/>
                      </a:cubicBezTo>
                      <a:lnTo>
                        <a:pt x="48907" y="89531"/>
                      </a:lnTo>
                      <a:cubicBezTo>
                        <a:pt x="48907" y="89531"/>
                        <a:pt x="45339" y="97397"/>
                        <a:pt x="38240" y="103886"/>
                      </a:cubicBezTo>
                      <a:cubicBezTo>
                        <a:pt x="31150" y="110384"/>
                        <a:pt x="20733" y="117030"/>
                        <a:pt x="20733" y="117030"/>
                      </a:cubicBezTo>
                      <a:cubicBezTo>
                        <a:pt x="20733" y="117030"/>
                        <a:pt x="30401" y="109469"/>
                        <a:pt x="36474" y="102398"/>
                      </a:cubicBezTo>
                      <a:cubicBezTo>
                        <a:pt x="42547" y="95327"/>
                        <a:pt x="45801" y="88496"/>
                        <a:pt x="45801" y="88496"/>
                      </a:cubicBezTo>
                      <a:lnTo>
                        <a:pt x="29301" y="83616"/>
                      </a:lnTo>
                      <a:cubicBezTo>
                        <a:pt x="29301" y="83616"/>
                        <a:pt x="26344" y="87128"/>
                        <a:pt x="20261" y="88385"/>
                      </a:cubicBezTo>
                      <a:cubicBezTo>
                        <a:pt x="14179" y="89651"/>
                        <a:pt x="4982" y="88662"/>
                        <a:pt x="4982" y="88662"/>
                      </a:cubicBezTo>
                      <a:cubicBezTo>
                        <a:pt x="4982" y="88662"/>
                        <a:pt x="14577" y="87590"/>
                        <a:pt x="19956" y="86120"/>
                      </a:cubicBezTo>
                      <a:cubicBezTo>
                        <a:pt x="25327" y="84660"/>
                        <a:pt x="26491" y="82802"/>
                        <a:pt x="26491" y="82802"/>
                      </a:cubicBezTo>
                      <a:lnTo>
                        <a:pt x="0" y="65961"/>
                      </a:lnTo>
                      <a:cubicBezTo>
                        <a:pt x="0" y="65961"/>
                        <a:pt x="19642" y="75500"/>
                        <a:pt x="30050" y="79604"/>
                      </a:cubicBezTo>
                      <a:cubicBezTo>
                        <a:pt x="37898" y="82700"/>
                        <a:pt x="41068" y="83283"/>
                        <a:pt x="41068" y="83283"/>
                      </a:cubicBezTo>
                      <a:cubicBezTo>
                        <a:pt x="41068" y="83283"/>
                        <a:pt x="41207" y="79613"/>
                        <a:pt x="39820" y="74677"/>
                      </a:cubicBezTo>
                      <a:cubicBezTo>
                        <a:pt x="38425" y="69741"/>
                        <a:pt x="35504" y="64306"/>
                        <a:pt x="35504" y="64306"/>
                      </a:cubicBezTo>
                      <a:cubicBezTo>
                        <a:pt x="35504" y="64306"/>
                        <a:pt x="40190" y="69057"/>
                        <a:pt x="42547" y="73855"/>
                      </a:cubicBezTo>
                      <a:cubicBezTo>
                        <a:pt x="44914" y="78643"/>
                        <a:pt x="44941" y="83468"/>
                        <a:pt x="44941" y="83468"/>
                      </a:cubicBezTo>
                      <a:lnTo>
                        <a:pt x="59527" y="87599"/>
                      </a:lnTo>
                      <a:cubicBezTo>
                        <a:pt x="59527" y="87599"/>
                        <a:pt x="59333" y="80075"/>
                        <a:pt x="58908" y="73873"/>
                      </a:cubicBezTo>
                      <a:cubicBezTo>
                        <a:pt x="58492" y="67680"/>
                        <a:pt x="56699" y="61570"/>
                        <a:pt x="56699" y="61570"/>
                      </a:cubicBezTo>
                      <a:cubicBezTo>
                        <a:pt x="56699" y="61570"/>
                        <a:pt x="49664" y="59537"/>
                        <a:pt x="42972" y="54961"/>
                      </a:cubicBezTo>
                      <a:cubicBezTo>
                        <a:pt x="36289" y="50386"/>
                        <a:pt x="29948" y="43268"/>
                        <a:pt x="29948" y="43268"/>
                      </a:cubicBezTo>
                      <a:cubicBezTo>
                        <a:pt x="29948" y="43268"/>
                        <a:pt x="37251" y="48583"/>
                        <a:pt x="43666" y="52059"/>
                      </a:cubicBezTo>
                      <a:cubicBezTo>
                        <a:pt x="50081" y="55525"/>
                        <a:pt x="55599" y="57161"/>
                        <a:pt x="55599" y="57161"/>
                      </a:cubicBezTo>
                      <a:cubicBezTo>
                        <a:pt x="55599" y="57161"/>
                        <a:pt x="56301" y="52965"/>
                        <a:pt x="53778" y="41928"/>
                      </a:cubicBezTo>
                      <a:cubicBezTo>
                        <a:pt x="5048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42" name="Google Shape;3842;p5"/>
              <p:cNvGrpSpPr/>
              <p:nvPr/>
            </p:nvGrpSpPr>
            <p:grpSpPr>
              <a:xfrm>
                <a:off x="3784215" y="2107105"/>
                <a:ext cx="227626" cy="176890"/>
                <a:chOff x="3784215" y="2107105"/>
                <a:chExt cx="227626" cy="176890"/>
              </a:xfrm>
            </p:grpSpPr>
            <p:sp>
              <p:nvSpPr>
                <p:cNvPr id="3843" name="Google Shape;3843;p5"/>
                <p:cNvSpPr/>
                <p:nvPr/>
              </p:nvSpPr>
              <p:spPr>
                <a:xfrm>
                  <a:off x="3784215" y="2107105"/>
                  <a:ext cx="227626" cy="176890"/>
                </a:xfrm>
                <a:custGeom>
                  <a:avLst/>
                  <a:gdLst/>
                  <a:ahLst/>
                  <a:cxnLst/>
                  <a:rect l="l" t="t" r="r" b="b"/>
                  <a:pathLst>
                    <a:path w="227626" h="176890" extrusionOk="0">
                      <a:moveTo>
                        <a:pt x="143392" y="64362"/>
                      </a:moveTo>
                      <a:cubicBezTo>
                        <a:pt x="143392" y="64362"/>
                        <a:pt x="174783" y="70194"/>
                        <a:pt x="196126" y="88265"/>
                      </a:cubicBezTo>
                      <a:cubicBezTo>
                        <a:pt x="229735" y="116716"/>
                        <a:pt x="227599" y="132180"/>
                        <a:pt x="227599" y="132180"/>
                      </a:cubicBezTo>
                      <a:cubicBezTo>
                        <a:pt x="227599" y="132180"/>
                        <a:pt x="203539" y="111845"/>
                        <a:pt x="194832" y="123325"/>
                      </a:cubicBezTo>
                      <a:cubicBezTo>
                        <a:pt x="190312" y="129278"/>
                        <a:pt x="196227" y="145019"/>
                        <a:pt x="196227" y="145019"/>
                      </a:cubicBezTo>
                      <a:cubicBezTo>
                        <a:pt x="196227" y="145019"/>
                        <a:pt x="185847" y="147746"/>
                        <a:pt x="183139" y="155714"/>
                      </a:cubicBezTo>
                      <a:cubicBezTo>
                        <a:pt x="180430" y="163681"/>
                        <a:pt x="185394" y="176890"/>
                        <a:pt x="185394" y="176890"/>
                      </a:cubicBezTo>
                      <a:cubicBezTo>
                        <a:pt x="185394" y="176890"/>
                        <a:pt x="171732" y="168839"/>
                        <a:pt x="160215" y="157784"/>
                      </a:cubicBezTo>
                      <a:cubicBezTo>
                        <a:pt x="148689" y="146729"/>
                        <a:pt x="139316" y="132661"/>
                        <a:pt x="139316" y="132661"/>
                      </a:cubicBezTo>
                      <a:cubicBezTo>
                        <a:pt x="139316" y="132661"/>
                        <a:pt x="137680" y="138456"/>
                        <a:pt x="135184" y="143244"/>
                      </a:cubicBezTo>
                      <a:cubicBezTo>
                        <a:pt x="132679" y="148033"/>
                        <a:pt x="129305" y="151804"/>
                        <a:pt x="129305" y="151804"/>
                      </a:cubicBezTo>
                      <a:cubicBezTo>
                        <a:pt x="129305" y="151804"/>
                        <a:pt x="123001" y="146563"/>
                        <a:pt x="118509" y="141220"/>
                      </a:cubicBezTo>
                      <a:cubicBezTo>
                        <a:pt x="114026" y="135887"/>
                        <a:pt x="111355" y="130461"/>
                        <a:pt x="111355" y="130461"/>
                      </a:cubicBezTo>
                      <a:cubicBezTo>
                        <a:pt x="111355" y="130461"/>
                        <a:pt x="98636" y="135924"/>
                        <a:pt x="86444" y="138687"/>
                      </a:cubicBezTo>
                      <a:cubicBezTo>
                        <a:pt x="74252" y="141442"/>
                        <a:pt x="62587" y="141488"/>
                        <a:pt x="62587" y="141488"/>
                      </a:cubicBezTo>
                      <a:cubicBezTo>
                        <a:pt x="62587" y="141488"/>
                        <a:pt x="57762" y="126153"/>
                        <a:pt x="56680" y="114026"/>
                      </a:cubicBezTo>
                      <a:cubicBezTo>
                        <a:pt x="55599" y="101890"/>
                        <a:pt x="58261" y="92951"/>
                        <a:pt x="58261" y="92951"/>
                      </a:cubicBezTo>
                      <a:cubicBezTo>
                        <a:pt x="58261" y="92951"/>
                        <a:pt x="52521" y="92045"/>
                        <a:pt x="47169" y="90012"/>
                      </a:cubicBezTo>
                      <a:cubicBezTo>
                        <a:pt x="41826" y="87988"/>
                        <a:pt x="36862" y="84845"/>
                        <a:pt x="36862" y="84845"/>
                      </a:cubicBezTo>
                      <a:cubicBezTo>
                        <a:pt x="36862" y="84845"/>
                        <a:pt x="39959" y="77413"/>
                        <a:pt x="46485" y="73115"/>
                      </a:cubicBezTo>
                      <a:cubicBezTo>
                        <a:pt x="53001" y="68808"/>
                        <a:pt x="62957" y="67634"/>
                        <a:pt x="62957" y="67634"/>
                      </a:cubicBezTo>
                      <a:cubicBezTo>
                        <a:pt x="62957" y="67634"/>
                        <a:pt x="42982" y="60978"/>
                        <a:pt x="27240" y="52243"/>
                      </a:cubicBezTo>
                      <a:cubicBezTo>
                        <a:pt x="11508" y="43518"/>
                        <a:pt x="0" y="32712"/>
                        <a:pt x="0" y="32712"/>
                      </a:cubicBezTo>
                      <a:cubicBezTo>
                        <a:pt x="0" y="32712"/>
                        <a:pt x="17950" y="34912"/>
                        <a:pt x="27582" y="31538"/>
                      </a:cubicBezTo>
                      <a:cubicBezTo>
                        <a:pt x="37214" y="28165"/>
                        <a:pt x="38535" y="19208"/>
                        <a:pt x="38535" y="19208"/>
                      </a:cubicBezTo>
                      <a:cubicBezTo>
                        <a:pt x="38535" y="19208"/>
                        <a:pt x="61912" y="34154"/>
                        <a:pt x="70749" y="15889"/>
                      </a:cubicBezTo>
                      <a:cubicBezTo>
                        <a:pt x="74252" y="8652"/>
                        <a:pt x="66238" y="0"/>
                        <a:pt x="66238" y="0"/>
                      </a:cubicBezTo>
                      <a:cubicBezTo>
                        <a:pt x="66238" y="0"/>
                        <a:pt x="86425" y="4317"/>
                        <a:pt x="106105" y="20271"/>
                      </a:cubicBezTo>
                      <a:cubicBezTo>
                        <a:pt x="125793" y="36234"/>
                        <a:pt x="143392" y="64362"/>
                        <a:pt x="143392" y="6436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4" name="Google Shape;3844;p5"/>
                <p:cNvSpPr/>
                <p:nvPr/>
              </p:nvSpPr>
              <p:spPr>
                <a:xfrm>
                  <a:off x="3827733" y="2132691"/>
                  <a:ext cx="156416" cy="126587"/>
                </a:xfrm>
                <a:custGeom>
                  <a:avLst/>
                  <a:gdLst/>
                  <a:ahLst/>
                  <a:cxnLst/>
                  <a:rect l="l" t="t" r="r" b="b"/>
                  <a:pathLst>
                    <a:path w="156416" h="126587" extrusionOk="0">
                      <a:moveTo>
                        <a:pt x="26981" y="104247"/>
                      </a:moveTo>
                      <a:cubicBezTo>
                        <a:pt x="26981" y="104247"/>
                        <a:pt x="42057" y="77728"/>
                        <a:pt x="53593" y="68216"/>
                      </a:cubicBezTo>
                      <a:cubicBezTo>
                        <a:pt x="60027" y="62910"/>
                        <a:pt x="65110" y="60193"/>
                        <a:pt x="65110" y="60193"/>
                      </a:cubicBezTo>
                      <a:cubicBezTo>
                        <a:pt x="65110" y="60193"/>
                        <a:pt x="59805" y="58982"/>
                        <a:pt x="47742" y="58557"/>
                      </a:cubicBezTo>
                      <a:cubicBezTo>
                        <a:pt x="35689" y="58122"/>
                        <a:pt x="16888" y="58474"/>
                        <a:pt x="16888" y="58474"/>
                      </a:cubicBezTo>
                      <a:cubicBezTo>
                        <a:pt x="16888" y="58474"/>
                        <a:pt x="32167" y="54739"/>
                        <a:pt x="44923" y="54370"/>
                      </a:cubicBezTo>
                      <a:cubicBezTo>
                        <a:pt x="57688" y="54000"/>
                        <a:pt x="67920" y="57004"/>
                        <a:pt x="67920" y="57004"/>
                      </a:cubicBezTo>
                      <a:cubicBezTo>
                        <a:pt x="67920" y="57004"/>
                        <a:pt x="72847" y="51578"/>
                        <a:pt x="79031" y="47779"/>
                      </a:cubicBezTo>
                      <a:cubicBezTo>
                        <a:pt x="85224" y="43989"/>
                        <a:pt x="92674" y="41826"/>
                        <a:pt x="92674" y="41826"/>
                      </a:cubicBezTo>
                      <a:lnTo>
                        <a:pt x="64768" y="32148"/>
                      </a:lnTo>
                      <a:cubicBezTo>
                        <a:pt x="64768" y="32148"/>
                        <a:pt x="63253" y="36539"/>
                        <a:pt x="55377" y="39072"/>
                      </a:cubicBezTo>
                      <a:cubicBezTo>
                        <a:pt x="47492" y="41614"/>
                        <a:pt x="33249" y="42279"/>
                        <a:pt x="33249" y="42279"/>
                      </a:cubicBezTo>
                      <a:cubicBezTo>
                        <a:pt x="33249" y="42279"/>
                        <a:pt x="44479" y="39007"/>
                        <a:pt x="50885" y="36308"/>
                      </a:cubicBezTo>
                      <a:cubicBezTo>
                        <a:pt x="57290" y="33609"/>
                        <a:pt x="58880" y="31483"/>
                        <a:pt x="58880" y="31483"/>
                      </a:cubicBezTo>
                      <a:lnTo>
                        <a:pt x="33230" y="25669"/>
                      </a:lnTo>
                      <a:lnTo>
                        <a:pt x="0" y="19485"/>
                      </a:lnTo>
                      <a:lnTo>
                        <a:pt x="31104" y="21898"/>
                      </a:lnTo>
                      <a:cubicBezTo>
                        <a:pt x="31104" y="21898"/>
                        <a:pt x="29468" y="18607"/>
                        <a:pt x="22822" y="14170"/>
                      </a:cubicBezTo>
                      <a:cubicBezTo>
                        <a:pt x="16176" y="9743"/>
                        <a:pt x="4502" y="4169"/>
                        <a:pt x="4502" y="4169"/>
                      </a:cubicBezTo>
                      <a:cubicBezTo>
                        <a:pt x="4502" y="4169"/>
                        <a:pt x="17008" y="8384"/>
                        <a:pt x="25124" y="13089"/>
                      </a:cubicBezTo>
                      <a:cubicBezTo>
                        <a:pt x="33239" y="17794"/>
                        <a:pt x="36983" y="22998"/>
                        <a:pt x="36983" y="22998"/>
                      </a:cubicBezTo>
                      <a:lnTo>
                        <a:pt x="57522" y="27850"/>
                      </a:lnTo>
                      <a:lnTo>
                        <a:pt x="69140" y="30180"/>
                      </a:lnTo>
                      <a:cubicBezTo>
                        <a:pt x="69140" y="30180"/>
                        <a:pt x="66783" y="25244"/>
                        <a:pt x="59019" y="17701"/>
                      </a:cubicBezTo>
                      <a:cubicBezTo>
                        <a:pt x="51255" y="10158"/>
                        <a:pt x="38074" y="0"/>
                        <a:pt x="38074" y="0"/>
                      </a:cubicBezTo>
                      <a:cubicBezTo>
                        <a:pt x="38074" y="0"/>
                        <a:pt x="52013" y="7681"/>
                        <a:pt x="61413" y="15621"/>
                      </a:cubicBezTo>
                      <a:cubicBezTo>
                        <a:pt x="70804" y="23561"/>
                        <a:pt x="75648" y="31760"/>
                        <a:pt x="75648" y="31760"/>
                      </a:cubicBezTo>
                      <a:lnTo>
                        <a:pt x="96288" y="39506"/>
                      </a:lnTo>
                      <a:cubicBezTo>
                        <a:pt x="96288" y="39506"/>
                        <a:pt x="100004" y="37463"/>
                        <a:pt x="107880" y="35032"/>
                      </a:cubicBezTo>
                      <a:cubicBezTo>
                        <a:pt x="115755" y="32611"/>
                        <a:pt x="127799" y="29801"/>
                        <a:pt x="127799" y="29801"/>
                      </a:cubicBezTo>
                      <a:lnTo>
                        <a:pt x="136802" y="39284"/>
                      </a:lnTo>
                      <a:cubicBezTo>
                        <a:pt x="136802" y="39284"/>
                        <a:pt x="123723" y="39173"/>
                        <a:pt x="114636" y="40643"/>
                      </a:cubicBezTo>
                      <a:cubicBezTo>
                        <a:pt x="105550" y="42122"/>
                        <a:pt x="100466" y="45182"/>
                        <a:pt x="100466" y="45182"/>
                      </a:cubicBezTo>
                      <a:lnTo>
                        <a:pt x="106789" y="58963"/>
                      </a:lnTo>
                      <a:cubicBezTo>
                        <a:pt x="106789" y="58963"/>
                        <a:pt x="117261" y="59971"/>
                        <a:pt x="129352" y="65702"/>
                      </a:cubicBezTo>
                      <a:cubicBezTo>
                        <a:pt x="141442" y="71433"/>
                        <a:pt x="156417" y="81037"/>
                        <a:pt x="156417" y="81037"/>
                      </a:cubicBezTo>
                      <a:cubicBezTo>
                        <a:pt x="156417" y="81037"/>
                        <a:pt x="141174" y="72699"/>
                        <a:pt x="129389" y="68410"/>
                      </a:cubicBezTo>
                      <a:cubicBezTo>
                        <a:pt x="117594" y="64121"/>
                        <a:pt x="108360" y="63067"/>
                        <a:pt x="108360" y="63067"/>
                      </a:cubicBezTo>
                      <a:lnTo>
                        <a:pt x="117335" y="84614"/>
                      </a:lnTo>
                      <a:cubicBezTo>
                        <a:pt x="117335" y="84614"/>
                        <a:pt x="123149" y="86684"/>
                        <a:pt x="129379" y="93367"/>
                      </a:cubicBezTo>
                      <a:cubicBezTo>
                        <a:pt x="135619" y="100050"/>
                        <a:pt x="142283" y="111355"/>
                        <a:pt x="142283" y="111355"/>
                      </a:cubicBezTo>
                      <a:cubicBezTo>
                        <a:pt x="142283" y="111355"/>
                        <a:pt x="133317" y="100429"/>
                        <a:pt x="127466" y="94661"/>
                      </a:cubicBezTo>
                      <a:cubicBezTo>
                        <a:pt x="121624" y="88893"/>
                        <a:pt x="118879" y="88283"/>
                        <a:pt x="118879" y="88283"/>
                      </a:cubicBezTo>
                      <a:lnTo>
                        <a:pt x="124665" y="126588"/>
                      </a:lnTo>
                      <a:cubicBezTo>
                        <a:pt x="124665" y="126588"/>
                        <a:pt x="117548" y="99394"/>
                        <a:pt x="112871" y="85381"/>
                      </a:cubicBezTo>
                      <a:cubicBezTo>
                        <a:pt x="109340" y="74807"/>
                        <a:pt x="107279" y="70814"/>
                        <a:pt x="107279" y="70814"/>
                      </a:cubicBezTo>
                      <a:cubicBezTo>
                        <a:pt x="107279" y="70814"/>
                        <a:pt x="103655" y="72163"/>
                        <a:pt x="100078" y="75833"/>
                      </a:cubicBezTo>
                      <a:cubicBezTo>
                        <a:pt x="96501" y="79511"/>
                        <a:pt x="93719" y="85205"/>
                        <a:pt x="93719" y="85205"/>
                      </a:cubicBezTo>
                      <a:cubicBezTo>
                        <a:pt x="93719" y="85205"/>
                        <a:pt x="94384" y="77700"/>
                        <a:pt x="97028" y="72939"/>
                      </a:cubicBezTo>
                      <a:cubicBezTo>
                        <a:pt x="99662" y="68170"/>
                        <a:pt x="104256" y="66155"/>
                        <a:pt x="104256" y="66155"/>
                      </a:cubicBezTo>
                      <a:lnTo>
                        <a:pt x="96150" y="47178"/>
                      </a:lnTo>
                      <a:cubicBezTo>
                        <a:pt x="96150" y="47178"/>
                        <a:pt x="89097" y="50506"/>
                        <a:pt x="83514" y="53547"/>
                      </a:cubicBezTo>
                      <a:cubicBezTo>
                        <a:pt x="77931" y="56597"/>
                        <a:pt x="73568" y="61228"/>
                        <a:pt x="73568" y="61228"/>
                      </a:cubicBezTo>
                      <a:cubicBezTo>
                        <a:pt x="73568" y="61228"/>
                        <a:pt x="77432" y="70397"/>
                        <a:pt x="78587" y="80196"/>
                      </a:cubicBezTo>
                      <a:cubicBezTo>
                        <a:pt x="79733" y="89993"/>
                        <a:pt x="78162" y="100429"/>
                        <a:pt x="78162" y="100429"/>
                      </a:cubicBezTo>
                      <a:cubicBezTo>
                        <a:pt x="78162" y="100429"/>
                        <a:pt x="77210" y="89596"/>
                        <a:pt x="75232" y="80565"/>
                      </a:cubicBezTo>
                      <a:cubicBezTo>
                        <a:pt x="73245" y="71544"/>
                        <a:pt x="70240" y="64334"/>
                        <a:pt x="70240" y="64334"/>
                      </a:cubicBezTo>
                      <a:cubicBezTo>
                        <a:pt x="70240" y="64334"/>
                        <a:pt x="65647" y="65231"/>
                        <a:pt x="57170" y="72755"/>
                      </a:cubicBezTo>
                      <a:cubicBezTo>
                        <a:pt x="46125" y="82562"/>
                        <a:pt x="26981" y="104247"/>
                        <a:pt x="26981" y="10424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45" name="Google Shape;3845;p5"/>
              <p:cNvGrpSpPr/>
              <p:nvPr/>
            </p:nvGrpSpPr>
            <p:grpSpPr>
              <a:xfrm>
                <a:off x="2937525" y="2206712"/>
                <a:ext cx="194422" cy="256474"/>
                <a:chOff x="2937525" y="2206712"/>
                <a:chExt cx="194422" cy="256474"/>
              </a:xfrm>
            </p:grpSpPr>
            <p:sp>
              <p:nvSpPr>
                <p:cNvPr id="3846" name="Google Shape;3846;p5"/>
                <p:cNvSpPr/>
                <p:nvPr/>
              </p:nvSpPr>
              <p:spPr>
                <a:xfrm>
                  <a:off x="2937525" y="2206712"/>
                  <a:ext cx="194422" cy="256474"/>
                </a:xfrm>
                <a:custGeom>
                  <a:avLst/>
                  <a:gdLst/>
                  <a:ahLst/>
                  <a:cxnLst/>
                  <a:rect l="l" t="t" r="r" b="b"/>
                  <a:pathLst>
                    <a:path w="194422" h="256474" extrusionOk="0">
                      <a:moveTo>
                        <a:pt x="55957" y="170614"/>
                      </a:moveTo>
                      <a:cubicBezTo>
                        <a:pt x="55957" y="170614"/>
                        <a:pt x="50938" y="208290"/>
                        <a:pt x="66735" y="229614"/>
                      </a:cubicBezTo>
                      <a:cubicBezTo>
                        <a:pt x="91609" y="263177"/>
                        <a:pt x="113553" y="255782"/>
                        <a:pt x="113553" y="255782"/>
                      </a:cubicBezTo>
                      <a:cubicBezTo>
                        <a:pt x="113553" y="255782"/>
                        <a:pt x="95796" y="231740"/>
                        <a:pt x="115032" y="217293"/>
                      </a:cubicBezTo>
                      <a:cubicBezTo>
                        <a:pt x="125014" y="209787"/>
                        <a:pt x="144010" y="212422"/>
                        <a:pt x="144010" y="212422"/>
                      </a:cubicBezTo>
                      <a:cubicBezTo>
                        <a:pt x="144010" y="212422"/>
                        <a:pt x="152005" y="198557"/>
                        <a:pt x="163975" y="192715"/>
                      </a:cubicBezTo>
                      <a:cubicBezTo>
                        <a:pt x="175955" y="186882"/>
                        <a:pt x="191899" y="189082"/>
                        <a:pt x="191899" y="189082"/>
                      </a:cubicBezTo>
                      <a:cubicBezTo>
                        <a:pt x="191899" y="189082"/>
                        <a:pt x="186585" y="174367"/>
                        <a:pt x="176278" y="163256"/>
                      </a:cubicBezTo>
                      <a:cubicBezTo>
                        <a:pt x="165972" y="152155"/>
                        <a:pt x="150683" y="144649"/>
                        <a:pt x="150683" y="144649"/>
                      </a:cubicBezTo>
                      <a:cubicBezTo>
                        <a:pt x="150683" y="144649"/>
                        <a:pt x="159261" y="140832"/>
                        <a:pt x="166813" y="136229"/>
                      </a:cubicBezTo>
                      <a:cubicBezTo>
                        <a:pt x="174374" y="131616"/>
                        <a:pt x="180909" y="126227"/>
                        <a:pt x="180909" y="126227"/>
                      </a:cubicBezTo>
                      <a:cubicBezTo>
                        <a:pt x="180909" y="126227"/>
                        <a:pt x="176361" y="119905"/>
                        <a:pt x="170945" y="115893"/>
                      </a:cubicBezTo>
                      <a:cubicBezTo>
                        <a:pt x="165537" y="111872"/>
                        <a:pt x="159243" y="110172"/>
                        <a:pt x="159243" y="110172"/>
                      </a:cubicBezTo>
                      <a:cubicBezTo>
                        <a:pt x="159243" y="110172"/>
                        <a:pt x="171952" y="92508"/>
                        <a:pt x="180752" y="76341"/>
                      </a:cubicBezTo>
                      <a:cubicBezTo>
                        <a:pt x="189542" y="60174"/>
                        <a:pt x="194423" y="45505"/>
                        <a:pt x="194423" y="45505"/>
                      </a:cubicBezTo>
                      <a:cubicBezTo>
                        <a:pt x="194423" y="45505"/>
                        <a:pt x="175539" y="44109"/>
                        <a:pt x="159455" y="46448"/>
                      </a:cubicBezTo>
                      <a:cubicBezTo>
                        <a:pt x="143372" y="48796"/>
                        <a:pt x="130089" y="54869"/>
                        <a:pt x="130089" y="54869"/>
                      </a:cubicBezTo>
                      <a:cubicBezTo>
                        <a:pt x="130089" y="54869"/>
                        <a:pt x="131226" y="47927"/>
                        <a:pt x="130671" y="41826"/>
                      </a:cubicBezTo>
                      <a:cubicBezTo>
                        <a:pt x="130126" y="35716"/>
                        <a:pt x="127889" y="30448"/>
                        <a:pt x="127889" y="30448"/>
                      </a:cubicBezTo>
                      <a:cubicBezTo>
                        <a:pt x="127889" y="30448"/>
                        <a:pt x="116492" y="36594"/>
                        <a:pt x="107933" y="46115"/>
                      </a:cubicBezTo>
                      <a:cubicBezTo>
                        <a:pt x="99383" y="55626"/>
                        <a:pt x="93661" y="68493"/>
                        <a:pt x="93661" y="68493"/>
                      </a:cubicBezTo>
                      <a:cubicBezTo>
                        <a:pt x="93661" y="68493"/>
                        <a:pt x="92847" y="45413"/>
                        <a:pt x="87459" y="28294"/>
                      </a:cubicBezTo>
                      <a:cubicBezTo>
                        <a:pt x="82070" y="11166"/>
                        <a:pt x="72105" y="0"/>
                        <a:pt x="72105" y="0"/>
                      </a:cubicBezTo>
                      <a:cubicBezTo>
                        <a:pt x="72105" y="0"/>
                        <a:pt x="67696" y="21888"/>
                        <a:pt x="59119" y="35032"/>
                      </a:cubicBezTo>
                      <a:cubicBezTo>
                        <a:pt x="50532" y="48176"/>
                        <a:pt x="37794" y="52558"/>
                        <a:pt x="37794" y="52558"/>
                      </a:cubicBezTo>
                      <a:cubicBezTo>
                        <a:pt x="37794" y="52558"/>
                        <a:pt x="48489" y="77385"/>
                        <a:pt x="19954" y="94070"/>
                      </a:cubicBezTo>
                      <a:cubicBezTo>
                        <a:pt x="8650" y="100679"/>
                        <a:pt x="173" y="93256"/>
                        <a:pt x="173" y="93256"/>
                      </a:cubicBezTo>
                      <a:cubicBezTo>
                        <a:pt x="173" y="93256"/>
                        <a:pt x="-2285" y="117308"/>
                        <a:pt x="11312" y="137190"/>
                      </a:cubicBezTo>
                      <a:cubicBezTo>
                        <a:pt x="24918" y="157063"/>
                        <a:pt x="55957" y="170614"/>
                        <a:pt x="55957" y="1706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7" name="Google Shape;3847;p5"/>
                <p:cNvSpPr/>
                <p:nvPr/>
              </p:nvSpPr>
              <p:spPr>
                <a:xfrm>
                  <a:off x="2966214" y="2257652"/>
                  <a:ext cx="146590" cy="177861"/>
                </a:xfrm>
                <a:custGeom>
                  <a:avLst/>
                  <a:gdLst/>
                  <a:ahLst/>
                  <a:cxnLst/>
                  <a:rect l="l" t="t" r="r" b="b"/>
                  <a:pathLst>
                    <a:path w="146590" h="177861" extrusionOk="0">
                      <a:moveTo>
                        <a:pt x="146590" y="8060"/>
                      </a:moveTo>
                      <a:cubicBezTo>
                        <a:pt x="146590" y="8060"/>
                        <a:pt x="104228" y="35106"/>
                        <a:pt x="86508" y="52502"/>
                      </a:cubicBezTo>
                      <a:cubicBezTo>
                        <a:pt x="76627" y="62208"/>
                        <a:pt x="70813" y="69436"/>
                        <a:pt x="70813" y="69436"/>
                      </a:cubicBezTo>
                      <a:cubicBezTo>
                        <a:pt x="70813" y="69436"/>
                        <a:pt x="71368" y="63123"/>
                        <a:pt x="75768" y="48103"/>
                      </a:cubicBezTo>
                      <a:cubicBezTo>
                        <a:pt x="80158" y="33073"/>
                        <a:pt x="88404" y="9336"/>
                        <a:pt x="88404" y="9336"/>
                      </a:cubicBezTo>
                      <a:cubicBezTo>
                        <a:pt x="88404" y="9336"/>
                        <a:pt x="76997" y="29690"/>
                        <a:pt x="71229" y="45838"/>
                      </a:cubicBezTo>
                      <a:cubicBezTo>
                        <a:pt x="65452" y="61986"/>
                        <a:pt x="65313" y="73938"/>
                        <a:pt x="65313" y="73938"/>
                      </a:cubicBezTo>
                      <a:cubicBezTo>
                        <a:pt x="65313" y="73938"/>
                        <a:pt x="55885" y="81785"/>
                        <a:pt x="48158" y="90724"/>
                      </a:cubicBezTo>
                      <a:cubicBezTo>
                        <a:pt x="40430" y="99662"/>
                        <a:pt x="34404" y="109682"/>
                        <a:pt x="34404" y="109682"/>
                      </a:cubicBezTo>
                      <a:lnTo>
                        <a:pt x="32749" y="77561"/>
                      </a:lnTo>
                      <a:cubicBezTo>
                        <a:pt x="32749" y="77561"/>
                        <a:pt x="39358" y="74317"/>
                        <a:pt x="46069" y="63641"/>
                      </a:cubicBezTo>
                      <a:cubicBezTo>
                        <a:pt x="52780" y="52955"/>
                        <a:pt x="59592" y="34838"/>
                        <a:pt x="59592" y="34838"/>
                      </a:cubicBezTo>
                      <a:cubicBezTo>
                        <a:pt x="59592" y="34838"/>
                        <a:pt x="50487" y="49951"/>
                        <a:pt x="44165" y="58834"/>
                      </a:cubicBezTo>
                      <a:cubicBezTo>
                        <a:pt x="37833" y="67708"/>
                        <a:pt x="34284" y="70361"/>
                        <a:pt x="34284" y="70361"/>
                      </a:cubicBezTo>
                      <a:lnTo>
                        <a:pt x="36955" y="39885"/>
                      </a:lnTo>
                      <a:lnTo>
                        <a:pt x="42270" y="0"/>
                      </a:lnTo>
                      <a:lnTo>
                        <a:pt x="32703" y="38360"/>
                      </a:lnTo>
                      <a:cubicBezTo>
                        <a:pt x="32703" y="38360"/>
                        <a:pt x="28886" y="37315"/>
                        <a:pt x="25604" y="30309"/>
                      </a:cubicBezTo>
                      <a:cubicBezTo>
                        <a:pt x="22314" y="23303"/>
                        <a:pt x="19550" y="10334"/>
                        <a:pt x="19550" y="10334"/>
                      </a:cubicBezTo>
                      <a:cubicBezTo>
                        <a:pt x="19550" y="10334"/>
                        <a:pt x="20123" y="24763"/>
                        <a:pt x="23182" y="33535"/>
                      </a:cubicBezTo>
                      <a:cubicBezTo>
                        <a:pt x="26233" y="42307"/>
                        <a:pt x="31779" y="45422"/>
                        <a:pt x="31779" y="45422"/>
                      </a:cubicBezTo>
                      <a:lnTo>
                        <a:pt x="29893" y="69760"/>
                      </a:lnTo>
                      <a:lnTo>
                        <a:pt x="28257" y="83662"/>
                      </a:lnTo>
                      <a:cubicBezTo>
                        <a:pt x="28257" y="83662"/>
                        <a:pt x="22508" y="82201"/>
                        <a:pt x="15446" y="74742"/>
                      </a:cubicBezTo>
                      <a:cubicBezTo>
                        <a:pt x="8384" y="67273"/>
                        <a:pt x="0" y="53806"/>
                        <a:pt x="0" y="53806"/>
                      </a:cubicBezTo>
                      <a:cubicBezTo>
                        <a:pt x="0" y="53806"/>
                        <a:pt x="4696" y="68993"/>
                        <a:pt x="11628" y="78375"/>
                      </a:cubicBezTo>
                      <a:cubicBezTo>
                        <a:pt x="18561" y="87766"/>
                        <a:pt x="27730" y="91352"/>
                        <a:pt x="27730" y="91352"/>
                      </a:cubicBezTo>
                      <a:lnTo>
                        <a:pt x="29754" y="114932"/>
                      </a:lnTo>
                      <a:cubicBezTo>
                        <a:pt x="29754" y="114932"/>
                        <a:pt x="25429" y="120229"/>
                        <a:pt x="18866" y="130877"/>
                      </a:cubicBezTo>
                      <a:cubicBezTo>
                        <a:pt x="12312" y="141516"/>
                        <a:pt x="3513" y="157507"/>
                        <a:pt x="3513" y="157507"/>
                      </a:cubicBezTo>
                      <a:lnTo>
                        <a:pt x="12700" y="165937"/>
                      </a:lnTo>
                      <a:cubicBezTo>
                        <a:pt x="12700" y="165937"/>
                        <a:pt x="17960" y="149521"/>
                        <a:pt x="23728" y="137652"/>
                      </a:cubicBezTo>
                      <a:cubicBezTo>
                        <a:pt x="29486" y="125784"/>
                        <a:pt x="35762" y="118463"/>
                        <a:pt x="35762" y="118463"/>
                      </a:cubicBezTo>
                      <a:lnTo>
                        <a:pt x="51920" y="122197"/>
                      </a:lnTo>
                      <a:cubicBezTo>
                        <a:pt x="51920" y="122197"/>
                        <a:pt x="48953" y="135064"/>
                        <a:pt x="51772" y="148513"/>
                      </a:cubicBezTo>
                      <a:cubicBezTo>
                        <a:pt x="54582" y="161962"/>
                        <a:pt x="61487" y="177861"/>
                        <a:pt x="61487" y="177861"/>
                      </a:cubicBezTo>
                      <a:cubicBezTo>
                        <a:pt x="61487" y="177861"/>
                        <a:pt x="56412" y="161250"/>
                        <a:pt x="55451" y="147737"/>
                      </a:cubicBezTo>
                      <a:cubicBezTo>
                        <a:pt x="54480" y="134223"/>
                        <a:pt x="56865" y="122918"/>
                        <a:pt x="56865" y="122918"/>
                      </a:cubicBezTo>
                      <a:lnTo>
                        <a:pt x="82506" y="127632"/>
                      </a:lnTo>
                      <a:cubicBezTo>
                        <a:pt x="82506" y="127632"/>
                        <a:pt x="82922" y="134316"/>
                        <a:pt x="89448" y="140111"/>
                      </a:cubicBezTo>
                      <a:cubicBezTo>
                        <a:pt x="95974" y="145916"/>
                        <a:pt x="108619" y="150843"/>
                        <a:pt x="108619" y="150843"/>
                      </a:cubicBezTo>
                      <a:cubicBezTo>
                        <a:pt x="108619" y="150843"/>
                        <a:pt x="97443" y="142912"/>
                        <a:pt x="91999" y="137310"/>
                      </a:cubicBezTo>
                      <a:cubicBezTo>
                        <a:pt x="86564" y="131718"/>
                        <a:pt x="86860" y="128464"/>
                        <a:pt x="86860" y="128464"/>
                      </a:cubicBezTo>
                      <a:lnTo>
                        <a:pt x="136645" y="124046"/>
                      </a:lnTo>
                      <a:cubicBezTo>
                        <a:pt x="136645" y="124046"/>
                        <a:pt x="102555" y="123399"/>
                        <a:pt x="85399" y="121791"/>
                      </a:cubicBezTo>
                      <a:cubicBezTo>
                        <a:pt x="72449" y="120580"/>
                        <a:pt x="67856" y="119212"/>
                        <a:pt x="67856" y="119212"/>
                      </a:cubicBezTo>
                      <a:cubicBezTo>
                        <a:pt x="67856" y="119212"/>
                        <a:pt x="71192" y="114239"/>
                        <a:pt x="77672" y="108619"/>
                      </a:cubicBezTo>
                      <a:cubicBezTo>
                        <a:pt x="84161" y="102999"/>
                        <a:pt x="93071" y="97767"/>
                        <a:pt x="93071" y="97767"/>
                      </a:cubicBezTo>
                      <a:cubicBezTo>
                        <a:pt x="93071" y="97767"/>
                        <a:pt x="82571" y="100901"/>
                        <a:pt x="74991" y="105670"/>
                      </a:cubicBezTo>
                      <a:cubicBezTo>
                        <a:pt x="67412" y="110431"/>
                        <a:pt x="62762" y="116836"/>
                        <a:pt x="62762" y="116836"/>
                      </a:cubicBezTo>
                      <a:lnTo>
                        <a:pt x="40264" y="112418"/>
                      </a:lnTo>
                      <a:cubicBezTo>
                        <a:pt x="40264" y="112418"/>
                        <a:pt x="47705" y="102546"/>
                        <a:pt x="54157" y="94597"/>
                      </a:cubicBezTo>
                      <a:cubicBezTo>
                        <a:pt x="60618" y="86647"/>
                        <a:pt x="68734" y="79743"/>
                        <a:pt x="68734" y="79743"/>
                      </a:cubicBezTo>
                      <a:cubicBezTo>
                        <a:pt x="68734" y="79743"/>
                        <a:pt x="79622" y="81813"/>
                        <a:pt x="92498" y="80269"/>
                      </a:cubicBezTo>
                      <a:cubicBezTo>
                        <a:pt x="105374" y="78726"/>
                        <a:pt x="120238" y="73568"/>
                        <a:pt x="120238" y="73568"/>
                      </a:cubicBezTo>
                      <a:cubicBezTo>
                        <a:pt x="120238" y="73568"/>
                        <a:pt x="105864" y="75676"/>
                        <a:pt x="94393" y="75934"/>
                      </a:cubicBezTo>
                      <a:cubicBezTo>
                        <a:pt x="82922" y="76202"/>
                        <a:pt x="74344" y="74622"/>
                        <a:pt x="74344" y="74622"/>
                      </a:cubicBezTo>
                      <a:cubicBezTo>
                        <a:pt x="74344" y="74622"/>
                        <a:pt x="77459" y="68577"/>
                        <a:pt x="91213" y="55617"/>
                      </a:cubicBezTo>
                      <a:cubicBezTo>
                        <a:pt x="109136" y="38739"/>
                        <a:pt x="146590" y="8060"/>
                        <a:pt x="146590" y="80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48" name="Google Shape;3848;p5"/>
              <p:cNvGrpSpPr/>
              <p:nvPr/>
            </p:nvGrpSpPr>
            <p:grpSpPr>
              <a:xfrm>
                <a:off x="3255467" y="2441419"/>
                <a:ext cx="164735" cy="126954"/>
                <a:chOff x="3255467" y="2441419"/>
                <a:chExt cx="164735" cy="126954"/>
              </a:xfrm>
            </p:grpSpPr>
            <p:sp>
              <p:nvSpPr>
                <p:cNvPr id="3849" name="Google Shape;3849;p5"/>
                <p:cNvSpPr/>
                <p:nvPr/>
              </p:nvSpPr>
              <p:spPr>
                <a:xfrm>
                  <a:off x="3255467" y="2441419"/>
                  <a:ext cx="164735" cy="126954"/>
                </a:xfrm>
                <a:custGeom>
                  <a:avLst/>
                  <a:gdLst/>
                  <a:ahLst/>
                  <a:cxnLst/>
                  <a:rect l="l" t="t" r="r" b="b"/>
                  <a:pathLst>
                    <a:path w="164735" h="126954" extrusionOk="0">
                      <a:moveTo>
                        <a:pt x="101566" y="104191"/>
                      </a:moveTo>
                      <a:cubicBezTo>
                        <a:pt x="101566" y="104191"/>
                        <a:pt x="123713" y="113675"/>
                        <a:pt x="139787" y="107916"/>
                      </a:cubicBezTo>
                      <a:cubicBezTo>
                        <a:pt x="165105" y="98858"/>
                        <a:pt x="164735" y="84485"/>
                        <a:pt x="164735" y="84485"/>
                      </a:cubicBezTo>
                      <a:cubicBezTo>
                        <a:pt x="164735" y="84485"/>
                        <a:pt x="146618" y="90936"/>
                        <a:pt x="141414" y="76969"/>
                      </a:cubicBezTo>
                      <a:cubicBezTo>
                        <a:pt x="138706" y="69723"/>
                        <a:pt x="143938" y="58834"/>
                        <a:pt x="143938" y="58834"/>
                      </a:cubicBezTo>
                      <a:cubicBezTo>
                        <a:pt x="143938" y="58834"/>
                        <a:pt x="136950" y="51670"/>
                        <a:pt x="135646" y="43518"/>
                      </a:cubicBezTo>
                      <a:cubicBezTo>
                        <a:pt x="134343" y="35365"/>
                        <a:pt x="138724" y="26223"/>
                        <a:pt x="138724" y="26223"/>
                      </a:cubicBezTo>
                      <a:cubicBezTo>
                        <a:pt x="138724" y="26223"/>
                        <a:pt x="128686" y="26871"/>
                        <a:pt x="119914" y="31104"/>
                      </a:cubicBezTo>
                      <a:cubicBezTo>
                        <a:pt x="111142" y="35347"/>
                        <a:pt x="103637" y="43176"/>
                        <a:pt x="103637" y="43176"/>
                      </a:cubicBezTo>
                      <a:cubicBezTo>
                        <a:pt x="103637" y="43176"/>
                        <a:pt x="102934" y="37399"/>
                        <a:pt x="101538" y="32102"/>
                      </a:cubicBezTo>
                      <a:cubicBezTo>
                        <a:pt x="100152" y="26797"/>
                        <a:pt x="98081" y="21962"/>
                        <a:pt x="98081" y="21962"/>
                      </a:cubicBezTo>
                      <a:cubicBezTo>
                        <a:pt x="98081" y="21962"/>
                        <a:pt x="93349" y="23589"/>
                        <a:pt x="89855" y="26131"/>
                      </a:cubicBezTo>
                      <a:cubicBezTo>
                        <a:pt x="86361" y="28673"/>
                        <a:pt x="84124" y="32130"/>
                        <a:pt x="84124" y="32130"/>
                      </a:cubicBezTo>
                      <a:cubicBezTo>
                        <a:pt x="84124" y="32130"/>
                        <a:pt x="75712" y="21500"/>
                        <a:pt x="67467" y="13468"/>
                      </a:cubicBezTo>
                      <a:cubicBezTo>
                        <a:pt x="59222" y="5435"/>
                        <a:pt x="51153" y="0"/>
                        <a:pt x="51153" y="0"/>
                      </a:cubicBezTo>
                      <a:cubicBezTo>
                        <a:pt x="51153" y="0"/>
                        <a:pt x="46707" y="11037"/>
                        <a:pt x="45089" y="21038"/>
                      </a:cubicBezTo>
                      <a:cubicBezTo>
                        <a:pt x="43472" y="31039"/>
                        <a:pt x="44673" y="40015"/>
                        <a:pt x="44673" y="40015"/>
                      </a:cubicBezTo>
                      <a:cubicBezTo>
                        <a:pt x="44673" y="40015"/>
                        <a:pt x="40634" y="38138"/>
                        <a:pt x="36779" y="37417"/>
                      </a:cubicBezTo>
                      <a:cubicBezTo>
                        <a:pt x="32934" y="36696"/>
                        <a:pt x="29274" y="37122"/>
                        <a:pt x="29274" y="37122"/>
                      </a:cubicBezTo>
                      <a:cubicBezTo>
                        <a:pt x="29274" y="37122"/>
                        <a:pt x="30882" y="44978"/>
                        <a:pt x="35088" y="51726"/>
                      </a:cubicBezTo>
                      <a:cubicBezTo>
                        <a:pt x="39294" y="58474"/>
                        <a:pt x="46106" y="64103"/>
                        <a:pt x="46106" y="64103"/>
                      </a:cubicBezTo>
                      <a:cubicBezTo>
                        <a:pt x="46106" y="64103"/>
                        <a:pt x="31797" y="60609"/>
                        <a:pt x="20271" y="60877"/>
                      </a:cubicBezTo>
                      <a:cubicBezTo>
                        <a:pt x="8744" y="61145"/>
                        <a:pt x="0" y="65175"/>
                        <a:pt x="0" y="65175"/>
                      </a:cubicBezTo>
                      <a:cubicBezTo>
                        <a:pt x="0" y="65175"/>
                        <a:pt x="12589" y="71581"/>
                        <a:pt x="19023" y="78957"/>
                      </a:cubicBezTo>
                      <a:cubicBezTo>
                        <a:pt x="25447" y="86342"/>
                        <a:pt x="25715" y="94708"/>
                        <a:pt x="25715" y="94708"/>
                      </a:cubicBezTo>
                      <a:cubicBezTo>
                        <a:pt x="25715" y="94708"/>
                        <a:pt x="42972" y="92591"/>
                        <a:pt x="47788" y="112501"/>
                      </a:cubicBezTo>
                      <a:cubicBezTo>
                        <a:pt x="49692" y="120386"/>
                        <a:pt x="43527" y="124166"/>
                        <a:pt x="43527" y="124166"/>
                      </a:cubicBezTo>
                      <a:cubicBezTo>
                        <a:pt x="43527" y="124166"/>
                        <a:pt x="57808" y="129777"/>
                        <a:pt x="72579" y="125081"/>
                      </a:cubicBezTo>
                      <a:cubicBezTo>
                        <a:pt x="87359" y="120386"/>
                        <a:pt x="101566" y="104191"/>
                        <a:pt x="101566" y="1041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0" name="Google Shape;3850;p5"/>
                <p:cNvSpPr/>
                <p:nvPr/>
              </p:nvSpPr>
              <p:spPr>
                <a:xfrm>
                  <a:off x="3286497" y="2455164"/>
                  <a:ext cx="112713" cy="111142"/>
                </a:xfrm>
                <a:custGeom>
                  <a:avLst/>
                  <a:gdLst/>
                  <a:ahLst/>
                  <a:cxnLst/>
                  <a:rect l="l" t="t" r="r" b="b"/>
                  <a:pathLst>
                    <a:path w="112713" h="111142" extrusionOk="0">
                      <a:moveTo>
                        <a:pt x="24763" y="0"/>
                      </a:moveTo>
                      <a:cubicBezTo>
                        <a:pt x="24763" y="0"/>
                        <a:pt x="33295" y="29949"/>
                        <a:pt x="40597" y="43518"/>
                      </a:cubicBezTo>
                      <a:cubicBezTo>
                        <a:pt x="44673" y="51088"/>
                        <a:pt x="48001" y="55802"/>
                        <a:pt x="48001" y="55802"/>
                      </a:cubicBezTo>
                      <a:cubicBezTo>
                        <a:pt x="48001" y="55802"/>
                        <a:pt x="44239" y="54388"/>
                        <a:pt x="35855" y="49175"/>
                      </a:cubicBezTo>
                      <a:cubicBezTo>
                        <a:pt x="27480" y="43962"/>
                        <a:pt x="14484" y="34959"/>
                        <a:pt x="14484" y="34959"/>
                      </a:cubicBezTo>
                      <a:cubicBezTo>
                        <a:pt x="14484" y="34959"/>
                        <a:pt x="24800" y="45265"/>
                        <a:pt x="33609" y="51495"/>
                      </a:cubicBezTo>
                      <a:cubicBezTo>
                        <a:pt x="42418" y="57725"/>
                        <a:pt x="49711" y="59860"/>
                        <a:pt x="49711" y="59860"/>
                      </a:cubicBezTo>
                      <a:cubicBezTo>
                        <a:pt x="49711" y="59860"/>
                        <a:pt x="52733" y="66839"/>
                        <a:pt x="56745" y="72995"/>
                      </a:cubicBezTo>
                      <a:cubicBezTo>
                        <a:pt x="60766" y="79142"/>
                        <a:pt x="65766" y="84466"/>
                        <a:pt x="65766" y="84466"/>
                      </a:cubicBezTo>
                      <a:lnTo>
                        <a:pt x="45755" y="79927"/>
                      </a:lnTo>
                      <a:cubicBezTo>
                        <a:pt x="45755" y="79927"/>
                        <a:pt x="45015" y="75417"/>
                        <a:pt x="39746" y="69575"/>
                      </a:cubicBezTo>
                      <a:cubicBezTo>
                        <a:pt x="34469" y="63733"/>
                        <a:pt x="24652" y="56551"/>
                        <a:pt x="24652" y="56551"/>
                      </a:cubicBezTo>
                      <a:cubicBezTo>
                        <a:pt x="24652" y="56551"/>
                        <a:pt x="32195" y="64583"/>
                        <a:pt x="36437" y="69889"/>
                      </a:cubicBezTo>
                      <a:cubicBezTo>
                        <a:pt x="40680" y="75195"/>
                        <a:pt x="41623" y="77765"/>
                        <a:pt x="41623" y="77765"/>
                      </a:cubicBezTo>
                      <a:lnTo>
                        <a:pt x="23441" y="70924"/>
                      </a:lnTo>
                      <a:lnTo>
                        <a:pt x="0" y="60886"/>
                      </a:lnTo>
                      <a:lnTo>
                        <a:pt x="21703" y="73198"/>
                      </a:lnTo>
                      <a:cubicBezTo>
                        <a:pt x="21703" y="73198"/>
                        <a:pt x="20336" y="75296"/>
                        <a:pt x="15418" y="76054"/>
                      </a:cubicBezTo>
                      <a:cubicBezTo>
                        <a:pt x="10491" y="76812"/>
                        <a:pt x="2015" y="76230"/>
                        <a:pt x="2015" y="76230"/>
                      </a:cubicBezTo>
                      <a:cubicBezTo>
                        <a:pt x="2015" y="76230"/>
                        <a:pt x="10972" y="78365"/>
                        <a:pt x="16934" y="78051"/>
                      </a:cubicBezTo>
                      <a:cubicBezTo>
                        <a:pt x="22896" y="77737"/>
                        <a:pt x="25854" y="74973"/>
                        <a:pt x="25854" y="74973"/>
                      </a:cubicBezTo>
                      <a:lnTo>
                        <a:pt x="40421" y="80288"/>
                      </a:lnTo>
                      <a:lnTo>
                        <a:pt x="48639" y="83653"/>
                      </a:lnTo>
                      <a:cubicBezTo>
                        <a:pt x="48639" y="83653"/>
                        <a:pt x="46651" y="86832"/>
                        <a:pt x="40736" y="89762"/>
                      </a:cubicBezTo>
                      <a:cubicBezTo>
                        <a:pt x="34810" y="92702"/>
                        <a:pt x="24966" y="95382"/>
                        <a:pt x="24966" y="95382"/>
                      </a:cubicBezTo>
                      <a:cubicBezTo>
                        <a:pt x="24966" y="95382"/>
                        <a:pt x="35162" y="95198"/>
                        <a:pt x="42242" y="92674"/>
                      </a:cubicBezTo>
                      <a:cubicBezTo>
                        <a:pt x="49313" y="90151"/>
                        <a:pt x="53260" y="85298"/>
                        <a:pt x="53260" y="85298"/>
                      </a:cubicBezTo>
                      <a:lnTo>
                        <a:pt x="68096" y="88154"/>
                      </a:lnTo>
                      <a:cubicBezTo>
                        <a:pt x="68096" y="88154"/>
                        <a:pt x="70527" y="91639"/>
                        <a:pt x="75805" y="97388"/>
                      </a:cubicBezTo>
                      <a:cubicBezTo>
                        <a:pt x="81092" y="103138"/>
                        <a:pt x="89226" y="111142"/>
                        <a:pt x="89226" y="111142"/>
                      </a:cubicBezTo>
                      <a:lnTo>
                        <a:pt x="96140" y="107103"/>
                      </a:lnTo>
                      <a:cubicBezTo>
                        <a:pt x="96140" y="107103"/>
                        <a:pt x="87072" y="101141"/>
                        <a:pt x="80889" y="95660"/>
                      </a:cubicBezTo>
                      <a:cubicBezTo>
                        <a:pt x="74705" y="90178"/>
                        <a:pt x="71405" y="85169"/>
                        <a:pt x="71405" y="85169"/>
                      </a:cubicBezTo>
                      <a:lnTo>
                        <a:pt x="76766" y="76166"/>
                      </a:lnTo>
                      <a:cubicBezTo>
                        <a:pt x="76766" y="76166"/>
                        <a:pt x="84096" y="80149"/>
                        <a:pt x="92877" y="80787"/>
                      </a:cubicBezTo>
                      <a:cubicBezTo>
                        <a:pt x="101658" y="81425"/>
                        <a:pt x="112714" y="80048"/>
                        <a:pt x="112714" y="80048"/>
                      </a:cubicBezTo>
                      <a:cubicBezTo>
                        <a:pt x="112714" y="80048"/>
                        <a:pt x="101566" y="80205"/>
                        <a:pt x="93099" y="78458"/>
                      </a:cubicBezTo>
                      <a:cubicBezTo>
                        <a:pt x="84623" y="76711"/>
                        <a:pt x="78153" y="73337"/>
                        <a:pt x="78153" y="73337"/>
                      </a:cubicBezTo>
                      <a:lnTo>
                        <a:pt x="85917" y="58853"/>
                      </a:lnTo>
                      <a:cubicBezTo>
                        <a:pt x="85917" y="58853"/>
                        <a:pt x="90086" y="59749"/>
                        <a:pt x="94883" y="56847"/>
                      </a:cubicBezTo>
                      <a:cubicBezTo>
                        <a:pt x="99680" y="53954"/>
                        <a:pt x="105106" y="47252"/>
                        <a:pt x="105106" y="47252"/>
                      </a:cubicBezTo>
                      <a:cubicBezTo>
                        <a:pt x="105106" y="47252"/>
                        <a:pt x="98118" y="52558"/>
                        <a:pt x="93654" y="54841"/>
                      </a:cubicBezTo>
                      <a:cubicBezTo>
                        <a:pt x="89189" y="57124"/>
                        <a:pt x="87248" y="56394"/>
                        <a:pt x="87248" y="56394"/>
                      </a:cubicBezTo>
                      <a:lnTo>
                        <a:pt x="94005" y="25909"/>
                      </a:lnTo>
                      <a:cubicBezTo>
                        <a:pt x="94005" y="25909"/>
                        <a:pt x="87119" y="46152"/>
                        <a:pt x="82876" y="56117"/>
                      </a:cubicBezTo>
                      <a:cubicBezTo>
                        <a:pt x="79678" y="63631"/>
                        <a:pt x="77958" y="66136"/>
                        <a:pt x="77958" y="66136"/>
                      </a:cubicBezTo>
                      <a:cubicBezTo>
                        <a:pt x="77958" y="66136"/>
                        <a:pt x="75546" y="63299"/>
                        <a:pt x="73337" y="58455"/>
                      </a:cubicBezTo>
                      <a:cubicBezTo>
                        <a:pt x="71118" y="53621"/>
                        <a:pt x="69603" y="47400"/>
                        <a:pt x="69603" y="47400"/>
                      </a:cubicBezTo>
                      <a:cubicBezTo>
                        <a:pt x="69603" y="47400"/>
                        <a:pt x="69529" y="54203"/>
                        <a:pt x="71008" y="59546"/>
                      </a:cubicBezTo>
                      <a:cubicBezTo>
                        <a:pt x="72496" y="64898"/>
                        <a:pt x="75537" y="68771"/>
                        <a:pt x="75537" y="68771"/>
                      </a:cubicBezTo>
                      <a:lnTo>
                        <a:pt x="68558" y="81443"/>
                      </a:lnTo>
                      <a:cubicBezTo>
                        <a:pt x="68558" y="81443"/>
                        <a:pt x="63918" y="75296"/>
                        <a:pt x="60267" y="70074"/>
                      </a:cubicBezTo>
                      <a:cubicBezTo>
                        <a:pt x="56616" y="64852"/>
                        <a:pt x="53926" y="58825"/>
                        <a:pt x="53926" y="58825"/>
                      </a:cubicBezTo>
                      <a:cubicBezTo>
                        <a:pt x="53926" y="58825"/>
                        <a:pt x="57263" y="52678"/>
                        <a:pt x="58769" y="44729"/>
                      </a:cubicBezTo>
                      <a:cubicBezTo>
                        <a:pt x="60267" y="36770"/>
                        <a:pt x="59925" y="27009"/>
                        <a:pt x="59925" y="27009"/>
                      </a:cubicBezTo>
                      <a:cubicBezTo>
                        <a:pt x="59925" y="27009"/>
                        <a:pt x="58483" y="35957"/>
                        <a:pt x="56468" y="42852"/>
                      </a:cubicBezTo>
                      <a:cubicBezTo>
                        <a:pt x="54453" y="49739"/>
                        <a:pt x="51855" y="54591"/>
                        <a:pt x="51855" y="54591"/>
                      </a:cubicBezTo>
                      <a:cubicBezTo>
                        <a:pt x="51855" y="54591"/>
                        <a:pt x="48731" y="51689"/>
                        <a:pt x="43398" y="41244"/>
                      </a:cubicBezTo>
                      <a:cubicBezTo>
                        <a:pt x="36456" y="27647"/>
                        <a:pt x="24763" y="0"/>
                        <a:pt x="247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51" name="Google Shape;3851;p5"/>
              <p:cNvGrpSpPr/>
              <p:nvPr/>
            </p:nvGrpSpPr>
            <p:grpSpPr>
              <a:xfrm>
                <a:off x="3133177" y="2567074"/>
                <a:ext cx="217736" cy="139251"/>
                <a:chOff x="3133177" y="2567074"/>
                <a:chExt cx="217736" cy="139251"/>
              </a:xfrm>
            </p:grpSpPr>
            <p:sp>
              <p:nvSpPr>
                <p:cNvPr id="3852" name="Google Shape;3852;p5"/>
                <p:cNvSpPr/>
                <p:nvPr/>
              </p:nvSpPr>
              <p:spPr>
                <a:xfrm>
                  <a:off x="3133177" y="2567074"/>
                  <a:ext cx="139206" cy="139251"/>
                </a:xfrm>
                <a:custGeom>
                  <a:avLst/>
                  <a:gdLst/>
                  <a:ahLst/>
                  <a:cxnLst/>
                  <a:rect l="l" t="t" r="r" b="b"/>
                  <a:pathLst>
                    <a:path w="139206" h="139251" extrusionOk="0">
                      <a:moveTo>
                        <a:pt x="115348" y="71645"/>
                      </a:moveTo>
                      <a:cubicBezTo>
                        <a:pt x="115348" y="71645"/>
                        <a:pt x="134787" y="57401"/>
                        <a:pt x="138003" y="40634"/>
                      </a:cubicBezTo>
                      <a:cubicBezTo>
                        <a:pt x="143069" y="14225"/>
                        <a:pt x="130507" y="7237"/>
                        <a:pt x="130507" y="7237"/>
                      </a:cubicBezTo>
                      <a:cubicBezTo>
                        <a:pt x="130507" y="7237"/>
                        <a:pt x="126856" y="26112"/>
                        <a:pt x="112178" y="23497"/>
                      </a:cubicBezTo>
                      <a:cubicBezTo>
                        <a:pt x="104561" y="22138"/>
                        <a:pt x="97850" y="12099"/>
                        <a:pt x="97850" y="12099"/>
                      </a:cubicBezTo>
                      <a:cubicBezTo>
                        <a:pt x="97850" y="12099"/>
                        <a:pt x="88126" y="14475"/>
                        <a:pt x="80445" y="11452"/>
                      </a:cubicBezTo>
                      <a:cubicBezTo>
                        <a:pt x="72764" y="8421"/>
                        <a:pt x="67125" y="0"/>
                        <a:pt x="67125" y="0"/>
                      </a:cubicBezTo>
                      <a:cubicBezTo>
                        <a:pt x="67125" y="0"/>
                        <a:pt x="62568" y="8966"/>
                        <a:pt x="61755" y="18671"/>
                      </a:cubicBezTo>
                      <a:cubicBezTo>
                        <a:pt x="60951" y="28377"/>
                        <a:pt x="63872" y="38831"/>
                        <a:pt x="63872" y="38831"/>
                      </a:cubicBezTo>
                      <a:cubicBezTo>
                        <a:pt x="63872" y="38831"/>
                        <a:pt x="58538" y="36502"/>
                        <a:pt x="53270" y="35005"/>
                      </a:cubicBezTo>
                      <a:cubicBezTo>
                        <a:pt x="47992" y="33498"/>
                        <a:pt x="42788" y="32823"/>
                        <a:pt x="42788" y="32823"/>
                      </a:cubicBezTo>
                      <a:cubicBezTo>
                        <a:pt x="42788" y="32823"/>
                        <a:pt x="41771" y="37731"/>
                        <a:pt x="42187" y="42030"/>
                      </a:cubicBezTo>
                      <a:cubicBezTo>
                        <a:pt x="42603" y="46328"/>
                        <a:pt x="44442" y="50016"/>
                        <a:pt x="44442" y="50016"/>
                      </a:cubicBezTo>
                      <a:cubicBezTo>
                        <a:pt x="44442" y="50016"/>
                        <a:pt x="31012" y="51855"/>
                        <a:pt x="19901" y="54868"/>
                      </a:cubicBezTo>
                      <a:cubicBezTo>
                        <a:pt x="8790" y="57882"/>
                        <a:pt x="0" y="62060"/>
                        <a:pt x="0" y="62060"/>
                      </a:cubicBezTo>
                      <a:cubicBezTo>
                        <a:pt x="0" y="62060"/>
                        <a:pt x="7237" y="71497"/>
                        <a:pt x="15030" y="77986"/>
                      </a:cubicBezTo>
                      <a:cubicBezTo>
                        <a:pt x="22822" y="84466"/>
                        <a:pt x="31159" y="87997"/>
                        <a:pt x="31159" y="87997"/>
                      </a:cubicBezTo>
                      <a:cubicBezTo>
                        <a:pt x="31159" y="87997"/>
                        <a:pt x="27490" y="90520"/>
                        <a:pt x="24911" y="93460"/>
                      </a:cubicBezTo>
                      <a:cubicBezTo>
                        <a:pt x="22332" y="96408"/>
                        <a:pt x="20835" y="99782"/>
                        <a:pt x="20835" y="99782"/>
                      </a:cubicBezTo>
                      <a:cubicBezTo>
                        <a:pt x="20835" y="99782"/>
                        <a:pt x="28423" y="102389"/>
                        <a:pt x="36373" y="102204"/>
                      </a:cubicBezTo>
                      <a:cubicBezTo>
                        <a:pt x="44322" y="102010"/>
                        <a:pt x="52632" y="99006"/>
                        <a:pt x="52632" y="99006"/>
                      </a:cubicBezTo>
                      <a:cubicBezTo>
                        <a:pt x="52632" y="99006"/>
                        <a:pt x="42344" y="109552"/>
                        <a:pt x="36715" y="119609"/>
                      </a:cubicBezTo>
                      <a:cubicBezTo>
                        <a:pt x="31086" y="129675"/>
                        <a:pt x="30106" y="139251"/>
                        <a:pt x="30106" y="139251"/>
                      </a:cubicBezTo>
                      <a:cubicBezTo>
                        <a:pt x="30106" y="139251"/>
                        <a:pt x="42020" y="131662"/>
                        <a:pt x="51643" y="129888"/>
                      </a:cubicBezTo>
                      <a:cubicBezTo>
                        <a:pt x="61274" y="128104"/>
                        <a:pt x="68614" y="132134"/>
                        <a:pt x="68614" y="132134"/>
                      </a:cubicBezTo>
                      <a:cubicBezTo>
                        <a:pt x="68614" y="132134"/>
                        <a:pt x="75574" y="116198"/>
                        <a:pt x="95151" y="122179"/>
                      </a:cubicBezTo>
                      <a:cubicBezTo>
                        <a:pt x="102916" y="124545"/>
                        <a:pt x="103036" y="131783"/>
                        <a:pt x="103036" y="131783"/>
                      </a:cubicBezTo>
                      <a:cubicBezTo>
                        <a:pt x="103036" y="131783"/>
                        <a:pt x="115126" y="122336"/>
                        <a:pt x="118602" y="107223"/>
                      </a:cubicBezTo>
                      <a:cubicBezTo>
                        <a:pt x="122077" y="92119"/>
                        <a:pt x="115348" y="71645"/>
                        <a:pt x="115348" y="716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3" name="Google Shape;3853;p5"/>
                <p:cNvSpPr/>
                <p:nvPr/>
              </p:nvSpPr>
              <p:spPr>
                <a:xfrm>
                  <a:off x="3147375" y="2585690"/>
                  <a:ext cx="203538" cy="104792"/>
                </a:xfrm>
                <a:custGeom>
                  <a:avLst/>
                  <a:gdLst/>
                  <a:ahLst/>
                  <a:cxnLst/>
                  <a:rect l="l" t="t" r="r" b="b"/>
                  <a:pathLst>
                    <a:path w="203538" h="104792" extrusionOk="0">
                      <a:moveTo>
                        <a:pt x="0" y="46448"/>
                      </a:moveTo>
                      <a:cubicBezTo>
                        <a:pt x="0" y="46448"/>
                        <a:pt x="30124" y="54323"/>
                        <a:pt x="45523" y="54943"/>
                      </a:cubicBezTo>
                      <a:cubicBezTo>
                        <a:pt x="54120" y="55285"/>
                        <a:pt x="59869" y="54813"/>
                        <a:pt x="59869" y="54813"/>
                      </a:cubicBezTo>
                      <a:cubicBezTo>
                        <a:pt x="59869" y="54813"/>
                        <a:pt x="56736" y="57337"/>
                        <a:pt x="47982" y="61903"/>
                      </a:cubicBezTo>
                      <a:cubicBezTo>
                        <a:pt x="39238" y="66460"/>
                        <a:pt x="24865" y="73069"/>
                        <a:pt x="24865" y="73069"/>
                      </a:cubicBezTo>
                      <a:cubicBezTo>
                        <a:pt x="24865" y="73069"/>
                        <a:pt x="38998" y="69436"/>
                        <a:pt x="48833" y="65018"/>
                      </a:cubicBezTo>
                      <a:cubicBezTo>
                        <a:pt x="58677" y="60600"/>
                        <a:pt x="64232" y="55405"/>
                        <a:pt x="64232" y="55405"/>
                      </a:cubicBezTo>
                      <a:cubicBezTo>
                        <a:pt x="64232" y="55405"/>
                        <a:pt x="71775" y="56348"/>
                        <a:pt x="79114" y="56024"/>
                      </a:cubicBezTo>
                      <a:cubicBezTo>
                        <a:pt x="86453" y="55701"/>
                        <a:pt x="93580" y="54101"/>
                        <a:pt x="93580" y="54101"/>
                      </a:cubicBezTo>
                      <a:lnTo>
                        <a:pt x="79493" y="69020"/>
                      </a:lnTo>
                      <a:cubicBezTo>
                        <a:pt x="79493" y="69020"/>
                        <a:pt x="75241" y="67357"/>
                        <a:pt x="67523" y="68928"/>
                      </a:cubicBezTo>
                      <a:cubicBezTo>
                        <a:pt x="59805" y="70499"/>
                        <a:pt x="48629" y="75296"/>
                        <a:pt x="48629" y="75296"/>
                      </a:cubicBezTo>
                      <a:cubicBezTo>
                        <a:pt x="48629" y="75296"/>
                        <a:pt x="59379" y="72893"/>
                        <a:pt x="66109" y="71932"/>
                      </a:cubicBezTo>
                      <a:cubicBezTo>
                        <a:pt x="72838" y="70980"/>
                        <a:pt x="75537" y="71479"/>
                        <a:pt x="75537" y="71479"/>
                      </a:cubicBezTo>
                      <a:lnTo>
                        <a:pt x="60396" y="83643"/>
                      </a:lnTo>
                      <a:lnTo>
                        <a:pt x="39830" y="98728"/>
                      </a:lnTo>
                      <a:lnTo>
                        <a:pt x="61468" y="86305"/>
                      </a:lnTo>
                      <a:cubicBezTo>
                        <a:pt x="61468" y="86305"/>
                        <a:pt x="62577" y="88542"/>
                        <a:pt x="60729" y="93173"/>
                      </a:cubicBezTo>
                      <a:cubicBezTo>
                        <a:pt x="58880" y="97795"/>
                        <a:pt x="54064" y="104792"/>
                        <a:pt x="54064" y="104792"/>
                      </a:cubicBezTo>
                      <a:cubicBezTo>
                        <a:pt x="54064" y="104792"/>
                        <a:pt x="60461" y="98174"/>
                        <a:pt x="63225" y="92887"/>
                      </a:cubicBezTo>
                      <a:cubicBezTo>
                        <a:pt x="65988" y="87590"/>
                        <a:pt x="65101" y="83634"/>
                        <a:pt x="65101" y="83634"/>
                      </a:cubicBezTo>
                      <a:lnTo>
                        <a:pt x="77090" y="73790"/>
                      </a:lnTo>
                      <a:lnTo>
                        <a:pt x="84170" y="68429"/>
                      </a:lnTo>
                      <a:cubicBezTo>
                        <a:pt x="84170" y="68429"/>
                        <a:pt x="85899" y="71756"/>
                        <a:pt x="85409" y="78347"/>
                      </a:cubicBezTo>
                      <a:cubicBezTo>
                        <a:pt x="84928" y="84937"/>
                        <a:pt x="82229" y="94781"/>
                        <a:pt x="82229" y="94781"/>
                      </a:cubicBezTo>
                      <a:cubicBezTo>
                        <a:pt x="82229" y="94781"/>
                        <a:pt x="87257" y="85899"/>
                        <a:pt x="88681" y="78532"/>
                      </a:cubicBezTo>
                      <a:cubicBezTo>
                        <a:pt x="90104" y="71155"/>
                        <a:pt x="87932" y="65286"/>
                        <a:pt x="87932" y="65286"/>
                      </a:cubicBezTo>
                      <a:lnTo>
                        <a:pt x="97943" y="53963"/>
                      </a:lnTo>
                      <a:cubicBezTo>
                        <a:pt x="97943" y="53963"/>
                        <a:pt x="102176" y="53649"/>
                        <a:pt x="109811" y="52022"/>
                      </a:cubicBezTo>
                      <a:cubicBezTo>
                        <a:pt x="117446" y="50395"/>
                        <a:pt x="203539" y="41937"/>
                        <a:pt x="203539" y="41937"/>
                      </a:cubicBezTo>
                      <a:lnTo>
                        <a:pt x="197290" y="38915"/>
                      </a:lnTo>
                      <a:cubicBezTo>
                        <a:pt x="197290" y="38915"/>
                        <a:pt x="118777" y="44230"/>
                        <a:pt x="110911" y="46771"/>
                      </a:cubicBezTo>
                      <a:cubicBezTo>
                        <a:pt x="103045" y="49304"/>
                        <a:pt x="97055" y="49600"/>
                        <a:pt x="97055" y="49600"/>
                      </a:cubicBezTo>
                      <a:lnTo>
                        <a:pt x="92027" y="40403"/>
                      </a:lnTo>
                      <a:cubicBezTo>
                        <a:pt x="92027" y="40403"/>
                        <a:pt x="99190" y="36123"/>
                        <a:pt x="104200" y="28886"/>
                      </a:cubicBezTo>
                      <a:cubicBezTo>
                        <a:pt x="109210" y="21648"/>
                        <a:pt x="113656" y="11425"/>
                        <a:pt x="113656" y="11425"/>
                      </a:cubicBezTo>
                      <a:cubicBezTo>
                        <a:pt x="113656" y="11425"/>
                        <a:pt x="108120" y="21103"/>
                        <a:pt x="102306" y="27508"/>
                      </a:cubicBezTo>
                      <a:cubicBezTo>
                        <a:pt x="96491" y="33914"/>
                        <a:pt x="90298" y="37778"/>
                        <a:pt x="90298" y="37778"/>
                      </a:cubicBezTo>
                      <a:lnTo>
                        <a:pt x="81767" y="23719"/>
                      </a:lnTo>
                      <a:cubicBezTo>
                        <a:pt x="81767" y="23719"/>
                        <a:pt x="84669" y="20585"/>
                        <a:pt x="84614" y="14984"/>
                      </a:cubicBezTo>
                      <a:cubicBezTo>
                        <a:pt x="84558" y="9373"/>
                        <a:pt x="81545" y="1304"/>
                        <a:pt x="81545" y="1304"/>
                      </a:cubicBezTo>
                      <a:cubicBezTo>
                        <a:pt x="81545" y="1304"/>
                        <a:pt x="82562" y="10011"/>
                        <a:pt x="82257" y="15020"/>
                      </a:cubicBezTo>
                      <a:cubicBezTo>
                        <a:pt x="81952" y="20021"/>
                        <a:pt x="80334" y="21325"/>
                        <a:pt x="80334" y="21325"/>
                      </a:cubicBezTo>
                      <a:lnTo>
                        <a:pt x="57521" y="0"/>
                      </a:lnTo>
                      <a:cubicBezTo>
                        <a:pt x="57521" y="0"/>
                        <a:pt x="71451" y="16222"/>
                        <a:pt x="77875" y="24939"/>
                      </a:cubicBezTo>
                      <a:cubicBezTo>
                        <a:pt x="82719" y="31529"/>
                        <a:pt x="84004" y="34274"/>
                        <a:pt x="84004" y="34274"/>
                      </a:cubicBezTo>
                      <a:cubicBezTo>
                        <a:pt x="84004" y="34274"/>
                        <a:pt x="80325" y="34903"/>
                        <a:pt x="75037" y="34348"/>
                      </a:cubicBezTo>
                      <a:cubicBezTo>
                        <a:pt x="69741" y="33794"/>
                        <a:pt x="63613" y="31936"/>
                        <a:pt x="63613" y="31936"/>
                      </a:cubicBezTo>
                      <a:cubicBezTo>
                        <a:pt x="63613" y="31936"/>
                        <a:pt x="69436" y="35467"/>
                        <a:pt x="74797" y="36909"/>
                      </a:cubicBezTo>
                      <a:cubicBezTo>
                        <a:pt x="80149" y="38351"/>
                        <a:pt x="85039" y="37704"/>
                        <a:pt x="85039" y="37704"/>
                      </a:cubicBezTo>
                      <a:lnTo>
                        <a:pt x="92397" y="50154"/>
                      </a:lnTo>
                      <a:cubicBezTo>
                        <a:pt x="92397" y="50154"/>
                        <a:pt x="84743" y="51033"/>
                        <a:pt x="78393" y="51513"/>
                      </a:cubicBezTo>
                      <a:cubicBezTo>
                        <a:pt x="72043" y="51994"/>
                        <a:pt x="65480" y="51245"/>
                        <a:pt x="65480" y="51245"/>
                      </a:cubicBezTo>
                      <a:cubicBezTo>
                        <a:pt x="65480" y="51245"/>
                        <a:pt x="61884" y="45246"/>
                        <a:pt x="55802" y="39913"/>
                      </a:cubicBezTo>
                      <a:cubicBezTo>
                        <a:pt x="49720" y="34579"/>
                        <a:pt x="41142" y="29902"/>
                        <a:pt x="41142" y="29902"/>
                      </a:cubicBezTo>
                      <a:cubicBezTo>
                        <a:pt x="41142" y="29902"/>
                        <a:pt x="48112" y="35689"/>
                        <a:pt x="53020" y="40939"/>
                      </a:cubicBezTo>
                      <a:cubicBezTo>
                        <a:pt x="57928" y="46180"/>
                        <a:pt x="60784" y="50885"/>
                        <a:pt x="60784" y="50885"/>
                      </a:cubicBezTo>
                      <a:cubicBezTo>
                        <a:pt x="60784" y="50885"/>
                        <a:pt x="56699" y="52086"/>
                        <a:pt x="44997" y="51375"/>
                      </a:cubicBezTo>
                      <a:cubicBezTo>
                        <a:pt x="29754" y="50432"/>
                        <a:pt x="0" y="46448"/>
                        <a:pt x="0" y="464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54" name="Google Shape;3854;p5"/>
              <p:cNvGrpSpPr/>
              <p:nvPr/>
            </p:nvGrpSpPr>
            <p:grpSpPr>
              <a:xfrm>
                <a:off x="3379097" y="2489383"/>
                <a:ext cx="201949" cy="159670"/>
                <a:chOff x="3379097" y="2489383"/>
                <a:chExt cx="201949" cy="159670"/>
              </a:xfrm>
            </p:grpSpPr>
            <p:sp>
              <p:nvSpPr>
                <p:cNvPr id="3855" name="Google Shape;3855;p5"/>
                <p:cNvSpPr/>
                <p:nvPr/>
              </p:nvSpPr>
              <p:spPr>
                <a:xfrm>
                  <a:off x="3453721" y="2489383"/>
                  <a:ext cx="127325" cy="159670"/>
                </a:xfrm>
                <a:custGeom>
                  <a:avLst/>
                  <a:gdLst/>
                  <a:ahLst/>
                  <a:cxnLst/>
                  <a:rect l="l" t="t" r="r" b="b"/>
                  <a:pathLst>
                    <a:path w="127325" h="159670" extrusionOk="0">
                      <a:moveTo>
                        <a:pt x="16525" y="94190"/>
                      </a:moveTo>
                      <a:cubicBezTo>
                        <a:pt x="16525" y="94190"/>
                        <a:pt x="3686" y="114581"/>
                        <a:pt x="6847" y="131358"/>
                      </a:cubicBezTo>
                      <a:cubicBezTo>
                        <a:pt x="11829" y="157775"/>
                        <a:pt x="26083" y="159670"/>
                        <a:pt x="26083" y="159670"/>
                      </a:cubicBezTo>
                      <a:cubicBezTo>
                        <a:pt x="26083" y="159670"/>
                        <a:pt x="22542" y="140758"/>
                        <a:pt x="37156" y="137810"/>
                      </a:cubicBezTo>
                      <a:cubicBezTo>
                        <a:pt x="44745" y="136275"/>
                        <a:pt x="54682" y="143143"/>
                        <a:pt x="54682" y="143143"/>
                      </a:cubicBezTo>
                      <a:cubicBezTo>
                        <a:pt x="54682" y="143143"/>
                        <a:pt x="62843" y="137366"/>
                        <a:pt x="71098" y="137357"/>
                      </a:cubicBezTo>
                      <a:cubicBezTo>
                        <a:pt x="79352" y="137347"/>
                        <a:pt x="87699" y="143106"/>
                        <a:pt x="87699" y="143106"/>
                      </a:cubicBezTo>
                      <a:cubicBezTo>
                        <a:pt x="87699" y="143106"/>
                        <a:pt x="88642" y="133095"/>
                        <a:pt x="85832" y="123769"/>
                      </a:cubicBezTo>
                      <a:cubicBezTo>
                        <a:pt x="83013" y="114442"/>
                        <a:pt x="76459" y="105800"/>
                        <a:pt x="76459" y="105800"/>
                      </a:cubicBezTo>
                      <a:cubicBezTo>
                        <a:pt x="76459" y="105800"/>
                        <a:pt x="82273" y="106003"/>
                        <a:pt x="87727" y="105467"/>
                      </a:cubicBezTo>
                      <a:cubicBezTo>
                        <a:pt x="93180" y="104922"/>
                        <a:pt x="98273" y="103646"/>
                        <a:pt x="98273" y="103646"/>
                      </a:cubicBezTo>
                      <a:cubicBezTo>
                        <a:pt x="98273" y="103646"/>
                        <a:pt x="97414" y="98710"/>
                        <a:pt x="95454" y="94865"/>
                      </a:cubicBezTo>
                      <a:cubicBezTo>
                        <a:pt x="93495" y="91020"/>
                        <a:pt x="90426" y="88256"/>
                        <a:pt x="90426" y="88256"/>
                      </a:cubicBezTo>
                      <a:cubicBezTo>
                        <a:pt x="90426" y="88256"/>
                        <a:pt x="102239" y="81610"/>
                        <a:pt x="111464" y="74733"/>
                      </a:cubicBezTo>
                      <a:cubicBezTo>
                        <a:pt x="120689" y="67847"/>
                        <a:pt x="127325" y="60729"/>
                        <a:pt x="127325" y="60729"/>
                      </a:cubicBezTo>
                      <a:cubicBezTo>
                        <a:pt x="127325" y="60729"/>
                        <a:pt x="117130" y="54610"/>
                        <a:pt x="107507" y="51449"/>
                      </a:cubicBezTo>
                      <a:cubicBezTo>
                        <a:pt x="97876" y="48278"/>
                        <a:pt x="88827" y="48056"/>
                        <a:pt x="88827" y="48056"/>
                      </a:cubicBezTo>
                      <a:cubicBezTo>
                        <a:pt x="88827" y="48056"/>
                        <a:pt x="91313" y="44359"/>
                        <a:pt x="92626" y="40671"/>
                      </a:cubicBezTo>
                      <a:cubicBezTo>
                        <a:pt x="93948" y="36983"/>
                        <a:pt x="94095" y="33304"/>
                        <a:pt x="94095" y="33304"/>
                      </a:cubicBezTo>
                      <a:cubicBezTo>
                        <a:pt x="94095" y="33304"/>
                        <a:pt x="86081" y="33665"/>
                        <a:pt x="78761" y="36761"/>
                      </a:cubicBezTo>
                      <a:cubicBezTo>
                        <a:pt x="71440" y="39858"/>
                        <a:pt x="64812" y="45699"/>
                        <a:pt x="64812" y="45699"/>
                      </a:cubicBezTo>
                      <a:cubicBezTo>
                        <a:pt x="64812" y="45699"/>
                        <a:pt x="70497" y="32112"/>
                        <a:pt x="72041" y="20687"/>
                      </a:cubicBezTo>
                      <a:cubicBezTo>
                        <a:pt x="73584" y="9262"/>
                        <a:pt x="70978" y="0"/>
                        <a:pt x="70978" y="0"/>
                      </a:cubicBezTo>
                      <a:cubicBezTo>
                        <a:pt x="70978" y="0"/>
                        <a:pt x="62677" y="11425"/>
                        <a:pt x="54377" y="16620"/>
                      </a:cubicBezTo>
                      <a:cubicBezTo>
                        <a:pt x="46076" y="21814"/>
                        <a:pt x="37776" y="20761"/>
                        <a:pt x="37776" y="20761"/>
                      </a:cubicBezTo>
                      <a:cubicBezTo>
                        <a:pt x="37776" y="20761"/>
                        <a:pt x="37156" y="38138"/>
                        <a:pt x="16747" y="39774"/>
                      </a:cubicBezTo>
                      <a:cubicBezTo>
                        <a:pt x="8659" y="40412"/>
                        <a:pt x="5886" y="33729"/>
                        <a:pt x="5886" y="33729"/>
                      </a:cubicBezTo>
                      <a:cubicBezTo>
                        <a:pt x="5886" y="33729"/>
                        <a:pt x="-1888" y="46956"/>
                        <a:pt x="432" y="62291"/>
                      </a:cubicBezTo>
                      <a:cubicBezTo>
                        <a:pt x="2753" y="77617"/>
                        <a:pt x="16525" y="94190"/>
                        <a:pt x="16525" y="9419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6" name="Google Shape;3856;p5"/>
                <p:cNvSpPr/>
                <p:nvPr/>
              </p:nvSpPr>
              <p:spPr>
                <a:xfrm>
                  <a:off x="3379097" y="2518130"/>
                  <a:ext cx="187649" cy="113887"/>
                </a:xfrm>
                <a:custGeom>
                  <a:avLst/>
                  <a:gdLst/>
                  <a:ahLst/>
                  <a:cxnLst/>
                  <a:rect l="l" t="t" r="r" b="b"/>
                  <a:pathLst>
                    <a:path w="187649" h="113887" extrusionOk="0">
                      <a:moveTo>
                        <a:pt x="187650" y="34413"/>
                      </a:moveTo>
                      <a:cubicBezTo>
                        <a:pt x="187650" y="34413"/>
                        <a:pt x="156730" y="38148"/>
                        <a:pt x="142181" y="43231"/>
                      </a:cubicBezTo>
                      <a:cubicBezTo>
                        <a:pt x="134066" y="46069"/>
                        <a:pt x="128890" y="48620"/>
                        <a:pt x="128890" y="48620"/>
                      </a:cubicBezTo>
                      <a:cubicBezTo>
                        <a:pt x="128890" y="48620"/>
                        <a:pt x="130877" y="45117"/>
                        <a:pt x="137338" y="37667"/>
                      </a:cubicBezTo>
                      <a:cubicBezTo>
                        <a:pt x="143808" y="30207"/>
                        <a:pt x="154734" y="18783"/>
                        <a:pt x="154734" y="18783"/>
                      </a:cubicBezTo>
                      <a:cubicBezTo>
                        <a:pt x="154734" y="18783"/>
                        <a:pt x="142939" y="27351"/>
                        <a:pt x="135406" y="35079"/>
                      </a:cubicBezTo>
                      <a:cubicBezTo>
                        <a:pt x="127873" y="42797"/>
                        <a:pt x="124619" y="49674"/>
                        <a:pt x="124619" y="49674"/>
                      </a:cubicBezTo>
                      <a:cubicBezTo>
                        <a:pt x="124619" y="49674"/>
                        <a:pt x="117252" y="51560"/>
                        <a:pt x="110541" y="54563"/>
                      </a:cubicBezTo>
                      <a:cubicBezTo>
                        <a:pt x="103840" y="57558"/>
                        <a:pt x="97804" y="61672"/>
                        <a:pt x="97804" y="61672"/>
                      </a:cubicBezTo>
                      <a:lnTo>
                        <a:pt x="105421" y="42612"/>
                      </a:lnTo>
                      <a:cubicBezTo>
                        <a:pt x="105421" y="42612"/>
                        <a:pt x="109987" y="42593"/>
                        <a:pt x="116587" y="38305"/>
                      </a:cubicBezTo>
                      <a:cubicBezTo>
                        <a:pt x="123186" y="34006"/>
                        <a:pt x="131820" y="25438"/>
                        <a:pt x="131820" y="25438"/>
                      </a:cubicBezTo>
                      <a:cubicBezTo>
                        <a:pt x="131820" y="25438"/>
                        <a:pt x="122706" y="31631"/>
                        <a:pt x="116799" y="34986"/>
                      </a:cubicBezTo>
                      <a:cubicBezTo>
                        <a:pt x="110892" y="38342"/>
                        <a:pt x="108203" y="38878"/>
                        <a:pt x="108203" y="38878"/>
                      </a:cubicBezTo>
                      <a:lnTo>
                        <a:pt x="117807" y="21990"/>
                      </a:lnTo>
                      <a:lnTo>
                        <a:pt x="131394" y="407"/>
                      </a:lnTo>
                      <a:lnTo>
                        <a:pt x="115829" y="19919"/>
                      </a:lnTo>
                      <a:cubicBezTo>
                        <a:pt x="115829" y="19919"/>
                        <a:pt x="113980" y="18237"/>
                        <a:pt x="113999" y="13264"/>
                      </a:cubicBezTo>
                      <a:cubicBezTo>
                        <a:pt x="114026" y="8282"/>
                        <a:pt x="115930" y="0"/>
                        <a:pt x="115930" y="0"/>
                      </a:cubicBezTo>
                      <a:cubicBezTo>
                        <a:pt x="115930" y="0"/>
                        <a:pt x="112408" y="8504"/>
                        <a:pt x="111789" y="14447"/>
                      </a:cubicBezTo>
                      <a:cubicBezTo>
                        <a:pt x="111161" y="20381"/>
                        <a:pt x="113435" y="23737"/>
                        <a:pt x="113435" y="23737"/>
                      </a:cubicBezTo>
                      <a:lnTo>
                        <a:pt x="105901" y="37297"/>
                      </a:lnTo>
                      <a:lnTo>
                        <a:pt x="101289" y="44877"/>
                      </a:lnTo>
                      <a:cubicBezTo>
                        <a:pt x="101289" y="44877"/>
                        <a:pt x="98460" y="42418"/>
                        <a:pt x="96491" y="36114"/>
                      </a:cubicBezTo>
                      <a:cubicBezTo>
                        <a:pt x="94523" y="29810"/>
                        <a:pt x="93413" y="19661"/>
                        <a:pt x="93413" y="19661"/>
                      </a:cubicBezTo>
                      <a:cubicBezTo>
                        <a:pt x="93413" y="19661"/>
                        <a:pt x="91999" y="29764"/>
                        <a:pt x="93386" y="37149"/>
                      </a:cubicBezTo>
                      <a:cubicBezTo>
                        <a:pt x="94763" y="44525"/>
                        <a:pt x="98941" y="49184"/>
                        <a:pt x="98941" y="49184"/>
                      </a:cubicBezTo>
                      <a:lnTo>
                        <a:pt x="93792" y="63400"/>
                      </a:lnTo>
                      <a:cubicBezTo>
                        <a:pt x="93792" y="63400"/>
                        <a:pt x="89966" y="65249"/>
                        <a:pt x="83458" y="69566"/>
                      </a:cubicBezTo>
                      <a:cubicBezTo>
                        <a:pt x="80667" y="71414"/>
                        <a:pt x="61431" y="73429"/>
                        <a:pt x="44331" y="82340"/>
                      </a:cubicBezTo>
                      <a:cubicBezTo>
                        <a:pt x="21602" y="94181"/>
                        <a:pt x="0" y="113370"/>
                        <a:pt x="0" y="113370"/>
                      </a:cubicBezTo>
                      <a:lnTo>
                        <a:pt x="6923" y="113888"/>
                      </a:lnTo>
                      <a:cubicBezTo>
                        <a:pt x="6923" y="113888"/>
                        <a:pt x="25780" y="96020"/>
                        <a:pt x="46143" y="85973"/>
                      </a:cubicBezTo>
                      <a:cubicBezTo>
                        <a:pt x="62901" y="77709"/>
                        <a:pt x="81489" y="77219"/>
                        <a:pt x="84373" y="74853"/>
                      </a:cubicBezTo>
                      <a:cubicBezTo>
                        <a:pt x="90761" y="69603"/>
                        <a:pt x="96223" y="67125"/>
                        <a:pt x="96223" y="67125"/>
                      </a:cubicBezTo>
                      <a:lnTo>
                        <a:pt x="104274" y="73836"/>
                      </a:lnTo>
                      <a:cubicBezTo>
                        <a:pt x="104274" y="73836"/>
                        <a:pt x="99190" y="80445"/>
                        <a:pt x="97185" y="89023"/>
                      </a:cubicBezTo>
                      <a:cubicBezTo>
                        <a:pt x="95179" y="97592"/>
                        <a:pt x="94809" y="108730"/>
                        <a:pt x="94809" y="108730"/>
                      </a:cubicBezTo>
                      <a:cubicBezTo>
                        <a:pt x="94809" y="108730"/>
                        <a:pt x="96390" y="97693"/>
                        <a:pt x="99449" y="89605"/>
                      </a:cubicBezTo>
                      <a:cubicBezTo>
                        <a:pt x="102500" y="81508"/>
                        <a:pt x="106844" y="75648"/>
                        <a:pt x="106844" y="75648"/>
                      </a:cubicBezTo>
                      <a:lnTo>
                        <a:pt x="119942" y="85584"/>
                      </a:lnTo>
                      <a:cubicBezTo>
                        <a:pt x="119942" y="85584"/>
                        <a:pt x="118398" y="89559"/>
                        <a:pt x="120506" y="94754"/>
                      </a:cubicBezTo>
                      <a:cubicBezTo>
                        <a:pt x="122622" y="99948"/>
                        <a:pt x="128381" y="106354"/>
                        <a:pt x="128381" y="106354"/>
                      </a:cubicBezTo>
                      <a:cubicBezTo>
                        <a:pt x="128381" y="106354"/>
                        <a:pt x="124240" y="98618"/>
                        <a:pt x="122687" y="93857"/>
                      </a:cubicBezTo>
                      <a:cubicBezTo>
                        <a:pt x="121125" y="89088"/>
                        <a:pt x="122160" y="87285"/>
                        <a:pt x="122160" y="87285"/>
                      </a:cubicBezTo>
                      <a:lnTo>
                        <a:pt x="151203" y="98738"/>
                      </a:lnTo>
                      <a:cubicBezTo>
                        <a:pt x="151203" y="98738"/>
                        <a:pt x="132291" y="88764"/>
                        <a:pt x="123122" y="83015"/>
                      </a:cubicBezTo>
                      <a:cubicBezTo>
                        <a:pt x="116189" y="78670"/>
                        <a:pt x="113989" y="76591"/>
                        <a:pt x="113989" y="76591"/>
                      </a:cubicBezTo>
                      <a:cubicBezTo>
                        <a:pt x="113989" y="76591"/>
                        <a:pt x="117178" y="74649"/>
                        <a:pt x="122299" y="73217"/>
                      </a:cubicBezTo>
                      <a:cubicBezTo>
                        <a:pt x="127429" y="71793"/>
                        <a:pt x="133807" y="71266"/>
                        <a:pt x="133807" y="71266"/>
                      </a:cubicBezTo>
                      <a:cubicBezTo>
                        <a:pt x="133807" y="71266"/>
                        <a:pt x="127096" y="70129"/>
                        <a:pt x="121587" y="70758"/>
                      </a:cubicBezTo>
                      <a:cubicBezTo>
                        <a:pt x="116078" y="71386"/>
                        <a:pt x="111771" y="73781"/>
                        <a:pt x="111771" y="73781"/>
                      </a:cubicBezTo>
                      <a:lnTo>
                        <a:pt x="100355" y="64898"/>
                      </a:lnTo>
                      <a:cubicBezTo>
                        <a:pt x="100355" y="64898"/>
                        <a:pt x="107140" y="61274"/>
                        <a:pt x="112871" y="58492"/>
                      </a:cubicBezTo>
                      <a:cubicBezTo>
                        <a:pt x="118602" y="55710"/>
                        <a:pt x="124980" y="54000"/>
                        <a:pt x="124980" y="54000"/>
                      </a:cubicBezTo>
                      <a:cubicBezTo>
                        <a:pt x="124980" y="54000"/>
                        <a:pt x="130526" y="58261"/>
                        <a:pt x="138151" y="60988"/>
                      </a:cubicBezTo>
                      <a:cubicBezTo>
                        <a:pt x="145768" y="63715"/>
                        <a:pt x="155455" y="64907"/>
                        <a:pt x="155455" y="64907"/>
                      </a:cubicBezTo>
                      <a:cubicBezTo>
                        <a:pt x="155455" y="64907"/>
                        <a:pt x="146849" y="62088"/>
                        <a:pt x="140361" y="59010"/>
                      </a:cubicBezTo>
                      <a:cubicBezTo>
                        <a:pt x="133872" y="55941"/>
                        <a:pt x="129490" y="52613"/>
                        <a:pt x="129490" y="52613"/>
                      </a:cubicBezTo>
                      <a:cubicBezTo>
                        <a:pt x="129490" y="52613"/>
                        <a:pt x="132845" y="49988"/>
                        <a:pt x="143993" y="46355"/>
                      </a:cubicBezTo>
                      <a:cubicBezTo>
                        <a:pt x="158514" y="41632"/>
                        <a:pt x="187650" y="34413"/>
                        <a:pt x="187650" y="344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57" name="Google Shape;3857;p5"/>
              <p:cNvGrpSpPr/>
              <p:nvPr/>
            </p:nvGrpSpPr>
            <p:grpSpPr>
              <a:xfrm>
                <a:off x="3166731" y="3338227"/>
                <a:ext cx="230908" cy="236271"/>
                <a:chOff x="3166731" y="3338227"/>
                <a:chExt cx="230908" cy="236271"/>
              </a:xfrm>
            </p:grpSpPr>
            <p:sp>
              <p:nvSpPr>
                <p:cNvPr id="3858" name="Google Shape;3858;p5"/>
                <p:cNvSpPr/>
                <p:nvPr/>
              </p:nvSpPr>
              <p:spPr>
                <a:xfrm>
                  <a:off x="3166731" y="3338227"/>
                  <a:ext cx="230908" cy="236271"/>
                </a:xfrm>
                <a:custGeom>
                  <a:avLst/>
                  <a:gdLst/>
                  <a:ahLst/>
                  <a:cxnLst/>
                  <a:rect l="l" t="t" r="r" b="b"/>
                  <a:pathLst>
                    <a:path w="230908" h="236271" extrusionOk="0">
                      <a:moveTo>
                        <a:pt x="136238" y="71056"/>
                      </a:moveTo>
                      <a:cubicBezTo>
                        <a:pt x="136238" y="71056"/>
                        <a:pt x="119970" y="34258"/>
                        <a:pt x="93488" y="17407"/>
                      </a:cubicBezTo>
                      <a:cubicBezTo>
                        <a:pt x="51791" y="-9121"/>
                        <a:pt x="35568" y="2563"/>
                        <a:pt x="35568" y="2563"/>
                      </a:cubicBezTo>
                      <a:cubicBezTo>
                        <a:pt x="35568" y="2563"/>
                        <a:pt x="65378" y="21576"/>
                        <a:pt x="55580" y="39379"/>
                      </a:cubicBezTo>
                      <a:cubicBezTo>
                        <a:pt x="50487" y="48613"/>
                        <a:pt x="31418" y="50166"/>
                        <a:pt x="31418" y="50166"/>
                      </a:cubicBezTo>
                      <a:cubicBezTo>
                        <a:pt x="31418" y="50166"/>
                        <a:pt x="31714" y="65020"/>
                        <a:pt x="23857" y="73099"/>
                      </a:cubicBezTo>
                      <a:cubicBezTo>
                        <a:pt x="16009" y="81187"/>
                        <a:pt x="0" y="82490"/>
                        <a:pt x="0" y="82490"/>
                      </a:cubicBezTo>
                      <a:cubicBezTo>
                        <a:pt x="0" y="82490"/>
                        <a:pt x="13107" y="95310"/>
                        <a:pt x="28821" y="103648"/>
                      </a:cubicBezTo>
                      <a:cubicBezTo>
                        <a:pt x="44544" y="111986"/>
                        <a:pt x="62873" y="115849"/>
                        <a:pt x="62873" y="115849"/>
                      </a:cubicBezTo>
                      <a:cubicBezTo>
                        <a:pt x="62873" y="115849"/>
                        <a:pt x="57050" y="121294"/>
                        <a:pt x="52604" y="127265"/>
                      </a:cubicBezTo>
                      <a:cubicBezTo>
                        <a:pt x="48167" y="133245"/>
                        <a:pt x="45108" y="139753"/>
                        <a:pt x="45108" y="139753"/>
                      </a:cubicBezTo>
                      <a:cubicBezTo>
                        <a:pt x="45108" y="139753"/>
                        <a:pt x="52826" y="144781"/>
                        <a:pt x="60073" y="147434"/>
                      </a:cubicBezTo>
                      <a:cubicBezTo>
                        <a:pt x="67319" y="150087"/>
                        <a:pt x="74095" y="150364"/>
                        <a:pt x="74095" y="150364"/>
                      </a:cubicBezTo>
                      <a:cubicBezTo>
                        <a:pt x="74095" y="150364"/>
                        <a:pt x="72126" y="169812"/>
                        <a:pt x="72958" y="187014"/>
                      </a:cubicBezTo>
                      <a:cubicBezTo>
                        <a:pt x="73781" y="204216"/>
                        <a:pt x="77413" y="219172"/>
                        <a:pt x="77413" y="219172"/>
                      </a:cubicBezTo>
                      <a:cubicBezTo>
                        <a:pt x="77413" y="219172"/>
                        <a:pt x="95687" y="216463"/>
                        <a:pt x="109294" y="210825"/>
                      </a:cubicBezTo>
                      <a:cubicBezTo>
                        <a:pt x="122900" y="205177"/>
                        <a:pt x="131829" y="196590"/>
                        <a:pt x="131829" y="196590"/>
                      </a:cubicBezTo>
                      <a:cubicBezTo>
                        <a:pt x="131829" y="196590"/>
                        <a:pt x="134630" y="203412"/>
                        <a:pt x="138530" y="209087"/>
                      </a:cubicBezTo>
                      <a:cubicBezTo>
                        <a:pt x="142431" y="214753"/>
                        <a:pt x="147441" y="219283"/>
                        <a:pt x="147441" y="219283"/>
                      </a:cubicBezTo>
                      <a:cubicBezTo>
                        <a:pt x="147441" y="219283"/>
                        <a:pt x="154577" y="211019"/>
                        <a:pt x="157230" y="200176"/>
                      </a:cubicBezTo>
                      <a:cubicBezTo>
                        <a:pt x="159873" y="189334"/>
                        <a:pt x="158015" y="175913"/>
                        <a:pt x="158015" y="175913"/>
                      </a:cubicBezTo>
                      <a:cubicBezTo>
                        <a:pt x="158015" y="175913"/>
                        <a:pt x="171594" y="197625"/>
                        <a:pt x="186097" y="212710"/>
                      </a:cubicBezTo>
                      <a:cubicBezTo>
                        <a:pt x="200600" y="227796"/>
                        <a:pt x="216036" y="236272"/>
                        <a:pt x="216036" y="236272"/>
                      </a:cubicBezTo>
                      <a:cubicBezTo>
                        <a:pt x="216036" y="236272"/>
                        <a:pt x="207966" y="214568"/>
                        <a:pt x="208623" y="200278"/>
                      </a:cubicBezTo>
                      <a:cubicBezTo>
                        <a:pt x="209270" y="185997"/>
                        <a:pt x="218652" y="179120"/>
                        <a:pt x="218652" y="179120"/>
                      </a:cubicBezTo>
                      <a:cubicBezTo>
                        <a:pt x="218652" y="179120"/>
                        <a:pt x="194943" y="157860"/>
                        <a:pt x="212117" y="135963"/>
                      </a:cubicBezTo>
                      <a:cubicBezTo>
                        <a:pt x="218929" y="127283"/>
                        <a:pt x="230908" y="132524"/>
                        <a:pt x="230908" y="132524"/>
                      </a:cubicBezTo>
                      <a:cubicBezTo>
                        <a:pt x="230908" y="132524"/>
                        <a:pt x="219826" y="109194"/>
                        <a:pt x="196181" y="93240"/>
                      </a:cubicBezTo>
                      <a:cubicBezTo>
                        <a:pt x="172537" y="77286"/>
                        <a:pt x="136238" y="71056"/>
                        <a:pt x="136238" y="710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9" name="Google Shape;3859;p5"/>
                <p:cNvSpPr/>
                <p:nvPr/>
              </p:nvSpPr>
              <p:spPr>
                <a:xfrm>
                  <a:off x="3199175" y="3361393"/>
                  <a:ext cx="171686" cy="179127"/>
                </a:xfrm>
                <a:custGeom>
                  <a:avLst/>
                  <a:gdLst/>
                  <a:ahLst/>
                  <a:cxnLst/>
                  <a:rect l="l" t="t" r="r" b="b"/>
                  <a:pathLst>
                    <a:path w="171686" h="179127" extrusionOk="0">
                      <a:moveTo>
                        <a:pt x="55211" y="179127"/>
                      </a:moveTo>
                      <a:cubicBezTo>
                        <a:pt x="55211" y="179127"/>
                        <a:pt x="79447" y="144465"/>
                        <a:pt x="86204" y="124194"/>
                      </a:cubicBezTo>
                      <a:cubicBezTo>
                        <a:pt x="89975" y="112889"/>
                        <a:pt x="91343" y="104792"/>
                        <a:pt x="91343" y="104792"/>
                      </a:cubicBezTo>
                      <a:cubicBezTo>
                        <a:pt x="91343" y="104792"/>
                        <a:pt x="94338" y="110893"/>
                        <a:pt x="98608" y="126079"/>
                      </a:cubicBezTo>
                      <a:cubicBezTo>
                        <a:pt x="102878" y="141266"/>
                        <a:pt x="108425" y="165530"/>
                        <a:pt x="108425" y="165530"/>
                      </a:cubicBezTo>
                      <a:cubicBezTo>
                        <a:pt x="108425" y="165530"/>
                        <a:pt x="107694" y="143808"/>
                        <a:pt x="104071" y="127263"/>
                      </a:cubicBezTo>
                      <a:cubicBezTo>
                        <a:pt x="100457" y="110717"/>
                        <a:pt x="93950" y="99357"/>
                        <a:pt x="93950" y="99357"/>
                      </a:cubicBezTo>
                      <a:cubicBezTo>
                        <a:pt x="93950" y="99357"/>
                        <a:pt x="98322" y="89910"/>
                        <a:pt x="100522" y="79789"/>
                      </a:cubicBezTo>
                      <a:cubicBezTo>
                        <a:pt x="102712" y="69667"/>
                        <a:pt x="102731" y="58880"/>
                        <a:pt x="102731" y="58880"/>
                      </a:cubicBezTo>
                      <a:lnTo>
                        <a:pt x="122114" y="88986"/>
                      </a:lnTo>
                      <a:cubicBezTo>
                        <a:pt x="122114" y="88986"/>
                        <a:pt x="117779" y="93469"/>
                        <a:pt x="117492" y="105023"/>
                      </a:cubicBezTo>
                      <a:cubicBezTo>
                        <a:pt x="117215" y="116587"/>
                        <a:pt x="120968" y="135212"/>
                        <a:pt x="120968" y="135212"/>
                      </a:cubicBezTo>
                      <a:cubicBezTo>
                        <a:pt x="120968" y="135212"/>
                        <a:pt x="121005" y="118943"/>
                        <a:pt x="121938" y="109173"/>
                      </a:cubicBezTo>
                      <a:cubicBezTo>
                        <a:pt x="122863" y="99403"/>
                        <a:pt x="124693" y="96140"/>
                        <a:pt x="124693" y="96140"/>
                      </a:cubicBezTo>
                      <a:lnTo>
                        <a:pt x="139140" y="125608"/>
                      </a:lnTo>
                      <a:lnTo>
                        <a:pt x="156370" y="164550"/>
                      </a:lnTo>
                      <a:lnTo>
                        <a:pt x="143928" y="126144"/>
                      </a:lnTo>
                      <a:cubicBezTo>
                        <a:pt x="143928" y="126144"/>
                        <a:pt x="148042" y="126320"/>
                        <a:pt x="154974" y="132263"/>
                      </a:cubicBezTo>
                      <a:cubicBezTo>
                        <a:pt x="161916" y="138207"/>
                        <a:pt x="171686" y="149918"/>
                        <a:pt x="171686" y="149918"/>
                      </a:cubicBezTo>
                      <a:cubicBezTo>
                        <a:pt x="171686" y="149918"/>
                        <a:pt x="163136" y="136358"/>
                        <a:pt x="155436" y="128695"/>
                      </a:cubicBezTo>
                      <a:cubicBezTo>
                        <a:pt x="147727" y="121033"/>
                        <a:pt x="140869" y="119258"/>
                        <a:pt x="140869" y="119258"/>
                      </a:cubicBezTo>
                      <a:lnTo>
                        <a:pt x="129093" y="95770"/>
                      </a:lnTo>
                      <a:lnTo>
                        <a:pt x="122881" y="82248"/>
                      </a:lnTo>
                      <a:cubicBezTo>
                        <a:pt x="122881" y="82248"/>
                        <a:pt x="129019" y="82405"/>
                        <a:pt x="139713" y="87978"/>
                      </a:cubicBezTo>
                      <a:cubicBezTo>
                        <a:pt x="150408" y="93543"/>
                        <a:pt x="165660" y="104533"/>
                        <a:pt x="165660" y="104533"/>
                      </a:cubicBezTo>
                      <a:cubicBezTo>
                        <a:pt x="165660" y="104533"/>
                        <a:pt x="152867" y="91139"/>
                        <a:pt x="141229" y="83717"/>
                      </a:cubicBezTo>
                      <a:cubicBezTo>
                        <a:pt x="129592" y="76285"/>
                        <a:pt x="119101" y="74834"/>
                        <a:pt x="119101" y="74834"/>
                      </a:cubicBezTo>
                      <a:lnTo>
                        <a:pt x="104126" y="52909"/>
                      </a:lnTo>
                      <a:cubicBezTo>
                        <a:pt x="104126" y="52909"/>
                        <a:pt x="105189" y="46965"/>
                        <a:pt x="105356" y="35476"/>
                      </a:cubicBezTo>
                      <a:cubicBezTo>
                        <a:pt x="105531" y="23987"/>
                        <a:pt x="104801" y="6960"/>
                        <a:pt x="104801" y="6960"/>
                      </a:cubicBezTo>
                      <a:lnTo>
                        <a:pt x="91602" y="924"/>
                      </a:lnTo>
                      <a:cubicBezTo>
                        <a:pt x="91602" y="924"/>
                        <a:pt x="95844" y="17599"/>
                        <a:pt x="97092" y="30087"/>
                      </a:cubicBezTo>
                      <a:cubicBezTo>
                        <a:pt x="98349" y="42566"/>
                        <a:pt x="96602" y="50848"/>
                        <a:pt x="96602" y="50848"/>
                      </a:cubicBezTo>
                      <a:lnTo>
                        <a:pt x="79548" y="50746"/>
                      </a:lnTo>
                      <a:cubicBezTo>
                        <a:pt x="79548" y="50746"/>
                        <a:pt x="75148" y="37907"/>
                        <a:pt x="65073" y="25761"/>
                      </a:cubicBezTo>
                      <a:cubicBezTo>
                        <a:pt x="54998" y="13606"/>
                        <a:pt x="39774" y="0"/>
                        <a:pt x="39774" y="0"/>
                      </a:cubicBezTo>
                      <a:cubicBezTo>
                        <a:pt x="39774" y="0"/>
                        <a:pt x="53695" y="14678"/>
                        <a:pt x="62097" y="27286"/>
                      </a:cubicBezTo>
                      <a:cubicBezTo>
                        <a:pt x="70508" y="39894"/>
                        <a:pt x="74566" y="51106"/>
                        <a:pt x="74566" y="51106"/>
                      </a:cubicBezTo>
                      <a:lnTo>
                        <a:pt x="48186" y="52105"/>
                      </a:lnTo>
                      <a:cubicBezTo>
                        <a:pt x="48186" y="52105"/>
                        <a:pt x="44091" y="45856"/>
                        <a:pt x="34820" y="41752"/>
                      </a:cubicBezTo>
                      <a:cubicBezTo>
                        <a:pt x="25548" y="37639"/>
                        <a:pt x="11101" y="35661"/>
                        <a:pt x="11101" y="35661"/>
                      </a:cubicBezTo>
                      <a:cubicBezTo>
                        <a:pt x="11101" y="35661"/>
                        <a:pt x="25863" y="40800"/>
                        <a:pt x="34006" y="44951"/>
                      </a:cubicBezTo>
                      <a:cubicBezTo>
                        <a:pt x="42159" y="49092"/>
                        <a:pt x="43693" y="52244"/>
                        <a:pt x="43693" y="52244"/>
                      </a:cubicBezTo>
                      <a:lnTo>
                        <a:pt x="0" y="67033"/>
                      </a:lnTo>
                      <a:cubicBezTo>
                        <a:pt x="0" y="67033"/>
                        <a:pt x="31963" y="60396"/>
                        <a:pt x="48759" y="58261"/>
                      </a:cubicBezTo>
                      <a:cubicBezTo>
                        <a:pt x="61422" y="56653"/>
                        <a:pt x="66441" y="56976"/>
                        <a:pt x="66441" y="56976"/>
                      </a:cubicBezTo>
                      <a:cubicBezTo>
                        <a:pt x="66441" y="56976"/>
                        <a:pt x="66118" y="62393"/>
                        <a:pt x="63225" y="69103"/>
                      </a:cubicBezTo>
                      <a:cubicBezTo>
                        <a:pt x="60341" y="75814"/>
                        <a:pt x="54989" y="82673"/>
                        <a:pt x="54989" y="82673"/>
                      </a:cubicBezTo>
                      <a:cubicBezTo>
                        <a:pt x="54989" y="82673"/>
                        <a:pt x="62975" y="77468"/>
                        <a:pt x="67356" y="71331"/>
                      </a:cubicBezTo>
                      <a:cubicBezTo>
                        <a:pt x="71728" y="65203"/>
                        <a:pt x="72486" y="58141"/>
                        <a:pt x="72486" y="58141"/>
                      </a:cubicBezTo>
                      <a:lnTo>
                        <a:pt x="95780" y="57531"/>
                      </a:lnTo>
                      <a:cubicBezTo>
                        <a:pt x="95780" y="57531"/>
                        <a:pt x="94375" y="68475"/>
                        <a:pt x="92803" y="77395"/>
                      </a:cubicBezTo>
                      <a:cubicBezTo>
                        <a:pt x="91232" y="86305"/>
                        <a:pt x="87553" y="94578"/>
                        <a:pt x="87553" y="94578"/>
                      </a:cubicBezTo>
                      <a:cubicBezTo>
                        <a:pt x="87553" y="94578"/>
                        <a:pt x="76304" y="94939"/>
                        <a:pt x="65230" y="99144"/>
                      </a:cubicBezTo>
                      <a:cubicBezTo>
                        <a:pt x="54157" y="103350"/>
                        <a:pt x="43250" y="111410"/>
                        <a:pt x="43250" y="111410"/>
                      </a:cubicBezTo>
                      <a:cubicBezTo>
                        <a:pt x="43250" y="111410"/>
                        <a:pt x="55395" y="106345"/>
                        <a:pt x="65887" y="103655"/>
                      </a:cubicBezTo>
                      <a:cubicBezTo>
                        <a:pt x="76369" y="100956"/>
                        <a:pt x="85196" y="100632"/>
                        <a:pt x="85196" y="100632"/>
                      </a:cubicBezTo>
                      <a:cubicBezTo>
                        <a:pt x="85196" y="100632"/>
                        <a:pt x="85667" y="107029"/>
                        <a:pt x="80112" y="122244"/>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60" name="Google Shape;3860;p5"/>
              <p:cNvGrpSpPr/>
              <p:nvPr/>
            </p:nvGrpSpPr>
            <p:grpSpPr>
              <a:xfrm>
                <a:off x="3836008" y="1715029"/>
                <a:ext cx="166359" cy="146886"/>
                <a:chOff x="3836008" y="1715029"/>
                <a:chExt cx="166359" cy="146886"/>
              </a:xfrm>
            </p:grpSpPr>
            <p:sp>
              <p:nvSpPr>
                <p:cNvPr id="3861" name="Google Shape;3861;p5"/>
                <p:cNvSpPr/>
                <p:nvPr/>
              </p:nvSpPr>
              <p:spPr>
                <a:xfrm>
                  <a:off x="3836008" y="1715029"/>
                  <a:ext cx="166359" cy="146886"/>
                </a:xfrm>
                <a:custGeom>
                  <a:avLst/>
                  <a:gdLst/>
                  <a:ahLst/>
                  <a:cxnLst/>
                  <a:rect l="l" t="t" r="r" b="b"/>
                  <a:pathLst>
                    <a:path w="166359" h="146886" extrusionOk="0">
                      <a:moveTo>
                        <a:pt x="49293" y="92600"/>
                      </a:moveTo>
                      <a:cubicBezTo>
                        <a:pt x="49293" y="92600"/>
                        <a:pt x="23189" y="87063"/>
                        <a:pt x="11607" y="71830"/>
                      </a:cubicBezTo>
                      <a:cubicBezTo>
                        <a:pt x="-6630" y="47844"/>
                        <a:pt x="2078" y="35319"/>
                        <a:pt x="2078" y="35319"/>
                      </a:cubicBezTo>
                      <a:cubicBezTo>
                        <a:pt x="2078" y="35319"/>
                        <a:pt x="15157" y="52465"/>
                        <a:pt x="28125" y="43342"/>
                      </a:cubicBezTo>
                      <a:cubicBezTo>
                        <a:pt x="34854" y="38610"/>
                        <a:pt x="36333" y="25660"/>
                        <a:pt x="36333" y="25660"/>
                      </a:cubicBezTo>
                      <a:cubicBezTo>
                        <a:pt x="36333" y="25660"/>
                        <a:pt x="46991" y="23700"/>
                        <a:pt x="52953" y="17285"/>
                      </a:cubicBezTo>
                      <a:cubicBezTo>
                        <a:pt x="58906" y="10870"/>
                        <a:pt x="60154" y="0"/>
                        <a:pt x="60154" y="0"/>
                      </a:cubicBezTo>
                      <a:cubicBezTo>
                        <a:pt x="60154" y="0"/>
                        <a:pt x="69110" y="6886"/>
                        <a:pt x="74786" y="16176"/>
                      </a:cubicBezTo>
                      <a:cubicBezTo>
                        <a:pt x="80470" y="25456"/>
                        <a:pt x="82883" y="37140"/>
                        <a:pt x="82883" y="37140"/>
                      </a:cubicBezTo>
                      <a:cubicBezTo>
                        <a:pt x="82883" y="37140"/>
                        <a:pt x="86904" y="32463"/>
                        <a:pt x="91285" y="28627"/>
                      </a:cubicBezTo>
                      <a:cubicBezTo>
                        <a:pt x="95657" y="24800"/>
                        <a:pt x="100390" y="21814"/>
                        <a:pt x="100390" y="21814"/>
                      </a:cubicBezTo>
                      <a:cubicBezTo>
                        <a:pt x="100390" y="21814"/>
                        <a:pt x="103847" y="26242"/>
                        <a:pt x="105612" y="30688"/>
                      </a:cubicBezTo>
                      <a:cubicBezTo>
                        <a:pt x="107378" y="35143"/>
                        <a:pt x="107443" y="39626"/>
                        <a:pt x="107443" y="39626"/>
                      </a:cubicBezTo>
                      <a:cubicBezTo>
                        <a:pt x="107443" y="39626"/>
                        <a:pt x="121446" y="35494"/>
                        <a:pt x="133777" y="33553"/>
                      </a:cubicBezTo>
                      <a:cubicBezTo>
                        <a:pt x="146117" y="31622"/>
                        <a:pt x="156784" y="31880"/>
                        <a:pt x="156784" y="31880"/>
                      </a:cubicBezTo>
                      <a:cubicBezTo>
                        <a:pt x="156784" y="31880"/>
                        <a:pt x="154482" y="44470"/>
                        <a:pt x="150166" y="54370"/>
                      </a:cubicBezTo>
                      <a:cubicBezTo>
                        <a:pt x="145849" y="64269"/>
                        <a:pt x="139508" y="71470"/>
                        <a:pt x="139508" y="71470"/>
                      </a:cubicBezTo>
                      <a:cubicBezTo>
                        <a:pt x="139508" y="71470"/>
                        <a:pt x="144351" y="72357"/>
                        <a:pt x="148354" y="74132"/>
                      </a:cubicBezTo>
                      <a:cubicBezTo>
                        <a:pt x="152347" y="75916"/>
                        <a:pt x="155499" y="78606"/>
                        <a:pt x="155499" y="78606"/>
                      </a:cubicBezTo>
                      <a:cubicBezTo>
                        <a:pt x="155499" y="78606"/>
                        <a:pt x="149426" y="84568"/>
                        <a:pt x="141588" y="87904"/>
                      </a:cubicBezTo>
                      <a:cubicBezTo>
                        <a:pt x="133758" y="91241"/>
                        <a:pt x="124155" y="91953"/>
                        <a:pt x="124155" y="91953"/>
                      </a:cubicBezTo>
                      <a:cubicBezTo>
                        <a:pt x="124155" y="91953"/>
                        <a:pt x="139480" y="97860"/>
                        <a:pt x="150027" y="105356"/>
                      </a:cubicBezTo>
                      <a:cubicBezTo>
                        <a:pt x="160583" y="112852"/>
                        <a:pt x="166360" y="121939"/>
                        <a:pt x="166360" y="121939"/>
                      </a:cubicBezTo>
                      <a:cubicBezTo>
                        <a:pt x="166360" y="121939"/>
                        <a:pt x="150942" y="119692"/>
                        <a:pt x="140663" y="122197"/>
                      </a:cubicBezTo>
                      <a:cubicBezTo>
                        <a:pt x="130394" y="124702"/>
                        <a:pt x="125282" y="131958"/>
                        <a:pt x="125282" y="131958"/>
                      </a:cubicBezTo>
                      <a:cubicBezTo>
                        <a:pt x="125282" y="131958"/>
                        <a:pt x="110474" y="119212"/>
                        <a:pt x="94419" y="133844"/>
                      </a:cubicBezTo>
                      <a:cubicBezTo>
                        <a:pt x="88059" y="139649"/>
                        <a:pt x="91590" y="146886"/>
                        <a:pt x="91590" y="146886"/>
                      </a:cubicBezTo>
                      <a:cubicBezTo>
                        <a:pt x="91590" y="146886"/>
                        <a:pt x="75054" y="142875"/>
                        <a:pt x="64054" y="129398"/>
                      </a:cubicBezTo>
                      <a:cubicBezTo>
                        <a:pt x="53064" y="115921"/>
                        <a:pt x="49293" y="92600"/>
                        <a:pt x="49293" y="9260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2" name="Google Shape;3862;p5"/>
                <p:cNvSpPr/>
                <p:nvPr/>
              </p:nvSpPr>
              <p:spPr>
                <a:xfrm>
                  <a:off x="3851821" y="1735568"/>
                  <a:ext cx="128649" cy="105152"/>
                </a:xfrm>
                <a:custGeom>
                  <a:avLst/>
                  <a:gdLst/>
                  <a:ahLst/>
                  <a:cxnLst/>
                  <a:rect l="l" t="t" r="r" b="b"/>
                  <a:pathLst>
                    <a:path w="128649" h="105152" extrusionOk="0">
                      <a:moveTo>
                        <a:pt x="128649" y="20613"/>
                      </a:moveTo>
                      <a:cubicBezTo>
                        <a:pt x="128649" y="20613"/>
                        <a:pt x="103295" y="41817"/>
                        <a:pt x="88607" y="49267"/>
                      </a:cubicBezTo>
                      <a:cubicBezTo>
                        <a:pt x="80417" y="53417"/>
                        <a:pt x="74585" y="55506"/>
                        <a:pt x="74585" y="55506"/>
                      </a:cubicBezTo>
                      <a:cubicBezTo>
                        <a:pt x="74585" y="55506"/>
                        <a:pt x="78901" y="56625"/>
                        <a:pt x="89725" y="57272"/>
                      </a:cubicBezTo>
                      <a:cubicBezTo>
                        <a:pt x="100540" y="57928"/>
                        <a:pt x="117853" y="58113"/>
                        <a:pt x="117853" y="58113"/>
                      </a:cubicBezTo>
                      <a:cubicBezTo>
                        <a:pt x="117853" y="58113"/>
                        <a:pt x="102269" y="60766"/>
                        <a:pt x="90465" y="60747"/>
                      </a:cubicBezTo>
                      <a:cubicBezTo>
                        <a:pt x="78652" y="60729"/>
                        <a:pt x="70628" y="58030"/>
                        <a:pt x="70628" y="58030"/>
                      </a:cubicBezTo>
                      <a:cubicBezTo>
                        <a:pt x="70628" y="58030"/>
                        <a:pt x="63761" y="62319"/>
                        <a:pt x="56449" y="65249"/>
                      </a:cubicBezTo>
                      <a:cubicBezTo>
                        <a:pt x="49138" y="68188"/>
                        <a:pt x="41392" y="69760"/>
                        <a:pt x="41392" y="69760"/>
                      </a:cubicBezTo>
                      <a:lnTo>
                        <a:pt x="62633" y="78338"/>
                      </a:lnTo>
                      <a:cubicBezTo>
                        <a:pt x="62633" y="78338"/>
                        <a:pt x="65933" y="74797"/>
                        <a:pt x="74234" y="72930"/>
                      </a:cubicBezTo>
                      <a:cubicBezTo>
                        <a:pt x="82543" y="71063"/>
                        <a:pt x="95844" y="70869"/>
                        <a:pt x="95844" y="70869"/>
                      </a:cubicBezTo>
                      <a:cubicBezTo>
                        <a:pt x="95844" y="70869"/>
                        <a:pt x="84161" y="73254"/>
                        <a:pt x="77127" y="75287"/>
                      </a:cubicBezTo>
                      <a:cubicBezTo>
                        <a:pt x="70102" y="77330"/>
                        <a:pt x="67717" y="79022"/>
                        <a:pt x="67717" y="79022"/>
                      </a:cubicBezTo>
                      <a:lnTo>
                        <a:pt x="88588" y="84392"/>
                      </a:lnTo>
                      <a:lnTo>
                        <a:pt x="116217" y="90252"/>
                      </a:lnTo>
                      <a:lnTo>
                        <a:pt x="88884" y="87516"/>
                      </a:lnTo>
                      <a:cubicBezTo>
                        <a:pt x="88884" y="87516"/>
                        <a:pt x="88930" y="90234"/>
                        <a:pt x="93062" y="94005"/>
                      </a:cubicBezTo>
                      <a:cubicBezTo>
                        <a:pt x="97203" y="97776"/>
                        <a:pt x="105421" y="102601"/>
                        <a:pt x="105421" y="102601"/>
                      </a:cubicBezTo>
                      <a:cubicBezTo>
                        <a:pt x="105421" y="102601"/>
                        <a:pt x="95844" y="98858"/>
                        <a:pt x="90493" y="94828"/>
                      </a:cubicBezTo>
                      <a:cubicBezTo>
                        <a:pt x="85141" y="90788"/>
                        <a:pt x="84004" y="86472"/>
                        <a:pt x="84004" y="86472"/>
                      </a:cubicBezTo>
                      <a:lnTo>
                        <a:pt x="67366" y="82007"/>
                      </a:lnTo>
                      <a:lnTo>
                        <a:pt x="57780" y="79826"/>
                      </a:lnTo>
                      <a:cubicBezTo>
                        <a:pt x="57780" y="79826"/>
                        <a:pt x="57771" y="83902"/>
                        <a:pt x="61561" y="90225"/>
                      </a:cubicBezTo>
                      <a:cubicBezTo>
                        <a:pt x="65360" y="96556"/>
                        <a:pt x="72949" y="105153"/>
                        <a:pt x="72949" y="105153"/>
                      </a:cubicBezTo>
                      <a:cubicBezTo>
                        <a:pt x="72949" y="105153"/>
                        <a:pt x="63576" y="98553"/>
                        <a:pt x="58473" y="91861"/>
                      </a:cubicBezTo>
                      <a:cubicBezTo>
                        <a:pt x="53371" y="85168"/>
                        <a:pt x="52530" y="78375"/>
                        <a:pt x="52530" y="78375"/>
                      </a:cubicBezTo>
                      <a:lnTo>
                        <a:pt x="37084" y="71553"/>
                      </a:lnTo>
                      <a:cubicBezTo>
                        <a:pt x="37084" y="71553"/>
                        <a:pt x="32796" y="73124"/>
                        <a:pt x="24541" y="74899"/>
                      </a:cubicBezTo>
                      <a:cubicBezTo>
                        <a:pt x="16287" y="76683"/>
                        <a:pt x="4076" y="78661"/>
                        <a:pt x="4076" y="78661"/>
                      </a:cubicBezTo>
                      <a:lnTo>
                        <a:pt x="0" y="70721"/>
                      </a:lnTo>
                      <a:cubicBezTo>
                        <a:pt x="0" y="70721"/>
                        <a:pt x="11896" y="71137"/>
                        <a:pt x="20825" y="70166"/>
                      </a:cubicBezTo>
                      <a:cubicBezTo>
                        <a:pt x="29764" y="69196"/>
                        <a:pt x="35744" y="66830"/>
                        <a:pt x="35744" y="66830"/>
                      </a:cubicBezTo>
                      <a:lnTo>
                        <a:pt x="36003" y="55460"/>
                      </a:lnTo>
                      <a:cubicBezTo>
                        <a:pt x="36003" y="55460"/>
                        <a:pt x="26870" y="54388"/>
                        <a:pt x="18348" y="49415"/>
                      </a:cubicBezTo>
                      <a:cubicBezTo>
                        <a:pt x="9816" y="44451"/>
                        <a:pt x="351" y="36262"/>
                        <a:pt x="351" y="36262"/>
                      </a:cubicBezTo>
                      <a:cubicBezTo>
                        <a:pt x="351" y="36262"/>
                        <a:pt x="10611" y="43435"/>
                        <a:pt x="19503" y="47215"/>
                      </a:cubicBezTo>
                      <a:cubicBezTo>
                        <a:pt x="28386" y="50996"/>
                        <a:pt x="36363" y="52086"/>
                        <a:pt x="36363" y="52086"/>
                      </a:cubicBezTo>
                      <a:lnTo>
                        <a:pt x="37584" y="34330"/>
                      </a:lnTo>
                      <a:cubicBezTo>
                        <a:pt x="37584" y="34330"/>
                        <a:pt x="33184" y="32500"/>
                        <a:pt x="30411" y="26907"/>
                      </a:cubicBezTo>
                      <a:cubicBezTo>
                        <a:pt x="27647" y="21315"/>
                        <a:pt x="26510" y="11952"/>
                        <a:pt x="26510" y="11952"/>
                      </a:cubicBezTo>
                      <a:cubicBezTo>
                        <a:pt x="26510" y="11952"/>
                        <a:pt x="29911" y="21066"/>
                        <a:pt x="32731" y="25900"/>
                      </a:cubicBezTo>
                      <a:cubicBezTo>
                        <a:pt x="35550" y="30743"/>
                        <a:pt x="37778" y="31307"/>
                        <a:pt x="37778" y="31307"/>
                      </a:cubicBezTo>
                      <a:lnTo>
                        <a:pt x="49249" y="0"/>
                      </a:lnTo>
                      <a:cubicBezTo>
                        <a:pt x="49249" y="0"/>
                        <a:pt x="43860" y="22304"/>
                        <a:pt x="42002" y="33821"/>
                      </a:cubicBezTo>
                      <a:cubicBezTo>
                        <a:pt x="40597" y="42510"/>
                        <a:pt x="40726" y="45810"/>
                        <a:pt x="40726" y="45810"/>
                      </a:cubicBezTo>
                      <a:cubicBezTo>
                        <a:pt x="40726" y="45810"/>
                        <a:pt x="44627" y="44803"/>
                        <a:pt x="49498" y="41909"/>
                      </a:cubicBezTo>
                      <a:cubicBezTo>
                        <a:pt x="54379" y="39007"/>
                        <a:pt x="59407" y="34441"/>
                        <a:pt x="59407" y="34441"/>
                      </a:cubicBezTo>
                      <a:cubicBezTo>
                        <a:pt x="59407" y="34441"/>
                        <a:pt x="55515" y="40532"/>
                        <a:pt x="51023" y="44340"/>
                      </a:cubicBezTo>
                      <a:cubicBezTo>
                        <a:pt x="46531" y="48149"/>
                        <a:pt x="41447" y="49674"/>
                        <a:pt x="41447" y="49674"/>
                      </a:cubicBezTo>
                      <a:lnTo>
                        <a:pt x="40560" y="65314"/>
                      </a:lnTo>
                      <a:cubicBezTo>
                        <a:pt x="40560" y="65314"/>
                        <a:pt x="48444" y="62790"/>
                        <a:pt x="54878" y="60452"/>
                      </a:cubicBezTo>
                      <a:cubicBezTo>
                        <a:pt x="61311" y="58113"/>
                        <a:pt x="67319" y="54453"/>
                        <a:pt x="67319" y="54453"/>
                      </a:cubicBezTo>
                      <a:cubicBezTo>
                        <a:pt x="67319" y="54453"/>
                        <a:pt x="67791" y="46901"/>
                        <a:pt x="71026" y="38896"/>
                      </a:cubicBezTo>
                      <a:cubicBezTo>
                        <a:pt x="74270" y="30891"/>
                        <a:pt x="80260" y="22443"/>
                        <a:pt x="80260" y="22443"/>
                      </a:cubicBezTo>
                      <a:cubicBezTo>
                        <a:pt x="80260" y="22443"/>
                        <a:pt x="76396" y="31289"/>
                        <a:pt x="74261" y="38674"/>
                      </a:cubicBezTo>
                      <a:cubicBezTo>
                        <a:pt x="72117" y="46069"/>
                        <a:pt x="71710" y="52003"/>
                        <a:pt x="71710" y="52003"/>
                      </a:cubicBezTo>
                      <a:cubicBezTo>
                        <a:pt x="71710" y="52003"/>
                        <a:pt x="76295" y="51393"/>
                        <a:pt x="87331" y="45487"/>
                      </a:cubicBezTo>
                      <a:cubicBezTo>
                        <a:pt x="101695" y="37787"/>
                        <a:pt x="128649" y="20613"/>
                        <a:pt x="128649" y="2061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3863" name="Google Shape;3863;p5"/>
              <p:cNvSpPr/>
              <p:nvPr/>
            </p:nvSpPr>
            <p:spPr>
              <a:xfrm>
                <a:off x="2692372" y="827841"/>
                <a:ext cx="6723173" cy="6387005"/>
              </a:xfrm>
              <a:custGeom>
                <a:avLst/>
                <a:gdLst/>
                <a:ahLst/>
                <a:cxnLst/>
                <a:rect l="l" t="t" r="r" b="b"/>
                <a:pathLst>
                  <a:path w="6723173" h="6387005" extrusionOk="0">
                    <a:moveTo>
                      <a:pt x="3219334" y="258251"/>
                    </a:moveTo>
                    <a:lnTo>
                      <a:pt x="3174281" y="311401"/>
                    </a:lnTo>
                    <a:lnTo>
                      <a:pt x="2917778" y="1066473"/>
                    </a:lnTo>
                    <a:cubicBezTo>
                      <a:pt x="2917769" y="1066473"/>
                      <a:pt x="2848693" y="995364"/>
                      <a:pt x="2838627" y="870911"/>
                    </a:cubicBezTo>
                    <a:cubicBezTo>
                      <a:pt x="2836233" y="841369"/>
                      <a:pt x="2810000" y="824426"/>
                      <a:pt x="2852233" y="569355"/>
                    </a:cubicBezTo>
                    <a:cubicBezTo>
                      <a:pt x="2871099" y="455394"/>
                      <a:pt x="3128952" y="217830"/>
                      <a:pt x="3124506" y="209881"/>
                    </a:cubicBezTo>
                    <a:cubicBezTo>
                      <a:pt x="3114874" y="192660"/>
                      <a:pt x="2850699" y="490435"/>
                      <a:pt x="2850699" y="490435"/>
                    </a:cubicBezTo>
                    <a:lnTo>
                      <a:pt x="2863334" y="64120"/>
                    </a:lnTo>
                    <a:lnTo>
                      <a:pt x="2843073" y="0"/>
                    </a:lnTo>
                    <a:cubicBezTo>
                      <a:pt x="2843064" y="0"/>
                      <a:pt x="2778203" y="786889"/>
                      <a:pt x="2795008" y="892004"/>
                    </a:cubicBezTo>
                    <a:cubicBezTo>
                      <a:pt x="2797836" y="909631"/>
                      <a:pt x="2805961" y="933516"/>
                      <a:pt x="2816101" y="959305"/>
                    </a:cubicBezTo>
                    <a:cubicBezTo>
                      <a:pt x="2793547" y="945163"/>
                      <a:pt x="2768433" y="929264"/>
                      <a:pt x="2768433" y="929264"/>
                    </a:cubicBezTo>
                    <a:cubicBezTo>
                      <a:pt x="2768442" y="929264"/>
                      <a:pt x="2756758" y="897948"/>
                      <a:pt x="2734926" y="872935"/>
                    </a:cubicBezTo>
                    <a:cubicBezTo>
                      <a:pt x="2713102" y="847923"/>
                      <a:pt x="2686694" y="811411"/>
                      <a:pt x="2686694" y="811411"/>
                    </a:cubicBezTo>
                    <a:cubicBezTo>
                      <a:pt x="2686694" y="811411"/>
                      <a:pt x="2659047" y="731225"/>
                      <a:pt x="2646540" y="694427"/>
                    </a:cubicBezTo>
                    <a:cubicBezTo>
                      <a:pt x="2634025" y="657630"/>
                      <a:pt x="2612747" y="607188"/>
                      <a:pt x="2612747" y="607188"/>
                    </a:cubicBezTo>
                    <a:cubicBezTo>
                      <a:pt x="2612728" y="607188"/>
                      <a:pt x="2583648" y="596845"/>
                      <a:pt x="2560457" y="577148"/>
                    </a:cubicBezTo>
                    <a:cubicBezTo>
                      <a:pt x="2536202" y="556562"/>
                      <a:pt x="2520017" y="540174"/>
                      <a:pt x="2520017" y="540174"/>
                    </a:cubicBezTo>
                    <a:lnTo>
                      <a:pt x="2489108" y="545082"/>
                    </a:lnTo>
                    <a:cubicBezTo>
                      <a:pt x="2489108" y="545082"/>
                      <a:pt x="2564164" y="619972"/>
                      <a:pt x="2578371" y="644448"/>
                    </a:cubicBezTo>
                    <a:cubicBezTo>
                      <a:pt x="2592171" y="668241"/>
                      <a:pt x="2619975" y="745377"/>
                      <a:pt x="2635273" y="792925"/>
                    </a:cubicBezTo>
                    <a:cubicBezTo>
                      <a:pt x="2643879" y="819684"/>
                      <a:pt x="2658954" y="860226"/>
                      <a:pt x="2658964" y="860226"/>
                    </a:cubicBezTo>
                    <a:cubicBezTo>
                      <a:pt x="2658964" y="860226"/>
                      <a:pt x="2682091" y="910916"/>
                      <a:pt x="2660110" y="918579"/>
                    </a:cubicBezTo>
                    <a:cubicBezTo>
                      <a:pt x="2638138" y="926242"/>
                      <a:pt x="2589463" y="908679"/>
                      <a:pt x="2545437" y="896626"/>
                    </a:cubicBezTo>
                    <a:cubicBezTo>
                      <a:pt x="2501410" y="884573"/>
                      <a:pt x="2443981" y="849466"/>
                      <a:pt x="2418636" y="829611"/>
                    </a:cubicBezTo>
                    <a:cubicBezTo>
                      <a:pt x="2393291" y="809748"/>
                      <a:pt x="2322727" y="750174"/>
                      <a:pt x="2322727" y="750174"/>
                    </a:cubicBezTo>
                    <a:cubicBezTo>
                      <a:pt x="2322746" y="750174"/>
                      <a:pt x="2276011" y="708708"/>
                      <a:pt x="2269873" y="714356"/>
                    </a:cubicBezTo>
                    <a:cubicBezTo>
                      <a:pt x="2263727" y="720004"/>
                      <a:pt x="2294849" y="745682"/>
                      <a:pt x="2308575" y="760859"/>
                    </a:cubicBezTo>
                    <a:cubicBezTo>
                      <a:pt x="2322302" y="776046"/>
                      <a:pt x="2397838" y="838263"/>
                      <a:pt x="2427879" y="860521"/>
                    </a:cubicBezTo>
                    <a:cubicBezTo>
                      <a:pt x="2457920" y="882770"/>
                      <a:pt x="2520424" y="916850"/>
                      <a:pt x="2511070" y="926085"/>
                    </a:cubicBezTo>
                    <a:cubicBezTo>
                      <a:pt x="2501706" y="935319"/>
                      <a:pt x="2440820" y="948851"/>
                      <a:pt x="2416030" y="953241"/>
                    </a:cubicBezTo>
                    <a:cubicBezTo>
                      <a:pt x="2391257" y="957623"/>
                      <a:pt x="2344976" y="965369"/>
                      <a:pt x="2344976" y="965369"/>
                    </a:cubicBezTo>
                    <a:cubicBezTo>
                      <a:pt x="2344985" y="965369"/>
                      <a:pt x="2334558" y="949942"/>
                      <a:pt x="2324751" y="939090"/>
                    </a:cubicBezTo>
                    <a:cubicBezTo>
                      <a:pt x="2314972" y="928238"/>
                      <a:pt x="2300783" y="905287"/>
                      <a:pt x="2300783" y="905287"/>
                    </a:cubicBezTo>
                    <a:cubicBezTo>
                      <a:pt x="2300774" y="905287"/>
                      <a:pt x="2278008" y="886828"/>
                      <a:pt x="2265252" y="864847"/>
                    </a:cubicBezTo>
                    <a:cubicBezTo>
                      <a:pt x="2252496" y="842876"/>
                      <a:pt x="2234342" y="805052"/>
                      <a:pt x="2234342" y="805061"/>
                    </a:cubicBezTo>
                    <a:cubicBezTo>
                      <a:pt x="2234333" y="805052"/>
                      <a:pt x="2171884" y="740783"/>
                      <a:pt x="2164730" y="723017"/>
                    </a:cubicBezTo>
                    <a:cubicBezTo>
                      <a:pt x="2157576" y="705261"/>
                      <a:pt x="2115334" y="616432"/>
                      <a:pt x="2115334" y="616432"/>
                    </a:cubicBezTo>
                    <a:cubicBezTo>
                      <a:pt x="2115343" y="616432"/>
                      <a:pt x="2139006" y="716260"/>
                      <a:pt x="2159526" y="749305"/>
                    </a:cubicBezTo>
                    <a:cubicBezTo>
                      <a:pt x="2180046" y="782350"/>
                      <a:pt x="2229138" y="835093"/>
                      <a:pt x="2229147" y="835102"/>
                    </a:cubicBezTo>
                    <a:cubicBezTo>
                      <a:pt x="2229147" y="835102"/>
                      <a:pt x="2242744" y="859292"/>
                      <a:pt x="2263227" y="891135"/>
                    </a:cubicBezTo>
                    <a:cubicBezTo>
                      <a:pt x="2283702" y="922970"/>
                      <a:pt x="2320712" y="969704"/>
                      <a:pt x="2320712" y="969704"/>
                    </a:cubicBezTo>
                    <a:cubicBezTo>
                      <a:pt x="2320721" y="969704"/>
                      <a:pt x="2294165" y="968354"/>
                      <a:pt x="2276224" y="964796"/>
                    </a:cubicBezTo>
                    <a:cubicBezTo>
                      <a:pt x="2258291" y="961228"/>
                      <a:pt x="2213323" y="953639"/>
                      <a:pt x="2186970" y="942843"/>
                    </a:cubicBezTo>
                    <a:cubicBezTo>
                      <a:pt x="2160617" y="932037"/>
                      <a:pt x="2092697" y="913523"/>
                      <a:pt x="2074894" y="910195"/>
                    </a:cubicBezTo>
                    <a:cubicBezTo>
                      <a:pt x="2057091" y="906877"/>
                      <a:pt x="2036598" y="903207"/>
                      <a:pt x="2024924" y="897199"/>
                    </a:cubicBezTo>
                    <a:cubicBezTo>
                      <a:pt x="2013231" y="891191"/>
                      <a:pt x="1963391" y="862832"/>
                      <a:pt x="1963400" y="862832"/>
                    </a:cubicBezTo>
                    <a:cubicBezTo>
                      <a:pt x="1963400" y="862823"/>
                      <a:pt x="1997924" y="902616"/>
                      <a:pt x="2020007" y="913088"/>
                    </a:cubicBezTo>
                    <a:cubicBezTo>
                      <a:pt x="2042080" y="923561"/>
                      <a:pt x="2062193" y="924661"/>
                      <a:pt x="2084424" y="927240"/>
                    </a:cubicBezTo>
                    <a:cubicBezTo>
                      <a:pt x="2106663" y="929828"/>
                      <a:pt x="2144561" y="948786"/>
                      <a:pt x="2152307" y="948906"/>
                    </a:cubicBezTo>
                    <a:cubicBezTo>
                      <a:pt x="2174399" y="949267"/>
                      <a:pt x="2198126" y="961246"/>
                      <a:pt x="2219321" y="967107"/>
                    </a:cubicBezTo>
                    <a:cubicBezTo>
                      <a:pt x="2240507" y="972967"/>
                      <a:pt x="2275937" y="986166"/>
                      <a:pt x="2275937" y="986166"/>
                    </a:cubicBezTo>
                    <a:lnTo>
                      <a:pt x="2238677" y="992526"/>
                    </a:lnTo>
                    <a:lnTo>
                      <a:pt x="2217593" y="1017945"/>
                    </a:lnTo>
                    <a:cubicBezTo>
                      <a:pt x="2217602" y="1017945"/>
                      <a:pt x="2280697" y="998127"/>
                      <a:pt x="2323023" y="993099"/>
                    </a:cubicBezTo>
                    <a:cubicBezTo>
                      <a:pt x="2353378" y="989494"/>
                      <a:pt x="2463753" y="973050"/>
                      <a:pt x="2510487" y="966820"/>
                    </a:cubicBezTo>
                    <a:cubicBezTo>
                      <a:pt x="2557222" y="960581"/>
                      <a:pt x="2619337" y="967245"/>
                      <a:pt x="2674844" y="971728"/>
                    </a:cubicBezTo>
                    <a:cubicBezTo>
                      <a:pt x="2726606" y="975906"/>
                      <a:pt x="2815463" y="1019738"/>
                      <a:pt x="2853934" y="1043078"/>
                    </a:cubicBezTo>
                    <a:cubicBezTo>
                      <a:pt x="2903922" y="1146169"/>
                      <a:pt x="2966305" y="1253364"/>
                      <a:pt x="2966305" y="1253364"/>
                    </a:cubicBezTo>
                    <a:lnTo>
                      <a:pt x="2950130" y="1251913"/>
                    </a:lnTo>
                    <a:lnTo>
                      <a:pt x="2953014" y="1275308"/>
                    </a:lnTo>
                    <a:lnTo>
                      <a:pt x="2980457" y="1285716"/>
                    </a:lnTo>
                    <a:lnTo>
                      <a:pt x="3086756" y="1529501"/>
                    </a:lnTo>
                    <a:cubicBezTo>
                      <a:pt x="3074647" y="1525332"/>
                      <a:pt x="3029780" y="1509951"/>
                      <a:pt x="2998944" y="1497149"/>
                    </a:cubicBezTo>
                    <a:cubicBezTo>
                      <a:pt x="2964059" y="1482674"/>
                      <a:pt x="2930478" y="1468559"/>
                      <a:pt x="2930478" y="1468559"/>
                    </a:cubicBezTo>
                    <a:cubicBezTo>
                      <a:pt x="2930478" y="1468559"/>
                      <a:pt x="2913683" y="1439359"/>
                      <a:pt x="2888023" y="1418294"/>
                    </a:cubicBezTo>
                    <a:cubicBezTo>
                      <a:pt x="2862355" y="1397237"/>
                      <a:pt x="2830252" y="1365727"/>
                      <a:pt x="2830252" y="1365727"/>
                    </a:cubicBezTo>
                    <a:cubicBezTo>
                      <a:pt x="2830243" y="1365727"/>
                      <a:pt x="2789748" y="1291336"/>
                      <a:pt x="2771326" y="1257117"/>
                    </a:cubicBezTo>
                    <a:cubicBezTo>
                      <a:pt x="2752885" y="1222889"/>
                      <a:pt x="2723658" y="1176524"/>
                      <a:pt x="2723667" y="1176524"/>
                    </a:cubicBezTo>
                    <a:cubicBezTo>
                      <a:pt x="2723667" y="1176524"/>
                      <a:pt x="2693469" y="1171025"/>
                      <a:pt x="2667338" y="1155440"/>
                    </a:cubicBezTo>
                    <a:cubicBezTo>
                      <a:pt x="2640015" y="1139135"/>
                      <a:pt x="2621121" y="1125686"/>
                      <a:pt x="2621121" y="1125686"/>
                    </a:cubicBezTo>
                    <a:lnTo>
                      <a:pt x="2591653" y="1135798"/>
                    </a:lnTo>
                    <a:cubicBezTo>
                      <a:pt x="2591653" y="1135798"/>
                      <a:pt x="2677876" y="1197183"/>
                      <a:pt x="2695937" y="1218988"/>
                    </a:cubicBezTo>
                    <a:cubicBezTo>
                      <a:pt x="2713481" y="1240165"/>
                      <a:pt x="2753569" y="1311542"/>
                      <a:pt x="2776521" y="1355901"/>
                    </a:cubicBezTo>
                    <a:cubicBezTo>
                      <a:pt x="2789443" y="1380877"/>
                      <a:pt x="2811183" y="1418590"/>
                      <a:pt x="2811183" y="1418580"/>
                    </a:cubicBezTo>
                    <a:cubicBezTo>
                      <a:pt x="2811192" y="1418590"/>
                      <a:pt x="2842278" y="1464594"/>
                      <a:pt x="2821869" y="1475778"/>
                    </a:cubicBezTo>
                    <a:cubicBezTo>
                      <a:pt x="2801459" y="1486963"/>
                      <a:pt x="2750870" y="1477784"/>
                      <a:pt x="2705467" y="1473181"/>
                    </a:cubicBezTo>
                    <a:cubicBezTo>
                      <a:pt x="2660064" y="1468569"/>
                      <a:pt x="2597125" y="1443510"/>
                      <a:pt x="2568841" y="1428119"/>
                    </a:cubicBezTo>
                    <a:cubicBezTo>
                      <a:pt x="2540547" y="1412720"/>
                      <a:pt x="2461378" y="1365431"/>
                      <a:pt x="2461378" y="1365431"/>
                    </a:cubicBezTo>
                    <a:cubicBezTo>
                      <a:pt x="2461387" y="1365431"/>
                      <a:pt x="2408154" y="1332571"/>
                      <a:pt x="2403033" y="1339152"/>
                    </a:cubicBezTo>
                    <a:cubicBezTo>
                      <a:pt x="2397903" y="1345733"/>
                      <a:pt x="2433203" y="1365727"/>
                      <a:pt x="2449250" y="1378436"/>
                    </a:cubicBezTo>
                    <a:cubicBezTo>
                      <a:pt x="2465287" y="1391137"/>
                      <a:pt x="2549975" y="1440016"/>
                      <a:pt x="2583279" y="1457005"/>
                    </a:cubicBezTo>
                    <a:cubicBezTo>
                      <a:pt x="2616592" y="1473994"/>
                      <a:pt x="2683708" y="1497482"/>
                      <a:pt x="2675999" y="1508130"/>
                    </a:cubicBezTo>
                    <a:cubicBezTo>
                      <a:pt x="2668308" y="1518788"/>
                      <a:pt x="2610760" y="1541878"/>
                      <a:pt x="2587032" y="1550298"/>
                    </a:cubicBezTo>
                    <a:cubicBezTo>
                      <a:pt x="2563304" y="1558728"/>
                      <a:pt x="2518575" y="1573989"/>
                      <a:pt x="2518575" y="1573989"/>
                    </a:cubicBezTo>
                    <a:cubicBezTo>
                      <a:pt x="2518584" y="1573989"/>
                      <a:pt x="2506060" y="1560826"/>
                      <a:pt x="2494598" y="1551749"/>
                    </a:cubicBezTo>
                    <a:cubicBezTo>
                      <a:pt x="2483145" y="1542663"/>
                      <a:pt x="2465139" y="1522282"/>
                      <a:pt x="2465139" y="1522282"/>
                    </a:cubicBezTo>
                    <a:cubicBezTo>
                      <a:pt x="2465139" y="1522282"/>
                      <a:pt x="2439757" y="1507474"/>
                      <a:pt x="2423544" y="1487906"/>
                    </a:cubicBezTo>
                    <a:cubicBezTo>
                      <a:pt x="2407322" y="1468347"/>
                      <a:pt x="2383391" y="1434183"/>
                      <a:pt x="2383391" y="1434183"/>
                    </a:cubicBezTo>
                    <a:cubicBezTo>
                      <a:pt x="2383382" y="1434183"/>
                      <a:pt x="2311053" y="1381191"/>
                      <a:pt x="2301070" y="1364858"/>
                    </a:cubicBezTo>
                    <a:cubicBezTo>
                      <a:pt x="2291078" y="1348525"/>
                      <a:pt x="2234628" y="1268089"/>
                      <a:pt x="2234628" y="1268089"/>
                    </a:cubicBezTo>
                    <a:cubicBezTo>
                      <a:pt x="2234628" y="1268089"/>
                      <a:pt x="2274495" y="1362519"/>
                      <a:pt x="2300201" y="1391719"/>
                    </a:cubicBezTo>
                    <a:cubicBezTo>
                      <a:pt x="2325907" y="1420919"/>
                      <a:pt x="2382809" y="1464806"/>
                      <a:pt x="2382809" y="1464797"/>
                    </a:cubicBezTo>
                    <a:cubicBezTo>
                      <a:pt x="2382818" y="1464797"/>
                      <a:pt x="2400390" y="1486473"/>
                      <a:pt x="2425855" y="1514490"/>
                    </a:cubicBezTo>
                    <a:cubicBezTo>
                      <a:pt x="2451312" y="1542497"/>
                      <a:pt x="2495754" y="1582364"/>
                      <a:pt x="2495754" y="1582364"/>
                    </a:cubicBezTo>
                    <a:cubicBezTo>
                      <a:pt x="2495754" y="1582364"/>
                      <a:pt x="2468975" y="1585229"/>
                      <a:pt x="2450692" y="1584674"/>
                    </a:cubicBezTo>
                    <a:cubicBezTo>
                      <a:pt x="2432418" y="1584120"/>
                      <a:pt x="2387190" y="1584332"/>
                      <a:pt x="2359414" y="1578029"/>
                    </a:cubicBezTo>
                    <a:cubicBezTo>
                      <a:pt x="2331638" y="1571734"/>
                      <a:pt x="2261406" y="1564792"/>
                      <a:pt x="2243299" y="1564459"/>
                    </a:cubicBezTo>
                    <a:cubicBezTo>
                      <a:pt x="2225191" y="1564127"/>
                      <a:pt x="2204680" y="1563831"/>
                      <a:pt x="2192174" y="1559837"/>
                    </a:cubicBezTo>
                    <a:cubicBezTo>
                      <a:pt x="2179668" y="1555844"/>
                      <a:pt x="2125732" y="1536147"/>
                      <a:pt x="2125732" y="1536147"/>
                    </a:cubicBezTo>
                    <a:cubicBezTo>
                      <a:pt x="2125723" y="1536147"/>
                      <a:pt x="2166061" y="1569617"/>
                      <a:pt x="2189567" y="1576300"/>
                    </a:cubicBezTo>
                    <a:cubicBezTo>
                      <a:pt x="2213073" y="1582983"/>
                      <a:pt x="2233075" y="1580894"/>
                      <a:pt x="2255426" y="1579766"/>
                    </a:cubicBezTo>
                    <a:cubicBezTo>
                      <a:pt x="2277795" y="1578638"/>
                      <a:pt x="2318253" y="1591034"/>
                      <a:pt x="2325907" y="1589878"/>
                    </a:cubicBezTo>
                    <a:cubicBezTo>
                      <a:pt x="2347758" y="1586579"/>
                      <a:pt x="2373066" y="1594528"/>
                      <a:pt x="2394945" y="1596811"/>
                    </a:cubicBezTo>
                    <a:cubicBezTo>
                      <a:pt x="2416824" y="1599085"/>
                      <a:pt x="2454158" y="1606054"/>
                      <a:pt x="2454158" y="1606054"/>
                    </a:cubicBezTo>
                    <a:lnTo>
                      <a:pt x="2418636" y="1618477"/>
                    </a:lnTo>
                    <a:lnTo>
                      <a:pt x="2401878" y="1647067"/>
                    </a:lnTo>
                    <a:cubicBezTo>
                      <a:pt x="2401887" y="1647067"/>
                      <a:pt x="2460906" y="1617146"/>
                      <a:pt x="2501826" y="1605185"/>
                    </a:cubicBezTo>
                    <a:cubicBezTo>
                      <a:pt x="2531174" y="1596608"/>
                      <a:pt x="2637297" y="1562158"/>
                      <a:pt x="2682359" y="1548283"/>
                    </a:cubicBezTo>
                    <a:cubicBezTo>
                      <a:pt x="2727411" y="1534409"/>
                      <a:pt x="2789785" y="1530508"/>
                      <a:pt x="2845273" y="1525748"/>
                    </a:cubicBezTo>
                    <a:cubicBezTo>
                      <a:pt x="2900761" y="1520997"/>
                      <a:pt x="3008686" y="1554837"/>
                      <a:pt x="3044292" y="1570523"/>
                    </a:cubicBezTo>
                    <a:cubicBezTo>
                      <a:pt x="3067077" y="1580561"/>
                      <a:pt x="3097275" y="1598503"/>
                      <a:pt x="3120550" y="1612691"/>
                    </a:cubicBezTo>
                    <a:cubicBezTo>
                      <a:pt x="3121030" y="1614373"/>
                      <a:pt x="3147799" y="1706761"/>
                      <a:pt x="3156081" y="1735461"/>
                    </a:cubicBezTo>
                    <a:cubicBezTo>
                      <a:pt x="3153770" y="1872411"/>
                      <a:pt x="3153363" y="1912231"/>
                      <a:pt x="3151746" y="2019982"/>
                    </a:cubicBezTo>
                    <a:cubicBezTo>
                      <a:pt x="3072262" y="2051317"/>
                      <a:pt x="3016848" y="2054358"/>
                      <a:pt x="3016848" y="2054358"/>
                    </a:cubicBezTo>
                    <a:cubicBezTo>
                      <a:pt x="3016857" y="2054358"/>
                      <a:pt x="2946479" y="2058970"/>
                      <a:pt x="2910550" y="2057824"/>
                    </a:cubicBezTo>
                    <a:cubicBezTo>
                      <a:pt x="2885038" y="2057011"/>
                      <a:pt x="2871238" y="2056484"/>
                      <a:pt x="2857982" y="2056086"/>
                    </a:cubicBezTo>
                    <a:cubicBezTo>
                      <a:pt x="2856485" y="2046122"/>
                      <a:pt x="2854978" y="2034373"/>
                      <a:pt x="2853361" y="2028069"/>
                    </a:cubicBezTo>
                    <a:cubicBezTo>
                      <a:pt x="2836871" y="1963920"/>
                      <a:pt x="2814354" y="1941200"/>
                      <a:pt x="2802236" y="1924655"/>
                    </a:cubicBezTo>
                    <a:cubicBezTo>
                      <a:pt x="2796967" y="1923601"/>
                      <a:pt x="2792290" y="1921817"/>
                      <a:pt x="2788075" y="1919746"/>
                    </a:cubicBezTo>
                    <a:cubicBezTo>
                      <a:pt x="2788999" y="1899633"/>
                      <a:pt x="2791033" y="1877985"/>
                      <a:pt x="2794721" y="1868908"/>
                    </a:cubicBezTo>
                    <a:cubicBezTo>
                      <a:pt x="2802587" y="1849589"/>
                      <a:pt x="2825048" y="1802189"/>
                      <a:pt x="2825048" y="1802180"/>
                    </a:cubicBezTo>
                    <a:lnTo>
                      <a:pt x="2823893" y="1796985"/>
                    </a:lnTo>
                    <a:cubicBezTo>
                      <a:pt x="2823893" y="1796985"/>
                      <a:pt x="2821009" y="1805970"/>
                      <a:pt x="2818412" y="1804491"/>
                    </a:cubicBezTo>
                    <a:cubicBezTo>
                      <a:pt x="2815805" y="1803021"/>
                      <a:pt x="2801080" y="1728233"/>
                      <a:pt x="2801071" y="1728233"/>
                    </a:cubicBezTo>
                    <a:lnTo>
                      <a:pt x="2794721" y="1729684"/>
                    </a:lnTo>
                    <a:cubicBezTo>
                      <a:pt x="2794712" y="1729684"/>
                      <a:pt x="2810268" y="1804343"/>
                      <a:pt x="2809455" y="1811137"/>
                    </a:cubicBezTo>
                    <a:cubicBezTo>
                      <a:pt x="2808641" y="1817931"/>
                      <a:pt x="2788158" y="1862391"/>
                      <a:pt x="2786633" y="1869490"/>
                    </a:cubicBezTo>
                    <a:cubicBezTo>
                      <a:pt x="2785737" y="1873576"/>
                      <a:pt x="2783777" y="1894142"/>
                      <a:pt x="2781725" y="1915411"/>
                    </a:cubicBezTo>
                    <a:cubicBezTo>
                      <a:pt x="2770929" y="1907859"/>
                      <a:pt x="2762120" y="1896287"/>
                      <a:pt x="2749946" y="1876996"/>
                    </a:cubicBezTo>
                    <a:cubicBezTo>
                      <a:pt x="2720645" y="1830529"/>
                      <a:pt x="2684854" y="1794933"/>
                      <a:pt x="2655202" y="1780236"/>
                    </a:cubicBezTo>
                    <a:cubicBezTo>
                      <a:pt x="2581403" y="1743633"/>
                      <a:pt x="2586634" y="1730128"/>
                      <a:pt x="2582992" y="1716392"/>
                    </a:cubicBezTo>
                    <a:cubicBezTo>
                      <a:pt x="2576901" y="1693432"/>
                      <a:pt x="2589638" y="1643028"/>
                      <a:pt x="2589638" y="1643028"/>
                    </a:cubicBezTo>
                    <a:cubicBezTo>
                      <a:pt x="2589629" y="1643028"/>
                      <a:pt x="2584749" y="1633969"/>
                      <a:pt x="2578657" y="1632342"/>
                    </a:cubicBezTo>
                    <a:cubicBezTo>
                      <a:pt x="2572566" y="1630706"/>
                      <a:pt x="2565079" y="1636382"/>
                      <a:pt x="2565079" y="1636382"/>
                    </a:cubicBezTo>
                    <a:lnTo>
                      <a:pt x="2556704" y="1705707"/>
                    </a:lnTo>
                    <a:cubicBezTo>
                      <a:pt x="2556695" y="1705707"/>
                      <a:pt x="2589685" y="1745028"/>
                      <a:pt x="2596571" y="1768969"/>
                    </a:cubicBezTo>
                    <a:cubicBezTo>
                      <a:pt x="2598050" y="1774173"/>
                      <a:pt x="2594704" y="1776558"/>
                      <a:pt x="2589925" y="1777925"/>
                    </a:cubicBezTo>
                    <a:cubicBezTo>
                      <a:pt x="2569256" y="1746674"/>
                      <a:pt x="2544956" y="1709035"/>
                      <a:pt x="2540528" y="1704552"/>
                    </a:cubicBezTo>
                    <a:cubicBezTo>
                      <a:pt x="2533845" y="1697786"/>
                      <a:pt x="2521468" y="1696177"/>
                      <a:pt x="2521459" y="1696177"/>
                    </a:cubicBezTo>
                    <a:lnTo>
                      <a:pt x="2521755" y="1700503"/>
                    </a:lnTo>
                    <a:cubicBezTo>
                      <a:pt x="2521764" y="1700512"/>
                      <a:pt x="2532034" y="1704995"/>
                      <a:pt x="2535038" y="1707731"/>
                    </a:cubicBezTo>
                    <a:cubicBezTo>
                      <a:pt x="2537164" y="1709672"/>
                      <a:pt x="2564885" y="1750029"/>
                      <a:pt x="2583852" y="1778785"/>
                    </a:cubicBezTo>
                    <a:cubicBezTo>
                      <a:pt x="2572381" y="1779441"/>
                      <a:pt x="2556751" y="1776132"/>
                      <a:pt x="2550354" y="1773008"/>
                    </a:cubicBezTo>
                    <a:cubicBezTo>
                      <a:pt x="2533919" y="1765012"/>
                      <a:pt x="2517420" y="1758856"/>
                      <a:pt x="2517420" y="1758856"/>
                    </a:cubicBezTo>
                    <a:cubicBezTo>
                      <a:pt x="2517411" y="1758856"/>
                      <a:pt x="2537432" y="1778360"/>
                      <a:pt x="2568841" y="1784858"/>
                    </a:cubicBezTo>
                    <a:cubicBezTo>
                      <a:pt x="2576208" y="1786374"/>
                      <a:pt x="2582244" y="1785551"/>
                      <a:pt x="2587901" y="1784562"/>
                    </a:cubicBezTo>
                    <a:cubicBezTo>
                      <a:pt x="2593132" y="1792660"/>
                      <a:pt x="2602727" y="1806885"/>
                      <a:pt x="2602634" y="1807671"/>
                    </a:cubicBezTo>
                    <a:cubicBezTo>
                      <a:pt x="2602219" y="1811118"/>
                      <a:pt x="2601192" y="1815759"/>
                      <a:pt x="2601192" y="1815759"/>
                    </a:cubicBezTo>
                    <a:lnTo>
                      <a:pt x="2610722" y="1818356"/>
                    </a:lnTo>
                    <a:cubicBezTo>
                      <a:pt x="2610722" y="1818365"/>
                      <a:pt x="2620650" y="1828551"/>
                      <a:pt x="2624874" y="1831361"/>
                    </a:cubicBezTo>
                    <a:cubicBezTo>
                      <a:pt x="2629108" y="1834162"/>
                      <a:pt x="2644655" y="1844034"/>
                      <a:pt x="2648269" y="1848397"/>
                    </a:cubicBezTo>
                    <a:cubicBezTo>
                      <a:pt x="2651892" y="1852760"/>
                      <a:pt x="2678125" y="1890205"/>
                      <a:pt x="2682932" y="1894327"/>
                    </a:cubicBezTo>
                    <a:cubicBezTo>
                      <a:pt x="2687766" y="1898450"/>
                      <a:pt x="2699912" y="1909514"/>
                      <a:pt x="2712686" y="1914552"/>
                    </a:cubicBezTo>
                    <a:cubicBezTo>
                      <a:pt x="2725470" y="1919589"/>
                      <a:pt x="2737699" y="1924008"/>
                      <a:pt x="2743596" y="1929572"/>
                    </a:cubicBezTo>
                    <a:cubicBezTo>
                      <a:pt x="2749493" y="1935127"/>
                      <a:pt x="2768294" y="1952912"/>
                      <a:pt x="2776234" y="1963652"/>
                    </a:cubicBezTo>
                    <a:cubicBezTo>
                      <a:pt x="2784174" y="1974393"/>
                      <a:pt x="2808290" y="2028069"/>
                      <a:pt x="2808299" y="2028069"/>
                    </a:cubicBezTo>
                    <a:cubicBezTo>
                      <a:pt x="2808281" y="2028060"/>
                      <a:pt x="2794203" y="2023975"/>
                      <a:pt x="2786920" y="2023448"/>
                    </a:cubicBezTo>
                    <a:cubicBezTo>
                      <a:pt x="2779618" y="2022921"/>
                      <a:pt x="2761214" y="2023448"/>
                      <a:pt x="2761214" y="2023448"/>
                    </a:cubicBezTo>
                    <a:cubicBezTo>
                      <a:pt x="2761205" y="2023448"/>
                      <a:pt x="2754854" y="2013299"/>
                      <a:pt x="2745907" y="2007845"/>
                    </a:cubicBezTo>
                    <a:cubicBezTo>
                      <a:pt x="2736950" y="2002401"/>
                      <a:pt x="2723945" y="1998029"/>
                      <a:pt x="2723954" y="1998029"/>
                    </a:cubicBezTo>
                    <a:lnTo>
                      <a:pt x="2719619" y="1972323"/>
                    </a:lnTo>
                    <a:lnTo>
                      <a:pt x="2718177" y="1993693"/>
                    </a:lnTo>
                    <a:cubicBezTo>
                      <a:pt x="2718168" y="1993693"/>
                      <a:pt x="2715108" y="1995865"/>
                      <a:pt x="2707491" y="1993693"/>
                    </a:cubicBezTo>
                    <a:cubicBezTo>
                      <a:pt x="2699856" y="1991530"/>
                      <a:pt x="2677737" y="1981566"/>
                      <a:pt x="2677737" y="1981566"/>
                    </a:cubicBezTo>
                    <a:lnTo>
                      <a:pt x="2672533" y="1982721"/>
                    </a:lnTo>
                    <a:cubicBezTo>
                      <a:pt x="2672552" y="1982721"/>
                      <a:pt x="2692268" y="1995006"/>
                      <a:pt x="2699976" y="1997160"/>
                    </a:cubicBezTo>
                    <a:cubicBezTo>
                      <a:pt x="2707667" y="1999323"/>
                      <a:pt x="2720201" y="2000053"/>
                      <a:pt x="2720192" y="2000053"/>
                    </a:cubicBezTo>
                    <a:cubicBezTo>
                      <a:pt x="2720192" y="2000053"/>
                      <a:pt x="2731376" y="2004850"/>
                      <a:pt x="2735221" y="2007845"/>
                    </a:cubicBezTo>
                    <a:cubicBezTo>
                      <a:pt x="2739058" y="2010840"/>
                      <a:pt x="2754568" y="2025472"/>
                      <a:pt x="2754568" y="2025472"/>
                    </a:cubicBezTo>
                    <a:lnTo>
                      <a:pt x="2742154" y="2030094"/>
                    </a:lnTo>
                    <a:lnTo>
                      <a:pt x="2743882" y="2034715"/>
                    </a:lnTo>
                    <a:cubicBezTo>
                      <a:pt x="2743882" y="2034715"/>
                      <a:pt x="2759864" y="2029724"/>
                      <a:pt x="2767573" y="2029225"/>
                    </a:cubicBezTo>
                    <a:cubicBezTo>
                      <a:pt x="2775273" y="2028726"/>
                      <a:pt x="2807994" y="2031342"/>
                      <a:pt x="2807717" y="2037026"/>
                    </a:cubicBezTo>
                    <a:cubicBezTo>
                      <a:pt x="2807440" y="2042702"/>
                      <a:pt x="2769985" y="2044920"/>
                      <a:pt x="2762656" y="2042803"/>
                    </a:cubicBezTo>
                    <a:cubicBezTo>
                      <a:pt x="2755325" y="2040687"/>
                      <a:pt x="2741572" y="2041648"/>
                      <a:pt x="2741572" y="2041648"/>
                    </a:cubicBezTo>
                    <a:lnTo>
                      <a:pt x="2733770" y="2035575"/>
                    </a:lnTo>
                    <a:cubicBezTo>
                      <a:pt x="2733761" y="2035584"/>
                      <a:pt x="2714535" y="2037091"/>
                      <a:pt x="2708064" y="2033560"/>
                    </a:cubicBezTo>
                    <a:cubicBezTo>
                      <a:pt x="2701604" y="2030020"/>
                      <a:pt x="2671960" y="2024021"/>
                      <a:pt x="2671960" y="2024021"/>
                    </a:cubicBezTo>
                    <a:cubicBezTo>
                      <a:pt x="2671941" y="2024021"/>
                      <a:pt x="2609872" y="2007836"/>
                      <a:pt x="2576346" y="1999766"/>
                    </a:cubicBezTo>
                    <a:cubicBezTo>
                      <a:pt x="2542839" y="1991688"/>
                      <a:pt x="2438408" y="1974190"/>
                      <a:pt x="2407082" y="1954409"/>
                    </a:cubicBezTo>
                    <a:cubicBezTo>
                      <a:pt x="2375747" y="1934637"/>
                      <a:pt x="2355864" y="1906713"/>
                      <a:pt x="2341214" y="1892599"/>
                    </a:cubicBezTo>
                    <a:cubicBezTo>
                      <a:pt x="2326887" y="1878780"/>
                      <a:pt x="2284468" y="1857548"/>
                      <a:pt x="2267267" y="1841178"/>
                    </a:cubicBezTo>
                    <a:cubicBezTo>
                      <a:pt x="2202498" y="1785320"/>
                      <a:pt x="2145079" y="1733835"/>
                      <a:pt x="2120824" y="1716975"/>
                    </a:cubicBezTo>
                    <a:cubicBezTo>
                      <a:pt x="2100738" y="1703017"/>
                      <a:pt x="2032014" y="1583824"/>
                      <a:pt x="1949535" y="1432159"/>
                    </a:cubicBezTo>
                    <a:cubicBezTo>
                      <a:pt x="1949766" y="1430209"/>
                      <a:pt x="1949785" y="1426086"/>
                      <a:pt x="1950108" y="1424653"/>
                    </a:cubicBezTo>
                    <a:cubicBezTo>
                      <a:pt x="1954111" y="1406712"/>
                      <a:pt x="1958196" y="1375830"/>
                      <a:pt x="1958196" y="1375839"/>
                    </a:cubicBezTo>
                    <a:cubicBezTo>
                      <a:pt x="1958187" y="1375830"/>
                      <a:pt x="1952715" y="1384140"/>
                      <a:pt x="1944913" y="1376985"/>
                    </a:cubicBezTo>
                    <a:cubicBezTo>
                      <a:pt x="1937112" y="1369840"/>
                      <a:pt x="1925410" y="1352037"/>
                      <a:pt x="1920641" y="1336259"/>
                    </a:cubicBezTo>
                    <a:cubicBezTo>
                      <a:pt x="1915880" y="1320481"/>
                      <a:pt x="1909207" y="1303168"/>
                      <a:pt x="1902449" y="1292353"/>
                    </a:cubicBezTo>
                    <a:cubicBezTo>
                      <a:pt x="1895683" y="1281538"/>
                      <a:pt x="1872122" y="1266647"/>
                      <a:pt x="1872113" y="1266647"/>
                    </a:cubicBezTo>
                    <a:cubicBezTo>
                      <a:pt x="1872122" y="1266647"/>
                      <a:pt x="1894454" y="1292815"/>
                      <a:pt x="1896959" y="1300441"/>
                    </a:cubicBezTo>
                    <a:cubicBezTo>
                      <a:pt x="1899464" y="1308067"/>
                      <a:pt x="1901959" y="1323087"/>
                      <a:pt x="1909086" y="1334530"/>
                    </a:cubicBezTo>
                    <a:cubicBezTo>
                      <a:pt x="1916222" y="1345964"/>
                      <a:pt x="1938554" y="1386229"/>
                      <a:pt x="1938554" y="1386229"/>
                    </a:cubicBezTo>
                    <a:lnTo>
                      <a:pt x="1938267" y="1410502"/>
                    </a:lnTo>
                    <a:cubicBezTo>
                      <a:pt x="1877631" y="1298500"/>
                      <a:pt x="1811467" y="1173539"/>
                      <a:pt x="1748492" y="1052321"/>
                    </a:cubicBezTo>
                    <a:cubicBezTo>
                      <a:pt x="1743381" y="1042449"/>
                      <a:pt x="1789052" y="824879"/>
                      <a:pt x="1784014" y="815164"/>
                    </a:cubicBezTo>
                    <a:cubicBezTo>
                      <a:pt x="1783099" y="813371"/>
                      <a:pt x="1811421" y="667954"/>
                      <a:pt x="1795855" y="643589"/>
                    </a:cubicBezTo>
                    <a:cubicBezTo>
                      <a:pt x="1776148" y="612753"/>
                      <a:pt x="1770676" y="666087"/>
                      <a:pt x="1765241" y="681718"/>
                    </a:cubicBezTo>
                    <a:cubicBezTo>
                      <a:pt x="1757680" y="703513"/>
                      <a:pt x="1758512" y="768263"/>
                      <a:pt x="1750221" y="825276"/>
                    </a:cubicBezTo>
                    <a:cubicBezTo>
                      <a:pt x="1737326" y="913883"/>
                      <a:pt x="1716334" y="999403"/>
                      <a:pt x="1713534" y="994837"/>
                    </a:cubicBezTo>
                    <a:cubicBezTo>
                      <a:pt x="1614214" y="832727"/>
                      <a:pt x="1548650" y="664682"/>
                      <a:pt x="1539647" y="645613"/>
                    </a:cubicBezTo>
                    <a:lnTo>
                      <a:pt x="1455302" y="634059"/>
                    </a:lnTo>
                    <a:cubicBezTo>
                      <a:pt x="1455302" y="634050"/>
                      <a:pt x="1533149" y="794237"/>
                      <a:pt x="1649985" y="989929"/>
                    </a:cubicBezTo>
                    <a:cubicBezTo>
                      <a:pt x="1671818" y="1026477"/>
                      <a:pt x="1692098" y="1064633"/>
                      <a:pt x="1711805" y="1102864"/>
                    </a:cubicBezTo>
                    <a:cubicBezTo>
                      <a:pt x="1707257" y="1099767"/>
                      <a:pt x="1700685" y="1096486"/>
                      <a:pt x="1697653" y="1093621"/>
                    </a:cubicBezTo>
                    <a:cubicBezTo>
                      <a:pt x="1680729" y="1077685"/>
                      <a:pt x="1621701" y="1044917"/>
                      <a:pt x="1583840" y="1015921"/>
                    </a:cubicBezTo>
                    <a:cubicBezTo>
                      <a:pt x="1545979" y="986924"/>
                      <a:pt x="1492663" y="970601"/>
                      <a:pt x="1473206" y="951504"/>
                    </a:cubicBezTo>
                    <a:cubicBezTo>
                      <a:pt x="1453739" y="932407"/>
                      <a:pt x="1403021" y="885645"/>
                      <a:pt x="1403012" y="885645"/>
                    </a:cubicBezTo>
                    <a:lnTo>
                      <a:pt x="1370087" y="768947"/>
                    </a:lnTo>
                    <a:cubicBezTo>
                      <a:pt x="1370087" y="768947"/>
                      <a:pt x="1365234" y="706998"/>
                      <a:pt x="1368645" y="688937"/>
                    </a:cubicBezTo>
                    <a:cubicBezTo>
                      <a:pt x="1372047" y="670875"/>
                      <a:pt x="1374995" y="640122"/>
                      <a:pt x="1374995" y="640122"/>
                    </a:cubicBezTo>
                    <a:cubicBezTo>
                      <a:pt x="1374995" y="640122"/>
                      <a:pt x="1370041" y="648451"/>
                      <a:pt x="1361999" y="641564"/>
                    </a:cubicBezTo>
                    <a:cubicBezTo>
                      <a:pt x="1353957" y="634678"/>
                      <a:pt x="1341294" y="617596"/>
                      <a:pt x="1335998" y="601994"/>
                    </a:cubicBezTo>
                    <a:cubicBezTo>
                      <a:pt x="1330710" y="586382"/>
                      <a:pt x="1323473" y="568958"/>
                      <a:pt x="1316365" y="558374"/>
                    </a:cubicBezTo>
                    <a:cubicBezTo>
                      <a:pt x="1309238" y="547790"/>
                      <a:pt x="1285455" y="533824"/>
                      <a:pt x="1285455" y="533824"/>
                    </a:cubicBezTo>
                    <a:cubicBezTo>
                      <a:pt x="1285464" y="533824"/>
                      <a:pt x="1308406" y="559502"/>
                      <a:pt x="1311161" y="567044"/>
                    </a:cubicBezTo>
                    <a:cubicBezTo>
                      <a:pt x="1313924" y="574578"/>
                      <a:pt x="1316947" y="589358"/>
                      <a:pt x="1324443" y="600542"/>
                    </a:cubicBezTo>
                    <a:cubicBezTo>
                      <a:pt x="1331958" y="611745"/>
                      <a:pt x="1355935" y="651094"/>
                      <a:pt x="1355935" y="651094"/>
                    </a:cubicBezTo>
                    <a:lnTo>
                      <a:pt x="1357091" y="741217"/>
                    </a:lnTo>
                    <a:lnTo>
                      <a:pt x="1355067" y="768374"/>
                    </a:lnTo>
                    <a:lnTo>
                      <a:pt x="1308850" y="728803"/>
                    </a:lnTo>
                    <a:lnTo>
                      <a:pt x="1250792" y="678825"/>
                    </a:lnTo>
                    <a:lnTo>
                      <a:pt x="1245015" y="684602"/>
                    </a:lnTo>
                    <a:lnTo>
                      <a:pt x="1300475" y="735736"/>
                    </a:lnTo>
                    <a:lnTo>
                      <a:pt x="1352174" y="783395"/>
                    </a:lnTo>
                    <a:cubicBezTo>
                      <a:pt x="1352174" y="783395"/>
                      <a:pt x="1371936" y="846333"/>
                      <a:pt x="1366621" y="854162"/>
                    </a:cubicBezTo>
                    <a:cubicBezTo>
                      <a:pt x="1361287" y="861991"/>
                      <a:pt x="1248186" y="829898"/>
                      <a:pt x="1248186" y="829898"/>
                    </a:cubicBezTo>
                    <a:cubicBezTo>
                      <a:pt x="1248186" y="829898"/>
                      <a:pt x="1207284" y="805893"/>
                      <a:pt x="1190710" y="798415"/>
                    </a:cubicBezTo>
                    <a:cubicBezTo>
                      <a:pt x="1174137" y="790928"/>
                      <a:pt x="1084125" y="749592"/>
                      <a:pt x="1084116" y="749601"/>
                    </a:cubicBezTo>
                    <a:lnTo>
                      <a:pt x="1083829" y="759704"/>
                    </a:lnTo>
                    <a:cubicBezTo>
                      <a:pt x="1083829" y="759704"/>
                      <a:pt x="1139447" y="787379"/>
                      <a:pt x="1151713" y="794949"/>
                    </a:cubicBezTo>
                    <a:cubicBezTo>
                      <a:pt x="1163978" y="802519"/>
                      <a:pt x="1210926" y="837699"/>
                      <a:pt x="1210926" y="837699"/>
                    </a:cubicBezTo>
                    <a:cubicBezTo>
                      <a:pt x="1210916" y="837699"/>
                      <a:pt x="1232037" y="852091"/>
                      <a:pt x="1260904" y="856759"/>
                    </a:cubicBezTo>
                    <a:cubicBezTo>
                      <a:pt x="1289772" y="861436"/>
                      <a:pt x="1352174" y="878426"/>
                      <a:pt x="1352174" y="878426"/>
                    </a:cubicBezTo>
                    <a:lnTo>
                      <a:pt x="1382510" y="894888"/>
                    </a:lnTo>
                    <a:lnTo>
                      <a:pt x="1438839" y="965655"/>
                    </a:lnTo>
                    <a:cubicBezTo>
                      <a:pt x="1438830" y="965655"/>
                      <a:pt x="1420750" y="970240"/>
                      <a:pt x="1409085" y="976637"/>
                    </a:cubicBezTo>
                    <a:cubicBezTo>
                      <a:pt x="1397410" y="983033"/>
                      <a:pt x="1383952" y="984724"/>
                      <a:pt x="1383952" y="984724"/>
                    </a:cubicBezTo>
                    <a:cubicBezTo>
                      <a:pt x="1383943" y="984724"/>
                      <a:pt x="1369800" y="972459"/>
                      <a:pt x="1353911" y="967966"/>
                    </a:cubicBezTo>
                    <a:cubicBezTo>
                      <a:pt x="1338013" y="963483"/>
                      <a:pt x="1323870" y="965082"/>
                      <a:pt x="1323870" y="965082"/>
                    </a:cubicBezTo>
                    <a:cubicBezTo>
                      <a:pt x="1323870" y="965082"/>
                      <a:pt x="1309515" y="933840"/>
                      <a:pt x="1300475" y="920890"/>
                    </a:cubicBezTo>
                    <a:cubicBezTo>
                      <a:pt x="1291426" y="907931"/>
                      <a:pt x="1266386" y="878426"/>
                      <a:pt x="1266386" y="878426"/>
                    </a:cubicBezTo>
                    <a:lnTo>
                      <a:pt x="1255414" y="875533"/>
                    </a:lnTo>
                    <a:cubicBezTo>
                      <a:pt x="1255414" y="875542"/>
                      <a:pt x="1277709" y="905564"/>
                      <a:pt x="1286324" y="917710"/>
                    </a:cubicBezTo>
                    <a:cubicBezTo>
                      <a:pt x="1294929" y="929865"/>
                      <a:pt x="1310874" y="964213"/>
                      <a:pt x="1310874" y="964213"/>
                    </a:cubicBezTo>
                    <a:cubicBezTo>
                      <a:pt x="1310874" y="964213"/>
                      <a:pt x="1298922" y="972763"/>
                      <a:pt x="1288052" y="972301"/>
                    </a:cubicBezTo>
                    <a:cubicBezTo>
                      <a:pt x="1277182" y="971839"/>
                      <a:pt x="1240680" y="968262"/>
                      <a:pt x="1240680" y="968262"/>
                    </a:cubicBezTo>
                    <a:lnTo>
                      <a:pt x="1241549" y="972884"/>
                    </a:lnTo>
                    <a:cubicBezTo>
                      <a:pt x="1241549" y="972884"/>
                      <a:pt x="1276914" y="979151"/>
                      <a:pt x="1283431" y="978079"/>
                    </a:cubicBezTo>
                    <a:cubicBezTo>
                      <a:pt x="1289947" y="977006"/>
                      <a:pt x="1316938" y="970286"/>
                      <a:pt x="1316938" y="970277"/>
                    </a:cubicBezTo>
                    <a:cubicBezTo>
                      <a:pt x="1316938" y="970277"/>
                      <a:pt x="1329324" y="973595"/>
                      <a:pt x="1341202" y="976923"/>
                    </a:cubicBezTo>
                    <a:cubicBezTo>
                      <a:pt x="1353061" y="980251"/>
                      <a:pt x="1378748" y="993099"/>
                      <a:pt x="1378757" y="993099"/>
                    </a:cubicBezTo>
                    <a:lnTo>
                      <a:pt x="1346692" y="1017659"/>
                    </a:lnTo>
                    <a:lnTo>
                      <a:pt x="1306826" y="1065891"/>
                    </a:lnTo>
                    <a:lnTo>
                      <a:pt x="1312029" y="1076003"/>
                    </a:lnTo>
                    <a:lnTo>
                      <a:pt x="1347265" y="1025164"/>
                    </a:lnTo>
                    <a:lnTo>
                      <a:pt x="1387418" y="996861"/>
                    </a:lnTo>
                    <a:cubicBezTo>
                      <a:pt x="1387418" y="996861"/>
                      <a:pt x="1394064" y="990428"/>
                      <a:pt x="1405619" y="989060"/>
                    </a:cubicBezTo>
                    <a:cubicBezTo>
                      <a:pt x="1417145" y="987682"/>
                      <a:pt x="1452834" y="983588"/>
                      <a:pt x="1454146" y="982996"/>
                    </a:cubicBezTo>
                    <a:cubicBezTo>
                      <a:pt x="1455459" y="982395"/>
                      <a:pt x="1596226" y="1048152"/>
                      <a:pt x="1641611" y="1080911"/>
                    </a:cubicBezTo>
                    <a:cubicBezTo>
                      <a:pt x="1686996" y="1113679"/>
                      <a:pt x="1711703" y="1151872"/>
                      <a:pt x="1729710" y="1162946"/>
                    </a:cubicBezTo>
                    <a:cubicBezTo>
                      <a:pt x="1733943" y="1165552"/>
                      <a:pt x="1740145" y="1167706"/>
                      <a:pt x="1745312" y="1170174"/>
                    </a:cubicBezTo>
                    <a:cubicBezTo>
                      <a:pt x="1795356" y="1273857"/>
                      <a:pt x="1836637" y="1371680"/>
                      <a:pt x="1867491" y="1442271"/>
                    </a:cubicBezTo>
                    <a:lnTo>
                      <a:pt x="1832829" y="1410206"/>
                    </a:lnTo>
                    <a:lnTo>
                      <a:pt x="1827060" y="1415983"/>
                    </a:lnTo>
                    <a:lnTo>
                      <a:pt x="1879341" y="1467690"/>
                    </a:lnTo>
                    <a:cubicBezTo>
                      <a:pt x="1887337" y="1485456"/>
                      <a:pt x="1896294" y="1506855"/>
                      <a:pt x="1902449" y="1518529"/>
                    </a:cubicBezTo>
                    <a:cubicBezTo>
                      <a:pt x="1883427" y="1516412"/>
                      <a:pt x="1775529" y="1504220"/>
                      <a:pt x="1741846" y="1489070"/>
                    </a:cubicBezTo>
                    <a:cubicBezTo>
                      <a:pt x="1722185" y="1480224"/>
                      <a:pt x="1683779" y="1445164"/>
                      <a:pt x="1683788" y="1445164"/>
                    </a:cubicBezTo>
                    <a:cubicBezTo>
                      <a:pt x="1683779" y="1445155"/>
                      <a:pt x="1621969" y="1415743"/>
                      <a:pt x="1612725" y="1404142"/>
                    </a:cubicBezTo>
                    <a:cubicBezTo>
                      <a:pt x="1602428" y="1391220"/>
                      <a:pt x="1605174" y="1378446"/>
                      <a:pt x="1608390" y="1357057"/>
                    </a:cubicBezTo>
                    <a:cubicBezTo>
                      <a:pt x="1611967" y="1333255"/>
                      <a:pt x="1630805" y="1315203"/>
                      <a:pt x="1636989" y="1309111"/>
                    </a:cubicBezTo>
                    <a:cubicBezTo>
                      <a:pt x="1643173" y="1303011"/>
                      <a:pt x="1672521" y="1274449"/>
                      <a:pt x="1672521" y="1274449"/>
                    </a:cubicBezTo>
                    <a:lnTo>
                      <a:pt x="1664433" y="1272138"/>
                    </a:lnTo>
                    <a:cubicBezTo>
                      <a:pt x="1664442" y="1272138"/>
                      <a:pt x="1640280" y="1295755"/>
                      <a:pt x="1634096" y="1303621"/>
                    </a:cubicBezTo>
                    <a:cubicBezTo>
                      <a:pt x="1627912" y="1311487"/>
                      <a:pt x="1621044" y="1325204"/>
                      <a:pt x="1612152" y="1326147"/>
                    </a:cubicBezTo>
                    <a:cubicBezTo>
                      <a:pt x="1608141" y="1326581"/>
                      <a:pt x="1600164" y="1319528"/>
                      <a:pt x="1596550" y="1307087"/>
                    </a:cubicBezTo>
                    <a:cubicBezTo>
                      <a:pt x="1593536" y="1296725"/>
                      <a:pt x="1592501" y="1284265"/>
                      <a:pt x="1592501" y="1284265"/>
                    </a:cubicBezTo>
                    <a:lnTo>
                      <a:pt x="1593083" y="1232271"/>
                    </a:lnTo>
                    <a:cubicBezTo>
                      <a:pt x="1593093" y="1232271"/>
                      <a:pt x="1589830" y="1253429"/>
                      <a:pt x="1588462" y="1267516"/>
                    </a:cubicBezTo>
                    <a:cubicBezTo>
                      <a:pt x="1587851" y="1273783"/>
                      <a:pt x="1587214" y="1278756"/>
                      <a:pt x="1585864" y="1279643"/>
                    </a:cubicBezTo>
                    <a:cubicBezTo>
                      <a:pt x="1582925" y="1281566"/>
                      <a:pt x="1555528" y="1264623"/>
                      <a:pt x="1555528" y="1264623"/>
                    </a:cubicBezTo>
                    <a:lnTo>
                      <a:pt x="1555823" y="1274735"/>
                    </a:lnTo>
                    <a:lnTo>
                      <a:pt x="1585282" y="1292353"/>
                    </a:lnTo>
                    <a:cubicBezTo>
                      <a:pt x="1585273" y="1292353"/>
                      <a:pt x="1586178" y="1308307"/>
                      <a:pt x="1591641" y="1318354"/>
                    </a:cubicBezTo>
                    <a:cubicBezTo>
                      <a:pt x="1597076" y="1328393"/>
                      <a:pt x="1606006" y="1335104"/>
                      <a:pt x="1607235" y="1335972"/>
                    </a:cubicBezTo>
                    <a:cubicBezTo>
                      <a:pt x="1608797" y="1337082"/>
                      <a:pt x="1601504" y="1347564"/>
                      <a:pt x="1598574" y="1361678"/>
                    </a:cubicBezTo>
                    <a:cubicBezTo>
                      <a:pt x="1595644" y="1375793"/>
                      <a:pt x="1595394" y="1388253"/>
                      <a:pt x="1595394" y="1388253"/>
                    </a:cubicBezTo>
                    <a:cubicBezTo>
                      <a:pt x="1595394" y="1388253"/>
                      <a:pt x="1575170" y="1378187"/>
                      <a:pt x="1558421" y="1365145"/>
                    </a:cubicBezTo>
                    <a:cubicBezTo>
                      <a:pt x="1541672" y="1352102"/>
                      <a:pt x="1531273" y="1344633"/>
                      <a:pt x="1531273" y="1344633"/>
                    </a:cubicBezTo>
                    <a:cubicBezTo>
                      <a:pt x="1531264" y="1344633"/>
                      <a:pt x="1523407" y="1333042"/>
                      <a:pt x="1514801" y="1319214"/>
                    </a:cubicBezTo>
                    <a:cubicBezTo>
                      <a:pt x="1506196" y="1305395"/>
                      <a:pt x="1493135" y="1290042"/>
                      <a:pt x="1493135" y="1290042"/>
                    </a:cubicBezTo>
                    <a:cubicBezTo>
                      <a:pt x="1493126" y="1290042"/>
                      <a:pt x="1488532" y="1268986"/>
                      <a:pt x="1485916" y="1256248"/>
                    </a:cubicBezTo>
                    <a:cubicBezTo>
                      <a:pt x="1483309" y="1243511"/>
                      <a:pt x="1479565" y="1222797"/>
                      <a:pt x="1472051" y="1212342"/>
                    </a:cubicBezTo>
                    <a:cubicBezTo>
                      <a:pt x="1466292" y="1204328"/>
                      <a:pt x="1445670" y="1181128"/>
                      <a:pt x="1432480" y="1163528"/>
                    </a:cubicBezTo>
                    <a:cubicBezTo>
                      <a:pt x="1419280" y="1145920"/>
                      <a:pt x="1419188" y="1141862"/>
                      <a:pt x="1419188" y="1141862"/>
                    </a:cubicBezTo>
                    <a:lnTo>
                      <a:pt x="1409085" y="1141862"/>
                    </a:lnTo>
                    <a:cubicBezTo>
                      <a:pt x="1409075" y="1141862"/>
                      <a:pt x="1448351" y="1207295"/>
                      <a:pt x="1458472" y="1225921"/>
                    </a:cubicBezTo>
                    <a:cubicBezTo>
                      <a:pt x="1462382" y="1233103"/>
                      <a:pt x="1462299" y="1236181"/>
                      <a:pt x="1467716" y="1254511"/>
                    </a:cubicBezTo>
                    <a:cubicBezTo>
                      <a:pt x="1473141" y="1272850"/>
                      <a:pt x="1477532" y="1288850"/>
                      <a:pt x="1480139" y="1299286"/>
                    </a:cubicBezTo>
                    <a:cubicBezTo>
                      <a:pt x="1484400" y="1316275"/>
                      <a:pt x="1500298" y="1332497"/>
                      <a:pt x="1498339" y="1335972"/>
                    </a:cubicBezTo>
                    <a:cubicBezTo>
                      <a:pt x="1496814" y="1338662"/>
                      <a:pt x="1462253" y="1328125"/>
                      <a:pt x="1448082" y="1323263"/>
                    </a:cubicBezTo>
                    <a:cubicBezTo>
                      <a:pt x="1437795" y="1319732"/>
                      <a:pt x="1418374" y="1309361"/>
                      <a:pt x="1400415" y="1296401"/>
                    </a:cubicBezTo>
                    <a:cubicBezTo>
                      <a:pt x="1377436" y="1279801"/>
                      <a:pt x="1356509" y="1260001"/>
                      <a:pt x="1356509" y="1260001"/>
                    </a:cubicBezTo>
                    <a:cubicBezTo>
                      <a:pt x="1356499" y="1260001"/>
                      <a:pt x="1385579" y="1293961"/>
                      <a:pt x="1398973" y="1305063"/>
                    </a:cubicBezTo>
                    <a:cubicBezTo>
                      <a:pt x="1412376" y="1316173"/>
                      <a:pt x="1426296" y="1324030"/>
                      <a:pt x="1426416" y="1327311"/>
                    </a:cubicBezTo>
                    <a:cubicBezTo>
                      <a:pt x="1426777" y="1337793"/>
                      <a:pt x="1325608" y="1337701"/>
                      <a:pt x="1325608" y="1337701"/>
                    </a:cubicBezTo>
                    <a:cubicBezTo>
                      <a:pt x="1325599" y="1337710"/>
                      <a:pt x="1305069" y="1325093"/>
                      <a:pt x="1283717" y="1317486"/>
                    </a:cubicBezTo>
                    <a:cubicBezTo>
                      <a:pt x="1262365" y="1309878"/>
                      <a:pt x="1240107" y="1307087"/>
                      <a:pt x="1240107" y="1307087"/>
                    </a:cubicBezTo>
                    <a:cubicBezTo>
                      <a:pt x="1240098" y="1307087"/>
                      <a:pt x="1263252" y="1313761"/>
                      <a:pt x="1283431" y="1323263"/>
                    </a:cubicBezTo>
                    <a:cubicBezTo>
                      <a:pt x="1303609" y="1332765"/>
                      <a:pt x="1322428" y="1344060"/>
                      <a:pt x="1322428" y="1344060"/>
                    </a:cubicBezTo>
                    <a:lnTo>
                      <a:pt x="1311447" y="1351862"/>
                    </a:lnTo>
                    <a:lnTo>
                      <a:pt x="1314054" y="1354173"/>
                    </a:lnTo>
                    <a:lnTo>
                      <a:pt x="1330516" y="1348109"/>
                    </a:lnTo>
                    <a:cubicBezTo>
                      <a:pt x="1330516" y="1348100"/>
                      <a:pt x="1435641" y="1345696"/>
                      <a:pt x="1446058" y="1342036"/>
                    </a:cubicBezTo>
                    <a:cubicBezTo>
                      <a:pt x="1454664" y="1347730"/>
                      <a:pt x="1463815" y="1348599"/>
                      <a:pt x="1481007" y="1354746"/>
                    </a:cubicBezTo>
                    <a:cubicBezTo>
                      <a:pt x="1498200" y="1360902"/>
                      <a:pt x="1521447" y="1361678"/>
                      <a:pt x="1521447" y="1361678"/>
                    </a:cubicBezTo>
                    <a:lnTo>
                      <a:pt x="1547153" y="1381607"/>
                    </a:lnTo>
                    <a:cubicBezTo>
                      <a:pt x="1547153" y="1381616"/>
                      <a:pt x="1389184" y="1406869"/>
                      <a:pt x="1303073" y="1439960"/>
                    </a:cubicBezTo>
                    <a:cubicBezTo>
                      <a:pt x="1216952" y="1473052"/>
                      <a:pt x="1119721" y="1470325"/>
                      <a:pt x="1057837" y="1457578"/>
                    </a:cubicBezTo>
                    <a:cubicBezTo>
                      <a:pt x="985156" y="1442613"/>
                      <a:pt x="978843" y="1404651"/>
                      <a:pt x="955578" y="1393161"/>
                    </a:cubicBezTo>
                    <a:cubicBezTo>
                      <a:pt x="917033" y="1374138"/>
                      <a:pt x="847458" y="1329918"/>
                      <a:pt x="780822" y="1304776"/>
                    </a:cubicBezTo>
                    <a:cubicBezTo>
                      <a:pt x="741936" y="1290107"/>
                      <a:pt x="670734" y="1237605"/>
                      <a:pt x="646794" y="1222741"/>
                    </a:cubicBezTo>
                    <a:cubicBezTo>
                      <a:pt x="622863" y="1207878"/>
                      <a:pt x="590760" y="1173345"/>
                      <a:pt x="590760" y="1173345"/>
                    </a:cubicBezTo>
                    <a:lnTo>
                      <a:pt x="565628" y="1182588"/>
                    </a:lnTo>
                    <a:cubicBezTo>
                      <a:pt x="565637" y="1182588"/>
                      <a:pt x="614017" y="1225634"/>
                      <a:pt x="650260" y="1250471"/>
                    </a:cubicBezTo>
                    <a:cubicBezTo>
                      <a:pt x="686503" y="1275308"/>
                      <a:pt x="716119" y="1287445"/>
                      <a:pt x="716119" y="1287445"/>
                    </a:cubicBezTo>
                    <a:lnTo>
                      <a:pt x="652857" y="1271269"/>
                    </a:lnTo>
                    <a:cubicBezTo>
                      <a:pt x="652857" y="1271269"/>
                      <a:pt x="579317" y="1293481"/>
                      <a:pt x="550025" y="1302465"/>
                    </a:cubicBezTo>
                    <a:cubicBezTo>
                      <a:pt x="520723" y="1311450"/>
                      <a:pt x="475357" y="1316275"/>
                      <a:pt x="450085" y="1309971"/>
                    </a:cubicBezTo>
                    <a:cubicBezTo>
                      <a:pt x="418529" y="1302114"/>
                      <a:pt x="407899" y="1281991"/>
                      <a:pt x="391446" y="1273293"/>
                    </a:cubicBezTo>
                    <a:cubicBezTo>
                      <a:pt x="368919" y="1261369"/>
                      <a:pt x="336216" y="1248576"/>
                      <a:pt x="322989" y="1244408"/>
                    </a:cubicBezTo>
                    <a:cubicBezTo>
                      <a:pt x="315779" y="1242134"/>
                      <a:pt x="294187" y="1231347"/>
                      <a:pt x="277928" y="1219275"/>
                    </a:cubicBezTo>
                    <a:cubicBezTo>
                      <a:pt x="264349" y="1209200"/>
                      <a:pt x="255106" y="1197322"/>
                      <a:pt x="255106" y="1197322"/>
                    </a:cubicBezTo>
                    <a:lnTo>
                      <a:pt x="244707" y="1204254"/>
                    </a:lnTo>
                    <a:cubicBezTo>
                      <a:pt x="244698" y="1204254"/>
                      <a:pt x="298310" y="1240174"/>
                      <a:pt x="297283" y="1245850"/>
                    </a:cubicBezTo>
                    <a:cubicBezTo>
                      <a:pt x="296248" y="1251525"/>
                      <a:pt x="229382" y="1251368"/>
                      <a:pt x="209176" y="1257404"/>
                    </a:cubicBezTo>
                    <a:cubicBezTo>
                      <a:pt x="188979" y="1263440"/>
                      <a:pt x="184052" y="1277046"/>
                      <a:pt x="184052" y="1277046"/>
                    </a:cubicBezTo>
                    <a:cubicBezTo>
                      <a:pt x="184052" y="1277046"/>
                      <a:pt x="213650" y="1269208"/>
                      <a:pt x="245280" y="1263467"/>
                    </a:cubicBezTo>
                    <a:cubicBezTo>
                      <a:pt x="271060" y="1258790"/>
                      <a:pt x="301101" y="1255185"/>
                      <a:pt x="312877" y="1256248"/>
                    </a:cubicBezTo>
                    <a:cubicBezTo>
                      <a:pt x="327694" y="1257579"/>
                      <a:pt x="345256" y="1263403"/>
                      <a:pt x="368919" y="1274735"/>
                    </a:cubicBezTo>
                    <a:cubicBezTo>
                      <a:pt x="384023" y="1281973"/>
                      <a:pt x="422198" y="1314306"/>
                      <a:pt x="435934" y="1320083"/>
                    </a:cubicBezTo>
                    <a:cubicBezTo>
                      <a:pt x="449383" y="1325749"/>
                      <a:pt x="466428" y="1326405"/>
                      <a:pt x="467417" y="1333375"/>
                    </a:cubicBezTo>
                    <a:cubicBezTo>
                      <a:pt x="468406" y="1340345"/>
                      <a:pt x="439077" y="1344541"/>
                      <a:pt x="417151" y="1345798"/>
                    </a:cubicBezTo>
                    <a:cubicBezTo>
                      <a:pt x="408943" y="1346260"/>
                      <a:pt x="370408" y="1348812"/>
                      <a:pt x="327029" y="1349255"/>
                    </a:cubicBezTo>
                    <a:cubicBezTo>
                      <a:pt x="269221" y="1349856"/>
                      <a:pt x="205728" y="1352509"/>
                      <a:pt x="195606" y="1352148"/>
                    </a:cubicBezTo>
                    <a:cubicBezTo>
                      <a:pt x="177878" y="1351510"/>
                      <a:pt x="160361" y="1328467"/>
                      <a:pt x="160361" y="1328458"/>
                    </a:cubicBezTo>
                    <a:cubicBezTo>
                      <a:pt x="160371" y="1328467"/>
                      <a:pt x="119358" y="1328190"/>
                      <a:pt x="132631" y="1330195"/>
                    </a:cubicBezTo>
                    <a:cubicBezTo>
                      <a:pt x="138658" y="1331101"/>
                      <a:pt x="151784" y="1331203"/>
                      <a:pt x="156895" y="1335972"/>
                    </a:cubicBezTo>
                    <a:cubicBezTo>
                      <a:pt x="164216" y="1342803"/>
                      <a:pt x="181945" y="1354783"/>
                      <a:pt x="188378" y="1356188"/>
                    </a:cubicBezTo>
                    <a:cubicBezTo>
                      <a:pt x="222163" y="1363573"/>
                      <a:pt x="288271" y="1357796"/>
                      <a:pt x="292662" y="1364858"/>
                    </a:cubicBezTo>
                    <a:cubicBezTo>
                      <a:pt x="296683" y="1371338"/>
                      <a:pt x="268860" y="1403828"/>
                      <a:pt x="239512" y="1430135"/>
                    </a:cubicBezTo>
                    <a:cubicBezTo>
                      <a:pt x="207974" y="1458401"/>
                      <a:pt x="148650" y="1462551"/>
                      <a:pt x="156895" y="1465962"/>
                    </a:cubicBezTo>
                    <a:cubicBezTo>
                      <a:pt x="171796" y="1472100"/>
                      <a:pt x="218511" y="1455424"/>
                      <a:pt x="245576" y="1434183"/>
                    </a:cubicBezTo>
                    <a:cubicBezTo>
                      <a:pt x="275136" y="1410982"/>
                      <a:pt x="304770" y="1368084"/>
                      <a:pt x="313459" y="1366882"/>
                    </a:cubicBezTo>
                    <a:cubicBezTo>
                      <a:pt x="365730" y="1359654"/>
                      <a:pt x="421034" y="1355615"/>
                      <a:pt x="445750" y="1350706"/>
                    </a:cubicBezTo>
                    <a:cubicBezTo>
                      <a:pt x="470458" y="1345789"/>
                      <a:pt x="526436" y="1326507"/>
                      <a:pt x="529514" y="1330195"/>
                    </a:cubicBezTo>
                    <a:cubicBezTo>
                      <a:pt x="532130" y="1333320"/>
                      <a:pt x="491736" y="1384759"/>
                      <a:pt x="487632" y="1403856"/>
                    </a:cubicBezTo>
                    <a:cubicBezTo>
                      <a:pt x="483676" y="1422250"/>
                      <a:pt x="485238" y="1436097"/>
                      <a:pt x="492836" y="1467977"/>
                    </a:cubicBezTo>
                    <a:cubicBezTo>
                      <a:pt x="499593" y="1496336"/>
                      <a:pt x="485321" y="1521995"/>
                      <a:pt x="485321" y="1521995"/>
                    </a:cubicBezTo>
                    <a:cubicBezTo>
                      <a:pt x="485312" y="1521995"/>
                      <a:pt x="504917" y="1496613"/>
                      <a:pt x="503808" y="1479827"/>
                    </a:cubicBezTo>
                    <a:cubicBezTo>
                      <a:pt x="502218" y="1455757"/>
                      <a:pt x="491403" y="1422065"/>
                      <a:pt x="497458" y="1404142"/>
                    </a:cubicBezTo>
                    <a:cubicBezTo>
                      <a:pt x="505194" y="1381265"/>
                      <a:pt x="522027" y="1363795"/>
                      <a:pt x="538757" y="1346085"/>
                    </a:cubicBezTo>
                    <a:cubicBezTo>
                      <a:pt x="546799" y="1337572"/>
                      <a:pt x="577376" y="1312097"/>
                      <a:pt x="596528" y="1305931"/>
                    </a:cubicBezTo>
                    <a:cubicBezTo>
                      <a:pt x="626061" y="1296439"/>
                      <a:pt x="632956" y="1293471"/>
                      <a:pt x="688962" y="1304489"/>
                    </a:cubicBezTo>
                    <a:cubicBezTo>
                      <a:pt x="723504" y="1311283"/>
                      <a:pt x="860001" y="1369849"/>
                      <a:pt x="890301" y="1388253"/>
                    </a:cubicBezTo>
                    <a:cubicBezTo>
                      <a:pt x="925074" y="1409383"/>
                      <a:pt x="982411" y="1471831"/>
                      <a:pt x="1024616" y="1484153"/>
                    </a:cubicBezTo>
                    <a:cubicBezTo>
                      <a:pt x="1052651" y="1492342"/>
                      <a:pt x="1081814" y="1495541"/>
                      <a:pt x="1087296" y="1510728"/>
                    </a:cubicBezTo>
                    <a:cubicBezTo>
                      <a:pt x="1092767" y="1525914"/>
                      <a:pt x="1013413" y="1537441"/>
                      <a:pt x="989954" y="1539040"/>
                    </a:cubicBezTo>
                    <a:cubicBezTo>
                      <a:pt x="966503" y="1540639"/>
                      <a:pt x="813553" y="1545806"/>
                      <a:pt x="773021" y="1543662"/>
                    </a:cubicBezTo>
                    <a:cubicBezTo>
                      <a:pt x="732498" y="1541508"/>
                      <a:pt x="583597" y="1541573"/>
                      <a:pt x="458173" y="1532107"/>
                    </a:cubicBezTo>
                    <a:cubicBezTo>
                      <a:pt x="440630" y="1530776"/>
                      <a:pt x="386824" y="1488580"/>
                      <a:pt x="333388" y="1473754"/>
                    </a:cubicBezTo>
                    <a:cubicBezTo>
                      <a:pt x="303366" y="1465435"/>
                      <a:pt x="273593" y="1481842"/>
                      <a:pt x="273593" y="1481842"/>
                    </a:cubicBezTo>
                    <a:cubicBezTo>
                      <a:pt x="273583" y="1481842"/>
                      <a:pt x="302321" y="1477729"/>
                      <a:pt x="331650" y="1485891"/>
                    </a:cubicBezTo>
                    <a:cubicBezTo>
                      <a:pt x="344221" y="1489385"/>
                      <a:pt x="371951" y="1503416"/>
                      <a:pt x="378736" y="1506975"/>
                    </a:cubicBezTo>
                    <a:cubicBezTo>
                      <a:pt x="401354" y="1518825"/>
                      <a:pt x="443726" y="1551454"/>
                      <a:pt x="443726" y="1551463"/>
                    </a:cubicBezTo>
                    <a:cubicBezTo>
                      <a:pt x="443726" y="1551463"/>
                      <a:pt x="454827" y="1549245"/>
                      <a:pt x="470014" y="1550881"/>
                    </a:cubicBezTo>
                    <a:cubicBezTo>
                      <a:pt x="494786" y="1553552"/>
                      <a:pt x="533248" y="1560901"/>
                      <a:pt x="574002" y="1562721"/>
                    </a:cubicBezTo>
                    <a:cubicBezTo>
                      <a:pt x="639279" y="1565642"/>
                      <a:pt x="731768" y="1561520"/>
                      <a:pt x="736048" y="1569950"/>
                    </a:cubicBezTo>
                    <a:cubicBezTo>
                      <a:pt x="737582" y="1572963"/>
                      <a:pt x="722515" y="1597255"/>
                      <a:pt x="702540" y="1623672"/>
                    </a:cubicBezTo>
                    <a:cubicBezTo>
                      <a:pt x="691245" y="1638609"/>
                      <a:pt x="678424" y="1654212"/>
                      <a:pt x="665854" y="1667292"/>
                    </a:cubicBezTo>
                    <a:cubicBezTo>
                      <a:pt x="648596" y="1685242"/>
                      <a:pt x="631145" y="1697480"/>
                      <a:pt x="627438" y="1697906"/>
                    </a:cubicBezTo>
                    <a:cubicBezTo>
                      <a:pt x="574169" y="1703988"/>
                      <a:pt x="549988" y="1709053"/>
                      <a:pt x="519124" y="1714950"/>
                    </a:cubicBezTo>
                    <a:cubicBezTo>
                      <a:pt x="494842" y="1709894"/>
                      <a:pt x="422929" y="1706289"/>
                      <a:pt x="422929" y="1706289"/>
                    </a:cubicBezTo>
                    <a:lnTo>
                      <a:pt x="399247" y="1705125"/>
                    </a:lnTo>
                    <a:lnTo>
                      <a:pt x="399534" y="1708304"/>
                    </a:lnTo>
                    <a:cubicBezTo>
                      <a:pt x="399534" y="1708304"/>
                      <a:pt x="411310" y="1708323"/>
                      <a:pt x="409646" y="1714082"/>
                    </a:cubicBezTo>
                    <a:cubicBezTo>
                      <a:pt x="408222" y="1718999"/>
                      <a:pt x="390817" y="1729167"/>
                      <a:pt x="372377" y="1738059"/>
                    </a:cubicBezTo>
                    <a:cubicBezTo>
                      <a:pt x="353945" y="1746951"/>
                      <a:pt x="333961" y="1751055"/>
                      <a:pt x="333961" y="1751055"/>
                    </a:cubicBezTo>
                    <a:lnTo>
                      <a:pt x="306231" y="1775615"/>
                    </a:lnTo>
                    <a:lnTo>
                      <a:pt x="309411" y="1778212"/>
                    </a:lnTo>
                    <a:lnTo>
                      <a:pt x="337141" y="1755963"/>
                    </a:lnTo>
                    <a:cubicBezTo>
                      <a:pt x="337150" y="1755972"/>
                      <a:pt x="362283" y="1750306"/>
                      <a:pt x="374688" y="1744123"/>
                    </a:cubicBezTo>
                    <a:cubicBezTo>
                      <a:pt x="395162" y="1733927"/>
                      <a:pt x="420913" y="1719859"/>
                      <a:pt x="420904" y="1719859"/>
                    </a:cubicBezTo>
                    <a:cubicBezTo>
                      <a:pt x="420923" y="1719859"/>
                      <a:pt x="443513" y="1717798"/>
                      <a:pt x="466835" y="1719572"/>
                    </a:cubicBezTo>
                    <a:cubicBezTo>
                      <a:pt x="491089" y="1721421"/>
                      <a:pt x="516296" y="1727373"/>
                      <a:pt x="517386" y="1729102"/>
                    </a:cubicBezTo>
                    <a:cubicBezTo>
                      <a:pt x="519133" y="1731894"/>
                      <a:pt x="433910" y="1821249"/>
                      <a:pt x="433910" y="1821249"/>
                    </a:cubicBezTo>
                    <a:lnTo>
                      <a:pt x="438531" y="1824142"/>
                    </a:lnTo>
                    <a:cubicBezTo>
                      <a:pt x="438522" y="1824133"/>
                      <a:pt x="519993" y="1735609"/>
                      <a:pt x="525188" y="1730840"/>
                    </a:cubicBezTo>
                    <a:cubicBezTo>
                      <a:pt x="529514" y="1726856"/>
                      <a:pt x="615551" y="1710255"/>
                      <a:pt x="618777" y="1713222"/>
                    </a:cubicBezTo>
                    <a:cubicBezTo>
                      <a:pt x="622077" y="1716254"/>
                      <a:pt x="590178" y="1766371"/>
                      <a:pt x="590178" y="1766371"/>
                    </a:cubicBezTo>
                    <a:lnTo>
                      <a:pt x="573420" y="1845513"/>
                    </a:lnTo>
                    <a:lnTo>
                      <a:pt x="495720" y="1953836"/>
                    </a:lnTo>
                    <a:lnTo>
                      <a:pt x="382202" y="2112415"/>
                    </a:lnTo>
                    <a:lnTo>
                      <a:pt x="499769" y="1957007"/>
                    </a:lnTo>
                    <a:cubicBezTo>
                      <a:pt x="499759" y="1957007"/>
                      <a:pt x="573697" y="1862447"/>
                      <a:pt x="580352" y="1847537"/>
                    </a:cubicBezTo>
                    <a:cubicBezTo>
                      <a:pt x="585103" y="1836889"/>
                      <a:pt x="583985" y="1801376"/>
                      <a:pt x="597111" y="1767518"/>
                    </a:cubicBezTo>
                    <a:cubicBezTo>
                      <a:pt x="610227" y="1733668"/>
                      <a:pt x="632929" y="1712066"/>
                      <a:pt x="632929" y="1712057"/>
                    </a:cubicBezTo>
                    <a:cubicBezTo>
                      <a:pt x="632929" y="1712066"/>
                      <a:pt x="687215" y="1648444"/>
                      <a:pt x="707162" y="1645339"/>
                    </a:cubicBezTo>
                    <a:cubicBezTo>
                      <a:pt x="710222" y="1644858"/>
                      <a:pt x="712837" y="1691555"/>
                      <a:pt x="713808" y="1710329"/>
                    </a:cubicBezTo>
                    <a:cubicBezTo>
                      <a:pt x="714816" y="1729795"/>
                      <a:pt x="701098" y="1825584"/>
                      <a:pt x="701098" y="1825584"/>
                    </a:cubicBezTo>
                    <a:lnTo>
                      <a:pt x="707162" y="1829910"/>
                    </a:lnTo>
                    <a:lnTo>
                      <a:pt x="722183" y="1719859"/>
                    </a:lnTo>
                    <a:cubicBezTo>
                      <a:pt x="722183" y="1719859"/>
                      <a:pt x="727072" y="1732189"/>
                      <a:pt x="747029" y="1754235"/>
                    </a:cubicBezTo>
                    <a:cubicBezTo>
                      <a:pt x="766976" y="1776280"/>
                      <a:pt x="801907" y="1807966"/>
                      <a:pt x="801907" y="1807966"/>
                    </a:cubicBezTo>
                    <a:lnTo>
                      <a:pt x="802775" y="1802476"/>
                    </a:lnTo>
                    <a:cubicBezTo>
                      <a:pt x="802775" y="1802476"/>
                      <a:pt x="772661" y="1773692"/>
                      <a:pt x="752519" y="1749900"/>
                    </a:cubicBezTo>
                    <a:cubicBezTo>
                      <a:pt x="732369" y="1726107"/>
                      <a:pt x="722478" y="1704838"/>
                      <a:pt x="722478" y="1704838"/>
                    </a:cubicBezTo>
                    <a:cubicBezTo>
                      <a:pt x="722478" y="1704848"/>
                      <a:pt x="711996" y="1653510"/>
                      <a:pt x="716405" y="1638979"/>
                    </a:cubicBezTo>
                    <a:cubicBezTo>
                      <a:pt x="720352" y="1626011"/>
                      <a:pt x="768520" y="1584332"/>
                      <a:pt x="790935" y="1574276"/>
                    </a:cubicBezTo>
                    <a:cubicBezTo>
                      <a:pt x="804911" y="1568009"/>
                      <a:pt x="923808" y="1566770"/>
                      <a:pt x="923808" y="1566770"/>
                    </a:cubicBezTo>
                    <a:cubicBezTo>
                      <a:pt x="923799" y="1566770"/>
                      <a:pt x="990980" y="1564339"/>
                      <a:pt x="1025198" y="1554920"/>
                    </a:cubicBezTo>
                    <a:cubicBezTo>
                      <a:pt x="1085234" y="1538402"/>
                      <a:pt x="1145889" y="1527365"/>
                      <a:pt x="1186662" y="1520840"/>
                    </a:cubicBezTo>
                    <a:cubicBezTo>
                      <a:pt x="1216934" y="1515996"/>
                      <a:pt x="1236345" y="1513621"/>
                      <a:pt x="1236345" y="1513621"/>
                    </a:cubicBezTo>
                    <a:cubicBezTo>
                      <a:pt x="1236345" y="1513621"/>
                      <a:pt x="1229764" y="1534354"/>
                      <a:pt x="1198798" y="1578611"/>
                    </a:cubicBezTo>
                    <a:cubicBezTo>
                      <a:pt x="1167824" y="1622868"/>
                      <a:pt x="1139530" y="1659703"/>
                      <a:pt x="1108675" y="1691555"/>
                    </a:cubicBezTo>
                    <a:cubicBezTo>
                      <a:pt x="1077821" y="1723408"/>
                      <a:pt x="1050904" y="1745638"/>
                      <a:pt x="1033277" y="1771279"/>
                    </a:cubicBezTo>
                    <a:cubicBezTo>
                      <a:pt x="1014347" y="1798834"/>
                      <a:pt x="989667" y="1862558"/>
                      <a:pt x="989667" y="1862558"/>
                    </a:cubicBezTo>
                    <a:lnTo>
                      <a:pt x="991682" y="1863713"/>
                    </a:lnTo>
                    <a:cubicBezTo>
                      <a:pt x="991682" y="1863704"/>
                      <a:pt x="1019431" y="1810185"/>
                      <a:pt x="1037899" y="1782834"/>
                    </a:cubicBezTo>
                    <a:cubicBezTo>
                      <a:pt x="1056423" y="1755418"/>
                      <a:pt x="1086140" y="1725922"/>
                      <a:pt x="1086140" y="1725922"/>
                    </a:cubicBezTo>
                    <a:lnTo>
                      <a:pt x="1069678" y="1757128"/>
                    </a:lnTo>
                    <a:lnTo>
                      <a:pt x="1079790" y="1764634"/>
                    </a:lnTo>
                    <a:cubicBezTo>
                      <a:pt x="1079799" y="1764634"/>
                      <a:pt x="1088340" y="1739334"/>
                      <a:pt x="1107224" y="1712640"/>
                    </a:cubicBezTo>
                    <a:cubicBezTo>
                      <a:pt x="1125988" y="1686120"/>
                      <a:pt x="1160947" y="1666127"/>
                      <a:pt x="1171068" y="1647067"/>
                    </a:cubicBezTo>
                    <a:cubicBezTo>
                      <a:pt x="1190220" y="1611018"/>
                      <a:pt x="1281314" y="1534326"/>
                      <a:pt x="1324157" y="1498018"/>
                    </a:cubicBezTo>
                    <a:cubicBezTo>
                      <a:pt x="1384756" y="1446680"/>
                      <a:pt x="1489179" y="1442447"/>
                      <a:pt x="1531846" y="1453825"/>
                    </a:cubicBezTo>
                    <a:cubicBezTo>
                      <a:pt x="1574513" y="1465204"/>
                      <a:pt x="1661983" y="1543218"/>
                      <a:pt x="1708043" y="1556085"/>
                    </a:cubicBezTo>
                    <a:cubicBezTo>
                      <a:pt x="1723498" y="1560401"/>
                      <a:pt x="1764427" y="1568637"/>
                      <a:pt x="1802788" y="1576587"/>
                    </a:cubicBezTo>
                    <a:cubicBezTo>
                      <a:pt x="1811476" y="1581023"/>
                      <a:pt x="1823252" y="1586042"/>
                      <a:pt x="1836877" y="1588723"/>
                    </a:cubicBezTo>
                    <a:cubicBezTo>
                      <a:pt x="1865559" y="1594352"/>
                      <a:pt x="1927286" y="1612987"/>
                      <a:pt x="1927286" y="1612987"/>
                    </a:cubicBezTo>
                    <a:lnTo>
                      <a:pt x="1957041" y="1630605"/>
                    </a:lnTo>
                    <a:lnTo>
                      <a:pt x="1987655" y="1671913"/>
                    </a:lnTo>
                    <a:cubicBezTo>
                      <a:pt x="1993950" y="1682867"/>
                      <a:pt x="2000096" y="1693940"/>
                      <a:pt x="2006437" y="1704838"/>
                    </a:cubicBezTo>
                    <a:cubicBezTo>
                      <a:pt x="2002306" y="1705781"/>
                      <a:pt x="1991130" y="1708101"/>
                      <a:pt x="1981018" y="1713222"/>
                    </a:cubicBezTo>
                    <a:cubicBezTo>
                      <a:pt x="1969140" y="1719221"/>
                      <a:pt x="1955599" y="1720441"/>
                      <a:pt x="1955599" y="1720441"/>
                    </a:cubicBezTo>
                    <a:cubicBezTo>
                      <a:pt x="1955589" y="1720441"/>
                      <a:pt x="1942159" y="1707833"/>
                      <a:pt x="1926427" y="1702814"/>
                    </a:cubicBezTo>
                    <a:cubicBezTo>
                      <a:pt x="1910685" y="1697795"/>
                      <a:pt x="1896386" y="1698775"/>
                      <a:pt x="1896386" y="1698775"/>
                    </a:cubicBezTo>
                    <a:cubicBezTo>
                      <a:pt x="1896386" y="1698775"/>
                      <a:pt x="1882743" y="1666959"/>
                      <a:pt x="1874137" y="1653713"/>
                    </a:cubicBezTo>
                    <a:cubicBezTo>
                      <a:pt x="1865550" y="1640467"/>
                      <a:pt x="1841785" y="1610676"/>
                      <a:pt x="1841785" y="1610676"/>
                    </a:cubicBezTo>
                    <a:lnTo>
                      <a:pt x="1830813" y="1607496"/>
                    </a:lnTo>
                    <a:cubicBezTo>
                      <a:pt x="1830804" y="1607496"/>
                      <a:pt x="1852073" y="1637815"/>
                      <a:pt x="1860272" y="1650247"/>
                    </a:cubicBezTo>
                    <a:cubicBezTo>
                      <a:pt x="1868471" y="1662679"/>
                      <a:pt x="1883380" y="1697619"/>
                      <a:pt x="1883380" y="1697619"/>
                    </a:cubicBezTo>
                    <a:cubicBezTo>
                      <a:pt x="1883390" y="1697619"/>
                      <a:pt x="1870837" y="1705670"/>
                      <a:pt x="1859985" y="1704838"/>
                    </a:cubicBezTo>
                    <a:cubicBezTo>
                      <a:pt x="1849125" y="1704015"/>
                      <a:pt x="1812900" y="1699348"/>
                      <a:pt x="1812900" y="1699357"/>
                    </a:cubicBezTo>
                    <a:lnTo>
                      <a:pt x="1813769" y="1704265"/>
                    </a:lnTo>
                    <a:cubicBezTo>
                      <a:pt x="1813778" y="1704265"/>
                      <a:pt x="1848819" y="1711466"/>
                      <a:pt x="1855364" y="1710615"/>
                    </a:cubicBezTo>
                    <a:cubicBezTo>
                      <a:pt x="1861908" y="1709765"/>
                      <a:pt x="1888871" y="1704265"/>
                      <a:pt x="1888871" y="1704265"/>
                    </a:cubicBezTo>
                    <a:cubicBezTo>
                      <a:pt x="1888862" y="1704265"/>
                      <a:pt x="1901377" y="1707473"/>
                      <a:pt x="1913135" y="1711198"/>
                    </a:cubicBezTo>
                    <a:cubicBezTo>
                      <a:pt x="1924874" y="1714913"/>
                      <a:pt x="1950108" y="1728815"/>
                      <a:pt x="1950108" y="1728815"/>
                    </a:cubicBezTo>
                    <a:lnTo>
                      <a:pt x="1917183" y="1752506"/>
                    </a:lnTo>
                    <a:lnTo>
                      <a:pt x="1875875" y="1798723"/>
                    </a:lnTo>
                    <a:lnTo>
                      <a:pt x="1880783" y="1809408"/>
                    </a:lnTo>
                    <a:lnTo>
                      <a:pt x="1917757" y="1759725"/>
                    </a:lnTo>
                    <a:lnTo>
                      <a:pt x="1958778" y="1732568"/>
                    </a:lnTo>
                    <a:cubicBezTo>
                      <a:pt x="1958788" y="1732568"/>
                      <a:pt x="1965378" y="1726625"/>
                      <a:pt x="1976970" y="1725636"/>
                    </a:cubicBezTo>
                    <a:cubicBezTo>
                      <a:pt x="1986388" y="1724841"/>
                      <a:pt x="2006668" y="1723214"/>
                      <a:pt x="2016550" y="1722170"/>
                    </a:cubicBezTo>
                    <a:cubicBezTo>
                      <a:pt x="2081891" y="1833506"/>
                      <a:pt x="2149146" y="1937577"/>
                      <a:pt x="2209209" y="1987630"/>
                    </a:cubicBezTo>
                    <a:cubicBezTo>
                      <a:pt x="2216641" y="1993823"/>
                      <a:pt x="2231513" y="2004268"/>
                      <a:pt x="2245027" y="2013918"/>
                    </a:cubicBezTo>
                    <a:cubicBezTo>
                      <a:pt x="2238428" y="2016959"/>
                      <a:pt x="2228565" y="2021424"/>
                      <a:pt x="2228565" y="2021424"/>
                    </a:cubicBezTo>
                    <a:cubicBezTo>
                      <a:pt x="2228565" y="2021433"/>
                      <a:pt x="2120889" y="2086977"/>
                      <a:pt x="2106672" y="2088438"/>
                    </a:cubicBezTo>
                    <a:cubicBezTo>
                      <a:pt x="2091874" y="2089963"/>
                      <a:pt x="2056009" y="2082078"/>
                      <a:pt x="2050048" y="2071689"/>
                    </a:cubicBezTo>
                    <a:cubicBezTo>
                      <a:pt x="2044104" y="2061290"/>
                      <a:pt x="2033299" y="2021137"/>
                      <a:pt x="2033299" y="2021137"/>
                    </a:cubicBezTo>
                    <a:lnTo>
                      <a:pt x="2028390" y="2019113"/>
                    </a:lnTo>
                    <a:lnTo>
                      <a:pt x="2043411" y="2070533"/>
                    </a:lnTo>
                    <a:cubicBezTo>
                      <a:pt x="2043402" y="2070524"/>
                      <a:pt x="2033234" y="2077096"/>
                      <a:pt x="2024628" y="2077170"/>
                    </a:cubicBezTo>
                    <a:cubicBezTo>
                      <a:pt x="2016041" y="2077254"/>
                      <a:pt x="2000374" y="2078621"/>
                      <a:pt x="2000374" y="2078621"/>
                    </a:cubicBezTo>
                    <a:cubicBezTo>
                      <a:pt x="2000365" y="2078612"/>
                      <a:pt x="1985843" y="2068555"/>
                      <a:pt x="1978412" y="2067927"/>
                    </a:cubicBezTo>
                    <a:cubicBezTo>
                      <a:pt x="1975703" y="2067705"/>
                      <a:pt x="1973891" y="2068583"/>
                      <a:pt x="1970333" y="2069378"/>
                    </a:cubicBezTo>
                    <a:cubicBezTo>
                      <a:pt x="1956819" y="2047416"/>
                      <a:pt x="1941484" y="2027765"/>
                      <a:pt x="1918625" y="2009583"/>
                    </a:cubicBezTo>
                    <a:cubicBezTo>
                      <a:pt x="1878130" y="1977370"/>
                      <a:pt x="1811615" y="1974661"/>
                      <a:pt x="1780548" y="1954696"/>
                    </a:cubicBezTo>
                    <a:cubicBezTo>
                      <a:pt x="1749490" y="1934739"/>
                      <a:pt x="1744443" y="1913969"/>
                      <a:pt x="1744443" y="1913969"/>
                    </a:cubicBezTo>
                    <a:lnTo>
                      <a:pt x="1733462" y="1876996"/>
                    </a:lnTo>
                    <a:lnTo>
                      <a:pt x="1737797" y="1866597"/>
                    </a:lnTo>
                    <a:lnTo>
                      <a:pt x="1723646" y="1828764"/>
                    </a:lnTo>
                    <a:lnTo>
                      <a:pt x="1718738" y="1831648"/>
                    </a:lnTo>
                    <a:lnTo>
                      <a:pt x="1730292" y="1865442"/>
                    </a:lnTo>
                    <a:lnTo>
                      <a:pt x="1724801" y="1873530"/>
                    </a:lnTo>
                    <a:lnTo>
                      <a:pt x="1735773" y="1911659"/>
                    </a:lnTo>
                    <a:cubicBezTo>
                      <a:pt x="1735792" y="1911659"/>
                      <a:pt x="1692108" y="1871829"/>
                      <a:pt x="1682624" y="1840605"/>
                    </a:cubicBezTo>
                    <a:cubicBezTo>
                      <a:pt x="1673149" y="1809381"/>
                      <a:pt x="1667899" y="1769828"/>
                      <a:pt x="1667899" y="1769828"/>
                    </a:cubicBezTo>
                    <a:lnTo>
                      <a:pt x="1648543" y="1760585"/>
                    </a:lnTo>
                    <a:cubicBezTo>
                      <a:pt x="1648553" y="1760594"/>
                      <a:pt x="1651927" y="1753403"/>
                      <a:pt x="1668472" y="1735166"/>
                    </a:cubicBezTo>
                    <a:cubicBezTo>
                      <a:pt x="1685027" y="1716947"/>
                      <a:pt x="1658369" y="1676822"/>
                      <a:pt x="1658369" y="1676822"/>
                    </a:cubicBezTo>
                    <a:lnTo>
                      <a:pt x="1664137" y="1653140"/>
                    </a:lnTo>
                    <a:lnTo>
                      <a:pt x="1654894" y="1650247"/>
                    </a:lnTo>
                    <a:lnTo>
                      <a:pt x="1649699" y="1676822"/>
                    </a:lnTo>
                    <a:lnTo>
                      <a:pt x="1664433" y="1710042"/>
                    </a:lnTo>
                    <a:lnTo>
                      <a:pt x="1658942" y="1725063"/>
                    </a:lnTo>
                    <a:lnTo>
                      <a:pt x="1640456" y="1750768"/>
                    </a:lnTo>
                    <a:lnTo>
                      <a:pt x="1609259" y="1723038"/>
                    </a:lnTo>
                    <a:lnTo>
                      <a:pt x="1601458" y="1695595"/>
                    </a:lnTo>
                    <a:lnTo>
                      <a:pt x="1599434" y="1648805"/>
                    </a:lnTo>
                    <a:lnTo>
                      <a:pt x="1588462" y="1618764"/>
                    </a:lnTo>
                    <a:lnTo>
                      <a:pt x="1583258" y="1619919"/>
                    </a:lnTo>
                    <a:lnTo>
                      <a:pt x="1592214" y="1649378"/>
                    </a:lnTo>
                    <a:lnTo>
                      <a:pt x="1593666" y="1696464"/>
                    </a:lnTo>
                    <a:lnTo>
                      <a:pt x="1603195" y="1723612"/>
                    </a:lnTo>
                    <a:lnTo>
                      <a:pt x="1577194" y="1710329"/>
                    </a:lnTo>
                    <a:lnTo>
                      <a:pt x="1492275" y="1661219"/>
                    </a:lnTo>
                    <a:cubicBezTo>
                      <a:pt x="1492275" y="1661228"/>
                      <a:pt x="1473687" y="1626149"/>
                      <a:pt x="1470322" y="1614429"/>
                    </a:cubicBezTo>
                    <a:cubicBezTo>
                      <a:pt x="1466948" y="1602708"/>
                      <a:pt x="1467716" y="1568785"/>
                      <a:pt x="1467716" y="1568785"/>
                    </a:cubicBezTo>
                    <a:lnTo>
                      <a:pt x="1458186" y="1569950"/>
                    </a:lnTo>
                    <a:cubicBezTo>
                      <a:pt x="1458195" y="1569941"/>
                      <a:pt x="1455958" y="1608559"/>
                      <a:pt x="1465118" y="1625696"/>
                    </a:cubicBezTo>
                    <a:cubicBezTo>
                      <a:pt x="1474278" y="1642834"/>
                      <a:pt x="1483901" y="1663825"/>
                      <a:pt x="1483892" y="1663825"/>
                    </a:cubicBezTo>
                    <a:lnTo>
                      <a:pt x="1436528" y="1657762"/>
                    </a:lnTo>
                    <a:lnTo>
                      <a:pt x="1366621" y="1651402"/>
                    </a:lnTo>
                    <a:lnTo>
                      <a:pt x="1369800" y="1659777"/>
                    </a:lnTo>
                    <a:lnTo>
                      <a:pt x="1489678" y="1673069"/>
                    </a:lnTo>
                    <a:cubicBezTo>
                      <a:pt x="1489669" y="1673059"/>
                      <a:pt x="1642239" y="1767286"/>
                      <a:pt x="1657205" y="1784858"/>
                    </a:cubicBezTo>
                    <a:cubicBezTo>
                      <a:pt x="1672170" y="1802421"/>
                      <a:pt x="1652269" y="1828533"/>
                      <a:pt x="1659515" y="1846086"/>
                    </a:cubicBezTo>
                    <a:cubicBezTo>
                      <a:pt x="1666762" y="1863649"/>
                      <a:pt x="1679167" y="1887108"/>
                      <a:pt x="1679167" y="1887108"/>
                    </a:cubicBezTo>
                    <a:cubicBezTo>
                      <a:pt x="1679176" y="1887108"/>
                      <a:pt x="1755018" y="1959992"/>
                      <a:pt x="1786907" y="1984450"/>
                    </a:cubicBezTo>
                    <a:cubicBezTo>
                      <a:pt x="1818797" y="2008917"/>
                      <a:pt x="1879849" y="2016256"/>
                      <a:pt x="1906489" y="2030667"/>
                    </a:cubicBezTo>
                    <a:cubicBezTo>
                      <a:pt x="1924319" y="2040317"/>
                      <a:pt x="1952188" y="2101776"/>
                      <a:pt x="1972644" y="2149675"/>
                    </a:cubicBezTo>
                    <a:cubicBezTo>
                      <a:pt x="1952169" y="2150637"/>
                      <a:pt x="1921223" y="2151986"/>
                      <a:pt x="1921223" y="2151986"/>
                    </a:cubicBezTo>
                    <a:cubicBezTo>
                      <a:pt x="1921213" y="2151986"/>
                      <a:pt x="1897060" y="2161793"/>
                      <a:pt x="1888871" y="2166720"/>
                    </a:cubicBezTo>
                    <a:cubicBezTo>
                      <a:pt x="1880691" y="2171647"/>
                      <a:pt x="1858543" y="2187518"/>
                      <a:pt x="1858543" y="2187518"/>
                    </a:cubicBezTo>
                    <a:lnTo>
                      <a:pt x="1810302" y="2188091"/>
                    </a:lnTo>
                    <a:cubicBezTo>
                      <a:pt x="1810293" y="2188100"/>
                      <a:pt x="1802778" y="2193433"/>
                      <a:pt x="1797306" y="2197048"/>
                    </a:cubicBezTo>
                    <a:cubicBezTo>
                      <a:pt x="1774096" y="2191566"/>
                      <a:pt x="1747041" y="2184920"/>
                      <a:pt x="1747041" y="2184920"/>
                    </a:cubicBezTo>
                    <a:cubicBezTo>
                      <a:pt x="1747059" y="2184911"/>
                      <a:pt x="1685314" y="2154066"/>
                      <a:pt x="1672807" y="2145922"/>
                    </a:cubicBezTo>
                    <a:cubicBezTo>
                      <a:pt x="1660310" y="2137779"/>
                      <a:pt x="1610498" y="2099022"/>
                      <a:pt x="1595681" y="2089020"/>
                    </a:cubicBezTo>
                    <a:cubicBezTo>
                      <a:pt x="1580873" y="2079019"/>
                      <a:pt x="1459054" y="2019695"/>
                      <a:pt x="1459054" y="2019695"/>
                    </a:cubicBezTo>
                    <a:lnTo>
                      <a:pt x="1446631" y="2028938"/>
                    </a:lnTo>
                    <a:cubicBezTo>
                      <a:pt x="1446641" y="2028938"/>
                      <a:pt x="1595579" y="2105742"/>
                      <a:pt x="1616478" y="2121076"/>
                    </a:cubicBezTo>
                    <a:cubicBezTo>
                      <a:pt x="1637387" y="2136420"/>
                      <a:pt x="1736929" y="2197630"/>
                      <a:pt x="1736938" y="2197630"/>
                    </a:cubicBezTo>
                    <a:lnTo>
                      <a:pt x="1779679" y="2207742"/>
                    </a:lnTo>
                    <a:cubicBezTo>
                      <a:pt x="1770519" y="2213408"/>
                      <a:pt x="1760749" y="2219592"/>
                      <a:pt x="1754842" y="2222180"/>
                    </a:cubicBezTo>
                    <a:cubicBezTo>
                      <a:pt x="1738870" y="2229196"/>
                      <a:pt x="1681477" y="2249337"/>
                      <a:pt x="1681477" y="2249337"/>
                    </a:cubicBezTo>
                    <a:lnTo>
                      <a:pt x="1682624" y="2253959"/>
                    </a:lnTo>
                    <a:cubicBezTo>
                      <a:pt x="1682615" y="2253950"/>
                      <a:pt x="1744952" y="2233661"/>
                      <a:pt x="1754842" y="2228826"/>
                    </a:cubicBezTo>
                    <a:cubicBezTo>
                      <a:pt x="1760712" y="2225942"/>
                      <a:pt x="1774660" y="2218243"/>
                      <a:pt x="1789505" y="2210053"/>
                    </a:cubicBezTo>
                    <a:lnTo>
                      <a:pt x="1839188" y="2221894"/>
                    </a:lnTo>
                    <a:lnTo>
                      <a:pt x="1863738" y="2253959"/>
                    </a:lnTo>
                    <a:cubicBezTo>
                      <a:pt x="1863748" y="2253959"/>
                      <a:pt x="1607836" y="2321759"/>
                      <a:pt x="1554668" y="2337436"/>
                    </a:cubicBezTo>
                    <a:cubicBezTo>
                      <a:pt x="1501491" y="2353113"/>
                      <a:pt x="1381022" y="2402352"/>
                      <a:pt x="1338022" y="2411096"/>
                    </a:cubicBezTo>
                    <a:cubicBezTo>
                      <a:pt x="1322974" y="2414146"/>
                      <a:pt x="1309118" y="2413425"/>
                      <a:pt x="1296140" y="2411669"/>
                    </a:cubicBezTo>
                    <a:cubicBezTo>
                      <a:pt x="1294328" y="2408194"/>
                      <a:pt x="1289494" y="2400402"/>
                      <a:pt x="1289494" y="2400402"/>
                    </a:cubicBezTo>
                    <a:lnTo>
                      <a:pt x="1279095" y="2400402"/>
                    </a:lnTo>
                    <a:cubicBezTo>
                      <a:pt x="1279095" y="2400402"/>
                      <a:pt x="1283680" y="2408434"/>
                      <a:pt x="1284586" y="2409932"/>
                    </a:cubicBezTo>
                    <a:cubicBezTo>
                      <a:pt x="1265813" y="2405966"/>
                      <a:pt x="1250774" y="2399727"/>
                      <a:pt x="1242991" y="2396935"/>
                    </a:cubicBezTo>
                    <a:cubicBezTo>
                      <a:pt x="1228701" y="2391824"/>
                      <a:pt x="1156621" y="2364584"/>
                      <a:pt x="1156621" y="2364584"/>
                    </a:cubicBezTo>
                    <a:cubicBezTo>
                      <a:pt x="1156621" y="2364584"/>
                      <a:pt x="1042447" y="2326889"/>
                      <a:pt x="1023747" y="2317211"/>
                    </a:cubicBezTo>
                    <a:cubicBezTo>
                      <a:pt x="1013894" y="2312109"/>
                      <a:pt x="990129" y="2301784"/>
                      <a:pt x="971467" y="2290350"/>
                    </a:cubicBezTo>
                    <a:cubicBezTo>
                      <a:pt x="952703" y="2278860"/>
                      <a:pt x="939115" y="2266373"/>
                      <a:pt x="939115" y="2266373"/>
                    </a:cubicBezTo>
                    <a:cubicBezTo>
                      <a:pt x="939106" y="2266373"/>
                      <a:pt x="928245" y="2250077"/>
                      <a:pt x="921784" y="2234890"/>
                    </a:cubicBezTo>
                    <a:cubicBezTo>
                      <a:pt x="915323" y="2219703"/>
                      <a:pt x="900117" y="2204267"/>
                      <a:pt x="900117" y="2204267"/>
                    </a:cubicBezTo>
                    <a:cubicBezTo>
                      <a:pt x="900117" y="2204267"/>
                      <a:pt x="894359" y="2169031"/>
                      <a:pt x="893185" y="2154593"/>
                    </a:cubicBezTo>
                    <a:cubicBezTo>
                      <a:pt x="892020" y="2140145"/>
                      <a:pt x="875567" y="2101730"/>
                      <a:pt x="875567" y="2101730"/>
                    </a:cubicBezTo>
                    <a:lnTo>
                      <a:pt x="868348" y="2103172"/>
                    </a:lnTo>
                    <a:cubicBezTo>
                      <a:pt x="868357" y="2103172"/>
                      <a:pt x="879107" y="2130791"/>
                      <a:pt x="884237" y="2150831"/>
                    </a:cubicBezTo>
                    <a:cubicBezTo>
                      <a:pt x="887352" y="2163032"/>
                      <a:pt x="888563" y="2197334"/>
                      <a:pt x="888563" y="2197334"/>
                    </a:cubicBezTo>
                    <a:cubicBezTo>
                      <a:pt x="888563" y="2197343"/>
                      <a:pt x="862210" y="2182619"/>
                      <a:pt x="852459" y="2175963"/>
                    </a:cubicBezTo>
                    <a:cubicBezTo>
                      <a:pt x="842707" y="2169308"/>
                      <a:pt x="805086" y="2151986"/>
                      <a:pt x="805086" y="2151986"/>
                    </a:cubicBezTo>
                    <a:lnTo>
                      <a:pt x="793532" y="2156035"/>
                    </a:lnTo>
                    <a:cubicBezTo>
                      <a:pt x="793541" y="2156035"/>
                      <a:pt x="818009" y="2164936"/>
                      <a:pt x="842346" y="2177988"/>
                    </a:cubicBezTo>
                    <a:cubicBezTo>
                      <a:pt x="867257" y="2191344"/>
                      <a:pt x="891743" y="2209092"/>
                      <a:pt x="899544" y="2216403"/>
                    </a:cubicBezTo>
                    <a:cubicBezTo>
                      <a:pt x="914962" y="2230869"/>
                      <a:pt x="922357" y="2261465"/>
                      <a:pt x="922357" y="2261465"/>
                    </a:cubicBezTo>
                    <a:cubicBezTo>
                      <a:pt x="922357" y="2261465"/>
                      <a:pt x="882278" y="2256482"/>
                      <a:pt x="870659" y="2256843"/>
                    </a:cubicBezTo>
                    <a:cubicBezTo>
                      <a:pt x="859040" y="2257203"/>
                      <a:pt x="803349" y="2259727"/>
                      <a:pt x="803358" y="2259727"/>
                    </a:cubicBezTo>
                    <a:lnTo>
                      <a:pt x="734892" y="2228540"/>
                    </a:lnTo>
                    <a:lnTo>
                      <a:pt x="684054" y="2228540"/>
                    </a:lnTo>
                    <a:cubicBezTo>
                      <a:pt x="684063" y="2228540"/>
                      <a:pt x="628603" y="2203231"/>
                      <a:pt x="617326" y="2198785"/>
                    </a:cubicBezTo>
                    <a:cubicBezTo>
                      <a:pt x="606058" y="2194330"/>
                      <a:pt x="535873" y="2177701"/>
                      <a:pt x="535873" y="2177701"/>
                    </a:cubicBezTo>
                    <a:lnTo>
                      <a:pt x="535300" y="2182896"/>
                    </a:lnTo>
                    <a:cubicBezTo>
                      <a:pt x="535291" y="2182896"/>
                      <a:pt x="599754" y="2199987"/>
                      <a:pt x="617908" y="2206291"/>
                    </a:cubicBezTo>
                    <a:cubicBezTo>
                      <a:pt x="636053" y="2212604"/>
                      <a:pt x="681743" y="2238643"/>
                      <a:pt x="681743" y="2238643"/>
                    </a:cubicBezTo>
                    <a:lnTo>
                      <a:pt x="734606" y="2235176"/>
                    </a:lnTo>
                    <a:cubicBezTo>
                      <a:pt x="734606" y="2235176"/>
                      <a:pt x="760441" y="2250705"/>
                      <a:pt x="769841" y="2255401"/>
                    </a:cubicBezTo>
                    <a:cubicBezTo>
                      <a:pt x="779251" y="2260096"/>
                      <a:pt x="806242" y="2268684"/>
                      <a:pt x="806242" y="2268684"/>
                    </a:cubicBezTo>
                    <a:cubicBezTo>
                      <a:pt x="806232" y="2268684"/>
                      <a:pt x="869060" y="2265985"/>
                      <a:pt x="880762" y="2266086"/>
                    </a:cubicBezTo>
                    <a:cubicBezTo>
                      <a:pt x="892473" y="2266188"/>
                      <a:pt x="932469" y="2274756"/>
                      <a:pt x="932469" y="2274756"/>
                    </a:cubicBezTo>
                    <a:cubicBezTo>
                      <a:pt x="932478" y="2274747"/>
                      <a:pt x="954080" y="2289805"/>
                      <a:pt x="962224" y="2294389"/>
                    </a:cubicBezTo>
                    <a:cubicBezTo>
                      <a:pt x="970367" y="2298983"/>
                      <a:pt x="1000926" y="2316638"/>
                      <a:pt x="1000926" y="2316638"/>
                    </a:cubicBezTo>
                    <a:cubicBezTo>
                      <a:pt x="1000926" y="2316638"/>
                      <a:pt x="985674" y="2321130"/>
                      <a:pt x="978686" y="2323284"/>
                    </a:cubicBezTo>
                    <a:cubicBezTo>
                      <a:pt x="971707" y="2325429"/>
                      <a:pt x="955873" y="2335985"/>
                      <a:pt x="955873" y="2335985"/>
                    </a:cubicBezTo>
                    <a:cubicBezTo>
                      <a:pt x="955864" y="2335985"/>
                      <a:pt x="951760" y="2335134"/>
                      <a:pt x="946334" y="2329921"/>
                    </a:cubicBezTo>
                    <a:cubicBezTo>
                      <a:pt x="940918" y="2324708"/>
                      <a:pt x="928430" y="2318367"/>
                      <a:pt x="928430" y="2318367"/>
                    </a:cubicBezTo>
                    <a:lnTo>
                      <a:pt x="924381" y="2321546"/>
                    </a:lnTo>
                    <a:lnTo>
                      <a:pt x="948645" y="2339460"/>
                    </a:lnTo>
                    <a:cubicBezTo>
                      <a:pt x="948645" y="2339451"/>
                      <a:pt x="931083" y="2336890"/>
                      <a:pt x="922357" y="2335411"/>
                    </a:cubicBezTo>
                    <a:cubicBezTo>
                      <a:pt x="913640" y="2333932"/>
                      <a:pt x="902428" y="2335985"/>
                      <a:pt x="902428" y="2335985"/>
                    </a:cubicBezTo>
                    <a:lnTo>
                      <a:pt x="870372" y="2324430"/>
                    </a:lnTo>
                    <a:lnTo>
                      <a:pt x="867766" y="2328766"/>
                    </a:lnTo>
                    <a:lnTo>
                      <a:pt x="894923" y="2340606"/>
                    </a:lnTo>
                    <a:cubicBezTo>
                      <a:pt x="894913" y="2340615"/>
                      <a:pt x="877545" y="2351643"/>
                      <a:pt x="874125" y="2351874"/>
                    </a:cubicBezTo>
                    <a:cubicBezTo>
                      <a:pt x="870696" y="2352105"/>
                      <a:pt x="853901" y="2347539"/>
                      <a:pt x="853901" y="2347539"/>
                    </a:cubicBezTo>
                    <a:lnTo>
                      <a:pt x="851885" y="2353029"/>
                    </a:lnTo>
                    <a:cubicBezTo>
                      <a:pt x="851876" y="2353029"/>
                      <a:pt x="868625" y="2357540"/>
                      <a:pt x="876722" y="2356209"/>
                    </a:cubicBezTo>
                    <a:cubicBezTo>
                      <a:pt x="884820" y="2354878"/>
                      <a:pt x="899544" y="2342057"/>
                      <a:pt x="899544" y="2342057"/>
                    </a:cubicBezTo>
                    <a:cubicBezTo>
                      <a:pt x="899535" y="2342057"/>
                      <a:pt x="916968" y="2342427"/>
                      <a:pt x="926405" y="2341771"/>
                    </a:cubicBezTo>
                    <a:cubicBezTo>
                      <a:pt x="935843" y="2341105"/>
                      <a:pt x="947490" y="2347252"/>
                      <a:pt x="947490" y="2347252"/>
                    </a:cubicBezTo>
                    <a:lnTo>
                      <a:pt x="935362" y="2405023"/>
                    </a:lnTo>
                    <a:lnTo>
                      <a:pt x="940557" y="2402712"/>
                    </a:lnTo>
                    <a:cubicBezTo>
                      <a:pt x="940566" y="2402712"/>
                      <a:pt x="949070" y="2357438"/>
                      <a:pt x="954709" y="2345524"/>
                    </a:cubicBezTo>
                    <a:cubicBezTo>
                      <a:pt x="960338" y="2333600"/>
                      <a:pt x="998726" y="2322018"/>
                      <a:pt x="1015086" y="2322415"/>
                    </a:cubicBezTo>
                    <a:cubicBezTo>
                      <a:pt x="1030809" y="2322785"/>
                      <a:pt x="1154892" y="2385095"/>
                      <a:pt x="1154892" y="2385095"/>
                    </a:cubicBezTo>
                    <a:cubicBezTo>
                      <a:pt x="1154883" y="2385095"/>
                      <a:pt x="1212099" y="2407667"/>
                      <a:pt x="1245588" y="2414553"/>
                    </a:cubicBezTo>
                    <a:cubicBezTo>
                      <a:pt x="1258252" y="2417160"/>
                      <a:pt x="1274714" y="2418260"/>
                      <a:pt x="1290363" y="2419471"/>
                    </a:cubicBezTo>
                    <a:cubicBezTo>
                      <a:pt x="1296417" y="2429574"/>
                      <a:pt x="1301788" y="2439103"/>
                      <a:pt x="1311161" y="2455002"/>
                    </a:cubicBezTo>
                    <a:cubicBezTo>
                      <a:pt x="1308877" y="2456934"/>
                      <a:pt x="1308462" y="2457914"/>
                      <a:pt x="1306252" y="2459624"/>
                    </a:cubicBezTo>
                    <a:cubicBezTo>
                      <a:pt x="1288505" y="2473332"/>
                      <a:pt x="1255830" y="2487178"/>
                      <a:pt x="1237500" y="2501505"/>
                    </a:cubicBezTo>
                    <a:cubicBezTo>
                      <a:pt x="1221925" y="2513688"/>
                      <a:pt x="1202274" y="2547824"/>
                      <a:pt x="1169044" y="2583245"/>
                    </a:cubicBezTo>
                    <a:cubicBezTo>
                      <a:pt x="1162435" y="2580000"/>
                      <a:pt x="1161529" y="2578798"/>
                      <a:pt x="1153737" y="2576026"/>
                    </a:cubicBezTo>
                    <a:cubicBezTo>
                      <a:pt x="1132385" y="2568418"/>
                      <a:pt x="1110117" y="2565627"/>
                      <a:pt x="1110117" y="2565627"/>
                    </a:cubicBezTo>
                    <a:cubicBezTo>
                      <a:pt x="1110117" y="2565627"/>
                      <a:pt x="1133559" y="2572014"/>
                      <a:pt x="1153737" y="2581516"/>
                    </a:cubicBezTo>
                    <a:cubicBezTo>
                      <a:pt x="1159588" y="2584271"/>
                      <a:pt x="1159828" y="2584816"/>
                      <a:pt x="1164995" y="2587580"/>
                    </a:cubicBezTo>
                    <a:cubicBezTo>
                      <a:pt x="1160318" y="2592405"/>
                      <a:pt x="1156399" y="2597239"/>
                      <a:pt x="1151130" y="2602027"/>
                    </a:cubicBezTo>
                    <a:cubicBezTo>
                      <a:pt x="1110090" y="2639324"/>
                      <a:pt x="999077" y="2707827"/>
                      <a:pt x="974064" y="2722191"/>
                    </a:cubicBezTo>
                    <a:cubicBezTo>
                      <a:pt x="957537" y="2720629"/>
                      <a:pt x="941454" y="2718632"/>
                      <a:pt x="927847" y="2715831"/>
                    </a:cubicBezTo>
                    <a:cubicBezTo>
                      <a:pt x="855167" y="2700866"/>
                      <a:pt x="848863" y="2662904"/>
                      <a:pt x="825597" y="2651424"/>
                    </a:cubicBezTo>
                    <a:cubicBezTo>
                      <a:pt x="787034" y="2632392"/>
                      <a:pt x="717764" y="2588171"/>
                      <a:pt x="651129" y="2563029"/>
                    </a:cubicBezTo>
                    <a:cubicBezTo>
                      <a:pt x="612233" y="2548360"/>
                      <a:pt x="540745" y="2496154"/>
                      <a:pt x="516813" y="2481281"/>
                    </a:cubicBezTo>
                    <a:cubicBezTo>
                      <a:pt x="492873" y="2466418"/>
                      <a:pt x="460771" y="2431885"/>
                      <a:pt x="460771" y="2431894"/>
                    </a:cubicBezTo>
                    <a:lnTo>
                      <a:pt x="435638" y="2441137"/>
                    </a:lnTo>
                    <a:cubicBezTo>
                      <a:pt x="435638" y="2441128"/>
                      <a:pt x="484323" y="2483888"/>
                      <a:pt x="520566" y="2508725"/>
                    </a:cubicBezTo>
                    <a:cubicBezTo>
                      <a:pt x="556810" y="2533562"/>
                      <a:pt x="586425" y="2545698"/>
                      <a:pt x="586425" y="2545698"/>
                    </a:cubicBezTo>
                    <a:lnTo>
                      <a:pt x="523164" y="2529522"/>
                    </a:lnTo>
                    <a:cubicBezTo>
                      <a:pt x="523164" y="2529522"/>
                      <a:pt x="449623" y="2552020"/>
                      <a:pt x="420331" y="2561005"/>
                    </a:cubicBezTo>
                    <a:cubicBezTo>
                      <a:pt x="391039" y="2569989"/>
                      <a:pt x="345673" y="2574815"/>
                      <a:pt x="320392" y="2568520"/>
                    </a:cubicBezTo>
                    <a:cubicBezTo>
                      <a:pt x="288826" y="2560654"/>
                      <a:pt x="277918" y="2540540"/>
                      <a:pt x="261456" y="2531833"/>
                    </a:cubicBezTo>
                    <a:cubicBezTo>
                      <a:pt x="238921" y="2519909"/>
                      <a:pt x="206227" y="2506830"/>
                      <a:pt x="193000" y="2502661"/>
                    </a:cubicBezTo>
                    <a:cubicBezTo>
                      <a:pt x="185790" y="2500387"/>
                      <a:pt x="164207" y="2489887"/>
                      <a:pt x="147938" y="2477815"/>
                    </a:cubicBezTo>
                    <a:cubicBezTo>
                      <a:pt x="134369" y="2467740"/>
                      <a:pt x="125126" y="2455575"/>
                      <a:pt x="125117" y="2455575"/>
                    </a:cubicBezTo>
                    <a:lnTo>
                      <a:pt x="114727" y="2462508"/>
                    </a:lnTo>
                    <a:cubicBezTo>
                      <a:pt x="114718" y="2462508"/>
                      <a:pt x="168616" y="2498427"/>
                      <a:pt x="167581" y="2504103"/>
                    </a:cubicBezTo>
                    <a:cubicBezTo>
                      <a:pt x="166545" y="2509778"/>
                      <a:pt x="99392" y="2509621"/>
                      <a:pt x="79195" y="2515657"/>
                    </a:cubicBezTo>
                    <a:cubicBezTo>
                      <a:pt x="58989" y="2521693"/>
                      <a:pt x="54063" y="2535586"/>
                      <a:pt x="54063" y="2535586"/>
                    </a:cubicBezTo>
                    <a:cubicBezTo>
                      <a:pt x="54063" y="2535586"/>
                      <a:pt x="83669" y="2527461"/>
                      <a:pt x="115300" y="2521721"/>
                    </a:cubicBezTo>
                    <a:cubicBezTo>
                      <a:pt x="141089" y="2517044"/>
                      <a:pt x="171111" y="2513725"/>
                      <a:pt x="182888" y="2514788"/>
                    </a:cubicBezTo>
                    <a:cubicBezTo>
                      <a:pt x="197695" y="2516128"/>
                      <a:pt x="215267" y="2521656"/>
                      <a:pt x="238930" y="2532988"/>
                    </a:cubicBezTo>
                    <a:cubicBezTo>
                      <a:pt x="254034" y="2540226"/>
                      <a:pt x="292209" y="2572846"/>
                      <a:pt x="305944" y="2578623"/>
                    </a:cubicBezTo>
                    <a:cubicBezTo>
                      <a:pt x="319393" y="2584289"/>
                      <a:pt x="336725" y="2584659"/>
                      <a:pt x="337714" y="2591628"/>
                    </a:cubicBezTo>
                    <a:cubicBezTo>
                      <a:pt x="338712" y="2598588"/>
                      <a:pt x="309374" y="2602785"/>
                      <a:pt x="287458" y="2604042"/>
                    </a:cubicBezTo>
                    <a:cubicBezTo>
                      <a:pt x="279250" y="2604514"/>
                      <a:pt x="240427" y="2607360"/>
                      <a:pt x="197048" y="2607804"/>
                    </a:cubicBezTo>
                    <a:cubicBezTo>
                      <a:pt x="139240" y="2608396"/>
                      <a:pt x="75748" y="2610762"/>
                      <a:pt x="65617" y="2610402"/>
                    </a:cubicBezTo>
                    <a:cubicBezTo>
                      <a:pt x="47888" y="2609764"/>
                      <a:pt x="30381" y="2587007"/>
                      <a:pt x="30372" y="2587007"/>
                    </a:cubicBezTo>
                    <a:cubicBezTo>
                      <a:pt x="30372" y="2587007"/>
                      <a:pt x="-10622" y="2586739"/>
                      <a:pt x="2642" y="2588735"/>
                    </a:cubicBezTo>
                    <a:cubicBezTo>
                      <a:pt x="8668" y="2589650"/>
                      <a:pt x="21794" y="2589456"/>
                      <a:pt x="26915" y="2594226"/>
                    </a:cubicBezTo>
                    <a:cubicBezTo>
                      <a:pt x="34236" y="2601057"/>
                      <a:pt x="51965" y="2613332"/>
                      <a:pt x="58398" y="2614737"/>
                    </a:cubicBezTo>
                    <a:cubicBezTo>
                      <a:pt x="92182" y="2622113"/>
                      <a:pt x="158282" y="2616345"/>
                      <a:pt x="162672" y="2623398"/>
                    </a:cubicBezTo>
                    <a:cubicBezTo>
                      <a:pt x="166702" y="2629887"/>
                      <a:pt x="139166" y="2662072"/>
                      <a:pt x="109810" y="2688397"/>
                    </a:cubicBezTo>
                    <a:cubicBezTo>
                      <a:pt x="78290" y="2716654"/>
                      <a:pt x="18661" y="2721100"/>
                      <a:pt x="26915" y="2724502"/>
                    </a:cubicBezTo>
                    <a:cubicBezTo>
                      <a:pt x="41797" y="2730639"/>
                      <a:pt x="88818" y="2713678"/>
                      <a:pt x="115873" y="2692436"/>
                    </a:cubicBezTo>
                    <a:cubicBezTo>
                      <a:pt x="145434" y="2669236"/>
                      <a:pt x="175068" y="2626337"/>
                      <a:pt x="183756" y="2625135"/>
                    </a:cubicBezTo>
                    <a:cubicBezTo>
                      <a:pt x="236037" y="2617907"/>
                      <a:pt x="291053" y="2614164"/>
                      <a:pt x="315770" y="2609246"/>
                    </a:cubicBezTo>
                    <a:cubicBezTo>
                      <a:pt x="340478" y="2604329"/>
                      <a:pt x="396446" y="2585047"/>
                      <a:pt x="399534" y="2588735"/>
                    </a:cubicBezTo>
                    <a:cubicBezTo>
                      <a:pt x="402140" y="2591859"/>
                      <a:pt x="361756" y="2643308"/>
                      <a:pt x="357652" y="2662396"/>
                    </a:cubicBezTo>
                    <a:cubicBezTo>
                      <a:pt x="353696" y="2680790"/>
                      <a:pt x="355249" y="2694646"/>
                      <a:pt x="362847" y="2726517"/>
                    </a:cubicBezTo>
                    <a:cubicBezTo>
                      <a:pt x="369613" y="2754885"/>
                      <a:pt x="355341" y="2780535"/>
                      <a:pt x="355341" y="2780535"/>
                    </a:cubicBezTo>
                    <a:cubicBezTo>
                      <a:pt x="355341" y="2780535"/>
                      <a:pt x="374928" y="2754866"/>
                      <a:pt x="373828" y="2738071"/>
                    </a:cubicBezTo>
                    <a:cubicBezTo>
                      <a:pt x="372238" y="2714020"/>
                      <a:pt x="361423" y="2680605"/>
                      <a:pt x="367468" y="2662682"/>
                    </a:cubicBezTo>
                    <a:cubicBezTo>
                      <a:pt x="375196" y="2639805"/>
                      <a:pt x="392333" y="2622335"/>
                      <a:pt x="409064" y="2604624"/>
                    </a:cubicBezTo>
                    <a:cubicBezTo>
                      <a:pt x="417105" y="2596120"/>
                      <a:pt x="447386" y="2570637"/>
                      <a:pt x="466548" y="2564471"/>
                    </a:cubicBezTo>
                    <a:cubicBezTo>
                      <a:pt x="496062" y="2554978"/>
                      <a:pt x="502976" y="2551725"/>
                      <a:pt x="558982" y="2562743"/>
                    </a:cubicBezTo>
                    <a:cubicBezTo>
                      <a:pt x="593515" y="2569537"/>
                      <a:pt x="730012" y="2628389"/>
                      <a:pt x="760311" y="2646802"/>
                    </a:cubicBezTo>
                    <a:cubicBezTo>
                      <a:pt x="779917" y="2658708"/>
                      <a:pt x="806769" y="2683101"/>
                      <a:pt x="833972" y="2704859"/>
                    </a:cubicBezTo>
                    <a:lnTo>
                      <a:pt x="836569" y="2707457"/>
                    </a:lnTo>
                    <a:lnTo>
                      <a:pt x="839749" y="2709481"/>
                    </a:lnTo>
                    <a:cubicBezTo>
                      <a:pt x="851007" y="2718244"/>
                      <a:pt x="861924" y="2725334"/>
                      <a:pt x="872683" y="2731434"/>
                    </a:cubicBezTo>
                    <a:cubicBezTo>
                      <a:pt x="870187" y="2733061"/>
                      <a:pt x="847633" y="2747971"/>
                      <a:pt x="835709" y="2752805"/>
                    </a:cubicBezTo>
                    <a:cubicBezTo>
                      <a:pt x="823129" y="2757907"/>
                      <a:pt x="809995" y="2762917"/>
                      <a:pt x="809995" y="2762917"/>
                    </a:cubicBezTo>
                    <a:cubicBezTo>
                      <a:pt x="810004" y="2762917"/>
                      <a:pt x="779695" y="2758952"/>
                      <a:pt x="772448" y="2758582"/>
                    </a:cubicBezTo>
                    <a:cubicBezTo>
                      <a:pt x="765192" y="2758212"/>
                      <a:pt x="727100" y="2769276"/>
                      <a:pt x="727100" y="2769276"/>
                    </a:cubicBezTo>
                    <a:lnTo>
                      <a:pt x="726804" y="2774471"/>
                    </a:lnTo>
                    <a:cubicBezTo>
                      <a:pt x="726804" y="2774471"/>
                      <a:pt x="766107" y="2766208"/>
                      <a:pt x="777938" y="2764359"/>
                    </a:cubicBezTo>
                    <a:cubicBezTo>
                      <a:pt x="789761" y="2762520"/>
                      <a:pt x="804217" y="2770423"/>
                      <a:pt x="804217" y="2770423"/>
                    </a:cubicBezTo>
                    <a:cubicBezTo>
                      <a:pt x="804227" y="2770432"/>
                      <a:pt x="797581" y="2786266"/>
                      <a:pt x="792950" y="2798735"/>
                    </a:cubicBezTo>
                    <a:cubicBezTo>
                      <a:pt x="737397" y="2800713"/>
                      <a:pt x="671048" y="2803690"/>
                      <a:pt x="643041" y="2802201"/>
                    </a:cubicBezTo>
                    <a:cubicBezTo>
                      <a:pt x="602509" y="2800048"/>
                      <a:pt x="453903" y="2800112"/>
                      <a:pt x="328471" y="2790647"/>
                    </a:cubicBezTo>
                    <a:cubicBezTo>
                      <a:pt x="310936" y="2789325"/>
                      <a:pt x="256844" y="2746834"/>
                      <a:pt x="203399" y="2732007"/>
                    </a:cubicBezTo>
                    <a:cubicBezTo>
                      <a:pt x="173376" y="2723679"/>
                      <a:pt x="143603" y="2740095"/>
                      <a:pt x="143603" y="2740095"/>
                    </a:cubicBezTo>
                    <a:cubicBezTo>
                      <a:pt x="143603" y="2740095"/>
                      <a:pt x="172341" y="2735982"/>
                      <a:pt x="201670" y="2744144"/>
                    </a:cubicBezTo>
                    <a:cubicBezTo>
                      <a:pt x="214241" y="2747638"/>
                      <a:pt x="242258" y="2761965"/>
                      <a:pt x="249042" y="2765515"/>
                    </a:cubicBezTo>
                    <a:cubicBezTo>
                      <a:pt x="271661" y="2777364"/>
                      <a:pt x="313746" y="2809707"/>
                      <a:pt x="313746" y="2809707"/>
                    </a:cubicBezTo>
                    <a:cubicBezTo>
                      <a:pt x="313746" y="2809716"/>
                      <a:pt x="324847" y="2807498"/>
                      <a:pt x="340025" y="2809134"/>
                    </a:cubicBezTo>
                    <a:cubicBezTo>
                      <a:pt x="364797" y="2811805"/>
                      <a:pt x="403259" y="2819440"/>
                      <a:pt x="444013" y="2821261"/>
                    </a:cubicBezTo>
                    <a:cubicBezTo>
                      <a:pt x="509299" y="2824182"/>
                      <a:pt x="601778" y="2820060"/>
                      <a:pt x="606067" y="2828490"/>
                    </a:cubicBezTo>
                    <a:cubicBezTo>
                      <a:pt x="607602" y="2831503"/>
                      <a:pt x="592822" y="2855508"/>
                      <a:pt x="572847" y="2881925"/>
                    </a:cubicBezTo>
                    <a:cubicBezTo>
                      <a:pt x="561551" y="2896863"/>
                      <a:pt x="548731" y="2912465"/>
                      <a:pt x="536160" y="2925545"/>
                    </a:cubicBezTo>
                    <a:cubicBezTo>
                      <a:pt x="518893" y="2943496"/>
                      <a:pt x="501442" y="2956030"/>
                      <a:pt x="497744" y="2956455"/>
                    </a:cubicBezTo>
                    <a:cubicBezTo>
                      <a:pt x="444475" y="2962537"/>
                      <a:pt x="420008" y="2967602"/>
                      <a:pt x="389135" y="2973490"/>
                    </a:cubicBezTo>
                    <a:cubicBezTo>
                      <a:pt x="364852" y="2968434"/>
                      <a:pt x="293235" y="2964534"/>
                      <a:pt x="293235" y="2964534"/>
                    </a:cubicBezTo>
                    <a:lnTo>
                      <a:pt x="269258" y="2963674"/>
                    </a:lnTo>
                    <a:lnTo>
                      <a:pt x="269840" y="2966558"/>
                    </a:lnTo>
                    <a:cubicBezTo>
                      <a:pt x="269840" y="2966558"/>
                      <a:pt x="281329" y="2966576"/>
                      <a:pt x="279656" y="2972335"/>
                    </a:cubicBezTo>
                    <a:cubicBezTo>
                      <a:pt x="278233" y="2977252"/>
                      <a:pt x="260837" y="2987707"/>
                      <a:pt x="242396" y="2996599"/>
                    </a:cubicBezTo>
                    <a:cubicBezTo>
                      <a:pt x="223956" y="3005500"/>
                      <a:pt x="203981" y="3009308"/>
                      <a:pt x="203981" y="3009308"/>
                    </a:cubicBezTo>
                    <a:lnTo>
                      <a:pt x="176537" y="3034154"/>
                    </a:lnTo>
                    <a:lnTo>
                      <a:pt x="179430" y="3036465"/>
                    </a:lnTo>
                    <a:lnTo>
                      <a:pt x="207447" y="3014512"/>
                    </a:lnTo>
                    <a:cubicBezTo>
                      <a:pt x="207447" y="3014512"/>
                      <a:pt x="232302" y="3008846"/>
                      <a:pt x="244707" y="3002671"/>
                    </a:cubicBezTo>
                    <a:cubicBezTo>
                      <a:pt x="265172" y="2992476"/>
                      <a:pt x="291211" y="2978408"/>
                      <a:pt x="291211" y="2978399"/>
                    </a:cubicBezTo>
                    <a:cubicBezTo>
                      <a:pt x="291211" y="2978399"/>
                      <a:pt x="313811" y="2976051"/>
                      <a:pt x="337141" y="2977825"/>
                    </a:cubicBezTo>
                    <a:cubicBezTo>
                      <a:pt x="361395" y="2979674"/>
                      <a:pt x="386316" y="2985617"/>
                      <a:pt x="387406" y="2987355"/>
                    </a:cubicBezTo>
                    <a:cubicBezTo>
                      <a:pt x="389144" y="2990147"/>
                      <a:pt x="304207" y="3079502"/>
                      <a:pt x="304216" y="3079502"/>
                    </a:cubicBezTo>
                    <a:lnTo>
                      <a:pt x="308838" y="3082682"/>
                    </a:lnTo>
                    <a:cubicBezTo>
                      <a:pt x="308829" y="3082682"/>
                      <a:pt x="390013" y="2994149"/>
                      <a:pt x="395198" y="2989380"/>
                    </a:cubicBezTo>
                    <a:cubicBezTo>
                      <a:pt x="399534" y="2985396"/>
                      <a:pt x="485562" y="2968804"/>
                      <a:pt x="488788" y="2971762"/>
                    </a:cubicBezTo>
                    <a:cubicBezTo>
                      <a:pt x="492097" y="2974794"/>
                      <a:pt x="460198" y="3024911"/>
                      <a:pt x="460189" y="3024911"/>
                    </a:cubicBezTo>
                    <a:lnTo>
                      <a:pt x="443440" y="3104053"/>
                    </a:lnTo>
                    <a:lnTo>
                      <a:pt x="365740" y="3212376"/>
                    </a:lnTo>
                    <a:lnTo>
                      <a:pt x="252213" y="3370955"/>
                    </a:lnTo>
                    <a:lnTo>
                      <a:pt x="370066" y="3215269"/>
                    </a:lnTo>
                    <a:cubicBezTo>
                      <a:pt x="370075" y="3215269"/>
                      <a:pt x="444003" y="3120700"/>
                      <a:pt x="450659" y="3105790"/>
                    </a:cubicBezTo>
                    <a:cubicBezTo>
                      <a:pt x="455419" y="3095142"/>
                      <a:pt x="454291" y="3059925"/>
                      <a:pt x="467417" y="3026066"/>
                    </a:cubicBezTo>
                    <a:cubicBezTo>
                      <a:pt x="480533" y="2992208"/>
                      <a:pt x="503235" y="2970320"/>
                      <a:pt x="503235" y="2970320"/>
                    </a:cubicBezTo>
                    <a:cubicBezTo>
                      <a:pt x="503235" y="2970311"/>
                      <a:pt x="557225" y="2906984"/>
                      <a:pt x="577182" y="2903878"/>
                    </a:cubicBezTo>
                    <a:cubicBezTo>
                      <a:pt x="580241" y="2903398"/>
                      <a:pt x="582857" y="2950105"/>
                      <a:pt x="583828" y="2968869"/>
                    </a:cubicBezTo>
                    <a:cubicBezTo>
                      <a:pt x="584826" y="2988335"/>
                      <a:pt x="571109" y="3084124"/>
                      <a:pt x="571109" y="3084124"/>
                    </a:cubicBezTo>
                    <a:lnTo>
                      <a:pt x="577182" y="3088459"/>
                    </a:lnTo>
                    <a:lnTo>
                      <a:pt x="584974" y="3031548"/>
                    </a:lnTo>
                    <a:cubicBezTo>
                      <a:pt x="586093" y="3030882"/>
                      <a:pt x="604847" y="3019652"/>
                      <a:pt x="616753" y="3012488"/>
                    </a:cubicBezTo>
                    <a:cubicBezTo>
                      <a:pt x="616873" y="3012627"/>
                      <a:pt x="616919" y="3012636"/>
                      <a:pt x="617039" y="3012775"/>
                    </a:cubicBezTo>
                    <a:cubicBezTo>
                      <a:pt x="636996" y="3034820"/>
                      <a:pt x="671926" y="3066506"/>
                      <a:pt x="671926" y="3066506"/>
                    </a:cubicBezTo>
                    <a:lnTo>
                      <a:pt x="672786" y="3061016"/>
                    </a:lnTo>
                    <a:cubicBezTo>
                      <a:pt x="672795" y="3061016"/>
                      <a:pt x="643244" y="3032371"/>
                      <a:pt x="623112" y="3008735"/>
                    </a:cubicBezTo>
                    <a:cubicBezTo>
                      <a:pt x="652062" y="2991321"/>
                      <a:pt x="682381" y="2973047"/>
                      <a:pt x="693297" y="2966558"/>
                    </a:cubicBezTo>
                    <a:cubicBezTo>
                      <a:pt x="710508" y="2956334"/>
                      <a:pt x="752224" y="2925249"/>
                      <a:pt x="752224" y="2925249"/>
                    </a:cubicBezTo>
                    <a:cubicBezTo>
                      <a:pt x="752224" y="2925258"/>
                      <a:pt x="871676" y="2876047"/>
                      <a:pt x="878451" y="2883950"/>
                    </a:cubicBezTo>
                    <a:cubicBezTo>
                      <a:pt x="885235" y="2891853"/>
                      <a:pt x="871518" y="2963092"/>
                      <a:pt x="871518" y="2963092"/>
                    </a:cubicBezTo>
                    <a:lnTo>
                      <a:pt x="820976" y="3021445"/>
                    </a:lnTo>
                    <a:lnTo>
                      <a:pt x="766671" y="3084124"/>
                    </a:lnTo>
                    <a:lnTo>
                      <a:pt x="773603" y="3089901"/>
                    </a:lnTo>
                    <a:lnTo>
                      <a:pt x="831088" y="3028091"/>
                    </a:lnTo>
                    <a:lnTo>
                      <a:pt x="876436" y="2979267"/>
                    </a:lnTo>
                    <a:lnTo>
                      <a:pt x="882213" y="3008735"/>
                    </a:lnTo>
                    <a:lnTo>
                      <a:pt x="887121" y="3060729"/>
                    </a:lnTo>
                    <a:cubicBezTo>
                      <a:pt x="872905" y="3089559"/>
                      <a:pt x="859973" y="3121098"/>
                      <a:pt x="859964" y="3121098"/>
                    </a:cubicBezTo>
                    <a:lnTo>
                      <a:pt x="861988" y="3122253"/>
                    </a:lnTo>
                    <a:cubicBezTo>
                      <a:pt x="861988" y="3122253"/>
                      <a:pt x="877175" y="3095798"/>
                      <a:pt x="888563" y="3075454"/>
                    </a:cubicBezTo>
                    <a:lnTo>
                      <a:pt x="891743" y="3107233"/>
                    </a:lnTo>
                    <a:cubicBezTo>
                      <a:pt x="891734" y="3107233"/>
                      <a:pt x="870834" y="3152996"/>
                      <a:pt x="864013" y="3166159"/>
                    </a:cubicBezTo>
                    <a:cubicBezTo>
                      <a:pt x="857182" y="3179322"/>
                      <a:pt x="855407" y="3196283"/>
                      <a:pt x="853327" y="3204861"/>
                    </a:cubicBezTo>
                    <a:cubicBezTo>
                      <a:pt x="851239" y="3213448"/>
                      <a:pt x="829350" y="3244145"/>
                      <a:pt x="829350" y="3244145"/>
                    </a:cubicBezTo>
                    <a:cubicBezTo>
                      <a:pt x="829359" y="3244145"/>
                      <a:pt x="853780" y="3225686"/>
                      <a:pt x="860260" y="3213245"/>
                    </a:cubicBezTo>
                    <a:cubicBezTo>
                      <a:pt x="866721" y="3200794"/>
                      <a:pt x="872285" y="3180985"/>
                      <a:pt x="876140" y="3163266"/>
                    </a:cubicBezTo>
                    <a:cubicBezTo>
                      <a:pt x="880004" y="3145555"/>
                      <a:pt x="891595" y="3125285"/>
                      <a:pt x="899544" y="3116762"/>
                    </a:cubicBezTo>
                    <a:cubicBezTo>
                      <a:pt x="907484" y="3108240"/>
                      <a:pt x="914278" y="3116762"/>
                      <a:pt x="914278" y="3116762"/>
                    </a:cubicBezTo>
                    <a:cubicBezTo>
                      <a:pt x="914269" y="3116772"/>
                      <a:pt x="906939" y="3083523"/>
                      <a:pt x="900986" y="3064195"/>
                    </a:cubicBezTo>
                    <a:cubicBezTo>
                      <a:pt x="900496" y="3062606"/>
                      <a:pt x="900265" y="3057993"/>
                      <a:pt x="899831" y="3055821"/>
                    </a:cubicBezTo>
                    <a:cubicBezTo>
                      <a:pt x="903528" y="3049693"/>
                      <a:pt x="904896" y="3046273"/>
                      <a:pt x="908205" y="3041374"/>
                    </a:cubicBezTo>
                    <a:cubicBezTo>
                      <a:pt x="926729" y="3013958"/>
                      <a:pt x="956160" y="2984471"/>
                      <a:pt x="956160" y="2984471"/>
                    </a:cubicBezTo>
                    <a:lnTo>
                      <a:pt x="939697" y="3015372"/>
                    </a:lnTo>
                    <a:lnTo>
                      <a:pt x="949800" y="3023173"/>
                    </a:lnTo>
                    <a:cubicBezTo>
                      <a:pt x="949800" y="3023173"/>
                      <a:pt x="958360" y="2997874"/>
                      <a:pt x="977244" y="2971179"/>
                    </a:cubicBezTo>
                    <a:cubicBezTo>
                      <a:pt x="995999" y="2944669"/>
                      <a:pt x="1031253" y="2924667"/>
                      <a:pt x="1041374" y="2905616"/>
                    </a:cubicBezTo>
                    <a:cubicBezTo>
                      <a:pt x="1060508" y="2869558"/>
                      <a:pt x="1151324" y="2792579"/>
                      <a:pt x="1194177" y="2756271"/>
                    </a:cubicBezTo>
                    <a:cubicBezTo>
                      <a:pt x="1254767" y="2704933"/>
                      <a:pt x="1359198" y="2700986"/>
                      <a:pt x="1401866" y="2712365"/>
                    </a:cubicBezTo>
                    <a:cubicBezTo>
                      <a:pt x="1444524" y="2723744"/>
                      <a:pt x="1531994" y="2801758"/>
                      <a:pt x="1578063" y="2814624"/>
                    </a:cubicBezTo>
                    <a:cubicBezTo>
                      <a:pt x="1618198" y="2825827"/>
                      <a:pt x="1785743" y="2858124"/>
                      <a:pt x="1820415" y="2864881"/>
                    </a:cubicBezTo>
                    <a:cubicBezTo>
                      <a:pt x="1905148" y="3013967"/>
                      <a:pt x="1998479" y="3178591"/>
                      <a:pt x="2079229" y="3245883"/>
                    </a:cubicBezTo>
                    <a:cubicBezTo>
                      <a:pt x="2123533" y="3282810"/>
                      <a:pt x="2286872" y="3387649"/>
                      <a:pt x="2439434" y="3483326"/>
                    </a:cubicBezTo>
                    <a:cubicBezTo>
                      <a:pt x="2525730" y="3537447"/>
                      <a:pt x="2555318" y="3555092"/>
                      <a:pt x="2606674" y="3586732"/>
                    </a:cubicBezTo>
                    <a:cubicBezTo>
                      <a:pt x="2594029" y="3587851"/>
                      <a:pt x="2589287" y="3588978"/>
                      <a:pt x="2577788" y="3589330"/>
                    </a:cubicBezTo>
                    <a:cubicBezTo>
                      <a:pt x="2547239" y="3590263"/>
                      <a:pt x="2542839" y="3580382"/>
                      <a:pt x="2542839" y="3580382"/>
                    </a:cubicBezTo>
                    <a:cubicBezTo>
                      <a:pt x="2542839" y="3580382"/>
                      <a:pt x="2526543" y="3559363"/>
                      <a:pt x="2516838" y="3547448"/>
                    </a:cubicBezTo>
                    <a:cubicBezTo>
                      <a:pt x="2507141" y="3535524"/>
                      <a:pt x="2484190" y="3528083"/>
                      <a:pt x="2467737" y="3514809"/>
                    </a:cubicBezTo>
                    <a:cubicBezTo>
                      <a:pt x="2451283" y="3501536"/>
                      <a:pt x="2439434" y="3483317"/>
                      <a:pt x="2439434" y="3483326"/>
                    </a:cubicBezTo>
                    <a:lnTo>
                      <a:pt x="2440876" y="3506139"/>
                    </a:lnTo>
                    <a:cubicBezTo>
                      <a:pt x="2440876" y="3506139"/>
                      <a:pt x="2412554" y="3484491"/>
                      <a:pt x="2401591" y="3473214"/>
                    </a:cubicBezTo>
                    <a:cubicBezTo>
                      <a:pt x="2390619" y="3461928"/>
                      <a:pt x="2372900" y="3465108"/>
                      <a:pt x="2358841" y="3465413"/>
                    </a:cubicBezTo>
                    <a:cubicBezTo>
                      <a:pt x="2344773" y="3465718"/>
                      <a:pt x="2318447" y="3459146"/>
                      <a:pt x="2299619" y="3455014"/>
                    </a:cubicBezTo>
                    <a:cubicBezTo>
                      <a:pt x="2280799" y="3450882"/>
                      <a:pt x="2225764" y="3454681"/>
                      <a:pt x="2212675" y="3457325"/>
                    </a:cubicBezTo>
                    <a:cubicBezTo>
                      <a:pt x="2199587" y="3459969"/>
                      <a:pt x="2131824" y="3455449"/>
                      <a:pt x="2124290" y="3453859"/>
                    </a:cubicBezTo>
                    <a:cubicBezTo>
                      <a:pt x="2116757" y="3452269"/>
                      <a:pt x="2098002" y="3438256"/>
                      <a:pt x="2098002" y="3438256"/>
                    </a:cubicBezTo>
                    <a:lnTo>
                      <a:pt x="2095405" y="3441731"/>
                    </a:lnTo>
                    <a:cubicBezTo>
                      <a:pt x="2095405" y="3441722"/>
                      <a:pt x="2111655" y="3454875"/>
                      <a:pt x="2121684" y="3458480"/>
                    </a:cubicBezTo>
                    <a:cubicBezTo>
                      <a:pt x="2131713" y="3462085"/>
                      <a:pt x="2190205" y="3468528"/>
                      <a:pt x="2218453" y="3460218"/>
                    </a:cubicBezTo>
                    <a:cubicBezTo>
                      <a:pt x="2246700" y="3451899"/>
                      <a:pt x="2285994" y="3460810"/>
                      <a:pt x="2307133" y="3467151"/>
                    </a:cubicBezTo>
                    <a:cubicBezTo>
                      <a:pt x="2328282" y="3473482"/>
                      <a:pt x="2381404" y="3481339"/>
                      <a:pt x="2405058" y="3495740"/>
                    </a:cubicBezTo>
                    <a:cubicBezTo>
                      <a:pt x="2428702" y="3510151"/>
                      <a:pt x="2438324" y="3523138"/>
                      <a:pt x="2473227" y="3535607"/>
                    </a:cubicBezTo>
                    <a:cubicBezTo>
                      <a:pt x="2508121" y="3548067"/>
                      <a:pt x="2519444" y="3580668"/>
                      <a:pt x="2519444" y="3580668"/>
                    </a:cubicBezTo>
                    <a:cubicBezTo>
                      <a:pt x="2519444" y="3580668"/>
                      <a:pt x="2497861" y="3594266"/>
                      <a:pt x="2446653" y="3608685"/>
                    </a:cubicBezTo>
                    <a:cubicBezTo>
                      <a:pt x="2395445" y="3623105"/>
                      <a:pt x="2345780" y="3610275"/>
                      <a:pt x="2277379" y="3600884"/>
                    </a:cubicBezTo>
                    <a:cubicBezTo>
                      <a:pt x="2208978" y="3591493"/>
                      <a:pt x="2214053" y="3581306"/>
                      <a:pt x="2176284" y="3546579"/>
                    </a:cubicBezTo>
                    <a:cubicBezTo>
                      <a:pt x="2138507" y="3511861"/>
                      <a:pt x="2031847" y="3514431"/>
                      <a:pt x="1994883" y="3501231"/>
                    </a:cubicBezTo>
                    <a:cubicBezTo>
                      <a:pt x="1957919" y="3488031"/>
                      <a:pt x="1895083" y="3436380"/>
                      <a:pt x="1870966" y="3385107"/>
                    </a:cubicBezTo>
                    <a:cubicBezTo>
                      <a:pt x="1846851" y="3333843"/>
                      <a:pt x="1829427" y="3300336"/>
                      <a:pt x="1788923" y="3268123"/>
                    </a:cubicBezTo>
                    <a:cubicBezTo>
                      <a:pt x="1748427" y="3235909"/>
                      <a:pt x="1681626" y="3232914"/>
                      <a:pt x="1650568" y="3212958"/>
                    </a:cubicBezTo>
                    <a:cubicBezTo>
                      <a:pt x="1619501" y="3192993"/>
                      <a:pt x="1614750" y="3172509"/>
                      <a:pt x="1614750" y="3172509"/>
                    </a:cubicBezTo>
                    <a:lnTo>
                      <a:pt x="1603482" y="3135249"/>
                    </a:lnTo>
                    <a:lnTo>
                      <a:pt x="1608104" y="3125146"/>
                    </a:lnTo>
                    <a:lnTo>
                      <a:pt x="1593952" y="3087304"/>
                    </a:lnTo>
                    <a:lnTo>
                      <a:pt x="1588748" y="3090188"/>
                    </a:lnTo>
                    <a:lnTo>
                      <a:pt x="1600302" y="3123982"/>
                    </a:lnTo>
                    <a:lnTo>
                      <a:pt x="1594812" y="3131783"/>
                    </a:lnTo>
                    <a:lnTo>
                      <a:pt x="1606080" y="3170198"/>
                    </a:lnTo>
                    <a:cubicBezTo>
                      <a:pt x="1606080" y="3170198"/>
                      <a:pt x="1562118" y="3130369"/>
                      <a:pt x="1552644" y="3099145"/>
                    </a:cubicBezTo>
                    <a:cubicBezTo>
                      <a:pt x="1543169" y="3067921"/>
                      <a:pt x="1537910" y="3028377"/>
                      <a:pt x="1537910" y="3028377"/>
                    </a:cubicBezTo>
                    <a:lnTo>
                      <a:pt x="1518554" y="3019134"/>
                    </a:lnTo>
                    <a:cubicBezTo>
                      <a:pt x="1518563" y="3019134"/>
                      <a:pt x="1522233" y="3011943"/>
                      <a:pt x="1538779" y="2993715"/>
                    </a:cubicBezTo>
                    <a:cubicBezTo>
                      <a:pt x="1555324" y="2975487"/>
                      <a:pt x="1528380" y="2935075"/>
                      <a:pt x="1528380" y="2935075"/>
                    </a:cubicBezTo>
                    <a:lnTo>
                      <a:pt x="1534157" y="2911384"/>
                    </a:lnTo>
                    <a:lnTo>
                      <a:pt x="1525200" y="2908500"/>
                    </a:lnTo>
                    <a:lnTo>
                      <a:pt x="1519719" y="2935075"/>
                    </a:lnTo>
                    <a:lnTo>
                      <a:pt x="1534730" y="2968295"/>
                    </a:lnTo>
                    <a:lnTo>
                      <a:pt x="1528962" y="2983316"/>
                    </a:lnTo>
                    <a:lnTo>
                      <a:pt x="1510762" y="3009308"/>
                    </a:lnTo>
                    <a:lnTo>
                      <a:pt x="1479565" y="2981578"/>
                    </a:lnTo>
                    <a:lnTo>
                      <a:pt x="1471764" y="2954144"/>
                    </a:lnTo>
                    <a:lnTo>
                      <a:pt x="1469740" y="2907345"/>
                    </a:lnTo>
                    <a:lnTo>
                      <a:pt x="1458768" y="2877017"/>
                    </a:lnTo>
                    <a:lnTo>
                      <a:pt x="1453277" y="2878459"/>
                    </a:lnTo>
                    <a:lnTo>
                      <a:pt x="1462234" y="2907927"/>
                    </a:lnTo>
                    <a:lnTo>
                      <a:pt x="1463676" y="2955004"/>
                    </a:lnTo>
                    <a:lnTo>
                      <a:pt x="1473502" y="2981874"/>
                    </a:lnTo>
                    <a:lnTo>
                      <a:pt x="1447214" y="2968869"/>
                    </a:lnTo>
                    <a:lnTo>
                      <a:pt x="1362581" y="2919768"/>
                    </a:lnTo>
                    <a:cubicBezTo>
                      <a:pt x="1362581" y="2919768"/>
                      <a:pt x="1343706" y="2884689"/>
                      <a:pt x="1340333" y="2872969"/>
                    </a:cubicBezTo>
                    <a:cubicBezTo>
                      <a:pt x="1336959" y="2861248"/>
                      <a:pt x="1338022" y="2827334"/>
                      <a:pt x="1338022" y="2827334"/>
                    </a:cubicBezTo>
                    <a:lnTo>
                      <a:pt x="1328492" y="2828194"/>
                    </a:lnTo>
                    <a:cubicBezTo>
                      <a:pt x="1328492" y="2828194"/>
                      <a:pt x="1325978" y="2867099"/>
                      <a:pt x="1335138" y="2884236"/>
                    </a:cubicBezTo>
                    <a:cubicBezTo>
                      <a:pt x="1344298" y="2901374"/>
                      <a:pt x="1353911" y="2922365"/>
                      <a:pt x="1353911" y="2922365"/>
                    </a:cubicBezTo>
                    <a:lnTo>
                      <a:pt x="1306539" y="2916006"/>
                    </a:lnTo>
                    <a:lnTo>
                      <a:pt x="1236631" y="2909942"/>
                    </a:lnTo>
                    <a:lnTo>
                      <a:pt x="1239811" y="2918317"/>
                    </a:lnTo>
                    <a:lnTo>
                      <a:pt x="1359688" y="2931609"/>
                    </a:lnTo>
                    <a:cubicBezTo>
                      <a:pt x="1359688" y="2931609"/>
                      <a:pt x="1512546" y="3025826"/>
                      <a:pt x="1527511" y="3043398"/>
                    </a:cubicBezTo>
                    <a:cubicBezTo>
                      <a:pt x="1542485" y="3060969"/>
                      <a:pt x="1522288" y="3086786"/>
                      <a:pt x="1529535" y="3104348"/>
                    </a:cubicBezTo>
                    <a:cubicBezTo>
                      <a:pt x="1536782" y="3121902"/>
                      <a:pt x="1549464" y="3145648"/>
                      <a:pt x="1549464" y="3145648"/>
                    </a:cubicBezTo>
                    <a:cubicBezTo>
                      <a:pt x="1549464" y="3145648"/>
                      <a:pt x="1625038" y="3218245"/>
                      <a:pt x="1656918" y="3242703"/>
                    </a:cubicBezTo>
                    <a:cubicBezTo>
                      <a:pt x="1688807" y="3267171"/>
                      <a:pt x="1749860" y="3274510"/>
                      <a:pt x="1776509" y="3288920"/>
                    </a:cubicBezTo>
                    <a:cubicBezTo>
                      <a:pt x="1803148" y="3303340"/>
                      <a:pt x="1865476" y="3461660"/>
                      <a:pt x="1865476" y="3461660"/>
                    </a:cubicBezTo>
                    <a:lnTo>
                      <a:pt x="1914577" y="3485924"/>
                    </a:lnTo>
                    <a:cubicBezTo>
                      <a:pt x="1914577" y="3485924"/>
                      <a:pt x="1896700" y="3489298"/>
                      <a:pt x="1856519" y="3500649"/>
                    </a:cubicBezTo>
                    <a:cubicBezTo>
                      <a:pt x="1816329" y="3512009"/>
                      <a:pt x="1775640" y="3507877"/>
                      <a:pt x="1775640" y="3507877"/>
                    </a:cubicBezTo>
                    <a:cubicBezTo>
                      <a:pt x="1775640" y="3507877"/>
                      <a:pt x="1714754" y="3466938"/>
                      <a:pt x="1701406" y="3463389"/>
                    </a:cubicBezTo>
                    <a:cubicBezTo>
                      <a:pt x="1688050" y="3459839"/>
                      <a:pt x="1617061" y="3443460"/>
                      <a:pt x="1617061" y="3443460"/>
                    </a:cubicBezTo>
                    <a:cubicBezTo>
                      <a:pt x="1617061" y="3443460"/>
                      <a:pt x="1555324" y="3412319"/>
                      <a:pt x="1542827" y="3404176"/>
                    </a:cubicBezTo>
                    <a:cubicBezTo>
                      <a:pt x="1530321" y="3396032"/>
                      <a:pt x="1480508" y="3357561"/>
                      <a:pt x="1465700" y="3347560"/>
                    </a:cubicBezTo>
                    <a:cubicBezTo>
                      <a:pt x="1450883" y="3337559"/>
                      <a:pt x="1329065" y="3278235"/>
                      <a:pt x="1329065" y="3278235"/>
                    </a:cubicBezTo>
                    <a:lnTo>
                      <a:pt x="1316938" y="3287192"/>
                    </a:lnTo>
                    <a:cubicBezTo>
                      <a:pt x="1316938" y="3287192"/>
                      <a:pt x="1465599" y="3364291"/>
                      <a:pt x="1486498" y="3379625"/>
                    </a:cubicBezTo>
                    <a:cubicBezTo>
                      <a:pt x="1507397" y="3394960"/>
                      <a:pt x="1606948" y="3455883"/>
                      <a:pt x="1606948" y="3455883"/>
                    </a:cubicBezTo>
                    <a:lnTo>
                      <a:pt x="1709208" y="3480147"/>
                    </a:lnTo>
                    <a:lnTo>
                      <a:pt x="1733758" y="3512203"/>
                    </a:lnTo>
                    <a:cubicBezTo>
                      <a:pt x="1733758" y="3512203"/>
                      <a:pt x="1477846" y="3580299"/>
                      <a:pt x="1424678" y="3595976"/>
                    </a:cubicBezTo>
                    <a:cubicBezTo>
                      <a:pt x="1371510" y="3611652"/>
                      <a:pt x="1251042" y="3660605"/>
                      <a:pt x="1208042" y="3669340"/>
                    </a:cubicBezTo>
                    <a:cubicBezTo>
                      <a:pt x="1165041" y="3678084"/>
                      <a:pt x="1127587" y="3660300"/>
                      <a:pt x="1113297" y="3655189"/>
                    </a:cubicBezTo>
                    <a:cubicBezTo>
                      <a:pt x="1099007" y="3650077"/>
                      <a:pt x="1026640" y="3623123"/>
                      <a:pt x="1026640" y="3623123"/>
                    </a:cubicBezTo>
                    <a:cubicBezTo>
                      <a:pt x="1026640" y="3623123"/>
                      <a:pt x="912457" y="3585438"/>
                      <a:pt x="893767" y="3575760"/>
                    </a:cubicBezTo>
                    <a:cubicBezTo>
                      <a:pt x="883905" y="3570649"/>
                      <a:pt x="860436" y="3560324"/>
                      <a:pt x="841773" y="3548890"/>
                    </a:cubicBezTo>
                    <a:cubicBezTo>
                      <a:pt x="823009" y="3537400"/>
                      <a:pt x="809135" y="3524913"/>
                      <a:pt x="809126" y="3524922"/>
                    </a:cubicBezTo>
                    <a:cubicBezTo>
                      <a:pt x="809135" y="3524922"/>
                      <a:pt x="798255" y="3508617"/>
                      <a:pt x="791803" y="3493430"/>
                    </a:cubicBezTo>
                    <a:cubicBezTo>
                      <a:pt x="785333" y="3478243"/>
                      <a:pt x="770137" y="3462816"/>
                      <a:pt x="770137" y="3462816"/>
                    </a:cubicBezTo>
                    <a:cubicBezTo>
                      <a:pt x="770137" y="3462816"/>
                      <a:pt x="764369" y="3427580"/>
                      <a:pt x="763205" y="3413132"/>
                    </a:cubicBezTo>
                    <a:cubicBezTo>
                      <a:pt x="762031" y="3398685"/>
                      <a:pt x="745873" y="3360270"/>
                      <a:pt x="745873" y="3360270"/>
                    </a:cubicBezTo>
                    <a:lnTo>
                      <a:pt x="738358" y="3361712"/>
                    </a:lnTo>
                    <a:cubicBezTo>
                      <a:pt x="738358" y="3361712"/>
                      <a:pt x="749413" y="3389331"/>
                      <a:pt x="754534" y="3409380"/>
                    </a:cubicBezTo>
                    <a:cubicBezTo>
                      <a:pt x="757658" y="3421572"/>
                      <a:pt x="758583" y="3455596"/>
                      <a:pt x="758583" y="3455596"/>
                    </a:cubicBezTo>
                    <a:cubicBezTo>
                      <a:pt x="758583" y="3455596"/>
                      <a:pt x="732516" y="3440872"/>
                      <a:pt x="722765" y="3434217"/>
                    </a:cubicBezTo>
                    <a:cubicBezTo>
                      <a:pt x="713004" y="3427561"/>
                      <a:pt x="675106" y="3410535"/>
                      <a:pt x="675097" y="3410526"/>
                    </a:cubicBezTo>
                    <a:lnTo>
                      <a:pt x="663543" y="3414574"/>
                    </a:lnTo>
                    <a:cubicBezTo>
                      <a:pt x="663543" y="3414574"/>
                      <a:pt x="688315" y="3423189"/>
                      <a:pt x="712653" y="3436241"/>
                    </a:cubicBezTo>
                    <a:cubicBezTo>
                      <a:pt x="737564" y="3449598"/>
                      <a:pt x="762040" y="3467336"/>
                      <a:pt x="769841" y="3474656"/>
                    </a:cubicBezTo>
                    <a:cubicBezTo>
                      <a:pt x="785268" y="3489122"/>
                      <a:pt x="792377" y="3520004"/>
                      <a:pt x="792377" y="3520004"/>
                    </a:cubicBezTo>
                    <a:cubicBezTo>
                      <a:pt x="792377" y="3520004"/>
                      <a:pt x="752288" y="3514736"/>
                      <a:pt x="740669" y="3515096"/>
                    </a:cubicBezTo>
                    <a:cubicBezTo>
                      <a:pt x="729050" y="3515457"/>
                      <a:pt x="673368" y="3518276"/>
                      <a:pt x="673368" y="3518276"/>
                    </a:cubicBezTo>
                    <a:lnTo>
                      <a:pt x="605198" y="3487079"/>
                    </a:lnTo>
                    <a:lnTo>
                      <a:pt x="554073" y="3487079"/>
                    </a:lnTo>
                    <a:cubicBezTo>
                      <a:pt x="554073" y="3487079"/>
                      <a:pt x="498900" y="3461494"/>
                      <a:pt x="487632" y="3457038"/>
                    </a:cubicBezTo>
                    <a:cubicBezTo>
                      <a:pt x="476365" y="3452583"/>
                      <a:pt x="405884" y="3436241"/>
                      <a:pt x="405893" y="3436241"/>
                    </a:cubicBezTo>
                    <a:lnTo>
                      <a:pt x="405311" y="3441149"/>
                    </a:lnTo>
                    <a:cubicBezTo>
                      <a:pt x="405311" y="3441149"/>
                      <a:pt x="469774" y="3458240"/>
                      <a:pt x="487919" y="3464544"/>
                    </a:cubicBezTo>
                    <a:cubicBezTo>
                      <a:pt x="506073" y="3470857"/>
                      <a:pt x="552049" y="3496896"/>
                      <a:pt x="552049" y="3496896"/>
                    </a:cubicBezTo>
                    <a:lnTo>
                      <a:pt x="604625" y="3493716"/>
                    </a:lnTo>
                    <a:cubicBezTo>
                      <a:pt x="604625" y="3493716"/>
                      <a:pt x="630451" y="3508958"/>
                      <a:pt x="639861" y="3513654"/>
                    </a:cubicBezTo>
                    <a:cubicBezTo>
                      <a:pt x="649271" y="3518350"/>
                      <a:pt x="676548" y="3527223"/>
                      <a:pt x="676548" y="3527232"/>
                    </a:cubicBezTo>
                    <a:cubicBezTo>
                      <a:pt x="676548" y="3527223"/>
                      <a:pt x="739079" y="3524524"/>
                      <a:pt x="750782" y="3524626"/>
                    </a:cubicBezTo>
                    <a:cubicBezTo>
                      <a:pt x="762484" y="3524728"/>
                      <a:pt x="802489" y="3533001"/>
                      <a:pt x="802489" y="3533001"/>
                    </a:cubicBezTo>
                    <a:cubicBezTo>
                      <a:pt x="802489" y="3533001"/>
                      <a:pt x="824100" y="3548058"/>
                      <a:pt x="832234" y="3552652"/>
                    </a:cubicBezTo>
                    <a:cubicBezTo>
                      <a:pt x="840377" y="3557236"/>
                      <a:pt x="871232" y="3574891"/>
                      <a:pt x="871232" y="3574891"/>
                    </a:cubicBezTo>
                    <a:cubicBezTo>
                      <a:pt x="871232" y="3574891"/>
                      <a:pt x="855684" y="3579670"/>
                      <a:pt x="848706" y="3581824"/>
                    </a:cubicBezTo>
                    <a:cubicBezTo>
                      <a:pt x="841718" y="3583978"/>
                      <a:pt x="825884" y="3594238"/>
                      <a:pt x="825884" y="3594247"/>
                    </a:cubicBezTo>
                    <a:cubicBezTo>
                      <a:pt x="825884" y="3594247"/>
                      <a:pt x="821770" y="3593683"/>
                      <a:pt x="816354" y="3588461"/>
                    </a:cubicBezTo>
                    <a:cubicBezTo>
                      <a:pt x="810928" y="3583247"/>
                      <a:pt x="798440" y="3576620"/>
                      <a:pt x="798440" y="3576620"/>
                    </a:cubicBezTo>
                    <a:lnTo>
                      <a:pt x="794401" y="3580086"/>
                    </a:lnTo>
                    <a:lnTo>
                      <a:pt x="818951" y="3597704"/>
                    </a:lnTo>
                    <a:cubicBezTo>
                      <a:pt x="818951" y="3597704"/>
                      <a:pt x="801389" y="3595430"/>
                      <a:pt x="792663" y="3593951"/>
                    </a:cubicBezTo>
                    <a:cubicBezTo>
                      <a:pt x="783938" y="3592472"/>
                      <a:pt x="772734" y="3594533"/>
                      <a:pt x="772734" y="3594533"/>
                    </a:cubicBezTo>
                    <a:lnTo>
                      <a:pt x="740383" y="3582693"/>
                    </a:lnTo>
                    <a:lnTo>
                      <a:pt x="737785" y="3587314"/>
                    </a:lnTo>
                    <a:lnTo>
                      <a:pt x="764933" y="3599155"/>
                    </a:lnTo>
                    <a:cubicBezTo>
                      <a:pt x="764933" y="3599155"/>
                      <a:pt x="747565" y="3610182"/>
                      <a:pt x="744136" y="3610423"/>
                    </a:cubicBezTo>
                    <a:cubicBezTo>
                      <a:pt x="740716" y="3610654"/>
                      <a:pt x="724207" y="3606088"/>
                      <a:pt x="724207" y="3606088"/>
                    </a:cubicBezTo>
                    <a:lnTo>
                      <a:pt x="722183" y="3611569"/>
                    </a:lnTo>
                    <a:cubicBezTo>
                      <a:pt x="722183" y="3611569"/>
                      <a:pt x="738645" y="3615793"/>
                      <a:pt x="746733" y="3614462"/>
                    </a:cubicBezTo>
                    <a:cubicBezTo>
                      <a:pt x="754830" y="3613131"/>
                      <a:pt x="769850" y="3600597"/>
                      <a:pt x="769841" y="3600597"/>
                    </a:cubicBezTo>
                    <a:cubicBezTo>
                      <a:pt x="769850" y="3600597"/>
                      <a:pt x="787265" y="3600967"/>
                      <a:pt x="796712" y="3600311"/>
                    </a:cubicBezTo>
                    <a:cubicBezTo>
                      <a:pt x="806149" y="3599645"/>
                      <a:pt x="817796" y="3605505"/>
                      <a:pt x="817796" y="3605505"/>
                    </a:cubicBezTo>
                    <a:lnTo>
                      <a:pt x="805669" y="3663277"/>
                    </a:lnTo>
                    <a:lnTo>
                      <a:pt x="810577" y="3660966"/>
                    </a:lnTo>
                    <a:cubicBezTo>
                      <a:pt x="810577" y="3660966"/>
                      <a:pt x="819090" y="3615978"/>
                      <a:pt x="824728" y="3604063"/>
                    </a:cubicBezTo>
                    <a:cubicBezTo>
                      <a:pt x="830367" y="3592149"/>
                      <a:pt x="869032" y="3580280"/>
                      <a:pt x="885384" y="3580668"/>
                    </a:cubicBezTo>
                    <a:cubicBezTo>
                      <a:pt x="901116" y="3581038"/>
                      <a:pt x="1024903" y="3643634"/>
                      <a:pt x="1024903" y="3643634"/>
                    </a:cubicBezTo>
                    <a:cubicBezTo>
                      <a:pt x="1024903" y="3643634"/>
                      <a:pt x="1082397" y="3665920"/>
                      <a:pt x="1115895" y="3672815"/>
                    </a:cubicBezTo>
                    <a:cubicBezTo>
                      <a:pt x="1151833" y="3680201"/>
                      <a:pt x="1216130" y="3681190"/>
                      <a:pt x="1216130" y="3681190"/>
                    </a:cubicBezTo>
                    <a:cubicBezTo>
                      <a:pt x="1216130" y="3681190"/>
                      <a:pt x="1194315" y="3704160"/>
                      <a:pt x="1176550" y="3717868"/>
                    </a:cubicBezTo>
                    <a:cubicBezTo>
                      <a:pt x="1158802" y="3731585"/>
                      <a:pt x="1125840" y="3745718"/>
                      <a:pt x="1107520" y="3760045"/>
                    </a:cubicBezTo>
                    <a:cubicBezTo>
                      <a:pt x="1089190" y="3774372"/>
                      <a:pt x="1067025" y="3818861"/>
                      <a:pt x="1021437" y="3860280"/>
                    </a:cubicBezTo>
                    <a:cubicBezTo>
                      <a:pt x="975858" y="3901700"/>
                      <a:pt x="829988" y="3991037"/>
                      <a:pt x="828481" y="3990547"/>
                    </a:cubicBezTo>
                    <a:cubicBezTo>
                      <a:pt x="826984" y="3990067"/>
                      <a:pt x="787552" y="3989761"/>
                      <a:pt x="774759" y="3989687"/>
                    </a:cubicBezTo>
                    <a:cubicBezTo>
                      <a:pt x="761957" y="3989613"/>
                      <a:pt x="754248" y="3983910"/>
                      <a:pt x="754248" y="3983910"/>
                    </a:cubicBezTo>
                    <a:lnTo>
                      <a:pt x="706589" y="3957909"/>
                    </a:lnTo>
                    <a:lnTo>
                      <a:pt x="661814" y="3906497"/>
                    </a:lnTo>
                    <a:lnTo>
                      <a:pt x="657192" y="3918338"/>
                    </a:lnTo>
                    <a:lnTo>
                      <a:pt x="706876" y="3965710"/>
                    </a:lnTo>
                    <a:lnTo>
                      <a:pt x="745004" y="3988819"/>
                    </a:lnTo>
                    <a:cubicBezTo>
                      <a:pt x="745004" y="3988819"/>
                      <a:pt x="718587" y="4005965"/>
                      <a:pt x="706007" y="4011058"/>
                    </a:cubicBezTo>
                    <a:cubicBezTo>
                      <a:pt x="693436" y="4016161"/>
                      <a:pt x="680014" y="4021170"/>
                      <a:pt x="680014" y="4021170"/>
                    </a:cubicBezTo>
                    <a:cubicBezTo>
                      <a:pt x="680014" y="4021170"/>
                      <a:pt x="649715" y="4017205"/>
                      <a:pt x="642459" y="4016835"/>
                    </a:cubicBezTo>
                    <a:cubicBezTo>
                      <a:pt x="635212" y="4016466"/>
                      <a:pt x="597111" y="4027816"/>
                      <a:pt x="597111" y="4027816"/>
                    </a:cubicBezTo>
                    <a:lnTo>
                      <a:pt x="597111" y="4033011"/>
                    </a:lnTo>
                    <a:cubicBezTo>
                      <a:pt x="597111" y="4033011"/>
                      <a:pt x="636413" y="4024748"/>
                      <a:pt x="648236" y="4022899"/>
                    </a:cubicBezTo>
                    <a:cubicBezTo>
                      <a:pt x="660067" y="4021059"/>
                      <a:pt x="674524" y="4028972"/>
                      <a:pt x="674524" y="4028972"/>
                    </a:cubicBezTo>
                    <a:cubicBezTo>
                      <a:pt x="674524" y="4028972"/>
                      <a:pt x="661065" y="4068349"/>
                      <a:pt x="653153" y="4082694"/>
                    </a:cubicBezTo>
                    <a:cubicBezTo>
                      <a:pt x="645231" y="4097040"/>
                      <a:pt x="624554" y="4132377"/>
                      <a:pt x="624554" y="4132377"/>
                    </a:cubicBezTo>
                    <a:lnTo>
                      <a:pt x="636108" y="4127756"/>
                    </a:lnTo>
                    <a:cubicBezTo>
                      <a:pt x="636108" y="4127756"/>
                      <a:pt x="659882" y="4092769"/>
                      <a:pt x="668164" y="4077499"/>
                    </a:cubicBezTo>
                    <a:cubicBezTo>
                      <a:pt x="676456" y="4062220"/>
                      <a:pt x="688389" y="4026365"/>
                      <a:pt x="688389" y="4026374"/>
                    </a:cubicBezTo>
                    <a:cubicBezTo>
                      <a:pt x="688389" y="4026365"/>
                      <a:pt x="704204" y="4026310"/>
                      <a:pt x="721027" y="4019442"/>
                    </a:cubicBezTo>
                    <a:cubicBezTo>
                      <a:pt x="737850" y="4012564"/>
                      <a:pt x="751650" y="3997489"/>
                      <a:pt x="751650" y="3997480"/>
                    </a:cubicBezTo>
                    <a:cubicBezTo>
                      <a:pt x="751650" y="3997489"/>
                      <a:pt x="766708" y="3997415"/>
                      <a:pt x="780249" y="4002970"/>
                    </a:cubicBezTo>
                    <a:cubicBezTo>
                      <a:pt x="793782" y="4008526"/>
                      <a:pt x="814043" y="4011354"/>
                      <a:pt x="814043" y="4011345"/>
                    </a:cubicBezTo>
                    <a:lnTo>
                      <a:pt x="761180" y="4095700"/>
                    </a:lnTo>
                    <a:lnTo>
                      <a:pt x="729984" y="4117643"/>
                    </a:lnTo>
                    <a:cubicBezTo>
                      <a:pt x="729984" y="4117643"/>
                      <a:pt x="663903" y="4143358"/>
                      <a:pt x="632929" y="4152019"/>
                    </a:cubicBezTo>
                    <a:cubicBezTo>
                      <a:pt x="601954" y="4160681"/>
                      <a:pt x="580352" y="4179463"/>
                      <a:pt x="580352" y="4179463"/>
                    </a:cubicBezTo>
                    <a:cubicBezTo>
                      <a:pt x="580352" y="4179463"/>
                      <a:pt x="533618" y="4223692"/>
                      <a:pt x="521139" y="4233481"/>
                    </a:cubicBezTo>
                    <a:cubicBezTo>
                      <a:pt x="508661" y="4243270"/>
                      <a:pt x="451241" y="4280271"/>
                      <a:pt x="451241" y="4280271"/>
                    </a:cubicBezTo>
                    <a:lnTo>
                      <a:pt x="452683" y="4291252"/>
                    </a:lnTo>
                    <a:cubicBezTo>
                      <a:pt x="452683" y="4291252"/>
                      <a:pt x="546106" y="4235043"/>
                      <a:pt x="563317" y="4224811"/>
                    </a:cubicBezTo>
                    <a:cubicBezTo>
                      <a:pt x="580519" y="4214588"/>
                      <a:pt x="622243" y="4183511"/>
                      <a:pt x="622243" y="4183511"/>
                    </a:cubicBezTo>
                    <a:cubicBezTo>
                      <a:pt x="622243" y="4183502"/>
                      <a:pt x="741686" y="4134300"/>
                      <a:pt x="748471" y="4142203"/>
                    </a:cubicBezTo>
                    <a:cubicBezTo>
                      <a:pt x="755255" y="4150106"/>
                      <a:pt x="741825" y="4221345"/>
                      <a:pt x="741825" y="4221345"/>
                    </a:cubicBezTo>
                    <a:lnTo>
                      <a:pt x="690986" y="4279698"/>
                    </a:lnTo>
                    <a:lnTo>
                      <a:pt x="636977" y="4342377"/>
                    </a:lnTo>
                    <a:lnTo>
                      <a:pt x="643614" y="4348155"/>
                    </a:lnTo>
                    <a:lnTo>
                      <a:pt x="701385" y="4286335"/>
                    </a:lnTo>
                    <a:lnTo>
                      <a:pt x="746446" y="4237521"/>
                    </a:lnTo>
                    <a:lnTo>
                      <a:pt x="752224" y="4266989"/>
                    </a:lnTo>
                    <a:lnTo>
                      <a:pt x="761763" y="4365772"/>
                    </a:lnTo>
                    <a:cubicBezTo>
                      <a:pt x="761763" y="4365772"/>
                      <a:pt x="740854" y="4411250"/>
                      <a:pt x="734032" y="4424412"/>
                    </a:cubicBezTo>
                    <a:cubicBezTo>
                      <a:pt x="727202" y="4437575"/>
                      <a:pt x="725713" y="4454536"/>
                      <a:pt x="723625" y="4463123"/>
                    </a:cubicBezTo>
                    <a:cubicBezTo>
                      <a:pt x="721545" y="4471702"/>
                      <a:pt x="699370" y="4502399"/>
                      <a:pt x="699370" y="4502408"/>
                    </a:cubicBezTo>
                    <a:cubicBezTo>
                      <a:pt x="699370" y="4502399"/>
                      <a:pt x="723791" y="4484235"/>
                      <a:pt x="730271" y="4471785"/>
                    </a:cubicBezTo>
                    <a:cubicBezTo>
                      <a:pt x="736750" y="4459343"/>
                      <a:pt x="742592" y="4439525"/>
                      <a:pt x="746446" y="4421815"/>
                    </a:cubicBezTo>
                    <a:cubicBezTo>
                      <a:pt x="750310" y="4404095"/>
                      <a:pt x="761901" y="4383538"/>
                      <a:pt x="769841" y="4375016"/>
                    </a:cubicBezTo>
                    <a:cubicBezTo>
                      <a:pt x="777791" y="4366493"/>
                      <a:pt x="784289" y="4375016"/>
                      <a:pt x="784289" y="4375016"/>
                    </a:cubicBezTo>
                    <a:cubicBezTo>
                      <a:pt x="784289" y="4375016"/>
                      <a:pt x="777236" y="4342063"/>
                      <a:pt x="771292" y="4322735"/>
                    </a:cubicBezTo>
                    <a:cubicBezTo>
                      <a:pt x="765340" y="4303407"/>
                      <a:pt x="763205" y="4234923"/>
                      <a:pt x="763205" y="4234923"/>
                    </a:cubicBezTo>
                    <a:lnTo>
                      <a:pt x="784871" y="4103205"/>
                    </a:lnTo>
                    <a:cubicBezTo>
                      <a:pt x="784862" y="4103205"/>
                      <a:pt x="834416" y="4045896"/>
                      <a:pt x="853327" y="4022612"/>
                    </a:cubicBezTo>
                    <a:cubicBezTo>
                      <a:pt x="872239" y="3999338"/>
                      <a:pt x="928439" y="3974639"/>
                      <a:pt x="966263" y="3938267"/>
                    </a:cubicBezTo>
                    <a:cubicBezTo>
                      <a:pt x="1004096" y="3901894"/>
                      <a:pt x="1064695" y="3858986"/>
                      <a:pt x="1081232" y="3839483"/>
                    </a:cubicBezTo>
                    <a:cubicBezTo>
                      <a:pt x="1097768" y="3819970"/>
                      <a:pt x="1144956" y="3791815"/>
                      <a:pt x="1159800" y="3775066"/>
                    </a:cubicBezTo>
                    <a:cubicBezTo>
                      <a:pt x="1174645" y="3758317"/>
                      <a:pt x="1194158" y="3726390"/>
                      <a:pt x="1226815" y="3701988"/>
                    </a:cubicBezTo>
                    <a:cubicBezTo>
                      <a:pt x="1259463" y="3677585"/>
                      <a:pt x="1372139" y="3649042"/>
                      <a:pt x="1408216" y="3637284"/>
                    </a:cubicBezTo>
                    <a:cubicBezTo>
                      <a:pt x="1444293" y="3625526"/>
                      <a:pt x="1510762" y="3602621"/>
                      <a:pt x="1510762" y="3602621"/>
                    </a:cubicBezTo>
                    <a:cubicBezTo>
                      <a:pt x="1510762" y="3602621"/>
                      <a:pt x="1542966" y="3593193"/>
                      <a:pt x="1549760" y="3588756"/>
                    </a:cubicBezTo>
                    <a:cubicBezTo>
                      <a:pt x="1556544" y="3584310"/>
                      <a:pt x="1578063" y="3584421"/>
                      <a:pt x="1578063" y="3584421"/>
                    </a:cubicBezTo>
                    <a:lnTo>
                      <a:pt x="1585864" y="3577202"/>
                    </a:lnTo>
                    <a:cubicBezTo>
                      <a:pt x="1585864" y="3577202"/>
                      <a:pt x="1600829" y="3576980"/>
                      <a:pt x="1608677" y="3574023"/>
                    </a:cubicBezTo>
                    <a:cubicBezTo>
                      <a:pt x="1616534" y="3571065"/>
                      <a:pt x="1658147" y="3570122"/>
                      <a:pt x="1658942" y="3576333"/>
                    </a:cubicBezTo>
                    <a:cubicBezTo>
                      <a:pt x="1659737" y="3582545"/>
                      <a:pt x="1623818" y="3588054"/>
                      <a:pt x="1615323" y="3588174"/>
                    </a:cubicBezTo>
                    <a:cubicBezTo>
                      <a:pt x="1606828" y="3588294"/>
                      <a:pt x="1588748" y="3584708"/>
                      <a:pt x="1588748" y="3584708"/>
                    </a:cubicBezTo>
                    <a:lnTo>
                      <a:pt x="1587593" y="3589625"/>
                    </a:lnTo>
                    <a:lnTo>
                      <a:pt x="1601744" y="3593665"/>
                    </a:lnTo>
                    <a:cubicBezTo>
                      <a:pt x="1601744" y="3593665"/>
                      <a:pt x="1585772" y="3611135"/>
                      <a:pt x="1581816" y="3614749"/>
                    </a:cubicBezTo>
                    <a:cubicBezTo>
                      <a:pt x="1577869" y="3618372"/>
                      <a:pt x="1565926" y="3624574"/>
                      <a:pt x="1565935" y="3624574"/>
                    </a:cubicBezTo>
                    <a:cubicBezTo>
                      <a:pt x="1565935" y="3624574"/>
                      <a:pt x="1552255" y="3626451"/>
                      <a:pt x="1543973" y="3629483"/>
                    </a:cubicBezTo>
                    <a:cubicBezTo>
                      <a:pt x="1535710" y="3632515"/>
                      <a:pt x="1515383" y="3647683"/>
                      <a:pt x="1515383" y="3647683"/>
                    </a:cubicBezTo>
                    <a:lnTo>
                      <a:pt x="1521161" y="3648543"/>
                    </a:lnTo>
                    <a:cubicBezTo>
                      <a:pt x="1521161" y="3648552"/>
                      <a:pt x="1544750" y="3635408"/>
                      <a:pt x="1552930" y="3632367"/>
                    </a:cubicBezTo>
                    <a:cubicBezTo>
                      <a:pt x="1561110" y="3629335"/>
                      <a:pt x="1564780" y="3631794"/>
                      <a:pt x="1564771" y="3631794"/>
                    </a:cubicBezTo>
                    <a:lnTo>
                      <a:pt x="1567951" y="3655189"/>
                    </a:lnTo>
                    <a:lnTo>
                      <a:pt x="1570557" y="3626599"/>
                    </a:lnTo>
                    <a:cubicBezTo>
                      <a:pt x="1570548" y="3626599"/>
                      <a:pt x="1584607" y="3620637"/>
                      <a:pt x="1593952" y="3613880"/>
                    </a:cubicBezTo>
                    <a:cubicBezTo>
                      <a:pt x="1603297" y="3607132"/>
                      <a:pt x="1609259" y="3595107"/>
                      <a:pt x="1609259" y="3595107"/>
                    </a:cubicBezTo>
                    <a:cubicBezTo>
                      <a:pt x="1609259" y="3595107"/>
                      <a:pt x="1629336" y="3594589"/>
                      <a:pt x="1637276" y="3593378"/>
                    </a:cubicBezTo>
                    <a:cubicBezTo>
                      <a:pt x="1645216" y="3592167"/>
                      <a:pt x="1660384" y="3586446"/>
                      <a:pt x="1660384" y="3586446"/>
                    </a:cubicBezTo>
                    <a:cubicBezTo>
                      <a:pt x="1660384" y="3586446"/>
                      <a:pt x="1638413" y="3647341"/>
                      <a:pt x="1630639" y="3659810"/>
                    </a:cubicBezTo>
                    <a:cubicBezTo>
                      <a:pt x="1622856" y="3672280"/>
                      <a:pt x="1603685" y="3693068"/>
                      <a:pt x="1597705" y="3699677"/>
                    </a:cubicBezTo>
                    <a:cubicBezTo>
                      <a:pt x="1591724" y="3706286"/>
                      <a:pt x="1578645" y="3712396"/>
                      <a:pt x="1565067" y="3719032"/>
                    </a:cubicBezTo>
                    <a:cubicBezTo>
                      <a:pt x="1551488" y="3725660"/>
                      <a:pt x="1539370" y="3738638"/>
                      <a:pt x="1534443" y="3743583"/>
                    </a:cubicBezTo>
                    <a:cubicBezTo>
                      <a:pt x="1529526" y="3748519"/>
                      <a:pt x="1503949" y="3791916"/>
                      <a:pt x="1500363" y="3797019"/>
                    </a:cubicBezTo>
                    <a:cubicBezTo>
                      <a:pt x="1496777" y="3802121"/>
                      <a:pt x="1480786" y="3814378"/>
                      <a:pt x="1476386" y="3817816"/>
                    </a:cubicBezTo>
                    <a:cubicBezTo>
                      <a:pt x="1471986" y="3821255"/>
                      <a:pt x="1461652" y="3833410"/>
                      <a:pt x="1461652" y="3833410"/>
                    </a:cubicBezTo>
                    <a:lnTo>
                      <a:pt x="1451540" y="3837172"/>
                    </a:lnTo>
                    <a:cubicBezTo>
                      <a:pt x="1451549" y="3837172"/>
                      <a:pt x="1452797" y="3842099"/>
                      <a:pt x="1453564" y="3845833"/>
                    </a:cubicBezTo>
                    <a:cubicBezTo>
                      <a:pt x="1454331" y="3849567"/>
                      <a:pt x="1391347" y="3957835"/>
                      <a:pt x="1388287" y="3961088"/>
                    </a:cubicBezTo>
                    <a:cubicBezTo>
                      <a:pt x="1385218" y="3964342"/>
                      <a:pt x="1374422" y="3970332"/>
                      <a:pt x="1374422" y="3970332"/>
                    </a:cubicBezTo>
                    <a:lnTo>
                      <a:pt x="1374709" y="3975240"/>
                    </a:lnTo>
                    <a:cubicBezTo>
                      <a:pt x="1374709" y="3975240"/>
                      <a:pt x="1387890" y="3972264"/>
                      <a:pt x="1394638" y="3964268"/>
                    </a:cubicBezTo>
                    <a:cubicBezTo>
                      <a:pt x="1401385" y="3956273"/>
                      <a:pt x="1464517" y="3843605"/>
                      <a:pt x="1466856" y="3836303"/>
                    </a:cubicBezTo>
                    <a:cubicBezTo>
                      <a:pt x="1469185" y="3829001"/>
                      <a:pt x="1504310" y="3804219"/>
                      <a:pt x="1508738" y="3797305"/>
                    </a:cubicBezTo>
                    <a:cubicBezTo>
                      <a:pt x="1513165" y="3790391"/>
                      <a:pt x="1538880" y="3752087"/>
                      <a:pt x="1543400" y="3745311"/>
                    </a:cubicBezTo>
                    <a:cubicBezTo>
                      <a:pt x="1547920" y="3738536"/>
                      <a:pt x="1595921" y="3711869"/>
                      <a:pt x="1599729" y="3709207"/>
                    </a:cubicBezTo>
                    <a:cubicBezTo>
                      <a:pt x="1603528" y="3706535"/>
                      <a:pt x="1634392" y="3674831"/>
                      <a:pt x="1634392" y="3674831"/>
                    </a:cubicBezTo>
                    <a:cubicBezTo>
                      <a:pt x="1634392" y="3674831"/>
                      <a:pt x="1647989" y="3754416"/>
                      <a:pt x="1650272" y="3762069"/>
                    </a:cubicBezTo>
                    <a:cubicBezTo>
                      <a:pt x="1652564" y="3769723"/>
                      <a:pt x="1678834" y="3816790"/>
                      <a:pt x="1680313" y="3824167"/>
                    </a:cubicBezTo>
                    <a:cubicBezTo>
                      <a:pt x="1681801" y="3831552"/>
                      <a:pt x="1671079" y="3914585"/>
                      <a:pt x="1671070" y="3914585"/>
                    </a:cubicBezTo>
                    <a:lnTo>
                      <a:pt x="1678298" y="3915740"/>
                    </a:lnTo>
                    <a:cubicBezTo>
                      <a:pt x="1678298" y="3915740"/>
                      <a:pt x="1687994" y="3832652"/>
                      <a:pt x="1690721" y="3830813"/>
                    </a:cubicBezTo>
                    <a:cubicBezTo>
                      <a:pt x="1693438" y="3828973"/>
                      <a:pt x="1697653" y="3838327"/>
                      <a:pt x="1697653" y="3838327"/>
                    </a:cubicBezTo>
                    <a:lnTo>
                      <a:pt x="1698513" y="3832837"/>
                    </a:lnTo>
                    <a:cubicBezTo>
                      <a:pt x="1698513" y="3832837"/>
                      <a:pt x="1669526" y="3782294"/>
                      <a:pt x="1659229" y="3761774"/>
                    </a:cubicBezTo>
                    <a:cubicBezTo>
                      <a:pt x="1648941" y="3741254"/>
                      <a:pt x="1643053" y="3658655"/>
                      <a:pt x="1643053" y="3658655"/>
                    </a:cubicBezTo>
                    <a:lnTo>
                      <a:pt x="1689270" y="3553798"/>
                    </a:lnTo>
                    <a:cubicBezTo>
                      <a:pt x="1689270" y="3553798"/>
                      <a:pt x="1730846" y="3549222"/>
                      <a:pt x="1770149" y="3544850"/>
                    </a:cubicBezTo>
                    <a:cubicBezTo>
                      <a:pt x="1809452" y="3540478"/>
                      <a:pt x="1886560" y="3539073"/>
                      <a:pt x="1886560" y="3539073"/>
                    </a:cubicBezTo>
                    <a:cubicBezTo>
                      <a:pt x="1886560" y="3539073"/>
                      <a:pt x="1985122" y="3535478"/>
                      <a:pt x="2118513" y="3595393"/>
                    </a:cubicBezTo>
                    <a:cubicBezTo>
                      <a:pt x="2149100" y="3609138"/>
                      <a:pt x="2249362" y="3658941"/>
                      <a:pt x="2249362" y="3658950"/>
                    </a:cubicBezTo>
                    <a:cubicBezTo>
                      <a:pt x="2249362" y="3658950"/>
                      <a:pt x="2327155" y="3661770"/>
                      <a:pt x="2336592" y="3667325"/>
                    </a:cubicBezTo>
                    <a:cubicBezTo>
                      <a:pt x="2349459" y="3674886"/>
                      <a:pt x="2342665" y="3688409"/>
                      <a:pt x="2342665" y="3688409"/>
                    </a:cubicBezTo>
                    <a:cubicBezTo>
                      <a:pt x="2342665" y="3688409"/>
                      <a:pt x="2374564" y="3675644"/>
                      <a:pt x="2418636" y="3669340"/>
                    </a:cubicBezTo>
                    <a:cubicBezTo>
                      <a:pt x="2467672" y="3662333"/>
                      <a:pt x="2530998" y="3661493"/>
                      <a:pt x="2567103" y="3659237"/>
                    </a:cubicBezTo>
                    <a:cubicBezTo>
                      <a:pt x="2635642" y="3654939"/>
                      <a:pt x="2676581" y="3669340"/>
                      <a:pt x="2676581" y="3669340"/>
                    </a:cubicBezTo>
                    <a:lnTo>
                      <a:pt x="2730600" y="3667612"/>
                    </a:lnTo>
                    <a:cubicBezTo>
                      <a:pt x="2750168" y="3685359"/>
                      <a:pt x="2925801" y="3845047"/>
                      <a:pt x="3026387" y="3969750"/>
                    </a:cubicBezTo>
                    <a:cubicBezTo>
                      <a:pt x="3132631" y="4101486"/>
                      <a:pt x="3163263" y="4304480"/>
                      <a:pt x="3173986" y="4389177"/>
                    </a:cubicBezTo>
                    <a:cubicBezTo>
                      <a:pt x="3184717" y="4473864"/>
                      <a:pt x="3155194" y="4819077"/>
                      <a:pt x="3150304" y="4935977"/>
                    </a:cubicBezTo>
                    <a:cubicBezTo>
                      <a:pt x="3145405" y="5052869"/>
                      <a:pt x="3081866" y="5290285"/>
                      <a:pt x="3080683" y="5401612"/>
                    </a:cubicBezTo>
                    <a:cubicBezTo>
                      <a:pt x="3079500" y="5512930"/>
                      <a:pt x="3098190" y="5598995"/>
                      <a:pt x="2984497" y="5796766"/>
                    </a:cubicBezTo>
                    <a:cubicBezTo>
                      <a:pt x="2870812" y="5994537"/>
                      <a:pt x="2640893" y="5994842"/>
                      <a:pt x="2692175" y="6044885"/>
                    </a:cubicBezTo>
                    <a:cubicBezTo>
                      <a:pt x="2758561" y="6109682"/>
                      <a:pt x="3053628" y="5887268"/>
                      <a:pt x="3210672" y="5918658"/>
                    </a:cubicBezTo>
                    <a:cubicBezTo>
                      <a:pt x="3249624" y="5926450"/>
                      <a:pt x="3292809" y="5933457"/>
                      <a:pt x="3297616" y="6003586"/>
                    </a:cubicBezTo>
                    <a:cubicBezTo>
                      <a:pt x="3304576" y="6105023"/>
                      <a:pt x="3272890" y="6180144"/>
                      <a:pt x="3286348" y="6275970"/>
                    </a:cubicBezTo>
                    <a:cubicBezTo>
                      <a:pt x="3299815" y="6371805"/>
                      <a:pt x="3318330" y="6388619"/>
                      <a:pt x="3351347" y="6386890"/>
                    </a:cubicBezTo>
                    <a:cubicBezTo>
                      <a:pt x="3384355" y="6385170"/>
                      <a:pt x="3352558" y="6343631"/>
                      <a:pt x="3361746" y="6248535"/>
                    </a:cubicBezTo>
                    <a:cubicBezTo>
                      <a:pt x="3370924" y="6153440"/>
                      <a:pt x="3323552" y="6125987"/>
                      <a:pt x="3388025" y="6006766"/>
                    </a:cubicBezTo>
                    <a:cubicBezTo>
                      <a:pt x="3408361" y="5969164"/>
                      <a:pt x="3423926" y="5943088"/>
                      <a:pt x="3457646" y="5920969"/>
                    </a:cubicBezTo>
                    <a:cubicBezTo>
                      <a:pt x="3512284" y="5885132"/>
                      <a:pt x="3654761" y="5977399"/>
                      <a:pt x="3722524" y="5978453"/>
                    </a:cubicBezTo>
                    <a:cubicBezTo>
                      <a:pt x="3964709" y="5982225"/>
                      <a:pt x="4209816" y="6105550"/>
                      <a:pt x="4209825" y="6105550"/>
                    </a:cubicBezTo>
                    <a:lnTo>
                      <a:pt x="4145121" y="6042575"/>
                    </a:lnTo>
                    <a:cubicBezTo>
                      <a:pt x="4145121" y="6042575"/>
                      <a:pt x="3656498" y="5853603"/>
                      <a:pt x="3618249" y="5770478"/>
                    </a:cubicBezTo>
                    <a:cubicBezTo>
                      <a:pt x="3571709" y="5669346"/>
                      <a:pt x="3577801" y="5541038"/>
                      <a:pt x="3572892" y="5424138"/>
                    </a:cubicBezTo>
                    <a:cubicBezTo>
                      <a:pt x="3568003" y="5307246"/>
                      <a:pt x="3538489" y="4962034"/>
                      <a:pt x="3549211" y="4877337"/>
                    </a:cubicBezTo>
                    <a:cubicBezTo>
                      <a:pt x="3559933" y="4792640"/>
                      <a:pt x="3590566" y="4589647"/>
                      <a:pt x="3696818" y="4457920"/>
                    </a:cubicBezTo>
                    <a:cubicBezTo>
                      <a:pt x="3797404" y="4333217"/>
                      <a:pt x="3973028" y="4173528"/>
                      <a:pt x="3992606" y="4155781"/>
                    </a:cubicBezTo>
                    <a:lnTo>
                      <a:pt x="4046615" y="4157510"/>
                    </a:lnTo>
                    <a:cubicBezTo>
                      <a:pt x="4046615" y="4157510"/>
                      <a:pt x="4054499" y="4155939"/>
                      <a:pt x="4057023" y="4155199"/>
                    </a:cubicBezTo>
                    <a:lnTo>
                      <a:pt x="4063955" y="4186969"/>
                    </a:lnTo>
                    <a:lnTo>
                      <a:pt x="4059333" y="4196212"/>
                    </a:lnTo>
                    <a:lnTo>
                      <a:pt x="4069437" y="4231457"/>
                    </a:lnTo>
                    <a:lnTo>
                      <a:pt x="4074058" y="4229433"/>
                    </a:lnTo>
                    <a:lnTo>
                      <a:pt x="4065970" y="4197663"/>
                    </a:lnTo>
                    <a:lnTo>
                      <a:pt x="4071461" y="4190731"/>
                    </a:lnTo>
                    <a:lnTo>
                      <a:pt x="4064242" y="4155486"/>
                    </a:lnTo>
                    <a:cubicBezTo>
                      <a:pt x="4064242" y="4155486"/>
                      <a:pt x="4101215" y="4194687"/>
                      <a:pt x="4107566" y="4223656"/>
                    </a:cubicBezTo>
                    <a:cubicBezTo>
                      <a:pt x="4113916" y="4252624"/>
                      <a:pt x="4115663" y="4288941"/>
                      <a:pt x="4115653" y="4288941"/>
                    </a:cubicBezTo>
                    <a:lnTo>
                      <a:pt x="4132412" y="4298471"/>
                    </a:lnTo>
                    <a:cubicBezTo>
                      <a:pt x="4132412" y="4298471"/>
                      <a:pt x="4128779" y="4304803"/>
                      <a:pt x="4112483" y="4320138"/>
                    </a:cubicBezTo>
                    <a:cubicBezTo>
                      <a:pt x="4096178" y="4335464"/>
                      <a:pt x="4117678" y="4373860"/>
                      <a:pt x="4117678" y="4373860"/>
                    </a:cubicBezTo>
                    <a:lnTo>
                      <a:pt x="4110745" y="4394945"/>
                    </a:lnTo>
                    <a:lnTo>
                      <a:pt x="4118833" y="4398124"/>
                    </a:lnTo>
                    <a:lnTo>
                      <a:pt x="4125479" y="4374443"/>
                    </a:lnTo>
                    <a:lnTo>
                      <a:pt x="4114498" y="4343246"/>
                    </a:lnTo>
                    <a:lnTo>
                      <a:pt x="4120275" y="4330241"/>
                    </a:lnTo>
                    <a:lnTo>
                      <a:pt x="4139049" y="4308001"/>
                    </a:lnTo>
                    <a:lnTo>
                      <a:pt x="4165337" y="4335445"/>
                    </a:lnTo>
                    <a:lnTo>
                      <a:pt x="4170540" y="4360864"/>
                    </a:lnTo>
                    <a:lnTo>
                      <a:pt x="4169089" y="4403328"/>
                    </a:lnTo>
                    <a:lnTo>
                      <a:pt x="4176891" y="4431631"/>
                    </a:lnTo>
                    <a:lnTo>
                      <a:pt x="4181512" y="4430772"/>
                    </a:lnTo>
                    <a:lnTo>
                      <a:pt x="4175449" y="4403328"/>
                    </a:lnTo>
                    <a:lnTo>
                      <a:pt x="4177473" y="4360578"/>
                    </a:lnTo>
                    <a:lnTo>
                      <a:pt x="4170827" y="4335445"/>
                    </a:lnTo>
                    <a:lnTo>
                      <a:pt x="4193649" y="4349023"/>
                    </a:lnTo>
                    <a:lnTo>
                      <a:pt x="4267014" y="4399862"/>
                    </a:lnTo>
                    <a:cubicBezTo>
                      <a:pt x="4267014" y="4399862"/>
                      <a:pt x="4281545" y="4432898"/>
                      <a:pt x="4283772" y="4443768"/>
                    </a:cubicBezTo>
                    <a:cubicBezTo>
                      <a:pt x="4285990" y="4454629"/>
                      <a:pt x="4282330" y="4485363"/>
                      <a:pt x="4282321" y="4485363"/>
                    </a:cubicBezTo>
                    <a:lnTo>
                      <a:pt x="4291278" y="4485363"/>
                    </a:lnTo>
                    <a:cubicBezTo>
                      <a:pt x="4291278" y="4485363"/>
                      <a:pt x="4296334" y="4450127"/>
                      <a:pt x="4289253" y="4433942"/>
                    </a:cubicBezTo>
                    <a:cubicBezTo>
                      <a:pt x="4282182" y="4417757"/>
                      <a:pt x="4274815" y="4398124"/>
                      <a:pt x="4274815" y="4398124"/>
                    </a:cubicBezTo>
                    <a:lnTo>
                      <a:pt x="4317279" y="4406794"/>
                    </a:lnTo>
                    <a:lnTo>
                      <a:pt x="4380245" y="4417480"/>
                    </a:lnTo>
                    <a:lnTo>
                      <a:pt x="4377934" y="4409678"/>
                    </a:lnTo>
                    <a:lnTo>
                      <a:pt x="4270193" y="4389177"/>
                    </a:lnTo>
                    <a:cubicBezTo>
                      <a:pt x="4270193" y="4389167"/>
                      <a:pt x="4138651" y="4292935"/>
                      <a:pt x="4126348" y="4275945"/>
                    </a:cubicBezTo>
                    <a:cubicBezTo>
                      <a:pt x="4114036" y="4258947"/>
                      <a:pt x="4133965" y="4236911"/>
                      <a:pt x="4128659" y="4220485"/>
                    </a:cubicBezTo>
                    <a:cubicBezTo>
                      <a:pt x="4123344" y="4204050"/>
                      <a:pt x="4113629" y="4181774"/>
                      <a:pt x="4113629" y="4181774"/>
                    </a:cubicBezTo>
                    <a:cubicBezTo>
                      <a:pt x="4113638" y="4181774"/>
                      <a:pt x="4099404" y="4165755"/>
                      <a:pt x="4084753" y="4149709"/>
                    </a:cubicBezTo>
                    <a:cubicBezTo>
                      <a:pt x="4102962" y="4147194"/>
                      <a:pt x="4126367" y="4145540"/>
                      <a:pt x="4156093" y="4147398"/>
                    </a:cubicBezTo>
                    <a:cubicBezTo>
                      <a:pt x="4192198" y="4149662"/>
                      <a:pt x="4255524" y="4150504"/>
                      <a:pt x="4304569" y="4157510"/>
                    </a:cubicBezTo>
                    <a:cubicBezTo>
                      <a:pt x="4348633" y="4163805"/>
                      <a:pt x="4380541" y="4176283"/>
                      <a:pt x="4380541" y="4176283"/>
                    </a:cubicBezTo>
                    <a:cubicBezTo>
                      <a:pt x="4380541" y="4176283"/>
                      <a:pt x="4373738" y="4163047"/>
                      <a:pt x="4386604" y="4155486"/>
                    </a:cubicBezTo>
                    <a:cubicBezTo>
                      <a:pt x="4396051" y="4149930"/>
                      <a:pt x="4473834" y="4147111"/>
                      <a:pt x="4473834" y="4147111"/>
                    </a:cubicBezTo>
                    <a:cubicBezTo>
                      <a:pt x="4473834" y="4147111"/>
                      <a:pt x="4574097" y="4097299"/>
                      <a:pt x="4604692" y="4083563"/>
                    </a:cubicBezTo>
                    <a:cubicBezTo>
                      <a:pt x="4738084" y="4023648"/>
                      <a:pt x="4836636" y="4027234"/>
                      <a:pt x="4836636" y="4027234"/>
                    </a:cubicBezTo>
                    <a:cubicBezTo>
                      <a:pt x="4836636" y="4027234"/>
                      <a:pt x="4847756" y="4027724"/>
                      <a:pt x="4851952" y="4027816"/>
                    </a:cubicBezTo>
                    <a:cubicBezTo>
                      <a:pt x="4854522" y="4036542"/>
                      <a:pt x="4857147" y="4044565"/>
                      <a:pt x="4857147" y="4044565"/>
                    </a:cubicBezTo>
                    <a:lnTo>
                      <a:pt x="4863793" y="4043992"/>
                    </a:lnTo>
                    <a:cubicBezTo>
                      <a:pt x="4863793" y="4043992"/>
                      <a:pt x="4861242" y="4033066"/>
                      <a:pt x="4859745" y="4027816"/>
                    </a:cubicBezTo>
                    <a:cubicBezTo>
                      <a:pt x="4883981" y="4028408"/>
                      <a:pt x="4924254" y="4029813"/>
                      <a:pt x="4953047" y="4033011"/>
                    </a:cubicBezTo>
                    <a:cubicBezTo>
                      <a:pt x="4992350" y="4037383"/>
                      <a:pt x="5033927" y="4041681"/>
                      <a:pt x="5033927" y="4041681"/>
                    </a:cubicBezTo>
                    <a:lnTo>
                      <a:pt x="5080143" y="4146825"/>
                    </a:lnTo>
                    <a:cubicBezTo>
                      <a:pt x="5080143" y="4146825"/>
                      <a:pt x="5074255" y="4229424"/>
                      <a:pt x="5063967" y="4249944"/>
                    </a:cubicBezTo>
                    <a:cubicBezTo>
                      <a:pt x="5053670" y="4270464"/>
                      <a:pt x="5024683" y="4320711"/>
                      <a:pt x="5024683" y="4320711"/>
                    </a:cubicBezTo>
                    <a:lnTo>
                      <a:pt x="5025552" y="4326488"/>
                    </a:lnTo>
                    <a:cubicBezTo>
                      <a:pt x="5025552" y="4326488"/>
                      <a:pt x="5029758" y="4316847"/>
                      <a:pt x="5032485" y="4318687"/>
                    </a:cubicBezTo>
                    <a:cubicBezTo>
                      <a:pt x="5035202" y="4320536"/>
                      <a:pt x="5044899" y="4403901"/>
                      <a:pt x="5044899" y="4403901"/>
                    </a:cubicBezTo>
                    <a:lnTo>
                      <a:pt x="5052127" y="4402746"/>
                    </a:lnTo>
                    <a:cubicBezTo>
                      <a:pt x="5052127" y="4402746"/>
                      <a:pt x="5041405" y="4319435"/>
                      <a:pt x="5042883" y="4312050"/>
                    </a:cubicBezTo>
                    <a:cubicBezTo>
                      <a:pt x="5044363" y="4304664"/>
                      <a:pt x="5070632" y="4257884"/>
                      <a:pt x="5072924" y="4250230"/>
                    </a:cubicBezTo>
                    <a:cubicBezTo>
                      <a:pt x="5075216" y="4242577"/>
                      <a:pt x="5088805" y="4163001"/>
                      <a:pt x="5088805" y="4163001"/>
                    </a:cubicBezTo>
                    <a:cubicBezTo>
                      <a:pt x="5088805" y="4163001"/>
                      <a:pt x="5119668" y="4194419"/>
                      <a:pt x="5123467" y="4197081"/>
                    </a:cubicBezTo>
                    <a:cubicBezTo>
                      <a:pt x="5127275" y="4199752"/>
                      <a:pt x="5175276" y="4226706"/>
                      <a:pt x="5179796" y="4233481"/>
                    </a:cubicBezTo>
                    <a:cubicBezTo>
                      <a:pt x="5184316" y="4240257"/>
                      <a:pt x="5210327" y="4278561"/>
                      <a:pt x="5214754" y="4285475"/>
                    </a:cubicBezTo>
                    <a:cubicBezTo>
                      <a:pt x="5219173" y="4292389"/>
                      <a:pt x="5254011" y="4317171"/>
                      <a:pt x="5256350" y="4324473"/>
                    </a:cubicBezTo>
                    <a:cubicBezTo>
                      <a:pt x="5258679" y="4331766"/>
                      <a:pt x="5321811" y="4444434"/>
                      <a:pt x="5328559" y="4452429"/>
                    </a:cubicBezTo>
                    <a:cubicBezTo>
                      <a:pt x="5335306" y="4460424"/>
                      <a:pt x="5348488" y="4463123"/>
                      <a:pt x="5348488" y="4463123"/>
                    </a:cubicBezTo>
                    <a:lnTo>
                      <a:pt x="5348783" y="4458502"/>
                    </a:lnTo>
                    <a:cubicBezTo>
                      <a:pt x="5348774" y="4458502"/>
                      <a:pt x="5337978" y="4452225"/>
                      <a:pt x="5334918" y="4448963"/>
                    </a:cubicBezTo>
                    <a:cubicBezTo>
                      <a:pt x="5331850" y="4445709"/>
                      <a:pt x="5268865" y="4337737"/>
                      <a:pt x="5269632" y="4334003"/>
                    </a:cubicBezTo>
                    <a:cubicBezTo>
                      <a:pt x="5270400" y="4330269"/>
                      <a:pt x="5271657" y="4325333"/>
                      <a:pt x="5271657" y="4325333"/>
                    </a:cubicBezTo>
                    <a:lnTo>
                      <a:pt x="5261544" y="4321293"/>
                    </a:lnTo>
                    <a:cubicBezTo>
                      <a:pt x="5261544" y="4321293"/>
                      <a:pt x="5251211" y="4309425"/>
                      <a:pt x="5246811" y="4305986"/>
                    </a:cubicBezTo>
                    <a:cubicBezTo>
                      <a:pt x="5242420" y="4302539"/>
                      <a:pt x="5226420" y="4290282"/>
                      <a:pt x="5222833" y="4285189"/>
                    </a:cubicBezTo>
                    <a:cubicBezTo>
                      <a:pt x="5219247" y="4280086"/>
                      <a:pt x="5193680" y="4236680"/>
                      <a:pt x="5188753" y="4231744"/>
                    </a:cubicBezTo>
                    <a:cubicBezTo>
                      <a:pt x="5183826" y="4226808"/>
                      <a:pt x="5171708" y="4213821"/>
                      <a:pt x="5158130" y="4207193"/>
                    </a:cubicBezTo>
                    <a:cubicBezTo>
                      <a:pt x="5144560" y="4200566"/>
                      <a:pt x="5131472" y="4194446"/>
                      <a:pt x="5125491" y="4187838"/>
                    </a:cubicBezTo>
                    <a:cubicBezTo>
                      <a:pt x="5119511" y="4181228"/>
                      <a:pt x="5100340" y="4160449"/>
                      <a:pt x="5092566" y="4147980"/>
                    </a:cubicBezTo>
                    <a:cubicBezTo>
                      <a:pt x="5084784" y="4135511"/>
                      <a:pt x="5062812" y="4074606"/>
                      <a:pt x="5062812" y="4074606"/>
                    </a:cubicBezTo>
                    <a:cubicBezTo>
                      <a:pt x="5062812" y="4074606"/>
                      <a:pt x="5077980" y="4080328"/>
                      <a:pt x="5085920" y="4081539"/>
                    </a:cubicBezTo>
                    <a:cubicBezTo>
                      <a:pt x="5093861" y="4082750"/>
                      <a:pt x="5113946" y="4083276"/>
                      <a:pt x="5113937" y="4083276"/>
                    </a:cubicBezTo>
                    <a:cubicBezTo>
                      <a:pt x="5113937" y="4083276"/>
                      <a:pt x="5119908" y="4095302"/>
                      <a:pt x="5129253" y="4102050"/>
                    </a:cubicBezTo>
                    <a:cubicBezTo>
                      <a:pt x="5138589" y="4108797"/>
                      <a:pt x="5152648" y="4114759"/>
                      <a:pt x="5152648" y="4114759"/>
                    </a:cubicBezTo>
                    <a:lnTo>
                      <a:pt x="5155246" y="4143358"/>
                    </a:lnTo>
                    <a:lnTo>
                      <a:pt x="5158425" y="4119668"/>
                    </a:lnTo>
                    <a:cubicBezTo>
                      <a:pt x="5158425" y="4119668"/>
                      <a:pt x="5162086" y="4117505"/>
                      <a:pt x="5170266" y="4120537"/>
                    </a:cubicBezTo>
                    <a:cubicBezTo>
                      <a:pt x="5178447" y="4123568"/>
                      <a:pt x="5202045" y="4136712"/>
                      <a:pt x="5202036" y="4136712"/>
                    </a:cubicBezTo>
                    <a:lnTo>
                      <a:pt x="5207822" y="4135844"/>
                    </a:lnTo>
                    <a:cubicBezTo>
                      <a:pt x="5207822" y="4135844"/>
                      <a:pt x="5187496" y="4120684"/>
                      <a:pt x="5179223" y="4117643"/>
                    </a:cubicBezTo>
                    <a:cubicBezTo>
                      <a:pt x="5170950" y="4114612"/>
                      <a:pt x="5157270" y="4112735"/>
                      <a:pt x="5157270" y="4112735"/>
                    </a:cubicBezTo>
                    <a:cubicBezTo>
                      <a:pt x="5157270" y="4112735"/>
                      <a:pt x="5145337" y="4106533"/>
                      <a:pt x="5141381" y="4102919"/>
                    </a:cubicBezTo>
                    <a:cubicBezTo>
                      <a:pt x="5137425" y="4099296"/>
                      <a:pt x="5121452" y="4081825"/>
                      <a:pt x="5121452" y="4081834"/>
                    </a:cubicBezTo>
                    <a:lnTo>
                      <a:pt x="5135604" y="4077786"/>
                    </a:lnTo>
                    <a:lnTo>
                      <a:pt x="5134448" y="4072591"/>
                    </a:lnTo>
                    <a:cubicBezTo>
                      <a:pt x="5134448" y="4072591"/>
                      <a:pt x="5116368" y="4076464"/>
                      <a:pt x="5107873" y="4076344"/>
                    </a:cubicBezTo>
                    <a:cubicBezTo>
                      <a:pt x="5099379" y="4076224"/>
                      <a:pt x="5063459" y="4070706"/>
                      <a:pt x="5064254" y="4064494"/>
                    </a:cubicBezTo>
                    <a:cubicBezTo>
                      <a:pt x="5065058" y="4058292"/>
                      <a:pt x="5106672" y="4059234"/>
                      <a:pt x="5114519" y="4062183"/>
                    </a:cubicBezTo>
                    <a:cubicBezTo>
                      <a:pt x="5122367" y="4065141"/>
                      <a:pt x="5137341" y="4065363"/>
                      <a:pt x="5137332" y="4065363"/>
                    </a:cubicBezTo>
                    <a:lnTo>
                      <a:pt x="5145134" y="4072591"/>
                    </a:lnTo>
                    <a:cubicBezTo>
                      <a:pt x="5145134" y="4072591"/>
                      <a:pt x="5166661" y="4072481"/>
                      <a:pt x="5173446" y="4076917"/>
                    </a:cubicBezTo>
                    <a:cubicBezTo>
                      <a:pt x="5180231" y="4081363"/>
                      <a:pt x="5212435" y="4090782"/>
                      <a:pt x="5212444" y="4090782"/>
                    </a:cubicBezTo>
                    <a:cubicBezTo>
                      <a:pt x="5212444" y="4090782"/>
                      <a:pt x="5278913" y="4113687"/>
                      <a:pt x="5314980" y="4125445"/>
                    </a:cubicBezTo>
                    <a:cubicBezTo>
                      <a:pt x="5351057" y="4137202"/>
                      <a:pt x="5463734" y="4165746"/>
                      <a:pt x="5496381" y="4190148"/>
                    </a:cubicBezTo>
                    <a:cubicBezTo>
                      <a:pt x="5529038" y="4214551"/>
                      <a:pt x="5548551" y="4246478"/>
                      <a:pt x="5563396" y="4263227"/>
                    </a:cubicBezTo>
                    <a:cubicBezTo>
                      <a:pt x="5578241" y="4279985"/>
                      <a:pt x="5625428" y="4308140"/>
                      <a:pt x="5641964" y="4327644"/>
                    </a:cubicBezTo>
                    <a:cubicBezTo>
                      <a:pt x="5658501" y="4347157"/>
                      <a:pt x="5719110" y="4390064"/>
                      <a:pt x="5756933" y="4426437"/>
                    </a:cubicBezTo>
                    <a:cubicBezTo>
                      <a:pt x="5794757" y="4462809"/>
                      <a:pt x="5850957" y="4487507"/>
                      <a:pt x="5869869" y="4510782"/>
                    </a:cubicBezTo>
                    <a:cubicBezTo>
                      <a:pt x="5888790" y="4534057"/>
                      <a:pt x="5938334" y="4591366"/>
                      <a:pt x="5938334" y="4591366"/>
                    </a:cubicBezTo>
                    <a:lnTo>
                      <a:pt x="5959992" y="4723084"/>
                    </a:lnTo>
                    <a:cubicBezTo>
                      <a:pt x="5959992" y="4723084"/>
                      <a:pt x="5957856" y="4791282"/>
                      <a:pt x="5951913" y="4810609"/>
                    </a:cubicBezTo>
                    <a:cubicBezTo>
                      <a:pt x="5945960" y="4829946"/>
                      <a:pt x="5938917" y="4863186"/>
                      <a:pt x="5938908" y="4863186"/>
                    </a:cubicBezTo>
                    <a:cubicBezTo>
                      <a:pt x="5938908" y="4863186"/>
                      <a:pt x="5945406" y="4854663"/>
                      <a:pt x="5953355" y="4863186"/>
                    </a:cubicBezTo>
                    <a:cubicBezTo>
                      <a:pt x="5961295" y="4871708"/>
                      <a:pt x="5972886" y="4892265"/>
                      <a:pt x="5976750" y="4909976"/>
                    </a:cubicBezTo>
                    <a:cubicBezTo>
                      <a:pt x="5980604" y="4927695"/>
                      <a:pt x="5986455" y="4947504"/>
                      <a:pt x="5992926" y="4959954"/>
                    </a:cubicBezTo>
                    <a:cubicBezTo>
                      <a:pt x="5999405" y="4972396"/>
                      <a:pt x="6023836" y="4990569"/>
                      <a:pt x="6023836" y="4990569"/>
                    </a:cubicBezTo>
                    <a:cubicBezTo>
                      <a:pt x="6023836" y="4990569"/>
                      <a:pt x="6001661" y="4959862"/>
                      <a:pt x="5999572" y="4951284"/>
                    </a:cubicBezTo>
                    <a:cubicBezTo>
                      <a:pt x="5997483" y="4942707"/>
                      <a:pt x="5995994" y="4925736"/>
                      <a:pt x="5989173" y="4912573"/>
                    </a:cubicBezTo>
                    <a:cubicBezTo>
                      <a:pt x="5982352" y="4899410"/>
                      <a:pt x="5961443" y="4853656"/>
                      <a:pt x="5961443" y="4853656"/>
                    </a:cubicBezTo>
                    <a:lnTo>
                      <a:pt x="5970973" y="4755149"/>
                    </a:lnTo>
                    <a:lnTo>
                      <a:pt x="5976750" y="4725691"/>
                    </a:lnTo>
                    <a:lnTo>
                      <a:pt x="6021811" y="4774505"/>
                    </a:lnTo>
                    <a:lnTo>
                      <a:pt x="6079582" y="4836315"/>
                    </a:lnTo>
                    <a:lnTo>
                      <a:pt x="6086228" y="4830547"/>
                    </a:lnTo>
                    <a:lnTo>
                      <a:pt x="6032210" y="4767859"/>
                    </a:lnTo>
                    <a:lnTo>
                      <a:pt x="5981372" y="4709515"/>
                    </a:lnTo>
                    <a:cubicBezTo>
                      <a:pt x="5981372" y="4709515"/>
                      <a:pt x="5967950" y="4638267"/>
                      <a:pt x="5974726" y="4630364"/>
                    </a:cubicBezTo>
                    <a:cubicBezTo>
                      <a:pt x="5981510" y="4622461"/>
                      <a:pt x="6100962" y="4671672"/>
                      <a:pt x="6100953" y="4671672"/>
                    </a:cubicBezTo>
                    <a:cubicBezTo>
                      <a:pt x="6100953" y="4671672"/>
                      <a:pt x="6142677" y="4702749"/>
                      <a:pt x="6159889" y="4712981"/>
                    </a:cubicBezTo>
                    <a:cubicBezTo>
                      <a:pt x="6177091" y="4723204"/>
                      <a:pt x="6270522" y="4779413"/>
                      <a:pt x="6270513" y="4779413"/>
                    </a:cubicBezTo>
                    <a:lnTo>
                      <a:pt x="6271955" y="4768441"/>
                    </a:lnTo>
                    <a:cubicBezTo>
                      <a:pt x="6271955" y="4768441"/>
                      <a:pt x="6214535" y="4731431"/>
                      <a:pt x="6202057" y="4721642"/>
                    </a:cubicBezTo>
                    <a:cubicBezTo>
                      <a:pt x="6189579" y="4711853"/>
                      <a:pt x="6142844" y="4667624"/>
                      <a:pt x="6142844" y="4667624"/>
                    </a:cubicBezTo>
                    <a:cubicBezTo>
                      <a:pt x="6142844" y="4667624"/>
                      <a:pt x="6121242" y="4648851"/>
                      <a:pt x="6090268" y="4640189"/>
                    </a:cubicBezTo>
                    <a:cubicBezTo>
                      <a:pt x="6059293" y="4631519"/>
                      <a:pt x="5993212" y="4605813"/>
                      <a:pt x="5993212" y="4605813"/>
                    </a:cubicBezTo>
                    <a:lnTo>
                      <a:pt x="5962016" y="4583860"/>
                    </a:lnTo>
                    <a:lnTo>
                      <a:pt x="5909153" y="4499515"/>
                    </a:lnTo>
                    <a:cubicBezTo>
                      <a:pt x="5909153" y="4499515"/>
                      <a:pt x="5929415" y="4496696"/>
                      <a:pt x="5942956" y="4491140"/>
                    </a:cubicBezTo>
                    <a:cubicBezTo>
                      <a:pt x="5956498" y="4485585"/>
                      <a:pt x="5971555" y="4485363"/>
                      <a:pt x="5971546" y="4485363"/>
                    </a:cubicBezTo>
                    <a:cubicBezTo>
                      <a:pt x="5971546" y="4485363"/>
                      <a:pt x="5985346" y="4500735"/>
                      <a:pt x="6002169" y="4507603"/>
                    </a:cubicBezTo>
                    <a:cubicBezTo>
                      <a:pt x="6018992" y="4514470"/>
                      <a:pt x="6034808" y="4514249"/>
                      <a:pt x="6034808" y="4514249"/>
                    </a:cubicBezTo>
                    <a:cubicBezTo>
                      <a:pt x="6034808" y="4514249"/>
                      <a:pt x="6046741" y="4550390"/>
                      <a:pt x="6055032" y="4565660"/>
                    </a:cubicBezTo>
                    <a:cubicBezTo>
                      <a:pt x="6063324" y="4580940"/>
                      <a:pt x="6087088" y="4615926"/>
                      <a:pt x="6087088" y="4615926"/>
                    </a:cubicBezTo>
                    <a:lnTo>
                      <a:pt x="6098642" y="4620547"/>
                    </a:lnTo>
                    <a:cubicBezTo>
                      <a:pt x="6098642" y="4620547"/>
                      <a:pt x="6077965" y="4585210"/>
                      <a:pt x="6070052" y="4570864"/>
                    </a:cubicBezTo>
                    <a:cubicBezTo>
                      <a:pt x="6062131" y="4556518"/>
                      <a:pt x="6048673" y="4516846"/>
                      <a:pt x="6048673" y="4516846"/>
                    </a:cubicBezTo>
                    <a:cubicBezTo>
                      <a:pt x="6048673" y="4516846"/>
                      <a:pt x="6063129" y="4509220"/>
                      <a:pt x="6074961" y="4511069"/>
                    </a:cubicBezTo>
                    <a:cubicBezTo>
                      <a:pt x="6086792" y="4512918"/>
                      <a:pt x="6126086" y="4520894"/>
                      <a:pt x="6126086" y="4520894"/>
                    </a:cubicBezTo>
                    <a:lnTo>
                      <a:pt x="6126086" y="4515691"/>
                    </a:lnTo>
                    <a:cubicBezTo>
                      <a:pt x="6126086" y="4515691"/>
                      <a:pt x="6087994" y="4504636"/>
                      <a:pt x="6080738" y="4505005"/>
                    </a:cubicBezTo>
                    <a:cubicBezTo>
                      <a:pt x="6073491" y="4505375"/>
                      <a:pt x="6043182" y="4509331"/>
                      <a:pt x="6043182" y="4509340"/>
                    </a:cubicBezTo>
                    <a:cubicBezTo>
                      <a:pt x="6043182" y="4509340"/>
                      <a:pt x="6029760" y="4504330"/>
                      <a:pt x="6017190" y="4499228"/>
                    </a:cubicBezTo>
                    <a:cubicBezTo>
                      <a:pt x="6004609" y="4494126"/>
                      <a:pt x="5978192" y="4476693"/>
                      <a:pt x="5978192" y="4476693"/>
                    </a:cubicBezTo>
                    <a:lnTo>
                      <a:pt x="6016321" y="4453880"/>
                    </a:lnTo>
                    <a:lnTo>
                      <a:pt x="6066004" y="4406499"/>
                    </a:lnTo>
                    <a:lnTo>
                      <a:pt x="6061382" y="4394658"/>
                    </a:lnTo>
                    <a:lnTo>
                      <a:pt x="6016616" y="4445783"/>
                    </a:lnTo>
                    <a:lnTo>
                      <a:pt x="5968949" y="4472071"/>
                    </a:lnTo>
                    <a:cubicBezTo>
                      <a:pt x="5968949" y="4472071"/>
                      <a:pt x="5961240" y="4477774"/>
                      <a:pt x="5948438" y="4477848"/>
                    </a:cubicBezTo>
                    <a:cubicBezTo>
                      <a:pt x="5935644" y="4477922"/>
                      <a:pt x="5896222" y="4478227"/>
                      <a:pt x="5894715" y="4478717"/>
                    </a:cubicBezTo>
                    <a:cubicBezTo>
                      <a:pt x="5893208" y="4479207"/>
                      <a:pt x="5747339" y="4389861"/>
                      <a:pt x="5701760" y="4348441"/>
                    </a:cubicBezTo>
                    <a:cubicBezTo>
                      <a:pt x="5656180" y="4307021"/>
                      <a:pt x="5634006" y="4262533"/>
                      <a:pt x="5615676" y="4248215"/>
                    </a:cubicBezTo>
                    <a:cubicBezTo>
                      <a:pt x="5597356" y="4233888"/>
                      <a:pt x="5564403" y="4219755"/>
                      <a:pt x="5546647" y="4206038"/>
                    </a:cubicBezTo>
                    <a:cubicBezTo>
                      <a:pt x="5528890" y="4192330"/>
                      <a:pt x="5507067" y="4169351"/>
                      <a:pt x="5507067" y="4169351"/>
                    </a:cubicBezTo>
                    <a:cubicBezTo>
                      <a:pt x="5507067" y="4169351"/>
                      <a:pt x="5571373" y="4168362"/>
                      <a:pt x="5607302" y="4160976"/>
                    </a:cubicBezTo>
                    <a:cubicBezTo>
                      <a:pt x="5640800" y="4154090"/>
                      <a:pt x="5698293" y="4131804"/>
                      <a:pt x="5698293" y="4131804"/>
                    </a:cubicBezTo>
                    <a:cubicBezTo>
                      <a:pt x="5698293" y="4131804"/>
                      <a:pt x="5822081" y="4069208"/>
                      <a:pt x="5837813" y="4068829"/>
                    </a:cubicBezTo>
                    <a:cubicBezTo>
                      <a:pt x="5854164" y="4068441"/>
                      <a:pt x="5892830" y="4080310"/>
                      <a:pt x="5898468" y="4092224"/>
                    </a:cubicBezTo>
                    <a:cubicBezTo>
                      <a:pt x="5904106" y="4104148"/>
                      <a:pt x="5912620" y="4149135"/>
                      <a:pt x="5912629" y="4149135"/>
                    </a:cubicBezTo>
                    <a:lnTo>
                      <a:pt x="5917537" y="4151446"/>
                    </a:lnTo>
                    <a:lnTo>
                      <a:pt x="5905400" y="4093675"/>
                    </a:lnTo>
                    <a:cubicBezTo>
                      <a:pt x="5905400" y="4093675"/>
                      <a:pt x="5917047" y="4087529"/>
                      <a:pt x="5926494" y="4088185"/>
                    </a:cubicBezTo>
                    <a:cubicBezTo>
                      <a:pt x="5935931" y="4088841"/>
                      <a:pt x="5953346" y="4088767"/>
                      <a:pt x="5953355" y="4088767"/>
                    </a:cubicBezTo>
                    <a:cubicBezTo>
                      <a:pt x="5953355" y="4088767"/>
                      <a:pt x="5968366" y="4101292"/>
                      <a:pt x="5976463" y="4102632"/>
                    </a:cubicBezTo>
                    <a:cubicBezTo>
                      <a:pt x="5984560" y="4103963"/>
                      <a:pt x="6001014" y="4099739"/>
                      <a:pt x="6001014" y="4099739"/>
                    </a:cubicBezTo>
                    <a:lnTo>
                      <a:pt x="5998989" y="4094248"/>
                    </a:lnTo>
                    <a:cubicBezTo>
                      <a:pt x="5998989" y="4094248"/>
                      <a:pt x="5982490" y="4098528"/>
                      <a:pt x="5979061" y="4098297"/>
                    </a:cubicBezTo>
                    <a:cubicBezTo>
                      <a:pt x="5975632" y="4098066"/>
                      <a:pt x="5958263" y="4087316"/>
                      <a:pt x="5958263" y="4087316"/>
                    </a:cubicBezTo>
                    <a:lnTo>
                      <a:pt x="5985411" y="4075475"/>
                    </a:lnTo>
                    <a:lnTo>
                      <a:pt x="5982814" y="4070853"/>
                    </a:lnTo>
                    <a:lnTo>
                      <a:pt x="5950462" y="4082694"/>
                    </a:lnTo>
                    <a:cubicBezTo>
                      <a:pt x="5950462" y="4082694"/>
                      <a:pt x="5939259" y="4080642"/>
                      <a:pt x="5930533" y="4082121"/>
                    </a:cubicBezTo>
                    <a:cubicBezTo>
                      <a:pt x="5921808" y="4083600"/>
                      <a:pt x="5904245" y="4085874"/>
                      <a:pt x="5904245" y="4085874"/>
                    </a:cubicBezTo>
                    <a:lnTo>
                      <a:pt x="5928804" y="4067969"/>
                    </a:lnTo>
                    <a:lnTo>
                      <a:pt x="5924756" y="4064790"/>
                    </a:lnTo>
                    <a:cubicBezTo>
                      <a:pt x="5924756" y="4064790"/>
                      <a:pt x="5912268" y="4071417"/>
                      <a:pt x="5906842" y="4076631"/>
                    </a:cubicBezTo>
                    <a:cubicBezTo>
                      <a:pt x="5901426" y="4081844"/>
                      <a:pt x="5897321" y="4082408"/>
                      <a:pt x="5897312" y="4082408"/>
                    </a:cubicBezTo>
                    <a:cubicBezTo>
                      <a:pt x="5897312" y="4082408"/>
                      <a:pt x="5881478" y="4072138"/>
                      <a:pt x="5874491" y="4069985"/>
                    </a:cubicBezTo>
                    <a:cubicBezTo>
                      <a:pt x="5867512" y="4067831"/>
                      <a:pt x="5851964" y="4063052"/>
                      <a:pt x="5851964" y="4063052"/>
                    </a:cubicBezTo>
                    <a:cubicBezTo>
                      <a:pt x="5851964" y="4063052"/>
                      <a:pt x="5882819" y="4045397"/>
                      <a:pt x="5890962" y="4040813"/>
                    </a:cubicBezTo>
                    <a:cubicBezTo>
                      <a:pt x="5899096" y="4036228"/>
                      <a:pt x="5920707" y="4021170"/>
                      <a:pt x="5920707" y="4021170"/>
                    </a:cubicBezTo>
                    <a:cubicBezTo>
                      <a:pt x="5920707" y="4021170"/>
                      <a:pt x="5960713" y="4012897"/>
                      <a:pt x="5972415" y="4012796"/>
                    </a:cubicBezTo>
                    <a:cubicBezTo>
                      <a:pt x="5984126" y="4012694"/>
                      <a:pt x="6046657" y="4015393"/>
                      <a:pt x="6046657" y="4015393"/>
                    </a:cubicBezTo>
                    <a:cubicBezTo>
                      <a:pt x="6046657" y="4015393"/>
                      <a:pt x="6073925" y="4006510"/>
                      <a:pt x="6083335" y="4001815"/>
                    </a:cubicBezTo>
                    <a:cubicBezTo>
                      <a:pt x="6092745" y="3997119"/>
                      <a:pt x="6118580" y="3981886"/>
                      <a:pt x="6118580" y="3981886"/>
                    </a:cubicBezTo>
                    <a:lnTo>
                      <a:pt x="6171147" y="3985066"/>
                    </a:lnTo>
                    <a:cubicBezTo>
                      <a:pt x="6171147" y="3985066"/>
                      <a:pt x="6217124" y="3959018"/>
                      <a:pt x="6235278" y="3952714"/>
                    </a:cubicBezTo>
                    <a:cubicBezTo>
                      <a:pt x="6253422" y="3946401"/>
                      <a:pt x="6317895" y="3929310"/>
                      <a:pt x="6317886" y="3929319"/>
                    </a:cubicBezTo>
                    <a:lnTo>
                      <a:pt x="6317312" y="3924115"/>
                    </a:lnTo>
                    <a:cubicBezTo>
                      <a:pt x="6317312" y="3924115"/>
                      <a:pt x="6246832" y="3940753"/>
                      <a:pt x="6235564" y="3945199"/>
                    </a:cubicBezTo>
                    <a:cubicBezTo>
                      <a:pt x="6224297" y="3949654"/>
                      <a:pt x="6169132" y="3975240"/>
                      <a:pt x="6169132" y="3975240"/>
                    </a:cubicBezTo>
                    <a:lnTo>
                      <a:pt x="6117998" y="3975240"/>
                    </a:lnTo>
                    <a:lnTo>
                      <a:pt x="6049828" y="4006150"/>
                    </a:lnTo>
                    <a:cubicBezTo>
                      <a:pt x="6049828" y="4006150"/>
                      <a:pt x="5994146" y="4003617"/>
                      <a:pt x="5982527" y="4003266"/>
                    </a:cubicBezTo>
                    <a:cubicBezTo>
                      <a:pt x="5970908" y="4002905"/>
                      <a:pt x="5930820" y="4008174"/>
                      <a:pt x="5930820" y="4008174"/>
                    </a:cubicBezTo>
                    <a:cubicBezTo>
                      <a:pt x="5930820" y="4008174"/>
                      <a:pt x="5937928" y="3977292"/>
                      <a:pt x="5953355" y="3962817"/>
                    </a:cubicBezTo>
                    <a:cubicBezTo>
                      <a:pt x="5961156" y="3955505"/>
                      <a:pt x="5985633" y="3937758"/>
                      <a:pt x="6010544" y="3924402"/>
                    </a:cubicBezTo>
                    <a:cubicBezTo>
                      <a:pt x="6034890" y="3911350"/>
                      <a:pt x="6059654" y="3902735"/>
                      <a:pt x="6059654" y="3902735"/>
                    </a:cubicBezTo>
                    <a:lnTo>
                      <a:pt x="6048099" y="3898696"/>
                    </a:lnTo>
                    <a:cubicBezTo>
                      <a:pt x="6048099" y="3898696"/>
                      <a:pt x="6010192" y="3915731"/>
                      <a:pt x="6000441" y="3922386"/>
                    </a:cubicBezTo>
                    <a:cubicBezTo>
                      <a:pt x="5990680" y="3929032"/>
                      <a:pt x="5964622" y="3943757"/>
                      <a:pt x="5964613" y="3943757"/>
                    </a:cubicBezTo>
                    <a:cubicBezTo>
                      <a:pt x="5964613" y="3943757"/>
                      <a:pt x="5965547" y="3909446"/>
                      <a:pt x="5968662" y="3897254"/>
                    </a:cubicBezTo>
                    <a:cubicBezTo>
                      <a:pt x="5973783" y="3877205"/>
                      <a:pt x="5984838" y="3849595"/>
                      <a:pt x="5984838" y="3849586"/>
                    </a:cubicBezTo>
                    <a:lnTo>
                      <a:pt x="5977332" y="3848144"/>
                    </a:lnTo>
                    <a:cubicBezTo>
                      <a:pt x="5977332" y="3848144"/>
                      <a:pt x="5961166" y="3886846"/>
                      <a:pt x="5959992" y="3901293"/>
                    </a:cubicBezTo>
                    <a:cubicBezTo>
                      <a:pt x="5958827" y="3915740"/>
                      <a:pt x="5953059" y="3950976"/>
                      <a:pt x="5953059" y="3950976"/>
                    </a:cubicBezTo>
                    <a:cubicBezTo>
                      <a:pt x="5953059" y="3950976"/>
                      <a:pt x="5937863" y="3966117"/>
                      <a:pt x="5931402" y="3981304"/>
                    </a:cubicBezTo>
                    <a:cubicBezTo>
                      <a:pt x="5924941" y="3996500"/>
                      <a:pt x="5914071" y="4012796"/>
                      <a:pt x="5914071" y="4012796"/>
                    </a:cubicBezTo>
                    <a:cubicBezTo>
                      <a:pt x="5914071" y="4012796"/>
                      <a:pt x="5900187" y="4025561"/>
                      <a:pt x="5881423" y="4037060"/>
                    </a:cubicBezTo>
                    <a:cubicBezTo>
                      <a:pt x="5862761" y="4048494"/>
                      <a:pt x="5839292" y="4058819"/>
                      <a:pt x="5829438" y="4063921"/>
                    </a:cubicBezTo>
                    <a:cubicBezTo>
                      <a:pt x="5810739" y="4073599"/>
                      <a:pt x="5696565" y="4111007"/>
                      <a:pt x="5696556" y="4111007"/>
                    </a:cubicBezTo>
                    <a:cubicBezTo>
                      <a:pt x="5696556" y="4111007"/>
                      <a:pt x="5624199" y="4138247"/>
                      <a:pt x="5609908" y="4143358"/>
                    </a:cubicBezTo>
                    <a:cubicBezTo>
                      <a:pt x="5595609" y="4148470"/>
                      <a:pt x="5558164" y="4166254"/>
                      <a:pt x="5515164" y="4157510"/>
                    </a:cubicBezTo>
                    <a:cubicBezTo>
                      <a:pt x="5472164" y="4148766"/>
                      <a:pt x="5351686" y="4099813"/>
                      <a:pt x="5298518" y="4084145"/>
                    </a:cubicBezTo>
                    <a:cubicBezTo>
                      <a:pt x="5245350" y="4068469"/>
                      <a:pt x="4989438" y="4000373"/>
                      <a:pt x="4989438" y="4000373"/>
                    </a:cubicBezTo>
                    <a:lnTo>
                      <a:pt x="5013998" y="3968308"/>
                    </a:lnTo>
                    <a:lnTo>
                      <a:pt x="5063385" y="3956467"/>
                    </a:lnTo>
                    <a:cubicBezTo>
                      <a:pt x="5078230" y="3964656"/>
                      <a:pt x="5092455" y="3972365"/>
                      <a:pt x="5098343" y="3975240"/>
                    </a:cubicBezTo>
                    <a:cubicBezTo>
                      <a:pt x="5108234" y="3980084"/>
                      <a:pt x="5170562" y="4000373"/>
                      <a:pt x="5170553" y="4000373"/>
                    </a:cubicBezTo>
                    <a:lnTo>
                      <a:pt x="5171708" y="3995751"/>
                    </a:lnTo>
                    <a:cubicBezTo>
                      <a:pt x="5171708" y="3995751"/>
                      <a:pt x="5114334" y="3975610"/>
                      <a:pt x="5098343" y="3968603"/>
                    </a:cubicBezTo>
                    <a:cubicBezTo>
                      <a:pt x="5092437" y="3966015"/>
                      <a:pt x="5082667" y="3959822"/>
                      <a:pt x="5073497" y="3954156"/>
                    </a:cubicBezTo>
                    <a:lnTo>
                      <a:pt x="5116248" y="3944044"/>
                    </a:lnTo>
                    <a:cubicBezTo>
                      <a:pt x="5116248" y="3944044"/>
                      <a:pt x="5215808" y="3883121"/>
                      <a:pt x="5236698" y="3867786"/>
                    </a:cubicBezTo>
                    <a:cubicBezTo>
                      <a:pt x="5257597" y="3852451"/>
                      <a:pt x="5406259" y="3775352"/>
                      <a:pt x="5406259" y="3775352"/>
                    </a:cubicBezTo>
                    <a:lnTo>
                      <a:pt x="5394131" y="3766109"/>
                    </a:lnTo>
                    <a:cubicBezTo>
                      <a:pt x="5394131" y="3766109"/>
                      <a:pt x="5272313" y="3825433"/>
                      <a:pt x="5257496" y="3835434"/>
                    </a:cubicBezTo>
                    <a:cubicBezTo>
                      <a:pt x="5242688" y="3845436"/>
                      <a:pt x="5192875" y="3884202"/>
                      <a:pt x="5180378" y="3892345"/>
                    </a:cubicBezTo>
                    <a:cubicBezTo>
                      <a:pt x="5167872" y="3900480"/>
                      <a:pt x="5106136" y="3931621"/>
                      <a:pt x="5106145" y="3931630"/>
                    </a:cubicBezTo>
                    <a:cubicBezTo>
                      <a:pt x="5106145" y="3931630"/>
                      <a:pt x="5079089" y="3937989"/>
                      <a:pt x="5055880" y="3943471"/>
                    </a:cubicBezTo>
                    <a:cubicBezTo>
                      <a:pt x="5050398" y="3939847"/>
                      <a:pt x="5042597" y="3934800"/>
                      <a:pt x="5042588" y="3934800"/>
                    </a:cubicBezTo>
                    <a:lnTo>
                      <a:pt x="4994642" y="3933941"/>
                    </a:lnTo>
                    <a:cubicBezTo>
                      <a:pt x="4994642" y="3933941"/>
                      <a:pt x="4972209" y="3918357"/>
                      <a:pt x="4964019" y="3913430"/>
                    </a:cubicBezTo>
                    <a:cubicBezTo>
                      <a:pt x="4955839" y="3908503"/>
                      <a:pt x="4931963" y="3898409"/>
                      <a:pt x="4931963" y="3898409"/>
                    </a:cubicBezTo>
                    <a:cubicBezTo>
                      <a:pt x="4931963" y="3898409"/>
                      <a:pt x="4901007" y="3897050"/>
                      <a:pt x="4880542" y="3896098"/>
                    </a:cubicBezTo>
                    <a:cubicBezTo>
                      <a:pt x="4900998" y="3848190"/>
                      <a:pt x="4928866" y="3786731"/>
                      <a:pt x="4946697" y="3777090"/>
                    </a:cubicBezTo>
                    <a:cubicBezTo>
                      <a:pt x="4973336" y="3762670"/>
                      <a:pt x="5034389" y="3755331"/>
                      <a:pt x="5066278" y="3730873"/>
                    </a:cubicBezTo>
                    <a:cubicBezTo>
                      <a:pt x="5098168" y="3706406"/>
                      <a:pt x="5173732" y="3633818"/>
                      <a:pt x="5173732" y="3633818"/>
                    </a:cubicBezTo>
                    <a:cubicBezTo>
                      <a:pt x="5173732" y="3633818"/>
                      <a:pt x="5186414" y="3610072"/>
                      <a:pt x="5193661" y="3592509"/>
                    </a:cubicBezTo>
                    <a:cubicBezTo>
                      <a:pt x="5200908" y="3574947"/>
                      <a:pt x="5180711" y="3549130"/>
                      <a:pt x="5195685" y="3531559"/>
                    </a:cubicBezTo>
                    <a:cubicBezTo>
                      <a:pt x="5210651" y="3513987"/>
                      <a:pt x="5363508" y="3419483"/>
                      <a:pt x="5363508" y="3419483"/>
                    </a:cubicBezTo>
                    <a:lnTo>
                      <a:pt x="5483385" y="3406486"/>
                    </a:lnTo>
                    <a:lnTo>
                      <a:pt x="5486565" y="3397825"/>
                    </a:lnTo>
                    <a:lnTo>
                      <a:pt x="5416657" y="3404176"/>
                    </a:lnTo>
                    <a:lnTo>
                      <a:pt x="5369285" y="3410526"/>
                    </a:lnTo>
                    <a:cubicBezTo>
                      <a:pt x="5369285" y="3410535"/>
                      <a:pt x="5378898" y="3389534"/>
                      <a:pt x="5388068" y="3372406"/>
                    </a:cubicBezTo>
                    <a:cubicBezTo>
                      <a:pt x="5397228" y="3355260"/>
                      <a:pt x="5394704" y="3316364"/>
                      <a:pt x="5394704" y="3316364"/>
                    </a:cubicBezTo>
                    <a:lnTo>
                      <a:pt x="5385461" y="3315208"/>
                    </a:lnTo>
                    <a:cubicBezTo>
                      <a:pt x="5385461" y="3315208"/>
                      <a:pt x="5386237" y="3349122"/>
                      <a:pt x="5382864" y="3360852"/>
                    </a:cubicBezTo>
                    <a:cubicBezTo>
                      <a:pt x="5379490" y="3372573"/>
                      <a:pt x="5360624" y="3407929"/>
                      <a:pt x="5360624" y="3407929"/>
                    </a:cubicBezTo>
                    <a:lnTo>
                      <a:pt x="5275983" y="3457038"/>
                    </a:lnTo>
                    <a:lnTo>
                      <a:pt x="5249704" y="3470035"/>
                    </a:lnTo>
                    <a:lnTo>
                      <a:pt x="5259520" y="3442878"/>
                    </a:lnTo>
                    <a:lnTo>
                      <a:pt x="5260971" y="3395801"/>
                    </a:lnTo>
                    <a:lnTo>
                      <a:pt x="5269919" y="3366333"/>
                    </a:lnTo>
                    <a:lnTo>
                      <a:pt x="5264428" y="3365178"/>
                    </a:lnTo>
                    <a:lnTo>
                      <a:pt x="5253456" y="3395219"/>
                    </a:lnTo>
                    <a:lnTo>
                      <a:pt x="5251432" y="3442305"/>
                    </a:lnTo>
                    <a:lnTo>
                      <a:pt x="5243631" y="3469748"/>
                    </a:lnTo>
                    <a:lnTo>
                      <a:pt x="5212730" y="3497478"/>
                    </a:lnTo>
                    <a:lnTo>
                      <a:pt x="5194243" y="3471477"/>
                    </a:lnTo>
                    <a:lnTo>
                      <a:pt x="5188466" y="3456456"/>
                    </a:lnTo>
                    <a:lnTo>
                      <a:pt x="5203487" y="3423245"/>
                    </a:lnTo>
                    <a:lnTo>
                      <a:pt x="5197996" y="3396661"/>
                    </a:lnTo>
                    <a:lnTo>
                      <a:pt x="5189040" y="3399554"/>
                    </a:lnTo>
                    <a:lnTo>
                      <a:pt x="5194817" y="3423245"/>
                    </a:lnTo>
                    <a:cubicBezTo>
                      <a:pt x="5194817" y="3423245"/>
                      <a:pt x="5167872" y="3463647"/>
                      <a:pt x="5184418" y="3481875"/>
                    </a:cubicBezTo>
                    <a:cubicBezTo>
                      <a:pt x="5200963" y="3500103"/>
                      <a:pt x="5204642" y="3507295"/>
                      <a:pt x="5204642" y="3507295"/>
                    </a:cubicBezTo>
                    <a:lnTo>
                      <a:pt x="5185287" y="3516251"/>
                    </a:lnTo>
                    <a:cubicBezTo>
                      <a:pt x="5185287" y="3516251"/>
                      <a:pt x="5180027" y="3556081"/>
                      <a:pt x="5170553" y="3587314"/>
                    </a:cubicBezTo>
                    <a:cubicBezTo>
                      <a:pt x="5161078" y="3618539"/>
                      <a:pt x="5117117" y="3658082"/>
                      <a:pt x="5117117" y="3658082"/>
                    </a:cubicBezTo>
                    <a:lnTo>
                      <a:pt x="5128384" y="3619953"/>
                    </a:lnTo>
                    <a:lnTo>
                      <a:pt x="5122894" y="3612151"/>
                    </a:lnTo>
                    <a:lnTo>
                      <a:pt x="5134448" y="3578071"/>
                    </a:lnTo>
                    <a:lnTo>
                      <a:pt x="5129253" y="3575465"/>
                    </a:lnTo>
                    <a:lnTo>
                      <a:pt x="5115093" y="3613020"/>
                    </a:lnTo>
                    <a:lnTo>
                      <a:pt x="5119714" y="3623419"/>
                    </a:lnTo>
                    <a:lnTo>
                      <a:pt x="5108456" y="3660679"/>
                    </a:lnTo>
                    <a:cubicBezTo>
                      <a:pt x="5108456" y="3660679"/>
                      <a:pt x="5103695" y="3681153"/>
                      <a:pt x="5072629" y="3701119"/>
                    </a:cubicBezTo>
                    <a:cubicBezTo>
                      <a:pt x="5041571" y="3721085"/>
                      <a:pt x="4974778" y="3724079"/>
                      <a:pt x="4934274" y="3756292"/>
                    </a:cubicBezTo>
                    <a:cubicBezTo>
                      <a:pt x="4911406" y="3774474"/>
                      <a:pt x="4896071" y="3794116"/>
                      <a:pt x="4882566" y="3816088"/>
                    </a:cubicBezTo>
                    <a:cubicBezTo>
                      <a:pt x="4878999" y="3815293"/>
                      <a:pt x="4877205" y="3814119"/>
                      <a:pt x="4874478" y="3814350"/>
                    </a:cubicBezTo>
                    <a:cubicBezTo>
                      <a:pt x="4867047" y="3814979"/>
                      <a:pt x="4852525" y="3825322"/>
                      <a:pt x="4852525" y="3825331"/>
                    </a:cubicBezTo>
                    <a:cubicBezTo>
                      <a:pt x="4852525" y="3825322"/>
                      <a:pt x="4836858" y="3823963"/>
                      <a:pt x="4828262" y="3823880"/>
                    </a:cubicBezTo>
                    <a:cubicBezTo>
                      <a:pt x="4819665" y="3823806"/>
                      <a:pt x="4809775" y="3817243"/>
                      <a:pt x="4809775" y="3817234"/>
                    </a:cubicBezTo>
                    <a:lnTo>
                      <a:pt x="4824795" y="3765536"/>
                    </a:lnTo>
                    <a:lnTo>
                      <a:pt x="4819887" y="3767560"/>
                    </a:lnTo>
                    <a:cubicBezTo>
                      <a:pt x="4819887" y="3767560"/>
                      <a:pt x="4809091" y="3807713"/>
                      <a:pt x="4803129" y="3818103"/>
                    </a:cubicBezTo>
                    <a:cubicBezTo>
                      <a:pt x="4797167" y="3828502"/>
                      <a:pt x="4761303" y="3836377"/>
                      <a:pt x="4746513" y="3834861"/>
                    </a:cubicBezTo>
                    <a:cubicBezTo>
                      <a:pt x="4732288" y="3833391"/>
                      <a:pt x="4624612" y="3767847"/>
                      <a:pt x="4624621" y="3767847"/>
                    </a:cubicBezTo>
                    <a:cubicBezTo>
                      <a:pt x="4624621" y="3767847"/>
                      <a:pt x="4614472" y="3763373"/>
                      <a:pt x="4607863" y="3760332"/>
                    </a:cubicBezTo>
                    <a:cubicBezTo>
                      <a:pt x="4621376" y="3750691"/>
                      <a:pt x="4636536" y="3740246"/>
                      <a:pt x="4643977" y="3734044"/>
                    </a:cubicBezTo>
                    <a:cubicBezTo>
                      <a:pt x="4704040" y="3683991"/>
                      <a:pt x="4771018" y="3579920"/>
                      <a:pt x="4836350" y="3468593"/>
                    </a:cubicBezTo>
                    <a:cubicBezTo>
                      <a:pt x="4846230" y="3469637"/>
                      <a:pt x="4866502" y="3471541"/>
                      <a:pt x="4875920" y="3472345"/>
                    </a:cubicBezTo>
                    <a:cubicBezTo>
                      <a:pt x="4887511" y="3473334"/>
                      <a:pt x="4894112" y="3479278"/>
                      <a:pt x="4894121" y="3479278"/>
                    </a:cubicBezTo>
                    <a:lnTo>
                      <a:pt x="4935429" y="3506139"/>
                    </a:lnTo>
                    <a:lnTo>
                      <a:pt x="4972403" y="3555822"/>
                    </a:lnTo>
                    <a:lnTo>
                      <a:pt x="4977311" y="3545137"/>
                    </a:lnTo>
                    <a:lnTo>
                      <a:pt x="4936002" y="3498920"/>
                    </a:lnTo>
                    <a:lnTo>
                      <a:pt x="4903077" y="3475230"/>
                    </a:lnTo>
                    <a:cubicBezTo>
                      <a:pt x="4903077" y="3475239"/>
                      <a:pt x="4927997" y="3461337"/>
                      <a:pt x="4939764" y="3457612"/>
                    </a:cubicBezTo>
                    <a:cubicBezTo>
                      <a:pt x="4951522" y="3453896"/>
                      <a:pt x="4964019" y="3450679"/>
                      <a:pt x="4964019" y="3450679"/>
                    </a:cubicBezTo>
                    <a:cubicBezTo>
                      <a:pt x="4964019" y="3450679"/>
                      <a:pt x="4991278" y="3456188"/>
                      <a:pt x="4997822" y="3457038"/>
                    </a:cubicBezTo>
                    <a:cubicBezTo>
                      <a:pt x="5004366" y="3457889"/>
                      <a:pt x="5039417" y="3450679"/>
                      <a:pt x="5039417" y="3450679"/>
                    </a:cubicBezTo>
                    <a:lnTo>
                      <a:pt x="5039990" y="3445771"/>
                    </a:lnTo>
                    <a:cubicBezTo>
                      <a:pt x="5039990" y="3445771"/>
                      <a:pt x="5003765" y="3450429"/>
                      <a:pt x="4992914" y="3451261"/>
                    </a:cubicBezTo>
                    <a:cubicBezTo>
                      <a:pt x="4982062" y="3452084"/>
                      <a:pt x="4969796" y="3444042"/>
                      <a:pt x="4969805" y="3444042"/>
                    </a:cubicBezTo>
                    <a:cubicBezTo>
                      <a:pt x="4969805" y="3444033"/>
                      <a:pt x="4984705" y="3409093"/>
                      <a:pt x="4992914" y="3396661"/>
                    </a:cubicBezTo>
                    <a:cubicBezTo>
                      <a:pt x="5001113" y="3384238"/>
                      <a:pt x="5022363" y="3353919"/>
                      <a:pt x="5022372" y="3353919"/>
                    </a:cubicBezTo>
                    <a:lnTo>
                      <a:pt x="5011400" y="3357090"/>
                    </a:lnTo>
                    <a:cubicBezTo>
                      <a:pt x="5011391" y="3357090"/>
                      <a:pt x="4987358" y="3387177"/>
                      <a:pt x="4978753" y="3400423"/>
                    </a:cubicBezTo>
                    <a:cubicBezTo>
                      <a:pt x="4970147" y="3413669"/>
                      <a:pt x="4956800" y="3445484"/>
                      <a:pt x="4956800" y="3445484"/>
                    </a:cubicBezTo>
                    <a:cubicBezTo>
                      <a:pt x="4956800" y="3445484"/>
                      <a:pt x="4942500" y="3444218"/>
                      <a:pt x="4926759" y="3449237"/>
                    </a:cubicBezTo>
                    <a:cubicBezTo>
                      <a:pt x="4911027" y="3454256"/>
                      <a:pt x="4897587" y="3467151"/>
                      <a:pt x="4897587" y="3467151"/>
                    </a:cubicBezTo>
                    <a:cubicBezTo>
                      <a:pt x="4897587" y="3467142"/>
                      <a:pt x="4883749" y="3465635"/>
                      <a:pt x="4871881" y="3459636"/>
                    </a:cubicBezTo>
                    <a:cubicBezTo>
                      <a:pt x="4861769" y="3454524"/>
                      <a:pt x="4850584" y="3452204"/>
                      <a:pt x="4846462" y="3451261"/>
                    </a:cubicBezTo>
                    <a:cubicBezTo>
                      <a:pt x="4852803" y="3440354"/>
                      <a:pt x="4858940" y="3429576"/>
                      <a:pt x="4865235" y="3418623"/>
                    </a:cubicBezTo>
                    <a:lnTo>
                      <a:pt x="4896145" y="3377028"/>
                    </a:lnTo>
                    <a:lnTo>
                      <a:pt x="4925604" y="3359687"/>
                    </a:lnTo>
                    <a:cubicBezTo>
                      <a:pt x="4925604" y="3359696"/>
                      <a:pt x="4987617" y="3341062"/>
                      <a:pt x="5016309" y="3335433"/>
                    </a:cubicBezTo>
                    <a:cubicBezTo>
                      <a:pt x="5029933" y="3332752"/>
                      <a:pt x="5041414" y="3327724"/>
                      <a:pt x="5050102" y="3323296"/>
                    </a:cubicBezTo>
                    <a:cubicBezTo>
                      <a:pt x="5088472" y="3315338"/>
                      <a:pt x="5129679" y="3306815"/>
                      <a:pt x="5145134" y="3302499"/>
                    </a:cubicBezTo>
                    <a:cubicBezTo>
                      <a:pt x="5191203" y="3289632"/>
                      <a:pt x="5278673" y="3211618"/>
                      <a:pt x="5321340" y="3200239"/>
                    </a:cubicBezTo>
                    <a:cubicBezTo>
                      <a:pt x="5364007" y="3188870"/>
                      <a:pt x="5468430" y="3193103"/>
                      <a:pt x="5529029" y="3244441"/>
                    </a:cubicBezTo>
                    <a:cubicBezTo>
                      <a:pt x="5571872" y="3280740"/>
                      <a:pt x="5662688" y="3357718"/>
                      <a:pt x="5681831" y="3393777"/>
                    </a:cubicBezTo>
                    <a:cubicBezTo>
                      <a:pt x="5691943" y="3412837"/>
                      <a:pt x="5727198" y="3432544"/>
                      <a:pt x="5745952" y="3459054"/>
                    </a:cubicBezTo>
                    <a:cubicBezTo>
                      <a:pt x="5764836" y="3485748"/>
                      <a:pt x="5773396" y="3511343"/>
                      <a:pt x="5773396" y="3511343"/>
                    </a:cubicBezTo>
                    <a:lnTo>
                      <a:pt x="5783508" y="3503542"/>
                    </a:lnTo>
                    <a:lnTo>
                      <a:pt x="5767046" y="3472632"/>
                    </a:lnTo>
                    <a:cubicBezTo>
                      <a:pt x="5767046" y="3472632"/>
                      <a:pt x="5796477" y="3502118"/>
                      <a:pt x="5814991" y="3529543"/>
                    </a:cubicBezTo>
                    <a:cubicBezTo>
                      <a:pt x="5833469" y="3556895"/>
                      <a:pt x="5861208" y="3610414"/>
                      <a:pt x="5861208" y="3610423"/>
                    </a:cubicBezTo>
                    <a:lnTo>
                      <a:pt x="5863232" y="3608972"/>
                    </a:lnTo>
                    <a:cubicBezTo>
                      <a:pt x="5863232" y="3608972"/>
                      <a:pt x="5838839" y="3545257"/>
                      <a:pt x="5819899" y="3517693"/>
                    </a:cubicBezTo>
                    <a:cubicBezTo>
                      <a:pt x="5802281" y="3492052"/>
                      <a:pt x="5775374" y="3469822"/>
                      <a:pt x="5744510" y="3437969"/>
                    </a:cubicBezTo>
                    <a:cubicBezTo>
                      <a:pt x="5713656" y="3406117"/>
                      <a:pt x="5685353" y="3369282"/>
                      <a:pt x="5654387" y="3325025"/>
                    </a:cubicBezTo>
                    <a:cubicBezTo>
                      <a:pt x="5623422" y="3280777"/>
                      <a:pt x="5616832" y="3260035"/>
                      <a:pt x="5616841" y="3260035"/>
                    </a:cubicBezTo>
                    <a:cubicBezTo>
                      <a:pt x="5616841" y="3260035"/>
                      <a:pt x="5636252" y="3262410"/>
                      <a:pt x="5666515" y="3267254"/>
                    </a:cubicBezTo>
                    <a:cubicBezTo>
                      <a:pt x="5707287" y="3273789"/>
                      <a:pt x="5767952" y="3284825"/>
                      <a:pt x="5827987" y="3301343"/>
                    </a:cubicBezTo>
                    <a:cubicBezTo>
                      <a:pt x="5862197" y="3310753"/>
                      <a:pt x="5929378" y="3313184"/>
                      <a:pt x="5929378" y="3313184"/>
                    </a:cubicBezTo>
                    <a:cubicBezTo>
                      <a:pt x="5929378" y="3313184"/>
                      <a:pt x="6048275" y="3314423"/>
                      <a:pt x="6062251" y="3320699"/>
                    </a:cubicBezTo>
                    <a:cubicBezTo>
                      <a:pt x="6084657" y="3330746"/>
                      <a:pt x="6132833" y="3372434"/>
                      <a:pt x="6136780" y="3385402"/>
                    </a:cubicBezTo>
                    <a:cubicBezTo>
                      <a:pt x="6141189" y="3399924"/>
                      <a:pt x="6130707" y="3451548"/>
                      <a:pt x="6130707" y="3451548"/>
                    </a:cubicBezTo>
                    <a:cubicBezTo>
                      <a:pt x="6130707" y="3451548"/>
                      <a:pt x="6120817" y="3472530"/>
                      <a:pt x="6100667" y="3496323"/>
                    </a:cubicBezTo>
                    <a:cubicBezTo>
                      <a:pt x="6080516" y="3520115"/>
                      <a:pt x="6050401" y="3549185"/>
                      <a:pt x="6050410" y="3549176"/>
                    </a:cubicBezTo>
                    <a:lnTo>
                      <a:pt x="6051279" y="3554380"/>
                    </a:lnTo>
                    <a:cubicBezTo>
                      <a:pt x="6051279" y="3554380"/>
                      <a:pt x="6086210" y="3522694"/>
                      <a:pt x="6106157" y="3500649"/>
                    </a:cubicBezTo>
                    <a:cubicBezTo>
                      <a:pt x="6126113" y="3478613"/>
                      <a:pt x="6130994" y="3466568"/>
                      <a:pt x="6130994" y="3466568"/>
                    </a:cubicBezTo>
                    <a:lnTo>
                      <a:pt x="6146024" y="3576620"/>
                    </a:lnTo>
                    <a:lnTo>
                      <a:pt x="6152087" y="3571998"/>
                    </a:lnTo>
                    <a:cubicBezTo>
                      <a:pt x="6152087" y="3571998"/>
                      <a:pt x="6138370" y="3476505"/>
                      <a:pt x="6139378" y="3457038"/>
                    </a:cubicBezTo>
                    <a:cubicBezTo>
                      <a:pt x="6140348" y="3438265"/>
                      <a:pt x="6142955" y="3391281"/>
                      <a:pt x="6146024" y="3391753"/>
                    </a:cubicBezTo>
                    <a:cubicBezTo>
                      <a:pt x="6165971" y="3394868"/>
                      <a:pt x="6219961" y="3458480"/>
                      <a:pt x="6219970" y="3458480"/>
                    </a:cubicBezTo>
                    <a:cubicBezTo>
                      <a:pt x="6219970" y="3458480"/>
                      <a:pt x="6242663" y="3480369"/>
                      <a:pt x="6255779" y="3514227"/>
                    </a:cubicBezTo>
                    <a:cubicBezTo>
                      <a:pt x="6268905" y="3548086"/>
                      <a:pt x="6267787" y="3583312"/>
                      <a:pt x="6272538" y="3593951"/>
                    </a:cubicBezTo>
                    <a:cubicBezTo>
                      <a:pt x="6279202" y="3608861"/>
                      <a:pt x="6353130" y="3703430"/>
                      <a:pt x="6353130" y="3703430"/>
                    </a:cubicBezTo>
                    <a:lnTo>
                      <a:pt x="6470983" y="3859125"/>
                    </a:lnTo>
                    <a:lnTo>
                      <a:pt x="6357457" y="3700250"/>
                    </a:lnTo>
                    <a:lnTo>
                      <a:pt x="6279757" y="3592223"/>
                    </a:lnTo>
                    <a:lnTo>
                      <a:pt x="6263008" y="3512785"/>
                    </a:lnTo>
                    <a:cubicBezTo>
                      <a:pt x="6263008" y="3512785"/>
                      <a:pt x="6231100" y="3462668"/>
                      <a:pt x="6234409" y="3459636"/>
                    </a:cubicBezTo>
                    <a:cubicBezTo>
                      <a:pt x="6237635" y="3456678"/>
                      <a:pt x="6323663" y="3473270"/>
                      <a:pt x="6327998" y="3477254"/>
                    </a:cubicBezTo>
                    <a:cubicBezTo>
                      <a:pt x="6333183" y="3482023"/>
                      <a:pt x="6414368" y="3570556"/>
                      <a:pt x="6414368" y="3570556"/>
                    </a:cubicBezTo>
                    <a:lnTo>
                      <a:pt x="6418989" y="3567663"/>
                    </a:lnTo>
                    <a:cubicBezTo>
                      <a:pt x="6418989" y="3567663"/>
                      <a:pt x="6334052" y="3478317"/>
                      <a:pt x="6335799" y="3475525"/>
                    </a:cubicBezTo>
                    <a:cubicBezTo>
                      <a:pt x="6336881" y="3473788"/>
                      <a:pt x="6361810" y="3467835"/>
                      <a:pt x="6386055" y="3465986"/>
                    </a:cubicBezTo>
                    <a:cubicBezTo>
                      <a:pt x="6409386" y="3464211"/>
                      <a:pt x="6431977" y="3466568"/>
                      <a:pt x="6431986" y="3466568"/>
                    </a:cubicBezTo>
                    <a:cubicBezTo>
                      <a:pt x="6431986" y="3466568"/>
                      <a:pt x="6458033" y="3480350"/>
                      <a:pt x="6478489" y="3490546"/>
                    </a:cubicBezTo>
                    <a:cubicBezTo>
                      <a:pt x="6490903" y="3496729"/>
                      <a:pt x="6515749" y="3502673"/>
                      <a:pt x="6515758" y="3502673"/>
                    </a:cubicBezTo>
                    <a:lnTo>
                      <a:pt x="6543775" y="3524626"/>
                    </a:lnTo>
                    <a:lnTo>
                      <a:pt x="6546659" y="3522315"/>
                    </a:lnTo>
                    <a:lnTo>
                      <a:pt x="6519215" y="3497478"/>
                    </a:lnTo>
                    <a:cubicBezTo>
                      <a:pt x="6519215" y="3497478"/>
                      <a:pt x="6499240" y="3493374"/>
                      <a:pt x="6480800" y="3484473"/>
                    </a:cubicBezTo>
                    <a:cubicBezTo>
                      <a:pt x="6462368" y="3475581"/>
                      <a:pt x="6444963" y="3465422"/>
                      <a:pt x="6443540" y="3460505"/>
                    </a:cubicBezTo>
                    <a:cubicBezTo>
                      <a:pt x="6441867" y="3454746"/>
                      <a:pt x="6453356" y="3454728"/>
                      <a:pt x="6453365" y="3454728"/>
                    </a:cubicBezTo>
                    <a:lnTo>
                      <a:pt x="6453939" y="3451548"/>
                    </a:lnTo>
                    <a:lnTo>
                      <a:pt x="6429961" y="3452703"/>
                    </a:lnTo>
                    <a:cubicBezTo>
                      <a:pt x="6429961" y="3452703"/>
                      <a:pt x="6358344" y="3456604"/>
                      <a:pt x="6334061" y="3461660"/>
                    </a:cubicBezTo>
                    <a:cubicBezTo>
                      <a:pt x="6303198" y="3455763"/>
                      <a:pt x="6278721" y="3450411"/>
                      <a:pt x="6225452" y="3444329"/>
                    </a:cubicBezTo>
                    <a:cubicBezTo>
                      <a:pt x="6221754" y="3443904"/>
                      <a:pt x="6204303" y="3431665"/>
                      <a:pt x="6187036" y="3413706"/>
                    </a:cubicBezTo>
                    <a:cubicBezTo>
                      <a:pt x="6174466" y="3400635"/>
                      <a:pt x="6161645" y="3385023"/>
                      <a:pt x="6150350" y="3370095"/>
                    </a:cubicBezTo>
                    <a:cubicBezTo>
                      <a:pt x="6130375" y="3343678"/>
                      <a:pt x="6115594" y="3319673"/>
                      <a:pt x="6117129" y="3316650"/>
                    </a:cubicBezTo>
                    <a:cubicBezTo>
                      <a:pt x="6121418" y="3308220"/>
                      <a:pt x="6213907" y="3312066"/>
                      <a:pt x="6279184" y="3309145"/>
                    </a:cubicBezTo>
                    <a:cubicBezTo>
                      <a:pt x="6319937" y="3307324"/>
                      <a:pt x="6358399" y="3299975"/>
                      <a:pt x="6383171" y="3297295"/>
                    </a:cubicBezTo>
                    <a:cubicBezTo>
                      <a:pt x="6398349" y="3295659"/>
                      <a:pt x="6409450" y="3297877"/>
                      <a:pt x="6409459" y="3297877"/>
                    </a:cubicBezTo>
                    <a:cubicBezTo>
                      <a:pt x="6409459" y="3297877"/>
                      <a:pt x="6451535" y="3265248"/>
                      <a:pt x="6474163" y="3253389"/>
                    </a:cubicBezTo>
                    <a:cubicBezTo>
                      <a:pt x="6480939" y="3249839"/>
                      <a:pt x="6508964" y="3235798"/>
                      <a:pt x="6521526" y="3232305"/>
                    </a:cubicBezTo>
                    <a:cubicBezTo>
                      <a:pt x="6550855" y="3224152"/>
                      <a:pt x="6579556" y="3228265"/>
                      <a:pt x="6579556" y="3228265"/>
                    </a:cubicBezTo>
                    <a:cubicBezTo>
                      <a:pt x="6579556" y="3228265"/>
                      <a:pt x="6549830" y="3211849"/>
                      <a:pt x="6519798" y="3220177"/>
                    </a:cubicBezTo>
                    <a:cubicBezTo>
                      <a:pt x="6466353" y="3234994"/>
                      <a:pt x="6412270" y="3277486"/>
                      <a:pt x="6394726" y="3278808"/>
                    </a:cubicBezTo>
                    <a:cubicBezTo>
                      <a:pt x="6269293" y="3288273"/>
                      <a:pt x="6120688" y="3288218"/>
                      <a:pt x="6080156" y="3290362"/>
                    </a:cubicBezTo>
                    <a:cubicBezTo>
                      <a:pt x="6039632" y="3292516"/>
                      <a:pt x="5886682" y="3287053"/>
                      <a:pt x="5863232" y="3285454"/>
                    </a:cubicBezTo>
                    <a:cubicBezTo>
                      <a:pt x="5839773" y="3283855"/>
                      <a:pt x="5760409" y="3272624"/>
                      <a:pt x="5765881" y="3257437"/>
                    </a:cubicBezTo>
                    <a:cubicBezTo>
                      <a:pt x="5771372" y="3242250"/>
                      <a:pt x="5800534" y="3238756"/>
                      <a:pt x="5828569" y="3230576"/>
                    </a:cubicBezTo>
                    <a:cubicBezTo>
                      <a:pt x="5870774" y="3218254"/>
                      <a:pt x="5928111" y="3156084"/>
                      <a:pt x="5962885" y="3134963"/>
                    </a:cubicBezTo>
                    <a:cubicBezTo>
                      <a:pt x="5993185" y="3116550"/>
                      <a:pt x="6129672" y="3057697"/>
                      <a:pt x="6164215" y="3050903"/>
                    </a:cubicBezTo>
                    <a:cubicBezTo>
                      <a:pt x="6220229" y="3039895"/>
                      <a:pt x="6227134" y="3042862"/>
                      <a:pt x="6256648" y="3052346"/>
                    </a:cubicBezTo>
                    <a:cubicBezTo>
                      <a:pt x="6275810" y="3058511"/>
                      <a:pt x="6306100" y="3084281"/>
                      <a:pt x="6314133" y="3092794"/>
                    </a:cubicBezTo>
                    <a:cubicBezTo>
                      <a:pt x="6330863" y="3110505"/>
                      <a:pt x="6348000" y="3127679"/>
                      <a:pt x="6355728" y="3150565"/>
                    </a:cubicBezTo>
                    <a:cubicBezTo>
                      <a:pt x="6361783" y="3168479"/>
                      <a:pt x="6350967" y="3202180"/>
                      <a:pt x="6349378" y="3226241"/>
                    </a:cubicBezTo>
                    <a:cubicBezTo>
                      <a:pt x="6348268" y="3243036"/>
                      <a:pt x="6367864" y="3268705"/>
                      <a:pt x="6367864" y="3268705"/>
                    </a:cubicBezTo>
                    <a:cubicBezTo>
                      <a:pt x="6367864" y="3268705"/>
                      <a:pt x="6353593" y="3242759"/>
                      <a:pt x="6360350" y="3214400"/>
                    </a:cubicBezTo>
                    <a:cubicBezTo>
                      <a:pt x="6367948" y="3182520"/>
                      <a:pt x="6369500" y="3168950"/>
                      <a:pt x="6365553" y="3150565"/>
                    </a:cubicBezTo>
                    <a:cubicBezTo>
                      <a:pt x="6361440" y="3131469"/>
                      <a:pt x="6321056" y="3079733"/>
                      <a:pt x="6323663" y="3076618"/>
                    </a:cubicBezTo>
                    <a:cubicBezTo>
                      <a:pt x="6326750" y="3072921"/>
                      <a:pt x="6382728" y="3092499"/>
                      <a:pt x="6407435" y="3097416"/>
                    </a:cubicBezTo>
                    <a:cubicBezTo>
                      <a:pt x="6432143" y="3102324"/>
                      <a:pt x="6487168" y="3106068"/>
                      <a:pt x="6539440" y="3113296"/>
                    </a:cubicBezTo>
                    <a:cubicBezTo>
                      <a:pt x="6548129" y="3114498"/>
                      <a:pt x="6577800" y="3157396"/>
                      <a:pt x="6607286" y="3180606"/>
                    </a:cubicBezTo>
                    <a:cubicBezTo>
                      <a:pt x="6634369" y="3201848"/>
                      <a:pt x="6681418" y="3218513"/>
                      <a:pt x="6696299" y="3212376"/>
                    </a:cubicBezTo>
                    <a:cubicBezTo>
                      <a:pt x="6704526" y="3208974"/>
                      <a:pt x="6644906" y="3204815"/>
                      <a:pt x="6613387" y="3176558"/>
                    </a:cubicBezTo>
                    <a:cubicBezTo>
                      <a:pt x="6583993" y="3150242"/>
                      <a:pt x="6556540" y="3118047"/>
                      <a:pt x="6560515" y="3111568"/>
                    </a:cubicBezTo>
                    <a:cubicBezTo>
                      <a:pt x="6564952" y="3104506"/>
                      <a:pt x="6631041" y="3110283"/>
                      <a:pt x="6664780" y="3102897"/>
                    </a:cubicBezTo>
                    <a:cubicBezTo>
                      <a:pt x="6671250" y="3101492"/>
                      <a:pt x="6688997" y="3089226"/>
                      <a:pt x="6696299" y="3082386"/>
                    </a:cubicBezTo>
                    <a:cubicBezTo>
                      <a:pt x="6701384" y="3077626"/>
                      <a:pt x="6714509" y="3077524"/>
                      <a:pt x="6720518" y="3076618"/>
                    </a:cubicBezTo>
                    <a:cubicBezTo>
                      <a:pt x="6733828" y="3074613"/>
                      <a:pt x="6692787" y="3075167"/>
                      <a:pt x="6692787" y="3075167"/>
                    </a:cubicBezTo>
                    <a:cubicBezTo>
                      <a:pt x="6692787" y="3075167"/>
                      <a:pt x="6675317" y="3097925"/>
                      <a:pt x="6657570" y="3098562"/>
                    </a:cubicBezTo>
                    <a:cubicBezTo>
                      <a:pt x="6647495" y="3098932"/>
                      <a:pt x="6583993" y="3096566"/>
                      <a:pt x="6526148" y="3095965"/>
                    </a:cubicBezTo>
                    <a:cubicBezTo>
                      <a:pt x="6482769" y="3095521"/>
                      <a:pt x="6443947" y="3092683"/>
                      <a:pt x="6435739" y="3092212"/>
                    </a:cubicBezTo>
                    <a:cubicBezTo>
                      <a:pt x="6413822" y="3090955"/>
                      <a:pt x="6384493" y="3086758"/>
                      <a:pt x="6385482" y="3079789"/>
                    </a:cubicBezTo>
                    <a:cubicBezTo>
                      <a:pt x="6386471" y="3072829"/>
                      <a:pt x="6403803" y="3072163"/>
                      <a:pt x="6417252" y="3066506"/>
                    </a:cubicBezTo>
                    <a:cubicBezTo>
                      <a:pt x="6430988" y="3060720"/>
                      <a:pt x="6469162" y="3028387"/>
                      <a:pt x="6484266" y="3021158"/>
                    </a:cubicBezTo>
                    <a:cubicBezTo>
                      <a:pt x="6507929" y="3009826"/>
                      <a:pt x="6525501" y="3004003"/>
                      <a:pt x="6540309" y="3002671"/>
                    </a:cubicBezTo>
                    <a:cubicBezTo>
                      <a:pt x="6552103" y="3001609"/>
                      <a:pt x="6582144" y="3005214"/>
                      <a:pt x="6607933" y="3009891"/>
                    </a:cubicBezTo>
                    <a:cubicBezTo>
                      <a:pt x="6639546" y="3015621"/>
                      <a:pt x="6669124" y="3023469"/>
                      <a:pt x="6669124" y="3023469"/>
                    </a:cubicBezTo>
                    <a:cubicBezTo>
                      <a:pt x="6669124" y="3023469"/>
                      <a:pt x="6664225" y="3009854"/>
                      <a:pt x="6643982" y="3003818"/>
                    </a:cubicBezTo>
                    <a:cubicBezTo>
                      <a:pt x="6623832" y="2997791"/>
                      <a:pt x="6556632" y="2997948"/>
                      <a:pt x="6555616" y="2992264"/>
                    </a:cubicBezTo>
                    <a:cubicBezTo>
                      <a:pt x="6554599" y="2986588"/>
                      <a:pt x="6608487" y="2950668"/>
                      <a:pt x="6608487" y="2950668"/>
                    </a:cubicBezTo>
                    <a:lnTo>
                      <a:pt x="6598043" y="2943736"/>
                    </a:lnTo>
                    <a:cubicBezTo>
                      <a:pt x="6598043" y="2943745"/>
                      <a:pt x="6588800" y="2955623"/>
                      <a:pt x="6575212" y="2965698"/>
                    </a:cubicBezTo>
                    <a:cubicBezTo>
                      <a:pt x="6559036" y="2977761"/>
                      <a:pt x="6537407" y="2988548"/>
                      <a:pt x="6530196" y="2990822"/>
                    </a:cubicBezTo>
                    <a:cubicBezTo>
                      <a:pt x="6516969" y="2995000"/>
                      <a:pt x="6484275" y="3008070"/>
                      <a:pt x="6461740" y="3019994"/>
                    </a:cubicBezTo>
                    <a:cubicBezTo>
                      <a:pt x="6445287" y="3028701"/>
                      <a:pt x="6434370" y="3048537"/>
                      <a:pt x="6402814" y="3056394"/>
                    </a:cubicBezTo>
                    <a:cubicBezTo>
                      <a:pt x="6377533" y="3062689"/>
                      <a:pt x="6332166" y="3058160"/>
                      <a:pt x="6302865" y="3049175"/>
                    </a:cubicBezTo>
                    <a:cubicBezTo>
                      <a:pt x="6273573" y="3040190"/>
                      <a:pt x="6200033" y="3017692"/>
                      <a:pt x="6200033" y="3017683"/>
                    </a:cubicBezTo>
                    <a:lnTo>
                      <a:pt x="6136780" y="3033859"/>
                    </a:lnTo>
                    <a:cubicBezTo>
                      <a:pt x="6136780" y="3033868"/>
                      <a:pt x="6166396" y="3021731"/>
                      <a:pt x="6202630" y="2996885"/>
                    </a:cubicBezTo>
                    <a:cubicBezTo>
                      <a:pt x="6238883" y="2972048"/>
                      <a:pt x="6287558" y="2929298"/>
                      <a:pt x="6287558" y="2929298"/>
                    </a:cubicBezTo>
                    <a:lnTo>
                      <a:pt x="6262425" y="2920054"/>
                    </a:lnTo>
                    <a:cubicBezTo>
                      <a:pt x="6262425" y="2920054"/>
                      <a:pt x="6230323" y="2954292"/>
                      <a:pt x="6206392" y="2969155"/>
                    </a:cubicBezTo>
                    <a:cubicBezTo>
                      <a:pt x="6182452" y="2984028"/>
                      <a:pt x="6111250" y="3036521"/>
                      <a:pt x="6072363" y="3051199"/>
                    </a:cubicBezTo>
                    <a:cubicBezTo>
                      <a:pt x="6005728" y="3076332"/>
                      <a:pt x="5936162" y="3120561"/>
                      <a:pt x="5897599" y="3139584"/>
                    </a:cubicBezTo>
                    <a:cubicBezTo>
                      <a:pt x="5874343" y="3151065"/>
                      <a:pt x="5868029" y="3189027"/>
                      <a:pt x="5795349" y="3204001"/>
                    </a:cubicBezTo>
                    <a:cubicBezTo>
                      <a:pt x="5733464" y="3216748"/>
                      <a:pt x="5636224" y="3219475"/>
                      <a:pt x="5550113" y="3186374"/>
                    </a:cubicBezTo>
                    <a:cubicBezTo>
                      <a:pt x="5464002" y="3153292"/>
                      <a:pt x="5306033" y="3128317"/>
                      <a:pt x="5306024" y="3128317"/>
                    </a:cubicBezTo>
                    <a:lnTo>
                      <a:pt x="5331443" y="3108101"/>
                    </a:lnTo>
                    <a:cubicBezTo>
                      <a:pt x="5331443" y="3108101"/>
                      <a:pt x="5354976" y="3107611"/>
                      <a:pt x="5372178" y="3101455"/>
                    </a:cubicBezTo>
                    <a:cubicBezTo>
                      <a:pt x="5389371" y="3095299"/>
                      <a:pt x="5398522" y="3094440"/>
                      <a:pt x="5407127" y="3088746"/>
                    </a:cubicBezTo>
                    <a:cubicBezTo>
                      <a:pt x="5417545" y="3092406"/>
                      <a:pt x="5522383" y="3094809"/>
                      <a:pt x="5522383" y="3094809"/>
                    </a:cubicBezTo>
                    <a:lnTo>
                      <a:pt x="5539132" y="3100873"/>
                    </a:lnTo>
                    <a:lnTo>
                      <a:pt x="5541443" y="3098276"/>
                    </a:lnTo>
                    <a:lnTo>
                      <a:pt x="5530757" y="3090770"/>
                    </a:lnTo>
                    <a:cubicBezTo>
                      <a:pt x="5530757" y="3090770"/>
                      <a:pt x="5549290" y="3079188"/>
                      <a:pt x="5569460" y="3069686"/>
                    </a:cubicBezTo>
                    <a:cubicBezTo>
                      <a:pt x="5589638" y="3060175"/>
                      <a:pt x="5613079" y="3053797"/>
                      <a:pt x="5613079" y="3053797"/>
                    </a:cubicBezTo>
                    <a:cubicBezTo>
                      <a:pt x="5613079" y="3053797"/>
                      <a:pt x="5590812" y="3056301"/>
                      <a:pt x="5569460" y="3063900"/>
                    </a:cubicBezTo>
                    <a:cubicBezTo>
                      <a:pt x="5548116" y="3071507"/>
                      <a:pt x="5527578" y="3084124"/>
                      <a:pt x="5527578" y="3084124"/>
                    </a:cubicBezTo>
                    <a:cubicBezTo>
                      <a:pt x="5527578" y="3084124"/>
                      <a:pt x="5426409" y="3084503"/>
                      <a:pt x="5426770" y="3074012"/>
                    </a:cubicBezTo>
                    <a:cubicBezTo>
                      <a:pt x="5426881" y="3070740"/>
                      <a:pt x="5440820" y="3062883"/>
                      <a:pt x="5454213" y="3051772"/>
                    </a:cubicBezTo>
                    <a:cubicBezTo>
                      <a:pt x="5467607" y="3040662"/>
                      <a:pt x="5496677" y="3006711"/>
                      <a:pt x="5496677" y="3006711"/>
                    </a:cubicBezTo>
                    <a:cubicBezTo>
                      <a:pt x="5496677" y="3006711"/>
                      <a:pt x="5475464" y="3026224"/>
                      <a:pt x="5452475" y="3042816"/>
                    </a:cubicBezTo>
                    <a:cubicBezTo>
                      <a:pt x="5434525" y="3055784"/>
                      <a:pt x="5415400" y="3066146"/>
                      <a:pt x="5405103" y="3069686"/>
                    </a:cubicBezTo>
                    <a:cubicBezTo>
                      <a:pt x="5390933" y="3074548"/>
                      <a:pt x="5356067" y="3085085"/>
                      <a:pt x="5354551" y="3082386"/>
                    </a:cubicBezTo>
                    <a:cubicBezTo>
                      <a:pt x="5352601" y="3078911"/>
                      <a:pt x="5368795" y="3062698"/>
                      <a:pt x="5373038" y="3045709"/>
                    </a:cubicBezTo>
                    <a:cubicBezTo>
                      <a:pt x="5375654" y="3035264"/>
                      <a:pt x="5380035" y="3019559"/>
                      <a:pt x="5385461" y="3001220"/>
                    </a:cubicBezTo>
                    <a:cubicBezTo>
                      <a:pt x="5390887" y="2982891"/>
                      <a:pt x="5390804" y="2979517"/>
                      <a:pt x="5394704" y="2972335"/>
                    </a:cubicBezTo>
                    <a:cubicBezTo>
                      <a:pt x="5404835" y="2953719"/>
                      <a:pt x="5444101" y="2888571"/>
                      <a:pt x="5444101" y="2888571"/>
                    </a:cubicBezTo>
                    <a:lnTo>
                      <a:pt x="5433702" y="2888571"/>
                    </a:lnTo>
                    <a:cubicBezTo>
                      <a:pt x="5433702" y="2888571"/>
                      <a:pt x="5433896" y="2892343"/>
                      <a:pt x="5420706" y="2909942"/>
                    </a:cubicBezTo>
                    <a:cubicBezTo>
                      <a:pt x="5407516" y="2927551"/>
                      <a:pt x="5386884" y="2951038"/>
                      <a:pt x="5381135" y="2959052"/>
                    </a:cubicBezTo>
                    <a:cubicBezTo>
                      <a:pt x="5373620" y="2969506"/>
                      <a:pt x="5369876" y="2989925"/>
                      <a:pt x="5367270" y="3002671"/>
                    </a:cubicBezTo>
                    <a:cubicBezTo>
                      <a:pt x="5364654" y="3015409"/>
                      <a:pt x="5360042" y="3036465"/>
                      <a:pt x="5360042" y="3036465"/>
                    </a:cubicBezTo>
                    <a:cubicBezTo>
                      <a:pt x="5360042" y="3036465"/>
                      <a:pt x="5346981" y="3052105"/>
                      <a:pt x="5338375" y="3065924"/>
                    </a:cubicBezTo>
                    <a:cubicBezTo>
                      <a:pt x="5329779" y="3079743"/>
                      <a:pt x="5321913" y="3091343"/>
                      <a:pt x="5321913" y="3091343"/>
                    </a:cubicBezTo>
                    <a:cubicBezTo>
                      <a:pt x="5321913" y="3091343"/>
                      <a:pt x="5311218" y="3098525"/>
                      <a:pt x="5294469" y="3111568"/>
                    </a:cubicBezTo>
                    <a:cubicBezTo>
                      <a:pt x="5277729" y="3124610"/>
                      <a:pt x="5257505" y="3134676"/>
                      <a:pt x="5257496" y="3134676"/>
                    </a:cubicBezTo>
                    <a:cubicBezTo>
                      <a:pt x="5257496" y="3134676"/>
                      <a:pt x="5257542" y="3122216"/>
                      <a:pt x="5254612" y="3108101"/>
                    </a:cubicBezTo>
                    <a:cubicBezTo>
                      <a:pt x="5251682" y="3093987"/>
                      <a:pt x="5244389" y="3083496"/>
                      <a:pt x="5245942" y="3082386"/>
                    </a:cubicBezTo>
                    <a:cubicBezTo>
                      <a:pt x="5247180" y="3081517"/>
                      <a:pt x="5256091" y="3075102"/>
                      <a:pt x="5261544" y="3065064"/>
                    </a:cubicBezTo>
                    <a:cubicBezTo>
                      <a:pt x="5266998" y="3055017"/>
                      <a:pt x="5267617" y="3039063"/>
                      <a:pt x="5267608" y="3039063"/>
                    </a:cubicBezTo>
                    <a:lnTo>
                      <a:pt x="5297362" y="3021158"/>
                    </a:lnTo>
                    <a:lnTo>
                      <a:pt x="5297649" y="3011333"/>
                    </a:lnTo>
                    <a:cubicBezTo>
                      <a:pt x="5297649" y="3011333"/>
                      <a:pt x="5270252" y="3028276"/>
                      <a:pt x="5267322" y="3026353"/>
                    </a:cubicBezTo>
                    <a:cubicBezTo>
                      <a:pt x="5265972" y="3025466"/>
                      <a:pt x="5265048" y="3020206"/>
                      <a:pt x="5264428" y="3013930"/>
                    </a:cubicBezTo>
                    <a:cubicBezTo>
                      <a:pt x="5263060" y="2999843"/>
                      <a:pt x="5260102" y="2978694"/>
                      <a:pt x="5260102" y="2978694"/>
                    </a:cubicBezTo>
                    <a:lnTo>
                      <a:pt x="5260389" y="3030688"/>
                    </a:lnTo>
                    <a:cubicBezTo>
                      <a:pt x="5260389" y="3030688"/>
                      <a:pt x="5259640" y="3043435"/>
                      <a:pt x="5256636" y="3053797"/>
                    </a:cubicBezTo>
                    <a:cubicBezTo>
                      <a:pt x="5253022" y="3066238"/>
                      <a:pt x="5244759" y="3072995"/>
                      <a:pt x="5240747" y="3072570"/>
                    </a:cubicBezTo>
                    <a:cubicBezTo>
                      <a:pt x="5231845" y="3071618"/>
                      <a:pt x="5224978" y="3058187"/>
                      <a:pt x="5218794" y="3050330"/>
                    </a:cubicBezTo>
                    <a:cubicBezTo>
                      <a:pt x="5212619" y="3042464"/>
                      <a:pt x="5188753" y="3018847"/>
                      <a:pt x="5188753" y="3018847"/>
                    </a:cubicBezTo>
                    <a:lnTo>
                      <a:pt x="5180665" y="3020863"/>
                    </a:lnTo>
                    <a:cubicBezTo>
                      <a:pt x="5180665" y="3020863"/>
                      <a:pt x="5209726" y="3049434"/>
                      <a:pt x="5215901" y="3055525"/>
                    </a:cubicBezTo>
                    <a:cubicBezTo>
                      <a:pt x="5222085" y="3061617"/>
                      <a:pt x="5241200" y="3079669"/>
                      <a:pt x="5244795" y="3103480"/>
                    </a:cubicBezTo>
                    <a:cubicBezTo>
                      <a:pt x="5248012" y="3124869"/>
                      <a:pt x="5250757" y="3137634"/>
                      <a:pt x="5240460" y="3150565"/>
                    </a:cubicBezTo>
                    <a:cubicBezTo>
                      <a:pt x="5231217" y="3162156"/>
                      <a:pt x="5169397" y="3191578"/>
                      <a:pt x="5169397" y="3191578"/>
                    </a:cubicBezTo>
                    <a:cubicBezTo>
                      <a:pt x="5169397" y="3191578"/>
                      <a:pt x="5130704" y="3226934"/>
                      <a:pt x="5111053" y="3235771"/>
                    </a:cubicBezTo>
                    <a:cubicBezTo>
                      <a:pt x="5077370" y="3250930"/>
                      <a:pt x="4969472" y="3262835"/>
                      <a:pt x="4950450" y="3264943"/>
                    </a:cubicBezTo>
                    <a:cubicBezTo>
                      <a:pt x="4956606" y="3253278"/>
                      <a:pt x="4965840" y="3232166"/>
                      <a:pt x="4973845" y="3214400"/>
                    </a:cubicBezTo>
                    <a:lnTo>
                      <a:pt x="5026125" y="3162693"/>
                    </a:lnTo>
                    <a:lnTo>
                      <a:pt x="5020348" y="3156629"/>
                    </a:lnTo>
                    <a:lnTo>
                      <a:pt x="4985399" y="3188685"/>
                    </a:lnTo>
                    <a:cubicBezTo>
                      <a:pt x="5016262" y="3118103"/>
                      <a:pt x="5057839" y="3020271"/>
                      <a:pt x="5107873" y="2916588"/>
                    </a:cubicBezTo>
                    <a:cubicBezTo>
                      <a:pt x="5113031" y="2914120"/>
                      <a:pt x="5119234" y="2911966"/>
                      <a:pt x="5123467" y="2909369"/>
                    </a:cubicBezTo>
                    <a:cubicBezTo>
                      <a:pt x="5141482" y="2898295"/>
                      <a:pt x="5166180" y="2860093"/>
                      <a:pt x="5211575" y="2827334"/>
                    </a:cubicBezTo>
                    <a:cubicBezTo>
                      <a:pt x="5256960" y="2794567"/>
                      <a:pt x="5397727" y="2729105"/>
                      <a:pt x="5399039" y="2729697"/>
                    </a:cubicBezTo>
                    <a:cubicBezTo>
                      <a:pt x="5400343" y="2730297"/>
                      <a:pt x="5436022" y="2734392"/>
                      <a:pt x="5447567" y="2735760"/>
                    </a:cubicBezTo>
                    <a:cubicBezTo>
                      <a:pt x="5459121" y="2737137"/>
                      <a:pt x="5465472" y="2743275"/>
                      <a:pt x="5465472" y="2743275"/>
                    </a:cubicBezTo>
                    <a:lnTo>
                      <a:pt x="5505625" y="2771587"/>
                    </a:lnTo>
                    <a:lnTo>
                      <a:pt x="5541156" y="2822712"/>
                    </a:lnTo>
                    <a:lnTo>
                      <a:pt x="5546351" y="2812314"/>
                    </a:lnTo>
                    <a:lnTo>
                      <a:pt x="5506207" y="2764073"/>
                    </a:lnTo>
                    <a:lnTo>
                      <a:pt x="5474428" y="2739809"/>
                    </a:lnTo>
                    <a:cubicBezTo>
                      <a:pt x="5474428" y="2739809"/>
                      <a:pt x="5499810" y="2726960"/>
                      <a:pt x="5511689" y="2723633"/>
                    </a:cubicBezTo>
                    <a:cubicBezTo>
                      <a:pt x="5523566" y="2720305"/>
                      <a:pt x="5535952" y="2716987"/>
                      <a:pt x="5535961" y="2716987"/>
                    </a:cubicBezTo>
                    <a:cubicBezTo>
                      <a:pt x="5535952" y="2716987"/>
                      <a:pt x="5562952" y="2723429"/>
                      <a:pt x="5569460" y="2724502"/>
                    </a:cubicBezTo>
                    <a:cubicBezTo>
                      <a:pt x="5575976" y="2725574"/>
                      <a:pt x="5611637" y="2719593"/>
                      <a:pt x="5611637" y="2719584"/>
                    </a:cubicBezTo>
                    <a:lnTo>
                      <a:pt x="5612506" y="2714963"/>
                    </a:lnTo>
                    <a:cubicBezTo>
                      <a:pt x="5612506" y="2714972"/>
                      <a:pt x="5576004" y="2718262"/>
                      <a:pt x="5565133" y="2718725"/>
                    </a:cubicBezTo>
                    <a:cubicBezTo>
                      <a:pt x="5554264" y="2719187"/>
                      <a:pt x="5542025" y="2710637"/>
                      <a:pt x="5542025" y="2710637"/>
                    </a:cubicBezTo>
                    <a:cubicBezTo>
                      <a:pt x="5542025" y="2710637"/>
                      <a:pt x="5558247" y="2676279"/>
                      <a:pt x="5566862" y="2664124"/>
                    </a:cubicBezTo>
                    <a:cubicBezTo>
                      <a:pt x="5575477" y="2651978"/>
                      <a:pt x="5597772" y="2622242"/>
                      <a:pt x="5597772" y="2622242"/>
                    </a:cubicBezTo>
                    <a:lnTo>
                      <a:pt x="5586800" y="2624840"/>
                    </a:lnTo>
                    <a:cubicBezTo>
                      <a:pt x="5586791" y="2624840"/>
                      <a:pt x="5561760" y="2654354"/>
                      <a:pt x="5552710" y="2667304"/>
                    </a:cubicBezTo>
                    <a:cubicBezTo>
                      <a:pt x="5543670" y="2680254"/>
                      <a:pt x="5529020" y="2711792"/>
                      <a:pt x="5529029" y="2711792"/>
                    </a:cubicBezTo>
                    <a:cubicBezTo>
                      <a:pt x="5529020" y="2711792"/>
                      <a:pt x="5514887" y="2709897"/>
                      <a:pt x="5498988" y="2714389"/>
                    </a:cubicBezTo>
                    <a:cubicBezTo>
                      <a:pt x="5483090" y="2718882"/>
                      <a:pt x="5469225" y="2731148"/>
                      <a:pt x="5469234" y="2731139"/>
                    </a:cubicBezTo>
                    <a:cubicBezTo>
                      <a:pt x="5469234" y="2731139"/>
                      <a:pt x="5455470" y="2729447"/>
                      <a:pt x="5443814" y="2723060"/>
                    </a:cubicBezTo>
                    <a:cubicBezTo>
                      <a:pt x="5432149" y="2716663"/>
                      <a:pt x="5414347" y="2712365"/>
                      <a:pt x="5414347" y="2712365"/>
                    </a:cubicBezTo>
                    <a:lnTo>
                      <a:pt x="5470676" y="2641311"/>
                    </a:lnTo>
                    <a:lnTo>
                      <a:pt x="5501003" y="2624840"/>
                    </a:lnTo>
                    <a:cubicBezTo>
                      <a:pt x="5501003" y="2624849"/>
                      <a:pt x="5563423" y="2608137"/>
                      <a:pt x="5592281" y="2603469"/>
                    </a:cubicBezTo>
                    <a:cubicBezTo>
                      <a:pt x="5621139" y="2598801"/>
                      <a:pt x="5641973" y="2584114"/>
                      <a:pt x="5641964" y="2584114"/>
                    </a:cubicBezTo>
                    <a:cubicBezTo>
                      <a:pt x="5641964" y="2584114"/>
                      <a:pt x="5688911" y="2548933"/>
                      <a:pt x="5701178" y="2541363"/>
                    </a:cubicBezTo>
                    <a:cubicBezTo>
                      <a:pt x="5708036" y="2537139"/>
                      <a:pt x="5722595" y="2530151"/>
                      <a:pt x="5739315" y="2521721"/>
                    </a:cubicBezTo>
                    <a:cubicBezTo>
                      <a:pt x="5752839" y="2537518"/>
                      <a:pt x="5771372" y="2559563"/>
                      <a:pt x="5771372" y="2559563"/>
                    </a:cubicBezTo>
                    <a:lnTo>
                      <a:pt x="5793325" y="2691281"/>
                    </a:lnTo>
                    <a:cubicBezTo>
                      <a:pt x="5793325" y="2691281"/>
                      <a:pt x="5791189" y="2759469"/>
                      <a:pt x="5785237" y="2778806"/>
                    </a:cubicBezTo>
                    <a:cubicBezTo>
                      <a:pt x="5779293" y="2798125"/>
                      <a:pt x="5772240" y="2831374"/>
                      <a:pt x="5772240" y="2831374"/>
                    </a:cubicBezTo>
                    <a:cubicBezTo>
                      <a:pt x="5772240" y="2831374"/>
                      <a:pt x="5778739" y="2822860"/>
                      <a:pt x="5786679" y="2831374"/>
                    </a:cubicBezTo>
                    <a:cubicBezTo>
                      <a:pt x="5794628" y="2839896"/>
                      <a:pt x="5806219" y="2860453"/>
                      <a:pt x="5810083" y="2878173"/>
                    </a:cubicBezTo>
                    <a:cubicBezTo>
                      <a:pt x="5813937" y="2895892"/>
                      <a:pt x="5819483" y="2915405"/>
                      <a:pt x="5825963" y="2927856"/>
                    </a:cubicBezTo>
                    <a:cubicBezTo>
                      <a:pt x="5832451" y="2940307"/>
                      <a:pt x="5856873" y="2958765"/>
                      <a:pt x="5856873" y="2958765"/>
                    </a:cubicBezTo>
                    <a:cubicBezTo>
                      <a:pt x="5856873" y="2958765"/>
                      <a:pt x="5834985" y="2928059"/>
                      <a:pt x="5832895" y="2919481"/>
                    </a:cubicBezTo>
                    <a:cubicBezTo>
                      <a:pt x="5830806" y="2910885"/>
                      <a:pt x="5829328" y="2893933"/>
                      <a:pt x="5822506" y="2880770"/>
                    </a:cubicBezTo>
                    <a:cubicBezTo>
                      <a:pt x="5815675" y="2867607"/>
                      <a:pt x="5794480" y="2821844"/>
                      <a:pt x="5794480" y="2821844"/>
                    </a:cubicBezTo>
                    <a:lnTo>
                      <a:pt x="5804306" y="2723346"/>
                    </a:lnTo>
                    <a:lnTo>
                      <a:pt x="5809787" y="2693878"/>
                    </a:lnTo>
                    <a:lnTo>
                      <a:pt x="5855144" y="2742693"/>
                    </a:lnTo>
                    <a:lnTo>
                      <a:pt x="5912629" y="2804512"/>
                    </a:lnTo>
                    <a:lnTo>
                      <a:pt x="5919561" y="2798735"/>
                    </a:lnTo>
                    <a:lnTo>
                      <a:pt x="5865543" y="2736056"/>
                    </a:lnTo>
                    <a:lnTo>
                      <a:pt x="5814704" y="2677703"/>
                    </a:lnTo>
                    <a:cubicBezTo>
                      <a:pt x="5814704" y="2677703"/>
                      <a:pt x="5800987" y="2606464"/>
                      <a:pt x="5807772" y="2598561"/>
                    </a:cubicBezTo>
                    <a:cubicBezTo>
                      <a:pt x="5814548" y="2590649"/>
                      <a:pt x="5933999" y="2639860"/>
                      <a:pt x="5933999" y="2639869"/>
                    </a:cubicBezTo>
                    <a:cubicBezTo>
                      <a:pt x="5933999" y="2639869"/>
                      <a:pt x="5976010" y="2670946"/>
                      <a:pt x="5993212" y="2681169"/>
                    </a:cubicBezTo>
                    <a:cubicBezTo>
                      <a:pt x="6010414" y="2691401"/>
                      <a:pt x="6103560" y="2747610"/>
                      <a:pt x="6103560" y="2747610"/>
                    </a:cubicBezTo>
                    <a:lnTo>
                      <a:pt x="6105288" y="2736629"/>
                    </a:lnTo>
                    <a:cubicBezTo>
                      <a:pt x="6105288" y="2736629"/>
                      <a:pt x="6047582" y="2699619"/>
                      <a:pt x="6035103" y="2689839"/>
                    </a:cubicBezTo>
                    <a:cubicBezTo>
                      <a:pt x="6022625" y="2680050"/>
                      <a:pt x="5975890" y="2635821"/>
                      <a:pt x="5975881" y="2635821"/>
                    </a:cubicBezTo>
                    <a:cubicBezTo>
                      <a:pt x="5975881" y="2635821"/>
                      <a:pt x="5954584" y="2617038"/>
                      <a:pt x="5923601" y="2608377"/>
                    </a:cubicBezTo>
                    <a:cubicBezTo>
                      <a:pt x="5892626" y="2599707"/>
                      <a:pt x="5826545" y="2573715"/>
                      <a:pt x="5826545" y="2573715"/>
                    </a:cubicBezTo>
                    <a:lnTo>
                      <a:pt x="5795349" y="2552057"/>
                    </a:lnTo>
                    <a:lnTo>
                      <a:pt x="5767332" y="2507283"/>
                    </a:lnTo>
                    <a:cubicBezTo>
                      <a:pt x="5767434" y="2507227"/>
                      <a:pt x="5769356" y="2506127"/>
                      <a:pt x="5769356" y="2506127"/>
                    </a:cubicBezTo>
                    <a:lnTo>
                      <a:pt x="5769061" y="2496015"/>
                    </a:lnTo>
                    <a:cubicBezTo>
                      <a:pt x="5769061" y="2496015"/>
                      <a:pt x="5762849" y="2498862"/>
                      <a:pt x="5762128" y="2499195"/>
                    </a:cubicBezTo>
                    <a:lnTo>
                      <a:pt x="5742486" y="2467703"/>
                    </a:lnTo>
                    <a:cubicBezTo>
                      <a:pt x="5742486" y="2467712"/>
                      <a:pt x="5762748" y="2464883"/>
                      <a:pt x="5776289" y="2459328"/>
                    </a:cubicBezTo>
                    <a:cubicBezTo>
                      <a:pt x="5789821" y="2453773"/>
                      <a:pt x="5804879" y="2453551"/>
                      <a:pt x="5804879" y="2453551"/>
                    </a:cubicBezTo>
                    <a:cubicBezTo>
                      <a:pt x="5804879" y="2453551"/>
                      <a:pt x="5818383" y="2468636"/>
                      <a:pt x="5835206" y="2475504"/>
                    </a:cubicBezTo>
                    <a:cubicBezTo>
                      <a:pt x="5852038" y="2482381"/>
                      <a:pt x="5868140" y="2482436"/>
                      <a:pt x="5868140" y="2482436"/>
                    </a:cubicBezTo>
                    <a:cubicBezTo>
                      <a:pt x="5868140" y="2482436"/>
                      <a:pt x="5880074" y="2518578"/>
                      <a:pt x="5888356" y="2533857"/>
                    </a:cubicBezTo>
                    <a:cubicBezTo>
                      <a:pt x="5896656" y="2549127"/>
                      <a:pt x="5920134" y="2584114"/>
                      <a:pt x="5920134" y="2584114"/>
                    </a:cubicBezTo>
                    <a:lnTo>
                      <a:pt x="5931975" y="2588449"/>
                    </a:lnTo>
                    <a:cubicBezTo>
                      <a:pt x="5931984" y="2588449"/>
                      <a:pt x="5911002" y="2553111"/>
                      <a:pt x="5903090" y="2538765"/>
                    </a:cubicBezTo>
                    <a:cubicBezTo>
                      <a:pt x="5895177" y="2524420"/>
                      <a:pt x="5882005" y="2485043"/>
                      <a:pt x="5882005" y="2485043"/>
                    </a:cubicBezTo>
                    <a:cubicBezTo>
                      <a:pt x="5882005" y="2485034"/>
                      <a:pt x="5896462" y="2477131"/>
                      <a:pt x="5908293" y="2478970"/>
                    </a:cubicBezTo>
                    <a:cubicBezTo>
                      <a:pt x="5920116" y="2480819"/>
                      <a:pt x="5959419" y="2489082"/>
                      <a:pt x="5959419" y="2489082"/>
                    </a:cubicBezTo>
                    <a:lnTo>
                      <a:pt x="5959132" y="2483878"/>
                    </a:lnTo>
                    <a:cubicBezTo>
                      <a:pt x="5959132" y="2483888"/>
                      <a:pt x="5921317" y="2472823"/>
                      <a:pt x="5914071" y="2473193"/>
                    </a:cubicBezTo>
                    <a:cubicBezTo>
                      <a:pt x="5906815" y="2473563"/>
                      <a:pt x="5876228" y="2477528"/>
                      <a:pt x="5876228" y="2477528"/>
                    </a:cubicBezTo>
                    <a:cubicBezTo>
                      <a:pt x="5876228" y="2477528"/>
                      <a:pt x="5863093" y="2472518"/>
                      <a:pt x="5850522" y="2467416"/>
                    </a:cubicBezTo>
                    <a:cubicBezTo>
                      <a:pt x="5837942" y="2462323"/>
                      <a:pt x="5811525" y="2444890"/>
                      <a:pt x="5811525" y="2444890"/>
                    </a:cubicBezTo>
                    <a:lnTo>
                      <a:pt x="5849654" y="2422068"/>
                    </a:lnTo>
                    <a:lnTo>
                      <a:pt x="5899050" y="2374696"/>
                    </a:lnTo>
                    <a:lnTo>
                      <a:pt x="5894715" y="2362855"/>
                    </a:lnTo>
                    <a:lnTo>
                      <a:pt x="5849940" y="2413980"/>
                    </a:lnTo>
                    <a:lnTo>
                      <a:pt x="5802281" y="2439973"/>
                    </a:lnTo>
                    <a:cubicBezTo>
                      <a:pt x="5802281" y="2439973"/>
                      <a:pt x="5794573" y="2445962"/>
                      <a:pt x="5781770" y="2446045"/>
                    </a:cubicBezTo>
                    <a:cubicBezTo>
                      <a:pt x="5768977" y="2446119"/>
                      <a:pt x="5729555" y="2446128"/>
                      <a:pt x="5728048" y="2446618"/>
                    </a:cubicBezTo>
                    <a:cubicBezTo>
                      <a:pt x="5726578" y="2447099"/>
                      <a:pt x="5588251" y="2362605"/>
                      <a:pt x="5539419" y="2320104"/>
                    </a:cubicBezTo>
                    <a:cubicBezTo>
                      <a:pt x="5540019" y="2318136"/>
                      <a:pt x="5541480" y="2314937"/>
                      <a:pt x="5542025" y="2313458"/>
                    </a:cubicBezTo>
                    <a:cubicBezTo>
                      <a:pt x="5544780" y="2305925"/>
                      <a:pt x="5567435" y="2280238"/>
                      <a:pt x="5567444" y="2280238"/>
                    </a:cubicBezTo>
                    <a:cubicBezTo>
                      <a:pt x="5567444" y="2280238"/>
                      <a:pt x="5543661" y="2294500"/>
                      <a:pt x="5536535" y="2305084"/>
                    </a:cubicBezTo>
                    <a:cubicBezTo>
                      <a:pt x="5535065" y="2307275"/>
                      <a:pt x="5533956" y="2311351"/>
                      <a:pt x="5532486" y="2314041"/>
                    </a:cubicBezTo>
                    <a:cubicBezTo>
                      <a:pt x="5488829" y="2273379"/>
                      <a:pt x="5466655" y="2230139"/>
                      <a:pt x="5448723" y="2216116"/>
                    </a:cubicBezTo>
                    <a:cubicBezTo>
                      <a:pt x="5430402" y="2201789"/>
                      <a:pt x="5397736" y="2187943"/>
                      <a:pt x="5379971" y="2174226"/>
                    </a:cubicBezTo>
                    <a:cubicBezTo>
                      <a:pt x="5362214" y="2160508"/>
                      <a:pt x="5340400" y="2137548"/>
                      <a:pt x="5340400" y="2137548"/>
                    </a:cubicBezTo>
                    <a:cubicBezTo>
                      <a:pt x="5340400" y="2137548"/>
                      <a:pt x="5404696" y="2136559"/>
                      <a:pt x="5440635" y="2129173"/>
                    </a:cubicBezTo>
                    <a:cubicBezTo>
                      <a:pt x="5474133" y="2122278"/>
                      <a:pt x="5531626" y="2099992"/>
                      <a:pt x="5531626" y="2099992"/>
                    </a:cubicBezTo>
                    <a:cubicBezTo>
                      <a:pt x="5531617" y="2099992"/>
                      <a:pt x="5655414" y="2037396"/>
                      <a:pt x="5671137" y="2037026"/>
                    </a:cubicBezTo>
                    <a:cubicBezTo>
                      <a:pt x="5687497" y="2036638"/>
                      <a:pt x="5726162" y="2048211"/>
                      <a:pt x="5731801" y="2060135"/>
                    </a:cubicBezTo>
                    <a:cubicBezTo>
                      <a:pt x="5737439" y="2072049"/>
                      <a:pt x="5745952" y="2117324"/>
                      <a:pt x="5745952" y="2117324"/>
                    </a:cubicBezTo>
                    <a:lnTo>
                      <a:pt x="5750870" y="2119634"/>
                    </a:lnTo>
                    <a:lnTo>
                      <a:pt x="5738733" y="2061863"/>
                    </a:lnTo>
                    <a:cubicBezTo>
                      <a:pt x="5738733" y="2061863"/>
                      <a:pt x="5750380" y="2055716"/>
                      <a:pt x="5759817" y="2056373"/>
                    </a:cubicBezTo>
                    <a:cubicBezTo>
                      <a:pt x="5769264" y="2057029"/>
                      <a:pt x="5786688" y="2056955"/>
                      <a:pt x="5786679" y="2056955"/>
                    </a:cubicBezTo>
                    <a:cubicBezTo>
                      <a:pt x="5786679" y="2056955"/>
                      <a:pt x="5801699" y="2069489"/>
                      <a:pt x="5809787" y="2070820"/>
                    </a:cubicBezTo>
                    <a:cubicBezTo>
                      <a:pt x="5817884" y="2072151"/>
                      <a:pt x="5834347" y="2067640"/>
                      <a:pt x="5834347" y="2067640"/>
                    </a:cubicBezTo>
                    <a:lnTo>
                      <a:pt x="5832322" y="2062159"/>
                    </a:lnTo>
                    <a:cubicBezTo>
                      <a:pt x="5832322" y="2062159"/>
                      <a:pt x="5815814" y="2066716"/>
                      <a:pt x="5812394" y="2066485"/>
                    </a:cubicBezTo>
                    <a:cubicBezTo>
                      <a:pt x="5808965" y="2066263"/>
                      <a:pt x="5791596" y="2055513"/>
                      <a:pt x="5791596" y="2055513"/>
                    </a:cubicBezTo>
                    <a:lnTo>
                      <a:pt x="5818457" y="2043377"/>
                    </a:lnTo>
                    <a:lnTo>
                      <a:pt x="5815860" y="2039050"/>
                    </a:lnTo>
                    <a:lnTo>
                      <a:pt x="5783795" y="2050891"/>
                    </a:lnTo>
                    <a:cubicBezTo>
                      <a:pt x="5783795" y="2050882"/>
                      <a:pt x="5772592" y="2048830"/>
                      <a:pt x="5763866" y="2050309"/>
                    </a:cubicBezTo>
                    <a:cubicBezTo>
                      <a:pt x="5755140" y="2051788"/>
                      <a:pt x="5737578" y="2054071"/>
                      <a:pt x="5737578" y="2054062"/>
                    </a:cubicBezTo>
                    <a:lnTo>
                      <a:pt x="5762128" y="2036157"/>
                    </a:lnTo>
                    <a:lnTo>
                      <a:pt x="5758089" y="2032978"/>
                    </a:lnTo>
                    <a:cubicBezTo>
                      <a:pt x="5758089" y="2032968"/>
                      <a:pt x="5745305" y="2039605"/>
                      <a:pt x="5739889" y="2044819"/>
                    </a:cubicBezTo>
                    <a:cubicBezTo>
                      <a:pt x="5734463" y="2050041"/>
                      <a:pt x="5730350" y="2050605"/>
                      <a:pt x="5730359" y="2050605"/>
                    </a:cubicBezTo>
                    <a:cubicBezTo>
                      <a:pt x="5730359" y="2050596"/>
                      <a:pt x="5714525" y="2040335"/>
                      <a:pt x="5707537" y="2038182"/>
                    </a:cubicBezTo>
                    <a:cubicBezTo>
                      <a:pt x="5700549" y="2036019"/>
                      <a:pt x="5685288" y="2031249"/>
                      <a:pt x="5685297" y="2031249"/>
                    </a:cubicBezTo>
                    <a:cubicBezTo>
                      <a:pt x="5685288" y="2031249"/>
                      <a:pt x="5716152" y="2013594"/>
                      <a:pt x="5724286" y="2009010"/>
                    </a:cubicBezTo>
                    <a:cubicBezTo>
                      <a:pt x="5732420" y="2004425"/>
                      <a:pt x="5754040" y="1989367"/>
                      <a:pt x="5754040" y="1989358"/>
                    </a:cubicBezTo>
                    <a:cubicBezTo>
                      <a:pt x="5754049" y="1989358"/>
                      <a:pt x="5794046" y="1981085"/>
                      <a:pt x="5805748" y="1980984"/>
                    </a:cubicBezTo>
                    <a:cubicBezTo>
                      <a:pt x="5817450" y="1980882"/>
                      <a:pt x="5879981" y="1983581"/>
                      <a:pt x="5879981" y="1983590"/>
                    </a:cubicBezTo>
                    <a:cubicBezTo>
                      <a:pt x="5879981" y="1983590"/>
                      <a:pt x="5907258" y="1974707"/>
                      <a:pt x="5916668" y="1970012"/>
                    </a:cubicBezTo>
                    <a:cubicBezTo>
                      <a:pt x="5926078" y="1965316"/>
                      <a:pt x="5951626" y="1950083"/>
                      <a:pt x="5951617" y="1950074"/>
                    </a:cubicBezTo>
                    <a:lnTo>
                      <a:pt x="6004480" y="1953254"/>
                    </a:lnTo>
                    <a:cubicBezTo>
                      <a:pt x="6004480" y="1953254"/>
                      <a:pt x="6050456" y="1927215"/>
                      <a:pt x="6068601" y="1920902"/>
                    </a:cubicBezTo>
                    <a:cubicBezTo>
                      <a:pt x="6086755" y="1914598"/>
                      <a:pt x="6151218" y="1897507"/>
                      <a:pt x="6151218" y="1897507"/>
                    </a:cubicBezTo>
                    <a:lnTo>
                      <a:pt x="6150645" y="1892303"/>
                    </a:lnTo>
                    <a:cubicBezTo>
                      <a:pt x="6150645" y="1892312"/>
                      <a:pt x="6080156" y="1908941"/>
                      <a:pt x="6068897" y="1913396"/>
                    </a:cubicBezTo>
                    <a:cubicBezTo>
                      <a:pt x="6057620" y="1917842"/>
                      <a:pt x="6002169" y="1943437"/>
                      <a:pt x="6002169" y="1943437"/>
                    </a:cubicBezTo>
                    <a:lnTo>
                      <a:pt x="5951331" y="1943437"/>
                    </a:lnTo>
                    <a:lnTo>
                      <a:pt x="5883161" y="1974347"/>
                    </a:lnTo>
                    <a:cubicBezTo>
                      <a:pt x="5883161" y="1974338"/>
                      <a:pt x="5827469" y="1971814"/>
                      <a:pt x="5815860" y="1971454"/>
                    </a:cubicBezTo>
                    <a:cubicBezTo>
                      <a:pt x="5804241" y="1971093"/>
                      <a:pt x="5764152" y="1976362"/>
                      <a:pt x="5764152" y="1976362"/>
                    </a:cubicBezTo>
                    <a:cubicBezTo>
                      <a:pt x="5764152" y="1976362"/>
                      <a:pt x="5771260" y="1945480"/>
                      <a:pt x="5786679" y="1931014"/>
                    </a:cubicBezTo>
                    <a:cubicBezTo>
                      <a:pt x="5794489" y="1923693"/>
                      <a:pt x="5818966" y="1905955"/>
                      <a:pt x="5843876" y="1892599"/>
                    </a:cubicBezTo>
                    <a:cubicBezTo>
                      <a:pt x="5868223" y="1879547"/>
                      <a:pt x="5892986" y="1870646"/>
                      <a:pt x="5892977" y="1870646"/>
                    </a:cubicBezTo>
                    <a:lnTo>
                      <a:pt x="5881137" y="1866597"/>
                    </a:lnTo>
                    <a:cubicBezTo>
                      <a:pt x="5881137" y="1866597"/>
                      <a:pt x="5843525" y="1883919"/>
                      <a:pt x="5833764" y="1890574"/>
                    </a:cubicBezTo>
                    <a:cubicBezTo>
                      <a:pt x="5824013" y="1897230"/>
                      <a:pt x="5797660" y="1911954"/>
                      <a:pt x="5797660" y="1911954"/>
                    </a:cubicBezTo>
                    <a:cubicBezTo>
                      <a:pt x="5797660" y="1911945"/>
                      <a:pt x="5798870" y="1877643"/>
                      <a:pt x="5801995" y="1865442"/>
                    </a:cubicBezTo>
                    <a:cubicBezTo>
                      <a:pt x="5807116" y="1845393"/>
                      <a:pt x="5817884" y="1817783"/>
                      <a:pt x="5817884" y="1817783"/>
                    </a:cubicBezTo>
                    <a:lnTo>
                      <a:pt x="5810656" y="1816341"/>
                    </a:lnTo>
                    <a:cubicBezTo>
                      <a:pt x="5810656" y="1816341"/>
                      <a:pt x="5794202" y="1855043"/>
                      <a:pt x="5793038" y="1869490"/>
                    </a:cubicBezTo>
                    <a:cubicBezTo>
                      <a:pt x="5791874" y="1883928"/>
                      <a:pt x="5786105" y="1919173"/>
                      <a:pt x="5786105" y="1919173"/>
                    </a:cubicBezTo>
                    <a:cubicBezTo>
                      <a:pt x="5786105" y="1919173"/>
                      <a:pt x="5771196" y="1934314"/>
                      <a:pt x="5764735" y="1949501"/>
                    </a:cubicBezTo>
                    <a:cubicBezTo>
                      <a:pt x="5758264" y="1964688"/>
                      <a:pt x="5747394" y="1980984"/>
                      <a:pt x="5747394" y="1980984"/>
                    </a:cubicBezTo>
                    <a:cubicBezTo>
                      <a:pt x="5747403" y="1980984"/>
                      <a:pt x="5733520" y="1993758"/>
                      <a:pt x="5714756" y="2005248"/>
                    </a:cubicBezTo>
                    <a:cubicBezTo>
                      <a:pt x="5696094" y="2016682"/>
                      <a:pt x="5672329" y="2027007"/>
                      <a:pt x="5662475" y="2032118"/>
                    </a:cubicBezTo>
                    <a:cubicBezTo>
                      <a:pt x="5643786" y="2041796"/>
                      <a:pt x="5529602" y="2079195"/>
                      <a:pt x="5529602" y="2079195"/>
                    </a:cubicBezTo>
                    <a:cubicBezTo>
                      <a:pt x="5529602" y="2079195"/>
                      <a:pt x="5457523" y="2106435"/>
                      <a:pt x="5443232" y="2111546"/>
                    </a:cubicBezTo>
                    <a:cubicBezTo>
                      <a:pt x="5428942" y="2116658"/>
                      <a:pt x="5391201" y="2134442"/>
                      <a:pt x="5348201" y="2125698"/>
                    </a:cubicBezTo>
                    <a:cubicBezTo>
                      <a:pt x="5305201" y="2116954"/>
                      <a:pt x="5184732" y="2068010"/>
                      <a:pt x="5131564" y="2052333"/>
                    </a:cubicBezTo>
                    <a:cubicBezTo>
                      <a:pt x="5078387" y="2036666"/>
                      <a:pt x="4822485" y="1968561"/>
                      <a:pt x="4822485" y="1968561"/>
                    </a:cubicBezTo>
                    <a:lnTo>
                      <a:pt x="4847331" y="1936505"/>
                    </a:lnTo>
                    <a:lnTo>
                      <a:pt x="4949581" y="1912241"/>
                    </a:lnTo>
                    <a:cubicBezTo>
                      <a:pt x="4949581" y="1912231"/>
                      <a:pt x="5048845" y="1851031"/>
                      <a:pt x="5069745" y="1835696"/>
                    </a:cubicBezTo>
                    <a:cubicBezTo>
                      <a:pt x="5090644" y="1820353"/>
                      <a:pt x="5239591" y="1743549"/>
                      <a:pt x="5239591" y="1743549"/>
                    </a:cubicBezTo>
                    <a:lnTo>
                      <a:pt x="5227168" y="1734306"/>
                    </a:lnTo>
                    <a:cubicBezTo>
                      <a:pt x="5227168" y="1734306"/>
                      <a:pt x="5105350" y="1793630"/>
                      <a:pt x="5090542" y="1803631"/>
                    </a:cubicBezTo>
                    <a:cubicBezTo>
                      <a:pt x="5075725" y="1813633"/>
                      <a:pt x="5025912" y="1852390"/>
                      <a:pt x="5013416" y="1860533"/>
                    </a:cubicBezTo>
                    <a:cubicBezTo>
                      <a:pt x="5000919" y="1868677"/>
                      <a:pt x="4939469" y="1899531"/>
                      <a:pt x="4939469" y="1899531"/>
                    </a:cubicBezTo>
                    <a:cubicBezTo>
                      <a:pt x="4939478" y="1899531"/>
                      <a:pt x="4868480" y="1916197"/>
                      <a:pt x="4855123" y="1919746"/>
                    </a:cubicBezTo>
                    <a:cubicBezTo>
                      <a:pt x="4841775" y="1923296"/>
                      <a:pt x="4780889" y="1964235"/>
                      <a:pt x="4780889" y="1964235"/>
                    </a:cubicBezTo>
                    <a:cubicBezTo>
                      <a:pt x="4780889" y="1964235"/>
                      <a:pt x="4740200" y="1968366"/>
                      <a:pt x="4700010" y="1957007"/>
                    </a:cubicBezTo>
                    <a:cubicBezTo>
                      <a:pt x="4659829" y="1945656"/>
                      <a:pt x="4641952" y="1942282"/>
                      <a:pt x="4641952" y="1942282"/>
                    </a:cubicBezTo>
                    <a:lnTo>
                      <a:pt x="4690767" y="1917722"/>
                    </a:lnTo>
                    <a:cubicBezTo>
                      <a:pt x="4690767" y="1917731"/>
                      <a:pt x="4753372" y="1759698"/>
                      <a:pt x="4780021" y="1745278"/>
                    </a:cubicBezTo>
                    <a:cubicBezTo>
                      <a:pt x="4806660" y="1730867"/>
                      <a:pt x="4867721" y="1723528"/>
                      <a:pt x="4899611" y="1699061"/>
                    </a:cubicBezTo>
                    <a:cubicBezTo>
                      <a:pt x="4931501" y="1674603"/>
                      <a:pt x="5007065" y="1602006"/>
                      <a:pt x="5007065" y="1602006"/>
                    </a:cubicBezTo>
                    <a:cubicBezTo>
                      <a:pt x="5007065" y="1602006"/>
                      <a:pt x="5019461" y="1578260"/>
                      <a:pt x="5026707" y="1560706"/>
                    </a:cubicBezTo>
                    <a:cubicBezTo>
                      <a:pt x="5033954" y="1543144"/>
                      <a:pt x="5014044" y="1517327"/>
                      <a:pt x="5029018" y="1499756"/>
                    </a:cubicBezTo>
                    <a:cubicBezTo>
                      <a:pt x="5043992" y="1482184"/>
                      <a:pt x="5196841" y="1387680"/>
                      <a:pt x="5196841" y="1387680"/>
                    </a:cubicBezTo>
                    <a:lnTo>
                      <a:pt x="5316431" y="1374674"/>
                    </a:lnTo>
                    <a:lnTo>
                      <a:pt x="5319889" y="1366013"/>
                    </a:lnTo>
                    <a:lnTo>
                      <a:pt x="5249990" y="1372364"/>
                    </a:lnTo>
                    <a:lnTo>
                      <a:pt x="5202331" y="1378723"/>
                    </a:lnTo>
                    <a:cubicBezTo>
                      <a:pt x="5202331" y="1378723"/>
                      <a:pt x="5211944" y="1357445"/>
                      <a:pt x="5221105" y="1340307"/>
                    </a:cubicBezTo>
                    <a:cubicBezTo>
                      <a:pt x="5230265" y="1323170"/>
                      <a:pt x="5228037" y="1284552"/>
                      <a:pt x="5228037" y="1284552"/>
                    </a:cubicBezTo>
                    <a:lnTo>
                      <a:pt x="5218507" y="1283405"/>
                    </a:lnTo>
                    <a:cubicBezTo>
                      <a:pt x="5218507" y="1283396"/>
                      <a:pt x="5219570" y="1317319"/>
                      <a:pt x="5216196" y="1329040"/>
                    </a:cubicBezTo>
                    <a:cubicBezTo>
                      <a:pt x="5212823" y="1340761"/>
                      <a:pt x="5193957" y="1376126"/>
                      <a:pt x="5193957" y="1376126"/>
                    </a:cubicBezTo>
                    <a:lnTo>
                      <a:pt x="5109315" y="1425226"/>
                    </a:lnTo>
                    <a:lnTo>
                      <a:pt x="5083036" y="1438232"/>
                    </a:lnTo>
                    <a:lnTo>
                      <a:pt x="5092566" y="1411075"/>
                    </a:lnTo>
                    <a:lnTo>
                      <a:pt x="5094008" y="1363989"/>
                    </a:lnTo>
                    <a:lnTo>
                      <a:pt x="5103252" y="1334530"/>
                    </a:lnTo>
                    <a:lnTo>
                      <a:pt x="5097761" y="1333375"/>
                    </a:lnTo>
                    <a:lnTo>
                      <a:pt x="5086789" y="1363416"/>
                    </a:lnTo>
                    <a:lnTo>
                      <a:pt x="5084765" y="1410206"/>
                    </a:lnTo>
                    <a:lnTo>
                      <a:pt x="5076964" y="1437936"/>
                    </a:lnTo>
                    <a:lnTo>
                      <a:pt x="5045767" y="1465380"/>
                    </a:lnTo>
                    <a:lnTo>
                      <a:pt x="5027281" y="1439674"/>
                    </a:lnTo>
                    <a:lnTo>
                      <a:pt x="5021790" y="1424653"/>
                    </a:lnTo>
                    <a:lnTo>
                      <a:pt x="5036820" y="1391433"/>
                    </a:lnTo>
                    <a:lnTo>
                      <a:pt x="5031329" y="1364858"/>
                    </a:lnTo>
                    <a:lnTo>
                      <a:pt x="5022086" y="1367742"/>
                    </a:lnTo>
                    <a:lnTo>
                      <a:pt x="5028149" y="1391433"/>
                    </a:lnTo>
                    <a:cubicBezTo>
                      <a:pt x="5028149" y="1391433"/>
                      <a:pt x="5001196" y="1431845"/>
                      <a:pt x="5017751" y="1450072"/>
                    </a:cubicBezTo>
                    <a:cubicBezTo>
                      <a:pt x="5034296" y="1468300"/>
                      <a:pt x="5037688" y="1475492"/>
                      <a:pt x="5037679" y="1475492"/>
                    </a:cubicBezTo>
                    <a:lnTo>
                      <a:pt x="5018619" y="1484449"/>
                    </a:lnTo>
                    <a:cubicBezTo>
                      <a:pt x="5018619" y="1484449"/>
                      <a:pt x="5013360" y="1524278"/>
                      <a:pt x="5003886" y="1555502"/>
                    </a:cubicBezTo>
                    <a:cubicBezTo>
                      <a:pt x="4994402" y="1586726"/>
                      <a:pt x="4950450" y="1626270"/>
                      <a:pt x="4950450" y="1626270"/>
                    </a:cubicBezTo>
                    <a:lnTo>
                      <a:pt x="4961422" y="1588141"/>
                    </a:lnTo>
                    <a:lnTo>
                      <a:pt x="4956227" y="1580339"/>
                    </a:lnTo>
                    <a:lnTo>
                      <a:pt x="4967494" y="1546259"/>
                    </a:lnTo>
                    <a:lnTo>
                      <a:pt x="4962577" y="1543366"/>
                    </a:lnTo>
                    <a:lnTo>
                      <a:pt x="4948425" y="1581208"/>
                    </a:lnTo>
                    <a:lnTo>
                      <a:pt x="4952760" y="1591607"/>
                    </a:lnTo>
                    <a:lnTo>
                      <a:pt x="4941779" y="1628867"/>
                    </a:lnTo>
                    <a:cubicBezTo>
                      <a:pt x="4941779" y="1628867"/>
                      <a:pt x="4936732" y="1649350"/>
                      <a:pt x="4905675" y="1669316"/>
                    </a:cubicBezTo>
                    <a:cubicBezTo>
                      <a:pt x="4874608" y="1689272"/>
                      <a:pt x="4808102" y="1691981"/>
                      <a:pt x="4767598" y="1724194"/>
                    </a:cubicBezTo>
                    <a:cubicBezTo>
                      <a:pt x="4727103" y="1756407"/>
                      <a:pt x="4709688" y="1789914"/>
                      <a:pt x="4685572" y="1841178"/>
                    </a:cubicBezTo>
                    <a:cubicBezTo>
                      <a:pt x="4661447" y="1892451"/>
                      <a:pt x="4598610" y="1944103"/>
                      <a:pt x="4561646" y="1957302"/>
                    </a:cubicBezTo>
                    <a:cubicBezTo>
                      <a:pt x="4524691" y="1970502"/>
                      <a:pt x="4418022" y="1968219"/>
                      <a:pt x="4380245" y="2002937"/>
                    </a:cubicBezTo>
                    <a:cubicBezTo>
                      <a:pt x="4342486" y="2037664"/>
                      <a:pt x="4347551" y="2047850"/>
                      <a:pt x="4279150" y="2057242"/>
                    </a:cubicBezTo>
                    <a:cubicBezTo>
                      <a:pt x="4210749" y="2066633"/>
                      <a:pt x="4161084" y="2079463"/>
                      <a:pt x="4109876" y="2065043"/>
                    </a:cubicBezTo>
                    <a:cubicBezTo>
                      <a:pt x="4058668" y="2050633"/>
                      <a:pt x="4037085" y="2036740"/>
                      <a:pt x="4037085" y="2036740"/>
                    </a:cubicBezTo>
                    <a:cubicBezTo>
                      <a:pt x="4037085" y="2036740"/>
                      <a:pt x="4048112" y="2004425"/>
                      <a:pt x="4083015" y="1991965"/>
                    </a:cubicBezTo>
                    <a:cubicBezTo>
                      <a:pt x="4117918" y="1979496"/>
                      <a:pt x="4127827" y="1966509"/>
                      <a:pt x="4151472" y="1952098"/>
                    </a:cubicBezTo>
                    <a:cubicBezTo>
                      <a:pt x="4175135" y="1937697"/>
                      <a:pt x="4228256" y="1929544"/>
                      <a:pt x="4249396" y="1923213"/>
                    </a:cubicBezTo>
                    <a:cubicBezTo>
                      <a:pt x="4270535" y="1916881"/>
                      <a:pt x="4309543" y="1908266"/>
                      <a:pt x="4337781" y="1916576"/>
                    </a:cubicBezTo>
                    <a:cubicBezTo>
                      <a:pt x="4366038" y="1924876"/>
                      <a:pt x="4424817" y="1918443"/>
                      <a:pt x="4434836" y="1914838"/>
                    </a:cubicBezTo>
                    <a:cubicBezTo>
                      <a:pt x="4444875" y="1911224"/>
                      <a:pt x="4461124" y="1897793"/>
                      <a:pt x="4461124" y="1897793"/>
                    </a:cubicBezTo>
                    <a:lnTo>
                      <a:pt x="4458527" y="1894327"/>
                    </a:lnTo>
                    <a:cubicBezTo>
                      <a:pt x="4458518" y="1894327"/>
                      <a:pt x="4439772" y="1908627"/>
                      <a:pt x="4432239" y="1910217"/>
                    </a:cubicBezTo>
                    <a:cubicBezTo>
                      <a:pt x="4424715" y="1911797"/>
                      <a:pt x="4356942" y="1916326"/>
                      <a:pt x="4343854" y="1913683"/>
                    </a:cubicBezTo>
                    <a:cubicBezTo>
                      <a:pt x="4330756" y="1911039"/>
                      <a:pt x="4275730" y="1907240"/>
                      <a:pt x="4256902" y="1911372"/>
                    </a:cubicBezTo>
                    <a:cubicBezTo>
                      <a:pt x="4238082" y="1915513"/>
                      <a:pt x="4211461" y="1922085"/>
                      <a:pt x="4197402" y="1921771"/>
                    </a:cubicBezTo>
                    <a:cubicBezTo>
                      <a:pt x="4183343" y="1921466"/>
                      <a:pt x="4165919" y="1918286"/>
                      <a:pt x="4154938" y="1929572"/>
                    </a:cubicBezTo>
                    <a:cubicBezTo>
                      <a:pt x="4143975" y="1940849"/>
                      <a:pt x="4115367" y="1962497"/>
                      <a:pt x="4115367" y="1962497"/>
                    </a:cubicBezTo>
                    <a:lnTo>
                      <a:pt x="4117105" y="1939389"/>
                    </a:lnTo>
                    <a:cubicBezTo>
                      <a:pt x="4117096" y="1939389"/>
                      <a:pt x="4104959" y="1957598"/>
                      <a:pt x="4088506" y="1970872"/>
                    </a:cubicBezTo>
                    <a:cubicBezTo>
                      <a:pt x="4072043" y="1984154"/>
                      <a:pt x="4049388" y="1991882"/>
                      <a:pt x="4039682" y="2003806"/>
                    </a:cubicBezTo>
                    <a:cubicBezTo>
                      <a:pt x="4029986" y="2015720"/>
                      <a:pt x="4013403" y="2036731"/>
                      <a:pt x="4013403" y="2036740"/>
                    </a:cubicBezTo>
                    <a:cubicBezTo>
                      <a:pt x="4013403" y="2036731"/>
                      <a:pt x="4009290" y="2046334"/>
                      <a:pt x="3978741" y="2045401"/>
                    </a:cubicBezTo>
                    <a:cubicBezTo>
                      <a:pt x="3967242" y="2045050"/>
                      <a:pt x="3962500" y="2044208"/>
                      <a:pt x="3949855" y="2043090"/>
                    </a:cubicBezTo>
                    <a:cubicBezTo>
                      <a:pt x="4001212" y="2011450"/>
                      <a:pt x="4030799" y="1993508"/>
                      <a:pt x="4117105" y="1939389"/>
                    </a:cubicBezTo>
                    <a:cubicBezTo>
                      <a:pt x="4269657" y="1843720"/>
                      <a:pt x="4432701" y="1739168"/>
                      <a:pt x="4477014" y="1702241"/>
                    </a:cubicBezTo>
                    <a:cubicBezTo>
                      <a:pt x="4557754" y="1634949"/>
                      <a:pt x="4651381" y="1470325"/>
                      <a:pt x="4736115" y="1321239"/>
                    </a:cubicBezTo>
                    <a:cubicBezTo>
                      <a:pt x="4770786" y="1314482"/>
                      <a:pt x="4938332" y="1281899"/>
                      <a:pt x="4978466" y="1270686"/>
                    </a:cubicBezTo>
                    <a:cubicBezTo>
                      <a:pt x="5024535" y="1257829"/>
                      <a:pt x="5111709" y="1179815"/>
                      <a:pt x="5154377" y="1168436"/>
                    </a:cubicBezTo>
                    <a:cubicBezTo>
                      <a:pt x="5197044" y="1157058"/>
                      <a:pt x="5301476" y="1161291"/>
                      <a:pt x="5362066" y="1212629"/>
                    </a:cubicBezTo>
                    <a:cubicBezTo>
                      <a:pt x="5404909" y="1248937"/>
                      <a:pt x="5496021" y="1325916"/>
                      <a:pt x="5515164" y="1361974"/>
                    </a:cubicBezTo>
                    <a:cubicBezTo>
                      <a:pt x="5525276" y="1381025"/>
                      <a:pt x="5560530" y="1400741"/>
                      <a:pt x="5579285" y="1427251"/>
                    </a:cubicBezTo>
                    <a:cubicBezTo>
                      <a:pt x="5598170" y="1453945"/>
                      <a:pt x="5606729" y="1479531"/>
                      <a:pt x="5606729" y="1479531"/>
                    </a:cubicBezTo>
                    <a:lnTo>
                      <a:pt x="5616841" y="1471730"/>
                    </a:lnTo>
                    <a:lnTo>
                      <a:pt x="5600083" y="1440543"/>
                    </a:lnTo>
                    <a:cubicBezTo>
                      <a:pt x="5600074" y="1440533"/>
                      <a:pt x="5629800" y="1470315"/>
                      <a:pt x="5648324" y="1497731"/>
                    </a:cubicBezTo>
                    <a:cubicBezTo>
                      <a:pt x="5666801" y="1525082"/>
                      <a:pt x="5694541" y="1578324"/>
                      <a:pt x="5694541" y="1578324"/>
                    </a:cubicBezTo>
                    <a:lnTo>
                      <a:pt x="5696556" y="1577169"/>
                    </a:lnTo>
                    <a:cubicBezTo>
                      <a:pt x="5696565" y="1577169"/>
                      <a:pt x="5672172" y="1513445"/>
                      <a:pt x="5653232" y="1485891"/>
                    </a:cubicBezTo>
                    <a:cubicBezTo>
                      <a:pt x="5635614" y="1460250"/>
                      <a:pt x="5608698" y="1438019"/>
                      <a:pt x="5577843" y="1406166"/>
                    </a:cubicBezTo>
                    <a:cubicBezTo>
                      <a:pt x="5546989" y="1374314"/>
                      <a:pt x="5518685" y="1337479"/>
                      <a:pt x="5487720" y="1293222"/>
                    </a:cubicBezTo>
                    <a:cubicBezTo>
                      <a:pt x="5456746" y="1248965"/>
                      <a:pt x="5450165" y="1228232"/>
                      <a:pt x="5450165" y="1228232"/>
                    </a:cubicBezTo>
                    <a:cubicBezTo>
                      <a:pt x="5450165" y="1228232"/>
                      <a:pt x="5469575" y="1230607"/>
                      <a:pt x="5499848" y="1235451"/>
                    </a:cubicBezTo>
                    <a:cubicBezTo>
                      <a:pt x="5540620" y="1241977"/>
                      <a:pt x="5601284" y="1253013"/>
                      <a:pt x="5661320" y="1269540"/>
                    </a:cubicBezTo>
                    <a:cubicBezTo>
                      <a:pt x="5695530" y="1278950"/>
                      <a:pt x="5762710" y="1281381"/>
                      <a:pt x="5762710" y="1281381"/>
                    </a:cubicBezTo>
                    <a:cubicBezTo>
                      <a:pt x="5762710" y="1281381"/>
                      <a:pt x="5881312" y="1282620"/>
                      <a:pt x="5895288" y="1288887"/>
                    </a:cubicBezTo>
                    <a:cubicBezTo>
                      <a:pt x="5917703" y="1298944"/>
                      <a:pt x="5965879" y="1340622"/>
                      <a:pt x="5969817" y="1353590"/>
                    </a:cubicBezTo>
                    <a:cubicBezTo>
                      <a:pt x="5974236" y="1368121"/>
                      <a:pt x="5963754" y="1419745"/>
                      <a:pt x="5963754" y="1419745"/>
                    </a:cubicBezTo>
                    <a:cubicBezTo>
                      <a:pt x="5963754" y="1419745"/>
                      <a:pt x="5954150" y="1440718"/>
                      <a:pt x="5933999" y="1464511"/>
                    </a:cubicBezTo>
                    <a:cubicBezTo>
                      <a:pt x="5913849" y="1488303"/>
                      <a:pt x="5883734" y="1517087"/>
                      <a:pt x="5883734" y="1517087"/>
                    </a:cubicBezTo>
                    <a:lnTo>
                      <a:pt x="5884316" y="1522568"/>
                    </a:lnTo>
                    <a:cubicBezTo>
                      <a:pt x="5884316" y="1522568"/>
                      <a:pt x="5919533" y="1490891"/>
                      <a:pt x="5939490" y="1468846"/>
                    </a:cubicBezTo>
                    <a:cubicBezTo>
                      <a:pt x="5959437" y="1446800"/>
                      <a:pt x="5964327" y="1434470"/>
                      <a:pt x="5964327" y="1434470"/>
                    </a:cubicBezTo>
                    <a:lnTo>
                      <a:pt x="5979061" y="1544817"/>
                    </a:lnTo>
                    <a:lnTo>
                      <a:pt x="5985124" y="1540195"/>
                    </a:lnTo>
                    <a:cubicBezTo>
                      <a:pt x="5985124" y="1540195"/>
                      <a:pt x="5971416" y="1444693"/>
                      <a:pt x="5972415" y="1425226"/>
                    </a:cubicBezTo>
                    <a:cubicBezTo>
                      <a:pt x="5973385" y="1406453"/>
                      <a:pt x="5975992" y="1359469"/>
                      <a:pt x="5979061" y="1359950"/>
                    </a:cubicBezTo>
                    <a:cubicBezTo>
                      <a:pt x="5999017" y="1363055"/>
                      <a:pt x="6053303" y="1426678"/>
                      <a:pt x="6053294" y="1426678"/>
                    </a:cubicBezTo>
                    <a:cubicBezTo>
                      <a:pt x="6053294" y="1426668"/>
                      <a:pt x="6075987" y="1448270"/>
                      <a:pt x="6089112" y="1482138"/>
                    </a:cubicBezTo>
                    <a:cubicBezTo>
                      <a:pt x="6102238" y="1515996"/>
                      <a:pt x="6101120" y="1551500"/>
                      <a:pt x="6105870" y="1562148"/>
                    </a:cubicBezTo>
                    <a:cubicBezTo>
                      <a:pt x="6112526" y="1577058"/>
                      <a:pt x="6186454" y="1671618"/>
                      <a:pt x="6186454" y="1671627"/>
                    </a:cubicBezTo>
                    <a:lnTo>
                      <a:pt x="6304307" y="1827026"/>
                    </a:lnTo>
                    <a:lnTo>
                      <a:pt x="6190789" y="1668447"/>
                    </a:lnTo>
                    <a:lnTo>
                      <a:pt x="6112803" y="1560124"/>
                    </a:lnTo>
                    <a:lnTo>
                      <a:pt x="6096045" y="1480973"/>
                    </a:lnTo>
                    <a:cubicBezTo>
                      <a:pt x="6096045" y="1480973"/>
                      <a:pt x="6064442" y="1430865"/>
                      <a:pt x="6067742" y="1427824"/>
                    </a:cubicBezTo>
                    <a:cubicBezTo>
                      <a:pt x="6070958" y="1424866"/>
                      <a:pt x="6156996" y="1441467"/>
                      <a:pt x="6161331" y="1445451"/>
                    </a:cubicBezTo>
                    <a:cubicBezTo>
                      <a:pt x="6166516" y="1450220"/>
                      <a:pt x="6247692" y="1538744"/>
                      <a:pt x="6247701" y="1538744"/>
                    </a:cubicBezTo>
                    <a:lnTo>
                      <a:pt x="6252322" y="1535860"/>
                    </a:lnTo>
                    <a:cubicBezTo>
                      <a:pt x="6252322" y="1535860"/>
                      <a:pt x="6167089" y="1446505"/>
                      <a:pt x="6168836" y="1443713"/>
                    </a:cubicBezTo>
                    <a:cubicBezTo>
                      <a:pt x="6169918" y="1441985"/>
                      <a:pt x="6195133" y="1436032"/>
                      <a:pt x="6219388" y="1434183"/>
                    </a:cubicBezTo>
                    <a:cubicBezTo>
                      <a:pt x="6242718" y="1432408"/>
                      <a:pt x="6265318" y="1434470"/>
                      <a:pt x="6265318" y="1434470"/>
                    </a:cubicBezTo>
                    <a:cubicBezTo>
                      <a:pt x="6265318" y="1434470"/>
                      <a:pt x="6291366" y="1448538"/>
                      <a:pt x="6311822" y="1458734"/>
                    </a:cubicBezTo>
                    <a:cubicBezTo>
                      <a:pt x="6324226" y="1464917"/>
                      <a:pt x="6349082" y="1470870"/>
                      <a:pt x="6349082" y="1470870"/>
                    </a:cubicBezTo>
                    <a:lnTo>
                      <a:pt x="6377108" y="1492823"/>
                    </a:lnTo>
                    <a:lnTo>
                      <a:pt x="6379992" y="1490216"/>
                    </a:lnTo>
                    <a:lnTo>
                      <a:pt x="6352262" y="1465666"/>
                    </a:lnTo>
                    <a:cubicBezTo>
                      <a:pt x="6352262" y="1465666"/>
                      <a:pt x="6332287" y="1461562"/>
                      <a:pt x="6313846" y="1452670"/>
                    </a:cubicBezTo>
                    <a:cubicBezTo>
                      <a:pt x="6295406" y="1443778"/>
                      <a:pt x="6278296" y="1433610"/>
                      <a:pt x="6276873" y="1428693"/>
                    </a:cubicBezTo>
                    <a:cubicBezTo>
                      <a:pt x="6275200" y="1422934"/>
                      <a:pt x="6286689" y="1422916"/>
                      <a:pt x="6286689" y="1422916"/>
                    </a:cubicBezTo>
                    <a:lnTo>
                      <a:pt x="6286985" y="1419745"/>
                    </a:lnTo>
                    <a:lnTo>
                      <a:pt x="6263294" y="1420891"/>
                    </a:lnTo>
                    <a:cubicBezTo>
                      <a:pt x="6263294" y="1420891"/>
                      <a:pt x="6191677" y="1424792"/>
                      <a:pt x="6167394" y="1429848"/>
                    </a:cubicBezTo>
                    <a:cubicBezTo>
                      <a:pt x="6136521" y="1423951"/>
                      <a:pt x="6112054" y="1418599"/>
                      <a:pt x="6058785" y="1412517"/>
                    </a:cubicBezTo>
                    <a:cubicBezTo>
                      <a:pt x="6055078" y="1412092"/>
                      <a:pt x="6037636" y="1399853"/>
                      <a:pt x="6020369" y="1381903"/>
                    </a:cubicBezTo>
                    <a:cubicBezTo>
                      <a:pt x="6007798" y="1368823"/>
                      <a:pt x="5994987" y="1353220"/>
                      <a:pt x="5983682" y="1338283"/>
                    </a:cubicBezTo>
                    <a:cubicBezTo>
                      <a:pt x="5963707" y="1311866"/>
                      <a:pt x="5948641" y="1287574"/>
                      <a:pt x="5950175" y="1284552"/>
                    </a:cubicBezTo>
                    <a:cubicBezTo>
                      <a:pt x="5954455" y="1276131"/>
                      <a:pt x="6046944" y="1280253"/>
                      <a:pt x="6112221" y="1277333"/>
                    </a:cubicBezTo>
                    <a:cubicBezTo>
                      <a:pt x="6152975" y="1275512"/>
                      <a:pt x="6191741" y="1268163"/>
                      <a:pt x="6216495" y="1265492"/>
                    </a:cubicBezTo>
                    <a:cubicBezTo>
                      <a:pt x="6231682" y="1263846"/>
                      <a:pt x="6242506" y="1266065"/>
                      <a:pt x="6242497" y="1266065"/>
                    </a:cubicBezTo>
                    <a:cubicBezTo>
                      <a:pt x="6242497" y="1266065"/>
                      <a:pt x="6284868" y="1233436"/>
                      <a:pt x="6307487" y="1221586"/>
                    </a:cubicBezTo>
                    <a:cubicBezTo>
                      <a:pt x="6314272" y="1218027"/>
                      <a:pt x="6342288" y="1203996"/>
                      <a:pt x="6354859" y="1200502"/>
                    </a:cubicBezTo>
                    <a:cubicBezTo>
                      <a:pt x="6384188" y="1192340"/>
                      <a:pt x="6412630" y="1196453"/>
                      <a:pt x="6412630" y="1196453"/>
                    </a:cubicBezTo>
                    <a:cubicBezTo>
                      <a:pt x="6412630" y="1196453"/>
                      <a:pt x="6382866" y="1180037"/>
                      <a:pt x="6352835" y="1188365"/>
                    </a:cubicBezTo>
                    <a:cubicBezTo>
                      <a:pt x="6299399" y="1203191"/>
                      <a:pt x="6245593" y="1245683"/>
                      <a:pt x="6228049" y="1247005"/>
                    </a:cubicBezTo>
                    <a:cubicBezTo>
                      <a:pt x="6102626" y="1256470"/>
                      <a:pt x="5953724" y="1256405"/>
                      <a:pt x="5913202" y="1258559"/>
                    </a:cubicBezTo>
                    <a:cubicBezTo>
                      <a:pt x="5872669" y="1260713"/>
                      <a:pt x="5719729" y="1255250"/>
                      <a:pt x="5696269" y="1253651"/>
                    </a:cubicBezTo>
                    <a:cubicBezTo>
                      <a:pt x="5672819" y="1252052"/>
                      <a:pt x="5593446" y="1240821"/>
                      <a:pt x="5598927" y="1225634"/>
                    </a:cubicBezTo>
                    <a:cubicBezTo>
                      <a:pt x="5604409" y="1210438"/>
                      <a:pt x="5633867" y="1206954"/>
                      <a:pt x="5661893" y="1198764"/>
                    </a:cubicBezTo>
                    <a:cubicBezTo>
                      <a:pt x="5704108" y="1186452"/>
                      <a:pt x="5761444" y="1124281"/>
                      <a:pt x="5796218" y="1103160"/>
                    </a:cubicBezTo>
                    <a:cubicBezTo>
                      <a:pt x="5826518" y="1084747"/>
                      <a:pt x="5962718" y="1025894"/>
                      <a:pt x="5997261" y="1019100"/>
                    </a:cubicBezTo>
                    <a:cubicBezTo>
                      <a:pt x="6053267" y="1008082"/>
                      <a:pt x="6060467" y="1011050"/>
                      <a:pt x="6089981" y="1020542"/>
                    </a:cubicBezTo>
                    <a:cubicBezTo>
                      <a:pt x="6109143" y="1026699"/>
                      <a:pt x="6139424" y="1052478"/>
                      <a:pt x="6147466" y="1060982"/>
                    </a:cubicBezTo>
                    <a:cubicBezTo>
                      <a:pt x="6164196" y="1078693"/>
                      <a:pt x="6181047" y="1095876"/>
                      <a:pt x="6188765" y="1118753"/>
                    </a:cubicBezTo>
                    <a:cubicBezTo>
                      <a:pt x="6194819" y="1136667"/>
                      <a:pt x="6184291" y="1170378"/>
                      <a:pt x="6182701" y="1194429"/>
                    </a:cubicBezTo>
                    <a:cubicBezTo>
                      <a:pt x="6181592" y="1211224"/>
                      <a:pt x="6200902" y="1236893"/>
                      <a:pt x="6200902" y="1236893"/>
                    </a:cubicBezTo>
                    <a:cubicBezTo>
                      <a:pt x="6200902" y="1236893"/>
                      <a:pt x="6186630" y="1210947"/>
                      <a:pt x="6193387" y="1182588"/>
                    </a:cubicBezTo>
                    <a:cubicBezTo>
                      <a:pt x="6200994" y="1150708"/>
                      <a:pt x="6202833" y="1137148"/>
                      <a:pt x="6198877" y="1118753"/>
                    </a:cubicBezTo>
                    <a:cubicBezTo>
                      <a:pt x="6194773" y="1099657"/>
                      <a:pt x="6154093" y="1047931"/>
                      <a:pt x="6156709" y="1044806"/>
                    </a:cubicBezTo>
                    <a:cubicBezTo>
                      <a:pt x="6159796" y="1041118"/>
                      <a:pt x="6215765" y="1060686"/>
                      <a:pt x="6240472" y="1065604"/>
                    </a:cubicBezTo>
                    <a:cubicBezTo>
                      <a:pt x="6265189" y="1070512"/>
                      <a:pt x="6320492" y="1074265"/>
                      <a:pt x="6372773" y="1081493"/>
                    </a:cubicBezTo>
                    <a:cubicBezTo>
                      <a:pt x="6381461" y="1082695"/>
                      <a:pt x="6411096" y="1125593"/>
                      <a:pt x="6440647" y="1148794"/>
                    </a:cubicBezTo>
                    <a:cubicBezTo>
                      <a:pt x="6467711" y="1170036"/>
                      <a:pt x="6514733" y="1186711"/>
                      <a:pt x="6529623" y="1180564"/>
                    </a:cubicBezTo>
                    <a:cubicBezTo>
                      <a:pt x="6537869" y="1177162"/>
                      <a:pt x="6478240" y="1173003"/>
                      <a:pt x="6446720" y="1144755"/>
                    </a:cubicBezTo>
                    <a:cubicBezTo>
                      <a:pt x="6417363" y="1118439"/>
                      <a:pt x="6389827" y="1086244"/>
                      <a:pt x="6393857" y="1079756"/>
                    </a:cubicBezTo>
                    <a:cubicBezTo>
                      <a:pt x="6398247" y="1072703"/>
                      <a:pt x="6464346" y="1078184"/>
                      <a:pt x="6498131" y="1070808"/>
                    </a:cubicBezTo>
                    <a:cubicBezTo>
                      <a:pt x="6504574" y="1069403"/>
                      <a:pt x="6522294" y="1057414"/>
                      <a:pt x="6529623" y="1050583"/>
                    </a:cubicBezTo>
                    <a:cubicBezTo>
                      <a:pt x="6534735" y="1045814"/>
                      <a:pt x="6547861" y="1045712"/>
                      <a:pt x="6553859" y="1044806"/>
                    </a:cubicBezTo>
                    <a:cubicBezTo>
                      <a:pt x="6567170" y="1042801"/>
                      <a:pt x="6526157" y="1043364"/>
                      <a:pt x="6526148" y="1043364"/>
                    </a:cubicBezTo>
                    <a:cubicBezTo>
                      <a:pt x="6526148" y="1043364"/>
                      <a:pt x="6508355" y="1066122"/>
                      <a:pt x="6490626" y="1066759"/>
                    </a:cubicBezTo>
                    <a:cubicBezTo>
                      <a:pt x="6480495" y="1067120"/>
                      <a:pt x="6417288" y="1064754"/>
                      <a:pt x="6359481" y="1064162"/>
                    </a:cubicBezTo>
                    <a:cubicBezTo>
                      <a:pt x="6316102" y="1063709"/>
                      <a:pt x="6277279" y="1060871"/>
                      <a:pt x="6269071" y="1060400"/>
                    </a:cubicBezTo>
                    <a:cubicBezTo>
                      <a:pt x="6247156" y="1059143"/>
                      <a:pt x="6217817" y="1054946"/>
                      <a:pt x="6218806" y="1047986"/>
                    </a:cubicBezTo>
                    <a:cubicBezTo>
                      <a:pt x="6219804" y="1041017"/>
                      <a:pt x="6237135" y="1040360"/>
                      <a:pt x="6250585" y="1034694"/>
                    </a:cubicBezTo>
                    <a:cubicBezTo>
                      <a:pt x="6264320" y="1028908"/>
                      <a:pt x="6302209" y="996574"/>
                      <a:pt x="6317312" y="989346"/>
                    </a:cubicBezTo>
                    <a:cubicBezTo>
                      <a:pt x="6340966" y="978014"/>
                      <a:pt x="6358834" y="972190"/>
                      <a:pt x="6373632" y="970859"/>
                    </a:cubicBezTo>
                    <a:cubicBezTo>
                      <a:pt x="6385417" y="969796"/>
                      <a:pt x="6415154" y="973401"/>
                      <a:pt x="6440942" y="978079"/>
                    </a:cubicBezTo>
                    <a:cubicBezTo>
                      <a:pt x="6472573" y="983819"/>
                      <a:pt x="6502180" y="991657"/>
                      <a:pt x="6502180" y="991657"/>
                    </a:cubicBezTo>
                    <a:cubicBezTo>
                      <a:pt x="6502180" y="991657"/>
                      <a:pt x="6497244" y="978051"/>
                      <a:pt x="6477047" y="972015"/>
                    </a:cubicBezTo>
                    <a:cubicBezTo>
                      <a:pt x="6456850" y="965988"/>
                      <a:pt x="6389984" y="966136"/>
                      <a:pt x="6388948" y="960461"/>
                    </a:cubicBezTo>
                    <a:cubicBezTo>
                      <a:pt x="6387913" y="954785"/>
                      <a:pt x="6441516" y="918865"/>
                      <a:pt x="6441516" y="918865"/>
                    </a:cubicBezTo>
                    <a:lnTo>
                      <a:pt x="6431403" y="911933"/>
                    </a:lnTo>
                    <a:cubicBezTo>
                      <a:pt x="6431412" y="911933"/>
                      <a:pt x="6422160" y="923811"/>
                      <a:pt x="6408591" y="933886"/>
                    </a:cubicBezTo>
                    <a:cubicBezTo>
                      <a:pt x="6392322" y="945958"/>
                      <a:pt x="6370739" y="956745"/>
                      <a:pt x="6363529" y="959019"/>
                    </a:cubicBezTo>
                    <a:cubicBezTo>
                      <a:pt x="6350293" y="963197"/>
                      <a:pt x="6317618" y="976267"/>
                      <a:pt x="6295064" y="988191"/>
                    </a:cubicBezTo>
                    <a:cubicBezTo>
                      <a:pt x="6278610" y="996898"/>
                      <a:pt x="6267703" y="1016725"/>
                      <a:pt x="6236146" y="1024591"/>
                    </a:cubicBezTo>
                    <a:cubicBezTo>
                      <a:pt x="6210857" y="1030886"/>
                      <a:pt x="6165490" y="1026061"/>
                      <a:pt x="6136198" y="1017076"/>
                    </a:cubicBezTo>
                    <a:cubicBezTo>
                      <a:pt x="6106906" y="1008092"/>
                      <a:pt x="6033365" y="985880"/>
                      <a:pt x="6033365" y="985880"/>
                    </a:cubicBezTo>
                    <a:lnTo>
                      <a:pt x="5970104" y="1002056"/>
                    </a:lnTo>
                    <a:cubicBezTo>
                      <a:pt x="5970104" y="1002056"/>
                      <a:pt x="5999720" y="989919"/>
                      <a:pt x="6035963" y="965082"/>
                    </a:cubicBezTo>
                    <a:cubicBezTo>
                      <a:pt x="6072206" y="940245"/>
                      <a:pt x="6120882" y="897486"/>
                      <a:pt x="6120891" y="897495"/>
                    </a:cubicBezTo>
                    <a:lnTo>
                      <a:pt x="6095472" y="888251"/>
                    </a:lnTo>
                    <a:cubicBezTo>
                      <a:pt x="6095472" y="888242"/>
                      <a:pt x="6063656" y="922489"/>
                      <a:pt x="6039725" y="937352"/>
                    </a:cubicBezTo>
                    <a:cubicBezTo>
                      <a:pt x="6015785" y="952216"/>
                      <a:pt x="5944297" y="1004718"/>
                      <a:pt x="5905400" y="1019387"/>
                    </a:cubicBezTo>
                    <a:cubicBezTo>
                      <a:pt x="5838765" y="1044529"/>
                      <a:pt x="5769200" y="1088749"/>
                      <a:pt x="5730645" y="1107781"/>
                    </a:cubicBezTo>
                    <a:cubicBezTo>
                      <a:pt x="5707379" y="1119262"/>
                      <a:pt x="5701076" y="1157224"/>
                      <a:pt x="5628395" y="1172189"/>
                    </a:cubicBezTo>
                    <a:cubicBezTo>
                      <a:pt x="5566502" y="1184936"/>
                      <a:pt x="5469261" y="1187663"/>
                      <a:pt x="5383150" y="1154571"/>
                    </a:cubicBezTo>
                    <a:cubicBezTo>
                      <a:pt x="5297039" y="1121480"/>
                      <a:pt x="5139070" y="1096514"/>
                      <a:pt x="5139070" y="1096514"/>
                    </a:cubicBezTo>
                    <a:lnTo>
                      <a:pt x="5164776" y="1076289"/>
                    </a:lnTo>
                    <a:cubicBezTo>
                      <a:pt x="5164785" y="1076289"/>
                      <a:pt x="5188309" y="1075799"/>
                      <a:pt x="5205511" y="1069643"/>
                    </a:cubicBezTo>
                    <a:cubicBezTo>
                      <a:pt x="5222704" y="1063496"/>
                      <a:pt x="5231845" y="1062637"/>
                      <a:pt x="5240460" y="1056943"/>
                    </a:cubicBezTo>
                    <a:cubicBezTo>
                      <a:pt x="5250878" y="1060594"/>
                      <a:pt x="5355716" y="1063007"/>
                      <a:pt x="5355716" y="1063007"/>
                    </a:cubicBezTo>
                    <a:lnTo>
                      <a:pt x="5372178" y="1068784"/>
                    </a:lnTo>
                    <a:lnTo>
                      <a:pt x="5374776" y="1066473"/>
                    </a:lnTo>
                    <a:lnTo>
                      <a:pt x="5364090" y="1058958"/>
                    </a:lnTo>
                    <a:cubicBezTo>
                      <a:pt x="5364090" y="1058958"/>
                      <a:pt x="5382614" y="1047376"/>
                      <a:pt x="5402792" y="1037874"/>
                    </a:cubicBezTo>
                    <a:cubicBezTo>
                      <a:pt x="5422970" y="1028372"/>
                      <a:pt x="5446125" y="1021985"/>
                      <a:pt x="5446125" y="1021985"/>
                    </a:cubicBezTo>
                    <a:cubicBezTo>
                      <a:pt x="5446116" y="1021985"/>
                      <a:pt x="5423858" y="1024489"/>
                      <a:pt x="5402506" y="1032097"/>
                    </a:cubicBezTo>
                    <a:cubicBezTo>
                      <a:pt x="5381154" y="1039704"/>
                      <a:pt x="5360911" y="1052321"/>
                      <a:pt x="5360911" y="1052321"/>
                    </a:cubicBezTo>
                    <a:cubicBezTo>
                      <a:pt x="5360911" y="1052312"/>
                      <a:pt x="5259733" y="1052404"/>
                      <a:pt x="5260102" y="1041913"/>
                    </a:cubicBezTo>
                    <a:cubicBezTo>
                      <a:pt x="5260214" y="1038641"/>
                      <a:pt x="5274153" y="1031071"/>
                      <a:pt x="5287537" y="1019969"/>
                    </a:cubicBezTo>
                    <a:cubicBezTo>
                      <a:pt x="5300940" y="1008859"/>
                      <a:pt x="5330001" y="974899"/>
                      <a:pt x="5330001" y="974899"/>
                    </a:cubicBezTo>
                    <a:cubicBezTo>
                      <a:pt x="5330001" y="974899"/>
                      <a:pt x="5308787" y="994412"/>
                      <a:pt x="5285808" y="1011013"/>
                    </a:cubicBezTo>
                    <a:cubicBezTo>
                      <a:pt x="5267857" y="1023972"/>
                      <a:pt x="5248733" y="1034343"/>
                      <a:pt x="5238436" y="1037874"/>
                    </a:cubicBezTo>
                    <a:cubicBezTo>
                      <a:pt x="5224266" y="1042736"/>
                      <a:pt x="5189400" y="1053273"/>
                      <a:pt x="5187884" y="1050583"/>
                    </a:cubicBezTo>
                    <a:cubicBezTo>
                      <a:pt x="5185934" y="1047108"/>
                      <a:pt x="5201832" y="1030886"/>
                      <a:pt x="5206084" y="1013897"/>
                    </a:cubicBezTo>
                    <a:cubicBezTo>
                      <a:pt x="5208691" y="1003461"/>
                      <a:pt x="5213082" y="987747"/>
                      <a:pt x="5218507" y="969417"/>
                    </a:cubicBezTo>
                    <a:cubicBezTo>
                      <a:pt x="5223924" y="951079"/>
                      <a:pt x="5223841" y="947705"/>
                      <a:pt x="5227751" y="940532"/>
                    </a:cubicBezTo>
                    <a:cubicBezTo>
                      <a:pt x="5237881" y="921906"/>
                      <a:pt x="5277434" y="856473"/>
                      <a:pt x="5277434" y="856473"/>
                    </a:cubicBezTo>
                    <a:lnTo>
                      <a:pt x="5267035" y="856473"/>
                    </a:lnTo>
                    <a:cubicBezTo>
                      <a:pt x="5267044" y="856473"/>
                      <a:pt x="5267229" y="860531"/>
                      <a:pt x="5254039" y="878139"/>
                    </a:cubicBezTo>
                    <a:cubicBezTo>
                      <a:pt x="5240839" y="895739"/>
                      <a:pt x="5219931" y="918939"/>
                      <a:pt x="5214172" y="926953"/>
                    </a:cubicBezTo>
                    <a:cubicBezTo>
                      <a:pt x="5206657" y="937408"/>
                      <a:pt x="5202923" y="958122"/>
                      <a:pt x="5200307" y="970859"/>
                    </a:cubicBezTo>
                    <a:cubicBezTo>
                      <a:pt x="5197701" y="983597"/>
                      <a:pt x="5193375" y="1004653"/>
                      <a:pt x="5193375" y="1004653"/>
                    </a:cubicBezTo>
                    <a:cubicBezTo>
                      <a:pt x="5193375" y="1004653"/>
                      <a:pt x="5180027" y="1020006"/>
                      <a:pt x="5171422" y="1033834"/>
                    </a:cubicBezTo>
                    <a:cubicBezTo>
                      <a:pt x="5162825" y="1047653"/>
                      <a:pt x="5155246" y="1059540"/>
                      <a:pt x="5155246" y="1059540"/>
                    </a:cubicBezTo>
                    <a:cubicBezTo>
                      <a:pt x="5155246" y="1059540"/>
                      <a:pt x="5144551" y="1066713"/>
                      <a:pt x="5127802" y="1079756"/>
                    </a:cubicBezTo>
                    <a:cubicBezTo>
                      <a:pt x="5111062" y="1092798"/>
                      <a:pt x="5090829" y="1102864"/>
                      <a:pt x="5090829" y="1102864"/>
                    </a:cubicBezTo>
                    <a:cubicBezTo>
                      <a:pt x="5090820" y="1102864"/>
                      <a:pt x="5090875" y="1090404"/>
                      <a:pt x="5087945" y="1076289"/>
                    </a:cubicBezTo>
                    <a:cubicBezTo>
                      <a:pt x="5085014" y="1062175"/>
                      <a:pt x="5077721" y="1051693"/>
                      <a:pt x="5079275" y="1050583"/>
                    </a:cubicBezTo>
                    <a:cubicBezTo>
                      <a:pt x="5080513" y="1049715"/>
                      <a:pt x="5089128" y="1043300"/>
                      <a:pt x="5094591" y="1033252"/>
                    </a:cubicBezTo>
                    <a:cubicBezTo>
                      <a:pt x="5100053" y="1023205"/>
                      <a:pt x="5100941" y="1006964"/>
                      <a:pt x="5100941" y="1006964"/>
                    </a:cubicBezTo>
                    <a:lnTo>
                      <a:pt x="5130400" y="989346"/>
                    </a:lnTo>
                    <a:lnTo>
                      <a:pt x="5130982" y="979520"/>
                    </a:lnTo>
                    <a:cubicBezTo>
                      <a:pt x="5130982" y="979530"/>
                      <a:pt x="5103585" y="996177"/>
                      <a:pt x="5100654" y="994254"/>
                    </a:cubicBezTo>
                    <a:cubicBezTo>
                      <a:pt x="5099296" y="993367"/>
                      <a:pt x="5098381" y="988394"/>
                      <a:pt x="5097761" y="982127"/>
                    </a:cubicBezTo>
                    <a:cubicBezTo>
                      <a:pt x="5096393" y="968031"/>
                      <a:pt x="5093435" y="946882"/>
                      <a:pt x="5093426" y="946882"/>
                    </a:cubicBezTo>
                    <a:lnTo>
                      <a:pt x="5093722" y="998876"/>
                    </a:lnTo>
                    <a:cubicBezTo>
                      <a:pt x="5093722" y="998876"/>
                      <a:pt x="5092973" y="1011623"/>
                      <a:pt x="5089969" y="1021985"/>
                    </a:cubicBezTo>
                    <a:cubicBezTo>
                      <a:pt x="5086355" y="1034435"/>
                      <a:pt x="5078091" y="1041192"/>
                      <a:pt x="5074080" y="1040767"/>
                    </a:cubicBezTo>
                    <a:cubicBezTo>
                      <a:pt x="5065178" y="1039815"/>
                      <a:pt x="5058302" y="1026384"/>
                      <a:pt x="5052127" y="1018518"/>
                    </a:cubicBezTo>
                    <a:cubicBezTo>
                      <a:pt x="5045943" y="1010661"/>
                      <a:pt x="5022086" y="987035"/>
                      <a:pt x="5022086" y="987035"/>
                    </a:cubicBezTo>
                    <a:lnTo>
                      <a:pt x="5013998" y="989060"/>
                    </a:lnTo>
                    <a:cubicBezTo>
                      <a:pt x="5013998" y="989060"/>
                      <a:pt x="5043050" y="1017622"/>
                      <a:pt x="5049234" y="1023722"/>
                    </a:cubicBezTo>
                    <a:cubicBezTo>
                      <a:pt x="5055408" y="1029814"/>
                      <a:pt x="5074246" y="1047866"/>
                      <a:pt x="5077833" y="1071668"/>
                    </a:cubicBezTo>
                    <a:cubicBezTo>
                      <a:pt x="5081058" y="1093057"/>
                      <a:pt x="5084090" y="1105831"/>
                      <a:pt x="5073793" y="1118753"/>
                    </a:cubicBezTo>
                    <a:cubicBezTo>
                      <a:pt x="5064541" y="1130354"/>
                      <a:pt x="5002444" y="1159775"/>
                      <a:pt x="5002444" y="1159766"/>
                    </a:cubicBezTo>
                    <a:cubicBezTo>
                      <a:pt x="5002444" y="1159766"/>
                      <a:pt x="4964028" y="1195122"/>
                      <a:pt x="4944386" y="1203968"/>
                    </a:cubicBezTo>
                    <a:cubicBezTo>
                      <a:pt x="4910694" y="1219118"/>
                      <a:pt x="4802805" y="1231023"/>
                      <a:pt x="4783773" y="1233140"/>
                    </a:cubicBezTo>
                    <a:cubicBezTo>
                      <a:pt x="4868748" y="1072037"/>
                      <a:pt x="4968936" y="842894"/>
                      <a:pt x="4968936" y="842894"/>
                    </a:cubicBezTo>
                    <a:lnTo>
                      <a:pt x="4871585" y="842894"/>
                    </a:lnTo>
                    <a:cubicBezTo>
                      <a:pt x="4871594" y="842894"/>
                      <a:pt x="4624796" y="1390591"/>
                      <a:pt x="4565408" y="1431872"/>
                    </a:cubicBezTo>
                    <a:cubicBezTo>
                      <a:pt x="4539601" y="1449804"/>
                      <a:pt x="4477633" y="1506004"/>
                      <a:pt x="4407402" y="1566188"/>
                    </a:cubicBezTo>
                    <a:cubicBezTo>
                      <a:pt x="4411395" y="1545732"/>
                      <a:pt x="4415517" y="1524047"/>
                      <a:pt x="4421267" y="1511310"/>
                    </a:cubicBezTo>
                    <a:cubicBezTo>
                      <a:pt x="4430825" y="1490115"/>
                      <a:pt x="4442268" y="1423960"/>
                      <a:pt x="4457372" y="1378723"/>
                    </a:cubicBezTo>
                    <a:cubicBezTo>
                      <a:pt x="4466587" y="1351095"/>
                      <a:pt x="4469434" y="1320111"/>
                      <a:pt x="4472974" y="1294091"/>
                    </a:cubicBezTo>
                    <a:cubicBezTo>
                      <a:pt x="4480683" y="1293499"/>
                      <a:pt x="4488328" y="1293277"/>
                      <a:pt x="4496656" y="1290911"/>
                    </a:cubicBezTo>
                    <a:cubicBezTo>
                      <a:pt x="4520171" y="1284237"/>
                      <a:pt x="4560491" y="1250758"/>
                      <a:pt x="4560491" y="1250758"/>
                    </a:cubicBezTo>
                    <a:cubicBezTo>
                      <a:pt x="4560500" y="1250758"/>
                      <a:pt x="4506852" y="1270455"/>
                      <a:pt x="4494345" y="1274449"/>
                    </a:cubicBezTo>
                    <a:cubicBezTo>
                      <a:pt x="4489270" y="1276066"/>
                      <a:pt x="4482329" y="1277009"/>
                      <a:pt x="4475285" y="1277619"/>
                    </a:cubicBezTo>
                    <a:cubicBezTo>
                      <a:pt x="4477023" y="1267830"/>
                      <a:pt x="4479186" y="1259419"/>
                      <a:pt x="4482218" y="1253069"/>
                    </a:cubicBezTo>
                    <a:cubicBezTo>
                      <a:pt x="4493938" y="1228463"/>
                      <a:pt x="4521789" y="1165257"/>
                      <a:pt x="4521789" y="1165257"/>
                    </a:cubicBezTo>
                    <a:lnTo>
                      <a:pt x="4621441" y="1095931"/>
                    </a:lnTo>
                    <a:cubicBezTo>
                      <a:pt x="4621441" y="1095931"/>
                      <a:pt x="4678639" y="1071150"/>
                      <a:pt x="4696830" y="1068497"/>
                    </a:cubicBezTo>
                    <a:cubicBezTo>
                      <a:pt x="4715021" y="1065835"/>
                      <a:pt x="4744785" y="1058958"/>
                      <a:pt x="4744785" y="1058958"/>
                    </a:cubicBezTo>
                    <a:cubicBezTo>
                      <a:pt x="4744785" y="1058958"/>
                      <a:pt x="4735107" y="1056675"/>
                      <a:pt x="4739008" y="1046831"/>
                    </a:cubicBezTo>
                    <a:cubicBezTo>
                      <a:pt x="4742890" y="1036987"/>
                      <a:pt x="4755147" y="1019359"/>
                      <a:pt x="4768180" y="1009275"/>
                    </a:cubicBezTo>
                    <a:cubicBezTo>
                      <a:pt x="4781213" y="999200"/>
                      <a:pt x="4795152" y="987100"/>
                      <a:pt x="4802842" y="976923"/>
                    </a:cubicBezTo>
                    <a:cubicBezTo>
                      <a:pt x="4810533" y="966746"/>
                      <a:pt x="4816421" y="939376"/>
                      <a:pt x="4816421" y="939376"/>
                    </a:cubicBezTo>
                    <a:cubicBezTo>
                      <a:pt x="4816421" y="939376"/>
                      <a:pt x="4799543" y="969556"/>
                      <a:pt x="4793312" y="974612"/>
                    </a:cubicBezTo>
                    <a:cubicBezTo>
                      <a:pt x="4787082" y="979678"/>
                      <a:pt x="4773717" y="987562"/>
                      <a:pt x="4765582" y="998303"/>
                    </a:cubicBezTo>
                    <a:cubicBezTo>
                      <a:pt x="4757439" y="1009035"/>
                      <a:pt x="4728313" y="1043938"/>
                      <a:pt x="4728313" y="1043938"/>
                    </a:cubicBezTo>
                    <a:lnTo>
                      <a:pt x="4643681" y="1074561"/>
                    </a:lnTo>
                    <a:lnTo>
                      <a:pt x="4617106" y="1081493"/>
                    </a:lnTo>
                    <a:lnTo>
                      <a:pt x="4639641" y="1025164"/>
                    </a:lnTo>
                    <a:lnTo>
                      <a:pt x="4667945" y="953815"/>
                    </a:lnTo>
                    <a:lnTo>
                      <a:pt x="4660439" y="950348"/>
                    </a:lnTo>
                    <a:lnTo>
                      <a:pt x="4630111" y="1019387"/>
                    </a:lnTo>
                    <a:lnTo>
                      <a:pt x="4602086" y="1083804"/>
                    </a:lnTo>
                    <a:cubicBezTo>
                      <a:pt x="4602086" y="1083804"/>
                      <a:pt x="4548825" y="1122682"/>
                      <a:pt x="4539693" y="1120195"/>
                    </a:cubicBezTo>
                    <a:cubicBezTo>
                      <a:pt x="4530570" y="1117709"/>
                      <a:pt x="4524386" y="1000614"/>
                      <a:pt x="4524386" y="1000614"/>
                    </a:cubicBezTo>
                    <a:cubicBezTo>
                      <a:pt x="4524377" y="1000614"/>
                      <a:pt x="4533398" y="954018"/>
                      <a:pt x="4535071" y="935910"/>
                    </a:cubicBezTo>
                    <a:cubicBezTo>
                      <a:pt x="4536754" y="917793"/>
                      <a:pt x="4546626" y="819213"/>
                      <a:pt x="4546626" y="819213"/>
                    </a:cubicBezTo>
                    <a:lnTo>
                      <a:pt x="4537096" y="822383"/>
                    </a:lnTo>
                    <a:cubicBezTo>
                      <a:pt x="4537096" y="822383"/>
                      <a:pt x="4529285" y="884009"/>
                      <a:pt x="4526124" y="898068"/>
                    </a:cubicBezTo>
                    <a:cubicBezTo>
                      <a:pt x="4522953" y="912136"/>
                      <a:pt x="4504744" y="967966"/>
                      <a:pt x="4504744" y="967966"/>
                    </a:cubicBezTo>
                    <a:cubicBezTo>
                      <a:pt x="4504735" y="967966"/>
                      <a:pt x="4497746" y="992609"/>
                      <a:pt x="4502720" y="1021411"/>
                    </a:cubicBezTo>
                    <a:cubicBezTo>
                      <a:pt x="4507692" y="1050214"/>
                      <a:pt x="4511972" y="1114705"/>
                      <a:pt x="4511963" y="1114714"/>
                    </a:cubicBezTo>
                    <a:lnTo>
                      <a:pt x="4506472" y="1148794"/>
                    </a:lnTo>
                    <a:lnTo>
                      <a:pt x="4457658" y="1225052"/>
                    </a:lnTo>
                    <a:cubicBezTo>
                      <a:pt x="4457658" y="1225052"/>
                      <a:pt x="4447574" y="1209449"/>
                      <a:pt x="4437729" y="1200502"/>
                    </a:cubicBezTo>
                    <a:cubicBezTo>
                      <a:pt x="4427894" y="1191554"/>
                      <a:pt x="4421840" y="1179122"/>
                      <a:pt x="4421840" y="1179122"/>
                    </a:cubicBezTo>
                    <a:cubicBezTo>
                      <a:pt x="4421840" y="1179122"/>
                      <a:pt x="4428838" y="1162105"/>
                      <a:pt x="4427904" y="1145615"/>
                    </a:cubicBezTo>
                    <a:cubicBezTo>
                      <a:pt x="4426989" y="1129124"/>
                      <a:pt x="4420980" y="1116156"/>
                      <a:pt x="4420971" y="1116156"/>
                    </a:cubicBezTo>
                    <a:cubicBezTo>
                      <a:pt x="4420980" y="1116156"/>
                      <a:pt x="4445752" y="1092234"/>
                      <a:pt x="4455061" y="1079469"/>
                    </a:cubicBezTo>
                    <a:cubicBezTo>
                      <a:pt x="4464369" y="1066704"/>
                      <a:pt x="4483946" y="1033539"/>
                      <a:pt x="4483946" y="1033539"/>
                    </a:cubicBezTo>
                    <a:lnTo>
                      <a:pt x="4483077" y="1022280"/>
                    </a:lnTo>
                    <a:cubicBezTo>
                      <a:pt x="4483077" y="1022280"/>
                      <a:pt x="4462012" y="1053218"/>
                      <a:pt x="4453323" y="1065317"/>
                    </a:cubicBezTo>
                    <a:cubicBezTo>
                      <a:pt x="4444643" y="1077417"/>
                      <a:pt x="4417801" y="1103733"/>
                      <a:pt x="4417801" y="1103733"/>
                    </a:cubicBezTo>
                    <a:cubicBezTo>
                      <a:pt x="4417801" y="1103733"/>
                      <a:pt x="4405590" y="1094813"/>
                      <a:pt x="4402485" y="1084377"/>
                    </a:cubicBezTo>
                    <a:cubicBezTo>
                      <a:pt x="4402383" y="1084007"/>
                      <a:pt x="4402032" y="1083360"/>
                      <a:pt x="4401911" y="1082935"/>
                    </a:cubicBezTo>
                    <a:cubicBezTo>
                      <a:pt x="4425565" y="1043854"/>
                      <a:pt x="4451594" y="982700"/>
                      <a:pt x="4451594" y="982700"/>
                    </a:cubicBezTo>
                    <a:cubicBezTo>
                      <a:pt x="4451594" y="982700"/>
                      <a:pt x="4415970" y="1034676"/>
                      <a:pt x="4397003" y="1063007"/>
                    </a:cubicBezTo>
                    <a:cubicBezTo>
                      <a:pt x="4394267" y="1052118"/>
                      <a:pt x="4390644" y="1038743"/>
                      <a:pt x="4390644" y="1038743"/>
                    </a:cubicBezTo>
                    <a:lnTo>
                      <a:pt x="4386604" y="1040767"/>
                    </a:lnTo>
                    <a:cubicBezTo>
                      <a:pt x="4386604" y="1040758"/>
                      <a:pt x="4389950" y="1056407"/>
                      <a:pt x="4392668" y="1068784"/>
                    </a:cubicBezTo>
                    <a:cubicBezTo>
                      <a:pt x="4390579" y="1071945"/>
                      <a:pt x="4386549" y="1077962"/>
                      <a:pt x="4385449" y="1079756"/>
                    </a:cubicBezTo>
                    <a:cubicBezTo>
                      <a:pt x="4378082" y="1091790"/>
                      <a:pt x="4343974" y="1117866"/>
                      <a:pt x="4322770" y="1133774"/>
                    </a:cubicBezTo>
                    <a:lnTo>
                      <a:pt x="4320459" y="1132618"/>
                    </a:lnTo>
                    <a:lnTo>
                      <a:pt x="4312075" y="1140993"/>
                    </a:lnTo>
                    <a:lnTo>
                      <a:pt x="4312944" y="1141279"/>
                    </a:lnTo>
                    <a:cubicBezTo>
                      <a:pt x="4310753" y="1142906"/>
                      <a:pt x="4302841" y="1148794"/>
                      <a:pt x="4302832" y="1148794"/>
                    </a:cubicBezTo>
                    <a:cubicBezTo>
                      <a:pt x="4302832" y="1148794"/>
                      <a:pt x="4278901" y="1182958"/>
                      <a:pt x="4262688" y="1202526"/>
                    </a:cubicBezTo>
                    <a:cubicBezTo>
                      <a:pt x="4246466" y="1222085"/>
                      <a:pt x="4221084" y="1236893"/>
                      <a:pt x="4221093" y="1236893"/>
                    </a:cubicBezTo>
                    <a:cubicBezTo>
                      <a:pt x="4221084" y="1236893"/>
                      <a:pt x="4203373" y="1257284"/>
                      <a:pt x="4191911" y="1266361"/>
                    </a:cubicBezTo>
                    <a:cubicBezTo>
                      <a:pt x="4180450" y="1275438"/>
                      <a:pt x="4167647" y="1288600"/>
                      <a:pt x="4167647" y="1288600"/>
                    </a:cubicBezTo>
                    <a:cubicBezTo>
                      <a:pt x="4167638" y="1288600"/>
                      <a:pt x="4122919" y="1273626"/>
                      <a:pt x="4099191" y="1265205"/>
                    </a:cubicBezTo>
                    <a:cubicBezTo>
                      <a:pt x="4075463" y="1256784"/>
                      <a:pt x="4017923" y="1233389"/>
                      <a:pt x="4010224" y="1222741"/>
                    </a:cubicBezTo>
                    <a:cubicBezTo>
                      <a:pt x="4002524" y="1212093"/>
                      <a:pt x="4069936" y="1188596"/>
                      <a:pt x="4103239" y="1171616"/>
                    </a:cubicBezTo>
                    <a:cubicBezTo>
                      <a:pt x="4136544" y="1154627"/>
                      <a:pt x="4220936" y="1105748"/>
                      <a:pt x="4236973" y="1093047"/>
                    </a:cubicBezTo>
                    <a:cubicBezTo>
                      <a:pt x="4253029" y="1080347"/>
                      <a:pt x="4288320" y="1060344"/>
                      <a:pt x="4283190" y="1053763"/>
                    </a:cubicBezTo>
                    <a:cubicBezTo>
                      <a:pt x="4278069" y="1047182"/>
                      <a:pt x="4224845" y="1080338"/>
                      <a:pt x="4224845" y="1080338"/>
                    </a:cubicBezTo>
                    <a:cubicBezTo>
                      <a:pt x="4224845" y="1080338"/>
                      <a:pt x="4145676" y="1127331"/>
                      <a:pt x="4117391" y="1142731"/>
                    </a:cubicBezTo>
                    <a:cubicBezTo>
                      <a:pt x="4089106" y="1158121"/>
                      <a:pt x="4026464" y="1183180"/>
                      <a:pt x="3981051" y="1187792"/>
                    </a:cubicBezTo>
                    <a:cubicBezTo>
                      <a:pt x="3935639" y="1192395"/>
                      <a:pt x="3884754" y="1201870"/>
                      <a:pt x="3864354" y="1190676"/>
                    </a:cubicBezTo>
                    <a:cubicBezTo>
                      <a:pt x="3843945" y="1179491"/>
                      <a:pt x="3875326" y="1133191"/>
                      <a:pt x="3875326" y="1133201"/>
                    </a:cubicBezTo>
                    <a:cubicBezTo>
                      <a:pt x="3875326" y="1133201"/>
                      <a:pt x="3896780" y="1095488"/>
                      <a:pt x="3909702" y="1070512"/>
                    </a:cubicBezTo>
                    <a:cubicBezTo>
                      <a:pt x="3932644" y="1026153"/>
                      <a:pt x="3972751" y="955062"/>
                      <a:pt x="3990295" y="933886"/>
                    </a:cubicBezTo>
                    <a:cubicBezTo>
                      <a:pt x="4008347" y="912090"/>
                      <a:pt x="4094569" y="850409"/>
                      <a:pt x="4094569" y="850409"/>
                    </a:cubicBezTo>
                    <a:lnTo>
                      <a:pt x="4065102" y="840297"/>
                    </a:lnTo>
                    <a:cubicBezTo>
                      <a:pt x="4065111" y="840297"/>
                      <a:pt x="4046504" y="853746"/>
                      <a:pt x="4019180" y="870051"/>
                    </a:cubicBezTo>
                    <a:cubicBezTo>
                      <a:pt x="3993040" y="885636"/>
                      <a:pt x="3962565" y="891135"/>
                      <a:pt x="3962565" y="891135"/>
                    </a:cubicBezTo>
                    <a:cubicBezTo>
                      <a:pt x="3962565" y="891135"/>
                      <a:pt x="3933328" y="937500"/>
                      <a:pt x="3914897" y="971728"/>
                    </a:cubicBezTo>
                    <a:cubicBezTo>
                      <a:pt x="3896474" y="1005947"/>
                      <a:pt x="3855979" y="1080338"/>
                      <a:pt x="3855979" y="1080338"/>
                    </a:cubicBezTo>
                    <a:cubicBezTo>
                      <a:pt x="3855970" y="1080338"/>
                      <a:pt x="3823868" y="1111849"/>
                      <a:pt x="3798208" y="1132905"/>
                    </a:cubicBezTo>
                    <a:cubicBezTo>
                      <a:pt x="3772549" y="1153970"/>
                      <a:pt x="3755744" y="1183170"/>
                      <a:pt x="3755744" y="1183170"/>
                    </a:cubicBezTo>
                    <a:cubicBezTo>
                      <a:pt x="3755744" y="1183170"/>
                      <a:pt x="3722163" y="1197285"/>
                      <a:pt x="3687288" y="1211769"/>
                    </a:cubicBezTo>
                    <a:cubicBezTo>
                      <a:pt x="3656443" y="1224562"/>
                      <a:pt x="3611585" y="1239943"/>
                      <a:pt x="3599476" y="1244121"/>
                    </a:cubicBezTo>
                    <a:lnTo>
                      <a:pt x="3706061" y="1000318"/>
                    </a:lnTo>
                    <a:lnTo>
                      <a:pt x="3733209" y="990215"/>
                    </a:lnTo>
                    <a:lnTo>
                      <a:pt x="3736102" y="966524"/>
                    </a:lnTo>
                    <a:lnTo>
                      <a:pt x="3720213" y="967966"/>
                    </a:lnTo>
                    <a:lnTo>
                      <a:pt x="4060489" y="141665"/>
                    </a:lnTo>
                    <a:lnTo>
                      <a:pt x="4002931" y="118824"/>
                    </a:lnTo>
                    <a:lnTo>
                      <a:pt x="3834933" y="550074"/>
                    </a:lnTo>
                    <a:lnTo>
                      <a:pt x="3606011" y="224532"/>
                    </a:lnTo>
                    <a:lnTo>
                      <a:pt x="3800519" y="609268"/>
                    </a:lnTo>
                    <a:lnTo>
                      <a:pt x="3635581" y="967966"/>
                    </a:lnTo>
                    <a:cubicBezTo>
                      <a:pt x="3635581" y="967966"/>
                      <a:pt x="3561634" y="1077741"/>
                      <a:pt x="3561634" y="1077741"/>
                    </a:cubicBezTo>
                    <a:lnTo>
                      <a:pt x="3519743" y="1118467"/>
                    </a:lnTo>
                    <a:cubicBezTo>
                      <a:pt x="3519752" y="1118458"/>
                      <a:pt x="3514465" y="1107837"/>
                      <a:pt x="3507902" y="1085533"/>
                    </a:cubicBezTo>
                    <a:cubicBezTo>
                      <a:pt x="3501339" y="1063238"/>
                      <a:pt x="3493751" y="1030359"/>
                      <a:pt x="3493751" y="1030359"/>
                    </a:cubicBezTo>
                    <a:lnTo>
                      <a:pt x="3439159" y="948333"/>
                    </a:lnTo>
                    <a:cubicBezTo>
                      <a:pt x="3438512" y="951189"/>
                      <a:pt x="3437597" y="954110"/>
                      <a:pt x="3436848" y="956994"/>
                    </a:cubicBezTo>
                    <a:lnTo>
                      <a:pt x="3482483" y="1024295"/>
                    </a:lnTo>
                    <a:cubicBezTo>
                      <a:pt x="3482483" y="1024295"/>
                      <a:pt x="3487826" y="1056610"/>
                      <a:pt x="3494906" y="1081197"/>
                    </a:cubicBezTo>
                    <a:cubicBezTo>
                      <a:pt x="3500646" y="1101145"/>
                      <a:pt x="3518014" y="1135216"/>
                      <a:pt x="3518014" y="1135216"/>
                    </a:cubicBezTo>
                    <a:lnTo>
                      <a:pt x="3519456" y="1145901"/>
                    </a:lnTo>
                    <a:cubicBezTo>
                      <a:pt x="3519465" y="1146252"/>
                      <a:pt x="3524595" y="1170923"/>
                      <a:pt x="3512810" y="1202230"/>
                    </a:cubicBezTo>
                    <a:cubicBezTo>
                      <a:pt x="3500997" y="1233658"/>
                      <a:pt x="3500314" y="1307715"/>
                      <a:pt x="3473822" y="1379878"/>
                    </a:cubicBezTo>
                    <a:cubicBezTo>
                      <a:pt x="3444622" y="1459408"/>
                      <a:pt x="3385862" y="1624347"/>
                      <a:pt x="3365212" y="1682312"/>
                    </a:cubicBezTo>
                    <a:cubicBezTo>
                      <a:pt x="3363327" y="1692119"/>
                      <a:pt x="3358844" y="1708073"/>
                      <a:pt x="3355969" y="1720154"/>
                    </a:cubicBezTo>
                    <a:cubicBezTo>
                      <a:pt x="3355682" y="1718075"/>
                      <a:pt x="3355368" y="1715681"/>
                      <a:pt x="3355100" y="1713795"/>
                    </a:cubicBezTo>
                    <a:cubicBezTo>
                      <a:pt x="3354841" y="1715302"/>
                      <a:pt x="3353362" y="1726218"/>
                      <a:pt x="3353362" y="1726218"/>
                    </a:cubicBezTo>
                    <a:cubicBezTo>
                      <a:pt x="3353371" y="1726218"/>
                      <a:pt x="3332916" y="1706826"/>
                      <a:pt x="3311194" y="1686638"/>
                    </a:cubicBezTo>
                    <a:cubicBezTo>
                      <a:pt x="3267981" y="1193329"/>
                      <a:pt x="3243024" y="770103"/>
                      <a:pt x="3243024" y="770103"/>
                    </a:cubicBezTo>
                    <a:lnTo>
                      <a:pt x="3172544" y="783681"/>
                    </a:lnTo>
                    <a:cubicBezTo>
                      <a:pt x="3172544" y="783681"/>
                      <a:pt x="3166729" y="1112403"/>
                      <a:pt x="3161563" y="1403273"/>
                    </a:cubicBezTo>
                    <a:cubicBezTo>
                      <a:pt x="3159094" y="1406952"/>
                      <a:pt x="3155212" y="1412517"/>
                      <a:pt x="3155212" y="1412517"/>
                    </a:cubicBezTo>
                    <a:cubicBezTo>
                      <a:pt x="3155212" y="1412517"/>
                      <a:pt x="3114163" y="1414606"/>
                      <a:pt x="3092237" y="1375257"/>
                    </a:cubicBezTo>
                    <a:cubicBezTo>
                      <a:pt x="3070321" y="1335908"/>
                      <a:pt x="3030427" y="1244408"/>
                      <a:pt x="3030427" y="1244408"/>
                    </a:cubicBezTo>
                    <a:cubicBezTo>
                      <a:pt x="3030427" y="1244408"/>
                      <a:pt x="2955482" y="1160154"/>
                      <a:pt x="2955324" y="1112976"/>
                    </a:cubicBezTo>
                    <a:cubicBezTo>
                      <a:pt x="2955223" y="1084414"/>
                      <a:pt x="2987778" y="986213"/>
                      <a:pt x="3025805" y="881023"/>
                    </a:cubicBezTo>
                    <a:cubicBezTo>
                      <a:pt x="3030177" y="868914"/>
                      <a:pt x="3130339" y="898012"/>
                      <a:pt x="3129211" y="885072"/>
                    </a:cubicBezTo>
                    <a:cubicBezTo>
                      <a:pt x="3128074" y="871909"/>
                      <a:pt x="3132131" y="880062"/>
                      <a:pt x="3134997" y="869765"/>
                    </a:cubicBezTo>
                    <a:cubicBezTo>
                      <a:pt x="3138611" y="856750"/>
                      <a:pt x="3031591" y="860447"/>
                      <a:pt x="3035048" y="847229"/>
                    </a:cubicBezTo>
                    <a:cubicBezTo>
                      <a:pt x="3066199" y="728092"/>
                      <a:pt x="3219334" y="258251"/>
                      <a:pt x="3219334" y="258251"/>
                    </a:cubicBezTo>
                    <a:close/>
                    <a:moveTo>
                      <a:pt x="4399027" y="1087557"/>
                    </a:moveTo>
                    <a:cubicBezTo>
                      <a:pt x="4404416" y="1096458"/>
                      <a:pt x="4413761" y="1111248"/>
                      <a:pt x="4413752" y="1111238"/>
                    </a:cubicBezTo>
                    <a:cubicBezTo>
                      <a:pt x="4413761" y="1111238"/>
                      <a:pt x="4414482" y="1124059"/>
                      <a:pt x="4415203" y="1136371"/>
                    </a:cubicBezTo>
                    <a:cubicBezTo>
                      <a:pt x="4415924" y="1148683"/>
                      <a:pt x="4412024" y="1177107"/>
                      <a:pt x="4412024" y="1177107"/>
                    </a:cubicBezTo>
                    <a:lnTo>
                      <a:pt x="4378803" y="1154858"/>
                    </a:lnTo>
                    <a:lnTo>
                      <a:pt x="4347024" y="1142731"/>
                    </a:lnTo>
                    <a:cubicBezTo>
                      <a:pt x="4361176" y="1130511"/>
                      <a:pt x="4376418" y="1117857"/>
                      <a:pt x="4386309" y="1106617"/>
                    </a:cubicBezTo>
                    <a:cubicBezTo>
                      <a:pt x="4390163" y="1102245"/>
                      <a:pt x="4394720" y="1094332"/>
                      <a:pt x="4399027" y="1087557"/>
                    </a:cubicBezTo>
                    <a:close/>
                    <a:moveTo>
                      <a:pt x="4340387" y="1148794"/>
                    </a:moveTo>
                    <a:lnTo>
                      <a:pt x="4371870" y="1157751"/>
                    </a:lnTo>
                    <a:lnTo>
                      <a:pt x="4411728" y="1186637"/>
                    </a:lnTo>
                    <a:cubicBezTo>
                      <a:pt x="4411728" y="1186637"/>
                      <a:pt x="4419381" y="1190889"/>
                      <a:pt x="4424447" y="1201361"/>
                    </a:cubicBezTo>
                    <a:cubicBezTo>
                      <a:pt x="4429503" y="1211834"/>
                      <a:pt x="4445124" y="1243936"/>
                      <a:pt x="4446104" y="1244981"/>
                    </a:cubicBezTo>
                    <a:cubicBezTo>
                      <a:pt x="4446298" y="1245193"/>
                      <a:pt x="4443682" y="1268625"/>
                      <a:pt x="4442638" y="1279070"/>
                    </a:cubicBezTo>
                    <a:cubicBezTo>
                      <a:pt x="4424225" y="1279449"/>
                      <a:pt x="4354770" y="1286373"/>
                      <a:pt x="4327096" y="1292649"/>
                    </a:cubicBezTo>
                    <a:cubicBezTo>
                      <a:pt x="4299328" y="1298944"/>
                      <a:pt x="4253805" y="1299027"/>
                      <a:pt x="4235531" y="1299581"/>
                    </a:cubicBezTo>
                    <a:cubicBezTo>
                      <a:pt x="4217247" y="1300127"/>
                      <a:pt x="4190756" y="1296975"/>
                      <a:pt x="4190756" y="1296975"/>
                    </a:cubicBezTo>
                    <a:cubicBezTo>
                      <a:pt x="4190765" y="1296975"/>
                      <a:pt x="4234911" y="1257108"/>
                      <a:pt x="4260377" y="1229091"/>
                    </a:cubicBezTo>
                    <a:cubicBezTo>
                      <a:pt x="4285833" y="1201075"/>
                      <a:pt x="4303414" y="1179408"/>
                      <a:pt x="4303414" y="1179418"/>
                    </a:cubicBezTo>
                    <a:cubicBezTo>
                      <a:pt x="4303414" y="1179418"/>
                      <a:pt x="4320542" y="1165571"/>
                      <a:pt x="4340387" y="1148794"/>
                    </a:cubicBezTo>
                    <a:close/>
                    <a:moveTo>
                      <a:pt x="3841246" y="1240359"/>
                    </a:moveTo>
                    <a:cubicBezTo>
                      <a:pt x="3896733" y="1245119"/>
                      <a:pt x="3958812" y="1249020"/>
                      <a:pt x="4003873" y="1262894"/>
                    </a:cubicBezTo>
                    <a:cubicBezTo>
                      <a:pt x="4048935" y="1276769"/>
                      <a:pt x="4155039" y="1311219"/>
                      <a:pt x="4184406" y="1319797"/>
                    </a:cubicBezTo>
                    <a:cubicBezTo>
                      <a:pt x="4225317" y="1331757"/>
                      <a:pt x="4284345" y="1361678"/>
                      <a:pt x="4284345" y="1361678"/>
                    </a:cubicBezTo>
                    <a:lnTo>
                      <a:pt x="4267883" y="1333079"/>
                    </a:lnTo>
                    <a:lnTo>
                      <a:pt x="4232065" y="1320665"/>
                    </a:lnTo>
                    <a:cubicBezTo>
                      <a:pt x="4232065" y="1320665"/>
                      <a:pt x="4269398" y="1313696"/>
                      <a:pt x="4291278" y="1311422"/>
                    </a:cubicBezTo>
                    <a:cubicBezTo>
                      <a:pt x="4313147" y="1309139"/>
                      <a:pt x="4338465" y="1301190"/>
                      <a:pt x="4360316" y="1304489"/>
                    </a:cubicBezTo>
                    <a:cubicBezTo>
                      <a:pt x="4367970" y="1305645"/>
                      <a:pt x="4408446" y="1293250"/>
                      <a:pt x="4430797" y="1294377"/>
                    </a:cubicBezTo>
                    <a:cubicBezTo>
                      <a:pt x="4434208" y="1294553"/>
                      <a:pt x="4437304" y="1294488"/>
                      <a:pt x="4440622" y="1294664"/>
                    </a:cubicBezTo>
                    <a:cubicBezTo>
                      <a:pt x="4435224" y="1343533"/>
                      <a:pt x="4426083" y="1416233"/>
                      <a:pt x="4414621" y="1454112"/>
                    </a:cubicBezTo>
                    <a:cubicBezTo>
                      <a:pt x="4398408" y="1507696"/>
                      <a:pt x="4370419" y="1543532"/>
                      <a:pt x="4365807" y="1564163"/>
                    </a:cubicBezTo>
                    <a:cubicBezTo>
                      <a:pt x="4363247" y="1575579"/>
                      <a:pt x="4362470" y="1590350"/>
                      <a:pt x="4361472" y="1604612"/>
                    </a:cubicBezTo>
                    <a:cubicBezTo>
                      <a:pt x="4281701" y="1670693"/>
                      <a:pt x="4195757" y="1735600"/>
                      <a:pt x="4132412" y="1759439"/>
                    </a:cubicBezTo>
                    <a:cubicBezTo>
                      <a:pt x="4033748" y="1796551"/>
                      <a:pt x="3931581" y="1870997"/>
                      <a:pt x="3855979" y="1925237"/>
                    </a:cubicBezTo>
                    <a:cubicBezTo>
                      <a:pt x="3853816" y="1902193"/>
                      <a:pt x="3849555" y="1853046"/>
                      <a:pt x="3851358" y="1814899"/>
                    </a:cubicBezTo>
                    <a:cubicBezTo>
                      <a:pt x="3853946" y="1760123"/>
                      <a:pt x="3879929" y="1647381"/>
                      <a:pt x="3924140" y="1634358"/>
                    </a:cubicBezTo>
                    <a:cubicBezTo>
                      <a:pt x="3968360" y="1621343"/>
                      <a:pt x="3977058" y="1546019"/>
                      <a:pt x="4026686" y="1509868"/>
                    </a:cubicBezTo>
                    <a:cubicBezTo>
                      <a:pt x="4074215" y="1475242"/>
                      <a:pt x="4082914" y="1506891"/>
                      <a:pt x="4117391" y="1499756"/>
                    </a:cubicBezTo>
                    <a:cubicBezTo>
                      <a:pt x="4148791" y="1493258"/>
                      <a:pt x="4168803" y="1473467"/>
                      <a:pt x="4168803" y="1473467"/>
                    </a:cubicBezTo>
                    <a:cubicBezTo>
                      <a:pt x="4168803" y="1473467"/>
                      <a:pt x="4152303" y="1479624"/>
                      <a:pt x="4135878" y="1487619"/>
                    </a:cubicBezTo>
                    <a:cubicBezTo>
                      <a:pt x="4124878" y="1492980"/>
                      <a:pt x="4085058" y="1500588"/>
                      <a:pt x="4089948" y="1483580"/>
                    </a:cubicBezTo>
                    <a:cubicBezTo>
                      <a:pt x="4096825" y="1459639"/>
                      <a:pt x="4129519" y="1420318"/>
                      <a:pt x="4129519" y="1420318"/>
                    </a:cubicBezTo>
                    <a:lnTo>
                      <a:pt x="4121144" y="1350993"/>
                    </a:lnTo>
                    <a:cubicBezTo>
                      <a:pt x="4121144" y="1350993"/>
                      <a:pt x="4113953" y="1345604"/>
                      <a:pt x="4107861" y="1347240"/>
                    </a:cubicBezTo>
                    <a:cubicBezTo>
                      <a:pt x="4101761" y="1348876"/>
                      <a:pt x="4096594" y="1357639"/>
                      <a:pt x="4096594" y="1357639"/>
                    </a:cubicBezTo>
                    <a:cubicBezTo>
                      <a:pt x="4096594" y="1357639"/>
                      <a:pt x="4109322" y="1408329"/>
                      <a:pt x="4103239" y="1431299"/>
                    </a:cubicBezTo>
                    <a:cubicBezTo>
                      <a:pt x="4099589" y="1445035"/>
                      <a:pt x="4105126" y="1458530"/>
                      <a:pt x="4031308" y="1495134"/>
                    </a:cubicBezTo>
                    <a:cubicBezTo>
                      <a:pt x="4001664" y="1509831"/>
                      <a:pt x="3965883" y="1545141"/>
                      <a:pt x="3936563" y="1591607"/>
                    </a:cubicBezTo>
                    <a:cubicBezTo>
                      <a:pt x="3917697" y="1621528"/>
                      <a:pt x="3907178" y="1634662"/>
                      <a:pt x="3884283" y="1639275"/>
                    </a:cubicBezTo>
                    <a:cubicBezTo>
                      <a:pt x="3872155" y="1655821"/>
                      <a:pt x="3849361" y="1678818"/>
                      <a:pt x="3832871" y="1742967"/>
                    </a:cubicBezTo>
                    <a:cubicBezTo>
                      <a:pt x="3821918" y="1785524"/>
                      <a:pt x="3813423" y="1927012"/>
                      <a:pt x="3811778" y="1955278"/>
                    </a:cubicBezTo>
                    <a:cubicBezTo>
                      <a:pt x="3802932" y="1961323"/>
                      <a:pt x="3791969" y="1969550"/>
                      <a:pt x="3784630" y="1974051"/>
                    </a:cubicBezTo>
                    <a:cubicBezTo>
                      <a:pt x="3714510" y="2017070"/>
                      <a:pt x="3516951" y="2225258"/>
                      <a:pt x="3457646" y="2199072"/>
                    </a:cubicBezTo>
                    <a:cubicBezTo>
                      <a:pt x="3446619" y="2194200"/>
                      <a:pt x="3435610" y="2188923"/>
                      <a:pt x="3424998" y="2182323"/>
                    </a:cubicBezTo>
                    <a:cubicBezTo>
                      <a:pt x="3418066" y="2119320"/>
                      <a:pt x="3410727" y="2060440"/>
                      <a:pt x="3394671" y="1951812"/>
                    </a:cubicBezTo>
                    <a:cubicBezTo>
                      <a:pt x="3403923" y="1902350"/>
                      <a:pt x="3416698" y="1845273"/>
                      <a:pt x="3438004" y="1771279"/>
                    </a:cubicBezTo>
                    <a:cubicBezTo>
                      <a:pt x="3544682" y="1400759"/>
                      <a:pt x="3563926" y="1333375"/>
                      <a:pt x="3565673" y="1327311"/>
                    </a:cubicBezTo>
                    <a:cubicBezTo>
                      <a:pt x="3588948" y="1313113"/>
                      <a:pt x="3619432" y="1295172"/>
                      <a:pt x="3642218" y="1285134"/>
                    </a:cubicBezTo>
                    <a:cubicBezTo>
                      <a:pt x="3677832" y="1269448"/>
                      <a:pt x="3785758" y="1235608"/>
                      <a:pt x="3841246" y="1240359"/>
                    </a:cubicBezTo>
                    <a:close/>
                    <a:moveTo>
                      <a:pt x="2609567" y="1779654"/>
                    </a:moveTo>
                    <a:cubicBezTo>
                      <a:pt x="2615806" y="1778304"/>
                      <a:pt x="2622619" y="1777657"/>
                      <a:pt x="2630651" y="1779654"/>
                    </a:cubicBezTo>
                    <a:cubicBezTo>
                      <a:pt x="2638684" y="1781651"/>
                      <a:pt x="2647945" y="1786309"/>
                      <a:pt x="2659823" y="1794961"/>
                    </a:cubicBezTo>
                    <a:cubicBezTo>
                      <a:pt x="2709460" y="1831121"/>
                      <a:pt x="2717871" y="1906732"/>
                      <a:pt x="2762083" y="1919746"/>
                    </a:cubicBezTo>
                    <a:cubicBezTo>
                      <a:pt x="2768498" y="1921632"/>
                      <a:pt x="2774653" y="1926004"/>
                      <a:pt x="2780274" y="1931587"/>
                    </a:cubicBezTo>
                    <a:cubicBezTo>
                      <a:pt x="2779756" y="1937281"/>
                      <a:pt x="2778258" y="1949501"/>
                      <a:pt x="2778258" y="1949501"/>
                    </a:cubicBezTo>
                    <a:cubicBezTo>
                      <a:pt x="2778249" y="1949501"/>
                      <a:pt x="2748384" y="1923342"/>
                      <a:pt x="2744751" y="1921198"/>
                    </a:cubicBezTo>
                    <a:cubicBezTo>
                      <a:pt x="2741110" y="1919044"/>
                      <a:pt x="2695318" y="1897830"/>
                      <a:pt x="2690733" y="1892016"/>
                    </a:cubicBezTo>
                    <a:cubicBezTo>
                      <a:pt x="2686149" y="1886202"/>
                      <a:pt x="2660285" y="1853481"/>
                      <a:pt x="2655784" y="1847537"/>
                    </a:cubicBezTo>
                    <a:cubicBezTo>
                      <a:pt x="2651264" y="1841585"/>
                      <a:pt x="2617979" y="1821628"/>
                      <a:pt x="2615344" y="1815185"/>
                    </a:cubicBezTo>
                    <a:cubicBezTo>
                      <a:pt x="2614586" y="1813346"/>
                      <a:pt x="2602080" y="1796070"/>
                      <a:pt x="2593964" y="1783693"/>
                    </a:cubicBezTo>
                    <a:cubicBezTo>
                      <a:pt x="2599196" y="1782325"/>
                      <a:pt x="2604354" y="1780782"/>
                      <a:pt x="2609567" y="1779654"/>
                    </a:cubicBezTo>
                    <a:close/>
                    <a:moveTo>
                      <a:pt x="2787788" y="1940831"/>
                    </a:moveTo>
                    <a:cubicBezTo>
                      <a:pt x="2804084" y="1962617"/>
                      <a:pt x="2815630" y="1997086"/>
                      <a:pt x="2823606" y="2031249"/>
                    </a:cubicBezTo>
                    <a:lnTo>
                      <a:pt x="2787502" y="1963652"/>
                    </a:lnTo>
                    <a:cubicBezTo>
                      <a:pt x="2787502" y="1963652"/>
                      <a:pt x="2787668" y="1950028"/>
                      <a:pt x="2787788" y="1940831"/>
                    </a:cubicBezTo>
                    <a:close/>
                    <a:moveTo>
                      <a:pt x="4669969" y="1995431"/>
                    </a:moveTo>
                    <a:cubicBezTo>
                      <a:pt x="4669969" y="1995431"/>
                      <a:pt x="4747077" y="1996836"/>
                      <a:pt x="4786380" y="2001208"/>
                    </a:cubicBezTo>
                    <a:cubicBezTo>
                      <a:pt x="4825673" y="2005580"/>
                      <a:pt x="4867259" y="2009869"/>
                      <a:pt x="4867259" y="2009869"/>
                    </a:cubicBezTo>
                    <a:lnTo>
                      <a:pt x="4913476" y="2115013"/>
                    </a:lnTo>
                    <a:cubicBezTo>
                      <a:pt x="4913476" y="2115013"/>
                      <a:pt x="4907588" y="2197611"/>
                      <a:pt x="4897300" y="2218132"/>
                    </a:cubicBezTo>
                    <a:cubicBezTo>
                      <a:pt x="4887003" y="2238652"/>
                      <a:pt x="4858016" y="2288908"/>
                      <a:pt x="4858016" y="2288908"/>
                    </a:cubicBezTo>
                    <a:lnTo>
                      <a:pt x="4858589" y="2294685"/>
                    </a:lnTo>
                    <a:cubicBezTo>
                      <a:pt x="4858598" y="2294676"/>
                      <a:pt x="4862804" y="2285044"/>
                      <a:pt x="4865522" y="2286884"/>
                    </a:cubicBezTo>
                    <a:cubicBezTo>
                      <a:pt x="4868248" y="2288714"/>
                      <a:pt x="4878231" y="2372098"/>
                      <a:pt x="4878231" y="2372098"/>
                    </a:cubicBezTo>
                    <a:lnTo>
                      <a:pt x="4885450" y="2370647"/>
                    </a:lnTo>
                    <a:cubicBezTo>
                      <a:pt x="4885450" y="2370647"/>
                      <a:pt x="4874728" y="2287623"/>
                      <a:pt x="4876207" y="2280238"/>
                    </a:cubicBezTo>
                    <a:cubicBezTo>
                      <a:pt x="4877695" y="2272862"/>
                      <a:pt x="4903965" y="2226081"/>
                      <a:pt x="4906248" y="2218427"/>
                    </a:cubicBezTo>
                    <a:cubicBezTo>
                      <a:pt x="4908540" y="2210774"/>
                      <a:pt x="4922137" y="2131189"/>
                      <a:pt x="4922137" y="2131189"/>
                    </a:cubicBezTo>
                    <a:cubicBezTo>
                      <a:pt x="4922137" y="2131189"/>
                      <a:pt x="4953001" y="2162607"/>
                      <a:pt x="4956800" y="2165278"/>
                    </a:cubicBezTo>
                    <a:cubicBezTo>
                      <a:pt x="4960599" y="2167940"/>
                      <a:pt x="5008609" y="2194903"/>
                      <a:pt x="5013129" y="2201669"/>
                    </a:cubicBezTo>
                    <a:cubicBezTo>
                      <a:pt x="5017649" y="2208454"/>
                      <a:pt x="5043364" y="2246749"/>
                      <a:pt x="5047792" y="2253663"/>
                    </a:cubicBezTo>
                    <a:cubicBezTo>
                      <a:pt x="5052219" y="2260577"/>
                      <a:pt x="5087048" y="2285359"/>
                      <a:pt x="5089387" y="2292661"/>
                    </a:cubicBezTo>
                    <a:cubicBezTo>
                      <a:pt x="5091716" y="2299963"/>
                      <a:pt x="5155144" y="2412631"/>
                      <a:pt x="5161892" y="2420626"/>
                    </a:cubicBezTo>
                    <a:cubicBezTo>
                      <a:pt x="5168630" y="2428612"/>
                      <a:pt x="5181820" y="2431311"/>
                      <a:pt x="5181820" y="2431311"/>
                    </a:cubicBezTo>
                    <a:lnTo>
                      <a:pt x="5182107" y="2426690"/>
                    </a:lnTo>
                    <a:cubicBezTo>
                      <a:pt x="5182107" y="2426680"/>
                      <a:pt x="5171015" y="2420414"/>
                      <a:pt x="5167955" y="2417160"/>
                    </a:cubicBezTo>
                    <a:cubicBezTo>
                      <a:pt x="5164896" y="2413897"/>
                      <a:pt x="5101911" y="2305925"/>
                      <a:pt x="5102670" y="2302191"/>
                    </a:cubicBezTo>
                    <a:cubicBezTo>
                      <a:pt x="5103446" y="2298457"/>
                      <a:pt x="5104703" y="2293530"/>
                      <a:pt x="5104694" y="2293530"/>
                    </a:cubicBezTo>
                    <a:lnTo>
                      <a:pt x="5094877" y="2289481"/>
                    </a:lnTo>
                    <a:cubicBezTo>
                      <a:pt x="5094877" y="2289472"/>
                      <a:pt x="5084534" y="2277326"/>
                      <a:pt x="5080143" y="2273888"/>
                    </a:cubicBezTo>
                    <a:cubicBezTo>
                      <a:pt x="5075743" y="2270440"/>
                      <a:pt x="5059753" y="2258183"/>
                      <a:pt x="5056166" y="2253090"/>
                    </a:cubicBezTo>
                    <a:cubicBezTo>
                      <a:pt x="5052580" y="2247988"/>
                      <a:pt x="5027013" y="2204877"/>
                      <a:pt x="5022086" y="2199941"/>
                    </a:cubicBezTo>
                    <a:cubicBezTo>
                      <a:pt x="5017159" y="2194995"/>
                      <a:pt x="5004754" y="2181722"/>
                      <a:pt x="4991176" y="2175095"/>
                    </a:cubicBezTo>
                    <a:cubicBezTo>
                      <a:pt x="4977598" y="2168467"/>
                      <a:pt x="4964804" y="2162644"/>
                      <a:pt x="4958824" y="2156035"/>
                    </a:cubicBezTo>
                    <a:cubicBezTo>
                      <a:pt x="4952834" y="2149426"/>
                      <a:pt x="4933673" y="2128637"/>
                      <a:pt x="4925899" y="2116168"/>
                    </a:cubicBezTo>
                    <a:cubicBezTo>
                      <a:pt x="4918116" y="2103699"/>
                      <a:pt x="4896145" y="2042803"/>
                      <a:pt x="4896145" y="2042803"/>
                    </a:cubicBezTo>
                    <a:cubicBezTo>
                      <a:pt x="4896136" y="2042803"/>
                      <a:pt x="4911313" y="2048239"/>
                      <a:pt x="4919253" y="2049440"/>
                    </a:cubicBezTo>
                    <a:cubicBezTo>
                      <a:pt x="4927193" y="2050660"/>
                      <a:pt x="4947270" y="2051464"/>
                      <a:pt x="4947270" y="2051464"/>
                    </a:cubicBezTo>
                    <a:cubicBezTo>
                      <a:pt x="4947270" y="2051464"/>
                      <a:pt x="4953232" y="2063490"/>
                      <a:pt x="4962577" y="2070238"/>
                    </a:cubicBezTo>
                    <a:cubicBezTo>
                      <a:pt x="4971922" y="2076995"/>
                      <a:pt x="4985972" y="2082956"/>
                      <a:pt x="4985981" y="2082956"/>
                    </a:cubicBezTo>
                    <a:lnTo>
                      <a:pt x="4988579" y="2111260"/>
                    </a:lnTo>
                    <a:lnTo>
                      <a:pt x="4991749" y="2087865"/>
                    </a:lnTo>
                    <a:cubicBezTo>
                      <a:pt x="4991749" y="2087855"/>
                      <a:pt x="4995419" y="2085693"/>
                      <a:pt x="5003599" y="2088725"/>
                    </a:cubicBezTo>
                    <a:cubicBezTo>
                      <a:pt x="5011788" y="2091756"/>
                      <a:pt x="5035369" y="2104900"/>
                      <a:pt x="5035369" y="2104900"/>
                    </a:cubicBezTo>
                    <a:lnTo>
                      <a:pt x="5041146" y="2104041"/>
                    </a:lnTo>
                    <a:cubicBezTo>
                      <a:pt x="5041146" y="2104031"/>
                      <a:pt x="5020819" y="2088872"/>
                      <a:pt x="5012547" y="2085840"/>
                    </a:cubicBezTo>
                    <a:cubicBezTo>
                      <a:pt x="5004283" y="2082809"/>
                      <a:pt x="4990594" y="2080932"/>
                      <a:pt x="4990603" y="2080932"/>
                    </a:cubicBezTo>
                    <a:cubicBezTo>
                      <a:pt x="4990603" y="2080932"/>
                      <a:pt x="4978660" y="2074730"/>
                      <a:pt x="4974713" y="2071107"/>
                    </a:cubicBezTo>
                    <a:cubicBezTo>
                      <a:pt x="4970758" y="2067493"/>
                      <a:pt x="4954776" y="2050022"/>
                      <a:pt x="4954776" y="2050022"/>
                    </a:cubicBezTo>
                    <a:lnTo>
                      <a:pt x="4968936" y="2045983"/>
                    </a:lnTo>
                    <a:lnTo>
                      <a:pt x="4967494" y="2040779"/>
                    </a:lnTo>
                    <a:cubicBezTo>
                      <a:pt x="4967494" y="2040779"/>
                      <a:pt x="4949414" y="2044652"/>
                      <a:pt x="4940911" y="2044532"/>
                    </a:cubicBezTo>
                    <a:cubicBezTo>
                      <a:pt x="4932416" y="2044421"/>
                      <a:pt x="4896792" y="2038903"/>
                      <a:pt x="4897587" y="2032691"/>
                    </a:cubicBezTo>
                    <a:cubicBezTo>
                      <a:pt x="4898382" y="2026489"/>
                      <a:pt x="4939709" y="2027422"/>
                      <a:pt x="4947557" y="2030380"/>
                    </a:cubicBezTo>
                    <a:cubicBezTo>
                      <a:pt x="4955404" y="2033338"/>
                      <a:pt x="4970378" y="2033264"/>
                      <a:pt x="4970378" y="2033264"/>
                    </a:cubicBezTo>
                    <a:lnTo>
                      <a:pt x="4978466" y="2040779"/>
                    </a:lnTo>
                    <a:cubicBezTo>
                      <a:pt x="4978466" y="2040779"/>
                      <a:pt x="4999698" y="2040668"/>
                      <a:pt x="5006483" y="2045114"/>
                    </a:cubicBezTo>
                    <a:cubicBezTo>
                      <a:pt x="5013268" y="2049560"/>
                      <a:pt x="5045481" y="2058979"/>
                      <a:pt x="5045481" y="2058979"/>
                    </a:cubicBezTo>
                    <a:cubicBezTo>
                      <a:pt x="5045481" y="2058979"/>
                      <a:pt x="5112236" y="2081884"/>
                      <a:pt x="5148313" y="2093642"/>
                    </a:cubicBezTo>
                    <a:cubicBezTo>
                      <a:pt x="5184390" y="2105399"/>
                      <a:pt x="5297067" y="2133943"/>
                      <a:pt x="5329714" y="2158345"/>
                    </a:cubicBezTo>
                    <a:cubicBezTo>
                      <a:pt x="5362371" y="2182748"/>
                      <a:pt x="5381597" y="2214674"/>
                      <a:pt x="5396442" y="2231424"/>
                    </a:cubicBezTo>
                    <a:cubicBezTo>
                      <a:pt x="5411287" y="2248173"/>
                      <a:pt x="5458761" y="2276328"/>
                      <a:pt x="5475297" y="2295841"/>
                    </a:cubicBezTo>
                    <a:cubicBezTo>
                      <a:pt x="5483182" y="2305130"/>
                      <a:pt x="5501789" y="2320169"/>
                      <a:pt x="5522383" y="2336853"/>
                    </a:cubicBezTo>
                    <a:cubicBezTo>
                      <a:pt x="5520738" y="2341096"/>
                      <a:pt x="5518593" y="2344239"/>
                      <a:pt x="5517179" y="2348408"/>
                    </a:cubicBezTo>
                    <a:cubicBezTo>
                      <a:pt x="5511892" y="2364020"/>
                      <a:pt x="5499228" y="2381388"/>
                      <a:pt x="5491187" y="2388274"/>
                    </a:cubicBezTo>
                    <a:cubicBezTo>
                      <a:pt x="5483145" y="2395160"/>
                      <a:pt x="5478181" y="2386537"/>
                      <a:pt x="5478190" y="2386537"/>
                    </a:cubicBezTo>
                    <a:cubicBezTo>
                      <a:pt x="5478181" y="2386537"/>
                      <a:pt x="5481130" y="2417289"/>
                      <a:pt x="5484541" y="2435351"/>
                    </a:cubicBezTo>
                    <a:cubicBezTo>
                      <a:pt x="5487942" y="2453421"/>
                      <a:pt x="5482812" y="2515370"/>
                      <a:pt x="5482812" y="2515370"/>
                    </a:cubicBezTo>
                    <a:lnTo>
                      <a:pt x="5449878" y="2632068"/>
                    </a:lnTo>
                    <a:cubicBezTo>
                      <a:pt x="5449878" y="2632068"/>
                      <a:pt x="5399428" y="2679117"/>
                      <a:pt x="5379971" y="2698214"/>
                    </a:cubicBezTo>
                    <a:cubicBezTo>
                      <a:pt x="5360522" y="2717310"/>
                      <a:pt x="5306920" y="2733634"/>
                      <a:pt x="5269050" y="2762631"/>
                    </a:cubicBezTo>
                    <a:cubicBezTo>
                      <a:pt x="5231189" y="2791627"/>
                      <a:pt x="5172457" y="2824108"/>
                      <a:pt x="5155532" y="2840044"/>
                    </a:cubicBezTo>
                    <a:cubicBezTo>
                      <a:pt x="5152500" y="2842900"/>
                      <a:pt x="5145928" y="2846477"/>
                      <a:pt x="5141381" y="2849574"/>
                    </a:cubicBezTo>
                    <a:cubicBezTo>
                      <a:pt x="5161088" y="2811343"/>
                      <a:pt x="5181377" y="2773186"/>
                      <a:pt x="5203200" y="2736629"/>
                    </a:cubicBezTo>
                    <a:cubicBezTo>
                      <a:pt x="5320036" y="2540947"/>
                      <a:pt x="5397884" y="2380473"/>
                      <a:pt x="5397884" y="2380473"/>
                    </a:cubicBezTo>
                    <a:lnTo>
                      <a:pt x="5313538" y="2392027"/>
                    </a:lnTo>
                    <a:cubicBezTo>
                      <a:pt x="5304535" y="2411096"/>
                      <a:pt x="5238963" y="2579141"/>
                      <a:pt x="5139643" y="2741251"/>
                    </a:cubicBezTo>
                    <a:cubicBezTo>
                      <a:pt x="5136852" y="2745826"/>
                      <a:pt x="5115841" y="2660306"/>
                      <a:pt x="5102965" y="2571690"/>
                    </a:cubicBezTo>
                    <a:cubicBezTo>
                      <a:pt x="5094674" y="2514677"/>
                      <a:pt x="5095524" y="2449937"/>
                      <a:pt x="5087945" y="2428132"/>
                    </a:cubicBezTo>
                    <a:cubicBezTo>
                      <a:pt x="5082509" y="2412501"/>
                      <a:pt x="5077019" y="2359463"/>
                      <a:pt x="5057322" y="2390298"/>
                    </a:cubicBezTo>
                    <a:cubicBezTo>
                      <a:pt x="5041765" y="2414655"/>
                      <a:pt x="5070096" y="2560081"/>
                      <a:pt x="5069171" y="2561874"/>
                    </a:cubicBezTo>
                    <a:cubicBezTo>
                      <a:pt x="5064134" y="2571579"/>
                      <a:pt x="5109824" y="2789159"/>
                      <a:pt x="5104694" y="2799022"/>
                    </a:cubicBezTo>
                    <a:cubicBezTo>
                      <a:pt x="5041719" y="2920239"/>
                      <a:pt x="4975564" y="3045210"/>
                      <a:pt x="4914918" y="3157202"/>
                    </a:cubicBezTo>
                    <a:lnTo>
                      <a:pt x="4914345" y="3132652"/>
                    </a:lnTo>
                    <a:cubicBezTo>
                      <a:pt x="4914336" y="3132652"/>
                      <a:pt x="4936964" y="3092674"/>
                      <a:pt x="4944090" y="3081240"/>
                    </a:cubicBezTo>
                    <a:cubicBezTo>
                      <a:pt x="4951217" y="3069797"/>
                      <a:pt x="4953713" y="3054777"/>
                      <a:pt x="4956227" y="3047151"/>
                    </a:cubicBezTo>
                    <a:cubicBezTo>
                      <a:pt x="4958732" y="3039525"/>
                      <a:pt x="4980777" y="3013357"/>
                      <a:pt x="4980777" y="3013357"/>
                    </a:cubicBezTo>
                    <a:cubicBezTo>
                      <a:pt x="4980777" y="3013357"/>
                      <a:pt x="4957207" y="3027962"/>
                      <a:pt x="4950450" y="3038776"/>
                    </a:cubicBezTo>
                    <a:cubicBezTo>
                      <a:pt x="4943684" y="3049591"/>
                      <a:pt x="4937297" y="3066904"/>
                      <a:pt x="4932536" y="3082682"/>
                    </a:cubicBezTo>
                    <a:cubicBezTo>
                      <a:pt x="4927776" y="3098451"/>
                      <a:pt x="4916083" y="3116254"/>
                      <a:pt x="4908272" y="3123408"/>
                    </a:cubicBezTo>
                    <a:cubicBezTo>
                      <a:pt x="4900471" y="3130563"/>
                      <a:pt x="4894989" y="3122253"/>
                      <a:pt x="4894989" y="3122253"/>
                    </a:cubicBezTo>
                    <a:cubicBezTo>
                      <a:pt x="4894989" y="3122253"/>
                      <a:pt x="4899066" y="3153126"/>
                      <a:pt x="4903077" y="3171067"/>
                    </a:cubicBezTo>
                    <a:cubicBezTo>
                      <a:pt x="4903392" y="3172509"/>
                      <a:pt x="4903124" y="3176632"/>
                      <a:pt x="4903364" y="3178582"/>
                    </a:cubicBezTo>
                    <a:cubicBezTo>
                      <a:pt x="4820876" y="3330238"/>
                      <a:pt x="4752152" y="3449727"/>
                      <a:pt x="4732075" y="3463675"/>
                    </a:cubicBezTo>
                    <a:cubicBezTo>
                      <a:pt x="4707820" y="3480535"/>
                      <a:pt x="4650678" y="3531743"/>
                      <a:pt x="4585910" y="3587601"/>
                    </a:cubicBezTo>
                    <a:cubicBezTo>
                      <a:pt x="4568717" y="3603971"/>
                      <a:pt x="4526003" y="3625490"/>
                      <a:pt x="4511676" y="3639299"/>
                    </a:cubicBezTo>
                    <a:cubicBezTo>
                      <a:pt x="4497025" y="3653423"/>
                      <a:pt x="4477153" y="3681061"/>
                      <a:pt x="4445817" y="3700832"/>
                    </a:cubicBezTo>
                    <a:cubicBezTo>
                      <a:pt x="4414482" y="3720604"/>
                      <a:pt x="4310356" y="3738111"/>
                      <a:pt x="4276839" y="3746180"/>
                    </a:cubicBezTo>
                    <a:cubicBezTo>
                      <a:pt x="4243314" y="3754250"/>
                      <a:pt x="4181226" y="3770444"/>
                      <a:pt x="4181226" y="3770444"/>
                    </a:cubicBezTo>
                    <a:cubicBezTo>
                      <a:pt x="4181226" y="3770444"/>
                      <a:pt x="4151592" y="3776729"/>
                      <a:pt x="4145121" y="3780261"/>
                    </a:cubicBezTo>
                    <a:cubicBezTo>
                      <a:pt x="4138651" y="3783801"/>
                      <a:pt x="4119120" y="3782285"/>
                      <a:pt x="4119120" y="3782285"/>
                    </a:cubicBezTo>
                    <a:lnTo>
                      <a:pt x="4111614" y="3788062"/>
                    </a:lnTo>
                    <a:cubicBezTo>
                      <a:pt x="4111614" y="3788062"/>
                      <a:pt x="4097851" y="3787101"/>
                      <a:pt x="4090521" y="3789217"/>
                    </a:cubicBezTo>
                    <a:cubicBezTo>
                      <a:pt x="4083200" y="3791334"/>
                      <a:pt x="4045450" y="3789411"/>
                      <a:pt x="4045173" y="3783736"/>
                    </a:cubicBezTo>
                    <a:cubicBezTo>
                      <a:pt x="4044895" y="3778051"/>
                      <a:pt x="4077626" y="3775149"/>
                      <a:pt x="4085326" y="3775639"/>
                    </a:cubicBezTo>
                    <a:cubicBezTo>
                      <a:pt x="4093026" y="3776147"/>
                      <a:pt x="4109303" y="3781129"/>
                      <a:pt x="4109303" y="3781129"/>
                    </a:cubicBezTo>
                    <a:lnTo>
                      <a:pt x="4111032" y="3776508"/>
                    </a:lnTo>
                    <a:lnTo>
                      <a:pt x="4098322" y="3771886"/>
                    </a:lnTo>
                    <a:cubicBezTo>
                      <a:pt x="4098322" y="3771886"/>
                      <a:pt x="4114129" y="3757263"/>
                      <a:pt x="4117964" y="3754268"/>
                    </a:cubicBezTo>
                    <a:cubicBezTo>
                      <a:pt x="4121810" y="3751273"/>
                      <a:pt x="4132985" y="3746762"/>
                      <a:pt x="4132985" y="3746762"/>
                    </a:cubicBezTo>
                    <a:cubicBezTo>
                      <a:pt x="4132985" y="3746762"/>
                      <a:pt x="4145500" y="3745736"/>
                      <a:pt x="4153209" y="3743583"/>
                    </a:cubicBezTo>
                    <a:cubicBezTo>
                      <a:pt x="4160918" y="3741420"/>
                      <a:pt x="4180644" y="3729135"/>
                      <a:pt x="4180644" y="3729135"/>
                    </a:cubicBezTo>
                    <a:lnTo>
                      <a:pt x="4175449" y="3727980"/>
                    </a:lnTo>
                    <a:cubicBezTo>
                      <a:pt x="4175449" y="3727980"/>
                      <a:pt x="4153034" y="3737944"/>
                      <a:pt x="4145408" y="3740117"/>
                    </a:cubicBezTo>
                    <a:cubicBezTo>
                      <a:pt x="4137782" y="3742280"/>
                      <a:pt x="4134722" y="3740117"/>
                      <a:pt x="4134722" y="3740117"/>
                    </a:cubicBezTo>
                    <a:lnTo>
                      <a:pt x="4133280" y="3718737"/>
                    </a:lnTo>
                    <a:lnTo>
                      <a:pt x="4129232" y="3744452"/>
                    </a:lnTo>
                    <a:cubicBezTo>
                      <a:pt x="4129232" y="3744452"/>
                      <a:pt x="4115940" y="3748824"/>
                      <a:pt x="4106992" y="3754268"/>
                    </a:cubicBezTo>
                    <a:cubicBezTo>
                      <a:pt x="4098045" y="3759712"/>
                      <a:pt x="4091685" y="3770157"/>
                      <a:pt x="4091685" y="3770157"/>
                    </a:cubicBezTo>
                    <a:cubicBezTo>
                      <a:pt x="4091685" y="3770157"/>
                      <a:pt x="4073263" y="3769344"/>
                      <a:pt x="4065970" y="3769871"/>
                    </a:cubicBezTo>
                    <a:cubicBezTo>
                      <a:pt x="4058696" y="3770398"/>
                      <a:pt x="4044895" y="3774484"/>
                      <a:pt x="4044886" y="3774493"/>
                    </a:cubicBezTo>
                    <a:cubicBezTo>
                      <a:pt x="4044886" y="3774493"/>
                      <a:pt x="4068716" y="3720817"/>
                      <a:pt x="4076656" y="3710076"/>
                    </a:cubicBezTo>
                    <a:cubicBezTo>
                      <a:pt x="4084605" y="3699335"/>
                      <a:pt x="4103702" y="3681837"/>
                      <a:pt x="4109590" y="3676273"/>
                    </a:cubicBezTo>
                    <a:cubicBezTo>
                      <a:pt x="4115478" y="3670717"/>
                      <a:pt x="4127716" y="3666003"/>
                      <a:pt x="4140500" y="3660966"/>
                    </a:cubicBezTo>
                    <a:cubicBezTo>
                      <a:pt x="4153274" y="3655937"/>
                      <a:pt x="4165429" y="3644873"/>
                      <a:pt x="4170254" y="3640750"/>
                    </a:cubicBezTo>
                    <a:cubicBezTo>
                      <a:pt x="4175061" y="3636628"/>
                      <a:pt x="4201007" y="3599183"/>
                      <a:pt x="4204621" y="3594820"/>
                    </a:cubicBezTo>
                    <a:cubicBezTo>
                      <a:pt x="4208235" y="3590457"/>
                      <a:pt x="4223792" y="3580872"/>
                      <a:pt x="4228025" y="3578071"/>
                    </a:cubicBezTo>
                    <a:cubicBezTo>
                      <a:pt x="4232250" y="3575261"/>
                      <a:pt x="4242463" y="3564779"/>
                      <a:pt x="4242463" y="3564779"/>
                    </a:cubicBezTo>
                    <a:lnTo>
                      <a:pt x="4251993" y="3562182"/>
                    </a:lnTo>
                    <a:cubicBezTo>
                      <a:pt x="4251993" y="3562182"/>
                      <a:pt x="4250977" y="3557532"/>
                      <a:pt x="4250551" y="3554094"/>
                    </a:cubicBezTo>
                    <a:cubicBezTo>
                      <a:pt x="4250450" y="3553299"/>
                      <a:pt x="4260044" y="3539083"/>
                      <a:pt x="4265285" y="3530985"/>
                    </a:cubicBezTo>
                    <a:cubicBezTo>
                      <a:pt x="4270942" y="3531974"/>
                      <a:pt x="4276978" y="3533084"/>
                      <a:pt x="4284345" y="3531559"/>
                    </a:cubicBezTo>
                    <a:cubicBezTo>
                      <a:pt x="4315745" y="3525060"/>
                      <a:pt x="4335479" y="3505566"/>
                      <a:pt x="4335470" y="3505566"/>
                    </a:cubicBezTo>
                    <a:cubicBezTo>
                      <a:pt x="4335470" y="3505566"/>
                      <a:pt x="4318970" y="3511426"/>
                      <a:pt x="4302545" y="3519431"/>
                    </a:cubicBezTo>
                    <a:cubicBezTo>
                      <a:pt x="4296140" y="3522546"/>
                      <a:pt x="4280509" y="3525865"/>
                      <a:pt x="4269038" y="3525208"/>
                    </a:cubicBezTo>
                    <a:cubicBezTo>
                      <a:pt x="4288005" y="3496443"/>
                      <a:pt x="4316003" y="3456382"/>
                      <a:pt x="4318148" y="3454432"/>
                    </a:cubicBezTo>
                    <a:cubicBezTo>
                      <a:pt x="4321152" y="3451705"/>
                      <a:pt x="4331431" y="3446926"/>
                      <a:pt x="4331431" y="3446926"/>
                    </a:cubicBezTo>
                    <a:lnTo>
                      <a:pt x="4331431" y="3442591"/>
                    </a:lnTo>
                    <a:cubicBezTo>
                      <a:pt x="4331431" y="3442591"/>
                      <a:pt x="4319350" y="3444209"/>
                      <a:pt x="4312657" y="3450975"/>
                    </a:cubicBezTo>
                    <a:cubicBezTo>
                      <a:pt x="4308230" y="3455449"/>
                      <a:pt x="4283643" y="3493097"/>
                      <a:pt x="4262974" y="3524339"/>
                    </a:cubicBezTo>
                    <a:cubicBezTo>
                      <a:pt x="4258186" y="3522971"/>
                      <a:pt x="4255127" y="3520882"/>
                      <a:pt x="4256615" y="3515678"/>
                    </a:cubicBezTo>
                    <a:cubicBezTo>
                      <a:pt x="4263492" y="3491738"/>
                      <a:pt x="4296481" y="3452417"/>
                      <a:pt x="4296481" y="3452417"/>
                    </a:cubicBezTo>
                    <a:lnTo>
                      <a:pt x="4287811" y="3382796"/>
                    </a:lnTo>
                    <a:cubicBezTo>
                      <a:pt x="4287811" y="3382796"/>
                      <a:pt x="4280620" y="3377407"/>
                      <a:pt x="4274528" y="3379043"/>
                    </a:cubicBezTo>
                    <a:cubicBezTo>
                      <a:pt x="4268428" y="3380679"/>
                      <a:pt x="4263547" y="3389442"/>
                      <a:pt x="4263547" y="3389442"/>
                    </a:cubicBezTo>
                    <a:cubicBezTo>
                      <a:pt x="4263547" y="3389442"/>
                      <a:pt x="4276285" y="3440142"/>
                      <a:pt x="4270193" y="3463102"/>
                    </a:cubicBezTo>
                    <a:cubicBezTo>
                      <a:pt x="4266552" y="3476838"/>
                      <a:pt x="4271792" y="3490342"/>
                      <a:pt x="4197984" y="3526937"/>
                    </a:cubicBezTo>
                    <a:cubicBezTo>
                      <a:pt x="4168331" y="3541643"/>
                      <a:pt x="4132550" y="3576953"/>
                      <a:pt x="4103239" y="3623419"/>
                    </a:cubicBezTo>
                    <a:cubicBezTo>
                      <a:pt x="4091066" y="3642710"/>
                      <a:pt x="4082257" y="3654569"/>
                      <a:pt x="4071461" y="3662121"/>
                    </a:cubicBezTo>
                    <a:cubicBezTo>
                      <a:pt x="4069409" y="3640852"/>
                      <a:pt x="4067431" y="3619990"/>
                      <a:pt x="4066553" y="3615904"/>
                    </a:cubicBezTo>
                    <a:cubicBezTo>
                      <a:pt x="4065028" y="3608805"/>
                      <a:pt x="4044544" y="3564640"/>
                      <a:pt x="4043731" y="3557847"/>
                    </a:cubicBezTo>
                    <a:cubicBezTo>
                      <a:pt x="4042917" y="3551053"/>
                      <a:pt x="4058465" y="3476098"/>
                      <a:pt x="4058465" y="3476098"/>
                    </a:cubicBezTo>
                    <a:lnTo>
                      <a:pt x="4052105" y="3474656"/>
                    </a:lnTo>
                    <a:cubicBezTo>
                      <a:pt x="4052105" y="3474656"/>
                      <a:pt x="4037085" y="3549444"/>
                      <a:pt x="4034487" y="3550914"/>
                    </a:cubicBezTo>
                    <a:cubicBezTo>
                      <a:pt x="4031890" y="3552384"/>
                      <a:pt x="4028997" y="3543408"/>
                      <a:pt x="4028997" y="3543408"/>
                    </a:cubicBezTo>
                    <a:lnTo>
                      <a:pt x="4027842" y="3548603"/>
                    </a:lnTo>
                    <a:cubicBezTo>
                      <a:pt x="4027842" y="3548603"/>
                      <a:pt x="4050598" y="3596290"/>
                      <a:pt x="4058465" y="3615618"/>
                    </a:cubicBezTo>
                    <a:cubicBezTo>
                      <a:pt x="4062153" y="3624695"/>
                      <a:pt x="4063900" y="3646047"/>
                      <a:pt x="4064815" y="3666170"/>
                    </a:cubicBezTo>
                    <a:cubicBezTo>
                      <a:pt x="4060600" y="3668231"/>
                      <a:pt x="4056219" y="3670015"/>
                      <a:pt x="4050950" y="3671078"/>
                    </a:cubicBezTo>
                    <a:cubicBezTo>
                      <a:pt x="4038832" y="3687624"/>
                      <a:pt x="4016028" y="3710621"/>
                      <a:pt x="3999538" y="3774779"/>
                    </a:cubicBezTo>
                    <a:cubicBezTo>
                      <a:pt x="3997912" y="3781083"/>
                      <a:pt x="3996414" y="3792545"/>
                      <a:pt x="3994917" y="3802509"/>
                    </a:cubicBezTo>
                    <a:cubicBezTo>
                      <a:pt x="3981661" y="3802907"/>
                      <a:pt x="3967861" y="3803424"/>
                      <a:pt x="3942340" y="3804238"/>
                    </a:cubicBezTo>
                    <a:cubicBezTo>
                      <a:pt x="3906421" y="3805384"/>
                      <a:pt x="3836328" y="3801067"/>
                      <a:pt x="3836328" y="3801058"/>
                    </a:cubicBezTo>
                    <a:cubicBezTo>
                      <a:pt x="3836337" y="3801058"/>
                      <a:pt x="3746658" y="3797305"/>
                      <a:pt x="3630090" y="3733471"/>
                    </a:cubicBezTo>
                    <a:cubicBezTo>
                      <a:pt x="3629009" y="3732879"/>
                      <a:pt x="3626679" y="3731548"/>
                      <a:pt x="3625468" y="3730873"/>
                    </a:cubicBezTo>
                    <a:cubicBezTo>
                      <a:pt x="3692538" y="3497968"/>
                      <a:pt x="3731175" y="3364198"/>
                      <a:pt x="3732636" y="3359114"/>
                    </a:cubicBezTo>
                    <a:cubicBezTo>
                      <a:pt x="3755911" y="3344916"/>
                      <a:pt x="3786109" y="3326975"/>
                      <a:pt x="3808894" y="3316946"/>
                    </a:cubicBezTo>
                    <a:cubicBezTo>
                      <a:pt x="3844499" y="3301260"/>
                      <a:pt x="3952425" y="3267411"/>
                      <a:pt x="4007913" y="3272171"/>
                    </a:cubicBezTo>
                    <a:cubicBezTo>
                      <a:pt x="4063401" y="3276922"/>
                      <a:pt x="4125766" y="3280823"/>
                      <a:pt x="4170827" y="3294697"/>
                    </a:cubicBezTo>
                    <a:cubicBezTo>
                      <a:pt x="4215889" y="3308572"/>
                      <a:pt x="4321707" y="3343022"/>
                      <a:pt x="4351073" y="3351609"/>
                    </a:cubicBezTo>
                    <a:cubicBezTo>
                      <a:pt x="4391993" y="3363560"/>
                      <a:pt x="4451012" y="3393490"/>
                      <a:pt x="4451012" y="3393490"/>
                    </a:cubicBezTo>
                    <a:lnTo>
                      <a:pt x="4434550" y="3364891"/>
                    </a:lnTo>
                    <a:lnTo>
                      <a:pt x="4398732" y="3352468"/>
                    </a:lnTo>
                    <a:cubicBezTo>
                      <a:pt x="4398732" y="3352468"/>
                      <a:pt x="4436075" y="3345508"/>
                      <a:pt x="4457945" y="3343225"/>
                    </a:cubicBezTo>
                    <a:cubicBezTo>
                      <a:pt x="4479824" y="3340951"/>
                      <a:pt x="4505132" y="3332993"/>
                      <a:pt x="4526983" y="3336292"/>
                    </a:cubicBezTo>
                    <a:cubicBezTo>
                      <a:pt x="4534646" y="3337448"/>
                      <a:pt x="4575400" y="3325052"/>
                      <a:pt x="4597760" y="3326189"/>
                    </a:cubicBezTo>
                    <a:cubicBezTo>
                      <a:pt x="4620110" y="3327317"/>
                      <a:pt x="4640104" y="3329397"/>
                      <a:pt x="4663610" y="3322714"/>
                    </a:cubicBezTo>
                    <a:cubicBezTo>
                      <a:pt x="4687125" y="3316040"/>
                      <a:pt x="4727453" y="3282570"/>
                      <a:pt x="4727453" y="3282570"/>
                    </a:cubicBezTo>
                    <a:cubicBezTo>
                      <a:pt x="4727453" y="3282570"/>
                      <a:pt x="4673518" y="3302545"/>
                      <a:pt x="4661012" y="3306538"/>
                    </a:cubicBezTo>
                    <a:cubicBezTo>
                      <a:pt x="4648506" y="3310531"/>
                      <a:pt x="4627708" y="3310540"/>
                      <a:pt x="4609601" y="3310873"/>
                    </a:cubicBezTo>
                    <a:cubicBezTo>
                      <a:pt x="4591493" y="3311206"/>
                      <a:pt x="4521539" y="3318157"/>
                      <a:pt x="4493772" y="3324452"/>
                    </a:cubicBezTo>
                    <a:cubicBezTo>
                      <a:pt x="4465995" y="3330746"/>
                      <a:pt x="4420472" y="3330830"/>
                      <a:pt x="4402198" y="3331384"/>
                    </a:cubicBezTo>
                    <a:cubicBezTo>
                      <a:pt x="4383924" y="3331939"/>
                      <a:pt x="4357432" y="3328787"/>
                      <a:pt x="4357432" y="3328787"/>
                    </a:cubicBezTo>
                    <a:cubicBezTo>
                      <a:pt x="4357432" y="3328787"/>
                      <a:pt x="4401579" y="3288920"/>
                      <a:pt x="4427044" y="3260903"/>
                    </a:cubicBezTo>
                    <a:cubicBezTo>
                      <a:pt x="4452501" y="3232887"/>
                      <a:pt x="4470081" y="3211220"/>
                      <a:pt x="4470081" y="3211220"/>
                    </a:cubicBezTo>
                    <a:cubicBezTo>
                      <a:pt x="4470081" y="3211220"/>
                      <a:pt x="4527279" y="3167629"/>
                      <a:pt x="4552985" y="3138429"/>
                    </a:cubicBezTo>
                    <a:cubicBezTo>
                      <a:pt x="4578691" y="3109229"/>
                      <a:pt x="4618557" y="3014512"/>
                      <a:pt x="4618557" y="3014512"/>
                    </a:cubicBezTo>
                    <a:cubicBezTo>
                      <a:pt x="4618557" y="3014512"/>
                      <a:pt x="4562108" y="3095235"/>
                      <a:pt x="4552116" y="3111568"/>
                    </a:cubicBezTo>
                    <a:cubicBezTo>
                      <a:pt x="4542124" y="3127901"/>
                      <a:pt x="4469795" y="3180606"/>
                      <a:pt x="4469795" y="3180606"/>
                    </a:cubicBezTo>
                    <a:cubicBezTo>
                      <a:pt x="4469795" y="3180606"/>
                      <a:pt x="4445855" y="3215047"/>
                      <a:pt x="4429641" y="3234615"/>
                    </a:cubicBezTo>
                    <a:cubicBezTo>
                      <a:pt x="4413428" y="3254184"/>
                      <a:pt x="4388046" y="3268991"/>
                      <a:pt x="4388046" y="3268991"/>
                    </a:cubicBezTo>
                    <a:cubicBezTo>
                      <a:pt x="4388046" y="3268991"/>
                      <a:pt x="4370040" y="3289087"/>
                      <a:pt x="4358579" y="3298164"/>
                    </a:cubicBezTo>
                    <a:cubicBezTo>
                      <a:pt x="4347126" y="3307240"/>
                      <a:pt x="4334315" y="3320699"/>
                      <a:pt x="4334324" y="3320699"/>
                    </a:cubicBezTo>
                    <a:cubicBezTo>
                      <a:pt x="4334324" y="3320699"/>
                      <a:pt x="4289873" y="3305429"/>
                      <a:pt x="4266145" y="3297008"/>
                    </a:cubicBezTo>
                    <a:cubicBezTo>
                      <a:pt x="4242426" y="3288587"/>
                      <a:pt x="4184591" y="3265202"/>
                      <a:pt x="4176891" y="3254553"/>
                    </a:cubicBezTo>
                    <a:cubicBezTo>
                      <a:pt x="4169191" y="3243896"/>
                      <a:pt x="4236603" y="3220695"/>
                      <a:pt x="4269907" y="3203715"/>
                    </a:cubicBezTo>
                    <a:cubicBezTo>
                      <a:pt x="4303211" y="3186726"/>
                      <a:pt x="4387889" y="3137847"/>
                      <a:pt x="4403936" y="3125146"/>
                    </a:cubicBezTo>
                    <a:cubicBezTo>
                      <a:pt x="4419973" y="3112436"/>
                      <a:pt x="4454987" y="3092147"/>
                      <a:pt x="4449866" y="3085566"/>
                    </a:cubicBezTo>
                    <a:cubicBezTo>
                      <a:pt x="4444736" y="3078985"/>
                      <a:pt x="4391799" y="3112141"/>
                      <a:pt x="4391799" y="3112141"/>
                    </a:cubicBezTo>
                    <a:cubicBezTo>
                      <a:pt x="4391799" y="3112141"/>
                      <a:pt x="4312630" y="3159143"/>
                      <a:pt x="4284345" y="3174534"/>
                    </a:cubicBezTo>
                    <a:cubicBezTo>
                      <a:pt x="4256060" y="3189933"/>
                      <a:pt x="4193132" y="3215278"/>
                      <a:pt x="4147719" y="3219891"/>
                    </a:cubicBezTo>
                    <a:cubicBezTo>
                      <a:pt x="4102306" y="3224494"/>
                      <a:pt x="4051421" y="3233672"/>
                      <a:pt x="4031021" y="3222488"/>
                    </a:cubicBezTo>
                    <a:cubicBezTo>
                      <a:pt x="4010621" y="3211294"/>
                      <a:pt x="4042002" y="3165004"/>
                      <a:pt x="4041993" y="3165004"/>
                    </a:cubicBezTo>
                    <a:cubicBezTo>
                      <a:pt x="4041993" y="3165004"/>
                      <a:pt x="4063742" y="3127291"/>
                      <a:pt x="4076656" y="3102324"/>
                    </a:cubicBezTo>
                    <a:cubicBezTo>
                      <a:pt x="4099607" y="3057956"/>
                      <a:pt x="4139705" y="2986875"/>
                      <a:pt x="4157249" y="2965698"/>
                    </a:cubicBezTo>
                    <a:cubicBezTo>
                      <a:pt x="4175310" y="2943893"/>
                      <a:pt x="4261523" y="2882499"/>
                      <a:pt x="4261523" y="2882508"/>
                    </a:cubicBezTo>
                    <a:lnTo>
                      <a:pt x="4232065" y="2872395"/>
                    </a:lnTo>
                    <a:cubicBezTo>
                      <a:pt x="4232065" y="2872395"/>
                      <a:pt x="4213171" y="2885558"/>
                      <a:pt x="4185848" y="2901854"/>
                    </a:cubicBezTo>
                    <a:cubicBezTo>
                      <a:pt x="4159716" y="2917448"/>
                      <a:pt x="4129232" y="2922947"/>
                      <a:pt x="4129232" y="2922938"/>
                    </a:cubicBezTo>
                    <a:cubicBezTo>
                      <a:pt x="4129232" y="2922947"/>
                      <a:pt x="4099995" y="2969312"/>
                      <a:pt x="4081573" y="3003531"/>
                    </a:cubicBezTo>
                    <a:cubicBezTo>
                      <a:pt x="4063142" y="3037759"/>
                      <a:pt x="4022933" y="3112141"/>
                      <a:pt x="4022933" y="3112141"/>
                    </a:cubicBezTo>
                    <a:cubicBezTo>
                      <a:pt x="4022933" y="3112141"/>
                      <a:pt x="3990831" y="3143651"/>
                      <a:pt x="3965162" y="3164717"/>
                    </a:cubicBezTo>
                    <a:cubicBezTo>
                      <a:pt x="3939494" y="3185773"/>
                      <a:pt x="3922698" y="3214973"/>
                      <a:pt x="3922698" y="3214973"/>
                    </a:cubicBezTo>
                    <a:cubicBezTo>
                      <a:pt x="3922698" y="3214973"/>
                      <a:pt x="3889126" y="3229097"/>
                      <a:pt x="3854242" y="3243572"/>
                    </a:cubicBezTo>
                    <a:cubicBezTo>
                      <a:pt x="3823406" y="3256374"/>
                      <a:pt x="3778252" y="3271755"/>
                      <a:pt x="3766143" y="3275924"/>
                    </a:cubicBezTo>
                    <a:lnTo>
                      <a:pt x="3872729" y="3032417"/>
                    </a:lnTo>
                    <a:lnTo>
                      <a:pt x="3899885" y="3022018"/>
                    </a:lnTo>
                    <a:lnTo>
                      <a:pt x="3902769" y="2998336"/>
                    </a:lnTo>
                    <a:lnTo>
                      <a:pt x="3886880" y="2999778"/>
                    </a:lnTo>
                    <a:cubicBezTo>
                      <a:pt x="3886880" y="2999778"/>
                      <a:pt x="3948968" y="2892879"/>
                      <a:pt x="3998956" y="2789778"/>
                    </a:cubicBezTo>
                    <a:cubicBezTo>
                      <a:pt x="4037436" y="2766439"/>
                      <a:pt x="4126598" y="2722320"/>
                      <a:pt x="4178333" y="2718142"/>
                    </a:cubicBezTo>
                    <a:cubicBezTo>
                      <a:pt x="4233848" y="2713659"/>
                      <a:pt x="4295678" y="2707004"/>
                      <a:pt x="4342403" y="2713234"/>
                    </a:cubicBezTo>
                    <a:cubicBezTo>
                      <a:pt x="4389137" y="2719473"/>
                      <a:pt x="4499503" y="2736204"/>
                      <a:pt x="4529876" y="2739809"/>
                    </a:cubicBezTo>
                    <a:cubicBezTo>
                      <a:pt x="4572202" y="2744837"/>
                      <a:pt x="4635306" y="2764359"/>
                      <a:pt x="4635306" y="2764359"/>
                    </a:cubicBezTo>
                    <a:lnTo>
                      <a:pt x="4614509" y="2739236"/>
                    </a:lnTo>
                    <a:lnTo>
                      <a:pt x="4576962" y="2732590"/>
                    </a:lnTo>
                    <a:cubicBezTo>
                      <a:pt x="4576962" y="2732590"/>
                      <a:pt x="4612660" y="2719677"/>
                      <a:pt x="4633864" y="2713816"/>
                    </a:cubicBezTo>
                    <a:cubicBezTo>
                      <a:pt x="4655060" y="2707956"/>
                      <a:pt x="4678778" y="2695977"/>
                      <a:pt x="4700879" y="2695616"/>
                    </a:cubicBezTo>
                    <a:cubicBezTo>
                      <a:pt x="4708625" y="2695487"/>
                      <a:pt x="4746522" y="2676529"/>
                      <a:pt x="4768762" y="2673950"/>
                    </a:cubicBezTo>
                    <a:cubicBezTo>
                      <a:pt x="4790993" y="2671371"/>
                      <a:pt x="4811088" y="2669975"/>
                      <a:pt x="4833170" y="2659502"/>
                    </a:cubicBezTo>
                    <a:cubicBezTo>
                      <a:pt x="4855252" y="2649029"/>
                      <a:pt x="4889499" y="2609533"/>
                      <a:pt x="4889499" y="2609533"/>
                    </a:cubicBezTo>
                    <a:cubicBezTo>
                      <a:pt x="4889499" y="2609533"/>
                      <a:pt x="4839936" y="2637901"/>
                      <a:pt x="4828262" y="2643909"/>
                    </a:cubicBezTo>
                    <a:cubicBezTo>
                      <a:pt x="4816587" y="2649908"/>
                      <a:pt x="4796095" y="2653300"/>
                      <a:pt x="4778292" y="2656618"/>
                    </a:cubicBezTo>
                    <a:cubicBezTo>
                      <a:pt x="4760490" y="2659937"/>
                      <a:pt x="4692569" y="2678461"/>
                      <a:pt x="4666216" y="2689257"/>
                    </a:cubicBezTo>
                    <a:cubicBezTo>
                      <a:pt x="4639863" y="2700062"/>
                      <a:pt x="4594608" y="2707642"/>
                      <a:pt x="4576667" y="2711210"/>
                    </a:cubicBezTo>
                    <a:cubicBezTo>
                      <a:pt x="4558734" y="2714778"/>
                      <a:pt x="4532474" y="2716127"/>
                      <a:pt x="4532474" y="2716127"/>
                    </a:cubicBezTo>
                    <a:cubicBezTo>
                      <a:pt x="4532474" y="2716118"/>
                      <a:pt x="4569188" y="2669679"/>
                      <a:pt x="4589663" y="2637845"/>
                    </a:cubicBezTo>
                    <a:cubicBezTo>
                      <a:pt x="4610146" y="2606002"/>
                      <a:pt x="4624039" y="2581516"/>
                      <a:pt x="4624039" y="2581516"/>
                    </a:cubicBezTo>
                    <a:cubicBezTo>
                      <a:pt x="4624039" y="2581516"/>
                      <a:pt x="4673130" y="2529060"/>
                      <a:pt x="4693651" y="2496015"/>
                    </a:cubicBezTo>
                    <a:cubicBezTo>
                      <a:pt x="4714180" y="2462970"/>
                      <a:pt x="4737852" y="2362855"/>
                      <a:pt x="4737852" y="2362855"/>
                    </a:cubicBezTo>
                    <a:cubicBezTo>
                      <a:pt x="4737852" y="2362855"/>
                      <a:pt x="4695610" y="2451970"/>
                      <a:pt x="4688456" y="2469727"/>
                    </a:cubicBezTo>
                    <a:cubicBezTo>
                      <a:pt x="4681301" y="2487493"/>
                      <a:pt x="4618548" y="2551475"/>
                      <a:pt x="4618557" y="2551475"/>
                    </a:cubicBezTo>
                    <a:cubicBezTo>
                      <a:pt x="4618557" y="2551475"/>
                      <a:pt x="4600403" y="2589290"/>
                      <a:pt x="4587648" y="2611270"/>
                    </a:cubicBezTo>
                    <a:cubicBezTo>
                      <a:pt x="4574883" y="2633242"/>
                      <a:pt x="4552403" y="2651997"/>
                      <a:pt x="4552403" y="2651997"/>
                    </a:cubicBezTo>
                    <a:cubicBezTo>
                      <a:pt x="4552403" y="2651997"/>
                      <a:pt x="4538232" y="2674652"/>
                      <a:pt x="4528434" y="2685504"/>
                    </a:cubicBezTo>
                    <a:cubicBezTo>
                      <a:pt x="4518627" y="2696356"/>
                      <a:pt x="4508210" y="2711792"/>
                      <a:pt x="4508210" y="2711792"/>
                    </a:cubicBezTo>
                    <a:cubicBezTo>
                      <a:pt x="4508210" y="2711792"/>
                      <a:pt x="4461651" y="2704046"/>
                      <a:pt x="4436861" y="2699656"/>
                    </a:cubicBezTo>
                    <a:cubicBezTo>
                      <a:pt x="4412070" y="2695274"/>
                      <a:pt x="4351480" y="2682028"/>
                      <a:pt x="4342116" y="2672794"/>
                    </a:cubicBezTo>
                    <a:cubicBezTo>
                      <a:pt x="4332762" y="2663560"/>
                      <a:pt x="4395274" y="2629193"/>
                      <a:pt x="4425306" y="2606935"/>
                    </a:cubicBezTo>
                    <a:cubicBezTo>
                      <a:pt x="4455347" y="2584677"/>
                      <a:pt x="4530884" y="2522460"/>
                      <a:pt x="4544610" y="2507283"/>
                    </a:cubicBezTo>
                    <a:cubicBezTo>
                      <a:pt x="4558328" y="2492096"/>
                      <a:pt x="4589450" y="2466704"/>
                      <a:pt x="4583312" y="2461066"/>
                    </a:cubicBezTo>
                    <a:cubicBezTo>
                      <a:pt x="4577175" y="2455418"/>
                      <a:pt x="4530450" y="2496597"/>
                      <a:pt x="4530450" y="2496597"/>
                    </a:cubicBezTo>
                    <a:cubicBezTo>
                      <a:pt x="4530450" y="2496597"/>
                      <a:pt x="4459904" y="2556171"/>
                      <a:pt x="4434550" y="2576026"/>
                    </a:cubicBezTo>
                    <a:cubicBezTo>
                      <a:pt x="4409204" y="2595880"/>
                      <a:pt x="4351480" y="2630996"/>
                      <a:pt x="4307453" y="2643040"/>
                    </a:cubicBezTo>
                    <a:cubicBezTo>
                      <a:pt x="4263436" y="2655093"/>
                      <a:pt x="4215038" y="2672942"/>
                      <a:pt x="4193067" y="2665289"/>
                    </a:cubicBezTo>
                    <a:cubicBezTo>
                      <a:pt x="4171095" y="2657626"/>
                      <a:pt x="4194222" y="2606935"/>
                      <a:pt x="4194222" y="2606935"/>
                    </a:cubicBezTo>
                    <a:cubicBezTo>
                      <a:pt x="4194222" y="2606935"/>
                      <a:pt x="4209298" y="2566107"/>
                      <a:pt x="4217913" y="2539339"/>
                    </a:cubicBezTo>
                    <a:cubicBezTo>
                      <a:pt x="4233211" y="2491800"/>
                      <a:pt x="4261015" y="2414951"/>
                      <a:pt x="4274815" y="2391158"/>
                    </a:cubicBezTo>
                    <a:cubicBezTo>
                      <a:pt x="4289022" y="2366672"/>
                      <a:pt x="4363782" y="2291505"/>
                      <a:pt x="4363782" y="2291505"/>
                    </a:cubicBezTo>
                    <a:lnTo>
                      <a:pt x="4333159" y="2286597"/>
                    </a:lnTo>
                    <a:cubicBezTo>
                      <a:pt x="4333159" y="2286597"/>
                      <a:pt x="4316688" y="2302976"/>
                      <a:pt x="4292433" y="2323571"/>
                    </a:cubicBezTo>
                    <a:cubicBezTo>
                      <a:pt x="4269241" y="2343259"/>
                      <a:pt x="4240152" y="2353612"/>
                      <a:pt x="4240152" y="2353612"/>
                    </a:cubicBezTo>
                    <a:cubicBezTo>
                      <a:pt x="4240152" y="2353612"/>
                      <a:pt x="4218874" y="2404043"/>
                      <a:pt x="4206359" y="2440841"/>
                    </a:cubicBezTo>
                    <a:cubicBezTo>
                      <a:pt x="4193843" y="2477639"/>
                      <a:pt x="4166492" y="2557825"/>
                      <a:pt x="4166492" y="2557825"/>
                    </a:cubicBezTo>
                    <a:cubicBezTo>
                      <a:pt x="4166492" y="2557825"/>
                      <a:pt x="4140084" y="2594346"/>
                      <a:pt x="4118251" y="2619358"/>
                    </a:cubicBezTo>
                    <a:cubicBezTo>
                      <a:pt x="4096427" y="2644371"/>
                      <a:pt x="4084753" y="2675974"/>
                      <a:pt x="4084753" y="2675974"/>
                    </a:cubicBezTo>
                    <a:cubicBezTo>
                      <a:pt x="4084753" y="2675974"/>
                      <a:pt x="4059639" y="2691586"/>
                      <a:pt x="4037085" y="2705719"/>
                    </a:cubicBezTo>
                    <a:cubicBezTo>
                      <a:pt x="4047225" y="2679930"/>
                      <a:pt x="4055359" y="2656045"/>
                      <a:pt x="4058169" y="2638418"/>
                    </a:cubicBezTo>
                    <a:cubicBezTo>
                      <a:pt x="4074973" y="2533312"/>
                      <a:pt x="4028128" y="2317794"/>
                      <a:pt x="4028128" y="2317794"/>
                    </a:cubicBezTo>
                    <a:lnTo>
                      <a:pt x="3975848" y="2315187"/>
                    </a:lnTo>
                    <a:cubicBezTo>
                      <a:pt x="3975848" y="2315187"/>
                      <a:pt x="4024616" y="2492882"/>
                      <a:pt x="4014559" y="2617334"/>
                    </a:cubicBezTo>
                    <a:cubicBezTo>
                      <a:pt x="4004493" y="2741787"/>
                      <a:pt x="3935408" y="2813182"/>
                      <a:pt x="3935408" y="2813182"/>
                    </a:cubicBezTo>
                    <a:lnTo>
                      <a:pt x="3754876" y="2319809"/>
                    </a:lnTo>
                    <a:lnTo>
                      <a:pt x="3709814" y="2319236"/>
                    </a:lnTo>
                    <a:cubicBezTo>
                      <a:pt x="3709814" y="2319236"/>
                      <a:pt x="3786691" y="2474792"/>
                      <a:pt x="3817842" y="2593939"/>
                    </a:cubicBezTo>
                    <a:cubicBezTo>
                      <a:pt x="3821298" y="2607157"/>
                      <a:pt x="3714575" y="2603173"/>
                      <a:pt x="3718189" y="2616179"/>
                    </a:cubicBezTo>
                    <a:cubicBezTo>
                      <a:pt x="3721054" y="2626476"/>
                      <a:pt x="3725112" y="2618332"/>
                      <a:pt x="3723966" y="2631486"/>
                    </a:cubicBezTo>
                    <a:cubicBezTo>
                      <a:pt x="3722838" y="2644426"/>
                      <a:pt x="3822999" y="2615338"/>
                      <a:pt x="3827381" y="2627446"/>
                    </a:cubicBezTo>
                    <a:cubicBezTo>
                      <a:pt x="3865408" y="2732627"/>
                      <a:pt x="3897954" y="2831124"/>
                      <a:pt x="3897861" y="2859686"/>
                    </a:cubicBezTo>
                    <a:cubicBezTo>
                      <a:pt x="3897704" y="2906864"/>
                      <a:pt x="3822759" y="2990822"/>
                      <a:pt x="3822759" y="2990822"/>
                    </a:cubicBezTo>
                    <a:cubicBezTo>
                      <a:pt x="3822759" y="2990822"/>
                      <a:pt x="3782865" y="3082331"/>
                      <a:pt x="3760939" y="3121671"/>
                    </a:cubicBezTo>
                    <a:cubicBezTo>
                      <a:pt x="3739023" y="3161020"/>
                      <a:pt x="3697973" y="3158940"/>
                      <a:pt x="3697973" y="3158940"/>
                    </a:cubicBezTo>
                    <a:cubicBezTo>
                      <a:pt x="3697973" y="3158940"/>
                      <a:pt x="3681742" y="3140213"/>
                      <a:pt x="3676594" y="3127743"/>
                    </a:cubicBezTo>
                    <a:cubicBezTo>
                      <a:pt x="3674634" y="3130128"/>
                      <a:pt x="3672231" y="3132679"/>
                      <a:pt x="3670530" y="3134963"/>
                    </a:cubicBezTo>
                    <a:cubicBezTo>
                      <a:pt x="3677481" y="3151397"/>
                      <a:pt x="3684977" y="3167028"/>
                      <a:pt x="3684977" y="3167028"/>
                    </a:cubicBezTo>
                    <a:lnTo>
                      <a:pt x="3686124" y="3177713"/>
                    </a:lnTo>
                    <a:cubicBezTo>
                      <a:pt x="3686142" y="3178055"/>
                      <a:pt x="3691272" y="3202726"/>
                      <a:pt x="3679487" y="3234042"/>
                    </a:cubicBezTo>
                    <a:cubicBezTo>
                      <a:pt x="3667664" y="3265461"/>
                      <a:pt x="3652376" y="3340036"/>
                      <a:pt x="3620274" y="3364023"/>
                    </a:cubicBezTo>
                    <a:cubicBezTo>
                      <a:pt x="3588172" y="3388018"/>
                      <a:pt x="3499814" y="3472632"/>
                      <a:pt x="3499814" y="3472632"/>
                    </a:cubicBezTo>
                    <a:cubicBezTo>
                      <a:pt x="3499814" y="3472632"/>
                      <a:pt x="3472842" y="3321965"/>
                      <a:pt x="3487391" y="3239237"/>
                    </a:cubicBezTo>
                    <a:cubicBezTo>
                      <a:pt x="3496264" y="3188796"/>
                      <a:pt x="3668959" y="3108480"/>
                      <a:pt x="3667064" y="3102038"/>
                    </a:cubicBezTo>
                    <a:cubicBezTo>
                      <a:pt x="3660501" y="3079733"/>
                      <a:pt x="3660713" y="3062171"/>
                      <a:pt x="3660704" y="3062171"/>
                    </a:cubicBezTo>
                    <a:lnTo>
                      <a:pt x="3480459" y="3136405"/>
                    </a:lnTo>
                    <a:lnTo>
                      <a:pt x="3480459" y="2874993"/>
                    </a:lnTo>
                    <a:cubicBezTo>
                      <a:pt x="3480459" y="2874993"/>
                      <a:pt x="3457378" y="2801850"/>
                      <a:pt x="3426450" y="2637263"/>
                    </a:cubicBezTo>
                    <a:cubicBezTo>
                      <a:pt x="3448329" y="2564240"/>
                      <a:pt x="3480052" y="2487862"/>
                      <a:pt x="3529855" y="2426107"/>
                    </a:cubicBezTo>
                    <a:cubicBezTo>
                      <a:pt x="3630442" y="2301405"/>
                      <a:pt x="3806361" y="2141717"/>
                      <a:pt x="3825938" y="2123969"/>
                    </a:cubicBezTo>
                    <a:lnTo>
                      <a:pt x="3879948" y="2125698"/>
                    </a:lnTo>
                    <a:cubicBezTo>
                      <a:pt x="3879948" y="2125698"/>
                      <a:pt x="3920600" y="2111010"/>
                      <a:pt x="3989139" y="2115308"/>
                    </a:cubicBezTo>
                    <a:cubicBezTo>
                      <a:pt x="4025235" y="2117564"/>
                      <a:pt x="4088848" y="2118691"/>
                      <a:pt x="4137902" y="2125698"/>
                    </a:cubicBezTo>
                    <a:cubicBezTo>
                      <a:pt x="4181956" y="2132011"/>
                      <a:pt x="4213578" y="2144480"/>
                      <a:pt x="4213578" y="2144480"/>
                    </a:cubicBezTo>
                    <a:cubicBezTo>
                      <a:pt x="4213587" y="2144480"/>
                      <a:pt x="4207071" y="2130958"/>
                      <a:pt x="4219928" y="2123387"/>
                    </a:cubicBezTo>
                    <a:cubicBezTo>
                      <a:pt x="4229384" y="2117832"/>
                      <a:pt x="4307167" y="2115299"/>
                      <a:pt x="4307167" y="2115308"/>
                    </a:cubicBezTo>
                    <a:cubicBezTo>
                      <a:pt x="4307176" y="2115299"/>
                      <a:pt x="4407430" y="2065209"/>
                      <a:pt x="4438016" y="2051464"/>
                    </a:cubicBezTo>
                    <a:cubicBezTo>
                      <a:pt x="4571416" y="1991549"/>
                      <a:pt x="4669969" y="1995431"/>
                      <a:pt x="4669969" y="1995431"/>
                    </a:cubicBezTo>
                    <a:close/>
                    <a:moveTo>
                      <a:pt x="2481029" y="2006116"/>
                    </a:moveTo>
                    <a:cubicBezTo>
                      <a:pt x="2523040" y="2017680"/>
                      <a:pt x="2567704" y="2030556"/>
                      <a:pt x="2594260" y="2036157"/>
                    </a:cubicBezTo>
                    <a:cubicBezTo>
                      <a:pt x="2635328" y="2044819"/>
                      <a:pt x="2776632" y="2070681"/>
                      <a:pt x="2832563" y="2080932"/>
                    </a:cubicBezTo>
                    <a:cubicBezTo>
                      <a:pt x="2833248" y="2087181"/>
                      <a:pt x="2834625" y="2094686"/>
                      <a:pt x="2834874" y="2099992"/>
                    </a:cubicBezTo>
                    <a:cubicBezTo>
                      <a:pt x="2835308" y="2109060"/>
                      <a:pt x="2834735" y="2119366"/>
                      <a:pt x="2834587" y="2129173"/>
                    </a:cubicBezTo>
                    <a:lnTo>
                      <a:pt x="2769302" y="2149971"/>
                    </a:lnTo>
                    <a:cubicBezTo>
                      <a:pt x="2769311" y="2149971"/>
                      <a:pt x="2758894" y="2157819"/>
                      <a:pt x="2756592" y="2159501"/>
                    </a:cubicBezTo>
                    <a:cubicBezTo>
                      <a:pt x="2693469" y="2115863"/>
                      <a:pt x="2624375" y="2071365"/>
                      <a:pt x="2553811" y="2044819"/>
                    </a:cubicBezTo>
                    <a:cubicBezTo>
                      <a:pt x="2532025" y="2036629"/>
                      <a:pt x="2507030" y="2022357"/>
                      <a:pt x="2481029" y="2006116"/>
                    </a:cubicBezTo>
                    <a:close/>
                    <a:moveTo>
                      <a:pt x="2261499" y="2026045"/>
                    </a:moveTo>
                    <a:cubicBezTo>
                      <a:pt x="2333033" y="2075488"/>
                      <a:pt x="2453872" y="2152504"/>
                      <a:pt x="2569127" y="2224778"/>
                    </a:cubicBezTo>
                    <a:cubicBezTo>
                      <a:pt x="2596109" y="2241702"/>
                      <a:pt x="2603115" y="2245769"/>
                      <a:pt x="2621408" y="2257129"/>
                    </a:cubicBezTo>
                    <a:cubicBezTo>
                      <a:pt x="2617332" y="2259819"/>
                      <a:pt x="2615131" y="2261483"/>
                      <a:pt x="2610722" y="2264349"/>
                    </a:cubicBezTo>
                    <a:cubicBezTo>
                      <a:pt x="2606267" y="2261668"/>
                      <a:pt x="2601710" y="2259477"/>
                      <a:pt x="2597717" y="2256270"/>
                    </a:cubicBezTo>
                    <a:cubicBezTo>
                      <a:pt x="2581264" y="2242987"/>
                      <a:pt x="2569127" y="2224778"/>
                      <a:pt x="2569127" y="2224778"/>
                    </a:cubicBezTo>
                    <a:lnTo>
                      <a:pt x="2570856" y="2247886"/>
                    </a:lnTo>
                    <a:cubicBezTo>
                      <a:pt x="2570856" y="2247886"/>
                      <a:pt x="2542544" y="2226238"/>
                      <a:pt x="2531572" y="2214961"/>
                    </a:cubicBezTo>
                    <a:cubicBezTo>
                      <a:pt x="2520609" y="2203675"/>
                      <a:pt x="2502889" y="2206559"/>
                      <a:pt x="2488821" y="2206873"/>
                    </a:cubicBezTo>
                    <a:cubicBezTo>
                      <a:pt x="2474752" y="2207178"/>
                      <a:pt x="2448141" y="2200893"/>
                      <a:pt x="2429321" y="2196761"/>
                    </a:cubicBezTo>
                    <a:cubicBezTo>
                      <a:pt x="2410502" y="2192629"/>
                      <a:pt x="2355754" y="2196142"/>
                      <a:pt x="2342665" y="2198785"/>
                    </a:cubicBezTo>
                    <a:cubicBezTo>
                      <a:pt x="2329576" y="2201420"/>
                      <a:pt x="2261517" y="2197186"/>
                      <a:pt x="2253984" y="2195606"/>
                    </a:cubicBezTo>
                    <a:cubicBezTo>
                      <a:pt x="2246451" y="2194016"/>
                      <a:pt x="2227696" y="2179716"/>
                      <a:pt x="2227696" y="2179716"/>
                    </a:cubicBezTo>
                    <a:lnTo>
                      <a:pt x="2225099" y="2183182"/>
                    </a:lnTo>
                    <a:cubicBezTo>
                      <a:pt x="2225089" y="2183192"/>
                      <a:pt x="2241348" y="2196622"/>
                      <a:pt x="2251387" y="2200227"/>
                    </a:cubicBezTo>
                    <a:cubicBezTo>
                      <a:pt x="2261416" y="2203841"/>
                      <a:pt x="2320194" y="2209979"/>
                      <a:pt x="2348442" y="2201669"/>
                    </a:cubicBezTo>
                    <a:cubicBezTo>
                      <a:pt x="2376690" y="2193369"/>
                      <a:pt x="2415688" y="2202270"/>
                      <a:pt x="2436827" y="2208602"/>
                    </a:cubicBezTo>
                    <a:cubicBezTo>
                      <a:pt x="2457985" y="2214933"/>
                      <a:pt x="2511097" y="2222799"/>
                      <a:pt x="2534751" y="2237201"/>
                    </a:cubicBezTo>
                    <a:cubicBezTo>
                      <a:pt x="2556501" y="2250447"/>
                      <a:pt x="2567371" y="2262601"/>
                      <a:pt x="2595989" y="2274174"/>
                    </a:cubicBezTo>
                    <a:cubicBezTo>
                      <a:pt x="2556760" y="2299372"/>
                      <a:pt x="2518575" y="2323571"/>
                      <a:pt x="2518575" y="2323571"/>
                    </a:cubicBezTo>
                    <a:lnTo>
                      <a:pt x="2530416" y="2330790"/>
                    </a:lnTo>
                    <a:cubicBezTo>
                      <a:pt x="2530407" y="2330790"/>
                      <a:pt x="2575653" y="2303281"/>
                      <a:pt x="2611009" y="2281689"/>
                    </a:cubicBezTo>
                    <a:cubicBezTo>
                      <a:pt x="2639044" y="2295896"/>
                      <a:pt x="2649138" y="2322120"/>
                      <a:pt x="2649138" y="2322120"/>
                    </a:cubicBezTo>
                    <a:cubicBezTo>
                      <a:pt x="2649129" y="2322120"/>
                      <a:pt x="2627841" y="2335726"/>
                      <a:pt x="2576633" y="2350145"/>
                    </a:cubicBezTo>
                    <a:cubicBezTo>
                      <a:pt x="2525415" y="2364556"/>
                      <a:pt x="2475483" y="2352022"/>
                      <a:pt x="2407082" y="2342631"/>
                    </a:cubicBezTo>
                    <a:cubicBezTo>
                      <a:pt x="2338672" y="2333248"/>
                      <a:pt x="2344033" y="2323053"/>
                      <a:pt x="2306265" y="2288326"/>
                    </a:cubicBezTo>
                    <a:cubicBezTo>
                      <a:pt x="2268496" y="2253608"/>
                      <a:pt x="2161828" y="2255891"/>
                      <a:pt x="2124863" y="2242691"/>
                    </a:cubicBezTo>
                    <a:cubicBezTo>
                      <a:pt x="2098548" y="2233291"/>
                      <a:pt x="2059393" y="2203971"/>
                      <a:pt x="2030119" y="2169604"/>
                    </a:cubicBezTo>
                    <a:cubicBezTo>
                      <a:pt x="2034898" y="2157698"/>
                      <a:pt x="2041387" y="2144480"/>
                      <a:pt x="2041387" y="2144480"/>
                    </a:cubicBezTo>
                    <a:cubicBezTo>
                      <a:pt x="2041378" y="2144480"/>
                      <a:pt x="2053227" y="2132261"/>
                      <a:pt x="2069403" y="2120503"/>
                    </a:cubicBezTo>
                    <a:cubicBezTo>
                      <a:pt x="2085478" y="2108810"/>
                      <a:pt x="2106192" y="2097811"/>
                      <a:pt x="2114751" y="2092486"/>
                    </a:cubicBezTo>
                    <a:cubicBezTo>
                      <a:pt x="2131001" y="2082374"/>
                      <a:pt x="2231744" y="2039910"/>
                      <a:pt x="2231744" y="2039910"/>
                    </a:cubicBezTo>
                    <a:cubicBezTo>
                      <a:pt x="2231735" y="2039910"/>
                      <a:pt x="2248799" y="2031979"/>
                      <a:pt x="2261499" y="2026045"/>
                    </a:cubicBezTo>
                    <a:close/>
                    <a:moveTo>
                      <a:pt x="1976396" y="2071689"/>
                    </a:moveTo>
                    <a:cubicBezTo>
                      <a:pt x="1979511" y="2071652"/>
                      <a:pt x="1996039" y="2080350"/>
                      <a:pt x="1996039" y="2080350"/>
                    </a:cubicBezTo>
                    <a:lnTo>
                      <a:pt x="1980722" y="2088725"/>
                    </a:lnTo>
                    <a:cubicBezTo>
                      <a:pt x="1977986" y="2083622"/>
                      <a:pt x="1975195" y="2077595"/>
                      <a:pt x="1972348" y="2072844"/>
                    </a:cubicBezTo>
                    <a:cubicBezTo>
                      <a:pt x="1974039" y="2072382"/>
                      <a:pt x="1975648" y="2071698"/>
                      <a:pt x="1976396" y="2071689"/>
                    </a:cubicBezTo>
                    <a:close/>
                    <a:moveTo>
                      <a:pt x="3151173" y="2072549"/>
                    </a:moveTo>
                    <a:cubicBezTo>
                      <a:pt x="3149278" y="2203693"/>
                      <a:pt x="3144887" y="2444640"/>
                      <a:pt x="3145682" y="2449798"/>
                    </a:cubicBezTo>
                    <a:lnTo>
                      <a:pt x="3143945" y="2452691"/>
                    </a:lnTo>
                    <a:cubicBezTo>
                      <a:pt x="3083669" y="2412945"/>
                      <a:pt x="3009888" y="2346596"/>
                      <a:pt x="2954169" y="2299880"/>
                    </a:cubicBezTo>
                    <a:cubicBezTo>
                      <a:pt x="2983055" y="2270255"/>
                      <a:pt x="2996605" y="2239779"/>
                      <a:pt x="3013382" y="2195319"/>
                    </a:cubicBezTo>
                    <a:cubicBezTo>
                      <a:pt x="3031564" y="2147142"/>
                      <a:pt x="3085111" y="2095823"/>
                      <a:pt x="3117657" y="2081219"/>
                    </a:cubicBezTo>
                    <a:cubicBezTo>
                      <a:pt x="3124838" y="2077993"/>
                      <a:pt x="3139119" y="2075294"/>
                      <a:pt x="3151173" y="2072549"/>
                    </a:cubicBezTo>
                    <a:close/>
                    <a:moveTo>
                      <a:pt x="2045139" y="2078039"/>
                    </a:moveTo>
                    <a:lnTo>
                      <a:pt x="2024342" y="2095657"/>
                    </a:lnTo>
                    <a:lnTo>
                      <a:pt x="2028104" y="2098264"/>
                    </a:lnTo>
                    <a:cubicBezTo>
                      <a:pt x="2028085" y="2098264"/>
                      <a:pt x="2038872" y="2091248"/>
                      <a:pt x="2043411" y="2086127"/>
                    </a:cubicBezTo>
                    <a:cubicBezTo>
                      <a:pt x="2047940" y="2081015"/>
                      <a:pt x="2051785" y="2080350"/>
                      <a:pt x="2051785" y="2080350"/>
                    </a:cubicBezTo>
                    <a:cubicBezTo>
                      <a:pt x="2051776" y="2080350"/>
                      <a:pt x="2066677" y="2088725"/>
                      <a:pt x="2073156" y="2090176"/>
                    </a:cubicBezTo>
                    <a:cubicBezTo>
                      <a:pt x="2079636" y="2091627"/>
                      <a:pt x="2093954" y="2094797"/>
                      <a:pt x="2093954" y="2094797"/>
                    </a:cubicBezTo>
                    <a:cubicBezTo>
                      <a:pt x="2093954" y="2094788"/>
                      <a:pt x="2067499" y="2112877"/>
                      <a:pt x="2060455" y="2117619"/>
                    </a:cubicBezTo>
                    <a:cubicBezTo>
                      <a:pt x="2053394" y="2122352"/>
                      <a:pt x="2034741" y="2137548"/>
                      <a:pt x="2034741" y="2137548"/>
                    </a:cubicBezTo>
                    <a:cubicBezTo>
                      <a:pt x="2034750" y="2137548"/>
                      <a:pt x="2021957" y="2140524"/>
                      <a:pt x="2011632" y="2143325"/>
                    </a:cubicBezTo>
                    <a:cubicBezTo>
                      <a:pt x="2008101" y="2137668"/>
                      <a:pt x="2003341" y="2132270"/>
                      <a:pt x="2000660" y="2126567"/>
                    </a:cubicBezTo>
                    <a:cubicBezTo>
                      <a:pt x="1994541" y="2113561"/>
                      <a:pt x="1988782" y="2104337"/>
                      <a:pt x="1983033" y="2093346"/>
                    </a:cubicBezTo>
                    <a:lnTo>
                      <a:pt x="2003544" y="2084103"/>
                    </a:lnTo>
                    <a:cubicBezTo>
                      <a:pt x="2003554" y="2084112"/>
                      <a:pt x="2013943" y="2085203"/>
                      <a:pt x="2021744" y="2083243"/>
                    </a:cubicBezTo>
                    <a:cubicBezTo>
                      <a:pt x="2029555" y="2081265"/>
                      <a:pt x="2045139" y="2078039"/>
                      <a:pt x="2045139" y="2078039"/>
                    </a:cubicBezTo>
                    <a:close/>
                    <a:moveTo>
                      <a:pt x="2862318" y="2086414"/>
                    </a:moveTo>
                    <a:cubicBezTo>
                      <a:pt x="2864037" y="2086737"/>
                      <a:pt x="2880222" y="2089889"/>
                      <a:pt x="2880222" y="2089889"/>
                    </a:cubicBezTo>
                    <a:lnTo>
                      <a:pt x="2864915" y="2113284"/>
                    </a:lnTo>
                    <a:cubicBezTo>
                      <a:pt x="2864065" y="2104133"/>
                      <a:pt x="2863260" y="2095010"/>
                      <a:pt x="2862318" y="2086414"/>
                    </a:cubicBezTo>
                    <a:close/>
                    <a:moveTo>
                      <a:pt x="2964854" y="2088151"/>
                    </a:moveTo>
                    <a:cubicBezTo>
                      <a:pt x="2973525" y="2088558"/>
                      <a:pt x="2982990" y="2089473"/>
                      <a:pt x="2992298" y="2091331"/>
                    </a:cubicBezTo>
                    <a:cubicBezTo>
                      <a:pt x="3029521" y="2098744"/>
                      <a:pt x="3045734" y="2100574"/>
                      <a:pt x="3045734" y="2100574"/>
                    </a:cubicBezTo>
                    <a:lnTo>
                      <a:pt x="3003279" y="2126280"/>
                    </a:lnTo>
                    <a:cubicBezTo>
                      <a:pt x="3003279" y="2126280"/>
                      <a:pt x="2961129" y="2262879"/>
                      <a:pt x="2937411" y="2285728"/>
                    </a:cubicBezTo>
                    <a:cubicBezTo>
                      <a:pt x="2923638" y="2274609"/>
                      <a:pt x="2911530" y="2265356"/>
                      <a:pt x="2901888" y="2259440"/>
                    </a:cubicBezTo>
                    <a:cubicBezTo>
                      <a:pt x="2894549" y="2254929"/>
                      <a:pt x="2883291" y="2246712"/>
                      <a:pt x="2874445" y="2240667"/>
                    </a:cubicBezTo>
                    <a:cubicBezTo>
                      <a:pt x="2873558" y="2225268"/>
                      <a:pt x="2870591" y="2176657"/>
                      <a:pt x="2866357" y="2128305"/>
                    </a:cubicBezTo>
                    <a:cubicBezTo>
                      <a:pt x="2885297" y="2116316"/>
                      <a:pt x="2918351" y="2090749"/>
                      <a:pt x="2918351" y="2090749"/>
                    </a:cubicBezTo>
                    <a:cubicBezTo>
                      <a:pt x="2918351" y="2090749"/>
                      <a:pt x="2938862" y="2086922"/>
                      <a:pt x="2964854" y="2088151"/>
                    </a:cubicBezTo>
                    <a:close/>
                    <a:moveTo>
                      <a:pt x="2834292" y="2142743"/>
                    </a:moveTo>
                    <a:cubicBezTo>
                      <a:pt x="2833358" y="2169558"/>
                      <a:pt x="2831657" y="2195374"/>
                      <a:pt x="2830252" y="2210339"/>
                    </a:cubicBezTo>
                    <a:cubicBezTo>
                      <a:pt x="2812135" y="2197343"/>
                      <a:pt x="2788889" y="2182101"/>
                      <a:pt x="2768146" y="2167589"/>
                    </a:cubicBezTo>
                    <a:cubicBezTo>
                      <a:pt x="2770855" y="2165934"/>
                      <a:pt x="2779414" y="2160656"/>
                      <a:pt x="2779414" y="2160656"/>
                    </a:cubicBezTo>
                    <a:cubicBezTo>
                      <a:pt x="2779414" y="2160656"/>
                      <a:pt x="2811544" y="2150119"/>
                      <a:pt x="2834292" y="2142743"/>
                    </a:cubicBezTo>
                    <a:close/>
                    <a:moveTo>
                      <a:pt x="2026653" y="2150258"/>
                    </a:moveTo>
                    <a:cubicBezTo>
                      <a:pt x="2026662" y="2150258"/>
                      <a:pt x="2025544" y="2156562"/>
                      <a:pt x="2024055" y="2162385"/>
                    </a:cubicBezTo>
                    <a:cubicBezTo>
                      <a:pt x="2021356" y="2158946"/>
                      <a:pt x="2019581" y="2155499"/>
                      <a:pt x="2017123" y="2151986"/>
                    </a:cubicBezTo>
                    <a:cubicBezTo>
                      <a:pt x="2019683" y="2151469"/>
                      <a:pt x="2026653" y="2150258"/>
                      <a:pt x="2026653" y="2150258"/>
                    </a:cubicBezTo>
                    <a:close/>
                    <a:moveTo>
                      <a:pt x="1976396" y="2158345"/>
                    </a:moveTo>
                    <a:cubicBezTo>
                      <a:pt x="1983911" y="2176250"/>
                      <a:pt x="1995456" y="2203120"/>
                      <a:pt x="1995456" y="2203120"/>
                    </a:cubicBezTo>
                    <a:lnTo>
                      <a:pt x="1996898" y="2203980"/>
                    </a:lnTo>
                    <a:cubicBezTo>
                      <a:pt x="1987183" y="2212429"/>
                      <a:pt x="1974917" y="2222457"/>
                      <a:pt x="1960507" y="2231710"/>
                    </a:cubicBezTo>
                    <a:cubicBezTo>
                      <a:pt x="1943869" y="2242405"/>
                      <a:pt x="1933221" y="2246869"/>
                      <a:pt x="1926713" y="2249910"/>
                    </a:cubicBezTo>
                    <a:cubicBezTo>
                      <a:pt x="1915760" y="2249855"/>
                      <a:pt x="1905629" y="2249337"/>
                      <a:pt x="1905629" y="2249337"/>
                    </a:cubicBezTo>
                    <a:cubicBezTo>
                      <a:pt x="1905638" y="2249337"/>
                      <a:pt x="1844447" y="2208398"/>
                      <a:pt x="1831100" y="2204849"/>
                    </a:cubicBezTo>
                    <a:cubicBezTo>
                      <a:pt x="1827504" y="2203897"/>
                      <a:pt x="1817974" y="2201900"/>
                      <a:pt x="1808574" y="2199645"/>
                    </a:cubicBezTo>
                    <a:cubicBezTo>
                      <a:pt x="1809119" y="2199340"/>
                      <a:pt x="1813186" y="2197048"/>
                      <a:pt x="1813195" y="2197048"/>
                    </a:cubicBezTo>
                    <a:lnTo>
                      <a:pt x="1859412" y="2193581"/>
                    </a:lnTo>
                    <a:lnTo>
                      <a:pt x="1918912" y="2160361"/>
                    </a:lnTo>
                    <a:cubicBezTo>
                      <a:pt x="1918921" y="2160361"/>
                      <a:pt x="1962116" y="2158946"/>
                      <a:pt x="1976396" y="2158345"/>
                    </a:cubicBezTo>
                    <a:close/>
                    <a:moveTo>
                      <a:pt x="2010190" y="2210626"/>
                    </a:moveTo>
                    <a:lnTo>
                      <a:pt x="2044280" y="2227671"/>
                    </a:lnTo>
                    <a:cubicBezTo>
                      <a:pt x="2044280" y="2227661"/>
                      <a:pt x="2023205" y="2233013"/>
                      <a:pt x="2008748" y="2236618"/>
                    </a:cubicBezTo>
                    <a:cubicBezTo>
                      <a:pt x="2009340" y="2225314"/>
                      <a:pt x="2009783" y="2215664"/>
                      <a:pt x="2010190" y="2210626"/>
                    </a:cubicBezTo>
                    <a:close/>
                    <a:moveTo>
                      <a:pt x="2000660" y="2210913"/>
                    </a:moveTo>
                    <a:cubicBezTo>
                      <a:pt x="2000660" y="2210922"/>
                      <a:pt x="2000494" y="2226229"/>
                      <a:pt x="2000374" y="2238643"/>
                    </a:cubicBezTo>
                    <a:cubicBezTo>
                      <a:pt x="1993164" y="2240528"/>
                      <a:pt x="1996316" y="2239632"/>
                      <a:pt x="1986509" y="2242405"/>
                    </a:cubicBezTo>
                    <a:cubicBezTo>
                      <a:pt x="1970878" y="2246814"/>
                      <a:pt x="1955941" y="2248478"/>
                      <a:pt x="1942603" y="2249337"/>
                    </a:cubicBezTo>
                    <a:cubicBezTo>
                      <a:pt x="1952964" y="2243421"/>
                      <a:pt x="1963964" y="2237293"/>
                      <a:pt x="1969464" y="2232866"/>
                    </a:cubicBezTo>
                    <a:cubicBezTo>
                      <a:pt x="1977820" y="2226136"/>
                      <a:pt x="2000660" y="2210913"/>
                      <a:pt x="2000660" y="2210913"/>
                    </a:cubicBezTo>
                    <a:close/>
                    <a:moveTo>
                      <a:pt x="2636142" y="2266086"/>
                    </a:moveTo>
                    <a:cubicBezTo>
                      <a:pt x="2668272" y="2285978"/>
                      <a:pt x="2705541" y="2309484"/>
                      <a:pt x="2736368" y="2328479"/>
                    </a:cubicBezTo>
                    <a:cubicBezTo>
                      <a:pt x="2723732" y="2329597"/>
                      <a:pt x="2718981" y="2330439"/>
                      <a:pt x="2707491" y="2330790"/>
                    </a:cubicBezTo>
                    <a:cubicBezTo>
                      <a:pt x="2676933" y="2331723"/>
                      <a:pt x="2672829" y="2321833"/>
                      <a:pt x="2672829" y="2321833"/>
                    </a:cubicBezTo>
                    <a:cubicBezTo>
                      <a:pt x="2672820" y="2321833"/>
                      <a:pt x="2656237" y="2300823"/>
                      <a:pt x="2646540" y="2288908"/>
                    </a:cubicBezTo>
                    <a:cubicBezTo>
                      <a:pt x="2641706" y="2282983"/>
                      <a:pt x="2633766" y="2278019"/>
                      <a:pt x="2624874" y="2273019"/>
                    </a:cubicBezTo>
                    <a:cubicBezTo>
                      <a:pt x="2628867" y="2270523"/>
                      <a:pt x="2633249" y="2267981"/>
                      <a:pt x="2636142" y="2266086"/>
                    </a:cubicBezTo>
                    <a:close/>
                    <a:moveTo>
                      <a:pt x="2016550" y="2280820"/>
                    </a:moveTo>
                    <a:cubicBezTo>
                      <a:pt x="2016540" y="2280820"/>
                      <a:pt x="2115102" y="2276938"/>
                      <a:pt x="2248494" y="2336853"/>
                    </a:cubicBezTo>
                    <a:cubicBezTo>
                      <a:pt x="2279089" y="2350598"/>
                      <a:pt x="2379056" y="2400688"/>
                      <a:pt x="2379056" y="2400688"/>
                    </a:cubicBezTo>
                    <a:cubicBezTo>
                      <a:pt x="2379056" y="2400697"/>
                      <a:pt x="2456839" y="2403230"/>
                      <a:pt x="2466295" y="2408785"/>
                    </a:cubicBezTo>
                    <a:cubicBezTo>
                      <a:pt x="2479162" y="2416346"/>
                      <a:pt x="2472645" y="2429869"/>
                      <a:pt x="2472645" y="2429869"/>
                    </a:cubicBezTo>
                    <a:cubicBezTo>
                      <a:pt x="2472654" y="2429869"/>
                      <a:pt x="2483238" y="2426172"/>
                      <a:pt x="2498933" y="2421781"/>
                    </a:cubicBezTo>
                    <a:cubicBezTo>
                      <a:pt x="2525323" y="2441479"/>
                      <a:pt x="2555299" y="2464671"/>
                      <a:pt x="2565948" y="2477528"/>
                    </a:cubicBezTo>
                    <a:cubicBezTo>
                      <a:pt x="2581938" y="2496837"/>
                      <a:pt x="2615622" y="2556356"/>
                      <a:pt x="2639026" y="2600585"/>
                    </a:cubicBezTo>
                    <a:cubicBezTo>
                      <a:pt x="2611305" y="2621457"/>
                      <a:pt x="2582706" y="2642753"/>
                      <a:pt x="2582706" y="2642753"/>
                    </a:cubicBezTo>
                    <a:lnTo>
                      <a:pt x="2475243" y="2663264"/>
                    </a:lnTo>
                    <a:lnTo>
                      <a:pt x="2472932" y="2671057"/>
                    </a:lnTo>
                    <a:lnTo>
                      <a:pt x="2535620" y="2660371"/>
                    </a:lnTo>
                    <a:lnTo>
                      <a:pt x="2578371" y="2651424"/>
                    </a:lnTo>
                    <a:cubicBezTo>
                      <a:pt x="2578380" y="2651415"/>
                      <a:pt x="2571004" y="2671343"/>
                      <a:pt x="2563923" y="2687528"/>
                    </a:cubicBezTo>
                    <a:cubicBezTo>
                      <a:pt x="2558664" y="2699600"/>
                      <a:pt x="2559745" y="2718179"/>
                      <a:pt x="2560744" y="2728828"/>
                    </a:cubicBezTo>
                    <a:cubicBezTo>
                      <a:pt x="2517235" y="2721211"/>
                      <a:pt x="2464271" y="2700201"/>
                      <a:pt x="2438851" y="2686373"/>
                    </a:cubicBezTo>
                    <a:cubicBezTo>
                      <a:pt x="2410567" y="2670973"/>
                      <a:pt x="2331397" y="2623980"/>
                      <a:pt x="2331397" y="2623980"/>
                    </a:cubicBezTo>
                    <a:cubicBezTo>
                      <a:pt x="2331397" y="2623980"/>
                      <a:pt x="2278461" y="2590824"/>
                      <a:pt x="2273340" y="2597405"/>
                    </a:cubicBezTo>
                    <a:cubicBezTo>
                      <a:pt x="2268210" y="2603987"/>
                      <a:pt x="2303224" y="2624276"/>
                      <a:pt x="2319270" y="2636976"/>
                    </a:cubicBezTo>
                    <a:cubicBezTo>
                      <a:pt x="2335307" y="2649677"/>
                      <a:pt x="2419985" y="2698555"/>
                      <a:pt x="2453299" y="2715545"/>
                    </a:cubicBezTo>
                    <a:cubicBezTo>
                      <a:pt x="2486593" y="2732534"/>
                      <a:pt x="2554005" y="2755735"/>
                      <a:pt x="2546305" y="2766383"/>
                    </a:cubicBezTo>
                    <a:cubicBezTo>
                      <a:pt x="2538606" y="2777032"/>
                      <a:pt x="2480770" y="2800427"/>
                      <a:pt x="2457051" y="2808847"/>
                    </a:cubicBezTo>
                    <a:cubicBezTo>
                      <a:pt x="2433324" y="2817268"/>
                      <a:pt x="2388882" y="2832529"/>
                      <a:pt x="2388882" y="2832529"/>
                    </a:cubicBezTo>
                    <a:cubicBezTo>
                      <a:pt x="2388882" y="2832529"/>
                      <a:pt x="2376080" y="2819080"/>
                      <a:pt x="2364618" y="2810003"/>
                    </a:cubicBezTo>
                    <a:cubicBezTo>
                      <a:pt x="2353156" y="2800926"/>
                      <a:pt x="2335150" y="2780831"/>
                      <a:pt x="2335150" y="2780831"/>
                    </a:cubicBezTo>
                    <a:cubicBezTo>
                      <a:pt x="2335150" y="2780831"/>
                      <a:pt x="2309777" y="2766014"/>
                      <a:pt x="2293555" y="2746455"/>
                    </a:cubicBezTo>
                    <a:cubicBezTo>
                      <a:pt x="2277342" y="2726886"/>
                      <a:pt x="2253402" y="2692436"/>
                      <a:pt x="2253402" y="2692436"/>
                    </a:cubicBezTo>
                    <a:cubicBezTo>
                      <a:pt x="2253402" y="2692436"/>
                      <a:pt x="2245785" y="2686548"/>
                      <a:pt x="2243585" y="2684922"/>
                    </a:cubicBezTo>
                    <a:lnTo>
                      <a:pt x="2244454" y="2684922"/>
                    </a:lnTo>
                    <a:lnTo>
                      <a:pt x="2236080" y="2676547"/>
                    </a:lnTo>
                    <a:lnTo>
                      <a:pt x="2233769" y="2677416"/>
                    </a:lnTo>
                    <a:cubicBezTo>
                      <a:pt x="2212555" y="2661508"/>
                      <a:pt x="2178447" y="2635433"/>
                      <a:pt x="2171080" y="2623398"/>
                    </a:cubicBezTo>
                    <a:cubicBezTo>
                      <a:pt x="2169980" y="2621605"/>
                      <a:pt x="2165950" y="2615883"/>
                      <a:pt x="2163861" y="2612712"/>
                    </a:cubicBezTo>
                    <a:cubicBezTo>
                      <a:pt x="2166579" y="2600345"/>
                      <a:pt x="2169925" y="2584400"/>
                      <a:pt x="2169925" y="2584409"/>
                    </a:cubicBezTo>
                    <a:lnTo>
                      <a:pt x="2165885" y="2582385"/>
                    </a:lnTo>
                    <a:cubicBezTo>
                      <a:pt x="2165885" y="2582385"/>
                      <a:pt x="2162262" y="2595760"/>
                      <a:pt x="2159526" y="2606649"/>
                    </a:cubicBezTo>
                    <a:cubicBezTo>
                      <a:pt x="2140559" y="2578318"/>
                      <a:pt x="2104648" y="2526342"/>
                      <a:pt x="2104648" y="2526342"/>
                    </a:cubicBezTo>
                    <a:cubicBezTo>
                      <a:pt x="2104648" y="2526342"/>
                      <a:pt x="2130955" y="2587497"/>
                      <a:pt x="2154618" y="2626577"/>
                    </a:cubicBezTo>
                    <a:cubicBezTo>
                      <a:pt x="2154498" y="2627003"/>
                      <a:pt x="2154146" y="2627946"/>
                      <a:pt x="2154036" y="2628315"/>
                    </a:cubicBezTo>
                    <a:cubicBezTo>
                      <a:pt x="2150939" y="2638742"/>
                      <a:pt x="2138729" y="2647375"/>
                      <a:pt x="2138729" y="2647375"/>
                    </a:cubicBezTo>
                    <a:cubicBezTo>
                      <a:pt x="2138729" y="2647375"/>
                      <a:pt x="2111599" y="2621059"/>
                      <a:pt x="2102911" y="2608960"/>
                    </a:cubicBezTo>
                    <a:cubicBezTo>
                      <a:pt x="2094222" y="2596860"/>
                      <a:pt x="2073156" y="2565922"/>
                      <a:pt x="2073156" y="2565922"/>
                    </a:cubicBezTo>
                    <a:lnTo>
                      <a:pt x="2072583" y="2577181"/>
                    </a:lnTo>
                    <a:cubicBezTo>
                      <a:pt x="2072583" y="2577181"/>
                      <a:pt x="2092160" y="2610346"/>
                      <a:pt x="2101468" y="2623111"/>
                    </a:cubicBezTo>
                    <a:cubicBezTo>
                      <a:pt x="2110777" y="2635876"/>
                      <a:pt x="2135549" y="2659798"/>
                      <a:pt x="2135549" y="2659798"/>
                    </a:cubicBezTo>
                    <a:cubicBezTo>
                      <a:pt x="2135549" y="2659798"/>
                      <a:pt x="2129263" y="2673053"/>
                      <a:pt x="2128330" y="2689543"/>
                    </a:cubicBezTo>
                    <a:cubicBezTo>
                      <a:pt x="2127406" y="2706034"/>
                      <a:pt x="2134689" y="2723060"/>
                      <a:pt x="2134689" y="2723060"/>
                    </a:cubicBezTo>
                    <a:cubicBezTo>
                      <a:pt x="2134689" y="2723060"/>
                      <a:pt x="2128644" y="2735196"/>
                      <a:pt x="2118800" y="2744144"/>
                    </a:cubicBezTo>
                    <a:cubicBezTo>
                      <a:pt x="2108956" y="2753092"/>
                      <a:pt x="2098584" y="2768694"/>
                      <a:pt x="2098575" y="2768694"/>
                    </a:cubicBezTo>
                    <a:lnTo>
                      <a:pt x="2050048" y="2692436"/>
                    </a:lnTo>
                    <a:lnTo>
                      <a:pt x="2044280" y="2658356"/>
                    </a:lnTo>
                    <a:cubicBezTo>
                      <a:pt x="2044280" y="2658347"/>
                      <a:pt x="2048837" y="2593856"/>
                      <a:pt x="2053810" y="2565054"/>
                    </a:cubicBezTo>
                    <a:cubicBezTo>
                      <a:pt x="2058783" y="2536242"/>
                      <a:pt x="2051785" y="2511609"/>
                      <a:pt x="2051785" y="2511609"/>
                    </a:cubicBezTo>
                    <a:cubicBezTo>
                      <a:pt x="2051785" y="2511609"/>
                      <a:pt x="2033576" y="2455779"/>
                      <a:pt x="2030415" y="2441710"/>
                    </a:cubicBezTo>
                    <a:cubicBezTo>
                      <a:pt x="2027244" y="2427651"/>
                      <a:pt x="2019434" y="2366035"/>
                      <a:pt x="2019434" y="2366026"/>
                    </a:cubicBezTo>
                    <a:lnTo>
                      <a:pt x="2009904" y="2362855"/>
                    </a:lnTo>
                    <a:cubicBezTo>
                      <a:pt x="2009904" y="2362855"/>
                      <a:pt x="2019775" y="2461722"/>
                      <a:pt x="2021458" y="2479839"/>
                    </a:cubicBezTo>
                    <a:cubicBezTo>
                      <a:pt x="2023140" y="2497956"/>
                      <a:pt x="2032143" y="2544247"/>
                      <a:pt x="2032143" y="2544256"/>
                    </a:cubicBezTo>
                    <a:cubicBezTo>
                      <a:pt x="2032143" y="2544256"/>
                      <a:pt x="2025969" y="2661351"/>
                      <a:pt x="2016836" y="2663838"/>
                    </a:cubicBezTo>
                    <a:cubicBezTo>
                      <a:pt x="2007704" y="2666324"/>
                      <a:pt x="1954443" y="2627733"/>
                      <a:pt x="1954443" y="2627733"/>
                    </a:cubicBezTo>
                    <a:lnTo>
                      <a:pt x="1926427" y="2563029"/>
                    </a:lnTo>
                    <a:lnTo>
                      <a:pt x="1896090" y="2493991"/>
                    </a:lnTo>
                    <a:lnTo>
                      <a:pt x="1888584" y="2497457"/>
                    </a:lnTo>
                    <a:lnTo>
                      <a:pt x="1916888" y="2568806"/>
                    </a:lnTo>
                    <a:lnTo>
                      <a:pt x="1939423" y="2625135"/>
                    </a:lnTo>
                    <a:lnTo>
                      <a:pt x="1912848" y="2618203"/>
                    </a:lnTo>
                    <a:lnTo>
                      <a:pt x="1828207" y="2587866"/>
                    </a:lnTo>
                    <a:cubicBezTo>
                      <a:pt x="1828207" y="2587875"/>
                      <a:pt x="1822162" y="2580573"/>
                      <a:pt x="1819832" y="2577763"/>
                    </a:cubicBezTo>
                    <a:cubicBezTo>
                      <a:pt x="1820063" y="2577005"/>
                      <a:pt x="1820525" y="2572393"/>
                      <a:pt x="1820701" y="2572273"/>
                    </a:cubicBezTo>
                    <a:cubicBezTo>
                      <a:pt x="1823428" y="2570433"/>
                      <a:pt x="1827634" y="2580074"/>
                      <a:pt x="1827634" y="2580074"/>
                    </a:cubicBezTo>
                    <a:lnTo>
                      <a:pt x="1828503" y="2574297"/>
                    </a:lnTo>
                    <a:cubicBezTo>
                      <a:pt x="1828512" y="2574297"/>
                      <a:pt x="1799220" y="2524041"/>
                      <a:pt x="1788923" y="2503530"/>
                    </a:cubicBezTo>
                    <a:cubicBezTo>
                      <a:pt x="1778635" y="2483000"/>
                      <a:pt x="1772747" y="2400402"/>
                      <a:pt x="1772747" y="2400402"/>
                    </a:cubicBezTo>
                    <a:lnTo>
                      <a:pt x="1818964" y="2295258"/>
                    </a:lnTo>
                    <a:cubicBezTo>
                      <a:pt x="1818964" y="2295258"/>
                      <a:pt x="1860540" y="2290674"/>
                      <a:pt x="1899843" y="2286311"/>
                    </a:cubicBezTo>
                    <a:cubicBezTo>
                      <a:pt x="1928645" y="2283103"/>
                      <a:pt x="1968909" y="2281994"/>
                      <a:pt x="1993145" y="2281393"/>
                    </a:cubicBezTo>
                    <a:cubicBezTo>
                      <a:pt x="1991639" y="2286653"/>
                      <a:pt x="1989106" y="2297569"/>
                      <a:pt x="1989106" y="2297569"/>
                    </a:cubicBezTo>
                    <a:lnTo>
                      <a:pt x="1995752" y="2298151"/>
                    </a:lnTo>
                    <a:cubicBezTo>
                      <a:pt x="1995743" y="2298151"/>
                      <a:pt x="1998664" y="2289832"/>
                      <a:pt x="2001233" y="2281107"/>
                    </a:cubicBezTo>
                    <a:cubicBezTo>
                      <a:pt x="2005430" y="2281014"/>
                      <a:pt x="2016550" y="2280820"/>
                      <a:pt x="2016550" y="2280820"/>
                    </a:cubicBezTo>
                    <a:close/>
                    <a:moveTo>
                      <a:pt x="1766396" y="2313458"/>
                    </a:moveTo>
                    <a:cubicBezTo>
                      <a:pt x="1777886" y="2313560"/>
                      <a:pt x="1788525" y="2314688"/>
                      <a:pt x="1788923" y="2317794"/>
                    </a:cubicBezTo>
                    <a:cubicBezTo>
                      <a:pt x="1789708" y="2324005"/>
                      <a:pt x="1753807" y="2329801"/>
                      <a:pt x="1745312" y="2329921"/>
                    </a:cubicBezTo>
                    <a:cubicBezTo>
                      <a:pt x="1736818" y="2330041"/>
                      <a:pt x="1718738" y="2326168"/>
                      <a:pt x="1718738" y="2326168"/>
                    </a:cubicBezTo>
                    <a:lnTo>
                      <a:pt x="1717582" y="2331363"/>
                    </a:lnTo>
                    <a:lnTo>
                      <a:pt x="1731734" y="2335411"/>
                    </a:lnTo>
                    <a:cubicBezTo>
                      <a:pt x="1731724" y="2335411"/>
                      <a:pt x="1715465" y="2352595"/>
                      <a:pt x="1711518" y="2356209"/>
                    </a:cubicBezTo>
                    <a:cubicBezTo>
                      <a:pt x="1707553" y="2359832"/>
                      <a:pt x="1695916" y="2366321"/>
                      <a:pt x="1695916" y="2366321"/>
                    </a:cubicBezTo>
                    <a:cubicBezTo>
                      <a:pt x="1695906" y="2366312"/>
                      <a:pt x="1682235" y="2367902"/>
                      <a:pt x="1673963" y="2370943"/>
                    </a:cubicBezTo>
                    <a:cubicBezTo>
                      <a:pt x="1666854" y="2373550"/>
                      <a:pt x="1653544" y="2383338"/>
                      <a:pt x="1649126" y="2386537"/>
                    </a:cubicBezTo>
                    <a:lnTo>
                      <a:pt x="1587593" y="2386537"/>
                    </a:lnTo>
                    <a:cubicBezTo>
                      <a:pt x="1587593" y="2386537"/>
                      <a:pt x="1612494" y="2443106"/>
                      <a:pt x="1645364" y="2514788"/>
                    </a:cubicBezTo>
                    <a:cubicBezTo>
                      <a:pt x="1638746" y="2525418"/>
                      <a:pt x="1631656" y="2536205"/>
                      <a:pt x="1630057" y="2538479"/>
                    </a:cubicBezTo>
                    <a:cubicBezTo>
                      <a:pt x="1626461" y="2543572"/>
                      <a:pt x="1610479" y="2555829"/>
                      <a:pt x="1606080" y="2559276"/>
                    </a:cubicBezTo>
                    <a:cubicBezTo>
                      <a:pt x="1601680" y="2562715"/>
                      <a:pt x="1591355" y="2574870"/>
                      <a:pt x="1591355" y="2574870"/>
                    </a:cubicBezTo>
                    <a:lnTo>
                      <a:pt x="1581529" y="2578623"/>
                    </a:lnTo>
                    <a:cubicBezTo>
                      <a:pt x="1581529" y="2578623"/>
                      <a:pt x="1582786" y="2583559"/>
                      <a:pt x="1583553" y="2587293"/>
                    </a:cubicBezTo>
                    <a:cubicBezTo>
                      <a:pt x="1584219" y="2590602"/>
                      <a:pt x="1539130" y="2667942"/>
                      <a:pt x="1525782" y="2689543"/>
                    </a:cubicBezTo>
                    <a:cubicBezTo>
                      <a:pt x="1507647" y="2680152"/>
                      <a:pt x="1487940" y="2669217"/>
                      <a:pt x="1482745" y="2662682"/>
                    </a:cubicBezTo>
                    <a:cubicBezTo>
                      <a:pt x="1472439" y="2649760"/>
                      <a:pt x="1475184" y="2636986"/>
                      <a:pt x="1478410" y="2615596"/>
                    </a:cubicBezTo>
                    <a:cubicBezTo>
                      <a:pt x="1481996" y="2591795"/>
                      <a:pt x="1501112" y="2573456"/>
                      <a:pt x="1507296" y="2567364"/>
                    </a:cubicBezTo>
                    <a:cubicBezTo>
                      <a:pt x="1513470" y="2561273"/>
                      <a:pt x="1542531" y="2532988"/>
                      <a:pt x="1542531" y="2532988"/>
                    </a:cubicBezTo>
                    <a:lnTo>
                      <a:pt x="1534443" y="2530678"/>
                    </a:lnTo>
                    <a:cubicBezTo>
                      <a:pt x="1534443" y="2530678"/>
                      <a:pt x="1510586" y="2554304"/>
                      <a:pt x="1504402" y="2562161"/>
                    </a:cubicBezTo>
                    <a:cubicBezTo>
                      <a:pt x="1498228" y="2570026"/>
                      <a:pt x="1491351" y="2583744"/>
                      <a:pt x="1482449" y="2584696"/>
                    </a:cubicBezTo>
                    <a:cubicBezTo>
                      <a:pt x="1478438" y="2585121"/>
                      <a:pt x="1470174" y="2578077"/>
                      <a:pt x="1466569" y="2565627"/>
                    </a:cubicBezTo>
                    <a:cubicBezTo>
                      <a:pt x="1463556" y="2555265"/>
                      <a:pt x="1462807" y="2542518"/>
                      <a:pt x="1462807" y="2542518"/>
                    </a:cubicBezTo>
                    <a:lnTo>
                      <a:pt x="1463094" y="2490524"/>
                    </a:lnTo>
                    <a:cubicBezTo>
                      <a:pt x="1463103" y="2490524"/>
                      <a:pt x="1460136" y="2511682"/>
                      <a:pt x="1458768" y="2525769"/>
                    </a:cubicBezTo>
                    <a:cubicBezTo>
                      <a:pt x="1458158" y="2532036"/>
                      <a:pt x="1457234" y="2537296"/>
                      <a:pt x="1455875" y="2538192"/>
                    </a:cubicBezTo>
                    <a:cubicBezTo>
                      <a:pt x="1452945" y="2540106"/>
                      <a:pt x="1425547" y="2523172"/>
                      <a:pt x="1425547" y="2523163"/>
                    </a:cubicBezTo>
                    <a:lnTo>
                      <a:pt x="1425834" y="2532988"/>
                    </a:lnTo>
                    <a:lnTo>
                      <a:pt x="1455588" y="2550893"/>
                    </a:lnTo>
                    <a:cubicBezTo>
                      <a:pt x="1455588" y="2550902"/>
                      <a:pt x="1456198" y="2566847"/>
                      <a:pt x="1461652" y="2576894"/>
                    </a:cubicBezTo>
                    <a:cubicBezTo>
                      <a:pt x="1467105" y="2586933"/>
                      <a:pt x="1476016" y="2593348"/>
                      <a:pt x="1477255" y="2594226"/>
                    </a:cubicBezTo>
                    <a:cubicBezTo>
                      <a:pt x="1478807" y="2595335"/>
                      <a:pt x="1471514" y="2606103"/>
                      <a:pt x="1468584" y="2620218"/>
                    </a:cubicBezTo>
                    <a:cubicBezTo>
                      <a:pt x="1465654" y="2634342"/>
                      <a:pt x="1465700" y="2646506"/>
                      <a:pt x="1465700" y="2646506"/>
                    </a:cubicBezTo>
                    <a:cubicBezTo>
                      <a:pt x="1465700" y="2646506"/>
                      <a:pt x="1445467" y="2636736"/>
                      <a:pt x="1428727" y="2623693"/>
                    </a:cubicBezTo>
                    <a:cubicBezTo>
                      <a:pt x="1411978" y="2610642"/>
                      <a:pt x="1401283" y="2603182"/>
                      <a:pt x="1401283" y="2603182"/>
                    </a:cubicBezTo>
                    <a:cubicBezTo>
                      <a:pt x="1401283" y="2603182"/>
                      <a:pt x="1393427" y="2591582"/>
                      <a:pt x="1384821" y="2577763"/>
                    </a:cubicBezTo>
                    <a:cubicBezTo>
                      <a:pt x="1376215" y="2563944"/>
                      <a:pt x="1363155" y="2548295"/>
                      <a:pt x="1363155" y="2548295"/>
                    </a:cubicBezTo>
                    <a:cubicBezTo>
                      <a:pt x="1363155" y="2548295"/>
                      <a:pt x="1358551" y="2527535"/>
                      <a:pt x="1355935" y="2514788"/>
                    </a:cubicBezTo>
                    <a:cubicBezTo>
                      <a:pt x="1353320" y="2502051"/>
                      <a:pt x="1349585" y="2481336"/>
                      <a:pt x="1342070" y="2470882"/>
                    </a:cubicBezTo>
                    <a:cubicBezTo>
                      <a:pt x="1341202" y="2469681"/>
                      <a:pt x="1337458" y="2465484"/>
                      <a:pt x="1335998" y="2463663"/>
                    </a:cubicBezTo>
                    <a:cubicBezTo>
                      <a:pt x="1342745" y="2456795"/>
                      <a:pt x="1348171" y="2449678"/>
                      <a:pt x="1356509" y="2443448"/>
                    </a:cubicBezTo>
                    <a:cubicBezTo>
                      <a:pt x="1389156" y="2419045"/>
                      <a:pt x="1502129" y="2390788"/>
                      <a:pt x="1538205" y="2379031"/>
                    </a:cubicBezTo>
                    <a:cubicBezTo>
                      <a:pt x="1574273" y="2367273"/>
                      <a:pt x="1640742" y="2344082"/>
                      <a:pt x="1640742" y="2344082"/>
                    </a:cubicBezTo>
                    <a:cubicBezTo>
                      <a:pt x="1640742" y="2344073"/>
                      <a:pt x="1672955" y="2334940"/>
                      <a:pt x="1679740" y="2330503"/>
                    </a:cubicBezTo>
                    <a:cubicBezTo>
                      <a:pt x="1686534" y="2326057"/>
                      <a:pt x="1708052" y="2325881"/>
                      <a:pt x="1708043" y="2325881"/>
                    </a:cubicBezTo>
                    <a:lnTo>
                      <a:pt x="1715844" y="2318662"/>
                    </a:lnTo>
                    <a:cubicBezTo>
                      <a:pt x="1715854" y="2318662"/>
                      <a:pt x="1730819" y="2318727"/>
                      <a:pt x="1738666" y="2315769"/>
                    </a:cubicBezTo>
                    <a:cubicBezTo>
                      <a:pt x="1742586" y="2314290"/>
                      <a:pt x="1754907" y="2313357"/>
                      <a:pt x="1766396" y="2313458"/>
                    </a:cubicBezTo>
                    <a:close/>
                    <a:moveTo>
                      <a:pt x="1790087" y="2327906"/>
                    </a:moveTo>
                    <a:cubicBezTo>
                      <a:pt x="1790087" y="2327906"/>
                      <a:pt x="1768402" y="2388801"/>
                      <a:pt x="1760619" y="2401270"/>
                    </a:cubicBezTo>
                    <a:cubicBezTo>
                      <a:pt x="1752846" y="2413740"/>
                      <a:pt x="1733675" y="2434815"/>
                      <a:pt x="1727694" y="2441424"/>
                    </a:cubicBezTo>
                    <a:cubicBezTo>
                      <a:pt x="1725254" y="2444114"/>
                      <a:pt x="1718756" y="2446683"/>
                      <a:pt x="1714402" y="2449216"/>
                    </a:cubicBezTo>
                    <a:cubicBezTo>
                      <a:pt x="1708792" y="2436885"/>
                      <a:pt x="1684935" y="2386537"/>
                      <a:pt x="1684935" y="2386537"/>
                    </a:cubicBezTo>
                    <a:lnTo>
                      <a:pt x="1658369" y="2386537"/>
                    </a:lnTo>
                    <a:cubicBezTo>
                      <a:pt x="1665052" y="2382830"/>
                      <a:pt x="1676329" y="2376461"/>
                      <a:pt x="1682624" y="2374123"/>
                    </a:cubicBezTo>
                    <a:cubicBezTo>
                      <a:pt x="1690804" y="2371082"/>
                      <a:pt x="1694760" y="2373254"/>
                      <a:pt x="1694760" y="2373254"/>
                    </a:cubicBezTo>
                    <a:lnTo>
                      <a:pt x="1697940" y="2396649"/>
                    </a:lnTo>
                    <a:lnTo>
                      <a:pt x="1700251" y="2368336"/>
                    </a:lnTo>
                    <a:cubicBezTo>
                      <a:pt x="1700242" y="2368336"/>
                      <a:pt x="1714301" y="2362384"/>
                      <a:pt x="1723646" y="2355636"/>
                    </a:cubicBezTo>
                    <a:cubicBezTo>
                      <a:pt x="1732991" y="2348879"/>
                      <a:pt x="1738953" y="2336567"/>
                      <a:pt x="1738953" y="2336567"/>
                    </a:cubicBezTo>
                    <a:cubicBezTo>
                      <a:pt x="1738953" y="2336567"/>
                      <a:pt x="1759325" y="2336040"/>
                      <a:pt x="1767265" y="2334838"/>
                    </a:cubicBezTo>
                    <a:cubicBezTo>
                      <a:pt x="1775205" y="2333628"/>
                      <a:pt x="1790087" y="2327906"/>
                      <a:pt x="1790087" y="2327906"/>
                    </a:cubicBezTo>
                    <a:close/>
                    <a:moveTo>
                      <a:pt x="5529889" y="2343499"/>
                    </a:moveTo>
                    <a:cubicBezTo>
                      <a:pt x="5550335" y="2360073"/>
                      <a:pt x="5572593" y="2377912"/>
                      <a:pt x="5589971" y="2394624"/>
                    </a:cubicBezTo>
                    <a:cubicBezTo>
                      <a:pt x="5627794" y="2431006"/>
                      <a:pt x="5684003" y="2455695"/>
                      <a:pt x="5702915" y="2478970"/>
                    </a:cubicBezTo>
                    <a:cubicBezTo>
                      <a:pt x="5710902" y="2488814"/>
                      <a:pt x="5718916" y="2497956"/>
                      <a:pt x="5731801" y="2513060"/>
                    </a:cubicBezTo>
                    <a:cubicBezTo>
                      <a:pt x="5703895" y="2525899"/>
                      <a:pt x="5673272" y="2540254"/>
                      <a:pt x="5662475" y="2545125"/>
                    </a:cubicBezTo>
                    <a:cubicBezTo>
                      <a:pt x="5645893" y="2552603"/>
                      <a:pt x="5604991" y="2576321"/>
                      <a:pt x="5604991" y="2576312"/>
                    </a:cubicBezTo>
                    <a:cubicBezTo>
                      <a:pt x="5604991" y="2576312"/>
                      <a:pt x="5491889" y="2608701"/>
                      <a:pt x="5486565" y="2600872"/>
                    </a:cubicBezTo>
                    <a:cubicBezTo>
                      <a:pt x="5481241" y="2593043"/>
                      <a:pt x="5501003" y="2530095"/>
                      <a:pt x="5501003" y="2530095"/>
                    </a:cubicBezTo>
                    <a:lnTo>
                      <a:pt x="5552710" y="2482436"/>
                    </a:lnTo>
                    <a:lnTo>
                      <a:pt x="5607884" y="2431311"/>
                    </a:lnTo>
                    <a:lnTo>
                      <a:pt x="5602394" y="2425248"/>
                    </a:lnTo>
                    <a:lnTo>
                      <a:pt x="5544040" y="2475217"/>
                    </a:lnTo>
                    <a:lnTo>
                      <a:pt x="5498119" y="2514788"/>
                    </a:lnTo>
                    <a:lnTo>
                      <a:pt x="5496095" y="2487640"/>
                    </a:lnTo>
                    <a:lnTo>
                      <a:pt x="5497250" y="2397518"/>
                    </a:lnTo>
                    <a:cubicBezTo>
                      <a:pt x="5497250" y="2397518"/>
                      <a:pt x="5520941" y="2358446"/>
                      <a:pt x="5528447" y="2347252"/>
                    </a:cubicBezTo>
                    <a:cubicBezTo>
                      <a:pt x="5529279" y="2346014"/>
                      <a:pt x="5529168" y="2344812"/>
                      <a:pt x="5529889" y="2343499"/>
                    </a:cubicBezTo>
                    <a:close/>
                    <a:moveTo>
                      <a:pt x="2697083" y="2400688"/>
                    </a:moveTo>
                    <a:cubicBezTo>
                      <a:pt x="2726829" y="2398839"/>
                      <a:pt x="2750223" y="2400780"/>
                      <a:pt x="2768433" y="2403295"/>
                    </a:cubicBezTo>
                    <a:cubicBezTo>
                      <a:pt x="2753782" y="2419341"/>
                      <a:pt x="2739261" y="2435360"/>
                      <a:pt x="2739261" y="2435351"/>
                    </a:cubicBezTo>
                    <a:cubicBezTo>
                      <a:pt x="2739242" y="2435360"/>
                      <a:pt x="2729546" y="2457350"/>
                      <a:pt x="2724240" y="2473775"/>
                    </a:cubicBezTo>
                    <a:cubicBezTo>
                      <a:pt x="2718935" y="2490201"/>
                      <a:pt x="2738863" y="2512533"/>
                      <a:pt x="2726551" y="2529522"/>
                    </a:cubicBezTo>
                    <a:cubicBezTo>
                      <a:pt x="2722244" y="2535466"/>
                      <a:pt x="2695863" y="2555893"/>
                      <a:pt x="2673115" y="2573715"/>
                    </a:cubicBezTo>
                    <a:cubicBezTo>
                      <a:pt x="2660220" y="2549913"/>
                      <a:pt x="2651504" y="2533709"/>
                      <a:pt x="2641623" y="2515370"/>
                    </a:cubicBezTo>
                    <a:cubicBezTo>
                      <a:pt x="2623201" y="2481142"/>
                      <a:pt x="2593964" y="2434778"/>
                      <a:pt x="2593964" y="2434778"/>
                    </a:cubicBezTo>
                    <a:cubicBezTo>
                      <a:pt x="2593964" y="2434778"/>
                      <a:pt x="2563489" y="2429574"/>
                      <a:pt x="2537349" y="2413980"/>
                    </a:cubicBezTo>
                    <a:cubicBezTo>
                      <a:pt x="2537034" y="2413786"/>
                      <a:pt x="2537090" y="2413878"/>
                      <a:pt x="2536776" y="2413693"/>
                    </a:cubicBezTo>
                    <a:cubicBezTo>
                      <a:pt x="2541166" y="2412899"/>
                      <a:pt x="2543634" y="2411762"/>
                      <a:pt x="2548330" y="2411096"/>
                    </a:cubicBezTo>
                    <a:cubicBezTo>
                      <a:pt x="2597384" y="2404080"/>
                      <a:pt x="2660988" y="2402953"/>
                      <a:pt x="2697083" y="2400688"/>
                    </a:cubicBezTo>
                    <a:close/>
                    <a:moveTo>
                      <a:pt x="2788944" y="2409072"/>
                    </a:moveTo>
                    <a:lnTo>
                      <a:pt x="2781438" y="2444308"/>
                    </a:lnTo>
                    <a:lnTo>
                      <a:pt x="2786920" y="2450954"/>
                    </a:lnTo>
                    <a:lnTo>
                      <a:pt x="2779127" y="2482732"/>
                    </a:lnTo>
                    <a:lnTo>
                      <a:pt x="2783749" y="2484747"/>
                    </a:lnTo>
                    <a:lnTo>
                      <a:pt x="2793852" y="2449511"/>
                    </a:lnTo>
                    <a:lnTo>
                      <a:pt x="2789230" y="2440555"/>
                    </a:lnTo>
                    <a:lnTo>
                      <a:pt x="2794434" y="2416291"/>
                    </a:lnTo>
                    <a:lnTo>
                      <a:pt x="2836316" y="2511609"/>
                    </a:lnTo>
                    <a:lnTo>
                      <a:pt x="2820427" y="2510167"/>
                    </a:lnTo>
                    <a:lnTo>
                      <a:pt x="2823320" y="2533857"/>
                    </a:lnTo>
                    <a:lnTo>
                      <a:pt x="2850468" y="2544256"/>
                    </a:lnTo>
                    <a:lnTo>
                      <a:pt x="2957062" y="2787763"/>
                    </a:lnTo>
                    <a:cubicBezTo>
                      <a:pt x="2944944" y="2783585"/>
                      <a:pt x="2899799" y="2768204"/>
                      <a:pt x="2868954" y="2755411"/>
                    </a:cubicBezTo>
                    <a:cubicBezTo>
                      <a:pt x="2834079" y="2740927"/>
                      <a:pt x="2800498" y="2727099"/>
                      <a:pt x="2800498" y="2727099"/>
                    </a:cubicBezTo>
                    <a:cubicBezTo>
                      <a:pt x="2800498" y="2727099"/>
                      <a:pt x="2783703" y="2697899"/>
                      <a:pt x="2758034" y="2676843"/>
                    </a:cubicBezTo>
                    <a:cubicBezTo>
                      <a:pt x="2732365" y="2655777"/>
                      <a:pt x="2700263" y="2624267"/>
                      <a:pt x="2700263" y="2624267"/>
                    </a:cubicBezTo>
                    <a:cubicBezTo>
                      <a:pt x="2700263" y="2624267"/>
                      <a:pt x="2689993" y="2604865"/>
                      <a:pt x="2686111" y="2597692"/>
                    </a:cubicBezTo>
                    <a:lnTo>
                      <a:pt x="2687840" y="2588735"/>
                    </a:lnTo>
                    <a:lnTo>
                      <a:pt x="2714128" y="2561587"/>
                    </a:lnTo>
                    <a:lnTo>
                      <a:pt x="2732615" y="2583827"/>
                    </a:lnTo>
                    <a:lnTo>
                      <a:pt x="2738679" y="2596823"/>
                    </a:lnTo>
                    <a:lnTo>
                      <a:pt x="2727707" y="2628019"/>
                    </a:lnTo>
                    <a:lnTo>
                      <a:pt x="2734352" y="2651710"/>
                    </a:lnTo>
                    <a:lnTo>
                      <a:pt x="2742440" y="2648530"/>
                    </a:lnTo>
                    <a:lnTo>
                      <a:pt x="2735508" y="2627446"/>
                    </a:lnTo>
                    <a:cubicBezTo>
                      <a:pt x="2735517" y="2627437"/>
                      <a:pt x="2756712" y="2588763"/>
                      <a:pt x="2740416" y="2573428"/>
                    </a:cubicBezTo>
                    <a:cubicBezTo>
                      <a:pt x="2724120" y="2558093"/>
                      <a:pt x="2720487" y="2552048"/>
                      <a:pt x="2720487" y="2552057"/>
                    </a:cubicBezTo>
                    <a:lnTo>
                      <a:pt x="2737532" y="2542232"/>
                    </a:lnTo>
                    <a:cubicBezTo>
                      <a:pt x="2737514" y="2542232"/>
                      <a:pt x="2739261" y="2506210"/>
                      <a:pt x="2745611" y="2477242"/>
                    </a:cubicBezTo>
                    <a:cubicBezTo>
                      <a:pt x="2751979" y="2448273"/>
                      <a:pt x="2788944" y="2409072"/>
                      <a:pt x="2788944" y="2409072"/>
                    </a:cubicBezTo>
                    <a:close/>
                    <a:moveTo>
                      <a:pt x="1764086" y="2416577"/>
                    </a:moveTo>
                    <a:cubicBezTo>
                      <a:pt x="1764086" y="2416577"/>
                      <a:pt x="1777683" y="2496163"/>
                      <a:pt x="1779975" y="2503816"/>
                    </a:cubicBezTo>
                    <a:cubicBezTo>
                      <a:pt x="1782258" y="2511460"/>
                      <a:pt x="1808823" y="2558241"/>
                      <a:pt x="1810302" y="2565627"/>
                    </a:cubicBezTo>
                    <a:cubicBezTo>
                      <a:pt x="1801771" y="2555265"/>
                      <a:pt x="1795162" y="2547501"/>
                      <a:pt x="1790947" y="2541945"/>
                    </a:cubicBezTo>
                    <a:cubicBezTo>
                      <a:pt x="1782803" y="2531204"/>
                      <a:pt x="1769447" y="2523320"/>
                      <a:pt x="1763217" y="2518255"/>
                    </a:cubicBezTo>
                    <a:cubicBezTo>
                      <a:pt x="1756987" y="2513198"/>
                      <a:pt x="1740108" y="2483305"/>
                      <a:pt x="1740108" y="2483305"/>
                    </a:cubicBezTo>
                    <a:cubicBezTo>
                      <a:pt x="1740108" y="2483305"/>
                      <a:pt x="1745710" y="2510388"/>
                      <a:pt x="1753400" y="2520565"/>
                    </a:cubicBezTo>
                    <a:cubicBezTo>
                      <a:pt x="1761091" y="2530742"/>
                      <a:pt x="1775021" y="2543128"/>
                      <a:pt x="1788063" y="2553204"/>
                    </a:cubicBezTo>
                    <a:cubicBezTo>
                      <a:pt x="1796308" y="2559582"/>
                      <a:pt x="1803471" y="2568409"/>
                      <a:pt x="1809147" y="2576894"/>
                    </a:cubicBezTo>
                    <a:cubicBezTo>
                      <a:pt x="1808296" y="2592839"/>
                      <a:pt x="1805154" y="2619220"/>
                      <a:pt x="1802788" y="2637558"/>
                    </a:cubicBezTo>
                    <a:cubicBezTo>
                      <a:pt x="1759519" y="2547408"/>
                      <a:pt x="1736143" y="2497059"/>
                      <a:pt x="1718155" y="2457599"/>
                    </a:cubicBezTo>
                    <a:cubicBezTo>
                      <a:pt x="1721954" y="2455372"/>
                      <a:pt x="1728924" y="2451212"/>
                      <a:pt x="1729710" y="2450667"/>
                    </a:cubicBezTo>
                    <a:cubicBezTo>
                      <a:pt x="1733518" y="2447996"/>
                      <a:pt x="1764086" y="2416577"/>
                      <a:pt x="1764086" y="2416577"/>
                    </a:cubicBezTo>
                    <a:close/>
                    <a:moveTo>
                      <a:pt x="1301631" y="2420626"/>
                    </a:moveTo>
                    <a:cubicBezTo>
                      <a:pt x="1325636" y="2422105"/>
                      <a:pt x="1345823" y="2422650"/>
                      <a:pt x="1345823" y="2422650"/>
                    </a:cubicBezTo>
                    <a:cubicBezTo>
                      <a:pt x="1345823" y="2422650"/>
                      <a:pt x="1332041" y="2435499"/>
                      <a:pt x="1321559" y="2445463"/>
                    </a:cubicBezTo>
                    <a:cubicBezTo>
                      <a:pt x="1314257" y="2436710"/>
                      <a:pt x="1308831" y="2430526"/>
                      <a:pt x="1302499" y="2422068"/>
                    </a:cubicBezTo>
                    <a:cubicBezTo>
                      <a:pt x="1301612" y="2420894"/>
                      <a:pt x="1302398" y="2421680"/>
                      <a:pt x="1301631" y="2420626"/>
                    </a:cubicBezTo>
                    <a:close/>
                    <a:moveTo>
                      <a:pt x="1323584" y="2476086"/>
                    </a:moveTo>
                    <a:cubicBezTo>
                      <a:pt x="1325100" y="2478758"/>
                      <a:pt x="1327484" y="2482603"/>
                      <a:pt x="1328492" y="2484461"/>
                    </a:cubicBezTo>
                    <a:cubicBezTo>
                      <a:pt x="1332393" y="2491643"/>
                      <a:pt x="1332596" y="2494721"/>
                      <a:pt x="1338022" y="2513060"/>
                    </a:cubicBezTo>
                    <a:cubicBezTo>
                      <a:pt x="1343448" y="2531389"/>
                      <a:pt x="1347543" y="2547390"/>
                      <a:pt x="1350158" y="2557825"/>
                    </a:cubicBezTo>
                    <a:cubicBezTo>
                      <a:pt x="1354401" y="2574815"/>
                      <a:pt x="1370595" y="2590750"/>
                      <a:pt x="1368645" y="2594226"/>
                    </a:cubicBezTo>
                    <a:cubicBezTo>
                      <a:pt x="1367129" y="2596915"/>
                      <a:pt x="1332263" y="2586378"/>
                      <a:pt x="1318093" y="2581516"/>
                    </a:cubicBezTo>
                    <a:cubicBezTo>
                      <a:pt x="1307796" y="2577985"/>
                      <a:pt x="1288671" y="2567614"/>
                      <a:pt x="1270721" y="2554655"/>
                    </a:cubicBezTo>
                    <a:cubicBezTo>
                      <a:pt x="1263529" y="2549460"/>
                      <a:pt x="1263086" y="2548471"/>
                      <a:pt x="1256856" y="2543387"/>
                    </a:cubicBezTo>
                    <a:cubicBezTo>
                      <a:pt x="1270092" y="2533672"/>
                      <a:pt x="1283467" y="2523939"/>
                      <a:pt x="1289781" y="2516812"/>
                    </a:cubicBezTo>
                    <a:cubicBezTo>
                      <a:pt x="1298525" y="2506950"/>
                      <a:pt x="1309959" y="2491920"/>
                      <a:pt x="1323584" y="2476086"/>
                    </a:cubicBezTo>
                    <a:close/>
                    <a:moveTo>
                      <a:pt x="2942033" y="2486485"/>
                    </a:moveTo>
                    <a:cubicBezTo>
                      <a:pt x="2978498" y="2521046"/>
                      <a:pt x="3010479" y="2552390"/>
                      <a:pt x="3055846" y="2599716"/>
                    </a:cubicBezTo>
                    <a:cubicBezTo>
                      <a:pt x="3053073" y="2611030"/>
                      <a:pt x="3051834" y="2617270"/>
                      <a:pt x="3048331" y="2629175"/>
                    </a:cubicBezTo>
                    <a:cubicBezTo>
                      <a:pt x="3041778" y="2651479"/>
                      <a:pt x="3036777" y="2662109"/>
                      <a:pt x="3036777" y="2662109"/>
                    </a:cubicBezTo>
                    <a:lnTo>
                      <a:pt x="2994609" y="2621383"/>
                    </a:lnTo>
                    <a:cubicBezTo>
                      <a:pt x="2994609" y="2621383"/>
                      <a:pt x="2948965" y="2504685"/>
                      <a:pt x="2948965" y="2504676"/>
                    </a:cubicBezTo>
                    <a:lnTo>
                      <a:pt x="2942033" y="2486485"/>
                    </a:lnTo>
                    <a:close/>
                    <a:moveTo>
                      <a:pt x="1649126" y="2523163"/>
                    </a:moveTo>
                    <a:cubicBezTo>
                      <a:pt x="1684666" y="2600354"/>
                      <a:pt x="1730551" y="2696781"/>
                      <a:pt x="1772747" y="2776782"/>
                    </a:cubicBezTo>
                    <a:cubicBezTo>
                      <a:pt x="1753724" y="2774665"/>
                      <a:pt x="1645826" y="2762760"/>
                      <a:pt x="1612152" y="2747610"/>
                    </a:cubicBezTo>
                    <a:cubicBezTo>
                      <a:pt x="1592501" y="2738764"/>
                      <a:pt x="1553799" y="2703704"/>
                      <a:pt x="1553799" y="2703704"/>
                    </a:cubicBezTo>
                    <a:cubicBezTo>
                      <a:pt x="1553799" y="2703704"/>
                      <a:pt x="1541857" y="2697622"/>
                      <a:pt x="1532133" y="2692723"/>
                    </a:cubicBezTo>
                    <a:cubicBezTo>
                      <a:pt x="1547449" y="2668339"/>
                      <a:pt x="1594747" y="2584603"/>
                      <a:pt x="1596836" y="2578050"/>
                    </a:cubicBezTo>
                    <a:cubicBezTo>
                      <a:pt x="1599165" y="2570747"/>
                      <a:pt x="1634013" y="2545966"/>
                      <a:pt x="1638431" y="2539052"/>
                    </a:cubicBezTo>
                    <a:cubicBezTo>
                      <a:pt x="1639790" y="2536935"/>
                      <a:pt x="1644985" y="2529374"/>
                      <a:pt x="1649126" y="2523163"/>
                    </a:cubicBezTo>
                    <a:close/>
                    <a:moveTo>
                      <a:pt x="1252807" y="2546567"/>
                    </a:moveTo>
                    <a:cubicBezTo>
                      <a:pt x="1259962" y="2554257"/>
                      <a:pt x="1263909" y="2559387"/>
                      <a:pt x="1268983" y="2563612"/>
                    </a:cubicBezTo>
                    <a:cubicBezTo>
                      <a:pt x="1282386" y="2574713"/>
                      <a:pt x="1296316" y="2582579"/>
                      <a:pt x="1296427" y="2585851"/>
                    </a:cubicBezTo>
                    <a:cubicBezTo>
                      <a:pt x="1296797" y="2596333"/>
                      <a:pt x="1195619" y="2595963"/>
                      <a:pt x="1195619" y="2595963"/>
                    </a:cubicBezTo>
                    <a:cubicBezTo>
                      <a:pt x="1195619" y="2595963"/>
                      <a:pt x="1194491" y="2595400"/>
                      <a:pt x="1194463" y="2595381"/>
                    </a:cubicBezTo>
                    <a:cubicBezTo>
                      <a:pt x="1199307" y="2591000"/>
                      <a:pt x="1208189" y="2584455"/>
                      <a:pt x="1210926" y="2581229"/>
                    </a:cubicBezTo>
                    <a:cubicBezTo>
                      <a:pt x="1219577" y="2571034"/>
                      <a:pt x="1236345" y="2558620"/>
                      <a:pt x="1252807" y="2546567"/>
                    </a:cubicBezTo>
                    <a:close/>
                    <a:moveTo>
                      <a:pt x="1188686" y="2600585"/>
                    </a:moveTo>
                    <a:cubicBezTo>
                      <a:pt x="1189019" y="2600779"/>
                      <a:pt x="1192439" y="2602600"/>
                      <a:pt x="1192439" y="2602600"/>
                    </a:cubicBezTo>
                    <a:lnTo>
                      <a:pt x="1181753" y="2610115"/>
                    </a:lnTo>
                    <a:lnTo>
                      <a:pt x="1184064" y="2612712"/>
                    </a:lnTo>
                    <a:lnTo>
                      <a:pt x="1200822" y="2606649"/>
                    </a:lnTo>
                    <a:cubicBezTo>
                      <a:pt x="1200822" y="2606649"/>
                      <a:pt x="1305651" y="2604236"/>
                      <a:pt x="1316069" y="2600585"/>
                    </a:cubicBezTo>
                    <a:cubicBezTo>
                      <a:pt x="1324684" y="2606279"/>
                      <a:pt x="1333825" y="2607139"/>
                      <a:pt x="1351027" y="2613286"/>
                    </a:cubicBezTo>
                    <a:cubicBezTo>
                      <a:pt x="1368220" y="2619442"/>
                      <a:pt x="1391753" y="2620218"/>
                      <a:pt x="1391753" y="2620218"/>
                    </a:cubicBezTo>
                    <a:lnTo>
                      <a:pt x="1417173" y="2640156"/>
                    </a:lnTo>
                    <a:cubicBezTo>
                      <a:pt x="1417173" y="2640156"/>
                      <a:pt x="1259204" y="2665122"/>
                      <a:pt x="1173092" y="2698214"/>
                    </a:cubicBezTo>
                    <a:cubicBezTo>
                      <a:pt x="1128401" y="2715388"/>
                      <a:pt x="1080936" y="2722736"/>
                      <a:pt x="1036753" y="2724206"/>
                    </a:cubicBezTo>
                    <a:cubicBezTo>
                      <a:pt x="1056848" y="2711293"/>
                      <a:pt x="1078496" y="2697086"/>
                      <a:pt x="1096252" y="2680013"/>
                    </a:cubicBezTo>
                    <a:cubicBezTo>
                      <a:pt x="1125563" y="2651830"/>
                      <a:pt x="1163202" y="2622686"/>
                      <a:pt x="1188686" y="2600585"/>
                    </a:cubicBezTo>
                    <a:close/>
                    <a:moveTo>
                      <a:pt x="1816079" y="2603469"/>
                    </a:moveTo>
                    <a:cubicBezTo>
                      <a:pt x="1820683" y="2604541"/>
                      <a:pt x="1843153" y="2609718"/>
                      <a:pt x="1859699" y="2612139"/>
                    </a:cubicBezTo>
                    <a:cubicBezTo>
                      <a:pt x="1877890" y="2614792"/>
                      <a:pt x="1935088" y="2639860"/>
                      <a:pt x="1935088" y="2639869"/>
                    </a:cubicBezTo>
                    <a:lnTo>
                      <a:pt x="2034741" y="2708899"/>
                    </a:lnTo>
                    <a:cubicBezTo>
                      <a:pt x="2034741" y="2708899"/>
                      <a:pt x="2062295" y="2772105"/>
                      <a:pt x="2074025" y="2796711"/>
                    </a:cubicBezTo>
                    <a:cubicBezTo>
                      <a:pt x="2077057" y="2803061"/>
                      <a:pt x="2079506" y="2811472"/>
                      <a:pt x="2081253" y="2821261"/>
                    </a:cubicBezTo>
                    <a:cubicBezTo>
                      <a:pt x="2074200" y="2820651"/>
                      <a:pt x="2067259" y="2819995"/>
                      <a:pt x="2062184" y="2818377"/>
                    </a:cubicBezTo>
                    <a:cubicBezTo>
                      <a:pt x="2049678" y="2814384"/>
                      <a:pt x="1995743" y="2794400"/>
                      <a:pt x="1995752" y="2794400"/>
                    </a:cubicBezTo>
                    <a:cubicBezTo>
                      <a:pt x="1995743" y="2794400"/>
                      <a:pt x="2036358" y="2827880"/>
                      <a:pt x="2059873" y="2834553"/>
                    </a:cubicBezTo>
                    <a:cubicBezTo>
                      <a:pt x="2068202" y="2836920"/>
                      <a:pt x="2075559" y="2837428"/>
                      <a:pt x="2083268" y="2838019"/>
                    </a:cubicBezTo>
                    <a:cubicBezTo>
                      <a:pt x="2086808" y="2864040"/>
                      <a:pt x="2089942" y="2894737"/>
                      <a:pt x="2099158" y="2922365"/>
                    </a:cubicBezTo>
                    <a:cubicBezTo>
                      <a:pt x="2114252" y="2967602"/>
                      <a:pt x="2125705" y="3034053"/>
                      <a:pt x="2135262" y="3055239"/>
                    </a:cubicBezTo>
                    <a:cubicBezTo>
                      <a:pt x="2141012" y="3067976"/>
                      <a:pt x="2145134" y="3089374"/>
                      <a:pt x="2149127" y="3109830"/>
                    </a:cubicBezTo>
                    <a:cubicBezTo>
                      <a:pt x="2078896" y="3049646"/>
                      <a:pt x="2016919" y="2993447"/>
                      <a:pt x="1991130" y="2975515"/>
                    </a:cubicBezTo>
                    <a:cubicBezTo>
                      <a:pt x="1959925" y="2953830"/>
                      <a:pt x="1880811" y="2799789"/>
                      <a:pt x="1809147" y="2651424"/>
                    </a:cubicBezTo>
                    <a:cubicBezTo>
                      <a:pt x="1809849" y="2645462"/>
                      <a:pt x="1812918" y="2625681"/>
                      <a:pt x="1816079" y="2603469"/>
                    </a:cubicBezTo>
                    <a:close/>
                    <a:moveTo>
                      <a:pt x="3064803" y="2608664"/>
                    </a:moveTo>
                    <a:cubicBezTo>
                      <a:pt x="3097691" y="2643299"/>
                      <a:pt x="3129738" y="2678488"/>
                      <a:pt x="3156368" y="2711505"/>
                    </a:cubicBezTo>
                    <a:cubicBezTo>
                      <a:pt x="3160777" y="2716968"/>
                      <a:pt x="3164391" y="2723115"/>
                      <a:pt x="3168495" y="2728828"/>
                    </a:cubicBezTo>
                    <a:cubicBezTo>
                      <a:pt x="3185512" y="2910774"/>
                      <a:pt x="3210090" y="3278521"/>
                      <a:pt x="3210090" y="3278521"/>
                    </a:cubicBezTo>
                    <a:cubicBezTo>
                      <a:pt x="3210090" y="3278521"/>
                      <a:pt x="3116695" y="3016860"/>
                      <a:pt x="3082421" y="2923521"/>
                    </a:cubicBezTo>
                    <a:cubicBezTo>
                      <a:pt x="3055920" y="2851358"/>
                      <a:pt x="3055532" y="2777300"/>
                      <a:pt x="3043710" y="2745872"/>
                    </a:cubicBezTo>
                    <a:cubicBezTo>
                      <a:pt x="3031934" y="2714565"/>
                      <a:pt x="3037054" y="2689895"/>
                      <a:pt x="3037073" y="2689543"/>
                    </a:cubicBezTo>
                    <a:lnTo>
                      <a:pt x="3038228" y="2678858"/>
                    </a:lnTo>
                    <a:cubicBezTo>
                      <a:pt x="3038228" y="2678858"/>
                      <a:pt x="3055597" y="2644787"/>
                      <a:pt x="3061337" y="2624840"/>
                    </a:cubicBezTo>
                    <a:cubicBezTo>
                      <a:pt x="3063342" y="2617870"/>
                      <a:pt x="3063139" y="2615985"/>
                      <a:pt x="3064803" y="2608664"/>
                    </a:cubicBezTo>
                    <a:close/>
                    <a:moveTo>
                      <a:pt x="2645385" y="2612139"/>
                    </a:moveTo>
                    <a:cubicBezTo>
                      <a:pt x="2645690" y="2612731"/>
                      <a:pt x="2646235" y="2613563"/>
                      <a:pt x="2646540" y="2614154"/>
                    </a:cubicBezTo>
                    <a:cubicBezTo>
                      <a:pt x="2657263" y="2634896"/>
                      <a:pt x="2670056" y="2656748"/>
                      <a:pt x="2675426" y="2666148"/>
                    </a:cubicBezTo>
                    <a:lnTo>
                      <a:pt x="2671378" y="2684062"/>
                    </a:lnTo>
                    <a:lnTo>
                      <a:pt x="2676286" y="2684922"/>
                    </a:lnTo>
                    <a:lnTo>
                      <a:pt x="2679465" y="2673663"/>
                    </a:lnTo>
                    <a:cubicBezTo>
                      <a:pt x="2679577" y="2673848"/>
                      <a:pt x="2681203" y="2676843"/>
                      <a:pt x="2681203" y="2676843"/>
                    </a:cubicBezTo>
                    <a:cubicBezTo>
                      <a:pt x="2681203" y="2676834"/>
                      <a:pt x="2712585" y="2723134"/>
                      <a:pt x="2692175" y="2734318"/>
                    </a:cubicBezTo>
                    <a:cubicBezTo>
                      <a:pt x="2671775" y="2745512"/>
                      <a:pt x="2620890" y="2736324"/>
                      <a:pt x="2575478" y="2731721"/>
                    </a:cubicBezTo>
                    <a:cubicBezTo>
                      <a:pt x="2573869" y="2731554"/>
                      <a:pt x="2571937" y="2731064"/>
                      <a:pt x="2570283" y="2730852"/>
                    </a:cubicBezTo>
                    <a:cubicBezTo>
                      <a:pt x="2569506" y="2722967"/>
                      <a:pt x="2567611" y="2706154"/>
                      <a:pt x="2569414" y="2697345"/>
                    </a:cubicBezTo>
                    <a:cubicBezTo>
                      <a:pt x="2571632" y="2686484"/>
                      <a:pt x="2586172" y="2653152"/>
                      <a:pt x="2586163" y="2653152"/>
                    </a:cubicBezTo>
                    <a:lnTo>
                      <a:pt x="2645385" y="2612139"/>
                    </a:lnTo>
                    <a:close/>
                    <a:moveTo>
                      <a:pt x="2157511" y="2631199"/>
                    </a:moveTo>
                    <a:cubicBezTo>
                      <a:pt x="2161809" y="2637975"/>
                      <a:pt x="2166366" y="2645887"/>
                      <a:pt x="2170212" y="2650259"/>
                    </a:cubicBezTo>
                    <a:cubicBezTo>
                      <a:pt x="2180111" y="2661499"/>
                      <a:pt x="2195353" y="2674440"/>
                      <a:pt x="2209496" y="2686659"/>
                    </a:cubicBezTo>
                    <a:lnTo>
                      <a:pt x="2177726" y="2698500"/>
                    </a:lnTo>
                    <a:lnTo>
                      <a:pt x="2144506" y="2721035"/>
                    </a:lnTo>
                    <a:cubicBezTo>
                      <a:pt x="2144506" y="2721035"/>
                      <a:pt x="2140318" y="2692326"/>
                      <a:pt x="2141039" y="2680013"/>
                    </a:cubicBezTo>
                    <a:cubicBezTo>
                      <a:pt x="2141760" y="2667701"/>
                      <a:pt x="2142777" y="2655176"/>
                      <a:pt x="2142777" y="2655176"/>
                    </a:cubicBezTo>
                    <a:cubicBezTo>
                      <a:pt x="2142777" y="2655176"/>
                      <a:pt x="2152122" y="2640101"/>
                      <a:pt x="2157511" y="2631199"/>
                    </a:cubicBezTo>
                    <a:close/>
                    <a:moveTo>
                      <a:pt x="2216142" y="2692723"/>
                    </a:moveTo>
                    <a:cubicBezTo>
                      <a:pt x="2235987" y="2709509"/>
                      <a:pt x="2253115" y="2723060"/>
                      <a:pt x="2253115" y="2723060"/>
                    </a:cubicBezTo>
                    <a:cubicBezTo>
                      <a:pt x="2253115" y="2723060"/>
                      <a:pt x="2270696" y="2744726"/>
                      <a:pt x="2296161" y="2772734"/>
                    </a:cubicBezTo>
                    <a:cubicBezTo>
                      <a:pt x="2321618" y="2800750"/>
                      <a:pt x="2365773" y="2840617"/>
                      <a:pt x="2365773" y="2840617"/>
                    </a:cubicBezTo>
                    <a:cubicBezTo>
                      <a:pt x="2365773" y="2840617"/>
                      <a:pt x="2339282" y="2843769"/>
                      <a:pt x="2320998" y="2843223"/>
                    </a:cubicBezTo>
                    <a:cubicBezTo>
                      <a:pt x="2302724" y="2842669"/>
                      <a:pt x="2257210" y="2842586"/>
                      <a:pt x="2229434" y="2836291"/>
                    </a:cubicBezTo>
                    <a:cubicBezTo>
                      <a:pt x="2201759" y="2830015"/>
                      <a:pt x="2132304" y="2823092"/>
                      <a:pt x="2113892" y="2822712"/>
                    </a:cubicBezTo>
                    <a:cubicBezTo>
                      <a:pt x="2112847" y="2812267"/>
                      <a:pt x="2109936" y="2789122"/>
                      <a:pt x="2110130" y="2788910"/>
                    </a:cubicBezTo>
                    <a:cubicBezTo>
                      <a:pt x="2111119" y="2787874"/>
                      <a:pt x="2126749" y="2755476"/>
                      <a:pt x="2131796" y="2745004"/>
                    </a:cubicBezTo>
                    <a:cubicBezTo>
                      <a:pt x="2136852" y="2734531"/>
                      <a:pt x="2144792" y="2730565"/>
                      <a:pt x="2144792" y="2730565"/>
                    </a:cubicBezTo>
                    <a:lnTo>
                      <a:pt x="2184659" y="2701680"/>
                    </a:lnTo>
                    <a:lnTo>
                      <a:pt x="2216142" y="2692723"/>
                    </a:lnTo>
                    <a:close/>
                    <a:moveTo>
                      <a:pt x="881344" y="2738940"/>
                    </a:moveTo>
                    <a:cubicBezTo>
                      <a:pt x="881335" y="2738940"/>
                      <a:pt x="888286" y="2740714"/>
                      <a:pt x="891170" y="2740964"/>
                    </a:cubicBezTo>
                    <a:cubicBezTo>
                      <a:pt x="892260" y="2741343"/>
                      <a:pt x="893555" y="2742388"/>
                      <a:pt x="894627" y="2742693"/>
                    </a:cubicBezTo>
                    <a:cubicBezTo>
                      <a:pt x="912097" y="2747795"/>
                      <a:pt x="929326" y="2751206"/>
                      <a:pt x="941713" y="2756558"/>
                    </a:cubicBezTo>
                    <a:lnTo>
                      <a:pt x="922070" y="2787468"/>
                    </a:lnTo>
                    <a:cubicBezTo>
                      <a:pt x="899396" y="2792745"/>
                      <a:pt x="872193" y="2796461"/>
                      <a:pt x="859964" y="2797293"/>
                    </a:cubicBezTo>
                    <a:cubicBezTo>
                      <a:pt x="854159" y="2797691"/>
                      <a:pt x="824266" y="2797755"/>
                      <a:pt x="806242" y="2798449"/>
                    </a:cubicBezTo>
                    <a:cubicBezTo>
                      <a:pt x="811418" y="2784833"/>
                      <a:pt x="818369" y="2767825"/>
                      <a:pt x="818369" y="2767825"/>
                    </a:cubicBezTo>
                    <a:cubicBezTo>
                      <a:pt x="818387" y="2767825"/>
                      <a:pt x="834194" y="2767761"/>
                      <a:pt x="851017" y="2760893"/>
                    </a:cubicBezTo>
                    <a:cubicBezTo>
                      <a:pt x="867840" y="2754025"/>
                      <a:pt x="881344" y="2738940"/>
                      <a:pt x="881344" y="2738940"/>
                    </a:cubicBezTo>
                    <a:close/>
                    <a:moveTo>
                      <a:pt x="1106365" y="2772160"/>
                    </a:moveTo>
                    <a:cubicBezTo>
                      <a:pt x="1106365" y="2772160"/>
                      <a:pt x="1099783" y="2792607"/>
                      <a:pt x="1068809" y="2836864"/>
                    </a:cubicBezTo>
                    <a:cubicBezTo>
                      <a:pt x="1037843" y="2881121"/>
                      <a:pt x="1009549" y="2917956"/>
                      <a:pt x="978686" y="2949809"/>
                    </a:cubicBezTo>
                    <a:cubicBezTo>
                      <a:pt x="947832" y="2981661"/>
                      <a:pt x="920915" y="3003892"/>
                      <a:pt x="903297" y="3029533"/>
                    </a:cubicBezTo>
                    <a:cubicBezTo>
                      <a:pt x="901550" y="3032075"/>
                      <a:pt x="899914" y="3036853"/>
                      <a:pt x="898102" y="3039932"/>
                    </a:cubicBezTo>
                    <a:cubicBezTo>
                      <a:pt x="894867" y="3012525"/>
                      <a:pt x="892898" y="2976670"/>
                      <a:pt x="892898" y="2976670"/>
                    </a:cubicBezTo>
                    <a:lnTo>
                      <a:pt x="914851" y="2844952"/>
                    </a:lnTo>
                    <a:cubicBezTo>
                      <a:pt x="914851" y="2844952"/>
                      <a:pt x="936166" y="2819422"/>
                      <a:pt x="953267" y="2799317"/>
                    </a:cubicBezTo>
                    <a:cubicBezTo>
                      <a:pt x="992274" y="2790573"/>
                      <a:pt x="1029349" y="2783465"/>
                      <a:pt x="1056681" y="2779093"/>
                    </a:cubicBezTo>
                    <a:cubicBezTo>
                      <a:pt x="1086953" y="2774250"/>
                      <a:pt x="1106365" y="2772160"/>
                      <a:pt x="1106365" y="2772160"/>
                    </a:cubicBezTo>
                    <a:close/>
                    <a:moveTo>
                      <a:pt x="2715284" y="2784288"/>
                    </a:moveTo>
                    <a:cubicBezTo>
                      <a:pt x="2770771" y="2779537"/>
                      <a:pt x="2878697" y="2813090"/>
                      <a:pt x="2914302" y="2828776"/>
                    </a:cubicBezTo>
                    <a:cubicBezTo>
                      <a:pt x="2937097" y="2838814"/>
                      <a:pt x="2967294" y="2856756"/>
                      <a:pt x="2990560" y="2870953"/>
                    </a:cubicBezTo>
                    <a:cubicBezTo>
                      <a:pt x="2992307" y="2877017"/>
                      <a:pt x="3011848" y="2944688"/>
                      <a:pt x="3118525" y="3315208"/>
                    </a:cubicBezTo>
                    <a:cubicBezTo>
                      <a:pt x="3229538" y="3700749"/>
                      <a:pt x="3158198" y="3716527"/>
                      <a:pt x="3098883" y="3742714"/>
                    </a:cubicBezTo>
                    <a:cubicBezTo>
                      <a:pt x="3039578" y="3768900"/>
                      <a:pt x="2842019" y="3560712"/>
                      <a:pt x="2771899" y="3517693"/>
                    </a:cubicBezTo>
                    <a:cubicBezTo>
                      <a:pt x="2764560" y="3513192"/>
                      <a:pt x="2753597" y="3505252"/>
                      <a:pt x="2744751" y="3499207"/>
                    </a:cubicBezTo>
                    <a:cubicBezTo>
                      <a:pt x="2743106" y="3470940"/>
                      <a:pt x="2734602" y="3329166"/>
                      <a:pt x="2723667" y="3286609"/>
                    </a:cubicBezTo>
                    <a:cubicBezTo>
                      <a:pt x="2707168" y="3222460"/>
                      <a:pt x="2684364" y="3199453"/>
                      <a:pt x="2672246" y="3182917"/>
                    </a:cubicBezTo>
                    <a:cubicBezTo>
                      <a:pt x="2649351" y="3178305"/>
                      <a:pt x="2638832" y="3165161"/>
                      <a:pt x="2619966" y="3135249"/>
                    </a:cubicBezTo>
                    <a:cubicBezTo>
                      <a:pt x="2590646" y="3088783"/>
                      <a:pt x="2554865" y="3053473"/>
                      <a:pt x="2525221" y="3038776"/>
                    </a:cubicBezTo>
                    <a:cubicBezTo>
                      <a:pt x="2451404" y="3002172"/>
                      <a:pt x="2456654" y="2988668"/>
                      <a:pt x="2453003" y="2974941"/>
                    </a:cubicBezTo>
                    <a:cubicBezTo>
                      <a:pt x="2446912" y="2951972"/>
                      <a:pt x="2459649" y="2901281"/>
                      <a:pt x="2459649" y="2901281"/>
                    </a:cubicBezTo>
                    <a:cubicBezTo>
                      <a:pt x="2459649" y="2901281"/>
                      <a:pt x="2454768" y="2892518"/>
                      <a:pt x="2448677" y="2890882"/>
                    </a:cubicBezTo>
                    <a:cubicBezTo>
                      <a:pt x="2442577" y="2889246"/>
                      <a:pt x="2435385" y="2894635"/>
                      <a:pt x="2435385" y="2894635"/>
                    </a:cubicBezTo>
                    <a:lnTo>
                      <a:pt x="2426715" y="2964247"/>
                    </a:lnTo>
                    <a:cubicBezTo>
                      <a:pt x="2426724" y="2964247"/>
                      <a:pt x="2459704" y="3003568"/>
                      <a:pt x="2466581" y="3027508"/>
                    </a:cubicBezTo>
                    <a:cubicBezTo>
                      <a:pt x="2471471" y="3044526"/>
                      <a:pt x="2431651" y="3036909"/>
                      <a:pt x="2420651" y="3031548"/>
                    </a:cubicBezTo>
                    <a:cubicBezTo>
                      <a:pt x="2404226" y="3023552"/>
                      <a:pt x="2387726" y="3017396"/>
                      <a:pt x="2387726" y="3017396"/>
                    </a:cubicBezTo>
                    <a:cubicBezTo>
                      <a:pt x="2387726" y="3017396"/>
                      <a:pt x="2407452" y="3036900"/>
                      <a:pt x="2438851" y="3043398"/>
                    </a:cubicBezTo>
                    <a:cubicBezTo>
                      <a:pt x="2473329" y="3050534"/>
                      <a:pt x="2482314" y="3018884"/>
                      <a:pt x="2529843" y="3053510"/>
                    </a:cubicBezTo>
                    <a:cubicBezTo>
                      <a:pt x="2579471" y="3089661"/>
                      <a:pt x="2588178" y="3164985"/>
                      <a:pt x="2632380" y="3178000"/>
                    </a:cubicBezTo>
                    <a:cubicBezTo>
                      <a:pt x="2676600" y="3191024"/>
                      <a:pt x="2702296" y="3303765"/>
                      <a:pt x="2704885" y="3358541"/>
                    </a:cubicBezTo>
                    <a:cubicBezTo>
                      <a:pt x="2706687" y="3396689"/>
                      <a:pt x="2702426" y="3445835"/>
                      <a:pt x="2700263" y="3468879"/>
                    </a:cubicBezTo>
                    <a:cubicBezTo>
                      <a:pt x="2624661" y="3414639"/>
                      <a:pt x="2522781" y="3340193"/>
                      <a:pt x="2424117" y="3303081"/>
                    </a:cubicBezTo>
                    <a:cubicBezTo>
                      <a:pt x="2360772" y="3279242"/>
                      <a:pt x="2274541" y="3214622"/>
                      <a:pt x="2194771" y="3148541"/>
                    </a:cubicBezTo>
                    <a:cubicBezTo>
                      <a:pt x="2193763" y="3134279"/>
                      <a:pt x="2193274" y="3119230"/>
                      <a:pt x="2190722" y="3107806"/>
                    </a:cubicBezTo>
                    <a:cubicBezTo>
                      <a:pt x="2186110" y="3087174"/>
                      <a:pt x="2157835" y="3051625"/>
                      <a:pt x="2141622" y="2998050"/>
                    </a:cubicBezTo>
                    <a:cubicBezTo>
                      <a:pt x="2130151" y="2960161"/>
                      <a:pt x="2121009" y="2887462"/>
                      <a:pt x="2115620" y="2838602"/>
                    </a:cubicBezTo>
                    <a:cubicBezTo>
                      <a:pt x="2118939" y="2838417"/>
                      <a:pt x="2122331" y="2838195"/>
                      <a:pt x="2125732" y="2838019"/>
                    </a:cubicBezTo>
                    <a:cubicBezTo>
                      <a:pt x="2148083" y="2836892"/>
                      <a:pt x="2188550" y="2849287"/>
                      <a:pt x="2196213" y="2848132"/>
                    </a:cubicBezTo>
                    <a:cubicBezTo>
                      <a:pt x="2218064" y="2844832"/>
                      <a:pt x="2243373" y="2852781"/>
                      <a:pt x="2265252" y="2855064"/>
                    </a:cubicBezTo>
                    <a:cubicBezTo>
                      <a:pt x="2287131" y="2857338"/>
                      <a:pt x="2324465" y="2864308"/>
                      <a:pt x="2324465" y="2864308"/>
                    </a:cubicBezTo>
                    <a:lnTo>
                      <a:pt x="2288647" y="2877017"/>
                    </a:lnTo>
                    <a:lnTo>
                      <a:pt x="2272184" y="2905320"/>
                    </a:lnTo>
                    <a:cubicBezTo>
                      <a:pt x="2272184" y="2905320"/>
                      <a:pt x="2331212" y="2875686"/>
                      <a:pt x="2372124" y="2863725"/>
                    </a:cubicBezTo>
                    <a:cubicBezTo>
                      <a:pt x="2401490" y="2855147"/>
                      <a:pt x="2507317" y="2820411"/>
                      <a:pt x="2552369" y="2806537"/>
                    </a:cubicBezTo>
                    <a:cubicBezTo>
                      <a:pt x="2597431" y="2792662"/>
                      <a:pt x="2659796" y="2789048"/>
                      <a:pt x="2715284" y="2784288"/>
                    </a:cubicBezTo>
                    <a:close/>
                    <a:moveTo>
                      <a:pt x="907919" y="2810289"/>
                    </a:moveTo>
                    <a:lnTo>
                      <a:pt x="890874" y="2837437"/>
                    </a:lnTo>
                    <a:lnTo>
                      <a:pt x="859964" y="2859104"/>
                    </a:lnTo>
                    <a:cubicBezTo>
                      <a:pt x="859964" y="2859104"/>
                      <a:pt x="793597" y="2885105"/>
                      <a:pt x="762622" y="2893766"/>
                    </a:cubicBezTo>
                    <a:cubicBezTo>
                      <a:pt x="731648" y="2902427"/>
                      <a:pt x="710342" y="2921210"/>
                      <a:pt x="710342" y="2921210"/>
                    </a:cubicBezTo>
                    <a:cubicBezTo>
                      <a:pt x="710332" y="2921210"/>
                      <a:pt x="663607" y="2965439"/>
                      <a:pt x="651129" y="2975228"/>
                    </a:cubicBezTo>
                    <a:cubicBezTo>
                      <a:pt x="644853" y="2980155"/>
                      <a:pt x="631958" y="2988381"/>
                      <a:pt x="615884" y="2998910"/>
                    </a:cubicBezTo>
                    <a:cubicBezTo>
                      <a:pt x="601325" y="2979674"/>
                      <a:pt x="592489" y="2963378"/>
                      <a:pt x="592489" y="2963387"/>
                    </a:cubicBezTo>
                    <a:cubicBezTo>
                      <a:pt x="592489" y="2963378"/>
                      <a:pt x="582007" y="2911763"/>
                      <a:pt x="586425" y="2897233"/>
                    </a:cubicBezTo>
                    <a:cubicBezTo>
                      <a:pt x="590363" y="2884264"/>
                      <a:pt x="638539" y="2842586"/>
                      <a:pt x="660945" y="2832529"/>
                    </a:cubicBezTo>
                    <a:cubicBezTo>
                      <a:pt x="673609" y="2826853"/>
                      <a:pt x="763778" y="2825837"/>
                      <a:pt x="782264" y="2825596"/>
                    </a:cubicBezTo>
                    <a:cubicBezTo>
                      <a:pt x="773881" y="2840672"/>
                      <a:pt x="754534" y="2873838"/>
                      <a:pt x="754534" y="2873838"/>
                    </a:cubicBezTo>
                    <a:lnTo>
                      <a:pt x="766089" y="2869502"/>
                    </a:lnTo>
                    <a:cubicBezTo>
                      <a:pt x="766089" y="2869512"/>
                      <a:pt x="784335" y="2842225"/>
                      <a:pt x="794401" y="2825310"/>
                    </a:cubicBezTo>
                    <a:cubicBezTo>
                      <a:pt x="795409" y="2825273"/>
                      <a:pt x="861258" y="2822518"/>
                      <a:pt x="895209" y="2813182"/>
                    </a:cubicBezTo>
                    <a:cubicBezTo>
                      <a:pt x="899535" y="2811990"/>
                      <a:pt x="903602" y="2811426"/>
                      <a:pt x="907919" y="2810289"/>
                    </a:cubicBezTo>
                    <a:close/>
                    <a:moveTo>
                      <a:pt x="592202" y="2978399"/>
                    </a:moveTo>
                    <a:cubicBezTo>
                      <a:pt x="592202" y="2978399"/>
                      <a:pt x="597758" y="2988224"/>
                      <a:pt x="609534" y="3002958"/>
                    </a:cubicBezTo>
                    <a:cubicBezTo>
                      <a:pt x="599782" y="3009308"/>
                      <a:pt x="589559" y="3016435"/>
                      <a:pt x="586712" y="3018265"/>
                    </a:cubicBezTo>
                    <a:lnTo>
                      <a:pt x="592202" y="2978399"/>
                    </a:lnTo>
                    <a:close/>
                    <a:moveTo>
                      <a:pt x="4222821" y="3526364"/>
                    </a:moveTo>
                    <a:cubicBezTo>
                      <a:pt x="4230872" y="3524349"/>
                      <a:pt x="4237380" y="3525014"/>
                      <a:pt x="4243619" y="3526364"/>
                    </a:cubicBezTo>
                    <a:cubicBezTo>
                      <a:pt x="4248832" y="3527482"/>
                      <a:pt x="4253703" y="3529044"/>
                      <a:pt x="4258926" y="3530403"/>
                    </a:cubicBezTo>
                    <a:cubicBezTo>
                      <a:pt x="4250810" y="3542780"/>
                      <a:pt x="4238590" y="3560056"/>
                      <a:pt x="4237842" y="3561895"/>
                    </a:cubicBezTo>
                    <a:cubicBezTo>
                      <a:pt x="4235208" y="3568338"/>
                      <a:pt x="4201617" y="3588294"/>
                      <a:pt x="4197115" y="3594247"/>
                    </a:cubicBezTo>
                    <a:cubicBezTo>
                      <a:pt x="4192605" y="3600190"/>
                      <a:pt x="4166741" y="3632625"/>
                      <a:pt x="4162157" y="3638439"/>
                    </a:cubicBezTo>
                    <a:cubicBezTo>
                      <a:pt x="4157581" y="3644254"/>
                      <a:pt x="4112076" y="3665467"/>
                      <a:pt x="4108434" y="3667612"/>
                    </a:cubicBezTo>
                    <a:cubicBezTo>
                      <a:pt x="4104793" y="3669756"/>
                      <a:pt x="4074641" y="3695924"/>
                      <a:pt x="4074641" y="3695924"/>
                    </a:cubicBezTo>
                    <a:cubicBezTo>
                      <a:pt x="4074641" y="3695915"/>
                      <a:pt x="4073439" y="3683982"/>
                      <a:pt x="4072903" y="3678297"/>
                    </a:cubicBezTo>
                    <a:cubicBezTo>
                      <a:pt x="4078523" y="3672714"/>
                      <a:pt x="4084411" y="3668055"/>
                      <a:pt x="4090816" y="3666170"/>
                    </a:cubicBezTo>
                    <a:cubicBezTo>
                      <a:pt x="4135028" y="3653146"/>
                      <a:pt x="4143725" y="3577822"/>
                      <a:pt x="4193362" y="3541671"/>
                    </a:cubicBezTo>
                    <a:cubicBezTo>
                      <a:pt x="4205240" y="3533019"/>
                      <a:pt x="4214770" y="3528370"/>
                      <a:pt x="4222821" y="3526364"/>
                    </a:cubicBezTo>
                    <a:close/>
                    <a:moveTo>
                      <a:pt x="4065397" y="3687254"/>
                    </a:moveTo>
                    <a:cubicBezTo>
                      <a:pt x="4065517" y="3696442"/>
                      <a:pt x="4065684" y="3710076"/>
                      <a:pt x="4065684" y="3710076"/>
                    </a:cubicBezTo>
                    <a:lnTo>
                      <a:pt x="4029579" y="3777663"/>
                    </a:lnTo>
                    <a:cubicBezTo>
                      <a:pt x="4037547" y="3743500"/>
                      <a:pt x="4049110" y="3709040"/>
                      <a:pt x="4065397" y="3687254"/>
                    </a:cubicBezTo>
                    <a:close/>
                    <a:moveTo>
                      <a:pt x="4371870" y="3752826"/>
                    </a:moveTo>
                    <a:cubicBezTo>
                      <a:pt x="4345869" y="3769067"/>
                      <a:pt x="4320865" y="3783043"/>
                      <a:pt x="4299079" y="3791242"/>
                    </a:cubicBezTo>
                    <a:cubicBezTo>
                      <a:pt x="4228524" y="3817789"/>
                      <a:pt x="4159716" y="3862277"/>
                      <a:pt x="4096594" y="3905915"/>
                    </a:cubicBezTo>
                    <a:cubicBezTo>
                      <a:pt x="4094292" y="3904242"/>
                      <a:pt x="4083884" y="3896672"/>
                      <a:pt x="4083884" y="3896672"/>
                    </a:cubicBezTo>
                    <a:lnTo>
                      <a:pt x="4018598" y="3875587"/>
                    </a:lnTo>
                    <a:cubicBezTo>
                      <a:pt x="4018450" y="3865780"/>
                      <a:pt x="4017886" y="3855760"/>
                      <a:pt x="4018312" y="3846702"/>
                    </a:cubicBezTo>
                    <a:cubicBezTo>
                      <a:pt x="4018561" y="3841396"/>
                      <a:pt x="4019939" y="3833604"/>
                      <a:pt x="4020622" y="3827346"/>
                    </a:cubicBezTo>
                    <a:cubicBezTo>
                      <a:pt x="4076554" y="3817095"/>
                      <a:pt x="4217858" y="3791242"/>
                      <a:pt x="4258926" y="3782571"/>
                    </a:cubicBezTo>
                    <a:cubicBezTo>
                      <a:pt x="4285482" y="3776979"/>
                      <a:pt x="4329841" y="3764390"/>
                      <a:pt x="4371870" y="3752826"/>
                    </a:cubicBezTo>
                    <a:close/>
                    <a:moveTo>
                      <a:pt x="4591687" y="3772468"/>
                    </a:moveTo>
                    <a:cubicBezTo>
                      <a:pt x="4604388" y="3778403"/>
                      <a:pt x="4621441" y="3786333"/>
                      <a:pt x="4621441" y="3786333"/>
                    </a:cubicBezTo>
                    <a:cubicBezTo>
                      <a:pt x="4621441" y="3786333"/>
                      <a:pt x="4722185" y="3828797"/>
                      <a:pt x="4738425" y="3838900"/>
                    </a:cubicBezTo>
                    <a:cubicBezTo>
                      <a:pt x="4746994" y="3844234"/>
                      <a:pt x="4767690" y="3855224"/>
                      <a:pt x="4783773" y="3866926"/>
                    </a:cubicBezTo>
                    <a:cubicBezTo>
                      <a:pt x="4799949" y="3878675"/>
                      <a:pt x="4811513" y="3891190"/>
                      <a:pt x="4811504" y="3891181"/>
                    </a:cubicBezTo>
                    <a:cubicBezTo>
                      <a:pt x="4811504" y="3891181"/>
                      <a:pt x="4817992" y="3904112"/>
                      <a:pt x="4822771" y="3916027"/>
                    </a:cubicBezTo>
                    <a:cubicBezTo>
                      <a:pt x="4793506" y="3950384"/>
                      <a:pt x="4754629" y="3980001"/>
                      <a:pt x="4728313" y="3989401"/>
                    </a:cubicBezTo>
                    <a:cubicBezTo>
                      <a:pt x="4691349" y="4002601"/>
                      <a:pt x="4584690" y="4000021"/>
                      <a:pt x="4546921" y="4034749"/>
                    </a:cubicBezTo>
                    <a:cubicBezTo>
                      <a:pt x="4509144" y="4069467"/>
                      <a:pt x="4514218" y="4079662"/>
                      <a:pt x="4445817" y="4089054"/>
                    </a:cubicBezTo>
                    <a:cubicBezTo>
                      <a:pt x="4377416" y="4098445"/>
                      <a:pt x="4327761" y="4111275"/>
                      <a:pt x="4276553" y="4096846"/>
                    </a:cubicBezTo>
                    <a:cubicBezTo>
                      <a:pt x="4225335" y="4082426"/>
                      <a:pt x="4203761" y="4068543"/>
                      <a:pt x="4203752" y="4068543"/>
                    </a:cubicBezTo>
                    <a:cubicBezTo>
                      <a:pt x="4203752" y="4068543"/>
                      <a:pt x="4214141" y="4042310"/>
                      <a:pt x="4242177" y="4028103"/>
                    </a:cubicBezTo>
                    <a:cubicBezTo>
                      <a:pt x="4277524" y="4049704"/>
                      <a:pt x="4322770" y="4077499"/>
                      <a:pt x="4322770" y="4077499"/>
                    </a:cubicBezTo>
                    <a:lnTo>
                      <a:pt x="4334610" y="4069985"/>
                    </a:lnTo>
                    <a:cubicBezTo>
                      <a:pt x="4334610" y="4069985"/>
                      <a:pt x="4296149" y="4046081"/>
                      <a:pt x="4256902" y="4020884"/>
                    </a:cubicBezTo>
                    <a:cubicBezTo>
                      <a:pt x="4285528" y="4009311"/>
                      <a:pt x="4296389" y="3997156"/>
                      <a:pt x="4318148" y="3983910"/>
                    </a:cubicBezTo>
                    <a:cubicBezTo>
                      <a:pt x="4341792" y="3969500"/>
                      <a:pt x="4394924" y="3961356"/>
                      <a:pt x="4416063" y="3955025"/>
                    </a:cubicBezTo>
                    <a:cubicBezTo>
                      <a:pt x="4437212" y="3948693"/>
                      <a:pt x="4476496" y="3940069"/>
                      <a:pt x="4504744" y="3948379"/>
                    </a:cubicBezTo>
                    <a:cubicBezTo>
                      <a:pt x="4532992" y="3956689"/>
                      <a:pt x="4591483" y="3950255"/>
                      <a:pt x="4601513" y="3946641"/>
                    </a:cubicBezTo>
                    <a:cubicBezTo>
                      <a:pt x="4611542" y="3943036"/>
                      <a:pt x="4627801" y="3929606"/>
                      <a:pt x="4627801" y="3929606"/>
                    </a:cubicBezTo>
                    <a:lnTo>
                      <a:pt x="4625194" y="3926139"/>
                    </a:lnTo>
                    <a:cubicBezTo>
                      <a:pt x="4625194" y="3926139"/>
                      <a:pt x="4606439" y="3940439"/>
                      <a:pt x="4598906" y="3942020"/>
                    </a:cubicBezTo>
                    <a:cubicBezTo>
                      <a:pt x="4591373" y="3943609"/>
                      <a:pt x="4523610" y="3948129"/>
                      <a:pt x="4510521" y="3945495"/>
                    </a:cubicBezTo>
                    <a:cubicBezTo>
                      <a:pt x="4497432" y="3942851"/>
                      <a:pt x="4442397" y="3939043"/>
                      <a:pt x="4423578" y="3943184"/>
                    </a:cubicBezTo>
                    <a:cubicBezTo>
                      <a:pt x="4404758" y="3947316"/>
                      <a:pt x="4378424" y="3953888"/>
                      <a:pt x="4364365" y="3953574"/>
                    </a:cubicBezTo>
                    <a:cubicBezTo>
                      <a:pt x="4350297" y="3953269"/>
                      <a:pt x="4332577" y="3950098"/>
                      <a:pt x="4321605" y="3961375"/>
                    </a:cubicBezTo>
                    <a:cubicBezTo>
                      <a:pt x="4310642" y="3972661"/>
                      <a:pt x="4282321" y="3994309"/>
                      <a:pt x="4282321" y="3994309"/>
                    </a:cubicBezTo>
                    <a:lnTo>
                      <a:pt x="4283772" y="3971201"/>
                    </a:lnTo>
                    <a:cubicBezTo>
                      <a:pt x="4283772" y="3971201"/>
                      <a:pt x="4271922" y="3989410"/>
                      <a:pt x="4255460" y="4002684"/>
                    </a:cubicBezTo>
                    <a:cubicBezTo>
                      <a:pt x="4251475" y="4005901"/>
                      <a:pt x="4246623" y="4008091"/>
                      <a:pt x="4242177" y="4010772"/>
                    </a:cubicBezTo>
                    <a:cubicBezTo>
                      <a:pt x="4237759" y="4007897"/>
                      <a:pt x="4235568" y="4006242"/>
                      <a:pt x="4231482" y="4003552"/>
                    </a:cubicBezTo>
                    <a:cubicBezTo>
                      <a:pt x="4249784" y="3992192"/>
                      <a:pt x="4256800" y="3988116"/>
                      <a:pt x="4283772" y="3971201"/>
                    </a:cubicBezTo>
                    <a:cubicBezTo>
                      <a:pt x="4399027" y="3898917"/>
                      <a:pt x="4520152" y="3821902"/>
                      <a:pt x="4591687" y="3772468"/>
                    </a:cubicBezTo>
                    <a:close/>
                    <a:moveTo>
                      <a:pt x="3607268" y="3793839"/>
                    </a:moveTo>
                    <a:cubicBezTo>
                      <a:pt x="3649511" y="3810764"/>
                      <a:pt x="3710905" y="3816587"/>
                      <a:pt x="3735520" y="3827642"/>
                    </a:cubicBezTo>
                    <a:cubicBezTo>
                      <a:pt x="3768066" y="3842247"/>
                      <a:pt x="3821326" y="3893556"/>
                      <a:pt x="3839508" y="3941733"/>
                    </a:cubicBezTo>
                    <a:cubicBezTo>
                      <a:pt x="3856285" y="3986193"/>
                      <a:pt x="3869844" y="4016678"/>
                      <a:pt x="3898721" y="4046303"/>
                    </a:cubicBezTo>
                    <a:cubicBezTo>
                      <a:pt x="3810511" y="4120259"/>
                      <a:pt x="3672406" y="4252116"/>
                      <a:pt x="3624313" y="4230875"/>
                    </a:cubicBezTo>
                    <a:cubicBezTo>
                      <a:pt x="3565007" y="4204697"/>
                      <a:pt x="3493658" y="4188623"/>
                      <a:pt x="3604671" y="3803082"/>
                    </a:cubicBezTo>
                    <a:cubicBezTo>
                      <a:pt x="3606899" y="3795346"/>
                      <a:pt x="3605114" y="3801326"/>
                      <a:pt x="3607268" y="3793839"/>
                    </a:cubicBezTo>
                    <a:close/>
                    <a:moveTo>
                      <a:pt x="4876503" y="3818103"/>
                    </a:moveTo>
                    <a:cubicBezTo>
                      <a:pt x="4877242" y="3818112"/>
                      <a:pt x="4879128" y="3818805"/>
                      <a:pt x="4880829" y="3819258"/>
                    </a:cubicBezTo>
                    <a:cubicBezTo>
                      <a:pt x="4877991" y="3824018"/>
                      <a:pt x="4875190" y="3830045"/>
                      <a:pt x="4872454" y="3835148"/>
                    </a:cubicBezTo>
                    <a:lnTo>
                      <a:pt x="4857147" y="3826773"/>
                    </a:lnTo>
                    <a:cubicBezTo>
                      <a:pt x="4857147" y="3826773"/>
                      <a:pt x="4873388" y="3818066"/>
                      <a:pt x="4876503" y="3818103"/>
                    </a:cubicBezTo>
                    <a:close/>
                    <a:moveTo>
                      <a:pt x="4808046" y="3824462"/>
                    </a:moveTo>
                    <a:cubicBezTo>
                      <a:pt x="4808037" y="3824462"/>
                      <a:pt x="4823640" y="3827688"/>
                      <a:pt x="4831441" y="3829657"/>
                    </a:cubicBezTo>
                    <a:cubicBezTo>
                      <a:pt x="4839234" y="3831626"/>
                      <a:pt x="4849632" y="3830526"/>
                      <a:pt x="4849641" y="3830526"/>
                    </a:cubicBezTo>
                    <a:lnTo>
                      <a:pt x="4869857" y="3839769"/>
                    </a:lnTo>
                    <a:cubicBezTo>
                      <a:pt x="4864117" y="3850760"/>
                      <a:pt x="4858349" y="3859985"/>
                      <a:pt x="4852239" y="3872990"/>
                    </a:cubicBezTo>
                    <a:cubicBezTo>
                      <a:pt x="4849558" y="3878684"/>
                      <a:pt x="4845103" y="3884378"/>
                      <a:pt x="4841544" y="3890035"/>
                    </a:cubicBezTo>
                    <a:cubicBezTo>
                      <a:pt x="4831229" y="3887234"/>
                      <a:pt x="4818149" y="3883962"/>
                      <a:pt x="4818149" y="3883962"/>
                    </a:cubicBezTo>
                    <a:cubicBezTo>
                      <a:pt x="4818149" y="3883962"/>
                      <a:pt x="4799487" y="3868775"/>
                      <a:pt x="4792444" y="3864033"/>
                    </a:cubicBezTo>
                    <a:cubicBezTo>
                      <a:pt x="4785400" y="3859291"/>
                      <a:pt x="4758936" y="3841211"/>
                      <a:pt x="4758936" y="3841211"/>
                    </a:cubicBezTo>
                    <a:cubicBezTo>
                      <a:pt x="4758936" y="3841211"/>
                      <a:pt x="4773254" y="3838041"/>
                      <a:pt x="4779734" y="3836590"/>
                    </a:cubicBezTo>
                    <a:cubicBezTo>
                      <a:pt x="4786213" y="3835138"/>
                      <a:pt x="4801400" y="3826773"/>
                      <a:pt x="4801400" y="3826773"/>
                    </a:cubicBezTo>
                    <a:cubicBezTo>
                      <a:pt x="4801400" y="3826773"/>
                      <a:pt x="4804941" y="3827725"/>
                      <a:pt x="4809488" y="3832837"/>
                    </a:cubicBezTo>
                    <a:cubicBezTo>
                      <a:pt x="4814027" y="3837948"/>
                      <a:pt x="4824804" y="3844973"/>
                      <a:pt x="4824795" y="3844964"/>
                    </a:cubicBezTo>
                    <a:lnTo>
                      <a:pt x="4828844" y="3842080"/>
                    </a:lnTo>
                    <a:lnTo>
                      <a:pt x="4808046" y="3824462"/>
                    </a:lnTo>
                    <a:close/>
                    <a:moveTo>
                      <a:pt x="3990581" y="3832837"/>
                    </a:moveTo>
                    <a:cubicBezTo>
                      <a:pt x="3989629" y="3841424"/>
                      <a:pt x="3988844" y="3850556"/>
                      <a:pt x="3987984" y="3859698"/>
                    </a:cubicBezTo>
                    <a:lnTo>
                      <a:pt x="3972964" y="3836303"/>
                    </a:lnTo>
                    <a:cubicBezTo>
                      <a:pt x="3972964" y="3836303"/>
                      <a:pt x="3988853" y="3833151"/>
                      <a:pt x="3990581" y="3832837"/>
                    </a:cubicBezTo>
                    <a:close/>
                    <a:moveTo>
                      <a:pt x="3888036" y="3834861"/>
                    </a:moveTo>
                    <a:cubicBezTo>
                      <a:pt x="3914037" y="3833632"/>
                      <a:pt x="3934835" y="3837458"/>
                      <a:pt x="3934835" y="3837458"/>
                    </a:cubicBezTo>
                    <a:cubicBezTo>
                      <a:pt x="3934835" y="3837458"/>
                      <a:pt x="3967602" y="3862739"/>
                      <a:pt x="3986533" y="3874719"/>
                    </a:cubicBezTo>
                    <a:cubicBezTo>
                      <a:pt x="3982308" y="3923080"/>
                      <a:pt x="3979628" y="3971977"/>
                      <a:pt x="3978741" y="3987377"/>
                    </a:cubicBezTo>
                    <a:cubicBezTo>
                      <a:pt x="3969895" y="3993422"/>
                      <a:pt x="3958636" y="4001353"/>
                      <a:pt x="3951297" y="4005863"/>
                    </a:cubicBezTo>
                    <a:cubicBezTo>
                      <a:pt x="3941656" y="4011779"/>
                      <a:pt x="3929252" y="4021309"/>
                      <a:pt x="3915479" y="4032438"/>
                    </a:cubicBezTo>
                    <a:cubicBezTo>
                      <a:pt x="3891770" y="4009588"/>
                      <a:pt x="3849907" y="3872703"/>
                      <a:pt x="3849907" y="3872694"/>
                    </a:cubicBezTo>
                    <a:lnTo>
                      <a:pt x="3807156" y="3846988"/>
                    </a:lnTo>
                    <a:cubicBezTo>
                      <a:pt x="3807156" y="3846988"/>
                      <a:pt x="3823655" y="3845454"/>
                      <a:pt x="3860888" y="3838032"/>
                    </a:cubicBezTo>
                    <a:cubicBezTo>
                      <a:pt x="3870196" y="3836183"/>
                      <a:pt x="3879374" y="3835268"/>
                      <a:pt x="3888036" y="3834861"/>
                    </a:cubicBezTo>
                    <a:close/>
                    <a:moveTo>
                      <a:pt x="4018885" y="3889166"/>
                    </a:moveTo>
                    <a:cubicBezTo>
                      <a:pt x="4041642" y="3896542"/>
                      <a:pt x="4073772" y="3907070"/>
                      <a:pt x="4073772" y="3907070"/>
                    </a:cubicBezTo>
                    <a:cubicBezTo>
                      <a:pt x="4073772" y="3907070"/>
                      <a:pt x="4082045" y="3912357"/>
                      <a:pt x="4084753" y="3914003"/>
                    </a:cubicBezTo>
                    <a:cubicBezTo>
                      <a:pt x="4064001" y="3928515"/>
                      <a:pt x="4041050" y="3944053"/>
                      <a:pt x="4022933" y="3957049"/>
                    </a:cubicBezTo>
                    <a:cubicBezTo>
                      <a:pt x="4021528" y="3942075"/>
                      <a:pt x="4019836" y="3915981"/>
                      <a:pt x="4018885" y="3889166"/>
                    </a:cubicBezTo>
                    <a:close/>
                    <a:moveTo>
                      <a:pt x="4826237" y="3896672"/>
                    </a:moveTo>
                    <a:cubicBezTo>
                      <a:pt x="4826237" y="3896672"/>
                      <a:pt x="4833503" y="3897892"/>
                      <a:pt x="4836063" y="3898409"/>
                    </a:cubicBezTo>
                    <a:cubicBezTo>
                      <a:pt x="4833595" y="3901912"/>
                      <a:pt x="4831839" y="3905369"/>
                      <a:pt x="4829130" y="3908808"/>
                    </a:cubicBezTo>
                    <a:cubicBezTo>
                      <a:pt x="4827642" y="3902985"/>
                      <a:pt x="4826237" y="3896672"/>
                      <a:pt x="4826237" y="3896672"/>
                    </a:cubicBezTo>
                    <a:close/>
                    <a:moveTo>
                      <a:pt x="4876789" y="3904759"/>
                    </a:moveTo>
                    <a:cubicBezTo>
                      <a:pt x="4891061" y="3905360"/>
                      <a:pt x="4934274" y="3906784"/>
                      <a:pt x="4934274" y="3906784"/>
                    </a:cubicBezTo>
                    <a:lnTo>
                      <a:pt x="4993773" y="3940004"/>
                    </a:lnTo>
                    <a:lnTo>
                      <a:pt x="5039990" y="3943757"/>
                    </a:lnTo>
                    <a:cubicBezTo>
                      <a:pt x="5039990" y="3943757"/>
                      <a:pt x="5044057" y="3945754"/>
                      <a:pt x="5044612" y="3946068"/>
                    </a:cubicBezTo>
                    <a:cubicBezTo>
                      <a:pt x="5035202" y="3948314"/>
                      <a:pt x="5025386" y="3950607"/>
                      <a:pt x="5021790" y="3951559"/>
                    </a:cubicBezTo>
                    <a:cubicBezTo>
                      <a:pt x="5008442" y="3955108"/>
                      <a:pt x="4947557" y="3996038"/>
                      <a:pt x="4947557" y="3996038"/>
                    </a:cubicBezTo>
                    <a:cubicBezTo>
                      <a:pt x="4947557" y="3996038"/>
                      <a:pt x="4937426" y="3996269"/>
                      <a:pt x="4926472" y="3996333"/>
                    </a:cubicBezTo>
                    <a:cubicBezTo>
                      <a:pt x="4919965" y="3993292"/>
                      <a:pt x="4909308" y="3988810"/>
                      <a:pt x="4892679" y="3978133"/>
                    </a:cubicBezTo>
                    <a:cubicBezTo>
                      <a:pt x="4878268" y="3968871"/>
                      <a:pt x="4866002" y="3958852"/>
                      <a:pt x="4856278" y="3950403"/>
                    </a:cubicBezTo>
                    <a:lnTo>
                      <a:pt x="4857720" y="3949821"/>
                    </a:lnTo>
                    <a:cubicBezTo>
                      <a:pt x="4857720" y="3949821"/>
                      <a:pt x="4869265" y="3922673"/>
                      <a:pt x="4876789" y="3904759"/>
                    </a:cubicBezTo>
                    <a:close/>
                    <a:moveTo>
                      <a:pt x="4842996" y="3957049"/>
                    </a:moveTo>
                    <a:cubicBezTo>
                      <a:pt x="4843393" y="3962077"/>
                      <a:pt x="4843531" y="3972014"/>
                      <a:pt x="4844151" y="3983328"/>
                    </a:cubicBezTo>
                    <a:cubicBezTo>
                      <a:pt x="4829695" y="3979723"/>
                      <a:pt x="4808619" y="3974085"/>
                      <a:pt x="4808619" y="3974085"/>
                    </a:cubicBezTo>
                    <a:lnTo>
                      <a:pt x="4842996" y="3957049"/>
                    </a:lnTo>
                    <a:close/>
                    <a:moveTo>
                      <a:pt x="4852239" y="3957336"/>
                    </a:moveTo>
                    <a:cubicBezTo>
                      <a:pt x="4852239" y="3957336"/>
                      <a:pt x="4875070" y="3972560"/>
                      <a:pt x="4883435" y="3979289"/>
                    </a:cubicBezTo>
                    <a:cubicBezTo>
                      <a:pt x="4888926" y="3983707"/>
                      <a:pt x="4900212" y="3989835"/>
                      <a:pt x="4910583" y="3995751"/>
                    </a:cubicBezTo>
                    <a:cubicBezTo>
                      <a:pt x="4897245" y="3994891"/>
                      <a:pt x="4882298" y="3993237"/>
                      <a:pt x="4866677" y="3988819"/>
                    </a:cubicBezTo>
                    <a:cubicBezTo>
                      <a:pt x="4856870" y="3986046"/>
                      <a:pt x="4859736" y="3987238"/>
                      <a:pt x="4852525" y="3985352"/>
                    </a:cubicBezTo>
                    <a:cubicBezTo>
                      <a:pt x="4852405" y="3972938"/>
                      <a:pt x="4852239" y="3957336"/>
                      <a:pt x="4852239" y="3957336"/>
                    </a:cubicBezTo>
                    <a:close/>
                    <a:moveTo>
                      <a:pt x="4217044" y="4012796"/>
                    </a:moveTo>
                    <a:cubicBezTo>
                      <a:pt x="4219937" y="4014691"/>
                      <a:pt x="4224032" y="4017223"/>
                      <a:pt x="4228025" y="4019728"/>
                    </a:cubicBezTo>
                    <a:cubicBezTo>
                      <a:pt x="4219133" y="4024729"/>
                      <a:pt x="4211184" y="4029693"/>
                      <a:pt x="4206359" y="4035618"/>
                    </a:cubicBezTo>
                    <a:cubicBezTo>
                      <a:pt x="4196653" y="4047532"/>
                      <a:pt x="4180357" y="4068543"/>
                      <a:pt x="4180357" y="4068543"/>
                    </a:cubicBezTo>
                    <a:cubicBezTo>
                      <a:pt x="4180357" y="4068543"/>
                      <a:pt x="4175957" y="4078433"/>
                      <a:pt x="4145408" y="4077499"/>
                    </a:cubicBezTo>
                    <a:cubicBezTo>
                      <a:pt x="4133909" y="4077148"/>
                      <a:pt x="4129167" y="4076011"/>
                      <a:pt x="4116522" y="4074902"/>
                    </a:cubicBezTo>
                    <a:cubicBezTo>
                      <a:pt x="4147349" y="4055907"/>
                      <a:pt x="4184914" y="4032687"/>
                      <a:pt x="4217044" y="4012796"/>
                    </a:cubicBez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3864" name="Google Shape;3864;p5"/>
              <p:cNvGrpSpPr/>
              <p:nvPr/>
            </p:nvGrpSpPr>
            <p:grpSpPr>
              <a:xfrm>
                <a:off x="3135063" y="2149329"/>
                <a:ext cx="274241" cy="211959"/>
                <a:chOff x="3135063" y="2149329"/>
                <a:chExt cx="274241" cy="211959"/>
              </a:xfrm>
            </p:grpSpPr>
            <p:sp>
              <p:nvSpPr>
                <p:cNvPr id="3865" name="Google Shape;3865;p5"/>
                <p:cNvSpPr/>
                <p:nvPr/>
              </p:nvSpPr>
              <p:spPr>
                <a:xfrm>
                  <a:off x="3135063" y="2164058"/>
                  <a:ext cx="274241" cy="197230"/>
                </a:xfrm>
                <a:custGeom>
                  <a:avLst/>
                  <a:gdLst/>
                  <a:ahLst/>
                  <a:cxnLst/>
                  <a:rect l="l" t="t" r="r" b="b"/>
                  <a:pathLst>
                    <a:path w="274241" h="197230" extrusionOk="0">
                      <a:moveTo>
                        <a:pt x="145481" y="23918"/>
                      </a:moveTo>
                      <a:cubicBezTo>
                        <a:pt x="145481" y="23918"/>
                        <a:pt x="118435" y="-402"/>
                        <a:pt x="85325" y="5"/>
                      </a:cubicBezTo>
                      <a:cubicBezTo>
                        <a:pt x="33202" y="652"/>
                        <a:pt x="18496" y="21357"/>
                        <a:pt x="18496" y="21357"/>
                      </a:cubicBezTo>
                      <a:cubicBezTo>
                        <a:pt x="18496" y="21357"/>
                        <a:pt x="55765" y="20941"/>
                        <a:pt x="49609" y="43421"/>
                      </a:cubicBezTo>
                      <a:cubicBezTo>
                        <a:pt x="46402" y="55096"/>
                        <a:pt x="26029" y="68101"/>
                        <a:pt x="26029" y="68101"/>
                      </a:cubicBezTo>
                      <a:cubicBezTo>
                        <a:pt x="26029" y="68101"/>
                        <a:pt x="30115" y="81726"/>
                        <a:pt x="23607" y="94001"/>
                      </a:cubicBezTo>
                      <a:cubicBezTo>
                        <a:pt x="17100" y="106276"/>
                        <a:pt x="0" y="117211"/>
                        <a:pt x="0" y="117211"/>
                      </a:cubicBezTo>
                      <a:cubicBezTo>
                        <a:pt x="0" y="117211"/>
                        <a:pt x="17516" y="121167"/>
                        <a:pt x="36751" y="119383"/>
                      </a:cubicBezTo>
                      <a:cubicBezTo>
                        <a:pt x="55987" y="117590"/>
                        <a:pt x="76923" y="110047"/>
                        <a:pt x="76923" y="110047"/>
                      </a:cubicBezTo>
                      <a:cubicBezTo>
                        <a:pt x="76923" y="110047"/>
                        <a:pt x="71960" y="118644"/>
                        <a:pt x="68641" y="126889"/>
                      </a:cubicBezTo>
                      <a:cubicBezTo>
                        <a:pt x="65313" y="135143"/>
                        <a:pt x="63631" y="143046"/>
                        <a:pt x="63631" y="143046"/>
                      </a:cubicBezTo>
                      <a:cubicBezTo>
                        <a:pt x="63631" y="143046"/>
                        <a:pt x="73309" y="143037"/>
                        <a:pt x="81878" y="141096"/>
                      </a:cubicBezTo>
                      <a:cubicBezTo>
                        <a:pt x="90437" y="139164"/>
                        <a:pt x="97887" y="135309"/>
                        <a:pt x="97887" y="135309"/>
                      </a:cubicBezTo>
                      <a:cubicBezTo>
                        <a:pt x="97887" y="135309"/>
                        <a:pt x="100669" y="154582"/>
                        <a:pt x="105929" y="170065"/>
                      </a:cubicBezTo>
                      <a:cubicBezTo>
                        <a:pt x="111198" y="185538"/>
                        <a:pt x="118934" y="197231"/>
                        <a:pt x="118934" y="197231"/>
                      </a:cubicBezTo>
                      <a:cubicBezTo>
                        <a:pt x="118934" y="197231"/>
                        <a:pt x="138151" y="183634"/>
                        <a:pt x="151536" y="170129"/>
                      </a:cubicBezTo>
                      <a:cubicBezTo>
                        <a:pt x="164929" y="156634"/>
                        <a:pt x="172481" y="143231"/>
                        <a:pt x="172481" y="143231"/>
                      </a:cubicBezTo>
                      <a:cubicBezTo>
                        <a:pt x="172481" y="143231"/>
                        <a:pt x="177251" y="147871"/>
                        <a:pt x="182945" y="150774"/>
                      </a:cubicBezTo>
                      <a:cubicBezTo>
                        <a:pt x="188629" y="153676"/>
                        <a:pt x="195220" y="154850"/>
                        <a:pt x="195220" y="154850"/>
                      </a:cubicBezTo>
                      <a:cubicBezTo>
                        <a:pt x="195220" y="154850"/>
                        <a:pt x="200904" y="142834"/>
                        <a:pt x="201043" y="131159"/>
                      </a:cubicBezTo>
                      <a:cubicBezTo>
                        <a:pt x="201173" y="119476"/>
                        <a:pt x="195756" y="108134"/>
                        <a:pt x="195756" y="108134"/>
                      </a:cubicBezTo>
                      <a:cubicBezTo>
                        <a:pt x="195756" y="108134"/>
                        <a:pt x="216036" y="120067"/>
                        <a:pt x="235660" y="125290"/>
                      </a:cubicBezTo>
                      <a:cubicBezTo>
                        <a:pt x="255283" y="130503"/>
                        <a:pt x="274242" y="129006"/>
                        <a:pt x="274242" y="129006"/>
                      </a:cubicBezTo>
                      <a:cubicBezTo>
                        <a:pt x="274242" y="129006"/>
                        <a:pt x="259951" y="113745"/>
                        <a:pt x="257039" y="100074"/>
                      </a:cubicBezTo>
                      <a:cubicBezTo>
                        <a:pt x="254137" y="86403"/>
                        <a:pt x="262604" y="74322"/>
                        <a:pt x="262604" y="74322"/>
                      </a:cubicBezTo>
                      <a:cubicBezTo>
                        <a:pt x="262604" y="74322"/>
                        <a:pt x="231398" y="68951"/>
                        <a:pt x="244561" y="38190"/>
                      </a:cubicBezTo>
                      <a:cubicBezTo>
                        <a:pt x="249774" y="25988"/>
                        <a:pt x="264148" y="23585"/>
                        <a:pt x="264148" y="23585"/>
                      </a:cubicBezTo>
                      <a:cubicBezTo>
                        <a:pt x="264148" y="23585"/>
                        <a:pt x="246169" y="8638"/>
                        <a:pt x="216378" y="8158"/>
                      </a:cubicBezTo>
                      <a:cubicBezTo>
                        <a:pt x="186577" y="7686"/>
                        <a:pt x="145481" y="23918"/>
                        <a:pt x="145481" y="2391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6" name="Google Shape;3866;p5"/>
                <p:cNvSpPr/>
                <p:nvPr/>
              </p:nvSpPr>
              <p:spPr>
                <a:xfrm>
                  <a:off x="3172351" y="2149329"/>
                  <a:ext cx="207975" cy="190071"/>
                </a:xfrm>
                <a:custGeom>
                  <a:avLst/>
                  <a:gdLst/>
                  <a:ahLst/>
                  <a:cxnLst/>
                  <a:rect l="l" t="t" r="r" b="b"/>
                  <a:pathLst>
                    <a:path w="207975" h="190071" extrusionOk="0">
                      <a:moveTo>
                        <a:pt x="88524" y="190071"/>
                      </a:moveTo>
                      <a:cubicBezTo>
                        <a:pt x="88524" y="190071"/>
                        <a:pt x="106132" y="143152"/>
                        <a:pt x="108360" y="120219"/>
                      </a:cubicBezTo>
                      <a:cubicBezTo>
                        <a:pt x="109608" y="107426"/>
                        <a:pt x="109044" y="99070"/>
                        <a:pt x="109044" y="99070"/>
                      </a:cubicBezTo>
                      <a:cubicBezTo>
                        <a:pt x="109044" y="99070"/>
                        <a:pt x="113850" y="102925"/>
                        <a:pt x="122354" y="114442"/>
                      </a:cubicBezTo>
                      <a:cubicBezTo>
                        <a:pt x="130849" y="125959"/>
                        <a:pt x="143041" y="145139"/>
                        <a:pt x="143041" y="145139"/>
                      </a:cubicBezTo>
                      <a:cubicBezTo>
                        <a:pt x="143041" y="145139"/>
                        <a:pt x="136728" y="125405"/>
                        <a:pt x="128603" y="112224"/>
                      </a:cubicBezTo>
                      <a:cubicBezTo>
                        <a:pt x="120469" y="99052"/>
                        <a:pt x="110504" y="92443"/>
                        <a:pt x="110504" y="92443"/>
                      </a:cubicBezTo>
                      <a:cubicBezTo>
                        <a:pt x="110504" y="92443"/>
                        <a:pt x="112871" y="81009"/>
                        <a:pt x="112704" y="70277"/>
                      </a:cubicBezTo>
                      <a:cubicBezTo>
                        <a:pt x="112529" y="59536"/>
                        <a:pt x="109821" y="49498"/>
                        <a:pt x="109821" y="49498"/>
                      </a:cubicBezTo>
                      <a:lnTo>
                        <a:pt x="138549" y="65711"/>
                      </a:lnTo>
                      <a:cubicBezTo>
                        <a:pt x="138549" y="65711"/>
                        <a:pt x="134972" y="72505"/>
                        <a:pt x="137588" y="83421"/>
                      </a:cubicBezTo>
                      <a:cubicBezTo>
                        <a:pt x="140203" y="94329"/>
                        <a:pt x="149012" y="109358"/>
                        <a:pt x="149012" y="109358"/>
                      </a:cubicBezTo>
                      <a:cubicBezTo>
                        <a:pt x="149012" y="109358"/>
                        <a:pt x="144927" y="94227"/>
                        <a:pt x="143466" y="84586"/>
                      </a:cubicBezTo>
                      <a:cubicBezTo>
                        <a:pt x="142006" y="74945"/>
                        <a:pt x="143170" y="70804"/>
                        <a:pt x="143170" y="70804"/>
                      </a:cubicBezTo>
                      <a:lnTo>
                        <a:pt x="166362" y="89411"/>
                      </a:lnTo>
                      <a:lnTo>
                        <a:pt x="194998" y="115145"/>
                      </a:lnTo>
                      <a:lnTo>
                        <a:pt x="171714" y="87008"/>
                      </a:lnTo>
                      <a:cubicBezTo>
                        <a:pt x="171714" y="87008"/>
                        <a:pt x="176243" y="84678"/>
                        <a:pt x="185302" y="85991"/>
                      </a:cubicBezTo>
                      <a:cubicBezTo>
                        <a:pt x="194369" y="87304"/>
                        <a:pt x="207976" y="92258"/>
                        <a:pt x="207976" y="92258"/>
                      </a:cubicBezTo>
                      <a:cubicBezTo>
                        <a:pt x="207976" y="92258"/>
                        <a:pt x="195229" y="84845"/>
                        <a:pt x="184895" y="82395"/>
                      </a:cubicBezTo>
                      <a:cubicBezTo>
                        <a:pt x="174561" y="79946"/>
                        <a:pt x="166639" y="82460"/>
                        <a:pt x="166639" y="82460"/>
                      </a:cubicBezTo>
                      <a:lnTo>
                        <a:pt x="147866" y="67791"/>
                      </a:lnTo>
                      <a:lnTo>
                        <a:pt x="137680" y="58982"/>
                      </a:lnTo>
                      <a:cubicBezTo>
                        <a:pt x="137680" y="58982"/>
                        <a:pt x="144400" y="55405"/>
                        <a:pt x="157461" y="54101"/>
                      </a:cubicBezTo>
                      <a:cubicBezTo>
                        <a:pt x="170522" y="52789"/>
                        <a:pt x="189905" y="53741"/>
                        <a:pt x="189905" y="53741"/>
                      </a:cubicBezTo>
                      <a:cubicBezTo>
                        <a:pt x="189905" y="53741"/>
                        <a:pt x="172592" y="49055"/>
                        <a:pt x="158034" y="49212"/>
                      </a:cubicBezTo>
                      <a:cubicBezTo>
                        <a:pt x="143476" y="49378"/>
                        <a:pt x="131681" y="54397"/>
                        <a:pt x="131681" y="54397"/>
                      </a:cubicBezTo>
                      <a:lnTo>
                        <a:pt x="109830" y="43102"/>
                      </a:lnTo>
                      <a:cubicBezTo>
                        <a:pt x="109830" y="43102"/>
                        <a:pt x="109478" y="36937"/>
                        <a:pt x="106752" y="26159"/>
                      </a:cubicBezTo>
                      <a:cubicBezTo>
                        <a:pt x="104025" y="15390"/>
                        <a:pt x="98913" y="0"/>
                        <a:pt x="98913" y="0"/>
                      </a:cubicBezTo>
                      <a:lnTo>
                        <a:pt x="83015" y="2403"/>
                      </a:lnTo>
                      <a:cubicBezTo>
                        <a:pt x="83015" y="2403"/>
                        <a:pt x="91860" y="15326"/>
                        <a:pt x="96381" y="26168"/>
                      </a:cubicBezTo>
                      <a:cubicBezTo>
                        <a:pt x="100910" y="37001"/>
                        <a:pt x="101104" y="45755"/>
                        <a:pt x="101104" y="45755"/>
                      </a:cubicBezTo>
                      <a:lnTo>
                        <a:pt x="82506" y="56006"/>
                      </a:lnTo>
                      <a:cubicBezTo>
                        <a:pt x="82506" y="56006"/>
                        <a:pt x="74465" y="46753"/>
                        <a:pt x="60415" y="41577"/>
                      </a:cubicBezTo>
                      <a:cubicBezTo>
                        <a:pt x="46355" y="36400"/>
                        <a:pt x="26334" y="32999"/>
                        <a:pt x="26334" y="32999"/>
                      </a:cubicBezTo>
                      <a:cubicBezTo>
                        <a:pt x="26334" y="32999"/>
                        <a:pt x="45219" y="38184"/>
                        <a:pt x="57558" y="44793"/>
                      </a:cubicBezTo>
                      <a:cubicBezTo>
                        <a:pt x="69907" y="51412"/>
                        <a:pt x="77173" y="59370"/>
                        <a:pt x="77173" y="59370"/>
                      </a:cubicBezTo>
                      <a:lnTo>
                        <a:pt x="48694" y="76295"/>
                      </a:lnTo>
                      <a:cubicBezTo>
                        <a:pt x="48694" y="76295"/>
                        <a:pt x="42658" y="72986"/>
                        <a:pt x="31520" y="74788"/>
                      </a:cubicBezTo>
                      <a:cubicBezTo>
                        <a:pt x="20381" y="76600"/>
                        <a:pt x="4141" y="83532"/>
                        <a:pt x="4141" y="83532"/>
                      </a:cubicBezTo>
                      <a:cubicBezTo>
                        <a:pt x="4141" y="83532"/>
                        <a:pt x="21519" y="79345"/>
                        <a:pt x="31446" y="78254"/>
                      </a:cubicBezTo>
                      <a:cubicBezTo>
                        <a:pt x="41373" y="77164"/>
                        <a:pt x="43832" y="79160"/>
                        <a:pt x="43832" y="79160"/>
                      </a:cubicBezTo>
                      <a:lnTo>
                        <a:pt x="0" y="119415"/>
                      </a:lnTo>
                      <a:cubicBezTo>
                        <a:pt x="0" y="119415"/>
                        <a:pt x="33128" y="93848"/>
                        <a:pt x="50875" y="81674"/>
                      </a:cubicBezTo>
                      <a:cubicBezTo>
                        <a:pt x="64269" y="72496"/>
                        <a:pt x="69806" y="69750"/>
                        <a:pt x="69806" y="69750"/>
                      </a:cubicBezTo>
                      <a:cubicBezTo>
                        <a:pt x="69806" y="69750"/>
                        <a:pt x="70823" y="74982"/>
                        <a:pt x="69381" y="82968"/>
                      </a:cubicBezTo>
                      <a:cubicBezTo>
                        <a:pt x="67939" y="90964"/>
                        <a:pt x="63844" y="100586"/>
                        <a:pt x="63844" y="100586"/>
                      </a:cubicBezTo>
                      <a:cubicBezTo>
                        <a:pt x="63844" y="100586"/>
                        <a:pt x="71229" y="90890"/>
                        <a:pt x="74446" y="82543"/>
                      </a:cubicBezTo>
                      <a:cubicBezTo>
                        <a:pt x="77654" y="74187"/>
                        <a:pt x="76692" y="67162"/>
                        <a:pt x="76692" y="67162"/>
                      </a:cubicBezTo>
                      <a:lnTo>
                        <a:pt x="101908" y="52465"/>
                      </a:lnTo>
                      <a:cubicBezTo>
                        <a:pt x="101908" y="52465"/>
                        <a:pt x="103147" y="63493"/>
                        <a:pt x="103692" y="72727"/>
                      </a:cubicBezTo>
                      <a:cubicBezTo>
                        <a:pt x="104238" y="81961"/>
                        <a:pt x="102324" y="91879"/>
                        <a:pt x="102324" y="91879"/>
                      </a:cubicBezTo>
                      <a:cubicBezTo>
                        <a:pt x="102324" y="91879"/>
                        <a:pt x="90169" y="99033"/>
                        <a:pt x="79179" y="109663"/>
                      </a:cubicBezTo>
                      <a:cubicBezTo>
                        <a:pt x="68179" y="120293"/>
                        <a:pt x="58344" y="134399"/>
                        <a:pt x="58344" y="134399"/>
                      </a:cubicBezTo>
                      <a:cubicBezTo>
                        <a:pt x="58344" y="134399"/>
                        <a:pt x="70287" y="122327"/>
                        <a:pt x="81027" y="113462"/>
                      </a:cubicBezTo>
                      <a:cubicBezTo>
                        <a:pt x="91768" y="104598"/>
                        <a:pt x="101298" y="98932"/>
                        <a:pt x="101298" y="98932"/>
                      </a:cubicBezTo>
                      <a:cubicBezTo>
                        <a:pt x="101298" y="98932"/>
                        <a:pt x="103433" y="104598"/>
                        <a:pt x="101243" y="122105"/>
                      </a:cubicBezTo>
                      <a:cubicBezTo>
                        <a:pt x="98386" y="144899"/>
                        <a:pt x="88524" y="190071"/>
                        <a:pt x="88524" y="19007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67" name="Google Shape;3867;p5"/>
              <p:cNvGrpSpPr/>
              <p:nvPr/>
            </p:nvGrpSpPr>
            <p:grpSpPr>
              <a:xfrm>
                <a:off x="2980107" y="1972808"/>
                <a:ext cx="204648" cy="277874"/>
                <a:chOff x="2980107" y="1972808"/>
                <a:chExt cx="204648" cy="277874"/>
              </a:xfrm>
            </p:grpSpPr>
            <p:sp>
              <p:nvSpPr>
                <p:cNvPr id="3868" name="Google Shape;3868;p5"/>
                <p:cNvSpPr/>
                <p:nvPr/>
              </p:nvSpPr>
              <p:spPr>
                <a:xfrm>
                  <a:off x="2980107" y="1972808"/>
                  <a:ext cx="203155" cy="277874"/>
                </a:xfrm>
                <a:custGeom>
                  <a:avLst/>
                  <a:gdLst/>
                  <a:ahLst/>
                  <a:cxnLst/>
                  <a:rect l="l" t="t" r="r" b="b"/>
                  <a:pathLst>
                    <a:path w="203155" h="277874" extrusionOk="0">
                      <a:moveTo>
                        <a:pt x="163950" y="161750"/>
                      </a:moveTo>
                      <a:cubicBezTo>
                        <a:pt x="163950" y="161750"/>
                        <a:pt x="193380" y="140379"/>
                        <a:pt x="199888" y="107926"/>
                      </a:cubicBezTo>
                      <a:cubicBezTo>
                        <a:pt x="210148" y="56810"/>
                        <a:pt x="192965" y="38101"/>
                        <a:pt x="192965" y="38101"/>
                      </a:cubicBezTo>
                      <a:cubicBezTo>
                        <a:pt x="192965" y="38101"/>
                        <a:pt x="185588" y="74640"/>
                        <a:pt x="164892" y="63918"/>
                      </a:cubicBezTo>
                      <a:cubicBezTo>
                        <a:pt x="154142" y="58353"/>
                        <a:pt x="145685" y="35707"/>
                        <a:pt x="145685" y="35707"/>
                      </a:cubicBezTo>
                      <a:cubicBezTo>
                        <a:pt x="145685" y="35707"/>
                        <a:pt x="131505" y="36863"/>
                        <a:pt x="120857" y="27933"/>
                      </a:cubicBezTo>
                      <a:cubicBezTo>
                        <a:pt x="110209" y="19004"/>
                        <a:pt x="103091" y="0"/>
                        <a:pt x="103091" y="0"/>
                      </a:cubicBezTo>
                      <a:cubicBezTo>
                        <a:pt x="103091" y="0"/>
                        <a:pt x="95558" y="16305"/>
                        <a:pt x="93293" y="35485"/>
                      </a:cubicBezTo>
                      <a:cubicBezTo>
                        <a:pt x="91029" y="54665"/>
                        <a:pt x="94033" y="76729"/>
                        <a:pt x="94033" y="76729"/>
                      </a:cubicBezTo>
                      <a:cubicBezTo>
                        <a:pt x="94033" y="76729"/>
                        <a:pt x="86666" y="70074"/>
                        <a:pt x="79290" y="65101"/>
                      </a:cubicBezTo>
                      <a:cubicBezTo>
                        <a:pt x="71913" y="60128"/>
                        <a:pt x="64537" y="56828"/>
                        <a:pt x="64537" y="56828"/>
                      </a:cubicBezTo>
                      <a:cubicBezTo>
                        <a:pt x="64537" y="56828"/>
                        <a:pt x="62532" y="66303"/>
                        <a:pt x="62633" y="75075"/>
                      </a:cubicBezTo>
                      <a:cubicBezTo>
                        <a:pt x="62735" y="83856"/>
                        <a:pt x="64944" y="91953"/>
                        <a:pt x="64944" y="91953"/>
                      </a:cubicBezTo>
                      <a:cubicBezTo>
                        <a:pt x="64944" y="91953"/>
                        <a:pt x="45523" y="90650"/>
                        <a:pt x="29283" y="92554"/>
                      </a:cubicBezTo>
                      <a:cubicBezTo>
                        <a:pt x="13052" y="94467"/>
                        <a:pt x="0" y="99597"/>
                        <a:pt x="0" y="99597"/>
                      </a:cubicBezTo>
                      <a:cubicBezTo>
                        <a:pt x="0" y="99597"/>
                        <a:pt x="9280" y="121236"/>
                        <a:pt x="19688" y="137144"/>
                      </a:cubicBezTo>
                      <a:cubicBezTo>
                        <a:pt x="30097" y="153052"/>
                        <a:pt x="41623" y="163238"/>
                        <a:pt x="41623" y="163238"/>
                      </a:cubicBezTo>
                      <a:cubicBezTo>
                        <a:pt x="41623" y="163238"/>
                        <a:pt x="36086" y="166944"/>
                        <a:pt x="32065" y="171899"/>
                      </a:cubicBezTo>
                      <a:cubicBezTo>
                        <a:pt x="28035" y="176853"/>
                        <a:pt x="25512" y="183056"/>
                        <a:pt x="25512" y="183056"/>
                      </a:cubicBezTo>
                      <a:cubicBezTo>
                        <a:pt x="25512" y="183056"/>
                        <a:pt x="36077" y="191125"/>
                        <a:pt x="47465" y="193695"/>
                      </a:cubicBezTo>
                      <a:cubicBezTo>
                        <a:pt x="58862" y="196264"/>
                        <a:pt x="71091" y="193344"/>
                        <a:pt x="71091" y="193344"/>
                      </a:cubicBezTo>
                      <a:cubicBezTo>
                        <a:pt x="71091" y="193344"/>
                        <a:pt x="55183" y="210675"/>
                        <a:pt x="45976" y="228773"/>
                      </a:cubicBezTo>
                      <a:cubicBezTo>
                        <a:pt x="36779" y="246872"/>
                        <a:pt x="34284" y="265728"/>
                        <a:pt x="34284" y="265728"/>
                      </a:cubicBezTo>
                      <a:cubicBezTo>
                        <a:pt x="34284" y="265728"/>
                        <a:pt x="52197" y="254941"/>
                        <a:pt x="66173" y="254951"/>
                      </a:cubicBezTo>
                      <a:cubicBezTo>
                        <a:pt x="80149" y="254960"/>
                        <a:pt x="90187" y="265765"/>
                        <a:pt x="90187" y="265765"/>
                      </a:cubicBezTo>
                      <a:cubicBezTo>
                        <a:pt x="90187" y="265765"/>
                        <a:pt x="101964" y="236371"/>
                        <a:pt x="129296" y="255672"/>
                      </a:cubicBezTo>
                      <a:cubicBezTo>
                        <a:pt x="140139" y="263316"/>
                        <a:pt x="139482" y="277874"/>
                        <a:pt x="139482" y="277874"/>
                      </a:cubicBezTo>
                      <a:cubicBezTo>
                        <a:pt x="139482" y="277874"/>
                        <a:pt x="157858" y="263417"/>
                        <a:pt x="164550" y="234375"/>
                      </a:cubicBezTo>
                      <a:cubicBezTo>
                        <a:pt x="171233" y="205341"/>
                        <a:pt x="163950" y="161750"/>
                        <a:pt x="163950" y="16175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9" name="Google Shape;3869;p5"/>
                <p:cNvSpPr/>
                <p:nvPr/>
              </p:nvSpPr>
              <p:spPr>
                <a:xfrm>
                  <a:off x="3000073" y="2011889"/>
                  <a:ext cx="184682" cy="209057"/>
                </a:xfrm>
                <a:custGeom>
                  <a:avLst/>
                  <a:gdLst/>
                  <a:ahLst/>
                  <a:cxnLst/>
                  <a:rect l="l" t="t" r="r" b="b"/>
                  <a:pathLst>
                    <a:path w="184682" h="209057" extrusionOk="0">
                      <a:moveTo>
                        <a:pt x="0" y="71812"/>
                      </a:moveTo>
                      <a:cubicBezTo>
                        <a:pt x="0" y="71812"/>
                        <a:pt x="42205" y="98839"/>
                        <a:pt x="64177" y="105809"/>
                      </a:cubicBezTo>
                      <a:cubicBezTo>
                        <a:pt x="76424" y="109691"/>
                        <a:pt x="84706" y="110893"/>
                        <a:pt x="84706" y="110893"/>
                      </a:cubicBezTo>
                      <a:cubicBezTo>
                        <a:pt x="84706" y="110893"/>
                        <a:pt x="79937" y="114784"/>
                        <a:pt x="66894" y="120691"/>
                      </a:cubicBezTo>
                      <a:cubicBezTo>
                        <a:pt x="53861" y="126597"/>
                        <a:pt x="32555" y="134509"/>
                        <a:pt x="32555" y="134509"/>
                      </a:cubicBezTo>
                      <a:cubicBezTo>
                        <a:pt x="32555" y="134509"/>
                        <a:pt x="53177" y="132467"/>
                        <a:pt x="67763" y="127263"/>
                      </a:cubicBezTo>
                      <a:cubicBezTo>
                        <a:pt x="82349" y="122059"/>
                        <a:pt x="90890" y="113693"/>
                        <a:pt x="90890" y="113693"/>
                      </a:cubicBezTo>
                      <a:cubicBezTo>
                        <a:pt x="90890" y="113693"/>
                        <a:pt x="101575" y="118408"/>
                        <a:pt x="112113" y="120478"/>
                      </a:cubicBezTo>
                      <a:cubicBezTo>
                        <a:pt x="122641" y="122558"/>
                        <a:pt x="133021" y="121994"/>
                        <a:pt x="133021" y="121994"/>
                      </a:cubicBezTo>
                      <a:lnTo>
                        <a:pt x="111170" y="146701"/>
                      </a:lnTo>
                      <a:cubicBezTo>
                        <a:pt x="111170" y="146701"/>
                        <a:pt x="105273" y="141784"/>
                        <a:pt x="94051" y="142071"/>
                      </a:cubicBezTo>
                      <a:cubicBezTo>
                        <a:pt x="82839" y="142348"/>
                        <a:pt x="66303" y="147820"/>
                        <a:pt x="66303" y="147820"/>
                      </a:cubicBezTo>
                      <a:cubicBezTo>
                        <a:pt x="66303" y="147820"/>
                        <a:pt x="81961" y="146997"/>
                        <a:pt x="91694" y="147580"/>
                      </a:cubicBezTo>
                      <a:cubicBezTo>
                        <a:pt x="101418" y="148162"/>
                        <a:pt x="105227" y="150168"/>
                        <a:pt x="105227" y="150168"/>
                      </a:cubicBezTo>
                      <a:lnTo>
                        <a:pt x="82183" y="168960"/>
                      </a:lnTo>
                      <a:lnTo>
                        <a:pt x="51042" y="191587"/>
                      </a:lnTo>
                      <a:lnTo>
                        <a:pt x="83421" y="174700"/>
                      </a:lnTo>
                      <a:cubicBezTo>
                        <a:pt x="83421" y="174700"/>
                        <a:pt x="84752" y="179608"/>
                        <a:pt x="81573" y="188195"/>
                      </a:cubicBezTo>
                      <a:cubicBezTo>
                        <a:pt x="78402" y="196791"/>
                        <a:pt x="70712" y="209057"/>
                        <a:pt x="70712" y="209057"/>
                      </a:cubicBezTo>
                      <a:cubicBezTo>
                        <a:pt x="70712" y="209057"/>
                        <a:pt x="80630" y="198141"/>
                        <a:pt x="85178" y="188555"/>
                      </a:cubicBezTo>
                      <a:cubicBezTo>
                        <a:pt x="89735" y="178961"/>
                        <a:pt x="88921" y="170679"/>
                        <a:pt x="88921" y="170679"/>
                      </a:cubicBezTo>
                      <a:lnTo>
                        <a:pt x="107195" y="155390"/>
                      </a:lnTo>
                      <a:lnTo>
                        <a:pt x="117927" y="147265"/>
                      </a:lnTo>
                      <a:cubicBezTo>
                        <a:pt x="117927" y="147265"/>
                        <a:pt x="120025" y="154586"/>
                        <a:pt x="118583" y="167629"/>
                      </a:cubicBezTo>
                      <a:cubicBezTo>
                        <a:pt x="117141" y="180671"/>
                        <a:pt x="112159" y="199435"/>
                        <a:pt x="112159" y="199435"/>
                      </a:cubicBezTo>
                      <a:cubicBezTo>
                        <a:pt x="112159" y="199435"/>
                        <a:pt x="120358" y="183481"/>
                        <a:pt x="123233" y="169209"/>
                      </a:cubicBezTo>
                      <a:cubicBezTo>
                        <a:pt x="126117" y="154937"/>
                        <a:pt x="123676" y="142357"/>
                        <a:pt x="123676" y="142357"/>
                      </a:cubicBezTo>
                      <a:lnTo>
                        <a:pt x="139279" y="123344"/>
                      </a:lnTo>
                      <a:cubicBezTo>
                        <a:pt x="139279" y="123344"/>
                        <a:pt x="145380" y="124286"/>
                        <a:pt x="156490" y="123870"/>
                      </a:cubicBezTo>
                      <a:cubicBezTo>
                        <a:pt x="167601" y="123454"/>
                        <a:pt x="183712" y="121671"/>
                        <a:pt x="183712" y="121671"/>
                      </a:cubicBezTo>
                      <a:lnTo>
                        <a:pt x="184683" y="105615"/>
                      </a:lnTo>
                      <a:cubicBezTo>
                        <a:pt x="184683" y="105615"/>
                        <a:pt x="170198" y="111568"/>
                        <a:pt x="158653" y="113730"/>
                      </a:cubicBezTo>
                      <a:cubicBezTo>
                        <a:pt x="147108" y="115893"/>
                        <a:pt x="138503" y="114257"/>
                        <a:pt x="138503" y="114257"/>
                      </a:cubicBezTo>
                      <a:lnTo>
                        <a:pt x="132365" y="93931"/>
                      </a:lnTo>
                      <a:cubicBezTo>
                        <a:pt x="132365" y="93931"/>
                        <a:pt x="143096" y="87997"/>
                        <a:pt x="151092" y="75334"/>
                      </a:cubicBezTo>
                      <a:cubicBezTo>
                        <a:pt x="159088" y="62670"/>
                        <a:pt x="166602" y="43804"/>
                        <a:pt x="166602" y="43804"/>
                      </a:cubicBezTo>
                      <a:cubicBezTo>
                        <a:pt x="166602" y="43804"/>
                        <a:pt x="157590" y="61182"/>
                        <a:pt x="148541" y="71876"/>
                      </a:cubicBezTo>
                      <a:cubicBezTo>
                        <a:pt x="139492" y="82571"/>
                        <a:pt x="130193" y="88015"/>
                        <a:pt x="130193" y="88015"/>
                      </a:cubicBezTo>
                      <a:lnTo>
                        <a:pt x="119582" y="56625"/>
                      </a:lnTo>
                      <a:cubicBezTo>
                        <a:pt x="119582" y="56625"/>
                        <a:pt x="124092" y="51412"/>
                        <a:pt x="124647" y="40144"/>
                      </a:cubicBezTo>
                      <a:cubicBezTo>
                        <a:pt x="125201" y="28867"/>
                        <a:pt x="121818" y="11545"/>
                        <a:pt x="121818" y="11545"/>
                      </a:cubicBezTo>
                      <a:cubicBezTo>
                        <a:pt x="121818" y="11545"/>
                        <a:pt x="122281" y="29412"/>
                        <a:pt x="121273" y="39349"/>
                      </a:cubicBezTo>
                      <a:cubicBezTo>
                        <a:pt x="120265" y="49276"/>
                        <a:pt x="117797" y="51273"/>
                        <a:pt x="117797" y="51273"/>
                      </a:cubicBezTo>
                      <a:lnTo>
                        <a:pt x="87590" y="0"/>
                      </a:lnTo>
                      <a:cubicBezTo>
                        <a:pt x="87590" y="0"/>
                        <a:pt x="105679" y="37741"/>
                        <a:pt x="113869" y="57632"/>
                      </a:cubicBezTo>
                      <a:cubicBezTo>
                        <a:pt x="120053" y="72644"/>
                        <a:pt x="121578" y="78643"/>
                        <a:pt x="121578" y="78643"/>
                      </a:cubicBezTo>
                      <a:cubicBezTo>
                        <a:pt x="121578" y="78643"/>
                        <a:pt x="116244" y="78541"/>
                        <a:pt x="108739" y="75463"/>
                      </a:cubicBezTo>
                      <a:cubicBezTo>
                        <a:pt x="101224" y="72376"/>
                        <a:pt x="92674" y="66367"/>
                        <a:pt x="92674" y="66367"/>
                      </a:cubicBezTo>
                      <a:cubicBezTo>
                        <a:pt x="92674" y="66367"/>
                        <a:pt x="100605" y="75620"/>
                        <a:pt x="108101" y="80500"/>
                      </a:cubicBezTo>
                      <a:cubicBezTo>
                        <a:pt x="115607" y="85390"/>
                        <a:pt x="122669" y="85908"/>
                        <a:pt x="122669" y="85908"/>
                      </a:cubicBezTo>
                      <a:lnTo>
                        <a:pt x="131774" y="113638"/>
                      </a:lnTo>
                      <a:cubicBezTo>
                        <a:pt x="131774" y="113638"/>
                        <a:pt x="120737" y="112547"/>
                        <a:pt x="111595" y="111161"/>
                      </a:cubicBezTo>
                      <a:cubicBezTo>
                        <a:pt x="102444" y="109765"/>
                        <a:pt x="93145" y="105818"/>
                        <a:pt x="93145" y="105818"/>
                      </a:cubicBezTo>
                      <a:cubicBezTo>
                        <a:pt x="93145" y="105818"/>
                        <a:pt x="88690" y="92434"/>
                        <a:pt x="80584" y="79465"/>
                      </a:cubicBezTo>
                      <a:cubicBezTo>
                        <a:pt x="72487" y="66497"/>
                        <a:pt x="60747" y="53926"/>
                        <a:pt x="60747" y="53926"/>
                      </a:cubicBezTo>
                      <a:cubicBezTo>
                        <a:pt x="60747" y="53926"/>
                        <a:pt x="70056" y="68133"/>
                        <a:pt x="76489" y="80482"/>
                      </a:cubicBezTo>
                      <a:cubicBezTo>
                        <a:pt x="82913" y="92831"/>
                        <a:pt x="86462" y="103341"/>
                        <a:pt x="86462" y="103341"/>
                      </a:cubicBezTo>
                      <a:cubicBezTo>
                        <a:pt x="86462" y="103341"/>
                        <a:pt x="80482" y="104247"/>
                        <a:pt x="63816" y="98442"/>
                      </a:cubicBezTo>
                      <a:cubicBezTo>
                        <a:pt x="42113" y="90890"/>
                        <a:pt x="0" y="71812"/>
                        <a:pt x="0" y="7181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70" name="Google Shape;3870;p5"/>
              <p:cNvGrpSpPr/>
              <p:nvPr/>
            </p:nvGrpSpPr>
            <p:grpSpPr>
              <a:xfrm>
                <a:off x="2692906" y="2400554"/>
                <a:ext cx="245235" cy="311502"/>
                <a:chOff x="2692906" y="2400554"/>
                <a:chExt cx="245235" cy="311502"/>
              </a:xfrm>
            </p:grpSpPr>
            <p:sp>
              <p:nvSpPr>
                <p:cNvPr id="3871" name="Google Shape;3871;p5"/>
                <p:cNvSpPr/>
                <p:nvPr/>
              </p:nvSpPr>
              <p:spPr>
                <a:xfrm>
                  <a:off x="2692906" y="2400554"/>
                  <a:ext cx="229404" cy="311502"/>
                </a:xfrm>
                <a:custGeom>
                  <a:avLst/>
                  <a:gdLst/>
                  <a:ahLst/>
                  <a:cxnLst/>
                  <a:rect l="l" t="t" r="r" b="b"/>
                  <a:pathLst>
                    <a:path w="229404" h="311502" extrusionOk="0">
                      <a:moveTo>
                        <a:pt x="186808" y="115774"/>
                      </a:moveTo>
                      <a:cubicBezTo>
                        <a:pt x="186808" y="115774"/>
                        <a:pt x="203225" y="72949"/>
                        <a:pt x="192271" y="43602"/>
                      </a:cubicBezTo>
                      <a:cubicBezTo>
                        <a:pt x="175023" y="-2625"/>
                        <a:pt x="149031" y="28"/>
                        <a:pt x="149031" y="28"/>
                      </a:cubicBezTo>
                      <a:cubicBezTo>
                        <a:pt x="149031" y="28"/>
                        <a:pt x="161324" y="33110"/>
                        <a:pt x="136229" y="44775"/>
                      </a:cubicBezTo>
                      <a:cubicBezTo>
                        <a:pt x="123195" y="50830"/>
                        <a:pt x="103322" y="42511"/>
                        <a:pt x="103322" y="42511"/>
                      </a:cubicBezTo>
                      <a:cubicBezTo>
                        <a:pt x="103322" y="42511"/>
                        <a:pt x="90603" y="56588"/>
                        <a:pt x="75906" y="60147"/>
                      </a:cubicBezTo>
                      <a:cubicBezTo>
                        <a:pt x="61200" y="63696"/>
                        <a:pt x="44507" y="56727"/>
                        <a:pt x="44507" y="56727"/>
                      </a:cubicBezTo>
                      <a:cubicBezTo>
                        <a:pt x="44507" y="56727"/>
                        <a:pt x="46004" y="75454"/>
                        <a:pt x="53972" y="91316"/>
                      </a:cubicBezTo>
                      <a:cubicBezTo>
                        <a:pt x="61930" y="107187"/>
                        <a:pt x="76359" y="120192"/>
                        <a:pt x="76359" y="120192"/>
                      </a:cubicBezTo>
                      <a:cubicBezTo>
                        <a:pt x="76359" y="120192"/>
                        <a:pt x="65933" y="122309"/>
                        <a:pt x="56384" y="125636"/>
                      </a:cubicBezTo>
                      <a:cubicBezTo>
                        <a:pt x="46836" y="128964"/>
                        <a:pt x="38166" y="133493"/>
                        <a:pt x="38166" y="133493"/>
                      </a:cubicBezTo>
                      <a:cubicBezTo>
                        <a:pt x="38166" y="133493"/>
                        <a:pt x="41262" y="142163"/>
                        <a:pt x="45976" y="148356"/>
                      </a:cubicBezTo>
                      <a:cubicBezTo>
                        <a:pt x="50690" y="154559"/>
                        <a:pt x="57022" y="158284"/>
                        <a:pt x="57022" y="158284"/>
                      </a:cubicBezTo>
                      <a:cubicBezTo>
                        <a:pt x="57022" y="158284"/>
                        <a:pt x="38083" y="175514"/>
                        <a:pt x="23820" y="192059"/>
                      </a:cubicBezTo>
                      <a:cubicBezTo>
                        <a:pt x="9567" y="208605"/>
                        <a:pt x="0" y="224476"/>
                        <a:pt x="0" y="224476"/>
                      </a:cubicBezTo>
                      <a:cubicBezTo>
                        <a:pt x="0" y="224476"/>
                        <a:pt x="20104" y="231306"/>
                        <a:pt x="38258" y="232979"/>
                      </a:cubicBezTo>
                      <a:cubicBezTo>
                        <a:pt x="56412" y="234662"/>
                        <a:pt x="72606" y="231177"/>
                        <a:pt x="72606" y="231177"/>
                      </a:cubicBezTo>
                      <a:cubicBezTo>
                        <a:pt x="72606" y="231177"/>
                        <a:pt x="69353" y="239006"/>
                        <a:pt x="68170" y="246327"/>
                      </a:cubicBezTo>
                      <a:cubicBezTo>
                        <a:pt x="66996" y="253638"/>
                        <a:pt x="67883" y="260442"/>
                        <a:pt x="67883" y="260442"/>
                      </a:cubicBezTo>
                      <a:cubicBezTo>
                        <a:pt x="67883" y="260442"/>
                        <a:pt x="82053" y="256356"/>
                        <a:pt x="94116" y="247547"/>
                      </a:cubicBezTo>
                      <a:cubicBezTo>
                        <a:pt x="106179" y="238738"/>
                        <a:pt x="116134" y="225215"/>
                        <a:pt x="116134" y="225215"/>
                      </a:cubicBezTo>
                      <a:cubicBezTo>
                        <a:pt x="116134" y="225215"/>
                        <a:pt x="110310" y="252511"/>
                        <a:pt x="111179" y="274085"/>
                      </a:cubicBezTo>
                      <a:cubicBezTo>
                        <a:pt x="112048" y="295649"/>
                        <a:pt x="119618" y="311502"/>
                        <a:pt x="119618" y="311502"/>
                      </a:cubicBezTo>
                      <a:cubicBezTo>
                        <a:pt x="119618" y="311502"/>
                        <a:pt x="130784" y="287026"/>
                        <a:pt x="143928" y="273965"/>
                      </a:cubicBezTo>
                      <a:cubicBezTo>
                        <a:pt x="157072" y="260913"/>
                        <a:pt x="172195" y="259268"/>
                        <a:pt x="172195" y="259268"/>
                      </a:cubicBezTo>
                      <a:cubicBezTo>
                        <a:pt x="172195" y="259268"/>
                        <a:pt x="167795" y="227202"/>
                        <a:pt x="203640" y="215473"/>
                      </a:cubicBezTo>
                      <a:cubicBezTo>
                        <a:pt x="217848" y="210823"/>
                        <a:pt x="224900" y="221869"/>
                        <a:pt x="224900" y="221869"/>
                      </a:cubicBezTo>
                      <a:cubicBezTo>
                        <a:pt x="224900" y="221869"/>
                        <a:pt x="234569" y="194333"/>
                        <a:pt x="225575" y="167269"/>
                      </a:cubicBezTo>
                      <a:cubicBezTo>
                        <a:pt x="216590" y="140204"/>
                        <a:pt x="186808" y="115774"/>
                        <a:pt x="186808" y="11577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2" name="Google Shape;3872;p5"/>
                <p:cNvSpPr/>
                <p:nvPr/>
              </p:nvSpPr>
              <p:spPr>
                <a:xfrm>
                  <a:off x="2717623" y="2438656"/>
                  <a:ext cx="220518" cy="213946"/>
                </a:xfrm>
                <a:custGeom>
                  <a:avLst/>
                  <a:gdLst/>
                  <a:ahLst/>
                  <a:cxnLst/>
                  <a:rect l="l" t="t" r="r" b="b"/>
                  <a:pathLst>
                    <a:path w="220518" h="213946" extrusionOk="0">
                      <a:moveTo>
                        <a:pt x="0" y="175809"/>
                      </a:moveTo>
                      <a:cubicBezTo>
                        <a:pt x="0" y="175809"/>
                        <a:pt x="53889" y="155723"/>
                        <a:pt x="78199" y="140185"/>
                      </a:cubicBezTo>
                      <a:cubicBezTo>
                        <a:pt x="91759" y="131515"/>
                        <a:pt x="100170" y="124637"/>
                        <a:pt x="100170" y="124637"/>
                      </a:cubicBezTo>
                      <a:cubicBezTo>
                        <a:pt x="100170" y="124637"/>
                        <a:pt x="97739" y="131884"/>
                        <a:pt x="88589" y="148310"/>
                      </a:cubicBezTo>
                      <a:cubicBezTo>
                        <a:pt x="79437" y="164726"/>
                        <a:pt x="63576" y="190312"/>
                        <a:pt x="63576" y="190312"/>
                      </a:cubicBezTo>
                      <a:cubicBezTo>
                        <a:pt x="63576" y="190312"/>
                        <a:pt x="81887" y="169570"/>
                        <a:pt x="92859" y="152210"/>
                      </a:cubicBezTo>
                      <a:cubicBezTo>
                        <a:pt x="103831" y="134851"/>
                        <a:pt x="107463" y="120875"/>
                        <a:pt x="107463" y="120875"/>
                      </a:cubicBezTo>
                      <a:cubicBezTo>
                        <a:pt x="107463" y="120875"/>
                        <a:pt x="119979" y="114257"/>
                        <a:pt x="130979" y="105892"/>
                      </a:cubicBezTo>
                      <a:cubicBezTo>
                        <a:pt x="141969" y="97536"/>
                        <a:pt x="151434" y="87433"/>
                        <a:pt x="151434" y="87433"/>
                      </a:cubicBezTo>
                      <a:lnTo>
                        <a:pt x="143892" y="125571"/>
                      </a:lnTo>
                      <a:cubicBezTo>
                        <a:pt x="143892" y="125571"/>
                        <a:pt x="135757" y="127558"/>
                        <a:pt x="125359" y="138244"/>
                      </a:cubicBezTo>
                      <a:cubicBezTo>
                        <a:pt x="114969" y="148929"/>
                        <a:pt x="102296" y="168312"/>
                        <a:pt x="102296" y="168312"/>
                      </a:cubicBezTo>
                      <a:cubicBezTo>
                        <a:pt x="102296" y="168312"/>
                        <a:pt x="116587" y="153079"/>
                        <a:pt x="126043" y="144409"/>
                      </a:cubicBezTo>
                      <a:cubicBezTo>
                        <a:pt x="135498" y="135730"/>
                        <a:pt x="140129" y="133603"/>
                        <a:pt x="140129" y="133603"/>
                      </a:cubicBezTo>
                      <a:lnTo>
                        <a:pt x="128354" y="168618"/>
                      </a:lnTo>
                      <a:lnTo>
                        <a:pt x="110976" y="213947"/>
                      </a:lnTo>
                      <a:lnTo>
                        <a:pt x="132532" y="171566"/>
                      </a:lnTo>
                      <a:cubicBezTo>
                        <a:pt x="132532" y="171566"/>
                        <a:pt x="136367" y="173849"/>
                        <a:pt x="137902" y="182972"/>
                      </a:cubicBezTo>
                      <a:cubicBezTo>
                        <a:pt x="139436" y="192095"/>
                        <a:pt x="138660" y="208077"/>
                        <a:pt x="138660" y="208077"/>
                      </a:cubicBezTo>
                      <a:cubicBezTo>
                        <a:pt x="138660" y="208077"/>
                        <a:pt x="142237" y="190986"/>
                        <a:pt x="141470" y="179857"/>
                      </a:cubicBezTo>
                      <a:cubicBezTo>
                        <a:pt x="140703" y="168728"/>
                        <a:pt x="135591" y="163552"/>
                        <a:pt x="135591" y="163552"/>
                      </a:cubicBezTo>
                      <a:lnTo>
                        <a:pt x="144724" y="135508"/>
                      </a:lnTo>
                      <a:lnTo>
                        <a:pt x="150538" y="119646"/>
                      </a:lnTo>
                      <a:cubicBezTo>
                        <a:pt x="150538" y="119646"/>
                        <a:pt x="156361" y="122937"/>
                        <a:pt x="161861" y="133640"/>
                      </a:cubicBezTo>
                      <a:cubicBezTo>
                        <a:pt x="167370" y="144335"/>
                        <a:pt x="172555" y="162443"/>
                        <a:pt x="172555" y="162443"/>
                      </a:cubicBezTo>
                      <a:cubicBezTo>
                        <a:pt x="172555" y="162443"/>
                        <a:pt x="171871" y="143337"/>
                        <a:pt x="167074" y="130424"/>
                      </a:cubicBezTo>
                      <a:cubicBezTo>
                        <a:pt x="162267" y="117502"/>
                        <a:pt x="153357" y="110763"/>
                        <a:pt x="153357" y="110763"/>
                      </a:cubicBezTo>
                      <a:lnTo>
                        <a:pt x="158015" y="82553"/>
                      </a:lnTo>
                      <a:cubicBezTo>
                        <a:pt x="158015" y="82553"/>
                        <a:pt x="164255" y="77524"/>
                        <a:pt x="174478" y="66839"/>
                      </a:cubicBezTo>
                      <a:cubicBezTo>
                        <a:pt x="184701" y="56163"/>
                        <a:pt x="220519" y="12894"/>
                        <a:pt x="220519" y="12894"/>
                      </a:cubicBezTo>
                      <a:lnTo>
                        <a:pt x="219400" y="10186"/>
                      </a:lnTo>
                      <a:cubicBezTo>
                        <a:pt x="219400" y="10186"/>
                        <a:pt x="180893" y="45209"/>
                        <a:pt x="171178" y="57549"/>
                      </a:cubicBezTo>
                      <a:cubicBezTo>
                        <a:pt x="161463" y="69889"/>
                        <a:pt x="152516" y="76766"/>
                        <a:pt x="152516" y="76766"/>
                      </a:cubicBezTo>
                      <a:lnTo>
                        <a:pt x="136053" y="67929"/>
                      </a:lnTo>
                      <a:cubicBezTo>
                        <a:pt x="136053" y="67929"/>
                        <a:pt x="143014" y="53648"/>
                        <a:pt x="143873" y="37103"/>
                      </a:cubicBezTo>
                      <a:cubicBezTo>
                        <a:pt x="144724" y="20548"/>
                        <a:pt x="141858" y="0"/>
                        <a:pt x="141858" y="0"/>
                      </a:cubicBezTo>
                      <a:cubicBezTo>
                        <a:pt x="141858" y="0"/>
                        <a:pt x="142533" y="20890"/>
                        <a:pt x="139649" y="37010"/>
                      </a:cubicBezTo>
                      <a:cubicBezTo>
                        <a:pt x="136774" y="53131"/>
                        <a:pt x="130895" y="65720"/>
                        <a:pt x="130895" y="65720"/>
                      </a:cubicBezTo>
                      <a:lnTo>
                        <a:pt x="104413" y="53149"/>
                      </a:lnTo>
                      <a:cubicBezTo>
                        <a:pt x="104413" y="53149"/>
                        <a:pt x="105901" y="45200"/>
                        <a:pt x="100494" y="36594"/>
                      </a:cubicBezTo>
                      <a:cubicBezTo>
                        <a:pt x="95096" y="27998"/>
                        <a:pt x="82793" y="18745"/>
                        <a:pt x="82793" y="18745"/>
                      </a:cubicBezTo>
                      <a:cubicBezTo>
                        <a:pt x="82793" y="18745"/>
                        <a:pt x="92628" y="31122"/>
                        <a:pt x="96908" y="39182"/>
                      </a:cubicBezTo>
                      <a:cubicBezTo>
                        <a:pt x="101187" y="47243"/>
                        <a:pt x="99921" y="50977"/>
                        <a:pt x="99921" y="50977"/>
                      </a:cubicBezTo>
                      <a:lnTo>
                        <a:pt x="44553" y="42464"/>
                      </a:lnTo>
                      <a:cubicBezTo>
                        <a:pt x="44553" y="42464"/>
                        <a:pt x="81397" y="52604"/>
                        <a:pt x="99570" y="59204"/>
                      </a:cubicBezTo>
                      <a:cubicBezTo>
                        <a:pt x="113278" y="64186"/>
                        <a:pt x="117872" y="67061"/>
                        <a:pt x="117872" y="67061"/>
                      </a:cubicBezTo>
                      <a:cubicBezTo>
                        <a:pt x="117872" y="67061"/>
                        <a:pt x="112806" y="71969"/>
                        <a:pt x="104127" y="76784"/>
                      </a:cubicBezTo>
                      <a:cubicBezTo>
                        <a:pt x="95438" y="81591"/>
                        <a:pt x="84235" y="85279"/>
                        <a:pt x="84235" y="85279"/>
                      </a:cubicBezTo>
                      <a:cubicBezTo>
                        <a:pt x="84235" y="85279"/>
                        <a:pt x="96565" y="84494"/>
                        <a:pt x="106179" y="80990"/>
                      </a:cubicBezTo>
                      <a:cubicBezTo>
                        <a:pt x="115801" y="77478"/>
                        <a:pt x="122715" y="71248"/>
                        <a:pt x="122715" y="71248"/>
                      </a:cubicBezTo>
                      <a:lnTo>
                        <a:pt x="145860" y="82608"/>
                      </a:lnTo>
                      <a:cubicBezTo>
                        <a:pt x="145860" y="82608"/>
                        <a:pt x="134916" y="92147"/>
                        <a:pt x="125590" y="99699"/>
                      </a:cubicBezTo>
                      <a:cubicBezTo>
                        <a:pt x="116254" y="107251"/>
                        <a:pt x="105439" y="113111"/>
                        <a:pt x="105439" y="113111"/>
                      </a:cubicBezTo>
                      <a:cubicBezTo>
                        <a:pt x="105439" y="113111"/>
                        <a:pt x="94209" y="107694"/>
                        <a:pt x="79770" y="105966"/>
                      </a:cubicBezTo>
                      <a:cubicBezTo>
                        <a:pt x="65332" y="104237"/>
                        <a:pt x="47686" y="106206"/>
                        <a:pt x="47686" y="106206"/>
                      </a:cubicBezTo>
                      <a:cubicBezTo>
                        <a:pt x="47686" y="106206"/>
                        <a:pt x="63909" y="107685"/>
                        <a:pt x="76452" y="110523"/>
                      </a:cubicBezTo>
                      <a:cubicBezTo>
                        <a:pt x="88995" y="113370"/>
                        <a:pt x="97850" y="117585"/>
                        <a:pt x="97850" y="117585"/>
                      </a:cubicBezTo>
                      <a:cubicBezTo>
                        <a:pt x="97850" y="117585"/>
                        <a:pt x="92702" y="123824"/>
                        <a:pt x="73993" y="135240"/>
                      </a:cubicBezTo>
                      <a:cubicBezTo>
                        <a:pt x="4961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73" name="Google Shape;3873;p5"/>
              <p:cNvGrpSpPr/>
              <p:nvPr/>
            </p:nvGrpSpPr>
            <p:grpSpPr>
              <a:xfrm>
                <a:off x="2687721" y="1870474"/>
                <a:ext cx="234347" cy="167352"/>
                <a:chOff x="2687721" y="1870474"/>
                <a:chExt cx="234347" cy="167352"/>
              </a:xfrm>
            </p:grpSpPr>
            <p:sp>
              <p:nvSpPr>
                <p:cNvPr id="3874" name="Google Shape;3874;p5"/>
                <p:cNvSpPr/>
                <p:nvPr/>
              </p:nvSpPr>
              <p:spPr>
                <a:xfrm>
                  <a:off x="2687721" y="1870474"/>
                  <a:ext cx="234347" cy="167352"/>
                </a:xfrm>
                <a:custGeom>
                  <a:avLst/>
                  <a:gdLst/>
                  <a:ahLst/>
                  <a:cxnLst/>
                  <a:rect l="l" t="t" r="r" b="b"/>
                  <a:pathLst>
                    <a:path w="234347" h="167352" extrusionOk="0">
                      <a:moveTo>
                        <a:pt x="153347" y="43630"/>
                      </a:moveTo>
                      <a:cubicBezTo>
                        <a:pt x="153347" y="43630"/>
                        <a:pt x="187123" y="37400"/>
                        <a:pt x="207403" y="49638"/>
                      </a:cubicBezTo>
                      <a:cubicBezTo>
                        <a:pt x="239338" y="68901"/>
                        <a:pt x="234014" y="87860"/>
                        <a:pt x="234014" y="87860"/>
                      </a:cubicBezTo>
                      <a:cubicBezTo>
                        <a:pt x="234014" y="87860"/>
                        <a:pt x="211155" y="74105"/>
                        <a:pt x="199287" y="91141"/>
                      </a:cubicBezTo>
                      <a:cubicBezTo>
                        <a:pt x="193131" y="99977"/>
                        <a:pt x="196708" y="115913"/>
                        <a:pt x="196708" y="115913"/>
                      </a:cubicBezTo>
                      <a:cubicBezTo>
                        <a:pt x="196708" y="115913"/>
                        <a:pt x="184655" y="123409"/>
                        <a:pt x="180125" y="133845"/>
                      </a:cubicBezTo>
                      <a:cubicBezTo>
                        <a:pt x="175605" y="144281"/>
                        <a:pt x="178591" y="157656"/>
                        <a:pt x="178591" y="157656"/>
                      </a:cubicBezTo>
                      <a:cubicBezTo>
                        <a:pt x="178591" y="157656"/>
                        <a:pt x="164948" y="153931"/>
                        <a:pt x="154253" y="145797"/>
                      </a:cubicBezTo>
                      <a:cubicBezTo>
                        <a:pt x="143549" y="137672"/>
                        <a:pt x="135803" y="125129"/>
                        <a:pt x="135803" y="125129"/>
                      </a:cubicBezTo>
                      <a:cubicBezTo>
                        <a:pt x="135803" y="125129"/>
                        <a:pt x="132892" y="132588"/>
                        <a:pt x="129194" y="139216"/>
                      </a:cubicBezTo>
                      <a:cubicBezTo>
                        <a:pt x="125506" y="145852"/>
                        <a:pt x="121033" y="151667"/>
                        <a:pt x="121033" y="151667"/>
                      </a:cubicBezTo>
                      <a:cubicBezTo>
                        <a:pt x="121033" y="151667"/>
                        <a:pt x="115033" y="148154"/>
                        <a:pt x="111059" y="143791"/>
                      </a:cubicBezTo>
                      <a:cubicBezTo>
                        <a:pt x="107084" y="139419"/>
                        <a:pt x="105152" y="134187"/>
                        <a:pt x="105152" y="134187"/>
                      </a:cubicBezTo>
                      <a:cubicBezTo>
                        <a:pt x="105152" y="134187"/>
                        <a:pt x="89966" y="145871"/>
                        <a:pt x="75897" y="154162"/>
                      </a:cubicBezTo>
                      <a:cubicBezTo>
                        <a:pt x="61820" y="162453"/>
                        <a:pt x="48851" y="167352"/>
                        <a:pt x="48851" y="167352"/>
                      </a:cubicBezTo>
                      <a:cubicBezTo>
                        <a:pt x="48851" y="167352"/>
                        <a:pt x="46402" y="151445"/>
                        <a:pt x="47511" y="137718"/>
                      </a:cubicBezTo>
                      <a:cubicBezTo>
                        <a:pt x="48620" y="123992"/>
                        <a:pt x="53288" y="112438"/>
                        <a:pt x="53288" y="112438"/>
                      </a:cubicBezTo>
                      <a:cubicBezTo>
                        <a:pt x="53288" y="112438"/>
                        <a:pt x="47076" y="113759"/>
                        <a:pt x="41521" y="113621"/>
                      </a:cubicBezTo>
                      <a:cubicBezTo>
                        <a:pt x="35957" y="113473"/>
                        <a:pt x="31048" y="111865"/>
                        <a:pt x="31048" y="111865"/>
                      </a:cubicBezTo>
                      <a:cubicBezTo>
                        <a:pt x="31048" y="111865"/>
                        <a:pt x="35901" y="101891"/>
                        <a:pt x="43971" y="94154"/>
                      </a:cubicBezTo>
                      <a:cubicBezTo>
                        <a:pt x="52040" y="86418"/>
                        <a:pt x="63326" y="80899"/>
                        <a:pt x="63326" y="80899"/>
                      </a:cubicBezTo>
                      <a:cubicBezTo>
                        <a:pt x="63326" y="80899"/>
                        <a:pt x="42390" y="81426"/>
                        <a:pt x="26565" y="77775"/>
                      </a:cubicBezTo>
                      <a:cubicBezTo>
                        <a:pt x="10731" y="74115"/>
                        <a:pt x="0" y="66276"/>
                        <a:pt x="0" y="66276"/>
                      </a:cubicBezTo>
                      <a:cubicBezTo>
                        <a:pt x="0" y="66276"/>
                        <a:pt x="19531" y="61387"/>
                        <a:pt x="30882" y="53437"/>
                      </a:cubicBezTo>
                      <a:cubicBezTo>
                        <a:pt x="42233" y="45488"/>
                        <a:pt x="45403" y="34479"/>
                        <a:pt x="45403" y="34479"/>
                      </a:cubicBezTo>
                      <a:cubicBezTo>
                        <a:pt x="45403" y="34479"/>
                        <a:pt x="68530" y="42216"/>
                        <a:pt x="81831" y="17203"/>
                      </a:cubicBezTo>
                      <a:cubicBezTo>
                        <a:pt x="87109" y="7285"/>
                        <a:pt x="79853" y="510"/>
                        <a:pt x="79853" y="510"/>
                      </a:cubicBezTo>
                      <a:cubicBezTo>
                        <a:pt x="79853" y="510"/>
                        <a:pt x="101464" y="-2836"/>
                        <a:pt x="120302" y="7618"/>
                      </a:cubicBezTo>
                      <a:cubicBezTo>
                        <a:pt x="139140" y="18081"/>
                        <a:pt x="153347" y="43630"/>
                        <a:pt x="153347"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5" name="Google Shape;3875;p5"/>
                <p:cNvSpPr/>
                <p:nvPr/>
              </p:nvSpPr>
              <p:spPr>
                <a:xfrm>
                  <a:off x="2733744" y="1892012"/>
                  <a:ext cx="162119" cy="128907"/>
                </a:xfrm>
                <a:custGeom>
                  <a:avLst/>
                  <a:gdLst/>
                  <a:ahLst/>
                  <a:cxnLst/>
                  <a:rect l="l" t="t" r="r" b="b"/>
                  <a:pathLst>
                    <a:path w="162119" h="128907" extrusionOk="0">
                      <a:moveTo>
                        <a:pt x="13837" y="128908"/>
                      </a:moveTo>
                      <a:cubicBezTo>
                        <a:pt x="13837" y="128908"/>
                        <a:pt x="35652" y="91648"/>
                        <a:pt x="50275" y="75740"/>
                      </a:cubicBezTo>
                      <a:cubicBezTo>
                        <a:pt x="58436" y="66866"/>
                        <a:pt x="64611" y="61570"/>
                        <a:pt x="64611" y="61570"/>
                      </a:cubicBezTo>
                      <a:cubicBezTo>
                        <a:pt x="64611" y="61570"/>
                        <a:pt x="58935" y="62374"/>
                        <a:pt x="45616" y="66885"/>
                      </a:cubicBezTo>
                      <a:cubicBezTo>
                        <a:pt x="32296" y="71396"/>
                        <a:pt x="11332" y="79622"/>
                        <a:pt x="11332" y="79622"/>
                      </a:cubicBezTo>
                      <a:cubicBezTo>
                        <a:pt x="11332" y="79622"/>
                        <a:pt x="29033" y="68900"/>
                        <a:pt x="43287" y="63160"/>
                      </a:cubicBezTo>
                      <a:cubicBezTo>
                        <a:pt x="57531" y="57429"/>
                        <a:pt x="68336" y="56680"/>
                        <a:pt x="68336" y="56680"/>
                      </a:cubicBezTo>
                      <a:cubicBezTo>
                        <a:pt x="68336" y="56680"/>
                        <a:pt x="74843" y="48297"/>
                        <a:pt x="82441" y="41281"/>
                      </a:cubicBezTo>
                      <a:cubicBezTo>
                        <a:pt x="90040" y="34274"/>
                        <a:pt x="98737" y="28654"/>
                        <a:pt x="98737" y="28654"/>
                      </a:cubicBezTo>
                      <a:lnTo>
                        <a:pt x="69566" y="28941"/>
                      </a:lnTo>
                      <a:cubicBezTo>
                        <a:pt x="69566" y="28941"/>
                        <a:pt x="67051" y="34709"/>
                        <a:pt x="57808" y="40948"/>
                      </a:cubicBezTo>
                      <a:cubicBezTo>
                        <a:pt x="48565" y="47187"/>
                        <a:pt x="32601" y="53898"/>
                        <a:pt x="32601" y="53898"/>
                      </a:cubicBezTo>
                      <a:cubicBezTo>
                        <a:pt x="32601" y="53898"/>
                        <a:pt x="45708" y="45403"/>
                        <a:pt x="53343" y="39580"/>
                      </a:cubicBezTo>
                      <a:cubicBezTo>
                        <a:pt x="60978" y="33766"/>
                        <a:pt x="63151" y="30614"/>
                        <a:pt x="63151" y="30614"/>
                      </a:cubicBezTo>
                      <a:lnTo>
                        <a:pt x="35744" y="34487"/>
                      </a:lnTo>
                      <a:lnTo>
                        <a:pt x="0" y="41078"/>
                      </a:lnTo>
                      <a:lnTo>
                        <a:pt x="34099" y="30965"/>
                      </a:lnTo>
                      <a:cubicBezTo>
                        <a:pt x="34099" y="30965"/>
                        <a:pt x="32915" y="27795"/>
                        <a:pt x="26371" y="25382"/>
                      </a:cubicBezTo>
                      <a:cubicBezTo>
                        <a:pt x="19827" y="22970"/>
                        <a:pt x="7912" y="21315"/>
                        <a:pt x="7912" y="21315"/>
                      </a:cubicBezTo>
                      <a:cubicBezTo>
                        <a:pt x="7912" y="21315"/>
                        <a:pt x="21001" y="21038"/>
                        <a:pt x="29135" y="23164"/>
                      </a:cubicBezTo>
                      <a:cubicBezTo>
                        <a:pt x="37260" y="25290"/>
                        <a:pt x="40430" y="29810"/>
                        <a:pt x="40430" y="29810"/>
                      </a:cubicBezTo>
                      <a:lnTo>
                        <a:pt x="62328" y="26935"/>
                      </a:lnTo>
                      <a:lnTo>
                        <a:pt x="74806" y="24828"/>
                      </a:lnTo>
                      <a:cubicBezTo>
                        <a:pt x="74806" y="24828"/>
                        <a:pt x="73124" y="20040"/>
                        <a:pt x="65933" y="14457"/>
                      </a:cubicBezTo>
                      <a:cubicBezTo>
                        <a:pt x="58732" y="8864"/>
                        <a:pt x="46022" y="2486"/>
                        <a:pt x="46022" y="2486"/>
                      </a:cubicBezTo>
                      <a:cubicBezTo>
                        <a:pt x="46022" y="2486"/>
                        <a:pt x="60054" y="5657"/>
                        <a:pt x="68983" y="11027"/>
                      </a:cubicBezTo>
                      <a:cubicBezTo>
                        <a:pt x="77912" y="16398"/>
                        <a:pt x="81739" y="23968"/>
                        <a:pt x="81739" y="23968"/>
                      </a:cubicBezTo>
                      <a:lnTo>
                        <a:pt x="103193" y="24439"/>
                      </a:lnTo>
                      <a:cubicBezTo>
                        <a:pt x="103193" y="24439"/>
                        <a:pt x="107713" y="20502"/>
                        <a:pt x="116929" y="14392"/>
                      </a:cubicBezTo>
                      <a:cubicBezTo>
                        <a:pt x="126153" y="8282"/>
                        <a:pt x="140065" y="0"/>
                        <a:pt x="140065" y="0"/>
                      </a:cubicBezTo>
                      <a:lnTo>
                        <a:pt x="148263" y="7330"/>
                      </a:lnTo>
                      <a:cubicBezTo>
                        <a:pt x="148263" y="7330"/>
                        <a:pt x="133751" y="12645"/>
                        <a:pt x="123371" y="18145"/>
                      </a:cubicBezTo>
                      <a:cubicBezTo>
                        <a:pt x="112991" y="23645"/>
                        <a:pt x="106761" y="29338"/>
                        <a:pt x="106761" y="29338"/>
                      </a:cubicBezTo>
                      <a:lnTo>
                        <a:pt x="111161" y="42806"/>
                      </a:lnTo>
                      <a:cubicBezTo>
                        <a:pt x="111161" y="42806"/>
                        <a:pt x="122613" y="39626"/>
                        <a:pt x="134953" y="41299"/>
                      </a:cubicBezTo>
                      <a:cubicBezTo>
                        <a:pt x="147302" y="42972"/>
                        <a:pt x="162119" y="47964"/>
                        <a:pt x="162119" y="47964"/>
                      </a:cubicBezTo>
                      <a:cubicBezTo>
                        <a:pt x="162119" y="47964"/>
                        <a:pt x="146766" y="44553"/>
                        <a:pt x="134482" y="44451"/>
                      </a:cubicBezTo>
                      <a:cubicBezTo>
                        <a:pt x="122197" y="44340"/>
                        <a:pt x="112122" y="46956"/>
                        <a:pt x="112122" y="46956"/>
                      </a:cubicBezTo>
                      <a:lnTo>
                        <a:pt x="118001" y="68392"/>
                      </a:lnTo>
                      <a:cubicBezTo>
                        <a:pt x="118001" y="68392"/>
                        <a:pt x="124064" y="68392"/>
                        <a:pt x="129721" y="73614"/>
                      </a:cubicBezTo>
                      <a:cubicBezTo>
                        <a:pt x="135378" y="78827"/>
                        <a:pt x="140628" y="89263"/>
                        <a:pt x="140628" y="89263"/>
                      </a:cubicBezTo>
                      <a:cubicBezTo>
                        <a:pt x="140628" y="89263"/>
                        <a:pt x="132753" y="80232"/>
                        <a:pt x="127346" y="75925"/>
                      </a:cubicBezTo>
                      <a:cubicBezTo>
                        <a:pt x="121948" y="71618"/>
                        <a:pt x="119017" y="72034"/>
                        <a:pt x="119017" y="72034"/>
                      </a:cubicBezTo>
                      <a:lnTo>
                        <a:pt x="118149" y="114387"/>
                      </a:lnTo>
                      <a:cubicBezTo>
                        <a:pt x="118149" y="114387"/>
                        <a:pt x="115422" y="85575"/>
                        <a:pt x="112889" y="71146"/>
                      </a:cubicBezTo>
                      <a:cubicBezTo>
                        <a:pt x="110985" y="60257"/>
                        <a:pt x="109450" y="56449"/>
                        <a:pt x="109450" y="56449"/>
                      </a:cubicBezTo>
                      <a:cubicBezTo>
                        <a:pt x="109450" y="56449"/>
                        <a:pt x="105171" y="59527"/>
                        <a:pt x="100494" y="65314"/>
                      </a:cubicBezTo>
                      <a:cubicBezTo>
                        <a:pt x="95807" y="71091"/>
                        <a:pt x="91638" y="78911"/>
                        <a:pt x="91638" y="78911"/>
                      </a:cubicBezTo>
                      <a:cubicBezTo>
                        <a:pt x="91638" y="78911"/>
                        <a:pt x="93811" y="69861"/>
                        <a:pt x="97647" y="63197"/>
                      </a:cubicBezTo>
                      <a:cubicBezTo>
                        <a:pt x="101483" y="56532"/>
                        <a:pt x="106982" y="52262"/>
                        <a:pt x="106982" y="52262"/>
                      </a:cubicBezTo>
                      <a:lnTo>
                        <a:pt x="101575" y="33470"/>
                      </a:lnTo>
                      <a:cubicBezTo>
                        <a:pt x="101575" y="33470"/>
                        <a:pt x="93108" y="40273"/>
                        <a:pt x="86324" y="46161"/>
                      </a:cubicBezTo>
                      <a:cubicBezTo>
                        <a:pt x="79539" y="52040"/>
                        <a:pt x="73808" y="59268"/>
                        <a:pt x="73808" y="59268"/>
                      </a:cubicBezTo>
                      <a:cubicBezTo>
                        <a:pt x="73808" y="59268"/>
                        <a:pt x="76359" y="68373"/>
                        <a:pt x="75768" y="79345"/>
                      </a:cubicBezTo>
                      <a:cubicBezTo>
                        <a:pt x="75185" y="90317"/>
                        <a:pt x="71451" y="103165"/>
                        <a:pt x="71451" y="103165"/>
                      </a:cubicBezTo>
                      <a:cubicBezTo>
                        <a:pt x="71451" y="103165"/>
                        <a:pt x="72449" y="90899"/>
                        <a:pt x="71969" y="81175"/>
                      </a:cubicBezTo>
                      <a:cubicBezTo>
                        <a:pt x="71488" y="71460"/>
                        <a:pt x="69519" y="64288"/>
                        <a:pt x="69519" y="64288"/>
                      </a:cubicBezTo>
                      <a:cubicBezTo>
                        <a:pt x="69519" y="64288"/>
                        <a:pt x="64241" y="67236"/>
                        <a:pt x="53380" y="79558"/>
                      </a:cubicBezTo>
                      <a:cubicBezTo>
                        <a:pt x="39238" y="95604"/>
                        <a:pt x="13837" y="128908"/>
                        <a:pt x="13837"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76" name="Google Shape;3876;p5"/>
              <p:cNvGrpSpPr/>
              <p:nvPr/>
            </p:nvGrpSpPr>
            <p:grpSpPr>
              <a:xfrm>
                <a:off x="3774602" y="2511723"/>
                <a:ext cx="254603" cy="170901"/>
                <a:chOff x="3774602" y="2511723"/>
                <a:chExt cx="254603" cy="170901"/>
              </a:xfrm>
            </p:grpSpPr>
            <p:sp>
              <p:nvSpPr>
                <p:cNvPr id="3877" name="Google Shape;3877;p5"/>
                <p:cNvSpPr/>
                <p:nvPr/>
              </p:nvSpPr>
              <p:spPr>
                <a:xfrm>
                  <a:off x="3774602" y="2511723"/>
                  <a:ext cx="254603" cy="170901"/>
                </a:xfrm>
                <a:custGeom>
                  <a:avLst/>
                  <a:gdLst/>
                  <a:ahLst/>
                  <a:cxnLst/>
                  <a:rect l="l" t="t" r="r" b="b"/>
                  <a:pathLst>
                    <a:path w="254603" h="170901" extrusionOk="0">
                      <a:moveTo>
                        <a:pt x="159966" y="45839"/>
                      </a:moveTo>
                      <a:cubicBezTo>
                        <a:pt x="159966" y="45839"/>
                        <a:pt x="194970" y="40025"/>
                        <a:pt x="218966" y="52919"/>
                      </a:cubicBezTo>
                      <a:cubicBezTo>
                        <a:pt x="256744" y="73208"/>
                        <a:pt x="254581" y="92555"/>
                        <a:pt x="254581" y="92555"/>
                      </a:cubicBezTo>
                      <a:cubicBezTo>
                        <a:pt x="254581" y="92555"/>
                        <a:pt x="227535" y="78061"/>
                        <a:pt x="218005" y="95328"/>
                      </a:cubicBezTo>
                      <a:cubicBezTo>
                        <a:pt x="213059" y="104285"/>
                        <a:pt x="219863" y="120682"/>
                        <a:pt x="219863" y="120682"/>
                      </a:cubicBezTo>
                      <a:cubicBezTo>
                        <a:pt x="219863" y="120682"/>
                        <a:pt x="208355" y="128160"/>
                        <a:pt x="205452" y="138781"/>
                      </a:cubicBezTo>
                      <a:cubicBezTo>
                        <a:pt x="202550" y="149402"/>
                        <a:pt x="208244" y="163165"/>
                        <a:pt x="208244" y="163165"/>
                      </a:cubicBezTo>
                      <a:cubicBezTo>
                        <a:pt x="208244" y="163165"/>
                        <a:pt x="192937" y="159116"/>
                        <a:pt x="179968" y="150594"/>
                      </a:cubicBezTo>
                      <a:cubicBezTo>
                        <a:pt x="167000" y="142081"/>
                        <a:pt x="156370" y="129094"/>
                        <a:pt x="156370" y="129094"/>
                      </a:cubicBezTo>
                      <a:cubicBezTo>
                        <a:pt x="156370" y="129094"/>
                        <a:pt x="154642" y="136692"/>
                        <a:pt x="151924" y="143430"/>
                      </a:cubicBezTo>
                      <a:cubicBezTo>
                        <a:pt x="149206" y="150169"/>
                        <a:pt x="145500" y="156047"/>
                        <a:pt x="145500" y="156047"/>
                      </a:cubicBezTo>
                      <a:cubicBezTo>
                        <a:pt x="145500" y="156047"/>
                        <a:pt x="138419" y="152350"/>
                        <a:pt x="133354" y="147802"/>
                      </a:cubicBezTo>
                      <a:cubicBezTo>
                        <a:pt x="128289" y="143255"/>
                        <a:pt x="125238" y="137857"/>
                        <a:pt x="125238" y="137857"/>
                      </a:cubicBezTo>
                      <a:cubicBezTo>
                        <a:pt x="125238" y="137857"/>
                        <a:pt x="111161" y="149577"/>
                        <a:pt x="97638" y="157841"/>
                      </a:cubicBezTo>
                      <a:cubicBezTo>
                        <a:pt x="84115" y="166104"/>
                        <a:pt x="71137" y="170902"/>
                        <a:pt x="71137" y="170902"/>
                      </a:cubicBezTo>
                      <a:cubicBezTo>
                        <a:pt x="71137" y="170902"/>
                        <a:pt x="65554" y="154559"/>
                        <a:pt x="64186" y="140500"/>
                      </a:cubicBezTo>
                      <a:cubicBezTo>
                        <a:pt x="62818" y="126450"/>
                        <a:pt x="65656" y="114683"/>
                        <a:pt x="65656" y="114683"/>
                      </a:cubicBezTo>
                      <a:cubicBezTo>
                        <a:pt x="65656" y="114683"/>
                        <a:pt x="59259" y="115941"/>
                        <a:pt x="53279" y="115700"/>
                      </a:cubicBezTo>
                      <a:cubicBezTo>
                        <a:pt x="47298" y="115451"/>
                        <a:pt x="41743" y="113713"/>
                        <a:pt x="41743" y="113713"/>
                      </a:cubicBezTo>
                      <a:cubicBezTo>
                        <a:pt x="41743" y="113713"/>
                        <a:pt x="45080" y="103582"/>
                        <a:pt x="52271" y="95790"/>
                      </a:cubicBezTo>
                      <a:cubicBezTo>
                        <a:pt x="59472" y="87989"/>
                        <a:pt x="70527" y="82526"/>
                        <a:pt x="70527" y="82526"/>
                      </a:cubicBezTo>
                      <a:cubicBezTo>
                        <a:pt x="70527" y="82526"/>
                        <a:pt x="48213" y="82711"/>
                        <a:pt x="30586" y="78699"/>
                      </a:cubicBezTo>
                      <a:cubicBezTo>
                        <a:pt x="12950" y="74678"/>
                        <a:pt x="0" y="66461"/>
                        <a:pt x="0" y="66461"/>
                      </a:cubicBezTo>
                      <a:cubicBezTo>
                        <a:pt x="0" y="66461"/>
                        <a:pt x="20003" y="61784"/>
                        <a:pt x="30679" y="53825"/>
                      </a:cubicBezTo>
                      <a:cubicBezTo>
                        <a:pt x="41346" y="45867"/>
                        <a:pt x="42686" y="34627"/>
                        <a:pt x="42686" y="34627"/>
                      </a:cubicBezTo>
                      <a:cubicBezTo>
                        <a:pt x="42686" y="34627"/>
                        <a:pt x="68900" y="42964"/>
                        <a:pt x="78476" y="17545"/>
                      </a:cubicBezTo>
                      <a:cubicBezTo>
                        <a:pt x="82275" y="7470"/>
                        <a:pt x="73245" y="389"/>
                        <a:pt x="73245" y="389"/>
                      </a:cubicBezTo>
                      <a:cubicBezTo>
                        <a:pt x="73245" y="389"/>
                        <a:pt x="95761" y="-2670"/>
                        <a:pt x="117881" y="8366"/>
                      </a:cubicBezTo>
                      <a:cubicBezTo>
                        <a:pt x="140000" y="19412"/>
                        <a:pt x="159966" y="45839"/>
                        <a:pt x="159966"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8" name="Google Shape;3878;p5"/>
                <p:cNvSpPr/>
                <p:nvPr/>
              </p:nvSpPr>
              <p:spPr>
                <a:xfrm>
                  <a:off x="3823194" y="2535480"/>
                  <a:ext cx="174865" cy="130007"/>
                </a:xfrm>
                <a:custGeom>
                  <a:avLst/>
                  <a:gdLst/>
                  <a:ahLst/>
                  <a:cxnLst/>
                  <a:rect l="l" t="t" r="r" b="b"/>
                  <a:pathLst>
                    <a:path w="174865" h="130007" extrusionOk="0">
                      <a:moveTo>
                        <a:pt x="31187" y="130008"/>
                      </a:moveTo>
                      <a:cubicBezTo>
                        <a:pt x="31187" y="130008"/>
                        <a:pt x="47594" y="92175"/>
                        <a:pt x="60295" y="76119"/>
                      </a:cubicBezTo>
                      <a:cubicBezTo>
                        <a:pt x="67375" y="67162"/>
                        <a:pt x="72995" y="61838"/>
                        <a:pt x="72995" y="61838"/>
                      </a:cubicBezTo>
                      <a:cubicBezTo>
                        <a:pt x="72995" y="61838"/>
                        <a:pt x="67070" y="62559"/>
                        <a:pt x="53649" y="66959"/>
                      </a:cubicBezTo>
                      <a:cubicBezTo>
                        <a:pt x="40236"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406" y="28664"/>
                        <a:pt x="103406" y="28664"/>
                      </a:cubicBezTo>
                      <a:lnTo>
                        <a:pt x="72228" y="28469"/>
                      </a:lnTo>
                      <a:cubicBezTo>
                        <a:pt x="72228" y="28469"/>
                        <a:pt x="70610" y="34339"/>
                        <a:pt x="61875" y="40578"/>
                      </a:cubicBezTo>
                      <a:cubicBezTo>
                        <a:pt x="53140" y="46817"/>
                        <a:pt x="37297" y="53427"/>
                        <a:pt x="37297" y="53427"/>
                      </a:cubicBezTo>
                      <a:cubicBezTo>
                        <a:pt x="37297" y="53427"/>
                        <a:pt x="49748" y="44941"/>
                        <a:pt x="56838" y="39109"/>
                      </a:cubicBezTo>
                      <a:cubicBezTo>
                        <a:pt x="63927" y="33267"/>
                        <a:pt x="65665" y="30078"/>
                        <a:pt x="65665" y="30078"/>
                      </a:cubicBezTo>
                      <a:lnTo>
                        <a:pt x="37047" y="33581"/>
                      </a:lnTo>
                      <a:lnTo>
                        <a:pt x="0" y="39737"/>
                      </a:lnTo>
                      <a:lnTo>
                        <a:pt x="34635" y="29948"/>
                      </a:lnTo>
                      <a:cubicBezTo>
                        <a:pt x="34635" y="29948"/>
                        <a:pt x="32777" y="26676"/>
                        <a:pt x="25318" y="24088"/>
                      </a:cubicBezTo>
                      <a:cubicBezTo>
                        <a:pt x="17858" y="21509"/>
                        <a:pt x="4797" y="19605"/>
                        <a:pt x="4797" y="19605"/>
                      </a:cubicBezTo>
                      <a:cubicBezTo>
                        <a:pt x="4797" y="19605"/>
                        <a:pt x="18764" y="19550"/>
                        <a:pt x="27860" y="21860"/>
                      </a:cubicBezTo>
                      <a:cubicBezTo>
                        <a:pt x="36955" y="24181"/>
                        <a:pt x="41189" y="28867"/>
                        <a:pt x="41189" y="28867"/>
                      </a:cubicBezTo>
                      <a:lnTo>
                        <a:pt x="64103" y="26288"/>
                      </a:lnTo>
                      <a:lnTo>
                        <a:pt x="77071" y="24338"/>
                      </a:lnTo>
                      <a:cubicBezTo>
                        <a:pt x="77071" y="24338"/>
                        <a:pt x="74381" y="19402"/>
                        <a:pt x="65637" y="13551"/>
                      </a:cubicBezTo>
                      <a:cubicBezTo>
                        <a:pt x="56884" y="7709"/>
                        <a:pt x="42085" y="952"/>
                        <a:pt x="42085" y="952"/>
                      </a:cubicBezTo>
                      <a:cubicBezTo>
                        <a:pt x="42085" y="952"/>
                        <a:pt x="57706" y="4437"/>
                        <a:pt x="68262" y="10094"/>
                      </a:cubicBezTo>
                      <a:cubicBezTo>
                        <a:pt x="78818" y="15751"/>
                        <a:pt x="84327" y="23580"/>
                        <a:pt x="84327" y="23580"/>
                      </a:cubicBezTo>
                      <a:lnTo>
                        <a:pt x="107390" y="24421"/>
                      </a:lnTo>
                      <a:cubicBezTo>
                        <a:pt x="107390" y="24421"/>
                        <a:pt x="111503" y="20465"/>
                        <a:pt x="120229" y="14355"/>
                      </a:cubicBezTo>
                      <a:cubicBezTo>
                        <a:pt x="128954" y="8254"/>
                        <a:pt x="142311" y="0"/>
                        <a:pt x="142311" y="0"/>
                      </a:cubicBezTo>
                      <a:lnTo>
                        <a:pt x="152460" y="7644"/>
                      </a:lnTo>
                      <a:cubicBezTo>
                        <a:pt x="152460" y="7644"/>
                        <a:pt x="137902" y="12848"/>
                        <a:pt x="127817" y="18311"/>
                      </a:cubicBezTo>
                      <a:cubicBezTo>
                        <a:pt x="117733" y="23774"/>
                        <a:pt x="112122" y="29505"/>
                        <a:pt x="112122" y="29505"/>
                      </a:cubicBezTo>
                      <a:lnTo>
                        <a:pt x="119341" y="43388"/>
                      </a:lnTo>
                      <a:cubicBezTo>
                        <a:pt x="119341" y="43388"/>
                        <a:pt x="131016" y="40320"/>
                        <a:pt x="144539" y="42242"/>
                      </a:cubicBezTo>
                      <a:cubicBezTo>
                        <a:pt x="158071" y="44165"/>
                        <a:pt x="174866" y="49544"/>
                        <a:pt x="174866" y="49544"/>
                      </a:cubicBezTo>
                      <a:cubicBezTo>
                        <a:pt x="174866" y="49544"/>
                        <a:pt x="157794" y="45782"/>
                        <a:pt x="144622" y="45468"/>
                      </a:cubicBezTo>
                      <a:cubicBezTo>
                        <a:pt x="131441" y="45144"/>
                        <a:pt x="121144" y="47659"/>
                        <a:pt x="121144" y="47659"/>
                      </a:cubicBezTo>
                      <a:lnTo>
                        <a:pt x="131432" y="69732"/>
                      </a:lnTo>
                      <a:cubicBezTo>
                        <a:pt x="131432" y="69732"/>
                        <a:pt x="137929" y="69843"/>
                        <a:pt x="144955" y="75287"/>
                      </a:cubicBezTo>
                      <a:cubicBezTo>
                        <a:pt x="151989" y="80731"/>
                        <a:pt x="159550" y="91518"/>
                        <a:pt x="159550" y="91518"/>
                      </a:cubicBezTo>
                      <a:cubicBezTo>
                        <a:pt x="159550" y="91518"/>
                        <a:pt x="149438" y="82118"/>
                        <a:pt x="142847" y="77607"/>
                      </a:cubicBezTo>
                      <a:cubicBezTo>
                        <a:pt x="136256" y="73106"/>
                        <a:pt x="133206" y="73485"/>
                        <a:pt x="133206" y="73485"/>
                      </a:cubicBezTo>
                      <a:lnTo>
                        <a:pt x="140166" y="116892"/>
                      </a:lnTo>
                      <a:cubicBezTo>
                        <a:pt x="140166" y="116892"/>
                        <a:pt x="131875" y="87303"/>
                        <a:pt x="126477" y="72477"/>
                      </a:cubicBezTo>
                      <a:cubicBezTo>
                        <a:pt x="122410" y="61274"/>
                        <a:pt x="120062" y="57346"/>
                        <a:pt x="120062" y="57346"/>
                      </a:cubicBezTo>
                      <a:cubicBezTo>
                        <a:pt x="120062" y="57346"/>
                        <a:pt x="116041" y="60433"/>
                        <a:pt x="112113" y="66275"/>
                      </a:cubicBezTo>
                      <a:cubicBezTo>
                        <a:pt x="108184" y="72126"/>
                        <a:pt x="105171" y="80066"/>
                        <a:pt x="105171" y="80066"/>
                      </a:cubicBezTo>
                      <a:cubicBezTo>
                        <a:pt x="105171" y="80066"/>
                        <a:pt x="105809" y="70823"/>
                        <a:pt x="108674" y="64056"/>
                      </a:cubicBezTo>
                      <a:cubicBezTo>
                        <a:pt x="111540" y="57299"/>
                        <a:pt x="116633" y="53011"/>
                        <a:pt x="116633" y="53011"/>
                      </a:cubicBezTo>
                      <a:lnTo>
                        <a:pt x="107343" y="33646"/>
                      </a:lnTo>
                      <a:cubicBezTo>
                        <a:pt x="107343" y="33646"/>
                        <a:pt x="99551" y="40486"/>
                        <a:pt x="93377" y="46402"/>
                      </a:cubicBezTo>
                      <a:cubicBezTo>
                        <a:pt x="87211" y="52317"/>
                        <a:pt x="82414" y="59629"/>
                        <a:pt x="82414" y="59629"/>
                      </a:cubicBezTo>
                      <a:cubicBezTo>
                        <a:pt x="82414" y="59629"/>
                        <a:pt x="86851" y="69011"/>
                        <a:pt x="88265" y="80251"/>
                      </a:cubicBezTo>
                      <a:cubicBezTo>
                        <a:pt x="89679" y="91491"/>
                        <a:pt x="88071" y="104588"/>
                        <a:pt x="88071" y="104588"/>
                      </a:cubicBezTo>
                      <a:cubicBezTo>
                        <a:pt x="88071" y="104588"/>
                        <a:pt x="86860" y="92036"/>
                        <a:pt x="84531" y="82063"/>
                      </a:cubicBezTo>
                      <a:cubicBezTo>
                        <a:pt x="82211" y="72089"/>
                        <a:pt x="78763" y="64704"/>
                        <a:pt x="78763" y="64704"/>
                      </a:cubicBezTo>
                      <a:cubicBezTo>
                        <a:pt x="78763" y="64704"/>
                        <a:pt x="73661" y="67643"/>
                        <a:pt x="64334" y="80084"/>
                      </a:cubicBezTo>
                      <a:cubicBezTo>
                        <a:pt x="52179" y="96297"/>
                        <a:pt x="31187" y="130008"/>
                        <a:pt x="31187"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79" name="Google Shape;3879;p5"/>
              <p:cNvGrpSpPr/>
              <p:nvPr/>
            </p:nvGrpSpPr>
            <p:grpSpPr>
              <a:xfrm>
                <a:off x="4776657" y="1866369"/>
                <a:ext cx="149761" cy="156704"/>
                <a:chOff x="4776657" y="1866369"/>
                <a:chExt cx="149761" cy="156704"/>
              </a:xfrm>
            </p:grpSpPr>
            <p:sp>
              <p:nvSpPr>
                <p:cNvPr id="3880" name="Google Shape;3880;p5"/>
                <p:cNvSpPr/>
                <p:nvPr/>
              </p:nvSpPr>
              <p:spPr>
                <a:xfrm>
                  <a:off x="4776657" y="1866369"/>
                  <a:ext cx="149761" cy="156704"/>
                </a:xfrm>
                <a:custGeom>
                  <a:avLst/>
                  <a:gdLst/>
                  <a:ahLst/>
                  <a:cxnLst/>
                  <a:rect l="l" t="t" r="r" b="b"/>
                  <a:pathLst>
                    <a:path w="149761" h="156704" extrusionOk="0">
                      <a:moveTo>
                        <a:pt x="58317" y="45840"/>
                      </a:moveTo>
                      <a:cubicBezTo>
                        <a:pt x="58317" y="45840"/>
                        <a:pt x="66367" y="21105"/>
                        <a:pt x="82710" y="10419"/>
                      </a:cubicBezTo>
                      <a:cubicBezTo>
                        <a:pt x="108434" y="-6395"/>
                        <a:pt x="120099" y="2193"/>
                        <a:pt x="120099" y="2193"/>
                      </a:cubicBezTo>
                      <a:cubicBezTo>
                        <a:pt x="120099" y="2193"/>
                        <a:pt x="101714" y="14246"/>
                        <a:pt x="109571" y="26817"/>
                      </a:cubicBezTo>
                      <a:cubicBezTo>
                        <a:pt x="113647" y="33343"/>
                        <a:pt x="126440" y="35053"/>
                        <a:pt x="126440" y="35053"/>
                      </a:cubicBezTo>
                      <a:cubicBezTo>
                        <a:pt x="126440" y="35053"/>
                        <a:pt x="127355" y="45257"/>
                        <a:pt x="133188" y="51081"/>
                      </a:cubicBezTo>
                      <a:cubicBezTo>
                        <a:pt x="139021" y="56913"/>
                        <a:pt x="149761" y="58355"/>
                        <a:pt x="149761" y="58355"/>
                      </a:cubicBezTo>
                      <a:cubicBezTo>
                        <a:pt x="149761" y="58355"/>
                        <a:pt x="142015" y="66721"/>
                        <a:pt x="132190" y="71915"/>
                      </a:cubicBezTo>
                      <a:cubicBezTo>
                        <a:pt x="122364" y="77119"/>
                        <a:pt x="110467" y="79144"/>
                        <a:pt x="110467" y="79144"/>
                      </a:cubicBezTo>
                      <a:cubicBezTo>
                        <a:pt x="110467" y="79144"/>
                        <a:pt x="114747" y="83081"/>
                        <a:pt x="118149" y="87343"/>
                      </a:cubicBezTo>
                      <a:cubicBezTo>
                        <a:pt x="121550" y="91604"/>
                        <a:pt x="124083" y="96188"/>
                        <a:pt x="124083" y="96188"/>
                      </a:cubicBezTo>
                      <a:cubicBezTo>
                        <a:pt x="124083" y="96188"/>
                        <a:pt x="119323" y="99377"/>
                        <a:pt x="114701" y="100949"/>
                      </a:cubicBezTo>
                      <a:cubicBezTo>
                        <a:pt x="110089" y="102529"/>
                        <a:pt x="105596" y="102492"/>
                        <a:pt x="105596" y="102492"/>
                      </a:cubicBezTo>
                      <a:cubicBezTo>
                        <a:pt x="105596" y="102492"/>
                        <a:pt x="108369" y="115932"/>
                        <a:pt x="109118" y="127727"/>
                      </a:cubicBezTo>
                      <a:cubicBezTo>
                        <a:pt x="109858" y="139521"/>
                        <a:pt x="108573" y="149680"/>
                        <a:pt x="108573" y="149680"/>
                      </a:cubicBezTo>
                      <a:cubicBezTo>
                        <a:pt x="108573" y="149680"/>
                        <a:pt x="96214" y="147203"/>
                        <a:pt x="86749" y="142858"/>
                      </a:cubicBezTo>
                      <a:cubicBezTo>
                        <a:pt x="77274" y="138514"/>
                        <a:pt x="70693" y="132302"/>
                        <a:pt x="70693" y="132302"/>
                      </a:cubicBezTo>
                      <a:cubicBezTo>
                        <a:pt x="70693" y="132302"/>
                        <a:pt x="69344" y="136896"/>
                        <a:pt x="67172" y="140658"/>
                      </a:cubicBezTo>
                      <a:cubicBezTo>
                        <a:pt x="65009" y="144429"/>
                        <a:pt x="62023" y="147369"/>
                        <a:pt x="62023" y="147369"/>
                      </a:cubicBezTo>
                      <a:cubicBezTo>
                        <a:pt x="62023" y="147369"/>
                        <a:pt x="56653" y="141444"/>
                        <a:pt x="54074" y="133901"/>
                      </a:cubicBezTo>
                      <a:cubicBezTo>
                        <a:pt x="51504" y="126359"/>
                        <a:pt x="51726" y="117189"/>
                        <a:pt x="51726" y="117189"/>
                      </a:cubicBezTo>
                      <a:cubicBezTo>
                        <a:pt x="51726" y="117189"/>
                        <a:pt x="44331" y="131655"/>
                        <a:pt x="35828" y="141527"/>
                      </a:cubicBezTo>
                      <a:cubicBezTo>
                        <a:pt x="27314" y="151408"/>
                        <a:pt x="17683" y="156705"/>
                        <a:pt x="17683" y="156705"/>
                      </a:cubicBezTo>
                      <a:cubicBezTo>
                        <a:pt x="17683" y="156705"/>
                        <a:pt x="21417" y="142063"/>
                        <a:pt x="19910" y="132219"/>
                      </a:cubicBezTo>
                      <a:cubicBezTo>
                        <a:pt x="18404" y="122375"/>
                        <a:pt x="11656" y="117328"/>
                        <a:pt x="11656" y="117328"/>
                      </a:cubicBezTo>
                      <a:cubicBezTo>
                        <a:pt x="11656" y="117328"/>
                        <a:pt x="25817" y="103518"/>
                        <a:pt x="12747" y="87879"/>
                      </a:cubicBezTo>
                      <a:cubicBezTo>
                        <a:pt x="7571" y="81686"/>
                        <a:pt x="0" y="84875"/>
                        <a:pt x="0" y="84875"/>
                      </a:cubicBezTo>
                      <a:cubicBezTo>
                        <a:pt x="0" y="84875"/>
                        <a:pt x="5611" y="69216"/>
                        <a:pt x="20132" y="59049"/>
                      </a:cubicBezTo>
                      <a:cubicBezTo>
                        <a:pt x="34654" y="48890"/>
                        <a:pt x="58317" y="45840"/>
                        <a:pt x="58317" y="4584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1" name="Google Shape;3881;p5"/>
                <p:cNvSpPr/>
                <p:nvPr/>
              </p:nvSpPr>
              <p:spPr>
                <a:xfrm>
                  <a:off x="4797510" y="1880338"/>
                  <a:ext cx="107916" cy="123759"/>
                </a:xfrm>
                <a:custGeom>
                  <a:avLst/>
                  <a:gdLst/>
                  <a:ahLst/>
                  <a:cxnLst/>
                  <a:rect l="l" t="t" r="r" b="b"/>
                  <a:pathLst>
                    <a:path w="107916" h="123759" extrusionOk="0">
                      <a:moveTo>
                        <a:pt x="79641" y="123759"/>
                      </a:moveTo>
                      <a:cubicBezTo>
                        <a:pt x="79641" y="123759"/>
                        <a:pt x="60914" y="99098"/>
                        <a:pt x="54897" y="84937"/>
                      </a:cubicBezTo>
                      <a:cubicBezTo>
                        <a:pt x="51541" y="77034"/>
                        <a:pt x="50026" y="71424"/>
                        <a:pt x="50026" y="71424"/>
                      </a:cubicBezTo>
                      <a:cubicBezTo>
                        <a:pt x="50026" y="71424"/>
                        <a:pt x="48491" y="75518"/>
                        <a:pt x="46790" y="85806"/>
                      </a:cubicBezTo>
                      <a:cubicBezTo>
                        <a:pt x="45099" y="96103"/>
                        <a:pt x="43231" y="112593"/>
                        <a:pt x="43231" y="112593"/>
                      </a:cubicBezTo>
                      <a:cubicBezTo>
                        <a:pt x="43231" y="112593"/>
                        <a:pt x="42085" y="97684"/>
                        <a:pt x="43250" y="86435"/>
                      </a:cubicBezTo>
                      <a:cubicBezTo>
                        <a:pt x="44415" y="75186"/>
                        <a:pt x="47881" y="67597"/>
                        <a:pt x="47881" y="67597"/>
                      </a:cubicBezTo>
                      <a:cubicBezTo>
                        <a:pt x="47881" y="67597"/>
                        <a:pt x="44266" y="60951"/>
                        <a:pt x="42039" y="53916"/>
                      </a:cubicBezTo>
                      <a:cubicBezTo>
                        <a:pt x="39821" y="46892"/>
                        <a:pt x="38998" y="39469"/>
                        <a:pt x="38998" y="39469"/>
                      </a:cubicBezTo>
                      <a:lnTo>
                        <a:pt x="28377" y="59500"/>
                      </a:lnTo>
                      <a:cubicBezTo>
                        <a:pt x="28377" y="59500"/>
                        <a:pt x="31594" y="62735"/>
                        <a:pt x="32657" y="70693"/>
                      </a:cubicBezTo>
                      <a:cubicBezTo>
                        <a:pt x="33711" y="78643"/>
                        <a:pt x="32620" y="91325"/>
                        <a:pt x="32620" y="91325"/>
                      </a:cubicBezTo>
                      <a:cubicBezTo>
                        <a:pt x="32620" y="91325"/>
                        <a:pt x="31372" y="80140"/>
                        <a:pt x="30013" y="73392"/>
                      </a:cubicBezTo>
                      <a:cubicBezTo>
                        <a:pt x="28664" y="66645"/>
                        <a:pt x="27204" y="64334"/>
                        <a:pt x="27204" y="64334"/>
                      </a:cubicBezTo>
                      <a:lnTo>
                        <a:pt x="19818" y="84096"/>
                      </a:lnTo>
                      <a:lnTo>
                        <a:pt x="11286" y="110292"/>
                      </a:lnTo>
                      <a:lnTo>
                        <a:pt x="16666" y="84309"/>
                      </a:lnTo>
                      <a:cubicBezTo>
                        <a:pt x="16666" y="84309"/>
                        <a:pt x="13949" y="84290"/>
                        <a:pt x="9780" y="88136"/>
                      </a:cubicBezTo>
                      <a:cubicBezTo>
                        <a:pt x="5611" y="91990"/>
                        <a:pt x="0" y="99708"/>
                        <a:pt x="0" y="99708"/>
                      </a:cubicBezTo>
                      <a:cubicBezTo>
                        <a:pt x="0" y="99708"/>
                        <a:pt x="4668" y="90677"/>
                        <a:pt x="9207" y="85668"/>
                      </a:cubicBezTo>
                      <a:cubicBezTo>
                        <a:pt x="13754" y="80658"/>
                        <a:pt x="18182" y="79678"/>
                        <a:pt x="18182" y="79678"/>
                      </a:cubicBezTo>
                      <a:lnTo>
                        <a:pt x="24246" y="63936"/>
                      </a:lnTo>
                      <a:lnTo>
                        <a:pt x="27361" y="54841"/>
                      </a:lnTo>
                      <a:cubicBezTo>
                        <a:pt x="27361" y="54841"/>
                        <a:pt x="23293" y="54748"/>
                        <a:pt x="16601" y="58205"/>
                      </a:cubicBezTo>
                      <a:cubicBezTo>
                        <a:pt x="9909" y="61672"/>
                        <a:pt x="592" y="68706"/>
                        <a:pt x="592" y="68706"/>
                      </a:cubicBezTo>
                      <a:cubicBezTo>
                        <a:pt x="592" y="68706"/>
                        <a:pt x="8088" y="59934"/>
                        <a:pt x="15270" y="55229"/>
                      </a:cubicBezTo>
                      <a:cubicBezTo>
                        <a:pt x="22452" y="50524"/>
                        <a:pt x="29311" y="49877"/>
                        <a:pt x="29311" y="49877"/>
                      </a:cubicBezTo>
                      <a:lnTo>
                        <a:pt x="37621" y="35319"/>
                      </a:lnTo>
                      <a:cubicBezTo>
                        <a:pt x="37621" y="35319"/>
                        <a:pt x="36465" y="31196"/>
                        <a:pt x="35495" y="23293"/>
                      </a:cubicBezTo>
                      <a:cubicBezTo>
                        <a:pt x="34515" y="15390"/>
                        <a:pt x="33720" y="3697"/>
                        <a:pt x="33720" y="3697"/>
                      </a:cubicBezTo>
                      <a:lnTo>
                        <a:pt x="42039" y="0"/>
                      </a:lnTo>
                      <a:cubicBezTo>
                        <a:pt x="42039" y="0"/>
                        <a:pt x="40477" y="11323"/>
                        <a:pt x="40579" y="19864"/>
                      </a:cubicBezTo>
                      <a:cubicBezTo>
                        <a:pt x="40690" y="28405"/>
                        <a:pt x="42465" y="34154"/>
                        <a:pt x="42465" y="34154"/>
                      </a:cubicBezTo>
                      <a:lnTo>
                        <a:pt x="53796" y="34663"/>
                      </a:lnTo>
                      <a:cubicBezTo>
                        <a:pt x="53796" y="34663"/>
                        <a:pt x="55765" y="25992"/>
                        <a:pt x="61552" y="17978"/>
                      </a:cubicBezTo>
                      <a:cubicBezTo>
                        <a:pt x="67329" y="9974"/>
                        <a:pt x="76434" y="1137"/>
                        <a:pt x="76434" y="1137"/>
                      </a:cubicBezTo>
                      <a:cubicBezTo>
                        <a:pt x="76434" y="1137"/>
                        <a:pt x="68281" y="10750"/>
                        <a:pt x="63641" y="19134"/>
                      </a:cubicBezTo>
                      <a:cubicBezTo>
                        <a:pt x="59001" y="27508"/>
                        <a:pt x="57143" y="35088"/>
                        <a:pt x="57143" y="35088"/>
                      </a:cubicBezTo>
                      <a:lnTo>
                        <a:pt x="74751" y="36668"/>
                      </a:lnTo>
                      <a:cubicBezTo>
                        <a:pt x="74751" y="36668"/>
                        <a:pt x="77007" y="32518"/>
                        <a:pt x="82867" y="30004"/>
                      </a:cubicBezTo>
                      <a:cubicBezTo>
                        <a:pt x="88718" y="27499"/>
                        <a:pt x="98174" y="26630"/>
                        <a:pt x="98174" y="26630"/>
                      </a:cubicBezTo>
                      <a:cubicBezTo>
                        <a:pt x="98174" y="26630"/>
                        <a:pt x="88746" y="29662"/>
                        <a:pt x="83643" y="32232"/>
                      </a:cubicBezTo>
                      <a:cubicBezTo>
                        <a:pt x="78541" y="34811"/>
                        <a:pt x="77756" y="36918"/>
                        <a:pt x="77756" y="36918"/>
                      </a:cubicBezTo>
                      <a:lnTo>
                        <a:pt x="107917" y="48574"/>
                      </a:lnTo>
                      <a:cubicBezTo>
                        <a:pt x="107917" y="48574"/>
                        <a:pt x="86167" y="42926"/>
                        <a:pt x="74844" y="40883"/>
                      </a:cubicBezTo>
                      <a:cubicBezTo>
                        <a:pt x="66293" y="39340"/>
                        <a:pt x="62985" y="39395"/>
                        <a:pt x="62985" y="39395"/>
                      </a:cubicBezTo>
                      <a:cubicBezTo>
                        <a:pt x="62985" y="39395"/>
                        <a:pt x="63613" y="43130"/>
                        <a:pt x="66035" y="47844"/>
                      </a:cubicBezTo>
                      <a:cubicBezTo>
                        <a:pt x="68456" y="52558"/>
                        <a:pt x="72533" y="57457"/>
                        <a:pt x="72533" y="57457"/>
                      </a:cubicBezTo>
                      <a:cubicBezTo>
                        <a:pt x="72533" y="57457"/>
                        <a:pt x="66830" y="53602"/>
                        <a:pt x="63456" y="49239"/>
                      </a:cubicBezTo>
                      <a:cubicBezTo>
                        <a:pt x="60091" y="44867"/>
                        <a:pt x="59056" y="39996"/>
                        <a:pt x="59056" y="39996"/>
                      </a:cubicBezTo>
                      <a:lnTo>
                        <a:pt x="43518" y="38785"/>
                      </a:lnTo>
                      <a:cubicBezTo>
                        <a:pt x="43518" y="38785"/>
                        <a:pt x="45274" y="46355"/>
                        <a:pt x="46994" y="52530"/>
                      </a:cubicBezTo>
                      <a:cubicBezTo>
                        <a:pt x="48704" y="58714"/>
                        <a:pt x="51782" y="64528"/>
                        <a:pt x="51782" y="64528"/>
                      </a:cubicBezTo>
                      <a:cubicBezTo>
                        <a:pt x="51782" y="64528"/>
                        <a:pt x="59278" y="65156"/>
                        <a:pt x="66959" y="68429"/>
                      </a:cubicBezTo>
                      <a:cubicBezTo>
                        <a:pt x="74640" y="71701"/>
                        <a:pt x="82497" y="77607"/>
                        <a:pt x="82497" y="77607"/>
                      </a:cubicBezTo>
                      <a:cubicBezTo>
                        <a:pt x="82497" y="77607"/>
                        <a:pt x="74039" y="73716"/>
                        <a:pt x="66867" y="71507"/>
                      </a:cubicBezTo>
                      <a:cubicBezTo>
                        <a:pt x="59694" y="69297"/>
                        <a:pt x="53796" y="68771"/>
                        <a:pt x="53796" y="68771"/>
                      </a:cubicBezTo>
                      <a:cubicBezTo>
                        <a:pt x="53796" y="68771"/>
                        <a:pt x="53963" y="73152"/>
                        <a:pt x="58797" y="83800"/>
                      </a:cubicBezTo>
                      <a:cubicBezTo>
                        <a:pt x="65101" y="97675"/>
                        <a:pt x="79641" y="123759"/>
                        <a:pt x="79641" y="12375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nvGrpSpPr>
            <p:cNvPr id="3882" name="Google Shape;3882;p5"/>
            <p:cNvGrpSpPr/>
            <p:nvPr/>
          </p:nvGrpSpPr>
          <p:grpSpPr>
            <a:xfrm>
              <a:off x="6451213" y="2391496"/>
              <a:ext cx="201436" cy="228947"/>
              <a:chOff x="6451213" y="2391496"/>
              <a:chExt cx="201436" cy="228947"/>
            </a:xfrm>
          </p:grpSpPr>
          <p:sp>
            <p:nvSpPr>
              <p:cNvPr id="3883" name="Google Shape;3883;p5"/>
              <p:cNvSpPr/>
              <p:nvPr/>
            </p:nvSpPr>
            <p:spPr>
              <a:xfrm>
                <a:off x="6451213" y="2391496"/>
                <a:ext cx="201436" cy="228947"/>
              </a:xfrm>
              <a:custGeom>
                <a:avLst/>
                <a:gdLst/>
                <a:ahLst/>
                <a:cxnLst/>
                <a:rect l="l" t="t" r="r" b="b"/>
                <a:pathLst>
                  <a:path w="201436" h="228947" extrusionOk="0">
                    <a:moveTo>
                      <a:pt x="135637" y="159245"/>
                    </a:moveTo>
                    <a:cubicBezTo>
                      <a:pt x="135637" y="159245"/>
                      <a:pt x="165650" y="162748"/>
                      <a:pt x="181863" y="143060"/>
                    </a:cubicBezTo>
                    <a:cubicBezTo>
                      <a:pt x="207384" y="112057"/>
                      <a:pt x="200627" y="86999"/>
                      <a:pt x="200627" y="86999"/>
                    </a:cubicBezTo>
                    <a:cubicBezTo>
                      <a:pt x="200627" y="86999"/>
                      <a:pt x="182344" y="109136"/>
                      <a:pt x="170115" y="87655"/>
                    </a:cubicBezTo>
                    <a:cubicBezTo>
                      <a:pt x="163774" y="76507"/>
                      <a:pt x="165077" y="54249"/>
                      <a:pt x="165077" y="54249"/>
                    </a:cubicBezTo>
                    <a:cubicBezTo>
                      <a:pt x="165077" y="54249"/>
                      <a:pt x="153773" y="45810"/>
                      <a:pt x="148661" y="32250"/>
                    </a:cubicBezTo>
                    <a:cubicBezTo>
                      <a:pt x="143549" y="18690"/>
                      <a:pt x="144631" y="0"/>
                      <a:pt x="144631" y="0"/>
                    </a:cubicBezTo>
                    <a:cubicBezTo>
                      <a:pt x="144631" y="0"/>
                      <a:pt x="133215" y="7099"/>
                      <a:pt x="124850" y="19762"/>
                    </a:cubicBezTo>
                    <a:cubicBezTo>
                      <a:pt x="116485" y="32435"/>
                      <a:pt x="111188" y="50681"/>
                      <a:pt x="111188" y="50681"/>
                    </a:cubicBezTo>
                    <a:cubicBezTo>
                      <a:pt x="111188" y="50681"/>
                      <a:pt x="107815" y="40948"/>
                      <a:pt x="103858" y="32444"/>
                    </a:cubicBezTo>
                    <a:cubicBezTo>
                      <a:pt x="99902" y="23950"/>
                      <a:pt x="95363" y="16675"/>
                      <a:pt x="95363" y="16675"/>
                    </a:cubicBezTo>
                    <a:cubicBezTo>
                      <a:pt x="95363" y="16675"/>
                      <a:pt x="90548" y="22350"/>
                      <a:pt x="87599" y="28895"/>
                    </a:cubicBezTo>
                    <a:cubicBezTo>
                      <a:pt x="84650" y="35449"/>
                      <a:pt x="83560" y="42862"/>
                      <a:pt x="83560" y="42862"/>
                    </a:cubicBezTo>
                    <a:cubicBezTo>
                      <a:pt x="83560" y="42862"/>
                      <a:pt x="69066" y="29172"/>
                      <a:pt x="55913" y="19947"/>
                    </a:cubicBezTo>
                    <a:cubicBezTo>
                      <a:pt x="42760" y="10722"/>
                      <a:pt x="30956" y="5953"/>
                      <a:pt x="30956" y="5953"/>
                    </a:cubicBezTo>
                    <a:cubicBezTo>
                      <a:pt x="30956" y="5953"/>
                      <a:pt x="30632" y="28007"/>
                      <a:pt x="33147" y="46568"/>
                    </a:cubicBezTo>
                    <a:cubicBezTo>
                      <a:pt x="35661" y="65129"/>
                      <a:pt x="41013" y="80196"/>
                      <a:pt x="41013" y="80196"/>
                    </a:cubicBezTo>
                    <a:cubicBezTo>
                      <a:pt x="41013" y="80196"/>
                      <a:pt x="35476" y="79308"/>
                      <a:pt x="30669" y="80325"/>
                    </a:cubicBezTo>
                    <a:cubicBezTo>
                      <a:pt x="25863" y="81342"/>
                      <a:pt x="21787" y="84272"/>
                      <a:pt x="21787" y="84272"/>
                    </a:cubicBezTo>
                    <a:cubicBezTo>
                      <a:pt x="21787" y="84272"/>
                      <a:pt x="27120" y="97139"/>
                      <a:pt x="34995" y="106502"/>
                    </a:cubicBezTo>
                    <a:cubicBezTo>
                      <a:pt x="42880" y="115866"/>
                      <a:pt x="53297" y="121717"/>
                      <a:pt x="53297" y="121717"/>
                    </a:cubicBezTo>
                    <a:cubicBezTo>
                      <a:pt x="53297" y="121717"/>
                      <a:pt x="35069" y="124092"/>
                      <a:pt x="21749" y="131422"/>
                    </a:cubicBezTo>
                    <a:cubicBezTo>
                      <a:pt x="8421" y="138743"/>
                      <a:pt x="0" y="151028"/>
                      <a:pt x="0" y="151028"/>
                    </a:cubicBezTo>
                    <a:cubicBezTo>
                      <a:pt x="0" y="151028"/>
                      <a:pt x="17498" y="154808"/>
                      <a:pt x="28247" y="163968"/>
                    </a:cubicBezTo>
                    <a:cubicBezTo>
                      <a:pt x="38998" y="173138"/>
                      <a:pt x="42991" y="187687"/>
                      <a:pt x="42991" y="187687"/>
                    </a:cubicBezTo>
                    <a:cubicBezTo>
                      <a:pt x="42991" y="187687"/>
                      <a:pt x="62189" y="173702"/>
                      <a:pt x="76562" y="205859"/>
                    </a:cubicBezTo>
                    <a:cubicBezTo>
                      <a:pt x="82266" y="218597"/>
                      <a:pt x="76738" y="228921"/>
                      <a:pt x="76738" y="228921"/>
                    </a:cubicBezTo>
                    <a:cubicBezTo>
                      <a:pt x="76738" y="228921"/>
                      <a:pt x="95863" y="230289"/>
                      <a:pt x="111031" y="213235"/>
                    </a:cubicBezTo>
                    <a:cubicBezTo>
                      <a:pt x="126199" y="196191"/>
                      <a:pt x="135637" y="159245"/>
                      <a:pt x="135637" y="15924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4" name="Google Shape;3884;p5"/>
              <p:cNvSpPr/>
              <p:nvPr/>
            </p:nvSpPr>
            <p:spPr>
              <a:xfrm>
                <a:off x="6491560" y="2418875"/>
                <a:ext cx="139907" cy="167665"/>
              </a:xfrm>
              <a:custGeom>
                <a:avLst/>
                <a:gdLst/>
                <a:ahLst/>
                <a:cxnLst/>
                <a:rect l="l" t="t" r="r" b="b"/>
                <a:pathLst>
                  <a:path w="139907" h="167665" extrusionOk="0">
                    <a:moveTo>
                      <a:pt x="2071" y="0"/>
                    </a:moveTo>
                    <a:cubicBezTo>
                      <a:pt x="2071" y="0"/>
                      <a:pt x="25216" y="47594"/>
                      <a:pt x="39710" y="67125"/>
                    </a:cubicBezTo>
                    <a:cubicBezTo>
                      <a:pt x="47788" y="78023"/>
                      <a:pt x="53750" y="84336"/>
                      <a:pt x="53750" y="84336"/>
                    </a:cubicBezTo>
                    <a:cubicBezTo>
                      <a:pt x="53750" y="84336"/>
                      <a:pt x="48731" y="84087"/>
                      <a:pt x="36668" y="79900"/>
                    </a:cubicBezTo>
                    <a:cubicBezTo>
                      <a:pt x="24597" y="75713"/>
                      <a:pt x="5472" y="67597"/>
                      <a:pt x="5472" y="67597"/>
                    </a:cubicBezTo>
                    <a:cubicBezTo>
                      <a:pt x="5472" y="67597"/>
                      <a:pt x="22046" y="79604"/>
                      <a:pt x="35060" y="85316"/>
                    </a:cubicBezTo>
                    <a:cubicBezTo>
                      <a:pt x="48075" y="91029"/>
                      <a:pt x="57531" y="90456"/>
                      <a:pt x="57531" y="90456"/>
                    </a:cubicBezTo>
                    <a:cubicBezTo>
                      <a:pt x="57531" y="90456"/>
                      <a:pt x="64130" y="100928"/>
                      <a:pt x="71516" y="109368"/>
                    </a:cubicBezTo>
                    <a:cubicBezTo>
                      <a:pt x="78911" y="117798"/>
                      <a:pt x="87091" y="124185"/>
                      <a:pt x="87091" y="124185"/>
                    </a:cubicBezTo>
                    <a:lnTo>
                      <a:pt x="61746" y="128104"/>
                    </a:lnTo>
                    <a:cubicBezTo>
                      <a:pt x="61746" y="128104"/>
                      <a:pt x="58908" y="120607"/>
                      <a:pt x="50182" y="113472"/>
                    </a:cubicBezTo>
                    <a:cubicBezTo>
                      <a:pt x="41456" y="106326"/>
                      <a:pt x="26843" y="99533"/>
                      <a:pt x="26843" y="99533"/>
                    </a:cubicBezTo>
                    <a:cubicBezTo>
                      <a:pt x="26843" y="99533"/>
                      <a:pt x="39173" y="109183"/>
                      <a:pt x="46457" y="115986"/>
                    </a:cubicBezTo>
                    <a:cubicBezTo>
                      <a:pt x="53741" y="122798"/>
                      <a:pt x="55987" y="126764"/>
                      <a:pt x="55987" y="126764"/>
                    </a:cubicBezTo>
                    <a:lnTo>
                      <a:pt x="31770" y="125543"/>
                    </a:lnTo>
                    <a:lnTo>
                      <a:pt x="0" y="121837"/>
                    </a:lnTo>
                    <a:lnTo>
                      <a:pt x="30743" y="130581"/>
                    </a:lnTo>
                    <a:cubicBezTo>
                      <a:pt x="30743" y="130581"/>
                      <a:pt x="30069" y="135083"/>
                      <a:pt x="24661" y="139344"/>
                    </a:cubicBezTo>
                    <a:cubicBezTo>
                      <a:pt x="19254" y="143596"/>
                      <a:pt x="9105" y="147617"/>
                      <a:pt x="9105" y="147617"/>
                    </a:cubicBezTo>
                    <a:cubicBezTo>
                      <a:pt x="9105" y="147617"/>
                      <a:pt x="20502" y="146054"/>
                      <a:pt x="27314" y="141960"/>
                    </a:cubicBezTo>
                    <a:cubicBezTo>
                      <a:pt x="34127" y="137865"/>
                      <a:pt x="36354" y="131228"/>
                      <a:pt x="36354" y="131228"/>
                    </a:cubicBezTo>
                    <a:lnTo>
                      <a:pt x="55691" y="131912"/>
                    </a:lnTo>
                    <a:lnTo>
                      <a:pt x="66755" y="132947"/>
                    </a:lnTo>
                    <a:cubicBezTo>
                      <a:pt x="66755" y="132947"/>
                      <a:pt x="65840" y="139723"/>
                      <a:pt x="60230" y="148402"/>
                    </a:cubicBezTo>
                    <a:cubicBezTo>
                      <a:pt x="54619" y="157082"/>
                      <a:pt x="44313" y="167665"/>
                      <a:pt x="44313" y="167665"/>
                    </a:cubicBezTo>
                    <a:cubicBezTo>
                      <a:pt x="44313" y="167665"/>
                      <a:pt x="56126" y="161260"/>
                      <a:pt x="63262" y="152617"/>
                    </a:cubicBezTo>
                    <a:cubicBezTo>
                      <a:pt x="70407" y="143975"/>
                      <a:pt x="72865" y="133086"/>
                      <a:pt x="72865" y="133086"/>
                    </a:cubicBezTo>
                    <a:lnTo>
                      <a:pt x="91435" y="129278"/>
                    </a:lnTo>
                    <a:cubicBezTo>
                      <a:pt x="91435" y="129278"/>
                      <a:pt x="95807" y="133974"/>
                      <a:pt x="104496" y="140943"/>
                    </a:cubicBezTo>
                    <a:cubicBezTo>
                      <a:pt x="113185" y="147912"/>
                      <a:pt x="126190" y="157156"/>
                      <a:pt x="126190" y="157156"/>
                    </a:cubicBezTo>
                    <a:lnTo>
                      <a:pt x="132485" y="145944"/>
                    </a:lnTo>
                    <a:cubicBezTo>
                      <a:pt x="132485" y="145944"/>
                      <a:pt x="119285" y="140850"/>
                      <a:pt x="109654" y="134879"/>
                    </a:cubicBezTo>
                    <a:cubicBezTo>
                      <a:pt x="100032" y="128908"/>
                      <a:pt x="93977" y="122068"/>
                      <a:pt x="93977" y="122068"/>
                    </a:cubicBezTo>
                    <a:lnTo>
                      <a:pt x="96269" y="103045"/>
                    </a:lnTo>
                    <a:cubicBezTo>
                      <a:pt x="96269" y="103045"/>
                      <a:pt x="106567" y="105689"/>
                      <a:pt x="117086" y="101585"/>
                    </a:cubicBezTo>
                    <a:cubicBezTo>
                      <a:pt x="127614" y="97481"/>
                      <a:pt x="139907" y="88477"/>
                      <a:pt x="139907" y="88477"/>
                    </a:cubicBezTo>
                    <a:cubicBezTo>
                      <a:pt x="139907" y="88477"/>
                      <a:pt x="126967" y="95401"/>
                      <a:pt x="116318" y="97361"/>
                    </a:cubicBezTo>
                    <a:cubicBezTo>
                      <a:pt x="105670" y="99320"/>
                      <a:pt x="96640" y="97249"/>
                      <a:pt x="96640" y="97249"/>
                    </a:cubicBezTo>
                    <a:lnTo>
                      <a:pt x="99301" y="67135"/>
                    </a:lnTo>
                    <a:cubicBezTo>
                      <a:pt x="99301" y="67135"/>
                      <a:pt x="104570" y="66238"/>
                      <a:pt x="108887" y="58289"/>
                    </a:cubicBezTo>
                    <a:cubicBezTo>
                      <a:pt x="113213" y="50330"/>
                      <a:pt x="116586" y="35328"/>
                      <a:pt x="116586" y="35328"/>
                    </a:cubicBezTo>
                    <a:cubicBezTo>
                      <a:pt x="116586" y="35328"/>
                      <a:pt x="110773" y="48814"/>
                      <a:pt x="106567" y="55488"/>
                    </a:cubicBezTo>
                    <a:cubicBezTo>
                      <a:pt x="102370" y="62162"/>
                      <a:pt x="99782" y="62023"/>
                      <a:pt x="99782" y="62023"/>
                    </a:cubicBezTo>
                    <a:lnTo>
                      <a:pt x="94236" y="4391"/>
                    </a:lnTo>
                    <a:cubicBezTo>
                      <a:pt x="94236" y="4391"/>
                      <a:pt x="95124" y="44082"/>
                      <a:pt x="94559" y="64131"/>
                    </a:cubicBezTo>
                    <a:cubicBezTo>
                      <a:pt x="94144" y="79271"/>
                      <a:pt x="93247" y="84688"/>
                      <a:pt x="93247" y="84688"/>
                    </a:cubicBezTo>
                    <a:cubicBezTo>
                      <a:pt x="93247" y="84688"/>
                      <a:pt x="89180" y="81129"/>
                      <a:pt x="84466" y="73929"/>
                    </a:cubicBezTo>
                    <a:cubicBezTo>
                      <a:pt x="79752" y="66737"/>
                      <a:pt x="75241" y="56699"/>
                      <a:pt x="75241" y="56699"/>
                    </a:cubicBezTo>
                    <a:cubicBezTo>
                      <a:pt x="75241" y="56699"/>
                      <a:pt x="78153" y="68715"/>
                      <a:pt x="82238" y="77238"/>
                    </a:cubicBezTo>
                    <a:cubicBezTo>
                      <a:pt x="86315" y="85751"/>
                      <a:pt x="91574" y="90770"/>
                      <a:pt x="91574" y="90770"/>
                    </a:cubicBezTo>
                    <a:lnTo>
                      <a:pt x="89014" y="117197"/>
                    </a:lnTo>
                    <a:cubicBezTo>
                      <a:pt x="89014" y="117197"/>
                      <a:pt x="80898" y="109164"/>
                      <a:pt x="74335" y="102148"/>
                    </a:cubicBezTo>
                    <a:cubicBezTo>
                      <a:pt x="67782" y="95124"/>
                      <a:pt x="61986" y="86121"/>
                      <a:pt x="61986" y="86121"/>
                    </a:cubicBezTo>
                    <a:cubicBezTo>
                      <a:pt x="61986" y="86121"/>
                      <a:pt x="63179" y="73318"/>
                      <a:pt x="61422" y="58446"/>
                    </a:cubicBezTo>
                    <a:cubicBezTo>
                      <a:pt x="59666" y="43564"/>
                      <a:pt x="54980" y="26602"/>
                      <a:pt x="54980" y="26602"/>
                    </a:cubicBezTo>
                    <a:cubicBezTo>
                      <a:pt x="54980" y="26602"/>
                      <a:pt x="57235" y="43176"/>
                      <a:pt x="57919" y="56505"/>
                    </a:cubicBezTo>
                    <a:cubicBezTo>
                      <a:pt x="58603" y="69834"/>
                      <a:pt x="57706" y="79909"/>
                      <a:pt x="57706" y="79909"/>
                    </a:cubicBezTo>
                    <a:cubicBezTo>
                      <a:pt x="57706" y="79909"/>
                      <a:pt x="52789" y="76655"/>
                      <a:pt x="41974" y="61459"/>
                    </a:cubicBezTo>
                    <a:cubicBezTo>
                      <a:pt x="27887" y="41669"/>
                      <a:pt x="2071" y="0"/>
                      <a:pt x="2071"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85" name="Google Shape;3885;p5"/>
            <p:cNvGrpSpPr/>
            <p:nvPr/>
          </p:nvGrpSpPr>
          <p:grpSpPr>
            <a:xfrm>
              <a:off x="7480979" y="1869015"/>
              <a:ext cx="114368" cy="194323"/>
              <a:chOff x="7480979" y="1869015"/>
              <a:chExt cx="114368" cy="194323"/>
            </a:xfrm>
          </p:grpSpPr>
          <p:sp>
            <p:nvSpPr>
              <p:cNvPr id="3886" name="Google Shape;3886;p5"/>
              <p:cNvSpPr/>
              <p:nvPr/>
            </p:nvSpPr>
            <p:spPr>
              <a:xfrm>
                <a:off x="7480979" y="1869015"/>
                <a:ext cx="106939" cy="194323"/>
              </a:xfrm>
              <a:custGeom>
                <a:avLst/>
                <a:gdLst/>
                <a:ahLst/>
                <a:cxnLst/>
                <a:rect l="l" t="t" r="r" b="b"/>
                <a:pathLst>
                  <a:path w="106939" h="194323" extrusionOk="0">
                    <a:moveTo>
                      <a:pt x="93385" y="75500"/>
                    </a:moveTo>
                    <a:cubicBezTo>
                      <a:pt x="93385" y="75500"/>
                      <a:pt x="106807" y="49618"/>
                      <a:pt x="106936" y="30383"/>
                    </a:cubicBezTo>
                    <a:cubicBezTo>
                      <a:pt x="107140" y="83"/>
                      <a:pt x="96103" y="0"/>
                      <a:pt x="96103" y="0"/>
                    </a:cubicBezTo>
                    <a:cubicBezTo>
                      <a:pt x="96103" y="0"/>
                      <a:pt x="95937" y="21685"/>
                      <a:pt x="83855" y="27342"/>
                    </a:cubicBezTo>
                    <a:cubicBezTo>
                      <a:pt x="77580" y="30272"/>
                      <a:pt x="70767" y="23691"/>
                      <a:pt x="70767" y="23691"/>
                    </a:cubicBezTo>
                    <a:cubicBezTo>
                      <a:pt x="70767" y="23691"/>
                      <a:pt x="63363" y="31705"/>
                      <a:pt x="56791" y="32953"/>
                    </a:cubicBezTo>
                    <a:cubicBezTo>
                      <a:pt x="50228" y="34201"/>
                      <a:pt x="44497" y="28682"/>
                      <a:pt x="44497" y="28682"/>
                    </a:cubicBezTo>
                    <a:cubicBezTo>
                      <a:pt x="44497" y="28682"/>
                      <a:pt x="42177" y="40588"/>
                      <a:pt x="42945" y="51125"/>
                    </a:cubicBezTo>
                    <a:cubicBezTo>
                      <a:pt x="43702" y="61663"/>
                      <a:pt x="47557" y="70832"/>
                      <a:pt x="47557" y="70832"/>
                    </a:cubicBezTo>
                    <a:cubicBezTo>
                      <a:pt x="47557" y="70832"/>
                      <a:pt x="42972" y="71460"/>
                      <a:pt x="38545" y="72912"/>
                    </a:cubicBezTo>
                    <a:cubicBezTo>
                      <a:pt x="34126" y="74363"/>
                      <a:pt x="29865" y="76637"/>
                      <a:pt x="29865" y="76637"/>
                    </a:cubicBezTo>
                    <a:cubicBezTo>
                      <a:pt x="29865" y="76637"/>
                      <a:pt x="29773" y="82312"/>
                      <a:pt x="30725" y="86536"/>
                    </a:cubicBezTo>
                    <a:cubicBezTo>
                      <a:pt x="31686" y="90761"/>
                      <a:pt x="33683" y="93534"/>
                      <a:pt x="33683" y="93534"/>
                    </a:cubicBezTo>
                    <a:cubicBezTo>
                      <a:pt x="33683" y="93534"/>
                      <a:pt x="23247" y="103110"/>
                      <a:pt x="14826" y="112584"/>
                    </a:cubicBezTo>
                    <a:cubicBezTo>
                      <a:pt x="6406" y="122050"/>
                      <a:pt x="0" y="131404"/>
                      <a:pt x="0" y="131404"/>
                    </a:cubicBezTo>
                    <a:cubicBezTo>
                      <a:pt x="0" y="131404"/>
                      <a:pt x="7145" y="137070"/>
                      <a:pt x="14299" y="139344"/>
                    </a:cubicBezTo>
                    <a:cubicBezTo>
                      <a:pt x="21454" y="141627"/>
                      <a:pt x="28618" y="140527"/>
                      <a:pt x="28618" y="140527"/>
                    </a:cubicBezTo>
                    <a:cubicBezTo>
                      <a:pt x="28618" y="140527"/>
                      <a:pt x="26066" y="145241"/>
                      <a:pt x="24430" y="149780"/>
                    </a:cubicBezTo>
                    <a:cubicBezTo>
                      <a:pt x="22803" y="154309"/>
                      <a:pt x="22101" y="158653"/>
                      <a:pt x="22101" y="158653"/>
                    </a:cubicBezTo>
                    <a:cubicBezTo>
                      <a:pt x="22101" y="158653"/>
                      <a:pt x="28534" y="157036"/>
                      <a:pt x="34847" y="152303"/>
                    </a:cubicBezTo>
                    <a:cubicBezTo>
                      <a:pt x="41151" y="147561"/>
                      <a:pt x="47344" y="139704"/>
                      <a:pt x="47344" y="139704"/>
                    </a:cubicBezTo>
                    <a:cubicBezTo>
                      <a:pt x="47344" y="139704"/>
                      <a:pt x="40680" y="156518"/>
                      <a:pt x="37648" y="170170"/>
                    </a:cubicBezTo>
                    <a:cubicBezTo>
                      <a:pt x="34625" y="183832"/>
                      <a:pt x="35235" y="194323"/>
                      <a:pt x="35235" y="194323"/>
                    </a:cubicBezTo>
                    <a:cubicBezTo>
                      <a:pt x="35235" y="194323"/>
                      <a:pt x="43638" y="179654"/>
                      <a:pt x="51051" y="172315"/>
                    </a:cubicBezTo>
                    <a:cubicBezTo>
                      <a:pt x="58473" y="164966"/>
                      <a:pt x="64907" y="164957"/>
                      <a:pt x="64907" y="164957"/>
                    </a:cubicBezTo>
                    <a:cubicBezTo>
                      <a:pt x="64907" y="164957"/>
                      <a:pt x="68142" y="144446"/>
                      <a:pt x="84632" y="139473"/>
                    </a:cubicBezTo>
                    <a:cubicBezTo>
                      <a:pt x="91167" y="137504"/>
                      <a:pt x="92313" y="144945"/>
                      <a:pt x="92313" y="144945"/>
                    </a:cubicBezTo>
                    <a:cubicBezTo>
                      <a:pt x="92313" y="144945"/>
                      <a:pt x="100577" y="128233"/>
                      <a:pt x="101150" y="110569"/>
                    </a:cubicBezTo>
                    <a:cubicBezTo>
                      <a:pt x="101723" y="92905"/>
                      <a:pt x="93385" y="75500"/>
                      <a:pt x="93385" y="755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7" name="Google Shape;3887;p5"/>
              <p:cNvSpPr/>
              <p:nvPr/>
            </p:nvSpPr>
            <p:spPr>
              <a:xfrm>
                <a:off x="7492737" y="1894203"/>
                <a:ext cx="102610" cy="132753"/>
              </a:xfrm>
              <a:custGeom>
                <a:avLst/>
                <a:gdLst/>
                <a:ahLst/>
                <a:cxnLst/>
                <a:rect l="l" t="t" r="r" b="b"/>
                <a:pathLst>
                  <a:path w="102610" h="132753" extrusionOk="0">
                    <a:moveTo>
                      <a:pt x="0" y="101224"/>
                    </a:moveTo>
                    <a:cubicBezTo>
                      <a:pt x="0" y="101224"/>
                      <a:pt x="25170" y="92203"/>
                      <a:pt x="37547" y="84050"/>
                    </a:cubicBezTo>
                    <a:cubicBezTo>
                      <a:pt x="44442" y="79502"/>
                      <a:pt x="48962" y="75731"/>
                      <a:pt x="48962" y="75731"/>
                    </a:cubicBezTo>
                    <a:cubicBezTo>
                      <a:pt x="48962" y="75731"/>
                      <a:pt x="46827" y="80140"/>
                      <a:pt x="40514" y="89873"/>
                    </a:cubicBezTo>
                    <a:cubicBezTo>
                      <a:pt x="34201" y="99607"/>
                      <a:pt x="23709" y="114655"/>
                      <a:pt x="23709" y="114655"/>
                    </a:cubicBezTo>
                    <a:cubicBezTo>
                      <a:pt x="23709" y="114655"/>
                      <a:pt x="34441" y="102823"/>
                      <a:pt x="41650" y="92619"/>
                    </a:cubicBezTo>
                    <a:cubicBezTo>
                      <a:pt x="48852" y="82423"/>
                      <a:pt x="52530" y="73855"/>
                      <a:pt x="52530" y="73855"/>
                    </a:cubicBezTo>
                    <a:cubicBezTo>
                      <a:pt x="52530" y="73855"/>
                      <a:pt x="58686" y="70527"/>
                      <a:pt x="64491" y="66007"/>
                    </a:cubicBezTo>
                    <a:cubicBezTo>
                      <a:pt x="70296" y="61478"/>
                      <a:pt x="75740" y="55747"/>
                      <a:pt x="75740" y="55747"/>
                    </a:cubicBezTo>
                    <a:lnTo>
                      <a:pt x="66682" y="79271"/>
                    </a:lnTo>
                    <a:cubicBezTo>
                      <a:pt x="66682" y="79271"/>
                      <a:pt x="63049" y="79974"/>
                      <a:pt x="57124" y="86009"/>
                    </a:cubicBezTo>
                    <a:cubicBezTo>
                      <a:pt x="51199" y="92045"/>
                      <a:pt x="42982" y="103406"/>
                      <a:pt x="42982" y="103406"/>
                    </a:cubicBezTo>
                    <a:cubicBezTo>
                      <a:pt x="42982" y="103406"/>
                      <a:pt x="51208" y="94772"/>
                      <a:pt x="56431" y="89938"/>
                    </a:cubicBezTo>
                    <a:cubicBezTo>
                      <a:pt x="61653" y="85113"/>
                      <a:pt x="63881" y="84087"/>
                      <a:pt x="63881" y="84087"/>
                    </a:cubicBezTo>
                    <a:lnTo>
                      <a:pt x="53575" y="105356"/>
                    </a:lnTo>
                    <a:lnTo>
                      <a:pt x="39368" y="132753"/>
                    </a:lnTo>
                    <a:lnTo>
                      <a:pt x="54823" y="107500"/>
                    </a:lnTo>
                    <a:cubicBezTo>
                      <a:pt x="54823" y="107500"/>
                      <a:pt x="56033" y="109192"/>
                      <a:pt x="55229" y="115052"/>
                    </a:cubicBezTo>
                    <a:cubicBezTo>
                      <a:pt x="54425" y="120903"/>
                      <a:pt x="51606" y="130923"/>
                      <a:pt x="51606" y="130923"/>
                    </a:cubicBezTo>
                    <a:cubicBezTo>
                      <a:pt x="51606" y="130923"/>
                      <a:pt x="55747" y="120395"/>
                      <a:pt x="57180" y="113324"/>
                    </a:cubicBezTo>
                    <a:cubicBezTo>
                      <a:pt x="58612" y="106262"/>
                      <a:pt x="57328" y="102648"/>
                      <a:pt x="57328" y="102648"/>
                    </a:cubicBezTo>
                    <a:lnTo>
                      <a:pt x="65462" y="85594"/>
                    </a:lnTo>
                    <a:lnTo>
                      <a:pt x="70324" y="75990"/>
                    </a:lnTo>
                    <a:cubicBezTo>
                      <a:pt x="70324" y="75990"/>
                      <a:pt x="72191" y="78458"/>
                      <a:pt x="72755" y="85575"/>
                    </a:cubicBezTo>
                    <a:cubicBezTo>
                      <a:pt x="73327" y="92683"/>
                      <a:pt x="72606" y="104450"/>
                      <a:pt x="72606" y="104450"/>
                    </a:cubicBezTo>
                    <a:cubicBezTo>
                      <a:pt x="72606" y="104450"/>
                      <a:pt x="75324" y="92360"/>
                      <a:pt x="75389" y="83893"/>
                    </a:cubicBezTo>
                    <a:cubicBezTo>
                      <a:pt x="75454" y="75426"/>
                      <a:pt x="72865" y="70582"/>
                      <a:pt x="72865" y="70582"/>
                    </a:cubicBezTo>
                    <a:lnTo>
                      <a:pt x="79197" y="53112"/>
                    </a:lnTo>
                    <a:cubicBezTo>
                      <a:pt x="79197" y="53112"/>
                      <a:pt x="82534" y="50367"/>
                      <a:pt x="88385" y="44322"/>
                    </a:cubicBezTo>
                    <a:cubicBezTo>
                      <a:pt x="94236" y="38277"/>
                      <a:pt x="102611" y="28941"/>
                      <a:pt x="102611" y="28941"/>
                    </a:cubicBezTo>
                    <a:lnTo>
                      <a:pt x="101483" y="20613"/>
                    </a:lnTo>
                    <a:cubicBezTo>
                      <a:pt x="101483" y="20613"/>
                      <a:pt x="94403" y="31122"/>
                      <a:pt x="88496" y="38249"/>
                    </a:cubicBezTo>
                    <a:cubicBezTo>
                      <a:pt x="82589" y="45366"/>
                      <a:pt x="77857" y="49092"/>
                      <a:pt x="77857" y="49092"/>
                    </a:cubicBezTo>
                    <a:lnTo>
                      <a:pt x="72515" y="42418"/>
                    </a:lnTo>
                    <a:cubicBezTo>
                      <a:pt x="72515" y="42418"/>
                      <a:pt x="77598" y="33886"/>
                      <a:pt x="80547" y="23515"/>
                    </a:cubicBezTo>
                    <a:cubicBezTo>
                      <a:pt x="83496" y="13144"/>
                      <a:pt x="85547" y="0"/>
                      <a:pt x="85547" y="0"/>
                    </a:cubicBezTo>
                    <a:cubicBezTo>
                      <a:pt x="85547" y="0"/>
                      <a:pt x="82543" y="13199"/>
                      <a:pt x="78837" y="23173"/>
                    </a:cubicBezTo>
                    <a:cubicBezTo>
                      <a:pt x="75130" y="33138"/>
                      <a:pt x="70758" y="40680"/>
                      <a:pt x="70758" y="40680"/>
                    </a:cubicBezTo>
                    <a:lnTo>
                      <a:pt x="61903" y="30965"/>
                    </a:lnTo>
                    <a:cubicBezTo>
                      <a:pt x="61903" y="30965"/>
                      <a:pt x="63761" y="26057"/>
                      <a:pt x="62901" y="20271"/>
                    </a:cubicBezTo>
                    <a:cubicBezTo>
                      <a:pt x="62041" y="14484"/>
                      <a:pt x="58473" y="7820"/>
                      <a:pt x="58473" y="7820"/>
                    </a:cubicBezTo>
                    <a:cubicBezTo>
                      <a:pt x="58473" y="7820"/>
                      <a:pt x="60544" y="16287"/>
                      <a:pt x="61034" y="21657"/>
                    </a:cubicBezTo>
                    <a:cubicBezTo>
                      <a:pt x="61515" y="27018"/>
                      <a:pt x="60415" y="29292"/>
                      <a:pt x="60415" y="29292"/>
                    </a:cubicBezTo>
                    <a:lnTo>
                      <a:pt x="39118" y="20188"/>
                    </a:lnTo>
                    <a:cubicBezTo>
                      <a:pt x="39118" y="20188"/>
                      <a:pt x="52586" y="29070"/>
                      <a:pt x="58973" y="34459"/>
                    </a:cubicBezTo>
                    <a:cubicBezTo>
                      <a:pt x="63798" y="38517"/>
                      <a:pt x="65221" y="40634"/>
                      <a:pt x="65221" y="40634"/>
                    </a:cubicBezTo>
                    <a:cubicBezTo>
                      <a:pt x="65221" y="40634"/>
                      <a:pt x="62384" y="43398"/>
                      <a:pt x="58085" y="45838"/>
                    </a:cubicBezTo>
                    <a:cubicBezTo>
                      <a:pt x="53778" y="48287"/>
                      <a:pt x="48620" y="49859"/>
                      <a:pt x="48620" y="49859"/>
                    </a:cubicBezTo>
                    <a:cubicBezTo>
                      <a:pt x="48620" y="49859"/>
                      <a:pt x="53778" y="50191"/>
                      <a:pt x="58261" y="48629"/>
                    </a:cubicBezTo>
                    <a:cubicBezTo>
                      <a:pt x="62744" y="47067"/>
                      <a:pt x="66543" y="43610"/>
                      <a:pt x="66543" y="43610"/>
                    </a:cubicBezTo>
                    <a:lnTo>
                      <a:pt x="74225" y="52327"/>
                    </a:lnTo>
                    <a:cubicBezTo>
                      <a:pt x="74225" y="52327"/>
                      <a:pt x="68253" y="57605"/>
                      <a:pt x="63253" y="61736"/>
                    </a:cubicBezTo>
                    <a:cubicBezTo>
                      <a:pt x="58261" y="65859"/>
                      <a:pt x="52918" y="68826"/>
                      <a:pt x="52918" y="68826"/>
                    </a:cubicBezTo>
                    <a:cubicBezTo>
                      <a:pt x="52918" y="68826"/>
                      <a:pt x="49184" y="64648"/>
                      <a:pt x="43555" y="62587"/>
                    </a:cubicBezTo>
                    <a:cubicBezTo>
                      <a:pt x="37926" y="60526"/>
                      <a:pt x="30401" y="60572"/>
                      <a:pt x="30401" y="60572"/>
                    </a:cubicBezTo>
                    <a:cubicBezTo>
                      <a:pt x="30401" y="60572"/>
                      <a:pt x="36807" y="62605"/>
                      <a:pt x="41484" y="65240"/>
                    </a:cubicBezTo>
                    <a:cubicBezTo>
                      <a:pt x="46162" y="67883"/>
                      <a:pt x="49119" y="71128"/>
                      <a:pt x="49119" y="71128"/>
                    </a:cubicBezTo>
                    <a:cubicBezTo>
                      <a:pt x="49119" y="71128"/>
                      <a:pt x="46041" y="74714"/>
                      <a:pt x="36594" y="80648"/>
                    </a:cubicBezTo>
                    <a:cubicBezTo>
                      <a:pt x="24310" y="88376"/>
                      <a:pt x="0" y="101224"/>
                      <a:pt x="0" y="1012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88" name="Google Shape;3888;p5"/>
            <p:cNvGrpSpPr/>
            <p:nvPr/>
          </p:nvGrpSpPr>
          <p:grpSpPr>
            <a:xfrm>
              <a:off x="4376619" y="1681254"/>
              <a:ext cx="188919" cy="157978"/>
              <a:chOff x="4376619" y="1681254"/>
              <a:chExt cx="188919" cy="157978"/>
            </a:xfrm>
          </p:grpSpPr>
          <p:sp>
            <p:nvSpPr>
              <p:cNvPr id="3889" name="Google Shape;3889;p5"/>
              <p:cNvSpPr/>
              <p:nvPr/>
            </p:nvSpPr>
            <p:spPr>
              <a:xfrm>
                <a:off x="4376619" y="1681254"/>
                <a:ext cx="188919" cy="157978"/>
              </a:xfrm>
              <a:custGeom>
                <a:avLst/>
                <a:gdLst/>
                <a:ahLst/>
                <a:cxnLst/>
                <a:rect l="l" t="t" r="r" b="b"/>
                <a:pathLst>
                  <a:path w="188919" h="157978" extrusionOk="0">
                    <a:moveTo>
                      <a:pt x="61971" y="50312"/>
                    </a:moveTo>
                    <a:cubicBezTo>
                      <a:pt x="61971" y="50312"/>
                      <a:pt x="33880" y="49692"/>
                      <a:pt x="18592" y="63881"/>
                    </a:cubicBezTo>
                    <a:cubicBezTo>
                      <a:pt x="-5478" y="86231"/>
                      <a:pt x="715" y="102703"/>
                      <a:pt x="715" y="102703"/>
                    </a:cubicBezTo>
                    <a:cubicBezTo>
                      <a:pt x="715" y="102703"/>
                      <a:pt x="17954" y="86740"/>
                      <a:pt x="29286" y="100475"/>
                    </a:cubicBezTo>
                    <a:cubicBezTo>
                      <a:pt x="35165" y="107611"/>
                      <a:pt x="33825" y="122659"/>
                      <a:pt x="33825" y="122659"/>
                    </a:cubicBezTo>
                    <a:cubicBezTo>
                      <a:pt x="33825" y="122659"/>
                      <a:pt x="44362" y="127679"/>
                      <a:pt x="49067" y="136506"/>
                    </a:cubicBezTo>
                    <a:cubicBezTo>
                      <a:pt x="53781" y="145333"/>
                      <a:pt x="52663" y="157978"/>
                      <a:pt x="52663" y="157978"/>
                    </a:cubicBezTo>
                    <a:cubicBezTo>
                      <a:pt x="52663" y="157978"/>
                      <a:pt x="63394" y="152534"/>
                      <a:pt x="71297" y="143522"/>
                    </a:cubicBezTo>
                    <a:cubicBezTo>
                      <a:pt x="79191" y="134509"/>
                      <a:pt x="84266" y="121929"/>
                      <a:pt x="84266" y="121929"/>
                    </a:cubicBezTo>
                    <a:cubicBezTo>
                      <a:pt x="84266" y="121929"/>
                      <a:pt x="87362" y="128279"/>
                      <a:pt x="91023" y="133770"/>
                    </a:cubicBezTo>
                    <a:cubicBezTo>
                      <a:pt x="94683" y="139261"/>
                      <a:pt x="98889" y="143882"/>
                      <a:pt x="98889" y="143882"/>
                    </a:cubicBezTo>
                    <a:cubicBezTo>
                      <a:pt x="98889" y="143882"/>
                      <a:pt x="103427" y="139787"/>
                      <a:pt x="106228" y="135212"/>
                    </a:cubicBezTo>
                    <a:cubicBezTo>
                      <a:pt x="109029" y="130636"/>
                      <a:pt x="110092" y="125580"/>
                      <a:pt x="110092" y="125580"/>
                    </a:cubicBezTo>
                    <a:cubicBezTo>
                      <a:pt x="110092" y="125580"/>
                      <a:pt x="123587" y="133946"/>
                      <a:pt x="135844" y="139390"/>
                    </a:cubicBezTo>
                    <a:cubicBezTo>
                      <a:pt x="148110" y="144825"/>
                      <a:pt x="159137" y="147348"/>
                      <a:pt x="159137" y="147348"/>
                    </a:cubicBezTo>
                    <a:cubicBezTo>
                      <a:pt x="159137" y="147348"/>
                      <a:pt x="159562" y="132494"/>
                      <a:pt x="157316" y="120154"/>
                    </a:cubicBezTo>
                    <a:cubicBezTo>
                      <a:pt x="155061" y="107814"/>
                      <a:pt x="150125" y="97980"/>
                      <a:pt x="150125" y="97980"/>
                    </a:cubicBezTo>
                    <a:cubicBezTo>
                      <a:pt x="150125" y="97980"/>
                      <a:pt x="155310" y="98266"/>
                      <a:pt x="159812" y="97296"/>
                    </a:cubicBezTo>
                    <a:cubicBezTo>
                      <a:pt x="164323" y="96334"/>
                      <a:pt x="168158" y="94125"/>
                      <a:pt x="168158" y="94125"/>
                    </a:cubicBezTo>
                    <a:cubicBezTo>
                      <a:pt x="168158" y="94125"/>
                      <a:pt x="163232" y="85778"/>
                      <a:pt x="155902" y="79937"/>
                    </a:cubicBezTo>
                    <a:cubicBezTo>
                      <a:pt x="148581" y="74095"/>
                      <a:pt x="138857" y="70767"/>
                      <a:pt x="138857" y="70767"/>
                    </a:cubicBezTo>
                    <a:cubicBezTo>
                      <a:pt x="138857" y="70767"/>
                      <a:pt x="155929" y="68105"/>
                      <a:pt x="168445" y="62402"/>
                    </a:cubicBezTo>
                    <a:cubicBezTo>
                      <a:pt x="180961" y="56699"/>
                      <a:pt x="188919" y="47945"/>
                      <a:pt x="188919" y="47945"/>
                    </a:cubicBezTo>
                    <a:cubicBezTo>
                      <a:pt x="188919" y="47945"/>
                      <a:pt x="172549" y="46420"/>
                      <a:pt x="162538" y="40874"/>
                    </a:cubicBezTo>
                    <a:cubicBezTo>
                      <a:pt x="152528" y="35337"/>
                      <a:pt x="148858" y="25780"/>
                      <a:pt x="148858" y="25780"/>
                    </a:cubicBezTo>
                    <a:cubicBezTo>
                      <a:pt x="148858" y="25780"/>
                      <a:pt x="130806" y="36308"/>
                      <a:pt x="117523" y="15510"/>
                    </a:cubicBezTo>
                    <a:cubicBezTo>
                      <a:pt x="112264" y="7265"/>
                      <a:pt x="117496" y="0"/>
                      <a:pt x="117496" y="0"/>
                    </a:cubicBezTo>
                    <a:cubicBezTo>
                      <a:pt x="117496" y="0"/>
                      <a:pt x="99591" y="194"/>
                      <a:pt x="85301" y="12552"/>
                    </a:cubicBezTo>
                    <a:cubicBezTo>
                      <a:pt x="71002" y="24902"/>
                      <a:pt x="61971" y="50312"/>
                      <a:pt x="61971"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0" name="Google Shape;3890;p5"/>
              <p:cNvSpPr/>
              <p:nvPr/>
            </p:nvSpPr>
            <p:spPr>
              <a:xfrm>
                <a:off x="4396570" y="1704510"/>
                <a:ext cx="131182" cy="112759"/>
              </a:xfrm>
              <a:custGeom>
                <a:avLst/>
                <a:gdLst/>
                <a:ahLst/>
                <a:cxnLst/>
                <a:rect l="l" t="t" r="r" b="b"/>
                <a:pathLst>
                  <a:path w="131182" h="112759" extrusionOk="0">
                    <a:moveTo>
                      <a:pt x="128575" y="110347"/>
                    </a:moveTo>
                    <a:cubicBezTo>
                      <a:pt x="128575" y="110347"/>
                      <a:pt x="107168" y="79669"/>
                      <a:pt x="93700" y="67375"/>
                    </a:cubicBezTo>
                    <a:cubicBezTo>
                      <a:pt x="86195" y="60507"/>
                      <a:pt x="80648" y="56616"/>
                      <a:pt x="80648" y="56616"/>
                    </a:cubicBezTo>
                    <a:cubicBezTo>
                      <a:pt x="80648" y="56616"/>
                      <a:pt x="85344" y="56486"/>
                      <a:pt x="96621" y="58603"/>
                    </a:cubicBezTo>
                    <a:cubicBezTo>
                      <a:pt x="107898" y="60720"/>
                      <a:pt x="125756" y="65064"/>
                      <a:pt x="125756" y="65064"/>
                    </a:cubicBezTo>
                    <a:cubicBezTo>
                      <a:pt x="125756" y="65064"/>
                      <a:pt x="110301" y="57956"/>
                      <a:pt x="98146" y="54869"/>
                    </a:cubicBezTo>
                    <a:cubicBezTo>
                      <a:pt x="85991" y="51781"/>
                      <a:pt x="77136" y="52715"/>
                      <a:pt x="77136" y="52715"/>
                    </a:cubicBezTo>
                    <a:cubicBezTo>
                      <a:pt x="77136" y="52715"/>
                      <a:pt x="71017" y="46051"/>
                      <a:pt x="64149" y="40810"/>
                    </a:cubicBezTo>
                    <a:cubicBezTo>
                      <a:pt x="57272" y="35559"/>
                      <a:pt x="49646" y="31742"/>
                      <a:pt x="49646" y="31742"/>
                    </a:cubicBezTo>
                    <a:lnTo>
                      <a:pt x="73402" y="27628"/>
                    </a:lnTo>
                    <a:cubicBezTo>
                      <a:pt x="73402" y="27628"/>
                      <a:pt x="76017" y="32509"/>
                      <a:pt x="84152" y="36807"/>
                    </a:cubicBezTo>
                    <a:cubicBezTo>
                      <a:pt x="92277" y="41105"/>
                      <a:pt x="105920" y="44821"/>
                      <a:pt x="105920" y="44821"/>
                    </a:cubicBezTo>
                    <a:cubicBezTo>
                      <a:pt x="105920" y="44821"/>
                      <a:pt x="94430" y="39053"/>
                      <a:pt x="87646" y="34894"/>
                    </a:cubicBezTo>
                    <a:cubicBezTo>
                      <a:pt x="80861" y="30734"/>
                      <a:pt x="78791" y="28192"/>
                      <a:pt x="78791" y="28192"/>
                    </a:cubicBezTo>
                    <a:lnTo>
                      <a:pt x="101455" y="27610"/>
                    </a:lnTo>
                    <a:lnTo>
                      <a:pt x="131182" y="28257"/>
                    </a:lnTo>
                    <a:lnTo>
                      <a:pt x="102444" y="24153"/>
                    </a:lnTo>
                    <a:cubicBezTo>
                      <a:pt x="102444" y="24153"/>
                      <a:pt x="103100" y="21093"/>
                      <a:pt x="108184" y="17914"/>
                    </a:cubicBezTo>
                    <a:cubicBezTo>
                      <a:pt x="113268" y="14734"/>
                      <a:pt x="122798" y="11434"/>
                      <a:pt x="122798" y="11434"/>
                    </a:cubicBezTo>
                    <a:cubicBezTo>
                      <a:pt x="122798" y="11434"/>
                      <a:pt x="112122" y="13153"/>
                      <a:pt x="105716" y="16305"/>
                    </a:cubicBezTo>
                    <a:cubicBezTo>
                      <a:pt x="99320" y="19457"/>
                      <a:pt x="97185" y="24051"/>
                      <a:pt x="97185" y="24051"/>
                    </a:cubicBezTo>
                    <a:lnTo>
                      <a:pt x="79086" y="24717"/>
                    </a:lnTo>
                    <a:lnTo>
                      <a:pt x="68734" y="24661"/>
                    </a:lnTo>
                    <a:cubicBezTo>
                      <a:pt x="68734" y="24661"/>
                      <a:pt x="69630" y="20049"/>
                      <a:pt x="74936" y="13884"/>
                    </a:cubicBezTo>
                    <a:cubicBezTo>
                      <a:pt x="80232" y="7718"/>
                      <a:pt x="89947" y="0"/>
                      <a:pt x="89947" y="0"/>
                    </a:cubicBezTo>
                    <a:cubicBezTo>
                      <a:pt x="89947" y="0"/>
                      <a:pt x="78846" y="4991"/>
                      <a:pt x="72117" y="11221"/>
                    </a:cubicBezTo>
                    <a:cubicBezTo>
                      <a:pt x="65378" y="17461"/>
                      <a:pt x="63012" y="24920"/>
                      <a:pt x="63012" y="24920"/>
                    </a:cubicBezTo>
                    <a:lnTo>
                      <a:pt x="45607" y="28571"/>
                    </a:lnTo>
                    <a:cubicBezTo>
                      <a:pt x="45607" y="28571"/>
                      <a:pt x="41540" y="25660"/>
                      <a:pt x="33443" y="21482"/>
                    </a:cubicBezTo>
                    <a:cubicBezTo>
                      <a:pt x="25345" y="17294"/>
                      <a:pt x="13218" y="11841"/>
                      <a:pt x="13218" y="11841"/>
                    </a:cubicBezTo>
                    <a:lnTo>
                      <a:pt x="7265" y="19744"/>
                    </a:lnTo>
                    <a:cubicBezTo>
                      <a:pt x="7265" y="19744"/>
                      <a:pt x="19596" y="22406"/>
                      <a:pt x="28581" y="25863"/>
                    </a:cubicBezTo>
                    <a:cubicBezTo>
                      <a:pt x="37556" y="29320"/>
                      <a:pt x="43194" y="33563"/>
                      <a:pt x="43194" y="33563"/>
                    </a:cubicBezTo>
                    <a:lnTo>
                      <a:pt x="40939" y="46503"/>
                    </a:lnTo>
                    <a:cubicBezTo>
                      <a:pt x="40939" y="46503"/>
                      <a:pt x="31307" y="45320"/>
                      <a:pt x="21435" y="48694"/>
                    </a:cubicBezTo>
                    <a:cubicBezTo>
                      <a:pt x="1156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76" y="77348"/>
                    </a:cubicBezTo>
                    <a:cubicBezTo>
                      <a:pt x="24781" y="82950"/>
                      <a:pt x="21546" y="93247"/>
                      <a:pt x="21546" y="93247"/>
                    </a:cubicBezTo>
                    <a:cubicBezTo>
                      <a:pt x="21546" y="93247"/>
                      <a:pt x="27065" y="83828"/>
                      <a:pt x="31030" y="79096"/>
                    </a:cubicBezTo>
                    <a:cubicBezTo>
                      <a:pt x="35005" y="74363"/>
                      <a:pt x="37426" y="74307"/>
                      <a:pt x="37426" y="74307"/>
                    </a:cubicBezTo>
                    <a:lnTo>
                      <a:pt x="42298" y="112760"/>
                    </a:lnTo>
                    <a:cubicBezTo>
                      <a:pt x="42298" y="112760"/>
                      <a:pt x="41688" y="86102"/>
                      <a:pt x="42325" y="72579"/>
                    </a:cubicBezTo>
                    <a:cubicBezTo>
                      <a:pt x="42797" y="62374"/>
                      <a:pt x="43666" y="58668"/>
                      <a:pt x="43666" y="58668"/>
                    </a:cubicBezTo>
                    <a:cubicBezTo>
                      <a:pt x="43666" y="58668"/>
                      <a:pt x="47455" y="60831"/>
                      <a:pt x="51837" y="65397"/>
                    </a:cubicBezTo>
                    <a:cubicBezTo>
                      <a:pt x="56209" y="69963"/>
                      <a:pt x="60368" y="76461"/>
                      <a:pt x="60368" y="76461"/>
                    </a:cubicBezTo>
                    <a:cubicBezTo>
                      <a:pt x="60368" y="76461"/>
                      <a:pt x="57716" y="68540"/>
                      <a:pt x="53935" y="63049"/>
                    </a:cubicBezTo>
                    <a:cubicBezTo>
                      <a:pt x="50154" y="57549"/>
                      <a:pt x="45265" y="54490"/>
                      <a:pt x="45265" y="54490"/>
                    </a:cubicBezTo>
                    <a:lnTo>
                      <a:pt x="47816" y="36548"/>
                    </a:lnTo>
                    <a:cubicBezTo>
                      <a:pt x="47816" y="36548"/>
                      <a:pt x="55368" y="41484"/>
                      <a:pt x="61468" y="45829"/>
                    </a:cubicBezTo>
                    <a:cubicBezTo>
                      <a:pt x="67569" y="50173"/>
                      <a:pt x="72939" y="55895"/>
                      <a:pt x="72939" y="55895"/>
                    </a:cubicBezTo>
                    <a:cubicBezTo>
                      <a:pt x="72939" y="55895"/>
                      <a:pt x="71756" y="64574"/>
                      <a:pt x="73318" y="74483"/>
                    </a:cubicBezTo>
                    <a:cubicBezTo>
                      <a:pt x="74881" y="84392"/>
                      <a:pt x="79179" y="95530"/>
                      <a:pt x="79179" y="95530"/>
                    </a:cubicBezTo>
                    <a:cubicBezTo>
                      <a:pt x="79179" y="95530"/>
                      <a:pt x="77155" y="84503"/>
                      <a:pt x="76591" y="75574"/>
                    </a:cubicBezTo>
                    <a:cubicBezTo>
                      <a:pt x="76027" y="66654"/>
                      <a:pt x="76914" y="59823"/>
                      <a:pt x="76914" y="59823"/>
                    </a:cubicBezTo>
                    <a:cubicBezTo>
                      <a:pt x="76914" y="59823"/>
                      <a:pt x="81499" y="61718"/>
                      <a:pt x="91546" y="71313"/>
                    </a:cubicBezTo>
                    <a:cubicBezTo>
                      <a:pt x="104635" y="83810"/>
                      <a:pt x="128575" y="110347"/>
                      <a:pt x="128575"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91" name="Google Shape;3891;p5"/>
            <p:cNvGrpSpPr/>
            <p:nvPr/>
          </p:nvGrpSpPr>
          <p:grpSpPr>
            <a:xfrm>
              <a:off x="5613409" y="2015688"/>
              <a:ext cx="188919" cy="157978"/>
              <a:chOff x="5613409" y="2015688"/>
              <a:chExt cx="188919" cy="157978"/>
            </a:xfrm>
          </p:grpSpPr>
          <p:sp>
            <p:nvSpPr>
              <p:cNvPr id="3892" name="Google Shape;3892;p5"/>
              <p:cNvSpPr/>
              <p:nvPr/>
            </p:nvSpPr>
            <p:spPr>
              <a:xfrm>
                <a:off x="5613409" y="2015688"/>
                <a:ext cx="188919" cy="157978"/>
              </a:xfrm>
              <a:custGeom>
                <a:avLst/>
                <a:gdLst/>
                <a:ahLst/>
                <a:cxnLst/>
                <a:rect l="l" t="t" r="r" b="b"/>
                <a:pathLst>
                  <a:path w="188919" h="157978" extrusionOk="0">
                    <a:moveTo>
                      <a:pt x="61962" y="50312"/>
                    </a:moveTo>
                    <a:cubicBezTo>
                      <a:pt x="61962" y="50312"/>
                      <a:pt x="33880" y="49692"/>
                      <a:pt x="18592" y="63890"/>
                    </a:cubicBezTo>
                    <a:cubicBezTo>
                      <a:pt x="-5478" y="86231"/>
                      <a:pt x="715" y="102703"/>
                      <a:pt x="715" y="102703"/>
                    </a:cubicBezTo>
                    <a:cubicBezTo>
                      <a:pt x="715" y="102703"/>
                      <a:pt x="17954" y="86740"/>
                      <a:pt x="29277" y="100475"/>
                    </a:cubicBezTo>
                    <a:cubicBezTo>
                      <a:pt x="35165" y="107611"/>
                      <a:pt x="33815" y="122659"/>
                      <a:pt x="33815" y="122659"/>
                    </a:cubicBezTo>
                    <a:cubicBezTo>
                      <a:pt x="33815" y="122659"/>
                      <a:pt x="44353" y="127679"/>
                      <a:pt x="49067" y="136506"/>
                    </a:cubicBezTo>
                    <a:cubicBezTo>
                      <a:pt x="53781" y="145333"/>
                      <a:pt x="52663" y="157978"/>
                      <a:pt x="52663" y="157978"/>
                    </a:cubicBezTo>
                    <a:cubicBezTo>
                      <a:pt x="52663" y="157978"/>
                      <a:pt x="63394" y="152534"/>
                      <a:pt x="71298" y="143522"/>
                    </a:cubicBezTo>
                    <a:cubicBezTo>
                      <a:pt x="79191" y="134509"/>
                      <a:pt x="84257" y="121929"/>
                      <a:pt x="84257" y="121929"/>
                    </a:cubicBezTo>
                    <a:cubicBezTo>
                      <a:pt x="84257" y="121929"/>
                      <a:pt x="87362" y="128279"/>
                      <a:pt x="91023" y="133770"/>
                    </a:cubicBezTo>
                    <a:cubicBezTo>
                      <a:pt x="94674" y="139261"/>
                      <a:pt x="98889" y="143882"/>
                      <a:pt x="98889" y="143882"/>
                    </a:cubicBezTo>
                    <a:cubicBezTo>
                      <a:pt x="98889" y="143882"/>
                      <a:pt x="103427" y="139787"/>
                      <a:pt x="106228" y="135212"/>
                    </a:cubicBezTo>
                    <a:cubicBezTo>
                      <a:pt x="109020" y="130636"/>
                      <a:pt x="110083" y="125580"/>
                      <a:pt x="110083" y="125580"/>
                    </a:cubicBezTo>
                    <a:cubicBezTo>
                      <a:pt x="110083" y="125580"/>
                      <a:pt x="123578" y="133946"/>
                      <a:pt x="135844" y="139390"/>
                    </a:cubicBezTo>
                    <a:cubicBezTo>
                      <a:pt x="148110" y="144825"/>
                      <a:pt x="159137" y="147348"/>
                      <a:pt x="159137" y="147348"/>
                    </a:cubicBezTo>
                    <a:cubicBezTo>
                      <a:pt x="159137" y="147348"/>
                      <a:pt x="159562" y="132494"/>
                      <a:pt x="157307" y="120154"/>
                    </a:cubicBezTo>
                    <a:cubicBezTo>
                      <a:pt x="155052" y="107815"/>
                      <a:pt x="150125" y="97980"/>
                      <a:pt x="150125" y="97980"/>
                    </a:cubicBezTo>
                    <a:cubicBezTo>
                      <a:pt x="150125" y="97980"/>
                      <a:pt x="155301" y="98266"/>
                      <a:pt x="159812" y="97296"/>
                    </a:cubicBezTo>
                    <a:cubicBezTo>
                      <a:pt x="164314" y="96334"/>
                      <a:pt x="168149" y="94125"/>
                      <a:pt x="168149" y="94125"/>
                    </a:cubicBezTo>
                    <a:cubicBezTo>
                      <a:pt x="168149" y="94125"/>
                      <a:pt x="163222" y="85778"/>
                      <a:pt x="155902" y="79937"/>
                    </a:cubicBezTo>
                    <a:cubicBezTo>
                      <a:pt x="148572" y="74095"/>
                      <a:pt x="138857" y="70767"/>
                      <a:pt x="138857" y="70767"/>
                    </a:cubicBezTo>
                    <a:cubicBezTo>
                      <a:pt x="138857" y="70767"/>
                      <a:pt x="155929" y="68105"/>
                      <a:pt x="168445" y="62402"/>
                    </a:cubicBezTo>
                    <a:cubicBezTo>
                      <a:pt x="180960" y="56699"/>
                      <a:pt x="188919" y="47945"/>
                      <a:pt x="188919" y="47945"/>
                    </a:cubicBezTo>
                    <a:cubicBezTo>
                      <a:pt x="188919" y="47945"/>
                      <a:pt x="172549" y="46420"/>
                      <a:pt x="162539" y="40874"/>
                    </a:cubicBezTo>
                    <a:cubicBezTo>
                      <a:pt x="152519" y="35337"/>
                      <a:pt x="148859" y="25780"/>
                      <a:pt x="148859" y="25780"/>
                    </a:cubicBezTo>
                    <a:cubicBezTo>
                      <a:pt x="148859" y="25780"/>
                      <a:pt x="130806" y="36308"/>
                      <a:pt x="117523" y="15510"/>
                    </a:cubicBezTo>
                    <a:cubicBezTo>
                      <a:pt x="112264" y="7265"/>
                      <a:pt x="117496" y="0"/>
                      <a:pt x="117496" y="0"/>
                    </a:cubicBezTo>
                    <a:cubicBezTo>
                      <a:pt x="117496" y="0"/>
                      <a:pt x="99591" y="194"/>
                      <a:pt x="85292" y="12552"/>
                    </a:cubicBezTo>
                    <a:cubicBezTo>
                      <a:pt x="71001" y="24902"/>
                      <a:pt x="61962" y="50312"/>
                      <a:pt x="61962" y="503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3" name="Google Shape;3893;p5"/>
              <p:cNvSpPr/>
              <p:nvPr/>
            </p:nvSpPr>
            <p:spPr>
              <a:xfrm>
                <a:off x="5633360" y="2038945"/>
                <a:ext cx="131182" cy="112759"/>
              </a:xfrm>
              <a:custGeom>
                <a:avLst/>
                <a:gdLst/>
                <a:ahLst/>
                <a:cxnLst/>
                <a:rect l="l" t="t" r="r" b="b"/>
                <a:pathLst>
                  <a:path w="131182" h="112759" extrusionOk="0">
                    <a:moveTo>
                      <a:pt x="128566" y="110347"/>
                    </a:moveTo>
                    <a:cubicBezTo>
                      <a:pt x="128566" y="110347"/>
                      <a:pt x="107159" y="79669"/>
                      <a:pt x="93700" y="67375"/>
                    </a:cubicBezTo>
                    <a:cubicBezTo>
                      <a:pt x="86185" y="60507"/>
                      <a:pt x="80649" y="56616"/>
                      <a:pt x="80649" y="56616"/>
                    </a:cubicBezTo>
                    <a:cubicBezTo>
                      <a:pt x="80649" y="56616"/>
                      <a:pt x="85335" y="56486"/>
                      <a:pt x="96612" y="58603"/>
                    </a:cubicBezTo>
                    <a:cubicBezTo>
                      <a:pt x="107889" y="60720"/>
                      <a:pt x="125747" y="65064"/>
                      <a:pt x="125747" y="65064"/>
                    </a:cubicBezTo>
                    <a:cubicBezTo>
                      <a:pt x="125747" y="65064"/>
                      <a:pt x="110302" y="57956"/>
                      <a:pt x="98146" y="54869"/>
                    </a:cubicBezTo>
                    <a:cubicBezTo>
                      <a:pt x="85991" y="51781"/>
                      <a:pt x="77136" y="52715"/>
                      <a:pt x="77136" y="52715"/>
                    </a:cubicBezTo>
                    <a:cubicBezTo>
                      <a:pt x="77136" y="52715"/>
                      <a:pt x="71017" y="46051"/>
                      <a:pt x="64140" y="40810"/>
                    </a:cubicBezTo>
                    <a:cubicBezTo>
                      <a:pt x="57272" y="35559"/>
                      <a:pt x="49646" y="31742"/>
                      <a:pt x="49646" y="31742"/>
                    </a:cubicBezTo>
                    <a:lnTo>
                      <a:pt x="73392" y="27628"/>
                    </a:lnTo>
                    <a:cubicBezTo>
                      <a:pt x="73392" y="27628"/>
                      <a:pt x="76017" y="32509"/>
                      <a:pt x="84143" y="36807"/>
                    </a:cubicBezTo>
                    <a:cubicBezTo>
                      <a:pt x="92277" y="41105"/>
                      <a:pt x="105920" y="44821"/>
                      <a:pt x="105920" y="44821"/>
                    </a:cubicBezTo>
                    <a:cubicBezTo>
                      <a:pt x="105920" y="44821"/>
                      <a:pt x="94430" y="39053"/>
                      <a:pt x="87646" y="34894"/>
                    </a:cubicBezTo>
                    <a:cubicBezTo>
                      <a:pt x="80861" y="30734"/>
                      <a:pt x="78781" y="28192"/>
                      <a:pt x="78781" y="28192"/>
                    </a:cubicBezTo>
                    <a:lnTo>
                      <a:pt x="101455" y="27610"/>
                    </a:lnTo>
                    <a:lnTo>
                      <a:pt x="131182" y="28257"/>
                    </a:lnTo>
                    <a:lnTo>
                      <a:pt x="102444" y="24153"/>
                    </a:lnTo>
                    <a:cubicBezTo>
                      <a:pt x="102444" y="24153"/>
                      <a:pt x="103091" y="21093"/>
                      <a:pt x="108185" y="17914"/>
                    </a:cubicBezTo>
                    <a:cubicBezTo>
                      <a:pt x="113268" y="14734"/>
                      <a:pt x="122789" y="11443"/>
                      <a:pt x="122789" y="11443"/>
                    </a:cubicBezTo>
                    <a:cubicBezTo>
                      <a:pt x="122789" y="11443"/>
                      <a:pt x="112113" y="13153"/>
                      <a:pt x="105716" y="16305"/>
                    </a:cubicBezTo>
                    <a:cubicBezTo>
                      <a:pt x="99311" y="19457"/>
                      <a:pt x="97185" y="24051"/>
                      <a:pt x="97185" y="24051"/>
                    </a:cubicBezTo>
                    <a:lnTo>
                      <a:pt x="79087" y="24717"/>
                    </a:lnTo>
                    <a:lnTo>
                      <a:pt x="68734" y="24661"/>
                    </a:lnTo>
                    <a:cubicBezTo>
                      <a:pt x="68734" y="24661"/>
                      <a:pt x="69630" y="20049"/>
                      <a:pt x="74927" y="13884"/>
                    </a:cubicBezTo>
                    <a:cubicBezTo>
                      <a:pt x="80233" y="7718"/>
                      <a:pt x="89938" y="0"/>
                      <a:pt x="89938" y="0"/>
                    </a:cubicBezTo>
                    <a:cubicBezTo>
                      <a:pt x="89938" y="0"/>
                      <a:pt x="78846" y="4991"/>
                      <a:pt x="72108" y="11221"/>
                    </a:cubicBezTo>
                    <a:cubicBezTo>
                      <a:pt x="65378" y="17461"/>
                      <a:pt x="63012" y="24920"/>
                      <a:pt x="63012" y="24920"/>
                    </a:cubicBezTo>
                    <a:lnTo>
                      <a:pt x="45607" y="28571"/>
                    </a:lnTo>
                    <a:cubicBezTo>
                      <a:pt x="45607" y="28571"/>
                      <a:pt x="41540" y="25660"/>
                      <a:pt x="33443" y="21482"/>
                    </a:cubicBezTo>
                    <a:cubicBezTo>
                      <a:pt x="25345" y="17294"/>
                      <a:pt x="13209" y="11841"/>
                      <a:pt x="13209" y="11841"/>
                    </a:cubicBezTo>
                    <a:lnTo>
                      <a:pt x="7265" y="19744"/>
                    </a:lnTo>
                    <a:cubicBezTo>
                      <a:pt x="7265" y="19744"/>
                      <a:pt x="19596" y="22406"/>
                      <a:pt x="28571" y="25863"/>
                    </a:cubicBezTo>
                    <a:cubicBezTo>
                      <a:pt x="37556" y="29320"/>
                      <a:pt x="43185" y="33563"/>
                      <a:pt x="43185" y="33563"/>
                    </a:cubicBezTo>
                    <a:lnTo>
                      <a:pt x="40939" y="46503"/>
                    </a:lnTo>
                    <a:cubicBezTo>
                      <a:pt x="40939" y="46503"/>
                      <a:pt x="31308" y="45320"/>
                      <a:pt x="21436" y="48694"/>
                    </a:cubicBezTo>
                    <a:cubicBezTo>
                      <a:pt x="11554" y="52068"/>
                      <a:pt x="0" y="58843"/>
                      <a:pt x="0" y="58843"/>
                    </a:cubicBezTo>
                    <a:cubicBezTo>
                      <a:pt x="0" y="58843"/>
                      <a:pt x="12146" y="53436"/>
                      <a:pt x="22129" y="51495"/>
                    </a:cubicBezTo>
                    <a:cubicBezTo>
                      <a:pt x="32111" y="49554"/>
                      <a:pt x="40560" y="50423"/>
                      <a:pt x="40560" y="50423"/>
                    </a:cubicBezTo>
                    <a:lnTo>
                      <a:pt x="37898" y="70832"/>
                    </a:lnTo>
                    <a:cubicBezTo>
                      <a:pt x="37898" y="70832"/>
                      <a:pt x="32962" y="71747"/>
                      <a:pt x="28867" y="77348"/>
                    </a:cubicBezTo>
                    <a:cubicBezTo>
                      <a:pt x="24782" y="82950"/>
                      <a:pt x="21537" y="93247"/>
                      <a:pt x="21537" y="93247"/>
                    </a:cubicBezTo>
                    <a:cubicBezTo>
                      <a:pt x="21537" y="93247"/>
                      <a:pt x="27055" y="83828"/>
                      <a:pt x="31030" y="79096"/>
                    </a:cubicBezTo>
                    <a:cubicBezTo>
                      <a:pt x="34995" y="74363"/>
                      <a:pt x="37417" y="74307"/>
                      <a:pt x="37417" y="74307"/>
                    </a:cubicBezTo>
                    <a:lnTo>
                      <a:pt x="42298" y="112760"/>
                    </a:lnTo>
                    <a:cubicBezTo>
                      <a:pt x="42298" y="112760"/>
                      <a:pt x="41679" y="86102"/>
                      <a:pt x="42316" y="72579"/>
                    </a:cubicBezTo>
                    <a:cubicBezTo>
                      <a:pt x="42797" y="62374"/>
                      <a:pt x="43666" y="58668"/>
                      <a:pt x="43666" y="58668"/>
                    </a:cubicBezTo>
                    <a:cubicBezTo>
                      <a:pt x="43666" y="58668"/>
                      <a:pt x="47456" y="60831"/>
                      <a:pt x="51828" y="65397"/>
                    </a:cubicBezTo>
                    <a:cubicBezTo>
                      <a:pt x="56209" y="69972"/>
                      <a:pt x="60368" y="76461"/>
                      <a:pt x="60368" y="76461"/>
                    </a:cubicBezTo>
                    <a:cubicBezTo>
                      <a:pt x="60368" y="76461"/>
                      <a:pt x="57707" y="68540"/>
                      <a:pt x="53935" y="63049"/>
                    </a:cubicBezTo>
                    <a:cubicBezTo>
                      <a:pt x="50155" y="57558"/>
                      <a:pt x="45265" y="54490"/>
                      <a:pt x="45265" y="54490"/>
                    </a:cubicBezTo>
                    <a:lnTo>
                      <a:pt x="47807" y="36548"/>
                    </a:lnTo>
                    <a:cubicBezTo>
                      <a:pt x="47807" y="36548"/>
                      <a:pt x="55368" y="41484"/>
                      <a:pt x="61460" y="45829"/>
                    </a:cubicBezTo>
                    <a:cubicBezTo>
                      <a:pt x="67560" y="50173"/>
                      <a:pt x="72940" y="55895"/>
                      <a:pt x="72940" y="55895"/>
                    </a:cubicBezTo>
                    <a:cubicBezTo>
                      <a:pt x="72940" y="55895"/>
                      <a:pt x="71756" y="64574"/>
                      <a:pt x="73318" y="74483"/>
                    </a:cubicBezTo>
                    <a:cubicBezTo>
                      <a:pt x="74881" y="84392"/>
                      <a:pt x="79179" y="95530"/>
                      <a:pt x="79179" y="95530"/>
                    </a:cubicBezTo>
                    <a:cubicBezTo>
                      <a:pt x="79179" y="95530"/>
                      <a:pt x="77155" y="84503"/>
                      <a:pt x="76591" y="75574"/>
                    </a:cubicBezTo>
                    <a:cubicBezTo>
                      <a:pt x="76017" y="66654"/>
                      <a:pt x="76914" y="59823"/>
                      <a:pt x="76914" y="59823"/>
                    </a:cubicBezTo>
                    <a:cubicBezTo>
                      <a:pt x="76914" y="59823"/>
                      <a:pt x="81499" y="61718"/>
                      <a:pt x="91547" y="71313"/>
                    </a:cubicBezTo>
                    <a:cubicBezTo>
                      <a:pt x="104626" y="83810"/>
                      <a:pt x="128566" y="110347"/>
                      <a:pt x="128566" y="1103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94" name="Google Shape;3894;p5"/>
            <p:cNvGrpSpPr/>
            <p:nvPr/>
          </p:nvGrpSpPr>
          <p:grpSpPr>
            <a:xfrm>
              <a:off x="6627262" y="2303859"/>
              <a:ext cx="172777" cy="191508"/>
              <a:chOff x="6627262" y="2303859"/>
              <a:chExt cx="172777" cy="191508"/>
            </a:xfrm>
          </p:grpSpPr>
          <p:sp>
            <p:nvSpPr>
              <p:cNvPr id="3895" name="Google Shape;3895;p5"/>
              <p:cNvSpPr/>
              <p:nvPr/>
            </p:nvSpPr>
            <p:spPr>
              <a:xfrm>
                <a:off x="6627262" y="2303859"/>
                <a:ext cx="172777" cy="191508"/>
              </a:xfrm>
              <a:custGeom>
                <a:avLst/>
                <a:gdLst/>
                <a:ahLst/>
                <a:cxnLst/>
                <a:rect l="l" t="t" r="r" b="b"/>
                <a:pathLst>
                  <a:path w="172777" h="191508" extrusionOk="0">
                    <a:moveTo>
                      <a:pt x="59223" y="132291"/>
                    </a:moveTo>
                    <a:cubicBezTo>
                      <a:pt x="59223" y="132291"/>
                      <a:pt x="61958" y="161694"/>
                      <a:pt x="78615" y="175948"/>
                    </a:cubicBezTo>
                    <a:cubicBezTo>
                      <a:pt x="104848" y="198400"/>
                      <a:pt x="121301" y="189951"/>
                      <a:pt x="121301" y="189951"/>
                    </a:cubicBezTo>
                    <a:cubicBezTo>
                      <a:pt x="121301" y="189951"/>
                      <a:pt x="102564" y="173868"/>
                      <a:pt x="115542" y="160382"/>
                    </a:cubicBezTo>
                    <a:cubicBezTo>
                      <a:pt x="122281" y="153384"/>
                      <a:pt x="138161" y="152978"/>
                      <a:pt x="138161" y="152978"/>
                    </a:cubicBezTo>
                    <a:cubicBezTo>
                      <a:pt x="138161" y="152978"/>
                      <a:pt x="142135" y="141368"/>
                      <a:pt x="150787" y="135388"/>
                    </a:cubicBezTo>
                    <a:cubicBezTo>
                      <a:pt x="159439" y="129407"/>
                      <a:pt x="172777" y="129047"/>
                      <a:pt x="172777" y="129047"/>
                    </a:cubicBezTo>
                    <a:cubicBezTo>
                      <a:pt x="172777" y="129047"/>
                      <a:pt x="165798" y="118500"/>
                      <a:pt x="155437" y="111327"/>
                    </a:cubicBezTo>
                    <a:cubicBezTo>
                      <a:pt x="145075" y="104164"/>
                      <a:pt x="131321" y="100392"/>
                      <a:pt x="131321" y="100392"/>
                    </a:cubicBezTo>
                    <a:cubicBezTo>
                      <a:pt x="131321" y="100392"/>
                      <a:pt x="137588" y="96381"/>
                      <a:pt x="142875" y="91907"/>
                    </a:cubicBezTo>
                    <a:cubicBezTo>
                      <a:pt x="148171" y="87424"/>
                      <a:pt x="152497" y="82469"/>
                      <a:pt x="152497" y="82469"/>
                    </a:cubicBezTo>
                    <a:cubicBezTo>
                      <a:pt x="152497" y="82469"/>
                      <a:pt x="147672" y="78227"/>
                      <a:pt x="142551" y="75851"/>
                    </a:cubicBezTo>
                    <a:cubicBezTo>
                      <a:pt x="137440" y="73485"/>
                      <a:pt x="132032" y="72986"/>
                      <a:pt x="132032" y="72986"/>
                    </a:cubicBezTo>
                    <a:cubicBezTo>
                      <a:pt x="132032" y="72986"/>
                      <a:pt x="139141" y="57882"/>
                      <a:pt x="143346" y="44424"/>
                    </a:cubicBezTo>
                    <a:cubicBezTo>
                      <a:pt x="147552" y="30956"/>
                      <a:pt x="148855" y="19134"/>
                      <a:pt x="148855" y="19134"/>
                    </a:cubicBezTo>
                    <a:cubicBezTo>
                      <a:pt x="148855" y="19134"/>
                      <a:pt x="133299" y="20483"/>
                      <a:pt x="120682" y="24319"/>
                    </a:cubicBezTo>
                    <a:cubicBezTo>
                      <a:pt x="108065" y="28155"/>
                      <a:pt x="98396" y="34487"/>
                      <a:pt x="98396" y="34487"/>
                    </a:cubicBezTo>
                    <a:cubicBezTo>
                      <a:pt x="98396" y="34487"/>
                      <a:pt x="98063" y="29052"/>
                      <a:pt x="96510" y="24458"/>
                    </a:cubicBezTo>
                    <a:cubicBezTo>
                      <a:pt x="94967" y="19864"/>
                      <a:pt x="92193" y="16130"/>
                      <a:pt x="92193" y="16130"/>
                    </a:cubicBezTo>
                    <a:cubicBezTo>
                      <a:pt x="92193" y="16130"/>
                      <a:pt x="84069" y="22277"/>
                      <a:pt x="78846" y="30632"/>
                    </a:cubicBezTo>
                    <a:cubicBezTo>
                      <a:pt x="73633" y="38979"/>
                      <a:pt x="71322" y="49535"/>
                      <a:pt x="71322" y="49535"/>
                    </a:cubicBezTo>
                    <a:cubicBezTo>
                      <a:pt x="71322" y="49535"/>
                      <a:pt x="66497" y="32028"/>
                      <a:pt x="59029" y="19642"/>
                    </a:cubicBezTo>
                    <a:cubicBezTo>
                      <a:pt x="51569" y="7256"/>
                      <a:pt x="41466" y="0"/>
                      <a:pt x="41466" y="0"/>
                    </a:cubicBezTo>
                    <a:cubicBezTo>
                      <a:pt x="41466" y="0"/>
                      <a:pt x="41845" y="17276"/>
                      <a:pt x="37270" y="28405"/>
                    </a:cubicBezTo>
                    <a:cubicBezTo>
                      <a:pt x="32685" y="39525"/>
                      <a:pt x="23146" y="44507"/>
                      <a:pt x="23146" y="44507"/>
                    </a:cubicBezTo>
                    <a:cubicBezTo>
                      <a:pt x="23146" y="44507"/>
                      <a:pt x="36308" y="62088"/>
                      <a:pt x="16195" y="78458"/>
                    </a:cubicBezTo>
                    <a:cubicBezTo>
                      <a:pt x="8218" y="84947"/>
                      <a:pt x="0" y="80362"/>
                      <a:pt x="0" y="80362"/>
                    </a:cubicBezTo>
                    <a:cubicBezTo>
                      <a:pt x="0" y="80362"/>
                      <a:pt x="2357" y="99033"/>
                      <a:pt x="16980" y="112473"/>
                    </a:cubicBezTo>
                    <a:cubicBezTo>
                      <a:pt x="31603" y="125913"/>
                      <a:pt x="59223" y="132291"/>
                      <a:pt x="59223" y="132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6" name="Google Shape;3896;p5"/>
              <p:cNvSpPr/>
              <p:nvPr/>
            </p:nvSpPr>
            <p:spPr>
              <a:xfrm>
                <a:off x="6652459" y="2335740"/>
                <a:ext cx="123491" cy="140462"/>
              </a:xfrm>
              <a:custGeom>
                <a:avLst/>
                <a:gdLst/>
                <a:ahLst/>
                <a:cxnLst/>
                <a:rect l="l" t="t" r="r" b="b"/>
                <a:pathLst>
                  <a:path w="123491" h="140462" extrusionOk="0">
                    <a:moveTo>
                      <a:pt x="110588" y="0"/>
                    </a:moveTo>
                    <a:cubicBezTo>
                      <a:pt x="110588" y="0"/>
                      <a:pt x="81129" y="26048"/>
                      <a:pt x="69907" y="41586"/>
                    </a:cubicBezTo>
                    <a:cubicBezTo>
                      <a:pt x="63650" y="50256"/>
                      <a:pt x="60239" y="56514"/>
                      <a:pt x="60239" y="56514"/>
                    </a:cubicBezTo>
                    <a:cubicBezTo>
                      <a:pt x="60239" y="56514"/>
                      <a:pt x="59546" y="51624"/>
                      <a:pt x="60396" y="39599"/>
                    </a:cubicBezTo>
                    <a:cubicBezTo>
                      <a:pt x="61247" y="27564"/>
                      <a:pt x="63641" y="8393"/>
                      <a:pt x="63641" y="8393"/>
                    </a:cubicBezTo>
                    <a:cubicBezTo>
                      <a:pt x="63641" y="8393"/>
                      <a:pt x="58067" y="25382"/>
                      <a:pt x="56311" y="38443"/>
                    </a:cubicBezTo>
                    <a:cubicBezTo>
                      <a:pt x="54545" y="51513"/>
                      <a:pt x="56597" y="60646"/>
                      <a:pt x="56597" y="60646"/>
                    </a:cubicBezTo>
                    <a:cubicBezTo>
                      <a:pt x="56597" y="60646"/>
                      <a:pt x="50367" y="67837"/>
                      <a:pt x="45727" y="75648"/>
                    </a:cubicBezTo>
                    <a:cubicBezTo>
                      <a:pt x="41078" y="83458"/>
                      <a:pt x="38000" y="91879"/>
                      <a:pt x="38000" y="91879"/>
                    </a:cubicBezTo>
                    <a:lnTo>
                      <a:pt x="30845" y="67569"/>
                    </a:lnTo>
                    <a:cubicBezTo>
                      <a:pt x="30845" y="67569"/>
                      <a:pt x="35624" y="64251"/>
                      <a:pt x="39136" y="55238"/>
                    </a:cubicBezTo>
                    <a:cubicBezTo>
                      <a:pt x="42640" y="46235"/>
                      <a:pt x="44886" y="31538"/>
                      <a:pt x="44886" y="31538"/>
                    </a:cubicBezTo>
                    <a:cubicBezTo>
                      <a:pt x="44886" y="31538"/>
                      <a:pt x="40246" y="44239"/>
                      <a:pt x="36715" y="51818"/>
                    </a:cubicBezTo>
                    <a:cubicBezTo>
                      <a:pt x="33193" y="59407"/>
                      <a:pt x="30790" y="61875"/>
                      <a:pt x="30790" y="61875"/>
                    </a:cubicBezTo>
                    <a:lnTo>
                      <a:pt x="27453" y="38277"/>
                    </a:lnTo>
                    <a:lnTo>
                      <a:pt x="24541" y="7154"/>
                    </a:lnTo>
                    <a:lnTo>
                      <a:pt x="23728" y="37657"/>
                    </a:lnTo>
                    <a:cubicBezTo>
                      <a:pt x="23728" y="37657"/>
                      <a:pt x="20447" y="37343"/>
                      <a:pt x="16509" y="32416"/>
                    </a:cubicBezTo>
                    <a:cubicBezTo>
                      <a:pt x="12580" y="27490"/>
                      <a:pt x="7995" y="17941"/>
                      <a:pt x="7995" y="17941"/>
                    </a:cubicBezTo>
                    <a:cubicBezTo>
                      <a:pt x="7995" y="17941"/>
                      <a:pt x="11065" y="28876"/>
                      <a:pt x="15132" y="35180"/>
                    </a:cubicBezTo>
                    <a:cubicBezTo>
                      <a:pt x="19199" y="41493"/>
                      <a:pt x="24245" y="43157"/>
                      <a:pt x="24245" y="43157"/>
                    </a:cubicBezTo>
                    <a:lnTo>
                      <a:pt x="27120" y="61977"/>
                    </a:lnTo>
                    <a:lnTo>
                      <a:pt x="28312" y="72801"/>
                    </a:lnTo>
                    <a:cubicBezTo>
                      <a:pt x="28312" y="72801"/>
                      <a:pt x="23386" y="72422"/>
                      <a:pt x="16315" y="67624"/>
                    </a:cubicBezTo>
                    <a:cubicBezTo>
                      <a:pt x="9234" y="62827"/>
                      <a:pt x="0" y="53621"/>
                      <a:pt x="0" y="53621"/>
                    </a:cubicBezTo>
                    <a:cubicBezTo>
                      <a:pt x="0" y="53621"/>
                      <a:pt x="6553" y="64611"/>
                      <a:pt x="13875" y="70887"/>
                    </a:cubicBezTo>
                    <a:cubicBezTo>
                      <a:pt x="21186" y="77173"/>
                      <a:pt x="29274" y="78744"/>
                      <a:pt x="29274" y="78744"/>
                    </a:cubicBezTo>
                    <a:lnTo>
                      <a:pt x="35171" y="96482"/>
                    </a:lnTo>
                    <a:cubicBezTo>
                      <a:pt x="35171" y="96482"/>
                      <a:pt x="32629" y="101076"/>
                      <a:pt x="29237" y="110033"/>
                    </a:cubicBezTo>
                    <a:cubicBezTo>
                      <a:pt x="25845" y="118999"/>
                      <a:pt x="21602" y="132319"/>
                      <a:pt x="21602" y="132319"/>
                    </a:cubicBezTo>
                    <a:lnTo>
                      <a:pt x="30577" y="137578"/>
                    </a:lnTo>
                    <a:cubicBezTo>
                      <a:pt x="30577" y="137578"/>
                      <a:pt x="31871" y="124388"/>
                      <a:pt x="34395" y="114590"/>
                    </a:cubicBezTo>
                    <a:cubicBezTo>
                      <a:pt x="36927" y="104792"/>
                      <a:pt x="40680" y="98405"/>
                      <a:pt x="40680" y="98405"/>
                    </a:cubicBezTo>
                    <a:lnTo>
                      <a:pt x="54462" y="99200"/>
                    </a:lnTo>
                    <a:cubicBezTo>
                      <a:pt x="54462" y="99200"/>
                      <a:pt x="54388" y="109395"/>
                      <a:pt x="59102" y="119304"/>
                    </a:cubicBezTo>
                    <a:cubicBezTo>
                      <a:pt x="63807" y="129204"/>
                      <a:pt x="72274" y="140462"/>
                      <a:pt x="72274" y="140462"/>
                    </a:cubicBezTo>
                    <a:cubicBezTo>
                      <a:pt x="72274" y="140462"/>
                      <a:pt x="65166" y="128427"/>
                      <a:pt x="61940" y="118232"/>
                    </a:cubicBezTo>
                    <a:cubicBezTo>
                      <a:pt x="58705" y="108046"/>
                      <a:pt x="58603" y="99117"/>
                      <a:pt x="58603" y="99117"/>
                    </a:cubicBezTo>
                    <a:lnTo>
                      <a:pt x="80242" y="99449"/>
                    </a:lnTo>
                    <a:cubicBezTo>
                      <a:pt x="80242" y="99449"/>
                      <a:pt x="81786" y="104487"/>
                      <a:pt x="88126" y="108083"/>
                    </a:cubicBezTo>
                    <a:cubicBezTo>
                      <a:pt x="94467" y="111678"/>
                      <a:pt x="105605" y="113823"/>
                      <a:pt x="105605" y="113823"/>
                    </a:cubicBezTo>
                    <a:cubicBezTo>
                      <a:pt x="105605" y="113823"/>
                      <a:pt x="95115" y="109192"/>
                      <a:pt x="89688" y="105624"/>
                    </a:cubicBezTo>
                    <a:cubicBezTo>
                      <a:pt x="84272" y="102047"/>
                      <a:pt x="83921" y="99523"/>
                      <a:pt x="83921" y="99523"/>
                    </a:cubicBezTo>
                    <a:lnTo>
                      <a:pt x="123491" y="89799"/>
                    </a:lnTo>
                    <a:cubicBezTo>
                      <a:pt x="123491" y="89799"/>
                      <a:pt x="95724" y="93654"/>
                      <a:pt x="81527" y="94615"/>
                    </a:cubicBezTo>
                    <a:cubicBezTo>
                      <a:pt x="70814" y="95345"/>
                      <a:pt x="66839" y="94883"/>
                      <a:pt x="66839" y="94883"/>
                    </a:cubicBezTo>
                    <a:cubicBezTo>
                      <a:pt x="66839" y="94883"/>
                      <a:pt x="68641" y="90668"/>
                      <a:pt x="72884" y="85547"/>
                    </a:cubicBezTo>
                    <a:cubicBezTo>
                      <a:pt x="77127" y="80426"/>
                      <a:pt x="83412" y="75296"/>
                      <a:pt x="83412" y="75296"/>
                    </a:cubicBezTo>
                    <a:cubicBezTo>
                      <a:pt x="83412" y="75296"/>
                      <a:pt x="75463" y="79031"/>
                      <a:pt x="70176" y="83634"/>
                    </a:cubicBezTo>
                    <a:cubicBezTo>
                      <a:pt x="64898" y="88237"/>
                      <a:pt x="62282" y="93719"/>
                      <a:pt x="62282" y="93719"/>
                    </a:cubicBezTo>
                    <a:lnTo>
                      <a:pt x="43250" y="93219"/>
                    </a:lnTo>
                    <a:cubicBezTo>
                      <a:pt x="43250" y="93219"/>
                      <a:pt x="47492" y="84734"/>
                      <a:pt x="51292" y="77838"/>
                    </a:cubicBezTo>
                    <a:cubicBezTo>
                      <a:pt x="55091" y="70952"/>
                      <a:pt x="60415" y="64648"/>
                      <a:pt x="60415" y="64648"/>
                    </a:cubicBezTo>
                    <a:cubicBezTo>
                      <a:pt x="60415" y="64648"/>
                      <a:pt x="69621" y="64833"/>
                      <a:pt x="79779" y="62014"/>
                    </a:cubicBezTo>
                    <a:cubicBezTo>
                      <a:pt x="89938" y="59194"/>
                      <a:pt x="101058" y="53362"/>
                      <a:pt x="101058" y="53362"/>
                    </a:cubicBezTo>
                    <a:cubicBezTo>
                      <a:pt x="101058" y="53362"/>
                      <a:pt x="89790" y="56800"/>
                      <a:pt x="80538" y="58464"/>
                    </a:cubicBezTo>
                    <a:cubicBezTo>
                      <a:pt x="71285" y="60128"/>
                      <a:pt x="64038" y="60026"/>
                      <a:pt x="64038" y="60026"/>
                    </a:cubicBezTo>
                    <a:cubicBezTo>
                      <a:pt x="64038" y="60026"/>
                      <a:pt x="65471" y="55007"/>
                      <a:pt x="74289" y="43360"/>
                    </a:cubicBezTo>
                    <a:cubicBezTo>
                      <a:pt x="85760" y="28192"/>
                      <a:pt x="110588" y="0"/>
                      <a:pt x="1105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897" name="Google Shape;3897;p5"/>
            <p:cNvGrpSpPr/>
            <p:nvPr/>
          </p:nvGrpSpPr>
          <p:grpSpPr>
            <a:xfrm>
              <a:off x="6578836" y="1472007"/>
              <a:ext cx="306038" cy="238742"/>
              <a:chOff x="6578836" y="1472007"/>
              <a:chExt cx="306038" cy="238742"/>
            </a:xfrm>
          </p:grpSpPr>
          <p:sp>
            <p:nvSpPr>
              <p:cNvPr id="3898" name="Google Shape;3898;p5"/>
              <p:cNvSpPr/>
              <p:nvPr/>
            </p:nvSpPr>
            <p:spPr>
              <a:xfrm>
                <a:off x="6578836" y="1472007"/>
                <a:ext cx="306038" cy="238742"/>
              </a:xfrm>
              <a:custGeom>
                <a:avLst/>
                <a:gdLst/>
                <a:ahLst/>
                <a:cxnLst/>
                <a:rect l="l" t="t" r="r" b="b"/>
                <a:pathLst>
                  <a:path w="306038" h="238742" extrusionOk="0">
                    <a:moveTo>
                      <a:pt x="121273" y="41212"/>
                    </a:moveTo>
                    <a:cubicBezTo>
                      <a:pt x="121273" y="41212"/>
                      <a:pt x="81120" y="22568"/>
                      <a:pt x="50154" y="32773"/>
                    </a:cubicBezTo>
                    <a:cubicBezTo>
                      <a:pt x="1386" y="48847"/>
                      <a:pt x="0" y="75847"/>
                      <a:pt x="0" y="75847"/>
                    </a:cubicBezTo>
                    <a:cubicBezTo>
                      <a:pt x="0" y="75847"/>
                      <a:pt x="34893" y="64404"/>
                      <a:pt x="42639" y="90831"/>
                    </a:cubicBezTo>
                    <a:cubicBezTo>
                      <a:pt x="46651" y="104548"/>
                      <a:pt x="35282" y="124791"/>
                      <a:pt x="35282" y="124791"/>
                    </a:cubicBezTo>
                    <a:cubicBezTo>
                      <a:pt x="35282" y="124791"/>
                      <a:pt x="47344" y="138499"/>
                      <a:pt x="48611" y="153852"/>
                    </a:cubicBezTo>
                    <a:cubicBezTo>
                      <a:pt x="49877" y="169214"/>
                      <a:pt x="40338" y="186213"/>
                      <a:pt x="40338" y="186213"/>
                    </a:cubicBezTo>
                    <a:cubicBezTo>
                      <a:pt x="40338" y="186213"/>
                      <a:pt x="59250" y="185390"/>
                      <a:pt x="76304" y="177755"/>
                    </a:cubicBezTo>
                    <a:cubicBezTo>
                      <a:pt x="93358" y="170129"/>
                      <a:pt x="108563" y="155701"/>
                      <a:pt x="108563" y="155701"/>
                    </a:cubicBezTo>
                    <a:cubicBezTo>
                      <a:pt x="108563" y="155701"/>
                      <a:pt x="109062" y="166571"/>
                      <a:pt x="110892" y="176581"/>
                    </a:cubicBezTo>
                    <a:cubicBezTo>
                      <a:pt x="112732" y="186592"/>
                      <a:pt x="115912" y="195734"/>
                      <a:pt x="115912" y="195734"/>
                    </a:cubicBezTo>
                    <a:cubicBezTo>
                      <a:pt x="115912" y="195734"/>
                      <a:pt x="125026" y="192868"/>
                      <a:pt x="131940" y="188228"/>
                    </a:cubicBezTo>
                    <a:cubicBezTo>
                      <a:pt x="138854" y="183588"/>
                      <a:pt x="143549" y="177173"/>
                      <a:pt x="143549" y="177173"/>
                    </a:cubicBezTo>
                    <a:cubicBezTo>
                      <a:pt x="143549" y="177173"/>
                      <a:pt x="157793" y="197444"/>
                      <a:pt x="172084" y="212834"/>
                    </a:cubicBezTo>
                    <a:cubicBezTo>
                      <a:pt x="186374" y="228233"/>
                      <a:pt x="200719" y="238743"/>
                      <a:pt x="200719" y="238743"/>
                    </a:cubicBezTo>
                    <a:cubicBezTo>
                      <a:pt x="200719" y="238743"/>
                      <a:pt x="210647" y="218195"/>
                      <a:pt x="215130" y="199468"/>
                    </a:cubicBezTo>
                    <a:cubicBezTo>
                      <a:pt x="219613" y="180750"/>
                      <a:pt x="218661" y="163853"/>
                      <a:pt x="218661" y="163853"/>
                    </a:cubicBezTo>
                    <a:cubicBezTo>
                      <a:pt x="218661" y="163853"/>
                      <a:pt x="225963" y="167523"/>
                      <a:pt x="233071" y="169029"/>
                    </a:cubicBezTo>
                    <a:cubicBezTo>
                      <a:pt x="240179" y="170527"/>
                      <a:pt x="247103" y="169861"/>
                      <a:pt x="247103" y="169861"/>
                    </a:cubicBezTo>
                    <a:cubicBezTo>
                      <a:pt x="247103" y="169861"/>
                      <a:pt x="245226" y="155035"/>
                      <a:pt x="238312" y="142215"/>
                    </a:cubicBezTo>
                    <a:cubicBezTo>
                      <a:pt x="231398" y="129394"/>
                      <a:pt x="219456" y="118570"/>
                      <a:pt x="219456" y="118570"/>
                    </a:cubicBezTo>
                    <a:cubicBezTo>
                      <a:pt x="219456" y="118570"/>
                      <a:pt x="245772" y="125650"/>
                      <a:pt x="267420" y="125586"/>
                    </a:cubicBezTo>
                    <a:cubicBezTo>
                      <a:pt x="289067" y="125512"/>
                      <a:pt x="306038" y="118283"/>
                      <a:pt x="306038" y="118283"/>
                    </a:cubicBezTo>
                    <a:cubicBezTo>
                      <a:pt x="306038" y="118283"/>
                      <a:pt x="283365" y="105786"/>
                      <a:pt x="272383" y="91681"/>
                    </a:cubicBezTo>
                    <a:cubicBezTo>
                      <a:pt x="261393" y="77576"/>
                      <a:pt x="262105" y="61862"/>
                      <a:pt x="262105" y="61862"/>
                    </a:cubicBezTo>
                    <a:cubicBezTo>
                      <a:pt x="262105" y="61862"/>
                      <a:pt x="229438" y="65180"/>
                      <a:pt x="223301" y="27624"/>
                    </a:cubicBezTo>
                    <a:cubicBezTo>
                      <a:pt x="220870" y="12743"/>
                      <a:pt x="232979" y="5866"/>
                      <a:pt x="232979" y="5866"/>
                    </a:cubicBezTo>
                    <a:cubicBezTo>
                      <a:pt x="232979" y="5866"/>
                      <a:pt x="207014" y="-5199"/>
                      <a:pt x="178628" y="3065"/>
                    </a:cubicBezTo>
                    <a:cubicBezTo>
                      <a:pt x="150251" y="11328"/>
                      <a:pt x="121273" y="41212"/>
                      <a:pt x="121273" y="412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9" name="Google Shape;3899;p5"/>
              <p:cNvSpPr/>
              <p:nvPr/>
            </p:nvSpPr>
            <p:spPr>
              <a:xfrm>
                <a:off x="6619525" y="1473657"/>
                <a:ext cx="208557" cy="211109"/>
              </a:xfrm>
              <a:custGeom>
                <a:avLst/>
                <a:gdLst/>
                <a:ahLst/>
                <a:cxnLst/>
                <a:rect l="l" t="t" r="r" b="b"/>
                <a:pathLst>
                  <a:path w="208557" h="211109" extrusionOk="0">
                    <a:moveTo>
                      <a:pt x="153319" y="211109"/>
                    </a:moveTo>
                    <a:cubicBezTo>
                      <a:pt x="153319" y="211109"/>
                      <a:pt x="141645" y="154558"/>
                      <a:pt x="129924" y="128797"/>
                    </a:cubicBezTo>
                    <a:cubicBezTo>
                      <a:pt x="123381" y="114424"/>
                      <a:pt x="117825" y="105448"/>
                      <a:pt x="117825" y="105448"/>
                    </a:cubicBezTo>
                    <a:cubicBezTo>
                      <a:pt x="117825" y="105448"/>
                      <a:pt x="124674" y="108249"/>
                      <a:pt x="139630" y="118352"/>
                    </a:cubicBezTo>
                    <a:cubicBezTo>
                      <a:pt x="154586" y="128455"/>
                      <a:pt x="177648" y="145860"/>
                      <a:pt x="177648" y="145860"/>
                    </a:cubicBezTo>
                    <a:cubicBezTo>
                      <a:pt x="177648" y="145860"/>
                      <a:pt x="159800" y="126107"/>
                      <a:pt x="144187" y="114082"/>
                    </a:cubicBezTo>
                    <a:cubicBezTo>
                      <a:pt x="128575" y="102065"/>
                      <a:pt x="115200" y="97767"/>
                      <a:pt x="115200" y="97767"/>
                    </a:cubicBezTo>
                    <a:cubicBezTo>
                      <a:pt x="115200" y="97767"/>
                      <a:pt x="110541" y="84549"/>
                      <a:pt x="103914" y="72847"/>
                    </a:cubicBezTo>
                    <a:cubicBezTo>
                      <a:pt x="97277" y="61154"/>
                      <a:pt x="88662" y="50968"/>
                      <a:pt x="88662" y="50968"/>
                    </a:cubicBezTo>
                    <a:lnTo>
                      <a:pt x="125525" y="60239"/>
                    </a:lnTo>
                    <a:cubicBezTo>
                      <a:pt x="125525" y="60239"/>
                      <a:pt x="126255" y="68734"/>
                      <a:pt x="135295" y="79909"/>
                    </a:cubicBezTo>
                    <a:cubicBezTo>
                      <a:pt x="144345" y="91075"/>
                      <a:pt x="161704" y="104931"/>
                      <a:pt x="161704" y="104931"/>
                    </a:cubicBezTo>
                    <a:cubicBezTo>
                      <a:pt x="161704" y="104931"/>
                      <a:pt x="148735" y="89568"/>
                      <a:pt x="141544" y="79447"/>
                    </a:cubicBezTo>
                    <a:cubicBezTo>
                      <a:pt x="134362" y="69325"/>
                      <a:pt x="132956" y="64445"/>
                      <a:pt x="132956" y="64445"/>
                    </a:cubicBezTo>
                    <a:lnTo>
                      <a:pt x="166048" y="77977"/>
                    </a:lnTo>
                    <a:lnTo>
                      <a:pt x="208558" y="97702"/>
                    </a:lnTo>
                    <a:lnTo>
                      <a:pt x="169644" y="73771"/>
                    </a:lnTo>
                    <a:cubicBezTo>
                      <a:pt x="169644" y="73771"/>
                      <a:pt x="172500" y="69880"/>
                      <a:pt x="181845" y="68650"/>
                    </a:cubicBezTo>
                    <a:cubicBezTo>
                      <a:pt x="191180" y="67412"/>
                      <a:pt x="206996" y="68826"/>
                      <a:pt x="206996" y="68826"/>
                    </a:cubicBezTo>
                    <a:cubicBezTo>
                      <a:pt x="206996" y="68826"/>
                      <a:pt x="190506" y="64472"/>
                      <a:pt x="179293" y="64833"/>
                    </a:cubicBezTo>
                    <a:cubicBezTo>
                      <a:pt x="168072" y="65203"/>
                      <a:pt x="162119" y="70296"/>
                      <a:pt x="162119" y="70296"/>
                    </a:cubicBezTo>
                    <a:lnTo>
                      <a:pt x="135572" y="59767"/>
                    </a:lnTo>
                    <a:lnTo>
                      <a:pt x="120653" y="53131"/>
                    </a:lnTo>
                    <a:cubicBezTo>
                      <a:pt x="120653" y="53131"/>
                      <a:pt x="124841" y="47234"/>
                      <a:pt x="136358" y="41946"/>
                    </a:cubicBezTo>
                    <a:cubicBezTo>
                      <a:pt x="147885" y="36668"/>
                      <a:pt x="166741" y="31991"/>
                      <a:pt x="166741" y="31991"/>
                    </a:cubicBezTo>
                    <a:cubicBezTo>
                      <a:pt x="166741" y="31991"/>
                      <a:pt x="147589" y="31963"/>
                      <a:pt x="133964" y="36437"/>
                    </a:cubicBezTo>
                    <a:cubicBezTo>
                      <a:pt x="120330" y="40911"/>
                      <a:pt x="112233" y="49877"/>
                      <a:pt x="112233" y="49877"/>
                    </a:cubicBezTo>
                    <a:lnTo>
                      <a:pt x="84817" y="43961"/>
                    </a:lnTo>
                    <a:cubicBezTo>
                      <a:pt x="84817" y="43961"/>
                      <a:pt x="80778" y="37315"/>
                      <a:pt x="71710" y="26325"/>
                    </a:cubicBezTo>
                    <a:cubicBezTo>
                      <a:pt x="62642" y="15335"/>
                      <a:pt x="48546" y="0"/>
                      <a:pt x="48546" y="0"/>
                    </a:cubicBezTo>
                    <a:lnTo>
                      <a:pt x="35005" y="7312"/>
                    </a:lnTo>
                    <a:cubicBezTo>
                      <a:pt x="35005" y="7312"/>
                      <a:pt x="51134" y="18847"/>
                      <a:pt x="61931" y="29385"/>
                    </a:cubicBezTo>
                    <a:cubicBezTo>
                      <a:pt x="72727" y="39913"/>
                      <a:pt x="78199" y="49433"/>
                      <a:pt x="78199" y="49433"/>
                    </a:cubicBezTo>
                    <a:lnTo>
                      <a:pt x="66839" y="66136"/>
                    </a:lnTo>
                    <a:cubicBezTo>
                      <a:pt x="66839" y="66136"/>
                      <a:pt x="53676" y="58381"/>
                      <a:pt x="37306" y="56856"/>
                    </a:cubicBezTo>
                    <a:cubicBezTo>
                      <a:pt x="20936" y="55331"/>
                      <a:pt x="0" y="57512"/>
                      <a:pt x="0" y="57512"/>
                    </a:cubicBezTo>
                    <a:cubicBezTo>
                      <a:pt x="0" y="57512"/>
                      <a:pt x="20927" y="57623"/>
                      <a:pt x="36558" y="61219"/>
                    </a:cubicBezTo>
                    <a:cubicBezTo>
                      <a:pt x="52188" y="64824"/>
                      <a:pt x="63835" y="71396"/>
                      <a:pt x="63835" y="71396"/>
                    </a:cubicBezTo>
                    <a:lnTo>
                      <a:pt x="47187" y="98312"/>
                    </a:lnTo>
                    <a:cubicBezTo>
                      <a:pt x="47187" y="98312"/>
                      <a:pt x="39497" y="96464"/>
                      <a:pt x="30078" y="101723"/>
                    </a:cubicBezTo>
                    <a:cubicBezTo>
                      <a:pt x="20668" y="106992"/>
                      <a:pt x="9530" y="119360"/>
                      <a:pt x="9530" y="119360"/>
                    </a:cubicBezTo>
                    <a:cubicBezTo>
                      <a:pt x="9530" y="119360"/>
                      <a:pt x="23395" y="109663"/>
                      <a:pt x="32102" y="105541"/>
                    </a:cubicBezTo>
                    <a:cubicBezTo>
                      <a:pt x="40800" y="101418"/>
                      <a:pt x="44331" y="102879"/>
                      <a:pt x="44331" y="102879"/>
                    </a:cubicBezTo>
                    <a:lnTo>
                      <a:pt x="27258" y="159855"/>
                    </a:lnTo>
                    <a:cubicBezTo>
                      <a:pt x="27258" y="159855"/>
                      <a:pt x="43083" y="122114"/>
                      <a:pt x="52484" y="103563"/>
                    </a:cubicBezTo>
                    <a:cubicBezTo>
                      <a:pt x="59574" y="89559"/>
                      <a:pt x="63150" y="84919"/>
                      <a:pt x="63150" y="84919"/>
                    </a:cubicBezTo>
                    <a:cubicBezTo>
                      <a:pt x="63150" y="84919"/>
                      <a:pt x="67264" y="90354"/>
                      <a:pt x="70712" y="99523"/>
                    </a:cubicBezTo>
                    <a:cubicBezTo>
                      <a:pt x="74169" y="108693"/>
                      <a:pt x="76110" y="120432"/>
                      <a:pt x="76110" y="120432"/>
                    </a:cubicBezTo>
                    <a:cubicBezTo>
                      <a:pt x="76110" y="120432"/>
                      <a:pt x="77238" y="107648"/>
                      <a:pt x="75223" y="97554"/>
                    </a:cubicBezTo>
                    <a:cubicBezTo>
                      <a:pt x="73217" y="87461"/>
                      <a:pt x="68077" y="80066"/>
                      <a:pt x="68077" y="80066"/>
                    </a:cubicBezTo>
                    <a:lnTo>
                      <a:pt x="82996" y="56542"/>
                    </a:lnTo>
                    <a:cubicBezTo>
                      <a:pt x="82996" y="56542"/>
                      <a:pt x="90807" y="68244"/>
                      <a:pt x="96889" y="78190"/>
                    </a:cubicBezTo>
                    <a:cubicBezTo>
                      <a:pt x="102971" y="88135"/>
                      <a:pt x="107149" y="99560"/>
                      <a:pt x="107149" y="99560"/>
                    </a:cubicBezTo>
                    <a:cubicBezTo>
                      <a:pt x="107149" y="99560"/>
                      <a:pt x="100004" y="110976"/>
                      <a:pt x="96039" y="125848"/>
                    </a:cubicBezTo>
                    <a:cubicBezTo>
                      <a:pt x="92082" y="140730"/>
                      <a:pt x="91306" y="159069"/>
                      <a:pt x="91306" y="159069"/>
                    </a:cubicBezTo>
                    <a:cubicBezTo>
                      <a:pt x="91306" y="159069"/>
                      <a:pt x="95299" y="142329"/>
                      <a:pt x="100078" y="129463"/>
                    </a:cubicBezTo>
                    <a:cubicBezTo>
                      <a:pt x="104857" y="116596"/>
                      <a:pt x="110431" y="107583"/>
                      <a:pt x="110431" y="107583"/>
                    </a:cubicBezTo>
                    <a:cubicBezTo>
                      <a:pt x="110431" y="107583"/>
                      <a:pt x="115856" y="113157"/>
                      <a:pt x="124342" y="132966"/>
                    </a:cubicBezTo>
                    <a:cubicBezTo>
                      <a:pt x="135397" y="158755"/>
                      <a:pt x="153319" y="211109"/>
                      <a:pt x="153319" y="2111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00" name="Google Shape;3900;p5"/>
            <p:cNvGrpSpPr/>
            <p:nvPr/>
          </p:nvGrpSpPr>
          <p:grpSpPr>
            <a:xfrm>
              <a:off x="5500884" y="2339423"/>
              <a:ext cx="236753" cy="308909"/>
              <a:chOff x="5500884" y="2339423"/>
              <a:chExt cx="236753" cy="308909"/>
            </a:xfrm>
          </p:grpSpPr>
          <p:sp>
            <p:nvSpPr>
              <p:cNvPr id="3901" name="Google Shape;3901;p5"/>
              <p:cNvSpPr/>
              <p:nvPr/>
            </p:nvSpPr>
            <p:spPr>
              <a:xfrm>
                <a:off x="5500884" y="2339423"/>
                <a:ext cx="236753" cy="308909"/>
              </a:xfrm>
              <a:custGeom>
                <a:avLst/>
                <a:gdLst/>
                <a:ahLst/>
                <a:cxnLst/>
                <a:rect l="l" t="t" r="r" b="b"/>
                <a:pathLst>
                  <a:path w="236753" h="308909" extrusionOk="0">
                    <a:moveTo>
                      <a:pt x="181900" y="114041"/>
                    </a:moveTo>
                    <a:cubicBezTo>
                      <a:pt x="181900" y="114041"/>
                      <a:pt x="193732" y="71373"/>
                      <a:pt x="178610" y="42488"/>
                    </a:cubicBezTo>
                    <a:cubicBezTo>
                      <a:pt x="154780" y="-2999"/>
                      <a:pt x="127919" y="42"/>
                      <a:pt x="127919" y="42"/>
                    </a:cubicBezTo>
                    <a:cubicBezTo>
                      <a:pt x="127919" y="42"/>
                      <a:pt x="144908" y="32607"/>
                      <a:pt x="120108" y="44558"/>
                    </a:cubicBezTo>
                    <a:cubicBezTo>
                      <a:pt x="107223" y="50761"/>
                      <a:pt x="85390" y="42848"/>
                      <a:pt x="85390" y="42848"/>
                    </a:cubicBezTo>
                    <a:cubicBezTo>
                      <a:pt x="85390" y="42848"/>
                      <a:pt x="73845" y="56991"/>
                      <a:pt x="58899" y="60744"/>
                    </a:cubicBezTo>
                    <a:cubicBezTo>
                      <a:pt x="43961" y="64505"/>
                      <a:pt x="25622" y="57869"/>
                      <a:pt x="25622" y="57869"/>
                    </a:cubicBezTo>
                    <a:cubicBezTo>
                      <a:pt x="25622" y="57869"/>
                      <a:pt x="29533" y="76392"/>
                      <a:pt x="39839" y="91968"/>
                    </a:cubicBezTo>
                    <a:cubicBezTo>
                      <a:pt x="50155" y="107552"/>
                      <a:pt x="66876" y="120188"/>
                      <a:pt x="66876" y="120188"/>
                    </a:cubicBezTo>
                    <a:cubicBezTo>
                      <a:pt x="66876" y="120188"/>
                      <a:pt x="56227" y="122461"/>
                      <a:pt x="46651" y="125909"/>
                    </a:cubicBezTo>
                    <a:cubicBezTo>
                      <a:pt x="37075" y="129357"/>
                      <a:pt x="28571" y="133979"/>
                      <a:pt x="28571" y="133979"/>
                    </a:cubicBezTo>
                    <a:cubicBezTo>
                      <a:pt x="28571" y="133979"/>
                      <a:pt x="32897" y="142510"/>
                      <a:pt x="38601" y="148574"/>
                    </a:cubicBezTo>
                    <a:cubicBezTo>
                      <a:pt x="44313" y="154628"/>
                      <a:pt x="51402" y="158224"/>
                      <a:pt x="51402" y="158224"/>
                    </a:cubicBezTo>
                    <a:cubicBezTo>
                      <a:pt x="51402" y="158224"/>
                      <a:pt x="33729" y="175583"/>
                      <a:pt x="20881" y="192193"/>
                    </a:cubicBezTo>
                    <a:cubicBezTo>
                      <a:pt x="8023" y="208813"/>
                      <a:pt x="0" y="224684"/>
                      <a:pt x="0" y="224684"/>
                    </a:cubicBezTo>
                    <a:cubicBezTo>
                      <a:pt x="0" y="224684"/>
                      <a:pt x="21898" y="231117"/>
                      <a:pt x="41096" y="232485"/>
                    </a:cubicBezTo>
                    <a:cubicBezTo>
                      <a:pt x="60304" y="233844"/>
                      <a:pt x="76812" y="230147"/>
                      <a:pt x="76812" y="230147"/>
                    </a:cubicBezTo>
                    <a:cubicBezTo>
                      <a:pt x="76812" y="230147"/>
                      <a:pt x="74381" y="237948"/>
                      <a:pt x="74067" y="245204"/>
                    </a:cubicBezTo>
                    <a:cubicBezTo>
                      <a:pt x="73743" y="252469"/>
                      <a:pt x="75528" y="259189"/>
                      <a:pt x="75528" y="259189"/>
                    </a:cubicBezTo>
                    <a:cubicBezTo>
                      <a:pt x="75528" y="259189"/>
                      <a:pt x="89845" y="254919"/>
                      <a:pt x="101372" y="245999"/>
                    </a:cubicBezTo>
                    <a:cubicBezTo>
                      <a:pt x="112889" y="237088"/>
                      <a:pt x="121624" y="223528"/>
                      <a:pt x="121624" y="223528"/>
                    </a:cubicBezTo>
                    <a:cubicBezTo>
                      <a:pt x="121624" y="223528"/>
                      <a:pt x="118925" y="250648"/>
                      <a:pt x="122530" y="272000"/>
                    </a:cubicBezTo>
                    <a:cubicBezTo>
                      <a:pt x="126135" y="293344"/>
                      <a:pt x="136044" y="308909"/>
                      <a:pt x="136044" y="308909"/>
                    </a:cubicBezTo>
                    <a:cubicBezTo>
                      <a:pt x="136044" y="308909"/>
                      <a:pt x="144668" y="284498"/>
                      <a:pt x="156795" y="271354"/>
                    </a:cubicBezTo>
                    <a:cubicBezTo>
                      <a:pt x="168913" y="258210"/>
                      <a:pt x="184534" y="256342"/>
                      <a:pt x="184534" y="256342"/>
                    </a:cubicBezTo>
                    <a:cubicBezTo>
                      <a:pt x="184534" y="256342"/>
                      <a:pt x="175920" y="224665"/>
                      <a:pt x="211969" y="212473"/>
                    </a:cubicBezTo>
                    <a:cubicBezTo>
                      <a:pt x="226259" y="207639"/>
                      <a:pt x="235012" y="218463"/>
                      <a:pt x="235012" y="218463"/>
                    </a:cubicBezTo>
                    <a:cubicBezTo>
                      <a:pt x="235012" y="218463"/>
                      <a:pt x="241686" y="191038"/>
                      <a:pt x="228903" y="164389"/>
                    </a:cubicBezTo>
                    <a:cubicBezTo>
                      <a:pt x="216119" y="137741"/>
                      <a:pt x="181900" y="114041"/>
                      <a:pt x="181900" y="11404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2" name="Google Shape;3902;p5"/>
              <p:cNvSpPr/>
              <p:nvPr/>
            </p:nvSpPr>
            <p:spPr>
              <a:xfrm>
                <a:off x="5525425" y="2376882"/>
                <a:ext cx="191153" cy="212329"/>
              </a:xfrm>
              <a:custGeom>
                <a:avLst/>
                <a:gdLst/>
                <a:ahLst/>
                <a:cxnLst/>
                <a:rect l="l" t="t" r="r" b="b"/>
                <a:pathLst>
                  <a:path w="191153" h="212329" extrusionOk="0">
                    <a:moveTo>
                      <a:pt x="0" y="176354"/>
                    </a:moveTo>
                    <a:cubicBezTo>
                      <a:pt x="0" y="176354"/>
                      <a:pt x="53880" y="155603"/>
                      <a:pt x="77377" y="139825"/>
                    </a:cubicBezTo>
                    <a:cubicBezTo>
                      <a:pt x="90493" y="131025"/>
                      <a:pt x="98433" y="124074"/>
                      <a:pt x="98433" y="124074"/>
                    </a:cubicBezTo>
                    <a:cubicBezTo>
                      <a:pt x="98433" y="124074"/>
                      <a:pt x="96797" y="131293"/>
                      <a:pt x="89273" y="147700"/>
                    </a:cubicBezTo>
                    <a:cubicBezTo>
                      <a:pt x="81749" y="164107"/>
                      <a:pt x="68346" y="189692"/>
                      <a:pt x="68346" y="189692"/>
                    </a:cubicBezTo>
                    <a:cubicBezTo>
                      <a:pt x="68346" y="189692"/>
                      <a:pt x="84910" y="168858"/>
                      <a:pt x="94227" y="151499"/>
                    </a:cubicBezTo>
                    <a:cubicBezTo>
                      <a:pt x="103535" y="134131"/>
                      <a:pt x="105587" y="120229"/>
                      <a:pt x="105587" y="120229"/>
                    </a:cubicBezTo>
                    <a:cubicBezTo>
                      <a:pt x="105587" y="120229"/>
                      <a:pt x="117872" y="113481"/>
                      <a:pt x="128326" y="105023"/>
                    </a:cubicBezTo>
                    <a:cubicBezTo>
                      <a:pt x="138789" y="96565"/>
                      <a:pt x="147432" y="86407"/>
                      <a:pt x="147432" y="86407"/>
                    </a:cubicBezTo>
                    <a:lnTo>
                      <a:pt x="144298" y="124295"/>
                    </a:lnTo>
                    <a:cubicBezTo>
                      <a:pt x="144298" y="124295"/>
                      <a:pt x="136035" y="126394"/>
                      <a:pt x="126495" y="137144"/>
                    </a:cubicBezTo>
                    <a:cubicBezTo>
                      <a:pt x="116947" y="147885"/>
                      <a:pt x="106114" y="167286"/>
                      <a:pt x="106114" y="167286"/>
                    </a:cubicBezTo>
                    <a:cubicBezTo>
                      <a:pt x="106114" y="167286"/>
                      <a:pt x="119157" y="151970"/>
                      <a:pt x="127966" y="143226"/>
                    </a:cubicBezTo>
                    <a:cubicBezTo>
                      <a:pt x="136784" y="134482"/>
                      <a:pt x="141359" y="132310"/>
                      <a:pt x="141359" y="132310"/>
                    </a:cubicBezTo>
                    <a:lnTo>
                      <a:pt x="133419" y="167166"/>
                    </a:lnTo>
                    <a:lnTo>
                      <a:pt x="120894" y="212329"/>
                    </a:lnTo>
                    <a:lnTo>
                      <a:pt x="138161" y="170023"/>
                    </a:lnTo>
                    <a:cubicBezTo>
                      <a:pt x="138161" y="170023"/>
                      <a:pt x="142459" y="172213"/>
                      <a:pt x="145204" y="181226"/>
                    </a:cubicBezTo>
                    <a:cubicBezTo>
                      <a:pt x="147940" y="190238"/>
                      <a:pt x="149133" y="206062"/>
                      <a:pt x="149133" y="206062"/>
                    </a:cubicBezTo>
                    <a:cubicBezTo>
                      <a:pt x="149133" y="206062"/>
                      <a:pt x="150741" y="189092"/>
                      <a:pt x="148551" y="178083"/>
                    </a:cubicBezTo>
                    <a:cubicBezTo>
                      <a:pt x="146350" y="167074"/>
                      <a:pt x="140361" y="162027"/>
                      <a:pt x="140361" y="162027"/>
                    </a:cubicBezTo>
                    <a:lnTo>
                      <a:pt x="146406" y="134121"/>
                    </a:lnTo>
                    <a:lnTo>
                      <a:pt x="150510" y="118324"/>
                    </a:lnTo>
                    <a:cubicBezTo>
                      <a:pt x="150510" y="118324"/>
                      <a:pt x="157017" y="121486"/>
                      <a:pt x="164116" y="131995"/>
                    </a:cubicBezTo>
                    <a:cubicBezTo>
                      <a:pt x="171206" y="142496"/>
                      <a:pt x="178896" y="160336"/>
                      <a:pt x="178896" y="160336"/>
                    </a:cubicBezTo>
                    <a:cubicBezTo>
                      <a:pt x="178896" y="160336"/>
                      <a:pt x="175800" y="141433"/>
                      <a:pt x="169163" y="128723"/>
                    </a:cubicBezTo>
                    <a:cubicBezTo>
                      <a:pt x="162526" y="116013"/>
                      <a:pt x="152359" y="109488"/>
                      <a:pt x="152359" y="109488"/>
                    </a:cubicBezTo>
                    <a:lnTo>
                      <a:pt x="153708" y="81471"/>
                    </a:lnTo>
                    <a:cubicBezTo>
                      <a:pt x="153708" y="81471"/>
                      <a:pt x="159605" y="76397"/>
                      <a:pt x="168969" y="65656"/>
                    </a:cubicBezTo>
                    <a:cubicBezTo>
                      <a:pt x="178333" y="54915"/>
                      <a:pt x="191153" y="38508"/>
                      <a:pt x="191153" y="38508"/>
                    </a:cubicBezTo>
                    <a:lnTo>
                      <a:pt x="181725" y="26334"/>
                    </a:lnTo>
                    <a:cubicBezTo>
                      <a:pt x="181725" y="26334"/>
                      <a:pt x="172981" y="44137"/>
                      <a:pt x="164356" y="56514"/>
                    </a:cubicBezTo>
                    <a:cubicBezTo>
                      <a:pt x="155732" y="68882"/>
                      <a:pt x="147229" y="75833"/>
                      <a:pt x="147229" y="75833"/>
                    </a:cubicBezTo>
                    <a:lnTo>
                      <a:pt x="128899" y="67347"/>
                    </a:lnTo>
                    <a:cubicBezTo>
                      <a:pt x="128899" y="67347"/>
                      <a:pt x="134399" y="53103"/>
                      <a:pt x="133225" y="36705"/>
                    </a:cubicBezTo>
                    <a:cubicBezTo>
                      <a:pt x="132051" y="20299"/>
                      <a:pt x="126486" y="0"/>
                      <a:pt x="126486" y="0"/>
                    </a:cubicBezTo>
                    <a:cubicBezTo>
                      <a:pt x="126486" y="0"/>
                      <a:pt x="129796" y="20668"/>
                      <a:pt x="128797" y="36678"/>
                    </a:cubicBezTo>
                    <a:cubicBezTo>
                      <a:pt x="127799" y="52687"/>
                      <a:pt x="123224" y="65249"/>
                      <a:pt x="123224" y="65249"/>
                    </a:cubicBezTo>
                    <a:lnTo>
                      <a:pt x="93941" y="53223"/>
                    </a:lnTo>
                    <a:cubicBezTo>
                      <a:pt x="93941" y="53223"/>
                      <a:pt x="94504" y="45329"/>
                      <a:pt x="87775" y="36900"/>
                    </a:cubicBezTo>
                    <a:cubicBezTo>
                      <a:pt x="81046" y="28470"/>
                      <a:pt x="67024" y="19513"/>
                      <a:pt x="67024" y="19513"/>
                    </a:cubicBezTo>
                    <a:cubicBezTo>
                      <a:pt x="67024" y="19513"/>
                      <a:pt x="78855" y="31612"/>
                      <a:pt x="84346" y="39515"/>
                    </a:cubicBezTo>
                    <a:cubicBezTo>
                      <a:pt x="89827" y="47428"/>
                      <a:pt x="88967" y="51153"/>
                      <a:pt x="88967" y="51153"/>
                    </a:cubicBezTo>
                    <a:lnTo>
                      <a:pt x="29967" y="43619"/>
                    </a:lnTo>
                    <a:cubicBezTo>
                      <a:pt x="29967" y="43619"/>
                      <a:pt x="69797" y="53066"/>
                      <a:pt x="89633" y="59306"/>
                    </a:cubicBezTo>
                    <a:cubicBezTo>
                      <a:pt x="104598" y="64010"/>
                      <a:pt x="109756" y="66783"/>
                      <a:pt x="109756" y="66783"/>
                    </a:cubicBezTo>
                    <a:cubicBezTo>
                      <a:pt x="109756" y="66783"/>
                      <a:pt x="105069" y="71729"/>
                      <a:pt x="96593" y="76628"/>
                    </a:cubicBezTo>
                    <a:cubicBezTo>
                      <a:pt x="88108" y="81536"/>
                      <a:pt x="76850" y="85372"/>
                      <a:pt x="76850" y="85372"/>
                    </a:cubicBezTo>
                    <a:cubicBezTo>
                      <a:pt x="76850" y="85372"/>
                      <a:pt x="89642" y="84392"/>
                      <a:pt x="99265" y="80759"/>
                    </a:cubicBezTo>
                    <a:cubicBezTo>
                      <a:pt x="108896" y="77136"/>
                      <a:pt x="115358" y="70850"/>
                      <a:pt x="115358" y="70850"/>
                    </a:cubicBezTo>
                    <a:lnTo>
                      <a:pt x="140999" y="81730"/>
                    </a:lnTo>
                    <a:cubicBezTo>
                      <a:pt x="140999" y="81730"/>
                      <a:pt x="130729" y="91352"/>
                      <a:pt x="121911" y="98978"/>
                    </a:cubicBezTo>
                    <a:cubicBezTo>
                      <a:pt x="113093" y="106604"/>
                      <a:pt x="102500" y="112584"/>
                      <a:pt x="102500" y="112584"/>
                    </a:cubicBezTo>
                    <a:cubicBezTo>
                      <a:pt x="102500" y="112584"/>
                      <a:pt x="90077" y="107399"/>
                      <a:pt x="74751" y="105920"/>
                    </a:cubicBezTo>
                    <a:cubicBezTo>
                      <a:pt x="59426" y="104441"/>
                      <a:pt x="41207" y="106678"/>
                      <a:pt x="41207" y="106678"/>
                    </a:cubicBezTo>
                    <a:cubicBezTo>
                      <a:pt x="41207" y="106678"/>
                      <a:pt x="58372" y="107879"/>
                      <a:pt x="71849" y="110486"/>
                    </a:cubicBezTo>
                    <a:cubicBezTo>
                      <a:pt x="85326" y="113102"/>
                      <a:pt x="95124" y="117132"/>
                      <a:pt x="95124" y="117132"/>
                    </a:cubicBezTo>
                    <a:cubicBezTo>
                      <a:pt x="95124" y="117132"/>
                      <a:pt x="90521" y="123390"/>
                      <a:pt x="72357" y="134999"/>
                    </a:cubicBezTo>
                    <a:cubicBezTo>
                      <a:pt x="48713" y="150121"/>
                      <a:pt x="0" y="176354"/>
                      <a:pt x="0" y="176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03" name="Google Shape;3903;p5"/>
            <p:cNvGrpSpPr/>
            <p:nvPr/>
          </p:nvGrpSpPr>
          <p:grpSpPr>
            <a:xfrm>
              <a:off x="5890769" y="1985536"/>
              <a:ext cx="228218" cy="228348"/>
              <a:chOff x="5890769" y="1985536"/>
              <a:chExt cx="228218" cy="228348"/>
            </a:xfrm>
          </p:grpSpPr>
          <p:sp>
            <p:nvSpPr>
              <p:cNvPr id="3904" name="Google Shape;3904;p5"/>
              <p:cNvSpPr/>
              <p:nvPr/>
            </p:nvSpPr>
            <p:spPr>
              <a:xfrm>
                <a:off x="5890850" y="1985536"/>
                <a:ext cx="228137" cy="228348"/>
              </a:xfrm>
              <a:custGeom>
                <a:avLst/>
                <a:gdLst/>
                <a:ahLst/>
                <a:cxnLst/>
                <a:rect l="l" t="t" r="r" b="b"/>
                <a:pathLst>
                  <a:path w="228137" h="228348" extrusionOk="0">
                    <a:moveTo>
                      <a:pt x="45905" y="98349"/>
                    </a:moveTo>
                    <a:cubicBezTo>
                      <a:pt x="45905" y="98349"/>
                      <a:pt x="12444" y="118287"/>
                      <a:pt x="4393" y="145759"/>
                    </a:cubicBezTo>
                    <a:cubicBezTo>
                      <a:pt x="-8289" y="189008"/>
                      <a:pt x="10521" y="203299"/>
                      <a:pt x="10521" y="203299"/>
                    </a:cubicBezTo>
                    <a:cubicBezTo>
                      <a:pt x="10521" y="203299"/>
                      <a:pt x="19635" y="172370"/>
                      <a:pt x="42577" y="179756"/>
                    </a:cubicBezTo>
                    <a:cubicBezTo>
                      <a:pt x="54483" y="183592"/>
                      <a:pt x="63440" y="201801"/>
                      <a:pt x="63440" y="201801"/>
                    </a:cubicBezTo>
                    <a:cubicBezTo>
                      <a:pt x="63440" y="201801"/>
                      <a:pt x="79348" y="199795"/>
                      <a:pt x="91068" y="206432"/>
                    </a:cubicBezTo>
                    <a:cubicBezTo>
                      <a:pt x="102789" y="213069"/>
                      <a:pt x="110322" y="228348"/>
                      <a:pt x="110322" y="228348"/>
                    </a:cubicBezTo>
                    <a:cubicBezTo>
                      <a:pt x="110322" y="228348"/>
                      <a:pt x="119131" y="214234"/>
                      <a:pt x="122117" y="198113"/>
                    </a:cubicBezTo>
                    <a:cubicBezTo>
                      <a:pt x="125102" y="182002"/>
                      <a:pt x="122255" y="163885"/>
                      <a:pt x="122255" y="163885"/>
                    </a:cubicBezTo>
                    <a:cubicBezTo>
                      <a:pt x="122255" y="163885"/>
                      <a:pt x="130361" y="168867"/>
                      <a:pt x="138505" y="172463"/>
                    </a:cubicBezTo>
                    <a:cubicBezTo>
                      <a:pt x="146649" y="176049"/>
                      <a:pt x="154838" y="178249"/>
                      <a:pt x="154838" y="178249"/>
                    </a:cubicBezTo>
                    <a:cubicBezTo>
                      <a:pt x="154838" y="178249"/>
                      <a:pt x="157306" y="170226"/>
                      <a:pt x="157398" y="162933"/>
                    </a:cubicBezTo>
                    <a:cubicBezTo>
                      <a:pt x="157482" y="155640"/>
                      <a:pt x="155199" y="149077"/>
                      <a:pt x="155199" y="149077"/>
                    </a:cubicBezTo>
                    <a:cubicBezTo>
                      <a:pt x="155199" y="149077"/>
                      <a:pt x="176930" y="148735"/>
                      <a:pt x="195167" y="145944"/>
                    </a:cubicBezTo>
                    <a:cubicBezTo>
                      <a:pt x="213404" y="143152"/>
                      <a:pt x="228138" y="137929"/>
                      <a:pt x="228138" y="137929"/>
                    </a:cubicBezTo>
                    <a:cubicBezTo>
                      <a:pt x="228138" y="137929"/>
                      <a:pt x="218238" y="120626"/>
                      <a:pt x="206952" y="108166"/>
                    </a:cubicBezTo>
                    <a:cubicBezTo>
                      <a:pt x="195666" y="95706"/>
                      <a:pt x="182984" y="88089"/>
                      <a:pt x="182984" y="88089"/>
                    </a:cubicBezTo>
                    <a:cubicBezTo>
                      <a:pt x="182984" y="88089"/>
                      <a:pt x="189279" y="84605"/>
                      <a:pt x="193901" y="80186"/>
                    </a:cubicBezTo>
                    <a:cubicBezTo>
                      <a:pt x="198531" y="75768"/>
                      <a:pt x="201498" y="70425"/>
                      <a:pt x="201498" y="70425"/>
                    </a:cubicBezTo>
                    <a:cubicBezTo>
                      <a:pt x="201498" y="70425"/>
                      <a:pt x="189852" y="64491"/>
                      <a:pt x="177152" y="63197"/>
                    </a:cubicBezTo>
                    <a:cubicBezTo>
                      <a:pt x="164442" y="61903"/>
                      <a:pt x="150678" y="65240"/>
                      <a:pt x="150678" y="65240"/>
                    </a:cubicBezTo>
                    <a:cubicBezTo>
                      <a:pt x="150678" y="65240"/>
                      <a:pt x="168906" y="49646"/>
                      <a:pt x="179638" y="33923"/>
                    </a:cubicBezTo>
                    <a:cubicBezTo>
                      <a:pt x="190369" y="18191"/>
                      <a:pt x="193604" y="2339"/>
                      <a:pt x="193604" y="2339"/>
                    </a:cubicBezTo>
                    <a:cubicBezTo>
                      <a:pt x="193604" y="2339"/>
                      <a:pt x="173278" y="12626"/>
                      <a:pt x="157620" y="13643"/>
                    </a:cubicBezTo>
                    <a:cubicBezTo>
                      <a:pt x="141962" y="14669"/>
                      <a:pt x="130962" y="6424"/>
                      <a:pt x="130962" y="6424"/>
                    </a:cubicBezTo>
                    <a:cubicBezTo>
                      <a:pt x="130962" y="6424"/>
                      <a:pt x="117097" y="31732"/>
                      <a:pt x="86918" y="17710"/>
                    </a:cubicBezTo>
                    <a:cubicBezTo>
                      <a:pt x="74957" y="12155"/>
                      <a:pt x="76029" y="0"/>
                      <a:pt x="76029" y="0"/>
                    </a:cubicBezTo>
                    <a:cubicBezTo>
                      <a:pt x="76029" y="0"/>
                      <a:pt x="55102" y="13375"/>
                      <a:pt x="46931" y="38009"/>
                    </a:cubicBezTo>
                    <a:cubicBezTo>
                      <a:pt x="38760" y="62652"/>
                      <a:pt x="45905" y="98349"/>
                      <a:pt x="45905" y="983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5" name="Google Shape;3905;p5"/>
              <p:cNvSpPr/>
              <p:nvPr/>
            </p:nvSpPr>
            <p:spPr>
              <a:xfrm>
                <a:off x="5890769" y="2006658"/>
                <a:ext cx="206108" cy="175060"/>
              </a:xfrm>
              <a:custGeom>
                <a:avLst/>
                <a:gdLst/>
                <a:ahLst/>
                <a:cxnLst/>
                <a:rect l="l" t="t" r="r" b="b"/>
                <a:pathLst>
                  <a:path w="206108" h="175060" extrusionOk="0">
                    <a:moveTo>
                      <a:pt x="206108" y="108887"/>
                    </a:moveTo>
                    <a:cubicBezTo>
                      <a:pt x="206108" y="108887"/>
                      <a:pt x="159457" y="89531"/>
                      <a:pt x="135009" y="85362"/>
                    </a:cubicBezTo>
                    <a:cubicBezTo>
                      <a:pt x="121374" y="83033"/>
                      <a:pt x="112122" y="82654"/>
                      <a:pt x="112122" y="82654"/>
                    </a:cubicBezTo>
                    <a:cubicBezTo>
                      <a:pt x="112122" y="82654"/>
                      <a:pt x="117557" y="79058"/>
                      <a:pt x="132300" y="73189"/>
                    </a:cubicBezTo>
                    <a:cubicBezTo>
                      <a:pt x="147053" y="67319"/>
                      <a:pt x="171104" y="59167"/>
                      <a:pt x="171104" y="59167"/>
                    </a:cubicBezTo>
                    <a:cubicBezTo>
                      <a:pt x="171104" y="59167"/>
                      <a:pt x="147949" y="62383"/>
                      <a:pt x="131487" y="67791"/>
                    </a:cubicBezTo>
                    <a:cubicBezTo>
                      <a:pt x="115034" y="73189"/>
                      <a:pt x="105263" y="80768"/>
                      <a:pt x="105263" y="80768"/>
                    </a:cubicBezTo>
                    <a:cubicBezTo>
                      <a:pt x="105263" y="80768"/>
                      <a:pt x="93404" y="77644"/>
                      <a:pt x="81647" y="76701"/>
                    </a:cubicBezTo>
                    <a:cubicBezTo>
                      <a:pt x="69898" y="75749"/>
                      <a:pt x="58252" y="76979"/>
                      <a:pt x="58252" y="76979"/>
                    </a:cubicBezTo>
                    <a:lnTo>
                      <a:pt x="83310" y="54822"/>
                    </a:lnTo>
                    <a:cubicBezTo>
                      <a:pt x="83310" y="54822"/>
                      <a:pt x="89809" y="58483"/>
                      <a:pt x="102379" y="57420"/>
                    </a:cubicBezTo>
                    <a:cubicBezTo>
                      <a:pt x="114950" y="56357"/>
                      <a:pt x="133603" y="50589"/>
                      <a:pt x="133603" y="50589"/>
                    </a:cubicBezTo>
                    <a:cubicBezTo>
                      <a:pt x="133603" y="50589"/>
                      <a:pt x="116050" y="52428"/>
                      <a:pt x="105152" y="52660"/>
                    </a:cubicBezTo>
                    <a:cubicBezTo>
                      <a:pt x="94264" y="52891"/>
                      <a:pt x="90049" y="51513"/>
                      <a:pt x="90049" y="51513"/>
                    </a:cubicBezTo>
                    <a:lnTo>
                      <a:pt x="116309" y="34182"/>
                    </a:lnTo>
                    <a:lnTo>
                      <a:pt x="151721" y="13070"/>
                    </a:lnTo>
                    <a:lnTo>
                      <a:pt x="115052" y="29505"/>
                    </a:lnTo>
                    <a:cubicBezTo>
                      <a:pt x="115052" y="29505"/>
                      <a:pt x="113675" y="25521"/>
                      <a:pt x="117437" y="18145"/>
                    </a:cubicBezTo>
                    <a:cubicBezTo>
                      <a:pt x="121190" y="10768"/>
                      <a:pt x="130091" y="0"/>
                      <a:pt x="130091" y="0"/>
                    </a:cubicBezTo>
                    <a:cubicBezTo>
                      <a:pt x="130091" y="0"/>
                      <a:pt x="118731" y="9807"/>
                      <a:pt x="113407" y="18117"/>
                    </a:cubicBezTo>
                    <a:cubicBezTo>
                      <a:pt x="108083" y="26427"/>
                      <a:pt x="108795" y="33248"/>
                      <a:pt x="108795" y="33248"/>
                    </a:cubicBezTo>
                    <a:lnTo>
                      <a:pt x="87969" y="47317"/>
                    </a:lnTo>
                    <a:lnTo>
                      <a:pt x="75749" y="54859"/>
                    </a:lnTo>
                    <a:cubicBezTo>
                      <a:pt x="75749" y="54859"/>
                      <a:pt x="73577" y="48925"/>
                      <a:pt x="75500" y="37981"/>
                    </a:cubicBezTo>
                    <a:cubicBezTo>
                      <a:pt x="77422" y="27028"/>
                      <a:pt x="83440" y="11055"/>
                      <a:pt x="83440" y="11055"/>
                    </a:cubicBezTo>
                    <a:cubicBezTo>
                      <a:pt x="83440" y="11055"/>
                      <a:pt x="73882" y="24929"/>
                      <a:pt x="70324" y="37001"/>
                    </a:cubicBezTo>
                    <a:cubicBezTo>
                      <a:pt x="66765" y="49082"/>
                      <a:pt x="69205" y="59361"/>
                      <a:pt x="69205" y="59361"/>
                    </a:cubicBezTo>
                    <a:lnTo>
                      <a:pt x="51282" y="76323"/>
                    </a:lnTo>
                    <a:cubicBezTo>
                      <a:pt x="51282" y="76323"/>
                      <a:pt x="44461" y="75990"/>
                      <a:pt x="32010" y="77154"/>
                    </a:cubicBezTo>
                    <a:cubicBezTo>
                      <a:pt x="19550" y="78319"/>
                      <a:pt x="1461" y="81000"/>
                      <a:pt x="1461" y="81000"/>
                    </a:cubicBezTo>
                    <a:lnTo>
                      <a:pt x="0" y="94412"/>
                    </a:lnTo>
                    <a:cubicBezTo>
                      <a:pt x="0" y="94412"/>
                      <a:pt x="16361" y="88394"/>
                      <a:pt x="29348" y="85741"/>
                    </a:cubicBezTo>
                    <a:cubicBezTo>
                      <a:pt x="42335" y="83098"/>
                      <a:pt x="51929" y="83819"/>
                      <a:pt x="51929" y="83819"/>
                    </a:cubicBezTo>
                    <a:lnTo>
                      <a:pt x="58335" y="100272"/>
                    </a:lnTo>
                    <a:cubicBezTo>
                      <a:pt x="58335" y="100272"/>
                      <a:pt x="46180" y="105994"/>
                      <a:pt x="36927" y="117113"/>
                    </a:cubicBezTo>
                    <a:cubicBezTo>
                      <a:pt x="27675" y="128233"/>
                      <a:pt x="18810" y="144474"/>
                      <a:pt x="18810" y="144474"/>
                    </a:cubicBezTo>
                    <a:cubicBezTo>
                      <a:pt x="18810" y="144474"/>
                      <a:pt x="29320" y="129361"/>
                      <a:pt x="39700" y="119803"/>
                    </a:cubicBezTo>
                    <a:cubicBezTo>
                      <a:pt x="50090" y="110246"/>
                      <a:pt x="60636" y="105032"/>
                      <a:pt x="60636" y="105032"/>
                    </a:cubicBezTo>
                    <a:lnTo>
                      <a:pt x="71784" y="130341"/>
                    </a:lnTo>
                    <a:cubicBezTo>
                      <a:pt x="71784" y="130341"/>
                      <a:pt x="66617" y="135009"/>
                      <a:pt x="65730" y="144418"/>
                    </a:cubicBezTo>
                    <a:cubicBezTo>
                      <a:pt x="64842" y="153837"/>
                      <a:pt x="68235" y="167989"/>
                      <a:pt x="68235" y="167989"/>
                    </a:cubicBezTo>
                    <a:cubicBezTo>
                      <a:pt x="68235" y="167989"/>
                      <a:pt x="68133" y="153163"/>
                      <a:pt x="69492" y="144834"/>
                    </a:cubicBezTo>
                    <a:cubicBezTo>
                      <a:pt x="70850" y="136497"/>
                      <a:pt x="73660" y="134657"/>
                      <a:pt x="73660" y="134657"/>
                    </a:cubicBezTo>
                    <a:lnTo>
                      <a:pt x="106308" y="175060"/>
                    </a:lnTo>
                    <a:cubicBezTo>
                      <a:pt x="106308" y="175060"/>
                      <a:pt x="86925" y="145019"/>
                      <a:pt x="78208" y="129084"/>
                    </a:cubicBezTo>
                    <a:cubicBezTo>
                      <a:pt x="71636" y="117058"/>
                      <a:pt x="70065" y="112187"/>
                      <a:pt x="70065" y="112187"/>
                    </a:cubicBezTo>
                    <a:cubicBezTo>
                      <a:pt x="70065" y="112187"/>
                      <a:pt x="76036" y="111872"/>
                      <a:pt x="84373" y="113878"/>
                    </a:cubicBezTo>
                    <a:cubicBezTo>
                      <a:pt x="92720" y="115893"/>
                      <a:pt x="102167" y="120256"/>
                      <a:pt x="102167" y="120256"/>
                    </a:cubicBezTo>
                    <a:cubicBezTo>
                      <a:pt x="102167" y="120256"/>
                      <a:pt x="93488" y="113148"/>
                      <a:pt x="85206" y="109645"/>
                    </a:cubicBezTo>
                    <a:cubicBezTo>
                      <a:pt x="76914" y="106132"/>
                      <a:pt x="69011" y="106225"/>
                      <a:pt x="69011" y="106225"/>
                    </a:cubicBezTo>
                    <a:lnTo>
                      <a:pt x="59453" y="83837"/>
                    </a:lnTo>
                    <a:cubicBezTo>
                      <a:pt x="59453" y="83837"/>
                      <a:pt x="71803" y="83930"/>
                      <a:pt x="82016" y="84410"/>
                    </a:cubicBezTo>
                    <a:cubicBezTo>
                      <a:pt x="92221" y="84900"/>
                      <a:pt x="102555" y="87488"/>
                      <a:pt x="102555" y="87488"/>
                    </a:cubicBezTo>
                    <a:cubicBezTo>
                      <a:pt x="102555" y="87488"/>
                      <a:pt x="107241" y="98285"/>
                      <a:pt x="116004" y="108471"/>
                    </a:cubicBezTo>
                    <a:cubicBezTo>
                      <a:pt x="124776" y="118657"/>
                      <a:pt x="137634" y="128242"/>
                      <a:pt x="137634" y="128242"/>
                    </a:cubicBezTo>
                    <a:cubicBezTo>
                      <a:pt x="137634" y="128242"/>
                      <a:pt x="127540" y="117123"/>
                      <a:pt x="120626" y="107325"/>
                    </a:cubicBezTo>
                    <a:cubicBezTo>
                      <a:pt x="113712" y="97527"/>
                      <a:pt x="109978" y="89060"/>
                      <a:pt x="109978" y="89060"/>
                    </a:cubicBezTo>
                    <a:cubicBezTo>
                      <a:pt x="109978" y="89060"/>
                      <a:pt x="116707" y="87867"/>
                      <a:pt x="135240" y="91454"/>
                    </a:cubicBezTo>
                    <a:cubicBezTo>
                      <a:pt x="159374" y="96131"/>
                      <a:pt x="206108" y="108887"/>
                      <a:pt x="206108" y="10888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06" name="Google Shape;3906;p5"/>
            <p:cNvGrpSpPr/>
            <p:nvPr/>
          </p:nvGrpSpPr>
          <p:grpSpPr>
            <a:xfrm>
              <a:off x="5683872" y="1504195"/>
              <a:ext cx="306226" cy="246374"/>
              <a:chOff x="5683872" y="1504195"/>
              <a:chExt cx="306226" cy="246374"/>
            </a:xfrm>
          </p:grpSpPr>
          <p:sp>
            <p:nvSpPr>
              <p:cNvPr id="3907" name="Google Shape;3907;p5"/>
              <p:cNvSpPr/>
              <p:nvPr/>
            </p:nvSpPr>
            <p:spPr>
              <a:xfrm>
                <a:off x="5683872" y="1504195"/>
                <a:ext cx="306226" cy="246374"/>
              </a:xfrm>
              <a:custGeom>
                <a:avLst/>
                <a:gdLst/>
                <a:ahLst/>
                <a:cxnLst/>
                <a:rect l="l" t="t" r="r" b="b"/>
                <a:pathLst>
                  <a:path w="306226" h="246374" extrusionOk="0">
                    <a:moveTo>
                      <a:pt x="109139" y="65371"/>
                    </a:moveTo>
                    <a:cubicBezTo>
                      <a:pt x="109139" y="65371"/>
                      <a:pt x="65852" y="56692"/>
                      <a:pt x="38353" y="75058"/>
                    </a:cubicBezTo>
                    <a:cubicBezTo>
                      <a:pt x="-4933" y="103981"/>
                      <a:pt x="187" y="131868"/>
                      <a:pt x="187" y="131868"/>
                    </a:cubicBezTo>
                    <a:cubicBezTo>
                      <a:pt x="187" y="131868"/>
                      <a:pt x="31190" y="111228"/>
                      <a:pt x="44999" y="136185"/>
                    </a:cubicBezTo>
                    <a:cubicBezTo>
                      <a:pt x="52172" y="149135"/>
                      <a:pt x="46025" y="172705"/>
                      <a:pt x="46025" y="172705"/>
                    </a:cubicBezTo>
                    <a:cubicBezTo>
                      <a:pt x="46025" y="172705"/>
                      <a:pt x="60972" y="183575"/>
                      <a:pt x="65880" y="198910"/>
                    </a:cubicBezTo>
                    <a:cubicBezTo>
                      <a:pt x="70779" y="214245"/>
                      <a:pt x="65630" y="234035"/>
                      <a:pt x="65630" y="234035"/>
                    </a:cubicBezTo>
                    <a:cubicBezTo>
                      <a:pt x="65630" y="234035"/>
                      <a:pt x="83710" y="228332"/>
                      <a:pt x="98371" y="216167"/>
                    </a:cubicBezTo>
                    <a:cubicBezTo>
                      <a:pt x="113031" y="204003"/>
                      <a:pt x="124270" y="185387"/>
                      <a:pt x="124270" y="185387"/>
                    </a:cubicBezTo>
                    <a:cubicBezTo>
                      <a:pt x="124270" y="185387"/>
                      <a:pt x="127358" y="196341"/>
                      <a:pt x="131535" y="206074"/>
                    </a:cubicBezTo>
                    <a:cubicBezTo>
                      <a:pt x="135704" y="215807"/>
                      <a:pt x="140973" y="224320"/>
                      <a:pt x="140973" y="224320"/>
                    </a:cubicBezTo>
                    <a:cubicBezTo>
                      <a:pt x="140973" y="224320"/>
                      <a:pt x="149098" y="219051"/>
                      <a:pt x="154671" y="212544"/>
                    </a:cubicBezTo>
                    <a:cubicBezTo>
                      <a:pt x="160236" y="206037"/>
                      <a:pt x="163250" y="198282"/>
                      <a:pt x="163250" y="198282"/>
                    </a:cubicBezTo>
                    <a:cubicBezTo>
                      <a:pt x="163250" y="198282"/>
                      <a:pt x="181866" y="215299"/>
                      <a:pt x="199372" y="227315"/>
                    </a:cubicBezTo>
                    <a:cubicBezTo>
                      <a:pt x="216880" y="239341"/>
                      <a:pt x="233268" y="246375"/>
                      <a:pt x="233268" y="246375"/>
                    </a:cubicBezTo>
                    <a:cubicBezTo>
                      <a:pt x="233268" y="246375"/>
                      <a:pt x="237936" y="222869"/>
                      <a:pt x="237788" y="202626"/>
                    </a:cubicBezTo>
                    <a:cubicBezTo>
                      <a:pt x="237640" y="182383"/>
                      <a:pt x="232667" y="165403"/>
                      <a:pt x="232667" y="165403"/>
                    </a:cubicBezTo>
                    <a:cubicBezTo>
                      <a:pt x="232667" y="165403"/>
                      <a:pt x="240607" y="167270"/>
                      <a:pt x="247836" y="166974"/>
                    </a:cubicBezTo>
                    <a:cubicBezTo>
                      <a:pt x="255073" y="166669"/>
                      <a:pt x="261608" y="164220"/>
                      <a:pt x="261608" y="164220"/>
                    </a:cubicBezTo>
                    <a:cubicBezTo>
                      <a:pt x="261608" y="164220"/>
                      <a:pt x="256238" y="149588"/>
                      <a:pt x="246486" y="138283"/>
                    </a:cubicBezTo>
                    <a:cubicBezTo>
                      <a:pt x="236725" y="126987"/>
                      <a:pt x="222583" y="119020"/>
                      <a:pt x="222583" y="119020"/>
                    </a:cubicBezTo>
                    <a:cubicBezTo>
                      <a:pt x="222583" y="119020"/>
                      <a:pt x="249731" y="119482"/>
                      <a:pt x="270639" y="113843"/>
                    </a:cubicBezTo>
                    <a:cubicBezTo>
                      <a:pt x="291548" y="108214"/>
                      <a:pt x="306226" y="96475"/>
                      <a:pt x="306226" y="96475"/>
                    </a:cubicBezTo>
                    <a:cubicBezTo>
                      <a:pt x="306226" y="96475"/>
                      <a:pt x="281306" y="89561"/>
                      <a:pt x="267311" y="77998"/>
                    </a:cubicBezTo>
                    <a:cubicBezTo>
                      <a:pt x="253317" y="66443"/>
                      <a:pt x="250229" y="50240"/>
                      <a:pt x="250229" y="50240"/>
                    </a:cubicBezTo>
                    <a:cubicBezTo>
                      <a:pt x="250229" y="50240"/>
                      <a:pt x="219449" y="62016"/>
                      <a:pt x="204521" y="25301"/>
                    </a:cubicBezTo>
                    <a:cubicBezTo>
                      <a:pt x="198606" y="10743"/>
                      <a:pt x="208662" y="631"/>
                      <a:pt x="208662" y="631"/>
                    </a:cubicBezTo>
                    <a:cubicBezTo>
                      <a:pt x="208662" y="631"/>
                      <a:pt x="180914" y="-3982"/>
                      <a:pt x="155448" y="11741"/>
                    </a:cubicBezTo>
                    <a:cubicBezTo>
                      <a:pt x="129992" y="27464"/>
                      <a:pt x="109139" y="65371"/>
                      <a:pt x="109139" y="6537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8" name="Google Shape;3908;p5"/>
              <p:cNvSpPr/>
              <p:nvPr/>
            </p:nvSpPr>
            <p:spPr>
              <a:xfrm>
                <a:off x="5719406" y="1537473"/>
                <a:ext cx="211247" cy="188324"/>
              </a:xfrm>
              <a:custGeom>
                <a:avLst/>
                <a:gdLst/>
                <a:ahLst/>
                <a:cxnLst/>
                <a:rect l="l" t="t" r="r" b="b"/>
                <a:pathLst>
                  <a:path w="211247" h="188324" extrusionOk="0">
                    <a:moveTo>
                      <a:pt x="185015" y="188324"/>
                    </a:moveTo>
                    <a:cubicBezTo>
                      <a:pt x="185015" y="188324"/>
                      <a:pt x="160188" y="133659"/>
                      <a:pt x="142680" y="110412"/>
                    </a:cubicBezTo>
                    <a:cubicBezTo>
                      <a:pt x="132911" y="97434"/>
                      <a:pt x="125386" y="89716"/>
                      <a:pt x="125386" y="89716"/>
                    </a:cubicBezTo>
                    <a:cubicBezTo>
                      <a:pt x="125386" y="89716"/>
                      <a:pt x="132688" y="90807"/>
                      <a:pt x="149567" y="97268"/>
                    </a:cubicBezTo>
                    <a:cubicBezTo>
                      <a:pt x="166445" y="103720"/>
                      <a:pt x="192900" y="115542"/>
                      <a:pt x="192900" y="115542"/>
                    </a:cubicBezTo>
                    <a:cubicBezTo>
                      <a:pt x="192900" y="115542"/>
                      <a:pt x="170919" y="99986"/>
                      <a:pt x="152941" y="91740"/>
                    </a:cubicBezTo>
                    <a:cubicBezTo>
                      <a:pt x="134972" y="83495"/>
                      <a:pt x="121014" y="82553"/>
                      <a:pt x="121014" y="82553"/>
                    </a:cubicBezTo>
                    <a:cubicBezTo>
                      <a:pt x="121014" y="82553"/>
                      <a:pt x="113342" y="70277"/>
                      <a:pt x="104127" y="60045"/>
                    </a:cubicBezTo>
                    <a:cubicBezTo>
                      <a:pt x="94911" y="49822"/>
                      <a:pt x="84152" y="41651"/>
                      <a:pt x="84152" y="41651"/>
                    </a:cubicBezTo>
                    <a:lnTo>
                      <a:pt x="122013" y="41641"/>
                    </a:lnTo>
                    <a:cubicBezTo>
                      <a:pt x="122013" y="41641"/>
                      <a:pt x="124739" y="50108"/>
                      <a:pt x="136164" y="59176"/>
                    </a:cubicBezTo>
                    <a:cubicBezTo>
                      <a:pt x="147580" y="68244"/>
                      <a:pt x="167693" y="77903"/>
                      <a:pt x="167693" y="77903"/>
                    </a:cubicBezTo>
                    <a:cubicBezTo>
                      <a:pt x="167693" y="77903"/>
                      <a:pt x="151462" y="65572"/>
                      <a:pt x="142089" y="57096"/>
                    </a:cubicBezTo>
                    <a:cubicBezTo>
                      <a:pt x="132717" y="48629"/>
                      <a:pt x="130193" y="44017"/>
                      <a:pt x="130193" y="44017"/>
                    </a:cubicBezTo>
                    <a:lnTo>
                      <a:pt x="165429" y="49313"/>
                    </a:lnTo>
                    <a:lnTo>
                      <a:pt x="211248" y="58492"/>
                    </a:lnTo>
                    <a:lnTo>
                      <a:pt x="167897" y="44091"/>
                    </a:lnTo>
                    <a:cubicBezTo>
                      <a:pt x="167897" y="44091"/>
                      <a:pt x="169736" y="39395"/>
                      <a:pt x="178462" y="35735"/>
                    </a:cubicBezTo>
                    <a:cubicBezTo>
                      <a:pt x="187197" y="32074"/>
                      <a:pt x="202818" y="29449"/>
                      <a:pt x="202818" y="29449"/>
                    </a:cubicBezTo>
                    <a:cubicBezTo>
                      <a:pt x="202818" y="29449"/>
                      <a:pt x="185838" y="29246"/>
                      <a:pt x="175078" y="32500"/>
                    </a:cubicBezTo>
                    <a:cubicBezTo>
                      <a:pt x="164329" y="35753"/>
                      <a:pt x="159790" y="42483"/>
                      <a:pt x="159790" y="42483"/>
                    </a:cubicBezTo>
                    <a:lnTo>
                      <a:pt x="131598" y="38573"/>
                    </a:lnTo>
                    <a:lnTo>
                      <a:pt x="115597" y="35642"/>
                    </a:lnTo>
                    <a:cubicBezTo>
                      <a:pt x="115597" y="35642"/>
                      <a:pt x="118222" y="28553"/>
                      <a:pt x="128104" y="20197"/>
                    </a:cubicBezTo>
                    <a:cubicBezTo>
                      <a:pt x="137976" y="11850"/>
                      <a:pt x="155085" y="2237"/>
                      <a:pt x="155085" y="2237"/>
                    </a:cubicBezTo>
                    <a:cubicBezTo>
                      <a:pt x="155085" y="2237"/>
                      <a:pt x="136561" y="7136"/>
                      <a:pt x="124462" y="15196"/>
                    </a:cubicBezTo>
                    <a:cubicBezTo>
                      <a:pt x="112353" y="23256"/>
                      <a:pt x="106678" y="34478"/>
                      <a:pt x="106678" y="34478"/>
                    </a:cubicBezTo>
                    <a:lnTo>
                      <a:pt x="78754" y="35494"/>
                    </a:lnTo>
                    <a:cubicBezTo>
                      <a:pt x="78754" y="35494"/>
                      <a:pt x="73254" y="29764"/>
                      <a:pt x="61847" y="20881"/>
                    </a:cubicBezTo>
                    <a:cubicBezTo>
                      <a:pt x="50450" y="12007"/>
                      <a:pt x="33156" y="0"/>
                      <a:pt x="33156" y="0"/>
                    </a:cubicBezTo>
                    <a:lnTo>
                      <a:pt x="21814" y="10935"/>
                    </a:lnTo>
                    <a:cubicBezTo>
                      <a:pt x="21814" y="10935"/>
                      <a:pt x="40172" y="18551"/>
                      <a:pt x="53131" y="26510"/>
                    </a:cubicBezTo>
                    <a:cubicBezTo>
                      <a:pt x="66099" y="34478"/>
                      <a:pt x="73660" y="42778"/>
                      <a:pt x="73660" y="42778"/>
                    </a:cubicBezTo>
                    <a:lnTo>
                      <a:pt x="66682" y="62735"/>
                    </a:lnTo>
                    <a:cubicBezTo>
                      <a:pt x="66682" y="62735"/>
                      <a:pt x="52095" y="58205"/>
                      <a:pt x="35911" y="60858"/>
                    </a:cubicBezTo>
                    <a:cubicBezTo>
                      <a:pt x="19716" y="63511"/>
                      <a:pt x="0" y="71109"/>
                      <a:pt x="0" y="71109"/>
                    </a:cubicBezTo>
                    <a:cubicBezTo>
                      <a:pt x="0" y="71109"/>
                      <a:pt x="20252" y="65850"/>
                      <a:pt x="36225" y="65498"/>
                    </a:cubicBezTo>
                    <a:cubicBezTo>
                      <a:pt x="52198" y="65156"/>
                      <a:pt x="65036" y="68863"/>
                      <a:pt x="65036" y="68863"/>
                    </a:cubicBezTo>
                    <a:lnTo>
                      <a:pt x="55395" y="100586"/>
                    </a:lnTo>
                    <a:cubicBezTo>
                      <a:pt x="55395" y="100586"/>
                      <a:pt x="47511" y="100688"/>
                      <a:pt x="39672" y="108471"/>
                    </a:cubicBezTo>
                    <a:cubicBezTo>
                      <a:pt x="31825" y="116254"/>
                      <a:pt x="24033" y="131736"/>
                      <a:pt x="24033" y="131736"/>
                    </a:cubicBezTo>
                    <a:cubicBezTo>
                      <a:pt x="24033" y="131736"/>
                      <a:pt x="35116" y="118278"/>
                      <a:pt x="42538" y="111835"/>
                    </a:cubicBezTo>
                    <a:cubicBezTo>
                      <a:pt x="49961" y="105402"/>
                      <a:pt x="53723" y="105984"/>
                      <a:pt x="53723" y="105984"/>
                    </a:cubicBezTo>
                    <a:lnTo>
                      <a:pt x="50866" y="168470"/>
                    </a:lnTo>
                    <a:cubicBezTo>
                      <a:pt x="50866" y="168470"/>
                      <a:pt x="57124" y="125913"/>
                      <a:pt x="61764" y="104579"/>
                    </a:cubicBezTo>
                    <a:cubicBezTo>
                      <a:pt x="65267" y="88478"/>
                      <a:pt x="67615" y="82830"/>
                      <a:pt x="67615" y="82830"/>
                    </a:cubicBezTo>
                    <a:cubicBezTo>
                      <a:pt x="67615" y="82830"/>
                      <a:pt x="72893" y="87313"/>
                      <a:pt x="78430" y="95780"/>
                    </a:cubicBezTo>
                    <a:cubicBezTo>
                      <a:pt x="83958" y="104238"/>
                      <a:pt x="88653" y="115709"/>
                      <a:pt x="88653" y="115709"/>
                    </a:cubicBezTo>
                    <a:cubicBezTo>
                      <a:pt x="88653" y="115709"/>
                      <a:pt x="86675" y="102389"/>
                      <a:pt x="82312" y="92609"/>
                    </a:cubicBezTo>
                    <a:cubicBezTo>
                      <a:pt x="77959" y="82839"/>
                      <a:pt x="71220" y="76618"/>
                      <a:pt x="71220" y="76618"/>
                    </a:cubicBezTo>
                    <a:lnTo>
                      <a:pt x="80002" y="48796"/>
                    </a:lnTo>
                    <a:cubicBezTo>
                      <a:pt x="80002" y="48796"/>
                      <a:pt x="90363" y="58723"/>
                      <a:pt x="98627" y="67301"/>
                    </a:cubicBezTo>
                    <a:cubicBezTo>
                      <a:pt x="106891" y="75879"/>
                      <a:pt x="113657" y="86453"/>
                      <a:pt x="113657" y="86453"/>
                    </a:cubicBezTo>
                    <a:cubicBezTo>
                      <a:pt x="113657" y="86453"/>
                      <a:pt x="109488" y="99930"/>
                      <a:pt x="109219" y="116115"/>
                    </a:cubicBezTo>
                    <a:cubicBezTo>
                      <a:pt x="108951" y="132300"/>
                      <a:pt x="112603" y="151194"/>
                      <a:pt x="112603" y="151194"/>
                    </a:cubicBezTo>
                    <a:cubicBezTo>
                      <a:pt x="112603" y="151194"/>
                      <a:pt x="112445" y="133114"/>
                      <a:pt x="113980" y="118759"/>
                    </a:cubicBezTo>
                    <a:cubicBezTo>
                      <a:pt x="115523" y="104404"/>
                      <a:pt x="118749" y="93792"/>
                      <a:pt x="118749" y="93792"/>
                    </a:cubicBezTo>
                    <a:cubicBezTo>
                      <a:pt x="118749" y="93792"/>
                      <a:pt x="125331" y="98072"/>
                      <a:pt x="138281" y="116087"/>
                    </a:cubicBezTo>
                    <a:cubicBezTo>
                      <a:pt x="155141" y="139556"/>
                      <a:pt x="185015" y="188324"/>
                      <a:pt x="185015" y="1883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09" name="Google Shape;3909;p5"/>
            <p:cNvGrpSpPr/>
            <p:nvPr/>
          </p:nvGrpSpPr>
          <p:grpSpPr>
            <a:xfrm>
              <a:off x="6352780" y="1123703"/>
              <a:ext cx="269496" cy="265218"/>
              <a:chOff x="6352780" y="1123703"/>
              <a:chExt cx="269496" cy="265218"/>
            </a:xfrm>
          </p:grpSpPr>
          <p:sp>
            <p:nvSpPr>
              <p:cNvPr id="3910" name="Google Shape;3910;p5"/>
              <p:cNvSpPr/>
              <p:nvPr/>
            </p:nvSpPr>
            <p:spPr>
              <a:xfrm>
                <a:off x="6352780" y="1123703"/>
                <a:ext cx="269496" cy="265218"/>
              </a:xfrm>
              <a:custGeom>
                <a:avLst/>
                <a:gdLst/>
                <a:ahLst/>
                <a:cxnLst/>
                <a:rect l="l" t="t" r="r" b="b"/>
                <a:pathLst>
                  <a:path w="269496" h="265218" extrusionOk="0">
                    <a:moveTo>
                      <a:pt x="174967" y="191107"/>
                    </a:moveTo>
                    <a:cubicBezTo>
                      <a:pt x="174967" y="191107"/>
                      <a:pt x="213457" y="198880"/>
                      <a:pt x="237194" y="177990"/>
                    </a:cubicBezTo>
                    <a:cubicBezTo>
                      <a:pt x="274583" y="145093"/>
                      <a:pt x="269231" y="115126"/>
                      <a:pt x="269231" y="115126"/>
                    </a:cubicBezTo>
                    <a:cubicBezTo>
                      <a:pt x="269231" y="115126"/>
                      <a:pt x="242462" y="138604"/>
                      <a:pt x="229531" y="112131"/>
                    </a:cubicBezTo>
                    <a:cubicBezTo>
                      <a:pt x="222820" y="98386"/>
                      <a:pt x="227553" y="72671"/>
                      <a:pt x="227553" y="72671"/>
                    </a:cubicBezTo>
                    <a:cubicBezTo>
                      <a:pt x="227553" y="72671"/>
                      <a:pt x="214030" y="61468"/>
                      <a:pt x="209251" y="45071"/>
                    </a:cubicBezTo>
                    <a:cubicBezTo>
                      <a:pt x="204472" y="28673"/>
                      <a:pt x="208428" y="7080"/>
                      <a:pt x="208428" y="7080"/>
                    </a:cubicBezTo>
                    <a:cubicBezTo>
                      <a:pt x="208428" y="7080"/>
                      <a:pt x="192631" y="13921"/>
                      <a:pt x="180042" y="27628"/>
                    </a:cubicBezTo>
                    <a:cubicBezTo>
                      <a:pt x="167453" y="41327"/>
                      <a:pt x="158070" y="61884"/>
                      <a:pt x="158070" y="61884"/>
                    </a:cubicBezTo>
                    <a:cubicBezTo>
                      <a:pt x="158070" y="61884"/>
                      <a:pt x="155029" y="50155"/>
                      <a:pt x="151055" y="39774"/>
                    </a:cubicBezTo>
                    <a:cubicBezTo>
                      <a:pt x="147080" y="29403"/>
                      <a:pt x="142181" y="20400"/>
                      <a:pt x="142181" y="20400"/>
                    </a:cubicBezTo>
                    <a:cubicBezTo>
                      <a:pt x="142181" y="20400"/>
                      <a:pt x="135156" y="26399"/>
                      <a:pt x="130433" y="33646"/>
                    </a:cubicBezTo>
                    <a:cubicBezTo>
                      <a:pt x="125701" y="40893"/>
                      <a:pt x="123279" y="49387"/>
                      <a:pt x="123279" y="49387"/>
                    </a:cubicBezTo>
                    <a:cubicBezTo>
                      <a:pt x="123279" y="49387"/>
                      <a:pt x="106326" y="31686"/>
                      <a:pt x="90520" y="19337"/>
                    </a:cubicBezTo>
                    <a:cubicBezTo>
                      <a:pt x="74705" y="6988"/>
                      <a:pt x="60026" y="0"/>
                      <a:pt x="60026" y="0"/>
                    </a:cubicBezTo>
                    <a:cubicBezTo>
                      <a:pt x="60026" y="0"/>
                      <a:pt x="56587" y="25595"/>
                      <a:pt x="57318" y="47483"/>
                    </a:cubicBezTo>
                    <a:cubicBezTo>
                      <a:pt x="58048" y="69371"/>
                      <a:pt x="62938" y="87544"/>
                      <a:pt x="62938" y="87544"/>
                    </a:cubicBezTo>
                    <a:cubicBezTo>
                      <a:pt x="62938" y="87544"/>
                      <a:pt x="55876" y="85825"/>
                      <a:pt x="49488" y="86416"/>
                    </a:cubicBezTo>
                    <a:cubicBezTo>
                      <a:pt x="43111" y="87008"/>
                      <a:pt x="37417" y="89910"/>
                      <a:pt x="37417" y="89910"/>
                    </a:cubicBezTo>
                    <a:cubicBezTo>
                      <a:pt x="37417" y="89910"/>
                      <a:pt x="42584" y="105532"/>
                      <a:pt x="51531" y="117391"/>
                    </a:cubicBezTo>
                    <a:cubicBezTo>
                      <a:pt x="60479" y="129250"/>
                      <a:pt x="73207" y="137329"/>
                      <a:pt x="73207" y="137329"/>
                    </a:cubicBezTo>
                    <a:cubicBezTo>
                      <a:pt x="73207" y="137329"/>
                      <a:pt x="49220" y="137846"/>
                      <a:pt x="30919" y="144723"/>
                    </a:cubicBezTo>
                    <a:cubicBezTo>
                      <a:pt x="12617" y="151601"/>
                      <a:pt x="0" y="164837"/>
                      <a:pt x="0" y="164837"/>
                    </a:cubicBezTo>
                    <a:cubicBezTo>
                      <a:pt x="0" y="164837"/>
                      <a:pt x="22211" y="171391"/>
                      <a:pt x="34912" y="183370"/>
                    </a:cubicBezTo>
                    <a:cubicBezTo>
                      <a:pt x="47613" y="195349"/>
                      <a:pt x="50810" y="212755"/>
                      <a:pt x="50810" y="212755"/>
                    </a:cubicBezTo>
                    <a:cubicBezTo>
                      <a:pt x="50810" y="212755"/>
                      <a:pt x="77644" y="198871"/>
                      <a:pt x="91916" y="238017"/>
                    </a:cubicBezTo>
                    <a:cubicBezTo>
                      <a:pt x="97573" y="253536"/>
                      <a:pt x="88985" y="264850"/>
                      <a:pt x="88985" y="264850"/>
                    </a:cubicBezTo>
                    <a:cubicBezTo>
                      <a:pt x="88985" y="264850"/>
                      <a:pt x="113628" y="268797"/>
                      <a:pt x="135646" y="250847"/>
                    </a:cubicBezTo>
                    <a:cubicBezTo>
                      <a:pt x="157673" y="232896"/>
                      <a:pt x="174967" y="191107"/>
                      <a:pt x="174967" y="19110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1" name="Google Shape;3911;p5"/>
              <p:cNvSpPr/>
              <p:nvPr/>
            </p:nvSpPr>
            <p:spPr>
              <a:xfrm>
                <a:off x="6405412" y="1150019"/>
                <a:ext cx="186198" cy="200128"/>
              </a:xfrm>
              <a:custGeom>
                <a:avLst/>
                <a:gdLst/>
                <a:ahLst/>
                <a:cxnLst/>
                <a:rect l="l" t="t" r="r" b="b"/>
                <a:pathLst>
                  <a:path w="186198" h="200128" extrusionOk="0">
                    <a:moveTo>
                      <a:pt x="19347" y="0"/>
                    </a:moveTo>
                    <a:cubicBezTo>
                      <a:pt x="19347" y="0"/>
                      <a:pt x="42889" y="58187"/>
                      <a:pt x="59038" y="82682"/>
                    </a:cubicBezTo>
                    <a:cubicBezTo>
                      <a:pt x="68041" y="96344"/>
                      <a:pt x="74908" y="104413"/>
                      <a:pt x="74908" y="104413"/>
                    </a:cubicBezTo>
                    <a:cubicBezTo>
                      <a:pt x="74908" y="104413"/>
                      <a:pt x="68438" y="103507"/>
                      <a:pt x="53343" y="97157"/>
                    </a:cubicBezTo>
                    <a:cubicBezTo>
                      <a:pt x="38249" y="90798"/>
                      <a:pt x="14531" y="79003"/>
                      <a:pt x="14531" y="79003"/>
                    </a:cubicBezTo>
                    <a:cubicBezTo>
                      <a:pt x="14531" y="79003"/>
                      <a:pt x="34404" y="95003"/>
                      <a:pt x="50515" y="103248"/>
                    </a:cubicBezTo>
                    <a:cubicBezTo>
                      <a:pt x="66635" y="111503"/>
                      <a:pt x="78984" y="111993"/>
                      <a:pt x="78984" y="111993"/>
                    </a:cubicBezTo>
                    <a:cubicBezTo>
                      <a:pt x="78984" y="111993"/>
                      <a:pt x="86121" y="124989"/>
                      <a:pt x="94559" y="135702"/>
                    </a:cubicBezTo>
                    <a:cubicBezTo>
                      <a:pt x="102999" y="146415"/>
                      <a:pt x="112751" y="154854"/>
                      <a:pt x="112751" y="154854"/>
                    </a:cubicBezTo>
                    <a:lnTo>
                      <a:pt x="79308" y="156287"/>
                    </a:lnTo>
                    <a:cubicBezTo>
                      <a:pt x="79308" y="156287"/>
                      <a:pt x="76646" y="147228"/>
                      <a:pt x="66293" y="137846"/>
                    </a:cubicBezTo>
                    <a:cubicBezTo>
                      <a:pt x="55941" y="128464"/>
                      <a:pt x="37907" y="118768"/>
                      <a:pt x="37907" y="118768"/>
                    </a:cubicBezTo>
                    <a:cubicBezTo>
                      <a:pt x="37907" y="118768"/>
                      <a:pt x="52595" y="131505"/>
                      <a:pt x="61117" y="140314"/>
                    </a:cubicBezTo>
                    <a:cubicBezTo>
                      <a:pt x="69649" y="149132"/>
                      <a:pt x="72015" y="154022"/>
                      <a:pt x="72015" y="154022"/>
                    </a:cubicBezTo>
                    <a:lnTo>
                      <a:pt x="40745" y="149613"/>
                    </a:lnTo>
                    <a:lnTo>
                      <a:pt x="0" y="141387"/>
                    </a:lnTo>
                    <a:lnTo>
                      <a:pt x="38721" y="155344"/>
                    </a:lnTo>
                    <a:cubicBezTo>
                      <a:pt x="38721" y="155344"/>
                      <a:pt x="37232" y="160493"/>
                      <a:pt x="29625" y="164782"/>
                    </a:cubicBezTo>
                    <a:cubicBezTo>
                      <a:pt x="22027" y="169061"/>
                      <a:pt x="8301" y="172481"/>
                      <a:pt x="8301" y="172481"/>
                    </a:cubicBezTo>
                    <a:cubicBezTo>
                      <a:pt x="8301" y="172481"/>
                      <a:pt x="23302" y="172075"/>
                      <a:pt x="32712" y="168146"/>
                    </a:cubicBezTo>
                    <a:cubicBezTo>
                      <a:pt x="42113" y="164227"/>
                      <a:pt x="45921" y="156786"/>
                      <a:pt x="45921" y="156786"/>
                    </a:cubicBezTo>
                    <a:lnTo>
                      <a:pt x="70934" y="159966"/>
                    </a:lnTo>
                    <a:lnTo>
                      <a:pt x="85150" y="162535"/>
                    </a:lnTo>
                    <a:cubicBezTo>
                      <a:pt x="85150" y="162535"/>
                      <a:pt x="83033" y="170300"/>
                      <a:pt x="74566" y="179700"/>
                    </a:cubicBezTo>
                    <a:cubicBezTo>
                      <a:pt x="66090" y="189101"/>
                      <a:pt x="51264" y="200128"/>
                      <a:pt x="51264" y="200128"/>
                    </a:cubicBezTo>
                    <a:cubicBezTo>
                      <a:pt x="51264" y="200128"/>
                      <a:pt x="67476" y="194138"/>
                      <a:pt x="77931" y="184969"/>
                    </a:cubicBezTo>
                    <a:cubicBezTo>
                      <a:pt x="88376" y="175800"/>
                      <a:pt x="93062" y="163451"/>
                      <a:pt x="93062" y="163451"/>
                    </a:cubicBezTo>
                    <a:lnTo>
                      <a:pt x="117696" y="161306"/>
                    </a:lnTo>
                    <a:cubicBezTo>
                      <a:pt x="117696" y="161306"/>
                      <a:pt x="122724" y="167305"/>
                      <a:pt x="133049" y="176484"/>
                    </a:cubicBezTo>
                    <a:cubicBezTo>
                      <a:pt x="143383" y="185653"/>
                      <a:pt x="159005" y="198002"/>
                      <a:pt x="159005" y="198002"/>
                    </a:cubicBezTo>
                    <a:lnTo>
                      <a:pt x="168700" y="185746"/>
                    </a:lnTo>
                    <a:cubicBezTo>
                      <a:pt x="168700" y="185746"/>
                      <a:pt x="152266" y="178194"/>
                      <a:pt x="140582" y="170069"/>
                    </a:cubicBezTo>
                    <a:cubicBezTo>
                      <a:pt x="128899" y="161944"/>
                      <a:pt x="121975" y="153246"/>
                      <a:pt x="121975" y="153246"/>
                    </a:cubicBezTo>
                    <a:lnTo>
                      <a:pt x="127558" y="131404"/>
                    </a:lnTo>
                    <a:cubicBezTo>
                      <a:pt x="127558" y="131404"/>
                      <a:pt x="140564" y="135757"/>
                      <a:pt x="154789" y="132273"/>
                    </a:cubicBezTo>
                    <a:cubicBezTo>
                      <a:pt x="169006" y="128797"/>
                      <a:pt x="186198" y="119849"/>
                      <a:pt x="186198" y="119849"/>
                    </a:cubicBezTo>
                    <a:cubicBezTo>
                      <a:pt x="186198" y="119849"/>
                      <a:pt x="168460" y="126301"/>
                      <a:pt x="154364" y="127272"/>
                    </a:cubicBezTo>
                    <a:cubicBezTo>
                      <a:pt x="140268" y="128242"/>
                      <a:pt x="128825" y="124711"/>
                      <a:pt x="128825" y="124711"/>
                    </a:cubicBezTo>
                    <a:lnTo>
                      <a:pt x="136414" y="90040"/>
                    </a:lnTo>
                    <a:cubicBezTo>
                      <a:pt x="136414" y="90040"/>
                      <a:pt x="143365" y="89642"/>
                      <a:pt x="150066" y="80926"/>
                    </a:cubicBezTo>
                    <a:cubicBezTo>
                      <a:pt x="156758" y="72209"/>
                      <a:pt x="163192" y="55183"/>
                      <a:pt x="163192" y="55183"/>
                    </a:cubicBezTo>
                    <a:cubicBezTo>
                      <a:pt x="163192" y="55183"/>
                      <a:pt x="153800" y="70148"/>
                      <a:pt x="147432" y="77385"/>
                    </a:cubicBezTo>
                    <a:cubicBezTo>
                      <a:pt x="141063" y="84632"/>
                      <a:pt x="137726" y="84142"/>
                      <a:pt x="137726" y="84142"/>
                    </a:cubicBezTo>
                    <a:lnTo>
                      <a:pt x="138401" y="16453"/>
                    </a:lnTo>
                    <a:cubicBezTo>
                      <a:pt x="138401" y="16453"/>
                      <a:pt x="134130" y="62716"/>
                      <a:pt x="130664" y="85963"/>
                    </a:cubicBezTo>
                    <a:cubicBezTo>
                      <a:pt x="128039" y="103498"/>
                      <a:pt x="126135" y="109700"/>
                      <a:pt x="126135" y="109700"/>
                    </a:cubicBezTo>
                    <a:cubicBezTo>
                      <a:pt x="126135" y="109700"/>
                      <a:pt x="121347" y="105051"/>
                      <a:pt x="116208" y="96103"/>
                    </a:cubicBezTo>
                    <a:cubicBezTo>
                      <a:pt x="111068" y="87156"/>
                      <a:pt x="106594" y="74927"/>
                      <a:pt x="106594" y="74927"/>
                    </a:cubicBezTo>
                    <a:cubicBezTo>
                      <a:pt x="106594" y="74927"/>
                      <a:pt x="108730" y="89263"/>
                      <a:pt x="112871" y="99671"/>
                    </a:cubicBezTo>
                    <a:cubicBezTo>
                      <a:pt x="117003" y="110079"/>
                      <a:pt x="123140" y="116559"/>
                      <a:pt x="123140" y="116559"/>
                    </a:cubicBezTo>
                    <a:lnTo>
                      <a:pt x="116198" y="146970"/>
                    </a:lnTo>
                    <a:cubicBezTo>
                      <a:pt x="116198" y="146970"/>
                      <a:pt x="106761" y="136626"/>
                      <a:pt x="99209" y="127660"/>
                    </a:cubicBezTo>
                    <a:cubicBezTo>
                      <a:pt x="91657" y="118685"/>
                      <a:pt x="85372" y="107500"/>
                      <a:pt x="85372" y="107500"/>
                    </a:cubicBezTo>
                    <a:cubicBezTo>
                      <a:pt x="85372" y="107500"/>
                      <a:pt x="88662" y="92776"/>
                      <a:pt x="88413" y="75260"/>
                    </a:cubicBezTo>
                    <a:cubicBezTo>
                      <a:pt x="88172" y="57743"/>
                      <a:pt x="84401" y="37445"/>
                      <a:pt x="84401" y="37445"/>
                    </a:cubicBezTo>
                    <a:cubicBezTo>
                      <a:pt x="84401" y="37445"/>
                      <a:pt x="85067" y="56995"/>
                      <a:pt x="84133" y="72579"/>
                    </a:cubicBezTo>
                    <a:cubicBezTo>
                      <a:pt x="83190" y="88154"/>
                      <a:pt x="80658" y="99754"/>
                      <a:pt x="80658" y="99754"/>
                    </a:cubicBezTo>
                    <a:cubicBezTo>
                      <a:pt x="80658" y="99754"/>
                      <a:pt x="74714" y="95373"/>
                      <a:pt x="62753" y="76369"/>
                    </a:cubicBezTo>
                    <a:cubicBezTo>
                      <a:pt x="47169" y="51624"/>
                      <a:pt x="19347" y="0"/>
                      <a:pt x="19347"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12" name="Google Shape;3912;p5"/>
            <p:cNvGrpSpPr/>
            <p:nvPr/>
          </p:nvGrpSpPr>
          <p:grpSpPr>
            <a:xfrm>
              <a:off x="5396304" y="858036"/>
              <a:ext cx="173965" cy="171207"/>
              <a:chOff x="5396304" y="858036"/>
              <a:chExt cx="173965" cy="171207"/>
            </a:xfrm>
          </p:grpSpPr>
          <p:sp>
            <p:nvSpPr>
              <p:cNvPr id="3913" name="Google Shape;3913;p5"/>
              <p:cNvSpPr/>
              <p:nvPr/>
            </p:nvSpPr>
            <p:spPr>
              <a:xfrm>
                <a:off x="5396304" y="858036"/>
                <a:ext cx="173965" cy="171207"/>
              </a:xfrm>
              <a:custGeom>
                <a:avLst/>
                <a:gdLst/>
                <a:ahLst/>
                <a:cxnLst/>
                <a:rect l="l" t="t" r="r" b="b"/>
                <a:pathLst>
                  <a:path w="173965" h="171207" extrusionOk="0">
                    <a:moveTo>
                      <a:pt x="112954" y="123366"/>
                    </a:moveTo>
                    <a:cubicBezTo>
                      <a:pt x="112954" y="123366"/>
                      <a:pt x="137791" y="128385"/>
                      <a:pt x="153116" y="114899"/>
                    </a:cubicBezTo>
                    <a:cubicBezTo>
                      <a:pt x="177251" y="93667"/>
                      <a:pt x="173794" y="74316"/>
                      <a:pt x="173794" y="74316"/>
                    </a:cubicBezTo>
                    <a:cubicBezTo>
                      <a:pt x="173794" y="74316"/>
                      <a:pt x="156518" y="89480"/>
                      <a:pt x="148171" y="72386"/>
                    </a:cubicBezTo>
                    <a:cubicBezTo>
                      <a:pt x="143836" y="63515"/>
                      <a:pt x="146896" y="46913"/>
                      <a:pt x="146896" y="46913"/>
                    </a:cubicBezTo>
                    <a:cubicBezTo>
                      <a:pt x="146896" y="46913"/>
                      <a:pt x="138161" y="39682"/>
                      <a:pt x="135074" y="29096"/>
                    </a:cubicBezTo>
                    <a:cubicBezTo>
                      <a:pt x="131996" y="18510"/>
                      <a:pt x="134547" y="4570"/>
                      <a:pt x="134547" y="4570"/>
                    </a:cubicBezTo>
                    <a:cubicBezTo>
                      <a:pt x="134547" y="4570"/>
                      <a:pt x="124351" y="8988"/>
                      <a:pt x="116226" y="17833"/>
                    </a:cubicBezTo>
                    <a:cubicBezTo>
                      <a:pt x="108101" y="26678"/>
                      <a:pt x="102047" y="39949"/>
                      <a:pt x="102047" y="39949"/>
                    </a:cubicBezTo>
                    <a:cubicBezTo>
                      <a:pt x="102047" y="39949"/>
                      <a:pt x="100078" y="32375"/>
                      <a:pt x="97508" y="25680"/>
                    </a:cubicBezTo>
                    <a:cubicBezTo>
                      <a:pt x="94948" y="18985"/>
                      <a:pt x="91787" y="13169"/>
                      <a:pt x="91787" y="13169"/>
                    </a:cubicBezTo>
                    <a:cubicBezTo>
                      <a:pt x="91787" y="13169"/>
                      <a:pt x="87248" y="17044"/>
                      <a:pt x="84198" y="21722"/>
                    </a:cubicBezTo>
                    <a:cubicBezTo>
                      <a:pt x="81147" y="26401"/>
                      <a:pt x="79576" y="31883"/>
                      <a:pt x="79576" y="31883"/>
                    </a:cubicBezTo>
                    <a:cubicBezTo>
                      <a:pt x="79576" y="31883"/>
                      <a:pt x="68641" y="20457"/>
                      <a:pt x="58437" y="12486"/>
                    </a:cubicBezTo>
                    <a:cubicBezTo>
                      <a:pt x="48223" y="4515"/>
                      <a:pt x="38748" y="0"/>
                      <a:pt x="38748" y="0"/>
                    </a:cubicBezTo>
                    <a:cubicBezTo>
                      <a:pt x="38748" y="0"/>
                      <a:pt x="36530" y="16523"/>
                      <a:pt x="37002" y="30652"/>
                    </a:cubicBezTo>
                    <a:cubicBezTo>
                      <a:pt x="37473" y="44780"/>
                      <a:pt x="40634" y="56516"/>
                      <a:pt x="40634" y="56516"/>
                    </a:cubicBezTo>
                    <a:cubicBezTo>
                      <a:pt x="40634" y="56516"/>
                      <a:pt x="36068" y="55405"/>
                      <a:pt x="31945" y="55787"/>
                    </a:cubicBezTo>
                    <a:cubicBezTo>
                      <a:pt x="27832" y="56167"/>
                      <a:pt x="24153" y="58041"/>
                      <a:pt x="24153" y="58041"/>
                    </a:cubicBezTo>
                    <a:cubicBezTo>
                      <a:pt x="24153" y="58041"/>
                      <a:pt x="27490" y="68126"/>
                      <a:pt x="33267" y="75781"/>
                    </a:cubicBezTo>
                    <a:cubicBezTo>
                      <a:pt x="39044" y="83434"/>
                      <a:pt x="47262" y="88657"/>
                      <a:pt x="47262" y="88657"/>
                    </a:cubicBezTo>
                    <a:cubicBezTo>
                      <a:pt x="47262" y="88657"/>
                      <a:pt x="31779" y="88990"/>
                      <a:pt x="19966" y="93426"/>
                    </a:cubicBezTo>
                    <a:cubicBezTo>
                      <a:pt x="8153" y="97863"/>
                      <a:pt x="0" y="106404"/>
                      <a:pt x="0" y="106404"/>
                    </a:cubicBezTo>
                    <a:cubicBezTo>
                      <a:pt x="0" y="106404"/>
                      <a:pt x="14337" y="110638"/>
                      <a:pt x="22536" y="118365"/>
                    </a:cubicBezTo>
                    <a:cubicBezTo>
                      <a:pt x="30734" y="126102"/>
                      <a:pt x="32805" y="137342"/>
                      <a:pt x="32805" y="137342"/>
                    </a:cubicBezTo>
                    <a:cubicBezTo>
                      <a:pt x="32805" y="137342"/>
                      <a:pt x="50127" y="128376"/>
                      <a:pt x="59333" y="153647"/>
                    </a:cubicBezTo>
                    <a:cubicBezTo>
                      <a:pt x="62985" y="163667"/>
                      <a:pt x="57439" y="170969"/>
                      <a:pt x="57439" y="170969"/>
                    </a:cubicBezTo>
                    <a:cubicBezTo>
                      <a:pt x="57439" y="170969"/>
                      <a:pt x="73356" y="173520"/>
                      <a:pt x="87563" y="161929"/>
                    </a:cubicBezTo>
                    <a:cubicBezTo>
                      <a:pt x="101779" y="150338"/>
                      <a:pt x="112954" y="123366"/>
                      <a:pt x="112954" y="1233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4" name="Google Shape;3914;p5"/>
              <p:cNvSpPr/>
              <p:nvPr/>
            </p:nvSpPr>
            <p:spPr>
              <a:xfrm>
                <a:off x="5430283" y="875026"/>
                <a:ext cx="120191" cy="129188"/>
              </a:xfrm>
              <a:custGeom>
                <a:avLst/>
                <a:gdLst/>
                <a:ahLst/>
                <a:cxnLst/>
                <a:rect l="l" t="t" r="r" b="b"/>
                <a:pathLst>
                  <a:path w="120191" h="129188" extrusionOk="0">
                    <a:moveTo>
                      <a:pt x="12488" y="0"/>
                    </a:moveTo>
                    <a:cubicBezTo>
                      <a:pt x="12488" y="0"/>
                      <a:pt x="27684" y="37560"/>
                      <a:pt x="38110" y="53371"/>
                    </a:cubicBezTo>
                    <a:cubicBezTo>
                      <a:pt x="43925" y="62193"/>
                      <a:pt x="48352" y="67397"/>
                      <a:pt x="48352" y="67397"/>
                    </a:cubicBezTo>
                    <a:cubicBezTo>
                      <a:pt x="48352" y="67397"/>
                      <a:pt x="44174" y="66815"/>
                      <a:pt x="34431" y="62711"/>
                    </a:cubicBezTo>
                    <a:cubicBezTo>
                      <a:pt x="24689" y="58616"/>
                      <a:pt x="9382" y="51000"/>
                      <a:pt x="9382" y="51000"/>
                    </a:cubicBezTo>
                    <a:cubicBezTo>
                      <a:pt x="9382" y="51000"/>
                      <a:pt x="22202" y="61324"/>
                      <a:pt x="32611" y="66648"/>
                    </a:cubicBezTo>
                    <a:cubicBezTo>
                      <a:pt x="43010" y="71973"/>
                      <a:pt x="50986" y="72296"/>
                      <a:pt x="50986" y="72296"/>
                    </a:cubicBezTo>
                    <a:cubicBezTo>
                      <a:pt x="50986" y="72296"/>
                      <a:pt x="55589" y="80680"/>
                      <a:pt x="61043" y="87603"/>
                    </a:cubicBezTo>
                    <a:cubicBezTo>
                      <a:pt x="66487" y="94517"/>
                      <a:pt x="72782" y="99961"/>
                      <a:pt x="72782" y="99961"/>
                    </a:cubicBezTo>
                    <a:lnTo>
                      <a:pt x="51199" y="100886"/>
                    </a:lnTo>
                    <a:cubicBezTo>
                      <a:pt x="51199" y="100886"/>
                      <a:pt x="49479" y="95035"/>
                      <a:pt x="42797" y="88980"/>
                    </a:cubicBezTo>
                    <a:cubicBezTo>
                      <a:pt x="36114" y="82926"/>
                      <a:pt x="24467" y="76668"/>
                      <a:pt x="24467" y="76668"/>
                    </a:cubicBezTo>
                    <a:cubicBezTo>
                      <a:pt x="24467" y="76668"/>
                      <a:pt x="33951" y="84885"/>
                      <a:pt x="39451" y="90579"/>
                    </a:cubicBezTo>
                    <a:cubicBezTo>
                      <a:pt x="44960" y="96264"/>
                      <a:pt x="46485" y="99425"/>
                      <a:pt x="46485" y="99425"/>
                    </a:cubicBezTo>
                    <a:lnTo>
                      <a:pt x="26297" y="96578"/>
                    </a:lnTo>
                    <a:lnTo>
                      <a:pt x="0" y="91273"/>
                    </a:lnTo>
                    <a:lnTo>
                      <a:pt x="24994" y="100276"/>
                    </a:lnTo>
                    <a:cubicBezTo>
                      <a:pt x="24994" y="100276"/>
                      <a:pt x="24033" y="103603"/>
                      <a:pt x="19124" y="106367"/>
                    </a:cubicBezTo>
                    <a:cubicBezTo>
                      <a:pt x="14217" y="109131"/>
                      <a:pt x="5361" y="111340"/>
                      <a:pt x="5361" y="111340"/>
                    </a:cubicBezTo>
                    <a:cubicBezTo>
                      <a:pt x="5361" y="111340"/>
                      <a:pt x="15039" y="111081"/>
                      <a:pt x="21112" y="108539"/>
                    </a:cubicBezTo>
                    <a:cubicBezTo>
                      <a:pt x="27185" y="106007"/>
                      <a:pt x="29643" y="101209"/>
                      <a:pt x="29643" y="101209"/>
                    </a:cubicBezTo>
                    <a:lnTo>
                      <a:pt x="45782" y="103261"/>
                    </a:lnTo>
                    <a:lnTo>
                      <a:pt x="54970" y="104916"/>
                    </a:lnTo>
                    <a:cubicBezTo>
                      <a:pt x="54970" y="104916"/>
                      <a:pt x="53602" y="109926"/>
                      <a:pt x="48130" y="115999"/>
                    </a:cubicBezTo>
                    <a:cubicBezTo>
                      <a:pt x="42658" y="122062"/>
                      <a:pt x="33091" y="129189"/>
                      <a:pt x="33091" y="129189"/>
                    </a:cubicBezTo>
                    <a:cubicBezTo>
                      <a:pt x="33091" y="129189"/>
                      <a:pt x="43555" y="125325"/>
                      <a:pt x="50303" y="119400"/>
                    </a:cubicBezTo>
                    <a:cubicBezTo>
                      <a:pt x="57050" y="113484"/>
                      <a:pt x="60073" y="105507"/>
                      <a:pt x="60073" y="105507"/>
                    </a:cubicBezTo>
                    <a:lnTo>
                      <a:pt x="75971" y="104130"/>
                    </a:lnTo>
                    <a:cubicBezTo>
                      <a:pt x="75971" y="104130"/>
                      <a:pt x="79216" y="108003"/>
                      <a:pt x="85889" y="113919"/>
                    </a:cubicBezTo>
                    <a:cubicBezTo>
                      <a:pt x="92554" y="119844"/>
                      <a:pt x="102638" y="127812"/>
                      <a:pt x="102638" y="127812"/>
                    </a:cubicBezTo>
                    <a:lnTo>
                      <a:pt x="108905" y="119899"/>
                    </a:lnTo>
                    <a:cubicBezTo>
                      <a:pt x="108905" y="119899"/>
                      <a:pt x="98294" y="115028"/>
                      <a:pt x="90751" y="109778"/>
                    </a:cubicBezTo>
                    <a:cubicBezTo>
                      <a:pt x="83209" y="104537"/>
                      <a:pt x="78735" y="98917"/>
                      <a:pt x="78735" y="98917"/>
                    </a:cubicBezTo>
                    <a:lnTo>
                      <a:pt x="82340" y="84821"/>
                    </a:lnTo>
                    <a:cubicBezTo>
                      <a:pt x="82340" y="84821"/>
                      <a:pt x="90742" y="87631"/>
                      <a:pt x="99921" y="85385"/>
                    </a:cubicBezTo>
                    <a:cubicBezTo>
                      <a:pt x="109099" y="83139"/>
                      <a:pt x="120191" y="77361"/>
                      <a:pt x="120191" y="77361"/>
                    </a:cubicBezTo>
                    <a:cubicBezTo>
                      <a:pt x="120191" y="77361"/>
                      <a:pt x="108748" y="81530"/>
                      <a:pt x="99643" y="82159"/>
                    </a:cubicBezTo>
                    <a:cubicBezTo>
                      <a:pt x="90548" y="82778"/>
                      <a:pt x="83153" y="80504"/>
                      <a:pt x="83153" y="80504"/>
                    </a:cubicBezTo>
                    <a:lnTo>
                      <a:pt x="88052" y="58119"/>
                    </a:lnTo>
                    <a:cubicBezTo>
                      <a:pt x="88052" y="58119"/>
                      <a:pt x="92545" y="57864"/>
                      <a:pt x="96870" y="52240"/>
                    </a:cubicBezTo>
                    <a:cubicBezTo>
                      <a:pt x="101187" y="46615"/>
                      <a:pt x="105337" y="35620"/>
                      <a:pt x="105337" y="35620"/>
                    </a:cubicBezTo>
                    <a:cubicBezTo>
                      <a:pt x="105337" y="35620"/>
                      <a:pt x="99274" y="45282"/>
                      <a:pt x="95170" y="49956"/>
                    </a:cubicBezTo>
                    <a:cubicBezTo>
                      <a:pt x="91057" y="54630"/>
                      <a:pt x="88903" y="54316"/>
                      <a:pt x="88903" y="54316"/>
                    </a:cubicBezTo>
                    <a:lnTo>
                      <a:pt x="89347" y="10622"/>
                    </a:lnTo>
                    <a:cubicBezTo>
                      <a:pt x="89347" y="10622"/>
                      <a:pt x="86583" y="40485"/>
                      <a:pt x="84346" y="55489"/>
                    </a:cubicBezTo>
                    <a:cubicBezTo>
                      <a:pt x="82654" y="66815"/>
                      <a:pt x="81425" y="70808"/>
                      <a:pt x="81425" y="70808"/>
                    </a:cubicBezTo>
                    <a:cubicBezTo>
                      <a:pt x="81425" y="70808"/>
                      <a:pt x="78328" y="67813"/>
                      <a:pt x="75010" y="62036"/>
                    </a:cubicBezTo>
                    <a:cubicBezTo>
                      <a:pt x="71701" y="56261"/>
                      <a:pt x="68807" y="48368"/>
                      <a:pt x="68807" y="48368"/>
                    </a:cubicBezTo>
                    <a:cubicBezTo>
                      <a:pt x="68807" y="48368"/>
                      <a:pt x="70185" y="57622"/>
                      <a:pt x="72856" y="64337"/>
                    </a:cubicBezTo>
                    <a:cubicBezTo>
                      <a:pt x="75528" y="71057"/>
                      <a:pt x="79484" y="75235"/>
                      <a:pt x="79484" y="75235"/>
                    </a:cubicBezTo>
                    <a:lnTo>
                      <a:pt x="75010" y="94868"/>
                    </a:lnTo>
                    <a:cubicBezTo>
                      <a:pt x="75010" y="94868"/>
                      <a:pt x="68909" y="88195"/>
                      <a:pt x="64038" y="82408"/>
                    </a:cubicBezTo>
                    <a:cubicBezTo>
                      <a:pt x="59167" y="76613"/>
                      <a:pt x="55109" y="69394"/>
                      <a:pt x="55109" y="69394"/>
                    </a:cubicBezTo>
                    <a:cubicBezTo>
                      <a:pt x="55109" y="69394"/>
                      <a:pt x="57225" y="59891"/>
                      <a:pt x="57069" y="48580"/>
                    </a:cubicBezTo>
                    <a:cubicBezTo>
                      <a:pt x="56921" y="37274"/>
                      <a:pt x="54480" y="24169"/>
                      <a:pt x="54480" y="24169"/>
                    </a:cubicBezTo>
                    <a:cubicBezTo>
                      <a:pt x="54480" y="24169"/>
                      <a:pt x="54906" y="36792"/>
                      <a:pt x="54305" y="46849"/>
                    </a:cubicBezTo>
                    <a:cubicBezTo>
                      <a:pt x="53704" y="56906"/>
                      <a:pt x="52068" y="64393"/>
                      <a:pt x="52068" y="64393"/>
                    </a:cubicBezTo>
                    <a:cubicBezTo>
                      <a:pt x="52068" y="64393"/>
                      <a:pt x="48232" y="61565"/>
                      <a:pt x="40505" y="49299"/>
                    </a:cubicBezTo>
                    <a:cubicBezTo>
                      <a:pt x="30448" y="33325"/>
                      <a:pt x="12488" y="0"/>
                      <a:pt x="1248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15" name="Google Shape;3915;p5"/>
            <p:cNvGrpSpPr/>
            <p:nvPr/>
          </p:nvGrpSpPr>
          <p:grpSpPr>
            <a:xfrm>
              <a:off x="3914242" y="1441463"/>
              <a:ext cx="220194" cy="260080"/>
              <a:chOff x="3914242" y="1441463"/>
              <a:chExt cx="220194" cy="260080"/>
            </a:xfrm>
          </p:grpSpPr>
          <p:sp>
            <p:nvSpPr>
              <p:cNvPr id="3916" name="Google Shape;3916;p5"/>
              <p:cNvSpPr/>
              <p:nvPr/>
            </p:nvSpPr>
            <p:spPr>
              <a:xfrm>
                <a:off x="3914242" y="1441463"/>
                <a:ext cx="207053" cy="260080"/>
              </a:xfrm>
              <a:custGeom>
                <a:avLst/>
                <a:gdLst/>
                <a:ahLst/>
                <a:cxnLst/>
                <a:rect l="l" t="t" r="r" b="b"/>
                <a:pathLst>
                  <a:path w="207053" h="260080" extrusionOk="0">
                    <a:moveTo>
                      <a:pt x="181586" y="109987"/>
                    </a:moveTo>
                    <a:cubicBezTo>
                      <a:pt x="181586" y="109987"/>
                      <a:pt x="203262" y="77616"/>
                      <a:pt x="198751" y="49350"/>
                    </a:cubicBezTo>
                    <a:cubicBezTo>
                      <a:pt x="191643" y="4834"/>
                      <a:pt x="168525" y="0"/>
                      <a:pt x="168525" y="0"/>
                    </a:cubicBezTo>
                    <a:cubicBezTo>
                      <a:pt x="168525" y="0"/>
                      <a:pt x="173563" y="31843"/>
                      <a:pt x="149669" y="35014"/>
                    </a:cubicBezTo>
                    <a:cubicBezTo>
                      <a:pt x="137264" y="36659"/>
                      <a:pt x="121365" y="24060"/>
                      <a:pt x="121365" y="24060"/>
                    </a:cubicBezTo>
                    <a:cubicBezTo>
                      <a:pt x="121365" y="24060"/>
                      <a:pt x="107861" y="32703"/>
                      <a:pt x="94421" y="31732"/>
                    </a:cubicBezTo>
                    <a:cubicBezTo>
                      <a:pt x="80990" y="30771"/>
                      <a:pt x="67634" y="20197"/>
                      <a:pt x="67634" y="20197"/>
                    </a:cubicBezTo>
                    <a:cubicBezTo>
                      <a:pt x="67634" y="20197"/>
                      <a:pt x="65720" y="36733"/>
                      <a:pt x="69945" y="52567"/>
                    </a:cubicBezTo>
                    <a:cubicBezTo>
                      <a:pt x="74160" y="68401"/>
                      <a:pt x="84503" y="83551"/>
                      <a:pt x="84503" y="83551"/>
                    </a:cubicBezTo>
                    <a:cubicBezTo>
                      <a:pt x="84503" y="83551"/>
                      <a:pt x="75047" y="82516"/>
                      <a:pt x="66155" y="82765"/>
                    </a:cubicBezTo>
                    <a:cubicBezTo>
                      <a:pt x="57253" y="83024"/>
                      <a:pt x="48916" y="84549"/>
                      <a:pt x="48916" y="84549"/>
                    </a:cubicBezTo>
                    <a:cubicBezTo>
                      <a:pt x="48916" y="84549"/>
                      <a:pt x="50127" y="92859"/>
                      <a:pt x="53177" y="99477"/>
                    </a:cubicBezTo>
                    <a:cubicBezTo>
                      <a:pt x="56218" y="106104"/>
                      <a:pt x="61108" y="111050"/>
                      <a:pt x="61108" y="111050"/>
                    </a:cubicBezTo>
                    <a:cubicBezTo>
                      <a:pt x="61108" y="111050"/>
                      <a:pt x="41623" y="120691"/>
                      <a:pt x="26353" y="131034"/>
                    </a:cubicBezTo>
                    <a:cubicBezTo>
                      <a:pt x="11074" y="141377"/>
                      <a:pt x="0" y="152423"/>
                      <a:pt x="0" y="152423"/>
                    </a:cubicBezTo>
                    <a:cubicBezTo>
                      <a:pt x="0" y="152423"/>
                      <a:pt x="16370" y="163802"/>
                      <a:pt x="31908" y="170217"/>
                    </a:cubicBezTo>
                    <a:cubicBezTo>
                      <a:pt x="47455" y="176631"/>
                      <a:pt x="62171" y="178064"/>
                      <a:pt x="62171" y="178064"/>
                    </a:cubicBezTo>
                    <a:cubicBezTo>
                      <a:pt x="62171" y="178064"/>
                      <a:pt x="57993" y="183915"/>
                      <a:pt x="55701" y="189896"/>
                    </a:cubicBezTo>
                    <a:cubicBezTo>
                      <a:pt x="53417" y="195867"/>
                      <a:pt x="53029" y="201967"/>
                      <a:pt x="53029" y="201967"/>
                    </a:cubicBezTo>
                    <a:cubicBezTo>
                      <a:pt x="53029" y="201967"/>
                      <a:pt x="66090" y="202328"/>
                      <a:pt x="78125" y="198048"/>
                    </a:cubicBezTo>
                    <a:cubicBezTo>
                      <a:pt x="90160" y="193769"/>
                      <a:pt x="101159" y="184849"/>
                      <a:pt x="101159" y="184849"/>
                    </a:cubicBezTo>
                    <a:cubicBezTo>
                      <a:pt x="101159" y="184849"/>
                      <a:pt x="91389" y="206746"/>
                      <a:pt x="88440" y="225557"/>
                    </a:cubicBezTo>
                    <a:cubicBezTo>
                      <a:pt x="85492" y="244367"/>
                      <a:pt x="89383" y="260081"/>
                      <a:pt x="89383" y="260081"/>
                    </a:cubicBezTo>
                    <a:cubicBezTo>
                      <a:pt x="89383" y="260081"/>
                      <a:pt x="103322" y="242065"/>
                      <a:pt x="117021" y="234430"/>
                    </a:cubicBezTo>
                    <a:cubicBezTo>
                      <a:pt x="130729" y="226786"/>
                      <a:pt x="144197" y="229513"/>
                      <a:pt x="144197" y="229513"/>
                    </a:cubicBezTo>
                    <a:cubicBezTo>
                      <a:pt x="144197" y="229513"/>
                      <a:pt x="145870" y="200701"/>
                      <a:pt x="179146" y="200415"/>
                    </a:cubicBezTo>
                    <a:cubicBezTo>
                      <a:pt x="192336" y="200304"/>
                      <a:pt x="196588" y="211747"/>
                      <a:pt x="196588" y="211747"/>
                    </a:cubicBezTo>
                    <a:cubicBezTo>
                      <a:pt x="196588" y="211747"/>
                      <a:pt x="209751" y="190681"/>
                      <a:pt x="206552" y="164920"/>
                    </a:cubicBezTo>
                    <a:cubicBezTo>
                      <a:pt x="203363" y="139168"/>
                      <a:pt x="181586" y="109987"/>
                      <a:pt x="181586" y="10998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7" name="Google Shape;3917;p5"/>
              <p:cNvSpPr/>
              <p:nvPr/>
            </p:nvSpPr>
            <p:spPr>
              <a:xfrm>
                <a:off x="3937618" y="1479009"/>
                <a:ext cx="196818" cy="178276"/>
              </a:xfrm>
              <a:custGeom>
                <a:avLst/>
                <a:gdLst/>
                <a:ahLst/>
                <a:cxnLst/>
                <a:rect l="l" t="t" r="r" b="b"/>
                <a:pathLst>
                  <a:path w="196818" h="178276" extrusionOk="0">
                    <a:moveTo>
                      <a:pt x="0" y="112547"/>
                    </a:moveTo>
                    <a:cubicBezTo>
                      <a:pt x="0" y="112547"/>
                      <a:pt x="50441" y="110005"/>
                      <a:pt x="74307" y="103285"/>
                    </a:cubicBezTo>
                    <a:cubicBezTo>
                      <a:pt x="87627" y="99542"/>
                      <a:pt x="96150" y="95918"/>
                      <a:pt x="96150" y="95918"/>
                    </a:cubicBezTo>
                    <a:cubicBezTo>
                      <a:pt x="96150" y="95918"/>
                      <a:pt x="92776" y="101492"/>
                      <a:pt x="81980" y="113120"/>
                    </a:cubicBezTo>
                    <a:cubicBezTo>
                      <a:pt x="71183" y="124748"/>
                      <a:pt x="52955" y="142440"/>
                      <a:pt x="52955" y="142440"/>
                    </a:cubicBezTo>
                    <a:cubicBezTo>
                      <a:pt x="52955" y="142440"/>
                      <a:pt x="72487" y="129592"/>
                      <a:pt x="85030" y="117650"/>
                    </a:cubicBezTo>
                    <a:cubicBezTo>
                      <a:pt x="97582" y="105707"/>
                      <a:pt x="103147" y="94671"/>
                      <a:pt x="103147" y="94671"/>
                    </a:cubicBezTo>
                    <a:cubicBezTo>
                      <a:pt x="103147" y="94671"/>
                      <a:pt x="115210" y="92406"/>
                      <a:pt x="126227" y="88219"/>
                    </a:cubicBezTo>
                    <a:cubicBezTo>
                      <a:pt x="137255" y="84031"/>
                      <a:pt x="147238" y="77922"/>
                      <a:pt x="147238" y="77922"/>
                    </a:cubicBezTo>
                    <a:lnTo>
                      <a:pt x="134112" y="108683"/>
                    </a:lnTo>
                    <a:cubicBezTo>
                      <a:pt x="134112" y="108683"/>
                      <a:pt x="126680" y="108175"/>
                      <a:pt x="115773" y="114525"/>
                    </a:cubicBezTo>
                    <a:cubicBezTo>
                      <a:pt x="104875" y="120875"/>
                      <a:pt x="90502" y="134094"/>
                      <a:pt x="90502" y="134094"/>
                    </a:cubicBezTo>
                    <a:cubicBezTo>
                      <a:pt x="90502" y="134094"/>
                      <a:pt x="105569" y="124896"/>
                      <a:pt x="115311" y="120016"/>
                    </a:cubicBezTo>
                    <a:cubicBezTo>
                      <a:pt x="125044" y="115135"/>
                      <a:pt x="129453" y="114572"/>
                      <a:pt x="129453" y="114572"/>
                    </a:cubicBezTo>
                    <a:lnTo>
                      <a:pt x="113167" y="141488"/>
                    </a:lnTo>
                    <a:lnTo>
                      <a:pt x="90234" y="175753"/>
                    </a:lnTo>
                    <a:lnTo>
                      <a:pt x="116309" y="145176"/>
                    </a:lnTo>
                    <a:cubicBezTo>
                      <a:pt x="116309" y="145176"/>
                      <a:pt x="119258" y="148190"/>
                      <a:pt x="119027" y="156462"/>
                    </a:cubicBezTo>
                    <a:cubicBezTo>
                      <a:pt x="118796" y="164735"/>
                      <a:pt x="115385" y="178277"/>
                      <a:pt x="115385" y="178277"/>
                    </a:cubicBezTo>
                    <a:cubicBezTo>
                      <a:pt x="115385" y="178277"/>
                      <a:pt x="121439" y="164550"/>
                      <a:pt x="122678" y="154762"/>
                    </a:cubicBezTo>
                    <a:cubicBezTo>
                      <a:pt x="123926" y="144964"/>
                      <a:pt x="120349" y="139113"/>
                      <a:pt x="120349" y="139113"/>
                    </a:cubicBezTo>
                    <a:lnTo>
                      <a:pt x="133132" y="117474"/>
                    </a:lnTo>
                    <a:lnTo>
                      <a:pt x="140924" y="105411"/>
                    </a:lnTo>
                    <a:cubicBezTo>
                      <a:pt x="140924" y="105411"/>
                      <a:pt x="145435" y="109839"/>
                      <a:pt x="148402" y="120552"/>
                    </a:cubicBezTo>
                    <a:cubicBezTo>
                      <a:pt x="151360" y="131274"/>
                      <a:pt x="152775" y="148273"/>
                      <a:pt x="152775" y="148273"/>
                    </a:cubicBezTo>
                    <a:cubicBezTo>
                      <a:pt x="152775" y="148273"/>
                      <a:pt x="155464" y="131644"/>
                      <a:pt x="153496" y="119212"/>
                    </a:cubicBezTo>
                    <a:cubicBezTo>
                      <a:pt x="151527" y="106770"/>
                      <a:pt x="144908" y="98534"/>
                      <a:pt x="144908" y="98534"/>
                    </a:cubicBezTo>
                    <a:lnTo>
                      <a:pt x="153819" y="75518"/>
                    </a:lnTo>
                    <a:cubicBezTo>
                      <a:pt x="153819" y="75518"/>
                      <a:pt x="160123" y="72902"/>
                      <a:pt x="170873" y="66506"/>
                    </a:cubicBezTo>
                    <a:cubicBezTo>
                      <a:pt x="181623" y="60110"/>
                      <a:pt x="196819" y="49933"/>
                      <a:pt x="196819" y="49933"/>
                    </a:cubicBezTo>
                    <a:lnTo>
                      <a:pt x="192382" y="37186"/>
                    </a:lnTo>
                    <a:cubicBezTo>
                      <a:pt x="192382" y="37186"/>
                      <a:pt x="180181" y="49637"/>
                      <a:pt x="169588" y="57605"/>
                    </a:cubicBezTo>
                    <a:cubicBezTo>
                      <a:pt x="158995" y="65563"/>
                      <a:pt x="150020" y="69039"/>
                      <a:pt x="150020" y="69039"/>
                    </a:cubicBezTo>
                    <a:lnTo>
                      <a:pt x="137172" y="56921"/>
                    </a:lnTo>
                    <a:cubicBezTo>
                      <a:pt x="137172" y="56921"/>
                      <a:pt x="145703" y="46531"/>
                      <a:pt x="149290" y="32518"/>
                    </a:cubicBezTo>
                    <a:cubicBezTo>
                      <a:pt x="152876" y="18505"/>
                      <a:pt x="153911" y="37"/>
                      <a:pt x="153911" y="37"/>
                    </a:cubicBezTo>
                    <a:cubicBezTo>
                      <a:pt x="153911" y="37"/>
                      <a:pt x="150907" y="18200"/>
                      <a:pt x="145629" y="31289"/>
                    </a:cubicBezTo>
                    <a:cubicBezTo>
                      <a:pt x="140342" y="44377"/>
                      <a:pt x="133058" y="53612"/>
                      <a:pt x="133058" y="53612"/>
                    </a:cubicBezTo>
                    <a:lnTo>
                      <a:pt x="112122" y="35531"/>
                    </a:lnTo>
                    <a:cubicBezTo>
                      <a:pt x="112122" y="35531"/>
                      <a:pt x="114784" y="29098"/>
                      <a:pt x="111549" y="20215"/>
                    </a:cubicBezTo>
                    <a:cubicBezTo>
                      <a:pt x="108314" y="11332"/>
                      <a:pt x="99181" y="0"/>
                      <a:pt x="99181" y="0"/>
                    </a:cubicBezTo>
                    <a:cubicBezTo>
                      <a:pt x="99181" y="0"/>
                      <a:pt x="105624" y="13347"/>
                      <a:pt x="107981" y="21454"/>
                    </a:cubicBezTo>
                    <a:cubicBezTo>
                      <a:pt x="110329" y="29570"/>
                      <a:pt x="108582" y="32435"/>
                      <a:pt x="108582" y="32435"/>
                    </a:cubicBezTo>
                    <a:lnTo>
                      <a:pt x="61755" y="9955"/>
                    </a:lnTo>
                    <a:cubicBezTo>
                      <a:pt x="61755" y="9955"/>
                      <a:pt x="92147" y="28775"/>
                      <a:pt x="106853" y="39423"/>
                    </a:cubicBezTo>
                    <a:cubicBezTo>
                      <a:pt x="117964" y="47465"/>
                      <a:pt x="121467" y="51190"/>
                      <a:pt x="121467" y="51190"/>
                    </a:cubicBezTo>
                    <a:cubicBezTo>
                      <a:pt x="121467" y="51190"/>
                      <a:pt x="116208" y="54037"/>
                      <a:pt x="107815" y="55802"/>
                    </a:cubicBezTo>
                    <a:cubicBezTo>
                      <a:pt x="99412" y="57568"/>
                      <a:pt x="89014" y="57679"/>
                      <a:pt x="89014" y="57679"/>
                    </a:cubicBezTo>
                    <a:cubicBezTo>
                      <a:pt x="89014" y="57679"/>
                      <a:pt x="99893" y="60368"/>
                      <a:pt x="108887" y="59980"/>
                    </a:cubicBezTo>
                    <a:cubicBezTo>
                      <a:pt x="117872" y="59601"/>
                      <a:pt x="124980" y="56126"/>
                      <a:pt x="124980" y="56126"/>
                    </a:cubicBezTo>
                    <a:lnTo>
                      <a:pt x="143208" y="72246"/>
                    </a:lnTo>
                    <a:cubicBezTo>
                      <a:pt x="143208" y="72246"/>
                      <a:pt x="132023" y="77459"/>
                      <a:pt x="122595" y="81406"/>
                    </a:cubicBezTo>
                    <a:cubicBezTo>
                      <a:pt x="113157" y="85353"/>
                      <a:pt x="102712" y="87442"/>
                      <a:pt x="102712" y="87442"/>
                    </a:cubicBezTo>
                    <a:cubicBezTo>
                      <a:pt x="102712" y="87442"/>
                      <a:pt x="93857" y="79696"/>
                      <a:pt x="81564" y="74261"/>
                    </a:cubicBezTo>
                    <a:cubicBezTo>
                      <a:pt x="69270" y="68817"/>
                      <a:pt x="53538" y="65683"/>
                      <a:pt x="53538" y="65683"/>
                    </a:cubicBezTo>
                    <a:cubicBezTo>
                      <a:pt x="53538" y="65683"/>
                      <a:pt x="67430" y="71396"/>
                      <a:pt x="77885" y="77275"/>
                    </a:cubicBezTo>
                    <a:cubicBezTo>
                      <a:pt x="88330" y="83153"/>
                      <a:pt x="95336" y="89208"/>
                      <a:pt x="95336" y="89208"/>
                    </a:cubicBezTo>
                    <a:cubicBezTo>
                      <a:pt x="95336" y="89208"/>
                      <a:pt x="89772" y="93173"/>
                      <a:pt x="71488" y="97878"/>
                    </a:cubicBezTo>
                    <a:cubicBezTo>
                      <a:pt x="47687" y="104006"/>
                      <a:pt x="0" y="112547"/>
                      <a:pt x="0" y="11254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18" name="Google Shape;3918;p5"/>
            <p:cNvGrpSpPr/>
            <p:nvPr/>
          </p:nvGrpSpPr>
          <p:grpSpPr>
            <a:xfrm>
              <a:off x="5450036" y="2755731"/>
              <a:ext cx="303496" cy="242425"/>
              <a:chOff x="5450036" y="2755731"/>
              <a:chExt cx="303496" cy="242425"/>
            </a:xfrm>
          </p:grpSpPr>
          <p:sp>
            <p:nvSpPr>
              <p:cNvPr id="3919" name="Google Shape;3919;p5"/>
              <p:cNvSpPr/>
              <p:nvPr/>
            </p:nvSpPr>
            <p:spPr>
              <a:xfrm>
                <a:off x="5450036" y="2759612"/>
                <a:ext cx="303496" cy="238544"/>
              </a:xfrm>
              <a:custGeom>
                <a:avLst/>
                <a:gdLst/>
                <a:ahLst/>
                <a:cxnLst/>
                <a:rect l="l" t="t" r="r" b="b"/>
                <a:pathLst>
                  <a:path w="303496" h="238544" extrusionOk="0">
                    <a:moveTo>
                      <a:pt x="122872" y="37242"/>
                    </a:moveTo>
                    <a:cubicBezTo>
                      <a:pt x="122872" y="37242"/>
                      <a:pt x="83708" y="16593"/>
                      <a:pt x="52262" y="25226"/>
                    </a:cubicBezTo>
                    <a:cubicBezTo>
                      <a:pt x="2745" y="38804"/>
                      <a:pt x="0" y="65702"/>
                      <a:pt x="0" y="65702"/>
                    </a:cubicBezTo>
                    <a:cubicBezTo>
                      <a:pt x="0" y="65702"/>
                      <a:pt x="35429" y="56034"/>
                      <a:pt x="41826" y="82821"/>
                    </a:cubicBezTo>
                    <a:cubicBezTo>
                      <a:pt x="45144" y="96723"/>
                      <a:pt x="32758" y="116375"/>
                      <a:pt x="32758" y="116375"/>
                    </a:cubicBezTo>
                    <a:cubicBezTo>
                      <a:pt x="32758" y="116375"/>
                      <a:pt x="44118" y="130674"/>
                      <a:pt x="44599" y="146074"/>
                    </a:cubicBezTo>
                    <a:cubicBezTo>
                      <a:pt x="45089" y="161473"/>
                      <a:pt x="34708" y="177972"/>
                      <a:pt x="34708" y="177972"/>
                    </a:cubicBezTo>
                    <a:cubicBezTo>
                      <a:pt x="34708" y="177972"/>
                      <a:pt x="53630" y="178102"/>
                      <a:pt x="71044" y="171345"/>
                    </a:cubicBezTo>
                    <a:cubicBezTo>
                      <a:pt x="88468" y="164588"/>
                      <a:pt x="104385" y="150945"/>
                      <a:pt x="104385" y="150945"/>
                    </a:cubicBezTo>
                    <a:cubicBezTo>
                      <a:pt x="104385" y="150945"/>
                      <a:pt x="104330" y="161824"/>
                      <a:pt x="105661" y="171918"/>
                    </a:cubicBezTo>
                    <a:cubicBezTo>
                      <a:pt x="106982" y="182002"/>
                      <a:pt x="109691" y="191301"/>
                      <a:pt x="109691" y="191301"/>
                    </a:cubicBezTo>
                    <a:cubicBezTo>
                      <a:pt x="109691" y="191301"/>
                      <a:pt x="118952" y="188898"/>
                      <a:pt x="126089" y="184618"/>
                    </a:cubicBezTo>
                    <a:cubicBezTo>
                      <a:pt x="133224" y="180329"/>
                      <a:pt x="138244" y="174155"/>
                      <a:pt x="138244" y="174155"/>
                    </a:cubicBezTo>
                    <a:cubicBezTo>
                      <a:pt x="138244" y="174155"/>
                      <a:pt x="151434" y="195128"/>
                      <a:pt x="164929" y="211221"/>
                    </a:cubicBezTo>
                    <a:cubicBezTo>
                      <a:pt x="178425" y="227323"/>
                      <a:pt x="192225" y="238544"/>
                      <a:pt x="192225" y="238544"/>
                    </a:cubicBezTo>
                    <a:cubicBezTo>
                      <a:pt x="192225" y="238544"/>
                      <a:pt x="203178" y="218523"/>
                      <a:pt x="208604" y="200055"/>
                    </a:cubicBezTo>
                    <a:cubicBezTo>
                      <a:pt x="214030" y="181577"/>
                      <a:pt x="213928" y="164662"/>
                      <a:pt x="213928" y="164662"/>
                    </a:cubicBezTo>
                    <a:cubicBezTo>
                      <a:pt x="213928" y="164662"/>
                      <a:pt x="221036" y="168692"/>
                      <a:pt x="228061" y="170550"/>
                    </a:cubicBezTo>
                    <a:cubicBezTo>
                      <a:pt x="235086" y="172408"/>
                      <a:pt x="242028" y="172094"/>
                      <a:pt x="242028" y="172094"/>
                    </a:cubicBezTo>
                    <a:cubicBezTo>
                      <a:pt x="242028" y="172094"/>
                      <a:pt x="240910" y="157202"/>
                      <a:pt x="234652" y="144040"/>
                    </a:cubicBezTo>
                    <a:cubicBezTo>
                      <a:pt x="228394" y="130887"/>
                      <a:pt x="217006" y="119471"/>
                      <a:pt x="217006" y="119471"/>
                    </a:cubicBezTo>
                    <a:cubicBezTo>
                      <a:pt x="217006" y="119471"/>
                      <a:pt x="242934" y="127882"/>
                      <a:pt x="264554" y="128899"/>
                    </a:cubicBezTo>
                    <a:cubicBezTo>
                      <a:pt x="286184" y="129925"/>
                      <a:pt x="303497" y="123566"/>
                      <a:pt x="303497" y="123566"/>
                    </a:cubicBezTo>
                    <a:cubicBezTo>
                      <a:pt x="303497" y="123566"/>
                      <a:pt x="281488" y="109941"/>
                      <a:pt x="271228" y="95290"/>
                    </a:cubicBezTo>
                    <a:cubicBezTo>
                      <a:pt x="260977" y="80649"/>
                      <a:pt x="262475" y="64991"/>
                      <a:pt x="262475" y="64991"/>
                    </a:cubicBezTo>
                    <a:cubicBezTo>
                      <a:pt x="262475" y="64991"/>
                      <a:pt x="229688" y="66654"/>
                      <a:pt x="225455" y="28840"/>
                    </a:cubicBezTo>
                    <a:cubicBezTo>
                      <a:pt x="223782" y="13847"/>
                      <a:pt x="236223" y="7599"/>
                      <a:pt x="236223" y="7599"/>
                    </a:cubicBezTo>
                    <a:cubicBezTo>
                      <a:pt x="236223" y="7599"/>
                      <a:pt x="210850" y="-4769"/>
                      <a:pt x="182085" y="2052"/>
                    </a:cubicBezTo>
                    <a:cubicBezTo>
                      <a:pt x="153319" y="8865"/>
                      <a:pt x="122872" y="37242"/>
                      <a:pt x="122872" y="372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0" name="Google Shape;3920;p5"/>
              <p:cNvSpPr/>
              <p:nvPr/>
            </p:nvSpPr>
            <p:spPr>
              <a:xfrm>
                <a:off x="5491520" y="2755731"/>
                <a:ext cx="206256" cy="216128"/>
              </a:xfrm>
              <a:custGeom>
                <a:avLst/>
                <a:gdLst/>
                <a:ahLst/>
                <a:cxnLst/>
                <a:rect l="l" t="t" r="r" b="b"/>
                <a:pathLst>
                  <a:path w="206256" h="216128" extrusionOk="0">
                    <a:moveTo>
                      <a:pt x="145352" y="216129"/>
                    </a:moveTo>
                    <a:cubicBezTo>
                      <a:pt x="145352" y="216129"/>
                      <a:pt x="136552" y="159069"/>
                      <a:pt x="126144" y="132744"/>
                    </a:cubicBezTo>
                    <a:cubicBezTo>
                      <a:pt x="120339" y="118066"/>
                      <a:pt x="115246" y="108822"/>
                      <a:pt x="115246" y="108822"/>
                    </a:cubicBezTo>
                    <a:cubicBezTo>
                      <a:pt x="115246" y="108822"/>
                      <a:pt x="121948" y="111965"/>
                      <a:pt x="136367" y="122807"/>
                    </a:cubicBezTo>
                    <a:cubicBezTo>
                      <a:pt x="150797" y="133650"/>
                      <a:pt x="172944" y="152201"/>
                      <a:pt x="172944" y="152201"/>
                    </a:cubicBezTo>
                    <a:cubicBezTo>
                      <a:pt x="172944" y="152201"/>
                      <a:pt x="156121" y="131570"/>
                      <a:pt x="141137" y="118777"/>
                    </a:cubicBezTo>
                    <a:cubicBezTo>
                      <a:pt x="126154" y="105975"/>
                      <a:pt x="113010" y="101012"/>
                      <a:pt x="113010" y="101012"/>
                    </a:cubicBezTo>
                    <a:cubicBezTo>
                      <a:pt x="113010" y="101012"/>
                      <a:pt x="109025" y="87572"/>
                      <a:pt x="102999" y="75555"/>
                    </a:cubicBezTo>
                    <a:cubicBezTo>
                      <a:pt x="96963" y="63530"/>
                      <a:pt x="88884" y="52928"/>
                      <a:pt x="88884" y="52928"/>
                    </a:cubicBezTo>
                    <a:lnTo>
                      <a:pt x="125229" y="64057"/>
                    </a:lnTo>
                    <a:cubicBezTo>
                      <a:pt x="125229" y="64057"/>
                      <a:pt x="125515" y="72570"/>
                      <a:pt x="133983" y="84189"/>
                    </a:cubicBezTo>
                    <a:cubicBezTo>
                      <a:pt x="142450" y="95808"/>
                      <a:pt x="159097" y="110523"/>
                      <a:pt x="159097" y="110523"/>
                    </a:cubicBezTo>
                    <a:cubicBezTo>
                      <a:pt x="159097" y="110523"/>
                      <a:pt x="146914" y="94513"/>
                      <a:pt x="140249" y="84041"/>
                    </a:cubicBezTo>
                    <a:cubicBezTo>
                      <a:pt x="133585" y="73568"/>
                      <a:pt x="132430" y="68632"/>
                      <a:pt x="132430" y="68632"/>
                    </a:cubicBezTo>
                    <a:lnTo>
                      <a:pt x="164791" y="83819"/>
                    </a:lnTo>
                    <a:lnTo>
                      <a:pt x="206257" y="105670"/>
                    </a:lnTo>
                    <a:lnTo>
                      <a:pt x="168599" y="79798"/>
                    </a:lnTo>
                    <a:cubicBezTo>
                      <a:pt x="168599" y="79798"/>
                      <a:pt x="171649" y="76064"/>
                      <a:pt x="181041" y="75306"/>
                    </a:cubicBezTo>
                    <a:cubicBezTo>
                      <a:pt x="190432" y="74539"/>
                      <a:pt x="206155" y="76748"/>
                      <a:pt x="206155" y="76748"/>
                    </a:cubicBezTo>
                    <a:cubicBezTo>
                      <a:pt x="206155" y="76748"/>
                      <a:pt x="189905" y="71562"/>
                      <a:pt x="178683" y="71359"/>
                    </a:cubicBezTo>
                    <a:cubicBezTo>
                      <a:pt x="167462" y="71155"/>
                      <a:pt x="161260" y="75944"/>
                      <a:pt x="161260" y="75944"/>
                    </a:cubicBezTo>
                    <a:lnTo>
                      <a:pt x="135277" y="64084"/>
                    </a:lnTo>
                    <a:lnTo>
                      <a:pt x="120718" y="56708"/>
                    </a:lnTo>
                    <a:cubicBezTo>
                      <a:pt x="120718" y="56708"/>
                      <a:pt x="125192" y="51033"/>
                      <a:pt x="136968" y="46337"/>
                    </a:cubicBezTo>
                    <a:cubicBezTo>
                      <a:pt x="148744" y="41641"/>
                      <a:pt x="167813" y="37926"/>
                      <a:pt x="167813" y="37926"/>
                    </a:cubicBezTo>
                    <a:cubicBezTo>
                      <a:pt x="167813" y="37926"/>
                      <a:pt x="148689" y="36937"/>
                      <a:pt x="134851" y="40708"/>
                    </a:cubicBezTo>
                    <a:cubicBezTo>
                      <a:pt x="121014" y="44479"/>
                      <a:pt x="112473" y="53029"/>
                      <a:pt x="112473" y="53029"/>
                    </a:cubicBezTo>
                    <a:lnTo>
                      <a:pt x="85390" y="45736"/>
                    </a:lnTo>
                    <a:cubicBezTo>
                      <a:pt x="85390" y="45736"/>
                      <a:pt x="81693" y="38896"/>
                      <a:pt x="73189" y="27462"/>
                    </a:cubicBezTo>
                    <a:cubicBezTo>
                      <a:pt x="64685" y="16019"/>
                      <a:pt x="51393" y="0"/>
                      <a:pt x="51393" y="0"/>
                    </a:cubicBezTo>
                    <a:lnTo>
                      <a:pt x="37491" y="6618"/>
                    </a:lnTo>
                    <a:cubicBezTo>
                      <a:pt x="37491" y="6618"/>
                      <a:pt x="53020" y="18958"/>
                      <a:pt x="63271" y="30013"/>
                    </a:cubicBezTo>
                    <a:cubicBezTo>
                      <a:pt x="73522" y="41078"/>
                      <a:pt x="78504" y="50866"/>
                      <a:pt x="78504" y="50866"/>
                    </a:cubicBezTo>
                    <a:lnTo>
                      <a:pt x="66312" y="66977"/>
                    </a:lnTo>
                    <a:cubicBezTo>
                      <a:pt x="66312" y="66977"/>
                      <a:pt x="53556" y="58557"/>
                      <a:pt x="37288" y="56209"/>
                    </a:cubicBezTo>
                    <a:cubicBezTo>
                      <a:pt x="21010" y="53861"/>
                      <a:pt x="0" y="54980"/>
                      <a:pt x="0" y="54980"/>
                    </a:cubicBezTo>
                    <a:cubicBezTo>
                      <a:pt x="0" y="54980"/>
                      <a:pt x="20890" y="56144"/>
                      <a:pt x="36317" y="60535"/>
                    </a:cubicBezTo>
                    <a:cubicBezTo>
                      <a:pt x="51745" y="64916"/>
                      <a:pt x="63049" y="72071"/>
                      <a:pt x="63049" y="72071"/>
                    </a:cubicBezTo>
                    <a:lnTo>
                      <a:pt x="45061" y="98119"/>
                    </a:lnTo>
                    <a:cubicBezTo>
                      <a:pt x="45061" y="98119"/>
                      <a:pt x="37473" y="95882"/>
                      <a:pt x="27804" y="100660"/>
                    </a:cubicBezTo>
                    <a:cubicBezTo>
                      <a:pt x="18135" y="105439"/>
                      <a:pt x="6387" y="117234"/>
                      <a:pt x="6387" y="117234"/>
                    </a:cubicBezTo>
                    <a:cubicBezTo>
                      <a:pt x="6387" y="117234"/>
                      <a:pt x="20724" y="108249"/>
                      <a:pt x="29625" y="104570"/>
                    </a:cubicBezTo>
                    <a:cubicBezTo>
                      <a:pt x="38526" y="100891"/>
                      <a:pt x="41974" y="102528"/>
                      <a:pt x="41974" y="102528"/>
                    </a:cubicBezTo>
                    <a:lnTo>
                      <a:pt x="22046" y="158570"/>
                    </a:lnTo>
                    <a:cubicBezTo>
                      <a:pt x="22046" y="158570"/>
                      <a:pt x="39756" y="121671"/>
                      <a:pt x="50080" y="103627"/>
                    </a:cubicBezTo>
                    <a:cubicBezTo>
                      <a:pt x="57873" y="90003"/>
                      <a:pt x="61672" y="85547"/>
                      <a:pt x="61672" y="85547"/>
                    </a:cubicBezTo>
                    <a:cubicBezTo>
                      <a:pt x="61672" y="85547"/>
                      <a:pt x="65508" y="91177"/>
                      <a:pt x="68493" y="100513"/>
                    </a:cubicBezTo>
                    <a:cubicBezTo>
                      <a:pt x="71479" y="109848"/>
                      <a:pt x="72828" y="121671"/>
                      <a:pt x="72828" y="121671"/>
                    </a:cubicBezTo>
                    <a:cubicBezTo>
                      <a:pt x="72828" y="121671"/>
                      <a:pt x="74594" y="108961"/>
                      <a:pt x="73097" y="98775"/>
                    </a:cubicBezTo>
                    <a:cubicBezTo>
                      <a:pt x="71608" y="88598"/>
                      <a:pt x="66848" y="80954"/>
                      <a:pt x="66848" y="80954"/>
                    </a:cubicBezTo>
                    <a:lnTo>
                      <a:pt x="82931" y="58215"/>
                    </a:lnTo>
                    <a:cubicBezTo>
                      <a:pt x="82931" y="58215"/>
                      <a:pt x="90150" y="70296"/>
                      <a:pt x="95715" y="80538"/>
                    </a:cubicBezTo>
                    <a:cubicBezTo>
                      <a:pt x="101289" y="90779"/>
                      <a:pt x="104884" y="102398"/>
                      <a:pt x="104884" y="102398"/>
                    </a:cubicBezTo>
                    <a:cubicBezTo>
                      <a:pt x="104884" y="102398"/>
                      <a:pt x="97166" y="113435"/>
                      <a:pt x="92461" y="128095"/>
                    </a:cubicBezTo>
                    <a:cubicBezTo>
                      <a:pt x="87747" y="142746"/>
                      <a:pt x="86047" y="161020"/>
                      <a:pt x="86047" y="161020"/>
                    </a:cubicBezTo>
                    <a:cubicBezTo>
                      <a:pt x="86047" y="161020"/>
                      <a:pt x="90881" y="144511"/>
                      <a:pt x="96307" y="131903"/>
                    </a:cubicBezTo>
                    <a:cubicBezTo>
                      <a:pt x="101732" y="119286"/>
                      <a:pt x="107750" y="110579"/>
                      <a:pt x="107750" y="110579"/>
                    </a:cubicBezTo>
                    <a:cubicBezTo>
                      <a:pt x="107750" y="110579"/>
                      <a:pt x="112889" y="116411"/>
                      <a:pt x="120358" y="136626"/>
                    </a:cubicBezTo>
                    <a:cubicBezTo>
                      <a:pt x="130091" y="162942"/>
                      <a:pt x="145352" y="216129"/>
                      <a:pt x="145352" y="21612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21" name="Google Shape;3921;p5"/>
            <p:cNvGrpSpPr/>
            <p:nvPr/>
          </p:nvGrpSpPr>
          <p:grpSpPr>
            <a:xfrm>
              <a:off x="4870079" y="3111212"/>
              <a:ext cx="176354" cy="231744"/>
              <a:chOff x="4870079" y="3111212"/>
              <a:chExt cx="176354" cy="231744"/>
            </a:xfrm>
          </p:grpSpPr>
          <p:sp>
            <p:nvSpPr>
              <p:cNvPr id="3922" name="Google Shape;3922;p5"/>
              <p:cNvSpPr/>
              <p:nvPr/>
            </p:nvSpPr>
            <p:spPr>
              <a:xfrm>
                <a:off x="4870079" y="3111212"/>
                <a:ext cx="176354" cy="231744"/>
              </a:xfrm>
              <a:custGeom>
                <a:avLst/>
                <a:gdLst/>
                <a:ahLst/>
                <a:cxnLst/>
                <a:rect l="l" t="t" r="r" b="b"/>
                <a:pathLst>
                  <a:path w="176354" h="231744" extrusionOk="0">
                    <a:moveTo>
                      <a:pt x="117844" y="162905"/>
                    </a:moveTo>
                    <a:cubicBezTo>
                      <a:pt x="117844" y="162905"/>
                      <a:pt x="143883" y="167887"/>
                      <a:pt x="158376" y="148448"/>
                    </a:cubicBezTo>
                    <a:cubicBezTo>
                      <a:pt x="181188" y="117825"/>
                      <a:pt x="175800" y="91814"/>
                      <a:pt x="175800" y="91814"/>
                    </a:cubicBezTo>
                    <a:cubicBezTo>
                      <a:pt x="175800" y="91814"/>
                      <a:pt x="159458" y="113675"/>
                      <a:pt x="149243" y="91084"/>
                    </a:cubicBezTo>
                    <a:cubicBezTo>
                      <a:pt x="143938" y="79354"/>
                      <a:pt x="145509" y="56588"/>
                      <a:pt x="145509" y="56588"/>
                    </a:cubicBezTo>
                    <a:cubicBezTo>
                      <a:pt x="145509" y="56588"/>
                      <a:pt x="135840" y="47409"/>
                      <a:pt x="131663" y="33267"/>
                    </a:cubicBezTo>
                    <a:cubicBezTo>
                      <a:pt x="127475" y="19115"/>
                      <a:pt x="128788" y="0"/>
                      <a:pt x="128788" y="0"/>
                    </a:cubicBezTo>
                    <a:cubicBezTo>
                      <a:pt x="128788" y="0"/>
                      <a:pt x="118713" y="6748"/>
                      <a:pt x="111188" y="19356"/>
                    </a:cubicBezTo>
                    <a:cubicBezTo>
                      <a:pt x="103665" y="31973"/>
                      <a:pt x="98691" y="50432"/>
                      <a:pt x="98691" y="50432"/>
                    </a:cubicBezTo>
                    <a:cubicBezTo>
                      <a:pt x="98691" y="50432"/>
                      <a:pt x="95956" y="40292"/>
                      <a:pt x="92674" y="31390"/>
                    </a:cubicBezTo>
                    <a:cubicBezTo>
                      <a:pt x="89402" y="22489"/>
                      <a:pt x="85594" y="14826"/>
                      <a:pt x="85594" y="14826"/>
                    </a:cubicBezTo>
                    <a:cubicBezTo>
                      <a:pt x="85594" y="14826"/>
                      <a:pt x="81296" y="20428"/>
                      <a:pt x="78606" y="27000"/>
                    </a:cubicBezTo>
                    <a:cubicBezTo>
                      <a:pt x="75907" y="33581"/>
                      <a:pt x="74816" y="41142"/>
                      <a:pt x="74816" y="41142"/>
                    </a:cubicBezTo>
                    <a:cubicBezTo>
                      <a:pt x="74816" y="41142"/>
                      <a:pt x="62467" y="26427"/>
                      <a:pt x="51209" y="16361"/>
                    </a:cubicBezTo>
                    <a:cubicBezTo>
                      <a:pt x="39950" y="6285"/>
                      <a:pt x="29773" y="860"/>
                      <a:pt x="29773" y="860"/>
                    </a:cubicBezTo>
                    <a:cubicBezTo>
                      <a:pt x="29773" y="860"/>
                      <a:pt x="29052" y="23460"/>
                      <a:pt x="30882" y="42612"/>
                    </a:cubicBezTo>
                    <a:cubicBezTo>
                      <a:pt x="32703" y="61755"/>
                      <a:pt x="37075" y="77459"/>
                      <a:pt x="37075" y="77459"/>
                    </a:cubicBezTo>
                    <a:cubicBezTo>
                      <a:pt x="37075" y="77459"/>
                      <a:pt x="32269" y="76285"/>
                      <a:pt x="28072" y="77108"/>
                    </a:cubicBezTo>
                    <a:cubicBezTo>
                      <a:pt x="23867" y="77931"/>
                      <a:pt x="20262" y="80750"/>
                      <a:pt x="20262" y="80750"/>
                    </a:cubicBezTo>
                    <a:cubicBezTo>
                      <a:pt x="20262" y="80750"/>
                      <a:pt x="24652" y="94199"/>
                      <a:pt x="31326" y="104164"/>
                    </a:cubicBezTo>
                    <a:cubicBezTo>
                      <a:pt x="37990" y="114128"/>
                      <a:pt x="46947" y="120617"/>
                      <a:pt x="46947" y="120617"/>
                    </a:cubicBezTo>
                    <a:cubicBezTo>
                      <a:pt x="46947" y="120617"/>
                      <a:pt x="31049" y="122207"/>
                      <a:pt x="19309" y="129102"/>
                    </a:cubicBezTo>
                    <a:cubicBezTo>
                      <a:pt x="7571" y="136007"/>
                      <a:pt x="0" y="148208"/>
                      <a:pt x="0" y="148208"/>
                    </a:cubicBezTo>
                    <a:cubicBezTo>
                      <a:pt x="0" y="148208"/>
                      <a:pt x="15159" y="152895"/>
                      <a:pt x="24329" y="162785"/>
                    </a:cubicBezTo>
                    <a:cubicBezTo>
                      <a:pt x="33498" y="172685"/>
                      <a:pt x="36696" y="187798"/>
                      <a:pt x="36696" y="187798"/>
                    </a:cubicBezTo>
                    <a:cubicBezTo>
                      <a:pt x="36696" y="187798"/>
                      <a:pt x="53667" y="174339"/>
                      <a:pt x="65545" y="207976"/>
                    </a:cubicBezTo>
                    <a:cubicBezTo>
                      <a:pt x="70250" y="221314"/>
                      <a:pt x="65240" y="231639"/>
                      <a:pt x="65240" y="231639"/>
                    </a:cubicBezTo>
                    <a:cubicBezTo>
                      <a:pt x="65240" y="231639"/>
                      <a:pt x="81859" y="233931"/>
                      <a:pt x="95383" y="217145"/>
                    </a:cubicBezTo>
                    <a:cubicBezTo>
                      <a:pt x="108915" y="200359"/>
                      <a:pt x="117844" y="162905"/>
                      <a:pt x="117844" y="16290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3" name="Google Shape;3923;p5"/>
              <p:cNvSpPr/>
              <p:nvPr/>
            </p:nvSpPr>
            <p:spPr>
              <a:xfrm>
                <a:off x="4905223" y="3134570"/>
                <a:ext cx="122364" cy="173904"/>
              </a:xfrm>
              <a:custGeom>
                <a:avLst/>
                <a:gdLst/>
                <a:ahLst/>
                <a:cxnLst/>
                <a:rect l="l" t="t" r="r" b="b"/>
                <a:pathLst>
                  <a:path w="122364" h="173904" extrusionOk="0">
                    <a:moveTo>
                      <a:pt x="4178" y="0"/>
                    </a:moveTo>
                    <a:cubicBezTo>
                      <a:pt x="4178" y="0"/>
                      <a:pt x="23386" y="49886"/>
                      <a:pt x="35615" y="70582"/>
                    </a:cubicBezTo>
                    <a:cubicBezTo>
                      <a:pt x="42436" y="82136"/>
                      <a:pt x="47492" y="88884"/>
                      <a:pt x="47492" y="88884"/>
                    </a:cubicBezTo>
                    <a:cubicBezTo>
                      <a:pt x="47492" y="88884"/>
                      <a:pt x="43139" y="88394"/>
                      <a:pt x="32722" y="83541"/>
                    </a:cubicBezTo>
                    <a:cubicBezTo>
                      <a:pt x="22304" y="78689"/>
                      <a:pt x="5823" y="69482"/>
                      <a:pt x="5823" y="69482"/>
                    </a:cubicBezTo>
                    <a:cubicBezTo>
                      <a:pt x="5823" y="69482"/>
                      <a:pt x="20003" y="82562"/>
                      <a:pt x="31215" y="89023"/>
                    </a:cubicBezTo>
                    <a:cubicBezTo>
                      <a:pt x="42427" y="95484"/>
                      <a:pt x="50663" y="95336"/>
                      <a:pt x="50663" y="95336"/>
                    </a:cubicBezTo>
                    <a:cubicBezTo>
                      <a:pt x="50663" y="95336"/>
                      <a:pt x="56200" y="106382"/>
                      <a:pt x="62467" y="115376"/>
                    </a:cubicBezTo>
                    <a:cubicBezTo>
                      <a:pt x="68724" y="124360"/>
                      <a:pt x="75722" y="131293"/>
                      <a:pt x="75722" y="131293"/>
                    </a:cubicBezTo>
                    <a:lnTo>
                      <a:pt x="53593" y="134140"/>
                    </a:lnTo>
                    <a:cubicBezTo>
                      <a:pt x="53593" y="134140"/>
                      <a:pt x="51273" y="126329"/>
                      <a:pt x="43823" y="118592"/>
                    </a:cubicBezTo>
                    <a:cubicBezTo>
                      <a:pt x="36364" y="110865"/>
                      <a:pt x="23783" y="103221"/>
                      <a:pt x="23783" y="103221"/>
                    </a:cubicBezTo>
                    <a:cubicBezTo>
                      <a:pt x="23783" y="103221"/>
                      <a:pt x="34330" y="113684"/>
                      <a:pt x="40532" y="121005"/>
                    </a:cubicBezTo>
                    <a:cubicBezTo>
                      <a:pt x="46735" y="128326"/>
                      <a:pt x="48611" y="132504"/>
                      <a:pt x="48611" y="132504"/>
                    </a:cubicBezTo>
                    <a:lnTo>
                      <a:pt x="27564" y="130128"/>
                    </a:lnTo>
                    <a:lnTo>
                      <a:pt x="0" y="124859"/>
                    </a:lnTo>
                    <a:lnTo>
                      <a:pt x="26575" y="135249"/>
                    </a:lnTo>
                    <a:cubicBezTo>
                      <a:pt x="26575" y="135249"/>
                      <a:pt x="25900" y="139834"/>
                      <a:pt x="21112" y="143947"/>
                    </a:cubicBezTo>
                    <a:cubicBezTo>
                      <a:pt x="16324" y="148069"/>
                      <a:pt x="7423" y="151721"/>
                      <a:pt x="7423" y="151721"/>
                    </a:cubicBezTo>
                    <a:cubicBezTo>
                      <a:pt x="7423" y="151721"/>
                      <a:pt x="17359" y="150648"/>
                      <a:pt x="23367" y="146757"/>
                    </a:cubicBezTo>
                    <a:cubicBezTo>
                      <a:pt x="29376" y="142875"/>
                      <a:pt x="31446" y="136164"/>
                      <a:pt x="31446" y="136164"/>
                    </a:cubicBezTo>
                    <a:lnTo>
                      <a:pt x="48251" y="137763"/>
                    </a:lnTo>
                    <a:lnTo>
                      <a:pt x="57855" y="139335"/>
                    </a:lnTo>
                    <a:cubicBezTo>
                      <a:pt x="57855" y="139335"/>
                      <a:pt x="56930" y="146248"/>
                      <a:pt x="51874" y="154891"/>
                    </a:cubicBezTo>
                    <a:cubicBezTo>
                      <a:pt x="46827" y="163534"/>
                      <a:pt x="37648" y="173905"/>
                      <a:pt x="37648" y="173905"/>
                    </a:cubicBezTo>
                    <a:cubicBezTo>
                      <a:pt x="37648" y="173905"/>
                      <a:pt x="48057" y="167887"/>
                      <a:pt x="54435" y="159356"/>
                    </a:cubicBezTo>
                    <a:cubicBezTo>
                      <a:pt x="60812" y="150815"/>
                      <a:pt x="63169" y="139769"/>
                      <a:pt x="63169" y="139769"/>
                    </a:cubicBezTo>
                    <a:lnTo>
                      <a:pt x="79401" y="136718"/>
                    </a:lnTo>
                    <a:cubicBezTo>
                      <a:pt x="79401" y="136718"/>
                      <a:pt x="83107" y="141738"/>
                      <a:pt x="90530" y="149280"/>
                    </a:cubicBezTo>
                    <a:cubicBezTo>
                      <a:pt x="97952" y="156832"/>
                      <a:pt x="109090" y="166908"/>
                      <a:pt x="109090" y="166908"/>
                    </a:cubicBezTo>
                    <a:lnTo>
                      <a:pt x="114784" y="155705"/>
                    </a:lnTo>
                    <a:cubicBezTo>
                      <a:pt x="114784" y="155705"/>
                      <a:pt x="103397" y="149872"/>
                      <a:pt x="95142" y="143300"/>
                    </a:cubicBezTo>
                    <a:cubicBezTo>
                      <a:pt x="86888" y="136737"/>
                      <a:pt x="81748" y="129444"/>
                      <a:pt x="81748" y="129444"/>
                    </a:cubicBezTo>
                    <a:lnTo>
                      <a:pt x="84115" y="110033"/>
                    </a:lnTo>
                    <a:cubicBezTo>
                      <a:pt x="84115" y="110033"/>
                      <a:pt x="93025" y="113231"/>
                      <a:pt x="102259" y="109506"/>
                    </a:cubicBezTo>
                    <a:cubicBezTo>
                      <a:pt x="111494" y="105781"/>
                      <a:pt x="122364" y="97111"/>
                      <a:pt x="122364" y="97111"/>
                    </a:cubicBezTo>
                    <a:cubicBezTo>
                      <a:pt x="122364" y="97111"/>
                      <a:pt x="110976" y="103609"/>
                      <a:pt x="101677" y="105134"/>
                    </a:cubicBezTo>
                    <a:cubicBezTo>
                      <a:pt x="92369" y="106650"/>
                      <a:pt x="84549" y="104108"/>
                      <a:pt x="84549" y="104108"/>
                    </a:cubicBezTo>
                    <a:lnTo>
                      <a:pt x="87461" y="73346"/>
                    </a:lnTo>
                    <a:cubicBezTo>
                      <a:pt x="87461" y="73346"/>
                      <a:pt x="92064" y="72671"/>
                      <a:pt x="95974" y="64713"/>
                    </a:cubicBezTo>
                    <a:cubicBezTo>
                      <a:pt x="99884" y="56754"/>
                      <a:pt x="103119" y="41521"/>
                      <a:pt x="103119" y="41521"/>
                    </a:cubicBezTo>
                    <a:cubicBezTo>
                      <a:pt x="103119" y="41521"/>
                      <a:pt x="97795" y="55090"/>
                      <a:pt x="94005" y="61736"/>
                    </a:cubicBezTo>
                    <a:cubicBezTo>
                      <a:pt x="90224" y="68392"/>
                      <a:pt x="87978" y="68124"/>
                      <a:pt x="87978" y="68124"/>
                    </a:cubicBezTo>
                    <a:lnTo>
                      <a:pt x="84281" y="8753"/>
                    </a:lnTo>
                    <a:cubicBezTo>
                      <a:pt x="84281" y="8753"/>
                      <a:pt x="84272" y="49507"/>
                      <a:pt x="83394" y="70046"/>
                    </a:cubicBezTo>
                    <a:cubicBezTo>
                      <a:pt x="82728" y="85547"/>
                      <a:pt x="81841" y="91075"/>
                      <a:pt x="81841" y="91075"/>
                    </a:cubicBezTo>
                    <a:cubicBezTo>
                      <a:pt x="81841" y="91075"/>
                      <a:pt x="78375" y="87230"/>
                      <a:pt x="74419" y="79632"/>
                    </a:cubicBezTo>
                    <a:cubicBezTo>
                      <a:pt x="70453" y="72034"/>
                      <a:pt x="66728" y="61524"/>
                      <a:pt x="66728" y="61524"/>
                    </a:cubicBezTo>
                    <a:cubicBezTo>
                      <a:pt x="66728" y="61524"/>
                      <a:pt x="69030" y="73993"/>
                      <a:pt x="72412" y="82913"/>
                    </a:cubicBezTo>
                    <a:cubicBezTo>
                      <a:pt x="75796" y="91842"/>
                      <a:pt x="80270" y="97231"/>
                      <a:pt x="80270" y="97231"/>
                    </a:cubicBezTo>
                    <a:lnTo>
                      <a:pt x="77524" y="124222"/>
                    </a:lnTo>
                    <a:cubicBezTo>
                      <a:pt x="77524" y="124222"/>
                      <a:pt x="70619" y="115598"/>
                      <a:pt x="65055" y="108101"/>
                    </a:cubicBezTo>
                    <a:cubicBezTo>
                      <a:pt x="59491" y="100596"/>
                      <a:pt x="54629" y="91093"/>
                      <a:pt x="54629" y="91093"/>
                    </a:cubicBezTo>
                    <a:cubicBezTo>
                      <a:pt x="54629" y="91093"/>
                      <a:pt x="55913" y="78023"/>
                      <a:pt x="54675" y="62679"/>
                    </a:cubicBezTo>
                    <a:cubicBezTo>
                      <a:pt x="53436" y="47335"/>
                      <a:pt x="49683" y="29727"/>
                      <a:pt x="49683" y="29727"/>
                    </a:cubicBezTo>
                    <a:cubicBezTo>
                      <a:pt x="49683" y="29727"/>
                      <a:pt x="51329" y="46836"/>
                      <a:pt x="51661" y="60535"/>
                    </a:cubicBezTo>
                    <a:cubicBezTo>
                      <a:pt x="51994" y="74234"/>
                      <a:pt x="51024" y="84521"/>
                      <a:pt x="51024" y="84521"/>
                    </a:cubicBezTo>
                    <a:cubicBezTo>
                      <a:pt x="51024" y="84521"/>
                      <a:pt x="46809" y="80963"/>
                      <a:pt x="37694" y="64879"/>
                    </a:cubicBezTo>
                    <a:cubicBezTo>
                      <a:pt x="25826" y="43924"/>
                      <a:pt x="4178" y="0"/>
                      <a:pt x="4178"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24" name="Google Shape;3924;p5"/>
            <p:cNvGrpSpPr/>
            <p:nvPr/>
          </p:nvGrpSpPr>
          <p:grpSpPr>
            <a:xfrm>
              <a:off x="6933134" y="2637508"/>
              <a:ext cx="306704" cy="330690"/>
              <a:chOff x="6933134" y="2637508"/>
              <a:chExt cx="306704" cy="330690"/>
            </a:xfrm>
          </p:grpSpPr>
          <p:sp>
            <p:nvSpPr>
              <p:cNvPr id="3925" name="Google Shape;3925;p5"/>
              <p:cNvSpPr/>
              <p:nvPr/>
            </p:nvSpPr>
            <p:spPr>
              <a:xfrm>
                <a:off x="6939202" y="2637508"/>
                <a:ext cx="300636" cy="330690"/>
              </a:xfrm>
              <a:custGeom>
                <a:avLst/>
                <a:gdLst/>
                <a:ahLst/>
                <a:cxnLst/>
                <a:rect l="l" t="t" r="r" b="b"/>
                <a:pathLst>
                  <a:path w="300636" h="330690" extrusionOk="0">
                    <a:moveTo>
                      <a:pt x="46111" y="144067"/>
                    </a:moveTo>
                    <a:cubicBezTo>
                      <a:pt x="46111" y="144067"/>
                      <a:pt x="19647" y="103988"/>
                      <a:pt x="30184" y="66848"/>
                    </a:cubicBezTo>
                    <a:cubicBezTo>
                      <a:pt x="46767" y="8384"/>
                      <a:pt x="80644" y="0"/>
                      <a:pt x="80644" y="0"/>
                    </a:cubicBezTo>
                    <a:cubicBezTo>
                      <a:pt x="80644" y="0"/>
                      <a:pt x="68840" y="41826"/>
                      <a:pt x="102680" y="43777"/>
                    </a:cubicBezTo>
                    <a:cubicBezTo>
                      <a:pt x="120243" y="44793"/>
                      <a:pt x="144876" y="26972"/>
                      <a:pt x="144876" y="26972"/>
                    </a:cubicBezTo>
                    <a:cubicBezTo>
                      <a:pt x="144876" y="26972"/>
                      <a:pt x="163021" y="36973"/>
                      <a:pt x="182441" y="34496"/>
                    </a:cubicBezTo>
                    <a:cubicBezTo>
                      <a:pt x="201861" y="32019"/>
                      <a:pt x="222548" y="17072"/>
                      <a:pt x="222548" y="17072"/>
                    </a:cubicBezTo>
                    <a:cubicBezTo>
                      <a:pt x="222548" y="17072"/>
                      <a:pt x="222918" y="38378"/>
                      <a:pt x="214590" y="59333"/>
                    </a:cubicBezTo>
                    <a:cubicBezTo>
                      <a:pt x="206271" y="80297"/>
                      <a:pt x="189244" y="100910"/>
                      <a:pt x="189244" y="100910"/>
                    </a:cubicBezTo>
                    <a:cubicBezTo>
                      <a:pt x="189244" y="100910"/>
                      <a:pt x="202961" y="98710"/>
                      <a:pt x="215699" y="98229"/>
                    </a:cubicBezTo>
                    <a:cubicBezTo>
                      <a:pt x="228427" y="97748"/>
                      <a:pt x="240184" y="98969"/>
                      <a:pt x="240184" y="98969"/>
                    </a:cubicBezTo>
                    <a:cubicBezTo>
                      <a:pt x="240184" y="98969"/>
                      <a:pt x="237255" y="109876"/>
                      <a:pt x="231930" y="118759"/>
                    </a:cubicBezTo>
                    <a:cubicBezTo>
                      <a:pt x="226597" y="127642"/>
                      <a:pt x="218878" y="134509"/>
                      <a:pt x="218878" y="134509"/>
                    </a:cubicBezTo>
                    <a:cubicBezTo>
                      <a:pt x="218878" y="134509"/>
                      <a:pt x="245453" y="145269"/>
                      <a:pt x="265900" y="157313"/>
                    </a:cubicBezTo>
                    <a:cubicBezTo>
                      <a:pt x="286337" y="169366"/>
                      <a:pt x="300636" y="182704"/>
                      <a:pt x="300636" y="182704"/>
                    </a:cubicBezTo>
                    <a:cubicBezTo>
                      <a:pt x="300636" y="182704"/>
                      <a:pt x="275522" y="198982"/>
                      <a:pt x="252294" y="208724"/>
                    </a:cubicBezTo>
                    <a:cubicBezTo>
                      <a:pt x="229065" y="218467"/>
                      <a:pt x="207731" y="221674"/>
                      <a:pt x="207731" y="221674"/>
                    </a:cubicBezTo>
                    <a:cubicBezTo>
                      <a:pt x="207731" y="221674"/>
                      <a:pt x="212898" y="228893"/>
                      <a:pt x="215320" y="236445"/>
                    </a:cubicBezTo>
                    <a:cubicBezTo>
                      <a:pt x="217742" y="243997"/>
                      <a:pt x="217418" y="251891"/>
                      <a:pt x="217418" y="251891"/>
                    </a:cubicBezTo>
                    <a:cubicBezTo>
                      <a:pt x="217418" y="251891"/>
                      <a:pt x="198617" y="253545"/>
                      <a:pt x="181970" y="249081"/>
                    </a:cubicBezTo>
                    <a:cubicBezTo>
                      <a:pt x="165313" y="244607"/>
                      <a:pt x="150801" y="234023"/>
                      <a:pt x="150801" y="234023"/>
                    </a:cubicBezTo>
                    <a:cubicBezTo>
                      <a:pt x="150801" y="234023"/>
                      <a:pt x="161681" y="261587"/>
                      <a:pt x="163206" y="285758"/>
                    </a:cubicBezTo>
                    <a:cubicBezTo>
                      <a:pt x="164740" y="309921"/>
                      <a:pt x="156911" y="330691"/>
                      <a:pt x="156911" y="330691"/>
                    </a:cubicBezTo>
                    <a:cubicBezTo>
                      <a:pt x="156911" y="330691"/>
                      <a:pt x="139487" y="308553"/>
                      <a:pt x="120918" y="299873"/>
                    </a:cubicBezTo>
                    <a:cubicBezTo>
                      <a:pt x="102338" y="291184"/>
                      <a:pt x="82613" y="295954"/>
                      <a:pt x="82613" y="295954"/>
                    </a:cubicBezTo>
                    <a:cubicBezTo>
                      <a:pt x="82613" y="295954"/>
                      <a:pt x="84351" y="258675"/>
                      <a:pt x="36636" y="261328"/>
                    </a:cubicBezTo>
                    <a:cubicBezTo>
                      <a:pt x="17725" y="262382"/>
                      <a:pt x="9979" y="277634"/>
                      <a:pt x="9979" y="277634"/>
                    </a:cubicBezTo>
                    <a:cubicBezTo>
                      <a:pt x="9979" y="277634"/>
                      <a:pt x="-5883" y="251466"/>
                      <a:pt x="2390" y="217709"/>
                    </a:cubicBezTo>
                    <a:cubicBezTo>
                      <a:pt x="10672" y="183952"/>
                      <a:pt x="46111" y="144067"/>
                      <a:pt x="46111" y="14406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6" name="Google Shape;3926;p5"/>
              <p:cNvSpPr/>
              <p:nvPr/>
            </p:nvSpPr>
            <p:spPr>
              <a:xfrm>
                <a:off x="6933134" y="2682107"/>
                <a:ext cx="273502" cy="233080"/>
              </a:xfrm>
              <a:custGeom>
                <a:avLst/>
                <a:gdLst/>
                <a:ahLst/>
                <a:cxnLst/>
                <a:rect l="l" t="t" r="r" b="b"/>
                <a:pathLst>
                  <a:path w="273502" h="233080" extrusionOk="0">
                    <a:moveTo>
                      <a:pt x="273502" y="137199"/>
                    </a:moveTo>
                    <a:cubicBezTo>
                      <a:pt x="273502" y="137199"/>
                      <a:pt x="201460" y="138484"/>
                      <a:pt x="168165" y="131921"/>
                    </a:cubicBezTo>
                    <a:cubicBezTo>
                      <a:pt x="149595" y="128261"/>
                      <a:pt x="137883" y="124333"/>
                      <a:pt x="137883" y="124333"/>
                    </a:cubicBezTo>
                    <a:cubicBezTo>
                      <a:pt x="137883" y="124333"/>
                      <a:pt x="141923" y="131274"/>
                      <a:pt x="155751" y="145398"/>
                    </a:cubicBezTo>
                    <a:cubicBezTo>
                      <a:pt x="169579" y="159531"/>
                      <a:pt x="193205" y="180846"/>
                      <a:pt x="193205" y="180846"/>
                    </a:cubicBezTo>
                    <a:cubicBezTo>
                      <a:pt x="193205" y="180846"/>
                      <a:pt x="167019" y="165937"/>
                      <a:pt x="150723" y="151564"/>
                    </a:cubicBezTo>
                    <a:cubicBezTo>
                      <a:pt x="134427" y="137190"/>
                      <a:pt x="128021" y="123353"/>
                      <a:pt x="128021" y="123353"/>
                    </a:cubicBezTo>
                    <a:cubicBezTo>
                      <a:pt x="128021" y="123353"/>
                      <a:pt x="111041" y="121504"/>
                      <a:pt x="95817" y="117058"/>
                    </a:cubicBezTo>
                    <a:cubicBezTo>
                      <a:pt x="80593" y="112621"/>
                      <a:pt x="67135" y="105596"/>
                      <a:pt x="67135" y="105596"/>
                    </a:cubicBezTo>
                    <a:lnTo>
                      <a:pt x="81564" y="144372"/>
                    </a:lnTo>
                    <a:cubicBezTo>
                      <a:pt x="81564" y="144372"/>
                      <a:pt x="92304" y="143032"/>
                      <a:pt x="107038" y="150297"/>
                    </a:cubicBezTo>
                    <a:cubicBezTo>
                      <a:pt x="121772" y="157553"/>
                      <a:pt x="140509" y="173424"/>
                      <a:pt x="140509" y="173424"/>
                    </a:cubicBezTo>
                    <a:cubicBezTo>
                      <a:pt x="140509" y="173424"/>
                      <a:pt x="120201" y="162840"/>
                      <a:pt x="106927" y="157378"/>
                    </a:cubicBezTo>
                    <a:cubicBezTo>
                      <a:pt x="93654" y="151924"/>
                      <a:pt x="87415" y="151591"/>
                      <a:pt x="87415" y="151591"/>
                    </a:cubicBezTo>
                    <a:lnTo>
                      <a:pt x="106918" y="185089"/>
                    </a:lnTo>
                    <a:lnTo>
                      <a:pt x="134916" y="227516"/>
                    </a:lnTo>
                    <a:lnTo>
                      <a:pt x="101881" y="190164"/>
                    </a:lnTo>
                    <a:cubicBezTo>
                      <a:pt x="101881" y="190164"/>
                      <a:pt x="97213" y="194342"/>
                      <a:pt x="96353" y="205073"/>
                    </a:cubicBezTo>
                    <a:cubicBezTo>
                      <a:pt x="95493" y="215796"/>
                      <a:pt x="98461" y="233081"/>
                      <a:pt x="98461" y="233081"/>
                    </a:cubicBezTo>
                    <a:cubicBezTo>
                      <a:pt x="98461" y="233081"/>
                      <a:pt x="91741" y="215796"/>
                      <a:pt x="91362" y="203188"/>
                    </a:cubicBezTo>
                    <a:cubicBezTo>
                      <a:pt x="90983" y="190580"/>
                      <a:pt x="96945" y="182649"/>
                      <a:pt x="96945" y="182649"/>
                    </a:cubicBezTo>
                    <a:lnTo>
                      <a:pt x="81712" y="155695"/>
                    </a:lnTo>
                    <a:lnTo>
                      <a:pt x="72256" y="140730"/>
                    </a:lnTo>
                    <a:cubicBezTo>
                      <a:pt x="72256" y="140730"/>
                      <a:pt x="65148" y="146896"/>
                      <a:pt x="59352" y="161084"/>
                    </a:cubicBezTo>
                    <a:cubicBezTo>
                      <a:pt x="53566" y="175282"/>
                      <a:pt x="49092" y="197503"/>
                      <a:pt x="49092" y="197503"/>
                    </a:cubicBezTo>
                    <a:cubicBezTo>
                      <a:pt x="49092" y="197503"/>
                      <a:pt x="47631" y="176133"/>
                      <a:pt x="52234" y="159799"/>
                    </a:cubicBezTo>
                    <a:cubicBezTo>
                      <a:pt x="56847" y="143466"/>
                      <a:pt x="67523" y="132171"/>
                      <a:pt x="67523" y="132171"/>
                    </a:cubicBezTo>
                    <a:lnTo>
                      <a:pt x="58039" y="103073"/>
                    </a:lnTo>
                    <a:cubicBezTo>
                      <a:pt x="58039" y="103073"/>
                      <a:pt x="49369" y="100244"/>
                      <a:pt x="34857" y="92914"/>
                    </a:cubicBezTo>
                    <a:cubicBezTo>
                      <a:pt x="20345" y="85575"/>
                      <a:pt x="0" y="73735"/>
                      <a:pt x="0" y="73735"/>
                    </a:cubicBezTo>
                    <a:lnTo>
                      <a:pt x="8190" y="56773"/>
                    </a:lnTo>
                    <a:cubicBezTo>
                      <a:pt x="8190" y="56773"/>
                      <a:pt x="23922" y="71849"/>
                      <a:pt x="37972" y="81231"/>
                    </a:cubicBezTo>
                    <a:cubicBezTo>
                      <a:pt x="52031" y="90613"/>
                      <a:pt x="64427" y="94301"/>
                      <a:pt x="64427" y="94301"/>
                    </a:cubicBezTo>
                    <a:lnTo>
                      <a:pt x="84596" y="77404"/>
                    </a:lnTo>
                    <a:cubicBezTo>
                      <a:pt x="84596" y="77404"/>
                      <a:pt x="73855" y="64685"/>
                      <a:pt x="70712" y="46808"/>
                    </a:cubicBezTo>
                    <a:cubicBezTo>
                      <a:pt x="67579" y="28922"/>
                      <a:pt x="68743" y="5019"/>
                      <a:pt x="68743" y="5019"/>
                    </a:cubicBezTo>
                    <a:cubicBezTo>
                      <a:pt x="68743" y="5019"/>
                      <a:pt x="70453" y="28340"/>
                      <a:pt x="76147" y="44867"/>
                    </a:cubicBezTo>
                    <a:cubicBezTo>
                      <a:pt x="81850" y="61394"/>
                      <a:pt x="90992" y="72727"/>
                      <a:pt x="90992" y="72727"/>
                    </a:cubicBezTo>
                    <a:lnTo>
                      <a:pt x="123621" y="47335"/>
                    </a:lnTo>
                    <a:cubicBezTo>
                      <a:pt x="123621" y="47335"/>
                      <a:pt x="120728" y="39220"/>
                      <a:pt x="126644" y="27388"/>
                    </a:cubicBezTo>
                    <a:cubicBezTo>
                      <a:pt x="132559" y="15557"/>
                      <a:pt x="147303" y="0"/>
                      <a:pt x="147303" y="0"/>
                    </a:cubicBezTo>
                    <a:cubicBezTo>
                      <a:pt x="147303" y="0"/>
                      <a:pt x="136128" y="17923"/>
                      <a:pt x="131598" y="28673"/>
                    </a:cubicBezTo>
                    <a:cubicBezTo>
                      <a:pt x="127060" y="39423"/>
                      <a:pt x="129158" y="42991"/>
                      <a:pt x="129158" y="42991"/>
                    </a:cubicBezTo>
                    <a:lnTo>
                      <a:pt x="199592" y="9530"/>
                    </a:lnTo>
                    <a:cubicBezTo>
                      <a:pt x="199592" y="9530"/>
                      <a:pt x="153264" y="36742"/>
                      <a:pt x="130618" y="51920"/>
                    </a:cubicBezTo>
                    <a:cubicBezTo>
                      <a:pt x="113536" y="63373"/>
                      <a:pt x="107962" y="68530"/>
                      <a:pt x="107962" y="68530"/>
                    </a:cubicBezTo>
                    <a:cubicBezTo>
                      <a:pt x="107962" y="68530"/>
                      <a:pt x="115108" y="71747"/>
                      <a:pt x="126902" y="73281"/>
                    </a:cubicBezTo>
                    <a:cubicBezTo>
                      <a:pt x="138706" y="74807"/>
                      <a:pt x="153616" y="74003"/>
                      <a:pt x="153616" y="74003"/>
                    </a:cubicBezTo>
                    <a:cubicBezTo>
                      <a:pt x="153616" y="74003"/>
                      <a:pt x="137615" y="78495"/>
                      <a:pt x="124767" y="78809"/>
                    </a:cubicBezTo>
                    <a:cubicBezTo>
                      <a:pt x="111919" y="79123"/>
                      <a:pt x="102223" y="75259"/>
                      <a:pt x="102223" y="75259"/>
                    </a:cubicBezTo>
                    <a:lnTo>
                      <a:pt x="73735" y="97860"/>
                    </a:lnTo>
                    <a:cubicBezTo>
                      <a:pt x="73735" y="97860"/>
                      <a:pt x="89041" y="103618"/>
                      <a:pt x="102019" y="107880"/>
                    </a:cubicBezTo>
                    <a:cubicBezTo>
                      <a:pt x="114988" y="112150"/>
                      <a:pt x="129675" y="113915"/>
                      <a:pt x="129675" y="113915"/>
                    </a:cubicBezTo>
                    <a:cubicBezTo>
                      <a:pt x="129675" y="113915"/>
                      <a:pt x="143503" y="103054"/>
                      <a:pt x="161935" y="94874"/>
                    </a:cubicBezTo>
                    <a:cubicBezTo>
                      <a:pt x="180357" y="86684"/>
                      <a:pt x="203373" y="81185"/>
                      <a:pt x="203373" y="81185"/>
                    </a:cubicBezTo>
                    <a:cubicBezTo>
                      <a:pt x="203373" y="81185"/>
                      <a:pt x="182612" y="89873"/>
                      <a:pt x="166778" y="98460"/>
                    </a:cubicBezTo>
                    <a:cubicBezTo>
                      <a:pt x="150935" y="107048"/>
                      <a:pt x="140019" y="115542"/>
                      <a:pt x="140019" y="115542"/>
                    </a:cubicBezTo>
                    <a:cubicBezTo>
                      <a:pt x="140019" y="115542"/>
                      <a:pt x="147432" y="120192"/>
                      <a:pt x="172990" y="124647"/>
                    </a:cubicBezTo>
                    <a:cubicBezTo>
                      <a:pt x="206284" y="130442"/>
                      <a:pt x="273502" y="137199"/>
                      <a:pt x="273502" y="1371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27" name="Google Shape;3927;p5"/>
            <p:cNvGrpSpPr/>
            <p:nvPr/>
          </p:nvGrpSpPr>
          <p:grpSpPr>
            <a:xfrm>
              <a:off x="7040320" y="2080928"/>
              <a:ext cx="228273" cy="200534"/>
              <a:chOff x="7040320" y="2080928"/>
              <a:chExt cx="228273" cy="200534"/>
            </a:xfrm>
          </p:grpSpPr>
          <p:sp>
            <p:nvSpPr>
              <p:cNvPr id="3928" name="Google Shape;3928;p5"/>
              <p:cNvSpPr/>
              <p:nvPr/>
            </p:nvSpPr>
            <p:spPr>
              <a:xfrm>
                <a:off x="7040320" y="2080928"/>
                <a:ext cx="213887" cy="200534"/>
              </a:xfrm>
              <a:custGeom>
                <a:avLst/>
                <a:gdLst/>
                <a:ahLst/>
                <a:cxnLst/>
                <a:rect l="l" t="t" r="r" b="b"/>
                <a:pathLst>
                  <a:path w="213887" h="200534" extrusionOk="0">
                    <a:moveTo>
                      <a:pt x="186300" y="109081"/>
                    </a:moveTo>
                    <a:cubicBezTo>
                      <a:pt x="186300" y="109081"/>
                      <a:pt x="213337" y="132346"/>
                      <a:pt x="213864" y="156019"/>
                    </a:cubicBezTo>
                    <a:cubicBezTo>
                      <a:pt x="214696" y="193297"/>
                      <a:pt x="192771" y="200535"/>
                      <a:pt x="192771" y="200535"/>
                    </a:cubicBezTo>
                    <a:cubicBezTo>
                      <a:pt x="192771" y="200535"/>
                      <a:pt x="192133" y="173877"/>
                      <a:pt x="168044" y="174709"/>
                    </a:cubicBezTo>
                    <a:cubicBezTo>
                      <a:pt x="155547" y="175143"/>
                      <a:pt x="142098" y="187677"/>
                      <a:pt x="142098" y="187677"/>
                    </a:cubicBezTo>
                    <a:cubicBezTo>
                      <a:pt x="142098" y="187677"/>
                      <a:pt x="127272" y="182575"/>
                      <a:pt x="114211" y="185283"/>
                    </a:cubicBezTo>
                    <a:cubicBezTo>
                      <a:pt x="101160" y="187992"/>
                      <a:pt x="89855" y="198511"/>
                      <a:pt x="89855" y="198511"/>
                    </a:cubicBezTo>
                    <a:cubicBezTo>
                      <a:pt x="89855" y="198511"/>
                      <a:pt x="85067" y="185320"/>
                      <a:pt x="86444" y="171816"/>
                    </a:cubicBezTo>
                    <a:cubicBezTo>
                      <a:pt x="87812" y="158311"/>
                      <a:pt x="95336" y="144492"/>
                      <a:pt x="95336" y="144492"/>
                    </a:cubicBezTo>
                    <a:cubicBezTo>
                      <a:pt x="95336" y="144492"/>
                      <a:pt x="86204" y="146683"/>
                      <a:pt x="77395" y="147755"/>
                    </a:cubicBezTo>
                    <a:cubicBezTo>
                      <a:pt x="68595" y="148818"/>
                      <a:pt x="60110" y="148772"/>
                      <a:pt x="60110" y="148772"/>
                    </a:cubicBezTo>
                    <a:cubicBezTo>
                      <a:pt x="60110" y="148772"/>
                      <a:pt x="59842" y="141830"/>
                      <a:pt x="61681" y="135998"/>
                    </a:cubicBezTo>
                    <a:cubicBezTo>
                      <a:pt x="63511" y="130165"/>
                      <a:pt x="67458" y="125432"/>
                      <a:pt x="67458" y="125432"/>
                    </a:cubicBezTo>
                    <a:cubicBezTo>
                      <a:pt x="67458" y="125432"/>
                      <a:pt x="46577" y="120367"/>
                      <a:pt x="29708" y="114128"/>
                    </a:cubicBezTo>
                    <a:cubicBezTo>
                      <a:pt x="12848" y="107889"/>
                      <a:pt x="0" y="100475"/>
                      <a:pt x="0" y="100475"/>
                    </a:cubicBezTo>
                    <a:cubicBezTo>
                      <a:pt x="0" y="100475"/>
                      <a:pt x="14115" y="88866"/>
                      <a:pt x="28294" y="81416"/>
                    </a:cubicBezTo>
                    <a:cubicBezTo>
                      <a:pt x="42474" y="73975"/>
                      <a:pt x="56717" y="70693"/>
                      <a:pt x="56717" y="70693"/>
                    </a:cubicBezTo>
                    <a:cubicBezTo>
                      <a:pt x="56717" y="70693"/>
                      <a:pt x="51569" y="66524"/>
                      <a:pt x="48269" y="61986"/>
                    </a:cubicBezTo>
                    <a:cubicBezTo>
                      <a:pt x="44969" y="57447"/>
                      <a:pt x="43518" y="52539"/>
                      <a:pt x="43518" y="52539"/>
                    </a:cubicBezTo>
                    <a:cubicBezTo>
                      <a:pt x="43518" y="52539"/>
                      <a:pt x="56320" y="50376"/>
                      <a:pt x="68918" y="52142"/>
                    </a:cubicBezTo>
                    <a:cubicBezTo>
                      <a:pt x="81518" y="53907"/>
                      <a:pt x="93931" y="59601"/>
                      <a:pt x="93931" y="59601"/>
                    </a:cubicBezTo>
                    <a:cubicBezTo>
                      <a:pt x="93931" y="59601"/>
                      <a:pt x="80455" y="43157"/>
                      <a:pt x="74243" y="28257"/>
                    </a:cubicBezTo>
                    <a:cubicBezTo>
                      <a:pt x="68031" y="13357"/>
                      <a:pt x="69095" y="0"/>
                      <a:pt x="69095" y="0"/>
                    </a:cubicBezTo>
                    <a:cubicBezTo>
                      <a:pt x="69095" y="0"/>
                      <a:pt x="85991" y="12682"/>
                      <a:pt x="100836" y="16943"/>
                    </a:cubicBezTo>
                    <a:cubicBezTo>
                      <a:pt x="115672" y="21214"/>
                      <a:pt x="128464" y="17063"/>
                      <a:pt x="128464" y="17063"/>
                    </a:cubicBezTo>
                    <a:cubicBezTo>
                      <a:pt x="128464" y="17063"/>
                      <a:pt x="135175" y="40292"/>
                      <a:pt x="167998" y="35762"/>
                    </a:cubicBezTo>
                    <a:cubicBezTo>
                      <a:pt x="181004" y="33969"/>
                      <a:pt x="183176" y="24042"/>
                      <a:pt x="183176" y="24042"/>
                    </a:cubicBezTo>
                    <a:cubicBezTo>
                      <a:pt x="183176" y="24042"/>
                      <a:pt x="199842" y="39321"/>
                      <a:pt x="201228" y="60757"/>
                    </a:cubicBezTo>
                    <a:cubicBezTo>
                      <a:pt x="202614" y="82201"/>
                      <a:pt x="186300" y="109081"/>
                      <a:pt x="186300" y="1090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9" name="Google Shape;3929;p5"/>
              <p:cNvSpPr/>
              <p:nvPr/>
            </p:nvSpPr>
            <p:spPr>
              <a:xfrm>
                <a:off x="7063752" y="2109915"/>
                <a:ext cx="204841" cy="147542"/>
              </a:xfrm>
              <a:custGeom>
                <a:avLst/>
                <a:gdLst/>
                <a:ahLst/>
                <a:cxnLst/>
                <a:rect l="l" t="t" r="r" b="b"/>
                <a:pathLst>
                  <a:path w="204841" h="147542" extrusionOk="0">
                    <a:moveTo>
                      <a:pt x="0" y="70046"/>
                    </a:moveTo>
                    <a:cubicBezTo>
                      <a:pt x="0" y="70046"/>
                      <a:pt x="50127" y="64898"/>
                      <a:pt x="74816" y="66959"/>
                    </a:cubicBezTo>
                    <a:cubicBezTo>
                      <a:pt x="88588" y="68114"/>
                      <a:pt x="97619" y="69843"/>
                      <a:pt x="97619" y="69843"/>
                    </a:cubicBezTo>
                    <a:cubicBezTo>
                      <a:pt x="97619" y="69843"/>
                      <a:pt x="93321" y="65785"/>
                      <a:pt x="80639" y="57854"/>
                    </a:cubicBezTo>
                    <a:cubicBezTo>
                      <a:pt x="67957" y="49923"/>
                      <a:pt x="46892" y="38120"/>
                      <a:pt x="46892" y="38120"/>
                    </a:cubicBezTo>
                    <a:cubicBezTo>
                      <a:pt x="46892" y="38120"/>
                      <a:pt x="68392" y="45792"/>
                      <a:pt x="82848" y="53722"/>
                    </a:cubicBezTo>
                    <a:cubicBezTo>
                      <a:pt x="97305" y="61662"/>
                      <a:pt x="104727" y="69852"/>
                      <a:pt x="104727" y="69852"/>
                    </a:cubicBezTo>
                    <a:cubicBezTo>
                      <a:pt x="104727" y="69852"/>
                      <a:pt x="117002" y="69982"/>
                      <a:pt x="128594" y="71812"/>
                    </a:cubicBezTo>
                    <a:cubicBezTo>
                      <a:pt x="140184" y="73651"/>
                      <a:pt x="151101" y="77191"/>
                      <a:pt x="151101" y="77191"/>
                    </a:cubicBezTo>
                    <a:lnTo>
                      <a:pt x="132762" y="54009"/>
                    </a:lnTo>
                    <a:cubicBezTo>
                      <a:pt x="132762" y="54009"/>
                      <a:pt x="125534" y="55488"/>
                      <a:pt x="113675" y="51874"/>
                    </a:cubicBezTo>
                    <a:cubicBezTo>
                      <a:pt x="101825" y="48260"/>
                      <a:pt x="85344" y="39552"/>
                      <a:pt x="85344" y="39552"/>
                    </a:cubicBezTo>
                    <a:cubicBezTo>
                      <a:pt x="85344" y="39552"/>
                      <a:pt x="101797" y="44886"/>
                      <a:pt x="112251" y="47474"/>
                    </a:cubicBezTo>
                    <a:cubicBezTo>
                      <a:pt x="122696" y="50053"/>
                      <a:pt x="127133" y="49886"/>
                      <a:pt x="127133" y="49886"/>
                    </a:cubicBezTo>
                    <a:lnTo>
                      <a:pt x="106363" y="30281"/>
                    </a:lnTo>
                    <a:lnTo>
                      <a:pt x="77755" y="5648"/>
                    </a:lnTo>
                    <a:lnTo>
                      <a:pt x="108804" y="26833"/>
                    </a:lnTo>
                    <a:cubicBezTo>
                      <a:pt x="108804" y="26833"/>
                      <a:pt x="111188" y="23959"/>
                      <a:pt x="109506" y="17248"/>
                    </a:cubicBezTo>
                    <a:cubicBezTo>
                      <a:pt x="107824" y="10547"/>
                      <a:pt x="102074" y="0"/>
                      <a:pt x="102074" y="0"/>
                    </a:cubicBezTo>
                    <a:cubicBezTo>
                      <a:pt x="102074" y="0"/>
                      <a:pt x="110449" y="10316"/>
                      <a:pt x="113398" y="18117"/>
                    </a:cubicBezTo>
                    <a:cubicBezTo>
                      <a:pt x="116346" y="25918"/>
                      <a:pt x="113860" y="31196"/>
                      <a:pt x="113860" y="31196"/>
                    </a:cubicBezTo>
                    <a:lnTo>
                      <a:pt x="130248" y="46993"/>
                    </a:lnTo>
                    <a:lnTo>
                      <a:pt x="140046" y="55710"/>
                    </a:lnTo>
                    <a:cubicBezTo>
                      <a:pt x="140046" y="55710"/>
                      <a:pt x="143707" y="51458"/>
                      <a:pt x="144742" y="42307"/>
                    </a:cubicBezTo>
                    <a:cubicBezTo>
                      <a:pt x="145777" y="33147"/>
                      <a:pt x="144178" y="19097"/>
                      <a:pt x="144178" y="19097"/>
                    </a:cubicBezTo>
                    <a:cubicBezTo>
                      <a:pt x="144178" y="19097"/>
                      <a:pt x="149752" y="32259"/>
                      <a:pt x="150001" y="42667"/>
                    </a:cubicBezTo>
                    <a:cubicBezTo>
                      <a:pt x="150251" y="53075"/>
                      <a:pt x="145176" y="60738"/>
                      <a:pt x="145176" y="60738"/>
                    </a:cubicBezTo>
                    <a:lnTo>
                      <a:pt x="158006" y="78208"/>
                    </a:lnTo>
                    <a:cubicBezTo>
                      <a:pt x="158006" y="78208"/>
                      <a:pt x="164671" y="79437"/>
                      <a:pt x="176382" y="83116"/>
                    </a:cubicBezTo>
                    <a:cubicBezTo>
                      <a:pt x="188093" y="86795"/>
                      <a:pt x="204842" y="92905"/>
                      <a:pt x="204842" y="92905"/>
                    </a:cubicBezTo>
                    <a:lnTo>
                      <a:pt x="202726" y="103923"/>
                    </a:lnTo>
                    <a:cubicBezTo>
                      <a:pt x="202726" y="103923"/>
                      <a:pt x="188509" y="95521"/>
                      <a:pt x="176687" y="90548"/>
                    </a:cubicBezTo>
                    <a:cubicBezTo>
                      <a:pt x="164855" y="85575"/>
                      <a:pt x="155399" y="84041"/>
                      <a:pt x="155399" y="84041"/>
                    </a:cubicBezTo>
                    <a:lnTo>
                      <a:pt x="144880" y="95743"/>
                    </a:lnTo>
                    <a:cubicBezTo>
                      <a:pt x="144880" y="95743"/>
                      <a:pt x="155103" y="102980"/>
                      <a:pt x="161102" y="113888"/>
                    </a:cubicBezTo>
                    <a:cubicBezTo>
                      <a:pt x="167092" y="124785"/>
                      <a:pt x="171363" y="139686"/>
                      <a:pt x="171363" y="139686"/>
                    </a:cubicBezTo>
                    <a:cubicBezTo>
                      <a:pt x="171363" y="139686"/>
                      <a:pt x="165207" y="125322"/>
                      <a:pt x="157710" y="115413"/>
                    </a:cubicBezTo>
                    <a:cubicBezTo>
                      <a:pt x="150205" y="105504"/>
                      <a:pt x="141405" y="99024"/>
                      <a:pt x="141405" y="99024"/>
                    </a:cubicBezTo>
                    <a:lnTo>
                      <a:pt x="123962" y="116744"/>
                    </a:lnTo>
                    <a:cubicBezTo>
                      <a:pt x="123962" y="116744"/>
                      <a:pt x="127725" y="121606"/>
                      <a:pt x="126098" y="129305"/>
                    </a:cubicBezTo>
                    <a:cubicBezTo>
                      <a:pt x="124471" y="137005"/>
                      <a:pt x="117465" y="147543"/>
                      <a:pt x="117465" y="147543"/>
                    </a:cubicBezTo>
                    <a:cubicBezTo>
                      <a:pt x="117465" y="147543"/>
                      <a:pt x="121467" y="135748"/>
                      <a:pt x="122363" y="128806"/>
                    </a:cubicBezTo>
                    <a:cubicBezTo>
                      <a:pt x="123251" y="121864"/>
                      <a:pt x="121023" y="119775"/>
                      <a:pt x="121023" y="119775"/>
                    </a:cubicBezTo>
                    <a:lnTo>
                      <a:pt x="78855" y="144788"/>
                    </a:lnTo>
                    <a:cubicBezTo>
                      <a:pt x="78855" y="144788"/>
                      <a:pt x="105485" y="125109"/>
                      <a:pt x="118093" y="114331"/>
                    </a:cubicBezTo>
                    <a:cubicBezTo>
                      <a:pt x="127614" y="106188"/>
                      <a:pt x="130415" y="102657"/>
                      <a:pt x="130415" y="102657"/>
                    </a:cubicBezTo>
                    <a:cubicBezTo>
                      <a:pt x="130415" y="102657"/>
                      <a:pt x="124739" y="101085"/>
                      <a:pt x="116152" y="100854"/>
                    </a:cubicBezTo>
                    <a:cubicBezTo>
                      <a:pt x="107574" y="100614"/>
                      <a:pt x="97314" y="102010"/>
                      <a:pt x="97314" y="102010"/>
                    </a:cubicBezTo>
                    <a:cubicBezTo>
                      <a:pt x="97314" y="102010"/>
                      <a:pt x="107556" y="98257"/>
                      <a:pt x="116475" y="97286"/>
                    </a:cubicBezTo>
                    <a:cubicBezTo>
                      <a:pt x="125395" y="96325"/>
                      <a:pt x="133003" y="98128"/>
                      <a:pt x="133003" y="98128"/>
                    </a:cubicBezTo>
                    <a:lnTo>
                      <a:pt x="148125" y="82395"/>
                    </a:lnTo>
                    <a:cubicBezTo>
                      <a:pt x="148125" y="82395"/>
                      <a:pt x="136192" y="79752"/>
                      <a:pt x="126209" y="77885"/>
                    </a:cubicBezTo>
                    <a:cubicBezTo>
                      <a:pt x="116226" y="76017"/>
                      <a:pt x="105578" y="75805"/>
                      <a:pt x="105578" y="75805"/>
                    </a:cubicBezTo>
                    <a:cubicBezTo>
                      <a:pt x="105578" y="75805"/>
                      <a:pt x="98211" y="83384"/>
                      <a:pt x="87054" y="89568"/>
                    </a:cubicBezTo>
                    <a:cubicBezTo>
                      <a:pt x="75906" y="95761"/>
                      <a:pt x="60969" y="100559"/>
                      <a:pt x="60969" y="100559"/>
                    </a:cubicBezTo>
                    <a:cubicBezTo>
                      <a:pt x="60969" y="100559"/>
                      <a:pt x="73651" y="93922"/>
                      <a:pt x="82904" y="87636"/>
                    </a:cubicBezTo>
                    <a:cubicBezTo>
                      <a:pt x="92156" y="81351"/>
                      <a:pt x="97998" y="75426"/>
                      <a:pt x="97998" y="75426"/>
                    </a:cubicBezTo>
                    <a:cubicBezTo>
                      <a:pt x="97998" y="75426"/>
                      <a:pt x="91823" y="72986"/>
                      <a:pt x="72986" y="71765"/>
                    </a:cubicBezTo>
                    <a:cubicBezTo>
                      <a:pt x="48463" y="70176"/>
                      <a:pt x="0" y="70046"/>
                      <a:pt x="0" y="700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30" name="Google Shape;3930;p5"/>
            <p:cNvGrpSpPr/>
            <p:nvPr/>
          </p:nvGrpSpPr>
          <p:grpSpPr>
            <a:xfrm>
              <a:off x="4498802" y="1922275"/>
              <a:ext cx="224955" cy="195700"/>
              <a:chOff x="4498802" y="1922275"/>
              <a:chExt cx="224955" cy="195700"/>
            </a:xfrm>
          </p:grpSpPr>
          <p:sp>
            <p:nvSpPr>
              <p:cNvPr id="3931" name="Google Shape;3931;p5"/>
              <p:cNvSpPr/>
              <p:nvPr/>
            </p:nvSpPr>
            <p:spPr>
              <a:xfrm>
                <a:off x="4498802" y="1922275"/>
                <a:ext cx="224955" cy="195700"/>
              </a:xfrm>
              <a:custGeom>
                <a:avLst/>
                <a:gdLst/>
                <a:ahLst/>
                <a:cxnLst/>
                <a:rect l="l" t="t" r="r" b="b"/>
                <a:pathLst>
                  <a:path w="224955" h="195700" extrusionOk="0">
                    <a:moveTo>
                      <a:pt x="46642" y="79022"/>
                    </a:moveTo>
                    <a:cubicBezTo>
                      <a:pt x="46642" y="79022"/>
                      <a:pt x="13347" y="91833"/>
                      <a:pt x="4880" y="113943"/>
                    </a:cubicBezTo>
                    <a:cubicBezTo>
                      <a:pt x="-8449" y="148763"/>
                      <a:pt x="9751" y="162960"/>
                      <a:pt x="9751" y="162960"/>
                    </a:cubicBezTo>
                    <a:cubicBezTo>
                      <a:pt x="9751" y="162960"/>
                      <a:pt x="19327" y="138068"/>
                      <a:pt x="41733" y="146969"/>
                    </a:cubicBezTo>
                    <a:cubicBezTo>
                      <a:pt x="53362" y="151582"/>
                      <a:pt x="61801" y="167915"/>
                      <a:pt x="61801" y="167915"/>
                    </a:cubicBezTo>
                    <a:cubicBezTo>
                      <a:pt x="61801" y="167915"/>
                      <a:pt x="77478" y="168100"/>
                      <a:pt x="88856" y="175051"/>
                    </a:cubicBezTo>
                    <a:cubicBezTo>
                      <a:pt x="100244" y="181993"/>
                      <a:pt x="107343" y="195701"/>
                      <a:pt x="107343" y="195701"/>
                    </a:cubicBezTo>
                    <a:cubicBezTo>
                      <a:pt x="107343" y="195701"/>
                      <a:pt x="116290" y="184895"/>
                      <a:pt x="119553" y="171714"/>
                    </a:cubicBezTo>
                    <a:cubicBezTo>
                      <a:pt x="122807" y="158542"/>
                      <a:pt x="120376" y="142995"/>
                      <a:pt x="120376" y="142995"/>
                    </a:cubicBezTo>
                    <a:cubicBezTo>
                      <a:pt x="120376" y="142995"/>
                      <a:pt x="128233" y="148134"/>
                      <a:pt x="136164" y="152109"/>
                    </a:cubicBezTo>
                    <a:cubicBezTo>
                      <a:pt x="144095" y="156074"/>
                      <a:pt x="152099" y="158884"/>
                      <a:pt x="152099" y="158884"/>
                    </a:cubicBezTo>
                    <a:cubicBezTo>
                      <a:pt x="152099" y="158884"/>
                      <a:pt x="154687" y="152442"/>
                      <a:pt x="154928" y="146332"/>
                    </a:cubicBezTo>
                    <a:cubicBezTo>
                      <a:pt x="155159" y="140222"/>
                      <a:pt x="153042" y="134445"/>
                      <a:pt x="153042" y="134445"/>
                    </a:cubicBezTo>
                    <a:cubicBezTo>
                      <a:pt x="153042" y="134445"/>
                      <a:pt x="174413" y="136700"/>
                      <a:pt x="192391" y="136497"/>
                    </a:cubicBezTo>
                    <a:cubicBezTo>
                      <a:pt x="210369" y="136303"/>
                      <a:pt x="224955" y="133650"/>
                      <a:pt x="224955" y="133650"/>
                    </a:cubicBezTo>
                    <a:cubicBezTo>
                      <a:pt x="224955" y="133650"/>
                      <a:pt x="215583" y="117964"/>
                      <a:pt x="204731" y="106179"/>
                    </a:cubicBezTo>
                    <a:cubicBezTo>
                      <a:pt x="193888" y="94393"/>
                      <a:pt x="181586" y="86509"/>
                      <a:pt x="181586" y="86509"/>
                    </a:cubicBezTo>
                    <a:cubicBezTo>
                      <a:pt x="181586" y="86509"/>
                      <a:pt x="187834" y="84318"/>
                      <a:pt x="192465" y="81157"/>
                    </a:cubicBezTo>
                    <a:cubicBezTo>
                      <a:pt x="197105" y="77996"/>
                      <a:pt x="200128" y="73854"/>
                      <a:pt x="200128" y="73854"/>
                    </a:cubicBezTo>
                    <a:cubicBezTo>
                      <a:pt x="200128" y="73854"/>
                      <a:pt x="188804" y="67514"/>
                      <a:pt x="176344" y="64925"/>
                    </a:cubicBezTo>
                    <a:cubicBezTo>
                      <a:pt x="163885" y="62346"/>
                      <a:pt x="150278" y="63530"/>
                      <a:pt x="150278" y="63530"/>
                    </a:cubicBezTo>
                    <a:cubicBezTo>
                      <a:pt x="150278" y="63530"/>
                      <a:pt x="168506" y="52585"/>
                      <a:pt x="179376" y="40643"/>
                    </a:cubicBezTo>
                    <a:cubicBezTo>
                      <a:pt x="190237" y="28710"/>
                      <a:pt x="193731" y="15778"/>
                      <a:pt x="193731" y="15778"/>
                    </a:cubicBezTo>
                    <a:cubicBezTo>
                      <a:pt x="193731" y="15778"/>
                      <a:pt x="173553" y="22027"/>
                      <a:pt x="158144" y="21047"/>
                    </a:cubicBezTo>
                    <a:cubicBezTo>
                      <a:pt x="142726" y="20067"/>
                      <a:pt x="132087" y="11859"/>
                      <a:pt x="132087" y="11859"/>
                    </a:cubicBezTo>
                    <a:cubicBezTo>
                      <a:pt x="132087" y="11859"/>
                      <a:pt x="117945" y="31464"/>
                      <a:pt x="88569" y="16148"/>
                    </a:cubicBezTo>
                    <a:cubicBezTo>
                      <a:pt x="76923" y="10085"/>
                      <a:pt x="78217" y="0"/>
                      <a:pt x="78217" y="0"/>
                    </a:cubicBezTo>
                    <a:cubicBezTo>
                      <a:pt x="78217" y="0"/>
                      <a:pt x="57382" y="8772"/>
                      <a:pt x="48860" y="28497"/>
                    </a:cubicBezTo>
                    <a:cubicBezTo>
                      <a:pt x="40328" y="48213"/>
                      <a:pt x="46642" y="79022"/>
                      <a:pt x="46642" y="790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2" name="Google Shape;3932;p5"/>
              <p:cNvSpPr/>
              <p:nvPr/>
            </p:nvSpPr>
            <p:spPr>
              <a:xfrm>
                <a:off x="4499892" y="1946354"/>
                <a:ext cx="202291" cy="144140"/>
              </a:xfrm>
              <a:custGeom>
                <a:avLst/>
                <a:gdLst/>
                <a:ahLst/>
                <a:cxnLst/>
                <a:rect l="l" t="t" r="r" b="b"/>
                <a:pathLst>
                  <a:path w="202291" h="144140" extrusionOk="0">
                    <a:moveTo>
                      <a:pt x="202291" y="100318"/>
                    </a:moveTo>
                    <a:cubicBezTo>
                      <a:pt x="202291" y="100318"/>
                      <a:pt x="156832" y="78596"/>
                      <a:pt x="132883" y="72228"/>
                    </a:cubicBezTo>
                    <a:cubicBezTo>
                      <a:pt x="119526" y="68669"/>
                      <a:pt x="110449" y="67264"/>
                      <a:pt x="110449" y="67264"/>
                    </a:cubicBezTo>
                    <a:cubicBezTo>
                      <a:pt x="110449" y="67264"/>
                      <a:pt x="115856" y="64888"/>
                      <a:pt x="130470" y="61690"/>
                    </a:cubicBezTo>
                    <a:cubicBezTo>
                      <a:pt x="145084" y="58492"/>
                      <a:pt x="168886" y="54471"/>
                      <a:pt x="168886" y="54471"/>
                    </a:cubicBezTo>
                    <a:cubicBezTo>
                      <a:pt x="168886" y="54471"/>
                      <a:pt x="146064" y="54462"/>
                      <a:pt x="129777" y="57059"/>
                    </a:cubicBezTo>
                    <a:cubicBezTo>
                      <a:pt x="113490" y="59666"/>
                      <a:pt x="103748" y="64879"/>
                      <a:pt x="103748" y="64879"/>
                    </a:cubicBezTo>
                    <a:cubicBezTo>
                      <a:pt x="103748" y="64879"/>
                      <a:pt x="92147" y="60868"/>
                      <a:pt x="80611" y="58686"/>
                    </a:cubicBezTo>
                    <a:cubicBezTo>
                      <a:pt x="69076" y="56514"/>
                      <a:pt x="57614" y="56181"/>
                      <a:pt x="57614" y="56181"/>
                    </a:cubicBezTo>
                    <a:lnTo>
                      <a:pt x="82682" y="40523"/>
                    </a:lnTo>
                    <a:cubicBezTo>
                      <a:pt x="82682" y="40523"/>
                      <a:pt x="88995" y="44350"/>
                      <a:pt x="101372" y="44941"/>
                    </a:cubicBezTo>
                    <a:cubicBezTo>
                      <a:pt x="113749" y="45524"/>
                      <a:pt x="132208" y="42871"/>
                      <a:pt x="132208" y="42871"/>
                    </a:cubicBezTo>
                    <a:cubicBezTo>
                      <a:pt x="132208" y="42871"/>
                      <a:pt x="114904" y="42353"/>
                      <a:pt x="104200" y="41272"/>
                    </a:cubicBezTo>
                    <a:cubicBezTo>
                      <a:pt x="93487" y="40190"/>
                      <a:pt x="89374" y="38536"/>
                      <a:pt x="89374" y="38536"/>
                    </a:cubicBezTo>
                    <a:lnTo>
                      <a:pt x="115523" y="27074"/>
                    </a:lnTo>
                    <a:lnTo>
                      <a:pt x="150759" y="13505"/>
                    </a:lnTo>
                    <a:lnTo>
                      <a:pt x="114387" y="22998"/>
                    </a:lnTo>
                    <a:cubicBezTo>
                      <a:pt x="114387" y="22998"/>
                      <a:pt x="113111" y="19485"/>
                      <a:pt x="116956" y="13736"/>
                    </a:cubicBezTo>
                    <a:cubicBezTo>
                      <a:pt x="120802" y="7986"/>
                      <a:pt x="129758" y="0"/>
                      <a:pt x="129758" y="0"/>
                    </a:cubicBezTo>
                    <a:cubicBezTo>
                      <a:pt x="129758" y="0"/>
                      <a:pt x="118398" y="6896"/>
                      <a:pt x="113000" y="13246"/>
                    </a:cubicBezTo>
                    <a:cubicBezTo>
                      <a:pt x="107602" y="19596"/>
                      <a:pt x="108166" y="25401"/>
                      <a:pt x="108166" y="25401"/>
                    </a:cubicBezTo>
                    <a:lnTo>
                      <a:pt x="87415" y="34764"/>
                    </a:lnTo>
                    <a:lnTo>
                      <a:pt x="75250" y="39663"/>
                    </a:lnTo>
                    <a:cubicBezTo>
                      <a:pt x="75250" y="39663"/>
                      <a:pt x="73235" y="34432"/>
                      <a:pt x="75343" y="25466"/>
                    </a:cubicBezTo>
                    <a:cubicBezTo>
                      <a:pt x="77450" y="16499"/>
                      <a:pt x="83689" y="3799"/>
                      <a:pt x="83689" y="3799"/>
                    </a:cubicBezTo>
                    <a:cubicBezTo>
                      <a:pt x="83689" y="3799"/>
                      <a:pt x="74012" y="14318"/>
                      <a:pt x="70268" y="24042"/>
                    </a:cubicBezTo>
                    <a:cubicBezTo>
                      <a:pt x="66534" y="33757"/>
                      <a:pt x="68724" y="42677"/>
                      <a:pt x="68724" y="42677"/>
                    </a:cubicBezTo>
                    <a:lnTo>
                      <a:pt x="50765" y="54804"/>
                    </a:lnTo>
                    <a:cubicBezTo>
                      <a:pt x="50765" y="54804"/>
                      <a:pt x="44072" y="53722"/>
                      <a:pt x="31807" y="53242"/>
                    </a:cubicBezTo>
                    <a:cubicBezTo>
                      <a:pt x="19550" y="52761"/>
                      <a:pt x="1710" y="52881"/>
                      <a:pt x="1710" y="52881"/>
                    </a:cubicBezTo>
                    <a:lnTo>
                      <a:pt x="0" y="63964"/>
                    </a:lnTo>
                    <a:cubicBezTo>
                      <a:pt x="0" y="63964"/>
                      <a:pt x="16213" y="60840"/>
                      <a:pt x="29024" y="60137"/>
                    </a:cubicBezTo>
                    <a:cubicBezTo>
                      <a:pt x="41835" y="59444"/>
                      <a:pt x="51254" y="61173"/>
                      <a:pt x="51254" y="61173"/>
                    </a:cubicBezTo>
                    <a:lnTo>
                      <a:pt x="57226" y="75731"/>
                    </a:lnTo>
                    <a:cubicBezTo>
                      <a:pt x="57226" y="75731"/>
                      <a:pt x="45154" y="79114"/>
                      <a:pt x="35836" y="87359"/>
                    </a:cubicBezTo>
                    <a:cubicBezTo>
                      <a:pt x="26519" y="95604"/>
                      <a:pt x="17488" y="108194"/>
                      <a:pt x="17488" y="108194"/>
                    </a:cubicBezTo>
                    <a:cubicBezTo>
                      <a:pt x="17488" y="108194"/>
                      <a:pt x="28118" y="96741"/>
                      <a:pt x="38517" y="89938"/>
                    </a:cubicBezTo>
                    <a:cubicBezTo>
                      <a:pt x="48916" y="83135"/>
                      <a:pt x="59389" y="80001"/>
                      <a:pt x="59389" y="80001"/>
                    </a:cubicBezTo>
                    <a:lnTo>
                      <a:pt x="69843" y="102555"/>
                    </a:lnTo>
                    <a:cubicBezTo>
                      <a:pt x="69843" y="102555"/>
                      <a:pt x="64667" y="105864"/>
                      <a:pt x="63603" y="113666"/>
                    </a:cubicBezTo>
                    <a:cubicBezTo>
                      <a:pt x="62541" y="121458"/>
                      <a:pt x="65591" y="133742"/>
                      <a:pt x="65591" y="133742"/>
                    </a:cubicBezTo>
                    <a:cubicBezTo>
                      <a:pt x="65591" y="133742"/>
                      <a:pt x="65794" y="121282"/>
                      <a:pt x="67292" y="114451"/>
                    </a:cubicBezTo>
                    <a:cubicBezTo>
                      <a:pt x="68798" y="107611"/>
                      <a:pt x="71599" y="106400"/>
                      <a:pt x="71599" y="106400"/>
                    </a:cubicBezTo>
                    <a:lnTo>
                      <a:pt x="102879" y="144141"/>
                    </a:lnTo>
                    <a:cubicBezTo>
                      <a:pt x="102879" y="144141"/>
                      <a:pt x="84429" y="116651"/>
                      <a:pt x="76184" y="102250"/>
                    </a:cubicBezTo>
                    <a:cubicBezTo>
                      <a:pt x="69954" y="91389"/>
                      <a:pt x="68512" y="87109"/>
                      <a:pt x="68512" y="87109"/>
                    </a:cubicBezTo>
                    <a:cubicBezTo>
                      <a:pt x="68512" y="87109"/>
                      <a:pt x="74391" y="87553"/>
                      <a:pt x="82543" y="90215"/>
                    </a:cubicBezTo>
                    <a:cubicBezTo>
                      <a:pt x="90705" y="92887"/>
                      <a:pt x="99902" y="97656"/>
                      <a:pt x="99902" y="97656"/>
                    </a:cubicBezTo>
                    <a:cubicBezTo>
                      <a:pt x="99902" y="97656"/>
                      <a:pt x="91519" y="90677"/>
                      <a:pt x="83449" y="86758"/>
                    </a:cubicBezTo>
                    <a:cubicBezTo>
                      <a:pt x="75370" y="82839"/>
                      <a:pt x="67597" y="81989"/>
                      <a:pt x="67597" y="81989"/>
                    </a:cubicBezTo>
                    <a:lnTo>
                      <a:pt x="58658" y="62078"/>
                    </a:lnTo>
                    <a:cubicBezTo>
                      <a:pt x="58658" y="62078"/>
                      <a:pt x="70786" y="63604"/>
                      <a:pt x="80815" y="65203"/>
                    </a:cubicBezTo>
                    <a:cubicBezTo>
                      <a:pt x="90844" y="66811"/>
                      <a:pt x="100947" y="70203"/>
                      <a:pt x="100947" y="70203"/>
                    </a:cubicBezTo>
                    <a:cubicBezTo>
                      <a:pt x="100947" y="70203"/>
                      <a:pt x="105328" y="79816"/>
                      <a:pt x="113749" y="89393"/>
                    </a:cubicBezTo>
                    <a:cubicBezTo>
                      <a:pt x="122160" y="98978"/>
                      <a:pt x="134611" y="108526"/>
                      <a:pt x="134611" y="108526"/>
                    </a:cubicBezTo>
                    <a:cubicBezTo>
                      <a:pt x="134611" y="108526"/>
                      <a:pt x="124906" y="98007"/>
                      <a:pt x="118306" y="88977"/>
                    </a:cubicBezTo>
                    <a:cubicBezTo>
                      <a:pt x="111706" y="79937"/>
                      <a:pt x="108212" y="72394"/>
                      <a:pt x="108212" y="72394"/>
                    </a:cubicBezTo>
                    <a:cubicBezTo>
                      <a:pt x="108212" y="72394"/>
                      <a:pt x="114839" y="72182"/>
                      <a:pt x="132984" y="77367"/>
                    </a:cubicBezTo>
                    <a:cubicBezTo>
                      <a:pt x="156620" y="84133"/>
                      <a:pt x="202291" y="100318"/>
                      <a:pt x="202291" y="10031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33" name="Google Shape;3933;p5"/>
            <p:cNvGrpSpPr/>
            <p:nvPr/>
          </p:nvGrpSpPr>
          <p:grpSpPr>
            <a:xfrm>
              <a:off x="4659784" y="1255794"/>
              <a:ext cx="182212" cy="274127"/>
              <a:chOff x="4659784" y="1255794"/>
              <a:chExt cx="182212" cy="274127"/>
            </a:xfrm>
          </p:grpSpPr>
          <p:sp>
            <p:nvSpPr>
              <p:cNvPr id="3934" name="Google Shape;3934;p5"/>
              <p:cNvSpPr/>
              <p:nvPr/>
            </p:nvSpPr>
            <p:spPr>
              <a:xfrm>
                <a:off x="4659784" y="1255794"/>
                <a:ext cx="182212" cy="274127"/>
              </a:xfrm>
              <a:custGeom>
                <a:avLst/>
                <a:gdLst/>
                <a:ahLst/>
                <a:cxnLst/>
                <a:rect l="l" t="t" r="r" b="b"/>
                <a:pathLst>
                  <a:path w="182212" h="274127" extrusionOk="0">
                    <a:moveTo>
                      <a:pt x="126911" y="98522"/>
                    </a:moveTo>
                    <a:cubicBezTo>
                      <a:pt x="126911" y="98522"/>
                      <a:pt x="129851" y="59977"/>
                      <a:pt x="114229" y="35122"/>
                    </a:cubicBezTo>
                    <a:cubicBezTo>
                      <a:pt x="89633" y="-4015"/>
                      <a:pt x="69621" y="126"/>
                      <a:pt x="69621" y="126"/>
                    </a:cubicBezTo>
                    <a:cubicBezTo>
                      <a:pt x="69621" y="126"/>
                      <a:pt x="87183" y="28143"/>
                      <a:pt x="70000" y="40095"/>
                    </a:cubicBezTo>
                    <a:cubicBezTo>
                      <a:pt x="61089" y="46297"/>
                      <a:pt x="43351" y="40437"/>
                      <a:pt x="43351" y="40437"/>
                    </a:cubicBezTo>
                    <a:cubicBezTo>
                      <a:pt x="43351" y="40437"/>
                      <a:pt x="36567" y="53618"/>
                      <a:pt x="25734" y="57759"/>
                    </a:cubicBezTo>
                    <a:cubicBezTo>
                      <a:pt x="14900" y="61900"/>
                      <a:pt x="0" y="56991"/>
                      <a:pt x="0" y="56991"/>
                    </a:cubicBezTo>
                    <a:cubicBezTo>
                      <a:pt x="0" y="56991"/>
                      <a:pt x="5611" y="73232"/>
                      <a:pt x="15667" y="86524"/>
                    </a:cubicBezTo>
                    <a:cubicBezTo>
                      <a:pt x="25734" y="99816"/>
                      <a:pt x="40255" y="110150"/>
                      <a:pt x="40255" y="110150"/>
                    </a:cubicBezTo>
                    <a:cubicBezTo>
                      <a:pt x="40255" y="110150"/>
                      <a:pt x="32481" y="112738"/>
                      <a:pt x="25678" y="116315"/>
                    </a:cubicBezTo>
                    <a:cubicBezTo>
                      <a:pt x="18884" y="119893"/>
                      <a:pt x="13070" y="124459"/>
                      <a:pt x="13070" y="124459"/>
                    </a:cubicBezTo>
                    <a:cubicBezTo>
                      <a:pt x="13070" y="124459"/>
                      <a:pt x="17572" y="131807"/>
                      <a:pt x="22776" y="136882"/>
                    </a:cubicBezTo>
                    <a:cubicBezTo>
                      <a:pt x="27979" y="141966"/>
                      <a:pt x="33895" y="144776"/>
                      <a:pt x="33895" y="144776"/>
                    </a:cubicBezTo>
                    <a:cubicBezTo>
                      <a:pt x="33895" y="144776"/>
                      <a:pt x="22914" y="161146"/>
                      <a:pt x="15501" y="176591"/>
                    </a:cubicBezTo>
                    <a:cubicBezTo>
                      <a:pt x="8079" y="192046"/>
                      <a:pt x="4224" y="206577"/>
                      <a:pt x="4224" y="206577"/>
                    </a:cubicBezTo>
                    <a:cubicBezTo>
                      <a:pt x="4224" y="206577"/>
                      <a:pt x="21805" y="211125"/>
                      <a:pt x="36613" y="211310"/>
                    </a:cubicBezTo>
                    <a:cubicBezTo>
                      <a:pt x="51421" y="211494"/>
                      <a:pt x="63456" y="207316"/>
                      <a:pt x="63456" y="207316"/>
                    </a:cubicBezTo>
                    <a:cubicBezTo>
                      <a:pt x="63456" y="207316"/>
                      <a:pt x="62716" y="214378"/>
                      <a:pt x="63511" y="220849"/>
                    </a:cubicBezTo>
                    <a:cubicBezTo>
                      <a:pt x="64297" y="227319"/>
                      <a:pt x="66617" y="233198"/>
                      <a:pt x="66617" y="233198"/>
                    </a:cubicBezTo>
                    <a:cubicBezTo>
                      <a:pt x="66617" y="233198"/>
                      <a:pt x="76905" y="228632"/>
                      <a:pt x="84401" y="220091"/>
                    </a:cubicBezTo>
                    <a:cubicBezTo>
                      <a:pt x="91898" y="211550"/>
                      <a:pt x="96611" y="199043"/>
                      <a:pt x="96611" y="199043"/>
                    </a:cubicBezTo>
                    <a:cubicBezTo>
                      <a:pt x="96611" y="199043"/>
                      <a:pt x="98423" y="223280"/>
                      <a:pt x="104201" y="242053"/>
                    </a:cubicBezTo>
                    <a:cubicBezTo>
                      <a:pt x="109978" y="260826"/>
                      <a:pt x="119729" y="274127"/>
                      <a:pt x="119729" y="274127"/>
                    </a:cubicBezTo>
                    <a:cubicBezTo>
                      <a:pt x="119729" y="274127"/>
                      <a:pt x="122826" y="251971"/>
                      <a:pt x="130183" y="239650"/>
                    </a:cubicBezTo>
                    <a:cubicBezTo>
                      <a:pt x="137541" y="227319"/>
                      <a:pt x="149160" y="224823"/>
                      <a:pt x="149160" y="224823"/>
                    </a:cubicBezTo>
                    <a:cubicBezTo>
                      <a:pt x="149160" y="224823"/>
                      <a:pt x="138096" y="197139"/>
                      <a:pt x="163792" y="184374"/>
                    </a:cubicBezTo>
                    <a:cubicBezTo>
                      <a:pt x="173978" y="179318"/>
                      <a:pt x="182186" y="188469"/>
                      <a:pt x="182186" y="188469"/>
                    </a:cubicBezTo>
                    <a:cubicBezTo>
                      <a:pt x="182186" y="188469"/>
                      <a:pt x="183360" y="163743"/>
                      <a:pt x="169837" y="140746"/>
                    </a:cubicBezTo>
                    <a:cubicBezTo>
                      <a:pt x="156315" y="117748"/>
                      <a:pt x="126911" y="98522"/>
                      <a:pt x="126911" y="985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5" name="Google Shape;3935;p5"/>
              <p:cNvSpPr/>
              <p:nvPr/>
            </p:nvSpPr>
            <p:spPr>
              <a:xfrm>
                <a:off x="4681145" y="1287930"/>
                <a:ext cx="133853" cy="188952"/>
              </a:xfrm>
              <a:custGeom>
                <a:avLst/>
                <a:gdLst/>
                <a:ahLst/>
                <a:cxnLst/>
                <a:rect l="l" t="t" r="r" b="b"/>
                <a:pathLst>
                  <a:path w="133853" h="188952" extrusionOk="0">
                    <a:moveTo>
                      <a:pt x="0" y="163469"/>
                    </a:moveTo>
                    <a:cubicBezTo>
                      <a:pt x="0" y="163469"/>
                      <a:pt x="38046" y="142144"/>
                      <a:pt x="53686" y="126865"/>
                    </a:cubicBezTo>
                    <a:cubicBezTo>
                      <a:pt x="62411" y="118343"/>
                      <a:pt x="67467" y="111743"/>
                      <a:pt x="67467" y="111743"/>
                    </a:cubicBezTo>
                    <a:cubicBezTo>
                      <a:pt x="67467" y="111743"/>
                      <a:pt x="67245" y="118250"/>
                      <a:pt x="63853" y="133225"/>
                    </a:cubicBezTo>
                    <a:cubicBezTo>
                      <a:pt x="60461" y="148208"/>
                      <a:pt x="53898" y="171659"/>
                      <a:pt x="53898" y="171659"/>
                    </a:cubicBezTo>
                    <a:cubicBezTo>
                      <a:pt x="53898" y="171659"/>
                      <a:pt x="63548" y="152266"/>
                      <a:pt x="68161" y="136330"/>
                    </a:cubicBezTo>
                    <a:cubicBezTo>
                      <a:pt x="72782" y="120404"/>
                      <a:pt x="72366" y="107944"/>
                      <a:pt x="72366" y="107944"/>
                    </a:cubicBezTo>
                    <a:cubicBezTo>
                      <a:pt x="72366" y="107944"/>
                      <a:pt x="80750" y="101289"/>
                      <a:pt x="87507" y="93219"/>
                    </a:cubicBezTo>
                    <a:cubicBezTo>
                      <a:pt x="94264" y="85141"/>
                      <a:pt x="99394" y="75657"/>
                      <a:pt x="99394" y="75657"/>
                    </a:cubicBezTo>
                    <a:lnTo>
                      <a:pt x="102398" y="109478"/>
                    </a:lnTo>
                    <a:cubicBezTo>
                      <a:pt x="102398" y="109478"/>
                      <a:pt x="96408" y="111789"/>
                      <a:pt x="90677" y="121855"/>
                    </a:cubicBezTo>
                    <a:cubicBezTo>
                      <a:pt x="84937" y="131912"/>
                      <a:pt x="79456" y="149724"/>
                      <a:pt x="79456" y="149724"/>
                    </a:cubicBezTo>
                    <a:cubicBezTo>
                      <a:pt x="79456" y="149724"/>
                      <a:pt x="87202" y="135425"/>
                      <a:pt x="92665" y="127180"/>
                    </a:cubicBezTo>
                    <a:cubicBezTo>
                      <a:pt x="98128" y="118944"/>
                      <a:pt x="101307" y="116762"/>
                      <a:pt x="101307" y="116762"/>
                    </a:cubicBezTo>
                    <a:lnTo>
                      <a:pt x="100217" y="148153"/>
                    </a:lnTo>
                    <a:lnTo>
                      <a:pt x="97111" y="188953"/>
                    </a:lnTo>
                    <a:lnTo>
                      <a:pt x="104228" y="150445"/>
                    </a:lnTo>
                    <a:cubicBezTo>
                      <a:pt x="104228" y="150445"/>
                      <a:pt x="107814" y="152155"/>
                      <a:pt x="111179" y="160021"/>
                    </a:cubicBezTo>
                    <a:cubicBezTo>
                      <a:pt x="114553" y="167878"/>
                      <a:pt x="117705" y="181882"/>
                      <a:pt x="117705" y="181882"/>
                    </a:cubicBezTo>
                    <a:cubicBezTo>
                      <a:pt x="117705" y="181882"/>
                      <a:pt x="116513" y="166713"/>
                      <a:pt x="113277" y="157045"/>
                    </a:cubicBezTo>
                    <a:cubicBezTo>
                      <a:pt x="110042" y="147385"/>
                      <a:pt x="104764" y="143226"/>
                      <a:pt x="104764" y="143226"/>
                    </a:cubicBezTo>
                    <a:lnTo>
                      <a:pt x="105402" y="118102"/>
                    </a:lnTo>
                    <a:lnTo>
                      <a:pt x="106280" y="103840"/>
                    </a:lnTo>
                    <a:cubicBezTo>
                      <a:pt x="106280" y="103840"/>
                      <a:pt x="111678" y="106308"/>
                      <a:pt x="118574" y="115265"/>
                    </a:cubicBezTo>
                    <a:cubicBezTo>
                      <a:pt x="125460" y="124212"/>
                      <a:pt x="133853" y="139658"/>
                      <a:pt x="133853" y="139658"/>
                    </a:cubicBezTo>
                    <a:cubicBezTo>
                      <a:pt x="133853" y="139658"/>
                      <a:pt x="128806" y="123029"/>
                      <a:pt x="121947" y="112085"/>
                    </a:cubicBezTo>
                    <a:cubicBezTo>
                      <a:pt x="115089" y="101141"/>
                      <a:pt x="106419" y="95891"/>
                      <a:pt x="106419" y="95891"/>
                    </a:cubicBezTo>
                    <a:lnTo>
                      <a:pt x="103470" y="70924"/>
                    </a:lnTo>
                    <a:cubicBezTo>
                      <a:pt x="103470" y="70924"/>
                      <a:pt x="107232" y="66099"/>
                      <a:pt x="112834" y="56052"/>
                    </a:cubicBezTo>
                    <a:cubicBezTo>
                      <a:pt x="118426" y="46013"/>
                      <a:pt x="125848" y="30743"/>
                      <a:pt x="125848" y="30743"/>
                    </a:cubicBezTo>
                    <a:lnTo>
                      <a:pt x="116947" y="20437"/>
                    </a:lnTo>
                    <a:cubicBezTo>
                      <a:pt x="116947" y="20437"/>
                      <a:pt x="112824" y="36724"/>
                      <a:pt x="108018" y="48176"/>
                    </a:cubicBezTo>
                    <a:cubicBezTo>
                      <a:pt x="103220" y="59638"/>
                      <a:pt x="97739" y="66266"/>
                      <a:pt x="97739" y="66266"/>
                    </a:cubicBezTo>
                    <a:lnTo>
                      <a:pt x="82580" y="59712"/>
                    </a:lnTo>
                    <a:cubicBezTo>
                      <a:pt x="82580" y="59712"/>
                      <a:pt x="84734" y="46753"/>
                      <a:pt x="81517" y="32241"/>
                    </a:cubicBezTo>
                    <a:cubicBezTo>
                      <a:pt x="78291" y="17738"/>
                      <a:pt x="71165" y="0"/>
                      <a:pt x="71165" y="0"/>
                    </a:cubicBezTo>
                    <a:cubicBezTo>
                      <a:pt x="71165" y="0"/>
                      <a:pt x="76628" y="18182"/>
                      <a:pt x="78144" y="32463"/>
                    </a:cubicBezTo>
                    <a:cubicBezTo>
                      <a:pt x="79659" y="46734"/>
                      <a:pt x="77958" y="58150"/>
                      <a:pt x="77958" y="58150"/>
                    </a:cubicBezTo>
                    <a:lnTo>
                      <a:pt x="53972" y="49027"/>
                    </a:lnTo>
                    <a:cubicBezTo>
                      <a:pt x="53972" y="49027"/>
                      <a:pt x="53279" y="41983"/>
                      <a:pt x="46956" y="34857"/>
                    </a:cubicBezTo>
                    <a:cubicBezTo>
                      <a:pt x="40634" y="27730"/>
                      <a:pt x="28691" y="20520"/>
                      <a:pt x="28691" y="20520"/>
                    </a:cubicBezTo>
                    <a:cubicBezTo>
                      <a:pt x="28691" y="20520"/>
                      <a:pt x="39414" y="30632"/>
                      <a:pt x="44719" y="37371"/>
                    </a:cubicBezTo>
                    <a:cubicBezTo>
                      <a:pt x="50016" y="44100"/>
                      <a:pt x="49886" y="47455"/>
                      <a:pt x="49886" y="47455"/>
                    </a:cubicBezTo>
                    <a:lnTo>
                      <a:pt x="3919" y="43924"/>
                    </a:lnTo>
                    <a:cubicBezTo>
                      <a:pt x="3919" y="43924"/>
                      <a:pt x="35568" y="50182"/>
                      <a:pt x="51550" y="54665"/>
                    </a:cubicBezTo>
                    <a:cubicBezTo>
                      <a:pt x="63613" y="58048"/>
                      <a:pt x="67939" y="60230"/>
                      <a:pt x="67939" y="60230"/>
                    </a:cubicBezTo>
                    <a:cubicBezTo>
                      <a:pt x="67939" y="60230"/>
                      <a:pt x="65073" y="64879"/>
                      <a:pt x="59314" y="69686"/>
                    </a:cubicBezTo>
                    <a:cubicBezTo>
                      <a:pt x="53556" y="74502"/>
                      <a:pt x="45533" y="78504"/>
                      <a:pt x="45533" y="78504"/>
                    </a:cubicBezTo>
                    <a:cubicBezTo>
                      <a:pt x="45533" y="78504"/>
                      <a:pt x="55127" y="76951"/>
                      <a:pt x="61939" y="73217"/>
                    </a:cubicBezTo>
                    <a:cubicBezTo>
                      <a:pt x="68752" y="69473"/>
                      <a:pt x="72773" y="63548"/>
                      <a:pt x="72773" y="63548"/>
                    </a:cubicBezTo>
                    <a:lnTo>
                      <a:pt x="93829" y="71839"/>
                    </a:lnTo>
                    <a:cubicBezTo>
                      <a:pt x="93829" y="71839"/>
                      <a:pt x="87387" y="80935"/>
                      <a:pt x="81758" y="88182"/>
                    </a:cubicBezTo>
                    <a:cubicBezTo>
                      <a:pt x="76137" y="95428"/>
                      <a:pt x="68928" y="101317"/>
                      <a:pt x="68928" y="101317"/>
                    </a:cubicBezTo>
                    <a:cubicBezTo>
                      <a:pt x="68928" y="101317"/>
                      <a:pt x="58732" y="97370"/>
                      <a:pt x="46864" y="96880"/>
                    </a:cubicBezTo>
                    <a:cubicBezTo>
                      <a:pt x="34995" y="96390"/>
                      <a:pt x="21444" y="99348"/>
                      <a:pt x="21444" y="99348"/>
                    </a:cubicBezTo>
                    <a:cubicBezTo>
                      <a:pt x="21444" y="99348"/>
                      <a:pt x="34672" y="99496"/>
                      <a:pt x="45302" y="101095"/>
                    </a:cubicBezTo>
                    <a:cubicBezTo>
                      <a:pt x="55932" y="102694"/>
                      <a:pt x="63955" y="105753"/>
                      <a:pt x="63955" y="105753"/>
                    </a:cubicBezTo>
                    <a:cubicBezTo>
                      <a:pt x="63955" y="105753"/>
                      <a:pt x="61339" y="111558"/>
                      <a:pt x="49174" y="122844"/>
                    </a:cubicBezTo>
                    <a:cubicBezTo>
                      <a:pt x="33331" y="137551"/>
                      <a:pt x="0" y="163469"/>
                      <a:pt x="0" y="16346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36" name="Google Shape;3936;p5"/>
            <p:cNvGrpSpPr/>
            <p:nvPr/>
          </p:nvGrpSpPr>
          <p:grpSpPr>
            <a:xfrm>
              <a:off x="6203925" y="2064817"/>
              <a:ext cx="237425" cy="341107"/>
              <a:chOff x="6203925" y="2064817"/>
              <a:chExt cx="237425" cy="341107"/>
            </a:xfrm>
          </p:grpSpPr>
          <p:sp>
            <p:nvSpPr>
              <p:cNvPr id="3937" name="Google Shape;3937;p5"/>
              <p:cNvSpPr/>
              <p:nvPr/>
            </p:nvSpPr>
            <p:spPr>
              <a:xfrm>
                <a:off x="6206293" y="2064817"/>
                <a:ext cx="235057" cy="341107"/>
              </a:xfrm>
              <a:custGeom>
                <a:avLst/>
                <a:gdLst/>
                <a:ahLst/>
                <a:cxnLst/>
                <a:rect l="l" t="t" r="r" b="b"/>
                <a:pathLst>
                  <a:path w="235057" h="341107" extrusionOk="0">
                    <a:moveTo>
                      <a:pt x="44598" y="183795"/>
                    </a:moveTo>
                    <a:cubicBezTo>
                      <a:pt x="44598" y="183795"/>
                      <a:pt x="10721" y="222932"/>
                      <a:pt x="3493" y="263676"/>
                    </a:cubicBezTo>
                    <a:cubicBezTo>
                      <a:pt x="-7886" y="327825"/>
                      <a:pt x="12181" y="341053"/>
                      <a:pt x="12181" y="341053"/>
                    </a:cubicBezTo>
                    <a:cubicBezTo>
                      <a:pt x="12181" y="341053"/>
                      <a:pt x="20371" y="295169"/>
                      <a:pt x="44450" y="297433"/>
                    </a:cubicBezTo>
                    <a:cubicBezTo>
                      <a:pt x="56947" y="298607"/>
                      <a:pt x="66967" y="320662"/>
                      <a:pt x="66967" y="320662"/>
                    </a:cubicBezTo>
                    <a:cubicBezTo>
                      <a:pt x="66967" y="320662"/>
                      <a:pt x="83374" y="312380"/>
                      <a:pt x="95787" y="317491"/>
                    </a:cubicBezTo>
                    <a:cubicBezTo>
                      <a:pt x="108201" y="322603"/>
                      <a:pt x="116631" y="341108"/>
                      <a:pt x="116631" y="341108"/>
                    </a:cubicBezTo>
                    <a:cubicBezTo>
                      <a:pt x="116631" y="341108"/>
                      <a:pt x="125200" y="318554"/>
                      <a:pt x="127631" y="295252"/>
                    </a:cubicBezTo>
                    <a:cubicBezTo>
                      <a:pt x="130071" y="271958"/>
                      <a:pt x="126383" y="247907"/>
                      <a:pt x="126383" y="247907"/>
                    </a:cubicBezTo>
                    <a:cubicBezTo>
                      <a:pt x="126383" y="247907"/>
                      <a:pt x="134979" y="251993"/>
                      <a:pt x="143566" y="254137"/>
                    </a:cubicBezTo>
                    <a:cubicBezTo>
                      <a:pt x="152154" y="256282"/>
                      <a:pt x="160731" y="256476"/>
                      <a:pt x="160731" y="256476"/>
                    </a:cubicBezTo>
                    <a:cubicBezTo>
                      <a:pt x="160731" y="256476"/>
                      <a:pt x="162968" y="244543"/>
                      <a:pt x="162765" y="234430"/>
                    </a:cubicBezTo>
                    <a:cubicBezTo>
                      <a:pt x="162561" y="224327"/>
                      <a:pt x="159918" y="216055"/>
                      <a:pt x="159918" y="216055"/>
                    </a:cubicBezTo>
                    <a:cubicBezTo>
                      <a:pt x="159918" y="216055"/>
                      <a:pt x="182426" y="208040"/>
                      <a:pt x="201208" y="197882"/>
                    </a:cubicBezTo>
                    <a:cubicBezTo>
                      <a:pt x="219991" y="187714"/>
                      <a:pt x="235057" y="175393"/>
                      <a:pt x="235057" y="175393"/>
                    </a:cubicBezTo>
                    <a:cubicBezTo>
                      <a:pt x="235057" y="175393"/>
                      <a:pt x="224095" y="154910"/>
                      <a:pt x="211894" y="141599"/>
                    </a:cubicBezTo>
                    <a:cubicBezTo>
                      <a:pt x="199683" y="128298"/>
                      <a:pt x="186234" y="122160"/>
                      <a:pt x="186234" y="122160"/>
                    </a:cubicBezTo>
                    <a:cubicBezTo>
                      <a:pt x="186234" y="122160"/>
                      <a:pt x="192612" y="115163"/>
                      <a:pt x="197224" y="107463"/>
                    </a:cubicBezTo>
                    <a:cubicBezTo>
                      <a:pt x="201846" y="99754"/>
                      <a:pt x="204702" y="91343"/>
                      <a:pt x="204702" y="91343"/>
                    </a:cubicBezTo>
                    <a:cubicBezTo>
                      <a:pt x="204702" y="91343"/>
                      <a:pt x="192399" y="87183"/>
                      <a:pt x="179172" y="89790"/>
                    </a:cubicBezTo>
                    <a:cubicBezTo>
                      <a:pt x="165954" y="92397"/>
                      <a:pt x="151821" y="101770"/>
                      <a:pt x="151821" y="101770"/>
                    </a:cubicBezTo>
                    <a:cubicBezTo>
                      <a:pt x="151821" y="101770"/>
                      <a:pt x="170076" y="73919"/>
                      <a:pt x="180559" y="48482"/>
                    </a:cubicBezTo>
                    <a:cubicBezTo>
                      <a:pt x="191040" y="23035"/>
                      <a:pt x="193749" y="0"/>
                      <a:pt x="193749" y="0"/>
                    </a:cubicBezTo>
                    <a:cubicBezTo>
                      <a:pt x="193749" y="0"/>
                      <a:pt x="173108" y="21251"/>
                      <a:pt x="156923" y="28091"/>
                    </a:cubicBezTo>
                    <a:cubicBezTo>
                      <a:pt x="140738" y="34921"/>
                      <a:pt x="129008" y="27342"/>
                      <a:pt x="129008" y="27342"/>
                    </a:cubicBezTo>
                    <a:cubicBezTo>
                      <a:pt x="129008" y="27342"/>
                      <a:pt x="115661" y="67116"/>
                      <a:pt x="83817" y="58187"/>
                    </a:cubicBezTo>
                    <a:cubicBezTo>
                      <a:pt x="71191" y="54647"/>
                      <a:pt x="71801" y="37482"/>
                      <a:pt x="71801" y="37482"/>
                    </a:cubicBezTo>
                    <a:cubicBezTo>
                      <a:pt x="71801" y="37482"/>
                      <a:pt x="50662" y="63206"/>
                      <a:pt x="43202" y="100078"/>
                    </a:cubicBezTo>
                    <a:cubicBezTo>
                      <a:pt x="35733" y="136950"/>
                      <a:pt x="44598" y="183795"/>
                      <a:pt x="44598" y="1837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8" name="Google Shape;3938;p5"/>
              <p:cNvSpPr/>
              <p:nvPr/>
            </p:nvSpPr>
            <p:spPr>
              <a:xfrm>
                <a:off x="6203925" y="2112799"/>
                <a:ext cx="214187" cy="253517"/>
              </a:xfrm>
              <a:custGeom>
                <a:avLst/>
                <a:gdLst/>
                <a:ahLst/>
                <a:cxnLst/>
                <a:rect l="l" t="t" r="r" b="b"/>
                <a:pathLst>
                  <a:path w="214187" h="253517" extrusionOk="0">
                    <a:moveTo>
                      <a:pt x="214187" y="124120"/>
                    </a:moveTo>
                    <a:cubicBezTo>
                      <a:pt x="214187" y="124120"/>
                      <a:pt x="165049" y="113536"/>
                      <a:pt x="139547" y="116235"/>
                    </a:cubicBezTo>
                    <a:cubicBezTo>
                      <a:pt x="125321" y="117742"/>
                      <a:pt x="115718" y="120404"/>
                      <a:pt x="115718" y="120404"/>
                    </a:cubicBezTo>
                    <a:cubicBezTo>
                      <a:pt x="115718" y="120404"/>
                      <a:pt x="121208" y="113564"/>
                      <a:pt x="136247" y="100346"/>
                    </a:cubicBezTo>
                    <a:cubicBezTo>
                      <a:pt x="151295" y="87128"/>
                      <a:pt x="175882" y="67541"/>
                      <a:pt x="175882" y="67541"/>
                    </a:cubicBezTo>
                    <a:cubicBezTo>
                      <a:pt x="175882" y="67541"/>
                      <a:pt x="152025" y="80001"/>
                      <a:pt x="135184" y="93164"/>
                    </a:cubicBezTo>
                    <a:cubicBezTo>
                      <a:pt x="118352" y="106326"/>
                      <a:pt x="108536" y="120191"/>
                      <a:pt x="108536" y="120191"/>
                    </a:cubicBezTo>
                    <a:cubicBezTo>
                      <a:pt x="108536" y="120191"/>
                      <a:pt x="96112" y="119979"/>
                      <a:pt x="83893" y="122733"/>
                    </a:cubicBezTo>
                    <a:cubicBezTo>
                      <a:pt x="71673" y="125497"/>
                      <a:pt x="59656" y="131228"/>
                      <a:pt x="59656" y="131228"/>
                    </a:cubicBezTo>
                    <a:lnTo>
                      <a:pt x="84734" y="91944"/>
                    </a:lnTo>
                    <a:cubicBezTo>
                      <a:pt x="84734" y="91944"/>
                      <a:pt x="91611" y="94735"/>
                      <a:pt x="104598" y="88921"/>
                    </a:cubicBezTo>
                    <a:cubicBezTo>
                      <a:pt x="117584" y="83107"/>
                      <a:pt x="136682" y="68669"/>
                      <a:pt x="136682" y="68669"/>
                    </a:cubicBezTo>
                    <a:cubicBezTo>
                      <a:pt x="136682" y="68669"/>
                      <a:pt x="118555" y="77293"/>
                      <a:pt x="107278" y="81388"/>
                    </a:cubicBezTo>
                    <a:cubicBezTo>
                      <a:pt x="96001" y="85473"/>
                      <a:pt x="91574" y="85030"/>
                      <a:pt x="91574" y="85030"/>
                    </a:cubicBezTo>
                    <a:lnTo>
                      <a:pt x="118084" y="51994"/>
                    </a:lnTo>
                    <a:lnTo>
                      <a:pt x="153929" y="10565"/>
                    </a:lnTo>
                    <a:lnTo>
                      <a:pt x="116595" y="45967"/>
                    </a:lnTo>
                    <a:cubicBezTo>
                      <a:pt x="116595" y="45967"/>
                      <a:pt x="115006" y="40939"/>
                      <a:pt x="118602" y="29440"/>
                    </a:cubicBezTo>
                    <a:cubicBezTo>
                      <a:pt x="122197" y="17951"/>
                      <a:pt x="130978" y="0"/>
                      <a:pt x="130978" y="0"/>
                    </a:cubicBezTo>
                    <a:cubicBezTo>
                      <a:pt x="130978" y="0"/>
                      <a:pt x="119600" y="17470"/>
                      <a:pt x="114423" y="30799"/>
                    </a:cubicBezTo>
                    <a:cubicBezTo>
                      <a:pt x="109247" y="44128"/>
                      <a:pt x="110264" y="53306"/>
                      <a:pt x="110264" y="53306"/>
                    </a:cubicBezTo>
                    <a:lnTo>
                      <a:pt x="89253" y="79946"/>
                    </a:lnTo>
                    <a:lnTo>
                      <a:pt x="76895" y="94606"/>
                    </a:lnTo>
                    <a:cubicBezTo>
                      <a:pt x="76895" y="94606"/>
                      <a:pt x="74399" y="87165"/>
                      <a:pt x="75944" y="71368"/>
                    </a:cubicBezTo>
                    <a:cubicBezTo>
                      <a:pt x="77496" y="55571"/>
                      <a:pt x="83079" y="31427"/>
                      <a:pt x="83079" y="31427"/>
                    </a:cubicBezTo>
                    <a:cubicBezTo>
                      <a:pt x="83079" y="31427"/>
                      <a:pt x="73734" y="53898"/>
                      <a:pt x="70536" y="71821"/>
                    </a:cubicBezTo>
                    <a:cubicBezTo>
                      <a:pt x="67347" y="89735"/>
                      <a:pt x="70296" y="103091"/>
                      <a:pt x="70296" y="103091"/>
                    </a:cubicBezTo>
                    <a:lnTo>
                      <a:pt x="52400" y="132735"/>
                    </a:lnTo>
                    <a:cubicBezTo>
                      <a:pt x="52400" y="132735"/>
                      <a:pt x="45329" y="134630"/>
                      <a:pt x="32472" y="140555"/>
                    </a:cubicBezTo>
                    <a:cubicBezTo>
                      <a:pt x="19605" y="146480"/>
                      <a:pt x="970" y="156435"/>
                      <a:pt x="970" y="156435"/>
                    </a:cubicBezTo>
                    <a:lnTo>
                      <a:pt x="0" y="175485"/>
                    </a:lnTo>
                    <a:cubicBezTo>
                      <a:pt x="0" y="175485"/>
                      <a:pt x="16712" y="161500"/>
                      <a:pt x="30059" y="153347"/>
                    </a:cubicBezTo>
                    <a:cubicBezTo>
                      <a:pt x="43407" y="145186"/>
                      <a:pt x="53390" y="142865"/>
                      <a:pt x="53390" y="142865"/>
                    </a:cubicBezTo>
                    <a:lnTo>
                      <a:pt x="60692" y="163377"/>
                    </a:lnTo>
                    <a:cubicBezTo>
                      <a:pt x="60692" y="163377"/>
                      <a:pt x="48324" y="175494"/>
                      <a:pt x="39192" y="194055"/>
                    </a:cubicBezTo>
                    <a:cubicBezTo>
                      <a:pt x="30050" y="212625"/>
                      <a:pt x="21537" y="238137"/>
                      <a:pt x="21537" y="238137"/>
                    </a:cubicBezTo>
                    <a:cubicBezTo>
                      <a:pt x="21537" y="238137"/>
                      <a:pt x="31806" y="213614"/>
                      <a:pt x="42177" y="196810"/>
                    </a:cubicBezTo>
                    <a:cubicBezTo>
                      <a:pt x="52549" y="180005"/>
                      <a:pt x="63271" y="169154"/>
                      <a:pt x="63271" y="169154"/>
                    </a:cubicBezTo>
                    <a:lnTo>
                      <a:pt x="75860" y="200267"/>
                    </a:lnTo>
                    <a:cubicBezTo>
                      <a:pt x="75860" y="200267"/>
                      <a:pt x="70693" y="208503"/>
                      <a:pt x="70148" y="221813"/>
                    </a:cubicBezTo>
                    <a:cubicBezTo>
                      <a:pt x="69611" y="235133"/>
                      <a:pt x="73707" y="253518"/>
                      <a:pt x="73707" y="253518"/>
                    </a:cubicBezTo>
                    <a:cubicBezTo>
                      <a:pt x="73707" y="253518"/>
                      <a:pt x="72995" y="233071"/>
                      <a:pt x="74067" y="221083"/>
                    </a:cubicBezTo>
                    <a:cubicBezTo>
                      <a:pt x="75130" y="209103"/>
                      <a:pt x="77977" y="205582"/>
                      <a:pt x="77977" y="205582"/>
                    </a:cubicBezTo>
                    <a:lnTo>
                      <a:pt x="113453" y="250098"/>
                    </a:lnTo>
                    <a:cubicBezTo>
                      <a:pt x="113453" y="250098"/>
                      <a:pt x="92147" y="215306"/>
                      <a:pt x="82460" y="196301"/>
                    </a:cubicBezTo>
                    <a:cubicBezTo>
                      <a:pt x="75158" y="181965"/>
                      <a:pt x="73337" y="175781"/>
                      <a:pt x="73337" y="175781"/>
                    </a:cubicBezTo>
                    <a:cubicBezTo>
                      <a:pt x="73337" y="175781"/>
                      <a:pt x="79511" y="173276"/>
                      <a:pt x="88237" y="173165"/>
                    </a:cubicBezTo>
                    <a:cubicBezTo>
                      <a:pt x="96963" y="173054"/>
                      <a:pt x="106927" y="175818"/>
                      <a:pt x="106927" y="175818"/>
                    </a:cubicBezTo>
                    <a:cubicBezTo>
                      <a:pt x="106927" y="175818"/>
                      <a:pt x="97647" y="169006"/>
                      <a:pt x="88921" y="167028"/>
                    </a:cubicBezTo>
                    <a:cubicBezTo>
                      <a:pt x="80186" y="165050"/>
                      <a:pt x="72006" y="167906"/>
                      <a:pt x="72006" y="167906"/>
                    </a:cubicBezTo>
                    <a:lnTo>
                      <a:pt x="61191" y="140287"/>
                    </a:lnTo>
                    <a:cubicBezTo>
                      <a:pt x="61191" y="140287"/>
                      <a:pt x="73984" y="136136"/>
                      <a:pt x="84586" y="133271"/>
                    </a:cubicBezTo>
                    <a:cubicBezTo>
                      <a:pt x="95188" y="130405"/>
                      <a:pt x="106003" y="130415"/>
                      <a:pt x="106003" y="130415"/>
                    </a:cubicBezTo>
                    <a:cubicBezTo>
                      <a:pt x="106003" y="130415"/>
                      <a:pt x="111290" y="143707"/>
                      <a:pt x="120792" y="154743"/>
                    </a:cubicBezTo>
                    <a:cubicBezTo>
                      <a:pt x="130304" y="165780"/>
                      <a:pt x="144011" y="174570"/>
                      <a:pt x="144011" y="174570"/>
                    </a:cubicBezTo>
                    <a:cubicBezTo>
                      <a:pt x="144011" y="174570"/>
                      <a:pt x="133095" y="162702"/>
                      <a:pt x="125534" y="151554"/>
                    </a:cubicBezTo>
                    <a:cubicBezTo>
                      <a:pt x="117973" y="140416"/>
                      <a:pt x="113758" y="130008"/>
                      <a:pt x="113758" y="130008"/>
                    </a:cubicBezTo>
                    <a:cubicBezTo>
                      <a:pt x="113758" y="130008"/>
                      <a:pt x="120681" y="126024"/>
                      <a:pt x="140037" y="124573"/>
                    </a:cubicBezTo>
                    <a:cubicBezTo>
                      <a:pt x="165234" y="122678"/>
                      <a:pt x="214187" y="124120"/>
                      <a:pt x="214187" y="12412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39" name="Google Shape;3939;p5"/>
            <p:cNvGrpSpPr/>
            <p:nvPr/>
          </p:nvGrpSpPr>
          <p:grpSpPr>
            <a:xfrm>
              <a:off x="6026397" y="1537113"/>
              <a:ext cx="250403" cy="279537"/>
              <a:chOff x="6026397" y="1537113"/>
              <a:chExt cx="250403" cy="279537"/>
            </a:xfrm>
          </p:grpSpPr>
          <p:sp>
            <p:nvSpPr>
              <p:cNvPr id="3940" name="Google Shape;3940;p5"/>
              <p:cNvSpPr/>
              <p:nvPr/>
            </p:nvSpPr>
            <p:spPr>
              <a:xfrm>
                <a:off x="6026397" y="1537113"/>
                <a:ext cx="250403" cy="274625"/>
              </a:xfrm>
              <a:custGeom>
                <a:avLst/>
                <a:gdLst/>
                <a:ahLst/>
                <a:cxnLst/>
                <a:rect l="l" t="t" r="r" b="b"/>
                <a:pathLst>
                  <a:path w="250403" h="274625" extrusionOk="0">
                    <a:moveTo>
                      <a:pt x="111826" y="225104"/>
                    </a:moveTo>
                    <a:cubicBezTo>
                      <a:pt x="111826" y="225104"/>
                      <a:pt x="135184" y="264055"/>
                      <a:pt x="165521" y="271450"/>
                    </a:cubicBezTo>
                    <a:cubicBezTo>
                      <a:pt x="213282" y="283097"/>
                      <a:pt x="227942" y="258962"/>
                      <a:pt x="227942" y="258962"/>
                    </a:cubicBezTo>
                    <a:cubicBezTo>
                      <a:pt x="227942" y="258962"/>
                      <a:pt x="193787" y="250588"/>
                      <a:pt x="200729" y="222035"/>
                    </a:cubicBezTo>
                    <a:cubicBezTo>
                      <a:pt x="204334" y="207218"/>
                      <a:pt x="223745" y="194730"/>
                      <a:pt x="223745" y="194730"/>
                    </a:cubicBezTo>
                    <a:cubicBezTo>
                      <a:pt x="223745" y="194730"/>
                      <a:pt x="220787" y="175559"/>
                      <a:pt x="227452" y="160724"/>
                    </a:cubicBezTo>
                    <a:cubicBezTo>
                      <a:pt x="234116" y="145888"/>
                      <a:pt x="250403" y="135388"/>
                      <a:pt x="250403" y="135388"/>
                    </a:cubicBezTo>
                    <a:cubicBezTo>
                      <a:pt x="250403" y="135388"/>
                      <a:pt x="234588" y="125904"/>
                      <a:pt x="216877" y="123676"/>
                    </a:cubicBezTo>
                    <a:cubicBezTo>
                      <a:pt x="199167" y="121458"/>
                      <a:pt x="179553" y="126505"/>
                      <a:pt x="179553" y="126505"/>
                    </a:cubicBezTo>
                    <a:cubicBezTo>
                      <a:pt x="179553" y="126505"/>
                      <a:pt x="184599" y="116217"/>
                      <a:pt x="188121" y="106003"/>
                    </a:cubicBezTo>
                    <a:cubicBezTo>
                      <a:pt x="191643" y="95780"/>
                      <a:pt x="193640" y="85631"/>
                      <a:pt x="193640" y="85631"/>
                    </a:cubicBezTo>
                    <a:cubicBezTo>
                      <a:pt x="193640" y="85631"/>
                      <a:pt x="184775" y="83320"/>
                      <a:pt x="176817" y="83856"/>
                    </a:cubicBezTo>
                    <a:cubicBezTo>
                      <a:pt x="168867" y="84383"/>
                      <a:pt x="161824" y="87738"/>
                      <a:pt x="161824" y="87738"/>
                    </a:cubicBezTo>
                    <a:cubicBezTo>
                      <a:pt x="161824" y="87738"/>
                      <a:pt x="160382" y="61339"/>
                      <a:pt x="156462" y="39404"/>
                    </a:cubicBezTo>
                    <a:cubicBezTo>
                      <a:pt x="152534" y="17470"/>
                      <a:pt x="146129" y="0"/>
                      <a:pt x="146129" y="0"/>
                    </a:cubicBezTo>
                    <a:cubicBezTo>
                      <a:pt x="146129" y="0"/>
                      <a:pt x="127743" y="13551"/>
                      <a:pt x="114710" y="28368"/>
                    </a:cubicBezTo>
                    <a:cubicBezTo>
                      <a:pt x="101677" y="43185"/>
                      <a:pt x="93987" y="59278"/>
                      <a:pt x="93987" y="59278"/>
                    </a:cubicBezTo>
                    <a:cubicBezTo>
                      <a:pt x="93987" y="59278"/>
                      <a:pt x="89882" y="51929"/>
                      <a:pt x="84845" y="46688"/>
                    </a:cubicBezTo>
                    <a:cubicBezTo>
                      <a:pt x="79808" y="41447"/>
                      <a:pt x="73836" y="38304"/>
                      <a:pt x="73836" y="38304"/>
                    </a:cubicBezTo>
                    <a:cubicBezTo>
                      <a:pt x="73836" y="38304"/>
                      <a:pt x="67939" y="52983"/>
                      <a:pt x="67135" y="68549"/>
                    </a:cubicBezTo>
                    <a:cubicBezTo>
                      <a:pt x="66340" y="84115"/>
                      <a:pt x="70647" y="100568"/>
                      <a:pt x="70647" y="100568"/>
                    </a:cubicBezTo>
                    <a:cubicBezTo>
                      <a:pt x="70647" y="100568"/>
                      <a:pt x="52771" y="79770"/>
                      <a:pt x="35107" y="68087"/>
                    </a:cubicBezTo>
                    <a:cubicBezTo>
                      <a:pt x="17442" y="56412"/>
                      <a:pt x="0" y="53870"/>
                      <a:pt x="0" y="53870"/>
                    </a:cubicBezTo>
                    <a:cubicBezTo>
                      <a:pt x="0" y="53870"/>
                      <a:pt x="12201" y="77681"/>
                      <a:pt x="14069" y="96639"/>
                    </a:cubicBezTo>
                    <a:cubicBezTo>
                      <a:pt x="15945" y="115598"/>
                      <a:pt x="7497" y="129694"/>
                      <a:pt x="7497" y="129694"/>
                    </a:cubicBezTo>
                    <a:cubicBezTo>
                      <a:pt x="7497" y="129694"/>
                      <a:pt x="35754" y="144344"/>
                      <a:pt x="21935" y="182279"/>
                    </a:cubicBezTo>
                    <a:cubicBezTo>
                      <a:pt x="16453" y="197318"/>
                      <a:pt x="3152" y="197078"/>
                      <a:pt x="3152" y="197078"/>
                    </a:cubicBezTo>
                    <a:cubicBezTo>
                      <a:pt x="3152" y="197078"/>
                      <a:pt x="18755" y="221360"/>
                      <a:pt x="46005" y="229134"/>
                    </a:cubicBezTo>
                    <a:cubicBezTo>
                      <a:pt x="73254" y="236917"/>
                      <a:pt x="111826" y="225104"/>
                      <a:pt x="111826" y="2251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1" name="Google Shape;3941;p5"/>
              <p:cNvSpPr/>
              <p:nvPr/>
            </p:nvSpPr>
            <p:spPr>
              <a:xfrm>
                <a:off x="6049958" y="1564695"/>
                <a:ext cx="191975" cy="251955"/>
              </a:xfrm>
              <a:custGeom>
                <a:avLst/>
                <a:gdLst/>
                <a:ahLst/>
                <a:cxnLst/>
                <a:rect l="l" t="t" r="r" b="b"/>
                <a:pathLst>
                  <a:path w="191975" h="251955" extrusionOk="0">
                    <a:moveTo>
                      <a:pt x="115006" y="0"/>
                    </a:moveTo>
                    <a:cubicBezTo>
                      <a:pt x="115006" y="0"/>
                      <a:pt x="96177" y="58436"/>
                      <a:pt x="92813" y="88533"/>
                    </a:cubicBezTo>
                    <a:cubicBezTo>
                      <a:pt x="90936" y="105319"/>
                      <a:pt x="90964" y="116605"/>
                      <a:pt x="90964" y="116605"/>
                    </a:cubicBezTo>
                    <a:cubicBezTo>
                      <a:pt x="90964" y="116605"/>
                      <a:pt x="86786" y="110310"/>
                      <a:pt x="79669" y="92887"/>
                    </a:cubicBezTo>
                    <a:cubicBezTo>
                      <a:pt x="72561" y="75472"/>
                      <a:pt x="62504" y="46929"/>
                      <a:pt x="62504" y="46929"/>
                    </a:cubicBezTo>
                    <a:cubicBezTo>
                      <a:pt x="62504" y="46929"/>
                      <a:pt x="67135" y="74806"/>
                      <a:pt x="73827" y="94356"/>
                    </a:cubicBezTo>
                    <a:cubicBezTo>
                      <a:pt x="80510" y="113897"/>
                      <a:pt x="89254" y="125109"/>
                      <a:pt x="89254" y="125109"/>
                    </a:cubicBezTo>
                    <a:cubicBezTo>
                      <a:pt x="89254" y="125109"/>
                      <a:pt x="86416" y="139815"/>
                      <a:pt x="85954" y="154198"/>
                    </a:cubicBezTo>
                    <a:cubicBezTo>
                      <a:pt x="85492" y="168571"/>
                      <a:pt x="87405" y="182630"/>
                      <a:pt x="87405" y="182630"/>
                    </a:cubicBezTo>
                    <a:lnTo>
                      <a:pt x="62032" y="154087"/>
                    </a:lnTo>
                    <a:cubicBezTo>
                      <a:pt x="62032" y="154087"/>
                      <a:pt x="65702" y="145869"/>
                      <a:pt x="63936" y="130664"/>
                    </a:cubicBezTo>
                    <a:cubicBezTo>
                      <a:pt x="62171" y="115468"/>
                      <a:pt x="54970" y="93284"/>
                      <a:pt x="54970" y="93284"/>
                    </a:cubicBezTo>
                    <a:cubicBezTo>
                      <a:pt x="54970" y="93284"/>
                      <a:pt x="57836" y="114479"/>
                      <a:pt x="58612" y="127706"/>
                    </a:cubicBezTo>
                    <a:cubicBezTo>
                      <a:pt x="59398" y="140934"/>
                      <a:pt x="58095" y="146184"/>
                      <a:pt x="58095" y="146184"/>
                    </a:cubicBezTo>
                    <a:lnTo>
                      <a:pt x="37926" y="115764"/>
                    </a:lnTo>
                    <a:lnTo>
                      <a:pt x="13200" y="74529"/>
                    </a:lnTo>
                    <a:lnTo>
                      <a:pt x="32888" y="117696"/>
                    </a:lnTo>
                    <a:cubicBezTo>
                      <a:pt x="32888" y="117696"/>
                      <a:pt x="28618" y="119720"/>
                      <a:pt x="20391" y="115792"/>
                    </a:cubicBezTo>
                    <a:cubicBezTo>
                      <a:pt x="12165" y="111863"/>
                      <a:pt x="0" y="101991"/>
                      <a:pt x="0" y="101991"/>
                    </a:cubicBezTo>
                    <a:cubicBezTo>
                      <a:pt x="0" y="101991"/>
                      <a:pt x="11240" y="114941"/>
                      <a:pt x="20557" y="120691"/>
                    </a:cubicBezTo>
                    <a:cubicBezTo>
                      <a:pt x="29875" y="126440"/>
                      <a:pt x="37279" y="124980"/>
                      <a:pt x="37279" y="124980"/>
                    </a:cubicBezTo>
                    <a:lnTo>
                      <a:pt x="53621" y="149077"/>
                    </a:lnTo>
                    <a:lnTo>
                      <a:pt x="62439" y="163275"/>
                    </a:lnTo>
                    <a:cubicBezTo>
                      <a:pt x="62439" y="163275"/>
                      <a:pt x="56080" y="166445"/>
                      <a:pt x="44045" y="165059"/>
                    </a:cubicBezTo>
                    <a:cubicBezTo>
                      <a:pt x="32019" y="163681"/>
                      <a:pt x="14318" y="157757"/>
                      <a:pt x="14318" y="157757"/>
                    </a:cubicBezTo>
                    <a:cubicBezTo>
                      <a:pt x="14318" y="157757"/>
                      <a:pt x="29903" y="168174"/>
                      <a:pt x="43241" y="171446"/>
                    </a:cubicBezTo>
                    <a:cubicBezTo>
                      <a:pt x="56569" y="174718"/>
                      <a:pt x="67662" y="170845"/>
                      <a:pt x="67662" y="170845"/>
                    </a:cubicBezTo>
                    <a:lnTo>
                      <a:pt x="87027" y="191162"/>
                    </a:lnTo>
                    <a:cubicBezTo>
                      <a:pt x="87027" y="191162"/>
                      <a:pt x="86989" y="199490"/>
                      <a:pt x="88866" y="214529"/>
                    </a:cubicBezTo>
                    <a:cubicBezTo>
                      <a:pt x="90742" y="229577"/>
                      <a:pt x="94532" y="251346"/>
                      <a:pt x="94532" y="251346"/>
                    </a:cubicBezTo>
                    <a:lnTo>
                      <a:pt x="109229" y="251956"/>
                    </a:lnTo>
                    <a:cubicBezTo>
                      <a:pt x="109229" y="251956"/>
                      <a:pt x="101871" y="232572"/>
                      <a:pt x="98359" y="217016"/>
                    </a:cubicBezTo>
                    <a:cubicBezTo>
                      <a:pt x="94837" y="201459"/>
                      <a:pt x="95161" y="189720"/>
                      <a:pt x="95161" y="189720"/>
                    </a:cubicBezTo>
                    <a:lnTo>
                      <a:pt x="112778" y="180486"/>
                    </a:lnTo>
                    <a:cubicBezTo>
                      <a:pt x="112778" y="180486"/>
                      <a:pt x="119609" y="194776"/>
                      <a:pt x="132180" y="205055"/>
                    </a:cubicBezTo>
                    <a:cubicBezTo>
                      <a:pt x="144751" y="215343"/>
                      <a:pt x="162887" y="224688"/>
                      <a:pt x="162887" y="224688"/>
                    </a:cubicBezTo>
                    <a:cubicBezTo>
                      <a:pt x="162887" y="224688"/>
                      <a:pt x="145897" y="213235"/>
                      <a:pt x="134972" y="201441"/>
                    </a:cubicBezTo>
                    <a:cubicBezTo>
                      <a:pt x="124055" y="189646"/>
                      <a:pt x="117863" y="177269"/>
                      <a:pt x="117863" y="177269"/>
                    </a:cubicBezTo>
                    <a:lnTo>
                      <a:pt x="144908" y="161500"/>
                    </a:lnTo>
                    <a:cubicBezTo>
                      <a:pt x="144908" y="161500"/>
                      <a:pt x="150242" y="167370"/>
                      <a:pt x="160548" y="167628"/>
                    </a:cubicBezTo>
                    <a:cubicBezTo>
                      <a:pt x="170854" y="167887"/>
                      <a:pt x="186125" y="162526"/>
                      <a:pt x="186125" y="162526"/>
                    </a:cubicBezTo>
                    <a:cubicBezTo>
                      <a:pt x="186125" y="162526"/>
                      <a:pt x="169967" y="163940"/>
                      <a:pt x="160816" y="163025"/>
                    </a:cubicBezTo>
                    <a:cubicBezTo>
                      <a:pt x="151665" y="162101"/>
                      <a:pt x="149521" y="158838"/>
                      <a:pt x="149521" y="158838"/>
                    </a:cubicBezTo>
                    <a:lnTo>
                      <a:pt x="191976" y="115598"/>
                    </a:lnTo>
                    <a:cubicBezTo>
                      <a:pt x="191976" y="115598"/>
                      <a:pt x="160169" y="141793"/>
                      <a:pt x="143226" y="153791"/>
                    </a:cubicBezTo>
                    <a:cubicBezTo>
                      <a:pt x="130433" y="162850"/>
                      <a:pt x="125202" y="165179"/>
                      <a:pt x="125202" y="165179"/>
                    </a:cubicBezTo>
                    <a:cubicBezTo>
                      <a:pt x="125202" y="165179"/>
                      <a:pt x="124573" y="157941"/>
                      <a:pt x="126357" y="147626"/>
                    </a:cubicBezTo>
                    <a:cubicBezTo>
                      <a:pt x="128141" y="137301"/>
                      <a:pt x="132439" y="125432"/>
                      <a:pt x="132439" y="125432"/>
                    </a:cubicBezTo>
                    <a:cubicBezTo>
                      <a:pt x="132439" y="125432"/>
                      <a:pt x="125118" y="136598"/>
                      <a:pt x="121698" y="146988"/>
                    </a:cubicBezTo>
                    <a:cubicBezTo>
                      <a:pt x="118269" y="157378"/>
                      <a:pt x="118750" y="166981"/>
                      <a:pt x="118750" y="166981"/>
                    </a:cubicBezTo>
                    <a:lnTo>
                      <a:pt x="94818" y="180560"/>
                    </a:lnTo>
                    <a:cubicBezTo>
                      <a:pt x="94818" y="180560"/>
                      <a:pt x="94320" y="165539"/>
                      <a:pt x="94347" y="153079"/>
                    </a:cubicBezTo>
                    <a:cubicBezTo>
                      <a:pt x="94375" y="140610"/>
                      <a:pt x="96704" y="127826"/>
                      <a:pt x="96704" y="127826"/>
                    </a:cubicBezTo>
                    <a:cubicBezTo>
                      <a:pt x="96704" y="127826"/>
                      <a:pt x="108249" y="121181"/>
                      <a:pt x="118925" y="109626"/>
                    </a:cubicBezTo>
                    <a:cubicBezTo>
                      <a:pt x="129601" y="98063"/>
                      <a:pt x="139427" y="81591"/>
                      <a:pt x="139427" y="81591"/>
                    </a:cubicBezTo>
                    <a:cubicBezTo>
                      <a:pt x="139427" y="81591"/>
                      <a:pt x="127790" y="94846"/>
                      <a:pt x="117446" y="104108"/>
                    </a:cubicBezTo>
                    <a:cubicBezTo>
                      <a:pt x="107103" y="113379"/>
                      <a:pt x="98054" y="118657"/>
                      <a:pt x="98054" y="118657"/>
                    </a:cubicBezTo>
                    <a:cubicBezTo>
                      <a:pt x="98054" y="118657"/>
                      <a:pt x="96427" y="110578"/>
                      <a:pt x="99440" y="87729"/>
                    </a:cubicBezTo>
                    <a:cubicBezTo>
                      <a:pt x="103369" y="57956"/>
                      <a:pt x="115006" y="0"/>
                      <a:pt x="11500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42" name="Google Shape;3942;p5"/>
            <p:cNvGrpSpPr/>
            <p:nvPr/>
          </p:nvGrpSpPr>
          <p:grpSpPr>
            <a:xfrm>
              <a:off x="6677786" y="844870"/>
              <a:ext cx="273067" cy="281902"/>
              <a:chOff x="6677786" y="844870"/>
              <a:chExt cx="273067" cy="281902"/>
            </a:xfrm>
          </p:grpSpPr>
          <p:sp>
            <p:nvSpPr>
              <p:cNvPr id="3943" name="Google Shape;3943;p5"/>
              <p:cNvSpPr/>
              <p:nvPr/>
            </p:nvSpPr>
            <p:spPr>
              <a:xfrm>
                <a:off x="6699969" y="844870"/>
                <a:ext cx="250884" cy="281902"/>
              </a:xfrm>
              <a:custGeom>
                <a:avLst/>
                <a:gdLst/>
                <a:ahLst/>
                <a:cxnLst/>
                <a:rect l="l" t="t" r="r" b="b"/>
                <a:pathLst>
                  <a:path w="250884" h="281902" extrusionOk="0">
                    <a:moveTo>
                      <a:pt x="26751" y="161073"/>
                    </a:moveTo>
                    <a:cubicBezTo>
                      <a:pt x="26751" y="161073"/>
                      <a:pt x="-2596" y="195745"/>
                      <a:pt x="186" y="226840"/>
                    </a:cubicBezTo>
                    <a:cubicBezTo>
                      <a:pt x="4576" y="275811"/>
                      <a:pt x="32140" y="281902"/>
                      <a:pt x="32140" y="281902"/>
                    </a:cubicBezTo>
                    <a:cubicBezTo>
                      <a:pt x="32140" y="281902"/>
                      <a:pt x="29062" y="246870"/>
                      <a:pt x="58318" y="244236"/>
                    </a:cubicBezTo>
                    <a:cubicBezTo>
                      <a:pt x="73505" y="242868"/>
                      <a:pt x="91584" y="257213"/>
                      <a:pt x="91584" y="257213"/>
                    </a:cubicBezTo>
                    <a:cubicBezTo>
                      <a:pt x="91584" y="257213"/>
                      <a:pt x="108786" y="248229"/>
                      <a:pt x="124972" y="249754"/>
                    </a:cubicBezTo>
                    <a:cubicBezTo>
                      <a:pt x="141165" y="251279"/>
                      <a:pt x="156352" y="263314"/>
                      <a:pt x="156352" y="263314"/>
                    </a:cubicBezTo>
                    <a:cubicBezTo>
                      <a:pt x="156352" y="263314"/>
                      <a:pt x="160235" y="245289"/>
                      <a:pt x="156630" y="227810"/>
                    </a:cubicBezTo>
                    <a:cubicBezTo>
                      <a:pt x="153025" y="210331"/>
                      <a:pt x="141914" y="193388"/>
                      <a:pt x="141914" y="193388"/>
                    </a:cubicBezTo>
                    <a:cubicBezTo>
                      <a:pt x="141914" y="193388"/>
                      <a:pt x="153284" y="194848"/>
                      <a:pt x="164089" y="194885"/>
                    </a:cubicBezTo>
                    <a:cubicBezTo>
                      <a:pt x="174895" y="194922"/>
                      <a:pt x="185155" y="193536"/>
                      <a:pt x="185155" y="193536"/>
                    </a:cubicBezTo>
                    <a:cubicBezTo>
                      <a:pt x="185155" y="193536"/>
                      <a:pt x="184471" y="184403"/>
                      <a:pt x="181411" y="177046"/>
                    </a:cubicBezTo>
                    <a:cubicBezTo>
                      <a:pt x="178343" y="169688"/>
                      <a:pt x="172898" y="164105"/>
                      <a:pt x="172898" y="164105"/>
                    </a:cubicBezTo>
                    <a:cubicBezTo>
                      <a:pt x="172898" y="164105"/>
                      <a:pt x="197421" y="154233"/>
                      <a:pt x="216924" y="143446"/>
                    </a:cubicBezTo>
                    <a:cubicBezTo>
                      <a:pt x="236419" y="132659"/>
                      <a:pt x="250884" y="120957"/>
                      <a:pt x="250884" y="120957"/>
                    </a:cubicBezTo>
                    <a:cubicBezTo>
                      <a:pt x="250884" y="120957"/>
                      <a:pt x="232129" y="107924"/>
                      <a:pt x="213902" y="100363"/>
                    </a:cubicBezTo>
                    <a:cubicBezTo>
                      <a:pt x="195674" y="92802"/>
                      <a:pt x="177963" y="90713"/>
                      <a:pt x="177963" y="90713"/>
                    </a:cubicBezTo>
                    <a:cubicBezTo>
                      <a:pt x="177963" y="90713"/>
                      <a:pt x="183593" y="84459"/>
                      <a:pt x="186930" y="78000"/>
                    </a:cubicBezTo>
                    <a:cubicBezTo>
                      <a:pt x="190266" y="71541"/>
                      <a:pt x="191311" y="64876"/>
                      <a:pt x="191311" y="64876"/>
                    </a:cubicBezTo>
                    <a:cubicBezTo>
                      <a:pt x="191311" y="64876"/>
                      <a:pt x="175514" y="64025"/>
                      <a:pt x="160531" y="68290"/>
                    </a:cubicBezTo>
                    <a:cubicBezTo>
                      <a:pt x="145538" y="72555"/>
                      <a:pt x="131349" y="81935"/>
                      <a:pt x="131349" y="81935"/>
                    </a:cubicBezTo>
                    <a:cubicBezTo>
                      <a:pt x="131349" y="81935"/>
                      <a:pt x="145279" y="58303"/>
                      <a:pt x="150631" y="37818"/>
                    </a:cubicBezTo>
                    <a:cubicBezTo>
                      <a:pt x="155992" y="17335"/>
                      <a:pt x="152776" y="0"/>
                      <a:pt x="152776" y="0"/>
                    </a:cubicBezTo>
                    <a:cubicBezTo>
                      <a:pt x="152776" y="0"/>
                      <a:pt x="134169" y="19228"/>
                      <a:pt x="116828" y="27116"/>
                    </a:cubicBezTo>
                    <a:cubicBezTo>
                      <a:pt x="99487" y="35004"/>
                      <a:pt x="83423" y="31549"/>
                      <a:pt x="83423" y="31549"/>
                    </a:cubicBezTo>
                    <a:cubicBezTo>
                      <a:pt x="83423" y="31549"/>
                      <a:pt x="78662" y="63026"/>
                      <a:pt x="38296" y="62174"/>
                    </a:cubicBezTo>
                    <a:cubicBezTo>
                      <a:pt x="22296" y="61835"/>
                      <a:pt x="18238" y="49167"/>
                      <a:pt x="18238" y="49167"/>
                    </a:cubicBezTo>
                    <a:cubicBezTo>
                      <a:pt x="18238" y="49167"/>
                      <a:pt x="278" y="71762"/>
                      <a:pt x="1702" y="100067"/>
                    </a:cubicBezTo>
                    <a:cubicBezTo>
                      <a:pt x="3125" y="128370"/>
                      <a:pt x="26751" y="161073"/>
                      <a:pt x="26751" y="1610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4" name="Google Shape;3944;p5"/>
              <p:cNvSpPr/>
              <p:nvPr/>
            </p:nvSpPr>
            <p:spPr>
              <a:xfrm>
                <a:off x="6677786" y="891586"/>
                <a:ext cx="244524" cy="195698"/>
              </a:xfrm>
              <a:custGeom>
                <a:avLst/>
                <a:gdLst/>
                <a:ahLst/>
                <a:cxnLst/>
                <a:rect l="l" t="t" r="r" b="b"/>
                <a:pathLst>
                  <a:path w="244524" h="195698" extrusionOk="0">
                    <a:moveTo>
                      <a:pt x="244524" y="75979"/>
                    </a:moveTo>
                    <a:cubicBezTo>
                      <a:pt x="244524" y="75979"/>
                      <a:pt x="183130" y="76995"/>
                      <a:pt x="153560" y="83512"/>
                    </a:cubicBezTo>
                    <a:cubicBezTo>
                      <a:pt x="137061" y="87154"/>
                      <a:pt x="126394" y="90824"/>
                      <a:pt x="126394" y="90824"/>
                    </a:cubicBezTo>
                    <a:cubicBezTo>
                      <a:pt x="126394" y="90824"/>
                      <a:pt x="131007" y="84834"/>
                      <a:pt x="145204" y="72485"/>
                    </a:cubicBezTo>
                    <a:cubicBezTo>
                      <a:pt x="159393" y="60126"/>
                      <a:pt x="183167" y="41409"/>
                      <a:pt x="183167" y="41409"/>
                    </a:cubicBezTo>
                    <a:cubicBezTo>
                      <a:pt x="183167" y="41409"/>
                      <a:pt x="158275" y="54784"/>
                      <a:pt x="141932" y="67419"/>
                    </a:cubicBezTo>
                    <a:cubicBezTo>
                      <a:pt x="125580" y="80055"/>
                      <a:pt x="117789" y="91942"/>
                      <a:pt x="117789" y="91942"/>
                    </a:cubicBezTo>
                    <a:cubicBezTo>
                      <a:pt x="117789" y="91942"/>
                      <a:pt x="102962" y="94003"/>
                      <a:pt x="89199" y="98200"/>
                    </a:cubicBezTo>
                    <a:cubicBezTo>
                      <a:pt x="75435" y="102396"/>
                      <a:pt x="62753" y="108737"/>
                      <a:pt x="62753" y="108737"/>
                    </a:cubicBezTo>
                    <a:lnTo>
                      <a:pt x="81591" y="75516"/>
                    </a:lnTo>
                    <a:cubicBezTo>
                      <a:pt x="81591" y="75516"/>
                      <a:pt x="90548" y="76339"/>
                      <a:pt x="104367" y="69767"/>
                    </a:cubicBezTo>
                    <a:cubicBezTo>
                      <a:pt x="118186" y="63195"/>
                      <a:pt x="136867" y="49228"/>
                      <a:pt x="136867" y="49228"/>
                    </a:cubicBezTo>
                    <a:cubicBezTo>
                      <a:pt x="136867" y="49228"/>
                      <a:pt x="117724" y="58777"/>
                      <a:pt x="105458" y="63777"/>
                    </a:cubicBezTo>
                    <a:cubicBezTo>
                      <a:pt x="93192" y="68778"/>
                      <a:pt x="87794" y="69240"/>
                      <a:pt x="87794" y="69240"/>
                    </a:cubicBezTo>
                    <a:lnTo>
                      <a:pt x="110089" y="40345"/>
                    </a:lnTo>
                    <a:lnTo>
                      <a:pt x="141146" y="3639"/>
                    </a:lnTo>
                    <a:lnTo>
                      <a:pt x="106632" y="36201"/>
                    </a:lnTo>
                    <a:cubicBezTo>
                      <a:pt x="106632" y="36201"/>
                      <a:pt x="103341" y="32804"/>
                      <a:pt x="104404" y="23754"/>
                    </a:cubicBezTo>
                    <a:cubicBezTo>
                      <a:pt x="105467" y="14703"/>
                      <a:pt x="110902" y="0"/>
                      <a:pt x="110902" y="0"/>
                    </a:cubicBezTo>
                    <a:cubicBezTo>
                      <a:pt x="110902" y="0"/>
                      <a:pt x="102260" y="14816"/>
                      <a:pt x="99819" y="25491"/>
                    </a:cubicBezTo>
                    <a:cubicBezTo>
                      <a:pt x="97388" y="36166"/>
                      <a:pt x="101150" y="42703"/>
                      <a:pt x="101150" y="42703"/>
                    </a:cubicBezTo>
                    <a:lnTo>
                      <a:pt x="83616" y="65940"/>
                    </a:lnTo>
                    <a:lnTo>
                      <a:pt x="73014" y="78872"/>
                    </a:lnTo>
                    <a:cubicBezTo>
                      <a:pt x="73014" y="78872"/>
                      <a:pt x="67967" y="73862"/>
                      <a:pt x="65397" y="62030"/>
                    </a:cubicBezTo>
                    <a:cubicBezTo>
                      <a:pt x="62818" y="50199"/>
                      <a:pt x="62726" y="31537"/>
                      <a:pt x="62726" y="31537"/>
                    </a:cubicBezTo>
                    <a:cubicBezTo>
                      <a:pt x="62726" y="31537"/>
                      <a:pt x="57891" y="49644"/>
                      <a:pt x="59093" y="63324"/>
                    </a:cubicBezTo>
                    <a:cubicBezTo>
                      <a:pt x="60295" y="77005"/>
                      <a:pt x="67532" y="86248"/>
                      <a:pt x="67532" y="86248"/>
                    </a:cubicBezTo>
                    <a:lnTo>
                      <a:pt x="54545" y="111131"/>
                    </a:lnTo>
                    <a:cubicBezTo>
                      <a:pt x="54545" y="111131"/>
                      <a:pt x="46661" y="113784"/>
                      <a:pt x="33018" y="120412"/>
                    </a:cubicBezTo>
                    <a:cubicBezTo>
                      <a:pt x="19384" y="127039"/>
                      <a:pt x="0" y="137641"/>
                      <a:pt x="0" y="137641"/>
                    </a:cubicBezTo>
                    <a:lnTo>
                      <a:pt x="4160" y="151756"/>
                    </a:lnTo>
                    <a:cubicBezTo>
                      <a:pt x="4160" y="151756"/>
                      <a:pt x="20132" y="138538"/>
                      <a:pt x="33729" y="130191"/>
                    </a:cubicBezTo>
                    <a:cubicBezTo>
                      <a:pt x="47326" y="121844"/>
                      <a:pt x="58538" y="118369"/>
                      <a:pt x="58538" y="118369"/>
                    </a:cubicBezTo>
                    <a:lnTo>
                      <a:pt x="72958" y="132067"/>
                    </a:lnTo>
                    <a:cubicBezTo>
                      <a:pt x="72958" y="132067"/>
                      <a:pt x="61635" y="143141"/>
                      <a:pt x="55959" y="158356"/>
                    </a:cubicBezTo>
                    <a:cubicBezTo>
                      <a:pt x="50275" y="173570"/>
                      <a:pt x="47271" y="193748"/>
                      <a:pt x="47271" y="193748"/>
                    </a:cubicBezTo>
                    <a:cubicBezTo>
                      <a:pt x="47271" y="193748"/>
                      <a:pt x="52641" y="173977"/>
                      <a:pt x="60286" y="159834"/>
                    </a:cubicBezTo>
                    <a:cubicBezTo>
                      <a:pt x="67920" y="145692"/>
                      <a:pt x="77635" y="135839"/>
                      <a:pt x="77635" y="135839"/>
                    </a:cubicBezTo>
                    <a:lnTo>
                      <a:pt x="101298" y="156359"/>
                    </a:lnTo>
                    <a:cubicBezTo>
                      <a:pt x="101298" y="156359"/>
                      <a:pt x="97453" y="163301"/>
                      <a:pt x="100531" y="173145"/>
                    </a:cubicBezTo>
                    <a:cubicBezTo>
                      <a:pt x="103609" y="182980"/>
                      <a:pt x="113610" y="195699"/>
                      <a:pt x="113610" y="195699"/>
                    </a:cubicBezTo>
                    <a:cubicBezTo>
                      <a:pt x="113610" y="195699"/>
                      <a:pt x="107057" y="180863"/>
                      <a:pt x="104986" y="171906"/>
                    </a:cubicBezTo>
                    <a:cubicBezTo>
                      <a:pt x="102906" y="162949"/>
                      <a:pt x="105301" y="159871"/>
                      <a:pt x="105301" y="159871"/>
                    </a:cubicBezTo>
                    <a:lnTo>
                      <a:pt x="159920" y="186113"/>
                    </a:lnTo>
                    <a:cubicBezTo>
                      <a:pt x="159920" y="186113"/>
                      <a:pt x="124869" y="164456"/>
                      <a:pt x="108046" y="152283"/>
                    </a:cubicBezTo>
                    <a:cubicBezTo>
                      <a:pt x="95355" y="143095"/>
                      <a:pt x="91454" y="138889"/>
                      <a:pt x="91454" y="138889"/>
                    </a:cubicBezTo>
                    <a:cubicBezTo>
                      <a:pt x="91454" y="138889"/>
                      <a:pt x="98100" y="135959"/>
                      <a:pt x="108443" y="134323"/>
                    </a:cubicBezTo>
                    <a:cubicBezTo>
                      <a:pt x="118796" y="132677"/>
                      <a:pt x="131413" y="132927"/>
                      <a:pt x="131413" y="132927"/>
                    </a:cubicBezTo>
                    <a:cubicBezTo>
                      <a:pt x="131413" y="132927"/>
                      <a:pt x="118481" y="129599"/>
                      <a:pt x="107547" y="129710"/>
                    </a:cubicBezTo>
                    <a:cubicBezTo>
                      <a:pt x="96612" y="129812"/>
                      <a:pt x="87674" y="133361"/>
                      <a:pt x="87674" y="133361"/>
                    </a:cubicBezTo>
                    <a:lnTo>
                      <a:pt x="67098" y="115087"/>
                    </a:lnTo>
                    <a:cubicBezTo>
                      <a:pt x="67098" y="115087"/>
                      <a:pt x="81147" y="109772"/>
                      <a:pt x="92961" y="105779"/>
                    </a:cubicBezTo>
                    <a:cubicBezTo>
                      <a:pt x="104774" y="101795"/>
                      <a:pt x="117622" y="99873"/>
                      <a:pt x="117622" y="99873"/>
                    </a:cubicBezTo>
                    <a:cubicBezTo>
                      <a:pt x="117622" y="99873"/>
                      <a:pt x="127633" y="108654"/>
                      <a:pt x="142015" y="115032"/>
                    </a:cubicBezTo>
                    <a:cubicBezTo>
                      <a:pt x="156407" y="121419"/>
                      <a:pt x="175172" y="125403"/>
                      <a:pt x="175172" y="125403"/>
                    </a:cubicBezTo>
                    <a:cubicBezTo>
                      <a:pt x="175172" y="125403"/>
                      <a:pt x="158866" y="118664"/>
                      <a:pt x="146766" y="111861"/>
                    </a:cubicBezTo>
                    <a:cubicBezTo>
                      <a:pt x="134657" y="105058"/>
                      <a:pt x="126745" y="98190"/>
                      <a:pt x="126745" y="98190"/>
                    </a:cubicBezTo>
                    <a:cubicBezTo>
                      <a:pt x="126745" y="98190"/>
                      <a:pt x="133862" y="94049"/>
                      <a:pt x="156462" y="89529"/>
                    </a:cubicBezTo>
                    <a:cubicBezTo>
                      <a:pt x="185912" y="83651"/>
                      <a:pt x="244524" y="75979"/>
                      <a:pt x="244524" y="759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45" name="Google Shape;3945;p5"/>
            <p:cNvGrpSpPr/>
            <p:nvPr/>
          </p:nvGrpSpPr>
          <p:grpSpPr>
            <a:xfrm>
              <a:off x="5839163" y="1043508"/>
              <a:ext cx="261218" cy="296240"/>
              <a:chOff x="5839163" y="1043508"/>
              <a:chExt cx="261218" cy="296240"/>
            </a:xfrm>
          </p:grpSpPr>
          <p:sp>
            <p:nvSpPr>
              <p:cNvPr id="3946" name="Google Shape;3946;p5"/>
              <p:cNvSpPr/>
              <p:nvPr/>
            </p:nvSpPr>
            <p:spPr>
              <a:xfrm>
                <a:off x="5849550" y="1043508"/>
                <a:ext cx="250831" cy="296240"/>
              </a:xfrm>
              <a:custGeom>
                <a:avLst/>
                <a:gdLst/>
                <a:ahLst/>
                <a:cxnLst/>
                <a:rect l="l" t="t" r="r" b="b"/>
                <a:pathLst>
                  <a:path w="250831" h="296240" extrusionOk="0">
                    <a:moveTo>
                      <a:pt x="34721" y="177417"/>
                    </a:moveTo>
                    <a:cubicBezTo>
                      <a:pt x="34721" y="177417"/>
                      <a:pt x="10624" y="215925"/>
                      <a:pt x="17824" y="246308"/>
                    </a:cubicBezTo>
                    <a:cubicBezTo>
                      <a:pt x="29148" y="294142"/>
                      <a:pt x="57303" y="296241"/>
                      <a:pt x="57303" y="296241"/>
                    </a:cubicBezTo>
                    <a:cubicBezTo>
                      <a:pt x="57303" y="296241"/>
                      <a:pt x="49252" y="262012"/>
                      <a:pt x="77841" y="255228"/>
                    </a:cubicBezTo>
                    <a:cubicBezTo>
                      <a:pt x="92677" y="251697"/>
                      <a:pt x="112615" y="263316"/>
                      <a:pt x="112615" y="263316"/>
                    </a:cubicBezTo>
                    <a:cubicBezTo>
                      <a:pt x="112615" y="263316"/>
                      <a:pt x="128357" y="251974"/>
                      <a:pt x="144597" y="251170"/>
                    </a:cubicBezTo>
                    <a:cubicBezTo>
                      <a:pt x="160838" y="250375"/>
                      <a:pt x="177596" y="260108"/>
                      <a:pt x="177596" y="260108"/>
                    </a:cubicBezTo>
                    <a:cubicBezTo>
                      <a:pt x="177596" y="260108"/>
                      <a:pt x="178862" y="241714"/>
                      <a:pt x="172799" y="224928"/>
                    </a:cubicBezTo>
                    <a:cubicBezTo>
                      <a:pt x="166726" y="208142"/>
                      <a:pt x="153323" y="192965"/>
                      <a:pt x="153323" y="192965"/>
                    </a:cubicBezTo>
                    <a:cubicBezTo>
                      <a:pt x="153323" y="192965"/>
                      <a:pt x="164776" y="192780"/>
                      <a:pt x="175480" y="191273"/>
                    </a:cubicBezTo>
                    <a:cubicBezTo>
                      <a:pt x="186183" y="189766"/>
                      <a:pt x="196138" y="186938"/>
                      <a:pt x="196138" y="186938"/>
                    </a:cubicBezTo>
                    <a:cubicBezTo>
                      <a:pt x="196138" y="186938"/>
                      <a:pt x="194160" y="177990"/>
                      <a:pt x="190075" y="171150"/>
                    </a:cubicBezTo>
                    <a:cubicBezTo>
                      <a:pt x="185989" y="164301"/>
                      <a:pt x="179796" y="159550"/>
                      <a:pt x="179796" y="159550"/>
                    </a:cubicBezTo>
                    <a:cubicBezTo>
                      <a:pt x="179796" y="159550"/>
                      <a:pt x="202664" y="146276"/>
                      <a:pt x="220430" y="132818"/>
                    </a:cubicBezTo>
                    <a:cubicBezTo>
                      <a:pt x="238187" y="119360"/>
                      <a:pt x="250831" y="105707"/>
                      <a:pt x="250831" y="105707"/>
                    </a:cubicBezTo>
                    <a:cubicBezTo>
                      <a:pt x="250831" y="105707"/>
                      <a:pt x="230413" y="95493"/>
                      <a:pt x="211288" y="90613"/>
                    </a:cubicBezTo>
                    <a:cubicBezTo>
                      <a:pt x="192164" y="85732"/>
                      <a:pt x="174342" y="86194"/>
                      <a:pt x="174342" y="86194"/>
                    </a:cubicBezTo>
                    <a:cubicBezTo>
                      <a:pt x="174342" y="86194"/>
                      <a:pt x="179020" y="79197"/>
                      <a:pt x="181395" y="72329"/>
                    </a:cubicBezTo>
                    <a:cubicBezTo>
                      <a:pt x="183780" y="65461"/>
                      <a:pt x="183863" y="58714"/>
                      <a:pt x="183863" y="58714"/>
                    </a:cubicBezTo>
                    <a:cubicBezTo>
                      <a:pt x="183863" y="58714"/>
                      <a:pt x="168113" y="60128"/>
                      <a:pt x="153877" y="66487"/>
                    </a:cubicBezTo>
                    <a:cubicBezTo>
                      <a:pt x="139652" y="72847"/>
                      <a:pt x="126952" y="84161"/>
                      <a:pt x="126952" y="84161"/>
                    </a:cubicBezTo>
                    <a:cubicBezTo>
                      <a:pt x="126952" y="84161"/>
                      <a:pt x="137360" y="58779"/>
                      <a:pt x="139735" y="37741"/>
                    </a:cubicBezTo>
                    <a:cubicBezTo>
                      <a:pt x="142120" y="16703"/>
                      <a:pt x="136463" y="0"/>
                      <a:pt x="136463" y="0"/>
                    </a:cubicBezTo>
                    <a:cubicBezTo>
                      <a:pt x="136463" y="0"/>
                      <a:pt x="120787" y="21694"/>
                      <a:pt x="104749" y="31973"/>
                    </a:cubicBezTo>
                    <a:cubicBezTo>
                      <a:pt x="88721" y="42251"/>
                      <a:pt x="72323" y="41133"/>
                      <a:pt x="72323" y="41133"/>
                    </a:cubicBezTo>
                    <a:cubicBezTo>
                      <a:pt x="72323" y="41133"/>
                      <a:pt x="72102" y="72967"/>
                      <a:pt x="32031" y="77885"/>
                    </a:cubicBezTo>
                    <a:cubicBezTo>
                      <a:pt x="16152" y="79835"/>
                      <a:pt x="10319" y="67874"/>
                      <a:pt x="10319" y="67874"/>
                    </a:cubicBezTo>
                    <a:cubicBezTo>
                      <a:pt x="10319" y="67874"/>
                      <a:pt x="-4230" y="92803"/>
                      <a:pt x="1223" y="120617"/>
                    </a:cubicBezTo>
                    <a:cubicBezTo>
                      <a:pt x="6668" y="148430"/>
                      <a:pt x="34721" y="177417"/>
                      <a:pt x="34721" y="1774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7" name="Google Shape;3947;p5"/>
              <p:cNvSpPr/>
              <p:nvPr/>
            </p:nvSpPr>
            <p:spPr>
              <a:xfrm>
                <a:off x="5839163" y="1098183"/>
                <a:ext cx="233209" cy="201560"/>
              </a:xfrm>
              <a:custGeom>
                <a:avLst/>
                <a:gdLst/>
                <a:ahLst/>
                <a:cxnLst/>
                <a:rect l="l" t="t" r="r" b="b"/>
                <a:pathLst>
                  <a:path w="233209" h="201560" extrusionOk="0">
                    <a:moveTo>
                      <a:pt x="233210" y="56837"/>
                    </a:moveTo>
                    <a:cubicBezTo>
                      <a:pt x="233210" y="56837"/>
                      <a:pt x="172602" y="66608"/>
                      <a:pt x="144261" y="77284"/>
                    </a:cubicBezTo>
                    <a:cubicBezTo>
                      <a:pt x="128455" y="83237"/>
                      <a:pt x="118417" y="88394"/>
                      <a:pt x="118417" y="88394"/>
                    </a:cubicBezTo>
                    <a:cubicBezTo>
                      <a:pt x="118417" y="88394"/>
                      <a:pt x="122124" y="81804"/>
                      <a:pt x="134408" y="67560"/>
                    </a:cubicBezTo>
                    <a:cubicBezTo>
                      <a:pt x="146692" y="53307"/>
                      <a:pt x="167555" y="31381"/>
                      <a:pt x="167555" y="31381"/>
                    </a:cubicBezTo>
                    <a:cubicBezTo>
                      <a:pt x="167555" y="31381"/>
                      <a:pt x="144825" y="48176"/>
                      <a:pt x="130452" y="63012"/>
                    </a:cubicBezTo>
                    <a:cubicBezTo>
                      <a:pt x="116078" y="77848"/>
                      <a:pt x="110061" y="90724"/>
                      <a:pt x="110061" y="90724"/>
                    </a:cubicBezTo>
                    <a:cubicBezTo>
                      <a:pt x="110061" y="90724"/>
                      <a:pt x="95669" y="94883"/>
                      <a:pt x="82654" y="101002"/>
                    </a:cubicBezTo>
                    <a:cubicBezTo>
                      <a:pt x="69630" y="107121"/>
                      <a:pt x="57984" y="115209"/>
                      <a:pt x="57984" y="115209"/>
                    </a:cubicBezTo>
                    <a:lnTo>
                      <a:pt x="71886" y="79641"/>
                    </a:lnTo>
                    <a:cubicBezTo>
                      <a:pt x="71886" y="79641"/>
                      <a:pt x="80870" y="79179"/>
                      <a:pt x="93608" y="70693"/>
                    </a:cubicBezTo>
                    <a:cubicBezTo>
                      <a:pt x="106345" y="62217"/>
                      <a:pt x="122835" y="45727"/>
                      <a:pt x="122835" y="45727"/>
                    </a:cubicBezTo>
                    <a:cubicBezTo>
                      <a:pt x="122835" y="45727"/>
                      <a:pt x="105254" y="57910"/>
                      <a:pt x="93829" y="64611"/>
                    </a:cubicBezTo>
                    <a:cubicBezTo>
                      <a:pt x="82405" y="71313"/>
                      <a:pt x="77136" y="72542"/>
                      <a:pt x="77136" y="72542"/>
                    </a:cubicBezTo>
                    <a:lnTo>
                      <a:pt x="95068" y="40763"/>
                    </a:lnTo>
                    <a:lnTo>
                      <a:pt x="120571" y="0"/>
                    </a:lnTo>
                    <a:lnTo>
                      <a:pt x="91057" y="37149"/>
                    </a:lnTo>
                    <a:cubicBezTo>
                      <a:pt x="91057" y="37149"/>
                      <a:pt x="87313" y="34256"/>
                      <a:pt x="87072" y="25151"/>
                    </a:cubicBezTo>
                    <a:cubicBezTo>
                      <a:pt x="86842" y="16037"/>
                      <a:pt x="90114" y="712"/>
                      <a:pt x="90114" y="712"/>
                    </a:cubicBezTo>
                    <a:cubicBezTo>
                      <a:pt x="90114" y="712"/>
                      <a:pt x="83671" y="16610"/>
                      <a:pt x="82784" y="27527"/>
                    </a:cubicBezTo>
                    <a:cubicBezTo>
                      <a:pt x="81896" y="38434"/>
                      <a:pt x="86564" y="44368"/>
                      <a:pt x="86564" y="44368"/>
                    </a:cubicBezTo>
                    <a:lnTo>
                      <a:pt x="72515" y="69871"/>
                    </a:lnTo>
                    <a:lnTo>
                      <a:pt x="63881" y="84179"/>
                    </a:lnTo>
                    <a:cubicBezTo>
                      <a:pt x="63881" y="84179"/>
                      <a:pt x="58169" y="79946"/>
                      <a:pt x="53926" y="68604"/>
                    </a:cubicBezTo>
                    <a:cubicBezTo>
                      <a:pt x="49693" y="57263"/>
                      <a:pt x="46929" y="38804"/>
                      <a:pt x="46929" y="38804"/>
                    </a:cubicBezTo>
                    <a:cubicBezTo>
                      <a:pt x="46929" y="38804"/>
                      <a:pt x="44738" y="57420"/>
                      <a:pt x="47881" y="70786"/>
                    </a:cubicBezTo>
                    <a:cubicBezTo>
                      <a:pt x="51024" y="84152"/>
                      <a:pt x="59509" y="92267"/>
                      <a:pt x="59509" y="92267"/>
                    </a:cubicBezTo>
                    <a:lnTo>
                      <a:pt x="50201" y="118750"/>
                    </a:lnTo>
                    <a:cubicBezTo>
                      <a:pt x="50201" y="118750"/>
                      <a:pt x="42769" y="122493"/>
                      <a:pt x="30226" y="131006"/>
                    </a:cubicBezTo>
                    <a:cubicBezTo>
                      <a:pt x="17673" y="139510"/>
                      <a:pt x="0" y="152774"/>
                      <a:pt x="0" y="152774"/>
                    </a:cubicBezTo>
                    <a:lnTo>
                      <a:pt x="6138" y="166150"/>
                    </a:lnTo>
                    <a:cubicBezTo>
                      <a:pt x="6138" y="166150"/>
                      <a:pt x="20058" y="150787"/>
                      <a:pt x="32324" y="140592"/>
                    </a:cubicBezTo>
                    <a:cubicBezTo>
                      <a:pt x="44581" y="130387"/>
                      <a:pt x="55192" y="125340"/>
                      <a:pt x="55192" y="125340"/>
                    </a:cubicBezTo>
                    <a:lnTo>
                      <a:pt x="71414" y="136848"/>
                    </a:lnTo>
                    <a:cubicBezTo>
                      <a:pt x="71414" y="136848"/>
                      <a:pt x="61792" y="149419"/>
                      <a:pt x="58344" y="165290"/>
                    </a:cubicBezTo>
                    <a:cubicBezTo>
                      <a:pt x="54887" y="181151"/>
                      <a:pt x="54795" y="201561"/>
                      <a:pt x="54795" y="201561"/>
                    </a:cubicBezTo>
                    <a:cubicBezTo>
                      <a:pt x="54795" y="201561"/>
                      <a:pt x="57281" y="181226"/>
                      <a:pt x="62827" y="166140"/>
                    </a:cubicBezTo>
                    <a:cubicBezTo>
                      <a:pt x="68373" y="151046"/>
                      <a:pt x="76582" y="139908"/>
                      <a:pt x="76582" y="139908"/>
                    </a:cubicBezTo>
                    <a:lnTo>
                      <a:pt x="102925" y="156842"/>
                    </a:lnTo>
                    <a:cubicBezTo>
                      <a:pt x="102925" y="156842"/>
                      <a:pt x="100115" y="164264"/>
                      <a:pt x="104570" y="173563"/>
                    </a:cubicBezTo>
                    <a:cubicBezTo>
                      <a:pt x="109016" y="182852"/>
                      <a:pt x="120737" y="194018"/>
                      <a:pt x="120737" y="194018"/>
                    </a:cubicBezTo>
                    <a:cubicBezTo>
                      <a:pt x="120737" y="194018"/>
                      <a:pt x="112131" y="180273"/>
                      <a:pt x="108795" y="171705"/>
                    </a:cubicBezTo>
                    <a:cubicBezTo>
                      <a:pt x="105458" y="163136"/>
                      <a:pt x="107389" y="159744"/>
                      <a:pt x="107389" y="159744"/>
                    </a:cubicBezTo>
                    <a:lnTo>
                      <a:pt x="165198" y="177916"/>
                    </a:lnTo>
                    <a:cubicBezTo>
                      <a:pt x="165198" y="177916"/>
                      <a:pt x="127411" y="161491"/>
                      <a:pt x="109025" y="151841"/>
                    </a:cubicBezTo>
                    <a:cubicBezTo>
                      <a:pt x="95151" y="144557"/>
                      <a:pt x="90696" y="140952"/>
                      <a:pt x="90696" y="140952"/>
                    </a:cubicBezTo>
                    <a:cubicBezTo>
                      <a:pt x="90696" y="140952"/>
                      <a:pt x="96852" y="137107"/>
                      <a:pt x="106863" y="134010"/>
                    </a:cubicBezTo>
                    <a:cubicBezTo>
                      <a:pt x="116864" y="130905"/>
                      <a:pt x="129389" y="129352"/>
                      <a:pt x="129389" y="129352"/>
                    </a:cubicBezTo>
                    <a:cubicBezTo>
                      <a:pt x="129389" y="129352"/>
                      <a:pt x="116115" y="127900"/>
                      <a:pt x="105310" y="129564"/>
                    </a:cubicBezTo>
                    <a:cubicBezTo>
                      <a:pt x="94504" y="131237"/>
                      <a:pt x="86157" y="136025"/>
                      <a:pt x="86157" y="136025"/>
                    </a:cubicBezTo>
                    <a:lnTo>
                      <a:pt x="63188" y="120876"/>
                    </a:lnTo>
                    <a:cubicBezTo>
                      <a:pt x="63188" y="120876"/>
                      <a:pt x="76341" y="113610"/>
                      <a:pt x="87461" y="107972"/>
                    </a:cubicBezTo>
                    <a:cubicBezTo>
                      <a:pt x="98581" y="102333"/>
                      <a:pt x="111032" y="98599"/>
                      <a:pt x="111032" y="98599"/>
                    </a:cubicBezTo>
                    <a:cubicBezTo>
                      <a:pt x="111032" y="98599"/>
                      <a:pt x="122188" y="105864"/>
                      <a:pt x="137338" y="110126"/>
                    </a:cubicBezTo>
                    <a:cubicBezTo>
                      <a:pt x="152488" y="114387"/>
                      <a:pt x="171622" y="115653"/>
                      <a:pt x="171622" y="115653"/>
                    </a:cubicBezTo>
                    <a:cubicBezTo>
                      <a:pt x="171622" y="115653"/>
                      <a:pt x="154531" y="111309"/>
                      <a:pt x="141581" y="106308"/>
                    </a:cubicBezTo>
                    <a:cubicBezTo>
                      <a:pt x="128622" y="101298"/>
                      <a:pt x="119813" y="95641"/>
                      <a:pt x="119813" y="95641"/>
                    </a:cubicBezTo>
                    <a:cubicBezTo>
                      <a:pt x="119813" y="95641"/>
                      <a:pt x="126265" y="90520"/>
                      <a:pt x="147995" y="82821"/>
                    </a:cubicBezTo>
                    <a:cubicBezTo>
                      <a:pt x="176299" y="72801"/>
                      <a:pt x="233210" y="56837"/>
                      <a:pt x="233210" y="568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48" name="Google Shape;3948;p5"/>
            <p:cNvGrpSpPr/>
            <p:nvPr/>
          </p:nvGrpSpPr>
          <p:grpSpPr>
            <a:xfrm>
              <a:off x="5406888" y="1827974"/>
              <a:ext cx="175300" cy="189803"/>
              <a:chOff x="5406888" y="1827974"/>
              <a:chExt cx="175300" cy="189803"/>
            </a:xfrm>
          </p:grpSpPr>
          <p:sp>
            <p:nvSpPr>
              <p:cNvPr id="3949" name="Google Shape;3949;p5"/>
              <p:cNvSpPr/>
              <p:nvPr/>
            </p:nvSpPr>
            <p:spPr>
              <a:xfrm>
                <a:off x="5406888" y="1827974"/>
                <a:ext cx="171163" cy="189803"/>
              </a:xfrm>
              <a:custGeom>
                <a:avLst/>
                <a:gdLst/>
                <a:ahLst/>
                <a:cxnLst/>
                <a:rect l="l" t="t" r="r" b="b"/>
                <a:pathLst>
                  <a:path w="171163" h="189803" extrusionOk="0">
                    <a:moveTo>
                      <a:pt x="141617" y="99080"/>
                    </a:moveTo>
                    <a:cubicBezTo>
                      <a:pt x="141617" y="99080"/>
                      <a:pt x="165567" y="79983"/>
                      <a:pt x="169616" y="57105"/>
                    </a:cubicBezTo>
                    <a:cubicBezTo>
                      <a:pt x="175993" y="21066"/>
                      <a:pt x="160603" y="11231"/>
                      <a:pt x="160603" y="11231"/>
                    </a:cubicBezTo>
                    <a:cubicBezTo>
                      <a:pt x="160603" y="11231"/>
                      <a:pt x="156009" y="37001"/>
                      <a:pt x="137994" y="33100"/>
                    </a:cubicBezTo>
                    <a:cubicBezTo>
                      <a:pt x="128649" y="31076"/>
                      <a:pt x="120459" y="17202"/>
                      <a:pt x="120459" y="17202"/>
                    </a:cubicBezTo>
                    <a:cubicBezTo>
                      <a:pt x="120459" y="17202"/>
                      <a:pt x="108508" y="20243"/>
                      <a:pt x="99089" y="15945"/>
                    </a:cubicBezTo>
                    <a:cubicBezTo>
                      <a:pt x="89670" y="11647"/>
                      <a:pt x="82784" y="0"/>
                      <a:pt x="82784" y="0"/>
                    </a:cubicBezTo>
                    <a:cubicBezTo>
                      <a:pt x="82784" y="0"/>
                      <a:pt x="77145" y="12173"/>
                      <a:pt x="76091" y="25438"/>
                    </a:cubicBezTo>
                    <a:cubicBezTo>
                      <a:pt x="75047" y="38711"/>
                      <a:pt x="78578" y="53066"/>
                      <a:pt x="78578" y="53066"/>
                    </a:cubicBezTo>
                    <a:cubicBezTo>
                      <a:pt x="78578" y="53066"/>
                      <a:pt x="72043" y="49775"/>
                      <a:pt x="65572" y="47612"/>
                    </a:cubicBezTo>
                    <a:cubicBezTo>
                      <a:pt x="59112" y="45440"/>
                      <a:pt x="52715" y="44405"/>
                      <a:pt x="52715" y="44405"/>
                    </a:cubicBezTo>
                    <a:cubicBezTo>
                      <a:pt x="52715" y="44405"/>
                      <a:pt x="51439" y="51097"/>
                      <a:pt x="51920" y="56994"/>
                    </a:cubicBezTo>
                    <a:cubicBezTo>
                      <a:pt x="52401" y="62883"/>
                      <a:pt x="54647" y="67966"/>
                      <a:pt x="54647" y="67966"/>
                    </a:cubicBezTo>
                    <a:cubicBezTo>
                      <a:pt x="54647" y="67966"/>
                      <a:pt x="38138" y="70203"/>
                      <a:pt x="24477" y="74095"/>
                    </a:cubicBezTo>
                    <a:cubicBezTo>
                      <a:pt x="10815" y="77977"/>
                      <a:pt x="0" y="83523"/>
                      <a:pt x="0" y="83523"/>
                    </a:cubicBezTo>
                    <a:cubicBezTo>
                      <a:pt x="0" y="83523"/>
                      <a:pt x="8837" y="96593"/>
                      <a:pt x="18367" y="105624"/>
                    </a:cubicBezTo>
                    <a:cubicBezTo>
                      <a:pt x="27897" y="114664"/>
                      <a:pt x="38110" y="119674"/>
                      <a:pt x="38110" y="119674"/>
                    </a:cubicBezTo>
                    <a:cubicBezTo>
                      <a:pt x="38110" y="119674"/>
                      <a:pt x="33590" y="123048"/>
                      <a:pt x="30410" y="127022"/>
                    </a:cubicBezTo>
                    <a:cubicBezTo>
                      <a:pt x="27222" y="131006"/>
                      <a:pt x="25373" y="135582"/>
                      <a:pt x="25373" y="135582"/>
                    </a:cubicBezTo>
                    <a:cubicBezTo>
                      <a:pt x="25373" y="135582"/>
                      <a:pt x="34672" y="139325"/>
                      <a:pt x="44433" y="139224"/>
                    </a:cubicBezTo>
                    <a:cubicBezTo>
                      <a:pt x="54194" y="139131"/>
                      <a:pt x="64417" y="135203"/>
                      <a:pt x="64417" y="135203"/>
                    </a:cubicBezTo>
                    <a:cubicBezTo>
                      <a:pt x="64417" y="135203"/>
                      <a:pt x="51735" y="149419"/>
                      <a:pt x="44756" y="163071"/>
                    </a:cubicBezTo>
                    <a:cubicBezTo>
                      <a:pt x="37787" y="176715"/>
                      <a:pt x="36520" y="189803"/>
                      <a:pt x="36520" y="189803"/>
                    </a:cubicBezTo>
                    <a:cubicBezTo>
                      <a:pt x="36520" y="189803"/>
                      <a:pt x="51208" y="179672"/>
                      <a:pt x="63040" y="177445"/>
                    </a:cubicBezTo>
                    <a:cubicBezTo>
                      <a:pt x="74871" y="175208"/>
                      <a:pt x="83865" y="180874"/>
                      <a:pt x="83865" y="180874"/>
                    </a:cubicBezTo>
                    <a:cubicBezTo>
                      <a:pt x="83865" y="180874"/>
                      <a:pt x="92499" y="159208"/>
                      <a:pt x="116512" y="167813"/>
                    </a:cubicBezTo>
                    <a:cubicBezTo>
                      <a:pt x="126033" y="171224"/>
                      <a:pt x="126144" y="181124"/>
                      <a:pt x="126144" y="181124"/>
                    </a:cubicBezTo>
                    <a:cubicBezTo>
                      <a:pt x="126144" y="181124"/>
                      <a:pt x="141044" y="168451"/>
                      <a:pt x="145398" y="147848"/>
                    </a:cubicBezTo>
                    <a:cubicBezTo>
                      <a:pt x="149752" y="127235"/>
                      <a:pt x="141617" y="99080"/>
                      <a:pt x="141617" y="9908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0" name="Google Shape;3950;p5"/>
              <p:cNvSpPr/>
              <p:nvPr/>
            </p:nvSpPr>
            <p:spPr>
              <a:xfrm>
                <a:off x="5424302" y="1853550"/>
                <a:ext cx="157886" cy="143355"/>
              </a:xfrm>
              <a:custGeom>
                <a:avLst/>
                <a:gdLst/>
                <a:ahLst/>
                <a:cxnLst/>
                <a:rect l="l" t="t" r="r" b="b"/>
                <a:pathLst>
                  <a:path w="157886" h="143355" extrusionOk="0">
                    <a:moveTo>
                      <a:pt x="0" y="62346"/>
                    </a:moveTo>
                    <a:cubicBezTo>
                      <a:pt x="0" y="62346"/>
                      <a:pt x="36955" y="73771"/>
                      <a:pt x="55867" y="74936"/>
                    </a:cubicBezTo>
                    <a:cubicBezTo>
                      <a:pt x="66414" y="75592"/>
                      <a:pt x="73485" y="75065"/>
                      <a:pt x="73485" y="75065"/>
                    </a:cubicBezTo>
                    <a:cubicBezTo>
                      <a:pt x="73485" y="75065"/>
                      <a:pt x="69621" y="78458"/>
                      <a:pt x="58844" y="84512"/>
                    </a:cubicBezTo>
                    <a:cubicBezTo>
                      <a:pt x="48075" y="90576"/>
                      <a:pt x="30392" y="99311"/>
                      <a:pt x="30392" y="99311"/>
                    </a:cubicBezTo>
                    <a:cubicBezTo>
                      <a:pt x="30392" y="99311"/>
                      <a:pt x="47761" y="94634"/>
                      <a:pt x="59870" y="88801"/>
                    </a:cubicBezTo>
                    <a:cubicBezTo>
                      <a:pt x="71988" y="82959"/>
                      <a:pt x="78837" y="75971"/>
                      <a:pt x="78837" y="75971"/>
                    </a:cubicBezTo>
                    <a:cubicBezTo>
                      <a:pt x="78837" y="75971"/>
                      <a:pt x="88099" y="77422"/>
                      <a:pt x="97111" y="77136"/>
                    </a:cubicBezTo>
                    <a:cubicBezTo>
                      <a:pt x="106123" y="76840"/>
                      <a:pt x="114896" y="74797"/>
                      <a:pt x="114896" y="74797"/>
                    </a:cubicBezTo>
                    <a:lnTo>
                      <a:pt x="97499" y="94929"/>
                    </a:lnTo>
                    <a:cubicBezTo>
                      <a:pt x="97499" y="94929"/>
                      <a:pt x="92286" y="92563"/>
                      <a:pt x="82802" y="94550"/>
                    </a:cubicBezTo>
                    <a:cubicBezTo>
                      <a:pt x="73318" y="96528"/>
                      <a:pt x="59565" y="102869"/>
                      <a:pt x="59565" y="102869"/>
                    </a:cubicBezTo>
                    <a:cubicBezTo>
                      <a:pt x="59565" y="102869"/>
                      <a:pt x="72782" y="99801"/>
                      <a:pt x="81046" y="98636"/>
                    </a:cubicBezTo>
                    <a:cubicBezTo>
                      <a:pt x="89319" y="97471"/>
                      <a:pt x="92628" y="98201"/>
                      <a:pt x="92628" y="98201"/>
                    </a:cubicBezTo>
                    <a:lnTo>
                      <a:pt x="73966" y="114544"/>
                    </a:lnTo>
                    <a:lnTo>
                      <a:pt x="48620" y="134759"/>
                    </a:lnTo>
                    <a:lnTo>
                      <a:pt x="75269" y="118204"/>
                    </a:lnTo>
                    <a:cubicBezTo>
                      <a:pt x="75269" y="118204"/>
                      <a:pt x="76618" y="121301"/>
                      <a:pt x="74317" y="127586"/>
                    </a:cubicBezTo>
                    <a:cubicBezTo>
                      <a:pt x="72015" y="133872"/>
                      <a:pt x="66063" y="143355"/>
                      <a:pt x="66063" y="143355"/>
                    </a:cubicBezTo>
                    <a:cubicBezTo>
                      <a:pt x="66063" y="143355"/>
                      <a:pt x="73966" y="134426"/>
                      <a:pt x="77386" y="127244"/>
                    </a:cubicBezTo>
                    <a:cubicBezTo>
                      <a:pt x="80806" y="120062"/>
                      <a:pt x="79752" y="114627"/>
                      <a:pt x="79752" y="114627"/>
                    </a:cubicBezTo>
                    <a:lnTo>
                      <a:pt x="94532" y="101409"/>
                    </a:lnTo>
                    <a:lnTo>
                      <a:pt x="103249" y="94218"/>
                    </a:lnTo>
                    <a:cubicBezTo>
                      <a:pt x="103249" y="94218"/>
                      <a:pt x="105356" y="98811"/>
                      <a:pt x="104718" y="107815"/>
                    </a:cubicBezTo>
                    <a:cubicBezTo>
                      <a:pt x="104090" y="116827"/>
                      <a:pt x="100716" y="130248"/>
                      <a:pt x="100716" y="130248"/>
                    </a:cubicBezTo>
                    <a:cubicBezTo>
                      <a:pt x="100716" y="130248"/>
                      <a:pt x="106937" y="118195"/>
                      <a:pt x="108730" y="108138"/>
                    </a:cubicBezTo>
                    <a:cubicBezTo>
                      <a:pt x="110523" y="98072"/>
                      <a:pt x="107889" y="90003"/>
                      <a:pt x="107889" y="90003"/>
                    </a:cubicBezTo>
                    <a:lnTo>
                      <a:pt x="120247" y="74705"/>
                    </a:lnTo>
                    <a:cubicBezTo>
                      <a:pt x="120247" y="74705"/>
                      <a:pt x="125461" y="74363"/>
                      <a:pt x="134842" y="72302"/>
                    </a:cubicBezTo>
                    <a:cubicBezTo>
                      <a:pt x="144225" y="70240"/>
                      <a:pt x="157784" y="66460"/>
                      <a:pt x="157784" y="66460"/>
                    </a:cubicBezTo>
                    <a:lnTo>
                      <a:pt x="157886" y="55506"/>
                    </a:lnTo>
                    <a:cubicBezTo>
                      <a:pt x="157886" y="55506"/>
                      <a:pt x="145888" y="61829"/>
                      <a:pt x="136219" y="65138"/>
                    </a:cubicBezTo>
                    <a:cubicBezTo>
                      <a:pt x="126542" y="68438"/>
                      <a:pt x="119184" y="68715"/>
                      <a:pt x="119184" y="68715"/>
                    </a:cubicBezTo>
                    <a:lnTo>
                      <a:pt x="113065" y="56024"/>
                    </a:lnTo>
                    <a:cubicBezTo>
                      <a:pt x="113065" y="56024"/>
                      <a:pt x="121883" y="50312"/>
                      <a:pt x="128086" y="40514"/>
                    </a:cubicBezTo>
                    <a:cubicBezTo>
                      <a:pt x="134279" y="30716"/>
                      <a:pt x="139788" y="16814"/>
                      <a:pt x="139788" y="16814"/>
                    </a:cubicBezTo>
                    <a:cubicBezTo>
                      <a:pt x="139788" y="16814"/>
                      <a:pt x="132938" y="29948"/>
                      <a:pt x="125765" y="38591"/>
                    </a:cubicBezTo>
                    <a:cubicBezTo>
                      <a:pt x="118584" y="47234"/>
                      <a:pt x="110958" y="52391"/>
                      <a:pt x="110958" y="52391"/>
                    </a:cubicBezTo>
                    <a:lnTo>
                      <a:pt x="100559" y="32971"/>
                    </a:lnTo>
                    <a:cubicBezTo>
                      <a:pt x="100559" y="32971"/>
                      <a:pt x="104136" y="28747"/>
                      <a:pt x="104099" y="21066"/>
                    </a:cubicBezTo>
                    <a:cubicBezTo>
                      <a:pt x="104071" y="13394"/>
                      <a:pt x="100420" y="2283"/>
                      <a:pt x="100420" y="2283"/>
                    </a:cubicBezTo>
                    <a:cubicBezTo>
                      <a:pt x="100420" y="2283"/>
                      <a:pt x="101613" y="14235"/>
                      <a:pt x="101215" y="21075"/>
                    </a:cubicBezTo>
                    <a:cubicBezTo>
                      <a:pt x="100808" y="27924"/>
                      <a:pt x="98812" y="29662"/>
                      <a:pt x="98812" y="29662"/>
                    </a:cubicBezTo>
                    <a:lnTo>
                      <a:pt x="70916" y="0"/>
                    </a:lnTo>
                    <a:cubicBezTo>
                      <a:pt x="70916" y="0"/>
                      <a:pt x="87932" y="22489"/>
                      <a:pt x="95771" y="34561"/>
                    </a:cubicBezTo>
                    <a:cubicBezTo>
                      <a:pt x="101677" y="43675"/>
                      <a:pt x="103239" y="47465"/>
                      <a:pt x="103239" y="47465"/>
                    </a:cubicBezTo>
                    <a:cubicBezTo>
                      <a:pt x="103239" y="47465"/>
                      <a:pt x="98729" y="48250"/>
                      <a:pt x="92231" y="47381"/>
                    </a:cubicBezTo>
                    <a:cubicBezTo>
                      <a:pt x="85732" y="46513"/>
                      <a:pt x="78218" y="43841"/>
                      <a:pt x="78218" y="43841"/>
                    </a:cubicBezTo>
                    <a:cubicBezTo>
                      <a:pt x="78218" y="43841"/>
                      <a:pt x="85353" y="48786"/>
                      <a:pt x="91916" y="50875"/>
                    </a:cubicBezTo>
                    <a:cubicBezTo>
                      <a:pt x="98488" y="52964"/>
                      <a:pt x="104497" y="52179"/>
                      <a:pt x="104497" y="52179"/>
                    </a:cubicBezTo>
                    <a:lnTo>
                      <a:pt x="113454" y="69381"/>
                    </a:lnTo>
                    <a:cubicBezTo>
                      <a:pt x="113454" y="69381"/>
                      <a:pt x="104062" y="70416"/>
                      <a:pt x="96251" y="70943"/>
                    </a:cubicBezTo>
                    <a:cubicBezTo>
                      <a:pt x="88450" y="71470"/>
                      <a:pt x="80399" y="70305"/>
                      <a:pt x="80399" y="70305"/>
                    </a:cubicBezTo>
                    <a:cubicBezTo>
                      <a:pt x="80399" y="70305"/>
                      <a:pt x="76018" y="62014"/>
                      <a:pt x="68577" y="54582"/>
                    </a:cubicBezTo>
                    <a:cubicBezTo>
                      <a:pt x="61136" y="47150"/>
                      <a:pt x="50626" y="40578"/>
                      <a:pt x="50626" y="40578"/>
                    </a:cubicBezTo>
                    <a:cubicBezTo>
                      <a:pt x="50626" y="40578"/>
                      <a:pt x="59149" y="48648"/>
                      <a:pt x="65148" y="55932"/>
                    </a:cubicBezTo>
                    <a:cubicBezTo>
                      <a:pt x="71146" y="63206"/>
                      <a:pt x="74631" y="69704"/>
                      <a:pt x="74631" y="69704"/>
                    </a:cubicBezTo>
                    <a:cubicBezTo>
                      <a:pt x="74631" y="69704"/>
                      <a:pt x="69603" y="71276"/>
                      <a:pt x="55229" y="70037"/>
                    </a:cubicBezTo>
                    <a:cubicBezTo>
                      <a:pt x="36521" y="68438"/>
                      <a:pt x="0" y="62346"/>
                      <a:pt x="0" y="6234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51" name="Google Shape;3951;p5"/>
            <p:cNvGrpSpPr/>
            <p:nvPr/>
          </p:nvGrpSpPr>
          <p:grpSpPr>
            <a:xfrm>
              <a:off x="5310923" y="3381728"/>
              <a:ext cx="221304" cy="229319"/>
              <a:chOff x="5310923" y="3381728"/>
              <a:chExt cx="221304" cy="229319"/>
            </a:xfrm>
          </p:grpSpPr>
          <p:sp>
            <p:nvSpPr>
              <p:cNvPr id="3952" name="Google Shape;3952;p5"/>
              <p:cNvSpPr/>
              <p:nvPr/>
            </p:nvSpPr>
            <p:spPr>
              <a:xfrm>
                <a:off x="5310923" y="3381728"/>
                <a:ext cx="221304" cy="217479"/>
              </a:xfrm>
              <a:custGeom>
                <a:avLst/>
                <a:gdLst/>
                <a:ahLst/>
                <a:cxnLst/>
                <a:rect l="l" t="t" r="r" b="b"/>
                <a:pathLst>
                  <a:path w="221304" h="217479" extrusionOk="0">
                    <a:moveTo>
                      <a:pt x="118195" y="186578"/>
                    </a:moveTo>
                    <a:cubicBezTo>
                      <a:pt x="118195" y="186578"/>
                      <a:pt x="143337" y="215084"/>
                      <a:pt x="169792" y="217145"/>
                    </a:cubicBezTo>
                    <a:cubicBezTo>
                      <a:pt x="211442" y="220390"/>
                      <a:pt x="220251" y="198973"/>
                      <a:pt x="220251" y="198973"/>
                    </a:cubicBezTo>
                    <a:cubicBezTo>
                      <a:pt x="220251" y="198973"/>
                      <a:pt x="190460" y="196607"/>
                      <a:pt x="192170" y="172611"/>
                    </a:cubicBezTo>
                    <a:cubicBezTo>
                      <a:pt x="193057" y="160151"/>
                      <a:pt x="207505" y="147543"/>
                      <a:pt x="207505" y="147543"/>
                    </a:cubicBezTo>
                    <a:cubicBezTo>
                      <a:pt x="207505" y="147543"/>
                      <a:pt x="202282" y="132411"/>
                      <a:pt x="205730" y="119545"/>
                    </a:cubicBezTo>
                    <a:cubicBezTo>
                      <a:pt x="209177" y="106678"/>
                      <a:pt x="221305" y="96076"/>
                      <a:pt x="221305" y="96076"/>
                    </a:cubicBezTo>
                    <a:cubicBezTo>
                      <a:pt x="221305" y="96076"/>
                      <a:pt x="206710" y="90446"/>
                      <a:pt x="191560" y="90936"/>
                    </a:cubicBezTo>
                    <a:cubicBezTo>
                      <a:pt x="176419" y="91426"/>
                      <a:pt x="160733" y="98045"/>
                      <a:pt x="160733" y="98045"/>
                    </a:cubicBezTo>
                    <a:cubicBezTo>
                      <a:pt x="160733" y="98045"/>
                      <a:pt x="163469" y="89069"/>
                      <a:pt x="164948" y="80343"/>
                    </a:cubicBezTo>
                    <a:cubicBezTo>
                      <a:pt x="166427" y="71618"/>
                      <a:pt x="166649" y="63151"/>
                      <a:pt x="166649" y="63151"/>
                    </a:cubicBezTo>
                    <a:cubicBezTo>
                      <a:pt x="166649" y="63151"/>
                      <a:pt x="158893" y="62430"/>
                      <a:pt x="152312" y="63890"/>
                    </a:cubicBezTo>
                    <a:cubicBezTo>
                      <a:pt x="145731" y="65341"/>
                      <a:pt x="140314" y="68974"/>
                      <a:pt x="140314" y="68974"/>
                    </a:cubicBezTo>
                    <a:cubicBezTo>
                      <a:pt x="140314" y="68974"/>
                      <a:pt x="135323" y="47788"/>
                      <a:pt x="128890" y="30550"/>
                    </a:cubicBezTo>
                    <a:cubicBezTo>
                      <a:pt x="122457" y="13310"/>
                      <a:pt x="114581" y="0"/>
                      <a:pt x="114581" y="0"/>
                    </a:cubicBezTo>
                    <a:cubicBezTo>
                      <a:pt x="114581" y="0"/>
                      <a:pt x="101141" y="13338"/>
                      <a:pt x="92360" y="27018"/>
                    </a:cubicBezTo>
                    <a:cubicBezTo>
                      <a:pt x="83578" y="40689"/>
                      <a:pt x="79456" y="54702"/>
                      <a:pt x="79456" y="54702"/>
                    </a:cubicBezTo>
                    <a:cubicBezTo>
                      <a:pt x="79456" y="54702"/>
                      <a:pt x="74964" y="49295"/>
                      <a:pt x="69991" y="45699"/>
                    </a:cubicBezTo>
                    <a:cubicBezTo>
                      <a:pt x="65018" y="42113"/>
                      <a:pt x="59574" y="40338"/>
                      <a:pt x="59574" y="40338"/>
                    </a:cubicBezTo>
                    <a:cubicBezTo>
                      <a:pt x="59574" y="40338"/>
                      <a:pt x="56745" y="52983"/>
                      <a:pt x="58308" y="65674"/>
                    </a:cubicBezTo>
                    <a:cubicBezTo>
                      <a:pt x="59879" y="78375"/>
                      <a:pt x="65841" y="91130"/>
                      <a:pt x="65841" y="91130"/>
                    </a:cubicBezTo>
                    <a:cubicBezTo>
                      <a:pt x="65841" y="91130"/>
                      <a:pt x="47890" y="76609"/>
                      <a:pt x="31428" y="69445"/>
                    </a:cubicBezTo>
                    <a:cubicBezTo>
                      <a:pt x="14965" y="62282"/>
                      <a:pt x="0" y="62467"/>
                      <a:pt x="0" y="62467"/>
                    </a:cubicBezTo>
                    <a:cubicBezTo>
                      <a:pt x="0" y="62467"/>
                      <a:pt x="13634" y="80168"/>
                      <a:pt x="17923" y="95262"/>
                    </a:cubicBezTo>
                    <a:cubicBezTo>
                      <a:pt x="22212" y="110357"/>
                      <a:pt x="17165" y="122854"/>
                      <a:pt x="17165" y="122854"/>
                    </a:cubicBezTo>
                    <a:cubicBezTo>
                      <a:pt x="17165" y="122854"/>
                      <a:pt x="42927" y="131062"/>
                      <a:pt x="36798" y="163543"/>
                    </a:cubicBezTo>
                    <a:cubicBezTo>
                      <a:pt x="34376" y="176419"/>
                      <a:pt x="23201" y="177944"/>
                      <a:pt x="23201" y="177944"/>
                    </a:cubicBezTo>
                    <a:cubicBezTo>
                      <a:pt x="23201" y="177944"/>
                      <a:pt x="39747" y="195571"/>
                      <a:pt x="63678" y="198344"/>
                    </a:cubicBezTo>
                    <a:cubicBezTo>
                      <a:pt x="87609" y="201117"/>
                      <a:pt x="118195" y="186578"/>
                      <a:pt x="118195" y="1865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3" name="Google Shape;3953;p5"/>
              <p:cNvSpPr/>
              <p:nvPr/>
            </p:nvSpPr>
            <p:spPr>
              <a:xfrm>
                <a:off x="5341519" y="3405031"/>
                <a:ext cx="164486" cy="206016"/>
              </a:xfrm>
              <a:custGeom>
                <a:avLst/>
                <a:gdLst/>
                <a:ahLst/>
                <a:cxnLst/>
                <a:rect l="l" t="t" r="r" b="b"/>
                <a:pathLst>
                  <a:path w="164486" h="206016" extrusionOk="0">
                    <a:moveTo>
                      <a:pt x="81619" y="0"/>
                    </a:moveTo>
                    <a:cubicBezTo>
                      <a:pt x="81619" y="0"/>
                      <a:pt x="74243" y="49711"/>
                      <a:pt x="75749" y="74502"/>
                    </a:cubicBezTo>
                    <a:cubicBezTo>
                      <a:pt x="76591" y="88330"/>
                      <a:pt x="78236" y="97453"/>
                      <a:pt x="78236" y="97453"/>
                    </a:cubicBezTo>
                    <a:cubicBezTo>
                      <a:pt x="78236" y="97453"/>
                      <a:pt x="73836" y="92896"/>
                      <a:pt x="65378" y="79724"/>
                    </a:cubicBezTo>
                    <a:cubicBezTo>
                      <a:pt x="56921" y="66543"/>
                      <a:pt x="44405" y="44747"/>
                      <a:pt x="44405" y="44747"/>
                    </a:cubicBezTo>
                    <a:cubicBezTo>
                      <a:pt x="44405" y="44747"/>
                      <a:pt x="52290" y="66709"/>
                      <a:pt x="60692" y="81665"/>
                    </a:cubicBezTo>
                    <a:cubicBezTo>
                      <a:pt x="69104" y="96612"/>
                      <a:pt x="78024" y="104561"/>
                      <a:pt x="78024" y="104561"/>
                    </a:cubicBezTo>
                    <a:cubicBezTo>
                      <a:pt x="78024" y="104561"/>
                      <a:pt x="77765" y="116818"/>
                      <a:pt x="79447" y="128510"/>
                    </a:cubicBezTo>
                    <a:cubicBezTo>
                      <a:pt x="81120" y="140212"/>
                      <a:pt x="84734" y="151332"/>
                      <a:pt x="84734" y="151332"/>
                    </a:cubicBezTo>
                    <a:lnTo>
                      <a:pt x="59407" y="131515"/>
                    </a:lnTo>
                    <a:cubicBezTo>
                      <a:pt x="59407" y="131515"/>
                      <a:pt x="61293" y="124397"/>
                      <a:pt x="57633" y="112325"/>
                    </a:cubicBezTo>
                    <a:cubicBezTo>
                      <a:pt x="53972" y="100253"/>
                      <a:pt x="44757" y="83236"/>
                      <a:pt x="44757" y="83236"/>
                    </a:cubicBezTo>
                    <a:cubicBezTo>
                      <a:pt x="44757" y="83236"/>
                      <a:pt x="50201" y="100013"/>
                      <a:pt x="52752" y="110615"/>
                    </a:cubicBezTo>
                    <a:cubicBezTo>
                      <a:pt x="55303" y="121217"/>
                      <a:pt x="54970" y="125636"/>
                      <a:pt x="54970" y="125636"/>
                    </a:cubicBezTo>
                    <a:lnTo>
                      <a:pt x="33729" y="103627"/>
                    </a:lnTo>
                    <a:lnTo>
                      <a:pt x="7099" y="73457"/>
                    </a:lnTo>
                    <a:lnTo>
                      <a:pt x="29783" y="105836"/>
                    </a:lnTo>
                    <a:cubicBezTo>
                      <a:pt x="29783" y="105836"/>
                      <a:pt x="26492" y="108027"/>
                      <a:pt x="19051" y="105910"/>
                    </a:cubicBezTo>
                    <a:cubicBezTo>
                      <a:pt x="11600" y="103803"/>
                      <a:pt x="0" y="97379"/>
                      <a:pt x="0" y="97379"/>
                    </a:cubicBezTo>
                    <a:cubicBezTo>
                      <a:pt x="0" y="97379"/>
                      <a:pt x="11268" y="106410"/>
                      <a:pt x="19892" y="109857"/>
                    </a:cubicBezTo>
                    <a:cubicBezTo>
                      <a:pt x="28516" y="113305"/>
                      <a:pt x="34506" y="111170"/>
                      <a:pt x="34506" y="111170"/>
                    </a:cubicBezTo>
                    <a:lnTo>
                      <a:pt x="51643" y="128557"/>
                    </a:lnTo>
                    <a:lnTo>
                      <a:pt x="61062" y="138900"/>
                    </a:lnTo>
                    <a:cubicBezTo>
                      <a:pt x="61062" y="138900"/>
                      <a:pt x="56191" y="142283"/>
                      <a:pt x="45921" y="142727"/>
                    </a:cubicBezTo>
                    <a:cubicBezTo>
                      <a:pt x="35652" y="143161"/>
                      <a:pt x="19994" y="140656"/>
                      <a:pt x="19994" y="140656"/>
                    </a:cubicBezTo>
                    <a:cubicBezTo>
                      <a:pt x="19994" y="140656"/>
                      <a:pt x="34533" y="147071"/>
                      <a:pt x="46162" y="147995"/>
                    </a:cubicBezTo>
                    <a:cubicBezTo>
                      <a:pt x="57799" y="148920"/>
                      <a:pt x="66525" y="144353"/>
                      <a:pt x="66525" y="144353"/>
                    </a:cubicBezTo>
                    <a:lnTo>
                      <a:pt x="85650" y="158293"/>
                    </a:lnTo>
                    <a:cubicBezTo>
                      <a:pt x="85650" y="158293"/>
                      <a:pt x="86814" y="165031"/>
                      <a:pt x="90539" y="176964"/>
                    </a:cubicBezTo>
                    <a:cubicBezTo>
                      <a:pt x="94273" y="188897"/>
                      <a:pt x="100568" y="206016"/>
                      <a:pt x="100568" y="206016"/>
                    </a:cubicBezTo>
                    <a:lnTo>
                      <a:pt x="112963" y="204611"/>
                    </a:lnTo>
                    <a:cubicBezTo>
                      <a:pt x="112963" y="204611"/>
                      <a:pt x="104016" y="189877"/>
                      <a:pt x="98839" y="177750"/>
                    </a:cubicBezTo>
                    <a:cubicBezTo>
                      <a:pt x="93663" y="165613"/>
                      <a:pt x="92249" y="156065"/>
                      <a:pt x="92249" y="156065"/>
                    </a:cubicBezTo>
                    <a:lnTo>
                      <a:pt x="105670" y="146322"/>
                    </a:lnTo>
                    <a:cubicBezTo>
                      <a:pt x="105670" y="146322"/>
                      <a:pt x="113444" y="156998"/>
                      <a:pt x="125433" y="163700"/>
                    </a:cubicBezTo>
                    <a:cubicBezTo>
                      <a:pt x="137431" y="170392"/>
                      <a:pt x="153958" y="175615"/>
                      <a:pt x="153958" y="175615"/>
                    </a:cubicBezTo>
                    <a:cubicBezTo>
                      <a:pt x="153958" y="175615"/>
                      <a:pt x="138096" y="168543"/>
                      <a:pt x="127254" y="160409"/>
                    </a:cubicBezTo>
                    <a:cubicBezTo>
                      <a:pt x="116420" y="152275"/>
                      <a:pt x="109460" y="143069"/>
                      <a:pt x="109460" y="143069"/>
                    </a:cubicBezTo>
                    <a:lnTo>
                      <a:pt x="129833" y="126810"/>
                    </a:lnTo>
                    <a:cubicBezTo>
                      <a:pt x="129833" y="126810"/>
                      <a:pt x="135148" y="130877"/>
                      <a:pt x="143809" y="129749"/>
                    </a:cubicBezTo>
                    <a:cubicBezTo>
                      <a:pt x="152469" y="128631"/>
                      <a:pt x="164486" y="122317"/>
                      <a:pt x="164486" y="122317"/>
                    </a:cubicBezTo>
                    <a:cubicBezTo>
                      <a:pt x="164486" y="122317"/>
                      <a:pt x="151166" y="125552"/>
                      <a:pt x="143374" y="125987"/>
                    </a:cubicBezTo>
                    <a:cubicBezTo>
                      <a:pt x="135582" y="126422"/>
                      <a:pt x="133317" y="124064"/>
                      <a:pt x="133317" y="124064"/>
                    </a:cubicBezTo>
                    <a:lnTo>
                      <a:pt x="162646" y="83588"/>
                    </a:lnTo>
                    <a:cubicBezTo>
                      <a:pt x="162646" y="83588"/>
                      <a:pt x="139788" y="108896"/>
                      <a:pt x="127319" y="120792"/>
                    </a:cubicBezTo>
                    <a:cubicBezTo>
                      <a:pt x="117918" y="129768"/>
                      <a:pt x="113869" y="132337"/>
                      <a:pt x="113869" y="132337"/>
                    </a:cubicBezTo>
                    <a:cubicBezTo>
                      <a:pt x="113869" y="132337"/>
                      <a:pt x="112307" y="126560"/>
                      <a:pt x="112316" y="117973"/>
                    </a:cubicBezTo>
                    <a:cubicBezTo>
                      <a:pt x="112326" y="109395"/>
                      <a:pt x="114220" y="99237"/>
                      <a:pt x="114220" y="99237"/>
                    </a:cubicBezTo>
                    <a:cubicBezTo>
                      <a:pt x="114220" y="99237"/>
                      <a:pt x="109701" y="109219"/>
                      <a:pt x="108323" y="118065"/>
                    </a:cubicBezTo>
                    <a:cubicBezTo>
                      <a:pt x="106955" y="126911"/>
                      <a:pt x="108730" y="134620"/>
                      <a:pt x="108730" y="134620"/>
                    </a:cubicBezTo>
                    <a:lnTo>
                      <a:pt x="90641" y="148707"/>
                    </a:lnTo>
                    <a:cubicBezTo>
                      <a:pt x="90641" y="148707"/>
                      <a:pt x="88071" y="136617"/>
                      <a:pt x="86306" y="126532"/>
                    </a:cubicBezTo>
                    <a:cubicBezTo>
                      <a:pt x="84540" y="116439"/>
                      <a:pt x="84651" y="105790"/>
                      <a:pt x="84651" y="105790"/>
                    </a:cubicBezTo>
                    <a:cubicBezTo>
                      <a:pt x="84651" y="105790"/>
                      <a:pt x="93358" y="98922"/>
                      <a:pt x="100642" y="88191"/>
                    </a:cubicBezTo>
                    <a:cubicBezTo>
                      <a:pt x="107917" y="77459"/>
                      <a:pt x="113777" y="62855"/>
                      <a:pt x="113777" y="62855"/>
                    </a:cubicBezTo>
                    <a:cubicBezTo>
                      <a:pt x="113777" y="62855"/>
                      <a:pt x="105938" y="75084"/>
                      <a:pt x="98618" y="83920"/>
                    </a:cubicBezTo>
                    <a:cubicBezTo>
                      <a:pt x="91288" y="92757"/>
                      <a:pt x="84466" y="98192"/>
                      <a:pt x="84466" y="98192"/>
                    </a:cubicBezTo>
                    <a:cubicBezTo>
                      <a:pt x="84466" y="98192"/>
                      <a:pt x="81943" y="91870"/>
                      <a:pt x="81185" y="72986"/>
                    </a:cubicBezTo>
                    <a:cubicBezTo>
                      <a:pt x="80205" y="48398"/>
                      <a:pt x="81619" y="0"/>
                      <a:pt x="816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54" name="Google Shape;3954;p5"/>
            <p:cNvGrpSpPr/>
            <p:nvPr/>
          </p:nvGrpSpPr>
          <p:grpSpPr>
            <a:xfrm>
              <a:off x="4963382" y="3300424"/>
              <a:ext cx="208447" cy="148170"/>
              <a:chOff x="4963382" y="3300424"/>
              <a:chExt cx="208447" cy="148170"/>
            </a:xfrm>
          </p:grpSpPr>
          <p:sp>
            <p:nvSpPr>
              <p:cNvPr id="3955" name="Google Shape;3955;p5"/>
              <p:cNvSpPr/>
              <p:nvPr/>
            </p:nvSpPr>
            <p:spPr>
              <a:xfrm>
                <a:off x="4963382" y="3306185"/>
                <a:ext cx="208447" cy="142409"/>
              </a:xfrm>
              <a:custGeom>
                <a:avLst/>
                <a:gdLst/>
                <a:ahLst/>
                <a:cxnLst/>
                <a:rect l="l" t="t" r="r" b="b"/>
                <a:pathLst>
                  <a:path w="208447" h="142409" extrusionOk="0">
                    <a:moveTo>
                      <a:pt x="85769" y="19805"/>
                    </a:moveTo>
                    <a:cubicBezTo>
                      <a:pt x="85769" y="19805"/>
                      <a:pt x="59223" y="6172"/>
                      <a:pt x="37241" y="10303"/>
                    </a:cubicBezTo>
                    <a:cubicBezTo>
                      <a:pt x="2616" y="16792"/>
                      <a:pt x="0" y="32783"/>
                      <a:pt x="0" y="32783"/>
                    </a:cubicBezTo>
                    <a:cubicBezTo>
                      <a:pt x="0" y="32783"/>
                      <a:pt x="24772" y="28171"/>
                      <a:pt x="28479" y="44384"/>
                    </a:cubicBezTo>
                    <a:cubicBezTo>
                      <a:pt x="30411" y="52804"/>
                      <a:pt x="21315" y="64146"/>
                      <a:pt x="21315" y="64146"/>
                    </a:cubicBezTo>
                    <a:cubicBezTo>
                      <a:pt x="21315" y="64146"/>
                      <a:pt x="28793" y="73066"/>
                      <a:pt x="28729" y="82281"/>
                    </a:cubicBezTo>
                    <a:cubicBezTo>
                      <a:pt x="28655" y="91506"/>
                      <a:pt x="21029" y="101027"/>
                      <a:pt x="21029" y="101027"/>
                    </a:cubicBezTo>
                    <a:cubicBezTo>
                      <a:pt x="21029" y="101027"/>
                      <a:pt x="34118" y="101729"/>
                      <a:pt x="46347" y="98263"/>
                    </a:cubicBezTo>
                    <a:cubicBezTo>
                      <a:pt x="58585" y="94797"/>
                      <a:pt x="69954" y="87162"/>
                      <a:pt x="69954" y="87162"/>
                    </a:cubicBezTo>
                    <a:cubicBezTo>
                      <a:pt x="69954" y="87162"/>
                      <a:pt x="69630" y="93669"/>
                      <a:pt x="70278" y="99742"/>
                    </a:cubicBezTo>
                    <a:cubicBezTo>
                      <a:pt x="70934" y="105815"/>
                      <a:pt x="72561" y="111463"/>
                      <a:pt x="72561" y="111463"/>
                    </a:cubicBezTo>
                    <a:cubicBezTo>
                      <a:pt x="72561" y="111463"/>
                      <a:pt x="79022" y="110326"/>
                      <a:pt x="84078" y="107996"/>
                    </a:cubicBezTo>
                    <a:cubicBezTo>
                      <a:pt x="89125" y="105676"/>
                      <a:pt x="92767" y="102155"/>
                      <a:pt x="92767" y="102155"/>
                    </a:cubicBezTo>
                    <a:cubicBezTo>
                      <a:pt x="92767" y="102155"/>
                      <a:pt x="101335" y="115114"/>
                      <a:pt x="110246" y="125180"/>
                    </a:cubicBezTo>
                    <a:cubicBezTo>
                      <a:pt x="119156" y="135246"/>
                      <a:pt x="128400" y="142409"/>
                      <a:pt x="128400" y="142409"/>
                    </a:cubicBezTo>
                    <a:cubicBezTo>
                      <a:pt x="128400" y="142409"/>
                      <a:pt x="136516" y="130800"/>
                      <a:pt x="140758" y="119939"/>
                    </a:cubicBezTo>
                    <a:cubicBezTo>
                      <a:pt x="145001" y="109078"/>
                      <a:pt x="145380" y="98956"/>
                      <a:pt x="145380" y="98956"/>
                    </a:cubicBezTo>
                    <a:cubicBezTo>
                      <a:pt x="145380" y="98956"/>
                      <a:pt x="150196" y="101600"/>
                      <a:pt x="155002" y="102940"/>
                    </a:cubicBezTo>
                    <a:cubicBezTo>
                      <a:pt x="159818" y="104290"/>
                      <a:pt x="164634" y="104327"/>
                      <a:pt x="164634" y="104327"/>
                    </a:cubicBezTo>
                    <a:cubicBezTo>
                      <a:pt x="164634" y="104327"/>
                      <a:pt x="164246" y="95379"/>
                      <a:pt x="160271" y="87310"/>
                    </a:cubicBezTo>
                    <a:cubicBezTo>
                      <a:pt x="156296" y="79240"/>
                      <a:pt x="148717" y="72049"/>
                      <a:pt x="148717" y="72049"/>
                    </a:cubicBezTo>
                    <a:cubicBezTo>
                      <a:pt x="148717" y="72049"/>
                      <a:pt x="166436" y="77919"/>
                      <a:pt x="181364" y="79249"/>
                    </a:cubicBezTo>
                    <a:cubicBezTo>
                      <a:pt x="196301" y="80571"/>
                      <a:pt x="208447" y="77336"/>
                      <a:pt x="208447" y="77336"/>
                    </a:cubicBezTo>
                    <a:cubicBezTo>
                      <a:pt x="208447" y="77336"/>
                      <a:pt x="193584" y="68463"/>
                      <a:pt x="186874" y="59376"/>
                    </a:cubicBezTo>
                    <a:cubicBezTo>
                      <a:pt x="180172" y="50281"/>
                      <a:pt x="181623" y="40973"/>
                      <a:pt x="181623" y="40973"/>
                    </a:cubicBezTo>
                    <a:cubicBezTo>
                      <a:pt x="181623" y="40973"/>
                      <a:pt x="158893" y="40890"/>
                      <a:pt x="156971" y="18151"/>
                    </a:cubicBezTo>
                    <a:cubicBezTo>
                      <a:pt x="156213" y="9129"/>
                      <a:pt x="164985" y="5802"/>
                      <a:pt x="164985" y="5802"/>
                    </a:cubicBezTo>
                    <a:cubicBezTo>
                      <a:pt x="164985" y="5802"/>
                      <a:pt x="147756" y="-2416"/>
                      <a:pt x="127679" y="709"/>
                    </a:cubicBezTo>
                    <a:cubicBezTo>
                      <a:pt x="107593" y="3842"/>
                      <a:pt x="85769" y="19805"/>
                      <a:pt x="85769" y="198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6" name="Google Shape;3956;p5"/>
              <p:cNvSpPr/>
              <p:nvPr/>
            </p:nvSpPr>
            <p:spPr>
              <a:xfrm>
                <a:off x="4992471" y="3300424"/>
                <a:ext cx="142060" cy="132272"/>
              </a:xfrm>
              <a:custGeom>
                <a:avLst/>
                <a:gdLst/>
                <a:ahLst/>
                <a:cxnLst/>
                <a:rect l="l" t="t" r="r" b="b"/>
                <a:pathLst>
                  <a:path w="142060" h="132272" extrusionOk="0">
                    <a:moveTo>
                      <a:pt x="96288" y="132273"/>
                    </a:moveTo>
                    <a:cubicBezTo>
                      <a:pt x="96288" y="132273"/>
                      <a:pt x="91713" y="97878"/>
                      <a:pt x="85215" y="81804"/>
                    </a:cubicBezTo>
                    <a:cubicBezTo>
                      <a:pt x="81591" y="72838"/>
                      <a:pt x="78310" y="67144"/>
                      <a:pt x="78310" y="67144"/>
                    </a:cubicBezTo>
                    <a:cubicBezTo>
                      <a:pt x="78310" y="67144"/>
                      <a:pt x="82857" y="69242"/>
                      <a:pt x="92554" y="76193"/>
                    </a:cubicBezTo>
                    <a:cubicBezTo>
                      <a:pt x="102250" y="83153"/>
                      <a:pt x="117077" y="94967"/>
                      <a:pt x="117077" y="94967"/>
                    </a:cubicBezTo>
                    <a:cubicBezTo>
                      <a:pt x="117077" y="94967"/>
                      <a:pt x="105984" y="82081"/>
                      <a:pt x="95955" y="73938"/>
                    </a:cubicBezTo>
                    <a:cubicBezTo>
                      <a:pt x="85936" y="65804"/>
                      <a:pt x="76969" y="62402"/>
                      <a:pt x="76969" y="62402"/>
                    </a:cubicBezTo>
                    <a:cubicBezTo>
                      <a:pt x="76969" y="62402"/>
                      <a:pt x="74575" y="54240"/>
                      <a:pt x="70721" y="46855"/>
                    </a:cubicBezTo>
                    <a:cubicBezTo>
                      <a:pt x="66867" y="39469"/>
                      <a:pt x="61552" y="32869"/>
                      <a:pt x="61552" y="32869"/>
                    </a:cubicBezTo>
                    <a:lnTo>
                      <a:pt x="86407" y="40708"/>
                    </a:lnTo>
                    <a:cubicBezTo>
                      <a:pt x="86407" y="40708"/>
                      <a:pt x="86379" y="45810"/>
                      <a:pt x="91934" y="53029"/>
                    </a:cubicBezTo>
                    <a:cubicBezTo>
                      <a:pt x="97480" y="60258"/>
                      <a:pt x="108600" y="69593"/>
                      <a:pt x="108600" y="69593"/>
                    </a:cubicBezTo>
                    <a:cubicBezTo>
                      <a:pt x="108600" y="69593"/>
                      <a:pt x="100605" y="59629"/>
                      <a:pt x="96269" y="53149"/>
                    </a:cubicBezTo>
                    <a:cubicBezTo>
                      <a:pt x="91934" y="46670"/>
                      <a:pt x="91269" y="43684"/>
                      <a:pt x="91269" y="43684"/>
                    </a:cubicBezTo>
                    <a:lnTo>
                      <a:pt x="113259" y="53824"/>
                    </a:lnTo>
                    <a:lnTo>
                      <a:pt x="141359" y="68244"/>
                    </a:lnTo>
                    <a:lnTo>
                      <a:pt x="115995" y="51541"/>
                    </a:lnTo>
                    <a:cubicBezTo>
                      <a:pt x="115995" y="51541"/>
                      <a:pt x="118204" y="49415"/>
                      <a:pt x="124721" y="49267"/>
                    </a:cubicBezTo>
                    <a:cubicBezTo>
                      <a:pt x="131237" y="49119"/>
                      <a:pt x="142061" y="50959"/>
                      <a:pt x="142061" y="50959"/>
                    </a:cubicBezTo>
                    <a:cubicBezTo>
                      <a:pt x="142061" y="50959"/>
                      <a:pt x="130960" y="47326"/>
                      <a:pt x="123196" y="46836"/>
                    </a:cubicBezTo>
                    <a:cubicBezTo>
                      <a:pt x="115441" y="46346"/>
                      <a:pt x="111022" y="48999"/>
                      <a:pt x="111022" y="48999"/>
                    </a:cubicBezTo>
                    <a:lnTo>
                      <a:pt x="93358" y="41059"/>
                    </a:lnTo>
                    <a:lnTo>
                      <a:pt x="83477" y="36169"/>
                    </a:lnTo>
                    <a:cubicBezTo>
                      <a:pt x="83477" y="36169"/>
                      <a:pt x="86730" y="32925"/>
                      <a:pt x="95003" y="30503"/>
                    </a:cubicBezTo>
                    <a:cubicBezTo>
                      <a:pt x="103276" y="28081"/>
                      <a:pt x="116568" y="26491"/>
                      <a:pt x="116568" y="26491"/>
                    </a:cubicBezTo>
                    <a:cubicBezTo>
                      <a:pt x="116568" y="26491"/>
                      <a:pt x="103359" y="25271"/>
                      <a:pt x="93682" y="27074"/>
                    </a:cubicBezTo>
                    <a:cubicBezTo>
                      <a:pt x="84013" y="28876"/>
                      <a:pt x="77875" y="33701"/>
                      <a:pt x="77875" y="33701"/>
                    </a:cubicBezTo>
                    <a:lnTo>
                      <a:pt x="59333" y="28451"/>
                    </a:lnTo>
                    <a:cubicBezTo>
                      <a:pt x="59333" y="28451"/>
                      <a:pt x="56948" y="24236"/>
                      <a:pt x="51374" y="17128"/>
                    </a:cubicBezTo>
                    <a:cubicBezTo>
                      <a:pt x="45791" y="10011"/>
                      <a:pt x="37020" y="0"/>
                      <a:pt x="37020" y="0"/>
                    </a:cubicBezTo>
                    <a:lnTo>
                      <a:pt x="27231" y="3494"/>
                    </a:lnTo>
                    <a:cubicBezTo>
                      <a:pt x="27231" y="3494"/>
                      <a:pt x="37648" y="11379"/>
                      <a:pt x="44442" y="18330"/>
                    </a:cubicBezTo>
                    <a:cubicBezTo>
                      <a:pt x="51245" y="25281"/>
                      <a:pt x="54425" y="31289"/>
                      <a:pt x="54425" y="31289"/>
                    </a:cubicBezTo>
                    <a:lnTo>
                      <a:pt x="45561" y="40523"/>
                    </a:lnTo>
                    <a:cubicBezTo>
                      <a:pt x="45561" y="40523"/>
                      <a:pt x="36964" y="35069"/>
                      <a:pt x="25770" y="33137"/>
                    </a:cubicBezTo>
                    <a:cubicBezTo>
                      <a:pt x="14567" y="31196"/>
                      <a:pt x="0" y="31169"/>
                      <a:pt x="0" y="31169"/>
                    </a:cubicBezTo>
                    <a:cubicBezTo>
                      <a:pt x="0" y="31169"/>
                      <a:pt x="14429" y="32555"/>
                      <a:pt x="24985" y="35689"/>
                    </a:cubicBezTo>
                    <a:cubicBezTo>
                      <a:pt x="35540" y="38813"/>
                      <a:pt x="43175" y="43462"/>
                      <a:pt x="43175" y="43462"/>
                    </a:cubicBezTo>
                    <a:lnTo>
                      <a:pt x="30031" y="58436"/>
                    </a:lnTo>
                    <a:cubicBezTo>
                      <a:pt x="30031" y="58436"/>
                      <a:pt x="24837" y="56856"/>
                      <a:pt x="18025" y="59389"/>
                    </a:cubicBezTo>
                    <a:cubicBezTo>
                      <a:pt x="11203" y="61931"/>
                      <a:pt x="2764" y="68595"/>
                      <a:pt x="2764" y="68595"/>
                    </a:cubicBezTo>
                    <a:cubicBezTo>
                      <a:pt x="2764" y="68595"/>
                      <a:pt x="12931" y="63696"/>
                      <a:pt x="19180" y="61792"/>
                    </a:cubicBezTo>
                    <a:cubicBezTo>
                      <a:pt x="25438" y="59888"/>
                      <a:pt x="27776" y="60979"/>
                      <a:pt x="27776" y="60979"/>
                    </a:cubicBezTo>
                    <a:lnTo>
                      <a:pt x="12497" y="93820"/>
                    </a:lnTo>
                    <a:cubicBezTo>
                      <a:pt x="12497" y="93820"/>
                      <a:pt x="25743" y="72348"/>
                      <a:pt x="33359" y="61894"/>
                    </a:cubicBezTo>
                    <a:cubicBezTo>
                      <a:pt x="39108" y="54009"/>
                      <a:pt x="41863" y="51476"/>
                      <a:pt x="41863" y="51476"/>
                    </a:cubicBezTo>
                    <a:cubicBezTo>
                      <a:pt x="41863" y="51476"/>
                      <a:pt x="44368" y="54961"/>
                      <a:pt x="46180" y="60646"/>
                    </a:cubicBezTo>
                    <a:cubicBezTo>
                      <a:pt x="48001" y="66321"/>
                      <a:pt x="48620" y="73429"/>
                      <a:pt x="48620" y="73429"/>
                    </a:cubicBezTo>
                    <a:cubicBezTo>
                      <a:pt x="48620" y="73429"/>
                      <a:pt x="50182" y="65887"/>
                      <a:pt x="49415" y="59758"/>
                    </a:cubicBezTo>
                    <a:cubicBezTo>
                      <a:pt x="48648" y="53621"/>
                      <a:pt x="45561" y="48888"/>
                      <a:pt x="45561" y="48888"/>
                    </a:cubicBezTo>
                    <a:lnTo>
                      <a:pt x="57299" y="35827"/>
                    </a:lnTo>
                    <a:cubicBezTo>
                      <a:pt x="57299" y="35827"/>
                      <a:pt x="61967" y="43287"/>
                      <a:pt x="65554" y="49591"/>
                    </a:cubicBezTo>
                    <a:cubicBezTo>
                      <a:pt x="69131" y="55895"/>
                      <a:pt x="71312" y="62966"/>
                      <a:pt x="71312" y="62966"/>
                    </a:cubicBezTo>
                    <a:cubicBezTo>
                      <a:pt x="71312" y="62966"/>
                      <a:pt x="65674" y="69307"/>
                      <a:pt x="62032" y="77912"/>
                    </a:cubicBezTo>
                    <a:cubicBezTo>
                      <a:pt x="58381" y="86518"/>
                      <a:pt x="56717" y="97388"/>
                      <a:pt x="56717" y="97388"/>
                    </a:cubicBezTo>
                    <a:cubicBezTo>
                      <a:pt x="56717" y="97388"/>
                      <a:pt x="60498" y="87673"/>
                      <a:pt x="64592" y="80316"/>
                    </a:cubicBezTo>
                    <a:cubicBezTo>
                      <a:pt x="68678" y="72958"/>
                      <a:pt x="73078" y="67948"/>
                      <a:pt x="73078" y="67948"/>
                    </a:cubicBezTo>
                    <a:cubicBezTo>
                      <a:pt x="73078" y="67948"/>
                      <a:pt x="76479" y="71599"/>
                      <a:pt x="81110" y="83930"/>
                    </a:cubicBezTo>
                    <a:cubicBezTo>
                      <a:pt x="87146" y="99986"/>
                      <a:pt x="96288" y="132273"/>
                      <a:pt x="96288" y="13227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57" name="Google Shape;3957;p5"/>
            <p:cNvGrpSpPr/>
            <p:nvPr/>
          </p:nvGrpSpPr>
          <p:grpSpPr>
            <a:xfrm>
              <a:off x="4907774" y="1396258"/>
              <a:ext cx="172832" cy="222390"/>
              <a:chOff x="4907774" y="1396258"/>
              <a:chExt cx="172832" cy="222390"/>
            </a:xfrm>
          </p:grpSpPr>
          <p:sp>
            <p:nvSpPr>
              <p:cNvPr id="3958" name="Google Shape;3958;p5"/>
              <p:cNvSpPr/>
              <p:nvPr/>
            </p:nvSpPr>
            <p:spPr>
              <a:xfrm>
                <a:off x="4907774" y="1396258"/>
                <a:ext cx="172832" cy="222390"/>
              </a:xfrm>
              <a:custGeom>
                <a:avLst/>
                <a:gdLst/>
                <a:ahLst/>
                <a:cxnLst/>
                <a:rect l="l" t="t" r="r" b="b"/>
                <a:pathLst>
                  <a:path w="172832" h="222390" extrusionOk="0">
                    <a:moveTo>
                      <a:pt x="114442" y="73581"/>
                    </a:moveTo>
                    <a:cubicBezTo>
                      <a:pt x="114442" y="73581"/>
                      <a:pt x="112400" y="40684"/>
                      <a:pt x="95965" y="22475"/>
                    </a:cubicBezTo>
                    <a:cubicBezTo>
                      <a:pt x="70083" y="-6189"/>
                      <a:pt x="53307" y="735"/>
                      <a:pt x="53307" y="735"/>
                    </a:cubicBezTo>
                    <a:cubicBezTo>
                      <a:pt x="53307" y="735"/>
                      <a:pt x="71793" y="21264"/>
                      <a:pt x="58390" y="34260"/>
                    </a:cubicBezTo>
                    <a:cubicBezTo>
                      <a:pt x="51439" y="40999"/>
                      <a:pt x="35430" y="39122"/>
                      <a:pt x="35430" y="39122"/>
                    </a:cubicBezTo>
                    <a:cubicBezTo>
                      <a:pt x="35430" y="39122"/>
                      <a:pt x="31150" y="51370"/>
                      <a:pt x="22295" y="56712"/>
                    </a:cubicBezTo>
                    <a:cubicBezTo>
                      <a:pt x="13431" y="62046"/>
                      <a:pt x="0" y="60484"/>
                      <a:pt x="0" y="60484"/>
                    </a:cubicBezTo>
                    <a:cubicBezTo>
                      <a:pt x="0" y="60484"/>
                      <a:pt x="6766" y="73166"/>
                      <a:pt x="17027" y="82612"/>
                    </a:cubicBezTo>
                    <a:cubicBezTo>
                      <a:pt x="27296" y="92050"/>
                      <a:pt x="41050" y="98243"/>
                      <a:pt x="41050" y="98243"/>
                    </a:cubicBezTo>
                    <a:cubicBezTo>
                      <a:pt x="41050" y="98243"/>
                      <a:pt x="34654" y="101755"/>
                      <a:pt x="29209" y="105924"/>
                    </a:cubicBezTo>
                    <a:cubicBezTo>
                      <a:pt x="23774" y="110093"/>
                      <a:pt x="19300" y="114936"/>
                      <a:pt x="19300" y="114936"/>
                    </a:cubicBezTo>
                    <a:cubicBezTo>
                      <a:pt x="19300" y="114936"/>
                      <a:pt x="24051" y="120334"/>
                      <a:pt x="29144" y="123708"/>
                    </a:cubicBezTo>
                    <a:cubicBezTo>
                      <a:pt x="34247" y="127082"/>
                      <a:pt x="39682" y="128432"/>
                      <a:pt x="39682" y="128432"/>
                    </a:cubicBezTo>
                    <a:cubicBezTo>
                      <a:pt x="39682" y="128432"/>
                      <a:pt x="32149" y="144071"/>
                      <a:pt x="27591" y="158334"/>
                    </a:cubicBezTo>
                    <a:cubicBezTo>
                      <a:pt x="23025" y="172596"/>
                      <a:pt x="21426" y="185463"/>
                      <a:pt x="21426" y="185463"/>
                    </a:cubicBezTo>
                    <a:cubicBezTo>
                      <a:pt x="21426" y="185463"/>
                      <a:pt x="37131" y="186267"/>
                      <a:pt x="49933" y="183883"/>
                    </a:cubicBezTo>
                    <a:cubicBezTo>
                      <a:pt x="62735" y="181488"/>
                      <a:pt x="72625" y="175915"/>
                      <a:pt x="72625" y="175915"/>
                    </a:cubicBezTo>
                    <a:cubicBezTo>
                      <a:pt x="72625" y="175915"/>
                      <a:pt x="72829" y="181978"/>
                      <a:pt x="74280" y="187275"/>
                    </a:cubicBezTo>
                    <a:cubicBezTo>
                      <a:pt x="75731" y="192581"/>
                      <a:pt x="78421" y="197119"/>
                      <a:pt x="78421" y="197119"/>
                    </a:cubicBezTo>
                    <a:cubicBezTo>
                      <a:pt x="78421" y="197119"/>
                      <a:pt x="86758" y="191518"/>
                      <a:pt x="92212" y="183051"/>
                    </a:cubicBezTo>
                    <a:cubicBezTo>
                      <a:pt x="97675" y="174584"/>
                      <a:pt x="100254" y="163261"/>
                      <a:pt x="100254" y="163261"/>
                    </a:cubicBezTo>
                    <a:cubicBezTo>
                      <a:pt x="100254" y="163261"/>
                      <a:pt x="104690" y="183319"/>
                      <a:pt x="111909" y="198108"/>
                    </a:cubicBezTo>
                    <a:cubicBezTo>
                      <a:pt x="119129" y="212888"/>
                      <a:pt x="129121" y="222390"/>
                      <a:pt x="129121" y="222390"/>
                    </a:cubicBezTo>
                    <a:cubicBezTo>
                      <a:pt x="129121" y="222390"/>
                      <a:pt x="129158" y="203238"/>
                      <a:pt x="134038" y="191619"/>
                    </a:cubicBezTo>
                    <a:cubicBezTo>
                      <a:pt x="138928" y="180000"/>
                      <a:pt x="148652" y="175906"/>
                      <a:pt x="148652" y="175906"/>
                    </a:cubicBezTo>
                    <a:cubicBezTo>
                      <a:pt x="148652" y="175906"/>
                      <a:pt x="135822" y="154535"/>
                      <a:pt x="156481" y="139394"/>
                    </a:cubicBezTo>
                    <a:cubicBezTo>
                      <a:pt x="164662" y="133395"/>
                      <a:pt x="172832" y="139672"/>
                      <a:pt x="172832" y="139672"/>
                    </a:cubicBezTo>
                    <a:cubicBezTo>
                      <a:pt x="172832" y="139672"/>
                      <a:pt x="170910" y="118689"/>
                      <a:pt x="156509" y="101691"/>
                    </a:cubicBezTo>
                    <a:cubicBezTo>
                      <a:pt x="142108" y="84683"/>
                      <a:pt x="114442" y="73581"/>
                      <a:pt x="114442" y="7358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9" name="Google Shape;3959;p5"/>
              <p:cNvSpPr/>
              <p:nvPr/>
            </p:nvSpPr>
            <p:spPr>
              <a:xfrm>
                <a:off x="4931853" y="1419953"/>
                <a:ext cx="123500" cy="154345"/>
              </a:xfrm>
              <a:custGeom>
                <a:avLst/>
                <a:gdLst/>
                <a:ahLst/>
                <a:cxnLst/>
                <a:rect l="l" t="t" r="r" b="b"/>
                <a:pathLst>
                  <a:path w="123500" h="154345" extrusionOk="0">
                    <a:moveTo>
                      <a:pt x="10824" y="149613"/>
                    </a:moveTo>
                    <a:cubicBezTo>
                      <a:pt x="10824" y="149613"/>
                      <a:pt x="41124" y="125146"/>
                      <a:pt x="52798" y="109626"/>
                    </a:cubicBezTo>
                    <a:cubicBezTo>
                      <a:pt x="59315" y="100965"/>
                      <a:pt x="62891" y="94550"/>
                      <a:pt x="62891" y="94550"/>
                    </a:cubicBezTo>
                    <a:cubicBezTo>
                      <a:pt x="62891" y="94550"/>
                      <a:pt x="63474" y="100050"/>
                      <a:pt x="62328" y="113222"/>
                    </a:cubicBezTo>
                    <a:cubicBezTo>
                      <a:pt x="61181" y="126394"/>
                      <a:pt x="58316" y="147228"/>
                      <a:pt x="58316" y="147228"/>
                    </a:cubicBezTo>
                    <a:cubicBezTo>
                      <a:pt x="58316" y="147228"/>
                      <a:pt x="64333" y="129268"/>
                      <a:pt x="66423" y="115089"/>
                    </a:cubicBezTo>
                    <a:cubicBezTo>
                      <a:pt x="68512" y="100910"/>
                      <a:pt x="66672" y="90511"/>
                      <a:pt x="66672" y="90511"/>
                    </a:cubicBezTo>
                    <a:cubicBezTo>
                      <a:pt x="66672" y="90511"/>
                      <a:pt x="73115" y="83477"/>
                      <a:pt x="77986" y="75537"/>
                    </a:cubicBezTo>
                    <a:cubicBezTo>
                      <a:pt x="82857" y="67588"/>
                      <a:pt x="86148" y="58732"/>
                      <a:pt x="86148" y="58732"/>
                    </a:cubicBezTo>
                    <a:lnTo>
                      <a:pt x="92766" y="86647"/>
                    </a:lnTo>
                    <a:cubicBezTo>
                      <a:pt x="92766" y="86647"/>
                      <a:pt x="87876" y="89615"/>
                      <a:pt x="84123" y="99052"/>
                    </a:cubicBezTo>
                    <a:cubicBezTo>
                      <a:pt x="80371" y="108499"/>
                      <a:pt x="77755" y="124406"/>
                      <a:pt x="77755" y="124406"/>
                    </a:cubicBezTo>
                    <a:cubicBezTo>
                      <a:pt x="77755" y="124406"/>
                      <a:pt x="82746" y="111059"/>
                      <a:pt x="86472" y="103193"/>
                    </a:cubicBezTo>
                    <a:cubicBezTo>
                      <a:pt x="90206" y="95327"/>
                      <a:pt x="92692" y="92951"/>
                      <a:pt x="92692" y="92951"/>
                    </a:cubicBezTo>
                    <a:lnTo>
                      <a:pt x="95484" y="119526"/>
                    </a:lnTo>
                    <a:lnTo>
                      <a:pt x="97656" y="154346"/>
                    </a:lnTo>
                    <a:lnTo>
                      <a:pt x="99218" y="120755"/>
                    </a:lnTo>
                    <a:cubicBezTo>
                      <a:pt x="99218" y="120755"/>
                      <a:pt x="102518" y="121578"/>
                      <a:pt x="106354" y="127605"/>
                    </a:cubicBezTo>
                    <a:cubicBezTo>
                      <a:pt x="110199" y="133631"/>
                      <a:pt x="114581" y="144853"/>
                      <a:pt x="114581" y="144853"/>
                    </a:cubicBezTo>
                    <a:cubicBezTo>
                      <a:pt x="114581" y="144853"/>
                      <a:pt x="111752" y="132310"/>
                      <a:pt x="107814" y="124748"/>
                    </a:cubicBezTo>
                    <a:cubicBezTo>
                      <a:pt x="103877" y="117178"/>
                      <a:pt x="98821" y="114590"/>
                      <a:pt x="98821" y="114590"/>
                    </a:cubicBezTo>
                    <a:lnTo>
                      <a:pt x="96380" y="93377"/>
                    </a:lnTo>
                    <a:lnTo>
                      <a:pt x="95447" y="81240"/>
                    </a:lnTo>
                    <a:cubicBezTo>
                      <a:pt x="95447" y="81240"/>
                      <a:pt x="100401" y="82386"/>
                      <a:pt x="107408" y="88718"/>
                    </a:cubicBezTo>
                    <a:cubicBezTo>
                      <a:pt x="114423" y="95059"/>
                      <a:pt x="123500" y="106595"/>
                      <a:pt x="123500" y="106595"/>
                    </a:cubicBezTo>
                    <a:cubicBezTo>
                      <a:pt x="123500" y="106595"/>
                      <a:pt x="117169" y="93488"/>
                      <a:pt x="109949" y="85473"/>
                    </a:cubicBezTo>
                    <a:cubicBezTo>
                      <a:pt x="102730" y="77459"/>
                      <a:pt x="94624" y="74529"/>
                      <a:pt x="94624" y="74529"/>
                    </a:cubicBezTo>
                    <a:lnTo>
                      <a:pt x="89106" y="54064"/>
                    </a:lnTo>
                    <a:cubicBezTo>
                      <a:pt x="89106" y="54064"/>
                      <a:pt x="91787" y="49360"/>
                      <a:pt x="95419" y="39950"/>
                    </a:cubicBezTo>
                    <a:cubicBezTo>
                      <a:pt x="99051" y="30549"/>
                      <a:pt x="103645" y="16444"/>
                      <a:pt x="103645" y="16444"/>
                    </a:cubicBezTo>
                    <a:lnTo>
                      <a:pt x="94735" y="9308"/>
                    </a:lnTo>
                    <a:cubicBezTo>
                      <a:pt x="94735" y="9308"/>
                      <a:pt x="93117" y="23709"/>
                      <a:pt x="90335" y="34163"/>
                    </a:cubicBezTo>
                    <a:cubicBezTo>
                      <a:pt x="87553" y="44609"/>
                      <a:pt x="83606" y="51125"/>
                      <a:pt x="83606" y="51125"/>
                    </a:cubicBezTo>
                    <a:lnTo>
                      <a:pt x="69750" y="48223"/>
                    </a:lnTo>
                    <a:cubicBezTo>
                      <a:pt x="69750" y="48223"/>
                      <a:pt x="70074" y="36964"/>
                      <a:pt x="65563" y="25327"/>
                    </a:cubicBezTo>
                    <a:cubicBezTo>
                      <a:pt x="61061" y="13680"/>
                      <a:pt x="52807" y="0"/>
                      <a:pt x="52807" y="0"/>
                    </a:cubicBezTo>
                    <a:cubicBezTo>
                      <a:pt x="52807" y="0"/>
                      <a:pt x="59675" y="14346"/>
                      <a:pt x="62679" y="26085"/>
                    </a:cubicBezTo>
                    <a:cubicBezTo>
                      <a:pt x="65683" y="37824"/>
                      <a:pt x="65581" y="47705"/>
                      <a:pt x="65581" y="47705"/>
                    </a:cubicBezTo>
                    <a:lnTo>
                      <a:pt x="43795" y="44165"/>
                    </a:lnTo>
                    <a:cubicBezTo>
                      <a:pt x="43795" y="44165"/>
                      <a:pt x="42362" y="38360"/>
                      <a:pt x="36058" y="33461"/>
                    </a:cubicBezTo>
                    <a:cubicBezTo>
                      <a:pt x="29754" y="28553"/>
                      <a:pt x="18588" y="24541"/>
                      <a:pt x="18588" y="24541"/>
                    </a:cubicBezTo>
                    <a:cubicBezTo>
                      <a:pt x="18588" y="24541"/>
                      <a:pt x="29051" y="31206"/>
                      <a:pt x="34422" y="35948"/>
                    </a:cubicBezTo>
                    <a:cubicBezTo>
                      <a:pt x="39802" y="40699"/>
                      <a:pt x="40088" y="43536"/>
                      <a:pt x="40088" y="43536"/>
                    </a:cubicBezTo>
                    <a:lnTo>
                      <a:pt x="0" y="48472"/>
                    </a:lnTo>
                    <a:cubicBezTo>
                      <a:pt x="0" y="48472"/>
                      <a:pt x="28053" y="48287"/>
                      <a:pt x="42380" y="49313"/>
                    </a:cubicBezTo>
                    <a:cubicBezTo>
                      <a:pt x="53186" y="50081"/>
                      <a:pt x="57179" y="51171"/>
                      <a:pt x="57179" y="51171"/>
                    </a:cubicBezTo>
                    <a:cubicBezTo>
                      <a:pt x="57179" y="51171"/>
                      <a:pt x="55257" y="55571"/>
                      <a:pt x="50866" y="60600"/>
                    </a:cubicBezTo>
                    <a:cubicBezTo>
                      <a:pt x="46466" y="65637"/>
                      <a:pt x="40014" y="70388"/>
                      <a:pt x="40014" y="70388"/>
                    </a:cubicBezTo>
                    <a:cubicBezTo>
                      <a:pt x="40014" y="70388"/>
                      <a:pt x="48111" y="67430"/>
                      <a:pt x="53547" y="63114"/>
                    </a:cubicBezTo>
                    <a:cubicBezTo>
                      <a:pt x="58982" y="58806"/>
                      <a:pt x="61746" y="53131"/>
                      <a:pt x="61746" y="53131"/>
                    </a:cubicBezTo>
                    <a:lnTo>
                      <a:pt x="80898" y="56477"/>
                    </a:lnTo>
                    <a:cubicBezTo>
                      <a:pt x="80898" y="56477"/>
                      <a:pt x="76424" y="65231"/>
                      <a:pt x="72431" y="72292"/>
                    </a:cubicBezTo>
                    <a:cubicBezTo>
                      <a:pt x="68438" y="79345"/>
                      <a:pt x="62919" y="85529"/>
                      <a:pt x="62919" y="85529"/>
                    </a:cubicBezTo>
                    <a:cubicBezTo>
                      <a:pt x="62919" y="85529"/>
                      <a:pt x="53648" y="83967"/>
                      <a:pt x="43351" y="85594"/>
                    </a:cubicBezTo>
                    <a:cubicBezTo>
                      <a:pt x="33045" y="87220"/>
                      <a:pt x="21713" y="92036"/>
                      <a:pt x="21713" y="92036"/>
                    </a:cubicBezTo>
                    <a:cubicBezTo>
                      <a:pt x="21713" y="92036"/>
                      <a:pt x="33147" y="89892"/>
                      <a:pt x="42501" y="89411"/>
                    </a:cubicBezTo>
                    <a:cubicBezTo>
                      <a:pt x="51864" y="88930"/>
                      <a:pt x="59157" y="90114"/>
                      <a:pt x="59157" y="90114"/>
                    </a:cubicBezTo>
                    <a:cubicBezTo>
                      <a:pt x="59157" y="90114"/>
                      <a:pt x="57586" y="95447"/>
                      <a:pt x="48435" y="107020"/>
                    </a:cubicBezTo>
                    <a:cubicBezTo>
                      <a:pt x="36511" y="122096"/>
                      <a:pt x="10824" y="149613"/>
                      <a:pt x="10824" y="1496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60" name="Google Shape;3960;p5"/>
            <p:cNvGrpSpPr/>
            <p:nvPr/>
          </p:nvGrpSpPr>
          <p:grpSpPr>
            <a:xfrm>
              <a:off x="6520788" y="2021133"/>
              <a:ext cx="283642" cy="264389"/>
              <a:chOff x="6520788" y="2021133"/>
              <a:chExt cx="283642" cy="264389"/>
            </a:xfrm>
          </p:grpSpPr>
          <p:sp>
            <p:nvSpPr>
              <p:cNvPr id="3961" name="Google Shape;3961;p5"/>
              <p:cNvSpPr/>
              <p:nvPr/>
            </p:nvSpPr>
            <p:spPr>
              <a:xfrm>
                <a:off x="6520788" y="2021133"/>
                <a:ext cx="283642" cy="264389"/>
              </a:xfrm>
              <a:custGeom>
                <a:avLst/>
                <a:gdLst/>
                <a:ahLst/>
                <a:cxnLst/>
                <a:rect l="l" t="t" r="r" b="b"/>
                <a:pathLst>
                  <a:path w="283642" h="264389" extrusionOk="0">
                    <a:moveTo>
                      <a:pt x="188675" y="181512"/>
                    </a:moveTo>
                    <a:cubicBezTo>
                      <a:pt x="188675" y="181512"/>
                      <a:pt x="186004" y="221813"/>
                      <a:pt x="159263" y="241899"/>
                    </a:cubicBezTo>
                    <a:cubicBezTo>
                      <a:pt x="117160" y="273520"/>
                      <a:pt x="89309" y="262549"/>
                      <a:pt x="89309" y="262549"/>
                    </a:cubicBezTo>
                    <a:cubicBezTo>
                      <a:pt x="89309" y="262549"/>
                      <a:pt x="119387" y="239893"/>
                      <a:pt x="96981" y="221915"/>
                    </a:cubicBezTo>
                    <a:cubicBezTo>
                      <a:pt x="85353" y="212588"/>
                      <a:pt x="58973" y="212579"/>
                      <a:pt x="58973" y="212579"/>
                    </a:cubicBezTo>
                    <a:cubicBezTo>
                      <a:pt x="58973" y="212579"/>
                      <a:pt x="51633" y="196847"/>
                      <a:pt x="36900" y="188981"/>
                    </a:cubicBezTo>
                    <a:cubicBezTo>
                      <a:pt x="22157" y="181105"/>
                      <a:pt x="0" y="181087"/>
                      <a:pt x="0" y="181087"/>
                    </a:cubicBezTo>
                    <a:cubicBezTo>
                      <a:pt x="0" y="181087"/>
                      <a:pt x="10907" y="166418"/>
                      <a:pt x="27647" y="156250"/>
                    </a:cubicBezTo>
                    <a:cubicBezTo>
                      <a:pt x="44387" y="146091"/>
                      <a:pt x="66968" y="140444"/>
                      <a:pt x="66968" y="140444"/>
                    </a:cubicBezTo>
                    <a:cubicBezTo>
                      <a:pt x="66968" y="140444"/>
                      <a:pt x="56320" y="135184"/>
                      <a:pt x="47252" y="129241"/>
                    </a:cubicBezTo>
                    <a:cubicBezTo>
                      <a:pt x="38184" y="123307"/>
                      <a:pt x="30688" y="116688"/>
                      <a:pt x="30688" y="116688"/>
                    </a:cubicBezTo>
                    <a:cubicBezTo>
                      <a:pt x="30688" y="116688"/>
                      <a:pt x="38425" y="110708"/>
                      <a:pt x="46771" y="107288"/>
                    </a:cubicBezTo>
                    <a:cubicBezTo>
                      <a:pt x="55109" y="103859"/>
                      <a:pt x="64047" y="102990"/>
                      <a:pt x="64047" y="102990"/>
                    </a:cubicBezTo>
                    <a:cubicBezTo>
                      <a:pt x="64047" y="102990"/>
                      <a:pt x="51283" y="82589"/>
                      <a:pt x="43444" y="64334"/>
                    </a:cubicBezTo>
                    <a:cubicBezTo>
                      <a:pt x="35596" y="46078"/>
                      <a:pt x="32685" y="29958"/>
                      <a:pt x="32685" y="29958"/>
                    </a:cubicBezTo>
                    <a:cubicBezTo>
                      <a:pt x="32685" y="29958"/>
                      <a:pt x="58603" y="31243"/>
                      <a:pt x="79779" y="36049"/>
                    </a:cubicBezTo>
                    <a:cubicBezTo>
                      <a:pt x="100966" y="40846"/>
                      <a:pt x="117419" y="49165"/>
                      <a:pt x="117419" y="49165"/>
                    </a:cubicBezTo>
                    <a:cubicBezTo>
                      <a:pt x="117419" y="49165"/>
                      <a:pt x="117622" y="41715"/>
                      <a:pt x="119905" y="35384"/>
                    </a:cubicBezTo>
                    <a:cubicBezTo>
                      <a:pt x="122179" y="29052"/>
                      <a:pt x="126533" y="23839"/>
                      <a:pt x="126533" y="23839"/>
                    </a:cubicBezTo>
                    <a:cubicBezTo>
                      <a:pt x="126533" y="23839"/>
                      <a:pt x="140416" y="31964"/>
                      <a:pt x="149604" y="43194"/>
                    </a:cubicBezTo>
                    <a:cubicBezTo>
                      <a:pt x="158801" y="54434"/>
                      <a:pt x="163302" y="68780"/>
                      <a:pt x="163302" y="68780"/>
                    </a:cubicBezTo>
                    <a:cubicBezTo>
                      <a:pt x="163302" y="68780"/>
                      <a:pt x="170207" y="44664"/>
                      <a:pt x="181808" y="27471"/>
                    </a:cubicBezTo>
                    <a:cubicBezTo>
                      <a:pt x="193399" y="10279"/>
                      <a:pt x="209695" y="0"/>
                      <a:pt x="209695" y="0"/>
                    </a:cubicBezTo>
                    <a:cubicBezTo>
                      <a:pt x="209695" y="0"/>
                      <a:pt x="210166" y="23635"/>
                      <a:pt x="218486" y="38683"/>
                    </a:cubicBezTo>
                    <a:cubicBezTo>
                      <a:pt x="226795" y="53732"/>
                      <a:pt x="242944" y="60193"/>
                      <a:pt x="242944" y="60193"/>
                    </a:cubicBezTo>
                    <a:cubicBezTo>
                      <a:pt x="242944" y="60193"/>
                      <a:pt x="222220" y="84706"/>
                      <a:pt x="256651" y="106382"/>
                    </a:cubicBezTo>
                    <a:cubicBezTo>
                      <a:pt x="270295" y="114978"/>
                      <a:pt x="283642" y="108415"/>
                      <a:pt x="283642" y="108415"/>
                    </a:cubicBezTo>
                    <a:cubicBezTo>
                      <a:pt x="283642" y="108415"/>
                      <a:pt x="280925" y="134029"/>
                      <a:pt x="257511" y="152922"/>
                    </a:cubicBezTo>
                    <a:cubicBezTo>
                      <a:pt x="234107" y="171816"/>
                      <a:pt x="188675" y="181512"/>
                      <a:pt x="188675" y="1815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2" name="Google Shape;3962;p5"/>
              <p:cNvSpPr/>
              <p:nvPr/>
            </p:nvSpPr>
            <p:spPr>
              <a:xfrm>
                <a:off x="6560294" y="2068052"/>
                <a:ext cx="202651" cy="190709"/>
              </a:xfrm>
              <a:custGeom>
                <a:avLst/>
                <a:gdLst/>
                <a:ahLst/>
                <a:cxnLst/>
                <a:rect l="l" t="t" r="r" b="b"/>
                <a:pathLst>
                  <a:path w="202651" h="190709" extrusionOk="0">
                    <a:moveTo>
                      <a:pt x="15695" y="0"/>
                    </a:moveTo>
                    <a:cubicBezTo>
                      <a:pt x="15695" y="0"/>
                      <a:pt x="66247" y="34579"/>
                      <a:pt x="85862" y="55423"/>
                    </a:cubicBezTo>
                    <a:cubicBezTo>
                      <a:pt x="96806" y="67061"/>
                      <a:pt x="102851" y="75491"/>
                      <a:pt x="102851" y="75491"/>
                    </a:cubicBezTo>
                    <a:cubicBezTo>
                      <a:pt x="102851" y="75491"/>
                      <a:pt x="103692" y="68789"/>
                      <a:pt x="101511" y="52364"/>
                    </a:cubicBezTo>
                    <a:cubicBezTo>
                      <a:pt x="99339" y="35948"/>
                      <a:pt x="94144" y="9816"/>
                      <a:pt x="94144" y="9816"/>
                    </a:cubicBezTo>
                    <a:cubicBezTo>
                      <a:pt x="94144" y="9816"/>
                      <a:pt x="104469" y="32851"/>
                      <a:pt x="108221" y="50654"/>
                    </a:cubicBezTo>
                    <a:cubicBezTo>
                      <a:pt x="111983" y="68456"/>
                      <a:pt x="109174" y="81018"/>
                      <a:pt x="109174" y="81018"/>
                    </a:cubicBezTo>
                    <a:cubicBezTo>
                      <a:pt x="109174" y="81018"/>
                      <a:pt x="119961" y="90631"/>
                      <a:pt x="128169" y="101150"/>
                    </a:cubicBezTo>
                    <a:cubicBezTo>
                      <a:pt x="136386" y="111660"/>
                      <a:pt x="142024" y="123066"/>
                      <a:pt x="142024" y="123066"/>
                    </a:cubicBezTo>
                    <a:lnTo>
                      <a:pt x="152340" y="89577"/>
                    </a:lnTo>
                    <a:cubicBezTo>
                      <a:pt x="152340" y="89577"/>
                      <a:pt x="144206" y="85205"/>
                      <a:pt x="137800" y="73013"/>
                    </a:cubicBezTo>
                    <a:cubicBezTo>
                      <a:pt x="131404" y="60812"/>
                      <a:pt x="126745" y="40800"/>
                      <a:pt x="126745" y="40800"/>
                    </a:cubicBezTo>
                    <a:cubicBezTo>
                      <a:pt x="126745" y="40800"/>
                      <a:pt x="135258" y="57993"/>
                      <a:pt x="141599" y="68244"/>
                    </a:cubicBezTo>
                    <a:cubicBezTo>
                      <a:pt x="147931" y="78485"/>
                      <a:pt x="152072" y="81785"/>
                      <a:pt x="152072" y="81785"/>
                    </a:cubicBezTo>
                    <a:lnTo>
                      <a:pt x="156112" y="49396"/>
                    </a:lnTo>
                    <a:lnTo>
                      <a:pt x="158949" y="6738"/>
                    </a:lnTo>
                    <a:lnTo>
                      <a:pt x="162258" y="48417"/>
                    </a:lnTo>
                    <a:cubicBezTo>
                      <a:pt x="162258" y="48417"/>
                      <a:pt x="167675" y="47881"/>
                      <a:pt x="173886" y="40994"/>
                    </a:cubicBezTo>
                    <a:cubicBezTo>
                      <a:pt x="180107" y="34117"/>
                      <a:pt x="187104" y="20899"/>
                      <a:pt x="187104" y="20899"/>
                    </a:cubicBezTo>
                    <a:cubicBezTo>
                      <a:pt x="187104" y="20899"/>
                      <a:pt x="182704" y="35966"/>
                      <a:pt x="176364" y="44738"/>
                    </a:cubicBezTo>
                    <a:cubicBezTo>
                      <a:pt x="170023" y="53501"/>
                      <a:pt x="161741" y="55959"/>
                      <a:pt x="161741" y="55959"/>
                    </a:cubicBezTo>
                    <a:lnTo>
                      <a:pt x="158172" y="81795"/>
                    </a:lnTo>
                    <a:lnTo>
                      <a:pt x="156879" y="96630"/>
                    </a:lnTo>
                    <a:cubicBezTo>
                      <a:pt x="156879" y="96630"/>
                      <a:pt x="165031" y="95937"/>
                      <a:pt x="176475" y="89134"/>
                    </a:cubicBezTo>
                    <a:cubicBezTo>
                      <a:pt x="187918" y="82331"/>
                      <a:pt x="202652" y="69408"/>
                      <a:pt x="202652" y="69408"/>
                    </a:cubicBezTo>
                    <a:cubicBezTo>
                      <a:pt x="202652" y="69408"/>
                      <a:pt x="192475" y="84660"/>
                      <a:pt x="180726" y="93506"/>
                    </a:cubicBezTo>
                    <a:cubicBezTo>
                      <a:pt x="168988" y="102361"/>
                      <a:pt x="155668" y="104792"/>
                      <a:pt x="155668" y="104792"/>
                    </a:cubicBezTo>
                    <a:lnTo>
                      <a:pt x="147006" y="129259"/>
                    </a:lnTo>
                    <a:cubicBezTo>
                      <a:pt x="147006" y="129259"/>
                      <a:pt x="151527" y="135452"/>
                      <a:pt x="157729" y="147580"/>
                    </a:cubicBezTo>
                    <a:cubicBezTo>
                      <a:pt x="163932" y="159716"/>
                      <a:pt x="171816" y="177787"/>
                      <a:pt x="171816" y="177787"/>
                    </a:cubicBezTo>
                    <a:lnTo>
                      <a:pt x="157267" y="185293"/>
                    </a:lnTo>
                    <a:cubicBezTo>
                      <a:pt x="157267" y="185293"/>
                      <a:pt x="154272" y="167296"/>
                      <a:pt x="149456" y="153995"/>
                    </a:cubicBezTo>
                    <a:cubicBezTo>
                      <a:pt x="144631" y="140693"/>
                      <a:pt x="137985" y="132078"/>
                      <a:pt x="137985" y="132078"/>
                    </a:cubicBezTo>
                    <a:lnTo>
                      <a:pt x="115164" y="133659"/>
                    </a:lnTo>
                    <a:cubicBezTo>
                      <a:pt x="115164" y="133659"/>
                      <a:pt x="115949" y="147598"/>
                      <a:pt x="108757" y="161306"/>
                    </a:cubicBezTo>
                    <a:cubicBezTo>
                      <a:pt x="101566" y="175014"/>
                      <a:pt x="88237" y="190709"/>
                      <a:pt x="88237" y="190709"/>
                    </a:cubicBezTo>
                    <a:cubicBezTo>
                      <a:pt x="88237" y="190709"/>
                      <a:pt x="99265" y="174006"/>
                      <a:pt x="103979" y="159957"/>
                    </a:cubicBezTo>
                    <a:cubicBezTo>
                      <a:pt x="108683" y="145907"/>
                      <a:pt x="108295" y="133696"/>
                      <a:pt x="108295" y="133696"/>
                    </a:cubicBezTo>
                    <a:lnTo>
                      <a:pt x="72403" y="134907"/>
                    </a:lnTo>
                    <a:cubicBezTo>
                      <a:pt x="72403" y="134907"/>
                      <a:pt x="70157" y="141858"/>
                      <a:pt x="59860" y="146997"/>
                    </a:cubicBezTo>
                    <a:cubicBezTo>
                      <a:pt x="49563" y="152137"/>
                      <a:pt x="31215" y="155464"/>
                      <a:pt x="31215" y="155464"/>
                    </a:cubicBezTo>
                    <a:cubicBezTo>
                      <a:pt x="31215" y="155464"/>
                      <a:pt x="48334" y="148763"/>
                      <a:pt x="57106" y="143679"/>
                    </a:cubicBezTo>
                    <a:cubicBezTo>
                      <a:pt x="65878" y="138604"/>
                      <a:pt x="66293" y="135138"/>
                      <a:pt x="66293" y="135138"/>
                    </a:cubicBezTo>
                    <a:lnTo>
                      <a:pt x="0" y="123242"/>
                    </a:lnTo>
                    <a:cubicBezTo>
                      <a:pt x="0" y="123242"/>
                      <a:pt x="46328" y="127531"/>
                      <a:pt x="69954" y="128344"/>
                    </a:cubicBezTo>
                    <a:cubicBezTo>
                      <a:pt x="87784" y="128963"/>
                      <a:pt x="94347" y="128187"/>
                      <a:pt x="94347" y="128187"/>
                    </a:cubicBezTo>
                    <a:cubicBezTo>
                      <a:pt x="94347" y="128187"/>
                      <a:pt x="91084" y="122484"/>
                      <a:pt x="83717" y="115644"/>
                    </a:cubicBezTo>
                    <a:cubicBezTo>
                      <a:pt x="76350" y="108794"/>
                      <a:pt x="65601" y="102001"/>
                      <a:pt x="65601" y="102001"/>
                    </a:cubicBezTo>
                    <a:cubicBezTo>
                      <a:pt x="65601" y="102001"/>
                      <a:pt x="79031" y="106816"/>
                      <a:pt x="88090" y="112926"/>
                    </a:cubicBezTo>
                    <a:cubicBezTo>
                      <a:pt x="97157" y="119036"/>
                      <a:pt x="101843" y="126440"/>
                      <a:pt x="101843" y="126440"/>
                    </a:cubicBezTo>
                    <a:lnTo>
                      <a:pt x="133400" y="125081"/>
                    </a:lnTo>
                    <a:cubicBezTo>
                      <a:pt x="133400" y="125081"/>
                      <a:pt x="125821" y="113629"/>
                      <a:pt x="119073" y="104339"/>
                    </a:cubicBezTo>
                    <a:cubicBezTo>
                      <a:pt x="112326" y="95050"/>
                      <a:pt x="103082" y="86620"/>
                      <a:pt x="103082" y="86620"/>
                    </a:cubicBezTo>
                    <a:cubicBezTo>
                      <a:pt x="103082" y="86620"/>
                      <a:pt x="87812" y="87211"/>
                      <a:pt x="70777" y="83708"/>
                    </a:cubicBezTo>
                    <a:cubicBezTo>
                      <a:pt x="53732" y="80205"/>
                      <a:pt x="34913" y="72625"/>
                      <a:pt x="34913" y="72625"/>
                    </a:cubicBezTo>
                    <a:cubicBezTo>
                      <a:pt x="34913" y="72625"/>
                      <a:pt x="53834" y="76933"/>
                      <a:pt x="69298" y="78883"/>
                    </a:cubicBezTo>
                    <a:cubicBezTo>
                      <a:pt x="84762" y="80833"/>
                      <a:pt x="96769" y="80427"/>
                      <a:pt x="96769" y="80427"/>
                    </a:cubicBezTo>
                    <a:cubicBezTo>
                      <a:pt x="96769" y="80427"/>
                      <a:pt x="94070" y="73614"/>
                      <a:pt x="78707" y="58002"/>
                    </a:cubicBezTo>
                    <a:cubicBezTo>
                      <a:pt x="58696" y="37676"/>
                      <a:pt x="15695" y="0"/>
                      <a:pt x="15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63" name="Google Shape;3963;p5"/>
            <p:cNvGrpSpPr/>
            <p:nvPr/>
          </p:nvGrpSpPr>
          <p:grpSpPr>
            <a:xfrm>
              <a:off x="6801555" y="2277654"/>
              <a:ext cx="225741" cy="136654"/>
              <a:chOff x="6801555" y="2277654"/>
              <a:chExt cx="225741" cy="136654"/>
            </a:xfrm>
          </p:grpSpPr>
          <p:sp>
            <p:nvSpPr>
              <p:cNvPr id="3964" name="Google Shape;3964;p5"/>
              <p:cNvSpPr/>
              <p:nvPr/>
            </p:nvSpPr>
            <p:spPr>
              <a:xfrm>
                <a:off x="6801555" y="2277654"/>
                <a:ext cx="225741" cy="132482"/>
              </a:xfrm>
              <a:custGeom>
                <a:avLst/>
                <a:gdLst/>
                <a:ahLst/>
                <a:cxnLst/>
                <a:rect l="l" t="t" r="r" b="b"/>
                <a:pathLst>
                  <a:path w="225741" h="132482" extrusionOk="0">
                    <a:moveTo>
                      <a:pt x="136044" y="110634"/>
                    </a:moveTo>
                    <a:cubicBezTo>
                      <a:pt x="136044" y="110634"/>
                      <a:pt x="122447" y="128899"/>
                      <a:pt x="97333" y="131589"/>
                    </a:cubicBezTo>
                    <a:cubicBezTo>
                      <a:pt x="57790" y="135822"/>
                      <a:pt x="40874" y="123639"/>
                      <a:pt x="40874" y="123639"/>
                    </a:cubicBezTo>
                    <a:cubicBezTo>
                      <a:pt x="40874" y="123639"/>
                      <a:pt x="69140" y="120580"/>
                      <a:pt x="58169" y="106474"/>
                    </a:cubicBezTo>
                    <a:cubicBezTo>
                      <a:pt x="52475" y="99154"/>
                      <a:pt x="33442" y="92489"/>
                      <a:pt x="33442" y="92489"/>
                    </a:cubicBezTo>
                    <a:cubicBezTo>
                      <a:pt x="33442" y="92489"/>
                      <a:pt x="32703" y="83237"/>
                      <a:pt x="24338" y="75814"/>
                    </a:cubicBezTo>
                    <a:cubicBezTo>
                      <a:pt x="15982" y="68392"/>
                      <a:pt x="0" y="62799"/>
                      <a:pt x="0" y="62799"/>
                    </a:cubicBezTo>
                    <a:cubicBezTo>
                      <a:pt x="0" y="62799"/>
                      <a:pt x="12118" y="58649"/>
                      <a:pt x="27139" y="58095"/>
                    </a:cubicBezTo>
                    <a:cubicBezTo>
                      <a:pt x="42168" y="57549"/>
                      <a:pt x="60100" y="60600"/>
                      <a:pt x="60100" y="60600"/>
                    </a:cubicBezTo>
                    <a:cubicBezTo>
                      <a:pt x="60100" y="60600"/>
                      <a:pt x="53935" y="55433"/>
                      <a:pt x="49110" y="50358"/>
                    </a:cubicBezTo>
                    <a:cubicBezTo>
                      <a:pt x="44285" y="45274"/>
                      <a:pt x="40791" y="40264"/>
                      <a:pt x="40791" y="40264"/>
                    </a:cubicBezTo>
                    <a:cubicBezTo>
                      <a:pt x="40791" y="40264"/>
                      <a:pt x="48102" y="39414"/>
                      <a:pt x="55118" y="39913"/>
                    </a:cubicBezTo>
                    <a:cubicBezTo>
                      <a:pt x="62125" y="40403"/>
                      <a:pt x="68836" y="42251"/>
                      <a:pt x="68836" y="42251"/>
                    </a:cubicBezTo>
                    <a:cubicBezTo>
                      <a:pt x="68836" y="42251"/>
                      <a:pt x="65526" y="29440"/>
                      <a:pt x="65148" y="18875"/>
                    </a:cubicBezTo>
                    <a:cubicBezTo>
                      <a:pt x="64777" y="8310"/>
                      <a:pt x="67338" y="0"/>
                      <a:pt x="67338" y="0"/>
                    </a:cubicBezTo>
                    <a:cubicBezTo>
                      <a:pt x="67338" y="0"/>
                      <a:pt x="85668" y="7154"/>
                      <a:pt x="99570" y="14762"/>
                    </a:cubicBezTo>
                    <a:cubicBezTo>
                      <a:pt x="113463" y="22369"/>
                      <a:pt x="122928" y="30429"/>
                      <a:pt x="122928" y="30429"/>
                    </a:cubicBezTo>
                    <a:cubicBezTo>
                      <a:pt x="122928" y="30429"/>
                      <a:pt x="125238" y="26972"/>
                      <a:pt x="128714" y="24578"/>
                    </a:cubicBezTo>
                    <a:cubicBezTo>
                      <a:pt x="132190" y="22175"/>
                      <a:pt x="136839" y="20825"/>
                      <a:pt x="136839" y="20825"/>
                    </a:cubicBezTo>
                    <a:cubicBezTo>
                      <a:pt x="136839" y="20825"/>
                      <a:pt x="144511" y="28146"/>
                      <a:pt x="147885" y="35753"/>
                    </a:cubicBezTo>
                    <a:cubicBezTo>
                      <a:pt x="151268" y="43351"/>
                      <a:pt x="150362" y="51236"/>
                      <a:pt x="150362" y="51236"/>
                    </a:cubicBezTo>
                    <a:cubicBezTo>
                      <a:pt x="150362" y="51236"/>
                      <a:pt x="162323" y="41641"/>
                      <a:pt x="175679" y="36484"/>
                    </a:cubicBezTo>
                    <a:cubicBezTo>
                      <a:pt x="189027" y="31335"/>
                      <a:pt x="203761" y="30614"/>
                      <a:pt x="203761" y="30614"/>
                    </a:cubicBezTo>
                    <a:cubicBezTo>
                      <a:pt x="203761" y="30614"/>
                      <a:pt x="197263" y="41845"/>
                      <a:pt x="198899" y="51023"/>
                    </a:cubicBezTo>
                    <a:cubicBezTo>
                      <a:pt x="200544" y="60193"/>
                      <a:pt x="210324" y="67310"/>
                      <a:pt x="210324" y="67310"/>
                    </a:cubicBezTo>
                    <a:cubicBezTo>
                      <a:pt x="210324" y="67310"/>
                      <a:pt x="188278" y="73596"/>
                      <a:pt x="206848" y="92480"/>
                    </a:cubicBezTo>
                    <a:cubicBezTo>
                      <a:pt x="214206" y="99967"/>
                      <a:pt x="225741" y="100253"/>
                      <a:pt x="225741" y="100253"/>
                    </a:cubicBezTo>
                    <a:cubicBezTo>
                      <a:pt x="225741" y="100253"/>
                      <a:pt x="216359" y="111605"/>
                      <a:pt x="194000" y="114572"/>
                    </a:cubicBezTo>
                    <a:cubicBezTo>
                      <a:pt x="171631" y="117548"/>
                      <a:pt x="136044" y="110634"/>
                      <a:pt x="136044" y="1106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5" name="Google Shape;3965;p5"/>
              <p:cNvSpPr/>
              <p:nvPr/>
            </p:nvSpPr>
            <p:spPr>
              <a:xfrm>
                <a:off x="6833232" y="2291316"/>
                <a:ext cx="164651" cy="122992"/>
              </a:xfrm>
              <a:custGeom>
                <a:avLst/>
                <a:gdLst/>
                <a:ahLst/>
                <a:cxnLst/>
                <a:rect l="l" t="t" r="r" b="b"/>
                <a:pathLst>
                  <a:path w="164651" h="122992" extrusionOk="0">
                    <a:moveTo>
                      <a:pt x="47003" y="0"/>
                    </a:moveTo>
                    <a:cubicBezTo>
                      <a:pt x="47003" y="0"/>
                      <a:pt x="73475" y="29015"/>
                      <a:pt x="81591" y="43767"/>
                    </a:cubicBezTo>
                    <a:cubicBezTo>
                      <a:pt x="86121" y="52003"/>
                      <a:pt x="88043" y="57494"/>
                      <a:pt x="88043" y="57494"/>
                    </a:cubicBezTo>
                    <a:cubicBezTo>
                      <a:pt x="88043" y="57494"/>
                      <a:pt x="90594" y="54554"/>
                      <a:pt x="93774" y="46291"/>
                    </a:cubicBezTo>
                    <a:cubicBezTo>
                      <a:pt x="96954" y="38018"/>
                      <a:pt x="100781" y="24421"/>
                      <a:pt x="100781" y="24421"/>
                    </a:cubicBezTo>
                    <a:cubicBezTo>
                      <a:pt x="100781" y="24421"/>
                      <a:pt x="101557" y="37861"/>
                      <a:pt x="99117" y="47178"/>
                    </a:cubicBezTo>
                    <a:cubicBezTo>
                      <a:pt x="96676" y="56486"/>
                      <a:pt x="91001" y="61690"/>
                      <a:pt x="91001" y="61690"/>
                    </a:cubicBezTo>
                    <a:cubicBezTo>
                      <a:pt x="91001" y="61690"/>
                      <a:pt x="96011" y="68928"/>
                      <a:pt x="98895" y="75943"/>
                    </a:cubicBezTo>
                    <a:cubicBezTo>
                      <a:pt x="101779" y="82959"/>
                      <a:pt x="102546" y="89744"/>
                      <a:pt x="102546" y="89744"/>
                    </a:cubicBezTo>
                    <a:lnTo>
                      <a:pt x="119683" y="76609"/>
                    </a:lnTo>
                    <a:cubicBezTo>
                      <a:pt x="119683" y="76609"/>
                      <a:pt x="115080" y="72505"/>
                      <a:pt x="113989" y="65156"/>
                    </a:cubicBezTo>
                    <a:cubicBezTo>
                      <a:pt x="112898" y="57808"/>
                      <a:pt x="115329" y="47215"/>
                      <a:pt x="115329" y="47215"/>
                    </a:cubicBezTo>
                    <a:cubicBezTo>
                      <a:pt x="115329" y="47215"/>
                      <a:pt x="116503" y="57457"/>
                      <a:pt x="118102" y="63872"/>
                    </a:cubicBezTo>
                    <a:cubicBezTo>
                      <a:pt x="119711" y="70286"/>
                      <a:pt x="121745" y="72884"/>
                      <a:pt x="121745" y="72884"/>
                    </a:cubicBezTo>
                    <a:lnTo>
                      <a:pt x="134038" y="58677"/>
                    </a:lnTo>
                    <a:lnTo>
                      <a:pt x="148430" y="39340"/>
                    </a:lnTo>
                    <a:lnTo>
                      <a:pt x="138752" y="59767"/>
                    </a:lnTo>
                    <a:cubicBezTo>
                      <a:pt x="138752" y="59767"/>
                      <a:pt x="142829" y="60886"/>
                      <a:pt x="149299" y="59213"/>
                    </a:cubicBezTo>
                    <a:cubicBezTo>
                      <a:pt x="155779" y="57549"/>
                      <a:pt x="164652" y="53103"/>
                      <a:pt x="164652" y="53103"/>
                    </a:cubicBezTo>
                    <a:cubicBezTo>
                      <a:pt x="164652" y="53103"/>
                      <a:pt x="157119" y="59084"/>
                      <a:pt x="150002" y="61598"/>
                    </a:cubicBezTo>
                    <a:cubicBezTo>
                      <a:pt x="142884" y="64121"/>
                      <a:pt x="136201" y="63188"/>
                      <a:pt x="136201" y="63188"/>
                    </a:cubicBezTo>
                    <a:lnTo>
                      <a:pt x="126145" y="74427"/>
                    </a:lnTo>
                    <a:lnTo>
                      <a:pt x="120922" y="81074"/>
                    </a:lnTo>
                    <a:cubicBezTo>
                      <a:pt x="120922" y="81074"/>
                      <a:pt x="127004" y="82811"/>
                      <a:pt x="137227" y="82497"/>
                    </a:cubicBezTo>
                    <a:cubicBezTo>
                      <a:pt x="147459" y="82183"/>
                      <a:pt x="161833" y="79835"/>
                      <a:pt x="161833" y="79835"/>
                    </a:cubicBezTo>
                    <a:cubicBezTo>
                      <a:pt x="161833" y="79835"/>
                      <a:pt x="150066" y="84438"/>
                      <a:pt x="139030" y="85631"/>
                    </a:cubicBezTo>
                    <a:cubicBezTo>
                      <a:pt x="127993" y="86823"/>
                      <a:pt x="117686" y="84604"/>
                      <a:pt x="117686" y="84604"/>
                    </a:cubicBezTo>
                    <a:lnTo>
                      <a:pt x="104348" y="93922"/>
                    </a:lnTo>
                    <a:cubicBezTo>
                      <a:pt x="104348" y="93922"/>
                      <a:pt x="105818" y="97970"/>
                      <a:pt x="106779" y="105236"/>
                    </a:cubicBezTo>
                    <a:cubicBezTo>
                      <a:pt x="107741" y="112510"/>
                      <a:pt x="108203" y="122992"/>
                      <a:pt x="108203" y="122992"/>
                    </a:cubicBezTo>
                    <a:lnTo>
                      <a:pt x="95521" y="122853"/>
                    </a:lnTo>
                    <a:cubicBezTo>
                      <a:pt x="95521" y="122853"/>
                      <a:pt x="98580" y="113638"/>
                      <a:pt x="98950" y="106160"/>
                    </a:cubicBezTo>
                    <a:cubicBezTo>
                      <a:pt x="99330" y="98691"/>
                      <a:pt x="97019" y="92970"/>
                      <a:pt x="97019" y="92970"/>
                    </a:cubicBezTo>
                    <a:lnTo>
                      <a:pt x="80094" y="87941"/>
                    </a:lnTo>
                    <a:cubicBezTo>
                      <a:pt x="80094" y="87941"/>
                      <a:pt x="76618" y="94698"/>
                      <a:pt x="67458" y="99329"/>
                    </a:cubicBezTo>
                    <a:cubicBezTo>
                      <a:pt x="58307" y="103951"/>
                      <a:pt x="44137" y="107962"/>
                      <a:pt x="44137" y="107962"/>
                    </a:cubicBezTo>
                    <a:cubicBezTo>
                      <a:pt x="44137" y="107962"/>
                      <a:pt x="56939" y="102897"/>
                      <a:pt x="64408" y="97480"/>
                    </a:cubicBezTo>
                    <a:cubicBezTo>
                      <a:pt x="71867" y="92064"/>
                      <a:pt x="75121" y="86231"/>
                      <a:pt x="75121" y="86231"/>
                    </a:cubicBezTo>
                    <a:lnTo>
                      <a:pt x="48870" y="77737"/>
                    </a:lnTo>
                    <a:cubicBezTo>
                      <a:pt x="48870" y="77737"/>
                      <a:pt x="45237" y="80436"/>
                      <a:pt x="36317" y="80251"/>
                    </a:cubicBezTo>
                    <a:cubicBezTo>
                      <a:pt x="27397" y="80066"/>
                      <a:pt x="13190" y="76997"/>
                      <a:pt x="13190" y="76997"/>
                    </a:cubicBezTo>
                    <a:cubicBezTo>
                      <a:pt x="13190" y="76997"/>
                      <a:pt x="27490" y="78171"/>
                      <a:pt x="35291" y="77995"/>
                    </a:cubicBezTo>
                    <a:cubicBezTo>
                      <a:pt x="43092" y="77820"/>
                      <a:pt x="44396" y="76304"/>
                      <a:pt x="44396" y="76304"/>
                    </a:cubicBezTo>
                    <a:lnTo>
                      <a:pt x="0" y="53972"/>
                    </a:lnTo>
                    <a:cubicBezTo>
                      <a:pt x="0" y="53972"/>
                      <a:pt x="32185" y="67680"/>
                      <a:pt x="48999" y="74030"/>
                    </a:cubicBezTo>
                    <a:cubicBezTo>
                      <a:pt x="61690" y="78827"/>
                      <a:pt x="66654" y="80121"/>
                      <a:pt x="66654" y="80121"/>
                    </a:cubicBezTo>
                    <a:cubicBezTo>
                      <a:pt x="66654" y="80121"/>
                      <a:pt x="65952" y="76618"/>
                      <a:pt x="62614" y="71534"/>
                    </a:cubicBezTo>
                    <a:cubicBezTo>
                      <a:pt x="59278" y="66460"/>
                      <a:pt x="53491" y="60544"/>
                      <a:pt x="53491" y="60544"/>
                    </a:cubicBezTo>
                    <a:cubicBezTo>
                      <a:pt x="53491" y="60544"/>
                      <a:pt x="61783" y="66210"/>
                      <a:pt x="66561" y="71368"/>
                    </a:cubicBezTo>
                    <a:cubicBezTo>
                      <a:pt x="71331" y="76526"/>
                      <a:pt x="72570" y="81184"/>
                      <a:pt x="72570" y="81184"/>
                    </a:cubicBezTo>
                    <a:lnTo>
                      <a:pt x="95733" y="88524"/>
                    </a:lnTo>
                    <a:cubicBezTo>
                      <a:pt x="95733" y="88524"/>
                      <a:pt x="93580" y="81221"/>
                      <a:pt x="91398" y="75148"/>
                    </a:cubicBezTo>
                    <a:cubicBezTo>
                      <a:pt x="89217" y="69085"/>
                      <a:pt x="84984" y="62781"/>
                      <a:pt x="84984" y="62781"/>
                    </a:cubicBezTo>
                    <a:cubicBezTo>
                      <a:pt x="84984" y="62781"/>
                      <a:pt x="73799" y="59204"/>
                      <a:pt x="62513" y="53260"/>
                    </a:cubicBezTo>
                    <a:cubicBezTo>
                      <a:pt x="51227" y="47308"/>
                      <a:pt x="39839" y="38988"/>
                      <a:pt x="39839" y="38988"/>
                    </a:cubicBezTo>
                    <a:cubicBezTo>
                      <a:pt x="39839" y="38988"/>
                      <a:pt x="52253" y="45792"/>
                      <a:pt x="62846" y="50617"/>
                    </a:cubicBezTo>
                    <a:cubicBezTo>
                      <a:pt x="73448" y="55442"/>
                      <a:pt x="82229" y="58279"/>
                      <a:pt x="82229" y="58279"/>
                    </a:cubicBezTo>
                    <a:cubicBezTo>
                      <a:pt x="82229" y="58279"/>
                      <a:pt x="82257" y="54397"/>
                      <a:pt x="75685" y="43176"/>
                    </a:cubicBezTo>
                    <a:cubicBezTo>
                      <a:pt x="67126" y="28571"/>
                      <a:pt x="47003" y="0"/>
                      <a:pt x="4700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66" name="Google Shape;3966;p5"/>
            <p:cNvGrpSpPr/>
            <p:nvPr/>
          </p:nvGrpSpPr>
          <p:grpSpPr>
            <a:xfrm>
              <a:off x="5001585" y="1587129"/>
              <a:ext cx="298523" cy="252925"/>
              <a:chOff x="5001585" y="1587129"/>
              <a:chExt cx="298523" cy="252925"/>
            </a:xfrm>
          </p:grpSpPr>
          <p:sp>
            <p:nvSpPr>
              <p:cNvPr id="3967" name="Google Shape;3967;p5"/>
              <p:cNvSpPr/>
              <p:nvPr/>
            </p:nvSpPr>
            <p:spPr>
              <a:xfrm>
                <a:off x="5001585" y="1605776"/>
                <a:ext cx="298523" cy="234278"/>
              </a:xfrm>
              <a:custGeom>
                <a:avLst/>
                <a:gdLst/>
                <a:ahLst/>
                <a:cxnLst/>
                <a:rect l="l" t="t" r="r" b="b"/>
                <a:pathLst>
                  <a:path w="298523" h="234278" extrusionOk="0">
                    <a:moveTo>
                      <a:pt x="132273" y="26183"/>
                    </a:moveTo>
                    <a:cubicBezTo>
                      <a:pt x="132273" y="26183"/>
                      <a:pt x="96649" y="144"/>
                      <a:pt x="62504" y="4017"/>
                    </a:cubicBezTo>
                    <a:cubicBezTo>
                      <a:pt x="8735" y="10118"/>
                      <a:pt x="0" y="36156"/>
                      <a:pt x="0" y="36156"/>
                    </a:cubicBezTo>
                    <a:cubicBezTo>
                      <a:pt x="0" y="36156"/>
                      <a:pt x="38462" y="31849"/>
                      <a:pt x="39136" y="59117"/>
                    </a:cubicBezTo>
                    <a:cubicBezTo>
                      <a:pt x="39478" y="73278"/>
                      <a:pt x="22462" y="90775"/>
                      <a:pt x="22462" y="90775"/>
                    </a:cubicBezTo>
                    <a:cubicBezTo>
                      <a:pt x="22462" y="90775"/>
                      <a:pt x="30966" y="106508"/>
                      <a:pt x="28082" y="121713"/>
                    </a:cubicBezTo>
                    <a:cubicBezTo>
                      <a:pt x="25189" y="136928"/>
                      <a:pt x="10917" y="151634"/>
                      <a:pt x="10917" y="151634"/>
                    </a:cubicBezTo>
                    <a:cubicBezTo>
                      <a:pt x="10917" y="151634"/>
                      <a:pt x="30291" y="154536"/>
                      <a:pt x="49637" y="150441"/>
                    </a:cubicBezTo>
                    <a:cubicBezTo>
                      <a:pt x="68993" y="146356"/>
                      <a:pt x="88311" y="135273"/>
                      <a:pt x="88311" y="135273"/>
                    </a:cubicBezTo>
                    <a:cubicBezTo>
                      <a:pt x="88311" y="135273"/>
                      <a:pt x="85862" y="145968"/>
                      <a:pt x="85002" y="156080"/>
                    </a:cubicBezTo>
                    <a:cubicBezTo>
                      <a:pt x="84152" y="166192"/>
                      <a:pt x="84882" y="175731"/>
                      <a:pt x="84882" y="175731"/>
                    </a:cubicBezTo>
                    <a:cubicBezTo>
                      <a:pt x="84882" y="175731"/>
                      <a:pt x="94902" y="174724"/>
                      <a:pt x="103165" y="171562"/>
                    </a:cubicBezTo>
                    <a:cubicBezTo>
                      <a:pt x="111429" y="168392"/>
                      <a:pt x="117927" y="163059"/>
                      <a:pt x="117927" y="163059"/>
                    </a:cubicBezTo>
                    <a:cubicBezTo>
                      <a:pt x="117927" y="163059"/>
                      <a:pt x="126856" y="185612"/>
                      <a:pt x="137153" y="203415"/>
                    </a:cubicBezTo>
                    <a:cubicBezTo>
                      <a:pt x="147450" y="221227"/>
                      <a:pt x="159134" y="234279"/>
                      <a:pt x="159134" y="234279"/>
                    </a:cubicBezTo>
                    <a:cubicBezTo>
                      <a:pt x="159134" y="234279"/>
                      <a:pt x="174765" y="216199"/>
                      <a:pt x="184387" y="198830"/>
                    </a:cubicBezTo>
                    <a:cubicBezTo>
                      <a:pt x="194019" y="181471"/>
                      <a:pt x="197633" y="164815"/>
                      <a:pt x="197633" y="164815"/>
                    </a:cubicBezTo>
                    <a:cubicBezTo>
                      <a:pt x="197633" y="164815"/>
                      <a:pt x="204029" y="169825"/>
                      <a:pt x="210832" y="172681"/>
                    </a:cubicBezTo>
                    <a:cubicBezTo>
                      <a:pt x="217626" y="175537"/>
                      <a:pt x="224817" y="176249"/>
                      <a:pt x="224817" y="176249"/>
                    </a:cubicBezTo>
                    <a:cubicBezTo>
                      <a:pt x="224817" y="176249"/>
                      <a:pt x="226943" y="161432"/>
                      <a:pt x="223422" y="147585"/>
                    </a:cubicBezTo>
                    <a:cubicBezTo>
                      <a:pt x="219900" y="133729"/>
                      <a:pt x="210731" y="120835"/>
                      <a:pt x="210731" y="120835"/>
                    </a:cubicBezTo>
                    <a:cubicBezTo>
                      <a:pt x="210731" y="120835"/>
                      <a:pt x="235466" y="132907"/>
                      <a:pt x="257419" y="137085"/>
                    </a:cubicBezTo>
                    <a:cubicBezTo>
                      <a:pt x="279362" y="141254"/>
                      <a:pt x="298524" y="137547"/>
                      <a:pt x="298524" y="137547"/>
                    </a:cubicBezTo>
                    <a:cubicBezTo>
                      <a:pt x="298524" y="137547"/>
                      <a:pt x="278947" y="120918"/>
                      <a:pt x="271644" y="105010"/>
                    </a:cubicBezTo>
                    <a:cubicBezTo>
                      <a:pt x="264351" y="89112"/>
                      <a:pt x="269324" y="73934"/>
                      <a:pt x="269324" y="73934"/>
                    </a:cubicBezTo>
                    <a:cubicBezTo>
                      <a:pt x="269324" y="73934"/>
                      <a:pt x="235345" y="70764"/>
                      <a:pt x="239320" y="32958"/>
                    </a:cubicBezTo>
                    <a:cubicBezTo>
                      <a:pt x="240892" y="17975"/>
                      <a:pt x="255025" y="13649"/>
                      <a:pt x="255025" y="13649"/>
                    </a:cubicBezTo>
                    <a:cubicBezTo>
                      <a:pt x="255025" y="13649"/>
                      <a:pt x="231722" y="-2222"/>
                      <a:pt x="200729" y="264"/>
                    </a:cubicBezTo>
                    <a:cubicBezTo>
                      <a:pt x="169736" y="2751"/>
                      <a:pt x="132273" y="26183"/>
                      <a:pt x="132273" y="261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8" name="Google Shape;3968;p5"/>
              <p:cNvSpPr/>
              <p:nvPr/>
            </p:nvSpPr>
            <p:spPr>
              <a:xfrm>
                <a:off x="5040204" y="1587129"/>
                <a:ext cx="213761" cy="226286"/>
              </a:xfrm>
              <a:custGeom>
                <a:avLst/>
                <a:gdLst/>
                <a:ahLst/>
                <a:cxnLst/>
                <a:rect l="l" t="t" r="r" b="b"/>
                <a:pathLst>
                  <a:path w="213761" h="226286" extrusionOk="0">
                    <a:moveTo>
                      <a:pt x="120774" y="226287"/>
                    </a:moveTo>
                    <a:cubicBezTo>
                      <a:pt x="120774" y="226287"/>
                      <a:pt x="124295" y="168886"/>
                      <a:pt x="119406" y="141479"/>
                    </a:cubicBezTo>
                    <a:cubicBezTo>
                      <a:pt x="116679" y="126191"/>
                      <a:pt x="113481" y="116356"/>
                      <a:pt x="113481" y="116356"/>
                    </a:cubicBezTo>
                    <a:cubicBezTo>
                      <a:pt x="113481" y="116356"/>
                      <a:pt x="119664" y="120432"/>
                      <a:pt x="132078" y="133206"/>
                    </a:cubicBezTo>
                    <a:cubicBezTo>
                      <a:pt x="144483" y="145990"/>
                      <a:pt x="163117" y="167471"/>
                      <a:pt x="163117" y="167471"/>
                    </a:cubicBezTo>
                    <a:cubicBezTo>
                      <a:pt x="163117" y="167471"/>
                      <a:pt x="150399" y="144724"/>
                      <a:pt x="137846" y="129943"/>
                    </a:cubicBezTo>
                    <a:cubicBezTo>
                      <a:pt x="125294" y="115163"/>
                      <a:pt x="112917" y="108351"/>
                      <a:pt x="112917" y="108351"/>
                    </a:cubicBezTo>
                    <a:cubicBezTo>
                      <a:pt x="112917" y="108351"/>
                      <a:pt x="111780" y="94560"/>
                      <a:pt x="108239" y="81850"/>
                    </a:cubicBezTo>
                    <a:cubicBezTo>
                      <a:pt x="104699" y="69150"/>
                      <a:pt x="98738" y="57540"/>
                      <a:pt x="98738" y="57540"/>
                    </a:cubicBezTo>
                    <a:lnTo>
                      <a:pt x="133567" y="73808"/>
                    </a:lnTo>
                    <a:cubicBezTo>
                      <a:pt x="133567" y="73808"/>
                      <a:pt x="131995" y="82220"/>
                      <a:pt x="138124" y="94883"/>
                    </a:cubicBezTo>
                    <a:cubicBezTo>
                      <a:pt x="144252" y="107547"/>
                      <a:pt x="158080" y="124453"/>
                      <a:pt x="158080" y="124453"/>
                    </a:cubicBezTo>
                    <a:cubicBezTo>
                      <a:pt x="158080" y="124453"/>
                      <a:pt x="149114" y="106937"/>
                      <a:pt x="144575" y="95660"/>
                    </a:cubicBezTo>
                    <a:cubicBezTo>
                      <a:pt x="140046" y="84383"/>
                      <a:pt x="139945" y="79364"/>
                      <a:pt x="139945" y="79364"/>
                    </a:cubicBezTo>
                    <a:lnTo>
                      <a:pt x="169791" y="99043"/>
                    </a:lnTo>
                    <a:lnTo>
                      <a:pt x="207504" y="126606"/>
                    </a:lnTo>
                    <a:lnTo>
                      <a:pt x="174579" y="95641"/>
                    </a:lnTo>
                    <a:cubicBezTo>
                      <a:pt x="174579" y="95641"/>
                      <a:pt x="178536" y="92415"/>
                      <a:pt x="188334" y="93044"/>
                    </a:cubicBezTo>
                    <a:cubicBezTo>
                      <a:pt x="198122" y="93672"/>
                      <a:pt x="213762" y="98155"/>
                      <a:pt x="213762" y="98155"/>
                    </a:cubicBezTo>
                    <a:cubicBezTo>
                      <a:pt x="213762" y="98155"/>
                      <a:pt x="198242" y="90668"/>
                      <a:pt x="186780" y="88829"/>
                    </a:cubicBezTo>
                    <a:cubicBezTo>
                      <a:pt x="175319" y="86980"/>
                      <a:pt x="167906" y="90779"/>
                      <a:pt x="167906" y="90779"/>
                    </a:cubicBezTo>
                    <a:lnTo>
                      <a:pt x="143863" y="75306"/>
                    </a:lnTo>
                    <a:lnTo>
                      <a:pt x="130553" y="65924"/>
                    </a:lnTo>
                    <a:cubicBezTo>
                      <a:pt x="130553" y="65924"/>
                      <a:pt x="136395" y="60997"/>
                      <a:pt x="149502" y="58104"/>
                    </a:cubicBezTo>
                    <a:cubicBezTo>
                      <a:pt x="162609" y="55211"/>
                      <a:pt x="182981" y="54360"/>
                      <a:pt x="182981" y="54360"/>
                    </a:cubicBezTo>
                    <a:cubicBezTo>
                      <a:pt x="182981" y="54360"/>
                      <a:pt x="163589" y="50580"/>
                      <a:pt x="148569" y="52262"/>
                    </a:cubicBezTo>
                    <a:cubicBezTo>
                      <a:pt x="133548" y="53944"/>
                      <a:pt x="122909" y="61099"/>
                      <a:pt x="122909" y="61099"/>
                    </a:cubicBezTo>
                    <a:lnTo>
                      <a:pt x="96741" y="49951"/>
                    </a:lnTo>
                    <a:cubicBezTo>
                      <a:pt x="96741" y="49951"/>
                      <a:pt x="94448" y="42686"/>
                      <a:pt x="88246" y="30189"/>
                    </a:cubicBezTo>
                    <a:cubicBezTo>
                      <a:pt x="82044" y="17701"/>
                      <a:pt x="71932" y="0"/>
                      <a:pt x="71932" y="0"/>
                    </a:cubicBezTo>
                    <a:lnTo>
                      <a:pt x="56218" y="4465"/>
                    </a:lnTo>
                    <a:cubicBezTo>
                      <a:pt x="56218" y="4465"/>
                      <a:pt x="69427" y="18875"/>
                      <a:pt x="77515" y="31252"/>
                    </a:cubicBezTo>
                    <a:cubicBezTo>
                      <a:pt x="85594" y="43638"/>
                      <a:pt x="88551" y="53991"/>
                      <a:pt x="88551" y="53991"/>
                    </a:cubicBezTo>
                    <a:lnTo>
                      <a:pt x="72505" y="68040"/>
                    </a:lnTo>
                    <a:cubicBezTo>
                      <a:pt x="72505" y="68040"/>
                      <a:pt x="61274" y="57901"/>
                      <a:pt x="45108" y="53205"/>
                    </a:cubicBezTo>
                    <a:cubicBezTo>
                      <a:pt x="28932" y="48509"/>
                      <a:pt x="7136" y="46522"/>
                      <a:pt x="7136" y="46522"/>
                    </a:cubicBezTo>
                    <a:cubicBezTo>
                      <a:pt x="7136" y="46522"/>
                      <a:pt x="28312" y="50737"/>
                      <a:pt x="43166" y="57309"/>
                    </a:cubicBezTo>
                    <a:cubicBezTo>
                      <a:pt x="58020" y="63881"/>
                      <a:pt x="68040" y="72570"/>
                      <a:pt x="68040" y="72570"/>
                    </a:cubicBezTo>
                    <a:lnTo>
                      <a:pt x="43869" y="95549"/>
                    </a:lnTo>
                    <a:cubicBezTo>
                      <a:pt x="43869" y="95549"/>
                      <a:pt x="36576" y="92230"/>
                      <a:pt x="25604" y="95512"/>
                    </a:cubicBezTo>
                    <a:cubicBezTo>
                      <a:pt x="14641" y="98802"/>
                      <a:pt x="0" y="108674"/>
                      <a:pt x="0" y="108674"/>
                    </a:cubicBezTo>
                    <a:cubicBezTo>
                      <a:pt x="0" y="108674"/>
                      <a:pt x="16684" y="101936"/>
                      <a:pt x="26621" y="99625"/>
                    </a:cubicBezTo>
                    <a:cubicBezTo>
                      <a:pt x="36548" y="97323"/>
                      <a:pt x="39728" y="99431"/>
                      <a:pt x="39728" y="99431"/>
                    </a:cubicBezTo>
                    <a:lnTo>
                      <a:pt x="6969" y="151619"/>
                    </a:lnTo>
                    <a:cubicBezTo>
                      <a:pt x="6969" y="151619"/>
                      <a:pt x="33248" y="117927"/>
                      <a:pt x="47807" y="101696"/>
                    </a:cubicBezTo>
                    <a:cubicBezTo>
                      <a:pt x="58788" y="89439"/>
                      <a:pt x="63668" y="85621"/>
                      <a:pt x="63668" y="85621"/>
                    </a:cubicBezTo>
                    <a:cubicBezTo>
                      <a:pt x="63668" y="85621"/>
                      <a:pt x="66358" y="91722"/>
                      <a:pt x="67375" y="101335"/>
                    </a:cubicBezTo>
                    <a:cubicBezTo>
                      <a:pt x="68383" y="110948"/>
                      <a:pt x="67162" y="122771"/>
                      <a:pt x="67162" y="122771"/>
                    </a:cubicBezTo>
                    <a:cubicBezTo>
                      <a:pt x="67162" y="122771"/>
                      <a:pt x="71765" y="110532"/>
                      <a:pt x="72477" y="100309"/>
                    </a:cubicBezTo>
                    <a:cubicBezTo>
                      <a:pt x="73180" y="90077"/>
                      <a:pt x="69981" y="81859"/>
                      <a:pt x="69981" y="81859"/>
                    </a:cubicBezTo>
                    <a:lnTo>
                      <a:pt x="91481" y="61857"/>
                    </a:lnTo>
                    <a:cubicBezTo>
                      <a:pt x="91481" y="61857"/>
                      <a:pt x="96223" y="74797"/>
                      <a:pt x="99680" y="85686"/>
                    </a:cubicBezTo>
                    <a:cubicBezTo>
                      <a:pt x="103147" y="96566"/>
                      <a:pt x="104274" y="108526"/>
                      <a:pt x="104274" y="108526"/>
                    </a:cubicBezTo>
                    <a:cubicBezTo>
                      <a:pt x="104274" y="108526"/>
                      <a:pt x="93931" y="118241"/>
                      <a:pt x="85880" y="131968"/>
                    </a:cubicBezTo>
                    <a:cubicBezTo>
                      <a:pt x="77829" y="145685"/>
                      <a:pt x="72071" y="163404"/>
                      <a:pt x="72071" y="163404"/>
                    </a:cubicBezTo>
                    <a:cubicBezTo>
                      <a:pt x="72071" y="163404"/>
                      <a:pt x="80648" y="147885"/>
                      <a:pt x="88986" y="136275"/>
                    </a:cubicBezTo>
                    <a:cubicBezTo>
                      <a:pt x="97323" y="124675"/>
                      <a:pt x="105411" y="116984"/>
                      <a:pt x="105411" y="116984"/>
                    </a:cubicBezTo>
                    <a:cubicBezTo>
                      <a:pt x="105411" y="116984"/>
                      <a:pt x="109404" y="123473"/>
                      <a:pt x="112621" y="144446"/>
                    </a:cubicBezTo>
                    <a:cubicBezTo>
                      <a:pt x="116818" y="171751"/>
                      <a:pt x="120774" y="226287"/>
                      <a:pt x="120774" y="22628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69" name="Google Shape;3969;p5"/>
            <p:cNvGrpSpPr/>
            <p:nvPr/>
          </p:nvGrpSpPr>
          <p:grpSpPr>
            <a:xfrm>
              <a:off x="5273118" y="1353170"/>
              <a:ext cx="229937" cy="198658"/>
              <a:chOff x="5273118" y="1353170"/>
              <a:chExt cx="229937" cy="198658"/>
            </a:xfrm>
          </p:grpSpPr>
          <p:sp>
            <p:nvSpPr>
              <p:cNvPr id="3970" name="Google Shape;3970;p5"/>
              <p:cNvSpPr/>
              <p:nvPr/>
            </p:nvSpPr>
            <p:spPr>
              <a:xfrm>
                <a:off x="5273118" y="1353170"/>
                <a:ext cx="229937" cy="198658"/>
              </a:xfrm>
              <a:custGeom>
                <a:avLst/>
                <a:gdLst/>
                <a:ahLst/>
                <a:cxnLst/>
                <a:rect l="l" t="t" r="r" b="b"/>
                <a:pathLst>
                  <a:path w="229937" h="198658" extrusionOk="0">
                    <a:moveTo>
                      <a:pt x="173636" y="117076"/>
                    </a:moveTo>
                    <a:cubicBezTo>
                      <a:pt x="173636" y="117076"/>
                      <a:pt x="209353" y="102971"/>
                      <a:pt x="221129" y="80158"/>
                    </a:cubicBezTo>
                    <a:cubicBezTo>
                      <a:pt x="239671" y="44230"/>
                      <a:pt x="223181" y="30318"/>
                      <a:pt x="223181" y="30318"/>
                    </a:cubicBezTo>
                    <a:cubicBezTo>
                      <a:pt x="223181" y="30318"/>
                      <a:pt x="209880" y="56005"/>
                      <a:pt x="188352" y="47640"/>
                    </a:cubicBezTo>
                    <a:cubicBezTo>
                      <a:pt x="177186" y="43296"/>
                      <a:pt x="170928" y="26907"/>
                      <a:pt x="170928" y="26907"/>
                    </a:cubicBezTo>
                    <a:cubicBezTo>
                      <a:pt x="170928" y="26907"/>
                      <a:pt x="155002" y="27212"/>
                      <a:pt x="144409" y="20483"/>
                    </a:cubicBezTo>
                    <a:cubicBezTo>
                      <a:pt x="133816" y="13754"/>
                      <a:pt x="128556" y="0"/>
                      <a:pt x="128556" y="0"/>
                    </a:cubicBezTo>
                    <a:cubicBezTo>
                      <a:pt x="128556" y="0"/>
                      <a:pt x="117908" y="11305"/>
                      <a:pt x="112704" y="24846"/>
                    </a:cubicBezTo>
                    <a:cubicBezTo>
                      <a:pt x="107509" y="38388"/>
                      <a:pt x="107759" y="54157"/>
                      <a:pt x="107759" y="54157"/>
                    </a:cubicBezTo>
                    <a:cubicBezTo>
                      <a:pt x="107759" y="54157"/>
                      <a:pt x="100503" y="49165"/>
                      <a:pt x="92997" y="45366"/>
                    </a:cubicBezTo>
                    <a:cubicBezTo>
                      <a:pt x="85492" y="41567"/>
                      <a:pt x="77746" y="38961"/>
                      <a:pt x="77746" y="38961"/>
                    </a:cubicBezTo>
                    <a:cubicBezTo>
                      <a:pt x="77746" y="38961"/>
                      <a:pt x="74187" y="45616"/>
                      <a:pt x="73078" y="51855"/>
                    </a:cubicBezTo>
                    <a:cubicBezTo>
                      <a:pt x="71959" y="58095"/>
                      <a:pt x="73291" y="63918"/>
                      <a:pt x="73291" y="63918"/>
                    </a:cubicBezTo>
                    <a:cubicBezTo>
                      <a:pt x="73291" y="63918"/>
                      <a:pt x="51874" y="62282"/>
                      <a:pt x="33553" y="63058"/>
                    </a:cubicBezTo>
                    <a:cubicBezTo>
                      <a:pt x="15224" y="63825"/>
                      <a:pt x="0" y="66987"/>
                      <a:pt x="0" y="66987"/>
                    </a:cubicBezTo>
                    <a:cubicBezTo>
                      <a:pt x="0" y="66987"/>
                      <a:pt x="7302" y="82691"/>
                      <a:pt x="16647" y="94366"/>
                    </a:cubicBezTo>
                    <a:cubicBezTo>
                      <a:pt x="26001" y="106040"/>
                      <a:pt x="37398" y="113693"/>
                      <a:pt x="37398" y="113693"/>
                    </a:cubicBezTo>
                    <a:cubicBezTo>
                      <a:pt x="37398" y="113693"/>
                      <a:pt x="30725" y="116124"/>
                      <a:pt x="25558" y="119498"/>
                    </a:cubicBezTo>
                    <a:cubicBezTo>
                      <a:pt x="20382" y="122863"/>
                      <a:pt x="16712" y="127180"/>
                      <a:pt x="16712" y="127180"/>
                    </a:cubicBezTo>
                    <a:cubicBezTo>
                      <a:pt x="16712" y="127180"/>
                      <a:pt x="27332" y="133298"/>
                      <a:pt x="39645" y="135535"/>
                    </a:cubicBezTo>
                    <a:cubicBezTo>
                      <a:pt x="51957" y="137772"/>
                      <a:pt x="65961" y="136136"/>
                      <a:pt x="65961" y="136136"/>
                    </a:cubicBezTo>
                    <a:cubicBezTo>
                      <a:pt x="65961" y="136136"/>
                      <a:pt x="45847" y="147875"/>
                      <a:pt x="33082" y="160391"/>
                    </a:cubicBezTo>
                    <a:cubicBezTo>
                      <a:pt x="20326" y="172906"/>
                      <a:pt x="14919" y="186208"/>
                      <a:pt x="14919" y="186208"/>
                    </a:cubicBezTo>
                    <a:cubicBezTo>
                      <a:pt x="14919" y="186208"/>
                      <a:pt x="36345" y="179201"/>
                      <a:pt x="51883" y="179719"/>
                    </a:cubicBezTo>
                    <a:cubicBezTo>
                      <a:pt x="67430" y="180227"/>
                      <a:pt x="77089" y="188269"/>
                      <a:pt x="77089" y="188269"/>
                    </a:cubicBezTo>
                    <a:cubicBezTo>
                      <a:pt x="77089" y="188269"/>
                      <a:pt x="94282" y="167822"/>
                      <a:pt x="121984" y="182510"/>
                    </a:cubicBezTo>
                    <a:cubicBezTo>
                      <a:pt x="132966" y="188334"/>
                      <a:pt x="130211" y="198658"/>
                      <a:pt x="130211" y="198658"/>
                    </a:cubicBezTo>
                    <a:cubicBezTo>
                      <a:pt x="130211" y="198658"/>
                      <a:pt x="152663" y="189055"/>
                      <a:pt x="164162" y="168673"/>
                    </a:cubicBezTo>
                    <a:cubicBezTo>
                      <a:pt x="175652" y="148291"/>
                      <a:pt x="173636" y="117076"/>
                      <a:pt x="173636" y="1170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1" name="Google Shape;3971;p5"/>
              <p:cNvSpPr/>
              <p:nvPr/>
            </p:nvSpPr>
            <p:spPr>
              <a:xfrm>
                <a:off x="5293749" y="1381085"/>
                <a:ext cx="200655" cy="147847"/>
              </a:xfrm>
              <a:custGeom>
                <a:avLst/>
                <a:gdLst/>
                <a:ahLst/>
                <a:cxnLst/>
                <a:rect l="l" t="t" r="r" b="b"/>
                <a:pathLst>
                  <a:path w="200655" h="147847" extrusionOk="0">
                    <a:moveTo>
                      <a:pt x="0" y="47825"/>
                    </a:moveTo>
                    <a:cubicBezTo>
                      <a:pt x="0" y="47825"/>
                      <a:pt x="43157" y="68549"/>
                      <a:pt x="66608" y="74289"/>
                    </a:cubicBezTo>
                    <a:cubicBezTo>
                      <a:pt x="79696" y="77496"/>
                      <a:pt x="88736" y="78643"/>
                      <a:pt x="88736" y="78643"/>
                    </a:cubicBezTo>
                    <a:cubicBezTo>
                      <a:pt x="88736" y="78643"/>
                      <a:pt x="82885" y="81240"/>
                      <a:pt x="67560" y="84956"/>
                    </a:cubicBezTo>
                    <a:cubicBezTo>
                      <a:pt x="52234" y="88681"/>
                      <a:pt x="27434" y="93524"/>
                      <a:pt x="27434" y="93524"/>
                    </a:cubicBezTo>
                    <a:cubicBezTo>
                      <a:pt x="27434" y="93524"/>
                      <a:pt x="50663" y="92822"/>
                      <a:pt x="67606" y="89661"/>
                    </a:cubicBezTo>
                    <a:cubicBezTo>
                      <a:pt x="84549" y="86490"/>
                      <a:pt x="95216" y="80861"/>
                      <a:pt x="95216" y="80861"/>
                    </a:cubicBezTo>
                    <a:cubicBezTo>
                      <a:pt x="95216" y="80861"/>
                      <a:pt x="106447" y="84595"/>
                      <a:pt x="117872" y="86453"/>
                    </a:cubicBezTo>
                    <a:cubicBezTo>
                      <a:pt x="129296" y="88302"/>
                      <a:pt x="140915" y="88283"/>
                      <a:pt x="140915" y="88283"/>
                    </a:cubicBezTo>
                    <a:lnTo>
                      <a:pt x="113157" y="105042"/>
                    </a:lnTo>
                    <a:cubicBezTo>
                      <a:pt x="113157" y="105042"/>
                      <a:pt x="107288" y="101335"/>
                      <a:pt x="94772" y="101122"/>
                    </a:cubicBezTo>
                    <a:cubicBezTo>
                      <a:pt x="82266" y="100919"/>
                      <a:pt x="63104" y="104200"/>
                      <a:pt x="63104" y="104200"/>
                    </a:cubicBezTo>
                    <a:cubicBezTo>
                      <a:pt x="63104" y="104200"/>
                      <a:pt x="80630" y="104182"/>
                      <a:pt x="91371" y="104949"/>
                    </a:cubicBezTo>
                    <a:cubicBezTo>
                      <a:pt x="102111" y="105726"/>
                      <a:pt x="106067" y="107278"/>
                      <a:pt x="106067" y="107278"/>
                    </a:cubicBezTo>
                    <a:lnTo>
                      <a:pt x="77820" y="119794"/>
                    </a:lnTo>
                    <a:lnTo>
                      <a:pt x="40024" y="134731"/>
                    </a:lnTo>
                    <a:lnTo>
                      <a:pt x="78393" y="123907"/>
                    </a:lnTo>
                    <a:cubicBezTo>
                      <a:pt x="78393" y="123907"/>
                      <a:pt x="79188" y="127447"/>
                      <a:pt x="74455" y="133428"/>
                    </a:cubicBezTo>
                    <a:cubicBezTo>
                      <a:pt x="69722" y="139418"/>
                      <a:pt x="59462" y="147848"/>
                      <a:pt x="59462" y="147848"/>
                    </a:cubicBezTo>
                    <a:cubicBezTo>
                      <a:pt x="59462" y="147848"/>
                      <a:pt x="72006" y="140462"/>
                      <a:pt x="78411" y="133816"/>
                    </a:cubicBezTo>
                    <a:cubicBezTo>
                      <a:pt x="84808" y="127161"/>
                      <a:pt x="85067" y="121264"/>
                      <a:pt x="85067" y="121264"/>
                    </a:cubicBezTo>
                    <a:lnTo>
                      <a:pt x="107528" y="111059"/>
                    </a:lnTo>
                    <a:lnTo>
                      <a:pt x="120598" y="105679"/>
                    </a:lnTo>
                    <a:cubicBezTo>
                      <a:pt x="120598" y="105679"/>
                      <a:pt x="121910" y="110957"/>
                      <a:pt x="118481" y="120164"/>
                    </a:cubicBezTo>
                    <a:cubicBezTo>
                      <a:pt x="115052" y="129379"/>
                      <a:pt x="106890" y="142523"/>
                      <a:pt x="106890" y="142523"/>
                    </a:cubicBezTo>
                    <a:cubicBezTo>
                      <a:pt x="106890" y="142523"/>
                      <a:pt x="118241" y="131487"/>
                      <a:pt x="123436" y="121458"/>
                    </a:cubicBezTo>
                    <a:cubicBezTo>
                      <a:pt x="128631" y="111429"/>
                      <a:pt x="127669" y="102407"/>
                      <a:pt x="127669" y="102407"/>
                    </a:cubicBezTo>
                    <a:lnTo>
                      <a:pt x="147681" y="89466"/>
                    </a:lnTo>
                    <a:cubicBezTo>
                      <a:pt x="147681" y="89466"/>
                      <a:pt x="154337" y="90363"/>
                      <a:pt x="166750" y="90465"/>
                    </a:cubicBezTo>
                    <a:cubicBezTo>
                      <a:pt x="179164" y="90576"/>
                      <a:pt x="197328" y="89892"/>
                      <a:pt x="197328" y="89892"/>
                    </a:cubicBezTo>
                    <a:lnTo>
                      <a:pt x="200655" y="78532"/>
                    </a:lnTo>
                    <a:cubicBezTo>
                      <a:pt x="200655" y="78532"/>
                      <a:pt x="183712" y="82229"/>
                      <a:pt x="170568" y="83347"/>
                    </a:cubicBezTo>
                    <a:cubicBezTo>
                      <a:pt x="157433" y="84466"/>
                      <a:pt x="148097" y="82987"/>
                      <a:pt x="148097" y="82987"/>
                    </a:cubicBezTo>
                    <a:lnTo>
                      <a:pt x="144104" y="68327"/>
                    </a:lnTo>
                    <a:cubicBezTo>
                      <a:pt x="144104" y="68327"/>
                      <a:pt x="156869" y="64509"/>
                      <a:pt x="167526" y="55802"/>
                    </a:cubicBezTo>
                    <a:cubicBezTo>
                      <a:pt x="178184" y="47104"/>
                      <a:pt x="189175" y="33979"/>
                      <a:pt x="189175" y="33979"/>
                    </a:cubicBezTo>
                    <a:cubicBezTo>
                      <a:pt x="189175" y="33979"/>
                      <a:pt x="176724" y="45986"/>
                      <a:pt x="165170" y="53251"/>
                    </a:cubicBezTo>
                    <a:cubicBezTo>
                      <a:pt x="153616" y="60516"/>
                      <a:pt x="142514" y="64047"/>
                      <a:pt x="142514" y="64047"/>
                    </a:cubicBezTo>
                    <a:lnTo>
                      <a:pt x="135101" y="41373"/>
                    </a:lnTo>
                    <a:cubicBezTo>
                      <a:pt x="135101" y="41373"/>
                      <a:pt x="140841" y="37833"/>
                      <a:pt x="143032" y="29856"/>
                    </a:cubicBezTo>
                    <a:cubicBezTo>
                      <a:pt x="145232" y="21870"/>
                      <a:pt x="143882" y="9437"/>
                      <a:pt x="143882" y="9437"/>
                    </a:cubicBezTo>
                    <a:cubicBezTo>
                      <a:pt x="143882" y="9437"/>
                      <a:pt x="141895" y="22147"/>
                      <a:pt x="139390" y="29163"/>
                    </a:cubicBezTo>
                    <a:cubicBezTo>
                      <a:pt x="136885" y="36188"/>
                      <a:pt x="133862" y="37510"/>
                      <a:pt x="133862" y="37510"/>
                    </a:cubicBezTo>
                    <a:lnTo>
                      <a:pt x="107436" y="0"/>
                    </a:lnTo>
                    <a:cubicBezTo>
                      <a:pt x="107436" y="0"/>
                      <a:pt x="122271" y="27462"/>
                      <a:pt x="128603" y="41882"/>
                    </a:cubicBezTo>
                    <a:cubicBezTo>
                      <a:pt x="133382" y="52770"/>
                      <a:pt x="134242" y="57078"/>
                      <a:pt x="134242" y="57078"/>
                    </a:cubicBezTo>
                    <a:cubicBezTo>
                      <a:pt x="134242" y="57078"/>
                      <a:pt x="128326" y="56819"/>
                      <a:pt x="120404" y="54360"/>
                    </a:cubicBezTo>
                    <a:cubicBezTo>
                      <a:pt x="112483" y="51892"/>
                      <a:pt x="103812" y="47317"/>
                      <a:pt x="103812" y="47317"/>
                    </a:cubicBezTo>
                    <a:cubicBezTo>
                      <a:pt x="103812" y="47317"/>
                      <a:pt x="111346" y="54175"/>
                      <a:pt x="118999" y="57910"/>
                    </a:cubicBezTo>
                    <a:cubicBezTo>
                      <a:pt x="126652" y="61653"/>
                      <a:pt x="134436" y="62282"/>
                      <a:pt x="134436" y="62282"/>
                    </a:cubicBezTo>
                    <a:lnTo>
                      <a:pt x="140693" y="82303"/>
                    </a:lnTo>
                    <a:cubicBezTo>
                      <a:pt x="140693" y="82303"/>
                      <a:pt x="128566" y="81129"/>
                      <a:pt x="118593" y="79807"/>
                    </a:cubicBezTo>
                    <a:cubicBezTo>
                      <a:pt x="108619" y="78485"/>
                      <a:pt x="98830" y="75352"/>
                      <a:pt x="98830" y="75352"/>
                    </a:cubicBezTo>
                    <a:cubicBezTo>
                      <a:pt x="98830" y="75352"/>
                      <a:pt x="95733" y="65683"/>
                      <a:pt x="88542" y="56181"/>
                    </a:cubicBezTo>
                    <a:cubicBezTo>
                      <a:pt x="81351" y="46670"/>
                      <a:pt x="70046" y="37325"/>
                      <a:pt x="70046" y="37325"/>
                    </a:cubicBezTo>
                    <a:cubicBezTo>
                      <a:pt x="70046" y="37325"/>
                      <a:pt x="78421" y="47751"/>
                      <a:pt x="83837" y="56754"/>
                    </a:cubicBezTo>
                    <a:cubicBezTo>
                      <a:pt x="89263" y="65757"/>
                      <a:pt x="91740" y="73346"/>
                      <a:pt x="91740" y="73346"/>
                    </a:cubicBezTo>
                    <a:cubicBezTo>
                      <a:pt x="91740" y="73346"/>
                      <a:pt x="84965" y="73771"/>
                      <a:pt x="67245" y="69048"/>
                    </a:cubicBezTo>
                    <a:cubicBezTo>
                      <a:pt x="44165" y="62901"/>
                      <a:pt x="0" y="47825"/>
                      <a:pt x="0" y="4782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72" name="Google Shape;3972;p5"/>
            <p:cNvGrpSpPr/>
            <p:nvPr/>
          </p:nvGrpSpPr>
          <p:grpSpPr>
            <a:xfrm>
              <a:off x="4151075" y="1251946"/>
              <a:ext cx="245688" cy="281706"/>
              <a:chOff x="4151075" y="1251946"/>
              <a:chExt cx="245688" cy="281706"/>
            </a:xfrm>
          </p:grpSpPr>
          <p:sp>
            <p:nvSpPr>
              <p:cNvPr id="3973" name="Google Shape;3973;p5"/>
              <p:cNvSpPr/>
              <p:nvPr/>
            </p:nvSpPr>
            <p:spPr>
              <a:xfrm>
                <a:off x="4151075" y="1251946"/>
                <a:ext cx="245688" cy="281706"/>
              </a:xfrm>
              <a:custGeom>
                <a:avLst/>
                <a:gdLst/>
                <a:ahLst/>
                <a:cxnLst/>
                <a:rect l="l" t="t" r="r" b="b"/>
                <a:pathLst>
                  <a:path w="245688" h="281706" extrusionOk="0">
                    <a:moveTo>
                      <a:pt x="77968" y="181771"/>
                    </a:moveTo>
                    <a:cubicBezTo>
                      <a:pt x="77968" y="181771"/>
                      <a:pt x="76803" y="221711"/>
                      <a:pt x="98802" y="246863"/>
                    </a:cubicBezTo>
                    <a:cubicBezTo>
                      <a:pt x="133446" y="286480"/>
                      <a:pt x="159152" y="281507"/>
                      <a:pt x="159152" y="281507"/>
                    </a:cubicBezTo>
                    <a:cubicBezTo>
                      <a:pt x="159152" y="281507"/>
                      <a:pt x="134417" y="253148"/>
                      <a:pt x="155908" y="240207"/>
                    </a:cubicBezTo>
                    <a:cubicBezTo>
                      <a:pt x="167065" y="233487"/>
                      <a:pt x="190515" y="238941"/>
                      <a:pt x="190515" y="238941"/>
                    </a:cubicBezTo>
                    <a:cubicBezTo>
                      <a:pt x="190515" y="238941"/>
                      <a:pt x="198409" y="225076"/>
                      <a:pt x="212209" y="220427"/>
                    </a:cubicBezTo>
                    <a:cubicBezTo>
                      <a:pt x="226000" y="215786"/>
                      <a:pt x="245689" y="220343"/>
                      <a:pt x="245689" y="220343"/>
                    </a:cubicBezTo>
                    <a:cubicBezTo>
                      <a:pt x="245689" y="220343"/>
                      <a:pt x="237286" y="203752"/>
                      <a:pt x="223301" y="190358"/>
                    </a:cubicBezTo>
                    <a:cubicBezTo>
                      <a:pt x="209316" y="176964"/>
                      <a:pt x="189748" y="166769"/>
                      <a:pt x="189748" y="166769"/>
                    </a:cubicBezTo>
                    <a:cubicBezTo>
                      <a:pt x="189748" y="166769"/>
                      <a:pt x="199666" y="163839"/>
                      <a:pt x="208253" y="159901"/>
                    </a:cubicBezTo>
                    <a:cubicBezTo>
                      <a:pt x="216831" y="155973"/>
                      <a:pt x="224078" y="151055"/>
                      <a:pt x="224078" y="151055"/>
                    </a:cubicBezTo>
                    <a:cubicBezTo>
                      <a:pt x="224078" y="151055"/>
                      <a:pt x="217727" y="143614"/>
                      <a:pt x="210610" y="138540"/>
                    </a:cubicBezTo>
                    <a:cubicBezTo>
                      <a:pt x="203502" y="133474"/>
                      <a:pt x="195627" y="130766"/>
                      <a:pt x="195627" y="130766"/>
                    </a:cubicBezTo>
                    <a:cubicBezTo>
                      <a:pt x="195627" y="130766"/>
                      <a:pt x="208771" y="113472"/>
                      <a:pt x="217339" y="97240"/>
                    </a:cubicBezTo>
                    <a:cubicBezTo>
                      <a:pt x="225917" y="81018"/>
                      <a:pt x="229929" y="65868"/>
                      <a:pt x="229929" y="65868"/>
                    </a:cubicBezTo>
                    <a:cubicBezTo>
                      <a:pt x="229929" y="65868"/>
                      <a:pt x="206783" y="61773"/>
                      <a:pt x="187529" y="62088"/>
                    </a:cubicBezTo>
                    <a:cubicBezTo>
                      <a:pt x="168285" y="62402"/>
                      <a:pt x="152931" y="67135"/>
                      <a:pt x="152931" y="67135"/>
                    </a:cubicBezTo>
                    <a:cubicBezTo>
                      <a:pt x="152931" y="67135"/>
                      <a:pt x="153403" y="59805"/>
                      <a:pt x="151933" y="53149"/>
                    </a:cubicBezTo>
                    <a:cubicBezTo>
                      <a:pt x="150463" y="46485"/>
                      <a:pt x="147053" y="40495"/>
                      <a:pt x="147053" y="40495"/>
                    </a:cubicBezTo>
                    <a:cubicBezTo>
                      <a:pt x="147053" y="40495"/>
                      <a:pt x="134001" y="45561"/>
                      <a:pt x="124850" y="54647"/>
                    </a:cubicBezTo>
                    <a:cubicBezTo>
                      <a:pt x="115690" y="63733"/>
                      <a:pt x="110430" y="76822"/>
                      <a:pt x="110430" y="76822"/>
                    </a:cubicBezTo>
                    <a:cubicBezTo>
                      <a:pt x="110430" y="76822"/>
                      <a:pt x="106410" y="51828"/>
                      <a:pt x="97619" y="32620"/>
                    </a:cubicBezTo>
                    <a:cubicBezTo>
                      <a:pt x="88820" y="13412"/>
                      <a:pt x="75241" y="0"/>
                      <a:pt x="75241" y="0"/>
                    </a:cubicBezTo>
                    <a:cubicBezTo>
                      <a:pt x="75241" y="0"/>
                      <a:pt x="72745" y="23007"/>
                      <a:pt x="64038" y="36003"/>
                    </a:cubicBezTo>
                    <a:cubicBezTo>
                      <a:pt x="55321" y="48990"/>
                      <a:pt x="40403" y="51975"/>
                      <a:pt x="40403" y="51975"/>
                    </a:cubicBezTo>
                    <a:cubicBezTo>
                      <a:pt x="40403" y="51975"/>
                      <a:pt x="56671" y="80214"/>
                      <a:pt x="24162" y="94282"/>
                    </a:cubicBezTo>
                    <a:cubicBezTo>
                      <a:pt x="11277" y="99865"/>
                      <a:pt x="0" y="90687"/>
                      <a:pt x="0" y="90687"/>
                    </a:cubicBezTo>
                    <a:cubicBezTo>
                      <a:pt x="0" y="90687"/>
                      <a:pt x="166" y="116291"/>
                      <a:pt x="19309" y="139593"/>
                    </a:cubicBezTo>
                    <a:cubicBezTo>
                      <a:pt x="38452" y="162896"/>
                      <a:pt x="77968" y="181771"/>
                      <a:pt x="77968" y="181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4" name="Google Shape;3974;p5"/>
              <p:cNvSpPr/>
              <p:nvPr/>
            </p:nvSpPr>
            <p:spPr>
              <a:xfrm>
                <a:off x="4187254" y="1306722"/>
                <a:ext cx="175355" cy="194434"/>
              </a:xfrm>
              <a:custGeom>
                <a:avLst/>
                <a:gdLst/>
                <a:ahLst/>
                <a:cxnLst/>
                <a:rect l="l" t="t" r="r" b="b"/>
                <a:pathLst>
                  <a:path w="175355" h="194434" extrusionOk="0">
                    <a:moveTo>
                      <a:pt x="172241" y="23016"/>
                    </a:moveTo>
                    <a:cubicBezTo>
                      <a:pt x="172241" y="23016"/>
                      <a:pt x="124277" y="46365"/>
                      <a:pt x="105014" y="62689"/>
                    </a:cubicBezTo>
                    <a:cubicBezTo>
                      <a:pt x="94273" y="71803"/>
                      <a:pt x="88154" y="78800"/>
                      <a:pt x="88154" y="78800"/>
                    </a:cubicBezTo>
                    <a:cubicBezTo>
                      <a:pt x="88154" y="78800"/>
                      <a:pt x="87997" y="72071"/>
                      <a:pt x="91370" y="56468"/>
                    </a:cubicBezTo>
                    <a:cubicBezTo>
                      <a:pt x="94754" y="40865"/>
                      <a:pt x="101658" y="16398"/>
                      <a:pt x="101658" y="16398"/>
                    </a:cubicBezTo>
                    <a:cubicBezTo>
                      <a:pt x="101658" y="16398"/>
                      <a:pt x="90465" y="36779"/>
                      <a:pt x="85556" y="53408"/>
                    </a:cubicBezTo>
                    <a:cubicBezTo>
                      <a:pt x="80657" y="70028"/>
                      <a:pt x="82053" y="82895"/>
                      <a:pt x="82053" y="82895"/>
                    </a:cubicBezTo>
                    <a:cubicBezTo>
                      <a:pt x="82053" y="82895"/>
                      <a:pt x="71617" y="90058"/>
                      <a:pt x="63400" y="98636"/>
                    </a:cubicBezTo>
                    <a:cubicBezTo>
                      <a:pt x="55174" y="107214"/>
                      <a:pt x="49156" y="117197"/>
                      <a:pt x="49156" y="117197"/>
                    </a:cubicBezTo>
                    <a:lnTo>
                      <a:pt x="42935" y="82331"/>
                    </a:lnTo>
                    <a:cubicBezTo>
                      <a:pt x="42935" y="82331"/>
                      <a:pt x="50552" y="79743"/>
                      <a:pt x="57309" y="69150"/>
                    </a:cubicBezTo>
                    <a:cubicBezTo>
                      <a:pt x="64066" y="58547"/>
                      <a:pt x="69963" y="39950"/>
                      <a:pt x="69963" y="39950"/>
                    </a:cubicBezTo>
                    <a:cubicBezTo>
                      <a:pt x="69963" y="39950"/>
                      <a:pt x="60886" y="54998"/>
                      <a:pt x="54360" y="63705"/>
                    </a:cubicBezTo>
                    <a:cubicBezTo>
                      <a:pt x="47825" y="72413"/>
                      <a:pt x="43850" y="74770"/>
                      <a:pt x="43850" y="74770"/>
                    </a:cubicBezTo>
                    <a:lnTo>
                      <a:pt x="43111" y="42279"/>
                    </a:lnTo>
                    <a:lnTo>
                      <a:pt x="44340" y="0"/>
                    </a:lnTo>
                    <a:lnTo>
                      <a:pt x="37741" y="40061"/>
                    </a:lnTo>
                    <a:cubicBezTo>
                      <a:pt x="37741" y="40061"/>
                      <a:pt x="32962" y="38406"/>
                      <a:pt x="28054" y="30401"/>
                    </a:cubicBezTo>
                    <a:cubicBezTo>
                      <a:pt x="23136" y="22388"/>
                      <a:pt x="18071" y="8023"/>
                      <a:pt x="18071" y="8023"/>
                    </a:cubicBezTo>
                    <a:cubicBezTo>
                      <a:pt x="18071" y="8023"/>
                      <a:pt x="20659" y="23663"/>
                      <a:pt x="25521" y="33544"/>
                    </a:cubicBezTo>
                    <a:cubicBezTo>
                      <a:pt x="30392" y="43416"/>
                      <a:pt x="37537" y="47539"/>
                      <a:pt x="37537" y="47539"/>
                    </a:cubicBezTo>
                    <a:lnTo>
                      <a:pt x="38434" y="73531"/>
                    </a:lnTo>
                    <a:lnTo>
                      <a:pt x="38277" y="88293"/>
                    </a:lnTo>
                    <a:cubicBezTo>
                      <a:pt x="38277" y="88293"/>
                      <a:pt x="31095" y="85936"/>
                      <a:pt x="21528" y="76914"/>
                    </a:cubicBezTo>
                    <a:cubicBezTo>
                      <a:pt x="11952" y="67902"/>
                      <a:pt x="0" y="52225"/>
                      <a:pt x="0" y="52225"/>
                    </a:cubicBezTo>
                    <a:cubicBezTo>
                      <a:pt x="0" y="52225"/>
                      <a:pt x="7700" y="69242"/>
                      <a:pt x="17359" y="80316"/>
                    </a:cubicBezTo>
                    <a:cubicBezTo>
                      <a:pt x="27018" y="91389"/>
                      <a:pt x="38637" y="96519"/>
                      <a:pt x="38637" y="96519"/>
                    </a:cubicBezTo>
                    <a:lnTo>
                      <a:pt x="44183" y="122225"/>
                    </a:lnTo>
                    <a:cubicBezTo>
                      <a:pt x="44183" y="122225"/>
                      <a:pt x="39626" y="127346"/>
                      <a:pt x="33045" y="137920"/>
                    </a:cubicBezTo>
                    <a:cubicBezTo>
                      <a:pt x="26464" y="148495"/>
                      <a:pt x="17867" y="164523"/>
                      <a:pt x="17867" y="164523"/>
                    </a:cubicBezTo>
                    <a:lnTo>
                      <a:pt x="30142" y="174875"/>
                    </a:lnTo>
                    <a:cubicBezTo>
                      <a:pt x="30142" y="174875"/>
                      <a:pt x="34385" y="157905"/>
                      <a:pt x="39839" y="145897"/>
                    </a:cubicBezTo>
                    <a:cubicBezTo>
                      <a:pt x="45292" y="133890"/>
                      <a:pt x="51957" y="126847"/>
                      <a:pt x="51957" y="126847"/>
                    </a:cubicBezTo>
                    <a:lnTo>
                      <a:pt x="72098" y="133105"/>
                    </a:lnTo>
                    <a:cubicBezTo>
                      <a:pt x="72098" y="133105"/>
                      <a:pt x="70175" y="146572"/>
                      <a:pt x="75361" y="161454"/>
                    </a:cubicBezTo>
                    <a:cubicBezTo>
                      <a:pt x="80547" y="176345"/>
                      <a:pt x="91019" y="194434"/>
                      <a:pt x="91019" y="194434"/>
                    </a:cubicBezTo>
                    <a:cubicBezTo>
                      <a:pt x="91019" y="194434"/>
                      <a:pt x="82682" y="175827"/>
                      <a:pt x="79733" y="161121"/>
                    </a:cubicBezTo>
                    <a:cubicBezTo>
                      <a:pt x="76785" y="146415"/>
                      <a:pt x="78199" y="134556"/>
                      <a:pt x="78199" y="134556"/>
                    </a:cubicBezTo>
                    <a:lnTo>
                      <a:pt x="109996" y="143161"/>
                    </a:lnTo>
                    <a:cubicBezTo>
                      <a:pt x="109996" y="143161"/>
                      <a:pt x="111373" y="150417"/>
                      <a:pt x="120071" y="157572"/>
                    </a:cubicBezTo>
                    <a:cubicBezTo>
                      <a:pt x="128769" y="164726"/>
                      <a:pt x="144788" y="171770"/>
                      <a:pt x="144788" y="171770"/>
                    </a:cubicBezTo>
                    <a:cubicBezTo>
                      <a:pt x="144788" y="171770"/>
                      <a:pt x="130156" y="161676"/>
                      <a:pt x="122816" y="154900"/>
                    </a:cubicBezTo>
                    <a:cubicBezTo>
                      <a:pt x="115468" y="148125"/>
                      <a:pt x="115394" y="144649"/>
                      <a:pt x="115394" y="144649"/>
                    </a:cubicBezTo>
                    <a:lnTo>
                      <a:pt x="175356" y="146729"/>
                    </a:lnTo>
                    <a:cubicBezTo>
                      <a:pt x="175356" y="146729"/>
                      <a:pt x="133816" y="141340"/>
                      <a:pt x="112741" y="137255"/>
                    </a:cubicBezTo>
                    <a:cubicBezTo>
                      <a:pt x="96843" y="134177"/>
                      <a:pt x="91084" y="132060"/>
                      <a:pt x="91084" y="132060"/>
                    </a:cubicBezTo>
                    <a:cubicBezTo>
                      <a:pt x="91084" y="132060"/>
                      <a:pt x="94476" y="127161"/>
                      <a:pt x="101631" y="121994"/>
                    </a:cubicBezTo>
                    <a:cubicBezTo>
                      <a:pt x="108776" y="116818"/>
                      <a:pt x="118925" y="112399"/>
                      <a:pt x="118925" y="112399"/>
                    </a:cubicBezTo>
                    <a:cubicBezTo>
                      <a:pt x="118925" y="112399"/>
                      <a:pt x="106567" y="114341"/>
                      <a:pt x="97980" y="118435"/>
                    </a:cubicBezTo>
                    <a:cubicBezTo>
                      <a:pt x="89393" y="122539"/>
                      <a:pt x="84567" y="128797"/>
                      <a:pt x="84567" y="128797"/>
                    </a:cubicBezTo>
                    <a:lnTo>
                      <a:pt x="56643" y="120950"/>
                    </a:lnTo>
                    <a:cubicBezTo>
                      <a:pt x="56643" y="120950"/>
                      <a:pt x="64389" y="111327"/>
                      <a:pt x="71202" y="103646"/>
                    </a:cubicBezTo>
                    <a:cubicBezTo>
                      <a:pt x="78014" y="95955"/>
                      <a:pt x="86971" y="89633"/>
                      <a:pt x="86971" y="89633"/>
                    </a:cubicBezTo>
                    <a:cubicBezTo>
                      <a:pt x="86971" y="89633"/>
                      <a:pt x="100485" y="93358"/>
                      <a:pt x="115940" y="93460"/>
                    </a:cubicBezTo>
                    <a:cubicBezTo>
                      <a:pt x="131394" y="93552"/>
                      <a:pt x="148790" y="90030"/>
                      <a:pt x="148790" y="90030"/>
                    </a:cubicBezTo>
                    <a:cubicBezTo>
                      <a:pt x="148790" y="90030"/>
                      <a:pt x="131588" y="90336"/>
                      <a:pt x="117677" y="89041"/>
                    </a:cubicBezTo>
                    <a:cubicBezTo>
                      <a:pt x="103757" y="87757"/>
                      <a:pt x="93118" y="84873"/>
                      <a:pt x="93118" y="84873"/>
                    </a:cubicBezTo>
                    <a:cubicBezTo>
                      <a:pt x="93118" y="84873"/>
                      <a:pt x="96122" y="78781"/>
                      <a:pt x="111142" y="66691"/>
                    </a:cubicBezTo>
                    <a:cubicBezTo>
                      <a:pt x="130720" y="50959"/>
                      <a:pt x="172241" y="23016"/>
                      <a:pt x="172241" y="230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75" name="Google Shape;3975;p5"/>
            <p:cNvGrpSpPr/>
            <p:nvPr/>
          </p:nvGrpSpPr>
          <p:grpSpPr>
            <a:xfrm>
              <a:off x="7664737" y="1778956"/>
              <a:ext cx="129601" cy="174588"/>
              <a:chOff x="7664737" y="1778956"/>
              <a:chExt cx="129601" cy="174588"/>
            </a:xfrm>
          </p:grpSpPr>
          <p:sp>
            <p:nvSpPr>
              <p:cNvPr id="3976" name="Google Shape;3976;p5"/>
              <p:cNvSpPr/>
              <p:nvPr/>
            </p:nvSpPr>
            <p:spPr>
              <a:xfrm>
                <a:off x="7664737" y="1778956"/>
                <a:ext cx="129601" cy="174588"/>
              </a:xfrm>
              <a:custGeom>
                <a:avLst/>
                <a:gdLst/>
                <a:ahLst/>
                <a:cxnLst/>
                <a:rect l="l" t="t" r="r" b="b"/>
                <a:pathLst>
                  <a:path w="129601" h="174588" extrusionOk="0">
                    <a:moveTo>
                      <a:pt x="38213" y="107778"/>
                    </a:moveTo>
                    <a:cubicBezTo>
                      <a:pt x="38213" y="107778"/>
                      <a:pt x="17822" y="99348"/>
                      <a:pt x="8874" y="80621"/>
                    </a:cubicBezTo>
                    <a:cubicBezTo>
                      <a:pt x="-5213" y="51134"/>
                      <a:pt x="1692" y="37094"/>
                      <a:pt x="1692" y="37094"/>
                    </a:cubicBezTo>
                    <a:cubicBezTo>
                      <a:pt x="1692" y="37094"/>
                      <a:pt x="11795" y="58168"/>
                      <a:pt x="22018" y="48435"/>
                    </a:cubicBezTo>
                    <a:cubicBezTo>
                      <a:pt x="27314" y="43388"/>
                      <a:pt x="28572" y="28303"/>
                      <a:pt x="28572" y="28303"/>
                    </a:cubicBezTo>
                    <a:cubicBezTo>
                      <a:pt x="28572" y="28303"/>
                      <a:pt x="36937" y="26815"/>
                      <a:pt x="41642" y="19735"/>
                    </a:cubicBezTo>
                    <a:cubicBezTo>
                      <a:pt x="46356" y="12654"/>
                      <a:pt x="47419" y="0"/>
                      <a:pt x="47419" y="0"/>
                    </a:cubicBezTo>
                    <a:cubicBezTo>
                      <a:pt x="47419" y="0"/>
                      <a:pt x="54370" y="8744"/>
                      <a:pt x="58742" y="20049"/>
                    </a:cubicBezTo>
                    <a:cubicBezTo>
                      <a:pt x="63114" y="31363"/>
                      <a:pt x="64916" y="45237"/>
                      <a:pt x="64916" y="45237"/>
                    </a:cubicBezTo>
                    <a:cubicBezTo>
                      <a:pt x="64916" y="45237"/>
                      <a:pt x="68096" y="40052"/>
                      <a:pt x="71553" y="35883"/>
                    </a:cubicBezTo>
                    <a:cubicBezTo>
                      <a:pt x="75011" y="31723"/>
                      <a:pt x="78735" y="28571"/>
                      <a:pt x="78735" y="28571"/>
                    </a:cubicBezTo>
                    <a:cubicBezTo>
                      <a:pt x="78735" y="28571"/>
                      <a:pt x="81407" y="34016"/>
                      <a:pt x="82757" y="39368"/>
                    </a:cubicBezTo>
                    <a:cubicBezTo>
                      <a:pt x="84097" y="44729"/>
                      <a:pt x="84115" y="49988"/>
                      <a:pt x="84115" y="49988"/>
                    </a:cubicBezTo>
                    <a:cubicBezTo>
                      <a:pt x="84115" y="49988"/>
                      <a:pt x="95106" y="46180"/>
                      <a:pt x="104774" y="44830"/>
                    </a:cubicBezTo>
                    <a:cubicBezTo>
                      <a:pt x="114443" y="43472"/>
                      <a:pt x="122790" y="44572"/>
                      <a:pt x="122790" y="44572"/>
                    </a:cubicBezTo>
                    <a:cubicBezTo>
                      <a:pt x="122790" y="44572"/>
                      <a:pt x="120895" y="59167"/>
                      <a:pt x="117437" y="70453"/>
                    </a:cubicBezTo>
                    <a:cubicBezTo>
                      <a:pt x="113990" y="81739"/>
                      <a:pt x="108971" y="89716"/>
                      <a:pt x="108971" y="89716"/>
                    </a:cubicBezTo>
                    <a:cubicBezTo>
                      <a:pt x="108971" y="89716"/>
                      <a:pt x="112751" y="91112"/>
                      <a:pt x="115866" y="93497"/>
                    </a:cubicBezTo>
                    <a:cubicBezTo>
                      <a:pt x="118981" y="95881"/>
                      <a:pt x="121430" y="99264"/>
                      <a:pt x="121430" y="99264"/>
                    </a:cubicBezTo>
                    <a:cubicBezTo>
                      <a:pt x="121430" y="99264"/>
                      <a:pt x="116633" y="105809"/>
                      <a:pt x="110477" y="109136"/>
                    </a:cubicBezTo>
                    <a:cubicBezTo>
                      <a:pt x="104321" y="112464"/>
                      <a:pt x="96797" y="112584"/>
                      <a:pt x="96797" y="112584"/>
                    </a:cubicBezTo>
                    <a:cubicBezTo>
                      <a:pt x="96797" y="112584"/>
                      <a:pt x="108749" y="120663"/>
                      <a:pt x="116948" y="130239"/>
                    </a:cubicBezTo>
                    <a:cubicBezTo>
                      <a:pt x="125147" y="139815"/>
                      <a:pt x="129602" y="150889"/>
                      <a:pt x="129602" y="150889"/>
                    </a:cubicBezTo>
                    <a:cubicBezTo>
                      <a:pt x="129602" y="150889"/>
                      <a:pt x="117548" y="147108"/>
                      <a:pt x="109488" y="149280"/>
                    </a:cubicBezTo>
                    <a:cubicBezTo>
                      <a:pt x="101437" y="151453"/>
                      <a:pt x="97370" y="159578"/>
                      <a:pt x="97370" y="159578"/>
                    </a:cubicBezTo>
                    <a:cubicBezTo>
                      <a:pt x="97370" y="159578"/>
                      <a:pt x="85890" y="143531"/>
                      <a:pt x="73208" y="159504"/>
                    </a:cubicBezTo>
                    <a:cubicBezTo>
                      <a:pt x="68189" y="165835"/>
                      <a:pt x="70897" y="174589"/>
                      <a:pt x="70897" y="174589"/>
                    </a:cubicBezTo>
                    <a:cubicBezTo>
                      <a:pt x="70897" y="174589"/>
                      <a:pt x="57984" y="168645"/>
                      <a:pt x="49480" y="152026"/>
                    </a:cubicBezTo>
                    <a:cubicBezTo>
                      <a:pt x="40985" y="135406"/>
                      <a:pt x="38213" y="107778"/>
                      <a:pt x="38213" y="10777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7" name="Google Shape;3977;p5"/>
              <p:cNvSpPr/>
              <p:nvPr/>
            </p:nvSpPr>
            <p:spPr>
              <a:xfrm>
                <a:off x="7676754" y="1803405"/>
                <a:ext cx="101066" cy="125062"/>
              </a:xfrm>
              <a:custGeom>
                <a:avLst/>
                <a:gdLst/>
                <a:ahLst/>
                <a:cxnLst/>
                <a:rect l="l" t="t" r="r" b="b"/>
                <a:pathLst>
                  <a:path w="101066" h="125062" extrusionOk="0">
                    <a:moveTo>
                      <a:pt x="101067" y="30087"/>
                    </a:moveTo>
                    <a:cubicBezTo>
                      <a:pt x="101067" y="30087"/>
                      <a:pt x="81055" y="53057"/>
                      <a:pt x="69510" y="60701"/>
                    </a:cubicBezTo>
                    <a:cubicBezTo>
                      <a:pt x="63067" y="64962"/>
                      <a:pt x="58482" y="66977"/>
                      <a:pt x="58482" y="66977"/>
                    </a:cubicBezTo>
                    <a:cubicBezTo>
                      <a:pt x="58482" y="66977"/>
                      <a:pt x="61856" y="68604"/>
                      <a:pt x="70314" y="70176"/>
                    </a:cubicBezTo>
                    <a:cubicBezTo>
                      <a:pt x="78781" y="71738"/>
                      <a:pt x="92332" y="73254"/>
                      <a:pt x="92332" y="73254"/>
                    </a:cubicBezTo>
                    <a:cubicBezTo>
                      <a:pt x="92332" y="73254"/>
                      <a:pt x="80112" y="75204"/>
                      <a:pt x="70869" y="74298"/>
                    </a:cubicBezTo>
                    <a:cubicBezTo>
                      <a:pt x="61634" y="73402"/>
                      <a:pt x="55368" y="69639"/>
                      <a:pt x="55368" y="69639"/>
                    </a:cubicBezTo>
                    <a:cubicBezTo>
                      <a:pt x="55368" y="69639"/>
                      <a:pt x="49960" y="74159"/>
                      <a:pt x="44220" y="77053"/>
                    </a:cubicBezTo>
                    <a:cubicBezTo>
                      <a:pt x="38480" y="79946"/>
                      <a:pt x="32398" y="81212"/>
                      <a:pt x="32398" y="81212"/>
                    </a:cubicBezTo>
                    <a:lnTo>
                      <a:pt x="48952" y="92850"/>
                    </a:lnTo>
                    <a:cubicBezTo>
                      <a:pt x="48952" y="92850"/>
                      <a:pt x="51569" y="88949"/>
                      <a:pt x="58085" y="87378"/>
                    </a:cubicBezTo>
                    <a:cubicBezTo>
                      <a:pt x="64592" y="85806"/>
                      <a:pt x="75001" y="86573"/>
                      <a:pt x="75001" y="86573"/>
                    </a:cubicBezTo>
                    <a:cubicBezTo>
                      <a:pt x="75001" y="86573"/>
                      <a:pt x="65840" y="88496"/>
                      <a:pt x="60322" y="90363"/>
                    </a:cubicBezTo>
                    <a:cubicBezTo>
                      <a:pt x="54813" y="92230"/>
                      <a:pt x="52937" y="94033"/>
                      <a:pt x="52937" y="94033"/>
                    </a:cubicBezTo>
                    <a:lnTo>
                      <a:pt x="69224" y="101890"/>
                    </a:lnTo>
                    <a:lnTo>
                      <a:pt x="90807" y="110819"/>
                    </a:lnTo>
                    <a:lnTo>
                      <a:pt x="69427" y="105568"/>
                    </a:lnTo>
                    <a:cubicBezTo>
                      <a:pt x="69427" y="105568"/>
                      <a:pt x="69445" y="108767"/>
                      <a:pt x="72653" y="113490"/>
                    </a:cubicBezTo>
                    <a:cubicBezTo>
                      <a:pt x="75860" y="118223"/>
                      <a:pt x="82257" y="124490"/>
                      <a:pt x="82257" y="124490"/>
                    </a:cubicBezTo>
                    <a:cubicBezTo>
                      <a:pt x="82257" y="124490"/>
                      <a:pt x="74797" y="119396"/>
                      <a:pt x="70638" y="114266"/>
                    </a:cubicBezTo>
                    <a:cubicBezTo>
                      <a:pt x="66478" y="109136"/>
                      <a:pt x="65619" y="103979"/>
                      <a:pt x="65619" y="103979"/>
                    </a:cubicBezTo>
                    <a:lnTo>
                      <a:pt x="52641" y="97518"/>
                    </a:lnTo>
                    <a:lnTo>
                      <a:pt x="45144" y="94236"/>
                    </a:lnTo>
                    <a:cubicBezTo>
                      <a:pt x="45144" y="94236"/>
                      <a:pt x="45108" y="99015"/>
                      <a:pt x="48028" y="106724"/>
                    </a:cubicBezTo>
                    <a:cubicBezTo>
                      <a:pt x="50949" y="114433"/>
                      <a:pt x="56828" y="125063"/>
                      <a:pt x="56828" y="125063"/>
                    </a:cubicBezTo>
                    <a:cubicBezTo>
                      <a:pt x="56828" y="125063"/>
                      <a:pt x="49544" y="116633"/>
                      <a:pt x="45597" y="108406"/>
                    </a:cubicBezTo>
                    <a:cubicBezTo>
                      <a:pt x="41659" y="100180"/>
                      <a:pt x="41050" y="92147"/>
                      <a:pt x="41050" y="92147"/>
                    </a:cubicBezTo>
                    <a:lnTo>
                      <a:pt x="29015" y="83005"/>
                    </a:lnTo>
                    <a:cubicBezTo>
                      <a:pt x="29015" y="83005"/>
                      <a:pt x="25641" y="84521"/>
                      <a:pt x="19171" y="85991"/>
                    </a:cubicBezTo>
                    <a:cubicBezTo>
                      <a:pt x="12700" y="87461"/>
                      <a:pt x="3133" y="88875"/>
                      <a:pt x="3133" y="88875"/>
                    </a:cubicBezTo>
                    <a:lnTo>
                      <a:pt x="0" y="79262"/>
                    </a:lnTo>
                    <a:cubicBezTo>
                      <a:pt x="0" y="79262"/>
                      <a:pt x="9308" y="80639"/>
                      <a:pt x="16305" y="80168"/>
                    </a:cubicBezTo>
                    <a:cubicBezTo>
                      <a:pt x="23302" y="79687"/>
                      <a:pt x="28007" y="77367"/>
                      <a:pt x="28007" y="77367"/>
                    </a:cubicBezTo>
                    <a:lnTo>
                      <a:pt x="28294" y="64047"/>
                    </a:lnTo>
                    <a:cubicBezTo>
                      <a:pt x="28294" y="64047"/>
                      <a:pt x="21158" y="62106"/>
                      <a:pt x="14521" y="55645"/>
                    </a:cubicBezTo>
                    <a:cubicBezTo>
                      <a:pt x="7884" y="49184"/>
                      <a:pt x="536" y="38878"/>
                      <a:pt x="536" y="38878"/>
                    </a:cubicBezTo>
                    <a:cubicBezTo>
                      <a:pt x="536" y="38878"/>
                      <a:pt x="8513" y="48047"/>
                      <a:pt x="15436" y="53149"/>
                    </a:cubicBezTo>
                    <a:cubicBezTo>
                      <a:pt x="22369" y="58242"/>
                      <a:pt x="28599" y="60119"/>
                      <a:pt x="28599" y="60119"/>
                    </a:cubicBezTo>
                    <a:lnTo>
                      <a:pt x="29689" y="39386"/>
                    </a:lnTo>
                    <a:cubicBezTo>
                      <a:pt x="29689" y="39386"/>
                      <a:pt x="26260" y="36918"/>
                      <a:pt x="24134" y="30152"/>
                    </a:cubicBezTo>
                    <a:cubicBezTo>
                      <a:pt x="22008" y="23386"/>
                      <a:pt x="21195" y="12321"/>
                      <a:pt x="21195" y="12321"/>
                    </a:cubicBezTo>
                    <a:cubicBezTo>
                      <a:pt x="21195" y="12321"/>
                      <a:pt x="23783" y="23256"/>
                      <a:pt x="25955" y="29144"/>
                    </a:cubicBezTo>
                    <a:cubicBezTo>
                      <a:pt x="28118" y="35023"/>
                      <a:pt x="29865" y="35855"/>
                      <a:pt x="29865" y="35855"/>
                    </a:cubicBezTo>
                    <a:lnTo>
                      <a:pt x="39081" y="0"/>
                    </a:lnTo>
                    <a:cubicBezTo>
                      <a:pt x="39081" y="0"/>
                      <a:pt x="34690" y="25752"/>
                      <a:pt x="33147" y="39118"/>
                    </a:cubicBezTo>
                    <a:cubicBezTo>
                      <a:pt x="31982" y="49202"/>
                      <a:pt x="32065" y="53085"/>
                      <a:pt x="32065" y="53085"/>
                    </a:cubicBezTo>
                    <a:cubicBezTo>
                      <a:pt x="32065" y="53085"/>
                      <a:pt x="35125" y="52197"/>
                      <a:pt x="38960" y="49156"/>
                    </a:cubicBezTo>
                    <a:cubicBezTo>
                      <a:pt x="42797" y="46115"/>
                      <a:pt x="46762" y="41142"/>
                      <a:pt x="46762" y="41142"/>
                    </a:cubicBezTo>
                    <a:cubicBezTo>
                      <a:pt x="46762" y="41142"/>
                      <a:pt x="43675" y="47992"/>
                      <a:pt x="40135" y="52123"/>
                    </a:cubicBezTo>
                    <a:cubicBezTo>
                      <a:pt x="36585" y="56255"/>
                      <a:pt x="32601" y="57669"/>
                      <a:pt x="32601" y="57669"/>
                    </a:cubicBezTo>
                    <a:lnTo>
                      <a:pt x="31788" y="75944"/>
                    </a:lnTo>
                    <a:cubicBezTo>
                      <a:pt x="31788" y="75944"/>
                      <a:pt x="37971" y="73568"/>
                      <a:pt x="43028" y="71303"/>
                    </a:cubicBezTo>
                    <a:cubicBezTo>
                      <a:pt x="48075" y="69039"/>
                      <a:pt x="52807" y="65193"/>
                      <a:pt x="52807" y="65193"/>
                    </a:cubicBezTo>
                    <a:cubicBezTo>
                      <a:pt x="52807" y="65193"/>
                      <a:pt x="53232" y="56375"/>
                      <a:pt x="55830" y="47234"/>
                    </a:cubicBezTo>
                    <a:cubicBezTo>
                      <a:pt x="58427" y="38083"/>
                      <a:pt x="63178" y="28627"/>
                      <a:pt x="63178" y="28627"/>
                    </a:cubicBezTo>
                    <a:cubicBezTo>
                      <a:pt x="63178" y="28627"/>
                      <a:pt x="60082" y="38702"/>
                      <a:pt x="58353" y="47215"/>
                    </a:cubicBezTo>
                    <a:cubicBezTo>
                      <a:pt x="56625" y="55719"/>
                      <a:pt x="56264" y="62652"/>
                      <a:pt x="56264" y="62652"/>
                    </a:cubicBezTo>
                    <a:cubicBezTo>
                      <a:pt x="56264" y="62652"/>
                      <a:pt x="59860" y="62273"/>
                      <a:pt x="68530" y="56172"/>
                    </a:cubicBezTo>
                    <a:cubicBezTo>
                      <a:pt x="79835" y="48213"/>
                      <a:pt x="101067" y="30087"/>
                      <a:pt x="101067" y="30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78" name="Google Shape;3978;p5"/>
            <p:cNvGrpSpPr/>
            <p:nvPr/>
          </p:nvGrpSpPr>
          <p:grpSpPr>
            <a:xfrm>
              <a:off x="7528962" y="1973482"/>
              <a:ext cx="244782" cy="164117"/>
              <a:chOff x="7528962" y="1973482"/>
              <a:chExt cx="244782" cy="164117"/>
            </a:xfrm>
          </p:grpSpPr>
          <p:sp>
            <p:nvSpPr>
              <p:cNvPr id="3979" name="Google Shape;3979;p5"/>
              <p:cNvSpPr/>
              <p:nvPr/>
            </p:nvSpPr>
            <p:spPr>
              <a:xfrm>
                <a:off x="7528962" y="1973482"/>
                <a:ext cx="244782" cy="164117"/>
              </a:xfrm>
              <a:custGeom>
                <a:avLst/>
                <a:gdLst/>
                <a:ahLst/>
                <a:cxnLst/>
                <a:rect l="l" t="t" r="r" b="b"/>
                <a:pathLst>
                  <a:path w="244782" h="164117" extrusionOk="0">
                    <a:moveTo>
                      <a:pt x="148837" y="33638"/>
                    </a:moveTo>
                    <a:cubicBezTo>
                      <a:pt x="148837" y="33638"/>
                      <a:pt x="181226" y="23415"/>
                      <a:pt x="205693" y="32409"/>
                    </a:cubicBezTo>
                    <a:cubicBezTo>
                      <a:pt x="244237" y="46560"/>
                      <a:pt x="244783" y="65177"/>
                      <a:pt x="244783" y="65177"/>
                    </a:cubicBezTo>
                    <a:cubicBezTo>
                      <a:pt x="244783" y="65177"/>
                      <a:pt x="217210" y="55092"/>
                      <a:pt x="210499" y="72728"/>
                    </a:cubicBezTo>
                    <a:cubicBezTo>
                      <a:pt x="207014" y="81889"/>
                      <a:pt x="215666" y="96512"/>
                      <a:pt x="215666" y="96512"/>
                    </a:cubicBezTo>
                    <a:cubicBezTo>
                      <a:pt x="215666" y="96512"/>
                      <a:pt x="205766" y="105145"/>
                      <a:pt x="204445" y="115599"/>
                    </a:cubicBezTo>
                    <a:cubicBezTo>
                      <a:pt x="203123" y="126053"/>
                      <a:pt x="210370" y="138338"/>
                      <a:pt x="210370" y="138338"/>
                    </a:cubicBezTo>
                    <a:cubicBezTo>
                      <a:pt x="210370" y="138338"/>
                      <a:pt x="195321" y="136563"/>
                      <a:pt x="181882" y="130231"/>
                    </a:cubicBezTo>
                    <a:cubicBezTo>
                      <a:pt x="168451" y="123900"/>
                      <a:pt x="156629" y="113029"/>
                      <a:pt x="156629" y="113029"/>
                    </a:cubicBezTo>
                    <a:cubicBezTo>
                      <a:pt x="156629" y="113029"/>
                      <a:pt x="156009" y="120452"/>
                      <a:pt x="154337" y="127209"/>
                    </a:cubicBezTo>
                    <a:cubicBezTo>
                      <a:pt x="152673" y="133956"/>
                      <a:pt x="149946" y="140029"/>
                      <a:pt x="149946" y="140029"/>
                    </a:cubicBezTo>
                    <a:cubicBezTo>
                      <a:pt x="149946" y="140029"/>
                      <a:pt x="142736" y="137478"/>
                      <a:pt x="137329" y="133855"/>
                    </a:cubicBezTo>
                    <a:cubicBezTo>
                      <a:pt x="131912" y="130222"/>
                      <a:pt x="128298" y="125517"/>
                      <a:pt x="128298" y="125517"/>
                    </a:cubicBezTo>
                    <a:cubicBezTo>
                      <a:pt x="128298" y="125517"/>
                      <a:pt x="116531" y="138523"/>
                      <a:pt x="104829" y="148173"/>
                    </a:cubicBezTo>
                    <a:cubicBezTo>
                      <a:pt x="93117" y="157823"/>
                      <a:pt x="81471" y="164117"/>
                      <a:pt x="81471" y="164117"/>
                    </a:cubicBezTo>
                    <a:cubicBezTo>
                      <a:pt x="81471" y="164117"/>
                      <a:pt x="73984" y="149374"/>
                      <a:pt x="70795" y="136239"/>
                    </a:cubicBezTo>
                    <a:cubicBezTo>
                      <a:pt x="67597" y="123105"/>
                      <a:pt x="68706" y="111569"/>
                      <a:pt x="68706" y="111569"/>
                    </a:cubicBezTo>
                    <a:cubicBezTo>
                      <a:pt x="68706" y="111569"/>
                      <a:pt x="62818" y="113621"/>
                      <a:pt x="57115" y="114194"/>
                    </a:cubicBezTo>
                    <a:cubicBezTo>
                      <a:pt x="51421" y="114776"/>
                      <a:pt x="45912" y="113870"/>
                      <a:pt x="45912" y="113870"/>
                    </a:cubicBezTo>
                    <a:cubicBezTo>
                      <a:pt x="45912" y="113870"/>
                      <a:pt x="47714" y="103823"/>
                      <a:pt x="53482" y="95458"/>
                    </a:cubicBezTo>
                    <a:cubicBezTo>
                      <a:pt x="59259" y="87102"/>
                      <a:pt x="69002" y="80437"/>
                      <a:pt x="69002" y="80437"/>
                    </a:cubicBezTo>
                    <a:cubicBezTo>
                      <a:pt x="69002" y="80437"/>
                      <a:pt x="47881" y="83617"/>
                      <a:pt x="30633" y="82184"/>
                    </a:cubicBezTo>
                    <a:cubicBezTo>
                      <a:pt x="13384" y="80752"/>
                      <a:pt x="0" y="74697"/>
                      <a:pt x="0" y="74697"/>
                    </a:cubicBezTo>
                    <a:cubicBezTo>
                      <a:pt x="0" y="74697"/>
                      <a:pt x="18329" y="67580"/>
                      <a:pt x="27370" y="58595"/>
                    </a:cubicBezTo>
                    <a:cubicBezTo>
                      <a:pt x="36410" y="49620"/>
                      <a:pt x="36170" y="38787"/>
                      <a:pt x="36170" y="38787"/>
                    </a:cubicBezTo>
                    <a:cubicBezTo>
                      <a:pt x="36170" y="38787"/>
                      <a:pt x="62134" y="43159"/>
                      <a:pt x="67791" y="17776"/>
                    </a:cubicBezTo>
                    <a:cubicBezTo>
                      <a:pt x="70037" y="7720"/>
                      <a:pt x="60525" y="2229"/>
                      <a:pt x="60525" y="2229"/>
                    </a:cubicBezTo>
                    <a:cubicBezTo>
                      <a:pt x="60525" y="2229"/>
                      <a:pt x="81453" y="-3705"/>
                      <a:pt x="103905" y="3791"/>
                    </a:cubicBezTo>
                    <a:cubicBezTo>
                      <a:pt x="126357" y="11278"/>
                      <a:pt x="148837" y="33638"/>
                      <a:pt x="148837" y="336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0" name="Google Shape;3980;p5"/>
              <p:cNvSpPr/>
              <p:nvPr/>
            </p:nvSpPr>
            <p:spPr>
              <a:xfrm>
                <a:off x="7574615" y="1982024"/>
                <a:ext cx="167045" cy="138169"/>
              </a:xfrm>
              <a:custGeom>
                <a:avLst/>
                <a:gdLst/>
                <a:ahLst/>
                <a:cxnLst/>
                <a:rect l="l" t="t" r="r" b="b"/>
                <a:pathLst>
                  <a:path w="167045" h="138169" extrusionOk="0">
                    <a:moveTo>
                      <a:pt x="41697" y="138170"/>
                    </a:moveTo>
                    <a:cubicBezTo>
                      <a:pt x="41697" y="138170"/>
                      <a:pt x="52160" y="100106"/>
                      <a:pt x="62032" y="83181"/>
                    </a:cubicBezTo>
                    <a:cubicBezTo>
                      <a:pt x="67541" y="73734"/>
                      <a:pt x="72153" y="67930"/>
                      <a:pt x="72153" y="67930"/>
                    </a:cubicBezTo>
                    <a:cubicBezTo>
                      <a:pt x="72153" y="67930"/>
                      <a:pt x="66635" y="69418"/>
                      <a:pt x="54508" y="75389"/>
                    </a:cubicBezTo>
                    <a:cubicBezTo>
                      <a:pt x="42380" y="81369"/>
                      <a:pt x="23653" y="91833"/>
                      <a:pt x="23653" y="91833"/>
                    </a:cubicBezTo>
                    <a:cubicBezTo>
                      <a:pt x="23653" y="91833"/>
                      <a:pt x="38277" y="79419"/>
                      <a:pt x="50968" y="72172"/>
                    </a:cubicBezTo>
                    <a:cubicBezTo>
                      <a:pt x="63659" y="64916"/>
                      <a:pt x="74399" y="62827"/>
                      <a:pt x="74399" y="62827"/>
                    </a:cubicBezTo>
                    <a:cubicBezTo>
                      <a:pt x="74399" y="62827"/>
                      <a:pt x="78384" y="54055"/>
                      <a:pt x="83911" y="46448"/>
                    </a:cubicBezTo>
                    <a:cubicBezTo>
                      <a:pt x="89438" y="38841"/>
                      <a:pt x="96510" y="32407"/>
                      <a:pt x="96510" y="32407"/>
                    </a:cubicBezTo>
                    <a:lnTo>
                      <a:pt x="66940" y="36410"/>
                    </a:lnTo>
                    <a:cubicBezTo>
                      <a:pt x="66940" y="36410"/>
                      <a:pt x="66191" y="42196"/>
                      <a:pt x="58750" y="49286"/>
                    </a:cubicBezTo>
                    <a:cubicBezTo>
                      <a:pt x="51319" y="56366"/>
                      <a:pt x="37186" y="64768"/>
                      <a:pt x="37186" y="64768"/>
                    </a:cubicBezTo>
                    <a:cubicBezTo>
                      <a:pt x="37186" y="64768"/>
                      <a:pt x="47843" y="55054"/>
                      <a:pt x="53778" y="48565"/>
                    </a:cubicBezTo>
                    <a:cubicBezTo>
                      <a:pt x="59721" y="42076"/>
                      <a:pt x="60932" y="38822"/>
                      <a:pt x="60932" y="38822"/>
                    </a:cubicBezTo>
                    <a:lnTo>
                      <a:pt x="34284" y="45995"/>
                    </a:lnTo>
                    <a:lnTo>
                      <a:pt x="0" y="56810"/>
                    </a:lnTo>
                    <a:lnTo>
                      <a:pt x="31501" y="42871"/>
                    </a:lnTo>
                    <a:cubicBezTo>
                      <a:pt x="31501" y="42871"/>
                      <a:pt x="29301" y="40024"/>
                      <a:pt x="21888" y="38573"/>
                    </a:cubicBezTo>
                    <a:cubicBezTo>
                      <a:pt x="14466" y="37131"/>
                      <a:pt x="1839" y="37084"/>
                      <a:pt x="1839" y="37084"/>
                    </a:cubicBezTo>
                    <a:cubicBezTo>
                      <a:pt x="1839" y="37084"/>
                      <a:pt x="15066" y="35153"/>
                      <a:pt x="23995" y="36123"/>
                    </a:cubicBezTo>
                    <a:cubicBezTo>
                      <a:pt x="32934" y="37094"/>
                      <a:pt x="37574" y="40967"/>
                      <a:pt x="37574" y="40967"/>
                    </a:cubicBezTo>
                    <a:lnTo>
                      <a:pt x="58945" y="35439"/>
                    </a:lnTo>
                    <a:lnTo>
                      <a:pt x="70970" y="31843"/>
                    </a:lnTo>
                    <a:cubicBezTo>
                      <a:pt x="70970" y="31843"/>
                      <a:pt x="67753" y="27527"/>
                      <a:pt x="58677" y="23164"/>
                    </a:cubicBezTo>
                    <a:cubicBezTo>
                      <a:pt x="49609" y="18801"/>
                      <a:pt x="34672" y="14383"/>
                      <a:pt x="34672" y="14383"/>
                    </a:cubicBezTo>
                    <a:cubicBezTo>
                      <a:pt x="34672" y="14383"/>
                      <a:pt x="49941" y="15594"/>
                      <a:pt x="60710" y="19531"/>
                    </a:cubicBezTo>
                    <a:cubicBezTo>
                      <a:pt x="71479" y="23478"/>
                      <a:pt x="77745" y="30152"/>
                      <a:pt x="77745" y="30152"/>
                    </a:cubicBezTo>
                    <a:lnTo>
                      <a:pt x="99717" y="27850"/>
                    </a:lnTo>
                    <a:cubicBezTo>
                      <a:pt x="99717" y="27850"/>
                      <a:pt x="103082" y="23543"/>
                      <a:pt x="110532" y="16583"/>
                    </a:cubicBezTo>
                    <a:cubicBezTo>
                      <a:pt x="117982" y="9622"/>
                      <a:pt x="129527" y="0"/>
                      <a:pt x="129527" y="0"/>
                    </a:cubicBezTo>
                    <a:lnTo>
                      <a:pt x="140175" y="5888"/>
                    </a:lnTo>
                    <a:cubicBezTo>
                      <a:pt x="140175" y="5888"/>
                      <a:pt x="127078" y="12774"/>
                      <a:pt x="118259" y="19309"/>
                    </a:cubicBezTo>
                    <a:cubicBezTo>
                      <a:pt x="109432" y="25845"/>
                      <a:pt x="104884" y="32028"/>
                      <a:pt x="104884" y="32028"/>
                    </a:cubicBezTo>
                    <a:lnTo>
                      <a:pt x="113601" y="44220"/>
                    </a:lnTo>
                    <a:cubicBezTo>
                      <a:pt x="113601" y="44220"/>
                      <a:pt x="124249" y="39737"/>
                      <a:pt x="137329" y="39737"/>
                    </a:cubicBezTo>
                    <a:cubicBezTo>
                      <a:pt x="150399" y="39747"/>
                      <a:pt x="167046" y="42575"/>
                      <a:pt x="167046" y="42575"/>
                    </a:cubicBezTo>
                    <a:cubicBezTo>
                      <a:pt x="167046" y="42575"/>
                      <a:pt x="150362" y="41309"/>
                      <a:pt x="137827" y="42778"/>
                    </a:cubicBezTo>
                    <a:cubicBezTo>
                      <a:pt x="125303" y="44257"/>
                      <a:pt x="115884" y="48019"/>
                      <a:pt x="115884" y="48019"/>
                    </a:cubicBezTo>
                    <a:lnTo>
                      <a:pt x="128603" y="67560"/>
                    </a:lnTo>
                    <a:cubicBezTo>
                      <a:pt x="128603" y="67560"/>
                      <a:pt x="134768" y="66783"/>
                      <a:pt x="142162" y="70998"/>
                    </a:cubicBezTo>
                    <a:cubicBezTo>
                      <a:pt x="149558" y="75213"/>
                      <a:pt x="158182" y="84420"/>
                      <a:pt x="158182" y="84420"/>
                    </a:cubicBezTo>
                    <a:cubicBezTo>
                      <a:pt x="158182" y="84420"/>
                      <a:pt x="147330" y="76868"/>
                      <a:pt x="140481" y="73485"/>
                    </a:cubicBezTo>
                    <a:cubicBezTo>
                      <a:pt x="133631" y="70102"/>
                      <a:pt x="130784" y="70878"/>
                      <a:pt x="130784" y="70878"/>
                    </a:cubicBezTo>
                    <a:lnTo>
                      <a:pt x="143226" y="111068"/>
                    </a:lnTo>
                    <a:cubicBezTo>
                      <a:pt x="143226" y="111068"/>
                      <a:pt x="131385" y="84152"/>
                      <a:pt x="124268" y="70823"/>
                    </a:cubicBezTo>
                    <a:cubicBezTo>
                      <a:pt x="118906" y="60757"/>
                      <a:pt x="116152" y="57346"/>
                      <a:pt x="116152" y="57346"/>
                    </a:cubicBezTo>
                    <a:cubicBezTo>
                      <a:pt x="116152" y="57346"/>
                      <a:pt x="112760" y="60812"/>
                      <a:pt x="109820" y="66885"/>
                    </a:cubicBezTo>
                    <a:cubicBezTo>
                      <a:pt x="106881" y="72958"/>
                      <a:pt x="105097" y="80879"/>
                      <a:pt x="105097" y="80879"/>
                    </a:cubicBezTo>
                    <a:cubicBezTo>
                      <a:pt x="105097" y="80879"/>
                      <a:pt x="104459" y="72043"/>
                      <a:pt x="106271" y="65240"/>
                    </a:cubicBezTo>
                    <a:cubicBezTo>
                      <a:pt x="108073" y="58446"/>
                      <a:pt x="112325" y="53695"/>
                      <a:pt x="112325" y="53695"/>
                    </a:cubicBezTo>
                    <a:lnTo>
                      <a:pt x="100910" y="36604"/>
                    </a:lnTo>
                    <a:cubicBezTo>
                      <a:pt x="100910" y="36604"/>
                      <a:pt x="94448" y="44128"/>
                      <a:pt x="89392" y="50561"/>
                    </a:cubicBezTo>
                    <a:cubicBezTo>
                      <a:pt x="84346" y="57004"/>
                      <a:pt x="80787" y="64574"/>
                      <a:pt x="80787" y="64574"/>
                    </a:cubicBezTo>
                    <a:cubicBezTo>
                      <a:pt x="80787" y="64574"/>
                      <a:pt x="86250" y="72866"/>
                      <a:pt x="89097" y="83329"/>
                    </a:cubicBezTo>
                    <a:cubicBezTo>
                      <a:pt x="91953" y="93792"/>
                      <a:pt x="92193" y="106428"/>
                      <a:pt x="92193" y="106428"/>
                    </a:cubicBezTo>
                    <a:cubicBezTo>
                      <a:pt x="92193" y="106428"/>
                      <a:pt x="89356" y="94689"/>
                      <a:pt x="85806" y="85547"/>
                    </a:cubicBezTo>
                    <a:cubicBezTo>
                      <a:pt x="82266" y="76406"/>
                      <a:pt x="78004" y="69871"/>
                      <a:pt x="78004" y="69871"/>
                    </a:cubicBezTo>
                    <a:cubicBezTo>
                      <a:pt x="78004" y="69871"/>
                      <a:pt x="73568" y="73346"/>
                      <a:pt x="66395" y="86398"/>
                    </a:cubicBezTo>
                    <a:cubicBezTo>
                      <a:pt x="57059" y="103396"/>
                      <a:pt x="41697" y="138170"/>
                      <a:pt x="41697" y="13817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81" name="Google Shape;3981;p5"/>
            <p:cNvGrpSpPr/>
            <p:nvPr/>
          </p:nvGrpSpPr>
          <p:grpSpPr>
            <a:xfrm>
              <a:off x="6316463" y="1510779"/>
              <a:ext cx="180550" cy="248400"/>
              <a:chOff x="6316463" y="1510779"/>
              <a:chExt cx="180550" cy="248400"/>
            </a:xfrm>
          </p:grpSpPr>
          <p:sp>
            <p:nvSpPr>
              <p:cNvPr id="3982" name="Google Shape;3982;p5"/>
              <p:cNvSpPr/>
              <p:nvPr/>
            </p:nvSpPr>
            <p:spPr>
              <a:xfrm>
                <a:off x="6316463" y="1510779"/>
                <a:ext cx="180550" cy="248400"/>
              </a:xfrm>
              <a:custGeom>
                <a:avLst/>
                <a:gdLst/>
                <a:ahLst/>
                <a:cxnLst/>
                <a:rect l="l" t="t" r="r" b="b"/>
                <a:pathLst>
                  <a:path w="180550" h="248400" extrusionOk="0">
                    <a:moveTo>
                      <a:pt x="123066" y="161269"/>
                    </a:moveTo>
                    <a:cubicBezTo>
                      <a:pt x="123066" y="161269"/>
                      <a:pt x="123769" y="196745"/>
                      <a:pt x="107556" y="218624"/>
                    </a:cubicBezTo>
                    <a:cubicBezTo>
                      <a:pt x="82016" y="253083"/>
                      <a:pt x="63188" y="248157"/>
                      <a:pt x="63188" y="248157"/>
                    </a:cubicBezTo>
                    <a:cubicBezTo>
                      <a:pt x="63188" y="248157"/>
                      <a:pt x="81424" y="223486"/>
                      <a:pt x="65720" y="211562"/>
                    </a:cubicBezTo>
                    <a:cubicBezTo>
                      <a:pt x="57577" y="205378"/>
                      <a:pt x="40366" y="209741"/>
                      <a:pt x="40366" y="209741"/>
                    </a:cubicBezTo>
                    <a:cubicBezTo>
                      <a:pt x="40366" y="209741"/>
                      <a:pt x="34625" y="197281"/>
                      <a:pt x="24541" y="192872"/>
                    </a:cubicBezTo>
                    <a:cubicBezTo>
                      <a:pt x="14447" y="188463"/>
                      <a:pt x="0" y="192114"/>
                      <a:pt x="0" y="192114"/>
                    </a:cubicBezTo>
                    <a:cubicBezTo>
                      <a:pt x="0" y="192114"/>
                      <a:pt x="6221" y="177556"/>
                      <a:pt x="16518" y="165955"/>
                    </a:cubicBezTo>
                    <a:cubicBezTo>
                      <a:pt x="26815" y="154346"/>
                      <a:pt x="41197" y="145703"/>
                      <a:pt x="41197" y="145703"/>
                    </a:cubicBezTo>
                    <a:cubicBezTo>
                      <a:pt x="41197" y="145703"/>
                      <a:pt x="33932" y="142893"/>
                      <a:pt x="27656" y="139233"/>
                    </a:cubicBezTo>
                    <a:cubicBezTo>
                      <a:pt x="21380" y="135573"/>
                      <a:pt x="16092" y="131053"/>
                      <a:pt x="16092" y="131053"/>
                    </a:cubicBezTo>
                    <a:cubicBezTo>
                      <a:pt x="16092" y="131053"/>
                      <a:pt x="20779" y="124582"/>
                      <a:pt x="26011" y="120229"/>
                    </a:cubicBezTo>
                    <a:cubicBezTo>
                      <a:pt x="31243" y="115866"/>
                      <a:pt x="37020" y="113629"/>
                      <a:pt x="37020" y="113629"/>
                    </a:cubicBezTo>
                    <a:cubicBezTo>
                      <a:pt x="37020" y="113629"/>
                      <a:pt x="27453" y="98007"/>
                      <a:pt x="21232" y="83431"/>
                    </a:cubicBezTo>
                    <a:cubicBezTo>
                      <a:pt x="15002" y="68863"/>
                      <a:pt x="12127" y="55331"/>
                      <a:pt x="12127" y="55331"/>
                    </a:cubicBezTo>
                    <a:cubicBezTo>
                      <a:pt x="12127" y="55331"/>
                      <a:pt x="29107" y="52160"/>
                      <a:pt x="43213" y="52835"/>
                    </a:cubicBezTo>
                    <a:cubicBezTo>
                      <a:pt x="57318" y="53510"/>
                      <a:pt x="68549" y="58011"/>
                      <a:pt x="68549" y="58011"/>
                    </a:cubicBezTo>
                    <a:cubicBezTo>
                      <a:pt x="68549" y="58011"/>
                      <a:pt x="68225" y="51504"/>
                      <a:pt x="69334" y="45616"/>
                    </a:cubicBezTo>
                    <a:cubicBezTo>
                      <a:pt x="70434" y="39737"/>
                      <a:pt x="72958" y="34487"/>
                      <a:pt x="72958" y="34487"/>
                    </a:cubicBezTo>
                    <a:cubicBezTo>
                      <a:pt x="72958" y="34487"/>
                      <a:pt x="82497" y="39257"/>
                      <a:pt x="89180" y="47502"/>
                    </a:cubicBezTo>
                    <a:cubicBezTo>
                      <a:pt x="95854" y="55747"/>
                      <a:pt x="99662" y="67477"/>
                      <a:pt x="99662" y="67477"/>
                    </a:cubicBezTo>
                    <a:cubicBezTo>
                      <a:pt x="99662" y="67477"/>
                      <a:pt x="102703" y="45366"/>
                      <a:pt x="109219" y="28507"/>
                    </a:cubicBezTo>
                    <a:cubicBezTo>
                      <a:pt x="115736" y="11637"/>
                      <a:pt x="125737" y="0"/>
                      <a:pt x="125737" y="0"/>
                    </a:cubicBezTo>
                    <a:cubicBezTo>
                      <a:pt x="125737" y="0"/>
                      <a:pt x="127484" y="20474"/>
                      <a:pt x="133816" y="32176"/>
                    </a:cubicBezTo>
                    <a:cubicBezTo>
                      <a:pt x="140157" y="43888"/>
                      <a:pt x="151074" y="46836"/>
                      <a:pt x="151074" y="46836"/>
                    </a:cubicBezTo>
                    <a:cubicBezTo>
                      <a:pt x="151074" y="46836"/>
                      <a:pt x="139048" y="71571"/>
                      <a:pt x="162822" y="84716"/>
                    </a:cubicBezTo>
                    <a:cubicBezTo>
                      <a:pt x="172250" y="89929"/>
                      <a:pt x="180550" y="82016"/>
                      <a:pt x="180550" y="82016"/>
                    </a:cubicBezTo>
                    <a:cubicBezTo>
                      <a:pt x="180550" y="82016"/>
                      <a:pt x="180329" y="104727"/>
                      <a:pt x="166214" y="125026"/>
                    </a:cubicBezTo>
                    <a:cubicBezTo>
                      <a:pt x="152100" y="145324"/>
                      <a:pt x="123066" y="161269"/>
                      <a:pt x="123066"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3" name="Google Shape;3983;p5"/>
              <p:cNvSpPr/>
              <p:nvPr/>
            </p:nvSpPr>
            <p:spPr>
              <a:xfrm>
                <a:off x="6341559" y="1559297"/>
                <a:ext cx="128880" cy="171612"/>
              </a:xfrm>
              <a:custGeom>
                <a:avLst/>
                <a:gdLst/>
                <a:ahLst/>
                <a:cxnLst/>
                <a:rect l="l" t="t" r="r" b="b"/>
                <a:pathLst>
                  <a:path w="128880" h="171612" extrusionOk="0">
                    <a:moveTo>
                      <a:pt x="2745" y="17830"/>
                    </a:moveTo>
                    <a:cubicBezTo>
                      <a:pt x="2745" y="17830"/>
                      <a:pt x="37806" y="39525"/>
                      <a:pt x="51865" y="54406"/>
                    </a:cubicBezTo>
                    <a:cubicBezTo>
                      <a:pt x="59712" y="62707"/>
                      <a:pt x="64168" y="69039"/>
                      <a:pt x="64168" y="69039"/>
                    </a:cubicBezTo>
                    <a:cubicBezTo>
                      <a:pt x="64168" y="69039"/>
                      <a:pt x="64306" y="63077"/>
                      <a:pt x="61894" y="49156"/>
                    </a:cubicBezTo>
                    <a:cubicBezTo>
                      <a:pt x="59472" y="35245"/>
                      <a:pt x="54499" y="13384"/>
                      <a:pt x="54499" y="13384"/>
                    </a:cubicBezTo>
                    <a:cubicBezTo>
                      <a:pt x="54499" y="13384"/>
                      <a:pt x="62633" y="31705"/>
                      <a:pt x="66164" y="46559"/>
                    </a:cubicBezTo>
                    <a:cubicBezTo>
                      <a:pt x="69695" y="61413"/>
                      <a:pt x="68623" y="72801"/>
                      <a:pt x="68623" y="72801"/>
                    </a:cubicBezTo>
                    <a:cubicBezTo>
                      <a:pt x="68623" y="72801"/>
                      <a:pt x="76249" y="79373"/>
                      <a:pt x="82239" y="87156"/>
                    </a:cubicBezTo>
                    <a:cubicBezTo>
                      <a:pt x="88237" y="94929"/>
                      <a:pt x="92600" y="103914"/>
                      <a:pt x="92600" y="103914"/>
                    </a:cubicBezTo>
                    <a:lnTo>
                      <a:pt x="97296" y="73096"/>
                    </a:lnTo>
                    <a:cubicBezTo>
                      <a:pt x="97296" y="73096"/>
                      <a:pt x="91722" y="70638"/>
                      <a:pt x="86814" y="61099"/>
                    </a:cubicBezTo>
                    <a:cubicBezTo>
                      <a:pt x="81897" y="51559"/>
                      <a:pt x="77645" y="34931"/>
                      <a:pt x="77645" y="34931"/>
                    </a:cubicBezTo>
                    <a:cubicBezTo>
                      <a:pt x="77645" y="34931"/>
                      <a:pt x="84244" y="48472"/>
                      <a:pt x="88995" y="56329"/>
                    </a:cubicBezTo>
                    <a:cubicBezTo>
                      <a:pt x="93746" y="64186"/>
                      <a:pt x="96649" y="66367"/>
                      <a:pt x="96649" y="66367"/>
                    </a:cubicBezTo>
                    <a:lnTo>
                      <a:pt x="97314" y="37547"/>
                    </a:lnTo>
                    <a:lnTo>
                      <a:pt x="96575" y="0"/>
                    </a:lnTo>
                    <a:lnTo>
                      <a:pt x="101261" y="35679"/>
                    </a:lnTo>
                    <a:cubicBezTo>
                      <a:pt x="101261" y="35679"/>
                      <a:pt x="104765" y="34311"/>
                      <a:pt x="108397" y="27305"/>
                    </a:cubicBezTo>
                    <a:cubicBezTo>
                      <a:pt x="112030" y="20289"/>
                      <a:pt x="115792" y="7644"/>
                      <a:pt x="115792" y="7644"/>
                    </a:cubicBezTo>
                    <a:cubicBezTo>
                      <a:pt x="115792" y="7644"/>
                      <a:pt x="113842" y="21472"/>
                      <a:pt x="110237" y="30142"/>
                    </a:cubicBezTo>
                    <a:cubicBezTo>
                      <a:pt x="106632" y="38813"/>
                      <a:pt x="101381" y="42325"/>
                      <a:pt x="101381" y="42325"/>
                    </a:cubicBezTo>
                    <a:lnTo>
                      <a:pt x="100624" y="65369"/>
                    </a:lnTo>
                    <a:lnTo>
                      <a:pt x="100688" y="78476"/>
                    </a:lnTo>
                    <a:cubicBezTo>
                      <a:pt x="100688" y="78476"/>
                      <a:pt x="105957" y="76526"/>
                      <a:pt x="113010" y="68715"/>
                    </a:cubicBezTo>
                    <a:cubicBezTo>
                      <a:pt x="120053" y="60914"/>
                      <a:pt x="128880" y="47243"/>
                      <a:pt x="128880" y="47243"/>
                    </a:cubicBezTo>
                    <a:cubicBezTo>
                      <a:pt x="128880" y="47243"/>
                      <a:pt x="123168" y="62189"/>
                      <a:pt x="116050" y="71821"/>
                    </a:cubicBezTo>
                    <a:cubicBezTo>
                      <a:pt x="108933" y="81453"/>
                      <a:pt x="100392" y="85769"/>
                      <a:pt x="100392" y="85769"/>
                    </a:cubicBezTo>
                    <a:lnTo>
                      <a:pt x="96233" y="108471"/>
                    </a:lnTo>
                    <a:cubicBezTo>
                      <a:pt x="96233" y="108471"/>
                      <a:pt x="99551" y="113111"/>
                      <a:pt x="104339" y="122632"/>
                    </a:cubicBezTo>
                    <a:cubicBezTo>
                      <a:pt x="109118" y="132143"/>
                      <a:pt x="115367" y="146554"/>
                      <a:pt x="115367" y="146554"/>
                    </a:cubicBezTo>
                    <a:lnTo>
                      <a:pt x="106326" y="155492"/>
                    </a:lnTo>
                    <a:cubicBezTo>
                      <a:pt x="106326" y="155492"/>
                      <a:pt x="103285" y="140342"/>
                      <a:pt x="99330" y="129573"/>
                    </a:cubicBezTo>
                    <a:cubicBezTo>
                      <a:pt x="95383" y="118805"/>
                      <a:pt x="90521" y="112418"/>
                      <a:pt x="90521" y="112418"/>
                    </a:cubicBezTo>
                    <a:lnTo>
                      <a:pt x="75731" y="117566"/>
                    </a:lnTo>
                    <a:cubicBezTo>
                      <a:pt x="75731" y="117566"/>
                      <a:pt x="77090" y="129555"/>
                      <a:pt x="73236" y="142662"/>
                    </a:cubicBezTo>
                    <a:cubicBezTo>
                      <a:pt x="69381" y="155769"/>
                      <a:pt x="61644" y="171612"/>
                      <a:pt x="61644" y="171612"/>
                    </a:cubicBezTo>
                    <a:cubicBezTo>
                      <a:pt x="61644" y="171612"/>
                      <a:pt x="67819" y="155270"/>
                      <a:pt x="70037" y="142274"/>
                    </a:cubicBezTo>
                    <a:cubicBezTo>
                      <a:pt x="72256" y="129278"/>
                      <a:pt x="71258" y="118731"/>
                      <a:pt x="71258" y="118731"/>
                    </a:cubicBezTo>
                    <a:lnTo>
                      <a:pt x="47927" y="125728"/>
                    </a:lnTo>
                    <a:cubicBezTo>
                      <a:pt x="47927" y="125728"/>
                      <a:pt x="46883" y="132134"/>
                      <a:pt x="40477" y="138308"/>
                    </a:cubicBezTo>
                    <a:cubicBezTo>
                      <a:pt x="34080" y="144483"/>
                      <a:pt x="22314" y="150408"/>
                      <a:pt x="22314" y="150408"/>
                    </a:cubicBezTo>
                    <a:cubicBezTo>
                      <a:pt x="22314" y="150408"/>
                      <a:pt x="33073" y="141756"/>
                      <a:pt x="38480" y="135887"/>
                    </a:cubicBezTo>
                    <a:cubicBezTo>
                      <a:pt x="43897" y="130017"/>
                      <a:pt x="43952" y="126939"/>
                      <a:pt x="43952" y="126939"/>
                    </a:cubicBezTo>
                    <a:lnTo>
                      <a:pt x="0" y="127568"/>
                    </a:lnTo>
                    <a:cubicBezTo>
                      <a:pt x="0" y="127568"/>
                      <a:pt x="30475" y="123630"/>
                      <a:pt x="45930" y="120432"/>
                    </a:cubicBezTo>
                    <a:cubicBezTo>
                      <a:pt x="57596" y="118010"/>
                      <a:pt x="61829" y="116263"/>
                      <a:pt x="61829" y="116263"/>
                    </a:cubicBezTo>
                    <a:cubicBezTo>
                      <a:pt x="61829" y="116263"/>
                      <a:pt x="59352" y="111835"/>
                      <a:pt x="54129" y="107103"/>
                    </a:cubicBezTo>
                    <a:cubicBezTo>
                      <a:pt x="48907" y="102370"/>
                      <a:pt x="41485" y="98248"/>
                      <a:pt x="41485" y="98248"/>
                    </a:cubicBezTo>
                    <a:cubicBezTo>
                      <a:pt x="41485" y="98248"/>
                      <a:pt x="50543" y="100217"/>
                      <a:pt x="56819" y="104025"/>
                    </a:cubicBezTo>
                    <a:cubicBezTo>
                      <a:pt x="63105" y="107833"/>
                      <a:pt x="66608" y="113490"/>
                      <a:pt x="66608" y="113490"/>
                    </a:cubicBezTo>
                    <a:lnTo>
                      <a:pt x="87110" y="107094"/>
                    </a:lnTo>
                    <a:cubicBezTo>
                      <a:pt x="87110" y="107094"/>
                      <a:pt x="81462" y="98396"/>
                      <a:pt x="76498" y="91435"/>
                    </a:cubicBezTo>
                    <a:cubicBezTo>
                      <a:pt x="71535" y="84475"/>
                      <a:pt x="64990" y="78679"/>
                      <a:pt x="64990" y="78679"/>
                    </a:cubicBezTo>
                    <a:cubicBezTo>
                      <a:pt x="64990" y="78679"/>
                      <a:pt x="55072" y="81711"/>
                      <a:pt x="43749" y="81489"/>
                    </a:cubicBezTo>
                    <a:cubicBezTo>
                      <a:pt x="32426" y="81268"/>
                      <a:pt x="19688" y="77783"/>
                      <a:pt x="19688" y="77783"/>
                    </a:cubicBezTo>
                    <a:cubicBezTo>
                      <a:pt x="19688" y="77783"/>
                      <a:pt x="32287" y="78402"/>
                      <a:pt x="42492" y="77543"/>
                    </a:cubicBezTo>
                    <a:cubicBezTo>
                      <a:pt x="52697" y="76674"/>
                      <a:pt x="60507" y="74335"/>
                      <a:pt x="60507" y="74335"/>
                    </a:cubicBezTo>
                    <a:cubicBezTo>
                      <a:pt x="60507" y="74335"/>
                      <a:pt x="58326" y="68863"/>
                      <a:pt x="47363" y="57836"/>
                    </a:cubicBezTo>
                    <a:cubicBezTo>
                      <a:pt x="33073" y="43471"/>
                      <a:pt x="2745" y="17830"/>
                      <a:pt x="2745"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84" name="Google Shape;3984;p5"/>
            <p:cNvGrpSpPr/>
            <p:nvPr/>
          </p:nvGrpSpPr>
          <p:grpSpPr>
            <a:xfrm>
              <a:off x="5659824" y="1178914"/>
              <a:ext cx="180541" cy="248391"/>
              <a:chOff x="5659824" y="1178914"/>
              <a:chExt cx="180541" cy="248391"/>
            </a:xfrm>
          </p:grpSpPr>
          <p:sp>
            <p:nvSpPr>
              <p:cNvPr id="3985" name="Google Shape;3985;p5"/>
              <p:cNvSpPr/>
              <p:nvPr/>
            </p:nvSpPr>
            <p:spPr>
              <a:xfrm>
                <a:off x="5659824" y="1178914"/>
                <a:ext cx="180541" cy="248391"/>
              </a:xfrm>
              <a:custGeom>
                <a:avLst/>
                <a:gdLst/>
                <a:ahLst/>
                <a:cxnLst/>
                <a:rect l="l" t="t" r="r" b="b"/>
                <a:pathLst>
                  <a:path w="180541" h="248391" extrusionOk="0">
                    <a:moveTo>
                      <a:pt x="123057" y="161269"/>
                    </a:moveTo>
                    <a:cubicBezTo>
                      <a:pt x="123057" y="161269"/>
                      <a:pt x="123769" y="196736"/>
                      <a:pt x="107547" y="218624"/>
                    </a:cubicBezTo>
                    <a:cubicBezTo>
                      <a:pt x="82016" y="253074"/>
                      <a:pt x="63188" y="248147"/>
                      <a:pt x="63188" y="248147"/>
                    </a:cubicBezTo>
                    <a:cubicBezTo>
                      <a:pt x="63188" y="248147"/>
                      <a:pt x="81424" y="223477"/>
                      <a:pt x="65720" y="211553"/>
                    </a:cubicBezTo>
                    <a:cubicBezTo>
                      <a:pt x="57567" y="205369"/>
                      <a:pt x="40366" y="209732"/>
                      <a:pt x="40366" y="209732"/>
                    </a:cubicBezTo>
                    <a:cubicBezTo>
                      <a:pt x="40366" y="209732"/>
                      <a:pt x="34625" y="197272"/>
                      <a:pt x="24532" y="192863"/>
                    </a:cubicBezTo>
                    <a:cubicBezTo>
                      <a:pt x="14438" y="188463"/>
                      <a:pt x="0" y="192114"/>
                      <a:pt x="0" y="192114"/>
                    </a:cubicBezTo>
                    <a:cubicBezTo>
                      <a:pt x="0" y="192114"/>
                      <a:pt x="6212" y="177547"/>
                      <a:pt x="16509" y="165946"/>
                    </a:cubicBezTo>
                    <a:cubicBezTo>
                      <a:pt x="26815" y="154346"/>
                      <a:pt x="41197" y="145694"/>
                      <a:pt x="41197" y="145694"/>
                    </a:cubicBezTo>
                    <a:cubicBezTo>
                      <a:pt x="41197" y="145694"/>
                      <a:pt x="33932" y="142884"/>
                      <a:pt x="27656" y="139224"/>
                    </a:cubicBezTo>
                    <a:cubicBezTo>
                      <a:pt x="21380" y="135563"/>
                      <a:pt x="16092" y="131053"/>
                      <a:pt x="16092" y="131053"/>
                    </a:cubicBezTo>
                    <a:cubicBezTo>
                      <a:pt x="16092" y="131053"/>
                      <a:pt x="20770" y="124573"/>
                      <a:pt x="26001" y="120219"/>
                    </a:cubicBezTo>
                    <a:cubicBezTo>
                      <a:pt x="31233" y="115856"/>
                      <a:pt x="37010" y="113620"/>
                      <a:pt x="37010" y="113620"/>
                    </a:cubicBezTo>
                    <a:cubicBezTo>
                      <a:pt x="37010" y="113620"/>
                      <a:pt x="27444" y="97998"/>
                      <a:pt x="21222" y="83431"/>
                    </a:cubicBezTo>
                    <a:cubicBezTo>
                      <a:pt x="15002" y="68854"/>
                      <a:pt x="12118" y="55322"/>
                      <a:pt x="12118" y="55322"/>
                    </a:cubicBezTo>
                    <a:cubicBezTo>
                      <a:pt x="12118" y="55322"/>
                      <a:pt x="29098" y="52160"/>
                      <a:pt x="43204" y="52826"/>
                    </a:cubicBezTo>
                    <a:cubicBezTo>
                      <a:pt x="57309" y="53501"/>
                      <a:pt x="68539" y="58002"/>
                      <a:pt x="68539" y="58002"/>
                    </a:cubicBezTo>
                    <a:cubicBezTo>
                      <a:pt x="68539" y="58002"/>
                      <a:pt x="68225" y="51495"/>
                      <a:pt x="69325" y="45616"/>
                    </a:cubicBezTo>
                    <a:cubicBezTo>
                      <a:pt x="70425" y="39728"/>
                      <a:pt x="72948" y="34478"/>
                      <a:pt x="72948" y="34478"/>
                    </a:cubicBezTo>
                    <a:cubicBezTo>
                      <a:pt x="72948" y="34478"/>
                      <a:pt x="82497" y="39247"/>
                      <a:pt x="89171" y="47492"/>
                    </a:cubicBezTo>
                    <a:cubicBezTo>
                      <a:pt x="95854" y="55737"/>
                      <a:pt x="99662" y="67467"/>
                      <a:pt x="99662" y="67467"/>
                    </a:cubicBezTo>
                    <a:cubicBezTo>
                      <a:pt x="99662" y="67467"/>
                      <a:pt x="102694" y="45366"/>
                      <a:pt x="109210" y="28497"/>
                    </a:cubicBezTo>
                    <a:cubicBezTo>
                      <a:pt x="115727" y="11628"/>
                      <a:pt x="125728" y="0"/>
                      <a:pt x="125728" y="0"/>
                    </a:cubicBezTo>
                    <a:cubicBezTo>
                      <a:pt x="125728" y="0"/>
                      <a:pt x="127475" y="20465"/>
                      <a:pt x="133816" y="32176"/>
                    </a:cubicBezTo>
                    <a:cubicBezTo>
                      <a:pt x="140148" y="43878"/>
                      <a:pt x="151074" y="46827"/>
                      <a:pt x="151074" y="46827"/>
                    </a:cubicBezTo>
                    <a:cubicBezTo>
                      <a:pt x="151074" y="46827"/>
                      <a:pt x="139048" y="71562"/>
                      <a:pt x="162822" y="84706"/>
                    </a:cubicBezTo>
                    <a:cubicBezTo>
                      <a:pt x="172241" y="89919"/>
                      <a:pt x="180541" y="82007"/>
                      <a:pt x="180541" y="82007"/>
                    </a:cubicBezTo>
                    <a:cubicBezTo>
                      <a:pt x="180541" y="82007"/>
                      <a:pt x="180329" y="104727"/>
                      <a:pt x="166214" y="125017"/>
                    </a:cubicBezTo>
                    <a:cubicBezTo>
                      <a:pt x="152090" y="145315"/>
                      <a:pt x="123057" y="161269"/>
                      <a:pt x="123057" y="16126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6" name="Google Shape;3986;p5"/>
              <p:cNvSpPr/>
              <p:nvPr/>
            </p:nvSpPr>
            <p:spPr>
              <a:xfrm>
                <a:off x="5684919" y="1227423"/>
                <a:ext cx="128871" cy="171612"/>
              </a:xfrm>
              <a:custGeom>
                <a:avLst/>
                <a:gdLst/>
                <a:ahLst/>
                <a:cxnLst/>
                <a:rect l="l" t="t" r="r" b="b"/>
                <a:pathLst>
                  <a:path w="128871" h="171612" extrusionOk="0">
                    <a:moveTo>
                      <a:pt x="2736" y="17830"/>
                    </a:moveTo>
                    <a:cubicBezTo>
                      <a:pt x="2736" y="17830"/>
                      <a:pt x="37806" y="39534"/>
                      <a:pt x="51865" y="54406"/>
                    </a:cubicBezTo>
                    <a:cubicBezTo>
                      <a:pt x="59703" y="62707"/>
                      <a:pt x="64168" y="69048"/>
                      <a:pt x="64168" y="69048"/>
                    </a:cubicBezTo>
                    <a:cubicBezTo>
                      <a:pt x="64168" y="69048"/>
                      <a:pt x="64306" y="63077"/>
                      <a:pt x="61884" y="49165"/>
                    </a:cubicBezTo>
                    <a:cubicBezTo>
                      <a:pt x="59472" y="35245"/>
                      <a:pt x="54499" y="13394"/>
                      <a:pt x="54499" y="13394"/>
                    </a:cubicBezTo>
                    <a:cubicBezTo>
                      <a:pt x="54499" y="13394"/>
                      <a:pt x="62624" y="31705"/>
                      <a:pt x="66155" y="46559"/>
                    </a:cubicBezTo>
                    <a:cubicBezTo>
                      <a:pt x="69686" y="61413"/>
                      <a:pt x="68623" y="72801"/>
                      <a:pt x="68623" y="72801"/>
                    </a:cubicBezTo>
                    <a:cubicBezTo>
                      <a:pt x="68623" y="72801"/>
                      <a:pt x="76240" y="79373"/>
                      <a:pt x="82239" y="87156"/>
                    </a:cubicBezTo>
                    <a:cubicBezTo>
                      <a:pt x="88228" y="94929"/>
                      <a:pt x="92600" y="103914"/>
                      <a:pt x="92600" y="103914"/>
                    </a:cubicBezTo>
                    <a:lnTo>
                      <a:pt x="97296" y="73097"/>
                    </a:lnTo>
                    <a:cubicBezTo>
                      <a:pt x="97296" y="73097"/>
                      <a:pt x="91722" y="70647"/>
                      <a:pt x="86805" y="61099"/>
                    </a:cubicBezTo>
                    <a:cubicBezTo>
                      <a:pt x="81887" y="51560"/>
                      <a:pt x="77635" y="34931"/>
                      <a:pt x="77635" y="34931"/>
                    </a:cubicBezTo>
                    <a:cubicBezTo>
                      <a:pt x="77635" y="34931"/>
                      <a:pt x="84235" y="48472"/>
                      <a:pt x="88986" y="56329"/>
                    </a:cubicBezTo>
                    <a:cubicBezTo>
                      <a:pt x="93737" y="64195"/>
                      <a:pt x="96649" y="66367"/>
                      <a:pt x="96649" y="66367"/>
                    </a:cubicBezTo>
                    <a:lnTo>
                      <a:pt x="97305" y="37547"/>
                    </a:lnTo>
                    <a:lnTo>
                      <a:pt x="96566" y="0"/>
                    </a:lnTo>
                    <a:lnTo>
                      <a:pt x="101252" y="35679"/>
                    </a:lnTo>
                    <a:cubicBezTo>
                      <a:pt x="101252" y="35679"/>
                      <a:pt x="104765" y="34311"/>
                      <a:pt x="108397" y="27305"/>
                    </a:cubicBezTo>
                    <a:cubicBezTo>
                      <a:pt x="112030" y="20298"/>
                      <a:pt x="115792" y="7644"/>
                      <a:pt x="115792" y="7644"/>
                    </a:cubicBezTo>
                    <a:cubicBezTo>
                      <a:pt x="115792" y="7644"/>
                      <a:pt x="113832" y="21472"/>
                      <a:pt x="110228" y="30143"/>
                    </a:cubicBezTo>
                    <a:cubicBezTo>
                      <a:pt x="106632" y="38813"/>
                      <a:pt x="101381" y="42325"/>
                      <a:pt x="101381" y="42325"/>
                    </a:cubicBezTo>
                    <a:lnTo>
                      <a:pt x="100624" y="65369"/>
                    </a:lnTo>
                    <a:lnTo>
                      <a:pt x="100679" y="78485"/>
                    </a:lnTo>
                    <a:cubicBezTo>
                      <a:pt x="100679" y="78485"/>
                      <a:pt x="105957" y="76535"/>
                      <a:pt x="113000" y="68724"/>
                    </a:cubicBezTo>
                    <a:cubicBezTo>
                      <a:pt x="120053" y="60914"/>
                      <a:pt x="128871" y="47243"/>
                      <a:pt x="128871" y="47243"/>
                    </a:cubicBezTo>
                    <a:cubicBezTo>
                      <a:pt x="128871" y="47243"/>
                      <a:pt x="123168" y="62189"/>
                      <a:pt x="116041" y="71821"/>
                    </a:cubicBezTo>
                    <a:cubicBezTo>
                      <a:pt x="108924" y="81453"/>
                      <a:pt x="100392" y="85778"/>
                      <a:pt x="100392" y="85778"/>
                    </a:cubicBezTo>
                    <a:lnTo>
                      <a:pt x="96224" y="108471"/>
                    </a:lnTo>
                    <a:cubicBezTo>
                      <a:pt x="96224" y="108471"/>
                      <a:pt x="99551" y="113111"/>
                      <a:pt x="104330" y="122632"/>
                    </a:cubicBezTo>
                    <a:cubicBezTo>
                      <a:pt x="109118" y="132152"/>
                      <a:pt x="115358" y="146554"/>
                      <a:pt x="115358" y="146554"/>
                    </a:cubicBezTo>
                    <a:lnTo>
                      <a:pt x="106317" y="155492"/>
                    </a:lnTo>
                    <a:cubicBezTo>
                      <a:pt x="106317" y="155492"/>
                      <a:pt x="103276" y="140342"/>
                      <a:pt x="99330" y="129574"/>
                    </a:cubicBezTo>
                    <a:cubicBezTo>
                      <a:pt x="95373" y="118805"/>
                      <a:pt x="90511" y="112418"/>
                      <a:pt x="90511" y="112418"/>
                    </a:cubicBezTo>
                    <a:lnTo>
                      <a:pt x="75731" y="117566"/>
                    </a:lnTo>
                    <a:cubicBezTo>
                      <a:pt x="75731" y="117566"/>
                      <a:pt x="77090" y="129555"/>
                      <a:pt x="73226" y="142662"/>
                    </a:cubicBezTo>
                    <a:cubicBezTo>
                      <a:pt x="69372" y="155769"/>
                      <a:pt x="61635" y="171612"/>
                      <a:pt x="61635" y="171612"/>
                    </a:cubicBezTo>
                    <a:cubicBezTo>
                      <a:pt x="61635" y="171612"/>
                      <a:pt x="67819" y="155270"/>
                      <a:pt x="70028" y="142274"/>
                    </a:cubicBezTo>
                    <a:cubicBezTo>
                      <a:pt x="72247" y="129287"/>
                      <a:pt x="71248" y="118731"/>
                      <a:pt x="71248" y="118731"/>
                    </a:cubicBezTo>
                    <a:lnTo>
                      <a:pt x="47918" y="125728"/>
                    </a:lnTo>
                    <a:cubicBezTo>
                      <a:pt x="47918" y="125728"/>
                      <a:pt x="46883" y="132143"/>
                      <a:pt x="40477" y="138308"/>
                    </a:cubicBezTo>
                    <a:cubicBezTo>
                      <a:pt x="34071" y="144483"/>
                      <a:pt x="22304" y="150417"/>
                      <a:pt x="22304" y="150417"/>
                    </a:cubicBezTo>
                    <a:cubicBezTo>
                      <a:pt x="22304" y="150417"/>
                      <a:pt x="33073" y="141756"/>
                      <a:pt x="38480" y="135887"/>
                    </a:cubicBezTo>
                    <a:cubicBezTo>
                      <a:pt x="43888" y="130017"/>
                      <a:pt x="43952" y="126939"/>
                      <a:pt x="43952" y="126939"/>
                    </a:cubicBezTo>
                    <a:lnTo>
                      <a:pt x="0" y="127568"/>
                    </a:lnTo>
                    <a:cubicBezTo>
                      <a:pt x="0" y="127568"/>
                      <a:pt x="30466" y="123630"/>
                      <a:pt x="45921" y="120432"/>
                    </a:cubicBezTo>
                    <a:cubicBezTo>
                      <a:pt x="57587" y="118019"/>
                      <a:pt x="61820" y="116263"/>
                      <a:pt x="61820" y="116263"/>
                    </a:cubicBezTo>
                    <a:cubicBezTo>
                      <a:pt x="61820" y="116263"/>
                      <a:pt x="59343" y="111845"/>
                      <a:pt x="54129" y="107112"/>
                    </a:cubicBezTo>
                    <a:cubicBezTo>
                      <a:pt x="48907" y="102370"/>
                      <a:pt x="41485" y="98248"/>
                      <a:pt x="41485" y="98248"/>
                    </a:cubicBezTo>
                    <a:cubicBezTo>
                      <a:pt x="41485" y="98248"/>
                      <a:pt x="50534" y="100217"/>
                      <a:pt x="56819" y="104025"/>
                    </a:cubicBezTo>
                    <a:cubicBezTo>
                      <a:pt x="63096" y="107842"/>
                      <a:pt x="66608" y="113499"/>
                      <a:pt x="66608" y="113499"/>
                    </a:cubicBezTo>
                    <a:lnTo>
                      <a:pt x="87101" y="107094"/>
                    </a:lnTo>
                    <a:cubicBezTo>
                      <a:pt x="87101" y="107094"/>
                      <a:pt x="81462" y="98396"/>
                      <a:pt x="76498" y="91435"/>
                    </a:cubicBezTo>
                    <a:cubicBezTo>
                      <a:pt x="71535" y="84475"/>
                      <a:pt x="64990" y="78679"/>
                      <a:pt x="64990" y="78679"/>
                    </a:cubicBezTo>
                    <a:cubicBezTo>
                      <a:pt x="64990" y="78679"/>
                      <a:pt x="55072" y="81711"/>
                      <a:pt x="43740" y="81489"/>
                    </a:cubicBezTo>
                    <a:cubicBezTo>
                      <a:pt x="32417" y="81268"/>
                      <a:pt x="19679" y="77792"/>
                      <a:pt x="19679" y="77792"/>
                    </a:cubicBezTo>
                    <a:cubicBezTo>
                      <a:pt x="19679" y="77792"/>
                      <a:pt x="32287" y="78402"/>
                      <a:pt x="42492" y="77543"/>
                    </a:cubicBezTo>
                    <a:cubicBezTo>
                      <a:pt x="52697" y="76674"/>
                      <a:pt x="60498" y="74335"/>
                      <a:pt x="60498" y="74335"/>
                    </a:cubicBezTo>
                    <a:cubicBezTo>
                      <a:pt x="60498" y="74335"/>
                      <a:pt x="58326" y="68863"/>
                      <a:pt x="47354" y="57836"/>
                    </a:cubicBezTo>
                    <a:cubicBezTo>
                      <a:pt x="33073" y="43472"/>
                      <a:pt x="2736" y="17830"/>
                      <a:pt x="2736" y="1783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87" name="Google Shape;3987;p5"/>
            <p:cNvGrpSpPr/>
            <p:nvPr/>
          </p:nvGrpSpPr>
          <p:grpSpPr>
            <a:xfrm>
              <a:off x="6534967" y="889743"/>
              <a:ext cx="150179" cy="209282"/>
              <a:chOff x="6534967" y="889743"/>
              <a:chExt cx="150179" cy="209282"/>
            </a:xfrm>
          </p:grpSpPr>
          <p:sp>
            <p:nvSpPr>
              <p:cNvPr id="3988" name="Google Shape;3988;p5"/>
              <p:cNvSpPr/>
              <p:nvPr/>
            </p:nvSpPr>
            <p:spPr>
              <a:xfrm>
                <a:off x="6534967" y="889743"/>
                <a:ext cx="150179" cy="209282"/>
              </a:xfrm>
              <a:custGeom>
                <a:avLst/>
                <a:gdLst/>
                <a:ahLst/>
                <a:cxnLst/>
                <a:rect l="l" t="t" r="r" b="b"/>
                <a:pathLst>
                  <a:path w="150179" h="209282" extrusionOk="0">
                    <a:moveTo>
                      <a:pt x="105069" y="138088"/>
                    </a:moveTo>
                    <a:cubicBezTo>
                      <a:pt x="105069" y="138088"/>
                      <a:pt x="107880" y="168545"/>
                      <a:pt x="95142" y="186302"/>
                    </a:cubicBezTo>
                    <a:cubicBezTo>
                      <a:pt x="75075" y="214254"/>
                      <a:pt x="58409" y="208865"/>
                      <a:pt x="58409" y="208865"/>
                    </a:cubicBezTo>
                    <a:cubicBezTo>
                      <a:pt x="58409" y="208865"/>
                      <a:pt x="72736" y="188844"/>
                      <a:pt x="58344" y="177650"/>
                    </a:cubicBezTo>
                    <a:cubicBezTo>
                      <a:pt x="50876" y="171845"/>
                      <a:pt x="36188" y="174517"/>
                      <a:pt x="36188" y="174517"/>
                    </a:cubicBezTo>
                    <a:cubicBezTo>
                      <a:pt x="36188" y="174517"/>
                      <a:pt x="30429" y="163480"/>
                      <a:pt x="21380" y="159080"/>
                    </a:cubicBezTo>
                    <a:cubicBezTo>
                      <a:pt x="12331" y="154680"/>
                      <a:pt x="0" y="156917"/>
                      <a:pt x="0" y="156917"/>
                    </a:cubicBezTo>
                    <a:cubicBezTo>
                      <a:pt x="0" y="156917"/>
                      <a:pt x="4502" y="144818"/>
                      <a:pt x="12737" y="135500"/>
                    </a:cubicBezTo>
                    <a:cubicBezTo>
                      <a:pt x="20973" y="126192"/>
                      <a:pt x="32944" y="119676"/>
                      <a:pt x="32944" y="119676"/>
                    </a:cubicBezTo>
                    <a:cubicBezTo>
                      <a:pt x="32944" y="119676"/>
                      <a:pt x="26455" y="116810"/>
                      <a:pt x="20770" y="113289"/>
                    </a:cubicBezTo>
                    <a:cubicBezTo>
                      <a:pt x="15094" y="109758"/>
                      <a:pt x="10214" y="105561"/>
                      <a:pt x="10214" y="105561"/>
                    </a:cubicBezTo>
                    <a:cubicBezTo>
                      <a:pt x="10214" y="105561"/>
                      <a:pt x="13884" y="100302"/>
                      <a:pt x="18163" y="96891"/>
                    </a:cubicBezTo>
                    <a:cubicBezTo>
                      <a:pt x="22434" y="93480"/>
                      <a:pt x="27323" y="91918"/>
                      <a:pt x="27323" y="91918"/>
                    </a:cubicBezTo>
                    <a:cubicBezTo>
                      <a:pt x="27323" y="91918"/>
                      <a:pt x="18043" y="77933"/>
                      <a:pt x="11730" y="65057"/>
                    </a:cubicBezTo>
                    <a:cubicBezTo>
                      <a:pt x="5417" y="52171"/>
                      <a:pt x="2071" y="40397"/>
                      <a:pt x="2071" y="40397"/>
                    </a:cubicBezTo>
                    <a:cubicBezTo>
                      <a:pt x="2071" y="40397"/>
                      <a:pt x="16638" y="38733"/>
                      <a:pt x="28941" y="40182"/>
                    </a:cubicBezTo>
                    <a:cubicBezTo>
                      <a:pt x="41244" y="41630"/>
                      <a:pt x="51292" y="46191"/>
                      <a:pt x="51292" y="46191"/>
                    </a:cubicBezTo>
                    <a:cubicBezTo>
                      <a:pt x="51292" y="46191"/>
                      <a:pt x="50608" y="40588"/>
                      <a:pt x="51199" y="35614"/>
                    </a:cubicBezTo>
                    <a:cubicBezTo>
                      <a:pt x="51791" y="30640"/>
                      <a:pt x="53667" y="26295"/>
                      <a:pt x="53667" y="26295"/>
                    </a:cubicBezTo>
                    <a:cubicBezTo>
                      <a:pt x="53667" y="26295"/>
                      <a:pt x="62254" y="30971"/>
                      <a:pt x="68568" y="38454"/>
                    </a:cubicBezTo>
                    <a:cubicBezTo>
                      <a:pt x="74890" y="45941"/>
                      <a:pt x="78920" y="56229"/>
                      <a:pt x="78920" y="56229"/>
                    </a:cubicBezTo>
                    <a:cubicBezTo>
                      <a:pt x="78920" y="56229"/>
                      <a:pt x="80196" y="37466"/>
                      <a:pt x="84817" y="23409"/>
                    </a:cubicBezTo>
                    <a:cubicBezTo>
                      <a:pt x="89439" y="9351"/>
                      <a:pt x="97416" y="0"/>
                      <a:pt x="97416" y="0"/>
                    </a:cubicBezTo>
                    <a:cubicBezTo>
                      <a:pt x="97416" y="0"/>
                      <a:pt x="100198" y="17656"/>
                      <a:pt x="106428" y="28085"/>
                    </a:cubicBezTo>
                    <a:cubicBezTo>
                      <a:pt x="112658" y="38514"/>
                      <a:pt x="122345" y="41717"/>
                      <a:pt x="122345" y="41717"/>
                    </a:cubicBezTo>
                    <a:cubicBezTo>
                      <a:pt x="122345" y="41717"/>
                      <a:pt x="113416" y="62182"/>
                      <a:pt x="134898" y="74919"/>
                    </a:cubicBezTo>
                    <a:cubicBezTo>
                      <a:pt x="143411" y="79975"/>
                      <a:pt x="150140" y="73699"/>
                      <a:pt x="150140" y="73699"/>
                    </a:cubicBezTo>
                    <a:cubicBezTo>
                      <a:pt x="150140" y="73699"/>
                      <a:pt x="151360" y="93166"/>
                      <a:pt x="140342" y="109693"/>
                    </a:cubicBezTo>
                    <a:cubicBezTo>
                      <a:pt x="129324" y="126220"/>
                      <a:pt x="105069" y="138088"/>
                      <a:pt x="105069" y="1380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9" name="Google Shape;3989;p5"/>
              <p:cNvSpPr/>
              <p:nvPr/>
            </p:nvSpPr>
            <p:spPr>
              <a:xfrm>
                <a:off x="6551383" y="931079"/>
                <a:ext cx="111474" cy="144965"/>
              </a:xfrm>
              <a:custGeom>
                <a:avLst/>
                <a:gdLst/>
                <a:ahLst/>
                <a:cxnLst/>
                <a:rect l="l" t="t" r="r" b="b"/>
                <a:pathLst>
                  <a:path w="111474" h="144965" extrusionOk="0">
                    <a:moveTo>
                      <a:pt x="0" y="9476"/>
                    </a:moveTo>
                    <a:cubicBezTo>
                      <a:pt x="0" y="9476"/>
                      <a:pt x="31825" y="30255"/>
                      <a:pt x="44969" y="43880"/>
                    </a:cubicBezTo>
                    <a:cubicBezTo>
                      <a:pt x="52299" y="51478"/>
                      <a:pt x="56569" y="57181"/>
                      <a:pt x="56569" y="57181"/>
                    </a:cubicBezTo>
                    <a:cubicBezTo>
                      <a:pt x="56569" y="57181"/>
                      <a:pt x="56320" y="52079"/>
                      <a:pt x="53362" y="39998"/>
                    </a:cubicBezTo>
                    <a:cubicBezTo>
                      <a:pt x="50395" y="27926"/>
                      <a:pt x="44720" y="8875"/>
                      <a:pt x="44720" y="8875"/>
                    </a:cubicBezTo>
                    <a:cubicBezTo>
                      <a:pt x="44720" y="8875"/>
                      <a:pt x="52919" y="25079"/>
                      <a:pt x="56911" y="38029"/>
                    </a:cubicBezTo>
                    <a:cubicBezTo>
                      <a:pt x="60895" y="50988"/>
                      <a:pt x="60674" y="60684"/>
                      <a:pt x="60674" y="60684"/>
                    </a:cubicBezTo>
                    <a:cubicBezTo>
                      <a:pt x="60674" y="60684"/>
                      <a:pt x="67708" y="66794"/>
                      <a:pt x="73401" y="73829"/>
                    </a:cubicBezTo>
                    <a:cubicBezTo>
                      <a:pt x="79096" y="80872"/>
                      <a:pt x="83449" y="88840"/>
                      <a:pt x="83449" y="88840"/>
                    </a:cubicBezTo>
                    <a:lnTo>
                      <a:pt x="85621" y="62709"/>
                    </a:lnTo>
                    <a:cubicBezTo>
                      <a:pt x="85621" y="62709"/>
                      <a:pt x="80621" y="60259"/>
                      <a:pt x="75758" y="51783"/>
                    </a:cubicBezTo>
                    <a:cubicBezTo>
                      <a:pt x="70896" y="43298"/>
                      <a:pt x="66164" y="28776"/>
                      <a:pt x="66164" y="28776"/>
                    </a:cubicBezTo>
                    <a:cubicBezTo>
                      <a:pt x="66164" y="28776"/>
                      <a:pt x="72745" y="40793"/>
                      <a:pt x="77358" y="47827"/>
                    </a:cubicBezTo>
                    <a:cubicBezTo>
                      <a:pt x="81980" y="54861"/>
                      <a:pt x="84641" y="56904"/>
                      <a:pt x="84641" y="56904"/>
                    </a:cubicBezTo>
                    <a:lnTo>
                      <a:pt x="83431" y="32233"/>
                    </a:lnTo>
                    <a:lnTo>
                      <a:pt x="80464" y="0"/>
                    </a:lnTo>
                    <a:lnTo>
                      <a:pt x="86749" y="30884"/>
                    </a:lnTo>
                    <a:cubicBezTo>
                      <a:pt x="86749" y="30884"/>
                      <a:pt x="89707" y="29923"/>
                      <a:pt x="92434" y="24146"/>
                    </a:cubicBezTo>
                    <a:cubicBezTo>
                      <a:pt x="95160" y="18359"/>
                      <a:pt x="97647" y="7748"/>
                      <a:pt x="97647" y="7748"/>
                    </a:cubicBezTo>
                    <a:cubicBezTo>
                      <a:pt x="97647" y="7748"/>
                      <a:pt x="96806" y="19478"/>
                      <a:pt x="94209" y="26687"/>
                    </a:cubicBezTo>
                    <a:cubicBezTo>
                      <a:pt x="91611" y="33897"/>
                      <a:pt x="87266" y="36587"/>
                      <a:pt x="87266" y="36587"/>
                    </a:cubicBezTo>
                    <a:lnTo>
                      <a:pt x="88034" y="56294"/>
                    </a:lnTo>
                    <a:lnTo>
                      <a:pt x="88903" y="67534"/>
                    </a:lnTo>
                    <a:cubicBezTo>
                      <a:pt x="88903" y="67534"/>
                      <a:pt x="93358" y="66194"/>
                      <a:pt x="99006" y="59936"/>
                    </a:cubicBezTo>
                    <a:cubicBezTo>
                      <a:pt x="104644" y="53678"/>
                      <a:pt x="111475" y="42503"/>
                      <a:pt x="111475" y="42503"/>
                    </a:cubicBezTo>
                    <a:cubicBezTo>
                      <a:pt x="111475" y="42503"/>
                      <a:pt x="107436" y="54963"/>
                      <a:pt x="101843" y="62783"/>
                    </a:cubicBezTo>
                    <a:cubicBezTo>
                      <a:pt x="96251" y="70593"/>
                      <a:pt x="89097" y="73773"/>
                      <a:pt x="89097" y="73773"/>
                    </a:cubicBezTo>
                    <a:lnTo>
                      <a:pt x="86878" y="92972"/>
                    </a:lnTo>
                    <a:cubicBezTo>
                      <a:pt x="86878" y="92972"/>
                      <a:pt x="90058" y="97159"/>
                      <a:pt x="94809" y="105616"/>
                    </a:cubicBezTo>
                    <a:cubicBezTo>
                      <a:pt x="99551" y="114065"/>
                      <a:pt x="105873" y="126802"/>
                      <a:pt x="105873" y="126802"/>
                    </a:cubicBezTo>
                    <a:lnTo>
                      <a:pt x="98571" y="133910"/>
                    </a:lnTo>
                    <a:cubicBezTo>
                      <a:pt x="98571" y="133910"/>
                      <a:pt x="94985" y="120729"/>
                      <a:pt x="90881" y="111255"/>
                    </a:cubicBezTo>
                    <a:cubicBezTo>
                      <a:pt x="86786" y="101781"/>
                      <a:pt x="82165" y="96003"/>
                      <a:pt x="82165" y="96003"/>
                    </a:cubicBezTo>
                    <a:lnTo>
                      <a:pt x="69630" y="99497"/>
                    </a:lnTo>
                    <a:cubicBezTo>
                      <a:pt x="69630" y="99497"/>
                      <a:pt x="71553" y="109869"/>
                      <a:pt x="69011" y="120859"/>
                    </a:cubicBezTo>
                    <a:cubicBezTo>
                      <a:pt x="66469" y="131858"/>
                      <a:pt x="60720" y="144966"/>
                      <a:pt x="60720" y="144966"/>
                    </a:cubicBezTo>
                    <a:cubicBezTo>
                      <a:pt x="60720" y="144966"/>
                      <a:pt x="65083" y="131332"/>
                      <a:pt x="66201" y="120332"/>
                    </a:cubicBezTo>
                    <a:cubicBezTo>
                      <a:pt x="67329" y="109332"/>
                      <a:pt x="65804" y="100228"/>
                      <a:pt x="65804" y="100228"/>
                    </a:cubicBezTo>
                    <a:lnTo>
                      <a:pt x="45958" y="104775"/>
                    </a:lnTo>
                    <a:cubicBezTo>
                      <a:pt x="45958" y="104775"/>
                      <a:pt x="45450" y="110210"/>
                      <a:pt x="40264" y="115100"/>
                    </a:cubicBezTo>
                    <a:cubicBezTo>
                      <a:pt x="35078" y="119999"/>
                      <a:pt x="25225" y="124353"/>
                      <a:pt x="25225" y="124353"/>
                    </a:cubicBezTo>
                    <a:cubicBezTo>
                      <a:pt x="25225" y="124353"/>
                      <a:pt x="34043" y="117596"/>
                      <a:pt x="38379" y="112900"/>
                    </a:cubicBezTo>
                    <a:cubicBezTo>
                      <a:pt x="42723" y="108205"/>
                      <a:pt x="42584" y="105570"/>
                      <a:pt x="42584" y="105570"/>
                    </a:cubicBezTo>
                    <a:lnTo>
                      <a:pt x="4409" y="103389"/>
                    </a:lnTo>
                    <a:cubicBezTo>
                      <a:pt x="4409" y="103389"/>
                      <a:pt x="30651" y="101891"/>
                      <a:pt x="43897" y="100108"/>
                    </a:cubicBezTo>
                    <a:cubicBezTo>
                      <a:pt x="53889" y="98758"/>
                      <a:pt x="57457" y="97519"/>
                      <a:pt x="57457" y="97519"/>
                    </a:cubicBezTo>
                    <a:cubicBezTo>
                      <a:pt x="57457" y="97519"/>
                      <a:pt x="55035" y="93582"/>
                      <a:pt x="50201" y="89200"/>
                    </a:cubicBezTo>
                    <a:cubicBezTo>
                      <a:pt x="45367" y="84810"/>
                      <a:pt x="38656" y="80817"/>
                      <a:pt x="38656" y="80817"/>
                    </a:cubicBezTo>
                    <a:cubicBezTo>
                      <a:pt x="38656" y="80817"/>
                      <a:pt x="46651" y="83063"/>
                      <a:pt x="52345" y="86723"/>
                    </a:cubicBezTo>
                    <a:cubicBezTo>
                      <a:pt x="58039" y="90374"/>
                      <a:pt x="61441" y="95449"/>
                      <a:pt x="61441" y="95449"/>
                    </a:cubicBezTo>
                    <a:lnTo>
                      <a:pt x="78864" y="91225"/>
                    </a:lnTo>
                    <a:cubicBezTo>
                      <a:pt x="78864" y="91225"/>
                      <a:pt x="73420" y="83423"/>
                      <a:pt x="68678" y="77147"/>
                    </a:cubicBezTo>
                    <a:cubicBezTo>
                      <a:pt x="63927" y="70871"/>
                      <a:pt x="57882" y="65500"/>
                      <a:pt x="57882" y="65500"/>
                    </a:cubicBezTo>
                    <a:cubicBezTo>
                      <a:pt x="57882" y="65500"/>
                      <a:pt x="49452" y="67488"/>
                      <a:pt x="39590" y="66591"/>
                    </a:cubicBezTo>
                    <a:cubicBezTo>
                      <a:pt x="29727" y="65704"/>
                      <a:pt x="18440" y="61932"/>
                      <a:pt x="18440" y="61932"/>
                    </a:cubicBezTo>
                    <a:cubicBezTo>
                      <a:pt x="18440" y="61932"/>
                      <a:pt x="29431" y="63236"/>
                      <a:pt x="38249" y="63125"/>
                    </a:cubicBezTo>
                    <a:cubicBezTo>
                      <a:pt x="47067" y="63023"/>
                      <a:pt x="53714" y="61498"/>
                      <a:pt x="53714" y="61498"/>
                    </a:cubicBezTo>
                    <a:cubicBezTo>
                      <a:pt x="53714" y="61498"/>
                      <a:pt x="51486" y="56673"/>
                      <a:pt x="41262" y="46533"/>
                    </a:cubicBezTo>
                    <a:cubicBezTo>
                      <a:pt x="27952" y="33333"/>
                      <a:pt x="0" y="9476"/>
                      <a:pt x="0" y="94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90" name="Google Shape;3990;p5"/>
            <p:cNvGrpSpPr/>
            <p:nvPr/>
          </p:nvGrpSpPr>
          <p:grpSpPr>
            <a:xfrm>
              <a:off x="6842226" y="2571871"/>
              <a:ext cx="148124" cy="142245"/>
              <a:chOff x="6842226" y="2571871"/>
              <a:chExt cx="148124" cy="142245"/>
            </a:xfrm>
          </p:grpSpPr>
          <p:sp>
            <p:nvSpPr>
              <p:cNvPr id="3991" name="Google Shape;3991;p5"/>
              <p:cNvSpPr/>
              <p:nvPr/>
            </p:nvSpPr>
            <p:spPr>
              <a:xfrm>
                <a:off x="6842226" y="2571871"/>
                <a:ext cx="148124" cy="142245"/>
              </a:xfrm>
              <a:custGeom>
                <a:avLst/>
                <a:gdLst/>
                <a:ahLst/>
                <a:cxnLst/>
                <a:rect l="l" t="t" r="r" b="b"/>
                <a:pathLst>
                  <a:path w="148124" h="142245" extrusionOk="0">
                    <a:moveTo>
                      <a:pt x="84808" y="108212"/>
                    </a:moveTo>
                    <a:cubicBezTo>
                      <a:pt x="84808" y="108212"/>
                      <a:pt x="72274" y="130156"/>
                      <a:pt x="54582" y="137162"/>
                    </a:cubicBezTo>
                    <a:cubicBezTo>
                      <a:pt x="26732" y="148208"/>
                      <a:pt x="17285" y="137809"/>
                      <a:pt x="17285" y="137809"/>
                    </a:cubicBezTo>
                    <a:cubicBezTo>
                      <a:pt x="17285" y="137809"/>
                      <a:pt x="37195" y="129888"/>
                      <a:pt x="32167" y="116448"/>
                    </a:cubicBezTo>
                    <a:cubicBezTo>
                      <a:pt x="29560" y="109478"/>
                      <a:pt x="17682" y="105393"/>
                      <a:pt x="17682" y="105393"/>
                    </a:cubicBezTo>
                    <a:cubicBezTo>
                      <a:pt x="17682" y="105393"/>
                      <a:pt x="18810" y="95530"/>
                      <a:pt x="14382" y="88884"/>
                    </a:cubicBezTo>
                    <a:cubicBezTo>
                      <a:pt x="9964" y="82238"/>
                      <a:pt x="0" y="78809"/>
                      <a:pt x="0" y="78809"/>
                    </a:cubicBezTo>
                    <a:cubicBezTo>
                      <a:pt x="0" y="78809"/>
                      <a:pt x="9031" y="72348"/>
                      <a:pt x="19429" y="69298"/>
                    </a:cubicBezTo>
                    <a:cubicBezTo>
                      <a:pt x="29828" y="66247"/>
                      <a:pt x="41577" y="66608"/>
                      <a:pt x="41577" y="66608"/>
                    </a:cubicBezTo>
                    <a:cubicBezTo>
                      <a:pt x="41577" y="66608"/>
                      <a:pt x="38267" y="62042"/>
                      <a:pt x="35855" y="57346"/>
                    </a:cubicBezTo>
                    <a:cubicBezTo>
                      <a:pt x="33442" y="52650"/>
                      <a:pt x="31926" y="47816"/>
                      <a:pt x="31926" y="47816"/>
                    </a:cubicBezTo>
                    <a:cubicBezTo>
                      <a:pt x="31926" y="47816"/>
                      <a:pt x="37094" y="45699"/>
                      <a:pt x="41808" y="45089"/>
                    </a:cubicBezTo>
                    <a:cubicBezTo>
                      <a:pt x="46531" y="44479"/>
                      <a:pt x="50801" y="45376"/>
                      <a:pt x="50801" y="45376"/>
                    </a:cubicBezTo>
                    <a:cubicBezTo>
                      <a:pt x="50801" y="45376"/>
                      <a:pt x="50792" y="32084"/>
                      <a:pt x="52401" y="20742"/>
                    </a:cubicBezTo>
                    <a:cubicBezTo>
                      <a:pt x="54000" y="9400"/>
                      <a:pt x="57225" y="0"/>
                      <a:pt x="57225" y="0"/>
                    </a:cubicBezTo>
                    <a:cubicBezTo>
                      <a:pt x="57225" y="0"/>
                      <a:pt x="68530" y="4724"/>
                      <a:pt x="76711" y="10667"/>
                    </a:cubicBezTo>
                    <a:cubicBezTo>
                      <a:pt x="84900" y="16601"/>
                      <a:pt x="89965" y="23765"/>
                      <a:pt x="89965" y="23765"/>
                    </a:cubicBezTo>
                    <a:cubicBezTo>
                      <a:pt x="89965" y="23765"/>
                      <a:pt x="92156" y="19661"/>
                      <a:pt x="94957" y="16499"/>
                    </a:cubicBezTo>
                    <a:cubicBezTo>
                      <a:pt x="97767" y="13338"/>
                      <a:pt x="101196" y="11120"/>
                      <a:pt x="101196" y="11120"/>
                    </a:cubicBezTo>
                    <a:cubicBezTo>
                      <a:pt x="101196" y="11120"/>
                      <a:pt x="105152" y="17766"/>
                      <a:pt x="106132" y="25429"/>
                    </a:cubicBezTo>
                    <a:cubicBezTo>
                      <a:pt x="107112" y="33082"/>
                      <a:pt x="105097" y="41734"/>
                      <a:pt x="105097" y="41734"/>
                    </a:cubicBezTo>
                    <a:cubicBezTo>
                      <a:pt x="105097" y="41734"/>
                      <a:pt x="114988" y="29422"/>
                      <a:pt x="125053" y="21676"/>
                    </a:cubicBezTo>
                    <a:cubicBezTo>
                      <a:pt x="135110" y="13930"/>
                      <a:pt x="145333" y="10741"/>
                      <a:pt x="145333" y="10741"/>
                    </a:cubicBezTo>
                    <a:cubicBezTo>
                      <a:pt x="145333" y="10741"/>
                      <a:pt x="138900" y="23931"/>
                      <a:pt x="138410" y="33563"/>
                    </a:cubicBezTo>
                    <a:cubicBezTo>
                      <a:pt x="137911" y="43204"/>
                      <a:pt x="143365" y="49286"/>
                      <a:pt x="143365" y="49286"/>
                    </a:cubicBezTo>
                    <a:cubicBezTo>
                      <a:pt x="143365" y="49286"/>
                      <a:pt x="127143" y="59684"/>
                      <a:pt x="136543" y="77034"/>
                    </a:cubicBezTo>
                    <a:cubicBezTo>
                      <a:pt x="140268" y="83911"/>
                      <a:pt x="148125" y="82331"/>
                      <a:pt x="148125" y="82331"/>
                    </a:cubicBezTo>
                    <a:cubicBezTo>
                      <a:pt x="148125" y="82331"/>
                      <a:pt x="139695" y="96122"/>
                      <a:pt x="123843" y="102980"/>
                    </a:cubicBezTo>
                    <a:cubicBezTo>
                      <a:pt x="107990" y="109848"/>
                      <a:pt x="84808" y="108212"/>
                      <a:pt x="84808" y="1082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2" name="Google Shape;3992;p5"/>
              <p:cNvSpPr/>
              <p:nvPr/>
            </p:nvSpPr>
            <p:spPr>
              <a:xfrm>
                <a:off x="6863079" y="2584765"/>
                <a:ext cx="113018" cy="124693"/>
              </a:xfrm>
              <a:custGeom>
                <a:avLst/>
                <a:gdLst/>
                <a:ahLst/>
                <a:cxnLst/>
                <a:rect l="l" t="t" r="r" b="b"/>
                <a:pathLst>
                  <a:path w="113018" h="124693" extrusionOk="0">
                    <a:moveTo>
                      <a:pt x="41734" y="0"/>
                    </a:moveTo>
                    <a:cubicBezTo>
                      <a:pt x="41734" y="0"/>
                      <a:pt x="54767" y="27000"/>
                      <a:pt x="57725" y="41604"/>
                    </a:cubicBezTo>
                    <a:cubicBezTo>
                      <a:pt x="59379" y="49748"/>
                      <a:pt x="59730" y="55359"/>
                      <a:pt x="59730" y="55359"/>
                    </a:cubicBezTo>
                    <a:cubicBezTo>
                      <a:pt x="59730" y="55359"/>
                      <a:pt x="61995" y="51772"/>
                      <a:pt x="65637" y="42325"/>
                    </a:cubicBezTo>
                    <a:cubicBezTo>
                      <a:pt x="69279" y="32879"/>
                      <a:pt x="74289" y="17572"/>
                      <a:pt x="74289" y="17572"/>
                    </a:cubicBezTo>
                    <a:cubicBezTo>
                      <a:pt x="74289" y="17572"/>
                      <a:pt x="72459" y="31954"/>
                      <a:pt x="69140" y="42409"/>
                    </a:cubicBezTo>
                    <a:cubicBezTo>
                      <a:pt x="65822" y="52863"/>
                      <a:pt x="61025" y="59407"/>
                      <a:pt x="61025" y="59407"/>
                    </a:cubicBezTo>
                    <a:cubicBezTo>
                      <a:pt x="61025" y="59407"/>
                      <a:pt x="63169" y="66405"/>
                      <a:pt x="63909" y="73513"/>
                    </a:cubicBezTo>
                    <a:cubicBezTo>
                      <a:pt x="64657" y="80611"/>
                      <a:pt x="63983" y="87812"/>
                      <a:pt x="63983" y="87812"/>
                    </a:cubicBezTo>
                    <a:lnTo>
                      <a:pt x="78051" y="70823"/>
                    </a:lnTo>
                    <a:cubicBezTo>
                      <a:pt x="78051" y="70823"/>
                      <a:pt x="75611" y="67144"/>
                      <a:pt x="76165" y="59389"/>
                    </a:cubicBezTo>
                    <a:cubicBezTo>
                      <a:pt x="76711" y="51634"/>
                      <a:pt x="80251" y="39802"/>
                      <a:pt x="80251" y="39802"/>
                    </a:cubicBezTo>
                    <a:cubicBezTo>
                      <a:pt x="80251" y="39802"/>
                      <a:pt x="79243" y="50663"/>
                      <a:pt x="79216" y="57328"/>
                    </a:cubicBezTo>
                    <a:cubicBezTo>
                      <a:pt x="79178" y="63992"/>
                      <a:pt x="80122" y="66460"/>
                      <a:pt x="80122" y="66460"/>
                    </a:cubicBezTo>
                    <a:lnTo>
                      <a:pt x="91047" y="49119"/>
                    </a:lnTo>
                    <a:lnTo>
                      <a:pt x="104321" y="25891"/>
                    </a:lnTo>
                    <a:lnTo>
                      <a:pt x="94088" y="49526"/>
                    </a:lnTo>
                    <a:cubicBezTo>
                      <a:pt x="94088" y="49526"/>
                      <a:pt x="96686" y="50062"/>
                      <a:pt x="101418" y="47206"/>
                    </a:cubicBezTo>
                    <a:cubicBezTo>
                      <a:pt x="106141" y="44350"/>
                      <a:pt x="113019" y="38092"/>
                      <a:pt x="113019" y="38092"/>
                    </a:cubicBezTo>
                    <a:cubicBezTo>
                      <a:pt x="113019" y="38092"/>
                      <a:pt x="106798" y="45773"/>
                      <a:pt x="101474" y="49655"/>
                    </a:cubicBezTo>
                    <a:cubicBezTo>
                      <a:pt x="96159" y="53547"/>
                      <a:pt x="91731" y="53630"/>
                      <a:pt x="91731" y="53630"/>
                    </a:cubicBezTo>
                    <a:lnTo>
                      <a:pt x="82857" y="67412"/>
                    </a:lnTo>
                    <a:lnTo>
                      <a:pt x="78107" y="75445"/>
                    </a:lnTo>
                    <a:cubicBezTo>
                      <a:pt x="78107" y="75445"/>
                      <a:pt x="81970" y="76323"/>
                      <a:pt x="89032" y="74307"/>
                    </a:cubicBezTo>
                    <a:cubicBezTo>
                      <a:pt x="96103" y="72302"/>
                      <a:pt x="106364" y="67412"/>
                      <a:pt x="106364" y="67412"/>
                    </a:cubicBezTo>
                    <a:cubicBezTo>
                      <a:pt x="106364" y="67412"/>
                      <a:pt x="97499" y="74307"/>
                      <a:pt x="89716" y="77395"/>
                    </a:cubicBezTo>
                    <a:cubicBezTo>
                      <a:pt x="81942" y="80491"/>
                      <a:pt x="75269" y="79780"/>
                      <a:pt x="75269" y="79780"/>
                    </a:cubicBezTo>
                    <a:lnTo>
                      <a:pt x="64482" y="92018"/>
                    </a:lnTo>
                    <a:cubicBezTo>
                      <a:pt x="64482" y="92018"/>
                      <a:pt x="64777" y="96150"/>
                      <a:pt x="64158" y="103840"/>
                    </a:cubicBezTo>
                    <a:cubicBezTo>
                      <a:pt x="63539" y="111531"/>
                      <a:pt x="62005" y="122780"/>
                      <a:pt x="62005" y="122780"/>
                    </a:cubicBezTo>
                    <a:lnTo>
                      <a:pt x="53334" y="124693"/>
                    </a:lnTo>
                    <a:cubicBezTo>
                      <a:pt x="53334" y="124693"/>
                      <a:pt x="57050" y="114248"/>
                      <a:pt x="58631" y="106123"/>
                    </a:cubicBezTo>
                    <a:cubicBezTo>
                      <a:pt x="60202" y="97998"/>
                      <a:pt x="59629" y="92194"/>
                      <a:pt x="59629" y="92194"/>
                    </a:cubicBezTo>
                    <a:lnTo>
                      <a:pt x="48916" y="89541"/>
                    </a:lnTo>
                    <a:cubicBezTo>
                      <a:pt x="48916" y="89541"/>
                      <a:pt x="45339" y="97398"/>
                      <a:pt x="38249" y="103886"/>
                    </a:cubicBezTo>
                    <a:cubicBezTo>
                      <a:pt x="31159" y="110384"/>
                      <a:pt x="20742" y="117030"/>
                      <a:pt x="20742" y="117030"/>
                    </a:cubicBezTo>
                    <a:cubicBezTo>
                      <a:pt x="20742" y="117030"/>
                      <a:pt x="30410" y="109469"/>
                      <a:pt x="36484" y="102398"/>
                    </a:cubicBezTo>
                    <a:cubicBezTo>
                      <a:pt x="42547" y="95327"/>
                      <a:pt x="45810" y="88496"/>
                      <a:pt x="45810" y="88496"/>
                    </a:cubicBezTo>
                    <a:lnTo>
                      <a:pt x="29311" y="83616"/>
                    </a:lnTo>
                    <a:cubicBezTo>
                      <a:pt x="29311" y="83616"/>
                      <a:pt x="26343" y="87128"/>
                      <a:pt x="20271" y="88385"/>
                    </a:cubicBezTo>
                    <a:cubicBezTo>
                      <a:pt x="14188" y="89651"/>
                      <a:pt x="4991" y="88662"/>
                      <a:pt x="4991" y="88662"/>
                    </a:cubicBezTo>
                    <a:cubicBezTo>
                      <a:pt x="4991" y="88662"/>
                      <a:pt x="14586" y="87590"/>
                      <a:pt x="19956" y="86130"/>
                    </a:cubicBezTo>
                    <a:cubicBezTo>
                      <a:pt x="25336" y="84660"/>
                      <a:pt x="26501" y="82802"/>
                      <a:pt x="26501" y="82802"/>
                    </a:cubicBezTo>
                    <a:lnTo>
                      <a:pt x="0" y="65961"/>
                    </a:lnTo>
                    <a:cubicBezTo>
                      <a:pt x="0" y="65961"/>
                      <a:pt x="19651" y="75500"/>
                      <a:pt x="30060" y="79604"/>
                    </a:cubicBezTo>
                    <a:cubicBezTo>
                      <a:pt x="37907" y="82701"/>
                      <a:pt x="41078" y="83283"/>
                      <a:pt x="41078" y="83283"/>
                    </a:cubicBezTo>
                    <a:cubicBezTo>
                      <a:pt x="41078" y="83283"/>
                      <a:pt x="41216" y="79613"/>
                      <a:pt x="39820" y="74677"/>
                    </a:cubicBezTo>
                    <a:cubicBezTo>
                      <a:pt x="38434" y="69741"/>
                      <a:pt x="35504" y="64306"/>
                      <a:pt x="35504" y="64306"/>
                    </a:cubicBezTo>
                    <a:cubicBezTo>
                      <a:pt x="35504" y="64306"/>
                      <a:pt x="40199" y="69057"/>
                      <a:pt x="42556" y="73855"/>
                    </a:cubicBezTo>
                    <a:cubicBezTo>
                      <a:pt x="44914" y="78643"/>
                      <a:pt x="44950" y="83477"/>
                      <a:pt x="44950" y="83477"/>
                    </a:cubicBezTo>
                    <a:lnTo>
                      <a:pt x="59536" y="87600"/>
                    </a:lnTo>
                    <a:cubicBezTo>
                      <a:pt x="59536" y="87600"/>
                      <a:pt x="59342" y="80076"/>
                      <a:pt x="58917" y="73873"/>
                    </a:cubicBezTo>
                    <a:cubicBezTo>
                      <a:pt x="58492" y="67680"/>
                      <a:pt x="56708" y="61570"/>
                      <a:pt x="56708" y="61570"/>
                    </a:cubicBezTo>
                    <a:cubicBezTo>
                      <a:pt x="56708" y="61570"/>
                      <a:pt x="49664" y="59537"/>
                      <a:pt x="42982" y="54961"/>
                    </a:cubicBezTo>
                    <a:cubicBezTo>
                      <a:pt x="36290" y="50386"/>
                      <a:pt x="29958" y="43268"/>
                      <a:pt x="29958" y="43268"/>
                    </a:cubicBezTo>
                    <a:cubicBezTo>
                      <a:pt x="29958" y="43268"/>
                      <a:pt x="37260" y="48583"/>
                      <a:pt x="43675" y="52059"/>
                    </a:cubicBezTo>
                    <a:cubicBezTo>
                      <a:pt x="50090" y="55525"/>
                      <a:pt x="55608" y="57161"/>
                      <a:pt x="55608" y="57161"/>
                    </a:cubicBezTo>
                    <a:cubicBezTo>
                      <a:pt x="55608" y="57161"/>
                      <a:pt x="56310" y="52965"/>
                      <a:pt x="53787" y="41928"/>
                    </a:cubicBezTo>
                    <a:cubicBezTo>
                      <a:pt x="50497" y="27555"/>
                      <a:pt x="41734" y="0"/>
                      <a:pt x="417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93" name="Google Shape;3993;p5"/>
            <p:cNvGrpSpPr/>
            <p:nvPr/>
          </p:nvGrpSpPr>
          <p:grpSpPr>
            <a:xfrm>
              <a:off x="5494441" y="1082155"/>
              <a:ext cx="133326" cy="202679"/>
              <a:chOff x="5494441" y="1082155"/>
              <a:chExt cx="133326" cy="202679"/>
            </a:xfrm>
          </p:grpSpPr>
          <p:sp>
            <p:nvSpPr>
              <p:cNvPr id="3994" name="Google Shape;3994;p5"/>
              <p:cNvSpPr/>
              <p:nvPr/>
            </p:nvSpPr>
            <p:spPr>
              <a:xfrm>
                <a:off x="5494441" y="1082155"/>
                <a:ext cx="133326" cy="152206"/>
              </a:xfrm>
              <a:custGeom>
                <a:avLst/>
                <a:gdLst/>
                <a:ahLst/>
                <a:cxnLst/>
                <a:rect l="l" t="t" r="r" b="b"/>
                <a:pathLst>
                  <a:path w="133326" h="152206" extrusionOk="0">
                    <a:moveTo>
                      <a:pt x="47465" y="106937"/>
                    </a:moveTo>
                    <a:cubicBezTo>
                      <a:pt x="47465" y="106937"/>
                      <a:pt x="51005" y="130766"/>
                      <a:pt x="64343" y="141433"/>
                    </a:cubicBezTo>
                    <a:cubicBezTo>
                      <a:pt x="85344" y="158228"/>
                      <a:pt x="97388" y="150371"/>
                      <a:pt x="97388" y="150371"/>
                    </a:cubicBezTo>
                    <a:cubicBezTo>
                      <a:pt x="97388" y="150371"/>
                      <a:pt x="82377" y="138336"/>
                      <a:pt x="91537" y="126569"/>
                    </a:cubicBezTo>
                    <a:cubicBezTo>
                      <a:pt x="96298" y="120469"/>
                      <a:pt x="108305" y="119202"/>
                      <a:pt x="108305" y="119202"/>
                    </a:cubicBezTo>
                    <a:cubicBezTo>
                      <a:pt x="108305" y="119202"/>
                      <a:pt x="110736" y="109497"/>
                      <a:pt x="116994" y="104108"/>
                    </a:cubicBezTo>
                    <a:cubicBezTo>
                      <a:pt x="123242" y="98728"/>
                      <a:pt x="133326" y="97656"/>
                      <a:pt x="133326" y="97656"/>
                    </a:cubicBezTo>
                    <a:cubicBezTo>
                      <a:pt x="133326" y="97656"/>
                      <a:pt x="127513" y="89448"/>
                      <a:pt x="119305" y="84207"/>
                    </a:cubicBezTo>
                    <a:cubicBezTo>
                      <a:pt x="111096" y="78966"/>
                      <a:pt x="100494" y="76692"/>
                      <a:pt x="100494" y="76692"/>
                    </a:cubicBezTo>
                    <a:cubicBezTo>
                      <a:pt x="100494" y="76692"/>
                      <a:pt x="105033" y="73050"/>
                      <a:pt x="108822" y="69085"/>
                    </a:cubicBezTo>
                    <a:cubicBezTo>
                      <a:pt x="112603" y="65120"/>
                      <a:pt x="115635" y="60831"/>
                      <a:pt x="115635" y="60831"/>
                    </a:cubicBezTo>
                    <a:cubicBezTo>
                      <a:pt x="115635" y="60831"/>
                      <a:pt x="111762" y="57642"/>
                      <a:pt x="107768" y="56006"/>
                    </a:cubicBezTo>
                    <a:cubicBezTo>
                      <a:pt x="103775" y="54369"/>
                      <a:pt x="99653" y="54277"/>
                      <a:pt x="99653" y="54277"/>
                    </a:cubicBezTo>
                    <a:cubicBezTo>
                      <a:pt x="99653" y="54277"/>
                      <a:pt x="104284" y="41540"/>
                      <a:pt x="106798" y="30309"/>
                    </a:cubicBezTo>
                    <a:cubicBezTo>
                      <a:pt x="109312" y="19069"/>
                      <a:pt x="109710" y="9345"/>
                      <a:pt x="109710" y="9345"/>
                    </a:cubicBezTo>
                    <a:cubicBezTo>
                      <a:pt x="109710" y="9345"/>
                      <a:pt x="97980" y="11351"/>
                      <a:pt x="88616" y="15224"/>
                    </a:cubicBezTo>
                    <a:cubicBezTo>
                      <a:pt x="79253" y="19097"/>
                      <a:pt x="72247" y="24828"/>
                      <a:pt x="72247" y="24828"/>
                    </a:cubicBezTo>
                    <a:cubicBezTo>
                      <a:pt x="72247" y="24828"/>
                      <a:pt x="71720" y="20400"/>
                      <a:pt x="70314" y="16749"/>
                    </a:cubicBezTo>
                    <a:cubicBezTo>
                      <a:pt x="68909" y="13089"/>
                      <a:pt x="66626" y="10205"/>
                      <a:pt x="66626" y="10205"/>
                    </a:cubicBezTo>
                    <a:cubicBezTo>
                      <a:pt x="66626" y="10205"/>
                      <a:pt x="60775" y="15695"/>
                      <a:pt x="57244" y="22813"/>
                    </a:cubicBezTo>
                    <a:cubicBezTo>
                      <a:pt x="53714" y="29939"/>
                      <a:pt x="52493" y="38683"/>
                      <a:pt x="52493" y="38683"/>
                    </a:cubicBezTo>
                    <a:cubicBezTo>
                      <a:pt x="52493" y="38683"/>
                      <a:pt x="47954" y="24680"/>
                      <a:pt x="41679" y="15002"/>
                    </a:cubicBezTo>
                    <a:cubicBezTo>
                      <a:pt x="35402" y="5333"/>
                      <a:pt x="27388" y="0"/>
                      <a:pt x="27388" y="0"/>
                    </a:cubicBezTo>
                    <a:cubicBezTo>
                      <a:pt x="27388" y="0"/>
                      <a:pt x="28544" y="14078"/>
                      <a:pt x="25632" y="23423"/>
                    </a:cubicBezTo>
                    <a:cubicBezTo>
                      <a:pt x="22720" y="32777"/>
                      <a:pt x="15741" y="37389"/>
                      <a:pt x="15741" y="37389"/>
                    </a:cubicBezTo>
                    <a:cubicBezTo>
                      <a:pt x="15741" y="37389"/>
                      <a:pt x="26593" y="50968"/>
                      <a:pt x="12174" y="65508"/>
                    </a:cubicBezTo>
                    <a:cubicBezTo>
                      <a:pt x="6452" y="71276"/>
                      <a:pt x="0" y="68003"/>
                      <a:pt x="0" y="68003"/>
                    </a:cubicBezTo>
                    <a:cubicBezTo>
                      <a:pt x="0" y="68003"/>
                      <a:pt x="2718" y="83107"/>
                      <a:pt x="14466" y="93219"/>
                    </a:cubicBezTo>
                    <a:cubicBezTo>
                      <a:pt x="26224" y="103341"/>
                      <a:pt x="47465" y="106937"/>
                      <a:pt x="47465" y="1069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5" name="Google Shape;3995;p5"/>
              <p:cNvSpPr/>
              <p:nvPr/>
            </p:nvSpPr>
            <p:spPr>
              <a:xfrm>
                <a:off x="5503990" y="1102666"/>
                <a:ext cx="105161" cy="182168"/>
              </a:xfrm>
              <a:custGeom>
                <a:avLst/>
                <a:gdLst/>
                <a:ahLst/>
                <a:cxnLst/>
                <a:rect l="l" t="t" r="r" b="b"/>
                <a:pathLst>
                  <a:path w="105161" h="182168" extrusionOk="0">
                    <a:moveTo>
                      <a:pt x="90890" y="0"/>
                    </a:moveTo>
                    <a:cubicBezTo>
                      <a:pt x="90890" y="0"/>
                      <a:pt x="69880" y="22979"/>
                      <a:pt x="62152" y="36317"/>
                    </a:cubicBezTo>
                    <a:cubicBezTo>
                      <a:pt x="57845" y="43758"/>
                      <a:pt x="55580" y="49064"/>
                      <a:pt x="55580" y="49064"/>
                    </a:cubicBezTo>
                    <a:cubicBezTo>
                      <a:pt x="55580" y="49064"/>
                      <a:pt x="54813" y="45117"/>
                      <a:pt x="54850" y="35245"/>
                    </a:cubicBezTo>
                    <a:cubicBezTo>
                      <a:pt x="54887" y="25382"/>
                      <a:pt x="55747" y="9595"/>
                      <a:pt x="55747" y="9595"/>
                    </a:cubicBezTo>
                    <a:cubicBezTo>
                      <a:pt x="55747" y="9595"/>
                      <a:pt x="52373" y="23783"/>
                      <a:pt x="51698" y="34552"/>
                    </a:cubicBezTo>
                    <a:cubicBezTo>
                      <a:pt x="51014" y="45311"/>
                      <a:pt x="53020" y="52650"/>
                      <a:pt x="53020" y="52650"/>
                    </a:cubicBezTo>
                    <a:cubicBezTo>
                      <a:pt x="53020" y="52650"/>
                      <a:pt x="48666" y="58890"/>
                      <a:pt x="45542" y="65526"/>
                    </a:cubicBezTo>
                    <a:cubicBezTo>
                      <a:pt x="42409" y="72172"/>
                      <a:pt x="40505" y="79225"/>
                      <a:pt x="40505" y="79225"/>
                    </a:cubicBezTo>
                    <a:lnTo>
                      <a:pt x="33868" y="59805"/>
                    </a:lnTo>
                    <a:cubicBezTo>
                      <a:pt x="33868" y="59805"/>
                      <a:pt x="37315" y="56819"/>
                      <a:pt x="39525" y="49258"/>
                    </a:cubicBezTo>
                    <a:cubicBezTo>
                      <a:pt x="41734" y="41697"/>
                      <a:pt x="42695" y="29579"/>
                      <a:pt x="42695" y="29579"/>
                    </a:cubicBezTo>
                    <a:cubicBezTo>
                      <a:pt x="42695" y="29579"/>
                      <a:pt x="39811" y="40209"/>
                      <a:pt x="37519" y="46605"/>
                    </a:cubicBezTo>
                    <a:cubicBezTo>
                      <a:pt x="35236" y="53001"/>
                      <a:pt x="33535" y="55155"/>
                      <a:pt x="33535" y="55155"/>
                    </a:cubicBezTo>
                    <a:lnTo>
                      <a:pt x="29828" y="36095"/>
                    </a:lnTo>
                    <a:lnTo>
                      <a:pt x="26066" y="10861"/>
                    </a:lnTo>
                    <a:lnTo>
                      <a:pt x="26972" y="35809"/>
                    </a:lnTo>
                    <a:cubicBezTo>
                      <a:pt x="26972" y="35809"/>
                      <a:pt x="24467" y="35744"/>
                      <a:pt x="21241" y="31945"/>
                    </a:cubicBezTo>
                    <a:cubicBezTo>
                      <a:pt x="18015" y="28155"/>
                      <a:pt x="14068" y="20631"/>
                      <a:pt x="14068" y="20631"/>
                    </a:cubicBezTo>
                    <a:cubicBezTo>
                      <a:pt x="14068" y="20631"/>
                      <a:pt x="16943" y="29375"/>
                      <a:pt x="20336" y="34293"/>
                    </a:cubicBezTo>
                    <a:cubicBezTo>
                      <a:pt x="23728" y="39201"/>
                      <a:pt x="27647" y="40264"/>
                      <a:pt x="27647" y="40264"/>
                    </a:cubicBezTo>
                    <a:lnTo>
                      <a:pt x="30762" y="55460"/>
                    </a:lnTo>
                    <a:lnTo>
                      <a:pt x="32204" y="64223"/>
                    </a:lnTo>
                    <a:cubicBezTo>
                      <a:pt x="32204" y="64223"/>
                      <a:pt x="28460" y="64195"/>
                      <a:pt x="22849" y="60692"/>
                    </a:cubicBezTo>
                    <a:cubicBezTo>
                      <a:pt x="17248" y="57198"/>
                      <a:pt x="9798" y="50219"/>
                      <a:pt x="9798" y="50219"/>
                    </a:cubicBezTo>
                    <a:cubicBezTo>
                      <a:pt x="9798" y="50219"/>
                      <a:pt x="15307" y="58806"/>
                      <a:pt x="21167" y="63502"/>
                    </a:cubicBezTo>
                    <a:cubicBezTo>
                      <a:pt x="27028" y="68198"/>
                      <a:pt x="33230" y="69011"/>
                      <a:pt x="33230" y="69011"/>
                    </a:cubicBezTo>
                    <a:lnTo>
                      <a:pt x="38591" y="83144"/>
                    </a:lnTo>
                    <a:cubicBezTo>
                      <a:pt x="38591" y="83144"/>
                      <a:pt x="36890" y="87045"/>
                      <a:pt x="34764" y="94550"/>
                    </a:cubicBezTo>
                    <a:cubicBezTo>
                      <a:pt x="33859" y="97776"/>
                      <a:pt x="20576" y="111845"/>
                      <a:pt x="13412" y="129749"/>
                    </a:cubicBezTo>
                    <a:cubicBezTo>
                      <a:pt x="3892" y="153542"/>
                      <a:pt x="0" y="182168"/>
                      <a:pt x="0" y="182168"/>
                    </a:cubicBezTo>
                    <a:lnTo>
                      <a:pt x="5592" y="178055"/>
                    </a:lnTo>
                    <a:cubicBezTo>
                      <a:pt x="5592" y="178055"/>
                      <a:pt x="8263" y="152211"/>
                      <a:pt x="17156" y="131321"/>
                    </a:cubicBezTo>
                    <a:cubicBezTo>
                      <a:pt x="24486" y="114128"/>
                      <a:pt x="38268" y="101649"/>
                      <a:pt x="38905" y="97971"/>
                    </a:cubicBezTo>
                    <a:cubicBezTo>
                      <a:pt x="40329" y="89827"/>
                      <a:pt x="42862" y="84392"/>
                      <a:pt x="42862" y="84392"/>
                    </a:cubicBezTo>
                    <a:lnTo>
                      <a:pt x="53334" y="84235"/>
                    </a:lnTo>
                    <a:cubicBezTo>
                      <a:pt x="53334" y="84235"/>
                      <a:pt x="53787" y="92563"/>
                      <a:pt x="57854" y="100374"/>
                    </a:cubicBezTo>
                    <a:cubicBezTo>
                      <a:pt x="61921" y="108184"/>
                      <a:pt x="68900" y="116873"/>
                      <a:pt x="68900" y="116873"/>
                    </a:cubicBezTo>
                    <a:cubicBezTo>
                      <a:pt x="68900" y="116873"/>
                      <a:pt x="62910" y="107473"/>
                      <a:pt x="59953" y="99338"/>
                    </a:cubicBezTo>
                    <a:cubicBezTo>
                      <a:pt x="56995" y="91214"/>
                      <a:pt x="56468" y="83930"/>
                      <a:pt x="56468" y="83930"/>
                    </a:cubicBezTo>
                    <a:lnTo>
                      <a:pt x="72884" y="82931"/>
                    </a:lnTo>
                    <a:cubicBezTo>
                      <a:pt x="72884" y="82931"/>
                      <a:pt x="74298" y="86962"/>
                      <a:pt x="79290" y="89522"/>
                    </a:cubicBezTo>
                    <a:cubicBezTo>
                      <a:pt x="84272" y="92092"/>
                      <a:pt x="92822" y="93192"/>
                      <a:pt x="92822" y="93192"/>
                    </a:cubicBezTo>
                    <a:cubicBezTo>
                      <a:pt x="92822" y="93192"/>
                      <a:pt x="84632" y="90021"/>
                      <a:pt x="80353" y="87424"/>
                    </a:cubicBezTo>
                    <a:cubicBezTo>
                      <a:pt x="76064" y="84817"/>
                      <a:pt x="75676" y="82784"/>
                      <a:pt x="75676" y="82784"/>
                    </a:cubicBezTo>
                    <a:lnTo>
                      <a:pt x="105162" y="72542"/>
                    </a:lnTo>
                    <a:cubicBezTo>
                      <a:pt x="105162" y="72542"/>
                      <a:pt x="84318" y="77302"/>
                      <a:pt x="73614" y="78920"/>
                    </a:cubicBezTo>
                    <a:cubicBezTo>
                      <a:pt x="65536" y="80140"/>
                      <a:pt x="62504" y="79992"/>
                      <a:pt x="62504" y="79992"/>
                    </a:cubicBezTo>
                    <a:cubicBezTo>
                      <a:pt x="62504" y="79992"/>
                      <a:pt x="63659" y="76443"/>
                      <a:pt x="66617" y="72024"/>
                    </a:cubicBezTo>
                    <a:cubicBezTo>
                      <a:pt x="69575" y="67597"/>
                      <a:pt x="74067" y="63040"/>
                      <a:pt x="74067" y="63040"/>
                    </a:cubicBezTo>
                    <a:cubicBezTo>
                      <a:pt x="74067" y="63040"/>
                      <a:pt x="68235" y="66552"/>
                      <a:pt x="64463" y="70619"/>
                    </a:cubicBezTo>
                    <a:cubicBezTo>
                      <a:pt x="60692" y="74686"/>
                      <a:pt x="58982" y="79308"/>
                      <a:pt x="58982" y="79308"/>
                    </a:cubicBezTo>
                    <a:lnTo>
                      <a:pt x="44544" y="80011"/>
                    </a:lnTo>
                    <a:cubicBezTo>
                      <a:pt x="44544" y="80011"/>
                      <a:pt x="47335" y="72838"/>
                      <a:pt x="49868" y="66996"/>
                    </a:cubicBezTo>
                    <a:cubicBezTo>
                      <a:pt x="52401" y="61145"/>
                      <a:pt x="56116" y="55691"/>
                      <a:pt x="56116" y="55691"/>
                    </a:cubicBezTo>
                    <a:cubicBezTo>
                      <a:pt x="56116" y="55691"/>
                      <a:pt x="63105" y="55312"/>
                      <a:pt x="70656" y="52410"/>
                    </a:cubicBezTo>
                    <a:cubicBezTo>
                      <a:pt x="78217" y="49517"/>
                      <a:pt x="86342" y="44109"/>
                      <a:pt x="86342" y="44109"/>
                    </a:cubicBezTo>
                    <a:cubicBezTo>
                      <a:pt x="86342" y="44109"/>
                      <a:pt x="77977" y="47576"/>
                      <a:pt x="71054" y="49471"/>
                    </a:cubicBezTo>
                    <a:cubicBezTo>
                      <a:pt x="64121" y="51375"/>
                      <a:pt x="58631" y="51707"/>
                      <a:pt x="58631" y="51707"/>
                    </a:cubicBezTo>
                    <a:cubicBezTo>
                      <a:pt x="58631" y="51707"/>
                      <a:pt x="59472" y="47529"/>
                      <a:pt x="65563" y="37510"/>
                    </a:cubicBezTo>
                    <a:cubicBezTo>
                      <a:pt x="73494" y="24458"/>
                      <a:pt x="90890" y="0"/>
                      <a:pt x="9089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96" name="Google Shape;3996;p5"/>
            <p:cNvGrpSpPr/>
            <p:nvPr/>
          </p:nvGrpSpPr>
          <p:grpSpPr>
            <a:xfrm>
              <a:off x="4149282" y="1589333"/>
              <a:ext cx="230908" cy="236265"/>
              <a:chOff x="4149282" y="1589333"/>
              <a:chExt cx="230908" cy="236265"/>
            </a:xfrm>
          </p:grpSpPr>
          <p:sp>
            <p:nvSpPr>
              <p:cNvPr id="3997" name="Google Shape;3997;p5"/>
              <p:cNvSpPr/>
              <p:nvPr/>
            </p:nvSpPr>
            <p:spPr>
              <a:xfrm>
                <a:off x="4149282" y="1589333"/>
                <a:ext cx="230908" cy="236265"/>
              </a:xfrm>
              <a:custGeom>
                <a:avLst/>
                <a:gdLst/>
                <a:ahLst/>
                <a:cxnLst/>
                <a:rect l="l" t="t" r="r" b="b"/>
                <a:pathLst>
                  <a:path w="230908" h="236265" extrusionOk="0">
                    <a:moveTo>
                      <a:pt x="136238" y="71050"/>
                    </a:moveTo>
                    <a:cubicBezTo>
                      <a:pt x="136238" y="71050"/>
                      <a:pt x="119960" y="34261"/>
                      <a:pt x="93487" y="17411"/>
                    </a:cubicBezTo>
                    <a:cubicBezTo>
                      <a:pt x="51791" y="-9127"/>
                      <a:pt x="35568" y="2566"/>
                      <a:pt x="35568" y="2566"/>
                    </a:cubicBezTo>
                    <a:cubicBezTo>
                      <a:pt x="35568" y="2566"/>
                      <a:pt x="65369" y="21579"/>
                      <a:pt x="55571" y="39373"/>
                    </a:cubicBezTo>
                    <a:cubicBezTo>
                      <a:pt x="50487" y="48616"/>
                      <a:pt x="31418" y="50160"/>
                      <a:pt x="31418" y="50160"/>
                    </a:cubicBezTo>
                    <a:cubicBezTo>
                      <a:pt x="31418" y="50160"/>
                      <a:pt x="31714" y="65014"/>
                      <a:pt x="23857" y="73102"/>
                    </a:cubicBezTo>
                    <a:cubicBezTo>
                      <a:pt x="16000" y="81181"/>
                      <a:pt x="0" y="82493"/>
                      <a:pt x="0" y="82493"/>
                    </a:cubicBezTo>
                    <a:cubicBezTo>
                      <a:pt x="0" y="82493"/>
                      <a:pt x="13098" y="95314"/>
                      <a:pt x="28821" y="103651"/>
                    </a:cubicBezTo>
                    <a:cubicBezTo>
                      <a:pt x="44534" y="111989"/>
                      <a:pt x="62873" y="115843"/>
                      <a:pt x="62873" y="115843"/>
                    </a:cubicBezTo>
                    <a:cubicBezTo>
                      <a:pt x="62873" y="115843"/>
                      <a:pt x="57050" y="121287"/>
                      <a:pt x="52604" y="127268"/>
                    </a:cubicBezTo>
                    <a:cubicBezTo>
                      <a:pt x="48158" y="133239"/>
                      <a:pt x="45098" y="139756"/>
                      <a:pt x="45098" y="139756"/>
                    </a:cubicBezTo>
                    <a:cubicBezTo>
                      <a:pt x="45098" y="139756"/>
                      <a:pt x="52816" y="144775"/>
                      <a:pt x="60073" y="147428"/>
                    </a:cubicBezTo>
                    <a:cubicBezTo>
                      <a:pt x="67319" y="150081"/>
                      <a:pt x="74095" y="150358"/>
                      <a:pt x="74095" y="150358"/>
                    </a:cubicBezTo>
                    <a:cubicBezTo>
                      <a:pt x="74095" y="150358"/>
                      <a:pt x="72126" y="169815"/>
                      <a:pt x="72949" y="187017"/>
                    </a:cubicBezTo>
                    <a:cubicBezTo>
                      <a:pt x="73781" y="204219"/>
                      <a:pt x="77413" y="219166"/>
                      <a:pt x="77413" y="219166"/>
                    </a:cubicBezTo>
                    <a:cubicBezTo>
                      <a:pt x="77413" y="219166"/>
                      <a:pt x="95687" y="216467"/>
                      <a:pt x="109294" y="210819"/>
                    </a:cubicBezTo>
                    <a:cubicBezTo>
                      <a:pt x="122890" y="205180"/>
                      <a:pt x="131829" y="196584"/>
                      <a:pt x="131829" y="196584"/>
                    </a:cubicBezTo>
                    <a:cubicBezTo>
                      <a:pt x="131829" y="196584"/>
                      <a:pt x="134630" y="203406"/>
                      <a:pt x="138530" y="209081"/>
                    </a:cubicBezTo>
                    <a:cubicBezTo>
                      <a:pt x="142431" y="214756"/>
                      <a:pt x="147432" y="219277"/>
                      <a:pt x="147432" y="219277"/>
                    </a:cubicBezTo>
                    <a:cubicBezTo>
                      <a:pt x="147432" y="219277"/>
                      <a:pt x="154577" y="211013"/>
                      <a:pt x="157220" y="200170"/>
                    </a:cubicBezTo>
                    <a:cubicBezTo>
                      <a:pt x="159864" y="189328"/>
                      <a:pt x="158015" y="175907"/>
                      <a:pt x="158015" y="175907"/>
                    </a:cubicBezTo>
                    <a:cubicBezTo>
                      <a:pt x="158015" y="175907"/>
                      <a:pt x="171585" y="197619"/>
                      <a:pt x="186097" y="212714"/>
                    </a:cubicBezTo>
                    <a:cubicBezTo>
                      <a:pt x="200600" y="227799"/>
                      <a:pt x="216036" y="236266"/>
                      <a:pt x="216036" y="236266"/>
                    </a:cubicBezTo>
                    <a:cubicBezTo>
                      <a:pt x="216036" y="236266"/>
                      <a:pt x="207966" y="214572"/>
                      <a:pt x="208623" y="200281"/>
                    </a:cubicBezTo>
                    <a:cubicBezTo>
                      <a:pt x="209270" y="185991"/>
                      <a:pt x="218643" y="179123"/>
                      <a:pt x="218643" y="179123"/>
                    </a:cubicBezTo>
                    <a:cubicBezTo>
                      <a:pt x="218643" y="179123"/>
                      <a:pt x="194943" y="157854"/>
                      <a:pt x="212117" y="135966"/>
                    </a:cubicBezTo>
                    <a:cubicBezTo>
                      <a:pt x="218920" y="127286"/>
                      <a:pt x="230908" y="132527"/>
                      <a:pt x="230908" y="132527"/>
                    </a:cubicBezTo>
                    <a:cubicBezTo>
                      <a:pt x="230908" y="132527"/>
                      <a:pt x="219826" y="109197"/>
                      <a:pt x="196172" y="93243"/>
                    </a:cubicBezTo>
                    <a:cubicBezTo>
                      <a:pt x="172528" y="77289"/>
                      <a:pt x="136238" y="71050"/>
                      <a:pt x="136238" y="710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8" name="Google Shape;3998;p5"/>
              <p:cNvSpPr/>
              <p:nvPr/>
            </p:nvSpPr>
            <p:spPr>
              <a:xfrm>
                <a:off x="4181726" y="1612502"/>
                <a:ext cx="171677" cy="179127"/>
              </a:xfrm>
              <a:custGeom>
                <a:avLst/>
                <a:gdLst/>
                <a:ahLst/>
                <a:cxnLst/>
                <a:rect l="l" t="t" r="r" b="b"/>
                <a:pathLst>
                  <a:path w="171677" h="179127" extrusionOk="0">
                    <a:moveTo>
                      <a:pt x="55211" y="179127"/>
                    </a:moveTo>
                    <a:cubicBezTo>
                      <a:pt x="55211" y="179127"/>
                      <a:pt x="79446" y="144455"/>
                      <a:pt x="86204" y="124194"/>
                    </a:cubicBezTo>
                    <a:cubicBezTo>
                      <a:pt x="89975" y="112880"/>
                      <a:pt x="91343" y="104792"/>
                      <a:pt x="91343" y="104792"/>
                    </a:cubicBezTo>
                    <a:cubicBezTo>
                      <a:pt x="91343" y="104792"/>
                      <a:pt x="94338" y="110893"/>
                      <a:pt x="98608" y="126080"/>
                    </a:cubicBezTo>
                    <a:cubicBezTo>
                      <a:pt x="102878" y="141257"/>
                      <a:pt x="108425" y="165530"/>
                      <a:pt x="108425" y="165530"/>
                    </a:cubicBezTo>
                    <a:cubicBezTo>
                      <a:pt x="108425" y="165530"/>
                      <a:pt x="107685" y="143799"/>
                      <a:pt x="104071" y="127253"/>
                    </a:cubicBezTo>
                    <a:cubicBezTo>
                      <a:pt x="100447" y="110717"/>
                      <a:pt x="93940" y="99357"/>
                      <a:pt x="93940" y="99357"/>
                    </a:cubicBezTo>
                    <a:cubicBezTo>
                      <a:pt x="93940" y="99357"/>
                      <a:pt x="98322" y="89901"/>
                      <a:pt x="100512" y="79789"/>
                    </a:cubicBezTo>
                    <a:cubicBezTo>
                      <a:pt x="102712" y="69667"/>
                      <a:pt x="102731" y="58880"/>
                      <a:pt x="102731" y="58880"/>
                    </a:cubicBezTo>
                    <a:lnTo>
                      <a:pt x="122105" y="88977"/>
                    </a:lnTo>
                    <a:cubicBezTo>
                      <a:pt x="122105" y="88977"/>
                      <a:pt x="117779" y="93469"/>
                      <a:pt x="117492" y="105023"/>
                    </a:cubicBezTo>
                    <a:cubicBezTo>
                      <a:pt x="117206" y="116577"/>
                      <a:pt x="120959" y="135203"/>
                      <a:pt x="120959" y="135203"/>
                    </a:cubicBezTo>
                    <a:cubicBezTo>
                      <a:pt x="120959" y="135203"/>
                      <a:pt x="120996" y="118934"/>
                      <a:pt x="121929" y="109173"/>
                    </a:cubicBezTo>
                    <a:cubicBezTo>
                      <a:pt x="122863" y="99403"/>
                      <a:pt x="124684" y="96140"/>
                      <a:pt x="124684" y="96140"/>
                    </a:cubicBezTo>
                    <a:lnTo>
                      <a:pt x="139131" y="125599"/>
                    </a:lnTo>
                    <a:lnTo>
                      <a:pt x="156361" y="164550"/>
                    </a:lnTo>
                    <a:lnTo>
                      <a:pt x="143919" y="126135"/>
                    </a:lnTo>
                    <a:cubicBezTo>
                      <a:pt x="143919" y="126135"/>
                      <a:pt x="148032" y="126320"/>
                      <a:pt x="154974" y="132263"/>
                    </a:cubicBezTo>
                    <a:cubicBezTo>
                      <a:pt x="161916" y="138207"/>
                      <a:pt x="171677" y="149918"/>
                      <a:pt x="171677" y="149918"/>
                    </a:cubicBezTo>
                    <a:cubicBezTo>
                      <a:pt x="171677" y="149918"/>
                      <a:pt x="163136" y="136358"/>
                      <a:pt x="155427" y="128686"/>
                    </a:cubicBezTo>
                    <a:cubicBezTo>
                      <a:pt x="147727" y="121023"/>
                      <a:pt x="140860" y="119249"/>
                      <a:pt x="140860" y="119249"/>
                    </a:cubicBezTo>
                    <a:lnTo>
                      <a:pt x="129084" y="95770"/>
                    </a:lnTo>
                    <a:lnTo>
                      <a:pt x="122881" y="82238"/>
                    </a:lnTo>
                    <a:cubicBezTo>
                      <a:pt x="122881" y="82238"/>
                      <a:pt x="129019" y="82395"/>
                      <a:pt x="139713" y="87969"/>
                    </a:cubicBezTo>
                    <a:cubicBezTo>
                      <a:pt x="150399" y="93543"/>
                      <a:pt x="165650" y="104524"/>
                      <a:pt x="165650" y="104524"/>
                    </a:cubicBezTo>
                    <a:cubicBezTo>
                      <a:pt x="165650" y="104524"/>
                      <a:pt x="152867" y="91130"/>
                      <a:pt x="141229" y="83708"/>
                    </a:cubicBezTo>
                    <a:cubicBezTo>
                      <a:pt x="129592" y="76285"/>
                      <a:pt x="119101" y="74834"/>
                      <a:pt x="119101" y="74834"/>
                    </a:cubicBezTo>
                    <a:lnTo>
                      <a:pt x="104126" y="52909"/>
                    </a:lnTo>
                    <a:cubicBezTo>
                      <a:pt x="104126" y="52909"/>
                      <a:pt x="105189" y="46965"/>
                      <a:pt x="105356" y="35476"/>
                    </a:cubicBezTo>
                    <a:cubicBezTo>
                      <a:pt x="105522" y="23987"/>
                      <a:pt x="104792" y="6951"/>
                      <a:pt x="104792" y="6951"/>
                    </a:cubicBezTo>
                    <a:lnTo>
                      <a:pt x="91602" y="915"/>
                    </a:lnTo>
                    <a:cubicBezTo>
                      <a:pt x="91602" y="915"/>
                      <a:pt x="95844" y="17599"/>
                      <a:pt x="97092" y="30078"/>
                    </a:cubicBezTo>
                    <a:cubicBezTo>
                      <a:pt x="98340" y="42556"/>
                      <a:pt x="96602" y="50848"/>
                      <a:pt x="96602" y="50848"/>
                    </a:cubicBezTo>
                    <a:lnTo>
                      <a:pt x="79548" y="50737"/>
                    </a:lnTo>
                    <a:cubicBezTo>
                      <a:pt x="79548" y="50737"/>
                      <a:pt x="75148" y="37907"/>
                      <a:pt x="65064" y="25752"/>
                    </a:cubicBezTo>
                    <a:cubicBezTo>
                      <a:pt x="54989" y="13606"/>
                      <a:pt x="39774" y="0"/>
                      <a:pt x="39774" y="0"/>
                    </a:cubicBezTo>
                    <a:cubicBezTo>
                      <a:pt x="39774" y="0"/>
                      <a:pt x="53695" y="14669"/>
                      <a:pt x="62097" y="27277"/>
                    </a:cubicBezTo>
                    <a:cubicBezTo>
                      <a:pt x="70499" y="39885"/>
                      <a:pt x="74566" y="51106"/>
                      <a:pt x="74566" y="51106"/>
                    </a:cubicBezTo>
                    <a:lnTo>
                      <a:pt x="48186" y="52096"/>
                    </a:lnTo>
                    <a:cubicBezTo>
                      <a:pt x="48186" y="52096"/>
                      <a:pt x="44091" y="45856"/>
                      <a:pt x="34820" y="41743"/>
                    </a:cubicBezTo>
                    <a:cubicBezTo>
                      <a:pt x="25548" y="37639"/>
                      <a:pt x="11092" y="35661"/>
                      <a:pt x="11092" y="35661"/>
                    </a:cubicBezTo>
                    <a:cubicBezTo>
                      <a:pt x="11092" y="35661"/>
                      <a:pt x="25854" y="40800"/>
                      <a:pt x="34006" y="44941"/>
                    </a:cubicBezTo>
                    <a:cubicBezTo>
                      <a:pt x="42159" y="49092"/>
                      <a:pt x="43684" y="52243"/>
                      <a:pt x="43684" y="52243"/>
                    </a:cubicBezTo>
                    <a:lnTo>
                      <a:pt x="0" y="67033"/>
                    </a:lnTo>
                    <a:cubicBezTo>
                      <a:pt x="0" y="67033"/>
                      <a:pt x="31963" y="60387"/>
                      <a:pt x="48749" y="58252"/>
                    </a:cubicBezTo>
                    <a:cubicBezTo>
                      <a:pt x="61422" y="56643"/>
                      <a:pt x="66441" y="56967"/>
                      <a:pt x="66441" y="56967"/>
                    </a:cubicBezTo>
                    <a:cubicBezTo>
                      <a:pt x="66441" y="56967"/>
                      <a:pt x="66108" y="62393"/>
                      <a:pt x="63225" y="69103"/>
                    </a:cubicBezTo>
                    <a:cubicBezTo>
                      <a:pt x="60331" y="75814"/>
                      <a:pt x="54980" y="82673"/>
                      <a:pt x="54980" y="82673"/>
                    </a:cubicBezTo>
                    <a:cubicBezTo>
                      <a:pt x="54980" y="82673"/>
                      <a:pt x="62975" y="77459"/>
                      <a:pt x="67347" y="71331"/>
                    </a:cubicBezTo>
                    <a:cubicBezTo>
                      <a:pt x="71728" y="65193"/>
                      <a:pt x="72486" y="58141"/>
                      <a:pt x="72486" y="58141"/>
                    </a:cubicBezTo>
                    <a:lnTo>
                      <a:pt x="95780" y="57531"/>
                    </a:lnTo>
                    <a:cubicBezTo>
                      <a:pt x="95780" y="57531"/>
                      <a:pt x="94375" y="68475"/>
                      <a:pt x="92803" y="77385"/>
                    </a:cubicBezTo>
                    <a:cubicBezTo>
                      <a:pt x="91232" y="86305"/>
                      <a:pt x="87544" y="94569"/>
                      <a:pt x="87544" y="94569"/>
                    </a:cubicBezTo>
                    <a:cubicBezTo>
                      <a:pt x="87544" y="94569"/>
                      <a:pt x="76304" y="94929"/>
                      <a:pt x="65230" y="99135"/>
                    </a:cubicBezTo>
                    <a:cubicBezTo>
                      <a:pt x="54157" y="103350"/>
                      <a:pt x="43250" y="111401"/>
                      <a:pt x="43250" y="111401"/>
                    </a:cubicBezTo>
                    <a:cubicBezTo>
                      <a:pt x="43250" y="111401"/>
                      <a:pt x="55395" y="106345"/>
                      <a:pt x="65877" y="103646"/>
                    </a:cubicBezTo>
                    <a:cubicBezTo>
                      <a:pt x="76369" y="100956"/>
                      <a:pt x="85196" y="100623"/>
                      <a:pt x="85196" y="100623"/>
                    </a:cubicBezTo>
                    <a:cubicBezTo>
                      <a:pt x="85196" y="100623"/>
                      <a:pt x="85667" y="107029"/>
                      <a:pt x="80112" y="122243"/>
                    </a:cubicBezTo>
                    <a:cubicBezTo>
                      <a:pt x="72884" y="142061"/>
                      <a:pt x="55211" y="179127"/>
                      <a:pt x="55211" y="17912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999" name="Google Shape;3999;p5"/>
            <p:cNvGrpSpPr/>
            <p:nvPr/>
          </p:nvGrpSpPr>
          <p:grpSpPr>
            <a:xfrm>
              <a:off x="8148276" y="3060290"/>
              <a:ext cx="241723" cy="265007"/>
              <a:chOff x="8148276" y="3060290"/>
              <a:chExt cx="241723" cy="265007"/>
            </a:xfrm>
          </p:grpSpPr>
          <p:sp>
            <p:nvSpPr>
              <p:cNvPr id="4000" name="Google Shape;4000;p5"/>
              <p:cNvSpPr/>
              <p:nvPr/>
            </p:nvSpPr>
            <p:spPr>
              <a:xfrm>
                <a:off x="8148276" y="3060290"/>
                <a:ext cx="241723" cy="265007"/>
              </a:xfrm>
              <a:custGeom>
                <a:avLst/>
                <a:gdLst/>
                <a:ahLst/>
                <a:cxnLst/>
                <a:rect l="l" t="t" r="r" b="b"/>
                <a:pathLst>
                  <a:path w="241723" h="265007" extrusionOk="0">
                    <a:moveTo>
                      <a:pt x="165050" y="98821"/>
                    </a:moveTo>
                    <a:cubicBezTo>
                      <a:pt x="165050" y="98821"/>
                      <a:pt x="166242" y="62467"/>
                      <a:pt x="144613" y="37408"/>
                    </a:cubicBezTo>
                    <a:cubicBezTo>
                      <a:pt x="110551" y="-2061"/>
                      <a:pt x="85233" y="19"/>
                      <a:pt x="85233" y="19"/>
                    </a:cubicBezTo>
                    <a:cubicBezTo>
                      <a:pt x="85233" y="19"/>
                      <a:pt x="109562" y="28267"/>
                      <a:pt x="88395" y="38037"/>
                    </a:cubicBezTo>
                    <a:cubicBezTo>
                      <a:pt x="77404" y="43102"/>
                      <a:pt x="54323" y="35883"/>
                      <a:pt x="54323" y="35883"/>
                    </a:cubicBezTo>
                    <a:cubicBezTo>
                      <a:pt x="54323" y="35883"/>
                      <a:pt x="46531" y="47789"/>
                      <a:pt x="32953" y="50709"/>
                    </a:cubicBezTo>
                    <a:cubicBezTo>
                      <a:pt x="19374" y="53640"/>
                      <a:pt x="0" y="47595"/>
                      <a:pt x="0" y="47595"/>
                    </a:cubicBezTo>
                    <a:cubicBezTo>
                      <a:pt x="0" y="47595"/>
                      <a:pt x="8245" y="63548"/>
                      <a:pt x="21999" y="77109"/>
                    </a:cubicBezTo>
                    <a:cubicBezTo>
                      <a:pt x="35754" y="90669"/>
                      <a:pt x="55008" y="101834"/>
                      <a:pt x="55008" y="101834"/>
                    </a:cubicBezTo>
                    <a:cubicBezTo>
                      <a:pt x="55008" y="101834"/>
                      <a:pt x="45237" y="103572"/>
                      <a:pt x="36789" y="106345"/>
                    </a:cubicBezTo>
                    <a:cubicBezTo>
                      <a:pt x="28331" y="109109"/>
                      <a:pt x="21204" y="112908"/>
                      <a:pt x="21204" y="112908"/>
                    </a:cubicBezTo>
                    <a:cubicBezTo>
                      <a:pt x="21204" y="112908"/>
                      <a:pt x="27444" y="120312"/>
                      <a:pt x="34441" y="125618"/>
                    </a:cubicBezTo>
                    <a:cubicBezTo>
                      <a:pt x="41438" y="130923"/>
                      <a:pt x="49184" y="134140"/>
                      <a:pt x="49184" y="134140"/>
                    </a:cubicBezTo>
                    <a:cubicBezTo>
                      <a:pt x="49184" y="134140"/>
                      <a:pt x="36234" y="148680"/>
                      <a:pt x="27776" y="162674"/>
                    </a:cubicBezTo>
                    <a:cubicBezTo>
                      <a:pt x="19319" y="176669"/>
                      <a:pt x="15363" y="190118"/>
                      <a:pt x="15363" y="190118"/>
                    </a:cubicBezTo>
                    <a:cubicBezTo>
                      <a:pt x="15363" y="190118"/>
                      <a:pt x="38138" y="196061"/>
                      <a:pt x="57087" y="197614"/>
                    </a:cubicBezTo>
                    <a:cubicBezTo>
                      <a:pt x="76036" y="199158"/>
                      <a:pt x="91149" y="196311"/>
                      <a:pt x="91149" y="196311"/>
                    </a:cubicBezTo>
                    <a:cubicBezTo>
                      <a:pt x="91149" y="196311"/>
                      <a:pt x="90677" y="202948"/>
                      <a:pt x="92119" y="209168"/>
                    </a:cubicBezTo>
                    <a:cubicBezTo>
                      <a:pt x="93552" y="215389"/>
                      <a:pt x="96908" y="221185"/>
                      <a:pt x="96908" y="221185"/>
                    </a:cubicBezTo>
                    <a:cubicBezTo>
                      <a:pt x="96908" y="221185"/>
                      <a:pt x="109756" y="217802"/>
                      <a:pt x="118787" y="210389"/>
                    </a:cubicBezTo>
                    <a:cubicBezTo>
                      <a:pt x="127808" y="202966"/>
                      <a:pt x="133003" y="191514"/>
                      <a:pt x="133003" y="191514"/>
                    </a:cubicBezTo>
                    <a:cubicBezTo>
                      <a:pt x="133003" y="191514"/>
                      <a:pt x="136922" y="214724"/>
                      <a:pt x="145565" y="233090"/>
                    </a:cubicBezTo>
                    <a:cubicBezTo>
                      <a:pt x="154207" y="251466"/>
                      <a:pt x="167564" y="265008"/>
                      <a:pt x="167564" y="265008"/>
                    </a:cubicBezTo>
                    <a:cubicBezTo>
                      <a:pt x="167564" y="265008"/>
                      <a:pt x="170041" y="244247"/>
                      <a:pt x="178628" y="233211"/>
                    </a:cubicBezTo>
                    <a:cubicBezTo>
                      <a:pt x="187215" y="222183"/>
                      <a:pt x="201903" y="220889"/>
                      <a:pt x="201903" y="220889"/>
                    </a:cubicBezTo>
                    <a:cubicBezTo>
                      <a:pt x="201903" y="220889"/>
                      <a:pt x="185921" y="193556"/>
                      <a:pt x="217931" y="183814"/>
                    </a:cubicBezTo>
                    <a:cubicBezTo>
                      <a:pt x="230622" y="179950"/>
                      <a:pt x="241723" y="189406"/>
                      <a:pt x="241723" y="189406"/>
                    </a:cubicBezTo>
                    <a:cubicBezTo>
                      <a:pt x="241723" y="189406"/>
                      <a:pt x="241585" y="166020"/>
                      <a:pt x="222756" y="142921"/>
                    </a:cubicBezTo>
                    <a:cubicBezTo>
                      <a:pt x="203937" y="119813"/>
                      <a:pt x="165050" y="98821"/>
                      <a:pt x="165050" y="98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1" name="Google Shape;4001;p5"/>
              <p:cNvSpPr/>
              <p:nvPr/>
            </p:nvSpPr>
            <p:spPr>
              <a:xfrm>
                <a:off x="8181867" y="3092845"/>
                <a:ext cx="172536" cy="181937"/>
              </a:xfrm>
              <a:custGeom>
                <a:avLst/>
                <a:gdLst/>
                <a:ahLst/>
                <a:cxnLst/>
                <a:rect l="l" t="t" r="r" b="b"/>
                <a:pathLst>
                  <a:path w="172536" h="181937" extrusionOk="0">
                    <a:moveTo>
                      <a:pt x="2948" y="148726"/>
                    </a:moveTo>
                    <a:cubicBezTo>
                      <a:pt x="2948" y="148726"/>
                      <a:pt x="50182" y="131986"/>
                      <a:pt x="69159" y="118925"/>
                    </a:cubicBezTo>
                    <a:cubicBezTo>
                      <a:pt x="79752" y="111632"/>
                      <a:pt x="85778" y="105837"/>
                      <a:pt x="85778" y="105837"/>
                    </a:cubicBezTo>
                    <a:cubicBezTo>
                      <a:pt x="85778" y="105837"/>
                      <a:pt x="85926" y="111993"/>
                      <a:pt x="82589" y="125904"/>
                    </a:cubicBezTo>
                    <a:cubicBezTo>
                      <a:pt x="79243" y="139825"/>
                      <a:pt x="72421" y="161500"/>
                      <a:pt x="72421" y="161500"/>
                    </a:cubicBezTo>
                    <a:cubicBezTo>
                      <a:pt x="72421" y="161500"/>
                      <a:pt x="83467" y="143966"/>
                      <a:pt x="88311" y="129259"/>
                    </a:cubicBezTo>
                    <a:cubicBezTo>
                      <a:pt x="93145" y="114553"/>
                      <a:pt x="91787" y="102675"/>
                      <a:pt x="91787" y="102675"/>
                    </a:cubicBezTo>
                    <a:cubicBezTo>
                      <a:pt x="91787" y="102675"/>
                      <a:pt x="102065" y="97129"/>
                      <a:pt x="110172" y="90086"/>
                    </a:cubicBezTo>
                    <a:cubicBezTo>
                      <a:pt x="118269" y="83042"/>
                      <a:pt x="124203" y="74502"/>
                      <a:pt x="124203" y="74502"/>
                    </a:cubicBezTo>
                    <a:lnTo>
                      <a:pt x="130295" y="106918"/>
                    </a:lnTo>
                    <a:cubicBezTo>
                      <a:pt x="130295" y="106918"/>
                      <a:pt x="122798" y="108563"/>
                      <a:pt x="116133" y="117585"/>
                    </a:cubicBezTo>
                    <a:cubicBezTo>
                      <a:pt x="109469" y="126616"/>
                      <a:pt x="103646" y="143032"/>
                      <a:pt x="103646" y="143032"/>
                    </a:cubicBezTo>
                    <a:cubicBezTo>
                      <a:pt x="103646" y="143032"/>
                      <a:pt x="112593" y="130165"/>
                      <a:pt x="119036" y="122835"/>
                    </a:cubicBezTo>
                    <a:cubicBezTo>
                      <a:pt x="125469" y="115514"/>
                      <a:pt x="129379" y="113731"/>
                      <a:pt x="129379" y="113731"/>
                    </a:cubicBezTo>
                    <a:lnTo>
                      <a:pt x="130082" y="143466"/>
                    </a:lnTo>
                    <a:lnTo>
                      <a:pt x="128834" y="181937"/>
                    </a:lnTo>
                    <a:lnTo>
                      <a:pt x="135369" y="146008"/>
                    </a:lnTo>
                    <a:cubicBezTo>
                      <a:pt x="135369" y="146008"/>
                      <a:pt x="140065" y="147968"/>
                      <a:pt x="144899" y="155751"/>
                    </a:cubicBezTo>
                    <a:cubicBezTo>
                      <a:pt x="149724" y="163534"/>
                      <a:pt x="154697" y="177131"/>
                      <a:pt x="154697" y="177131"/>
                    </a:cubicBezTo>
                    <a:cubicBezTo>
                      <a:pt x="154697" y="177131"/>
                      <a:pt x="152164" y="162609"/>
                      <a:pt x="147386" y="153126"/>
                    </a:cubicBezTo>
                    <a:cubicBezTo>
                      <a:pt x="142606" y="143642"/>
                      <a:pt x="135572" y="139196"/>
                      <a:pt x="135572" y="139196"/>
                    </a:cubicBezTo>
                    <a:lnTo>
                      <a:pt x="134713" y="115385"/>
                    </a:lnTo>
                    <a:lnTo>
                      <a:pt x="134889" y="101927"/>
                    </a:lnTo>
                    <a:cubicBezTo>
                      <a:pt x="134889" y="101927"/>
                      <a:pt x="141950" y="104764"/>
                      <a:pt x="151369" y="113906"/>
                    </a:cubicBezTo>
                    <a:cubicBezTo>
                      <a:pt x="160779" y="123057"/>
                      <a:pt x="172537" y="138503"/>
                      <a:pt x="172537" y="138503"/>
                    </a:cubicBezTo>
                    <a:cubicBezTo>
                      <a:pt x="172537" y="138503"/>
                      <a:pt x="164966" y="122234"/>
                      <a:pt x="155473" y="111207"/>
                    </a:cubicBezTo>
                    <a:cubicBezTo>
                      <a:pt x="145971" y="100180"/>
                      <a:pt x="134537" y="94384"/>
                      <a:pt x="134537" y="94384"/>
                    </a:cubicBezTo>
                    <a:lnTo>
                      <a:pt x="129102" y="70388"/>
                    </a:lnTo>
                    <a:cubicBezTo>
                      <a:pt x="129102" y="70388"/>
                      <a:pt x="133594" y="66155"/>
                      <a:pt x="140083" y="57124"/>
                    </a:cubicBezTo>
                    <a:cubicBezTo>
                      <a:pt x="146572" y="48103"/>
                      <a:pt x="155048" y="34284"/>
                      <a:pt x="155048" y="34284"/>
                    </a:cubicBezTo>
                    <a:lnTo>
                      <a:pt x="142977" y="23663"/>
                    </a:lnTo>
                    <a:cubicBezTo>
                      <a:pt x="142977" y="23663"/>
                      <a:pt x="138789" y="38757"/>
                      <a:pt x="133409" y="49193"/>
                    </a:cubicBezTo>
                    <a:cubicBezTo>
                      <a:pt x="128030" y="59638"/>
                      <a:pt x="121458" y="65425"/>
                      <a:pt x="121458" y="65425"/>
                    </a:cubicBezTo>
                    <a:lnTo>
                      <a:pt x="101640" y="57799"/>
                    </a:lnTo>
                    <a:cubicBezTo>
                      <a:pt x="101640" y="57799"/>
                      <a:pt x="103544" y="45681"/>
                      <a:pt x="98451" y="31603"/>
                    </a:cubicBezTo>
                    <a:cubicBezTo>
                      <a:pt x="93358" y="17516"/>
                      <a:pt x="83070" y="0"/>
                      <a:pt x="83070" y="0"/>
                    </a:cubicBezTo>
                    <a:cubicBezTo>
                      <a:pt x="83070" y="0"/>
                      <a:pt x="91260" y="17784"/>
                      <a:pt x="94153" y="31492"/>
                    </a:cubicBezTo>
                    <a:cubicBezTo>
                      <a:pt x="97037" y="45200"/>
                      <a:pt x="95632" y="55885"/>
                      <a:pt x="95632" y="55885"/>
                    </a:cubicBezTo>
                    <a:lnTo>
                      <a:pt x="64343" y="44997"/>
                    </a:lnTo>
                    <a:cubicBezTo>
                      <a:pt x="64343" y="44997"/>
                      <a:pt x="62994" y="38240"/>
                      <a:pt x="54434" y="30882"/>
                    </a:cubicBezTo>
                    <a:cubicBezTo>
                      <a:pt x="45875" y="23515"/>
                      <a:pt x="30115" y="15557"/>
                      <a:pt x="30115" y="15557"/>
                    </a:cubicBezTo>
                    <a:cubicBezTo>
                      <a:pt x="30115" y="15557"/>
                      <a:pt x="44507" y="26168"/>
                      <a:pt x="51735" y="33054"/>
                    </a:cubicBezTo>
                    <a:cubicBezTo>
                      <a:pt x="58963" y="39941"/>
                      <a:pt x="59028" y="43120"/>
                      <a:pt x="59028" y="43120"/>
                    </a:cubicBezTo>
                    <a:lnTo>
                      <a:pt x="0" y="35504"/>
                    </a:lnTo>
                    <a:cubicBezTo>
                      <a:pt x="0" y="35504"/>
                      <a:pt x="40893" y="44387"/>
                      <a:pt x="61625" y="50118"/>
                    </a:cubicBezTo>
                    <a:cubicBezTo>
                      <a:pt x="77283" y="54453"/>
                      <a:pt x="82950" y="56930"/>
                      <a:pt x="82950" y="56930"/>
                    </a:cubicBezTo>
                    <a:cubicBezTo>
                      <a:pt x="82950" y="56930"/>
                      <a:pt x="79594" y="61080"/>
                      <a:pt x="72551" y="65120"/>
                    </a:cubicBezTo>
                    <a:cubicBezTo>
                      <a:pt x="65517" y="69159"/>
                      <a:pt x="55515" y="72219"/>
                      <a:pt x="55515" y="72219"/>
                    </a:cubicBezTo>
                    <a:cubicBezTo>
                      <a:pt x="55515" y="72219"/>
                      <a:pt x="67689" y="71636"/>
                      <a:pt x="76147" y="68706"/>
                    </a:cubicBezTo>
                    <a:cubicBezTo>
                      <a:pt x="84605" y="65785"/>
                      <a:pt x="89356" y="60526"/>
                      <a:pt x="89356" y="60526"/>
                    </a:cubicBezTo>
                    <a:lnTo>
                      <a:pt x="116836" y="70361"/>
                    </a:lnTo>
                    <a:cubicBezTo>
                      <a:pt x="116836" y="70361"/>
                      <a:pt x="109201" y="78402"/>
                      <a:pt x="102491" y="84771"/>
                    </a:cubicBezTo>
                    <a:cubicBezTo>
                      <a:pt x="95780" y="91140"/>
                      <a:pt x="86952" y="96057"/>
                      <a:pt x="86952" y="96057"/>
                    </a:cubicBezTo>
                    <a:cubicBezTo>
                      <a:pt x="86952" y="96057"/>
                      <a:pt x="73651" y="91371"/>
                      <a:pt x="58446" y="89799"/>
                    </a:cubicBezTo>
                    <a:cubicBezTo>
                      <a:pt x="43231" y="88228"/>
                      <a:pt x="26103" y="89790"/>
                      <a:pt x="26103" y="89790"/>
                    </a:cubicBezTo>
                    <a:cubicBezTo>
                      <a:pt x="26103" y="89790"/>
                      <a:pt x="43028" y="91158"/>
                      <a:pt x="56726" y="93663"/>
                    </a:cubicBezTo>
                    <a:cubicBezTo>
                      <a:pt x="70425" y="96168"/>
                      <a:pt x="80898" y="99810"/>
                      <a:pt x="80898" y="99810"/>
                    </a:cubicBezTo>
                    <a:cubicBezTo>
                      <a:pt x="80898" y="99810"/>
                      <a:pt x="77940" y="105088"/>
                      <a:pt x="63132" y="114683"/>
                    </a:cubicBezTo>
                    <a:cubicBezTo>
                      <a:pt x="43851" y="127189"/>
                      <a:pt x="2948" y="148726"/>
                      <a:pt x="2948" y="1487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02" name="Google Shape;4002;p5"/>
            <p:cNvGrpSpPr/>
            <p:nvPr/>
          </p:nvGrpSpPr>
          <p:grpSpPr>
            <a:xfrm>
              <a:off x="4596485" y="1501683"/>
              <a:ext cx="245245" cy="311501"/>
              <a:chOff x="4596485" y="1501683"/>
              <a:chExt cx="245245" cy="311501"/>
            </a:xfrm>
          </p:grpSpPr>
          <p:sp>
            <p:nvSpPr>
              <p:cNvPr id="4003" name="Google Shape;4003;p5"/>
              <p:cNvSpPr/>
              <p:nvPr/>
            </p:nvSpPr>
            <p:spPr>
              <a:xfrm>
                <a:off x="4596485" y="1501683"/>
                <a:ext cx="229413" cy="311501"/>
              </a:xfrm>
              <a:custGeom>
                <a:avLst/>
                <a:gdLst/>
                <a:ahLst/>
                <a:cxnLst/>
                <a:rect l="l" t="t" r="r" b="b"/>
                <a:pathLst>
                  <a:path w="229413" h="311501" extrusionOk="0">
                    <a:moveTo>
                      <a:pt x="186818" y="115783"/>
                    </a:moveTo>
                    <a:cubicBezTo>
                      <a:pt x="186818" y="115783"/>
                      <a:pt x="203234" y="72958"/>
                      <a:pt x="192281" y="43601"/>
                    </a:cubicBezTo>
                    <a:cubicBezTo>
                      <a:pt x="175033" y="-2616"/>
                      <a:pt x="149040" y="28"/>
                      <a:pt x="149040" y="28"/>
                    </a:cubicBezTo>
                    <a:cubicBezTo>
                      <a:pt x="149040" y="28"/>
                      <a:pt x="161334" y="33119"/>
                      <a:pt x="136229" y="44784"/>
                    </a:cubicBezTo>
                    <a:cubicBezTo>
                      <a:pt x="123205" y="50839"/>
                      <a:pt x="103332" y="42520"/>
                      <a:pt x="103332" y="42520"/>
                    </a:cubicBezTo>
                    <a:cubicBezTo>
                      <a:pt x="103332" y="42520"/>
                      <a:pt x="90613" y="56597"/>
                      <a:pt x="75907" y="60147"/>
                    </a:cubicBezTo>
                    <a:cubicBezTo>
                      <a:pt x="61210" y="63705"/>
                      <a:pt x="44516" y="56736"/>
                      <a:pt x="44516" y="56736"/>
                    </a:cubicBezTo>
                    <a:cubicBezTo>
                      <a:pt x="44516" y="56736"/>
                      <a:pt x="46014" y="75463"/>
                      <a:pt x="53972" y="91325"/>
                    </a:cubicBezTo>
                    <a:cubicBezTo>
                      <a:pt x="61940" y="107196"/>
                      <a:pt x="76360" y="120201"/>
                      <a:pt x="76360" y="120201"/>
                    </a:cubicBezTo>
                    <a:cubicBezTo>
                      <a:pt x="76360" y="120201"/>
                      <a:pt x="65933" y="122318"/>
                      <a:pt x="56394" y="125645"/>
                    </a:cubicBezTo>
                    <a:cubicBezTo>
                      <a:pt x="46846" y="128973"/>
                      <a:pt x="38175" y="133502"/>
                      <a:pt x="38175" y="133502"/>
                    </a:cubicBezTo>
                    <a:cubicBezTo>
                      <a:pt x="38175" y="133502"/>
                      <a:pt x="41263" y="142163"/>
                      <a:pt x="45986" y="148365"/>
                    </a:cubicBezTo>
                    <a:cubicBezTo>
                      <a:pt x="50700" y="154558"/>
                      <a:pt x="57032" y="158293"/>
                      <a:pt x="57032" y="158293"/>
                    </a:cubicBezTo>
                    <a:cubicBezTo>
                      <a:pt x="57032" y="158293"/>
                      <a:pt x="38083" y="175513"/>
                      <a:pt x="23829" y="192068"/>
                    </a:cubicBezTo>
                    <a:cubicBezTo>
                      <a:pt x="9576" y="208614"/>
                      <a:pt x="0" y="224485"/>
                      <a:pt x="0" y="224485"/>
                    </a:cubicBezTo>
                    <a:cubicBezTo>
                      <a:pt x="0" y="224485"/>
                      <a:pt x="20114" y="231315"/>
                      <a:pt x="38268" y="232988"/>
                    </a:cubicBezTo>
                    <a:cubicBezTo>
                      <a:pt x="56422" y="234661"/>
                      <a:pt x="72607" y="231186"/>
                      <a:pt x="72607" y="231186"/>
                    </a:cubicBezTo>
                    <a:cubicBezTo>
                      <a:pt x="72607" y="231186"/>
                      <a:pt x="69353" y="239015"/>
                      <a:pt x="68179" y="246327"/>
                    </a:cubicBezTo>
                    <a:cubicBezTo>
                      <a:pt x="66996" y="253647"/>
                      <a:pt x="67893" y="260451"/>
                      <a:pt x="67893" y="260451"/>
                    </a:cubicBezTo>
                    <a:cubicBezTo>
                      <a:pt x="67893" y="260451"/>
                      <a:pt x="82063" y="256365"/>
                      <a:pt x="94125" y="247556"/>
                    </a:cubicBezTo>
                    <a:cubicBezTo>
                      <a:pt x="106188" y="238747"/>
                      <a:pt x="116143" y="225215"/>
                      <a:pt x="116143" y="225215"/>
                    </a:cubicBezTo>
                    <a:cubicBezTo>
                      <a:pt x="116143" y="225215"/>
                      <a:pt x="110311" y="252520"/>
                      <a:pt x="111179" y="274084"/>
                    </a:cubicBezTo>
                    <a:cubicBezTo>
                      <a:pt x="112057" y="295658"/>
                      <a:pt x="119628" y="311502"/>
                      <a:pt x="119628" y="311502"/>
                    </a:cubicBezTo>
                    <a:cubicBezTo>
                      <a:pt x="119628" y="311502"/>
                      <a:pt x="130794" y="287034"/>
                      <a:pt x="143938" y="273974"/>
                    </a:cubicBezTo>
                    <a:cubicBezTo>
                      <a:pt x="157082" y="260913"/>
                      <a:pt x="172204" y="259277"/>
                      <a:pt x="172204" y="259277"/>
                    </a:cubicBezTo>
                    <a:cubicBezTo>
                      <a:pt x="172204" y="259277"/>
                      <a:pt x="167804" y="227202"/>
                      <a:pt x="203650" y="215482"/>
                    </a:cubicBezTo>
                    <a:cubicBezTo>
                      <a:pt x="217857" y="210832"/>
                      <a:pt x="224910" y="221878"/>
                      <a:pt x="224910" y="221878"/>
                    </a:cubicBezTo>
                    <a:cubicBezTo>
                      <a:pt x="224910" y="221878"/>
                      <a:pt x="234578" y="194333"/>
                      <a:pt x="225585" y="167268"/>
                    </a:cubicBezTo>
                    <a:cubicBezTo>
                      <a:pt x="216591" y="140204"/>
                      <a:pt x="186818" y="115783"/>
                      <a:pt x="186818" y="1157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4" name="Google Shape;4004;p5"/>
              <p:cNvSpPr/>
              <p:nvPr/>
            </p:nvSpPr>
            <p:spPr>
              <a:xfrm>
                <a:off x="4621202" y="1539794"/>
                <a:ext cx="220528" cy="213946"/>
              </a:xfrm>
              <a:custGeom>
                <a:avLst/>
                <a:gdLst/>
                <a:ahLst/>
                <a:cxnLst/>
                <a:rect l="l" t="t" r="r" b="b"/>
                <a:pathLst>
                  <a:path w="220528" h="213946" extrusionOk="0">
                    <a:moveTo>
                      <a:pt x="0" y="175809"/>
                    </a:moveTo>
                    <a:cubicBezTo>
                      <a:pt x="0" y="175809"/>
                      <a:pt x="53889" y="155723"/>
                      <a:pt x="78199" y="140185"/>
                    </a:cubicBezTo>
                    <a:cubicBezTo>
                      <a:pt x="91768" y="131515"/>
                      <a:pt x="100180" y="124637"/>
                      <a:pt x="100180" y="124637"/>
                    </a:cubicBezTo>
                    <a:cubicBezTo>
                      <a:pt x="100180" y="124637"/>
                      <a:pt x="97749" y="131884"/>
                      <a:pt x="88598" y="148300"/>
                    </a:cubicBezTo>
                    <a:cubicBezTo>
                      <a:pt x="79447" y="164726"/>
                      <a:pt x="63585" y="190312"/>
                      <a:pt x="63585" y="190312"/>
                    </a:cubicBezTo>
                    <a:cubicBezTo>
                      <a:pt x="63585" y="190312"/>
                      <a:pt x="81896" y="169570"/>
                      <a:pt x="92868" y="152210"/>
                    </a:cubicBezTo>
                    <a:cubicBezTo>
                      <a:pt x="103840" y="134851"/>
                      <a:pt x="107463" y="120866"/>
                      <a:pt x="107463" y="120866"/>
                    </a:cubicBezTo>
                    <a:cubicBezTo>
                      <a:pt x="107463" y="120866"/>
                      <a:pt x="119988" y="114257"/>
                      <a:pt x="130978" y="105892"/>
                    </a:cubicBezTo>
                    <a:cubicBezTo>
                      <a:pt x="141978" y="97536"/>
                      <a:pt x="151443" y="87424"/>
                      <a:pt x="151443" y="87424"/>
                    </a:cubicBezTo>
                    <a:lnTo>
                      <a:pt x="143892" y="125571"/>
                    </a:lnTo>
                    <a:cubicBezTo>
                      <a:pt x="143892" y="125571"/>
                      <a:pt x="135766" y="127558"/>
                      <a:pt x="125368" y="138244"/>
                    </a:cubicBezTo>
                    <a:cubicBezTo>
                      <a:pt x="114969" y="148929"/>
                      <a:pt x="102306" y="168312"/>
                      <a:pt x="102306" y="168312"/>
                    </a:cubicBezTo>
                    <a:cubicBezTo>
                      <a:pt x="102306" y="168312"/>
                      <a:pt x="116586" y="153079"/>
                      <a:pt x="126042" y="144400"/>
                    </a:cubicBezTo>
                    <a:cubicBezTo>
                      <a:pt x="135498" y="135720"/>
                      <a:pt x="140129" y="133604"/>
                      <a:pt x="140129" y="133604"/>
                    </a:cubicBezTo>
                    <a:lnTo>
                      <a:pt x="128363" y="168617"/>
                    </a:lnTo>
                    <a:lnTo>
                      <a:pt x="110985" y="213947"/>
                    </a:lnTo>
                    <a:lnTo>
                      <a:pt x="132541" y="171566"/>
                    </a:lnTo>
                    <a:cubicBezTo>
                      <a:pt x="132541" y="171566"/>
                      <a:pt x="136377" y="173840"/>
                      <a:pt x="137911" y="182972"/>
                    </a:cubicBezTo>
                    <a:cubicBezTo>
                      <a:pt x="139436" y="192096"/>
                      <a:pt x="138669" y="208068"/>
                      <a:pt x="138669" y="208068"/>
                    </a:cubicBezTo>
                    <a:cubicBezTo>
                      <a:pt x="138669" y="208068"/>
                      <a:pt x="142246" y="190986"/>
                      <a:pt x="141479" y="179857"/>
                    </a:cubicBezTo>
                    <a:cubicBezTo>
                      <a:pt x="140712" y="168719"/>
                      <a:pt x="135600" y="163543"/>
                      <a:pt x="135600" y="163543"/>
                    </a:cubicBezTo>
                    <a:lnTo>
                      <a:pt x="144723" y="135508"/>
                    </a:lnTo>
                    <a:lnTo>
                      <a:pt x="150547" y="119646"/>
                    </a:lnTo>
                    <a:cubicBezTo>
                      <a:pt x="150547" y="119646"/>
                      <a:pt x="156361" y="122937"/>
                      <a:pt x="161870" y="133631"/>
                    </a:cubicBezTo>
                    <a:cubicBezTo>
                      <a:pt x="167370" y="144335"/>
                      <a:pt x="172564" y="162443"/>
                      <a:pt x="172564" y="162443"/>
                    </a:cubicBezTo>
                    <a:cubicBezTo>
                      <a:pt x="172564" y="162443"/>
                      <a:pt x="171881" y="143337"/>
                      <a:pt x="167074" y="130415"/>
                    </a:cubicBezTo>
                    <a:cubicBezTo>
                      <a:pt x="162277" y="117502"/>
                      <a:pt x="153366" y="110763"/>
                      <a:pt x="153366" y="110763"/>
                    </a:cubicBezTo>
                    <a:lnTo>
                      <a:pt x="158025" y="82543"/>
                    </a:lnTo>
                    <a:cubicBezTo>
                      <a:pt x="158025" y="82543"/>
                      <a:pt x="164264" y="77524"/>
                      <a:pt x="174487" y="66839"/>
                    </a:cubicBezTo>
                    <a:cubicBezTo>
                      <a:pt x="184701" y="56153"/>
                      <a:pt x="220529" y="12885"/>
                      <a:pt x="220529" y="12885"/>
                    </a:cubicBezTo>
                    <a:lnTo>
                      <a:pt x="219410" y="10186"/>
                    </a:lnTo>
                    <a:cubicBezTo>
                      <a:pt x="219410" y="10186"/>
                      <a:pt x="180902" y="45209"/>
                      <a:pt x="171187" y="57549"/>
                    </a:cubicBezTo>
                    <a:cubicBezTo>
                      <a:pt x="161472" y="69889"/>
                      <a:pt x="152525" y="76757"/>
                      <a:pt x="152525" y="76757"/>
                    </a:cubicBezTo>
                    <a:lnTo>
                      <a:pt x="136053" y="67929"/>
                    </a:lnTo>
                    <a:cubicBezTo>
                      <a:pt x="136053" y="67929"/>
                      <a:pt x="143023" y="53649"/>
                      <a:pt x="143873" y="37094"/>
                    </a:cubicBezTo>
                    <a:cubicBezTo>
                      <a:pt x="144733" y="20548"/>
                      <a:pt x="141867" y="0"/>
                      <a:pt x="141867" y="0"/>
                    </a:cubicBezTo>
                    <a:cubicBezTo>
                      <a:pt x="141867" y="0"/>
                      <a:pt x="142533" y="20881"/>
                      <a:pt x="139658" y="37001"/>
                    </a:cubicBezTo>
                    <a:cubicBezTo>
                      <a:pt x="136774" y="53122"/>
                      <a:pt x="130895" y="65720"/>
                      <a:pt x="130895" y="65720"/>
                    </a:cubicBezTo>
                    <a:lnTo>
                      <a:pt x="104422" y="53140"/>
                    </a:lnTo>
                    <a:cubicBezTo>
                      <a:pt x="104422" y="53140"/>
                      <a:pt x="105911" y="45191"/>
                      <a:pt x="100503" y="36594"/>
                    </a:cubicBezTo>
                    <a:cubicBezTo>
                      <a:pt x="95096" y="27989"/>
                      <a:pt x="82802" y="18736"/>
                      <a:pt x="82802" y="18736"/>
                    </a:cubicBezTo>
                    <a:cubicBezTo>
                      <a:pt x="82802" y="18736"/>
                      <a:pt x="92637" y="31122"/>
                      <a:pt x="96917" y="39173"/>
                    </a:cubicBezTo>
                    <a:cubicBezTo>
                      <a:pt x="101196" y="47234"/>
                      <a:pt x="99930" y="50977"/>
                      <a:pt x="99930" y="50977"/>
                    </a:cubicBezTo>
                    <a:lnTo>
                      <a:pt x="44562" y="42464"/>
                    </a:lnTo>
                    <a:cubicBezTo>
                      <a:pt x="44562" y="42464"/>
                      <a:pt x="81406" y="52604"/>
                      <a:pt x="99579" y="59204"/>
                    </a:cubicBezTo>
                    <a:cubicBezTo>
                      <a:pt x="113287" y="64186"/>
                      <a:pt x="117872" y="67051"/>
                      <a:pt x="117872" y="67051"/>
                    </a:cubicBezTo>
                    <a:cubicBezTo>
                      <a:pt x="117872" y="67051"/>
                      <a:pt x="112815" y="71969"/>
                      <a:pt x="104127" y="76775"/>
                    </a:cubicBezTo>
                    <a:cubicBezTo>
                      <a:pt x="95447" y="81591"/>
                      <a:pt x="84244" y="85279"/>
                      <a:pt x="84244" y="85279"/>
                    </a:cubicBezTo>
                    <a:cubicBezTo>
                      <a:pt x="84244" y="85279"/>
                      <a:pt x="96565" y="84494"/>
                      <a:pt x="106188" y="80981"/>
                    </a:cubicBezTo>
                    <a:cubicBezTo>
                      <a:pt x="115810" y="77478"/>
                      <a:pt x="122724" y="71248"/>
                      <a:pt x="122724" y="71248"/>
                    </a:cubicBezTo>
                    <a:lnTo>
                      <a:pt x="145870" y="82608"/>
                    </a:lnTo>
                    <a:cubicBezTo>
                      <a:pt x="145870" y="82608"/>
                      <a:pt x="134925" y="92147"/>
                      <a:pt x="125589" y="99699"/>
                    </a:cubicBezTo>
                    <a:cubicBezTo>
                      <a:pt x="116263" y="107241"/>
                      <a:pt x="105439" y="113111"/>
                      <a:pt x="105439" y="113111"/>
                    </a:cubicBezTo>
                    <a:cubicBezTo>
                      <a:pt x="105439" y="113111"/>
                      <a:pt x="94218" y="107694"/>
                      <a:pt x="79780" y="105966"/>
                    </a:cubicBezTo>
                    <a:cubicBezTo>
                      <a:pt x="65341" y="104237"/>
                      <a:pt x="47696" y="106206"/>
                      <a:pt x="47696" y="106206"/>
                    </a:cubicBezTo>
                    <a:cubicBezTo>
                      <a:pt x="47696" y="106206"/>
                      <a:pt x="63918" y="107685"/>
                      <a:pt x="76461" y="110523"/>
                    </a:cubicBezTo>
                    <a:cubicBezTo>
                      <a:pt x="88995" y="113370"/>
                      <a:pt x="97860" y="117576"/>
                      <a:pt x="97860" y="117576"/>
                    </a:cubicBezTo>
                    <a:cubicBezTo>
                      <a:pt x="97860" y="117576"/>
                      <a:pt x="92711" y="123824"/>
                      <a:pt x="73993" y="135240"/>
                    </a:cubicBezTo>
                    <a:cubicBezTo>
                      <a:pt x="49628" y="150112"/>
                      <a:pt x="0" y="175809"/>
                      <a:pt x="0" y="17580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05" name="Google Shape;4005;p5"/>
            <p:cNvGrpSpPr/>
            <p:nvPr/>
          </p:nvGrpSpPr>
          <p:grpSpPr>
            <a:xfrm>
              <a:off x="4777627" y="3284755"/>
              <a:ext cx="234346" cy="167352"/>
              <a:chOff x="4777627" y="3284755"/>
              <a:chExt cx="234346" cy="167352"/>
            </a:xfrm>
          </p:grpSpPr>
          <p:sp>
            <p:nvSpPr>
              <p:cNvPr id="4006" name="Google Shape;4006;p5"/>
              <p:cNvSpPr/>
              <p:nvPr/>
            </p:nvSpPr>
            <p:spPr>
              <a:xfrm>
                <a:off x="4777627" y="3284755"/>
                <a:ext cx="234346" cy="167352"/>
              </a:xfrm>
              <a:custGeom>
                <a:avLst/>
                <a:gdLst/>
                <a:ahLst/>
                <a:cxnLst/>
                <a:rect l="l" t="t" r="r" b="b"/>
                <a:pathLst>
                  <a:path w="234346" h="167352" extrusionOk="0">
                    <a:moveTo>
                      <a:pt x="153348" y="43630"/>
                    </a:moveTo>
                    <a:cubicBezTo>
                      <a:pt x="153348" y="43630"/>
                      <a:pt x="187123" y="37391"/>
                      <a:pt x="207403" y="49629"/>
                    </a:cubicBezTo>
                    <a:cubicBezTo>
                      <a:pt x="239330" y="68901"/>
                      <a:pt x="234014" y="87859"/>
                      <a:pt x="234014" y="87859"/>
                    </a:cubicBezTo>
                    <a:cubicBezTo>
                      <a:pt x="234014" y="87859"/>
                      <a:pt x="211146" y="74105"/>
                      <a:pt x="199288" y="91141"/>
                    </a:cubicBezTo>
                    <a:cubicBezTo>
                      <a:pt x="193122" y="99977"/>
                      <a:pt x="196708" y="115913"/>
                      <a:pt x="196708" y="115913"/>
                    </a:cubicBezTo>
                    <a:cubicBezTo>
                      <a:pt x="196708" y="115913"/>
                      <a:pt x="184655" y="123409"/>
                      <a:pt x="180125" y="133845"/>
                    </a:cubicBezTo>
                    <a:cubicBezTo>
                      <a:pt x="175596" y="144281"/>
                      <a:pt x="178592" y="157656"/>
                      <a:pt x="178592" y="157656"/>
                    </a:cubicBezTo>
                    <a:cubicBezTo>
                      <a:pt x="178592" y="157656"/>
                      <a:pt x="164948" y="153931"/>
                      <a:pt x="154254" y="145797"/>
                    </a:cubicBezTo>
                    <a:cubicBezTo>
                      <a:pt x="143550" y="137672"/>
                      <a:pt x="135804" y="125129"/>
                      <a:pt x="135804" y="125129"/>
                    </a:cubicBezTo>
                    <a:cubicBezTo>
                      <a:pt x="135804" y="125129"/>
                      <a:pt x="132892" y="132588"/>
                      <a:pt x="129195" y="139216"/>
                    </a:cubicBezTo>
                    <a:cubicBezTo>
                      <a:pt x="125506" y="145852"/>
                      <a:pt x="121033" y="151666"/>
                      <a:pt x="121033" y="151666"/>
                    </a:cubicBezTo>
                    <a:cubicBezTo>
                      <a:pt x="121033" y="151666"/>
                      <a:pt x="115025" y="148154"/>
                      <a:pt x="111059" y="143791"/>
                    </a:cubicBezTo>
                    <a:cubicBezTo>
                      <a:pt x="107085" y="139419"/>
                      <a:pt x="105143" y="134187"/>
                      <a:pt x="105143" y="134187"/>
                    </a:cubicBezTo>
                    <a:cubicBezTo>
                      <a:pt x="105143" y="134187"/>
                      <a:pt x="89966" y="145871"/>
                      <a:pt x="75897" y="154162"/>
                    </a:cubicBezTo>
                    <a:cubicBezTo>
                      <a:pt x="61820" y="162453"/>
                      <a:pt x="48852" y="167352"/>
                      <a:pt x="48852" y="167352"/>
                    </a:cubicBezTo>
                    <a:cubicBezTo>
                      <a:pt x="48852" y="167352"/>
                      <a:pt x="46402" y="151444"/>
                      <a:pt x="47511" y="137718"/>
                    </a:cubicBezTo>
                    <a:cubicBezTo>
                      <a:pt x="48620" y="123992"/>
                      <a:pt x="53288" y="112437"/>
                      <a:pt x="53288" y="112437"/>
                    </a:cubicBezTo>
                    <a:cubicBezTo>
                      <a:pt x="53288" y="112437"/>
                      <a:pt x="47077" y="113759"/>
                      <a:pt x="41521" y="113621"/>
                    </a:cubicBezTo>
                    <a:cubicBezTo>
                      <a:pt x="35957" y="113473"/>
                      <a:pt x="31049" y="111855"/>
                      <a:pt x="31049" y="111855"/>
                    </a:cubicBezTo>
                    <a:cubicBezTo>
                      <a:pt x="31049" y="111855"/>
                      <a:pt x="35902" y="101891"/>
                      <a:pt x="43971" y="94154"/>
                    </a:cubicBezTo>
                    <a:cubicBezTo>
                      <a:pt x="52040" y="86417"/>
                      <a:pt x="63326" y="80899"/>
                      <a:pt x="63326" y="80899"/>
                    </a:cubicBezTo>
                    <a:cubicBezTo>
                      <a:pt x="63326" y="80899"/>
                      <a:pt x="42390" y="81426"/>
                      <a:pt x="26566" y="77775"/>
                    </a:cubicBezTo>
                    <a:cubicBezTo>
                      <a:pt x="10732" y="74114"/>
                      <a:pt x="0" y="66276"/>
                      <a:pt x="0" y="66276"/>
                    </a:cubicBezTo>
                    <a:cubicBezTo>
                      <a:pt x="0" y="66276"/>
                      <a:pt x="19532" y="61387"/>
                      <a:pt x="30882" y="53437"/>
                    </a:cubicBezTo>
                    <a:cubicBezTo>
                      <a:pt x="42233" y="45488"/>
                      <a:pt x="45404" y="34470"/>
                      <a:pt x="45404" y="34470"/>
                    </a:cubicBezTo>
                    <a:cubicBezTo>
                      <a:pt x="45404" y="34470"/>
                      <a:pt x="68530" y="42216"/>
                      <a:pt x="81832" y="17203"/>
                    </a:cubicBezTo>
                    <a:cubicBezTo>
                      <a:pt x="87110" y="7285"/>
                      <a:pt x="79854" y="510"/>
                      <a:pt x="79854" y="510"/>
                    </a:cubicBezTo>
                    <a:cubicBezTo>
                      <a:pt x="79854" y="510"/>
                      <a:pt x="101455" y="-2836"/>
                      <a:pt x="120303" y="7618"/>
                    </a:cubicBezTo>
                    <a:cubicBezTo>
                      <a:pt x="139141" y="18081"/>
                      <a:pt x="153348" y="43630"/>
                      <a:pt x="153348" y="436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7" name="Google Shape;4007;p5"/>
              <p:cNvSpPr/>
              <p:nvPr/>
            </p:nvSpPr>
            <p:spPr>
              <a:xfrm>
                <a:off x="4823641" y="3306293"/>
                <a:ext cx="162128" cy="128907"/>
              </a:xfrm>
              <a:custGeom>
                <a:avLst/>
                <a:gdLst/>
                <a:ahLst/>
                <a:cxnLst/>
                <a:rect l="l" t="t" r="r" b="b"/>
                <a:pathLst>
                  <a:path w="162128" h="128907" extrusionOk="0">
                    <a:moveTo>
                      <a:pt x="13846" y="128908"/>
                    </a:moveTo>
                    <a:cubicBezTo>
                      <a:pt x="13846" y="128908"/>
                      <a:pt x="35661" y="91648"/>
                      <a:pt x="50284" y="75740"/>
                    </a:cubicBezTo>
                    <a:cubicBezTo>
                      <a:pt x="58446" y="66867"/>
                      <a:pt x="64621" y="61570"/>
                      <a:pt x="64621" y="61570"/>
                    </a:cubicBezTo>
                    <a:cubicBezTo>
                      <a:pt x="64621" y="61570"/>
                      <a:pt x="58945" y="62374"/>
                      <a:pt x="45625" y="66885"/>
                    </a:cubicBezTo>
                    <a:cubicBezTo>
                      <a:pt x="32306" y="71396"/>
                      <a:pt x="11342" y="79613"/>
                      <a:pt x="11342" y="79613"/>
                    </a:cubicBezTo>
                    <a:cubicBezTo>
                      <a:pt x="11342" y="79613"/>
                      <a:pt x="29043" y="68900"/>
                      <a:pt x="43287" y="63160"/>
                    </a:cubicBezTo>
                    <a:cubicBezTo>
                      <a:pt x="57540" y="57429"/>
                      <a:pt x="68336" y="56680"/>
                      <a:pt x="68336" y="56680"/>
                    </a:cubicBezTo>
                    <a:cubicBezTo>
                      <a:pt x="68336" y="56680"/>
                      <a:pt x="74853" y="48287"/>
                      <a:pt x="82451" y="41281"/>
                    </a:cubicBezTo>
                    <a:cubicBezTo>
                      <a:pt x="90049" y="34274"/>
                      <a:pt x="98747" y="28654"/>
                      <a:pt x="98747" y="28654"/>
                    </a:cubicBezTo>
                    <a:lnTo>
                      <a:pt x="69575" y="28941"/>
                    </a:lnTo>
                    <a:cubicBezTo>
                      <a:pt x="69575" y="28941"/>
                      <a:pt x="67061" y="34709"/>
                      <a:pt x="57817" y="40948"/>
                    </a:cubicBezTo>
                    <a:cubicBezTo>
                      <a:pt x="48574" y="47187"/>
                      <a:pt x="32611" y="53898"/>
                      <a:pt x="32611" y="53898"/>
                    </a:cubicBezTo>
                    <a:cubicBezTo>
                      <a:pt x="32611" y="53898"/>
                      <a:pt x="45718" y="45403"/>
                      <a:pt x="53352" y="39580"/>
                    </a:cubicBezTo>
                    <a:cubicBezTo>
                      <a:pt x="60988" y="33766"/>
                      <a:pt x="63151" y="30614"/>
                      <a:pt x="63151" y="30614"/>
                    </a:cubicBezTo>
                    <a:lnTo>
                      <a:pt x="35753" y="34487"/>
                    </a:lnTo>
                    <a:lnTo>
                      <a:pt x="0" y="41078"/>
                    </a:lnTo>
                    <a:lnTo>
                      <a:pt x="34108" y="30965"/>
                    </a:lnTo>
                    <a:cubicBezTo>
                      <a:pt x="34108" y="30965"/>
                      <a:pt x="32925" y="27795"/>
                      <a:pt x="26381" y="25382"/>
                    </a:cubicBezTo>
                    <a:cubicBezTo>
                      <a:pt x="19827" y="22970"/>
                      <a:pt x="7922" y="21315"/>
                      <a:pt x="7922" y="21315"/>
                    </a:cubicBezTo>
                    <a:cubicBezTo>
                      <a:pt x="7922" y="21315"/>
                      <a:pt x="21010" y="21038"/>
                      <a:pt x="29144" y="23164"/>
                    </a:cubicBezTo>
                    <a:cubicBezTo>
                      <a:pt x="37269" y="25290"/>
                      <a:pt x="40431" y="29810"/>
                      <a:pt x="40431" y="29810"/>
                    </a:cubicBezTo>
                    <a:lnTo>
                      <a:pt x="62337" y="26935"/>
                    </a:lnTo>
                    <a:lnTo>
                      <a:pt x="74816" y="24818"/>
                    </a:lnTo>
                    <a:cubicBezTo>
                      <a:pt x="74816" y="24818"/>
                      <a:pt x="73133" y="20040"/>
                      <a:pt x="65942" y="14447"/>
                    </a:cubicBezTo>
                    <a:cubicBezTo>
                      <a:pt x="58741" y="8864"/>
                      <a:pt x="46032" y="2486"/>
                      <a:pt x="46032" y="2486"/>
                    </a:cubicBezTo>
                    <a:cubicBezTo>
                      <a:pt x="46032" y="2486"/>
                      <a:pt x="60063" y="5657"/>
                      <a:pt x="68992" y="11027"/>
                    </a:cubicBezTo>
                    <a:cubicBezTo>
                      <a:pt x="77912" y="16398"/>
                      <a:pt x="81739" y="23968"/>
                      <a:pt x="81739" y="23968"/>
                    </a:cubicBezTo>
                    <a:lnTo>
                      <a:pt x="103202" y="24439"/>
                    </a:lnTo>
                    <a:cubicBezTo>
                      <a:pt x="103202" y="24439"/>
                      <a:pt x="107722" y="20502"/>
                      <a:pt x="116938" y="14392"/>
                    </a:cubicBezTo>
                    <a:cubicBezTo>
                      <a:pt x="126154" y="8282"/>
                      <a:pt x="140074" y="0"/>
                      <a:pt x="140074" y="0"/>
                    </a:cubicBezTo>
                    <a:lnTo>
                      <a:pt x="148273" y="7330"/>
                    </a:lnTo>
                    <a:cubicBezTo>
                      <a:pt x="148273" y="7330"/>
                      <a:pt x="133751" y="12636"/>
                      <a:pt x="123381" y="18145"/>
                    </a:cubicBezTo>
                    <a:cubicBezTo>
                      <a:pt x="113000" y="23644"/>
                      <a:pt x="106770" y="29329"/>
                      <a:pt x="106770" y="29329"/>
                    </a:cubicBezTo>
                    <a:lnTo>
                      <a:pt x="111170" y="42806"/>
                    </a:lnTo>
                    <a:cubicBezTo>
                      <a:pt x="111170" y="42806"/>
                      <a:pt x="122622" y="39626"/>
                      <a:pt x="134963" y="41299"/>
                    </a:cubicBezTo>
                    <a:cubicBezTo>
                      <a:pt x="147312" y="42972"/>
                      <a:pt x="162128" y="47964"/>
                      <a:pt x="162128" y="47964"/>
                    </a:cubicBezTo>
                    <a:cubicBezTo>
                      <a:pt x="162128" y="47964"/>
                      <a:pt x="146776" y="44553"/>
                      <a:pt x="134491" y="44442"/>
                    </a:cubicBezTo>
                    <a:cubicBezTo>
                      <a:pt x="122197" y="44340"/>
                      <a:pt x="112131" y="46947"/>
                      <a:pt x="112131" y="46947"/>
                    </a:cubicBezTo>
                    <a:lnTo>
                      <a:pt x="118010" y="68392"/>
                    </a:lnTo>
                    <a:cubicBezTo>
                      <a:pt x="118010" y="68392"/>
                      <a:pt x="124073" y="68392"/>
                      <a:pt x="129730" y="73614"/>
                    </a:cubicBezTo>
                    <a:cubicBezTo>
                      <a:pt x="135387" y="78827"/>
                      <a:pt x="140638" y="89263"/>
                      <a:pt x="140638" y="89263"/>
                    </a:cubicBezTo>
                    <a:cubicBezTo>
                      <a:pt x="140638" y="89263"/>
                      <a:pt x="132762" y="80223"/>
                      <a:pt x="127355" y="75916"/>
                    </a:cubicBezTo>
                    <a:cubicBezTo>
                      <a:pt x="121957" y="71608"/>
                      <a:pt x="119027" y="72034"/>
                      <a:pt x="119027" y="72034"/>
                    </a:cubicBezTo>
                    <a:lnTo>
                      <a:pt x="118158" y="114387"/>
                    </a:lnTo>
                    <a:cubicBezTo>
                      <a:pt x="118158" y="114387"/>
                      <a:pt x="115431" y="85575"/>
                      <a:pt x="112898" y="71146"/>
                    </a:cubicBezTo>
                    <a:cubicBezTo>
                      <a:pt x="110994" y="60257"/>
                      <a:pt x="109460" y="56449"/>
                      <a:pt x="109460" y="56449"/>
                    </a:cubicBezTo>
                    <a:cubicBezTo>
                      <a:pt x="109460" y="56449"/>
                      <a:pt x="105181" y="59527"/>
                      <a:pt x="100494" y="65313"/>
                    </a:cubicBezTo>
                    <a:cubicBezTo>
                      <a:pt x="95817" y="71091"/>
                      <a:pt x="91648" y="78911"/>
                      <a:pt x="91648" y="78911"/>
                    </a:cubicBezTo>
                    <a:cubicBezTo>
                      <a:pt x="91648" y="78911"/>
                      <a:pt x="93820" y="69852"/>
                      <a:pt x="97656" y="63197"/>
                    </a:cubicBezTo>
                    <a:cubicBezTo>
                      <a:pt x="101492" y="56532"/>
                      <a:pt x="106992" y="52262"/>
                      <a:pt x="106992" y="52262"/>
                    </a:cubicBezTo>
                    <a:lnTo>
                      <a:pt x="101585" y="33461"/>
                    </a:lnTo>
                    <a:cubicBezTo>
                      <a:pt x="101585" y="33461"/>
                      <a:pt x="93117" y="40273"/>
                      <a:pt x="86333" y="46161"/>
                    </a:cubicBezTo>
                    <a:cubicBezTo>
                      <a:pt x="79549" y="52040"/>
                      <a:pt x="73818" y="59268"/>
                      <a:pt x="73818" y="59268"/>
                    </a:cubicBezTo>
                    <a:cubicBezTo>
                      <a:pt x="73818" y="59268"/>
                      <a:pt x="76369" y="68373"/>
                      <a:pt x="75777" y="79345"/>
                    </a:cubicBezTo>
                    <a:cubicBezTo>
                      <a:pt x="75185" y="90317"/>
                      <a:pt x="71451" y="103165"/>
                      <a:pt x="71451" y="103165"/>
                    </a:cubicBezTo>
                    <a:cubicBezTo>
                      <a:pt x="71451" y="103165"/>
                      <a:pt x="72459" y="90899"/>
                      <a:pt x="71978" y="81175"/>
                    </a:cubicBezTo>
                    <a:cubicBezTo>
                      <a:pt x="71497" y="71460"/>
                      <a:pt x="69528" y="64278"/>
                      <a:pt x="69528" y="64278"/>
                    </a:cubicBezTo>
                    <a:cubicBezTo>
                      <a:pt x="69528" y="64278"/>
                      <a:pt x="64251" y="67236"/>
                      <a:pt x="53390" y="79558"/>
                    </a:cubicBezTo>
                    <a:cubicBezTo>
                      <a:pt x="39247" y="95604"/>
                      <a:pt x="13846" y="128908"/>
                      <a:pt x="13846" y="1289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08" name="Google Shape;4008;p5"/>
            <p:cNvGrpSpPr/>
            <p:nvPr/>
          </p:nvGrpSpPr>
          <p:grpSpPr>
            <a:xfrm>
              <a:off x="5082566" y="2478050"/>
              <a:ext cx="254603" cy="170901"/>
              <a:chOff x="5082566" y="2478050"/>
              <a:chExt cx="254603" cy="170901"/>
            </a:xfrm>
          </p:grpSpPr>
          <p:sp>
            <p:nvSpPr>
              <p:cNvPr id="4009" name="Google Shape;4009;p5"/>
              <p:cNvSpPr/>
              <p:nvPr/>
            </p:nvSpPr>
            <p:spPr>
              <a:xfrm>
                <a:off x="5082566" y="2478050"/>
                <a:ext cx="254603" cy="170901"/>
              </a:xfrm>
              <a:custGeom>
                <a:avLst/>
                <a:gdLst/>
                <a:ahLst/>
                <a:cxnLst/>
                <a:rect l="l" t="t" r="r" b="b"/>
                <a:pathLst>
                  <a:path w="254603" h="170901" extrusionOk="0">
                    <a:moveTo>
                      <a:pt x="159965" y="45839"/>
                    </a:moveTo>
                    <a:cubicBezTo>
                      <a:pt x="159965" y="45839"/>
                      <a:pt x="194961" y="40025"/>
                      <a:pt x="218957" y="52919"/>
                    </a:cubicBezTo>
                    <a:cubicBezTo>
                      <a:pt x="256744" y="73208"/>
                      <a:pt x="254581" y="92555"/>
                      <a:pt x="254581" y="92555"/>
                    </a:cubicBezTo>
                    <a:cubicBezTo>
                      <a:pt x="254581" y="92555"/>
                      <a:pt x="227534" y="78061"/>
                      <a:pt x="218004" y="95328"/>
                    </a:cubicBezTo>
                    <a:cubicBezTo>
                      <a:pt x="213059" y="104285"/>
                      <a:pt x="219853" y="120682"/>
                      <a:pt x="219853" y="120682"/>
                    </a:cubicBezTo>
                    <a:cubicBezTo>
                      <a:pt x="219853" y="120682"/>
                      <a:pt x="208354" y="128160"/>
                      <a:pt x="205452" y="138781"/>
                    </a:cubicBezTo>
                    <a:cubicBezTo>
                      <a:pt x="202541" y="149402"/>
                      <a:pt x="208244" y="163165"/>
                      <a:pt x="208244" y="163165"/>
                    </a:cubicBezTo>
                    <a:cubicBezTo>
                      <a:pt x="208244" y="163165"/>
                      <a:pt x="192937" y="159116"/>
                      <a:pt x="179968" y="150594"/>
                    </a:cubicBezTo>
                    <a:cubicBezTo>
                      <a:pt x="166999" y="142081"/>
                      <a:pt x="156370" y="129094"/>
                      <a:pt x="156370" y="129094"/>
                    </a:cubicBezTo>
                    <a:cubicBezTo>
                      <a:pt x="156370" y="129094"/>
                      <a:pt x="154641" y="136692"/>
                      <a:pt x="151924" y="143421"/>
                    </a:cubicBezTo>
                    <a:cubicBezTo>
                      <a:pt x="149206" y="150160"/>
                      <a:pt x="145500" y="156047"/>
                      <a:pt x="145500" y="156047"/>
                    </a:cubicBezTo>
                    <a:cubicBezTo>
                      <a:pt x="145500" y="156047"/>
                      <a:pt x="138419" y="152350"/>
                      <a:pt x="133344" y="147802"/>
                    </a:cubicBezTo>
                    <a:cubicBezTo>
                      <a:pt x="128279" y="143255"/>
                      <a:pt x="125229" y="137857"/>
                      <a:pt x="125229" y="137857"/>
                    </a:cubicBezTo>
                    <a:cubicBezTo>
                      <a:pt x="125229" y="137857"/>
                      <a:pt x="111161" y="149577"/>
                      <a:pt x="97638" y="157841"/>
                    </a:cubicBezTo>
                    <a:cubicBezTo>
                      <a:pt x="84105" y="166104"/>
                      <a:pt x="71137" y="170902"/>
                      <a:pt x="71137" y="170902"/>
                    </a:cubicBezTo>
                    <a:cubicBezTo>
                      <a:pt x="71137" y="170902"/>
                      <a:pt x="65554" y="154559"/>
                      <a:pt x="64186" y="140500"/>
                    </a:cubicBezTo>
                    <a:cubicBezTo>
                      <a:pt x="62809" y="126450"/>
                      <a:pt x="65646" y="114684"/>
                      <a:pt x="65646" y="114684"/>
                    </a:cubicBezTo>
                    <a:cubicBezTo>
                      <a:pt x="65646" y="114684"/>
                      <a:pt x="59250" y="115941"/>
                      <a:pt x="53270" y="115700"/>
                    </a:cubicBezTo>
                    <a:cubicBezTo>
                      <a:pt x="47298" y="115451"/>
                      <a:pt x="41733" y="113713"/>
                      <a:pt x="41733" y="113713"/>
                    </a:cubicBezTo>
                    <a:cubicBezTo>
                      <a:pt x="41733" y="113713"/>
                      <a:pt x="45070" y="103582"/>
                      <a:pt x="52271" y="95790"/>
                    </a:cubicBezTo>
                    <a:cubicBezTo>
                      <a:pt x="59471" y="87989"/>
                      <a:pt x="70527" y="82526"/>
                      <a:pt x="70527" y="82526"/>
                    </a:cubicBezTo>
                    <a:cubicBezTo>
                      <a:pt x="70527" y="82526"/>
                      <a:pt x="48213" y="82711"/>
                      <a:pt x="30577" y="78699"/>
                    </a:cubicBezTo>
                    <a:cubicBezTo>
                      <a:pt x="12950" y="74678"/>
                      <a:pt x="0" y="66461"/>
                      <a:pt x="0" y="66461"/>
                    </a:cubicBezTo>
                    <a:cubicBezTo>
                      <a:pt x="0" y="66461"/>
                      <a:pt x="20003" y="61784"/>
                      <a:pt x="30669" y="53825"/>
                    </a:cubicBezTo>
                    <a:cubicBezTo>
                      <a:pt x="41345" y="45867"/>
                      <a:pt x="42686" y="34627"/>
                      <a:pt x="42686" y="34627"/>
                    </a:cubicBezTo>
                    <a:cubicBezTo>
                      <a:pt x="42686" y="34627"/>
                      <a:pt x="68891" y="42964"/>
                      <a:pt x="78476" y="17545"/>
                    </a:cubicBezTo>
                    <a:cubicBezTo>
                      <a:pt x="82275" y="7470"/>
                      <a:pt x="73244" y="389"/>
                      <a:pt x="73244" y="389"/>
                    </a:cubicBezTo>
                    <a:cubicBezTo>
                      <a:pt x="73244" y="389"/>
                      <a:pt x="95752" y="-2670"/>
                      <a:pt x="117871" y="8366"/>
                    </a:cubicBezTo>
                    <a:cubicBezTo>
                      <a:pt x="140000" y="19412"/>
                      <a:pt x="159965" y="45839"/>
                      <a:pt x="159965" y="4583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0" name="Google Shape;4010;p5"/>
              <p:cNvSpPr/>
              <p:nvPr/>
            </p:nvSpPr>
            <p:spPr>
              <a:xfrm>
                <a:off x="5131158" y="2501806"/>
                <a:ext cx="174856" cy="130007"/>
              </a:xfrm>
              <a:custGeom>
                <a:avLst/>
                <a:gdLst/>
                <a:ahLst/>
                <a:cxnLst/>
                <a:rect l="l" t="t" r="r" b="b"/>
                <a:pathLst>
                  <a:path w="174856" h="130007" extrusionOk="0">
                    <a:moveTo>
                      <a:pt x="31178" y="130008"/>
                    </a:moveTo>
                    <a:cubicBezTo>
                      <a:pt x="31178" y="130008"/>
                      <a:pt x="47595" y="92175"/>
                      <a:pt x="60286" y="76119"/>
                    </a:cubicBezTo>
                    <a:cubicBezTo>
                      <a:pt x="67366" y="67162"/>
                      <a:pt x="72995" y="61838"/>
                      <a:pt x="72995" y="61838"/>
                    </a:cubicBezTo>
                    <a:cubicBezTo>
                      <a:pt x="72995" y="61838"/>
                      <a:pt x="67070" y="62559"/>
                      <a:pt x="53649" y="66959"/>
                    </a:cubicBezTo>
                    <a:cubicBezTo>
                      <a:pt x="40227" y="71359"/>
                      <a:pt x="19319" y="79437"/>
                      <a:pt x="19319" y="79437"/>
                    </a:cubicBezTo>
                    <a:cubicBezTo>
                      <a:pt x="19319" y="79437"/>
                      <a:pt x="36271" y="68743"/>
                      <a:pt x="50460" y="63104"/>
                    </a:cubicBezTo>
                    <a:cubicBezTo>
                      <a:pt x="64648" y="57466"/>
                      <a:pt x="76073" y="56884"/>
                      <a:pt x="76073" y="56884"/>
                    </a:cubicBezTo>
                    <a:cubicBezTo>
                      <a:pt x="76073" y="56884"/>
                      <a:pt x="81480" y="48398"/>
                      <a:pt x="88311" y="41346"/>
                    </a:cubicBezTo>
                    <a:cubicBezTo>
                      <a:pt x="95142" y="34284"/>
                      <a:pt x="103397" y="28664"/>
                      <a:pt x="103397" y="28664"/>
                    </a:cubicBezTo>
                    <a:lnTo>
                      <a:pt x="72228" y="28469"/>
                    </a:lnTo>
                    <a:cubicBezTo>
                      <a:pt x="72228" y="28469"/>
                      <a:pt x="70601" y="34339"/>
                      <a:pt x="61866" y="40578"/>
                    </a:cubicBezTo>
                    <a:cubicBezTo>
                      <a:pt x="53140" y="46818"/>
                      <a:pt x="37297" y="53427"/>
                      <a:pt x="37297" y="53427"/>
                    </a:cubicBezTo>
                    <a:cubicBezTo>
                      <a:pt x="37297" y="53427"/>
                      <a:pt x="49739" y="44941"/>
                      <a:pt x="56838" y="39109"/>
                    </a:cubicBezTo>
                    <a:cubicBezTo>
                      <a:pt x="63927" y="33267"/>
                      <a:pt x="65665" y="30078"/>
                      <a:pt x="65665" y="30078"/>
                    </a:cubicBezTo>
                    <a:lnTo>
                      <a:pt x="37047" y="33581"/>
                    </a:lnTo>
                    <a:lnTo>
                      <a:pt x="0" y="39737"/>
                    </a:lnTo>
                    <a:lnTo>
                      <a:pt x="34626" y="29948"/>
                    </a:lnTo>
                    <a:cubicBezTo>
                      <a:pt x="34626" y="29948"/>
                      <a:pt x="32768" y="26676"/>
                      <a:pt x="25309" y="24088"/>
                    </a:cubicBezTo>
                    <a:cubicBezTo>
                      <a:pt x="17849" y="21509"/>
                      <a:pt x="4788" y="19605"/>
                      <a:pt x="4788" y="19605"/>
                    </a:cubicBezTo>
                    <a:cubicBezTo>
                      <a:pt x="4788" y="19605"/>
                      <a:pt x="18755" y="19550"/>
                      <a:pt x="27860" y="21860"/>
                    </a:cubicBezTo>
                    <a:cubicBezTo>
                      <a:pt x="36955" y="24181"/>
                      <a:pt x="41188" y="28867"/>
                      <a:pt x="41188" y="28867"/>
                    </a:cubicBezTo>
                    <a:lnTo>
                      <a:pt x="64103" y="26288"/>
                    </a:lnTo>
                    <a:lnTo>
                      <a:pt x="77062" y="24338"/>
                    </a:lnTo>
                    <a:cubicBezTo>
                      <a:pt x="77062" y="24338"/>
                      <a:pt x="74372" y="19402"/>
                      <a:pt x="65628" y="13551"/>
                    </a:cubicBezTo>
                    <a:cubicBezTo>
                      <a:pt x="56884" y="7709"/>
                      <a:pt x="42085" y="952"/>
                      <a:pt x="42085" y="952"/>
                    </a:cubicBezTo>
                    <a:cubicBezTo>
                      <a:pt x="42085" y="952"/>
                      <a:pt x="57697" y="4437"/>
                      <a:pt x="68262" y="10094"/>
                    </a:cubicBezTo>
                    <a:cubicBezTo>
                      <a:pt x="78819" y="15751"/>
                      <a:pt x="84328" y="23580"/>
                      <a:pt x="84328" y="23580"/>
                    </a:cubicBezTo>
                    <a:lnTo>
                      <a:pt x="107390" y="24421"/>
                    </a:lnTo>
                    <a:cubicBezTo>
                      <a:pt x="107390" y="24421"/>
                      <a:pt x="111494" y="20465"/>
                      <a:pt x="120229" y="14355"/>
                    </a:cubicBezTo>
                    <a:cubicBezTo>
                      <a:pt x="128954" y="8254"/>
                      <a:pt x="142311" y="0"/>
                      <a:pt x="142311" y="0"/>
                    </a:cubicBezTo>
                    <a:lnTo>
                      <a:pt x="152451" y="7644"/>
                    </a:lnTo>
                    <a:cubicBezTo>
                      <a:pt x="152451" y="7644"/>
                      <a:pt x="137902" y="12848"/>
                      <a:pt x="127817" y="18311"/>
                    </a:cubicBezTo>
                    <a:cubicBezTo>
                      <a:pt x="117733" y="23774"/>
                      <a:pt x="112113" y="29505"/>
                      <a:pt x="112113" y="29505"/>
                    </a:cubicBezTo>
                    <a:lnTo>
                      <a:pt x="119341" y="43388"/>
                    </a:lnTo>
                    <a:cubicBezTo>
                      <a:pt x="119341" y="43388"/>
                      <a:pt x="131016" y="40320"/>
                      <a:pt x="144539" y="42242"/>
                    </a:cubicBezTo>
                    <a:cubicBezTo>
                      <a:pt x="158062" y="44165"/>
                      <a:pt x="174857" y="49544"/>
                      <a:pt x="174857" y="49544"/>
                    </a:cubicBezTo>
                    <a:cubicBezTo>
                      <a:pt x="174857" y="49544"/>
                      <a:pt x="157794" y="45782"/>
                      <a:pt x="144613" y="45468"/>
                    </a:cubicBezTo>
                    <a:cubicBezTo>
                      <a:pt x="131441" y="45145"/>
                      <a:pt x="121144" y="47659"/>
                      <a:pt x="121144" y="47659"/>
                    </a:cubicBezTo>
                    <a:lnTo>
                      <a:pt x="131431" y="69732"/>
                    </a:lnTo>
                    <a:cubicBezTo>
                      <a:pt x="131431" y="69732"/>
                      <a:pt x="137920" y="69834"/>
                      <a:pt x="144955" y="75287"/>
                    </a:cubicBezTo>
                    <a:cubicBezTo>
                      <a:pt x="151989" y="80731"/>
                      <a:pt x="159550" y="91519"/>
                      <a:pt x="159550" y="91519"/>
                    </a:cubicBezTo>
                    <a:cubicBezTo>
                      <a:pt x="159550" y="91519"/>
                      <a:pt x="149428" y="82118"/>
                      <a:pt x="142847" y="77607"/>
                    </a:cubicBezTo>
                    <a:cubicBezTo>
                      <a:pt x="136257" y="73106"/>
                      <a:pt x="133197" y="73485"/>
                      <a:pt x="133197" y="73485"/>
                    </a:cubicBezTo>
                    <a:lnTo>
                      <a:pt x="140166" y="116892"/>
                    </a:lnTo>
                    <a:cubicBezTo>
                      <a:pt x="140166" y="116892"/>
                      <a:pt x="131866" y="87303"/>
                      <a:pt x="126477" y="72468"/>
                    </a:cubicBezTo>
                    <a:cubicBezTo>
                      <a:pt x="122401" y="61274"/>
                      <a:pt x="120053" y="57346"/>
                      <a:pt x="120053" y="57346"/>
                    </a:cubicBezTo>
                    <a:cubicBezTo>
                      <a:pt x="120053" y="57346"/>
                      <a:pt x="116041" y="60433"/>
                      <a:pt x="112103" y="66275"/>
                    </a:cubicBezTo>
                    <a:cubicBezTo>
                      <a:pt x="108175" y="72126"/>
                      <a:pt x="105162" y="80066"/>
                      <a:pt x="105162" y="80066"/>
                    </a:cubicBezTo>
                    <a:cubicBezTo>
                      <a:pt x="105162" y="80066"/>
                      <a:pt x="105809" y="70823"/>
                      <a:pt x="108674" y="64056"/>
                    </a:cubicBezTo>
                    <a:cubicBezTo>
                      <a:pt x="111540" y="57300"/>
                      <a:pt x="116633" y="53011"/>
                      <a:pt x="116633" y="53011"/>
                    </a:cubicBezTo>
                    <a:lnTo>
                      <a:pt x="107344" y="33646"/>
                    </a:lnTo>
                    <a:cubicBezTo>
                      <a:pt x="107344" y="33646"/>
                      <a:pt x="99542" y="40486"/>
                      <a:pt x="93376" y="46402"/>
                    </a:cubicBezTo>
                    <a:cubicBezTo>
                      <a:pt x="87202" y="52317"/>
                      <a:pt x="82414" y="59629"/>
                      <a:pt x="82414" y="59629"/>
                    </a:cubicBezTo>
                    <a:cubicBezTo>
                      <a:pt x="82414" y="59629"/>
                      <a:pt x="86842" y="69002"/>
                      <a:pt x="88256" y="80251"/>
                    </a:cubicBezTo>
                    <a:cubicBezTo>
                      <a:pt x="89670" y="91491"/>
                      <a:pt x="88062" y="104589"/>
                      <a:pt x="88062" y="104589"/>
                    </a:cubicBezTo>
                    <a:cubicBezTo>
                      <a:pt x="88062" y="104589"/>
                      <a:pt x="86851" y="92036"/>
                      <a:pt x="84531" y="82063"/>
                    </a:cubicBezTo>
                    <a:cubicBezTo>
                      <a:pt x="82201" y="72089"/>
                      <a:pt x="78763" y="64694"/>
                      <a:pt x="78763" y="64694"/>
                    </a:cubicBezTo>
                    <a:cubicBezTo>
                      <a:pt x="78763" y="64694"/>
                      <a:pt x="73660" y="67643"/>
                      <a:pt x="64325" y="80085"/>
                    </a:cubicBezTo>
                    <a:cubicBezTo>
                      <a:pt x="52179" y="96297"/>
                      <a:pt x="31178" y="130008"/>
                      <a:pt x="31178" y="130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11" name="Google Shape;4011;p5"/>
            <p:cNvGrpSpPr/>
            <p:nvPr/>
          </p:nvGrpSpPr>
          <p:grpSpPr>
            <a:xfrm>
              <a:off x="6090776" y="1563068"/>
              <a:ext cx="3407033" cy="2175768"/>
              <a:chOff x="6090776" y="1563068"/>
              <a:chExt cx="3407033" cy="2175768"/>
            </a:xfrm>
          </p:grpSpPr>
          <p:grpSp>
            <p:nvGrpSpPr>
              <p:cNvPr id="4012" name="Google Shape;4012;p5"/>
              <p:cNvGrpSpPr/>
              <p:nvPr/>
            </p:nvGrpSpPr>
            <p:grpSpPr>
              <a:xfrm>
                <a:off x="7917442" y="1609248"/>
                <a:ext cx="159383" cy="96093"/>
                <a:chOff x="7917442" y="1609248"/>
                <a:chExt cx="159383" cy="96093"/>
              </a:xfrm>
            </p:grpSpPr>
            <p:sp>
              <p:nvSpPr>
                <p:cNvPr id="4013" name="Google Shape;4013;p5"/>
                <p:cNvSpPr/>
                <p:nvPr/>
              </p:nvSpPr>
              <p:spPr>
                <a:xfrm>
                  <a:off x="7917442" y="1609248"/>
                  <a:ext cx="159383" cy="96093"/>
                </a:xfrm>
                <a:custGeom>
                  <a:avLst/>
                  <a:gdLst/>
                  <a:ahLst/>
                  <a:cxnLst/>
                  <a:rect l="l" t="t" r="r" b="b"/>
                  <a:pathLst>
                    <a:path w="159383" h="96093" extrusionOk="0">
                      <a:moveTo>
                        <a:pt x="94920" y="74576"/>
                      </a:moveTo>
                      <a:cubicBezTo>
                        <a:pt x="94920" y="74576"/>
                        <a:pt x="115505" y="79724"/>
                        <a:pt x="131995" y="73827"/>
                      </a:cubicBezTo>
                      <a:cubicBezTo>
                        <a:pt x="157978" y="64556"/>
                        <a:pt x="159383" y="53649"/>
                        <a:pt x="159383" y="53649"/>
                      </a:cubicBezTo>
                      <a:cubicBezTo>
                        <a:pt x="159383" y="53649"/>
                        <a:pt x="140804" y="60267"/>
                        <a:pt x="137412" y="50118"/>
                      </a:cubicBezTo>
                      <a:cubicBezTo>
                        <a:pt x="135655" y="44849"/>
                        <a:pt x="142126" y="36077"/>
                        <a:pt x="142126" y="36077"/>
                      </a:cubicBezTo>
                      <a:cubicBezTo>
                        <a:pt x="142126" y="36077"/>
                        <a:pt x="136155" y="31280"/>
                        <a:pt x="135878" y="25197"/>
                      </a:cubicBezTo>
                      <a:cubicBezTo>
                        <a:pt x="135600" y="19115"/>
                        <a:pt x="141035" y="11748"/>
                        <a:pt x="141035" y="11748"/>
                      </a:cubicBezTo>
                      <a:cubicBezTo>
                        <a:pt x="141035" y="11748"/>
                        <a:pt x="131099" y="13172"/>
                        <a:pt x="121966" y="17220"/>
                      </a:cubicBezTo>
                      <a:cubicBezTo>
                        <a:pt x="112833" y="21269"/>
                        <a:pt x="104496" y="27943"/>
                        <a:pt x="104496" y="27943"/>
                      </a:cubicBezTo>
                      <a:cubicBezTo>
                        <a:pt x="104496" y="27943"/>
                        <a:pt x="104505" y="23608"/>
                        <a:pt x="103794" y="19707"/>
                      </a:cubicBezTo>
                      <a:cubicBezTo>
                        <a:pt x="103091" y="15797"/>
                        <a:pt x="101658" y="12312"/>
                        <a:pt x="101658" y="12312"/>
                      </a:cubicBezTo>
                      <a:cubicBezTo>
                        <a:pt x="101658" y="12312"/>
                        <a:pt x="96796" y="13995"/>
                        <a:pt x="93062" y="16259"/>
                      </a:cubicBezTo>
                      <a:cubicBezTo>
                        <a:pt x="89318" y="18524"/>
                        <a:pt x="86693" y="21361"/>
                        <a:pt x="86693" y="21361"/>
                      </a:cubicBezTo>
                      <a:cubicBezTo>
                        <a:pt x="86693" y="21361"/>
                        <a:pt x="79743" y="14059"/>
                        <a:pt x="72634" y="8726"/>
                      </a:cubicBezTo>
                      <a:cubicBezTo>
                        <a:pt x="65535" y="3383"/>
                        <a:pt x="58279" y="0"/>
                        <a:pt x="58279" y="0"/>
                      </a:cubicBezTo>
                      <a:cubicBezTo>
                        <a:pt x="58279" y="0"/>
                        <a:pt x="52549" y="8818"/>
                        <a:pt x="49729" y="16583"/>
                      </a:cubicBezTo>
                      <a:cubicBezTo>
                        <a:pt x="46901" y="24347"/>
                        <a:pt x="46975" y="31067"/>
                        <a:pt x="46975" y="31067"/>
                      </a:cubicBezTo>
                      <a:cubicBezTo>
                        <a:pt x="46975" y="31067"/>
                        <a:pt x="43240" y="30013"/>
                        <a:pt x="39543" y="29828"/>
                      </a:cubicBezTo>
                      <a:cubicBezTo>
                        <a:pt x="35855" y="29643"/>
                        <a:pt x="32213" y="30309"/>
                        <a:pt x="32213" y="30309"/>
                      </a:cubicBezTo>
                      <a:cubicBezTo>
                        <a:pt x="32213" y="30309"/>
                        <a:pt x="32823" y="36142"/>
                        <a:pt x="36114" y="40883"/>
                      </a:cubicBezTo>
                      <a:cubicBezTo>
                        <a:pt x="39414" y="45625"/>
                        <a:pt x="45403" y="49267"/>
                        <a:pt x="45403" y="49267"/>
                      </a:cubicBezTo>
                      <a:cubicBezTo>
                        <a:pt x="45403" y="49267"/>
                        <a:pt x="31788" y="47955"/>
                        <a:pt x="20437" y="49239"/>
                      </a:cubicBezTo>
                      <a:cubicBezTo>
                        <a:pt x="9086" y="50524"/>
                        <a:pt x="0" y="54406"/>
                        <a:pt x="0" y="54406"/>
                      </a:cubicBezTo>
                      <a:cubicBezTo>
                        <a:pt x="0" y="54406"/>
                        <a:pt x="11573" y="58104"/>
                        <a:pt x="16971" y="63123"/>
                      </a:cubicBezTo>
                      <a:cubicBezTo>
                        <a:pt x="22378" y="68142"/>
                        <a:pt x="21611" y="74483"/>
                        <a:pt x="21611" y="74483"/>
                      </a:cubicBezTo>
                      <a:cubicBezTo>
                        <a:pt x="21611" y="74483"/>
                        <a:pt x="38813" y="71248"/>
                        <a:pt x="41077" y="85954"/>
                      </a:cubicBezTo>
                      <a:cubicBezTo>
                        <a:pt x="41974" y="91777"/>
                        <a:pt x="35458" y="95234"/>
                        <a:pt x="35458" y="95234"/>
                      </a:cubicBezTo>
                      <a:cubicBezTo>
                        <a:pt x="35458" y="95234"/>
                        <a:pt x="48786" y="98165"/>
                        <a:pt x="63881" y="93201"/>
                      </a:cubicBezTo>
                      <a:cubicBezTo>
                        <a:pt x="78966" y="88246"/>
                        <a:pt x="94920" y="74576"/>
                        <a:pt x="94920" y="7457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4" name="Google Shape;4014;p5"/>
                <p:cNvSpPr/>
                <p:nvPr/>
              </p:nvSpPr>
              <p:spPr>
                <a:xfrm>
                  <a:off x="7946743" y="1619277"/>
                  <a:ext cx="108322" cy="78550"/>
                </a:xfrm>
                <a:custGeom>
                  <a:avLst/>
                  <a:gdLst/>
                  <a:ahLst/>
                  <a:cxnLst/>
                  <a:rect l="l" t="t" r="r" b="b"/>
                  <a:pathLst>
                    <a:path w="108322" h="78550" extrusionOk="0">
                      <a:moveTo>
                        <a:pt x="31834" y="0"/>
                      </a:moveTo>
                      <a:cubicBezTo>
                        <a:pt x="31834" y="0"/>
                        <a:pt x="36520" y="21990"/>
                        <a:pt x="42011" y="31640"/>
                      </a:cubicBezTo>
                      <a:cubicBezTo>
                        <a:pt x="45080" y="37020"/>
                        <a:pt x="47770" y="40292"/>
                        <a:pt x="47770" y="40292"/>
                      </a:cubicBezTo>
                      <a:cubicBezTo>
                        <a:pt x="47770" y="40292"/>
                        <a:pt x="44248" y="39571"/>
                        <a:pt x="36659" y="36391"/>
                      </a:cubicBezTo>
                      <a:cubicBezTo>
                        <a:pt x="29080" y="33211"/>
                        <a:pt x="17424" y="27573"/>
                        <a:pt x="17424" y="27573"/>
                      </a:cubicBezTo>
                      <a:cubicBezTo>
                        <a:pt x="17424" y="27573"/>
                        <a:pt x="26288" y="34450"/>
                        <a:pt x="34163" y="38369"/>
                      </a:cubicBezTo>
                      <a:cubicBezTo>
                        <a:pt x="42048" y="42279"/>
                        <a:pt x="48943" y="43222"/>
                        <a:pt x="48943" y="43222"/>
                      </a:cubicBezTo>
                      <a:cubicBezTo>
                        <a:pt x="48943" y="43222"/>
                        <a:pt x="51051" y="48250"/>
                        <a:pt x="54240" y="52558"/>
                      </a:cubicBezTo>
                      <a:cubicBezTo>
                        <a:pt x="57420" y="56865"/>
                        <a:pt x="61672" y="60442"/>
                        <a:pt x="61672" y="60442"/>
                      </a:cubicBezTo>
                      <a:lnTo>
                        <a:pt x="42584" y="58871"/>
                      </a:lnTo>
                      <a:cubicBezTo>
                        <a:pt x="42584" y="58871"/>
                        <a:pt x="42418" y="55506"/>
                        <a:pt x="37953" y="51550"/>
                      </a:cubicBezTo>
                      <a:cubicBezTo>
                        <a:pt x="33498" y="47594"/>
                        <a:pt x="24745" y="43056"/>
                        <a:pt x="24745" y="43056"/>
                      </a:cubicBezTo>
                      <a:cubicBezTo>
                        <a:pt x="24745" y="43056"/>
                        <a:pt x="31159" y="48463"/>
                        <a:pt x="34672" y="52105"/>
                      </a:cubicBezTo>
                      <a:cubicBezTo>
                        <a:pt x="38184" y="55737"/>
                        <a:pt x="38795" y="57614"/>
                        <a:pt x="38795" y="57614"/>
                      </a:cubicBezTo>
                      <a:lnTo>
                        <a:pt x="21787" y="54111"/>
                      </a:lnTo>
                      <a:lnTo>
                        <a:pt x="0" y="48666"/>
                      </a:lnTo>
                      <a:lnTo>
                        <a:pt x="19800" y="56005"/>
                      </a:lnTo>
                      <a:cubicBezTo>
                        <a:pt x="19800" y="56005"/>
                        <a:pt x="18191" y="57734"/>
                        <a:pt x="13264" y="58769"/>
                      </a:cubicBezTo>
                      <a:cubicBezTo>
                        <a:pt x="8337" y="59805"/>
                        <a:pt x="83" y="60156"/>
                        <a:pt x="83" y="60156"/>
                      </a:cubicBezTo>
                      <a:cubicBezTo>
                        <a:pt x="83" y="60156"/>
                        <a:pt x="8615" y="60951"/>
                        <a:pt x="14512" y="60146"/>
                      </a:cubicBezTo>
                      <a:cubicBezTo>
                        <a:pt x="20400" y="59352"/>
                        <a:pt x="23654" y="56967"/>
                        <a:pt x="23654" y="56967"/>
                      </a:cubicBezTo>
                      <a:lnTo>
                        <a:pt x="37306" y="59647"/>
                      </a:lnTo>
                      <a:lnTo>
                        <a:pt x="44950" y="61431"/>
                      </a:lnTo>
                      <a:cubicBezTo>
                        <a:pt x="44950" y="61431"/>
                        <a:pt x="42612" y="64047"/>
                        <a:pt x="36438" y="66830"/>
                      </a:cubicBezTo>
                      <a:cubicBezTo>
                        <a:pt x="30263" y="69621"/>
                        <a:pt x="20252" y="72588"/>
                        <a:pt x="20252" y="72588"/>
                      </a:cubicBezTo>
                      <a:cubicBezTo>
                        <a:pt x="20252" y="72588"/>
                        <a:pt x="30300" y="71488"/>
                        <a:pt x="37556" y="68900"/>
                      </a:cubicBezTo>
                      <a:cubicBezTo>
                        <a:pt x="44812" y="66321"/>
                        <a:pt x="49286" y="62254"/>
                        <a:pt x="49286" y="62254"/>
                      </a:cubicBezTo>
                      <a:lnTo>
                        <a:pt x="63511" y="63031"/>
                      </a:lnTo>
                      <a:cubicBezTo>
                        <a:pt x="63511" y="63031"/>
                        <a:pt x="65462" y="65462"/>
                        <a:pt x="69935" y="69344"/>
                      </a:cubicBezTo>
                      <a:cubicBezTo>
                        <a:pt x="74419" y="73217"/>
                        <a:pt x="81415" y="78550"/>
                        <a:pt x="81415" y="78550"/>
                      </a:cubicBezTo>
                      <a:lnTo>
                        <a:pt x="88699" y="74834"/>
                      </a:lnTo>
                      <a:cubicBezTo>
                        <a:pt x="88699" y="74834"/>
                        <a:pt x="80538" y="71146"/>
                        <a:pt x="75140" y="67551"/>
                      </a:cubicBezTo>
                      <a:cubicBezTo>
                        <a:pt x="69751" y="63955"/>
                        <a:pt x="67126" y="60452"/>
                        <a:pt x="67126" y="60452"/>
                      </a:cubicBezTo>
                      <a:lnTo>
                        <a:pt x="73503" y="53094"/>
                      </a:lnTo>
                      <a:cubicBezTo>
                        <a:pt x="73503" y="53094"/>
                        <a:pt x="80205" y="55442"/>
                        <a:pt x="88755" y="55100"/>
                      </a:cubicBezTo>
                      <a:cubicBezTo>
                        <a:pt x="97296" y="54758"/>
                        <a:pt x="108323" y="52678"/>
                        <a:pt x="108323" y="52678"/>
                      </a:cubicBezTo>
                      <a:cubicBezTo>
                        <a:pt x="108323" y="52678"/>
                        <a:pt x="97361" y="53843"/>
                        <a:pt x="89254" y="53306"/>
                      </a:cubicBezTo>
                      <a:cubicBezTo>
                        <a:pt x="81147" y="52770"/>
                        <a:pt x="75213" y="50820"/>
                        <a:pt x="75213" y="50820"/>
                      </a:cubicBezTo>
                      <a:lnTo>
                        <a:pt x="84623" y="39053"/>
                      </a:lnTo>
                      <a:cubicBezTo>
                        <a:pt x="84623" y="39053"/>
                        <a:pt x="88607" y="39349"/>
                        <a:pt x="93682" y="36696"/>
                      </a:cubicBezTo>
                      <a:cubicBezTo>
                        <a:pt x="98747" y="34034"/>
                        <a:pt x="104903" y="28432"/>
                        <a:pt x="104903" y="28432"/>
                      </a:cubicBezTo>
                      <a:cubicBezTo>
                        <a:pt x="104903" y="28432"/>
                        <a:pt x="97379" y="33119"/>
                        <a:pt x="92720" y="35282"/>
                      </a:cubicBezTo>
                      <a:cubicBezTo>
                        <a:pt x="88052" y="37436"/>
                        <a:pt x="86241" y="37057"/>
                        <a:pt x="86241" y="37057"/>
                      </a:cubicBezTo>
                      <a:lnTo>
                        <a:pt x="96630" y="13227"/>
                      </a:lnTo>
                      <a:cubicBezTo>
                        <a:pt x="96630" y="13227"/>
                        <a:pt x="87378" y="29274"/>
                        <a:pt x="81980" y="37260"/>
                      </a:cubicBezTo>
                      <a:cubicBezTo>
                        <a:pt x="77903" y="43287"/>
                        <a:pt x="75916" y="45348"/>
                        <a:pt x="75916" y="45348"/>
                      </a:cubicBezTo>
                      <a:cubicBezTo>
                        <a:pt x="75916" y="45348"/>
                        <a:pt x="73892" y="43416"/>
                        <a:pt x="72320" y="39941"/>
                      </a:cubicBezTo>
                      <a:cubicBezTo>
                        <a:pt x="70740" y="36465"/>
                        <a:pt x="70019" y="31871"/>
                        <a:pt x="70019" y="31871"/>
                      </a:cubicBezTo>
                      <a:cubicBezTo>
                        <a:pt x="70019" y="31871"/>
                        <a:pt x="69104" y="37057"/>
                        <a:pt x="69898" y="40985"/>
                      </a:cubicBezTo>
                      <a:cubicBezTo>
                        <a:pt x="70702" y="44913"/>
                        <a:pt x="73207" y="47585"/>
                        <a:pt x="73207" y="47585"/>
                      </a:cubicBezTo>
                      <a:lnTo>
                        <a:pt x="64786" y="57882"/>
                      </a:lnTo>
                      <a:cubicBezTo>
                        <a:pt x="64786" y="57882"/>
                        <a:pt x="60988" y="53639"/>
                        <a:pt x="58049" y="50007"/>
                      </a:cubicBezTo>
                      <a:cubicBezTo>
                        <a:pt x="55109" y="46374"/>
                        <a:pt x="53214" y="42039"/>
                        <a:pt x="53214" y="42039"/>
                      </a:cubicBezTo>
                      <a:cubicBezTo>
                        <a:pt x="53214" y="42039"/>
                        <a:pt x="57254" y="37047"/>
                        <a:pt x="59703" y="30854"/>
                      </a:cubicBezTo>
                      <a:cubicBezTo>
                        <a:pt x="62161" y="24661"/>
                        <a:pt x="63031" y="17257"/>
                        <a:pt x="63031" y="17257"/>
                      </a:cubicBezTo>
                      <a:cubicBezTo>
                        <a:pt x="63031" y="17257"/>
                        <a:pt x="60516" y="24199"/>
                        <a:pt x="57679" y="29634"/>
                      </a:cubicBezTo>
                      <a:cubicBezTo>
                        <a:pt x="54850" y="35079"/>
                        <a:pt x="51698" y="39007"/>
                        <a:pt x="51698" y="39007"/>
                      </a:cubicBezTo>
                      <a:cubicBezTo>
                        <a:pt x="51698" y="39007"/>
                        <a:pt x="48999" y="37094"/>
                        <a:pt x="45052" y="29643"/>
                      </a:cubicBezTo>
                      <a:cubicBezTo>
                        <a:pt x="39904" y="19947"/>
                        <a:pt x="31834" y="0"/>
                        <a:pt x="3183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15" name="Google Shape;4015;p5"/>
              <p:cNvGrpSpPr/>
              <p:nvPr/>
            </p:nvGrpSpPr>
            <p:grpSpPr>
              <a:xfrm>
                <a:off x="6955722" y="1639502"/>
                <a:ext cx="186654" cy="238072"/>
                <a:chOff x="6955722" y="1639502"/>
                <a:chExt cx="186654" cy="238072"/>
              </a:xfrm>
            </p:grpSpPr>
            <p:sp>
              <p:nvSpPr>
                <p:cNvPr id="4016" name="Google Shape;4016;p5"/>
                <p:cNvSpPr/>
                <p:nvPr/>
              </p:nvSpPr>
              <p:spPr>
                <a:xfrm>
                  <a:off x="6955722" y="1639502"/>
                  <a:ext cx="186654" cy="238072"/>
                </a:xfrm>
                <a:custGeom>
                  <a:avLst/>
                  <a:gdLst/>
                  <a:ahLst/>
                  <a:cxnLst/>
                  <a:rect l="l" t="t" r="r" b="b"/>
                  <a:pathLst>
                    <a:path w="186654" h="238072" extrusionOk="0">
                      <a:moveTo>
                        <a:pt x="52154" y="157590"/>
                      </a:moveTo>
                      <a:cubicBezTo>
                        <a:pt x="52154" y="157590"/>
                        <a:pt x="22066" y="154725"/>
                        <a:pt x="10346" y="132069"/>
                      </a:cubicBezTo>
                      <a:cubicBezTo>
                        <a:pt x="-8113" y="96408"/>
                        <a:pt x="3756" y="73318"/>
                        <a:pt x="3756" y="73318"/>
                      </a:cubicBezTo>
                      <a:cubicBezTo>
                        <a:pt x="3756" y="73318"/>
                        <a:pt x="16992" y="98802"/>
                        <a:pt x="33445" y="80362"/>
                      </a:cubicBezTo>
                      <a:cubicBezTo>
                        <a:pt x="41986" y="70795"/>
                        <a:pt x="45388" y="48759"/>
                        <a:pt x="45388" y="48759"/>
                      </a:cubicBezTo>
                      <a:cubicBezTo>
                        <a:pt x="45388" y="48759"/>
                        <a:pt x="58208" y="42880"/>
                        <a:pt x="66047" y="30688"/>
                      </a:cubicBezTo>
                      <a:cubicBezTo>
                        <a:pt x="73895" y="18496"/>
                        <a:pt x="76750" y="0"/>
                        <a:pt x="76750" y="0"/>
                      </a:cubicBezTo>
                      <a:cubicBezTo>
                        <a:pt x="76750" y="0"/>
                        <a:pt x="86428" y="9336"/>
                        <a:pt x="91946" y="23478"/>
                      </a:cubicBezTo>
                      <a:cubicBezTo>
                        <a:pt x="97465" y="37621"/>
                        <a:pt x="98824" y="56569"/>
                        <a:pt x="98824" y="56569"/>
                      </a:cubicBezTo>
                      <a:cubicBezTo>
                        <a:pt x="98824" y="56569"/>
                        <a:pt x="104166" y="47761"/>
                        <a:pt x="109814" y="40283"/>
                      </a:cubicBezTo>
                      <a:cubicBezTo>
                        <a:pt x="115471" y="32796"/>
                        <a:pt x="121433" y="26639"/>
                        <a:pt x="121433" y="26639"/>
                      </a:cubicBezTo>
                      <a:cubicBezTo>
                        <a:pt x="121433" y="26639"/>
                        <a:pt x="124945" y="33193"/>
                        <a:pt x="126461" y="40218"/>
                      </a:cubicBezTo>
                      <a:cubicBezTo>
                        <a:pt x="127968" y="47243"/>
                        <a:pt x="127478" y="54721"/>
                        <a:pt x="127478" y="54721"/>
                      </a:cubicBezTo>
                      <a:cubicBezTo>
                        <a:pt x="127478" y="54721"/>
                        <a:pt x="144523" y="44377"/>
                        <a:pt x="159321" y="38110"/>
                      </a:cubicBezTo>
                      <a:cubicBezTo>
                        <a:pt x="174111" y="31853"/>
                        <a:pt x="186654" y="29671"/>
                        <a:pt x="186654" y="29671"/>
                      </a:cubicBezTo>
                      <a:cubicBezTo>
                        <a:pt x="186654" y="29671"/>
                        <a:pt x="182347" y="51301"/>
                        <a:pt x="175996" y="68919"/>
                      </a:cubicBezTo>
                      <a:cubicBezTo>
                        <a:pt x="169646" y="86537"/>
                        <a:pt x="161244" y="100152"/>
                        <a:pt x="161244" y="100152"/>
                      </a:cubicBezTo>
                      <a:cubicBezTo>
                        <a:pt x="161244" y="100152"/>
                        <a:pt x="166846" y="100439"/>
                        <a:pt x="171338" y="102435"/>
                      </a:cubicBezTo>
                      <a:cubicBezTo>
                        <a:pt x="175821" y="104441"/>
                        <a:pt x="179195" y="108166"/>
                        <a:pt x="179195" y="108166"/>
                      </a:cubicBezTo>
                      <a:cubicBezTo>
                        <a:pt x="179195" y="108166"/>
                        <a:pt x="171273" y="119628"/>
                        <a:pt x="161614" y="127133"/>
                      </a:cubicBezTo>
                      <a:cubicBezTo>
                        <a:pt x="151945" y="134630"/>
                        <a:pt x="140530" y="138170"/>
                        <a:pt x="140530" y="138170"/>
                      </a:cubicBezTo>
                      <a:cubicBezTo>
                        <a:pt x="140530" y="138170"/>
                        <a:pt x="157852" y="144317"/>
                        <a:pt x="169341" y="154272"/>
                      </a:cubicBezTo>
                      <a:cubicBezTo>
                        <a:pt x="180831" y="164227"/>
                        <a:pt x="186497" y="178009"/>
                        <a:pt x="186497" y="178009"/>
                      </a:cubicBezTo>
                      <a:cubicBezTo>
                        <a:pt x="186497" y="178009"/>
                        <a:pt x="168593" y="178027"/>
                        <a:pt x="156151" y="184738"/>
                      </a:cubicBezTo>
                      <a:cubicBezTo>
                        <a:pt x="143719" y="191439"/>
                        <a:pt x="136768" y="204833"/>
                        <a:pt x="136768" y="204833"/>
                      </a:cubicBezTo>
                      <a:cubicBezTo>
                        <a:pt x="136768" y="204833"/>
                        <a:pt x="120924" y="187132"/>
                        <a:pt x="100127" y="215555"/>
                      </a:cubicBezTo>
                      <a:cubicBezTo>
                        <a:pt x="91882" y="226814"/>
                        <a:pt x="95127" y="238072"/>
                        <a:pt x="95127" y="238072"/>
                      </a:cubicBezTo>
                      <a:cubicBezTo>
                        <a:pt x="95127" y="238072"/>
                        <a:pt x="76131" y="235392"/>
                        <a:pt x="64882" y="215546"/>
                      </a:cubicBezTo>
                      <a:cubicBezTo>
                        <a:pt x="53633" y="195691"/>
                        <a:pt x="52154" y="157590"/>
                        <a:pt x="52154" y="1575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7" name="Google Shape;4017;p5"/>
                <p:cNvSpPr/>
                <p:nvPr/>
              </p:nvSpPr>
              <p:spPr>
                <a:xfrm>
                  <a:off x="6968555" y="1672667"/>
                  <a:ext cx="158117" cy="170124"/>
                </a:xfrm>
                <a:custGeom>
                  <a:avLst/>
                  <a:gdLst/>
                  <a:ahLst/>
                  <a:cxnLst/>
                  <a:rect l="l" t="t" r="r" b="b"/>
                  <a:pathLst>
                    <a:path w="158117" h="170124" extrusionOk="0">
                      <a:moveTo>
                        <a:pt x="158117" y="15048"/>
                      </a:moveTo>
                      <a:cubicBezTo>
                        <a:pt x="158117" y="15048"/>
                        <a:pt x="125506" y="56726"/>
                        <a:pt x="107241" y="72782"/>
                      </a:cubicBezTo>
                      <a:cubicBezTo>
                        <a:pt x="97046" y="81739"/>
                        <a:pt x="89901" y="86666"/>
                        <a:pt x="89901" y="86666"/>
                      </a:cubicBezTo>
                      <a:cubicBezTo>
                        <a:pt x="89901" y="86666"/>
                        <a:pt x="94855" y="87470"/>
                        <a:pt x="107537" y="85908"/>
                      </a:cubicBezTo>
                      <a:cubicBezTo>
                        <a:pt x="120210" y="84346"/>
                        <a:pt x="140610" y="80426"/>
                        <a:pt x="140610" y="80426"/>
                      </a:cubicBezTo>
                      <a:cubicBezTo>
                        <a:pt x="140610" y="80426"/>
                        <a:pt x="121892" y="88690"/>
                        <a:pt x="107962" y="91546"/>
                      </a:cubicBezTo>
                      <a:cubicBezTo>
                        <a:pt x="94042" y="94402"/>
                        <a:pt x="84919" y="91851"/>
                        <a:pt x="84919" y="91851"/>
                      </a:cubicBezTo>
                      <a:cubicBezTo>
                        <a:pt x="84919" y="91851"/>
                        <a:pt x="76267" y="100716"/>
                        <a:pt x="67273" y="107408"/>
                      </a:cubicBezTo>
                      <a:cubicBezTo>
                        <a:pt x="58279" y="114109"/>
                        <a:pt x="48943" y="118639"/>
                        <a:pt x="48943" y="118639"/>
                      </a:cubicBezTo>
                      <a:lnTo>
                        <a:pt x="72902" y="127780"/>
                      </a:lnTo>
                      <a:cubicBezTo>
                        <a:pt x="72902" y="127780"/>
                        <a:pt x="77247" y="121051"/>
                        <a:pt x="87276" y="115903"/>
                      </a:cubicBezTo>
                      <a:cubicBezTo>
                        <a:pt x="97305" y="110745"/>
                        <a:pt x="113019" y="107168"/>
                        <a:pt x="113019" y="107168"/>
                      </a:cubicBezTo>
                      <a:cubicBezTo>
                        <a:pt x="113019" y="107168"/>
                        <a:pt x="98941" y="114008"/>
                        <a:pt x="90391" y="119138"/>
                      </a:cubicBezTo>
                      <a:cubicBezTo>
                        <a:pt x="81841" y="124268"/>
                        <a:pt x="78818" y="127679"/>
                        <a:pt x="78818" y="127679"/>
                      </a:cubicBezTo>
                      <a:lnTo>
                        <a:pt x="102749" y="131561"/>
                      </a:lnTo>
                      <a:lnTo>
                        <a:pt x="134592" y="134602"/>
                      </a:lnTo>
                      <a:lnTo>
                        <a:pt x="102694" y="136709"/>
                      </a:lnTo>
                      <a:cubicBezTo>
                        <a:pt x="102694" y="136709"/>
                        <a:pt x="102407" y="141248"/>
                        <a:pt x="106807" y="146544"/>
                      </a:cubicBezTo>
                      <a:cubicBezTo>
                        <a:pt x="111197" y="151841"/>
                        <a:pt x="120274" y="157904"/>
                        <a:pt x="120274" y="157904"/>
                      </a:cubicBezTo>
                      <a:cubicBezTo>
                        <a:pt x="120274" y="157904"/>
                        <a:pt x="109469" y="153985"/>
                        <a:pt x="103664" y="148550"/>
                      </a:cubicBezTo>
                      <a:cubicBezTo>
                        <a:pt x="97859" y="143115"/>
                        <a:pt x="97074" y="136164"/>
                        <a:pt x="97074" y="136164"/>
                      </a:cubicBezTo>
                      <a:lnTo>
                        <a:pt x="78023" y="132772"/>
                      </a:lnTo>
                      <a:lnTo>
                        <a:pt x="66987" y="131468"/>
                      </a:lnTo>
                      <a:cubicBezTo>
                        <a:pt x="66987" y="131468"/>
                        <a:pt x="66460" y="138281"/>
                        <a:pt x="70129" y="147949"/>
                      </a:cubicBezTo>
                      <a:cubicBezTo>
                        <a:pt x="73799" y="157609"/>
                        <a:pt x="81656" y="170124"/>
                        <a:pt x="81656" y="170124"/>
                      </a:cubicBezTo>
                      <a:cubicBezTo>
                        <a:pt x="81656" y="170124"/>
                        <a:pt x="71442" y="161380"/>
                        <a:pt x="66275" y="151434"/>
                      </a:cubicBezTo>
                      <a:cubicBezTo>
                        <a:pt x="61108" y="141488"/>
                        <a:pt x="60978" y="130322"/>
                        <a:pt x="60978" y="130322"/>
                      </a:cubicBezTo>
                      <a:lnTo>
                        <a:pt x="43628" y="122696"/>
                      </a:lnTo>
                      <a:cubicBezTo>
                        <a:pt x="43628" y="122696"/>
                        <a:pt x="38369" y="126375"/>
                        <a:pt x="28414" y="131367"/>
                      </a:cubicBezTo>
                      <a:cubicBezTo>
                        <a:pt x="18449" y="136358"/>
                        <a:pt x="3799" y="142662"/>
                        <a:pt x="3799" y="142662"/>
                      </a:cubicBezTo>
                      <a:lnTo>
                        <a:pt x="0" y="130387"/>
                      </a:lnTo>
                      <a:cubicBezTo>
                        <a:pt x="0" y="130387"/>
                        <a:pt x="13976" y="128178"/>
                        <a:pt x="24633" y="124360"/>
                      </a:cubicBezTo>
                      <a:cubicBezTo>
                        <a:pt x="35300" y="120543"/>
                        <a:pt x="42658" y="115126"/>
                        <a:pt x="42658" y="115126"/>
                      </a:cubicBezTo>
                      <a:lnTo>
                        <a:pt x="44405" y="96039"/>
                      </a:lnTo>
                      <a:cubicBezTo>
                        <a:pt x="44405" y="96039"/>
                        <a:pt x="33775" y="96464"/>
                        <a:pt x="24347" y="90243"/>
                      </a:cubicBezTo>
                      <a:cubicBezTo>
                        <a:pt x="14928" y="84022"/>
                        <a:pt x="4797" y="72644"/>
                        <a:pt x="4797" y="72644"/>
                      </a:cubicBezTo>
                      <a:cubicBezTo>
                        <a:pt x="4797" y="72644"/>
                        <a:pt x="15991" y="82118"/>
                        <a:pt x="25992" y="86278"/>
                      </a:cubicBezTo>
                      <a:cubicBezTo>
                        <a:pt x="35994" y="90428"/>
                        <a:pt x="45265" y="90298"/>
                        <a:pt x="45265" y="90298"/>
                      </a:cubicBezTo>
                      <a:lnTo>
                        <a:pt x="48962" y="60294"/>
                      </a:lnTo>
                      <a:cubicBezTo>
                        <a:pt x="48962" y="60294"/>
                        <a:pt x="44008" y="58307"/>
                        <a:pt x="41447" y="49628"/>
                      </a:cubicBezTo>
                      <a:cubicBezTo>
                        <a:pt x="38896" y="40948"/>
                        <a:pt x="38739" y="25567"/>
                        <a:pt x="38739" y="25567"/>
                      </a:cubicBezTo>
                      <a:cubicBezTo>
                        <a:pt x="38739" y="25567"/>
                        <a:pt x="41595" y="39978"/>
                        <a:pt x="44303" y="47381"/>
                      </a:cubicBezTo>
                      <a:cubicBezTo>
                        <a:pt x="47012" y="54785"/>
                        <a:pt x="49572" y="55192"/>
                        <a:pt x="49572" y="55192"/>
                      </a:cubicBezTo>
                      <a:lnTo>
                        <a:pt x="67088" y="0"/>
                      </a:lnTo>
                      <a:cubicBezTo>
                        <a:pt x="67088" y="0"/>
                        <a:pt x="57891" y="38628"/>
                        <a:pt x="54231" y="58353"/>
                      </a:cubicBezTo>
                      <a:cubicBezTo>
                        <a:pt x="51476" y="73235"/>
                        <a:pt x="51208" y="78726"/>
                        <a:pt x="51208" y="78726"/>
                      </a:cubicBezTo>
                      <a:cubicBezTo>
                        <a:pt x="51208" y="78726"/>
                        <a:pt x="55931" y="76091"/>
                        <a:pt x="62051" y="70046"/>
                      </a:cubicBezTo>
                      <a:cubicBezTo>
                        <a:pt x="68170" y="64001"/>
                        <a:pt x="74687" y="55127"/>
                        <a:pt x="74687" y="55127"/>
                      </a:cubicBezTo>
                      <a:cubicBezTo>
                        <a:pt x="74687" y="55127"/>
                        <a:pt x="69316" y="66275"/>
                        <a:pt x="63539" y="73744"/>
                      </a:cubicBezTo>
                      <a:cubicBezTo>
                        <a:pt x="57761" y="81221"/>
                        <a:pt x="51569" y="85020"/>
                        <a:pt x="51569" y="85020"/>
                      </a:cubicBezTo>
                      <a:lnTo>
                        <a:pt x="48528" y="111401"/>
                      </a:lnTo>
                      <a:cubicBezTo>
                        <a:pt x="48528" y="111401"/>
                        <a:pt x="58150" y="105245"/>
                        <a:pt x="66034" y="99764"/>
                      </a:cubicBezTo>
                      <a:cubicBezTo>
                        <a:pt x="73919" y="94273"/>
                        <a:pt x="81471" y="86675"/>
                        <a:pt x="81471" y="86675"/>
                      </a:cubicBezTo>
                      <a:cubicBezTo>
                        <a:pt x="81471" y="86675"/>
                        <a:pt x="82996" y="73919"/>
                        <a:pt x="87831" y="59740"/>
                      </a:cubicBezTo>
                      <a:cubicBezTo>
                        <a:pt x="92664" y="45561"/>
                        <a:pt x="100817" y="29958"/>
                        <a:pt x="100817" y="29958"/>
                      </a:cubicBezTo>
                      <a:cubicBezTo>
                        <a:pt x="100817" y="29958"/>
                        <a:pt x="95124" y="45690"/>
                        <a:pt x="91666" y="58584"/>
                      </a:cubicBezTo>
                      <a:cubicBezTo>
                        <a:pt x="88200" y="71470"/>
                        <a:pt x="86962" y="81508"/>
                        <a:pt x="86962" y="81508"/>
                      </a:cubicBezTo>
                      <a:cubicBezTo>
                        <a:pt x="86962" y="81508"/>
                        <a:pt x="92452" y="79364"/>
                        <a:pt x="106215" y="66774"/>
                      </a:cubicBezTo>
                      <a:cubicBezTo>
                        <a:pt x="124138" y="50376"/>
                        <a:pt x="158117" y="15048"/>
                        <a:pt x="158117" y="1504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18" name="Google Shape;4018;p5"/>
              <p:cNvGrpSpPr/>
              <p:nvPr/>
            </p:nvGrpSpPr>
            <p:grpSpPr>
              <a:xfrm>
                <a:off x="7410760" y="1615606"/>
                <a:ext cx="95638" cy="202810"/>
                <a:chOff x="7410760" y="1615606"/>
                <a:chExt cx="95638" cy="202810"/>
              </a:xfrm>
            </p:grpSpPr>
            <p:sp>
              <p:nvSpPr>
                <p:cNvPr id="4019" name="Google Shape;4019;p5"/>
                <p:cNvSpPr/>
                <p:nvPr/>
              </p:nvSpPr>
              <p:spPr>
                <a:xfrm>
                  <a:off x="7410760" y="1615606"/>
                  <a:ext cx="95638" cy="202810"/>
                </a:xfrm>
                <a:custGeom>
                  <a:avLst/>
                  <a:gdLst/>
                  <a:ahLst/>
                  <a:cxnLst/>
                  <a:rect l="l" t="t" r="r" b="b"/>
                  <a:pathLst>
                    <a:path w="95638" h="202810" extrusionOk="0">
                      <a:moveTo>
                        <a:pt x="16053" y="74429"/>
                      </a:moveTo>
                      <a:cubicBezTo>
                        <a:pt x="16053" y="74429"/>
                        <a:pt x="8353" y="46311"/>
                        <a:pt x="12263" y="27463"/>
                      </a:cubicBezTo>
                      <a:cubicBezTo>
                        <a:pt x="18419" y="-2199"/>
                        <a:pt x="29234" y="38"/>
                        <a:pt x="29234" y="38"/>
                      </a:cubicBezTo>
                      <a:cubicBezTo>
                        <a:pt x="29234" y="38"/>
                        <a:pt x="24844" y="21270"/>
                        <a:pt x="35473" y="29340"/>
                      </a:cubicBezTo>
                      <a:cubicBezTo>
                        <a:pt x="40991" y="33527"/>
                        <a:pt x="49043" y="28517"/>
                        <a:pt x="49043" y="28517"/>
                      </a:cubicBezTo>
                      <a:cubicBezTo>
                        <a:pt x="49043" y="28517"/>
                        <a:pt x="54598" y="37908"/>
                        <a:pt x="60754" y="40506"/>
                      </a:cubicBezTo>
                      <a:cubicBezTo>
                        <a:pt x="66910" y="43094"/>
                        <a:pt x="73667" y="38907"/>
                        <a:pt x="73667" y="38907"/>
                      </a:cubicBezTo>
                      <a:cubicBezTo>
                        <a:pt x="73667" y="38907"/>
                        <a:pt x="73445" y="51034"/>
                        <a:pt x="70487" y="61174"/>
                      </a:cubicBezTo>
                      <a:cubicBezTo>
                        <a:pt x="67529" y="71314"/>
                        <a:pt x="61845" y="79476"/>
                        <a:pt x="61845" y="79476"/>
                      </a:cubicBezTo>
                      <a:cubicBezTo>
                        <a:pt x="61845" y="79476"/>
                        <a:pt x="66198" y="81057"/>
                        <a:pt x="70219" y="83404"/>
                      </a:cubicBezTo>
                      <a:cubicBezTo>
                        <a:pt x="74240" y="85752"/>
                        <a:pt x="77919" y="88858"/>
                        <a:pt x="77919" y="88858"/>
                      </a:cubicBezTo>
                      <a:cubicBezTo>
                        <a:pt x="77919" y="88858"/>
                        <a:pt x="76819" y="94422"/>
                        <a:pt x="75007" y="98360"/>
                      </a:cubicBezTo>
                      <a:cubicBezTo>
                        <a:pt x="73186" y="102289"/>
                        <a:pt x="70644" y="104581"/>
                        <a:pt x="70644" y="104581"/>
                      </a:cubicBezTo>
                      <a:cubicBezTo>
                        <a:pt x="70644" y="104581"/>
                        <a:pt x="78843" y="116135"/>
                        <a:pt x="85091" y="127162"/>
                      </a:cubicBezTo>
                      <a:cubicBezTo>
                        <a:pt x="91340" y="138181"/>
                        <a:pt x="95638" y="148672"/>
                        <a:pt x="95638" y="148672"/>
                      </a:cubicBezTo>
                      <a:cubicBezTo>
                        <a:pt x="95638" y="148672"/>
                        <a:pt x="87458" y="152711"/>
                        <a:pt x="79990" y="153441"/>
                      </a:cubicBezTo>
                      <a:cubicBezTo>
                        <a:pt x="72511" y="154172"/>
                        <a:pt x="65736" y="151593"/>
                        <a:pt x="65736" y="151593"/>
                      </a:cubicBezTo>
                      <a:cubicBezTo>
                        <a:pt x="65736" y="151593"/>
                        <a:pt x="67252" y="156741"/>
                        <a:pt x="67890" y="161511"/>
                      </a:cubicBezTo>
                      <a:cubicBezTo>
                        <a:pt x="68537" y="166280"/>
                        <a:pt x="68306" y="170680"/>
                        <a:pt x="68306" y="170680"/>
                      </a:cubicBezTo>
                      <a:cubicBezTo>
                        <a:pt x="68306" y="170680"/>
                        <a:pt x="62362" y="167750"/>
                        <a:pt x="57186" y="161797"/>
                      </a:cubicBezTo>
                      <a:cubicBezTo>
                        <a:pt x="52009" y="155835"/>
                        <a:pt x="47600" y="146860"/>
                        <a:pt x="47600" y="146860"/>
                      </a:cubicBezTo>
                      <a:cubicBezTo>
                        <a:pt x="47600" y="146860"/>
                        <a:pt x="50595" y="164700"/>
                        <a:pt x="50688" y="178685"/>
                      </a:cubicBezTo>
                      <a:cubicBezTo>
                        <a:pt x="50789" y="192670"/>
                        <a:pt x="47989" y="202810"/>
                        <a:pt x="47989" y="202810"/>
                      </a:cubicBezTo>
                      <a:cubicBezTo>
                        <a:pt x="47989" y="202810"/>
                        <a:pt x="42850" y="186699"/>
                        <a:pt x="37137" y="177964"/>
                      </a:cubicBezTo>
                      <a:cubicBezTo>
                        <a:pt x="31425" y="169229"/>
                        <a:pt x="25130" y="167861"/>
                        <a:pt x="25130" y="167861"/>
                      </a:cubicBezTo>
                      <a:cubicBezTo>
                        <a:pt x="25130" y="167861"/>
                        <a:pt x="26276" y="147137"/>
                        <a:pt x="11200" y="138818"/>
                      </a:cubicBezTo>
                      <a:cubicBezTo>
                        <a:pt x="5219" y="135518"/>
                        <a:pt x="2539" y="142553"/>
                        <a:pt x="2539" y="142553"/>
                      </a:cubicBezTo>
                      <a:cubicBezTo>
                        <a:pt x="2539" y="142553"/>
                        <a:pt x="-2045" y="124482"/>
                        <a:pt x="1106" y="107086"/>
                      </a:cubicBezTo>
                      <a:cubicBezTo>
                        <a:pt x="4249" y="89699"/>
                        <a:pt x="16053" y="74429"/>
                        <a:pt x="16053" y="7442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0" name="Google Shape;4020;p5"/>
                <p:cNvSpPr/>
                <p:nvPr/>
              </p:nvSpPr>
              <p:spPr>
                <a:xfrm>
                  <a:off x="7410785" y="1640010"/>
                  <a:ext cx="85158" cy="139491"/>
                </a:xfrm>
                <a:custGeom>
                  <a:avLst/>
                  <a:gdLst/>
                  <a:ahLst/>
                  <a:cxnLst/>
                  <a:rect l="l" t="t" r="r" b="b"/>
                  <a:pathLst>
                    <a:path w="85158" h="139491" extrusionOk="0">
                      <a:moveTo>
                        <a:pt x="85159" y="116919"/>
                      </a:moveTo>
                      <a:cubicBezTo>
                        <a:pt x="85159" y="116919"/>
                        <a:pt x="62438" y="102823"/>
                        <a:pt x="52058" y="92258"/>
                      </a:cubicBezTo>
                      <a:cubicBezTo>
                        <a:pt x="46263" y="86361"/>
                        <a:pt x="42639" y="81730"/>
                        <a:pt x="42639" y="81730"/>
                      </a:cubicBezTo>
                      <a:cubicBezTo>
                        <a:pt x="42639" y="81730"/>
                        <a:pt x="43795" y="86490"/>
                        <a:pt x="47927" y="97323"/>
                      </a:cubicBezTo>
                      <a:cubicBezTo>
                        <a:pt x="52058" y="108166"/>
                        <a:pt x="59167" y="125091"/>
                        <a:pt x="59167" y="125091"/>
                      </a:cubicBezTo>
                      <a:cubicBezTo>
                        <a:pt x="59167" y="125091"/>
                        <a:pt x="51153" y="111262"/>
                        <a:pt x="46244" y="99773"/>
                      </a:cubicBezTo>
                      <a:cubicBezTo>
                        <a:pt x="41336" y="88293"/>
                        <a:pt x="39543" y="79142"/>
                        <a:pt x="39543" y="79142"/>
                      </a:cubicBezTo>
                      <a:cubicBezTo>
                        <a:pt x="39543" y="79142"/>
                        <a:pt x="34219" y="74603"/>
                        <a:pt x="29495" y="68956"/>
                      </a:cubicBezTo>
                      <a:cubicBezTo>
                        <a:pt x="24772" y="63317"/>
                        <a:pt x="20640" y="56569"/>
                        <a:pt x="20640" y="56569"/>
                      </a:cubicBezTo>
                      <a:lnTo>
                        <a:pt x="24568" y="81471"/>
                      </a:lnTo>
                      <a:cubicBezTo>
                        <a:pt x="24568" y="81471"/>
                        <a:pt x="27979" y="82922"/>
                        <a:pt x="32500" y="90067"/>
                      </a:cubicBezTo>
                      <a:cubicBezTo>
                        <a:pt x="37029" y="97212"/>
                        <a:pt x="42676" y="110042"/>
                        <a:pt x="42676" y="110042"/>
                      </a:cubicBezTo>
                      <a:cubicBezTo>
                        <a:pt x="42676" y="110042"/>
                        <a:pt x="36447" y="99875"/>
                        <a:pt x="32352" y="94051"/>
                      </a:cubicBezTo>
                      <a:cubicBezTo>
                        <a:pt x="28256" y="88237"/>
                        <a:pt x="26297" y="86767"/>
                        <a:pt x="26297" y="86767"/>
                      </a:cubicBezTo>
                      <a:lnTo>
                        <a:pt x="31908" y="109728"/>
                      </a:lnTo>
                      <a:lnTo>
                        <a:pt x="40051" y="139492"/>
                      </a:lnTo>
                      <a:lnTo>
                        <a:pt x="30244" y="111558"/>
                      </a:lnTo>
                      <a:cubicBezTo>
                        <a:pt x="30244" y="111558"/>
                        <a:pt x="28700" y="112963"/>
                        <a:pt x="28266" y="118851"/>
                      </a:cubicBezTo>
                      <a:cubicBezTo>
                        <a:pt x="27822" y="124748"/>
                        <a:pt x="28479" y="135138"/>
                        <a:pt x="28479" y="135138"/>
                      </a:cubicBezTo>
                      <a:cubicBezTo>
                        <a:pt x="28479" y="135138"/>
                        <a:pt x="26639" y="123972"/>
                        <a:pt x="26722" y="116762"/>
                      </a:cubicBezTo>
                      <a:cubicBezTo>
                        <a:pt x="26805" y="109552"/>
                        <a:pt x="28811" y="106289"/>
                        <a:pt x="28811" y="106289"/>
                      </a:cubicBezTo>
                      <a:lnTo>
                        <a:pt x="24439" y="87914"/>
                      </a:lnTo>
                      <a:lnTo>
                        <a:pt x="21694" y="77496"/>
                      </a:lnTo>
                      <a:cubicBezTo>
                        <a:pt x="21694" y="77496"/>
                        <a:pt x="19356" y="79521"/>
                        <a:pt x="17303" y="86361"/>
                      </a:cubicBezTo>
                      <a:cubicBezTo>
                        <a:pt x="15261" y="93192"/>
                        <a:pt x="13495" y="104848"/>
                        <a:pt x="13495" y="104848"/>
                      </a:cubicBezTo>
                      <a:cubicBezTo>
                        <a:pt x="13495" y="104848"/>
                        <a:pt x="13375" y="92461"/>
                        <a:pt x="15085" y="84170"/>
                      </a:cubicBezTo>
                      <a:cubicBezTo>
                        <a:pt x="16795" y="75879"/>
                        <a:pt x="20345" y="71682"/>
                        <a:pt x="20345" y="71682"/>
                      </a:cubicBezTo>
                      <a:lnTo>
                        <a:pt x="17812" y="53270"/>
                      </a:lnTo>
                      <a:cubicBezTo>
                        <a:pt x="17812" y="53270"/>
                        <a:pt x="15131" y="49886"/>
                        <a:pt x="10676" y="42751"/>
                      </a:cubicBezTo>
                      <a:cubicBezTo>
                        <a:pt x="6221" y="35615"/>
                        <a:pt x="0" y="24726"/>
                        <a:pt x="0" y="24726"/>
                      </a:cubicBezTo>
                      <a:lnTo>
                        <a:pt x="2847" y="16814"/>
                      </a:lnTo>
                      <a:cubicBezTo>
                        <a:pt x="2847" y="16814"/>
                        <a:pt x="7561" y="28580"/>
                        <a:pt x="11840" y="36789"/>
                      </a:cubicBezTo>
                      <a:cubicBezTo>
                        <a:pt x="16120" y="44988"/>
                        <a:pt x="19965" y="49618"/>
                        <a:pt x="19965" y="49618"/>
                      </a:cubicBezTo>
                      <a:lnTo>
                        <a:pt x="26593" y="44211"/>
                      </a:lnTo>
                      <a:cubicBezTo>
                        <a:pt x="26593" y="44211"/>
                        <a:pt x="23413" y="34801"/>
                        <a:pt x="22711" y="24042"/>
                      </a:cubicBezTo>
                      <a:cubicBezTo>
                        <a:pt x="22008" y="13283"/>
                        <a:pt x="22757" y="0"/>
                        <a:pt x="22757" y="0"/>
                      </a:cubicBezTo>
                      <a:cubicBezTo>
                        <a:pt x="22757" y="0"/>
                        <a:pt x="22923" y="13551"/>
                        <a:pt x="24448" y="24070"/>
                      </a:cubicBezTo>
                      <a:cubicBezTo>
                        <a:pt x="25983" y="34589"/>
                        <a:pt x="28682" y="42880"/>
                        <a:pt x="28682" y="42880"/>
                      </a:cubicBezTo>
                      <a:lnTo>
                        <a:pt x="39367" y="35236"/>
                      </a:lnTo>
                      <a:cubicBezTo>
                        <a:pt x="39367" y="35236"/>
                        <a:pt x="38581" y="30050"/>
                        <a:pt x="40643" y="24569"/>
                      </a:cubicBezTo>
                      <a:cubicBezTo>
                        <a:pt x="42695" y="19097"/>
                        <a:pt x="47584" y="13329"/>
                        <a:pt x="47584" y="13329"/>
                      </a:cubicBezTo>
                      <a:cubicBezTo>
                        <a:pt x="47584" y="13329"/>
                        <a:pt x="43776" y="21177"/>
                        <a:pt x="42177" y="26325"/>
                      </a:cubicBezTo>
                      <a:cubicBezTo>
                        <a:pt x="40578" y="31464"/>
                        <a:pt x="41179" y="33923"/>
                        <a:pt x="41179" y="33923"/>
                      </a:cubicBezTo>
                      <a:lnTo>
                        <a:pt x="63909" y="29486"/>
                      </a:lnTo>
                      <a:cubicBezTo>
                        <a:pt x="63909" y="29486"/>
                        <a:pt x="48879" y="35347"/>
                        <a:pt x="41503" y="39266"/>
                      </a:cubicBezTo>
                      <a:cubicBezTo>
                        <a:pt x="35938" y="42233"/>
                        <a:pt x="34098" y="44008"/>
                        <a:pt x="34098" y="44008"/>
                      </a:cubicBezTo>
                      <a:cubicBezTo>
                        <a:pt x="34098" y="44008"/>
                        <a:pt x="36299" y="47298"/>
                        <a:pt x="39987" y="50589"/>
                      </a:cubicBezTo>
                      <a:cubicBezTo>
                        <a:pt x="43684" y="53880"/>
                        <a:pt x="48398" y="56495"/>
                        <a:pt x="48398" y="56495"/>
                      </a:cubicBezTo>
                      <a:cubicBezTo>
                        <a:pt x="48398" y="56495"/>
                        <a:pt x="43277" y="55747"/>
                        <a:pt x="39228" y="53279"/>
                      </a:cubicBezTo>
                      <a:cubicBezTo>
                        <a:pt x="35171" y="50811"/>
                        <a:pt x="32185" y="46633"/>
                        <a:pt x="32185" y="46633"/>
                      </a:cubicBezTo>
                      <a:lnTo>
                        <a:pt x="22849" y="53547"/>
                      </a:lnTo>
                      <a:cubicBezTo>
                        <a:pt x="22849" y="53547"/>
                        <a:pt x="27573" y="59952"/>
                        <a:pt x="31594" y="65046"/>
                      </a:cubicBezTo>
                      <a:cubicBezTo>
                        <a:pt x="35614" y="70129"/>
                        <a:pt x="40217" y="74150"/>
                        <a:pt x="40217" y="74150"/>
                      </a:cubicBezTo>
                      <a:cubicBezTo>
                        <a:pt x="40217" y="74150"/>
                        <a:pt x="44747" y="70850"/>
                        <a:pt x="50681" y="70009"/>
                      </a:cubicBezTo>
                      <a:cubicBezTo>
                        <a:pt x="56616" y="69177"/>
                        <a:pt x="63964" y="70804"/>
                        <a:pt x="63964" y="70804"/>
                      </a:cubicBezTo>
                      <a:cubicBezTo>
                        <a:pt x="63964" y="70804"/>
                        <a:pt x="57281" y="71442"/>
                        <a:pt x="52151" y="73041"/>
                      </a:cubicBezTo>
                      <a:cubicBezTo>
                        <a:pt x="47021" y="74640"/>
                        <a:pt x="43443" y="77201"/>
                        <a:pt x="43443" y="77201"/>
                      </a:cubicBezTo>
                      <a:cubicBezTo>
                        <a:pt x="43443" y="77201"/>
                        <a:pt x="45708" y="81351"/>
                        <a:pt x="53694" y="89134"/>
                      </a:cubicBezTo>
                      <a:cubicBezTo>
                        <a:pt x="64093" y="99264"/>
                        <a:pt x="85159" y="116919"/>
                        <a:pt x="85159" y="1169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21" name="Google Shape;4021;p5"/>
              <p:cNvGrpSpPr/>
              <p:nvPr/>
            </p:nvGrpSpPr>
            <p:grpSpPr>
              <a:xfrm>
                <a:off x="7567959" y="2646123"/>
                <a:ext cx="174935" cy="168053"/>
                <a:chOff x="7567959" y="2646123"/>
                <a:chExt cx="174935" cy="168053"/>
              </a:xfrm>
            </p:grpSpPr>
            <p:sp>
              <p:nvSpPr>
                <p:cNvPr id="4022" name="Google Shape;4022;p5"/>
                <p:cNvSpPr/>
                <p:nvPr/>
              </p:nvSpPr>
              <p:spPr>
                <a:xfrm>
                  <a:off x="7567959" y="2646123"/>
                  <a:ext cx="174935" cy="168053"/>
                </a:xfrm>
                <a:custGeom>
                  <a:avLst/>
                  <a:gdLst/>
                  <a:ahLst/>
                  <a:cxnLst/>
                  <a:rect l="l" t="t" r="r" b="b"/>
                  <a:pathLst>
                    <a:path w="174935" h="168053" extrusionOk="0">
                      <a:moveTo>
                        <a:pt x="123639" y="60831"/>
                      </a:moveTo>
                      <a:cubicBezTo>
                        <a:pt x="123639" y="60831"/>
                        <a:pt x="151221" y="66118"/>
                        <a:pt x="163192" y="83200"/>
                      </a:cubicBezTo>
                      <a:cubicBezTo>
                        <a:pt x="182048" y="110098"/>
                        <a:pt x="172537" y="124906"/>
                        <a:pt x="172537" y="124906"/>
                      </a:cubicBezTo>
                      <a:cubicBezTo>
                        <a:pt x="172537" y="124906"/>
                        <a:pt x="159023" y="105680"/>
                        <a:pt x="145066" y="116735"/>
                      </a:cubicBezTo>
                      <a:cubicBezTo>
                        <a:pt x="137828" y="122475"/>
                        <a:pt x="135979" y="137477"/>
                        <a:pt x="135979" y="137477"/>
                      </a:cubicBezTo>
                      <a:cubicBezTo>
                        <a:pt x="135979" y="137477"/>
                        <a:pt x="124619" y="140176"/>
                        <a:pt x="118167" y="147820"/>
                      </a:cubicBezTo>
                      <a:cubicBezTo>
                        <a:pt x="111706" y="155464"/>
                        <a:pt x="110153" y="168054"/>
                        <a:pt x="110153" y="168054"/>
                      </a:cubicBezTo>
                      <a:cubicBezTo>
                        <a:pt x="110153" y="168054"/>
                        <a:pt x="100799" y="160483"/>
                        <a:pt x="94966" y="150011"/>
                      </a:cubicBezTo>
                      <a:cubicBezTo>
                        <a:pt x="89134" y="139547"/>
                        <a:pt x="86814" y="126172"/>
                        <a:pt x="86814" y="126172"/>
                      </a:cubicBezTo>
                      <a:cubicBezTo>
                        <a:pt x="86814" y="126172"/>
                        <a:pt x="82451" y="131737"/>
                        <a:pt x="77718" y="136340"/>
                      </a:cubicBezTo>
                      <a:cubicBezTo>
                        <a:pt x="72995" y="140943"/>
                        <a:pt x="67911" y="144576"/>
                        <a:pt x="67911" y="144576"/>
                      </a:cubicBezTo>
                      <a:cubicBezTo>
                        <a:pt x="67911" y="144576"/>
                        <a:pt x="64334" y="139621"/>
                        <a:pt x="62550" y="134556"/>
                      </a:cubicBezTo>
                      <a:cubicBezTo>
                        <a:pt x="60775" y="129500"/>
                        <a:pt x="60803" y="124333"/>
                        <a:pt x="60803" y="124333"/>
                      </a:cubicBezTo>
                      <a:cubicBezTo>
                        <a:pt x="60803" y="124333"/>
                        <a:pt x="45847" y="129685"/>
                        <a:pt x="32712" y="132430"/>
                      </a:cubicBezTo>
                      <a:cubicBezTo>
                        <a:pt x="19587" y="135175"/>
                        <a:pt x="8273" y="135323"/>
                        <a:pt x="8273" y="135323"/>
                      </a:cubicBezTo>
                      <a:cubicBezTo>
                        <a:pt x="8273" y="135323"/>
                        <a:pt x="10972" y="120719"/>
                        <a:pt x="15760" y="109118"/>
                      </a:cubicBezTo>
                      <a:cubicBezTo>
                        <a:pt x="20557" y="97527"/>
                        <a:pt x="27434" y="88949"/>
                        <a:pt x="27434" y="88949"/>
                      </a:cubicBezTo>
                      <a:cubicBezTo>
                        <a:pt x="27434" y="88949"/>
                        <a:pt x="22314" y="88136"/>
                        <a:pt x="18108" y="86250"/>
                      </a:cubicBezTo>
                      <a:cubicBezTo>
                        <a:pt x="13902" y="84364"/>
                        <a:pt x="10621" y="81397"/>
                        <a:pt x="10621" y="81397"/>
                      </a:cubicBezTo>
                      <a:cubicBezTo>
                        <a:pt x="10621" y="81397"/>
                        <a:pt x="17193" y="74270"/>
                        <a:pt x="25577" y="70093"/>
                      </a:cubicBezTo>
                      <a:cubicBezTo>
                        <a:pt x="33960" y="65915"/>
                        <a:pt x="44165" y="64704"/>
                        <a:pt x="44165" y="64704"/>
                      </a:cubicBezTo>
                      <a:cubicBezTo>
                        <a:pt x="44165" y="64704"/>
                        <a:pt x="28026" y="58520"/>
                        <a:pt x="16989" y="50321"/>
                      </a:cubicBezTo>
                      <a:cubicBezTo>
                        <a:pt x="5944" y="42113"/>
                        <a:pt x="0" y="31890"/>
                        <a:pt x="0" y="31890"/>
                      </a:cubicBezTo>
                      <a:cubicBezTo>
                        <a:pt x="0" y="31890"/>
                        <a:pt x="16324" y="33831"/>
                        <a:pt x="27277" y="30513"/>
                      </a:cubicBezTo>
                      <a:cubicBezTo>
                        <a:pt x="38230" y="27194"/>
                        <a:pt x="43823" y="18616"/>
                        <a:pt x="43823" y="18616"/>
                      </a:cubicBezTo>
                      <a:cubicBezTo>
                        <a:pt x="43823" y="18616"/>
                        <a:pt x="59259" y="32694"/>
                        <a:pt x="76609" y="15150"/>
                      </a:cubicBezTo>
                      <a:cubicBezTo>
                        <a:pt x="83486" y="8199"/>
                        <a:pt x="79899" y="0"/>
                        <a:pt x="79899" y="0"/>
                      </a:cubicBezTo>
                      <a:cubicBezTo>
                        <a:pt x="79899" y="0"/>
                        <a:pt x="97361" y="3938"/>
                        <a:pt x="108748" y="19014"/>
                      </a:cubicBezTo>
                      <a:cubicBezTo>
                        <a:pt x="120127" y="34090"/>
                        <a:pt x="123639" y="60831"/>
                        <a:pt x="123639"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3" name="Google Shape;4023;p5"/>
                <p:cNvSpPr/>
                <p:nvPr/>
              </p:nvSpPr>
              <p:spPr>
                <a:xfrm>
                  <a:off x="7589497" y="2670451"/>
                  <a:ext cx="137605" cy="120237"/>
                </a:xfrm>
                <a:custGeom>
                  <a:avLst/>
                  <a:gdLst/>
                  <a:ahLst/>
                  <a:cxnLst/>
                  <a:rect l="l" t="t" r="r" b="b"/>
                  <a:pathLst>
                    <a:path w="137605" h="120237" extrusionOk="0">
                      <a:moveTo>
                        <a:pt x="0" y="99782"/>
                      </a:moveTo>
                      <a:cubicBezTo>
                        <a:pt x="0" y="99782"/>
                        <a:pt x="27370" y="74280"/>
                        <a:pt x="43111" y="65082"/>
                      </a:cubicBezTo>
                      <a:cubicBezTo>
                        <a:pt x="51892" y="59952"/>
                        <a:pt x="58132" y="57300"/>
                        <a:pt x="58132" y="57300"/>
                      </a:cubicBezTo>
                      <a:cubicBezTo>
                        <a:pt x="58132" y="57300"/>
                        <a:pt x="53565" y="56200"/>
                        <a:pt x="42094" y="55895"/>
                      </a:cubicBezTo>
                      <a:cubicBezTo>
                        <a:pt x="30623" y="55599"/>
                        <a:pt x="12248" y="56107"/>
                        <a:pt x="12248" y="56107"/>
                      </a:cubicBezTo>
                      <a:cubicBezTo>
                        <a:pt x="12248" y="56107"/>
                        <a:pt x="28848" y="52391"/>
                        <a:pt x="41382" y="51920"/>
                      </a:cubicBezTo>
                      <a:cubicBezTo>
                        <a:pt x="53917" y="51449"/>
                        <a:pt x="62374" y="54231"/>
                        <a:pt x="62374" y="54231"/>
                      </a:cubicBezTo>
                      <a:cubicBezTo>
                        <a:pt x="62374" y="54231"/>
                        <a:pt x="69760" y="48990"/>
                        <a:pt x="77580" y="45311"/>
                      </a:cubicBezTo>
                      <a:cubicBezTo>
                        <a:pt x="85400" y="41623"/>
                        <a:pt x="93653" y="39488"/>
                        <a:pt x="93653" y="39488"/>
                      </a:cubicBezTo>
                      <a:lnTo>
                        <a:pt x="71294" y="30485"/>
                      </a:lnTo>
                      <a:cubicBezTo>
                        <a:pt x="71294" y="30485"/>
                        <a:pt x="67717" y="34700"/>
                        <a:pt x="58862" y="37195"/>
                      </a:cubicBezTo>
                      <a:cubicBezTo>
                        <a:pt x="50006" y="39691"/>
                        <a:pt x="35882" y="40467"/>
                        <a:pt x="35882" y="40467"/>
                      </a:cubicBezTo>
                      <a:cubicBezTo>
                        <a:pt x="35882" y="40467"/>
                        <a:pt x="48334" y="37241"/>
                        <a:pt x="55839" y="34598"/>
                      </a:cubicBezTo>
                      <a:cubicBezTo>
                        <a:pt x="63344" y="31954"/>
                        <a:pt x="65905" y="29902"/>
                        <a:pt x="65905" y="29902"/>
                      </a:cubicBezTo>
                      <a:lnTo>
                        <a:pt x="43869" y="24578"/>
                      </a:lnTo>
                      <a:lnTo>
                        <a:pt x="14669" y="18977"/>
                      </a:lnTo>
                      <a:lnTo>
                        <a:pt x="43619" y="20992"/>
                      </a:lnTo>
                      <a:cubicBezTo>
                        <a:pt x="43619" y="20992"/>
                        <a:pt x="43628" y="17858"/>
                        <a:pt x="39321" y="13689"/>
                      </a:cubicBezTo>
                      <a:cubicBezTo>
                        <a:pt x="35014" y="9511"/>
                        <a:pt x="26390" y="4289"/>
                        <a:pt x="26390" y="4289"/>
                      </a:cubicBezTo>
                      <a:cubicBezTo>
                        <a:pt x="26390" y="4289"/>
                        <a:pt x="36474" y="8208"/>
                        <a:pt x="42066" y="12626"/>
                      </a:cubicBezTo>
                      <a:cubicBezTo>
                        <a:pt x="47668" y="17054"/>
                        <a:pt x="48787" y="21999"/>
                        <a:pt x="48787" y="21999"/>
                      </a:cubicBezTo>
                      <a:lnTo>
                        <a:pt x="66340" y="26445"/>
                      </a:lnTo>
                      <a:lnTo>
                        <a:pt x="76479" y="28562"/>
                      </a:lnTo>
                      <a:cubicBezTo>
                        <a:pt x="76479" y="28562"/>
                        <a:pt x="76572" y="23866"/>
                        <a:pt x="72680" y="16721"/>
                      </a:cubicBezTo>
                      <a:cubicBezTo>
                        <a:pt x="68789" y="9585"/>
                        <a:pt x="60913" y="0"/>
                        <a:pt x="60913" y="0"/>
                      </a:cubicBezTo>
                      <a:cubicBezTo>
                        <a:pt x="60913" y="0"/>
                        <a:pt x="70711" y="7210"/>
                        <a:pt x="75990" y="14716"/>
                      </a:cubicBezTo>
                      <a:cubicBezTo>
                        <a:pt x="81268" y="22221"/>
                        <a:pt x="82016" y="30013"/>
                        <a:pt x="82016" y="30013"/>
                      </a:cubicBezTo>
                      <a:lnTo>
                        <a:pt x="98266" y="37232"/>
                      </a:lnTo>
                      <a:cubicBezTo>
                        <a:pt x="98266" y="37232"/>
                        <a:pt x="102851" y="35245"/>
                        <a:pt x="111650" y="32851"/>
                      </a:cubicBezTo>
                      <a:cubicBezTo>
                        <a:pt x="120441" y="30457"/>
                        <a:pt x="133456" y="27665"/>
                        <a:pt x="133456" y="27665"/>
                      </a:cubicBezTo>
                      <a:lnTo>
                        <a:pt x="137606" y="36641"/>
                      </a:lnTo>
                      <a:cubicBezTo>
                        <a:pt x="137606" y="36641"/>
                        <a:pt x="124998" y="36659"/>
                        <a:pt x="115486" y="38157"/>
                      </a:cubicBezTo>
                      <a:cubicBezTo>
                        <a:pt x="105984" y="39654"/>
                        <a:pt x="99588" y="42621"/>
                        <a:pt x="99588" y="42621"/>
                      </a:cubicBezTo>
                      <a:lnTo>
                        <a:pt x="99071" y="55747"/>
                      </a:lnTo>
                      <a:cubicBezTo>
                        <a:pt x="99071" y="55747"/>
                        <a:pt x="108739" y="56606"/>
                        <a:pt x="117686" y="61977"/>
                      </a:cubicBezTo>
                      <a:cubicBezTo>
                        <a:pt x="126634" y="67347"/>
                        <a:pt x="136515" y="76396"/>
                        <a:pt x="136515" y="76396"/>
                      </a:cubicBezTo>
                      <a:cubicBezTo>
                        <a:pt x="136515" y="76396"/>
                        <a:pt x="125774" y="68558"/>
                        <a:pt x="116420" y="64565"/>
                      </a:cubicBezTo>
                      <a:cubicBezTo>
                        <a:pt x="107066" y="60572"/>
                        <a:pt x="98618" y="59657"/>
                        <a:pt x="98618" y="59657"/>
                      </a:cubicBezTo>
                      <a:lnTo>
                        <a:pt x="96944" y="80177"/>
                      </a:lnTo>
                      <a:cubicBezTo>
                        <a:pt x="96944" y="80177"/>
                        <a:pt x="101575" y="82099"/>
                        <a:pt x="104404" y="88431"/>
                      </a:cubicBezTo>
                      <a:cubicBezTo>
                        <a:pt x="107223" y="94772"/>
                        <a:pt x="108230" y="105513"/>
                        <a:pt x="108230" y="105513"/>
                      </a:cubicBezTo>
                      <a:cubicBezTo>
                        <a:pt x="108230" y="105513"/>
                        <a:pt x="104810" y="95151"/>
                        <a:pt x="101926" y="89688"/>
                      </a:cubicBezTo>
                      <a:cubicBezTo>
                        <a:pt x="99033" y="84226"/>
                        <a:pt x="96676" y="83671"/>
                        <a:pt x="96676" y="83671"/>
                      </a:cubicBezTo>
                      <a:lnTo>
                        <a:pt x="83846" y="120238"/>
                      </a:lnTo>
                      <a:cubicBezTo>
                        <a:pt x="83846" y="120238"/>
                        <a:pt x="90039" y="94310"/>
                        <a:pt x="92249" y="80953"/>
                      </a:cubicBezTo>
                      <a:cubicBezTo>
                        <a:pt x="93922" y="70869"/>
                        <a:pt x="93848" y="67070"/>
                        <a:pt x="93848" y="67070"/>
                      </a:cubicBezTo>
                      <a:cubicBezTo>
                        <a:pt x="93848" y="67070"/>
                        <a:pt x="89697" y="68392"/>
                        <a:pt x="84456" y="71941"/>
                      </a:cubicBezTo>
                      <a:cubicBezTo>
                        <a:pt x="79225" y="75481"/>
                        <a:pt x="73790" y="80963"/>
                        <a:pt x="73790" y="80963"/>
                      </a:cubicBezTo>
                      <a:cubicBezTo>
                        <a:pt x="73790" y="80963"/>
                        <a:pt x="78051" y="73771"/>
                        <a:pt x="82895" y="69196"/>
                      </a:cubicBezTo>
                      <a:cubicBezTo>
                        <a:pt x="87738" y="64620"/>
                        <a:pt x="93164" y="62642"/>
                        <a:pt x="93164" y="62642"/>
                      </a:cubicBezTo>
                      <a:lnTo>
                        <a:pt x="94439" y="44571"/>
                      </a:lnTo>
                      <a:cubicBezTo>
                        <a:pt x="94439" y="44571"/>
                        <a:pt x="86018" y="47816"/>
                        <a:pt x="79142" y="50783"/>
                      </a:cubicBezTo>
                      <a:cubicBezTo>
                        <a:pt x="72274" y="53750"/>
                        <a:pt x="65813" y="58215"/>
                        <a:pt x="65813" y="58215"/>
                      </a:cubicBezTo>
                      <a:cubicBezTo>
                        <a:pt x="65813" y="58215"/>
                        <a:pt x="65147" y="66950"/>
                        <a:pt x="61542" y="76304"/>
                      </a:cubicBezTo>
                      <a:cubicBezTo>
                        <a:pt x="57937" y="85668"/>
                        <a:pt x="51402" y="95660"/>
                        <a:pt x="51402" y="95660"/>
                      </a:cubicBezTo>
                      <a:cubicBezTo>
                        <a:pt x="51402" y="95660"/>
                        <a:pt x="55691" y="85307"/>
                        <a:pt x="58113" y="76692"/>
                      </a:cubicBezTo>
                      <a:cubicBezTo>
                        <a:pt x="60544" y="68087"/>
                        <a:pt x="61099" y="61219"/>
                        <a:pt x="61099" y="61219"/>
                      </a:cubicBezTo>
                      <a:cubicBezTo>
                        <a:pt x="61099" y="61219"/>
                        <a:pt x="56218" y="62115"/>
                        <a:pt x="44387" y="69390"/>
                      </a:cubicBezTo>
                      <a:cubicBezTo>
                        <a:pt x="28968" y="78864"/>
                        <a:pt x="0" y="99782"/>
                        <a:pt x="0" y="9978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24" name="Google Shape;4024;p5"/>
              <p:cNvGrpSpPr/>
              <p:nvPr/>
            </p:nvGrpSpPr>
            <p:grpSpPr>
              <a:xfrm>
                <a:off x="7673398" y="2254472"/>
                <a:ext cx="174927" cy="168053"/>
                <a:chOff x="7673398" y="2254472"/>
                <a:chExt cx="174927" cy="168053"/>
              </a:xfrm>
            </p:grpSpPr>
            <p:sp>
              <p:nvSpPr>
                <p:cNvPr id="4025" name="Google Shape;4025;p5"/>
                <p:cNvSpPr/>
                <p:nvPr/>
              </p:nvSpPr>
              <p:spPr>
                <a:xfrm>
                  <a:off x="7673398" y="2254472"/>
                  <a:ext cx="174927" cy="168053"/>
                </a:xfrm>
                <a:custGeom>
                  <a:avLst/>
                  <a:gdLst/>
                  <a:ahLst/>
                  <a:cxnLst/>
                  <a:rect l="l" t="t" r="r" b="b"/>
                  <a:pathLst>
                    <a:path w="174927" h="168053" extrusionOk="0">
                      <a:moveTo>
                        <a:pt x="123630" y="60831"/>
                      </a:moveTo>
                      <a:cubicBezTo>
                        <a:pt x="123630" y="60831"/>
                        <a:pt x="151212" y="66127"/>
                        <a:pt x="163192" y="83209"/>
                      </a:cubicBezTo>
                      <a:cubicBezTo>
                        <a:pt x="182039" y="110107"/>
                        <a:pt x="172528" y="124906"/>
                        <a:pt x="172528" y="124906"/>
                      </a:cubicBezTo>
                      <a:cubicBezTo>
                        <a:pt x="172528" y="124906"/>
                        <a:pt x="159023" y="105689"/>
                        <a:pt x="145066" y="116744"/>
                      </a:cubicBezTo>
                      <a:cubicBezTo>
                        <a:pt x="137819" y="122484"/>
                        <a:pt x="135970" y="137477"/>
                        <a:pt x="135970" y="137477"/>
                      </a:cubicBezTo>
                      <a:cubicBezTo>
                        <a:pt x="135970" y="137477"/>
                        <a:pt x="124619" y="140176"/>
                        <a:pt x="118158" y="147820"/>
                      </a:cubicBezTo>
                      <a:cubicBezTo>
                        <a:pt x="111706" y="155464"/>
                        <a:pt x="110144" y="168054"/>
                        <a:pt x="110144" y="168054"/>
                      </a:cubicBezTo>
                      <a:cubicBezTo>
                        <a:pt x="110144" y="168054"/>
                        <a:pt x="100790" y="160483"/>
                        <a:pt x="94957" y="150020"/>
                      </a:cubicBezTo>
                      <a:cubicBezTo>
                        <a:pt x="89125" y="139547"/>
                        <a:pt x="86814" y="126181"/>
                        <a:pt x="86814" y="126181"/>
                      </a:cubicBezTo>
                      <a:cubicBezTo>
                        <a:pt x="86814" y="126181"/>
                        <a:pt x="82442" y="131746"/>
                        <a:pt x="77718" y="136340"/>
                      </a:cubicBezTo>
                      <a:cubicBezTo>
                        <a:pt x="72986" y="140943"/>
                        <a:pt x="67902" y="144585"/>
                        <a:pt x="67902" y="144585"/>
                      </a:cubicBezTo>
                      <a:cubicBezTo>
                        <a:pt x="67902" y="144585"/>
                        <a:pt x="64325" y="139621"/>
                        <a:pt x="62550" y="134565"/>
                      </a:cubicBezTo>
                      <a:cubicBezTo>
                        <a:pt x="60766" y="129500"/>
                        <a:pt x="60794" y="124333"/>
                        <a:pt x="60794" y="124333"/>
                      </a:cubicBezTo>
                      <a:cubicBezTo>
                        <a:pt x="60794" y="124333"/>
                        <a:pt x="45838" y="129685"/>
                        <a:pt x="32712" y="132430"/>
                      </a:cubicBezTo>
                      <a:cubicBezTo>
                        <a:pt x="19578" y="135184"/>
                        <a:pt x="8264" y="135332"/>
                        <a:pt x="8264" y="135332"/>
                      </a:cubicBezTo>
                      <a:cubicBezTo>
                        <a:pt x="8264" y="135332"/>
                        <a:pt x="10963" y="120718"/>
                        <a:pt x="15760" y="109127"/>
                      </a:cubicBezTo>
                      <a:cubicBezTo>
                        <a:pt x="20548" y="97527"/>
                        <a:pt x="27434" y="88958"/>
                        <a:pt x="27434" y="88958"/>
                      </a:cubicBezTo>
                      <a:cubicBezTo>
                        <a:pt x="27434" y="88958"/>
                        <a:pt x="22304" y="88145"/>
                        <a:pt x="18108" y="86250"/>
                      </a:cubicBezTo>
                      <a:cubicBezTo>
                        <a:pt x="13902" y="84364"/>
                        <a:pt x="10611" y="81406"/>
                        <a:pt x="10611" y="81406"/>
                      </a:cubicBezTo>
                      <a:cubicBezTo>
                        <a:pt x="10611" y="81406"/>
                        <a:pt x="17183" y="74270"/>
                        <a:pt x="25568" y="70093"/>
                      </a:cubicBezTo>
                      <a:cubicBezTo>
                        <a:pt x="33960" y="65924"/>
                        <a:pt x="44165" y="64704"/>
                        <a:pt x="44165" y="64704"/>
                      </a:cubicBezTo>
                      <a:cubicBezTo>
                        <a:pt x="44165" y="64704"/>
                        <a:pt x="28026" y="58529"/>
                        <a:pt x="16980" y="50321"/>
                      </a:cubicBezTo>
                      <a:cubicBezTo>
                        <a:pt x="5944" y="42122"/>
                        <a:pt x="0" y="31890"/>
                        <a:pt x="0" y="31890"/>
                      </a:cubicBezTo>
                      <a:cubicBezTo>
                        <a:pt x="0" y="31890"/>
                        <a:pt x="16324" y="33831"/>
                        <a:pt x="27278" y="30522"/>
                      </a:cubicBezTo>
                      <a:cubicBezTo>
                        <a:pt x="38231" y="27203"/>
                        <a:pt x="43814" y="18625"/>
                        <a:pt x="43814" y="18625"/>
                      </a:cubicBezTo>
                      <a:cubicBezTo>
                        <a:pt x="43814" y="18625"/>
                        <a:pt x="59259" y="32703"/>
                        <a:pt x="76600" y="15159"/>
                      </a:cubicBezTo>
                      <a:cubicBezTo>
                        <a:pt x="83477" y="8199"/>
                        <a:pt x="79890" y="0"/>
                        <a:pt x="79890" y="0"/>
                      </a:cubicBezTo>
                      <a:cubicBezTo>
                        <a:pt x="79890" y="0"/>
                        <a:pt x="97352" y="3947"/>
                        <a:pt x="108739" y="19023"/>
                      </a:cubicBezTo>
                      <a:cubicBezTo>
                        <a:pt x="120127" y="34099"/>
                        <a:pt x="123630" y="60831"/>
                        <a:pt x="123630" y="6083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6" name="Google Shape;4026;p5"/>
                <p:cNvSpPr/>
                <p:nvPr/>
              </p:nvSpPr>
              <p:spPr>
                <a:xfrm>
                  <a:off x="7694926" y="2278801"/>
                  <a:ext cx="137615" cy="120246"/>
                </a:xfrm>
                <a:custGeom>
                  <a:avLst/>
                  <a:gdLst/>
                  <a:ahLst/>
                  <a:cxnLst/>
                  <a:rect l="l" t="t" r="r" b="b"/>
                  <a:pathLst>
                    <a:path w="137615" h="120246" extrusionOk="0">
                      <a:moveTo>
                        <a:pt x="0" y="99791"/>
                      </a:moveTo>
                      <a:cubicBezTo>
                        <a:pt x="0" y="99791"/>
                        <a:pt x="27370" y="74289"/>
                        <a:pt x="43111" y="65083"/>
                      </a:cubicBezTo>
                      <a:cubicBezTo>
                        <a:pt x="51892" y="59952"/>
                        <a:pt x="58132" y="57309"/>
                        <a:pt x="58132" y="57309"/>
                      </a:cubicBezTo>
                      <a:cubicBezTo>
                        <a:pt x="58132" y="57309"/>
                        <a:pt x="53565" y="56200"/>
                        <a:pt x="42094" y="55904"/>
                      </a:cubicBezTo>
                      <a:cubicBezTo>
                        <a:pt x="30632" y="55599"/>
                        <a:pt x="12257" y="56107"/>
                        <a:pt x="12257" y="56107"/>
                      </a:cubicBezTo>
                      <a:cubicBezTo>
                        <a:pt x="12257" y="56107"/>
                        <a:pt x="28848" y="52391"/>
                        <a:pt x="41382" y="51929"/>
                      </a:cubicBezTo>
                      <a:cubicBezTo>
                        <a:pt x="53917" y="51458"/>
                        <a:pt x="62383" y="54231"/>
                        <a:pt x="62383" y="54231"/>
                      </a:cubicBezTo>
                      <a:cubicBezTo>
                        <a:pt x="62383" y="54231"/>
                        <a:pt x="69760" y="48999"/>
                        <a:pt x="77580" y="45311"/>
                      </a:cubicBezTo>
                      <a:cubicBezTo>
                        <a:pt x="85399" y="41623"/>
                        <a:pt x="93653" y="39488"/>
                        <a:pt x="93653" y="39488"/>
                      </a:cubicBezTo>
                      <a:lnTo>
                        <a:pt x="71294" y="30485"/>
                      </a:lnTo>
                      <a:cubicBezTo>
                        <a:pt x="71294" y="30485"/>
                        <a:pt x="67717" y="34709"/>
                        <a:pt x="58862" y="37204"/>
                      </a:cubicBezTo>
                      <a:cubicBezTo>
                        <a:pt x="50006" y="39700"/>
                        <a:pt x="35892" y="40477"/>
                        <a:pt x="35892" y="40477"/>
                      </a:cubicBezTo>
                      <a:cubicBezTo>
                        <a:pt x="35892" y="40477"/>
                        <a:pt x="48334" y="37241"/>
                        <a:pt x="55839" y="34598"/>
                      </a:cubicBezTo>
                      <a:cubicBezTo>
                        <a:pt x="63344" y="31954"/>
                        <a:pt x="65905" y="29911"/>
                        <a:pt x="65905" y="29911"/>
                      </a:cubicBezTo>
                      <a:lnTo>
                        <a:pt x="43869" y="24587"/>
                      </a:lnTo>
                      <a:lnTo>
                        <a:pt x="14669" y="18977"/>
                      </a:lnTo>
                      <a:lnTo>
                        <a:pt x="43628" y="21001"/>
                      </a:lnTo>
                      <a:cubicBezTo>
                        <a:pt x="43628" y="21001"/>
                        <a:pt x="43628" y="17867"/>
                        <a:pt x="39321" y="13689"/>
                      </a:cubicBezTo>
                      <a:cubicBezTo>
                        <a:pt x="35014" y="9511"/>
                        <a:pt x="26399" y="4298"/>
                        <a:pt x="26399" y="4298"/>
                      </a:cubicBezTo>
                      <a:cubicBezTo>
                        <a:pt x="26399" y="4298"/>
                        <a:pt x="36474" y="8208"/>
                        <a:pt x="42076" y="12636"/>
                      </a:cubicBezTo>
                      <a:cubicBezTo>
                        <a:pt x="47668" y="17063"/>
                        <a:pt x="48786" y="21999"/>
                        <a:pt x="48786" y="21999"/>
                      </a:cubicBezTo>
                      <a:lnTo>
                        <a:pt x="66340" y="26445"/>
                      </a:lnTo>
                      <a:lnTo>
                        <a:pt x="76479" y="28562"/>
                      </a:lnTo>
                      <a:cubicBezTo>
                        <a:pt x="76479" y="28562"/>
                        <a:pt x="76572" y="23866"/>
                        <a:pt x="72680" y="16730"/>
                      </a:cubicBezTo>
                      <a:cubicBezTo>
                        <a:pt x="68789" y="9585"/>
                        <a:pt x="60913" y="0"/>
                        <a:pt x="60913" y="0"/>
                      </a:cubicBezTo>
                      <a:cubicBezTo>
                        <a:pt x="60913" y="0"/>
                        <a:pt x="70721" y="7210"/>
                        <a:pt x="75990" y="14715"/>
                      </a:cubicBezTo>
                      <a:cubicBezTo>
                        <a:pt x="81268" y="22221"/>
                        <a:pt x="82016" y="30022"/>
                        <a:pt x="82016" y="30022"/>
                      </a:cubicBezTo>
                      <a:lnTo>
                        <a:pt x="98275" y="37232"/>
                      </a:lnTo>
                      <a:cubicBezTo>
                        <a:pt x="98275" y="37232"/>
                        <a:pt x="102860" y="35245"/>
                        <a:pt x="111650" y="32851"/>
                      </a:cubicBezTo>
                      <a:cubicBezTo>
                        <a:pt x="120450" y="30466"/>
                        <a:pt x="133456" y="27665"/>
                        <a:pt x="133456" y="27665"/>
                      </a:cubicBezTo>
                      <a:lnTo>
                        <a:pt x="137615" y="36650"/>
                      </a:lnTo>
                      <a:cubicBezTo>
                        <a:pt x="137615" y="36650"/>
                        <a:pt x="124998" y="36668"/>
                        <a:pt x="115496" y="38157"/>
                      </a:cubicBezTo>
                      <a:cubicBezTo>
                        <a:pt x="105984" y="39654"/>
                        <a:pt x="99588" y="42630"/>
                        <a:pt x="99588" y="42630"/>
                      </a:cubicBezTo>
                      <a:lnTo>
                        <a:pt x="99080" y="55747"/>
                      </a:lnTo>
                      <a:cubicBezTo>
                        <a:pt x="99080" y="55747"/>
                        <a:pt x="108739" y="56606"/>
                        <a:pt x="117686" y="61977"/>
                      </a:cubicBezTo>
                      <a:cubicBezTo>
                        <a:pt x="126634" y="67347"/>
                        <a:pt x="136515" y="76396"/>
                        <a:pt x="136515" y="76396"/>
                      </a:cubicBezTo>
                      <a:cubicBezTo>
                        <a:pt x="136515" y="76396"/>
                        <a:pt x="125774" y="68558"/>
                        <a:pt x="116420" y="64574"/>
                      </a:cubicBezTo>
                      <a:cubicBezTo>
                        <a:pt x="107066" y="60581"/>
                        <a:pt x="98618" y="59657"/>
                        <a:pt x="98618" y="59657"/>
                      </a:cubicBezTo>
                      <a:lnTo>
                        <a:pt x="96944" y="80177"/>
                      </a:lnTo>
                      <a:cubicBezTo>
                        <a:pt x="96944" y="80177"/>
                        <a:pt x="101585" y="82100"/>
                        <a:pt x="104404" y="88440"/>
                      </a:cubicBezTo>
                      <a:cubicBezTo>
                        <a:pt x="107223" y="94772"/>
                        <a:pt x="108239" y="105513"/>
                        <a:pt x="108239" y="105513"/>
                      </a:cubicBezTo>
                      <a:cubicBezTo>
                        <a:pt x="108239" y="105513"/>
                        <a:pt x="104819" y="95151"/>
                        <a:pt x="101926" y="89688"/>
                      </a:cubicBezTo>
                      <a:cubicBezTo>
                        <a:pt x="99033" y="84235"/>
                        <a:pt x="96676" y="83671"/>
                        <a:pt x="96676" y="83671"/>
                      </a:cubicBezTo>
                      <a:lnTo>
                        <a:pt x="83846" y="120247"/>
                      </a:lnTo>
                      <a:cubicBezTo>
                        <a:pt x="83846" y="120247"/>
                        <a:pt x="90039" y="94310"/>
                        <a:pt x="92258" y="80953"/>
                      </a:cubicBezTo>
                      <a:cubicBezTo>
                        <a:pt x="93931" y="70878"/>
                        <a:pt x="93857" y="67070"/>
                        <a:pt x="93857" y="67070"/>
                      </a:cubicBezTo>
                      <a:cubicBezTo>
                        <a:pt x="93857" y="67070"/>
                        <a:pt x="89697" y="68392"/>
                        <a:pt x="84456" y="71941"/>
                      </a:cubicBezTo>
                      <a:cubicBezTo>
                        <a:pt x="79225" y="75491"/>
                        <a:pt x="73790" y="80963"/>
                        <a:pt x="73790" y="80963"/>
                      </a:cubicBezTo>
                      <a:cubicBezTo>
                        <a:pt x="73790" y="80963"/>
                        <a:pt x="78051" y="73781"/>
                        <a:pt x="82894" y="69196"/>
                      </a:cubicBezTo>
                      <a:cubicBezTo>
                        <a:pt x="87747" y="64620"/>
                        <a:pt x="93173" y="62642"/>
                        <a:pt x="93173" y="62642"/>
                      </a:cubicBezTo>
                      <a:lnTo>
                        <a:pt x="94439" y="44581"/>
                      </a:lnTo>
                      <a:cubicBezTo>
                        <a:pt x="94439" y="44581"/>
                        <a:pt x="86018" y="47816"/>
                        <a:pt x="79151" y="50783"/>
                      </a:cubicBezTo>
                      <a:cubicBezTo>
                        <a:pt x="72274" y="53750"/>
                        <a:pt x="65813" y="58215"/>
                        <a:pt x="65813" y="58215"/>
                      </a:cubicBezTo>
                      <a:cubicBezTo>
                        <a:pt x="65813" y="58215"/>
                        <a:pt x="65147" y="66950"/>
                        <a:pt x="61552" y="76313"/>
                      </a:cubicBezTo>
                      <a:cubicBezTo>
                        <a:pt x="57946" y="85677"/>
                        <a:pt x="51402" y="95660"/>
                        <a:pt x="51402" y="95660"/>
                      </a:cubicBezTo>
                      <a:cubicBezTo>
                        <a:pt x="51402" y="95660"/>
                        <a:pt x="55691" y="85307"/>
                        <a:pt x="58122" y="76701"/>
                      </a:cubicBezTo>
                      <a:cubicBezTo>
                        <a:pt x="60544" y="68087"/>
                        <a:pt x="61108" y="61219"/>
                        <a:pt x="61108" y="61219"/>
                      </a:cubicBezTo>
                      <a:cubicBezTo>
                        <a:pt x="61108" y="61219"/>
                        <a:pt x="56218" y="62125"/>
                        <a:pt x="44387" y="69399"/>
                      </a:cubicBezTo>
                      <a:cubicBezTo>
                        <a:pt x="28978" y="78864"/>
                        <a:pt x="0" y="99791"/>
                        <a:pt x="0" y="997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27" name="Google Shape;4027;p5"/>
              <p:cNvGrpSpPr/>
              <p:nvPr/>
            </p:nvGrpSpPr>
            <p:grpSpPr>
              <a:xfrm>
                <a:off x="8003211" y="1923273"/>
                <a:ext cx="179136" cy="176836"/>
                <a:chOff x="8003211" y="1923273"/>
                <a:chExt cx="179136" cy="176836"/>
              </a:xfrm>
            </p:grpSpPr>
            <p:sp>
              <p:nvSpPr>
                <p:cNvPr id="4028" name="Google Shape;4028;p5"/>
                <p:cNvSpPr/>
                <p:nvPr/>
              </p:nvSpPr>
              <p:spPr>
                <a:xfrm>
                  <a:off x="8003211" y="1923273"/>
                  <a:ext cx="179136" cy="176836"/>
                </a:xfrm>
                <a:custGeom>
                  <a:avLst/>
                  <a:gdLst/>
                  <a:ahLst/>
                  <a:cxnLst/>
                  <a:rect l="l" t="t" r="r" b="b"/>
                  <a:pathLst>
                    <a:path w="179136" h="176836" extrusionOk="0">
                      <a:moveTo>
                        <a:pt x="110347" y="129435"/>
                      </a:moveTo>
                      <a:cubicBezTo>
                        <a:pt x="110347" y="129435"/>
                        <a:pt x="101502" y="157609"/>
                        <a:pt x="82220" y="168054"/>
                      </a:cubicBezTo>
                      <a:cubicBezTo>
                        <a:pt x="51864" y="184507"/>
                        <a:pt x="37547" y="172795"/>
                        <a:pt x="37547" y="172795"/>
                      </a:cubicBezTo>
                      <a:cubicBezTo>
                        <a:pt x="37547" y="172795"/>
                        <a:pt x="59250" y="161001"/>
                        <a:pt x="49387" y="145093"/>
                      </a:cubicBezTo>
                      <a:cubicBezTo>
                        <a:pt x="44266" y="136830"/>
                        <a:pt x="28821" y="133104"/>
                        <a:pt x="28821" y="133104"/>
                      </a:cubicBezTo>
                      <a:cubicBezTo>
                        <a:pt x="28821" y="133104"/>
                        <a:pt x="27370" y="120922"/>
                        <a:pt x="20169" y="113259"/>
                      </a:cubicBezTo>
                      <a:cubicBezTo>
                        <a:pt x="12959" y="105587"/>
                        <a:pt x="0" y="102444"/>
                        <a:pt x="0" y="102444"/>
                      </a:cubicBezTo>
                      <a:cubicBezTo>
                        <a:pt x="0" y="102444"/>
                        <a:pt x="9031" y="93589"/>
                        <a:pt x="20668" y="88764"/>
                      </a:cubicBezTo>
                      <a:cubicBezTo>
                        <a:pt x="32306" y="83930"/>
                        <a:pt x="46540" y="83126"/>
                        <a:pt x="46540" y="83126"/>
                      </a:cubicBezTo>
                      <a:cubicBezTo>
                        <a:pt x="46540" y="83126"/>
                        <a:pt x="41262" y="77894"/>
                        <a:pt x="37020" y="72403"/>
                      </a:cubicBezTo>
                      <a:cubicBezTo>
                        <a:pt x="32786" y="66913"/>
                        <a:pt x="29597" y="61163"/>
                        <a:pt x="29597" y="61163"/>
                      </a:cubicBezTo>
                      <a:cubicBezTo>
                        <a:pt x="29597" y="61163"/>
                        <a:pt x="35208" y="58021"/>
                        <a:pt x="40708" y="56773"/>
                      </a:cubicBezTo>
                      <a:cubicBezTo>
                        <a:pt x="46207" y="55525"/>
                        <a:pt x="51596" y="56172"/>
                        <a:pt x="51596" y="56172"/>
                      </a:cubicBezTo>
                      <a:cubicBezTo>
                        <a:pt x="51596" y="56172"/>
                        <a:pt x="47816" y="39922"/>
                        <a:pt x="46522" y="25872"/>
                      </a:cubicBezTo>
                      <a:cubicBezTo>
                        <a:pt x="45228" y="11831"/>
                        <a:pt x="46439" y="0"/>
                        <a:pt x="46439" y="0"/>
                      </a:cubicBezTo>
                      <a:cubicBezTo>
                        <a:pt x="46439" y="0"/>
                        <a:pt x="61376" y="4575"/>
                        <a:pt x="72902" y="10972"/>
                      </a:cubicBezTo>
                      <a:cubicBezTo>
                        <a:pt x="84429" y="17377"/>
                        <a:pt x="92554" y="25595"/>
                        <a:pt x="92554" y="25595"/>
                      </a:cubicBezTo>
                      <a:cubicBezTo>
                        <a:pt x="92554" y="25595"/>
                        <a:pt x="94023" y="20345"/>
                        <a:pt x="96501" y="16176"/>
                      </a:cubicBezTo>
                      <a:cubicBezTo>
                        <a:pt x="98978" y="12016"/>
                        <a:pt x="102472" y="8938"/>
                        <a:pt x="102472" y="8938"/>
                      </a:cubicBezTo>
                      <a:cubicBezTo>
                        <a:pt x="102472" y="8938"/>
                        <a:pt x="109127" y="16657"/>
                        <a:pt x="112473" y="25918"/>
                      </a:cubicBezTo>
                      <a:cubicBezTo>
                        <a:pt x="115829" y="35180"/>
                        <a:pt x="115865" y="45986"/>
                        <a:pt x="115865" y="45986"/>
                      </a:cubicBezTo>
                      <a:cubicBezTo>
                        <a:pt x="115865" y="45986"/>
                        <a:pt x="124268" y="29875"/>
                        <a:pt x="134158" y="19337"/>
                      </a:cubicBezTo>
                      <a:cubicBezTo>
                        <a:pt x="144058" y="8790"/>
                        <a:pt x="155455" y="3817"/>
                        <a:pt x="155455" y="3817"/>
                      </a:cubicBezTo>
                      <a:cubicBezTo>
                        <a:pt x="155455" y="3817"/>
                        <a:pt x="151462" y="20622"/>
                        <a:pt x="153606" y="32463"/>
                      </a:cubicBezTo>
                      <a:cubicBezTo>
                        <a:pt x="155751" y="44303"/>
                        <a:pt x="164033" y="51171"/>
                        <a:pt x="164033" y="51171"/>
                      </a:cubicBezTo>
                      <a:cubicBezTo>
                        <a:pt x="164033" y="51171"/>
                        <a:pt x="147478" y="65600"/>
                        <a:pt x="163709" y="85825"/>
                      </a:cubicBezTo>
                      <a:cubicBezTo>
                        <a:pt x="170142" y="93848"/>
                        <a:pt x="179136" y="91084"/>
                        <a:pt x="179136" y="91084"/>
                      </a:cubicBezTo>
                      <a:cubicBezTo>
                        <a:pt x="179136" y="91084"/>
                        <a:pt x="172915" y="108850"/>
                        <a:pt x="155806" y="118916"/>
                      </a:cubicBezTo>
                      <a:cubicBezTo>
                        <a:pt x="138687" y="128991"/>
                        <a:pt x="110347" y="129435"/>
                        <a:pt x="110347" y="12943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9" name="Google Shape;4029;p5"/>
                <p:cNvSpPr/>
                <p:nvPr/>
              </p:nvSpPr>
              <p:spPr>
                <a:xfrm>
                  <a:off x="8028306" y="1938469"/>
                  <a:ext cx="128335" cy="151304"/>
                </a:xfrm>
                <a:custGeom>
                  <a:avLst/>
                  <a:gdLst/>
                  <a:ahLst/>
                  <a:cxnLst/>
                  <a:rect l="l" t="t" r="r" b="b"/>
                  <a:pathLst>
                    <a:path w="128335" h="151304" extrusionOk="0">
                      <a:moveTo>
                        <a:pt x="31455" y="0"/>
                      </a:moveTo>
                      <a:cubicBezTo>
                        <a:pt x="31455" y="0"/>
                        <a:pt x="54795" y="31649"/>
                        <a:pt x="62504" y="49193"/>
                      </a:cubicBezTo>
                      <a:cubicBezTo>
                        <a:pt x="66811" y="58991"/>
                        <a:pt x="68827" y="65822"/>
                        <a:pt x="68827" y="65822"/>
                      </a:cubicBezTo>
                      <a:cubicBezTo>
                        <a:pt x="68827" y="65822"/>
                        <a:pt x="70527" y="61191"/>
                        <a:pt x="72219" y="49249"/>
                      </a:cubicBezTo>
                      <a:cubicBezTo>
                        <a:pt x="73910" y="37306"/>
                        <a:pt x="75593" y="18052"/>
                        <a:pt x="75593" y="18052"/>
                      </a:cubicBezTo>
                      <a:cubicBezTo>
                        <a:pt x="75593" y="18052"/>
                        <a:pt x="77478" y="35837"/>
                        <a:pt x="76461" y="48981"/>
                      </a:cubicBezTo>
                      <a:cubicBezTo>
                        <a:pt x="75435" y="62125"/>
                        <a:pt x="71526" y="70628"/>
                        <a:pt x="71526" y="70628"/>
                      </a:cubicBezTo>
                      <a:cubicBezTo>
                        <a:pt x="71526" y="70628"/>
                        <a:pt x="76101" y="78966"/>
                        <a:pt x="79003" y="87572"/>
                      </a:cubicBezTo>
                      <a:cubicBezTo>
                        <a:pt x="81915" y="96186"/>
                        <a:pt x="83154" y="105060"/>
                        <a:pt x="83154" y="105060"/>
                      </a:cubicBezTo>
                      <a:lnTo>
                        <a:pt x="95244" y="82793"/>
                      </a:lnTo>
                      <a:cubicBezTo>
                        <a:pt x="95244" y="82793"/>
                        <a:pt x="91269" y="78550"/>
                        <a:pt x="89726" y="69002"/>
                      </a:cubicBezTo>
                      <a:cubicBezTo>
                        <a:pt x="88191" y="59463"/>
                        <a:pt x="89079" y="44618"/>
                        <a:pt x="89079" y="44618"/>
                      </a:cubicBezTo>
                      <a:cubicBezTo>
                        <a:pt x="89079" y="44618"/>
                        <a:pt x="90955" y="58011"/>
                        <a:pt x="92813" y="66164"/>
                      </a:cubicBezTo>
                      <a:cubicBezTo>
                        <a:pt x="94662" y="74317"/>
                        <a:pt x="96492" y="77238"/>
                        <a:pt x="96492" y="77238"/>
                      </a:cubicBezTo>
                      <a:lnTo>
                        <a:pt x="104709" y="54869"/>
                      </a:lnTo>
                      <a:lnTo>
                        <a:pt x="114082" y="25049"/>
                      </a:lnTo>
                      <a:lnTo>
                        <a:pt x="108480" y="55044"/>
                      </a:lnTo>
                      <a:cubicBezTo>
                        <a:pt x="108480" y="55044"/>
                        <a:pt x="111753" y="55423"/>
                        <a:pt x="116633" y="51430"/>
                      </a:cubicBezTo>
                      <a:cubicBezTo>
                        <a:pt x="121513" y="47437"/>
                        <a:pt x="128002" y="39062"/>
                        <a:pt x="128002" y="39062"/>
                      </a:cubicBezTo>
                      <a:cubicBezTo>
                        <a:pt x="128002" y="39062"/>
                        <a:pt x="122697" y="49110"/>
                        <a:pt x="117409" y="54425"/>
                      </a:cubicBezTo>
                      <a:cubicBezTo>
                        <a:pt x="112113" y="59740"/>
                        <a:pt x="106817" y="60313"/>
                        <a:pt x="106817" y="60313"/>
                      </a:cubicBezTo>
                      <a:lnTo>
                        <a:pt x="100060" y="78116"/>
                      </a:lnTo>
                      <a:lnTo>
                        <a:pt x="96631" y="88440"/>
                      </a:lnTo>
                      <a:cubicBezTo>
                        <a:pt x="96631" y="88440"/>
                        <a:pt x="101520" y="89106"/>
                        <a:pt x="109451" y="85899"/>
                      </a:cubicBezTo>
                      <a:cubicBezTo>
                        <a:pt x="117372" y="82691"/>
                        <a:pt x="128335" y="75629"/>
                        <a:pt x="128335" y="75629"/>
                      </a:cubicBezTo>
                      <a:cubicBezTo>
                        <a:pt x="128335" y="75629"/>
                        <a:pt x="119619" y="84993"/>
                        <a:pt x="111152" y="89605"/>
                      </a:cubicBezTo>
                      <a:cubicBezTo>
                        <a:pt x="102676" y="94208"/>
                        <a:pt x="94440" y="94051"/>
                        <a:pt x="94440" y="94051"/>
                      </a:cubicBezTo>
                      <a:lnTo>
                        <a:pt x="84947" y="110153"/>
                      </a:lnTo>
                      <a:cubicBezTo>
                        <a:pt x="84947" y="110153"/>
                        <a:pt x="86481" y="115182"/>
                        <a:pt x="87914" y="124656"/>
                      </a:cubicBezTo>
                      <a:cubicBezTo>
                        <a:pt x="89356" y="134131"/>
                        <a:pt x="90706" y="148042"/>
                        <a:pt x="90706" y="148042"/>
                      </a:cubicBezTo>
                      <a:lnTo>
                        <a:pt x="80824" y="151305"/>
                      </a:lnTo>
                      <a:cubicBezTo>
                        <a:pt x="80824" y="151305"/>
                        <a:pt x="82331" y="138133"/>
                        <a:pt x="81915" y="128030"/>
                      </a:cubicBezTo>
                      <a:cubicBezTo>
                        <a:pt x="81499" y="117918"/>
                        <a:pt x="79160" y="110883"/>
                        <a:pt x="79160" y="110883"/>
                      </a:cubicBezTo>
                      <a:lnTo>
                        <a:pt x="65517" y="108767"/>
                      </a:lnTo>
                      <a:cubicBezTo>
                        <a:pt x="65517" y="108767"/>
                        <a:pt x="63456" y="118759"/>
                        <a:pt x="56773" y="127447"/>
                      </a:cubicBezTo>
                      <a:cubicBezTo>
                        <a:pt x="50090" y="136146"/>
                        <a:pt x="39451" y="145380"/>
                        <a:pt x="39451" y="145380"/>
                      </a:cubicBezTo>
                      <a:cubicBezTo>
                        <a:pt x="39451" y="145380"/>
                        <a:pt x="48925" y="135101"/>
                        <a:pt x="54222" y="125811"/>
                      </a:cubicBezTo>
                      <a:cubicBezTo>
                        <a:pt x="59518" y="116531"/>
                        <a:pt x="61496" y="107824"/>
                        <a:pt x="61496" y="107824"/>
                      </a:cubicBezTo>
                      <a:lnTo>
                        <a:pt x="40264" y="103600"/>
                      </a:lnTo>
                      <a:cubicBezTo>
                        <a:pt x="40264" y="103600"/>
                        <a:pt x="37694" y="108212"/>
                        <a:pt x="30744" y="110393"/>
                      </a:cubicBezTo>
                      <a:cubicBezTo>
                        <a:pt x="23783" y="112575"/>
                        <a:pt x="12442" y="112344"/>
                        <a:pt x="12442" y="112344"/>
                      </a:cubicBezTo>
                      <a:cubicBezTo>
                        <a:pt x="12442" y="112344"/>
                        <a:pt x="23682" y="110014"/>
                        <a:pt x="29727" y="107658"/>
                      </a:cubicBezTo>
                      <a:cubicBezTo>
                        <a:pt x="35781" y="105300"/>
                        <a:pt x="36650" y="102906"/>
                        <a:pt x="36650" y="102906"/>
                      </a:cubicBezTo>
                      <a:lnTo>
                        <a:pt x="0" y="85104"/>
                      </a:lnTo>
                      <a:cubicBezTo>
                        <a:pt x="0" y="85104"/>
                        <a:pt x="26334" y="94689"/>
                        <a:pt x="40015" y="98608"/>
                      </a:cubicBezTo>
                      <a:cubicBezTo>
                        <a:pt x="50340" y="101566"/>
                        <a:pt x="54323" y="101954"/>
                        <a:pt x="54323" y="101954"/>
                      </a:cubicBezTo>
                      <a:cubicBezTo>
                        <a:pt x="54323" y="101954"/>
                        <a:pt x="53446" y="97443"/>
                        <a:pt x="50367" y="91556"/>
                      </a:cubicBezTo>
                      <a:cubicBezTo>
                        <a:pt x="47298" y="85658"/>
                        <a:pt x="42233" y="79327"/>
                        <a:pt x="42233" y="79327"/>
                      </a:cubicBezTo>
                      <a:cubicBezTo>
                        <a:pt x="42233" y="79327"/>
                        <a:pt x="49221" y="84641"/>
                        <a:pt x="53418" y="90252"/>
                      </a:cubicBezTo>
                      <a:cubicBezTo>
                        <a:pt x="57623" y="95863"/>
                        <a:pt x="59029" y="101769"/>
                        <a:pt x="59029" y="101769"/>
                      </a:cubicBezTo>
                      <a:lnTo>
                        <a:pt x="77746" y="105273"/>
                      </a:lnTo>
                      <a:cubicBezTo>
                        <a:pt x="77746" y="105273"/>
                        <a:pt x="75371" y="96085"/>
                        <a:pt x="73106" y="88551"/>
                      </a:cubicBezTo>
                      <a:cubicBezTo>
                        <a:pt x="70832" y="81018"/>
                        <a:pt x="66950" y="73734"/>
                        <a:pt x="66950" y="73734"/>
                      </a:cubicBezTo>
                      <a:cubicBezTo>
                        <a:pt x="66950" y="73734"/>
                        <a:pt x="57910" y="71987"/>
                        <a:pt x="48565" y="67098"/>
                      </a:cubicBezTo>
                      <a:cubicBezTo>
                        <a:pt x="39220" y="62208"/>
                        <a:pt x="29579" y="54175"/>
                        <a:pt x="29579" y="54175"/>
                      </a:cubicBezTo>
                      <a:cubicBezTo>
                        <a:pt x="29579" y="54175"/>
                        <a:pt x="39876" y="59906"/>
                        <a:pt x="48574" y="63474"/>
                      </a:cubicBezTo>
                      <a:cubicBezTo>
                        <a:pt x="57272" y="67042"/>
                        <a:pt x="64371" y="68456"/>
                        <a:pt x="64371" y="68456"/>
                      </a:cubicBezTo>
                      <a:cubicBezTo>
                        <a:pt x="64371" y="68456"/>
                        <a:pt x="64029" y="63252"/>
                        <a:pt x="57855" y="50016"/>
                      </a:cubicBezTo>
                      <a:cubicBezTo>
                        <a:pt x="49813" y="32777"/>
                        <a:pt x="31455" y="0"/>
                        <a:pt x="3145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30" name="Google Shape;4030;p5"/>
              <p:cNvGrpSpPr/>
              <p:nvPr/>
            </p:nvGrpSpPr>
            <p:grpSpPr>
              <a:xfrm>
                <a:off x="7834058" y="1698585"/>
                <a:ext cx="176910" cy="179284"/>
                <a:chOff x="7834058" y="1698585"/>
                <a:chExt cx="176910" cy="179284"/>
              </a:xfrm>
            </p:grpSpPr>
            <p:sp>
              <p:nvSpPr>
                <p:cNvPr id="4031" name="Google Shape;4031;p5"/>
                <p:cNvSpPr/>
                <p:nvPr/>
              </p:nvSpPr>
              <p:spPr>
                <a:xfrm>
                  <a:off x="7834058" y="1698585"/>
                  <a:ext cx="176910" cy="179284"/>
                </a:xfrm>
                <a:custGeom>
                  <a:avLst/>
                  <a:gdLst/>
                  <a:ahLst/>
                  <a:cxnLst/>
                  <a:rect l="l" t="t" r="r" b="b"/>
                  <a:pathLst>
                    <a:path w="176910" h="179284" extrusionOk="0">
                      <a:moveTo>
                        <a:pt x="130378" y="69353"/>
                      </a:moveTo>
                      <a:cubicBezTo>
                        <a:pt x="130378" y="69353"/>
                        <a:pt x="158413" y="78615"/>
                        <a:pt x="168571" y="98044"/>
                      </a:cubicBezTo>
                      <a:cubicBezTo>
                        <a:pt x="184562" y="128649"/>
                        <a:pt x="172638" y="142782"/>
                        <a:pt x="172638" y="142782"/>
                      </a:cubicBezTo>
                      <a:cubicBezTo>
                        <a:pt x="172638" y="142782"/>
                        <a:pt x="161167" y="120912"/>
                        <a:pt x="145120" y="130544"/>
                      </a:cubicBezTo>
                      <a:cubicBezTo>
                        <a:pt x="136783" y="135545"/>
                        <a:pt x="132827" y="150926"/>
                        <a:pt x="132827" y="150926"/>
                      </a:cubicBezTo>
                      <a:cubicBezTo>
                        <a:pt x="132827" y="150926"/>
                        <a:pt x="120626" y="152192"/>
                        <a:pt x="112852" y="159282"/>
                      </a:cubicBezTo>
                      <a:cubicBezTo>
                        <a:pt x="105078" y="166371"/>
                        <a:pt x="101751" y="179284"/>
                        <a:pt x="101751" y="179284"/>
                      </a:cubicBezTo>
                      <a:cubicBezTo>
                        <a:pt x="101751" y="179284"/>
                        <a:pt x="93025" y="170124"/>
                        <a:pt x="88367" y="158422"/>
                      </a:cubicBezTo>
                      <a:cubicBezTo>
                        <a:pt x="83708" y="146711"/>
                        <a:pt x="83116" y="132467"/>
                        <a:pt x="83116" y="132467"/>
                      </a:cubicBezTo>
                      <a:cubicBezTo>
                        <a:pt x="83116" y="132467"/>
                        <a:pt x="77810" y="137671"/>
                        <a:pt x="72255" y="141821"/>
                      </a:cubicBezTo>
                      <a:cubicBezTo>
                        <a:pt x="66700" y="145971"/>
                        <a:pt x="60904" y="149077"/>
                        <a:pt x="60904" y="149077"/>
                      </a:cubicBezTo>
                      <a:cubicBezTo>
                        <a:pt x="60904" y="149077"/>
                        <a:pt x="57845" y="143420"/>
                        <a:pt x="56680" y="137902"/>
                      </a:cubicBezTo>
                      <a:cubicBezTo>
                        <a:pt x="55515" y="132383"/>
                        <a:pt x="56246" y="127004"/>
                        <a:pt x="56246" y="127004"/>
                      </a:cubicBezTo>
                      <a:cubicBezTo>
                        <a:pt x="56246" y="127004"/>
                        <a:pt x="39931" y="130553"/>
                        <a:pt x="25872" y="131635"/>
                      </a:cubicBezTo>
                      <a:cubicBezTo>
                        <a:pt x="11813" y="132716"/>
                        <a:pt x="0" y="131330"/>
                        <a:pt x="0" y="131330"/>
                      </a:cubicBezTo>
                      <a:cubicBezTo>
                        <a:pt x="0" y="131330"/>
                        <a:pt x="4797" y="116466"/>
                        <a:pt x="11369" y="105032"/>
                      </a:cubicBezTo>
                      <a:cubicBezTo>
                        <a:pt x="17941" y="93598"/>
                        <a:pt x="26278" y="85594"/>
                        <a:pt x="26278" y="85594"/>
                      </a:cubicBezTo>
                      <a:cubicBezTo>
                        <a:pt x="26278" y="85594"/>
                        <a:pt x="21047" y="84050"/>
                        <a:pt x="16925" y="81508"/>
                      </a:cubicBezTo>
                      <a:cubicBezTo>
                        <a:pt x="12802" y="78975"/>
                        <a:pt x="9770" y="75435"/>
                        <a:pt x="9770" y="75435"/>
                      </a:cubicBezTo>
                      <a:cubicBezTo>
                        <a:pt x="9770" y="75435"/>
                        <a:pt x="17590" y="68891"/>
                        <a:pt x="26898" y="65683"/>
                      </a:cubicBezTo>
                      <a:cubicBezTo>
                        <a:pt x="36206" y="62476"/>
                        <a:pt x="47012" y="62587"/>
                        <a:pt x="47012" y="62587"/>
                      </a:cubicBezTo>
                      <a:cubicBezTo>
                        <a:pt x="47012" y="62587"/>
                        <a:pt x="31030" y="53953"/>
                        <a:pt x="20640" y="43906"/>
                      </a:cubicBezTo>
                      <a:cubicBezTo>
                        <a:pt x="10241" y="33849"/>
                        <a:pt x="5435" y="22387"/>
                        <a:pt x="5435" y="22387"/>
                      </a:cubicBezTo>
                      <a:cubicBezTo>
                        <a:pt x="5435" y="22387"/>
                        <a:pt x="22184" y="26630"/>
                        <a:pt x="34052" y="24661"/>
                      </a:cubicBezTo>
                      <a:cubicBezTo>
                        <a:pt x="45921" y="22692"/>
                        <a:pt x="52909" y="14512"/>
                        <a:pt x="52909" y="14512"/>
                      </a:cubicBezTo>
                      <a:cubicBezTo>
                        <a:pt x="52909" y="14512"/>
                        <a:pt x="67097" y="31279"/>
                        <a:pt x="87562" y="15353"/>
                      </a:cubicBezTo>
                      <a:cubicBezTo>
                        <a:pt x="95678" y="9031"/>
                        <a:pt x="93044" y="0"/>
                        <a:pt x="93044" y="0"/>
                      </a:cubicBezTo>
                      <a:cubicBezTo>
                        <a:pt x="93044" y="0"/>
                        <a:pt x="110717" y="6479"/>
                        <a:pt x="120533" y="23746"/>
                      </a:cubicBezTo>
                      <a:cubicBezTo>
                        <a:pt x="130350" y="41013"/>
                        <a:pt x="130378" y="69353"/>
                        <a:pt x="130378" y="693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2" name="Google Shape;4032;p5"/>
                <p:cNvSpPr/>
                <p:nvPr/>
              </p:nvSpPr>
              <p:spPr>
                <a:xfrm>
                  <a:off x="7849401" y="1724079"/>
                  <a:ext cx="152025" cy="128667"/>
                </a:xfrm>
                <a:custGeom>
                  <a:avLst/>
                  <a:gdLst/>
                  <a:ahLst/>
                  <a:cxnLst/>
                  <a:rect l="l" t="t" r="r" b="b"/>
                  <a:pathLst>
                    <a:path w="152025" h="128667" extrusionOk="0">
                      <a:moveTo>
                        <a:pt x="0" y="95955"/>
                      </a:moveTo>
                      <a:cubicBezTo>
                        <a:pt x="0" y="95955"/>
                        <a:pt x="32001" y="73087"/>
                        <a:pt x="49655" y="65637"/>
                      </a:cubicBezTo>
                      <a:cubicBezTo>
                        <a:pt x="59509" y="61478"/>
                        <a:pt x="66367" y="59564"/>
                        <a:pt x="66367" y="59564"/>
                      </a:cubicBezTo>
                      <a:cubicBezTo>
                        <a:pt x="66367" y="59564"/>
                        <a:pt x="61764" y="57799"/>
                        <a:pt x="49850" y="55922"/>
                      </a:cubicBezTo>
                      <a:cubicBezTo>
                        <a:pt x="37935" y="54055"/>
                        <a:pt x="18708" y="52086"/>
                        <a:pt x="18708" y="52086"/>
                      </a:cubicBezTo>
                      <a:cubicBezTo>
                        <a:pt x="18708" y="52086"/>
                        <a:pt x="36520" y="50469"/>
                        <a:pt x="49646" y="51680"/>
                      </a:cubicBezTo>
                      <a:cubicBezTo>
                        <a:pt x="62772" y="52900"/>
                        <a:pt x="71220" y="56939"/>
                        <a:pt x="71220" y="56939"/>
                      </a:cubicBezTo>
                      <a:cubicBezTo>
                        <a:pt x="71220" y="56939"/>
                        <a:pt x="79622" y="52484"/>
                        <a:pt x="88274" y="49711"/>
                      </a:cubicBezTo>
                      <a:cubicBezTo>
                        <a:pt x="96926" y="46929"/>
                        <a:pt x="105818" y="45819"/>
                        <a:pt x="105818" y="45819"/>
                      </a:cubicBezTo>
                      <a:lnTo>
                        <a:pt x="83736" y="33406"/>
                      </a:lnTo>
                      <a:cubicBezTo>
                        <a:pt x="83736" y="33406"/>
                        <a:pt x="79428" y="37315"/>
                        <a:pt x="69861" y="38711"/>
                      </a:cubicBezTo>
                      <a:cubicBezTo>
                        <a:pt x="60295" y="40107"/>
                        <a:pt x="45477" y="38998"/>
                        <a:pt x="45477" y="38998"/>
                      </a:cubicBezTo>
                      <a:cubicBezTo>
                        <a:pt x="45477" y="38998"/>
                        <a:pt x="58890" y="37325"/>
                        <a:pt x="67070" y="35587"/>
                      </a:cubicBezTo>
                      <a:cubicBezTo>
                        <a:pt x="75250" y="33858"/>
                        <a:pt x="78199" y="32065"/>
                        <a:pt x="78199" y="32065"/>
                      </a:cubicBezTo>
                      <a:lnTo>
                        <a:pt x="55950" y="23524"/>
                      </a:lnTo>
                      <a:lnTo>
                        <a:pt x="26279" y="13708"/>
                      </a:lnTo>
                      <a:lnTo>
                        <a:pt x="56181" y="19753"/>
                      </a:lnTo>
                      <a:cubicBezTo>
                        <a:pt x="56181" y="19753"/>
                        <a:pt x="56616" y="16481"/>
                        <a:pt x="52696" y="11545"/>
                      </a:cubicBezTo>
                      <a:cubicBezTo>
                        <a:pt x="48768" y="6609"/>
                        <a:pt x="40495" y="0"/>
                        <a:pt x="40495" y="0"/>
                      </a:cubicBezTo>
                      <a:cubicBezTo>
                        <a:pt x="40495" y="0"/>
                        <a:pt x="50469" y="5444"/>
                        <a:pt x="55701" y="10824"/>
                      </a:cubicBezTo>
                      <a:cubicBezTo>
                        <a:pt x="60932" y="16194"/>
                        <a:pt x="61431" y="21491"/>
                        <a:pt x="61431" y="21491"/>
                      </a:cubicBezTo>
                      <a:lnTo>
                        <a:pt x="79123" y="28516"/>
                      </a:lnTo>
                      <a:lnTo>
                        <a:pt x="89402" y="32102"/>
                      </a:lnTo>
                      <a:cubicBezTo>
                        <a:pt x="89402" y="32102"/>
                        <a:pt x="90132" y="27222"/>
                        <a:pt x="87054" y="19245"/>
                      </a:cubicBezTo>
                      <a:cubicBezTo>
                        <a:pt x="83967" y="11277"/>
                        <a:pt x="77062" y="213"/>
                        <a:pt x="77062" y="213"/>
                      </a:cubicBezTo>
                      <a:cubicBezTo>
                        <a:pt x="77062" y="213"/>
                        <a:pt x="86296" y="9058"/>
                        <a:pt x="90779" y="17599"/>
                      </a:cubicBezTo>
                      <a:cubicBezTo>
                        <a:pt x="95253" y="26140"/>
                        <a:pt x="94976" y="34367"/>
                        <a:pt x="94976" y="34367"/>
                      </a:cubicBezTo>
                      <a:lnTo>
                        <a:pt x="110939" y="44100"/>
                      </a:lnTo>
                      <a:cubicBezTo>
                        <a:pt x="110939" y="44100"/>
                        <a:pt x="115986" y="42649"/>
                        <a:pt x="125479" y="41355"/>
                      </a:cubicBezTo>
                      <a:cubicBezTo>
                        <a:pt x="134972" y="40051"/>
                        <a:pt x="148911" y="38914"/>
                        <a:pt x="148911" y="38914"/>
                      </a:cubicBezTo>
                      <a:lnTo>
                        <a:pt x="152026" y="48833"/>
                      </a:lnTo>
                      <a:cubicBezTo>
                        <a:pt x="152026" y="48833"/>
                        <a:pt x="138872" y="47141"/>
                        <a:pt x="128760" y="47400"/>
                      </a:cubicBezTo>
                      <a:cubicBezTo>
                        <a:pt x="118648" y="47668"/>
                        <a:pt x="111577" y="49896"/>
                        <a:pt x="111577" y="49896"/>
                      </a:cubicBezTo>
                      <a:lnTo>
                        <a:pt x="109266" y="63511"/>
                      </a:lnTo>
                      <a:cubicBezTo>
                        <a:pt x="109266" y="63511"/>
                        <a:pt x="119221" y="65720"/>
                        <a:pt x="127817" y="72533"/>
                      </a:cubicBezTo>
                      <a:cubicBezTo>
                        <a:pt x="136414" y="79345"/>
                        <a:pt x="145481" y="90123"/>
                        <a:pt x="145481" y="90123"/>
                      </a:cubicBezTo>
                      <a:cubicBezTo>
                        <a:pt x="145481" y="90123"/>
                        <a:pt x="135351" y="80491"/>
                        <a:pt x="126145" y="75056"/>
                      </a:cubicBezTo>
                      <a:cubicBezTo>
                        <a:pt x="116929" y="69630"/>
                        <a:pt x="108259" y="67523"/>
                        <a:pt x="108259" y="67523"/>
                      </a:cubicBezTo>
                      <a:lnTo>
                        <a:pt x="103720" y="88681"/>
                      </a:lnTo>
                      <a:cubicBezTo>
                        <a:pt x="103720" y="88681"/>
                        <a:pt x="108295" y="91315"/>
                        <a:pt x="110375" y="98303"/>
                      </a:cubicBezTo>
                      <a:cubicBezTo>
                        <a:pt x="112455" y="105291"/>
                        <a:pt x="112048" y="116633"/>
                        <a:pt x="112048" y="116633"/>
                      </a:cubicBezTo>
                      <a:cubicBezTo>
                        <a:pt x="112048" y="116633"/>
                        <a:pt x="109894" y="105365"/>
                        <a:pt x="107621" y="99274"/>
                      </a:cubicBezTo>
                      <a:cubicBezTo>
                        <a:pt x="105356" y="93192"/>
                        <a:pt x="102971" y="92286"/>
                        <a:pt x="102971" y="92286"/>
                      </a:cubicBezTo>
                      <a:lnTo>
                        <a:pt x="84623" y="128668"/>
                      </a:lnTo>
                      <a:cubicBezTo>
                        <a:pt x="84623" y="128668"/>
                        <a:pt x="94606" y="102472"/>
                        <a:pt x="98729" y="88856"/>
                      </a:cubicBezTo>
                      <a:cubicBezTo>
                        <a:pt x="101843" y="78578"/>
                        <a:pt x="102278" y="74603"/>
                        <a:pt x="102278" y="74603"/>
                      </a:cubicBezTo>
                      <a:cubicBezTo>
                        <a:pt x="102278" y="74603"/>
                        <a:pt x="97767" y="75417"/>
                        <a:pt x="91824" y="78402"/>
                      </a:cubicBezTo>
                      <a:cubicBezTo>
                        <a:pt x="85889" y="81388"/>
                        <a:pt x="79484" y="86351"/>
                        <a:pt x="79484" y="86351"/>
                      </a:cubicBezTo>
                      <a:cubicBezTo>
                        <a:pt x="79484" y="86351"/>
                        <a:pt x="84900" y="79447"/>
                        <a:pt x="90576" y="75333"/>
                      </a:cubicBezTo>
                      <a:cubicBezTo>
                        <a:pt x="96242" y="71211"/>
                        <a:pt x="102167" y="69898"/>
                        <a:pt x="102167" y="69898"/>
                      </a:cubicBezTo>
                      <a:lnTo>
                        <a:pt x="105948" y="51236"/>
                      </a:lnTo>
                      <a:cubicBezTo>
                        <a:pt x="105948" y="51236"/>
                        <a:pt x="96732" y="53464"/>
                        <a:pt x="89161" y="55627"/>
                      </a:cubicBezTo>
                      <a:cubicBezTo>
                        <a:pt x="81591" y="57780"/>
                        <a:pt x="74261" y="61561"/>
                        <a:pt x="74261" y="61561"/>
                      </a:cubicBezTo>
                      <a:cubicBezTo>
                        <a:pt x="74261" y="61561"/>
                        <a:pt x="72376" y="70573"/>
                        <a:pt x="67347" y="79844"/>
                      </a:cubicBezTo>
                      <a:cubicBezTo>
                        <a:pt x="62319" y="89115"/>
                        <a:pt x="54138" y="98636"/>
                        <a:pt x="54138" y="98636"/>
                      </a:cubicBezTo>
                      <a:cubicBezTo>
                        <a:pt x="54138" y="98636"/>
                        <a:pt x="60027" y="88422"/>
                        <a:pt x="63724" y="79779"/>
                      </a:cubicBezTo>
                      <a:cubicBezTo>
                        <a:pt x="67421" y="71137"/>
                        <a:pt x="68937" y="64056"/>
                        <a:pt x="68937" y="64056"/>
                      </a:cubicBezTo>
                      <a:cubicBezTo>
                        <a:pt x="68937" y="64056"/>
                        <a:pt x="63724" y="64325"/>
                        <a:pt x="50404" y="70305"/>
                      </a:cubicBezTo>
                      <a:cubicBezTo>
                        <a:pt x="33045" y="78079"/>
                        <a:pt x="0" y="95955"/>
                        <a:pt x="0" y="959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33" name="Google Shape;4033;p5"/>
              <p:cNvGrpSpPr/>
              <p:nvPr/>
            </p:nvGrpSpPr>
            <p:grpSpPr>
              <a:xfrm>
                <a:off x="8131546" y="2161972"/>
                <a:ext cx="308250" cy="235476"/>
                <a:chOff x="8131546" y="2161972"/>
                <a:chExt cx="308250" cy="235476"/>
              </a:xfrm>
            </p:grpSpPr>
            <p:sp>
              <p:nvSpPr>
                <p:cNvPr id="4034" name="Google Shape;4034;p5"/>
                <p:cNvSpPr/>
                <p:nvPr/>
              </p:nvSpPr>
              <p:spPr>
                <a:xfrm>
                  <a:off x="8131546" y="2161972"/>
                  <a:ext cx="308250" cy="235476"/>
                </a:xfrm>
                <a:custGeom>
                  <a:avLst/>
                  <a:gdLst/>
                  <a:ahLst/>
                  <a:cxnLst/>
                  <a:rect l="l" t="t" r="r" b="b"/>
                  <a:pathLst>
                    <a:path w="308250" h="235476" extrusionOk="0">
                      <a:moveTo>
                        <a:pt x="196819" y="58993"/>
                      </a:moveTo>
                      <a:cubicBezTo>
                        <a:pt x="196819" y="58993"/>
                        <a:pt x="239995" y="49195"/>
                        <a:pt x="268132" y="65667"/>
                      </a:cubicBezTo>
                      <a:cubicBezTo>
                        <a:pt x="312444" y="91613"/>
                        <a:pt x="308137" y="118308"/>
                        <a:pt x="308137" y="118308"/>
                      </a:cubicBezTo>
                      <a:cubicBezTo>
                        <a:pt x="308137" y="118308"/>
                        <a:pt x="276414" y="99793"/>
                        <a:pt x="263298" y="124002"/>
                      </a:cubicBezTo>
                      <a:cubicBezTo>
                        <a:pt x="256494" y="136573"/>
                        <a:pt x="263372" y="158757"/>
                        <a:pt x="263372" y="158757"/>
                      </a:cubicBezTo>
                      <a:cubicBezTo>
                        <a:pt x="263372" y="158757"/>
                        <a:pt x="248693" y="169627"/>
                        <a:pt x="244238" y="184380"/>
                      </a:cubicBezTo>
                      <a:cubicBezTo>
                        <a:pt x="239783" y="199123"/>
                        <a:pt x="245541" y="217748"/>
                        <a:pt x="245541" y="217748"/>
                      </a:cubicBezTo>
                      <a:cubicBezTo>
                        <a:pt x="245541" y="217748"/>
                        <a:pt x="227230" y="212978"/>
                        <a:pt x="212154" y="201942"/>
                      </a:cubicBezTo>
                      <a:cubicBezTo>
                        <a:pt x="197078" y="190905"/>
                        <a:pt x="185237" y="173602"/>
                        <a:pt x="185237" y="173602"/>
                      </a:cubicBezTo>
                      <a:cubicBezTo>
                        <a:pt x="185237" y="173602"/>
                        <a:pt x="182474" y="184130"/>
                        <a:pt x="178573" y="193530"/>
                      </a:cubicBezTo>
                      <a:cubicBezTo>
                        <a:pt x="174681" y="202931"/>
                        <a:pt x="169653" y="211213"/>
                        <a:pt x="169653" y="211213"/>
                      </a:cubicBezTo>
                      <a:cubicBezTo>
                        <a:pt x="169653" y="211213"/>
                        <a:pt x="161334" y="206499"/>
                        <a:pt x="155557" y="200509"/>
                      </a:cubicBezTo>
                      <a:cubicBezTo>
                        <a:pt x="149770" y="194519"/>
                        <a:pt x="146517" y="187263"/>
                        <a:pt x="146517" y="187263"/>
                      </a:cubicBezTo>
                      <a:cubicBezTo>
                        <a:pt x="146517" y="187263"/>
                        <a:pt x="128344" y="204096"/>
                        <a:pt x="111143" y="216149"/>
                      </a:cubicBezTo>
                      <a:cubicBezTo>
                        <a:pt x="93941" y="228202"/>
                        <a:pt x="77709" y="235477"/>
                        <a:pt x="77709" y="235477"/>
                      </a:cubicBezTo>
                      <a:cubicBezTo>
                        <a:pt x="77709" y="235477"/>
                        <a:pt x="72311" y="213293"/>
                        <a:pt x="71858" y="194048"/>
                      </a:cubicBezTo>
                      <a:cubicBezTo>
                        <a:pt x="71396" y="174803"/>
                        <a:pt x="75879" y="158489"/>
                        <a:pt x="75879" y="158489"/>
                      </a:cubicBezTo>
                      <a:cubicBezTo>
                        <a:pt x="75879" y="158489"/>
                        <a:pt x="67967" y="160541"/>
                        <a:pt x="60701" y="160522"/>
                      </a:cubicBezTo>
                      <a:cubicBezTo>
                        <a:pt x="53436" y="160495"/>
                        <a:pt x="46800" y="158396"/>
                        <a:pt x="46800" y="158396"/>
                      </a:cubicBezTo>
                      <a:cubicBezTo>
                        <a:pt x="46800" y="158396"/>
                        <a:pt x="51754" y="144291"/>
                        <a:pt x="61201" y="133208"/>
                      </a:cubicBezTo>
                      <a:cubicBezTo>
                        <a:pt x="70647" y="122116"/>
                        <a:pt x="84596" y="114037"/>
                        <a:pt x="84596" y="114037"/>
                      </a:cubicBezTo>
                      <a:cubicBezTo>
                        <a:pt x="84596" y="114037"/>
                        <a:pt x="57383" y="115452"/>
                        <a:pt x="36234" y="110839"/>
                      </a:cubicBezTo>
                      <a:cubicBezTo>
                        <a:pt x="15085" y="106227"/>
                        <a:pt x="0" y="95606"/>
                        <a:pt x="0" y="95606"/>
                      </a:cubicBezTo>
                      <a:cubicBezTo>
                        <a:pt x="0" y="95606"/>
                        <a:pt x="24791" y="88138"/>
                        <a:pt x="38489" y="76648"/>
                      </a:cubicBezTo>
                      <a:cubicBezTo>
                        <a:pt x="52188" y="65159"/>
                        <a:pt x="54795" y="49648"/>
                        <a:pt x="54795" y="49648"/>
                      </a:cubicBezTo>
                      <a:cubicBezTo>
                        <a:pt x="54795" y="49648"/>
                        <a:pt x="86028" y="59742"/>
                        <a:pt x="99912" y="24312"/>
                      </a:cubicBezTo>
                      <a:cubicBezTo>
                        <a:pt x="105411" y="10271"/>
                        <a:pt x="95012" y="1010"/>
                        <a:pt x="95012" y="1010"/>
                      </a:cubicBezTo>
                      <a:cubicBezTo>
                        <a:pt x="95012" y="1010"/>
                        <a:pt x="122725" y="-4361"/>
                        <a:pt x="148735" y="9671"/>
                      </a:cubicBezTo>
                      <a:cubicBezTo>
                        <a:pt x="174755" y="23702"/>
                        <a:pt x="196819" y="58993"/>
                        <a:pt x="196819" y="5899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5" name="Google Shape;4035;p5"/>
                <p:cNvSpPr/>
                <p:nvPr/>
              </p:nvSpPr>
              <p:spPr>
                <a:xfrm>
                  <a:off x="8191045" y="2189011"/>
                  <a:ext cx="212348" cy="184432"/>
                </a:xfrm>
                <a:custGeom>
                  <a:avLst/>
                  <a:gdLst/>
                  <a:ahLst/>
                  <a:cxnLst/>
                  <a:rect l="l" t="t" r="r" b="b"/>
                  <a:pathLst>
                    <a:path w="212348" h="184432" extrusionOk="0">
                      <a:moveTo>
                        <a:pt x="30216" y="184433"/>
                      </a:moveTo>
                      <a:cubicBezTo>
                        <a:pt x="30216" y="184433"/>
                        <a:pt x="53501" y="131589"/>
                        <a:pt x="70361" y="108859"/>
                      </a:cubicBezTo>
                      <a:cubicBezTo>
                        <a:pt x="79770" y="96187"/>
                        <a:pt x="87091" y="88570"/>
                        <a:pt x="87091" y="88570"/>
                      </a:cubicBezTo>
                      <a:cubicBezTo>
                        <a:pt x="87091" y="88570"/>
                        <a:pt x="79798" y="89873"/>
                        <a:pt x="63058" y="96612"/>
                      </a:cubicBezTo>
                      <a:cubicBezTo>
                        <a:pt x="46318" y="103350"/>
                        <a:pt x="20123" y="115533"/>
                        <a:pt x="20123" y="115533"/>
                      </a:cubicBezTo>
                      <a:cubicBezTo>
                        <a:pt x="20123" y="115533"/>
                        <a:pt x="41715" y="99967"/>
                        <a:pt x="59500" y="91482"/>
                      </a:cubicBezTo>
                      <a:cubicBezTo>
                        <a:pt x="77293" y="83005"/>
                        <a:pt x="91269" y="81610"/>
                        <a:pt x="91269" y="81610"/>
                      </a:cubicBezTo>
                      <a:cubicBezTo>
                        <a:pt x="91269" y="81610"/>
                        <a:pt x="98590" y="69667"/>
                        <a:pt x="107538" y="59620"/>
                      </a:cubicBezTo>
                      <a:cubicBezTo>
                        <a:pt x="116476" y="49563"/>
                        <a:pt x="127022" y="41420"/>
                        <a:pt x="127022" y="41420"/>
                      </a:cubicBezTo>
                      <a:lnTo>
                        <a:pt x="89041" y="42751"/>
                      </a:lnTo>
                      <a:cubicBezTo>
                        <a:pt x="89041" y="42751"/>
                        <a:pt x="86555" y="50903"/>
                        <a:pt x="75361" y="59934"/>
                      </a:cubicBezTo>
                      <a:cubicBezTo>
                        <a:pt x="64177" y="68956"/>
                        <a:pt x="44294" y="78864"/>
                        <a:pt x="44294" y="78864"/>
                      </a:cubicBezTo>
                      <a:cubicBezTo>
                        <a:pt x="44294" y="78864"/>
                        <a:pt x="60202" y="66552"/>
                        <a:pt x="69353" y="58168"/>
                      </a:cubicBezTo>
                      <a:cubicBezTo>
                        <a:pt x="78504" y="49775"/>
                        <a:pt x="80898" y="45311"/>
                        <a:pt x="80898" y="45311"/>
                      </a:cubicBezTo>
                      <a:lnTo>
                        <a:pt x="45699" y="51596"/>
                      </a:lnTo>
                      <a:lnTo>
                        <a:pt x="0" y="61967"/>
                      </a:lnTo>
                      <a:lnTo>
                        <a:pt x="43074" y="46725"/>
                      </a:lnTo>
                      <a:cubicBezTo>
                        <a:pt x="43074" y="46725"/>
                        <a:pt x="41087" y="42325"/>
                        <a:pt x="32213" y="39164"/>
                      </a:cubicBezTo>
                      <a:cubicBezTo>
                        <a:pt x="23340" y="35994"/>
                        <a:pt x="7589" y="34062"/>
                        <a:pt x="7589" y="34062"/>
                      </a:cubicBezTo>
                      <a:cubicBezTo>
                        <a:pt x="7589" y="34062"/>
                        <a:pt x="24615" y="33258"/>
                        <a:pt x="35513" y="35966"/>
                      </a:cubicBezTo>
                      <a:cubicBezTo>
                        <a:pt x="46402" y="38674"/>
                        <a:pt x="51153" y="44904"/>
                        <a:pt x="51153" y="44904"/>
                      </a:cubicBezTo>
                      <a:lnTo>
                        <a:pt x="79317" y="40181"/>
                      </a:lnTo>
                      <a:lnTo>
                        <a:pt x="95299" y="36826"/>
                      </a:lnTo>
                      <a:cubicBezTo>
                        <a:pt x="95299" y="36826"/>
                        <a:pt x="92443" y="30180"/>
                        <a:pt x="82285" y="22600"/>
                      </a:cubicBezTo>
                      <a:cubicBezTo>
                        <a:pt x="72126" y="15011"/>
                        <a:pt x="54665" y="6489"/>
                        <a:pt x="54665" y="6489"/>
                      </a:cubicBezTo>
                      <a:cubicBezTo>
                        <a:pt x="54665" y="6489"/>
                        <a:pt x="73401" y="10482"/>
                        <a:pt x="85788" y="17710"/>
                      </a:cubicBezTo>
                      <a:cubicBezTo>
                        <a:pt x="98174" y="24939"/>
                        <a:pt x="104210" y="35402"/>
                        <a:pt x="104210" y="35402"/>
                      </a:cubicBezTo>
                      <a:lnTo>
                        <a:pt x="132254" y="35374"/>
                      </a:lnTo>
                      <a:cubicBezTo>
                        <a:pt x="132254" y="35374"/>
                        <a:pt x="137606" y="29717"/>
                        <a:pt x="148781" y="20881"/>
                      </a:cubicBezTo>
                      <a:cubicBezTo>
                        <a:pt x="159947" y="12035"/>
                        <a:pt x="176946" y="0"/>
                        <a:pt x="176946" y="0"/>
                      </a:cubicBezTo>
                      <a:lnTo>
                        <a:pt x="188657" y="9992"/>
                      </a:lnTo>
                      <a:cubicBezTo>
                        <a:pt x="188657" y="9992"/>
                        <a:pt x="170466" y="17886"/>
                        <a:pt x="157692" y="25918"/>
                      </a:cubicBezTo>
                      <a:cubicBezTo>
                        <a:pt x="144927" y="33951"/>
                        <a:pt x="137588" y="42113"/>
                        <a:pt x="137588" y="42113"/>
                      </a:cubicBezTo>
                      <a:lnTo>
                        <a:pt x="145186" y="60831"/>
                      </a:lnTo>
                      <a:cubicBezTo>
                        <a:pt x="145186" y="60831"/>
                        <a:pt x="159688" y="56006"/>
                        <a:pt x="176012" y="57947"/>
                      </a:cubicBezTo>
                      <a:cubicBezTo>
                        <a:pt x="192336" y="59897"/>
                        <a:pt x="212348" y="66414"/>
                        <a:pt x="212348" y="66414"/>
                      </a:cubicBezTo>
                      <a:cubicBezTo>
                        <a:pt x="212348" y="66414"/>
                        <a:pt x="191865" y="62125"/>
                        <a:pt x="175828" y="62374"/>
                      </a:cubicBezTo>
                      <a:cubicBezTo>
                        <a:pt x="159790" y="62615"/>
                        <a:pt x="147016" y="66598"/>
                        <a:pt x="147016" y="66598"/>
                      </a:cubicBezTo>
                      <a:lnTo>
                        <a:pt x="157655" y="96408"/>
                      </a:lnTo>
                      <a:cubicBezTo>
                        <a:pt x="157655" y="96408"/>
                        <a:pt x="165558" y="96214"/>
                        <a:pt x="173665" y="103341"/>
                      </a:cubicBezTo>
                      <a:cubicBezTo>
                        <a:pt x="181762" y="110458"/>
                        <a:pt x="190053" y="124887"/>
                        <a:pt x="190053" y="124887"/>
                      </a:cubicBezTo>
                      <a:cubicBezTo>
                        <a:pt x="190053" y="124887"/>
                        <a:pt x="178527" y="112501"/>
                        <a:pt x="170892" y="106641"/>
                      </a:cubicBezTo>
                      <a:cubicBezTo>
                        <a:pt x="163247" y="100790"/>
                        <a:pt x="159485" y="101474"/>
                        <a:pt x="159485" y="101474"/>
                      </a:cubicBezTo>
                      <a:lnTo>
                        <a:pt x="164227" y="160770"/>
                      </a:lnTo>
                      <a:cubicBezTo>
                        <a:pt x="164227" y="160770"/>
                        <a:pt x="156675" y="120534"/>
                        <a:pt x="151379" y="100429"/>
                      </a:cubicBezTo>
                      <a:cubicBezTo>
                        <a:pt x="147377" y="85252"/>
                        <a:pt x="144853" y="79964"/>
                        <a:pt x="144853" y="79964"/>
                      </a:cubicBezTo>
                      <a:cubicBezTo>
                        <a:pt x="144853" y="79964"/>
                        <a:pt x="139695" y="84420"/>
                        <a:pt x="134398" y="92656"/>
                      </a:cubicBezTo>
                      <a:cubicBezTo>
                        <a:pt x="129093" y="100901"/>
                        <a:pt x="124739" y="111965"/>
                        <a:pt x="124739" y="111965"/>
                      </a:cubicBezTo>
                      <a:cubicBezTo>
                        <a:pt x="124739" y="111965"/>
                        <a:pt x="126320" y="99237"/>
                        <a:pt x="130396" y="89790"/>
                      </a:cubicBezTo>
                      <a:cubicBezTo>
                        <a:pt x="134473" y="80343"/>
                        <a:pt x="141054" y="74187"/>
                        <a:pt x="141054" y="74187"/>
                      </a:cubicBezTo>
                      <a:lnTo>
                        <a:pt x="131404" y="48056"/>
                      </a:lnTo>
                      <a:cubicBezTo>
                        <a:pt x="131404" y="48056"/>
                        <a:pt x="121310" y="57863"/>
                        <a:pt x="113278" y="66312"/>
                      </a:cubicBezTo>
                      <a:cubicBezTo>
                        <a:pt x="105236" y="74760"/>
                        <a:pt x="98765" y="85057"/>
                        <a:pt x="98765" y="85057"/>
                      </a:cubicBezTo>
                      <a:cubicBezTo>
                        <a:pt x="98765" y="85057"/>
                        <a:pt x="103359" y="97712"/>
                        <a:pt x="104108" y="113093"/>
                      </a:cubicBezTo>
                      <a:cubicBezTo>
                        <a:pt x="104857" y="128464"/>
                        <a:pt x="101770" y="146554"/>
                        <a:pt x="101770" y="146554"/>
                      </a:cubicBezTo>
                      <a:cubicBezTo>
                        <a:pt x="101770" y="146554"/>
                        <a:pt x="101381" y="129361"/>
                        <a:pt x="99403" y="115773"/>
                      </a:cubicBezTo>
                      <a:cubicBezTo>
                        <a:pt x="97434" y="102185"/>
                        <a:pt x="93876" y="92212"/>
                        <a:pt x="93876" y="92212"/>
                      </a:cubicBezTo>
                      <a:cubicBezTo>
                        <a:pt x="93876" y="92212"/>
                        <a:pt x="87396" y="96519"/>
                        <a:pt x="74946" y="114100"/>
                      </a:cubicBezTo>
                      <a:cubicBezTo>
                        <a:pt x="58732" y="137014"/>
                        <a:pt x="30216" y="184433"/>
                        <a:pt x="30216" y="1844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36" name="Google Shape;4036;p5"/>
              <p:cNvGrpSpPr/>
              <p:nvPr/>
            </p:nvGrpSpPr>
            <p:grpSpPr>
              <a:xfrm>
                <a:off x="8483001" y="2239888"/>
                <a:ext cx="238419" cy="301082"/>
                <a:chOff x="8483001" y="2239888"/>
                <a:chExt cx="238419" cy="301082"/>
              </a:xfrm>
            </p:grpSpPr>
            <p:sp>
              <p:nvSpPr>
                <p:cNvPr id="4037" name="Google Shape;4037;p5"/>
                <p:cNvSpPr/>
                <p:nvPr/>
              </p:nvSpPr>
              <p:spPr>
                <a:xfrm>
                  <a:off x="8483001" y="2239888"/>
                  <a:ext cx="238419" cy="301082"/>
                </a:xfrm>
                <a:custGeom>
                  <a:avLst/>
                  <a:gdLst/>
                  <a:ahLst/>
                  <a:cxnLst/>
                  <a:rect l="l" t="t" r="r" b="b"/>
                  <a:pathLst>
                    <a:path w="238419" h="301082" extrusionOk="0">
                      <a:moveTo>
                        <a:pt x="73841" y="100927"/>
                      </a:moveTo>
                      <a:cubicBezTo>
                        <a:pt x="73841" y="100927"/>
                        <a:pt x="71216" y="56734"/>
                        <a:pt x="92069" y="31666"/>
                      </a:cubicBezTo>
                      <a:cubicBezTo>
                        <a:pt x="124901" y="-7812"/>
                        <a:pt x="150533" y="793"/>
                        <a:pt x="150533" y="793"/>
                      </a:cubicBezTo>
                      <a:cubicBezTo>
                        <a:pt x="150533" y="793"/>
                        <a:pt x="127083" y="29069"/>
                        <a:pt x="148832" y="45956"/>
                      </a:cubicBezTo>
                      <a:cubicBezTo>
                        <a:pt x="160119" y="54728"/>
                        <a:pt x="183126" y="51567"/>
                        <a:pt x="183126" y="51567"/>
                      </a:cubicBezTo>
                      <a:cubicBezTo>
                        <a:pt x="183126" y="51567"/>
                        <a:pt x="191454" y="67817"/>
                        <a:pt x="205282" y="74620"/>
                      </a:cubicBezTo>
                      <a:cubicBezTo>
                        <a:pt x="219100" y="81432"/>
                        <a:pt x="238419" y="78789"/>
                        <a:pt x="238419" y="78789"/>
                      </a:cubicBezTo>
                      <a:cubicBezTo>
                        <a:pt x="238419" y="78789"/>
                        <a:pt x="230719" y="96074"/>
                        <a:pt x="217363" y="109144"/>
                      </a:cubicBezTo>
                      <a:cubicBezTo>
                        <a:pt x="204015" y="122214"/>
                        <a:pt x="185020" y="131069"/>
                        <a:pt x="185020" y="131069"/>
                      </a:cubicBezTo>
                      <a:cubicBezTo>
                        <a:pt x="185020" y="131069"/>
                        <a:pt x="194948" y="135525"/>
                        <a:pt x="203590" y="140904"/>
                      </a:cubicBezTo>
                      <a:cubicBezTo>
                        <a:pt x="212223" y="146284"/>
                        <a:pt x="219572" y="152588"/>
                        <a:pt x="219572" y="152588"/>
                      </a:cubicBezTo>
                      <a:cubicBezTo>
                        <a:pt x="219572" y="152588"/>
                        <a:pt x="213564" y="160019"/>
                        <a:pt x="206705" y="164752"/>
                      </a:cubicBezTo>
                      <a:cubicBezTo>
                        <a:pt x="199856" y="169475"/>
                        <a:pt x="192165" y="171500"/>
                        <a:pt x="192165" y="171500"/>
                      </a:cubicBezTo>
                      <a:cubicBezTo>
                        <a:pt x="192165" y="171500"/>
                        <a:pt x="205800" y="192186"/>
                        <a:pt x="214885" y="211126"/>
                      </a:cubicBezTo>
                      <a:cubicBezTo>
                        <a:pt x="223962" y="230066"/>
                        <a:pt x="228492" y="247268"/>
                        <a:pt x="228492" y="247268"/>
                      </a:cubicBezTo>
                      <a:cubicBezTo>
                        <a:pt x="228492" y="247268"/>
                        <a:pt x="205725" y="248968"/>
                        <a:pt x="186666" y="246269"/>
                      </a:cubicBezTo>
                      <a:cubicBezTo>
                        <a:pt x="167606" y="243580"/>
                        <a:pt x="152234" y="236490"/>
                        <a:pt x="152234" y="236490"/>
                      </a:cubicBezTo>
                      <a:cubicBezTo>
                        <a:pt x="152234" y="236490"/>
                        <a:pt x="152973" y="244633"/>
                        <a:pt x="151763" y="251797"/>
                      </a:cubicBezTo>
                      <a:cubicBezTo>
                        <a:pt x="150551" y="258970"/>
                        <a:pt x="147399" y="265163"/>
                        <a:pt x="147399" y="265163"/>
                      </a:cubicBezTo>
                      <a:cubicBezTo>
                        <a:pt x="147399" y="265163"/>
                        <a:pt x="134293" y="257981"/>
                        <a:pt x="124901" y="246852"/>
                      </a:cubicBezTo>
                      <a:cubicBezTo>
                        <a:pt x="115501" y="235713"/>
                        <a:pt x="109816" y="220628"/>
                        <a:pt x="109816" y="220628"/>
                      </a:cubicBezTo>
                      <a:cubicBezTo>
                        <a:pt x="109816" y="220628"/>
                        <a:pt x="106757" y="247711"/>
                        <a:pt x="98752" y="267825"/>
                      </a:cubicBezTo>
                      <a:cubicBezTo>
                        <a:pt x="90756" y="287939"/>
                        <a:pt x="77806" y="301083"/>
                        <a:pt x="77806" y="301083"/>
                      </a:cubicBezTo>
                      <a:cubicBezTo>
                        <a:pt x="77806" y="301083"/>
                        <a:pt x="74488" y="275404"/>
                        <a:pt x="65393" y="260014"/>
                      </a:cubicBezTo>
                      <a:cubicBezTo>
                        <a:pt x="56297" y="244624"/>
                        <a:pt x="41415" y="239522"/>
                        <a:pt x="41415" y="239522"/>
                      </a:cubicBezTo>
                      <a:cubicBezTo>
                        <a:pt x="41415" y="239522"/>
                        <a:pt x="56482" y="210350"/>
                        <a:pt x="23788" y="190874"/>
                      </a:cubicBezTo>
                      <a:cubicBezTo>
                        <a:pt x="10829" y="183146"/>
                        <a:pt x="5" y="191891"/>
                        <a:pt x="5" y="191891"/>
                      </a:cubicBezTo>
                      <a:cubicBezTo>
                        <a:pt x="5" y="191891"/>
                        <a:pt x="-771" y="163680"/>
                        <a:pt x="17318" y="140303"/>
                      </a:cubicBezTo>
                      <a:cubicBezTo>
                        <a:pt x="35416" y="116927"/>
                        <a:pt x="73841" y="100927"/>
                        <a:pt x="73841" y="10092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8" name="Google Shape;4038;p5"/>
                <p:cNvSpPr/>
                <p:nvPr/>
              </p:nvSpPr>
              <p:spPr>
                <a:xfrm>
                  <a:off x="8518214" y="2272423"/>
                  <a:ext cx="171556" cy="208770"/>
                </a:xfrm>
                <a:custGeom>
                  <a:avLst/>
                  <a:gdLst/>
                  <a:ahLst/>
                  <a:cxnLst/>
                  <a:rect l="l" t="t" r="r" b="b"/>
                  <a:pathLst>
                    <a:path w="171556" h="208770" extrusionOk="0">
                      <a:moveTo>
                        <a:pt x="171557" y="198954"/>
                      </a:moveTo>
                      <a:cubicBezTo>
                        <a:pt x="171557" y="198954"/>
                        <a:pt x="123223" y="167360"/>
                        <a:pt x="103562" y="147006"/>
                      </a:cubicBezTo>
                      <a:cubicBezTo>
                        <a:pt x="92591" y="135656"/>
                        <a:pt x="86277" y="127198"/>
                        <a:pt x="86277" y="127198"/>
                      </a:cubicBezTo>
                      <a:cubicBezTo>
                        <a:pt x="86277" y="127198"/>
                        <a:pt x="86370" y="134593"/>
                        <a:pt x="90280" y="152211"/>
                      </a:cubicBezTo>
                      <a:cubicBezTo>
                        <a:pt x="94199" y="169828"/>
                        <a:pt x="101936" y="197660"/>
                        <a:pt x="101936" y="197660"/>
                      </a:cubicBezTo>
                      <a:cubicBezTo>
                        <a:pt x="101936" y="197660"/>
                        <a:pt x="90104" y="173821"/>
                        <a:pt x="84641" y="154882"/>
                      </a:cubicBezTo>
                      <a:cubicBezTo>
                        <a:pt x="79178" y="135952"/>
                        <a:pt x="80085" y="121938"/>
                        <a:pt x="80085" y="121938"/>
                      </a:cubicBezTo>
                      <a:cubicBezTo>
                        <a:pt x="80085" y="121938"/>
                        <a:pt x="69501" y="112760"/>
                        <a:pt x="61043" y="102296"/>
                      </a:cubicBezTo>
                      <a:cubicBezTo>
                        <a:pt x="52595" y="91833"/>
                        <a:pt x="46272" y="80094"/>
                        <a:pt x="46272" y="80094"/>
                      </a:cubicBezTo>
                      <a:lnTo>
                        <a:pt x="41391" y="117788"/>
                      </a:lnTo>
                      <a:cubicBezTo>
                        <a:pt x="41391" y="117788"/>
                        <a:pt x="49027" y="121578"/>
                        <a:pt x="56098" y="134084"/>
                      </a:cubicBezTo>
                      <a:cubicBezTo>
                        <a:pt x="63178" y="146591"/>
                        <a:pt x="69704" y="167832"/>
                        <a:pt x="69704" y="167832"/>
                      </a:cubicBezTo>
                      <a:cubicBezTo>
                        <a:pt x="69704" y="167832"/>
                        <a:pt x="60165" y="150121"/>
                        <a:pt x="53380" y="139732"/>
                      </a:cubicBezTo>
                      <a:cubicBezTo>
                        <a:pt x="46596" y="129333"/>
                        <a:pt x="42575" y="126237"/>
                        <a:pt x="42575" y="126237"/>
                      </a:cubicBezTo>
                      <a:lnTo>
                        <a:pt x="43037" y="161990"/>
                      </a:lnTo>
                      <a:lnTo>
                        <a:pt x="45801" y="208771"/>
                      </a:lnTo>
                      <a:lnTo>
                        <a:pt x="37796" y="163783"/>
                      </a:lnTo>
                      <a:cubicBezTo>
                        <a:pt x="37796" y="163783"/>
                        <a:pt x="33137" y="165022"/>
                        <a:pt x="28562" y="173258"/>
                      </a:cubicBezTo>
                      <a:cubicBezTo>
                        <a:pt x="23996" y="181494"/>
                        <a:pt x="19512" y="196726"/>
                        <a:pt x="19512" y="196726"/>
                      </a:cubicBezTo>
                      <a:cubicBezTo>
                        <a:pt x="19512" y="196726"/>
                        <a:pt x="21500" y="179793"/>
                        <a:pt x="25955" y="169486"/>
                      </a:cubicBezTo>
                      <a:cubicBezTo>
                        <a:pt x="30401" y="159189"/>
                        <a:pt x="37324" y="155510"/>
                        <a:pt x="37324" y="155510"/>
                      </a:cubicBezTo>
                      <a:lnTo>
                        <a:pt x="37260" y="126958"/>
                      </a:lnTo>
                      <a:lnTo>
                        <a:pt x="36567" y="110643"/>
                      </a:lnTo>
                      <a:cubicBezTo>
                        <a:pt x="36567" y="110643"/>
                        <a:pt x="29542" y="112381"/>
                        <a:pt x="20400" y="121162"/>
                      </a:cubicBezTo>
                      <a:cubicBezTo>
                        <a:pt x="11259" y="129943"/>
                        <a:pt x="0" y="145777"/>
                        <a:pt x="0" y="145777"/>
                      </a:cubicBezTo>
                      <a:cubicBezTo>
                        <a:pt x="0" y="145777"/>
                        <a:pt x="6997" y="127947"/>
                        <a:pt x="16148" y="116901"/>
                      </a:cubicBezTo>
                      <a:cubicBezTo>
                        <a:pt x="25308" y="105864"/>
                        <a:pt x="36613" y="101622"/>
                        <a:pt x="36613" y="101622"/>
                      </a:cubicBezTo>
                      <a:lnTo>
                        <a:pt x="41170" y="73947"/>
                      </a:lnTo>
                      <a:cubicBezTo>
                        <a:pt x="41170" y="73947"/>
                        <a:pt x="36465" y="67745"/>
                        <a:pt x="29569" y="55275"/>
                      </a:cubicBezTo>
                      <a:cubicBezTo>
                        <a:pt x="22664" y="42806"/>
                        <a:pt x="13569" y="24079"/>
                        <a:pt x="13569" y="24079"/>
                      </a:cubicBezTo>
                      <a:lnTo>
                        <a:pt x="25336" y="14161"/>
                      </a:lnTo>
                      <a:cubicBezTo>
                        <a:pt x="25336" y="14161"/>
                        <a:pt x="30161" y="33396"/>
                        <a:pt x="35994" y="47308"/>
                      </a:cubicBezTo>
                      <a:cubicBezTo>
                        <a:pt x="41835" y="61210"/>
                        <a:pt x="48685" y="69787"/>
                        <a:pt x="48685" y="69787"/>
                      </a:cubicBezTo>
                      <a:lnTo>
                        <a:pt x="68392" y="65341"/>
                      </a:lnTo>
                      <a:cubicBezTo>
                        <a:pt x="68392" y="65341"/>
                        <a:pt x="65998" y="50256"/>
                        <a:pt x="70582" y="34469"/>
                      </a:cubicBezTo>
                      <a:cubicBezTo>
                        <a:pt x="75176" y="18681"/>
                        <a:pt x="84873" y="0"/>
                        <a:pt x="84873" y="0"/>
                      </a:cubicBezTo>
                      <a:cubicBezTo>
                        <a:pt x="84873" y="0"/>
                        <a:pt x="77302" y="19513"/>
                        <a:pt x="74917" y="35374"/>
                      </a:cubicBezTo>
                      <a:cubicBezTo>
                        <a:pt x="72542" y="51236"/>
                        <a:pt x="74381" y="64482"/>
                        <a:pt x="74381" y="64482"/>
                      </a:cubicBezTo>
                      <a:lnTo>
                        <a:pt x="105531" y="58862"/>
                      </a:lnTo>
                      <a:cubicBezTo>
                        <a:pt x="105531" y="58862"/>
                        <a:pt x="106632" y="51023"/>
                        <a:pt x="114978" y="44193"/>
                      </a:cubicBezTo>
                      <a:cubicBezTo>
                        <a:pt x="123325" y="37362"/>
                        <a:pt x="138928" y="31548"/>
                        <a:pt x="138928" y="31548"/>
                      </a:cubicBezTo>
                      <a:cubicBezTo>
                        <a:pt x="138928" y="31548"/>
                        <a:pt x="124813" y="40893"/>
                        <a:pt x="117788" y="47474"/>
                      </a:cubicBezTo>
                      <a:cubicBezTo>
                        <a:pt x="110763" y="54055"/>
                        <a:pt x="110828" y="57873"/>
                        <a:pt x="110828" y="57873"/>
                      </a:cubicBezTo>
                      <a:lnTo>
                        <a:pt x="170096" y="62883"/>
                      </a:lnTo>
                      <a:cubicBezTo>
                        <a:pt x="170096" y="62883"/>
                        <a:pt x="129176" y="63770"/>
                        <a:pt x="108471" y="65711"/>
                      </a:cubicBezTo>
                      <a:cubicBezTo>
                        <a:pt x="92849" y="67172"/>
                        <a:pt x="87220" y="68798"/>
                        <a:pt x="87220" y="68798"/>
                      </a:cubicBezTo>
                      <a:cubicBezTo>
                        <a:pt x="87220" y="68798"/>
                        <a:pt x="90770" y="74622"/>
                        <a:pt x="98035" y="81194"/>
                      </a:cubicBezTo>
                      <a:cubicBezTo>
                        <a:pt x="105300" y="87766"/>
                        <a:pt x="115505" y="93876"/>
                        <a:pt x="115505" y="93876"/>
                      </a:cubicBezTo>
                      <a:cubicBezTo>
                        <a:pt x="115505" y="93876"/>
                        <a:pt x="103202" y="90234"/>
                        <a:pt x="94550" y="84669"/>
                      </a:cubicBezTo>
                      <a:cubicBezTo>
                        <a:pt x="85898" y="79105"/>
                        <a:pt x="80898" y="71608"/>
                        <a:pt x="80898" y="71608"/>
                      </a:cubicBezTo>
                      <a:lnTo>
                        <a:pt x="53547" y="76859"/>
                      </a:lnTo>
                      <a:cubicBezTo>
                        <a:pt x="53547" y="76859"/>
                        <a:pt x="61561" y="88422"/>
                        <a:pt x="68586" y="97730"/>
                      </a:cubicBezTo>
                      <a:cubicBezTo>
                        <a:pt x="75611" y="107029"/>
                        <a:pt x="84706" y="115108"/>
                        <a:pt x="84706" y="115108"/>
                      </a:cubicBezTo>
                      <a:cubicBezTo>
                        <a:pt x="84706" y="115108"/>
                        <a:pt x="97952" y="112640"/>
                        <a:pt x="113240" y="114405"/>
                      </a:cubicBezTo>
                      <a:cubicBezTo>
                        <a:pt x="128538" y="116180"/>
                        <a:pt x="145879" y="122179"/>
                        <a:pt x="145879" y="122179"/>
                      </a:cubicBezTo>
                      <a:cubicBezTo>
                        <a:pt x="145879" y="122179"/>
                        <a:pt x="128853" y="119757"/>
                        <a:pt x="115126" y="119489"/>
                      </a:cubicBezTo>
                      <a:cubicBezTo>
                        <a:pt x="101399" y="119212"/>
                        <a:pt x="90973" y="121097"/>
                        <a:pt x="90973" y="121097"/>
                      </a:cubicBezTo>
                      <a:cubicBezTo>
                        <a:pt x="90973" y="121097"/>
                        <a:pt x="94162" y="128187"/>
                        <a:pt x="109478" y="143346"/>
                      </a:cubicBezTo>
                      <a:cubicBezTo>
                        <a:pt x="129426" y="163081"/>
                        <a:pt x="171557" y="198954"/>
                        <a:pt x="171557" y="1989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39" name="Google Shape;4039;p5"/>
              <p:cNvGrpSpPr/>
              <p:nvPr/>
            </p:nvGrpSpPr>
            <p:grpSpPr>
              <a:xfrm>
                <a:off x="8272156" y="2678724"/>
                <a:ext cx="229226" cy="238451"/>
                <a:chOff x="8272156" y="2678724"/>
                <a:chExt cx="229226" cy="238451"/>
              </a:xfrm>
            </p:grpSpPr>
            <p:sp>
              <p:nvSpPr>
                <p:cNvPr id="4040" name="Google Shape;4040;p5"/>
                <p:cNvSpPr/>
                <p:nvPr/>
              </p:nvSpPr>
              <p:spPr>
                <a:xfrm>
                  <a:off x="8272156" y="2678724"/>
                  <a:ext cx="217487" cy="238451"/>
                </a:xfrm>
                <a:custGeom>
                  <a:avLst/>
                  <a:gdLst/>
                  <a:ahLst/>
                  <a:cxnLst/>
                  <a:rect l="l" t="t" r="r" b="b"/>
                  <a:pathLst>
                    <a:path w="217487" h="238451" extrusionOk="0">
                      <a:moveTo>
                        <a:pt x="186485" y="124859"/>
                      </a:moveTo>
                      <a:cubicBezTo>
                        <a:pt x="186485" y="124859"/>
                        <a:pt x="215019" y="151369"/>
                        <a:pt x="217136" y="179922"/>
                      </a:cubicBezTo>
                      <a:cubicBezTo>
                        <a:pt x="220464" y="224873"/>
                        <a:pt x="199074" y="234893"/>
                        <a:pt x="199074" y="234893"/>
                      </a:cubicBezTo>
                      <a:cubicBezTo>
                        <a:pt x="199074" y="234893"/>
                        <a:pt x="196643" y="202744"/>
                        <a:pt x="172666" y="205157"/>
                      </a:cubicBezTo>
                      <a:cubicBezTo>
                        <a:pt x="160215" y="206414"/>
                        <a:pt x="147644" y="222331"/>
                        <a:pt x="147644" y="222331"/>
                      </a:cubicBezTo>
                      <a:cubicBezTo>
                        <a:pt x="147644" y="222331"/>
                        <a:pt x="132513" y="217034"/>
                        <a:pt x="119655" y="221064"/>
                      </a:cubicBezTo>
                      <a:cubicBezTo>
                        <a:pt x="106807" y="225095"/>
                        <a:pt x="96242" y="238451"/>
                        <a:pt x="96242" y="238451"/>
                      </a:cubicBezTo>
                      <a:cubicBezTo>
                        <a:pt x="96242" y="238451"/>
                        <a:pt x="90576" y="222802"/>
                        <a:pt x="91038" y="206423"/>
                      </a:cubicBezTo>
                      <a:cubicBezTo>
                        <a:pt x="91500" y="190035"/>
                        <a:pt x="98081" y="172925"/>
                        <a:pt x="98081" y="172925"/>
                      </a:cubicBezTo>
                      <a:cubicBezTo>
                        <a:pt x="98081" y="172925"/>
                        <a:pt x="89115" y="176095"/>
                        <a:pt x="80399" y="177898"/>
                      </a:cubicBezTo>
                      <a:cubicBezTo>
                        <a:pt x="71691" y="179700"/>
                        <a:pt x="63215" y="180135"/>
                        <a:pt x="63215" y="180135"/>
                      </a:cubicBezTo>
                      <a:cubicBezTo>
                        <a:pt x="63215" y="180135"/>
                        <a:pt x="62485" y="171770"/>
                        <a:pt x="63927" y="164624"/>
                      </a:cubicBezTo>
                      <a:cubicBezTo>
                        <a:pt x="65369" y="157470"/>
                        <a:pt x="68983" y="151536"/>
                        <a:pt x="68983" y="151536"/>
                      </a:cubicBezTo>
                      <a:cubicBezTo>
                        <a:pt x="68983" y="151536"/>
                        <a:pt x="47807" y="146637"/>
                        <a:pt x="30568" y="140083"/>
                      </a:cubicBezTo>
                      <a:cubicBezTo>
                        <a:pt x="13319" y="133539"/>
                        <a:pt x="0" y="125331"/>
                        <a:pt x="0" y="125331"/>
                      </a:cubicBezTo>
                      <a:cubicBezTo>
                        <a:pt x="0" y="125331"/>
                        <a:pt x="13310" y="110495"/>
                        <a:pt x="26963" y="100679"/>
                      </a:cubicBezTo>
                      <a:cubicBezTo>
                        <a:pt x="40615" y="90862"/>
                        <a:pt x="54600" y="86074"/>
                        <a:pt x="54600" y="86074"/>
                      </a:cubicBezTo>
                      <a:cubicBezTo>
                        <a:pt x="54600" y="86074"/>
                        <a:pt x="49184" y="81342"/>
                        <a:pt x="45588" y="76054"/>
                      </a:cubicBezTo>
                      <a:cubicBezTo>
                        <a:pt x="41992" y="70767"/>
                        <a:pt x="40208" y="64916"/>
                        <a:pt x="40208" y="64916"/>
                      </a:cubicBezTo>
                      <a:cubicBezTo>
                        <a:pt x="40208" y="64916"/>
                        <a:pt x="52835" y="61561"/>
                        <a:pt x="65535" y="62957"/>
                      </a:cubicBezTo>
                      <a:cubicBezTo>
                        <a:pt x="78227" y="64352"/>
                        <a:pt x="90992" y="70509"/>
                        <a:pt x="90992" y="70509"/>
                      </a:cubicBezTo>
                      <a:cubicBezTo>
                        <a:pt x="90992" y="70509"/>
                        <a:pt x="76433" y="51439"/>
                        <a:pt x="69242" y="33812"/>
                      </a:cubicBezTo>
                      <a:cubicBezTo>
                        <a:pt x="62051" y="16185"/>
                        <a:pt x="62217" y="0"/>
                        <a:pt x="62217" y="0"/>
                      </a:cubicBezTo>
                      <a:cubicBezTo>
                        <a:pt x="62217" y="0"/>
                        <a:pt x="79927" y="14327"/>
                        <a:pt x="95022" y="18607"/>
                      </a:cubicBezTo>
                      <a:cubicBezTo>
                        <a:pt x="110116" y="22896"/>
                        <a:pt x="122595" y="17137"/>
                        <a:pt x="122595" y="17137"/>
                      </a:cubicBezTo>
                      <a:cubicBezTo>
                        <a:pt x="122595" y="17137"/>
                        <a:pt x="130849" y="44793"/>
                        <a:pt x="163302" y="37408"/>
                      </a:cubicBezTo>
                      <a:cubicBezTo>
                        <a:pt x="176160" y="34487"/>
                        <a:pt x="177667" y="22378"/>
                        <a:pt x="177667" y="22378"/>
                      </a:cubicBezTo>
                      <a:cubicBezTo>
                        <a:pt x="177667" y="22378"/>
                        <a:pt x="195321" y="39848"/>
                        <a:pt x="198141" y="65647"/>
                      </a:cubicBezTo>
                      <a:cubicBezTo>
                        <a:pt x="200960" y="91454"/>
                        <a:pt x="186485" y="124859"/>
                        <a:pt x="186485" y="12485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1" name="Google Shape;4041;p5"/>
                <p:cNvSpPr/>
                <p:nvPr/>
              </p:nvSpPr>
              <p:spPr>
                <a:xfrm>
                  <a:off x="8295440" y="2710429"/>
                  <a:ext cx="205942" cy="177232"/>
                </a:xfrm>
                <a:custGeom>
                  <a:avLst/>
                  <a:gdLst/>
                  <a:ahLst/>
                  <a:cxnLst/>
                  <a:rect l="l" t="t" r="r" b="b"/>
                  <a:pathLst>
                    <a:path w="205942" h="177232" extrusionOk="0">
                      <a:moveTo>
                        <a:pt x="0" y="90520"/>
                      </a:moveTo>
                      <a:cubicBezTo>
                        <a:pt x="0" y="90520"/>
                        <a:pt x="49674" y="81388"/>
                        <a:pt x="74446" y="82432"/>
                      </a:cubicBezTo>
                      <a:cubicBezTo>
                        <a:pt x="88274" y="83024"/>
                        <a:pt x="97397" y="84586"/>
                        <a:pt x="97397" y="84586"/>
                      </a:cubicBezTo>
                      <a:cubicBezTo>
                        <a:pt x="97397" y="84586"/>
                        <a:pt x="92831" y="79937"/>
                        <a:pt x="79650" y="71100"/>
                      </a:cubicBezTo>
                      <a:cubicBezTo>
                        <a:pt x="66469" y="62264"/>
                        <a:pt x="44655" y="49249"/>
                        <a:pt x="44655" y="49249"/>
                      </a:cubicBezTo>
                      <a:cubicBezTo>
                        <a:pt x="44655" y="49249"/>
                        <a:pt x="66617" y="57253"/>
                        <a:pt x="81582" y="65988"/>
                      </a:cubicBezTo>
                      <a:cubicBezTo>
                        <a:pt x="96538" y="74724"/>
                        <a:pt x="104496" y="84189"/>
                        <a:pt x="104496" y="84189"/>
                      </a:cubicBezTo>
                      <a:cubicBezTo>
                        <a:pt x="104496" y="84189"/>
                        <a:pt x="116753" y="83616"/>
                        <a:pt x="128446" y="85159"/>
                      </a:cubicBezTo>
                      <a:cubicBezTo>
                        <a:pt x="140129" y="86694"/>
                        <a:pt x="151259" y="90345"/>
                        <a:pt x="151259" y="90345"/>
                      </a:cubicBezTo>
                      <a:lnTo>
                        <a:pt x="131404" y="63419"/>
                      </a:lnTo>
                      <a:cubicBezTo>
                        <a:pt x="131404" y="63419"/>
                        <a:pt x="124286" y="65628"/>
                        <a:pt x="112215" y="61958"/>
                      </a:cubicBezTo>
                      <a:cubicBezTo>
                        <a:pt x="100142" y="58280"/>
                        <a:pt x="83116" y="48722"/>
                        <a:pt x="83116" y="48722"/>
                      </a:cubicBezTo>
                      <a:cubicBezTo>
                        <a:pt x="83116" y="48722"/>
                        <a:pt x="99902" y="54213"/>
                        <a:pt x="110495" y="56727"/>
                      </a:cubicBezTo>
                      <a:cubicBezTo>
                        <a:pt x="121097" y="59232"/>
                        <a:pt x="125515" y="58769"/>
                        <a:pt x="125515" y="58769"/>
                      </a:cubicBezTo>
                      <a:lnTo>
                        <a:pt x="103480" y="36317"/>
                      </a:lnTo>
                      <a:lnTo>
                        <a:pt x="73272" y="8245"/>
                      </a:lnTo>
                      <a:lnTo>
                        <a:pt x="105679" y="32010"/>
                      </a:lnTo>
                      <a:cubicBezTo>
                        <a:pt x="105679" y="32010"/>
                        <a:pt x="107861" y="28396"/>
                        <a:pt x="105735" y="20400"/>
                      </a:cubicBezTo>
                      <a:cubicBezTo>
                        <a:pt x="103609" y="12395"/>
                        <a:pt x="97166" y="0"/>
                        <a:pt x="97166" y="0"/>
                      </a:cubicBezTo>
                      <a:cubicBezTo>
                        <a:pt x="97166" y="0"/>
                        <a:pt x="106216" y="11970"/>
                        <a:pt x="109682" y="21214"/>
                      </a:cubicBezTo>
                      <a:cubicBezTo>
                        <a:pt x="113139" y="30457"/>
                        <a:pt x="111013" y="36983"/>
                        <a:pt x="111013" y="36983"/>
                      </a:cubicBezTo>
                      <a:lnTo>
                        <a:pt x="128427" y="55100"/>
                      </a:lnTo>
                      <a:lnTo>
                        <a:pt x="138789" y="65046"/>
                      </a:lnTo>
                      <a:cubicBezTo>
                        <a:pt x="138789" y="65046"/>
                        <a:pt x="142163" y="59694"/>
                        <a:pt x="142579" y="48583"/>
                      </a:cubicBezTo>
                      <a:cubicBezTo>
                        <a:pt x="142995" y="37473"/>
                        <a:pt x="140462" y="20604"/>
                        <a:pt x="140462" y="20604"/>
                      </a:cubicBezTo>
                      <a:cubicBezTo>
                        <a:pt x="140462" y="20604"/>
                        <a:pt x="146896" y="36170"/>
                        <a:pt x="147848" y="48722"/>
                      </a:cubicBezTo>
                      <a:cubicBezTo>
                        <a:pt x="148790" y="61275"/>
                        <a:pt x="144252" y="70814"/>
                        <a:pt x="144252" y="70814"/>
                      </a:cubicBezTo>
                      <a:lnTo>
                        <a:pt x="158219" y="91158"/>
                      </a:lnTo>
                      <a:cubicBezTo>
                        <a:pt x="158219" y="91158"/>
                        <a:pt x="164948" y="92258"/>
                        <a:pt x="176881" y="96011"/>
                      </a:cubicBezTo>
                      <a:cubicBezTo>
                        <a:pt x="188814" y="99773"/>
                        <a:pt x="205942" y="106179"/>
                        <a:pt x="205942" y="106179"/>
                      </a:cubicBezTo>
                      <a:lnTo>
                        <a:pt x="204565" y="119600"/>
                      </a:lnTo>
                      <a:cubicBezTo>
                        <a:pt x="204565" y="119600"/>
                        <a:pt x="189822" y="110283"/>
                        <a:pt x="177685" y="104968"/>
                      </a:cubicBezTo>
                      <a:cubicBezTo>
                        <a:pt x="165539" y="99662"/>
                        <a:pt x="156009" y="98350"/>
                        <a:pt x="156009" y="98350"/>
                      </a:cubicBezTo>
                      <a:lnTo>
                        <a:pt x="146295" y="113093"/>
                      </a:lnTo>
                      <a:cubicBezTo>
                        <a:pt x="146295" y="113093"/>
                        <a:pt x="156980" y="121236"/>
                        <a:pt x="163700" y="134047"/>
                      </a:cubicBezTo>
                      <a:cubicBezTo>
                        <a:pt x="170410" y="146859"/>
                        <a:pt x="175661" y="164606"/>
                        <a:pt x="175661" y="164606"/>
                      </a:cubicBezTo>
                      <a:cubicBezTo>
                        <a:pt x="175661" y="164606"/>
                        <a:pt x="168562" y="147617"/>
                        <a:pt x="160418" y="136099"/>
                      </a:cubicBezTo>
                      <a:cubicBezTo>
                        <a:pt x="152266" y="124573"/>
                        <a:pt x="143041" y="117261"/>
                        <a:pt x="143041" y="117261"/>
                      </a:cubicBezTo>
                      <a:lnTo>
                        <a:pt x="126837" y="139677"/>
                      </a:lnTo>
                      <a:cubicBezTo>
                        <a:pt x="126837" y="139677"/>
                        <a:pt x="130904" y="145324"/>
                        <a:pt x="129805" y="154706"/>
                      </a:cubicBezTo>
                      <a:cubicBezTo>
                        <a:pt x="128695" y="164098"/>
                        <a:pt x="122410" y="177232"/>
                        <a:pt x="122410" y="177232"/>
                      </a:cubicBezTo>
                      <a:cubicBezTo>
                        <a:pt x="122410" y="177232"/>
                        <a:pt x="125618" y="162757"/>
                        <a:pt x="126042" y="154327"/>
                      </a:cubicBezTo>
                      <a:cubicBezTo>
                        <a:pt x="126459" y="145888"/>
                        <a:pt x="124102" y="143503"/>
                        <a:pt x="124102" y="143503"/>
                      </a:cubicBezTo>
                      <a:lnTo>
                        <a:pt x="83699" y="176151"/>
                      </a:lnTo>
                      <a:cubicBezTo>
                        <a:pt x="83699" y="176151"/>
                        <a:pt x="108951" y="150852"/>
                        <a:pt x="120820" y="137098"/>
                      </a:cubicBezTo>
                      <a:cubicBezTo>
                        <a:pt x="129768" y="126717"/>
                        <a:pt x="132328" y="122281"/>
                        <a:pt x="132328" y="122281"/>
                      </a:cubicBezTo>
                      <a:cubicBezTo>
                        <a:pt x="132328" y="122281"/>
                        <a:pt x="126551" y="120728"/>
                        <a:pt x="117973" y="120940"/>
                      </a:cubicBezTo>
                      <a:cubicBezTo>
                        <a:pt x="109395" y="121153"/>
                        <a:pt x="99246" y="123436"/>
                        <a:pt x="99246" y="123436"/>
                      </a:cubicBezTo>
                      <a:cubicBezTo>
                        <a:pt x="99246" y="123436"/>
                        <a:pt x="109219" y="118315"/>
                        <a:pt x="118056" y="116624"/>
                      </a:cubicBezTo>
                      <a:cubicBezTo>
                        <a:pt x="126893" y="114932"/>
                        <a:pt x="134602" y="116670"/>
                        <a:pt x="134602" y="116670"/>
                      </a:cubicBezTo>
                      <a:lnTo>
                        <a:pt x="148643" y="96787"/>
                      </a:lnTo>
                      <a:cubicBezTo>
                        <a:pt x="148643" y="96787"/>
                        <a:pt x="136561" y="94292"/>
                        <a:pt x="126468" y="92619"/>
                      </a:cubicBezTo>
                      <a:cubicBezTo>
                        <a:pt x="116383" y="90955"/>
                        <a:pt x="105735" y="91325"/>
                        <a:pt x="105735" y="91325"/>
                      </a:cubicBezTo>
                      <a:cubicBezTo>
                        <a:pt x="105735" y="91325"/>
                        <a:pt x="98895" y="100891"/>
                        <a:pt x="88182" y="109016"/>
                      </a:cubicBezTo>
                      <a:cubicBezTo>
                        <a:pt x="77468" y="117141"/>
                        <a:pt x="62892" y="123806"/>
                        <a:pt x="62892" y="123806"/>
                      </a:cubicBezTo>
                      <a:cubicBezTo>
                        <a:pt x="62892" y="123806"/>
                        <a:pt x="75093" y="115052"/>
                        <a:pt x="83911" y="106927"/>
                      </a:cubicBezTo>
                      <a:cubicBezTo>
                        <a:pt x="92720" y="98803"/>
                        <a:pt x="98146" y="91297"/>
                        <a:pt x="98146" y="91297"/>
                      </a:cubicBezTo>
                      <a:cubicBezTo>
                        <a:pt x="98146" y="91297"/>
                        <a:pt x="91824" y="88718"/>
                        <a:pt x="72949" y="88348"/>
                      </a:cubicBezTo>
                      <a:cubicBezTo>
                        <a:pt x="48371" y="87858"/>
                        <a:pt x="0" y="90520"/>
                        <a:pt x="0" y="9052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42" name="Google Shape;4042;p5"/>
              <p:cNvGrpSpPr/>
              <p:nvPr/>
            </p:nvGrpSpPr>
            <p:grpSpPr>
              <a:xfrm>
                <a:off x="8409688" y="2844809"/>
                <a:ext cx="259529" cy="215656"/>
                <a:chOff x="8409688" y="2844809"/>
                <a:chExt cx="259529" cy="215656"/>
              </a:xfrm>
            </p:grpSpPr>
            <p:sp>
              <p:nvSpPr>
                <p:cNvPr id="4043" name="Google Shape;4043;p5"/>
                <p:cNvSpPr/>
                <p:nvPr/>
              </p:nvSpPr>
              <p:spPr>
                <a:xfrm>
                  <a:off x="8409688" y="2844809"/>
                  <a:ext cx="259529" cy="215656"/>
                </a:xfrm>
                <a:custGeom>
                  <a:avLst/>
                  <a:gdLst/>
                  <a:ahLst/>
                  <a:cxnLst/>
                  <a:rect l="l" t="t" r="r" b="b"/>
                  <a:pathLst>
                    <a:path w="259529" h="215656" extrusionOk="0">
                      <a:moveTo>
                        <a:pt x="175818" y="70795"/>
                      </a:moveTo>
                      <a:cubicBezTo>
                        <a:pt x="175818" y="70795"/>
                        <a:pt x="214760" y="71691"/>
                        <a:pt x="235290" y="91639"/>
                      </a:cubicBezTo>
                      <a:cubicBezTo>
                        <a:pt x="267614" y="123048"/>
                        <a:pt x="258278" y="144742"/>
                        <a:pt x="258278" y="144742"/>
                      </a:cubicBezTo>
                      <a:cubicBezTo>
                        <a:pt x="258278" y="144742"/>
                        <a:pt x="235124" y="122308"/>
                        <a:pt x="218781" y="140028"/>
                      </a:cubicBezTo>
                      <a:cubicBezTo>
                        <a:pt x="210305" y="149225"/>
                        <a:pt x="211470" y="169477"/>
                        <a:pt x="211470" y="169477"/>
                      </a:cubicBezTo>
                      <a:cubicBezTo>
                        <a:pt x="211470" y="169477"/>
                        <a:pt x="196634" y="175568"/>
                        <a:pt x="189693" y="187113"/>
                      </a:cubicBezTo>
                      <a:cubicBezTo>
                        <a:pt x="182760" y="198658"/>
                        <a:pt x="183722" y="215657"/>
                        <a:pt x="183722" y="215657"/>
                      </a:cubicBezTo>
                      <a:cubicBezTo>
                        <a:pt x="183722" y="215657"/>
                        <a:pt x="169098" y="207717"/>
                        <a:pt x="158570" y="195155"/>
                      </a:cubicBezTo>
                      <a:cubicBezTo>
                        <a:pt x="148042" y="182593"/>
                        <a:pt x="141608" y="165419"/>
                        <a:pt x="141608" y="165419"/>
                      </a:cubicBezTo>
                      <a:cubicBezTo>
                        <a:pt x="141608" y="165419"/>
                        <a:pt x="137005" y="173748"/>
                        <a:pt x="131681" y="180883"/>
                      </a:cubicBezTo>
                      <a:cubicBezTo>
                        <a:pt x="126366" y="188019"/>
                        <a:pt x="120312" y="193963"/>
                        <a:pt x="120312" y="193963"/>
                      </a:cubicBezTo>
                      <a:cubicBezTo>
                        <a:pt x="120312" y="193963"/>
                        <a:pt x="114220" y="188195"/>
                        <a:pt x="110551" y="181891"/>
                      </a:cubicBezTo>
                      <a:cubicBezTo>
                        <a:pt x="106881" y="175587"/>
                        <a:pt x="105643" y="168747"/>
                        <a:pt x="105643" y="168747"/>
                      </a:cubicBezTo>
                      <a:cubicBezTo>
                        <a:pt x="105643" y="168747"/>
                        <a:pt x="86555" y="179136"/>
                        <a:pt x="69307" y="185681"/>
                      </a:cubicBezTo>
                      <a:cubicBezTo>
                        <a:pt x="52059" y="192225"/>
                        <a:pt x="36659" y="194933"/>
                        <a:pt x="36659" y="194933"/>
                      </a:cubicBezTo>
                      <a:cubicBezTo>
                        <a:pt x="36659" y="194933"/>
                        <a:pt x="36761" y="174995"/>
                        <a:pt x="40458" y="158598"/>
                      </a:cubicBezTo>
                      <a:cubicBezTo>
                        <a:pt x="44146" y="142191"/>
                        <a:pt x="51439" y="129324"/>
                        <a:pt x="51439" y="129324"/>
                      </a:cubicBezTo>
                      <a:cubicBezTo>
                        <a:pt x="51439" y="129324"/>
                        <a:pt x="44248" y="129379"/>
                        <a:pt x="38046" y="127817"/>
                      </a:cubicBezTo>
                      <a:cubicBezTo>
                        <a:pt x="31843" y="126246"/>
                        <a:pt x="26631" y="123057"/>
                        <a:pt x="26631" y="123057"/>
                      </a:cubicBezTo>
                      <a:cubicBezTo>
                        <a:pt x="26631" y="123057"/>
                        <a:pt x="33849" y="112168"/>
                        <a:pt x="44266" y="104783"/>
                      </a:cubicBezTo>
                      <a:cubicBezTo>
                        <a:pt x="54693" y="97397"/>
                        <a:pt x="68318" y="93534"/>
                        <a:pt x="68318" y="93534"/>
                      </a:cubicBezTo>
                      <a:cubicBezTo>
                        <a:pt x="68318" y="93534"/>
                        <a:pt x="44775" y="88930"/>
                        <a:pt x="27702" y="80519"/>
                      </a:cubicBezTo>
                      <a:cubicBezTo>
                        <a:pt x="10621" y="72107"/>
                        <a:pt x="0" y="59897"/>
                        <a:pt x="0" y="59897"/>
                      </a:cubicBezTo>
                      <a:cubicBezTo>
                        <a:pt x="0" y="59897"/>
                        <a:pt x="22748" y="58852"/>
                        <a:pt x="36881" y="52040"/>
                      </a:cubicBezTo>
                      <a:cubicBezTo>
                        <a:pt x="51024" y="45219"/>
                        <a:pt x="56542" y="32638"/>
                        <a:pt x="56542" y="32638"/>
                      </a:cubicBezTo>
                      <a:cubicBezTo>
                        <a:pt x="56542" y="32638"/>
                        <a:pt x="81065" y="47844"/>
                        <a:pt x="100439" y="20779"/>
                      </a:cubicBezTo>
                      <a:cubicBezTo>
                        <a:pt x="108111" y="10057"/>
                        <a:pt x="101196" y="0"/>
                        <a:pt x="101196" y="0"/>
                      </a:cubicBezTo>
                      <a:cubicBezTo>
                        <a:pt x="101196" y="0"/>
                        <a:pt x="125997" y="1349"/>
                        <a:pt x="145232" y="18773"/>
                      </a:cubicBezTo>
                      <a:cubicBezTo>
                        <a:pt x="164477" y="36206"/>
                        <a:pt x="175818" y="70795"/>
                        <a:pt x="175818" y="70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4" name="Google Shape;4044;p5"/>
                <p:cNvSpPr/>
                <p:nvPr/>
              </p:nvSpPr>
              <p:spPr>
                <a:xfrm>
                  <a:off x="8461700" y="2876431"/>
                  <a:ext cx="180559" cy="154022"/>
                </a:xfrm>
                <a:custGeom>
                  <a:avLst/>
                  <a:gdLst/>
                  <a:ahLst/>
                  <a:cxnLst/>
                  <a:rect l="l" t="t" r="r" b="b"/>
                  <a:pathLst>
                    <a:path w="180559" h="154022" extrusionOk="0">
                      <a:moveTo>
                        <a:pt x="0" y="145537"/>
                      </a:moveTo>
                      <a:cubicBezTo>
                        <a:pt x="0" y="145537"/>
                        <a:pt x="31085" y="105726"/>
                        <a:pt x="50312" y="90067"/>
                      </a:cubicBezTo>
                      <a:cubicBezTo>
                        <a:pt x="61043" y="81332"/>
                        <a:pt x="68900" y="76443"/>
                        <a:pt x="68900" y="76443"/>
                      </a:cubicBezTo>
                      <a:cubicBezTo>
                        <a:pt x="68900" y="76443"/>
                        <a:pt x="62402" y="75990"/>
                        <a:pt x="46679" y="78134"/>
                      </a:cubicBezTo>
                      <a:cubicBezTo>
                        <a:pt x="30956" y="80279"/>
                        <a:pt x="5999" y="85020"/>
                        <a:pt x="5999" y="85020"/>
                      </a:cubicBezTo>
                      <a:cubicBezTo>
                        <a:pt x="5999" y="85020"/>
                        <a:pt x="27739" y="76434"/>
                        <a:pt x="44729" y="73032"/>
                      </a:cubicBezTo>
                      <a:cubicBezTo>
                        <a:pt x="61718" y="69639"/>
                        <a:pt x="73947" y="71433"/>
                        <a:pt x="73947" y="71433"/>
                      </a:cubicBezTo>
                      <a:cubicBezTo>
                        <a:pt x="73947" y="71433"/>
                        <a:pt x="82737" y="62873"/>
                        <a:pt x="92508" y="56264"/>
                      </a:cubicBezTo>
                      <a:cubicBezTo>
                        <a:pt x="102269" y="49655"/>
                        <a:pt x="113010" y="44997"/>
                        <a:pt x="113010" y="44997"/>
                      </a:cubicBezTo>
                      <a:lnTo>
                        <a:pt x="80288" y="38046"/>
                      </a:lnTo>
                      <a:cubicBezTo>
                        <a:pt x="80288" y="38046"/>
                        <a:pt x="76433" y="44414"/>
                        <a:pt x="64972" y="49683"/>
                      </a:cubicBezTo>
                      <a:cubicBezTo>
                        <a:pt x="53501" y="54943"/>
                        <a:pt x="34422" y="59102"/>
                        <a:pt x="34422" y="59102"/>
                      </a:cubicBezTo>
                      <a:cubicBezTo>
                        <a:pt x="34422" y="59102"/>
                        <a:pt x="50617" y="52068"/>
                        <a:pt x="60211" y="46910"/>
                      </a:cubicBezTo>
                      <a:cubicBezTo>
                        <a:pt x="69806" y="41752"/>
                        <a:pt x="72792" y="38471"/>
                        <a:pt x="72792" y="38471"/>
                      </a:cubicBezTo>
                      <a:lnTo>
                        <a:pt x="41410" y="36308"/>
                      </a:lnTo>
                      <a:lnTo>
                        <a:pt x="185" y="35356"/>
                      </a:lnTo>
                      <a:lnTo>
                        <a:pt x="40199" y="31621"/>
                      </a:lnTo>
                      <a:cubicBezTo>
                        <a:pt x="40199" y="31621"/>
                        <a:pt x="39442" y="27471"/>
                        <a:pt x="32537" y="22896"/>
                      </a:cubicBezTo>
                      <a:cubicBezTo>
                        <a:pt x="25632" y="18330"/>
                        <a:pt x="12589" y="13338"/>
                        <a:pt x="12589" y="13338"/>
                      </a:cubicBezTo>
                      <a:cubicBezTo>
                        <a:pt x="12589" y="13338"/>
                        <a:pt x="27305" y="16277"/>
                        <a:pt x="36031" y="20899"/>
                      </a:cubicBezTo>
                      <a:cubicBezTo>
                        <a:pt x="44756" y="25512"/>
                        <a:pt x="47492" y="31797"/>
                        <a:pt x="47492" y="31797"/>
                      </a:cubicBezTo>
                      <a:lnTo>
                        <a:pt x="72542" y="33794"/>
                      </a:lnTo>
                      <a:lnTo>
                        <a:pt x="86888" y="34348"/>
                      </a:lnTo>
                      <a:cubicBezTo>
                        <a:pt x="86888" y="34348"/>
                        <a:pt x="85862" y="28118"/>
                        <a:pt x="78800" y="19531"/>
                      </a:cubicBezTo>
                      <a:cubicBezTo>
                        <a:pt x="71738" y="10944"/>
                        <a:pt x="58640" y="0"/>
                        <a:pt x="58640" y="0"/>
                      </a:cubicBezTo>
                      <a:cubicBezTo>
                        <a:pt x="58640" y="0"/>
                        <a:pt x="73790" y="7376"/>
                        <a:pt x="82830" y="16139"/>
                      </a:cubicBezTo>
                      <a:cubicBezTo>
                        <a:pt x="91870" y="24892"/>
                        <a:pt x="94809" y="35051"/>
                        <a:pt x="94809" y="35051"/>
                      </a:cubicBezTo>
                      <a:lnTo>
                        <a:pt x="118759" y="40994"/>
                      </a:lnTo>
                      <a:cubicBezTo>
                        <a:pt x="118759" y="40994"/>
                        <a:pt x="124526" y="37343"/>
                        <a:pt x="135942" y="32232"/>
                      </a:cubicBezTo>
                      <a:cubicBezTo>
                        <a:pt x="147358" y="27120"/>
                        <a:pt x="164421" y="20548"/>
                        <a:pt x="164421" y="20548"/>
                      </a:cubicBezTo>
                      <a:lnTo>
                        <a:pt x="172296" y="31501"/>
                      </a:lnTo>
                      <a:cubicBezTo>
                        <a:pt x="172296" y="31501"/>
                        <a:pt x="155094" y="34321"/>
                        <a:pt x="142486" y="38406"/>
                      </a:cubicBezTo>
                      <a:cubicBezTo>
                        <a:pt x="129879" y="42483"/>
                        <a:pt x="121874" y="47834"/>
                        <a:pt x="121874" y="47834"/>
                      </a:cubicBezTo>
                      <a:lnTo>
                        <a:pt x="124397" y="65314"/>
                      </a:lnTo>
                      <a:cubicBezTo>
                        <a:pt x="124397" y="65314"/>
                        <a:pt x="137800" y="64315"/>
                        <a:pt x="151323" y="69436"/>
                      </a:cubicBezTo>
                      <a:cubicBezTo>
                        <a:pt x="164856" y="74557"/>
                        <a:pt x="180560" y="84346"/>
                        <a:pt x="180560" y="84346"/>
                      </a:cubicBezTo>
                      <a:cubicBezTo>
                        <a:pt x="180560" y="84346"/>
                        <a:pt x="163977" y="76350"/>
                        <a:pt x="150232" y="73143"/>
                      </a:cubicBezTo>
                      <a:cubicBezTo>
                        <a:pt x="136487" y="69935"/>
                        <a:pt x="124739" y="70582"/>
                        <a:pt x="124739" y="70582"/>
                      </a:cubicBezTo>
                      <a:lnTo>
                        <a:pt x="127484" y="98109"/>
                      </a:lnTo>
                      <a:cubicBezTo>
                        <a:pt x="127484" y="98109"/>
                        <a:pt x="134278" y="99625"/>
                        <a:pt x="139686" y="107380"/>
                      </a:cubicBezTo>
                      <a:cubicBezTo>
                        <a:pt x="145093" y="115145"/>
                        <a:pt x="149114" y="129130"/>
                        <a:pt x="149114" y="129130"/>
                      </a:cubicBezTo>
                      <a:cubicBezTo>
                        <a:pt x="149114" y="129130"/>
                        <a:pt x="141895" y="116180"/>
                        <a:pt x="136617" y="109589"/>
                      </a:cubicBezTo>
                      <a:cubicBezTo>
                        <a:pt x="131330" y="103008"/>
                        <a:pt x="127984" y="102786"/>
                        <a:pt x="127984" y="102786"/>
                      </a:cubicBezTo>
                      <a:lnTo>
                        <a:pt x="119443" y="154022"/>
                      </a:lnTo>
                      <a:cubicBezTo>
                        <a:pt x="119443" y="154022"/>
                        <a:pt x="121532" y="118334"/>
                        <a:pt x="121273" y="100180"/>
                      </a:cubicBezTo>
                      <a:cubicBezTo>
                        <a:pt x="121079" y="86472"/>
                        <a:pt x="120053" y="81453"/>
                        <a:pt x="120053" y="81453"/>
                      </a:cubicBezTo>
                      <a:cubicBezTo>
                        <a:pt x="120053" y="81453"/>
                        <a:pt x="114701" y="84124"/>
                        <a:pt x="108425" y="89975"/>
                      </a:cubicBezTo>
                      <a:cubicBezTo>
                        <a:pt x="102149" y="95826"/>
                        <a:pt x="96075" y="104274"/>
                        <a:pt x="96075" y="104274"/>
                      </a:cubicBezTo>
                      <a:cubicBezTo>
                        <a:pt x="96075" y="104274"/>
                        <a:pt x="100133" y="93829"/>
                        <a:pt x="105624" y="86694"/>
                      </a:cubicBezTo>
                      <a:cubicBezTo>
                        <a:pt x="111105" y="79558"/>
                        <a:pt x="118028" y="75749"/>
                        <a:pt x="118028" y="75749"/>
                      </a:cubicBezTo>
                      <a:lnTo>
                        <a:pt x="115339" y="51560"/>
                      </a:lnTo>
                      <a:cubicBezTo>
                        <a:pt x="115339" y="51560"/>
                        <a:pt x="104635" y="57715"/>
                        <a:pt x="95983" y="63160"/>
                      </a:cubicBezTo>
                      <a:cubicBezTo>
                        <a:pt x="87331" y="68604"/>
                        <a:pt x="79613" y="75944"/>
                        <a:pt x="79613" y="75944"/>
                      </a:cubicBezTo>
                      <a:cubicBezTo>
                        <a:pt x="79613" y="75944"/>
                        <a:pt x="80852" y="87646"/>
                        <a:pt x="78227" y="100836"/>
                      </a:cubicBezTo>
                      <a:cubicBezTo>
                        <a:pt x="75611" y="114017"/>
                        <a:pt x="69131" y="128686"/>
                        <a:pt x="69131" y="128686"/>
                      </a:cubicBezTo>
                      <a:cubicBezTo>
                        <a:pt x="69131" y="128686"/>
                        <a:pt x="72450" y="114035"/>
                        <a:pt x="73642" y="102102"/>
                      </a:cubicBezTo>
                      <a:cubicBezTo>
                        <a:pt x="74843" y="90178"/>
                        <a:pt x="73919" y="80972"/>
                        <a:pt x="73919" y="80972"/>
                      </a:cubicBezTo>
                      <a:cubicBezTo>
                        <a:pt x="73919" y="80972"/>
                        <a:pt x="67476" y="83237"/>
                        <a:pt x="53113" y="95484"/>
                      </a:cubicBezTo>
                      <a:cubicBezTo>
                        <a:pt x="34404" y="111438"/>
                        <a:pt x="0" y="145537"/>
                        <a:pt x="0" y="14553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45" name="Google Shape;4045;p5"/>
              <p:cNvGrpSpPr/>
              <p:nvPr/>
            </p:nvGrpSpPr>
            <p:grpSpPr>
              <a:xfrm>
                <a:off x="8795591" y="3467941"/>
                <a:ext cx="208381" cy="270895"/>
                <a:chOff x="8795591" y="3467941"/>
                <a:chExt cx="208381" cy="270895"/>
              </a:xfrm>
            </p:grpSpPr>
            <p:sp>
              <p:nvSpPr>
                <p:cNvPr id="4046" name="Google Shape;4046;p5"/>
                <p:cNvSpPr/>
                <p:nvPr/>
              </p:nvSpPr>
              <p:spPr>
                <a:xfrm>
                  <a:off x="8795591" y="3467941"/>
                  <a:ext cx="208381" cy="270895"/>
                </a:xfrm>
                <a:custGeom>
                  <a:avLst/>
                  <a:gdLst/>
                  <a:ahLst/>
                  <a:cxnLst/>
                  <a:rect l="l" t="t" r="r" b="b"/>
                  <a:pathLst>
                    <a:path w="208381" h="270895" extrusionOk="0">
                      <a:moveTo>
                        <a:pt x="39745" y="104792"/>
                      </a:moveTo>
                      <a:cubicBezTo>
                        <a:pt x="39745" y="104792"/>
                        <a:pt x="25344" y="68604"/>
                        <a:pt x="35678" y="41909"/>
                      </a:cubicBezTo>
                      <a:cubicBezTo>
                        <a:pt x="51965" y="-120"/>
                        <a:pt x="75582" y="0"/>
                        <a:pt x="75582" y="0"/>
                      </a:cubicBezTo>
                      <a:cubicBezTo>
                        <a:pt x="75582" y="0"/>
                        <a:pt x="63981" y="30078"/>
                        <a:pt x="86674" y="38193"/>
                      </a:cubicBezTo>
                      <a:cubicBezTo>
                        <a:pt x="98459" y="42399"/>
                        <a:pt x="116641" y="33415"/>
                        <a:pt x="116641" y="33415"/>
                      </a:cubicBezTo>
                      <a:cubicBezTo>
                        <a:pt x="116641" y="33415"/>
                        <a:pt x="128038" y="44692"/>
                        <a:pt x="141376" y="46568"/>
                      </a:cubicBezTo>
                      <a:cubicBezTo>
                        <a:pt x="154714" y="48444"/>
                        <a:pt x="169993" y="40911"/>
                        <a:pt x="169993" y="40911"/>
                      </a:cubicBezTo>
                      <a:cubicBezTo>
                        <a:pt x="169993" y="40911"/>
                        <a:pt x="168395" y="57475"/>
                        <a:pt x="160944" y="72071"/>
                      </a:cubicBezTo>
                      <a:cubicBezTo>
                        <a:pt x="153503" y="86675"/>
                        <a:pt x="140212" y="99311"/>
                        <a:pt x="140212" y="99311"/>
                      </a:cubicBezTo>
                      <a:cubicBezTo>
                        <a:pt x="140212" y="99311"/>
                        <a:pt x="149668" y="100290"/>
                        <a:pt x="158319" y="102398"/>
                      </a:cubicBezTo>
                      <a:cubicBezTo>
                        <a:pt x="166962" y="104506"/>
                        <a:pt x="174800" y="107750"/>
                        <a:pt x="174800" y="107750"/>
                      </a:cubicBezTo>
                      <a:cubicBezTo>
                        <a:pt x="174800" y="107750"/>
                        <a:pt x="171870" y="115625"/>
                        <a:pt x="167507" y="121458"/>
                      </a:cubicBezTo>
                      <a:cubicBezTo>
                        <a:pt x="163135" y="127299"/>
                        <a:pt x="157321" y="131108"/>
                        <a:pt x="157321" y="131108"/>
                      </a:cubicBezTo>
                      <a:cubicBezTo>
                        <a:pt x="157321" y="131108"/>
                        <a:pt x="174347" y="144622"/>
                        <a:pt x="187112" y="157941"/>
                      </a:cubicBezTo>
                      <a:cubicBezTo>
                        <a:pt x="199878" y="171261"/>
                        <a:pt x="208381" y="184377"/>
                        <a:pt x="208381" y="184377"/>
                      </a:cubicBezTo>
                      <a:cubicBezTo>
                        <a:pt x="208381" y="184377"/>
                        <a:pt x="189996" y="192077"/>
                        <a:pt x="173460" y="195081"/>
                      </a:cubicBezTo>
                      <a:cubicBezTo>
                        <a:pt x="156914" y="198095"/>
                        <a:pt x="142217" y="196412"/>
                        <a:pt x="142217" y="196412"/>
                      </a:cubicBezTo>
                      <a:cubicBezTo>
                        <a:pt x="142217" y="196412"/>
                        <a:pt x="145083" y="203012"/>
                        <a:pt x="146063" y="209325"/>
                      </a:cubicBezTo>
                      <a:cubicBezTo>
                        <a:pt x="147042" y="215648"/>
                        <a:pt x="146145" y="221693"/>
                        <a:pt x="146145" y="221693"/>
                      </a:cubicBezTo>
                      <a:cubicBezTo>
                        <a:pt x="146145" y="221693"/>
                        <a:pt x="133298" y="219308"/>
                        <a:pt x="122436" y="212606"/>
                      </a:cubicBezTo>
                      <a:cubicBezTo>
                        <a:pt x="111566" y="205896"/>
                        <a:pt x="102674" y="194859"/>
                        <a:pt x="102674" y="194859"/>
                      </a:cubicBezTo>
                      <a:cubicBezTo>
                        <a:pt x="102674" y="194859"/>
                        <a:pt x="107638" y="218328"/>
                        <a:pt x="106575" y="237342"/>
                      </a:cubicBezTo>
                      <a:cubicBezTo>
                        <a:pt x="105512" y="256346"/>
                        <a:pt x="98413" y="270895"/>
                        <a:pt x="98413" y="270895"/>
                      </a:cubicBezTo>
                      <a:cubicBezTo>
                        <a:pt x="98413" y="270895"/>
                        <a:pt x="88559" y="250357"/>
                        <a:pt x="76765" y="240013"/>
                      </a:cubicBezTo>
                      <a:cubicBezTo>
                        <a:pt x="64970" y="229660"/>
                        <a:pt x="51225" y="229503"/>
                        <a:pt x="51225" y="229503"/>
                      </a:cubicBezTo>
                      <a:cubicBezTo>
                        <a:pt x="51225" y="229503"/>
                        <a:pt x="55634" y="200988"/>
                        <a:pt x="23163" y="193732"/>
                      </a:cubicBezTo>
                      <a:cubicBezTo>
                        <a:pt x="10286" y="190857"/>
                        <a:pt x="3733" y="201145"/>
                        <a:pt x="3733" y="201145"/>
                      </a:cubicBezTo>
                      <a:cubicBezTo>
                        <a:pt x="3733" y="201145"/>
                        <a:pt x="-4715" y="177796"/>
                        <a:pt x="3807" y="153274"/>
                      </a:cubicBezTo>
                      <a:cubicBezTo>
                        <a:pt x="12329" y="128760"/>
                        <a:pt x="39745" y="104792"/>
                        <a:pt x="39745" y="1047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7" name="Google Shape;4047;p5"/>
                <p:cNvSpPr/>
                <p:nvPr/>
              </p:nvSpPr>
              <p:spPr>
                <a:xfrm>
                  <a:off x="8802309" y="3502853"/>
                  <a:ext cx="179302" cy="185163"/>
                </a:xfrm>
                <a:custGeom>
                  <a:avLst/>
                  <a:gdLst/>
                  <a:ahLst/>
                  <a:cxnLst/>
                  <a:rect l="l" t="t" r="r" b="b"/>
                  <a:pathLst>
                    <a:path w="179302" h="185163" extrusionOk="0">
                      <a:moveTo>
                        <a:pt x="179303" y="142283"/>
                      </a:moveTo>
                      <a:cubicBezTo>
                        <a:pt x="179303" y="142283"/>
                        <a:pt x="130516" y="129222"/>
                        <a:pt x="108582" y="117641"/>
                      </a:cubicBezTo>
                      <a:cubicBezTo>
                        <a:pt x="96353" y="111189"/>
                        <a:pt x="88782" y="105855"/>
                        <a:pt x="88782" y="105855"/>
                      </a:cubicBezTo>
                      <a:cubicBezTo>
                        <a:pt x="88782" y="105855"/>
                        <a:pt x="90909" y="112021"/>
                        <a:pt x="99024" y="125655"/>
                      </a:cubicBezTo>
                      <a:cubicBezTo>
                        <a:pt x="107140" y="139288"/>
                        <a:pt x="121254" y="160400"/>
                        <a:pt x="121254" y="160400"/>
                      </a:cubicBezTo>
                      <a:cubicBezTo>
                        <a:pt x="121254" y="160400"/>
                        <a:pt x="104857" y="143753"/>
                        <a:pt x="95086" y="129444"/>
                      </a:cubicBezTo>
                      <a:cubicBezTo>
                        <a:pt x="85326" y="115136"/>
                        <a:pt x="82201" y="103175"/>
                        <a:pt x="82201" y="103175"/>
                      </a:cubicBezTo>
                      <a:cubicBezTo>
                        <a:pt x="82201" y="103175"/>
                        <a:pt x="70887" y="98423"/>
                        <a:pt x="60988" y="92018"/>
                      </a:cubicBezTo>
                      <a:cubicBezTo>
                        <a:pt x="51088" y="85612"/>
                        <a:pt x="42603" y="77543"/>
                        <a:pt x="42603" y="77543"/>
                      </a:cubicBezTo>
                      <a:lnTo>
                        <a:pt x="48981" y="110384"/>
                      </a:lnTo>
                      <a:cubicBezTo>
                        <a:pt x="48981" y="110384"/>
                        <a:pt x="56357" y="111438"/>
                        <a:pt x="65684" y="119933"/>
                      </a:cubicBezTo>
                      <a:cubicBezTo>
                        <a:pt x="75010" y="128437"/>
                        <a:pt x="86296" y="144372"/>
                        <a:pt x="86296" y="144372"/>
                      </a:cubicBezTo>
                      <a:cubicBezTo>
                        <a:pt x="86296" y="144372"/>
                        <a:pt x="73485" y="132217"/>
                        <a:pt x="64990" y="125405"/>
                      </a:cubicBezTo>
                      <a:cubicBezTo>
                        <a:pt x="56495" y="118583"/>
                        <a:pt x="52308" y="117114"/>
                        <a:pt x="52308" y="117114"/>
                      </a:cubicBezTo>
                      <a:lnTo>
                        <a:pt x="62578" y="146850"/>
                      </a:lnTo>
                      <a:lnTo>
                        <a:pt x="77820" y="185163"/>
                      </a:lnTo>
                      <a:lnTo>
                        <a:pt x="58741" y="149798"/>
                      </a:lnTo>
                      <a:cubicBezTo>
                        <a:pt x="58741" y="149798"/>
                        <a:pt x="55220" y="152118"/>
                        <a:pt x="53704" y="160262"/>
                      </a:cubicBezTo>
                      <a:cubicBezTo>
                        <a:pt x="52198" y="168396"/>
                        <a:pt x="52696" y="182353"/>
                        <a:pt x="52696" y="182353"/>
                      </a:cubicBezTo>
                      <a:cubicBezTo>
                        <a:pt x="52696" y="182353"/>
                        <a:pt x="49655" y="167665"/>
                        <a:pt x="50497" y="157831"/>
                      </a:cubicBezTo>
                      <a:cubicBezTo>
                        <a:pt x="51338" y="147996"/>
                        <a:pt x="56052" y="143014"/>
                        <a:pt x="56052" y="143014"/>
                      </a:cubicBezTo>
                      <a:lnTo>
                        <a:pt x="48102" y="119175"/>
                      </a:lnTo>
                      <a:lnTo>
                        <a:pt x="43010" y="105744"/>
                      </a:lnTo>
                      <a:cubicBezTo>
                        <a:pt x="43010" y="105744"/>
                        <a:pt x="37667" y="109127"/>
                        <a:pt x="32527" y="118990"/>
                      </a:cubicBezTo>
                      <a:cubicBezTo>
                        <a:pt x="27379" y="128843"/>
                        <a:pt x="22425" y="145177"/>
                        <a:pt x="22425" y="145177"/>
                      </a:cubicBezTo>
                      <a:cubicBezTo>
                        <a:pt x="22425" y="145177"/>
                        <a:pt x="23293" y="128354"/>
                        <a:pt x="27823" y="116605"/>
                      </a:cubicBezTo>
                      <a:cubicBezTo>
                        <a:pt x="32361" y="104857"/>
                        <a:pt x="40551" y="98192"/>
                        <a:pt x="40551" y="98192"/>
                      </a:cubicBezTo>
                      <a:lnTo>
                        <a:pt x="36668" y="73818"/>
                      </a:lnTo>
                      <a:cubicBezTo>
                        <a:pt x="36668" y="73818"/>
                        <a:pt x="31058" y="69935"/>
                        <a:pt x="21888" y="61422"/>
                      </a:cubicBezTo>
                      <a:cubicBezTo>
                        <a:pt x="12719" y="52918"/>
                        <a:pt x="0" y="39784"/>
                        <a:pt x="0" y="39784"/>
                      </a:cubicBezTo>
                      <a:lnTo>
                        <a:pt x="7006" y="28248"/>
                      </a:lnTo>
                      <a:cubicBezTo>
                        <a:pt x="7006" y="28248"/>
                        <a:pt x="16324" y="42982"/>
                        <a:pt x="25012" y="52992"/>
                      </a:cubicBezTo>
                      <a:cubicBezTo>
                        <a:pt x="33692" y="63003"/>
                        <a:pt x="41743" y="68272"/>
                        <a:pt x="41743" y="68272"/>
                      </a:cubicBezTo>
                      <a:lnTo>
                        <a:pt x="56847" y="59130"/>
                      </a:lnTo>
                      <a:cubicBezTo>
                        <a:pt x="56847" y="59130"/>
                        <a:pt x="50691" y="47178"/>
                        <a:pt x="50118" y="32731"/>
                      </a:cubicBezTo>
                      <a:cubicBezTo>
                        <a:pt x="49554" y="18274"/>
                        <a:pt x="52419" y="0"/>
                        <a:pt x="52419" y="0"/>
                      </a:cubicBezTo>
                      <a:cubicBezTo>
                        <a:pt x="52419" y="0"/>
                        <a:pt x="51541" y="18385"/>
                        <a:pt x="53963" y="32287"/>
                      </a:cubicBezTo>
                      <a:cubicBezTo>
                        <a:pt x="56375" y="46189"/>
                        <a:pt x="61570" y="56754"/>
                        <a:pt x="61570" y="56754"/>
                      </a:cubicBezTo>
                      <a:lnTo>
                        <a:pt x="85824" y="43462"/>
                      </a:lnTo>
                      <a:cubicBezTo>
                        <a:pt x="85824" y="43462"/>
                        <a:pt x="84567" y="36613"/>
                        <a:pt x="89596" y="28608"/>
                      </a:cubicBezTo>
                      <a:cubicBezTo>
                        <a:pt x="94624" y="20604"/>
                        <a:pt x="105938" y="11434"/>
                        <a:pt x="105938" y="11434"/>
                      </a:cubicBezTo>
                      <a:cubicBezTo>
                        <a:pt x="105938" y="11434"/>
                        <a:pt x="96834" y="23136"/>
                        <a:pt x="92831" y="30577"/>
                      </a:cubicBezTo>
                      <a:cubicBezTo>
                        <a:pt x="88838" y="38009"/>
                        <a:pt x="89947" y="41179"/>
                        <a:pt x="89947" y="41179"/>
                      </a:cubicBezTo>
                      <a:lnTo>
                        <a:pt x="140444" y="29024"/>
                      </a:lnTo>
                      <a:cubicBezTo>
                        <a:pt x="140444" y="29024"/>
                        <a:pt x="106779" y="41041"/>
                        <a:pt x="90160" y="48380"/>
                      </a:cubicBezTo>
                      <a:cubicBezTo>
                        <a:pt x="77617" y="53907"/>
                        <a:pt x="73401" y="56819"/>
                        <a:pt x="73401" y="56819"/>
                      </a:cubicBezTo>
                      <a:cubicBezTo>
                        <a:pt x="73401" y="56819"/>
                        <a:pt x="77949" y="60701"/>
                        <a:pt x="85788" y="64186"/>
                      </a:cubicBezTo>
                      <a:cubicBezTo>
                        <a:pt x="93635" y="67680"/>
                        <a:pt x="103785" y="69963"/>
                        <a:pt x="103785" y="69963"/>
                      </a:cubicBezTo>
                      <a:cubicBezTo>
                        <a:pt x="103785" y="69963"/>
                        <a:pt x="92572" y="70314"/>
                        <a:pt x="83865" y="68050"/>
                      </a:cubicBezTo>
                      <a:cubicBezTo>
                        <a:pt x="75158" y="65785"/>
                        <a:pt x="68937" y="60905"/>
                        <a:pt x="68937" y="60905"/>
                      </a:cubicBezTo>
                      <a:lnTo>
                        <a:pt x="47733" y="72838"/>
                      </a:lnTo>
                      <a:cubicBezTo>
                        <a:pt x="47733" y="72838"/>
                        <a:pt x="57577" y="80288"/>
                        <a:pt x="65970" y="86121"/>
                      </a:cubicBezTo>
                      <a:cubicBezTo>
                        <a:pt x="74363" y="91962"/>
                        <a:pt x="84143" y="96187"/>
                        <a:pt x="84143" y="96187"/>
                      </a:cubicBezTo>
                      <a:cubicBezTo>
                        <a:pt x="84143" y="96187"/>
                        <a:pt x="94430" y="90483"/>
                        <a:pt x="107583" y="87738"/>
                      </a:cubicBezTo>
                      <a:cubicBezTo>
                        <a:pt x="120746" y="85002"/>
                        <a:pt x="136783" y="85233"/>
                        <a:pt x="136783" y="85233"/>
                      </a:cubicBezTo>
                      <a:cubicBezTo>
                        <a:pt x="136783" y="85233"/>
                        <a:pt x="122003" y="87905"/>
                        <a:pt x="110551" y="91463"/>
                      </a:cubicBezTo>
                      <a:cubicBezTo>
                        <a:pt x="99098" y="95022"/>
                        <a:pt x="90983" y="99468"/>
                        <a:pt x="90983" y="99468"/>
                      </a:cubicBezTo>
                      <a:cubicBezTo>
                        <a:pt x="90983" y="99468"/>
                        <a:pt x="95595" y="104515"/>
                        <a:pt x="112474" y="112945"/>
                      </a:cubicBezTo>
                      <a:cubicBezTo>
                        <a:pt x="134472" y="123935"/>
                        <a:pt x="179303" y="142283"/>
                        <a:pt x="179303" y="14228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48" name="Google Shape;4048;p5"/>
              <p:cNvGrpSpPr/>
              <p:nvPr/>
            </p:nvGrpSpPr>
            <p:grpSpPr>
              <a:xfrm>
                <a:off x="8692258" y="1785919"/>
                <a:ext cx="308933" cy="236840"/>
                <a:chOff x="8692258" y="1785919"/>
                <a:chExt cx="308933" cy="236840"/>
              </a:xfrm>
            </p:grpSpPr>
            <p:sp>
              <p:nvSpPr>
                <p:cNvPr id="4049" name="Google Shape;4049;p5"/>
                <p:cNvSpPr/>
                <p:nvPr/>
              </p:nvSpPr>
              <p:spPr>
                <a:xfrm>
                  <a:off x="8692258" y="1785919"/>
                  <a:ext cx="308933" cy="236840"/>
                </a:xfrm>
                <a:custGeom>
                  <a:avLst/>
                  <a:gdLst/>
                  <a:ahLst/>
                  <a:cxnLst/>
                  <a:rect l="l" t="t" r="r" b="b"/>
                  <a:pathLst>
                    <a:path w="308933" h="236840" extrusionOk="0">
                      <a:moveTo>
                        <a:pt x="194721" y="54562"/>
                      </a:moveTo>
                      <a:cubicBezTo>
                        <a:pt x="194721" y="54562"/>
                        <a:pt x="237342" y="42592"/>
                        <a:pt x="266283" y="57621"/>
                      </a:cubicBezTo>
                      <a:cubicBezTo>
                        <a:pt x="311843" y="81284"/>
                        <a:pt x="308895" y="108164"/>
                        <a:pt x="308895" y="108164"/>
                      </a:cubicBezTo>
                      <a:cubicBezTo>
                        <a:pt x="308895" y="108164"/>
                        <a:pt x="276275" y="91276"/>
                        <a:pt x="264406" y="116122"/>
                      </a:cubicBezTo>
                      <a:cubicBezTo>
                        <a:pt x="258241" y="129026"/>
                        <a:pt x="266227" y="150831"/>
                        <a:pt x="266227" y="150831"/>
                      </a:cubicBezTo>
                      <a:cubicBezTo>
                        <a:pt x="266227" y="150831"/>
                        <a:pt x="252132" y="162432"/>
                        <a:pt x="248425" y="177388"/>
                      </a:cubicBezTo>
                      <a:cubicBezTo>
                        <a:pt x="244718" y="192343"/>
                        <a:pt x="251411" y="210654"/>
                        <a:pt x="251411" y="210654"/>
                      </a:cubicBezTo>
                      <a:cubicBezTo>
                        <a:pt x="251411" y="210654"/>
                        <a:pt x="232878" y="206809"/>
                        <a:pt x="217265" y="196549"/>
                      </a:cubicBezTo>
                      <a:cubicBezTo>
                        <a:pt x="201653" y="186289"/>
                        <a:pt x="188953" y="169614"/>
                        <a:pt x="188953" y="169614"/>
                      </a:cubicBezTo>
                      <a:cubicBezTo>
                        <a:pt x="188953" y="169614"/>
                        <a:pt x="186716" y="180262"/>
                        <a:pt x="183305" y="189848"/>
                      </a:cubicBezTo>
                      <a:cubicBezTo>
                        <a:pt x="179885" y="199433"/>
                        <a:pt x="175291" y="207955"/>
                        <a:pt x="175291" y="207955"/>
                      </a:cubicBezTo>
                      <a:cubicBezTo>
                        <a:pt x="175291" y="207955"/>
                        <a:pt x="166751" y="203666"/>
                        <a:pt x="160668" y="197982"/>
                      </a:cubicBezTo>
                      <a:cubicBezTo>
                        <a:pt x="154586" y="192288"/>
                        <a:pt x="150972" y="185207"/>
                        <a:pt x="150972" y="185207"/>
                      </a:cubicBezTo>
                      <a:cubicBezTo>
                        <a:pt x="150972" y="185207"/>
                        <a:pt x="133678" y="202936"/>
                        <a:pt x="117104" y="215849"/>
                      </a:cubicBezTo>
                      <a:cubicBezTo>
                        <a:pt x="100531" y="228753"/>
                        <a:pt x="84688" y="236841"/>
                        <a:pt x="84688" y="236841"/>
                      </a:cubicBezTo>
                      <a:cubicBezTo>
                        <a:pt x="84688" y="236841"/>
                        <a:pt x="78180" y="214962"/>
                        <a:pt x="76748" y="195763"/>
                      </a:cubicBezTo>
                      <a:cubicBezTo>
                        <a:pt x="75315" y="176565"/>
                        <a:pt x="78966" y="160047"/>
                        <a:pt x="78966" y="160047"/>
                      </a:cubicBezTo>
                      <a:cubicBezTo>
                        <a:pt x="78966" y="160047"/>
                        <a:pt x="71174" y="162497"/>
                        <a:pt x="63909" y="162838"/>
                      </a:cubicBezTo>
                      <a:cubicBezTo>
                        <a:pt x="56653" y="163190"/>
                        <a:pt x="49923" y="161424"/>
                        <a:pt x="49923" y="161424"/>
                      </a:cubicBezTo>
                      <a:cubicBezTo>
                        <a:pt x="49923" y="161424"/>
                        <a:pt x="54148" y="147088"/>
                        <a:pt x="63031" y="135543"/>
                      </a:cubicBezTo>
                      <a:cubicBezTo>
                        <a:pt x="71904" y="123989"/>
                        <a:pt x="85427" y="115217"/>
                        <a:pt x="85427" y="115217"/>
                      </a:cubicBezTo>
                      <a:cubicBezTo>
                        <a:pt x="85427" y="115217"/>
                        <a:pt x="58317" y="117999"/>
                        <a:pt x="36964" y="114468"/>
                      </a:cubicBezTo>
                      <a:cubicBezTo>
                        <a:pt x="15603" y="110928"/>
                        <a:pt x="0" y="101083"/>
                        <a:pt x="0" y="101083"/>
                      </a:cubicBezTo>
                      <a:cubicBezTo>
                        <a:pt x="0" y="101083"/>
                        <a:pt x="24384" y="92367"/>
                        <a:pt x="37491" y="80203"/>
                      </a:cubicBezTo>
                      <a:cubicBezTo>
                        <a:pt x="50589" y="68038"/>
                        <a:pt x="52401" y="52408"/>
                        <a:pt x="52401" y="52408"/>
                      </a:cubicBezTo>
                      <a:cubicBezTo>
                        <a:pt x="52401" y="52408"/>
                        <a:pt x="84115" y="60912"/>
                        <a:pt x="96177" y="24826"/>
                      </a:cubicBezTo>
                      <a:cubicBezTo>
                        <a:pt x="100966" y="10526"/>
                        <a:pt x="90114" y="1801"/>
                        <a:pt x="90114" y="1801"/>
                      </a:cubicBezTo>
                      <a:cubicBezTo>
                        <a:pt x="90114" y="1801"/>
                        <a:pt x="117511" y="-4966"/>
                        <a:pt x="144206" y="7735"/>
                      </a:cubicBezTo>
                      <a:cubicBezTo>
                        <a:pt x="170901" y="20435"/>
                        <a:pt x="194721" y="54562"/>
                        <a:pt x="194721" y="5456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0" name="Google Shape;4050;p5"/>
                <p:cNvSpPr/>
                <p:nvPr/>
              </p:nvSpPr>
              <p:spPr>
                <a:xfrm>
                  <a:off x="8751351" y="1806557"/>
                  <a:ext cx="212301" cy="191624"/>
                </a:xfrm>
                <a:custGeom>
                  <a:avLst/>
                  <a:gdLst/>
                  <a:ahLst/>
                  <a:cxnLst/>
                  <a:rect l="l" t="t" r="r" b="b"/>
                  <a:pathLst>
                    <a:path w="212301" h="191624" extrusionOk="0">
                      <a:moveTo>
                        <a:pt x="36382" y="191624"/>
                      </a:moveTo>
                      <a:cubicBezTo>
                        <a:pt x="36382" y="191624"/>
                        <a:pt x="56948" y="137671"/>
                        <a:pt x="72644" y="114119"/>
                      </a:cubicBezTo>
                      <a:cubicBezTo>
                        <a:pt x="81406" y="100984"/>
                        <a:pt x="88330" y="93007"/>
                        <a:pt x="88330" y="93007"/>
                      </a:cubicBezTo>
                      <a:cubicBezTo>
                        <a:pt x="88330" y="93007"/>
                        <a:pt x="81111" y="94680"/>
                        <a:pt x="64731" y="102259"/>
                      </a:cubicBezTo>
                      <a:cubicBezTo>
                        <a:pt x="48352" y="109830"/>
                        <a:pt x="22813" y="123325"/>
                        <a:pt x="22813" y="123325"/>
                      </a:cubicBezTo>
                      <a:cubicBezTo>
                        <a:pt x="22813" y="123325"/>
                        <a:pt x="43592" y="106687"/>
                        <a:pt x="60923" y="97314"/>
                      </a:cubicBezTo>
                      <a:cubicBezTo>
                        <a:pt x="78254" y="87941"/>
                        <a:pt x="92147" y="85843"/>
                        <a:pt x="92147" y="85843"/>
                      </a:cubicBezTo>
                      <a:cubicBezTo>
                        <a:pt x="92147" y="85843"/>
                        <a:pt x="98858" y="73540"/>
                        <a:pt x="107279" y="63058"/>
                      </a:cubicBezTo>
                      <a:cubicBezTo>
                        <a:pt x="115699" y="52567"/>
                        <a:pt x="125830" y="43888"/>
                        <a:pt x="125830" y="43888"/>
                      </a:cubicBezTo>
                      <a:lnTo>
                        <a:pt x="87951" y="47150"/>
                      </a:lnTo>
                      <a:cubicBezTo>
                        <a:pt x="87951" y="47150"/>
                        <a:pt x="85880" y="55414"/>
                        <a:pt x="75167" y="64999"/>
                      </a:cubicBezTo>
                      <a:cubicBezTo>
                        <a:pt x="64454" y="74575"/>
                        <a:pt x="45089" y="85473"/>
                        <a:pt x="45089" y="85473"/>
                      </a:cubicBezTo>
                      <a:cubicBezTo>
                        <a:pt x="45089" y="85473"/>
                        <a:pt x="60359" y="72385"/>
                        <a:pt x="69076" y="63539"/>
                      </a:cubicBezTo>
                      <a:cubicBezTo>
                        <a:pt x="77783" y="54702"/>
                        <a:pt x="79946" y="50108"/>
                        <a:pt x="79946" y="50108"/>
                      </a:cubicBezTo>
                      <a:lnTo>
                        <a:pt x="45117" y="58178"/>
                      </a:lnTo>
                      <a:lnTo>
                        <a:pt x="0" y="70841"/>
                      </a:lnTo>
                      <a:lnTo>
                        <a:pt x="42251" y="53445"/>
                      </a:lnTo>
                      <a:cubicBezTo>
                        <a:pt x="42251" y="53445"/>
                        <a:pt x="40043" y="49147"/>
                        <a:pt x="31021" y="46439"/>
                      </a:cubicBezTo>
                      <a:cubicBezTo>
                        <a:pt x="21999" y="43721"/>
                        <a:pt x="6165" y="42593"/>
                        <a:pt x="6165" y="42593"/>
                      </a:cubicBezTo>
                      <a:cubicBezTo>
                        <a:pt x="6165" y="42593"/>
                        <a:pt x="23136" y="40920"/>
                        <a:pt x="34154" y="43083"/>
                      </a:cubicBezTo>
                      <a:cubicBezTo>
                        <a:pt x="45163" y="45237"/>
                        <a:pt x="50229" y="51217"/>
                        <a:pt x="50229" y="51217"/>
                      </a:cubicBezTo>
                      <a:lnTo>
                        <a:pt x="78116" y="45071"/>
                      </a:lnTo>
                      <a:lnTo>
                        <a:pt x="93903" y="40911"/>
                      </a:lnTo>
                      <a:cubicBezTo>
                        <a:pt x="93903" y="40911"/>
                        <a:pt x="90715" y="34422"/>
                        <a:pt x="80186" y="27360"/>
                      </a:cubicBezTo>
                      <a:cubicBezTo>
                        <a:pt x="69658" y="20298"/>
                        <a:pt x="51791" y="12673"/>
                        <a:pt x="51791" y="12673"/>
                      </a:cubicBezTo>
                      <a:cubicBezTo>
                        <a:pt x="51791" y="12673"/>
                        <a:pt x="70702" y="15704"/>
                        <a:pt x="83440" y="22304"/>
                      </a:cubicBezTo>
                      <a:cubicBezTo>
                        <a:pt x="96177" y="28895"/>
                        <a:pt x="102731" y="39044"/>
                        <a:pt x="102731" y="39044"/>
                      </a:cubicBezTo>
                      <a:lnTo>
                        <a:pt x="130748" y="37593"/>
                      </a:lnTo>
                      <a:cubicBezTo>
                        <a:pt x="130748" y="37593"/>
                        <a:pt x="135804" y="31677"/>
                        <a:pt x="146507" y="22276"/>
                      </a:cubicBezTo>
                      <a:cubicBezTo>
                        <a:pt x="157221" y="12885"/>
                        <a:pt x="173581" y="0"/>
                        <a:pt x="173581" y="0"/>
                      </a:cubicBezTo>
                      <a:lnTo>
                        <a:pt x="185782" y="9391"/>
                      </a:lnTo>
                      <a:cubicBezTo>
                        <a:pt x="185782" y="9391"/>
                        <a:pt x="168017" y="18200"/>
                        <a:pt x="155668" y="26861"/>
                      </a:cubicBezTo>
                      <a:cubicBezTo>
                        <a:pt x="143327" y="35531"/>
                        <a:pt x="136405" y="44054"/>
                        <a:pt x="136405" y="44054"/>
                      </a:cubicBezTo>
                      <a:lnTo>
                        <a:pt x="144946" y="62356"/>
                      </a:lnTo>
                      <a:cubicBezTo>
                        <a:pt x="144946" y="62356"/>
                        <a:pt x="159180" y="56810"/>
                        <a:pt x="175587" y="57928"/>
                      </a:cubicBezTo>
                      <a:cubicBezTo>
                        <a:pt x="191985" y="59047"/>
                        <a:pt x="212302" y="64537"/>
                        <a:pt x="212302" y="64537"/>
                      </a:cubicBezTo>
                      <a:cubicBezTo>
                        <a:pt x="212302" y="64537"/>
                        <a:pt x="191624" y="61302"/>
                        <a:pt x="175624" y="62356"/>
                      </a:cubicBezTo>
                      <a:cubicBezTo>
                        <a:pt x="159615" y="63409"/>
                        <a:pt x="147071" y="68031"/>
                        <a:pt x="147071" y="68031"/>
                      </a:cubicBezTo>
                      <a:lnTo>
                        <a:pt x="159189" y="97268"/>
                      </a:lnTo>
                      <a:cubicBezTo>
                        <a:pt x="159189" y="97268"/>
                        <a:pt x="167083" y="96676"/>
                        <a:pt x="175531" y="103378"/>
                      </a:cubicBezTo>
                      <a:cubicBezTo>
                        <a:pt x="183989" y="110079"/>
                        <a:pt x="193002" y="124074"/>
                        <a:pt x="193002" y="124074"/>
                      </a:cubicBezTo>
                      <a:cubicBezTo>
                        <a:pt x="193002" y="124074"/>
                        <a:pt x="180856" y="112279"/>
                        <a:pt x="172934" y="106816"/>
                      </a:cubicBezTo>
                      <a:cubicBezTo>
                        <a:pt x="165003" y="101353"/>
                        <a:pt x="161287" y="102232"/>
                        <a:pt x="161287" y="102232"/>
                      </a:cubicBezTo>
                      <a:lnTo>
                        <a:pt x="169015" y="161204"/>
                      </a:lnTo>
                      <a:cubicBezTo>
                        <a:pt x="169015" y="161204"/>
                        <a:pt x="159439" y="121412"/>
                        <a:pt x="153125" y="101594"/>
                      </a:cubicBezTo>
                      <a:cubicBezTo>
                        <a:pt x="148366" y="86647"/>
                        <a:pt x="145583" y="81489"/>
                        <a:pt x="145583" y="81489"/>
                      </a:cubicBezTo>
                      <a:cubicBezTo>
                        <a:pt x="145583" y="81489"/>
                        <a:pt x="140656" y="86194"/>
                        <a:pt x="135776" y="94698"/>
                      </a:cubicBezTo>
                      <a:cubicBezTo>
                        <a:pt x="130904" y="103193"/>
                        <a:pt x="127105" y="114470"/>
                        <a:pt x="127105" y="114470"/>
                      </a:cubicBezTo>
                      <a:cubicBezTo>
                        <a:pt x="127105" y="114470"/>
                        <a:pt x="128039" y="101668"/>
                        <a:pt x="131635" y="92036"/>
                      </a:cubicBezTo>
                      <a:cubicBezTo>
                        <a:pt x="135240" y="82395"/>
                        <a:pt x="141488" y="75916"/>
                        <a:pt x="141488" y="75916"/>
                      </a:cubicBezTo>
                      <a:lnTo>
                        <a:pt x="130535" y="50302"/>
                      </a:lnTo>
                      <a:cubicBezTo>
                        <a:pt x="130535" y="50302"/>
                        <a:pt x="120950" y="60609"/>
                        <a:pt x="113351" y="69445"/>
                      </a:cubicBezTo>
                      <a:cubicBezTo>
                        <a:pt x="105753" y="78291"/>
                        <a:pt x="99810" y="88903"/>
                        <a:pt x="99810" y="88903"/>
                      </a:cubicBezTo>
                      <a:cubicBezTo>
                        <a:pt x="99810" y="88903"/>
                        <a:pt x="105032" y="101317"/>
                        <a:pt x="106567" y="116633"/>
                      </a:cubicBezTo>
                      <a:cubicBezTo>
                        <a:pt x="108092" y="131949"/>
                        <a:pt x="105920" y="150177"/>
                        <a:pt x="105920" y="150177"/>
                      </a:cubicBezTo>
                      <a:cubicBezTo>
                        <a:pt x="105920" y="150177"/>
                        <a:pt x="104663" y="133021"/>
                        <a:pt x="102001" y="119554"/>
                      </a:cubicBezTo>
                      <a:cubicBezTo>
                        <a:pt x="99348" y="106086"/>
                        <a:pt x="95290" y="96297"/>
                        <a:pt x="95290" y="96297"/>
                      </a:cubicBezTo>
                      <a:cubicBezTo>
                        <a:pt x="95290" y="96297"/>
                        <a:pt x="89041" y="100928"/>
                        <a:pt x="77487" y="119119"/>
                      </a:cubicBezTo>
                      <a:cubicBezTo>
                        <a:pt x="62458" y="142819"/>
                        <a:pt x="36382" y="191624"/>
                        <a:pt x="36382" y="1916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51" name="Google Shape;4051;p5"/>
              <p:cNvGrpSpPr/>
              <p:nvPr/>
            </p:nvGrpSpPr>
            <p:grpSpPr>
              <a:xfrm>
                <a:off x="9223027" y="1887548"/>
                <a:ext cx="165367" cy="239828"/>
                <a:chOff x="9223027" y="1887548"/>
                <a:chExt cx="165367" cy="239828"/>
              </a:xfrm>
            </p:grpSpPr>
            <p:sp>
              <p:nvSpPr>
                <p:cNvPr id="4052" name="Google Shape;4052;p5"/>
                <p:cNvSpPr/>
                <p:nvPr/>
              </p:nvSpPr>
              <p:spPr>
                <a:xfrm>
                  <a:off x="9223027" y="1887548"/>
                  <a:ext cx="165367" cy="239828"/>
                </a:xfrm>
                <a:custGeom>
                  <a:avLst/>
                  <a:gdLst/>
                  <a:ahLst/>
                  <a:cxnLst/>
                  <a:rect l="l" t="t" r="r" b="b"/>
                  <a:pathLst>
                    <a:path w="165367" h="239828" extrusionOk="0">
                      <a:moveTo>
                        <a:pt x="45296" y="161583"/>
                      </a:moveTo>
                      <a:cubicBezTo>
                        <a:pt x="45296" y="161583"/>
                        <a:pt x="18785" y="161001"/>
                        <a:pt x="8701" y="138946"/>
                      </a:cubicBezTo>
                      <a:cubicBezTo>
                        <a:pt x="-7188" y="104228"/>
                        <a:pt x="3543" y="79918"/>
                        <a:pt x="3543" y="79918"/>
                      </a:cubicBezTo>
                      <a:cubicBezTo>
                        <a:pt x="3543" y="79918"/>
                        <a:pt x="14931" y="104718"/>
                        <a:pt x="29675" y="84771"/>
                      </a:cubicBezTo>
                      <a:cubicBezTo>
                        <a:pt x="37347" y="74418"/>
                        <a:pt x="40582" y="51828"/>
                        <a:pt x="40582" y="51828"/>
                      </a:cubicBezTo>
                      <a:cubicBezTo>
                        <a:pt x="40582" y="51828"/>
                        <a:pt x="51951" y="44886"/>
                        <a:pt x="58976" y="31927"/>
                      </a:cubicBezTo>
                      <a:cubicBezTo>
                        <a:pt x="66001" y="18967"/>
                        <a:pt x="68774" y="0"/>
                        <a:pt x="68774" y="0"/>
                      </a:cubicBezTo>
                      <a:cubicBezTo>
                        <a:pt x="68774" y="0"/>
                        <a:pt x="77186" y="8716"/>
                        <a:pt x="81899" y="22628"/>
                      </a:cubicBezTo>
                      <a:cubicBezTo>
                        <a:pt x="86613" y="36530"/>
                        <a:pt x="87631" y="55636"/>
                        <a:pt x="87631" y="55636"/>
                      </a:cubicBezTo>
                      <a:cubicBezTo>
                        <a:pt x="87631" y="55636"/>
                        <a:pt x="92437" y="46291"/>
                        <a:pt x="97521" y="38277"/>
                      </a:cubicBezTo>
                      <a:cubicBezTo>
                        <a:pt x="102512" y="30263"/>
                        <a:pt x="107873" y="23561"/>
                        <a:pt x="107873" y="23561"/>
                      </a:cubicBezTo>
                      <a:cubicBezTo>
                        <a:pt x="107873" y="23561"/>
                        <a:pt x="110924" y="29939"/>
                        <a:pt x="112125" y="36937"/>
                      </a:cubicBezTo>
                      <a:cubicBezTo>
                        <a:pt x="113419" y="43934"/>
                        <a:pt x="112865" y="51550"/>
                        <a:pt x="112865" y="51550"/>
                      </a:cubicBezTo>
                      <a:cubicBezTo>
                        <a:pt x="112865" y="51550"/>
                        <a:pt x="128024" y="39756"/>
                        <a:pt x="141149" y="32278"/>
                      </a:cubicBezTo>
                      <a:cubicBezTo>
                        <a:pt x="154275" y="24791"/>
                        <a:pt x="165367" y="21611"/>
                        <a:pt x="165367" y="21611"/>
                      </a:cubicBezTo>
                      <a:cubicBezTo>
                        <a:pt x="165367" y="21611"/>
                        <a:pt x="161392" y="43860"/>
                        <a:pt x="155569" y="62199"/>
                      </a:cubicBezTo>
                      <a:cubicBezTo>
                        <a:pt x="149746" y="80547"/>
                        <a:pt x="142166" y="94985"/>
                        <a:pt x="142166" y="94985"/>
                      </a:cubicBezTo>
                      <a:cubicBezTo>
                        <a:pt x="142166" y="94985"/>
                        <a:pt x="147157" y="94846"/>
                        <a:pt x="151040" y="96528"/>
                      </a:cubicBezTo>
                      <a:cubicBezTo>
                        <a:pt x="155015" y="98211"/>
                        <a:pt x="157972" y="101723"/>
                        <a:pt x="157972" y="101723"/>
                      </a:cubicBezTo>
                      <a:cubicBezTo>
                        <a:pt x="157972" y="101723"/>
                        <a:pt x="150855" y="113952"/>
                        <a:pt x="142166" y="122299"/>
                      </a:cubicBezTo>
                      <a:cubicBezTo>
                        <a:pt x="133570" y="130646"/>
                        <a:pt x="123494" y="135101"/>
                        <a:pt x="123494" y="135101"/>
                      </a:cubicBezTo>
                      <a:cubicBezTo>
                        <a:pt x="123494" y="135101"/>
                        <a:pt x="138654" y="140000"/>
                        <a:pt x="148729" y="149206"/>
                      </a:cubicBezTo>
                      <a:cubicBezTo>
                        <a:pt x="158712" y="158413"/>
                        <a:pt x="163611" y="171927"/>
                        <a:pt x="163611" y="171927"/>
                      </a:cubicBezTo>
                      <a:cubicBezTo>
                        <a:pt x="163611" y="171927"/>
                        <a:pt x="147804" y="173332"/>
                        <a:pt x="136713" y="181087"/>
                      </a:cubicBezTo>
                      <a:cubicBezTo>
                        <a:pt x="125713" y="188833"/>
                        <a:pt x="119427" y="202938"/>
                        <a:pt x="119427" y="202938"/>
                      </a:cubicBezTo>
                      <a:cubicBezTo>
                        <a:pt x="119427" y="202938"/>
                        <a:pt x="105655" y="186226"/>
                        <a:pt x="86984" y="216628"/>
                      </a:cubicBezTo>
                      <a:cubicBezTo>
                        <a:pt x="79588" y="228672"/>
                        <a:pt x="82269" y="239828"/>
                        <a:pt x="82269" y="239828"/>
                      </a:cubicBezTo>
                      <a:cubicBezTo>
                        <a:pt x="82269" y="239828"/>
                        <a:pt x="65539" y="238581"/>
                        <a:pt x="55833" y="219327"/>
                      </a:cubicBezTo>
                      <a:cubicBezTo>
                        <a:pt x="46127" y="200082"/>
                        <a:pt x="45296" y="161583"/>
                        <a:pt x="45296" y="1615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3" name="Google Shape;4053;p5"/>
                <p:cNvSpPr/>
                <p:nvPr/>
              </p:nvSpPr>
              <p:spPr>
                <a:xfrm>
                  <a:off x="9233559" y="1920916"/>
                  <a:ext cx="140785" cy="171261"/>
                </a:xfrm>
                <a:custGeom>
                  <a:avLst/>
                  <a:gdLst/>
                  <a:ahLst/>
                  <a:cxnLst/>
                  <a:rect l="l" t="t" r="r" b="b"/>
                  <a:pathLst>
                    <a:path w="140785" h="171261" extrusionOk="0">
                      <a:moveTo>
                        <a:pt x="140785" y="8245"/>
                      </a:moveTo>
                      <a:cubicBezTo>
                        <a:pt x="140785" y="8245"/>
                        <a:pt x="111577" y="52983"/>
                        <a:pt x="95308" y="70666"/>
                      </a:cubicBezTo>
                      <a:cubicBezTo>
                        <a:pt x="86157" y="80528"/>
                        <a:pt x="79779" y="86065"/>
                        <a:pt x="79779" y="86065"/>
                      </a:cubicBezTo>
                      <a:cubicBezTo>
                        <a:pt x="79779" y="86065"/>
                        <a:pt x="84216" y="86499"/>
                        <a:pt x="95401" y="83939"/>
                      </a:cubicBezTo>
                      <a:cubicBezTo>
                        <a:pt x="106585" y="81388"/>
                        <a:pt x="124609" y="75833"/>
                        <a:pt x="124609" y="75833"/>
                      </a:cubicBezTo>
                      <a:cubicBezTo>
                        <a:pt x="124609" y="75833"/>
                        <a:pt x="107971" y="85649"/>
                        <a:pt x="95678" y="89615"/>
                      </a:cubicBezTo>
                      <a:cubicBezTo>
                        <a:pt x="83384" y="93580"/>
                        <a:pt x="75343" y="91703"/>
                        <a:pt x="75343" y="91703"/>
                      </a:cubicBezTo>
                      <a:cubicBezTo>
                        <a:pt x="75343" y="91703"/>
                        <a:pt x="67671" y="101344"/>
                        <a:pt x="59629" y="108822"/>
                      </a:cubicBezTo>
                      <a:cubicBezTo>
                        <a:pt x="51587" y="116300"/>
                        <a:pt x="43360" y="121606"/>
                        <a:pt x="43360" y="121606"/>
                      </a:cubicBezTo>
                      <a:lnTo>
                        <a:pt x="64343" y="129037"/>
                      </a:lnTo>
                      <a:cubicBezTo>
                        <a:pt x="64343" y="129037"/>
                        <a:pt x="68225" y="121883"/>
                        <a:pt x="77191" y="115884"/>
                      </a:cubicBezTo>
                      <a:cubicBezTo>
                        <a:pt x="86065" y="109894"/>
                        <a:pt x="100022" y="105060"/>
                        <a:pt x="100022" y="105060"/>
                      </a:cubicBezTo>
                      <a:cubicBezTo>
                        <a:pt x="100022" y="105060"/>
                        <a:pt x="87451" y="113074"/>
                        <a:pt x="79872" y="118934"/>
                      </a:cubicBezTo>
                      <a:cubicBezTo>
                        <a:pt x="72292" y="124785"/>
                        <a:pt x="69611" y="128474"/>
                        <a:pt x="69611" y="128474"/>
                      </a:cubicBezTo>
                      <a:lnTo>
                        <a:pt x="90686" y="130572"/>
                      </a:lnTo>
                      <a:lnTo>
                        <a:pt x="118694" y="131200"/>
                      </a:lnTo>
                      <a:lnTo>
                        <a:pt x="90501" y="135785"/>
                      </a:lnTo>
                      <a:cubicBezTo>
                        <a:pt x="90501" y="135785"/>
                        <a:pt x="90224" y="140407"/>
                        <a:pt x="94014" y="145435"/>
                      </a:cubicBezTo>
                      <a:cubicBezTo>
                        <a:pt x="97897" y="150464"/>
                        <a:pt x="105846" y="155908"/>
                        <a:pt x="105846" y="155908"/>
                      </a:cubicBezTo>
                      <a:cubicBezTo>
                        <a:pt x="105846" y="155908"/>
                        <a:pt x="96325" y="152774"/>
                        <a:pt x="91241" y="147709"/>
                      </a:cubicBezTo>
                      <a:cubicBezTo>
                        <a:pt x="86250" y="142653"/>
                        <a:pt x="85603" y="135665"/>
                        <a:pt x="85603" y="135665"/>
                      </a:cubicBezTo>
                      <a:lnTo>
                        <a:pt x="68780" y="133696"/>
                      </a:lnTo>
                      <a:lnTo>
                        <a:pt x="59074" y="133215"/>
                      </a:lnTo>
                      <a:cubicBezTo>
                        <a:pt x="59074" y="133215"/>
                        <a:pt x="58520" y="140166"/>
                        <a:pt x="61662" y="149678"/>
                      </a:cubicBezTo>
                      <a:cubicBezTo>
                        <a:pt x="64805" y="159189"/>
                        <a:pt x="71645" y="171261"/>
                        <a:pt x="71645" y="171261"/>
                      </a:cubicBezTo>
                      <a:cubicBezTo>
                        <a:pt x="71645" y="171261"/>
                        <a:pt x="62679" y="163192"/>
                        <a:pt x="58242" y="153505"/>
                      </a:cubicBezTo>
                      <a:cubicBezTo>
                        <a:pt x="53805" y="143827"/>
                        <a:pt x="53805" y="132531"/>
                        <a:pt x="53805" y="132531"/>
                      </a:cubicBezTo>
                      <a:lnTo>
                        <a:pt x="38554" y="126135"/>
                      </a:lnTo>
                      <a:cubicBezTo>
                        <a:pt x="38554" y="126135"/>
                        <a:pt x="33932" y="130267"/>
                        <a:pt x="25059" y="136090"/>
                      </a:cubicBezTo>
                      <a:cubicBezTo>
                        <a:pt x="16185" y="141913"/>
                        <a:pt x="3216" y="149438"/>
                        <a:pt x="3216" y="149438"/>
                      </a:cubicBezTo>
                      <a:lnTo>
                        <a:pt x="0" y="137283"/>
                      </a:lnTo>
                      <a:cubicBezTo>
                        <a:pt x="0" y="137283"/>
                        <a:pt x="12395" y="133964"/>
                        <a:pt x="21823" y="129278"/>
                      </a:cubicBezTo>
                      <a:cubicBezTo>
                        <a:pt x="31252" y="124591"/>
                        <a:pt x="37815" y="118537"/>
                        <a:pt x="37815" y="118537"/>
                      </a:cubicBezTo>
                      <a:lnTo>
                        <a:pt x="39570" y="99061"/>
                      </a:lnTo>
                      <a:cubicBezTo>
                        <a:pt x="39570" y="99061"/>
                        <a:pt x="30142" y="100318"/>
                        <a:pt x="21916" y="94735"/>
                      </a:cubicBezTo>
                      <a:cubicBezTo>
                        <a:pt x="13689" y="89152"/>
                        <a:pt x="4880" y="78402"/>
                        <a:pt x="4880" y="78402"/>
                      </a:cubicBezTo>
                      <a:cubicBezTo>
                        <a:pt x="4880" y="78402"/>
                        <a:pt x="14614" y="87146"/>
                        <a:pt x="23394" y="90585"/>
                      </a:cubicBezTo>
                      <a:cubicBezTo>
                        <a:pt x="32176" y="94023"/>
                        <a:pt x="40402" y="93173"/>
                        <a:pt x="40402" y="93173"/>
                      </a:cubicBezTo>
                      <a:lnTo>
                        <a:pt x="44008" y="62494"/>
                      </a:lnTo>
                      <a:cubicBezTo>
                        <a:pt x="44008" y="62494"/>
                        <a:pt x="39663" y="60868"/>
                        <a:pt x="37445" y="52262"/>
                      </a:cubicBezTo>
                      <a:cubicBezTo>
                        <a:pt x="35319" y="43666"/>
                        <a:pt x="35319" y="28091"/>
                        <a:pt x="35319" y="28091"/>
                      </a:cubicBezTo>
                      <a:cubicBezTo>
                        <a:pt x="35319" y="28091"/>
                        <a:pt x="37722" y="42473"/>
                        <a:pt x="40033" y="49766"/>
                      </a:cubicBezTo>
                      <a:cubicBezTo>
                        <a:pt x="42344" y="57059"/>
                        <a:pt x="44562" y="57272"/>
                        <a:pt x="44562" y="57272"/>
                      </a:cubicBezTo>
                      <a:lnTo>
                        <a:pt x="60645" y="0"/>
                      </a:lnTo>
                      <a:cubicBezTo>
                        <a:pt x="60645" y="0"/>
                        <a:pt x="52142" y="39848"/>
                        <a:pt x="48629" y="60119"/>
                      </a:cubicBezTo>
                      <a:cubicBezTo>
                        <a:pt x="46041" y="75417"/>
                        <a:pt x="45764" y="81000"/>
                        <a:pt x="45764" y="81000"/>
                      </a:cubicBezTo>
                      <a:cubicBezTo>
                        <a:pt x="45764" y="81000"/>
                        <a:pt x="49923" y="77968"/>
                        <a:pt x="55469" y="71368"/>
                      </a:cubicBezTo>
                      <a:cubicBezTo>
                        <a:pt x="60923" y="64768"/>
                        <a:pt x="66746" y="55275"/>
                        <a:pt x="66746" y="55275"/>
                      </a:cubicBezTo>
                      <a:cubicBezTo>
                        <a:pt x="66746" y="55275"/>
                        <a:pt x="61847" y="66987"/>
                        <a:pt x="56671" y="75001"/>
                      </a:cubicBezTo>
                      <a:cubicBezTo>
                        <a:pt x="51495" y="83015"/>
                        <a:pt x="46041" y="87350"/>
                        <a:pt x="46041" y="87350"/>
                      </a:cubicBezTo>
                      <a:lnTo>
                        <a:pt x="42991" y="114313"/>
                      </a:lnTo>
                      <a:cubicBezTo>
                        <a:pt x="42991" y="114313"/>
                        <a:pt x="51587" y="107334"/>
                        <a:pt x="58612" y="101169"/>
                      </a:cubicBezTo>
                      <a:cubicBezTo>
                        <a:pt x="65637" y="94994"/>
                        <a:pt x="72385" y="86721"/>
                        <a:pt x="72385" y="86721"/>
                      </a:cubicBezTo>
                      <a:cubicBezTo>
                        <a:pt x="72385" y="86721"/>
                        <a:pt x="73863" y="73679"/>
                        <a:pt x="78300" y="58936"/>
                      </a:cubicBezTo>
                      <a:cubicBezTo>
                        <a:pt x="82737" y="44193"/>
                        <a:pt x="90039" y="27758"/>
                        <a:pt x="90039" y="27758"/>
                      </a:cubicBezTo>
                      <a:cubicBezTo>
                        <a:pt x="90039" y="27758"/>
                        <a:pt x="84863" y="44146"/>
                        <a:pt x="81721" y="57466"/>
                      </a:cubicBezTo>
                      <a:cubicBezTo>
                        <a:pt x="78485" y="70795"/>
                        <a:pt x="77283" y="81064"/>
                        <a:pt x="77283" y="81064"/>
                      </a:cubicBezTo>
                      <a:cubicBezTo>
                        <a:pt x="77283" y="81064"/>
                        <a:pt x="82183" y="78467"/>
                        <a:pt x="94384" y="64648"/>
                      </a:cubicBezTo>
                      <a:cubicBezTo>
                        <a:pt x="110467" y="46651"/>
                        <a:pt x="140785" y="8245"/>
                        <a:pt x="140785" y="82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54" name="Google Shape;4054;p5"/>
              <p:cNvGrpSpPr/>
              <p:nvPr/>
            </p:nvGrpSpPr>
            <p:grpSpPr>
              <a:xfrm>
                <a:off x="7536634" y="2770076"/>
                <a:ext cx="210194" cy="272383"/>
                <a:chOff x="7536634" y="2770076"/>
                <a:chExt cx="210194" cy="272383"/>
              </a:xfrm>
            </p:grpSpPr>
            <p:sp>
              <p:nvSpPr>
                <p:cNvPr id="4055" name="Google Shape;4055;p5"/>
                <p:cNvSpPr/>
                <p:nvPr/>
              </p:nvSpPr>
              <p:spPr>
                <a:xfrm>
                  <a:off x="7536634" y="2770076"/>
                  <a:ext cx="210194" cy="272383"/>
                </a:xfrm>
                <a:custGeom>
                  <a:avLst/>
                  <a:gdLst/>
                  <a:ahLst/>
                  <a:cxnLst/>
                  <a:rect l="l" t="t" r="r" b="b"/>
                  <a:pathLst>
                    <a:path w="210194" h="272383" extrusionOk="0">
                      <a:moveTo>
                        <a:pt x="124397" y="181984"/>
                      </a:moveTo>
                      <a:cubicBezTo>
                        <a:pt x="124397" y="181984"/>
                        <a:pt x="151342" y="180061"/>
                        <a:pt x="173322" y="154595"/>
                      </a:cubicBezTo>
                      <a:cubicBezTo>
                        <a:pt x="207929" y="114507"/>
                        <a:pt x="210194" y="87470"/>
                        <a:pt x="210194" y="87470"/>
                      </a:cubicBezTo>
                      <a:cubicBezTo>
                        <a:pt x="210194" y="87470"/>
                        <a:pt x="185441" y="116106"/>
                        <a:pt x="181355" y="94199"/>
                      </a:cubicBezTo>
                      <a:cubicBezTo>
                        <a:pt x="179228" y="82830"/>
                        <a:pt x="188102" y="57383"/>
                        <a:pt x="188102" y="57383"/>
                      </a:cubicBezTo>
                      <a:cubicBezTo>
                        <a:pt x="188102" y="57383"/>
                        <a:pt x="180402" y="50053"/>
                        <a:pt x="180273" y="35707"/>
                      </a:cubicBezTo>
                      <a:cubicBezTo>
                        <a:pt x="180135" y="21361"/>
                        <a:pt x="187575" y="0"/>
                        <a:pt x="187575" y="0"/>
                      </a:cubicBezTo>
                      <a:cubicBezTo>
                        <a:pt x="187575" y="0"/>
                        <a:pt x="174422" y="10270"/>
                        <a:pt x="162230" y="26251"/>
                      </a:cubicBezTo>
                      <a:cubicBezTo>
                        <a:pt x="150029" y="42233"/>
                        <a:pt x="138780" y="63918"/>
                        <a:pt x="138780" y="63918"/>
                      </a:cubicBezTo>
                      <a:cubicBezTo>
                        <a:pt x="138780" y="63918"/>
                        <a:pt x="138965" y="53565"/>
                        <a:pt x="138179" y="44720"/>
                      </a:cubicBezTo>
                      <a:cubicBezTo>
                        <a:pt x="137384" y="35874"/>
                        <a:pt x="135628" y="28544"/>
                        <a:pt x="135628" y="28544"/>
                      </a:cubicBezTo>
                      <a:cubicBezTo>
                        <a:pt x="135628" y="28544"/>
                        <a:pt x="129167" y="35901"/>
                        <a:pt x="124147" y="43897"/>
                      </a:cubicBezTo>
                      <a:cubicBezTo>
                        <a:pt x="119129" y="51883"/>
                        <a:pt x="115551" y="60498"/>
                        <a:pt x="115551" y="60498"/>
                      </a:cubicBezTo>
                      <a:cubicBezTo>
                        <a:pt x="115551" y="60498"/>
                        <a:pt x="106659" y="47844"/>
                        <a:pt x="97499" y="39987"/>
                      </a:cubicBezTo>
                      <a:cubicBezTo>
                        <a:pt x="88329" y="32121"/>
                        <a:pt x="78892" y="29043"/>
                        <a:pt x="78892" y="29043"/>
                      </a:cubicBezTo>
                      <a:cubicBezTo>
                        <a:pt x="78892" y="29043"/>
                        <a:pt x="71008" y="54064"/>
                        <a:pt x="66996" y="74576"/>
                      </a:cubicBezTo>
                      <a:cubicBezTo>
                        <a:pt x="62975" y="95087"/>
                        <a:pt x="62818" y="111087"/>
                        <a:pt x="62818" y="111087"/>
                      </a:cubicBezTo>
                      <a:cubicBezTo>
                        <a:pt x="62818" y="111087"/>
                        <a:pt x="57928" y="111161"/>
                        <a:pt x="53066" y="113259"/>
                      </a:cubicBezTo>
                      <a:cubicBezTo>
                        <a:pt x="48213" y="115357"/>
                        <a:pt x="43379" y="119471"/>
                        <a:pt x="43379" y="119471"/>
                      </a:cubicBezTo>
                      <a:cubicBezTo>
                        <a:pt x="43379" y="119471"/>
                        <a:pt x="43961" y="132985"/>
                        <a:pt x="48130" y="142034"/>
                      </a:cubicBezTo>
                      <a:cubicBezTo>
                        <a:pt x="52299" y="151083"/>
                        <a:pt x="60063" y="155668"/>
                        <a:pt x="60063" y="155668"/>
                      </a:cubicBezTo>
                      <a:cubicBezTo>
                        <a:pt x="60063" y="155668"/>
                        <a:pt x="42150" y="161925"/>
                        <a:pt x="27138" y="172832"/>
                      </a:cubicBezTo>
                      <a:cubicBezTo>
                        <a:pt x="12118" y="183740"/>
                        <a:pt x="0" y="199287"/>
                        <a:pt x="0" y="199287"/>
                      </a:cubicBezTo>
                      <a:cubicBezTo>
                        <a:pt x="0" y="199287"/>
                        <a:pt x="15113" y="200128"/>
                        <a:pt x="22046" y="208392"/>
                      </a:cubicBezTo>
                      <a:cubicBezTo>
                        <a:pt x="28978" y="216656"/>
                        <a:pt x="27730" y="232341"/>
                        <a:pt x="27730" y="232341"/>
                      </a:cubicBezTo>
                      <a:cubicBezTo>
                        <a:pt x="27730" y="232341"/>
                        <a:pt x="50542" y="212746"/>
                        <a:pt x="52973" y="246317"/>
                      </a:cubicBezTo>
                      <a:cubicBezTo>
                        <a:pt x="53935" y="259618"/>
                        <a:pt x="45209" y="272384"/>
                        <a:pt x="45209" y="272384"/>
                      </a:cubicBezTo>
                      <a:cubicBezTo>
                        <a:pt x="45209" y="272384"/>
                        <a:pt x="62679" y="270174"/>
                        <a:pt x="82765" y="247907"/>
                      </a:cubicBezTo>
                      <a:cubicBezTo>
                        <a:pt x="102851" y="225640"/>
                        <a:pt x="124397" y="181984"/>
                        <a:pt x="124397" y="18198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6" name="Google Shape;4056;p5"/>
                <p:cNvSpPr/>
                <p:nvPr/>
              </p:nvSpPr>
              <p:spPr>
                <a:xfrm>
                  <a:off x="7574781" y="2808002"/>
                  <a:ext cx="143013" cy="194563"/>
                </a:xfrm>
                <a:custGeom>
                  <a:avLst/>
                  <a:gdLst/>
                  <a:ahLst/>
                  <a:cxnLst/>
                  <a:rect l="l" t="t" r="r" b="b"/>
                  <a:pathLst>
                    <a:path w="143013" h="194563" extrusionOk="0">
                      <a:moveTo>
                        <a:pt x="44137" y="13116"/>
                      </a:moveTo>
                      <a:cubicBezTo>
                        <a:pt x="44137" y="13116"/>
                        <a:pt x="49489" y="62439"/>
                        <a:pt x="56366" y="81693"/>
                      </a:cubicBezTo>
                      <a:cubicBezTo>
                        <a:pt x="60212" y="92443"/>
                        <a:pt x="63632" y="98414"/>
                        <a:pt x="63632" y="98414"/>
                      </a:cubicBezTo>
                      <a:cubicBezTo>
                        <a:pt x="63632" y="98414"/>
                        <a:pt x="59010" y="99117"/>
                        <a:pt x="49129" y="96741"/>
                      </a:cubicBezTo>
                      <a:cubicBezTo>
                        <a:pt x="39248" y="94375"/>
                        <a:pt x="24098" y="88940"/>
                        <a:pt x="24098" y="88940"/>
                      </a:cubicBezTo>
                      <a:cubicBezTo>
                        <a:pt x="24098" y="88940"/>
                        <a:pt x="35522" y="99274"/>
                        <a:pt x="45764" y="103193"/>
                      </a:cubicBezTo>
                      <a:cubicBezTo>
                        <a:pt x="56006" y="107103"/>
                        <a:pt x="65074" y="104598"/>
                        <a:pt x="65074" y="104598"/>
                      </a:cubicBezTo>
                      <a:cubicBezTo>
                        <a:pt x="65074" y="104598"/>
                        <a:pt x="67662" y="115163"/>
                        <a:pt x="71692" y="123251"/>
                      </a:cubicBezTo>
                      <a:cubicBezTo>
                        <a:pt x="75722" y="131348"/>
                        <a:pt x="81203" y="136968"/>
                        <a:pt x="81203" y="136968"/>
                      </a:cubicBezTo>
                      <a:lnTo>
                        <a:pt x="56089" y="146378"/>
                      </a:lnTo>
                      <a:cubicBezTo>
                        <a:pt x="56089" y="146378"/>
                        <a:pt x="55997" y="138456"/>
                        <a:pt x="50266" y="132088"/>
                      </a:cubicBezTo>
                      <a:cubicBezTo>
                        <a:pt x="44535" y="125710"/>
                        <a:pt x="33165" y="120894"/>
                        <a:pt x="33165" y="120894"/>
                      </a:cubicBezTo>
                      <a:cubicBezTo>
                        <a:pt x="33165" y="120894"/>
                        <a:pt x="41420" y="129389"/>
                        <a:pt x="45912" y="135665"/>
                      </a:cubicBezTo>
                      <a:cubicBezTo>
                        <a:pt x="50404" y="141941"/>
                        <a:pt x="51135" y="145990"/>
                        <a:pt x="51135" y="145990"/>
                      </a:cubicBezTo>
                      <a:lnTo>
                        <a:pt x="28849" y="149355"/>
                      </a:lnTo>
                      <a:lnTo>
                        <a:pt x="324" y="151397"/>
                      </a:lnTo>
                      <a:lnTo>
                        <a:pt x="26150" y="155270"/>
                      </a:lnTo>
                      <a:cubicBezTo>
                        <a:pt x="26150" y="155270"/>
                        <a:pt x="23978" y="160483"/>
                        <a:pt x="17433" y="166372"/>
                      </a:cubicBezTo>
                      <a:cubicBezTo>
                        <a:pt x="10898" y="172250"/>
                        <a:pt x="0" y="178785"/>
                        <a:pt x="0" y="178785"/>
                      </a:cubicBezTo>
                      <a:cubicBezTo>
                        <a:pt x="0" y="178785"/>
                        <a:pt x="11222" y="174783"/>
                        <a:pt x="19023" y="168812"/>
                      </a:cubicBezTo>
                      <a:cubicBezTo>
                        <a:pt x="26825" y="162840"/>
                        <a:pt x="31196" y="154891"/>
                        <a:pt x="31196" y="154891"/>
                      </a:cubicBezTo>
                      <a:lnTo>
                        <a:pt x="49101" y="151869"/>
                      </a:lnTo>
                      <a:lnTo>
                        <a:pt x="59121" y="150870"/>
                      </a:lnTo>
                      <a:cubicBezTo>
                        <a:pt x="59121" y="150870"/>
                        <a:pt x="55932" y="158718"/>
                        <a:pt x="47687" y="169644"/>
                      </a:cubicBezTo>
                      <a:cubicBezTo>
                        <a:pt x="39433" y="180569"/>
                        <a:pt x="26131" y="194564"/>
                        <a:pt x="26131" y="194564"/>
                      </a:cubicBezTo>
                      <a:cubicBezTo>
                        <a:pt x="26131" y="194564"/>
                        <a:pt x="39414" y="185006"/>
                        <a:pt x="49083" y="173822"/>
                      </a:cubicBezTo>
                      <a:cubicBezTo>
                        <a:pt x="58751" y="162637"/>
                        <a:pt x="64806" y="149835"/>
                        <a:pt x="64806" y="149835"/>
                      </a:cubicBezTo>
                      <a:lnTo>
                        <a:pt x="83533" y="141876"/>
                      </a:lnTo>
                      <a:cubicBezTo>
                        <a:pt x="83533" y="141876"/>
                        <a:pt x="86010" y="146341"/>
                        <a:pt x="91769" y="152516"/>
                      </a:cubicBezTo>
                      <a:cubicBezTo>
                        <a:pt x="97527" y="158699"/>
                        <a:pt x="106549" y="166603"/>
                        <a:pt x="106549" y="166603"/>
                      </a:cubicBezTo>
                      <a:lnTo>
                        <a:pt x="116300" y="152682"/>
                      </a:lnTo>
                      <a:cubicBezTo>
                        <a:pt x="116300" y="152682"/>
                        <a:pt x="105670" y="149512"/>
                        <a:pt x="98701" y="144640"/>
                      </a:cubicBezTo>
                      <a:cubicBezTo>
                        <a:pt x="91722" y="139778"/>
                        <a:pt x="88385" y="133225"/>
                        <a:pt x="88385" y="133225"/>
                      </a:cubicBezTo>
                      <a:lnTo>
                        <a:pt x="97084" y="111244"/>
                      </a:lnTo>
                      <a:cubicBezTo>
                        <a:pt x="97084" y="111244"/>
                        <a:pt x="105837" y="112224"/>
                        <a:pt x="117114" y="105513"/>
                      </a:cubicBezTo>
                      <a:cubicBezTo>
                        <a:pt x="128390" y="98803"/>
                        <a:pt x="143014" y="86195"/>
                        <a:pt x="143014" y="86195"/>
                      </a:cubicBezTo>
                      <a:cubicBezTo>
                        <a:pt x="143014" y="86195"/>
                        <a:pt x="128511" y="96566"/>
                        <a:pt x="117844" y="100882"/>
                      </a:cubicBezTo>
                      <a:cubicBezTo>
                        <a:pt x="107177" y="105190"/>
                        <a:pt x="99412" y="104617"/>
                        <a:pt x="99412" y="104617"/>
                      </a:cubicBezTo>
                      <a:lnTo>
                        <a:pt x="112270" y="70009"/>
                      </a:lnTo>
                      <a:cubicBezTo>
                        <a:pt x="112270" y="70009"/>
                        <a:pt x="117521" y="67967"/>
                        <a:pt x="124305" y="58113"/>
                      </a:cubicBezTo>
                      <a:cubicBezTo>
                        <a:pt x="131089" y="48269"/>
                        <a:pt x="139409" y="30623"/>
                        <a:pt x="139409" y="30623"/>
                      </a:cubicBezTo>
                      <a:cubicBezTo>
                        <a:pt x="139409" y="30623"/>
                        <a:pt x="129324" y="47030"/>
                        <a:pt x="123085" y="55405"/>
                      </a:cubicBezTo>
                      <a:cubicBezTo>
                        <a:pt x="116855" y="63779"/>
                        <a:pt x="114479" y="64131"/>
                        <a:pt x="114479" y="64131"/>
                      </a:cubicBezTo>
                      <a:lnTo>
                        <a:pt x="129084" y="0"/>
                      </a:lnTo>
                      <a:cubicBezTo>
                        <a:pt x="129084" y="0"/>
                        <a:pt x="116273" y="44747"/>
                        <a:pt x="108859" y="67551"/>
                      </a:cubicBezTo>
                      <a:cubicBezTo>
                        <a:pt x="103258" y="84752"/>
                        <a:pt x="100550" y="91066"/>
                        <a:pt x="100550" y="91066"/>
                      </a:cubicBezTo>
                      <a:cubicBezTo>
                        <a:pt x="100550" y="91066"/>
                        <a:pt x="97961" y="87831"/>
                        <a:pt x="96011" y="80611"/>
                      </a:cubicBezTo>
                      <a:cubicBezTo>
                        <a:pt x="94061" y="73392"/>
                        <a:pt x="93284" y="62920"/>
                        <a:pt x="93284" y="62920"/>
                      </a:cubicBezTo>
                      <a:cubicBezTo>
                        <a:pt x="93284" y="62920"/>
                        <a:pt x="91889" y="75953"/>
                        <a:pt x="92785" y="84789"/>
                      </a:cubicBezTo>
                      <a:cubicBezTo>
                        <a:pt x="93691" y="93626"/>
                        <a:pt x="96899" y="98276"/>
                        <a:pt x="96899" y="98276"/>
                      </a:cubicBezTo>
                      <a:lnTo>
                        <a:pt x="85409" y="128686"/>
                      </a:lnTo>
                      <a:cubicBezTo>
                        <a:pt x="85409" y="128686"/>
                        <a:pt x="80556" y="121190"/>
                        <a:pt x="76822" y="114525"/>
                      </a:cubicBezTo>
                      <a:cubicBezTo>
                        <a:pt x="73088" y="107870"/>
                        <a:pt x="70749" y="98812"/>
                        <a:pt x="70749" y="98812"/>
                      </a:cubicBezTo>
                      <a:cubicBezTo>
                        <a:pt x="70749" y="98812"/>
                        <a:pt x="76258" y="84105"/>
                        <a:pt x="79724" y="67606"/>
                      </a:cubicBezTo>
                      <a:cubicBezTo>
                        <a:pt x="83200" y="51116"/>
                        <a:pt x="84623" y="32832"/>
                        <a:pt x="84623" y="32832"/>
                      </a:cubicBezTo>
                      <a:cubicBezTo>
                        <a:pt x="84623" y="32832"/>
                        <a:pt x="81046" y="51153"/>
                        <a:pt x="77099" y="66109"/>
                      </a:cubicBezTo>
                      <a:cubicBezTo>
                        <a:pt x="73162" y="81055"/>
                        <a:pt x="68863" y="92628"/>
                        <a:pt x="68863" y="92628"/>
                      </a:cubicBezTo>
                      <a:cubicBezTo>
                        <a:pt x="68863" y="92628"/>
                        <a:pt x="65369" y="89910"/>
                        <a:pt x="60442" y="74844"/>
                      </a:cubicBezTo>
                      <a:cubicBezTo>
                        <a:pt x="54028" y="55202"/>
                        <a:pt x="44137" y="13116"/>
                        <a:pt x="44137" y="131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57" name="Google Shape;4057;p5"/>
              <p:cNvGrpSpPr/>
              <p:nvPr/>
            </p:nvGrpSpPr>
            <p:grpSpPr>
              <a:xfrm>
                <a:off x="7750222" y="2753411"/>
                <a:ext cx="274923" cy="277337"/>
                <a:chOff x="7750222" y="2753411"/>
                <a:chExt cx="274923" cy="277337"/>
              </a:xfrm>
            </p:grpSpPr>
            <p:sp>
              <p:nvSpPr>
                <p:cNvPr id="4058" name="Google Shape;4058;p5"/>
                <p:cNvSpPr/>
                <p:nvPr/>
              </p:nvSpPr>
              <p:spPr>
                <a:xfrm>
                  <a:off x="7750222" y="2775117"/>
                  <a:ext cx="274923" cy="255631"/>
                </a:xfrm>
                <a:custGeom>
                  <a:avLst/>
                  <a:gdLst/>
                  <a:ahLst/>
                  <a:cxnLst/>
                  <a:rect l="l" t="t" r="r" b="b"/>
                  <a:pathLst>
                    <a:path w="274923" h="255631" extrusionOk="0">
                      <a:moveTo>
                        <a:pt x="99919" y="28217"/>
                      </a:moveTo>
                      <a:cubicBezTo>
                        <a:pt x="99919" y="28217"/>
                        <a:pt x="61540" y="-2111"/>
                        <a:pt x="36288" y="117"/>
                      </a:cubicBezTo>
                      <a:cubicBezTo>
                        <a:pt x="-3468" y="3620"/>
                        <a:pt x="81" y="31387"/>
                        <a:pt x="81" y="31387"/>
                      </a:cubicBezTo>
                      <a:cubicBezTo>
                        <a:pt x="81" y="31387"/>
                        <a:pt x="28551" y="28929"/>
                        <a:pt x="39976" y="58572"/>
                      </a:cubicBezTo>
                      <a:cubicBezTo>
                        <a:pt x="45910" y="73953"/>
                        <a:pt x="39542" y="91968"/>
                        <a:pt x="39542" y="91968"/>
                      </a:cubicBezTo>
                      <a:cubicBezTo>
                        <a:pt x="39542" y="91968"/>
                        <a:pt x="52510" y="109531"/>
                        <a:pt x="56319" y="125873"/>
                      </a:cubicBezTo>
                      <a:cubicBezTo>
                        <a:pt x="60136" y="142215"/>
                        <a:pt x="54812" y="157347"/>
                        <a:pt x="54812" y="157347"/>
                      </a:cubicBezTo>
                      <a:cubicBezTo>
                        <a:pt x="54812" y="157347"/>
                        <a:pt x="71182" y="161617"/>
                        <a:pt x="84732" y="158299"/>
                      </a:cubicBezTo>
                      <a:cubicBezTo>
                        <a:pt x="98283" y="154980"/>
                        <a:pt x="109015" y="144073"/>
                        <a:pt x="109015" y="144073"/>
                      </a:cubicBezTo>
                      <a:cubicBezTo>
                        <a:pt x="109015" y="144073"/>
                        <a:pt x="111372" y="155535"/>
                        <a:pt x="114746" y="166461"/>
                      </a:cubicBezTo>
                      <a:cubicBezTo>
                        <a:pt x="118110" y="177395"/>
                        <a:pt x="122501" y="187785"/>
                        <a:pt x="122501" y="187785"/>
                      </a:cubicBezTo>
                      <a:cubicBezTo>
                        <a:pt x="122501" y="187785"/>
                        <a:pt x="129960" y="187277"/>
                        <a:pt x="135183" y="184319"/>
                      </a:cubicBezTo>
                      <a:cubicBezTo>
                        <a:pt x="140396" y="181352"/>
                        <a:pt x="143372" y="175944"/>
                        <a:pt x="143372" y="175944"/>
                      </a:cubicBezTo>
                      <a:cubicBezTo>
                        <a:pt x="143372" y="175944"/>
                        <a:pt x="159391" y="200938"/>
                        <a:pt x="174596" y="220858"/>
                      </a:cubicBezTo>
                      <a:cubicBezTo>
                        <a:pt x="189792" y="240777"/>
                        <a:pt x="204184" y="255631"/>
                        <a:pt x="204184" y="255631"/>
                      </a:cubicBezTo>
                      <a:cubicBezTo>
                        <a:pt x="204184" y="255631"/>
                        <a:pt x="209231" y="236914"/>
                        <a:pt x="209841" y="218621"/>
                      </a:cubicBezTo>
                      <a:cubicBezTo>
                        <a:pt x="210452" y="200328"/>
                        <a:pt x="206634" y="182461"/>
                        <a:pt x="206634" y="182461"/>
                      </a:cubicBezTo>
                      <a:cubicBezTo>
                        <a:pt x="206634" y="182461"/>
                        <a:pt x="213659" y="188266"/>
                        <a:pt x="220138" y="191760"/>
                      </a:cubicBezTo>
                      <a:cubicBezTo>
                        <a:pt x="226618" y="195254"/>
                        <a:pt x="232543" y="196446"/>
                        <a:pt x="232543" y="196446"/>
                      </a:cubicBezTo>
                      <a:cubicBezTo>
                        <a:pt x="232543" y="196446"/>
                        <a:pt x="228291" y="180483"/>
                        <a:pt x="219982" y="165250"/>
                      </a:cubicBezTo>
                      <a:cubicBezTo>
                        <a:pt x="211681" y="150007"/>
                        <a:pt x="199332" y="135477"/>
                        <a:pt x="199332" y="135477"/>
                      </a:cubicBezTo>
                      <a:cubicBezTo>
                        <a:pt x="199332" y="135477"/>
                        <a:pt x="223577" y="150007"/>
                        <a:pt x="242470" y="155812"/>
                      </a:cubicBezTo>
                      <a:cubicBezTo>
                        <a:pt x="261373" y="161617"/>
                        <a:pt x="274924" y="158696"/>
                        <a:pt x="274924" y="158696"/>
                      </a:cubicBezTo>
                      <a:cubicBezTo>
                        <a:pt x="274924" y="158696"/>
                        <a:pt x="252906" y="139516"/>
                        <a:pt x="240825" y="121834"/>
                      </a:cubicBezTo>
                      <a:cubicBezTo>
                        <a:pt x="228735" y="104151"/>
                        <a:pt x="226581" y="87966"/>
                        <a:pt x="226581" y="87966"/>
                      </a:cubicBezTo>
                      <a:cubicBezTo>
                        <a:pt x="226581" y="87966"/>
                        <a:pt x="198638" y="82559"/>
                        <a:pt x="186641" y="41758"/>
                      </a:cubicBezTo>
                      <a:cubicBezTo>
                        <a:pt x="181889" y="25582"/>
                        <a:pt x="191253" y="21709"/>
                        <a:pt x="191253" y="21709"/>
                      </a:cubicBezTo>
                      <a:cubicBezTo>
                        <a:pt x="191253" y="21709"/>
                        <a:pt x="166619" y="3130"/>
                        <a:pt x="143289" y="4036"/>
                      </a:cubicBezTo>
                      <a:cubicBezTo>
                        <a:pt x="119950" y="4942"/>
                        <a:pt x="99919" y="28217"/>
                        <a:pt x="99919" y="282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9" name="Google Shape;4059;p5"/>
                <p:cNvSpPr/>
                <p:nvPr/>
              </p:nvSpPr>
              <p:spPr>
                <a:xfrm>
                  <a:off x="7782905" y="2753411"/>
                  <a:ext cx="189285" cy="248433"/>
                </a:xfrm>
                <a:custGeom>
                  <a:avLst/>
                  <a:gdLst/>
                  <a:ahLst/>
                  <a:cxnLst/>
                  <a:rect l="l" t="t" r="r" b="b"/>
                  <a:pathLst>
                    <a:path w="189285" h="248433" extrusionOk="0">
                      <a:moveTo>
                        <a:pt x="161056" y="248434"/>
                      </a:moveTo>
                      <a:cubicBezTo>
                        <a:pt x="161056" y="248434"/>
                        <a:pt x="140869" y="186337"/>
                        <a:pt x="126079" y="156305"/>
                      </a:cubicBezTo>
                      <a:cubicBezTo>
                        <a:pt x="117834" y="139556"/>
                        <a:pt x="111391" y="128695"/>
                        <a:pt x="111391" y="128695"/>
                      </a:cubicBezTo>
                      <a:cubicBezTo>
                        <a:pt x="111391" y="128695"/>
                        <a:pt x="117871" y="133474"/>
                        <a:pt x="132716" y="148060"/>
                      </a:cubicBezTo>
                      <a:cubicBezTo>
                        <a:pt x="147570" y="162646"/>
                        <a:pt x="170780" y="187049"/>
                        <a:pt x="170780" y="187049"/>
                      </a:cubicBezTo>
                      <a:cubicBezTo>
                        <a:pt x="170780" y="187049"/>
                        <a:pt x="151702" y="161620"/>
                        <a:pt x="135942" y="144853"/>
                      </a:cubicBezTo>
                      <a:cubicBezTo>
                        <a:pt x="120182" y="128085"/>
                        <a:pt x="107741" y="119979"/>
                        <a:pt x="107741" y="119979"/>
                      </a:cubicBezTo>
                      <a:cubicBezTo>
                        <a:pt x="107741" y="119979"/>
                        <a:pt x="101344" y="104940"/>
                        <a:pt x="93478" y="90945"/>
                      </a:cubicBezTo>
                      <a:cubicBezTo>
                        <a:pt x="85621" y="76951"/>
                        <a:pt x="76304" y="64001"/>
                        <a:pt x="76304" y="64001"/>
                      </a:cubicBezTo>
                      <a:lnTo>
                        <a:pt x="110144" y="83680"/>
                      </a:lnTo>
                      <a:cubicBezTo>
                        <a:pt x="110144" y="83680"/>
                        <a:pt x="112270" y="92720"/>
                        <a:pt x="122142" y="106816"/>
                      </a:cubicBezTo>
                      <a:cubicBezTo>
                        <a:pt x="132023" y="120912"/>
                        <a:pt x="149632" y="140065"/>
                        <a:pt x="149632" y="140065"/>
                      </a:cubicBezTo>
                      <a:cubicBezTo>
                        <a:pt x="149632" y="140065"/>
                        <a:pt x="135591" y="120533"/>
                        <a:pt x="127521" y="108036"/>
                      </a:cubicBezTo>
                      <a:cubicBezTo>
                        <a:pt x="119461" y="95530"/>
                        <a:pt x="117372" y="90077"/>
                        <a:pt x="117372" y="90077"/>
                      </a:cubicBezTo>
                      <a:lnTo>
                        <a:pt x="148670" y="113157"/>
                      </a:lnTo>
                      <a:lnTo>
                        <a:pt x="189285" y="145259"/>
                      </a:lnTo>
                      <a:lnTo>
                        <a:pt x="151064" y="109746"/>
                      </a:lnTo>
                      <a:cubicBezTo>
                        <a:pt x="151064" y="109746"/>
                        <a:pt x="152876" y="106474"/>
                        <a:pt x="160816" y="107722"/>
                      </a:cubicBezTo>
                      <a:cubicBezTo>
                        <a:pt x="168756" y="108970"/>
                        <a:pt x="182824" y="114738"/>
                        <a:pt x="182824" y="114738"/>
                      </a:cubicBezTo>
                      <a:cubicBezTo>
                        <a:pt x="182824" y="114738"/>
                        <a:pt x="167656" y="105716"/>
                        <a:pt x="157914" y="103054"/>
                      </a:cubicBezTo>
                      <a:cubicBezTo>
                        <a:pt x="148180" y="100392"/>
                        <a:pt x="143882" y="104080"/>
                        <a:pt x="143882" y="104080"/>
                      </a:cubicBezTo>
                      <a:lnTo>
                        <a:pt x="118832" y="85899"/>
                      </a:lnTo>
                      <a:lnTo>
                        <a:pt x="104625" y="74945"/>
                      </a:lnTo>
                      <a:cubicBezTo>
                        <a:pt x="104625" y="74945"/>
                        <a:pt x="107241" y="69935"/>
                        <a:pt x="116374" y="67550"/>
                      </a:cubicBezTo>
                      <a:cubicBezTo>
                        <a:pt x="125506" y="65175"/>
                        <a:pt x="141155" y="65425"/>
                        <a:pt x="141155" y="65425"/>
                      </a:cubicBezTo>
                      <a:cubicBezTo>
                        <a:pt x="141155" y="65425"/>
                        <a:pt x="124415" y="60202"/>
                        <a:pt x="113305" y="61154"/>
                      </a:cubicBezTo>
                      <a:cubicBezTo>
                        <a:pt x="102194" y="62115"/>
                        <a:pt x="96704" y="69260"/>
                        <a:pt x="96704" y="69260"/>
                      </a:cubicBezTo>
                      <a:lnTo>
                        <a:pt x="71710" y="55654"/>
                      </a:lnTo>
                      <a:cubicBezTo>
                        <a:pt x="71710" y="55654"/>
                        <a:pt x="66996" y="47631"/>
                        <a:pt x="57133" y="33720"/>
                      </a:cubicBezTo>
                      <a:cubicBezTo>
                        <a:pt x="47280" y="19799"/>
                        <a:pt x="32259" y="0"/>
                        <a:pt x="32259" y="0"/>
                      </a:cubicBezTo>
                      <a:lnTo>
                        <a:pt x="21713" y="3938"/>
                      </a:lnTo>
                      <a:cubicBezTo>
                        <a:pt x="21713" y="3938"/>
                        <a:pt x="37842" y="20345"/>
                        <a:pt x="49138" y="34247"/>
                      </a:cubicBezTo>
                      <a:cubicBezTo>
                        <a:pt x="60433" y="48149"/>
                        <a:pt x="66885" y="59564"/>
                        <a:pt x="66885" y="59564"/>
                      </a:cubicBezTo>
                      <a:lnTo>
                        <a:pt x="59906" y="73882"/>
                      </a:lnTo>
                      <a:cubicBezTo>
                        <a:pt x="59906" y="73882"/>
                        <a:pt x="47039" y="62226"/>
                        <a:pt x="32472" y="56190"/>
                      </a:cubicBezTo>
                      <a:cubicBezTo>
                        <a:pt x="17904" y="50164"/>
                        <a:pt x="0" y="46743"/>
                        <a:pt x="0" y="46743"/>
                      </a:cubicBezTo>
                      <a:cubicBezTo>
                        <a:pt x="0" y="46743"/>
                        <a:pt x="18302" y="52539"/>
                        <a:pt x="32592" y="60535"/>
                      </a:cubicBezTo>
                      <a:cubicBezTo>
                        <a:pt x="46882" y="68539"/>
                        <a:pt x="58214" y="78541"/>
                        <a:pt x="58214" y="78541"/>
                      </a:cubicBezTo>
                      <a:lnTo>
                        <a:pt x="48426" y="102084"/>
                      </a:lnTo>
                      <a:cubicBezTo>
                        <a:pt x="48426" y="102084"/>
                        <a:pt x="41382" y="98063"/>
                        <a:pt x="34080" y="100993"/>
                      </a:cubicBezTo>
                      <a:cubicBezTo>
                        <a:pt x="26787" y="103923"/>
                        <a:pt x="19244" y="113795"/>
                        <a:pt x="19244" y="113795"/>
                      </a:cubicBezTo>
                      <a:cubicBezTo>
                        <a:pt x="19244" y="113795"/>
                        <a:pt x="29652" y="107445"/>
                        <a:pt x="36520" y="105513"/>
                      </a:cubicBezTo>
                      <a:cubicBezTo>
                        <a:pt x="43397" y="103581"/>
                        <a:pt x="46734" y="106058"/>
                        <a:pt x="46734" y="106058"/>
                      </a:cubicBezTo>
                      <a:lnTo>
                        <a:pt x="41882" y="160807"/>
                      </a:lnTo>
                      <a:cubicBezTo>
                        <a:pt x="41882" y="160807"/>
                        <a:pt x="49045" y="125765"/>
                        <a:pt x="53981" y="108988"/>
                      </a:cubicBezTo>
                      <a:cubicBezTo>
                        <a:pt x="57697" y="96316"/>
                        <a:pt x="60008" y="92452"/>
                        <a:pt x="60008" y="92452"/>
                      </a:cubicBezTo>
                      <a:cubicBezTo>
                        <a:pt x="60008" y="92452"/>
                        <a:pt x="64555" y="99237"/>
                        <a:pt x="69195" y="109728"/>
                      </a:cubicBezTo>
                      <a:cubicBezTo>
                        <a:pt x="73827" y="120219"/>
                        <a:pt x="77598" y="132975"/>
                        <a:pt x="77598" y="132975"/>
                      </a:cubicBezTo>
                      <a:cubicBezTo>
                        <a:pt x="77598" y="132975"/>
                        <a:pt x="76322" y="119960"/>
                        <a:pt x="72782" y="108905"/>
                      </a:cubicBezTo>
                      <a:cubicBezTo>
                        <a:pt x="69251" y="97841"/>
                        <a:pt x="63456" y="88736"/>
                        <a:pt x="63456" y="88736"/>
                      </a:cubicBezTo>
                      <a:lnTo>
                        <a:pt x="72338" y="68271"/>
                      </a:lnTo>
                      <a:cubicBezTo>
                        <a:pt x="72338" y="68271"/>
                        <a:pt x="81221" y="82589"/>
                        <a:pt x="88293" y="94606"/>
                      </a:cubicBezTo>
                      <a:cubicBezTo>
                        <a:pt x="95363" y="106622"/>
                        <a:pt x="101030" y="119664"/>
                        <a:pt x="101030" y="119664"/>
                      </a:cubicBezTo>
                      <a:cubicBezTo>
                        <a:pt x="101030" y="119664"/>
                        <a:pt x="96796" y="129611"/>
                        <a:pt x="95964" y="144039"/>
                      </a:cubicBezTo>
                      <a:cubicBezTo>
                        <a:pt x="95133" y="158468"/>
                        <a:pt x="97693" y="177371"/>
                        <a:pt x="97693" y="177371"/>
                      </a:cubicBezTo>
                      <a:cubicBezTo>
                        <a:pt x="97693" y="177371"/>
                        <a:pt x="98220" y="161010"/>
                        <a:pt x="100124" y="148901"/>
                      </a:cubicBezTo>
                      <a:cubicBezTo>
                        <a:pt x="102028" y="136783"/>
                        <a:pt x="105310" y="128908"/>
                        <a:pt x="105310" y="128908"/>
                      </a:cubicBezTo>
                      <a:cubicBezTo>
                        <a:pt x="105310" y="128908"/>
                        <a:pt x="111031" y="136183"/>
                        <a:pt x="121938" y="159134"/>
                      </a:cubicBezTo>
                      <a:cubicBezTo>
                        <a:pt x="136146" y="189017"/>
                        <a:pt x="161056" y="248434"/>
                        <a:pt x="161056" y="2484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60" name="Google Shape;4060;p5"/>
              <p:cNvGrpSpPr/>
              <p:nvPr/>
            </p:nvGrpSpPr>
            <p:grpSpPr>
              <a:xfrm>
                <a:off x="7512083" y="2986944"/>
                <a:ext cx="218975" cy="173063"/>
                <a:chOff x="7512083" y="2986944"/>
                <a:chExt cx="218975" cy="173063"/>
              </a:xfrm>
            </p:grpSpPr>
            <p:sp>
              <p:nvSpPr>
                <p:cNvPr id="4061" name="Google Shape;4061;p5"/>
                <p:cNvSpPr/>
                <p:nvPr/>
              </p:nvSpPr>
              <p:spPr>
                <a:xfrm>
                  <a:off x="7512083" y="2992154"/>
                  <a:ext cx="218975" cy="167853"/>
                </a:xfrm>
                <a:custGeom>
                  <a:avLst/>
                  <a:gdLst/>
                  <a:ahLst/>
                  <a:cxnLst/>
                  <a:rect l="l" t="t" r="r" b="b"/>
                  <a:pathLst>
                    <a:path w="218975" h="167853" extrusionOk="0">
                      <a:moveTo>
                        <a:pt x="129906" y="24453"/>
                      </a:moveTo>
                      <a:cubicBezTo>
                        <a:pt x="129906" y="24453"/>
                        <a:pt x="158052" y="8998"/>
                        <a:pt x="180856" y="14340"/>
                      </a:cubicBezTo>
                      <a:cubicBezTo>
                        <a:pt x="216766" y="22743"/>
                        <a:pt x="218975" y="41627"/>
                        <a:pt x="218975" y="41627"/>
                      </a:cubicBezTo>
                      <a:cubicBezTo>
                        <a:pt x="218975" y="41627"/>
                        <a:pt x="193279" y="35646"/>
                        <a:pt x="188870" y="54660"/>
                      </a:cubicBezTo>
                      <a:cubicBezTo>
                        <a:pt x="186577" y="64532"/>
                        <a:pt x="195691" y="78073"/>
                        <a:pt x="195691" y="78073"/>
                      </a:cubicBezTo>
                      <a:cubicBezTo>
                        <a:pt x="195691" y="78073"/>
                        <a:pt x="187594" y="88407"/>
                        <a:pt x="187363" y="99268"/>
                      </a:cubicBezTo>
                      <a:cubicBezTo>
                        <a:pt x="187141" y="110120"/>
                        <a:pt x="194776" y="121499"/>
                        <a:pt x="194776" y="121499"/>
                      </a:cubicBezTo>
                      <a:cubicBezTo>
                        <a:pt x="194776" y="121499"/>
                        <a:pt x="181096" y="122035"/>
                        <a:pt x="168451" y="117681"/>
                      </a:cubicBezTo>
                      <a:cubicBezTo>
                        <a:pt x="155797" y="113337"/>
                        <a:pt x="144187" y="104103"/>
                        <a:pt x="144187" y="104103"/>
                      </a:cubicBezTo>
                      <a:cubicBezTo>
                        <a:pt x="144187" y="104103"/>
                        <a:pt x="144307" y="111765"/>
                        <a:pt x="143429" y="118901"/>
                      </a:cubicBezTo>
                      <a:cubicBezTo>
                        <a:pt x="142551" y="126037"/>
                        <a:pt x="140666" y="132646"/>
                        <a:pt x="140666" y="132646"/>
                      </a:cubicBezTo>
                      <a:cubicBezTo>
                        <a:pt x="140666" y="132646"/>
                        <a:pt x="133955" y="131167"/>
                        <a:pt x="128760" y="128320"/>
                      </a:cubicBezTo>
                      <a:cubicBezTo>
                        <a:pt x="123565" y="125464"/>
                        <a:pt x="119886" y="121240"/>
                        <a:pt x="119886" y="121240"/>
                      </a:cubicBezTo>
                      <a:cubicBezTo>
                        <a:pt x="119886" y="121240"/>
                        <a:pt x="110514" y="136316"/>
                        <a:pt x="100882" y="147971"/>
                      </a:cubicBezTo>
                      <a:cubicBezTo>
                        <a:pt x="91260" y="159618"/>
                        <a:pt x="81369" y="167854"/>
                        <a:pt x="81369" y="167854"/>
                      </a:cubicBezTo>
                      <a:cubicBezTo>
                        <a:pt x="81369" y="167854"/>
                        <a:pt x="73291" y="154007"/>
                        <a:pt x="69224" y="141122"/>
                      </a:cubicBezTo>
                      <a:cubicBezTo>
                        <a:pt x="65147" y="128237"/>
                        <a:pt x="65092" y="116322"/>
                        <a:pt x="65092" y="116322"/>
                      </a:cubicBezTo>
                      <a:cubicBezTo>
                        <a:pt x="65092" y="116322"/>
                        <a:pt x="59980" y="119326"/>
                        <a:pt x="54915" y="120805"/>
                      </a:cubicBezTo>
                      <a:cubicBezTo>
                        <a:pt x="49850" y="122275"/>
                        <a:pt x="44830" y="122220"/>
                        <a:pt x="44830" y="122220"/>
                      </a:cubicBezTo>
                      <a:cubicBezTo>
                        <a:pt x="44830" y="122220"/>
                        <a:pt x="45523" y="111701"/>
                        <a:pt x="49942" y="102291"/>
                      </a:cubicBezTo>
                      <a:cubicBezTo>
                        <a:pt x="54360" y="92872"/>
                        <a:pt x="62494" y="84571"/>
                        <a:pt x="62494" y="84571"/>
                      </a:cubicBezTo>
                      <a:cubicBezTo>
                        <a:pt x="62494" y="84571"/>
                        <a:pt x="43822" y="91097"/>
                        <a:pt x="28192" y="92326"/>
                      </a:cubicBezTo>
                      <a:cubicBezTo>
                        <a:pt x="12571" y="93556"/>
                        <a:pt x="0" y="89480"/>
                        <a:pt x="0" y="89480"/>
                      </a:cubicBezTo>
                      <a:cubicBezTo>
                        <a:pt x="0" y="89480"/>
                        <a:pt x="15806" y="79367"/>
                        <a:pt x="23099" y="68811"/>
                      </a:cubicBezTo>
                      <a:cubicBezTo>
                        <a:pt x="30401" y="58255"/>
                        <a:pt x="29190" y="47265"/>
                        <a:pt x="29190" y="47265"/>
                      </a:cubicBezTo>
                      <a:cubicBezTo>
                        <a:pt x="29190" y="47265"/>
                        <a:pt x="52909" y="47672"/>
                        <a:pt x="55663" y="20940"/>
                      </a:cubicBezTo>
                      <a:cubicBezTo>
                        <a:pt x="56754" y="10338"/>
                        <a:pt x="47714" y="6234"/>
                        <a:pt x="47714" y="6234"/>
                      </a:cubicBezTo>
                      <a:cubicBezTo>
                        <a:pt x="47714" y="6234"/>
                        <a:pt x="65961" y="-3074"/>
                        <a:pt x="86813" y="1058"/>
                      </a:cubicBezTo>
                      <a:cubicBezTo>
                        <a:pt x="107657" y="5180"/>
                        <a:pt x="129906" y="24453"/>
                        <a:pt x="129906" y="2445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2" name="Google Shape;4062;p5"/>
                <p:cNvSpPr/>
                <p:nvPr/>
              </p:nvSpPr>
              <p:spPr>
                <a:xfrm>
                  <a:off x="7552061" y="2986944"/>
                  <a:ext cx="148882" cy="154410"/>
                </a:xfrm>
                <a:custGeom>
                  <a:avLst/>
                  <a:gdLst/>
                  <a:ahLst/>
                  <a:cxnLst/>
                  <a:rect l="l" t="t" r="r" b="b"/>
                  <a:pathLst>
                    <a:path w="148882" h="154410" extrusionOk="0">
                      <a:moveTo>
                        <a:pt x="45079" y="154411"/>
                      </a:moveTo>
                      <a:cubicBezTo>
                        <a:pt x="45079" y="154411"/>
                        <a:pt x="50986" y="114017"/>
                        <a:pt x="58297" y="95244"/>
                      </a:cubicBezTo>
                      <a:cubicBezTo>
                        <a:pt x="62374" y="84762"/>
                        <a:pt x="65988" y="78134"/>
                        <a:pt x="65988" y="78134"/>
                      </a:cubicBezTo>
                      <a:cubicBezTo>
                        <a:pt x="65988" y="78134"/>
                        <a:pt x="61172" y="80501"/>
                        <a:pt x="50829" y="88477"/>
                      </a:cubicBezTo>
                      <a:cubicBezTo>
                        <a:pt x="40486" y="96455"/>
                        <a:pt x="24615" y="110033"/>
                        <a:pt x="24615" y="110033"/>
                      </a:cubicBezTo>
                      <a:cubicBezTo>
                        <a:pt x="24615" y="110033"/>
                        <a:pt x="36622" y="95114"/>
                        <a:pt x="47344" y="85751"/>
                      </a:cubicBezTo>
                      <a:cubicBezTo>
                        <a:pt x="58076" y="76387"/>
                        <a:pt x="67541" y="72579"/>
                        <a:pt x="67541" y="72579"/>
                      </a:cubicBezTo>
                      <a:cubicBezTo>
                        <a:pt x="67541" y="72579"/>
                        <a:pt x="70314" y="63021"/>
                        <a:pt x="74575" y="54416"/>
                      </a:cubicBezTo>
                      <a:cubicBezTo>
                        <a:pt x="78846" y="45810"/>
                        <a:pt x="84604" y="38157"/>
                        <a:pt x="84604" y="38157"/>
                      </a:cubicBezTo>
                      <a:lnTo>
                        <a:pt x="58409" y="46845"/>
                      </a:lnTo>
                      <a:cubicBezTo>
                        <a:pt x="58409" y="46845"/>
                        <a:pt x="58270" y="52844"/>
                        <a:pt x="52243" y="61228"/>
                      </a:cubicBezTo>
                      <a:cubicBezTo>
                        <a:pt x="46207" y="69603"/>
                        <a:pt x="34293" y="80353"/>
                        <a:pt x="34293" y="80353"/>
                      </a:cubicBezTo>
                      <a:cubicBezTo>
                        <a:pt x="34293" y="80353"/>
                        <a:pt x="42972" y="68798"/>
                        <a:pt x="47714" y="61265"/>
                      </a:cubicBezTo>
                      <a:cubicBezTo>
                        <a:pt x="52446" y="53741"/>
                        <a:pt x="53241" y="50228"/>
                        <a:pt x="53241" y="50228"/>
                      </a:cubicBezTo>
                      <a:lnTo>
                        <a:pt x="29967" y="61690"/>
                      </a:lnTo>
                      <a:lnTo>
                        <a:pt x="166" y="78051"/>
                      </a:lnTo>
                      <a:lnTo>
                        <a:pt x="27185" y="58945"/>
                      </a:lnTo>
                      <a:cubicBezTo>
                        <a:pt x="27185" y="58945"/>
                        <a:pt x="24939" y="56385"/>
                        <a:pt x="18144" y="56070"/>
                      </a:cubicBezTo>
                      <a:cubicBezTo>
                        <a:pt x="11351" y="55756"/>
                        <a:pt x="0" y="57679"/>
                        <a:pt x="0" y="57679"/>
                      </a:cubicBezTo>
                      <a:cubicBezTo>
                        <a:pt x="0" y="57679"/>
                        <a:pt x="11702" y="53639"/>
                        <a:pt x="19818" y="53242"/>
                      </a:cubicBezTo>
                      <a:cubicBezTo>
                        <a:pt x="27933" y="52835"/>
                        <a:pt x="32453" y="56061"/>
                        <a:pt x="32453" y="56061"/>
                      </a:cubicBezTo>
                      <a:lnTo>
                        <a:pt x="51143" y="47095"/>
                      </a:lnTo>
                      <a:lnTo>
                        <a:pt x="61616" y="41558"/>
                      </a:lnTo>
                      <a:cubicBezTo>
                        <a:pt x="61616" y="41558"/>
                        <a:pt x="58335" y="37667"/>
                        <a:pt x="49785" y="34635"/>
                      </a:cubicBezTo>
                      <a:cubicBezTo>
                        <a:pt x="41225" y="31603"/>
                        <a:pt x="27406" y="29440"/>
                        <a:pt x="27406" y="29440"/>
                      </a:cubicBezTo>
                      <a:cubicBezTo>
                        <a:pt x="27406" y="29440"/>
                        <a:pt x="41235" y="28285"/>
                        <a:pt x="51263" y="30623"/>
                      </a:cubicBezTo>
                      <a:cubicBezTo>
                        <a:pt x="61302" y="32962"/>
                        <a:pt x="67541" y="38776"/>
                        <a:pt x="67541" y="38776"/>
                      </a:cubicBezTo>
                      <a:lnTo>
                        <a:pt x="87063" y="33008"/>
                      </a:lnTo>
                      <a:cubicBezTo>
                        <a:pt x="87063" y="33008"/>
                        <a:pt x="89688" y="28100"/>
                        <a:pt x="95743" y="19846"/>
                      </a:cubicBezTo>
                      <a:cubicBezTo>
                        <a:pt x="101797" y="11591"/>
                        <a:pt x="111290" y="0"/>
                        <a:pt x="111290" y="0"/>
                      </a:cubicBezTo>
                      <a:lnTo>
                        <a:pt x="121384" y="4335"/>
                      </a:lnTo>
                      <a:cubicBezTo>
                        <a:pt x="121384" y="4335"/>
                        <a:pt x="110264" y="13384"/>
                        <a:pt x="102934" y="21417"/>
                      </a:cubicBezTo>
                      <a:cubicBezTo>
                        <a:pt x="95613" y="29449"/>
                        <a:pt x="92091" y="36456"/>
                        <a:pt x="92091" y="36456"/>
                      </a:cubicBezTo>
                      <a:lnTo>
                        <a:pt x="101039" y="47520"/>
                      </a:lnTo>
                      <a:cubicBezTo>
                        <a:pt x="101039" y="47520"/>
                        <a:pt x="110190" y="41290"/>
                        <a:pt x="121938" y="39257"/>
                      </a:cubicBezTo>
                      <a:cubicBezTo>
                        <a:pt x="133677" y="37223"/>
                        <a:pt x="148883" y="37519"/>
                        <a:pt x="148883" y="37519"/>
                      </a:cubicBezTo>
                      <a:cubicBezTo>
                        <a:pt x="148883" y="37519"/>
                        <a:pt x="133788" y="38832"/>
                        <a:pt x="122669" y="42279"/>
                      </a:cubicBezTo>
                      <a:cubicBezTo>
                        <a:pt x="111549" y="45727"/>
                        <a:pt x="103433" y="51033"/>
                        <a:pt x="103433" y="51033"/>
                      </a:cubicBezTo>
                      <a:lnTo>
                        <a:pt x="116651" y="68955"/>
                      </a:lnTo>
                      <a:cubicBezTo>
                        <a:pt x="116651" y="68955"/>
                        <a:pt x="122123" y="67199"/>
                        <a:pt x="129148" y="70342"/>
                      </a:cubicBezTo>
                      <a:cubicBezTo>
                        <a:pt x="136173" y="73476"/>
                        <a:pt x="144769" y="81508"/>
                        <a:pt x="144769" y="81508"/>
                      </a:cubicBezTo>
                      <a:cubicBezTo>
                        <a:pt x="144769" y="81508"/>
                        <a:pt x="134324" y="75518"/>
                        <a:pt x="127863" y="73134"/>
                      </a:cubicBezTo>
                      <a:cubicBezTo>
                        <a:pt x="121402" y="70758"/>
                        <a:pt x="118916" y="71987"/>
                        <a:pt x="118916" y="71987"/>
                      </a:cubicBezTo>
                      <a:lnTo>
                        <a:pt x="133770" y="110994"/>
                      </a:lnTo>
                      <a:cubicBezTo>
                        <a:pt x="133770" y="110994"/>
                        <a:pt x="120672" y="85418"/>
                        <a:pt x="113065" y="72949"/>
                      </a:cubicBezTo>
                      <a:cubicBezTo>
                        <a:pt x="107324" y="63539"/>
                        <a:pt x="104533" y="60489"/>
                        <a:pt x="104533" y="60489"/>
                      </a:cubicBezTo>
                      <a:cubicBezTo>
                        <a:pt x="104533" y="60489"/>
                        <a:pt x="101806" y="64546"/>
                        <a:pt x="99727" y="71192"/>
                      </a:cubicBezTo>
                      <a:cubicBezTo>
                        <a:pt x="97638" y="77829"/>
                        <a:pt x="96759" y="86185"/>
                        <a:pt x="96759" y="86185"/>
                      </a:cubicBezTo>
                      <a:cubicBezTo>
                        <a:pt x="96759" y="86185"/>
                        <a:pt x="95382" y="77275"/>
                        <a:pt x="96381" y="70074"/>
                      </a:cubicBezTo>
                      <a:cubicBezTo>
                        <a:pt x="97379" y="62873"/>
                        <a:pt x="100762" y="57374"/>
                        <a:pt x="100762" y="57374"/>
                      </a:cubicBezTo>
                      <a:lnTo>
                        <a:pt x="88949" y="41734"/>
                      </a:lnTo>
                      <a:cubicBezTo>
                        <a:pt x="88949" y="41734"/>
                        <a:pt x="83828" y="50413"/>
                        <a:pt x="79881" y="57753"/>
                      </a:cubicBezTo>
                      <a:cubicBezTo>
                        <a:pt x="75934" y="65101"/>
                        <a:pt x="73429" y="73365"/>
                        <a:pt x="73429" y="73365"/>
                      </a:cubicBezTo>
                      <a:cubicBezTo>
                        <a:pt x="73429" y="73365"/>
                        <a:pt x="79095" y="80963"/>
                        <a:pt x="82617" y="91167"/>
                      </a:cubicBezTo>
                      <a:cubicBezTo>
                        <a:pt x="86139" y="101381"/>
                        <a:pt x="87516" y="114211"/>
                        <a:pt x="87516" y="114211"/>
                      </a:cubicBezTo>
                      <a:cubicBezTo>
                        <a:pt x="87516" y="114211"/>
                        <a:pt x="83893" y="102703"/>
                        <a:pt x="79872" y="93940"/>
                      </a:cubicBezTo>
                      <a:cubicBezTo>
                        <a:pt x="75841" y="85187"/>
                        <a:pt x="71423" y="79197"/>
                        <a:pt x="71423" y="79197"/>
                      </a:cubicBezTo>
                      <a:cubicBezTo>
                        <a:pt x="71423" y="79197"/>
                        <a:pt x="67753" y="83421"/>
                        <a:pt x="62513" y="97832"/>
                      </a:cubicBezTo>
                      <a:cubicBezTo>
                        <a:pt x="55682" y="116596"/>
                        <a:pt x="45079" y="154411"/>
                        <a:pt x="45079" y="15441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63" name="Google Shape;4063;p5"/>
              <p:cNvGrpSpPr/>
              <p:nvPr/>
            </p:nvGrpSpPr>
            <p:grpSpPr>
              <a:xfrm>
                <a:off x="6549257" y="1712256"/>
                <a:ext cx="313378" cy="320402"/>
                <a:chOff x="6549257" y="1712256"/>
                <a:chExt cx="313378" cy="320402"/>
              </a:xfrm>
            </p:grpSpPr>
            <p:sp>
              <p:nvSpPr>
                <p:cNvPr id="4064" name="Google Shape;4064;p5"/>
                <p:cNvSpPr/>
                <p:nvPr/>
              </p:nvSpPr>
              <p:spPr>
                <a:xfrm>
                  <a:off x="6549257" y="1712256"/>
                  <a:ext cx="288866" cy="320402"/>
                </a:xfrm>
                <a:custGeom>
                  <a:avLst/>
                  <a:gdLst/>
                  <a:ahLst/>
                  <a:cxnLst/>
                  <a:rect l="l" t="t" r="r" b="b"/>
                  <a:pathLst>
                    <a:path w="288866" h="320402" extrusionOk="0">
                      <a:moveTo>
                        <a:pt x="256965" y="161177"/>
                      </a:moveTo>
                      <a:cubicBezTo>
                        <a:pt x="256965" y="161177"/>
                        <a:pt x="291249" y="127540"/>
                        <a:pt x="288735" y="89023"/>
                      </a:cubicBezTo>
                      <a:cubicBezTo>
                        <a:pt x="284788" y="28368"/>
                        <a:pt x="253416" y="13070"/>
                        <a:pt x="253416" y="13070"/>
                      </a:cubicBezTo>
                      <a:cubicBezTo>
                        <a:pt x="253416" y="13070"/>
                        <a:pt x="256180" y="56449"/>
                        <a:pt x="222691" y="51254"/>
                      </a:cubicBezTo>
                      <a:cubicBezTo>
                        <a:pt x="205304" y="48555"/>
                        <a:pt x="184960" y="25974"/>
                        <a:pt x="184960" y="25974"/>
                      </a:cubicBezTo>
                      <a:cubicBezTo>
                        <a:pt x="184960" y="25974"/>
                        <a:pt x="165114" y="31936"/>
                        <a:pt x="146646" y="25447"/>
                      </a:cubicBezTo>
                      <a:cubicBezTo>
                        <a:pt x="128178" y="18949"/>
                        <a:pt x="111087" y="0"/>
                        <a:pt x="111087" y="0"/>
                      </a:cubicBezTo>
                      <a:cubicBezTo>
                        <a:pt x="111087" y="0"/>
                        <a:pt x="106261" y="20751"/>
                        <a:pt x="110005" y="42991"/>
                      </a:cubicBezTo>
                      <a:cubicBezTo>
                        <a:pt x="113749" y="65231"/>
                        <a:pt x="126070" y="88958"/>
                        <a:pt x="126070" y="88958"/>
                      </a:cubicBezTo>
                      <a:cubicBezTo>
                        <a:pt x="126070" y="88958"/>
                        <a:pt x="113120" y="83930"/>
                        <a:pt x="100771" y="80787"/>
                      </a:cubicBezTo>
                      <a:cubicBezTo>
                        <a:pt x="88422" y="77644"/>
                        <a:pt x="76674" y="76378"/>
                        <a:pt x="76674" y="76378"/>
                      </a:cubicBezTo>
                      <a:cubicBezTo>
                        <a:pt x="76674" y="76378"/>
                        <a:pt x="77247" y="87655"/>
                        <a:pt x="80593" y="97453"/>
                      </a:cubicBezTo>
                      <a:cubicBezTo>
                        <a:pt x="83939" y="107260"/>
                        <a:pt x="90049" y="115598"/>
                        <a:pt x="90049" y="115598"/>
                      </a:cubicBezTo>
                      <a:cubicBezTo>
                        <a:pt x="90049" y="115598"/>
                        <a:pt x="61801" y="120534"/>
                        <a:pt x="39293" y="128030"/>
                      </a:cubicBezTo>
                      <a:cubicBezTo>
                        <a:pt x="16777" y="135526"/>
                        <a:pt x="0" y="145574"/>
                        <a:pt x="0" y="145574"/>
                      </a:cubicBezTo>
                      <a:cubicBezTo>
                        <a:pt x="0" y="145574"/>
                        <a:pt x="21148" y="166750"/>
                        <a:pt x="41808" y="181152"/>
                      </a:cubicBezTo>
                      <a:cubicBezTo>
                        <a:pt x="62476" y="195543"/>
                        <a:pt x="82663" y="203151"/>
                        <a:pt x="82663" y="203151"/>
                      </a:cubicBezTo>
                      <a:cubicBezTo>
                        <a:pt x="82663" y="203151"/>
                        <a:pt x="76100" y="209131"/>
                        <a:pt x="72153" y="216008"/>
                      </a:cubicBezTo>
                      <a:cubicBezTo>
                        <a:pt x="68197" y="222885"/>
                        <a:pt x="66857" y="230668"/>
                        <a:pt x="66857" y="230668"/>
                      </a:cubicBezTo>
                      <a:cubicBezTo>
                        <a:pt x="66857" y="230668"/>
                        <a:pt x="84882" y="236233"/>
                        <a:pt x="102111" y="235355"/>
                      </a:cubicBezTo>
                      <a:cubicBezTo>
                        <a:pt x="119332" y="234477"/>
                        <a:pt x="135739" y="227174"/>
                        <a:pt x="135739" y="227174"/>
                      </a:cubicBezTo>
                      <a:cubicBezTo>
                        <a:pt x="135739" y="227174"/>
                        <a:pt x="119313" y="251845"/>
                        <a:pt x="112751" y="275147"/>
                      </a:cubicBezTo>
                      <a:cubicBezTo>
                        <a:pt x="106188" y="298459"/>
                        <a:pt x="109487" y="320403"/>
                        <a:pt x="109487" y="320403"/>
                      </a:cubicBezTo>
                      <a:cubicBezTo>
                        <a:pt x="109487" y="320403"/>
                        <a:pt x="131163" y="302415"/>
                        <a:pt x="151147" y="297821"/>
                      </a:cubicBezTo>
                      <a:cubicBezTo>
                        <a:pt x="171131" y="293227"/>
                        <a:pt x="189415" y="302027"/>
                        <a:pt x="189415" y="302027"/>
                      </a:cubicBezTo>
                      <a:cubicBezTo>
                        <a:pt x="189415" y="302027"/>
                        <a:pt x="195534" y="265211"/>
                        <a:pt x="241640" y="277819"/>
                      </a:cubicBezTo>
                      <a:cubicBezTo>
                        <a:pt x="259905" y="282819"/>
                        <a:pt x="264277" y="299347"/>
                        <a:pt x="264277" y="299347"/>
                      </a:cubicBezTo>
                      <a:cubicBezTo>
                        <a:pt x="264277" y="299347"/>
                        <a:pt x="285278" y="277088"/>
                        <a:pt x="284270" y="242352"/>
                      </a:cubicBezTo>
                      <a:cubicBezTo>
                        <a:pt x="283254" y="207615"/>
                        <a:pt x="256965" y="161177"/>
                        <a:pt x="256965" y="16117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5" name="Google Shape;4065;p5"/>
                <p:cNvSpPr/>
                <p:nvPr/>
              </p:nvSpPr>
              <p:spPr>
                <a:xfrm>
                  <a:off x="6581914" y="1754572"/>
                  <a:ext cx="280721" cy="239791"/>
                </a:xfrm>
                <a:custGeom>
                  <a:avLst/>
                  <a:gdLst/>
                  <a:ahLst/>
                  <a:cxnLst/>
                  <a:rect l="l" t="t" r="r" b="b"/>
                  <a:pathLst>
                    <a:path w="280721" h="239791" extrusionOk="0">
                      <a:moveTo>
                        <a:pt x="0" y="109331"/>
                      </a:moveTo>
                      <a:cubicBezTo>
                        <a:pt x="0" y="109331"/>
                        <a:pt x="70166" y="125701"/>
                        <a:pt x="104090" y="126264"/>
                      </a:cubicBezTo>
                      <a:cubicBezTo>
                        <a:pt x="123020" y="126579"/>
                        <a:pt x="135295" y="125192"/>
                        <a:pt x="135295" y="125192"/>
                      </a:cubicBezTo>
                      <a:cubicBezTo>
                        <a:pt x="135295" y="125192"/>
                        <a:pt x="129897" y="131136"/>
                        <a:pt x="113407" y="142043"/>
                      </a:cubicBezTo>
                      <a:cubicBezTo>
                        <a:pt x="96926" y="152959"/>
                        <a:pt x="69353" y="168849"/>
                        <a:pt x="69353" y="168849"/>
                      </a:cubicBezTo>
                      <a:cubicBezTo>
                        <a:pt x="69353" y="168849"/>
                        <a:pt x="98091" y="159762"/>
                        <a:pt x="117040" y="149123"/>
                      </a:cubicBezTo>
                      <a:cubicBezTo>
                        <a:pt x="135989" y="138493"/>
                        <a:pt x="145149" y="126301"/>
                        <a:pt x="145149" y="126301"/>
                      </a:cubicBezTo>
                      <a:cubicBezTo>
                        <a:pt x="145149" y="126301"/>
                        <a:pt x="162138" y="128058"/>
                        <a:pt x="177953" y="126911"/>
                      </a:cubicBezTo>
                      <a:cubicBezTo>
                        <a:pt x="193769" y="125765"/>
                        <a:pt x="208401" y="121717"/>
                        <a:pt x="208401" y="121717"/>
                      </a:cubicBezTo>
                      <a:lnTo>
                        <a:pt x="186162" y="156601"/>
                      </a:lnTo>
                      <a:cubicBezTo>
                        <a:pt x="186162" y="156601"/>
                        <a:pt x="175939" y="153033"/>
                        <a:pt x="160012" y="157045"/>
                      </a:cubicBezTo>
                      <a:cubicBezTo>
                        <a:pt x="144077" y="161056"/>
                        <a:pt x="122429" y="172638"/>
                        <a:pt x="122429" y="172638"/>
                      </a:cubicBezTo>
                      <a:cubicBezTo>
                        <a:pt x="122429" y="172638"/>
                        <a:pt x="144511" y="166556"/>
                        <a:pt x="158635" y="164005"/>
                      </a:cubicBezTo>
                      <a:cubicBezTo>
                        <a:pt x="172759" y="161454"/>
                        <a:pt x="178924" y="162434"/>
                        <a:pt x="178924" y="162434"/>
                      </a:cubicBezTo>
                      <a:lnTo>
                        <a:pt x="152830" y="191088"/>
                      </a:lnTo>
                      <a:lnTo>
                        <a:pt x="116559" y="226712"/>
                      </a:lnTo>
                      <a:lnTo>
                        <a:pt x="156694" y="197115"/>
                      </a:lnTo>
                      <a:cubicBezTo>
                        <a:pt x="156694" y="197115"/>
                        <a:pt x="160382" y="202180"/>
                        <a:pt x="158968" y="212847"/>
                      </a:cubicBezTo>
                      <a:cubicBezTo>
                        <a:pt x="157554" y="223514"/>
                        <a:pt x="151037" y="239791"/>
                        <a:pt x="151037" y="239791"/>
                      </a:cubicBezTo>
                      <a:cubicBezTo>
                        <a:pt x="151037" y="239791"/>
                        <a:pt x="161233" y="224300"/>
                        <a:pt x="164246" y="212052"/>
                      </a:cubicBezTo>
                      <a:cubicBezTo>
                        <a:pt x="167259" y="199805"/>
                        <a:pt x="163090" y="190802"/>
                        <a:pt x="163090" y="190802"/>
                      </a:cubicBezTo>
                      <a:lnTo>
                        <a:pt x="183638" y="167647"/>
                      </a:lnTo>
                      <a:lnTo>
                        <a:pt x="196024" y="155002"/>
                      </a:lnTo>
                      <a:cubicBezTo>
                        <a:pt x="196024" y="155002"/>
                        <a:pt x="201681" y="162517"/>
                        <a:pt x="204371" y="177602"/>
                      </a:cubicBezTo>
                      <a:cubicBezTo>
                        <a:pt x="207052" y="192696"/>
                        <a:pt x="206765" y="215361"/>
                        <a:pt x="206765" y="215361"/>
                      </a:cubicBezTo>
                      <a:cubicBezTo>
                        <a:pt x="206765" y="215361"/>
                        <a:pt x="212681" y="194776"/>
                        <a:pt x="211599" y="177842"/>
                      </a:cubicBezTo>
                      <a:cubicBezTo>
                        <a:pt x="210518" y="160909"/>
                        <a:pt x="202449" y="147617"/>
                        <a:pt x="202449" y="147617"/>
                      </a:cubicBezTo>
                      <a:lnTo>
                        <a:pt x="217830" y="121162"/>
                      </a:lnTo>
                      <a:cubicBezTo>
                        <a:pt x="217830" y="121162"/>
                        <a:pt x="226897" y="120210"/>
                        <a:pt x="242620" y="116078"/>
                      </a:cubicBezTo>
                      <a:cubicBezTo>
                        <a:pt x="258343" y="111956"/>
                        <a:pt x="280722" y="104644"/>
                        <a:pt x="280722" y="104644"/>
                      </a:cubicBezTo>
                      <a:lnTo>
                        <a:pt x="276275" y="86342"/>
                      </a:lnTo>
                      <a:cubicBezTo>
                        <a:pt x="276275" y="86342"/>
                        <a:pt x="257733" y="97786"/>
                        <a:pt x="242019" y="104006"/>
                      </a:cubicBezTo>
                      <a:cubicBezTo>
                        <a:pt x="226306" y="110236"/>
                        <a:pt x="213421" y="111244"/>
                        <a:pt x="213421" y="111244"/>
                      </a:cubicBezTo>
                      <a:lnTo>
                        <a:pt x="197245" y="90483"/>
                      </a:lnTo>
                      <a:cubicBezTo>
                        <a:pt x="197245" y="90483"/>
                        <a:pt x="210416" y="80306"/>
                        <a:pt x="217238" y="63483"/>
                      </a:cubicBezTo>
                      <a:cubicBezTo>
                        <a:pt x="224050" y="46661"/>
                        <a:pt x="227923" y="23044"/>
                        <a:pt x="227923" y="23044"/>
                      </a:cubicBezTo>
                      <a:cubicBezTo>
                        <a:pt x="227923" y="23044"/>
                        <a:pt x="221370" y="45487"/>
                        <a:pt x="212329" y="60442"/>
                      </a:cubicBezTo>
                      <a:cubicBezTo>
                        <a:pt x="203290" y="75407"/>
                        <a:pt x="191976" y="84577"/>
                        <a:pt x="191976" y="84577"/>
                      </a:cubicBezTo>
                      <a:lnTo>
                        <a:pt x="165392" y="52909"/>
                      </a:lnTo>
                      <a:cubicBezTo>
                        <a:pt x="165392" y="52909"/>
                        <a:pt x="169930" y="45579"/>
                        <a:pt x="166621" y="32768"/>
                      </a:cubicBezTo>
                      <a:cubicBezTo>
                        <a:pt x="163312" y="19947"/>
                        <a:pt x="152165" y="1655"/>
                        <a:pt x="152165" y="1655"/>
                      </a:cubicBezTo>
                      <a:cubicBezTo>
                        <a:pt x="152165" y="1655"/>
                        <a:pt x="159328" y="21528"/>
                        <a:pt x="161510" y="32990"/>
                      </a:cubicBezTo>
                      <a:cubicBezTo>
                        <a:pt x="163691" y="44442"/>
                        <a:pt x="160890" y="47492"/>
                        <a:pt x="160890" y="47492"/>
                      </a:cubicBezTo>
                      <a:lnTo>
                        <a:pt x="99043" y="0"/>
                      </a:lnTo>
                      <a:cubicBezTo>
                        <a:pt x="99043" y="0"/>
                        <a:pt x="138632" y="36327"/>
                        <a:pt x="157590" y="55913"/>
                      </a:cubicBezTo>
                      <a:cubicBezTo>
                        <a:pt x="171890" y="70693"/>
                        <a:pt x="176253" y="76914"/>
                        <a:pt x="176253" y="76914"/>
                      </a:cubicBezTo>
                      <a:cubicBezTo>
                        <a:pt x="176253" y="76914"/>
                        <a:pt x="168599" y="78559"/>
                        <a:pt x="156740" y="77580"/>
                      </a:cubicBezTo>
                      <a:cubicBezTo>
                        <a:pt x="144881" y="76600"/>
                        <a:pt x="130471" y="72690"/>
                        <a:pt x="130471" y="72690"/>
                      </a:cubicBezTo>
                      <a:cubicBezTo>
                        <a:pt x="130471" y="72690"/>
                        <a:pt x="145177" y="80436"/>
                        <a:pt x="157674" y="83440"/>
                      </a:cubicBezTo>
                      <a:cubicBezTo>
                        <a:pt x="170171" y="86435"/>
                        <a:pt x="180458" y="84697"/>
                        <a:pt x="180458" y="84697"/>
                      </a:cubicBezTo>
                      <a:lnTo>
                        <a:pt x="203576" y="112760"/>
                      </a:lnTo>
                      <a:cubicBezTo>
                        <a:pt x="203576" y="112760"/>
                        <a:pt x="187400" y="115182"/>
                        <a:pt x="173822" y="116633"/>
                      </a:cubicBezTo>
                      <a:cubicBezTo>
                        <a:pt x="160244" y="118084"/>
                        <a:pt x="145509" y="116734"/>
                        <a:pt x="145509" y="116734"/>
                      </a:cubicBezTo>
                      <a:cubicBezTo>
                        <a:pt x="145509" y="116734"/>
                        <a:pt x="134260" y="103211"/>
                        <a:pt x="117964" y="91343"/>
                      </a:cubicBezTo>
                      <a:cubicBezTo>
                        <a:pt x="101668" y="79484"/>
                        <a:pt x="80307" y="69270"/>
                        <a:pt x="80307" y="69270"/>
                      </a:cubicBezTo>
                      <a:cubicBezTo>
                        <a:pt x="80307" y="69270"/>
                        <a:pt x="98784" y="82118"/>
                        <a:pt x="112474" y="93839"/>
                      </a:cubicBezTo>
                      <a:cubicBezTo>
                        <a:pt x="126163" y="105559"/>
                        <a:pt x="135055" y="116152"/>
                        <a:pt x="135055" y="116152"/>
                      </a:cubicBezTo>
                      <a:cubicBezTo>
                        <a:pt x="135055" y="116152"/>
                        <a:pt x="126828" y="119138"/>
                        <a:pt x="100901" y="118140"/>
                      </a:cubicBezTo>
                      <a:cubicBezTo>
                        <a:pt x="67135" y="116827"/>
                        <a:pt x="0" y="109331"/>
                        <a:pt x="0" y="10933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66" name="Google Shape;4066;p5"/>
              <p:cNvGrpSpPr/>
              <p:nvPr/>
            </p:nvGrpSpPr>
            <p:grpSpPr>
              <a:xfrm>
                <a:off x="7296223" y="2375117"/>
                <a:ext cx="227922" cy="190154"/>
                <a:chOff x="7296223" y="2375117"/>
                <a:chExt cx="227922" cy="190154"/>
              </a:xfrm>
            </p:grpSpPr>
            <p:sp>
              <p:nvSpPr>
                <p:cNvPr id="4067" name="Google Shape;4067;p5"/>
                <p:cNvSpPr/>
                <p:nvPr/>
              </p:nvSpPr>
              <p:spPr>
                <a:xfrm>
                  <a:off x="7301226" y="2375117"/>
                  <a:ext cx="222919" cy="190154"/>
                </a:xfrm>
                <a:custGeom>
                  <a:avLst/>
                  <a:gdLst/>
                  <a:ahLst/>
                  <a:cxnLst/>
                  <a:rect l="l" t="t" r="r" b="b"/>
                  <a:pathLst>
                    <a:path w="222919" h="190154" extrusionOk="0">
                      <a:moveTo>
                        <a:pt x="38967" y="82488"/>
                      </a:moveTo>
                      <a:cubicBezTo>
                        <a:pt x="38967" y="82488"/>
                        <a:pt x="7651" y="99569"/>
                        <a:pt x="2169" y="122604"/>
                      </a:cubicBezTo>
                      <a:cubicBezTo>
                        <a:pt x="-6464" y="158875"/>
                        <a:pt x="13456" y="170559"/>
                        <a:pt x="13456" y="170559"/>
                      </a:cubicBezTo>
                      <a:cubicBezTo>
                        <a:pt x="13456" y="170559"/>
                        <a:pt x="19667" y="144622"/>
                        <a:pt x="43044" y="150491"/>
                      </a:cubicBezTo>
                      <a:cubicBezTo>
                        <a:pt x="55180" y="153532"/>
                        <a:pt x="65699" y="168608"/>
                        <a:pt x="65699" y="168608"/>
                      </a:cubicBezTo>
                      <a:cubicBezTo>
                        <a:pt x="65699" y="168608"/>
                        <a:pt x="81265" y="166732"/>
                        <a:pt x="93466" y="172121"/>
                      </a:cubicBezTo>
                      <a:cubicBezTo>
                        <a:pt x="105668" y="177500"/>
                        <a:pt x="114504" y="190155"/>
                        <a:pt x="114504" y="190155"/>
                      </a:cubicBezTo>
                      <a:cubicBezTo>
                        <a:pt x="114504" y="190155"/>
                        <a:pt x="121954" y="178268"/>
                        <a:pt x="123442" y="164772"/>
                      </a:cubicBezTo>
                      <a:cubicBezTo>
                        <a:pt x="124940" y="151286"/>
                        <a:pt x="120475" y="136201"/>
                        <a:pt x="120475" y="136201"/>
                      </a:cubicBezTo>
                      <a:cubicBezTo>
                        <a:pt x="120475" y="136201"/>
                        <a:pt x="128951" y="140250"/>
                        <a:pt x="137335" y="143143"/>
                      </a:cubicBezTo>
                      <a:cubicBezTo>
                        <a:pt x="145719" y="146036"/>
                        <a:pt x="154029" y="147765"/>
                        <a:pt x="154029" y="147765"/>
                      </a:cubicBezTo>
                      <a:cubicBezTo>
                        <a:pt x="154029" y="147765"/>
                        <a:pt x="155748" y="141035"/>
                        <a:pt x="155175" y="134944"/>
                      </a:cubicBezTo>
                      <a:cubicBezTo>
                        <a:pt x="154602" y="128862"/>
                        <a:pt x="151737" y="123408"/>
                        <a:pt x="151737" y="123408"/>
                      </a:cubicBezTo>
                      <a:cubicBezTo>
                        <a:pt x="151737" y="123408"/>
                        <a:pt x="173218" y="122835"/>
                        <a:pt x="191011" y="120265"/>
                      </a:cubicBezTo>
                      <a:cubicBezTo>
                        <a:pt x="208814" y="117705"/>
                        <a:pt x="222920" y="113148"/>
                        <a:pt x="222920" y="113148"/>
                      </a:cubicBezTo>
                      <a:cubicBezTo>
                        <a:pt x="222920" y="113148"/>
                        <a:pt x="211560" y="98839"/>
                        <a:pt x="199257" y="88579"/>
                      </a:cubicBezTo>
                      <a:cubicBezTo>
                        <a:pt x="186954" y="78328"/>
                        <a:pt x="173717" y="72135"/>
                        <a:pt x="173717" y="72135"/>
                      </a:cubicBezTo>
                      <a:cubicBezTo>
                        <a:pt x="173717" y="72135"/>
                        <a:pt x="179624" y="69140"/>
                        <a:pt x="183802" y="65397"/>
                      </a:cubicBezTo>
                      <a:cubicBezTo>
                        <a:pt x="187979" y="61653"/>
                        <a:pt x="190429" y="57152"/>
                        <a:pt x="190429" y="57152"/>
                      </a:cubicBezTo>
                      <a:cubicBezTo>
                        <a:pt x="190429" y="57152"/>
                        <a:pt x="178376" y="52354"/>
                        <a:pt x="165685" y="51439"/>
                      </a:cubicBezTo>
                      <a:cubicBezTo>
                        <a:pt x="152985" y="50515"/>
                        <a:pt x="139664" y="53482"/>
                        <a:pt x="139664" y="53482"/>
                      </a:cubicBezTo>
                      <a:cubicBezTo>
                        <a:pt x="139664" y="53482"/>
                        <a:pt x="156293" y="40236"/>
                        <a:pt x="165481" y="26963"/>
                      </a:cubicBezTo>
                      <a:cubicBezTo>
                        <a:pt x="174679" y="13699"/>
                        <a:pt x="176444" y="416"/>
                        <a:pt x="176444" y="416"/>
                      </a:cubicBezTo>
                      <a:cubicBezTo>
                        <a:pt x="176444" y="416"/>
                        <a:pt x="157264" y="9271"/>
                        <a:pt x="141855" y="10334"/>
                      </a:cubicBezTo>
                      <a:cubicBezTo>
                        <a:pt x="126447" y="11388"/>
                        <a:pt x="114818" y="4649"/>
                        <a:pt x="114818" y="4649"/>
                      </a:cubicBezTo>
                      <a:cubicBezTo>
                        <a:pt x="114818" y="4649"/>
                        <a:pt x="103384" y="25955"/>
                        <a:pt x="72243" y="14641"/>
                      </a:cubicBezTo>
                      <a:cubicBezTo>
                        <a:pt x="59904" y="10159"/>
                        <a:pt x="59858" y="0"/>
                        <a:pt x="59858" y="0"/>
                      </a:cubicBezTo>
                      <a:cubicBezTo>
                        <a:pt x="59858" y="0"/>
                        <a:pt x="40354" y="11443"/>
                        <a:pt x="34503" y="32112"/>
                      </a:cubicBezTo>
                      <a:cubicBezTo>
                        <a:pt x="28652" y="52780"/>
                        <a:pt x="38967" y="82488"/>
                        <a:pt x="38967" y="824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8" name="Google Shape;4068;p5"/>
                <p:cNvSpPr/>
                <p:nvPr/>
              </p:nvSpPr>
              <p:spPr>
                <a:xfrm>
                  <a:off x="7296223" y="2392050"/>
                  <a:ext cx="205323" cy="146424"/>
                </a:xfrm>
                <a:custGeom>
                  <a:avLst/>
                  <a:gdLst/>
                  <a:ahLst/>
                  <a:cxnLst/>
                  <a:rect l="l" t="t" r="r" b="b"/>
                  <a:pathLst>
                    <a:path w="205323" h="146424" extrusionOk="0">
                      <a:moveTo>
                        <a:pt x="205323" y="89892"/>
                      </a:moveTo>
                      <a:cubicBezTo>
                        <a:pt x="205323" y="89892"/>
                        <a:pt x="157387" y="74344"/>
                        <a:pt x="132818" y="71183"/>
                      </a:cubicBezTo>
                      <a:cubicBezTo>
                        <a:pt x="119110" y="69418"/>
                        <a:pt x="109922" y="69224"/>
                        <a:pt x="109922" y="69224"/>
                      </a:cubicBezTo>
                      <a:cubicBezTo>
                        <a:pt x="109922" y="69224"/>
                        <a:pt x="114978" y="66155"/>
                        <a:pt x="129038" y="61062"/>
                      </a:cubicBezTo>
                      <a:cubicBezTo>
                        <a:pt x="143097" y="55969"/>
                        <a:pt x="166168" y="48842"/>
                        <a:pt x="166168" y="48842"/>
                      </a:cubicBezTo>
                      <a:cubicBezTo>
                        <a:pt x="166168" y="48842"/>
                        <a:pt x="143540" y="51837"/>
                        <a:pt x="127743" y="56560"/>
                      </a:cubicBezTo>
                      <a:cubicBezTo>
                        <a:pt x="111937" y="61284"/>
                        <a:pt x="102962" y="67745"/>
                        <a:pt x="102962" y="67745"/>
                      </a:cubicBezTo>
                      <a:cubicBezTo>
                        <a:pt x="102962" y="67745"/>
                        <a:pt x="90936" y="65286"/>
                        <a:pt x="79216" y="64648"/>
                      </a:cubicBezTo>
                      <a:cubicBezTo>
                        <a:pt x="67495" y="64010"/>
                        <a:pt x="56089" y="65194"/>
                        <a:pt x="56089" y="65194"/>
                      </a:cubicBezTo>
                      <a:lnTo>
                        <a:pt x="78883" y="46374"/>
                      </a:lnTo>
                      <a:cubicBezTo>
                        <a:pt x="78883" y="46374"/>
                        <a:pt x="85640" y="49332"/>
                        <a:pt x="97989" y="48287"/>
                      </a:cubicBezTo>
                      <a:cubicBezTo>
                        <a:pt x="110338" y="47234"/>
                        <a:pt x="128279" y="42178"/>
                        <a:pt x="128279" y="42178"/>
                      </a:cubicBezTo>
                      <a:cubicBezTo>
                        <a:pt x="128279" y="42178"/>
                        <a:pt x="111059" y="43943"/>
                        <a:pt x="100300" y="44276"/>
                      </a:cubicBezTo>
                      <a:cubicBezTo>
                        <a:pt x="89550" y="44618"/>
                        <a:pt x="85242" y="43518"/>
                        <a:pt x="85242" y="43518"/>
                      </a:cubicBezTo>
                      <a:lnTo>
                        <a:pt x="109663" y="28710"/>
                      </a:lnTo>
                      <a:lnTo>
                        <a:pt x="142810" y="10621"/>
                      </a:lnTo>
                      <a:lnTo>
                        <a:pt x="108000" y="24819"/>
                      </a:lnTo>
                      <a:cubicBezTo>
                        <a:pt x="108000" y="24819"/>
                        <a:pt x="106271" y="21510"/>
                        <a:pt x="109322" y="15307"/>
                      </a:cubicBezTo>
                      <a:cubicBezTo>
                        <a:pt x="112381" y="9096"/>
                        <a:pt x="120210" y="0"/>
                        <a:pt x="120210" y="0"/>
                      </a:cubicBezTo>
                      <a:cubicBezTo>
                        <a:pt x="120210" y="0"/>
                        <a:pt x="109858" y="8328"/>
                        <a:pt x="105337" y="15335"/>
                      </a:cubicBezTo>
                      <a:cubicBezTo>
                        <a:pt x="100818" y="22341"/>
                        <a:pt x="102149" y="28026"/>
                        <a:pt x="102149" y="28026"/>
                      </a:cubicBezTo>
                      <a:lnTo>
                        <a:pt x="82812" y="40033"/>
                      </a:lnTo>
                      <a:lnTo>
                        <a:pt x="71396" y="46494"/>
                      </a:lnTo>
                      <a:cubicBezTo>
                        <a:pt x="71396" y="46494"/>
                        <a:pt x="68706" y="41577"/>
                        <a:pt x="69621" y="32407"/>
                      </a:cubicBezTo>
                      <a:cubicBezTo>
                        <a:pt x="70527" y="23238"/>
                        <a:pt x="75038" y="9835"/>
                        <a:pt x="75038" y="9835"/>
                      </a:cubicBezTo>
                      <a:cubicBezTo>
                        <a:pt x="75038" y="9835"/>
                        <a:pt x="66830" y="21537"/>
                        <a:pt x="64408" y="31668"/>
                      </a:cubicBezTo>
                      <a:cubicBezTo>
                        <a:pt x="61977" y="41790"/>
                        <a:pt x="65323" y="50340"/>
                        <a:pt x="65323" y="50340"/>
                      </a:cubicBezTo>
                      <a:lnTo>
                        <a:pt x="49119" y="64731"/>
                      </a:lnTo>
                      <a:cubicBezTo>
                        <a:pt x="49119" y="64731"/>
                        <a:pt x="42344" y="64537"/>
                        <a:pt x="30124" y="65674"/>
                      </a:cubicBezTo>
                      <a:cubicBezTo>
                        <a:pt x="17905" y="66811"/>
                        <a:pt x="240" y="69279"/>
                        <a:pt x="240" y="69279"/>
                      </a:cubicBezTo>
                      <a:lnTo>
                        <a:pt x="0" y="80501"/>
                      </a:lnTo>
                      <a:cubicBezTo>
                        <a:pt x="0" y="80501"/>
                        <a:pt x="15659" y="75260"/>
                        <a:pt x="28267" y="72884"/>
                      </a:cubicBezTo>
                      <a:cubicBezTo>
                        <a:pt x="40884" y="70499"/>
                        <a:pt x="50450" y="70980"/>
                        <a:pt x="50450" y="70980"/>
                      </a:cubicBezTo>
                      <a:lnTo>
                        <a:pt x="58279" y="84632"/>
                      </a:lnTo>
                      <a:cubicBezTo>
                        <a:pt x="58279" y="84632"/>
                        <a:pt x="46762" y="89568"/>
                        <a:pt x="38610" y="98969"/>
                      </a:cubicBezTo>
                      <a:cubicBezTo>
                        <a:pt x="30457" y="108369"/>
                        <a:pt x="23164" y="122040"/>
                        <a:pt x="23164" y="122040"/>
                      </a:cubicBezTo>
                      <a:cubicBezTo>
                        <a:pt x="23164" y="122040"/>
                        <a:pt x="32195" y="109285"/>
                        <a:pt x="41605" y="101169"/>
                      </a:cubicBezTo>
                      <a:cubicBezTo>
                        <a:pt x="51024" y="93062"/>
                        <a:pt x="60988" y="88570"/>
                        <a:pt x="60988" y="88570"/>
                      </a:cubicBezTo>
                      <a:lnTo>
                        <a:pt x="74317" y="109553"/>
                      </a:lnTo>
                      <a:cubicBezTo>
                        <a:pt x="74317" y="109553"/>
                        <a:pt x="69630" y="113518"/>
                        <a:pt x="69603" y="121384"/>
                      </a:cubicBezTo>
                      <a:cubicBezTo>
                        <a:pt x="69575" y="129250"/>
                        <a:pt x="74215" y="141026"/>
                        <a:pt x="74215" y="141026"/>
                      </a:cubicBezTo>
                      <a:cubicBezTo>
                        <a:pt x="74215" y="141026"/>
                        <a:pt x="72773" y="128649"/>
                        <a:pt x="73365" y="121680"/>
                      </a:cubicBezTo>
                      <a:cubicBezTo>
                        <a:pt x="73947" y="114710"/>
                        <a:pt x="76563" y="113130"/>
                        <a:pt x="76563" y="113130"/>
                      </a:cubicBezTo>
                      <a:lnTo>
                        <a:pt x="112538" y="146424"/>
                      </a:lnTo>
                      <a:cubicBezTo>
                        <a:pt x="112538" y="146424"/>
                        <a:pt x="90641" y="121606"/>
                        <a:pt x="80565" y="108415"/>
                      </a:cubicBezTo>
                      <a:cubicBezTo>
                        <a:pt x="72958" y="98470"/>
                        <a:pt x="70971" y="94421"/>
                        <a:pt x="70971" y="94421"/>
                      </a:cubicBezTo>
                      <a:cubicBezTo>
                        <a:pt x="70971" y="94421"/>
                        <a:pt x="76850" y="94079"/>
                        <a:pt x="85288" y="95651"/>
                      </a:cubicBezTo>
                      <a:cubicBezTo>
                        <a:pt x="93728" y="97222"/>
                        <a:pt x="103471" y="100734"/>
                        <a:pt x="103471" y="100734"/>
                      </a:cubicBezTo>
                      <a:cubicBezTo>
                        <a:pt x="103471" y="100734"/>
                        <a:pt x="94246" y="94920"/>
                        <a:pt x="85723" y="92101"/>
                      </a:cubicBezTo>
                      <a:cubicBezTo>
                        <a:pt x="77201" y="89282"/>
                        <a:pt x="69390" y="89457"/>
                        <a:pt x="69390" y="89457"/>
                      </a:cubicBezTo>
                      <a:lnTo>
                        <a:pt x="57901" y="70897"/>
                      </a:lnTo>
                      <a:cubicBezTo>
                        <a:pt x="57901" y="70897"/>
                        <a:pt x="70120" y="70814"/>
                        <a:pt x="80279" y="71082"/>
                      </a:cubicBezTo>
                      <a:cubicBezTo>
                        <a:pt x="90428" y="71350"/>
                        <a:pt x="100892" y="73383"/>
                        <a:pt x="100892" y="73383"/>
                      </a:cubicBezTo>
                      <a:cubicBezTo>
                        <a:pt x="100892" y="73383"/>
                        <a:pt x="106502" y="82331"/>
                        <a:pt x="116106" y="90724"/>
                      </a:cubicBezTo>
                      <a:cubicBezTo>
                        <a:pt x="125710" y="99117"/>
                        <a:pt x="139307" y="106946"/>
                        <a:pt x="139307" y="106946"/>
                      </a:cubicBezTo>
                      <a:cubicBezTo>
                        <a:pt x="139307" y="106946"/>
                        <a:pt x="128308" y="97795"/>
                        <a:pt x="120571" y="89707"/>
                      </a:cubicBezTo>
                      <a:cubicBezTo>
                        <a:pt x="112843" y="81619"/>
                        <a:pt x="108379" y="74594"/>
                        <a:pt x="108379" y="74594"/>
                      </a:cubicBezTo>
                      <a:cubicBezTo>
                        <a:pt x="108379" y="74594"/>
                        <a:pt x="114932" y="73513"/>
                        <a:pt x="133594" y="76267"/>
                      </a:cubicBezTo>
                      <a:cubicBezTo>
                        <a:pt x="157914" y="79863"/>
                        <a:pt x="205323" y="89892"/>
                        <a:pt x="205323" y="898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69" name="Google Shape;4069;p5"/>
              <p:cNvGrpSpPr/>
              <p:nvPr/>
            </p:nvGrpSpPr>
            <p:grpSpPr>
              <a:xfrm>
                <a:off x="7832976" y="2392984"/>
                <a:ext cx="229106" cy="194046"/>
                <a:chOff x="7832976" y="2392984"/>
                <a:chExt cx="229106" cy="194046"/>
              </a:xfrm>
            </p:grpSpPr>
            <p:sp>
              <p:nvSpPr>
                <p:cNvPr id="4070" name="Google Shape;4070;p5"/>
                <p:cNvSpPr/>
                <p:nvPr/>
              </p:nvSpPr>
              <p:spPr>
                <a:xfrm>
                  <a:off x="7832976" y="2392984"/>
                  <a:ext cx="220308" cy="194046"/>
                </a:xfrm>
                <a:custGeom>
                  <a:avLst/>
                  <a:gdLst/>
                  <a:ahLst/>
                  <a:cxnLst/>
                  <a:rect l="l" t="t" r="r" b="b"/>
                  <a:pathLst>
                    <a:path w="220308" h="194046" extrusionOk="0">
                      <a:moveTo>
                        <a:pt x="185801" y="92693"/>
                      </a:moveTo>
                      <a:cubicBezTo>
                        <a:pt x="185801" y="92693"/>
                        <a:pt x="215666" y="112196"/>
                        <a:pt x="219308" y="135591"/>
                      </a:cubicBezTo>
                      <a:cubicBezTo>
                        <a:pt x="225039" y="172435"/>
                        <a:pt x="204269" y="182501"/>
                        <a:pt x="204269" y="182501"/>
                      </a:cubicBezTo>
                      <a:cubicBezTo>
                        <a:pt x="204269" y="182501"/>
                        <a:pt x="200119" y="156158"/>
                        <a:pt x="176354" y="160150"/>
                      </a:cubicBezTo>
                      <a:cubicBezTo>
                        <a:pt x="164014" y="162230"/>
                        <a:pt x="152340" y="176428"/>
                        <a:pt x="152340" y="176428"/>
                      </a:cubicBezTo>
                      <a:cubicBezTo>
                        <a:pt x="152340" y="176428"/>
                        <a:pt x="136977" y="173322"/>
                        <a:pt x="124388" y="177722"/>
                      </a:cubicBezTo>
                      <a:cubicBezTo>
                        <a:pt x="111789" y="182131"/>
                        <a:pt x="101982" y="194046"/>
                        <a:pt x="101982" y="194046"/>
                      </a:cubicBezTo>
                      <a:cubicBezTo>
                        <a:pt x="101982" y="194046"/>
                        <a:pt x="95493" y="181595"/>
                        <a:pt x="95077" y="168035"/>
                      </a:cubicBezTo>
                      <a:cubicBezTo>
                        <a:pt x="94652" y="154466"/>
                        <a:pt x="100300" y="139778"/>
                        <a:pt x="100300" y="139778"/>
                      </a:cubicBezTo>
                      <a:cubicBezTo>
                        <a:pt x="100300" y="139778"/>
                        <a:pt x="91537" y="143152"/>
                        <a:pt x="82940" y="145370"/>
                      </a:cubicBezTo>
                      <a:cubicBezTo>
                        <a:pt x="74354" y="147589"/>
                        <a:pt x="65942" y="148652"/>
                        <a:pt x="65942" y="148652"/>
                      </a:cubicBezTo>
                      <a:cubicBezTo>
                        <a:pt x="65942" y="148652"/>
                        <a:pt x="64759" y="141812"/>
                        <a:pt x="65813" y="135785"/>
                      </a:cubicBezTo>
                      <a:cubicBezTo>
                        <a:pt x="66867" y="129768"/>
                        <a:pt x="70148" y="124564"/>
                        <a:pt x="70148" y="124564"/>
                      </a:cubicBezTo>
                      <a:cubicBezTo>
                        <a:pt x="70148" y="124564"/>
                        <a:pt x="48777" y="122290"/>
                        <a:pt x="31243" y="118324"/>
                      </a:cubicBezTo>
                      <a:cubicBezTo>
                        <a:pt x="13708" y="114359"/>
                        <a:pt x="0" y="108702"/>
                        <a:pt x="0" y="108702"/>
                      </a:cubicBezTo>
                      <a:cubicBezTo>
                        <a:pt x="0" y="108702"/>
                        <a:pt x="12460" y="95327"/>
                        <a:pt x="25530" y="86083"/>
                      </a:cubicBezTo>
                      <a:cubicBezTo>
                        <a:pt x="38610" y="76831"/>
                        <a:pt x="52299" y="71710"/>
                        <a:pt x="52299" y="71710"/>
                      </a:cubicBezTo>
                      <a:cubicBezTo>
                        <a:pt x="52299" y="71710"/>
                        <a:pt x="46642" y="68253"/>
                        <a:pt x="42778" y="64195"/>
                      </a:cubicBezTo>
                      <a:cubicBezTo>
                        <a:pt x="38905" y="60128"/>
                        <a:pt x="36816" y="55442"/>
                        <a:pt x="36816" y="55442"/>
                      </a:cubicBezTo>
                      <a:cubicBezTo>
                        <a:pt x="36816" y="55442"/>
                        <a:pt x="49221" y="51615"/>
                        <a:pt x="61940" y="51707"/>
                      </a:cubicBezTo>
                      <a:cubicBezTo>
                        <a:pt x="74668" y="51800"/>
                        <a:pt x="87719" y="55811"/>
                        <a:pt x="87719" y="55811"/>
                      </a:cubicBezTo>
                      <a:cubicBezTo>
                        <a:pt x="87719" y="55811"/>
                        <a:pt x="72191" y="41281"/>
                        <a:pt x="64075" y="27333"/>
                      </a:cubicBezTo>
                      <a:cubicBezTo>
                        <a:pt x="55959" y="13375"/>
                        <a:pt x="55248" y="0"/>
                        <a:pt x="55248" y="0"/>
                      </a:cubicBezTo>
                      <a:cubicBezTo>
                        <a:pt x="55248" y="0"/>
                        <a:pt x="73669" y="10343"/>
                        <a:pt x="88949" y="12617"/>
                      </a:cubicBezTo>
                      <a:cubicBezTo>
                        <a:pt x="104219" y="14891"/>
                        <a:pt x="116346" y="9096"/>
                        <a:pt x="116346" y="9096"/>
                      </a:cubicBezTo>
                      <a:cubicBezTo>
                        <a:pt x="116346" y="9096"/>
                        <a:pt x="126061" y="31243"/>
                        <a:pt x="157996" y="22424"/>
                      </a:cubicBezTo>
                      <a:cubicBezTo>
                        <a:pt x="170660" y="18930"/>
                        <a:pt x="171511" y="8809"/>
                        <a:pt x="171511" y="8809"/>
                      </a:cubicBezTo>
                      <a:cubicBezTo>
                        <a:pt x="171511" y="8809"/>
                        <a:pt x="190034" y="21759"/>
                        <a:pt x="194240" y="42824"/>
                      </a:cubicBezTo>
                      <a:cubicBezTo>
                        <a:pt x="198436" y="63899"/>
                        <a:pt x="185801" y="92693"/>
                        <a:pt x="185801" y="9269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1" name="Google Shape;4071;p5"/>
                <p:cNvSpPr/>
                <p:nvPr/>
              </p:nvSpPr>
              <p:spPr>
                <a:xfrm>
                  <a:off x="7856001" y="2414290"/>
                  <a:ext cx="206081" cy="146581"/>
                </a:xfrm>
                <a:custGeom>
                  <a:avLst/>
                  <a:gdLst/>
                  <a:ahLst/>
                  <a:cxnLst/>
                  <a:rect l="l" t="t" r="r" b="b"/>
                  <a:pathLst>
                    <a:path w="206081" h="146581" extrusionOk="0">
                      <a:moveTo>
                        <a:pt x="0" y="82876"/>
                      </a:moveTo>
                      <a:cubicBezTo>
                        <a:pt x="0" y="82876"/>
                        <a:pt x="49018" y="71174"/>
                        <a:pt x="73762" y="69963"/>
                      </a:cubicBezTo>
                      <a:cubicBezTo>
                        <a:pt x="87563" y="69288"/>
                        <a:pt x="96741" y="69815"/>
                        <a:pt x="96741" y="69815"/>
                      </a:cubicBezTo>
                      <a:cubicBezTo>
                        <a:pt x="96741" y="69815"/>
                        <a:pt x="91944" y="66358"/>
                        <a:pt x="78338" y="60174"/>
                      </a:cubicBezTo>
                      <a:cubicBezTo>
                        <a:pt x="64722" y="53981"/>
                        <a:pt x="42289" y="45061"/>
                        <a:pt x="42289" y="45061"/>
                      </a:cubicBezTo>
                      <a:cubicBezTo>
                        <a:pt x="42289" y="45061"/>
                        <a:pt x="64602" y="49831"/>
                        <a:pt x="79983" y="55793"/>
                      </a:cubicBezTo>
                      <a:cubicBezTo>
                        <a:pt x="95355" y="61746"/>
                        <a:pt x="103794" y="68900"/>
                        <a:pt x="103794" y="68900"/>
                      </a:cubicBezTo>
                      <a:cubicBezTo>
                        <a:pt x="103794" y="68900"/>
                        <a:pt x="115976" y="67403"/>
                        <a:pt x="127716" y="67689"/>
                      </a:cubicBezTo>
                      <a:cubicBezTo>
                        <a:pt x="139445" y="67985"/>
                        <a:pt x="150732" y="70065"/>
                        <a:pt x="150732" y="70065"/>
                      </a:cubicBezTo>
                      <a:lnTo>
                        <a:pt x="129491" y="49498"/>
                      </a:lnTo>
                      <a:cubicBezTo>
                        <a:pt x="129491" y="49498"/>
                        <a:pt x="122521" y="51920"/>
                        <a:pt x="110302" y="49896"/>
                      </a:cubicBezTo>
                      <a:cubicBezTo>
                        <a:pt x="98073" y="47872"/>
                        <a:pt x="80584" y="41410"/>
                        <a:pt x="80584" y="41410"/>
                      </a:cubicBezTo>
                      <a:cubicBezTo>
                        <a:pt x="80584" y="41410"/>
                        <a:pt x="97610" y="44534"/>
                        <a:pt x="108305" y="45718"/>
                      </a:cubicBezTo>
                      <a:cubicBezTo>
                        <a:pt x="118999" y="46901"/>
                        <a:pt x="123372" y="46152"/>
                        <a:pt x="123372" y="46152"/>
                      </a:cubicBezTo>
                      <a:lnTo>
                        <a:pt x="100207" y="29459"/>
                      </a:lnTo>
                      <a:lnTo>
                        <a:pt x="68595" y="8809"/>
                      </a:lnTo>
                      <a:lnTo>
                        <a:pt x="102176" y="25715"/>
                      </a:lnTo>
                      <a:cubicBezTo>
                        <a:pt x="102176" y="25715"/>
                        <a:pt x="104154" y="22545"/>
                        <a:pt x="101603" y="16121"/>
                      </a:cubicBezTo>
                      <a:cubicBezTo>
                        <a:pt x="99052" y="9696"/>
                        <a:pt x="91972" y="0"/>
                        <a:pt x="91972" y="0"/>
                      </a:cubicBezTo>
                      <a:cubicBezTo>
                        <a:pt x="91972" y="0"/>
                        <a:pt x="101631" y="9123"/>
                        <a:pt x="105578" y="16462"/>
                      </a:cubicBezTo>
                      <a:cubicBezTo>
                        <a:pt x="109525" y="23811"/>
                        <a:pt x="107759" y="29366"/>
                        <a:pt x="107759" y="29366"/>
                      </a:cubicBezTo>
                      <a:lnTo>
                        <a:pt x="126080" y="42871"/>
                      </a:lnTo>
                      <a:lnTo>
                        <a:pt x="136941" y="50219"/>
                      </a:lnTo>
                      <a:cubicBezTo>
                        <a:pt x="136941" y="50219"/>
                        <a:pt x="140019" y="45524"/>
                        <a:pt x="139834" y="36308"/>
                      </a:cubicBezTo>
                      <a:cubicBezTo>
                        <a:pt x="139658" y="27102"/>
                        <a:pt x="136219" y="13384"/>
                        <a:pt x="136219" y="13384"/>
                      </a:cubicBezTo>
                      <a:cubicBezTo>
                        <a:pt x="136219" y="13384"/>
                        <a:pt x="143476" y="25697"/>
                        <a:pt x="145093" y="35984"/>
                      </a:cubicBezTo>
                      <a:cubicBezTo>
                        <a:pt x="146711" y="46272"/>
                        <a:pt x="142690" y="54527"/>
                        <a:pt x="142690" y="54527"/>
                      </a:cubicBezTo>
                      <a:lnTo>
                        <a:pt x="157710" y="70157"/>
                      </a:lnTo>
                      <a:cubicBezTo>
                        <a:pt x="157710" y="70157"/>
                        <a:pt x="164477" y="70499"/>
                        <a:pt x="176576" y="72607"/>
                      </a:cubicBezTo>
                      <a:cubicBezTo>
                        <a:pt x="188666" y="74705"/>
                        <a:pt x="206081" y="78559"/>
                        <a:pt x="206081" y="78559"/>
                      </a:cubicBezTo>
                      <a:lnTo>
                        <a:pt x="205425" y="89762"/>
                      </a:lnTo>
                      <a:cubicBezTo>
                        <a:pt x="205425" y="89762"/>
                        <a:pt x="190229" y="83301"/>
                        <a:pt x="177852" y="79927"/>
                      </a:cubicBezTo>
                      <a:cubicBezTo>
                        <a:pt x="165466" y="76563"/>
                        <a:pt x="155889" y="76276"/>
                        <a:pt x="155889" y="76276"/>
                      </a:cubicBezTo>
                      <a:lnTo>
                        <a:pt x="147006" y="89263"/>
                      </a:lnTo>
                      <a:cubicBezTo>
                        <a:pt x="147006" y="89263"/>
                        <a:pt x="158090" y="95096"/>
                        <a:pt x="165475" y="105116"/>
                      </a:cubicBezTo>
                      <a:cubicBezTo>
                        <a:pt x="172860" y="115135"/>
                        <a:pt x="179044" y="129343"/>
                        <a:pt x="179044" y="129343"/>
                      </a:cubicBezTo>
                      <a:cubicBezTo>
                        <a:pt x="179044" y="129343"/>
                        <a:pt x="171058" y="115912"/>
                        <a:pt x="162313" y="107075"/>
                      </a:cubicBezTo>
                      <a:cubicBezTo>
                        <a:pt x="153569" y="98248"/>
                        <a:pt x="143993" y="92979"/>
                        <a:pt x="143993" y="92979"/>
                      </a:cubicBezTo>
                      <a:lnTo>
                        <a:pt x="129047" y="112843"/>
                      </a:lnTo>
                      <a:cubicBezTo>
                        <a:pt x="129047" y="112843"/>
                        <a:pt x="133410" y="117169"/>
                        <a:pt x="132809" y="125007"/>
                      </a:cubicBezTo>
                      <a:cubicBezTo>
                        <a:pt x="132208" y="132855"/>
                        <a:pt x="126653" y="144224"/>
                        <a:pt x="126653" y="144224"/>
                      </a:cubicBezTo>
                      <a:cubicBezTo>
                        <a:pt x="126653" y="144224"/>
                        <a:pt x="129074" y="132005"/>
                        <a:pt x="129038" y="125007"/>
                      </a:cubicBezTo>
                      <a:cubicBezTo>
                        <a:pt x="129000" y="118010"/>
                        <a:pt x="126523" y="116235"/>
                        <a:pt x="126523" y="116235"/>
                      </a:cubicBezTo>
                      <a:lnTo>
                        <a:pt x="88016" y="146581"/>
                      </a:lnTo>
                      <a:cubicBezTo>
                        <a:pt x="88016" y="146581"/>
                        <a:pt x="111817" y="123565"/>
                        <a:pt x="122909" y="111216"/>
                      </a:cubicBezTo>
                      <a:cubicBezTo>
                        <a:pt x="131275" y="101899"/>
                        <a:pt x="133585" y="98026"/>
                        <a:pt x="133585" y="98026"/>
                      </a:cubicBezTo>
                      <a:cubicBezTo>
                        <a:pt x="133585" y="98026"/>
                        <a:pt x="127743" y="97222"/>
                        <a:pt x="119202" y="98119"/>
                      </a:cubicBezTo>
                      <a:cubicBezTo>
                        <a:pt x="110671" y="99015"/>
                        <a:pt x="100679" y="101751"/>
                        <a:pt x="100679" y="101751"/>
                      </a:cubicBezTo>
                      <a:cubicBezTo>
                        <a:pt x="100679" y="101751"/>
                        <a:pt x="110338" y="96686"/>
                        <a:pt x="119055" y="94541"/>
                      </a:cubicBezTo>
                      <a:cubicBezTo>
                        <a:pt x="127771" y="92406"/>
                        <a:pt x="135545" y="93201"/>
                        <a:pt x="135545" y="93201"/>
                      </a:cubicBezTo>
                      <a:lnTo>
                        <a:pt x="148467" y="75611"/>
                      </a:lnTo>
                      <a:cubicBezTo>
                        <a:pt x="148467" y="75611"/>
                        <a:pt x="136293" y="74557"/>
                        <a:pt x="126154" y="74021"/>
                      </a:cubicBezTo>
                      <a:cubicBezTo>
                        <a:pt x="116004" y="73485"/>
                        <a:pt x="105421" y="74687"/>
                        <a:pt x="105421" y="74687"/>
                      </a:cubicBezTo>
                      <a:cubicBezTo>
                        <a:pt x="105421" y="74687"/>
                        <a:pt x="99117" y="83163"/>
                        <a:pt x="88875" y="90770"/>
                      </a:cubicBezTo>
                      <a:cubicBezTo>
                        <a:pt x="78633" y="98368"/>
                        <a:pt x="64463" y="105097"/>
                        <a:pt x="64463" y="105097"/>
                      </a:cubicBezTo>
                      <a:cubicBezTo>
                        <a:pt x="64463" y="105097"/>
                        <a:pt x="76156" y="96843"/>
                        <a:pt x="84503" y="89393"/>
                      </a:cubicBezTo>
                      <a:cubicBezTo>
                        <a:pt x="92850" y="81952"/>
                        <a:pt x="97850" y="75306"/>
                        <a:pt x="97850" y="75306"/>
                      </a:cubicBezTo>
                      <a:cubicBezTo>
                        <a:pt x="97850" y="75306"/>
                        <a:pt x="91417" y="73707"/>
                        <a:pt x="72588" y="74973"/>
                      </a:cubicBezTo>
                      <a:cubicBezTo>
                        <a:pt x="48066" y="76628"/>
                        <a:pt x="0" y="82876"/>
                        <a:pt x="0" y="8287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72" name="Google Shape;4072;p5"/>
              <p:cNvGrpSpPr/>
              <p:nvPr/>
            </p:nvGrpSpPr>
            <p:grpSpPr>
              <a:xfrm>
                <a:off x="7911739" y="2118931"/>
                <a:ext cx="205711" cy="258311"/>
                <a:chOff x="7911739" y="2118931"/>
                <a:chExt cx="205711" cy="258311"/>
              </a:xfrm>
            </p:grpSpPr>
            <p:sp>
              <p:nvSpPr>
                <p:cNvPr id="4073" name="Google Shape;4073;p5"/>
                <p:cNvSpPr/>
                <p:nvPr/>
              </p:nvSpPr>
              <p:spPr>
                <a:xfrm>
                  <a:off x="7911739" y="2118931"/>
                  <a:ext cx="205711" cy="258311"/>
                </a:xfrm>
                <a:custGeom>
                  <a:avLst/>
                  <a:gdLst/>
                  <a:ahLst/>
                  <a:cxnLst/>
                  <a:rect l="l" t="t" r="r" b="b"/>
                  <a:pathLst>
                    <a:path w="205711" h="258311" extrusionOk="0">
                      <a:moveTo>
                        <a:pt x="72912" y="85100"/>
                      </a:moveTo>
                      <a:cubicBezTo>
                        <a:pt x="72912" y="85100"/>
                        <a:pt x="78125" y="46805"/>
                        <a:pt x="98608" y="25776"/>
                      </a:cubicBezTo>
                      <a:cubicBezTo>
                        <a:pt x="130867" y="-7334"/>
                        <a:pt x="149567" y="911"/>
                        <a:pt x="149567" y="911"/>
                      </a:cubicBezTo>
                      <a:cubicBezTo>
                        <a:pt x="149567" y="911"/>
                        <a:pt x="126514" y="24630"/>
                        <a:pt x="140804" y="39918"/>
                      </a:cubicBezTo>
                      <a:cubicBezTo>
                        <a:pt x="148227" y="47849"/>
                        <a:pt x="166796" y="45843"/>
                        <a:pt x="166796" y="45843"/>
                      </a:cubicBezTo>
                      <a:cubicBezTo>
                        <a:pt x="166796" y="45843"/>
                        <a:pt x="170660" y="60152"/>
                        <a:pt x="180384" y="66475"/>
                      </a:cubicBezTo>
                      <a:cubicBezTo>
                        <a:pt x="190118" y="72788"/>
                        <a:pt x="205711" y="71115"/>
                        <a:pt x="205711" y="71115"/>
                      </a:cubicBezTo>
                      <a:cubicBezTo>
                        <a:pt x="205711" y="71115"/>
                        <a:pt x="196819" y="85821"/>
                        <a:pt x="184193" y="96710"/>
                      </a:cubicBezTo>
                      <a:cubicBezTo>
                        <a:pt x="171566" y="107589"/>
                        <a:pt x="155196" y="114651"/>
                        <a:pt x="155196" y="114651"/>
                      </a:cubicBezTo>
                      <a:cubicBezTo>
                        <a:pt x="155196" y="114651"/>
                        <a:pt x="162258" y="118811"/>
                        <a:pt x="168155" y="123737"/>
                      </a:cubicBezTo>
                      <a:cubicBezTo>
                        <a:pt x="174053" y="128655"/>
                        <a:pt x="178776" y="134339"/>
                        <a:pt x="178776" y="134339"/>
                      </a:cubicBezTo>
                      <a:cubicBezTo>
                        <a:pt x="178776" y="134339"/>
                        <a:pt x="172832" y="140579"/>
                        <a:pt x="166685" y="144452"/>
                      </a:cubicBezTo>
                      <a:cubicBezTo>
                        <a:pt x="160530" y="148325"/>
                        <a:pt x="154161" y="149840"/>
                        <a:pt x="154161" y="149840"/>
                      </a:cubicBezTo>
                      <a:cubicBezTo>
                        <a:pt x="154161" y="149840"/>
                        <a:pt x="161463" y="168152"/>
                        <a:pt x="165475" y="184808"/>
                      </a:cubicBezTo>
                      <a:cubicBezTo>
                        <a:pt x="169486" y="201474"/>
                        <a:pt x="170198" y="216485"/>
                        <a:pt x="170198" y="216485"/>
                      </a:cubicBezTo>
                      <a:cubicBezTo>
                        <a:pt x="170198" y="216485"/>
                        <a:pt x="152063" y="217243"/>
                        <a:pt x="137541" y="214322"/>
                      </a:cubicBezTo>
                      <a:cubicBezTo>
                        <a:pt x="123029" y="211392"/>
                        <a:pt x="112131" y="204792"/>
                        <a:pt x="112131" y="204792"/>
                      </a:cubicBezTo>
                      <a:cubicBezTo>
                        <a:pt x="112131" y="204792"/>
                        <a:pt x="111373" y="211854"/>
                        <a:pt x="109247" y="218010"/>
                      </a:cubicBezTo>
                      <a:cubicBezTo>
                        <a:pt x="107112" y="224166"/>
                        <a:pt x="103618" y="229426"/>
                        <a:pt x="103618" y="229426"/>
                      </a:cubicBezTo>
                      <a:cubicBezTo>
                        <a:pt x="103618" y="229426"/>
                        <a:pt x="94523" y="222808"/>
                        <a:pt x="88976" y="212889"/>
                      </a:cubicBezTo>
                      <a:cubicBezTo>
                        <a:pt x="83431" y="202962"/>
                        <a:pt x="81453" y="189744"/>
                        <a:pt x="81453" y="189744"/>
                      </a:cubicBezTo>
                      <a:cubicBezTo>
                        <a:pt x="81453" y="189744"/>
                        <a:pt x="74594" y="213065"/>
                        <a:pt x="65008" y="230212"/>
                      </a:cubicBezTo>
                      <a:cubicBezTo>
                        <a:pt x="55423" y="247349"/>
                        <a:pt x="43101" y="258311"/>
                        <a:pt x="43101" y="258311"/>
                      </a:cubicBezTo>
                      <a:cubicBezTo>
                        <a:pt x="43101" y="258311"/>
                        <a:pt x="44720" y="235998"/>
                        <a:pt x="40116" y="222410"/>
                      </a:cubicBezTo>
                      <a:cubicBezTo>
                        <a:pt x="35504" y="208813"/>
                        <a:pt x="24671" y="203933"/>
                        <a:pt x="24671" y="203933"/>
                      </a:cubicBezTo>
                      <a:cubicBezTo>
                        <a:pt x="24671" y="203933"/>
                        <a:pt x="41290" y="179179"/>
                        <a:pt x="18838" y="161311"/>
                      </a:cubicBezTo>
                      <a:cubicBezTo>
                        <a:pt x="9946" y="154231"/>
                        <a:pt x="0" y="161450"/>
                        <a:pt x="0" y="161450"/>
                      </a:cubicBezTo>
                      <a:cubicBezTo>
                        <a:pt x="0" y="161450"/>
                        <a:pt x="4039" y="137029"/>
                        <a:pt x="22082" y="117387"/>
                      </a:cubicBezTo>
                      <a:cubicBezTo>
                        <a:pt x="40125" y="97736"/>
                        <a:pt x="72912" y="85100"/>
                        <a:pt x="72912" y="85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4" name="Google Shape;4074;p5"/>
                <p:cNvSpPr/>
                <p:nvPr/>
              </p:nvSpPr>
              <p:spPr>
                <a:xfrm>
                  <a:off x="7941604" y="2146334"/>
                  <a:ext cx="147126" cy="179312"/>
                </a:xfrm>
                <a:custGeom>
                  <a:avLst/>
                  <a:gdLst/>
                  <a:ahLst/>
                  <a:cxnLst/>
                  <a:rect l="l" t="t" r="r" b="b"/>
                  <a:pathLst>
                    <a:path w="147126" h="179312" extrusionOk="0">
                      <a:moveTo>
                        <a:pt x="125885" y="174764"/>
                      </a:moveTo>
                      <a:cubicBezTo>
                        <a:pt x="125885" y="174764"/>
                        <a:pt x="93154" y="145934"/>
                        <a:pt x="81074" y="127716"/>
                      </a:cubicBezTo>
                      <a:cubicBezTo>
                        <a:pt x="74325" y="117557"/>
                        <a:pt x="70767" y="110042"/>
                        <a:pt x="70767" y="110042"/>
                      </a:cubicBezTo>
                      <a:cubicBezTo>
                        <a:pt x="70767" y="110042"/>
                        <a:pt x="69621" y="116448"/>
                        <a:pt x="69796" y="131801"/>
                      </a:cubicBezTo>
                      <a:cubicBezTo>
                        <a:pt x="69972" y="147164"/>
                        <a:pt x="71460" y="171474"/>
                        <a:pt x="71460" y="171474"/>
                      </a:cubicBezTo>
                      <a:cubicBezTo>
                        <a:pt x="71460" y="171474"/>
                        <a:pt x="66099" y="150482"/>
                        <a:pt x="64925" y="133936"/>
                      </a:cubicBezTo>
                      <a:cubicBezTo>
                        <a:pt x="63760" y="117391"/>
                        <a:pt x="66774" y="105301"/>
                        <a:pt x="66774" y="105301"/>
                      </a:cubicBezTo>
                      <a:cubicBezTo>
                        <a:pt x="66774" y="105301"/>
                        <a:pt x="59980" y="97028"/>
                        <a:pt x="55062" y="87720"/>
                      </a:cubicBezTo>
                      <a:cubicBezTo>
                        <a:pt x="50154" y="78411"/>
                        <a:pt x="47122" y="68059"/>
                        <a:pt x="47122" y="68059"/>
                      </a:cubicBezTo>
                      <a:lnTo>
                        <a:pt x="37094" y="100503"/>
                      </a:lnTo>
                      <a:cubicBezTo>
                        <a:pt x="37094" y="100503"/>
                        <a:pt x="42454" y="104016"/>
                        <a:pt x="45958" y="115052"/>
                      </a:cubicBezTo>
                      <a:cubicBezTo>
                        <a:pt x="49452" y="126098"/>
                        <a:pt x="51078" y="144659"/>
                        <a:pt x="51078" y="144659"/>
                      </a:cubicBezTo>
                      <a:cubicBezTo>
                        <a:pt x="51078" y="144659"/>
                        <a:pt x="46503" y="129056"/>
                        <a:pt x="42889" y="119850"/>
                      </a:cubicBezTo>
                      <a:cubicBezTo>
                        <a:pt x="39275" y="110643"/>
                        <a:pt x="36631" y="107842"/>
                        <a:pt x="36631" y="107842"/>
                      </a:cubicBezTo>
                      <a:lnTo>
                        <a:pt x="31113" y="138771"/>
                      </a:lnTo>
                      <a:lnTo>
                        <a:pt x="25585" y="179312"/>
                      </a:lnTo>
                      <a:lnTo>
                        <a:pt x="26704" y="140166"/>
                      </a:lnTo>
                      <a:cubicBezTo>
                        <a:pt x="26704" y="140166"/>
                        <a:pt x="22840" y="141091"/>
                        <a:pt x="17895" y="148070"/>
                      </a:cubicBezTo>
                      <a:cubicBezTo>
                        <a:pt x="12959" y="155048"/>
                        <a:pt x="6933" y="168081"/>
                        <a:pt x="6933" y="168081"/>
                      </a:cubicBezTo>
                      <a:cubicBezTo>
                        <a:pt x="6933" y="168081"/>
                        <a:pt x="11277" y="153495"/>
                        <a:pt x="16472" y="144724"/>
                      </a:cubicBezTo>
                      <a:cubicBezTo>
                        <a:pt x="21657" y="135952"/>
                        <a:pt x="27693" y="132994"/>
                        <a:pt x="27693" y="132994"/>
                      </a:cubicBezTo>
                      <a:lnTo>
                        <a:pt x="32342" y="108295"/>
                      </a:lnTo>
                      <a:lnTo>
                        <a:pt x="34478" y="94171"/>
                      </a:lnTo>
                      <a:cubicBezTo>
                        <a:pt x="34478" y="94171"/>
                        <a:pt x="28682" y="95456"/>
                        <a:pt x="20067" y="102759"/>
                      </a:cubicBezTo>
                      <a:cubicBezTo>
                        <a:pt x="11443" y="110070"/>
                        <a:pt x="0" y="123408"/>
                        <a:pt x="0" y="123408"/>
                      </a:cubicBezTo>
                      <a:cubicBezTo>
                        <a:pt x="0" y="123408"/>
                        <a:pt x="8430" y="108203"/>
                        <a:pt x="17423" y="98950"/>
                      </a:cubicBezTo>
                      <a:cubicBezTo>
                        <a:pt x="26426" y="89688"/>
                        <a:pt x="36003" y="86370"/>
                        <a:pt x="36003" y="86370"/>
                      </a:cubicBezTo>
                      <a:lnTo>
                        <a:pt x="44128" y="62578"/>
                      </a:lnTo>
                      <a:cubicBezTo>
                        <a:pt x="44128" y="62578"/>
                        <a:pt x="41456" y="57069"/>
                        <a:pt x="38092" y="46078"/>
                      </a:cubicBezTo>
                      <a:cubicBezTo>
                        <a:pt x="34727" y="35079"/>
                        <a:pt x="30669" y="18598"/>
                        <a:pt x="30669" y="18598"/>
                      </a:cubicBezTo>
                      <a:lnTo>
                        <a:pt x="41539" y="10390"/>
                      </a:lnTo>
                      <a:cubicBezTo>
                        <a:pt x="41539" y="10390"/>
                        <a:pt x="42159" y="27176"/>
                        <a:pt x="44451" y="39386"/>
                      </a:cubicBezTo>
                      <a:cubicBezTo>
                        <a:pt x="46743" y="51587"/>
                        <a:pt x="50709" y="59222"/>
                        <a:pt x="50709" y="59222"/>
                      </a:cubicBezTo>
                      <a:lnTo>
                        <a:pt x="66903" y="55996"/>
                      </a:lnTo>
                      <a:cubicBezTo>
                        <a:pt x="66903" y="55996"/>
                        <a:pt x="67513" y="42871"/>
                        <a:pt x="73707" y="29366"/>
                      </a:cubicBezTo>
                      <a:cubicBezTo>
                        <a:pt x="79899" y="15852"/>
                        <a:pt x="90585" y="0"/>
                        <a:pt x="90585" y="0"/>
                      </a:cubicBezTo>
                      <a:cubicBezTo>
                        <a:pt x="90585" y="0"/>
                        <a:pt x="81434" y="16638"/>
                        <a:pt x="76960" y="30281"/>
                      </a:cubicBezTo>
                      <a:cubicBezTo>
                        <a:pt x="72486" y="43924"/>
                        <a:pt x="71747" y="55433"/>
                        <a:pt x="71747" y="55433"/>
                      </a:cubicBezTo>
                      <a:lnTo>
                        <a:pt x="97120" y="51550"/>
                      </a:lnTo>
                      <a:cubicBezTo>
                        <a:pt x="97120" y="51550"/>
                        <a:pt x="99274" y="44812"/>
                        <a:pt x="106945" y="39164"/>
                      </a:cubicBezTo>
                      <a:cubicBezTo>
                        <a:pt x="114617" y="33526"/>
                        <a:pt x="127817" y="28978"/>
                        <a:pt x="127817" y="28978"/>
                      </a:cubicBezTo>
                      <a:cubicBezTo>
                        <a:pt x="127817" y="28978"/>
                        <a:pt x="115209" y="36613"/>
                        <a:pt x="108610" y="42085"/>
                      </a:cubicBezTo>
                      <a:cubicBezTo>
                        <a:pt x="102019" y="47557"/>
                        <a:pt x="101437" y="50866"/>
                        <a:pt x="101437" y="50866"/>
                      </a:cubicBezTo>
                      <a:lnTo>
                        <a:pt x="147127" y="57050"/>
                      </a:lnTo>
                      <a:cubicBezTo>
                        <a:pt x="147127" y="57050"/>
                        <a:pt x="114867" y="56533"/>
                        <a:pt x="98303" y="57568"/>
                      </a:cubicBezTo>
                      <a:cubicBezTo>
                        <a:pt x="85797" y="58344"/>
                        <a:pt x="81119" y="59574"/>
                        <a:pt x="81119" y="59574"/>
                      </a:cubicBezTo>
                      <a:cubicBezTo>
                        <a:pt x="81119" y="59574"/>
                        <a:pt x="82940" y="64713"/>
                        <a:pt x="87562" y="70629"/>
                      </a:cubicBezTo>
                      <a:cubicBezTo>
                        <a:pt x="92184" y="76544"/>
                        <a:pt x="99181" y="82146"/>
                        <a:pt x="99181" y="82146"/>
                      </a:cubicBezTo>
                      <a:cubicBezTo>
                        <a:pt x="99181" y="82146"/>
                        <a:pt x="90132" y="78606"/>
                        <a:pt x="84253" y="73522"/>
                      </a:cubicBezTo>
                      <a:cubicBezTo>
                        <a:pt x="78384" y="68438"/>
                        <a:pt x="75694" y="61801"/>
                        <a:pt x="75694" y="61801"/>
                      </a:cubicBezTo>
                      <a:lnTo>
                        <a:pt x="53361" y="65489"/>
                      </a:lnTo>
                      <a:cubicBezTo>
                        <a:pt x="53361" y="65489"/>
                        <a:pt x="57752" y="75740"/>
                        <a:pt x="61736" y="84004"/>
                      </a:cubicBezTo>
                      <a:cubicBezTo>
                        <a:pt x="65711" y="92277"/>
                        <a:pt x="71525" y="99533"/>
                        <a:pt x="71525" y="99533"/>
                      </a:cubicBezTo>
                      <a:cubicBezTo>
                        <a:pt x="71525" y="99533"/>
                        <a:pt x="82321" y="97823"/>
                        <a:pt x="94033" y="99828"/>
                      </a:cubicBezTo>
                      <a:cubicBezTo>
                        <a:pt x="105744" y="101834"/>
                        <a:pt x="118361" y="107574"/>
                        <a:pt x="118361" y="107574"/>
                      </a:cubicBezTo>
                      <a:cubicBezTo>
                        <a:pt x="118361" y="107574"/>
                        <a:pt x="105402" y="104940"/>
                        <a:pt x="94670" y="104274"/>
                      </a:cubicBezTo>
                      <a:cubicBezTo>
                        <a:pt x="83948" y="103618"/>
                        <a:pt x="75453" y="104912"/>
                        <a:pt x="75453" y="104912"/>
                      </a:cubicBezTo>
                      <a:cubicBezTo>
                        <a:pt x="75453" y="104912"/>
                        <a:pt x="76794" y="111142"/>
                        <a:pt x="86324" y="124730"/>
                      </a:cubicBezTo>
                      <a:cubicBezTo>
                        <a:pt x="98728" y="142431"/>
                        <a:pt x="125885" y="174764"/>
                        <a:pt x="125885" y="1747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75" name="Google Shape;4075;p5"/>
              <p:cNvGrpSpPr/>
              <p:nvPr/>
            </p:nvGrpSpPr>
            <p:grpSpPr>
              <a:xfrm>
                <a:off x="8298499" y="1915823"/>
                <a:ext cx="236029" cy="375197"/>
                <a:chOff x="8298499" y="1915823"/>
                <a:chExt cx="236029" cy="375197"/>
              </a:xfrm>
            </p:grpSpPr>
            <p:sp>
              <p:nvSpPr>
                <p:cNvPr id="4076" name="Google Shape;4076;p5"/>
                <p:cNvSpPr/>
                <p:nvPr/>
              </p:nvSpPr>
              <p:spPr>
                <a:xfrm>
                  <a:off x="8298499" y="1915823"/>
                  <a:ext cx="236029" cy="375197"/>
                </a:xfrm>
                <a:custGeom>
                  <a:avLst/>
                  <a:gdLst/>
                  <a:ahLst/>
                  <a:cxnLst/>
                  <a:rect l="l" t="t" r="r" b="b"/>
                  <a:pathLst>
                    <a:path w="236029" h="375197" extrusionOk="0">
                      <a:moveTo>
                        <a:pt x="158635" y="236418"/>
                      </a:moveTo>
                      <a:cubicBezTo>
                        <a:pt x="158635" y="236418"/>
                        <a:pt x="157738" y="288162"/>
                        <a:pt x="135924" y="323333"/>
                      </a:cubicBezTo>
                      <a:cubicBezTo>
                        <a:pt x="101585" y="378701"/>
                        <a:pt x="77811" y="375151"/>
                        <a:pt x="77811" y="375151"/>
                      </a:cubicBezTo>
                      <a:cubicBezTo>
                        <a:pt x="77811" y="375151"/>
                        <a:pt x="102333" y="335516"/>
                        <a:pt x="82895" y="321133"/>
                      </a:cubicBezTo>
                      <a:cubicBezTo>
                        <a:pt x="72810" y="313664"/>
                        <a:pt x="50626" y="323398"/>
                        <a:pt x="50626" y="323398"/>
                      </a:cubicBezTo>
                      <a:cubicBezTo>
                        <a:pt x="50626" y="323398"/>
                        <a:pt x="43934" y="306279"/>
                        <a:pt x="31280" y="301805"/>
                      </a:cubicBezTo>
                      <a:cubicBezTo>
                        <a:pt x="18626" y="297322"/>
                        <a:pt x="0" y="305475"/>
                        <a:pt x="0" y="305475"/>
                      </a:cubicBezTo>
                      <a:cubicBezTo>
                        <a:pt x="0" y="305475"/>
                        <a:pt x="8670" y="282967"/>
                        <a:pt x="22406" y="263991"/>
                      </a:cubicBezTo>
                      <a:cubicBezTo>
                        <a:pt x="36142" y="245014"/>
                        <a:pt x="54943" y="229568"/>
                        <a:pt x="54943" y="229568"/>
                      </a:cubicBezTo>
                      <a:cubicBezTo>
                        <a:pt x="54943" y="229568"/>
                        <a:pt x="45810" y="226869"/>
                        <a:pt x="37990" y="222737"/>
                      </a:cubicBezTo>
                      <a:cubicBezTo>
                        <a:pt x="30161" y="218596"/>
                        <a:pt x="23644" y="213023"/>
                        <a:pt x="23644" y="213023"/>
                      </a:cubicBezTo>
                      <a:cubicBezTo>
                        <a:pt x="23644" y="213023"/>
                        <a:pt x="29948" y="202642"/>
                        <a:pt x="36844" y="195257"/>
                      </a:cubicBezTo>
                      <a:cubicBezTo>
                        <a:pt x="43740" y="187862"/>
                        <a:pt x="51236" y="183462"/>
                        <a:pt x="51236" y="183462"/>
                      </a:cubicBezTo>
                      <a:cubicBezTo>
                        <a:pt x="51236" y="183462"/>
                        <a:pt x="39811" y="162480"/>
                        <a:pt x="32611" y="142366"/>
                      </a:cubicBezTo>
                      <a:cubicBezTo>
                        <a:pt x="25410" y="122262"/>
                        <a:pt x="22415" y="103027"/>
                        <a:pt x="22415" y="103027"/>
                      </a:cubicBezTo>
                      <a:cubicBezTo>
                        <a:pt x="22415" y="103027"/>
                        <a:pt x="44248" y="95096"/>
                        <a:pt x="62217" y="93330"/>
                      </a:cubicBezTo>
                      <a:cubicBezTo>
                        <a:pt x="80186" y="91565"/>
                        <a:pt x="94301" y="95974"/>
                        <a:pt x="94301" y="95974"/>
                      </a:cubicBezTo>
                      <a:cubicBezTo>
                        <a:pt x="94301" y="95974"/>
                        <a:pt x="94218" y="86518"/>
                        <a:pt x="95928" y="77700"/>
                      </a:cubicBezTo>
                      <a:cubicBezTo>
                        <a:pt x="97629" y="68882"/>
                        <a:pt x="101122" y="60710"/>
                        <a:pt x="101122" y="60710"/>
                      </a:cubicBezTo>
                      <a:cubicBezTo>
                        <a:pt x="101122" y="60710"/>
                        <a:pt x="113056" y="65822"/>
                        <a:pt x="121162" y="76581"/>
                      </a:cubicBezTo>
                      <a:cubicBezTo>
                        <a:pt x="129268" y="87350"/>
                        <a:pt x="133530" y="103766"/>
                        <a:pt x="133530" y="103766"/>
                      </a:cubicBezTo>
                      <a:cubicBezTo>
                        <a:pt x="133530" y="103766"/>
                        <a:pt x="138530" y="70841"/>
                        <a:pt x="147709" y="44895"/>
                      </a:cubicBezTo>
                      <a:cubicBezTo>
                        <a:pt x="156878" y="18958"/>
                        <a:pt x="170235" y="0"/>
                        <a:pt x="170235" y="0"/>
                      </a:cubicBezTo>
                      <a:cubicBezTo>
                        <a:pt x="170235" y="0"/>
                        <a:pt x="171428" y="29597"/>
                        <a:pt x="178915" y="45496"/>
                      </a:cubicBezTo>
                      <a:cubicBezTo>
                        <a:pt x="186411" y="61385"/>
                        <a:pt x="200202" y="63576"/>
                        <a:pt x="200202" y="63576"/>
                      </a:cubicBezTo>
                      <a:cubicBezTo>
                        <a:pt x="200202" y="63576"/>
                        <a:pt x="183601" y="102093"/>
                        <a:pt x="213272" y="116698"/>
                      </a:cubicBezTo>
                      <a:cubicBezTo>
                        <a:pt x="225030" y="122493"/>
                        <a:pt x="236030" y="109303"/>
                        <a:pt x="236030" y="109303"/>
                      </a:cubicBezTo>
                      <a:cubicBezTo>
                        <a:pt x="236030" y="109303"/>
                        <a:pt x="234606" y="142570"/>
                        <a:pt x="215555" y="175005"/>
                      </a:cubicBezTo>
                      <a:cubicBezTo>
                        <a:pt x="196505" y="207440"/>
                        <a:pt x="158635" y="236418"/>
                        <a:pt x="158635" y="23641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7" name="Google Shape;4077;p5"/>
                <p:cNvSpPr/>
                <p:nvPr/>
              </p:nvSpPr>
              <p:spPr>
                <a:xfrm>
                  <a:off x="8331351" y="1987570"/>
                  <a:ext cx="168561" cy="257834"/>
                </a:xfrm>
                <a:custGeom>
                  <a:avLst/>
                  <a:gdLst/>
                  <a:ahLst/>
                  <a:cxnLst/>
                  <a:rect l="l" t="t" r="r" b="b"/>
                  <a:pathLst>
                    <a:path w="168561" h="257834" extrusionOk="0">
                      <a:moveTo>
                        <a:pt x="9068" y="44340"/>
                      </a:moveTo>
                      <a:cubicBezTo>
                        <a:pt x="9068" y="44340"/>
                        <a:pt x="52724" y="69261"/>
                        <a:pt x="69907" y="88293"/>
                      </a:cubicBezTo>
                      <a:cubicBezTo>
                        <a:pt x="79502" y="98904"/>
                        <a:pt x="84863" y="107306"/>
                        <a:pt x="84863" y="107306"/>
                      </a:cubicBezTo>
                      <a:cubicBezTo>
                        <a:pt x="84863" y="107306"/>
                        <a:pt x="85344" y="98543"/>
                        <a:pt x="82969" y="78661"/>
                      </a:cubicBezTo>
                      <a:cubicBezTo>
                        <a:pt x="80593" y="58779"/>
                        <a:pt x="75352" y="27776"/>
                        <a:pt x="75352" y="27776"/>
                      </a:cubicBezTo>
                      <a:cubicBezTo>
                        <a:pt x="75352" y="27776"/>
                        <a:pt x="84799" y="52983"/>
                        <a:pt x="88552" y="74030"/>
                      </a:cubicBezTo>
                      <a:cubicBezTo>
                        <a:pt x="92304" y="95068"/>
                        <a:pt x="90363" y="111937"/>
                        <a:pt x="90363" y="111937"/>
                      </a:cubicBezTo>
                      <a:cubicBezTo>
                        <a:pt x="90363" y="111937"/>
                        <a:pt x="99754" y="120071"/>
                        <a:pt x="107010" y="130276"/>
                      </a:cubicBezTo>
                      <a:cubicBezTo>
                        <a:pt x="114266" y="140490"/>
                        <a:pt x="119387" y="152784"/>
                        <a:pt x="119387" y="152784"/>
                      </a:cubicBezTo>
                      <a:lnTo>
                        <a:pt x="126939" y="106789"/>
                      </a:lnTo>
                      <a:cubicBezTo>
                        <a:pt x="126939" y="106789"/>
                        <a:pt x="119951" y="104284"/>
                        <a:pt x="114165" y="91278"/>
                      </a:cubicBezTo>
                      <a:cubicBezTo>
                        <a:pt x="108378" y="78282"/>
                        <a:pt x="103794" y="54785"/>
                        <a:pt x="103794" y="54785"/>
                      </a:cubicBezTo>
                      <a:cubicBezTo>
                        <a:pt x="103794" y="54785"/>
                        <a:pt x="111530" y="73309"/>
                        <a:pt x="117197" y="83884"/>
                      </a:cubicBezTo>
                      <a:cubicBezTo>
                        <a:pt x="122863" y="94449"/>
                        <a:pt x="126458" y="97074"/>
                        <a:pt x="126458" y="97074"/>
                      </a:cubicBezTo>
                      <a:lnTo>
                        <a:pt x="128769" y="54785"/>
                      </a:lnTo>
                      <a:lnTo>
                        <a:pt x="129730" y="0"/>
                      </a:lnTo>
                      <a:lnTo>
                        <a:pt x="133899" y="51291"/>
                      </a:lnTo>
                      <a:cubicBezTo>
                        <a:pt x="133899" y="51291"/>
                        <a:pt x="138447" y="48602"/>
                        <a:pt x="143439" y="37648"/>
                      </a:cubicBezTo>
                      <a:cubicBezTo>
                        <a:pt x="148430" y="26686"/>
                        <a:pt x="153874" y="7450"/>
                        <a:pt x="153874" y="7450"/>
                      </a:cubicBezTo>
                      <a:cubicBezTo>
                        <a:pt x="153874" y="7450"/>
                        <a:pt x="150676" y="28063"/>
                        <a:pt x="145638" y="41438"/>
                      </a:cubicBezTo>
                      <a:cubicBezTo>
                        <a:pt x="140601" y="54822"/>
                        <a:pt x="133724" y="60978"/>
                        <a:pt x="133724" y="60978"/>
                      </a:cubicBezTo>
                      <a:lnTo>
                        <a:pt x="131579" y="94846"/>
                      </a:lnTo>
                      <a:lnTo>
                        <a:pt x="130997" y="114008"/>
                      </a:lnTo>
                      <a:cubicBezTo>
                        <a:pt x="130997" y="114008"/>
                        <a:pt x="137828" y="110125"/>
                        <a:pt x="147219" y="97333"/>
                      </a:cubicBezTo>
                      <a:cubicBezTo>
                        <a:pt x="156610" y="84540"/>
                        <a:pt x="168562" y="62827"/>
                        <a:pt x="168562" y="62827"/>
                      </a:cubicBezTo>
                      <a:cubicBezTo>
                        <a:pt x="168562" y="62827"/>
                        <a:pt x="160520" y="85797"/>
                        <a:pt x="150944" y="101270"/>
                      </a:cubicBezTo>
                      <a:cubicBezTo>
                        <a:pt x="141368" y="116753"/>
                        <a:pt x="130248" y="124730"/>
                        <a:pt x="130248" y="124730"/>
                      </a:cubicBezTo>
                      <a:lnTo>
                        <a:pt x="123787" y="158746"/>
                      </a:lnTo>
                      <a:cubicBezTo>
                        <a:pt x="123787" y="158746"/>
                        <a:pt x="127790" y="164883"/>
                        <a:pt x="133409" y="177870"/>
                      </a:cubicBezTo>
                      <a:cubicBezTo>
                        <a:pt x="139030" y="190866"/>
                        <a:pt x="146267" y="210721"/>
                        <a:pt x="146267" y="210721"/>
                      </a:cubicBezTo>
                      <a:lnTo>
                        <a:pt x="134278" y="225557"/>
                      </a:lnTo>
                      <a:cubicBezTo>
                        <a:pt x="134278" y="225557"/>
                        <a:pt x="131163" y="203983"/>
                        <a:pt x="126671" y="188999"/>
                      </a:cubicBezTo>
                      <a:cubicBezTo>
                        <a:pt x="122169" y="174025"/>
                        <a:pt x="116300" y="165632"/>
                        <a:pt x="116300" y="165632"/>
                      </a:cubicBezTo>
                      <a:lnTo>
                        <a:pt x="97166" y="176031"/>
                      </a:lnTo>
                      <a:cubicBezTo>
                        <a:pt x="97166" y="176031"/>
                        <a:pt x="98285" y="193306"/>
                        <a:pt x="92702" y="213226"/>
                      </a:cubicBezTo>
                      <a:cubicBezTo>
                        <a:pt x="87110" y="233155"/>
                        <a:pt x="76433" y="257834"/>
                        <a:pt x="76433" y="257834"/>
                      </a:cubicBezTo>
                      <a:cubicBezTo>
                        <a:pt x="76433" y="257834"/>
                        <a:pt x="85150" y="232720"/>
                        <a:pt x="88635" y="213281"/>
                      </a:cubicBezTo>
                      <a:cubicBezTo>
                        <a:pt x="92119" y="193852"/>
                        <a:pt x="91389" y="178610"/>
                        <a:pt x="91389" y="178610"/>
                      </a:cubicBezTo>
                      <a:lnTo>
                        <a:pt x="61256" y="193381"/>
                      </a:lnTo>
                      <a:cubicBezTo>
                        <a:pt x="61256" y="193381"/>
                        <a:pt x="59601" y="202957"/>
                        <a:pt x="51116" y="213235"/>
                      </a:cubicBezTo>
                      <a:cubicBezTo>
                        <a:pt x="42630" y="223505"/>
                        <a:pt x="27314" y="234467"/>
                        <a:pt x="27314" y="234467"/>
                      </a:cubicBezTo>
                      <a:cubicBezTo>
                        <a:pt x="27314" y="234467"/>
                        <a:pt x="41484" y="219706"/>
                        <a:pt x="48685" y="210074"/>
                      </a:cubicBezTo>
                      <a:cubicBezTo>
                        <a:pt x="55895" y="200433"/>
                        <a:pt x="56126" y="195922"/>
                        <a:pt x="56126" y="195922"/>
                      </a:cubicBezTo>
                      <a:lnTo>
                        <a:pt x="0" y="205388"/>
                      </a:lnTo>
                      <a:cubicBezTo>
                        <a:pt x="0" y="205388"/>
                        <a:pt x="39081" y="193704"/>
                        <a:pt x="58973" y="186014"/>
                      </a:cubicBezTo>
                      <a:cubicBezTo>
                        <a:pt x="73984" y="180218"/>
                        <a:pt x="79475" y="176826"/>
                        <a:pt x="79475" y="176826"/>
                      </a:cubicBezTo>
                      <a:cubicBezTo>
                        <a:pt x="79475" y="176826"/>
                        <a:pt x="76544" y="170845"/>
                        <a:pt x="70120" y="164929"/>
                      </a:cubicBezTo>
                      <a:cubicBezTo>
                        <a:pt x="63696" y="159023"/>
                        <a:pt x="54434" y="154429"/>
                        <a:pt x="54434" y="154429"/>
                      </a:cubicBezTo>
                      <a:cubicBezTo>
                        <a:pt x="54434" y="154429"/>
                        <a:pt x="65887" y="155547"/>
                        <a:pt x="73707" y="159901"/>
                      </a:cubicBezTo>
                      <a:cubicBezTo>
                        <a:pt x="81536" y="164264"/>
                        <a:pt x="85723" y="171853"/>
                        <a:pt x="85723" y="171853"/>
                      </a:cubicBezTo>
                      <a:lnTo>
                        <a:pt x="112205" y="158505"/>
                      </a:lnTo>
                      <a:cubicBezTo>
                        <a:pt x="112205" y="158505"/>
                        <a:pt x="105449" y="146877"/>
                        <a:pt x="99468" y="137662"/>
                      </a:cubicBezTo>
                      <a:cubicBezTo>
                        <a:pt x="93488" y="128446"/>
                        <a:pt x="85427" y="121236"/>
                        <a:pt x="85427" y="121236"/>
                      </a:cubicBezTo>
                      <a:cubicBezTo>
                        <a:pt x="85427" y="121236"/>
                        <a:pt x="72616" y="127605"/>
                        <a:pt x="58168" y="129481"/>
                      </a:cubicBezTo>
                      <a:cubicBezTo>
                        <a:pt x="43721" y="131357"/>
                        <a:pt x="27647" y="128751"/>
                        <a:pt x="27647" y="128751"/>
                      </a:cubicBezTo>
                      <a:cubicBezTo>
                        <a:pt x="27647" y="128751"/>
                        <a:pt x="43702" y="127198"/>
                        <a:pt x="56763" y="123944"/>
                      </a:cubicBezTo>
                      <a:cubicBezTo>
                        <a:pt x="69834" y="120700"/>
                        <a:pt x="79918" y="115764"/>
                        <a:pt x="79918" y="115764"/>
                      </a:cubicBezTo>
                      <a:cubicBezTo>
                        <a:pt x="79918" y="115764"/>
                        <a:pt x="77422" y="108175"/>
                        <a:pt x="63983" y="94181"/>
                      </a:cubicBezTo>
                      <a:cubicBezTo>
                        <a:pt x="46476" y="75944"/>
                        <a:pt x="9068" y="44340"/>
                        <a:pt x="9068" y="443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78" name="Google Shape;4078;p5"/>
              <p:cNvGrpSpPr/>
              <p:nvPr/>
            </p:nvGrpSpPr>
            <p:grpSpPr>
              <a:xfrm>
                <a:off x="8396276" y="1714724"/>
                <a:ext cx="173099" cy="200618"/>
                <a:chOff x="8396276" y="1714724"/>
                <a:chExt cx="173099" cy="200618"/>
              </a:xfrm>
            </p:grpSpPr>
            <p:sp>
              <p:nvSpPr>
                <p:cNvPr id="4079" name="Google Shape;4079;p5"/>
                <p:cNvSpPr/>
                <p:nvPr/>
              </p:nvSpPr>
              <p:spPr>
                <a:xfrm>
                  <a:off x="8409042" y="1714724"/>
                  <a:ext cx="160333" cy="200618"/>
                </a:xfrm>
                <a:custGeom>
                  <a:avLst/>
                  <a:gdLst/>
                  <a:ahLst/>
                  <a:cxnLst/>
                  <a:rect l="l" t="t" r="r" b="b"/>
                  <a:pathLst>
                    <a:path w="160333" h="200618" extrusionOk="0">
                      <a:moveTo>
                        <a:pt x="18596" y="89873"/>
                      </a:moveTo>
                      <a:cubicBezTo>
                        <a:pt x="18596" y="89873"/>
                        <a:pt x="-815" y="66183"/>
                        <a:pt x="27" y="42954"/>
                      </a:cubicBezTo>
                      <a:cubicBezTo>
                        <a:pt x="1348" y="6387"/>
                        <a:pt x="18457" y="0"/>
                        <a:pt x="18457" y="0"/>
                      </a:cubicBezTo>
                      <a:cubicBezTo>
                        <a:pt x="18457" y="0"/>
                        <a:pt x="17552" y="26159"/>
                        <a:pt x="35974" y="26122"/>
                      </a:cubicBezTo>
                      <a:cubicBezTo>
                        <a:pt x="45540" y="26103"/>
                        <a:pt x="56457" y="14253"/>
                        <a:pt x="56457" y="14253"/>
                      </a:cubicBezTo>
                      <a:cubicBezTo>
                        <a:pt x="56457" y="14253"/>
                        <a:pt x="67503" y="19735"/>
                        <a:pt x="77615" y="17507"/>
                      </a:cubicBezTo>
                      <a:cubicBezTo>
                        <a:pt x="87727" y="15279"/>
                        <a:pt x="96897" y="5334"/>
                        <a:pt x="96897" y="5334"/>
                      </a:cubicBezTo>
                      <a:cubicBezTo>
                        <a:pt x="96897" y="5334"/>
                        <a:pt x="99864" y="18422"/>
                        <a:pt x="98108" y="31612"/>
                      </a:cubicBezTo>
                      <a:cubicBezTo>
                        <a:pt x="96351" y="44803"/>
                        <a:pt x="89881" y="58104"/>
                        <a:pt x="89881" y="58104"/>
                      </a:cubicBezTo>
                      <a:cubicBezTo>
                        <a:pt x="89881" y="58104"/>
                        <a:pt x="96971" y="56255"/>
                        <a:pt x="103746" y="55497"/>
                      </a:cubicBezTo>
                      <a:cubicBezTo>
                        <a:pt x="110522" y="54730"/>
                        <a:pt x="116992" y="55063"/>
                        <a:pt x="116992" y="55063"/>
                      </a:cubicBezTo>
                      <a:cubicBezTo>
                        <a:pt x="116992" y="55063"/>
                        <a:pt x="116835" y="61875"/>
                        <a:pt x="115125" y="67532"/>
                      </a:cubicBezTo>
                      <a:cubicBezTo>
                        <a:pt x="113415" y="73189"/>
                        <a:pt x="110161" y="77700"/>
                        <a:pt x="110161" y="77700"/>
                      </a:cubicBezTo>
                      <a:cubicBezTo>
                        <a:pt x="110161" y="77700"/>
                        <a:pt x="125829" y="83348"/>
                        <a:pt x="138372" y="90012"/>
                      </a:cubicBezTo>
                      <a:cubicBezTo>
                        <a:pt x="150915" y="96676"/>
                        <a:pt x="160334" y="104358"/>
                        <a:pt x="160334" y="104358"/>
                      </a:cubicBezTo>
                      <a:cubicBezTo>
                        <a:pt x="160334" y="104358"/>
                        <a:pt x="148946" y="115283"/>
                        <a:pt x="137734" y="122123"/>
                      </a:cubicBezTo>
                      <a:cubicBezTo>
                        <a:pt x="126522" y="128964"/>
                        <a:pt x="115476" y="131709"/>
                        <a:pt x="115476" y="131709"/>
                      </a:cubicBezTo>
                      <a:cubicBezTo>
                        <a:pt x="115476" y="131709"/>
                        <a:pt x="119192" y="135961"/>
                        <a:pt x="121475" y="140527"/>
                      </a:cubicBezTo>
                      <a:cubicBezTo>
                        <a:pt x="123749" y="145084"/>
                        <a:pt x="124599" y="149946"/>
                        <a:pt x="124599" y="149946"/>
                      </a:cubicBezTo>
                      <a:cubicBezTo>
                        <a:pt x="124599" y="149946"/>
                        <a:pt x="114718" y="151647"/>
                        <a:pt x="105198" y="149511"/>
                      </a:cubicBezTo>
                      <a:cubicBezTo>
                        <a:pt x="95668" y="147367"/>
                        <a:pt x="86498" y="141387"/>
                        <a:pt x="86498" y="141387"/>
                      </a:cubicBezTo>
                      <a:cubicBezTo>
                        <a:pt x="86498" y="141387"/>
                        <a:pt x="95926" y="157941"/>
                        <a:pt x="99882" y="172749"/>
                      </a:cubicBezTo>
                      <a:cubicBezTo>
                        <a:pt x="103838" y="187557"/>
                        <a:pt x="102322" y="200618"/>
                        <a:pt x="102322" y="200618"/>
                      </a:cubicBezTo>
                      <a:cubicBezTo>
                        <a:pt x="102322" y="200618"/>
                        <a:pt x="90094" y="187640"/>
                        <a:pt x="78992" y="182973"/>
                      </a:cubicBezTo>
                      <a:cubicBezTo>
                        <a:pt x="67891" y="178314"/>
                        <a:pt x="57908" y="181956"/>
                        <a:pt x="57908" y="181956"/>
                      </a:cubicBezTo>
                      <a:cubicBezTo>
                        <a:pt x="57908" y="181956"/>
                        <a:pt x="54008" y="158968"/>
                        <a:pt x="28727" y="162341"/>
                      </a:cubicBezTo>
                      <a:cubicBezTo>
                        <a:pt x="18698" y="163682"/>
                        <a:pt x="16517" y="173341"/>
                        <a:pt x="16517" y="173341"/>
                      </a:cubicBezTo>
                      <a:cubicBezTo>
                        <a:pt x="16517" y="173341"/>
                        <a:pt x="4602" y="157821"/>
                        <a:pt x="4666" y="136756"/>
                      </a:cubicBezTo>
                      <a:cubicBezTo>
                        <a:pt x="4740" y="115690"/>
                        <a:pt x="18596" y="89873"/>
                        <a:pt x="18596" y="898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0" name="Google Shape;4080;p5"/>
                <p:cNvSpPr/>
                <p:nvPr/>
              </p:nvSpPr>
              <p:spPr>
                <a:xfrm>
                  <a:off x="8396276" y="1739949"/>
                  <a:ext cx="155140" cy="145139"/>
                </a:xfrm>
                <a:custGeom>
                  <a:avLst/>
                  <a:gdLst/>
                  <a:ahLst/>
                  <a:cxnLst/>
                  <a:rect l="l" t="t" r="r" b="b"/>
                  <a:pathLst>
                    <a:path w="155140" h="145139" extrusionOk="0">
                      <a:moveTo>
                        <a:pt x="155141" y="79789"/>
                      </a:moveTo>
                      <a:cubicBezTo>
                        <a:pt x="155141" y="79789"/>
                        <a:pt x="116615" y="83200"/>
                        <a:pt x="97878" y="80380"/>
                      </a:cubicBezTo>
                      <a:cubicBezTo>
                        <a:pt x="87433" y="78809"/>
                        <a:pt x="80630" y="76812"/>
                        <a:pt x="80630" y="76812"/>
                      </a:cubicBezTo>
                      <a:cubicBezTo>
                        <a:pt x="80630" y="76812"/>
                        <a:pt x="83699" y="80935"/>
                        <a:pt x="92961" y="89125"/>
                      </a:cubicBezTo>
                      <a:cubicBezTo>
                        <a:pt x="102223" y="97305"/>
                        <a:pt x="117677" y="109562"/>
                        <a:pt x="117677" y="109562"/>
                      </a:cubicBezTo>
                      <a:cubicBezTo>
                        <a:pt x="117677" y="109562"/>
                        <a:pt x="101677" y="101344"/>
                        <a:pt x="91057" y="93090"/>
                      </a:cubicBezTo>
                      <a:cubicBezTo>
                        <a:pt x="80436" y="84845"/>
                        <a:pt x="75204" y="76572"/>
                        <a:pt x="75204" y="76572"/>
                      </a:cubicBezTo>
                      <a:cubicBezTo>
                        <a:pt x="75204" y="76572"/>
                        <a:pt x="65840" y="76054"/>
                        <a:pt x="57087" y="73873"/>
                      </a:cubicBezTo>
                      <a:cubicBezTo>
                        <a:pt x="48334" y="71701"/>
                        <a:pt x="40199" y="67865"/>
                        <a:pt x="40199" y="67865"/>
                      </a:cubicBezTo>
                      <a:lnTo>
                        <a:pt x="52974" y="91195"/>
                      </a:lnTo>
                      <a:cubicBezTo>
                        <a:pt x="52974" y="91195"/>
                        <a:pt x="58575" y="89975"/>
                        <a:pt x="67430" y="93903"/>
                      </a:cubicBezTo>
                      <a:cubicBezTo>
                        <a:pt x="76285" y="97832"/>
                        <a:pt x="88404" y="106909"/>
                        <a:pt x="88404" y="106909"/>
                      </a:cubicBezTo>
                      <a:cubicBezTo>
                        <a:pt x="88404" y="106909"/>
                        <a:pt x="76129" y="101141"/>
                        <a:pt x="68290" y="98266"/>
                      </a:cubicBezTo>
                      <a:cubicBezTo>
                        <a:pt x="60451" y="95401"/>
                        <a:pt x="57050" y="95419"/>
                        <a:pt x="57050" y="95419"/>
                      </a:cubicBezTo>
                      <a:lnTo>
                        <a:pt x="71876" y="115311"/>
                      </a:lnTo>
                      <a:lnTo>
                        <a:pt x="92415" y="140388"/>
                      </a:lnTo>
                      <a:lnTo>
                        <a:pt x="69834" y="118620"/>
                      </a:lnTo>
                      <a:cubicBezTo>
                        <a:pt x="69834" y="118620"/>
                        <a:pt x="67865" y="121356"/>
                        <a:pt x="68789" y="127984"/>
                      </a:cubicBezTo>
                      <a:cubicBezTo>
                        <a:pt x="69723" y="134620"/>
                        <a:pt x="73559" y="145139"/>
                        <a:pt x="73559" y="145139"/>
                      </a:cubicBezTo>
                      <a:cubicBezTo>
                        <a:pt x="73559" y="145139"/>
                        <a:pt x="67708" y="134750"/>
                        <a:pt x="65868" y="127013"/>
                      </a:cubicBezTo>
                      <a:cubicBezTo>
                        <a:pt x="64029" y="119267"/>
                        <a:pt x="66201" y="114174"/>
                        <a:pt x="66201" y="114174"/>
                      </a:cubicBezTo>
                      <a:lnTo>
                        <a:pt x="54526" y="98155"/>
                      </a:lnTo>
                      <a:lnTo>
                        <a:pt x="47501" y="89291"/>
                      </a:lnTo>
                      <a:cubicBezTo>
                        <a:pt x="47501" y="89291"/>
                        <a:pt x="44488" y="93340"/>
                        <a:pt x="43213" y="102278"/>
                      </a:cubicBezTo>
                      <a:cubicBezTo>
                        <a:pt x="41947" y="111225"/>
                        <a:pt x="42427" y="125054"/>
                        <a:pt x="42427" y="125054"/>
                      </a:cubicBezTo>
                      <a:cubicBezTo>
                        <a:pt x="42427" y="125054"/>
                        <a:pt x="38869" y="111965"/>
                        <a:pt x="39229" y="101751"/>
                      </a:cubicBezTo>
                      <a:cubicBezTo>
                        <a:pt x="39580" y="91537"/>
                        <a:pt x="43851" y="84198"/>
                        <a:pt x="43851" y="84198"/>
                      </a:cubicBezTo>
                      <a:lnTo>
                        <a:pt x="34977" y="66654"/>
                      </a:lnTo>
                      <a:cubicBezTo>
                        <a:pt x="34977" y="66654"/>
                        <a:pt x="29958" y="65221"/>
                        <a:pt x="21213" y="61237"/>
                      </a:cubicBezTo>
                      <a:cubicBezTo>
                        <a:pt x="12469" y="57253"/>
                        <a:pt x="0" y="50718"/>
                        <a:pt x="0" y="50718"/>
                      </a:cubicBezTo>
                      <a:lnTo>
                        <a:pt x="2200" y="39987"/>
                      </a:lnTo>
                      <a:cubicBezTo>
                        <a:pt x="2200" y="39987"/>
                        <a:pt x="12608" y="48685"/>
                        <a:pt x="21371" y="53944"/>
                      </a:cubicBezTo>
                      <a:cubicBezTo>
                        <a:pt x="30142" y="59204"/>
                        <a:pt x="37279" y="61025"/>
                        <a:pt x="37279" y="61025"/>
                      </a:cubicBezTo>
                      <a:lnTo>
                        <a:pt x="45921" y="49886"/>
                      </a:lnTo>
                      <a:cubicBezTo>
                        <a:pt x="45921" y="49886"/>
                        <a:pt x="38498" y="42455"/>
                        <a:pt x="34487" y="31575"/>
                      </a:cubicBezTo>
                      <a:cubicBezTo>
                        <a:pt x="30485" y="20696"/>
                        <a:pt x="28017" y="5944"/>
                        <a:pt x="28017" y="5944"/>
                      </a:cubicBezTo>
                      <a:cubicBezTo>
                        <a:pt x="28017" y="5944"/>
                        <a:pt x="31955" y="20225"/>
                        <a:pt x="37159" y="30189"/>
                      </a:cubicBezTo>
                      <a:cubicBezTo>
                        <a:pt x="42362" y="40144"/>
                        <a:pt x="48740" y="46781"/>
                        <a:pt x="48740" y="46781"/>
                      </a:cubicBezTo>
                      <a:lnTo>
                        <a:pt x="62985" y="29976"/>
                      </a:lnTo>
                      <a:cubicBezTo>
                        <a:pt x="62985" y="29976"/>
                        <a:pt x="60368" y="25087"/>
                        <a:pt x="62014" y="17599"/>
                      </a:cubicBezTo>
                      <a:cubicBezTo>
                        <a:pt x="63659" y="10103"/>
                        <a:pt x="69557" y="0"/>
                        <a:pt x="69557" y="0"/>
                      </a:cubicBezTo>
                      <a:cubicBezTo>
                        <a:pt x="69557" y="0"/>
                        <a:pt x="65887" y="11434"/>
                        <a:pt x="64842" y="18209"/>
                      </a:cubicBezTo>
                      <a:cubicBezTo>
                        <a:pt x="63798" y="24985"/>
                        <a:pt x="65388" y="27102"/>
                        <a:pt x="65388" y="27102"/>
                      </a:cubicBezTo>
                      <a:lnTo>
                        <a:pt x="98876" y="3956"/>
                      </a:lnTo>
                      <a:cubicBezTo>
                        <a:pt x="98876" y="3956"/>
                        <a:pt x="77524" y="22378"/>
                        <a:pt x="67338" y="32537"/>
                      </a:cubicBezTo>
                      <a:cubicBezTo>
                        <a:pt x="59638" y="40209"/>
                        <a:pt x="57318" y="43582"/>
                        <a:pt x="57318" y="43582"/>
                      </a:cubicBezTo>
                      <a:cubicBezTo>
                        <a:pt x="57318" y="43582"/>
                        <a:pt x="61570" y="45302"/>
                        <a:pt x="68105" y="45810"/>
                      </a:cubicBezTo>
                      <a:cubicBezTo>
                        <a:pt x="74640" y="46328"/>
                        <a:pt x="82553" y="45283"/>
                        <a:pt x="82553" y="45283"/>
                      </a:cubicBezTo>
                      <a:cubicBezTo>
                        <a:pt x="82553" y="45283"/>
                        <a:pt x="74539" y="48629"/>
                        <a:pt x="67680" y="49295"/>
                      </a:cubicBezTo>
                      <a:cubicBezTo>
                        <a:pt x="60812" y="49951"/>
                        <a:pt x="55109" y="47936"/>
                        <a:pt x="55109" y="47936"/>
                      </a:cubicBezTo>
                      <a:lnTo>
                        <a:pt x="42742" y="62864"/>
                      </a:lnTo>
                      <a:cubicBezTo>
                        <a:pt x="42742" y="62864"/>
                        <a:pt x="51707" y="65850"/>
                        <a:pt x="59232" y="68004"/>
                      </a:cubicBezTo>
                      <a:cubicBezTo>
                        <a:pt x="66746" y="70157"/>
                        <a:pt x="74871" y="70703"/>
                        <a:pt x="74871" y="70703"/>
                      </a:cubicBezTo>
                      <a:cubicBezTo>
                        <a:pt x="74871" y="70703"/>
                        <a:pt x="80888" y="63521"/>
                        <a:pt x="89726" y="57817"/>
                      </a:cubicBezTo>
                      <a:cubicBezTo>
                        <a:pt x="98562" y="52114"/>
                        <a:pt x="110209" y="47890"/>
                        <a:pt x="110209" y="47890"/>
                      </a:cubicBezTo>
                      <a:cubicBezTo>
                        <a:pt x="110209" y="47890"/>
                        <a:pt x="100189" y="53991"/>
                        <a:pt x="92794" y="59851"/>
                      </a:cubicBezTo>
                      <a:cubicBezTo>
                        <a:pt x="85400" y="65711"/>
                        <a:pt x="80630" y="71331"/>
                        <a:pt x="80630" y="71331"/>
                      </a:cubicBezTo>
                      <a:cubicBezTo>
                        <a:pt x="80630" y="71331"/>
                        <a:pt x="85215" y="73919"/>
                        <a:pt x="99524" y="75731"/>
                      </a:cubicBezTo>
                      <a:cubicBezTo>
                        <a:pt x="118158" y="78079"/>
                        <a:pt x="155141" y="79789"/>
                        <a:pt x="155141" y="797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81" name="Google Shape;4081;p5"/>
              <p:cNvGrpSpPr/>
              <p:nvPr/>
            </p:nvGrpSpPr>
            <p:grpSpPr>
              <a:xfrm>
                <a:off x="8822839" y="1980212"/>
                <a:ext cx="243978" cy="220741"/>
                <a:chOff x="8822839" y="1980212"/>
                <a:chExt cx="243978" cy="220741"/>
              </a:xfrm>
            </p:grpSpPr>
            <p:sp>
              <p:nvSpPr>
                <p:cNvPr id="4082" name="Google Shape;4082;p5"/>
                <p:cNvSpPr/>
                <p:nvPr/>
              </p:nvSpPr>
              <p:spPr>
                <a:xfrm>
                  <a:off x="8822839" y="1980212"/>
                  <a:ext cx="243978" cy="204870"/>
                </a:xfrm>
                <a:custGeom>
                  <a:avLst/>
                  <a:gdLst/>
                  <a:ahLst/>
                  <a:cxnLst/>
                  <a:rect l="l" t="t" r="r" b="b"/>
                  <a:pathLst>
                    <a:path w="243978" h="204870" extrusionOk="0">
                      <a:moveTo>
                        <a:pt x="102388" y="181669"/>
                      </a:moveTo>
                      <a:cubicBezTo>
                        <a:pt x="102388" y="181669"/>
                        <a:pt x="71821" y="204260"/>
                        <a:pt x="45523" y="200729"/>
                      </a:cubicBezTo>
                      <a:cubicBezTo>
                        <a:pt x="4113" y="195174"/>
                        <a:pt x="0" y="172380"/>
                        <a:pt x="0" y="172380"/>
                      </a:cubicBezTo>
                      <a:cubicBezTo>
                        <a:pt x="0" y="172380"/>
                        <a:pt x="29625" y="176317"/>
                        <a:pt x="32980" y="152497"/>
                      </a:cubicBezTo>
                      <a:cubicBezTo>
                        <a:pt x="34728" y="140129"/>
                        <a:pt x="23247" y="124767"/>
                        <a:pt x="23247" y="124767"/>
                      </a:cubicBezTo>
                      <a:cubicBezTo>
                        <a:pt x="23247" y="124767"/>
                        <a:pt x="31529" y="111068"/>
                        <a:pt x="30854" y="97767"/>
                      </a:cubicBezTo>
                      <a:cubicBezTo>
                        <a:pt x="30180" y="84466"/>
                        <a:pt x="20548" y="71553"/>
                        <a:pt x="20548" y="71553"/>
                      </a:cubicBezTo>
                      <a:cubicBezTo>
                        <a:pt x="20548" y="71553"/>
                        <a:pt x="36003" y="69104"/>
                        <a:pt x="50709" y="72764"/>
                      </a:cubicBezTo>
                      <a:cubicBezTo>
                        <a:pt x="65406" y="76424"/>
                        <a:pt x="79364" y="86185"/>
                        <a:pt x="79364" y="86185"/>
                      </a:cubicBezTo>
                      <a:cubicBezTo>
                        <a:pt x="79364" y="86185"/>
                        <a:pt x="78560" y="76831"/>
                        <a:pt x="78948" y="67994"/>
                      </a:cubicBezTo>
                      <a:cubicBezTo>
                        <a:pt x="79326" y="59148"/>
                        <a:pt x="80898" y="50820"/>
                        <a:pt x="80898" y="50820"/>
                      </a:cubicBezTo>
                      <a:cubicBezTo>
                        <a:pt x="80898" y="50820"/>
                        <a:pt x="88626" y="51744"/>
                        <a:pt x="94754" y="54545"/>
                      </a:cubicBezTo>
                      <a:cubicBezTo>
                        <a:pt x="100891" y="57355"/>
                        <a:pt x="105420" y="62032"/>
                        <a:pt x="105420" y="62032"/>
                      </a:cubicBezTo>
                      <a:cubicBezTo>
                        <a:pt x="105420" y="62032"/>
                        <a:pt x="114738" y="42372"/>
                        <a:pt x="124647" y="26871"/>
                      </a:cubicBezTo>
                      <a:cubicBezTo>
                        <a:pt x="134556" y="11360"/>
                        <a:pt x="145047" y="0"/>
                        <a:pt x="145047" y="0"/>
                      </a:cubicBezTo>
                      <a:cubicBezTo>
                        <a:pt x="145047" y="0"/>
                        <a:pt x="155390" y="15862"/>
                        <a:pt x="161112" y="31076"/>
                      </a:cubicBezTo>
                      <a:cubicBezTo>
                        <a:pt x="166834" y="46291"/>
                        <a:pt x="167924" y="60849"/>
                        <a:pt x="167924" y="60849"/>
                      </a:cubicBezTo>
                      <a:cubicBezTo>
                        <a:pt x="167924" y="60849"/>
                        <a:pt x="173452" y="56505"/>
                        <a:pt x="179063" y="54037"/>
                      </a:cubicBezTo>
                      <a:cubicBezTo>
                        <a:pt x="184673" y="51569"/>
                        <a:pt x="190376" y="50977"/>
                        <a:pt x="190376" y="50977"/>
                      </a:cubicBezTo>
                      <a:cubicBezTo>
                        <a:pt x="190376" y="50977"/>
                        <a:pt x="190487" y="63927"/>
                        <a:pt x="186291" y="76017"/>
                      </a:cubicBezTo>
                      <a:cubicBezTo>
                        <a:pt x="182094" y="88108"/>
                        <a:pt x="173590" y="99329"/>
                        <a:pt x="173590" y="99329"/>
                      </a:cubicBezTo>
                      <a:cubicBezTo>
                        <a:pt x="173590" y="99329"/>
                        <a:pt x="194185" y="88893"/>
                        <a:pt x="211784" y="85335"/>
                      </a:cubicBezTo>
                      <a:cubicBezTo>
                        <a:pt x="229383" y="81785"/>
                        <a:pt x="243979" y="85113"/>
                        <a:pt x="243979" y="85113"/>
                      </a:cubicBezTo>
                      <a:cubicBezTo>
                        <a:pt x="243979" y="85113"/>
                        <a:pt x="226934" y="99551"/>
                        <a:pt x="219576" y="113416"/>
                      </a:cubicBezTo>
                      <a:cubicBezTo>
                        <a:pt x="212209" y="127272"/>
                        <a:pt x="214529" y="140555"/>
                        <a:pt x="214529" y="140555"/>
                      </a:cubicBezTo>
                      <a:cubicBezTo>
                        <a:pt x="214529" y="140555"/>
                        <a:pt x="187622" y="143171"/>
                        <a:pt x="186799" y="176216"/>
                      </a:cubicBezTo>
                      <a:cubicBezTo>
                        <a:pt x="186466" y="189313"/>
                        <a:pt x="197069" y="193149"/>
                        <a:pt x="197069" y="193149"/>
                      </a:cubicBezTo>
                      <a:cubicBezTo>
                        <a:pt x="197069" y="193149"/>
                        <a:pt x="177195" y="206913"/>
                        <a:pt x="153218" y="204611"/>
                      </a:cubicBezTo>
                      <a:cubicBezTo>
                        <a:pt x="129241" y="202300"/>
                        <a:pt x="102388" y="181669"/>
                        <a:pt x="102388" y="18166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3" name="Google Shape;4083;p5"/>
                <p:cNvSpPr/>
                <p:nvPr/>
              </p:nvSpPr>
              <p:spPr>
                <a:xfrm>
                  <a:off x="8857751" y="2003487"/>
                  <a:ext cx="166944" cy="197466"/>
                </a:xfrm>
                <a:custGeom>
                  <a:avLst/>
                  <a:gdLst/>
                  <a:ahLst/>
                  <a:cxnLst/>
                  <a:rect l="l" t="t" r="r" b="b"/>
                  <a:pathLst>
                    <a:path w="166944" h="197466" extrusionOk="0">
                      <a:moveTo>
                        <a:pt x="107565" y="0"/>
                      </a:moveTo>
                      <a:cubicBezTo>
                        <a:pt x="107565" y="0"/>
                        <a:pt x="104348" y="50154"/>
                        <a:pt x="97675" y="74076"/>
                      </a:cubicBezTo>
                      <a:cubicBezTo>
                        <a:pt x="93950" y="87424"/>
                        <a:pt x="90428" y="96002"/>
                        <a:pt x="90428" y="96002"/>
                      </a:cubicBezTo>
                      <a:cubicBezTo>
                        <a:pt x="90428" y="96002"/>
                        <a:pt x="95687" y="92471"/>
                        <a:pt x="106715" y="81360"/>
                      </a:cubicBezTo>
                      <a:cubicBezTo>
                        <a:pt x="117751" y="70250"/>
                        <a:pt x="134556" y="51569"/>
                        <a:pt x="134556" y="51569"/>
                      </a:cubicBezTo>
                      <a:cubicBezTo>
                        <a:pt x="134556" y="51569"/>
                        <a:pt x="122244" y="71387"/>
                        <a:pt x="110893" y="84235"/>
                      </a:cubicBezTo>
                      <a:cubicBezTo>
                        <a:pt x="99542" y="97092"/>
                        <a:pt x="89143" y="102990"/>
                        <a:pt x="89143" y="102990"/>
                      </a:cubicBezTo>
                      <a:cubicBezTo>
                        <a:pt x="89143" y="102990"/>
                        <a:pt x="86823" y="115034"/>
                        <a:pt x="82737" y="126116"/>
                      </a:cubicBezTo>
                      <a:cubicBezTo>
                        <a:pt x="78643" y="137199"/>
                        <a:pt x="72773" y="147321"/>
                        <a:pt x="72773" y="147321"/>
                      </a:cubicBezTo>
                      <a:lnTo>
                        <a:pt x="101696" y="133252"/>
                      </a:lnTo>
                      <a:cubicBezTo>
                        <a:pt x="101696" y="133252"/>
                        <a:pt x="101344" y="125895"/>
                        <a:pt x="107454" y="114858"/>
                      </a:cubicBezTo>
                      <a:cubicBezTo>
                        <a:pt x="113564" y="103831"/>
                        <a:pt x="126145" y="89115"/>
                        <a:pt x="126145" y="89115"/>
                      </a:cubicBezTo>
                      <a:cubicBezTo>
                        <a:pt x="126145" y="89115"/>
                        <a:pt x="117308" y="104385"/>
                        <a:pt x="112584" y="114211"/>
                      </a:cubicBezTo>
                      <a:cubicBezTo>
                        <a:pt x="107870" y="124046"/>
                        <a:pt x="107270" y="128427"/>
                        <a:pt x="107270" y="128427"/>
                      </a:cubicBezTo>
                      <a:lnTo>
                        <a:pt x="132661" y="111373"/>
                      </a:lnTo>
                      <a:lnTo>
                        <a:pt x="165012" y="87451"/>
                      </a:lnTo>
                      <a:lnTo>
                        <a:pt x="136044" y="114359"/>
                      </a:lnTo>
                      <a:cubicBezTo>
                        <a:pt x="136044" y="114359"/>
                        <a:pt x="138798" y="117197"/>
                        <a:pt x="146526" y="116688"/>
                      </a:cubicBezTo>
                      <a:cubicBezTo>
                        <a:pt x="154253" y="116180"/>
                        <a:pt x="166945" y="112335"/>
                        <a:pt x="166945" y="112335"/>
                      </a:cubicBezTo>
                      <a:cubicBezTo>
                        <a:pt x="166945" y="112335"/>
                        <a:pt x="154031" y="118805"/>
                        <a:pt x="144872" y="120367"/>
                      </a:cubicBezTo>
                      <a:cubicBezTo>
                        <a:pt x="135721" y="121929"/>
                        <a:pt x="130313" y="118583"/>
                        <a:pt x="130313" y="118583"/>
                      </a:cubicBezTo>
                      <a:lnTo>
                        <a:pt x="109913" y="131986"/>
                      </a:lnTo>
                      <a:lnTo>
                        <a:pt x="98525" y="140129"/>
                      </a:lnTo>
                      <a:cubicBezTo>
                        <a:pt x="98525" y="140129"/>
                        <a:pt x="102583" y="144455"/>
                        <a:pt x="112529" y="147044"/>
                      </a:cubicBezTo>
                      <a:cubicBezTo>
                        <a:pt x="122475" y="149622"/>
                        <a:pt x="138318" y="150464"/>
                        <a:pt x="138318" y="150464"/>
                      </a:cubicBezTo>
                      <a:cubicBezTo>
                        <a:pt x="138318" y="150464"/>
                        <a:pt x="122761" y="153680"/>
                        <a:pt x="111188" y="152146"/>
                      </a:cubicBezTo>
                      <a:cubicBezTo>
                        <a:pt x="99625" y="150611"/>
                        <a:pt x="92046" y="144317"/>
                        <a:pt x="92046" y="144317"/>
                      </a:cubicBezTo>
                      <a:lnTo>
                        <a:pt x="70425" y="153930"/>
                      </a:lnTo>
                      <a:cubicBezTo>
                        <a:pt x="70425" y="153930"/>
                        <a:pt x="67874" y="160271"/>
                        <a:pt x="61728" y="171159"/>
                      </a:cubicBezTo>
                      <a:cubicBezTo>
                        <a:pt x="55571" y="182039"/>
                        <a:pt x="45820" y="197466"/>
                        <a:pt x="45820" y="197466"/>
                      </a:cubicBezTo>
                      <a:lnTo>
                        <a:pt x="34006" y="193491"/>
                      </a:lnTo>
                      <a:cubicBezTo>
                        <a:pt x="34006" y="193491"/>
                        <a:pt x="45838" y="180967"/>
                        <a:pt x="53446" y="170180"/>
                      </a:cubicBezTo>
                      <a:cubicBezTo>
                        <a:pt x="61053" y="159402"/>
                        <a:pt x="64436" y="150371"/>
                        <a:pt x="64436" y="150371"/>
                      </a:cubicBezTo>
                      <a:lnTo>
                        <a:pt x="53353" y="138031"/>
                      </a:lnTo>
                      <a:cubicBezTo>
                        <a:pt x="53353" y="138031"/>
                        <a:pt x="43518" y="146840"/>
                        <a:pt x="30383" y="150870"/>
                      </a:cubicBezTo>
                      <a:cubicBezTo>
                        <a:pt x="17248" y="154900"/>
                        <a:pt x="0" y="156546"/>
                        <a:pt x="0" y="156546"/>
                      </a:cubicBezTo>
                      <a:cubicBezTo>
                        <a:pt x="0" y="156546"/>
                        <a:pt x="16989" y="152959"/>
                        <a:pt x="29292" y="147275"/>
                      </a:cubicBezTo>
                      <a:cubicBezTo>
                        <a:pt x="41595" y="141599"/>
                        <a:pt x="50330" y="134047"/>
                        <a:pt x="50330" y="134047"/>
                      </a:cubicBezTo>
                      <a:lnTo>
                        <a:pt x="33821" y="113878"/>
                      </a:lnTo>
                      <a:cubicBezTo>
                        <a:pt x="33821" y="113878"/>
                        <a:pt x="27776" y="116734"/>
                        <a:pt x="19541" y="113823"/>
                      </a:cubicBezTo>
                      <a:cubicBezTo>
                        <a:pt x="11305" y="110911"/>
                        <a:pt x="887" y="102222"/>
                        <a:pt x="887" y="102222"/>
                      </a:cubicBezTo>
                      <a:cubicBezTo>
                        <a:pt x="887" y="102222"/>
                        <a:pt x="13237" y="108175"/>
                        <a:pt x="20761" y="110236"/>
                      </a:cubicBezTo>
                      <a:cubicBezTo>
                        <a:pt x="28285" y="112298"/>
                        <a:pt x="30993" y="110458"/>
                        <a:pt x="30993" y="110458"/>
                      </a:cubicBezTo>
                      <a:lnTo>
                        <a:pt x="10806" y="64731"/>
                      </a:lnTo>
                      <a:cubicBezTo>
                        <a:pt x="10806" y="64731"/>
                        <a:pt x="27850" y="94273"/>
                        <a:pt x="37538" y="108517"/>
                      </a:cubicBezTo>
                      <a:cubicBezTo>
                        <a:pt x="44858" y="119276"/>
                        <a:pt x="48278" y="122632"/>
                        <a:pt x="48278" y="122632"/>
                      </a:cubicBezTo>
                      <a:cubicBezTo>
                        <a:pt x="48278" y="122632"/>
                        <a:pt x="51015" y="117317"/>
                        <a:pt x="52807" y="108915"/>
                      </a:cubicBezTo>
                      <a:cubicBezTo>
                        <a:pt x="54591" y="100522"/>
                        <a:pt x="54869" y="90197"/>
                        <a:pt x="54869" y="90197"/>
                      </a:cubicBezTo>
                      <a:cubicBezTo>
                        <a:pt x="54869" y="90197"/>
                        <a:pt x="57198" y="100910"/>
                        <a:pt x="56690" y="109839"/>
                      </a:cubicBezTo>
                      <a:cubicBezTo>
                        <a:pt x="56172" y="118777"/>
                        <a:pt x="52816" y="125950"/>
                        <a:pt x="52816" y="125950"/>
                      </a:cubicBezTo>
                      <a:lnTo>
                        <a:pt x="67551" y="143513"/>
                      </a:lnTo>
                      <a:cubicBezTo>
                        <a:pt x="67551" y="143513"/>
                        <a:pt x="72597" y="132226"/>
                        <a:pt x="76443" y="122733"/>
                      </a:cubicBezTo>
                      <a:cubicBezTo>
                        <a:pt x="80279" y="113241"/>
                        <a:pt x="82405" y="102805"/>
                        <a:pt x="82405" y="102805"/>
                      </a:cubicBezTo>
                      <a:cubicBezTo>
                        <a:pt x="82405" y="102805"/>
                        <a:pt x="75334" y="94264"/>
                        <a:pt x="70472" y="82247"/>
                      </a:cubicBezTo>
                      <a:cubicBezTo>
                        <a:pt x="65601" y="70222"/>
                        <a:pt x="62938" y="54721"/>
                        <a:pt x="62938" y="54721"/>
                      </a:cubicBezTo>
                      <a:cubicBezTo>
                        <a:pt x="62938" y="54721"/>
                        <a:pt x="68032" y="68318"/>
                        <a:pt x="73346" y="78495"/>
                      </a:cubicBezTo>
                      <a:cubicBezTo>
                        <a:pt x="78652" y="88662"/>
                        <a:pt x="84179" y="95419"/>
                        <a:pt x="84179" y="95419"/>
                      </a:cubicBezTo>
                      <a:cubicBezTo>
                        <a:pt x="84179" y="95419"/>
                        <a:pt x="87978" y="89762"/>
                        <a:pt x="92674" y="71460"/>
                      </a:cubicBezTo>
                      <a:cubicBezTo>
                        <a:pt x="98793" y="47622"/>
                        <a:pt x="107565" y="0"/>
                        <a:pt x="10756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84" name="Google Shape;4084;p5"/>
              <p:cNvGrpSpPr/>
              <p:nvPr/>
            </p:nvGrpSpPr>
            <p:grpSpPr>
              <a:xfrm>
                <a:off x="9065551" y="2055367"/>
                <a:ext cx="213126" cy="142573"/>
                <a:chOff x="9065551" y="2055367"/>
                <a:chExt cx="213126" cy="142573"/>
              </a:xfrm>
            </p:grpSpPr>
            <p:sp>
              <p:nvSpPr>
                <p:cNvPr id="4085" name="Google Shape;4085;p5"/>
                <p:cNvSpPr/>
                <p:nvPr/>
              </p:nvSpPr>
              <p:spPr>
                <a:xfrm>
                  <a:off x="9065551" y="2055367"/>
                  <a:ext cx="213126" cy="142573"/>
                </a:xfrm>
                <a:custGeom>
                  <a:avLst/>
                  <a:gdLst/>
                  <a:ahLst/>
                  <a:cxnLst/>
                  <a:rect l="l" t="t" r="r" b="b"/>
                  <a:pathLst>
                    <a:path w="213126" h="142573" extrusionOk="0">
                      <a:moveTo>
                        <a:pt x="132023" y="31643"/>
                      </a:moveTo>
                      <a:cubicBezTo>
                        <a:pt x="132023" y="31643"/>
                        <a:pt x="160835" y="23879"/>
                        <a:pt x="181512" y="32531"/>
                      </a:cubicBezTo>
                      <a:cubicBezTo>
                        <a:pt x="213956" y="46137"/>
                        <a:pt x="213124" y="62322"/>
                        <a:pt x="213124" y="62322"/>
                      </a:cubicBezTo>
                      <a:cubicBezTo>
                        <a:pt x="213124" y="62322"/>
                        <a:pt x="189923" y="52607"/>
                        <a:pt x="182898" y="67693"/>
                      </a:cubicBezTo>
                      <a:cubicBezTo>
                        <a:pt x="179201" y="75522"/>
                        <a:pt x="185764" y="88509"/>
                        <a:pt x="185764" y="88509"/>
                      </a:cubicBezTo>
                      <a:cubicBezTo>
                        <a:pt x="185764" y="88509"/>
                        <a:pt x="176558" y="95663"/>
                        <a:pt x="174690" y="104694"/>
                      </a:cubicBezTo>
                      <a:cubicBezTo>
                        <a:pt x="172832" y="113725"/>
                        <a:pt x="178277" y="124641"/>
                        <a:pt x="178277" y="124641"/>
                      </a:cubicBezTo>
                      <a:cubicBezTo>
                        <a:pt x="178277" y="124641"/>
                        <a:pt x="165345" y="122580"/>
                        <a:pt x="154114" y="116618"/>
                      </a:cubicBezTo>
                      <a:cubicBezTo>
                        <a:pt x="142874" y="110665"/>
                        <a:pt x="133354" y="100821"/>
                        <a:pt x="133354" y="100821"/>
                      </a:cubicBezTo>
                      <a:cubicBezTo>
                        <a:pt x="133354" y="100821"/>
                        <a:pt x="132310" y="107245"/>
                        <a:pt x="130405" y="113050"/>
                      </a:cubicBezTo>
                      <a:cubicBezTo>
                        <a:pt x="128492" y="118845"/>
                        <a:pt x="125719" y="124031"/>
                        <a:pt x="125719" y="124031"/>
                      </a:cubicBezTo>
                      <a:cubicBezTo>
                        <a:pt x="125719" y="124031"/>
                        <a:pt x="119628" y="121563"/>
                        <a:pt x="115182" y="118226"/>
                      </a:cubicBezTo>
                      <a:cubicBezTo>
                        <a:pt x="110726" y="114898"/>
                        <a:pt x="107907" y="110684"/>
                        <a:pt x="107907" y="110684"/>
                      </a:cubicBezTo>
                      <a:cubicBezTo>
                        <a:pt x="107907" y="110684"/>
                        <a:pt x="96806" y="121563"/>
                        <a:pt x="85982" y="129540"/>
                      </a:cubicBezTo>
                      <a:cubicBezTo>
                        <a:pt x="75167" y="137508"/>
                        <a:pt x="64621" y="142573"/>
                        <a:pt x="64621" y="142573"/>
                      </a:cubicBezTo>
                      <a:cubicBezTo>
                        <a:pt x="64621" y="142573"/>
                        <a:pt x="59130" y="129521"/>
                        <a:pt x="57253" y="118014"/>
                      </a:cubicBezTo>
                      <a:cubicBezTo>
                        <a:pt x="55386" y="106496"/>
                        <a:pt x="57133" y="96532"/>
                        <a:pt x="57133" y="96532"/>
                      </a:cubicBezTo>
                      <a:cubicBezTo>
                        <a:pt x="57133" y="96532"/>
                        <a:pt x="51874" y="98103"/>
                        <a:pt x="46892" y="98408"/>
                      </a:cubicBezTo>
                      <a:cubicBezTo>
                        <a:pt x="41900" y="98713"/>
                        <a:pt x="37186" y="97743"/>
                        <a:pt x="37186" y="97743"/>
                      </a:cubicBezTo>
                      <a:cubicBezTo>
                        <a:pt x="37186" y="97743"/>
                        <a:pt x="39432" y="89073"/>
                        <a:pt x="45015" y="82020"/>
                      </a:cubicBezTo>
                      <a:cubicBezTo>
                        <a:pt x="50598" y="74967"/>
                        <a:pt x="59518" y="69513"/>
                        <a:pt x="59518" y="69513"/>
                      </a:cubicBezTo>
                      <a:cubicBezTo>
                        <a:pt x="59518" y="69513"/>
                        <a:pt x="40967" y="71547"/>
                        <a:pt x="26085" y="69708"/>
                      </a:cubicBezTo>
                      <a:cubicBezTo>
                        <a:pt x="11203" y="67868"/>
                        <a:pt x="0" y="62156"/>
                        <a:pt x="0" y="62156"/>
                      </a:cubicBezTo>
                      <a:cubicBezTo>
                        <a:pt x="0" y="62156"/>
                        <a:pt x="16398" y="56601"/>
                        <a:pt x="24865" y="49123"/>
                      </a:cubicBezTo>
                      <a:cubicBezTo>
                        <a:pt x="33332" y="41645"/>
                        <a:pt x="33859" y="32235"/>
                        <a:pt x="33859" y="32235"/>
                      </a:cubicBezTo>
                      <a:cubicBezTo>
                        <a:pt x="33859" y="32235"/>
                        <a:pt x="56098" y="36921"/>
                        <a:pt x="62753" y="15089"/>
                      </a:cubicBezTo>
                      <a:cubicBezTo>
                        <a:pt x="65387" y="6428"/>
                        <a:pt x="57503" y="1334"/>
                        <a:pt x="57503" y="1334"/>
                      </a:cubicBezTo>
                      <a:cubicBezTo>
                        <a:pt x="57503" y="1334"/>
                        <a:pt x="76073" y="-3093"/>
                        <a:pt x="95050" y="4181"/>
                      </a:cubicBezTo>
                      <a:cubicBezTo>
                        <a:pt x="114035" y="11456"/>
                        <a:pt x="132023" y="31643"/>
                        <a:pt x="132023" y="316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6" name="Google Shape;4086;p5"/>
                <p:cNvSpPr/>
                <p:nvPr/>
              </p:nvSpPr>
              <p:spPr>
                <a:xfrm>
                  <a:off x="9105824" y="2066129"/>
                  <a:ext cx="145952" cy="116910"/>
                </a:xfrm>
                <a:custGeom>
                  <a:avLst/>
                  <a:gdLst/>
                  <a:ahLst/>
                  <a:cxnLst/>
                  <a:rect l="l" t="t" r="r" b="b"/>
                  <a:pathLst>
                    <a:path w="145952" h="116910" extrusionOk="0">
                      <a:moveTo>
                        <a:pt x="30642" y="116910"/>
                      </a:moveTo>
                      <a:cubicBezTo>
                        <a:pt x="30642" y="116910"/>
                        <a:pt x="42325" y="84235"/>
                        <a:pt x="52059" y="69880"/>
                      </a:cubicBezTo>
                      <a:cubicBezTo>
                        <a:pt x="57484" y="61866"/>
                        <a:pt x="61884" y="56995"/>
                        <a:pt x="61884" y="56995"/>
                      </a:cubicBezTo>
                      <a:cubicBezTo>
                        <a:pt x="61884" y="56995"/>
                        <a:pt x="56995" y="58085"/>
                        <a:pt x="46050" y="62855"/>
                      </a:cubicBezTo>
                      <a:cubicBezTo>
                        <a:pt x="35116" y="67624"/>
                        <a:pt x="18145" y="76064"/>
                        <a:pt x="18145" y="76064"/>
                      </a:cubicBezTo>
                      <a:cubicBezTo>
                        <a:pt x="18145" y="76064"/>
                        <a:pt x="31686" y="65794"/>
                        <a:pt x="43204" y="59943"/>
                      </a:cubicBezTo>
                      <a:cubicBezTo>
                        <a:pt x="54712" y="54083"/>
                        <a:pt x="64186" y="52641"/>
                        <a:pt x="64186" y="52641"/>
                      </a:cubicBezTo>
                      <a:cubicBezTo>
                        <a:pt x="64186" y="52641"/>
                        <a:pt x="68244" y="45163"/>
                        <a:pt x="73559" y="38748"/>
                      </a:cubicBezTo>
                      <a:cubicBezTo>
                        <a:pt x="78874" y="32342"/>
                        <a:pt x="85455" y="26991"/>
                        <a:pt x="85455" y="26991"/>
                      </a:cubicBezTo>
                      <a:lnTo>
                        <a:pt x="59509" y="29449"/>
                      </a:lnTo>
                      <a:cubicBezTo>
                        <a:pt x="59509" y="29449"/>
                        <a:pt x="58464" y="34441"/>
                        <a:pt x="51522" y="40338"/>
                      </a:cubicBezTo>
                      <a:cubicBezTo>
                        <a:pt x="44581" y="46235"/>
                        <a:pt x="31742" y="53038"/>
                        <a:pt x="31742" y="53038"/>
                      </a:cubicBezTo>
                      <a:cubicBezTo>
                        <a:pt x="31742" y="53038"/>
                        <a:pt x="41660" y="44969"/>
                        <a:pt x="47252" y="39543"/>
                      </a:cubicBezTo>
                      <a:cubicBezTo>
                        <a:pt x="52854" y="34117"/>
                        <a:pt x="54129" y="31335"/>
                        <a:pt x="54129" y="31335"/>
                      </a:cubicBezTo>
                      <a:lnTo>
                        <a:pt x="30503" y="36641"/>
                      </a:lnTo>
                      <a:lnTo>
                        <a:pt x="0" y="44849"/>
                      </a:lnTo>
                      <a:lnTo>
                        <a:pt x="28303" y="33840"/>
                      </a:lnTo>
                      <a:cubicBezTo>
                        <a:pt x="28303" y="33840"/>
                        <a:pt x="26593" y="31289"/>
                        <a:pt x="20252" y="29782"/>
                      </a:cubicBezTo>
                      <a:cubicBezTo>
                        <a:pt x="13911" y="28266"/>
                        <a:pt x="2949" y="27795"/>
                        <a:pt x="2949" y="27795"/>
                      </a:cubicBezTo>
                      <a:cubicBezTo>
                        <a:pt x="2949" y="27795"/>
                        <a:pt x="14558" y="26575"/>
                        <a:pt x="22249" y="27721"/>
                      </a:cubicBezTo>
                      <a:cubicBezTo>
                        <a:pt x="29939" y="28867"/>
                        <a:pt x="33701" y="32398"/>
                        <a:pt x="33701" y="32398"/>
                      </a:cubicBezTo>
                      <a:lnTo>
                        <a:pt x="52641" y="28331"/>
                      </a:lnTo>
                      <a:lnTo>
                        <a:pt x="63317" y="25632"/>
                      </a:lnTo>
                      <a:cubicBezTo>
                        <a:pt x="63317" y="25632"/>
                        <a:pt x="60822" y="21768"/>
                        <a:pt x="53242" y="17673"/>
                      </a:cubicBezTo>
                      <a:cubicBezTo>
                        <a:pt x="45662" y="13569"/>
                        <a:pt x="32999" y="9225"/>
                        <a:pt x="32999" y="9225"/>
                      </a:cubicBezTo>
                      <a:cubicBezTo>
                        <a:pt x="32999" y="9225"/>
                        <a:pt x="46171" y="10796"/>
                        <a:pt x="55257" y="14586"/>
                      </a:cubicBezTo>
                      <a:cubicBezTo>
                        <a:pt x="64334" y="18376"/>
                        <a:pt x="69316" y="24384"/>
                        <a:pt x="69316" y="24384"/>
                      </a:cubicBezTo>
                      <a:lnTo>
                        <a:pt x="88552" y="23145"/>
                      </a:lnTo>
                      <a:cubicBezTo>
                        <a:pt x="88552" y="23145"/>
                        <a:pt x="91759" y="19522"/>
                        <a:pt x="98710" y="13736"/>
                      </a:cubicBezTo>
                      <a:cubicBezTo>
                        <a:pt x="105652" y="7949"/>
                        <a:pt x="116337" y="0"/>
                        <a:pt x="116337" y="0"/>
                      </a:cubicBezTo>
                      <a:lnTo>
                        <a:pt x="125174" y="5481"/>
                      </a:lnTo>
                      <a:cubicBezTo>
                        <a:pt x="125174" y="5481"/>
                        <a:pt x="113333" y="10999"/>
                        <a:pt x="105227" y="16370"/>
                      </a:cubicBezTo>
                      <a:cubicBezTo>
                        <a:pt x="97129" y="21740"/>
                        <a:pt x="92748" y="26954"/>
                        <a:pt x="92748" y="26954"/>
                      </a:cubicBezTo>
                      <a:lnTo>
                        <a:pt x="99486" y="37833"/>
                      </a:lnTo>
                      <a:cubicBezTo>
                        <a:pt x="99486" y="37833"/>
                        <a:pt x="109035" y="34311"/>
                        <a:pt x="120385" y="34764"/>
                      </a:cubicBezTo>
                      <a:cubicBezTo>
                        <a:pt x="131737" y="35217"/>
                        <a:pt x="145953" y="38249"/>
                        <a:pt x="145953" y="38249"/>
                      </a:cubicBezTo>
                      <a:cubicBezTo>
                        <a:pt x="145953" y="38249"/>
                        <a:pt x="131598" y="36576"/>
                        <a:pt x="120617" y="37417"/>
                      </a:cubicBezTo>
                      <a:cubicBezTo>
                        <a:pt x="109636" y="38268"/>
                        <a:pt x="101205" y="41207"/>
                        <a:pt x="101205" y="41207"/>
                      </a:cubicBezTo>
                      <a:lnTo>
                        <a:pt x="110911" y="58612"/>
                      </a:lnTo>
                      <a:cubicBezTo>
                        <a:pt x="110911" y="58612"/>
                        <a:pt x="116318" y="58150"/>
                        <a:pt x="122456" y="62060"/>
                      </a:cubicBezTo>
                      <a:cubicBezTo>
                        <a:pt x="128585" y="65970"/>
                        <a:pt x="135443" y="74261"/>
                        <a:pt x="135443" y="74261"/>
                      </a:cubicBezTo>
                      <a:cubicBezTo>
                        <a:pt x="135443" y="74261"/>
                        <a:pt x="126533" y="67338"/>
                        <a:pt x="120820" y="64167"/>
                      </a:cubicBezTo>
                      <a:cubicBezTo>
                        <a:pt x="115099" y="60988"/>
                        <a:pt x="112575" y="61561"/>
                        <a:pt x="112575" y="61561"/>
                      </a:cubicBezTo>
                      <a:lnTo>
                        <a:pt x="120626" y="96880"/>
                      </a:lnTo>
                      <a:cubicBezTo>
                        <a:pt x="120626" y="96880"/>
                        <a:pt x="112187" y="73106"/>
                        <a:pt x="106927" y="61293"/>
                      </a:cubicBezTo>
                      <a:cubicBezTo>
                        <a:pt x="102962" y="52373"/>
                        <a:pt x="100799" y="49313"/>
                        <a:pt x="100799" y="49313"/>
                      </a:cubicBezTo>
                      <a:cubicBezTo>
                        <a:pt x="100799" y="49313"/>
                        <a:pt x="97620" y="52206"/>
                        <a:pt x="94652" y="57374"/>
                      </a:cubicBezTo>
                      <a:cubicBezTo>
                        <a:pt x="91685" y="62541"/>
                        <a:pt x="89596" y="69371"/>
                        <a:pt x="89596" y="69371"/>
                      </a:cubicBezTo>
                      <a:cubicBezTo>
                        <a:pt x="89596" y="69371"/>
                        <a:pt x="89651" y="61672"/>
                        <a:pt x="91685" y="55830"/>
                      </a:cubicBezTo>
                      <a:cubicBezTo>
                        <a:pt x="93718" y="49997"/>
                        <a:pt x="97730" y="46013"/>
                        <a:pt x="97730" y="46013"/>
                      </a:cubicBezTo>
                      <a:lnTo>
                        <a:pt x="88995" y="30780"/>
                      </a:lnTo>
                      <a:cubicBezTo>
                        <a:pt x="88995" y="30780"/>
                        <a:pt x="82867" y="37094"/>
                        <a:pt x="78033" y="42510"/>
                      </a:cubicBezTo>
                      <a:cubicBezTo>
                        <a:pt x="73207" y="47927"/>
                        <a:pt x="69603" y="54369"/>
                        <a:pt x="69603" y="54369"/>
                      </a:cubicBezTo>
                      <a:cubicBezTo>
                        <a:pt x="69603" y="54369"/>
                        <a:pt x="73781" y="61755"/>
                        <a:pt x="75537" y="70943"/>
                      </a:cubicBezTo>
                      <a:cubicBezTo>
                        <a:pt x="77302" y="80121"/>
                        <a:pt x="76646" y="91093"/>
                        <a:pt x="76646" y="91093"/>
                      </a:cubicBezTo>
                      <a:cubicBezTo>
                        <a:pt x="76646" y="91093"/>
                        <a:pt x="74982" y="80805"/>
                        <a:pt x="72533" y="72754"/>
                      </a:cubicBezTo>
                      <a:cubicBezTo>
                        <a:pt x="70074" y="64694"/>
                        <a:pt x="66829" y="58871"/>
                        <a:pt x="66829" y="58871"/>
                      </a:cubicBezTo>
                      <a:cubicBezTo>
                        <a:pt x="66829" y="58871"/>
                        <a:pt x="62735" y="61736"/>
                        <a:pt x="55627" y="72819"/>
                      </a:cubicBezTo>
                      <a:cubicBezTo>
                        <a:pt x="46356" y="87248"/>
                        <a:pt x="30642" y="116910"/>
                        <a:pt x="30642" y="11691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87" name="Google Shape;4087;p5"/>
              <p:cNvGrpSpPr/>
              <p:nvPr/>
            </p:nvGrpSpPr>
            <p:grpSpPr>
              <a:xfrm>
                <a:off x="7791482" y="2307504"/>
                <a:ext cx="185597" cy="203157"/>
                <a:chOff x="7791482" y="2307504"/>
                <a:chExt cx="185597" cy="203157"/>
              </a:xfrm>
            </p:grpSpPr>
            <p:sp>
              <p:nvSpPr>
                <p:cNvPr id="4088" name="Google Shape;4088;p5"/>
                <p:cNvSpPr/>
                <p:nvPr/>
              </p:nvSpPr>
              <p:spPr>
                <a:xfrm>
                  <a:off x="7791482" y="2307504"/>
                  <a:ext cx="185597" cy="203157"/>
                </a:xfrm>
                <a:custGeom>
                  <a:avLst/>
                  <a:gdLst/>
                  <a:ahLst/>
                  <a:cxnLst/>
                  <a:rect l="l" t="t" r="r" b="b"/>
                  <a:pathLst>
                    <a:path w="185597" h="203157" extrusionOk="0">
                      <a:moveTo>
                        <a:pt x="70943" y="60736"/>
                      </a:moveTo>
                      <a:cubicBezTo>
                        <a:pt x="70943" y="60736"/>
                        <a:pt x="79853" y="29004"/>
                        <a:pt x="99736" y="14649"/>
                      </a:cubicBezTo>
                      <a:cubicBezTo>
                        <a:pt x="131052" y="-7951"/>
                        <a:pt x="145999" y="2336"/>
                        <a:pt x="145999" y="2336"/>
                      </a:cubicBezTo>
                      <a:cubicBezTo>
                        <a:pt x="145999" y="2336"/>
                        <a:pt x="123621" y="18531"/>
                        <a:pt x="134001" y="34050"/>
                      </a:cubicBezTo>
                      <a:cubicBezTo>
                        <a:pt x="139381" y="42101"/>
                        <a:pt x="155427" y="43627"/>
                        <a:pt x="155427" y="43627"/>
                      </a:cubicBezTo>
                      <a:cubicBezTo>
                        <a:pt x="155427" y="43627"/>
                        <a:pt x="157045" y="56493"/>
                        <a:pt x="164587" y="63574"/>
                      </a:cubicBezTo>
                      <a:cubicBezTo>
                        <a:pt x="172130" y="70654"/>
                        <a:pt x="185597" y="71939"/>
                        <a:pt x="185597" y="71939"/>
                      </a:cubicBezTo>
                      <a:cubicBezTo>
                        <a:pt x="185597" y="71939"/>
                        <a:pt x="176317" y="82920"/>
                        <a:pt x="164301" y="90001"/>
                      </a:cubicBezTo>
                      <a:cubicBezTo>
                        <a:pt x="152284" y="97081"/>
                        <a:pt x="137532" y="100251"/>
                        <a:pt x="137532" y="100251"/>
                      </a:cubicBezTo>
                      <a:cubicBezTo>
                        <a:pt x="137532" y="100251"/>
                        <a:pt x="143059" y="105021"/>
                        <a:pt x="147496" y="110243"/>
                      </a:cubicBezTo>
                      <a:cubicBezTo>
                        <a:pt x="151942" y="115466"/>
                        <a:pt x="155307" y="121132"/>
                        <a:pt x="155307" y="121132"/>
                      </a:cubicBezTo>
                      <a:cubicBezTo>
                        <a:pt x="155307" y="121132"/>
                        <a:pt x="149521" y="125412"/>
                        <a:pt x="143827" y="127649"/>
                      </a:cubicBezTo>
                      <a:cubicBezTo>
                        <a:pt x="138142" y="129876"/>
                        <a:pt x="132541" y="130052"/>
                        <a:pt x="132541" y="130052"/>
                      </a:cubicBezTo>
                      <a:cubicBezTo>
                        <a:pt x="132541" y="130052"/>
                        <a:pt x="136626" y="146931"/>
                        <a:pt x="138096" y="161831"/>
                      </a:cubicBezTo>
                      <a:cubicBezTo>
                        <a:pt x="139566" y="176731"/>
                        <a:pt x="138429" y="189653"/>
                        <a:pt x="138429" y="189653"/>
                      </a:cubicBezTo>
                      <a:cubicBezTo>
                        <a:pt x="138429" y="189653"/>
                        <a:pt x="122900" y="187139"/>
                        <a:pt x="110883" y="182120"/>
                      </a:cubicBezTo>
                      <a:cubicBezTo>
                        <a:pt x="98876" y="177092"/>
                        <a:pt x="90372" y="169568"/>
                        <a:pt x="90372" y="169568"/>
                      </a:cubicBezTo>
                      <a:cubicBezTo>
                        <a:pt x="90372" y="169568"/>
                        <a:pt x="88903" y="175456"/>
                        <a:pt x="86370" y="180336"/>
                      </a:cubicBezTo>
                      <a:cubicBezTo>
                        <a:pt x="83846" y="185217"/>
                        <a:pt x="80251" y="189080"/>
                        <a:pt x="80251" y="189080"/>
                      </a:cubicBezTo>
                      <a:cubicBezTo>
                        <a:pt x="80251" y="189080"/>
                        <a:pt x="73281" y="181861"/>
                        <a:pt x="69722" y="172433"/>
                      </a:cubicBezTo>
                      <a:cubicBezTo>
                        <a:pt x="66164" y="163014"/>
                        <a:pt x="66016" y="151404"/>
                        <a:pt x="66016" y="151404"/>
                      </a:cubicBezTo>
                      <a:cubicBezTo>
                        <a:pt x="66016" y="151404"/>
                        <a:pt x="57466" y="170085"/>
                        <a:pt x="47307" y="183026"/>
                      </a:cubicBezTo>
                      <a:cubicBezTo>
                        <a:pt x="37149" y="195966"/>
                        <a:pt x="25382" y="203158"/>
                        <a:pt x="25382" y="203158"/>
                      </a:cubicBezTo>
                      <a:cubicBezTo>
                        <a:pt x="25382" y="203158"/>
                        <a:pt x="29357" y="184431"/>
                        <a:pt x="27028" y="172045"/>
                      </a:cubicBezTo>
                      <a:cubicBezTo>
                        <a:pt x="24689" y="159658"/>
                        <a:pt x="16037" y="153613"/>
                        <a:pt x="16037" y="153613"/>
                      </a:cubicBezTo>
                      <a:cubicBezTo>
                        <a:pt x="16037" y="153613"/>
                        <a:pt x="33064" y="135413"/>
                        <a:pt x="16047" y="116270"/>
                      </a:cubicBezTo>
                      <a:cubicBezTo>
                        <a:pt x="9299" y="108690"/>
                        <a:pt x="0" y="113118"/>
                        <a:pt x="0" y="113118"/>
                      </a:cubicBezTo>
                      <a:cubicBezTo>
                        <a:pt x="0" y="113118"/>
                        <a:pt x="6276" y="93005"/>
                        <a:pt x="23922" y="79398"/>
                      </a:cubicBezTo>
                      <a:cubicBezTo>
                        <a:pt x="41568" y="65801"/>
                        <a:pt x="70943" y="60736"/>
                        <a:pt x="70943" y="6073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9" name="Google Shape;4089;p5"/>
                <p:cNvSpPr/>
                <p:nvPr/>
              </p:nvSpPr>
              <p:spPr>
                <a:xfrm>
                  <a:off x="7818140" y="2327347"/>
                  <a:ext cx="132938" cy="155085"/>
                </a:xfrm>
                <a:custGeom>
                  <a:avLst/>
                  <a:gdLst/>
                  <a:ahLst/>
                  <a:cxnLst/>
                  <a:rect l="l" t="t" r="r" b="b"/>
                  <a:pathLst>
                    <a:path w="132938" h="155085" extrusionOk="0">
                      <a:moveTo>
                        <a:pt x="101141" y="155085"/>
                      </a:moveTo>
                      <a:cubicBezTo>
                        <a:pt x="101141" y="155085"/>
                        <a:pt x="76646" y="124813"/>
                        <a:pt x="68484" y="107186"/>
                      </a:cubicBezTo>
                      <a:cubicBezTo>
                        <a:pt x="63937" y="97351"/>
                        <a:pt x="61783" y="90326"/>
                        <a:pt x="61783" y="90326"/>
                      </a:cubicBezTo>
                      <a:cubicBezTo>
                        <a:pt x="61783" y="90326"/>
                        <a:pt x="60054" y="95586"/>
                        <a:pt x="58418" y="108702"/>
                      </a:cubicBezTo>
                      <a:cubicBezTo>
                        <a:pt x="56773" y="121828"/>
                        <a:pt x="55211" y="142801"/>
                        <a:pt x="55211" y="142801"/>
                      </a:cubicBezTo>
                      <a:cubicBezTo>
                        <a:pt x="55211" y="142801"/>
                        <a:pt x="53094" y="123981"/>
                        <a:pt x="54028" y="109673"/>
                      </a:cubicBezTo>
                      <a:cubicBezTo>
                        <a:pt x="54952" y="95373"/>
                        <a:pt x="58936" y="85594"/>
                        <a:pt x="58936" y="85594"/>
                      </a:cubicBezTo>
                      <a:cubicBezTo>
                        <a:pt x="58936" y="85594"/>
                        <a:pt x="54111" y="77358"/>
                        <a:pt x="51015" y="68567"/>
                      </a:cubicBezTo>
                      <a:cubicBezTo>
                        <a:pt x="47918" y="59777"/>
                        <a:pt x="46550" y="50432"/>
                        <a:pt x="46550" y="50432"/>
                      </a:cubicBezTo>
                      <a:lnTo>
                        <a:pt x="34228" y="76332"/>
                      </a:lnTo>
                      <a:cubicBezTo>
                        <a:pt x="34228" y="76332"/>
                        <a:pt x="38388" y="80260"/>
                        <a:pt x="40079" y="90280"/>
                      </a:cubicBezTo>
                      <a:cubicBezTo>
                        <a:pt x="41771" y="100300"/>
                        <a:pt x="40985" y="116402"/>
                        <a:pt x="40985" y="116402"/>
                      </a:cubicBezTo>
                      <a:cubicBezTo>
                        <a:pt x="40985" y="116402"/>
                        <a:pt x="38915" y="102306"/>
                        <a:pt x="36909" y="93829"/>
                      </a:cubicBezTo>
                      <a:cubicBezTo>
                        <a:pt x="34913" y="85362"/>
                        <a:pt x="32981" y="82515"/>
                        <a:pt x="32981" y="82515"/>
                      </a:cubicBezTo>
                      <a:lnTo>
                        <a:pt x="24680" y="107916"/>
                      </a:lnTo>
                      <a:lnTo>
                        <a:pt x="15252" y="141497"/>
                      </a:lnTo>
                      <a:lnTo>
                        <a:pt x="20770" y="108332"/>
                      </a:lnTo>
                      <a:cubicBezTo>
                        <a:pt x="20770" y="108332"/>
                        <a:pt x="17369" y="108443"/>
                        <a:pt x="12349" y="113536"/>
                      </a:cubicBezTo>
                      <a:cubicBezTo>
                        <a:pt x="7330" y="118620"/>
                        <a:pt x="684" y="128677"/>
                        <a:pt x="684" y="128677"/>
                      </a:cubicBezTo>
                      <a:cubicBezTo>
                        <a:pt x="684" y="128677"/>
                        <a:pt x="6082" y="117003"/>
                        <a:pt x="11527" y="110431"/>
                      </a:cubicBezTo>
                      <a:cubicBezTo>
                        <a:pt x="16962" y="103868"/>
                        <a:pt x="22443" y="102389"/>
                        <a:pt x="22443" y="102389"/>
                      </a:cubicBezTo>
                      <a:lnTo>
                        <a:pt x="29283" y="82155"/>
                      </a:lnTo>
                      <a:lnTo>
                        <a:pt x="32740" y="70490"/>
                      </a:lnTo>
                      <a:cubicBezTo>
                        <a:pt x="32740" y="70490"/>
                        <a:pt x="27666" y="70564"/>
                        <a:pt x="19476" y="75297"/>
                      </a:cubicBezTo>
                      <a:cubicBezTo>
                        <a:pt x="11286" y="80020"/>
                        <a:pt x="0" y="89402"/>
                        <a:pt x="0" y="89402"/>
                      </a:cubicBezTo>
                      <a:cubicBezTo>
                        <a:pt x="0" y="89402"/>
                        <a:pt x="8939" y="77912"/>
                        <a:pt x="17683" y="71590"/>
                      </a:cubicBezTo>
                      <a:cubicBezTo>
                        <a:pt x="26418" y="65267"/>
                        <a:pt x="34949" y="64103"/>
                        <a:pt x="34949" y="64103"/>
                      </a:cubicBezTo>
                      <a:lnTo>
                        <a:pt x="44637" y="45246"/>
                      </a:lnTo>
                      <a:cubicBezTo>
                        <a:pt x="44637" y="45246"/>
                        <a:pt x="43010" y="40079"/>
                        <a:pt x="41429" y="30124"/>
                      </a:cubicBezTo>
                      <a:cubicBezTo>
                        <a:pt x="39848" y="20169"/>
                        <a:pt x="38314" y="5417"/>
                        <a:pt x="38314" y="5417"/>
                      </a:cubicBezTo>
                      <a:lnTo>
                        <a:pt x="48528" y="305"/>
                      </a:lnTo>
                      <a:cubicBezTo>
                        <a:pt x="48528" y="305"/>
                        <a:pt x="47095" y="14725"/>
                        <a:pt x="47622" y="25530"/>
                      </a:cubicBezTo>
                      <a:cubicBezTo>
                        <a:pt x="48149" y="36336"/>
                        <a:pt x="50635" y="43527"/>
                        <a:pt x="50635" y="43527"/>
                      </a:cubicBezTo>
                      <a:lnTo>
                        <a:pt x="64796" y="43592"/>
                      </a:lnTo>
                      <a:cubicBezTo>
                        <a:pt x="64796" y="43592"/>
                        <a:pt x="66839" y="32518"/>
                        <a:pt x="73689" y="22082"/>
                      </a:cubicBezTo>
                      <a:cubicBezTo>
                        <a:pt x="80538" y="11647"/>
                        <a:pt x="91472" y="0"/>
                        <a:pt x="91472" y="0"/>
                      </a:cubicBezTo>
                      <a:cubicBezTo>
                        <a:pt x="91472" y="0"/>
                        <a:pt x="81749" y="12589"/>
                        <a:pt x="76350" y="23432"/>
                      </a:cubicBezTo>
                      <a:cubicBezTo>
                        <a:pt x="70952" y="34274"/>
                        <a:pt x="68983" y="43961"/>
                        <a:pt x="68983" y="43961"/>
                      </a:cubicBezTo>
                      <a:lnTo>
                        <a:pt x="91029" y="45071"/>
                      </a:lnTo>
                      <a:cubicBezTo>
                        <a:pt x="91029" y="45071"/>
                        <a:pt x="93645" y="39700"/>
                        <a:pt x="100836" y="36225"/>
                      </a:cubicBezTo>
                      <a:cubicBezTo>
                        <a:pt x="108018" y="32749"/>
                        <a:pt x="119785" y="31169"/>
                        <a:pt x="119785" y="31169"/>
                      </a:cubicBezTo>
                      <a:cubicBezTo>
                        <a:pt x="119785" y="31169"/>
                        <a:pt x="108157" y="35485"/>
                        <a:pt x="101908" y="39007"/>
                      </a:cubicBezTo>
                      <a:cubicBezTo>
                        <a:pt x="95660" y="42520"/>
                        <a:pt x="94782" y="45237"/>
                        <a:pt x="94782" y="45237"/>
                      </a:cubicBezTo>
                      <a:lnTo>
                        <a:pt x="132938" y="58464"/>
                      </a:lnTo>
                      <a:cubicBezTo>
                        <a:pt x="132938" y="58464"/>
                        <a:pt x="105550" y="52410"/>
                        <a:pt x="91325" y="50404"/>
                      </a:cubicBezTo>
                      <a:cubicBezTo>
                        <a:pt x="80593" y="48888"/>
                        <a:pt x="76470" y="49119"/>
                        <a:pt x="76470" y="49119"/>
                      </a:cubicBezTo>
                      <a:cubicBezTo>
                        <a:pt x="76470" y="49119"/>
                        <a:pt x="77423" y="53824"/>
                        <a:pt x="80667" y="59666"/>
                      </a:cubicBezTo>
                      <a:cubicBezTo>
                        <a:pt x="83911" y="65508"/>
                        <a:pt x="89217" y="71497"/>
                        <a:pt x="89217" y="71497"/>
                      </a:cubicBezTo>
                      <a:cubicBezTo>
                        <a:pt x="89217" y="71497"/>
                        <a:pt x="81924" y="66913"/>
                        <a:pt x="77515" y="61552"/>
                      </a:cubicBezTo>
                      <a:cubicBezTo>
                        <a:pt x="73106" y="56200"/>
                        <a:pt x="71590" y="50071"/>
                        <a:pt x="71590" y="50071"/>
                      </a:cubicBezTo>
                      <a:lnTo>
                        <a:pt x="52160" y="49332"/>
                      </a:lnTo>
                      <a:cubicBezTo>
                        <a:pt x="52160" y="49332"/>
                        <a:pt x="54703" y="58825"/>
                        <a:pt x="57125" y="66571"/>
                      </a:cubicBezTo>
                      <a:cubicBezTo>
                        <a:pt x="59556" y="74307"/>
                        <a:pt x="63650" y="81508"/>
                        <a:pt x="63650" y="81508"/>
                      </a:cubicBezTo>
                      <a:cubicBezTo>
                        <a:pt x="63650" y="81508"/>
                        <a:pt x="73041" y="81924"/>
                        <a:pt x="82765" y="85677"/>
                      </a:cubicBezTo>
                      <a:cubicBezTo>
                        <a:pt x="92499" y="89430"/>
                        <a:pt x="102574" y="96510"/>
                        <a:pt x="102574" y="96510"/>
                      </a:cubicBezTo>
                      <a:cubicBezTo>
                        <a:pt x="102574" y="96510"/>
                        <a:pt x="91842" y="92018"/>
                        <a:pt x="82793" y="89577"/>
                      </a:cubicBezTo>
                      <a:cubicBezTo>
                        <a:pt x="73744" y="87146"/>
                        <a:pt x="66368" y="86777"/>
                        <a:pt x="66368" y="86777"/>
                      </a:cubicBezTo>
                      <a:cubicBezTo>
                        <a:pt x="66368" y="86777"/>
                        <a:pt x="66774" y="92323"/>
                        <a:pt x="73300" y="105559"/>
                      </a:cubicBezTo>
                      <a:cubicBezTo>
                        <a:pt x="81795" y="122798"/>
                        <a:pt x="101141" y="155085"/>
                        <a:pt x="101141" y="15508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90" name="Google Shape;4090;p5"/>
              <p:cNvGrpSpPr/>
              <p:nvPr/>
            </p:nvGrpSpPr>
            <p:grpSpPr>
              <a:xfrm>
                <a:off x="7095867" y="2333947"/>
                <a:ext cx="262221" cy="282150"/>
                <a:chOff x="7095867" y="2333947"/>
                <a:chExt cx="262221" cy="282150"/>
              </a:xfrm>
            </p:grpSpPr>
            <p:sp>
              <p:nvSpPr>
                <p:cNvPr id="4091" name="Google Shape;4091;p5"/>
                <p:cNvSpPr/>
                <p:nvPr/>
              </p:nvSpPr>
              <p:spPr>
                <a:xfrm>
                  <a:off x="7095867" y="2333947"/>
                  <a:ext cx="262221" cy="282150"/>
                </a:xfrm>
                <a:custGeom>
                  <a:avLst/>
                  <a:gdLst/>
                  <a:ahLst/>
                  <a:cxnLst/>
                  <a:rect l="l" t="t" r="r" b="b"/>
                  <a:pathLst>
                    <a:path w="262221" h="282150" extrusionOk="0">
                      <a:moveTo>
                        <a:pt x="77659" y="181891"/>
                      </a:moveTo>
                      <a:cubicBezTo>
                        <a:pt x="77659" y="181891"/>
                        <a:pt x="71818" y="221850"/>
                        <a:pt x="93752" y="247094"/>
                      </a:cubicBezTo>
                      <a:cubicBezTo>
                        <a:pt x="128285" y="286849"/>
                        <a:pt x="157809" y="281960"/>
                        <a:pt x="157809" y="281960"/>
                      </a:cubicBezTo>
                      <a:cubicBezTo>
                        <a:pt x="157809" y="281960"/>
                        <a:pt x="133157" y="253499"/>
                        <a:pt x="158835" y="240623"/>
                      </a:cubicBezTo>
                      <a:cubicBezTo>
                        <a:pt x="172164" y="233940"/>
                        <a:pt x="197962" y="239468"/>
                        <a:pt x="197962" y="239468"/>
                      </a:cubicBezTo>
                      <a:cubicBezTo>
                        <a:pt x="197962" y="239468"/>
                        <a:pt x="208425" y="225631"/>
                        <a:pt x="224490" y="221018"/>
                      </a:cubicBezTo>
                      <a:cubicBezTo>
                        <a:pt x="240555" y="216415"/>
                        <a:pt x="262222" y="221046"/>
                        <a:pt x="262222" y="221046"/>
                      </a:cubicBezTo>
                      <a:cubicBezTo>
                        <a:pt x="262222" y="221046"/>
                        <a:pt x="254642" y="204408"/>
                        <a:pt x="240398" y="190968"/>
                      </a:cubicBezTo>
                      <a:cubicBezTo>
                        <a:pt x="226163" y="177519"/>
                        <a:pt x="205274" y="167259"/>
                        <a:pt x="205274" y="167259"/>
                      </a:cubicBezTo>
                      <a:cubicBezTo>
                        <a:pt x="205274" y="167259"/>
                        <a:pt x="216782" y="164347"/>
                        <a:pt x="226894" y="160446"/>
                      </a:cubicBezTo>
                      <a:cubicBezTo>
                        <a:pt x="237015" y="156536"/>
                        <a:pt x="245722" y="151637"/>
                        <a:pt x="245722" y="151637"/>
                      </a:cubicBezTo>
                      <a:cubicBezTo>
                        <a:pt x="245722" y="151637"/>
                        <a:pt x="239418" y="144178"/>
                        <a:pt x="231978" y="139076"/>
                      </a:cubicBezTo>
                      <a:cubicBezTo>
                        <a:pt x="224546" y="133983"/>
                        <a:pt x="215977" y="131247"/>
                        <a:pt x="215977" y="131247"/>
                      </a:cubicBezTo>
                      <a:cubicBezTo>
                        <a:pt x="215977" y="131247"/>
                        <a:pt x="232745" y="113980"/>
                        <a:pt x="244243" y="97776"/>
                      </a:cubicBezTo>
                      <a:cubicBezTo>
                        <a:pt x="255733" y="81564"/>
                        <a:pt x="261972" y="66423"/>
                        <a:pt x="261972" y="66423"/>
                      </a:cubicBezTo>
                      <a:cubicBezTo>
                        <a:pt x="261972" y="66423"/>
                        <a:pt x="236359" y="62245"/>
                        <a:pt x="214637" y="62494"/>
                      </a:cubicBezTo>
                      <a:cubicBezTo>
                        <a:pt x="192915" y="62753"/>
                        <a:pt x="175094" y="67430"/>
                        <a:pt x="175094" y="67430"/>
                      </a:cubicBezTo>
                      <a:cubicBezTo>
                        <a:pt x="175094" y="67430"/>
                        <a:pt x="176452" y="60100"/>
                        <a:pt x="175556" y="53427"/>
                      </a:cubicBezTo>
                      <a:cubicBezTo>
                        <a:pt x="174650" y="46762"/>
                        <a:pt x="171489" y="40754"/>
                        <a:pt x="171489" y="40754"/>
                      </a:cubicBezTo>
                      <a:cubicBezTo>
                        <a:pt x="171489" y="40754"/>
                        <a:pt x="156209" y="45782"/>
                        <a:pt x="144868" y="54841"/>
                      </a:cubicBezTo>
                      <a:cubicBezTo>
                        <a:pt x="133526" y="63899"/>
                        <a:pt x="126113" y="76988"/>
                        <a:pt x="126113" y="76988"/>
                      </a:cubicBezTo>
                      <a:cubicBezTo>
                        <a:pt x="126113" y="76988"/>
                        <a:pt x="124422" y="51957"/>
                        <a:pt x="116685" y="32712"/>
                      </a:cubicBezTo>
                      <a:cubicBezTo>
                        <a:pt x="108948" y="13468"/>
                        <a:pt x="95176" y="0"/>
                        <a:pt x="95176" y="0"/>
                      </a:cubicBezTo>
                      <a:cubicBezTo>
                        <a:pt x="95176" y="0"/>
                        <a:pt x="89759" y="23007"/>
                        <a:pt x="78473" y="35984"/>
                      </a:cubicBezTo>
                      <a:cubicBezTo>
                        <a:pt x="67187" y="48953"/>
                        <a:pt x="50041" y="51883"/>
                        <a:pt x="50041" y="51883"/>
                      </a:cubicBezTo>
                      <a:cubicBezTo>
                        <a:pt x="50041" y="51883"/>
                        <a:pt x="65163" y="80195"/>
                        <a:pt x="26950" y="94171"/>
                      </a:cubicBezTo>
                      <a:cubicBezTo>
                        <a:pt x="11810" y="99708"/>
                        <a:pt x="135" y="90493"/>
                        <a:pt x="135" y="90493"/>
                      </a:cubicBezTo>
                      <a:cubicBezTo>
                        <a:pt x="135" y="90493"/>
                        <a:pt x="-2582" y="116106"/>
                        <a:pt x="16348" y="139492"/>
                      </a:cubicBezTo>
                      <a:cubicBezTo>
                        <a:pt x="35269" y="162877"/>
                        <a:pt x="77659" y="181891"/>
                        <a:pt x="77659" y="181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2" name="Google Shape;4092;p5"/>
                <p:cNvSpPr/>
                <p:nvPr/>
              </p:nvSpPr>
              <p:spPr>
                <a:xfrm>
                  <a:off x="7134908" y="2388778"/>
                  <a:ext cx="197354" cy="194702"/>
                </a:xfrm>
                <a:custGeom>
                  <a:avLst/>
                  <a:gdLst/>
                  <a:ahLst/>
                  <a:cxnLst/>
                  <a:rect l="l" t="t" r="r" b="b"/>
                  <a:pathLst>
                    <a:path w="197354" h="194702" extrusionOk="0">
                      <a:moveTo>
                        <a:pt x="197355" y="23450"/>
                      </a:moveTo>
                      <a:cubicBezTo>
                        <a:pt x="197355" y="23450"/>
                        <a:pt x="140675" y="46651"/>
                        <a:pt x="117122" y="62929"/>
                      </a:cubicBezTo>
                      <a:cubicBezTo>
                        <a:pt x="103988" y="72006"/>
                        <a:pt x="96297" y="78984"/>
                        <a:pt x="96297" y="78984"/>
                      </a:cubicBezTo>
                      <a:cubicBezTo>
                        <a:pt x="96297" y="78984"/>
                        <a:pt x="96889" y="72255"/>
                        <a:pt x="102462" y="56653"/>
                      </a:cubicBezTo>
                      <a:cubicBezTo>
                        <a:pt x="108027" y="41059"/>
                        <a:pt x="118592" y="16592"/>
                        <a:pt x="118592" y="16592"/>
                      </a:cubicBezTo>
                      <a:cubicBezTo>
                        <a:pt x="118592" y="16592"/>
                        <a:pt x="103664" y="36955"/>
                        <a:pt x="96260" y="53565"/>
                      </a:cubicBezTo>
                      <a:cubicBezTo>
                        <a:pt x="88847" y="70185"/>
                        <a:pt x="88967" y="83061"/>
                        <a:pt x="88967" y="83061"/>
                      </a:cubicBezTo>
                      <a:cubicBezTo>
                        <a:pt x="88967" y="83061"/>
                        <a:pt x="76396" y="90197"/>
                        <a:pt x="66164" y="98756"/>
                      </a:cubicBezTo>
                      <a:cubicBezTo>
                        <a:pt x="55931" y="107306"/>
                        <a:pt x="48019" y="117280"/>
                        <a:pt x="48019" y="117280"/>
                      </a:cubicBezTo>
                      <a:lnTo>
                        <a:pt x="44959" y="82377"/>
                      </a:lnTo>
                      <a:cubicBezTo>
                        <a:pt x="44959" y="82377"/>
                        <a:pt x="53833" y="79807"/>
                        <a:pt x="62651" y="69223"/>
                      </a:cubicBezTo>
                      <a:cubicBezTo>
                        <a:pt x="71460" y="58649"/>
                        <a:pt x="80214" y="40051"/>
                        <a:pt x="80214" y="40051"/>
                      </a:cubicBezTo>
                      <a:cubicBezTo>
                        <a:pt x="80214" y="40051"/>
                        <a:pt x="68280" y="55081"/>
                        <a:pt x="59943" y="63770"/>
                      </a:cubicBezTo>
                      <a:cubicBezTo>
                        <a:pt x="51596" y="72459"/>
                        <a:pt x="46854" y="74816"/>
                        <a:pt x="46854" y="74816"/>
                      </a:cubicBezTo>
                      <a:lnTo>
                        <a:pt x="49701" y="42298"/>
                      </a:lnTo>
                      <a:lnTo>
                        <a:pt x="55867" y="0"/>
                      </a:lnTo>
                      <a:lnTo>
                        <a:pt x="43896" y="40051"/>
                      </a:lnTo>
                      <a:cubicBezTo>
                        <a:pt x="43896" y="40051"/>
                        <a:pt x="38711" y="38388"/>
                        <a:pt x="34080" y="30355"/>
                      </a:cubicBezTo>
                      <a:cubicBezTo>
                        <a:pt x="29449" y="22323"/>
                        <a:pt x="25373" y="7931"/>
                        <a:pt x="25373" y="7931"/>
                      </a:cubicBezTo>
                      <a:cubicBezTo>
                        <a:pt x="25373" y="7931"/>
                        <a:pt x="26510" y="23589"/>
                        <a:pt x="30873" y="33489"/>
                      </a:cubicBezTo>
                      <a:cubicBezTo>
                        <a:pt x="35235" y="43388"/>
                        <a:pt x="42824" y="47538"/>
                        <a:pt x="42824" y="47538"/>
                      </a:cubicBezTo>
                      <a:lnTo>
                        <a:pt x="40892" y="73549"/>
                      </a:lnTo>
                      <a:lnTo>
                        <a:pt x="39034" y="88320"/>
                      </a:lnTo>
                      <a:cubicBezTo>
                        <a:pt x="39034" y="88320"/>
                        <a:pt x="31214" y="85936"/>
                        <a:pt x="21454" y="76877"/>
                      </a:cubicBezTo>
                      <a:cubicBezTo>
                        <a:pt x="11692" y="67828"/>
                        <a:pt x="0" y="52105"/>
                        <a:pt x="0" y="52105"/>
                      </a:cubicBezTo>
                      <a:cubicBezTo>
                        <a:pt x="0" y="52105"/>
                        <a:pt x="6747" y="69150"/>
                        <a:pt x="16379" y="80269"/>
                      </a:cubicBezTo>
                      <a:cubicBezTo>
                        <a:pt x="26001" y="91380"/>
                        <a:pt x="38507" y="96556"/>
                        <a:pt x="38507" y="96556"/>
                      </a:cubicBezTo>
                      <a:lnTo>
                        <a:pt x="41854" y="122290"/>
                      </a:lnTo>
                      <a:cubicBezTo>
                        <a:pt x="41854" y="122290"/>
                        <a:pt x="36132" y="127401"/>
                        <a:pt x="27526" y="137957"/>
                      </a:cubicBezTo>
                      <a:cubicBezTo>
                        <a:pt x="18912" y="148522"/>
                        <a:pt x="7413" y="164532"/>
                        <a:pt x="7413" y="164532"/>
                      </a:cubicBezTo>
                      <a:lnTo>
                        <a:pt x="20067" y="174931"/>
                      </a:lnTo>
                      <a:cubicBezTo>
                        <a:pt x="20067" y="174931"/>
                        <a:pt x="26769" y="157960"/>
                        <a:pt x="34274" y="145962"/>
                      </a:cubicBezTo>
                      <a:cubicBezTo>
                        <a:pt x="41771" y="133964"/>
                        <a:pt x="50080" y="126948"/>
                        <a:pt x="50080" y="126948"/>
                      </a:cubicBezTo>
                      <a:lnTo>
                        <a:pt x="72061" y="133271"/>
                      </a:lnTo>
                      <a:cubicBezTo>
                        <a:pt x="72061" y="133271"/>
                        <a:pt x="68373" y="146738"/>
                        <a:pt x="72533" y="161648"/>
                      </a:cubicBezTo>
                      <a:cubicBezTo>
                        <a:pt x="76683" y="176567"/>
                        <a:pt x="86425" y="194702"/>
                        <a:pt x="86425" y="194702"/>
                      </a:cubicBezTo>
                      <a:cubicBezTo>
                        <a:pt x="86425" y="194702"/>
                        <a:pt x="79141" y="176049"/>
                        <a:pt x="77487" y="161324"/>
                      </a:cubicBezTo>
                      <a:cubicBezTo>
                        <a:pt x="75832" y="146600"/>
                        <a:pt x="78772" y="134750"/>
                        <a:pt x="78772" y="134750"/>
                      </a:cubicBezTo>
                      <a:lnTo>
                        <a:pt x="113610" y="143457"/>
                      </a:lnTo>
                      <a:cubicBezTo>
                        <a:pt x="113610" y="143457"/>
                        <a:pt x="114349" y="150731"/>
                        <a:pt x="123334" y="157914"/>
                      </a:cubicBezTo>
                      <a:cubicBezTo>
                        <a:pt x="132328" y="165096"/>
                        <a:pt x="149567" y="172204"/>
                        <a:pt x="149567" y="172204"/>
                      </a:cubicBezTo>
                      <a:cubicBezTo>
                        <a:pt x="149567" y="172204"/>
                        <a:pt x="134232" y="162055"/>
                        <a:pt x="126726" y="155251"/>
                      </a:cubicBezTo>
                      <a:cubicBezTo>
                        <a:pt x="119211" y="148439"/>
                        <a:pt x="119535" y="144973"/>
                        <a:pt x="119535" y="144973"/>
                      </a:cubicBezTo>
                      <a:lnTo>
                        <a:pt x="186845" y="147247"/>
                      </a:lnTo>
                      <a:cubicBezTo>
                        <a:pt x="186845" y="147247"/>
                        <a:pt x="140656" y="141719"/>
                        <a:pt x="117381" y="137560"/>
                      </a:cubicBezTo>
                      <a:cubicBezTo>
                        <a:pt x="99819" y="134426"/>
                        <a:pt x="93561" y="132291"/>
                        <a:pt x="93561" y="132291"/>
                      </a:cubicBezTo>
                      <a:cubicBezTo>
                        <a:pt x="93561" y="132291"/>
                        <a:pt x="97952" y="127401"/>
                        <a:pt x="106585" y="122253"/>
                      </a:cubicBezTo>
                      <a:cubicBezTo>
                        <a:pt x="115228" y="117104"/>
                        <a:pt x="127161" y="112714"/>
                        <a:pt x="127161" y="112714"/>
                      </a:cubicBezTo>
                      <a:cubicBezTo>
                        <a:pt x="127161" y="112714"/>
                        <a:pt x="113019" y="114608"/>
                        <a:pt x="102879" y="118685"/>
                      </a:cubicBezTo>
                      <a:cubicBezTo>
                        <a:pt x="92738" y="122752"/>
                        <a:pt x="86601" y="129010"/>
                        <a:pt x="86601" y="129010"/>
                      </a:cubicBezTo>
                      <a:lnTo>
                        <a:pt x="56033" y="121060"/>
                      </a:lnTo>
                      <a:cubicBezTo>
                        <a:pt x="56033" y="121060"/>
                        <a:pt x="65849" y="111456"/>
                        <a:pt x="74390" y="103794"/>
                      </a:cubicBezTo>
                      <a:cubicBezTo>
                        <a:pt x="82931" y="96122"/>
                        <a:pt x="93746" y="89818"/>
                        <a:pt x="93746" y="89818"/>
                      </a:cubicBezTo>
                      <a:cubicBezTo>
                        <a:pt x="93746" y="89818"/>
                        <a:pt x="108545" y="93589"/>
                        <a:pt x="125941" y="93746"/>
                      </a:cubicBezTo>
                      <a:cubicBezTo>
                        <a:pt x="143336" y="93894"/>
                        <a:pt x="163330" y="90428"/>
                        <a:pt x="163330" y="90428"/>
                      </a:cubicBezTo>
                      <a:cubicBezTo>
                        <a:pt x="163330" y="90428"/>
                        <a:pt x="143928" y="90677"/>
                        <a:pt x="128400" y="89337"/>
                      </a:cubicBezTo>
                      <a:cubicBezTo>
                        <a:pt x="112871" y="87997"/>
                        <a:pt x="101205" y="85085"/>
                        <a:pt x="101205" y="85085"/>
                      </a:cubicBezTo>
                      <a:cubicBezTo>
                        <a:pt x="101205" y="85085"/>
                        <a:pt x="105282" y="78994"/>
                        <a:pt x="123574" y="66950"/>
                      </a:cubicBezTo>
                      <a:cubicBezTo>
                        <a:pt x="147404" y="51264"/>
                        <a:pt x="197355" y="23450"/>
                        <a:pt x="197355" y="2345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93" name="Google Shape;4093;p5"/>
              <p:cNvGrpSpPr/>
              <p:nvPr/>
            </p:nvGrpSpPr>
            <p:grpSpPr>
              <a:xfrm>
                <a:off x="7289614" y="1563068"/>
                <a:ext cx="228579" cy="129193"/>
                <a:chOff x="7289614" y="1563068"/>
                <a:chExt cx="228579" cy="129193"/>
              </a:xfrm>
            </p:grpSpPr>
            <p:sp>
              <p:nvSpPr>
                <p:cNvPr id="4094" name="Google Shape;4094;p5"/>
                <p:cNvSpPr/>
                <p:nvPr/>
              </p:nvSpPr>
              <p:spPr>
                <a:xfrm>
                  <a:off x="7289614" y="1563068"/>
                  <a:ext cx="228579" cy="129193"/>
                </a:xfrm>
                <a:custGeom>
                  <a:avLst/>
                  <a:gdLst/>
                  <a:ahLst/>
                  <a:cxnLst/>
                  <a:rect l="l" t="t" r="r" b="b"/>
                  <a:pathLst>
                    <a:path w="228579" h="129193" extrusionOk="0">
                      <a:moveTo>
                        <a:pt x="85529" y="93765"/>
                      </a:moveTo>
                      <a:cubicBezTo>
                        <a:pt x="85529" y="93765"/>
                        <a:pt x="94985" y="114479"/>
                        <a:pt x="118981" y="122373"/>
                      </a:cubicBezTo>
                      <a:cubicBezTo>
                        <a:pt x="156749" y="134805"/>
                        <a:pt x="175855" y="126440"/>
                        <a:pt x="175855" y="126440"/>
                      </a:cubicBezTo>
                      <a:cubicBezTo>
                        <a:pt x="175855" y="126440"/>
                        <a:pt x="148855" y="117530"/>
                        <a:pt x="162535" y="106031"/>
                      </a:cubicBezTo>
                      <a:cubicBezTo>
                        <a:pt x="169643" y="100059"/>
                        <a:pt x="189655" y="97545"/>
                        <a:pt x="189655" y="97545"/>
                      </a:cubicBezTo>
                      <a:cubicBezTo>
                        <a:pt x="189655" y="97545"/>
                        <a:pt x="192317" y="88653"/>
                        <a:pt x="202041" y="83153"/>
                      </a:cubicBezTo>
                      <a:cubicBezTo>
                        <a:pt x="211775" y="77644"/>
                        <a:pt x="228579" y="75528"/>
                        <a:pt x="228579" y="75528"/>
                      </a:cubicBezTo>
                      <a:cubicBezTo>
                        <a:pt x="228579" y="75528"/>
                        <a:pt x="217598" y="68928"/>
                        <a:pt x="203021" y="65240"/>
                      </a:cubicBezTo>
                      <a:cubicBezTo>
                        <a:pt x="188454" y="61552"/>
                        <a:pt x="170281" y="60766"/>
                        <a:pt x="170281" y="60766"/>
                      </a:cubicBezTo>
                      <a:cubicBezTo>
                        <a:pt x="170281" y="60766"/>
                        <a:pt x="177380" y="57013"/>
                        <a:pt x="183166" y="53057"/>
                      </a:cubicBezTo>
                      <a:cubicBezTo>
                        <a:pt x="188952" y="49101"/>
                        <a:pt x="193417" y="44941"/>
                        <a:pt x="193417" y="44941"/>
                      </a:cubicBezTo>
                      <a:cubicBezTo>
                        <a:pt x="193417" y="44941"/>
                        <a:pt x="186448" y="42575"/>
                        <a:pt x="179487" y="41586"/>
                      </a:cubicBezTo>
                      <a:cubicBezTo>
                        <a:pt x="172527" y="40606"/>
                        <a:pt x="165586" y="41004"/>
                        <a:pt x="165586" y="41004"/>
                      </a:cubicBezTo>
                      <a:cubicBezTo>
                        <a:pt x="165586" y="41004"/>
                        <a:pt x="171501" y="29172"/>
                        <a:pt x="174089" y="18921"/>
                      </a:cubicBezTo>
                      <a:cubicBezTo>
                        <a:pt x="176668" y="8670"/>
                        <a:pt x="175911" y="0"/>
                        <a:pt x="175911" y="0"/>
                      </a:cubicBezTo>
                      <a:cubicBezTo>
                        <a:pt x="175911" y="0"/>
                        <a:pt x="156481" y="3152"/>
                        <a:pt x="141303" y="7672"/>
                      </a:cubicBezTo>
                      <a:cubicBezTo>
                        <a:pt x="126116" y="12192"/>
                        <a:pt x="115172" y="18089"/>
                        <a:pt x="115172" y="18089"/>
                      </a:cubicBezTo>
                      <a:cubicBezTo>
                        <a:pt x="115172" y="18089"/>
                        <a:pt x="113638" y="14235"/>
                        <a:pt x="110744" y="11157"/>
                      </a:cubicBezTo>
                      <a:cubicBezTo>
                        <a:pt x="107842" y="8079"/>
                        <a:pt x="103581" y="5786"/>
                        <a:pt x="103581" y="5786"/>
                      </a:cubicBezTo>
                      <a:cubicBezTo>
                        <a:pt x="103581" y="5786"/>
                        <a:pt x="94550" y="11342"/>
                        <a:pt x="89651" y="18062"/>
                      </a:cubicBezTo>
                      <a:cubicBezTo>
                        <a:pt x="84752" y="24791"/>
                        <a:pt x="83976" y="32685"/>
                        <a:pt x="83976" y="32685"/>
                      </a:cubicBezTo>
                      <a:cubicBezTo>
                        <a:pt x="83976" y="32685"/>
                        <a:pt x="74298" y="20798"/>
                        <a:pt x="62328" y="12950"/>
                      </a:cubicBezTo>
                      <a:cubicBezTo>
                        <a:pt x="50358" y="5112"/>
                        <a:pt x="36095" y="1322"/>
                        <a:pt x="36095" y="1322"/>
                      </a:cubicBezTo>
                      <a:cubicBezTo>
                        <a:pt x="36095" y="1322"/>
                        <a:pt x="40097" y="13662"/>
                        <a:pt x="36567" y="22295"/>
                      </a:cubicBezTo>
                      <a:cubicBezTo>
                        <a:pt x="33036" y="30919"/>
                        <a:pt x="21981" y="35818"/>
                        <a:pt x="21981" y="35818"/>
                      </a:cubicBezTo>
                      <a:cubicBezTo>
                        <a:pt x="21981" y="35818"/>
                        <a:pt x="42224" y="46596"/>
                        <a:pt x="20104" y="61163"/>
                      </a:cubicBezTo>
                      <a:cubicBezTo>
                        <a:pt x="11332" y="66941"/>
                        <a:pt x="0" y="64796"/>
                        <a:pt x="0" y="64796"/>
                      </a:cubicBezTo>
                      <a:cubicBezTo>
                        <a:pt x="0" y="64796"/>
                        <a:pt x="6785" y="77866"/>
                        <a:pt x="28035" y="85464"/>
                      </a:cubicBezTo>
                      <a:cubicBezTo>
                        <a:pt x="49276" y="93053"/>
                        <a:pt x="85529" y="93765"/>
                        <a:pt x="85529" y="9376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5" name="Google Shape;4095;p5"/>
                <p:cNvSpPr/>
                <p:nvPr/>
              </p:nvSpPr>
              <p:spPr>
                <a:xfrm>
                  <a:off x="7322548" y="1574050"/>
                  <a:ext cx="163653" cy="109940"/>
                </a:xfrm>
                <a:custGeom>
                  <a:avLst/>
                  <a:gdLst/>
                  <a:ahLst/>
                  <a:cxnLst/>
                  <a:rect l="l" t="t" r="r" b="b"/>
                  <a:pathLst>
                    <a:path w="163653" h="109940" extrusionOk="0">
                      <a:moveTo>
                        <a:pt x="129019" y="0"/>
                      </a:moveTo>
                      <a:cubicBezTo>
                        <a:pt x="129019" y="0"/>
                        <a:pt x="97055" y="22822"/>
                        <a:pt x="86018" y="35541"/>
                      </a:cubicBezTo>
                      <a:cubicBezTo>
                        <a:pt x="79863" y="42640"/>
                        <a:pt x="76831" y="47603"/>
                        <a:pt x="76831" y="47603"/>
                      </a:cubicBezTo>
                      <a:cubicBezTo>
                        <a:pt x="76831" y="47603"/>
                        <a:pt x="74955" y="44202"/>
                        <a:pt x="73577" y="35448"/>
                      </a:cubicBezTo>
                      <a:cubicBezTo>
                        <a:pt x="72200" y="26695"/>
                        <a:pt x="71322" y="12599"/>
                        <a:pt x="71322" y="12599"/>
                      </a:cubicBezTo>
                      <a:cubicBezTo>
                        <a:pt x="71322" y="12599"/>
                        <a:pt x="67735" y="25576"/>
                        <a:pt x="68170" y="35199"/>
                      </a:cubicBezTo>
                      <a:cubicBezTo>
                        <a:pt x="68604" y="44812"/>
                        <a:pt x="73059" y="51088"/>
                        <a:pt x="73059" y="51088"/>
                      </a:cubicBezTo>
                      <a:cubicBezTo>
                        <a:pt x="73059" y="51088"/>
                        <a:pt x="66645" y="57124"/>
                        <a:pt x="62355" y="63373"/>
                      </a:cubicBezTo>
                      <a:cubicBezTo>
                        <a:pt x="58058" y="69630"/>
                        <a:pt x="55886" y="76101"/>
                        <a:pt x="55886" y="76101"/>
                      </a:cubicBezTo>
                      <a:lnTo>
                        <a:pt x="41882" y="59666"/>
                      </a:lnTo>
                      <a:cubicBezTo>
                        <a:pt x="41882" y="59666"/>
                        <a:pt x="47252" y="56606"/>
                        <a:pt x="49859" y="49655"/>
                      </a:cubicBezTo>
                      <a:cubicBezTo>
                        <a:pt x="52465" y="42695"/>
                        <a:pt x="52308" y="31834"/>
                        <a:pt x="52308" y="31834"/>
                      </a:cubicBezTo>
                      <a:cubicBezTo>
                        <a:pt x="52308" y="31834"/>
                        <a:pt x="49017" y="41595"/>
                        <a:pt x="46097" y="47539"/>
                      </a:cubicBezTo>
                      <a:cubicBezTo>
                        <a:pt x="43185" y="53473"/>
                        <a:pt x="40652" y="55580"/>
                        <a:pt x="40652" y="55580"/>
                      </a:cubicBezTo>
                      <a:lnTo>
                        <a:pt x="31612" y="39118"/>
                      </a:lnTo>
                      <a:lnTo>
                        <a:pt x="21592" y="17193"/>
                      </a:lnTo>
                      <a:lnTo>
                        <a:pt x="26769" y="39192"/>
                      </a:lnTo>
                      <a:cubicBezTo>
                        <a:pt x="26769" y="39192"/>
                        <a:pt x="22554" y="39432"/>
                        <a:pt x="16573" y="36447"/>
                      </a:cubicBezTo>
                      <a:cubicBezTo>
                        <a:pt x="10593" y="33461"/>
                        <a:pt x="2847" y="27249"/>
                        <a:pt x="2847" y="27249"/>
                      </a:cubicBezTo>
                      <a:cubicBezTo>
                        <a:pt x="2847" y="27249"/>
                        <a:pt x="8966" y="34672"/>
                        <a:pt x="15390" y="38628"/>
                      </a:cubicBezTo>
                      <a:cubicBezTo>
                        <a:pt x="21814" y="42575"/>
                        <a:pt x="28553" y="43065"/>
                        <a:pt x="28553" y="43065"/>
                      </a:cubicBezTo>
                      <a:lnTo>
                        <a:pt x="36031" y="56172"/>
                      </a:lnTo>
                      <a:lnTo>
                        <a:pt x="39737" y="63770"/>
                      </a:lnTo>
                      <a:cubicBezTo>
                        <a:pt x="39737" y="63770"/>
                        <a:pt x="33433" y="64186"/>
                        <a:pt x="23497" y="61736"/>
                      </a:cubicBezTo>
                      <a:cubicBezTo>
                        <a:pt x="13560" y="59287"/>
                        <a:pt x="0" y="53972"/>
                        <a:pt x="0" y="53972"/>
                      </a:cubicBezTo>
                      <a:cubicBezTo>
                        <a:pt x="0" y="53972"/>
                        <a:pt x="10538" y="60942"/>
                        <a:pt x="21075" y="64417"/>
                      </a:cubicBezTo>
                      <a:cubicBezTo>
                        <a:pt x="31612" y="67902"/>
                        <a:pt x="42168" y="67902"/>
                        <a:pt x="42168" y="67902"/>
                      </a:cubicBezTo>
                      <a:lnTo>
                        <a:pt x="53251" y="79798"/>
                      </a:lnTo>
                      <a:cubicBezTo>
                        <a:pt x="53251" y="79798"/>
                        <a:pt x="50968" y="83458"/>
                        <a:pt x="48500" y="90363"/>
                      </a:cubicBezTo>
                      <a:cubicBezTo>
                        <a:pt x="46032" y="97268"/>
                        <a:pt x="43379" y="107417"/>
                        <a:pt x="43379" y="107417"/>
                      </a:cubicBezTo>
                      <a:lnTo>
                        <a:pt x="55811" y="109941"/>
                      </a:lnTo>
                      <a:cubicBezTo>
                        <a:pt x="55811" y="109941"/>
                        <a:pt x="54758" y="100291"/>
                        <a:pt x="55959" y="92905"/>
                      </a:cubicBezTo>
                      <a:cubicBezTo>
                        <a:pt x="57161" y="85520"/>
                        <a:pt x="60618" y="80408"/>
                        <a:pt x="60618" y="80408"/>
                      </a:cubicBezTo>
                      <a:lnTo>
                        <a:pt x="78217" y="79049"/>
                      </a:lnTo>
                      <a:cubicBezTo>
                        <a:pt x="78217" y="79049"/>
                        <a:pt x="80195" y="86379"/>
                        <a:pt x="88182" y="92822"/>
                      </a:cubicBezTo>
                      <a:cubicBezTo>
                        <a:pt x="96168" y="99274"/>
                        <a:pt x="109173" y="106160"/>
                        <a:pt x="109173" y="106160"/>
                      </a:cubicBezTo>
                      <a:cubicBezTo>
                        <a:pt x="109173" y="106160"/>
                        <a:pt x="97721" y="98525"/>
                        <a:pt x="91555" y="91667"/>
                      </a:cubicBezTo>
                      <a:cubicBezTo>
                        <a:pt x="85390" y="84799"/>
                        <a:pt x="83440" y="78411"/>
                        <a:pt x="83440" y="78411"/>
                      </a:cubicBezTo>
                      <a:lnTo>
                        <a:pt x="110883" y="75611"/>
                      </a:lnTo>
                      <a:cubicBezTo>
                        <a:pt x="110883" y="75611"/>
                        <a:pt x="113869" y="79012"/>
                        <a:pt x="122631" y="80704"/>
                      </a:cubicBezTo>
                      <a:cubicBezTo>
                        <a:pt x="131385" y="82395"/>
                        <a:pt x="145925" y="82377"/>
                        <a:pt x="145925" y="82377"/>
                      </a:cubicBezTo>
                      <a:cubicBezTo>
                        <a:pt x="145925" y="82377"/>
                        <a:pt x="131699" y="80528"/>
                        <a:pt x="124111" y="78717"/>
                      </a:cubicBezTo>
                      <a:cubicBezTo>
                        <a:pt x="116512" y="76914"/>
                        <a:pt x="115561" y="75149"/>
                        <a:pt x="115561" y="75149"/>
                      </a:cubicBezTo>
                      <a:lnTo>
                        <a:pt x="163654" y="62633"/>
                      </a:lnTo>
                      <a:cubicBezTo>
                        <a:pt x="163654" y="62633"/>
                        <a:pt x="129306" y="69288"/>
                        <a:pt x="111530" y="71969"/>
                      </a:cubicBezTo>
                      <a:cubicBezTo>
                        <a:pt x="98118" y="73993"/>
                        <a:pt x="93007" y="74215"/>
                        <a:pt x="93007" y="74215"/>
                      </a:cubicBezTo>
                      <a:cubicBezTo>
                        <a:pt x="93007" y="74215"/>
                        <a:pt x="94421" y="70934"/>
                        <a:pt x="98747" y="66672"/>
                      </a:cubicBezTo>
                      <a:cubicBezTo>
                        <a:pt x="103073" y="62402"/>
                        <a:pt x="109978" y="57845"/>
                        <a:pt x="109978" y="57845"/>
                      </a:cubicBezTo>
                      <a:cubicBezTo>
                        <a:pt x="109978" y="57845"/>
                        <a:pt x="100678" y="61635"/>
                        <a:pt x="94930" y="65674"/>
                      </a:cubicBezTo>
                      <a:cubicBezTo>
                        <a:pt x="89180" y="69723"/>
                        <a:pt x="86989" y="74021"/>
                        <a:pt x="86989" y="74021"/>
                      </a:cubicBezTo>
                      <a:lnTo>
                        <a:pt x="62799" y="76332"/>
                      </a:lnTo>
                      <a:cubicBezTo>
                        <a:pt x="62799" y="76332"/>
                        <a:pt x="66441" y="69649"/>
                        <a:pt x="69843" y="64167"/>
                      </a:cubicBezTo>
                      <a:cubicBezTo>
                        <a:pt x="73254" y="58686"/>
                        <a:pt x="78707" y="53417"/>
                        <a:pt x="78707" y="53417"/>
                      </a:cubicBezTo>
                      <a:cubicBezTo>
                        <a:pt x="78707" y="53417"/>
                        <a:pt x="90400" y="52271"/>
                        <a:pt x="102675" y="48814"/>
                      </a:cubicBezTo>
                      <a:cubicBezTo>
                        <a:pt x="114960" y="45366"/>
                        <a:pt x="127845" y="39626"/>
                        <a:pt x="127845" y="39626"/>
                      </a:cubicBezTo>
                      <a:cubicBezTo>
                        <a:pt x="127845" y="39626"/>
                        <a:pt x="114285" y="43675"/>
                        <a:pt x="102906" y="46161"/>
                      </a:cubicBezTo>
                      <a:cubicBezTo>
                        <a:pt x="91537" y="48657"/>
                        <a:pt x="82349" y="49591"/>
                        <a:pt x="82349" y="49591"/>
                      </a:cubicBezTo>
                      <a:cubicBezTo>
                        <a:pt x="82349" y="49591"/>
                        <a:pt x="83144" y="45792"/>
                        <a:pt x="91916" y="36197"/>
                      </a:cubicBezTo>
                      <a:cubicBezTo>
                        <a:pt x="103350" y="23709"/>
                        <a:pt x="129019" y="0"/>
                        <a:pt x="12901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96" name="Google Shape;4096;p5"/>
              <p:cNvGrpSpPr/>
              <p:nvPr/>
            </p:nvGrpSpPr>
            <p:grpSpPr>
              <a:xfrm>
                <a:off x="8795414" y="2535246"/>
                <a:ext cx="313137" cy="241106"/>
                <a:chOff x="8795414" y="2535246"/>
                <a:chExt cx="313137" cy="241106"/>
              </a:xfrm>
            </p:grpSpPr>
            <p:sp>
              <p:nvSpPr>
                <p:cNvPr id="4097" name="Google Shape;4097;p5"/>
                <p:cNvSpPr/>
                <p:nvPr/>
              </p:nvSpPr>
              <p:spPr>
                <a:xfrm>
                  <a:off x="8795414" y="2535246"/>
                  <a:ext cx="313137" cy="241106"/>
                </a:xfrm>
                <a:custGeom>
                  <a:avLst/>
                  <a:gdLst/>
                  <a:ahLst/>
                  <a:cxnLst/>
                  <a:rect l="l" t="t" r="r" b="b"/>
                  <a:pathLst>
                    <a:path w="313137" h="241106" extrusionOk="0">
                      <a:moveTo>
                        <a:pt x="185912" y="43280"/>
                      </a:moveTo>
                      <a:cubicBezTo>
                        <a:pt x="185912" y="43280"/>
                        <a:pt x="226204" y="25284"/>
                        <a:pt x="258777" y="36237"/>
                      </a:cubicBezTo>
                      <a:cubicBezTo>
                        <a:pt x="310059" y="53476"/>
                        <a:pt x="313137" y="80771"/>
                        <a:pt x="313137" y="80771"/>
                      </a:cubicBezTo>
                      <a:cubicBezTo>
                        <a:pt x="313137" y="80771"/>
                        <a:pt x="276441" y="68487"/>
                        <a:pt x="270063" y="95016"/>
                      </a:cubicBezTo>
                      <a:cubicBezTo>
                        <a:pt x="266754" y="108779"/>
                        <a:pt x="279722" y="129466"/>
                        <a:pt x="279722" y="129466"/>
                      </a:cubicBezTo>
                      <a:cubicBezTo>
                        <a:pt x="279722" y="129466"/>
                        <a:pt x="268113" y="143053"/>
                        <a:pt x="267743" y="158536"/>
                      </a:cubicBezTo>
                      <a:cubicBezTo>
                        <a:pt x="267373" y="174019"/>
                        <a:pt x="278253" y="191387"/>
                        <a:pt x="278253" y="191387"/>
                      </a:cubicBezTo>
                      <a:cubicBezTo>
                        <a:pt x="278253" y="191387"/>
                        <a:pt x="258694" y="190158"/>
                        <a:pt x="240632" y="182097"/>
                      </a:cubicBezTo>
                      <a:cubicBezTo>
                        <a:pt x="222580" y="174046"/>
                        <a:pt x="206007" y="159155"/>
                        <a:pt x="206007" y="159155"/>
                      </a:cubicBezTo>
                      <a:cubicBezTo>
                        <a:pt x="206007" y="159155"/>
                        <a:pt x="206155" y="170127"/>
                        <a:pt x="204870" y="180193"/>
                      </a:cubicBezTo>
                      <a:cubicBezTo>
                        <a:pt x="203585" y="190268"/>
                        <a:pt x="200867" y="199438"/>
                        <a:pt x="200867" y="199438"/>
                      </a:cubicBezTo>
                      <a:cubicBezTo>
                        <a:pt x="200867" y="199438"/>
                        <a:pt x="191282" y="196350"/>
                        <a:pt x="183869" y="191516"/>
                      </a:cubicBezTo>
                      <a:cubicBezTo>
                        <a:pt x="176456" y="186691"/>
                        <a:pt x="171214" y="180119"/>
                        <a:pt x="171214" y="180119"/>
                      </a:cubicBezTo>
                      <a:cubicBezTo>
                        <a:pt x="171214" y="180119"/>
                        <a:pt x="157766" y="200288"/>
                        <a:pt x="143956" y="215540"/>
                      </a:cubicBezTo>
                      <a:cubicBezTo>
                        <a:pt x="130156" y="230791"/>
                        <a:pt x="115995" y="241107"/>
                        <a:pt x="115995" y="241107"/>
                      </a:cubicBezTo>
                      <a:cubicBezTo>
                        <a:pt x="115995" y="241107"/>
                        <a:pt x="104505" y="220152"/>
                        <a:pt x="98737" y="201148"/>
                      </a:cubicBezTo>
                      <a:cubicBezTo>
                        <a:pt x="92970" y="182153"/>
                        <a:pt x="92923" y="165108"/>
                        <a:pt x="92923" y="165108"/>
                      </a:cubicBezTo>
                      <a:cubicBezTo>
                        <a:pt x="92923" y="165108"/>
                        <a:pt x="85612" y="168667"/>
                        <a:pt x="78365" y="170035"/>
                      </a:cubicBezTo>
                      <a:cubicBezTo>
                        <a:pt x="71118" y="171403"/>
                        <a:pt x="63945" y="170589"/>
                        <a:pt x="63945" y="170589"/>
                      </a:cubicBezTo>
                      <a:cubicBezTo>
                        <a:pt x="63945" y="170589"/>
                        <a:pt x="64972" y="155661"/>
                        <a:pt x="71322" y="142850"/>
                      </a:cubicBezTo>
                      <a:cubicBezTo>
                        <a:pt x="77672" y="130048"/>
                        <a:pt x="89337" y="119362"/>
                        <a:pt x="89337" y="119362"/>
                      </a:cubicBezTo>
                      <a:cubicBezTo>
                        <a:pt x="89337" y="119362"/>
                        <a:pt x="62623" y="125972"/>
                        <a:pt x="40282" y="125454"/>
                      </a:cubicBezTo>
                      <a:cubicBezTo>
                        <a:pt x="17950" y="124936"/>
                        <a:pt x="0" y="117283"/>
                        <a:pt x="0" y="117283"/>
                      </a:cubicBezTo>
                      <a:cubicBezTo>
                        <a:pt x="0" y="117283"/>
                        <a:pt x="22628" y="105128"/>
                        <a:pt x="33100" y="91115"/>
                      </a:cubicBezTo>
                      <a:cubicBezTo>
                        <a:pt x="43573" y="77093"/>
                        <a:pt x="41881" y="61213"/>
                        <a:pt x="41881" y="61213"/>
                      </a:cubicBezTo>
                      <a:cubicBezTo>
                        <a:pt x="41881" y="61213"/>
                        <a:pt x="75777" y="65243"/>
                        <a:pt x="79816" y="27447"/>
                      </a:cubicBezTo>
                      <a:cubicBezTo>
                        <a:pt x="81424" y="12463"/>
                        <a:pt x="68512" y="5272"/>
                        <a:pt x="68512" y="5272"/>
                      </a:cubicBezTo>
                      <a:cubicBezTo>
                        <a:pt x="68512" y="5272"/>
                        <a:pt x="94624" y="-5358"/>
                        <a:pt x="124406" y="3571"/>
                      </a:cubicBezTo>
                      <a:cubicBezTo>
                        <a:pt x="154197" y="12500"/>
                        <a:pt x="185912" y="43280"/>
                        <a:pt x="185912" y="4328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8" name="Google Shape;4098;p5"/>
                <p:cNvSpPr/>
                <p:nvPr/>
              </p:nvSpPr>
              <p:spPr>
                <a:xfrm>
                  <a:off x="8852704" y="2539242"/>
                  <a:ext cx="212855" cy="211007"/>
                </a:xfrm>
                <a:custGeom>
                  <a:avLst/>
                  <a:gdLst/>
                  <a:ahLst/>
                  <a:cxnLst/>
                  <a:rect l="l" t="t" r="r" b="b"/>
                  <a:pathLst>
                    <a:path w="212855" h="211007" extrusionOk="0">
                      <a:moveTo>
                        <a:pt x="64038" y="211008"/>
                      </a:moveTo>
                      <a:cubicBezTo>
                        <a:pt x="64038" y="211008"/>
                        <a:pt x="72634" y="154142"/>
                        <a:pt x="83162" y="128372"/>
                      </a:cubicBezTo>
                      <a:cubicBezTo>
                        <a:pt x="89032" y="113999"/>
                        <a:pt x="94218" y="105051"/>
                        <a:pt x="94218" y="105051"/>
                      </a:cubicBezTo>
                      <a:cubicBezTo>
                        <a:pt x="94218" y="105051"/>
                        <a:pt x="87322" y="107741"/>
                        <a:pt x="72514" y="117631"/>
                      </a:cubicBezTo>
                      <a:cubicBezTo>
                        <a:pt x="57697" y="127521"/>
                        <a:pt x="34967" y="144612"/>
                        <a:pt x="34967" y="144612"/>
                      </a:cubicBezTo>
                      <a:cubicBezTo>
                        <a:pt x="34967" y="144612"/>
                        <a:pt x="52178" y="125044"/>
                        <a:pt x="67550" y="113222"/>
                      </a:cubicBezTo>
                      <a:cubicBezTo>
                        <a:pt x="82922" y="101409"/>
                        <a:pt x="96464" y="97342"/>
                        <a:pt x="96464" y="97342"/>
                      </a:cubicBezTo>
                      <a:cubicBezTo>
                        <a:pt x="96464" y="97342"/>
                        <a:pt x="100457" y="84096"/>
                        <a:pt x="106585" y="72413"/>
                      </a:cubicBezTo>
                      <a:cubicBezTo>
                        <a:pt x="112713" y="60738"/>
                        <a:pt x="120977" y="50635"/>
                        <a:pt x="120977" y="50635"/>
                      </a:cubicBezTo>
                      <a:lnTo>
                        <a:pt x="83514" y="59241"/>
                      </a:lnTo>
                      <a:cubicBezTo>
                        <a:pt x="83514" y="59241"/>
                        <a:pt x="83282" y="67800"/>
                        <a:pt x="74640" y="78892"/>
                      </a:cubicBezTo>
                      <a:cubicBezTo>
                        <a:pt x="65988" y="89984"/>
                        <a:pt x="48916" y="103618"/>
                        <a:pt x="48916" y="103618"/>
                      </a:cubicBezTo>
                      <a:cubicBezTo>
                        <a:pt x="48916" y="103618"/>
                        <a:pt x="61366" y="88367"/>
                        <a:pt x="68160" y="78291"/>
                      </a:cubicBezTo>
                      <a:cubicBezTo>
                        <a:pt x="74964" y="68225"/>
                        <a:pt x="76109" y="63326"/>
                        <a:pt x="76109" y="63326"/>
                      </a:cubicBezTo>
                      <a:lnTo>
                        <a:pt x="42797" y="76313"/>
                      </a:lnTo>
                      <a:lnTo>
                        <a:pt x="138" y="95355"/>
                      </a:lnTo>
                      <a:lnTo>
                        <a:pt x="38831" y="71978"/>
                      </a:lnTo>
                      <a:cubicBezTo>
                        <a:pt x="38831" y="71978"/>
                        <a:pt x="35642" y="68003"/>
                        <a:pt x="25928" y="66561"/>
                      </a:cubicBezTo>
                      <a:cubicBezTo>
                        <a:pt x="16222" y="65120"/>
                        <a:pt x="0" y="66219"/>
                        <a:pt x="0" y="66219"/>
                      </a:cubicBezTo>
                      <a:cubicBezTo>
                        <a:pt x="0" y="66219"/>
                        <a:pt x="16739" y="62162"/>
                        <a:pt x="28331" y="62763"/>
                      </a:cubicBezTo>
                      <a:cubicBezTo>
                        <a:pt x="39931" y="63363"/>
                        <a:pt x="46383" y="68632"/>
                        <a:pt x="46383" y="68632"/>
                      </a:cubicBezTo>
                      <a:lnTo>
                        <a:pt x="73124" y="58548"/>
                      </a:lnTo>
                      <a:lnTo>
                        <a:pt x="88108" y="52160"/>
                      </a:lnTo>
                      <a:cubicBezTo>
                        <a:pt x="88108" y="52160"/>
                        <a:pt x="83431" y="46115"/>
                        <a:pt x="71220" y="40542"/>
                      </a:cubicBezTo>
                      <a:cubicBezTo>
                        <a:pt x="59018" y="34968"/>
                        <a:pt x="39275" y="29856"/>
                        <a:pt x="39275" y="29856"/>
                      </a:cubicBezTo>
                      <a:cubicBezTo>
                        <a:pt x="39275" y="29856"/>
                        <a:pt x="59037" y="30226"/>
                        <a:pt x="73364" y="35023"/>
                      </a:cubicBezTo>
                      <a:cubicBezTo>
                        <a:pt x="87692" y="39821"/>
                        <a:pt x="96593" y="49045"/>
                        <a:pt x="96593" y="49045"/>
                      </a:cubicBezTo>
                      <a:lnTo>
                        <a:pt x="124517" y="43638"/>
                      </a:lnTo>
                      <a:cubicBezTo>
                        <a:pt x="124517" y="43638"/>
                        <a:pt x="128288" y="37010"/>
                        <a:pt x="136977" y="26094"/>
                      </a:cubicBezTo>
                      <a:cubicBezTo>
                        <a:pt x="145657" y="15187"/>
                        <a:pt x="159263" y="0"/>
                        <a:pt x="159263" y="0"/>
                      </a:cubicBezTo>
                      <a:lnTo>
                        <a:pt x="173683" y="7663"/>
                      </a:lnTo>
                      <a:cubicBezTo>
                        <a:pt x="173683" y="7663"/>
                        <a:pt x="157738" y="18977"/>
                        <a:pt x="147247" y="29385"/>
                      </a:cubicBezTo>
                      <a:cubicBezTo>
                        <a:pt x="136746" y="39802"/>
                        <a:pt x="131690" y="49304"/>
                        <a:pt x="131690" y="49304"/>
                      </a:cubicBezTo>
                      <a:lnTo>
                        <a:pt x="144428" y="66404"/>
                      </a:lnTo>
                      <a:cubicBezTo>
                        <a:pt x="144428" y="66404"/>
                        <a:pt x="157534" y="58843"/>
                        <a:pt x="174330" y="57642"/>
                      </a:cubicBezTo>
                      <a:cubicBezTo>
                        <a:pt x="191125" y="56449"/>
                        <a:pt x="212856" y="59074"/>
                        <a:pt x="212856" y="59074"/>
                      </a:cubicBezTo>
                      <a:cubicBezTo>
                        <a:pt x="212856" y="59074"/>
                        <a:pt x="191263" y="58751"/>
                        <a:pt x="175365" y="62069"/>
                      </a:cubicBezTo>
                      <a:cubicBezTo>
                        <a:pt x="159457" y="65378"/>
                        <a:pt x="147838" y="71775"/>
                        <a:pt x="147838" y="71775"/>
                      </a:cubicBezTo>
                      <a:lnTo>
                        <a:pt x="166658" y="99302"/>
                      </a:lnTo>
                      <a:cubicBezTo>
                        <a:pt x="166658" y="99302"/>
                        <a:pt x="174487" y="97601"/>
                        <a:pt x="184516" y="103110"/>
                      </a:cubicBezTo>
                      <a:cubicBezTo>
                        <a:pt x="194554" y="108619"/>
                        <a:pt x="206792" y="121347"/>
                        <a:pt x="206792" y="121347"/>
                      </a:cubicBezTo>
                      <a:cubicBezTo>
                        <a:pt x="206792" y="121347"/>
                        <a:pt x="191892" y="111263"/>
                        <a:pt x="182667" y="106918"/>
                      </a:cubicBezTo>
                      <a:cubicBezTo>
                        <a:pt x="173442" y="102574"/>
                        <a:pt x="169884" y="103979"/>
                        <a:pt x="169884" y="103979"/>
                      </a:cubicBezTo>
                      <a:lnTo>
                        <a:pt x="190968" y="161870"/>
                      </a:lnTo>
                      <a:cubicBezTo>
                        <a:pt x="190968" y="161870"/>
                        <a:pt x="172342" y="123417"/>
                        <a:pt x="161519" y="104496"/>
                      </a:cubicBezTo>
                      <a:cubicBezTo>
                        <a:pt x="153347" y="90206"/>
                        <a:pt x="149373" y="85455"/>
                        <a:pt x="149373" y="85455"/>
                      </a:cubicBezTo>
                      <a:cubicBezTo>
                        <a:pt x="149373" y="85455"/>
                        <a:pt x="145463" y="90853"/>
                        <a:pt x="142459" y="100041"/>
                      </a:cubicBezTo>
                      <a:cubicBezTo>
                        <a:pt x="139454" y="109229"/>
                        <a:pt x="138170" y="121042"/>
                        <a:pt x="138170" y="121042"/>
                      </a:cubicBezTo>
                      <a:cubicBezTo>
                        <a:pt x="138170" y="121042"/>
                        <a:pt x="136229" y="108111"/>
                        <a:pt x="137689" y="97961"/>
                      </a:cubicBezTo>
                      <a:cubicBezTo>
                        <a:pt x="139140" y="87812"/>
                        <a:pt x="143993" y="80445"/>
                        <a:pt x="143993" y="80445"/>
                      </a:cubicBezTo>
                      <a:lnTo>
                        <a:pt x="127170" y="56385"/>
                      </a:lnTo>
                      <a:cubicBezTo>
                        <a:pt x="127170" y="56385"/>
                        <a:pt x="119821" y="68040"/>
                        <a:pt x="114155" y="77958"/>
                      </a:cubicBezTo>
                      <a:cubicBezTo>
                        <a:pt x="108480" y="87877"/>
                        <a:pt x="104875" y="99329"/>
                        <a:pt x="104875" y="99329"/>
                      </a:cubicBezTo>
                      <a:cubicBezTo>
                        <a:pt x="104875" y="99329"/>
                        <a:pt x="112945" y="110994"/>
                        <a:pt x="117936" y="126107"/>
                      </a:cubicBezTo>
                      <a:cubicBezTo>
                        <a:pt x="122927" y="141211"/>
                        <a:pt x="124850" y="159744"/>
                        <a:pt x="124850" y="159744"/>
                      </a:cubicBezTo>
                      <a:cubicBezTo>
                        <a:pt x="124850" y="159744"/>
                        <a:pt x="119711" y="142764"/>
                        <a:pt x="113998" y="129666"/>
                      </a:cubicBezTo>
                      <a:cubicBezTo>
                        <a:pt x="108277" y="116568"/>
                        <a:pt x="101982" y="107362"/>
                        <a:pt x="101982" y="107362"/>
                      </a:cubicBezTo>
                      <a:cubicBezTo>
                        <a:pt x="101982" y="107362"/>
                        <a:pt x="96722" y="112871"/>
                        <a:pt x="89180" y="132698"/>
                      </a:cubicBezTo>
                      <a:cubicBezTo>
                        <a:pt x="79345" y="158515"/>
                        <a:pt x="64038" y="211008"/>
                        <a:pt x="64038" y="21100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099" name="Google Shape;4099;p5"/>
              <p:cNvGrpSpPr/>
              <p:nvPr/>
            </p:nvGrpSpPr>
            <p:grpSpPr>
              <a:xfrm>
                <a:off x="8547359" y="2758772"/>
                <a:ext cx="224632" cy="205905"/>
                <a:chOff x="8547359" y="2758772"/>
                <a:chExt cx="224632" cy="205905"/>
              </a:xfrm>
            </p:grpSpPr>
            <p:sp>
              <p:nvSpPr>
                <p:cNvPr id="4100" name="Google Shape;4100;p5"/>
                <p:cNvSpPr/>
                <p:nvPr/>
              </p:nvSpPr>
              <p:spPr>
                <a:xfrm>
                  <a:off x="8549813" y="2758772"/>
                  <a:ext cx="222178" cy="205905"/>
                </a:xfrm>
                <a:custGeom>
                  <a:avLst/>
                  <a:gdLst/>
                  <a:ahLst/>
                  <a:cxnLst/>
                  <a:rect l="l" t="t" r="r" b="b"/>
                  <a:pathLst>
                    <a:path w="222178" h="205905" extrusionOk="0">
                      <a:moveTo>
                        <a:pt x="41895" y="105014"/>
                      </a:moveTo>
                      <a:cubicBezTo>
                        <a:pt x="41895" y="105014"/>
                        <a:pt x="9941" y="83736"/>
                        <a:pt x="3212" y="58954"/>
                      </a:cubicBezTo>
                      <a:cubicBezTo>
                        <a:pt x="-7390" y="19938"/>
                        <a:pt x="11651" y="9798"/>
                        <a:pt x="11651" y="9798"/>
                      </a:cubicBezTo>
                      <a:cubicBezTo>
                        <a:pt x="11651" y="9798"/>
                        <a:pt x="19276" y="37704"/>
                        <a:pt x="42071" y="34034"/>
                      </a:cubicBezTo>
                      <a:cubicBezTo>
                        <a:pt x="53911" y="32130"/>
                        <a:pt x="63460" y="17415"/>
                        <a:pt x="63460" y="17415"/>
                      </a:cubicBezTo>
                      <a:cubicBezTo>
                        <a:pt x="63460" y="17415"/>
                        <a:pt x="78970" y="21057"/>
                        <a:pt x="90737" y="16703"/>
                      </a:cubicBezTo>
                      <a:cubicBezTo>
                        <a:pt x="102504" y="12349"/>
                        <a:pt x="110527" y="0"/>
                        <a:pt x="110527" y="0"/>
                      </a:cubicBezTo>
                      <a:cubicBezTo>
                        <a:pt x="110527" y="0"/>
                        <a:pt x="118578" y="13292"/>
                        <a:pt x="120815" y="27619"/>
                      </a:cubicBezTo>
                      <a:cubicBezTo>
                        <a:pt x="123061" y="41946"/>
                        <a:pt x="119502" y="57318"/>
                        <a:pt x="119502" y="57318"/>
                      </a:cubicBezTo>
                      <a:cubicBezTo>
                        <a:pt x="119502" y="57318"/>
                        <a:pt x="127655" y="53963"/>
                        <a:pt x="135790" y="51818"/>
                      </a:cubicBezTo>
                      <a:cubicBezTo>
                        <a:pt x="143924" y="49674"/>
                        <a:pt x="152039" y="48750"/>
                        <a:pt x="152039" y="48750"/>
                      </a:cubicBezTo>
                      <a:cubicBezTo>
                        <a:pt x="152039" y="48750"/>
                        <a:pt x="154128" y="55996"/>
                        <a:pt x="153906" y="62337"/>
                      </a:cubicBezTo>
                      <a:cubicBezTo>
                        <a:pt x="153684" y="68669"/>
                        <a:pt x="151161" y="74086"/>
                        <a:pt x="151161" y="74086"/>
                      </a:cubicBezTo>
                      <a:cubicBezTo>
                        <a:pt x="151161" y="74086"/>
                        <a:pt x="172449" y="76979"/>
                        <a:pt x="190205" y="81582"/>
                      </a:cubicBezTo>
                      <a:cubicBezTo>
                        <a:pt x="207962" y="86176"/>
                        <a:pt x="222178" y="92461"/>
                        <a:pt x="222178" y="92461"/>
                      </a:cubicBezTo>
                      <a:cubicBezTo>
                        <a:pt x="222178" y="92461"/>
                        <a:pt x="211751" y="106280"/>
                        <a:pt x="200160" y="115736"/>
                      </a:cubicBezTo>
                      <a:cubicBezTo>
                        <a:pt x="188569" y="125192"/>
                        <a:pt x="175813" y="130285"/>
                        <a:pt x="175813" y="130285"/>
                      </a:cubicBezTo>
                      <a:cubicBezTo>
                        <a:pt x="175813" y="130285"/>
                        <a:pt x="181830" y="134056"/>
                        <a:pt x="186184" y="138438"/>
                      </a:cubicBezTo>
                      <a:cubicBezTo>
                        <a:pt x="190529" y="142819"/>
                        <a:pt x="193209" y="147811"/>
                        <a:pt x="193209" y="147811"/>
                      </a:cubicBezTo>
                      <a:cubicBezTo>
                        <a:pt x="193209" y="147811"/>
                        <a:pt x="181553" y="151564"/>
                        <a:pt x="169047" y="151166"/>
                      </a:cubicBezTo>
                      <a:cubicBezTo>
                        <a:pt x="156531" y="150778"/>
                        <a:pt x="143184" y="146239"/>
                        <a:pt x="143184" y="146239"/>
                      </a:cubicBezTo>
                      <a:cubicBezTo>
                        <a:pt x="143184" y="146239"/>
                        <a:pt x="160386" y="161935"/>
                        <a:pt x="170239" y="176844"/>
                      </a:cubicBezTo>
                      <a:cubicBezTo>
                        <a:pt x="180093" y="191763"/>
                        <a:pt x="182589" y="205905"/>
                        <a:pt x="182589" y="205905"/>
                      </a:cubicBezTo>
                      <a:cubicBezTo>
                        <a:pt x="182589" y="205905"/>
                        <a:pt x="163113" y="194554"/>
                        <a:pt x="147806" y="191800"/>
                      </a:cubicBezTo>
                      <a:cubicBezTo>
                        <a:pt x="132499" y="189036"/>
                        <a:pt x="121370" y="194869"/>
                        <a:pt x="121370" y="194869"/>
                      </a:cubicBezTo>
                      <a:cubicBezTo>
                        <a:pt x="121370" y="194869"/>
                        <a:pt x="108845" y="171270"/>
                        <a:pt x="78675" y="179830"/>
                      </a:cubicBezTo>
                      <a:cubicBezTo>
                        <a:pt x="66714" y="183222"/>
                        <a:pt x="67250" y="193889"/>
                        <a:pt x="67250" y="193889"/>
                      </a:cubicBezTo>
                      <a:cubicBezTo>
                        <a:pt x="67250" y="193889"/>
                        <a:pt x="47303" y="179793"/>
                        <a:pt x="40342" y="157451"/>
                      </a:cubicBezTo>
                      <a:cubicBezTo>
                        <a:pt x="33382" y="135120"/>
                        <a:pt x="41895" y="105014"/>
                        <a:pt x="41895" y="10501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1" name="Google Shape;4101;p5"/>
                <p:cNvSpPr/>
                <p:nvPr/>
              </p:nvSpPr>
              <p:spPr>
                <a:xfrm>
                  <a:off x="8547359" y="2786169"/>
                  <a:ext cx="202633" cy="154623"/>
                </a:xfrm>
                <a:custGeom>
                  <a:avLst/>
                  <a:gdLst/>
                  <a:ahLst/>
                  <a:cxnLst/>
                  <a:rect l="l" t="t" r="r" b="b"/>
                  <a:pathLst>
                    <a:path w="202633" h="154623" extrusionOk="0">
                      <a:moveTo>
                        <a:pt x="202633" y="69288"/>
                      </a:moveTo>
                      <a:cubicBezTo>
                        <a:pt x="202633" y="69288"/>
                        <a:pt x="156083" y="80501"/>
                        <a:pt x="131949" y="81194"/>
                      </a:cubicBezTo>
                      <a:cubicBezTo>
                        <a:pt x="118481" y="81591"/>
                        <a:pt x="109404" y="80815"/>
                        <a:pt x="109404" y="80815"/>
                      </a:cubicBezTo>
                      <a:cubicBezTo>
                        <a:pt x="109404" y="80815"/>
                        <a:pt x="114581" y="84577"/>
                        <a:pt x="128778" y="91426"/>
                      </a:cubicBezTo>
                      <a:cubicBezTo>
                        <a:pt x="142986" y="98285"/>
                        <a:pt x="166214" y="108221"/>
                        <a:pt x="166214" y="108221"/>
                      </a:cubicBezTo>
                      <a:cubicBezTo>
                        <a:pt x="166214" y="108221"/>
                        <a:pt x="143660" y="102666"/>
                        <a:pt x="127752" y="96020"/>
                      </a:cubicBezTo>
                      <a:cubicBezTo>
                        <a:pt x="111854" y="89365"/>
                        <a:pt x="102601" y="81628"/>
                        <a:pt x="102601" y="81628"/>
                      </a:cubicBezTo>
                      <a:cubicBezTo>
                        <a:pt x="102601" y="81628"/>
                        <a:pt x="90844" y="82922"/>
                        <a:pt x="79280" y="82340"/>
                      </a:cubicBezTo>
                      <a:cubicBezTo>
                        <a:pt x="67717" y="81758"/>
                        <a:pt x="56357" y="79299"/>
                        <a:pt x="56357" y="79299"/>
                      </a:cubicBezTo>
                      <a:lnTo>
                        <a:pt x="79982" y="101502"/>
                      </a:lnTo>
                      <a:cubicBezTo>
                        <a:pt x="79982" y="101502"/>
                        <a:pt x="86499" y="99108"/>
                        <a:pt x="98783" y="101529"/>
                      </a:cubicBezTo>
                      <a:cubicBezTo>
                        <a:pt x="111059" y="103951"/>
                        <a:pt x="129102" y="111179"/>
                        <a:pt x="129102" y="111179"/>
                      </a:cubicBezTo>
                      <a:cubicBezTo>
                        <a:pt x="129102" y="111179"/>
                        <a:pt x="111965" y="107482"/>
                        <a:pt x="101298" y="105984"/>
                      </a:cubicBezTo>
                      <a:cubicBezTo>
                        <a:pt x="90640" y="104487"/>
                        <a:pt x="86444" y="105181"/>
                        <a:pt x="86444" y="105181"/>
                      </a:cubicBezTo>
                      <a:lnTo>
                        <a:pt x="111447" y="123334"/>
                      </a:lnTo>
                      <a:lnTo>
                        <a:pt x="145269" y="145870"/>
                      </a:lnTo>
                      <a:lnTo>
                        <a:pt x="110023" y="127244"/>
                      </a:lnTo>
                      <a:cubicBezTo>
                        <a:pt x="110023" y="127244"/>
                        <a:pt x="108498" y="130535"/>
                        <a:pt x="111872" y="137384"/>
                      </a:cubicBezTo>
                      <a:cubicBezTo>
                        <a:pt x="115246" y="144225"/>
                        <a:pt x="123510" y="154623"/>
                        <a:pt x="123510" y="154623"/>
                      </a:cubicBezTo>
                      <a:cubicBezTo>
                        <a:pt x="123510" y="154623"/>
                        <a:pt x="112787" y="144760"/>
                        <a:pt x="107925" y="136922"/>
                      </a:cubicBezTo>
                      <a:cubicBezTo>
                        <a:pt x="103063" y="129084"/>
                        <a:pt x="104043" y="123251"/>
                        <a:pt x="104043" y="123251"/>
                      </a:cubicBezTo>
                      <a:lnTo>
                        <a:pt x="84226" y="108573"/>
                      </a:lnTo>
                      <a:lnTo>
                        <a:pt x="72569" y="100568"/>
                      </a:lnTo>
                      <a:cubicBezTo>
                        <a:pt x="72569" y="100568"/>
                        <a:pt x="70194" y="105449"/>
                        <a:pt x="71608" y="115173"/>
                      </a:cubicBezTo>
                      <a:cubicBezTo>
                        <a:pt x="73032" y="124897"/>
                        <a:pt x="78254" y="139464"/>
                        <a:pt x="78254" y="139464"/>
                      </a:cubicBezTo>
                      <a:cubicBezTo>
                        <a:pt x="78254" y="139464"/>
                        <a:pt x="69473" y="126292"/>
                        <a:pt x="66497" y="115404"/>
                      </a:cubicBezTo>
                      <a:cubicBezTo>
                        <a:pt x="63520" y="104506"/>
                        <a:pt x="66349" y="95882"/>
                        <a:pt x="66349" y="95882"/>
                      </a:cubicBezTo>
                      <a:lnTo>
                        <a:pt x="49498" y="79031"/>
                      </a:lnTo>
                      <a:cubicBezTo>
                        <a:pt x="49498" y="79031"/>
                        <a:pt x="42796" y="78513"/>
                        <a:pt x="30642" y="76008"/>
                      </a:cubicBezTo>
                      <a:cubicBezTo>
                        <a:pt x="18487" y="73513"/>
                        <a:pt x="869" y="69039"/>
                        <a:pt x="869" y="69039"/>
                      </a:cubicBezTo>
                      <a:lnTo>
                        <a:pt x="0" y="57226"/>
                      </a:lnTo>
                      <a:cubicBezTo>
                        <a:pt x="0" y="57226"/>
                        <a:pt x="15787" y="64399"/>
                        <a:pt x="28395" y="68244"/>
                      </a:cubicBezTo>
                      <a:cubicBezTo>
                        <a:pt x="41012" y="72098"/>
                        <a:pt x="50450" y="72616"/>
                        <a:pt x="50450" y="72616"/>
                      </a:cubicBezTo>
                      <a:lnTo>
                        <a:pt x="57429" y="59121"/>
                      </a:lnTo>
                      <a:cubicBezTo>
                        <a:pt x="57429" y="59121"/>
                        <a:pt x="45754" y="52706"/>
                        <a:pt x="37149" y="41956"/>
                      </a:cubicBezTo>
                      <a:cubicBezTo>
                        <a:pt x="28553" y="31215"/>
                        <a:pt x="20557" y="16074"/>
                        <a:pt x="20557" y="16074"/>
                      </a:cubicBezTo>
                      <a:cubicBezTo>
                        <a:pt x="20557" y="16074"/>
                        <a:pt x="30216" y="30429"/>
                        <a:pt x="39987" y="39959"/>
                      </a:cubicBezTo>
                      <a:cubicBezTo>
                        <a:pt x="49766" y="49489"/>
                        <a:pt x="59878" y="55266"/>
                        <a:pt x="59878" y="55266"/>
                      </a:cubicBezTo>
                      <a:lnTo>
                        <a:pt x="71885" y="34654"/>
                      </a:lnTo>
                      <a:cubicBezTo>
                        <a:pt x="71885" y="34654"/>
                        <a:pt x="67014" y="29986"/>
                        <a:pt x="66543" y="21722"/>
                      </a:cubicBezTo>
                      <a:cubicBezTo>
                        <a:pt x="66071" y="13449"/>
                        <a:pt x="69990" y="1581"/>
                        <a:pt x="69990" y="1581"/>
                      </a:cubicBezTo>
                      <a:cubicBezTo>
                        <a:pt x="69990" y="1581"/>
                        <a:pt x="69269" y="14429"/>
                        <a:pt x="70249" y="21814"/>
                      </a:cubicBezTo>
                      <a:cubicBezTo>
                        <a:pt x="71220" y="29200"/>
                        <a:pt x="73901" y="31132"/>
                        <a:pt x="73901" y="31132"/>
                      </a:cubicBezTo>
                      <a:lnTo>
                        <a:pt x="107611" y="0"/>
                      </a:lnTo>
                      <a:cubicBezTo>
                        <a:pt x="107611" y="0"/>
                        <a:pt x="87349" y="23737"/>
                        <a:pt x="78125" y="36511"/>
                      </a:cubicBezTo>
                      <a:cubicBezTo>
                        <a:pt x="71173" y="46152"/>
                        <a:pt x="69427" y="50192"/>
                        <a:pt x="69427" y="50192"/>
                      </a:cubicBezTo>
                      <a:cubicBezTo>
                        <a:pt x="69427" y="50192"/>
                        <a:pt x="75268" y="51171"/>
                        <a:pt x="83532" y="50423"/>
                      </a:cubicBezTo>
                      <a:cubicBezTo>
                        <a:pt x="91787" y="49683"/>
                        <a:pt x="101233" y="47021"/>
                        <a:pt x="101233" y="47021"/>
                      </a:cubicBezTo>
                      <a:cubicBezTo>
                        <a:pt x="101233" y="47021"/>
                        <a:pt x="92434" y="52142"/>
                        <a:pt x="84161" y="54194"/>
                      </a:cubicBezTo>
                      <a:cubicBezTo>
                        <a:pt x="75888" y="56246"/>
                        <a:pt x="68142" y="55229"/>
                        <a:pt x="68142" y="55229"/>
                      </a:cubicBezTo>
                      <a:lnTo>
                        <a:pt x="57826" y="73494"/>
                      </a:lnTo>
                      <a:cubicBezTo>
                        <a:pt x="57826" y="73494"/>
                        <a:pt x="69926" y="74890"/>
                        <a:pt x="79964" y="75694"/>
                      </a:cubicBezTo>
                      <a:cubicBezTo>
                        <a:pt x="89993" y="76489"/>
                        <a:pt x="100225" y="75481"/>
                        <a:pt x="100225" y="75481"/>
                      </a:cubicBezTo>
                      <a:cubicBezTo>
                        <a:pt x="100225" y="75481"/>
                        <a:pt x="105272" y="66673"/>
                        <a:pt x="114303" y="58890"/>
                      </a:cubicBezTo>
                      <a:cubicBezTo>
                        <a:pt x="123325" y="51107"/>
                        <a:pt x="136340" y="44331"/>
                        <a:pt x="136340" y="44331"/>
                      </a:cubicBezTo>
                      <a:cubicBezTo>
                        <a:pt x="136340" y="44331"/>
                        <a:pt x="125969" y="52771"/>
                        <a:pt x="118777" y="60442"/>
                      </a:cubicBezTo>
                      <a:cubicBezTo>
                        <a:pt x="111586" y="68105"/>
                        <a:pt x="107574" y="75001"/>
                        <a:pt x="107574" y="75001"/>
                      </a:cubicBezTo>
                      <a:cubicBezTo>
                        <a:pt x="107574" y="75001"/>
                        <a:pt x="114109" y="76840"/>
                        <a:pt x="132429" y="75944"/>
                      </a:cubicBezTo>
                      <a:cubicBezTo>
                        <a:pt x="156286" y="74770"/>
                        <a:pt x="202633" y="69288"/>
                        <a:pt x="202633" y="692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02" name="Google Shape;4102;p5"/>
              <p:cNvGrpSpPr/>
              <p:nvPr/>
            </p:nvGrpSpPr>
            <p:grpSpPr>
              <a:xfrm>
                <a:off x="8564366" y="3265373"/>
                <a:ext cx="267420" cy="259245"/>
                <a:chOff x="8564366" y="3265373"/>
                <a:chExt cx="267420" cy="259245"/>
              </a:xfrm>
            </p:grpSpPr>
            <p:sp>
              <p:nvSpPr>
                <p:cNvPr id="4103" name="Google Shape;4103;p5"/>
                <p:cNvSpPr/>
                <p:nvPr/>
              </p:nvSpPr>
              <p:spPr>
                <a:xfrm>
                  <a:off x="8564366" y="3265373"/>
                  <a:ext cx="267420" cy="259245"/>
                </a:xfrm>
                <a:custGeom>
                  <a:avLst/>
                  <a:gdLst/>
                  <a:ahLst/>
                  <a:cxnLst/>
                  <a:rect l="l" t="t" r="r" b="b"/>
                  <a:pathLst>
                    <a:path w="267420" h="259245" extrusionOk="0">
                      <a:moveTo>
                        <a:pt x="172075" y="177158"/>
                      </a:moveTo>
                      <a:cubicBezTo>
                        <a:pt x="172075" y="177158"/>
                        <a:pt x="164837" y="216452"/>
                        <a:pt x="138050" y="236436"/>
                      </a:cubicBezTo>
                      <a:cubicBezTo>
                        <a:pt x="95872" y="267901"/>
                        <a:pt x="71775" y="257650"/>
                        <a:pt x="71775" y="257650"/>
                      </a:cubicBezTo>
                      <a:cubicBezTo>
                        <a:pt x="71775" y="257650"/>
                        <a:pt x="101917" y="235105"/>
                        <a:pt x="83616" y="217949"/>
                      </a:cubicBezTo>
                      <a:cubicBezTo>
                        <a:pt x="74113" y="209039"/>
                        <a:pt x="50044" y="209455"/>
                        <a:pt x="50044" y="209455"/>
                      </a:cubicBezTo>
                      <a:cubicBezTo>
                        <a:pt x="50044" y="209455"/>
                        <a:pt x="45228" y="194240"/>
                        <a:pt x="32721" y="186799"/>
                      </a:cubicBezTo>
                      <a:cubicBezTo>
                        <a:pt x="20206" y="179368"/>
                        <a:pt x="0" y="179700"/>
                        <a:pt x="0" y="179700"/>
                      </a:cubicBezTo>
                      <a:cubicBezTo>
                        <a:pt x="0" y="179700"/>
                        <a:pt x="11693" y="165225"/>
                        <a:pt x="28183" y="155067"/>
                      </a:cubicBezTo>
                      <a:cubicBezTo>
                        <a:pt x="44664" y="144908"/>
                        <a:pt x="65933" y="139048"/>
                        <a:pt x="65933" y="139048"/>
                      </a:cubicBezTo>
                      <a:cubicBezTo>
                        <a:pt x="65933" y="139048"/>
                        <a:pt x="56847" y="134093"/>
                        <a:pt x="49286" y="128455"/>
                      </a:cubicBezTo>
                      <a:cubicBezTo>
                        <a:pt x="41715" y="122807"/>
                        <a:pt x="35670" y="116476"/>
                        <a:pt x="35670" y="116476"/>
                      </a:cubicBezTo>
                      <a:cubicBezTo>
                        <a:pt x="35670" y="116476"/>
                        <a:pt x="43435" y="110532"/>
                        <a:pt x="51458" y="107066"/>
                      </a:cubicBezTo>
                      <a:cubicBezTo>
                        <a:pt x="59472" y="103600"/>
                        <a:pt x="67735" y="102610"/>
                        <a:pt x="67735" y="102610"/>
                      </a:cubicBezTo>
                      <a:cubicBezTo>
                        <a:pt x="67735" y="102610"/>
                        <a:pt x="58520" y="82941"/>
                        <a:pt x="53538" y="65276"/>
                      </a:cubicBezTo>
                      <a:cubicBezTo>
                        <a:pt x="48555" y="47613"/>
                        <a:pt x="47816" y="31954"/>
                        <a:pt x="47816" y="31954"/>
                      </a:cubicBezTo>
                      <a:cubicBezTo>
                        <a:pt x="47816" y="31954"/>
                        <a:pt x="71303" y="32805"/>
                        <a:pt x="90058" y="37158"/>
                      </a:cubicBezTo>
                      <a:cubicBezTo>
                        <a:pt x="108813" y="41503"/>
                        <a:pt x="122826" y="49350"/>
                        <a:pt x="122826" y="49350"/>
                      </a:cubicBezTo>
                      <a:cubicBezTo>
                        <a:pt x="122826" y="49350"/>
                        <a:pt x="123908" y="42085"/>
                        <a:pt x="126736" y="35883"/>
                      </a:cubicBezTo>
                      <a:cubicBezTo>
                        <a:pt x="129574" y="29671"/>
                        <a:pt x="134168" y="24532"/>
                        <a:pt x="134168" y="24532"/>
                      </a:cubicBezTo>
                      <a:cubicBezTo>
                        <a:pt x="134168" y="24532"/>
                        <a:pt x="145861" y="32222"/>
                        <a:pt x="152913" y="43028"/>
                      </a:cubicBezTo>
                      <a:cubicBezTo>
                        <a:pt x="159956" y="53833"/>
                        <a:pt x="162360" y="67735"/>
                        <a:pt x="162360" y="67735"/>
                      </a:cubicBezTo>
                      <a:cubicBezTo>
                        <a:pt x="162360" y="67735"/>
                        <a:pt x="171520" y="44137"/>
                        <a:pt x="184156" y="27203"/>
                      </a:cubicBezTo>
                      <a:cubicBezTo>
                        <a:pt x="196782" y="10269"/>
                        <a:pt x="212875" y="0"/>
                        <a:pt x="212875" y="0"/>
                      </a:cubicBezTo>
                      <a:cubicBezTo>
                        <a:pt x="212875" y="0"/>
                        <a:pt x="210490" y="23016"/>
                        <a:pt x="216276" y="37556"/>
                      </a:cubicBezTo>
                      <a:cubicBezTo>
                        <a:pt x="222072" y="52086"/>
                        <a:pt x="236039" y="58122"/>
                        <a:pt x="236039" y="58122"/>
                      </a:cubicBezTo>
                      <a:cubicBezTo>
                        <a:pt x="236039" y="58122"/>
                        <a:pt x="214206" y="82331"/>
                        <a:pt x="243036" y="102906"/>
                      </a:cubicBezTo>
                      <a:cubicBezTo>
                        <a:pt x="254470" y="111059"/>
                        <a:pt x="267420" y="104459"/>
                        <a:pt x="267420" y="104459"/>
                      </a:cubicBezTo>
                      <a:cubicBezTo>
                        <a:pt x="267420" y="104459"/>
                        <a:pt x="261892" y="129453"/>
                        <a:pt x="238285" y="148227"/>
                      </a:cubicBezTo>
                      <a:cubicBezTo>
                        <a:pt x="214678" y="166991"/>
                        <a:pt x="172075" y="177158"/>
                        <a:pt x="172075" y="17715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4" name="Google Shape;4104;p5"/>
                <p:cNvSpPr/>
                <p:nvPr/>
              </p:nvSpPr>
              <p:spPr>
                <a:xfrm>
                  <a:off x="8601709" y="3313503"/>
                  <a:ext cx="191282" cy="184636"/>
                </a:xfrm>
                <a:custGeom>
                  <a:avLst/>
                  <a:gdLst/>
                  <a:ahLst/>
                  <a:cxnLst/>
                  <a:rect l="l" t="t" r="r" b="b"/>
                  <a:pathLst>
                    <a:path w="191282" h="184636" extrusionOk="0">
                      <a:moveTo>
                        <a:pt x="28997" y="0"/>
                      </a:moveTo>
                      <a:cubicBezTo>
                        <a:pt x="28997" y="0"/>
                        <a:pt x="70990" y="32888"/>
                        <a:pt x="86407" y="52890"/>
                      </a:cubicBezTo>
                      <a:cubicBezTo>
                        <a:pt x="95003" y="64056"/>
                        <a:pt x="99515" y="72181"/>
                        <a:pt x="99515" y="72181"/>
                      </a:cubicBezTo>
                      <a:cubicBezTo>
                        <a:pt x="99515" y="72181"/>
                        <a:pt x="101077" y="65628"/>
                        <a:pt x="101049" y="49674"/>
                      </a:cubicBezTo>
                      <a:cubicBezTo>
                        <a:pt x="101021" y="33711"/>
                        <a:pt x="99394" y="8338"/>
                        <a:pt x="99394" y="8338"/>
                      </a:cubicBezTo>
                      <a:cubicBezTo>
                        <a:pt x="99394" y="8338"/>
                        <a:pt x="106068" y="30614"/>
                        <a:pt x="107380" y="47890"/>
                      </a:cubicBezTo>
                      <a:cubicBezTo>
                        <a:pt x="108684" y="65175"/>
                        <a:pt x="104626" y="77459"/>
                        <a:pt x="104626" y="77459"/>
                      </a:cubicBezTo>
                      <a:cubicBezTo>
                        <a:pt x="104626" y="77459"/>
                        <a:pt x="113315" y="86657"/>
                        <a:pt x="119563" y="96769"/>
                      </a:cubicBezTo>
                      <a:cubicBezTo>
                        <a:pt x="125803" y="106881"/>
                        <a:pt x="129583" y="117908"/>
                        <a:pt x="129583" y="117908"/>
                      </a:cubicBezTo>
                      <a:lnTo>
                        <a:pt x="142986" y="85122"/>
                      </a:lnTo>
                      <a:cubicBezTo>
                        <a:pt x="142986" y="85122"/>
                        <a:pt x="136081" y="80990"/>
                        <a:pt x="131700" y="69214"/>
                      </a:cubicBezTo>
                      <a:cubicBezTo>
                        <a:pt x="127309" y="57429"/>
                        <a:pt x="125442" y="38009"/>
                        <a:pt x="125442" y="38009"/>
                      </a:cubicBezTo>
                      <a:cubicBezTo>
                        <a:pt x="125442" y="38009"/>
                        <a:pt x="131173" y="54628"/>
                        <a:pt x="135730" y="64509"/>
                      </a:cubicBezTo>
                      <a:cubicBezTo>
                        <a:pt x="140287" y="74391"/>
                        <a:pt x="143670" y="77533"/>
                        <a:pt x="143670" y="77533"/>
                      </a:cubicBezTo>
                      <a:lnTo>
                        <a:pt x="151212" y="45921"/>
                      </a:lnTo>
                      <a:lnTo>
                        <a:pt x="158884" y="4326"/>
                      </a:lnTo>
                      <a:lnTo>
                        <a:pt x="156934" y="44876"/>
                      </a:lnTo>
                      <a:cubicBezTo>
                        <a:pt x="156934" y="44876"/>
                        <a:pt x="161944" y="44257"/>
                        <a:pt x="168433" y="37463"/>
                      </a:cubicBezTo>
                      <a:cubicBezTo>
                        <a:pt x="174922" y="30660"/>
                        <a:pt x="182880" y="17683"/>
                        <a:pt x="182880" y="17683"/>
                      </a:cubicBezTo>
                      <a:cubicBezTo>
                        <a:pt x="182880" y="17683"/>
                        <a:pt x="177076" y="32426"/>
                        <a:pt x="170245" y="41068"/>
                      </a:cubicBezTo>
                      <a:cubicBezTo>
                        <a:pt x="163414" y="49701"/>
                        <a:pt x="155566" y="52234"/>
                        <a:pt x="155566" y="52234"/>
                      </a:cubicBezTo>
                      <a:lnTo>
                        <a:pt x="149234" y="77450"/>
                      </a:lnTo>
                      <a:lnTo>
                        <a:pt x="146295" y="91925"/>
                      </a:lnTo>
                      <a:cubicBezTo>
                        <a:pt x="146295" y="91925"/>
                        <a:pt x="153810" y="91121"/>
                        <a:pt x="165059" y="84309"/>
                      </a:cubicBezTo>
                      <a:cubicBezTo>
                        <a:pt x="176308" y="77506"/>
                        <a:pt x="191283" y="64685"/>
                        <a:pt x="191283" y="64685"/>
                      </a:cubicBezTo>
                      <a:cubicBezTo>
                        <a:pt x="191283" y="64685"/>
                        <a:pt x="180190" y="79705"/>
                        <a:pt x="168414" y="88505"/>
                      </a:cubicBezTo>
                      <a:cubicBezTo>
                        <a:pt x="156648" y="97314"/>
                        <a:pt x="144215" y="99893"/>
                        <a:pt x="144215" y="99893"/>
                      </a:cubicBezTo>
                      <a:lnTo>
                        <a:pt x="133391" y="123861"/>
                      </a:lnTo>
                      <a:cubicBezTo>
                        <a:pt x="133391" y="123861"/>
                        <a:pt x="136784" y="129823"/>
                        <a:pt x="140999" y="141544"/>
                      </a:cubicBezTo>
                      <a:cubicBezTo>
                        <a:pt x="145213" y="153264"/>
                        <a:pt x="150251" y="170743"/>
                        <a:pt x="150251" y="170743"/>
                      </a:cubicBezTo>
                      <a:lnTo>
                        <a:pt x="136081" y="178286"/>
                      </a:lnTo>
                      <a:cubicBezTo>
                        <a:pt x="136081" y="178286"/>
                        <a:pt x="135499" y="160798"/>
                        <a:pt x="132679" y="147922"/>
                      </a:cubicBezTo>
                      <a:cubicBezTo>
                        <a:pt x="129870" y="135036"/>
                        <a:pt x="124832" y="126754"/>
                        <a:pt x="124832" y="126754"/>
                      </a:cubicBezTo>
                      <a:lnTo>
                        <a:pt x="103822" y="128640"/>
                      </a:lnTo>
                      <a:cubicBezTo>
                        <a:pt x="103822" y="128640"/>
                        <a:pt x="102879" y="142209"/>
                        <a:pt x="94680" y="155677"/>
                      </a:cubicBezTo>
                      <a:cubicBezTo>
                        <a:pt x="86491" y="169144"/>
                        <a:pt x="72459" y="184636"/>
                        <a:pt x="72459" y="184636"/>
                      </a:cubicBezTo>
                      <a:cubicBezTo>
                        <a:pt x="72459" y="184636"/>
                        <a:pt x="84512" y="168192"/>
                        <a:pt x="90483" y="154438"/>
                      </a:cubicBezTo>
                      <a:cubicBezTo>
                        <a:pt x="96455" y="140675"/>
                        <a:pt x="97555" y="128788"/>
                        <a:pt x="97555" y="128788"/>
                      </a:cubicBezTo>
                      <a:lnTo>
                        <a:pt x="64658" y="130526"/>
                      </a:lnTo>
                      <a:cubicBezTo>
                        <a:pt x="64658" y="130526"/>
                        <a:pt x="61792" y="137338"/>
                        <a:pt x="51782" y="142505"/>
                      </a:cubicBezTo>
                      <a:cubicBezTo>
                        <a:pt x="41780" y="147672"/>
                        <a:pt x="24634" y="151203"/>
                        <a:pt x="24634" y="151203"/>
                      </a:cubicBezTo>
                      <a:cubicBezTo>
                        <a:pt x="24634" y="151203"/>
                        <a:pt x="41059" y="144409"/>
                        <a:pt x="49665" y="139316"/>
                      </a:cubicBezTo>
                      <a:cubicBezTo>
                        <a:pt x="58270" y="134232"/>
                        <a:pt x="59065" y="130849"/>
                        <a:pt x="59065" y="130849"/>
                      </a:cubicBezTo>
                      <a:lnTo>
                        <a:pt x="0" y="120302"/>
                      </a:lnTo>
                      <a:cubicBezTo>
                        <a:pt x="0" y="120302"/>
                        <a:pt x="41753" y="123750"/>
                        <a:pt x="63206" y="124175"/>
                      </a:cubicBezTo>
                      <a:cubicBezTo>
                        <a:pt x="79401" y="124499"/>
                        <a:pt x="85483" y="123648"/>
                        <a:pt x="85483" y="123648"/>
                      </a:cubicBezTo>
                      <a:cubicBezTo>
                        <a:pt x="85483" y="123648"/>
                        <a:pt x="83181" y="118140"/>
                        <a:pt x="77275" y="111586"/>
                      </a:cubicBezTo>
                      <a:cubicBezTo>
                        <a:pt x="71378" y="105032"/>
                        <a:pt x="62375" y="98581"/>
                        <a:pt x="62375" y="98581"/>
                      </a:cubicBezTo>
                      <a:cubicBezTo>
                        <a:pt x="62375" y="98581"/>
                        <a:pt x="74058" y="103063"/>
                        <a:pt x="81591" y="108878"/>
                      </a:cubicBezTo>
                      <a:cubicBezTo>
                        <a:pt x="89134" y="114682"/>
                        <a:pt x="92526" y="121818"/>
                        <a:pt x="92526" y="121818"/>
                      </a:cubicBezTo>
                      <a:lnTo>
                        <a:pt x="121486" y="120007"/>
                      </a:lnTo>
                      <a:cubicBezTo>
                        <a:pt x="121486" y="120007"/>
                        <a:pt x="115931" y="108970"/>
                        <a:pt x="110875" y="100022"/>
                      </a:cubicBezTo>
                      <a:cubicBezTo>
                        <a:pt x="105828" y="91084"/>
                        <a:pt x="98396" y="83015"/>
                        <a:pt x="98396" y="83015"/>
                      </a:cubicBezTo>
                      <a:cubicBezTo>
                        <a:pt x="98396" y="83015"/>
                        <a:pt x="84402" y="83828"/>
                        <a:pt x="69270" y="80685"/>
                      </a:cubicBezTo>
                      <a:cubicBezTo>
                        <a:pt x="54139" y="77543"/>
                        <a:pt x="37870" y="70444"/>
                        <a:pt x="37870" y="70444"/>
                      </a:cubicBezTo>
                      <a:cubicBezTo>
                        <a:pt x="37870" y="70444"/>
                        <a:pt x="54620" y="74344"/>
                        <a:pt x="68503" y="76008"/>
                      </a:cubicBezTo>
                      <a:cubicBezTo>
                        <a:pt x="82377" y="77663"/>
                        <a:pt x="93386" y="77080"/>
                        <a:pt x="93386" y="77080"/>
                      </a:cubicBezTo>
                      <a:cubicBezTo>
                        <a:pt x="93386" y="77080"/>
                        <a:pt x="91731" y="70490"/>
                        <a:pt x="79576" y="55515"/>
                      </a:cubicBezTo>
                      <a:cubicBezTo>
                        <a:pt x="63733" y="36031"/>
                        <a:pt x="28997" y="0"/>
                        <a:pt x="28997"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05" name="Google Shape;4105;p5"/>
              <p:cNvGrpSpPr/>
              <p:nvPr/>
            </p:nvGrpSpPr>
            <p:grpSpPr>
              <a:xfrm>
                <a:off x="7090752" y="1865252"/>
                <a:ext cx="166334" cy="115588"/>
                <a:chOff x="7090752" y="1865252"/>
                <a:chExt cx="166334" cy="115588"/>
              </a:xfrm>
            </p:grpSpPr>
            <p:sp>
              <p:nvSpPr>
                <p:cNvPr id="4106" name="Google Shape;4106;p5"/>
                <p:cNvSpPr/>
                <p:nvPr/>
              </p:nvSpPr>
              <p:spPr>
                <a:xfrm>
                  <a:off x="7090752" y="1865252"/>
                  <a:ext cx="166334" cy="113148"/>
                </a:xfrm>
                <a:custGeom>
                  <a:avLst/>
                  <a:gdLst/>
                  <a:ahLst/>
                  <a:cxnLst/>
                  <a:rect l="l" t="t" r="r" b="b"/>
                  <a:pathLst>
                    <a:path w="166334" h="113148" extrusionOk="0">
                      <a:moveTo>
                        <a:pt x="99662" y="93256"/>
                      </a:moveTo>
                      <a:cubicBezTo>
                        <a:pt x="99662" y="93256"/>
                        <a:pt x="89180" y="109183"/>
                        <a:pt x="70518" y="112011"/>
                      </a:cubicBezTo>
                      <a:cubicBezTo>
                        <a:pt x="41133" y="116466"/>
                        <a:pt x="28886" y="106391"/>
                        <a:pt x="28886" y="106391"/>
                      </a:cubicBezTo>
                      <a:cubicBezTo>
                        <a:pt x="28886" y="106391"/>
                        <a:pt x="49887" y="103184"/>
                        <a:pt x="42085" y="91334"/>
                      </a:cubicBezTo>
                      <a:cubicBezTo>
                        <a:pt x="38036" y="85187"/>
                        <a:pt x="24088" y="79881"/>
                        <a:pt x="24088" y="79881"/>
                      </a:cubicBezTo>
                      <a:cubicBezTo>
                        <a:pt x="24088" y="79881"/>
                        <a:pt x="23756" y="71987"/>
                        <a:pt x="17729" y="65804"/>
                      </a:cubicBezTo>
                      <a:cubicBezTo>
                        <a:pt x="11712" y="59629"/>
                        <a:pt x="0" y="55174"/>
                        <a:pt x="0" y="55174"/>
                      </a:cubicBezTo>
                      <a:cubicBezTo>
                        <a:pt x="0" y="55174"/>
                        <a:pt x="9068" y="51365"/>
                        <a:pt x="20206" y="50580"/>
                      </a:cubicBezTo>
                      <a:cubicBezTo>
                        <a:pt x="31344" y="49794"/>
                        <a:pt x="44563" y="52022"/>
                        <a:pt x="44563" y="52022"/>
                      </a:cubicBezTo>
                      <a:cubicBezTo>
                        <a:pt x="44563" y="52022"/>
                        <a:pt x="40116" y="47733"/>
                        <a:pt x="36650" y="43481"/>
                      </a:cubicBezTo>
                      <a:cubicBezTo>
                        <a:pt x="33193" y="39238"/>
                        <a:pt x="30725" y="35023"/>
                        <a:pt x="30725" y="35023"/>
                      </a:cubicBezTo>
                      <a:cubicBezTo>
                        <a:pt x="30725" y="35023"/>
                        <a:pt x="36160" y="34145"/>
                        <a:pt x="41337" y="34413"/>
                      </a:cubicBezTo>
                      <a:cubicBezTo>
                        <a:pt x="46522" y="34690"/>
                        <a:pt x="51449" y="36132"/>
                        <a:pt x="51449" y="36132"/>
                      </a:cubicBezTo>
                      <a:cubicBezTo>
                        <a:pt x="51449" y="36132"/>
                        <a:pt x="49286" y="25234"/>
                        <a:pt x="49249" y="16204"/>
                      </a:cubicBezTo>
                      <a:cubicBezTo>
                        <a:pt x="49212" y="7164"/>
                        <a:pt x="51301" y="0"/>
                        <a:pt x="51301" y="0"/>
                      </a:cubicBezTo>
                      <a:cubicBezTo>
                        <a:pt x="51301" y="0"/>
                        <a:pt x="64713" y="5731"/>
                        <a:pt x="74834" y="11952"/>
                      </a:cubicBezTo>
                      <a:cubicBezTo>
                        <a:pt x="84956" y="18172"/>
                        <a:pt x="91778" y="24874"/>
                        <a:pt x="91778" y="24874"/>
                      </a:cubicBezTo>
                      <a:cubicBezTo>
                        <a:pt x="91778" y="24874"/>
                        <a:pt x="93561" y="21870"/>
                        <a:pt x="96196" y="19735"/>
                      </a:cubicBezTo>
                      <a:cubicBezTo>
                        <a:pt x="98830" y="17609"/>
                        <a:pt x="102306" y="16361"/>
                        <a:pt x="102306" y="16361"/>
                      </a:cubicBezTo>
                      <a:cubicBezTo>
                        <a:pt x="102306" y="16361"/>
                        <a:pt x="107815" y="22461"/>
                        <a:pt x="110144" y="28904"/>
                      </a:cubicBezTo>
                      <a:cubicBezTo>
                        <a:pt x="112474" y="35337"/>
                        <a:pt x="111623" y="42104"/>
                        <a:pt x="111623" y="42104"/>
                      </a:cubicBezTo>
                      <a:cubicBezTo>
                        <a:pt x="111623" y="42104"/>
                        <a:pt x="120700" y="33637"/>
                        <a:pt x="130701" y="28950"/>
                      </a:cubicBezTo>
                      <a:cubicBezTo>
                        <a:pt x="140712" y="24255"/>
                        <a:pt x="151638" y="23330"/>
                        <a:pt x="151638" y="23330"/>
                      </a:cubicBezTo>
                      <a:cubicBezTo>
                        <a:pt x="151638" y="23330"/>
                        <a:pt x="146572" y="33082"/>
                        <a:pt x="147571" y="40893"/>
                      </a:cubicBezTo>
                      <a:cubicBezTo>
                        <a:pt x="148578" y="48713"/>
                        <a:pt x="155668" y="54601"/>
                        <a:pt x="155668" y="54601"/>
                      </a:cubicBezTo>
                      <a:cubicBezTo>
                        <a:pt x="155668" y="54601"/>
                        <a:pt x="139187" y="60452"/>
                        <a:pt x="152516" y="76221"/>
                      </a:cubicBezTo>
                      <a:cubicBezTo>
                        <a:pt x="157794" y="82469"/>
                        <a:pt x="166334" y="82469"/>
                        <a:pt x="166334" y="82469"/>
                      </a:cubicBezTo>
                      <a:cubicBezTo>
                        <a:pt x="166334" y="82469"/>
                        <a:pt x="159125" y="92388"/>
                        <a:pt x="142496" y="95401"/>
                      </a:cubicBezTo>
                      <a:cubicBezTo>
                        <a:pt x="125867" y="98423"/>
                        <a:pt x="99662" y="93256"/>
                        <a:pt x="99662" y="9325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7" name="Google Shape;4107;p5"/>
                <p:cNvSpPr/>
                <p:nvPr/>
              </p:nvSpPr>
              <p:spPr>
                <a:xfrm>
                  <a:off x="7114101" y="1876705"/>
                  <a:ext cx="121966" cy="104135"/>
                </a:xfrm>
                <a:custGeom>
                  <a:avLst/>
                  <a:gdLst/>
                  <a:ahLst/>
                  <a:cxnLst/>
                  <a:rect l="l" t="t" r="r" b="b"/>
                  <a:pathLst>
                    <a:path w="121966" h="104135" extrusionOk="0">
                      <a:moveTo>
                        <a:pt x="36040" y="0"/>
                      </a:moveTo>
                      <a:cubicBezTo>
                        <a:pt x="36040" y="0"/>
                        <a:pt x="54980" y="24282"/>
                        <a:pt x="60664" y="36742"/>
                      </a:cubicBezTo>
                      <a:cubicBezTo>
                        <a:pt x="63826" y="43693"/>
                        <a:pt x="65129" y="48352"/>
                        <a:pt x="65129" y="48352"/>
                      </a:cubicBezTo>
                      <a:cubicBezTo>
                        <a:pt x="65129" y="48352"/>
                        <a:pt x="67079" y="45782"/>
                        <a:pt x="69630" y="38637"/>
                      </a:cubicBezTo>
                      <a:cubicBezTo>
                        <a:pt x="72173" y="31492"/>
                        <a:pt x="75306" y="19772"/>
                        <a:pt x="75306" y="19772"/>
                      </a:cubicBezTo>
                      <a:cubicBezTo>
                        <a:pt x="75306" y="19772"/>
                        <a:pt x="75583" y="31261"/>
                        <a:pt x="73559" y="39284"/>
                      </a:cubicBezTo>
                      <a:cubicBezTo>
                        <a:pt x="71544" y="47308"/>
                        <a:pt x="67227" y="51874"/>
                        <a:pt x="67227" y="51874"/>
                      </a:cubicBezTo>
                      <a:cubicBezTo>
                        <a:pt x="67227" y="51874"/>
                        <a:pt x="70767" y="57974"/>
                        <a:pt x="72736" y="63918"/>
                      </a:cubicBezTo>
                      <a:cubicBezTo>
                        <a:pt x="74714" y="69861"/>
                        <a:pt x="75130" y="75657"/>
                        <a:pt x="75130" y="75657"/>
                      </a:cubicBezTo>
                      <a:lnTo>
                        <a:pt x="88126" y="64047"/>
                      </a:lnTo>
                      <a:cubicBezTo>
                        <a:pt x="88126" y="64047"/>
                        <a:pt x="84808" y="60627"/>
                        <a:pt x="84170" y="54360"/>
                      </a:cubicBezTo>
                      <a:cubicBezTo>
                        <a:pt x="83533" y="48093"/>
                        <a:pt x="85566" y="38979"/>
                        <a:pt x="85566" y="38979"/>
                      </a:cubicBezTo>
                      <a:cubicBezTo>
                        <a:pt x="85566" y="38979"/>
                        <a:pt x="86204" y="47714"/>
                        <a:pt x="87248" y="53177"/>
                      </a:cubicBezTo>
                      <a:cubicBezTo>
                        <a:pt x="88284" y="58631"/>
                        <a:pt x="89735" y="60812"/>
                        <a:pt x="89735" y="60812"/>
                      </a:cubicBezTo>
                      <a:lnTo>
                        <a:pt x="99163" y="48389"/>
                      </a:lnTo>
                      <a:lnTo>
                        <a:pt x="110264" y="31538"/>
                      </a:lnTo>
                      <a:lnTo>
                        <a:pt x="102629" y="49230"/>
                      </a:lnTo>
                      <a:cubicBezTo>
                        <a:pt x="102629" y="49230"/>
                        <a:pt x="105624" y="50099"/>
                        <a:pt x="110458" y="48537"/>
                      </a:cubicBezTo>
                      <a:cubicBezTo>
                        <a:pt x="115284" y="46975"/>
                        <a:pt x="121966" y="42982"/>
                        <a:pt x="121966" y="42982"/>
                      </a:cubicBezTo>
                      <a:cubicBezTo>
                        <a:pt x="121966" y="42982"/>
                        <a:pt x="116244" y="48250"/>
                        <a:pt x="110920" y="50561"/>
                      </a:cubicBezTo>
                      <a:cubicBezTo>
                        <a:pt x="105596" y="52863"/>
                        <a:pt x="100660" y="52207"/>
                        <a:pt x="100660" y="52207"/>
                      </a:cubicBezTo>
                      <a:lnTo>
                        <a:pt x="92961" y="62042"/>
                      </a:lnTo>
                      <a:lnTo>
                        <a:pt x="88940" y="67846"/>
                      </a:lnTo>
                      <a:cubicBezTo>
                        <a:pt x="88940" y="67846"/>
                        <a:pt x="93405" y="69196"/>
                        <a:pt x="100984" y="68715"/>
                      </a:cubicBezTo>
                      <a:cubicBezTo>
                        <a:pt x="108563" y="68235"/>
                        <a:pt x="119267" y="65915"/>
                        <a:pt x="119267" y="65915"/>
                      </a:cubicBezTo>
                      <a:cubicBezTo>
                        <a:pt x="119267" y="65915"/>
                        <a:pt x="110449" y="70102"/>
                        <a:pt x="102250" y="71359"/>
                      </a:cubicBezTo>
                      <a:cubicBezTo>
                        <a:pt x="94051" y="72616"/>
                        <a:pt x="86462" y="70934"/>
                        <a:pt x="86462" y="70934"/>
                      </a:cubicBezTo>
                      <a:lnTo>
                        <a:pt x="76369" y="79188"/>
                      </a:lnTo>
                      <a:cubicBezTo>
                        <a:pt x="76369" y="79188"/>
                        <a:pt x="77367" y="82627"/>
                        <a:pt x="77912" y="88829"/>
                      </a:cubicBezTo>
                      <a:cubicBezTo>
                        <a:pt x="78467" y="95031"/>
                        <a:pt x="78569" y="103997"/>
                        <a:pt x="78569" y="103997"/>
                      </a:cubicBezTo>
                      <a:lnTo>
                        <a:pt x="69177" y="104136"/>
                      </a:lnTo>
                      <a:cubicBezTo>
                        <a:pt x="69177" y="104136"/>
                        <a:pt x="71646" y="96187"/>
                        <a:pt x="72098" y="89781"/>
                      </a:cubicBezTo>
                      <a:cubicBezTo>
                        <a:pt x="72542" y="83385"/>
                        <a:pt x="70961" y="78532"/>
                        <a:pt x="70961" y="78532"/>
                      </a:cubicBezTo>
                      <a:lnTo>
                        <a:pt x="58548" y="74585"/>
                      </a:lnTo>
                      <a:cubicBezTo>
                        <a:pt x="58548" y="74585"/>
                        <a:pt x="55821" y="80436"/>
                        <a:pt x="48934" y="84595"/>
                      </a:cubicBezTo>
                      <a:cubicBezTo>
                        <a:pt x="42039" y="88746"/>
                        <a:pt x="31464" y="92480"/>
                        <a:pt x="31464" y="92480"/>
                      </a:cubicBezTo>
                      <a:cubicBezTo>
                        <a:pt x="31464" y="92480"/>
                        <a:pt x="41059" y="87877"/>
                        <a:pt x="46707" y="83079"/>
                      </a:cubicBezTo>
                      <a:cubicBezTo>
                        <a:pt x="52364" y="78282"/>
                        <a:pt x="54906" y="73217"/>
                        <a:pt x="54906" y="73217"/>
                      </a:cubicBezTo>
                      <a:lnTo>
                        <a:pt x="35652" y="66506"/>
                      </a:lnTo>
                      <a:cubicBezTo>
                        <a:pt x="35652" y="66506"/>
                        <a:pt x="32906" y="68891"/>
                        <a:pt x="26298" y="68919"/>
                      </a:cubicBezTo>
                      <a:cubicBezTo>
                        <a:pt x="19698" y="68956"/>
                        <a:pt x="9253" y="66626"/>
                        <a:pt x="9253" y="66626"/>
                      </a:cubicBezTo>
                      <a:cubicBezTo>
                        <a:pt x="9253" y="66626"/>
                        <a:pt x="19809" y="67329"/>
                        <a:pt x="25595" y="67014"/>
                      </a:cubicBezTo>
                      <a:cubicBezTo>
                        <a:pt x="31372" y="66700"/>
                        <a:pt x="32370" y="65369"/>
                        <a:pt x="32370" y="65369"/>
                      </a:cubicBezTo>
                      <a:lnTo>
                        <a:pt x="0" y="47197"/>
                      </a:lnTo>
                      <a:cubicBezTo>
                        <a:pt x="0" y="47197"/>
                        <a:pt x="23525" y="58252"/>
                        <a:pt x="35837" y="63336"/>
                      </a:cubicBezTo>
                      <a:cubicBezTo>
                        <a:pt x="45126" y="67162"/>
                        <a:pt x="48768" y="68170"/>
                        <a:pt x="48768" y="68170"/>
                      </a:cubicBezTo>
                      <a:cubicBezTo>
                        <a:pt x="48768" y="68170"/>
                        <a:pt x="48325" y="65184"/>
                        <a:pt x="45976" y="60905"/>
                      </a:cubicBezTo>
                      <a:cubicBezTo>
                        <a:pt x="43619" y="56625"/>
                        <a:pt x="39469" y="51698"/>
                        <a:pt x="39469" y="51698"/>
                      </a:cubicBezTo>
                      <a:cubicBezTo>
                        <a:pt x="39469" y="51698"/>
                        <a:pt x="45487" y="56366"/>
                        <a:pt x="48898" y="60683"/>
                      </a:cubicBezTo>
                      <a:cubicBezTo>
                        <a:pt x="52308" y="64999"/>
                        <a:pt x="53131" y="68956"/>
                        <a:pt x="53131" y="68956"/>
                      </a:cubicBezTo>
                      <a:lnTo>
                        <a:pt x="70120" y="74751"/>
                      </a:lnTo>
                      <a:cubicBezTo>
                        <a:pt x="70120" y="74751"/>
                        <a:pt x="68688" y="68549"/>
                        <a:pt x="67208" y="63391"/>
                      </a:cubicBezTo>
                      <a:cubicBezTo>
                        <a:pt x="65730" y="58243"/>
                        <a:pt x="62744" y="52946"/>
                        <a:pt x="62744" y="52946"/>
                      </a:cubicBezTo>
                      <a:cubicBezTo>
                        <a:pt x="62744" y="52946"/>
                        <a:pt x="54536" y="50118"/>
                        <a:pt x="46319" y="45265"/>
                      </a:cubicBezTo>
                      <a:cubicBezTo>
                        <a:pt x="38092" y="40403"/>
                        <a:pt x="29847" y="33526"/>
                        <a:pt x="29847" y="33526"/>
                      </a:cubicBezTo>
                      <a:cubicBezTo>
                        <a:pt x="29847" y="33526"/>
                        <a:pt x="38887" y="39090"/>
                        <a:pt x="46624" y="42991"/>
                      </a:cubicBezTo>
                      <a:cubicBezTo>
                        <a:pt x="54361" y="46901"/>
                        <a:pt x="60803" y="49147"/>
                        <a:pt x="60803" y="49147"/>
                      </a:cubicBezTo>
                      <a:cubicBezTo>
                        <a:pt x="60803" y="49147"/>
                        <a:pt x="60904" y="45819"/>
                        <a:pt x="56301" y="36354"/>
                      </a:cubicBezTo>
                      <a:cubicBezTo>
                        <a:pt x="50294" y="24033"/>
                        <a:pt x="36040" y="0"/>
                        <a:pt x="3604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08" name="Google Shape;4108;p5"/>
              <p:cNvGrpSpPr/>
              <p:nvPr/>
            </p:nvGrpSpPr>
            <p:grpSpPr>
              <a:xfrm>
                <a:off x="7660226" y="2970893"/>
                <a:ext cx="181605" cy="144265"/>
                <a:chOff x="7660226" y="2970893"/>
                <a:chExt cx="181605" cy="144265"/>
              </a:xfrm>
            </p:grpSpPr>
            <p:sp>
              <p:nvSpPr>
                <p:cNvPr id="4109" name="Google Shape;4109;p5"/>
                <p:cNvSpPr/>
                <p:nvPr/>
              </p:nvSpPr>
              <p:spPr>
                <a:xfrm>
                  <a:off x="7660226" y="2970893"/>
                  <a:ext cx="181605" cy="144265"/>
                </a:xfrm>
                <a:custGeom>
                  <a:avLst/>
                  <a:gdLst/>
                  <a:ahLst/>
                  <a:cxnLst/>
                  <a:rect l="l" t="t" r="r" b="b"/>
                  <a:pathLst>
                    <a:path w="181605" h="144265" extrusionOk="0">
                      <a:moveTo>
                        <a:pt x="53668" y="32172"/>
                      </a:moveTo>
                      <a:cubicBezTo>
                        <a:pt x="53668" y="32172"/>
                        <a:pt x="25143" y="24389"/>
                        <a:pt x="12553" y="33188"/>
                      </a:cubicBezTo>
                      <a:cubicBezTo>
                        <a:pt x="-7274" y="47044"/>
                        <a:pt x="2321" y="63423"/>
                        <a:pt x="2321" y="63423"/>
                      </a:cubicBezTo>
                      <a:cubicBezTo>
                        <a:pt x="2321" y="63423"/>
                        <a:pt x="16537" y="53533"/>
                        <a:pt x="30772" y="68785"/>
                      </a:cubicBezTo>
                      <a:cubicBezTo>
                        <a:pt x="38167" y="76697"/>
                        <a:pt x="39858" y="89859"/>
                        <a:pt x="39858" y="89859"/>
                      </a:cubicBezTo>
                      <a:cubicBezTo>
                        <a:pt x="39858" y="89859"/>
                        <a:pt x="51532" y="97069"/>
                        <a:pt x="58086" y="106211"/>
                      </a:cubicBezTo>
                      <a:cubicBezTo>
                        <a:pt x="64639" y="115343"/>
                        <a:pt x="66063" y="126398"/>
                        <a:pt x="66063" y="126398"/>
                      </a:cubicBezTo>
                      <a:cubicBezTo>
                        <a:pt x="66063" y="126398"/>
                        <a:pt x="75824" y="124282"/>
                        <a:pt x="81980" y="118227"/>
                      </a:cubicBezTo>
                      <a:cubicBezTo>
                        <a:pt x="88145" y="112173"/>
                        <a:pt x="90724" y="102181"/>
                        <a:pt x="90724" y="102181"/>
                      </a:cubicBezTo>
                      <a:cubicBezTo>
                        <a:pt x="90724" y="102181"/>
                        <a:pt x="95152" y="108679"/>
                        <a:pt x="99959" y="114548"/>
                      </a:cubicBezTo>
                      <a:cubicBezTo>
                        <a:pt x="104774" y="120418"/>
                        <a:pt x="109969" y="125650"/>
                        <a:pt x="109969" y="125650"/>
                      </a:cubicBezTo>
                      <a:cubicBezTo>
                        <a:pt x="109969" y="125650"/>
                        <a:pt x="113731" y="123145"/>
                        <a:pt x="115635" y="119752"/>
                      </a:cubicBezTo>
                      <a:cubicBezTo>
                        <a:pt x="117539" y="116369"/>
                        <a:pt x="117585" y="112108"/>
                        <a:pt x="117585" y="112108"/>
                      </a:cubicBezTo>
                      <a:cubicBezTo>
                        <a:pt x="117585" y="112108"/>
                        <a:pt x="132929" y="123089"/>
                        <a:pt x="146443" y="131131"/>
                      </a:cubicBezTo>
                      <a:cubicBezTo>
                        <a:pt x="159948" y="139173"/>
                        <a:pt x="171613" y="144266"/>
                        <a:pt x="171613" y="144266"/>
                      </a:cubicBezTo>
                      <a:cubicBezTo>
                        <a:pt x="171613" y="144266"/>
                        <a:pt x="169034" y="131048"/>
                        <a:pt x="164255" y="119392"/>
                      </a:cubicBezTo>
                      <a:cubicBezTo>
                        <a:pt x="159476" y="107736"/>
                        <a:pt x="152497" y="97651"/>
                        <a:pt x="152497" y="97651"/>
                      </a:cubicBezTo>
                      <a:cubicBezTo>
                        <a:pt x="152497" y="97651"/>
                        <a:pt x="157794" y="99232"/>
                        <a:pt x="162157" y="99528"/>
                      </a:cubicBezTo>
                      <a:cubicBezTo>
                        <a:pt x="166520" y="99824"/>
                        <a:pt x="169949" y="98825"/>
                        <a:pt x="169949" y="98825"/>
                      </a:cubicBezTo>
                      <a:cubicBezTo>
                        <a:pt x="169949" y="98825"/>
                        <a:pt x="163275" y="90063"/>
                        <a:pt x="154688" y="82936"/>
                      </a:cubicBezTo>
                      <a:cubicBezTo>
                        <a:pt x="146092" y="75809"/>
                        <a:pt x="135583" y="70319"/>
                        <a:pt x="135583" y="70319"/>
                      </a:cubicBezTo>
                      <a:cubicBezTo>
                        <a:pt x="135583" y="70319"/>
                        <a:pt x="152313" y="72334"/>
                        <a:pt x="163821" y="70430"/>
                      </a:cubicBezTo>
                      <a:cubicBezTo>
                        <a:pt x="175329" y="68535"/>
                        <a:pt x="181605" y="62730"/>
                        <a:pt x="181605" y="62730"/>
                      </a:cubicBezTo>
                      <a:cubicBezTo>
                        <a:pt x="181605" y="62730"/>
                        <a:pt x="164736" y="57147"/>
                        <a:pt x="153486" y="49595"/>
                      </a:cubicBezTo>
                      <a:cubicBezTo>
                        <a:pt x="142237" y="42043"/>
                        <a:pt x="136599" y="32523"/>
                        <a:pt x="136599" y="32523"/>
                      </a:cubicBezTo>
                      <a:cubicBezTo>
                        <a:pt x="136599" y="32523"/>
                        <a:pt x="120470" y="37329"/>
                        <a:pt x="102824" y="15247"/>
                      </a:cubicBezTo>
                      <a:cubicBezTo>
                        <a:pt x="95827" y="6493"/>
                        <a:pt x="99644" y="1317"/>
                        <a:pt x="99644" y="1317"/>
                      </a:cubicBezTo>
                      <a:cubicBezTo>
                        <a:pt x="99644" y="1317"/>
                        <a:pt x="81582" y="-3120"/>
                        <a:pt x="69621" y="4293"/>
                      </a:cubicBezTo>
                      <a:cubicBezTo>
                        <a:pt x="57670" y="11697"/>
                        <a:pt x="53668" y="32172"/>
                        <a:pt x="53668" y="321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0" name="Google Shape;4110;p5"/>
                <p:cNvSpPr/>
                <p:nvPr/>
              </p:nvSpPr>
              <p:spPr>
                <a:xfrm>
                  <a:off x="7677271" y="2981999"/>
                  <a:ext cx="141044" cy="118093"/>
                </a:xfrm>
                <a:custGeom>
                  <a:avLst/>
                  <a:gdLst/>
                  <a:ahLst/>
                  <a:cxnLst/>
                  <a:rect l="l" t="t" r="r" b="b"/>
                  <a:pathLst>
                    <a:path w="141044" h="118093" extrusionOk="0">
                      <a:moveTo>
                        <a:pt x="141045" y="118093"/>
                      </a:moveTo>
                      <a:cubicBezTo>
                        <a:pt x="141045" y="118093"/>
                        <a:pt x="113176" y="85057"/>
                        <a:pt x="97065" y="70555"/>
                      </a:cubicBezTo>
                      <a:cubicBezTo>
                        <a:pt x="88080" y="62467"/>
                        <a:pt x="81684" y="57540"/>
                        <a:pt x="81684" y="57540"/>
                      </a:cubicBezTo>
                      <a:cubicBezTo>
                        <a:pt x="81684" y="57540"/>
                        <a:pt x="86407" y="58640"/>
                        <a:pt x="98238" y="63437"/>
                      </a:cubicBezTo>
                      <a:cubicBezTo>
                        <a:pt x="110079" y="68235"/>
                        <a:pt x="129019" y="76729"/>
                        <a:pt x="129019" y="76729"/>
                      </a:cubicBezTo>
                      <a:cubicBezTo>
                        <a:pt x="129019" y="76729"/>
                        <a:pt x="111956" y="66377"/>
                        <a:pt x="99033" y="60470"/>
                      </a:cubicBezTo>
                      <a:cubicBezTo>
                        <a:pt x="86121" y="54573"/>
                        <a:pt x="77349" y="53140"/>
                        <a:pt x="77349" y="53140"/>
                      </a:cubicBezTo>
                      <a:cubicBezTo>
                        <a:pt x="77349" y="53140"/>
                        <a:pt x="69806" y="45579"/>
                        <a:pt x="61792" y="39109"/>
                      </a:cubicBezTo>
                      <a:cubicBezTo>
                        <a:pt x="53778" y="32629"/>
                        <a:pt x="45293" y="27240"/>
                        <a:pt x="45293" y="27240"/>
                      </a:cubicBezTo>
                      <a:lnTo>
                        <a:pt x="68484" y="29662"/>
                      </a:lnTo>
                      <a:cubicBezTo>
                        <a:pt x="68484" y="29662"/>
                        <a:pt x="72117" y="34709"/>
                        <a:pt x="81212" y="40662"/>
                      </a:cubicBezTo>
                      <a:cubicBezTo>
                        <a:pt x="90308" y="46614"/>
                        <a:pt x="104866" y="53464"/>
                        <a:pt x="104866" y="53464"/>
                      </a:cubicBezTo>
                      <a:cubicBezTo>
                        <a:pt x="104866" y="53464"/>
                        <a:pt x="92073" y="45320"/>
                        <a:pt x="84364" y="39848"/>
                      </a:cubicBezTo>
                      <a:cubicBezTo>
                        <a:pt x="76665" y="34367"/>
                        <a:pt x="74048" y="31557"/>
                        <a:pt x="74048" y="31557"/>
                      </a:cubicBezTo>
                      <a:lnTo>
                        <a:pt x="96861" y="36863"/>
                      </a:lnTo>
                      <a:lnTo>
                        <a:pt x="127060" y="45098"/>
                      </a:lnTo>
                      <a:lnTo>
                        <a:pt x="97157" y="34025"/>
                      </a:lnTo>
                      <a:cubicBezTo>
                        <a:pt x="97157" y="34025"/>
                        <a:pt x="97203" y="31437"/>
                        <a:pt x="101705" y="29893"/>
                      </a:cubicBezTo>
                      <a:cubicBezTo>
                        <a:pt x="106206" y="28350"/>
                        <a:pt x="115164" y="27850"/>
                        <a:pt x="115164" y="27850"/>
                      </a:cubicBezTo>
                      <a:cubicBezTo>
                        <a:pt x="115164" y="27850"/>
                        <a:pt x="104718" y="26640"/>
                        <a:pt x="98876" y="27813"/>
                      </a:cubicBezTo>
                      <a:cubicBezTo>
                        <a:pt x="93044" y="28997"/>
                        <a:pt x="91824" y="32574"/>
                        <a:pt x="91824" y="32574"/>
                      </a:cubicBezTo>
                      <a:lnTo>
                        <a:pt x="73651" y="28516"/>
                      </a:lnTo>
                      <a:lnTo>
                        <a:pt x="63170" y="25798"/>
                      </a:lnTo>
                      <a:cubicBezTo>
                        <a:pt x="63170" y="25798"/>
                        <a:pt x="63141" y="21888"/>
                        <a:pt x="67255" y="17720"/>
                      </a:cubicBezTo>
                      <a:cubicBezTo>
                        <a:pt x="71368" y="13551"/>
                        <a:pt x="79622" y="9123"/>
                        <a:pt x="79622" y="9123"/>
                      </a:cubicBezTo>
                      <a:cubicBezTo>
                        <a:pt x="79622" y="9123"/>
                        <a:pt x="69409" y="10750"/>
                        <a:pt x="63862" y="14614"/>
                      </a:cubicBezTo>
                      <a:cubicBezTo>
                        <a:pt x="58317" y="18468"/>
                        <a:pt x="57429" y="24560"/>
                        <a:pt x="57429" y="24560"/>
                      </a:cubicBezTo>
                      <a:lnTo>
                        <a:pt x="40569" y="23349"/>
                      </a:lnTo>
                      <a:cubicBezTo>
                        <a:pt x="40569" y="23349"/>
                        <a:pt x="35864" y="19698"/>
                        <a:pt x="26825" y="13856"/>
                      </a:cubicBezTo>
                      <a:cubicBezTo>
                        <a:pt x="17784" y="8023"/>
                        <a:pt x="4409" y="0"/>
                        <a:pt x="4409" y="0"/>
                      </a:cubicBezTo>
                      <a:lnTo>
                        <a:pt x="0" y="5565"/>
                      </a:lnTo>
                      <a:cubicBezTo>
                        <a:pt x="0" y="5565"/>
                        <a:pt x="13006" y="11120"/>
                        <a:pt x="22794" y="16536"/>
                      </a:cubicBezTo>
                      <a:cubicBezTo>
                        <a:pt x="32574" y="21953"/>
                        <a:pt x="39127" y="27212"/>
                        <a:pt x="39127" y="27212"/>
                      </a:cubicBezTo>
                      <a:lnTo>
                        <a:pt x="39478" y="38240"/>
                      </a:lnTo>
                      <a:cubicBezTo>
                        <a:pt x="39478" y="38240"/>
                        <a:pt x="29496" y="34700"/>
                        <a:pt x="20188" y="35190"/>
                      </a:cubicBezTo>
                      <a:cubicBezTo>
                        <a:pt x="10889" y="35670"/>
                        <a:pt x="564" y="38776"/>
                        <a:pt x="564" y="38776"/>
                      </a:cubicBezTo>
                      <a:cubicBezTo>
                        <a:pt x="564" y="38776"/>
                        <a:pt x="11758" y="37047"/>
                        <a:pt x="21463" y="37880"/>
                      </a:cubicBezTo>
                      <a:cubicBezTo>
                        <a:pt x="31169" y="38702"/>
                        <a:pt x="39885" y="41660"/>
                        <a:pt x="39885" y="41660"/>
                      </a:cubicBezTo>
                      <a:lnTo>
                        <a:pt x="41327" y="59296"/>
                      </a:lnTo>
                      <a:cubicBezTo>
                        <a:pt x="41327" y="59296"/>
                        <a:pt x="36520" y="58843"/>
                        <a:pt x="33517" y="62818"/>
                      </a:cubicBezTo>
                      <a:cubicBezTo>
                        <a:pt x="30522" y="66793"/>
                        <a:pt x="29320" y="75195"/>
                        <a:pt x="29320" y="75195"/>
                      </a:cubicBezTo>
                      <a:cubicBezTo>
                        <a:pt x="29320" y="75195"/>
                        <a:pt x="32999" y="68170"/>
                        <a:pt x="36058" y="64944"/>
                      </a:cubicBezTo>
                      <a:cubicBezTo>
                        <a:pt x="39109" y="61718"/>
                        <a:pt x="41549" y="62291"/>
                        <a:pt x="41549" y="62291"/>
                      </a:cubicBezTo>
                      <a:lnTo>
                        <a:pt x="54268" y="98054"/>
                      </a:lnTo>
                      <a:cubicBezTo>
                        <a:pt x="54268" y="98054"/>
                        <a:pt x="48251" y="73975"/>
                        <a:pt x="46153" y="62005"/>
                      </a:cubicBezTo>
                      <a:cubicBezTo>
                        <a:pt x="44572" y="52965"/>
                        <a:pt x="44701" y="49868"/>
                        <a:pt x="44701" y="49868"/>
                      </a:cubicBezTo>
                      <a:cubicBezTo>
                        <a:pt x="44701" y="49868"/>
                        <a:pt x="48972" y="52780"/>
                        <a:pt x="54323" y="58002"/>
                      </a:cubicBezTo>
                      <a:cubicBezTo>
                        <a:pt x="59666" y="63234"/>
                        <a:pt x="65194" y="70129"/>
                        <a:pt x="65194" y="70129"/>
                      </a:cubicBezTo>
                      <a:cubicBezTo>
                        <a:pt x="65194" y="70129"/>
                        <a:pt x="60904" y="62337"/>
                        <a:pt x="55969" y="56440"/>
                      </a:cubicBezTo>
                      <a:cubicBezTo>
                        <a:pt x="51042" y="50534"/>
                        <a:pt x="45468" y="46522"/>
                        <a:pt x="45468" y="46522"/>
                      </a:cubicBezTo>
                      <a:lnTo>
                        <a:pt x="44414" y="31086"/>
                      </a:lnTo>
                      <a:cubicBezTo>
                        <a:pt x="44414" y="31086"/>
                        <a:pt x="53048" y="37454"/>
                        <a:pt x="60100" y="42926"/>
                      </a:cubicBezTo>
                      <a:cubicBezTo>
                        <a:pt x="67153" y="48389"/>
                        <a:pt x="73744" y="54906"/>
                        <a:pt x="73744" y="54906"/>
                      </a:cubicBezTo>
                      <a:cubicBezTo>
                        <a:pt x="73744" y="54906"/>
                        <a:pt x="74307" y="62393"/>
                        <a:pt x="77894" y="71682"/>
                      </a:cubicBezTo>
                      <a:cubicBezTo>
                        <a:pt x="81480" y="80981"/>
                        <a:pt x="88090" y="92082"/>
                        <a:pt x="88090" y="92082"/>
                      </a:cubicBezTo>
                      <a:cubicBezTo>
                        <a:pt x="88090" y="92082"/>
                        <a:pt x="83801" y="81665"/>
                        <a:pt x="81425" y="73513"/>
                      </a:cubicBezTo>
                      <a:cubicBezTo>
                        <a:pt x="79040" y="65351"/>
                        <a:pt x="78560" y="59453"/>
                        <a:pt x="78560" y="59453"/>
                      </a:cubicBezTo>
                      <a:cubicBezTo>
                        <a:pt x="78560" y="59453"/>
                        <a:pt x="83588" y="62346"/>
                        <a:pt x="95687" y="73540"/>
                      </a:cubicBezTo>
                      <a:cubicBezTo>
                        <a:pt x="111457" y="88117"/>
                        <a:pt x="141045" y="118093"/>
                        <a:pt x="141045" y="11809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11" name="Google Shape;4111;p5"/>
              <p:cNvGrpSpPr/>
              <p:nvPr/>
            </p:nvGrpSpPr>
            <p:grpSpPr>
              <a:xfrm>
                <a:off x="7185256" y="1983216"/>
                <a:ext cx="126597" cy="100271"/>
                <a:chOff x="7185256" y="1983216"/>
                <a:chExt cx="126597" cy="100271"/>
              </a:xfrm>
            </p:grpSpPr>
            <p:sp>
              <p:nvSpPr>
                <p:cNvPr id="4112" name="Google Shape;4112;p5"/>
                <p:cNvSpPr/>
                <p:nvPr/>
              </p:nvSpPr>
              <p:spPr>
                <a:xfrm>
                  <a:off x="7185256" y="1983517"/>
                  <a:ext cx="126597" cy="99970"/>
                </a:xfrm>
                <a:custGeom>
                  <a:avLst/>
                  <a:gdLst/>
                  <a:ahLst/>
                  <a:cxnLst/>
                  <a:rect l="l" t="t" r="r" b="b"/>
                  <a:pathLst>
                    <a:path w="126597" h="99970" extrusionOk="0">
                      <a:moveTo>
                        <a:pt x="41956" y="16550"/>
                      </a:moveTo>
                      <a:cubicBezTo>
                        <a:pt x="41956" y="16550"/>
                        <a:pt x="23247" y="8388"/>
                        <a:pt x="12858" y="12390"/>
                      </a:cubicBezTo>
                      <a:cubicBezTo>
                        <a:pt x="-3494" y="18685"/>
                        <a:pt x="407" y="29980"/>
                        <a:pt x="407" y="29980"/>
                      </a:cubicBezTo>
                      <a:cubicBezTo>
                        <a:pt x="407" y="29980"/>
                        <a:pt x="12119" y="25497"/>
                        <a:pt x="19476" y="36626"/>
                      </a:cubicBezTo>
                      <a:cubicBezTo>
                        <a:pt x="23303" y="42412"/>
                        <a:pt x="22203" y="50787"/>
                        <a:pt x="22203" y="50787"/>
                      </a:cubicBezTo>
                      <a:cubicBezTo>
                        <a:pt x="22203" y="50787"/>
                        <a:pt x="29154" y="56629"/>
                        <a:pt x="32167" y="63071"/>
                      </a:cubicBezTo>
                      <a:cubicBezTo>
                        <a:pt x="35190" y="69514"/>
                        <a:pt x="34266" y="76548"/>
                        <a:pt x="34266" y="76548"/>
                      </a:cubicBezTo>
                      <a:cubicBezTo>
                        <a:pt x="34266" y="76548"/>
                        <a:pt x="41494" y="76373"/>
                        <a:pt x="46883" y="73331"/>
                      </a:cubicBezTo>
                      <a:cubicBezTo>
                        <a:pt x="52272" y="70281"/>
                        <a:pt x="55821" y="64375"/>
                        <a:pt x="55821" y="64375"/>
                      </a:cubicBezTo>
                      <a:cubicBezTo>
                        <a:pt x="55821" y="64375"/>
                        <a:pt x="57808" y="68932"/>
                        <a:pt x="60166" y="73147"/>
                      </a:cubicBezTo>
                      <a:cubicBezTo>
                        <a:pt x="62532" y="77352"/>
                        <a:pt x="65268" y="81207"/>
                        <a:pt x="65268" y="81207"/>
                      </a:cubicBezTo>
                      <a:cubicBezTo>
                        <a:pt x="65268" y="81207"/>
                        <a:pt x="68355" y="80088"/>
                        <a:pt x="70278" y="78212"/>
                      </a:cubicBezTo>
                      <a:cubicBezTo>
                        <a:pt x="72209" y="76326"/>
                        <a:pt x="72986" y="73683"/>
                        <a:pt x="72986" y="73683"/>
                      </a:cubicBezTo>
                      <a:cubicBezTo>
                        <a:pt x="72986" y="73683"/>
                        <a:pt x="81869" y="82298"/>
                        <a:pt x="89966" y="88870"/>
                      </a:cubicBezTo>
                      <a:cubicBezTo>
                        <a:pt x="98063" y="95442"/>
                        <a:pt x="105384" y="99971"/>
                        <a:pt x="105384" y="99971"/>
                      </a:cubicBezTo>
                      <a:cubicBezTo>
                        <a:pt x="105384" y="99971"/>
                        <a:pt x="105864" y="91458"/>
                        <a:pt x="104534" y="83656"/>
                      </a:cubicBezTo>
                      <a:cubicBezTo>
                        <a:pt x="103203" y="75855"/>
                        <a:pt x="100051" y="68775"/>
                        <a:pt x="100051" y="68775"/>
                      </a:cubicBezTo>
                      <a:cubicBezTo>
                        <a:pt x="100051" y="68775"/>
                        <a:pt x="103498" y="70374"/>
                        <a:pt x="106521" y="71067"/>
                      </a:cubicBezTo>
                      <a:cubicBezTo>
                        <a:pt x="109534" y="71760"/>
                        <a:pt x="112122" y="71548"/>
                        <a:pt x="112122" y="71548"/>
                      </a:cubicBezTo>
                      <a:cubicBezTo>
                        <a:pt x="112122" y="71548"/>
                        <a:pt x="108952" y="65318"/>
                        <a:pt x="104154" y="59892"/>
                      </a:cubicBezTo>
                      <a:cubicBezTo>
                        <a:pt x="99348" y="54457"/>
                        <a:pt x="92915" y="49816"/>
                        <a:pt x="92915" y="49816"/>
                      </a:cubicBezTo>
                      <a:cubicBezTo>
                        <a:pt x="92915" y="49816"/>
                        <a:pt x="104331" y="53024"/>
                        <a:pt x="112751" y="53181"/>
                      </a:cubicBezTo>
                      <a:cubicBezTo>
                        <a:pt x="121172" y="53347"/>
                        <a:pt x="126598" y="50473"/>
                        <a:pt x="126598" y="50473"/>
                      </a:cubicBezTo>
                      <a:cubicBezTo>
                        <a:pt x="126598" y="50473"/>
                        <a:pt x="115709" y="45038"/>
                        <a:pt x="109109" y="39029"/>
                      </a:cubicBezTo>
                      <a:cubicBezTo>
                        <a:pt x="102509" y="33030"/>
                        <a:pt x="100208" y="26458"/>
                        <a:pt x="100208" y="26458"/>
                      </a:cubicBezTo>
                      <a:cubicBezTo>
                        <a:pt x="100208" y="26458"/>
                        <a:pt x="88025" y="27549"/>
                        <a:pt x="79466" y="11771"/>
                      </a:cubicBezTo>
                      <a:cubicBezTo>
                        <a:pt x="76064" y="5522"/>
                        <a:pt x="79650" y="2749"/>
                        <a:pt x="79650" y="2749"/>
                      </a:cubicBezTo>
                      <a:cubicBezTo>
                        <a:pt x="79650" y="2749"/>
                        <a:pt x="67718" y="-2113"/>
                        <a:pt x="58021" y="1095"/>
                      </a:cubicBezTo>
                      <a:cubicBezTo>
                        <a:pt x="48325" y="4302"/>
                        <a:pt x="41956" y="16550"/>
                        <a:pt x="41956" y="1655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3" name="Google Shape;4113;p5"/>
                <p:cNvSpPr/>
                <p:nvPr/>
              </p:nvSpPr>
              <p:spPr>
                <a:xfrm>
                  <a:off x="7198770" y="1983216"/>
                  <a:ext cx="87848" cy="89337"/>
                </a:xfrm>
                <a:custGeom>
                  <a:avLst/>
                  <a:gdLst/>
                  <a:ahLst/>
                  <a:cxnLst/>
                  <a:rect l="l" t="t" r="r" b="b"/>
                  <a:pathLst>
                    <a:path w="87848" h="89337" extrusionOk="0">
                      <a:moveTo>
                        <a:pt x="84974" y="89337"/>
                      </a:moveTo>
                      <a:cubicBezTo>
                        <a:pt x="84974" y="89337"/>
                        <a:pt x="71128" y="65554"/>
                        <a:pt x="62328" y="54656"/>
                      </a:cubicBezTo>
                      <a:cubicBezTo>
                        <a:pt x="57420" y="48583"/>
                        <a:pt x="53778" y="44775"/>
                        <a:pt x="53778" y="44775"/>
                      </a:cubicBezTo>
                      <a:cubicBezTo>
                        <a:pt x="53778" y="44775"/>
                        <a:pt x="56911" y="46013"/>
                        <a:pt x="64389" y="50376"/>
                      </a:cubicBezTo>
                      <a:cubicBezTo>
                        <a:pt x="71876" y="54739"/>
                        <a:pt x="83726" y="62226"/>
                        <a:pt x="83726" y="62226"/>
                      </a:cubicBezTo>
                      <a:cubicBezTo>
                        <a:pt x="83726" y="62226"/>
                        <a:pt x="73522" y="53796"/>
                        <a:pt x="65461" y="48629"/>
                      </a:cubicBezTo>
                      <a:cubicBezTo>
                        <a:pt x="57411" y="43453"/>
                        <a:pt x="51495" y="41540"/>
                        <a:pt x="51495" y="41540"/>
                      </a:cubicBezTo>
                      <a:cubicBezTo>
                        <a:pt x="51495" y="41540"/>
                        <a:pt x="47501" y="35957"/>
                        <a:pt x="43000" y="31002"/>
                      </a:cubicBezTo>
                      <a:cubicBezTo>
                        <a:pt x="38489" y="26039"/>
                        <a:pt x="33461" y="21703"/>
                        <a:pt x="33461" y="21703"/>
                      </a:cubicBezTo>
                      <a:lnTo>
                        <a:pt x="49341" y="25918"/>
                      </a:lnTo>
                      <a:cubicBezTo>
                        <a:pt x="49341" y="25918"/>
                        <a:pt x="51023" y="29477"/>
                        <a:pt x="56384" y="34237"/>
                      </a:cubicBezTo>
                      <a:cubicBezTo>
                        <a:pt x="61746" y="38998"/>
                        <a:pt x="70785" y="44950"/>
                        <a:pt x="70785" y="44950"/>
                      </a:cubicBezTo>
                      <a:cubicBezTo>
                        <a:pt x="70785" y="44950"/>
                        <a:pt x="63206" y="38397"/>
                        <a:pt x="58741" y="34099"/>
                      </a:cubicBezTo>
                      <a:cubicBezTo>
                        <a:pt x="54277" y="29791"/>
                        <a:pt x="52928" y="27739"/>
                        <a:pt x="52928" y="27739"/>
                      </a:cubicBezTo>
                      <a:lnTo>
                        <a:pt x="68040" y="33701"/>
                      </a:lnTo>
                      <a:lnTo>
                        <a:pt x="87849" y="42344"/>
                      </a:lnTo>
                      <a:lnTo>
                        <a:pt x="68752" y="31973"/>
                      </a:lnTo>
                      <a:cubicBezTo>
                        <a:pt x="68752" y="31973"/>
                        <a:pt x="69233" y="30374"/>
                        <a:pt x="72662" y="29939"/>
                      </a:cubicBezTo>
                      <a:cubicBezTo>
                        <a:pt x="76100" y="29505"/>
                        <a:pt x="82488" y="30235"/>
                        <a:pt x="82488" y="30235"/>
                      </a:cubicBezTo>
                      <a:cubicBezTo>
                        <a:pt x="82488" y="30235"/>
                        <a:pt x="75352" y="28266"/>
                        <a:pt x="71044" y="28312"/>
                      </a:cubicBezTo>
                      <a:cubicBezTo>
                        <a:pt x="66728" y="28368"/>
                        <a:pt x="65249" y="30448"/>
                        <a:pt x="65249" y="30448"/>
                      </a:cubicBezTo>
                      <a:lnTo>
                        <a:pt x="53177" y="25807"/>
                      </a:lnTo>
                      <a:lnTo>
                        <a:pt x="46281" y="22896"/>
                      </a:lnTo>
                      <a:cubicBezTo>
                        <a:pt x="46281" y="22896"/>
                        <a:pt x="46938" y="20465"/>
                        <a:pt x="50561" y="18348"/>
                      </a:cubicBezTo>
                      <a:cubicBezTo>
                        <a:pt x="54175" y="16240"/>
                        <a:pt x="60757" y="14457"/>
                        <a:pt x="60757" y="14457"/>
                      </a:cubicBezTo>
                      <a:cubicBezTo>
                        <a:pt x="60757" y="14457"/>
                        <a:pt x="53288" y="14272"/>
                        <a:pt x="48712" y="16019"/>
                      </a:cubicBezTo>
                      <a:cubicBezTo>
                        <a:pt x="44146" y="17775"/>
                        <a:pt x="42464" y="21454"/>
                        <a:pt x="42464" y="21454"/>
                      </a:cubicBezTo>
                      <a:lnTo>
                        <a:pt x="30808" y="18736"/>
                      </a:lnTo>
                      <a:cubicBezTo>
                        <a:pt x="30808" y="18736"/>
                        <a:pt x="28146" y="15917"/>
                        <a:pt x="22803" y="11231"/>
                      </a:cubicBezTo>
                      <a:cubicBezTo>
                        <a:pt x="17461" y="6554"/>
                        <a:pt x="9456" y="0"/>
                        <a:pt x="9456" y="0"/>
                      </a:cubicBezTo>
                      <a:lnTo>
                        <a:pt x="5379" y="2949"/>
                      </a:lnTo>
                      <a:cubicBezTo>
                        <a:pt x="5379" y="2949"/>
                        <a:pt x="13560" y="7922"/>
                        <a:pt x="19494" y="12423"/>
                      </a:cubicBezTo>
                      <a:cubicBezTo>
                        <a:pt x="25438" y="16934"/>
                        <a:pt x="29135" y="20964"/>
                        <a:pt x="29135" y="20964"/>
                      </a:cubicBezTo>
                      <a:lnTo>
                        <a:pt x="27453" y="27859"/>
                      </a:lnTo>
                      <a:cubicBezTo>
                        <a:pt x="27453" y="27859"/>
                        <a:pt x="21047" y="24495"/>
                        <a:pt x="14420" y="23709"/>
                      </a:cubicBezTo>
                      <a:cubicBezTo>
                        <a:pt x="7792" y="22924"/>
                        <a:pt x="0" y="23654"/>
                        <a:pt x="0" y="23654"/>
                      </a:cubicBezTo>
                      <a:cubicBezTo>
                        <a:pt x="0" y="23654"/>
                        <a:pt x="8171" y="23885"/>
                        <a:pt x="14844" y="25530"/>
                      </a:cubicBezTo>
                      <a:cubicBezTo>
                        <a:pt x="21528" y="27175"/>
                        <a:pt x="27148" y="30032"/>
                        <a:pt x="27148" y="30032"/>
                      </a:cubicBezTo>
                      <a:lnTo>
                        <a:pt x="25086" y="41161"/>
                      </a:lnTo>
                      <a:cubicBezTo>
                        <a:pt x="25086" y="41161"/>
                        <a:pt x="21787" y="40320"/>
                        <a:pt x="18985" y="42436"/>
                      </a:cubicBezTo>
                      <a:cubicBezTo>
                        <a:pt x="16185" y="44553"/>
                        <a:pt x="13884" y="49637"/>
                        <a:pt x="13884" y="49637"/>
                      </a:cubicBezTo>
                      <a:cubicBezTo>
                        <a:pt x="13884" y="49637"/>
                        <a:pt x="17692" y="45699"/>
                        <a:pt x="20400" y="44054"/>
                      </a:cubicBezTo>
                      <a:cubicBezTo>
                        <a:pt x="23108" y="42399"/>
                        <a:pt x="24726" y="43046"/>
                        <a:pt x="24726" y="43046"/>
                      </a:cubicBezTo>
                      <a:lnTo>
                        <a:pt x="27444" y="66746"/>
                      </a:lnTo>
                      <a:cubicBezTo>
                        <a:pt x="27444" y="66746"/>
                        <a:pt x="27406" y="51088"/>
                        <a:pt x="28017" y="43398"/>
                      </a:cubicBezTo>
                      <a:cubicBezTo>
                        <a:pt x="28479" y="37602"/>
                        <a:pt x="29107" y="35689"/>
                        <a:pt x="29107" y="35689"/>
                      </a:cubicBezTo>
                      <a:cubicBezTo>
                        <a:pt x="29107" y="35689"/>
                        <a:pt x="31603" y="37999"/>
                        <a:pt x="34450" y="41872"/>
                      </a:cubicBezTo>
                      <a:cubicBezTo>
                        <a:pt x="37306" y="45745"/>
                        <a:pt x="39987" y="50672"/>
                        <a:pt x="39987" y="50672"/>
                      </a:cubicBezTo>
                      <a:cubicBezTo>
                        <a:pt x="39987" y="50672"/>
                        <a:pt x="38323" y="45329"/>
                        <a:pt x="35882" y="41087"/>
                      </a:cubicBezTo>
                      <a:cubicBezTo>
                        <a:pt x="33442" y="36844"/>
                        <a:pt x="30225" y="33701"/>
                        <a:pt x="30225" y="33701"/>
                      </a:cubicBezTo>
                      <a:lnTo>
                        <a:pt x="32167" y="23987"/>
                      </a:lnTo>
                      <a:cubicBezTo>
                        <a:pt x="32167" y="23987"/>
                        <a:pt x="37140" y="28959"/>
                        <a:pt x="41142" y="33174"/>
                      </a:cubicBezTo>
                      <a:cubicBezTo>
                        <a:pt x="45144" y="37399"/>
                        <a:pt x="48648" y="42214"/>
                        <a:pt x="48648" y="42214"/>
                      </a:cubicBezTo>
                      <a:cubicBezTo>
                        <a:pt x="48648" y="42214"/>
                        <a:pt x="47742" y="46929"/>
                        <a:pt x="48648" y="53122"/>
                      </a:cubicBezTo>
                      <a:cubicBezTo>
                        <a:pt x="49553" y="59315"/>
                        <a:pt x="52262" y="66987"/>
                        <a:pt x="52262" y="66987"/>
                      </a:cubicBezTo>
                      <a:cubicBezTo>
                        <a:pt x="52262" y="66987"/>
                        <a:pt x="51069" y="60017"/>
                        <a:pt x="50811" y="54674"/>
                      </a:cubicBezTo>
                      <a:cubicBezTo>
                        <a:pt x="50561" y="49323"/>
                        <a:pt x="51245" y="45607"/>
                        <a:pt x="51245" y="45607"/>
                      </a:cubicBezTo>
                      <a:cubicBezTo>
                        <a:pt x="51245" y="45607"/>
                        <a:pt x="54277" y="47982"/>
                        <a:pt x="60840" y="56357"/>
                      </a:cubicBezTo>
                      <a:cubicBezTo>
                        <a:pt x="69390" y="67255"/>
                        <a:pt x="84974" y="89337"/>
                        <a:pt x="84974" y="893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14" name="Google Shape;4114;p5"/>
              <p:cNvGrpSpPr/>
              <p:nvPr/>
            </p:nvGrpSpPr>
            <p:grpSpPr>
              <a:xfrm>
                <a:off x="6090776" y="2447122"/>
                <a:ext cx="207681" cy="164495"/>
                <a:chOff x="6090776" y="2447122"/>
                <a:chExt cx="207681" cy="164495"/>
              </a:xfrm>
            </p:grpSpPr>
            <p:sp>
              <p:nvSpPr>
                <p:cNvPr id="4115" name="Google Shape;4115;p5"/>
                <p:cNvSpPr/>
                <p:nvPr/>
              </p:nvSpPr>
              <p:spPr>
                <a:xfrm>
                  <a:off x="6090776" y="2447602"/>
                  <a:ext cx="207681" cy="164015"/>
                </a:xfrm>
                <a:custGeom>
                  <a:avLst/>
                  <a:gdLst/>
                  <a:ahLst/>
                  <a:cxnLst/>
                  <a:rect l="l" t="t" r="r" b="b"/>
                  <a:pathLst>
                    <a:path w="207681" h="164015" extrusionOk="0">
                      <a:moveTo>
                        <a:pt x="68827" y="27158"/>
                      </a:moveTo>
                      <a:cubicBezTo>
                        <a:pt x="68827" y="27158"/>
                        <a:pt x="38130" y="13765"/>
                        <a:pt x="21094" y="20327"/>
                      </a:cubicBezTo>
                      <a:cubicBezTo>
                        <a:pt x="-5730" y="30652"/>
                        <a:pt x="667" y="49185"/>
                        <a:pt x="667" y="49185"/>
                      </a:cubicBezTo>
                      <a:cubicBezTo>
                        <a:pt x="667" y="49185"/>
                        <a:pt x="19884" y="41827"/>
                        <a:pt x="31956" y="60092"/>
                      </a:cubicBezTo>
                      <a:cubicBezTo>
                        <a:pt x="38223" y="69576"/>
                        <a:pt x="36420" y="83321"/>
                        <a:pt x="36420" y="83321"/>
                      </a:cubicBezTo>
                      <a:cubicBezTo>
                        <a:pt x="36420" y="83321"/>
                        <a:pt x="47827" y="92906"/>
                        <a:pt x="52781" y="103471"/>
                      </a:cubicBezTo>
                      <a:cubicBezTo>
                        <a:pt x="57726" y="114046"/>
                        <a:pt x="56220" y="125581"/>
                        <a:pt x="56220" y="125581"/>
                      </a:cubicBezTo>
                      <a:cubicBezTo>
                        <a:pt x="56220" y="125581"/>
                        <a:pt x="68079" y="125295"/>
                        <a:pt x="76915" y="120304"/>
                      </a:cubicBezTo>
                      <a:cubicBezTo>
                        <a:pt x="85761" y="115312"/>
                        <a:pt x="91585" y="105616"/>
                        <a:pt x="91585" y="105616"/>
                      </a:cubicBezTo>
                      <a:cubicBezTo>
                        <a:pt x="91585" y="105616"/>
                        <a:pt x="94829" y="113094"/>
                        <a:pt x="98711" y="119998"/>
                      </a:cubicBezTo>
                      <a:cubicBezTo>
                        <a:pt x="102584" y="126903"/>
                        <a:pt x="107076" y="133235"/>
                        <a:pt x="107076" y="133235"/>
                      </a:cubicBezTo>
                      <a:cubicBezTo>
                        <a:pt x="107076" y="133235"/>
                        <a:pt x="112132" y="131396"/>
                        <a:pt x="115294" y="128308"/>
                      </a:cubicBezTo>
                      <a:cubicBezTo>
                        <a:pt x="118464" y="125221"/>
                        <a:pt x="119740" y="120877"/>
                        <a:pt x="119740" y="120877"/>
                      </a:cubicBezTo>
                      <a:cubicBezTo>
                        <a:pt x="119740" y="120877"/>
                        <a:pt x="134308" y="135019"/>
                        <a:pt x="147590" y="145797"/>
                      </a:cubicBezTo>
                      <a:cubicBezTo>
                        <a:pt x="160873" y="156584"/>
                        <a:pt x="172880" y="164016"/>
                        <a:pt x="172880" y="164016"/>
                      </a:cubicBezTo>
                      <a:cubicBezTo>
                        <a:pt x="172880" y="164016"/>
                        <a:pt x="173675" y="150039"/>
                        <a:pt x="171493" y="137247"/>
                      </a:cubicBezTo>
                      <a:cubicBezTo>
                        <a:pt x="169312" y="124454"/>
                        <a:pt x="164136" y="112835"/>
                        <a:pt x="164136" y="112835"/>
                      </a:cubicBezTo>
                      <a:cubicBezTo>
                        <a:pt x="164136" y="112835"/>
                        <a:pt x="169793" y="115460"/>
                        <a:pt x="174747" y="116597"/>
                      </a:cubicBezTo>
                      <a:cubicBezTo>
                        <a:pt x="179692" y="117734"/>
                        <a:pt x="183935" y="117373"/>
                        <a:pt x="183935" y="117373"/>
                      </a:cubicBezTo>
                      <a:cubicBezTo>
                        <a:pt x="183935" y="117373"/>
                        <a:pt x="178740" y="107169"/>
                        <a:pt x="170865" y="98258"/>
                      </a:cubicBezTo>
                      <a:cubicBezTo>
                        <a:pt x="162990" y="89348"/>
                        <a:pt x="152434" y="81731"/>
                        <a:pt x="152434" y="81731"/>
                      </a:cubicBezTo>
                      <a:cubicBezTo>
                        <a:pt x="152434" y="81731"/>
                        <a:pt x="171161" y="86991"/>
                        <a:pt x="184970" y="87259"/>
                      </a:cubicBezTo>
                      <a:cubicBezTo>
                        <a:pt x="198789" y="87526"/>
                        <a:pt x="207681" y="82803"/>
                        <a:pt x="207681" y="82803"/>
                      </a:cubicBezTo>
                      <a:cubicBezTo>
                        <a:pt x="207681" y="82803"/>
                        <a:pt x="189823" y="73893"/>
                        <a:pt x="178999" y="64039"/>
                      </a:cubicBezTo>
                      <a:cubicBezTo>
                        <a:pt x="168175" y="54186"/>
                        <a:pt x="164385" y="43399"/>
                        <a:pt x="164385" y="43399"/>
                      </a:cubicBezTo>
                      <a:cubicBezTo>
                        <a:pt x="164385" y="43399"/>
                        <a:pt x="144410" y="45201"/>
                        <a:pt x="130361" y="19320"/>
                      </a:cubicBezTo>
                      <a:cubicBezTo>
                        <a:pt x="124787" y="9060"/>
                        <a:pt x="130675" y="4512"/>
                        <a:pt x="130675" y="4512"/>
                      </a:cubicBezTo>
                      <a:cubicBezTo>
                        <a:pt x="130675" y="4512"/>
                        <a:pt x="111097" y="-3465"/>
                        <a:pt x="95189" y="1794"/>
                      </a:cubicBezTo>
                      <a:cubicBezTo>
                        <a:pt x="79282" y="7054"/>
                        <a:pt x="68827" y="27158"/>
                        <a:pt x="68827" y="271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6" name="Google Shape;4116;p5"/>
                <p:cNvSpPr/>
                <p:nvPr/>
              </p:nvSpPr>
              <p:spPr>
                <a:xfrm>
                  <a:off x="6112943" y="2447122"/>
                  <a:ext cx="144122" cy="146544"/>
                </a:xfrm>
                <a:custGeom>
                  <a:avLst/>
                  <a:gdLst/>
                  <a:ahLst/>
                  <a:cxnLst/>
                  <a:rect l="l" t="t" r="r" b="b"/>
                  <a:pathLst>
                    <a:path w="144122" h="146544" extrusionOk="0">
                      <a:moveTo>
                        <a:pt x="139418" y="146544"/>
                      </a:moveTo>
                      <a:cubicBezTo>
                        <a:pt x="139418" y="146544"/>
                        <a:pt x="116698" y="107528"/>
                        <a:pt x="102259" y="89661"/>
                      </a:cubicBezTo>
                      <a:cubicBezTo>
                        <a:pt x="94199" y="79696"/>
                        <a:pt x="88228" y="73448"/>
                        <a:pt x="88228" y="73448"/>
                      </a:cubicBezTo>
                      <a:cubicBezTo>
                        <a:pt x="88228" y="73448"/>
                        <a:pt x="93358" y="75472"/>
                        <a:pt x="105643" y="82626"/>
                      </a:cubicBezTo>
                      <a:cubicBezTo>
                        <a:pt x="117927" y="89790"/>
                        <a:pt x="137356" y="102074"/>
                        <a:pt x="137356" y="102074"/>
                      </a:cubicBezTo>
                      <a:cubicBezTo>
                        <a:pt x="137356" y="102074"/>
                        <a:pt x="120626" y="88246"/>
                        <a:pt x="107399" y="79761"/>
                      </a:cubicBezTo>
                      <a:cubicBezTo>
                        <a:pt x="94180" y="71276"/>
                        <a:pt x="84475" y="68133"/>
                        <a:pt x="84475" y="68133"/>
                      </a:cubicBezTo>
                      <a:cubicBezTo>
                        <a:pt x="84475" y="68133"/>
                        <a:pt x="77940" y="58982"/>
                        <a:pt x="70546" y="50848"/>
                      </a:cubicBezTo>
                      <a:cubicBezTo>
                        <a:pt x="63150" y="42714"/>
                        <a:pt x="54896" y="35596"/>
                        <a:pt x="54896" y="35596"/>
                      </a:cubicBezTo>
                      <a:lnTo>
                        <a:pt x="80953" y="42501"/>
                      </a:lnTo>
                      <a:cubicBezTo>
                        <a:pt x="80953" y="42501"/>
                        <a:pt x="83708" y="48343"/>
                        <a:pt x="92499" y="56154"/>
                      </a:cubicBezTo>
                      <a:cubicBezTo>
                        <a:pt x="101298" y="63964"/>
                        <a:pt x="116133" y="73735"/>
                        <a:pt x="116133" y="73735"/>
                      </a:cubicBezTo>
                      <a:cubicBezTo>
                        <a:pt x="116133" y="73735"/>
                        <a:pt x="103692" y="62984"/>
                        <a:pt x="96371" y="55932"/>
                      </a:cubicBezTo>
                      <a:cubicBezTo>
                        <a:pt x="89050" y="48870"/>
                        <a:pt x="86832" y="45505"/>
                        <a:pt x="86832" y="45505"/>
                      </a:cubicBezTo>
                      <a:lnTo>
                        <a:pt x="111632" y="55285"/>
                      </a:lnTo>
                      <a:lnTo>
                        <a:pt x="144122" y="69455"/>
                      </a:lnTo>
                      <a:lnTo>
                        <a:pt x="112797" y="52438"/>
                      </a:lnTo>
                      <a:cubicBezTo>
                        <a:pt x="112797" y="52438"/>
                        <a:pt x="113573" y="49813"/>
                        <a:pt x="119211" y="49101"/>
                      </a:cubicBezTo>
                      <a:cubicBezTo>
                        <a:pt x="124841" y="48389"/>
                        <a:pt x="135332" y="49591"/>
                        <a:pt x="135332" y="49591"/>
                      </a:cubicBezTo>
                      <a:cubicBezTo>
                        <a:pt x="135332" y="49591"/>
                        <a:pt x="123620" y="46356"/>
                        <a:pt x="116550" y="46448"/>
                      </a:cubicBezTo>
                      <a:cubicBezTo>
                        <a:pt x="109478" y="46531"/>
                        <a:pt x="107047" y="49942"/>
                        <a:pt x="107047" y="49942"/>
                      </a:cubicBezTo>
                      <a:lnTo>
                        <a:pt x="87248" y="42325"/>
                      </a:lnTo>
                      <a:lnTo>
                        <a:pt x="75925" y="37547"/>
                      </a:lnTo>
                      <a:cubicBezTo>
                        <a:pt x="75925" y="37547"/>
                        <a:pt x="77006" y="33563"/>
                        <a:pt x="82941" y="30097"/>
                      </a:cubicBezTo>
                      <a:cubicBezTo>
                        <a:pt x="88884" y="26630"/>
                        <a:pt x="99671" y="23700"/>
                        <a:pt x="99671" y="23700"/>
                      </a:cubicBezTo>
                      <a:cubicBezTo>
                        <a:pt x="99671" y="23700"/>
                        <a:pt x="87424" y="23404"/>
                        <a:pt x="79918" y="26270"/>
                      </a:cubicBezTo>
                      <a:cubicBezTo>
                        <a:pt x="72422" y="29144"/>
                        <a:pt x="69667" y="35190"/>
                        <a:pt x="69667" y="35190"/>
                      </a:cubicBezTo>
                      <a:lnTo>
                        <a:pt x="50552" y="30725"/>
                      </a:lnTo>
                      <a:cubicBezTo>
                        <a:pt x="50552" y="30725"/>
                        <a:pt x="46171" y="26094"/>
                        <a:pt x="37408" y="18413"/>
                      </a:cubicBezTo>
                      <a:cubicBezTo>
                        <a:pt x="28654" y="10732"/>
                        <a:pt x="15510" y="0"/>
                        <a:pt x="15510" y="0"/>
                      </a:cubicBezTo>
                      <a:lnTo>
                        <a:pt x="8828" y="4825"/>
                      </a:lnTo>
                      <a:cubicBezTo>
                        <a:pt x="8828" y="4825"/>
                        <a:pt x="22249" y="12987"/>
                        <a:pt x="31991" y="20372"/>
                      </a:cubicBezTo>
                      <a:cubicBezTo>
                        <a:pt x="41734" y="27767"/>
                        <a:pt x="47798" y="34385"/>
                        <a:pt x="47798" y="34385"/>
                      </a:cubicBezTo>
                      <a:lnTo>
                        <a:pt x="45043" y="45690"/>
                      </a:lnTo>
                      <a:cubicBezTo>
                        <a:pt x="45043" y="45690"/>
                        <a:pt x="34533" y="40172"/>
                        <a:pt x="23663" y="38887"/>
                      </a:cubicBezTo>
                      <a:cubicBezTo>
                        <a:pt x="12793" y="37602"/>
                        <a:pt x="0" y="38794"/>
                        <a:pt x="0" y="38794"/>
                      </a:cubicBezTo>
                      <a:cubicBezTo>
                        <a:pt x="0" y="38794"/>
                        <a:pt x="13403" y="39173"/>
                        <a:pt x="24365" y="41872"/>
                      </a:cubicBezTo>
                      <a:cubicBezTo>
                        <a:pt x="35319" y="44581"/>
                        <a:pt x="44544" y="49258"/>
                        <a:pt x="44544" y="49258"/>
                      </a:cubicBezTo>
                      <a:lnTo>
                        <a:pt x="41161" y="67514"/>
                      </a:lnTo>
                      <a:cubicBezTo>
                        <a:pt x="41161" y="67514"/>
                        <a:pt x="35744" y="66127"/>
                        <a:pt x="31150" y="69603"/>
                      </a:cubicBezTo>
                      <a:cubicBezTo>
                        <a:pt x="26556" y="73087"/>
                        <a:pt x="22776" y="81416"/>
                        <a:pt x="22776" y="81416"/>
                      </a:cubicBezTo>
                      <a:cubicBezTo>
                        <a:pt x="22776" y="81416"/>
                        <a:pt x="29024" y="74955"/>
                        <a:pt x="33470" y="72256"/>
                      </a:cubicBezTo>
                      <a:cubicBezTo>
                        <a:pt x="37916" y="69547"/>
                        <a:pt x="40569" y="70601"/>
                        <a:pt x="40569" y="70601"/>
                      </a:cubicBezTo>
                      <a:lnTo>
                        <a:pt x="45034" y="109497"/>
                      </a:lnTo>
                      <a:cubicBezTo>
                        <a:pt x="45034" y="109497"/>
                        <a:pt x="44960" y="83800"/>
                        <a:pt x="45958" y="71192"/>
                      </a:cubicBezTo>
                      <a:cubicBezTo>
                        <a:pt x="46716" y="61681"/>
                        <a:pt x="47751" y="58548"/>
                        <a:pt x="47751" y="58548"/>
                      </a:cubicBezTo>
                      <a:cubicBezTo>
                        <a:pt x="47751" y="58548"/>
                        <a:pt x="51846" y="62337"/>
                        <a:pt x="56523" y="68687"/>
                      </a:cubicBezTo>
                      <a:cubicBezTo>
                        <a:pt x="61200" y="75038"/>
                        <a:pt x="65610" y="83126"/>
                        <a:pt x="65610" y="83126"/>
                      </a:cubicBezTo>
                      <a:cubicBezTo>
                        <a:pt x="65610" y="83126"/>
                        <a:pt x="62882" y="74363"/>
                        <a:pt x="58880" y="67403"/>
                      </a:cubicBezTo>
                      <a:cubicBezTo>
                        <a:pt x="54868" y="60442"/>
                        <a:pt x="49591" y="55285"/>
                        <a:pt x="49591" y="55285"/>
                      </a:cubicBezTo>
                      <a:lnTo>
                        <a:pt x="52780" y="39340"/>
                      </a:lnTo>
                      <a:cubicBezTo>
                        <a:pt x="52780" y="39340"/>
                        <a:pt x="60932" y="47492"/>
                        <a:pt x="67495" y="54416"/>
                      </a:cubicBezTo>
                      <a:cubicBezTo>
                        <a:pt x="74067" y="61339"/>
                        <a:pt x="79817" y="69242"/>
                        <a:pt x="79817" y="69242"/>
                      </a:cubicBezTo>
                      <a:cubicBezTo>
                        <a:pt x="79817" y="69242"/>
                        <a:pt x="78328" y="76979"/>
                        <a:pt x="79807" y="87147"/>
                      </a:cubicBezTo>
                      <a:cubicBezTo>
                        <a:pt x="81295" y="97305"/>
                        <a:pt x="85741" y="109885"/>
                        <a:pt x="85741" y="109885"/>
                      </a:cubicBezTo>
                      <a:cubicBezTo>
                        <a:pt x="85741" y="109885"/>
                        <a:pt x="83782" y="98451"/>
                        <a:pt x="83366" y="89679"/>
                      </a:cubicBezTo>
                      <a:cubicBezTo>
                        <a:pt x="82950" y="80907"/>
                        <a:pt x="84078" y="74807"/>
                        <a:pt x="84078" y="74807"/>
                      </a:cubicBezTo>
                      <a:cubicBezTo>
                        <a:pt x="84078" y="74807"/>
                        <a:pt x="89050" y="78707"/>
                        <a:pt x="99810" y="92443"/>
                      </a:cubicBezTo>
                      <a:cubicBezTo>
                        <a:pt x="113832" y="110320"/>
                        <a:pt x="139418" y="146544"/>
                        <a:pt x="139418" y="1465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17" name="Google Shape;4117;p5"/>
              <p:cNvGrpSpPr/>
              <p:nvPr/>
            </p:nvGrpSpPr>
            <p:grpSpPr>
              <a:xfrm>
                <a:off x="7060341" y="1975341"/>
                <a:ext cx="169255" cy="143780"/>
                <a:chOff x="7060341" y="1975341"/>
                <a:chExt cx="169255" cy="143780"/>
              </a:xfrm>
            </p:grpSpPr>
            <p:sp>
              <p:nvSpPr>
                <p:cNvPr id="4118" name="Google Shape;4118;p5"/>
                <p:cNvSpPr/>
                <p:nvPr/>
              </p:nvSpPr>
              <p:spPr>
                <a:xfrm>
                  <a:off x="7060341" y="1975341"/>
                  <a:ext cx="169255" cy="143780"/>
                </a:xfrm>
                <a:custGeom>
                  <a:avLst/>
                  <a:gdLst/>
                  <a:ahLst/>
                  <a:cxnLst/>
                  <a:rect l="l" t="t" r="r" b="b"/>
                  <a:pathLst>
                    <a:path w="169255" h="143780" extrusionOk="0">
                      <a:moveTo>
                        <a:pt x="107971" y="47058"/>
                      </a:moveTo>
                      <a:cubicBezTo>
                        <a:pt x="107971" y="47058"/>
                        <a:pt x="102620" y="25650"/>
                        <a:pt x="85409" y="14050"/>
                      </a:cubicBezTo>
                      <a:cubicBezTo>
                        <a:pt x="58307" y="-4215"/>
                        <a:pt x="43407" y="564"/>
                        <a:pt x="43407" y="564"/>
                      </a:cubicBezTo>
                      <a:cubicBezTo>
                        <a:pt x="43407" y="564"/>
                        <a:pt x="62772" y="13643"/>
                        <a:pt x="51652" y="22323"/>
                      </a:cubicBezTo>
                      <a:cubicBezTo>
                        <a:pt x="45875" y="26834"/>
                        <a:pt x="30771" y="25863"/>
                        <a:pt x="30771" y="25863"/>
                      </a:cubicBezTo>
                      <a:cubicBezTo>
                        <a:pt x="30771" y="25863"/>
                        <a:pt x="28063" y="33914"/>
                        <a:pt x="20372" y="37528"/>
                      </a:cubicBezTo>
                      <a:cubicBezTo>
                        <a:pt x="12682" y="41151"/>
                        <a:pt x="0" y="40347"/>
                        <a:pt x="0" y="40347"/>
                      </a:cubicBezTo>
                      <a:cubicBezTo>
                        <a:pt x="0" y="40347"/>
                        <a:pt x="7635" y="48500"/>
                        <a:pt x="18182" y="54490"/>
                      </a:cubicBezTo>
                      <a:cubicBezTo>
                        <a:pt x="28728" y="60479"/>
                        <a:pt x="42187" y="64297"/>
                        <a:pt x="42187" y="64297"/>
                      </a:cubicBezTo>
                      <a:cubicBezTo>
                        <a:pt x="42187" y="64297"/>
                        <a:pt x="36594" y="66682"/>
                        <a:pt x="31964" y="69492"/>
                      </a:cubicBezTo>
                      <a:cubicBezTo>
                        <a:pt x="27332" y="72292"/>
                        <a:pt x="23672" y="75518"/>
                        <a:pt x="23672" y="75518"/>
                      </a:cubicBezTo>
                      <a:cubicBezTo>
                        <a:pt x="23672" y="75518"/>
                        <a:pt x="28673" y="78957"/>
                        <a:pt x="33766" y="81083"/>
                      </a:cubicBezTo>
                      <a:cubicBezTo>
                        <a:pt x="38869" y="83200"/>
                        <a:pt x="44072" y="83985"/>
                        <a:pt x="44072" y="83985"/>
                      </a:cubicBezTo>
                      <a:cubicBezTo>
                        <a:pt x="44072" y="83985"/>
                        <a:pt x="38692" y="94301"/>
                        <a:pt x="35938" y="103664"/>
                      </a:cubicBezTo>
                      <a:cubicBezTo>
                        <a:pt x="33174" y="113028"/>
                        <a:pt x="33036" y="121439"/>
                        <a:pt x="33036" y="121439"/>
                      </a:cubicBezTo>
                      <a:cubicBezTo>
                        <a:pt x="33036" y="121439"/>
                        <a:pt x="47751" y="121707"/>
                        <a:pt x="59416" y="119951"/>
                      </a:cubicBezTo>
                      <a:cubicBezTo>
                        <a:pt x="71091" y="118195"/>
                        <a:pt x="79715" y="114396"/>
                        <a:pt x="79715" y="114396"/>
                      </a:cubicBezTo>
                      <a:cubicBezTo>
                        <a:pt x="79715" y="114396"/>
                        <a:pt x="80547" y="118343"/>
                        <a:pt x="82451" y="121781"/>
                      </a:cubicBezTo>
                      <a:cubicBezTo>
                        <a:pt x="84355" y="125211"/>
                        <a:pt x="87340" y="128122"/>
                        <a:pt x="87340" y="128122"/>
                      </a:cubicBezTo>
                      <a:cubicBezTo>
                        <a:pt x="87340" y="128122"/>
                        <a:pt x="94513" y="124342"/>
                        <a:pt x="98710" y="118740"/>
                      </a:cubicBezTo>
                      <a:cubicBezTo>
                        <a:pt x="102906" y="113139"/>
                        <a:pt x="104127" y="105716"/>
                        <a:pt x="104127" y="105716"/>
                      </a:cubicBezTo>
                      <a:cubicBezTo>
                        <a:pt x="104127" y="105716"/>
                        <a:pt x="110366" y="118713"/>
                        <a:pt x="118629" y="128233"/>
                      </a:cubicBezTo>
                      <a:cubicBezTo>
                        <a:pt x="126902" y="137754"/>
                        <a:pt x="137208" y="143781"/>
                        <a:pt x="137208" y="143781"/>
                      </a:cubicBezTo>
                      <a:cubicBezTo>
                        <a:pt x="137208" y="143781"/>
                        <a:pt x="135231" y="131302"/>
                        <a:pt x="138567" y="123658"/>
                      </a:cubicBezTo>
                      <a:cubicBezTo>
                        <a:pt x="141895" y="116004"/>
                        <a:pt x="150528" y="113185"/>
                        <a:pt x="150528" y="113185"/>
                      </a:cubicBezTo>
                      <a:cubicBezTo>
                        <a:pt x="150528" y="113185"/>
                        <a:pt x="136340" y="99459"/>
                        <a:pt x="154004" y="89273"/>
                      </a:cubicBezTo>
                      <a:cubicBezTo>
                        <a:pt x="161001" y="85233"/>
                        <a:pt x="169255" y="89189"/>
                        <a:pt x="169255" y="89189"/>
                      </a:cubicBezTo>
                      <a:cubicBezTo>
                        <a:pt x="169255" y="89189"/>
                        <a:pt x="165271" y="75546"/>
                        <a:pt x="150085" y="64704"/>
                      </a:cubicBezTo>
                      <a:cubicBezTo>
                        <a:pt x="134889" y="53852"/>
                        <a:pt x="107971" y="47058"/>
                        <a:pt x="107971" y="4705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9" name="Google Shape;4119;p5"/>
                <p:cNvSpPr/>
                <p:nvPr/>
              </p:nvSpPr>
              <p:spPr>
                <a:xfrm>
                  <a:off x="7083995" y="1990491"/>
                  <a:ext cx="121106" cy="99846"/>
                </a:xfrm>
                <a:custGeom>
                  <a:avLst/>
                  <a:gdLst/>
                  <a:ahLst/>
                  <a:cxnLst/>
                  <a:rect l="l" t="t" r="r" b="b"/>
                  <a:pathLst>
                    <a:path w="121106" h="99846" extrusionOk="0">
                      <a:moveTo>
                        <a:pt x="20659" y="98155"/>
                      </a:moveTo>
                      <a:cubicBezTo>
                        <a:pt x="20659" y="98155"/>
                        <a:pt x="46318" y="81730"/>
                        <a:pt x="55571" y="71433"/>
                      </a:cubicBezTo>
                      <a:cubicBezTo>
                        <a:pt x="60738" y="65683"/>
                        <a:pt x="63400" y="61441"/>
                        <a:pt x="63400" y="61441"/>
                      </a:cubicBezTo>
                      <a:cubicBezTo>
                        <a:pt x="63400" y="61441"/>
                        <a:pt x="64519" y="65018"/>
                        <a:pt x="64824" y="73624"/>
                      </a:cubicBezTo>
                      <a:cubicBezTo>
                        <a:pt x="65138" y="82220"/>
                        <a:pt x="64639" y="95844"/>
                        <a:pt x="64639" y="95844"/>
                      </a:cubicBezTo>
                      <a:cubicBezTo>
                        <a:pt x="64639" y="95844"/>
                        <a:pt x="68364" y="84050"/>
                        <a:pt x="68826" y="74779"/>
                      </a:cubicBezTo>
                      <a:cubicBezTo>
                        <a:pt x="69297" y="65499"/>
                        <a:pt x="66497" y="58760"/>
                        <a:pt x="66497" y="58760"/>
                      </a:cubicBezTo>
                      <a:cubicBezTo>
                        <a:pt x="66497" y="58760"/>
                        <a:pt x="71756" y="54074"/>
                        <a:pt x="75463" y="48814"/>
                      </a:cubicBezTo>
                      <a:cubicBezTo>
                        <a:pt x="79169" y="43564"/>
                        <a:pt x="81314" y="37741"/>
                        <a:pt x="81314" y="37741"/>
                      </a:cubicBezTo>
                      <a:lnTo>
                        <a:pt x="90391" y="55821"/>
                      </a:lnTo>
                      <a:cubicBezTo>
                        <a:pt x="90391" y="55821"/>
                        <a:pt x="86148" y="57836"/>
                        <a:pt x="83643" y="64047"/>
                      </a:cubicBezTo>
                      <a:cubicBezTo>
                        <a:pt x="81138" y="70250"/>
                        <a:pt x="80362" y="80667"/>
                        <a:pt x="80362" y="80667"/>
                      </a:cubicBezTo>
                      <a:cubicBezTo>
                        <a:pt x="80362" y="80667"/>
                        <a:pt x="83615" y="71886"/>
                        <a:pt x="86268" y="66700"/>
                      </a:cubicBezTo>
                      <a:cubicBezTo>
                        <a:pt x="88921" y="61515"/>
                        <a:pt x="90982" y="59925"/>
                        <a:pt x="90982" y="59925"/>
                      </a:cubicBezTo>
                      <a:lnTo>
                        <a:pt x="96362" y="77201"/>
                      </a:lnTo>
                      <a:lnTo>
                        <a:pt x="102028" y="99847"/>
                      </a:lnTo>
                      <a:lnTo>
                        <a:pt x="99967" y="77940"/>
                      </a:lnTo>
                      <a:cubicBezTo>
                        <a:pt x="99967" y="77940"/>
                        <a:pt x="103128" y="78430"/>
                        <a:pt x="107334" y="82294"/>
                      </a:cubicBezTo>
                      <a:cubicBezTo>
                        <a:pt x="111539" y="86158"/>
                        <a:pt x="116808" y="93404"/>
                        <a:pt x="116808" y="93404"/>
                      </a:cubicBezTo>
                      <a:cubicBezTo>
                        <a:pt x="116808" y="93404"/>
                        <a:pt x="112852" y="85270"/>
                        <a:pt x="108397" y="80408"/>
                      </a:cubicBezTo>
                      <a:cubicBezTo>
                        <a:pt x="103932" y="75537"/>
                        <a:pt x="98959" y="73938"/>
                        <a:pt x="98959" y="73938"/>
                      </a:cubicBezTo>
                      <a:lnTo>
                        <a:pt x="94467" y="60147"/>
                      </a:lnTo>
                      <a:lnTo>
                        <a:pt x="92323" y="52253"/>
                      </a:lnTo>
                      <a:cubicBezTo>
                        <a:pt x="92323" y="52253"/>
                        <a:pt x="97055" y="52918"/>
                        <a:pt x="104246" y="56939"/>
                      </a:cubicBezTo>
                      <a:cubicBezTo>
                        <a:pt x="111447" y="60960"/>
                        <a:pt x="121106" y="68327"/>
                        <a:pt x="121106" y="68327"/>
                      </a:cubicBezTo>
                      <a:cubicBezTo>
                        <a:pt x="121106" y="68327"/>
                        <a:pt x="113832" y="59888"/>
                        <a:pt x="106271" y="54785"/>
                      </a:cubicBezTo>
                      <a:cubicBezTo>
                        <a:pt x="98709" y="49674"/>
                        <a:pt x="90862" y="47899"/>
                        <a:pt x="90862" y="47899"/>
                      </a:cubicBezTo>
                      <a:lnTo>
                        <a:pt x="83578" y="34644"/>
                      </a:lnTo>
                      <a:cubicBezTo>
                        <a:pt x="83578" y="34644"/>
                        <a:pt x="85584" y="31538"/>
                        <a:pt x="87978" y="25355"/>
                      </a:cubicBezTo>
                      <a:cubicBezTo>
                        <a:pt x="90381" y="19171"/>
                        <a:pt x="93182" y="9909"/>
                        <a:pt x="93182" y="9909"/>
                      </a:cubicBezTo>
                      <a:lnTo>
                        <a:pt x="84142" y="5398"/>
                      </a:lnTo>
                      <a:cubicBezTo>
                        <a:pt x="84142" y="5398"/>
                        <a:pt x="84133" y="14808"/>
                        <a:pt x="82636" y="21657"/>
                      </a:cubicBezTo>
                      <a:cubicBezTo>
                        <a:pt x="81138" y="28516"/>
                        <a:pt x="78152" y="32823"/>
                        <a:pt x="78152" y="32823"/>
                      </a:cubicBezTo>
                      <a:lnTo>
                        <a:pt x="64934" y="31150"/>
                      </a:lnTo>
                      <a:cubicBezTo>
                        <a:pt x="64934" y="31150"/>
                        <a:pt x="64065" y="23811"/>
                        <a:pt x="58649" y="16296"/>
                      </a:cubicBezTo>
                      <a:cubicBezTo>
                        <a:pt x="53232" y="8781"/>
                        <a:pt x="44109" y="0"/>
                        <a:pt x="44109" y="0"/>
                      </a:cubicBezTo>
                      <a:cubicBezTo>
                        <a:pt x="44109" y="0"/>
                        <a:pt x="52012" y="9243"/>
                        <a:pt x="56042" y="16841"/>
                      </a:cubicBezTo>
                      <a:cubicBezTo>
                        <a:pt x="60063" y="24440"/>
                        <a:pt x="60997" y="30882"/>
                        <a:pt x="60997" y="30882"/>
                      </a:cubicBezTo>
                      <a:lnTo>
                        <a:pt x="40338" y="28923"/>
                      </a:lnTo>
                      <a:cubicBezTo>
                        <a:pt x="40338" y="28923"/>
                        <a:pt x="38397" y="25160"/>
                        <a:pt x="32019" y="22064"/>
                      </a:cubicBezTo>
                      <a:cubicBezTo>
                        <a:pt x="25631" y="18967"/>
                        <a:pt x="14817" y="16536"/>
                        <a:pt x="14817" y="16536"/>
                      </a:cubicBezTo>
                      <a:cubicBezTo>
                        <a:pt x="14817" y="16536"/>
                        <a:pt x="25253" y="20705"/>
                        <a:pt x="30752" y="23719"/>
                      </a:cubicBezTo>
                      <a:cubicBezTo>
                        <a:pt x="36252" y="26723"/>
                        <a:pt x="36825" y="28571"/>
                        <a:pt x="36825" y="28571"/>
                      </a:cubicBezTo>
                      <a:lnTo>
                        <a:pt x="0" y="32426"/>
                      </a:lnTo>
                      <a:cubicBezTo>
                        <a:pt x="0" y="32426"/>
                        <a:pt x="26112" y="31862"/>
                        <a:pt x="39561" y="32296"/>
                      </a:cubicBezTo>
                      <a:cubicBezTo>
                        <a:pt x="49711" y="32629"/>
                        <a:pt x="53538" y="33276"/>
                        <a:pt x="53538" y="33276"/>
                      </a:cubicBezTo>
                      <a:cubicBezTo>
                        <a:pt x="53538" y="33276"/>
                        <a:pt x="52206" y="36169"/>
                        <a:pt x="48638" y="39515"/>
                      </a:cubicBezTo>
                      <a:cubicBezTo>
                        <a:pt x="45070" y="42871"/>
                        <a:pt x="39561" y="46069"/>
                        <a:pt x="39561" y="46069"/>
                      </a:cubicBezTo>
                      <a:cubicBezTo>
                        <a:pt x="39561" y="46069"/>
                        <a:pt x="46799" y="44008"/>
                        <a:pt x="51402" y="41115"/>
                      </a:cubicBezTo>
                      <a:cubicBezTo>
                        <a:pt x="56015" y="38212"/>
                        <a:pt x="57993" y="34478"/>
                        <a:pt x="57993" y="34478"/>
                      </a:cubicBezTo>
                      <a:lnTo>
                        <a:pt x="76184" y="36354"/>
                      </a:lnTo>
                      <a:cubicBezTo>
                        <a:pt x="76184" y="36354"/>
                        <a:pt x="72930" y="42131"/>
                        <a:pt x="69954" y="46790"/>
                      </a:cubicBezTo>
                      <a:cubicBezTo>
                        <a:pt x="66968" y="51458"/>
                        <a:pt x="62476" y="55571"/>
                        <a:pt x="62476" y="55571"/>
                      </a:cubicBezTo>
                      <a:cubicBezTo>
                        <a:pt x="62476" y="55571"/>
                        <a:pt x="53685" y="54702"/>
                        <a:pt x="44257" y="55922"/>
                      </a:cubicBezTo>
                      <a:cubicBezTo>
                        <a:pt x="34838" y="57152"/>
                        <a:pt x="24781" y="60461"/>
                        <a:pt x="24781" y="60461"/>
                      </a:cubicBezTo>
                      <a:cubicBezTo>
                        <a:pt x="24781" y="60461"/>
                        <a:pt x="35199" y="58880"/>
                        <a:pt x="43869" y="58418"/>
                      </a:cubicBezTo>
                      <a:cubicBezTo>
                        <a:pt x="52539" y="57956"/>
                        <a:pt x="59453" y="58612"/>
                        <a:pt x="59453" y="58612"/>
                      </a:cubicBezTo>
                      <a:cubicBezTo>
                        <a:pt x="59453" y="58612"/>
                        <a:pt x="58556" y="62115"/>
                        <a:pt x="51236" y="69806"/>
                      </a:cubicBezTo>
                      <a:cubicBezTo>
                        <a:pt x="41706" y="79817"/>
                        <a:pt x="20659" y="98155"/>
                        <a:pt x="20659" y="981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20" name="Google Shape;4120;p5"/>
              <p:cNvGrpSpPr/>
              <p:nvPr/>
            </p:nvGrpSpPr>
            <p:grpSpPr>
              <a:xfrm>
                <a:off x="6849537" y="1849742"/>
                <a:ext cx="237351" cy="171770"/>
                <a:chOff x="6849537" y="1849742"/>
                <a:chExt cx="237351" cy="171770"/>
              </a:xfrm>
            </p:grpSpPr>
            <p:sp>
              <p:nvSpPr>
                <p:cNvPr id="4121" name="Google Shape;4121;p5"/>
                <p:cNvSpPr/>
                <p:nvPr/>
              </p:nvSpPr>
              <p:spPr>
                <a:xfrm>
                  <a:off x="6849537" y="1859613"/>
                  <a:ext cx="237351" cy="161899"/>
                </a:xfrm>
                <a:custGeom>
                  <a:avLst/>
                  <a:gdLst/>
                  <a:ahLst/>
                  <a:cxnLst/>
                  <a:rect l="l" t="t" r="r" b="b"/>
                  <a:pathLst>
                    <a:path w="237351" h="161899" extrusionOk="0">
                      <a:moveTo>
                        <a:pt x="100439" y="20189"/>
                      </a:moveTo>
                      <a:cubicBezTo>
                        <a:pt x="100439" y="20189"/>
                        <a:pt x="70915" y="3403"/>
                        <a:pt x="45099" y="7064"/>
                      </a:cubicBezTo>
                      <a:cubicBezTo>
                        <a:pt x="4446" y="12813"/>
                        <a:pt x="0" y="30902"/>
                        <a:pt x="0" y="30902"/>
                      </a:cubicBezTo>
                      <a:cubicBezTo>
                        <a:pt x="0" y="30902"/>
                        <a:pt x="29089" y="26826"/>
                        <a:pt x="31946" y="45479"/>
                      </a:cubicBezTo>
                      <a:cubicBezTo>
                        <a:pt x="33433" y="55166"/>
                        <a:pt x="21907" y="67645"/>
                        <a:pt x="21907" y="67645"/>
                      </a:cubicBezTo>
                      <a:cubicBezTo>
                        <a:pt x="21907" y="67645"/>
                        <a:pt x="29773" y="78163"/>
                        <a:pt x="28867" y="88664"/>
                      </a:cubicBezTo>
                      <a:cubicBezTo>
                        <a:pt x="27970" y="99164"/>
                        <a:pt x="18302" y="109656"/>
                        <a:pt x="18302" y="109656"/>
                      </a:cubicBezTo>
                      <a:cubicBezTo>
                        <a:pt x="18302" y="109656"/>
                        <a:pt x="33397" y="111070"/>
                        <a:pt x="47863" y="107705"/>
                      </a:cubicBezTo>
                      <a:cubicBezTo>
                        <a:pt x="62328" y="104331"/>
                        <a:pt x="76166" y="96179"/>
                        <a:pt x="76166" y="96179"/>
                      </a:cubicBezTo>
                      <a:cubicBezTo>
                        <a:pt x="76166" y="96179"/>
                        <a:pt x="75213" y="103573"/>
                        <a:pt x="75426" y="110524"/>
                      </a:cubicBezTo>
                      <a:cubicBezTo>
                        <a:pt x="75648" y="117475"/>
                        <a:pt x="77025" y="123983"/>
                        <a:pt x="77025" y="123983"/>
                      </a:cubicBezTo>
                      <a:cubicBezTo>
                        <a:pt x="77025" y="123983"/>
                        <a:pt x="84614" y="123003"/>
                        <a:pt x="90668" y="120591"/>
                      </a:cubicBezTo>
                      <a:cubicBezTo>
                        <a:pt x="96723" y="118178"/>
                        <a:pt x="101243" y="114342"/>
                        <a:pt x="101243" y="114342"/>
                      </a:cubicBezTo>
                      <a:cubicBezTo>
                        <a:pt x="101243" y="114342"/>
                        <a:pt x="110015" y="129520"/>
                        <a:pt x="119443" y="141407"/>
                      </a:cubicBezTo>
                      <a:cubicBezTo>
                        <a:pt x="128862" y="153293"/>
                        <a:pt x="138928" y="161899"/>
                        <a:pt x="138928" y="161899"/>
                      </a:cubicBezTo>
                      <a:cubicBezTo>
                        <a:pt x="138928" y="161899"/>
                        <a:pt x="149345" y="149051"/>
                        <a:pt x="155224" y="136877"/>
                      </a:cubicBezTo>
                      <a:cubicBezTo>
                        <a:pt x="161094" y="124704"/>
                        <a:pt x="162434" y="113196"/>
                        <a:pt x="162434" y="113196"/>
                      </a:cubicBezTo>
                      <a:cubicBezTo>
                        <a:pt x="162434" y="113196"/>
                        <a:pt x="167767" y="116440"/>
                        <a:pt x="173221" y="118196"/>
                      </a:cubicBezTo>
                      <a:cubicBezTo>
                        <a:pt x="178665" y="119953"/>
                        <a:pt x="184239" y="120230"/>
                        <a:pt x="184239" y="120230"/>
                      </a:cubicBezTo>
                      <a:cubicBezTo>
                        <a:pt x="184239" y="120230"/>
                        <a:pt x="184590" y="110025"/>
                        <a:pt x="180699" y="100634"/>
                      </a:cubicBezTo>
                      <a:cubicBezTo>
                        <a:pt x="176808" y="91252"/>
                        <a:pt x="168673" y="82693"/>
                        <a:pt x="168673" y="82693"/>
                      </a:cubicBezTo>
                      <a:cubicBezTo>
                        <a:pt x="168673" y="82693"/>
                        <a:pt x="188657" y="90235"/>
                        <a:pt x="205831" y="92454"/>
                      </a:cubicBezTo>
                      <a:cubicBezTo>
                        <a:pt x="222996" y="94663"/>
                        <a:pt x="237352" y="91557"/>
                        <a:pt x="237352" y="91557"/>
                      </a:cubicBezTo>
                      <a:cubicBezTo>
                        <a:pt x="237352" y="91557"/>
                        <a:pt x="220926" y="80752"/>
                        <a:pt x="213966" y="70076"/>
                      </a:cubicBezTo>
                      <a:cubicBezTo>
                        <a:pt x="207005" y="59399"/>
                        <a:pt x="209510" y="48862"/>
                        <a:pt x="209510" y="48862"/>
                      </a:cubicBezTo>
                      <a:cubicBezTo>
                        <a:pt x="209510" y="48862"/>
                        <a:pt x="183213" y="47688"/>
                        <a:pt x="183000" y="21687"/>
                      </a:cubicBezTo>
                      <a:cubicBezTo>
                        <a:pt x="182917" y="11380"/>
                        <a:pt x="193362" y="8006"/>
                        <a:pt x="193362" y="8006"/>
                      </a:cubicBezTo>
                      <a:cubicBezTo>
                        <a:pt x="193362" y="8006"/>
                        <a:pt x="174154" y="-2180"/>
                        <a:pt x="150630" y="427"/>
                      </a:cubicBezTo>
                      <a:cubicBezTo>
                        <a:pt x="127106" y="3043"/>
                        <a:pt x="100439" y="20189"/>
                        <a:pt x="100439" y="201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2" name="Google Shape;4122;p5"/>
                <p:cNvSpPr/>
                <p:nvPr/>
              </p:nvSpPr>
              <p:spPr>
                <a:xfrm>
                  <a:off x="6883756" y="1849742"/>
                  <a:ext cx="162794" cy="153513"/>
                </a:xfrm>
                <a:custGeom>
                  <a:avLst/>
                  <a:gdLst/>
                  <a:ahLst/>
                  <a:cxnLst/>
                  <a:rect l="l" t="t" r="r" b="b"/>
                  <a:pathLst>
                    <a:path w="162794" h="153513" extrusionOk="0">
                      <a:moveTo>
                        <a:pt x="102611" y="153514"/>
                      </a:moveTo>
                      <a:cubicBezTo>
                        <a:pt x="102611" y="153514"/>
                        <a:pt x="100364" y="114109"/>
                        <a:pt x="94264" y="95484"/>
                      </a:cubicBezTo>
                      <a:cubicBezTo>
                        <a:pt x="90862" y="85094"/>
                        <a:pt x="87563" y="78458"/>
                        <a:pt x="87563" y="78458"/>
                      </a:cubicBezTo>
                      <a:cubicBezTo>
                        <a:pt x="87563" y="78458"/>
                        <a:pt x="92655" y="81064"/>
                        <a:pt x="103258" y="89448"/>
                      </a:cubicBezTo>
                      <a:cubicBezTo>
                        <a:pt x="113860" y="97832"/>
                        <a:pt x="129980" y="111993"/>
                        <a:pt x="129980" y="111993"/>
                      </a:cubicBezTo>
                      <a:cubicBezTo>
                        <a:pt x="129980" y="111993"/>
                        <a:pt x="118278" y="96787"/>
                        <a:pt x="107399" y="87036"/>
                      </a:cubicBezTo>
                      <a:cubicBezTo>
                        <a:pt x="96510" y="77284"/>
                        <a:pt x="86444" y="72986"/>
                        <a:pt x="86444" y="72986"/>
                      </a:cubicBezTo>
                      <a:cubicBezTo>
                        <a:pt x="86444" y="72986"/>
                        <a:pt x="84383" y="63576"/>
                        <a:pt x="80574" y="54980"/>
                      </a:cubicBezTo>
                      <a:cubicBezTo>
                        <a:pt x="76766" y="46383"/>
                        <a:pt x="71211" y="38610"/>
                        <a:pt x="71211" y="38610"/>
                      </a:cubicBezTo>
                      <a:lnTo>
                        <a:pt x="99283" y="48731"/>
                      </a:lnTo>
                      <a:cubicBezTo>
                        <a:pt x="99283" y="48731"/>
                        <a:pt x="98803" y="54536"/>
                        <a:pt x="104589" y="63031"/>
                      </a:cubicBezTo>
                      <a:cubicBezTo>
                        <a:pt x="110366" y="71516"/>
                        <a:pt x="122419" y="82691"/>
                        <a:pt x="122419" y="82691"/>
                      </a:cubicBezTo>
                      <a:cubicBezTo>
                        <a:pt x="122419" y="82691"/>
                        <a:pt x="114035" y="70952"/>
                        <a:pt x="109599" y="63373"/>
                      </a:cubicBezTo>
                      <a:cubicBezTo>
                        <a:pt x="105152" y="55784"/>
                        <a:pt x="104644" y="52345"/>
                        <a:pt x="104644" y="52345"/>
                      </a:cubicBezTo>
                      <a:lnTo>
                        <a:pt x="129194" y="64944"/>
                      </a:lnTo>
                      <a:lnTo>
                        <a:pt x="160456" y="82710"/>
                      </a:lnTo>
                      <a:lnTo>
                        <a:pt x="132568" y="62476"/>
                      </a:lnTo>
                      <a:cubicBezTo>
                        <a:pt x="132568" y="62476"/>
                        <a:pt x="135323" y="60147"/>
                        <a:pt x="142875" y="60294"/>
                      </a:cubicBezTo>
                      <a:cubicBezTo>
                        <a:pt x="150436" y="60433"/>
                        <a:pt x="162794" y="63040"/>
                        <a:pt x="162794" y="63040"/>
                      </a:cubicBezTo>
                      <a:cubicBezTo>
                        <a:pt x="162794" y="63040"/>
                        <a:pt x="150270" y="58372"/>
                        <a:pt x="141331" y="57447"/>
                      </a:cubicBezTo>
                      <a:cubicBezTo>
                        <a:pt x="132384" y="56523"/>
                        <a:pt x="127041" y="59342"/>
                        <a:pt x="127041" y="59342"/>
                      </a:cubicBezTo>
                      <a:lnTo>
                        <a:pt x="107297" y="49452"/>
                      </a:lnTo>
                      <a:lnTo>
                        <a:pt x="96298" y="43416"/>
                      </a:lnTo>
                      <a:cubicBezTo>
                        <a:pt x="96298" y="43416"/>
                        <a:pt x="100346" y="39876"/>
                        <a:pt x="110135" y="37510"/>
                      </a:cubicBezTo>
                      <a:cubicBezTo>
                        <a:pt x="119923" y="35143"/>
                        <a:pt x="135452" y="33960"/>
                        <a:pt x="135452" y="33960"/>
                      </a:cubicBezTo>
                      <a:cubicBezTo>
                        <a:pt x="135452" y="33960"/>
                        <a:pt x="120265" y="31936"/>
                        <a:pt x="108915" y="33535"/>
                      </a:cubicBezTo>
                      <a:cubicBezTo>
                        <a:pt x="97555" y="35125"/>
                        <a:pt x="90030" y="40338"/>
                        <a:pt x="90030" y="40338"/>
                      </a:cubicBezTo>
                      <a:lnTo>
                        <a:pt x="69030" y="33479"/>
                      </a:lnTo>
                      <a:cubicBezTo>
                        <a:pt x="69030" y="33479"/>
                        <a:pt x="66645" y="28562"/>
                        <a:pt x="60812" y="20197"/>
                      </a:cubicBezTo>
                      <a:cubicBezTo>
                        <a:pt x="54989" y="11822"/>
                        <a:pt x="45718" y="0"/>
                        <a:pt x="45718" y="0"/>
                      </a:cubicBezTo>
                      <a:lnTo>
                        <a:pt x="34071" y="3522"/>
                      </a:lnTo>
                      <a:cubicBezTo>
                        <a:pt x="34071" y="3522"/>
                        <a:pt x="45431" y="12996"/>
                        <a:pt x="52687" y="21241"/>
                      </a:cubicBezTo>
                      <a:cubicBezTo>
                        <a:pt x="59943" y="29477"/>
                        <a:pt x="63095" y="36483"/>
                        <a:pt x="63095" y="36483"/>
                      </a:cubicBezTo>
                      <a:lnTo>
                        <a:pt x="52022" y="46568"/>
                      </a:lnTo>
                      <a:cubicBezTo>
                        <a:pt x="52022" y="46568"/>
                        <a:pt x="42547" y="39959"/>
                        <a:pt x="29763" y="37214"/>
                      </a:cubicBezTo>
                      <a:cubicBezTo>
                        <a:pt x="16971" y="34478"/>
                        <a:pt x="111" y="33757"/>
                        <a:pt x="111" y="33757"/>
                      </a:cubicBezTo>
                      <a:cubicBezTo>
                        <a:pt x="111" y="33757"/>
                        <a:pt x="16684" y="36021"/>
                        <a:pt x="28627" y="40088"/>
                      </a:cubicBezTo>
                      <a:cubicBezTo>
                        <a:pt x="40569" y="44155"/>
                        <a:pt x="48990" y="49803"/>
                        <a:pt x="48990" y="49803"/>
                      </a:cubicBezTo>
                      <a:lnTo>
                        <a:pt x="32453" y="66247"/>
                      </a:lnTo>
                      <a:cubicBezTo>
                        <a:pt x="32453" y="66247"/>
                        <a:pt x="26584" y="64195"/>
                        <a:pt x="18468" y="66765"/>
                      </a:cubicBezTo>
                      <a:cubicBezTo>
                        <a:pt x="10353" y="69334"/>
                        <a:pt x="0" y="76526"/>
                        <a:pt x="0" y="76526"/>
                      </a:cubicBezTo>
                      <a:cubicBezTo>
                        <a:pt x="0" y="76526"/>
                        <a:pt x="12192" y="71423"/>
                        <a:pt x="19605" y="69547"/>
                      </a:cubicBezTo>
                      <a:cubicBezTo>
                        <a:pt x="27009" y="67680"/>
                        <a:pt x="29625" y="69029"/>
                        <a:pt x="29625" y="69029"/>
                      </a:cubicBezTo>
                      <a:lnTo>
                        <a:pt x="9031" y="105726"/>
                      </a:lnTo>
                      <a:cubicBezTo>
                        <a:pt x="9031" y="105726"/>
                        <a:pt x="26260" y="81887"/>
                        <a:pt x="36003" y="70342"/>
                      </a:cubicBezTo>
                      <a:cubicBezTo>
                        <a:pt x="43360" y="61635"/>
                        <a:pt x="46771" y="58871"/>
                        <a:pt x="46771" y="58871"/>
                      </a:cubicBezTo>
                      <a:cubicBezTo>
                        <a:pt x="46771" y="58871"/>
                        <a:pt x="49360" y="62966"/>
                        <a:pt x="50959" y="69519"/>
                      </a:cubicBezTo>
                      <a:cubicBezTo>
                        <a:pt x="52558" y="76082"/>
                        <a:pt x="52641" y="84207"/>
                        <a:pt x="52641" y="84207"/>
                      </a:cubicBezTo>
                      <a:cubicBezTo>
                        <a:pt x="52641" y="84207"/>
                        <a:pt x="55118" y="75694"/>
                        <a:pt x="54776" y="68669"/>
                      </a:cubicBezTo>
                      <a:cubicBezTo>
                        <a:pt x="54434" y="61644"/>
                        <a:pt x="51282" y="56107"/>
                        <a:pt x="51282" y="56107"/>
                      </a:cubicBezTo>
                      <a:lnTo>
                        <a:pt x="66016" y="41780"/>
                      </a:lnTo>
                      <a:cubicBezTo>
                        <a:pt x="66016" y="41780"/>
                        <a:pt x="70767" y="50506"/>
                        <a:pt x="74354" y="57854"/>
                      </a:cubicBezTo>
                      <a:cubicBezTo>
                        <a:pt x="77940" y="65212"/>
                        <a:pt x="79835" y="73365"/>
                        <a:pt x="79835" y="73365"/>
                      </a:cubicBezTo>
                      <a:cubicBezTo>
                        <a:pt x="79835" y="73365"/>
                        <a:pt x="72754" y="80325"/>
                        <a:pt x="67773" y="89956"/>
                      </a:cubicBezTo>
                      <a:cubicBezTo>
                        <a:pt x="62790" y="99588"/>
                        <a:pt x="59906" y="111891"/>
                        <a:pt x="59906" y="111891"/>
                      </a:cubicBezTo>
                      <a:cubicBezTo>
                        <a:pt x="59906" y="111891"/>
                        <a:pt x="65138" y="101002"/>
                        <a:pt x="70527" y="92813"/>
                      </a:cubicBezTo>
                      <a:cubicBezTo>
                        <a:pt x="75906" y="84623"/>
                        <a:pt x="81443" y="79123"/>
                        <a:pt x="81443" y="79123"/>
                      </a:cubicBezTo>
                      <a:cubicBezTo>
                        <a:pt x="81443" y="79123"/>
                        <a:pt x="85048" y="83449"/>
                        <a:pt x="89328" y="97712"/>
                      </a:cubicBezTo>
                      <a:cubicBezTo>
                        <a:pt x="94892" y="116291"/>
                        <a:pt x="102611" y="153514"/>
                        <a:pt x="102611" y="153514"/>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23" name="Google Shape;4123;p5"/>
              <p:cNvGrpSpPr/>
              <p:nvPr/>
            </p:nvGrpSpPr>
            <p:grpSpPr>
              <a:xfrm>
                <a:off x="7298691" y="2642139"/>
                <a:ext cx="303487" cy="219631"/>
                <a:chOff x="7298691" y="2642139"/>
                <a:chExt cx="303487" cy="219631"/>
              </a:xfrm>
            </p:grpSpPr>
            <p:sp>
              <p:nvSpPr>
                <p:cNvPr id="4124" name="Google Shape;4124;p5"/>
                <p:cNvSpPr/>
                <p:nvPr/>
              </p:nvSpPr>
              <p:spPr>
                <a:xfrm>
                  <a:off x="7298691" y="2654761"/>
                  <a:ext cx="303487" cy="207009"/>
                </a:xfrm>
                <a:custGeom>
                  <a:avLst/>
                  <a:gdLst/>
                  <a:ahLst/>
                  <a:cxnLst/>
                  <a:rect l="l" t="t" r="r" b="b"/>
                  <a:pathLst>
                    <a:path w="303487" h="207009" extrusionOk="0">
                      <a:moveTo>
                        <a:pt x="128427" y="25821"/>
                      </a:moveTo>
                      <a:cubicBezTo>
                        <a:pt x="128427" y="25821"/>
                        <a:pt x="90668" y="4348"/>
                        <a:pt x="57669" y="9025"/>
                      </a:cubicBezTo>
                      <a:cubicBezTo>
                        <a:pt x="5685" y="16383"/>
                        <a:pt x="0" y="39519"/>
                        <a:pt x="0" y="39519"/>
                      </a:cubicBezTo>
                      <a:cubicBezTo>
                        <a:pt x="0" y="39519"/>
                        <a:pt x="37195" y="34297"/>
                        <a:pt x="40846" y="58154"/>
                      </a:cubicBezTo>
                      <a:cubicBezTo>
                        <a:pt x="42751" y="70531"/>
                        <a:pt x="28007" y="86494"/>
                        <a:pt x="28007" y="86494"/>
                      </a:cubicBezTo>
                      <a:cubicBezTo>
                        <a:pt x="28007" y="86494"/>
                        <a:pt x="38073" y="99943"/>
                        <a:pt x="36918" y="113374"/>
                      </a:cubicBezTo>
                      <a:cubicBezTo>
                        <a:pt x="35772" y="126804"/>
                        <a:pt x="23404" y="140207"/>
                        <a:pt x="23404" y="140207"/>
                      </a:cubicBezTo>
                      <a:cubicBezTo>
                        <a:pt x="23404" y="140207"/>
                        <a:pt x="42704" y="142019"/>
                        <a:pt x="61200" y="137712"/>
                      </a:cubicBezTo>
                      <a:cubicBezTo>
                        <a:pt x="79696" y="133404"/>
                        <a:pt x="97388" y="122978"/>
                        <a:pt x="97388" y="122978"/>
                      </a:cubicBezTo>
                      <a:cubicBezTo>
                        <a:pt x="97388" y="122978"/>
                        <a:pt x="96177" y="132434"/>
                        <a:pt x="96445" y="141326"/>
                      </a:cubicBezTo>
                      <a:cubicBezTo>
                        <a:pt x="96722" y="150209"/>
                        <a:pt x="98497" y="158537"/>
                        <a:pt x="98497" y="158537"/>
                      </a:cubicBezTo>
                      <a:cubicBezTo>
                        <a:pt x="98497" y="158537"/>
                        <a:pt x="108193" y="157280"/>
                        <a:pt x="115930" y="154193"/>
                      </a:cubicBezTo>
                      <a:cubicBezTo>
                        <a:pt x="123676" y="151105"/>
                        <a:pt x="129453" y="146197"/>
                        <a:pt x="129453" y="146197"/>
                      </a:cubicBezTo>
                      <a:cubicBezTo>
                        <a:pt x="129453" y="146197"/>
                        <a:pt x="140675" y="165608"/>
                        <a:pt x="152728" y="180813"/>
                      </a:cubicBezTo>
                      <a:cubicBezTo>
                        <a:pt x="164772" y="196010"/>
                        <a:pt x="177648" y="207009"/>
                        <a:pt x="177648" y="207009"/>
                      </a:cubicBezTo>
                      <a:cubicBezTo>
                        <a:pt x="177648" y="207009"/>
                        <a:pt x="190968" y="190593"/>
                        <a:pt x="198473" y="175027"/>
                      </a:cubicBezTo>
                      <a:cubicBezTo>
                        <a:pt x="205988" y="159452"/>
                        <a:pt x="207698" y="144737"/>
                        <a:pt x="207698" y="144737"/>
                      </a:cubicBezTo>
                      <a:cubicBezTo>
                        <a:pt x="207698" y="144737"/>
                        <a:pt x="214520" y="148887"/>
                        <a:pt x="221489" y="151133"/>
                      </a:cubicBezTo>
                      <a:cubicBezTo>
                        <a:pt x="228459" y="153379"/>
                        <a:pt x="235576" y="153730"/>
                        <a:pt x="235576" y="153730"/>
                      </a:cubicBezTo>
                      <a:cubicBezTo>
                        <a:pt x="235576" y="153730"/>
                        <a:pt x="236020" y="140679"/>
                        <a:pt x="231047" y="128681"/>
                      </a:cubicBezTo>
                      <a:cubicBezTo>
                        <a:pt x="226074" y="116683"/>
                        <a:pt x="215676" y="105739"/>
                        <a:pt x="215676" y="105739"/>
                      </a:cubicBezTo>
                      <a:cubicBezTo>
                        <a:pt x="215676" y="105739"/>
                        <a:pt x="241233" y="115380"/>
                        <a:pt x="263186" y="118208"/>
                      </a:cubicBezTo>
                      <a:cubicBezTo>
                        <a:pt x="285139" y="121046"/>
                        <a:pt x="303488" y="117071"/>
                        <a:pt x="303488" y="117071"/>
                      </a:cubicBezTo>
                      <a:cubicBezTo>
                        <a:pt x="303488" y="117071"/>
                        <a:pt x="282486" y="103252"/>
                        <a:pt x="273585" y="89600"/>
                      </a:cubicBezTo>
                      <a:cubicBezTo>
                        <a:pt x="264684" y="75947"/>
                        <a:pt x="267891" y="62471"/>
                        <a:pt x="267891" y="62471"/>
                      </a:cubicBezTo>
                      <a:cubicBezTo>
                        <a:pt x="267891" y="62471"/>
                        <a:pt x="234264" y="60973"/>
                        <a:pt x="233996" y="27725"/>
                      </a:cubicBezTo>
                      <a:cubicBezTo>
                        <a:pt x="233885" y="14544"/>
                        <a:pt x="247250" y="10236"/>
                        <a:pt x="247250" y="10236"/>
                      </a:cubicBezTo>
                      <a:cubicBezTo>
                        <a:pt x="247250" y="10236"/>
                        <a:pt x="222682" y="-2797"/>
                        <a:pt x="192604" y="549"/>
                      </a:cubicBezTo>
                      <a:cubicBezTo>
                        <a:pt x="162526" y="3886"/>
                        <a:pt x="128427" y="25821"/>
                        <a:pt x="128427" y="2582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5" name="Google Shape;4125;p5"/>
                <p:cNvSpPr/>
                <p:nvPr/>
              </p:nvSpPr>
              <p:spPr>
                <a:xfrm>
                  <a:off x="7342440" y="2642139"/>
                  <a:ext cx="208160" cy="196292"/>
                </a:xfrm>
                <a:custGeom>
                  <a:avLst/>
                  <a:gdLst/>
                  <a:ahLst/>
                  <a:cxnLst/>
                  <a:rect l="l" t="t" r="r" b="b"/>
                  <a:pathLst>
                    <a:path w="208160" h="196292" extrusionOk="0">
                      <a:moveTo>
                        <a:pt x="131219" y="196292"/>
                      </a:moveTo>
                      <a:cubicBezTo>
                        <a:pt x="131219" y="196292"/>
                        <a:pt x="128344" y="145907"/>
                        <a:pt x="120543" y="122096"/>
                      </a:cubicBezTo>
                      <a:cubicBezTo>
                        <a:pt x="116189" y="108813"/>
                        <a:pt x="111974" y="100319"/>
                        <a:pt x="111974" y="100319"/>
                      </a:cubicBezTo>
                      <a:cubicBezTo>
                        <a:pt x="111974" y="100319"/>
                        <a:pt x="118481" y="103646"/>
                        <a:pt x="132032" y="114368"/>
                      </a:cubicBezTo>
                      <a:cubicBezTo>
                        <a:pt x="145593" y="125091"/>
                        <a:pt x="166205" y="143208"/>
                        <a:pt x="166205" y="143208"/>
                      </a:cubicBezTo>
                      <a:cubicBezTo>
                        <a:pt x="166205" y="143208"/>
                        <a:pt x="151250" y="123760"/>
                        <a:pt x="137329" y="111300"/>
                      </a:cubicBezTo>
                      <a:cubicBezTo>
                        <a:pt x="123408" y="98830"/>
                        <a:pt x="110532" y="93330"/>
                        <a:pt x="110532" y="93330"/>
                      </a:cubicBezTo>
                      <a:cubicBezTo>
                        <a:pt x="110532" y="93330"/>
                        <a:pt x="107907" y="81296"/>
                        <a:pt x="103036" y="70305"/>
                      </a:cubicBezTo>
                      <a:cubicBezTo>
                        <a:pt x="98165" y="59315"/>
                        <a:pt x="91057" y="49369"/>
                        <a:pt x="91057" y="49369"/>
                      </a:cubicBezTo>
                      <a:lnTo>
                        <a:pt x="126948" y="62310"/>
                      </a:lnTo>
                      <a:cubicBezTo>
                        <a:pt x="126948" y="62310"/>
                        <a:pt x="126339" y="69741"/>
                        <a:pt x="133733" y="80593"/>
                      </a:cubicBezTo>
                      <a:cubicBezTo>
                        <a:pt x="141128" y="91454"/>
                        <a:pt x="156536" y="105735"/>
                        <a:pt x="156536" y="105735"/>
                      </a:cubicBezTo>
                      <a:cubicBezTo>
                        <a:pt x="156536" y="105735"/>
                        <a:pt x="145823" y="90733"/>
                        <a:pt x="140139" y="81028"/>
                      </a:cubicBezTo>
                      <a:cubicBezTo>
                        <a:pt x="134463" y="71331"/>
                        <a:pt x="133816" y="66931"/>
                        <a:pt x="133816" y="66931"/>
                      </a:cubicBezTo>
                      <a:lnTo>
                        <a:pt x="165207" y="83042"/>
                      </a:lnTo>
                      <a:lnTo>
                        <a:pt x="205175" y="105753"/>
                      </a:lnTo>
                      <a:lnTo>
                        <a:pt x="169514" y="79881"/>
                      </a:lnTo>
                      <a:cubicBezTo>
                        <a:pt x="169514" y="79881"/>
                        <a:pt x="173036" y="76914"/>
                        <a:pt x="182695" y="77099"/>
                      </a:cubicBezTo>
                      <a:cubicBezTo>
                        <a:pt x="192354" y="77275"/>
                        <a:pt x="208161" y="80611"/>
                        <a:pt x="208161" y="80611"/>
                      </a:cubicBezTo>
                      <a:cubicBezTo>
                        <a:pt x="208161" y="80611"/>
                        <a:pt x="192142" y="74640"/>
                        <a:pt x="180717" y="73457"/>
                      </a:cubicBezTo>
                      <a:cubicBezTo>
                        <a:pt x="169283" y="72274"/>
                        <a:pt x="162443" y="75879"/>
                        <a:pt x="162443" y="75879"/>
                      </a:cubicBezTo>
                      <a:lnTo>
                        <a:pt x="137199" y="63234"/>
                      </a:lnTo>
                      <a:lnTo>
                        <a:pt x="123140" y="55516"/>
                      </a:lnTo>
                      <a:cubicBezTo>
                        <a:pt x="123140" y="55516"/>
                        <a:pt x="128317" y="50987"/>
                        <a:pt x="140832" y="47964"/>
                      </a:cubicBezTo>
                      <a:cubicBezTo>
                        <a:pt x="153348" y="44941"/>
                        <a:pt x="173203" y="43426"/>
                        <a:pt x="173203" y="43426"/>
                      </a:cubicBezTo>
                      <a:cubicBezTo>
                        <a:pt x="173203" y="43426"/>
                        <a:pt x="153791" y="40837"/>
                        <a:pt x="139270" y="42880"/>
                      </a:cubicBezTo>
                      <a:cubicBezTo>
                        <a:pt x="124749" y="44914"/>
                        <a:pt x="115117" y="51578"/>
                        <a:pt x="115117" y="51578"/>
                      </a:cubicBezTo>
                      <a:lnTo>
                        <a:pt x="88265" y="42806"/>
                      </a:lnTo>
                      <a:cubicBezTo>
                        <a:pt x="88265" y="42806"/>
                        <a:pt x="85224" y="36530"/>
                        <a:pt x="77774" y="25826"/>
                      </a:cubicBezTo>
                      <a:cubicBezTo>
                        <a:pt x="70324" y="15122"/>
                        <a:pt x="58464" y="0"/>
                        <a:pt x="58464" y="0"/>
                      </a:cubicBezTo>
                      <a:lnTo>
                        <a:pt x="43573" y="4502"/>
                      </a:lnTo>
                      <a:cubicBezTo>
                        <a:pt x="43573" y="4502"/>
                        <a:pt x="58104" y="16620"/>
                        <a:pt x="67375" y="27157"/>
                      </a:cubicBezTo>
                      <a:cubicBezTo>
                        <a:pt x="76656" y="37694"/>
                        <a:pt x="80685" y="46652"/>
                        <a:pt x="80685" y="46652"/>
                      </a:cubicBezTo>
                      <a:lnTo>
                        <a:pt x="66525" y="59555"/>
                      </a:lnTo>
                      <a:cubicBezTo>
                        <a:pt x="66525" y="59555"/>
                        <a:pt x="54416" y="51097"/>
                        <a:pt x="38065" y="47594"/>
                      </a:cubicBezTo>
                      <a:cubicBezTo>
                        <a:pt x="21713" y="44091"/>
                        <a:pt x="148" y="43167"/>
                        <a:pt x="148" y="43167"/>
                      </a:cubicBezTo>
                      <a:cubicBezTo>
                        <a:pt x="148" y="43167"/>
                        <a:pt x="21343" y="46060"/>
                        <a:pt x="36613" y="51255"/>
                      </a:cubicBezTo>
                      <a:cubicBezTo>
                        <a:pt x="51883" y="56458"/>
                        <a:pt x="62652" y="63687"/>
                        <a:pt x="62652" y="63687"/>
                      </a:cubicBezTo>
                      <a:lnTo>
                        <a:pt x="41512" y="84706"/>
                      </a:lnTo>
                      <a:cubicBezTo>
                        <a:pt x="41512" y="84706"/>
                        <a:pt x="34006" y="82081"/>
                        <a:pt x="23626" y="85372"/>
                      </a:cubicBezTo>
                      <a:cubicBezTo>
                        <a:pt x="13246" y="88653"/>
                        <a:pt x="0" y="97851"/>
                        <a:pt x="0" y="97851"/>
                      </a:cubicBezTo>
                      <a:cubicBezTo>
                        <a:pt x="0" y="97851"/>
                        <a:pt x="15603" y="91334"/>
                        <a:pt x="25068" y="88930"/>
                      </a:cubicBezTo>
                      <a:cubicBezTo>
                        <a:pt x="34542" y="86536"/>
                        <a:pt x="37889" y="88265"/>
                        <a:pt x="37889" y="88265"/>
                      </a:cubicBezTo>
                      <a:lnTo>
                        <a:pt x="11554" y="135194"/>
                      </a:lnTo>
                      <a:cubicBezTo>
                        <a:pt x="11554" y="135194"/>
                        <a:pt x="33581" y="104709"/>
                        <a:pt x="46041" y="89947"/>
                      </a:cubicBezTo>
                      <a:cubicBezTo>
                        <a:pt x="55451" y="78809"/>
                        <a:pt x="59805" y="75278"/>
                        <a:pt x="59805" y="75278"/>
                      </a:cubicBezTo>
                      <a:cubicBezTo>
                        <a:pt x="59805" y="75278"/>
                        <a:pt x="63123" y="80519"/>
                        <a:pt x="65166" y="88903"/>
                      </a:cubicBezTo>
                      <a:cubicBezTo>
                        <a:pt x="67208" y="97277"/>
                        <a:pt x="67320" y="107676"/>
                        <a:pt x="67320" y="107676"/>
                      </a:cubicBezTo>
                      <a:cubicBezTo>
                        <a:pt x="67320" y="107676"/>
                        <a:pt x="70481" y="96787"/>
                        <a:pt x="70046" y="87803"/>
                      </a:cubicBezTo>
                      <a:cubicBezTo>
                        <a:pt x="69612" y="78818"/>
                        <a:pt x="65572" y="71747"/>
                        <a:pt x="65572" y="71747"/>
                      </a:cubicBezTo>
                      <a:lnTo>
                        <a:pt x="84420" y="53427"/>
                      </a:lnTo>
                      <a:cubicBezTo>
                        <a:pt x="84420" y="53427"/>
                        <a:pt x="90493" y="64574"/>
                        <a:pt x="95077" y="73975"/>
                      </a:cubicBezTo>
                      <a:cubicBezTo>
                        <a:pt x="99671" y="83385"/>
                        <a:pt x="102093" y="93802"/>
                        <a:pt x="102093" y="93802"/>
                      </a:cubicBezTo>
                      <a:cubicBezTo>
                        <a:pt x="102093" y="93802"/>
                        <a:pt x="93035" y="102703"/>
                        <a:pt x="86666" y="115024"/>
                      </a:cubicBezTo>
                      <a:cubicBezTo>
                        <a:pt x="80288" y="127337"/>
                        <a:pt x="76600" y="143069"/>
                        <a:pt x="76600" y="143069"/>
                      </a:cubicBezTo>
                      <a:cubicBezTo>
                        <a:pt x="76600" y="143069"/>
                        <a:pt x="83301" y="129148"/>
                        <a:pt x="90179" y="118676"/>
                      </a:cubicBezTo>
                      <a:cubicBezTo>
                        <a:pt x="97065" y="108203"/>
                        <a:pt x="104136" y="101169"/>
                        <a:pt x="104136" y="101169"/>
                      </a:cubicBezTo>
                      <a:cubicBezTo>
                        <a:pt x="104136" y="101169"/>
                        <a:pt x="108757" y="106705"/>
                        <a:pt x="114220" y="124943"/>
                      </a:cubicBezTo>
                      <a:cubicBezTo>
                        <a:pt x="121338" y="148698"/>
                        <a:pt x="131219" y="196292"/>
                        <a:pt x="131219" y="1962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26" name="Google Shape;4126;p5"/>
              <p:cNvGrpSpPr/>
              <p:nvPr/>
            </p:nvGrpSpPr>
            <p:grpSpPr>
              <a:xfrm>
                <a:off x="7761889" y="2549262"/>
                <a:ext cx="171358" cy="255756"/>
                <a:chOff x="7761889" y="2549262"/>
                <a:chExt cx="171358" cy="255756"/>
              </a:xfrm>
            </p:grpSpPr>
            <p:sp>
              <p:nvSpPr>
                <p:cNvPr id="4127" name="Google Shape;4127;p5"/>
                <p:cNvSpPr/>
                <p:nvPr/>
              </p:nvSpPr>
              <p:spPr>
                <a:xfrm>
                  <a:off x="7761889" y="2549262"/>
                  <a:ext cx="171358" cy="255756"/>
                </a:xfrm>
                <a:custGeom>
                  <a:avLst/>
                  <a:gdLst/>
                  <a:ahLst/>
                  <a:cxnLst/>
                  <a:rect l="l" t="t" r="r" b="b"/>
                  <a:pathLst>
                    <a:path w="171358" h="255756" extrusionOk="0">
                      <a:moveTo>
                        <a:pt x="40667" y="158246"/>
                      </a:moveTo>
                      <a:cubicBezTo>
                        <a:pt x="40667" y="158246"/>
                        <a:pt x="32542" y="192780"/>
                        <a:pt x="43800" y="217580"/>
                      </a:cubicBezTo>
                      <a:cubicBezTo>
                        <a:pt x="61547" y="256624"/>
                        <a:pt x="80986" y="255754"/>
                        <a:pt x="80986" y="255754"/>
                      </a:cubicBezTo>
                      <a:cubicBezTo>
                        <a:pt x="80986" y="255754"/>
                        <a:pt x="68332" y="227803"/>
                        <a:pt x="86181" y="219447"/>
                      </a:cubicBezTo>
                      <a:cubicBezTo>
                        <a:pt x="95452" y="215102"/>
                        <a:pt x="111360" y="222978"/>
                        <a:pt x="111360" y="222978"/>
                      </a:cubicBezTo>
                      <a:cubicBezTo>
                        <a:pt x="111360" y="222978"/>
                        <a:pt x="119587" y="211997"/>
                        <a:pt x="130374" y="209806"/>
                      </a:cubicBezTo>
                      <a:cubicBezTo>
                        <a:pt x="141170" y="207615"/>
                        <a:pt x="154527" y="214215"/>
                        <a:pt x="154527" y="214215"/>
                      </a:cubicBezTo>
                      <a:cubicBezTo>
                        <a:pt x="154527" y="214215"/>
                        <a:pt x="151504" y="198677"/>
                        <a:pt x="143860" y="185172"/>
                      </a:cubicBezTo>
                      <a:cubicBezTo>
                        <a:pt x="136225" y="171668"/>
                        <a:pt x="123977" y="160197"/>
                        <a:pt x="123977" y="160197"/>
                      </a:cubicBezTo>
                      <a:cubicBezTo>
                        <a:pt x="123977" y="160197"/>
                        <a:pt x="131668" y="158967"/>
                        <a:pt x="138572" y="156703"/>
                      </a:cubicBezTo>
                      <a:cubicBezTo>
                        <a:pt x="145477" y="154438"/>
                        <a:pt x="151596" y="151138"/>
                        <a:pt x="151596" y="151138"/>
                      </a:cubicBezTo>
                      <a:cubicBezTo>
                        <a:pt x="151596" y="151138"/>
                        <a:pt x="148370" y="143827"/>
                        <a:pt x="144174" y="138465"/>
                      </a:cubicBezTo>
                      <a:cubicBezTo>
                        <a:pt x="139978" y="133114"/>
                        <a:pt x="134792" y="129712"/>
                        <a:pt x="134792" y="129712"/>
                      </a:cubicBezTo>
                      <a:cubicBezTo>
                        <a:pt x="134792" y="129712"/>
                        <a:pt x="147419" y="116439"/>
                        <a:pt x="156560" y="103498"/>
                      </a:cubicBezTo>
                      <a:cubicBezTo>
                        <a:pt x="165702" y="90557"/>
                        <a:pt x="171359" y="77931"/>
                        <a:pt x="171359" y="77931"/>
                      </a:cubicBezTo>
                      <a:cubicBezTo>
                        <a:pt x="171359" y="77931"/>
                        <a:pt x="155423" y="71276"/>
                        <a:pt x="141494" y="68965"/>
                      </a:cubicBezTo>
                      <a:cubicBezTo>
                        <a:pt x="127555" y="66663"/>
                        <a:pt x="115630" y="68715"/>
                        <a:pt x="115630" y="68715"/>
                      </a:cubicBezTo>
                      <a:cubicBezTo>
                        <a:pt x="115630" y="68715"/>
                        <a:pt x="117304" y="62420"/>
                        <a:pt x="117461" y="56431"/>
                      </a:cubicBezTo>
                      <a:cubicBezTo>
                        <a:pt x="117618" y="50450"/>
                        <a:pt x="116259" y="44793"/>
                        <a:pt x="116259" y="44793"/>
                      </a:cubicBezTo>
                      <a:cubicBezTo>
                        <a:pt x="116259" y="44793"/>
                        <a:pt x="105925" y="47446"/>
                        <a:pt x="97662" y="54110"/>
                      </a:cubicBezTo>
                      <a:cubicBezTo>
                        <a:pt x="89407" y="60775"/>
                        <a:pt x="83223" y="71442"/>
                        <a:pt x="83223" y="71442"/>
                      </a:cubicBezTo>
                      <a:cubicBezTo>
                        <a:pt x="83223" y="71442"/>
                        <a:pt x="84887" y="49193"/>
                        <a:pt x="82059" y="31335"/>
                      </a:cubicBezTo>
                      <a:cubicBezTo>
                        <a:pt x="79221" y="13468"/>
                        <a:pt x="71882" y="0"/>
                        <a:pt x="71882" y="0"/>
                      </a:cubicBezTo>
                      <a:cubicBezTo>
                        <a:pt x="71882" y="0"/>
                        <a:pt x="65883" y="19651"/>
                        <a:pt x="57231" y="29764"/>
                      </a:cubicBezTo>
                      <a:cubicBezTo>
                        <a:pt x="48579" y="39885"/>
                        <a:pt x="37284" y="40477"/>
                        <a:pt x="37284" y="40477"/>
                      </a:cubicBezTo>
                      <a:cubicBezTo>
                        <a:pt x="37284" y="40477"/>
                        <a:pt x="43847" y="67181"/>
                        <a:pt x="17854" y="75056"/>
                      </a:cubicBezTo>
                      <a:cubicBezTo>
                        <a:pt x="7548" y="78171"/>
                        <a:pt x="1087" y="68696"/>
                        <a:pt x="1087" y="68696"/>
                      </a:cubicBezTo>
                      <a:cubicBezTo>
                        <a:pt x="1087" y="68696"/>
                        <a:pt x="-3470" y="90945"/>
                        <a:pt x="6078" y="113758"/>
                      </a:cubicBezTo>
                      <a:cubicBezTo>
                        <a:pt x="15627" y="136561"/>
                        <a:pt x="40667" y="158246"/>
                        <a:pt x="40667" y="15824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8" name="Google Shape;4128;p5"/>
                <p:cNvSpPr/>
                <p:nvPr/>
              </p:nvSpPr>
              <p:spPr>
                <a:xfrm>
                  <a:off x="7778459" y="2597549"/>
                  <a:ext cx="137115" cy="175124"/>
                </a:xfrm>
                <a:custGeom>
                  <a:avLst/>
                  <a:gdLst/>
                  <a:ahLst/>
                  <a:cxnLst/>
                  <a:rect l="l" t="t" r="r" b="b"/>
                  <a:pathLst>
                    <a:path w="137115" h="175124" extrusionOk="0">
                      <a:moveTo>
                        <a:pt x="137116" y="37121"/>
                      </a:moveTo>
                      <a:cubicBezTo>
                        <a:pt x="137116" y="37121"/>
                        <a:pt x="98276" y="50977"/>
                        <a:pt x="81415" y="62577"/>
                      </a:cubicBezTo>
                      <a:cubicBezTo>
                        <a:pt x="72006" y="69048"/>
                        <a:pt x="66312" y="74307"/>
                        <a:pt x="66312" y="74307"/>
                      </a:cubicBezTo>
                      <a:cubicBezTo>
                        <a:pt x="66312" y="74307"/>
                        <a:pt x="67430" y="68438"/>
                        <a:pt x="72708" y="55340"/>
                      </a:cubicBezTo>
                      <a:cubicBezTo>
                        <a:pt x="77995" y="42251"/>
                        <a:pt x="87442" y="21916"/>
                        <a:pt x="87442" y="21916"/>
                      </a:cubicBezTo>
                      <a:cubicBezTo>
                        <a:pt x="87442" y="21916"/>
                        <a:pt x="75648" y="38120"/>
                        <a:pt x="69085" y="51901"/>
                      </a:cubicBezTo>
                      <a:cubicBezTo>
                        <a:pt x="62513" y="65683"/>
                        <a:pt x="61172" y="77043"/>
                        <a:pt x="61172" y="77043"/>
                      </a:cubicBezTo>
                      <a:cubicBezTo>
                        <a:pt x="61172" y="77043"/>
                        <a:pt x="52345" y="81878"/>
                        <a:pt x="44849" y="88228"/>
                      </a:cubicBezTo>
                      <a:cubicBezTo>
                        <a:pt x="37353" y="94569"/>
                        <a:pt x="31196" y="102435"/>
                        <a:pt x="31196" y="102435"/>
                      </a:cubicBezTo>
                      <a:lnTo>
                        <a:pt x="33073" y="71322"/>
                      </a:lnTo>
                      <a:cubicBezTo>
                        <a:pt x="33073" y="71322"/>
                        <a:pt x="39035" y="70092"/>
                        <a:pt x="45847" y="61792"/>
                      </a:cubicBezTo>
                      <a:cubicBezTo>
                        <a:pt x="52650" y="53491"/>
                        <a:pt x="60295" y="38129"/>
                        <a:pt x="60295" y="38129"/>
                      </a:cubicBezTo>
                      <a:cubicBezTo>
                        <a:pt x="60295" y="38129"/>
                        <a:pt x="51005" y="49979"/>
                        <a:pt x="44710" y="56671"/>
                      </a:cubicBezTo>
                      <a:cubicBezTo>
                        <a:pt x="38415" y="63354"/>
                        <a:pt x="35116" y="64879"/>
                        <a:pt x="35116" y="64879"/>
                      </a:cubicBezTo>
                      <a:lnTo>
                        <a:pt x="40514" y="36557"/>
                      </a:lnTo>
                      <a:lnTo>
                        <a:pt x="49119" y="0"/>
                      </a:lnTo>
                      <a:lnTo>
                        <a:pt x="37047" y="33905"/>
                      </a:lnTo>
                      <a:cubicBezTo>
                        <a:pt x="37047" y="33905"/>
                        <a:pt x="33904" y="31834"/>
                        <a:pt x="31825" y="24218"/>
                      </a:cubicBezTo>
                      <a:cubicBezTo>
                        <a:pt x="29745" y="16601"/>
                        <a:pt x="28719" y="3448"/>
                        <a:pt x="28719" y="3448"/>
                      </a:cubicBezTo>
                      <a:cubicBezTo>
                        <a:pt x="28719" y="3448"/>
                        <a:pt x="27730" y="17377"/>
                        <a:pt x="29431" y="26612"/>
                      </a:cubicBezTo>
                      <a:cubicBezTo>
                        <a:pt x="31131" y="35846"/>
                        <a:pt x="35531" y="40375"/>
                        <a:pt x="35531" y="40375"/>
                      </a:cubicBezTo>
                      <a:lnTo>
                        <a:pt x="31437" y="63067"/>
                      </a:lnTo>
                      <a:lnTo>
                        <a:pt x="28627" y="75879"/>
                      </a:lnTo>
                      <a:cubicBezTo>
                        <a:pt x="28627" y="75879"/>
                        <a:pt x="23885" y="72865"/>
                        <a:pt x="18626" y="63752"/>
                      </a:cubicBezTo>
                      <a:cubicBezTo>
                        <a:pt x="13375" y="54637"/>
                        <a:pt x="7616" y="39414"/>
                        <a:pt x="7616" y="39414"/>
                      </a:cubicBezTo>
                      <a:cubicBezTo>
                        <a:pt x="7616" y="39414"/>
                        <a:pt x="10066" y="55229"/>
                        <a:pt x="15002" y="66136"/>
                      </a:cubicBezTo>
                      <a:cubicBezTo>
                        <a:pt x="19947" y="77053"/>
                        <a:pt x="27388" y="83070"/>
                        <a:pt x="27388" y="83070"/>
                      </a:cubicBezTo>
                      <a:lnTo>
                        <a:pt x="26695" y="106132"/>
                      </a:lnTo>
                      <a:cubicBezTo>
                        <a:pt x="26695" y="106132"/>
                        <a:pt x="22470" y="109968"/>
                        <a:pt x="15797" y="118278"/>
                      </a:cubicBezTo>
                      <a:cubicBezTo>
                        <a:pt x="9123" y="126579"/>
                        <a:pt x="0" y="139353"/>
                        <a:pt x="0" y="139353"/>
                      </a:cubicBezTo>
                      <a:lnTo>
                        <a:pt x="6960" y="149992"/>
                      </a:lnTo>
                      <a:cubicBezTo>
                        <a:pt x="6960" y="149992"/>
                        <a:pt x="13116" y="135813"/>
                        <a:pt x="19235" y="126116"/>
                      </a:cubicBezTo>
                      <a:cubicBezTo>
                        <a:pt x="25364" y="116411"/>
                        <a:pt x="31455" y="111188"/>
                        <a:pt x="31455" y="111188"/>
                      </a:cubicBezTo>
                      <a:lnTo>
                        <a:pt x="44830" y="119323"/>
                      </a:lnTo>
                      <a:cubicBezTo>
                        <a:pt x="44830" y="119323"/>
                        <a:pt x="40985" y="130766"/>
                        <a:pt x="42011" y="144391"/>
                      </a:cubicBezTo>
                      <a:cubicBezTo>
                        <a:pt x="43028" y="158015"/>
                        <a:pt x="47271" y="175125"/>
                        <a:pt x="47271" y="175125"/>
                      </a:cubicBezTo>
                      <a:cubicBezTo>
                        <a:pt x="47271" y="175125"/>
                        <a:pt x="44655" y="157849"/>
                        <a:pt x="45218" y="144677"/>
                      </a:cubicBezTo>
                      <a:cubicBezTo>
                        <a:pt x="45773" y="131515"/>
                        <a:pt x="48962" y="121402"/>
                        <a:pt x="48962" y="121402"/>
                      </a:cubicBezTo>
                      <a:lnTo>
                        <a:pt x="70314" y="133132"/>
                      </a:lnTo>
                      <a:cubicBezTo>
                        <a:pt x="70314" y="133132"/>
                        <a:pt x="69981" y="139621"/>
                        <a:pt x="74945" y="146997"/>
                      </a:cubicBezTo>
                      <a:cubicBezTo>
                        <a:pt x="79909" y="154383"/>
                        <a:pt x="90169" y="162646"/>
                        <a:pt x="90169" y="162646"/>
                      </a:cubicBezTo>
                      <a:cubicBezTo>
                        <a:pt x="90169" y="162646"/>
                        <a:pt x="81471" y="151924"/>
                        <a:pt x="77404" y="145047"/>
                      </a:cubicBezTo>
                      <a:cubicBezTo>
                        <a:pt x="73346" y="138179"/>
                        <a:pt x="73938" y="135156"/>
                        <a:pt x="73938" y="135156"/>
                      </a:cubicBezTo>
                      <a:lnTo>
                        <a:pt x="116780" y="144991"/>
                      </a:lnTo>
                      <a:cubicBezTo>
                        <a:pt x="116780" y="144991"/>
                        <a:pt x="87812" y="134750"/>
                        <a:pt x="73374" y="128372"/>
                      </a:cubicBezTo>
                      <a:cubicBezTo>
                        <a:pt x="62476" y="123565"/>
                        <a:pt x="58705" y="120968"/>
                        <a:pt x="58705" y="120968"/>
                      </a:cubicBezTo>
                      <a:cubicBezTo>
                        <a:pt x="58705" y="120968"/>
                        <a:pt x="62051" y="117160"/>
                        <a:pt x="68142" y="113629"/>
                      </a:cubicBezTo>
                      <a:cubicBezTo>
                        <a:pt x="74243" y="110098"/>
                        <a:pt x="82368" y="107620"/>
                        <a:pt x="82368" y="107620"/>
                      </a:cubicBezTo>
                      <a:cubicBezTo>
                        <a:pt x="82368" y="107620"/>
                        <a:pt x="73106" y="107639"/>
                        <a:pt x="66164" y="110051"/>
                      </a:cubicBezTo>
                      <a:cubicBezTo>
                        <a:pt x="59222" y="112464"/>
                        <a:pt x="54610" y="117261"/>
                        <a:pt x="54610" y="117261"/>
                      </a:cubicBezTo>
                      <a:lnTo>
                        <a:pt x="35911" y="106705"/>
                      </a:lnTo>
                      <a:cubicBezTo>
                        <a:pt x="35911" y="106705"/>
                        <a:pt x="43250" y="99375"/>
                        <a:pt x="49563" y="93617"/>
                      </a:cubicBezTo>
                      <a:cubicBezTo>
                        <a:pt x="55876" y="87849"/>
                        <a:pt x="63483" y="83560"/>
                        <a:pt x="63483" y="83560"/>
                      </a:cubicBezTo>
                      <a:cubicBezTo>
                        <a:pt x="63483" y="83560"/>
                        <a:pt x="72551" y="88607"/>
                        <a:pt x="83671" y="90761"/>
                      </a:cubicBezTo>
                      <a:cubicBezTo>
                        <a:pt x="94791" y="92914"/>
                        <a:pt x="107971" y="92184"/>
                        <a:pt x="107971" y="92184"/>
                      </a:cubicBezTo>
                      <a:cubicBezTo>
                        <a:pt x="107971" y="92184"/>
                        <a:pt x="95521" y="90141"/>
                        <a:pt x="85723" y="87165"/>
                      </a:cubicBezTo>
                      <a:cubicBezTo>
                        <a:pt x="75934" y="84179"/>
                        <a:pt x="68789" y="80251"/>
                        <a:pt x="68789" y="80251"/>
                      </a:cubicBezTo>
                      <a:cubicBezTo>
                        <a:pt x="68789" y="80251"/>
                        <a:pt x="72061" y="75352"/>
                        <a:pt x="85103" y="66876"/>
                      </a:cubicBezTo>
                      <a:cubicBezTo>
                        <a:pt x="102084" y="55830"/>
                        <a:pt x="137116" y="37121"/>
                        <a:pt x="137116" y="371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29" name="Google Shape;4129;p5"/>
              <p:cNvGrpSpPr/>
              <p:nvPr/>
            </p:nvGrpSpPr>
            <p:grpSpPr>
              <a:xfrm>
                <a:off x="7785826" y="2134318"/>
                <a:ext cx="145564" cy="153112"/>
                <a:chOff x="7785826" y="2134318"/>
                <a:chExt cx="145564" cy="153112"/>
              </a:xfrm>
            </p:grpSpPr>
            <p:sp>
              <p:nvSpPr>
                <p:cNvPr id="4130" name="Google Shape;4130;p5"/>
                <p:cNvSpPr/>
                <p:nvPr/>
              </p:nvSpPr>
              <p:spPr>
                <a:xfrm>
                  <a:off x="7785826" y="2134318"/>
                  <a:ext cx="145564" cy="153112"/>
                </a:xfrm>
                <a:custGeom>
                  <a:avLst/>
                  <a:gdLst/>
                  <a:ahLst/>
                  <a:cxnLst/>
                  <a:rect l="l" t="t" r="r" b="b"/>
                  <a:pathLst>
                    <a:path w="145564" h="153112" extrusionOk="0">
                      <a:moveTo>
                        <a:pt x="56477" y="107990"/>
                      </a:moveTo>
                      <a:cubicBezTo>
                        <a:pt x="56477" y="107990"/>
                        <a:pt x="64130" y="132078"/>
                        <a:pt x="79955" y="142644"/>
                      </a:cubicBezTo>
                      <a:cubicBezTo>
                        <a:pt x="104875" y="159282"/>
                        <a:pt x="116291" y="151101"/>
                        <a:pt x="116291" y="151101"/>
                      </a:cubicBezTo>
                      <a:cubicBezTo>
                        <a:pt x="116291" y="151101"/>
                        <a:pt x="98479" y="139177"/>
                        <a:pt x="106216" y="127096"/>
                      </a:cubicBezTo>
                      <a:cubicBezTo>
                        <a:pt x="110237" y="120820"/>
                        <a:pt x="122696" y="119323"/>
                        <a:pt x="122696" y="119323"/>
                      </a:cubicBezTo>
                      <a:cubicBezTo>
                        <a:pt x="122696" y="119323"/>
                        <a:pt x="123667" y="109441"/>
                        <a:pt x="129389" y="103877"/>
                      </a:cubicBezTo>
                      <a:cubicBezTo>
                        <a:pt x="135101" y="98303"/>
                        <a:pt x="145564" y="97037"/>
                        <a:pt x="145564" y="97037"/>
                      </a:cubicBezTo>
                      <a:cubicBezTo>
                        <a:pt x="145564" y="97037"/>
                        <a:pt x="138087" y="88829"/>
                        <a:pt x="128566" y="83662"/>
                      </a:cubicBezTo>
                      <a:cubicBezTo>
                        <a:pt x="119036" y="78504"/>
                        <a:pt x="107473" y="76387"/>
                        <a:pt x="107473" y="76387"/>
                      </a:cubicBezTo>
                      <a:cubicBezTo>
                        <a:pt x="107473" y="76387"/>
                        <a:pt x="111669" y="72616"/>
                        <a:pt x="115015" y="68530"/>
                      </a:cubicBezTo>
                      <a:cubicBezTo>
                        <a:pt x="118361" y="64445"/>
                        <a:pt x="120848" y="60036"/>
                        <a:pt x="120848" y="60036"/>
                      </a:cubicBezTo>
                      <a:cubicBezTo>
                        <a:pt x="120848" y="60036"/>
                        <a:pt x="116244" y="56884"/>
                        <a:pt x="111762" y="55294"/>
                      </a:cubicBezTo>
                      <a:cubicBezTo>
                        <a:pt x="107279" y="53704"/>
                        <a:pt x="102906" y="53685"/>
                        <a:pt x="102906" y="53685"/>
                      </a:cubicBezTo>
                      <a:cubicBezTo>
                        <a:pt x="102906" y="53685"/>
                        <a:pt x="105707" y="40699"/>
                        <a:pt x="106511" y="29265"/>
                      </a:cubicBezTo>
                      <a:cubicBezTo>
                        <a:pt x="107325" y="17840"/>
                        <a:pt x="106141" y="7977"/>
                        <a:pt x="106141" y="7977"/>
                      </a:cubicBezTo>
                      <a:cubicBezTo>
                        <a:pt x="106141" y="7977"/>
                        <a:pt x="94097" y="10223"/>
                        <a:pt x="84854" y="14318"/>
                      </a:cubicBezTo>
                      <a:cubicBezTo>
                        <a:pt x="75602" y="18404"/>
                        <a:pt x="69150" y="24338"/>
                        <a:pt x="69150" y="24338"/>
                      </a:cubicBezTo>
                      <a:cubicBezTo>
                        <a:pt x="69150" y="24338"/>
                        <a:pt x="67874" y="19873"/>
                        <a:pt x="65785" y="16194"/>
                      </a:cubicBezTo>
                      <a:cubicBezTo>
                        <a:pt x="63705" y="12515"/>
                        <a:pt x="60822" y="9622"/>
                        <a:pt x="60822" y="9622"/>
                      </a:cubicBezTo>
                      <a:cubicBezTo>
                        <a:pt x="60822" y="9622"/>
                        <a:pt x="55553" y="15298"/>
                        <a:pt x="52992" y="22581"/>
                      </a:cubicBezTo>
                      <a:cubicBezTo>
                        <a:pt x="50432" y="29856"/>
                        <a:pt x="50580" y="38748"/>
                        <a:pt x="50580" y="38748"/>
                      </a:cubicBezTo>
                      <a:cubicBezTo>
                        <a:pt x="50580" y="38748"/>
                        <a:pt x="43490" y="24634"/>
                        <a:pt x="35282" y="14946"/>
                      </a:cubicBezTo>
                      <a:cubicBezTo>
                        <a:pt x="27074" y="5259"/>
                        <a:pt x="17738" y="0"/>
                        <a:pt x="17738" y="0"/>
                      </a:cubicBezTo>
                      <a:cubicBezTo>
                        <a:pt x="17738" y="0"/>
                        <a:pt x="21269" y="14244"/>
                        <a:pt x="19725" y="23765"/>
                      </a:cubicBezTo>
                      <a:cubicBezTo>
                        <a:pt x="18191" y="33295"/>
                        <a:pt x="11582" y="38101"/>
                        <a:pt x="11582" y="38101"/>
                      </a:cubicBezTo>
                      <a:cubicBezTo>
                        <a:pt x="11582" y="38101"/>
                        <a:pt x="25262" y="51661"/>
                        <a:pt x="12432" y="66654"/>
                      </a:cubicBezTo>
                      <a:cubicBezTo>
                        <a:pt x="7348" y="72597"/>
                        <a:pt x="0" y="69408"/>
                        <a:pt x="0" y="69408"/>
                      </a:cubicBezTo>
                      <a:cubicBezTo>
                        <a:pt x="0" y="69408"/>
                        <a:pt x="5352" y="84660"/>
                        <a:pt x="19411" y="94698"/>
                      </a:cubicBezTo>
                      <a:cubicBezTo>
                        <a:pt x="33470" y="104737"/>
                        <a:pt x="56477" y="107990"/>
                        <a:pt x="56477" y="10799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1" name="Google Shape;4131;p5"/>
                <p:cNvSpPr/>
                <p:nvPr/>
              </p:nvSpPr>
              <p:spPr>
                <a:xfrm>
                  <a:off x="7806336" y="2153775"/>
                  <a:ext cx="104653" cy="119489"/>
                </a:xfrm>
                <a:custGeom>
                  <a:avLst/>
                  <a:gdLst/>
                  <a:ahLst/>
                  <a:cxnLst/>
                  <a:rect l="l" t="t" r="r" b="b"/>
                  <a:pathLst>
                    <a:path w="104653" h="119489" extrusionOk="0">
                      <a:moveTo>
                        <a:pt x="77681" y="0"/>
                      </a:moveTo>
                      <a:cubicBezTo>
                        <a:pt x="77681" y="0"/>
                        <a:pt x="59278" y="23672"/>
                        <a:pt x="53325" y="37325"/>
                      </a:cubicBezTo>
                      <a:cubicBezTo>
                        <a:pt x="49997" y="44941"/>
                        <a:pt x="48472" y="50358"/>
                        <a:pt x="48472" y="50358"/>
                      </a:cubicBezTo>
                      <a:cubicBezTo>
                        <a:pt x="48472" y="50358"/>
                        <a:pt x="47012" y="46374"/>
                        <a:pt x="45441" y="36373"/>
                      </a:cubicBezTo>
                      <a:cubicBezTo>
                        <a:pt x="43860" y="26371"/>
                        <a:pt x="42168" y="10362"/>
                        <a:pt x="42168" y="10362"/>
                      </a:cubicBezTo>
                      <a:cubicBezTo>
                        <a:pt x="42168" y="10362"/>
                        <a:pt x="40948" y="24800"/>
                        <a:pt x="41993" y="35716"/>
                      </a:cubicBezTo>
                      <a:cubicBezTo>
                        <a:pt x="43046" y="46642"/>
                        <a:pt x="46365" y="54037"/>
                        <a:pt x="46365" y="54037"/>
                      </a:cubicBezTo>
                      <a:cubicBezTo>
                        <a:pt x="46365" y="54037"/>
                        <a:pt x="42797" y="60433"/>
                        <a:pt x="40579" y="67227"/>
                      </a:cubicBezTo>
                      <a:cubicBezTo>
                        <a:pt x="38369" y="74012"/>
                        <a:pt x="37509" y="81194"/>
                        <a:pt x="37509" y="81194"/>
                      </a:cubicBezTo>
                      <a:lnTo>
                        <a:pt x="27323" y="61635"/>
                      </a:lnTo>
                      <a:cubicBezTo>
                        <a:pt x="27323" y="61635"/>
                        <a:pt x="30475" y="58547"/>
                        <a:pt x="31566" y="50848"/>
                      </a:cubicBezTo>
                      <a:cubicBezTo>
                        <a:pt x="32657" y="43148"/>
                        <a:pt x="31677" y="30845"/>
                        <a:pt x="31677" y="30845"/>
                      </a:cubicBezTo>
                      <a:cubicBezTo>
                        <a:pt x="31677" y="30845"/>
                        <a:pt x="30383" y="41669"/>
                        <a:pt x="29015" y="48195"/>
                      </a:cubicBezTo>
                      <a:cubicBezTo>
                        <a:pt x="27647" y="54721"/>
                        <a:pt x="26214" y="56939"/>
                        <a:pt x="26214" y="56939"/>
                      </a:cubicBezTo>
                      <a:lnTo>
                        <a:pt x="19171" y="37685"/>
                      </a:lnTo>
                      <a:lnTo>
                        <a:pt x="11055" y="12183"/>
                      </a:lnTo>
                      <a:lnTo>
                        <a:pt x="16111" y="37445"/>
                      </a:lnTo>
                      <a:cubicBezTo>
                        <a:pt x="16111" y="37445"/>
                        <a:pt x="13458" y="37426"/>
                        <a:pt x="9428" y="33637"/>
                      </a:cubicBezTo>
                      <a:cubicBezTo>
                        <a:pt x="5408" y="29856"/>
                        <a:pt x="0" y="22304"/>
                        <a:pt x="0" y="22304"/>
                      </a:cubicBezTo>
                      <a:cubicBezTo>
                        <a:pt x="0" y="22304"/>
                        <a:pt x="4474" y="31113"/>
                        <a:pt x="8855" y="36031"/>
                      </a:cubicBezTo>
                      <a:cubicBezTo>
                        <a:pt x="13246" y="40939"/>
                        <a:pt x="17553" y="41946"/>
                        <a:pt x="17553" y="41946"/>
                      </a:cubicBezTo>
                      <a:lnTo>
                        <a:pt x="23340" y="57290"/>
                      </a:lnTo>
                      <a:lnTo>
                        <a:pt x="26298" y="66136"/>
                      </a:lnTo>
                      <a:cubicBezTo>
                        <a:pt x="26298" y="66136"/>
                        <a:pt x="22341" y="66183"/>
                        <a:pt x="15853" y="62744"/>
                      </a:cubicBezTo>
                      <a:cubicBezTo>
                        <a:pt x="9364" y="59296"/>
                        <a:pt x="351" y="52354"/>
                        <a:pt x="351" y="52354"/>
                      </a:cubicBezTo>
                      <a:cubicBezTo>
                        <a:pt x="351" y="52354"/>
                        <a:pt x="7580" y="60960"/>
                        <a:pt x="14531" y="65609"/>
                      </a:cubicBezTo>
                      <a:cubicBezTo>
                        <a:pt x="21491" y="70268"/>
                        <a:pt x="28165" y="70980"/>
                        <a:pt x="28165" y="70980"/>
                      </a:cubicBezTo>
                      <a:lnTo>
                        <a:pt x="36141" y="85205"/>
                      </a:lnTo>
                      <a:cubicBezTo>
                        <a:pt x="36141" y="85205"/>
                        <a:pt x="34986" y="89180"/>
                        <a:pt x="33979" y="96833"/>
                      </a:cubicBezTo>
                      <a:cubicBezTo>
                        <a:pt x="32980" y="104487"/>
                        <a:pt x="32111" y="115801"/>
                        <a:pt x="32111" y="115801"/>
                      </a:cubicBezTo>
                      <a:lnTo>
                        <a:pt x="40190" y="119489"/>
                      </a:lnTo>
                      <a:cubicBezTo>
                        <a:pt x="40190" y="119489"/>
                        <a:pt x="38748" y="108499"/>
                        <a:pt x="38915" y="100217"/>
                      </a:cubicBezTo>
                      <a:cubicBezTo>
                        <a:pt x="39081" y="91944"/>
                        <a:pt x="40856" y="86388"/>
                        <a:pt x="40856" y="86388"/>
                      </a:cubicBezTo>
                      <a:lnTo>
                        <a:pt x="51883" y="86047"/>
                      </a:lnTo>
                      <a:cubicBezTo>
                        <a:pt x="51883" y="86047"/>
                        <a:pt x="53732" y="94476"/>
                        <a:pt x="59306" y="102315"/>
                      </a:cubicBezTo>
                      <a:cubicBezTo>
                        <a:pt x="64879" y="110153"/>
                        <a:pt x="73670" y="118833"/>
                        <a:pt x="73670" y="118833"/>
                      </a:cubicBezTo>
                      <a:cubicBezTo>
                        <a:pt x="73670" y="118833"/>
                        <a:pt x="65804" y="109414"/>
                        <a:pt x="61348" y="101224"/>
                      </a:cubicBezTo>
                      <a:cubicBezTo>
                        <a:pt x="56893" y="93044"/>
                        <a:pt x="55137" y="85677"/>
                        <a:pt x="55137" y="85677"/>
                      </a:cubicBezTo>
                      <a:lnTo>
                        <a:pt x="72292" y="84364"/>
                      </a:lnTo>
                      <a:cubicBezTo>
                        <a:pt x="72292" y="84364"/>
                        <a:pt x="74455" y="88422"/>
                        <a:pt x="80140" y="90927"/>
                      </a:cubicBezTo>
                      <a:cubicBezTo>
                        <a:pt x="85815" y="93441"/>
                        <a:pt x="95022" y="94402"/>
                        <a:pt x="95022" y="94402"/>
                      </a:cubicBezTo>
                      <a:cubicBezTo>
                        <a:pt x="95022" y="94402"/>
                        <a:pt x="85862" y="91343"/>
                        <a:pt x="80917" y="88782"/>
                      </a:cubicBezTo>
                      <a:cubicBezTo>
                        <a:pt x="75962" y="86222"/>
                        <a:pt x="75213" y="84161"/>
                        <a:pt x="75213" y="84161"/>
                      </a:cubicBezTo>
                      <a:lnTo>
                        <a:pt x="104654" y="73244"/>
                      </a:lnTo>
                      <a:cubicBezTo>
                        <a:pt x="104654" y="73244"/>
                        <a:pt x="83440" y="78448"/>
                        <a:pt x="72412" y="80288"/>
                      </a:cubicBezTo>
                      <a:cubicBezTo>
                        <a:pt x="64084" y="81665"/>
                        <a:pt x="60858" y="81573"/>
                        <a:pt x="60858" y="81573"/>
                      </a:cubicBezTo>
                      <a:cubicBezTo>
                        <a:pt x="60858" y="81573"/>
                        <a:pt x="61496" y="77959"/>
                        <a:pt x="63890" y="73420"/>
                      </a:cubicBezTo>
                      <a:cubicBezTo>
                        <a:pt x="66284" y="68882"/>
                        <a:pt x="70287" y="64186"/>
                        <a:pt x="70287" y="64186"/>
                      </a:cubicBezTo>
                      <a:cubicBezTo>
                        <a:pt x="70287" y="64186"/>
                        <a:pt x="64704" y="67846"/>
                        <a:pt x="61395" y="72043"/>
                      </a:cubicBezTo>
                      <a:cubicBezTo>
                        <a:pt x="58076" y="76230"/>
                        <a:pt x="57031" y="80944"/>
                        <a:pt x="57031" y="80944"/>
                      </a:cubicBezTo>
                      <a:lnTo>
                        <a:pt x="41909" y="81924"/>
                      </a:lnTo>
                      <a:cubicBezTo>
                        <a:pt x="41909" y="81924"/>
                        <a:pt x="43675" y="74603"/>
                        <a:pt x="45385" y="68632"/>
                      </a:cubicBezTo>
                      <a:cubicBezTo>
                        <a:pt x="47104" y="62661"/>
                        <a:pt x="50136" y="57069"/>
                        <a:pt x="50136" y="57069"/>
                      </a:cubicBezTo>
                      <a:cubicBezTo>
                        <a:pt x="50136" y="57069"/>
                        <a:pt x="57438" y="56551"/>
                        <a:pt x="64935" y="53482"/>
                      </a:cubicBezTo>
                      <a:cubicBezTo>
                        <a:pt x="72440" y="50404"/>
                        <a:pt x="80131" y="44775"/>
                        <a:pt x="80131" y="44775"/>
                      </a:cubicBezTo>
                      <a:cubicBezTo>
                        <a:pt x="80131" y="44775"/>
                        <a:pt x="71867" y="48444"/>
                        <a:pt x="64870" y="50496"/>
                      </a:cubicBezTo>
                      <a:cubicBezTo>
                        <a:pt x="57873" y="52549"/>
                        <a:pt x="52133" y="52983"/>
                        <a:pt x="52133" y="52983"/>
                      </a:cubicBezTo>
                      <a:cubicBezTo>
                        <a:pt x="52133" y="52983"/>
                        <a:pt x="52327" y="48731"/>
                        <a:pt x="57115" y="38471"/>
                      </a:cubicBezTo>
                      <a:cubicBezTo>
                        <a:pt x="63345" y="25105"/>
                        <a:pt x="77681" y="0"/>
                        <a:pt x="77681"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32" name="Google Shape;4132;p5"/>
              <p:cNvGrpSpPr/>
              <p:nvPr/>
            </p:nvGrpSpPr>
            <p:grpSpPr>
              <a:xfrm>
                <a:off x="8099712" y="2091123"/>
                <a:ext cx="243405" cy="147967"/>
                <a:chOff x="8099712" y="2091123"/>
                <a:chExt cx="243405" cy="147967"/>
              </a:xfrm>
            </p:grpSpPr>
            <p:sp>
              <p:nvSpPr>
                <p:cNvPr id="4133" name="Google Shape;4133;p5"/>
                <p:cNvSpPr/>
                <p:nvPr/>
              </p:nvSpPr>
              <p:spPr>
                <a:xfrm>
                  <a:off x="8099712" y="2091123"/>
                  <a:ext cx="243405" cy="147967"/>
                </a:xfrm>
                <a:custGeom>
                  <a:avLst/>
                  <a:gdLst/>
                  <a:ahLst/>
                  <a:cxnLst/>
                  <a:rect l="l" t="t" r="r" b="b"/>
                  <a:pathLst>
                    <a:path w="243405" h="147967" extrusionOk="0">
                      <a:moveTo>
                        <a:pt x="96556" y="46744"/>
                      </a:moveTo>
                      <a:cubicBezTo>
                        <a:pt x="96556" y="46744"/>
                        <a:pt x="64639" y="45866"/>
                        <a:pt x="39987" y="59056"/>
                      </a:cubicBezTo>
                      <a:cubicBezTo>
                        <a:pt x="1155" y="79835"/>
                        <a:pt x="0" y="95391"/>
                        <a:pt x="0" y="95391"/>
                      </a:cubicBezTo>
                      <a:cubicBezTo>
                        <a:pt x="0" y="95391"/>
                        <a:pt x="27785" y="80565"/>
                        <a:pt x="33895" y="93608"/>
                      </a:cubicBezTo>
                      <a:cubicBezTo>
                        <a:pt x="37066" y="100383"/>
                        <a:pt x="27979" y="114534"/>
                        <a:pt x="27979" y="114534"/>
                      </a:cubicBezTo>
                      <a:cubicBezTo>
                        <a:pt x="27979" y="114534"/>
                        <a:pt x="37556" y="119369"/>
                        <a:pt x="38536" y="127725"/>
                      </a:cubicBezTo>
                      <a:cubicBezTo>
                        <a:pt x="39506" y="136090"/>
                        <a:pt x="31890" y="147968"/>
                        <a:pt x="31890" y="147968"/>
                      </a:cubicBezTo>
                      <a:cubicBezTo>
                        <a:pt x="31890" y="147968"/>
                        <a:pt x="46938" y="142967"/>
                        <a:pt x="60516" y="134565"/>
                      </a:cubicBezTo>
                      <a:cubicBezTo>
                        <a:pt x="74095" y="126172"/>
                        <a:pt x="86222" y="114377"/>
                        <a:pt x="86222" y="114377"/>
                      </a:cubicBezTo>
                      <a:cubicBezTo>
                        <a:pt x="86222" y="114377"/>
                        <a:pt x="86601" y="120395"/>
                        <a:pt x="88043" y="125599"/>
                      </a:cubicBezTo>
                      <a:cubicBezTo>
                        <a:pt x="89485" y="130803"/>
                        <a:pt x="91990" y="135203"/>
                        <a:pt x="91990" y="135203"/>
                      </a:cubicBezTo>
                      <a:cubicBezTo>
                        <a:pt x="91990" y="135203"/>
                        <a:pt x="99255" y="131394"/>
                        <a:pt x="104764" y="127115"/>
                      </a:cubicBezTo>
                      <a:cubicBezTo>
                        <a:pt x="110273" y="122844"/>
                        <a:pt x="114026" y="118093"/>
                        <a:pt x="114026" y="118093"/>
                      </a:cubicBezTo>
                      <a:cubicBezTo>
                        <a:pt x="114026" y="118093"/>
                        <a:pt x="125312" y="126116"/>
                        <a:pt x="136654" y="131367"/>
                      </a:cubicBezTo>
                      <a:cubicBezTo>
                        <a:pt x="147995" y="136617"/>
                        <a:pt x="159383" y="139103"/>
                        <a:pt x="159383" y="139103"/>
                      </a:cubicBezTo>
                      <a:cubicBezTo>
                        <a:pt x="159383" y="139103"/>
                        <a:pt x="167323" y="125137"/>
                        <a:pt x="170928" y="113490"/>
                      </a:cubicBezTo>
                      <a:cubicBezTo>
                        <a:pt x="174533" y="101853"/>
                        <a:pt x="173803" y="92554"/>
                        <a:pt x="173803" y="92554"/>
                      </a:cubicBezTo>
                      <a:cubicBezTo>
                        <a:pt x="173803" y="92554"/>
                        <a:pt x="179599" y="92877"/>
                        <a:pt x="185255" y="92018"/>
                      </a:cubicBezTo>
                      <a:cubicBezTo>
                        <a:pt x="190912" y="91158"/>
                        <a:pt x="196422" y="89115"/>
                        <a:pt x="196422" y="89115"/>
                      </a:cubicBezTo>
                      <a:cubicBezTo>
                        <a:pt x="196422" y="89115"/>
                        <a:pt x="194952" y="81212"/>
                        <a:pt x="189479" y="75629"/>
                      </a:cubicBezTo>
                      <a:cubicBezTo>
                        <a:pt x="183999" y="70055"/>
                        <a:pt x="174515" y="66820"/>
                        <a:pt x="174515" y="66820"/>
                      </a:cubicBezTo>
                      <a:cubicBezTo>
                        <a:pt x="174515" y="66820"/>
                        <a:pt x="195442" y="64500"/>
                        <a:pt x="212662" y="59268"/>
                      </a:cubicBezTo>
                      <a:cubicBezTo>
                        <a:pt x="229882" y="54027"/>
                        <a:pt x="243406" y="45884"/>
                        <a:pt x="243406" y="45884"/>
                      </a:cubicBezTo>
                      <a:cubicBezTo>
                        <a:pt x="243406" y="45884"/>
                        <a:pt x="225390" y="44276"/>
                        <a:pt x="216674" y="38952"/>
                      </a:cubicBezTo>
                      <a:cubicBezTo>
                        <a:pt x="207966" y="33627"/>
                        <a:pt x="208558" y="24597"/>
                        <a:pt x="208558" y="24597"/>
                      </a:cubicBezTo>
                      <a:cubicBezTo>
                        <a:pt x="208558" y="24597"/>
                        <a:pt x="182566" y="34311"/>
                        <a:pt x="177750" y="14595"/>
                      </a:cubicBezTo>
                      <a:cubicBezTo>
                        <a:pt x="175846" y="6785"/>
                        <a:pt x="185496" y="0"/>
                        <a:pt x="185496" y="0"/>
                      </a:cubicBezTo>
                      <a:cubicBezTo>
                        <a:pt x="185496" y="0"/>
                        <a:pt x="164855" y="-9"/>
                        <a:pt x="142256" y="11462"/>
                      </a:cubicBezTo>
                      <a:cubicBezTo>
                        <a:pt x="119664" y="22933"/>
                        <a:pt x="96556" y="46744"/>
                        <a:pt x="96556" y="467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4" name="Google Shape;4134;p5"/>
                <p:cNvSpPr/>
                <p:nvPr/>
              </p:nvSpPr>
              <p:spPr>
                <a:xfrm>
                  <a:off x="8132119" y="2112928"/>
                  <a:ext cx="165844" cy="105596"/>
                </a:xfrm>
                <a:custGeom>
                  <a:avLst/>
                  <a:gdLst/>
                  <a:ahLst/>
                  <a:cxnLst/>
                  <a:rect l="l" t="t" r="r" b="b"/>
                  <a:pathLst>
                    <a:path w="165844" h="105596" extrusionOk="0">
                      <a:moveTo>
                        <a:pt x="121689" y="104256"/>
                      </a:moveTo>
                      <a:cubicBezTo>
                        <a:pt x="121689" y="104256"/>
                        <a:pt x="112510" y="75158"/>
                        <a:pt x="103230" y="63437"/>
                      </a:cubicBezTo>
                      <a:cubicBezTo>
                        <a:pt x="98054" y="56902"/>
                        <a:pt x="93644" y="53177"/>
                        <a:pt x="93644" y="53177"/>
                      </a:cubicBezTo>
                      <a:cubicBezTo>
                        <a:pt x="93644" y="53177"/>
                        <a:pt x="99098" y="53112"/>
                        <a:pt x="110976" y="55220"/>
                      </a:cubicBezTo>
                      <a:cubicBezTo>
                        <a:pt x="122854" y="57327"/>
                        <a:pt x="141165" y="61607"/>
                        <a:pt x="141165" y="61607"/>
                      </a:cubicBezTo>
                      <a:cubicBezTo>
                        <a:pt x="141165" y="61607"/>
                        <a:pt x="127004" y="54748"/>
                        <a:pt x="114608" y="51717"/>
                      </a:cubicBezTo>
                      <a:cubicBezTo>
                        <a:pt x="102213" y="48685"/>
                        <a:pt x="91574" y="49471"/>
                        <a:pt x="91574" y="49471"/>
                      </a:cubicBezTo>
                      <a:cubicBezTo>
                        <a:pt x="91574" y="49471"/>
                        <a:pt x="87895" y="43130"/>
                        <a:pt x="82645" y="38120"/>
                      </a:cubicBezTo>
                      <a:cubicBezTo>
                        <a:pt x="77386" y="33119"/>
                        <a:pt x="70555" y="29440"/>
                        <a:pt x="70555" y="29440"/>
                      </a:cubicBezTo>
                      <a:lnTo>
                        <a:pt x="99865" y="25826"/>
                      </a:lnTo>
                      <a:cubicBezTo>
                        <a:pt x="99865" y="25826"/>
                        <a:pt x="100420" y="30438"/>
                        <a:pt x="107602" y="34570"/>
                      </a:cubicBezTo>
                      <a:cubicBezTo>
                        <a:pt x="114775" y="38702"/>
                        <a:pt x="128566" y="42353"/>
                        <a:pt x="128566" y="42353"/>
                      </a:cubicBezTo>
                      <a:cubicBezTo>
                        <a:pt x="128566" y="42353"/>
                        <a:pt x="118269" y="36798"/>
                        <a:pt x="112566" y="32814"/>
                      </a:cubicBezTo>
                      <a:cubicBezTo>
                        <a:pt x="106872" y="28821"/>
                        <a:pt x="105763" y="26408"/>
                        <a:pt x="105763" y="26408"/>
                      </a:cubicBezTo>
                      <a:lnTo>
                        <a:pt x="132069" y="26103"/>
                      </a:lnTo>
                      <a:lnTo>
                        <a:pt x="165845" y="27028"/>
                      </a:lnTo>
                      <a:lnTo>
                        <a:pt x="134935" y="22868"/>
                      </a:lnTo>
                      <a:cubicBezTo>
                        <a:pt x="134935" y="22868"/>
                        <a:pt x="137218" y="19984"/>
                        <a:pt x="144649" y="17054"/>
                      </a:cubicBezTo>
                      <a:cubicBezTo>
                        <a:pt x="152081" y="14115"/>
                        <a:pt x="164662" y="11111"/>
                        <a:pt x="164662" y="11111"/>
                      </a:cubicBezTo>
                      <a:cubicBezTo>
                        <a:pt x="164662" y="11111"/>
                        <a:pt x="151554" y="12608"/>
                        <a:pt x="142625" y="15510"/>
                      </a:cubicBezTo>
                      <a:cubicBezTo>
                        <a:pt x="133696" y="18413"/>
                        <a:pt x="128954" y="22711"/>
                        <a:pt x="128954" y="22711"/>
                      </a:cubicBezTo>
                      <a:lnTo>
                        <a:pt x="107852" y="23145"/>
                      </a:lnTo>
                      <a:lnTo>
                        <a:pt x="96001" y="22979"/>
                      </a:lnTo>
                      <a:cubicBezTo>
                        <a:pt x="96001" y="22979"/>
                        <a:pt x="99339" y="18653"/>
                        <a:pt x="108517" y="12904"/>
                      </a:cubicBezTo>
                      <a:cubicBezTo>
                        <a:pt x="117696" y="7154"/>
                        <a:pt x="132707" y="0"/>
                        <a:pt x="132707" y="0"/>
                      </a:cubicBezTo>
                      <a:cubicBezTo>
                        <a:pt x="132707" y="0"/>
                        <a:pt x="117465" y="4576"/>
                        <a:pt x="106613" y="10371"/>
                      </a:cubicBezTo>
                      <a:cubicBezTo>
                        <a:pt x="95771" y="16167"/>
                        <a:pt x="89309" y="23164"/>
                        <a:pt x="89309" y="23164"/>
                      </a:cubicBezTo>
                      <a:lnTo>
                        <a:pt x="67504" y="26408"/>
                      </a:lnTo>
                      <a:cubicBezTo>
                        <a:pt x="67504" y="26408"/>
                        <a:pt x="64306" y="23626"/>
                        <a:pt x="57105" y="19605"/>
                      </a:cubicBezTo>
                      <a:cubicBezTo>
                        <a:pt x="49914" y="15584"/>
                        <a:pt x="38730" y="10316"/>
                        <a:pt x="38730" y="10316"/>
                      </a:cubicBezTo>
                      <a:lnTo>
                        <a:pt x="27943" y="17692"/>
                      </a:lnTo>
                      <a:cubicBezTo>
                        <a:pt x="27943" y="17692"/>
                        <a:pt x="40754" y="20326"/>
                        <a:pt x="49323" y="23682"/>
                      </a:cubicBezTo>
                      <a:cubicBezTo>
                        <a:pt x="57901" y="27028"/>
                        <a:pt x="62226" y="31086"/>
                        <a:pt x="62226" y="31086"/>
                      </a:cubicBezTo>
                      <a:lnTo>
                        <a:pt x="53159" y="43231"/>
                      </a:lnTo>
                      <a:cubicBezTo>
                        <a:pt x="53159" y="43231"/>
                        <a:pt x="42704" y="42020"/>
                        <a:pt x="29680" y="45089"/>
                      </a:cubicBezTo>
                      <a:cubicBezTo>
                        <a:pt x="16657" y="48158"/>
                        <a:pt x="0" y="54406"/>
                        <a:pt x="0" y="54406"/>
                      </a:cubicBezTo>
                      <a:cubicBezTo>
                        <a:pt x="0" y="54406"/>
                        <a:pt x="16648" y="49452"/>
                        <a:pt x="29080" y="47724"/>
                      </a:cubicBezTo>
                      <a:cubicBezTo>
                        <a:pt x="41503" y="46004"/>
                        <a:pt x="50765" y="46919"/>
                        <a:pt x="50765" y="46919"/>
                      </a:cubicBezTo>
                      <a:lnTo>
                        <a:pt x="37463" y="66099"/>
                      </a:lnTo>
                      <a:cubicBezTo>
                        <a:pt x="37463" y="66099"/>
                        <a:pt x="31344" y="66904"/>
                        <a:pt x="23848" y="72135"/>
                      </a:cubicBezTo>
                      <a:cubicBezTo>
                        <a:pt x="16351" y="77358"/>
                        <a:pt x="7468" y="87017"/>
                        <a:pt x="7468" y="87017"/>
                      </a:cubicBezTo>
                      <a:cubicBezTo>
                        <a:pt x="7468" y="87017"/>
                        <a:pt x="18514" y="78208"/>
                        <a:pt x="25447" y="73799"/>
                      </a:cubicBezTo>
                      <a:cubicBezTo>
                        <a:pt x="32379" y="69390"/>
                        <a:pt x="35181" y="69362"/>
                        <a:pt x="35181" y="69362"/>
                      </a:cubicBezTo>
                      <a:lnTo>
                        <a:pt x="21491" y="105596"/>
                      </a:lnTo>
                      <a:cubicBezTo>
                        <a:pt x="21491" y="105596"/>
                        <a:pt x="34154" y="80510"/>
                        <a:pt x="41669" y="67791"/>
                      </a:cubicBezTo>
                      <a:cubicBezTo>
                        <a:pt x="47336" y="58187"/>
                        <a:pt x="50191" y="54712"/>
                        <a:pt x="50191" y="54712"/>
                      </a:cubicBezTo>
                      <a:cubicBezTo>
                        <a:pt x="50191" y="54712"/>
                        <a:pt x="53455" y="56791"/>
                        <a:pt x="56181" y="61136"/>
                      </a:cubicBezTo>
                      <a:cubicBezTo>
                        <a:pt x="58908" y="65480"/>
                        <a:pt x="60433" y="71636"/>
                        <a:pt x="60433" y="71636"/>
                      </a:cubicBezTo>
                      <a:cubicBezTo>
                        <a:pt x="60433" y="71636"/>
                        <a:pt x="61348" y="64158"/>
                        <a:pt x="59777" y="58945"/>
                      </a:cubicBezTo>
                      <a:cubicBezTo>
                        <a:pt x="58196" y="53732"/>
                        <a:pt x="54120" y="50792"/>
                        <a:pt x="54120" y="50792"/>
                      </a:cubicBezTo>
                      <a:lnTo>
                        <a:pt x="66034" y="33942"/>
                      </a:lnTo>
                      <a:cubicBezTo>
                        <a:pt x="66034" y="33942"/>
                        <a:pt x="72228" y="38665"/>
                        <a:pt x="77053" y="42825"/>
                      </a:cubicBezTo>
                      <a:cubicBezTo>
                        <a:pt x="81868" y="46975"/>
                        <a:pt x="85168" y="52410"/>
                        <a:pt x="85168" y="52410"/>
                      </a:cubicBezTo>
                      <a:cubicBezTo>
                        <a:pt x="85168" y="52410"/>
                        <a:pt x="79456" y="60572"/>
                        <a:pt x="76276" y="69908"/>
                      </a:cubicBezTo>
                      <a:cubicBezTo>
                        <a:pt x="73106" y="79253"/>
                        <a:pt x="72450" y="89781"/>
                        <a:pt x="72450" y="89781"/>
                      </a:cubicBezTo>
                      <a:cubicBezTo>
                        <a:pt x="72450" y="89781"/>
                        <a:pt x="75657" y="79382"/>
                        <a:pt x="79484" y="70980"/>
                      </a:cubicBezTo>
                      <a:cubicBezTo>
                        <a:pt x="83310" y="62568"/>
                        <a:pt x="87757" y="56154"/>
                        <a:pt x="87757" y="56154"/>
                      </a:cubicBezTo>
                      <a:cubicBezTo>
                        <a:pt x="87757" y="56154"/>
                        <a:pt x="92064" y="57993"/>
                        <a:pt x="98784" y="67125"/>
                      </a:cubicBezTo>
                      <a:cubicBezTo>
                        <a:pt x="107528" y="79031"/>
                        <a:pt x="121689" y="104256"/>
                        <a:pt x="121689" y="10425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35" name="Google Shape;4135;p5"/>
              <p:cNvGrpSpPr/>
              <p:nvPr/>
            </p:nvGrpSpPr>
            <p:grpSpPr>
              <a:xfrm>
                <a:off x="8929637" y="2364875"/>
                <a:ext cx="207568" cy="243923"/>
                <a:chOff x="8929637" y="2364875"/>
                <a:chExt cx="207568" cy="243923"/>
              </a:xfrm>
            </p:grpSpPr>
            <p:sp>
              <p:nvSpPr>
                <p:cNvPr id="4136" name="Google Shape;4136;p5"/>
                <p:cNvSpPr/>
                <p:nvPr/>
              </p:nvSpPr>
              <p:spPr>
                <a:xfrm>
                  <a:off x="8929637" y="2364875"/>
                  <a:ext cx="207568" cy="243923"/>
                </a:xfrm>
                <a:custGeom>
                  <a:avLst/>
                  <a:gdLst/>
                  <a:ahLst/>
                  <a:cxnLst/>
                  <a:rect l="l" t="t" r="r" b="b"/>
                  <a:pathLst>
                    <a:path w="207568" h="243923" extrusionOk="0">
                      <a:moveTo>
                        <a:pt x="136802" y="170207"/>
                      </a:moveTo>
                      <a:cubicBezTo>
                        <a:pt x="136802" y="170207"/>
                        <a:pt x="133807" y="208105"/>
                        <a:pt x="113887" y="225630"/>
                      </a:cubicBezTo>
                      <a:cubicBezTo>
                        <a:pt x="82534" y="253240"/>
                        <a:pt x="62623" y="241400"/>
                        <a:pt x="62623" y="241400"/>
                      </a:cubicBezTo>
                      <a:cubicBezTo>
                        <a:pt x="62623" y="241400"/>
                        <a:pt x="85029" y="221619"/>
                        <a:pt x="69251" y="203456"/>
                      </a:cubicBezTo>
                      <a:cubicBezTo>
                        <a:pt x="61061" y="194028"/>
                        <a:pt x="41937" y="192623"/>
                        <a:pt x="41937" y="192623"/>
                      </a:cubicBezTo>
                      <a:cubicBezTo>
                        <a:pt x="41937" y="192623"/>
                        <a:pt x="37029" y="177380"/>
                        <a:pt x="26547" y="169163"/>
                      </a:cubicBezTo>
                      <a:cubicBezTo>
                        <a:pt x="16065" y="160946"/>
                        <a:pt x="0" y="159753"/>
                        <a:pt x="0" y="159753"/>
                      </a:cubicBezTo>
                      <a:cubicBezTo>
                        <a:pt x="0" y="159753"/>
                        <a:pt x="8291" y="146480"/>
                        <a:pt x="20695" y="137782"/>
                      </a:cubicBezTo>
                      <a:cubicBezTo>
                        <a:pt x="33100" y="129084"/>
                        <a:pt x="49627" y="124952"/>
                        <a:pt x="49627" y="124952"/>
                      </a:cubicBezTo>
                      <a:cubicBezTo>
                        <a:pt x="49627" y="124952"/>
                        <a:pt x="42039" y="119424"/>
                        <a:pt x="35624" y="113333"/>
                      </a:cubicBezTo>
                      <a:cubicBezTo>
                        <a:pt x="29200" y="107251"/>
                        <a:pt x="23940" y="100605"/>
                        <a:pt x="23940" y="100605"/>
                      </a:cubicBezTo>
                      <a:cubicBezTo>
                        <a:pt x="23940" y="100605"/>
                        <a:pt x="29708" y="95373"/>
                        <a:pt x="35846" y="92582"/>
                      </a:cubicBezTo>
                      <a:cubicBezTo>
                        <a:pt x="41983" y="89799"/>
                        <a:pt x="48490" y="89448"/>
                        <a:pt x="48490" y="89448"/>
                      </a:cubicBezTo>
                      <a:cubicBezTo>
                        <a:pt x="48490" y="89448"/>
                        <a:pt x="39765" y="69510"/>
                        <a:pt x="34561" y="51865"/>
                      </a:cubicBezTo>
                      <a:cubicBezTo>
                        <a:pt x="29348" y="34210"/>
                        <a:pt x="27656" y="18838"/>
                        <a:pt x="27656" y="18838"/>
                      </a:cubicBezTo>
                      <a:cubicBezTo>
                        <a:pt x="27656" y="18838"/>
                        <a:pt x="46420" y="21445"/>
                        <a:pt x="61653" y="27101"/>
                      </a:cubicBezTo>
                      <a:cubicBezTo>
                        <a:pt x="76886" y="32768"/>
                        <a:pt x="88597" y="41493"/>
                        <a:pt x="88597" y="41493"/>
                      </a:cubicBezTo>
                      <a:cubicBezTo>
                        <a:pt x="88597" y="41493"/>
                        <a:pt x="88940" y="34468"/>
                        <a:pt x="90760" y="28608"/>
                      </a:cubicBezTo>
                      <a:cubicBezTo>
                        <a:pt x="92572" y="22757"/>
                        <a:pt x="95872" y="18071"/>
                        <a:pt x="95872" y="18071"/>
                      </a:cubicBezTo>
                      <a:cubicBezTo>
                        <a:pt x="95872" y="18071"/>
                        <a:pt x="105726" y="26482"/>
                        <a:pt x="112094" y="37574"/>
                      </a:cubicBezTo>
                      <a:cubicBezTo>
                        <a:pt x="118463" y="48666"/>
                        <a:pt x="121356" y="62457"/>
                        <a:pt x="121356" y="62457"/>
                      </a:cubicBezTo>
                      <a:cubicBezTo>
                        <a:pt x="121356" y="62457"/>
                        <a:pt x="126985" y="40061"/>
                        <a:pt x="135849" y="24449"/>
                      </a:cubicBezTo>
                      <a:cubicBezTo>
                        <a:pt x="144714" y="8837"/>
                        <a:pt x="156795" y="0"/>
                        <a:pt x="156795" y="0"/>
                      </a:cubicBezTo>
                      <a:cubicBezTo>
                        <a:pt x="156795" y="0"/>
                        <a:pt x="156518" y="22332"/>
                        <a:pt x="162147" y="36983"/>
                      </a:cubicBezTo>
                      <a:cubicBezTo>
                        <a:pt x="167785" y="51634"/>
                        <a:pt x="179321" y="58594"/>
                        <a:pt x="179321" y="58594"/>
                      </a:cubicBezTo>
                      <a:cubicBezTo>
                        <a:pt x="179321" y="58594"/>
                        <a:pt x="163653" y="80621"/>
                        <a:pt x="188056" y="102916"/>
                      </a:cubicBezTo>
                      <a:cubicBezTo>
                        <a:pt x="197725" y="111752"/>
                        <a:pt x="207569" y="106271"/>
                        <a:pt x="207569" y="106271"/>
                      </a:cubicBezTo>
                      <a:cubicBezTo>
                        <a:pt x="207569" y="106271"/>
                        <a:pt x="204925" y="130304"/>
                        <a:pt x="187455" y="146886"/>
                      </a:cubicBezTo>
                      <a:cubicBezTo>
                        <a:pt x="169995" y="163478"/>
                        <a:pt x="136802" y="170207"/>
                        <a:pt x="136802" y="170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7" name="Google Shape;4137;p5"/>
                <p:cNvSpPr/>
                <p:nvPr/>
              </p:nvSpPr>
              <p:spPr>
                <a:xfrm>
                  <a:off x="8958569" y="2400924"/>
                  <a:ext cx="148346" cy="183878"/>
                </a:xfrm>
                <a:custGeom>
                  <a:avLst/>
                  <a:gdLst/>
                  <a:ahLst/>
                  <a:cxnLst/>
                  <a:rect l="l" t="t" r="r" b="b"/>
                  <a:pathLst>
                    <a:path w="148346" h="183878" extrusionOk="0">
                      <a:moveTo>
                        <a:pt x="14604" y="0"/>
                      </a:moveTo>
                      <a:cubicBezTo>
                        <a:pt x="14604" y="0"/>
                        <a:pt x="50358" y="35337"/>
                        <a:pt x="64029" y="56061"/>
                      </a:cubicBezTo>
                      <a:cubicBezTo>
                        <a:pt x="71664" y="67624"/>
                        <a:pt x="75832" y="75907"/>
                        <a:pt x="75832" y="75907"/>
                      </a:cubicBezTo>
                      <a:cubicBezTo>
                        <a:pt x="75832" y="75907"/>
                        <a:pt x="76609" y="69621"/>
                        <a:pt x="75463" y="54009"/>
                      </a:cubicBezTo>
                      <a:cubicBezTo>
                        <a:pt x="74316" y="38397"/>
                        <a:pt x="71238" y="13449"/>
                        <a:pt x="71238" y="13449"/>
                      </a:cubicBezTo>
                      <a:cubicBezTo>
                        <a:pt x="71238" y="13449"/>
                        <a:pt x="78116" y="35744"/>
                        <a:pt x="80371" y="52743"/>
                      </a:cubicBezTo>
                      <a:cubicBezTo>
                        <a:pt x="82636" y="69750"/>
                        <a:pt x="80260" y="81462"/>
                        <a:pt x="80260" y="81462"/>
                      </a:cubicBezTo>
                      <a:cubicBezTo>
                        <a:pt x="80260" y="81462"/>
                        <a:pt x="87830" y="91112"/>
                        <a:pt x="93515" y="101474"/>
                      </a:cubicBezTo>
                      <a:cubicBezTo>
                        <a:pt x="99190" y="111826"/>
                        <a:pt x="102980" y="122890"/>
                        <a:pt x="102980" y="122890"/>
                      </a:cubicBezTo>
                      <a:lnTo>
                        <a:pt x="111345" y="91833"/>
                      </a:lnTo>
                      <a:cubicBezTo>
                        <a:pt x="111345" y="91833"/>
                        <a:pt x="105559" y="87276"/>
                        <a:pt x="101233" y="75426"/>
                      </a:cubicBezTo>
                      <a:cubicBezTo>
                        <a:pt x="96917" y="63576"/>
                        <a:pt x="94060" y="44433"/>
                        <a:pt x="94060" y="44433"/>
                      </a:cubicBezTo>
                      <a:cubicBezTo>
                        <a:pt x="94060" y="44433"/>
                        <a:pt x="99791" y="61117"/>
                        <a:pt x="104108" y="71127"/>
                      </a:cubicBezTo>
                      <a:cubicBezTo>
                        <a:pt x="108434" y="81138"/>
                        <a:pt x="111355" y="84466"/>
                        <a:pt x="111355" y="84466"/>
                      </a:cubicBezTo>
                      <a:lnTo>
                        <a:pt x="115126" y="54111"/>
                      </a:lnTo>
                      <a:lnTo>
                        <a:pt x="118305" y="14004"/>
                      </a:lnTo>
                      <a:lnTo>
                        <a:pt x="119609" y="53519"/>
                      </a:lnTo>
                      <a:cubicBezTo>
                        <a:pt x="119609" y="53519"/>
                        <a:pt x="123556" y="53297"/>
                        <a:pt x="128242" y="47132"/>
                      </a:cubicBezTo>
                      <a:cubicBezTo>
                        <a:pt x="132929" y="40967"/>
                        <a:pt x="138345" y="28867"/>
                        <a:pt x="138345" y="28867"/>
                      </a:cubicBezTo>
                      <a:cubicBezTo>
                        <a:pt x="138345" y="28867"/>
                        <a:pt x="134759" y="42861"/>
                        <a:pt x="129934" y="50792"/>
                      </a:cubicBezTo>
                      <a:cubicBezTo>
                        <a:pt x="125109" y="58732"/>
                        <a:pt x="119036" y="60609"/>
                        <a:pt x="119036" y="60609"/>
                      </a:cubicBezTo>
                      <a:lnTo>
                        <a:pt x="115773" y="84808"/>
                      </a:lnTo>
                      <a:lnTo>
                        <a:pt x="114451" y="98738"/>
                      </a:lnTo>
                      <a:cubicBezTo>
                        <a:pt x="114451" y="98738"/>
                        <a:pt x="120376" y="98525"/>
                        <a:pt x="128853" y="92711"/>
                      </a:cubicBezTo>
                      <a:cubicBezTo>
                        <a:pt x="137329" y="86888"/>
                        <a:pt x="148346" y="75481"/>
                        <a:pt x="148346" y="75481"/>
                      </a:cubicBezTo>
                      <a:cubicBezTo>
                        <a:pt x="148346" y="75481"/>
                        <a:pt x="140573" y="89337"/>
                        <a:pt x="131829" y="97065"/>
                      </a:cubicBezTo>
                      <a:cubicBezTo>
                        <a:pt x="123075" y="104792"/>
                        <a:pt x="113360" y="106373"/>
                        <a:pt x="113360" y="106373"/>
                      </a:cubicBezTo>
                      <a:lnTo>
                        <a:pt x="106437" y="129010"/>
                      </a:lnTo>
                      <a:cubicBezTo>
                        <a:pt x="106437" y="129010"/>
                        <a:pt x="109552" y="135092"/>
                        <a:pt x="113730" y="146877"/>
                      </a:cubicBezTo>
                      <a:cubicBezTo>
                        <a:pt x="117908" y="158653"/>
                        <a:pt x="123158" y="176132"/>
                        <a:pt x="123158" y="176132"/>
                      </a:cubicBezTo>
                      <a:lnTo>
                        <a:pt x="112408" y="182446"/>
                      </a:lnTo>
                      <a:cubicBezTo>
                        <a:pt x="112408" y="182446"/>
                        <a:pt x="110708" y="165299"/>
                        <a:pt x="107565" y="152488"/>
                      </a:cubicBezTo>
                      <a:cubicBezTo>
                        <a:pt x="104413" y="139667"/>
                        <a:pt x="99819" y="131191"/>
                        <a:pt x="99819" y="131191"/>
                      </a:cubicBezTo>
                      <a:lnTo>
                        <a:pt x="83236" y="131459"/>
                      </a:lnTo>
                      <a:cubicBezTo>
                        <a:pt x="83236" y="131459"/>
                        <a:pt x="83431" y="144668"/>
                        <a:pt x="77857" y="157220"/>
                      </a:cubicBezTo>
                      <a:cubicBezTo>
                        <a:pt x="72292" y="169782"/>
                        <a:pt x="62208" y="183878"/>
                        <a:pt x="62208" y="183878"/>
                      </a:cubicBezTo>
                      <a:cubicBezTo>
                        <a:pt x="62208" y="183878"/>
                        <a:pt x="70647" y="168691"/>
                        <a:pt x="74428" y="155686"/>
                      </a:cubicBezTo>
                      <a:cubicBezTo>
                        <a:pt x="78217" y="142671"/>
                        <a:pt x="78245" y="131126"/>
                        <a:pt x="78245" y="131126"/>
                      </a:cubicBezTo>
                      <a:lnTo>
                        <a:pt x="52188" y="130359"/>
                      </a:lnTo>
                      <a:cubicBezTo>
                        <a:pt x="52188" y="130359"/>
                        <a:pt x="50385" y="136802"/>
                        <a:pt x="42787" y="141100"/>
                      </a:cubicBezTo>
                      <a:cubicBezTo>
                        <a:pt x="35180" y="145407"/>
                        <a:pt x="21787" y="147570"/>
                        <a:pt x="21787" y="147570"/>
                      </a:cubicBezTo>
                      <a:cubicBezTo>
                        <a:pt x="21787" y="147570"/>
                        <a:pt x="34385" y="142163"/>
                        <a:pt x="40874" y="137828"/>
                      </a:cubicBezTo>
                      <a:cubicBezTo>
                        <a:pt x="47363" y="133502"/>
                        <a:pt x="47760" y="130257"/>
                        <a:pt x="47760" y="130257"/>
                      </a:cubicBezTo>
                      <a:lnTo>
                        <a:pt x="0" y="115496"/>
                      </a:lnTo>
                      <a:cubicBezTo>
                        <a:pt x="0" y="115496"/>
                        <a:pt x="33479" y="122012"/>
                        <a:pt x="50589" y="124037"/>
                      </a:cubicBezTo>
                      <a:cubicBezTo>
                        <a:pt x="63502" y="125571"/>
                        <a:pt x="68280" y="125192"/>
                        <a:pt x="68280" y="125192"/>
                      </a:cubicBezTo>
                      <a:cubicBezTo>
                        <a:pt x="68280" y="125192"/>
                        <a:pt x="66062" y="119637"/>
                        <a:pt x="60904" y="112778"/>
                      </a:cubicBezTo>
                      <a:cubicBezTo>
                        <a:pt x="55737" y="105920"/>
                        <a:pt x="48121" y="98941"/>
                        <a:pt x="48121" y="98941"/>
                      </a:cubicBezTo>
                      <a:cubicBezTo>
                        <a:pt x="48121" y="98941"/>
                        <a:pt x="57734" y="104200"/>
                        <a:pt x="64149" y="110458"/>
                      </a:cubicBezTo>
                      <a:cubicBezTo>
                        <a:pt x="70555" y="116707"/>
                        <a:pt x="73762" y="123935"/>
                        <a:pt x="73762" y="123935"/>
                      </a:cubicBezTo>
                      <a:lnTo>
                        <a:pt x="96676" y="124342"/>
                      </a:lnTo>
                      <a:cubicBezTo>
                        <a:pt x="96676" y="124342"/>
                        <a:pt x="91481" y="113129"/>
                        <a:pt x="86832" y="103997"/>
                      </a:cubicBezTo>
                      <a:cubicBezTo>
                        <a:pt x="82183" y="94874"/>
                        <a:pt x="75703" y="86426"/>
                        <a:pt x="75703" y="86426"/>
                      </a:cubicBezTo>
                      <a:cubicBezTo>
                        <a:pt x="75703" y="86426"/>
                        <a:pt x="64620" y="86167"/>
                        <a:pt x="52354" y="81952"/>
                      </a:cubicBezTo>
                      <a:cubicBezTo>
                        <a:pt x="40088" y="77737"/>
                        <a:pt x="26639" y="69575"/>
                        <a:pt x="26639" y="69575"/>
                      </a:cubicBezTo>
                      <a:cubicBezTo>
                        <a:pt x="26639" y="69575"/>
                        <a:pt x="40246" y="74649"/>
                        <a:pt x="51411" y="77321"/>
                      </a:cubicBezTo>
                      <a:cubicBezTo>
                        <a:pt x="62568" y="79983"/>
                        <a:pt x="71294" y="80242"/>
                        <a:pt x="71294" y="80242"/>
                      </a:cubicBezTo>
                      <a:cubicBezTo>
                        <a:pt x="71294" y="80242"/>
                        <a:pt x="69510" y="73670"/>
                        <a:pt x="58778" y="58113"/>
                      </a:cubicBezTo>
                      <a:cubicBezTo>
                        <a:pt x="44802" y="37861"/>
                        <a:pt x="14604" y="0"/>
                        <a:pt x="14604"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38" name="Google Shape;4138;p5"/>
              <p:cNvGrpSpPr/>
              <p:nvPr/>
            </p:nvGrpSpPr>
            <p:grpSpPr>
              <a:xfrm>
                <a:off x="8617867" y="2532069"/>
                <a:ext cx="165298" cy="123394"/>
                <a:chOff x="8617867" y="2532069"/>
                <a:chExt cx="165298" cy="123394"/>
              </a:xfrm>
            </p:grpSpPr>
            <p:sp>
              <p:nvSpPr>
                <p:cNvPr id="4139" name="Google Shape;4139;p5"/>
                <p:cNvSpPr/>
                <p:nvPr/>
              </p:nvSpPr>
              <p:spPr>
                <a:xfrm>
                  <a:off x="8617867" y="2532069"/>
                  <a:ext cx="165298" cy="123394"/>
                </a:xfrm>
                <a:custGeom>
                  <a:avLst/>
                  <a:gdLst/>
                  <a:ahLst/>
                  <a:cxnLst/>
                  <a:rect l="l" t="t" r="r" b="b"/>
                  <a:pathLst>
                    <a:path w="165298" h="123394" extrusionOk="0">
                      <a:moveTo>
                        <a:pt x="57808" y="91306"/>
                      </a:moveTo>
                      <a:cubicBezTo>
                        <a:pt x="57808" y="91306"/>
                        <a:pt x="34163" y="95928"/>
                        <a:pt x="19651" y="86925"/>
                      </a:cubicBezTo>
                      <a:cubicBezTo>
                        <a:pt x="-3198" y="72755"/>
                        <a:pt x="175" y="58779"/>
                        <a:pt x="175" y="58779"/>
                      </a:cubicBezTo>
                      <a:cubicBezTo>
                        <a:pt x="175" y="58779"/>
                        <a:pt x="16536" y="68900"/>
                        <a:pt x="24559" y="56329"/>
                      </a:cubicBezTo>
                      <a:cubicBezTo>
                        <a:pt x="28719" y="49803"/>
                        <a:pt x="25890" y="38064"/>
                        <a:pt x="25890" y="38064"/>
                      </a:cubicBezTo>
                      <a:cubicBezTo>
                        <a:pt x="25890" y="38064"/>
                        <a:pt x="34228" y="32528"/>
                        <a:pt x="37214" y="24837"/>
                      </a:cubicBezTo>
                      <a:cubicBezTo>
                        <a:pt x="40199" y="17137"/>
                        <a:pt x="37833" y="7275"/>
                        <a:pt x="37833" y="7275"/>
                      </a:cubicBezTo>
                      <a:cubicBezTo>
                        <a:pt x="37833" y="7275"/>
                        <a:pt x="47510" y="10011"/>
                        <a:pt x="55192" y="15991"/>
                      </a:cubicBezTo>
                      <a:cubicBezTo>
                        <a:pt x="62882" y="21981"/>
                        <a:pt x="68576" y="31215"/>
                        <a:pt x="68576" y="31215"/>
                      </a:cubicBezTo>
                      <a:cubicBezTo>
                        <a:pt x="68576" y="31215"/>
                        <a:pt x="70481" y="25715"/>
                        <a:pt x="72958" y="20816"/>
                      </a:cubicBezTo>
                      <a:cubicBezTo>
                        <a:pt x="75426" y="15926"/>
                        <a:pt x="78457" y="11637"/>
                        <a:pt x="78457" y="11637"/>
                      </a:cubicBezTo>
                      <a:cubicBezTo>
                        <a:pt x="78457" y="11637"/>
                        <a:pt x="82756" y="14216"/>
                        <a:pt x="85630" y="17433"/>
                      </a:cubicBezTo>
                      <a:cubicBezTo>
                        <a:pt x="88514" y="20650"/>
                        <a:pt x="89975" y="24504"/>
                        <a:pt x="89975" y="24504"/>
                      </a:cubicBezTo>
                      <a:cubicBezTo>
                        <a:pt x="89975" y="24504"/>
                        <a:pt x="100438" y="15880"/>
                        <a:pt x="110181" y="9752"/>
                      </a:cubicBezTo>
                      <a:cubicBezTo>
                        <a:pt x="119923" y="3623"/>
                        <a:pt x="128954" y="0"/>
                        <a:pt x="128954" y="0"/>
                      </a:cubicBezTo>
                      <a:cubicBezTo>
                        <a:pt x="128954" y="0"/>
                        <a:pt x="130987" y="11721"/>
                        <a:pt x="130470" y="21842"/>
                      </a:cubicBezTo>
                      <a:cubicBezTo>
                        <a:pt x="129962" y="31964"/>
                        <a:pt x="126902" y="40486"/>
                        <a:pt x="126902" y="40486"/>
                      </a:cubicBezTo>
                      <a:cubicBezTo>
                        <a:pt x="126902" y="40486"/>
                        <a:pt x="131246" y="39497"/>
                        <a:pt x="135156" y="39599"/>
                      </a:cubicBezTo>
                      <a:cubicBezTo>
                        <a:pt x="139075" y="39700"/>
                        <a:pt x="142560" y="40883"/>
                        <a:pt x="142560" y="40883"/>
                      </a:cubicBezTo>
                      <a:cubicBezTo>
                        <a:pt x="142560" y="40883"/>
                        <a:pt x="139344" y="48232"/>
                        <a:pt x="133807" y="53944"/>
                      </a:cubicBezTo>
                      <a:cubicBezTo>
                        <a:pt x="128279" y="59666"/>
                        <a:pt x="120441" y="63733"/>
                        <a:pt x="120441" y="63733"/>
                      </a:cubicBezTo>
                      <a:cubicBezTo>
                        <a:pt x="120441" y="63733"/>
                        <a:pt x="135166" y="63326"/>
                        <a:pt x="146378" y="66007"/>
                      </a:cubicBezTo>
                      <a:cubicBezTo>
                        <a:pt x="157590" y="68687"/>
                        <a:pt x="165299" y="74455"/>
                        <a:pt x="165299" y="74455"/>
                      </a:cubicBezTo>
                      <a:cubicBezTo>
                        <a:pt x="165299" y="74455"/>
                        <a:pt x="151647" y="78079"/>
                        <a:pt x="143808" y="83948"/>
                      </a:cubicBezTo>
                      <a:cubicBezTo>
                        <a:pt x="135979" y="89818"/>
                        <a:pt x="133955" y="97943"/>
                        <a:pt x="133955" y="97943"/>
                      </a:cubicBezTo>
                      <a:cubicBezTo>
                        <a:pt x="133955" y="97943"/>
                        <a:pt x="117529" y="92258"/>
                        <a:pt x="108646" y="110708"/>
                      </a:cubicBezTo>
                      <a:cubicBezTo>
                        <a:pt x="105134" y="118019"/>
                        <a:pt x="110366" y="123011"/>
                        <a:pt x="110366" y="123011"/>
                      </a:cubicBezTo>
                      <a:cubicBezTo>
                        <a:pt x="110366" y="123011"/>
                        <a:pt x="95225" y="125497"/>
                        <a:pt x="81767" y="117807"/>
                      </a:cubicBezTo>
                      <a:cubicBezTo>
                        <a:pt x="68299" y="110116"/>
                        <a:pt x="57808" y="91306"/>
                        <a:pt x="57808" y="9130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0" name="Google Shape;4140;p5"/>
                <p:cNvSpPr/>
                <p:nvPr/>
              </p:nvSpPr>
              <p:spPr>
                <a:xfrm>
                  <a:off x="8636612" y="2544538"/>
                  <a:ext cx="114229" cy="95151"/>
                </a:xfrm>
                <a:custGeom>
                  <a:avLst/>
                  <a:gdLst/>
                  <a:ahLst/>
                  <a:cxnLst/>
                  <a:rect l="l" t="t" r="r" b="b"/>
                  <a:pathLst>
                    <a:path w="114229" h="95151" extrusionOk="0">
                      <a:moveTo>
                        <a:pt x="102787" y="0"/>
                      </a:moveTo>
                      <a:cubicBezTo>
                        <a:pt x="102787" y="0"/>
                        <a:pt x="88163" y="27490"/>
                        <a:pt x="78180" y="39229"/>
                      </a:cubicBezTo>
                      <a:cubicBezTo>
                        <a:pt x="72607" y="45782"/>
                        <a:pt x="68364" y="49692"/>
                        <a:pt x="68364" y="49692"/>
                      </a:cubicBezTo>
                      <a:cubicBezTo>
                        <a:pt x="68364" y="49692"/>
                        <a:pt x="72339" y="49092"/>
                        <a:pt x="81629" y="45755"/>
                      </a:cubicBezTo>
                      <a:cubicBezTo>
                        <a:pt x="90909" y="42418"/>
                        <a:pt x="105504" y="36336"/>
                        <a:pt x="105504" y="36336"/>
                      </a:cubicBezTo>
                      <a:cubicBezTo>
                        <a:pt x="105504" y="36336"/>
                        <a:pt x="93257" y="44248"/>
                        <a:pt x="83339" y="48491"/>
                      </a:cubicBezTo>
                      <a:cubicBezTo>
                        <a:pt x="73421" y="52734"/>
                        <a:pt x="65841" y="53297"/>
                        <a:pt x="65841" y="53297"/>
                      </a:cubicBezTo>
                      <a:cubicBezTo>
                        <a:pt x="65841" y="53297"/>
                        <a:pt x="61422" y="59490"/>
                        <a:pt x="56209" y="64657"/>
                      </a:cubicBezTo>
                      <a:cubicBezTo>
                        <a:pt x="50996" y="69834"/>
                        <a:pt x="44978" y="73984"/>
                        <a:pt x="44978" y="73984"/>
                      </a:cubicBezTo>
                      <a:lnTo>
                        <a:pt x="65498" y="73744"/>
                      </a:lnTo>
                      <a:cubicBezTo>
                        <a:pt x="65498" y="73744"/>
                        <a:pt x="67163" y="69492"/>
                        <a:pt x="73550" y="64879"/>
                      </a:cubicBezTo>
                      <a:cubicBezTo>
                        <a:pt x="79937" y="60276"/>
                        <a:pt x="91038" y="55312"/>
                        <a:pt x="91038" y="55312"/>
                      </a:cubicBezTo>
                      <a:cubicBezTo>
                        <a:pt x="91038" y="55312"/>
                        <a:pt x="81980" y="61588"/>
                        <a:pt x="76720" y="65887"/>
                      </a:cubicBezTo>
                      <a:cubicBezTo>
                        <a:pt x="71461" y="70185"/>
                        <a:pt x="69991" y="72505"/>
                        <a:pt x="69991" y="72505"/>
                      </a:cubicBezTo>
                      <a:lnTo>
                        <a:pt x="89199" y="69621"/>
                      </a:lnTo>
                      <a:lnTo>
                        <a:pt x="114230" y="64731"/>
                      </a:lnTo>
                      <a:lnTo>
                        <a:pt x="90428" y="72219"/>
                      </a:lnTo>
                      <a:cubicBezTo>
                        <a:pt x="90428" y="72219"/>
                        <a:pt x="91325" y="74548"/>
                        <a:pt x="95974" y="76323"/>
                      </a:cubicBezTo>
                      <a:cubicBezTo>
                        <a:pt x="100633" y="78097"/>
                        <a:pt x="109045" y="79299"/>
                        <a:pt x="109045" y="79299"/>
                      </a:cubicBezTo>
                      <a:cubicBezTo>
                        <a:pt x="109045" y="79299"/>
                        <a:pt x="99838" y="79521"/>
                        <a:pt x="94070" y="77958"/>
                      </a:cubicBezTo>
                      <a:cubicBezTo>
                        <a:pt x="88311" y="76406"/>
                        <a:pt x="86000" y="73078"/>
                        <a:pt x="86000" y="73078"/>
                      </a:cubicBezTo>
                      <a:lnTo>
                        <a:pt x="70638" y="75213"/>
                      </a:lnTo>
                      <a:lnTo>
                        <a:pt x="61894" y="76785"/>
                      </a:lnTo>
                      <a:cubicBezTo>
                        <a:pt x="61894" y="76785"/>
                        <a:pt x="63170" y="80316"/>
                        <a:pt x="68346" y="84420"/>
                      </a:cubicBezTo>
                      <a:cubicBezTo>
                        <a:pt x="73522" y="88533"/>
                        <a:pt x="82590" y="93219"/>
                        <a:pt x="82590" y="93219"/>
                      </a:cubicBezTo>
                      <a:cubicBezTo>
                        <a:pt x="82590" y="93219"/>
                        <a:pt x="72653" y="90899"/>
                        <a:pt x="66266" y="86943"/>
                      </a:cubicBezTo>
                      <a:cubicBezTo>
                        <a:pt x="59879" y="82996"/>
                        <a:pt x="57041" y="77423"/>
                        <a:pt x="57041" y="77423"/>
                      </a:cubicBezTo>
                      <a:lnTo>
                        <a:pt x="41928" y="77099"/>
                      </a:lnTo>
                      <a:cubicBezTo>
                        <a:pt x="41928" y="77099"/>
                        <a:pt x="38822" y="80001"/>
                        <a:pt x="32454" y="84512"/>
                      </a:cubicBezTo>
                      <a:cubicBezTo>
                        <a:pt x="26085" y="89032"/>
                        <a:pt x="16453" y="95151"/>
                        <a:pt x="16453" y="95151"/>
                      </a:cubicBezTo>
                      <a:lnTo>
                        <a:pt x="10538" y="89753"/>
                      </a:lnTo>
                      <a:cubicBezTo>
                        <a:pt x="10538" y="89753"/>
                        <a:pt x="20650" y="85825"/>
                        <a:pt x="27850" y="81758"/>
                      </a:cubicBezTo>
                      <a:cubicBezTo>
                        <a:pt x="35042" y="77690"/>
                        <a:pt x="39322" y="73494"/>
                        <a:pt x="39322" y="73494"/>
                      </a:cubicBezTo>
                      <a:lnTo>
                        <a:pt x="35966" y="63567"/>
                      </a:lnTo>
                      <a:cubicBezTo>
                        <a:pt x="35966" y="63567"/>
                        <a:pt x="27961" y="65924"/>
                        <a:pt x="19245" y="64704"/>
                      </a:cubicBezTo>
                      <a:cubicBezTo>
                        <a:pt x="10529" y="63484"/>
                        <a:pt x="0" y="59814"/>
                        <a:pt x="0" y="59814"/>
                      </a:cubicBezTo>
                      <a:cubicBezTo>
                        <a:pt x="0" y="59814"/>
                        <a:pt x="10870" y="62310"/>
                        <a:pt x="19522" y="62383"/>
                      </a:cubicBezTo>
                      <a:cubicBezTo>
                        <a:pt x="28165" y="62448"/>
                        <a:pt x="35208" y="60507"/>
                        <a:pt x="35208" y="60507"/>
                      </a:cubicBezTo>
                      <a:lnTo>
                        <a:pt x="30660" y="44710"/>
                      </a:lnTo>
                      <a:cubicBezTo>
                        <a:pt x="30660" y="44710"/>
                        <a:pt x="26390" y="44720"/>
                        <a:pt x="22304" y="40874"/>
                      </a:cubicBezTo>
                      <a:cubicBezTo>
                        <a:pt x="18219" y="37038"/>
                        <a:pt x="14318" y="29348"/>
                        <a:pt x="14318" y="29348"/>
                      </a:cubicBezTo>
                      <a:cubicBezTo>
                        <a:pt x="14318" y="29348"/>
                        <a:pt x="20040" y="36003"/>
                        <a:pt x="23932" y="39173"/>
                      </a:cubicBezTo>
                      <a:cubicBezTo>
                        <a:pt x="27814" y="42344"/>
                        <a:pt x="29865" y="42030"/>
                        <a:pt x="29865" y="42030"/>
                      </a:cubicBezTo>
                      <a:lnTo>
                        <a:pt x="29653" y="10815"/>
                      </a:lnTo>
                      <a:cubicBezTo>
                        <a:pt x="29653" y="10815"/>
                        <a:pt x="32140" y="32047"/>
                        <a:pt x="34201" y="42677"/>
                      </a:cubicBezTo>
                      <a:cubicBezTo>
                        <a:pt x="35754" y="50700"/>
                        <a:pt x="36900" y="53510"/>
                        <a:pt x="36900" y="53510"/>
                      </a:cubicBezTo>
                      <a:cubicBezTo>
                        <a:pt x="36900" y="53510"/>
                        <a:pt x="39858" y="51236"/>
                        <a:pt x="43037" y="46965"/>
                      </a:cubicBezTo>
                      <a:cubicBezTo>
                        <a:pt x="46217" y="42704"/>
                        <a:pt x="49008" y="36937"/>
                        <a:pt x="49008" y="36937"/>
                      </a:cubicBezTo>
                      <a:cubicBezTo>
                        <a:pt x="49008" y="36937"/>
                        <a:pt x="47650" y="43610"/>
                        <a:pt x="45080" y="48528"/>
                      </a:cubicBezTo>
                      <a:cubicBezTo>
                        <a:pt x="42510" y="53436"/>
                        <a:pt x="38721" y="56597"/>
                        <a:pt x="38721" y="56597"/>
                      </a:cubicBezTo>
                      <a:lnTo>
                        <a:pt x="42889" y="70444"/>
                      </a:lnTo>
                      <a:cubicBezTo>
                        <a:pt x="42889" y="70444"/>
                        <a:pt x="48713" y="65415"/>
                        <a:pt x="53381" y="61071"/>
                      </a:cubicBezTo>
                      <a:cubicBezTo>
                        <a:pt x="58040" y="56726"/>
                        <a:pt x="61931" y="51393"/>
                        <a:pt x="61931" y="51393"/>
                      </a:cubicBezTo>
                      <a:cubicBezTo>
                        <a:pt x="61931" y="51393"/>
                        <a:pt x="59962" y="44692"/>
                        <a:pt x="60165" y="36595"/>
                      </a:cubicBezTo>
                      <a:cubicBezTo>
                        <a:pt x="60368" y="28507"/>
                        <a:pt x="62744" y="19041"/>
                        <a:pt x="62744" y="19041"/>
                      </a:cubicBezTo>
                      <a:cubicBezTo>
                        <a:pt x="62744" y="19041"/>
                        <a:pt x="62273" y="28081"/>
                        <a:pt x="62799" y="35245"/>
                      </a:cubicBezTo>
                      <a:cubicBezTo>
                        <a:pt x="63326" y="42409"/>
                        <a:pt x="64852" y="47696"/>
                        <a:pt x="64852" y="47696"/>
                      </a:cubicBezTo>
                      <a:cubicBezTo>
                        <a:pt x="64852" y="47696"/>
                        <a:pt x="68512" y="45514"/>
                        <a:pt x="75916" y="36419"/>
                      </a:cubicBezTo>
                      <a:cubicBezTo>
                        <a:pt x="85557" y="24578"/>
                        <a:pt x="102787" y="0"/>
                        <a:pt x="10278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41" name="Google Shape;4141;p5"/>
              <p:cNvGrpSpPr/>
              <p:nvPr/>
            </p:nvGrpSpPr>
            <p:grpSpPr>
              <a:xfrm>
                <a:off x="8664463" y="2671006"/>
                <a:ext cx="212569" cy="150140"/>
                <a:chOff x="8664463" y="2671006"/>
                <a:chExt cx="212569" cy="150140"/>
              </a:xfrm>
            </p:grpSpPr>
            <p:sp>
              <p:nvSpPr>
                <p:cNvPr id="4142" name="Google Shape;4142;p5"/>
                <p:cNvSpPr/>
                <p:nvPr/>
              </p:nvSpPr>
              <p:spPr>
                <a:xfrm>
                  <a:off x="8746584" y="2671006"/>
                  <a:ext cx="130448" cy="150140"/>
                </a:xfrm>
                <a:custGeom>
                  <a:avLst/>
                  <a:gdLst/>
                  <a:ahLst/>
                  <a:cxnLst/>
                  <a:rect l="l" t="t" r="r" b="b"/>
                  <a:pathLst>
                    <a:path w="130448" h="150140" extrusionOk="0">
                      <a:moveTo>
                        <a:pt x="15655" y="66164"/>
                      </a:moveTo>
                      <a:cubicBezTo>
                        <a:pt x="15655" y="66164"/>
                        <a:pt x="-363" y="48158"/>
                        <a:pt x="6" y="31086"/>
                      </a:cubicBezTo>
                      <a:cubicBezTo>
                        <a:pt x="589" y="4206"/>
                        <a:pt x="14343" y="0"/>
                        <a:pt x="14343" y="0"/>
                      </a:cubicBezTo>
                      <a:cubicBezTo>
                        <a:pt x="14343" y="0"/>
                        <a:pt x="13955" y="19235"/>
                        <a:pt x="28855" y="19744"/>
                      </a:cubicBezTo>
                      <a:cubicBezTo>
                        <a:pt x="36592" y="20012"/>
                        <a:pt x="45262" y="11610"/>
                        <a:pt x="45262" y="11610"/>
                      </a:cubicBezTo>
                      <a:cubicBezTo>
                        <a:pt x="45262" y="11610"/>
                        <a:pt x="54265" y="15973"/>
                        <a:pt x="62409" y="14623"/>
                      </a:cubicBezTo>
                      <a:cubicBezTo>
                        <a:pt x="70552" y="13283"/>
                        <a:pt x="77836" y="6230"/>
                        <a:pt x="77836" y="6230"/>
                      </a:cubicBezTo>
                      <a:cubicBezTo>
                        <a:pt x="77836" y="6230"/>
                        <a:pt x="80405" y="15954"/>
                        <a:pt x="79167" y="25613"/>
                      </a:cubicBezTo>
                      <a:cubicBezTo>
                        <a:pt x="77919" y="35273"/>
                        <a:pt x="72872" y="44867"/>
                        <a:pt x="72872" y="44867"/>
                      </a:cubicBezTo>
                      <a:cubicBezTo>
                        <a:pt x="72872" y="44867"/>
                        <a:pt x="78575" y="43721"/>
                        <a:pt x="84038" y="43361"/>
                      </a:cubicBezTo>
                      <a:cubicBezTo>
                        <a:pt x="89510" y="42991"/>
                        <a:pt x="94751" y="43425"/>
                        <a:pt x="94751" y="43425"/>
                      </a:cubicBezTo>
                      <a:cubicBezTo>
                        <a:pt x="94751" y="43425"/>
                        <a:pt x="94714" y="48435"/>
                        <a:pt x="93401" y="52549"/>
                      </a:cubicBezTo>
                      <a:cubicBezTo>
                        <a:pt x="92098" y="56662"/>
                        <a:pt x="89528" y="59888"/>
                        <a:pt x="89528" y="59888"/>
                      </a:cubicBezTo>
                      <a:cubicBezTo>
                        <a:pt x="89528" y="59888"/>
                        <a:pt x="102275" y="64500"/>
                        <a:pt x="112498" y="69778"/>
                      </a:cubicBezTo>
                      <a:cubicBezTo>
                        <a:pt x="122731" y="75056"/>
                        <a:pt x="130449" y="80990"/>
                        <a:pt x="130449" y="80990"/>
                      </a:cubicBezTo>
                      <a:cubicBezTo>
                        <a:pt x="130449" y="80990"/>
                        <a:pt x="121390" y="88699"/>
                        <a:pt x="112415" y="93404"/>
                      </a:cubicBezTo>
                      <a:cubicBezTo>
                        <a:pt x="103440" y="98100"/>
                        <a:pt x="94548" y="99801"/>
                        <a:pt x="94548" y="99801"/>
                      </a:cubicBezTo>
                      <a:cubicBezTo>
                        <a:pt x="94548" y="99801"/>
                        <a:pt x="97598" y="103045"/>
                        <a:pt x="99511" y="106465"/>
                      </a:cubicBezTo>
                      <a:cubicBezTo>
                        <a:pt x="101415" y="109885"/>
                        <a:pt x="102164" y="113490"/>
                        <a:pt x="102164" y="113490"/>
                      </a:cubicBezTo>
                      <a:cubicBezTo>
                        <a:pt x="102164" y="113490"/>
                        <a:pt x="94196" y="114461"/>
                        <a:pt x="86469" y="112603"/>
                      </a:cubicBezTo>
                      <a:cubicBezTo>
                        <a:pt x="78732" y="110745"/>
                        <a:pt x="71245" y="106077"/>
                        <a:pt x="71245" y="106077"/>
                      </a:cubicBezTo>
                      <a:cubicBezTo>
                        <a:pt x="71245" y="106077"/>
                        <a:pt x="79083" y="118537"/>
                        <a:pt x="82476" y="129555"/>
                      </a:cubicBezTo>
                      <a:cubicBezTo>
                        <a:pt x="85878" y="140573"/>
                        <a:pt x="84824" y="150140"/>
                        <a:pt x="84824" y="150140"/>
                      </a:cubicBezTo>
                      <a:cubicBezTo>
                        <a:pt x="84824" y="150140"/>
                        <a:pt x="74767" y="140231"/>
                        <a:pt x="65727" y="136469"/>
                      </a:cubicBezTo>
                      <a:cubicBezTo>
                        <a:pt x="56687" y="132707"/>
                        <a:pt x="48664" y="135101"/>
                        <a:pt x="48664" y="135101"/>
                      </a:cubicBezTo>
                      <a:cubicBezTo>
                        <a:pt x="48664" y="135101"/>
                        <a:pt x="45206" y="118066"/>
                        <a:pt x="24807" y="119803"/>
                      </a:cubicBezTo>
                      <a:cubicBezTo>
                        <a:pt x="16719" y="120497"/>
                        <a:pt x="15083" y="127540"/>
                        <a:pt x="15083" y="127540"/>
                      </a:cubicBezTo>
                      <a:cubicBezTo>
                        <a:pt x="15083" y="127540"/>
                        <a:pt x="5238" y="115773"/>
                        <a:pt x="5016" y="100272"/>
                      </a:cubicBezTo>
                      <a:cubicBezTo>
                        <a:pt x="4785" y="84771"/>
                        <a:pt x="15655" y="66164"/>
                        <a:pt x="15655" y="6616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3" name="Google Shape;4143;p5"/>
                <p:cNvSpPr/>
                <p:nvPr/>
              </p:nvSpPr>
              <p:spPr>
                <a:xfrm>
                  <a:off x="8664463" y="2690704"/>
                  <a:ext cx="198057" cy="106954"/>
                </a:xfrm>
                <a:custGeom>
                  <a:avLst/>
                  <a:gdLst/>
                  <a:ahLst/>
                  <a:cxnLst/>
                  <a:rect l="l" t="t" r="r" b="b"/>
                  <a:pathLst>
                    <a:path w="198057" h="106954" extrusionOk="0">
                      <a:moveTo>
                        <a:pt x="198058" y="61237"/>
                      </a:moveTo>
                      <a:cubicBezTo>
                        <a:pt x="198058" y="61237"/>
                        <a:pt x="166954" y="62624"/>
                        <a:pt x="151767" y="59999"/>
                      </a:cubicBezTo>
                      <a:cubicBezTo>
                        <a:pt x="143291" y="58538"/>
                        <a:pt x="137773" y="56865"/>
                        <a:pt x="137773" y="56865"/>
                      </a:cubicBezTo>
                      <a:cubicBezTo>
                        <a:pt x="137773" y="56865"/>
                        <a:pt x="140305" y="59989"/>
                        <a:pt x="147903" y="66293"/>
                      </a:cubicBezTo>
                      <a:cubicBezTo>
                        <a:pt x="155501" y="72588"/>
                        <a:pt x="168155" y="82063"/>
                        <a:pt x="168155" y="82063"/>
                      </a:cubicBezTo>
                      <a:cubicBezTo>
                        <a:pt x="168155" y="82063"/>
                        <a:pt x="155113" y="75537"/>
                        <a:pt x="146415" y="69159"/>
                      </a:cubicBezTo>
                      <a:cubicBezTo>
                        <a:pt x="137717" y="62772"/>
                        <a:pt x="133373" y="56532"/>
                        <a:pt x="133373" y="56532"/>
                      </a:cubicBezTo>
                      <a:cubicBezTo>
                        <a:pt x="133373" y="56532"/>
                        <a:pt x="125803" y="55876"/>
                        <a:pt x="118694" y="54018"/>
                      </a:cubicBezTo>
                      <a:cubicBezTo>
                        <a:pt x="111586" y="52160"/>
                        <a:pt x="104959" y="49101"/>
                        <a:pt x="104959" y="49101"/>
                      </a:cubicBezTo>
                      <a:lnTo>
                        <a:pt x="115598" y="66645"/>
                      </a:lnTo>
                      <a:cubicBezTo>
                        <a:pt x="115598" y="66645"/>
                        <a:pt x="120108" y="65914"/>
                        <a:pt x="127319" y="69066"/>
                      </a:cubicBezTo>
                      <a:cubicBezTo>
                        <a:pt x="134538" y="72218"/>
                        <a:pt x="144456" y="79252"/>
                        <a:pt x="144456" y="79252"/>
                      </a:cubicBezTo>
                      <a:cubicBezTo>
                        <a:pt x="144456" y="79252"/>
                        <a:pt x="134454" y="74640"/>
                        <a:pt x="128076" y="72302"/>
                      </a:cubicBezTo>
                      <a:cubicBezTo>
                        <a:pt x="121698" y="69954"/>
                        <a:pt x="118953" y="69871"/>
                        <a:pt x="118953" y="69871"/>
                      </a:cubicBezTo>
                      <a:lnTo>
                        <a:pt x="131201" y="84946"/>
                      </a:lnTo>
                      <a:lnTo>
                        <a:pt x="148153" y="104016"/>
                      </a:lnTo>
                      <a:lnTo>
                        <a:pt x="129592" y="87322"/>
                      </a:lnTo>
                      <a:cubicBezTo>
                        <a:pt x="129592" y="87322"/>
                        <a:pt x="128040" y="89282"/>
                        <a:pt x="128881" y="94190"/>
                      </a:cubicBezTo>
                      <a:cubicBezTo>
                        <a:pt x="129722" y="99098"/>
                        <a:pt x="132957" y="106955"/>
                        <a:pt x="132957" y="106955"/>
                      </a:cubicBezTo>
                      <a:cubicBezTo>
                        <a:pt x="132957" y="106955"/>
                        <a:pt x="128095" y="99135"/>
                        <a:pt x="126505" y="93386"/>
                      </a:cubicBezTo>
                      <a:cubicBezTo>
                        <a:pt x="124915" y="87636"/>
                        <a:pt x="126598" y="83948"/>
                        <a:pt x="126598" y="83948"/>
                      </a:cubicBezTo>
                      <a:lnTo>
                        <a:pt x="116947" y="71812"/>
                      </a:lnTo>
                      <a:lnTo>
                        <a:pt x="111152" y="65082"/>
                      </a:lnTo>
                      <a:cubicBezTo>
                        <a:pt x="111152" y="65082"/>
                        <a:pt x="108758" y="67975"/>
                        <a:pt x="107852" y="74520"/>
                      </a:cubicBezTo>
                      <a:cubicBezTo>
                        <a:pt x="106946" y="81064"/>
                        <a:pt x="107519" y="91260"/>
                        <a:pt x="107519" y="91260"/>
                      </a:cubicBezTo>
                      <a:cubicBezTo>
                        <a:pt x="107519" y="91260"/>
                        <a:pt x="104469" y="81517"/>
                        <a:pt x="104626" y="74012"/>
                      </a:cubicBezTo>
                      <a:cubicBezTo>
                        <a:pt x="104774" y="66506"/>
                        <a:pt x="108129" y="61228"/>
                        <a:pt x="108129" y="61228"/>
                      </a:cubicBezTo>
                      <a:lnTo>
                        <a:pt x="100725" y="48047"/>
                      </a:lnTo>
                      <a:cubicBezTo>
                        <a:pt x="100725" y="48047"/>
                        <a:pt x="96640" y="46855"/>
                        <a:pt x="89513" y="43666"/>
                      </a:cubicBezTo>
                      <a:cubicBezTo>
                        <a:pt x="82395" y="40477"/>
                        <a:pt x="0" y="14142"/>
                        <a:pt x="0" y="14142"/>
                      </a:cubicBezTo>
                      <a:lnTo>
                        <a:pt x="6738" y="12497"/>
                      </a:lnTo>
                      <a:cubicBezTo>
                        <a:pt x="6738" y="12497"/>
                        <a:pt x="82386" y="34163"/>
                        <a:pt x="89550" y="38295"/>
                      </a:cubicBezTo>
                      <a:cubicBezTo>
                        <a:pt x="96713" y="42427"/>
                        <a:pt x="102500" y="43971"/>
                        <a:pt x="102500" y="43971"/>
                      </a:cubicBezTo>
                      <a:lnTo>
                        <a:pt x="109340" y="36030"/>
                      </a:lnTo>
                      <a:cubicBezTo>
                        <a:pt x="109340" y="36030"/>
                        <a:pt x="103239" y="30346"/>
                        <a:pt x="99856" y="22212"/>
                      </a:cubicBezTo>
                      <a:cubicBezTo>
                        <a:pt x="96473" y="14087"/>
                        <a:pt x="94282" y="3161"/>
                        <a:pt x="94282" y="3161"/>
                      </a:cubicBezTo>
                      <a:cubicBezTo>
                        <a:pt x="94282" y="3161"/>
                        <a:pt x="97656" y="13791"/>
                        <a:pt x="102001" y="21269"/>
                      </a:cubicBezTo>
                      <a:cubicBezTo>
                        <a:pt x="106336" y="28747"/>
                        <a:pt x="111586" y="33821"/>
                        <a:pt x="111586" y="33821"/>
                      </a:cubicBezTo>
                      <a:lnTo>
                        <a:pt x="122872" y="21870"/>
                      </a:lnTo>
                      <a:cubicBezTo>
                        <a:pt x="122872" y="21870"/>
                        <a:pt x="120700" y="18200"/>
                        <a:pt x="121930" y="12728"/>
                      </a:cubicBezTo>
                      <a:cubicBezTo>
                        <a:pt x="123159" y="7265"/>
                        <a:pt x="127790" y="0"/>
                        <a:pt x="127790" y="0"/>
                      </a:cubicBezTo>
                      <a:cubicBezTo>
                        <a:pt x="127790" y="0"/>
                        <a:pt x="124970" y="8310"/>
                        <a:pt x="124222" y="13264"/>
                      </a:cubicBezTo>
                      <a:cubicBezTo>
                        <a:pt x="123473" y="18218"/>
                        <a:pt x="124785" y="19827"/>
                        <a:pt x="124785" y="19827"/>
                      </a:cubicBezTo>
                      <a:lnTo>
                        <a:pt x="151555" y="3771"/>
                      </a:lnTo>
                      <a:cubicBezTo>
                        <a:pt x="151555" y="3771"/>
                        <a:pt x="134538" y="16703"/>
                        <a:pt x="126431" y="23885"/>
                      </a:cubicBezTo>
                      <a:cubicBezTo>
                        <a:pt x="120312" y="29301"/>
                        <a:pt x="118472" y="31723"/>
                        <a:pt x="118472" y="31723"/>
                      </a:cubicBezTo>
                      <a:cubicBezTo>
                        <a:pt x="118472" y="31723"/>
                        <a:pt x="121939" y="33110"/>
                        <a:pt x="127226" y="33683"/>
                      </a:cubicBezTo>
                      <a:cubicBezTo>
                        <a:pt x="132522" y="34247"/>
                        <a:pt x="138900" y="33720"/>
                        <a:pt x="138900" y="33720"/>
                      </a:cubicBezTo>
                      <a:cubicBezTo>
                        <a:pt x="138900" y="33720"/>
                        <a:pt x="132467" y="35947"/>
                        <a:pt x="126930" y="36225"/>
                      </a:cubicBezTo>
                      <a:cubicBezTo>
                        <a:pt x="121394" y="36511"/>
                        <a:pt x="116744" y="34857"/>
                        <a:pt x="116744" y="34857"/>
                      </a:cubicBezTo>
                      <a:lnTo>
                        <a:pt x="106946" y="45487"/>
                      </a:lnTo>
                      <a:cubicBezTo>
                        <a:pt x="106946" y="45487"/>
                        <a:pt x="114239" y="47945"/>
                        <a:pt x="120349" y="49757"/>
                      </a:cubicBezTo>
                      <a:cubicBezTo>
                        <a:pt x="126459" y="51559"/>
                        <a:pt x="133031" y="52206"/>
                        <a:pt x="133031" y="52206"/>
                      </a:cubicBezTo>
                      <a:cubicBezTo>
                        <a:pt x="133031" y="52206"/>
                        <a:pt x="137800" y="47095"/>
                        <a:pt x="144872" y="43148"/>
                      </a:cubicBezTo>
                      <a:cubicBezTo>
                        <a:pt x="151933" y="39210"/>
                        <a:pt x="161297" y="36447"/>
                        <a:pt x="161297" y="36447"/>
                      </a:cubicBezTo>
                      <a:cubicBezTo>
                        <a:pt x="161297" y="36447"/>
                        <a:pt x="153274" y="40634"/>
                        <a:pt x="147377" y="44738"/>
                      </a:cubicBezTo>
                      <a:cubicBezTo>
                        <a:pt x="141479" y="48833"/>
                        <a:pt x="137699" y="52835"/>
                        <a:pt x="137699" y="52835"/>
                      </a:cubicBezTo>
                      <a:cubicBezTo>
                        <a:pt x="137699" y="52835"/>
                        <a:pt x="141442" y="54868"/>
                        <a:pt x="153033" y="56625"/>
                      </a:cubicBezTo>
                      <a:cubicBezTo>
                        <a:pt x="168137" y="58899"/>
                        <a:pt x="198058" y="61237"/>
                        <a:pt x="198058" y="612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44" name="Google Shape;4144;p5"/>
              <p:cNvGrpSpPr/>
              <p:nvPr/>
            </p:nvGrpSpPr>
            <p:grpSpPr>
              <a:xfrm>
                <a:off x="8455702" y="2533224"/>
                <a:ext cx="180392" cy="169496"/>
                <a:chOff x="8455702" y="2533224"/>
                <a:chExt cx="180392" cy="169496"/>
              </a:xfrm>
            </p:grpSpPr>
            <p:sp>
              <p:nvSpPr>
                <p:cNvPr id="4145" name="Google Shape;4145;p5"/>
                <p:cNvSpPr/>
                <p:nvPr/>
              </p:nvSpPr>
              <p:spPr>
                <a:xfrm>
                  <a:off x="8455702" y="2533224"/>
                  <a:ext cx="126363" cy="165538"/>
                </a:xfrm>
                <a:custGeom>
                  <a:avLst/>
                  <a:gdLst/>
                  <a:ahLst/>
                  <a:cxnLst/>
                  <a:rect l="l" t="t" r="r" b="b"/>
                  <a:pathLst>
                    <a:path w="126363" h="165538" extrusionOk="0">
                      <a:moveTo>
                        <a:pt x="101317" y="103517"/>
                      </a:moveTo>
                      <a:cubicBezTo>
                        <a:pt x="101317" y="103517"/>
                        <a:pt x="109599" y="126154"/>
                        <a:pt x="102980" y="141895"/>
                      </a:cubicBezTo>
                      <a:cubicBezTo>
                        <a:pt x="92563" y="166677"/>
                        <a:pt x="78236" y="165530"/>
                        <a:pt x="78236" y="165530"/>
                      </a:cubicBezTo>
                      <a:cubicBezTo>
                        <a:pt x="78236" y="165530"/>
                        <a:pt x="85658" y="147792"/>
                        <a:pt x="71987" y="141839"/>
                      </a:cubicBezTo>
                      <a:cubicBezTo>
                        <a:pt x="64898" y="138752"/>
                        <a:pt x="53741" y="143383"/>
                        <a:pt x="53741" y="143383"/>
                      </a:cubicBezTo>
                      <a:cubicBezTo>
                        <a:pt x="53741" y="143383"/>
                        <a:pt x="46975" y="136016"/>
                        <a:pt x="38905" y="134278"/>
                      </a:cubicBezTo>
                      <a:cubicBezTo>
                        <a:pt x="30836" y="132541"/>
                        <a:pt x="21463" y="136423"/>
                        <a:pt x="21463" y="136423"/>
                      </a:cubicBezTo>
                      <a:cubicBezTo>
                        <a:pt x="21463" y="136423"/>
                        <a:pt x="22646" y="126431"/>
                        <a:pt x="27351" y="117908"/>
                      </a:cubicBezTo>
                      <a:cubicBezTo>
                        <a:pt x="32056" y="109377"/>
                        <a:pt x="40282" y="102306"/>
                        <a:pt x="40282" y="102306"/>
                      </a:cubicBezTo>
                      <a:cubicBezTo>
                        <a:pt x="40282" y="102306"/>
                        <a:pt x="34551" y="101280"/>
                        <a:pt x="29339" y="99607"/>
                      </a:cubicBezTo>
                      <a:cubicBezTo>
                        <a:pt x="24116" y="97933"/>
                        <a:pt x="19402" y="95613"/>
                        <a:pt x="19402" y="95613"/>
                      </a:cubicBezTo>
                      <a:cubicBezTo>
                        <a:pt x="19402" y="95613"/>
                        <a:pt x="21278" y="90964"/>
                        <a:pt x="24005" y="87618"/>
                      </a:cubicBezTo>
                      <a:cubicBezTo>
                        <a:pt x="26732" y="84272"/>
                        <a:pt x="30309" y="82220"/>
                        <a:pt x="30309" y="82220"/>
                      </a:cubicBezTo>
                      <a:cubicBezTo>
                        <a:pt x="30309" y="82220"/>
                        <a:pt x="20150" y="73245"/>
                        <a:pt x="12571" y="64583"/>
                      </a:cubicBezTo>
                      <a:cubicBezTo>
                        <a:pt x="4991" y="55913"/>
                        <a:pt x="0" y="47566"/>
                        <a:pt x="0" y="47566"/>
                      </a:cubicBezTo>
                      <a:cubicBezTo>
                        <a:pt x="0" y="47566"/>
                        <a:pt x="11249" y="43721"/>
                        <a:pt x="21325" y="42640"/>
                      </a:cubicBezTo>
                      <a:cubicBezTo>
                        <a:pt x="31399" y="41568"/>
                        <a:pt x="40301" y="43250"/>
                        <a:pt x="40301" y="43250"/>
                      </a:cubicBezTo>
                      <a:cubicBezTo>
                        <a:pt x="40301" y="43250"/>
                        <a:pt x="38646" y="39118"/>
                        <a:pt x="38129" y="35236"/>
                      </a:cubicBezTo>
                      <a:cubicBezTo>
                        <a:pt x="37621" y="31344"/>
                        <a:pt x="38239" y="27721"/>
                        <a:pt x="38239" y="27721"/>
                      </a:cubicBezTo>
                      <a:cubicBezTo>
                        <a:pt x="38239" y="27721"/>
                        <a:pt x="46004" y="29745"/>
                        <a:pt x="52511" y="34311"/>
                      </a:cubicBezTo>
                      <a:cubicBezTo>
                        <a:pt x="59019" y="38878"/>
                        <a:pt x="64278" y="45976"/>
                        <a:pt x="64278" y="45976"/>
                      </a:cubicBezTo>
                      <a:cubicBezTo>
                        <a:pt x="64278" y="45976"/>
                        <a:pt x="61561" y="31501"/>
                        <a:pt x="62448" y="20012"/>
                      </a:cubicBezTo>
                      <a:cubicBezTo>
                        <a:pt x="63344" y="8513"/>
                        <a:pt x="67828" y="0"/>
                        <a:pt x="67828" y="0"/>
                      </a:cubicBezTo>
                      <a:cubicBezTo>
                        <a:pt x="67828" y="0"/>
                        <a:pt x="73549" y="12913"/>
                        <a:pt x="80574" y="19735"/>
                      </a:cubicBezTo>
                      <a:cubicBezTo>
                        <a:pt x="87599" y="26547"/>
                        <a:pt x="95937" y="27268"/>
                        <a:pt x="95937" y="27268"/>
                      </a:cubicBezTo>
                      <a:cubicBezTo>
                        <a:pt x="95937" y="27268"/>
                        <a:pt x="92896" y="44387"/>
                        <a:pt x="112510" y="50266"/>
                      </a:cubicBezTo>
                      <a:cubicBezTo>
                        <a:pt x="120293" y="52595"/>
                        <a:pt x="124397" y="46642"/>
                        <a:pt x="124397" y="46642"/>
                      </a:cubicBezTo>
                      <a:cubicBezTo>
                        <a:pt x="124397" y="46642"/>
                        <a:pt x="129232" y="61200"/>
                        <a:pt x="123741" y="75703"/>
                      </a:cubicBezTo>
                      <a:cubicBezTo>
                        <a:pt x="118260" y="90206"/>
                        <a:pt x="101317" y="103517"/>
                        <a:pt x="101317" y="10351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6" name="Google Shape;4146;p5"/>
                <p:cNvSpPr/>
                <p:nvPr/>
              </p:nvSpPr>
              <p:spPr>
                <a:xfrm>
                  <a:off x="8469178" y="2564717"/>
                  <a:ext cx="166916" cy="138003"/>
                </a:xfrm>
                <a:custGeom>
                  <a:avLst/>
                  <a:gdLst/>
                  <a:ahLst/>
                  <a:cxnLst/>
                  <a:rect l="l" t="t" r="r" b="b"/>
                  <a:pathLst>
                    <a:path w="166916" h="138003" extrusionOk="0">
                      <a:moveTo>
                        <a:pt x="0" y="21444"/>
                      </a:moveTo>
                      <a:cubicBezTo>
                        <a:pt x="0" y="21444"/>
                        <a:pt x="29440" y="31585"/>
                        <a:pt x="42593" y="39608"/>
                      </a:cubicBezTo>
                      <a:cubicBezTo>
                        <a:pt x="49941" y="44081"/>
                        <a:pt x="54462" y="47659"/>
                        <a:pt x="54462" y="47659"/>
                      </a:cubicBezTo>
                      <a:cubicBezTo>
                        <a:pt x="54462" y="47659"/>
                        <a:pt x="53251" y="43823"/>
                        <a:pt x="48500" y="35171"/>
                      </a:cubicBezTo>
                      <a:cubicBezTo>
                        <a:pt x="43749" y="26528"/>
                        <a:pt x="35448" y="13070"/>
                        <a:pt x="35448" y="13070"/>
                      </a:cubicBezTo>
                      <a:cubicBezTo>
                        <a:pt x="35448" y="13070"/>
                        <a:pt x="45191" y="23922"/>
                        <a:pt x="50940" y="33054"/>
                      </a:cubicBezTo>
                      <a:cubicBezTo>
                        <a:pt x="56680" y="42187"/>
                        <a:pt x="58427" y="49591"/>
                        <a:pt x="58427" y="49591"/>
                      </a:cubicBezTo>
                      <a:cubicBezTo>
                        <a:pt x="58427" y="49591"/>
                        <a:pt x="65231" y="52983"/>
                        <a:pt x="71155" y="57318"/>
                      </a:cubicBezTo>
                      <a:cubicBezTo>
                        <a:pt x="77080" y="61653"/>
                        <a:pt x="82127" y="66941"/>
                        <a:pt x="82127" y="66941"/>
                      </a:cubicBezTo>
                      <a:lnTo>
                        <a:pt x="78670" y="46716"/>
                      </a:lnTo>
                      <a:cubicBezTo>
                        <a:pt x="78670" y="46716"/>
                        <a:pt x="74215" y="45736"/>
                        <a:pt x="68660" y="40153"/>
                      </a:cubicBezTo>
                      <a:cubicBezTo>
                        <a:pt x="63104" y="34570"/>
                        <a:pt x="56468" y="24384"/>
                        <a:pt x="56468" y="24384"/>
                      </a:cubicBezTo>
                      <a:cubicBezTo>
                        <a:pt x="56468" y="24384"/>
                        <a:pt x="64084" y="32342"/>
                        <a:pt x="69149" y="36872"/>
                      </a:cubicBezTo>
                      <a:cubicBezTo>
                        <a:pt x="74215" y="41392"/>
                        <a:pt x="76738" y="42473"/>
                        <a:pt x="76738" y="42473"/>
                      </a:cubicBezTo>
                      <a:lnTo>
                        <a:pt x="70887" y="23950"/>
                      </a:lnTo>
                      <a:lnTo>
                        <a:pt x="62125" y="0"/>
                      </a:lnTo>
                      <a:lnTo>
                        <a:pt x="73254" y="22341"/>
                      </a:lnTo>
                      <a:cubicBezTo>
                        <a:pt x="73254" y="22341"/>
                        <a:pt x="75426" y="21084"/>
                        <a:pt x="76442" y="16213"/>
                      </a:cubicBezTo>
                      <a:cubicBezTo>
                        <a:pt x="77459" y="11332"/>
                        <a:pt x="77339" y="2837"/>
                        <a:pt x="77339" y="2837"/>
                      </a:cubicBezTo>
                      <a:cubicBezTo>
                        <a:pt x="77339" y="2837"/>
                        <a:pt x="78993" y="11896"/>
                        <a:pt x="78356" y="17830"/>
                      </a:cubicBezTo>
                      <a:cubicBezTo>
                        <a:pt x="77727" y="23765"/>
                        <a:pt x="74797" y="26575"/>
                        <a:pt x="74797" y="26575"/>
                      </a:cubicBezTo>
                      <a:lnTo>
                        <a:pt x="79317" y="41410"/>
                      </a:lnTo>
                      <a:lnTo>
                        <a:pt x="82238" y="49794"/>
                      </a:lnTo>
                      <a:cubicBezTo>
                        <a:pt x="82238" y="49794"/>
                        <a:pt x="85519" y="47982"/>
                        <a:pt x="88773" y="42233"/>
                      </a:cubicBezTo>
                      <a:cubicBezTo>
                        <a:pt x="92017" y="36474"/>
                        <a:pt x="95234" y="26787"/>
                        <a:pt x="95234" y="26787"/>
                      </a:cubicBezTo>
                      <a:cubicBezTo>
                        <a:pt x="95234" y="26787"/>
                        <a:pt x="94495" y="36964"/>
                        <a:pt x="91592" y="43887"/>
                      </a:cubicBezTo>
                      <a:cubicBezTo>
                        <a:pt x="88690" y="50820"/>
                        <a:pt x="83634" y="54499"/>
                        <a:pt x="83634" y="54499"/>
                      </a:cubicBezTo>
                      <a:lnTo>
                        <a:pt x="85686" y="69473"/>
                      </a:lnTo>
                      <a:cubicBezTo>
                        <a:pt x="85686" y="69473"/>
                        <a:pt x="89041" y="72080"/>
                        <a:pt x="94495" y="77663"/>
                      </a:cubicBezTo>
                      <a:cubicBezTo>
                        <a:pt x="96833" y="80066"/>
                        <a:pt x="115218" y="86065"/>
                        <a:pt x="130072" y="98368"/>
                      </a:cubicBezTo>
                      <a:cubicBezTo>
                        <a:pt x="149817" y="114710"/>
                        <a:pt x="166917" y="138003"/>
                        <a:pt x="166917" y="138003"/>
                      </a:cubicBezTo>
                      <a:lnTo>
                        <a:pt x="160039" y="137061"/>
                      </a:lnTo>
                      <a:cubicBezTo>
                        <a:pt x="160039" y="137061"/>
                        <a:pt x="145343" y="115634"/>
                        <a:pt x="127540" y="101538"/>
                      </a:cubicBezTo>
                      <a:cubicBezTo>
                        <a:pt x="112880" y="89947"/>
                        <a:pt x="94809" y="85566"/>
                        <a:pt x="92489" y="82645"/>
                      </a:cubicBezTo>
                      <a:cubicBezTo>
                        <a:pt x="87349" y="76175"/>
                        <a:pt x="82525" y="72606"/>
                        <a:pt x="82525" y="72606"/>
                      </a:cubicBezTo>
                      <a:lnTo>
                        <a:pt x="73254" y="77478"/>
                      </a:lnTo>
                      <a:cubicBezTo>
                        <a:pt x="73254" y="77478"/>
                        <a:pt x="76831" y="85011"/>
                        <a:pt x="76997" y="93820"/>
                      </a:cubicBezTo>
                      <a:cubicBezTo>
                        <a:pt x="77154" y="102620"/>
                        <a:pt x="75185" y="113592"/>
                        <a:pt x="75185" y="113592"/>
                      </a:cubicBezTo>
                      <a:cubicBezTo>
                        <a:pt x="75185" y="113592"/>
                        <a:pt x="75953" y="102463"/>
                        <a:pt x="74658" y="93913"/>
                      </a:cubicBezTo>
                      <a:cubicBezTo>
                        <a:pt x="73365" y="85353"/>
                        <a:pt x="70351" y="78707"/>
                        <a:pt x="70351" y="78707"/>
                      </a:cubicBezTo>
                      <a:lnTo>
                        <a:pt x="55460" y="85677"/>
                      </a:lnTo>
                      <a:cubicBezTo>
                        <a:pt x="55460" y="85677"/>
                        <a:pt x="56135" y="89892"/>
                        <a:pt x="52983" y="94532"/>
                      </a:cubicBezTo>
                      <a:cubicBezTo>
                        <a:pt x="49831" y="99163"/>
                        <a:pt x="42852" y="104219"/>
                        <a:pt x="42852" y="104219"/>
                      </a:cubicBezTo>
                      <a:cubicBezTo>
                        <a:pt x="42852" y="104219"/>
                        <a:pt x="48528" y="97527"/>
                        <a:pt x="51051" y="93192"/>
                      </a:cubicBezTo>
                      <a:cubicBezTo>
                        <a:pt x="53565" y="88856"/>
                        <a:pt x="52937" y="86878"/>
                        <a:pt x="52937" y="86878"/>
                      </a:cubicBezTo>
                      <a:lnTo>
                        <a:pt x="22137" y="91981"/>
                      </a:lnTo>
                      <a:cubicBezTo>
                        <a:pt x="22137" y="91981"/>
                        <a:pt x="42723" y="86204"/>
                        <a:pt x="52899" y="82506"/>
                      </a:cubicBezTo>
                      <a:cubicBezTo>
                        <a:pt x="60581" y="79705"/>
                        <a:pt x="63169" y="78134"/>
                        <a:pt x="63169" y="78134"/>
                      </a:cubicBezTo>
                      <a:cubicBezTo>
                        <a:pt x="63169" y="78134"/>
                        <a:pt x="60460" y="75574"/>
                        <a:pt x="55747" y="73096"/>
                      </a:cubicBezTo>
                      <a:cubicBezTo>
                        <a:pt x="51033" y="70628"/>
                        <a:pt x="44904" y="68780"/>
                        <a:pt x="44904" y="68780"/>
                      </a:cubicBezTo>
                      <a:cubicBezTo>
                        <a:pt x="44904" y="68780"/>
                        <a:pt x="51707" y="69066"/>
                        <a:pt x="56967" y="70841"/>
                      </a:cubicBezTo>
                      <a:cubicBezTo>
                        <a:pt x="62226" y="72606"/>
                        <a:pt x="65933" y="75851"/>
                        <a:pt x="65933" y="75851"/>
                      </a:cubicBezTo>
                      <a:lnTo>
                        <a:pt x="78957" y="69566"/>
                      </a:lnTo>
                      <a:cubicBezTo>
                        <a:pt x="78957" y="69566"/>
                        <a:pt x="73078" y="64602"/>
                        <a:pt x="68059" y="60673"/>
                      </a:cubicBezTo>
                      <a:cubicBezTo>
                        <a:pt x="63040" y="56754"/>
                        <a:pt x="57161" y="53741"/>
                        <a:pt x="57161" y="53741"/>
                      </a:cubicBezTo>
                      <a:cubicBezTo>
                        <a:pt x="57161" y="53741"/>
                        <a:pt x="50848" y="56745"/>
                        <a:pt x="42824" y="57808"/>
                      </a:cubicBezTo>
                      <a:cubicBezTo>
                        <a:pt x="34801" y="58880"/>
                        <a:pt x="25077" y="58011"/>
                        <a:pt x="25077" y="58011"/>
                      </a:cubicBezTo>
                      <a:cubicBezTo>
                        <a:pt x="25077" y="58011"/>
                        <a:pt x="34080" y="57059"/>
                        <a:pt x="41068" y="55414"/>
                      </a:cubicBezTo>
                      <a:cubicBezTo>
                        <a:pt x="48065" y="53769"/>
                        <a:pt x="53047" y="51439"/>
                        <a:pt x="53047" y="51439"/>
                      </a:cubicBezTo>
                      <a:cubicBezTo>
                        <a:pt x="53047" y="51439"/>
                        <a:pt x="50321" y="48167"/>
                        <a:pt x="40172" y="42279"/>
                      </a:cubicBezTo>
                      <a:cubicBezTo>
                        <a:pt x="26972" y="34616"/>
                        <a:pt x="0" y="21444"/>
                        <a:pt x="0" y="2144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47" name="Google Shape;4147;p5"/>
              <p:cNvGrpSpPr/>
              <p:nvPr/>
            </p:nvGrpSpPr>
            <p:grpSpPr>
              <a:xfrm>
                <a:off x="9260466" y="3091801"/>
                <a:ext cx="237343" cy="202845"/>
                <a:chOff x="9260466" y="3091801"/>
                <a:chExt cx="237343" cy="202845"/>
              </a:xfrm>
            </p:grpSpPr>
            <p:sp>
              <p:nvSpPr>
                <p:cNvPr id="4148" name="Google Shape;4148;p5"/>
                <p:cNvSpPr/>
                <p:nvPr/>
              </p:nvSpPr>
              <p:spPr>
                <a:xfrm>
                  <a:off x="9260466" y="3091801"/>
                  <a:ext cx="237343" cy="202845"/>
                </a:xfrm>
                <a:custGeom>
                  <a:avLst/>
                  <a:gdLst/>
                  <a:ahLst/>
                  <a:cxnLst/>
                  <a:rect l="l" t="t" r="r" b="b"/>
                  <a:pathLst>
                    <a:path w="237343" h="202845" extrusionOk="0">
                      <a:moveTo>
                        <a:pt x="174422" y="63955"/>
                      </a:moveTo>
                      <a:cubicBezTo>
                        <a:pt x="174422" y="63955"/>
                        <a:pt x="212136" y="62642"/>
                        <a:pt x="225908" y="80695"/>
                      </a:cubicBezTo>
                      <a:cubicBezTo>
                        <a:pt x="247630" y="109109"/>
                        <a:pt x="231732" y="130498"/>
                        <a:pt x="231732" y="130498"/>
                      </a:cubicBezTo>
                      <a:cubicBezTo>
                        <a:pt x="231732" y="130498"/>
                        <a:pt x="216202" y="110199"/>
                        <a:pt x="194665" y="128150"/>
                      </a:cubicBezTo>
                      <a:cubicBezTo>
                        <a:pt x="183574" y="137467"/>
                        <a:pt x="178397" y="156888"/>
                        <a:pt x="178397" y="156888"/>
                      </a:cubicBezTo>
                      <a:cubicBezTo>
                        <a:pt x="178397" y="156888"/>
                        <a:pt x="162036" y="163561"/>
                        <a:pt x="151591" y="175051"/>
                      </a:cubicBezTo>
                      <a:cubicBezTo>
                        <a:pt x="141239" y="186540"/>
                        <a:pt x="136894" y="202846"/>
                        <a:pt x="136894" y="202846"/>
                      </a:cubicBezTo>
                      <a:cubicBezTo>
                        <a:pt x="136894" y="202846"/>
                        <a:pt x="125156" y="196015"/>
                        <a:pt x="118778" y="184516"/>
                      </a:cubicBezTo>
                      <a:cubicBezTo>
                        <a:pt x="112400" y="173018"/>
                        <a:pt x="111475" y="156860"/>
                        <a:pt x="111475" y="156860"/>
                      </a:cubicBezTo>
                      <a:cubicBezTo>
                        <a:pt x="111475" y="156860"/>
                        <a:pt x="104450" y="165124"/>
                        <a:pt x="97055" y="172278"/>
                      </a:cubicBezTo>
                      <a:cubicBezTo>
                        <a:pt x="89568" y="179442"/>
                        <a:pt x="81804" y="185487"/>
                        <a:pt x="81804" y="185487"/>
                      </a:cubicBezTo>
                      <a:cubicBezTo>
                        <a:pt x="81804" y="185487"/>
                        <a:pt x="77737" y="180283"/>
                        <a:pt x="76073" y="174423"/>
                      </a:cubicBezTo>
                      <a:cubicBezTo>
                        <a:pt x="74502" y="168562"/>
                        <a:pt x="75426" y="162055"/>
                        <a:pt x="75426" y="162055"/>
                      </a:cubicBezTo>
                      <a:cubicBezTo>
                        <a:pt x="75426" y="162055"/>
                        <a:pt x="53519" y="173101"/>
                        <a:pt x="34663" y="180357"/>
                      </a:cubicBezTo>
                      <a:cubicBezTo>
                        <a:pt x="15806" y="187613"/>
                        <a:pt x="0" y="191070"/>
                        <a:pt x="0" y="191070"/>
                      </a:cubicBezTo>
                      <a:cubicBezTo>
                        <a:pt x="0" y="191070"/>
                        <a:pt x="6286" y="171890"/>
                        <a:pt x="14974" y="155908"/>
                      </a:cubicBezTo>
                      <a:cubicBezTo>
                        <a:pt x="23756" y="139926"/>
                        <a:pt x="34848" y="127143"/>
                        <a:pt x="34848" y="127143"/>
                      </a:cubicBezTo>
                      <a:cubicBezTo>
                        <a:pt x="34848" y="127143"/>
                        <a:pt x="27823" y="127605"/>
                        <a:pt x="22277" y="126440"/>
                      </a:cubicBezTo>
                      <a:cubicBezTo>
                        <a:pt x="16730" y="125275"/>
                        <a:pt x="12663" y="122493"/>
                        <a:pt x="12663" y="122493"/>
                      </a:cubicBezTo>
                      <a:cubicBezTo>
                        <a:pt x="12663" y="122493"/>
                        <a:pt x="23108" y="111623"/>
                        <a:pt x="35495" y="103942"/>
                      </a:cubicBezTo>
                      <a:cubicBezTo>
                        <a:pt x="47973" y="96260"/>
                        <a:pt x="62485" y="91787"/>
                        <a:pt x="62485" y="91787"/>
                      </a:cubicBezTo>
                      <a:cubicBezTo>
                        <a:pt x="62485" y="91787"/>
                        <a:pt x="40949" y="88662"/>
                        <a:pt x="26991" y="81527"/>
                      </a:cubicBezTo>
                      <a:cubicBezTo>
                        <a:pt x="12941" y="74381"/>
                        <a:pt x="6378" y="63225"/>
                        <a:pt x="6378" y="63225"/>
                      </a:cubicBezTo>
                      <a:cubicBezTo>
                        <a:pt x="6378" y="63225"/>
                        <a:pt x="28839" y="60960"/>
                        <a:pt x="44831" y="53621"/>
                      </a:cubicBezTo>
                      <a:cubicBezTo>
                        <a:pt x="60729" y="46282"/>
                        <a:pt x="69972" y="33868"/>
                        <a:pt x="69972" y="33868"/>
                      </a:cubicBezTo>
                      <a:cubicBezTo>
                        <a:pt x="69972" y="33868"/>
                        <a:pt x="89199" y="47132"/>
                        <a:pt x="116559" y="20031"/>
                      </a:cubicBezTo>
                      <a:cubicBezTo>
                        <a:pt x="127374" y="9290"/>
                        <a:pt x="123769" y="0"/>
                        <a:pt x="123769" y="0"/>
                      </a:cubicBezTo>
                      <a:cubicBezTo>
                        <a:pt x="123769" y="0"/>
                        <a:pt x="147524" y="-83"/>
                        <a:pt x="160835" y="15612"/>
                      </a:cubicBezTo>
                      <a:cubicBezTo>
                        <a:pt x="174145" y="31308"/>
                        <a:pt x="174422" y="63955"/>
                        <a:pt x="174422" y="639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9" name="Google Shape;4149;p5"/>
                <p:cNvSpPr/>
                <p:nvPr/>
              </p:nvSpPr>
              <p:spPr>
                <a:xfrm>
                  <a:off x="9280986" y="3121694"/>
                  <a:ext cx="203538" cy="144760"/>
                </a:xfrm>
                <a:custGeom>
                  <a:avLst/>
                  <a:gdLst/>
                  <a:ahLst/>
                  <a:cxnLst/>
                  <a:rect l="l" t="t" r="r" b="b"/>
                  <a:pathLst>
                    <a:path w="203538" h="144760" extrusionOk="0">
                      <a:moveTo>
                        <a:pt x="0" y="143226"/>
                      </a:moveTo>
                      <a:cubicBezTo>
                        <a:pt x="0" y="143226"/>
                        <a:pt x="42704" y="103212"/>
                        <a:pt x="66367" y="87082"/>
                      </a:cubicBezTo>
                      <a:cubicBezTo>
                        <a:pt x="79493" y="78088"/>
                        <a:pt x="88736" y="72949"/>
                        <a:pt x="88736" y="72949"/>
                      </a:cubicBezTo>
                      <a:cubicBezTo>
                        <a:pt x="88736" y="72949"/>
                        <a:pt x="82543" y="72875"/>
                        <a:pt x="66552" y="75814"/>
                      </a:cubicBezTo>
                      <a:cubicBezTo>
                        <a:pt x="50561" y="78744"/>
                        <a:pt x="24680" y="84688"/>
                        <a:pt x="24680" y="84688"/>
                      </a:cubicBezTo>
                      <a:cubicBezTo>
                        <a:pt x="24680" y="84688"/>
                        <a:pt x="48620" y="75223"/>
                        <a:pt x="66182" y="71008"/>
                      </a:cubicBezTo>
                      <a:cubicBezTo>
                        <a:pt x="83837" y="66802"/>
                        <a:pt x="95207" y="67846"/>
                        <a:pt x="95207" y="67846"/>
                      </a:cubicBezTo>
                      <a:cubicBezTo>
                        <a:pt x="95207" y="67846"/>
                        <a:pt x="106484" y="59130"/>
                        <a:pt x="118038" y="52234"/>
                      </a:cubicBezTo>
                      <a:cubicBezTo>
                        <a:pt x="129592" y="45329"/>
                        <a:pt x="141516" y="40255"/>
                        <a:pt x="141516" y="40255"/>
                      </a:cubicBezTo>
                      <a:lnTo>
                        <a:pt x="111845" y="35384"/>
                      </a:lnTo>
                      <a:cubicBezTo>
                        <a:pt x="111845" y="35384"/>
                        <a:pt x="106114" y="41725"/>
                        <a:pt x="93265" y="47428"/>
                      </a:cubicBezTo>
                      <a:cubicBezTo>
                        <a:pt x="80417" y="53131"/>
                        <a:pt x="60544" y="58187"/>
                        <a:pt x="60544" y="58187"/>
                      </a:cubicBezTo>
                      <a:cubicBezTo>
                        <a:pt x="60544" y="58187"/>
                        <a:pt x="78476" y="50515"/>
                        <a:pt x="89476" y="45024"/>
                      </a:cubicBezTo>
                      <a:cubicBezTo>
                        <a:pt x="100475" y="39534"/>
                        <a:pt x="104357" y="36206"/>
                        <a:pt x="104357" y="36206"/>
                      </a:cubicBezTo>
                      <a:lnTo>
                        <a:pt x="74409" y="35874"/>
                      </a:lnTo>
                      <a:lnTo>
                        <a:pt x="34570" y="37251"/>
                      </a:lnTo>
                      <a:lnTo>
                        <a:pt x="74687" y="31427"/>
                      </a:lnTo>
                      <a:cubicBezTo>
                        <a:pt x="74687" y="31427"/>
                        <a:pt x="75241" y="27480"/>
                        <a:pt x="69972" y="23469"/>
                      </a:cubicBezTo>
                      <a:cubicBezTo>
                        <a:pt x="64704" y="19457"/>
                        <a:pt x="53519" y="15372"/>
                        <a:pt x="53519" y="15372"/>
                      </a:cubicBezTo>
                      <a:cubicBezTo>
                        <a:pt x="53519" y="15372"/>
                        <a:pt x="66922" y="17396"/>
                        <a:pt x="74039" y="21343"/>
                      </a:cubicBezTo>
                      <a:cubicBezTo>
                        <a:pt x="81065" y="25299"/>
                        <a:pt x="81804" y="31196"/>
                        <a:pt x="81804" y="31196"/>
                      </a:cubicBezTo>
                      <a:lnTo>
                        <a:pt x="105559" y="31723"/>
                      </a:lnTo>
                      <a:lnTo>
                        <a:pt x="119424" y="31464"/>
                      </a:lnTo>
                      <a:cubicBezTo>
                        <a:pt x="119424" y="31464"/>
                        <a:pt x="120349" y="25530"/>
                        <a:pt x="116189" y="17655"/>
                      </a:cubicBezTo>
                      <a:cubicBezTo>
                        <a:pt x="111937" y="9789"/>
                        <a:pt x="102601" y="0"/>
                        <a:pt x="102601" y="0"/>
                      </a:cubicBezTo>
                      <a:cubicBezTo>
                        <a:pt x="102601" y="0"/>
                        <a:pt x="115080" y="6248"/>
                        <a:pt x="121088" y="14170"/>
                      </a:cubicBezTo>
                      <a:cubicBezTo>
                        <a:pt x="127189" y="22092"/>
                        <a:pt x="126911" y="31696"/>
                        <a:pt x="126911" y="31696"/>
                      </a:cubicBezTo>
                      <a:lnTo>
                        <a:pt x="148448" y="36086"/>
                      </a:lnTo>
                      <a:cubicBezTo>
                        <a:pt x="148448" y="36086"/>
                        <a:pt x="155196" y="32259"/>
                        <a:pt x="167859" y="26704"/>
                      </a:cubicBezTo>
                      <a:cubicBezTo>
                        <a:pt x="180615" y="21158"/>
                        <a:pt x="199287" y="13884"/>
                        <a:pt x="199287" y="13884"/>
                      </a:cubicBezTo>
                      <a:lnTo>
                        <a:pt x="203539" y="23987"/>
                      </a:lnTo>
                      <a:cubicBezTo>
                        <a:pt x="203539" y="23987"/>
                        <a:pt x="185885" y="27647"/>
                        <a:pt x="172388" y="32278"/>
                      </a:cubicBezTo>
                      <a:cubicBezTo>
                        <a:pt x="158801" y="36900"/>
                        <a:pt x="149280" y="42492"/>
                        <a:pt x="149280" y="42492"/>
                      </a:cubicBezTo>
                      <a:lnTo>
                        <a:pt x="146323" y="59157"/>
                      </a:lnTo>
                      <a:cubicBezTo>
                        <a:pt x="146323" y="59157"/>
                        <a:pt x="159725" y="57457"/>
                        <a:pt x="171279" y="61635"/>
                      </a:cubicBezTo>
                      <a:cubicBezTo>
                        <a:pt x="182833" y="65813"/>
                        <a:pt x="195128" y="74344"/>
                        <a:pt x="195128" y="74344"/>
                      </a:cubicBezTo>
                      <a:cubicBezTo>
                        <a:pt x="195128" y="74344"/>
                        <a:pt x="181447" y="67588"/>
                        <a:pt x="169061" y="65258"/>
                      </a:cubicBezTo>
                      <a:cubicBezTo>
                        <a:pt x="156675" y="62938"/>
                        <a:pt x="145028" y="64214"/>
                        <a:pt x="145028" y="64214"/>
                      </a:cubicBezTo>
                      <a:lnTo>
                        <a:pt x="139113" y="90530"/>
                      </a:lnTo>
                      <a:cubicBezTo>
                        <a:pt x="139113" y="90530"/>
                        <a:pt x="145213" y="91620"/>
                        <a:pt x="148079" y="98775"/>
                      </a:cubicBezTo>
                      <a:cubicBezTo>
                        <a:pt x="150944" y="105938"/>
                        <a:pt x="150482" y="119175"/>
                        <a:pt x="150482" y="119175"/>
                      </a:cubicBezTo>
                      <a:cubicBezTo>
                        <a:pt x="150482" y="119175"/>
                        <a:pt x="147524" y="107112"/>
                        <a:pt x="144381" y="101076"/>
                      </a:cubicBezTo>
                      <a:cubicBezTo>
                        <a:pt x="141331" y="95031"/>
                        <a:pt x="138096" y="95003"/>
                        <a:pt x="138096" y="95003"/>
                      </a:cubicBezTo>
                      <a:lnTo>
                        <a:pt x="113786" y="144760"/>
                      </a:lnTo>
                      <a:cubicBezTo>
                        <a:pt x="113786" y="144760"/>
                        <a:pt x="127004" y="110320"/>
                        <a:pt x="132365" y="92868"/>
                      </a:cubicBezTo>
                      <a:cubicBezTo>
                        <a:pt x="136432" y="79696"/>
                        <a:pt x="137079" y="74927"/>
                        <a:pt x="137079" y="74927"/>
                      </a:cubicBezTo>
                      <a:cubicBezTo>
                        <a:pt x="137079" y="74927"/>
                        <a:pt x="130978" y="77792"/>
                        <a:pt x="123029" y="83773"/>
                      </a:cubicBezTo>
                      <a:cubicBezTo>
                        <a:pt x="115080" y="89753"/>
                        <a:pt x="106576" y="98211"/>
                        <a:pt x="106576" y="98211"/>
                      </a:cubicBezTo>
                      <a:cubicBezTo>
                        <a:pt x="106576" y="98211"/>
                        <a:pt x="113786" y="87932"/>
                        <a:pt x="121365" y="80769"/>
                      </a:cubicBezTo>
                      <a:cubicBezTo>
                        <a:pt x="128945" y="73605"/>
                        <a:pt x="136802" y="69556"/>
                        <a:pt x="136802" y="69556"/>
                      </a:cubicBezTo>
                      <a:lnTo>
                        <a:pt x="141793" y="46439"/>
                      </a:lnTo>
                      <a:cubicBezTo>
                        <a:pt x="141793" y="46439"/>
                        <a:pt x="129407" y="52946"/>
                        <a:pt x="119239" y="58668"/>
                      </a:cubicBezTo>
                      <a:cubicBezTo>
                        <a:pt x="109164" y="64389"/>
                        <a:pt x="99366" y="71876"/>
                        <a:pt x="99366" y="71876"/>
                      </a:cubicBezTo>
                      <a:cubicBezTo>
                        <a:pt x="99366" y="71876"/>
                        <a:pt x="96870" y="83061"/>
                        <a:pt x="90215" y="95891"/>
                      </a:cubicBezTo>
                      <a:cubicBezTo>
                        <a:pt x="83560" y="108720"/>
                        <a:pt x="72653" y="123186"/>
                        <a:pt x="72653" y="123186"/>
                      </a:cubicBezTo>
                      <a:cubicBezTo>
                        <a:pt x="72653" y="123186"/>
                        <a:pt x="80417" y="108905"/>
                        <a:pt x="85316" y="97370"/>
                      </a:cubicBezTo>
                      <a:cubicBezTo>
                        <a:pt x="90215" y="85825"/>
                        <a:pt x="92249" y="77025"/>
                        <a:pt x="92249" y="77025"/>
                      </a:cubicBezTo>
                      <a:cubicBezTo>
                        <a:pt x="92249" y="77025"/>
                        <a:pt x="85224" y="79558"/>
                        <a:pt x="67384" y="92138"/>
                      </a:cubicBezTo>
                      <a:cubicBezTo>
                        <a:pt x="44183" y="108517"/>
                        <a:pt x="0" y="143226"/>
                        <a:pt x="0" y="14322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50" name="Google Shape;4150;p5"/>
              <p:cNvGrpSpPr/>
              <p:nvPr/>
            </p:nvGrpSpPr>
            <p:grpSpPr>
              <a:xfrm>
                <a:off x="8434700" y="3427378"/>
                <a:ext cx="243489" cy="208949"/>
                <a:chOff x="8434700" y="3427378"/>
                <a:chExt cx="243489" cy="208949"/>
              </a:xfrm>
            </p:grpSpPr>
            <p:sp>
              <p:nvSpPr>
                <p:cNvPr id="4151" name="Google Shape;4151;p5"/>
                <p:cNvSpPr/>
                <p:nvPr/>
              </p:nvSpPr>
              <p:spPr>
                <a:xfrm>
                  <a:off x="8434700" y="3427378"/>
                  <a:ext cx="243489" cy="208949"/>
                </a:xfrm>
                <a:custGeom>
                  <a:avLst/>
                  <a:gdLst/>
                  <a:ahLst/>
                  <a:cxnLst/>
                  <a:rect l="l" t="t" r="r" b="b"/>
                  <a:pathLst>
                    <a:path w="243489" h="208949" extrusionOk="0">
                      <a:moveTo>
                        <a:pt x="112677" y="51794"/>
                      </a:moveTo>
                      <a:cubicBezTo>
                        <a:pt x="112677" y="51794"/>
                        <a:pt x="136312" y="19230"/>
                        <a:pt x="165733" y="8304"/>
                      </a:cubicBezTo>
                      <a:cubicBezTo>
                        <a:pt x="212061" y="-8888"/>
                        <a:pt x="225473" y="5947"/>
                        <a:pt x="225473" y="5947"/>
                      </a:cubicBezTo>
                      <a:cubicBezTo>
                        <a:pt x="225473" y="5947"/>
                        <a:pt x="192345" y="18278"/>
                        <a:pt x="198196" y="37735"/>
                      </a:cubicBezTo>
                      <a:cubicBezTo>
                        <a:pt x="201228" y="47838"/>
                        <a:pt x="219549" y="53347"/>
                        <a:pt x="219549" y="53347"/>
                      </a:cubicBezTo>
                      <a:cubicBezTo>
                        <a:pt x="219549" y="53347"/>
                        <a:pt x="216147" y="67813"/>
                        <a:pt x="222127" y="77361"/>
                      </a:cubicBezTo>
                      <a:cubicBezTo>
                        <a:pt x="228117" y="86919"/>
                        <a:pt x="243489" y="91550"/>
                        <a:pt x="243489" y="91550"/>
                      </a:cubicBezTo>
                      <a:cubicBezTo>
                        <a:pt x="243489" y="91550"/>
                        <a:pt x="227988" y="101339"/>
                        <a:pt x="210869" y="106191"/>
                      </a:cubicBezTo>
                      <a:cubicBezTo>
                        <a:pt x="193750" y="111053"/>
                        <a:pt x="175014" y="110979"/>
                        <a:pt x="175014" y="110979"/>
                      </a:cubicBezTo>
                      <a:cubicBezTo>
                        <a:pt x="175014" y="110979"/>
                        <a:pt x="179571" y="117524"/>
                        <a:pt x="182659" y="124299"/>
                      </a:cubicBezTo>
                      <a:cubicBezTo>
                        <a:pt x="185755" y="131075"/>
                        <a:pt x="187382" y="138081"/>
                        <a:pt x="187382" y="138081"/>
                      </a:cubicBezTo>
                      <a:cubicBezTo>
                        <a:pt x="187382" y="138081"/>
                        <a:pt x="178776" y="141372"/>
                        <a:pt x="171132" y="142444"/>
                      </a:cubicBezTo>
                      <a:cubicBezTo>
                        <a:pt x="163488" y="143516"/>
                        <a:pt x="156805" y="142370"/>
                        <a:pt x="156805" y="142370"/>
                      </a:cubicBezTo>
                      <a:cubicBezTo>
                        <a:pt x="156805" y="142370"/>
                        <a:pt x="154651" y="161800"/>
                        <a:pt x="150233" y="178447"/>
                      </a:cubicBezTo>
                      <a:cubicBezTo>
                        <a:pt x="145814" y="195094"/>
                        <a:pt x="139131" y="208950"/>
                        <a:pt x="139131" y="208950"/>
                      </a:cubicBezTo>
                      <a:cubicBezTo>
                        <a:pt x="139131" y="208950"/>
                        <a:pt x="121828" y="202480"/>
                        <a:pt x="109710" y="194105"/>
                      </a:cubicBezTo>
                      <a:cubicBezTo>
                        <a:pt x="97592" y="185731"/>
                        <a:pt x="90659" y="175461"/>
                        <a:pt x="90659" y="175461"/>
                      </a:cubicBezTo>
                      <a:cubicBezTo>
                        <a:pt x="90659" y="175461"/>
                        <a:pt x="86490" y="181543"/>
                        <a:pt x="81490" y="186267"/>
                      </a:cubicBezTo>
                      <a:cubicBezTo>
                        <a:pt x="76480" y="190999"/>
                        <a:pt x="70647" y="194373"/>
                        <a:pt x="70647" y="194373"/>
                      </a:cubicBezTo>
                      <a:cubicBezTo>
                        <a:pt x="70647" y="194373"/>
                        <a:pt x="65388" y="184797"/>
                        <a:pt x="65083" y="173640"/>
                      </a:cubicBezTo>
                      <a:cubicBezTo>
                        <a:pt x="64768" y="162484"/>
                        <a:pt x="69390" y="149746"/>
                        <a:pt x="69390" y="149746"/>
                      </a:cubicBezTo>
                      <a:cubicBezTo>
                        <a:pt x="69390" y="149746"/>
                        <a:pt x="51569" y="168131"/>
                        <a:pt x="34219" y="179843"/>
                      </a:cubicBezTo>
                      <a:cubicBezTo>
                        <a:pt x="16869" y="191554"/>
                        <a:pt x="0" y="196591"/>
                        <a:pt x="0" y="196591"/>
                      </a:cubicBezTo>
                      <a:cubicBezTo>
                        <a:pt x="0" y="196591"/>
                        <a:pt x="12442" y="177069"/>
                        <a:pt x="14799" y="162964"/>
                      </a:cubicBezTo>
                      <a:cubicBezTo>
                        <a:pt x="17165" y="148859"/>
                        <a:pt x="9437" y="140170"/>
                        <a:pt x="9437" y="140170"/>
                      </a:cubicBezTo>
                      <a:cubicBezTo>
                        <a:pt x="9437" y="140170"/>
                        <a:pt x="37076" y="124355"/>
                        <a:pt x="24874" y="99342"/>
                      </a:cubicBezTo>
                      <a:cubicBezTo>
                        <a:pt x="20040" y="89433"/>
                        <a:pt x="7219" y="92040"/>
                        <a:pt x="7219" y="92040"/>
                      </a:cubicBezTo>
                      <a:cubicBezTo>
                        <a:pt x="7219" y="92040"/>
                        <a:pt x="22952" y="71557"/>
                        <a:pt x="49425" y="60917"/>
                      </a:cubicBezTo>
                      <a:cubicBezTo>
                        <a:pt x="75888" y="50278"/>
                        <a:pt x="112677" y="51794"/>
                        <a:pt x="112677" y="51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2" name="Google Shape;4152;p5"/>
                <p:cNvSpPr/>
                <p:nvPr/>
              </p:nvSpPr>
              <p:spPr>
                <a:xfrm>
                  <a:off x="8459602" y="3435811"/>
                  <a:ext cx="185246" cy="181872"/>
                </a:xfrm>
                <a:custGeom>
                  <a:avLst/>
                  <a:gdLst/>
                  <a:ahLst/>
                  <a:cxnLst/>
                  <a:rect l="l" t="t" r="r" b="b"/>
                  <a:pathLst>
                    <a:path w="185246" h="181872" extrusionOk="0">
                      <a:moveTo>
                        <a:pt x="107759" y="181872"/>
                      </a:moveTo>
                      <a:cubicBezTo>
                        <a:pt x="107759" y="181872"/>
                        <a:pt x="91334" y="142893"/>
                        <a:pt x="88976" y="121652"/>
                      </a:cubicBezTo>
                      <a:cubicBezTo>
                        <a:pt x="87655" y="109811"/>
                        <a:pt x="88015" y="101612"/>
                        <a:pt x="88015" y="101612"/>
                      </a:cubicBezTo>
                      <a:cubicBezTo>
                        <a:pt x="88015" y="101612"/>
                        <a:pt x="83810" y="106946"/>
                        <a:pt x="76452" y="120894"/>
                      </a:cubicBezTo>
                      <a:cubicBezTo>
                        <a:pt x="69085" y="134851"/>
                        <a:pt x="58575" y="157415"/>
                        <a:pt x="58575" y="157415"/>
                      </a:cubicBezTo>
                      <a:cubicBezTo>
                        <a:pt x="58575" y="157415"/>
                        <a:pt x="63853" y="136321"/>
                        <a:pt x="70860" y="120903"/>
                      </a:cubicBezTo>
                      <a:cubicBezTo>
                        <a:pt x="77866" y="105494"/>
                        <a:pt x="86610" y="95752"/>
                        <a:pt x="86610" y="95752"/>
                      </a:cubicBezTo>
                      <a:cubicBezTo>
                        <a:pt x="86610" y="95752"/>
                        <a:pt x="84318" y="85594"/>
                        <a:pt x="84290" y="75241"/>
                      </a:cubicBezTo>
                      <a:cubicBezTo>
                        <a:pt x="84262" y="64879"/>
                        <a:pt x="86509" y="54332"/>
                        <a:pt x="86509" y="54332"/>
                      </a:cubicBezTo>
                      <a:lnTo>
                        <a:pt x="61256" y="79696"/>
                      </a:lnTo>
                      <a:cubicBezTo>
                        <a:pt x="61256" y="79696"/>
                        <a:pt x="64546" y="84993"/>
                        <a:pt x="62402" y="96353"/>
                      </a:cubicBezTo>
                      <a:cubicBezTo>
                        <a:pt x="60257" y="107713"/>
                        <a:pt x="52678" y="125137"/>
                        <a:pt x="52678" y="125137"/>
                      </a:cubicBezTo>
                      <a:cubicBezTo>
                        <a:pt x="52678" y="125137"/>
                        <a:pt x="56051" y="109220"/>
                        <a:pt x="57189" y="99477"/>
                      </a:cubicBezTo>
                      <a:cubicBezTo>
                        <a:pt x="58326" y="89735"/>
                        <a:pt x="57225" y="86158"/>
                        <a:pt x="57225" y="86158"/>
                      </a:cubicBezTo>
                      <a:lnTo>
                        <a:pt x="36927" y="111937"/>
                      </a:lnTo>
                      <a:lnTo>
                        <a:pt x="11905" y="146406"/>
                      </a:lnTo>
                      <a:lnTo>
                        <a:pt x="32130" y="111457"/>
                      </a:lnTo>
                      <a:cubicBezTo>
                        <a:pt x="32130" y="111457"/>
                        <a:pt x="28072" y="110763"/>
                        <a:pt x="20039" y="115126"/>
                      </a:cubicBezTo>
                      <a:cubicBezTo>
                        <a:pt x="12007" y="119480"/>
                        <a:pt x="0" y="128880"/>
                        <a:pt x="0" y="128880"/>
                      </a:cubicBezTo>
                      <a:cubicBezTo>
                        <a:pt x="0" y="128880"/>
                        <a:pt x="11203" y="117419"/>
                        <a:pt x="20336" y="111540"/>
                      </a:cubicBezTo>
                      <a:cubicBezTo>
                        <a:pt x="29477" y="105661"/>
                        <a:pt x="36567" y="105365"/>
                        <a:pt x="36567" y="105365"/>
                      </a:cubicBezTo>
                      <a:lnTo>
                        <a:pt x="53002" y="84873"/>
                      </a:lnTo>
                      <a:lnTo>
                        <a:pt x="61912" y="72949"/>
                      </a:lnTo>
                      <a:cubicBezTo>
                        <a:pt x="61912" y="72949"/>
                        <a:pt x="55876" y="71812"/>
                        <a:pt x="44257" y="75019"/>
                      </a:cubicBezTo>
                      <a:cubicBezTo>
                        <a:pt x="32629" y="78227"/>
                        <a:pt x="15418" y="85769"/>
                        <a:pt x="15418" y="85769"/>
                      </a:cubicBezTo>
                      <a:cubicBezTo>
                        <a:pt x="15418" y="85769"/>
                        <a:pt x="30725" y="75352"/>
                        <a:pt x="43657" y="70536"/>
                      </a:cubicBezTo>
                      <a:cubicBezTo>
                        <a:pt x="56597" y="65720"/>
                        <a:pt x="67162" y="66497"/>
                        <a:pt x="67162" y="66497"/>
                      </a:cubicBezTo>
                      <a:lnTo>
                        <a:pt x="86398" y="48195"/>
                      </a:lnTo>
                      <a:cubicBezTo>
                        <a:pt x="86398" y="48195"/>
                        <a:pt x="86601" y="42168"/>
                        <a:pt x="88847" y="30900"/>
                      </a:cubicBezTo>
                      <a:cubicBezTo>
                        <a:pt x="91103" y="19633"/>
                        <a:pt x="95382" y="3124"/>
                        <a:pt x="95382" y="3124"/>
                      </a:cubicBezTo>
                      <a:lnTo>
                        <a:pt x="109552" y="0"/>
                      </a:lnTo>
                      <a:cubicBezTo>
                        <a:pt x="109552" y="0"/>
                        <a:pt x="101908" y="15418"/>
                        <a:pt x="98063" y="27351"/>
                      </a:cubicBezTo>
                      <a:cubicBezTo>
                        <a:pt x="94227" y="39294"/>
                        <a:pt x="94190" y="47760"/>
                        <a:pt x="94190" y="47760"/>
                      </a:cubicBezTo>
                      <a:lnTo>
                        <a:pt x="110883" y="51236"/>
                      </a:lnTo>
                      <a:cubicBezTo>
                        <a:pt x="110883" y="51236"/>
                        <a:pt x="117881" y="39608"/>
                        <a:pt x="130285" y="29847"/>
                      </a:cubicBezTo>
                      <a:cubicBezTo>
                        <a:pt x="142680" y="20077"/>
                        <a:pt x="160418" y="9964"/>
                        <a:pt x="160418" y="9964"/>
                      </a:cubicBezTo>
                      <a:cubicBezTo>
                        <a:pt x="160418" y="9964"/>
                        <a:pt x="143725" y="21389"/>
                        <a:pt x="132864" y="31954"/>
                      </a:cubicBezTo>
                      <a:cubicBezTo>
                        <a:pt x="122003" y="42520"/>
                        <a:pt x="115681" y="52641"/>
                        <a:pt x="115681" y="52641"/>
                      </a:cubicBezTo>
                      <a:lnTo>
                        <a:pt x="141267" y="59139"/>
                      </a:lnTo>
                      <a:cubicBezTo>
                        <a:pt x="141267" y="59139"/>
                        <a:pt x="146581" y="53898"/>
                        <a:pt x="156509" y="51828"/>
                      </a:cubicBezTo>
                      <a:cubicBezTo>
                        <a:pt x="166436" y="49748"/>
                        <a:pt x="180976" y="50848"/>
                        <a:pt x="180976" y="50848"/>
                      </a:cubicBezTo>
                      <a:cubicBezTo>
                        <a:pt x="180976" y="50848"/>
                        <a:pt x="165466" y="52780"/>
                        <a:pt x="156629" y="55118"/>
                      </a:cubicBezTo>
                      <a:cubicBezTo>
                        <a:pt x="147792" y="57466"/>
                        <a:pt x="145629" y="60221"/>
                        <a:pt x="145629" y="60221"/>
                      </a:cubicBezTo>
                      <a:lnTo>
                        <a:pt x="185246" y="83847"/>
                      </a:lnTo>
                      <a:cubicBezTo>
                        <a:pt x="185246" y="83847"/>
                        <a:pt x="155390" y="70647"/>
                        <a:pt x="139418" y="65045"/>
                      </a:cubicBezTo>
                      <a:cubicBezTo>
                        <a:pt x="127373" y="60812"/>
                        <a:pt x="122401" y="60073"/>
                        <a:pt x="122401" y="60073"/>
                      </a:cubicBezTo>
                      <a:cubicBezTo>
                        <a:pt x="122401" y="60073"/>
                        <a:pt x="121578" y="65443"/>
                        <a:pt x="122992" y="72616"/>
                      </a:cubicBezTo>
                      <a:cubicBezTo>
                        <a:pt x="124416" y="79780"/>
                        <a:pt x="128205" y="87609"/>
                        <a:pt x="128205" y="87609"/>
                      </a:cubicBezTo>
                      <a:cubicBezTo>
                        <a:pt x="128205" y="87609"/>
                        <a:pt x="121486" y="80843"/>
                        <a:pt x="118490" y="73928"/>
                      </a:cubicBezTo>
                      <a:cubicBezTo>
                        <a:pt x="115496" y="67014"/>
                        <a:pt x="116244" y="59952"/>
                        <a:pt x="116244" y="59952"/>
                      </a:cubicBezTo>
                      <a:lnTo>
                        <a:pt x="93589" y="54471"/>
                      </a:lnTo>
                      <a:cubicBezTo>
                        <a:pt x="93589" y="54471"/>
                        <a:pt x="92674" y="65471"/>
                        <a:pt x="92341" y="74511"/>
                      </a:cubicBezTo>
                      <a:cubicBezTo>
                        <a:pt x="91999" y="83560"/>
                        <a:pt x="93866" y="92415"/>
                        <a:pt x="93866" y="92415"/>
                      </a:cubicBezTo>
                      <a:cubicBezTo>
                        <a:pt x="93866" y="92415"/>
                        <a:pt x="104792" y="95124"/>
                        <a:pt x="114729" y="101557"/>
                      </a:cubicBezTo>
                      <a:cubicBezTo>
                        <a:pt x="124674" y="107999"/>
                        <a:pt x="133650" y="118167"/>
                        <a:pt x="133650" y="118167"/>
                      </a:cubicBezTo>
                      <a:cubicBezTo>
                        <a:pt x="133650" y="118167"/>
                        <a:pt x="122835" y="110671"/>
                        <a:pt x="113148" y="105837"/>
                      </a:cubicBezTo>
                      <a:cubicBezTo>
                        <a:pt x="103461" y="101002"/>
                        <a:pt x="94901" y="98830"/>
                        <a:pt x="94901" y="98830"/>
                      </a:cubicBezTo>
                      <a:cubicBezTo>
                        <a:pt x="94901" y="98830"/>
                        <a:pt x="93099" y="104986"/>
                        <a:pt x="95336" y="121033"/>
                      </a:cubicBezTo>
                      <a:cubicBezTo>
                        <a:pt x="98247" y="141923"/>
                        <a:pt x="107759" y="181872"/>
                        <a:pt x="107759" y="18187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53" name="Google Shape;4153;p5"/>
              <p:cNvGrpSpPr/>
              <p:nvPr/>
            </p:nvGrpSpPr>
            <p:grpSpPr>
              <a:xfrm>
                <a:off x="8193329" y="1698188"/>
                <a:ext cx="179475" cy="137023"/>
                <a:chOff x="8193329" y="1698188"/>
                <a:chExt cx="179475" cy="137023"/>
              </a:xfrm>
            </p:grpSpPr>
            <p:sp>
              <p:nvSpPr>
                <p:cNvPr id="4154" name="Google Shape;4154;p5"/>
                <p:cNvSpPr/>
                <p:nvPr/>
              </p:nvSpPr>
              <p:spPr>
                <a:xfrm>
                  <a:off x="8193329" y="1698188"/>
                  <a:ext cx="179475" cy="137023"/>
                </a:xfrm>
                <a:custGeom>
                  <a:avLst/>
                  <a:gdLst/>
                  <a:ahLst/>
                  <a:cxnLst/>
                  <a:rect l="l" t="t" r="r" b="b"/>
                  <a:pathLst>
                    <a:path w="179475" h="137023" extrusionOk="0">
                      <a:moveTo>
                        <a:pt x="120617" y="92813"/>
                      </a:moveTo>
                      <a:cubicBezTo>
                        <a:pt x="120617" y="92813"/>
                        <a:pt x="147302" y="92877"/>
                        <a:pt x="161824" y="80417"/>
                      </a:cubicBezTo>
                      <a:cubicBezTo>
                        <a:pt x="184682" y="60784"/>
                        <a:pt x="178795" y="46716"/>
                        <a:pt x="178795" y="46716"/>
                      </a:cubicBezTo>
                      <a:cubicBezTo>
                        <a:pt x="178795" y="46716"/>
                        <a:pt x="162425" y="60729"/>
                        <a:pt x="151656" y="49091"/>
                      </a:cubicBezTo>
                      <a:cubicBezTo>
                        <a:pt x="146064" y="43056"/>
                        <a:pt x="147330" y="30078"/>
                        <a:pt x="147330" y="30078"/>
                      </a:cubicBezTo>
                      <a:cubicBezTo>
                        <a:pt x="147330" y="30078"/>
                        <a:pt x="137320" y="25928"/>
                        <a:pt x="132846" y="18413"/>
                      </a:cubicBezTo>
                      <a:cubicBezTo>
                        <a:pt x="128363" y="10889"/>
                        <a:pt x="129416" y="0"/>
                        <a:pt x="129416" y="0"/>
                      </a:cubicBezTo>
                      <a:cubicBezTo>
                        <a:pt x="129416" y="0"/>
                        <a:pt x="119230" y="4853"/>
                        <a:pt x="111724" y="12737"/>
                      </a:cubicBezTo>
                      <a:cubicBezTo>
                        <a:pt x="104219" y="20631"/>
                        <a:pt x="99412" y="31548"/>
                        <a:pt x="99412" y="31548"/>
                      </a:cubicBezTo>
                      <a:cubicBezTo>
                        <a:pt x="99412" y="31548"/>
                        <a:pt x="96464" y="26122"/>
                        <a:pt x="92988" y="21463"/>
                      </a:cubicBezTo>
                      <a:cubicBezTo>
                        <a:pt x="89513" y="16795"/>
                        <a:pt x="85510" y="12885"/>
                        <a:pt x="85510" y="12885"/>
                      </a:cubicBezTo>
                      <a:cubicBezTo>
                        <a:pt x="85510" y="12885"/>
                        <a:pt x="81194" y="16490"/>
                        <a:pt x="78541" y="20474"/>
                      </a:cubicBezTo>
                      <a:cubicBezTo>
                        <a:pt x="75879" y="24458"/>
                        <a:pt x="74871" y="28821"/>
                        <a:pt x="74871" y="28821"/>
                      </a:cubicBezTo>
                      <a:cubicBezTo>
                        <a:pt x="74871" y="28821"/>
                        <a:pt x="62051" y="21851"/>
                        <a:pt x="50395" y="17368"/>
                      </a:cubicBezTo>
                      <a:cubicBezTo>
                        <a:pt x="38739" y="12885"/>
                        <a:pt x="28266" y="10898"/>
                        <a:pt x="28266" y="10898"/>
                      </a:cubicBezTo>
                      <a:cubicBezTo>
                        <a:pt x="28266" y="10898"/>
                        <a:pt x="27869" y="23691"/>
                        <a:pt x="30013" y="34274"/>
                      </a:cubicBezTo>
                      <a:cubicBezTo>
                        <a:pt x="32158" y="44858"/>
                        <a:pt x="36844" y="53232"/>
                        <a:pt x="36844" y="53232"/>
                      </a:cubicBezTo>
                      <a:cubicBezTo>
                        <a:pt x="36844" y="53232"/>
                        <a:pt x="31926" y="53075"/>
                        <a:pt x="27638" y="53981"/>
                      </a:cubicBezTo>
                      <a:cubicBezTo>
                        <a:pt x="23358" y="54887"/>
                        <a:pt x="19716" y="56856"/>
                        <a:pt x="19716" y="56856"/>
                      </a:cubicBezTo>
                      <a:cubicBezTo>
                        <a:pt x="19716" y="56856"/>
                        <a:pt x="24403" y="63955"/>
                        <a:pt x="31363" y="68863"/>
                      </a:cubicBezTo>
                      <a:cubicBezTo>
                        <a:pt x="38323" y="73771"/>
                        <a:pt x="47557" y="76479"/>
                        <a:pt x="47557" y="76479"/>
                      </a:cubicBezTo>
                      <a:cubicBezTo>
                        <a:pt x="47557" y="76479"/>
                        <a:pt x="31335" y="79049"/>
                        <a:pt x="19448" y="84161"/>
                      </a:cubicBezTo>
                      <a:cubicBezTo>
                        <a:pt x="7561" y="89282"/>
                        <a:pt x="0" y="96944"/>
                        <a:pt x="0" y="96944"/>
                      </a:cubicBezTo>
                      <a:cubicBezTo>
                        <a:pt x="0" y="96944"/>
                        <a:pt x="15556" y="97980"/>
                        <a:pt x="25068" y="102583"/>
                      </a:cubicBezTo>
                      <a:cubicBezTo>
                        <a:pt x="34589" y="107186"/>
                        <a:pt x="38074" y="115357"/>
                        <a:pt x="38074" y="115357"/>
                      </a:cubicBezTo>
                      <a:cubicBezTo>
                        <a:pt x="38074" y="115357"/>
                        <a:pt x="55220" y="106003"/>
                        <a:pt x="67847" y="123676"/>
                      </a:cubicBezTo>
                      <a:cubicBezTo>
                        <a:pt x="72847" y="130683"/>
                        <a:pt x="67883" y="137024"/>
                        <a:pt x="67883" y="137024"/>
                      </a:cubicBezTo>
                      <a:cubicBezTo>
                        <a:pt x="67883" y="137024"/>
                        <a:pt x="84891" y="136561"/>
                        <a:pt x="98470" y="125691"/>
                      </a:cubicBezTo>
                      <a:cubicBezTo>
                        <a:pt x="112039" y="114830"/>
                        <a:pt x="120617" y="92813"/>
                        <a:pt x="120617" y="928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5" name="Google Shape;4155;p5"/>
                <p:cNvSpPr/>
                <p:nvPr/>
              </p:nvSpPr>
              <p:spPr>
                <a:xfrm>
                  <a:off x="8229230" y="1717238"/>
                  <a:ext cx="124628" cy="97841"/>
                </a:xfrm>
                <a:custGeom>
                  <a:avLst/>
                  <a:gdLst/>
                  <a:ahLst/>
                  <a:cxnLst/>
                  <a:rect l="l" t="t" r="r" b="b"/>
                  <a:pathLst>
                    <a:path w="124628" h="97841" extrusionOk="0">
                      <a:moveTo>
                        <a:pt x="2450" y="3503"/>
                      </a:moveTo>
                      <a:cubicBezTo>
                        <a:pt x="2450" y="3503"/>
                        <a:pt x="22804" y="29551"/>
                        <a:pt x="35596" y="39913"/>
                      </a:cubicBezTo>
                      <a:cubicBezTo>
                        <a:pt x="42742" y="45690"/>
                        <a:pt x="48001" y="48962"/>
                        <a:pt x="48001" y="48962"/>
                      </a:cubicBezTo>
                      <a:cubicBezTo>
                        <a:pt x="48001" y="48962"/>
                        <a:pt x="43545" y="49138"/>
                        <a:pt x="32832" y="47511"/>
                      </a:cubicBezTo>
                      <a:cubicBezTo>
                        <a:pt x="22119" y="45875"/>
                        <a:pt x="5149" y="42427"/>
                        <a:pt x="5149" y="42427"/>
                      </a:cubicBezTo>
                      <a:cubicBezTo>
                        <a:pt x="5149" y="42427"/>
                        <a:pt x="19827" y="48297"/>
                        <a:pt x="31381" y="50746"/>
                      </a:cubicBezTo>
                      <a:cubicBezTo>
                        <a:pt x="42927" y="53205"/>
                        <a:pt x="51338" y="52253"/>
                        <a:pt x="51338" y="52253"/>
                      </a:cubicBezTo>
                      <a:cubicBezTo>
                        <a:pt x="51338" y="52253"/>
                        <a:pt x="57161" y="57891"/>
                        <a:pt x="63687" y="62291"/>
                      </a:cubicBezTo>
                      <a:cubicBezTo>
                        <a:pt x="70222" y="66691"/>
                        <a:pt x="77469" y="69852"/>
                        <a:pt x="77469" y="69852"/>
                      </a:cubicBezTo>
                      <a:lnTo>
                        <a:pt x="54906" y="73781"/>
                      </a:lnTo>
                      <a:cubicBezTo>
                        <a:pt x="54906" y="73781"/>
                        <a:pt x="52410" y="69630"/>
                        <a:pt x="44683" y="66062"/>
                      </a:cubicBezTo>
                      <a:cubicBezTo>
                        <a:pt x="36964" y="62504"/>
                        <a:pt x="23996" y="59518"/>
                        <a:pt x="23996" y="59518"/>
                      </a:cubicBezTo>
                      <a:cubicBezTo>
                        <a:pt x="23996" y="59518"/>
                        <a:pt x="34922" y="64297"/>
                        <a:pt x="41364" y="67763"/>
                      </a:cubicBezTo>
                      <a:cubicBezTo>
                        <a:pt x="47807" y="71229"/>
                        <a:pt x="49785" y="73383"/>
                        <a:pt x="49785" y="73383"/>
                      </a:cubicBezTo>
                      <a:lnTo>
                        <a:pt x="28248" y="74261"/>
                      </a:lnTo>
                      <a:lnTo>
                        <a:pt x="0" y="74197"/>
                      </a:lnTo>
                      <a:lnTo>
                        <a:pt x="27305" y="77247"/>
                      </a:lnTo>
                      <a:cubicBezTo>
                        <a:pt x="27305" y="77247"/>
                        <a:pt x="26686" y="79900"/>
                        <a:pt x="21861" y="82719"/>
                      </a:cubicBezTo>
                      <a:cubicBezTo>
                        <a:pt x="17027" y="85538"/>
                        <a:pt x="7977" y="88533"/>
                        <a:pt x="7977" y="88533"/>
                      </a:cubicBezTo>
                      <a:cubicBezTo>
                        <a:pt x="7977" y="88533"/>
                        <a:pt x="18117" y="86878"/>
                        <a:pt x="24200" y="84059"/>
                      </a:cubicBezTo>
                      <a:cubicBezTo>
                        <a:pt x="30281" y="81240"/>
                        <a:pt x="32306" y="77256"/>
                        <a:pt x="32306" y="77256"/>
                      </a:cubicBezTo>
                      <a:lnTo>
                        <a:pt x="49499" y="76387"/>
                      </a:lnTo>
                      <a:lnTo>
                        <a:pt x="59333" y="76258"/>
                      </a:lnTo>
                      <a:cubicBezTo>
                        <a:pt x="59333" y="76258"/>
                        <a:pt x="58483" y="80242"/>
                        <a:pt x="53455" y="85640"/>
                      </a:cubicBezTo>
                      <a:cubicBezTo>
                        <a:pt x="48417" y="91029"/>
                        <a:pt x="39192" y="97841"/>
                        <a:pt x="39192" y="97841"/>
                      </a:cubicBezTo>
                      <a:cubicBezTo>
                        <a:pt x="39192" y="97841"/>
                        <a:pt x="49739" y="93358"/>
                        <a:pt x="56126" y="87877"/>
                      </a:cubicBezTo>
                      <a:cubicBezTo>
                        <a:pt x="62522" y="82405"/>
                        <a:pt x="64768" y="75944"/>
                        <a:pt x="64768" y="75944"/>
                      </a:cubicBezTo>
                      <a:lnTo>
                        <a:pt x="81305" y="72514"/>
                      </a:lnTo>
                      <a:cubicBezTo>
                        <a:pt x="81305" y="72514"/>
                        <a:pt x="85169" y="74955"/>
                        <a:pt x="92868" y="78421"/>
                      </a:cubicBezTo>
                      <a:cubicBezTo>
                        <a:pt x="100559" y="81887"/>
                        <a:pt x="112085" y="86379"/>
                        <a:pt x="112085" y="86379"/>
                      </a:cubicBezTo>
                      <a:lnTo>
                        <a:pt x="117733" y="79484"/>
                      </a:lnTo>
                      <a:cubicBezTo>
                        <a:pt x="117733" y="79484"/>
                        <a:pt x="106022" y="77395"/>
                        <a:pt x="97490" y="74566"/>
                      </a:cubicBezTo>
                      <a:cubicBezTo>
                        <a:pt x="88949" y="71738"/>
                        <a:pt x="83597" y="68179"/>
                        <a:pt x="83597" y="68179"/>
                      </a:cubicBezTo>
                      <a:lnTo>
                        <a:pt x="85732" y="57004"/>
                      </a:lnTo>
                      <a:cubicBezTo>
                        <a:pt x="85732" y="57004"/>
                        <a:pt x="94883" y="57864"/>
                        <a:pt x="104265" y="54795"/>
                      </a:cubicBezTo>
                      <a:cubicBezTo>
                        <a:pt x="113648" y="51735"/>
                        <a:pt x="124629" y="45709"/>
                        <a:pt x="124629" y="45709"/>
                      </a:cubicBezTo>
                      <a:cubicBezTo>
                        <a:pt x="124629" y="45709"/>
                        <a:pt x="113083" y="50571"/>
                        <a:pt x="103600" y="52401"/>
                      </a:cubicBezTo>
                      <a:cubicBezTo>
                        <a:pt x="94116" y="54240"/>
                        <a:pt x="86093" y="53630"/>
                        <a:pt x="86093" y="53630"/>
                      </a:cubicBezTo>
                      <a:lnTo>
                        <a:pt x="88616" y="36012"/>
                      </a:lnTo>
                      <a:cubicBezTo>
                        <a:pt x="88616" y="36012"/>
                        <a:pt x="93303" y="35153"/>
                        <a:pt x="97185" y="30263"/>
                      </a:cubicBezTo>
                      <a:cubicBezTo>
                        <a:pt x="101067" y="25373"/>
                        <a:pt x="104145" y="16453"/>
                        <a:pt x="104145" y="16453"/>
                      </a:cubicBezTo>
                      <a:cubicBezTo>
                        <a:pt x="104145" y="16453"/>
                        <a:pt x="98904" y="24652"/>
                        <a:pt x="95133" y="28793"/>
                      </a:cubicBezTo>
                      <a:cubicBezTo>
                        <a:pt x="91371" y="32934"/>
                        <a:pt x="89070" y="33017"/>
                        <a:pt x="89070" y="33017"/>
                      </a:cubicBezTo>
                      <a:lnTo>
                        <a:pt x="84420" y="0"/>
                      </a:lnTo>
                      <a:cubicBezTo>
                        <a:pt x="84420" y="0"/>
                        <a:pt x="85011" y="22933"/>
                        <a:pt x="84411" y="34589"/>
                      </a:cubicBezTo>
                      <a:cubicBezTo>
                        <a:pt x="83958" y="43379"/>
                        <a:pt x="83135" y="46577"/>
                        <a:pt x="83135" y="46577"/>
                      </a:cubicBezTo>
                      <a:cubicBezTo>
                        <a:pt x="83135" y="46577"/>
                        <a:pt x="79540" y="44775"/>
                        <a:pt x="75380" y="40920"/>
                      </a:cubicBezTo>
                      <a:cubicBezTo>
                        <a:pt x="71220" y="37057"/>
                        <a:pt x="67264" y="31538"/>
                        <a:pt x="67264" y="31538"/>
                      </a:cubicBezTo>
                      <a:cubicBezTo>
                        <a:pt x="67264" y="31538"/>
                        <a:pt x="69788" y="38314"/>
                        <a:pt x="73383" y="42982"/>
                      </a:cubicBezTo>
                      <a:cubicBezTo>
                        <a:pt x="76970" y="47650"/>
                        <a:pt x="81619" y="50210"/>
                        <a:pt x="81619" y="50210"/>
                      </a:cubicBezTo>
                      <a:lnTo>
                        <a:pt x="79207" y="65683"/>
                      </a:lnTo>
                      <a:cubicBezTo>
                        <a:pt x="79207" y="65683"/>
                        <a:pt x="72034" y="61561"/>
                        <a:pt x="66229" y="57919"/>
                      </a:cubicBezTo>
                      <a:cubicBezTo>
                        <a:pt x="60433" y="54286"/>
                        <a:pt x="55331" y="49452"/>
                        <a:pt x="55331" y="49452"/>
                      </a:cubicBezTo>
                      <a:cubicBezTo>
                        <a:pt x="55331" y="49452"/>
                        <a:pt x="56450" y="41965"/>
                        <a:pt x="54961" y="33461"/>
                      </a:cubicBezTo>
                      <a:cubicBezTo>
                        <a:pt x="53473" y="24957"/>
                        <a:pt x="49387" y="15436"/>
                        <a:pt x="49387" y="15436"/>
                      </a:cubicBezTo>
                      <a:cubicBezTo>
                        <a:pt x="49387" y="15436"/>
                        <a:pt x="51310" y="24892"/>
                        <a:pt x="51856" y="32564"/>
                      </a:cubicBezTo>
                      <a:cubicBezTo>
                        <a:pt x="52392" y="40246"/>
                        <a:pt x="51550" y="46134"/>
                        <a:pt x="51550" y="46134"/>
                      </a:cubicBezTo>
                      <a:cubicBezTo>
                        <a:pt x="51550" y="46134"/>
                        <a:pt x="47188" y="44572"/>
                        <a:pt x="37648" y="36484"/>
                      </a:cubicBezTo>
                      <a:cubicBezTo>
                        <a:pt x="25207" y="25946"/>
                        <a:pt x="2450" y="3503"/>
                        <a:pt x="2450" y="3503"/>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56" name="Google Shape;4156;p5"/>
              <p:cNvGrpSpPr/>
              <p:nvPr/>
            </p:nvGrpSpPr>
            <p:grpSpPr>
              <a:xfrm>
                <a:off x="8677542" y="2253899"/>
                <a:ext cx="272633" cy="210860"/>
                <a:chOff x="8677542" y="2253899"/>
                <a:chExt cx="272633" cy="210860"/>
              </a:xfrm>
            </p:grpSpPr>
            <p:sp>
              <p:nvSpPr>
                <p:cNvPr id="4157" name="Google Shape;4157;p5"/>
                <p:cNvSpPr/>
                <p:nvPr/>
              </p:nvSpPr>
              <p:spPr>
                <a:xfrm>
                  <a:off x="8677542" y="2257764"/>
                  <a:ext cx="272633" cy="206995"/>
                </a:xfrm>
                <a:custGeom>
                  <a:avLst/>
                  <a:gdLst/>
                  <a:ahLst/>
                  <a:cxnLst/>
                  <a:rect l="l" t="t" r="r" b="b"/>
                  <a:pathLst>
                    <a:path w="272633" h="206995" extrusionOk="0">
                      <a:moveTo>
                        <a:pt x="147940" y="31972"/>
                      </a:moveTo>
                      <a:cubicBezTo>
                        <a:pt x="147940" y="31972"/>
                        <a:pt x="179478" y="13864"/>
                        <a:pt x="211765" y="21213"/>
                      </a:cubicBezTo>
                      <a:cubicBezTo>
                        <a:pt x="262595" y="32776"/>
                        <a:pt x="272633" y="56106"/>
                        <a:pt x="272633" y="56106"/>
                      </a:cubicBezTo>
                      <a:cubicBezTo>
                        <a:pt x="272633" y="56106"/>
                        <a:pt x="236279" y="47880"/>
                        <a:pt x="237582" y="71154"/>
                      </a:cubicBezTo>
                      <a:cubicBezTo>
                        <a:pt x="238266" y="83236"/>
                        <a:pt x="255459" y="100234"/>
                        <a:pt x="255459" y="100234"/>
                      </a:cubicBezTo>
                      <a:cubicBezTo>
                        <a:pt x="255459" y="100234"/>
                        <a:pt x="248610" y="112694"/>
                        <a:pt x="252399" y="126060"/>
                      </a:cubicBezTo>
                      <a:cubicBezTo>
                        <a:pt x="256180" y="139426"/>
                        <a:pt x="270609" y="153707"/>
                        <a:pt x="270609" y="153707"/>
                      </a:cubicBezTo>
                      <a:cubicBezTo>
                        <a:pt x="270609" y="153707"/>
                        <a:pt x="252649" y="153901"/>
                        <a:pt x="234227" y="148115"/>
                      </a:cubicBezTo>
                      <a:cubicBezTo>
                        <a:pt x="215796" y="142328"/>
                        <a:pt x="196893" y="130571"/>
                        <a:pt x="196893" y="130571"/>
                      </a:cubicBezTo>
                      <a:cubicBezTo>
                        <a:pt x="196893" y="130571"/>
                        <a:pt x="199953" y="140008"/>
                        <a:pt x="201468" y="148771"/>
                      </a:cubicBezTo>
                      <a:cubicBezTo>
                        <a:pt x="202994" y="157534"/>
                        <a:pt x="202975" y="165622"/>
                        <a:pt x="202975" y="165622"/>
                      </a:cubicBezTo>
                      <a:cubicBezTo>
                        <a:pt x="202975" y="165622"/>
                        <a:pt x="193519" y="163579"/>
                        <a:pt x="185551" y="159891"/>
                      </a:cubicBezTo>
                      <a:cubicBezTo>
                        <a:pt x="177574" y="156203"/>
                        <a:pt x="171104" y="150869"/>
                        <a:pt x="171104" y="150869"/>
                      </a:cubicBezTo>
                      <a:cubicBezTo>
                        <a:pt x="171104" y="150869"/>
                        <a:pt x="164338" y="169125"/>
                        <a:pt x="155945" y="183156"/>
                      </a:cubicBezTo>
                      <a:cubicBezTo>
                        <a:pt x="147561" y="197188"/>
                        <a:pt x="137541" y="206995"/>
                        <a:pt x="137541" y="206995"/>
                      </a:cubicBezTo>
                      <a:cubicBezTo>
                        <a:pt x="137541" y="206995"/>
                        <a:pt x="121596" y="189673"/>
                        <a:pt x="111345" y="173663"/>
                      </a:cubicBezTo>
                      <a:cubicBezTo>
                        <a:pt x="101085" y="157654"/>
                        <a:pt x="96510" y="142966"/>
                        <a:pt x="96510" y="142966"/>
                      </a:cubicBezTo>
                      <a:cubicBezTo>
                        <a:pt x="96510" y="142966"/>
                        <a:pt x="90871" y="146506"/>
                        <a:pt x="84697" y="148152"/>
                      </a:cubicBezTo>
                      <a:cubicBezTo>
                        <a:pt x="78531" y="149797"/>
                        <a:pt x="71839" y="149557"/>
                        <a:pt x="71839" y="149557"/>
                      </a:cubicBezTo>
                      <a:cubicBezTo>
                        <a:pt x="71839" y="149557"/>
                        <a:pt x="68798" y="136616"/>
                        <a:pt x="71118" y="125173"/>
                      </a:cubicBezTo>
                      <a:cubicBezTo>
                        <a:pt x="73439" y="113720"/>
                        <a:pt x="81110" y="103765"/>
                        <a:pt x="81110" y="103765"/>
                      </a:cubicBezTo>
                      <a:cubicBezTo>
                        <a:pt x="81110" y="103765"/>
                        <a:pt x="58779" y="111178"/>
                        <a:pt x="38498" y="112167"/>
                      </a:cubicBezTo>
                      <a:cubicBezTo>
                        <a:pt x="18219" y="113156"/>
                        <a:pt x="0" y="107721"/>
                        <a:pt x="0" y="107721"/>
                      </a:cubicBezTo>
                      <a:cubicBezTo>
                        <a:pt x="0" y="107721"/>
                        <a:pt x="17174" y="95788"/>
                        <a:pt x="22887" y="83032"/>
                      </a:cubicBezTo>
                      <a:cubicBezTo>
                        <a:pt x="28590" y="70276"/>
                        <a:pt x="22849" y="56689"/>
                        <a:pt x="22849" y="56689"/>
                      </a:cubicBezTo>
                      <a:cubicBezTo>
                        <a:pt x="22849" y="56689"/>
                        <a:pt x="54480" y="57983"/>
                        <a:pt x="48066" y="25141"/>
                      </a:cubicBezTo>
                      <a:cubicBezTo>
                        <a:pt x="45523" y="12126"/>
                        <a:pt x="31973" y="6756"/>
                        <a:pt x="31973" y="6756"/>
                      </a:cubicBezTo>
                      <a:cubicBezTo>
                        <a:pt x="31973" y="6756"/>
                        <a:pt x="52687" y="-4087"/>
                        <a:pt x="81924" y="1700"/>
                      </a:cubicBezTo>
                      <a:cubicBezTo>
                        <a:pt x="111151" y="7477"/>
                        <a:pt x="147940" y="31972"/>
                        <a:pt x="147940" y="319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8" name="Google Shape;4158;p5"/>
                <p:cNvSpPr/>
                <p:nvPr/>
              </p:nvSpPr>
              <p:spPr>
                <a:xfrm>
                  <a:off x="8716669" y="2253899"/>
                  <a:ext cx="201135" cy="188019"/>
                </a:xfrm>
                <a:custGeom>
                  <a:avLst/>
                  <a:gdLst/>
                  <a:ahLst/>
                  <a:cxnLst/>
                  <a:rect l="l" t="t" r="r" b="b"/>
                  <a:pathLst>
                    <a:path w="201135" h="188019" extrusionOk="0">
                      <a:moveTo>
                        <a:pt x="96279" y="188019"/>
                      </a:moveTo>
                      <a:cubicBezTo>
                        <a:pt x="96279" y="188019"/>
                        <a:pt x="88903" y="138447"/>
                        <a:pt x="91528" y="115561"/>
                      </a:cubicBezTo>
                      <a:cubicBezTo>
                        <a:pt x="92998" y="102786"/>
                        <a:pt x="95299" y="94745"/>
                        <a:pt x="95299" y="94745"/>
                      </a:cubicBezTo>
                      <a:cubicBezTo>
                        <a:pt x="95299" y="94745"/>
                        <a:pt x="89790" y="97499"/>
                        <a:pt x="79068" y="106973"/>
                      </a:cubicBezTo>
                      <a:cubicBezTo>
                        <a:pt x="68346" y="116457"/>
                        <a:pt x="52401" y="132651"/>
                        <a:pt x="52401" y="132651"/>
                      </a:cubicBezTo>
                      <a:cubicBezTo>
                        <a:pt x="52401" y="132651"/>
                        <a:pt x="62707" y="114673"/>
                        <a:pt x="73420" y="103498"/>
                      </a:cubicBezTo>
                      <a:cubicBezTo>
                        <a:pt x="84143" y="92323"/>
                        <a:pt x="95262" y="87951"/>
                        <a:pt x="95262" y="87951"/>
                      </a:cubicBezTo>
                      <a:cubicBezTo>
                        <a:pt x="95262" y="87951"/>
                        <a:pt x="95345" y="76276"/>
                        <a:pt x="97767" y="65813"/>
                      </a:cubicBezTo>
                      <a:cubicBezTo>
                        <a:pt x="100180" y="55349"/>
                        <a:pt x="104940" y="46106"/>
                        <a:pt x="104940" y="46106"/>
                      </a:cubicBezTo>
                      <a:lnTo>
                        <a:pt x="73457" y="55941"/>
                      </a:lnTo>
                      <a:cubicBezTo>
                        <a:pt x="73457" y="55941"/>
                        <a:pt x="75528" y="63326"/>
                        <a:pt x="70675" y="73448"/>
                      </a:cubicBezTo>
                      <a:cubicBezTo>
                        <a:pt x="65831" y="83569"/>
                        <a:pt x="54064" y="96418"/>
                        <a:pt x="54064" y="96418"/>
                      </a:cubicBezTo>
                      <a:cubicBezTo>
                        <a:pt x="54064" y="96418"/>
                        <a:pt x="61228" y="82469"/>
                        <a:pt x="64686" y="73355"/>
                      </a:cubicBezTo>
                      <a:cubicBezTo>
                        <a:pt x="68133" y="64232"/>
                        <a:pt x="67865" y="59943"/>
                        <a:pt x="67865" y="59943"/>
                      </a:cubicBezTo>
                      <a:lnTo>
                        <a:pt x="41281" y="73272"/>
                      </a:lnTo>
                      <a:lnTo>
                        <a:pt x="7885" y="92424"/>
                      </a:lnTo>
                      <a:lnTo>
                        <a:pt x="36558" y="69797"/>
                      </a:lnTo>
                      <a:cubicBezTo>
                        <a:pt x="36558" y="69797"/>
                        <a:pt x="32620" y="66571"/>
                        <a:pt x="23479" y="65951"/>
                      </a:cubicBezTo>
                      <a:cubicBezTo>
                        <a:pt x="14346" y="65332"/>
                        <a:pt x="0" y="67329"/>
                        <a:pt x="0" y="67329"/>
                      </a:cubicBezTo>
                      <a:cubicBezTo>
                        <a:pt x="0" y="67329"/>
                        <a:pt x="14013" y="62753"/>
                        <a:pt x="24634" y="62522"/>
                      </a:cubicBezTo>
                      <a:cubicBezTo>
                        <a:pt x="35254" y="62291"/>
                        <a:pt x="42474" y="66423"/>
                        <a:pt x="42474" y="66423"/>
                      </a:cubicBezTo>
                      <a:lnTo>
                        <a:pt x="63900" y="56005"/>
                      </a:lnTo>
                      <a:lnTo>
                        <a:pt x="75713" y="49535"/>
                      </a:lnTo>
                      <a:cubicBezTo>
                        <a:pt x="75713" y="49535"/>
                        <a:pt x="69889" y="44627"/>
                        <a:pt x="57392" y="40606"/>
                      </a:cubicBezTo>
                      <a:cubicBezTo>
                        <a:pt x="44905" y="36585"/>
                        <a:pt x="25743" y="33452"/>
                        <a:pt x="25743" y="33452"/>
                      </a:cubicBezTo>
                      <a:cubicBezTo>
                        <a:pt x="25743" y="33452"/>
                        <a:pt x="43657" y="32500"/>
                        <a:pt x="57855" y="35716"/>
                      </a:cubicBezTo>
                      <a:cubicBezTo>
                        <a:pt x="72052" y="38933"/>
                        <a:pt x="82534" y="46309"/>
                        <a:pt x="82534" y="46309"/>
                      </a:cubicBezTo>
                      <a:lnTo>
                        <a:pt x="106281" y="39857"/>
                      </a:lnTo>
                      <a:cubicBezTo>
                        <a:pt x="106281" y="39857"/>
                        <a:pt x="107907" y="33895"/>
                        <a:pt x="112834" y="23931"/>
                      </a:cubicBezTo>
                      <a:cubicBezTo>
                        <a:pt x="117770" y="13967"/>
                        <a:pt x="125987" y="0"/>
                        <a:pt x="125987" y="0"/>
                      </a:cubicBezTo>
                      <a:lnTo>
                        <a:pt x="141035" y="5685"/>
                      </a:lnTo>
                      <a:cubicBezTo>
                        <a:pt x="141035" y="5685"/>
                        <a:pt x="129666" y="16462"/>
                        <a:pt x="122974" y="26112"/>
                      </a:cubicBezTo>
                      <a:cubicBezTo>
                        <a:pt x="116273" y="35753"/>
                        <a:pt x="114248" y="44276"/>
                        <a:pt x="114248" y="44276"/>
                      </a:cubicBezTo>
                      <a:lnTo>
                        <a:pt x="130286" y="58196"/>
                      </a:lnTo>
                      <a:cubicBezTo>
                        <a:pt x="130286" y="58196"/>
                        <a:pt x="140083" y="50839"/>
                        <a:pt x="154910" y="48722"/>
                      </a:cubicBezTo>
                      <a:cubicBezTo>
                        <a:pt x="169736" y="46614"/>
                        <a:pt x="190026" y="47483"/>
                        <a:pt x="190026" y="47483"/>
                      </a:cubicBezTo>
                      <a:cubicBezTo>
                        <a:pt x="190026" y="47483"/>
                        <a:pt x="170485" y="48592"/>
                        <a:pt x="157027" y="52475"/>
                      </a:cubicBezTo>
                      <a:cubicBezTo>
                        <a:pt x="143568" y="56347"/>
                        <a:pt x="134787" y="62605"/>
                        <a:pt x="134787" y="62605"/>
                      </a:cubicBezTo>
                      <a:lnTo>
                        <a:pt x="159079" y="85131"/>
                      </a:lnTo>
                      <a:cubicBezTo>
                        <a:pt x="159079" y="85131"/>
                        <a:pt x="165687" y="83153"/>
                        <a:pt x="176197" y="87257"/>
                      </a:cubicBezTo>
                      <a:cubicBezTo>
                        <a:pt x="186707" y="91361"/>
                        <a:pt x="201136" y="101548"/>
                        <a:pt x="201136" y="101548"/>
                      </a:cubicBezTo>
                      <a:cubicBezTo>
                        <a:pt x="201136" y="101548"/>
                        <a:pt x="185015" y="93811"/>
                        <a:pt x="175541" y="90659"/>
                      </a:cubicBezTo>
                      <a:cubicBezTo>
                        <a:pt x="166066" y="87516"/>
                        <a:pt x="163238" y="88949"/>
                        <a:pt x="163238" y="88949"/>
                      </a:cubicBezTo>
                      <a:lnTo>
                        <a:pt x="197651" y="137495"/>
                      </a:lnTo>
                      <a:cubicBezTo>
                        <a:pt x="197651" y="137495"/>
                        <a:pt x="170624" y="105550"/>
                        <a:pt x="155825" y="89929"/>
                      </a:cubicBezTo>
                      <a:cubicBezTo>
                        <a:pt x="144659" y="78143"/>
                        <a:pt x="139816" y="74298"/>
                        <a:pt x="139816" y="74298"/>
                      </a:cubicBezTo>
                      <a:cubicBezTo>
                        <a:pt x="139816" y="74298"/>
                        <a:pt x="137717" y="79206"/>
                        <a:pt x="137458" y="87322"/>
                      </a:cubicBezTo>
                      <a:cubicBezTo>
                        <a:pt x="137199" y="95429"/>
                        <a:pt x="139177" y="105698"/>
                        <a:pt x="139177" y="105698"/>
                      </a:cubicBezTo>
                      <a:cubicBezTo>
                        <a:pt x="139177" y="105698"/>
                        <a:pt x="133992" y="94671"/>
                        <a:pt x="132605" y="85834"/>
                      </a:cubicBezTo>
                      <a:cubicBezTo>
                        <a:pt x="131210" y="76988"/>
                        <a:pt x="133632" y="70333"/>
                        <a:pt x="133632" y="70333"/>
                      </a:cubicBezTo>
                      <a:lnTo>
                        <a:pt x="112058" y="50672"/>
                      </a:lnTo>
                      <a:cubicBezTo>
                        <a:pt x="112058" y="50672"/>
                        <a:pt x="108527" y="61191"/>
                        <a:pt x="106058" y="70102"/>
                      </a:cubicBezTo>
                      <a:cubicBezTo>
                        <a:pt x="103591" y="79012"/>
                        <a:pt x="103378" y="89115"/>
                        <a:pt x="103378" y="89115"/>
                      </a:cubicBezTo>
                      <a:cubicBezTo>
                        <a:pt x="103378" y="89115"/>
                        <a:pt x="113758" y="98664"/>
                        <a:pt x="122281" y="111364"/>
                      </a:cubicBezTo>
                      <a:cubicBezTo>
                        <a:pt x="130803" y="124064"/>
                        <a:pt x="137467" y="139917"/>
                        <a:pt x="137467" y="139917"/>
                      </a:cubicBezTo>
                      <a:cubicBezTo>
                        <a:pt x="137467" y="139917"/>
                        <a:pt x="128317" y="125608"/>
                        <a:pt x="119674" y="114682"/>
                      </a:cubicBezTo>
                      <a:cubicBezTo>
                        <a:pt x="111041" y="103766"/>
                        <a:pt x="102906" y="96233"/>
                        <a:pt x="102906" y="96233"/>
                      </a:cubicBezTo>
                      <a:cubicBezTo>
                        <a:pt x="102906" y="96233"/>
                        <a:pt x="99634" y="101317"/>
                        <a:pt x="98100" y="118897"/>
                      </a:cubicBezTo>
                      <a:cubicBezTo>
                        <a:pt x="96113" y="141784"/>
                        <a:pt x="96279" y="188019"/>
                        <a:pt x="96279" y="1880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59" name="Google Shape;4159;p5"/>
              <p:cNvGrpSpPr/>
              <p:nvPr/>
            </p:nvGrpSpPr>
            <p:grpSpPr>
              <a:xfrm>
                <a:off x="8931504" y="2120748"/>
                <a:ext cx="211968" cy="274250"/>
                <a:chOff x="8931504" y="2120748"/>
                <a:chExt cx="211968" cy="274250"/>
              </a:xfrm>
            </p:grpSpPr>
            <p:sp>
              <p:nvSpPr>
                <p:cNvPr id="4160" name="Google Shape;4160;p5"/>
                <p:cNvSpPr/>
                <p:nvPr/>
              </p:nvSpPr>
              <p:spPr>
                <a:xfrm>
                  <a:off x="8946278" y="2120748"/>
                  <a:ext cx="197194" cy="274250"/>
                </a:xfrm>
                <a:custGeom>
                  <a:avLst/>
                  <a:gdLst/>
                  <a:ahLst/>
                  <a:cxnLst/>
                  <a:rect l="l" t="t" r="r" b="b"/>
                  <a:pathLst>
                    <a:path w="197194" h="274250" extrusionOk="0">
                      <a:moveTo>
                        <a:pt x="23854" y="145389"/>
                      </a:moveTo>
                      <a:cubicBezTo>
                        <a:pt x="23854" y="145389"/>
                        <a:pt x="-437" y="118324"/>
                        <a:pt x="6" y="85215"/>
                      </a:cubicBezTo>
                      <a:cubicBezTo>
                        <a:pt x="699" y="33091"/>
                        <a:pt x="21414" y="18404"/>
                        <a:pt x="21414" y="18404"/>
                      </a:cubicBezTo>
                      <a:cubicBezTo>
                        <a:pt x="21414" y="18404"/>
                        <a:pt x="20961" y="55682"/>
                        <a:pt x="43450" y="49535"/>
                      </a:cubicBezTo>
                      <a:cubicBezTo>
                        <a:pt x="55124" y="46346"/>
                        <a:pt x="68157" y="25983"/>
                        <a:pt x="68157" y="25983"/>
                      </a:cubicBezTo>
                      <a:cubicBezTo>
                        <a:pt x="68157" y="25983"/>
                        <a:pt x="81773" y="30078"/>
                        <a:pt x="94057" y="23589"/>
                      </a:cubicBezTo>
                      <a:cubicBezTo>
                        <a:pt x="106342" y="17091"/>
                        <a:pt x="117286" y="0"/>
                        <a:pt x="117286" y="0"/>
                      </a:cubicBezTo>
                      <a:cubicBezTo>
                        <a:pt x="117286" y="0"/>
                        <a:pt x="121233" y="17525"/>
                        <a:pt x="119421" y="36752"/>
                      </a:cubicBezTo>
                      <a:cubicBezTo>
                        <a:pt x="117610" y="55978"/>
                        <a:pt x="110049" y="76923"/>
                        <a:pt x="110049" y="76923"/>
                      </a:cubicBezTo>
                      <a:cubicBezTo>
                        <a:pt x="110049" y="76923"/>
                        <a:pt x="118654" y="71960"/>
                        <a:pt x="126899" y="68641"/>
                      </a:cubicBezTo>
                      <a:cubicBezTo>
                        <a:pt x="135154" y="65323"/>
                        <a:pt x="143056" y="63650"/>
                        <a:pt x="143056" y="63650"/>
                      </a:cubicBezTo>
                      <a:cubicBezTo>
                        <a:pt x="143056" y="63650"/>
                        <a:pt x="143038" y="73328"/>
                        <a:pt x="141097" y="81896"/>
                      </a:cubicBezTo>
                      <a:cubicBezTo>
                        <a:pt x="139156" y="90456"/>
                        <a:pt x="135292" y="97906"/>
                        <a:pt x="135292" y="97906"/>
                      </a:cubicBezTo>
                      <a:cubicBezTo>
                        <a:pt x="135292" y="97906"/>
                        <a:pt x="154564" y="100706"/>
                        <a:pt x="170038" y="105984"/>
                      </a:cubicBezTo>
                      <a:cubicBezTo>
                        <a:pt x="185511" y="111253"/>
                        <a:pt x="197195" y="119008"/>
                        <a:pt x="197195" y="119008"/>
                      </a:cubicBezTo>
                      <a:cubicBezTo>
                        <a:pt x="197195" y="119008"/>
                        <a:pt x="183579" y="138216"/>
                        <a:pt x="170066" y="151582"/>
                      </a:cubicBezTo>
                      <a:cubicBezTo>
                        <a:pt x="156552" y="164957"/>
                        <a:pt x="143149" y="172500"/>
                        <a:pt x="143149" y="172500"/>
                      </a:cubicBezTo>
                      <a:cubicBezTo>
                        <a:pt x="143149" y="172500"/>
                        <a:pt x="147780" y="177279"/>
                        <a:pt x="150682" y="182972"/>
                      </a:cubicBezTo>
                      <a:cubicBezTo>
                        <a:pt x="153575" y="188657"/>
                        <a:pt x="154740" y="195257"/>
                        <a:pt x="154740" y="195257"/>
                      </a:cubicBezTo>
                      <a:cubicBezTo>
                        <a:pt x="154740" y="195257"/>
                        <a:pt x="142724" y="200932"/>
                        <a:pt x="131040" y="201052"/>
                      </a:cubicBezTo>
                      <a:cubicBezTo>
                        <a:pt x="119366" y="201173"/>
                        <a:pt x="108024" y="195747"/>
                        <a:pt x="108024" y="195747"/>
                      </a:cubicBezTo>
                      <a:cubicBezTo>
                        <a:pt x="108024" y="195747"/>
                        <a:pt x="119939" y="216045"/>
                        <a:pt x="125143" y="235669"/>
                      </a:cubicBezTo>
                      <a:cubicBezTo>
                        <a:pt x="130347" y="255292"/>
                        <a:pt x="128831" y="274251"/>
                        <a:pt x="128831" y="274251"/>
                      </a:cubicBezTo>
                      <a:cubicBezTo>
                        <a:pt x="128831" y="274251"/>
                        <a:pt x="113570" y="259942"/>
                        <a:pt x="99909" y="257021"/>
                      </a:cubicBezTo>
                      <a:cubicBezTo>
                        <a:pt x="86238" y="254100"/>
                        <a:pt x="74157" y="262558"/>
                        <a:pt x="74157" y="262558"/>
                      </a:cubicBezTo>
                      <a:cubicBezTo>
                        <a:pt x="74157" y="262558"/>
                        <a:pt x="68814" y="231352"/>
                        <a:pt x="38033" y="244478"/>
                      </a:cubicBezTo>
                      <a:cubicBezTo>
                        <a:pt x="25832" y="249682"/>
                        <a:pt x="23420" y="264064"/>
                        <a:pt x="23420" y="264064"/>
                      </a:cubicBezTo>
                      <a:cubicBezTo>
                        <a:pt x="23420" y="264064"/>
                        <a:pt x="8482" y="246068"/>
                        <a:pt x="8039" y="216276"/>
                      </a:cubicBezTo>
                      <a:cubicBezTo>
                        <a:pt x="7586" y="186476"/>
                        <a:pt x="23854" y="145389"/>
                        <a:pt x="23854" y="14538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1" name="Google Shape;4161;p5"/>
                <p:cNvSpPr/>
                <p:nvPr/>
              </p:nvSpPr>
              <p:spPr>
                <a:xfrm>
                  <a:off x="8931504" y="2158027"/>
                  <a:ext cx="190071" cy="207938"/>
                </a:xfrm>
                <a:custGeom>
                  <a:avLst/>
                  <a:gdLst/>
                  <a:ahLst/>
                  <a:cxnLst/>
                  <a:rect l="l" t="t" r="r" b="b"/>
                  <a:pathLst>
                    <a:path w="190071" h="207938" extrusionOk="0">
                      <a:moveTo>
                        <a:pt x="190071" y="88588"/>
                      </a:moveTo>
                      <a:cubicBezTo>
                        <a:pt x="190071" y="88588"/>
                        <a:pt x="143133" y="106151"/>
                        <a:pt x="120201" y="108360"/>
                      </a:cubicBezTo>
                      <a:cubicBezTo>
                        <a:pt x="107408" y="109589"/>
                        <a:pt x="99062" y="109026"/>
                        <a:pt x="99062" y="109026"/>
                      </a:cubicBezTo>
                      <a:cubicBezTo>
                        <a:pt x="99062" y="109026"/>
                        <a:pt x="102906" y="113832"/>
                        <a:pt x="114414" y="122345"/>
                      </a:cubicBezTo>
                      <a:cubicBezTo>
                        <a:pt x="125922" y="130849"/>
                        <a:pt x="145093" y="143060"/>
                        <a:pt x="145093" y="143060"/>
                      </a:cubicBezTo>
                      <a:cubicBezTo>
                        <a:pt x="145093" y="143060"/>
                        <a:pt x="125359" y="136737"/>
                        <a:pt x="112187" y="128585"/>
                      </a:cubicBezTo>
                      <a:cubicBezTo>
                        <a:pt x="99024" y="120441"/>
                        <a:pt x="92425" y="110477"/>
                        <a:pt x="92425" y="110477"/>
                      </a:cubicBezTo>
                      <a:cubicBezTo>
                        <a:pt x="92425" y="110477"/>
                        <a:pt x="80991" y="112834"/>
                        <a:pt x="70250" y="112658"/>
                      </a:cubicBezTo>
                      <a:cubicBezTo>
                        <a:pt x="59518" y="112473"/>
                        <a:pt x="49489" y="109747"/>
                        <a:pt x="49489" y="109747"/>
                      </a:cubicBezTo>
                      <a:lnTo>
                        <a:pt x="65675" y="138493"/>
                      </a:lnTo>
                      <a:cubicBezTo>
                        <a:pt x="65675" y="138493"/>
                        <a:pt x="72468" y="134925"/>
                        <a:pt x="83375" y="137551"/>
                      </a:cubicBezTo>
                      <a:cubicBezTo>
                        <a:pt x="94282" y="140176"/>
                        <a:pt x="109312" y="148994"/>
                        <a:pt x="109312" y="148994"/>
                      </a:cubicBezTo>
                      <a:cubicBezTo>
                        <a:pt x="109312" y="148994"/>
                        <a:pt x="94171" y="144899"/>
                        <a:pt x="84531" y="143429"/>
                      </a:cubicBezTo>
                      <a:cubicBezTo>
                        <a:pt x="74899" y="141960"/>
                        <a:pt x="70758" y="143124"/>
                        <a:pt x="70758" y="143124"/>
                      </a:cubicBezTo>
                      <a:lnTo>
                        <a:pt x="89347" y="166334"/>
                      </a:lnTo>
                      <a:lnTo>
                        <a:pt x="115052" y="194989"/>
                      </a:lnTo>
                      <a:lnTo>
                        <a:pt x="86934" y="171677"/>
                      </a:lnTo>
                      <a:cubicBezTo>
                        <a:pt x="86934" y="171677"/>
                        <a:pt x="84596" y="176206"/>
                        <a:pt x="85899" y="185274"/>
                      </a:cubicBezTo>
                      <a:cubicBezTo>
                        <a:pt x="87211" y="194333"/>
                        <a:pt x="92147" y="207939"/>
                        <a:pt x="92147" y="207939"/>
                      </a:cubicBezTo>
                      <a:cubicBezTo>
                        <a:pt x="92147" y="207939"/>
                        <a:pt x="84743" y="195192"/>
                        <a:pt x="82303" y="184858"/>
                      </a:cubicBezTo>
                      <a:cubicBezTo>
                        <a:pt x="79872" y="174524"/>
                        <a:pt x="82395" y="166602"/>
                        <a:pt x="82395" y="166602"/>
                      </a:cubicBezTo>
                      <a:lnTo>
                        <a:pt x="67735" y="147820"/>
                      </a:lnTo>
                      <a:lnTo>
                        <a:pt x="58945" y="137615"/>
                      </a:lnTo>
                      <a:cubicBezTo>
                        <a:pt x="58945" y="137615"/>
                        <a:pt x="55359" y="144335"/>
                        <a:pt x="54037" y="157396"/>
                      </a:cubicBezTo>
                      <a:cubicBezTo>
                        <a:pt x="52715" y="170448"/>
                        <a:pt x="53649" y="189840"/>
                        <a:pt x="53649" y="189840"/>
                      </a:cubicBezTo>
                      <a:cubicBezTo>
                        <a:pt x="53649" y="189840"/>
                        <a:pt x="48981" y="172518"/>
                        <a:pt x="49156" y="157969"/>
                      </a:cubicBezTo>
                      <a:cubicBezTo>
                        <a:pt x="49332" y="143411"/>
                        <a:pt x="54361" y="131626"/>
                        <a:pt x="54361" y="131626"/>
                      </a:cubicBezTo>
                      <a:lnTo>
                        <a:pt x="43092" y="109756"/>
                      </a:lnTo>
                      <a:cubicBezTo>
                        <a:pt x="43092" y="109756"/>
                        <a:pt x="36918" y="109395"/>
                        <a:pt x="26150" y="106659"/>
                      </a:cubicBezTo>
                      <a:cubicBezTo>
                        <a:pt x="15372" y="103923"/>
                        <a:pt x="0" y="98793"/>
                        <a:pt x="0" y="98793"/>
                      </a:cubicBezTo>
                      <a:lnTo>
                        <a:pt x="2412" y="82895"/>
                      </a:lnTo>
                      <a:cubicBezTo>
                        <a:pt x="2412" y="82895"/>
                        <a:pt x="15326" y="91759"/>
                        <a:pt x="26159" y="96288"/>
                      </a:cubicBezTo>
                      <a:cubicBezTo>
                        <a:pt x="36992" y="100827"/>
                        <a:pt x="45746" y="101039"/>
                        <a:pt x="45746" y="101039"/>
                      </a:cubicBezTo>
                      <a:lnTo>
                        <a:pt x="56015" y="82442"/>
                      </a:lnTo>
                      <a:cubicBezTo>
                        <a:pt x="56015" y="82442"/>
                        <a:pt x="46771" y="74391"/>
                        <a:pt x="41605" y="60332"/>
                      </a:cubicBezTo>
                      <a:cubicBezTo>
                        <a:pt x="36447" y="46282"/>
                        <a:pt x="33054" y="26251"/>
                        <a:pt x="33054" y="26251"/>
                      </a:cubicBezTo>
                      <a:cubicBezTo>
                        <a:pt x="33054" y="26251"/>
                        <a:pt x="38221" y="45135"/>
                        <a:pt x="44831" y="57485"/>
                      </a:cubicBezTo>
                      <a:cubicBezTo>
                        <a:pt x="51430" y="69843"/>
                        <a:pt x="59389" y="77117"/>
                        <a:pt x="59389" y="77117"/>
                      </a:cubicBezTo>
                      <a:lnTo>
                        <a:pt x="76341" y="48657"/>
                      </a:lnTo>
                      <a:cubicBezTo>
                        <a:pt x="76341" y="48657"/>
                        <a:pt x="73032" y="42612"/>
                        <a:pt x="74843" y="31474"/>
                      </a:cubicBezTo>
                      <a:cubicBezTo>
                        <a:pt x="76665" y="20336"/>
                        <a:pt x="83607" y="4104"/>
                        <a:pt x="83607" y="4104"/>
                      </a:cubicBezTo>
                      <a:cubicBezTo>
                        <a:pt x="83607" y="4104"/>
                        <a:pt x="79410" y="21482"/>
                        <a:pt x="78310" y="31400"/>
                      </a:cubicBezTo>
                      <a:cubicBezTo>
                        <a:pt x="77210" y="41327"/>
                        <a:pt x="79207" y="43795"/>
                        <a:pt x="79207" y="43795"/>
                      </a:cubicBezTo>
                      <a:lnTo>
                        <a:pt x="119499" y="0"/>
                      </a:lnTo>
                      <a:cubicBezTo>
                        <a:pt x="119499" y="0"/>
                        <a:pt x="93903" y="33101"/>
                        <a:pt x="81712" y="50839"/>
                      </a:cubicBezTo>
                      <a:cubicBezTo>
                        <a:pt x="72515" y="64214"/>
                        <a:pt x="69769" y="69760"/>
                        <a:pt x="69769" y="69760"/>
                      </a:cubicBezTo>
                      <a:cubicBezTo>
                        <a:pt x="69769" y="69760"/>
                        <a:pt x="75001" y="70777"/>
                        <a:pt x="82996" y="69344"/>
                      </a:cubicBezTo>
                      <a:cubicBezTo>
                        <a:pt x="90983" y="67902"/>
                        <a:pt x="100605" y="63826"/>
                        <a:pt x="100605" y="63826"/>
                      </a:cubicBezTo>
                      <a:cubicBezTo>
                        <a:pt x="100605" y="63826"/>
                        <a:pt x="90909" y="71202"/>
                        <a:pt x="82553" y="74400"/>
                      </a:cubicBezTo>
                      <a:cubicBezTo>
                        <a:pt x="74197" y="77607"/>
                        <a:pt x="67181" y="76637"/>
                        <a:pt x="67181" y="76637"/>
                      </a:cubicBezTo>
                      <a:lnTo>
                        <a:pt x="52456" y="101843"/>
                      </a:lnTo>
                      <a:cubicBezTo>
                        <a:pt x="52456" y="101843"/>
                        <a:pt x="63484" y="103091"/>
                        <a:pt x="72718" y="103646"/>
                      </a:cubicBezTo>
                      <a:cubicBezTo>
                        <a:pt x="81952" y="104201"/>
                        <a:pt x="91870" y="102296"/>
                        <a:pt x="91870" y="102296"/>
                      </a:cubicBezTo>
                      <a:cubicBezTo>
                        <a:pt x="91870" y="102296"/>
                        <a:pt x="99033" y="90151"/>
                        <a:pt x="109672" y="79160"/>
                      </a:cubicBezTo>
                      <a:cubicBezTo>
                        <a:pt x="120321" y="68179"/>
                        <a:pt x="134427" y="58353"/>
                        <a:pt x="134427" y="58353"/>
                      </a:cubicBezTo>
                      <a:cubicBezTo>
                        <a:pt x="134427" y="58353"/>
                        <a:pt x="122345" y="70287"/>
                        <a:pt x="113472" y="81018"/>
                      </a:cubicBezTo>
                      <a:cubicBezTo>
                        <a:pt x="104598" y="91750"/>
                        <a:pt x="98923" y="101270"/>
                        <a:pt x="98923" y="101270"/>
                      </a:cubicBezTo>
                      <a:cubicBezTo>
                        <a:pt x="98923" y="101270"/>
                        <a:pt x="104589" y="103415"/>
                        <a:pt x="122095" y="101233"/>
                      </a:cubicBezTo>
                      <a:cubicBezTo>
                        <a:pt x="144899" y="98405"/>
                        <a:pt x="190071" y="88588"/>
                        <a:pt x="190071" y="885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62" name="Google Shape;4162;p5"/>
              <p:cNvGrpSpPr/>
              <p:nvPr/>
            </p:nvGrpSpPr>
            <p:grpSpPr>
              <a:xfrm>
                <a:off x="9088602" y="2588983"/>
                <a:ext cx="219745" cy="311341"/>
                <a:chOff x="9088602" y="2588983"/>
                <a:chExt cx="219745" cy="311341"/>
              </a:xfrm>
            </p:grpSpPr>
            <p:sp>
              <p:nvSpPr>
                <p:cNvPr id="4163" name="Google Shape;4163;p5"/>
                <p:cNvSpPr/>
                <p:nvPr/>
              </p:nvSpPr>
              <p:spPr>
                <a:xfrm>
                  <a:off x="9088602" y="2588983"/>
                  <a:ext cx="219745" cy="311341"/>
                </a:xfrm>
                <a:custGeom>
                  <a:avLst/>
                  <a:gdLst/>
                  <a:ahLst/>
                  <a:cxnLst/>
                  <a:rect l="l" t="t" r="r" b="b"/>
                  <a:pathLst>
                    <a:path w="219745" h="311341" extrusionOk="0">
                      <a:moveTo>
                        <a:pt x="59918" y="105871"/>
                      </a:moveTo>
                      <a:cubicBezTo>
                        <a:pt x="59918" y="105871"/>
                        <a:pt x="52847" y="60560"/>
                        <a:pt x="69716" y="34161"/>
                      </a:cubicBezTo>
                      <a:cubicBezTo>
                        <a:pt x="96272" y="-7416"/>
                        <a:pt x="121128" y="626"/>
                        <a:pt x="121128" y="626"/>
                      </a:cubicBezTo>
                      <a:cubicBezTo>
                        <a:pt x="121128" y="626"/>
                        <a:pt x="102169" y="30399"/>
                        <a:pt x="124261" y="47064"/>
                      </a:cubicBezTo>
                      <a:cubicBezTo>
                        <a:pt x="135732" y="55716"/>
                        <a:pt x="156890" y="51751"/>
                        <a:pt x="156890" y="51751"/>
                      </a:cubicBezTo>
                      <a:cubicBezTo>
                        <a:pt x="156890" y="51751"/>
                        <a:pt x="166411" y="68185"/>
                        <a:pt x="179998" y="74748"/>
                      </a:cubicBezTo>
                      <a:cubicBezTo>
                        <a:pt x="193679" y="81302"/>
                        <a:pt x="211426" y="77993"/>
                        <a:pt x="211426" y="77993"/>
                      </a:cubicBezTo>
                      <a:cubicBezTo>
                        <a:pt x="211426" y="77993"/>
                        <a:pt x="206064" y="95989"/>
                        <a:pt x="194972" y="109827"/>
                      </a:cubicBezTo>
                      <a:cubicBezTo>
                        <a:pt x="183788" y="123673"/>
                        <a:pt x="166965" y="133360"/>
                        <a:pt x="166965" y="133360"/>
                      </a:cubicBezTo>
                      <a:cubicBezTo>
                        <a:pt x="166965" y="133360"/>
                        <a:pt x="176763" y="137621"/>
                        <a:pt x="185359" y="142872"/>
                      </a:cubicBezTo>
                      <a:cubicBezTo>
                        <a:pt x="194048" y="148131"/>
                        <a:pt x="201535" y="154380"/>
                        <a:pt x="201535" y="154380"/>
                      </a:cubicBezTo>
                      <a:cubicBezTo>
                        <a:pt x="201535" y="154380"/>
                        <a:pt x="196729" y="162200"/>
                        <a:pt x="190813" y="167274"/>
                      </a:cubicBezTo>
                      <a:cubicBezTo>
                        <a:pt x="184897" y="172349"/>
                        <a:pt x="177872" y="174660"/>
                        <a:pt x="177872" y="174660"/>
                      </a:cubicBezTo>
                      <a:cubicBezTo>
                        <a:pt x="177872" y="174660"/>
                        <a:pt x="192847" y="195476"/>
                        <a:pt x="203292" y="214647"/>
                      </a:cubicBezTo>
                      <a:cubicBezTo>
                        <a:pt x="213737" y="233817"/>
                        <a:pt x="219745" y="251343"/>
                        <a:pt x="219745" y="251343"/>
                      </a:cubicBezTo>
                      <a:cubicBezTo>
                        <a:pt x="219745" y="251343"/>
                        <a:pt x="198670" y="253801"/>
                        <a:pt x="180553" y="251639"/>
                      </a:cubicBezTo>
                      <a:cubicBezTo>
                        <a:pt x="162436" y="249466"/>
                        <a:pt x="147369" y="242673"/>
                        <a:pt x="147369" y="242673"/>
                      </a:cubicBezTo>
                      <a:cubicBezTo>
                        <a:pt x="147369" y="242673"/>
                        <a:pt x="148913" y="251010"/>
                        <a:pt x="148534" y="258405"/>
                      </a:cubicBezTo>
                      <a:cubicBezTo>
                        <a:pt x="148155" y="265809"/>
                        <a:pt x="145844" y="272270"/>
                        <a:pt x="145844" y="272270"/>
                      </a:cubicBezTo>
                      <a:cubicBezTo>
                        <a:pt x="145844" y="272270"/>
                        <a:pt x="132848" y="265300"/>
                        <a:pt x="122902" y="254162"/>
                      </a:cubicBezTo>
                      <a:cubicBezTo>
                        <a:pt x="112956" y="243014"/>
                        <a:pt x="106061" y="227698"/>
                        <a:pt x="106061" y="227698"/>
                      </a:cubicBezTo>
                      <a:cubicBezTo>
                        <a:pt x="106061" y="227698"/>
                        <a:pt x="106033" y="255613"/>
                        <a:pt x="100662" y="276522"/>
                      </a:cubicBezTo>
                      <a:cubicBezTo>
                        <a:pt x="95283" y="297430"/>
                        <a:pt x="84561" y="311341"/>
                        <a:pt x="84561" y="311341"/>
                      </a:cubicBezTo>
                      <a:cubicBezTo>
                        <a:pt x="84561" y="311341"/>
                        <a:pt x="78774" y="285063"/>
                        <a:pt x="68662" y="269543"/>
                      </a:cubicBezTo>
                      <a:cubicBezTo>
                        <a:pt x="58550" y="254014"/>
                        <a:pt x="44102" y="249245"/>
                        <a:pt x="44102" y="249245"/>
                      </a:cubicBezTo>
                      <a:cubicBezTo>
                        <a:pt x="44102" y="249245"/>
                        <a:pt x="55139" y="218806"/>
                        <a:pt x="22547" y="199820"/>
                      </a:cubicBezTo>
                      <a:cubicBezTo>
                        <a:pt x="9624" y="192296"/>
                        <a:pt x="418" y="201623"/>
                        <a:pt x="418" y="201623"/>
                      </a:cubicBezTo>
                      <a:cubicBezTo>
                        <a:pt x="418" y="201623"/>
                        <a:pt x="-3261" y="172663"/>
                        <a:pt x="11205" y="148085"/>
                      </a:cubicBezTo>
                      <a:cubicBezTo>
                        <a:pt x="25680" y="123507"/>
                        <a:pt x="59918" y="105871"/>
                        <a:pt x="59918" y="1058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4" name="Google Shape;4164;p5"/>
                <p:cNvSpPr/>
                <p:nvPr/>
              </p:nvSpPr>
              <p:spPr>
                <a:xfrm>
                  <a:off x="9104974" y="2616858"/>
                  <a:ext cx="181465" cy="221960"/>
                </a:xfrm>
                <a:custGeom>
                  <a:avLst/>
                  <a:gdLst/>
                  <a:ahLst/>
                  <a:cxnLst/>
                  <a:rect l="l" t="t" r="r" b="b"/>
                  <a:pathLst>
                    <a:path w="181465" h="221960" extrusionOk="0">
                      <a:moveTo>
                        <a:pt x="181465" y="207948"/>
                      </a:moveTo>
                      <a:cubicBezTo>
                        <a:pt x="181465" y="207948"/>
                        <a:pt x="132975" y="177010"/>
                        <a:pt x="112464" y="156721"/>
                      </a:cubicBezTo>
                      <a:cubicBezTo>
                        <a:pt x="101020" y="145398"/>
                        <a:pt x="94236" y="136904"/>
                        <a:pt x="94236" y="136904"/>
                      </a:cubicBezTo>
                      <a:cubicBezTo>
                        <a:pt x="94236" y="136904"/>
                        <a:pt x="95095" y="144511"/>
                        <a:pt x="100596" y="162480"/>
                      </a:cubicBezTo>
                      <a:cubicBezTo>
                        <a:pt x="106095" y="180449"/>
                        <a:pt x="116244" y="208798"/>
                        <a:pt x="116244" y="208798"/>
                      </a:cubicBezTo>
                      <a:cubicBezTo>
                        <a:pt x="116244" y="208798"/>
                        <a:pt x="102685" y="184673"/>
                        <a:pt x="95604" y="165401"/>
                      </a:cubicBezTo>
                      <a:cubicBezTo>
                        <a:pt x="88514" y="146128"/>
                        <a:pt x="87905" y="131699"/>
                        <a:pt x="87905" y="131699"/>
                      </a:cubicBezTo>
                      <a:cubicBezTo>
                        <a:pt x="87905" y="131699"/>
                        <a:pt x="77043" y="122604"/>
                        <a:pt x="68050" y="112122"/>
                      </a:cubicBezTo>
                      <a:cubicBezTo>
                        <a:pt x="59056" y="101640"/>
                        <a:pt x="51920" y="89772"/>
                        <a:pt x="51920" y="89772"/>
                      </a:cubicBezTo>
                      <a:lnTo>
                        <a:pt x="51292" y="128649"/>
                      </a:lnTo>
                      <a:cubicBezTo>
                        <a:pt x="51292" y="128649"/>
                        <a:pt x="58825" y="132300"/>
                        <a:pt x="66755" y="144927"/>
                      </a:cubicBezTo>
                      <a:cubicBezTo>
                        <a:pt x="74677" y="157553"/>
                        <a:pt x="82996" y="179164"/>
                        <a:pt x="82996" y="179164"/>
                      </a:cubicBezTo>
                      <a:cubicBezTo>
                        <a:pt x="82996" y="179164"/>
                        <a:pt x="72227" y="161278"/>
                        <a:pt x="64796" y="150806"/>
                      </a:cubicBezTo>
                      <a:cubicBezTo>
                        <a:pt x="57373" y="140342"/>
                        <a:pt x="53288" y="137292"/>
                        <a:pt x="53288" y="137292"/>
                      </a:cubicBezTo>
                      <a:lnTo>
                        <a:pt x="57457" y="173997"/>
                      </a:lnTo>
                      <a:lnTo>
                        <a:pt x="64934" y="221961"/>
                      </a:lnTo>
                      <a:lnTo>
                        <a:pt x="52752" y="176003"/>
                      </a:lnTo>
                      <a:cubicBezTo>
                        <a:pt x="52752" y="176003"/>
                        <a:pt x="48518" y="177426"/>
                        <a:pt x="45108" y="186032"/>
                      </a:cubicBezTo>
                      <a:cubicBezTo>
                        <a:pt x="41697" y="194628"/>
                        <a:pt x="39099" y="210416"/>
                        <a:pt x="39099" y="210416"/>
                      </a:cubicBezTo>
                      <a:cubicBezTo>
                        <a:pt x="39099" y="210416"/>
                        <a:pt x="39183" y="192955"/>
                        <a:pt x="42270" y="182233"/>
                      </a:cubicBezTo>
                      <a:cubicBezTo>
                        <a:pt x="45357" y="171511"/>
                        <a:pt x="51439" y="167527"/>
                        <a:pt x="51439" y="167527"/>
                      </a:cubicBezTo>
                      <a:lnTo>
                        <a:pt x="48398" y="138197"/>
                      </a:lnTo>
                      <a:lnTo>
                        <a:pt x="46032" y="121467"/>
                      </a:lnTo>
                      <a:cubicBezTo>
                        <a:pt x="46032" y="121467"/>
                        <a:pt x="39654" y="123464"/>
                        <a:pt x="32028" y="132772"/>
                      </a:cubicBezTo>
                      <a:cubicBezTo>
                        <a:pt x="24403" y="142071"/>
                        <a:pt x="15529" y="158690"/>
                        <a:pt x="15529" y="158690"/>
                      </a:cubicBezTo>
                      <a:cubicBezTo>
                        <a:pt x="15529" y="158690"/>
                        <a:pt x="20206" y="140157"/>
                        <a:pt x="27610" y="128529"/>
                      </a:cubicBezTo>
                      <a:cubicBezTo>
                        <a:pt x="35014" y="116910"/>
                        <a:pt x="45144" y="112187"/>
                        <a:pt x="45144" y="112187"/>
                      </a:cubicBezTo>
                      <a:lnTo>
                        <a:pt x="46503" y="83625"/>
                      </a:lnTo>
                      <a:cubicBezTo>
                        <a:pt x="46503" y="83625"/>
                        <a:pt x="41456" y="77395"/>
                        <a:pt x="33701" y="64814"/>
                      </a:cubicBezTo>
                      <a:cubicBezTo>
                        <a:pt x="25955" y="52225"/>
                        <a:pt x="0" y="2403"/>
                        <a:pt x="0" y="2403"/>
                      </a:cubicBezTo>
                      <a:lnTo>
                        <a:pt x="1664" y="0"/>
                      </a:lnTo>
                      <a:cubicBezTo>
                        <a:pt x="1664" y="0"/>
                        <a:pt x="31973" y="42316"/>
                        <a:pt x="38878" y="56422"/>
                      </a:cubicBezTo>
                      <a:cubicBezTo>
                        <a:pt x="45791" y="70527"/>
                        <a:pt x="53094" y="79123"/>
                        <a:pt x="53094" y="79123"/>
                      </a:cubicBezTo>
                      <a:lnTo>
                        <a:pt x="71044" y="73938"/>
                      </a:lnTo>
                      <a:cubicBezTo>
                        <a:pt x="71044" y="73938"/>
                        <a:pt x="67236" y="58510"/>
                        <a:pt x="69870" y="42150"/>
                      </a:cubicBezTo>
                      <a:cubicBezTo>
                        <a:pt x="72505" y="25789"/>
                        <a:pt x="79613" y="6304"/>
                        <a:pt x="79613" y="6304"/>
                      </a:cubicBezTo>
                      <a:cubicBezTo>
                        <a:pt x="79613" y="6304"/>
                        <a:pt x="74584" y="26575"/>
                        <a:pt x="74011" y="42945"/>
                      </a:cubicBezTo>
                      <a:cubicBezTo>
                        <a:pt x="73448" y="59315"/>
                        <a:pt x="76553" y="72865"/>
                        <a:pt x="76553" y="72865"/>
                      </a:cubicBezTo>
                      <a:lnTo>
                        <a:pt x="105087" y="66118"/>
                      </a:lnTo>
                      <a:cubicBezTo>
                        <a:pt x="105087" y="66118"/>
                        <a:pt x="105291" y="58030"/>
                        <a:pt x="112380" y="50755"/>
                      </a:cubicBezTo>
                      <a:cubicBezTo>
                        <a:pt x="119470" y="43481"/>
                        <a:pt x="133437" y="37010"/>
                        <a:pt x="133437" y="37010"/>
                      </a:cubicBezTo>
                      <a:cubicBezTo>
                        <a:pt x="133437" y="37010"/>
                        <a:pt x="121227" y="47058"/>
                        <a:pt x="115348" y="54037"/>
                      </a:cubicBezTo>
                      <a:cubicBezTo>
                        <a:pt x="109478" y="61016"/>
                        <a:pt x="109931" y="64935"/>
                        <a:pt x="109931" y="64935"/>
                      </a:cubicBezTo>
                      <a:lnTo>
                        <a:pt x="165844" y="68225"/>
                      </a:lnTo>
                      <a:cubicBezTo>
                        <a:pt x="165844" y="68225"/>
                        <a:pt x="127697" y="70416"/>
                        <a:pt x="108545" y="73059"/>
                      </a:cubicBezTo>
                      <a:cubicBezTo>
                        <a:pt x="94097" y="75047"/>
                        <a:pt x="89014" y="76896"/>
                        <a:pt x="89014" y="76896"/>
                      </a:cubicBezTo>
                      <a:cubicBezTo>
                        <a:pt x="89014" y="76896"/>
                        <a:pt x="92932" y="82765"/>
                        <a:pt x="100410" y="89291"/>
                      </a:cubicBezTo>
                      <a:cubicBezTo>
                        <a:pt x="107889" y="95817"/>
                        <a:pt x="118066" y="101770"/>
                        <a:pt x="118066" y="101770"/>
                      </a:cubicBezTo>
                      <a:cubicBezTo>
                        <a:pt x="118066" y="101770"/>
                        <a:pt x="106188" y="98414"/>
                        <a:pt x="97517" y="92970"/>
                      </a:cubicBezTo>
                      <a:cubicBezTo>
                        <a:pt x="88847" y="87516"/>
                        <a:pt x="83393" y="79974"/>
                        <a:pt x="83393" y="79974"/>
                      </a:cubicBezTo>
                      <a:lnTo>
                        <a:pt x="58372" y="86231"/>
                      </a:lnTo>
                      <a:cubicBezTo>
                        <a:pt x="58372" y="86231"/>
                        <a:pt x="67079" y="97850"/>
                        <a:pt x="74622" y="107195"/>
                      </a:cubicBezTo>
                      <a:cubicBezTo>
                        <a:pt x="82155" y="116531"/>
                        <a:pt x="91509" y="124536"/>
                        <a:pt x="91509" y="124536"/>
                      </a:cubicBezTo>
                      <a:cubicBezTo>
                        <a:pt x="91509" y="124536"/>
                        <a:pt x="103618" y="121587"/>
                        <a:pt x="118102" y="122928"/>
                      </a:cubicBezTo>
                      <a:cubicBezTo>
                        <a:pt x="132577" y="124268"/>
                        <a:pt x="149391" y="129897"/>
                        <a:pt x="149391" y="129897"/>
                      </a:cubicBezTo>
                      <a:cubicBezTo>
                        <a:pt x="149391" y="129897"/>
                        <a:pt x="133243" y="127937"/>
                        <a:pt x="120385" y="128085"/>
                      </a:cubicBezTo>
                      <a:cubicBezTo>
                        <a:pt x="107528" y="128233"/>
                        <a:pt x="97989" y="130498"/>
                        <a:pt x="97989" y="130498"/>
                      </a:cubicBezTo>
                      <a:cubicBezTo>
                        <a:pt x="97989" y="130498"/>
                        <a:pt x="101705" y="137680"/>
                        <a:pt x="117613" y="152765"/>
                      </a:cubicBezTo>
                      <a:cubicBezTo>
                        <a:pt x="138318" y="172426"/>
                        <a:pt x="181465" y="207948"/>
                        <a:pt x="181465" y="2079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65" name="Google Shape;4165;p5"/>
              <p:cNvGrpSpPr/>
              <p:nvPr/>
            </p:nvGrpSpPr>
            <p:grpSpPr>
              <a:xfrm>
                <a:off x="9224467" y="2083418"/>
                <a:ext cx="233344" cy="173605"/>
                <a:chOff x="9224467" y="2083418"/>
                <a:chExt cx="233344" cy="173605"/>
              </a:xfrm>
            </p:grpSpPr>
            <p:sp>
              <p:nvSpPr>
                <p:cNvPr id="4166" name="Google Shape;4166;p5"/>
                <p:cNvSpPr/>
                <p:nvPr/>
              </p:nvSpPr>
              <p:spPr>
                <a:xfrm>
                  <a:off x="9224467" y="2083418"/>
                  <a:ext cx="233344" cy="173605"/>
                </a:xfrm>
                <a:custGeom>
                  <a:avLst/>
                  <a:gdLst/>
                  <a:ahLst/>
                  <a:cxnLst/>
                  <a:rect l="l" t="t" r="r" b="b"/>
                  <a:pathLst>
                    <a:path w="233344" h="173605" extrusionOk="0">
                      <a:moveTo>
                        <a:pt x="88131" y="30712"/>
                      </a:moveTo>
                      <a:cubicBezTo>
                        <a:pt x="88131" y="30712"/>
                        <a:pt x="56427" y="17540"/>
                        <a:pt x="34058" y="25249"/>
                      </a:cubicBezTo>
                      <a:cubicBezTo>
                        <a:pt x="-1224" y="37395"/>
                        <a:pt x="5" y="57046"/>
                        <a:pt x="5" y="57046"/>
                      </a:cubicBezTo>
                      <a:cubicBezTo>
                        <a:pt x="5" y="57046"/>
                        <a:pt x="25277" y="48394"/>
                        <a:pt x="33318" y="67537"/>
                      </a:cubicBezTo>
                      <a:cubicBezTo>
                        <a:pt x="37478" y="77474"/>
                        <a:pt x="30638" y="92300"/>
                        <a:pt x="30638" y="92300"/>
                      </a:cubicBezTo>
                      <a:cubicBezTo>
                        <a:pt x="30638" y="92300"/>
                        <a:pt x="40805" y="102154"/>
                        <a:pt x="43024" y="113311"/>
                      </a:cubicBezTo>
                      <a:cubicBezTo>
                        <a:pt x="45242" y="124458"/>
                        <a:pt x="39511" y="136918"/>
                        <a:pt x="39511" y="136918"/>
                      </a:cubicBezTo>
                      <a:cubicBezTo>
                        <a:pt x="39511" y="136918"/>
                        <a:pt x="53654" y="136133"/>
                        <a:pt x="65855" y="130429"/>
                      </a:cubicBezTo>
                      <a:cubicBezTo>
                        <a:pt x="77964" y="124717"/>
                        <a:pt x="88224" y="114087"/>
                        <a:pt x="88224" y="114087"/>
                      </a:cubicBezTo>
                      <a:cubicBezTo>
                        <a:pt x="88224" y="114087"/>
                        <a:pt x="89518" y="121981"/>
                        <a:pt x="91736" y="129246"/>
                      </a:cubicBezTo>
                      <a:cubicBezTo>
                        <a:pt x="93955" y="136502"/>
                        <a:pt x="97098" y="143130"/>
                        <a:pt x="97098" y="143130"/>
                      </a:cubicBezTo>
                      <a:cubicBezTo>
                        <a:pt x="97098" y="143130"/>
                        <a:pt x="103660" y="140958"/>
                        <a:pt x="108467" y="137519"/>
                      </a:cubicBezTo>
                      <a:cubicBezTo>
                        <a:pt x="113274" y="134081"/>
                        <a:pt x="116324" y="129366"/>
                        <a:pt x="116324" y="129366"/>
                      </a:cubicBezTo>
                      <a:cubicBezTo>
                        <a:pt x="116324" y="129366"/>
                        <a:pt x="128710" y="143980"/>
                        <a:pt x="140726" y="155035"/>
                      </a:cubicBezTo>
                      <a:cubicBezTo>
                        <a:pt x="152742" y="166090"/>
                        <a:pt x="164389" y="173605"/>
                        <a:pt x="164389" y="173605"/>
                      </a:cubicBezTo>
                      <a:cubicBezTo>
                        <a:pt x="164389" y="173605"/>
                        <a:pt x="170120" y="158566"/>
                        <a:pt x="171876" y="144914"/>
                      </a:cubicBezTo>
                      <a:cubicBezTo>
                        <a:pt x="173725" y="131252"/>
                        <a:pt x="171599" y="118977"/>
                        <a:pt x="171599" y="118977"/>
                      </a:cubicBezTo>
                      <a:cubicBezTo>
                        <a:pt x="171599" y="118977"/>
                        <a:pt x="177330" y="121583"/>
                        <a:pt x="182783" y="122610"/>
                      </a:cubicBezTo>
                      <a:cubicBezTo>
                        <a:pt x="188237" y="123635"/>
                        <a:pt x="193414" y="123081"/>
                        <a:pt x="193414" y="123081"/>
                      </a:cubicBezTo>
                      <a:cubicBezTo>
                        <a:pt x="193414" y="123081"/>
                        <a:pt x="190733" y="112322"/>
                        <a:pt x="184540" y="103060"/>
                      </a:cubicBezTo>
                      <a:cubicBezTo>
                        <a:pt x="178254" y="93798"/>
                        <a:pt x="168364" y="86043"/>
                        <a:pt x="168364" y="86043"/>
                      </a:cubicBezTo>
                      <a:cubicBezTo>
                        <a:pt x="168364" y="86043"/>
                        <a:pt x="188699" y="90951"/>
                        <a:pt x="204968" y="90692"/>
                      </a:cubicBezTo>
                      <a:cubicBezTo>
                        <a:pt x="221236" y="90443"/>
                        <a:pt x="233345" y="85026"/>
                        <a:pt x="233345" y="85026"/>
                      </a:cubicBezTo>
                      <a:cubicBezTo>
                        <a:pt x="233345" y="85026"/>
                        <a:pt x="215228" y="76152"/>
                        <a:pt x="205799" y="65994"/>
                      </a:cubicBezTo>
                      <a:cubicBezTo>
                        <a:pt x="196371" y="55845"/>
                        <a:pt x="195632" y="44411"/>
                        <a:pt x="195632" y="44411"/>
                      </a:cubicBezTo>
                      <a:cubicBezTo>
                        <a:pt x="195632" y="44411"/>
                        <a:pt x="171414" y="47128"/>
                        <a:pt x="163650" y="19879"/>
                      </a:cubicBezTo>
                      <a:cubicBezTo>
                        <a:pt x="160507" y="9083"/>
                        <a:pt x="169011" y="3971"/>
                        <a:pt x="169011" y="3971"/>
                      </a:cubicBezTo>
                      <a:cubicBezTo>
                        <a:pt x="169011" y="3971"/>
                        <a:pt x="148675" y="-3830"/>
                        <a:pt x="128063" y="2436"/>
                      </a:cubicBezTo>
                      <a:cubicBezTo>
                        <a:pt x="107358" y="8713"/>
                        <a:pt x="88131" y="30712"/>
                        <a:pt x="88131" y="307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7" name="Google Shape;4167;p5"/>
                <p:cNvSpPr/>
                <p:nvPr/>
              </p:nvSpPr>
              <p:spPr>
                <a:xfrm>
                  <a:off x="9253626" y="2085670"/>
                  <a:ext cx="159910" cy="152515"/>
                </a:xfrm>
                <a:custGeom>
                  <a:avLst/>
                  <a:gdLst/>
                  <a:ahLst/>
                  <a:cxnLst/>
                  <a:rect l="l" t="t" r="r" b="b"/>
                  <a:pathLst>
                    <a:path w="159910" h="152515" extrusionOk="0">
                      <a:moveTo>
                        <a:pt x="128021" y="152516"/>
                      </a:moveTo>
                      <a:cubicBezTo>
                        <a:pt x="128021" y="152516"/>
                        <a:pt x="114525" y="111512"/>
                        <a:pt x="103526" y="92887"/>
                      </a:cubicBezTo>
                      <a:cubicBezTo>
                        <a:pt x="97425" y="82497"/>
                        <a:pt x="92434" y="76027"/>
                        <a:pt x="92434" y="76027"/>
                      </a:cubicBezTo>
                      <a:cubicBezTo>
                        <a:pt x="92434" y="76027"/>
                        <a:pt x="97888" y="77995"/>
                        <a:pt x="109904" y="85205"/>
                      </a:cubicBezTo>
                      <a:cubicBezTo>
                        <a:pt x="122013" y="92406"/>
                        <a:pt x="140777" y="104848"/>
                        <a:pt x="140777" y="104848"/>
                      </a:cubicBezTo>
                      <a:cubicBezTo>
                        <a:pt x="140777" y="104848"/>
                        <a:pt x="125710" y="90650"/>
                        <a:pt x="112954" y="82053"/>
                      </a:cubicBezTo>
                      <a:cubicBezTo>
                        <a:pt x="100291" y="73457"/>
                        <a:pt x="89846" y="70462"/>
                        <a:pt x="89846" y="70462"/>
                      </a:cubicBezTo>
                      <a:cubicBezTo>
                        <a:pt x="89846" y="70462"/>
                        <a:pt x="85224" y="60895"/>
                        <a:pt x="79308" y="52456"/>
                      </a:cubicBezTo>
                      <a:cubicBezTo>
                        <a:pt x="73300" y="44008"/>
                        <a:pt x="65998" y="36678"/>
                        <a:pt x="65998" y="36678"/>
                      </a:cubicBezTo>
                      <a:lnTo>
                        <a:pt x="94467" y="43083"/>
                      </a:lnTo>
                      <a:cubicBezTo>
                        <a:pt x="94467" y="43083"/>
                        <a:pt x="95761" y="49249"/>
                        <a:pt x="103433" y="57290"/>
                      </a:cubicBezTo>
                      <a:cubicBezTo>
                        <a:pt x="111198" y="65323"/>
                        <a:pt x="125340" y="75241"/>
                        <a:pt x="125340" y="75241"/>
                      </a:cubicBezTo>
                      <a:cubicBezTo>
                        <a:pt x="125340" y="75241"/>
                        <a:pt x="114340" y="64186"/>
                        <a:pt x="108148" y="56893"/>
                      </a:cubicBezTo>
                      <a:cubicBezTo>
                        <a:pt x="101862" y="49600"/>
                        <a:pt x="100383" y="46069"/>
                        <a:pt x="100383" y="46069"/>
                      </a:cubicBezTo>
                      <a:lnTo>
                        <a:pt x="126357" y="55599"/>
                      </a:lnTo>
                      <a:lnTo>
                        <a:pt x="159910" y="69547"/>
                      </a:lnTo>
                      <a:lnTo>
                        <a:pt x="128760" y="52502"/>
                      </a:lnTo>
                      <a:cubicBezTo>
                        <a:pt x="128760" y="52502"/>
                        <a:pt x="130516" y="49655"/>
                        <a:pt x="137449" y="48666"/>
                      </a:cubicBezTo>
                      <a:cubicBezTo>
                        <a:pt x="144381" y="47677"/>
                        <a:pt x="156398" y="48555"/>
                        <a:pt x="156398" y="48555"/>
                      </a:cubicBezTo>
                      <a:cubicBezTo>
                        <a:pt x="156398" y="48555"/>
                        <a:pt x="143642" y="45542"/>
                        <a:pt x="135231" y="45912"/>
                      </a:cubicBezTo>
                      <a:cubicBezTo>
                        <a:pt x="126819" y="46291"/>
                        <a:pt x="122752" y="50044"/>
                        <a:pt x="122752" y="50044"/>
                      </a:cubicBezTo>
                      <a:lnTo>
                        <a:pt x="101955" y="42640"/>
                      </a:lnTo>
                      <a:lnTo>
                        <a:pt x="90215" y="37962"/>
                      </a:lnTo>
                      <a:cubicBezTo>
                        <a:pt x="90215" y="37962"/>
                        <a:pt x="92896" y="33627"/>
                        <a:pt x="101030" y="29680"/>
                      </a:cubicBezTo>
                      <a:cubicBezTo>
                        <a:pt x="109257" y="25724"/>
                        <a:pt x="123029" y="22156"/>
                        <a:pt x="123029" y="22156"/>
                      </a:cubicBezTo>
                      <a:cubicBezTo>
                        <a:pt x="123029" y="22156"/>
                        <a:pt x="108702" y="22314"/>
                        <a:pt x="98812" y="25697"/>
                      </a:cubicBezTo>
                      <a:cubicBezTo>
                        <a:pt x="88921" y="29070"/>
                        <a:pt x="83652" y="35670"/>
                        <a:pt x="83652" y="35670"/>
                      </a:cubicBezTo>
                      <a:lnTo>
                        <a:pt x="62578" y="31621"/>
                      </a:lnTo>
                      <a:cubicBezTo>
                        <a:pt x="62578" y="31621"/>
                        <a:pt x="58973" y="26833"/>
                        <a:pt x="51209" y="18921"/>
                      </a:cubicBezTo>
                      <a:cubicBezTo>
                        <a:pt x="43444" y="11018"/>
                        <a:pt x="31613" y="0"/>
                        <a:pt x="31613" y="0"/>
                      </a:cubicBezTo>
                      <a:lnTo>
                        <a:pt x="22092" y="5444"/>
                      </a:lnTo>
                      <a:cubicBezTo>
                        <a:pt x="22092" y="5444"/>
                        <a:pt x="35125" y="13680"/>
                        <a:pt x="44091" y="21241"/>
                      </a:cubicBezTo>
                      <a:cubicBezTo>
                        <a:pt x="53149" y="28793"/>
                        <a:pt x="58049" y="35670"/>
                        <a:pt x="58049" y="35670"/>
                      </a:cubicBezTo>
                      <a:lnTo>
                        <a:pt x="50931" y="47918"/>
                      </a:lnTo>
                      <a:cubicBezTo>
                        <a:pt x="50931" y="47918"/>
                        <a:pt x="40393" y="42399"/>
                        <a:pt x="27915" y="41447"/>
                      </a:cubicBezTo>
                      <a:cubicBezTo>
                        <a:pt x="15529" y="40495"/>
                        <a:pt x="0" y="42270"/>
                        <a:pt x="0" y="42270"/>
                      </a:cubicBezTo>
                      <a:cubicBezTo>
                        <a:pt x="0" y="42270"/>
                        <a:pt x="15714" y="42159"/>
                        <a:pt x="27730" y="44627"/>
                      </a:cubicBezTo>
                      <a:cubicBezTo>
                        <a:pt x="39746" y="47104"/>
                        <a:pt x="49082" y="51772"/>
                        <a:pt x="49082" y="51772"/>
                      </a:cubicBezTo>
                      <a:lnTo>
                        <a:pt x="38822" y="71497"/>
                      </a:lnTo>
                      <a:cubicBezTo>
                        <a:pt x="38822" y="71497"/>
                        <a:pt x="32906" y="70231"/>
                        <a:pt x="26251" y="74141"/>
                      </a:cubicBezTo>
                      <a:cubicBezTo>
                        <a:pt x="19688" y="78060"/>
                        <a:pt x="12294" y="87156"/>
                        <a:pt x="12294" y="87156"/>
                      </a:cubicBezTo>
                      <a:cubicBezTo>
                        <a:pt x="12294" y="87156"/>
                        <a:pt x="21907" y="79974"/>
                        <a:pt x="28100" y="76896"/>
                      </a:cubicBezTo>
                      <a:cubicBezTo>
                        <a:pt x="34293" y="73817"/>
                        <a:pt x="37066" y="74844"/>
                        <a:pt x="37066" y="74844"/>
                      </a:cubicBezTo>
                      <a:lnTo>
                        <a:pt x="29024" y="116439"/>
                      </a:lnTo>
                      <a:cubicBezTo>
                        <a:pt x="29024" y="116439"/>
                        <a:pt x="37806" y="88838"/>
                        <a:pt x="43259" y="75269"/>
                      </a:cubicBezTo>
                      <a:cubicBezTo>
                        <a:pt x="47419" y="65018"/>
                        <a:pt x="49729" y="61616"/>
                        <a:pt x="49729" y="61616"/>
                      </a:cubicBezTo>
                      <a:cubicBezTo>
                        <a:pt x="49729" y="61616"/>
                        <a:pt x="53242" y="65526"/>
                        <a:pt x="56569" y="72154"/>
                      </a:cubicBezTo>
                      <a:cubicBezTo>
                        <a:pt x="59989" y="78790"/>
                        <a:pt x="62393" y="87313"/>
                        <a:pt x="62393" y="87313"/>
                      </a:cubicBezTo>
                      <a:cubicBezTo>
                        <a:pt x="62393" y="87313"/>
                        <a:pt x="62208" y="78005"/>
                        <a:pt x="59805" y="70684"/>
                      </a:cubicBezTo>
                      <a:cubicBezTo>
                        <a:pt x="57494" y="63363"/>
                        <a:pt x="52965" y="58039"/>
                        <a:pt x="52965" y="58039"/>
                      </a:cubicBezTo>
                      <a:lnTo>
                        <a:pt x="62208" y="40791"/>
                      </a:lnTo>
                      <a:cubicBezTo>
                        <a:pt x="62208" y="40791"/>
                        <a:pt x="69048" y="49230"/>
                        <a:pt x="74502" y="56403"/>
                      </a:cubicBezTo>
                      <a:cubicBezTo>
                        <a:pt x="79863" y="63576"/>
                        <a:pt x="83930" y="71849"/>
                        <a:pt x="83930" y="71849"/>
                      </a:cubicBezTo>
                      <a:cubicBezTo>
                        <a:pt x="83930" y="71849"/>
                        <a:pt x="79585" y="80214"/>
                        <a:pt x="77830" y="91066"/>
                      </a:cubicBezTo>
                      <a:cubicBezTo>
                        <a:pt x="76073" y="101917"/>
                        <a:pt x="77090" y="115265"/>
                        <a:pt x="77090" y="115265"/>
                      </a:cubicBezTo>
                      <a:cubicBezTo>
                        <a:pt x="77090" y="115265"/>
                        <a:pt x="78661" y="103054"/>
                        <a:pt x="81157" y="93654"/>
                      </a:cubicBezTo>
                      <a:cubicBezTo>
                        <a:pt x="83652" y="84253"/>
                        <a:pt x="87073" y="77644"/>
                        <a:pt x="87073" y="77644"/>
                      </a:cubicBezTo>
                      <a:cubicBezTo>
                        <a:pt x="87073" y="77644"/>
                        <a:pt x="91602" y="81647"/>
                        <a:pt x="99644" y="95974"/>
                      </a:cubicBezTo>
                      <a:cubicBezTo>
                        <a:pt x="110181" y="114627"/>
                        <a:pt x="128021" y="152516"/>
                        <a:pt x="128021" y="152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68" name="Google Shape;4168;p5"/>
              <p:cNvGrpSpPr/>
              <p:nvPr/>
            </p:nvGrpSpPr>
            <p:grpSpPr>
              <a:xfrm>
                <a:off x="8006169" y="2483728"/>
                <a:ext cx="254395" cy="171101"/>
                <a:chOff x="8006169" y="2483728"/>
                <a:chExt cx="254395" cy="171101"/>
              </a:xfrm>
            </p:grpSpPr>
            <p:sp>
              <p:nvSpPr>
                <p:cNvPr id="4169" name="Google Shape;4169;p5"/>
                <p:cNvSpPr/>
                <p:nvPr/>
              </p:nvSpPr>
              <p:spPr>
                <a:xfrm>
                  <a:off x="8006169" y="2483728"/>
                  <a:ext cx="254395" cy="171101"/>
                </a:xfrm>
                <a:custGeom>
                  <a:avLst/>
                  <a:gdLst/>
                  <a:ahLst/>
                  <a:cxnLst/>
                  <a:rect l="l" t="t" r="r" b="b"/>
                  <a:pathLst>
                    <a:path w="254395" h="171101" extrusionOk="0">
                      <a:moveTo>
                        <a:pt x="102306" y="30196"/>
                      </a:moveTo>
                      <a:cubicBezTo>
                        <a:pt x="102306" y="30196"/>
                        <a:pt x="69307" y="17163"/>
                        <a:pt x="43148" y="24733"/>
                      </a:cubicBezTo>
                      <a:cubicBezTo>
                        <a:pt x="1950" y="36657"/>
                        <a:pt x="0" y="56022"/>
                        <a:pt x="0" y="56022"/>
                      </a:cubicBezTo>
                      <a:cubicBezTo>
                        <a:pt x="0" y="56022"/>
                        <a:pt x="29486" y="47527"/>
                        <a:pt x="35180" y="66402"/>
                      </a:cubicBezTo>
                      <a:cubicBezTo>
                        <a:pt x="38138" y="76200"/>
                        <a:pt x="28053" y="90804"/>
                        <a:pt x="28053" y="90804"/>
                      </a:cubicBezTo>
                      <a:cubicBezTo>
                        <a:pt x="28053" y="90804"/>
                        <a:pt x="37731" y="100528"/>
                        <a:pt x="38342" y="111519"/>
                      </a:cubicBezTo>
                      <a:cubicBezTo>
                        <a:pt x="38951" y="122518"/>
                        <a:pt x="30494" y="134784"/>
                        <a:pt x="30494" y="134784"/>
                      </a:cubicBezTo>
                      <a:cubicBezTo>
                        <a:pt x="30494" y="134784"/>
                        <a:pt x="46309" y="134036"/>
                        <a:pt x="60775" y="128425"/>
                      </a:cubicBezTo>
                      <a:cubicBezTo>
                        <a:pt x="75241" y="122814"/>
                        <a:pt x="88367" y="112351"/>
                        <a:pt x="88367" y="112351"/>
                      </a:cubicBezTo>
                      <a:cubicBezTo>
                        <a:pt x="88367" y="112351"/>
                        <a:pt x="88459" y="120134"/>
                        <a:pt x="89706" y="127297"/>
                      </a:cubicBezTo>
                      <a:cubicBezTo>
                        <a:pt x="90954" y="134452"/>
                        <a:pt x="93339" y="140987"/>
                        <a:pt x="93339" y="140987"/>
                      </a:cubicBezTo>
                      <a:cubicBezTo>
                        <a:pt x="93339" y="140987"/>
                        <a:pt x="101039" y="138851"/>
                        <a:pt x="106946" y="135468"/>
                      </a:cubicBezTo>
                      <a:cubicBezTo>
                        <a:pt x="112852" y="132085"/>
                        <a:pt x="116965" y="127445"/>
                        <a:pt x="116965" y="127445"/>
                      </a:cubicBezTo>
                      <a:cubicBezTo>
                        <a:pt x="116965" y="127445"/>
                        <a:pt x="128270" y="141865"/>
                        <a:pt x="139760" y="152772"/>
                      </a:cubicBezTo>
                      <a:cubicBezTo>
                        <a:pt x="151249" y="163688"/>
                        <a:pt x="162933" y="171102"/>
                        <a:pt x="162933" y="171102"/>
                      </a:cubicBezTo>
                      <a:cubicBezTo>
                        <a:pt x="162933" y="171102"/>
                        <a:pt x="171816" y="156294"/>
                        <a:pt x="176105" y="142845"/>
                      </a:cubicBezTo>
                      <a:cubicBezTo>
                        <a:pt x="180393" y="129386"/>
                        <a:pt x="180088" y="117287"/>
                        <a:pt x="180088" y="117287"/>
                      </a:cubicBezTo>
                      <a:cubicBezTo>
                        <a:pt x="180088" y="117287"/>
                        <a:pt x="186078" y="119856"/>
                        <a:pt x="191975" y="120873"/>
                      </a:cubicBezTo>
                      <a:cubicBezTo>
                        <a:pt x="197873" y="121890"/>
                        <a:pt x="203668" y="121354"/>
                        <a:pt x="203668" y="121354"/>
                      </a:cubicBezTo>
                      <a:cubicBezTo>
                        <a:pt x="203668" y="121354"/>
                        <a:pt x="202532" y="110752"/>
                        <a:pt x="197133" y="101619"/>
                      </a:cubicBezTo>
                      <a:cubicBezTo>
                        <a:pt x="191726" y="92477"/>
                        <a:pt x="182066" y="84824"/>
                        <a:pt x="182066" y="84824"/>
                      </a:cubicBezTo>
                      <a:cubicBezTo>
                        <a:pt x="182066" y="84824"/>
                        <a:pt x="203844" y="89686"/>
                        <a:pt x="221924" y="89455"/>
                      </a:cubicBezTo>
                      <a:cubicBezTo>
                        <a:pt x="240004" y="89224"/>
                        <a:pt x="254396" y="83909"/>
                        <a:pt x="254396" y="83909"/>
                      </a:cubicBezTo>
                      <a:cubicBezTo>
                        <a:pt x="254396" y="83909"/>
                        <a:pt x="235816" y="75137"/>
                        <a:pt x="227054" y="65117"/>
                      </a:cubicBezTo>
                      <a:cubicBezTo>
                        <a:pt x="218291" y="55098"/>
                        <a:pt x="219336" y="43830"/>
                        <a:pt x="219336" y="43830"/>
                      </a:cubicBezTo>
                      <a:cubicBezTo>
                        <a:pt x="219336" y="43830"/>
                        <a:pt x="191957" y="46483"/>
                        <a:pt x="187917" y="19612"/>
                      </a:cubicBezTo>
                      <a:cubicBezTo>
                        <a:pt x="186318" y="8964"/>
                        <a:pt x="196634" y="3944"/>
                        <a:pt x="196634" y="3944"/>
                      </a:cubicBezTo>
                      <a:cubicBezTo>
                        <a:pt x="196634" y="3944"/>
                        <a:pt x="175263" y="-3774"/>
                        <a:pt x="151323" y="2383"/>
                      </a:cubicBezTo>
                      <a:cubicBezTo>
                        <a:pt x="127373" y="8539"/>
                        <a:pt x="102306" y="30196"/>
                        <a:pt x="102306" y="3019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0" name="Google Shape;4170;p5"/>
                <p:cNvSpPr/>
                <p:nvPr/>
              </p:nvSpPr>
              <p:spPr>
                <a:xfrm>
                  <a:off x="8040647" y="2485834"/>
                  <a:ext cx="173026" cy="150426"/>
                </a:xfrm>
                <a:custGeom>
                  <a:avLst/>
                  <a:gdLst/>
                  <a:ahLst/>
                  <a:cxnLst/>
                  <a:rect l="l" t="t" r="r" b="b"/>
                  <a:pathLst>
                    <a:path w="173026" h="150426" extrusionOk="0">
                      <a:moveTo>
                        <a:pt x="123602" y="150426"/>
                      </a:moveTo>
                      <a:cubicBezTo>
                        <a:pt x="123602" y="150426"/>
                        <a:pt x="115496" y="109996"/>
                        <a:pt x="106447" y="91639"/>
                      </a:cubicBezTo>
                      <a:cubicBezTo>
                        <a:pt x="101400" y="81388"/>
                        <a:pt x="97019" y="75001"/>
                        <a:pt x="97019" y="75001"/>
                      </a:cubicBezTo>
                      <a:cubicBezTo>
                        <a:pt x="97019" y="75001"/>
                        <a:pt x="102657" y="76951"/>
                        <a:pt x="114858" y="84068"/>
                      </a:cubicBezTo>
                      <a:cubicBezTo>
                        <a:pt x="127060" y="91186"/>
                        <a:pt x="145814" y="103470"/>
                        <a:pt x="145814" y="103470"/>
                      </a:cubicBezTo>
                      <a:cubicBezTo>
                        <a:pt x="145814" y="103470"/>
                        <a:pt x="131478" y="89457"/>
                        <a:pt x="118787" y="80972"/>
                      </a:cubicBezTo>
                      <a:cubicBezTo>
                        <a:pt x="106096" y="72486"/>
                        <a:pt x="95050" y="69519"/>
                        <a:pt x="95050" y="69519"/>
                      </a:cubicBezTo>
                      <a:cubicBezTo>
                        <a:pt x="95050" y="69519"/>
                        <a:pt x="91546" y="60082"/>
                        <a:pt x="86342" y="51754"/>
                      </a:cubicBezTo>
                      <a:cubicBezTo>
                        <a:pt x="81138" y="43425"/>
                        <a:pt x="74243" y="36197"/>
                        <a:pt x="74243" y="36197"/>
                      </a:cubicBezTo>
                      <a:lnTo>
                        <a:pt x="104764" y="42538"/>
                      </a:lnTo>
                      <a:cubicBezTo>
                        <a:pt x="104764" y="42538"/>
                        <a:pt x="105125" y="48620"/>
                        <a:pt x="112353" y="56551"/>
                      </a:cubicBezTo>
                      <a:cubicBezTo>
                        <a:pt x="119582" y="64482"/>
                        <a:pt x="133687" y="74270"/>
                        <a:pt x="133687" y="74270"/>
                      </a:cubicBezTo>
                      <a:cubicBezTo>
                        <a:pt x="133687" y="74270"/>
                        <a:pt x="123297" y="63363"/>
                        <a:pt x="117585" y="56172"/>
                      </a:cubicBezTo>
                      <a:cubicBezTo>
                        <a:pt x="111882" y="48971"/>
                        <a:pt x="110846" y="45496"/>
                        <a:pt x="110846" y="45496"/>
                      </a:cubicBezTo>
                      <a:lnTo>
                        <a:pt x="138096" y="54915"/>
                      </a:lnTo>
                      <a:lnTo>
                        <a:pt x="173027" y="68706"/>
                      </a:lnTo>
                      <a:lnTo>
                        <a:pt x="141220" y="51874"/>
                      </a:lnTo>
                      <a:cubicBezTo>
                        <a:pt x="141220" y="51874"/>
                        <a:pt x="143725" y="49064"/>
                        <a:pt x="151554" y="48102"/>
                      </a:cubicBezTo>
                      <a:cubicBezTo>
                        <a:pt x="159393" y="47141"/>
                        <a:pt x="172555" y="48019"/>
                        <a:pt x="172555" y="48019"/>
                      </a:cubicBezTo>
                      <a:cubicBezTo>
                        <a:pt x="172555" y="48019"/>
                        <a:pt x="158921" y="45033"/>
                        <a:pt x="149539" y="45385"/>
                      </a:cubicBezTo>
                      <a:cubicBezTo>
                        <a:pt x="140157" y="45745"/>
                        <a:pt x="135036" y="49443"/>
                        <a:pt x="135036" y="49443"/>
                      </a:cubicBezTo>
                      <a:lnTo>
                        <a:pt x="113166" y="42113"/>
                      </a:lnTo>
                      <a:lnTo>
                        <a:pt x="100901" y="37482"/>
                      </a:lnTo>
                      <a:cubicBezTo>
                        <a:pt x="100901" y="37482"/>
                        <a:pt x="104570" y="33221"/>
                        <a:pt x="114350" y="29338"/>
                      </a:cubicBezTo>
                      <a:cubicBezTo>
                        <a:pt x="124120" y="25456"/>
                        <a:pt x="140010" y="21953"/>
                        <a:pt x="140010" y="21953"/>
                      </a:cubicBezTo>
                      <a:cubicBezTo>
                        <a:pt x="140010" y="21953"/>
                        <a:pt x="124009" y="22091"/>
                        <a:pt x="112501" y="25410"/>
                      </a:cubicBezTo>
                      <a:cubicBezTo>
                        <a:pt x="100993" y="28728"/>
                        <a:pt x="93968" y="35217"/>
                        <a:pt x="93968" y="35217"/>
                      </a:cubicBezTo>
                      <a:lnTo>
                        <a:pt x="71239" y="31205"/>
                      </a:lnTo>
                      <a:cubicBezTo>
                        <a:pt x="71239" y="31205"/>
                        <a:pt x="68050" y="26473"/>
                        <a:pt x="60794" y="18671"/>
                      </a:cubicBezTo>
                      <a:cubicBezTo>
                        <a:pt x="53538" y="10870"/>
                        <a:pt x="42215" y="0"/>
                        <a:pt x="42215" y="0"/>
                      </a:cubicBezTo>
                      <a:lnTo>
                        <a:pt x="30688" y="5352"/>
                      </a:lnTo>
                      <a:cubicBezTo>
                        <a:pt x="30688" y="5352"/>
                        <a:pt x="43832" y="13495"/>
                        <a:pt x="52539" y="20945"/>
                      </a:cubicBezTo>
                      <a:cubicBezTo>
                        <a:pt x="61256" y="28405"/>
                        <a:pt x="65545" y="35180"/>
                        <a:pt x="65545" y="35180"/>
                      </a:cubicBezTo>
                      <a:lnTo>
                        <a:pt x="55571" y="47252"/>
                      </a:lnTo>
                      <a:cubicBezTo>
                        <a:pt x="55571" y="47252"/>
                        <a:pt x="44802" y="41798"/>
                        <a:pt x="31178" y="40846"/>
                      </a:cubicBezTo>
                      <a:cubicBezTo>
                        <a:pt x="17544" y="39885"/>
                        <a:pt x="0" y="41613"/>
                        <a:pt x="0" y="41613"/>
                      </a:cubicBezTo>
                      <a:cubicBezTo>
                        <a:pt x="0" y="41613"/>
                        <a:pt x="17479" y="41521"/>
                        <a:pt x="30429" y="43980"/>
                      </a:cubicBezTo>
                      <a:cubicBezTo>
                        <a:pt x="43379" y="46429"/>
                        <a:pt x="52918" y="51042"/>
                        <a:pt x="52918" y="51042"/>
                      </a:cubicBezTo>
                      <a:lnTo>
                        <a:pt x="38230" y="70471"/>
                      </a:lnTo>
                      <a:cubicBezTo>
                        <a:pt x="38230" y="70471"/>
                        <a:pt x="31852" y="69214"/>
                        <a:pt x="23838" y="73059"/>
                      </a:cubicBezTo>
                      <a:cubicBezTo>
                        <a:pt x="15824" y="76905"/>
                        <a:pt x="6165" y="85871"/>
                        <a:pt x="6165" y="85871"/>
                      </a:cubicBezTo>
                      <a:cubicBezTo>
                        <a:pt x="6165" y="85871"/>
                        <a:pt x="18025" y="78800"/>
                        <a:pt x="25410" y="75777"/>
                      </a:cubicBezTo>
                      <a:cubicBezTo>
                        <a:pt x="32805" y="72755"/>
                        <a:pt x="35707" y="73771"/>
                        <a:pt x="35707" y="73771"/>
                      </a:cubicBezTo>
                      <a:lnTo>
                        <a:pt x="19800" y="114747"/>
                      </a:lnTo>
                      <a:cubicBezTo>
                        <a:pt x="19800" y="114747"/>
                        <a:pt x="34108" y="87562"/>
                        <a:pt x="42501" y="74187"/>
                      </a:cubicBezTo>
                      <a:cubicBezTo>
                        <a:pt x="48823" y="64093"/>
                        <a:pt x="51948" y="60738"/>
                        <a:pt x="51948" y="60738"/>
                      </a:cubicBezTo>
                      <a:cubicBezTo>
                        <a:pt x="51948" y="60738"/>
                        <a:pt x="55229" y="64602"/>
                        <a:pt x="57845" y="71146"/>
                      </a:cubicBezTo>
                      <a:cubicBezTo>
                        <a:pt x="60461" y="77690"/>
                        <a:pt x="61737" y="86083"/>
                        <a:pt x="61737" y="86083"/>
                      </a:cubicBezTo>
                      <a:cubicBezTo>
                        <a:pt x="61737" y="86083"/>
                        <a:pt x="63049" y="76914"/>
                        <a:pt x="61672" y="69695"/>
                      </a:cubicBezTo>
                      <a:cubicBezTo>
                        <a:pt x="60286" y="62485"/>
                        <a:pt x="56209" y="57225"/>
                        <a:pt x="56209" y="57225"/>
                      </a:cubicBezTo>
                      <a:lnTo>
                        <a:pt x="69353" y="40245"/>
                      </a:lnTo>
                      <a:cubicBezTo>
                        <a:pt x="69353" y="40245"/>
                        <a:pt x="75537" y="48565"/>
                        <a:pt x="80325" y="55645"/>
                      </a:cubicBezTo>
                      <a:cubicBezTo>
                        <a:pt x="85122" y="62716"/>
                        <a:pt x="88274" y="70869"/>
                        <a:pt x="88274" y="70869"/>
                      </a:cubicBezTo>
                      <a:cubicBezTo>
                        <a:pt x="88274" y="70869"/>
                        <a:pt x="81970" y="79114"/>
                        <a:pt x="78236" y="89808"/>
                      </a:cubicBezTo>
                      <a:cubicBezTo>
                        <a:pt x="74492" y="100494"/>
                        <a:pt x="73318" y="113647"/>
                        <a:pt x="73318" y="113647"/>
                      </a:cubicBezTo>
                      <a:cubicBezTo>
                        <a:pt x="73318" y="113647"/>
                        <a:pt x="77136" y="101621"/>
                        <a:pt x="81499" y="92359"/>
                      </a:cubicBezTo>
                      <a:cubicBezTo>
                        <a:pt x="85862" y="83098"/>
                        <a:pt x="90779" y="76590"/>
                        <a:pt x="90779" y="76590"/>
                      </a:cubicBezTo>
                      <a:cubicBezTo>
                        <a:pt x="90779" y="76590"/>
                        <a:pt x="95151" y="80537"/>
                        <a:pt x="101658" y="94670"/>
                      </a:cubicBezTo>
                      <a:cubicBezTo>
                        <a:pt x="110144" y="113065"/>
                        <a:pt x="123602" y="150426"/>
                        <a:pt x="123602" y="15042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4171" name="Google Shape;4171;p5"/>
              <p:cNvGrpSpPr/>
              <p:nvPr/>
            </p:nvGrpSpPr>
            <p:grpSpPr>
              <a:xfrm>
                <a:off x="7271432" y="1637689"/>
                <a:ext cx="140869" cy="173295"/>
                <a:chOff x="7271432" y="1637689"/>
                <a:chExt cx="140869" cy="173295"/>
              </a:xfrm>
            </p:grpSpPr>
            <p:sp>
              <p:nvSpPr>
                <p:cNvPr id="4172" name="Google Shape;4172;p5"/>
                <p:cNvSpPr/>
                <p:nvPr/>
              </p:nvSpPr>
              <p:spPr>
                <a:xfrm>
                  <a:off x="7271432" y="1637689"/>
                  <a:ext cx="140869" cy="173295"/>
                </a:xfrm>
                <a:custGeom>
                  <a:avLst/>
                  <a:gdLst/>
                  <a:ahLst/>
                  <a:cxnLst/>
                  <a:rect l="l" t="t" r="r" b="b"/>
                  <a:pathLst>
                    <a:path w="140869" h="173295" extrusionOk="0">
                      <a:moveTo>
                        <a:pt x="92036" y="56377"/>
                      </a:moveTo>
                      <a:cubicBezTo>
                        <a:pt x="92036" y="56377"/>
                        <a:pt x="89347" y="30495"/>
                        <a:pt x="75611" y="16630"/>
                      </a:cubicBezTo>
                      <a:cubicBezTo>
                        <a:pt x="53991" y="-5212"/>
                        <a:pt x="40782" y="741"/>
                        <a:pt x="40782" y="741"/>
                      </a:cubicBezTo>
                      <a:cubicBezTo>
                        <a:pt x="40782" y="741"/>
                        <a:pt x="56227" y="16381"/>
                        <a:pt x="45912" y="27029"/>
                      </a:cubicBezTo>
                      <a:cubicBezTo>
                        <a:pt x="40560" y="32547"/>
                        <a:pt x="27693" y="31540"/>
                        <a:pt x="27693" y="31540"/>
                      </a:cubicBezTo>
                      <a:cubicBezTo>
                        <a:pt x="27693" y="31540"/>
                        <a:pt x="24652" y="41329"/>
                        <a:pt x="17729" y="45802"/>
                      </a:cubicBezTo>
                      <a:cubicBezTo>
                        <a:pt x="10806" y="50267"/>
                        <a:pt x="0" y="49435"/>
                        <a:pt x="0" y="49435"/>
                      </a:cubicBezTo>
                      <a:cubicBezTo>
                        <a:pt x="0" y="49435"/>
                        <a:pt x="5823" y="59242"/>
                        <a:pt x="14337" y="66378"/>
                      </a:cubicBezTo>
                      <a:cubicBezTo>
                        <a:pt x="22850" y="73523"/>
                        <a:pt x="34062" y="77997"/>
                        <a:pt x="34062" y="77997"/>
                      </a:cubicBezTo>
                      <a:cubicBezTo>
                        <a:pt x="34062" y="77997"/>
                        <a:pt x="29052" y="80955"/>
                        <a:pt x="24828" y="84403"/>
                      </a:cubicBezTo>
                      <a:cubicBezTo>
                        <a:pt x="20604" y="87860"/>
                        <a:pt x="17174" y="91807"/>
                        <a:pt x="17174" y="91807"/>
                      </a:cubicBezTo>
                      <a:cubicBezTo>
                        <a:pt x="17174" y="91807"/>
                        <a:pt x="21158" y="95920"/>
                        <a:pt x="25345" y="98434"/>
                      </a:cubicBezTo>
                      <a:cubicBezTo>
                        <a:pt x="29524" y="100939"/>
                        <a:pt x="33924" y="101845"/>
                        <a:pt x="33924" y="101845"/>
                      </a:cubicBezTo>
                      <a:cubicBezTo>
                        <a:pt x="33924" y="101845"/>
                        <a:pt x="28387" y="114406"/>
                        <a:pt x="25189" y="125785"/>
                      </a:cubicBezTo>
                      <a:cubicBezTo>
                        <a:pt x="21990" y="137164"/>
                        <a:pt x="21121" y="147359"/>
                        <a:pt x="21121" y="147359"/>
                      </a:cubicBezTo>
                      <a:cubicBezTo>
                        <a:pt x="21121" y="147359"/>
                        <a:pt x="33720" y="147526"/>
                        <a:pt x="43888" y="145270"/>
                      </a:cubicBezTo>
                      <a:cubicBezTo>
                        <a:pt x="54064" y="143006"/>
                        <a:pt x="61801" y="138319"/>
                        <a:pt x="61801" y="138319"/>
                      </a:cubicBezTo>
                      <a:cubicBezTo>
                        <a:pt x="61801" y="138319"/>
                        <a:pt x="62152" y="143089"/>
                        <a:pt x="63484" y="147230"/>
                      </a:cubicBezTo>
                      <a:cubicBezTo>
                        <a:pt x="64815" y="151361"/>
                        <a:pt x="67117" y="154865"/>
                        <a:pt x="67117" y="154865"/>
                      </a:cubicBezTo>
                      <a:cubicBezTo>
                        <a:pt x="67117" y="154865"/>
                        <a:pt x="73615" y="150197"/>
                        <a:pt x="77709" y="143366"/>
                      </a:cubicBezTo>
                      <a:cubicBezTo>
                        <a:pt x="81813" y="136526"/>
                        <a:pt x="83514" y="127523"/>
                        <a:pt x="83514" y="127523"/>
                      </a:cubicBezTo>
                      <a:cubicBezTo>
                        <a:pt x="83514" y="127523"/>
                        <a:pt x="87710" y="143209"/>
                        <a:pt x="93959" y="154652"/>
                      </a:cubicBezTo>
                      <a:cubicBezTo>
                        <a:pt x="100207" y="166095"/>
                        <a:pt x="108508" y="173296"/>
                        <a:pt x="108508" y="173296"/>
                      </a:cubicBezTo>
                      <a:cubicBezTo>
                        <a:pt x="108508" y="173296"/>
                        <a:pt x="107926" y="158192"/>
                        <a:pt x="111466" y="148884"/>
                      </a:cubicBezTo>
                      <a:cubicBezTo>
                        <a:pt x="115006" y="139576"/>
                        <a:pt x="122669" y="136064"/>
                        <a:pt x="122669" y="136064"/>
                      </a:cubicBezTo>
                      <a:cubicBezTo>
                        <a:pt x="122669" y="136064"/>
                        <a:pt x="111715" y="119592"/>
                        <a:pt x="127771" y="107040"/>
                      </a:cubicBezTo>
                      <a:cubicBezTo>
                        <a:pt x="134131" y="102067"/>
                        <a:pt x="140869" y="106772"/>
                        <a:pt x="140869" y="106772"/>
                      </a:cubicBezTo>
                      <a:cubicBezTo>
                        <a:pt x="140869" y="106772"/>
                        <a:pt x="138669" y="90281"/>
                        <a:pt x="126598" y="77304"/>
                      </a:cubicBezTo>
                      <a:cubicBezTo>
                        <a:pt x="114525" y="64317"/>
                        <a:pt x="92036" y="56377"/>
                        <a:pt x="92036" y="5637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3" name="Google Shape;4173;p5"/>
                <p:cNvSpPr/>
                <p:nvPr/>
              </p:nvSpPr>
              <p:spPr>
                <a:xfrm>
                  <a:off x="7291084" y="1655844"/>
                  <a:ext cx="100706" cy="120385"/>
                </a:xfrm>
                <a:custGeom>
                  <a:avLst/>
                  <a:gdLst/>
                  <a:ahLst/>
                  <a:cxnLst/>
                  <a:rect l="l" t="t" r="r" b="b"/>
                  <a:pathLst>
                    <a:path w="100706" h="120385" extrusionOk="0">
                      <a:moveTo>
                        <a:pt x="11868" y="119221"/>
                      </a:moveTo>
                      <a:cubicBezTo>
                        <a:pt x="11868" y="119221"/>
                        <a:pt x="35346" y="99033"/>
                        <a:pt x="44202" y="86444"/>
                      </a:cubicBezTo>
                      <a:cubicBezTo>
                        <a:pt x="49147" y="79419"/>
                        <a:pt x="51809" y="74261"/>
                        <a:pt x="51809" y="74261"/>
                      </a:cubicBezTo>
                      <a:cubicBezTo>
                        <a:pt x="51809" y="74261"/>
                        <a:pt x="52447" y="78578"/>
                        <a:pt x="51948" y="89004"/>
                      </a:cubicBezTo>
                      <a:cubicBezTo>
                        <a:pt x="51448" y="99422"/>
                        <a:pt x="49812" y="115940"/>
                        <a:pt x="49812" y="115940"/>
                      </a:cubicBezTo>
                      <a:cubicBezTo>
                        <a:pt x="49812" y="115940"/>
                        <a:pt x="54055" y="101594"/>
                        <a:pt x="55284" y="90354"/>
                      </a:cubicBezTo>
                      <a:cubicBezTo>
                        <a:pt x="56504" y="79114"/>
                        <a:pt x="54702" y="70961"/>
                        <a:pt x="54702" y="70961"/>
                      </a:cubicBezTo>
                      <a:cubicBezTo>
                        <a:pt x="54702" y="70961"/>
                        <a:pt x="59638" y="65231"/>
                        <a:pt x="63280" y="58816"/>
                      </a:cubicBezTo>
                      <a:cubicBezTo>
                        <a:pt x="66931" y="52410"/>
                        <a:pt x="69288" y="45330"/>
                        <a:pt x="69288" y="45330"/>
                      </a:cubicBezTo>
                      <a:lnTo>
                        <a:pt x="75472" y="67144"/>
                      </a:lnTo>
                      <a:cubicBezTo>
                        <a:pt x="75472" y="67144"/>
                        <a:pt x="71645" y="69630"/>
                        <a:pt x="68946" y="77182"/>
                      </a:cubicBezTo>
                      <a:cubicBezTo>
                        <a:pt x="66238" y="84743"/>
                        <a:pt x="64657" y="97360"/>
                        <a:pt x="64657" y="97360"/>
                      </a:cubicBezTo>
                      <a:cubicBezTo>
                        <a:pt x="64657" y="97360"/>
                        <a:pt x="68216" y="86694"/>
                        <a:pt x="70961" y="80380"/>
                      </a:cubicBezTo>
                      <a:cubicBezTo>
                        <a:pt x="73697" y="74067"/>
                        <a:pt x="75611" y="72117"/>
                        <a:pt x="75611" y="72117"/>
                      </a:cubicBezTo>
                      <a:lnTo>
                        <a:pt x="78689" y="92988"/>
                      </a:lnTo>
                      <a:lnTo>
                        <a:pt x="81536" y="120386"/>
                      </a:lnTo>
                      <a:lnTo>
                        <a:pt x="81721" y="93848"/>
                      </a:lnTo>
                      <a:cubicBezTo>
                        <a:pt x="81721" y="93848"/>
                        <a:pt x="84382" y="94402"/>
                        <a:pt x="87646" y="99043"/>
                      </a:cubicBezTo>
                      <a:cubicBezTo>
                        <a:pt x="90918" y="103683"/>
                        <a:pt x="94781" y="112399"/>
                        <a:pt x="94781" y="112399"/>
                      </a:cubicBezTo>
                      <a:cubicBezTo>
                        <a:pt x="94781" y="112399"/>
                        <a:pt x="92119" y="102592"/>
                        <a:pt x="88727" y="96741"/>
                      </a:cubicBezTo>
                      <a:cubicBezTo>
                        <a:pt x="85335" y="90899"/>
                        <a:pt x="81203" y="89004"/>
                        <a:pt x="81203" y="89004"/>
                      </a:cubicBezTo>
                      <a:lnTo>
                        <a:pt x="78578" y="72339"/>
                      </a:lnTo>
                      <a:lnTo>
                        <a:pt x="77441" y="62799"/>
                      </a:lnTo>
                      <a:cubicBezTo>
                        <a:pt x="77441" y="62799"/>
                        <a:pt x="81443" y="63557"/>
                        <a:pt x="87257" y="68345"/>
                      </a:cubicBezTo>
                      <a:cubicBezTo>
                        <a:pt x="93071" y="73143"/>
                        <a:pt x="100706" y="81970"/>
                        <a:pt x="100706" y="81970"/>
                      </a:cubicBezTo>
                      <a:cubicBezTo>
                        <a:pt x="100706" y="81970"/>
                        <a:pt x="95216" y="71821"/>
                        <a:pt x="89189" y="65711"/>
                      </a:cubicBezTo>
                      <a:cubicBezTo>
                        <a:pt x="83153" y="59601"/>
                        <a:pt x="76572" y="57531"/>
                        <a:pt x="76572" y="57531"/>
                      </a:cubicBezTo>
                      <a:lnTo>
                        <a:pt x="71506" y="41558"/>
                      </a:lnTo>
                      <a:cubicBezTo>
                        <a:pt x="71506" y="41558"/>
                        <a:pt x="73503" y="37768"/>
                        <a:pt x="76110" y="30244"/>
                      </a:cubicBezTo>
                      <a:cubicBezTo>
                        <a:pt x="78725" y="22720"/>
                        <a:pt x="81951" y="11462"/>
                        <a:pt x="81951" y="11462"/>
                      </a:cubicBezTo>
                      <a:lnTo>
                        <a:pt x="74594" y="6101"/>
                      </a:lnTo>
                      <a:cubicBezTo>
                        <a:pt x="74594" y="6101"/>
                        <a:pt x="73753" y="17498"/>
                        <a:pt x="71858" y="25826"/>
                      </a:cubicBezTo>
                      <a:cubicBezTo>
                        <a:pt x="69963" y="34154"/>
                        <a:pt x="67014" y="39404"/>
                        <a:pt x="67014" y="39404"/>
                      </a:cubicBezTo>
                      <a:lnTo>
                        <a:pt x="55821" y="37519"/>
                      </a:lnTo>
                      <a:cubicBezTo>
                        <a:pt x="55821" y="37519"/>
                        <a:pt x="55728" y="28636"/>
                        <a:pt x="51744" y="19587"/>
                      </a:cubicBezTo>
                      <a:cubicBezTo>
                        <a:pt x="47769" y="10547"/>
                        <a:pt x="40726" y="0"/>
                        <a:pt x="40726" y="0"/>
                      </a:cubicBezTo>
                      <a:cubicBezTo>
                        <a:pt x="40726" y="0"/>
                        <a:pt x="46688" y="11101"/>
                        <a:pt x="49461" y="20271"/>
                      </a:cubicBezTo>
                      <a:cubicBezTo>
                        <a:pt x="52243" y="29440"/>
                        <a:pt x="52465" y="37232"/>
                        <a:pt x="52465" y="37232"/>
                      </a:cubicBezTo>
                      <a:lnTo>
                        <a:pt x="34921" y="35088"/>
                      </a:lnTo>
                      <a:cubicBezTo>
                        <a:pt x="34921" y="35088"/>
                        <a:pt x="33581" y="30559"/>
                        <a:pt x="28386" y="26870"/>
                      </a:cubicBezTo>
                      <a:cubicBezTo>
                        <a:pt x="23182" y="23192"/>
                        <a:pt x="14114" y="20363"/>
                        <a:pt x="14114" y="20363"/>
                      </a:cubicBezTo>
                      <a:cubicBezTo>
                        <a:pt x="14114" y="20363"/>
                        <a:pt x="22702" y="25299"/>
                        <a:pt x="27157" y="28886"/>
                      </a:cubicBezTo>
                      <a:cubicBezTo>
                        <a:pt x="31612" y="32472"/>
                        <a:pt x="31926" y="34709"/>
                        <a:pt x="31926" y="34709"/>
                      </a:cubicBezTo>
                      <a:lnTo>
                        <a:pt x="0" y="39774"/>
                      </a:lnTo>
                      <a:cubicBezTo>
                        <a:pt x="0" y="39774"/>
                        <a:pt x="22452" y="38813"/>
                        <a:pt x="33951" y="39192"/>
                      </a:cubicBezTo>
                      <a:cubicBezTo>
                        <a:pt x="42630" y="39478"/>
                        <a:pt x="45856" y="40218"/>
                        <a:pt x="45856" y="40218"/>
                      </a:cubicBezTo>
                      <a:cubicBezTo>
                        <a:pt x="45856" y="40218"/>
                        <a:pt x="44461" y="43749"/>
                        <a:pt x="41096" y="47844"/>
                      </a:cubicBezTo>
                      <a:cubicBezTo>
                        <a:pt x="37741" y="51948"/>
                        <a:pt x="32730" y="55876"/>
                        <a:pt x="32730" y="55876"/>
                      </a:cubicBezTo>
                      <a:cubicBezTo>
                        <a:pt x="32730" y="55876"/>
                        <a:pt x="39118" y="53306"/>
                        <a:pt x="43324" y="49748"/>
                      </a:cubicBezTo>
                      <a:cubicBezTo>
                        <a:pt x="47539" y="46180"/>
                        <a:pt x="49572" y="41632"/>
                        <a:pt x="49572" y="41632"/>
                      </a:cubicBezTo>
                      <a:lnTo>
                        <a:pt x="65018" y="43703"/>
                      </a:lnTo>
                      <a:cubicBezTo>
                        <a:pt x="65018" y="43703"/>
                        <a:pt x="61708" y="50737"/>
                        <a:pt x="58732" y="56422"/>
                      </a:cubicBezTo>
                      <a:cubicBezTo>
                        <a:pt x="55756" y="62106"/>
                        <a:pt x="51541" y="67144"/>
                        <a:pt x="51541" y="67144"/>
                      </a:cubicBezTo>
                      <a:cubicBezTo>
                        <a:pt x="51541" y="67144"/>
                        <a:pt x="44072" y="66192"/>
                        <a:pt x="35873" y="67772"/>
                      </a:cubicBezTo>
                      <a:cubicBezTo>
                        <a:pt x="27684" y="69362"/>
                        <a:pt x="18755" y="73494"/>
                        <a:pt x="18755" y="73494"/>
                      </a:cubicBezTo>
                      <a:cubicBezTo>
                        <a:pt x="18755" y="73494"/>
                        <a:pt x="27841" y="71460"/>
                        <a:pt x="35319" y="70804"/>
                      </a:cubicBezTo>
                      <a:cubicBezTo>
                        <a:pt x="42797" y="70148"/>
                        <a:pt x="48675" y="70869"/>
                        <a:pt x="48675" y="70869"/>
                      </a:cubicBezTo>
                      <a:cubicBezTo>
                        <a:pt x="48675" y="70869"/>
                        <a:pt x="47585" y="75121"/>
                        <a:pt x="40624" y="84521"/>
                      </a:cubicBezTo>
                      <a:cubicBezTo>
                        <a:pt x="31557" y="96760"/>
                        <a:pt x="11868" y="119221"/>
                        <a:pt x="11868" y="11922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
        <p:nvSpPr>
          <p:cNvPr id="4174" name="Google Shape;4174;p5"/>
          <p:cNvSpPr txBox="1">
            <a:spLocks noGrp="1"/>
          </p:cNvSpPr>
          <p:nvPr>
            <p:ph type="title"/>
          </p:nvPr>
        </p:nvSpPr>
        <p:spPr>
          <a:xfrm>
            <a:off x="920475" y="1093375"/>
            <a:ext cx="7794000" cy="7635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4000"/>
              <a:buFont typeface="Aldrich"/>
              <a:buNone/>
              <a:defRPr>
                <a:solidFill>
                  <a:schemeClr val="accent5"/>
                </a:solidFill>
              </a:defRPr>
            </a:lvl1pPr>
            <a:lvl2pPr lvl="1"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4175" name="Google Shape;4175;p5"/>
          <p:cNvSpPr txBox="1">
            <a:spLocks noGrp="1"/>
          </p:cNvSpPr>
          <p:nvPr>
            <p:ph type="body" idx="1"/>
          </p:nvPr>
        </p:nvSpPr>
        <p:spPr>
          <a:xfrm>
            <a:off x="920475" y="1913175"/>
            <a:ext cx="7794000" cy="4191000"/>
          </a:xfrm>
          <a:prstGeom prst="rect">
            <a:avLst/>
          </a:prstGeom>
          <a:noFill/>
          <a:ln>
            <a:noFill/>
          </a:ln>
        </p:spPr>
        <p:txBody>
          <a:bodyPr spcFirstLastPara="1" wrap="square" lIns="121900" tIns="121900" rIns="121900" bIns="121900" anchor="t" anchorCtr="0">
            <a:noAutofit/>
          </a:bodyPr>
          <a:lstStyle>
            <a:lvl1pPr marL="457200" lvl="0" indent="-349250" algn="l">
              <a:lnSpc>
                <a:spcPct val="115000"/>
              </a:lnSpc>
              <a:spcBef>
                <a:spcPts val="0"/>
              </a:spcBef>
              <a:spcAft>
                <a:spcPts val="0"/>
              </a:spcAft>
              <a:buSzPts val="1900"/>
              <a:buChar char="●"/>
              <a:defRPr/>
            </a:lvl1pPr>
            <a:lvl2pPr marL="914400" lvl="1" indent="-349250" algn="l">
              <a:lnSpc>
                <a:spcPct val="115000"/>
              </a:lnSpc>
              <a:spcBef>
                <a:spcPts val="0"/>
              </a:spcBef>
              <a:spcAft>
                <a:spcPts val="0"/>
              </a:spcAft>
              <a:buSzPts val="1900"/>
              <a:buChar char="○"/>
              <a:defRPr/>
            </a:lvl2pPr>
            <a:lvl3pPr marL="1371600" lvl="2" indent="-349250" algn="l">
              <a:lnSpc>
                <a:spcPct val="115000"/>
              </a:lnSpc>
              <a:spcBef>
                <a:spcPts val="2100"/>
              </a:spcBef>
              <a:spcAft>
                <a:spcPts val="0"/>
              </a:spcAft>
              <a:buSzPts val="1900"/>
              <a:buChar char="■"/>
              <a:defRPr/>
            </a:lvl3pPr>
            <a:lvl4pPr marL="1828800" lvl="3" indent="-349250" algn="l">
              <a:lnSpc>
                <a:spcPct val="115000"/>
              </a:lnSpc>
              <a:spcBef>
                <a:spcPts val="2100"/>
              </a:spcBef>
              <a:spcAft>
                <a:spcPts val="0"/>
              </a:spcAft>
              <a:buSzPts val="1900"/>
              <a:buChar char="●"/>
              <a:defRPr/>
            </a:lvl4pPr>
            <a:lvl5pPr marL="2286000" lvl="4" indent="-349250" algn="l">
              <a:lnSpc>
                <a:spcPct val="115000"/>
              </a:lnSpc>
              <a:spcBef>
                <a:spcPts val="2100"/>
              </a:spcBef>
              <a:spcAft>
                <a:spcPts val="0"/>
              </a:spcAft>
              <a:buSzPts val="1900"/>
              <a:buChar char="○"/>
              <a:defRPr/>
            </a:lvl5pPr>
            <a:lvl6pPr marL="2743200" lvl="5" indent="-349250" algn="l">
              <a:lnSpc>
                <a:spcPct val="115000"/>
              </a:lnSpc>
              <a:spcBef>
                <a:spcPts val="2100"/>
              </a:spcBef>
              <a:spcAft>
                <a:spcPts val="0"/>
              </a:spcAft>
              <a:buSzPts val="1900"/>
              <a:buChar char="■"/>
              <a:defRPr/>
            </a:lvl6pPr>
            <a:lvl7pPr marL="3200400" lvl="6" indent="-349250" algn="l">
              <a:lnSpc>
                <a:spcPct val="115000"/>
              </a:lnSpc>
              <a:spcBef>
                <a:spcPts val="2100"/>
              </a:spcBef>
              <a:spcAft>
                <a:spcPts val="0"/>
              </a:spcAft>
              <a:buSzPts val="1900"/>
              <a:buChar char="●"/>
              <a:defRPr/>
            </a:lvl7pPr>
            <a:lvl8pPr marL="3657600" lvl="7" indent="-349250" algn="l">
              <a:lnSpc>
                <a:spcPct val="115000"/>
              </a:lnSpc>
              <a:spcBef>
                <a:spcPts val="2100"/>
              </a:spcBef>
              <a:spcAft>
                <a:spcPts val="0"/>
              </a:spcAft>
              <a:buSzPts val="1900"/>
              <a:buChar char="○"/>
              <a:defRPr/>
            </a:lvl8pPr>
            <a:lvl9pPr marL="4114800" lvl="8" indent="-349250" algn="l">
              <a:lnSpc>
                <a:spcPct val="115000"/>
              </a:lnSpc>
              <a:spcBef>
                <a:spcPts val="2100"/>
              </a:spcBef>
              <a:spcAft>
                <a:spcPts val="2100"/>
              </a:spcAft>
              <a:buSzPts val="1900"/>
              <a:buChar char="■"/>
              <a:defRPr/>
            </a:lvl9pPr>
          </a:lstStyle>
          <a:p>
            <a:endParaRPr/>
          </a:p>
        </p:txBody>
      </p:sp>
      <p:grpSp>
        <p:nvGrpSpPr>
          <p:cNvPr id="4176" name="Google Shape;4176;p5"/>
          <p:cNvGrpSpPr/>
          <p:nvPr/>
        </p:nvGrpSpPr>
        <p:grpSpPr>
          <a:xfrm>
            <a:off x="567539" y="286727"/>
            <a:ext cx="622433" cy="558467"/>
            <a:chOff x="567539" y="286727"/>
            <a:chExt cx="622433" cy="558467"/>
          </a:xfrm>
        </p:grpSpPr>
        <p:sp>
          <p:nvSpPr>
            <p:cNvPr id="4177" name="Google Shape;4177;p5"/>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8" name="Google Shape;4178;p5"/>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79" name="Google Shape;4179;p5"/>
          <p:cNvGrpSpPr/>
          <p:nvPr/>
        </p:nvGrpSpPr>
        <p:grpSpPr>
          <a:xfrm>
            <a:off x="209832" y="792807"/>
            <a:ext cx="597404" cy="622549"/>
            <a:chOff x="209832" y="792807"/>
            <a:chExt cx="597404" cy="622549"/>
          </a:xfrm>
        </p:grpSpPr>
        <p:sp>
          <p:nvSpPr>
            <p:cNvPr id="4180" name="Google Shape;4180;p5"/>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1" name="Google Shape;4181;p5"/>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82" name="Google Shape;4182;p5"/>
          <p:cNvGrpSpPr/>
          <p:nvPr/>
        </p:nvGrpSpPr>
        <p:grpSpPr>
          <a:xfrm>
            <a:off x="9491633" y="5263156"/>
            <a:ext cx="2843047" cy="943421"/>
            <a:chOff x="7010938" y="3926111"/>
            <a:chExt cx="5324019" cy="1699459"/>
          </a:xfrm>
        </p:grpSpPr>
        <p:grpSp>
          <p:nvGrpSpPr>
            <p:cNvPr id="4183" name="Google Shape;4183;p5"/>
            <p:cNvGrpSpPr/>
            <p:nvPr/>
          </p:nvGrpSpPr>
          <p:grpSpPr>
            <a:xfrm rot="159229">
              <a:off x="7126479" y="4045429"/>
              <a:ext cx="5182611" cy="1237379"/>
              <a:chOff x="7201291" y="4045235"/>
              <a:chExt cx="5182754" cy="1163505"/>
            </a:xfrm>
          </p:grpSpPr>
          <p:sp>
            <p:nvSpPr>
              <p:cNvPr id="4184" name="Google Shape;4184;p5"/>
              <p:cNvSpPr/>
              <p:nvPr/>
            </p:nvSpPr>
            <p:spPr>
              <a:xfrm rot="190790">
                <a:off x="7231846" y="4209754"/>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5" name="Google Shape;4185;p5"/>
              <p:cNvSpPr/>
              <p:nvPr/>
            </p:nvSpPr>
            <p:spPr>
              <a:xfrm rot="190790">
                <a:off x="7259175" y="4520303"/>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6" name="Google Shape;4186;p5"/>
              <p:cNvSpPr/>
              <p:nvPr/>
            </p:nvSpPr>
            <p:spPr>
              <a:xfrm rot="190790">
                <a:off x="7275326" y="4746979"/>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87" name="Google Shape;4187;p5"/>
              <p:cNvGrpSpPr/>
              <p:nvPr/>
            </p:nvGrpSpPr>
            <p:grpSpPr>
              <a:xfrm rot="195272">
                <a:off x="7221516" y="4190512"/>
                <a:ext cx="5142304" cy="858589"/>
                <a:chOff x="4605926" y="2395009"/>
                <a:chExt cx="7602563" cy="2311144"/>
              </a:xfrm>
            </p:grpSpPr>
            <p:sp>
              <p:nvSpPr>
                <p:cNvPr id="4188" name="Google Shape;4188;p5"/>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9" name="Google Shape;4189;p5"/>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0" name="Google Shape;4190;p5"/>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191" name="Google Shape;4191;p5"/>
            <p:cNvSpPr/>
            <p:nvPr/>
          </p:nvSpPr>
          <p:spPr>
            <a:xfrm rot="254184">
              <a:off x="9874111" y="416990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2" name="Google Shape;4192;p5"/>
            <p:cNvSpPr/>
            <p:nvPr/>
          </p:nvSpPr>
          <p:spPr>
            <a:xfrm rot="254184">
              <a:off x="11615115" y="4157802"/>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93" name="Google Shape;4193;p5"/>
            <p:cNvGrpSpPr/>
            <p:nvPr/>
          </p:nvGrpSpPr>
          <p:grpSpPr>
            <a:xfrm>
              <a:off x="8251333" y="4090179"/>
              <a:ext cx="363196" cy="930230"/>
              <a:chOff x="8251273" y="4396520"/>
              <a:chExt cx="363196" cy="852718"/>
            </a:xfrm>
          </p:grpSpPr>
          <p:sp>
            <p:nvSpPr>
              <p:cNvPr id="4194" name="Google Shape;4194;p5"/>
              <p:cNvSpPr/>
              <p:nvPr/>
            </p:nvSpPr>
            <p:spPr>
              <a:xfrm rot="254184">
                <a:off x="8312438" y="4405588"/>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5" name="Google Shape;4195;p5"/>
              <p:cNvSpPr/>
              <p:nvPr/>
            </p:nvSpPr>
            <p:spPr>
              <a:xfrm rot="254184">
                <a:off x="8281735" y="4405410"/>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96" name="Google Shape;4196;p5"/>
            <p:cNvGrpSpPr/>
            <p:nvPr/>
          </p:nvGrpSpPr>
          <p:grpSpPr>
            <a:xfrm>
              <a:off x="7010938" y="4047821"/>
              <a:ext cx="291615" cy="740039"/>
              <a:chOff x="7010970" y="4362416"/>
              <a:chExt cx="291615" cy="654033"/>
            </a:xfrm>
          </p:grpSpPr>
          <p:sp>
            <p:nvSpPr>
              <p:cNvPr id="4197" name="Google Shape;4197;p5"/>
              <p:cNvSpPr/>
              <p:nvPr/>
            </p:nvSpPr>
            <p:spPr>
              <a:xfrm rot="254184">
                <a:off x="7065003" y="4369631"/>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8" name="Google Shape;4198;p5"/>
              <p:cNvSpPr/>
              <p:nvPr/>
            </p:nvSpPr>
            <p:spPr>
              <a:xfrm rot="254184">
                <a:off x="7034308" y="4369455"/>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199" name="Google Shape;4199;p5"/>
            <p:cNvSpPr/>
            <p:nvPr/>
          </p:nvSpPr>
          <p:spPr>
            <a:xfrm rot="254184">
              <a:off x="9843408" y="416972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0" name="Google Shape;4200;p5"/>
            <p:cNvSpPr/>
            <p:nvPr/>
          </p:nvSpPr>
          <p:spPr>
            <a:xfrm rot="254184">
              <a:off x="11584412" y="4157626"/>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01" name="Google Shape;4201;p5"/>
          <p:cNvGrpSpPr/>
          <p:nvPr/>
        </p:nvGrpSpPr>
        <p:grpSpPr>
          <a:xfrm>
            <a:off x="11182214" y="5846147"/>
            <a:ext cx="1150404" cy="556010"/>
            <a:chOff x="8210612" y="3292686"/>
            <a:chExt cx="4153179" cy="2007305"/>
          </a:xfrm>
        </p:grpSpPr>
        <p:grpSp>
          <p:nvGrpSpPr>
            <p:cNvPr id="4202" name="Google Shape;4202;p5"/>
            <p:cNvGrpSpPr/>
            <p:nvPr/>
          </p:nvGrpSpPr>
          <p:grpSpPr>
            <a:xfrm>
              <a:off x="8210612" y="3292686"/>
              <a:ext cx="1064056" cy="968692"/>
              <a:chOff x="6963404" y="4025675"/>
              <a:chExt cx="1064056" cy="968692"/>
            </a:xfrm>
          </p:grpSpPr>
          <p:sp>
            <p:nvSpPr>
              <p:cNvPr id="4203" name="Google Shape;4203;p5"/>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4" name="Google Shape;4204;p5"/>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5" name="Google Shape;4205;p5"/>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06" name="Google Shape;4206;p5"/>
              <p:cNvGrpSpPr/>
              <p:nvPr/>
            </p:nvGrpSpPr>
            <p:grpSpPr>
              <a:xfrm>
                <a:off x="7412627" y="4025675"/>
                <a:ext cx="166766" cy="320739"/>
                <a:chOff x="7412627" y="4025675"/>
                <a:chExt cx="166766" cy="320739"/>
              </a:xfrm>
            </p:grpSpPr>
            <p:grpSp>
              <p:nvGrpSpPr>
                <p:cNvPr id="4207" name="Google Shape;4207;p5"/>
                <p:cNvGrpSpPr/>
                <p:nvPr/>
              </p:nvGrpSpPr>
              <p:grpSpPr>
                <a:xfrm>
                  <a:off x="7412627" y="4025675"/>
                  <a:ext cx="166766" cy="313565"/>
                  <a:chOff x="7412627" y="4025675"/>
                  <a:chExt cx="166766" cy="313565"/>
                </a:xfrm>
              </p:grpSpPr>
              <p:sp>
                <p:nvSpPr>
                  <p:cNvPr id="4208" name="Google Shape;4208;p5"/>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9" name="Google Shape;4209;p5"/>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0" name="Google Shape;4210;p5"/>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11" name="Google Shape;4211;p5"/>
                <p:cNvGrpSpPr/>
                <p:nvPr/>
              </p:nvGrpSpPr>
              <p:grpSpPr>
                <a:xfrm>
                  <a:off x="7466109" y="4035285"/>
                  <a:ext cx="87959" cy="311129"/>
                  <a:chOff x="7466109" y="4035285"/>
                  <a:chExt cx="87959" cy="311129"/>
                </a:xfrm>
              </p:grpSpPr>
              <p:sp>
                <p:nvSpPr>
                  <p:cNvPr id="4212" name="Google Shape;4212;p5"/>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3" name="Google Shape;4213;p5"/>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214" name="Google Shape;4214;p5"/>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5" name="Google Shape;4215;p5"/>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6" name="Google Shape;4216;p5"/>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7" name="Google Shape;4217;p5"/>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8" name="Google Shape;4218;p5"/>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9" name="Google Shape;4219;p5"/>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0" name="Google Shape;4220;p5"/>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1" name="Google Shape;4221;p5"/>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2" name="Google Shape;4222;p5"/>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3" name="Google Shape;4223;p5"/>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4" name="Google Shape;4224;p5"/>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5" name="Google Shape;4225;p5"/>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6" name="Google Shape;4226;p5"/>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7" name="Google Shape;4227;p5"/>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8" name="Google Shape;4228;p5"/>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9" name="Google Shape;4229;p5"/>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0" name="Google Shape;4230;p5"/>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1" name="Google Shape;4231;p5"/>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2" name="Google Shape;4232;p5"/>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3" name="Google Shape;4233;p5"/>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4" name="Google Shape;4234;p5"/>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5" name="Google Shape;4235;p5"/>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6" name="Google Shape;4236;p5"/>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7" name="Google Shape;4237;p5"/>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8" name="Google Shape;4238;p5"/>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9" name="Google Shape;4239;p5"/>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0" name="Google Shape;4240;p5"/>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1" name="Google Shape;4241;p5"/>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2" name="Google Shape;4242;p5"/>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3" name="Google Shape;4243;p5"/>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4" name="Google Shape;4244;p5"/>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5" name="Google Shape;4245;p5"/>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6" name="Google Shape;4246;p5"/>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7" name="Google Shape;4247;p5"/>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8" name="Google Shape;4248;p5"/>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9" name="Google Shape;4249;p5"/>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0" name="Google Shape;4250;p5"/>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1" name="Google Shape;4251;p5"/>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2" name="Google Shape;4252;p5"/>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3" name="Google Shape;4253;p5"/>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4" name="Google Shape;4254;p5"/>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5" name="Google Shape;4255;p5"/>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6" name="Google Shape;4256;p5"/>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7" name="Google Shape;4257;p5"/>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8" name="Google Shape;4258;p5"/>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9" name="Google Shape;4259;p5"/>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0" name="Google Shape;4260;p5"/>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1" name="Google Shape;4261;p5"/>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2" name="Google Shape;4262;p5"/>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3" name="Google Shape;4263;p5"/>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4" name="Google Shape;4264;p5"/>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5" name="Google Shape;4265;p5"/>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6" name="Google Shape;4266;p5"/>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7" name="Google Shape;4267;p5"/>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8" name="Google Shape;4268;p5"/>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9" name="Google Shape;4269;p5"/>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0" name="Google Shape;4270;p5"/>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1" name="Google Shape;4271;p5"/>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2" name="Google Shape;4272;p5"/>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3" name="Google Shape;4273;p5"/>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4" name="Google Shape;4274;p5"/>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5" name="Google Shape;4275;p5"/>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6" name="Google Shape;4276;p5"/>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7" name="Google Shape;4277;p5"/>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8" name="Google Shape;4278;p5"/>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9" name="Google Shape;4279;p5"/>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0" name="Google Shape;4280;p5"/>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1" name="Google Shape;4281;p5"/>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2" name="Google Shape;4282;p5"/>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83" name="Google Shape;4283;p5"/>
            <p:cNvGrpSpPr/>
            <p:nvPr/>
          </p:nvGrpSpPr>
          <p:grpSpPr>
            <a:xfrm>
              <a:off x="8850307" y="3468237"/>
              <a:ext cx="1312501" cy="1115930"/>
              <a:chOff x="7766853" y="4104562"/>
              <a:chExt cx="1312501" cy="1115930"/>
            </a:xfrm>
          </p:grpSpPr>
          <p:sp>
            <p:nvSpPr>
              <p:cNvPr id="4284" name="Google Shape;4284;p5"/>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5" name="Google Shape;4285;p5"/>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6" name="Google Shape;4286;p5"/>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7" name="Google Shape;4287;p5"/>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8" name="Google Shape;4288;p5"/>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9" name="Google Shape;4289;p5"/>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0" name="Google Shape;4290;p5"/>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91" name="Google Shape;4291;p5"/>
              <p:cNvGrpSpPr/>
              <p:nvPr/>
            </p:nvGrpSpPr>
            <p:grpSpPr>
              <a:xfrm>
                <a:off x="8305759" y="4104562"/>
                <a:ext cx="342550" cy="368025"/>
                <a:chOff x="8305759" y="4104562"/>
                <a:chExt cx="342550" cy="368025"/>
              </a:xfrm>
            </p:grpSpPr>
            <p:sp>
              <p:nvSpPr>
                <p:cNvPr id="4292" name="Google Shape;4292;p5"/>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3" name="Google Shape;4293;p5"/>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4" name="Google Shape;4294;p5"/>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5" name="Google Shape;4295;p5"/>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96" name="Google Shape;4296;p5"/>
                <p:cNvGrpSpPr/>
                <p:nvPr/>
              </p:nvGrpSpPr>
              <p:grpSpPr>
                <a:xfrm>
                  <a:off x="8331239" y="4111407"/>
                  <a:ext cx="316911" cy="360661"/>
                  <a:chOff x="8331239" y="4111407"/>
                  <a:chExt cx="316911" cy="360661"/>
                </a:xfrm>
              </p:grpSpPr>
              <p:sp>
                <p:nvSpPr>
                  <p:cNvPr id="4297" name="Google Shape;4297;p5"/>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8" name="Google Shape;4298;p5"/>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9" name="Google Shape;4299;p5"/>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0" name="Google Shape;4300;p5"/>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301" name="Google Shape;4301;p5"/>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2" name="Google Shape;4302;p5"/>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3" name="Google Shape;4303;p5"/>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4" name="Google Shape;4304;p5"/>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5" name="Google Shape;4305;p5"/>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6" name="Google Shape;4306;p5"/>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7" name="Google Shape;4307;p5"/>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8" name="Google Shape;4308;p5"/>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9" name="Google Shape;4309;p5"/>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0" name="Google Shape;4310;p5"/>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1" name="Google Shape;4311;p5"/>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2" name="Google Shape;4312;p5"/>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3" name="Google Shape;4313;p5"/>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4" name="Google Shape;4314;p5"/>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5" name="Google Shape;4315;p5"/>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6" name="Google Shape;4316;p5"/>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7" name="Google Shape;4317;p5"/>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8" name="Google Shape;4318;p5"/>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9" name="Google Shape;4319;p5"/>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0" name="Google Shape;4320;p5"/>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1" name="Google Shape;4321;p5"/>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2" name="Google Shape;4322;p5"/>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3" name="Google Shape;4323;p5"/>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4" name="Google Shape;4324;p5"/>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5" name="Google Shape;4325;p5"/>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6" name="Google Shape;4326;p5"/>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7" name="Google Shape;4327;p5"/>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8" name="Google Shape;4328;p5"/>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9" name="Google Shape;4329;p5"/>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0" name="Google Shape;4330;p5"/>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1" name="Google Shape;4331;p5"/>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2" name="Google Shape;4332;p5"/>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3" name="Google Shape;4333;p5"/>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4" name="Google Shape;4334;p5"/>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5" name="Google Shape;4335;p5"/>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6" name="Google Shape;4336;p5"/>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7" name="Google Shape;4337;p5"/>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8" name="Google Shape;4338;p5"/>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9" name="Google Shape;4339;p5"/>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0" name="Google Shape;4340;p5"/>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1" name="Google Shape;4341;p5"/>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2" name="Google Shape;4342;p5"/>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3" name="Google Shape;4343;p5"/>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4" name="Google Shape;4344;p5"/>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5" name="Google Shape;4345;p5"/>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6" name="Google Shape;4346;p5"/>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7" name="Google Shape;4347;p5"/>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8" name="Google Shape;4348;p5"/>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9" name="Google Shape;4349;p5"/>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0" name="Google Shape;4350;p5"/>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1" name="Google Shape;4351;p5"/>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2" name="Google Shape;4352;p5"/>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3" name="Google Shape;4353;p5"/>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4" name="Google Shape;4354;p5"/>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5" name="Google Shape;4355;p5"/>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6" name="Google Shape;4356;p5"/>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7" name="Google Shape;4357;p5"/>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8" name="Google Shape;4358;p5"/>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9" name="Google Shape;4359;p5"/>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0" name="Google Shape;4360;p5"/>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1" name="Google Shape;4361;p5"/>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2" name="Google Shape;4362;p5"/>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3" name="Google Shape;4363;p5"/>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4" name="Google Shape;4364;p5"/>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5" name="Google Shape;4365;p5"/>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66" name="Google Shape;4366;p5"/>
            <p:cNvGrpSpPr/>
            <p:nvPr/>
          </p:nvGrpSpPr>
          <p:grpSpPr>
            <a:xfrm>
              <a:off x="9796791" y="3450320"/>
              <a:ext cx="1369151" cy="1348401"/>
              <a:chOff x="8711573" y="4106516"/>
              <a:chExt cx="1369151" cy="1348401"/>
            </a:xfrm>
          </p:grpSpPr>
          <p:sp>
            <p:nvSpPr>
              <p:cNvPr id="4367" name="Google Shape;4367;p5"/>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8" name="Google Shape;4368;p5"/>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9" name="Google Shape;4369;p5"/>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0" name="Google Shape;4370;p5"/>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1" name="Google Shape;4371;p5"/>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2" name="Google Shape;4372;p5"/>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3" name="Google Shape;4373;p5"/>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374" name="Google Shape;4374;p5"/>
              <p:cNvGrpSpPr/>
              <p:nvPr/>
            </p:nvGrpSpPr>
            <p:grpSpPr>
              <a:xfrm>
                <a:off x="9230376" y="4106516"/>
                <a:ext cx="267242" cy="528467"/>
                <a:chOff x="9230376" y="4106516"/>
                <a:chExt cx="267242" cy="528467"/>
              </a:xfrm>
            </p:grpSpPr>
            <p:sp>
              <p:nvSpPr>
                <p:cNvPr id="4375" name="Google Shape;4375;p5"/>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6" name="Google Shape;4376;p5"/>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7" name="Google Shape;4377;p5"/>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8" name="Google Shape;4378;p5"/>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379" name="Google Shape;4379;p5"/>
                <p:cNvGrpSpPr/>
                <p:nvPr/>
              </p:nvGrpSpPr>
              <p:grpSpPr>
                <a:xfrm>
                  <a:off x="9233545" y="4130559"/>
                  <a:ext cx="255055" cy="504424"/>
                  <a:chOff x="9233545" y="4130559"/>
                  <a:chExt cx="255055" cy="504424"/>
                </a:xfrm>
              </p:grpSpPr>
              <p:sp>
                <p:nvSpPr>
                  <p:cNvPr id="4380" name="Google Shape;4380;p5"/>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1" name="Google Shape;4381;p5"/>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2" name="Google Shape;4382;p5"/>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3" name="Google Shape;4383;p5"/>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384" name="Google Shape;4384;p5"/>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5" name="Google Shape;4385;p5"/>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6" name="Google Shape;4386;p5"/>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7" name="Google Shape;4387;p5"/>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8" name="Google Shape;4388;p5"/>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9" name="Google Shape;4389;p5"/>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0" name="Google Shape;4390;p5"/>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1" name="Google Shape;4391;p5"/>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2" name="Google Shape;4392;p5"/>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3" name="Google Shape;4393;p5"/>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4" name="Google Shape;4394;p5"/>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5" name="Google Shape;4395;p5"/>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6" name="Google Shape;4396;p5"/>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7" name="Google Shape;4397;p5"/>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8" name="Google Shape;4398;p5"/>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9" name="Google Shape;4399;p5"/>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0" name="Google Shape;4400;p5"/>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1" name="Google Shape;4401;p5"/>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2" name="Google Shape;4402;p5"/>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3" name="Google Shape;4403;p5"/>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4" name="Google Shape;4404;p5"/>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5" name="Google Shape;4405;p5"/>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6" name="Google Shape;4406;p5"/>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7" name="Google Shape;4407;p5"/>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8" name="Google Shape;4408;p5"/>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9" name="Google Shape;4409;p5"/>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0" name="Google Shape;4410;p5"/>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1" name="Google Shape;4411;p5"/>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2" name="Google Shape;4412;p5"/>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3" name="Google Shape;4413;p5"/>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4" name="Google Shape;4414;p5"/>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5" name="Google Shape;4415;p5"/>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6" name="Google Shape;4416;p5"/>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7" name="Google Shape;4417;p5"/>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8" name="Google Shape;4418;p5"/>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9" name="Google Shape;4419;p5"/>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0" name="Google Shape;4420;p5"/>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1" name="Google Shape;4421;p5"/>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2" name="Google Shape;4422;p5"/>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3" name="Google Shape;4423;p5"/>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4" name="Google Shape;4424;p5"/>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5" name="Google Shape;4425;p5"/>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6" name="Google Shape;4426;p5"/>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7" name="Google Shape;4427;p5"/>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8" name="Google Shape;4428;p5"/>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9" name="Google Shape;4429;p5"/>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0" name="Google Shape;4430;p5"/>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1" name="Google Shape;4431;p5"/>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2" name="Google Shape;4432;p5"/>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3" name="Google Shape;4433;p5"/>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4" name="Google Shape;4434;p5"/>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5" name="Google Shape;4435;p5"/>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6" name="Google Shape;4436;p5"/>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7" name="Google Shape;4437;p5"/>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8" name="Google Shape;4438;p5"/>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9" name="Google Shape;4439;p5"/>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0" name="Google Shape;4440;p5"/>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1" name="Google Shape;4441;p5"/>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2" name="Google Shape;4442;p5"/>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3" name="Google Shape;4443;p5"/>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4" name="Google Shape;4444;p5"/>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5" name="Google Shape;4445;p5"/>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6" name="Google Shape;4446;p5"/>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7" name="Google Shape;4447;p5"/>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8" name="Google Shape;4448;p5"/>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49" name="Google Shape;4449;p5"/>
            <p:cNvGrpSpPr/>
            <p:nvPr/>
          </p:nvGrpSpPr>
          <p:grpSpPr>
            <a:xfrm>
              <a:off x="10641157" y="3575989"/>
              <a:ext cx="1722634" cy="1724002"/>
              <a:chOff x="9757563" y="4011198"/>
              <a:chExt cx="1722634" cy="1724002"/>
            </a:xfrm>
          </p:grpSpPr>
          <p:sp>
            <p:nvSpPr>
              <p:cNvPr id="4450" name="Google Shape;4450;p5"/>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1" name="Google Shape;4451;p5"/>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2" name="Google Shape;4452;p5"/>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53" name="Google Shape;4453;p5"/>
              <p:cNvGrpSpPr/>
              <p:nvPr/>
            </p:nvGrpSpPr>
            <p:grpSpPr>
              <a:xfrm>
                <a:off x="10484877" y="4011198"/>
                <a:ext cx="269949" cy="570829"/>
                <a:chOff x="10484877" y="4011198"/>
                <a:chExt cx="269949" cy="570829"/>
              </a:xfrm>
            </p:grpSpPr>
            <p:grpSp>
              <p:nvGrpSpPr>
                <p:cNvPr id="4454" name="Google Shape;4454;p5"/>
                <p:cNvGrpSpPr/>
                <p:nvPr/>
              </p:nvGrpSpPr>
              <p:grpSpPr>
                <a:xfrm>
                  <a:off x="10484877" y="4011198"/>
                  <a:ext cx="269949" cy="558063"/>
                  <a:chOff x="10484877" y="4011198"/>
                  <a:chExt cx="269949" cy="558063"/>
                </a:xfrm>
              </p:grpSpPr>
              <p:sp>
                <p:nvSpPr>
                  <p:cNvPr id="4455" name="Google Shape;4455;p5"/>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6" name="Google Shape;4456;p5"/>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7" name="Google Shape;4457;p5"/>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58" name="Google Shape;4458;p5"/>
                <p:cNvGrpSpPr/>
                <p:nvPr/>
              </p:nvGrpSpPr>
              <p:grpSpPr>
                <a:xfrm>
                  <a:off x="10571428" y="4028301"/>
                  <a:ext cx="142375" cy="553726"/>
                  <a:chOff x="10571428" y="4028301"/>
                  <a:chExt cx="142375" cy="553726"/>
                </a:xfrm>
              </p:grpSpPr>
              <p:sp>
                <p:nvSpPr>
                  <p:cNvPr id="4459" name="Google Shape;4459;p5"/>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0" name="Google Shape;4460;p5"/>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461" name="Google Shape;4461;p5"/>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2" name="Google Shape;4462;p5"/>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3" name="Google Shape;4463;p5"/>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4" name="Google Shape;4464;p5"/>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5" name="Google Shape;4465;p5"/>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6" name="Google Shape;4466;p5"/>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7" name="Google Shape;4467;p5"/>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8" name="Google Shape;4468;p5"/>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9" name="Google Shape;4469;p5"/>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0" name="Google Shape;4470;p5"/>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1" name="Google Shape;4471;p5"/>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2" name="Google Shape;4472;p5"/>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3" name="Google Shape;4473;p5"/>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4" name="Google Shape;4474;p5"/>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5" name="Google Shape;4475;p5"/>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6" name="Google Shape;4476;p5"/>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7" name="Google Shape;4477;p5"/>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8" name="Google Shape;4478;p5"/>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9" name="Google Shape;4479;p5"/>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0" name="Google Shape;4480;p5"/>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1" name="Google Shape;4481;p5"/>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2" name="Google Shape;4482;p5"/>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3" name="Google Shape;4483;p5"/>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4" name="Google Shape;4484;p5"/>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5" name="Google Shape;4485;p5"/>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6" name="Google Shape;4486;p5"/>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7" name="Google Shape;4487;p5"/>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8" name="Google Shape;4488;p5"/>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9" name="Google Shape;4489;p5"/>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0" name="Google Shape;4490;p5"/>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1" name="Google Shape;4491;p5"/>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2" name="Google Shape;4492;p5"/>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3" name="Google Shape;4493;p5"/>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4" name="Google Shape;4494;p5"/>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5" name="Google Shape;4495;p5"/>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6" name="Google Shape;4496;p5"/>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7" name="Google Shape;4497;p5"/>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8" name="Google Shape;4498;p5"/>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9" name="Google Shape;4499;p5"/>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0" name="Google Shape;4500;p5"/>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1" name="Google Shape;4501;p5"/>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2" name="Google Shape;4502;p5"/>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3" name="Google Shape;4503;p5"/>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4" name="Google Shape;4504;p5"/>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5" name="Google Shape;4505;p5"/>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6" name="Google Shape;4506;p5"/>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7" name="Google Shape;4507;p5"/>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8" name="Google Shape;4508;p5"/>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9" name="Google Shape;4509;p5"/>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0" name="Google Shape;4510;p5"/>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1" name="Google Shape;4511;p5"/>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2" name="Google Shape;4512;p5"/>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3" name="Google Shape;4513;p5"/>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4" name="Google Shape;4514;p5"/>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5" name="Google Shape;4515;p5"/>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6" name="Google Shape;4516;p5"/>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7" name="Google Shape;4517;p5"/>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8" name="Google Shape;4518;p5"/>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9" name="Google Shape;4519;p5"/>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0" name="Google Shape;4520;p5"/>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1" name="Google Shape;4521;p5"/>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2" name="Google Shape;4522;p5"/>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3" name="Google Shape;4523;p5"/>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4" name="Google Shape;4524;p5"/>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5" name="Google Shape;4525;p5"/>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6" name="Google Shape;4526;p5"/>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7" name="Google Shape;4527;p5"/>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8" name="Google Shape;4528;p5"/>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9" name="Google Shape;4529;p5"/>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4530" name="Google Shape;4530;p5"/>
          <p:cNvGrpSpPr/>
          <p:nvPr/>
        </p:nvGrpSpPr>
        <p:grpSpPr>
          <a:xfrm>
            <a:off x="9275480" y="4738544"/>
            <a:ext cx="1649970" cy="1619122"/>
            <a:chOff x="245344" y="865553"/>
            <a:chExt cx="5139403" cy="5043318"/>
          </a:xfrm>
        </p:grpSpPr>
        <p:grpSp>
          <p:nvGrpSpPr>
            <p:cNvPr id="4531" name="Google Shape;4531;p5"/>
            <p:cNvGrpSpPr/>
            <p:nvPr/>
          </p:nvGrpSpPr>
          <p:grpSpPr>
            <a:xfrm>
              <a:off x="245344" y="865553"/>
              <a:ext cx="5139403" cy="5043318"/>
              <a:chOff x="245344" y="865553"/>
              <a:chExt cx="5139403" cy="5043318"/>
            </a:xfrm>
          </p:grpSpPr>
          <p:grpSp>
            <p:nvGrpSpPr>
              <p:cNvPr id="4532" name="Google Shape;4532;p5"/>
              <p:cNvGrpSpPr/>
              <p:nvPr/>
            </p:nvGrpSpPr>
            <p:grpSpPr>
              <a:xfrm>
                <a:off x="602010" y="2128867"/>
                <a:ext cx="483004" cy="522931"/>
                <a:chOff x="602010" y="2128867"/>
                <a:chExt cx="483004" cy="522931"/>
              </a:xfrm>
            </p:grpSpPr>
            <p:sp>
              <p:nvSpPr>
                <p:cNvPr id="4533" name="Google Shape;4533;p5"/>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34" name="Google Shape;4534;p5"/>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535" name="Google Shape;4535;p5"/>
              <p:cNvGrpSpPr/>
              <p:nvPr/>
            </p:nvGrpSpPr>
            <p:grpSpPr>
              <a:xfrm>
                <a:off x="4534884" y="2128867"/>
                <a:ext cx="483004" cy="522931"/>
                <a:chOff x="4534884" y="2128867"/>
                <a:chExt cx="483004" cy="522931"/>
              </a:xfrm>
            </p:grpSpPr>
            <p:sp>
              <p:nvSpPr>
                <p:cNvPr id="4536" name="Google Shape;4536;p5"/>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37" name="Google Shape;4537;p5"/>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538" name="Google Shape;4538;p5"/>
              <p:cNvGrpSpPr/>
              <p:nvPr/>
            </p:nvGrpSpPr>
            <p:grpSpPr>
              <a:xfrm>
                <a:off x="245344" y="2677404"/>
                <a:ext cx="5139403" cy="3231467"/>
                <a:chOff x="245344" y="2677404"/>
                <a:chExt cx="5139403" cy="3231467"/>
              </a:xfrm>
            </p:grpSpPr>
            <p:grpSp>
              <p:nvGrpSpPr>
                <p:cNvPr id="4539" name="Google Shape;4539;p5"/>
                <p:cNvGrpSpPr/>
                <p:nvPr/>
              </p:nvGrpSpPr>
              <p:grpSpPr>
                <a:xfrm>
                  <a:off x="245344" y="3381506"/>
                  <a:ext cx="5139403" cy="1488631"/>
                  <a:chOff x="245344" y="3381506"/>
                  <a:chExt cx="5139403" cy="1488631"/>
                </a:xfrm>
              </p:grpSpPr>
              <p:sp>
                <p:nvSpPr>
                  <p:cNvPr id="4540" name="Google Shape;4540;p5"/>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41" name="Google Shape;4541;p5"/>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542" name="Google Shape;4542;p5"/>
                <p:cNvGrpSpPr/>
                <p:nvPr/>
              </p:nvGrpSpPr>
              <p:grpSpPr>
                <a:xfrm>
                  <a:off x="701589" y="4363259"/>
                  <a:ext cx="4226913" cy="1545612"/>
                  <a:chOff x="701589" y="4363259"/>
                  <a:chExt cx="4226913" cy="1545612"/>
                </a:xfrm>
              </p:grpSpPr>
              <p:grpSp>
                <p:nvGrpSpPr>
                  <p:cNvPr id="4543" name="Google Shape;4543;p5"/>
                  <p:cNvGrpSpPr/>
                  <p:nvPr/>
                </p:nvGrpSpPr>
                <p:grpSpPr>
                  <a:xfrm>
                    <a:off x="701589" y="4373966"/>
                    <a:ext cx="764070" cy="1534905"/>
                    <a:chOff x="701589" y="4373966"/>
                    <a:chExt cx="764070" cy="1534905"/>
                  </a:xfrm>
                </p:grpSpPr>
                <p:sp>
                  <p:nvSpPr>
                    <p:cNvPr id="4544" name="Google Shape;4544;p5"/>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45" name="Google Shape;4545;p5"/>
                    <p:cNvGrpSpPr/>
                    <p:nvPr/>
                  </p:nvGrpSpPr>
                  <p:grpSpPr>
                    <a:xfrm>
                      <a:off x="711780" y="5034413"/>
                      <a:ext cx="706322" cy="847600"/>
                      <a:chOff x="711780" y="5034413"/>
                      <a:chExt cx="706322" cy="847600"/>
                    </a:xfrm>
                  </p:grpSpPr>
                  <p:sp>
                    <p:nvSpPr>
                      <p:cNvPr id="4546" name="Google Shape;4546;p5"/>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47" name="Google Shape;4547;p5"/>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48" name="Google Shape;4548;p5"/>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49" name="Google Shape;4549;p5"/>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0" name="Google Shape;4550;p5"/>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1" name="Google Shape;4551;p5"/>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2" name="Google Shape;4552;p5"/>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3" name="Google Shape;4553;p5"/>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4" name="Google Shape;4554;p5"/>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5" name="Google Shape;4555;p5"/>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6" name="Google Shape;4556;p5"/>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7" name="Google Shape;4557;p5"/>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8" name="Google Shape;4558;p5"/>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9" name="Google Shape;4559;p5"/>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0" name="Google Shape;4560;p5"/>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1" name="Google Shape;4561;p5"/>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2" name="Google Shape;4562;p5"/>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3" name="Google Shape;4563;p5"/>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4564" name="Google Shape;4564;p5"/>
                  <p:cNvGrpSpPr/>
                  <p:nvPr/>
                </p:nvGrpSpPr>
                <p:grpSpPr>
                  <a:xfrm>
                    <a:off x="4164433" y="4363259"/>
                    <a:ext cx="764069" cy="1534911"/>
                    <a:chOff x="4164433" y="4363259"/>
                    <a:chExt cx="764069" cy="1534911"/>
                  </a:xfrm>
                </p:grpSpPr>
                <p:sp>
                  <p:nvSpPr>
                    <p:cNvPr id="4565" name="Google Shape;4565;p5"/>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66" name="Google Shape;4566;p5"/>
                    <p:cNvGrpSpPr/>
                    <p:nvPr/>
                  </p:nvGrpSpPr>
                  <p:grpSpPr>
                    <a:xfrm>
                      <a:off x="4174623" y="5023707"/>
                      <a:ext cx="706322" cy="847600"/>
                      <a:chOff x="4174623" y="5023707"/>
                      <a:chExt cx="706322" cy="847600"/>
                    </a:xfrm>
                  </p:grpSpPr>
                  <p:sp>
                    <p:nvSpPr>
                      <p:cNvPr id="4567" name="Google Shape;4567;p5"/>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8" name="Google Shape;4568;p5"/>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9" name="Google Shape;4569;p5"/>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0" name="Google Shape;4570;p5"/>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1" name="Google Shape;4571;p5"/>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2" name="Google Shape;4572;p5"/>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3" name="Google Shape;4573;p5"/>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4" name="Google Shape;4574;p5"/>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5" name="Google Shape;4575;p5"/>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6" name="Google Shape;4576;p5"/>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7" name="Google Shape;4577;p5"/>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8" name="Google Shape;4578;p5"/>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9" name="Google Shape;4579;p5"/>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0" name="Google Shape;4580;p5"/>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1" name="Google Shape;4581;p5"/>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2" name="Google Shape;4582;p5"/>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3" name="Google Shape;4583;p5"/>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4" name="Google Shape;4584;p5"/>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4585" name="Google Shape;4585;p5"/>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6" name="Google Shape;4586;p5"/>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7" name="Google Shape;4587;p5"/>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8" name="Google Shape;4588;p5"/>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9" name="Google Shape;4589;p5"/>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590" name="Google Shape;4590;p5"/>
              <p:cNvGrpSpPr/>
              <p:nvPr/>
            </p:nvGrpSpPr>
            <p:grpSpPr>
              <a:xfrm>
                <a:off x="2810836" y="1277124"/>
                <a:ext cx="1770040" cy="1504907"/>
                <a:chOff x="2810836" y="1277124"/>
                <a:chExt cx="1770040" cy="1504907"/>
              </a:xfrm>
            </p:grpSpPr>
            <p:sp>
              <p:nvSpPr>
                <p:cNvPr id="4591" name="Google Shape;4591;p5"/>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2" name="Google Shape;4592;p5"/>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3" name="Google Shape;4593;p5"/>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4" name="Google Shape;4594;p5"/>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5" name="Google Shape;4595;p5"/>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6" name="Google Shape;4596;p5"/>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7" name="Google Shape;4597;p5"/>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98" name="Google Shape;4598;p5"/>
                <p:cNvGrpSpPr/>
                <p:nvPr/>
              </p:nvGrpSpPr>
              <p:grpSpPr>
                <a:xfrm>
                  <a:off x="3537583" y="1277124"/>
                  <a:ext cx="462008" cy="496302"/>
                  <a:chOff x="3537583" y="1277124"/>
                  <a:chExt cx="462008" cy="496302"/>
                </a:xfrm>
              </p:grpSpPr>
              <p:sp>
                <p:nvSpPr>
                  <p:cNvPr id="4599" name="Google Shape;4599;p5"/>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0" name="Google Shape;4600;p5"/>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1" name="Google Shape;4601;p5"/>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2" name="Google Shape;4602;p5"/>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603" name="Google Shape;4603;p5"/>
                  <p:cNvGrpSpPr/>
                  <p:nvPr/>
                </p:nvGrpSpPr>
                <p:grpSpPr>
                  <a:xfrm>
                    <a:off x="3572007" y="1286349"/>
                    <a:ext cx="427359" cy="486383"/>
                    <a:chOff x="3572007" y="1286349"/>
                    <a:chExt cx="427359" cy="486383"/>
                  </a:xfrm>
                </p:grpSpPr>
                <p:sp>
                  <p:nvSpPr>
                    <p:cNvPr id="4604" name="Google Shape;4604;p5"/>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5" name="Google Shape;4605;p5"/>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6" name="Google Shape;4606;p5"/>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7" name="Google Shape;4607;p5"/>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608" name="Google Shape;4608;p5"/>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9" name="Google Shape;4609;p5"/>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0" name="Google Shape;4610;p5"/>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1" name="Google Shape;4611;p5"/>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2" name="Google Shape;4612;p5"/>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3" name="Google Shape;4613;p5"/>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4" name="Google Shape;4614;p5"/>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5" name="Google Shape;4615;p5"/>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6" name="Google Shape;4616;p5"/>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7" name="Google Shape;4617;p5"/>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8" name="Google Shape;4618;p5"/>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9" name="Google Shape;4619;p5"/>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0" name="Google Shape;4620;p5"/>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1" name="Google Shape;4621;p5"/>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2" name="Google Shape;4622;p5"/>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3" name="Google Shape;4623;p5"/>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4" name="Google Shape;4624;p5"/>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5" name="Google Shape;4625;p5"/>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6" name="Google Shape;4626;p5"/>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7" name="Google Shape;4627;p5"/>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8" name="Google Shape;4628;p5"/>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9" name="Google Shape;4629;p5"/>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0" name="Google Shape;4630;p5"/>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1" name="Google Shape;4631;p5"/>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2" name="Google Shape;4632;p5"/>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3" name="Google Shape;4633;p5"/>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4" name="Google Shape;4634;p5"/>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5" name="Google Shape;4635;p5"/>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6" name="Google Shape;4636;p5"/>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7" name="Google Shape;4637;p5"/>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8" name="Google Shape;4638;p5"/>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9" name="Google Shape;4639;p5"/>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0" name="Google Shape;4640;p5"/>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1" name="Google Shape;4641;p5"/>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2" name="Google Shape;4642;p5"/>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3" name="Google Shape;4643;p5"/>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4" name="Google Shape;4644;p5"/>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5" name="Google Shape;4645;p5"/>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6" name="Google Shape;4646;p5"/>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7" name="Google Shape;4647;p5"/>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8" name="Google Shape;4648;p5"/>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9" name="Google Shape;4649;p5"/>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0" name="Google Shape;4650;p5"/>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1" name="Google Shape;4651;p5"/>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2" name="Google Shape;4652;p5"/>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3" name="Google Shape;4653;p5"/>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4" name="Google Shape;4654;p5"/>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5" name="Google Shape;4655;p5"/>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6" name="Google Shape;4656;p5"/>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7" name="Google Shape;4657;p5"/>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8" name="Google Shape;4658;p5"/>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9" name="Google Shape;4659;p5"/>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0" name="Google Shape;4660;p5"/>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1" name="Google Shape;4661;p5"/>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2" name="Google Shape;4662;p5"/>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3" name="Google Shape;4663;p5"/>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4" name="Google Shape;4664;p5"/>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5" name="Google Shape;4665;p5"/>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6" name="Google Shape;4666;p5"/>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7" name="Google Shape;4667;p5"/>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8" name="Google Shape;4668;p5"/>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9" name="Google Shape;4669;p5"/>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0" name="Google Shape;4670;p5"/>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1" name="Google Shape;4671;p5"/>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2" name="Google Shape;4672;p5"/>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673" name="Google Shape;4673;p5"/>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4" name="Google Shape;4674;p5"/>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675" name="Google Shape;4675;p5"/>
              <p:cNvGrpSpPr/>
              <p:nvPr/>
            </p:nvGrpSpPr>
            <p:grpSpPr>
              <a:xfrm>
                <a:off x="2979756" y="1286202"/>
                <a:ext cx="1275339" cy="1256021"/>
                <a:chOff x="2979756" y="1286202"/>
                <a:chExt cx="1275339" cy="1256021"/>
              </a:xfrm>
            </p:grpSpPr>
            <p:sp>
              <p:nvSpPr>
                <p:cNvPr id="4676" name="Google Shape;4676;p5"/>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7" name="Google Shape;4677;p5"/>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8" name="Google Shape;4678;p5"/>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9" name="Google Shape;4679;p5"/>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0" name="Google Shape;4680;p5"/>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1" name="Google Shape;4681;p5"/>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2" name="Google Shape;4682;p5"/>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683" name="Google Shape;4683;p5"/>
                <p:cNvGrpSpPr/>
                <p:nvPr/>
              </p:nvGrpSpPr>
              <p:grpSpPr>
                <a:xfrm>
                  <a:off x="3463007" y="1286202"/>
                  <a:ext cx="248947" cy="492262"/>
                  <a:chOff x="3463007" y="1286202"/>
                  <a:chExt cx="248947" cy="492262"/>
                </a:xfrm>
              </p:grpSpPr>
              <p:sp>
                <p:nvSpPr>
                  <p:cNvPr id="4684" name="Google Shape;4684;p5"/>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5" name="Google Shape;4685;p5"/>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6" name="Google Shape;4686;p5"/>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7" name="Google Shape;4687;p5"/>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688" name="Google Shape;4688;p5"/>
                  <p:cNvGrpSpPr/>
                  <p:nvPr/>
                </p:nvGrpSpPr>
                <p:grpSpPr>
                  <a:xfrm>
                    <a:off x="3465986" y="1308593"/>
                    <a:ext cx="237592" cy="469871"/>
                    <a:chOff x="3465986" y="1308593"/>
                    <a:chExt cx="237592" cy="469871"/>
                  </a:xfrm>
                </p:grpSpPr>
                <p:sp>
                  <p:nvSpPr>
                    <p:cNvPr id="4689" name="Google Shape;4689;p5"/>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0" name="Google Shape;4690;p5"/>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1" name="Google Shape;4691;p5"/>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2" name="Google Shape;4692;p5"/>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693" name="Google Shape;4693;p5"/>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4" name="Google Shape;4694;p5"/>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5" name="Google Shape;4695;p5"/>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6" name="Google Shape;4696;p5"/>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7" name="Google Shape;4697;p5"/>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8" name="Google Shape;4698;p5"/>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9" name="Google Shape;4699;p5"/>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0" name="Google Shape;4700;p5"/>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1" name="Google Shape;4701;p5"/>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2" name="Google Shape;4702;p5"/>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3" name="Google Shape;4703;p5"/>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4" name="Google Shape;4704;p5"/>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5" name="Google Shape;4705;p5"/>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6" name="Google Shape;4706;p5"/>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7" name="Google Shape;4707;p5"/>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8" name="Google Shape;4708;p5"/>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09" name="Google Shape;4709;p5"/>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0" name="Google Shape;4710;p5"/>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1" name="Google Shape;4711;p5"/>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2" name="Google Shape;4712;p5"/>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3" name="Google Shape;4713;p5"/>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4" name="Google Shape;4714;p5"/>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5" name="Google Shape;4715;p5"/>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6" name="Google Shape;4716;p5"/>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7" name="Google Shape;4717;p5"/>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8" name="Google Shape;4718;p5"/>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19" name="Google Shape;4719;p5"/>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0" name="Google Shape;4720;p5"/>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1" name="Google Shape;4721;p5"/>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2" name="Google Shape;4722;p5"/>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3" name="Google Shape;4723;p5"/>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4" name="Google Shape;4724;p5"/>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5" name="Google Shape;4725;p5"/>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6" name="Google Shape;4726;p5"/>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7" name="Google Shape;4727;p5"/>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8" name="Google Shape;4728;p5"/>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29" name="Google Shape;4729;p5"/>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0" name="Google Shape;4730;p5"/>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1" name="Google Shape;4731;p5"/>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2" name="Google Shape;4732;p5"/>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3" name="Google Shape;4733;p5"/>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4" name="Google Shape;4734;p5"/>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5" name="Google Shape;4735;p5"/>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6" name="Google Shape;4736;p5"/>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7" name="Google Shape;4737;p5"/>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8" name="Google Shape;4738;p5"/>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39" name="Google Shape;4739;p5"/>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0" name="Google Shape;4740;p5"/>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1" name="Google Shape;4741;p5"/>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2" name="Google Shape;4742;p5"/>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3" name="Google Shape;4743;p5"/>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4" name="Google Shape;4744;p5"/>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5" name="Google Shape;4745;p5"/>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6" name="Google Shape;4746;p5"/>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7" name="Google Shape;4747;p5"/>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8" name="Google Shape;4748;p5"/>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49" name="Google Shape;4749;p5"/>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0" name="Google Shape;4750;p5"/>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1" name="Google Shape;4751;p5"/>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2" name="Google Shape;4752;p5"/>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3" name="Google Shape;4753;p5"/>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4" name="Google Shape;4754;p5"/>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5" name="Google Shape;4755;p5"/>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6" name="Google Shape;4756;p5"/>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57" name="Google Shape;4757;p5"/>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758" name="Google Shape;4758;p5"/>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759" name="Google Shape;4759;p5"/>
              <p:cNvGrpSpPr/>
              <p:nvPr/>
            </p:nvGrpSpPr>
            <p:grpSpPr>
              <a:xfrm>
                <a:off x="1818621" y="1194964"/>
                <a:ext cx="1412171" cy="1200646"/>
                <a:chOff x="1818621" y="1194964"/>
                <a:chExt cx="1412171" cy="1200646"/>
              </a:xfrm>
            </p:grpSpPr>
            <p:sp>
              <p:nvSpPr>
                <p:cNvPr id="4760" name="Google Shape;4760;p5"/>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1" name="Google Shape;4761;p5"/>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2" name="Google Shape;4762;p5"/>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3" name="Google Shape;4763;p5"/>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4" name="Google Shape;4764;p5"/>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5" name="Google Shape;4765;p5"/>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6" name="Google Shape;4766;p5"/>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767" name="Google Shape;4767;p5"/>
                <p:cNvGrpSpPr/>
                <p:nvPr/>
              </p:nvGrpSpPr>
              <p:grpSpPr>
                <a:xfrm>
                  <a:off x="2398435" y="1194964"/>
                  <a:ext cx="368597" cy="395963"/>
                  <a:chOff x="2398435" y="1194964"/>
                  <a:chExt cx="368597" cy="395963"/>
                </a:xfrm>
              </p:grpSpPr>
              <p:sp>
                <p:nvSpPr>
                  <p:cNvPr id="4768" name="Google Shape;4768;p5"/>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69" name="Google Shape;4769;p5"/>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0" name="Google Shape;4770;p5"/>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1" name="Google Shape;4771;p5"/>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772" name="Google Shape;4772;p5"/>
                  <p:cNvGrpSpPr/>
                  <p:nvPr/>
                </p:nvGrpSpPr>
                <p:grpSpPr>
                  <a:xfrm>
                    <a:off x="2425898" y="1202327"/>
                    <a:ext cx="340955" cy="388046"/>
                    <a:chOff x="2425898" y="1202327"/>
                    <a:chExt cx="340955" cy="388046"/>
                  </a:xfrm>
                </p:grpSpPr>
                <p:sp>
                  <p:nvSpPr>
                    <p:cNvPr id="4773" name="Google Shape;4773;p5"/>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4" name="Google Shape;4774;p5"/>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5" name="Google Shape;4775;p5"/>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6" name="Google Shape;4776;p5"/>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777" name="Google Shape;4777;p5"/>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8" name="Google Shape;4778;p5"/>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79" name="Google Shape;4779;p5"/>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0" name="Google Shape;4780;p5"/>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1" name="Google Shape;4781;p5"/>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2" name="Google Shape;4782;p5"/>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3" name="Google Shape;4783;p5"/>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4" name="Google Shape;4784;p5"/>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5" name="Google Shape;4785;p5"/>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6" name="Google Shape;4786;p5"/>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7" name="Google Shape;4787;p5"/>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8" name="Google Shape;4788;p5"/>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89" name="Google Shape;4789;p5"/>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0" name="Google Shape;4790;p5"/>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1" name="Google Shape;4791;p5"/>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2" name="Google Shape;4792;p5"/>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3" name="Google Shape;4793;p5"/>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4" name="Google Shape;4794;p5"/>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5" name="Google Shape;4795;p5"/>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6" name="Google Shape;4796;p5"/>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7" name="Google Shape;4797;p5"/>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8" name="Google Shape;4798;p5"/>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99" name="Google Shape;4799;p5"/>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0" name="Google Shape;4800;p5"/>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1" name="Google Shape;4801;p5"/>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2" name="Google Shape;4802;p5"/>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3" name="Google Shape;4803;p5"/>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4" name="Google Shape;4804;p5"/>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5" name="Google Shape;4805;p5"/>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6" name="Google Shape;4806;p5"/>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7" name="Google Shape;4807;p5"/>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8" name="Google Shape;4808;p5"/>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09" name="Google Shape;4809;p5"/>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0" name="Google Shape;4810;p5"/>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1" name="Google Shape;4811;p5"/>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2" name="Google Shape;4812;p5"/>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3" name="Google Shape;4813;p5"/>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4" name="Google Shape;4814;p5"/>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5" name="Google Shape;4815;p5"/>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6" name="Google Shape;4816;p5"/>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7" name="Google Shape;4817;p5"/>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8" name="Google Shape;4818;p5"/>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9" name="Google Shape;4819;p5"/>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0" name="Google Shape;4820;p5"/>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1" name="Google Shape;4821;p5"/>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2" name="Google Shape;4822;p5"/>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3" name="Google Shape;4823;p5"/>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4" name="Google Shape;4824;p5"/>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5" name="Google Shape;4825;p5"/>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6" name="Google Shape;4826;p5"/>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7" name="Google Shape;4827;p5"/>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8" name="Google Shape;4828;p5"/>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9" name="Google Shape;4829;p5"/>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0" name="Google Shape;4830;p5"/>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1" name="Google Shape;4831;p5"/>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2" name="Google Shape;4832;p5"/>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3" name="Google Shape;4833;p5"/>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4" name="Google Shape;4834;p5"/>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5" name="Google Shape;4835;p5"/>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6" name="Google Shape;4836;p5"/>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7" name="Google Shape;4837;p5"/>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8" name="Google Shape;4838;p5"/>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9" name="Google Shape;4839;p5"/>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0" name="Google Shape;4840;p5"/>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1" name="Google Shape;4841;p5"/>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842" name="Google Shape;4842;p5"/>
              <p:cNvGrpSpPr/>
              <p:nvPr/>
            </p:nvGrpSpPr>
            <p:grpSpPr>
              <a:xfrm>
                <a:off x="858328" y="1344266"/>
                <a:ext cx="1968299" cy="1791934"/>
                <a:chOff x="858328" y="1344266"/>
                <a:chExt cx="1968299" cy="1791934"/>
              </a:xfrm>
            </p:grpSpPr>
            <p:sp>
              <p:nvSpPr>
                <p:cNvPr id="4843" name="Google Shape;4843;p5"/>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4" name="Google Shape;4844;p5"/>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5" name="Google Shape;4845;p5"/>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846" name="Google Shape;4846;p5"/>
                <p:cNvGrpSpPr/>
                <p:nvPr/>
              </p:nvGrpSpPr>
              <p:grpSpPr>
                <a:xfrm>
                  <a:off x="1689346" y="1344266"/>
                  <a:ext cx="308465" cy="593322"/>
                  <a:chOff x="1689346" y="1344266"/>
                  <a:chExt cx="308465" cy="593322"/>
                </a:xfrm>
              </p:grpSpPr>
              <p:grpSp>
                <p:nvGrpSpPr>
                  <p:cNvPr id="4847" name="Google Shape;4847;p5"/>
                  <p:cNvGrpSpPr/>
                  <p:nvPr/>
                </p:nvGrpSpPr>
                <p:grpSpPr>
                  <a:xfrm>
                    <a:off x="1689346" y="1344266"/>
                    <a:ext cx="308465" cy="580053"/>
                    <a:chOff x="1689346" y="1344266"/>
                    <a:chExt cx="308465" cy="580053"/>
                  </a:xfrm>
                </p:grpSpPr>
                <p:sp>
                  <p:nvSpPr>
                    <p:cNvPr id="4848" name="Google Shape;4848;p5"/>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9" name="Google Shape;4849;p5"/>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0" name="Google Shape;4850;p5"/>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851" name="Google Shape;4851;p5"/>
                  <p:cNvGrpSpPr/>
                  <p:nvPr/>
                </p:nvGrpSpPr>
                <p:grpSpPr>
                  <a:xfrm>
                    <a:off x="1788243" y="1362042"/>
                    <a:ext cx="162679" cy="575546"/>
                    <a:chOff x="1788243" y="1362042"/>
                    <a:chExt cx="162679" cy="575546"/>
                  </a:xfrm>
                </p:grpSpPr>
                <p:sp>
                  <p:nvSpPr>
                    <p:cNvPr id="4852" name="Google Shape;4852;p5"/>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3" name="Google Shape;4853;p5"/>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854" name="Google Shape;4854;p5"/>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5" name="Google Shape;4855;p5"/>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6" name="Google Shape;4856;p5"/>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7" name="Google Shape;4857;p5"/>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8" name="Google Shape;4858;p5"/>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9" name="Google Shape;4859;p5"/>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0" name="Google Shape;4860;p5"/>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1" name="Google Shape;4861;p5"/>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2" name="Google Shape;4862;p5"/>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3" name="Google Shape;4863;p5"/>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4" name="Google Shape;4864;p5"/>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5" name="Google Shape;4865;p5"/>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6" name="Google Shape;4866;p5"/>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7" name="Google Shape;4867;p5"/>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8" name="Google Shape;4868;p5"/>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9" name="Google Shape;4869;p5"/>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0" name="Google Shape;4870;p5"/>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1" name="Google Shape;4871;p5"/>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2" name="Google Shape;4872;p5"/>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3" name="Google Shape;4873;p5"/>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4" name="Google Shape;4874;p5"/>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5" name="Google Shape;4875;p5"/>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6" name="Google Shape;4876;p5"/>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7" name="Google Shape;4877;p5"/>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8" name="Google Shape;4878;p5"/>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9" name="Google Shape;4879;p5"/>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0" name="Google Shape;4880;p5"/>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1" name="Google Shape;4881;p5"/>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2" name="Google Shape;4882;p5"/>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3" name="Google Shape;4883;p5"/>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4" name="Google Shape;4884;p5"/>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5" name="Google Shape;4885;p5"/>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6" name="Google Shape;4886;p5"/>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7" name="Google Shape;4887;p5"/>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8" name="Google Shape;4888;p5"/>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9" name="Google Shape;4889;p5"/>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0" name="Google Shape;4890;p5"/>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1" name="Google Shape;4891;p5"/>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2" name="Google Shape;4892;p5"/>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3" name="Google Shape;4893;p5"/>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4" name="Google Shape;4894;p5"/>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5" name="Google Shape;4895;p5"/>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6" name="Google Shape;4896;p5"/>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7" name="Google Shape;4897;p5"/>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8" name="Google Shape;4898;p5"/>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9" name="Google Shape;4899;p5"/>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0" name="Google Shape;4900;p5"/>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1" name="Google Shape;4901;p5"/>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2" name="Google Shape;4902;p5"/>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3" name="Google Shape;4903;p5"/>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4" name="Google Shape;4904;p5"/>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5" name="Google Shape;4905;p5"/>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6" name="Google Shape;4906;p5"/>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7" name="Google Shape;4907;p5"/>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8" name="Google Shape;4908;p5"/>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9" name="Google Shape;4909;p5"/>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0" name="Google Shape;4910;p5"/>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1" name="Google Shape;4911;p5"/>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2" name="Google Shape;4912;p5"/>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3" name="Google Shape;4913;p5"/>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4" name="Google Shape;4914;p5"/>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5" name="Google Shape;4915;p5"/>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6" name="Google Shape;4916;p5"/>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7" name="Google Shape;4917;p5"/>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8" name="Google Shape;4918;p5"/>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9" name="Google Shape;4919;p5"/>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0" name="Google Shape;4920;p5"/>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1" name="Google Shape;4921;p5"/>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2" name="Google Shape;4922;p5"/>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923" name="Google Shape;4923;p5"/>
              <p:cNvGrpSpPr/>
              <p:nvPr/>
            </p:nvGrpSpPr>
            <p:grpSpPr>
              <a:xfrm>
                <a:off x="3367918" y="1871929"/>
                <a:ext cx="1268845" cy="1155155"/>
                <a:chOff x="3367918" y="1871929"/>
                <a:chExt cx="1268845" cy="1155155"/>
              </a:xfrm>
            </p:grpSpPr>
            <p:sp>
              <p:nvSpPr>
                <p:cNvPr id="4924" name="Google Shape;4924;p5"/>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5" name="Google Shape;4925;p5"/>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6" name="Google Shape;4926;p5"/>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927" name="Google Shape;4927;p5"/>
                <p:cNvGrpSpPr/>
                <p:nvPr/>
              </p:nvGrpSpPr>
              <p:grpSpPr>
                <a:xfrm>
                  <a:off x="3903628" y="1871929"/>
                  <a:ext cx="198848" cy="382474"/>
                  <a:chOff x="3903628" y="1871929"/>
                  <a:chExt cx="198848" cy="382474"/>
                </a:xfrm>
              </p:grpSpPr>
              <p:grpSp>
                <p:nvGrpSpPr>
                  <p:cNvPr id="4928" name="Google Shape;4928;p5"/>
                  <p:cNvGrpSpPr/>
                  <p:nvPr/>
                </p:nvGrpSpPr>
                <p:grpSpPr>
                  <a:xfrm>
                    <a:off x="3903628" y="1871929"/>
                    <a:ext cx="198848" cy="373925"/>
                    <a:chOff x="3903628" y="1871929"/>
                    <a:chExt cx="198848" cy="373925"/>
                  </a:xfrm>
                </p:grpSpPr>
                <p:sp>
                  <p:nvSpPr>
                    <p:cNvPr id="4929" name="Google Shape;4929;p5"/>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0" name="Google Shape;4930;p5"/>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1" name="Google Shape;4931;p5"/>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932" name="Google Shape;4932;p5"/>
                  <p:cNvGrpSpPr/>
                  <p:nvPr/>
                </p:nvGrpSpPr>
                <p:grpSpPr>
                  <a:xfrm>
                    <a:off x="3967377" y="1883388"/>
                    <a:ext cx="104872" cy="371015"/>
                    <a:chOff x="3967377" y="1883388"/>
                    <a:chExt cx="104872" cy="371015"/>
                  </a:xfrm>
                </p:grpSpPr>
                <p:sp>
                  <p:nvSpPr>
                    <p:cNvPr id="4933" name="Google Shape;4933;p5"/>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4" name="Google Shape;4934;p5"/>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935" name="Google Shape;4935;p5"/>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6" name="Google Shape;4936;p5"/>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7" name="Google Shape;4937;p5"/>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8" name="Google Shape;4938;p5"/>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9" name="Google Shape;4939;p5"/>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0" name="Google Shape;4940;p5"/>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1" name="Google Shape;4941;p5"/>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2" name="Google Shape;4942;p5"/>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3" name="Google Shape;4943;p5"/>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4" name="Google Shape;4944;p5"/>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5" name="Google Shape;4945;p5"/>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6" name="Google Shape;4946;p5"/>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7" name="Google Shape;4947;p5"/>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8" name="Google Shape;4948;p5"/>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9" name="Google Shape;4949;p5"/>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0" name="Google Shape;4950;p5"/>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1" name="Google Shape;4951;p5"/>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2" name="Google Shape;4952;p5"/>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3" name="Google Shape;4953;p5"/>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4" name="Google Shape;4954;p5"/>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5" name="Google Shape;4955;p5"/>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6" name="Google Shape;4956;p5"/>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7" name="Google Shape;4957;p5"/>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8" name="Google Shape;4958;p5"/>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9" name="Google Shape;4959;p5"/>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0" name="Google Shape;4960;p5"/>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1" name="Google Shape;4961;p5"/>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2" name="Google Shape;4962;p5"/>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3" name="Google Shape;4963;p5"/>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4" name="Google Shape;4964;p5"/>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5" name="Google Shape;4965;p5"/>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6" name="Google Shape;4966;p5"/>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7" name="Google Shape;4967;p5"/>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8" name="Google Shape;4968;p5"/>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69" name="Google Shape;4969;p5"/>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0" name="Google Shape;4970;p5"/>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1" name="Google Shape;4971;p5"/>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2" name="Google Shape;4972;p5"/>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3" name="Google Shape;4973;p5"/>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4" name="Google Shape;4974;p5"/>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5" name="Google Shape;4975;p5"/>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6" name="Google Shape;4976;p5"/>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7" name="Google Shape;4977;p5"/>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8" name="Google Shape;4978;p5"/>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79" name="Google Shape;4979;p5"/>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0" name="Google Shape;4980;p5"/>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1" name="Google Shape;4981;p5"/>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2" name="Google Shape;4982;p5"/>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3" name="Google Shape;4983;p5"/>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4" name="Google Shape;4984;p5"/>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5" name="Google Shape;4985;p5"/>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6" name="Google Shape;4986;p5"/>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7" name="Google Shape;4987;p5"/>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8" name="Google Shape;4988;p5"/>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9" name="Google Shape;4989;p5"/>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0" name="Google Shape;4990;p5"/>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1" name="Google Shape;4991;p5"/>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2" name="Google Shape;4992;p5"/>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3" name="Google Shape;4993;p5"/>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4" name="Google Shape;4994;p5"/>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5" name="Google Shape;4995;p5"/>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6" name="Google Shape;4996;p5"/>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7" name="Google Shape;4997;p5"/>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8" name="Google Shape;4998;p5"/>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9" name="Google Shape;4999;p5"/>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0" name="Google Shape;5000;p5"/>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1" name="Google Shape;5001;p5"/>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2" name="Google Shape;5002;p5"/>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3" name="Google Shape;5003;p5"/>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004" name="Google Shape;5004;p5"/>
              <p:cNvGrpSpPr/>
              <p:nvPr/>
            </p:nvGrpSpPr>
            <p:grpSpPr>
              <a:xfrm>
                <a:off x="2070779" y="1840674"/>
                <a:ext cx="1520761" cy="1256027"/>
                <a:chOff x="2070779" y="1840674"/>
                <a:chExt cx="1520761" cy="1256027"/>
              </a:xfrm>
            </p:grpSpPr>
            <p:sp>
              <p:nvSpPr>
                <p:cNvPr id="5005" name="Google Shape;5005;p5"/>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6" name="Google Shape;5006;p5"/>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7" name="Google Shape;5007;p5"/>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8" name="Google Shape;5008;p5"/>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9" name="Google Shape;5009;p5"/>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0" name="Google Shape;5010;p5"/>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1" name="Google Shape;5011;p5"/>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012" name="Google Shape;5012;p5"/>
                <p:cNvGrpSpPr/>
                <p:nvPr/>
              </p:nvGrpSpPr>
              <p:grpSpPr>
                <a:xfrm>
                  <a:off x="2647026" y="1840674"/>
                  <a:ext cx="296851" cy="492265"/>
                  <a:chOff x="2647026" y="1840674"/>
                  <a:chExt cx="296851" cy="492265"/>
                </a:xfrm>
              </p:grpSpPr>
              <p:sp>
                <p:nvSpPr>
                  <p:cNvPr id="5013" name="Google Shape;5013;p5"/>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4" name="Google Shape;5014;p5"/>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5" name="Google Shape;5015;p5"/>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6" name="Google Shape;5016;p5"/>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017" name="Google Shape;5017;p5"/>
                  <p:cNvGrpSpPr/>
                  <p:nvPr/>
                </p:nvGrpSpPr>
                <p:grpSpPr>
                  <a:xfrm>
                    <a:off x="2650577" y="1863072"/>
                    <a:ext cx="283310" cy="469867"/>
                    <a:chOff x="2650577" y="1863072"/>
                    <a:chExt cx="283310" cy="469867"/>
                  </a:xfrm>
                </p:grpSpPr>
                <p:sp>
                  <p:nvSpPr>
                    <p:cNvPr id="5018" name="Google Shape;5018;p5"/>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9" name="Google Shape;5019;p5"/>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0" name="Google Shape;5020;p5"/>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1" name="Google Shape;5021;p5"/>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022" name="Google Shape;5022;p5"/>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3" name="Google Shape;5023;p5"/>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4" name="Google Shape;5024;p5"/>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5" name="Google Shape;5025;p5"/>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6" name="Google Shape;5026;p5"/>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7" name="Google Shape;5027;p5"/>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8" name="Google Shape;5028;p5"/>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9" name="Google Shape;5029;p5"/>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0" name="Google Shape;5030;p5"/>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1" name="Google Shape;5031;p5"/>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2" name="Google Shape;5032;p5"/>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3" name="Google Shape;5033;p5"/>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4" name="Google Shape;5034;p5"/>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5" name="Google Shape;5035;p5"/>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6" name="Google Shape;5036;p5"/>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7" name="Google Shape;5037;p5"/>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8" name="Google Shape;5038;p5"/>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9" name="Google Shape;5039;p5"/>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0" name="Google Shape;5040;p5"/>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1" name="Google Shape;5041;p5"/>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2" name="Google Shape;5042;p5"/>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3" name="Google Shape;5043;p5"/>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4" name="Google Shape;5044;p5"/>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5" name="Google Shape;5045;p5"/>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6" name="Google Shape;5046;p5"/>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7" name="Google Shape;5047;p5"/>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8" name="Google Shape;5048;p5"/>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9" name="Google Shape;5049;p5"/>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0" name="Google Shape;5050;p5"/>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1" name="Google Shape;5051;p5"/>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2" name="Google Shape;5052;p5"/>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3" name="Google Shape;5053;p5"/>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4" name="Google Shape;5054;p5"/>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5" name="Google Shape;5055;p5"/>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6" name="Google Shape;5056;p5"/>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7" name="Google Shape;5057;p5"/>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8" name="Google Shape;5058;p5"/>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9" name="Google Shape;5059;p5"/>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0" name="Google Shape;5060;p5"/>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1" name="Google Shape;5061;p5"/>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2" name="Google Shape;5062;p5"/>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3" name="Google Shape;5063;p5"/>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4" name="Google Shape;5064;p5"/>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5" name="Google Shape;5065;p5"/>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6" name="Google Shape;5066;p5"/>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7" name="Google Shape;5067;p5"/>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8" name="Google Shape;5068;p5"/>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9" name="Google Shape;5069;p5"/>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0" name="Google Shape;5070;p5"/>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1" name="Google Shape;5071;p5"/>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2" name="Google Shape;5072;p5"/>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3" name="Google Shape;5073;p5"/>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4" name="Google Shape;5074;p5"/>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5" name="Google Shape;5075;p5"/>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6" name="Google Shape;5076;p5"/>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7" name="Google Shape;5077;p5"/>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8" name="Google Shape;5078;p5"/>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9" name="Google Shape;5079;p5"/>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0" name="Google Shape;5080;p5"/>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1" name="Google Shape;5081;p5"/>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2" name="Google Shape;5082;p5"/>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3" name="Google Shape;5083;p5"/>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4" name="Google Shape;5084;p5"/>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5" name="Google Shape;5085;p5"/>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6" name="Google Shape;5086;p5"/>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087" name="Google Shape;5087;p5"/>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8" name="Google Shape;5088;p5"/>
              <p:cNvSpPr/>
              <p:nvPr/>
            </p:nvSpPr>
            <p:spPr>
              <a:xfrm>
                <a:off x="1507255" y="2964906"/>
                <a:ext cx="2665173"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9" name="Google Shape;5089;p5"/>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0" name="Google Shape;5090;p5"/>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1" name="Google Shape;5091;p5"/>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2" name="Google Shape;5092;p5"/>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3" name="Google Shape;5093;p5"/>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4" name="Google Shape;5094;p5"/>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5" name="Google Shape;5095;p5"/>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096" name="Google Shape;5096;p5"/>
            <p:cNvGrpSpPr/>
            <p:nvPr/>
          </p:nvGrpSpPr>
          <p:grpSpPr>
            <a:xfrm>
              <a:off x="1713967" y="3303389"/>
              <a:ext cx="2252137" cy="721122"/>
              <a:chOff x="1713967" y="3303389"/>
              <a:chExt cx="2252137" cy="721122"/>
            </a:xfrm>
          </p:grpSpPr>
          <p:sp>
            <p:nvSpPr>
              <p:cNvPr id="5097" name="Google Shape;5097;p5"/>
              <p:cNvSpPr/>
              <p:nvPr/>
            </p:nvSpPr>
            <p:spPr>
              <a:xfrm>
                <a:off x="1713967" y="3303389"/>
                <a:ext cx="268248" cy="549039"/>
              </a:xfrm>
              <a:custGeom>
                <a:avLst/>
                <a:gdLst/>
                <a:ahLst/>
                <a:cxnLst/>
                <a:rect l="l" t="t" r="r" b="b"/>
                <a:pathLst>
                  <a:path w="268248" h="549039" extrusionOk="0">
                    <a:moveTo>
                      <a:pt x="55643" y="549040"/>
                    </a:moveTo>
                    <a:cubicBezTo>
                      <a:pt x="64325" y="549040"/>
                      <a:pt x="70114" y="546470"/>
                      <a:pt x="72048" y="541001"/>
                    </a:cubicBezTo>
                    <a:lnTo>
                      <a:pt x="72691" y="541323"/>
                    </a:lnTo>
                    <a:cubicBezTo>
                      <a:pt x="74619" y="536175"/>
                      <a:pt x="75904" y="530707"/>
                      <a:pt x="75904" y="524917"/>
                    </a:cubicBezTo>
                    <a:cubicBezTo>
                      <a:pt x="75904" y="517520"/>
                      <a:pt x="74619" y="508511"/>
                      <a:pt x="72048" y="497580"/>
                    </a:cubicBezTo>
                    <a:cubicBezTo>
                      <a:pt x="66259" y="471523"/>
                      <a:pt x="63361" y="427781"/>
                      <a:pt x="63361" y="366669"/>
                    </a:cubicBezTo>
                    <a:cubicBezTo>
                      <a:pt x="63361" y="345444"/>
                      <a:pt x="64003" y="324213"/>
                      <a:pt x="64973" y="302987"/>
                    </a:cubicBezTo>
                    <a:cubicBezTo>
                      <a:pt x="66580" y="302017"/>
                      <a:pt x="67223" y="300411"/>
                      <a:pt x="67223" y="298483"/>
                    </a:cubicBezTo>
                    <a:cubicBezTo>
                      <a:pt x="67223" y="296549"/>
                      <a:pt x="66580" y="294621"/>
                      <a:pt x="65616" y="292693"/>
                    </a:cubicBezTo>
                    <a:lnTo>
                      <a:pt x="72048" y="292693"/>
                    </a:lnTo>
                    <a:cubicBezTo>
                      <a:pt x="80409" y="292693"/>
                      <a:pt x="88769" y="292371"/>
                      <a:pt x="97136" y="291729"/>
                    </a:cubicBezTo>
                    <a:cubicBezTo>
                      <a:pt x="108073" y="291086"/>
                      <a:pt x="117397" y="290438"/>
                      <a:pt x="125115" y="290438"/>
                    </a:cubicBezTo>
                    <a:lnTo>
                      <a:pt x="145382" y="290765"/>
                    </a:lnTo>
                    <a:cubicBezTo>
                      <a:pt x="159211" y="290765"/>
                      <a:pt x="172719" y="290116"/>
                      <a:pt x="186233" y="288510"/>
                    </a:cubicBezTo>
                    <a:cubicBezTo>
                      <a:pt x="185584" y="310384"/>
                      <a:pt x="185263" y="332252"/>
                      <a:pt x="185263" y="353804"/>
                    </a:cubicBezTo>
                    <a:cubicBezTo>
                      <a:pt x="185263" y="388544"/>
                      <a:pt x="186233" y="423277"/>
                      <a:pt x="187839" y="458015"/>
                    </a:cubicBezTo>
                    <a:cubicBezTo>
                      <a:pt x="188160" y="462841"/>
                      <a:pt x="188160" y="467667"/>
                      <a:pt x="188160" y="472493"/>
                    </a:cubicBezTo>
                    <a:lnTo>
                      <a:pt x="187839" y="481175"/>
                    </a:lnTo>
                    <a:cubicBezTo>
                      <a:pt x="187839" y="496610"/>
                      <a:pt x="190731" y="511409"/>
                      <a:pt x="196842" y="524917"/>
                    </a:cubicBezTo>
                    <a:cubicBezTo>
                      <a:pt x="199740" y="529743"/>
                      <a:pt x="204887" y="534247"/>
                      <a:pt x="211962" y="538424"/>
                    </a:cubicBezTo>
                    <a:cubicBezTo>
                      <a:pt x="218716" y="542608"/>
                      <a:pt x="224185" y="545184"/>
                      <a:pt x="228362" y="545506"/>
                    </a:cubicBezTo>
                    <a:cubicBezTo>
                      <a:pt x="232545" y="546148"/>
                      <a:pt x="234800" y="546148"/>
                      <a:pt x="235443" y="546148"/>
                    </a:cubicBezTo>
                    <a:cubicBezTo>
                      <a:pt x="241876" y="546148"/>
                      <a:pt x="247023" y="543572"/>
                      <a:pt x="250557" y="537782"/>
                    </a:cubicBezTo>
                    <a:cubicBezTo>
                      <a:pt x="253455" y="531671"/>
                      <a:pt x="255062" y="524595"/>
                      <a:pt x="255062" y="516556"/>
                    </a:cubicBezTo>
                    <a:cubicBezTo>
                      <a:pt x="254741" y="508511"/>
                      <a:pt x="254098" y="500472"/>
                      <a:pt x="253134" y="492433"/>
                    </a:cubicBezTo>
                    <a:cubicBezTo>
                      <a:pt x="250236" y="473136"/>
                      <a:pt x="248629" y="431000"/>
                      <a:pt x="248629" y="366027"/>
                    </a:cubicBezTo>
                    <a:cubicBezTo>
                      <a:pt x="248629" y="298161"/>
                      <a:pt x="251843" y="229326"/>
                      <a:pt x="258275" y="159854"/>
                    </a:cubicBezTo>
                    <a:lnTo>
                      <a:pt x="264708" y="98742"/>
                    </a:lnTo>
                    <a:cubicBezTo>
                      <a:pt x="267284" y="81694"/>
                      <a:pt x="268248" y="68829"/>
                      <a:pt x="268248" y="59499"/>
                    </a:cubicBezTo>
                    <a:cubicBezTo>
                      <a:pt x="268248" y="49211"/>
                      <a:pt x="267284" y="38595"/>
                      <a:pt x="265356" y="28301"/>
                    </a:cubicBezTo>
                    <a:cubicBezTo>
                      <a:pt x="263744" y="23153"/>
                      <a:pt x="260209" y="18655"/>
                      <a:pt x="254741" y="14472"/>
                    </a:cubicBezTo>
                    <a:cubicBezTo>
                      <a:pt x="248951" y="10610"/>
                      <a:pt x="244125" y="8361"/>
                      <a:pt x="240584" y="8039"/>
                    </a:cubicBezTo>
                    <a:cubicBezTo>
                      <a:pt x="236728" y="7718"/>
                      <a:pt x="234473" y="7718"/>
                      <a:pt x="233831" y="7718"/>
                    </a:cubicBezTo>
                    <a:cubicBezTo>
                      <a:pt x="228362" y="7718"/>
                      <a:pt x="224185" y="9646"/>
                      <a:pt x="220644" y="14150"/>
                    </a:cubicBezTo>
                    <a:cubicBezTo>
                      <a:pt x="211320" y="30234"/>
                      <a:pt x="205530" y="50496"/>
                      <a:pt x="203275" y="74941"/>
                    </a:cubicBezTo>
                    <a:cubicBezTo>
                      <a:pt x="195557" y="128334"/>
                      <a:pt x="190088" y="191374"/>
                      <a:pt x="187197" y="264065"/>
                    </a:cubicBezTo>
                    <a:cubicBezTo>
                      <a:pt x="177545" y="262459"/>
                      <a:pt x="167893" y="261495"/>
                      <a:pt x="158247" y="261495"/>
                    </a:cubicBezTo>
                    <a:cubicBezTo>
                      <a:pt x="150208" y="261495"/>
                      <a:pt x="137665" y="262459"/>
                      <a:pt x="120295" y="264386"/>
                    </a:cubicBezTo>
                    <a:cubicBezTo>
                      <a:pt x="100670" y="265350"/>
                      <a:pt x="82979" y="266642"/>
                      <a:pt x="66901" y="268570"/>
                    </a:cubicBezTo>
                    <a:cubicBezTo>
                      <a:pt x="69793" y="225791"/>
                      <a:pt x="76868" y="161461"/>
                      <a:pt x="87805" y="75905"/>
                    </a:cubicBezTo>
                    <a:cubicBezTo>
                      <a:pt x="89739" y="67223"/>
                      <a:pt x="90703" y="58856"/>
                      <a:pt x="90703" y="50175"/>
                    </a:cubicBezTo>
                    <a:cubicBezTo>
                      <a:pt x="90703" y="39559"/>
                      <a:pt x="89091" y="28622"/>
                      <a:pt x="86199" y="18012"/>
                    </a:cubicBezTo>
                    <a:cubicBezTo>
                      <a:pt x="84592" y="14150"/>
                      <a:pt x="80730" y="10288"/>
                      <a:pt x="75262" y="6754"/>
                    </a:cubicBezTo>
                    <a:cubicBezTo>
                      <a:pt x="69793" y="3213"/>
                      <a:pt x="64973" y="1285"/>
                      <a:pt x="61111" y="643"/>
                    </a:cubicBezTo>
                    <a:cubicBezTo>
                      <a:pt x="57250" y="321"/>
                      <a:pt x="54679" y="0"/>
                      <a:pt x="53394" y="0"/>
                    </a:cubicBezTo>
                    <a:cubicBezTo>
                      <a:pt x="48889" y="0"/>
                      <a:pt x="45349" y="1285"/>
                      <a:pt x="42778" y="4177"/>
                    </a:cubicBezTo>
                    <a:cubicBezTo>
                      <a:pt x="32484" y="18655"/>
                      <a:pt x="27015" y="34733"/>
                      <a:pt x="26372" y="53066"/>
                    </a:cubicBezTo>
                    <a:cubicBezTo>
                      <a:pt x="8682" y="168857"/>
                      <a:pt x="0" y="268248"/>
                      <a:pt x="0" y="351555"/>
                    </a:cubicBezTo>
                    <a:cubicBezTo>
                      <a:pt x="0" y="390793"/>
                      <a:pt x="2249" y="431643"/>
                      <a:pt x="6432" y="474421"/>
                    </a:cubicBezTo>
                    <a:cubicBezTo>
                      <a:pt x="6754" y="494040"/>
                      <a:pt x="10937" y="512052"/>
                      <a:pt x="18976" y="528458"/>
                    </a:cubicBezTo>
                    <a:cubicBezTo>
                      <a:pt x="23159" y="534890"/>
                      <a:pt x="28949" y="540037"/>
                      <a:pt x="35703" y="543572"/>
                    </a:cubicBezTo>
                    <a:cubicBezTo>
                      <a:pt x="42778" y="547112"/>
                      <a:pt x="49210" y="549040"/>
                      <a:pt x="55643" y="549040"/>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8" name="Google Shape;5098;p5"/>
              <p:cNvSpPr/>
              <p:nvPr/>
            </p:nvSpPr>
            <p:spPr>
              <a:xfrm>
                <a:off x="2007945" y="3493156"/>
                <a:ext cx="236407" cy="302665"/>
              </a:xfrm>
              <a:custGeom>
                <a:avLst/>
                <a:gdLst/>
                <a:ahLst/>
                <a:cxnLst/>
                <a:rect l="l" t="t" r="r" b="b"/>
                <a:pathLst>
                  <a:path w="236407" h="302665" extrusionOk="0">
                    <a:moveTo>
                      <a:pt x="209392" y="302666"/>
                    </a:moveTo>
                    <a:cubicBezTo>
                      <a:pt x="219686"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5" y="7717"/>
                    </a:lnTo>
                    <a:cubicBezTo>
                      <a:pt x="226761" y="5790"/>
                      <a:pt x="225149" y="4183"/>
                      <a:pt x="222578" y="2570"/>
                    </a:cubicBezTo>
                    <a:cubicBezTo>
                      <a:pt x="220008" y="964"/>
                      <a:pt x="217110" y="0"/>
                      <a:pt x="213897" y="0"/>
                    </a:cubicBezTo>
                    <a:cubicBezTo>
                      <a:pt x="211963" y="0"/>
                      <a:pt x="210356" y="642"/>
                      <a:pt x="209071" y="1606"/>
                    </a:cubicBezTo>
                    <a:lnTo>
                      <a:pt x="204566" y="5147"/>
                    </a:lnTo>
                    <a:cubicBezTo>
                      <a:pt x="196848" y="9973"/>
                      <a:pt x="190416" y="16406"/>
                      <a:pt x="184947" y="24445"/>
                    </a:cubicBezTo>
                    <a:cubicBezTo>
                      <a:pt x="180121"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7"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8" y="286581"/>
                      <a:pt x="94244" y="282726"/>
                      <a:pt x="100998" y="274359"/>
                    </a:cubicBezTo>
                    <a:cubicBezTo>
                      <a:pt x="104538" y="268569"/>
                      <a:pt x="107751"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6"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0" y="21225"/>
                    </a:cubicBezTo>
                    <a:lnTo>
                      <a:pt x="128013" y="20904"/>
                    </a:lnTo>
                    <a:cubicBezTo>
                      <a:pt x="140557" y="20904"/>
                      <a:pt x="149244" y="27336"/>
                      <a:pt x="153749" y="40207"/>
                    </a:cubicBezTo>
                    <a:cubicBezTo>
                      <a:pt x="158896" y="55322"/>
                      <a:pt x="162109" y="71406"/>
                      <a:pt x="163073" y="88126"/>
                    </a:cubicBezTo>
                    <a:lnTo>
                      <a:pt x="163395" y="90061"/>
                    </a:lnTo>
                    <a:lnTo>
                      <a:pt x="136058" y="146667"/>
                    </a:lnTo>
                    <a:cubicBezTo>
                      <a:pt x="125442" y="170148"/>
                      <a:pt x="113541" y="192665"/>
                      <a:pt x="100355" y="214854"/>
                    </a:cubicBezTo>
                    <a:lnTo>
                      <a:pt x="96493" y="220965"/>
                    </a:lnTo>
                    <a:cubicBezTo>
                      <a:pt x="88775" y="234801"/>
                      <a:pt x="81379" y="244125"/>
                      <a:pt x="74304"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9" name="Google Shape;5099;p5"/>
              <p:cNvSpPr/>
              <p:nvPr/>
            </p:nvSpPr>
            <p:spPr>
              <a:xfrm>
                <a:off x="2270088" y="3497018"/>
                <a:ext cx="215175" cy="527493"/>
              </a:xfrm>
              <a:custGeom>
                <a:avLst/>
                <a:gdLst/>
                <a:ahLst/>
                <a:cxnLst/>
                <a:rect l="l" t="t" r="r" b="b"/>
                <a:pathLst>
                  <a:path w="215175" h="527493" extrusionOk="0">
                    <a:moveTo>
                      <a:pt x="56607" y="527494"/>
                    </a:moveTo>
                    <a:cubicBezTo>
                      <a:pt x="66901" y="527494"/>
                      <a:pt x="72043" y="523310"/>
                      <a:pt x="72364" y="514623"/>
                    </a:cubicBezTo>
                    <a:cubicBezTo>
                      <a:pt x="66253" y="438397"/>
                      <a:pt x="63361" y="359273"/>
                      <a:pt x="63361" y="277894"/>
                    </a:cubicBezTo>
                    <a:cubicBezTo>
                      <a:pt x="79766" y="290116"/>
                      <a:pt x="98743" y="296228"/>
                      <a:pt x="119968" y="296228"/>
                    </a:cubicBezTo>
                    <a:cubicBezTo>
                      <a:pt x="147310" y="296228"/>
                      <a:pt x="168536" y="284326"/>
                      <a:pt x="183656" y="260203"/>
                    </a:cubicBezTo>
                    <a:cubicBezTo>
                      <a:pt x="200062" y="227077"/>
                      <a:pt x="209386" y="191695"/>
                      <a:pt x="212284" y="154386"/>
                    </a:cubicBezTo>
                    <a:cubicBezTo>
                      <a:pt x="214212" y="141842"/>
                      <a:pt x="215176" y="129620"/>
                      <a:pt x="215176" y="117076"/>
                    </a:cubicBezTo>
                    <a:cubicBezTo>
                      <a:pt x="215176" y="92310"/>
                      <a:pt x="211314" y="67544"/>
                      <a:pt x="203596" y="43421"/>
                    </a:cubicBezTo>
                    <a:cubicBezTo>
                      <a:pt x="194593" y="17042"/>
                      <a:pt x="179473" y="3535"/>
                      <a:pt x="157926" y="2892"/>
                    </a:cubicBezTo>
                    <a:cubicBezTo>
                      <a:pt x="135731" y="3535"/>
                      <a:pt x="114821" y="18655"/>
                      <a:pt x="94559" y="47598"/>
                    </a:cubicBezTo>
                    <a:cubicBezTo>
                      <a:pt x="84586" y="61112"/>
                      <a:pt x="76547" y="75905"/>
                      <a:pt x="70115" y="91989"/>
                    </a:cubicBezTo>
                    <a:cubicBezTo>
                      <a:pt x="70436" y="86199"/>
                      <a:pt x="70757" y="80409"/>
                      <a:pt x="70757" y="74619"/>
                    </a:cubicBezTo>
                    <a:cubicBezTo>
                      <a:pt x="70757" y="64003"/>
                      <a:pt x="70115" y="53709"/>
                      <a:pt x="68508" y="43742"/>
                    </a:cubicBezTo>
                    <a:cubicBezTo>
                      <a:pt x="66253" y="27979"/>
                      <a:pt x="60469" y="14472"/>
                      <a:pt x="51138" y="3535"/>
                    </a:cubicBezTo>
                    <a:cubicBezTo>
                      <a:pt x="48889" y="1286"/>
                      <a:pt x="46313" y="0"/>
                      <a:pt x="43421" y="0"/>
                    </a:cubicBezTo>
                    <a:cubicBezTo>
                      <a:pt x="42457" y="0"/>
                      <a:pt x="41808" y="0"/>
                      <a:pt x="41165" y="322"/>
                    </a:cubicBezTo>
                    <a:cubicBezTo>
                      <a:pt x="27015" y="6754"/>
                      <a:pt x="18012" y="19619"/>
                      <a:pt x="13829" y="38916"/>
                    </a:cubicBezTo>
                    <a:cubicBezTo>
                      <a:pt x="9646" y="58535"/>
                      <a:pt x="7075" y="78475"/>
                      <a:pt x="6111" y="99385"/>
                    </a:cubicBezTo>
                    <a:cubicBezTo>
                      <a:pt x="1928" y="152136"/>
                      <a:pt x="0" y="209386"/>
                      <a:pt x="0" y="270819"/>
                    </a:cubicBezTo>
                    <a:cubicBezTo>
                      <a:pt x="0" y="347051"/>
                      <a:pt x="3213" y="423277"/>
                      <a:pt x="9325" y="499508"/>
                    </a:cubicBezTo>
                    <a:cubicBezTo>
                      <a:pt x="10610" y="507548"/>
                      <a:pt x="16400" y="513980"/>
                      <a:pt x="26694" y="519448"/>
                    </a:cubicBezTo>
                    <a:cubicBezTo>
                      <a:pt x="36667" y="524917"/>
                      <a:pt x="46955" y="527494"/>
                      <a:pt x="56607" y="527494"/>
                    </a:cubicBezTo>
                    <a:close/>
                    <a:moveTo>
                      <a:pt x="81052" y="261173"/>
                    </a:moveTo>
                    <a:cubicBezTo>
                      <a:pt x="74619" y="261173"/>
                      <a:pt x="69151" y="258918"/>
                      <a:pt x="63682" y="254741"/>
                    </a:cubicBezTo>
                    <a:cubicBezTo>
                      <a:pt x="63682" y="248951"/>
                      <a:pt x="63682" y="245410"/>
                      <a:pt x="64003" y="243804"/>
                    </a:cubicBezTo>
                    <a:cubicBezTo>
                      <a:pt x="65289" y="243161"/>
                      <a:pt x="67223" y="230939"/>
                      <a:pt x="70436" y="207137"/>
                    </a:cubicBezTo>
                    <a:cubicBezTo>
                      <a:pt x="73977" y="171434"/>
                      <a:pt x="81373" y="136373"/>
                      <a:pt x="92631" y="101956"/>
                    </a:cubicBezTo>
                    <a:cubicBezTo>
                      <a:pt x="103247" y="69472"/>
                      <a:pt x="119647" y="44385"/>
                      <a:pt x="141199" y="26694"/>
                    </a:cubicBezTo>
                    <a:cubicBezTo>
                      <a:pt x="148596" y="20583"/>
                      <a:pt x="154064" y="17042"/>
                      <a:pt x="157278" y="16721"/>
                    </a:cubicBezTo>
                    <a:cubicBezTo>
                      <a:pt x="160497" y="16400"/>
                      <a:pt x="162425" y="16400"/>
                      <a:pt x="162746" y="16400"/>
                    </a:cubicBezTo>
                    <a:cubicBezTo>
                      <a:pt x="166929" y="16400"/>
                      <a:pt x="169178" y="19940"/>
                      <a:pt x="169178" y="27658"/>
                    </a:cubicBezTo>
                    <a:cubicBezTo>
                      <a:pt x="169178" y="32162"/>
                      <a:pt x="167893" y="38916"/>
                      <a:pt x="165323" y="47598"/>
                    </a:cubicBezTo>
                    <a:cubicBezTo>
                      <a:pt x="162746" y="57571"/>
                      <a:pt x="161139" y="68508"/>
                      <a:pt x="159854" y="80731"/>
                    </a:cubicBezTo>
                    <a:cubicBezTo>
                      <a:pt x="157605" y="106139"/>
                      <a:pt x="151166" y="139593"/>
                      <a:pt x="140878" y="181080"/>
                    </a:cubicBezTo>
                    <a:cubicBezTo>
                      <a:pt x="137980" y="194272"/>
                      <a:pt x="134446" y="206494"/>
                      <a:pt x="130584" y="217425"/>
                    </a:cubicBezTo>
                    <a:cubicBezTo>
                      <a:pt x="126722" y="228684"/>
                      <a:pt x="121259" y="238014"/>
                      <a:pt x="113857" y="245731"/>
                    </a:cubicBezTo>
                    <a:cubicBezTo>
                      <a:pt x="103890" y="256026"/>
                      <a:pt x="92953" y="261173"/>
                      <a:pt x="81052"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0" name="Google Shape;5100;p5"/>
              <p:cNvSpPr/>
              <p:nvPr/>
            </p:nvSpPr>
            <p:spPr>
              <a:xfrm>
                <a:off x="2510994" y="3497018"/>
                <a:ext cx="215181" cy="527493"/>
              </a:xfrm>
              <a:custGeom>
                <a:avLst/>
                <a:gdLst/>
                <a:ahLst/>
                <a:cxnLst/>
                <a:rect l="l" t="t" r="r" b="b"/>
                <a:pathLst>
                  <a:path w="215181" h="527493" extrusionOk="0">
                    <a:moveTo>
                      <a:pt x="56613" y="527494"/>
                    </a:moveTo>
                    <a:cubicBezTo>
                      <a:pt x="66901" y="527494"/>
                      <a:pt x="72049" y="523310"/>
                      <a:pt x="72370" y="514623"/>
                    </a:cubicBezTo>
                    <a:cubicBezTo>
                      <a:pt x="66259" y="438397"/>
                      <a:pt x="63367" y="359273"/>
                      <a:pt x="63367" y="277894"/>
                    </a:cubicBezTo>
                    <a:cubicBezTo>
                      <a:pt x="79766" y="290116"/>
                      <a:pt x="98749" y="296228"/>
                      <a:pt x="119974" y="296228"/>
                    </a:cubicBezTo>
                    <a:cubicBezTo>
                      <a:pt x="147316" y="296228"/>
                      <a:pt x="168542" y="284326"/>
                      <a:pt x="183662" y="260203"/>
                    </a:cubicBezTo>
                    <a:cubicBezTo>
                      <a:pt x="200062" y="227077"/>
                      <a:pt x="209392" y="191695"/>
                      <a:pt x="212284" y="154386"/>
                    </a:cubicBezTo>
                    <a:cubicBezTo>
                      <a:pt x="214218" y="141842"/>
                      <a:pt x="215182" y="129620"/>
                      <a:pt x="215182" y="117076"/>
                    </a:cubicBezTo>
                    <a:cubicBezTo>
                      <a:pt x="215182" y="92310"/>
                      <a:pt x="211320" y="67544"/>
                      <a:pt x="203602" y="43421"/>
                    </a:cubicBezTo>
                    <a:cubicBezTo>
                      <a:pt x="194593" y="17042"/>
                      <a:pt x="179479" y="3535"/>
                      <a:pt x="157926" y="2892"/>
                    </a:cubicBezTo>
                    <a:cubicBezTo>
                      <a:pt x="135737" y="3535"/>
                      <a:pt x="114827" y="18655"/>
                      <a:pt x="94565" y="47598"/>
                    </a:cubicBezTo>
                    <a:cubicBezTo>
                      <a:pt x="84592" y="61112"/>
                      <a:pt x="76553" y="75905"/>
                      <a:pt x="70121" y="91989"/>
                    </a:cubicBezTo>
                    <a:cubicBezTo>
                      <a:pt x="70442" y="86199"/>
                      <a:pt x="70763" y="80409"/>
                      <a:pt x="70763" y="74619"/>
                    </a:cubicBezTo>
                    <a:cubicBezTo>
                      <a:pt x="70763" y="64003"/>
                      <a:pt x="70121" y="53709"/>
                      <a:pt x="68514" y="43742"/>
                    </a:cubicBezTo>
                    <a:cubicBezTo>
                      <a:pt x="66259" y="27979"/>
                      <a:pt x="60469" y="14472"/>
                      <a:pt x="51144" y="3535"/>
                    </a:cubicBezTo>
                    <a:cubicBezTo>
                      <a:pt x="48889" y="1286"/>
                      <a:pt x="46319" y="0"/>
                      <a:pt x="43421" y="0"/>
                    </a:cubicBezTo>
                    <a:cubicBezTo>
                      <a:pt x="42457" y="0"/>
                      <a:pt x="41814" y="0"/>
                      <a:pt x="41171" y="322"/>
                    </a:cubicBezTo>
                    <a:cubicBezTo>
                      <a:pt x="27021" y="6754"/>
                      <a:pt x="18012" y="19619"/>
                      <a:pt x="13835" y="38916"/>
                    </a:cubicBezTo>
                    <a:cubicBezTo>
                      <a:pt x="9652" y="58535"/>
                      <a:pt x="7075" y="78475"/>
                      <a:pt x="6111" y="99385"/>
                    </a:cubicBezTo>
                    <a:cubicBezTo>
                      <a:pt x="1934" y="152136"/>
                      <a:pt x="0" y="209386"/>
                      <a:pt x="0" y="270819"/>
                    </a:cubicBezTo>
                    <a:cubicBezTo>
                      <a:pt x="0" y="347051"/>
                      <a:pt x="3219" y="423277"/>
                      <a:pt x="9330" y="499508"/>
                    </a:cubicBezTo>
                    <a:cubicBezTo>
                      <a:pt x="10616" y="507548"/>
                      <a:pt x="16406" y="513980"/>
                      <a:pt x="26700" y="519448"/>
                    </a:cubicBezTo>
                    <a:cubicBezTo>
                      <a:pt x="36667" y="524917"/>
                      <a:pt x="46961" y="527494"/>
                      <a:pt x="56613" y="527494"/>
                    </a:cubicBezTo>
                    <a:close/>
                    <a:moveTo>
                      <a:pt x="81058" y="261173"/>
                    </a:moveTo>
                    <a:cubicBezTo>
                      <a:pt x="74625" y="261173"/>
                      <a:pt x="69157" y="258918"/>
                      <a:pt x="63688" y="254741"/>
                    </a:cubicBezTo>
                    <a:cubicBezTo>
                      <a:pt x="63688" y="248951"/>
                      <a:pt x="63688" y="245410"/>
                      <a:pt x="64009" y="243804"/>
                    </a:cubicBezTo>
                    <a:cubicBezTo>
                      <a:pt x="65295" y="243161"/>
                      <a:pt x="67223" y="230939"/>
                      <a:pt x="70442" y="207137"/>
                    </a:cubicBezTo>
                    <a:cubicBezTo>
                      <a:pt x="73976" y="171434"/>
                      <a:pt x="81379" y="136373"/>
                      <a:pt x="92637" y="101956"/>
                    </a:cubicBezTo>
                    <a:cubicBezTo>
                      <a:pt x="103247" y="69472"/>
                      <a:pt x="119653" y="44385"/>
                      <a:pt x="141205" y="26694"/>
                    </a:cubicBezTo>
                    <a:cubicBezTo>
                      <a:pt x="148602" y="20583"/>
                      <a:pt x="154070" y="17042"/>
                      <a:pt x="157283" y="16721"/>
                    </a:cubicBezTo>
                    <a:cubicBezTo>
                      <a:pt x="160503" y="16400"/>
                      <a:pt x="162431" y="16400"/>
                      <a:pt x="162752" y="16400"/>
                    </a:cubicBezTo>
                    <a:cubicBezTo>
                      <a:pt x="166935" y="16400"/>
                      <a:pt x="169184" y="19940"/>
                      <a:pt x="169184" y="27658"/>
                    </a:cubicBezTo>
                    <a:cubicBezTo>
                      <a:pt x="169184" y="32162"/>
                      <a:pt x="167899" y="38916"/>
                      <a:pt x="165329" y="47598"/>
                    </a:cubicBezTo>
                    <a:cubicBezTo>
                      <a:pt x="162752" y="57571"/>
                      <a:pt x="161145" y="68508"/>
                      <a:pt x="159860" y="80731"/>
                    </a:cubicBezTo>
                    <a:cubicBezTo>
                      <a:pt x="157605" y="106139"/>
                      <a:pt x="151172" y="139593"/>
                      <a:pt x="140884" y="181080"/>
                    </a:cubicBezTo>
                    <a:cubicBezTo>
                      <a:pt x="137986" y="194272"/>
                      <a:pt x="134445" y="206494"/>
                      <a:pt x="130589" y="217425"/>
                    </a:cubicBezTo>
                    <a:cubicBezTo>
                      <a:pt x="126728" y="228684"/>
                      <a:pt x="121259" y="238014"/>
                      <a:pt x="113863" y="245731"/>
                    </a:cubicBezTo>
                    <a:cubicBezTo>
                      <a:pt x="103890" y="256026"/>
                      <a:pt x="92959" y="261173"/>
                      <a:pt x="81058"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1" name="Google Shape;5101;p5"/>
              <p:cNvSpPr/>
              <p:nvPr/>
            </p:nvSpPr>
            <p:spPr>
              <a:xfrm>
                <a:off x="2751906" y="3500231"/>
                <a:ext cx="209713" cy="513343"/>
              </a:xfrm>
              <a:custGeom>
                <a:avLst/>
                <a:gdLst/>
                <a:ahLst/>
                <a:cxnLst/>
                <a:rect l="l" t="t" r="r" b="b"/>
                <a:pathLst>
                  <a:path w="209713" h="513343" extrusionOk="0">
                    <a:moveTo>
                      <a:pt x="116433" y="513343"/>
                    </a:moveTo>
                    <a:cubicBezTo>
                      <a:pt x="119974" y="513343"/>
                      <a:pt x="123508" y="513022"/>
                      <a:pt x="126728" y="512379"/>
                    </a:cubicBezTo>
                    <a:cubicBezTo>
                      <a:pt x="172076" y="501442"/>
                      <a:pt x="198134" y="463811"/>
                      <a:pt x="204566" y="399480"/>
                    </a:cubicBezTo>
                    <a:cubicBezTo>
                      <a:pt x="208101" y="362814"/>
                      <a:pt x="209713" y="326146"/>
                      <a:pt x="209713" y="289480"/>
                    </a:cubicBezTo>
                    <a:cubicBezTo>
                      <a:pt x="209713" y="264714"/>
                      <a:pt x="209064" y="240269"/>
                      <a:pt x="207458" y="215824"/>
                    </a:cubicBezTo>
                    <a:cubicBezTo>
                      <a:pt x="207458" y="211320"/>
                      <a:pt x="207137" y="200383"/>
                      <a:pt x="206494" y="182692"/>
                    </a:cubicBezTo>
                    <a:cubicBezTo>
                      <a:pt x="205530" y="153421"/>
                      <a:pt x="204245" y="123830"/>
                      <a:pt x="202632" y="94244"/>
                    </a:cubicBezTo>
                    <a:cubicBezTo>
                      <a:pt x="201989" y="67223"/>
                      <a:pt x="199740" y="40529"/>
                      <a:pt x="196200" y="14471"/>
                    </a:cubicBezTo>
                    <a:cubicBezTo>
                      <a:pt x="195236" y="10294"/>
                      <a:pt x="191701" y="7075"/>
                      <a:pt x="186233" y="4183"/>
                    </a:cubicBezTo>
                    <a:cubicBezTo>
                      <a:pt x="180764" y="1285"/>
                      <a:pt x="175617" y="0"/>
                      <a:pt x="170470" y="0"/>
                    </a:cubicBezTo>
                    <a:cubicBezTo>
                      <a:pt x="165965" y="0"/>
                      <a:pt x="163395" y="1606"/>
                      <a:pt x="162752" y="5147"/>
                    </a:cubicBezTo>
                    <a:cubicBezTo>
                      <a:pt x="150851" y="41814"/>
                      <a:pt x="144740" y="79766"/>
                      <a:pt x="144740" y="118367"/>
                    </a:cubicBezTo>
                    <a:cubicBezTo>
                      <a:pt x="144740" y="125763"/>
                      <a:pt x="145061" y="133160"/>
                      <a:pt x="145382" y="140878"/>
                    </a:cubicBezTo>
                    <a:lnTo>
                      <a:pt x="145382" y="161467"/>
                    </a:lnTo>
                    <a:cubicBezTo>
                      <a:pt x="134445" y="206815"/>
                      <a:pt x="117397" y="233515"/>
                      <a:pt x="93595" y="241233"/>
                    </a:cubicBezTo>
                    <a:cubicBezTo>
                      <a:pt x="91346" y="241876"/>
                      <a:pt x="89418" y="242197"/>
                      <a:pt x="87805" y="242197"/>
                    </a:cubicBezTo>
                    <a:cubicBezTo>
                      <a:pt x="84913" y="242197"/>
                      <a:pt x="82022" y="239626"/>
                      <a:pt x="79124" y="233837"/>
                    </a:cubicBezTo>
                    <a:cubicBezTo>
                      <a:pt x="68829" y="214212"/>
                      <a:pt x="63039" y="185268"/>
                      <a:pt x="61754" y="147631"/>
                    </a:cubicBezTo>
                    <a:cubicBezTo>
                      <a:pt x="61433" y="138307"/>
                      <a:pt x="61111" y="128656"/>
                      <a:pt x="61111" y="119331"/>
                    </a:cubicBezTo>
                    <a:cubicBezTo>
                      <a:pt x="61111" y="107430"/>
                      <a:pt x="61433" y="95529"/>
                      <a:pt x="62075" y="83628"/>
                    </a:cubicBezTo>
                    <a:lnTo>
                      <a:pt x="62075" y="72370"/>
                    </a:lnTo>
                    <a:cubicBezTo>
                      <a:pt x="62075" y="57898"/>
                      <a:pt x="61433" y="39886"/>
                      <a:pt x="59505" y="18012"/>
                    </a:cubicBezTo>
                    <a:cubicBezTo>
                      <a:pt x="59184" y="14471"/>
                      <a:pt x="56607" y="11258"/>
                      <a:pt x="52430" y="8360"/>
                    </a:cubicBezTo>
                    <a:cubicBezTo>
                      <a:pt x="48246" y="5468"/>
                      <a:pt x="43742" y="4183"/>
                      <a:pt x="39237" y="4183"/>
                    </a:cubicBezTo>
                    <a:cubicBezTo>
                      <a:pt x="35060" y="4183"/>
                      <a:pt x="31841" y="5468"/>
                      <a:pt x="29913" y="8360"/>
                    </a:cubicBezTo>
                    <a:cubicBezTo>
                      <a:pt x="14472" y="30877"/>
                      <a:pt x="5147" y="55643"/>
                      <a:pt x="2249" y="82986"/>
                    </a:cubicBezTo>
                    <a:cubicBezTo>
                      <a:pt x="643" y="96172"/>
                      <a:pt x="0" y="109037"/>
                      <a:pt x="0" y="122223"/>
                    </a:cubicBezTo>
                    <a:cubicBezTo>
                      <a:pt x="0" y="135409"/>
                      <a:pt x="643" y="148602"/>
                      <a:pt x="2249" y="161788"/>
                    </a:cubicBezTo>
                    <a:cubicBezTo>
                      <a:pt x="4826" y="189125"/>
                      <a:pt x="13186" y="213569"/>
                      <a:pt x="27342" y="235765"/>
                    </a:cubicBezTo>
                    <a:cubicBezTo>
                      <a:pt x="41171" y="257960"/>
                      <a:pt x="62718" y="271146"/>
                      <a:pt x="91989" y="275323"/>
                    </a:cubicBezTo>
                    <a:cubicBezTo>
                      <a:pt x="95208" y="275651"/>
                      <a:pt x="98100" y="275972"/>
                      <a:pt x="100998" y="275972"/>
                    </a:cubicBezTo>
                    <a:cubicBezTo>
                      <a:pt x="121259" y="275972"/>
                      <a:pt x="134445" y="267284"/>
                      <a:pt x="141199" y="249915"/>
                    </a:cubicBezTo>
                    <a:cubicBezTo>
                      <a:pt x="143454" y="243804"/>
                      <a:pt x="145382" y="237371"/>
                      <a:pt x="147310" y="230939"/>
                    </a:cubicBezTo>
                    <a:cubicBezTo>
                      <a:pt x="147632" y="250557"/>
                      <a:pt x="147953" y="274681"/>
                      <a:pt x="147953" y="303309"/>
                    </a:cubicBezTo>
                    <a:lnTo>
                      <a:pt x="148274" y="322606"/>
                    </a:lnTo>
                    <a:cubicBezTo>
                      <a:pt x="148274" y="358951"/>
                      <a:pt x="143133" y="394012"/>
                      <a:pt x="132839" y="428108"/>
                    </a:cubicBezTo>
                    <a:cubicBezTo>
                      <a:pt x="126728" y="446442"/>
                      <a:pt x="115148" y="460913"/>
                      <a:pt x="98742" y="470886"/>
                    </a:cubicBezTo>
                    <a:cubicBezTo>
                      <a:pt x="93595" y="473457"/>
                      <a:pt x="88775" y="474742"/>
                      <a:pt x="84271" y="474742"/>
                    </a:cubicBezTo>
                    <a:cubicBezTo>
                      <a:pt x="74619" y="474742"/>
                      <a:pt x="65295" y="467667"/>
                      <a:pt x="56607" y="453517"/>
                    </a:cubicBezTo>
                    <a:cubicBezTo>
                      <a:pt x="54036" y="450298"/>
                      <a:pt x="51138" y="448691"/>
                      <a:pt x="48246" y="448370"/>
                    </a:cubicBezTo>
                    <a:cubicBezTo>
                      <a:pt x="46640" y="448370"/>
                      <a:pt x="45027" y="449012"/>
                      <a:pt x="44063" y="450298"/>
                    </a:cubicBezTo>
                    <a:cubicBezTo>
                      <a:pt x="40207" y="456730"/>
                      <a:pt x="38273" y="463163"/>
                      <a:pt x="38273" y="468631"/>
                    </a:cubicBezTo>
                    <a:cubicBezTo>
                      <a:pt x="38273" y="475385"/>
                      <a:pt x="40850" y="481175"/>
                      <a:pt x="46319" y="486643"/>
                    </a:cubicBezTo>
                    <a:cubicBezTo>
                      <a:pt x="56286" y="496616"/>
                      <a:pt x="68508" y="503691"/>
                      <a:pt x="82343" y="507553"/>
                    </a:cubicBezTo>
                    <a:cubicBezTo>
                      <a:pt x="96172" y="511409"/>
                      <a:pt x="107430" y="513343"/>
                      <a:pt x="116433" y="51334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2" name="Google Shape;5102;p5"/>
              <p:cNvSpPr/>
              <p:nvPr/>
            </p:nvSpPr>
            <p:spPr>
              <a:xfrm>
                <a:off x="3170041" y="3316575"/>
                <a:ext cx="265356" cy="549682"/>
              </a:xfrm>
              <a:custGeom>
                <a:avLst/>
                <a:gdLst/>
                <a:ahLst/>
                <a:cxnLst/>
                <a:rect l="l" t="t" r="r" b="b"/>
                <a:pathLst>
                  <a:path w="265356" h="549682" extrusionOk="0">
                    <a:moveTo>
                      <a:pt x="75910" y="549683"/>
                    </a:moveTo>
                    <a:cubicBezTo>
                      <a:pt x="81052" y="549683"/>
                      <a:pt x="85556" y="548398"/>
                      <a:pt x="90061" y="545827"/>
                    </a:cubicBezTo>
                    <a:cubicBezTo>
                      <a:pt x="94244" y="542929"/>
                      <a:pt x="96172" y="539716"/>
                      <a:pt x="96172" y="536497"/>
                    </a:cubicBezTo>
                    <a:cubicBezTo>
                      <a:pt x="96172" y="532641"/>
                      <a:pt x="94244" y="528779"/>
                      <a:pt x="90382" y="524917"/>
                    </a:cubicBezTo>
                    <a:lnTo>
                      <a:pt x="91025" y="524917"/>
                    </a:lnTo>
                    <a:cubicBezTo>
                      <a:pt x="82343" y="514629"/>
                      <a:pt x="78160" y="498866"/>
                      <a:pt x="78160" y="477640"/>
                    </a:cubicBezTo>
                    <a:cubicBezTo>
                      <a:pt x="69793" y="382432"/>
                      <a:pt x="64973" y="310384"/>
                      <a:pt x="64331" y="261173"/>
                    </a:cubicBezTo>
                    <a:lnTo>
                      <a:pt x="64009" y="259888"/>
                    </a:lnTo>
                    <a:cubicBezTo>
                      <a:pt x="65295" y="259888"/>
                      <a:pt x="66580" y="260209"/>
                      <a:pt x="67544" y="260531"/>
                    </a:cubicBezTo>
                    <a:cubicBezTo>
                      <a:pt x="76232" y="261816"/>
                      <a:pt x="84913" y="262459"/>
                      <a:pt x="93916" y="262459"/>
                    </a:cubicBezTo>
                    <a:cubicBezTo>
                      <a:pt x="100677" y="262459"/>
                      <a:pt x="107430" y="262137"/>
                      <a:pt x="114184" y="261816"/>
                    </a:cubicBezTo>
                    <a:lnTo>
                      <a:pt x="144740" y="262780"/>
                    </a:lnTo>
                    <a:cubicBezTo>
                      <a:pt x="149566" y="262780"/>
                      <a:pt x="154385" y="262780"/>
                      <a:pt x="159211" y="262459"/>
                    </a:cubicBezTo>
                    <a:cubicBezTo>
                      <a:pt x="168863" y="261816"/>
                      <a:pt x="177545" y="258918"/>
                      <a:pt x="184941" y="254098"/>
                    </a:cubicBezTo>
                    <a:cubicBezTo>
                      <a:pt x="185911" y="253456"/>
                      <a:pt x="186233" y="252485"/>
                      <a:pt x="186233" y="251843"/>
                    </a:cubicBezTo>
                    <a:cubicBezTo>
                      <a:pt x="186233" y="250557"/>
                      <a:pt x="184941" y="248951"/>
                      <a:pt x="182692" y="247017"/>
                    </a:cubicBezTo>
                    <a:cubicBezTo>
                      <a:pt x="181086" y="246053"/>
                      <a:pt x="180122" y="245410"/>
                      <a:pt x="179158" y="245089"/>
                    </a:cubicBezTo>
                    <a:cubicBezTo>
                      <a:pt x="162109" y="240263"/>
                      <a:pt x="145061" y="237692"/>
                      <a:pt x="127692" y="237692"/>
                    </a:cubicBezTo>
                    <a:cubicBezTo>
                      <a:pt x="122545" y="237692"/>
                      <a:pt x="117397" y="238014"/>
                      <a:pt x="112250" y="238335"/>
                    </a:cubicBezTo>
                    <a:cubicBezTo>
                      <a:pt x="108073" y="238656"/>
                      <a:pt x="99706" y="238656"/>
                      <a:pt x="87805" y="238656"/>
                    </a:cubicBezTo>
                    <a:lnTo>
                      <a:pt x="77517" y="238335"/>
                    </a:lnTo>
                    <a:cubicBezTo>
                      <a:pt x="72691" y="238335"/>
                      <a:pt x="68187" y="238335"/>
                      <a:pt x="63682" y="238978"/>
                    </a:cubicBezTo>
                    <a:lnTo>
                      <a:pt x="63682" y="227077"/>
                    </a:lnTo>
                    <a:cubicBezTo>
                      <a:pt x="63682" y="162752"/>
                      <a:pt x="66580" y="112571"/>
                      <a:pt x="72691" y="76226"/>
                    </a:cubicBezTo>
                    <a:cubicBezTo>
                      <a:pt x="74298" y="66259"/>
                      <a:pt x="75262" y="56607"/>
                      <a:pt x="75910" y="46955"/>
                    </a:cubicBezTo>
                    <a:lnTo>
                      <a:pt x="98742" y="47283"/>
                    </a:lnTo>
                    <a:lnTo>
                      <a:pt x="161467" y="45991"/>
                    </a:lnTo>
                    <a:lnTo>
                      <a:pt x="185590" y="46313"/>
                    </a:lnTo>
                    <a:cubicBezTo>
                      <a:pt x="191380" y="46634"/>
                      <a:pt x="197170" y="46955"/>
                      <a:pt x="202954" y="46955"/>
                    </a:cubicBezTo>
                    <a:cubicBezTo>
                      <a:pt x="223221" y="46955"/>
                      <a:pt x="243161" y="44706"/>
                      <a:pt x="262780" y="40523"/>
                    </a:cubicBezTo>
                    <a:cubicBezTo>
                      <a:pt x="264392" y="40202"/>
                      <a:pt x="265356" y="39559"/>
                      <a:pt x="265356" y="38273"/>
                    </a:cubicBezTo>
                    <a:cubicBezTo>
                      <a:pt x="265035" y="29592"/>
                      <a:pt x="241876" y="25409"/>
                      <a:pt x="195878" y="25409"/>
                    </a:cubicBezTo>
                    <a:cubicBezTo>
                      <a:pt x="188803" y="25409"/>
                      <a:pt x="173046" y="25730"/>
                      <a:pt x="148596" y="26373"/>
                    </a:cubicBezTo>
                    <a:lnTo>
                      <a:pt x="104854" y="26051"/>
                    </a:lnTo>
                    <a:lnTo>
                      <a:pt x="74941" y="26373"/>
                    </a:lnTo>
                    <a:lnTo>
                      <a:pt x="74298" y="22511"/>
                    </a:lnTo>
                    <a:cubicBezTo>
                      <a:pt x="73012" y="16727"/>
                      <a:pt x="69151" y="11580"/>
                      <a:pt x="62718" y="7397"/>
                    </a:cubicBezTo>
                    <a:cubicBezTo>
                      <a:pt x="56286" y="3213"/>
                      <a:pt x="51138" y="643"/>
                      <a:pt x="46961" y="322"/>
                    </a:cubicBezTo>
                    <a:cubicBezTo>
                      <a:pt x="43099" y="0"/>
                      <a:pt x="40529" y="0"/>
                      <a:pt x="39886" y="0"/>
                    </a:cubicBezTo>
                    <a:cubicBezTo>
                      <a:pt x="33775" y="0"/>
                      <a:pt x="28949" y="2249"/>
                      <a:pt x="25408" y="6754"/>
                    </a:cubicBezTo>
                    <a:cubicBezTo>
                      <a:pt x="15442" y="23802"/>
                      <a:pt x="10294" y="42136"/>
                      <a:pt x="9330" y="62076"/>
                    </a:cubicBezTo>
                    <a:lnTo>
                      <a:pt x="8682" y="69472"/>
                    </a:lnTo>
                    <a:cubicBezTo>
                      <a:pt x="2892" y="115469"/>
                      <a:pt x="0" y="163716"/>
                      <a:pt x="0" y="214533"/>
                    </a:cubicBezTo>
                    <a:cubicBezTo>
                      <a:pt x="0" y="268248"/>
                      <a:pt x="3862" y="339012"/>
                      <a:pt x="11580" y="426496"/>
                    </a:cubicBezTo>
                    <a:cubicBezTo>
                      <a:pt x="12543" y="450298"/>
                      <a:pt x="14472" y="470238"/>
                      <a:pt x="17369" y="486643"/>
                    </a:cubicBezTo>
                    <a:cubicBezTo>
                      <a:pt x="20261" y="503049"/>
                      <a:pt x="27015" y="517842"/>
                      <a:pt x="37631" y="531028"/>
                    </a:cubicBezTo>
                    <a:cubicBezTo>
                      <a:pt x="43421" y="537460"/>
                      <a:pt x="50175" y="542286"/>
                      <a:pt x="57898" y="545184"/>
                    </a:cubicBezTo>
                    <a:cubicBezTo>
                      <a:pt x="65616" y="548076"/>
                      <a:pt x="71406" y="549683"/>
                      <a:pt x="75910" y="5496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3" name="Google Shape;5103;p5"/>
              <p:cNvSpPr/>
              <p:nvPr/>
            </p:nvSpPr>
            <p:spPr>
              <a:xfrm>
                <a:off x="3377499" y="3493156"/>
                <a:ext cx="236407" cy="302665"/>
              </a:xfrm>
              <a:custGeom>
                <a:avLst/>
                <a:gdLst/>
                <a:ahLst/>
                <a:cxnLst/>
                <a:rect l="l" t="t" r="r" b="b"/>
                <a:pathLst>
                  <a:path w="236407" h="302665" extrusionOk="0">
                    <a:moveTo>
                      <a:pt x="209392" y="302666"/>
                    </a:moveTo>
                    <a:cubicBezTo>
                      <a:pt x="219680"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6" y="7717"/>
                    </a:lnTo>
                    <a:cubicBezTo>
                      <a:pt x="226762" y="5790"/>
                      <a:pt x="225149" y="4183"/>
                      <a:pt x="222578" y="2570"/>
                    </a:cubicBezTo>
                    <a:cubicBezTo>
                      <a:pt x="220002" y="964"/>
                      <a:pt x="217110" y="0"/>
                      <a:pt x="213891" y="0"/>
                    </a:cubicBezTo>
                    <a:cubicBezTo>
                      <a:pt x="211962" y="0"/>
                      <a:pt x="210356" y="642"/>
                      <a:pt x="209071" y="1606"/>
                    </a:cubicBezTo>
                    <a:lnTo>
                      <a:pt x="204566" y="5147"/>
                    </a:lnTo>
                    <a:cubicBezTo>
                      <a:pt x="196848" y="9973"/>
                      <a:pt x="190416" y="16406"/>
                      <a:pt x="184947" y="24445"/>
                    </a:cubicBezTo>
                    <a:cubicBezTo>
                      <a:pt x="180122"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8"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7" y="286581"/>
                      <a:pt x="94244" y="282726"/>
                      <a:pt x="100998" y="274359"/>
                    </a:cubicBezTo>
                    <a:cubicBezTo>
                      <a:pt x="104532" y="268569"/>
                      <a:pt x="107752"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7"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1" y="21225"/>
                    </a:cubicBezTo>
                    <a:lnTo>
                      <a:pt x="128013" y="20904"/>
                    </a:lnTo>
                    <a:cubicBezTo>
                      <a:pt x="140557" y="20904"/>
                      <a:pt x="149244" y="27336"/>
                      <a:pt x="153749" y="40207"/>
                    </a:cubicBezTo>
                    <a:cubicBezTo>
                      <a:pt x="158890" y="55322"/>
                      <a:pt x="162109" y="71406"/>
                      <a:pt x="163073" y="88126"/>
                    </a:cubicBezTo>
                    <a:lnTo>
                      <a:pt x="163395" y="90061"/>
                    </a:lnTo>
                    <a:lnTo>
                      <a:pt x="136058" y="146667"/>
                    </a:lnTo>
                    <a:cubicBezTo>
                      <a:pt x="125442" y="170148"/>
                      <a:pt x="113542" y="192665"/>
                      <a:pt x="100355" y="214854"/>
                    </a:cubicBezTo>
                    <a:lnTo>
                      <a:pt x="96493" y="220965"/>
                    </a:lnTo>
                    <a:cubicBezTo>
                      <a:pt x="88775" y="234801"/>
                      <a:pt x="81379" y="244125"/>
                      <a:pt x="74298"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4" name="Google Shape;5104;p5"/>
              <p:cNvSpPr/>
              <p:nvPr/>
            </p:nvSpPr>
            <p:spPr>
              <a:xfrm>
                <a:off x="3648966" y="3332011"/>
                <a:ext cx="146025" cy="447405"/>
              </a:xfrm>
              <a:custGeom>
                <a:avLst/>
                <a:gdLst/>
                <a:ahLst/>
                <a:cxnLst/>
                <a:rect l="l" t="t" r="r" b="b"/>
                <a:pathLst>
                  <a:path w="146025" h="447405" extrusionOk="0">
                    <a:moveTo>
                      <a:pt x="89097" y="447406"/>
                    </a:moveTo>
                    <a:cubicBezTo>
                      <a:pt x="100355" y="447406"/>
                      <a:pt x="111607" y="444514"/>
                      <a:pt x="122223" y="439045"/>
                    </a:cubicBezTo>
                    <a:cubicBezTo>
                      <a:pt x="137986" y="431000"/>
                      <a:pt x="145704" y="417493"/>
                      <a:pt x="146025" y="398516"/>
                    </a:cubicBezTo>
                    <a:cubicBezTo>
                      <a:pt x="146025" y="397552"/>
                      <a:pt x="145383" y="396267"/>
                      <a:pt x="144097" y="395303"/>
                    </a:cubicBezTo>
                    <a:cubicBezTo>
                      <a:pt x="142485" y="394333"/>
                      <a:pt x="141521" y="394012"/>
                      <a:pt x="140557" y="393691"/>
                    </a:cubicBezTo>
                    <a:cubicBezTo>
                      <a:pt x="139593" y="393369"/>
                      <a:pt x="138950" y="393369"/>
                      <a:pt x="138629" y="393369"/>
                    </a:cubicBezTo>
                    <a:cubicBezTo>
                      <a:pt x="137344" y="393369"/>
                      <a:pt x="136373" y="393691"/>
                      <a:pt x="135731" y="394333"/>
                    </a:cubicBezTo>
                    <a:cubicBezTo>
                      <a:pt x="121581" y="409453"/>
                      <a:pt x="107430" y="417171"/>
                      <a:pt x="92953" y="417493"/>
                    </a:cubicBezTo>
                    <a:cubicBezTo>
                      <a:pt x="87484" y="417493"/>
                      <a:pt x="83628" y="415886"/>
                      <a:pt x="81052" y="412988"/>
                    </a:cubicBezTo>
                    <a:cubicBezTo>
                      <a:pt x="78481" y="410096"/>
                      <a:pt x="75910" y="405913"/>
                      <a:pt x="73655" y="399802"/>
                    </a:cubicBezTo>
                    <a:cubicBezTo>
                      <a:pt x="66902" y="378576"/>
                      <a:pt x="63361" y="356060"/>
                      <a:pt x="63361" y="332900"/>
                    </a:cubicBezTo>
                    <a:cubicBezTo>
                      <a:pt x="63361" y="325504"/>
                      <a:pt x="63682" y="318107"/>
                      <a:pt x="64331" y="310711"/>
                    </a:cubicBezTo>
                    <a:cubicBezTo>
                      <a:pt x="64652" y="302023"/>
                      <a:pt x="64974" y="293663"/>
                      <a:pt x="64974" y="285618"/>
                    </a:cubicBezTo>
                    <a:lnTo>
                      <a:pt x="64652" y="248951"/>
                    </a:lnTo>
                    <a:cubicBezTo>
                      <a:pt x="64652" y="199097"/>
                      <a:pt x="65938" y="156641"/>
                      <a:pt x="68187" y="121902"/>
                    </a:cubicBezTo>
                    <a:cubicBezTo>
                      <a:pt x="69793" y="109358"/>
                      <a:pt x="70763" y="96815"/>
                      <a:pt x="70763" y="84592"/>
                    </a:cubicBezTo>
                    <a:cubicBezTo>
                      <a:pt x="70763" y="60469"/>
                      <a:pt x="67544" y="36988"/>
                      <a:pt x="61112" y="14156"/>
                    </a:cubicBezTo>
                    <a:cubicBezTo>
                      <a:pt x="59827" y="11258"/>
                      <a:pt x="56928" y="8366"/>
                      <a:pt x="52751" y="5468"/>
                    </a:cubicBezTo>
                    <a:cubicBezTo>
                      <a:pt x="48568" y="2898"/>
                      <a:pt x="45027" y="1291"/>
                      <a:pt x="42136" y="964"/>
                    </a:cubicBezTo>
                    <a:cubicBezTo>
                      <a:pt x="39238" y="321"/>
                      <a:pt x="37310" y="0"/>
                      <a:pt x="36346" y="0"/>
                    </a:cubicBezTo>
                    <a:cubicBezTo>
                      <a:pt x="32805"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49" y="344480"/>
                    </a:cubicBezTo>
                    <a:cubicBezTo>
                      <a:pt x="3541" y="367961"/>
                      <a:pt x="9652" y="388865"/>
                      <a:pt x="20904"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5" name="Google Shape;5105;p5"/>
              <p:cNvSpPr/>
              <p:nvPr/>
            </p:nvSpPr>
            <p:spPr>
              <a:xfrm>
                <a:off x="3820079" y="3332011"/>
                <a:ext cx="146025" cy="447405"/>
              </a:xfrm>
              <a:custGeom>
                <a:avLst/>
                <a:gdLst/>
                <a:ahLst/>
                <a:cxnLst/>
                <a:rect l="l" t="t" r="r" b="b"/>
                <a:pathLst>
                  <a:path w="146025" h="447405" extrusionOk="0">
                    <a:moveTo>
                      <a:pt x="89097" y="447406"/>
                    </a:moveTo>
                    <a:cubicBezTo>
                      <a:pt x="100355" y="447406"/>
                      <a:pt x="111614" y="444514"/>
                      <a:pt x="122223" y="439045"/>
                    </a:cubicBezTo>
                    <a:cubicBezTo>
                      <a:pt x="137986" y="431000"/>
                      <a:pt x="145704" y="417493"/>
                      <a:pt x="146025" y="398516"/>
                    </a:cubicBezTo>
                    <a:cubicBezTo>
                      <a:pt x="146025" y="397552"/>
                      <a:pt x="145383" y="396267"/>
                      <a:pt x="144097" y="395303"/>
                    </a:cubicBezTo>
                    <a:cubicBezTo>
                      <a:pt x="142491" y="394333"/>
                      <a:pt x="141527" y="394012"/>
                      <a:pt x="140557" y="393691"/>
                    </a:cubicBezTo>
                    <a:cubicBezTo>
                      <a:pt x="139593" y="393369"/>
                      <a:pt x="138950" y="393369"/>
                      <a:pt x="138629" y="393369"/>
                    </a:cubicBezTo>
                    <a:cubicBezTo>
                      <a:pt x="137344" y="393369"/>
                      <a:pt x="136379" y="393691"/>
                      <a:pt x="135737" y="394333"/>
                    </a:cubicBezTo>
                    <a:cubicBezTo>
                      <a:pt x="121581" y="409453"/>
                      <a:pt x="107430" y="417171"/>
                      <a:pt x="92959" y="417493"/>
                    </a:cubicBezTo>
                    <a:cubicBezTo>
                      <a:pt x="87490" y="417493"/>
                      <a:pt x="83628" y="415886"/>
                      <a:pt x="81058" y="412988"/>
                    </a:cubicBezTo>
                    <a:cubicBezTo>
                      <a:pt x="78481" y="410096"/>
                      <a:pt x="75910" y="405913"/>
                      <a:pt x="73655" y="399802"/>
                    </a:cubicBezTo>
                    <a:cubicBezTo>
                      <a:pt x="66902" y="378576"/>
                      <a:pt x="63367" y="356060"/>
                      <a:pt x="63367" y="332900"/>
                    </a:cubicBezTo>
                    <a:cubicBezTo>
                      <a:pt x="63367" y="325504"/>
                      <a:pt x="63688" y="318107"/>
                      <a:pt x="64331" y="310711"/>
                    </a:cubicBezTo>
                    <a:cubicBezTo>
                      <a:pt x="64652" y="302023"/>
                      <a:pt x="64974" y="293663"/>
                      <a:pt x="64974" y="285618"/>
                    </a:cubicBezTo>
                    <a:lnTo>
                      <a:pt x="64652" y="248951"/>
                    </a:lnTo>
                    <a:cubicBezTo>
                      <a:pt x="64652" y="199097"/>
                      <a:pt x="65938" y="156641"/>
                      <a:pt x="68187" y="121902"/>
                    </a:cubicBezTo>
                    <a:cubicBezTo>
                      <a:pt x="69799" y="109358"/>
                      <a:pt x="70763" y="96815"/>
                      <a:pt x="70763" y="84592"/>
                    </a:cubicBezTo>
                    <a:cubicBezTo>
                      <a:pt x="70763" y="60469"/>
                      <a:pt x="67544" y="36988"/>
                      <a:pt x="61112" y="14156"/>
                    </a:cubicBezTo>
                    <a:cubicBezTo>
                      <a:pt x="59827" y="11258"/>
                      <a:pt x="56935" y="8366"/>
                      <a:pt x="52751" y="5468"/>
                    </a:cubicBezTo>
                    <a:cubicBezTo>
                      <a:pt x="48568" y="2898"/>
                      <a:pt x="45034" y="1291"/>
                      <a:pt x="42136" y="964"/>
                    </a:cubicBezTo>
                    <a:cubicBezTo>
                      <a:pt x="39244" y="321"/>
                      <a:pt x="37310" y="0"/>
                      <a:pt x="36346" y="0"/>
                    </a:cubicBezTo>
                    <a:cubicBezTo>
                      <a:pt x="32811"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55" y="344480"/>
                    </a:cubicBezTo>
                    <a:cubicBezTo>
                      <a:pt x="3541" y="367961"/>
                      <a:pt x="9652" y="388865"/>
                      <a:pt x="20910"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004 Section Title">
  <p:cSld name="CUSTOM_3">
    <p:spTree>
      <p:nvGrpSpPr>
        <p:cNvPr id="1" name="Shape 5107"/>
        <p:cNvGrpSpPr/>
        <p:nvPr/>
      </p:nvGrpSpPr>
      <p:grpSpPr>
        <a:xfrm>
          <a:off x="0" y="0"/>
          <a:ext cx="0" cy="0"/>
          <a:chOff x="0" y="0"/>
          <a:chExt cx="0" cy="0"/>
        </a:xfrm>
      </p:grpSpPr>
      <p:grpSp>
        <p:nvGrpSpPr>
          <p:cNvPr id="5108" name="Google Shape;5108;p6"/>
          <p:cNvGrpSpPr/>
          <p:nvPr/>
        </p:nvGrpSpPr>
        <p:grpSpPr>
          <a:xfrm>
            <a:off x="-265207" y="1224561"/>
            <a:ext cx="12479568" cy="3050841"/>
            <a:chOff x="-257148" y="1031908"/>
            <a:chExt cx="12479568" cy="3050841"/>
          </a:xfrm>
        </p:grpSpPr>
        <p:sp>
          <p:nvSpPr>
            <p:cNvPr id="5109" name="Google Shape;5109;p6"/>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0" name="Google Shape;5110;p6"/>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1" name="Google Shape;5111;p6"/>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2" name="Google Shape;5112;p6"/>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3" name="Google Shape;5113;p6"/>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114" name="Google Shape;5114;p6"/>
          <p:cNvGrpSpPr/>
          <p:nvPr/>
        </p:nvGrpSpPr>
        <p:grpSpPr>
          <a:xfrm>
            <a:off x="0" y="3365304"/>
            <a:ext cx="12190429" cy="2327604"/>
            <a:chOff x="0" y="3128140"/>
            <a:chExt cx="12190429" cy="2564768"/>
          </a:xfrm>
        </p:grpSpPr>
        <p:sp>
          <p:nvSpPr>
            <p:cNvPr id="5115" name="Google Shape;5115;p6"/>
            <p:cNvSpPr/>
            <p:nvPr/>
          </p:nvSpPr>
          <p:spPr>
            <a:xfrm>
              <a:off x="0" y="3128140"/>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6" name="Google Shape;5116;p6"/>
            <p:cNvSpPr/>
            <p:nvPr/>
          </p:nvSpPr>
          <p:spPr>
            <a:xfrm>
              <a:off x="4359" y="3133035"/>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solidFill>
              <a:srgbClr val="171717">
                <a:alpha val="392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117" name="Google Shape;5117;p6"/>
          <p:cNvGrpSpPr/>
          <p:nvPr/>
        </p:nvGrpSpPr>
        <p:grpSpPr>
          <a:xfrm>
            <a:off x="6988596" y="-17709"/>
            <a:ext cx="5254004" cy="5384794"/>
            <a:chOff x="-532264" y="1670474"/>
            <a:chExt cx="4722011" cy="4839558"/>
          </a:xfrm>
        </p:grpSpPr>
        <p:sp>
          <p:nvSpPr>
            <p:cNvPr id="5118" name="Google Shape;5118;p6"/>
            <p:cNvSpPr/>
            <p:nvPr/>
          </p:nvSpPr>
          <p:spPr>
            <a:xfrm>
              <a:off x="-335853" y="1670474"/>
              <a:ext cx="4525600" cy="4839558"/>
            </a:xfrm>
            <a:custGeom>
              <a:avLst/>
              <a:gdLst/>
              <a:ahLst/>
              <a:cxnLst/>
              <a:rect l="l" t="t" r="r" b="b"/>
              <a:pathLst>
                <a:path w="4525600" h="4839558" extrusionOk="0">
                  <a:moveTo>
                    <a:pt x="3237343" y="0"/>
                  </a:moveTo>
                  <a:lnTo>
                    <a:pt x="3199011" y="13126"/>
                  </a:lnTo>
                  <a:cubicBezTo>
                    <a:pt x="3199011" y="13126"/>
                    <a:pt x="3311013" y="92961"/>
                    <a:pt x="3334482" y="121291"/>
                  </a:cubicBezTo>
                  <a:cubicBezTo>
                    <a:pt x="3357285" y="148809"/>
                    <a:pt x="3409408" y="241372"/>
                    <a:pt x="3439228" y="299023"/>
                  </a:cubicBezTo>
                  <a:cubicBezTo>
                    <a:pt x="3456013" y="331476"/>
                    <a:pt x="3484123" y="380411"/>
                    <a:pt x="3484123" y="380411"/>
                  </a:cubicBezTo>
                  <a:cubicBezTo>
                    <a:pt x="3484123" y="380411"/>
                    <a:pt x="3524812" y="440428"/>
                    <a:pt x="3498302" y="454968"/>
                  </a:cubicBezTo>
                  <a:cubicBezTo>
                    <a:pt x="3471792" y="469508"/>
                    <a:pt x="3405831" y="457547"/>
                    <a:pt x="3346822" y="451557"/>
                  </a:cubicBezTo>
                  <a:cubicBezTo>
                    <a:pt x="3287812" y="445567"/>
                    <a:pt x="3206101" y="412753"/>
                    <a:pt x="3169349" y="392751"/>
                  </a:cubicBezTo>
                  <a:cubicBezTo>
                    <a:pt x="3132588" y="372748"/>
                    <a:pt x="3029682" y="311622"/>
                    <a:pt x="3029682" y="311622"/>
                  </a:cubicBezTo>
                  <a:cubicBezTo>
                    <a:pt x="3029682" y="311622"/>
                    <a:pt x="2960726" y="268686"/>
                    <a:pt x="2954071" y="277236"/>
                  </a:cubicBezTo>
                  <a:cubicBezTo>
                    <a:pt x="2947407" y="285786"/>
                    <a:pt x="2993078" y="311917"/>
                    <a:pt x="3013922" y="328426"/>
                  </a:cubicBezTo>
                  <a:cubicBezTo>
                    <a:pt x="3034775" y="344935"/>
                    <a:pt x="3144716" y="408483"/>
                    <a:pt x="3187983" y="430556"/>
                  </a:cubicBezTo>
                  <a:cubicBezTo>
                    <a:pt x="3231261" y="452629"/>
                    <a:pt x="3318759" y="482873"/>
                    <a:pt x="3308748" y="496711"/>
                  </a:cubicBezTo>
                  <a:cubicBezTo>
                    <a:pt x="3298747" y="510557"/>
                    <a:pt x="3223802" y="540903"/>
                    <a:pt x="3192975" y="551848"/>
                  </a:cubicBezTo>
                  <a:cubicBezTo>
                    <a:pt x="3162139" y="562792"/>
                    <a:pt x="3104239" y="582563"/>
                    <a:pt x="3104239" y="582563"/>
                  </a:cubicBezTo>
                  <a:cubicBezTo>
                    <a:pt x="3104239" y="582563"/>
                    <a:pt x="3087628" y="565223"/>
                    <a:pt x="3072737" y="553419"/>
                  </a:cubicBezTo>
                  <a:cubicBezTo>
                    <a:pt x="3057837" y="541624"/>
                    <a:pt x="3034664" y="515355"/>
                    <a:pt x="3034664" y="515355"/>
                  </a:cubicBezTo>
                  <a:cubicBezTo>
                    <a:pt x="3034664" y="515355"/>
                    <a:pt x="3001656" y="496147"/>
                    <a:pt x="2980581" y="470719"/>
                  </a:cubicBezTo>
                  <a:cubicBezTo>
                    <a:pt x="2959515" y="445299"/>
                    <a:pt x="2928337" y="400626"/>
                    <a:pt x="2928337" y="400626"/>
                  </a:cubicBezTo>
                  <a:cubicBezTo>
                    <a:pt x="2928337" y="400626"/>
                    <a:pt x="2834212" y="332059"/>
                    <a:pt x="2821225" y="310836"/>
                  </a:cubicBezTo>
                  <a:cubicBezTo>
                    <a:pt x="2808238" y="289613"/>
                    <a:pt x="2735114" y="184821"/>
                    <a:pt x="2735114" y="184821"/>
                  </a:cubicBezTo>
                  <a:cubicBezTo>
                    <a:pt x="2735114" y="184821"/>
                    <a:pt x="2786766" y="307813"/>
                    <a:pt x="2820172" y="345757"/>
                  </a:cubicBezTo>
                  <a:cubicBezTo>
                    <a:pt x="2853577" y="383701"/>
                    <a:pt x="2927810" y="440530"/>
                    <a:pt x="2927810" y="440530"/>
                  </a:cubicBezTo>
                  <a:cubicBezTo>
                    <a:pt x="2927810" y="440530"/>
                    <a:pt x="2950651" y="468703"/>
                    <a:pt x="2983733" y="505113"/>
                  </a:cubicBezTo>
                  <a:cubicBezTo>
                    <a:pt x="3016824" y="541523"/>
                    <a:pt x="3074309" y="593322"/>
                    <a:pt x="3074309" y="593322"/>
                  </a:cubicBezTo>
                  <a:cubicBezTo>
                    <a:pt x="3074309" y="593322"/>
                    <a:pt x="3039775" y="597196"/>
                    <a:pt x="3016029" y="596475"/>
                  </a:cubicBezTo>
                  <a:cubicBezTo>
                    <a:pt x="2992274" y="595754"/>
                    <a:pt x="2933190" y="595735"/>
                    <a:pt x="2897095" y="587545"/>
                  </a:cubicBezTo>
                  <a:cubicBezTo>
                    <a:pt x="2861009" y="579365"/>
                    <a:pt x="2769934" y="570390"/>
                    <a:pt x="2746400" y="569965"/>
                  </a:cubicBezTo>
                  <a:cubicBezTo>
                    <a:pt x="2722876" y="569530"/>
                    <a:pt x="2695978" y="569373"/>
                    <a:pt x="2679718" y="564187"/>
                  </a:cubicBezTo>
                  <a:cubicBezTo>
                    <a:pt x="2663469" y="558993"/>
                    <a:pt x="2593607" y="533204"/>
                    <a:pt x="2593607" y="533204"/>
                  </a:cubicBezTo>
                  <a:cubicBezTo>
                    <a:pt x="2593607" y="533204"/>
                    <a:pt x="2646017" y="576768"/>
                    <a:pt x="2676566" y="585447"/>
                  </a:cubicBezTo>
                  <a:cubicBezTo>
                    <a:pt x="2707116" y="594127"/>
                    <a:pt x="2733108" y="591381"/>
                    <a:pt x="2762151" y="589912"/>
                  </a:cubicBezTo>
                  <a:cubicBezTo>
                    <a:pt x="2791203" y="588442"/>
                    <a:pt x="2843825" y="604544"/>
                    <a:pt x="2853781" y="603037"/>
                  </a:cubicBezTo>
                  <a:cubicBezTo>
                    <a:pt x="2882176" y="598758"/>
                    <a:pt x="2915138" y="609009"/>
                    <a:pt x="2943571" y="611966"/>
                  </a:cubicBezTo>
                  <a:cubicBezTo>
                    <a:pt x="2971994" y="614924"/>
                    <a:pt x="3020484" y="624038"/>
                    <a:pt x="3020484" y="624038"/>
                  </a:cubicBezTo>
                  <a:lnTo>
                    <a:pt x="2974018" y="640316"/>
                  </a:lnTo>
                  <a:lnTo>
                    <a:pt x="2952490" y="677335"/>
                  </a:lnTo>
                  <a:cubicBezTo>
                    <a:pt x="2952490" y="677335"/>
                    <a:pt x="3029275" y="638532"/>
                    <a:pt x="3082443" y="622994"/>
                  </a:cubicBezTo>
                  <a:cubicBezTo>
                    <a:pt x="3120600" y="611837"/>
                    <a:pt x="3258335" y="566988"/>
                    <a:pt x="3316891" y="548954"/>
                  </a:cubicBezTo>
                  <a:cubicBezTo>
                    <a:pt x="3375439" y="530930"/>
                    <a:pt x="3456393" y="525994"/>
                    <a:pt x="3528491" y="519819"/>
                  </a:cubicBezTo>
                  <a:cubicBezTo>
                    <a:pt x="3600598" y="513635"/>
                    <a:pt x="3740811" y="557458"/>
                    <a:pt x="3787092" y="577840"/>
                  </a:cubicBezTo>
                  <a:cubicBezTo>
                    <a:pt x="3816699" y="590873"/>
                    <a:pt x="3856085" y="614259"/>
                    <a:pt x="3886329" y="632708"/>
                  </a:cubicBezTo>
                  <a:cubicBezTo>
                    <a:pt x="3888594" y="640593"/>
                    <a:pt x="3913874" y="728266"/>
                    <a:pt x="4052516" y="1209753"/>
                  </a:cubicBezTo>
                  <a:cubicBezTo>
                    <a:pt x="4196767" y="1710762"/>
                    <a:pt x="4103853" y="1731514"/>
                    <a:pt x="4026782" y="1765539"/>
                  </a:cubicBezTo>
                  <a:cubicBezTo>
                    <a:pt x="3949711" y="1799573"/>
                    <a:pt x="3693124" y="1528982"/>
                    <a:pt x="3602003" y="1473078"/>
                  </a:cubicBezTo>
                  <a:cubicBezTo>
                    <a:pt x="3592464" y="1467227"/>
                    <a:pt x="3578054" y="1456782"/>
                    <a:pt x="3566564" y="1448926"/>
                  </a:cubicBezTo>
                  <a:cubicBezTo>
                    <a:pt x="3564429" y="1412192"/>
                    <a:pt x="3553476" y="1228037"/>
                    <a:pt x="3539259" y="1172743"/>
                  </a:cubicBezTo>
                  <a:cubicBezTo>
                    <a:pt x="3517824" y="1089377"/>
                    <a:pt x="3488319" y="1059558"/>
                    <a:pt x="3472577" y="1038058"/>
                  </a:cubicBezTo>
                  <a:cubicBezTo>
                    <a:pt x="3442823" y="1032068"/>
                    <a:pt x="3429097" y="1014977"/>
                    <a:pt x="3404574" y="976099"/>
                  </a:cubicBezTo>
                  <a:cubicBezTo>
                    <a:pt x="3366482" y="915722"/>
                    <a:pt x="3319969" y="869708"/>
                    <a:pt x="3281452" y="850612"/>
                  </a:cubicBezTo>
                  <a:cubicBezTo>
                    <a:pt x="3185534" y="803045"/>
                    <a:pt x="3192457" y="785501"/>
                    <a:pt x="3187725" y="767652"/>
                  </a:cubicBezTo>
                  <a:cubicBezTo>
                    <a:pt x="3179813" y="737806"/>
                    <a:pt x="3196386" y="672085"/>
                    <a:pt x="3196386" y="672085"/>
                  </a:cubicBezTo>
                  <a:cubicBezTo>
                    <a:pt x="3196386" y="672085"/>
                    <a:pt x="3189869" y="660559"/>
                    <a:pt x="3181947" y="658433"/>
                  </a:cubicBezTo>
                  <a:cubicBezTo>
                    <a:pt x="3174026" y="656307"/>
                    <a:pt x="3164616" y="663424"/>
                    <a:pt x="3164616" y="663424"/>
                  </a:cubicBezTo>
                  <a:lnTo>
                    <a:pt x="3153598" y="753732"/>
                  </a:lnTo>
                  <a:cubicBezTo>
                    <a:pt x="3153598" y="753732"/>
                    <a:pt x="3196377" y="804801"/>
                    <a:pt x="3205315" y="835905"/>
                  </a:cubicBezTo>
                  <a:cubicBezTo>
                    <a:pt x="3211665" y="858016"/>
                    <a:pt x="3159754" y="848116"/>
                    <a:pt x="3145455" y="841156"/>
                  </a:cubicBezTo>
                  <a:cubicBezTo>
                    <a:pt x="3124102" y="830757"/>
                    <a:pt x="3102658" y="822780"/>
                    <a:pt x="3102658" y="822780"/>
                  </a:cubicBezTo>
                  <a:cubicBezTo>
                    <a:pt x="3102658" y="822780"/>
                    <a:pt x="3128540" y="848208"/>
                    <a:pt x="3169349" y="856648"/>
                  </a:cubicBezTo>
                  <a:cubicBezTo>
                    <a:pt x="3214151" y="865919"/>
                    <a:pt x="3225724" y="824786"/>
                    <a:pt x="3287488" y="869773"/>
                  </a:cubicBezTo>
                  <a:cubicBezTo>
                    <a:pt x="3351988" y="916757"/>
                    <a:pt x="3363136" y="1014839"/>
                    <a:pt x="3420593" y="1031754"/>
                  </a:cubicBezTo>
                  <a:cubicBezTo>
                    <a:pt x="3478040" y="1048678"/>
                    <a:pt x="3511742" y="1195029"/>
                    <a:pt x="3515106" y="1266203"/>
                  </a:cubicBezTo>
                  <a:cubicBezTo>
                    <a:pt x="3517445" y="1315775"/>
                    <a:pt x="3511880" y="1379600"/>
                    <a:pt x="3509061" y="1409549"/>
                  </a:cubicBezTo>
                  <a:cubicBezTo>
                    <a:pt x="3410823" y="1339059"/>
                    <a:pt x="3278125" y="1242503"/>
                    <a:pt x="3149919" y="1194271"/>
                  </a:cubicBezTo>
                  <a:cubicBezTo>
                    <a:pt x="2974554" y="1128292"/>
                    <a:pt x="2664486" y="822087"/>
                    <a:pt x="2587303" y="768438"/>
                  </a:cubicBezTo>
                  <a:cubicBezTo>
                    <a:pt x="2510131" y="714790"/>
                    <a:pt x="2189571" y="3152"/>
                    <a:pt x="2189571" y="3152"/>
                  </a:cubicBezTo>
                  <a:lnTo>
                    <a:pt x="2063029" y="3152"/>
                  </a:lnTo>
                  <a:cubicBezTo>
                    <a:pt x="2063029" y="3152"/>
                    <a:pt x="2193083" y="301019"/>
                    <a:pt x="2303504" y="510363"/>
                  </a:cubicBezTo>
                  <a:cubicBezTo>
                    <a:pt x="2278787" y="507618"/>
                    <a:pt x="2138566" y="491997"/>
                    <a:pt x="2094789" y="472299"/>
                  </a:cubicBezTo>
                  <a:cubicBezTo>
                    <a:pt x="2069259" y="460810"/>
                    <a:pt x="2019188" y="415064"/>
                    <a:pt x="2019178" y="415064"/>
                  </a:cubicBezTo>
                  <a:cubicBezTo>
                    <a:pt x="2019188" y="415064"/>
                    <a:pt x="1938779" y="376843"/>
                    <a:pt x="1926773" y="361767"/>
                  </a:cubicBezTo>
                  <a:cubicBezTo>
                    <a:pt x="1913388" y="344981"/>
                    <a:pt x="1917067" y="328398"/>
                    <a:pt x="1921254" y="300604"/>
                  </a:cubicBezTo>
                  <a:cubicBezTo>
                    <a:pt x="1925913" y="269666"/>
                    <a:pt x="1950509" y="246031"/>
                    <a:pt x="1958542" y="238118"/>
                  </a:cubicBezTo>
                  <a:cubicBezTo>
                    <a:pt x="1966574" y="230197"/>
                    <a:pt x="2004481" y="193223"/>
                    <a:pt x="2004481" y="193223"/>
                  </a:cubicBezTo>
                  <a:lnTo>
                    <a:pt x="1993981" y="190339"/>
                  </a:lnTo>
                  <a:cubicBezTo>
                    <a:pt x="1993981" y="190339"/>
                    <a:pt x="1962886" y="221074"/>
                    <a:pt x="1954863" y="231288"/>
                  </a:cubicBezTo>
                  <a:cubicBezTo>
                    <a:pt x="1946830" y="241511"/>
                    <a:pt x="1937809" y="259193"/>
                    <a:pt x="1926246" y="260432"/>
                  </a:cubicBezTo>
                  <a:cubicBezTo>
                    <a:pt x="1921032" y="260987"/>
                    <a:pt x="1910458" y="251928"/>
                    <a:pt x="1905772" y="235752"/>
                  </a:cubicBezTo>
                  <a:cubicBezTo>
                    <a:pt x="1901862" y="222294"/>
                    <a:pt x="1900780" y="205822"/>
                    <a:pt x="1900780" y="205822"/>
                  </a:cubicBezTo>
                  <a:lnTo>
                    <a:pt x="1901307" y="138355"/>
                  </a:lnTo>
                  <a:cubicBezTo>
                    <a:pt x="1901307" y="138355"/>
                    <a:pt x="1897314" y="165724"/>
                    <a:pt x="1895530" y="184035"/>
                  </a:cubicBezTo>
                  <a:cubicBezTo>
                    <a:pt x="1894735" y="192188"/>
                    <a:pt x="1893617" y="198899"/>
                    <a:pt x="1891851" y="200045"/>
                  </a:cubicBezTo>
                  <a:cubicBezTo>
                    <a:pt x="1888043" y="202550"/>
                    <a:pt x="1852474" y="180625"/>
                    <a:pt x="1852474" y="180625"/>
                  </a:cubicBezTo>
                  <a:lnTo>
                    <a:pt x="1853001" y="193482"/>
                  </a:lnTo>
                  <a:lnTo>
                    <a:pt x="1891324" y="216591"/>
                  </a:lnTo>
                  <a:cubicBezTo>
                    <a:pt x="1891324" y="216591"/>
                    <a:pt x="1892378" y="237407"/>
                    <a:pt x="1899468" y="250458"/>
                  </a:cubicBezTo>
                  <a:cubicBezTo>
                    <a:pt x="1906557" y="263510"/>
                    <a:pt x="1918084" y="271894"/>
                    <a:pt x="1919683" y="273031"/>
                  </a:cubicBezTo>
                  <a:cubicBezTo>
                    <a:pt x="1921707" y="274473"/>
                    <a:pt x="1912195" y="288291"/>
                    <a:pt x="1908397" y="306639"/>
                  </a:cubicBezTo>
                  <a:cubicBezTo>
                    <a:pt x="1904588" y="324978"/>
                    <a:pt x="1904459" y="341034"/>
                    <a:pt x="1904459" y="341034"/>
                  </a:cubicBezTo>
                  <a:cubicBezTo>
                    <a:pt x="1904459" y="341034"/>
                    <a:pt x="1878171" y="328047"/>
                    <a:pt x="1856412" y="311104"/>
                  </a:cubicBezTo>
                  <a:cubicBezTo>
                    <a:pt x="1834653" y="294152"/>
                    <a:pt x="1820973" y="284585"/>
                    <a:pt x="1820973" y="284585"/>
                  </a:cubicBezTo>
                  <a:cubicBezTo>
                    <a:pt x="1820964" y="284585"/>
                    <a:pt x="1810888" y="269463"/>
                    <a:pt x="1799704" y="251503"/>
                  </a:cubicBezTo>
                  <a:cubicBezTo>
                    <a:pt x="1788519" y="233543"/>
                    <a:pt x="1771354" y="213439"/>
                    <a:pt x="1771354" y="213439"/>
                  </a:cubicBezTo>
                  <a:cubicBezTo>
                    <a:pt x="1771354" y="213439"/>
                    <a:pt x="1765559" y="186152"/>
                    <a:pt x="1762157" y="169597"/>
                  </a:cubicBezTo>
                  <a:cubicBezTo>
                    <a:pt x="1758765" y="153042"/>
                    <a:pt x="1753811" y="126209"/>
                    <a:pt x="1744050" y="112621"/>
                  </a:cubicBezTo>
                  <a:cubicBezTo>
                    <a:pt x="1736562" y="102213"/>
                    <a:pt x="1709729" y="71969"/>
                    <a:pt x="1692592" y="49092"/>
                  </a:cubicBezTo>
                  <a:cubicBezTo>
                    <a:pt x="1675445" y="26214"/>
                    <a:pt x="1675529" y="21001"/>
                    <a:pt x="1675529" y="21001"/>
                  </a:cubicBezTo>
                  <a:lnTo>
                    <a:pt x="1662135" y="21001"/>
                  </a:lnTo>
                  <a:cubicBezTo>
                    <a:pt x="1662135" y="21001"/>
                    <a:pt x="1713297" y="106021"/>
                    <a:pt x="1726459" y="130211"/>
                  </a:cubicBezTo>
                  <a:cubicBezTo>
                    <a:pt x="1731534" y="139547"/>
                    <a:pt x="1731488" y="143670"/>
                    <a:pt x="1738531" y="167499"/>
                  </a:cubicBezTo>
                  <a:cubicBezTo>
                    <a:pt x="1745584" y="191319"/>
                    <a:pt x="1751158" y="211950"/>
                    <a:pt x="1754550" y="225510"/>
                  </a:cubicBezTo>
                  <a:cubicBezTo>
                    <a:pt x="1760068" y="247593"/>
                    <a:pt x="1780977" y="268520"/>
                    <a:pt x="1778435" y="273031"/>
                  </a:cubicBezTo>
                  <a:cubicBezTo>
                    <a:pt x="1776475" y="276534"/>
                    <a:pt x="1731220" y="262817"/>
                    <a:pt x="1712807" y="256494"/>
                  </a:cubicBezTo>
                  <a:cubicBezTo>
                    <a:pt x="1699432" y="251900"/>
                    <a:pt x="1674438" y="238423"/>
                    <a:pt x="1651108" y="221573"/>
                  </a:cubicBezTo>
                  <a:cubicBezTo>
                    <a:pt x="1621242" y="200008"/>
                    <a:pt x="1593873" y="174579"/>
                    <a:pt x="1593873" y="174579"/>
                  </a:cubicBezTo>
                  <a:cubicBezTo>
                    <a:pt x="1593873" y="174579"/>
                    <a:pt x="1631604" y="218698"/>
                    <a:pt x="1649009" y="233127"/>
                  </a:cubicBezTo>
                  <a:cubicBezTo>
                    <a:pt x="1666414" y="247565"/>
                    <a:pt x="1684569" y="257751"/>
                    <a:pt x="1684716" y="262003"/>
                  </a:cubicBezTo>
                  <a:cubicBezTo>
                    <a:pt x="1685188" y="275637"/>
                    <a:pt x="1553710" y="275397"/>
                    <a:pt x="1553710" y="275397"/>
                  </a:cubicBezTo>
                  <a:cubicBezTo>
                    <a:pt x="1553710" y="275397"/>
                    <a:pt x="1527108" y="259027"/>
                    <a:pt x="1499368" y="249146"/>
                  </a:cubicBezTo>
                  <a:cubicBezTo>
                    <a:pt x="1471620" y="239265"/>
                    <a:pt x="1442660" y="235752"/>
                    <a:pt x="1442660" y="235752"/>
                  </a:cubicBezTo>
                  <a:cubicBezTo>
                    <a:pt x="1442660" y="235752"/>
                    <a:pt x="1472877" y="244145"/>
                    <a:pt x="1499100" y="256494"/>
                  </a:cubicBezTo>
                  <a:cubicBezTo>
                    <a:pt x="1525324" y="268843"/>
                    <a:pt x="1549505" y="283799"/>
                    <a:pt x="1549505" y="283799"/>
                  </a:cubicBezTo>
                  <a:lnTo>
                    <a:pt x="1535593" y="293773"/>
                  </a:lnTo>
                  <a:lnTo>
                    <a:pt x="1538745" y="296925"/>
                  </a:lnTo>
                  <a:lnTo>
                    <a:pt x="1560273" y="289049"/>
                  </a:lnTo>
                  <a:cubicBezTo>
                    <a:pt x="1560273" y="289049"/>
                    <a:pt x="1696640" y="285925"/>
                    <a:pt x="1710182" y="281174"/>
                  </a:cubicBezTo>
                  <a:cubicBezTo>
                    <a:pt x="1721366" y="288578"/>
                    <a:pt x="1733253" y="289715"/>
                    <a:pt x="1755595" y="297710"/>
                  </a:cubicBezTo>
                  <a:cubicBezTo>
                    <a:pt x="1777945" y="305706"/>
                    <a:pt x="1808365" y="306639"/>
                    <a:pt x="1808365" y="306639"/>
                  </a:cubicBezTo>
                  <a:lnTo>
                    <a:pt x="1841706" y="332632"/>
                  </a:lnTo>
                  <a:cubicBezTo>
                    <a:pt x="1841706" y="332632"/>
                    <a:pt x="1636466" y="365233"/>
                    <a:pt x="1524566" y="408243"/>
                  </a:cubicBezTo>
                  <a:cubicBezTo>
                    <a:pt x="1412666" y="451243"/>
                    <a:pt x="1286272" y="447647"/>
                    <a:pt x="1205855" y="431083"/>
                  </a:cubicBezTo>
                  <a:cubicBezTo>
                    <a:pt x="1111397" y="411626"/>
                    <a:pt x="1103244" y="362248"/>
                    <a:pt x="1073009" y="347329"/>
                  </a:cubicBezTo>
                  <a:cubicBezTo>
                    <a:pt x="1022901" y="322603"/>
                    <a:pt x="932510" y="265266"/>
                    <a:pt x="845918" y="232600"/>
                  </a:cubicBezTo>
                  <a:cubicBezTo>
                    <a:pt x="795384" y="213540"/>
                    <a:pt x="702701" y="145334"/>
                    <a:pt x="671597" y="126015"/>
                  </a:cubicBezTo>
                  <a:cubicBezTo>
                    <a:pt x="640493" y="106696"/>
                    <a:pt x="598870" y="61958"/>
                    <a:pt x="598870" y="61958"/>
                  </a:cubicBezTo>
                  <a:lnTo>
                    <a:pt x="566056" y="74030"/>
                  </a:lnTo>
                  <a:cubicBezTo>
                    <a:pt x="566056" y="74030"/>
                    <a:pt x="629216" y="129703"/>
                    <a:pt x="676321" y="161981"/>
                  </a:cubicBezTo>
                  <a:cubicBezTo>
                    <a:pt x="723416" y="194259"/>
                    <a:pt x="761905" y="210028"/>
                    <a:pt x="761905" y="210028"/>
                  </a:cubicBezTo>
                  <a:lnTo>
                    <a:pt x="679731" y="189027"/>
                  </a:lnTo>
                  <a:cubicBezTo>
                    <a:pt x="679731" y="189027"/>
                    <a:pt x="584173" y="218042"/>
                    <a:pt x="546100" y="229716"/>
                  </a:cubicBezTo>
                  <a:cubicBezTo>
                    <a:pt x="508036" y="241390"/>
                    <a:pt x="448998" y="247611"/>
                    <a:pt x="416148" y="239431"/>
                  </a:cubicBezTo>
                  <a:cubicBezTo>
                    <a:pt x="375135" y="229217"/>
                    <a:pt x="361131" y="203225"/>
                    <a:pt x="339751" y="191911"/>
                  </a:cubicBezTo>
                  <a:cubicBezTo>
                    <a:pt x="310459" y="176419"/>
                    <a:pt x="267939" y="159531"/>
                    <a:pt x="250747" y="154105"/>
                  </a:cubicBezTo>
                  <a:cubicBezTo>
                    <a:pt x="241383" y="151148"/>
                    <a:pt x="213339" y="137236"/>
                    <a:pt x="192208" y="121550"/>
                  </a:cubicBezTo>
                  <a:cubicBezTo>
                    <a:pt x="174572" y="108462"/>
                    <a:pt x="162537" y="92933"/>
                    <a:pt x="162537" y="92933"/>
                  </a:cubicBezTo>
                  <a:lnTo>
                    <a:pt x="149153" y="101862"/>
                  </a:lnTo>
                  <a:cubicBezTo>
                    <a:pt x="149153" y="101862"/>
                    <a:pt x="219014" y="148569"/>
                    <a:pt x="217674" y="155945"/>
                  </a:cubicBezTo>
                  <a:cubicBezTo>
                    <a:pt x="216324" y="163321"/>
                    <a:pt x="129196" y="163072"/>
                    <a:pt x="102945" y="170910"/>
                  </a:cubicBezTo>
                  <a:cubicBezTo>
                    <a:pt x="76694" y="178748"/>
                    <a:pt x="70390" y="196634"/>
                    <a:pt x="70390" y="196634"/>
                  </a:cubicBezTo>
                  <a:cubicBezTo>
                    <a:pt x="70390" y="196634"/>
                    <a:pt x="108833" y="186235"/>
                    <a:pt x="149939" y="178785"/>
                  </a:cubicBezTo>
                  <a:cubicBezTo>
                    <a:pt x="183446" y="172703"/>
                    <a:pt x="222323" y="168211"/>
                    <a:pt x="237621" y="169597"/>
                  </a:cubicBezTo>
                  <a:cubicBezTo>
                    <a:pt x="256866" y="171326"/>
                    <a:pt x="279863" y="178758"/>
                    <a:pt x="310607" y="193482"/>
                  </a:cubicBezTo>
                  <a:cubicBezTo>
                    <a:pt x="330240" y="202883"/>
                    <a:pt x="379655" y="245042"/>
                    <a:pt x="397504" y="252557"/>
                  </a:cubicBezTo>
                  <a:cubicBezTo>
                    <a:pt x="414983" y="259914"/>
                    <a:pt x="437435" y="260571"/>
                    <a:pt x="438729" y="269620"/>
                  </a:cubicBezTo>
                  <a:cubicBezTo>
                    <a:pt x="440014" y="278678"/>
                    <a:pt x="401839" y="284261"/>
                    <a:pt x="373351" y="285897"/>
                  </a:cubicBezTo>
                  <a:cubicBezTo>
                    <a:pt x="362693" y="286507"/>
                    <a:pt x="312372" y="290048"/>
                    <a:pt x="256006" y="290621"/>
                  </a:cubicBezTo>
                  <a:cubicBezTo>
                    <a:pt x="180885" y="291397"/>
                    <a:pt x="98518" y="294512"/>
                    <a:pt x="85355" y="294041"/>
                  </a:cubicBezTo>
                  <a:cubicBezTo>
                    <a:pt x="62311" y="293209"/>
                    <a:pt x="39406" y="263584"/>
                    <a:pt x="39406" y="263584"/>
                  </a:cubicBezTo>
                  <a:cubicBezTo>
                    <a:pt x="39406" y="263584"/>
                    <a:pt x="-13808" y="263076"/>
                    <a:pt x="3440" y="265682"/>
                  </a:cubicBezTo>
                  <a:cubicBezTo>
                    <a:pt x="11270" y="266865"/>
                    <a:pt x="28305" y="266838"/>
                    <a:pt x="34951" y="273031"/>
                  </a:cubicBezTo>
                  <a:cubicBezTo>
                    <a:pt x="44463" y="281913"/>
                    <a:pt x="67543" y="297720"/>
                    <a:pt x="75899" y="299550"/>
                  </a:cubicBezTo>
                  <a:cubicBezTo>
                    <a:pt x="119814" y="309135"/>
                    <a:pt x="205667" y="301667"/>
                    <a:pt x="211370" y="310836"/>
                  </a:cubicBezTo>
                  <a:cubicBezTo>
                    <a:pt x="216611" y="319266"/>
                    <a:pt x="180728" y="361175"/>
                    <a:pt x="142590" y="395376"/>
                  </a:cubicBezTo>
                  <a:cubicBezTo>
                    <a:pt x="101623" y="432091"/>
                    <a:pt x="24229" y="437683"/>
                    <a:pt x="34951" y="442110"/>
                  </a:cubicBezTo>
                  <a:cubicBezTo>
                    <a:pt x="54297" y="450087"/>
                    <a:pt x="115294" y="428236"/>
                    <a:pt x="150465" y="400626"/>
                  </a:cubicBezTo>
                  <a:cubicBezTo>
                    <a:pt x="188872" y="370474"/>
                    <a:pt x="227389" y="314764"/>
                    <a:pt x="238675" y="313202"/>
                  </a:cubicBezTo>
                  <a:cubicBezTo>
                    <a:pt x="306614" y="303802"/>
                    <a:pt x="378259" y="298847"/>
                    <a:pt x="410370" y="292460"/>
                  </a:cubicBezTo>
                  <a:cubicBezTo>
                    <a:pt x="442491" y="286073"/>
                    <a:pt x="515310" y="260885"/>
                    <a:pt x="519322" y="265682"/>
                  </a:cubicBezTo>
                  <a:cubicBezTo>
                    <a:pt x="522714" y="269740"/>
                    <a:pt x="470055" y="336699"/>
                    <a:pt x="464712" y="361508"/>
                  </a:cubicBezTo>
                  <a:cubicBezTo>
                    <a:pt x="459573" y="385402"/>
                    <a:pt x="461662" y="403307"/>
                    <a:pt x="471543" y="444735"/>
                  </a:cubicBezTo>
                  <a:cubicBezTo>
                    <a:pt x="480324" y="481589"/>
                    <a:pt x="461828" y="515087"/>
                    <a:pt x="461828" y="515087"/>
                  </a:cubicBezTo>
                  <a:cubicBezTo>
                    <a:pt x="461828" y="515087"/>
                    <a:pt x="487155" y="481783"/>
                    <a:pt x="485722" y="459959"/>
                  </a:cubicBezTo>
                  <a:cubicBezTo>
                    <a:pt x="483661" y="428698"/>
                    <a:pt x="469713" y="385060"/>
                    <a:pt x="477579" y="361767"/>
                  </a:cubicBezTo>
                  <a:cubicBezTo>
                    <a:pt x="487617" y="332040"/>
                    <a:pt x="509653" y="309440"/>
                    <a:pt x="531403" y="286424"/>
                  </a:cubicBezTo>
                  <a:cubicBezTo>
                    <a:pt x="541839" y="275369"/>
                    <a:pt x="581326" y="242185"/>
                    <a:pt x="606219" y="234181"/>
                  </a:cubicBezTo>
                  <a:cubicBezTo>
                    <a:pt x="644579" y="221841"/>
                    <a:pt x="653674" y="217765"/>
                    <a:pt x="726466" y="232082"/>
                  </a:cubicBezTo>
                  <a:cubicBezTo>
                    <a:pt x="771342" y="240901"/>
                    <a:pt x="948575" y="317371"/>
                    <a:pt x="987951" y="341293"/>
                  </a:cubicBezTo>
                  <a:cubicBezTo>
                    <a:pt x="1033133" y="368746"/>
                    <a:pt x="1107690" y="449727"/>
                    <a:pt x="1162531" y="465736"/>
                  </a:cubicBezTo>
                  <a:cubicBezTo>
                    <a:pt x="1198968" y="476366"/>
                    <a:pt x="1237060" y="480646"/>
                    <a:pt x="1244178" y="500390"/>
                  </a:cubicBezTo>
                  <a:cubicBezTo>
                    <a:pt x="1251304" y="520124"/>
                    <a:pt x="1148130" y="534803"/>
                    <a:pt x="1117636" y="536882"/>
                  </a:cubicBezTo>
                  <a:cubicBezTo>
                    <a:pt x="1087151" y="538953"/>
                    <a:pt x="888345" y="545978"/>
                    <a:pt x="835676" y="543177"/>
                  </a:cubicBezTo>
                  <a:cubicBezTo>
                    <a:pt x="783017" y="540386"/>
                    <a:pt x="589636" y="540515"/>
                    <a:pt x="426648" y="528221"/>
                  </a:cubicBezTo>
                  <a:cubicBezTo>
                    <a:pt x="403854" y="526493"/>
                    <a:pt x="333854" y="471338"/>
                    <a:pt x="264399" y="452084"/>
                  </a:cubicBezTo>
                  <a:cubicBezTo>
                    <a:pt x="225383" y="441260"/>
                    <a:pt x="186690" y="462584"/>
                    <a:pt x="186690" y="462584"/>
                  </a:cubicBezTo>
                  <a:cubicBezTo>
                    <a:pt x="186690" y="462584"/>
                    <a:pt x="223932" y="457232"/>
                    <a:pt x="262042" y="467835"/>
                  </a:cubicBezTo>
                  <a:cubicBezTo>
                    <a:pt x="278375" y="472373"/>
                    <a:pt x="314655" y="490777"/>
                    <a:pt x="323474" y="495398"/>
                  </a:cubicBezTo>
                  <a:cubicBezTo>
                    <a:pt x="352867" y="510798"/>
                    <a:pt x="407745" y="553160"/>
                    <a:pt x="407745" y="553160"/>
                  </a:cubicBezTo>
                  <a:cubicBezTo>
                    <a:pt x="407745" y="553160"/>
                    <a:pt x="422147" y="550239"/>
                    <a:pt x="441872" y="552374"/>
                  </a:cubicBezTo>
                  <a:cubicBezTo>
                    <a:pt x="474057" y="555850"/>
                    <a:pt x="524119" y="565491"/>
                    <a:pt x="577084" y="567857"/>
                  </a:cubicBezTo>
                  <a:cubicBezTo>
                    <a:pt x="661910" y="571656"/>
                    <a:pt x="782065" y="566360"/>
                    <a:pt x="787629" y="577313"/>
                  </a:cubicBezTo>
                  <a:cubicBezTo>
                    <a:pt x="789626" y="581232"/>
                    <a:pt x="770270" y="612558"/>
                    <a:pt x="744315" y="646879"/>
                  </a:cubicBezTo>
                  <a:cubicBezTo>
                    <a:pt x="729636" y="666290"/>
                    <a:pt x="712869" y="686607"/>
                    <a:pt x="696536" y="703587"/>
                  </a:cubicBezTo>
                  <a:cubicBezTo>
                    <a:pt x="674093" y="726917"/>
                    <a:pt x="651465" y="742945"/>
                    <a:pt x="646649" y="743499"/>
                  </a:cubicBezTo>
                  <a:cubicBezTo>
                    <a:pt x="577435" y="751403"/>
                    <a:pt x="545786" y="758150"/>
                    <a:pt x="505670" y="765813"/>
                  </a:cubicBezTo>
                  <a:cubicBezTo>
                    <a:pt x="474122" y="759241"/>
                    <a:pt x="380967" y="754259"/>
                    <a:pt x="380967" y="754259"/>
                  </a:cubicBezTo>
                  <a:lnTo>
                    <a:pt x="349993" y="752946"/>
                  </a:lnTo>
                  <a:lnTo>
                    <a:pt x="350510" y="756884"/>
                  </a:lnTo>
                  <a:cubicBezTo>
                    <a:pt x="350510" y="756884"/>
                    <a:pt x="365549" y="757013"/>
                    <a:pt x="363377" y="764500"/>
                  </a:cubicBezTo>
                  <a:cubicBezTo>
                    <a:pt x="361529" y="770888"/>
                    <a:pt x="339030" y="784179"/>
                    <a:pt x="315071" y="795743"/>
                  </a:cubicBezTo>
                  <a:cubicBezTo>
                    <a:pt x="291112" y="807297"/>
                    <a:pt x="265194" y="812538"/>
                    <a:pt x="265194" y="812538"/>
                  </a:cubicBezTo>
                  <a:lnTo>
                    <a:pt x="229219" y="844576"/>
                  </a:lnTo>
                  <a:lnTo>
                    <a:pt x="233157" y="847718"/>
                  </a:lnTo>
                  <a:lnTo>
                    <a:pt x="269391" y="819101"/>
                  </a:lnTo>
                  <a:cubicBezTo>
                    <a:pt x="269391" y="819101"/>
                    <a:pt x="301835" y="811651"/>
                    <a:pt x="317955" y="803618"/>
                  </a:cubicBezTo>
                  <a:cubicBezTo>
                    <a:pt x="344548" y="790363"/>
                    <a:pt x="378342" y="772108"/>
                    <a:pt x="378342" y="772108"/>
                  </a:cubicBezTo>
                  <a:cubicBezTo>
                    <a:pt x="378342" y="772108"/>
                    <a:pt x="407625" y="769279"/>
                    <a:pt x="437934" y="771590"/>
                  </a:cubicBezTo>
                  <a:cubicBezTo>
                    <a:pt x="469454" y="773993"/>
                    <a:pt x="502157" y="781675"/>
                    <a:pt x="503571" y="783930"/>
                  </a:cubicBezTo>
                  <a:cubicBezTo>
                    <a:pt x="505836" y="787553"/>
                    <a:pt x="395147" y="903641"/>
                    <a:pt x="395147" y="903641"/>
                  </a:cubicBezTo>
                  <a:lnTo>
                    <a:pt x="401182" y="907578"/>
                  </a:lnTo>
                  <a:cubicBezTo>
                    <a:pt x="401182" y="907578"/>
                    <a:pt x="506806" y="792489"/>
                    <a:pt x="513545" y="786287"/>
                  </a:cubicBezTo>
                  <a:cubicBezTo>
                    <a:pt x="519174" y="781111"/>
                    <a:pt x="630908" y="759601"/>
                    <a:pt x="635104" y="763447"/>
                  </a:cubicBezTo>
                  <a:cubicBezTo>
                    <a:pt x="639393" y="767384"/>
                    <a:pt x="598085" y="832495"/>
                    <a:pt x="598085" y="832495"/>
                  </a:cubicBezTo>
                  <a:lnTo>
                    <a:pt x="576298" y="935410"/>
                  </a:lnTo>
                  <a:lnTo>
                    <a:pt x="475222" y="1076122"/>
                  </a:lnTo>
                  <a:lnTo>
                    <a:pt x="327670" y="1282212"/>
                  </a:lnTo>
                  <a:lnTo>
                    <a:pt x="480731" y="1080069"/>
                  </a:lnTo>
                  <a:cubicBezTo>
                    <a:pt x="480731" y="1080069"/>
                    <a:pt x="576825" y="957141"/>
                    <a:pt x="585486" y="937767"/>
                  </a:cubicBezTo>
                  <a:cubicBezTo>
                    <a:pt x="591661" y="923939"/>
                    <a:pt x="590219" y="878074"/>
                    <a:pt x="607273" y="834066"/>
                  </a:cubicBezTo>
                  <a:cubicBezTo>
                    <a:pt x="624327" y="790068"/>
                    <a:pt x="653739" y="761875"/>
                    <a:pt x="653739" y="761875"/>
                  </a:cubicBezTo>
                  <a:cubicBezTo>
                    <a:pt x="653739" y="761875"/>
                    <a:pt x="724164" y="679277"/>
                    <a:pt x="750092" y="675237"/>
                  </a:cubicBezTo>
                  <a:cubicBezTo>
                    <a:pt x="754076" y="674618"/>
                    <a:pt x="757496" y="735384"/>
                    <a:pt x="758753" y="759777"/>
                  </a:cubicBezTo>
                  <a:cubicBezTo>
                    <a:pt x="760065" y="785076"/>
                    <a:pt x="742217" y="909418"/>
                    <a:pt x="742217" y="909418"/>
                  </a:cubicBezTo>
                  <a:lnTo>
                    <a:pt x="750092" y="915195"/>
                  </a:lnTo>
                  <a:lnTo>
                    <a:pt x="769522" y="772108"/>
                  </a:lnTo>
                  <a:cubicBezTo>
                    <a:pt x="769522" y="772108"/>
                    <a:pt x="775881" y="788099"/>
                    <a:pt x="801808" y="816744"/>
                  </a:cubicBezTo>
                  <a:cubicBezTo>
                    <a:pt x="827736" y="845389"/>
                    <a:pt x="873223" y="886578"/>
                    <a:pt x="873223" y="886578"/>
                  </a:cubicBezTo>
                  <a:lnTo>
                    <a:pt x="874267" y="879488"/>
                  </a:lnTo>
                  <a:cubicBezTo>
                    <a:pt x="874267" y="879488"/>
                    <a:pt x="835085" y="841886"/>
                    <a:pt x="808898" y="810967"/>
                  </a:cubicBezTo>
                  <a:cubicBezTo>
                    <a:pt x="782712" y="780048"/>
                    <a:pt x="770048" y="752687"/>
                    <a:pt x="770048" y="752687"/>
                  </a:cubicBezTo>
                  <a:cubicBezTo>
                    <a:pt x="770048" y="752687"/>
                    <a:pt x="756433" y="685710"/>
                    <a:pt x="762164" y="666835"/>
                  </a:cubicBezTo>
                  <a:cubicBezTo>
                    <a:pt x="767294" y="649984"/>
                    <a:pt x="829927" y="595883"/>
                    <a:pt x="859044" y="582822"/>
                  </a:cubicBezTo>
                  <a:cubicBezTo>
                    <a:pt x="877207" y="574679"/>
                    <a:pt x="1031524" y="573107"/>
                    <a:pt x="1031524" y="573107"/>
                  </a:cubicBezTo>
                  <a:cubicBezTo>
                    <a:pt x="1031534" y="573107"/>
                    <a:pt x="1118865" y="569854"/>
                    <a:pt x="1163317" y="557625"/>
                  </a:cubicBezTo>
                  <a:cubicBezTo>
                    <a:pt x="1241340" y="536152"/>
                    <a:pt x="1320102" y="521733"/>
                    <a:pt x="1373086" y="513256"/>
                  </a:cubicBezTo>
                  <a:cubicBezTo>
                    <a:pt x="1412425" y="506953"/>
                    <a:pt x="1437669" y="504068"/>
                    <a:pt x="1437669" y="504068"/>
                  </a:cubicBezTo>
                  <a:cubicBezTo>
                    <a:pt x="1437669" y="504068"/>
                    <a:pt x="1429082" y="530828"/>
                    <a:pt x="1388836" y="588340"/>
                  </a:cubicBezTo>
                  <a:cubicBezTo>
                    <a:pt x="1348590" y="645843"/>
                    <a:pt x="1311848" y="693705"/>
                    <a:pt x="1271750" y="735097"/>
                  </a:cubicBezTo>
                  <a:cubicBezTo>
                    <a:pt x="1231644" y="776489"/>
                    <a:pt x="1196722" y="805476"/>
                    <a:pt x="1173826" y="838799"/>
                  </a:cubicBezTo>
                  <a:cubicBezTo>
                    <a:pt x="1149211" y="874607"/>
                    <a:pt x="1117377" y="957465"/>
                    <a:pt x="1117377" y="957465"/>
                  </a:cubicBezTo>
                  <a:lnTo>
                    <a:pt x="1120002" y="959036"/>
                  </a:lnTo>
                  <a:cubicBezTo>
                    <a:pt x="1120002" y="959036"/>
                    <a:pt x="1156116" y="889572"/>
                    <a:pt x="1180121" y="854022"/>
                  </a:cubicBezTo>
                  <a:cubicBezTo>
                    <a:pt x="1204182" y="818399"/>
                    <a:pt x="1242606" y="779983"/>
                    <a:pt x="1242606" y="779983"/>
                  </a:cubicBezTo>
                  <a:lnTo>
                    <a:pt x="1221078" y="820413"/>
                  </a:lnTo>
                  <a:lnTo>
                    <a:pt x="1234204" y="830396"/>
                  </a:lnTo>
                  <a:cubicBezTo>
                    <a:pt x="1234204" y="830396"/>
                    <a:pt x="1245370" y="797342"/>
                    <a:pt x="1269911" y="762661"/>
                  </a:cubicBezTo>
                  <a:cubicBezTo>
                    <a:pt x="1294286" y="728211"/>
                    <a:pt x="1339985" y="702366"/>
                    <a:pt x="1353129" y="677603"/>
                  </a:cubicBezTo>
                  <a:cubicBezTo>
                    <a:pt x="1378003" y="630749"/>
                    <a:pt x="1496189" y="530763"/>
                    <a:pt x="1551871" y="483585"/>
                  </a:cubicBezTo>
                  <a:cubicBezTo>
                    <a:pt x="1630615" y="416867"/>
                    <a:pt x="1766308" y="411570"/>
                    <a:pt x="1821758" y="426350"/>
                  </a:cubicBezTo>
                  <a:cubicBezTo>
                    <a:pt x="1877200" y="441140"/>
                    <a:pt x="1990820" y="542475"/>
                    <a:pt x="2050689" y="559196"/>
                  </a:cubicBezTo>
                  <a:cubicBezTo>
                    <a:pt x="2102840" y="573764"/>
                    <a:pt x="2320411" y="616043"/>
                    <a:pt x="2365463" y="624833"/>
                  </a:cubicBezTo>
                  <a:cubicBezTo>
                    <a:pt x="2475579" y="818565"/>
                    <a:pt x="2597111" y="1032530"/>
                    <a:pt x="2702032" y="1119973"/>
                  </a:cubicBezTo>
                  <a:cubicBezTo>
                    <a:pt x="2759609" y="1167955"/>
                    <a:pt x="2971624" y="1303860"/>
                    <a:pt x="3169867" y="1428183"/>
                  </a:cubicBezTo>
                  <a:cubicBezTo>
                    <a:pt x="3282017" y="1498516"/>
                    <a:pt x="3320506" y="1521754"/>
                    <a:pt x="3387252" y="1562869"/>
                  </a:cubicBezTo>
                  <a:cubicBezTo>
                    <a:pt x="3370818" y="1564320"/>
                    <a:pt x="3364643" y="1565558"/>
                    <a:pt x="3349706" y="1566011"/>
                  </a:cubicBezTo>
                  <a:cubicBezTo>
                    <a:pt x="3310005" y="1567231"/>
                    <a:pt x="3304552" y="1554466"/>
                    <a:pt x="3304552" y="1554466"/>
                  </a:cubicBezTo>
                  <a:cubicBezTo>
                    <a:pt x="3304552" y="1554466"/>
                    <a:pt x="3283033" y="1527161"/>
                    <a:pt x="3270425" y="1511669"/>
                  </a:cubicBezTo>
                  <a:cubicBezTo>
                    <a:pt x="3257817" y="1496178"/>
                    <a:pt x="3228275" y="1486389"/>
                    <a:pt x="3206886" y="1469141"/>
                  </a:cubicBezTo>
                  <a:cubicBezTo>
                    <a:pt x="3185506" y="1451893"/>
                    <a:pt x="3169867" y="1428183"/>
                    <a:pt x="3169867" y="1428183"/>
                  </a:cubicBezTo>
                  <a:lnTo>
                    <a:pt x="3171974" y="1458113"/>
                  </a:lnTo>
                  <a:cubicBezTo>
                    <a:pt x="3171974" y="1458113"/>
                    <a:pt x="3135038" y="1429977"/>
                    <a:pt x="3120775" y="1415317"/>
                  </a:cubicBezTo>
                  <a:cubicBezTo>
                    <a:pt x="3106522" y="1400666"/>
                    <a:pt x="3083654" y="1404678"/>
                    <a:pt x="3065380" y="1405084"/>
                  </a:cubicBezTo>
                  <a:cubicBezTo>
                    <a:pt x="3047105" y="1405482"/>
                    <a:pt x="3012655" y="1397070"/>
                    <a:pt x="2988198" y="1391690"/>
                  </a:cubicBezTo>
                  <a:cubicBezTo>
                    <a:pt x="2963740" y="1386320"/>
                    <a:pt x="2892316" y="1391154"/>
                    <a:pt x="2875308" y="1394584"/>
                  </a:cubicBezTo>
                  <a:cubicBezTo>
                    <a:pt x="2858291" y="1398013"/>
                    <a:pt x="2770110" y="1392180"/>
                    <a:pt x="2760321" y="1390119"/>
                  </a:cubicBezTo>
                  <a:cubicBezTo>
                    <a:pt x="2750532" y="1388058"/>
                    <a:pt x="2726185" y="1369636"/>
                    <a:pt x="2726185" y="1369636"/>
                  </a:cubicBezTo>
                  <a:lnTo>
                    <a:pt x="2722774" y="1374100"/>
                  </a:lnTo>
                  <a:cubicBezTo>
                    <a:pt x="2722774" y="1374100"/>
                    <a:pt x="2743867" y="1391469"/>
                    <a:pt x="2756901" y="1396155"/>
                  </a:cubicBezTo>
                  <a:cubicBezTo>
                    <a:pt x="2769934" y="1400851"/>
                    <a:pt x="2846219" y="1409059"/>
                    <a:pt x="2882925" y="1398253"/>
                  </a:cubicBezTo>
                  <a:cubicBezTo>
                    <a:pt x="2919630" y="1387457"/>
                    <a:pt x="2970432" y="1398956"/>
                    <a:pt x="2997912" y="1407182"/>
                  </a:cubicBezTo>
                  <a:cubicBezTo>
                    <a:pt x="3025393" y="1415409"/>
                    <a:pt x="3094506" y="1425743"/>
                    <a:pt x="3125240" y="1444461"/>
                  </a:cubicBezTo>
                  <a:cubicBezTo>
                    <a:pt x="3155974" y="1463179"/>
                    <a:pt x="3168619" y="1480242"/>
                    <a:pt x="3213976" y="1496446"/>
                  </a:cubicBezTo>
                  <a:cubicBezTo>
                    <a:pt x="3259333" y="1512640"/>
                    <a:pt x="3273836" y="1554725"/>
                    <a:pt x="3273836" y="1554725"/>
                  </a:cubicBezTo>
                  <a:cubicBezTo>
                    <a:pt x="3273836" y="1554725"/>
                    <a:pt x="3245866" y="1572482"/>
                    <a:pt x="3179322" y="1591218"/>
                  </a:cubicBezTo>
                  <a:cubicBezTo>
                    <a:pt x="3112780" y="1609954"/>
                    <a:pt x="3048205" y="1593445"/>
                    <a:pt x="2959321" y="1581244"/>
                  </a:cubicBezTo>
                  <a:cubicBezTo>
                    <a:pt x="2870428" y="1569043"/>
                    <a:pt x="2877129" y="1555742"/>
                    <a:pt x="2828047" y="1510625"/>
                  </a:cubicBezTo>
                  <a:cubicBezTo>
                    <a:pt x="2778965" y="1465499"/>
                    <a:pt x="2640333" y="1468706"/>
                    <a:pt x="2592295" y="1451551"/>
                  </a:cubicBezTo>
                  <a:cubicBezTo>
                    <a:pt x="2544257" y="1434395"/>
                    <a:pt x="2462435" y="1367214"/>
                    <a:pt x="2431100" y="1300597"/>
                  </a:cubicBezTo>
                  <a:cubicBezTo>
                    <a:pt x="2399765" y="1233971"/>
                    <a:pt x="2377146" y="1190444"/>
                    <a:pt x="2324515" y="1148590"/>
                  </a:cubicBezTo>
                  <a:cubicBezTo>
                    <a:pt x="2271883" y="1106727"/>
                    <a:pt x="2185300" y="1103122"/>
                    <a:pt x="2144934" y="1077176"/>
                  </a:cubicBezTo>
                  <a:cubicBezTo>
                    <a:pt x="2104578" y="1051239"/>
                    <a:pt x="2098209" y="1024405"/>
                    <a:pt x="2098209" y="1024405"/>
                  </a:cubicBezTo>
                  <a:lnTo>
                    <a:pt x="2083762" y="976099"/>
                  </a:lnTo>
                  <a:lnTo>
                    <a:pt x="2089539" y="962715"/>
                  </a:lnTo>
                  <a:lnTo>
                    <a:pt x="2071163" y="913614"/>
                  </a:lnTo>
                  <a:lnTo>
                    <a:pt x="2064600" y="917293"/>
                  </a:lnTo>
                  <a:lnTo>
                    <a:pt x="2079565" y="961403"/>
                  </a:lnTo>
                  <a:lnTo>
                    <a:pt x="2072476" y="971635"/>
                  </a:lnTo>
                  <a:lnTo>
                    <a:pt x="2086914" y="1021253"/>
                  </a:lnTo>
                  <a:cubicBezTo>
                    <a:pt x="2086914" y="1021253"/>
                    <a:pt x="2029919" y="969685"/>
                    <a:pt x="2017607" y="929106"/>
                  </a:cubicBezTo>
                  <a:cubicBezTo>
                    <a:pt x="2005295" y="888528"/>
                    <a:pt x="1998446" y="836959"/>
                    <a:pt x="1998446" y="836959"/>
                  </a:cubicBezTo>
                  <a:lnTo>
                    <a:pt x="1973498" y="825146"/>
                  </a:lnTo>
                  <a:cubicBezTo>
                    <a:pt x="1973507" y="825146"/>
                    <a:pt x="1977990" y="815755"/>
                    <a:pt x="1999490" y="792064"/>
                  </a:cubicBezTo>
                  <a:cubicBezTo>
                    <a:pt x="2020999" y="768373"/>
                    <a:pt x="1986105" y="715927"/>
                    <a:pt x="1986105" y="715927"/>
                  </a:cubicBezTo>
                  <a:lnTo>
                    <a:pt x="1993713" y="685211"/>
                  </a:lnTo>
                  <a:lnTo>
                    <a:pt x="1981900" y="681541"/>
                  </a:lnTo>
                  <a:lnTo>
                    <a:pt x="1974810" y="715927"/>
                  </a:lnTo>
                  <a:lnTo>
                    <a:pt x="1994240" y="759250"/>
                  </a:lnTo>
                  <a:lnTo>
                    <a:pt x="1986891" y="778670"/>
                  </a:lnTo>
                  <a:lnTo>
                    <a:pt x="1962997" y="812279"/>
                  </a:lnTo>
                  <a:lnTo>
                    <a:pt x="1922567" y="776313"/>
                  </a:lnTo>
                  <a:lnTo>
                    <a:pt x="1912334" y="740606"/>
                  </a:lnTo>
                  <a:lnTo>
                    <a:pt x="1909709" y="679702"/>
                  </a:lnTo>
                  <a:lnTo>
                    <a:pt x="1895530" y="640584"/>
                  </a:lnTo>
                  <a:lnTo>
                    <a:pt x="1888440" y="642155"/>
                  </a:lnTo>
                  <a:lnTo>
                    <a:pt x="1900253" y="680488"/>
                  </a:lnTo>
                  <a:lnTo>
                    <a:pt x="1902093" y="741660"/>
                  </a:lnTo>
                  <a:lnTo>
                    <a:pt x="1914691" y="776840"/>
                  </a:lnTo>
                  <a:lnTo>
                    <a:pt x="1880565" y="759777"/>
                  </a:lnTo>
                  <a:lnTo>
                    <a:pt x="1770559" y="695979"/>
                  </a:lnTo>
                  <a:cubicBezTo>
                    <a:pt x="1770559" y="695979"/>
                    <a:pt x="1746065" y="650299"/>
                    <a:pt x="1741683" y="635066"/>
                  </a:cubicBezTo>
                  <a:cubicBezTo>
                    <a:pt x="1737302" y="619832"/>
                    <a:pt x="1738531" y="575732"/>
                    <a:pt x="1738531" y="575732"/>
                  </a:cubicBezTo>
                  <a:lnTo>
                    <a:pt x="1726191" y="577045"/>
                  </a:lnTo>
                  <a:cubicBezTo>
                    <a:pt x="1726201" y="577045"/>
                    <a:pt x="1723215" y="627504"/>
                    <a:pt x="1735120" y="649772"/>
                  </a:cubicBezTo>
                  <a:cubicBezTo>
                    <a:pt x="1747026" y="672039"/>
                    <a:pt x="1759532" y="699390"/>
                    <a:pt x="1759532" y="699390"/>
                  </a:cubicBezTo>
                  <a:lnTo>
                    <a:pt x="1697842" y="691247"/>
                  </a:lnTo>
                  <a:lnTo>
                    <a:pt x="1607007" y="683113"/>
                  </a:lnTo>
                  <a:lnTo>
                    <a:pt x="1611204" y="694140"/>
                  </a:lnTo>
                  <a:lnTo>
                    <a:pt x="1766890" y="711203"/>
                  </a:lnTo>
                  <a:cubicBezTo>
                    <a:pt x="1766890" y="711203"/>
                    <a:pt x="1965336" y="833816"/>
                    <a:pt x="1984793" y="856648"/>
                  </a:cubicBezTo>
                  <a:cubicBezTo>
                    <a:pt x="2004241" y="879479"/>
                    <a:pt x="1978258" y="913115"/>
                    <a:pt x="1987677" y="935937"/>
                  </a:cubicBezTo>
                  <a:cubicBezTo>
                    <a:pt x="1997096" y="958750"/>
                    <a:pt x="2013410" y="989493"/>
                    <a:pt x="2013410" y="989493"/>
                  </a:cubicBezTo>
                  <a:cubicBezTo>
                    <a:pt x="2013410" y="989493"/>
                    <a:pt x="2111640" y="1083979"/>
                    <a:pt x="2153078" y="1115767"/>
                  </a:cubicBezTo>
                  <a:cubicBezTo>
                    <a:pt x="2194516" y="1147555"/>
                    <a:pt x="2273870" y="1157159"/>
                    <a:pt x="2308496" y="1175886"/>
                  </a:cubicBezTo>
                  <a:cubicBezTo>
                    <a:pt x="2343122" y="1194622"/>
                    <a:pt x="2424269" y="1400093"/>
                    <a:pt x="2424269" y="1400093"/>
                  </a:cubicBezTo>
                  <a:lnTo>
                    <a:pt x="2487808" y="1431862"/>
                  </a:lnTo>
                  <a:cubicBezTo>
                    <a:pt x="2487808" y="1431862"/>
                    <a:pt x="2464681" y="1436271"/>
                    <a:pt x="2412456" y="1451024"/>
                  </a:cubicBezTo>
                  <a:cubicBezTo>
                    <a:pt x="2360240" y="1465786"/>
                    <a:pt x="2307442" y="1460212"/>
                    <a:pt x="2307442" y="1460212"/>
                  </a:cubicBezTo>
                  <a:cubicBezTo>
                    <a:pt x="2307442" y="1460212"/>
                    <a:pt x="2228180" y="1407071"/>
                    <a:pt x="2210830" y="1402459"/>
                  </a:cubicBezTo>
                  <a:cubicBezTo>
                    <a:pt x="2193480" y="1397847"/>
                    <a:pt x="2101352" y="1376467"/>
                    <a:pt x="2101352" y="1376467"/>
                  </a:cubicBezTo>
                  <a:cubicBezTo>
                    <a:pt x="2101352" y="1376467"/>
                    <a:pt x="2021249" y="1336110"/>
                    <a:pt x="2005008" y="1325536"/>
                  </a:cubicBezTo>
                  <a:cubicBezTo>
                    <a:pt x="1988758" y="1314952"/>
                    <a:pt x="1923962" y="1264761"/>
                    <a:pt x="1904718" y="1251764"/>
                  </a:cubicBezTo>
                  <a:cubicBezTo>
                    <a:pt x="1885473" y="1238768"/>
                    <a:pt x="1727245" y="1161716"/>
                    <a:pt x="1727245" y="1161716"/>
                  </a:cubicBezTo>
                  <a:lnTo>
                    <a:pt x="1711226" y="1173529"/>
                  </a:lnTo>
                  <a:cubicBezTo>
                    <a:pt x="1711226" y="1173529"/>
                    <a:pt x="1904598" y="1273579"/>
                    <a:pt x="1931755" y="1293508"/>
                  </a:cubicBezTo>
                  <a:cubicBezTo>
                    <a:pt x="1958921" y="1313436"/>
                    <a:pt x="2088226" y="1392744"/>
                    <a:pt x="2088226" y="1392744"/>
                  </a:cubicBezTo>
                  <a:lnTo>
                    <a:pt x="2221072" y="1424246"/>
                  </a:lnTo>
                  <a:lnTo>
                    <a:pt x="2253100" y="1465989"/>
                  </a:lnTo>
                  <a:cubicBezTo>
                    <a:pt x="2253100" y="1465989"/>
                    <a:pt x="1920515" y="1554309"/>
                    <a:pt x="1851421" y="1574681"/>
                  </a:cubicBezTo>
                  <a:cubicBezTo>
                    <a:pt x="1782336" y="1595045"/>
                    <a:pt x="1625864" y="1658889"/>
                    <a:pt x="1569988" y="1670239"/>
                  </a:cubicBezTo>
                  <a:cubicBezTo>
                    <a:pt x="1514112" y="1681600"/>
                    <a:pt x="1465168" y="1658509"/>
                    <a:pt x="1446598" y="1651864"/>
                  </a:cubicBezTo>
                  <a:cubicBezTo>
                    <a:pt x="1428028" y="1645218"/>
                    <a:pt x="1334226" y="1609862"/>
                    <a:pt x="1334226" y="1609862"/>
                  </a:cubicBezTo>
                  <a:cubicBezTo>
                    <a:pt x="1334226" y="1609862"/>
                    <a:pt x="1185778" y="1561001"/>
                    <a:pt x="1161487" y="1548430"/>
                  </a:cubicBezTo>
                  <a:cubicBezTo>
                    <a:pt x="1148675" y="1541794"/>
                    <a:pt x="1118006" y="1528372"/>
                    <a:pt x="1093751" y="1513509"/>
                  </a:cubicBezTo>
                  <a:cubicBezTo>
                    <a:pt x="1069367" y="1498572"/>
                    <a:pt x="1051481" y="1482266"/>
                    <a:pt x="1051481" y="1482266"/>
                  </a:cubicBezTo>
                  <a:cubicBezTo>
                    <a:pt x="1051481" y="1482266"/>
                    <a:pt x="1037302" y="1461053"/>
                    <a:pt x="1028899" y="1441309"/>
                  </a:cubicBezTo>
                  <a:cubicBezTo>
                    <a:pt x="1020507" y="1421574"/>
                    <a:pt x="1000809" y="1401673"/>
                    <a:pt x="1000809" y="1401673"/>
                  </a:cubicBezTo>
                  <a:cubicBezTo>
                    <a:pt x="1000809" y="1401673"/>
                    <a:pt x="993405" y="1355854"/>
                    <a:pt x="991889" y="1337090"/>
                  </a:cubicBezTo>
                  <a:cubicBezTo>
                    <a:pt x="990364" y="1318317"/>
                    <a:pt x="969049" y="1268301"/>
                    <a:pt x="969049" y="1268301"/>
                  </a:cubicBezTo>
                  <a:lnTo>
                    <a:pt x="959593" y="1270140"/>
                  </a:lnTo>
                  <a:cubicBezTo>
                    <a:pt x="959593" y="1270140"/>
                    <a:pt x="973680" y="1306051"/>
                    <a:pt x="980335" y="1332099"/>
                  </a:cubicBezTo>
                  <a:cubicBezTo>
                    <a:pt x="984384" y="1347951"/>
                    <a:pt x="985844" y="1392476"/>
                    <a:pt x="985844" y="1392476"/>
                  </a:cubicBezTo>
                  <a:cubicBezTo>
                    <a:pt x="985844" y="1392476"/>
                    <a:pt x="951791" y="1373296"/>
                    <a:pt x="939119" y="1364654"/>
                  </a:cubicBezTo>
                  <a:cubicBezTo>
                    <a:pt x="926437" y="1356002"/>
                    <a:pt x="877419" y="1333670"/>
                    <a:pt x="877419" y="1333670"/>
                  </a:cubicBezTo>
                  <a:lnTo>
                    <a:pt x="862195" y="1338920"/>
                  </a:lnTo>
                  <a:cubicBezTo>
                    <a:pt x="862195" y="1338920"/>
                    <a:pt x="894353" y="1350317"/>
                    <a:pt x="925993" y="1367279"/>
                  </a:cubicBezTo>
                  <a:cubicBezTo>
                    <a:pt x="958363" y="1384629"/>
                    <a:pt x="990151" y="1407654"/>
                    <a:pt x="1000282" y="1417156"/>
                  </a:cubicBezTo>
                  <a:cubicBezTo>
                    <a:pt x="1020331" y="1435957"/>
                    <a:pt x="1029694" y="1475962"/>
                    <a:pt x="1029694" y="1475962"/>
                  </a:cubicBezTo>
                  <a:cubicBezTo>
                    <a:pt x="1029685" y="1475962"/>
                    <a:pt x="977580" y="1469196"/>
                    <a:pt x="962486" y="1469668"/>
                  </a:cubicBezTo>
                  <a:cubicBezTo>
                    <a:pt x="947382" y="1470130"/>
                    <a:pt x="875062" y="1473605"/>
                    <a:pt x="875062" y="1473605"/>
                  </a:cubicBezTo>
                  <a:lnTo>
                    <a:pt x="786317" y="1433175"/>
                  </a:lnTo>
                  <a:lnTo>
                    <a:pt x="720162" y="1433175"/>
                  </a:lnTo>
                  <a:cubicBezTo>
                    <a:pt x="720162" y="1433175"/>
                    <a:pt x="648174" y="1400102"/>
                    <a:pt x="633524" y="1394316"/>
                  </a:cubicBezTo>
                  <a:cubicBezTo>
                    <a:pt x="618882" y="1388529"/>
                    <a:pt x="527465" y="1367011"/>
                    <a:pt x="527465" y="1367011"/>
                  </a:cubicBezTo>
                  <a:lnTo>
                    <a:pt x="526670" y="1373574"/>
                  </a:lnTo>
                  <a:cubicBezTo>
                    <a:pt x="526670" y="1373574"/>
                    <a:pt x="610462" y="1395832"/>
                    <a:pt x="634051" y="1404030"/>
                  </a:cubicBezTo>
                  <a:cubicBezTo>
                    <a:pt x="657640" y="1412229"/>
                    <a:pt x="717278" y="1446042"/>
                    <a:pt x="717278" y="1446042"/>
                  </a:cubicBezTo>
                  <a:lnTo>
                    <a:pt x="785799" y="1441836"/>
                  </a:lnTo>
                  <a:cubicBezTo>
                    <a:pt x="785799" y="1441836"/>
                    <a:pt x="819251" y="1461727"/>
                    <a:pt x="831480" y="1467828"/>
                  </a:cubicBezTo>
                  <a:cubicBezTo>
                    <a:pt x="843700" y="1473929"/>
                    <a:pt x="879000" y="1485418"/>
                    <a:pt x="879000" y="1485418"/>
                  </a:cubicBezTo>
                  <a:cubicBezTo>
                    <a:pt x="879000" y="1485418"/>
                    <a:pt x="960397" y="1481878"/>
                    <a:pt x="975612" y="1482007"/>
                  </a:cubicBezTo>
                  <a:cubicBezTo>
                    <a:pt x="990817" y="1482137"/>
                    <a:pt x="1042820" y="1493035"/>
                    <a:pt x="1042820" y="1493035"/>
                  </a:cubicBezTo>
                  <a:cubicBezTo>
                    <a:pt x="1042820" y="1493035"/>
                    <a:pt x="1070827" y="1512538"/>
                    <a:pt x="1081411" y="1518500"/>
                  </a:cubicBezTo>
                  <a:cubicBezTo>
                    <a:pt x="1091986" y="1524462"/>
                    <a:pt x="1132083" y="1547377"/>
                    <a:pt x="1132083" y="1547377"/>
                  </a:cubicBezTo>
                  <a:cubicBezTo>
                    <a:pt x="1132083" y="1547377"/>
                    <a:pt x="1112016" y="1553505"/>
                    <a:pt x="1102939" y="1556306"/>
                  </a:cubicBezTo>
                  <a:cubicBezTo>
                    <a:pt x="1093862" y="1559097"/>
                    <a:pt x="1073268" y="1572583"/>
                    <a:pt x="1073268" y="1572583"/>
                  </a:cubicBezTo>
                  <a:cubicBezTo>
                    <a:pt x="1073268" y="1572583"/>
                    <a:pt x="1067980" y="1571742"/>
                    <a:pt x="1060928" y="1564967"/>
                  </a:cubicBezTo>
                  <a:cubicBezTo>
                    <a:pt x="1053884" y="1558191"/>
                    <a:pt x="1037570" y="1549743"/>
                    <a:pt x="1037570" y="1549743"/>
                  </a:cubicBezTo>
                  <a:lnTo>
                    <a:pt x="1032320" y="1553939"/>
                  </a:lnTo>
                  <a:lnTo>
                    <a:pt x="1064080" y="1577038"/>
                  </a:lnTo>
                  <a:cubicBezTo>
                    <a:pt x="1064080" y="1577038"/>
                    <a:pt x="1041285" y="1573979"/>
                    <a:pt x="1029953" y="1572056"/>
                  </a:cubicBezTo>
                  <a:cubicBezTo>
                    <a:pt x="1018612" y="1570134"/>
                    <a:pt x="1003961" y="1572842"/>
                    <a:pt x="1003961" y="1572842"/>
                  </a:cubicBezTo>
                  <a:lnTo>
                    <a:pt x="962218" y="1557618"/>
                  </a:lnTo>
                  <a:lnTo>
                    <a:pt x="958807" y="1563386"/>
                  </a:lnTo>
                  <a:lnTo>
                    <a:pt x="993987" y="1578878"/>
                  </a:lnTo>
                  <a:cubicBezTo>
                    <a:pt x="993987" y="1578878"/>
                    <a:pt x="971397" y="1593020"/>
                    <a:pt x="966941" y="1593316"/>
                  </a:cubicBezTo>
                  <a:cubicBezTo>
                    <a:pt x="962495" y="1593621"/>
                    <a:pt x="940958" y="1587807"/>
                    <a:pt x="940958" y="1587807"/>
                  </a:cubicBezTo>
                  <a:lnTo>
                    <a:pt x="938333" y="1594897"/>
                  </a:lnTo>
                  <a:cubicBezTo>
                    <a:pt x="938324" y="1594897"/>
                    <a:pt x="959842" y="1600563"/>
                    <a:pt x="970361" y="1598834"/>
                  </a:cubicBezTo>
                  <a:cubicBezTo>
                    <a:pt x="980880" y="1597106"/>
                    <a:pt x="1000282" y="1580717"/>
                    <a:pt x="1000282" y="1580717"/>
                  </a:cubicBezTo>
                  <a:cubicBezTo>
                    <a:pt x="1000291" y="1580717"/>
                    <a:pt x="1022938" y="1581050"/>
                    <a:pt x="1035203" y="1580191"/>
                  </a:cubicBezTo>
                  <a:cubicBezTo>
                    <a:pt x="1047469" y="1579331"/>
                    <a:pt x="1062508" y="1587280"/>
                    <a:pt x="1062508" y="1587280"/>
                  </a:cubicBezTo>
                  <a:lnTo>
                    <a:pt x="1046758" y="1662364"/>
                  </a:lnTo>
                  <a:lnTo>
                    <a:pt x="1053320" y="1659212"/>
                  </a:lnTo>
                  <a:cubicBezTo>
                    <a:pt x="1053320" y="1659212"/>
                    <a:pt x="1064366" y="1600665"/>
                    <a:pt x="1071696" y="1585182"/>
                  </a:cubicBezTo>
                  <a:cubicBezTo>
                    <a:pt x="1079026" y="1569690"/>
                    <a:pt x="1129209" y="1554485"/>
                    <a:pt x="1150459" y="1554993"/>
                  </a:cubicBezTo>
                  <a:cubicBezTo>
                    <a:pt x="1170896" y="1555474"/>
                    <a:pt x="1331869" y="1636640"/>
                    <a:pt x="1331869" y="1636640"/>
                  </a:cubicBezTo>
                  <a:cubicBezTo>
                    <a:pt x="1331869" y="1636640"/>
                    <a:pt x="1406482" y="1665756"/>
                    <a:pt x="1450009" y="1674704"/>
                  </a:cubicBezTo>
                  <a:cubicBezTo>
                    <a:pt x="1496706" y="1684308"/>
                    <a:pt x="1580229" y="1685473"/>
                    <a:pt x="1580229" y="1685473"/>
                  </a:cubicBezTo>
                  <a:cubicBezTo>
                    <a:pt x="1580220" y="1685473"/>
                    <a:pt x="1551843" y="1715430"/>
                    <a:pt x="1528772" y="1733251"/>
                  </a:cubicBezTo>
                  <a:cubicBezTo>
                    <a:pt x="1505691" y="1751073"/>
                    <a:pt x="1463060" y="1769236"/>
                    <a:pt x="1439240" y="1787861"/>
                  </a:cubicBezTo>
                  <a:cubicBezTo>
                    <a:pt x="1415429" y="1806477"/>
                    <a:pt x="1386377" y="1864517"/>
                    <a:pt x="1327146" y="1918341"/>
                  </a:cubicBezTo>
                  <a:cubicBezTo>
                    <a:pt x="1267905" y="1972155"/>
                    <a:pt x="1078370" y="2088039"/>
                    <a:pt x="1076420" y="2087411"/>
                  </a:cubicBezTo>
                  <a:cubicBezTo>
                    <a:pt x="1074469" y="2086773"/>
                    <a:pt x="1023215" y="2086459"/>
                    <a:pt x="1006586" y="2086357"/>
                  </a:cubicBezTo>
                  <a:cubicBezTo>
                    <a:pt x="989957" y="2086256"/>
                    <a:pt x="980076" y="2078750"/>
                    <a:pt x="980076" y="2078750"/>
                  </a:cubicBezTo>
                  <a:lnTo>
                    <a:pt x="918118" y="2044882"/>
                  </a:lnTo>
                  <a:lnTo>
                    <a:pt x="859829" y="1978192"/>
                  </a:lnTo>
                  <a:lnTo>
                    <a:pt x="854052" y="1993683"/>
                  </a:lnTo>
                  <a:lnTo>
                    <a:pt x="918376" y="2055383"/>
                  </a:lnTo>
                  <a:lnTo>
                    <a:pt x="967995" y="2085045"/>
                  </a:lnTo>
                  <a:cubicBezTo>
                    <a:pt x="967995" y="2085045"/>
                    <a:pt x="933665" y="2107562"/>
                    <a:pt x="917323" y="2114189"/>
                  </a:cubicBezTo>
                  <a:cubicBezTo>
                    <a:pt x="900981" y="2120817"/>
                    <a:pt x="883723" y="2127315"/>
                    <a:pt x="883723" y="2127315"/>
                  </a:cubicBezTo>
                  <a:cubicBezTo>
                    <a:pt x="883723" y="2127315"/>
                    <a:pt x="844309" y="2122277"/>
                    <a:pt x="834891" y="2121806"/>
                  </a:cubicBezTo>
                  <a:cubicBezTo>
                    <a:pt x="825471" y="2121325"/>
                    <a:pt x="776084" y="2135717"/>
                    <a:pt x="776084" y="2135717"/>
                  </a:cubicBezTo>
                  <a:lnTo>
                    <a:pt x="775816" y="2142539"/>
                  </a:lnTo>
                  <a:cubicBezTo>
                    <a:pt x="775816" y="2142539"/>
                    <a:pt x="826867" y="2131816"/>
                    <a:pt x="842239" y="2129413"/>
                  </a:cubicBezTo>
                  <a:cubicBezTo>
                    <a:pt x="857611" y="2127019"/>
                    <a:pt x="876375" y="2137288"/>
                    <a:pt x="876375" y="2137288"/>
                  </a:cubicBezTo>
                  <a:cubicBezTo>
                    <a:pt x="876366" y="2137288"/>
                    <a:pt x="859090" y="2188478"/>
                    <a:pt x="848802" y="2207122"/>
                  </a:cubicBezTo>
                  <a:cubicBezTo>
                    <a:pt x="838514" y="2225766"/>
                    <a:pt x="811523" y="2271705"/>
                    <a:pt x="811523" y="2271705"/>
                  </a:cubicBezTo>
                  <a:lnTo>
                    <a:pt x="826747" y="2265928"/>
                  </a:lnTo>
                  <a:cubicBezTo>
                    <a:pt x="826747" y="2265928"/>
                    <a:pt x="857463" y="2220414"/>
                    <a:pt x="868231" y="2200559"/>
                  </a:cubicBezTo>
                  <a:cubicBezTo>
                    <a:pt x="879000" y="2180713"/>
                    <a:pt x="894482" y="2133877"/>
                    <a:pt x="894482" y="2133877"/>
                  </a:cubicBezTo>
                  <a:cubicBezTo>
                    <a:pt x="894482" y="2133877"/>
                    <a:pt x="915151" y="2133877"/>
                    <a:pt x="937020" y="2124948"/>
                  </a:cubicBezTo>
                  <a:cubicBezTo>
                    <a:pt x="958881" y="2116029"/>
                    <a:pt x="976656" y="2096331"/>
                    <a:pt x="976656" y="2096331"/>
                  </a:cubicBezTo>
                  <a:cubicBezTo>
                    <a:pt x="976656" y="2096331"/>
                    <a:pt x="996344" y="2096470"/>
                    <a:pt x="1013935" y="2103689"/>
                  </a:cubicBezTo>
                  <a:cubicBezTo>
                    <a:pt x="1031534" y="2110908"/>
                    <a:pt x="1057785" y="2114448"/>
                    <a:pt x="1057785" y="2114448"/>
                  </a:cubicBezTo>
                  <a:lnTo>
                    <a:pt x="988996" y="2224185"/>
                  </a:lnTo>
                  <a:lnTo>
                    <a:pt x="948566" y="2252544"/>
                  </a:lnTo>
                  <a:cubicBezTo>
                    <a:pt x="948566" y="2252544"/>
                    <a:pt x="862537" y="2286180"/>
                    <a:pt x="822292" y="2297439"/>
                  </a:cubicBezTo>
                  <a:cubicBezTo>
                    <a:pt x="782037" y="2308697"/>
                    <a:pt x="754288" y="2333137"/>
                    <a:pt x="754288" y="2333137"/>
                  </a:cubicBezTo>
                  <a:cubicBezTo>
                    <a:pt x="754288" y="2333146"/>
                    <a:pt x="693587" y="2390520"/>
                    <a:pt x="677365" y="2403238"/>
                  </a:cubicBezTo>
                  <a:cubicBezTo>
                    <a:pt x="661152" y="2415957"/>
                    <a:pt x="586272" y="2464143"/>
                    <a:pt x="586272" y="2464143"/>
                  </a:cubicBezTo>
                  <a:lnTo>
                    <a:pt x="588370" y="2478322"/>
                  </a:lnTo>
                  <a:cubicBezTo>
                    <a:pt x="588370" y="2478322"/>
                    <a:pt x="709615" y="2405235"/>
                    <a:pt x="731975" y="2391952"/>
                  </a:cubicBezTo>
                  <a:cubicBezTo>
                    <a:pt x="754335" y="2378660"/>
                    <a:pt x="808639" y="2338396"/>
                    <a:pt x="808639" y="2338396"/>
                  </a:cubicBezTo>
                  <a:cubicBezTo>
                    <a:pt x="808639" y="2338396"/>
                    <a:pt x="963910" y="2274303"/>
                    <a:pt x="972718" y="2284572"/>
                  </a:cubicBezTo>
                  <a:cubicBezTo>
                    <a:pt x="981527" y="2294841"/>
                    <a:pt x="963798" y="2387488"/>
                    <a:pt x="963798" y="2387488"/>
                  </a:cubicBezTo>
                  <a:lnTo>
                    <a:pt x="897902" y="2463357"/>
                  </a:lnTo>
                  <a:lnTo>
                    <a:pt x="827542" y="2544745"/>
                  </a:lnTo>
                  <a:lnTo>
                    <a:pt x="836462" y="2552362"/>
                  </a:lnTo>
                  <a:lnTo>
                    <a:pt x="911287" y="2472018"/>
                  </a:lnTo>
                  <a:lnTo>
                    <a:pt x="970093" y="2408489"/>
                  </a:lnTo>
                  <a:lnTo>
                    <a:pt x="977442" y="2446821"/>
                  </a:lnTo>
                  <a:lnTo>
                    <a:pt x="990050" y="2574934"/>
                  </a:lnTo>
                  <a:cubicBezTo>
                    <a:pt x="990050" y="2574934"/>
                    <a:pt x="962689" y="2634230"/>
                    <a:pt x="953816" y="2651330"/>
                  </a:cubicBezTo>
                  <a:cubicBezTo>
                    <a:pt x="944951" y="2668440"/>
                    <a:pt x="942881" y="2690587"/>
                    <a:pt x="940163" y="2701744"/>
                  </a:cubicBezTo>
                  <a:cubicBezTo>
                    <a:pt x="937455" y="2712891"/>
                    <a:pt x="908921" y="2752675"/>
                    <a:pt x="908921" y="2752675"/>
                  </a:cubicBezTo>
                  <a:cubicBezTo>
                    <a:pt x="908930" y="2752675"/>
                    <a:pt x="940672" y="2728938"/>
                    <a:pt x="949092" y="2712762"/>
                  </a:cubicBezTo>
                  <a:cubicBezTo>
                    <a:pt x="957513" y="2696595"/>
                    <a:pt x="964815" y="2670945"/>
                    <a:pt x="969834" y="2647920"/>
                  </a:cubicBezTo>
                  <a:cubicBezTo>
                    <a:pt x="974844" y="2624904"/>
                    <a:pt x="989967" y="2598347"/>
                    <a:pt x="1000282" y="2587274"/>
                  </a:cubicBezTo>
                  <a:cubicBezTo>
                    <a:pt x="1010607" y="2576200"/>
                    <a:pt x="1019185" y="2587274"/>
                    <a:pt x="1019185" y="2587274"/>
                  </a:cubicBezTo>
                  <a:cubicBezTo>
                    <a:pt x="1019185" y="2587274"/>
                    <a:pt x="1009858" y="2544135"/>
                    <a:pt x="1002121" y="2519011"/>
                  </a:cubicBezTo>
                  <a:cubicBezTo>
                    <a:pt x="994394" y="2493897"/>
                    <a:pt x="991621" y="2405078"/>
                    <a:pt x="991621" y="2405078"/>
                  </a:cubicBezTo>
                  <a:lnTo>
                    <a:pt x="1019980" y="2233900"/>
                  </a:lnTo>
                  <a:cubicBezTo>
                    <a:pt x="1019980" y="2233900"/>
                    <a:pt x="1084397" y="2159398"/>
                    <a:pt x="1108975" y="2129154"/>
                  </a:cubicBezTo>
                  <a:cubicBezTo>
                    <a:pt x="1133553" y="2098901"/>
                    <a:pt x="1206576" y="2066937"/>
                    <a:pt x="1255732" y="2019676"/>
                  </a:cubicBezTo>
                  <a:cubicBezTo>
                    <a:pt x="1304888" y="1972414"/>
                    <a:pt x="1383364" y="1916649"/>
                    <a:pt x="1404855" y="1891295"/>
                  </a:cubicBezTo>
                  <a:cubicBezTo>
                    <a:pt x="1426346" y="1865949"/>
                    <a:pt x="1487953" y="1829318"/>
                    <a:pt x="1507244" y="1807550"/>
                  </a:cubicBezTo>
                  <a:cubicBezTo>
                    <a:pt x="1526535" y="1785782"/>
                    <a:pt x="1551704" y="1744223"/>
                    <a:pt x="1594141" y="1712509"/>
                  </a:cubicBezTo>
                  <a:cubicBezTo>
                    <a:pt x="1636568" y="1680795"/>
                    <a:pt x="1783020" y="1643776"/>
                    <a:pt x="1829893" y="1628496"/>
                  </a:cubicBezTo>
                  <a:cubicBezTo>
                    <a:pt x="1876775" y="1613217"/>
                    <a:pt x="1963265" y="1583343"/>
                    <a:pt x="1963265" y="1583343"/>
                  </a:cubicBezTo>
                  <a:cubicBezTo>
                    <a:pt x="1963265" y="1583343"/>
                    <a:pt x="2005110" y="1571261"/>
                    <a:pt x="2013928" y="1565494"/>
                  </a:cubicBezTo>
                  <a:cubicBezTo>
                    <a:pt x="2022746" y="1559726"/>
                    <a:pt x="2050689" y="1559716"/>
                    <a:pt x="2050689" y="1559716"/>
                  </a:cubicBezTo>
                  <a:lnTo>
                    <a:pt x="2060921" y="1550260"/>
                  </a:lnTo>
                  <a:cubicBezTo>
                    <a:pt x="2060931" y="1550260"/>
                    <a:pt x="2080388" y="1550168"/>
                    <a:pt x="2090593" y="1546323"/>
                  </a:cubicBezTo>
                  <a:cubicBezTo>
                    <a:pt x="2100797" y="1542487"/>
                    <a:pt x="2154658" y="1541147"/>
                    <a:pt x="2155703" y="1549216"/>
                  </a:cubicBezTo>
                  <a:cubicBezTo>
                    <a:pt x="2156738" y="1557285"/>
                    <a:pt x="2110290" y="1564551"/>
                    <a:pt x="2099254" y="1564699"/>
                  </a:cubicBezTo>
                  <a:cubicBezTo>
                    <a:pt x="2088217" y="1564856"/>
                    <a:pt x="2064600" y="1559975"/>
                    <a:pt x="2064600" y="1559975"/>
                  </a:cubicBezTo>
                  <a:lnTo>
                    <a:pt x="2063029" y="1566538"/>
                  </a:lnTo>
                  <a:lnTo>
                    <a:pt x="2081405" y="1571788"/>
                  </a:lnTo>
                  <a:cubicBezTo>
                    <a:pt x="2081405" y="1571788"/>
                    <a:pt x="2060552" y="1594388"/>
                    <a:pt x="2055412" y="1599093"/>
                  </a:cubicBezTo>
                  <a:cubicBezTo>
                    <a:pt x="2050273" y="1603798"/>
                    <a:pt x="2034938" y="1611960"/>
                    <a:pt x="2034938" y="1611960"/>
                  </a:cubicBezTo>
                  <a:cubicBezTo>
                    <a:pt x="2034938" y="1611960"/>
                    <a:pt x="2017071" y="1614317"/>
                    <a:pt x="2006321" y="1618264"/>
                  </a:cubicBezTo>
                  <a:cubicBezTo>
                    <a:pt x="1995571" y="1622202"/>
                    <a:pt x="1969042" y="1641890"/>
                    <a:pt x="1969042" y="1641890"/>
                  </a:cubicBezTo>
                  <a:lnTo>
                    <a:pt x="1976650" y="1643202"/>
                  </a:lnTo>
                  <a:cubicBezTo>
                    <a:pt x="1976650" y="1643202"/>
                    <a:pt x="2007245" y="1626139"/>
                    <a:pt x="2017866" y="1622202"/>
                  </a:cubicBezTo>
                  <a:cubicBezTo>
                    <a:pt x="2028496" y="1618255"/>
                    <a:pt x="2033358" y="1621148"/>
                    <a:pt x="2033358" y="1621148"/>
                  </a:cubicBezTo>
                  <a:lnTo>
                    <a:pt x="2037563" y="1651605"/>
                  </a:lnTo>
                  <a:lnTo>
                    <a:pt x="2040706" y="1614585"/>
                  </a:lnTo>
                  <a:cubicBezTo>
                    <a:pt x="2040706" y="1614585"/>
                    <a:pt x="2059026" y="1606811"/>
                    <a:pt x="2071163" y="1598049"/>
                  </a:cubicBezTo>
                  <a:cubicBezTo>
                    <a:pt x="2083309" y="1589277"/>
                    <a:pt x="2091120" y="1573628"/>
                    <a:pt x="2091120" y="1573628"/>
                  </a:cubicBezTo>
                  <a:cubicBezTo>
                    <a:pt x="2091120" y="1573628"/>
                    <a:pt x="2117288" y="1572842"/>
                    <a:pt x="2127612" y="1571271"/>
                  </a:cubicBezTo>
                  <a:cubicBezTo>
                    <a:pt x="2137928" y="1569699"/>
                    <a:pt x="2157542" y="1562342"/>
                    <a:pt x="2157542" y="1562342"/>
                  </a:cubicBezTo>
                  <a:cubicBezTo>
                    <a:pt x="2157533" y="1562342"/>
                    <a:pt x="2129054" y="1641437"/>
                    <a:pt x="2118942" y="1657641"/>
                  </a:cubicBezTo>
                  <a:cubicBezTo>
                    <a:pt x="2108839" y="1673844"/>
                    <a:pt x="2083928" y="1701038"/>
                    <a:pt x="2076154" y="1709625"/>
                  </a:cubicBezTo>
                  <a:cubicBezTo>
                    <a:pt x="2068381" y="1718213"/>
                    <a:pt x="2051530" y="1725949"/>
                    <a:pt x="2033884" y="1734564"/>
                  </a:cubicBezTo>
                  <a:cubicBezTo>
                    <a:pt x="2016239" y="1743179"/>
                    <a:pt x="2000377" y="1760177"/>
                    <a:pt x="1993981" y="1766592"/>
                  </a:cubicBezTo>
                  <a:cubicBezTo>
                    <a:pt x="1987584" y="1773007"/>
                    <a:pt x="1954271" y="1829271"/>
                    <a:pt x="1949613" y="1835899"/>
                  </a:cubicBezTo>
                  <a:cubicBezTo>
                    <a:pt x="1944945" y="1842527"/>
                    <a:pt x="1924083" y="1858471"/>
                    <a:pt x="1918370" y="1862945"/>
                  </a:cubicBezTo>
                  <a:cubicBezTo>
                    <a:pt x="1912658" y="1867419"/>
                    <a:pt x="1899209" y="1883160"/>
                    <a:pt x="1899209" y="1883160"/>
                  </a:cubicBezTo>
                  <a:lnTo>
                    <a:pt x="1886342" y="1888143"/>
                  </a:lnTo>
                  <a:cubicBezTo>
                    <a:pt x="1886342" y="1888143"/>
                    <a:pt x="1887969" y="1894585"/>
                    <a:pt x="1888967" y="1899438"/>
                  </a:cubicBezTo>
                  <a:cubicBezTo>
                    <a:pt x="1889965" y="1904291"/>
                    <a:pt x="1808152" y="2044845"/>
                    <a:pt x="1804168" y="2049079"/>
                  </a:cubicBezTo>
                  <a:cubicBezTo>
                    <a:pt x="1800185" y="2053312"/>
                    <a:pt x="1786052" y="2061160"/>
                    <a:pt x="1786052" y="2061160"/>
                  </a:cubicBezTo>
                  <a:lnTo>
                    <a:pt x="1786310" y="2067455"/>
                  </a:lnTo>
                  <a:cubicBezTo>
                    <a:pt x="1786319" y="2067455"/>
                    <a:pt x="1803540" y="2063674"/>
                    <a:pt x="1812303" y="2053275"/>
                  </a:cubicBezTo>
                  <a:cubicBezTo>
                    <a:pt x="1821075" y="2042886"/>
                    <a:pt x="1903267" y="1896582"/>
                    <a:pt x="1906289" y="1887098"/>
                  </a:cubicBezTo>
                  <a:cubicBezTo>
                    <a:pt x="1909321" y="1877605"/>
                    <a:pt x="1954623" y="1845410"/>
                    <a:pt x="1960372" y="1836426"/>
                  </a:cubicBezTo>
                  <a:cubicBezTo>
                    <a:pt x="1966121" y="1827441"/>
                    <a:pt x="1999656" y="1777758"/>
                    <a:pt x="2005535" y="1768959"/>
                  </a:cubicBezTo>
                  <a:cubicBezTo>
                    <a:pt x="2011405" y="1760150"/>
                    <a:pt x="2073834" y="1725163"/>
                    <a:pt x="2078779" y="1721697"/>
                  </a:cubicBezTo>
                  <a:cubicBezTo>
                    <a:pt x="2083725" y="1718231"/>
                    <a:pt x="2123675" y="1677329"/>
                    <a:pt x="2123675" y="1677329"/>
                  </a:cubicBezTo>
                  <a:cubicBezTo>
                    <a:pt x="2123675" y="1677329"/>
                    <a:pt x="2141441" y="1780799"/>
                    <a:pt x="2144407" y="1790745"/>
                  </a:cubicBezTo>
                  <a:cubicBezTo>
                    <a:pt x="2147384" y="1800691"/>
                    <a:pt x="2181603" y="1861485"/>
                    <a:pt x="2183525" y="1871079"/>
                  </a:cubicBezTo>
                  <a:cubicBezTo>
                    <a:pt x="2185457" y="1880674"/>
                    <a:pt x="2171454" y="1988692"/>
                    <a:pt x="2171454" y="1988692"/>
                  </a:cubicBezTo>
                  <a:lnTo>
                    <a:pt x="2180900" y="1990272"/>
                  </a:lnTo>
                  <a:cubicBezTo>
                    <a:pt x="2180900" y="1990272"/>
                    <a:pt x="2193638" y="1882134"/>
                    <a:pt x="2197178" y="1879740"/>
                  </a:cubicBezTo>
                  <a:cubicBezTo>
                    <a:pt x="2200718" y="1877355"/>
                    <a:pt x="2206107" y="1889723"/>
                    <a:pt x="2206107" y="1889723"/>
                  </a:cubicBezTo>
                  <a:lnTo>
                    <a:pt x="2207161" y="1882365"/>
                  </a:lnTo>
                  <a:cubicBezTo>
                    <a:pt x="2207161" y="1882365"/>
                    <a:pt x="2169337" y="1816885"/>
                    <a:pt x="2155962" y="1790218"/>
                  </a:cubicBezTo>
                  <a:cubicBezTo>
                    <a:pt x="2142587" y="1763551"/>
                    <a:pt x="2134961" y="1656328"/>
                    <a:pt x="2134961" y="1656328"/>
                  </a:cubicBezTo>
                  <a:lnTo>
                    <a:pt x="2195080" y="1519813"/>
                  </a:lnTo>
                  <a:cubicBezTo>
                    <a:pt x="2195080" y="1519813"/>
                    <a:pt x="2249024" y="1513943"/>
                    <a:pt x="2300094" y="1508259"/>
                  </a:cubicBezTo>
                  <a:cubicBezTo>
                    <a:pt x="2351173" y="1502574"/>
                    <a:pt x="2451574" y="1500910"/>
                    <a:pt x="2451574" y="1500910"/>
                  </a:cubicBezTo>
                  <a:cubicBezTo>
                    <a:pt x="2451574" y="1500910"/>
                    <a:pt x="2579622" y="1496030"/>
                    <a:pt x="2752963" y="1573896"/>
                  </a:cubicBezTo>
                  <a:cubicBezTo>
                    <a:pt x="2792719" y="1591745"/>
                    <a:pt x="2922829" y="1656587"/>
                    <a:pt x="2922829" y="1656587"/>
                  </a:cubicBezTo>
                  <a:cubicBezTo>
                    <a:pt x="2922829" y="1656587"/>
                    <a:pt x="3023960" y="1660136"/>
                    <a:pt x="3036245" y="1667355"/>
                  </a:cubicBezTo>
                  <a:cubicBezTo>
                    <a:pt x="3052957" y="1677181"/>
                    <a:pt x="3044379" y="1694660"/>
                    <a:pt x="3044379" y="1694660"/>
                  </a:cubicBezTo>
                  <a:cubicBezTo>
                    <a:pt x="3044379" y="1694660"/>
                    <a:pt x="3085567" y="1678429"/>
                    <a:pt x="3142830" y="1670239"/>
                  </a:cubicBezTo>
                  <a:cubicBezTo>
                    <a:pt x="3206563" y="1661135"/>
                    <a:pt x="3289143" y="1659794"/>
                    <a:pt x="3336053" y="1656855"/>
                  </a:cubicBezTo>
                  <a:cubicBezTo>
                    <a:pt x="3425113" y="1651272"/>
                    <a:pt x="3478087" y="1670239"/>
                    <a:pt x="3478087" y="1670239"/>
                  </a:cubicBezTo>
                  <a:lnTo>
                    <a:pt x="3548179" y="1667882"/>
                  </a:lnTo>
                  <a:cubicBezTo>
                    <a:pt x="3573626" y="1690944"/>
                    <a:pt x="3802085" y="1898578"/>
                    <a:pt x="3932795" y="2060633"/>
                  </a:cubicBezTo>
                  <a:cubicBezTo>
                    <a:pt x="4070864" y="2231811"/>
                    <a:pt x="4110767" y="2495598"/>
                    <a:pt x="4124706" y="2605650"/>
                  </a:cubicBezTo>
                  <a:cubicBezTo>
                    <a:pt x="4138654" y="2715711"/>
                    <a:pt x="4100091" y="3164162"/>
                    <a:pt x="4093732" y="3316067"/>
                  </a:cubicBezTo>
                  <a:cubicBezTo>
                    <a:pt x="4087363" y="3467982"/>
                    <a:pt x="4004958" y="3776285"/>
                    <a:pt x="4003415" y="3920953"/>
                  </a:cubicBezTo>
                  <a:cubicBezTo>
                    <a:pt x="4001880" y="4065612"/>
                    <a:pt x="3955830" y="4258059"/>
                    <a:pt x="3808094" y="4515061"/>
                  </a:cubicBezTo>
                  <a:cubicBezTo>
                    <a:pt x="3660356" y="4772073"/>
                    <a:pt x="3481766" y="4839559"/>
                    <a:pt x="3481766" y="4839559"/>
                  </a:cubicBezTo>
                  <a:lnTo>
                    <a:pt x="4525600" y="4806218"/>
                  </a:lnTo>
                  <a:lnTo>
                    <a:pt x="4522347" y="4465"/>
                  </a:lnTo>
                  <a:lnTo>
                    <a:pt x="4053560" y="3152"/>
                  </a:lnTo>
                  <a:cubicBezTo>
                    <a:pt x="4053560" y="3152"/>
                    <a:pt x="4064181" y="69593"/>
                    <a:pt x="4068793" y="99496"/>
                  </a:cubicBezTo>
                  <a:lnTo>
                    <a:pt x="3979789" y="246779"/>
                  </a:lnTo>
                  <a:cubicBezTo>
                    <a:pt x="3979789" y="246779"/>
                    <a:pt x="3969935" y="289475"/>
                    <a:pt x="3961413" y="318453"/>
                  </a:cubicBezTo>
                  <a:cubicBezTo>
                    <a:pt x="3952891" y="347430"/>
                    <a:pt x="3946189" y="361249"/>
                    <a:pt x="3946189" y="361249"/>
                  </a:cubicBezTo>
                  <a:lnTo>
                    <a:pt x="3891579" y="308211"/>
                  </a:lnTo>
                  <a:cubicBezTo>
                    <a:pt x="3891579" y="308211"/>
                    <a:pt x="3832246" y="156731"/>
                    <a:pt x="3832246" y="156731"/>
                  </a:cubicBezTo>
                  <a:lnTo>
                    <a:pt x="3776851" y="13126"/>
                  </a:lnTo>
                  <a:lnTo>
                    <a:pt x="3614343" y="3152"/>
                  </a:lnTo>
                  <a:lnTo>
                    <a:pt x="3685748" y="165660"/>
                  </a:lnTo>
                  <a:lnTo>
                    <a:pt x="3665015" y="163820"/>
                  </a:lnTo>
                  <a:lnTo>
                    <a:pt x="3668685" y="194536"/>
                  </a:lnTo>
                  <a:lnTo>
                    <a:pt x="3704133" y="207930"/>
                  </a:lnTo>
                  <a:lnTo>
                    <a:pt x="3842488" y="524543"/>
                  </a:lnTo>
                  <a:cubicBezTo>
                    <a:pt x="3826746" y="519117"/>
                    <a:pt x="3768356" y="499170"/>
                    <a:pt x="3728286" y="482541"/>
                  </a:cubicBezTo>
                  <a:cubicBezTo>
                    <a:pt x="3682957" y="463721"/>
                    <a:pt x="3639282" y="445521"/>
                    <a:pt x="3639282" y="445521"/>
                  </a:cubicBezTo>
                  <a:cubicBezTo>
                    <a:pt x="3639282" y="445521"/>
                    <a:pt x="3617504" y="407512"/>
                    <a:pt x="3584154" y="380152"/>
                  </a:cubicBezTo>
                  <a:cubicBezTo>
                    <a:pt x="3550795" y="352782"/>
                    <a:pt x="3509061" y="311890"/>
                    <a:pt x="3509061" y="311890"/>
                  </a:cubicBezTo>
                  <a:cubicBezTo>
                    <a:pt x="3509061" y="311890"/>
                    <a:pt x="3456614" y="215121"/>
                    <a:pt x="3432665" y="170642"/>
                  </a:cubicBezTo>
                  <a:cubicBezTo>
                    <a:pt x="3408724" y="126172"/>
                    <a:pt x="3370706" y="65896"/>
                    <a:pt x="3370706" y="65896"/>
                  </a:cubicBezTo>
                  <a:cubicBezTo>
                    <a:pt x="3370706" y="65896"/>
                    <a:pt x="3331163" y="58853"/>
                    <a:pt x="3297203" y="38591"/>
                  </a:cubicBezTo>
                  <a:cubicBezTo>
                    <a:pt x="3261690" y="17415"/>
                    <a:pt x="3237343" y="0"/>
                    <a:pt x="3237343" y="0"/>
                  </a:cubicBezTo>
                  <a:close/>
                  <a:moveTo>
                    <a:pt x="4073248" y="127327"/>
                  </a:moveTo>
                  <a:cubicBezTo>
                    <a:pt x="4084276" y="198427"/>
                    <a:pt x="4092706" y="255792"/>
                    <a:pt x="4104232" y="321336"/>
                  </a:cubicBezTo>
                  <a:cubicBezTo>
                    <a:pt x="4123135" y="428837"/>
                    <a:pt x="4121295" y="705167"/>
                    <a:pt x="4121295" y="705167"/>
                  </a:cubicBezTo>
                  <a:cubicBezTo>
                    <a:pt x="4121295" y="705167"/>
                    <a:pt x="4073748" y="670181"/>
                    <a:pt x="4032032" y="639003"/>
                  </a:cubicBezTo>
                  <a:cubicBezTo>
                    <a:pt x="3990326" y="607835"/>
                    <a:pt x="3970481" y="511029"/>
                    <a:pt x="3955109" y="470201"/>
                  </a:cubicBezTo>
                  <a:cubicBezTo>
                    <a:pt x="3939802" y="429512"/>
                    <a:pt x="3946430" y="397400"/>
                    <a:pt x="3946448" y="396947"/>
                  </a:cubicBezTo>
                  <a:lnTo>
                    <a:pt x="3948288" y="383036"/>
                  </a:lnTo>
                  <a:cubicBezTo>
                    <a:pt x="3948288" y="383036"/>
                    <a:pt x="3970758" y="338853"/>
                    <a:pt x="3978217" y="312944"/>
                  </a:cubicBezTo>
                  <a:cubicBezTo>
                    <a:pt x="3987414" y="280980"/>
                    <a:pt x="3994495" y="238904"/>
                    <a:pt x="3994495" y="238904"/>
                  </a:cubicBezTo>
                  <a:lnTo>
                    <a:pt x="4073248" y="127327"/>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5119" name="Google Shape;5119;p6"/>
            <p:cNvGrpSpPr/>
            <p:nvPr/>
          </p:nvGrpSpPr>
          <p:grpSpPr>
            <a:xfrm>
              <a:off x="-532264" y="1722680"/>
              <a:ext cx="4500552" cy="2626105"/>
              <a:chOff x="-532264" y="1722680"/>
              <a:chExt cx="4500552" cy="2626105"/>
            </a:xfrm>
          </p:grpSpPr>
          <p:grpSp>
            <p:nvGrpSpPr>
              <p:cNvPr id="5120" name="Google Shape;5120;p6"/>
              <p:cNvGrpSpPr/>
              <p:nvPr/>
            </p:nvGrpSpPr>
            <p:grpSpPr>
              <a:xfrm>
                <a:off x="1515290" y="1722680"/>
                <a:ext cx="205858" cy="126395"/>
                <a:chOff x="1515290" y="1722680"/>
                <a:chExt cx="205858" cy="126395"/>
              </a:xfrm>
            </p:grpSpPr>
            <p:sp>
              <p:nvSpPr>
                <p:cNvPr id="5121" name="Google Shape;5121;p6"/>
                <p:cNvSpPr/>
                <p:nvPr/>
              </p:nvSpPr>
              <p:spPr>
                <a:xfrm>
                  <a:off x="1515290" y="1722680"/>
                  <a:ext cx="205858" cy="126395"/>
                </a:xfrm>
                <a:custGeom>
                  <a:avLst/>
                  <a:gdLst/>
                  <a:ahLst/>
                  <a:cxnLst/>
                  <a:rect l="l" t="t" r="r" b="b"/>
                  <a:pathLst>
                    <a:path w="205858" h="126395" extrusionOk="0">
                      <a:moveTo>
                        <a:pt x="80436" y="91352"/>
                      </a:moveTo>
                      <a:cubicBezTo>
                        <a:pt x="80436" y="91352"/>
                        <a:pt x="53131" y="95179"/>
                        <a:pt x="32629" y="85307"/>
                      </a:cubicBezTo>
                      <a:cubicBezTo>
                        <a:pt x="333" y="69760"/>
                        <a:pt x="0" y="55469"/>
                        <a:pt x="0" y="55469"/>
                      </a:cubicBezTo>
                      <a:cubicBezTo>
                        <a:pt x="0" y="55469"/>
                        <a:pt x="23108" y="66571"/>
                        <a:pt x="28876" y="53926"/>
                      </a:cubicBezTo>
                      <a:cubicBezTo>
                        <a:pt x="31871" y="47363"/>
                        <a:pt x="24708" y="35125"/>
                        <a:pt x="24708" y="35125"/>
                      </a:cubicBezTo>
                      <a:cubicBezTo>
                        <a:pt x="24708" y="35125"/>
                        <a:pt x="33091" y="29754"/>
                        <a:pt x="34274" y="21925"/>
                      </a:cubicBezTo>
                      <a:cubicBezTo>
                        <a:pt x="35467" y="14105"/>
                        <a:pt x="29458" y="3836"/>
                        <a:pt x="29458" y="3836"/>
                      </a:cubicBezTo>
                      <a:cubicBezTo>
                        <a:pt x="29458" y="3836"/>
                        <a:pt x="42094" y="7043"/>
                        <a:pt x="53343" y="13532"/>
                      </a:cubicBezTo>
                      <a:cubicBezTo>
                        <a:pt x="64602" y="20012"/>
                        <a:pt x="74455" y="29773"/>
                        <a:pt x="74455" y="29773"/>
                      </a:cubicBezTo>
                      <a:cubicBezTo>
                        <a:pt x="74455" y="29773"/>
                        <a:pt x="75037" y="24181"/>
                        <a:pt x="76489" y="19226"/>
                      </a:cubicBezTo>
                      <a:cubicBezTo>
                        <a:pt x="77940" y="14272"/>
                        <a:pt x="80269" y="9974"/>
                        <a:pt x="80269" y="9974"/>
                      </a:cubicBezTo>
                      <a:cubicBezTo>
                        <a:pt x="80269" y="9974"/>
                        <a:pt x="86314" y="12811"/>
                        <a:pt x="90835" y="16241"/>
                      </a:cubicBezTo>
                      <a:cubicBezTo>
                        <a:pt x="95364" y="19679"/>
                        <a:pt x="98368" y="23718"/>
                        <a:pt x="98368" y="23718"/>
                      </a:cubicBezTo>
                      <a:cubicBezTo>
                        <a:pt x="98368" y="23718"/>
                        <a:pt x="108351" y="15233"/>
                        <a:pt x="118260" y="9308"/>
                      </a:cubicBezTo>
                      <a:cubicBezTo>
                        <a:pt x="128168" y="3374"/>
                        <a:pt x="138013" y="0"/>
                        <a:pt x="138013" y="0"/>
                      </a:cubicBezTo>
                      <a:cubicBezTo>
                        <a:pt x="138013" y="0"/>
                        <a:pt x="144197" y="12174"/>
                        <a:pt x="146785" y="22600"/>
                      </a:cubicBezTo>
                      <a:cubicBezTo>
                        <a:pt x="149373" y="33027"/>
                        <a:pt x="148356" y="41697"/>
                        <a:pt x="148356" y="41697"/>
                      </a:cubicBezTo>
                      <a:cubicBezTo>
                        <a:pt x="148356" y="41697"/>
                        <a:pt x="153329" y="40856"/>
                        <a:pt x="158126" y="41114"/>
                      </a:cubicBezTo>
                      <a:cubicBezTo>
                        <a:pt x="162924" y="41373"/>
                        <a:pt x="167545" y="42741"/>
                        <a:pt x="167545" y="42741"/>
                      </a:cubicBezTo>
                      <a:cubicBezTo>
                        <a:pt x="167545" y="42741"/>
                        <a:pt x="165955" y="50191"/>
                        <a:pt x="161038" y="55867"/>
                      </a:cubicBezTo>
                      <a:cubicBezTo>
                        <a:pt x="156130" y="61542"/>
                        <a:pt x="147894" y="65434"/>
                        <a:pt x="147894" y="65434"/>
                      </a:cubicBezTo>
                      <a:cubicBezTo>
                        <a:pt x="147894" y="65434"/>
                        <a:pt x="165669" y="65600"/>
                        <a:pt x="180162" y="68817"/>
                      </a:cubicBezTo>
                      <a:cubicBezTo>
                        <a:pt x="194656" y="72034"/>
                        <a:pt x="205859" y="78301"/>
                        <a:pt x="205859" y="78301"/>
                      </a:cubicBezTo>
                      <a:cubicBezTo>
                        <a:pt x="205859" y="78301"/>
                        <a:pt x="190404" y="81490"/>
                        <a:pt x="182732" y="87230"/>
                      </a:cubicBezTo>
                      <a:cubicBezTo>
                        <a:pt x="175069" y="92970"/>
                        <a:pt x="175190" y="101270"/>
                        <a:pt x="175190" y="101270"/>
                      </a:cubicBezTo>
                      <a:cubicBezTo>
                        <a:pt x="175190" y="101270"/>
                        <a:pt x="153394" y="94745"/>
                        <a:pt x="148448" y="113425"/>
                      </a:cubicBezTo>
                      <a:cubicBezTo>
                        <a:pt x="146498" y="120839"/>
                        <a:pt x="154447" y="126200"/>
                        <a:pt x="154447" y="126200"/>
                      </a:cubicBezTo>
                      <a:cubicBezTo>
                        <a:pt x="154447" y="126200"/>
                        <a:pt x="136820" y="128159"/>
                        <a:pt x="118001" y="119674"/>
                      </a:cubicBezTo>
                      <a:cubicBezTo>
                        <a:pt x="99172" y="111198"/>
                        <a:pt x="80436" y="91352"/>
                        <a:pt x="80436" y="913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2" name="Google Shape;5122;p6"/>
                <p:cNvSpPr/>
                <p:nvPr/>
              </p:nvSpPr>
              <p:spPr>
                <a:xfrm>
                  <a:off x="1542160" y="1735251"/>
                  <a:ext cx="140545" cy="95391"/>
                </a:xfrm>
                <a:custGeom>
                  <a:avLst/>
                  <a:gdLst/>
                  <a:ahLst/>
                  <a:cxnLst/>
                  <a:rect l="l" t="t" r="r" b="b"/>
                  <a:pathLst>
                    <a:path w="140545" h="95391" extrusionOk="0">
                      <a:moveTo>
                        <a:pt x="106068" y="0"/>
                      </a:moveTo>
                      <a:cubicBezTo>
                        <a:pt x="106068" y="0"/>
                        <a:pt x="97000" y="27776"/>
                        <a:pt x="88579" y="39488"/>
                      </a:cubicBezTo>
                      <a:cubicBezTo>
                        <a:pt x="83884" y="46023"/>
                        <a:pt x="79955" y="49886"/>
                        <a:pt x="79955" y="49886"/>
                      </a:cubicBezTo>
                      <a:cubicBezTo>
                        <a:pt x="79955" y="49886"/>
                        <a:pt x="84614" y="49434"/>
                        <a:pt x="94846" y="46365"/>
                      </a:cubicBezTo>
                      <a:cubicBezTo>
                        <a:pt x="105088" y="43287"/>
                        <a:pt x="120913" y="37602"/>
                        <a:pt x="120913" y="37602"/>
                      </a:cubicBezTo>
                      <a:cubicBezTo>
                        <a:pt x="120913" y="37602"/>
                        <a:pt x="108526" y="45283"/>
                        <a:pt x="97804" y="49258"/>
                      </a:cubicBezTo>
                      <a:cubicBezTo>
                        <a:pt x="87082" y="53233"/>
                        <a:pt x="78033" y="53510"/>
                        <a:pt x="78033" y="53510"/>
                      </a:cubicBezTo>
                      <a:cubicBezTo>
                        <a:pt x="78033" y="53510"/>
                        <a:pt x="74622" y="59721"/>
                        <a:pt x="69917" y="64851"/>
                      </a:cubicBezTo>
                      <a:cubicBezTo>
                        <a:pt x="65221" y="69972"/>
                        <a:pt x="59232" y="74021"/>
                        <a:pt x="59232" y="74021"/>
                      </a:cubicBezTo>
                      <a:lnTo>
                        <a:pt x="84115" y="74594"/>
                      </a:lnTo>
                      <a:cubicBezTo>
                        <a:pt x="84115" y="74594"/>
                        <a:pt x="84789" y="70277"/>
                        <a:pt x="91093" y="65776"/>
                      </a:cubicBezTo>
                      <a:cubicBezTo>
                        <a:pt x="97398" y="61283"/>
                        <a:pt x="109331" y="56606"/>
                        <a:pt x="109331" y="56606"/>
                      </a:cubicBezTo>
                      <a:cubicBezTo>
                        <a:pt x="109331" y="56606"/>
                        <a:pt x="100300" y="62716"/>
                        <a:pt x="95271" y="66940"/>
                      </a:cubicBezTo>
                      <a:cubicBezTo>
                        <a:pt x="90234" y="71165"/>
                        <a:pt x="89180" y="73494"/>
                        <a:pt x="89180" y="73494"/>
                      </a:cubicBezTo>
                      <a:lnTo>
                        <a:pt x="111641" y="71303"/>
                      </a:lnTo>
                      <a:lnTo>
                        <a:pt x="140546" y="67255"/>
                      </a:lnTo>
                      <a:lnTo>
                        <a:pt x="113952" y="74021"/>
                      </a:lnTo>
                      <a:cubicBezTo>
                        <a:pt x="113952" y="74021"/>
                        <a:pt x="115782" y="76470"/>
                        <a:pt x="122013" y="78485"/>
                      </a:cubicBezTo>
                      <a:cubicBezTo>
                        <a:pt x="128233" y="80500"/>
                        <a:pt x="138854" y="82090"/>
                        <a:pt x="138854" y="82090"/>
                      </a:cubicBezTo>
                      <a:cubicBezTo>
                        <a:pt x="138854" y="82090"/>
                        <a:pt x="127725" y="81942"/>
                        <a:pt x="120219" y="80103"/>
                      </a:cubicBezTo>
                      <a:cubicBezTo>
                        <a:pt x="112714" y="78264"/>
                        <a:pt x="108841" y="74733"/>
                        <a:pt x="108841" y="74733"/>
                      </a:cubicBezTo>
                      <a:lnTo>
                        <a:pt x="90835" y="76323"/>
                      </a:lnTo>
                      <a:lnTo>
                        <a:pt x="80695" y="77589"/>
                      </a:lnTo>
                      <a:cubicBezTo>
                        <a:pt x="80695" y="77589"/>
                        <a:pt x="83366" y="81277"/>
                        <a:pt x="90964" y="85732"/>
                      </a:cubicBezTo>
                      <a:cubicBezTo>
                        <a:pt x="98562" y="90178"/>
                        <a:pt x="111087" y="95392"/>
                        <a:pt x="111087" y="95392"/>
                      </a:cubicBezTo>
                      <a:cubicBezTo>
                        <a:pt x="111087" y="95392"/>
                        <a:pt x="98257" y="92591"/>
                        <a:pt x="89236" y="88256"/>
                      </a:cubicBezTo>
                      <a:cubicBezTo>
                        <a:pt x="80214" y="83921"/>
                        <a:pt x="74991" y="78051"/>
                        <a:pt x="74991" y="78051"/>
                      </a:cubicBezTo>
                      <a:lnTo>
                        <a:pt x="56495" y="77108"/>
                      </a:lnTo>
                      <a:cubicBezTo>
                        <a:pt x="56495" y="77108"/>
                        <a:pt x="53639" y="79983"/>
                        <a:pt x="47326" y="84383"/>
                      </a:cubicBezTo>
                      <a:cubicBezTo>
                        <a:pt x="41013" y="88783"/>
                        <a:pt x="31233" y="94708"/>
                        <a:pt x="31233" y="94708"/>
                      </a:cubicBezTo>
                      <a:lnTo>
                        <a:pt x="22332" y="88903"/>
                      </a:lnTo>
                      <a:cubicBezTo>
                        <a:pt x="22332" y="88903"/>
                        <a:pt x="33387" y="85261"/>
                        <a:pt x="40846" y="81351"/>
                      </a:cubicBezTo>
                      <a:cubicBezTo>
                        <a:pt x="48315" y="77450"/>
                        <a:pt x="52188" y="73281"/>
                        <a:pt x="52188" y="73281"/>
                      </a:cubicBezTo>
                      <a:lnTo>
                        <a:pt x="44951" y="62901"/>
                      </a:lnTo>
                      <a:cubicBezTo>
                        <a:pt x="44951" y="62901"/>
                        <a:pt x="35966" y="65018"/>
                        <a:pt x="24967" y="63400"/>
                      </a:cubicBezTo>
                      <a:cubicBezTo>
                        <a:pt x="13976" y="61792"/>
                        <a:pt x="0" y="57586"/>
                        <a:pt x="0" y="57586"/>
                      </a:cubicBezTo>
                      <a:cubicBezTo>
                        <a:pt x="0" y="57586"/>
                        <a:pt x="14022" y="60600"/>
                        <a:pt x="24569" y="61015"/>
                      </a:cubicBezTo>
                      <a:cubicBezTo>
                        <a:pt x="35106" y="61441"/>
                        <a:pt x="43056" y="59721"/>
                        <a:pt x="43056" y="59721"/>
                      </a:cubicBezTo>
                      <a:lnTo>
                        <a:pt x="32509" y="43231"/>
                      </a:lnTo>
                      <a:cubicBezTo>
                        <a:pt x="32509" y="43231"/>
                        <a:pt x="27314" y="43065"/>
                        <a:pt x="21121" y="38942"/>
                      </a:cubicBezTo>
                      <a:cubicBezTo>
                        <a:pt x="14937" y="34811"/>
                        <a:pt x="7755" y="26723"/>
                        <a:pt x="7755" y="26723"/>
                      </a:cubicBezTo>
                      <a:cubicBezTo>
                        <a:pt x="7755" y="26723"/>
                        <a:pt x="16832" y="33821"/>
                        <a:pt x="22563" y="37251"/>
                      </a:cubicBezTo>
                      <a:cubicBezTo>
                        <a:pt x="28294" y="40671"/>
                        <a:pt x="30688" y="40430"/>
                        <a:pt x="30688" y="40430"/>
                      </a:cubicBezTo>
                      <a:lnTo>
                        <a:pt x="20530" y="8208"/>
                      </a:lnTo>
                      <a:cubicBezTo>
                        <a:pt x="20530" y="8208"/>
                        <a:pt x="30281" y="30217"/>
                        <a:pt x="36170" y="41272"/>
                      </a:cubicBezTo>
                      <a:cubicBezTo>
                        <a:pt x="40606" y="49618"/>
                        <a:pt x="42899" y="52567"/>
                        <a:pt x="42899" y="52567"/>
                      </a:cubicBezTo>
                      <a:cubicBezTo>
                        <a:pt x="42899" y="52567"/>
                        <a:pt x="45773" y="50339"/>
                        <a:pt x="48287" y="46060"/>
                      </a:cubicBezTo>
                      <a:cubicBezTo>
                        <a:pt x="50802" y="41780"/>
                        <a:pt x="52364" y="35947"/>
                        <a:pt x="52364" y="35947"/>
                      </a:cubicBezTo>
                      <a:cubicBezTo>
                        <a:pt x="52364" y="35947"/>
                        <a:pt x="52826" y="42778"/>
                        <a:pt x="51264" y="47751"/>
                      </a:cubicBezTo>
                      <a:cubicBezTo>
                        <a:pt x="49692" y="52715"/>
                        <a:pt x="46088" y="55821"/>
                        <a:pt x="46088" y="55821"/>
                      </a:cubicBezTo>
                      <a:lnTo>
                        <a:pt x="55553" y="70277"/>
                      </a:lnTo>
                      <a:cubicBezTo>
                        <a:pt x="55553" y="70277"/>
                        <a:pt x="61043" y="65323"/>
                        <a:pt x="65341" y="61034"/>
                      </a:cubicBezTo>
                      <a:cubicBezTo>
                        <a:pt x="69630" y="56736"/>
                        <a:pt x="72681" y="51393"/>
                        <a:pt x="72681" y="51393"/>
                      </a:cubicBezTo>
                      <a:cubicBezTo>
                        <a:pt x="72681" y="51393"/>
                        <a:pt x="68151" y="44387"/>
                        <a:pt x="65831" y="36049"/>
                      </a:cubicBezTo>
                      <a:cubicBezTo>
                        <a:pt x="63502" y="27712"/>
                        <a:pt x="63391" y="18025"/>
                        <a:pt x="63391" y="18025"/>
                      </a:cubicBezTo>
                      <a:cubicBezTo>
                        <a:pt x="63391" y="18025"/>
                        <a:pt x="65693" y="27342"/>
                        <a:pt x="68604" y="34755"/>
                      </a:cubicBezTo>
                      <a:cubicBezTo>
                        <a:pt x="71525" y="42168"/>
                        <a:pt x="75056" y="47686"/>
                        <a:pt x="75056" y="47686"/>
                      </a:cubicBezTo>
                      <a:cubicBezTo>
                        <a:pt x="75056" y="47686"/>
                        <a:pt x="78809" y="45579"/>
                        <a:pt x="84938" y="36493"/>
                      </a:cubicBezTo>
                      <a:cubicBezTo>
                        <a:pt x="92905" y="24661"/>
                        <a:pt x="106068" y="0"/>
                        <a:pt x="10606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23" name="Google Shape;5123;p6"/>
              <p:cNvGrpSpPr/>
              <p:nvPr/>
            </p:nvGrpSpPr>
            <p:grpSpPr>
              <a:xfrm>
                <a:off x="2701851" y="1891039"/>
                <a:ext cx="253045" cy="305132"/>
                <a:chOff x="2701851" y="1891039"/>
                <a:chExt cx="253045" cy="305132"/>
              </a:xfrm>
            </p:grpSpPr>
            <p:sp>
              <p:nvSpPr>
                <p:cNvPr id="5124" name="Google Shape;5124;p6"/>
                <p:cNvSpPr/>
                <p:nvPr/>
              </p:nvSpPr>
              <p:spPr>
                <a:xfrm>
                  <a:off x="2701851" y="1891039"/>
                  <a:ext cx="253045" cy="305132"/>
                </a:xfrm>
                <a:custGeom>
                  <a:avLst/>
                  <a:gdLst/>
                  <a:ahLst/>
                  <a:cxnLst/>
                  <a:rect l="l" t="t" r="r" b="b"/>
                  <a:pathLst>
                    <a:path w="253045" h="305132" extrusionOk="0">
                      <a:moveTo>
                        <a:pt x="176400" y="207024"/>
                      </a:moveTo>
                      <a:cubicBezTo>
                        <a:pt x="176400" y="207024"/>
                        <a:pt x="215667" y="207449"/>
                        <a:pt x="233913" y="179783"/>
                      </a:cubicBezTo>
                      <a:cubicBezTo>
                        <a:pt x="262660" y="136219"/>
                        <a:pt x="250486" y="104755"/>
                        <a:pt x="250486" y="104755"/>
                      </a:cubicBezTo>
                      <a:cubicBezTo>
                        <a:pt x="250486" y="104755"/>
                        <a:pt x="229892" y="135868"/>
                        <a:pt x="211155" y="109793"/>
                      </a:cubicBezTo>
                      <a:cubicBezTo>
                        <a:pt x="201422" y="96260"/>
                        <a:pt x="200054" y="67310"/>
                        <a:pt x="200054" y="67310"/>
                      </a:cubicBezTo>
                      <a:cubicBezTo>
                        <a:pt x="200054" y="67310"/>
                        <a:pt x="184294" y="57956"/>
                        <a:pt x="175828" y="41133"/>
                      </a:cubicBezTo>
                      <a:cubicBezTo>
                        <a:pt x="167370" y="24301"/>
                        <a:pt x="166205" y="0"/>
                        <a:pt x="166205" y="0"/>
                      </a:cubicBezTo>
                      <a:cubicBezTo>
                        <a:pt x="166205" y="0"/>
                        <a:pt x="152423" y="10741"/>
                        <a:pt x="143346" y="28266"/>
                      </a:cubicBezTo>
                      <a:cubicBezTo>
                        <a:pt x="134278" y="45782"/>
                        <a:pt x="129925" y="70092"/>
                        <a:pt x="129925" y="70092"/>
                      </a:cubicBezTo>
                      <a:cubicBezTo>
                        <a:pt x="129925" y="70092"/>
                        <a:pt x="124231" y="57974"/>
                        <a:pt x="117954" y="47529"/>
                      </a:cubicBezTo>
                      <a:cubicBezTo>
                        <a:pt x="111679" y="37084"/>
                        <a:pt x="104820" y="28312"/>
                        <a:pt x="104820" y="28312"/>
                      </a:cubicBezTo>
                      <a:cubicBezTo>
                        <a:pt x="104820" y="28312"/>
                        <a:pt x="99375" y="36299"/>
                        <a:pt x="96464" y="45163"/>
                      </a:cubicBezTo>
                      <a:cubicBezTo>
                        <a:pt x="93543" y="54037"/>
                        <a:pt x="93155" y="63770"/>
                        <a:pt x="93155" y="63770"/>
                      </a:cubicBezTo>
                      <a:cubicBezTo>
                        <a:pt x="93155" y="63770"/>
                        <a:pt x="72551" y="48065"/>
                        <a:pt x="54286" y="37944"/>
                      </a:cubicBezTo>
                      <a:cubicBezTo>
                        <a:pt x="36031" y="27822"/>
                        <a:pt x="20114" y="23284"/>
                        <a:pt x="20114" y="23284"/>
                      </a:cubicBezTo>
                      <a:cubicBezTo>
                        <a:pt x="20114" y="23284"/>
                        <a:pt x="22720" y="51828"/>
                        <a:pt x="28516" y="75463"/>
                      </a:cubicBezTo>
                      <a:cubicBezTo>
                        <a:pt x="34312" y="99107"/>
                        <a:pt x="43296" y="117844"/>
                        <a:pt x="43296" y="117844"/>
                      </a:cubicBezTo>
                      <a:cubicBezTo>
                        <a:pt x="43296" y="117844"/>
                        <a:pt x="36012" y="117446"/>
                        <a:pt x="29939" y="119424"/>
                      </a:cubicBezTo>
                      <a:cubicBezTo>
                        <a:pt x="23867" y="121393"/>
                        <a:pt x="18995" y="125737"/>
                        <a:pt x="18995" y="125737"/>
                      </a:cubicBezTo>
                      <a:cubicBezTo>
                        <a:pt x="18995" y="125737"/>
                        <a:pt x="27665" y="141645"/>
                        <a:pt x="39127" y="152663"/>
                      </a:cubicBezTo>
                      <a:cubicBezTo>
                        <a:pt x="50589" y="163681"/>
                        <a:pt x="64851" y="169819"/>
                        <a:pt x="64851" y="169819"/>
                      </a:cubicBezTo>
                      <a:cubicBezTo>
                        <a:pt x="64851" y="169819"/>
                        <a:pt x="41632" y="175384"/>
                        <a:pt x="25419" y="186679"/>
                      </a:cubicBezTo>
                      <a:cubicBezTo>
                        <a:pt x="9206" y="197974"/>
                        <a:pt x="0" y="214991"/>
                        <a:pt x="0" y="214991"/>
                      </a:cubicBezTo>
                      <a:cubicBezTo>
                        <a:pt x="0" y="214991"/>
                        <a:pt x="23136" y="217478"/>
                        <a:pt x="38277" y="227849"/>
                      </a:cubicBezTo>
                      <a:cubicBezTo>
                        <a:pt x="53427" y="238220"/>
                        <a:pt x="60581" y="256476"/>
                        <a:pt x="60581" y="256476"/>
                      </a:cubicBezTo>
                      <a:cubicBezTo>
                        <a:pt x="60581" y="256476"/>
                        <a:pt x="83477" y="235771"/>
                        <a:pt x="106456" y="275351"/>
                      </a:cubicBezTo>
                      <a:cubicBezTo>
                        <a:pt x="115570" y="291037"/>
                        <a:pt x="109839" y="305133"/>
                        <a:pt x="109839" y="305133"/>
                      </a:cubicBezTo>
                      <a:cubicBezTo>
                        <a:pt x="109839" y="305133"/>
                        <a:pt x="134741" y="304282"/>
                        <a:pt x="152007" y="280166"/>
                      </a:cubicBezTo>
                      <a:cubicBezTo>
                        <a:pt x="169265" y="256060"/>
                        <a:pt x="176400" y="207024"/>
                        <a:pt x="176400" y="2070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5" name="Google Shape;5125;p6"/>
                <p:cNvSpPr/>
                <p:nvPr/>
              </p:nvSpPr>
              <p:spPr>
                <a:xfrm>
                  <a:off x="2739721" y="1933475"/>
                  <a:ext cx="190237" cy="217838"/>
                </a:xfrm>
                <a:custGeom>
                  <a:avLst/>
                  <a:gdLst/>
                  <a:ahLst/>
                  <a:cxnLst/>
                  <a:rect l="l" t="t" r="r" b="b"/>
                  <a:pathLst>
                    <a:path w="190237" h="217838" extrusionOk="0">
                      <a:moveTo>
                        <a:pt x="0" y="6960"/>
                      </a:moveTo>
                      <a:cubicBezTo>
                        <a:pt x="0" y="6960"/>
                        <a:pt x="36428" y="65295"/>
                        <a:pt x="57836" y="88551"/>
                      </a:cubicBezTo>
                      <a:cubicBezTo>
                        <a:pt x="69778" y="101520"/>
                        <a:pt x="78338" y="108859"/>
                        <a:pt x="78338" y="108859"/>
                      </a:cubicBezTo>
                      <a:cubicBezTo>
                        <a:pt x="78338" y="108859"/>
                        <a:pt x="71821" y="109220"/>
                        <a:pt x="55654" y="105467"/>
                      </a:cubicBezTo>
                      <a:cubicBezTo>
                        <a:pt x="39488" y="101714"/>
                        <a:pt x="13662" y="93848"/>
                        <a:pt x="13662" y="93848"/>
                      </a:cubicBezTo>
                      <a:cubicBezTo>
                        <a:pt x="13662" y="93848"/>
                        <a:pt x="36724" y="107084"/>
                        <a:pt x="54323" y="112686"/>
                      </a:cubicBezTo>
                      <a:cubicBezTo>
                        <a:pt x="71923" y="118287"/>
                        <a:pt x="84069" y="116254"/>
                        <a:pt x="84069" y="116254"/>
                      </a:cubicBezTo>
                      <a:cubicBezTo>
                        <a:pt x="84069" y="116254"/>
                        <a:pt x="94033" y="128880"/>
                        <a:pt x="104737" y="138771"/>
                      </a:cubicBezTo>
                      <a:cubicBezTo>
                        <a:pt x="115441" y="148652"/>
                        <a:pt x="126884" y="155788"/>
                        <a:pt x="126884" y="155788"/>
                      </a:cubicBezTo>
                      <a:lnTo>
                        <a:pt x="94671" y="164319"/>
                      </a:lnTo>
                      <a:cubicBezTo>
                        <a:pt x="94671" y="164319"/>
                        <a:pt x="89975" y="155030"/>
                        <a:pt x="77718" y="146997"/>
                      </a:cubicBezTo>
                      <a:cubicBezTo>
                        <a:pt x="65462" y="138965"/>
                        <a:pt x="45653" y="132189"/>
                        <a:pt x="45653" y="132189"/>
                      </a:cubicBezTo>
                      <a:cubicBezTo>
                        <a:pt x="45653" y="132189"/>
                        <a:pt x="62911" y="142958"/>
                        <a:pt x="73254" y="150759"/>
                      </a:cubicBezTo>
                      <a:cubicBezTo>
                        <a:pt x="83607" y="158561"/>
                        <a:pt x="87045" y="163386"/>
                        <a:pt x="87045" y="163386"/>
                      </a:cubicBezTo>
                      <a:lnTo>
                        <a:pt x="55580" y="165123"/>
                      </a:lnTo>
                      <a:lnTo>
                        <a:pt x="14022" y="164689"/>
                      </a:lnTo>
                      <a:lnTo>
                        <a:pt x="54943" y="171779"/>
                      </a:lnTo>
                      <a:cubicBezTo>
                        <a:pt x="54943" y="171779"/>
                        <a:pt x="54693" y="177685"/>
                        <a:pt x="48287" y="183924"/>
                      </a:cubicBezTo>
                      <a:cubicBezTo>
                        <a:pt x="41882" y="190173"/>
                        <a:pt x="29320" y="196754"/>
                        <a:pt x="29320" y="196754"/>
                      </a:cubicBezTo>
                      <a:cubicBezTo>
                        <a:pt x="29320" y="196754"/>
                        <a:pt x="43832" y="193177"/>
                        <a:pt x="52068" y="186947"/>
                      </a:cubicBezTo>
                      <a:cubicBezTo>
                        <a:pt x="60313" y="180717"/>
                        <a:pt x="62291" y="171834"/>
                        <a:pt x="62291" y="171834"/>
                      </a:cubicBezTo>
                      <a:lnTo>
                        <a:pt x="87369" y="170069"/>
                      </a:lnTo>
                      <a:lnTo>
                        <a:pt x="101807" y="169893"/>
                      </a:lnTo>
                      <a:cubicBezTo>
                        <a:pt x="101807" y="169893"/>
                        <a:pt x="101557" y="178776"/>
                        <a:pt x="95493" y="190765"/>
                      </a:cubicBezTo>
                      <a:cubicBezTo>
                        <a:pt x="89430" y="202744"/>
                        <a:pt x="77561" y="217838"/>
                        <a:pt x="77561" y="217838"/>
                      </a:cubicBezTo>
                      <a:cubicBezTo>
                        <a:pt x="77561" y="217838"/>
                        <a:pt x="91953" y="207948"/>
                        <a:pt x="99995" y="195793"/>
                      </a:cubicBezTo>
                      <a:cubicBezTo>
                        <a:pt x="108037" y="183647"/>
                        <a:pt x="109728" y="169246"/>
                        <a:pt x="109728" y="169246"/>
                      </a:cubicBezTo>
                      <a:lnTo>
                        <a:pt x="133197" y="161768"/>
                      </a:lnTo>
                      <a:cubicBezTo>
                        <a:pt x="133197" y="161768"/>
                        <a:pt x="139483" y="167240"/>
                        <a:pt x="151674" y="175060"/>
                      </a:cubicBezTo>
                      <a:cubicBezTo>
                        <a:pt x="163858" y="182871"/>
                        <a:pt x="181938" y="193029"/>
                        <a:pt x="181938" y="193029"/>
                      </a:cubicBezTo>
                      <a:lnTo>
                        <a:pt x="188519" y="177685"/>
                      </a:lnTo>
                      <a:cubicBezTo>
                        <a:pt x="188519" y="177685"/>
                        <a:pt x="170772" y="172906"/>
                        <a:pt x="157507" y="166510"/>
                      </a:cubicBezTo>
                      <a:cubicBezTo>
                        <a:pt x="144252" y="160123"/>
                        <a:pt x="135489" y="152109"/>
                        <a:pt x="135489" y="152109"/>
                      </a:cubicBezTo>
                      <a:lnTo>
                        <a:pt x="135850" y="127207"/>
                      </a:lnTo>
                      <a:cubicBezTo>
                        <a:pt x="135850" y="127207"/>
                        <a:pt x="149521" y="129222"/>
                        <a:pt x="162554" y="122475"/>
                      </a:cubicBezTo>
                      <a:cubicBezTo>
                        <a:pt x="175587" y="115727"/>
                        <a:pt x="190238" y="102407"/>
                        <a:pt x="190238" y="102407"/>
                      </a:cubicBezTo>
                      <a:cubicBezTo>
                        <a:pt x="190238" y="102407"/>
                        <a:pt x="174478" y="113120"/>
                        <a:pt x="160983" y="117113"/>
                      </a:cubicBezTo>
                      <a:cubicBezTo>
                        <a:pt x="147487" y="121116"/>
                        <a:pt x="135527" y="119674"/>
                        <a:pt x="135527" y="119674"/>
                      </a:cubicBezTo>
                      <a:lnTo>
                        <a:pt x="134852" y="80389"/>
                      </a:lnTo>
                      <a:cubicBezTo>
                        <a:pt x="134852" y="80389"/>
                        <a:pt x="141535" y="78513"/>
                        <a:pt x="146027" y="67643"/>
                      </a:cubicBezTo>
                      <a:cubicBezTo>
                        <a:pt x="150519" y="56773"/>
                        <a:pt x="152821" y="36918"/>
                        <a:pt x="152821" y="36918"/>
                      </a:cubicBezTo>
                      <a:cubicBezTo>
                        <a:pt x="152821" y="36918"/>
                        <a:pt x="147155" y="55146"/>
                        <a:pt x="142644" y="64343"/>
                      </a:cubicBezTo>
                      <a:cubicBezTo>
                        <a:pt x="138124" y="73549"/>
                        <a:pt x="134768" y="73716"/>
                        <a:pt x="134768" y="73716"/>
                      </a:cubicBezTo>
                      <a:lnTo>
                        <a:pt x="119702" y="0"/>
                      </a:lnTo>
                      <a:cubicBezTo>
                        <a:pt x="119702" y="0"/>
                        <a:pt x="126292" y="51171"/>
                        <a:pt x="128308" y="77164"/>
                      </a:cubicBezTo>
                      <a:cubicBezTo>
                        <a:pt x="129842" y="96778"/>
                        <a:pt x="129426" y="103905"/>
                        <a:pt x="129426" y="103905"/>
                      </a:cubicBezTo>
                      <a:cubicBezTo>
                        <a:pt x="129426" y="103905"/>
                        <a:pt x="123676" y="99856"/>
                        <a:pt x="116606" y="91204"/>
                      </a:cubicBezTo>
                      <a:cubicBezTo>
                        <a:pt x="109525" y="82553"/>
                        <a:pt x="102324" y="70194"/>
                        <a:pt x="102324" y="70194"/>
                      </a:cubicBezTo>
                      <a:cubicBezTo>
                        <a:pt x="102324" y="70194"/>
                        <a:pt x="107732" y="85335"/>
                        <a:pt x="114175" y="95780"/>
                      </a:cubicBezTo>
                      <a:cubicBezTo>
                        <a:pt x="120617" y="106234"/>
                        <a:pt x="128095" y="111993"/>
                        <a:pt x="128095" y="111993"/>
                      </a:cubicBezTo>
                      <a:lnTo>
                        <a:pt x="128409" y="146498"/>
                      </a:lnTo>
                      <a:cubicBezTo>
                        <a:pt x="128409" y="146498"/>
                        <a:pt x="116818" y="137227"/>
                        <a:pt x="107390" y="129056"/>
                      </a:cubicBezTo>
                      <a:cubicBezTo>
                        <a:pt x="97952" y="120875"/>
                        <a:pt x="89235" y="110033"/>
                        <a:pt x="89235" y="110033"/>
                      </a:cubicBezTo>
                      <a:cubicBezTo>
                        <a:pt x="89235" y="110033"/>
                        <a:pt x="89014" y="93339"/>
                        <a:pt x="84706" y="74354"/>
                      </a:cubicBezTo>
                      <a:cubicBezTo>
                        <a:pt x="80399" y="55359"/>
                        <a:pt x="72006" y="34080"/>
                        <a:pt x="72006" y="34080"/>
                      </a:cubicBezTo>
                      <a:cubicBezTo>
                        <a:pt x="72006" y="34080"/>
                        <a:pt x="77201" y="55201"/>
                        <a:pt x="79909" y="72329"/>
                      </a:cubicBezTo>
                      <a:cubicBezTo>
                        <a:pt x="82618" y="89457"/>
                        <a:pt x="82848" y="102601"/>
                        <a:pt x="82848" y="102601"/>
                      </a:cubicBezTo>
                      <a:cubicBezTo>
                        <a:pt x="82848" y="102601"/>
                        <a:pt x="76046" y="99070"/>
                        <a:pt x="59990" y="80916"/>
                      </a:cubicBezTo>
                      <a:cubicBezTo>
                        <a:pt x="39072" y="57272"/>
                        <a:pt x="0" y="6960"/>
                        <a:pt x="0" y="696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26" name="Google Shape;5126;p6"/>
              <p:cNvGrpSpPr/>
              <p:nvPr/>
            </p:nvGrpSpPr>
            <p:grpSpPr>
              <a:xfrm>
                <a:off x="2238537" y="1804357"/>
                <a:ext cx="137190" cy="259467"/>
                <a:chOff x="2238537" y="1804357"/>
                <a:chExt cx="137190" cy="259467"/>
              </a:xfrm>
            </p:grpSpPr>
            <p:sp>
              <p:nvSpPr>
                <p:cNvPr id="5127" name="Google Shape;5127;p6"/>
                <p:cNvSpPr/>
                <p:nvPr/>
              </p:nvSpPr>
              <p:spPr>
                <a:xfrm>
                  <a:off x="2238537" y="1804357"/>
                  <a:ext cx="128076" cy="259467"/>
                </a:xfrm>
                <a:custGeom>
                  <a:avLst/>
                  <a:gdLst/>
                  <a:ahLst/>
                  <a:cxnLst/>
                  <a:rect l="l" t="t" r="r" b="b"/>
                  <a:pathLst>
                    <a:path w="128076" h="259467" extrusionOk="0">
                      <a:moveTo>
                        <a:pt x="113010" y="97949"/>
                      </a:moveTo>
                      <a:cubicBezTo>
                        <a:pt x="113010" y="97949"/>
                        <a:pt x="126810" y="62658"/>
                        <a:pt x="124342" y="37784"/>
                      </a:cubicBezTo>
                      <a:cubicBezTo>
                        <a:pt x="120450" y="-1399"/>
                        <a:pt x="106179" y="6"/>
                        <a:pt x="106179" y="6"/>
                      </a:cubicBezTo>
                      <a:cubicBezTo>
                        <a:pt x="106179" y="6"/>
                        <a:pt x="108933" y="28051"/>
                        <a:pt x="94088" y="37017"/>
                      </a:cubicBezTo>
                      <a:cubicBezTo>
                        <a:pt x="86389" y="41666"/>
                        <a:pt x="76683" y="34096"/>
                        <a:pt x="76683" y="34096"/>
                      </a:cubicBezTo>
                      <a:cubicBezTo>
                        <a:pt x="76683" y="34096"/>
                        <a:pt x="68207" y="45465"/>
                        <a:pt x="59897" y="47979"/>
                      </a:cubicBezTo>
                      <a:cubicBezTo>
                        <a:pt x="51578" y="50494"/>
                        <a:pt x="43425" y="44143"/>
                        <a:pt x="43425" y="44143"/>
                      </a:cubicBezTo>
                      <a:cubicBezTo>
                        <a:pt x="43425" y="44143"/>
                        <a:pt x="42048" y="59848"/>
                        <a:pt x="44479" y="73352"/>
                      </a:cubicBezTo>
                      <a:cubicBezTo>
                        <a:pt x="46919" y="86866"/>
                        <a:pt x="53149" y="98189"/>
                        <a:pt x="53149" y="98189"/>
                      </a:cubicBezTo>
                      <a:cubicBezTo>
                        <a:pt x="53149" y="98189"/>
                        <a:pt x="47308" y="99631"/>
                        <a:pt x="41789" y="102118"/>
                      </a:cubicBezTo>
                      <a:cubicBezTo>
                        <a:pt x="36271" y="104604"/>
                        <a:pt x="31086" y="108117"/>
                        <a:pt x="31086" y="108117"/>
                      </a:cubicBezTo>
                      <a:cubicBezTo>
                        <a:pt x="31086" y="108117"/>
                        <a:pt x="31742" y="115456"/>
                        <a:pt x="33553" y="120789"/>
                      </a:cubicBezTo>
                      <a:cubicBezTo>
                        <a:pt x="35365" y="126114"/>
                        <a:pt x="38342" y="129432"/>
                        <a:pt x="38342" y="129432"/>
                      </a:cubicBezTo>
                      <a:cubicBezTo>
                        <a:pt x="38342" y="129432"/>
                        <a:pt x="26159" y="143242"/>
                        <a:pt x="16573" y="156626"/>
                      </a:cubicBezTo>
                      <a:cubicBezTo>
                        <a:pt x="6988" y="170020"/>
                        <a:pt x="0" y="182988"/>
                        <a:pt x="0" y="182988"/>
                      </a:cubicBezTo>
                      <a:cubicBezTo>
                        <a:pt x="0" y="182988"/>
                        <a:pt x="10011" y="189320"/>
                        <a:pt x="19568" y="191289"/>
                      </a:cubicBezTo>
                      <a:cubicBezTo>
                        <a:pt x="29126" y="193257"/>
                        <a:pt x="38230" y="190854"/>
                        <a:pt x="38230" y="190854"/>
                      </a:cubicBezTo>
                      <a:cubicBezTo>
                        <a:pt x="38230" y="190854"/>
                        <a:pt x="35568" y="197297"/>
                        <a:pt x="34089" y="203379"/>
                      </a:cubicBezTo>
                      <a:cubicBezTo>
                        <a:pt x="32601" y="209452"/>
                        <a:pt x="32296" y="215164"/>
                        <a:pt x="32296" y="215164"/>
                      </a:cubicBezTo>
                      <a:cubicBezTo>
                        <a:pt x="32296" y="215164"/>
                        <a:pt x="40384" y="212197"/>
                        <a:pt x="47890" y="205209"/>
                      </a:cubicBezTo>
                      <a:cubicBezTo>
                        <a:pt x="55396" y="198221"/>
                        <a:pt x="62310" y="187221"/>
                        <a:pt x="62310" y="187221"/>
                      </a:cubicBezTo>
                      <a:cubicBezTo>
                        <a:pt x="62310" y="187221"/>
                        <a:pt x="56005" y="209859"/>
                        <a:pt x="53963" y="227920"/>
                      </a:cubicBezTo>
                      <a:cubicBezTo>
                        <a:pt x="51920" y="245982"/>
                        <a:pt x="54148" y="259468"/>
                        <a:pt x="54148" y="259468"/>
                      </a:cubicBezTo>
                      <a:cubicBezTo>
                        <a:pt x="54148" y="259468"/>
                        <a:pt x="62994" y="239354"/>
                        <a:pt x="71571" y="228854"/>
                      </a:cubicBezTo>
                      <a:cubicBezTo>
                        <a:pt x="80158" y="218344"/>
                        <a:pt x="88468" y="217447"/>
                        <a:pt x="88468" y="217447"/>
                      </a:cubicBezTo>
                      <a:cubicBezTo>
                        <a:pt x="88468" y="217447"/>
                        <a:pt x="89836" y="190503"/>
                        <a:pt x="110458" y="181814"/>
                      </a:cubicBezTo>
                      <a:cubicBezTo>
                        <a:pt x="118639" y="178376"/>
                        <a:pt x="121134" y="187831"/>
                        <a:pt x="121134" y="187831"/>
                      </a:cubicBezTo>
                      <a:cubicBezTo>
                        <a:pt x="121134" y="187831"/>
                        <a:pt x="129537" y="165102"/>
                        <a:pt x="127854" y="142197"/>
                      </a:cubicBezTo>
                      <a:cubicBezTo>
                        <a:pt x="126172" y="119292"/>
                        <a:pt x="113010" y="97949"/>
                        <a:pt x="113010" y="979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8" name="Google Shape;5128;p6"/>
                <p:cNvSpPr/>
                <p:nvPr/>
              </p:nvSpPr>
              <p:spPr>
                <a:xfrm>
                  <a:off x="2253040" y="1836743"/>
                  <a:ext cx="122687" cy="177879"/>
                </a:xfrm>
                <a:custGeom>
                  <a:avLst/>
                  <a:gdLst/>
                  <a:ahLst/>
                  <a:cxnLst/>
                  <a:rect l="l" t="t" r="r" b="b"/>
                  <a:pathLst>
                    <a:path w="122687" h="177879" extrusionOk="0">
                      <a:moveTo>
                        <a:pt x="0" y="142533"/>
                      </a:moveTo>
                      <a:cubicBezTo>
                        <a:pt x="0" y="142533"/>
                        <a:pt x="31298" y="127429"/>
                        <a:pt x="46161" y="115200"/>
                      </a:cubicBezTo>
                      <a:cubicBezTo>
                        <a:pt x="54462" y="108378"/>
                        <a:pt x="59777" y="102888"/>
                        <a:pt x="59777" y="102888"/>
                      </a:cubicBezTo>
                      <a:cubicBezTo>
                        <a:pt x="59777" y="102888"/>
                        <a:pt x="57623" y="108868"/>
                        <a:pt x="50802" y="122308"/>
                      </a:cubicBezTo>
                      <a:cubicBezTo>
                        <a:pt x="43980" y="135757"/>
                        <a:pt x="32481" y="156647"/>
                        <a:pt x="32481" y="156647"/>
                      </a:cubicBezTo>
                      <a:cubicBezTo>
                        <a:pt x="32481" y="156647"/>
                        <a:pt x="44729" y="139880"/>
                        <a:pt x="52641" y="125710"/>
                      </a:cubicBezTo>
                      <a:cubicBezTo>
                        <a:pt x="60553" y="111540"/>
                        <a:pt x="64130" y="99967"/>
                        <a:pt x="64130" y="99967"/>
                      </a:cubicBezTo>
                      <a:cubicBezTo>
                        <a:pt x="64130" y="99967"/>
                        <a:pt x="71627" y="94828"/>
                        <a:pt x="78504" y="88182"/>
                      </a:cubicBezTo>
                      <a:cubicBezTo>
                        <a:pt x="85390" y="81536"/>
                        <a:pt x="91648" y="73383"/>
                        <a:pt x="91648" y="73383"/>
                      </a:cubicBezTo>
                      <a:lnTo>
                        <a:pt x="83163" y="105032"/>
                      </a:lnTo>
                      <a:cubicBezTo>
                        <a:pt x="83163" y="105032"/>
                        <a:pt x="78559" y="106437"/>
                        <a:pt x="71729" y="115052"/>
                      </a:cubicBezTo>
                      <a:cubicBezTo>
                        <a:pt x="64898" y="123658"/>
                        <a:pt x="55839" y="139464"/>
                        <a:pt x="55839" y="139464"/>
                      </a:cubicBezTo>
                      <a:cubicBezTo>
                        <a:pt x="55839" y="139464"/>
                        <a:pt x="65286" y="127179"/>
                        <a:pt x="71377" y="120219"/>
                      </a:cubicBezTo>
                      <a:cubicBezTo>
                        <a:pt x="77469" y="113259"/>
                        <a:pt x="80205" y="111632"/>
                        <a:pt x="80205" y="111632"/>
                      </a:cubicBezTo>
                      <a:lnTo>
                        <a:pt x="69806" y="140536"/>
                      </a:lnTo>
                      <a:lnTo>
                        <a:pt x="55201" y="177879"/>
                      </a:lnTo>
                      <a:lnTo>
                        <a:pt x="71710" y="143133"/>
                      </a:lnTo>
                      <a:cubicBezTo>
                        <a:pt x="71710" y="143133"/>
                        <a:pt x="73503" y="145158"/>
                        <a:pt x="73263" y="152830"/>
                      </a:cubicBezTo>
                      <a:cubicBezTo>
                        <a:pt x="73032" y="160511"/>
                        <a:pt x="70758" y="173840"/>
                        <a:pt x="70758" y="173840"/>
                      </a:cubicBezTo>
                      <a:cubicBezTo>
                        <a:pt x="70758" y="173840"/>
                        <a:pt x="74668" y="159670"/>
                        <a:pt x="75546" y="150334"/>
                      </a:cubicBezTo>
                      <a:cubicBezTo>
                        <a:pt x="76424" y="141008"/>
                        <a:pt x="74280" y="136524"/>
                        <a:pt x="74280" y="136524"/>
                      </a:cubicBezTo>
                      <a:lnTo>
                        <a:pt x="82451" y="113370"/>
                      </a:lnTo>
                      <a:lnTo>
                        <a:pt x="87415" y="100291"/>
                      </a:lnTo>
                      <a:cubicBezTo>
                        <a:pt x="87415" y="100291"/>
                        <a:pt x="90160" y="103221"/>
                        <a:pt x="91879" y="112335"/>
                      </a:cubicBezTo>
                      <a:cubicBezTo>
                        <a:pt x="93589" y="121458"/>
                        <a:pt x="94273" y="136746"/>
                        <a:pt x="94273" y="136746"/>
                      </a:cubicBezTo>
                      <a:cubicBezTo>
                        <a:pt x="94273" y="136746"/>
                        <a:pt x="96122" y="120765"/>
                        <a:pt x="95049" y="109811"/>
                      </a:cubicBezTo>
                      <a:cubicBezTo>
                        <a:pt x="93977" y="98867"/>
                        <a:pt x="89966" y="92951"/>
                        <a:pt x="89966" y="92951"/>
                      </a:cubicBezTo>
                      <a:lnTo>
                        <a:pt x="95752" y="69510"/>
                      </a:lnTo>
                      <a:cubicBezTo>
                        <a:pt x="95752" y="69510"/>
                        <a:pt x="99690" y="65508"/>
                        <a:pt x="106419" y="56893"/>
                      </a:cubicBezTo>
                      <a:cubicBezTo>
                        <a:pt x="113157" y="48278"/>
                        <a:pt x="122687" y="35069"/>
                        <a:pt x="122687" y="35069"/>
                      </a:cubicBezTo>
                      <a:lnTo>
                        <a:pt x="120090" y="24458"/>
                      </a:lnTo>
                      <a:cubicBezTo>
                        <a:pt x="120090" y="24458"/>
                        <a:pt x="112381" y="39016"/>
                        <a:pt x="105735" y="49027"/>
                      </a:cubicBezTo>
                      <a:cubicBezTo>
                        <a:pt x="99080" y="59037"/>
                        <a:pt x="93469" y="64500"/>
                        <a:pt x="93469" y="64500"/>
                      </a:cubicBezTo>
                      <a:lnTo>
                        <a:pt x="85649" y="56606"/>
                      </a:lnTo>
                      <a:cubicBezTo>
                        <a:pt x="85649" y="56606"/>
                        <a:pt x="91057" y="44886"/>
                        <a:pt x="93441" y="31076"/>
                      </a:cubicBezTo>
                      <a:cubicBezTo>
                        <a:pt x="95826" y="17267"/>
                        <a:pt x="96667" y="0"/>
                        <a:pt x="96667" y="0"/>
                      </a:cubicBezTo>
                      <a:cubicBezTo>
                        <a:pt x="96667" y="0"/>
                        <a:pt x="94606" y="17479"/>
                        <a:pt x="91177" y="30864"/>
                      </a:cubicBezTo>
                      <a:cubicBezTo>
                        <a:pt x="87756" y="44248"/>
                        <a:pt x="83135" y="54601"/>
                        <a:pt x="83135" y="54601"/>
                      </a:cubicBezTo>
                      <a:lnTo>
                        <a:pt x="70370" y="43259"/>
                      </a:lnTo>
                      <a:cubicBezTo>
                        <a:pt x="70370" y="43259"/>
                        <a:pt x="72098" y="36659"/>
                        <a:pt x="70194" y="29301"/>
                      </a:cubicBezTo>
                      <a:cubicBezTo>
                        <a:pt x="68290" y="21944"/>
                        <a:pt x="62753" y="13819"/>
                        <a:pt x="62753" y="13819"/>
                      </a:cubicBezTo>
                      <a:cubicBezTo>
                        <a:pt x="62753" y="13819"/>
                        <a:pt x="66598" y="24476"/>
                        <a:pt x="67966" y="31344"/>
                      </a:cubicBezTo>
                      <a:cubicBezTo>
                        <a:pt x="69325" y="38221"/>
                        <a:pt x="68207" y="41299"/>
                        <a:pt x="68207" y="41299"/>
                      </a:cubicBezTo>
                      <a:lnTo>
                        <a:pt x="39451" y="32463"/>
                      </a:lnTo>
                      <a:cubicBezTo>
                        <a:pt x="39451" y="32463"/>
                        <a:pt x="58067" y="42085"/>
                        <a:pt x="67061" y="48167"/>
                      </a:cubicBezTo>
                      <a:cubicBezTo>
                        <a:pt x="73854" y="52761"/>
                        <a:pt x="75980" y="55303"/>
                        <a:pt x="75980" y="55303"/>
                      </a:cubicBezTo>
                      <a:cubicBezTo>
                        <a:pt x="75980" y="55303"/>
                        <a:pt x="72690" y="59259"/>
                        <a:pt x="67467" y="63003"/>
                      </a:cubicBezTo>
                      <a:cubicBezTo>
                        <a:pt x="62245" y="66756"/>
                        <a:pt x="55793" y="69492"/>
                        <a:pt x="55793" y="69492"/>
                      </a:cubicBezTo>
                      <a:cubicBezTo>
                        <a:pt x="55793" y="69492"/>
                        <a:pt x="62504" y="69214"/>
                        <a:pt x="68087" y="66580"/>
                      </a:cubicBezTo>
                      <a:cubicBezTo>
                        <a:pt x="73660" y="63955"/>
                        <a:pt x="78097" y="58963"/>
                        <a:pt x="78097" y="58963"/>
                      </a:cubicBezTo>
                      <a:lnTo>
                        <a:pt x="89217" y="69177"/>
                      </a:lnTo>
                      <a:cubicBezTo>
                        <a:pt x="89217" y="69177"/>
                        <a:pt x="82220" y="76812"/>
                        <a:pt x="76332" y="82830"/>
                      </a:cubicBezTo>
                      <a:cubicBezTo>
                        <a:pt x="70444" y="88856"/>
                        <a:pt x="63946" y="93423"/>
                        <a:pt x="63946" y="93423"/>
                      </a:cubicBezTo>
                      <a:cubicBezTo>
                        <a:pt x="63946" y="93423"/>
                        <a:pt x="58547" y="88533"/>
                        <a:pt x="50986" y="86638"/>
                      </a:cubicBezTo>
                      <a:cubicBezTo>
                        <a:pt x="43435" y="84743"/>
                        <a:pt x="33720" y="85843"/>
                        <a:pt x="33720" y="85843"/>
                      </a:cubicBezTo>
                      <a:cubicBezTo>
                        <a:pt x="33720" y="85843"/>
                        <a:pt x="42270" y="87581"/>
                        <a:pt x="48675" y="90354"/>
                      </a:cubicBezTo>
                      <a:cubicBezTo>
                        <a:pt x="55081" y="93118"/>
                        <a:pt x="59352" y="96917"/>
                        <a:pt x="59352" y="96917"/>
                      </a:cubicBezTo>
                      <a:cubicBezTo>
                        <a:pt x="59352" y="96917"/>
                        <a:pt x="55858" y="101973"/>
                        <a:pt x="44479" y="110939"/>
                      </a:cubicBezTo>
                      <a:cubicBezTo>
                        <a:pt x="29653" y="122604"/>
                        <a:pt x="0" y="142533"/>
                        <a:pt x="0" y="1425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29" name="Google Shape;5129;p6"/>
              <p:cNvGrpSpPr/>
              <p:nvPr/>
            </p:nvGrpSpPr>
            <p:grpSpPr>
              <a:xfrm>
                <a:off x="1796212" y="3107503"/>
                <a:ext cx="237537" cy="213022"/>
                <a:chOff x="1796212" y="3107503"/>
                <a:chExt cx="237537" cy="213022"/>
              </a:xfrm>
            </p:grpSpPr>
            <p:sp>
              <p:nvSpPr>
                <p:cNvPr id="5130" name="Google Shape;5130;p6"/>
                <p:cNvSpPr/>
                <p:nvPr/>
              </p:nvSpPr>
              <p:spPr>
                <a:xfrm>
                  <a:off x="1796212" y="3107503"/>
                  <a:ext cx="237537" cy="213022"/>
                </a:xfrm>
                <a:custGeom>
                  <a:avLst/>
                  <a:gdLst/>
                  <a:ahLst/>
                  <a:cxnLst/>
                  <a:rect l="l" t="t" r="r" b="b"/>
                  <a:pathLst>
                    <a:path w="237537" h="213022" extrusionOk="0">
                      <a:moveTo>
                        <a:pt x="73801" y="72616"/>
                      </a:moveTo>
                      <a:cubicBezTo>
                        <a:pt x="73801" y="72616"/>
                        <a:pt x="37428" y="75676"/>
                        <a:pt x="19616" y="96113"/>
                      </a:cubicBezTo>
                      <a:cubicBezTo>
                        <a:pt x="-8428" y="128280"/>
                        <a:pt x="1832" y="148717"/>
                        <a:pt x="1832" y="148717"/>
                      </a:cubicBezTo>
                      <a:cubicBezTo>
                        <a:pt x="1832" y="148717"/>
                        <a:pt x="21927" y="125728"/>
                        <a:pt x="38445" y="141932"/>
                      </a:cubicBezTo>
                      <a:cubicBezTo>
                        <a:pt x="47023" y="150343"/>
                        <a:pt x="47355" y="169976"/>
                        <a:pt x="47355" y="169976"/>
                      </a:cubicBezTo>
                      <a:cubicBezTo>
                        <a:pt x="47355" y="169976"/>
                        <a:pt x="61655" y="175014"/>
                        <a:pt x="68957" y="185782"/>
                      </a:cubicBezTo>
                      <a:cubicBezTo>
                        <a:pt x="76250" y="196542"/>
                        <a:pt x="76537" y="213023"/>
                        <a:pt x="76537" y="213023"/>
                      </a:cubicBezTo>
                      <a:cubicBezTo>
                        <a:pt x="76537" y="213023"/>
                        <a:pt x="89662" y="204528"/>
                        <a:pt x="98638" y="191800"/>
                      </a:cubicBezTo>
                      <a:cubicBezTo>
                        <a:pt x="107604" y="179063"/>
                        <a:pt x="112429" y="162110"/>
                        <a:pt x="112429" y="162110"/>
                      </a:cubicBezTo>
                      <a:cubicBezTo>
                        <a:pt x="112429" y="162110"/>
                        <a:pt x="117309" y="169893"/>
                        <a:pt x="122791" y="176493"/>
                      </a:cubicBezTo>
                      <a:cubicBezTo>
                        <a:pt x="128272" y="183083"/>
                        <a:pt x="134345" y="188482"/>
                        <a:pt x="134345" y="188482"/>
                      </a:cubicBezTo>
                      <a:cubicBezTo>
                        <a:pt x="134345" y="188482"/>
                        <a:pt x="139641" y="182566"/>
                        <a:pt x="142636" y="176271"/>
                      </a:cubicBezTo>
                      <a:cubicBezTo>
                        <a:pt x="145622" y="169967"/>
                        <a:pt x="146306" y="163293"/>
                        <a:pt x="146306" y="163293"/>
                      </a:cubicBezTo>
                      <a:cubicBezTo>
                        <a:pt x="146306" y="163293"/>
                        <a:pt x="164894" y="172250"/>
                        <a:pt x="181486" y="177602"/>
                      </a:cubicBezTo>
                      <a:cubicBezTo>
                        <a:pt x="198078" y="182954"/>
                        <a:pt x="212673" y="184701"/>
                        <a:pt x="212673" y="184701"/>
                      </a:cubicBezTo>
                      <a:cubicBezTo>
                        <a:pt x="212673" y="184701"/>
                        <a:pt x="211185" y="165447"/>
                        <a:pt x="206582" y="149807"/>
                      </a:cubicBezTo>
                      <a:cubicBezTo>
                        <a:pt x="201978" y="134168"/>
                        <a:pt x="194260" y="122142"/>
                        <a:pt x="194260" y="122142"/>
                      </a:cubicBezTo>
                      <a:cubicBezTo>
                        <a:pt x="194260" y="122142"/>
                        <a:pt x="200999" y="121800"/>
                        <a:pt x="206683" y="119933"/>
                      </a:cubicBezTo>
                      <a:cubicBezTo>
                        <a:pt x="212377" y="118066"/>
                        <a:pt x="217036" y="114692"/>
                        <a:pt x="217036" y="114692"/>
                      </a:cubicBezTo>
                      <a:cubicBezTo>
                        <a:pt x="217036" y="114692"/>
                        <a:pt x="209521" y="104570"/>
                        <a:pt x="199252" y="98026"/>
                      </a:cubicBezTo>
                      <a:cubicBezTo>
                        <a:pt x="188991" y="91491"/>
                        <a:pt x="175968" y="88515"/>
                        <a:pt x="175968" y="88515"/>
                      </a:cubicBezTo>
                      <a:cubicBezTo>
                        <a:pt x="175968" y="88515"/>
                        <a:pt x="197671" y="82738"/>
                        <a:pt x="213061" y="73651"/>
                      </a:cubicBezTo>
                      <a:cubicBezTo>
                        <a:pt x="228451" y="64565"/>
                        <a:pt x="237538" y="52160"/>
                        <a:pt x="237538" y="52160"/>
                      </a:cubicBezTo>
                      <a:cubicBezTo>
                        <a:pt x="237538" y="52160"/>
                        <a:pt x="216176" y="52438"/>
                        <a:pt x="202478" y="46651"/>
                      </a:cubicBezTo>
                      <a:cubicBezTo>
                        <a:pt x="188779" y="40865"/>
                        <a:pt x="182734" y="29015"/>
                        <a:pt x="182734" y="29015"/>
                      </a:cubicBezTo>
                      <a:cubicBezTo>
                        <a:pt x="182734" y="29015"/>
                        <a:pt x="160846" y="45089"/>
                        <a:pt x="140834" y="20040"/>
                      </a:cubicBezTo>
                      <a:cubicBezTo>
                        <a:pt x="132903" y="10112"/>
                        <a:pt x="138671" y="0"/>
                        <a:pt x="138671" y="0"/>
                      </a:cubicBezTo>
                      <a:cubicBezTo>
                        <a:pt x="138671" y="0"/>
                        <a:pt x="115562" y="2708"/>
                        <a:pt x="98776" y="20631"/>
                      </a:cubicBezTo>
                      <a:cubicBezTo>
                        <a:pt x="82000" y="38554"/>
                        <a:pt x="73801" y="72616"/>
                        <a:pt x="73801"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1" name="Google Shape;5131;p6"/>
                <p:cNvSpPr/>
                <p:nvPr/>
              </p:nvSpPr>
              <p:spPr>
                <a:xfrm>
                  <a:off x="1820080" y="3138598"/>
                  <a:ext cx="173202" cy="152238"/>
                </a:xfrm>
                <a:custGeom>
                  <a:avLst/>
                  <a:gdLst/>
                  <a:ahLst/>
                  <a:cxnLst/>
                  <a:rect l="l" t="t" r="r" b="b"/>
                  <a:pathLst>
                    <a:path w="173202" h="152238" extrusionOk="0">
                      <a:moveTo>
                        <a:pt x="173202" y="137301"/>
                      </a:moveTo>
                      <a:cubicBezTo>
                        <a:pt x="173202" y="137301"/>
                        <a:pt x="141331" y="100596"/>
                        <a:pt x="122253" y="86546"/>
                      </a:cubicBezTo>
                      <a:cubicBezTo>
                        <a:pt x="111604" y="78707"/>
                        <a:pt x="103905" y="74428"/>
                        <a:pt x="103905" y="74428"/>
                      </a:cubicBezTo>
                      <a:cubicBezTo>
                        <a:pt x="103905" y="74428"/>
                        <a:pt x="109959" y="73633"/>
                        <a:pt x="124822" y="74816"/>
                      </a:cubicBezTo>
                      <a:cubicBezTo>
                        <a:pt x="139686" y="75999"/>
                        <a:pt x="163358" y="79169"/>
                        <a:pt x="163358" y="79169"/>
                      </a:cubicBezTo>
                      <a:cubicBezTo>
                        <a:pt x="163358" y="79169"/>
                        <a:pt x="142412" y="72098"/>
                        <a:pt x="126283" y="69769"/>
                      </a:cubicBezTo>
                      <a:cubicBezTo>
                        <a:pt x="110153" y="67449"/>
                        <a:pt x="98839" y="69880"/>
                        <a:pt x="98839" y="69880"/>
                      </a:cubicBezTo>
                      <a:cubicBezTo>
                        <a:pt x="98839" y="69880"/>
                        <a:pt x="90021" y="62097"/>
                        <a:pt x="80417" y="56264"/>
                      </a:cubicBezTo>
                      <a:cubicBezTo>
                        <a:pt x="70823" y="50432"/>
                        <a:pt x="60442" y="46540"/>
                        <a:pt x="60442" y="46540"/>
                      </a:cubicBezTo>
                      <a:lnTo>
                        <a:pt x="90567" y="37972"/>
                      </a:lnTo>
                      <a:cubicBezTo>
                        <a:pt x="90567" y="37972"/>
                        <a:pt x="94624" y="43915"/>
                        <a:pt x="105716" y="48352"/>
                      </a:cubicBezTo>
                      <a:cubicBezTo>
                        <a:pt x="116818" y="52789"/>
                        <a:pt x="134953" y="55728"/>
                        <a:pt x="134953" y="55728"/>
                      </a:cubicBezTo>
                      <a:cubicBezTo>
                        <a:pt x="134953" y="55728"/>
                        <a:pt x="119313" y="49850"/>
                        <a:pt x="109978" y="45403"/>
                      </a:cubicBezTo>
                      <a:cubicBezTo>
                        <a:pt x="100642" y="40967"/>
                        <a:pt x="97610" y="37962"/>
                        <a:pt x="97610" y="37962"/>
                      </a:cubicBezTo>
                      <a:lnTo>
                        <a:pt x="126819" y="34099"/>
                      </a:lnTo>
                      <a:lnTo>
                        <a:pt x="165327" y="30854"/>
                      </a:lnTo>
                      <a:lnTo>
                        <a:pt x="127632" y="29505"/>
                      </a:lnTo>
                      <a:cubicBezTo>
                        <a:pt x="127632" y="29505"/>
                        <a:pt x="128048" y="25456"/>
                        <a:pt x="134186" y="20650"/>
                      </a:cubicBezTo>
                      <a:cubicBezTo>
                        <a:pt x="140324" y="15843"/>
                        <a:pt x="152183" y="10279"/>
                        <a:pt x="152183" y="10279"/>
                      </a:cubicBezTo>
                      <a:cubicBezTo>
                        <a:pt x="152183" y="10279"/>
                        <a:pt x="138623" y="13957"/>
                        <a:pt x="130784" y="18903"/>
                      </a:cubicBezTo>
                      <a:cubicBezTo>
                        <a:pt x="122946" y="23857"/>
                        <a:pt x="120820" y="30087"/>
                        <a:pt x="120820" y="30087"/>
                      </a:cubicBezTo>
                      <a:lnTo>
                        <a:pt x="97527" y="33424"/>
                      </a:lnTo>
                      <a:lnTo>
                        <a:pt x="84133" y="34783"/>
                      </a:lnTo>
                      <a:cubicBezTo>
                        <a:pt x="84133" y="34783"/>
                        <a:pt x="84660" y="28691"/>
                        <a:pt x="90668" y="20003"/>
                      </a:cubicBezTo>
                      <a:cubicBezTo>
                        <a:pt x="96676" y="11305"/>
                        <a:pt x="108166" y="0"/>
                        <a:pt x="108166" y="0"/>
                      </a:cubicBezTo>
                      <a:cubicBezTo>
                        <a:pt x="108166" y="0"/>
                        <a:pt x="94504" y="7977"/>
                        <a:pt x="86666" y="16952"/>
                      </a:cubicBezTo>
                      <a:cubicBezTo>
                        <a:pt x="78818" y="25928"/>
                        <a:pt x="76785" y="35892"/>
                        <a:pt x="76785" y="35892"/>
                      </a:cubicBezTo>
                      <a:lnTo>
                        <a:pt x="54785" y="42991"/>
                      </a:lnTo>
                      <a:cubicBezTo>
                        <a:pt x="54785" y="42991"/>
                        <a:pt x="49138" y="39793"/>
                        <a:pt x="38101" y="35494"/>
                      </a:cubicBezTo>
                      <a:cubicBezTo>
                        <a:pt x="27055" y="31206"/>
                        <a:pt x="10639" y="25807"/>
                        <a:pt x="10639" y="25807"/>
                      </a:cubicBezTo>
                      <a:lnTo>
                        <a:pt x="4030" y="36844"/>
                      </a:lnTo>
                      <a:cubicBezTo>
                        <a:pt x="4030" y="36844"/>
                        <a:pt x="20326" y="38591"/>
                        <a:pt x="32407" y="41826"/>
                      </a:cubicBezTo>
                      <a:cubicBezTo>
                        <a:pt x="44488" y="45061"/>
                        <a:pt x="52345" y="49785"/>
                        <a:pt x="52345" y="49785"/>
                      </a:cubicBezTo>
                      <a:lnTo>
                        <a:pt x="51208" y="66811"/>
                      </a:lnTo>
                      <a:cubicBezTo>
                        <a:pt x="51208" y="66811"/>
                        <a:pt x="38600" y="66598"/>
                        <a:pt x="26307" y="72311"/>
                      </a:cubicBezTo>
                      <a:cubicBezTo>
                        <a:pt x="14013" y="78023"/>
                        <a:pt x="0" y="88367"/>
                        <a:pt x="0" y="88367"/>
                      </a:cubicBezTo>
                      <a:cubicBezTo>
                        <a:pt x="0" y="88367"/>
                        <a:pt x="14956" y="79705"/>
                        <a:pt x="27591" y="75832"/>
                      </a:cubicBezTo>
                      <a:cubicBezTo>
                        <a:pt x="40227" y="71960"/>
                        <a:pt x="51264" y="71923"/>
                        <a:pt x="51264" y="71923"/>
                      </a:cubicBezTo>
                      <a:lnTo>
                        <a:pt x="50617" y="98664"/>
                      </a:lnTo>
                      <a:cubicBezTo>
                        <a:pt x="50617" y="98664"/>
                        <a:pt x="44359" y="100522"/>
                        <a:pt x="39848" y="108323"/>
                      </a:cubicBezTo>
                      <a:cubicBezTo>
                        <a:pt x="35328" y="116124"/>
                        <a:pt x="32555" y="129869"/>
                        <a:pt x="32555" y="129869"/>
                      </a:cubicBezTo>
                      <a:cubicBezTo>
                        <a:pt x="32555" y="129869"/>
                        <a:pt x="38397" y="116947"/>
                        <a:pt x="42871" y="110283"/>
                      </a:cubicBezTo>
                      <a:cubicBezTo>
                        <a:pt x="47354" y="103618"/>
                        <a:pt x="50478" y="103221"/>
                        <a:pt x="50478" y="103221"/>
                      </a:cubicBezTo>
                      <a:lnTo>
                        <a:pt x="62051" y="152238"/>
                      </a:lnTo>
                      <a:cubicBezTo>
                        <a:pt x="62051" y="152238"/>
                        <a:pt x="57605" y="117881"/>
                        <a:pt x="56569" y="100318"/>
                      </a:cubicBezTo>
                      <a:cubicBezTo>
                        <a:pt x="55793" y="87063"/>
                        <a:pt x="56403" y="82155"/>
                        <a:pt x="56403" y="82155"/>
                      </a:cubicBezTo>
                      <a:cubicBezTo>
                        <a:pt x="56403" y="82155"/>
                        <a:pt x="61598" y="84438"/>
                        <a:pt x="67874" y="89735"/>
                      </a:cubicBezTo>
                      <a:cubicBezTo>
                        <a:pt x="74160" y="95040"/>
                        <a:pt x="80426" y="102860"/>
                        <a:pt x="80426" y="102860"/>
                      </a:cubicBezTo>
                      <a:cubicBezTo>
                        <a:pt x="80426" y="102860"/>
                        <a:pt x="75907" y="92988"/>
                        <a:pt x="70268" y="86407"/>
                      </a:cubicBezTo>
                      <a:cubicBezTo>
                        <a:pt x="64639" y="79826"/>
                        <a:pt x="57901" y="76535"/>
                        <a:pt x="57901" y="76535"/>
                      </a:cubicBezTo>
                      <a:lnTo>
                        <a:pt x="58732" y="53011"/>
                      </a:lnTo>
                      <a:cubicBezTo>
                        <a:pt x="58732" y="53011"/>
                        <a:pt x="69168" y="58353"/>
                        <a:pt x="77644" y="63123"/>
                      </a:cubicBezTo>
                      <a:cubicBezTo>
                        <a:pt x="86120" y="67902"/>
                        <a:pt x="93848" y="74557"/>
                        <a:pt x="93848" y="74557"/>
                      </a:cubicBezTo>
                      <a:cubicBezTo>
                        <a:pt x="93848" y="74557"/>
                        <a:pt x="93515" y="85936"/>
                        <a:pt x="96889" y="98525"/>
                      </a:cubicBezTo>
                      <a:cubicBezTo>
                        <a:pt x="100263" y="111114"/>
                        <a:pt x="107352" y="124924"/>
                        <a:pt x="107352" y="124924"/>
                      </a:cubicBezTo>
                      <a:cubicBezTo>
                        <a:pt x="107352" y="124924"/>
                        <a:pt x="103221" y="110957"/>
                        <a:pt x="101270" y="99496"/>
                      </a:cubicBezTo>
                      <a:cubicBezTo>
                        <a:pt x="99311" y="88034"/>
                        <a:pt x="99533" y="79086"/>
                        <a:pt x="99533" y="79086"/>
                      </a:cubicBezTo>
                      <a:cubicBezTo>
                        <a:pt x="99533" y="79086"/>
                        <a:pt x="105716" y="80916"/>
                        <a:pt x="120007" y="91934"/>
                      </a:cubicBezTo>
                      <a:cubicBezTo>
                        <a:pt x="138632" y="10628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32" name="Google Shape;5132;p6"/>
              <p:cNvGrpSpPr/>
              <p:nvPr/>
            </p:nvGrpSpPr>
            <p:grpSpPr>
              <a:xfrm>
                <a:off x="1713642" y="2586953"/>
                <a:ext cx="237536" cy="213022"/>
                <a:chOff x="1713642" y="2586953"/>
                <a:chExt cx="237536" cy="213022"/>
              </a:xfrm>
            </p:grpSpPr>
            <p:sp>
              <p:nvSpPr>
                <p:cNvPr id="5133" name="Google Shape;5133;p6"/>
                <p:cNvSpPr/>
                <p:nvPr/>
              </p:nvSpPr>
              <p:spPr>
                <a:xfrm>
                  <a:off x="1713642" y="2586953"/>
                  <a:ext cx="237536" cy="213022"/>
                </a:xfrm>
                <a:custGeom>
                  <a:avLst/>
                  <a:gdLst/>
                  <a:ahLst/>
                  <a:cxnLst/>
                  <a:rect l="l" t="t" r="r" b="b"/>
                  <a:pathLst>
                    <a:path w="237536" h="213022" extrusionOk="0">
                      <a:moveTo>
                        <a:pt x="73809" y="72616"/>
                      </a:moveTo>
                      <a:cubicBezTo>
                        <a:pt x="73809" y="72616"/>
                        <a:pt x="37437" y="75675"/>
                        <a:pt x="19625" y="96103"/>
                      </a:cubicBezTo>
                      <a:cubicBezTo>
                        <a:pt x="-8429" y="128279"/>
                        <a:pt x="1831" y="148717"/>
                        <a:pt x="1831" y="148717"/>
                      </a:cubicBezTo>
                      <a:cubicBezTo>
                        <a:pt x="1831" y="148717"/>
                        <a:pt x="21926" y="125728"/>
                        <a:pt x="38444" y="141932"/>
                      </a:cubicBezTo>
                      <a:cubicBezTo>
                        <a:pt x="47022" y="150334"/>
                        <a:pt x="47355" y="169976"/>
                        <a:pt x="47355" y="169976"/>
                      </a:cubicBezTo>
                      <a:cubicBezTo>
                        <a:pt x="47355" y="169976"/>
                        <a:pt x="61654" y="175014"/>
                        <a:pt x="68957" y="185773"/>
                      </a:cubicBezTo>
                      <a:cubicBezTo>
                        <a:pt x="76250" y="196542"/>
                        <a:pt x="76536" y="213023"/>
                        <a:pt x="76536" y="213023"/>
                      </a:cubicBezTo>
                      <a:cubicBezTo>
                        <a:pt x="76536" y="213023"/>
                        <a:pt x="89662" y="204519"/>
                        <a:pt x="98637" y="191791"/>
                      </a:cubicBezTo>
                      <a:cubicBezTo>
                        <a:pt x="107612" y="179063"/>
                        <a:pt x="112428" y="162110"/>
                        <a:pt x="112428" y="162110"/>
                      </a:cubicBezTo>
                      <a:cubicBezTo>
                        <a:pt x="112428" y="162110"/>
                        <a:pt x="117318" y="169893"/>
                        <a:pt x="122790" y="176484"/>
                      </a:cubicBezTo>
                      <a:cubicBezTo>
                        <a:pt x="128271" y="183074"/>
                        <a:pt x="134344" y="188482"/>
                        <a:pt x="134344" y="188482"/>
                      </a:cubicBezTo>
                      <a:cubicBezTo>
                        <a:pt x="134344" y="188482"/>
                        <a:pt x="139650" y="182566"/>
                        <a:pt x="142635" y="176262"/>
                      </a:cubicBezTo>
                      <a:cubicBezTo>
                        <a:pt x="145630" y="169967"/>
                        <a:pt x="146305" y="163284"/>
                        <a:pt x="146305" y="163284"/>
                      </a:cubicBezTo>
                      <a:cubicBezTo>
                        <a:pt x="146305" y="163284"/>
                        <a:pt x="164893" y="172250"/>
                        <a:pt x="181485" y="177602"/>
                      </a:cubicBezTo>
                      <a:cubicBezTo>
                        <a:pt x="198077" y="182954"/>
                        <a:pt x="212682" y="184701"/>
                        <a:pt x="212682" y="184701"/>
                      </a:cubicBezTo>
                      <a:cubicBezTo>
                        <a:pt x="212682" y="184701"/>
                        <a:pt x="211194" y="165447"/>
                        <a:pt x="206590" y="149807"/>
                      </a:cubicBezTo>
                      <a:cubicBezTo>
                        <a:pt x="201987" y="134167"/>
                        <a:pt x="194269" y="122142"/>
                        <a:pt x="194269" y="122142"/>
                      </a:cubicBezTo>
                      <a:cubicBezTo>
                        <a:pt x="194269" y="122142"/>
                        <a:pt x="200998" y="121791"/>
                        <a:pt x="206692" y="119933"/>
                      </a:cubicBezTo>
                      <a:cubicBezTo>
                        <a:pt x="212377" y="118065"/>
                        <a:pt x="217035" y="114682"/>
                        <a:pt x="217035" y="114682"/>
                      </a:cubicBezTo>
                      <a:cubicBezTo>
                        <a:pt x="217035" y="114682"/>
                        <a:pt x="209520" y="104570"/>
                        <a:pt x="199260" y="98026"/>
                      </a:cubicBezTo>
                      <a:cubicBezTo>
                        <a:pt x="188991" y="91482"/>
                        <a:pt x="175967" y="88515"/>
                        <a:pt x="175967" y="88515"/>
                      </a:cubicBezTo>
                      <a:cubicBezTo>
                        <a:pt x="175967" y="88515"/>
                        <a:pt x="197670" y="82737"/>
                        <a:pt x="213061" y="73651"/>
                      </a:cubicBezTo>
                      <a:cubicBezTo>
                        <a:pt x="228451" y="64565"/>
                        <a:pt x="237537" y="52160"/>
                        <a:pt x="237537" y="52160"/>
                      </a:cubicBezTo>
                      <a:cubicBezTo>
                        <a:pt x="237537" y="52160"/>
                        <a:pt x="216176" y="52438"/>
                        <a:pt x="202477" y="46651"/>
                      </a:cubicBezTo>
                      <a:cubicBezTo>
                        <a:pt x="188778" y="40865"/>
                        <a:pt x="182733" y="29015"/>
                        <a:pt x="182733" y="29015"/>
                      </a:cubicBezTo>
                      <a:cubicBezTo>
                        <a:pt x="182733" y="29015"/>
                        <a:pt x="160845" y="45089"/>
                        <a:pt x="140833" y="20030"/>
                      </a:cubicBezTo>
                      <a:cubicBezTo>
                        <a:pt x="132902" y="10103"/>
                        <a:pt x="138670" y="0"/>
                        <a:pt x="138670" y="0"/>
                      </a:cubicBezTo>
                      <a:cubicBezTo>
                        <a:pt x="138670" y="0"/>
                        <a:pt x="115562" y="2699"/>
                        <a:pt x="98785" y="20622"/>
                      </a:cubicBezTo>
                      <a:cubicBezTo>
                        <a:pt x="81999" y="38545"/>
                        <a:pt x="73809" y="72616"/>
                        <a:pt x="73809"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4" name="Google Shape;5134;p6"/>
                <p:cNvSpPr/>
                <p:nvPr/>
              </p:nvSpPr>
              <p:spPr>
                <a:xfrm>
                  <a:off x="1737509" y="2618039"/>
                  <a:ext cx="173202" cy="152247"/>
                </a:xfrm>
                <a:custGeom>
                  <a:avLst/>
                  <a:gdLst/>
                  <a:ahLst/>
                  <a:cxnLst/>
                  <a:rect l="l" t="t" r="r" b="b"/>
                  <a:pathLst>
                    <a:path w="173202" h="152247" extrusionOk="0">
                      <a:moveTo>
                        <a:pt x="173202" y="137301"/>
                      </a:moveTo>
                      <a:cubicBezTo>
                        <a:pt x="173202" y="137301"/>
                        <a:pt x="141340" y="100596"/>
                        <a:pt x="122253" y="86555"/>
                      </a:cubicBezTo>
                      <a:cubicBezTo>
                        <a:pt x="111604" y="78716"/>
                        <a:pt x="103914" y="74437"/>
                        <a:pt x="103914" y="74437"/>
                      </a:cubicBezTo>
                      <a:cubicBezTo>
                        <a:pt x="103914" y="74437"/>
                        <a:pt x="109959" y="73633"/>
                        <a:pt x="124822" y="74816"/>
                      </a:cubicBezTo>
                      <a:cubicBezTo>
                        <a:pt x="139686" y="76008"/>
                        <a:pt x="163358" y="79179"/>
                        <a:pt x="163358" y="79179"/>
                      </a:cubicBezTo>
                      <a:cubicBezTo>
                        <a:pt x="163358" y="79179"/>
                        <a:pt x="142422" y="72098"/>
                        <a:pt x="126292" y="69778"/>
                      </a:cubicBezTo>
                      <a:cubicBezTo>
                        <a:pt x="110162" y="67458"/>
                        <a:pt x="98840" y="69880"/>
                        <a:pt x="98840" y="69880"/>
                      </a:cubicBezTo>
                      <a:cubicBezTo>
                        <a:pt x="98840" y="69880"/>
                        <a:pt x="90021" y="62106"/>
                        <a:pt x="80417" y="56274"/>
                      </a:cubicBezTo>
                      <a:cubicBezTo>
                        <a:pt x="70823" y="50441"/>
                        <a:pt x="60442" y="46540"/>
                        <a:pt x="60442" y="46540"/>
                      </a:cubicBezTo>
                      <a:lnTo>
                        <a:pt x="90576" y="37981"/>
                      </a:lnTo>
                      <a:cubicBezTo>
                        <a:pt x="90576" y="37981"/>
                        <a:pt x="94624" y="43915"/>
                        <a:pt x="105716" y="48361"/>
                      </a:cubicBezTo>
                      <a:cubicBezTo>
                        <a:pt x="116818" y="52798"/>
                        <a:pt x="134953" y="55737"/>
                        <a:pt x="134953" y="55737"/>
                      </a:cubicBezTo>
                      <a:cubicBezTo>
                        <a:pt x="134953" y="55737"/>
                        <a:pt x="119314" y="49849"/>
                        <a:pt x="109978" y="45413"/>
                      </a:cubicBezTo>
                      <a:cubicBezTo>
                        <a:pt x="100642" y="40967"/>
                        <a:pt x="97610" y="37972"/>
                        <a:pt x="97610" y="37972"/>
                      </a:cubicBezTo>
                      <a:lnTo>
                        <a:pt x="126828" y="34108"/>
                      </a:lnTo>
                      <a:lnTo>
                        <a:pt x="165327" y="30864"/>
                      </a:lnTo>
                      <a:lnTo>
                        <a:pt x="127633" y="29505"/>
                      </a:lnTo>
                      <a:cubicBezTo>
                        <a:pt x="127633" y="29505"/>
                        <a:pt x="128048" y="25456"/>
                        <a:pt x="134195" y="20650"/>
                      </a:cubicBezTo>
                      <a:cubicBezTo>
                        <a:pt x="140333" y="15843"/>
                        <a:pt x="152183" y="10288"/>
                        <a:pt x="152183" y="10288"/>
                      </a:cubicBezTo>
                      <a:cubicBezTo>
                        <a:pt x="152183" y="10288"/>
                        <a:pt x="138623" y="13957"/>
                        <a:pt x="130785" y="18912"/>
                      </a:cubicBezTo>
                      <a:cubicBezTo>
                        <a:pt x="122946" y="23866"/>
                        <a:pt x="120820" y="30096"/>
                        <a:pt x="120820" y="30096"/>
                      </a:cubicBezTo>
                      <a:lnTo>
                        <a:pt x="97527" y="33433"/>
                      </a:lnTo>
                      <a:lnTo>
                        <a:pt x="84142" y="34783"/>
                      </a:lnTo>
                      <a:cubicBezTo>
                        <a:pt x="84142" y="34783"/>
                        <a:pt x="84660" y="28701"/>
                        <a:pt x="90668" y="20003"/>
                      </a:cubicBezTo>
                      <a:cubicBezTo>
                        <a:pt x="96677" y="11314"/>
                        <a:pt x="108166" y="0"/>
                        <a:pt x="108166" y="0"/>
                      </a:cubicBezTo>
                      <a:cubicBezTo>
                        <a:pt x="108166" y="0"/>
                        <a:pt x="94504" y="7977"/>
                        <a:pt x="86666" y="16952"/>
                      </a:cubicBezTo>
                      <a:cubicBezTo>
                        <a:pt x="78818" y="25928"/>
                        <a:pt x="76785" y="35901"/>
                        <a:pt x="76785" y="35901"/>
                      </a:cubicBezTo>
                      <a:lnTo>
                        <a:pt x="54785" y="43000"/>
                      </a:lnTo>
                      <a:cubicBezTo>
                        <a:pt x="54785" y="43000"/>
                        <a:pt x="49138" y="39802"/>
                        <a:pt x="38101" y="35504"/>
                      </a:cubicBezTo>
                      <a:cubicBezTo>
                        <a:pt x="27065" y="31206"/>
                        <a:pt x="10639" y="25817"/>
                        <a:pt x="10639" y="25817"/>
                      </a:cubicBezTo>
                      <a:lnTo>
                        <a:pt x="4030" y="36853"/>
                      </a:lnTo>
                      <a:cubicBezTo>
                        <a:pt x="4030" y="36853"/>
                        <a:pt x="20326" y="38600"/>
                        <a:pt x="32407" y="41835"/>
                      </a:cubicBezTo>
                      <a:cubicBezTo>
                        <a:pt x="44488" y="45071"/>
                        <a:pt x="52345" y="49785"/>
                        <a:pt x="52345" y="49785"/>
                      </a:cubicBezTo>
                      <a:lnTo>
                        <a:pt x="51208" y="66811"/>
                      </a:lnTo>
                      <a:cubicBezTo>
                        <a:pt x="51208" y="66811"/>
                        <a:pt x="38600" y="66598"/>
                        <a:pt x="26307" y="72320"/>
                      </a:cubicBezTo>
                      <a:cubicBezTo>
                        <a:pt x="14013" y="78033"/>
                        <a:pt x="0" y="88367"/>
                        <a:pt x="0" y="88367"/>
                      </a:cubicBezTo>
                      <a:cubicBezTo>
                        <a:pt x="0" y="88367"/>
                        <a:pt x="14956" y="79715"/>
                        <a:pt x="27592" y="75842"/>
                      </a:cubicBezTo>
                      <a:cubicBezTo>
                        <a:pt x="40227" y="71960"/>
                        <a:pt x="51264" y="71932"/>
                        <a:pt x="51264" y="71932"/>
                      </a:cubicBezTo>
                      <a:lnTo>
                        <a:pt x="50617" y="98673"/>
                      </a:lnTo>
                      <a:cubicBezTo>
                        <a:pt x="50617" y="98673"/>
                        <a:pt x="44368" y="100531"/>
                        <a:pt x="39848" y="108323"/>
                      </a:cubicBezTo>
                      <a:cubicBezTo>
                        <a:pt x="35337" y="116124"/>
                        <a:pt x="32555" y="129869"/>
                        <a:pt x="32555" y="129869"/>
                      </a:cubicBezTo>
                      <a:cubicBezTo>
                        <a:pt x="32555" y="129869"/>
                        <a:pt x="38397" y="116947"/>
                        <a:pt x="42880" y="110292"/>
                      </a:cubicBezTo>
                      <a:cubicBezTo>
                        <a:pt x="47354" y="103627"/>
                        <a:pt x="50478" y="103221"/>
                        <a:pt x="50478" y="103221"/>
                      </a:cubicBezTo>
                      <a:lnTo>
                        <a:pt x="62051" y="152247"/>
                      </a:lnTo>
                      <a:cubicBezTo>
                        <a:pt x="62051" y="152247"/>
                        <a:pt x="57605" y="117881"/>
                        <a:pt x="56569" y="100318"/>
                      </a:cubicBezTo>
                      <a:cubicBezTo>
                        <a:pt x="55793" y="87063"/>
                        <a:pt x="56403" y="82164"/>
                        <a:pt x="56403" y="82164"/>
                      </a:cubicBezTo>
                      <a:cubicBezTo>
                        <a:pt x="56403" y="82164"/>
                        <a:pt x="61598" y="84438"/>
                        <a:pt x="67883" y="89744"/>
                      </a:cubicBezTo>
                      <a:cubicBezTo>
                        <a:pt x="74160" y="95040"/>
                        <a:pt x="80427" y="102860"/>
                        <a:pt x="80427" y="102860"/>
                      </a:cubicBezTo>
                      <a:cubicBezTo>
                        <a:pt x="80427" y="102860"/>
                        <a:pt x="75907" y="92997"/>
                        <a:pt x="70277" y="86416"/>
                      </a:cubicBezTo>
                      <a:cubicBezTo>
                        <a:pt x="64639" y="79835"/>
                        <a:pt x="57901" y="76535"/>
                        <a:pt x="57901" y="76535"/>
                      </a:cubicBezTo>
                      <a:lnTo>
                        <a:pt x="58732" y="53011"/>
                      </a:lnTo>
                      <a:cubicBezTo>
                        <a:pt x="58732" y="53011"/>
                        <a:pt x="69168" y="58353"/>
                        <a:pt x="77645" y="63132"/>
                      </a:cubicBezTo>
                      <a:cubicBezTo>
                        <a:pt x="86121" y="67902"/>
                        <a:pt x="93857" y="74566"/>
                        <a:pt x="93857" y="74566"/>
                      </a:cubicBezTo>
                      <a:cubicBezTo>
                        <a:pt x="93857" y="74566"/>
                        <a:pt x="93515" y="85936"/>
                        <a:pt x="96889" y="98525"/>
                      </a:cubicBezTo>
                      <a:cubicBezTo>
                        <a:pt x="100263" y="111124"/>
                        <a:pt x="107353" y="124924"/>
                        <a:pt x="107353" y="124924"/>
                      </a:cubicBezTo>
                      <a:cubicBezTo>
                        <a:pt x="107353" y="124924"/>
                        <a:pt x="103221" y="110957"/>
                        <a:pt x="101271" y="99496"/>
                      </a:cubicBezTo>
                      <a:cubicBezTo>
                        <a:pt x="99311" y="88043"/>
                        <a:pt x="99533" y="79095"/>
                        <a:pt x="99533" y="79095"/>
                      </a:cubicBezTo>
                      <a:cubicBezTo>
                        <a:pt x="99533" y="79095"/>
                        <a:pt x="105716" y="80916"/>
                        <a:pt x="120016" y="91944"/>
                      </a:cubicBezTo>
                      <a:cubicBezTo>
                        <a:pt x="138632" y="10629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35" name="Google Shape;5135;p6"/>
              <p:cNvGrpSpPr/>
              <p:nvPr/>
            </p:nvGrpSpPr>
            <p:grpSpPr>
              <a:xfrm>
                <a:off x="1330764" y="2108332"/>
                <a:ext cx="229928" cy="237935"/>
                <a:chOff x="1330764" y="2108332"/>
                <a:chExt cx="229928" cy="237935"/>
              </a:xfrm>
            </p:grpSpPr>
            <p:sp>
              <p:nvSpPr>
                <p:cNvPr id="5136" name="Google Shape;5136;p6"/>
                <p:cNvSpPr/>
                <p:nvPr/>
              </p:nvSpPr>
              <p:spPr>
                <a:xfrm>
                  <a:off x="1330764" y="2108332"/>
                  <a:ext cx="229928" cy="237935"/>
                </a:xfrm>
                <a:custGeom>
                  <a:avLst/>
                  <a:gdLst/>
                  <a:ahLst/>
                  <a:cxnLst/>
                  <a:rect l="l" t="t" r="r" b="b"/>
                  <a:pathLst>
                    <a:path w="229928" h="237935" extrusionOk="0">
                      <a:moveTo>
                        <a:pt x="83634" y="168525"/>
                      </a:moveTo>
                      <a:cubicBezTo>
                        <a:pt x="83634" y="168525"/>
                        <a:pt x="91204" y="206136"/>
                        <a:pt x="114692" y="222285"/>
                      </a:cubicBezTo>
                      <a:cubicBezTo>
                        <a:pt x="151665" y="247694"/>
                        <a:pt x="171770" y="234523"/>
                        <a:pt x="171770" y="234523"/>
                      </a:cubicBezTo>
                      <a:cubicBezTo>
                        <a:pt x="171770" y="234523"/>
                        <a:pt x="145343" y="216304"/>
                        <a:pt x="160271" y="197106"/>
                      </a:cubicBezTo>
                      <a:cubicBezTo>
                        <a:pt x="168026" y="187141"/>
                        <a:pt x="188491" y="184433"/>
                        <a:pt x="188491" y="184433"/>
                      </a:cubicBezTo>
                      <a:cubicBezTo>
                        <a:pt x="188491" y="184433"/>
                        <a:pt x="192031" y="168886"/>
                        <a:pt x="202393" y="159966"/>
                      </a:cubicBezTo>
                      <a:cubicBezTo>
                        <a:pt x="212755" y="151055"/>
                        <a:pt x="229929" y="148772"/>
                        <a:pt x="229929" y="148772"/>
                      </a:cubicBezTo>
                      <a:cubicBezTo>
                        <a:pt x="229929" y="148772"/>
                        <a:pt x="219475" y="136090"/>
                        <a:pt x="205101" y="128252"/>
                      </a:cubicBezTo>
                      <a:cubicBezTo>
                        <a:pt x="190728" y="120413"/>
                        <a:pt x="172444" y="117419"/>
                        <a:pt x="172444" y="117419"/>
                      </a:cubicBezTo>
                      <a:cubicBezTo>
                        <a:pt x="172444" y="117419"/>
                        <a:pt x="179987" y="111383"/>
                        <a:pt x="186208" y="104866"/>
                      </a:cubicBezTo>
                      <a:cubicBezTo>
                        <a:pt x="192438" y="98349"/>
                        <a:pt x="197346" y="91361"/>
                        <a:pt x="197346" y="91361"/>
                      </a:cubicBezTo>
                      <a:cubicBezTo>
                        <a:pt x="197346" y="91361"/>
                        <a:pt x="190524" y="86536"/>
                        <a:pt x="183592" y="84170"/>
                      </a:cubicBezTo>
                      <a:cubicBezTo>
                        <a:pt x="176650" y="81804"/>
                        <a:pt x="169597" y="81896"/>
                        <a:pt x="169597" y="81896"/>
                      </a:cubicBezTo>
                      <a:cubicBezTo>
                        <a:pt x="169597" y="81896"/>
                        <a:pt x="176715" y="61413"/>
                        <a:pt x="180311" y="43435"/>
                      </a:cubicBezTo>
                      <a:cubicBezTo>
                        <a:pt x="183906" y="25466"/>
                        <a:pt x="183962" y="10011"/>
                        <a:pt x="183962" y="10011"/>
                      </a:cubicBezTo>
                      <a:cubicBezTo>
                        <a:pt x="183962" y="10011"/>
                        <a:pt x="164033" y="13884"/>
                        <a:pt x="148264" y="20576"/>
                      </a:cubicBezTo>
                      <a:cubicBezTo>
                        <a:pt x="132485" y="27259"/>
                        <a:pt x="120857" y="36770"/>
                        <a:pt x="120857" y="36770"/>
                      </a:cubicBezTo>
                      <a:cubicBezTo>
                        <a:pt x="120857" y="36770"/>
                        <a:pt x="119683" y="29782"/>
                        <a:pt x="117049" y="24060"/>
                      </a:cubicBezTo>
                      <a:cubicBezTo>
                        <a:pt x="114415" y="18339"/>
                        <a:pt x="110329" y="13893"/>
                        <a:pt x="110329" y="13893"/>
                      </a:cubicBezTo>
                      <a:cubicBezTo>
                        <a:pt x="110329" y="13893"/>
                        <a:pt x="100670" y="22951"/>
                        <a:pt x="95068" y="34459"/>
                      </a:cubicBezTo>
                      <a:cubicBezTo>
                        <a:pt x="89476" y="45967"/>
                        <a:pt x="87941" y="59925"/>
                        <a:pt x="87941" y="59925"/>
                      </a:cubicBezTo>
                      <a:cubicBezTo>
                        <a:pt x="87941" y="59925"/>
                        <a:pt x="79299" y="37953"/>
                        <a:pt x="67948" y="22979"/>
                      </a:cubicBezTo>
                      <a:cubicBezTo>
                        <a:pt x="56606" y="7996"/>
                        <a:pt x="42566" y="0"/>
                        <a:pt x="42566" y="0"/>
                      </a:cubicBezTo>
                      <a:cubicBezTo>
                        <a:pt x="42566" y="0"/>
                        <a:pt x="45422" y="22277"/>
                        <a:pt x="41031" y="37279"/>
                      </a:cubicBezTo>
                      <a:cubicBezTo>
                        <a:pt x="36632" y="52281"/>
                        <a:pt x="24985" y="60017"/>
                        <a:pt x="24985" y="60017"/>
                      </a:cubicBezTo>
                      <a:cubicBezTo>
                        <a:pt x="24985" y="60017"/>
                        <a:pt x="44414" y="80935"/>
                        <a:pt x="20659" y="104857"/>
                      </a:cubicBezTo>
                      <a:cubicBezTo>
                        <a:pt x="11240" y="114331"/>
                        <a:pt x="0" y="109534"/>
                        <a:pt x="0" y="109534"/>
                      </a:cubicBezTo>
                      <a:cubicBezTo>
                        <a:pt x="0" y="109534"/>
                        <a:pt x="5602" y="133336"/>
                        <a:pt x="26334" y="148698"/>
                      </a:cubicBezTo>
                      <a:cubicBezTo>
                        <a:pt x="47077" y="164061"/>
                        <a:pt x="83634" y="168525"/>
                        <a:pt x="83634" y="16852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7" name="Google Shape;5137;p6"/>
                <p:cNvSpPr/>
                <p:nvPr/>
              </p:nvSpPr>
              <p:spPr>
                <a:xfrm>
                  <a:off x="1364022" y="2136598"/>
                  <a:ext cx="164541" cy="188758"/>
                </a:xfrm>
                <a:custGeom>
                  <a:avLst/>
                  <a:gdLst/>
                  <a:ahLst/>
                  <a:cxnLst/>
                  <a:rect l="l" t="t" r="r" b="b"/>
                  <a:pathLst>
                    <a:path w="164541" h="188758" extrusionOk="0">
                      <a:moveTo>
                        <a:pt x="135554" y="0"/>
                      </a:moveTo>
                      <a:cubicBezTo>
                        <a:pt x="135554" y="0"/>
                        <a:pt x="101058" y="37704"/>
                        <a:pt x="88690" y="59324"/>
                      </a:cubicBezTo>
                      <a:cubicBezTo>
                        <a:pt x="81786" y="71377"/>
                        <a:pt x="78245" y="79937"/>
                        <a:pt x="78245" y="79937"/>
                      </a:cubicBezTo>
                      <a:cubicBezTo>
                        <a:pt x="78245" y="79937"/>
                        <a:pt x="76683" y="73716"/>
                        <a:pt x="76129" y="58048"/>
                      </a:cubicBezTo>
                      <a:cubicBezTo>
                        <a:pt x="75574" y="42390"/>
                        <a:pt x="76036" y="17285"/>
                        <a:pt x="76036" y="17285"/>
                      </a:cubicBezTo>
                      <a:cubicBezTo>
                        <a:pt x="76036" y="17285"/>
                        <a:pt x="71174" y="40005"/>
                        <a:pt x="70684" y="57124"/>
                      </a:cubicBezTo>
                      <a:cubicBezTo>
                        <a:pt x="70203" y="74252"/>
                        <a:pt x="74095" y="85778"/>
                        <a:pt x="74095" y="85778"/>
                      </a:cubicBezTo>
                      <a:cubicBezTo>
                        <a:pt x="74095" y="85778"/>
                        <a:pt x="67042" y="95928"/>
                        <a:pt x="62106" y="106650"/>
                      </a:cubicBezTo>
                      <a:cubicBezTo>
                        <a:pt x="57170" y="117382"/>
                        <a:pt x="54351" y="128677"/>
                        <a:pt x="54351" y="128677"/>
                      </a:cubicBezTo>
                      <a:lnTo>
                        <a:pt x="41780" y="98257"/>
                      </a:lnTo>
                      <a:cubicBezTo>
                        <a:pt x="41780" y="98257"/>
                        <a:pt x="47492" y="93303"/>
                        <a:pt x="50793" y="81185"/>
                      </a:cubicBezTo>
                      <a:cubicBezTo>
                        <a:pt x="54092" y="69066"/>
                        <a:pt x="54980" y="49766"/>
                        <a:pt x="54980" y="49766"/>
                      </a:cubicBezTo>
                      <a:cubicBezTo>
                        <a:pt x="54980" y="49766"/>
                        <a:pt x="50719" y="66811"/>
                        <a:pt x="47206" y="77090"/>
                      </a:cubicBezTo>
                      <a:cubicBezTo>
                        <a:pt x="43684" y="87378"/>
                        <a:pt x="40920" y="90899"/>
                        <a:pt x="40920" y="90899"/>
                      </a:cubicBezTo>
                      <a:lnTo>
                        <a:pt x="33369" y="60858"/>
                      </a:lnTo>
                      <a:lnTo>
                        <a:pt x="25355" y="21047"/>
                      </a:lnTo>
                      <a:lnTo>
                        <a:pt x="28470" y="60572"/>
                      </a:lnTo>
                      <a:cubicBezTo>
                        <a:pt x="28470" y="60572"/>
                        <a:pt x="24190" y="60618"/>
                        <a:pt x="18431" y="54785"/>
                      </a:cubicBezTo>
                      <a:cubicBezTo>
                        <a:pt x="12673" y="48953"/>
                        <a:pt x="5445" y="37251"/>
                        <a:pt x="5445" y="37251"/>
                      </a:cubicBezTo>
                      <a:cubicBezTo>
                        <a:pt x="5445" y="37251"/>
                        <a:pt x="10917" y="50968"/>
                        <a:pt x="17026" y="58557"/>
                      </a:cubicBezTo>
                      <a:cubicBezTo>
                        <a:pt x="23146" y="66146"/>
                        <a:pt x="29902" y="67615"/>
                        <a:pt x="29902" y="67615"/>
                      </a:cubicBezTo>
                      <a:lnTo>
                        <a:pt x="36197" y="91537"/>
                      </a:lnTo>
                      <a:lnTo>
                        <a:pt x="39220" y="105356"/>
                      </a:lnTo>
                      <a:cubicBezTo>
                        <a:pt x="39220" y="105356"/>
                        <a:pt x="32805" y="105541"/>
                        <a:pt x="22998" y="100309"/>
                      </a:cubicBezTo>
                      <a:cubicBezTo>
                        <a:pt x="13190" y="95087"/>
                        <a:pt x="0" y="84447"/>
                        <a:pt x="0" y="84447"/>
                      </a:cubicBezTo>
                      <a:cubicBezTo>
                        <a:pt x="0" y="84447"/>
                        <a:pt x="9974" y="97749"/>
                        <a:pt x="20289" y="104866"/>
                      </a:cubicBezTo>
                      <a:cubicBezTo>
                        <a:pt x="30614" y="111974"/>
                        <a:pt x="41272" y="112899"/>
                        <a:pt x="41272" y="112899"/>
                      </a:cubicBezTo>
                      <a:lnTo>
                        <a:pt x="51328" y="135018"/>
                      </a:lnTo>
                      <a:cubicBezTo>
                        <a:pt x="51328" y="135018"/>
                        <a:pt x="48666" y="141303"/>
                        <a:pt x="45514" y="153347"/>
                      </a:cubicBezTo>
                      <a:cubicBezTo>
                        <a:pt x="42353" y="165392"/>
                        <a:pt x="38702" y="183194"/>
                        <a:pt x="38702" y="183194"/>
                      </a:cubicBezTo>
                      <a:lnTo>
                        <a:pt x="51014" y="188759"/>
                      </a:lnTo>
                      <a:cubicBezTo>
                        <a:pt x="51014" y="188759"/>
                        <a:pt x="50885" y="171529"/>
                        <a:pt x="52807" y="158524"/>
                      </a:cubicBezTo>
                      <a:cubicBezTo>
                        <a:pt x="54730" y="145528"/>
                        <a:pt x="58714" y="136746"/>
                        <a:pt x="58714" y="136746"/>
                      </a:cubicBezTo>
                      <a:lnTo>
                        <a:pt x="76628" y="135887"/>
                      </a:lnTo>
                      <a:cubicBezTo>
                        <a:pt x="76628" y="135887"/>
                        <a:pt x="77922" y="149077"/>
                        <a:pt x="85372" y="161232"/>
                      </a:cubicBezTo>
                      <a:cubicBezTo>
                        <a:pt x="92822" y="173378"/>
                        <a:pt x="105301" y="186762"/>
                        <a:pt x="105301" y="186762"/>
                      </a:cubicBezTo>
                      <a:cubicBezTo>
                        <a:pt x="105301" y="186762"/>
                        <a:pt x="94467" y="172195"/>
                        <a:pt x="88893" y="159467"/>
                      </a:cubicBezTo>
                      <a:cubicBezTo>
                        <a:pt x="83329" y="146738"/>
                        <a:pt x="81961" y="135212"/>
                        <a:pt x="81961" y="135212"/>
                      </a:cubicBezTo>
                      <a:lnTo>
                        <a:pt x="109968" y="132670"/>
                      </a:lnTo>
                      <a:cubicBezTo>
                        <a:pt x="109968" y="132670"/>
                        <a:pt x="112658" y="138974"/>
                        <a:pt x="121347" y="142755"/>
                      </a:cubicBezTo>
                      <a:cubicBezTo>
                        <a:pt x="130036" y="146526"/>
                        <a:pt x="144724" y="147774"/>
                        <a:pt x="144724" y="147774"/>
                      </a:cubicBezTo>
                      <a:cubicBezTo>
                        <a:pt x="144724" y="147774"/>
                        <a:pt x="130526" y="143235"/>
                        <a:pt x="123029" y="139353"/>
                      </a:cubicBezTo>
                      <a:cubicBezTo>
                        <a:pt x="115533" y="135480"/>
                        <a:pt x="114738" y="132263"/>
                        <a:pt x="114738" y="132263"/>
                      </a:cubicBezTo>
                      <a:lnTo>
                        <a:pt x="164541" y="114285"/>
                      </a:lnTo>
                      <a:cubicBezTo>
                        <a:pt x="164541" y="114285"/>
                        <a:pt x="129195" y="123066"/>
                        <a:pt x="110976" y="126255"/>
                      </a:cubicBezTo>
                      <a:cubicBezTo>
                        <a:pt x="97231" y="128658"/>
                        <a:pt x="92036" y="128612"/>
                        <a:pt x="92036" y="128612"/>
                      </a:cubicBezTo>
                      <a:cubicBezTo>
                        <a:pt x="92036" y="128612"/>
                        <a:pt x="93783" y="122909"/>
                        <a:pt x="98562" y="115718"/>
                      </a:cubicBezTo>
                      <a:cubicBezTo>
                        <a:pt x="103350" y="108526"/>
                        <a:pt x="110754" y="101030"/>
                        <a:pt x="110754" y="101030"/>
                      </a:cubicBezTo>
                      <a:cubicBezTo>
                        <a:pt x="110754" y="101030"/>
                        <a:pt x="100993" y="106946"/>
                        <a:pt x="94800" y="113620"/>
                      </a:cubicBezTo>
                      <a:cubicBezTo>
                        <a:pt x="88607" y="120293"/>
                        <a:pt x="85973" y="127734"/>
                        <a:pt x="85973" y="127734"/>
                      </a:cubicBezTo>
                      <a:lnTo>
                        <a:pt x="61311" y="129694"/>
                      </a:lnTo>
                      <a:cubicBezTo>
                        <a:pt x="61311" y="129694"/>
                        <a:pt x="65637" y="118149"/>
                        <a:pt x="69603" y="108721"/>
                      </a:cubicBezTo>
                      <a:cubicBezTo>
                        <a:pt x="73568" y="99301"/>
                        <a:pt x="79586" y="90419"/>
                        <a:pt x="79586" y="90419"/>
                      </a:cubicBezTo>
                      <a:cubicBezTo>
                        <a:pt x="79586" y="90419"/>
                        <a:pt x="91510" y="89402"/>
                        <a:pt x="104247" y="84364"/>
                      </a:cubicBezTo>
                      <a:cubicBezTo>
                        <a:pt x="116993" y="79327"/>
                        <a:pt x="130554" y="70268"/>
                        <a:pt x="130554" y="70268"/>
                      </a:cubicBezTo>
                      <a:cubicBezTo>
                        <a:pt x="130554" y="70268"/>
                        <a:pt x="116466" y="76258"/>
                        <a:pt x="104737" y="79678"/>
                      </a:cubicBezTo>
                      <a:cubicBezTo>
                        <a:pt x="93007" y="83098"/>
                        <a:pt x="83634" y="83948"/>
                        <a:pt x="83634" y="83948"/>
                      </a:cubicBezTo>
                      <a:cubicBezTo>
                        <a:pt x="83634" y="83948"/>
                        <a:pt x="84799" y="77265"/>
                        <a:pt x="94587" y="61015"/>
                      </a:cubicBezTo>
                      <a:cubicBezTo>
                        <a:pt x="107334" y="39839"/>
                        <a:pt x="135554" y="0"/>
                        <a:pt x="13555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38" name="Google Shape;5138;p6"/>
              <p:cNvGrpSpPr/>
              <p:nvPr/>
            </p:nvGrpSpPr>
            <p:grpSpPr>
              <a:xfrm>
                <a:off x="1577812" y="1844785"/>
                <a:ext cx="236213" cy="230492"/>
                <a:chOff x="1577812" y="1844785"/>
                <a:chExt cx="236213" cy="230492"/>
              </a:xfrm>
            </p:grpSpPr>
            <p:sp>
              <p:nvSpPr>
                <p:cNvPr id="5139" name="Google Shape;5139;p6"/>
                <p:cNvSpPr/>
                <p:nvPr/>
              </p:nvSpPr>
              <p:spPr>
                <a:xfrm>
                  <a:off x="1577812" y="1844785"/>
                  <a:ext cx="236213" cy="230492"/>
                </a:xfrm>
                <a:custGeom>
                  <a:avLst/>
                  <a:gdLst/>
                  <a:ahLst/>
                  <a:cxnLst/>
                  <a:rect l="l" t="t" r="r" b="b"/>
                  <a:pathLst>
                    <a:path w="236213" h="230492" extrusionOk="0">
                      <a:moveTo>
                        <a:pt x="68327" y="84512"/>
                      </a:moveTo>
                      <a:cubicBezTo>
                        <a:pt x="68327" y="84512"/>
                        <a:pt x="30826" y="92637"/>
                        <a:pt x="15039" y="116356"/>
                      </a:cubicBezTo>
                      <a:cubicBezTo>
                        <a:pt x="-9826" y="153708"/>
                        <a:pt x="3641" y="173609"/>
                        <a:pt x="3641" y="173609"/>
                      </a:cubicBezTo>
                      <a:cubicBezTo>
                        <a:pt x="3641" y="173609"/>
                        <a:pt x="21463" y="146923"/>
                        <a:pt x="40883" y="161565"/>
                      </a:cubicBezTo>
                      <a:cubicBezTo>
                        <a:pt x="50967" y="169163"/>
                        <a:pt x="53981" y="189581"/>
                        <a:pt x="53981" y="189581"/>
                      </a:cubicBezTo>
                      <a:cubicBezTo>
                        <a:pt x="53981" y="189581"/>
                        <a:pt x="69574" y="192900"/>
                        <a:pt x="78642" y="203123"/>
                      </a:cubicBezTo>
                      <a:cubicBezTo>
                        <a:pt x="87710" y="213355"/>
                        <a:pt x="90252" y="230493"/>
                        <a:pt x="90252" y="230493"/>
                      </a:cubicBezTo>
                      <a:cubicBezTo>
                        <a:pt x="90252" y="230493"/>
                        <a:pt x="102777" y="219853"/>
                        <a:pt x="110402" y="205360"/>
                      </a:cubicBezTo>
                      <a:cubicBezTo>
                        <a:pt x="118028" y="190876"/>
                        <a:pt x="120746" y="172546"/>
                        <a:pt x="120746" y="172546"/>
                      </a:cubicBezTo>
                      <a:cubicBezTo>
                        <a:pt x="120746" y="172546"/>
                        <a:pt x="126893" y="179996"/>
                        <a:pt x="133502" y="186125"/>
                      </a:cubicBezTo>
                      <a:cubicBezTo>
                        <a:pt x="140101" y="192253"/>
                        <a:pt x="147173" y="197059"/>
                        <a:pt x="147173" y="197059"/>
                      </a:cubicBezTo>
                      <a:cubicBezTo>
                        <a:pt x="147173" y="197059"/>
                        <a:pt x="151896" y="190164"/>
                        <a:pt x="154151" y="183194"/>
                      </a:cubicBezTo>
                      <a:cubicBezTo>
                        <a:pt x="156416" y="176225"/>
                        <a:pt x="156213" y="169172"/>
                        <a:pt x="156213" y="169172"/>
                      </a:cubicBezTo>
                      <a:cubicBezTo>
                        <a:pt x="156213" y="169172"/>
                        <a:pt x="176807" y="175985"/>
                        <a:pt x="194831" y="179312"/>
                      </a:cubicBezTo>
                      <a:cubicBezTo>
                        <a:pt x="212856" y="182640"/>
                        <a:pt x="228311" y="182473"/>
                        <a:pt x="228311" y="182473"/>
                      </a:cubicBezTo>
                      <a:cubicBezTo>
                        <a:pt x="228311" y="182473"/>
                        <a:pt x="224142" y="162600"/>
                        <a:pt x="217219" y="146923"/>
                      </a:cubicBezTo>
                      <a:cubicBezTo>
                        <a:pt x="210295" y="131247"/>
                        <a:pt x="200618" y="119766"/>
                        <a:pt x="200618" y="119766"/>
                      </a:cubicBezTo>
                      <a:cubicBezTo>
                        <a:pt x="200618" y="119766"/>
                        <a:pt x="207587" y="118491"/>
                        <a:pt x="213263" y="115773"/>
                      </a:cubicBezTo>
                      <a:cubicBezTo>
                        <a:pt x="218947" y="113056"/>
                        <a:pt x="223338" y="108896"/>
                        <a:pt x="223338" y="108896"/>
                      </a:cubicBezTo>
                      <a:cubicBezTo>
                        <a:pt x="223338" y="108896"/>
                        <a:pt x="214131" y="99375"/>
                        <a:pt x="202540" y="93950"/>
                      </a:cubicBezTo>
                      <a:cubicBezTo>
                        <a:pt x="190949" y="88524"/>
                        <a:pt x="176973" y="87193"/>
                        <a:pt x="176973" y="87193"/>
                      </a:cubicBezTo>
                      <a:cubicBezTo>
                        <a:pt x="176973" y="87193"/>
                        <a:pt x="198815" y="78227"/>
                        <a:pt x="213623" y="66663"/>
                      </a:cubicBezTo>
                      <a:cubicBezTo>
                        <a:pt x="228431" y="55100"/>
                        <a:pt x="236214" y="40939"/>
                        <a:pt x="236214" y="40939"/>
                      </a:cubicBezTo>
                      <a:cubicBezTo>
                        <a:pt x="236214" y="40939"/>
                        <a:pt x="213984" y="44128"/>
                        <a:pt x="198917" y="39959"/>
                      </a:cubicBezTo>
                      <a:cubicBezTo>
                        <a:pt x="183850" y="35781"/>
                        <a:pt x="175938" y="24255"/>
                        <a:pt x="175938" y="24255"/>
                      </a:cubicBezTo>
                      <a:cubicBezTo>
                        <a:pt x="175938" y="24255"/>
                        <a:pt x="155316" y="43989"/>
                        <a:pt x="131052" y="20594"/>
                      </a:cubicBezTo>
                      <a:cubicBezTo>
                        <a:pt x="121430" y="11323"/>
                        <a:pt x="126061" y="0"/>
                        <a:pt x="126061" y="0"/>
                      </a:cubicBezTo>
                      <a:cubicBezTo>
                        <a:pt x="126061" y="0"/>
                        <a:pt x="102342" y="5962"/>
                        <a:pt x="87294" y="26926"/>
                      </a:cubicBezTo>
                      <a:cubicBezTo>
                        <a:pt x="72236" y="47890"/>
                        <a:pt x="68327" y="84512"/>
                        <a:pt x="68327" y="845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0" name="Google Shape;5140;p6"/>
                <p:cNvSpPr/>
                <p:nvPr/>
              </p:nvSpPr>
              <p:spPr>
                <a:xfrm>
                  <a:off x="1597648" y="1878098"/>
                  <a:ext cx="189988" cy="164957"/>
                </a:xfrm>
                <a:custGeom>
                  <a:avLst/>
                  <a:gdLst/>
                  <a:ahLst/>
                  <a:cxnLst/>
                  <a:rect l="l" t="t" r="r" b="b"/>
                  <a:pathLst>
                    <a:path w="189988" h="164957" extrusionOk="0">
                      <a:moveTo>
                        <a:pt x="189988" y="134278"/>
                      </a:moveTo>
                      <a:cubicBezTo>
                        <a:pt x="189988" y="134278"/>
                        <a:pt x="151785" y="100346"/>
                        <a:pt x="129989" y="88302"/>
                      </a:cubicBezTo>
                      <a:cubicBezTo>
                        <a:pt x="117825" y="81573"/>
                        <a:pt x="109219" y="78162"/>
                        <a:pt x="109219" y="78162"/>
                      </a:cubicBezTo>
                      <a:cubicBezTo>
                        <a:pt x="109219" y="78162"/>
                        <a:pt x="115413" y="76507"/>
                        <a:pt x="131071" y="75722"/>
                      </a:cubicBezTo>
                      <a:cubicBezTo>
                        <a:pt x="146720" y="74936"/>
                        <a:pt x="171825" y="75028"/>
                        <a:pt x="171825" y="75028"/>
                      </a:cubicBezTo>
                      <a:cubicBezTo>
                        <a:pt x="171825" y="75028"/>
                        <a:pt x="149040" y="70499"/>
                        <a:pt x="131912" y="70268"/>
                      </a:cubicBezTo>
                      <a:cubicBezTo>
                        <a:pt x="114784" y="70037"/>
                        <a:pt x="103313" y="74104"/>
                        <a:pt x="103313" y="74104"/>
                      </a:cubicBezTo>
                      <a:cubicBezTo>
                        <a:pt x="103313" y="74104"/>
                        <a:pt x="93062" y="67199"/>
                        <a:pt x="82266" y="62420"/>
                      </a:cubicBezTo>
                      <a:cubicBezTo>
                        <a:pt x="71470" y="57642"/>
                        <a:pt x="60119" y="54998"/>
                        <a:pt x="60119" y="54998"/>
                      </a:cubicBezTo>
                      <a:lnTo>
                        <a:pt x="90363" y="41974"/>
                      </a:lnTo>
                      <a:cubicBezTo>
                        <a:pt x="90363" y="41974"/>
                        <a:pt x="95391" y="47613"/>
                        <a:pt x="107556" y="50737"/>
                      </a:cubicBezTo>
                      <a:cubicBezTo>
                        <a:pt x="119729" y="53852"/>
                        <a:pt x="139039" y="54453"/>
                        <a:pt x="139039" y="54453"/>
                      </a:cubicBezTo>
                      <a:cubicBezTo>
                        <a:pt x="139039" y="54453"/>
                        <a:pt x="121929" y="50441"/>
                        <a:pt x="111595" y="47086"/>
                      </a:cubicBezTo>
                      <a:cubicBezTo>
                        <a:pt x="101261" y="43721"/>
                        <a:pt x="97702" y="41004"/>
                        <a:pt x="97702" y="41004"/>
                      </a:cubicBezTo>
                      <a:lnTo>
                        <a:pt x="127623" y="33008"/>
                      </a:lnTo>
                      <a:lnTo>
                        <a:pt x="167314" y="24402"/>
                      </a:lnTo>
                      <a:lnTo>
                        <a:pt x="127836" y="28109"/>
                      </a:lnTo>
                      <a:cubicBezTo>
                        <a:pt x="127836" y="28109"/>
                        <a:pt x="127725" y="23829"/>
                        <a:pt x="133474" y="17988"/>
                      </a:cubicBezTo>
                      <a:cubicBezTo>
                        <a:pt x="139214" y="12137"/>
                        <a:pt x="150815" y="4733"/>
                        <a:pt x="150815" y="4733"/>
                      </a:cubicBezTo>
                      <a:cubicBezTo>
                        <a:pt x="150815" y="4733"/>
                        <a:pt x="137181" y="10408"/>
                        <a:pt x="129684" y="16638"/>
                      </a:cubicBezTo>
                      <a:cubicBezTo>
                        <a:pt x="122188" y="22859"/>
                        <a:pt x="120820" y="29643"/>
                        <a:pt x="120820" y="29643"/>
                      </a:cubicBezTo>
                      <a:lnTo>
                        <a:pt x="96990" y="36289"/>
                      </a:lnTo>
                      <a:lnTo>
                        <a:pt x="83218" y="39515"/>
                      </a:lnTo>
                      <a:cubicBezTo>
                        <a:pt x="83218" y="39515"/>
                        <a:pt x="82941" y="33110"/>
                        <a:pt x="88015" y="23229"/>
                      </a:cubicBezTo>
                      <a:cubicBezTo>
                        <a:pt x="93099" y="13347"/>
                        <a:pt x="103535" y="0"/>
                        <a:pt x="103535" y="0"/>
                      </a:cubicBezTo>
                      <a:cubicBezTo>
                        <a:pt x="103535" y="0"/>
                        <a:pt x="90391" y="10168"/>
                        <a:pt x="83431" y="20585"/>
                      </a:cubicBezTo>
                      <a:cubicBezTo>
                        <a:pt x="76470" y="31012"/>
                        <a:pt x="75703" y="41678"/>
                        <a:pt x="75703" y="41678"/>
                      </a:cubicBezTo>
                      <a:lnTo>
                        <a:pt x="53741" y="52068"/>
                      </a:lnTo>
                      <a:cubicBezTo>
                        <a:pt x="53741" y="52068"/>
                        <a:pt x="47419" y="49498"/>
                        <a:pt x="35328" y="46522"/>
                      </a:cubicBezTo>
                      <a:cubicBezTo>
                        <a:pt x="23238" y="43545"/>
                        <a:pt x="5389" y="40162"/>
                        <a:pt x="5389" y="40162"/>
                      </a:cubicBezTo>
                      <a:lnTo>
                        <a:pt x="0" y="52558"/>
                      </a:lnTo>
                      <a:cubicBezTo>
                        <a:pt x="0" y="52558"/>
                        <a:pt x="17229" y="52170"/>
                        <a:pt x="30253" y="53898"/>
                      </a:cubicBezTo>
                      <a:cubicBezTo>
                        <a:pt x="43287" y="55627"/>
                        <a:pt x="52123" y="59472"/>
                        <a:pt x="52123" y="59472"/>
                      </a:cubicBezTo>
                      <a:lnTo>
                        <a:pt x="53251" y="77376"/>
                      </a:lnTo>
                      <a:cubicBezTo>
                        <a:pt x="53251" y="77376"/>
                        <a:pt x="40079" y="78874"/>
                        <a:pt x="28035" y="86499"/>
                      </a:cubicBezTo>
                      <a:cubicBezTo>
                        <a:pt x="16000" y="94125"/>
                        <a:pt x="2801" y="106807"/>
                        <a:pt x="2801" y="106807"/>
                      </a:cubicBezTo>
                      <a:cubicBezTo>
                        <a:pt x="2801" y="106807"/>
                        <a:pt x="17211" y="95752"/>
                        <a:pt x="29856" y="89993"/>
                      </a:cubicBezTo>
                      <a:cubicBezTo>
                        <a:pt x="42501" y="84235"/>
                        <a:pt x="54000" y="82700"/>
                        <a:pt x="54000" y="82700"/>
                      </a:cubicBezTo>
                      <a:lnTo>
                        <a:pt x="56958" y="110671"/>
                      </a:lnTo>
                      <a:cubicBezTo>
                        <a:pt x="56958" y="110671"/>
                        <a:pt x="50690" y="113453"/>
                        <a:pt x="47049" y="122197"/>
                      </a:cubicBezTo>
                      <a:cubicBezTo>
                        <a:pt x="43397" y="130941"/>
                        <a:pt x="42371" y="145648"/>
                        <a:pt x="42371" y="145648"/>
                      </a:cubicBezTo>
                      <a:cubicBezTo>
                        <a:pt x="42371" y="145648"/>
                        <a:pt x="46707" y="131376"/>
                        <a:pt x="50469" y="123824"/>
                      </a:cubicBezTo>
                      <a:cubicBezTo>
                        <a:pt x="54240" y="116272"/>
                        <a:pt x="57438" y="115431"/>
                        <a:pt x="57438" y="115431"/>
                      </a:cubicBezTo>
                      <a:lnTo>
                        <a:pt x="76156" y="164957"/>
                      </a:lnTo>
                      <a:cubicBezTo>
                        <a:pt x="76156" y="164957"/>
                        <a:pt x="66857" y="129740"/>
                        <a:pt x="63391" y="111577"/>
                      </a:cubicBezTo>
                      <a:cubicBezTo>
                        <a:pt x="60775" y="97869"/>
                        <a:pt x="60757" y="92674"/>
                        <a:pt x="60757" y="92674"/>
                      </a:cubicBezTo>
                      <a:cubicBezTo>
                        <a:pt x="60757" y="92674"/>
                        <a:pt x="66478" y="94338"/>
                        <a:pt x="73744" y="99015"/>
                      </a:cubicBezTo>
                      <a:cubicBezTo>
                        <a:pt x="81009" y="103683"/>
                        <a:pt x="88607" y="110985"/>
                        <a:pt x="88607" y="110985"/>
                      </a:cubicBezTo>
                      <a:cubicBezTo>
                        <a:pt x="88607" y="110985"/>
                        <a:pt x="82553" y="101316"/>
                        <a:pt x="75786" y="95216"/>
                      </a:cubicBezTo>
                      <a:cubicBezTo>
                        <a:pt x="69020" y="89124"/>
                        <a:pt x="61542" y="86601"/>
                        <a:pt x="61542" y="86601"/>
                      </a:cubicBezTo>
                      <a:lnTo>
                        <a:pt x="59213" y="61977"/>
                      </a:lnTo>
                      <a:cubicBezTo>
                        <a:pt x="59213" y="61977"/>
                        <a:pt x="70823" y="66118"/>
                        <a:pt x="80306" y="69944"/>
                      </a:cubicBezTo>
                      <a:cubicBezTo>
                        <a:pt x="89790" y="73771"/>
                        <a:pt x="98756" y="79659"/>
                        <a:pt x="98756" y="79659"/>
                      </a:cubicBezTo>
                      <a:cubicBezTo>
                        <a:pt x="98756" y="79659"/>
                        <a:pt x="99948" y="91565"/>
                        <a:pt x="105171" y="104228"/>
                      </a:cubicBezTo>
                      <a:cubicBezTo>
                        <a:pt x="110403" y="116901"/>
                        <a:pt x="119664" y="130322"/>
                        <a:pt x="119664" y="130322"/>
                      </a:cubicBezTo>
                      <a:cubicBezTo>
                        <a:pt x="119664" y="130322"/>
                        <a:pt x="113462" y="116328"/>
                        <a:pt x="109867" y="104644"/>
                      </a:cubicBezTo>
                      <a:cubicBezTo>
                        <a:pt x="106271" y="92970"/>
                        <a:pt x="105282" y="83615"/>
                        <a:pt x="105282" y="83615"/>
                      </a:cubicBezTo>
                      <a:cubicBezTo>
                        <a:pt x="105282" y="83615"/>
                        <a:pt x="111983" y="84679"/>
                        <a:pt x="128381" y="94227"/>
                      </a:cubicBezTo>
                      <a:cubicBezTo>
                        <a:pt x="149742" y="106659"/>
                        <a:pt x="189988" y="134278"/>
                        <a:pt x="189988" y="1342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41" name="Google Shape;5141;p6"/>
              <p:cNvGrpSpPr/>
              <p:nvPr/>
            </p:nvGrpSpPr>
            <p:grpSpPr>
              <a:xfrm>
                <a:off x="961781" y="2400050"/>
                <a:ext cx="401298" cy="309165"/>
                <a:chOff x="961781" y="2400050"/>
                <a:chExt cx="401298" cy="309165"/>
              </a:xfrm>
            </p:grpSpPr>
            <p:sp>
              <p:nvSpPr>
                <p:cNvPr id="5142" name="Google Shape;5142;p6"/>
                <p:cNvSpPr/>
                <p:nvPr/>
              </p:nvSpPr>
              <p:spPr>
                <a:xfrm>
                  <a:off x="961781" y="2400050"/>
                  <a:ext cx="401298" cy="309165"/>
                </a:xfrm>
                <a:custGeom>
                  <a:avLst/>
                  <a:gdLst/>
                  <a:ahLst/>
                  <a:cxnLst/>
                  <a:rect l="l" t="t" r="r" b="b"/>
                  <a:pathLst>
                    <a:path w="401298" h="309165" extrusionOk="0">
                      <a:moveTo>
                        <a:pt x="151977" y="64789"/>
                      </a:moveTo>
                      <a:cubicBezTo>
                        <a:pt x="151977" y="64789"/>
                        <a:pt x="97533" y="46210"/>
                        <a:pt x="58915" y="63643"/>
                      </a:cubicBezTo>
                      <a:cubicBezTo>
                        <a:pt x="-1907" y="91096"/>
                        <a:pt x="7" y="126184"/>
                        <a:pt x="7" y="126184"/>
                      </a:cubicBezTo>
                      <a:cubicBezTo>
                        <a:pt x="7" y="126184"/>
                        <a:pt x="43534" y="106606"/>
                        <a:pt x="57159" y="139688"/>
                      </a:cubicBezTo>
                      <a:cubicBezTo>
                        <a:pt x="64230" y="156872"/>
                        <a:pt x="52306" y="184592"/>
                        <a:pt x="52306" y="184592"/>
                      </a:cubicBezTo>
                      <a:cubicBezTo>
                        <a:pt x="52306" y="184592"/>
                        <a:pt x="69776" y="200648"/>
                        <a:pt x="73519" y="220318"/>
                      </a:cubicBezTo>
                      <a:cubicBezTo>
                        <a:pt x="77253" y="239988"/>
                        <a:pt x="67261" y="263272"/>
                        <a:pt x="67261" y="263272"/>
                      </a:cubicBezTo>
                      <a:cubicBezTo>
                        <a:pt x="67261" y="263272"/>
                        <a:pt x="91581" y="259602"/>
                        <a:pt x="112573" y="247410"/>
                      </a:cubicBezTo>
                      <a:cubicBezTo>
                        <a:pt x="133564" y="235218"/>
                        <a:pt x="151237" y="214486"/>
                        <a:pt x="151237" y="214486"/>
                      </a:cubicBezTo>
                      <a:cubicBezTo>
                        <a:pt x="151237" y="214486"/>
                        <a:pt x="153373" y="228461"/>
                        <a:pt x="157116" y="241143"/>
                      </a:cubicBezTo>
                      <a:cubicBezTo>
                        <a:pt x="160860" y="253834"/>
                        <a:pt x="166221" y="265222"/>
                        <a:pt x="166221" y="265222"/>
                      </a:cubicBezTo>
                      <a:cubicBezTo>
                        <a:pt x="166221" y="265222"/>
                        <a:pt x="177618" y="260259"/>
                        <a:pt x="185909" y="253317"/>
                      </a:cubicBezTo>
                      <a:cubicBezTo>
                        <a:pt x="194201" y="246366"/>
                        <a:pt x="199405" y="237437"/>
                        <a:pt x="199405" y="237437"/>
                      </a:cubicBezTo>
                      <a:cubicBezTo>
                        <a:pt x="199405" y="237437"/>
                        <a:pt x="220581" y="261682"/>
                        <a:pt x="241157" y="279614"/>
                      </a:cubicBezTo>
                      <a:cubicBezTo>
                        <a:pt x="261733" y="297546"/>
                        <a:pt x="281717" y="309165"/>
                        <a:pt x="281717" y="309165"/>
                      </a:cubicBezTo>
                      <a:cubicBezTo>
                        <a:pt x="281717" y="309165"/>
                        <a:pt x="291727" y="281250"/>
                        <a:pt x="294953" y="256441"/>
                      </a:cubicBezTo>
                      <a:cubicBezTo>
                        <a:pt x="298179" y="231632"/>
                        <a:pt x="294630" y="209938"/>
                        <a:pt x="294630" y="209938"/>
                      </a:cubicBezTo>
                      <a:cubicBezTo>
                        <a:pt x="294630" y="209938"/>
                        <a:pt x="304566" y="213672"/>
                        <a:pt x="313967" y="214643"/>
                      </a:cubicBezTo>
                      <a:cubicBezTo>
                        <a:pt x="323358" y="215604"/>
                        <a:pt x="332213" y="213801"/>
                        <a:pt x="332213" y="213801"/>
                      </a:cubicBezTo>
                      <a:cubicBezTo>
                        <a:pt x="332213" y="213801"/>
                        <a:pt x="327758" y="194899"/>
                        <a:pt x="317063" y="179278"/>
                      </a:cubicBezTo>
                      <a:cubicBezTo>
                        <a:pt x="306369" y="163656"/>
                        <a:pt x="289453" y="151307"/>
                        <a:pt x="289453" y="151307"/>
                      </a:cubicBezTo>
                      <a:cubicBezTo>
                        <a:pt x="289453" y="151307"/>
                        <a:pt x="324430" y="156853"/>
                        <a:pt x="352392" y="153794"/>
                      </a:cubicBezTo>
                      <a:cubicBezTo>
                        <a:pt x="380353" y="150743"/>
                        <a:pt x="401298" y="139069"/>
                        <a:pt x="401298" y="139069"/>
                      </a:cubicBezTo>
                      <a:cubicBezTo>
                        <a:pt x="401298" y="139069"/>
                        <a:pt x="370287" y="126026"/>
                        <a:pt x="354157" y="109305"/>
                      </a:cubicBezTo>
                      <a:cubicBezTo>
                        <a:pt x="338027" y="92584"/>
                        <a:pt x="336789" y="72175"/>
                        <a:pt x="336789" y="72175"/>
                      </a:cubicBezTo>
                      <a:cubicBezTo>
                        <a:pt x="336789" y="72175"/>
                        <a:pt x="295046" y="80947"/>
                        <a:pt x="281966" y="33251"/>
                      </a:cubicBezTo>
                      <a:cubicBezTo>
                        <a:pt x="276781" y="14348"/>
                        <a:pt x="291487" y="3820"/>
                        <a:pt x="291487" y="3820"/>
                      </a:cubicBezTo>
                      <a:cubicBezTo>
                        <a:pt x="291487" y="3820"/>
                        <a:pt x="256418" y="-6930"/>
                        <a:pt x="220868" y="7637"/>
                      </a:cubicBezTo>
                      <a:cubicBezTo>
                        <a:pt x="185327" y="22205"/>
                        <a:pt x="151977" y="64789"/>
                        <a:pt x="151977" y="64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3" name="Google Shape;5143;p6"/>
                <p:cNvSpPr/>
                <p:nvPr/>
              </p:nvSpPr>
              <p:spPr>
                <a:xfrm>
                  <a:off x="1012081" y="2418114"/>
                  <a:ext cx="275017" cy="258444"/>
                </a:xfrm>
                <a:custGeom>
                  <a:avLst/>
                  <a:gdLst/>
                  <a:ahLst/>
                  <a:cxnLst/>
                  <a:rect l="l" t="t" r="r" b="b"/>
                  <a:pathLst>
                    <a:path w="275017" h="258444" extrusionOk="0">
                      <a:moveTo>
                        <a:pt x="219179" y="258444"/>
                      </a:moveTo>
                      <a:cubicBezTo>
                        <a:pt x="219179" y="258444"/>
                        <a:pt x="196348" y="186965"/>
                        <a:pt x="177667" y="155288"/>
                      </a:cubicBezTo>
                      <a:cubicBezTo>
                        <a:pt x="167240" y="137615"/>
                        <a:pt x="158829" y="126773"/>
                        <a:pt x="158829" y="126773"/>
                      </a:cubicBezTo>
                      <a:cubicBezTo>
                        <a:pt x="158829" y="126773"/>
                        <a:pt x="168072" y="129453"/>
                        <a:pt x="188777" y="140462"/>
                      </a:cubicBezTo>
                      <a:cubicBezTo>
                        <a:pt x="209492" y="151462"/>
                        <a:pt x="241668" y="170790"/>
                        <a:pt x="241668" y="170790"/>
                      </a:cubicBezTo>
                      <a:cubicBezTo>
                        <a:pt x="241668" y="170790"/>
                        <a:pt x="215897" y="147718"/>
                        <a:pt x="194083" y="134315"/>
                      </a:cubicBezTo>
                      <a:cubicBezTo>
                        <a:pt x="172259" y="120922"/>
                        <a:pt x="154383" y="117206"/>
                        <a:pt x="154383" y="117206"/>
                      </a:cubicBezTo>
                      <a:cubicBezTo>
                        <a:pt x="154383" y="117206"/>
                        <a:pt x="146554" y="100762"/>
                        <a:pt x="136377" y="86555"/>
                      </a:cubicBezTo>
                      <a:cubicBezTo>
                        <a:pt x="126209" y="72338"/>
                        <a:pt x="113684" y="60359"/>
                        <a:pt x="113684" y="60359"/>
                      </a:cubicBezTo>
                      <a:lnTo>
                        <a:pt x="162591" y="67301"/>
                      </a:lnTo>
                      <a:cubicBezTo>
                        <a:pt x="162591" y="67301"/>
                        <a:pt x="164689" y="78171"/>
                        <a:pt x="177907" y="91371"/>
                      </a:cubicBezTo>
                      <a:cubicBezTo>
                        <a:pt x="191125" y="104570"/>
                        <a:pt x="215463" y="120090"/>
                        <a:pt x="215463" y="120090"/>
                      </a:cubicBezTo>
                      <a:cubicBezTo>
                        <a:pt x="215463" y="120090"/>
                        <a:pt x="196597" y="102010"/>
                        <a:pt x="185921" y="89919"/>
                      </a:cubicBezTo>
                      <a:cubicBezTo>
                        <a:pt x="175245" y="77820"/>
                        <a:pt x="172768" y="71710"/>
                        <a:pt x="172768" y="71710"/>
                      </a:cubicBezTo>
                      <a:lnTo>
                        <a:pt x="217376" y="84669"/>
                      </a:lnTo>
                      <a:lnTo>
                        <a:pt x="275018" y="104330"/>
                      </a:lnTo>
                      <a:lnTo>
                        <a:pt x="221443" y="78735"/>
                      </a:lnTo>
                      <a:cubicBezTo>
                        <a:pt x="221443" y="78735"/>
                        <a:pt x="224614" y="73318"/>
                        <a:pt x="236510" y="70444"/>
                      </a:cubicBezTo>
                      <a:cubicBezTo>
                        <a:pt x="248406" y="67569"/>
                        <a:pt x="269037" y="67227"/>
                        <a:pt x="269037" y="67227"/>
                      </a:cubicBezTo>
                      <a:cubicBezTo>
                        <a:pt x="269037" y="67227"/>
                        <a:pt x="247140" y="63853"/>
                        <a:pt x="232693" y="65868"/>
                      </a:cubicBezTo>
                      <a:cubicBezTo>
                        <a:pt x="218245" y="67874"/>
                        <a:pt x="211248" y="75269"/>
                        <a:pt x="211248" y="75269"/>
                      </a:cubicBezTo>
                      <a:lnTo>
                        <a:pt x="175504" y="65304"/>
                      </a:lnTo>
                      <a:lnTo>
                        <a:pt x="155316" y="58779"/>
                      </a:lnTo>
                      <a:cubicBezTo>
                        <a:pt x="155316" y="58779"/>
                        <a:pt x="159919" y="50589"/>
                        <a:pt x="174080" y="42177"/>
                      </a:cubicBezTo>
                      <a:cubicBezTo>
                        <a:pt x="188241" y="33766"/>
                        <a:pt x="211978" y="25142"/>
                        <a:pt x="211978" y="25142"/>
                      </a:cubicBezTo>
                      <a:cubicBezTo>
                        <a:pt x="211978" y="25142"/>
                        <a:pt x="187215" y="27739"/>
                        <a:pt x="170226" y="35383"/>
                      </a:cubicBezTo>
                      <a:cubicBezTo>
                        <a:pt x="153227" y="43028"/>
                        <a:pt x="143993" y="55719"/>
                        <a:pt x="143993" y="55719"/>
                      </a:cubicBezTo>
                      <a:lnTo>
                        <a:pt x="107750" y="51837"/>
                      </a:lnTo>
                      <a:cubicBezTo>
                        <a:pt x="107750" y="51837"/>
                        <a:pt x="101612" y="43804"/>
                        <a:pt x="88385" y="30845"/>
                      </a:cubicBezTo>
                      <a:cubicBezTo>
                        <a:pt x="75167" y="17886"/>
                        <a:pt x="54859" y="0"/>
                        <a:pt x="54859" y="0"/>
                      </a:cubicBezTo>
                      <a:lnTo>
                        <a:pt x="38351" y="11314"/>
                      </a:lnTo>
                      <a:cubicBezTo>
                        <a:pt x="38351" y="11314"/>
                        <a:pt x="60775" y="24005"/>
                        <a:pt x="76175" y="36132"/>
                      </a:cubicBezTo>
                      <a:cubicBezTo>
                        <a:pt x="91574" y="48260"/>
                        <a:pt x="99948" y="59814"/>
                        <a:pt x="99948" y="59814"/>
                      </a:cubicBezTo>
                      <a:lnTo>
                        <a:pt x="87553" y="82959"/>
                      </a:lnTo>
                      <a:cubicBezTo>
                        <a:pt x="87553" y="82959"/>
                        <a:pt x="69482" y="74742"/>
                        <a:pt x="48121" y="75010"/>
                      </a:cubicBezTo>
                      <a:cubicBezTo>
                        <a:pt x="26759" y="75287"/>
                        <a:pt x="0" y="80972"/>
                        <a:pt x="0" y="80972"/>
                      </a:cubicBezTo>
                      <a:cubicBezTo>
                        <a:pt x="0" y="80972"/>
                        <a:pt x="27065" y="78245"/>
                        <a:pt x="47751" y="80759"/>
                      </a:cubicBezTo>
                      <a:cubicBezTo>
                        <a:pt x="68438" y="83264"/>
                        <a:pt x="84401" y="90160"/>
                        <a:pt x="84401" y="90160"/>
                      </a:cubicBezTo>
                      <a:lnTo>
                        <a:pt x="66571" y="127235"/>
                      </a:lnTo>
                      <a:cubicBezTo>
                        <a:pt x="66571" y="127235"/>
                        <a:pt x="56375" y="125895"/>
                        <a:pt x="44932" y="133992"/>
                      </a:cubicBezTo>
                      <a:cubicBezTo>
                        <a:pt x="33489" y="142080"/>
                        <a:pt x="20798" y="159596"/>
                        <a:pt x="20798" y="159596"/>
                      </a:cubicBezTo>
                      <a:cubicBezTo>
                        <a:pt x="20798" y="159596"/>
                        <a:pt x="37389" y="145158"/>
                        <a:pt x="48065" y="138641"/>
                      </a:cubicBezTo>
                      <a:cubicBezTo>
                        <a:pt x="58742" y="132125"/>
                        <a:pt x="63502" y="133520"/>
                        <a:pt x="63502" y="133520"/>
                      </a:cubicBezTo>
                      <a:lnTo>
                        <a:pt x="49258" y="209492"/>
                      </a:lnTo>
                      <a:cubicBezTo>
                        <a:pt x="49258" y="209492"/>
                        <a:pt x="64528" y="158542"/>
                        <a:pt x="74132" y="133289"/>
                      </a:cubicBezTo>
                      <a:cubicBezTo>
                        <a:pt x="81378" y="114220"/>
                        <a:pt x="85362" y="107741"/>
                        <a:pt x="85362" y="107741"/>
                      </a:cubicBezTo>
                      <a:cubicBezTo>
                        <a:pt x="85362" y="107741"/>
                        <a:pt x="91426" y="114192"/>
                        <a:pt x="97139" y="125571"/>
                      </a:cubicBezTo>
                      <a:cubicBezTo>
                        <a:pt x="102860" y="136950"/>
                        <a:pt x="106973" y="151850"/>
                        <a:pt x="106973" y="151850"/>
                      </a:cubicBezTo>
                      <a:cubicBezTo>
                        <a:pt x="106973" y="151850"/>
                        <a:pt x="106678" y="135175"/>
                        <a:pt x="102703" y="122410"/>
                      </a:cubicBezTo>
                      <a:cubicBezTo>
                        <a:pt x="98719" y="109645"/>
                        <a:pt x="91066" y="100790"/>
                        <a:pt x="91066" y="100790"/>
                      </a:cubicBezTo>
                      <a:lnTo>
                        <a:pt x="107121" y="68345"/>
                      </a:lnTo>
                      <a:cubicBezTo>
                        <a:pt x="107121" y="68345"/>
                        <a:pt x="118824" y="82395"/>
                        <a:pt x="128048" y="94421"/>
                      </a:cubicBezTo>
                      <a:cubicBezTo>
                        <a:pt x="137273" y="106437"/>
                        <a:pt x="144224" y="120626"/>
                        <a:pt x="144224" y="120626"/>
                      </a:cubicBezTo>
                      <a:cubicBezTo>
                        <a:pt x="144224" y="120626"/>
                        <a:pt x="136552" y="136358"/>
                        <a:pt x="133474" y="156120"/>
                      </a:cubicBezTo>
                      <a:cubicBezTo>
                        <a:pt x="130396" y="175892"/>
                        <a:pt x="131912" y="199694"/>
                        <a:pt x="131912" y="199694"/>
                      </a:cubicBezTo>
                      <a:cubicBezTo>
                        <a:pt x="131912" y="199694"/>
                        <a:pt x="134768" y="177528"/>
                        <a:pt x="139186" y="160234"/>
                      </a:cubicBezTo>
                      <a:cubicBezTo>
                        <a:pt x="143596" y="142949"/>
                        <a:pt x="149567" y="130544"/>
                        <a:pt x="149567" y="130544"/>
                      </a:cubicBezTo>
                      <a:cubicBezTo>
                        <a:pt x="149567" y="130544"/>
                        <a:pt x="157341" y="136996"/>
                        <a:pt x="171021" y="161435"/>
                      </a:cubicBezTo>
                      <a:cubicBezTo>
                        <a:pt x="188842" y="193251"/>
                        <a:pt x="219179" y="258444"/>
                        <a:pt x="219179" y="25844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44" name="Google Shape;5144;p6"/>
              <p:cNvGrpSpPr/>
              <p:nvPr/>
            </p:nvGrpSpPr>
            <p:grpSpPr>
              <a:xfrm>
                <a:off x="582190" y="2448144"/>
                <a:ext cx="303364" cy="398363"/>
                <a:chOff x="582190" y="2448144"/>
                <a:chExt cx="303364" cy="398363"/>
              </a:xfrm>
            </p:grpSpPr>
            <p:sp>
              <p:nvSpPr>
                <p:cNvPr id="5145" name="Google Shape;5145;p6"/>
                <p:cNvSpPr/>
                <p:nvPr/>
              </p:nvSpPr>
              <p:spPr>
                <a:xfrm>
                  <a:off x="582190" y="2448144"/>
                  <a:ext cx="303364" cy="398363"/>
                </a:xfrm>
                <a:custGeom>
                  <a:avLst/>
                  <a:gdLst/>
                  <a:ahLst/>
                  <a:cxnLst/>
                  <a:rect l="l" t="t" r="r" b="b"/>
                  <a:pathLst>
                    <a:path w="303364" h="398363" extrusionOk="0">
                      <a:moveTo>
                        <a:pt x="219899" y="140261"/>
                      </a:moveTo>
                      <a:cubicBezTo>
                        <a:pt x="219899" y="140261"/>
                        <a:pt x="229346" y="83506"/>
                        <a:pt x="205831" y="48252"/>
                      </a:cubicBezTo>
                      <a:cubicBezTo>
                        <a:pt x="168821" y="-7263"/>
                        <a:pt x="134519" y="353"/>
                        <a:pt x="134519" y="353"/>
                      </a:cubicBezTo>
                      <a:cubicBezTo>
                        <a:pt x="134519" y="353"/>
                        <a:pt x="160936" y="40100"/>
                        <a:pt x="130526" y="58947"/>
                      </a:cubicBezTo>
                      <a:cubicBezTo>
                        <a:pt x="114729" y="68726"/>
                        <a:pt x="85436" y="61498"/>
                        <a:pt x="85436" y="61498"/>
                      </a:cubicBezTo>
                      <a:cubicBezTo>
                        <a:pt x="85436" y="61498"/>
                        <a:pt x="72449" y="81353"/>
                        <a:pt x="53648" y="88258"/>
                      </a:cubicBezTo>
                      <a:cubicBezTo>
                        <a:pt x="34857" y="95153"/>
                        <a:pt x="10251" y="89099"/>
                        <a:pt x="10251" y="89099"/>
                      </a:cubicBezTo>
                      <a:cubicBezTo>
                        <a:pt x="10251" y="89099"/>
                        <a:pt x="17840" y="112494"/>
                        <a:pt x="33304" y="131212"/>
                      </a:cubicBezTo>
                      <a:cubicBezTo>
                        <a:pt x="48759" y="149929"/>
                        <a:pt x="72098" y="163979"/>
                        <a:pt x="72098" y="163979"/>
                      </a:cubicBezTo>
                      <a:cubicBezTo>
                        <a:pt x="72098" y="163979"/>
                        <a:pt x="58658" y="168370"/>
                        <a:pt x="46753" y="174138"/>
                      </a:cubicBezTo>
                      <a:cubicBezTo>
                        <a:pt x="34857" y="179906"/>
                        <a:pt x="24495" y="187051"/>
                        <a:pt x="24495" y="187051"/>
                      </a:cubicBezTo>
                      <a:cubicBezTo>
                        <a:pt x="24495" y="187051"/>
                        <a:pt x="31243" y="197477"/>
                        <a:pt x="39451" y="204530"/>
                      </a:cubicBezTo>
                      <a:cubicBezTo>
                        <a:pt x="47659" y="211573"/>
                        <a:pt x="57327" y="215243"/>
                        <a:pt x="57327" y="215243"/>
                      </a:cubicBezTo>
                      <a:cubicBezTo>
                        <a:pt x="57327" y="215243"/>
                        <a:pt x="36863" y="240098"/>
                        <a:pt x="22535" y="263327"/>
                      </a:cubicBezTo>
                      <a:cubicBezTo>
                        <a:pt x="8199" y="286565"/>
                        <a:pt x="0" y="308167"/>
                        <a:pt x="0" y="308167"/>
                      </a:cubicBezTo>
                      <a:cubicBezTo>
                        <a:pt x="0" y="308167"/>
                        <a:pt x="29172" y="313481"/>
                        <a:pt x="54175" y="312622"/>
                      </a:cubicBezTo>
                      <a:cubicBezTo>
                        <a:pt x="79178" y="311753"/>
                        <a:pt x="100013" y="304700"/>
                        <a:pt x="100013" y="304700"/>
                      </a:cubicBezTo>
                      <a:cubicBezTo>
                        <a:pt x="100013" y="304700"/>
                        <a:pt x="97943" y="315118"/>
                        <a:pt x="98525" y="324546"/>
                      </a:cubicBezTo>
                      <a:cubicBezTo>
                        <a:pt x="99107" y="333974"/>
                        <a:pt x="102333" y="342413"/>
                        <a:pt x="102333" y="342413"/>
                      </a:cubicBezTo>
                      <a:cubicBezTo>
                        <a:pt x="102333" y="342413"/>
                        <a:pt x="120256" y="334926"/>
                        <a:pt x="133918" y="321828"/>
                      </a:cubicBezTo>
                      <a:cubicBezTo>
                        <a:pt x="147589" y="308730"/>
                        <a:pt x="157008" y="290013"/>
                        <a:pt x="157008" y="290013"/>
                      </a:cubicBezTo>
                      <a:cubicBezTo>
                        <a:pt x="157008" y="290013"/>
                        <a:pt x="157248" y="325433"/>
                        <a:pt x="164828" y="352516"/>
                      </a:cubicBezTo>
                      <a:cubicBezTo>
                        <a:pt x="172416" y="379608"/>
                        <a:pt x="187345" y="398363"/>
                        <a:pt x="187345" y="398363"/>
                      </a:cubicBezTo>
                      <a:cubicBezTo>
                        <a:pt x="187345" y="398363"/>
                        <a:pt x="195146" y="365642"/>
                        <a:pt x="209011" y="346998"/>
                      </a:cubicBezTo>
                      <a:cubicBezTo>
                        <a:pt x="222876" y="328354"/>
                        <a:pt x="242805" y="323797"/>
                        <a:pt x="242805" y="323797"/>
                      </a:cubicBezTo>
                      <a:cubicBezTo>
                        <a:pt x="242805" y="323797"/>
                        <a:pt x="227341" y="284041"/>
                        <a:pt x="272245" y="263345"/>
                      </a:cubicBezTo>
                      <a:cubicBezTo>
                        <a:pt x="290048" y="255147"/>
                        <a:pt x="302850" y="267930"/>
                        <a:pt x="302850" y="267930"/>
                      </a:cubicBezTo>
                      <a:cubicBezTo>
                        <a:pt x="302850" y="267930"/>
                        <a:pt x="307711" y="231576"/>
                        <a:pt x="287543" y="198891"/>
                      </a:cubicBezTo>
                      <a:cubicBezTo>
                        <a:pt x="267364" y="166207"/>
                        <a:pt x="219899" y="140261"/>
                        <a:pt x="219899" y="1402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6" name="Google Shape;5146;p6"/>
                <p:cNvSpPr/>
                <p:nvPr/>
              </p:nvSpPr>
              <p:spPr>
                <a:xfrm>
                  <a:off x="612416" y="2493688"/>
                  <a:ext cx="228986" cy="275137"/>
                </a:xfrm>
                <a:custGeom>
                  <a:avLst/>
                  <a:gdLst/>
                  <a:ahLst/>
                  <a:cxnLst/>
                  <a:rect l="l" t="t" r="r" b="b"/>
                  <a:pathLst>
                    <a:path w="228986" h="275137" extrusionOk="0">
                      <a:moveTo>
                        <a:pt x="0" y="245217"/>
                      </a:moveTo>
                      <a:cubicBezTo>
                        <a:pt x="0" y="245217"/>
                        <a:pt x="66783" y="211017"/>
                        <a:pt x="94985" y="187409"/>
                      </a:cubicBezTo>
                      <a:cubicBezTo>
                        <a:pt x="110726" y="174237"/>
                        <a:pt x="120034" y="164171"/>
                        <a:pt x="120034" y="164171"/>
                      </a:cubicBezTo>
                      <a:cubicBezTo>
                        <a:pt x="120034" y="164171"/>
                        <a:pt x="118907" y="173729"/>
                        <a:pt x="111429" y="195950"/>
                      </a:cubicBezTo>
                      <a:cubicBezTo>
                        <a:pt x="103960" y="218180"/>
                        <a:pt x="90141" y="253093"/>
                        <a:pt x="90141" y="253093"/>
                      </a:cubicBezTo>
                      <a:cubicBezTo>
                        <a:pt x="90141" y="253093"/>
                        <a:pt x="108702" y="223902"/>
                        <a:pt x="118352" y="200184"/>
                      </a:cubicBezTo>
                      <a:cubicBezTo>
                        <a:pt x="128011" y="176465"/>
                        <a:pt x="128751" y="158228"/>
                        <a:pt x="128751" y="158228"/>
                      </a:cubicBezTo>
                      <a:cubicBezTo>
                        <a:pt x="128751" y="158228"/>
                        <a:pt x="143697" y="147820"/>
                        <a:pt x="156056" y="135452"/>
                      </a:cubicBezTo>
                      <a:cubicBezTo>
                        <a:pt x="168414" y="123094"/>
                        <a:pt x="178184" y="108785"/>
                        <a:pt x="178184" y="108785"/>
                      </a:cubicBezTo>
                      <a:lnTo>
                        <a:pt x="179331" y="158172"/>
                      </a:lnTo>
                      <a:cubicBezTo>
                        <a:pt x="179331" y="158172"/>
                        <a:pt x="168950" y="162018"/>
                        <a:pt x="158089" y="177214"/>
                      </a:cubicBezTo>
                      <a:cubicBezTo>
                        <a:pt x="147228" y="192410"/>
                        <a:pt x="135887" y="218957"/>
                        <a:pt x="135887" y="218957"/>
                      </a:cubicBezTo>
                      <a:cubicBezTo>
                        <a:pt x="135887" y="218957"/>
                        <a:pt x="150639" y="197383"/>
                        <a:pt x="160825" y="184876"/>
                      </a:cubicBezTo>
                      <a:cubicBezTo>
                        <a:pt x="171021" y="172370"/>
                        <a:pt x="176641" y="168922"/>
                        <a:pt x="176641" y="168922"/>
                      </a:cubicBezTo>
                      <a:lnTo>
                        <a:pt x="171141" y="215056"/>
                      </a:lnTo>
                      <a:lnTo>
                        <a:pt x="161158" y="275138"/>
                      </a:lnTo>
                      <a:lnTo>
                        <a:pt x="177667" y="218097"/>
                      </a:lnTo>
                      <a:cubicBezTo>
                        <a:pt x="177667" y="218097"/>
                        <a:pt x="183518" y="220343"/>
                        <a:pt x="188306" y="231611"/>
                      </a:cubicBezTo>
                      <a:cubicBezTo>
                        <a:pt x="193085" y="242879"/>
                        <a:pt x="196791" y="263177"/>
                        <a:pt x="196791" y="263177"/>
                      </a:cubicBezTo>
                      <a:cubicBezTo>
                        <a:pt x="196791" y="263177"/>
                        <a:pt x="196542" y="241021"/>
                        <a:pt x="192197" y="227091"/>
                      </a:cubicBezTo>
                      <a:cubicBezTo>
                        <a:pt x="187853" y="213170"/>
                        <a:pt x="179414" y="207477"/>
                        <a:pt x="179414" y="207477"/>
                      </a:cubicBezTo>
                      <a:lnTo>
                        <a:pt x="183407" y="170577"/>
                      </a:lnTo>
                      <a:lnTo>
                        <a:pt x="186550" y="149604"/>
                      </a:lnTo>
                      <a:cubicBezTo>
                        <a:pt x="186550" y="149604"/>
                        <a:pt x="195386" y="152802"/>
                        <a:pt x="205998" y="165401"/>
                      </a:cubicBezTo>
                      <a:cubicBezTo>
                        <a:pt x="216600" y="178000"/>
                        <a:pt x="228986" y="200008"/>
                        <a:pt x="228986" y="200008"/>
                      </a:cubicBezTo>
                      <a:cubicBezTo>
                        <a:pt x="228986" y="200008"/>
                        <a:pt x="222386" y="176003"/>
                        <a:pt x="212070" y="160483"/>
                      </a:cubicBezTo>
                      <a:cubicBezTo>
                        <a:pt x="201755" y="144964"/>
                        <a:pt x="187714" y="137929"/>
                        <a:pt x="187714" y="137929"/>
                      </a:cubicBezTo>
                      <a:lnTo>
                        <a:pt x="185625" y="101538"/>
                      </a:lnTo>
                      <a:cubicBezTo>
                        <a:pt x="185625" y="101538"/>
                        <a:pt x="192558" y="94171"/>
                        <a:pt x="203179" y="79012"/>
                      </a:cubicBezTo>
                      <a:cubicBezTo>
                        <a:pt x="213808" y="63844"/>
                        <a:pt x="228126" y="40883"/>
                        <a:pt x="228126" y="40883"/>
                      </a:cubicBezTo>
                      <a:lnTo>
                        <a:pt x="214280" y="26455"/>
                      </a:lnTo>
                      <a:cubicBezTo>
                        <a:pt x="214280" y="26455"/>
                        <a:pt x="205415" y="50654"/>
                        <a:pt x="195959" y="67828"/>
                      </a:cubicBezTo>
                      <a:cubicBezTo>
                        <a:pt x="186513" y="85002"/>
                        <a:pt x="176484" y="95142"/>
                        <a:pt x="176484" y="95142"/>
                      </a:cubicBezTo>
                      <a:lnTo>
                        <a:pt x="151628" y="86694"/>
                      </a:lnTo>
                      <a:cubicBezTo>
                        <a:pt x="151628" y="86694"/>
                        <a:pt x="156786" y="67523"/>
                        <a:pt x="153024" y="46494"/>
                      </a:cubicBezTo>
                      <a:cubicBezTo>
                        <a:pt x="149262" y="25466"/>
                        <a:pt x="139288" y="0"/>
                        <a:pt x="139288" y="0"/>
                      </a:cubicBezTo>
                      <a:cubicBezTo>
                        <a:pt x="139288" y="0"/>
                        <a:pt x="146397" y="26251"/>
                        <a:pt x="147302" y="47067"/>
                      </a:cubicBezTo>
                      <a:cubicBezTo>
                        <a:pt x="148199" y="67893"/>
                        <a:pt x="144003" y="84762"/>
                        <a:pt x="144003" y="84762"/>
                      </a:cubicBezTo>
                      <a:lnTo>
                        <a:pt x="104524" y="73226"/>
                      </a:lnTo>
                      <a:cubicBezTo>
                        <a:pt x="104524" y="73226"/>
                        <a:pt x="104173" y="62957"/>
                        <a:pt x="94319" y="52983"/>
                      </a:cubicBezTo>
                      <a:cubicBezTo>
                        <a:pt x="84466" y="43009"/>
                        <a:pt x="65110" y="33350"/>
                        <a:pt x="65110" y="33350"/>
                      </a:cubicBezTo>
                      <a:cubicBezTo>
                        <a:pt x="65110" y="33350"/>
                        <a:pt x="82063" y="47363"/>
                        <a:pt x="90243" y="56837"/>
                      </a:cubicBezTo>
                      <a:cubicBezTo>
                        <a:pt x="98414" y="66303"/>
                        <a:pt x="97813" y="71229"/>
                        <a:pt x="97813" y="71229"/>
                      </a:cubicBezTo>
                      <a:lnTo>
                        <a:pt x="20530" y="69584"/>
                      </a:lnTo>
                      <a:cubicBezTo>
                        <a:pt x="20530" y="69584"/>
                        <a:pt x="73291" y="76332"/>
                        <a:pt x="99782" y="81674"/>
                      </a:cubicBezTo>
                      <a:cubicBezTo>
                        <a:pt x="119776" y="85714"/>
                        <a:pt x="126819" y="88579"/>
                        <a:pt x="126819" y="88579"/>
                      </a:cubicBezTo>
                      <a:cubicBezTo>
                        <a:pt x="126819" y="88579"/>
                        <a:pt x="121439" y="95613"/>
                        <a:pt x="111151" y="103119"/>
                      </a:cubicBezTo>
                      <a:cubicBezTo>
                        <a:pt x="100864" y="110615"/>
                        <a:pt x="86832" y="117113"/>
                        <a:pt x="86832" y="117113"/>
                      </a:cubicBezTo>
                      <a:cubicBezTo>
                        <a:pt x="86832" y="117113"/>
                        <a:pt x="103239" y="114091"/>
                        <a:pt x="115182" y="108083"/>
                      </a:cubicBezTo>
                      <a:cubicBezTo>
                        <a:pt x="127124" y="102074"/>
                        <a:pt x="134611" y="93081"/>
                        <a:pt x="134611" y="93081"/>
                      </a:cubicBezTo>
                      <a:lnTo>
                        <a:pt x="169237" y="103618"/>
                      </a:lnTo>
                      <a:cubicBezTo>
                        <a:pt x="169237" y="103618"/>
                        <a:pt x="157285" y="117455"/>
                        <a:pt x="146933" y="128520"/>
                      </a:cubicBezTo>
                      <a:cubicBezTo>
                        <a:pt x="136580" y="139584"/>
                        <a:pt x="123723" y="148763"/>
                        <a:pt x="123723" y="148763"/>
                      </a:cubicBezTo>
                      <a:cubicBezTo>
                        <a:pt x="123723" y="148763"/>
                        <a:pt x="106946" y="143762"/>
                        <a:pt x="86943" y="143956"/>
                      </a:cubicBezTo>
                      <a:cubicBezTo>
                        <a:pt x="66941" y="144150"/>
                        <a:pt x="43703" y="149530"/>
                        <a:pt x="43703" y="149530"/>
                      </a:cubicBezTo>
                      <a:cubicBezTo>
                        <a:pt x="43703" y="149530"/>
                        <a:pt x="66044" y="148726"/>
                        <a:pt x="83819" y="150260"/>
                      </a:cubicBezTo>
                      <a:cubicBezTo>
                        <a:pt x="101594" y="151785"/>
                        <a:pt x="114803" y="155649"/>
                        <a:pt x="114803" y="155649"/>
                      </a:cubicBezTo>
                      <a:cubicBezTo>
                        <a:pt x="114803" y="155649"/>
                        <a:pt x="109710" y="164375"/>
                        <a:pt x="87840" y="181863"/>
                      </a:cubicBezTo>
                      <a:cubicBezTo>
                        <a:pt x="59352" y="204639"/>
                        <a:pt x="0" y="245217"/>
                        <a:pt x="0" y="24521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47" name="Google Shape;5147;p6"/>
              <p:cNvGrpSpPr/>
              <p:nvPr/>
            </p:nvGrpSpPr>
            <p:grpSpPr>
              <a:xfrm>
                <a:off x="808496" y="3055555"/>
                <a:ext cx="297987" cy="303478"/>
                <a:chOff x="808496" y="3055555"/>
                <a:chExt cx="297987" cy="303478"/>
              </a:xfrm>
            </p:grpSpPr>
            <p:sp>
              <p:nvSpPr>
                <p:cNvPr id="5148" name="Google Shape;5148;p6"/>
                <p:cNvSpPr/>
                <p:nvPr/>
              </p:nvSpPr>
              <p:spPr>
                <a:xfrm>
                  <a:off x="815955" y="3055555"/>
                  <a:ext cx="290528" cy="303478"/>
                </a:xfrm>
                <a:custGeom>
                  <a:avLst/>
                  <a:gdLst/>
                  <a:ahLst/>
                  <a:cxnLst/>
                  <a:rect l="l" t="t" r="r" b="b"/>
                  <a:pathLst>
                    <a:path w="290528" h="303478" extrusionOk="0">
                      <a:moveTo>
                        <a:pt x="49619" y="144317"/>
                      </a:moveTo>
                      <a:cubicBezTo>
                        <a:pt x="49619" y="144317"/>
                        <a:pt x="9105" y="174672"/>
                        <a:pt x="2459" y="211267"/>
                      </a:cubicBezTo>
                      <a:cubicBezTo>
                        <a:pt x="-7995" y="268908"/>
                        <a:pt x="18265" y="284788"/>
                        <a:pt x="18265" y="284788"/>
                      </a:cubicBezTo>
                      <a:cubicBezTo>
                        <a:pt x="18265" y="284788"/>
                        <a:pt x="25808" y="243572"/>
                        <a:pt x="56459" y="249978"/>
                      </a:cubicBezTo>
                      <a:cubicBezTo>
                        <a:pt x="72376" y="253296"/>
                        <a:pt x="86444" y="275600"/>
                        <a:pt x="86444" y="275600"/>
                      </a:cubicBezTo>
                      <a:cubicBezTo>
                        <a:pt x="86444" y="275600"/>
                        <a:pt x="106724" y="270822"/>
                        <a:pt x="122780" y="277791"/>
                      </a:cubicBezTo>
                      <a:cubicBezTo>
                        <a:pt x="138836" y="284760"/>
                        <a:pt x="150658" y="303478"/>
                        <a:pt x="150658" y="303478"/>
                      </a:cubicBezTo>
                      <a:cubicBezTo>
                        <a:pt x="150658" y="303478"/>
                        <a:pt x="160123" y="284030"/>
                        <a:pt x="161768" y="262798"/>
                      </a:cubicBezTo>
                      <a:cubicBezTo>
                        <a:pt x="163423" y="241566"/>
                        <a:pt x="157258" y="218541"/>
                        <a:pt x="157258" y="218541"/>
                      </a:cubicBezTo>
                      <a:cubicBezTo>
                        <a:pt x="157258" y="218541"/>
                        <a:pt x="168405" y="223874"/>
                        <a:pt x="179423" y="227396"/>
                      </a:cubicBezTo>
                      <a:cubicBezTo>
                        <a:pt x="190442" y="230927"/>
                        <a:pt x="201321" y="232637"/>
                        <a:pt x="201321" y="232637"/>
                      </a:cubicBezTo>
                      <a:cubicBezTo>
                        <a:pt x="201321" y="232637"/>
                        <a:pt x="203419" y="221933"/>
                        <a:pt x="202532" y="212496"/>
                      </a:cubicBezTo>
                      <a:cubicBezTo>
                        <a:pt x="201654" y="203058"/>
                        <a:pt x="197790" y="194896"/>
                        <a:pt x="197790" y="194896"/>
                      </a:cubicBezTo>
                      <a:cubicBezTo>
                        <a:pt x="197790" y="194896"/>
                        <a:pt x="225825" y="191467"/>
                        <a:pt x="249008" y="185367"/>
                      </a:cubicBezTo>
                      <a:cubicBezTo>
                        <a:pt x="272199" y="179266"/>
                        <a:pt x="290529" y="170485"/>
                        <a:pt x="290529" y="170485"/>
                      </a:cubicBezTo>
                      <a:cubicBezTo>
                        <a:pt x="290529" y="170485"/>
                        <a:pt x="275360" y="149484"/>
                        <a:pt x="259073" y="134926"/>
                      </a:cubicBezTo>
                      <a:cubicBezTo>
                        <a:pt x="242777" y="120376"/>
                        <a:pt x="225345" y="112270"/>
                        <a:pt x="225345" y="112270"/>
                      </a:cubicBezTo>
                      <a:cubicBezTo>
                        <a:pt x="225345" y="112270"/>
                        <a:pt x="232998" y="106900"/>
                        <a:pt x="238368" y="100559"/>
                      </a:cubicBezTo>
                      <a:cubicBezTo>
                        <a:pt x="243739" y="94218"/>
                        <a:pt x="246845" y="86906"/>
                        <a:pt x="246845" y="86906"/>
                      </a:cubicBezTo>
                      <a:cubicBezTo>
                        <a:pt x="246845" y="86906"/>
                        <a:pt x="230992" y="80843"/>
                        <a:pt x="214391" y="80907"/>
                      </a:cubicBezTo>
                      <a:cubicBezTo>
                        <a:pt x="197799" y="80972"/>
                        <a:pt x="180468" y="87165"/>
                        <a:pt x="180468" y="87165"/>
                      </a:cubicBezTo>
                      <a:cubicBezTo>
                        <a:pt x="180468" y="87165"/>
                        <a:pt x="201885" y="64519"/>
                        <a:pt x="213596" y="42732"/>
                      </a:cubicBezTo>
                      <a:cubicBezTo>
                        <a:pt x="225307" y="20936"/>
                        <a:pt x="227313" y="0"/>
                        <a:pt x="227313" y="0"/>
                      </a:cubicBezTo>
                      <a:cubicBezTo>
                        <a:pt x="227313" y="0"/>
                        <a:pt x="202458" y="16084"/>
                        <a:pt x="182372" y="19550"/>
                      </a:cubicBezTo>
                      <a:cubicBezTo>
                        <a:pt x="162277" y="23016"/>
                        <a:pt x="146933" y="13874"/>
                        <a:pt x="146933" y="13874"/>
                      </a:cubicBezTo>
                      <a:cubicBezTo>
                        <a:pt x="146933" y="13874"/>
                        <a:pt x="132476" y="48481"/>
                        <a:pt x="91556" y="34487"/>
                      </a:cubicBezTo>
                      <a:cubicBezTo>
                        <a:pt x="75334" y="28950"/>
                        <a:pt x="75057" y="13089"/>
                        <a:pt x="75057" y="13089"/>
                      </a:cubicBezTo>
                      <a:cubicBezTo>
                        <a:pt x="75057" y="13089"/>
                        <a:pt x="49850" y="33248"/>
                        <a:pt x="42668" y="66201"/>
                      </a:cubicBezTo>
                      <a:cubicBezTo>
                        <a:pt x="35486" y="99163"/>
                        <a:pt x="49619" y="144317"/>
                        <a:pt x="49619" y="1443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9" name="Google Shape;5149;p6"/>
                <p:cNvSpPr/>
                <p:nvPr/>
              </p:nvSpPr>
              <p:spPr>
                <a:xfrm>
                  <a:off x="808496" y="3088545"/>
                  <a:ext cx="268325" cy="229475"/>
                </a:xfrm>
                <a:custGeom>
                  <a:avLst/>
                  <a:gdLst/>
                  <a:ahLst/>
                  <a:cxnLst/>
                  <a:rect l="l" t="t" r="r" b="b"/>
                  <a:pathLst>
                    <a:path w="268325" h="229475" extrusionOk="0">
                      <a:moveTo>
                        <a:pt x="268326" y="130295"/>
                      </a:moveTo>
                      <a:cubicBezTo>
                        <a:pt x="268326" y="130295"/>
                        <a:pt x="205388" y="111678"/>
                        <a:pt x="173230" y="109636"/>
                      </a:cubicBezTo>
                      <a:cubicBezTo>
                        <a:pt x="155288" y="108499"/>
                        <a:pt x="143281" y="109266"/>
                        <a:pt x="143281" y="109266"/>
                      </a:cubicBezTo>
                      <a:cubicBezTo>
                        <a:pt x="143281" y="109266"/>
                        <a:pt x="149807" y="103886"/>
                        <a:pt x="168063" y="94273"/>
                      </a:cubicBezTo>
                      <a:cubicBezTo>
                        <a:pt x="186309" y="84669"/>
                        <a:pt x="216276" y="70841"/>
                        <a:pt x="216276" y="70841"/>
                      </a:cubicBezTo>
                      <a:cubicBezTo>
                        <a:pt x="216276" y="70841"/>
                        <a:pt x="186799" y="78171"/>
                        <a:pt x="166269" y="87405"/>
                      </a:cubicBezTo>
                      <a:cubicBezTo>
                        <a:pt x="145740" y="96649"/>
                        <a:pt x="134158" y="107778"/>
                        <a:pt x="134158" y="107778"/>
                      </a:cubicBezTo>
                      <a:cubicBezTo>
                        <a:pt x="134158" y="107778"/>
                        <a:pt x="118398" y="105365"/>
                        <a:pt x="103082" y="105753"/>
                      </a:cubicBezTo>
                      <a:cubicBezTo>
                        <a:pt x="87766" y="106142"/>
                        <a:pt x="72884" y="109331"/>
                        <a:pt x="72884" y="109331"/>
                      </a:cubicBezTo>
                      <a:lnTo>
                        <a:pt x="102232" y="77265"/>
                      </a:lnTo>
                      <a:cubicBezTo>
                        <a:pt x="102232" y="77265"/>
                        <a:pt x="111124" y="81092"/>
                        <a:pt x="127225" y="77995"/>
                      </a:cubicBezTo>
                      <a:cubicBezTo>
                        <a:pt x="143327" y="74908"/>
                        <a:pt x="166649" y="64888"/>
                        <a:pt x="166649" y="64888"/>
                      </a:cubicBezTo>
                      <a:cubicBezTo>
                        <a:pt x="166649" y="64888"/>
                        <a:pt x="144206" y="69676"/>
                        <a:pt x="130165" y="71470"/>
                      </a:cubicBezTo>
                      <a:cubicBezTo>
                        <a:pt x="116124" y="73263"/>
                        <a:pt x="110486" y="72052"/>
                        <a:pt x="110486" y="72052"/>
                      </a:cubicBezTo>
                      <a:lnTo>
                        <a:pt x="142043" y="46060"/>
                      </a:lnTo>
                      <a:lnTo>
                        <a:pt x="184914" y="13930"/>
                      </a:lnTo>
                      <a:lnTo>
                        <a:pt x="139778" y="40190"/>
                      </a:lnTo>
                      <a:cubicBezTo>
                        <a:pt x="139778" y="40190"/>
                        <a:pt x="137449" y="35227"/>
                        <a:pt x="141303" y="25179"/>
                      </a:cubicBezTo>
                      <a:cubicBezTo>
                        <a:pt x="145149" y="15131"/>
                        <a:pt x="155168" y="0"/>
                        <a:pt x="155168" y="0"/>
                      </a:cubicBezTo>
                      <a:cubicBezTo>
                        <a:pt x="155168" y="0"/>
                        <a:pt x="141830" y="14226"/>
                        <a:pt x="136090" y="25697"/>
                      </a:cubicBezTo>
                      <a:cubicBezTo>
                        <a:pt x="130350" y="37168"/>
                        <a:pt x="132208" y="45884"/>
                        <a:pt x="132208" y="45884"/>
                      </a:cubicBezTo>
                      <a:lnTo>
                        <a:pt x="107223" y="66913"/>
                      </a:lnTo>
                      <a:lnTo>
                        <a:pt x="92471" y="78347"/>
                      </a:lnTo>
                      <a:cubicBezTo>
                        <a:pt x="92471" y="78347"/>
                        <a:pt x="88847" y="70971"/>
                        <a:pt x="89827" y="56560"/>
                      </a:cubicBezTo>
                      <a:cubicBezTo>
                        <a:pt x="90807" y="42140"/>
                        <a:pt x="96399" y="20687"/>
                        <a:pt x="96399" y="20687"/>
                      </a:cubicBezTo>
                      <a:cubicBezTo>
                        <a:pt x="96399" y="20687"/>
                        <a:pt x="85945" y="39922"/>
                        <a:pt x="83005" y="56015"/>
                      </a:cubicBezTo>
                      <a:cubicBezTo>
                        <a:pt x="80057" y="72107"/>
                        <a:pt x="84623" y="85057"/>
                        <a:pt x="84623" y="85057"/>
                      </a:cubicBezTo>
                      <a:lnTo>
                        <a:pt x="63788" y="109432"/>
                      </a:lnTo>
                      <a:cubicBezTo>
                        <a:pt x="63788" y="109432"/>
                        <a:pt x="54933" y="109931"/>
                        <a:pt x="38998" y="113148"/>
                      </a:cubicBezTo>
                      <a:cubicBezTo>
                        <a:pt x="23062" y="116365"/>
                        <a:pt x="46" y="122299"/>
                        <a:pt x="46" y="122299"/>
                      </a:cubicBezTo>
                      <a:lnTo>
                        <a:pt x="0" y="139834"/>
                      </a:lnTo>
                      <a:cubicBezTo>
                        <a:pt x="0" y="139834"/>
                        <a:pt x="20317" y="129814"/>
                        <a:pt x="36733" y="124610"/>
                      </a:cubicBezTo>
                      <a:cubicBezTo>
                        <a:pt x="53149" y="119415"/>
                        <a:pt x="65656" y="119027"/>
                        <a:pt x="65656" y="119027"/>
                      </a:cubicBezTo>
                      <a:lnTo>
                        <a:pt x="76184" y="139408"/>
                      </a:lnTo>
                      <a:cubicBezTo>
                        <a:pt x="76184" y="139408"/>
                        <a:pt x="61256" y="148476"/>
                        <a:pt x="50820" y="164107"/>
                      </a:cubicBezTo>
                      <a:cubicBezTo>
                        <a:pt x="40393" y="179747"/>
                        <a:pt x="31168" y="201949"/>
                        <a:pt x="31168" y="201949"/>
                      </a:cubicBezTo>
                      <a:cubicBezTo>
                        <a:pt x="31168" y="201949"/>
                        <a:pt x="42677" y="180976"/>
                        <a:pt x="54785" y="167203"/>
                      </a:cubicBezTo>
                      <a:cubicBezTo>
                        <a:pt x="66894" y="153431"/>
                        <a:pt x="79807" y="145241"/>
                        <a:pt x="79807" y="145241"/>
                      </a:cubicBezTo>
                      <a:lnTo>
                        <a:pt x="97684" y="176419"/>
                      </a:lnTo>
                      <a:cubicBezTo>
                        <a:pt x="97684" y="176419"/>
                        <a:pt x="91648" y="183167"/>
                        <a:pt x="91796" y="195451"/>
                      </a:cubicBezTo>
                      <a:cubicBezTo>
                        <a:pt x="91934" y="207735"/>
                        <a:pt x="98257" y="225566"/>
                        <a:pt x="98257" y="225566"/>
                      </a:cubicBezTo>
                      <a:cubicBezTo>
                        <a:pt x="98257" y="225566"/>
                        <a:pt x="96094" y="206423"/>
                        <a:pt x="96704" y="195470"/>
                      </a:cubicBezTo>
                      <a:cubicBezTo>
                        <a:pt x="97323" y="184516"/>
                        <a:pt x="100697" y="181743"/>
                        <a:pt x="100697" y="181743"/>
                      </a:cubicBezTo>
                      <a:lnTo>
                        <a:pt x="148430" y="229476"/>
                      </a:lnTo>
                      <a:cubicBezTo>
                        <a:pt x="148430" y="229476"/>
                        <a:pt x="119267" y="193316"/>
                        <a:pt x="105818" y="173923"/>
                      </a:cubicBezTo>
                      <a:cubicBezTo>
                        <a:pt x="95669" y="159282"/>
                        <a:pt x="92970" y="153200"/>
                        <a:pt x="92970" y="153200"/>
                      </a:cubicBezTo>
                      <a:cubicBezTo>
                        <a:pt x="92970" y="153200"/>
                        <a:pt x="100651" y="151980"/>
                        <a:pt x="111706" y="153431"/>
                      </a:cubicBezTo>
                      <a:cubicBezTo>
                        <a:pt x="122761" y="154882"/>
                        <a:pt x="135563" y="159226"/>
                        <a:pt x="135563" y="159226"/>
                      </a:cubicBezTo>
                      <a:cubicBezTo>
                        <a:pt x="135563" y="159226"/>
                        <a:pt x="123380" y="151240"/>
                        <a:pt x="112187" y="147838"/>
                      </a:cubicBezTo>
                      <a:cubicBezTo>
                        <a:pt x="101002" y="144446"/>
                        <a:pt x="90798" y="145639"/>
                        <a:pt x="90798" y="145639"/>
                      </a:cubicBezTo>
                      <a:lnTo>
                        <a:pt x="75380" y="118019"/>
                      </a:lnTo>
                      <a:cubicBezTo>
                        <a:pt x="75380" y="118019"/>
                        <a:pt x="91343" y="116448"/>
                        <a:pt x="104607" y="115672"/>
                      </a:cubicBezTo>
                      <a:cubicBezTo>
                        <a:pt x="117871" y="114895"/>
                        <a:pt x="131579" y="116836"/>
                        <a:pt x="131579" y="116836"/>
                      </a:cubicBezTo>
                      <a:cubicBezTo>
                        <a:pt x="131579" y="116836"/>
                        <a:pt x="139103" y="130147"/>
                        <a:pt x="151841" y="142107"/>
                      </a:cubicBezTo>
                      <a:cubicBezTo>
                        <a:pt x="164569" y="154068"/>
                        <a:pt x="182501" y="164689"/>
                        <a:pt x="182501" y="164689"/>
                      </a:cubicBezTo>
                      <a:cubicBezTo>
                        <a:pt x="182501" y="164689"/>
                        <a:pt x="167924" y="151702"/>
                        <a:pt x="157646" y="139991"/>
                      </a:cubicBezTo>
                      <a:cubicBezTo>
                        <a:pt x="147367" y="128279"/>
                        <a:pt x="141386" y="117844"/>
                        <a:pt x="141386" y="117844"/>
                      </a:cubicBezTo>
                      <a:cubicBezTo>
                        <a:pt x="141386" y="117844"/>
                        <a:pt x="149918" y="115385"/>
                        <a:pt x="174357" y="117483"/>
                      </a:cubicBezTo>
                      <a:cubicBezTo>
                        <a:pt x="206183" y="120219"/>
                        <a:pt x="268326" y="130295"/>
                        <a:pt x="268326" y="13029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50" name="Google Shape;5150;p6"/>
              <p:cNvGrpSpPr/>
              <p:nvPr/>
            </p:nvGrpSpPr>
            <p:grpSpPr>
              <a:xfrm>
                <a:off x="568852" y="3245953"/>
                <a:ext cx="346117" cy="267407"/>
                <a:chOff x="568852" y="3245953"/>
                <a:chExt cx="346117" cy="267407"/>
              </a:xfrm>
            </p:grpSpPr>
            <p:sp>
              <p:nvSpPr>
                <p:cNvPr id="5151" name="Google Shape;5151;p6"/>
                <p:cNvSpPr/>
                <p:nvPr/>
              </p:nvSpPr>
              <p:spPr>
                <a:xfrm>
                  <a:off x="568852" y="3245953"/>
                  <a:ext cx="346117" cy="267407"/>
                </a:xfrm>
                <a:custGeom>
                  <a:avLst/>
                  <a:gdLst/>
                  <a:ahLst/>
                  <a:cxnLst/>
                  <a:rect l="l" t="t" r="r" b="b"/>
                  <a:pathLst>
                    <a:path w="346117" h="267407" extrusionOk="0">
                      <a:moveTo>
                        <a:pt x="117418" y="81292"/>
                      </a:moveTo>
                      <a:cubicBezTo>
                        <a:pt x="117418" y="81292"/>
                        <a:pt x="66968" y="77105"/>
                        <a:pt x="37713" y="100075"/>
                      </a:cubicBezTo>
                      <a:cubicBezTo>
                        <a:pt x="-8374" y="136235"/>
                        <a:pt x="730" y="165555"/>
                        <a:pt x="730" y="165555"/>
                      </a:cubicBezTo>
                      <a:cubicBezTo>
                        <a:pt x="730" y="165555"/>
                        <a:pt x="33729" y="139729"/>
                        <a:pt x="52410" y="164871"/>
                      </a:cubicBezTo>
                      <a:cubicBezTo>
                        <a:pt x="62106" y="177913"/>
                        <a:pt x="57827" y="203933"/>
                        <a:pt x="57827" y="203933"/>
                      </a:cubicBezTo>
                      <a:cubicBezTo>
                        <a:pt x="57827" y="203933"/>
                        <a:pt x="76165" y="213824"/>
                        <a:pt x="83551" y="229694"/>
                      </a:cubicBezTo>
                      <a:cubicBezTo>
                        <a:pt x="90927" y="245565"/>
                        <a:pt x="87359" y="267408"/>
                        <a:pt x="87359" y="267408"/>
                      </a:cubicBezTo>
                      <a:cubicBezTo>
                        <a:pt x="87359" y="267408"/>
                        <a:pt x="107334" y="259144"/>
                        <a:pt x="122669" y="244354"/>
                      </a:cubicBezTo>
                      <a:cubicBezTo>
                        <a:pt x="137994" y="229574"/>
                        <a:pt x="148661" y="208259"/>
                        <a:pt x="148661" y="208259"/>
                      </a:cubicBezTo>
                      <a:cubicBezTo>
                        <a:pt x="148661" y="208259"/>
                        <a:pt x="153468" y="219647"/>
                        <a:pt x="159365" y="229602"/>
                      </a:cubicBezTo>
                      <a:cubicBezTo>
                        <a:pt x="165262" y="239548"/>
                        <a:pt x="172259" y="248052"/>
                        <a:pt x="172259" y="248052"/>
                      </a:cubicBezTo>
                      <a:cubicBezTo>
                        <a:pt x="172259" y="248052"/>
                        <a:pt x="180939" y="241443"/>
                        <a:pt x="186541" y="233798"/>
                      </a:cubicBezTo>
                      <a:cubicBezTo>
                        <a:pt x="192142" y="226154"/>
                        <a:pt x="194675" y="217484"/>
                        <a:pt x="194675" y="217484"/>
                      </a:cubicBezTo>
                      <a:cubicBezTo>
                        <a:pt x="194675" y="217484"/>
                        <a:pt x="217922" y="233521"/>
                        <a:pt x="239311" y="244345"/>
                      </a:cubicBezTo>
                      <a:cubicBezTo>
                        <a:pt x="260700" y="255169"/>
                        <a:pt x="280231" y="260771"/>
                        <a:pt x="280231" y="260771"/>
                      </a:cubicBezTo>
                      <a:cubicBezTo>
                        <a:pt x="280231" y="260771"/>
                        <a:pt x="282838" y="235000"/>
                        <a:pt x="280305" y="213297"/>
                      </a:cubicBezTo>
                      <a:cubicBezTo>
                        <a:pt x="277782" y="191603"/>
                        <a:pt x="270128" y="173966"/>
                        <a:pt x="270128" y="173966"/>
                      </a:cubicBezTo>
                      <a:cubicBezTo>
                        <a:pt x="270128" y="173966"/>
                        <a:pt x="279409" y="175029"/>
                        <a:pt x="287635" y="173855"/>
                      </a:cubicBezTo>
                      <a:cubicBezTo>
                        <a:pt x="295871" y="172681"/>
                        <a:pt x="303044" y="169271"/>
                        <a:pt x="303044" y="169271"/>
                      </a:cubicBezTo>
                      <a:cubicBezTo>
                        <a:pt x="303044" y="169271"/>
                        <a:pt x="295215" y="154204"/>
                        <a:pt x="282755" y="143241"/>
                      </a:cubicBezTo>
                      <a:cubicBezTo>
                        <a:pt x="270304" y="132269"/>
                        <a:pt x="253222" y="125402"/>
                        <a:pt x="253222" y="125402"/>
                      </a:cubicBezTo>
                      <a:cubicBezTo>
                        <a:pt x="253222" y="125402"/>
                        <a:pt x="284271" y="122684"/>
                        <a:pt x="307490" y="114152"/>
                      </a:cubicBezTo>
                      <a:cubicBezTo>
                        <a:pt x="330719" y="105630"/>
                        <a:pt x="346118" y="91303"/>
                        <a:pt x="346118" y="91303"/>
                      </a:cubicBezTo>
                      <a:cubicBezTo>
                        <a:pt x="346118" y="91303"/>
                        <a:pt x="316853" y="86838"/>
                        <a:pt x="299522" y="76088"/>
                      </a:cubicBezTo>
                      <a:cubicBezTo>
                        <a:pt x="282191" y="65347"/>
                        <a:pt x="276793" y="48330"/>
                        <a:pt x="276793" y="48330"/>
                      </a:cubicBezTo>
                      <a:cubicBezTo>
                        <a:pt x="276793" y="48330"/>
                        <a:pt x="243008" y="64617"/>
                        <a:pt x="221684" y="26987"/>
                      </a:cubicBezTo>
                      <a:cubicBezTo>
                        <a:pt x="213235" y="12078"/>
                        <a:pt x="223542" y="34"/>
                        <a:pt x="223542" y="34"/>
                      </a:cubicBezTo>
                      <a:cubicBezTo>
                        <a:pt x="223542" y="34"/>
                        <a:pt x="191310" y="-1621"/>
                        <a:pt x="164070" y="18262"/>
                      </a:cubicBezTo>
                      <a:cubicBezTo>
                        <a:pt x="136820" y="38144"/>
                        <a:pt x="117418" y="81292"/>
                        <a:pt x="117418" y="812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2" name="Google Shape;5152;p6"/>
                <p:cNvSpPr/>
                <p:nvPr/>
              </p:nvSpPr>
              <p:spPr>
                <a:xfrm>
                  <a:off x="606750" y="3285558"/>
                  <a:ext cx="239791" cy="196097"/>
                </a:xfrm>
                <a:custGeom>
                  <a:avLst/>
                  <a:gdLst/>
                  <a:ahLst/>
                  <a:cxnLst/>
                  <a:rect l="l" t="t" r="r" b="b"/>
                  <a:pathLst>
                    <a:path w="239791" h="196097" extrusionOk="0">
                      <a:moveTo>
                        <a:pt x="224938" y="196098"/>
                      </a:moveTo>
                      <a:cubicBezTo>
                        <a:pt x="224938" y="196098"/>
                        <a:pt x="190219" y="140397"/>
                        <a:pt x="167518" y="117529"/>
                      </a:cubicBezTo>
                      <a:cubicBezTo>
                        <a:pt x="154854" y="104764"/>
                        <a:pt x="145361" y="97370"/>
                        <a:pt x="145361" y="97370"/>
                      </a:cubicBezTo>
                      <a:cubicBezTo>
                        <a:pt x="145361" y="97370"/>
                        <a:pt x="153819" y="97684"/>
                        <a:pt x="173849" y="102611"/>
                      </a:cubicBezTo>
                      <a:cubicBezTo>
                        <a:pt x="193880" y="107528"/>
                        <a:pt x="225473" y="117077"/>
                        <a:pt x="225473" y="117077"/>
                      </a:cubicBezTo>
                      <a:cubicBezTo>
                        <a:pt x="225473" y="117077"/>
                        <a:pt x="198557" y="102999"/>
                        <a:pt x="177066" y="96279"/>
                      </a:cubicBezTo>
                      <a:cubicBezTo>
                        <a:pt x="155584" y="89559"/>
                        <a:pt x="139529" y="90206"/>
                        <a:pt x="139529" y="90206"/>
                      </a:cubicBezTo>
                      <a:cubicBezTo>
                        <a:pt x="139529" y="90206"/>
                        <a:pt x="129343" y="77940"/>
                        <a:pt x="117631" y="68059"/>
                      </a:cubicBezTo>
                      <a:cubicBezTo>
                        <a:pt x="105920" y="58187"/>
                        <a:pt x="92674" y="50691"/>
                        <a:pt x="92674" y="50691"/>
                      </a:cubicBezTo>
                      <a:lnTo>
                        <a:pt x="135905" y="46189"/>
                      </a:lnTo>
                      <a:cubicBezTo>
                        <a:pt x="135905" y="46189"/>
                        <a:pt x="140019" y="54952"/>
                        <a:pt x="154115" y="63326"/>
                      </a:cubicBezTo>
                      <a:cubicBezTo>
                        <a:pt x="168211" y="71701"/>
                        <a:pt x="192299" y="79687"/>
                        <a:pt x="192299" y="79687"/>
                      </a:cubicBezTo>
                      <a:cubicBezTo>
                        <a:pt x="192299" y="79687"/>
                        <a:pt x="172333" y="68373"/>
                        <a:pt x="160640" y="60396"/>
                      </a:cubicBezTo>
                      <a:cubicBezTo>
                        <a:pt x="148957" y="52419"/>
                        <a:pt x="145537" y="47770"/>
                        <a:pt x="145537" y="47770"/>
                      </a:cubicBezTo>
                      <a:lnTo>
                        <a:pt x="186393" y="49276"/>
                      </a:lnTo>
                      <a:lnTo>
                        <a:pt x="239792" y="53695"/>
                      </a:lnTo>
                      <a:lnTo>
                        <a:pt x="188593" y="43379"/>
                      </a:lnTo>
                      <a:cubicBezTo>
                        <a:pt x="188593" y="43379"/>
                        <a:pt x="190145" y="38129"/>
                        <a:pt x="199694" y="33165"/>
                      </a:cubicBezTo>
                      <a:cubicBezTo>
                        <a:pt x="209242" y="28201"/>
                        <a:pt x="226786" y="23534"/>
                        <a:pt x="226786" y="23534"/>
                      </a:cubicBezTo>
                      <a:cubicBezTo>
                        <a:pt x="226786" y="23534"/>
                        <a:pt x="207366" y="25327"/>
                        <a:pt x="195460" y="30097"/>
                      </a:cubicBezTo>
                      <a:cubicBezTo>
                        <a:pt x="183555" y="34866"/>
                        <a:pt x="179155" y="42612"/>
                        <a:pt x="179155" y="42612"/>
                      </a:cubicBezTo>
                      <a:lnTo>
                        <a:pt x="146507" y="41762"/>
                      </a:lnTo>
                      <a:lnTo>
                        <a:pt x="127882" y="40514"/>
                      </a:lnTo>
                      <a:cubicBezTo>
                        <a:pt x="127882" y="40514"/>
                        <a:pt x="130064" y="32601"/>
                        <a:pt x="140370" y="22471"/>
                      </a:cubicBezTo>
                      <a:cubicBezTo>
                        <a:pt x="150676" y="12340"/>
                        <a:pt x="169098" y="0"/>
                        <a:pt x="169098" y="0"/>
                      </a:cubicBezTo>
                      <a:cubicBezTo>
                        <a:pt x="169098" y="0"/>
                        <a:pt x="148513" y="7450"/>
                        <a:pt x="135628" y="17525"/>
                      </a:cubicBezTo>
                      <a:cubicBezTo>
                        <a:pt x="122743" y="27610"/>
                        <a:pt x="117567" y="40329"/>
                        <a:pt x="117567" y="40329"/>
                      </a:cubicBezTo>
                      <a:lnTo>
                        <a:pt x="85797" y="44729"/>
                      </a:lnTo>
                      <a:cubicBezTo>
                        <a:pt x="85797" y="44729"/>
                        <a:pt x="78837" y="39229"/>
                        <a:pt x="64787" y="31058"/>
                      </a:cubicBezTo>
                      <a:cubicBezTo>
                        <a:pt x="50737" y="22887"/>
                        <a:pt x="29588" y="12044"/>
                        <a:pt x="29588" y="12044"/>
                      </a:cubicBezTo>
                      <a:lnTo>
                        <a:pt x="17905" y="25124"/>
                      </a:lnTo>
                      <a:cubicBezTo>
                        <a:pt x="17905" y="25124"/>
                        <a:pt x="39756" y="31122"/>
                        <a:pt x="55488" y="38129"/>
                      </a:cubicBezTo>
                      <a:cubicBezTo>
                        <a:pt x="71220" y="45135"/>
                        <a:pt x="80824" y="53149"/>
                        <a:pt x="80824" y="53149"/>
                      </a:cubicBezTo>
                      <a:lnTo>
                        <a:pt x="75176" y="75380"/>
                      </a:lnTo>
                      <a:cubicBezTo>
                        <a:pt x="75176" y="75380"/>
                        <a:pt x="57993" y="72256"/>
                        <a:pt x="39811" y="77016"/>
                      </a:cubicBezTo>
                      <a:cubicBezTo>
                        <a:pt x="21629" y="81786"/>
                        <a:pt x="0" y="92277"/>
                        <a:pt x="0" y="92277"/>
                      </a:cubicBezTo>
                      <a:cubicBezTo>
                        <a:pt x="0" y="92277"/>
                        <a:pt x="22517" y="84226"/>
                        <a:pt x="40717" y="81961"/>
                      </a:cubicBezTo>
                      <a:cubicBezTo>
                        <a:pt x="58926" y="79696"/>
                        <a:pt x="74012" y="82155"/>
                        <a:pt x="74012" y="82155"/>
                      </a:cubicBezTo>
                      <a:lnTo>
                        <a:pt x="66691" y="117335"/>
                      </a:lnTo>
                      <a:cubicBezTo>
                        <a:pt x="66691" y="117335"/>
                        <a:pt x="57697" y="118371"/>
                        <a:pt x="49646" y="127651"/>
                      </a:cubicBezTo>
                      <a:cubicBezTo>
                        <a:pt x="41604" y="136941"/>
                        <a:pt x="34496" y="154466"/>
                        <a:pt x="34496" y="154466"/>
                      </a:cubicBezTo>
                      <a:cubicBezTo>
                        <a:pt x="34496" y="154466"/>
                        <a:pt x="45588" y="138715"/>
                        <a:pt x="53316" y="130932"/>
                      </a:cubicBezTo>
                      <a:cubicBezTo>
                        <a:pt x="61043" y="123140"/>
                        <a:pt x="65406" y="123316"/>
                        <a:pt x="65406" y="123316"/>
                      </a:cubicBezTo>
                      <a:lnTo>
                        <a:pt x="69427" y="190700"/>
                      </a:lnTo>
                      <a:cubicBezTo>
                        <a:pt x="69427" y="190700"/>
                        <a:pt x="71618" y="144298"/>
                        <a:pt x="74437" y="120857"/>
                      </a:cubicBezTo>
                      <a:cubicBezTo>
                        <a:pt x="76563" y="103175"/>
                        <a:pt x="78578" y="96834"/>
                        <a:pt x="78578" y="96834"/>
                      </a:cubicBezTo>
                      <a:cubicBezTo>
                        <a:pt x="78578" y="96834"/>
                        <a:pt x="85132" y="101021"/>
                        <a:pt x="92434" y="109441"/>
                      </a:cubicBezTo>
                      <a:cubicBezTo>
                        <a:pt x="99736" y="117862"/>
                        <a:pt x="106428" y="129611"/>
                        <a:pt x="106428" y="129611"/>
                      </a:cubicBezTo>
                      <a:cubicBezTo>
                        <a:pt x="106428" y="129611"/>
                        <a:pt x="102620" y="115551"/>
                        <a:pt x="96510" y="105587"/>
                      </a:cubicBezTo>
                      <a:cubicBezTo>
                        <a:pt x="90391" y="95613"/>
                        <a:pt x="81970" y="89744"/>
                        <a:pt x="81970" y="89744"/>
                      </a:cubicBezTo>
                      <a:lnTo>
                        <a:pt x="88773" y="58853"/>
                      </a:lnTo>
                      <a:cubicBezTo>
                        <a:pt x="88773" y="58853"/>
                        <a:pt x="101751" y="68272"/>
                        <a:pt x="112187" y="76489"/>
                      </a:cubicBezTo>
                      <a:cubicBezTo>
                        <a:pt x="122623" y="84716"/>
                        <a:pt x="131589" y="95262"/>
                        <a:pt x="131589" y="95262"/>
                      </a:cubicBezTo>
                      <a:cubicBezTo>
                        <a:pt x="131589" y="95262"/>
                        <a:pt x="128390" y="110218"/>
                        <a:pt x="129971" y="127614"/>
                      </a:cubicBezTo>
                      <a:cubicBezTo>
                        <a:pt x="131552" y="145010"/>
                        <a:pt x="137911" y="164856"/>
                        <a:pt x="137911" y="164856"/>
                      </a:cubicBezTo>
                      <a:cubicBezTo>
                        <a:pt x="137911" y="164856"/>
                        <a:pt x="135628" y="145463"/>
                        <a:pt x="135720" y="129888"/>
                      </a:cubicBezTo>
                      <a:cubicBezTo>
                        <a:pt x="135804" y="114303"/>
                        <a:pt x="138253" y="102528"/>
                        <a:pt x="138253" y="102528"/>
                      </a:cubicBezTo>
                      <a:cubicBezTo>
                        <a:pt x="138253" y="102528"/>
                        <a:pt x="146267" y="106345"/>
                        <a:pt x="163155" y="124138"/>
                      </a:cubicBezTo>
                      <a:cubicBezTo>
                        <a:pt x="185145" y="147312"/>
                        <a:pt x="224938" y="196098"/>
                        <a:pt x="224938" y="19609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53" name="Google Shape;5153;p6"/>
              <p:cNvGrpSpPr/>
              <p:nvPr/>
            </p:nvGrpSpPr>
            <p:grpSpPr>
              <a:xfrm>
                <a:off x="44541" y="4001845"/>
                <a:ext cx="275636" cy="346940"/>
                <a:chOff x="44541" y="4001845"/>
                <a:chExt cx="275636" cy="346940"/>
              </a:xfrm>
            </p:grpSpPr>
            <p:sp>
              <p:nvSpPr>
                <p:cNvPr id="5154" name="Google Shape;5154;p6"/>
                <p:cNvSpPr/>
                <p:nvPr/>
              </p:nvSpPr>
              <p:spPr>
                <a:xfrm>
                  <a:off x="44541" y="4001845"/>
                  <a:ext cx="270904" cy="346940"/>
                </a:xfrm>
                <a:custGeom>
                  <a:avLst/>
                  <a:gdLst/>
                  <a:ahLst/>
                  <a:cxnLst/>
                  <a:rect l="l" t="t" r="r" b="b"/>
                  <a:pathLst>
                    <a:path w="270904" h="346940" extrusionOk="0">
                      <a:moveTo>
                        <a:pt x="228838" y="140333"/>
                      </a:moveTo>
                      <a:cubicBezTo>
                        <a:pt x="228838" y="140333"/>
                        <a:pt x="252409" y="95539"/>
                        <a:pt x="242703" y="59629"/>
                      </a:cubicBezTo>
                      <a:cubicBezTo>
                        <a:pt x="227424" y="3078"/>
                        <a:pt x="196884" y="0"/>
                        <a:pt x="196884" y="0"/>
                      </a:cubicBezTo>
                      <a:cubicBezTo>
                        <a:pt x="196884" y="0"/>
                        <a:pt x="207754" y="40467"/>
                        <a:pt x="177315" y="47834"/>
                      </a:cubicBezTo>
                      <a:cubicBezTo>
                        <a:pt x="161519" y="51661"/>
                        <a:pt x="139242" y="37556"/>
                        <a:pt x="139242" y="37556"/>
                      </a:cubicBezTo>
                      <a:cubicBezTo>
                        <a:pt x="139242" y="37556"/>
                        <a:pt x="122964" y="50571"/>
                        <a:pt x="105476" y="51162"/>
                      </a:cubicBezTo>
                      <a:cubicBezTo>
                        <a:pt x="87988" y="51754"/>
                        <a:pt x="69270" y="39931"/>
                        <a:pt x="69270" y="39931"/>
                      </a:cubicBezTo>
                      <a:cubicBezTo>
                        <a:pt x="69270" y="39931"/>
                        <a:pt x="69076" y="61552"/>
                        <a:pt x="76692" y="81443"/>
                      </a:cubicBezTo>
                      <a:cubicBezTo>
                        <a:pt x="84309" y="101326"/>
                        <a:pt x="99754" y="119480"/>
                        <a:pt x="99754" y="119480"/>
                      </a:cubicBezTo>
                      <a:cubicBezTo>
                        <a:pt x="99754" y="119480"/>
                        <a:pt x="87396" y="119452"/>
                        <a:pt x="75934" y="120986"/>
                      </a:cubicBezTo>
                      <a:cubicBezTo>
                        <a:pt x="64472" y="122530"/>
                        <a:pt x="53907" y="125654"/>
                        <a:pt x="53907" y="125654"/>
                      </a:cubicBezTo>
                      <a:cubicBezTo>
                        <a:pt x="53907" y="125654"/>
                        <a:pt x="56606" y="136219"/>
                        <a:pt x="61450" y="144363"/>
                      </a:cubicBezTo>
                      <a:cubicBezTo>
                        <a:pt x="66303" y="152506"/>
                        <a:pt x="73291" y="158228"/>
                        <a:pt x="73291" y="158228"/>
                      </a:cubicBezTo>
                      <a:cubicBezTo>
                        <a:pt x="73291" y="158228"/>
                        <a:pt x="49433" y="173359"/>
                        <a:pt x="31113" y="188814"/>
                      </a:cubicBezTo>
                      <a:cubicBezTo>
                        <a:pt x="12793" y="204278"/>
                        <a:pt x="0" y="220066"/>
                        <a:pt x="0" y="220066"/>
                      </a:cubicBezTo>
                      <a:cubicBezTo>
                        <a:pt x="0" y="220066"/>
                        <a:pt x="22711" y="232535"/>
                        <a:pt x="43675" y="238682"/>
                      </a:cubicBezTo>
                      <a:cubicBezTo>
                        <a:pt x="64630" y="244838"/>
                        <a:pt x="83856" y="244681"/>
                        <a:pt x="83856" y="244681"/>
                      </a:cubicBezTo>
                      <a:cubicBezTo>
                        <a:pt x="83856" y="244681"/>
                        <a:pt x="79253" y="252815"/>
                        <a:pt x="77117" y="260848"/>
                      </a:cubicBezTo>
                      <a:cubicBezTo>
                        <a:pt x="74982" y="268880"/>
                        <a:pt x="75315" y="276820"/>
                        <a:pt x="75315" y="276820"/>
                      </a:cubicBezTo>
                      <a:cubicBezTo>
                        <a:pt x="75315" y="276820"/>
                        <a:pt x="92239" y="275498"/>
                        <a:pt x="107204" y="268317"/>
                      </a:cubicBezTo>
                      <a:cubicBezTo>
                        <a:pt x="122170" y="261134"/>
                        <a:pt x="135166" y="248101"/>
                        <a:pt x="135166" y="248101"/>
                      </a:cubicBezTo>
                      <a:cubicBezTo>
                        <a:pt x="135166" y="248101"/>
                        <a:pt x="125534" y="277745"/>
                        <a:pt x="124305" y="302452"/>
                      </a:cubicBezTo>
                      <a:cubicBezTo>
                        <a:pt x="123075" y="327160"/>
                        <a:pt x="130248" y="346940"/>
                        <a:pt x="130248" y="346940"/>
                      </a:cubicBezTo>
                      <a:cubicBezTo>
                        <a:pt x="130248" y="346940"/>
                        <a:pt x="145796" y="321752"/>
                        <a:pt x="162461" y="309995"/>
                      </a:cubicBezTo>
                      <a:cubicBezTo>
                        <a:pt x="179127" y="298237"/>
                        <a:pt x="196902" y="299919"/>
                        <a:pt x="196902" y="299919"/>
                      </a:cubicBezTo>
                      <a:cubicBezTo>
                        <a:pt x="196902" y="299919"/>
                        <a:pt x="195109" y="262456"/>
                        <a:pt x="238072" y="257539"/>
                      </a:cubicBezTo>
                      <a:cubicBezTo>
                        <a:pt x="255108" y="255579"/>
                        <a:pt x="262160" y="269786"/>
                        <a:pt x="262160" y="269786"/>
                      </a:cubicBezTo>
                      <a:cubicBezTo>
                        <a:pt x="262160" y="269786"/>
                        <a:pt x="276284" y="240762"/>
                        <a:pt x="268631" y="207911"/>
                      </a:cubicBezTo>
                      <a:cubicBezTo>
                        <a:pt x="260977" y="175060"/>
                        <a:pt x="228838" y="140333"/>
                        <a:pt x="228838" y="14033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5" name="Google Shape;5155;p6"/>
                <p:cNvSpPr/>
                <p:nvPr/>
              </p:nvSpPr>
              <p:spPr>
                <a:xfrm>
                  <a:off x="74424" y="4049217"/>
                  <a:ext cx="245753" cy="235798"/>
                </a:xfrm>
                <a:custGeom>
                  <a:avLst/>
                  <a:gdLst/>
                  <a:ahLst/>
                  <a:cxnLst/>
                  <a:rect l="l" t="t" r="r" b="b"/>
                  <a:pathLst>
                    <a:path w="245753" h="235798" extrusionOk="0">
                      <a:moveTo>
                        <a:pt x="0" y="166473"/>
                      </a:moveTo>
                      <a:cubicBezTo>
                        <a:pt x="0" y="166473"/>
                        <a:pt x="64842" y="156278"/>
                        <a:pt x="94763" y="144326"/>
                      </a:cubicBezTo>
                      <a:cubicBezTo>
                        <a:pt x="111457" y="137662"/>
                        <a:pt x="121966" y="131811"/>
                        <a:pt x="121966" y="131811"/>
                      </a:cubicBezTo>
                      <a:cubicBezTo>
                        <a:pt x="121966" y="131811"/>
                        <a:pt x="118380" y="139482"/>
                        <a:pt x="106021" y="155991"/>
                      </a:cubicBezTo>
                      <a:cubicBezTo>
                        <a:pt x="93654" y="172500"/>
                        <a:pt x="72524" y="197845"/>
                        <a:pt x="72524" y="197845"/>
                      </a:cubicBezTo>
                      <a:cubicBezTo>
                        <a:pt x="72524" y="197845"/>
                        <a:pt x="96002" y="178573"/>
                        <a:pt x="110588" y="161426"/>
                      </a:cubicBezTo>
                      <a:cubicBezTo>
                        <a:pt x="125164" y="144270"/>
                        <a:pt x="130840" y="129241"/>
                        <a:pt x="130840" y="129241"/>
                      </a:cubicBezTo>
                      <a:cubicBezTo>
                        <a:pt x="130840" y="129241"/>
                        <a:pt x="146119" y="124656"/>
                        <a:pt x="159790" y="117742"/>
                      </a:cubicBezTo>
                      <a:cubicBezTo>
                        <a:pt x="173461" y="110819"/>
                        <a:pt x="185524" y="101557"/>
                        <a:pt x="185524" y="101557"/>
                      </a:cubicBezTo>
                      <a:lnTo>
                        <a:pt x="172777" y="143115"/>
                      </a:lnTo>
                      <a:cubicBezTo>
                        <a:pt x="172777" y="143115"/>
                        <a:pt x="163099" y="143466"/>
                        <a:pt x="149881" y="153172"/>
                      </a:cubicBezTo>
                      <a:cubicBezTo>
                        <a:pt x="136673" y="162868"/>
                        <a:pt x="119905" y="181928"/>
                        <a:pt x="119905" y="181928"/>
                      </a:cubicBezTo>
                      <a:cubicBezTo>
                        <a:pt x="119905" y="181928"/>
                        <a:pt x="138114" y="167970"/>
                        <a:pt x="150029" y="160326"/>
                      </a:cubicBezTo>
                      <a:cubicBezTo>
                        <a:pt x="161944" y="152682"/>
                        <a:pt x="167564" y="151351"/>
                        <a:pt x="167564" y="151351"/>
                      </a:cubicBezTo>
                      <a:lnTo>
                        <a:pt x="150205" y="188371"/>
                      </a:lnTo>
                      <a:lnTo>
                        <a:pt x="125266" y="235798"/>
                      </a:lnTo>
                      <a:lnTo>
                        <a:pt x="154771" y="192706"/>
                      </a:lnTo>
                      <a:cubicBezTo>
                        <a:pt x="154771" y="192706"/>
                        <a:pt x="159004" y="196191"/>
                        <a:pt x="159836" y="206913"/>
                      </a:cubicBezTo>
                      <a:cubicBezTo>
                        <a:pt x="160678" y="217644"/>
                        <a:pt x="158117" y="235613"/>
                        <a:pt x="158117" y="235613"/>
                      </a:cubicBezTo>
                      <a:cubicBezTo>
                        <a:pt x="158117" y="235613"/>
                        <a:pt x="164051" y="217034"/>
                        <a:pt x="164319" y="204214"/>
                      </a:cubicBezTo>
                      <a:cubicBezTo>
                        <a:pt x="164578" y="191393"/>
                        <a:pt x="159171" y="184313"/>
                        <a:pt x="159171" y="184313"/>
                      </a:cubicBezTo>
                      <a:lnTo>
                        <a:pt x="172712" y="154595"/>
                      </a:lnTo>
                      <a:lnTo>
                        <a:pt x="181133" y="137939"/>
                      </a:lnTo>
                      <a:cubicBezTo>
                        <a:pt x="181133" y="137939"/>
                        <a:pt x="187566" y="143041"/>
                        <a:pt x="192872" y="156490"/>
                      </a:cubicBezTo>
                      <a:cubicBezTo>
                        <a:pt x="198169" y="169930"/>
                        <a:pt x="202328" y="191707"/>
                        <a:pt x="202328" y="191707"/>
                      </a:cubicBezTo>
                      <a:cubicBezTo>
                        <a:pt x="202328" y="191707"/>
                        <a:pt x="203511" y="169856"/>
                        <a:pt x="199269" y="154050"/>
                      </a:cubicBezTo>
                      <a:cubicBezTo>
                        <a:pt x="195017" y="138253"/>
                        <a:pt x="185339" y="128511"/>
                        <a:pt x="185339" y="128511"/>
                      </a:cubicBezTo>
                      <a:lnTo>
                        <a:pt x="193704" y="97555"/>
                      </a:lnTo>
                      <a:cubicBezTo>
                        <a:pt x="193704" y="97555"/>
                        <a:pt x="201487" y="93302"/>
                        <a:pt x="214502" y="83560"/>
                      </a:cubicBezTo>
                      <a:cubicBezTo>
                        <a:pt x="227516" y="73817"/>
                        <a:pt x="245753" y="58585"/>
                        <a:pt x="245753" y="58585"/>
                      </a:cubicBezTo>
                      <a:lnTo>
                        <a:pt x="238276" y="42723"/>
                      </a:lnTo>
                      <a:cubicBezTo>
                        <a:pt x="238276" y="42723"/>
                        <a:pt x="224216" y="60498"/>
                        <a:pt x="211627" y="72237"/>
                      </a:cubicBezTo>
                      <a:cubicBezTo>
                        <a:pt x="199028" y="83976"/>
                        <a:pt x="187899" y="89688"/>
                        <a:pt x="187899" y="89688"/>
                      </a:cubicBezTo>
                      <a:lnTo>
                        <a:pt x="169644" y="75796"/>
                      </a:lnTo>
                      <a:cubicBezTo>
                        <a:pt x="169644" y="75796"/>
                        <a:pt x="179238" y="61210"/>
                        <a:pt x="181956" y="42612"/>
                      </a:cubicBezTo>
                      <a:cubicBezTo>
                        <a:pt x="184664" y="24005"/>
                        <a:pt x="183472" y="0"/>
                        <a:pt x="183472" y="0"/>
                      </a:cubicBezTo>
                      <a:cubicBezTo>
                        <a:pt x="183472" y="0"/>
                        <a:pt x="182076" y="23876"/>
                        <a:pt x="177048" y="41512"/>
                      </a:cubicBezTo>
                      <a:cubicBezTo>
                        <a:pt x="172019" y="59148"/>
                        <a:pt x="163867" y="72080"/>
                        <a:pt x="163867" y="72080"/>
                      </a:cubicBezTo>
                      <a:lnTo>
                        <a:pt x="134334" y="51587"/>
                      </a:lnTo>
                      <a:cubicBezTo>
                        <a:pt x="134334" y="51587"/>
                        <a:pt x="136894" y="42908"/>
                        <a:pt x="131496" y="31871"/>
                      </a:cubicBezTo>
                      <a:cubicBezTo>
                        <a:pt x="126098" y="20835"/>
                        <a:pt x="112741" y="7450"/>
                        <a:pt x="112741" y="7450"/>
                      </a:cubicBezTo>
                      <a:cubicBezTo>
                        <a:pt x="112741" y="7450"/>
                        <a:pt x="122900" y="23811"/>
                        <a:pt x="127050" y="33969"/>
                      </a:cubicBezTo>
                      <a:cubicBezTo>
                        <a:pt x="131200" y="44128"/>
                        <a:pt x="129333" y="48075"/>
                        <a:pt x="129333" y="48075"/>
                      </a:cubicBezTo>
                      <a:lnTo>
                        <a:pt x="65739" y="25438"/>
                      </a:lnTo>
                      <a:cubicBezTo>
                        <a:pt x="65739" y="25438"/>
                        <a:pt x="107593" y="45588"/>
                        <a:pt x="128067" y="57346"/>
                      </a:cubicBezTo>
                      <a:cubicBezTo>
                        <a:pt x="143513" y="66210"/>
                        <a:pt x="148559" y="70545"/>
                        <a:pt x="148559" y="70545"/>
                      </a:cubicBezTo>
                      <a:cubicBezTo>
                        <a:pt x="148559" y="70545"/>
                        <a:pt x="142154" y="74945"/>
                        <a:pt x="131542" y="78375"/>
                      </a:cubicBezTo>
                      <a:cubicBezTo>
                        <a:pt x="120931" y="81804"/>
                        <a:pt x="107510" y="83375"/>
                        <a:pt x="107510" y="83375"/>
                      </a:cubicBezTo>
                      <a:cubicBezTo>
                        <a:pt x="107510" y="83375"/>
                        <a:pt x="121939" y="85363"/>
                        <a:pt x="133502" y="83634"/>
                      </a:cubicBezTo>
                      <a:cubicBezTo>
                        <a:pt x="145065" y="81896"/>
                        <a:pt x="153763" y="76443"/>
                        <a:pt x="153763" y="76443"/>
                      </a:cubicBezTo>
                      <a:lnTo>
                        <a:pt x="179543" y="94772"/>
                      </a:lnTo>
                      <a:cubicBezTo>
                        <a:pt x="179543" y="94772"/>
                        <a:pt x="165798" y="103045"/>
                        <a:pt x="154152" y="109432"/>
                      </a:cubicBezTo>
                      <a:cubicBezTo>
                        <a:pt x="142505" y="115829"/>
                        <a:pt x="129296" y="119951"/>
                        <a:pt x="129296" y="119951"/>
                      </a:cubicBezTo>
                      <a:cubicBezTo>
                        <a:pt x="129296" y="119951"/>
                        <a:pt x="116781" y="111170"/>
                        <a:pt x="100152" y="105818"/>
                      </a:cubicBezTo>
                      <a:cubicBezTo>
                        <a:pt x="83514" y="100475"/>
                        <a:pt x="62763" y="98581"/>
                        <a:pt x="62763" y="98581"/>
                      </a:cubicBezTo>
                      <a:cubicBezTo>
                        <a:pt x="62763" y="98581"/>
                        <a:pt x="81499" y="104062"/>
                        <a:pt x="95808" y="110227"/>
                      </a:cubicBezTo>
                      <a:cubicBezTo>
                        <a:pt x="110116" y="116393"/>
                        <a:pt x="119997" y="123251"/>
                        <a:pt x="119997" y="123251"/>
                      </a:cubicBezTo>
                      <a:cubicBezTo>
                        <a:pt x="119997" y="123251"/>
                        <a:pt x="113351" y="129139"/>
                        <a:pt x="90372" y="137726"/>
                      </a:cubicBezTo>
                      <a:cubicBezTo>
                        <a:pt x="60452" y="148911"/>
                        <a:pt x="0" y="166473"/>
                        <a:pt x="0" y="16647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56" name="Google Shape;5156;p6"/>
              <p:cNvGrpSpPr/>
              <p:nvPr/>
            </p:nvGrpSpPr>
            <p:grpSpPr>
              <a:xfrm>
                <a:off x="289157" y="1837280"/>
                <a:ext cx="400126" cy="309948"/>
                <a:chOff x="289157" y="1837280"/>
                <a:chExt cx="400126" cy="309948"/>
              </a:xfrm>
            </p:grpSpPr>
            <p:sp>
              <p:nvSpPr>
                <p:cNvPr id="5157" name="Google Shape;5157;p6"/>
                <p:cNvSpPr/>
                <p:nvPr/>
              </p:nvSpPr>
              <p:spPr>
                <a:xfrm>
                  <a:off x="289157" y="1837280"/>
                  <a:ext cx="400126" cy="309948"/>
                </a:xfrm>
                <a:custGeom>
                  <a:avLst/>
                  <a:gdLst/>
                  <a:ahLst/>
                  <a:cxnLst/>
                  <a:rect l="l" t="t" r="r" b="b"/>
                  <a:pathLst>
                    <a:path w="400126" h="309948" extrusionOk="0">
                      <a:moveTo>
                        <a:pt x="154882" y="59324"/>
                      </a:moveTo>
                      <a:cubicBezTo>
                        <a:pt x="154882" y="59324"/>
                        <a:pt x="101446" y="38008"/>
                        <a:pt x="61995" y="53473"/>
                      </a:cubicBezTo>
                      <a:cubicBezTo>
                        <a:pt x="-129" y="77810"/>
                        <a:pt x="0" y="112944"/>
                        <a:pt x="0" y="112944"/>
                      </a:cubicBezTo>
                      <a:cubicBezTo>
                        <a:pt x="0" y="112944"/>
                        <a:pt x="44461" y="95595"/>
                        <a:pt x="56394" y="129333"/>
                      </a:cubicBezTo>
                      <a:cubicBezTo>
                        <a:pt x="62587" y="146840"/>
                        <a:pt x="49276" y="173923"/>
                        <a:pt x="49276" y="173923"/>
                      </a:cubicBezTo>
                      <a:cubicBezTo>
                        <a:pt x="49276" y="173923"/>
                        <a:pt x="65914" y="190847"/>
                        <a:pt x="68651" y="210684"/>
                      </a:cubicBezTo>
                      <a:cubicBezTo>
                        <a:pt x="71396" y="230520"/>
                        <a:pt x="60239" y="253259"/>
                        <a:pt x="60239" y="253259"/>
                      </a:cubicBezTo>
                      <a:cubicBezTo>
                        <a:pt x="60239" y="253259"/>
                        <a:pt x="84706" y="250837"/>
                        <a:pt x="106290" y="239717"/>
                      </a:cubicBezTo>
                      <a:cubicBezTo>
                        <a:pt x="127873" y="228597"/>
                        <a:pt x="146572" y="208789"/>
                        <a:pt x="146572" y="208789"/>
                      </a:cubicBezTo>
                      <a:cubicBezTo>
                        <a:pt x="146572" y="208789"/>
                        <a:pt x="147996" y="222857"/>
                        <a:pt x="151092" y="235715"/>
                      </a:cubicBezTo>
                      <a:cubicBezTo>
                        <a:pt x="154198" y="248572"/>
                        <a:pt x="158968" y="260219"/>
                        <a:pt x="158968" y="260219"/>
                      </a:cubicBezTo>
                      <a:cubicBezTo>
                        <a:pt x="158968" y="260219"/>
                        <a:pt x="170596" y="255838"/>
                        <a:pt x="179229" y="249321"/>
                      </a:cubicBezTo>
                      <a:cubicBezTo>
                        <a:pt x="187871" y="242804"/>
                        <a:pt x="193510" y="234143"/>
                        <a:pt x="193510" y="234143"/>
                      </a:cubicBezTo>
                      <a:cubicBezTo>
                        <a:pt x="193510" y="234143"/>
                        <a:pt x="213439" y="259433"/>
                        <a:pt x="233081" y="278382"/>
                      </a:cubicBezTo>
                      <a:cubicBezTo>
                        <a:pt x="252723" y="297331"/>
                        <a:pt x="272088" y="309948"/>
                        <a:pt x="272088" y="309948"/>
                      </a:cubicBezTo>
                      <a:cubicBezTo>
                        <a:pt x="272088" y="309948"/>
                        <a:pt x="283503" y="282579"/>
                        <a:pt x="287977" y="257964"/>
                      </a:cubicBezTo>
                      <a:cubicBezTo>
                        <a:pt x="292460" y="233349"/>
                        <a:pt x="290011" y="211497"/>
                        <a:pt x="290011" y="211497"/>
                      </a:cubicBezTo>
                      <a:cubicBezTo>
                        <a:pt x="290011" y="211497"/>
                        <a:pt x="299744" y="215740"/>
                        <a:pt x="309080" y="217182"/>
                      </a:cubicBezTo>
                      <a:cubicBezTo>
                        <a:pt x="318416" y="218615"/>
                        <a:pt x="327345" y="217256"/>
                        <a:pt x="327345" y="217256"/>
                      </a:cubicBezTo>
                      <a:cubicBezTo>
                        <a:pt x="327345" y="217256"/>
                        <a:pt x="323851" y="198159"/>
                        <a:pt x="313969" y="182011"/>
                      </a:cubicBezTo>
                      <a:cubicBezTo>
                        <a:pt x="304079" y="165872"/>
                        <a:pt x="287801" y="152682"/>
                        <a:pt x="287801" y="152682"/>
                      </a:cubicBezTo>
                      <a:cubicBezTo>
                        <a:pt x="287801" y="152682"/>
                        <a:pt x="322455" y="159993"/>
                        <a:pt x="350536" y="158357"/>
                      </a:cubicBezTo>
                      <a:cubicBezTo>
                        <a:pt x="378618" y="156712"/>
                        <a:pt x="400127" y="146119"/>
                        <a:pt x="400127" y="146119"/>
                      </a:cubicBezTo>
                      <a:cubicBezTo>
                        <a:pt x="400127" y="146119"/>
                        <a:pt x="369818" y="131524"/>
                        <a:pt x="354557" y="114007"/>
                      </a:cubicBezTo>
                      <a:cubicBezTo>
                        <a:pt x="339296" y="96491"/>
                        <a:pt x="339084" y="76054"/>
                        <a:pt x="339084" y="76054"/>
                      </a:cubicBezTo>
                      <a:cubicBezTo>
                        <a:pt x="339084" y="76054"/>
                        <a:pt x="296943" y="82691"/>
                        <a:pt x="286295" y="34404"/>
                      </a:cubicBezTo>
                      <a:cubicBezTo>
                        <a:pt x="282080" y="15261"/>
                        <a:pt x="297294" y="5481"/>
                        <a:pt x="297294" y="5481"/>
                      </a:cubicBezTo>
                      <a:cubicBezTo>
                        <a:pt x="297294" y="5481"/>
                        <a:pt x="262817" y="-7016"/>
                        <a:pt x="226573" y="5731"/>
                      </a:cubicBezTo>
                      <a:cubicBezTo>
                        <a:pt x="190339" y="18486"/>
                        <a:pt x="154882" y="59324"/>
                        <a:pt x="154882" y="593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8" name="Google Shape;5158;p6"/>
                <p:cNvSpPr/>
                <p:nvPr/>
              </p:nvSpPr>
              <p:spPr>
                <a:xfrm>
                  <a:off x="340763" y="1847567"/>
                  <a:ext cx="273483" cy="266421"/>
                </a:xfrm>
                <a:custGeom>
                  <a:avLst/>
                  <a:gdLst/>
                  <a:ahLst/>
                  <a:cxnLst/>
                  <a:rect l="l" t="t" r="r" b="b"/>
                  <a:pathLst>
                    <a:path w="273483" h="266421" extrusionOk="0">
                      <a:moveTo>
                        <a:pt x="209917" y="266422"/>
                      </a:moveTo>
                      <a:cubicBezTo>
                        <a:pt x="209917" y="266422"/>
                        <a:pt x="190728" y="193889"/>
                        <a:pt x="173673" y="161297"/>
                      </a:cubicBezTo>
                      <a:cubicBezTo>
                        <a:pt x="164162" y="143124"/>
                        <a:pt x="156305" y="131875"/>
                        <a:pt x="156305" y="131875"/>
                      </a:cubicBezTo>
                      <a:cubicBezTo>
                        <a:pt x="156305" y="131875"/>
                        <a:pt x="165401" y="135018"/>
                        <a:pt x="185524" y="147053"/>
                      </a:cubicBezTo>
                      <a:cubicBezTo>
                        <a:pt x="205646" y="159097"/>
                        <a:pt x="236815" y="180024"/>
                        <a:pt x="236815" y="180024"/>
                      </a:cubicBezTo>
                      <a:cubicBezTo>
                        <a:pt x="236815" y="180024"/>
                        <a:pt x="212246" y="155677"/>
                        <a:pt x="191125" y="141192"/>
                      </a:cubicBezTo>
                      <a:cubicBezTo>
                        <a:pt x="170013" y="126708"/>
                        <a:pt x="152349" y="122096"/>
                        <a:pt x="152349" y="122096"/>
                      </a:cubicBezTo>
                      <a:cubicBezTo>
                        <a:pt x="152349" y="122096"/>
                        <a:pt x="145361" y="105273"/>
                        <a:pt x="135924" y="90567"/>
                      </a:cubicBezTo>
                      <a:cubicBezTo>
                        <a:pt x="126477" y="75860"/>
                        <a:pt x="114581" y="63262"/>
                        <a:pt x="114581" y="63262"/>
                      </a:cubicBezTo>
                      <a:lnTo>
                        <a:pt x="163071" y="72662"/>
                      </a:lnTo>
                      <a:cubicBezTo>
                        <a:pt x="163071" y="72662"/>
                        <a:pt x="164615" y="83625"/>
                        <a:pt x="177149" y="97481"/>
                      </a:cubicBezTo>
                      <a:cubicBezTo>
                        <a:pt x="189683" y="111327"/>
                        <a:pt x="213207" y="128067"/>
                        <a:pt x="213207" y="128067"/>
                      </a:cubicBezTo>
                      <a:cubicBezTo>
                        <a:pt x="213207" y="128067"/>
                        <a:pt x="195275" y="109053"/>
                        <a:pt x="185228" y="96427"/>
                      </a:cubicBezTo>
                      <a:cubicBezTo>
                        <a:pt x="175171" y="83810"/>
                        <a:pt x="173008" y="77589"/>
                        <a:pt x="173008" y="77589"/>
                      </a:cubicBezTo>
                      <a:lnTo>
                        <a:pt x="216914" y="92785"/>
                      </a:lnTo>
                      <a:lnTo>
                        <a:pt x="273483" y="115339"/>
                      </a:lnTo>
                      <a:lnTo>
                        <a:pt x="221268" y="87054"/>
                      </a:lnTo>
                      <a:cubicBezTo>
                        <a:pt x="221268" y="87054"/>
                        <a:pt x="224706" y="81813"/>
                        <a:pt x="236741" y="79548"/>
                      </a:cubicBezTo>
                      <a:cubicBezTo>
                        <a:pt x="248767" y="77275"/>
                        <a:pt x="269379" y="77977"/>
                        <a:pt x="269379" y="77977"/>
                      </a:cubicBezTo>
                      <a:cubicBezTo>
                        <a:pt x="269379" y="77977"/>
                        <a:pt x="247685" y="73503"/>
                        <a:pt x="233155" y="74779"/>
                      </a:cubicBezTo>
                      <a:cubicBezTo>
                        <a:pt x="218624" y="76054"/>
                        <a:pt x="211266" y="83089"/>
                        <a:pt x="211266" y="83089"/>
                      </a:cubicBezTo>
                      <a:lnTo>
                        <a:pt x="176068" y="71322"/>
                      </a:lnTo>
                      <a:lnTo>
                        <a:pt x="156241" y="63788"/>
                      </a:lnTo>
                      <a:cubicBezTo>
                        <a:pt x="156241" y="63788"/>
                        <a:pt x="161241" y="55839"/>
                        <a:pt x="175818" y="48158"/>
                      </a:cubicBezTo>
                      <a:cubicBezTo>
                        <a:pt x="190386" y="40477"/>
                        <a:pt x="214520" y="33063"/>
                        <a:pt x="214520" y="33063"/>
                      </a:cubicBezTo>
                      <a:cubicBezTo>
                        <a:pt x="214520" y="33063"/>
                        <a:pt x="189665" y="34395"/>
                        <a:pt x="172306" y="41170"/>
                      </a:cubicBezTo>
                      <a:cubicBezTo>
                        <a:pt x="154946" y="47945"/>
                        <a:pt x="145084" y="60156"/>
                        <a:pt x="145084" y="60156"/>
                      </a:cubicBezTo>
                      <a:lnTo>
                        <a:pt x="109081" y="54453"/>
                      </a:lnTo>
                      <a:cubicBezTo>
                        <a:pt x="109081" y="54453"/>
                        <a:pt x="103359" y="46115"/>
                        <a:pt x="90807" y="32500"/>
                      </a:cubicBezTo>
                      <a:cubicBezTo>
                        <a:pt x="78254" y="18884"/>
                        <a:pt x="58880" y="0"/>
                        <a:pt x="58880" y="0"/>
                      </a:cubicBezTo>
                      <a:lnTo>
                        <a:pt x="41826" y="10463"/>
                      </a:lnTo>
                      <a:cubicBezTo>
                        <a:pt x="41826" y="10463"/>
                        <a:pt x="63576" y="24273"/>
                        <a:pt x="78347" y="37168"/>
                      </a:cubicBezTo>
                      <a:cubicBezTo>
                        <a:pt x="93108" y="50053"/>
                        <a:pt x="100882" y="62023"/>
                        <a:pt x="100882" y="62023"/>
                      </a:cubicBezTo>
                      <a:lnTo>
                        <a:pt x="87340" y="84503"/>
                      </a:lnTo>
                      <a:cubicBezTo>
                        <a:pt x="87340" y="84503"/>
                        <a:pt x="69704" y="75380"/>
                        <a:pt x="48352" y="74575"/>
                      </a:cubicBezTo>
                      <a:cubicBezTo>
                        <a:pt x="27009" y="73771"/>
                        <a:pt x="0" y="78088"/>
                        <a:pt x="0" y="78088"/>
                      </a:cubicBezTo>
                      <a:cubicBezTo>
                        <a:pt x="0" y="78088"/>
                        <a:pt x="27157" y="76738"/>
                        <a:pt x="47696" y="80297"/>
                      </a:cubicBezTo>
                      <a:cubicBezTo>
                        <a:pt x="68235" y="83847"/>
                        <a:pt x="83819" y="91537"/>
                        <a:pt x="83819" y="91537"/>
                      </a:cubicBezTo>
                      <a:lnTo>
                        <a:pt x="64140" y="127660"/>
                      </a:lnTo>
                      <a:cubicBezTo>
                        <a:pt x="64140" y="127660"/>
                        <a:pt x="54027" y="125811"/>
                        <a:pt x="42187" y="133317"/>
                      </a:cubicBezTo>
                      <a:cubicBezTo>
                        <a:pt x="30346" y="140813"/>
                        <a:pt x="16786" y="157664"/>
                        <a:pt x="16786" y="157664"/>
                      </a:cubicBezTo>
                      <a:cubicBezTo>
                        <a:pt x="16786" y="157664"/>
                        <a:pt x="34090" y="144086"/>
                        <a:pt x="45080" y="138124"/>
                      </a:cubicBezTo>
                      <a:cubicBezTo>
                        <a:pt x="56080" y="132152"/>
                        <a:pt x="60756" y="133788"/>
                        <a:pt x="60756" y="133788"/>
                      </a:cubicBezTo>
                      <a:lnTo>
                        <a:pt x="42686" y="208946"/>
                      </a:lnTo>
                      <a:cubicBezTo>
                        <a:pt x="42686" y="208946"/>
                        <a:pt x="60525" y="158829"/>
                        <a:pt x="71387" y="134094"/>
                      </a:cubicBezTo>
                      <a:cubicBezTo>
                        <a:pt x="79585" y="115422"/>
                        <a:pt x="83893" y="109146"/>
                        <a:pt x="83893" y="109146"/>
                      </a:cubicBezTo>
                      <a:cubicBezTo>
                        <a:pt x="83893" y="109146"/>
                        <a:pt x="89624" y="115893"/>
                        <a:pt x="94754" y="127549"/>
                      </a:cubicBezTo>
                      <a:cubicBezTo>
                        <a:pt x="99893" y="139205"/>
                        <a:pt x="103248" y="154290"/>
                        <a:pt x="103248" y="154290"/>
                      </a:cubicBezTo>
                      <a:cubicBezTo>
                        <a:pt x="103248" y="154290"/>
                        <a:pt x="103794" y="137624"/>
                        <a:pt x="100466" y="124675"/>
                      </a:cubicBezTo>
                      <a:cubicBezTo>
                        <a:pt x="97138" y="111725"/>
                        <a:pt x="89947" y="102490"/>
                        <a:pt x="89947" y="102490"/>
                      </a:cubicBezTo>
                      <a:lnTo>
                        <a:pt x="107620" y="70906"/>
                      </a:lnTo>
                      <a:cubicBezTo>
                        <a:pt x="107620" y="70906"/>
                        <a:pt x="118592" y="85529"/>
                        <a:pt x="127198" y="97998"/>
                      </a:cubicBezTo>
                      <a:cubicBezTo>
                        <a:pt x="135804" y="110468"/>
                        <a:pt x="142033" y="124998"/>
                        <a:pt x="142033" y="124998"/>
                      </a:cubicBezTo>
                      <a:cubicBezTo>
                        <a:pt x="142033" y="124998"/>
                        <a:pt x="133576" y="140314"/>
                        <a:pt x="129500" y="159901"/>
                      </a:cubicBezTo>
                      <a:cubicBezTo>
                        <a:pt x="125423" y="179488"/>
                        <a:pt x="125737" y="203336"/>
                        <a:pt x="125737" y="203336"/>
                      </a:cubicBezTo>
                      <a:cubicBezTo>
                        <a:pt x="125737" y="203336"/>
                        <a:pt x="129712" y="181336"/>
                        <a:pt x="134990" y="164301"/>
                      </a:cubicBezTo>
                      <a:cubicBezTo>
                        <a:pt x="140277" y="147256"/>
                        <a:pt x="146858" y="135175"/>
                        <a:pt x="146858" y="135175"/>
                      </a:cubicBezTo>
                      <a:cubicBezTo>
                        <a:pt x="146858" y="135175"/>
                        <a:pt x="154300" y="142006"/>
                        <a:pt x="166732" y="167102"/>
                      </a:cubicBezTo>
                      <a:cubicBezTo>
                        <a:pt x="182917" y="199786"/>
                        <a:pt x="209917" y="266422"/>
                        <a:pt x="209917" y="26642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59" name="Google Shape;5159;p6"/>
              <p:cNvGrpSpPr/>
              <p:nvPr/>
            </p:nvGrpSpPr>
            <p:grpSpPr>
              <a:xfrm>
                <a:off x="-231632" y="1901955"/>
                <a:ext cx="221614" cy="308046"/>
                <a:chOff x="-231632" y="1901955"/>
                <a:chExt cx="221614" cy="308046"/>
              </a:xfrm>
            </p:grpSpPr>
            <p:sp>
              <p:nvSpPr>
                <p:cNvPr id="5160" name="Google Shape;5160;p6"/>
                <p:cNvSpPr/>
                <p:nvPr/>
              </p:nvSpPr>
              <p:spPr>
                <a:xfrm>
                  <a:off x="-231632" y="1901955"/>
                  <a:ext cx="221614" cy="308046"/>
                </a:xfrm>
                <a:custGeom>
                  <a:avLst/>
                  <a:gdLst/>
                  <a:ahLst/>
                  <a:cxnLst/>
                  <a:rect l="l" t="t" r="r" b="b"/>
                  <a:pathLst>
                    <a:path w="221614" h="308046" extrusionOk="0">
                      <a:moveTo>
                        <a:pt x="154290" y="212015"/>
                      </a:moveTo>
                      <a:cubicBezTo>
                        <a:pt x="154290" y="212015"/>
                        <a:pt x="188620" y="214890"/>
                        <a:pt x="204685" y="187779"/>
                      </a:cubicBezTo>
                      <a:cubicBezTo>
                        <a:pt x="229975" y="145084"/>
                        <a:pt x="219438" y="112205"/>
                        <a:pt x="219438" y="112205"/>
                      </a:cubicBezTo>
                      <a:cubicBezTo>
                        <a:pt x="219438" y="112205"/>
                        <a:pt x="201321" y="142690"/>
                        <a:pt x="185024" y="114895"/>
                      </a:cubicBezTo>
                      <a:cubicBezTo>
                        <a:pt x="176567" y="100475"/>
                        <a:pt x="175467" y="70832"/>
                        <a:pt x="175467" y="70832"/>
                      </a:cubicBezTo>
                      <a:cubicBezTo>
                        <a:pt x="175467" y="70832"/>
                        <a:pt x="161713" y="60304"/>
                        <a:pt x="154374" y="42593"/>
                      </a:cubicBezTo>
                      <a:cubicBezTo>
                        <a:pt x="147034" y="24883"/>
                        <a:pt x="146101" y="0"/>
                        <a:pt x="146101" y="0"/>
                      </a:cubicBezTo>
                      <a:cubicBezTo>
                        <a:pt x="146101" y="0"/>
                        <a:pt x="134010" y="10103"/>
                        <a:pt x="126015" y="27434"/>
                      </a:cubicBezTo>
                      <a:cubicBezTo>
                        <a:pt x="118029" y="44756"/>
                        <a:pt x="114128" y="69297"/>
                        <a:pt x="114128" y="69297"/>
                      </a:cubicBezTo>
                      <a:cubicBezTo>
                        <a:pt x="114128" y="69297"/>
                        <a:pt x="109201" y="56579"/>
                        <a:pt x="103748" y="45524"/>
                      </a:cubicBezTo>
                      <a:cubicBezTo>
                        <a:pt x="98294" y="34469"/>
                        <a:pt x="92323" y="25077"/>
                        <a:pt x="92323" y="25077"/>
                      </a:cubicBezTo>
                      <a:cubicBezTo>
                        <a:pt x="92323" y="25077"/>
                        <a:pt x="87535" y="32906"/>
                        <a:pt x="84956" y="41771"/>
                      </a:cubicBezTo>
                      <a:cubicBezTo>
                        <a:pt x="82377" y="50644"/>
                        <a:pt x="81998" y="60563"/>
                        <a:pt x="81998" y="60563"/>
                      </a:cubicBezTo>
                      <a:cubicBezTo>
                        <a:pt x="81998" y="60563"/>
                        <a:pt x="64029" y="43250"/>
                        <a:pt x="48102" y="31779"/>
                      </a:cubicBezTo>
                      <a:cubicBezTo>
                        <a:pt x="32167" y="20308"/>
                        <a:pt x="18265" y="14678"/>
                        <a:pt x="18265" y="14678"/>
                      </a:cubicBezTo>
                      <a:cubicBezTo>
                        <a:pt x="18265" y="14678"/>
                        <a:pt x="20446" y="43980"/>
                        <a:pt x="25428" y="68475"/>
                      </a:cubicBezTo>
                      <a:cubicBezTo>
                        <a:pt x="30411" y="92979"/>
                        <a:pt x="38203" y="112667"/>
                        <a:pt x="38203" y="112667"/>
                      </a:cubicBezTo>
                      <a:cubicBezTo>
                        <a:pt x="38203" y="112667"/>
                        <a:pt x="31843" y="111817"/>
                        <a:pt x="26519" y="113453"/>
                      </a:cubicBezTo>
                      <a:cubicBezTo>
                        <a:pt x="21204" y="115089"/>
                        <a:pt x="16934" y="119221"/>
                        <a:pt x="16934" y="119221"/>
                      </a:cubicBezTo>
                      <a:cubicBezTo>
                        <a:pt x="16934" y="119221"/>
                        <a:pt x="24449" y="135998"/>
                        <a:pt x="34432" y="147968"/>
                      </a:cubicBezTo>
                      <a:cubicBezTo>
                        <a:pt x="44424" y="159929"/>
                        <a:pt x="56874" y="167083"/>
                        <a:pt x="56874" y="167083"/>
                      </a:cubicBezTo>
                      <a:cubicBezTo>
                        <a:pt x="56874" y="167083"/>
                        <a:pt x="36548" y="171317"/>
                        <a:pt x="22323" y="181845"/>
                      </a:cubicBezTo>
                      <a:cubicBezTo>
                        <a:pt x="8106" y="192364"/>
                        <a:pt x="0" y="209168"/>
                        <a:pt x="0" y="209168"/>
                      </a:cubicBezTo>
                      <a:cubicBezTo>
                        <a:pt x="0" y="209168"/>
                        <a:pt x="20225" y="213152"/>
                        <a:pt x="33433" y="224678"/>
                      </a:cubicBezTo>
                      <a:cubicBezTo>
                        <a:pt x="46642" y="236214"/>
                        <a:pt x="52835" y="255302"/>
                        <a:pt x="52835" y="255302"/>
                      </a:cubicBezTo>
                      <a:cubicBezTo>
                        <a:pt x="52835" y="255302"/>
                        <a:pt x="72930" y="235586"/>
                        <a:pt x="92887" y="277430"/>
                      </a:cubicBezTo>
                      <a:cubicBezTo>
                        <a:pt x="100799" y="294013"/>
                        <a:pt x="95733" y="308044"/>
                        <a:pt x="95733" y="308044"/>
                      </a:cubicBezTo>
                      <a:cubicBezTo>
                        <a:pt x="95733" y="308044"/>
                        <a:pt x="117520" y="308728"/>
                        <a:pt x="132698" y="285186"/>
                      </a:cubicBezTo>
                      <a:cubicBezTo>
                        <a:pt x="147885" y="261643"/>
                        <a:pt x="154290" y="212015"/>
                        <a:pt x="154290" y="21201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1" name="Google Shape;5161;p6"/>
                <p:cNvSpPr/>
                <p:nvPr/>
              </p:nvSpPr>
              <p:spPr>
                <a:xfrm>
                  <a:off x="-197930" y="1944401"/>
                  <a:ext cx="166029" cy="220149"/>
                </a:xfrm>
                <a:custGeom>
                  <a:avLst/>
                  <a:gdLst/>
                  <a:ahLst/>
                  <a:cxnLst/>
                  <a:rect l="l" t="t" r="r" b="b"/>
                  <a:pathLst>
                    <a:path w="166029" h="220149" extrusionOk="0">
                      <a:moveTo>
                        <a:pt x="0" y="0"/>
                      </a:moveTo>
                      <a:cubicBezTo>
                        <a:pt x="0" y="0"/>
                        <a:pt x="31649" y="61829"/>
                        <a:pt x="50284" y="86906"/>
                      </a:cubicBezTo>
                      <a:cubicBezTo>
                        <a:pt x="60683" y="100891"/>
                        <a:pt x="68151" y="108924"/>
                        <a:pt x="68151" y="108924"/>
                      </a:cubicBezTo>
                      <a:cubicBezTo>
                        <a:pt x="68151" y="108924"/>
                        <a:pt x="62448" y="108887"/>
                        <a:pt x="48324" y="104043"/>
                      </a:cubicBezTo>
                      <a:cubicBezTo>
                        <a:pt x="34200" y="99209"/>
                        <a:pt x="11647" y="89568"/>
                        <a:pt x="11647" y="89568"/>
                      </a:cubicBezTo>
                      <a:cubicBezTo>
                        <a:pt x="11647" y="89568"/>
                        <a:pt x="31760" y="104524"/>
                        <a:pt x="47132" y="111336"/>
                      </a:cubicBezTo>
                      <a:cubicBezTo>
                        <a:pt x="62504" y="118149"/>
                        <a:pt x="73134" y="116827"/>
                        <a:pt x="73134" y="116827"/>
                      </a:cubicBezTo>
                      <a:cubicBezTo>
                        <a:pt x="73134" y="116827"/>
                        <a:pt x="81795" y="130341"/>
                        <a:pt x="91121" y="141100"/>
                      </a:cubicBezTo>
                      <a:cubicBezTo>
                        <a:pt x="100448" y="151859"/>
                        <a:pt x="110431" y="159864"/>
                        <a:pt x="110431" y="159864"/>
                      </a:cubicBezTo>
                      <a:lnTo>
                        <a:pt x="82238" y="166575"/>
                      </a:lnTo>
                      <a:cubicBezTo>
                        <a:pt x="82238" y="166575"/>
                        <a:pt x="78162" y="156786"/>
                        <a:pt x="67477" y="147820"/>
                      </a:cubicBezTo>
                      <a:cubicBezTo>
                        <a:pt x="56782" y="138854"/>
                        <a:pt x="39478" y="130701"/>
                        <a:pt x="39478" y="130701"/>
                      </a:cubicBezTo>
                      <a:cubicBezTo>
                        <a:pt x="39478" y="130701"/>
                        <a:pt x="54536" y="142782"/>
                        <a:pt x="63557" y="151388"/>
                      </a:cubicBezTo>
                      <a:cubicBezTo>
                        <a:pt x="72579" y="159993"/>
                        <a:pt x="75565" y="165133"/>
                        <a:pt x="75565" y="165133"/>
                      </a:cubicBezTo>
                      <a:lnTo>
                        <a:pt x="48047" y="164948"/>
                      </a:lnTo>
                      <a:lnTo>
                        <a:pt x="11702" y="161916"/>
                      </a:lnTo>
                      <a:lnTo>
                        <a:pt x="47465" y="171705"/>
                      </a:lnTo>
                      <a:cubicBezTo>
                        <a:pt x="47465" y="171705"/>
                        <a:pt x="47224" y="177722"/>
                        <a:pt x="41604" y="183703"/>
                      </a:cubicBezTo>
                      <a:cubicBezTo>
                        <a:pt x="35984" y="189674"/>
                        <a:pt x="24976" y="195617"/>
                        <a:pt x="24976" y="195617"/>
                      </a:cubicBezTo>
                      <a:cubicBezTo>
                        <a:pt x="24976" y="195617"/>
                        <a:pt x="37676" y="192863"/>
                        <a:pt x="44904" y="187021"/>
                      </a:cubicBezTo>
                      <a:cubicBezTo>
                        <a:pt x="52133" y="181170"/>
                        <a:pt x="53889" y="172232"/>
                        <a:pt x="53889" y="172232"/>
                      </a:cubicBezTo>
                      <a:lnTo>
                        <a:pt x="75833" y="171982"/>
                      </a:lnTo>
                      <a:lnTo>
                        <a:pt x="88459" y="172703"/>
                      </a:lnTo>
                      <a:cubicBezTo>
                        <a:pt x="88459" y="172703"/>
                        <a:pt x="88200" y="181752"/>
                        <a:pt x="82858" y="193621"/>
                      </a:cubicBezTo>
                      <a:cubicBezTo>
                        <a:pt x="77515" y="205480"/>
                        <a:pt x="67079" y="220149"/>
                        <a:pt x="67079" y="220149"/>
                      </a:cubicBezTo>
                      <a:cubicBezTo>
                        <a:pt x="67079" y="220149"/>
                        <a:pt x="79706" y="210943"/>
                        <a:pt x="86777" y="199037"/>
                      </a:cubicBezTo>
                      <a:cubicBezTo>
                        <a:pt x="93848" y="187132"/>
                        <a:pt x="95382" y="172528"/>
                        <a:pt x="95382" y="172528"/>
                      </a:cubicBezTo>
                      <a:lnTo>
                        <a:pt x="115940" y="166362"/>
                      </a:lnTo>
                      <a:cubicBezTo>
                        <a:pt x="115940" y="166362"/>
                        <a:pt x="121412" y="172343"/>
                        <a:pt x="132042" y="181078"/>
                      </a:cubicBezTo>
                      <a:cubicBezTo>
                        <a:pt x="142671" y="189822"/>
                        <a:pt x="158441" y="201311"/>
                        <a:pt x="158441" y="201311"/>
                      </a:cubicBezTo>
                      <a:lnTo>
                        <a:pt x="164264" y="186051"/>
                      </a:lnTo>
                      <a:cubicBezTo>
                        <a:pt x="164264" y="186051"/>
                        <a:pt x="148754" y="180070"/>
                        <a:pt x="137181" y="172722"/>
                      </a:cubicBezTo>
                      <a:cubicBezTo>
                        <a:pt x="125608" y="165364"/>
                        <a:pt x="117973" y="156638"/>
                        <a:pt x="117973" y="156638"/>
                      </a:cubicBezTo>
                      <a:lnTo>
                        <a:pt x="118371" y="131237"/>
                      </a:lnTo>
                      <a:cubicBezTo>
                        <a:pt x="118371" y="131237"/>
                        <a:pt x="130322" y="134140"/>
                        <a:pt x="141747" y="128067"/>
                      </a:cubicBezTo>
                      <a:cubicBezTo>
                        <a:pt x="153172" y="121985"/>
                        <a:pt x="166029" y="109294"/>
                        <a:pt x="166029" y="109294"/>
                      </a:cubicBezTo>
                      <a:cubicBezTo>
                        <a:pt x="166029" y="109294"/>
                        <a:pt x="152201" y="119258"/>
                        <a:pt x="140388" y="122493"/>
                      </a:cubicBezTo>
                      <a:cubicBezTo>
                        <a:pt x="128575" y="125737"/>
                        <a:pt x="118121" y="123519"/>
                        <a:pt x="118121" y="123519"/>
                      </a:cubicBezTo>
                      <a:lnTo>
                        <a:pt x="117668" y="83375"/>
                      </a:lnTo>
                      <a:cubicBezTo>
                        <a:pt x="117668" y="83375"/>
                        <a:pt x="123519" y="81868"/>
                        <a:pt x="127485" y="71045"/>
                      </a:cubicBezTo>
                      <a:cubicBezTo>
                        <a:pt x="131450" y="60230"/>
                        <a:pt x="133539" y="40098"/>
                        <a:pt x="133539" y="40098"/>
                      </a:cubicBezTo>
                      <a:cubicBezTo>
                        <a:pt x="133539" y="40098"/>
                        <a:pt x="128520" y="58363"/>
                        <a:pt x="124536" y="67477"/>
                      </a:cubicBezTo>
                      <a:cubicBezTo>
                        <a:pt x="120561" y="76581"/>
                        <a:pt x="117613" y="76544"/>
                        <a:pt x="117613" y="76544"/>
                      </a:cubicBezTo>
                      <a:lnTo>
                        <a:pt x="104700" y="342"/>
                      </a:lnTo>
                      <a:cubicBezTo>
                        <a:pt x="104700" y="342"/>
                        <a:pt x="110283" y="53002"/>
                        <a:pt x="111965" y="79669"/>
                      </a:cubicBezTo>
                      <a:cubicBezTo>
                        <a:pt x="113231" y="99791"/>
                        <a:pt x="112843" y="107048"/>
                        <a:pt x="112843" y="107048"/>
                      </a:cubicBezTo>
                      <a:cubicBezTo>
                        <a:pt x="112843" y="107048"/>
                        <a:pt x="107833" y="102555"/>
                        <a:pt x="101668" y="93275"/>
                      </a:cubicBezTo>
                      <a:cubicBezTo>
                        <a:pt x="95512" y="84004"/>
                        <a:pt x="89254" y="70934"/>
                        <a:pt x="89254" y="70934"/>
                      </a:cubicBezTo>
                      <a:cubicBezTo>
                        <a:pt x="89254" y="70934"/>
                        <a:pt x="93940" y="86730"/>
                        <a:pt x="99533" y="97795"/>
                      </a:cubicBezTo>
                      <a:cubicBezTo>
                        <a:pt x="105134" y="108868"/>
                        <a:pt x="111651" y="115219"/>
                        <a:pt x="111651" y="115219"/>
                      </a:cubicBezTo>
                      <a:lnTo>
                        <a:pt x="111799" y="150473"/>
                      </a:lnTo>
                      <a:cubicBezTo>
                        <a:pt x="111799" y="150473"/>
                        <a:pt x="101696" y="140277"/>
                        <a:pt x="93478" y="131348"/>
                      </a:cubicBezTo>
                      <a:cubicBezTo>
                        <a:pt x="85261" y="122419"/>
                        <a:pt x="77672" y="110800"/>
                        <a:pt x="77672" y="110800"/>
                      </a:cubicBezTo>
                      <a:cubicBezTo>
                        <a:pt x="77672" y="110800"/>
                        <a:pt x="77533" y="93737"/>
                        <a:pt x="73836" y="74076"/>
                      </a:cubicBezTo>
                      <a:cubicBezTo>
                        <a:pt x="70139" y="54425"/>
                        <a:pt x="62873" y="32176"/>
                        <a:pt x="62873" y="32176"/>
                      </a:cubicBezTo>
                      <a:cubicBezTo>
                        <a:pt x="62873" y="32176"/>
                        <a:pt x="67347" y="54055"/>
                        <a:pt x="69649" y="71719"/>
                      </a:cubicBezTo>
                      <a:cubicBezTo>
                        <a:pt x="71960" y="89374"/>
                        <a:pt x="72108" y="102814"/>
                        <a:pt x="72108" y="102814"/>
                      </a:cubicBezTo>
                      <a:cubicBezTo>
                        <a:pt x="72108" y="102814"/>
                        <a:pt x="66183" y="98784"/>
                        <a:pt x="52197" y="79243"/>
                      </a:cubicBezTo>
                      <a:cubicBezTo>
                        <a:pt x="33988" y="53796"/>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62" name="Google Shape;5162;p6"/>
              <p:cNvGrpSpPr/>
              <p:nvPr/>
            </p:nvGrpSpPr>
            <p:grpSpPr>
              <a:xfrm>
                <a:off x="1778003" y="3257218"/>
                <a:ext cx="256310" cy="371499"/>
                <a:chOff x="1778003" y="3257218"/>
                <a:chExt cx="256310" cy="371499"/>
              </a:xfrm>
            </p:grpSpPr>
            <p:sp>
              <p:nvSpPr>
                <p:cNvPr id="5163" name="Google Shape;5163;p6"/>
                <p:cNvSpPr/>
                <p:nvPr/>
              </p:nvSpPr>
              <p:spPr>
                <a:xfrm>
                  <a:off x="1778003" y="3257218"/>
                  <a:ext cx="256310" cy="371499"/>
                </a:xfrm>
                <a:custGeom>
                  <a:avLst/>
                  <a:gdLst/>
                  <a:ahLst/>
                  <a:cxnLst/>
                  <a:rect l="l" t="t" r="r" b="b"/>
                  <a:pathLst>
                    <a:path w="256310" h="371499" extrusionOk="0">
                      <a:moveTo>
                        <a:pt x="97916" y="243831"/>
                      </a:moveTo>
                      <a:cubicBezTo>
                        <a:pt x="97916" y="243831"/>
                        <a:pt x="63364" y="237656"/>
                        <a:pt x="38454" y="201736"/>
                      </a:cubicBezTo>
                      <a:cubicBezTo>
                        <a:pt x="-766" y="145186"/>
                        <a:pt x="1" y="109931"/>
                        <a:pt x="1" y="109931"/>
                      </a:cubicBezTo>
                      <a:cubicBezTo>
                        <a:pt x="1" y="109931"/>
                        <a:pt x="28073" y="150343"/>
                        <a:pt x="36355" y="122595"/>
                      </a:cubicBezTo>
                      <a:cubicBezTo>
                        <a:pt x="40654" y="108184"/>
                        <a:pt x="32667" y="74085"/>
                        <a:pt x="32667" y="74085"/>
                      </a:cubicBezTo>
                      <a:cubicBezTo>
                        <a:pt x="32667" y="74085"/>
                        <a:pt x="43630" y="65674"/>
                        <a:pt x="45765" y="47150"/>
                      </a:cubicBezTo>
                      <a:cubicBezTo>
                        <a:pt x="47900" y="28627"/>
                        <a:pt x="41217" y="0"/>
                        <a:pt x="41217" y="0"/>
                      </a:cubicBezTo>
                      <a:cubicBezTo>
                        <a:pt x="41217" y="0"/>
                        <a:pt x="56801" y="15085"/>
                        <a:pt x="70380" y="37408"/>
                      </a:cubicBezTo>
                      <a:cubicBezTo>
                        <a:pt x="83949" y="59730"/>
                        <a:pt x="95513" y="89300"/>
                        <a:pt x="95513" y="89300"/>
                      </a:cubicBezTo>
                      <a:cubicBezTo>
                        <a:pt x="95513" y="89300"/>
                        <a:pt x="96696" y="75888"/>
                        <a:pt x="98924" y="64565"/>
                      </a:cubicBezTo>
                      <a:cubicBezTo>
                        <a:pt x="101160" y="53242"/>
                        <a:pt x="104433" y="44008"/>
                        <a:pt x="104433" y="44008"/>
                      </a:cubicBezTo>
                      <a:cubicBezTo>
                        <a:pt x="104433" y="44008"/>
                        <a:pt x="111781" y="54416"/>
                        <a:pt x="117170" y="65424"/>
                      </a:cubicBezTo>
                      <a:cubicBezTo>
                        <a:pt x="122559" y="76433"/>
                        <a:pt x="125998" y="88052"/>
                        <a:pt x="125998" y="88052"/>
                      </a:cubicBezTo>
                      <a:cubicBezTo>
                        <a:pt x="125998" y="88052"/>
                        <a:pt x="139225" y="72921"/>
                        <a:pt x="152138" y="64020"/>
                      </a:cubicBezTo>
                      <a:cubicBezTo>
                        <a:pt x="165060" y="55118"/>
                        <a:pt x="177677" y="52437"/>
                        <a:pt x="177677" y="52437"/>
                      </a:cubicBezTo>
                      <a:cubicBezTo>
                        <a:pt x="177677" y="52437"/>
                        <a:pt x="184443" y="85843"/>
                        <a:pt x="186819" y="112898"/>
                      </a:cubicBezTo>
                      <a:cubicBezTo>
                        <a:pt x="189204" y="139954"/>
                        <a:pt x="187216" y="160659"/>
                        <a:pt x="187216" y="160659"/>
                      </a:cubicBezTo>
                      <a:cubicBezTo>
                        <a:pt x="187216" y="160659"/>
                        <a:pt x="193520" y="161426"/>
                        <a:pt x="199510" y="164800"/>
                      </a:cubicBezTo>
                      <a:cubicBezTo>
                        <a:pt x="205509" y="168174"/>
                        <a:pt x="211184" y="174154"/>
                        <a:pt x="211184" y="174154"/>
                      </a:cubicBezTo>
                      <a:cubicBezTo>
                        <a:pt x="211184" y="174154"/>
                        <a:pt x="208578" y="191541"/>
                        <a:pt x="201950" y="202670"/>
                      </a:cubicBezTo>
                      <a:cubicBezTo>
                        <a:pt x="195323" y="213790"/>
                        <a:pt x="184665" y="218643"/>
                        <a:pt x="184665" y="218643"/>
                      </a:cubicBezTo>
                      <a:cubicBezTo>
                        <a:pt x="184665" y="218643"/>
                        <a:pt x="206951" y="229189"/>
                        <a:pt x="224855" y="245337"/>
                      </a:cubicBezTo>
                      <a:cubicBezTo>
                        <a:pt x="242769" y="261486"/>
                        <a:pt x="256310" y="283244"/>
                        <a:pt x="256310" y="283244"/>
                      </a:cubicBezTo>
                      <a:cubicBezTo>
                        <a:pt x="256310" y="283244"/>
                        <a:pt x="236650" y="282265"/>
                        <a:pt x="226565" y="291989"/>
                      </a:cubicBezTo>
                      <a:cubicBezTo>
                        <a:pt x="216472" y="301713"/>
                        <a:pt x="215935" y="322150"/>
                        <a:pt x="215935" y="322150"/>
                      </a:cubicBezTo>
                      <a:cubicBezTo>
                        <a:pt x="215935" y="322150"/>
                        <a:pt x="189148" y="293708"/>
                        <a:pt x="181402" y="336754"/>
                      </a:cubicBezTo>
                      <a:cubicBezTo>
                        <a:pt x="178333" y="353808"/>
                        <a:pt x="187863" y="371500"/>
                        <a:pt x="187863" y="371500"/>
                      </a:cubicBezTo>
                      <a:cubicBezTo>
                        <a:pt x="187863" y="371500"/>
                        <a:pt x="165587" y="366259"/>
                        <a:pt x="142682" y="334730"/>
                      </a:cubicBezTo>
                      <a:cubicBezTo>
                        <a:pt x="119777" y="303192"/>
                        <a:pt x="97916" y="243831"/>
                        <a:pt x="97916" y="2438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4" name="Google Shape;5164;p6"/>
                <p:cNvSpPr/>
                <p:nvPr/>
              </p:nvSpPr>
              <p:spPr>
                <a:xfrm>
                  <a:off x="1810495" y="3309017"/>
                  <a:ext cx="175466" cy="265543"/>
                </a:xfrm>
                <a:custGeom>
                  <a:avLst/>
                  <a:gdLst/>
                  <a:ahLst/>
                  <a:cxnLst/>
                  <a:rect l="l" t="t" r="r" b="b"/>
                  <a:pathLst>
                    <a:path w="175466" h="265543" extrusionOk="0">
                      <a:moveTo>
                        <a:pt x="137791" y="28599"/>
                      </a:moveTo>
                      <a:cubicBezTo>
                        <a:pt x="137791" y="28599"/>
                        <a:pt x="124120" y="91593"/>
                        <a:pt x="112593" y="115542"/>
                      </a:cubicBezTo>
                      <a:cubicBezTo>
                        <a:pt x="106160" y="128899"/>
                        <a:pt x="100919" y="136146"/>
                        <a:pt x="100919" y="136146"/>
                      </a:cubicBezTo>
                      <a:cubicBezTo>
                        <a:pt x="100919" y="136146"/>
                        <a:pt x="106789" y="137689"/>
                        <a:pt x="119886" y="135979"/>
                      </a:cubicBezTo>
                      <a:cubicBezTo>
                        <a:pt x="132975" y="134278"/>
                        <a:pt x="153292" y="129333"/>
                        <a:pt x="153292" y="129333"/>
                      </a:cubicBezTo>
                      <a:cubicBezTo>
                        <a:pt x="153292" y="129333"/>
                        <a:pt x="137126" y="141118"/>
                        <a:pt x="123353" y="144770"/>
                      </a:cubicBezTo>
                      <a:cubicBezTo>
                        <a:pt x="109580" y="148421"/>
                        <a:pt x="98202" y="143938"/>
                        <a:pt x="98202" y="143938"/>
                      </a:cubicBezTo>
                      <a:cubicBezTo>
                        <a:pt x="98202" y="143938"/>
                        <a:pt x="93414" y="157239"/>
                        <a:pt x="87091" y="167139"/>
                      </a:cubicBezTo>
                      <a:cubicBezTo>
                        <a:pt x="80769" y="177048"/>
                        <a:pt x="72921" y="183564"/>
                        <a:pt x="72921" y="183564"/>
                      </a:cubicBezTo>
                      <a:lnTo>
                        <a:pt x="104090" y="199158"/>
                      </a:lnTo>
                      <a:cubicBezTo>
                        <a:pt x="104090" y="199158"/>
                        <a:pt x="105291" y="188934"/>
                        <a:pt x="113573" y="181494"/>
                      </a:cubicBezTo>
                      <a:cubicBezTo>
                        <a:pt x="121846" y="174043"/>
                        <a:pt x="137199" y="169366"/>
                        <a:pt x="137199" y="169366"/>
                      </a:cubicBezTo>
                      <a:cubicBezTo>
                        <a:pt x="137199" y="169366"/>
                        <a:pt x="125377" y="179220"/>
                        <a:pt x="118713" y="186716"/>
                      </a:cubicBezTo>
                      <a:cubicBezTo>
                        <a:pt x="112039" y="194203"/>
                        <a:pt x="110532" y="199343"/>
                        <a:pt x="110532" y="199343"/>
                      </a:cubicBezTo>
                      <a:lnTo>
                        <a:pt x="138882" y="206746"/>
                      </a:lnTo>
                      <a:lnTo>
                        <a:pt x="175467" y="213291"/>
                      </a:lnTo>
                      <a:lnTo>
                        <a:pt x="141562" y="214751"/>
                      </a:lnTo>
                      <a:cubicBezTo>
                        <a:pt x="141562" y="214751"/>
                        <a:pt x="143651" y="221804"/>
                        <a:pt x="151296" y="230289"/>
                      </a:cubicBezTo>
                      <a:cubicBezTo>
                        <a:pt x="158940" y="238784"/>
                        <a:pt x="172121" y="248730"/>
                        <a:pt x="172121" y="248730"/>
                      </a:cubicBezTo>
                      <a:cubicBezTo>
                        <a:pt x="172121" y="248730"/>
                        <a:pt x="158172" y="242019"/>
                        <a:pt x="148911" y="233238"/>
                      </a:cubicBezTo>
                      <a:cubicBezTo>
                        <a:pt x="139649" y="224448"/>
                        <a:pt x="135083" y="213577"/>
                        <a:pt x="135083" y="213577"/>
                      </a:cubicBezTo>
                      <a:lnTo>
                        <a:pt x="112372" y="207218"/>
                      </a:lnTo>
                      <a:lnTo>
                        <a:pt x="99551" y="204556"/>
                      </a:lnTo>
                      <a:cubicBezTo>
                        <a:pt x="99551" y="204556"/>
                        <a:pt x="102601" y="215140"/>
                        <a:pt x="111762" y="230382"/>
                      </a:cubicBezTo>
                      <a:cubicBezTo>
                        <a:pt x="120922" y="245633"/>
                        <a:pt x="136201" y="265544"/>
                        <a:pt x="136201" y="265544"/>
                      </a:cubicBezTo>
                      <a:cubicBezTo>
                        <a:pt x="136201" y="265544"/>
                        <a:pt x="120340" y="251364"/>
                        <a:pt x="109377" y="235586"/>
                      </a:cubicBezTo>
                      <a:cubicBezTo>
                        <a:pt x="98423" y="219817"/>
                        <a:pt x="92351" y="202439"/>
                        <a:pt x="92351" y="202439"/>
                      </a:cubicBezTo>
                      <a:lnTo>
                        <a:pt x="69242" y="189591"/>
                      </a:lnTo>
                      <a:cubicBezTo>
                        <a:pt x="69242" y="189591"/>
                        <a:pt x="65425" y="195017"/>
                        <a:pt x="57143" y="202208"/>
                      </a:cubicBezTo>
                      <a:cubicBezTo>
                        <a:pt x="48851" y="209408"/>
                        <a:pt x="36105" y="218384"/>
                        <a:pt x="36105" y="218384"/>
                      </a:cubicBezTo>
                      <a:lnTo>
                        <a:pt x="25410" y="199065"/>
                      </a:lnTo>
                      <a:cubicBezTo>
                        <a:pt x="25410" y="199065"/>
                        <a:pt x="39580" y="196413"/>
                        <a:pt x="49267" y="191088"/>
                      </a:cubicBezTo>
                      <a:cubicBezTo>
                        <a:pt x="58954" y="185755"/>
                        <a:pt x="64149" y="177741"/>
                        <a:pt x="64149" y="177741"/>
                      </a:cubicBezTo>
                      <a:lnTo>
                        <a:pt x="55932" y="148144"/>
                      </a:lnTo>
                      <a:cubicBezTo>
                        <a:pt x="55932" y="148144"/>
                        <a:pt x="44488" y="148208"/>
                        <a:pt x="30827" y="137985"/>
                      </a:cubicBezTo>
                      <a:cubicBezTo>
                        <a:pt x="17174" y="127771"/>
                        <a:pt x="0" y="109479"/>
                        <a:pt x="0" y="109479"/>
                      </a:cubicBezTo>
                      <a:cubicBezTo>
                        <a:pt x="0" y="109479"/>
                        <a:pt x="17331" y="124869"/>
                        <a:pt x="30522" y="131903"/>
                      </a:cubicBezTo>
                      <a:cubicBezTo>
                        <a:pt x="43712" y="138937"/>
                        <a:pt x="53824" y="139261"/>
                        <a:pt x="53824" y="139261"/>
                      </a:cubicBezTo>
                      <a:lnTo>
                        <a:pt x="41947" y="92785"/>
                      </a:lnTo>
                      <a:cubicBezTo>
                        <a:pt x="41947" y="92785"/>
                        <a:pt x="35449" y="89420"/>
                        <a:pt x="28035" y="75759"/>
                      </a:cubicBezTo>
                      <a:cubicBezTo>
                        <a:pt x="20613" y="62106"/>
                        <a:pt x="12275" y="38166"/>
                        <a:pt x="12275" y="38166"/>
                      </a:cubicBezTo>
                      <a:cubicBezTo>
                        <a:pt x="12275" y="38166"/>
                        <a:pt x="23062" y="60748"/>
                        <a:pt x="29976" y="72431"/>
                      </a:cubicBezTo>
                      <a:cubicBezTo>
                        <a:pt x="36881" y="84105"/>
                        <a:pt x="39913" y="84873"/>
                        <a:pt x="39913" y="84873"/>
                      </a:cubicBezTo>
                      <a:lnTo>
                        <a:pt x="29819" y="0"/>
                      </a:lnTo>
                      <a:cubicBezTo>
                        <a:pt x="29819" y="0"/>
                        <a:pt x="40246" y="59583"/>
                        <a:pt x="46707" y="90068"/>
                      </a:cubicBezTo>
                      <a:cubicBezTo>
                        <a:pt x="51578" y="113065"/>
                        <a:pt x="54213" y="121596"/>
                        <a:pt x="54213" y="121596"/>
                      </a:cubicBezTo>
                      <a:cubicBezTo>
                        <a:pt x="54213" y="121596"/>
                        <a:pt x="58002" y="117770"/>
                        <a:pt x="61506" y="108711"/>
                      </a:cubicBezTo>
                      <a:cubicBezTo>
                        <a:pt x="65018" y="99653"/>
                        <a:pt x="67458" y="86213"/>
                        <a:pt x="67458" y="86213"/>
                      </a:cubicBezTo>
                      <a:cubicBezTo>
                        <a:pt x="67458" y="86213"/>
                        <a:pt x="67477" y="103249"/>
                        <a:pt x="65101" y="114553"/>
                      </a:cubicBezTo>
                      <a:cubicBezTo>
                        <a:pt x="62726" y="125849"/>
                        <a:pt x="57947" y="131413"/>
                        <a:pt x="57947" y="131413"/>
                      </a:cubicBezTo>
                      <a:lnTo>
                        <a:pt x="68623" y="172287"/>
                      </a:lnTo>
                      <a:cubicBezTo>
                        <a:pt x="68623" y="172287"/>
                        <a:pt x="75925" y="163257"/>
                        <a:pt x="81665" y="155169"/>
                      </a:cubicBezTo>
                      <a:cubicBezTo>
                        <a:pt x="87405" y="147071"/>
                        <a:pt x="91667" y="135693"/>
                        <a:pt x="91667" y="135693"/>
                      </a:cubicBezTo>
                      <a:cubicBezTo>
                        <a:pt x="91667" y="135693"/>
                        <a:pt x="86564" y="115921"/>
                        <a:pt x="84337" y="94135"/>
                      </a:cubicBezTo>
                      <a:cubicBezTo>
                        <a:pt x="82118" y="72339"/>
                        <a:pt x="82775" y="48528"/>
                        <a:pt x="82775" y="48528"/>
                      </a:cubicBezTo>
                      <a:cubicBezTo>
                        <a:pt x="82775" y="48528"/>
                        <a:pt x="84891" y="72690"/>
                        <a:pt x="87932" y="92554"/>
                      </a:cubicBezTo>
                      <a:cubicBezTo>
                        <a:pt x="90973" y="112409"/>
                        <a:pt x="94948" y="127956"/>
                        <a:pt x="94948" y="127956"/>
                      </a:cubicBezTo>
                      <a:cubicBezTo>
                        <a:pt x="94948" y="127956"/>
                        <a:pt x="99838" y="124934"/>
                        <a:pt x="108268" y="106123"/>
                      </a:cubicBezTo>
                      <a:cubicBezTo>
                        <a:pt x="119240" y="81628"/>
                        <a:pt x="137791" y="28599"/>
                        <a:pt x="137791" y="285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65" name="Google Shape;5165;p6"/>
              <p:cNvGrpSpPr/>
              <p:nvPr/>
            </p:nvGrpSpPr>
            <p:grpSpPr>
              <a:xfrm>
                <a:off x="1407900" y="3223221"/>
                <a:ext cx="373125" cy="339305"/>
                <a:chOff x="1407900" y="3223221"/>
                <a:chExt cx="373125" cy="339305"/>
              </a:xfrm>
            </p:grpSpPr>
            <p:sp>
              <p:nvSpPr>
                <p:cNvPr id="5166" name="Google Shape;5166;p6"/>
                <p:cNvSpPr/>
                <p:nvPr/>
              </p:nvSpPr>
              <p:spPr>
                <a:xfrm>
                  <a:off x="1407900" y="3245148"/>
                  <a:ext cx="373125" cy="317378"/>
                </a:xfrm>
                <a:custGeom>
                  <a:avLst/>
                  <a:gdLst/>
                  <a:ahLst/>
                  <a:cxnLst/>
                  <a:rect l="l" t="t" r="r" b="b"/>
                  <a:pathLst>
                    <a:path w="373125" h="317378" extrusionOk="0">
                      <a:moveTo>
                        <a:pt x="244034" y="37794"/>
                      </a:moveTo>
                      <a:cubicBezTo>
                        <a:pt x="244034" y="37794"/>
                        <a:pt x="297775" y="3862"/>
                        <a:pt x="330099" y="10203"/>
                      </a:cubicBezTo>
                      <a:cubicBezTo>
                        <a:pt x="381002" y="20186"/>
                        <a:pt x="372609" y="55569"/>
                        <a:pt x="372609" y="55569"/>
                      </a:cubicBezTo>
                      <a:cubicBezTo>
                        <a:pt x="372609" y="55569"/>
                        <a:pt x="336163" y="48498"/>
                        <a:pt x="317334" y="85241"/>
                      </a:cubicBezTo>
                      <a:cubicBezTo>
                        <a:pt x="307555" y="104310"/>
                        <a:pt x="313313" y="128453"/>
                        <a:pt x="313313" y="128453"/>
                      </a:cubicBezTo>
                      <a:cubicBezTo>
                        <a:pt x="313313" y="128453"/>
                        <a:pt x="294161" y="149371"/>
                        <a:pt x="286988" y="169965"/>
                      </a:cubicBezTo>
                      <a:cubicBezTo>
                        <a:pt x="279815" y="190569"/>
                        <a:pt x="284631" y="210849"/>
                        <a:pt x="284631" y="210849"/>
                      </a:cubicBezTo>
                      <a:cubicBezTo>
                        <a:pt x="284631" y="210849"/>
                        <a:pt x="262891" y="214121"/>
                        <a:pt x="245837" y="207974"/>
                      </a:cubicBezTo>
                      <a:cubicBezTo>
                        <a:pt x="228773" y="201827"/>
                        <a:pt x="216397" y="186261"/>
                        <a:pt x="216397" y="186261"/>
                      </a:cubicBezTo>
                      <a:cubicBezTo>
                        <a:pt x="216397" y="186261"/>
                        <a:pt x="211784" y="200755"/>
                        <a:pt x="205933" y="214417"/>
                      </a:cubicBezTo>
                      <a:cubicBezTo>
                        <a:pt x="200073" y="228078"/>
                        <a:pt x="192974" y="240908"/>
                        <a:pt x="192974" y="240908"/>
                      </a:cubicBezTo>
                      <a:cubicBezTo>
                        <a:pt x="192974" y="240908"/>
                        <a:pt x="183407" y="239226"/>
                        <a:pt x="177066" y="234678"/>
                      </a:cubicBezTo>
                      <a:cubicBezTo>
                        <a:pt x="170734" y="230140"/>
                        <a:pt x="167629" y="222745"/>
                        <a:pt x="167629" y="222745"/>
                      </a:cubicBezTo>
                      <a:cubicBezTo>
                        <a:pt x="167629" y="222745"/>
                        <a:pt x="143503" y="252841"/>
                        <a:pt x="121134" y="276504"/>
                      </a:cubicBezTo>
                      <a:cubicBezTo>
                        <a:pt x="98756" y="300158"/>
                        <a:pt x="78125" y="317379"/>
                        <a:pt x="78125" y="317379"/>
                      </a:cubicBezTo>
                      <a:cubicBezTo>
                        <a:pt x="78125" y="317379"/>
                        <a:pt x="74178" y="292495"/>
                        <a:pt x="75888" y="268777"/>
                      </a:cubicBezTo>
                      <a:cubicBezTo>
                        <a:pt x="77607" y="245049"/>
                        <a:pt x="84993" y="222486"/>
                        <a:pt x="84993" y="222486"/>
                      </a:cubicBezTo>
                      <a:cubicBezTo>
                        <a:pt x="84993" y="222486"/>
                        <a:pt x="75112" y="229030"/>
                        <a:pt x="66266" y="232663"/>
                      </a:cubicBezTo>
                      <a:cubicBezTo>
                        <a:pt x="57411" y="236286"/>
                        <a:pt x="49591" y="237007"/>
                        <a:pt x="49591" y="237007"/>
                      </a:cubicBezTo>
                      <a:cubicBezTo>
                        <a:pt x="49591" y="237007"/>
                        <a:pt x="57281" y="216968"/>
                        <a:pt x="70093" y="198416"/>
                      </a:cubicBezTo>
                      <a:cubicBezTo>
                        <a:pt x="82913" y="179856"/>
                        <a:pt x="100864" y="162783"/>
                        <a:pt x="100864" y="162783"/>
                      </a:cubicBezTo>
                      <a:cubicBezTo>
                        <a:pt x="100864" y="162783"/>
                        <a:pt x="67541" y="178238"/>
                        <a:pt x="42325" y="183146"/>
                      </a:cubicBezTo>
                      <a:cubicBezTo>
                        <a:pt x="17119" y="188055"/>
                        <a:pt x="0" y="182425"/>
                        <a:pt x="0" y="182425"/>
                      </a:cubicBezTo>
                      <a:cubicBezTo>
                        <a:pt x="0" y="182425"/>
                        <a:pt x="31076" y="160648"/>
                        <a:pt x="49119" y="139462"/>
                      </a:cubicBezTo>
                      <a:cubicBezTo>
                        <a:pt x="67162" y="118267"/>
                        <a:pt x="72163" y="97645"/>
                        <a:pt x="72163" y="97645"/>
                      </a:cubicBezTo>
                      <a:cubicBezTo>
                        <a:pt x="72163" y="97645"/>
                        <a:pt x="109016" y="94484"/>
                        <a:pt x="130100" y="43405"/>
                      </a:cubicBezTo>
                      <a:cubicBezTo>
                        <a:pt x="138466" y="23162"/>
                        <a:pt x="126893" y="16867"/>
                        <a:pt x="126893" y="16867"/>
                      </a:cubicBezTo>
                      <a:cubicBezTo>
                        <a:pt x="126893" y="16867"/>
                        <a:pt x="161278" y="-3764"/>
                        <a:pt x="191301" y="608"/>
                      </a:cubicBezTo>
                      <a:cubicBezTo>
                        <a:pt x="221332" y="4971"/>
                        <a:pt x="244034" y="37794"/>
                        <a:pt x="244034" y="37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7" name="Google Shape;5167;p6"/>
                <p:cNvSpPr/>
                <p:nvPr/>
              </p:nvSpPr>
              <p:spPr>
                <a:xfrm>
                  <a:off x="1481145" y="3223221"/>
                  <a:ext cx="258102" cy="303385"/>
                </a:xfrm>
                <a:custGeom>
                  <a:avLst/>
                  <a:gdLst/>
                  <a:ahLst/>
                  <a:cxnLst/>
                  <a:rect l="l" t="t" r="r" b="b"/>
                  <a:pathLst>
                    <a:path w="258102" h="303385" extrusionOk="0">
                      <a:moveTo>
                        <a:pt x="22350" y="303386"/>
                      </a:moveTo>
                      <a:cubicBezTo>
                        <a:pt x="22350" y="303386"/>
                        <a:pt x="56939" y="225908"/>
                        <a:pt x="80158" y="189138"/>
                      </a:cubicBezTo>
                      <a:cubicBezTo>
                        <a:pt x="93118" y="168618"/>
                        <a:pt x="102934" y="155464"/>
                        <a:pt x="102934" y="155464"/>
                      </a:cubicBezTo>
                      <a:cubicBezTo>
                        <a:pt x="102934" y="155464"/>
                        <a:pt x="93903" y="160751"/>
                        <a:pt x="72718" y="177565"/>
                      </a:cubicBezTo>
                      <a:cubicBezTo>
                        <a:pt x="51532" y="194379"/>
                        <a:pt x="18191" y="222728"/>
                        <a:pt x="18191" y="222728"/>
                      </a:cubicBezTo>
                      <a:cubicBezTo>
                        <a:pt x="18191" y="222728"/>
                        <a:pt x="46328" y="192484"/>
                        <a:pt x="68992" y="172971"/>
                      </a:cubicBezTo>
                      <a:cubicBezTo>
                        <a:pt x="91648" y="153468"/>
                        <a:pt x="108841" y="144696"/>
                        <a:pt x="108841" y="144696"/>
                      </a:cubicBezTo>
                      <a:cubicBezTo>
                        <a:pt x="108841" y="144696"/>
                        <a:pt x="119175" y="126144"/>
                        <a:pt x="131247" y="109136"/>
                      </a:cubicBezTo>
                      <a:cubicBezTo>
                        <a:pt x="143327" y="92129"/>
                        <a:pt x="157137" y="76674"/>
                        <a:pt x="157137" y="76674"/>
                      </a:cubicBezTo>
                      <a:lnTo>
                        <a:pt x="110717" y="97462"/>
                      </a:lnTo>
                      <a:cubicBezTo>
                        <a:pt x="110717" y="97462"/>
                        <a:pt x="106724" y="108850"/>
                        <a:pt x="92036" y="125719"/>
                      </a:cubicBezTo>
                      <a:cubicBezTo>
                        <a:pt x="77339" y="142588"/>
                        <a:pt x="51957" y="164920"/>
                        <a:pt x="51957" y="164920"/>
                      </a:cubicBezTo>
                      <a:cubicBezTo>
                        <a:pt x="51957" y="164920"/>
                        <a:pt x="72782" y="141599"/>
                        <a:pt x="84919" y="126551"/>
                      </a:cubicBezTo>
                      <a:cubicBezTo>
                        <a:pt x="97055" y="111503"/>
                        <a:pt x="100494" y="104737"/>
                        <a:pt x="100494" y="104737"/>
                      </a:cubicBezTo>
                      <a:lnTo>
                        <a:pt x="56893" y="130285"/>
                      </a:lnTo>
                      <a:lnTo>
                        <a:pt x="0" y="166196"/>
                      </a:lnTo>
                      <a:lnTo>
                        <a:pt x="54259" y="125543"/>
                      </a:lnTo>
                      <a:cubicBezTo>
                        <a:pt x="54259" y="125543"/>
                        <a:pt x="52364" y="121070"/>
                        <a:pt x="41928" y="121587"/>
                      </a:cubicBezTo>
                      <a:cubicBezTo>
                        <a:pt x="31501" y="122114"/>
                        <a:pt x="12543" y="127642"/>
                        <a:pt x="12543" y="127642"/>
                      </a:cubicBezTo>
                      <a:cubicBezTo>
                        <a:pt x="12543" y="127642"/>
                        <a:pt x="33378" y="118066"/>
                        <a:pt x="46328" y="115958"/>
                      </a:cubicBezTo>
                      <a:cubicBezTo>
                        <a:pt x="59268" y="113850"/>
                        <a:pt x="64324" y="119202"/>
                        <a:pt x="64324" y="119202"/>
                      </a:cubicBezTo>
                      <a:lnTo>
                        <a:pt x="99181" y="99144"/>
                      </a:lnTo>
                      <a:lnTo>
                        <a:pt x="119036" y="86934"/>
                      </a:lnTo>
                      <a:cubicBezTo>
                        <a:pt x="119036" y="86934"/>
                        <a:pt x="116346" y="80094"/>
                        <a:pt x="104866" y="75768"/>
                      </a:cubicBezTo>
                      <a:cubicBezTo>
                        <a:pt x="93395" y="71442"/>
                        <a:pt x="73133" y="69621"/>
                        <a:pt x="73133" y="69621"/>
                      </a:cubicBezTo>
                      <a:cubicBezTo>
                        <a:pt x="73133" y="69621"/>
                        <a:pt x="95484" y="65166"/>
                        <a:pt x="109709" y="67929"/>
                      </a:cubicBezTo>
                      <a:cubicBezTo>
                        <a:pt x="123944" y="70684"/>
                        <a:pt x="130063" y="80676"/>
                        <a:pt x="130063" y="80676"/>
                      </a:cubicBezTo>
                      <a:lnTo>
                        <a:pt x="164227" y="66515"/>
                      </a:lnTo>
                      <a:cubicBezTo>
                        <a:pt x="164227" y="66515"/>
                        <a:pt x="171409" y="56791"/>
                        <a:pt x="186060" y="40162"/>
                      </a:cubicBezTo>
                      <a:cubicBezTo>
                        <a:pt x="200710" y="23534"/>
                        <a:pt x="222830" y="0"/>
                        <a:pt x="222830" y="0"/>
                      </a:cubicBezTo>
                      <a:lnTo>
                        <a:pt x="235909" y="6544"/>
                      </a:lnTo>
                      <a:cubicBezTo>
                        <a:pt x="235909" y="6544"/>
                        <a:pt x="212819" y="25530"/>
                        <a:pt x="196320" y="41946"/>
                      </a:cubicBezTo>
                      <a:cubicBezTo>
                        <a:pt x="179820" y="58372"/>
                        <a:pt x="169921" y="72228"/>
                        <a:pt x="169921" y="72228"/>
                      </a:cubicBezTo>
                      <a:lnTo>
                        <a:pt x="176973" y="91685"/>
                      </a:lnTo>
                      <a:cubicBezTo>
                        <a:pt x="176973" y="91685"/>
                        <a:pt x="195192" y="78384"/>
                        <a:pt x="214843" y="72588"/>
                      </a:cubicBezTo>
                      <a:cubicBezTo>
                        <a:pt x="234504" y="66792"/>
                        <a:pt x="258103" y="64833"/>
                        <a:pt x="258103" y="64833"/>
                      </a:cubicBezTo>
                      <a:cubicBezTo>
                        <a:pt x="258103" y="64833"/>
                        <a:pt x="233663" y="69815"/>
                        <a:pt x="214104" y="78189"/>
                      </a:cubicBezTo>
                      <a:cubicBezTo>
                        <a:pt x="194536" y="86564"/>
                        <a:pt x="178517" y="97943"/>
                        <a:pt x="178517" y="97943"/>
                      </a:cubicBezTo>
                      <a:lnTo>
                        <a:pt x="187945" y="129703"/>
                      </a:lnTo>
                      <a:cubicBezTo>
                        <a:pt x="187945" y="129703"/>
                        <a:pt x="197605" y="125479"/>
                        <a:pt x="206626" y="130258"/>
                      </a:cubicBezTo>
                      <a:cubicBezTo>
                        <a:pt x="215657" y="135045"/>
                        <a:pt x="224050" y="148837"/>
                        <a:pt x="224050" y="148837"/>
                      </a:cubicBezTo>
                      <a:cubicBezTo>
                        <a:pt x="224050" y="148837"/>
                        <a:pt x="211470" y="139214"/>
                        <a:pt x="202855" y="135776"/>
                      </a:cubicBezTo>
                      <a:cubicBezTo>
                        <a:pt x="194240" y="132328"/>
                        <a:pt x="189582" y="135073"/>
                        <a:pt x="189582" y="135073"/>
                      </a:cubicBezTo>
                      <a:lnTo>
                        <a:pt x="188352" y="206487"/>
                      </a:lnTo>
                      <a:cubicBezTo>
                        <a:pt x="188352" y="206487"/>
                        <a:pt x="183906" y="160224"/>
                        <a:pt x="179830" y="137865"/>
                      </a:cubicBezTo>
                      <a:cubicBezTo>
                        <a:pt x="176752" y="120986"/>
                        <a:pt x="174302" y="115681"/>
                        <a:pt x="174302" y="115681"/>
                      </a:cubicBezTo>
                      <a:cubicBezTo>
                        <a:pt x="174302" y="115681"/>
                        <a:pt x="167490" y="123815"/>
                        <a:pt x="160067" y="136737"/>
                      </a:cubicBezTo>
                      <a:cubicBezTo>
                        <a:pt x="152636" y="149659"/>
                        <a:pt x="146017" y="165632"/>
                        <a:pt x="146017" y="165632"/>
                      </a:cubicBezTo>
                      <a:cubicBezTo>
                        <a:pt x="146017" y="165632"/>
                        <a:pt x="149447" y="148984"/>
                        <a:pt x="155529" y="135175"/>
                      </a:cubicBezTo>
                      <a:cubicBezTo>
                        <a:pt x="161620" y="121365"/>
                        <a:pt x="170355" y="110393"/>
                        <a:pt x="170355" y="110393"/>
                      </a:cubicBezTo>
                      <a:lnTo>
                        <a:pt x="161685" y="82737"/>
                      </a:lnTo>
                      <a:cubicBezTo>
                        <a:pt x="161685" y="82737"/>
                        <a:pt x="148236" y="100013"/>
                        <a:pt x="137449" y="114581"/>
                      </a:cubicBezTo>
                      <a:cubicBezTo>
                        <a:pt x="126671" y="129139"/>
                        <a:pt x="117566" y="145213"/>
                        <a:pt x="117566" y="145213"/>
                      </a:cubicBezTo>
                      <a:cubicBezTo>
                        <a:pt x="117566" y="145213"/>
                        <a:pt x="121661" y="158653"/>
                        <a:pt x="120765" y="177408"/>
                      </a:cubicBezTo>
                      <a:cubicBezTo>
                        <a:pt x="119868" y="196163"/>
                        <a:pt x="113961" y="220242"/>
                        <a:pt x="113961" y="220242"/>
                      </a:cubicBezTo>
                      <a:cubicBezTo>
                        <a:pt x="113961" y="220242"/>
                        <a:pt x="115523" y="199028"/>
                        <a:pt x="114719" y="183120"/>
                      </a:cubicBezTo>
                      <a:cubicBezTo>
                        <a:pt x="113915" y="167203"/>
                        <a:pt x="110763" y="156573"/>
                        <a:pt x="110763" y="156573"/>
                      </a:cubicBezTo>
                      <a:cubicBezTo>
                        <a:pt x="110763" y="156573"/>
                        <a:pt x="102370" y="165198"/>
                        <a:pt x="85131" y="193353"/>
                      </a:cubicBezTo>
                      <a:cubicBezTo>
                        <a:pt x="62670" y="230021"/>
                        <a:pt x="22350" y="303386"/>
                        <a:pt x="22350" y="3033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68" name="Google Shape;5168;p6"/>
              <p:cNvGrpSpPr/>
              <p:nvPr/>
            </p:nvGrpSpPr>
            <p:grpSpPr>
              <a:xfrm>
                <a:off x="1774233" y="3545814"/>
                <a:ext cx="276413" cy="233209"/>
                <a:chOff x="1774233" y="3545814"/>
                <a:chExt cx="276413" cy="233209"/>
              </a:xfrm>
            </p:grpSpPr>
            <p:sp>
              <p:nvSpPr>
                <p:cNvPr id="5169" name="Google Shape;5169;p6"/>
                <p:cNvSpPr/>
                <p:nvPr/>
              </p:nvSpPr>
              <p:spPr>
                <a:xfrm>
                  <a:off x="1774233" y="3562463"/>
                  <a:ext cx="276413" cy="216560"/>
                </a:xfrm>
                <a:custGeom>
                  <a:avLst/>
                  <a:gdLst/>
                  <a:ahLst/>
                  <a:cxnLst/>
                  <a:rect l="l" t="t" r="r" b="b"/>
                  <a:pathLst>
                    <a:path w="276413" h="216560" extrusionOk="0">
                      <a:moveTo>
                        <a:pt x="117455" y="24613"/>
                      </a:moveTo>
                      <a:cubicBezTo>
                        <a:pt x="117455" y="24613"/>
                        <a:pt x="83199" y="774"/>
                        <a:pt x="52992" y="4555"/>
                      </a:cubicBezTo>
                      <a:cubicBezTo>
                        <a:pt x="5435" y="10498"/>
                        <a:pt x="0" y="34587"/>
                        <a:pt x="0" y="34587"/>
                      </a:cubicBezTo>
                      <a:cubicBezTo>
                        <a:pt x="0" y="34587"/>
                        <a:pt x="34025" y="30381"/>
                        <a:pt x="37121" y="55560"/>
                      </a:cubicBezTo>
                      <a:cubicBezTo>
                        <a:pt x="38720" y="68630"/>
                        <a:pt x="25086" y="84880"/>
                        <a:pt x="25086" y="84880"/>
                      </a:cubicBezTo>
                      <a:cubicBezTo>
                        <a:pt x="25086" y="84880"/>
                        <a:pt x="34136" y="99346"/>
                        <a:pt x="32943" y="113414"/>
                      </a:cubicBezTo>
                      <a:cubicBezTo>
                        <a:pt x="31751" y="127473"/>
                        <a:pt x="20317" y="141126"/>
                        <a:pt x="20317" y="141126"/>
                      </a:cubicBezTo>
                      <a:cubicBezTo>
                        <a:pt x="20317" y="141126"/>
                        <a:pt x="37926" y="143695"/>
                        <a:pt x="54868" y="139804"/>
                      </a:cubicBezTo>
                      <a:cubicBezTo>
                        <a:pt x="71812" y="135912"/>
                        <a:pt x="88089" y="125569"/>
                        <a:pt x="88089" y="125569"/>
                      </a:cubicBezTo>
                      <a:cubicBezTo>
                        <a:pt x="88089" y="125569"/>
                        <a:pt x="86869" y="135459"/>
                        <a:pt x="87035" y="144805"/>
                      </a:cubicBezTo>
                      <a:cubicBezTo>
                        <a:pt x="87193" y="154140"/>
                        <a:pt x="88718" y="162949"/>
                        <a:pt x="88718" y="162949"/>
                      </a:cubicBezTo>
                      <a:cubicBezTo>
                        <a:pt x="88718" y="162949"/>
                        <a:pt x="97591" y="161960"/>
                        <a:pt x="104700" y="158984"/>
                      </a:cubicBezTo>
                      <a:cubicBezTo>
                        <a:pt x="111799" y="156008"/>
                        <a:pt x="117132" y="151053"/>
                        <a:pt x="117132" y="151053"/>
                      </a:cubicBezTo>
                      <a:cubicBezTo>
                        <a:pt x="117132" y="151053"/>
                        <a:pt x="127179" y="171823"/>
                        <a:pt x="138022" y="188193"/>
                      </a:cubicBezTo>
                      <a:cubicBezTo>
                        <a:pt x="148874" y="204572"/>
                        <a:pt x="160511" y="216561"/>
                        <a:pt x="160511" y="216561"/>
                      </a:cubicBezTo>
                      <a:cubicBezTo>
                        <a:pt x="160511" y="216561"/>
                        <a:pt x="172851" y="199775"/>
                        <a:pt x="179876" y="183691"/>
                      </a:cubicBezTo>
                      <a:cubicBezTo>
                        <a:pt x="186910" y="167599"/>
                        <a:pt x="188620" y="152208"/>
                        <a:pt x="188620" y="152208"/>
                      </a:cubicBezTo>
                      <a:cubicBezTo>
                        <a:pt x="188620" y="152208"/>
                        <a:pt x="194804" y="156793"/>
                        <a:pt x="201154" y="159391"/>
                      </a:cubicBezTo>
                      <a:cubicBezTo>
                        <a:pt x="207495" y="161988"/>
                        <a:pt x="213993" y="162607"/>
                        <a:pt x="213993" y="162607"/>
                      </a:cubicBezTo>
                      <a:cubicBezTo>
                        <a:pt x="213993" y="162607"/>
                        <a:pt x="214538" y="148918"/>
                        <a:pt x="210120" y="136143"/>
                      </a:cubicBezTo>
                      <a:cubicBezTo>
                        <a:pt x="205702" y="123378"/>
                        <a:pt x="196320" y="111528"/>
                        <a:pt x="196320" y="111528"/>
                      </a:cubicBezTo>
                      <a:cubicBezTo>
                        <a:pt x="196320" y="111528"/>
                        <a:pt x="219567" y="122528"/>
                        <a:pt x="239588" y="126253"/>
                      </a:cubicBezTo>
                      <a:cubicBezTo>
                        <a:pt x="259609" y="129987"/>
                        <a:pt x="276414" y="126438"/>
                        <a:pt x="276414" y="126438"/>
                      </a:cubicBezTo>
                      <a:cubicBezTo>
                        <a:pt x="276414" y="126438"/>
                        <a:pt x="257372" y="111205"/>
                        <a:pt x="249386" y="96563"/>
                      </a:cubicBezTo>
                      <a:cubicBezTo>
                        <a:pt x="241409" y="81931"/>
                        <a:pt x="244478" y="67890"/>
                        <a:pt x="244478" y="67890"/>
                      </a:cubicBezTo>
                      <a:cubicBezTo>
                        <a:pt x="244478" y="67890"/>
                        <a:pt x="213771" y="65164"/>
                        <a:pt x="213873" y="30242"/>
                      </a:cubicBezTo>
                      <a:cubicBezTo>
                        <a:pt x="213910" y="16396"/>
                        <a:pt x="226167" y="12329"/>
                        <a:pt x="226167" y="12329"/>
                      </a:cubicBezTo>
                      <a:cubicBezTo>
                        <a:pt x="226167" y="12329"/>
                        <a:pt x="203862" y="-2193"/>
                        <a:pt x="176345" y="284"/>
                      </a:cubicBezTo>
                      <a:cubicBezTo>
                        <a:pt x="148837" y="2752"/>
                        <a:pt x="117455" y="24613"/>
                        <a:pt x="117455" y="246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0" name="Google Shape;5170;p6"/>
                <p:cNvSpPr/>
                <p:nvPr/>
              </p:nvSpPr>
              <p:spPr>
                <a:xfrm>
                  <a:off x="1813721" y="3545814"/>
                  <a:ext cx="190330" cy="208613"/>
                </a:xfrm>
                <a:custGeom>
                  <a:avLst/>
                  <a:gdLst/>
                  <a:ahLst/>
                  <a:cxnLst/>
                  <a:rect l="l" t="t" r="r" b="b"/>
                  <a:pathLst>
                    <a:path w="190330" h="208613" extrusionOk="0">
                      <a:moveTo>
                        <a:pt x="118824" y="208614"/>
                      </a:moveTo>
                      <a:cubicBezTo>
                        <a:pt x="118824" y="208614"/>
                        <a:pt x="116725" y="155603"/>
                        <a:pt x="109848" y="130332"/>
                      </a:cubicBezTo>
                      <a:cubicBezTo>
                        <a:pt x="106012" y="116235"/>
                        <a:pt x="102260" y="107168"/>
                        <a:pt x="102260" y="107168"/>
                      </a:cubicBezTo>
                      <a:cubicBezTo>
                        <a:pt x="102260" y="107168"/>
                        <a:pt x="108157" y="110893"/>
                        <a:pt x="120432" y="122622"/>
                      </a:cubicBezTo>
                      <a:cubicBezTo>
                        <a:pt x="132707" y="134343"/>
                        <a:pt x="151342" y="154068"/>
                        <a:pt x="151342" y="154068"/>
                      </a:cubicBezTo>
                      <a:cubicBezTo>
                        <a:pt x="151342" y="154068"/>
                        <a:pt x="137884" y="133141"/>
                        <a:pt x="125303" y="119572"/>
                      </a:cubicBezTo>
                      <a:cubicBezTo>
                        <a:pt x="112714" y="106003"/>
                        <a:pt x="101012" y="99782"/>
                        <a:pt x="101012" y="99782"/>
                      </a:cubicBezTo>
                      <a:cubicBezTo>
                        <a:pt x="101012" y="99782"/>
                        <a:pt x="98738" y="87063"/>
                        <a:pt x="94412" y="75352"/>
                      </a:cubicBezTo>
                      <a:cubicBezTo>
                        <a:pt x="90077" y="63641"/>
                        <a:pt x="83680" y="52955"/>
                        <a:pt x="83680" y="52955"/>
                      </a:cubicBezTo>
                      <a:lnTo>
                        <a:pt x="116337" y="67772"/>
                      </a:lnTo>
                      <a:cubicBezTo>
                        <a:pt x="116337" y="67772"/>
                        <a:pt x="115699" y="75555"/>
                        <a:pt x="122336" y="87211"/>
                      </a:cubicBezTo>
                      <a:cubicBezTo>
                        <a:pt x="128982" y="98858"/>
                        <a:pt x="142903" y="114387"/>
                        <a:pt x="142903" y="114387"/>
                      </a:cubicBezTo>
                      <a:cubicBezTo>
                        <a:pt x="142903" y="114387"/>
                        <a:pt x="133280" y="98266"/>
                        <a:pt x="128187" y="87886"/>
                      </a:cubicBezTo>
                      <a:cubicBezTo>
                        <a:pt x="123103" y="77506"/>
                        <a:pt x="122558" y="72865"/>
                        <a:pt x="122558" y="72865"/>
                      </a:cubicBezTo>
                      <a:lnTo>
                        <a:pt x="151065" y="90862"/>
                      </a:lnTo>
                      <a:lnTo>
                        <a:pt x="187336" y="116087"/>
                      </a:lnTo>
                      <a:lnTo>
                        <a:pt x="155039" y="87692"/>
                      </a:lnTo>
                      <a:cubicBezTo>
                        <a:pt x="155039" y="87692"/>
                        <a:pt x="158284" y="84697"/>
                        <a:pt x="167102" y="85215"/>
                      </a:cubicBezTo>
                      <a:cubicBezTo>
                        <a:pt x="175929" y="85741"/>
                        <a:pt x="190330" y="89781"/>
                        <a:pt x="190330" y="89781"/>
                      </a:cubicBezTo>
                      <a:cubicBezTo>
                        <a:pt x="190330" y="89781"/>
                        <a:pt x="175763" y="82969"/>
                        <a:pt x="165327" y="81332"/>
                      </a:cubicBezTo>
                      <a:cubicBezTo>
                        <a:pt x="154901" y="79696"/>
                        <a:pt x="148615" y="83246"/>
                        <a:pt x="148615" y="83246"/>
                      </a:cubicBezTo>
                      <a:lnTo>
                        <a:pt x="125692" y="69104"/>
                      </a:lnTo>
                      <a:lnTo>
                        <a:pt x="112926" y="60516"/>
                      </a:lnTo>
                      <a:cubicBezTo>
                        <a:pt x="112926" y="60516"/>
                        <a:pt x="117696" y="55932"/>
                        <a:pt x="129167" y="53186"/>
                      </a:cubicBezTo>
                      <a:cubicBezTo>
                        <a:pt x="140629" y="50441"/>
                        <a:pt x="158783" y="49535"/>
                        <a:pt x="158783" y="49535"/>
                      </a:cubicBezTo>
                      <a:cubicBezTo>
                        <a:pt x="158783" y="49535"/>
                        <a:pt x="141082" y="46152"/>
                        <a:pt x="127790" y="47797"/>
                      </a:cubicBezTo>
                      <a:cubicBezTo>
                        <a:pt x="114507" y="49443"/>
                        <a:pt x="105643" y="56098"/>
                        <a:pt x="105643" y="56098"/>
                      </a:cubicBezTo>
                      <a:lnTo>
                        <a:pt x="81203" y="45967"/>
                      </a:lnTo>
                      <a:cubicBezTo>
                        <a:pt x="81203" y="45967"/>
                        <a:pt x="78486" y="39275"/>
                        <a:pt x="71793" y="27776"/>
                      </a:cubicBezTo>
                      <a:cubicBezTo>
                        <a:pt x="65101" y="16287"/>
                        <a:pt x="54434" y="0"/>
                        <a:pt x="54434" y="0"/>
                      </a:cubicBezTo>
                      <a:lnTo>
                        <a:pt x="40782" y="4215"/>
                      </a:lnTo>
                      <a:cubicBezTo>
                        <a:pt x="40782" y="4215"/>
                        <a:pt x="53917" y="17442"/>
                        <a:pt x="62282" y="28821"/>
                      </a:cubicBezTo>
                      <a:cubicBezTo>
                        <a:pt x="70647" y="40199"/>
                        <a:pt x="74243" y="49739"/>
                        <a:pt x="74243" y="49739"/>
                      </a:cubicBezTo>
                      <a:lnTo>
                        <a:pt x="61163" y="62809"/>
                      </a:lnTo>
                      <a:cubicBezTo>
                        <a:pt x="61163" y="62809"/>
                        <a:pt x="50192" y="53510"/>
                        <a:pt x="35291" y="49267"/>
                      </a:cubicBezTo>
                      <a:cubicBezTo>
                        <a:pt x="20391" y="45034"/>
                        <a:pt x="703" y="43324"/>
                        <a:pt x="703" y="43324"/>
                      </a:cubicBezTo>
                      <a:cubicBezTo>
                        <a:pt x="703" y="43324"/>
                        <a:pt x="20031" y="47086"/>
                        <a:pt x="33923" y="53075"/>
                      </a:cubicBezTo>
                      <a:cubicBezTo>
                        <a:pt x="47825" y="59056"/>
                        <a:pt x="57586" y="67014"/>
                        <a:pt x="57586" y="67014"/>
                      </a:cubicBezTo>
                      <a:lnTo>
                        <a:pt x="38046" y="88367"/>
                      </a:lnTo>
                      <a:cubicBezTo>
                        <a:pt x="38046" y="88367"/>
                        <a:pt x="31224" y="85353"/>
                        <a:pt x="21704" y="88450"/>
                      </a:cubicBezTo>
                      <a:cubicBezTo>
                        <a:pt x="12192" y="91537"/>
                        <a:pt x="0" y="100743"/>
                        <a:pt x="0" y="100743"/>
                      </a:cubicBezTo>
                      <a:cubicBezTo>
                        <a:pt x="0" y="100743"/>
                        <a:pt x="14309" y="94430"/>
                        <a:pt x="22988" y="92240"/>
                      </a:cubicBezTo>
                      <a:cubicBezTo>
                        <a:pt x="31668" y="90049"/>
                        <a:pt x="34709" y="91981"/>
                        <a:pt x="34709" y="91981"/>
                      </a:cubicBezTo>
                      <a:lnTo>
                        <a:pt x="10158" y="140342"/>
                      </a:lnTo>
                      <a:cubicBezTo>
                        <a:pt x="10158" y="140342"/>
                        <a:pt x="30596" y="109090"/>
                        <a:pt x="42141" y="94023"/>
                      </a:cubicBezTo>
                      <a:cubicBezTo>
                        <a:pt x="50848" y="82645"/>
                        <a:pt x="54869" y="79096"/>
                        <a:pt x="54869" y="79096"/>
                      </a:cubicBezTo>
                      <a:cubicBezTo>
                        <a:pt x="54869" y="79096"/>
                        <a:pt x="57836" y="84706"/>
                        <a:pt x="59611" y="93580"/>
                      </a:cubicBezTo>
                      <a:cubicBezTo>
                        <a:pt x="61395" y="102444"/>
                        <a:pt x="61385" y="113361"/>
                        <a:pt x="61385" y="113361"/>
                      </a:cubicBezTo>
                      <a:cubicBezTo>
                        <a:pt x="61385" y="113361"/>
                        <a:pt x="64389" y="102038"/>
                        <a:pt x="64084" y="92591"/>
                      </a:cubicBezTo>
                      <a:cubicBezTo>
                        <a:pt x="63779" y="83144"/>
                        <a:pt x="60174" y="75583"/>
                        <a:pt x="60174" y="75583"/>
                      </a:cubicBezTo>
                      <a:lnTo>
                        <a:pt x="77580" y="56995"/>
                      </a:lnTo>
                      <a:cubicBezTo>
                        <a:pt x="77580" y="56995"/>
                        <a:pt x="83006" y="68909"/>
                        <a:pt x="87100" y="78938"/>
                      </a:cubicBezTo>
                      <a:cubicBezTo>
                        <a:pt x="91195" y="88967"/>
                        <a:pt x="93293" y="99995"/>
                        <a:pt x="93293" y="99995"/>
                      </a:cubicBezTo>
                      <a:cubicBezTo>
                        <a:pt x="93293" y="99995"/>
                        <a:pt x="84928" y="109026"/>
                        <a:pt x="78975" y="121744"/>
                      </a:cubicBezTo>
                      <a:cubicBezTo>
                        <a:pt x="73032" y="134454"/>
                        <a:pt x="69492" y="150852"/>
                        <a:pt x="69492" y="150852"/>
                      </a:cubicBezTo>
                      <a:cubicBezTo>
                        <a:pt x="69492" y="150852"/>
                        <a:pt x="75759" y="136469"/>
                        <a:pt x="82155" y="125701"/>
                      </a:cubicBezTo>
                      <a:cubicBezTo>
                        <a:pt x="88552" y="114941"/>
                        <a:pt x="95087" y="107796"/>
                        <a:pt x="95087" y="107796"/>
                      </a:cubicBezTo>
                      <a:cubicBezTo>
                        <a:pt x="95087" y="107796"/>
                        <a:pt x="99255" y="113767"/>
                        <a:pt x="104053" y="133104"/>
                      </a:cubicBezTo>
                      <a:cubicBezTo>
                        <a:pt x="110301" y="158293"/>
                        <a:pt x="118824" y="208614"/>
                        <a:pt x="118824" y="2086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71" name="Google Shape;5171;p6"/>
              <p:cNvGrpSpPr/>
              <p:nvPr/>
            </p:nvGrpSpPr>
            <p:grpSpPr>
              <a:xfrm>
                <a:off x="3057416" y="2033451"/>
                <a:ext cx="405154" cy="416875"/>
                <a:chOff x="3057416" y="2033451"/>
                <a:chExt cx="405154" cy="416875"/>
              </a:xfrm>
            </p:grpSpPr>
            <p:sp>
              <p:nvSpPr>
                <p:cNvPr id="5172" name="Google Shape;5172;p6"/>
                <p:cNvSpPr/>
                <p:nvPr/>
              </p:nvSpPr>
              <p:spPr>
                <a:xfrm>
                  <a:off x="3080984" y="2033451"/>
                  <a:ext cx="381586" cy="416875"/>
                </a:xfrm>
                <a:custGeom>
                  <a:avLst/>
                  <a:gdLst/>
                  <a:ahLst/>
                  <a:cxnLst/>
                  <a:rect l="l" t="t" r="r" b="b"/>
                  <a:pathLst>
                    <a:path w="381586" h="416875" extrusionOk="0">
                      <a:moveTo>
                        <a:pt x="47384" y="190903"/>
                      </a:moveTo>
                      <a:cubicBezTo>
                        <a:pt x="47384" y="190903"/>
                        <a:pt x="7702" y="142727"/>
                        <a:pt x="16215" y="93302"/>
                      </a:cubicBezTo>
                      <a:cubicBezTo>
                        <a:pt x="29636" y="15464"/>
                        <a:pt x="72267" y="0"/>
                        <a:pt x="72267" y="0"/>
                      </a:cubicBezTo>
                      <a:cubicBezTo>
                        <a:pt x="72267" y="0"/>
                        <a:pt x="62746" y="55673"/>
                        <a:pt x="106744" y="53547"/>
                      </a:cubicBezTo>
                      <a:cubicBezTo>
                        <a:pt x="129576" y="52447"/>
                        <a:pt x="158960" y="26057"/>
                        <a:pt x="158960" y="26057"/>
                      </a:cubicBezTo>
                      <a:cubicBezTo>
                        <a:pt x="158960" y="26057"/>
                        <a:pt x="183788" y="36474"/>
                        <a:pt x="208542" y="30623"/>
                      </a:cubicBezTo>
                      <a:cubicBezTo>
                        <a:pt x="233295" y="24763"/>
                        <a:pt x="257984" y="2616"/>
                        <a:pt x="257984" y="2616"/>
                      </a:cubicBezTo>
                      <a:cubicBezTo>
                        <a:pt x="257984" y="2616"/>
                        <a:pt x="261377" y="30087"/>
                        <a:pt x="253492" y="58316"/>
                      </a:cubicBezTo>
                      <a:cubicBezTo>
                        <a:pt x="245599" y="86536"/>
                        <a:pt x="226427" y="115505"/>
                        <a:pt x="226427" y="115505"/>
                      </a:cubicBezTo>
                      <a:cubicBezTo>
                        <a:pt x="226427" y="115505"/>
                        <a:pt x="243851" y="110791"/>
                        <a:pt x="260249" y="108425"/>
                      </a:cubicBezTo>
                      <a:cubicBezTo>
                        <a:pt x="276638" y="106049"/>
                        <a:pt x="291991" y="106031"/>
                        <a:pt x="291991" y="106031"/>
                      </a:cubicBezTo>
                      <a:cubicBezTo>
                        <a:pt x="291991" y="106031"/>
                        <a:pt x="289699" y="120515"/>
                        <a:pt x="284032" y="132725"/>
                      </a:cubicBezTo>
                      <a:cubicBezTo>
                        <a:pt x="278366" y="144936"/>
                        <a:pt x="269335" y="154873"/>
                        <a:pt x="269335" y="154873"/>
                      </a:cubicBezTo>
                      <a:cubicBezTo>
                        <a:pt x="269335" y="154873"/>
                        <a:pt x="305153" y="165133"/>
                        <a:pt x="333216" y="177898"/>
                      </a:cubicBezTo>
                      <a:cubicBezTo>
                        <a:pt x="361279" y="190663"/>
                        <a:pt x="381587" y="205952"/>
                        <a:pt x="381587" y="205952"/>
                      </a:cubicBezTo>
                      <a:cubicBezTo>
                        <a:pt x="381587" y="205952"/>
                        <a:pt x="351361" y="230419"/>
                        <a:pt x="322679" y="246197"/>
                      </a:cubicBezTo>
                      <a:cubicBezTo>
                        <a:pt x="293996" y="261966"/>
                        <a:pt x="266867" y="269037"/>
                        <a:pt x="266867" y="269037"/>
                      </a:cubicBezTo>
                      <a:cubicBezTo>
                        <a:pt x="266867" y="269037"/>
                        <a:pt x="274530" y="277652"/>
                        <a:pt x="278699" y="287080"/>
                      </a:cubicBezTo>
                      <a:cubicBezTo>
                        <a:pt x="282858" y="296509"/>
                        <a:pt x="283533" y="306750"/>
                        <a:pt x="283533" y="306750"/>
                      </a:cubicBezTo>
                      <a:cubicBezTo>
                        <a:pt x="283533" y="306750"/>
                        <a:pt x="259464" y="311464"/>
                        <a:pt x="237335" y="307980"/>
                      </a:cubicBezTo>
                      <a:cubicBezTo>
                        <a:pt x="215197" y="304486"/>
                        <a:pt x="194991" y="292793"/>
                        <a:pt x="194991" y="292793"/>
                      </a:cubicBezTo>
                      <a:cubicBezTo>
                        <a:pt x="194991" y="292793"/>
                        <a:pt x="212830" y="326929"/>
                        <a:pt x="218118" y="357949"/>
                      </a:cubicBezTo>
                      <a:cubicBezTo>
                        <a:pt x="223405" y="388961"/>
                        <a:pt x="216140" y="416876"/>
                        <a:pt x="216140" y="416876"/>
                      </a:cubicBezTo>
                      <a:cubicBezTo>
                        <a:pt x="216140" y="416876"/>
                        <a:pt x="190591" y="390662"/>
                        <a:pt x="165403" y="381982"/>
                      </a:cubicBezTo>
                      <a:cubicBezTo>
                        <a:pt x="140205" y="373303"/>
                        <a:pt x="115378" y="382167"/>
                        <a:pt x="115378" y="382167"/>
                      </a:cubicBezTo>
                      <a:cubicBezTo>
                        <a:pt x="115378" y="382167"/>
                        <a:pt x="112512" y="333759"/>
                        <a:pt x="51210" y="343733"/>
                      </a:cubicBezTo>
                      <a:cubicBezTo>
                        <a:pt x="26909" y="347689"/>
                        <a:pt x="18997" y="368450"/>
                        <a:pt x="18997" y="368450"/>
                      </a:cubicBezTo>
                      <a:cubicBezTo>
                        <a:pt x="18997" y="368450"/>
                        <a:pt x="-5091" y="336810"/>
                        <a:pt x="982" y="292053"/>
                      </a:cubicBezTo>
                      <a:cubicBezTo>
                        <a:pt x="7055" y="247297"/>
                        <a:pt x="47384" y="190903"/>
                        <a:pt x="47384" y="1909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3" name="Google Shape;5173;p6"/>
                <p:cNvSpPr/>
                <p:nvPr/>
              </p:nvSpPr>
              <p:spPr>
                <a:xfrm>
                  <a:off x="3057416" y="2082774"/>
                  <a:ext cx="362118" cy="307896"/>
                </a:xfrm>
                <a:custGeom>
                  <a:avLst/>
                  <a:gdLst/>
                  <a:ahLst/>
                  <a:cxnLst/>
                  <a:rect l="l" t="t" r="r" b="b"/>
                  <a:pathLst>
                    <a:path w="362118" h="307896" extrusionOk="0">
                      <a:moveTo>
                        <a:pt x="362118" y="160003"/>
                      </a:moveTo>
                      <a:cubicBezTo>
                        <a:pt x="362118" y="160003"/>
                        <a:pt x="269213" y="171538"/>
                        <a:pt x="225289" y="167619"/>
                      </a:cubicBezTo>
                      <a:cubicBezTo>
                        <a:pt x="200785" y="165438"/>
                        <a:pt x="185117" y="161962"/>
                        <a:pt x="185117" y="161962"/>
                      </a:cubicBezTo>
                      <a:cubicBezTo>
                        <a:pt x="185117" y="161962"/>
                        <a:pt x="191283" y="170374"/>
                        <a:pt x="211091" y="186734"/>
                      </a:cubicBezTo>
                      <a:cubicBezTo>
                        <a:pt x="230890" y="203095"/>
                        <a:pt x="264342" y="227405"/>
                        <a:pt x="264342" y="227405"/>
                      </a:cubicBezTo>
                      <a:cubicBezTo>
                        <a:pt x="264342" y="227405"/>
                        <a:pt x="228459" y="211729"/>
                        <a:pt x="205425" y="195386"/>
                      </a:cubicBezTo>
                      <a:cubicBezTo>
                        <a:pt x="182400" y="179044"/>
                        <a:pt x="172232" y="162046"/>
                        <a:pt x="172232" y="162046"/>
                      </a:cubicBezTo>
                      <a:cubicBezTo>
                        <a:pt x="172232" y="162046"/>
                        <a:pt x="150029" y="161981"/>
                        <a:pt x="129750" y="158330"/>
                      </a:cubicBezTo>
                      <a:cubicBezTo>
                        <a:pt x="109479" y="154678"/>
                        <a:pt x="91121" y="147441"/>
                        <a:pt x="91121" y="147441"/>
                      </a:cubicBezTo>
                      <a:lnTo>
                        <a:pt x="115080" y="195580"/>
                      </a:lnTo>
                      <a:cubicBezTo>
                        <a:pt x="115080" y="195580"/>
                        <a:pt x="128779" y="192373"/>
                        <a:pt x="148809" y="199740"/>
                      </a:cubicBezTo>
                      <a:cubicBezTo>
                        <a:pt x="168849" y="207098"/>
                        <a:pt x="195229" y="225039"/>
                        <a:pt x="195229" y="225039"/>
                      </a:cubicBezTo>
                      <a:cubicBezTo>
                        <a:pt x="195229" y="225039"/>
                        <a:pt x="167536" y="214141"/>
                        <a:pt x="149632" y="208909"/>
                      </a:cubicBezTo>
                      <a:cubicBezTo>
                        <a:pt x="131737" y="203678"/>
                        <a:pt x="123621" y="204112"/>
                        <a:pt x="123621" y="204112"/>
                      </a:cubicBezTo>
                      <a:lnTo>
                        <a:pt x="153422" y="244718"/>
                      </a:lnTo>
                      <a:lnTo>
                        <a:pt x="195414" y="295714"/>
                      </a:lnTo>
                      <a:lnTo>
                        <a:pt x="147608" y="251965"/>
                      </a:lnTo>
                      <a:cubicBezTo>
                        <a:pt x="147608" y="251965"/>
                        <a:pt x="142145" y="258001"/>
                        <a:pt x="142505" y="271986"/>
                      </a:cubicBezTo>
                      <a:cubicBezTo>
                        <a:pt x="142875" y="285971"/>
                        <a:pt x="149068" y="307897"/>
                        <a:pt x="149068" y="307897"/>
                      </a:cubicBezTo>
                      <a:cubicBezTo>
                        <a:pt x="149068" y="307897"/>
                        <a:pt x="138013" y="286480"/>
                        <a:pt x="135795" y="270239"/>
                      </a:cubicBezTo>
                      <a:cubicBezTo>
                        <a:pt x="133585" y="253999"/>
                        <a:pt x="140204" y="242934"/>
                        <a:pt x="140204" y="242934"/>
                      </a:cubicBezTo>
                      <a:lnTo>
                        <a:pt x="116827" y="210185"/>
                      </a:lnTo>
                      <a:lnTo>
                        <a:pt x="102546" y="192151"/>
                      </a:lnTo>
                      <a:cubicBezTo>
                        <a:pt x="102546" y="192151"/>
                        <a:pt x="94209" y="201089"/>
                        <a:pt x="88672" y="220223"/>
                      </a:cubicBezTo>
                      <a:cubicBezTo>
                        <a:pt x="83135" y="239348"/>
                        <a:pt x="80399" y="268677"/>
                        <a:pt x="80399" y="268677"/>
                      </a:cubicBezTo>
                      <a:cubicBezTo>
                        <a:pt x="80399" y="268677"/>
                        <a:pt x="75583" y="241270"/>
                        <a:pt x="79299" y="219539"/>
                      </a:cubicBezTo>
                      <a:cubicBezTo>
                        <a:pt x="83015" y="197799"/>
                        <a:pt x="95262" y="181725"/>
                        <a:pt x="95262" y="181725"/>
                      </a:cubicBezTo>
                      <a:lnTo>
                        <a:pt x="79013" y="145435"/>
                      </a:lnTo>
                      <a:cubicBezTo>
                        <a:pt x="79013" y="145435"/>
                        <a:pt x="67421" y="142967"/>
                        <a:pt x="47668" y="135480"/>
                      </a:cubicBezTo>
                      <a:cubicBezTo>
                        <a:pt x="27915" y="127984"/>
                        <a:pt x="0" y="115477"/>
                        <a:pt x="0" y="115477"/>
                      </a:cubicBezTo>
                      <a:lnTo>
                        <a:pt x="8264" y="92434"/>
                      </a:lnTo>
                      <a:cubicBezTo>
                        <a:pt x="8264" y="92434"/>
                        <a:pt x="30642" y="109756"/>
                        <a:pt x="50099" y="119960"/>
                      </a:cubicBezTo>
                      <a:cubicBezTo>
                        <a:pt x="69548" y="130156"/>
                        <a:pt x="86074" y="133225"/>
                        <a:pt x="86074" y="133225"/>
                      </a:cubicBezTo>
                      <a:lnTo>
                        <a:pt x="109821" y="108619"/>
                      </a:lnTo>
                      <a:cubicBezTo>
                        <a:pt x="109821" y="108619"/>
                        <a:pt x="94190" y="93654"/>
                        <a:pt x="87683" y="70980"/>
                      </a:cubicBezTo>
                      <a:cubicBezTo>
                        <a:pt x="81176" y="48306"/>
                        <a:pt x="79419" y="17257"/>
                        <a:pt x="79419" y="17257"/>
                      </a:cubicBezTo>
                      <a:cubicBezTo>
                        <a:pt x="79419" y="17257"/>
                        <a:pt x="84817" y="47160"/>
                        <a:pt x="94440" y="67735"/>
                      </a:cubicBezTo>
                      <a:cubicBezTo>
                        <a:pt x="104071" y="88302"/>
                        <a:pt x="117437" y="101696"/>
                        <a:pt x="117437" y="101696"/>
                      </a:cubicBezTo>
                      <a:lnTo>
                        <a:pt x="156130" y="64417"/>
                      </a:lnTo>
                      <a:cubicBezTo>
                        <a:pt x="156130" y="64417"/>
                        <a:pt x="151268" y="54333"/>
                        <a:pt x="157295" y="38221"/>
                      </a:cubicBezTo>
                      <a:cubicBezTo>
                        <a:pt x="163331" y="22119"/>
                        <a:pt x="180246" y="0"/>
                        <a:pt x="180246" y="0"/>
                      </a:cubicBezTo>
                      <a:cubicBezTo>
                        <a:pt x="180246" y="0"/>
                        <a:pt x="168267" y="24698"/>
                        <a:pt x="163876" y="39210"/>
                      </a:cubicBezTo>
                      <a:cubicBezTo>
                        <a:pt x="159485" y="53722"/>
                        <a:pt x="162684" y="58048"/>
                        <a:pt x="162684" y="58048"/>
                      </a:cubicBezTo>
                      <a:lnTo>
                        <a:pt x="249118" y="5149"/>
                      </a:lnTo>
                      <a:cubicBezTo>
                        <a:pt x="249118" y="5149"/>
                        <a:pt x="192983" y="46661"/>
                        <a:pt x="165798" y="69381"/>
                      </a:cubicBezTo>
                      <a:cubicBezTo>
                        <a:pt x="145287" y="86518"/>
                        <a:pt x="138799" y="93959"/>
                        <a:pt x="138799" y="93959"/>
                      </a:cubicBezTo>
                      <a:cubicBezTo>
                        <a:pt x="138799" y="93959"/>
                        <a:pt x="148467" y="97129"/>
                        <a:pt x="163922" y="97490"/>
                      </a:cubicBezTo>
                      <a:cubicBezTo>
                        <a:pt x="179377" y="97850"/>
                        <a:pt x="198548" y="94772"/>
                        <a:pt x="198548" y="94772"/>
                      </a:cubicBezTo>
                      <a:cubicBezTo>
                        <a:pt x="198548" y="94772"/>
                        <a:pt x="178480" y="102768"/>
                        <a:pt x="161916" y="104931"/>
                      </a:cubicBezTo>
                      <a:cubicBezTo>
                        <a:pt x="145361" y="107103"/>
                        <a:pt x="132301" y="103442"/>
                        <a:pt x="132301" y="103442"/>
                      </a:cubicBezTo>
                      <a:lnTo>
                        <a:pt x="98590" y="136543"/>
                      </a:lnTo>
                      <a:cubicBezTo>
                        <a:pt x="98590" y="136543"/>
                        <a:pt x="119157" y="141886"/>
                        <a:pt x="136506" y="145620"/>
                      </a:cubicBezTo>
                      <a:cubicBezTo>
                        <a:pt x="153856" y="149364"/>
                        <a:pt x="173073" y="149622"/>
                        <a:pt x="173073" y="149622"/>
                      </a:cubicBezTo>
                      <a:cubicBezTo>
                        <a:pt x="173073" y="149622"/>
                        <a:pt x="189461" y="133696"/>
                        <a:pt x="212145" y="120598"/>
                      </a:cubicBezTo>
                      <a:cubicBezTo>
                        <a:pt x="234837" y="107491"/>
                        <a:pt x="263834" y="97231"/>
                        <a:pt x="263834" y="97231"/>
                      </a:cubicBezTo>
                      <a:cubicBezTo>
                        <a:pt x="263834" y="97231"/>
                        <a:pt x="238193" y="111299"/>
                        <a:pt x="218901" y="124564"/>
                      </a:cubicBezTo>
                      <a:cubicBezTo>
                        <a:pt x="199611" y="137837"/>
                        <a:pt x="186661" y="150316"/>
                        <a:pt x="186661" y="150316"/>
                      </a:cubicBezTo>
                      <a:cubicBezTo>
                        <a:pt x="186661" y="150316"/>
                        <a:pt x="196875" y="155298"/>
                        <a:pt x="230521" y="157553"/>
                      </a:cubicBezTo>
                      <a:cubicBezTo>
                        <a:pt x="274334" y="160483"/>
                        <a:pt x="362118" y="160003"/>
                        <a:pt x="362118" y="1600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74" name="Google Shape;5174;p6"/>
              <p:cNvGrpSpPr/>
              <p:nvPr/>
            </p:nvGrpSpPr>
            <p:grpSpPr>
              <a:xfrm>
                <a:off x="2116367" y="2781166"/>
                <a:ext cx="297923" cy="253684"/>
                <a:chOff x="2116367" y="2781166"/>
                <a:chExt cx="297923" cy="253684"/>
              </a:xfrm>
            </p:grpSpPr>
            <p:sp>
              <p:nvSpPr>
                <p:cNvPr id="5175" name="Google Shape;5175;p6"/>
                <p:cNvSpPr/>
                <p:nvPr/>
              </p:nvSpPr>
              <p:spPr>
                <a:xfrm>
                  <a:off x="2116367" y="2781166"/>
                  <a:ext cx="284885" cy="253684"/>
                </a:xfrm>
                <a:custGeom>
                  <a:avLst/>
                  <a:gdLst/>
                  <a:ahLst/>
                  <a:cxnLst/>
                  <a:rect l="l" t="t" r="r" b="b"/>
                  <a:pathLst>
                    <a:path w="284885" h="253684" extrusionOk="0">
                      <a:moveTo>
                        <a:pt x="241927" y="124896"/>
                      </a:moveTo>
                      <a:cubicBezTo>
                        <a:pt x="241927" y="124896"/>
                        <a:pt x="280046" y="151268"/>
                        <a:pt x="283975" y="181780"/>
                      </a:cubicBezTo>
                      <a:cubicBezTo>
                        <a:pt x="290159" y="229836"/>
                        <a:pt x="262826" y="242195"/>
                        <a:pt x="262826" y="242195"/>
                      </a:cubicBezTo>
                      <a:cubicBezTo>
                        <a:pt x="262826" y="242195"/>
                        <a:pt x="258343" y="207837"/>
                        <a:pt x="227332" y="212209"/>
                      </a:cubicBezTo>
                      <a:cubicBezTo>
                        <a:pt x="211230" y="214483"/>
                        <a:pt x="195580" y="232526"/>
                        <a:pt x="195580" y="232526"/>
                      </a:cubicBezTo>
                      <a:cubicBezTo>
                        <a:pt x="195580" y="232526"/>
                        <a:pt x="175726" y="227960"/>
                        <a:pt x="159217" y="233256"/>
                      </a:cubicBezTo>
                      <a:cubicBezTo>
                        <a:pt x="142708" y="238544"/>
                        <a:pt x="129555" y="253684"/>
                        <a:pt x="129555" y="253684"/>
                      </a:cubicBezTo>
                      <a:cubicBezTo>
                        <a:pt x="129555" y="253684"/>
                        <a:pt x="121560" y="237287"/>
                        <a:pt x="121476" y="219650"/>
                      </a:cubicBezTo>
                      <a:cubicBezTo>
                        <a:pt x="121393" y="202014"/>
                        <a:pt x="129232" y="183130"/>
                        <a:pt x="129232" y="183130"/>
                      </a:cubicBezTo>
                      <a:cubicBezTo>
                        <a:pt x="129232" y="183130"/>
                        <a:pt x="117733" y="187215"/>
                        <a:pt x="106493" y="189803"/>
                      </a:cubicBezTo>
                      <a:cubicBezTo>
                        <a:pt x="95262" y="192391"/>
                        <a:pt x="84290" y="193482"/>
                        <a:pt x="84290" y="193482"/>
                      </a:cubicBezTo>
                      <a:cubicBezTo>
                        <a:pt x="84290" y="193482"/>
                        <a:pt x="82996" y="184553"/>
                        <a:pt x="84568" y="176761"/>
                      </a:cubicBezTo>
                      <a:cubicBezTo>
                        <a:pt x="86139" y="168969"/>
                        <a:pt x="90585" y="162323"/>
                        <a:pt x="90585" y="162323"/>
                      </a:cubicBezTo>
                      <a:cubicBezTo>
                        <a:pt x="90585" y="162323"/>
                        <a:pt x="62910" y="158635"/>
                        <a:pt x="40264" y="152885"/>
                      </a:cubicBezTo>
                      <a:cubicBezTo>
                        <a:pt x="17618" y="147127"/>
                        <a:pt x="0" y="139307"/>
                        <a:pt x="0" y="139307"/>
                      </a:cubicBezTo>
                      <a:cubicBezTo>
                        <a:pt x="0" y="139307"/>
                        <a:pt x="16647" y="122373"/>
                        <a:pt x="33951" y="110810"/>
                      </a:cubicBezTo>
                      <a:cubicBezTo>
                        <a:pt x="51255" y="99246"/>
                        <a:pt x="69214" y="93053"/>
                        <a:pt x="69214" y="93053"/>
                      </a:cubicBezTo>
                      <a:cubicBezTo>
                        <a:pt x="69214" y="93053"/>
                        <a:pt x="61986" y="88376"/>
                        <a:pt x="57106" y="82959"/>
                      </a:cubicBezTo>
                      <a:cubicBezTo>
                        <a:pt x="52216" y="77552"/>
                        <a:pt x="49665" y="71396"/>
                        <a:pt x="49665" y="71396"/>
                      </a:cubicBezTo>
                      <a:cubicBezTo>
                        <a:pt x="49665" y="71396"/>
                        <a:pt x="65905" y="66848"/>
                        <a:pt x="82432" y="67403"/>
                      </a:cubicBezTo>
                      <a:cubicBezTo>
                        <a:pt x="98960" y="67957"/>
                        <a:pt x="115773" y="73614"/>
                        <a:pt x="115773" y="73614"/>
                      </a:cubicBezTo>
                      <a:cubicBezTo>
                        <a:pt x="115773" y="73614"/>
                        <a:pt x="96103" y="54212"/>
                        <a:pt x="86037" y="35809"/>
                      </a:cubicBezTo>
                      <a:cubicBezTo>
                        <a:pt x="75971" y="17405"/>
                        <a:pt x="75518" y="0"/>
                        <a:pt x="75518" y="0"/>
                      </a:cubicBezTo>
                      <a:cubicBezTo>
                        <a:pt x="75518" y="0"/>
                        <a:pt x="99089" y="14068"/>
                        <a:pt x="118851" y="17553"/>
                      </a:cubicBezTo>
                      <a:cubicBezTo>
                        <a:pt x="138614" y="21029"/>
                        <a:pt x="154568" y="13920"/>
                        <a:pt x="154568" y="13920"/>
                      </a:cubicBezTo>
                      <a:cubicBezTo>
                        <a:pt x="154568" y="13920"/>
                        <a:pt x="166427" y="43019"/>
                        <a:pt x="208216" y="32666"/>
                      </a:cubicBezTo>
                      <a:cubicBezTo>
                        <a:pt x="224780" y="28562"/>
                        <a:pt x="226231" y="15446"/>
                        <a:pt x="226231" y="15446"/>
                      </a:cubicBezTo>
                      <a:cubicBezTo>
                        <a:pt x="226231" y="15446"/>
                        <a:pt x="249857" y="32897"/>
                        <a:pt x="254590" y="60415"/>
                      </a:cubicBezTo>
                      <a:cubicBezTo>
                        <a:pt x="259323" y="87923"/>
                        <a:pt x="241927" y="124896"/>
                        <a:pt x="241927" y="1248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6" name="Google Shape;5176;p6"/>
                <p:cNvSpPr/>
                <p:nvPr/>
              </p:nvSpPr>
              <p:spPr>
                <a:xfrm>
                  <a:off x="2146445" y="2810902"/>
                  <a:ext cx="267845" cy="190274"/>
                </a:xfrm>
                <a:custGeom>
                  <a:avLst/>
                  <a:gdLst/>
                  <a:ahLst/>
                  <a:cxnLst/>
                  <a:rect l="l" t="t" r="r" b="b"/>
                  <a:pathLst>
                    <a:path w="267845" h="190274" extrusionOk="0">
                      <a:moveTo>
                        <a:pt x="0" y="104506"/>
                      </a:moveTo>
                      <a:cubicBezTo>
                        <a:pt x="0" y="104506"/>
                        <a:pt x="64075" y="90982"/>
                        <a:pt x="96260" y="90261"/>
                      </a:cubicBezTo>
                      <a:cubicBezTo>
                        <a:pt x="114211" y="89864"/>
                        <a:pt x="126117" y="90862"/>
                        <a:pt x="126117" y="90862"/>
                      </a:cubicBezTo>
                      <a:cubicBezTo>
                        <a:pt x="126117" y="90862"/>
                        <a:pt x="120007" y="86204"/>
                        <a:pt x="102537" y="77690"/>
                      </a:cubicBezTo>
                      <a:cubicBezTo>
                        <a:pt x="85058" y="69187"/>
                        <a:pt x="56227" y="56828"/>
                        <a:pt x="56227" y="56828"/>
                      </a:cubicBezTo>
                      <a:cubicBezTo>
                        <a:pt x="56227" y="56828"/>
                        <a:pt x="85058" y="63788"/>
                        <a:pt x="104829" y="72061"/>
                      </a:cubicBezTo>
                      <a:cubicBezTo>
                        <a:pt x="124591" y="80325"/>
                        <a:pt x="135314" y="89901"/>
                        <a:pt x="135314" y="89901"/>
                      </a:cubicBezTo>
                      <a:cubicBezTo>
                        <a:pt x="135314" y="89901"/>
                        <a:pt x="151185" y="88376"/>
                        <a:pt x="166418" y="89162"/>
                      </a:cubicBezTo>
                      <a:cubicBezTo>
                        <a:pt x="181651" y="89947"/>
                        <a:pt x="196237" y="93035"/>
                        <a:pt x="196237" y="93035"/>
                      </a:cubicBezTo>
                      <a:lnTo>
                        <a:pt x="169357" y="65591"/>
                      </a:lnTo>
                      <a:cubicBezTo>
                        <a:pt x="169357" y="65591"/>
                        <a:pt x="160225" y="68493"/>
                        <a:pt x="144409" y="65443"/>
                      </a:cubicBezTo>
                      <a:cubicBezTo>
                        <a:pt x="128594" y="62393"/>
                        <a:pt x="106105" y="53399"/>
                        <a:pt x="106105" y="53399"/>
                      </a:cubicBezTo>
                      <a:cubicBezTo>
                        <a:pt x="106105" y="53399"/>
                        <a:pt x="128104" y="58039"/>
                        <a:pt x="141960" y="59953"/>
                      </a:cubicBezTo>
                      <a:cubicBezTo>
                        <a:pt x="155816" y="61857"/>
                        <a:pt x="161528" y="61025"/>
                        <a:pt x="161528" y="61025"/>
                      </a:cubicBezTo>
                      <a:lnTo>
                        <a:pt x="132005" y="38545"/>
                      </a:lnTo>
                      <a:lnTo>
                        <a:pt x="91648" y="10630"/>
                      </a:lnTo>
                      <a:lnTo>
                        <a:pt x="134685" y="33748"/>
                      </a:lnTo>
                      <a:cubicBezTo>
                        <a:pt x="134685" y="33748"/>
                        <a:pt x="137366" y="29708"/>
                        <a:pt x="134278" y="21269"/>
                      </a:cubicBezTo>
                      <a:cubicBezTo>
                        <a:pt x="131182" y="12830"/>
                        <a:pt x="122308" y="0"/>
                        <a:pt x="122308" y="0"/>
                      </a:cubicBezTo>
                      <a:cubicBezTo>
                        <a:pt x="122308" y="0"/>
                        <a:pt x="134546" y="12183"/>
                        <a:pt x="139427" y="21861"/>
                      </a:cubicBezTo>
                      <a:cubicBezTo>
                        <a:pt x="144298" y="31529"/>
                        <a:pt x="141812" y="38693"/>
                        <a:pt x="141812" y="38693"/>
                      </a:cubicBezTo>
                      <a:lnTo>
                        <a:pt x="165151" y="56865"/>
                      </a:lnTo>
                      <a:lnTo>
                        <a:pt x="179007" y="66783"/>
                      </a:lnTo>
                      <a:cubicBezTo>
                        <a:pt x="179007" y="66783"/>
                        <a:pt x="183167" y="60784"/>
                        <a:pt x="183250" y="48814"/>
                      </a:cubicBezTo>
                      <a:cubicBezTo>
                        <a:pt x="183324" y="36844"/>
                        <a:pt x="179340" y="18903"/>
                        <a:pt x="179340" y="18903"/>
                      </a:cubicBezTo>
                      <a:cubicBezTo>
                        <a:pt x="179340" y="18903"/>
                        <a:pt x="188334" y="35153"/>
                        <a:pt x="190081" y="48565"/>
                      </a:cubicBezTo>
                      <a:cubicBezTo>
                        <a:pt x="191837" y="61986"/>
                        <a:pt x="186337" y="72579"/>
                        <a:pt x="186337" y="72579"/>
                      </a:cubicBezTo>
                      <a:lnTo>
                        <a:pt x="205304" y="93395"/>
                      </a:lnTo>
                      <a:cubicBezTo>
                        <a:pt x="205304" y="93395"/>
                        <a:pt x="214086" y="94079"/>
                        <a:pt x="229725" y="97222"/>
                      </a:cubicBezTo>
                      <a:cubicBezTo>
                        <a:pt x="245356" y="100364"/>
                        <a:pt x="267845" y="105975"/>
                        <a:pt x="267845" y="105975"/>
                      </a:cubicBezTo>
                      <a:lnTo>
                        <a:pt x="266607" y="120497"/>
                      </a:lnTo>
                      <a:cubicBezTo>
                        <a:pt x="266607" y="120497"/>
                        <a:pt x="247103" y="111586"/>
                        <a:pt x="231130" y="106779"/>
                      </a:cubicBezTo>
                      <a:cubicBezTo>
                        <a:pt x="215158" y="101982"/>
                        <a:pt x="202735" y="101289"/>
                        <a:pt x="202735" y="101289"/>
                      </a:cubicBezTo>
                      <a:lnTo>
                        <a:pt x="190746" y="117853"/>
                      </a:lnTo>
                      <a:cubicBezTo>
                        <a:pt x="190746" y="117853"/>
                        <a:pt x="204944" y="125812"/>
                        <a:pt x="214187" y="139076"/>
                      </a:cubicBezTo>
                      <a:cubicBezTo>
                        <a:pt x="223431" y="152340"/>
                        <a:pt x="230983" y="171002"/>
                        <a:pt x="230983" y="171002"/>
                      </a:cubicBezTo>
                      <a:cubicBezTo>
                        <a:pt x="230983" y="171002"/>
                        <a:pt x="221074" y="153292"/>
                        <a:pt x="210019" y="141516"/>
                      </a:cubicBezTo>
                      <a:cubicBezTo>
                        <a:pt x="198964" y="129740"/>
                        <a:pt x="186697" y="122576"/>
                        <a:pt x="186697" y="122576"/>
                      </a:cubicBezTo>
                      <a:lnTo>
                        <a:pt x="166593" y="147857"/>
                      </a:lnTo>
                      <a:cubicBezTo>
                        <a:pt x="166593" y="147857"/>
                        <a:pt x="172121" y="153625"/>
                        <a:pt x="171076" y="163792"/>
                      </a:cubicBezTo>
                      <a:cubicBezTo>
                        <a:pt x="170032" y="173969"/>
                        <a:pt x="162415" y="188546"/>
                        <a:pt x="162415" y="188546"/>
                      </a:cubicBezTo>
                      <a:cubicBezTo>
                        <a:pt x="162415" y="188546"/>
                        <a:pt x="165974" y="172759"/>
                        <a:pt x="166177" y="163663"/>
                      </a:cubicBezTo>
                      <a:cubicBezTo>
                        <a:pt x="166372" y="154568"/>
                        <a:pt x="163201" y="152174"/>
                        <a:pt x="163201" y="152174"/>
                      </a:cubicBezTo>
                      <a:lnTo>
                        <a:pt x="112150" y="190275"/>
                      </a:lnTo>
                      <a:cubicBezTo>
                        <a:pt x="112150" y="190275"/>
                        <a:pt x="143855" y="161204"/>
                        <a:pt x="158681" y="145537"/>
                      </a:cubicBezTo>
                      <a:cubicBezTo>
                        <a:pt x="169865" y="133724"/>
                        <a:pt x="172999" y="128760"/>
                        <a:pt x="172999" y="128760"/>
                      </a:cubicBezTo>
                      <a:cubicBezTo>
                        <a:pt x="172999" y="128760"/>
                        <a:pt x="165447" y="127522"/>
                        <a:pt x="154327" y="128390"/>
                      </a:cubicBezTo>
                      <a:cubicBezTo>
                        <a:pt x="143208" y="129259"/>
                        <a:pt x="130137" y="132476"/>
                        <a:pt x="130137" y="132476"/>
                      </a:cubicBezTo>
                      <a:cubicBezTo>
                        <a:pt x="130137" y="132476"/>
                        <a:pt x="142856" y="126227"/>
                        <a:pt x="154253" y="123750"/>
                      </a:cubicBezTo>
                      <a:cubicBezTo>
                        <a:pt x="165651" y="121273"/>
                        <a:pt x="175726" y="122567"/>
                        <a:pt x="175726" y="122567"/>
                      </a:cubicBezTo>
                      <a:lnTo>
                        <a:pt x="193112" y="100161"/>
                      </a:lnTo>
                      <a:cubicBezTo>
                        <a:pt x="193112" y="100161"/>
                        <a:pt x="177325" y="98377"/>
                        <a:pt x="164172" y="97333"/>
                      </a:cubicBezTo>
                      <a:cubicBezTo>
                        <a:pt x="151018" y="96288"/>
                        <a:pt x="137218" y="97481"/>
                        <a:pt x="137218" y="97481"/>
                      </a:cubicBezTo>
                      <a:cubicBezTo>
                        <a:pt x="137218" y="97481"/>
                        <a:pt x="128742" y="108277"/>
                        <a:pt x="115182" y="117797"/>
                      </a:cubicBezTo>
                      <a:cubicBezTo>
                        <a:pt x="101612" y="127327"/>
                        <a:pt x="82978" y="135582"/>
                        <a:pt x="82978" y="135582"/>
                      </a:cubicBezTo>
                      <a:cubicBezTo>
                        <a:pt x="82978" y="135582"/>
                        <a:pt x="98451" y="125266"/>
                        <a:pt x="109543" y="115875"/>
                      </a:cubicBezTo>
                      <a:cubicBezTo>
                        <a:pt x="120644" y="106484"/>
                        <a:pt x="127374" y="98026"/>
                        <a:pt x="127374" y="98026"/>
                      </a:cubicBezTo>
                      <a:cubicBezTo>
                        <a:pt x="127374" y="98026"/>
                        <a:pt x="119055" y="95724"/>
                        <a:pt x="94560" y="96723"/>
                      </a:cubicBezTo>
                      <a:cubicBezTo>
                        <a:pt x="62642" y="98035"/>
                        <a:pt x="0" y="104506"/>
                        <a:pt x="0" y="1045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77" name="Google Shape;5177;p6"/>
              <p:cNvGrpSpPr/>
              <p:nvPr/>
            </p:nvGrpSpPr>
            <p:grpSpPr>
              <a:xfrm>
                <a:off x="1419917" y="2742898"/>
                <a:ext cx="295537" cy="248905"/>
                <a:chOff x="1419917" y="2742898"/>
                <a:chExt cx="295537" cy="248905"/>
              </a:xfrm>
            </p:grpSpPr>
            <p:sp>
              <p:nvSpPr>
                <p:cNvPr id="5178" name="Google Shape;5178;p6"/>
                <p:cNvSpPr/>
                <p:nvPr/>
              </p:nvSpPr>
              <p:spPr>
                <a:xfrm>
                  <a:off x="1424933" y="2742898"/>
                  <a:ext cx="290521" cy="248905"/>
                </a:xfrm>
                <a:custGeom>
                  <a:avLst/>
                  <a:gdLst/>
                  <a:ahLst/>
                  <a:cxnLst/>
                  <a:rect l="l" t="t" r="r" b="b"/>
                  <a:pathLst>
                    <a:path w="290521" h="248905" extrusionOk="0">
                      <a:moveTo>
                        <a:pt x="52607" y="106447"/>
                      </a:moveTo>
                      <a:cubicBezTo>
                        <a:pt x="52607" y="106447"/>
                        <a:pt x="11344" y="127558"/>
                        <a:pt x="3432" y="157285"/>
                      </a:cubicBezTo>
                      <a:cubicBezTo>
                        <a:pt x="-9028" y="204112"/>
                        <a:pt x="16447" y="219964"/>
                        <a:pt x="16447" y="219964"/>
                      </a:cubicBezTo>
                      <a:cubicBezTo>
                        <a:pt x="16447" y="219964"/>
                        <a:pt x="25413" y="186485"/>
                        <a:pt x="55574" y="194915"/>
                      </a:cubicBezTo>
                      <a:cubicBezTo>
                        <a:pt x="71232" y="199287"/>
                        <a:pt x="84376" y="219234"/>
                        <a:pt x="84376" y="219234"/>
                      </a:cubicBezTo>
                      <a:cubicBezTo>
                        <a:pt x="84376" y="219234"/>
                        <a:pt x="104656" y="217330"/>
                        <a:pt x="120324" y="224743"/>
                      </a:cubicBezTo>
                      <a:cubicBezTo>
                        <a:pt x="135991" y="232156"/>
                        <a:pt x="147037" y="248905"/>
                        <a:pt x="147037" y="248905"/>
                      </a:cubicBezTo>
                      <a:cubicBezTo>
                        <a:pt x="147037" y="248905"/>
                        <a:pt x="157121" y="233709"/>
                        <a:pt x="159525" y="216230"/>
                      </a:cubicBezTo>
                      <a:cubicBezTo>
                        <a:pt x="161928" y="198760"/>
                        <a:pt x="156650" y="179007"/>
                        <a:pt x="156650" y="179007"/>
                      </a:cubicBezTo>
                      <a:cubicBezTo>
                        <a:pt x="156650" y="179007"/>
                        <a:pt x="167511" y="184572"/>
                        <a:pt x="178307" y="188611"/>
                      </a:cubicBezTo>
                      <a:cubicBezTo>
                        <a:pt x="189103" y="192660"/>
                        <a:pt x="199835" y="195192"/>
                        <a:pt x="199835" y="195192"/>
                      </a:cubicBezTo>
                      <a:cubicBezTo>
                        <a:pt x="199835" y="195192"/>
                        <a:pt x="202294" y="186503"/>
                        <a:pt x="201767" y="178582"/>
                      </a:cubicBezTo>
                      <a:cubicBezTo>
                        <a:pt x="201231" y="170651"/>
                        <a:pt x="197700" y="163469"/>
                        <a:pt x="197700" y="163469"/>
                      </a:cubicBezTo>
                      <a:cubicBezTo>
                        <a:pt x="197700" y="163469"/>
                        <a:pt x="225624" y="163460"/>
                        <a:pt x="248825" y="160742"/>
                      </a:cubicBezTo>
                      <a:cubicBezTo>
                        <a:pt x="272035" y="158025"/>
                        <a:pt x="290522" y="152589"/>
                        <a:pt x="290522" y="152589"/>
                      </a:cubicBezTo>
                      <a:cubicBezTo>
                        <a:pt x="290522" y="152589"/>
                        <a:pt x="276250" y="133604"/>
                        <a:pt x="260619" y="119859"/>
                      </a:cubicBezTo>
                      <a:cubicBezTo>
                        <a:pt x="244998" y="106123"/>
                        <a:pt x="228009" y="97619"/>
                        <a:pt x="228009" y="97619"/>
                      </a:cubicBezTo>
                      <a:cubicBezTo>
                        <a:pt x="228009" y="97619"/>
                        <a:pt x="235783" y="93940"/>
                        <a:pt x="241347" y="89217"/>
                      </a:cubicBezTo>
                      <a:cubicBezTo>
                        <a:pt x="246902" y="84494"/>
                        <a:pt x="250239" y="78726"/>
                        <a:pt x="250239" y="78726"/>
                      </a:cubicBezTo>
                      <a:cubicBezTo>
                        <a:pt x="250239" y="78726"/>
                        <a:pt x="234738" y="72080"/>
                        <a:pt x="218285" y="70453"/>
                      </a:cubicBezTo>
                      <a:cubicBezTo>
                        <a:pt x="201822" y="68826"/>
                        <a:pt x="184417" y="72218"/>
                        <a:pt x="184417" y="72218"/>
                      </a:cubicBezTo>
                      <a:cubicBezTo>
                        <a:pt x="184417" y="72218"/>
                        <a:pt x="206472" y="55580"/>
                        <a:pt x="218867" y="38665"/>
                      </a:cubicBezTo>
                      <a:cubicBezTo>
                        <a:pt x="231272" y="21740"/>
                        <a:pt x="234017" y="4557"/>
                        <a:pt x="234017" y="4557"/>
                      </a:cubicBezTo>
                      <a:cubicBezTo>
                        <a:pt x="234017" y="4557"/>
                        <a:pt x="208801" y="15390"/>
                        <a:pt x="188752" y="16241"/>
                      </a:cubicBezTo>
                      <a:cubicBezTo>
                        <a:pt x="168703" y="17082"/>
                        <a:pt x="153822" y="7931"/>
                        <a:pt x="153822" y="7931"/>
                      </a:cubicBezTo>
                      <a:cubicBezTo>
                        <a:pt x="153822" y="7931"/>
                        <a:pt x="138237" y="35217"/>
                        <a:pt x="98167" y="19448"/>
                      </a:cubicBezTo>
                      <a:cubicBezTo>
                        <a:pt x="82287" y="13199"/>
                        <a:pt x="82583" y="0"/>
                        <a:pt x="82583" y="0"/>
                      </a:cubicBezTo>
                      <a:cubicBezTo>
                        <a:pt x="82583" y="0"/>
                        <a:pt x="56859" y="14198"/>
                        <a:pt x="48549" y="40846"/>
                      </a:cubicBezTo>
                      <a:cubicBezTo>
                        <a:pt x="40230" y="67495"/>
                        <a:pt x="52607" y="106447"/>
                        <a:pt x="52607" y="1064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9" name="Google Shape;5179;p6"/>
                <p:cNvSpPr/>
                <p:nvPr/>
              </p:nvSpPr>
              <p:spPr>
                <a:xfrm>
                  <a:off x="1419917" y="2766792"/>
                  <a:ext cx="266393" cy="189960"/>
                </a:xfrm>
                <a:custGeom>
                  <a:avLst/>
                  <a:gdLst/>
                  <a:ahLst/>
                  <a:cxnLst/>
                  <a:rect l="l" t="t" r="r" b="b"/>
                  <a:pathLst>
                    <a:path w="266393" h="189960" extrusionOk="0">
                      <a:moveTo>
                        <a:pt x="266394" y="119711"/>
                      </a:moveTo>
                      <a:cubicBezTo>
                        <a:pt x="266394" y="119711"/>
                        <a:pt x="204667" y="97869"/>
                        <a:pt x="172851" y="92914"/>
                      </a:cubicBezTo>
                      <a:cubicBezTo>
                        <a:pt x="155104" y="90150"/>
                        <a:pt x="143170" y="89568"/>
                        <a:pt x="143170" y="89568"/>
                      </a:cubicBezTo>
                      <a:cubicBezTo>
                        <a:pt x="143170" y="89568"/>
                        <a:pt x="149844" y="85760"/>
                        <a:pt x="168285" y="79632"/>
                      </a:cubicBezTo>
                      <a:cubicBezTo>
                        <a:pt x="186725" y="73494"/>
                        <a:pt x="216942" y="65036"/>
                        <a:pt x="216942" y="65036"/>
                      </a:cubicBezTo>
                      <a:cubicBezTo>
                        <a:pt x="216942" y="65036"/>
                        <a:pt x="187446" y="68142"/>
                        <a:pt x="166759" y="73744"/>
                      </a:cubicBezTo>
                      <a:cubicBezTo>
                        <a:pt x="146073" y="79336"/>
                        <a:pt x="134186" y="87415"/>
                        <a:pt x="134186" y="87415"/>
                      </a:cubicBezTo>
                      <a:cubicBezTo>
                        <a:pt x="134186" y="87415"/>
                        <a:pt x="118648" y="83809"/>
                        <a:pt x="103442" y="82580"/>
                      </a:cubicBezTo>
                      <a:cubicBezTo>
                        <a:pt x="88246" y="81351"/>
                        <a:pt x="73374" y="82488"/>
                        <a:pt x="73374" y="82488"/>
                      </a:cubicBezTo>
                      <a:lnTo>
                        <a:pt x="103636" y="58825"/>
                      </a:lnTo>
                      <a:cubicBezTo>
                        <a:pt x="103636" y="58825"/>
                        <a:pt x="112307" y="62910"/>
                        <a:pt x="128390" y="61967"/>
                      </a:cubicBezTo>
                      <a:cubicBezTo>
                        <a:pt x="144465" y="61034"/>
                        <a:pt x="167943" y="55072"/>
                        <a:pt x="167943" y="55072"/>
                      </a:cubicBezTo>
                      <a:cubicBezTo>
                        <a:pt x="167943" y="55072"/>
                        <a:pt x="145527" y="56773"/>
                        <a:pt x="131542" y="56847"/>
                      </a:cubicBezTo>
                      <a:cubicBezTo>
                        <a:pt x="117557" y="56911"/>
                        <a:pt x="112002" y="55331"/>
                        <a:pt x="112002" y="55331"/>
                      </a:cubicBezTo>
                      <a:lnTo>
                        <a:pt x="144233" y="36936"/>
                      </a:lnTo>
                      <a:lnTo>
                        <a:pt x="187908" y="14586"/>
                      </a:lnTo>
                      <a:lnTo>
                        <a:pt x="142200" y="31834"/>
                      </a:lnTo>
                      <a:cubicBezTo>
                        <a:pt x="142200" y="31834"/>
                        <a:pt x="140074" y="27471"/>
                        <a:pt x="144252" y="19513"/>
                      </a:cubicBezTo>
                      <a:cubicBezTo>
                        <a:pt x="148430" y="11554"/>
                        <a:pt x="158912" y="0"/>
                        <a:pt x="158912" y="0"/>
                      </a:cubicBezTo>
                      <a:cubicBezTo>
                        <a:pt x="158912" y="0"/>
                        <a:pt x="145176" y="10473"/>
                        <a:pt x="139076" y="19420"/>
                      </a:cubicBezTo>
                      <a:cubicBezTo>
                        <a:pt x="132966" y="28368"/>
                        <a:pt x="134491" y="35790"/>
                        <a:pt x="134491" y="35790"/>
                      </a:cubicBezTo>
                      <a:lnTo>
                        <a:pt x="108951" y="50737"/>
                      </a:lnTo>
                      <a:lnTo>
                        <a:pt x="93912" y="58732"/>
                      </a:lnTo>
                      <a:cubicBezTo>
                        <a:pt x="93912" y="58732"/>
                        <a:pt x="90585" y="52243"/>
                        <a:pt x="92082" y="40366"/>
                      </a:cubicBezTo>
                      <a:cubicBezTo>
                        <a:pt x="93580" y="28488"/>
                        <a:pt x="99893" y="11231"/>
                        <a:pt x="99893" y="11231"/>
                      </a:cubicBezTo>
                      <a:cubicBezTo>
                        <a:pt x="99893" y="11231"/>
                        <a:pt x="88838" y="26149"/>
                        <a:pt x="85335" y="39220"/>
                      </a:cubicBezTo>
                      <a:cubicBezTo>
                        <a:pt x="81831" y="52290"/>
                        <a:pt x="85889" y="63511"/>
                        <a:pt x="85889" y="63511"/>
                      </a:cubicBezTo>
                      <a:lnTo>
                        <a:pt x="64343" y="81656"/>
                      </a:lnTo>
                      <a:cubicBezTo>
                        <a:pt x="64343" y="81656"/>
                        <a:pt x="55552" y="81175"/>
                        <a:pt x="39636" y="82229"/>
                      </a:cubicBezTo>
                      <a:cubicBezTo>
                        <a:pt x="23718" y="83292"/>
                        <a:pt x="684" y="85889"/>
                        <a:pt x="684" y="85889"/>
                      </a:cubicBezTo>
                      <a:lnTo>
                        <a:pt x="0" y="100448"/>
                      </a:lnTo>
                      <a:cubicBezTo>
                        <a:pt x="0" y="100448"/>
                        <a:pt x="20511" y="94181"/>
                        <a:pt x="36982" y="91528"/>
                      </a:cubicBezTo>
                      <a:cubicBezTo>
                        <a:pt x="53445" y="88866"/>
                        <a:pt x="65850" y="89818"/>
                        <a:pt x="65850" y="89818"/>
                      </a:cubicBezTo>
                      <a:lnTo>
                        <a:pt x="75555" y="107814"/>
                      </a:lnTo>
                      <a:cubicBezTo>
                        <a:pt x="75555" y="107814"/>
                        <a:pt x="60433" y="113832"/>
                        <a:pt x="49517" y="125765"/>
                      </a:cubicBezTo>
                      <a:cubicBezTo>
                        <a:pt x="38610" y="137698"/>
                        <a:pt x="28664" y="155205"/>
                        <a:pt x="28664" y="155205"/>
                      </a:cubicBezTo>
                      <a:cubicBezTo>
                        <a:pt x="28664" y="155205"/>
                        <a:pt x="40828" y="138946"/>
                        <a:pt x="53334" y="128732"/>
                      </a:cubicBezTo>
                      <a:cubicBezTo>
                        <a:pt x="65840" y="118518"/>
                        <a:pt x="78938" y="113028"/>
                        <a:pt x="78938" y="113028"/>
                      </a:cubicBezTo>
                      <a:lnTo>
                        <a:pt x="95539" y="140739"/>
                      </a:lnTo>
                      <a:cubicBezTo>
                        <a:pt x="95539" y="140739"/>
                        <a:pt x="89309" y="145731"/>
                        <a:pt x="89004" y="155954"/>
                      </a:cubicBezTo>
                      <a:cubicBezTo>
                        <a:pt x="88699" y="166177"/>
                        <a:pt x="94319" y="181623"/>
                        <a:pt x="94319" y="181623"/>
                      </a:cubicBezTo>
                      <a:cubicBezTo>
                        <a:pt x="94319" y="181623"/>
                        <a:pt x="92877" y="165502"/>
                        <a:pt x="93875" y="156462"/>
                      </a:cubicBezTo>
                      <a:cubicBezTo>
                        <a:pt x="94883" y="147422"/>
                        <a:pt x="98331" y="145472"/>
                        <a:pt x="98331" y="145472"/>
                      </a:cubicBezTo>
                      <a:lnTo>
                        <a:pt x="143928" y="189960"/>
                      </a:lnTo>
                      <a:cubicBezTo>
                        <a:pt x="143928" y="189960"/>
                        <a:pt x="116328" y="156961"/>
                        <a:pt x="103692" y="139482"/>
                      </a:cubicBezTo>
                      <a:cubicBezTo>
                        <a:pt x="94162" y="126292"/>
                        <a:pt x="91703" y="120968"/>
                        <a:pt x="91703" y="120968"/>
                      </a:cubicBezTo>
                      <a:cubicBezTo>
                        <a:pt x="91703" y="120968"/>
                        <a:pt x="99357" y="120737"/>
                        <a:pt x="110264" y="123057"/>
                      </a:cubicBezTo>
                      <a:cubicBezTo>
                        <a:pt x="121180" y="125386"/>
                        <a:pt x="133714" y="130294"/>
                        <a:pt x="133714" y="130294"/>
                      </a:cubicBezTo>
                      <a:cubicBezTo>
                        <a:pt x="133714" y="130294"/>
                        <a:pt x="121929" y="122419"/>
                        <a:pt x="110957" y="118463"/>
                      </a:cubicBezTo>
                      <a:cubicBezTo>
                        <a:pt x="99985" y="114507"/>
                        <a:pt x="89827" y="114470"/>
                        <a:pt x="89827" y="114470"/>
                      </a:cubicBezTo>
                      <a:lnTo>
                        <a:pt x="75537" y="89966"/>
                      </a:lnTo>
                      <a:cubicBezTo>
                        <a:pt x="75537" y="89966"/>
                        <a:pt x="91417" y="90271"/>
                        <a:pt x="104598" y="90973"/>
                      </a:cubicBezTo>
                      <a:cubicBezTo>
                        <a:pt x="117779" y="91676"/>
                        <a:pt x="131293" y="94670"/>
                        <a:pt x="131293" y="94670"/>
                      </a:cubicBezTo>
                      <a:cubicBezTo>
                        <a:pt x="131293" y="94670"/>
                        <a:pt x="138281" y="106493"/>
                        <a:pt x="150473" y="117723"/>
                      </a:cubicBezTo>
                      <a:cubicBezTo>
                        <a:pt x="162655" y="128945"/>
                        <a:pt x="180051" y="139584"/>
                        <a:pt x="180051" y="139584"/>
                      </a:cubicBezTo>
                      <a:cubicBezTo>
                        <a:pt x="180051" y="139584"/>
                        <a:pt x="166075" y="127318"/>
                        <a:pt x="156305" y="116550"/>
                      </a:cubicBezTo>
                      <a:cubicBezTo>
                        <a:pt x="146544" y="105781"/>
                        <a:pt x="140989" y="96510"/>
                        <a:pt x="140989" y="96510"/>
                      </a:cubicBezTo>
                      <a:cubicBezTo>
                        <a:pt x="140989" y="96510"/>
                        <a:pt x="149530" y="95318"/>
                        <a:pt x="173692" y="99542"/>
                      </a:cubicBezTo>
                      <a:cubicBezTo>
                        <a:pt x="205147" y="105042"/>
                        <a:pt x="266394" y="119711"/>
                        <a:pt x="266394" y="1197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80" name="Google Shape;5180;p6"/>
              <p:cNvGrpSpPr/>
              <p:nvPr/>
            </p:nvGrpSpPr>
            <p:grpSpPr>
              <a:xfrm>
                <a:off x="1390559" y="2370241"/>
                <a:ext cx="253434" cy="347736"/>
                <a:chOff x="1390559" y="2370241"/>
                <a:chExt cx="253434" cy="347736"/>
              </a:xfrm>
            </p:grpSpPr>
            <p:sp>
              <p:nvSpPr>
                <p:cNvPr id="5181" name="Google Shape;5181;p6"/>
                <p:cNvSpPr/>
                <p:nvPr/>
              </p:nvSpPr>
              <p:spPr>
                <a:xfrm>
                  <a:off x="1390559" y="2370241"/>
                  <a:ext cx="253434" cy="347736"/>
                </a:xfrm>
                <a:custGeom>
                  <a:avLst/>
                  <a:gdLst/>
                  <a:ahLst/>
                  <a:cxnLst/>
                  <a:rect l="l" t="t" r="r" b="b"/>
                  <a:pathLst>
                    <a:path w="253434" h="347736" extrusionOk="0">
                      <a:moveTo>
                        <a:pt x="169690" y="119823"/>
                      </a:moveTo>
                      <a:cubicBezTo>
                        <a:pt x="169690" y="119823"/>
                        <a:pt x="168202" y="69613"/>
                        <a:pt x="144603" y="39637"/>
                      </a:cubicBezTo>
                      <a:cubicBezTo>
                        <a:pt x="107454" y="-7569"/>
                        <a:pt x="82164" y="528"/>
                        <a:pt x="82164" y="528"/>
                      </a:cubicBezTo>
                      <a:cubicBezTo>
                        <a:pt x="82164" y="528"/>
                        <a:pt x="108702" y="34331"/>
                        <a:pt x="88145" y="52125"/>
                      </a:cubicBezTo>
                      <a:cubicBezTo>
                        <a:pt x="77469" y="61368"/>
                        <a:pt x="53741" y="56220"/>
                        <a:pt x="53741" y="56220"/>
                      </a:cubicBezTo>
                      <a:cubicBezTo>
                        <a:pt x="53741" y="56220"/>
                        <a:pt x="46790" y="74189"/>
                        <a:pt x="33350" y="81020"/>
                      </a:cubicBezTo>
                      <a:cubicBezTo>
                        <a:pt x="19919" y="87850"/>
                        <a:pt x="0" y="83552"/>
                        <a:pt x="0" y="83552"/>
                      </a:cubicBezTo>
                      <a:cubicBezTo>
                        <a:pt x="0" y="83552"/>
                        <a:pt x="9465" y="103777"/>
                        <a:pt x="24292" y="119564"/>
                      </a:cubicBezTo>
                      <a:cubicBezTo>
                        <a:pt x="39118" y="135361"/>
                        <a:pt x="59296" y="146731"/>
                        <a:pt x="59296" y="146731"/>
                      </a:cubicBezTo>
                      <a:cubicBezTo>
                        <a:pt x="59296" y="146731"/>
                        <a:pt x="49600" y="151140"/>
                        <a:pt x="41309" y="156695"/>
                      </a:cubicBezTo>
                      <a:cubicBezTo>
                        <a:pt x="33018" y="162241"/>
                        <a:pt x="26131" y="168942"/>
                        <a:pt x="26131" y="168942"/>
                      </a:cubicBezTo>
                      <a:cubicBezTo>
                        <a:pt x="26131" y="168942"/>
                        <a:pt x="32953" y="177825"/>
                        <a:pt x="40375" y="183676"/>
                      </a:cubicBezTo>
                      <a:cubicBezTo>
                        <a:pt x="47798" y="189518"/>
                        <a:pt x="55821" y="192347"/>
                        <a:pt x="55821" y="192347"/>
                      </a:cubicBezTo>
                      <a:cubicBezTo>
                        <a:pt x="55821" y="192347"/>
                        <a:pt x="43878" y="215002"/>
                        <a:pt x="36410" y="235985"/>
                      </a:cubicBezTo>
                      <a:cubicBezTo>
                        <a:pt x="28941" y="256967"/>
                        <a:pt x="25956" y="276276"/>
                        <a:pt x="25956" y="276276"/>
                      </a:cubicBezTo>
                      <a:cubicBezTo>
                        <a:pt x="25956" y="276276"/>
                        <a:pt x="49295" y="279743"/>
                        <a:pt x="68456" y="277949"/>
                      </a:cubicBezTo>
                      <a:cubicBezTo>
                        <a:pt x="87618" y="276156"/>
                        <a:pt x="102601" y="269113"/>
                        <a:pt x="102601" y="269113"/>
                      </a:cubicBezTo>
                      <a:cubicBezTo>
                        <a:pt x="102601" y="269113"/>
                        <a:pt x="102611" y="278347"/>
                        <a:pt x="104515" y="286592"/>
                      </a:cubicBezTo>
                      <a:cubicBezTo>
                        <a:pt x="106428" y="294846"/>
                        <a:pt x="110227" y="302121"/>
                        <a:pt x="110227" y="302121"/>
                      </a:cubicBezTo>
                      <a:cubicBezTo>
                        <a:pt x="110227" y="302121"/>
                        <a:pt x="122891" y="294809"/>
                        <a:pt x="131413" y="282747"/>
                      </a:cubicBezTo>
                      <a:cubicBezTo>
                        <a:pt x="139935" y="270693"/>
                        <a:pt x="144307" y="253871"/>
                        <a:pt x="144307" y="253871"/>
                      </a:cubicBezTo>
                      <a:cubicBezTo>
                        <a:pt x="144307" y="253871"/>
                        <a:pt x="149974" y="284956"/>
                        <a:pt x="160012" y="308425"/>
                      </a:cubicBezTo>
                      <a:cubicBezTo>
                        <a:pt x="170050" y="331885"/>
                        <a:pt x="184470" y="347737"/>
                        <a:pt x="184470" y="347737"/>
                      </a:cubicBezTo>
                      <a:cubicBezTo>
                        <a:pt x="184470" y="347737"/>
                        <a:pt x="185431" y="318685"/>
                        <a:pt x="193251" y="301751"/>
                      </a:cubicBezTo>
                      <a:cubicBezTo>
                        <a:pt x="201071" y="284817"/>
                        <a:pt x="215740" y="279992"/>
                        <a:pt x="215740" y="279992"/>
                      </a:cubicBezTo>
                      <a:cubicBezTo>
                        <a:pt x="215740" y="279992"/>
                        <a:pt x="197660" y="245736"/>
                        <a:pt x="229115" y="225715"/>
                      </a:cubicBezTo>
                      <a:cubicBezTo>
                        <a:pt x="241585" y="217784"/>
                        <a:pt x="253435" y="228479"/>
                        <a:pt x="253435" y="228479"/>
                      </a:cubicBezTo>
                      <a:cubicBezTo>
                        <a:pt x="253435" y="228479"/>
                        <a:pt x="251567" y="196367"/>
                        <a:pt x="230946" y="168508"/>
                      </a:cubicBezTo>
                      <a:cubicBezTo>
                        <a:pt x="210324" y="140648"/>
                        <a:pt x="169690" y="119823"/>
                        <a:pt x="169690" y="1198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2" name="Google Shape;5182;p6"/>
                <p:cNvSpPr/>
                <p:nvPr/>
              </p:nvSpPr>
              <p:spPr>
                <a:xfrm>
                  <a:off x="1425832" y="2408991"/>
                  <a:ext cx="181031" cy="240623"/>
                </a:xfrm>
                <a:custGeom>
                  <a:avLst/>
                  <a:gdLst/>
                  <a:ahLst/>
                  <a:cxnLst/>
                  <a:rect l="l" t="t" r="r" b="b"/>
                  <a:pathLst>
                    <a:path w="181031" h="240623" extrusionOk="0">
                      <a:moveTo>
                        <a:pt x="11314" y="221009"/>
                      </a:moveTo>
                      <a:cubicBezTo>
                        <a:pt x="11314" y="221009"/>
                        <a:pt x="57568" y="188232"/>
                        <a:pt x="75676" y="166344"/>
                      </a:cubicBezTo>
                      <a:cubicBezTo>
                        <a:pt x="85788" y="154133"/>
                        <a:pt x="91417" y="144917"/>
                        <a:pt x="91417" y="144917"/>
                      </a:cubicBezTo>
                      <a:cubicBezTo>
                        <a:pt x="91417" y="144917"/>
                        <a:pt x="92018" y="153347"/>
                        <a:pt x="89688" y="173165"/>
                      </a:cubicBezTo>
                      <a:cubicBezTo>
                        <a:pt x="87359" y="192992"/>
                        <a:pt x="82099" y="224198"/>
                        <a:pt x="82099" y="224198"/>
                      </a:cubicBezTo>
                      <a:cubicBezTo>
                        <a:pt x="82099" y="224198"/>
                        <a:pt x="91907" y="197808"/>
                        <a:pt x="95687" y="176594"/>
                      </a:cubicBezTo>
                      <a:cubicBezTo>
                        <a:pt x="99468" y="155381"/>
                        <a:pt x="97222" y="139334"/>
                        <a:pt x="97222" y="139334"/>
                      </a:cubicBezTo>
                      <a:cubicBezTo>
                        <a:pt x="97222" y="139334"/>
                        <a:pt x="107140" y="129583"/>
                        <a:pt x="114766" y="118223"/>
                      </a:cubicBezTo>
                      <a:cubicBezTo>
                        <a:pt x="122391" y="106862"/>
                        <a:pt x="127725" y="93903"/>
                        <a:pt x="127725" y="93903"/>
                      </a:cubicBezTo>
                      <a:lnTo>
                        <a:pt x="136247" y="137199"/>
                      </a:lnTo>
                      <a:cubicBezTo>
                        <a:pt x="136247" y="137199"/>
                        <a:pt x="128825" y="141007"/>
                        <a:pt x="122789" y="154789"/>
                      </a:cubicBezTo>
                      <a:cubicBezTo>
                        <a:pt x="116762" y="168580"/>
                        <a:pt x="112113" y="192354"/>
                        <a:pt x="112113" y="192354"/>
                      </a:cubicBezTo>
                      <a:cubicBezTo>
                        <a:pt x="112113" y="192354"/>
                        <a:pt x="120164" y="172805"/>
                        <a:pt x="126098" y="161408"/>
                      </a:cubicBezTo>
                      <a:cubicBezTo>
                        <a:pt x="132023" y="150010"/>
                        <a:pt x="135831" y="146757"/>
                        <a:pt x="135831" y="146757"/>
                      </a:cubicBezTo>
                      <a:lnTo>
                        <a:pt x="138724" y="187483"/>
                      </a:lnTo>
                      <a:lnTo>
                        <a:pt x="140305" y="240623"/>
                      </a:lnTo>
                      <a:lnTo>
                        <a:pt x="144224" y="189877"/>
                      </a:lnTo>
                      <a:cubicBezTo>
                        <a:pt x="144224" y="189877"/>
                        <a:pt x="149096" y="191606"/>
                        <a:pt x="154521" y="201302"/>
                      </a:cubicBezTo>
                      <a:cubicBezTo>
                        <a:pt x="159956" y="210998"/>
                        <a:pt x="165955" y="228662"/>
                        <a:pt x="165955" y="228662"/>
                      </a:cubicBezTo>
                      <a:cubicBezTo>
                        <a:pt x="165955" y="228662"/>
                        <a:pt x="162332" y="209224"/>
                        <a:pt x="156832" y="197179"/>
                      </a:cubicBezTo>
                      <a:cubicBezTo>
                        <a:pt x="151323" y="185135"/>
                        <a:pt x="143929" y="180477"/>
                        <a:pt x="143929" y="180477"/>
                      </a:cubicBezTo>
                      <a:lnTo>
                        <a:pt x="141313" y="147931"/>
                      </a:lnTo>
                      <a:lnTo>
                        <a:pt x="140490" y="129389"/>
                      </a:lnTo>
                      <a:cubicBezTo>
                        <a:pt x="140490" y="129389"/>
                        <a:pt x="147801" y="131829"/>
                        <a:pt x="157932" y="142449"/>
                      </a:cubicBezTo>
                      <a:cubicBezTo>
                        <a:pt x="168072" y="153079"/>
                        <a:pt x="181031" y="171880"/>
                        <a:pt x="181031" y="171880"/>
                      </a:cubicBezTo>
                      <a:cubicBezTo>
                        <a:pt x="181031" y="171880"/>
                        <a:pt x="172222" y="151083"/>
                        <a:pt x="161861" y="137883"/>
                      </a:cubicBezTo>
                      <a:cubicBezTo>
                        <a:pt x="151499" y="124693"/>
                        <a:pt x="139584" y="119091"/>
                        <a:pt x="139584" y="119091"/>
                      </a:cubicBezTo>
                      <a:lnTo>
                        <a:pt x="132346" y="87239"/>
                      </a:lnTo>
                      <a:cubicBezTo>
                        <a:pt x="132346" y="87239"/>
                        <a:pt x="136552" y="80482"/>
                        <a:pt x="142403" y="66728"/>
                      </a:cubicBezTo>
                      <a:cubicBezTo>
                        <a:pt x="148264" y="52983"/>
                        <a:pt x="155760" y="32241"/>
                        <a:pt x="155760" y="32241"/>
                      </a:cubicBezTo>
                      <a:lnTo>
                        <a:pt x="142838" y="20141"/>
                      </a:lnTo>
                      <a:cubicBezTo>
                        <a:pt x="142838" y="20141"/>
                        <a:pt x="139741" y="41752"/>
                        <a:pt x="135110" y="57216"/>
                      </a:cubicBezTo>
                      <a:cubicBezTo>
                        <a:pt x="130470" y="72671"/>
                        <a:pt x="124295" y="81998"/>
                        <a:pt x="124295" y="81998"/>
                      </a:cubicBezTo>
                      <a:lnTo>
                        <a:pt x="103812" y="75601"/>
                      </a:lnTo>
                      <a:cubicBezTo>
                        <a:pt x="103812" y="75601"/>
                        <a:pt x="104829" y="58566"/>
                        <a:pt x="98673" y="40255"/>
                      </a:cubicBezTo>
                      <a:cubicBezTo>
                        <a:pt x="92517" y="21944"/>
                        <a:pt x="80889" y="0"/>
                        <a:pt x="80889" y="0"/>
                      </a:cubicBezTo>
                      <a:cubicBezTo>
                        <a:pt x="80889" y="0"/>
                        <a:pt x="90428" y="22757"/>
                        <a:pt x="94347" y="40994"/>
                      </a:cubicBezTo>
                      <a:cubicBezTo>
                        <a:pt x="98257" y="59241"/>
                        <a:pt x="97629" y="74215"/>
                        <a:pt x="97629" y="74215"/>
                      </a:cubicBezTo>
                      <a:lnTo>
                        <a:pt x="65378" y="65720"/>
                      </a:lnTo>
                      <a:cubicBezTo>
                        <a:pt x="65378" y="65720"/>
                        <a:pt x="63521" y="56717"/>
                        <a:pt x="54379" y="48370"/>
                      </a:cubicBezTo>
                      <a:cubicBezTo>
                        <a:pt x="45228" y="40024"/>
                        <a:pt x="28802" y="32342"/>
                        <a:pt x="28802" y="32342"/>
                      </a:cubicBezTo>
                      <a:cubicBezTo>
                        <a:pt x="28802" y="32342"/>
                        <a:pt x="44054" y="43943"/>
                        <a:pt x="51828" y="51920"/>
                      </a:cubicBezTo>
                      <a:cubicBezTo>
                        <a:pt x="59601" y="59897"/>
                        <a:pt x="59897" y="64241"/>
                        <a:pt x="59897" y="64241"/>
                      </a:cubicBezTo>
                      <a:lnTo>
                        <a:pt x="0" y="65979"/>
                      </a:lnTo>
                      <a:cubicBezTo>
                        <a:pt x="0" y="65979"/>
                        <a:pt x="41762" y="69732"/>
                        <a:pt x="63031" y="73328"/>
                      </a:cubicBezTo>
                      <a:cubicBezTo>
                        <a:pt x="79077" y="76045"/>
                        <a:pt x="84965" y="78282"/>
                        <a:pt x="84965" y="78282"/>
                      </a:cubicBezTo>
                      <a:cubicBezTo>
                        <a:pt x="84965" y="78282"/>
                        <a:pt x="81896" y="84678"/>
                        <a:pt x="75121" y="91685"/>
                      </a:cubicBezTo>
                      <a:cubicBezTo>
                        <a:pt x="68336" y="98691"/>
                        <a:pt x="58520" y="104968"/>
                        <a:pt x="58520" y="104968"/>
                      </a:cubicBezTo>
                      <a:cubicBezTo>
                        <a:pt x="58520" y="104968"/>
                        <a:pt x="70703" y="101649"/>
                        <a:pt x="78994" y="95881"/>
                      </a:cubicBezTo>
                      <a:cubicBezTo>
                        <a:pt x="87276" y="90114"/>
                        <a:pt x="91666" y="81905"/>
                        <a:pt x="91666" y="81905"/>
                      </a:cubicBezTo>
                      <a:lnTo>
                        <a:pt x="120016" y="89725"/>
                      </a:lnTo>
                      <a:cubicBezTo>
                        <a:pt x="120016" y="89725"/>
                        <a:pt x="112936" y="102370"/>
                        <a:pt x="106659" y="112510"/>
                      </a:cubicBezTo>
                      <a:cubicBezTo>
                        <a:pt x="100383" y="122641"/>
                        <a:pt x="91870" y="131237"/>
                        <a:pt x="91870" y="131237"/>
                      </a:cubicBezTo>
                      <a:cubicBezTo>
                        <a:pt x="91870" y="131237"/>
                        <a:pt x="78162" y="127540"/>
                        <a:pt x="62753" y="128529"/>
                      </a:cubicBezTo>
                      <a:cubicBezTo>
                        <a:pt x="47345" y="129518"/>
                        <a:pt x="30244" y="135203"/>
                        <a:pt x="30244" y="135203"/>
                      </a:cubicBezTo>
                      <a:cubicBezTo>
                        <a:pt x="30244" y="135203"/>
                        <a:pt x="47363" y="133585"/>
                        <a:pt x="61311" y="134195"/>
                      </a:cubicBezTo>
                      <a:cubicBezTo>
                        <a:pt x="75269" y="134805"/>
                        <a:pt x="86056" y="137643"/>
                        <a:pt x="86056" y="137643"/>
                      </a:cubicBezTo>
                      <a:cubicBezTo>
                        <a:pt x="86056" y="137643"/>
                        <a:pt x="83477" y="145518"/>
                        <a:pt x="69307" y="161768"/>
                      </a:cubicBezTo>
                      <a:cubicBezTo>
                        <a:pt x="50848" y="182935"/>
                        <a:pt x="11314" y="221009"/>
                        <a:pt x="11314" y="2210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83" name="Google Shape;5183;p6"/>
              <p:cNvGrpSpPr/>
              <p:nvPr/>
            </p:nvGrpSpPr>
            <p:grpSpPr>
              <a:xfrm>
                <a:off x="874058" y="2051282"/>
                <a:ext cx="278254" cy="497460"/>
                <a:chOff x="874058" y="2051282"/>
                <a:chExt cx="278254" cy="497460"/>
              </a:xfrm>
            </p:grpSpPr>
            <p:sp>
              <p:nvSpPr>
                <p:cNvPr id="5184" name="Google Shape;5184;p6"/>
                <p:cNvSpPr/>
                <p:nvPr/>
              </p:nvSpPr>
              <p:spPr>
                <a:xfrm>
                  <a:off x="874058" y="2051282"/>
                  <a:ext cx="278254" cy="497460"/>
                </a:xfrm>
                <a:custGeom>
                  <a:avLst/>
                  <a:gdLst/>
                  <a:ahLst/>
                  <a:cxnLst/>
                  <a:rect l="l" t="t" r="r" b="b"/>
                  <a:pathLst>
                    <a:path w="278254" h="497460" extrusionOk="0">
                      <a:moveTo>
                        <a:pt x="82720" y="307102"/>
                      </a:moveTo>
                      <a:cubicBezTo>
                        <a:pt x="82720" y="307102"/>
                        <a:pt x="76795" y="374098"/>
                        <a:pt x="100153" y="422524"/>
                      </a:cubicBezTo>
                      <a:cubicBezTo>
                        <a:pt x="136942" y="498781"/>
                        <a:pt x="168157" y="497459"/>
                        <a:pt x="168157" y="497459"/>
                      </a:cubicBezTo>
                      <a:cubicBezTo>
                        <a:pt x="168157" y="497459"/>
                        <a:pt x="141887" y="442877"/>
                        <a:pt x="168979" y="426951"/>
                      </a:cubicBezTo>
                      <a:cubicBezTo>
                        <a:pt x="183048" y="418688"/>
                        <a:pt x="210371" y="434300"/>
                        <a:pt x="210371" y="434300"/>
                      </a:cubicBezTo>
                      <a:cubicBezTo>
                        <a:pt x="210371" y="434300"/>
                        <a:pt x="221361" y="413105"/>
                        <a:pt x="238332" y="409047"/>
                      </a:cubicBezTo>
                      <a:cubicBezTo>
                        <a:pt x="255303" y="404998"/>
                        <a:pt x="278254" y="418077"/>
                        <a:pt x="278254" y="418077"/>
                      </a:cubicBezTo>
                      <a:cubicBezTo>
                        <a:pt x="278254" y="418077"/>
                        <a:pt x="270129" y="387805"/>
                        <a:pt x="254979" y="361397"/>
                      </a:cubicBezTo>
                      <a:cubicBezTo>
                        <a:pt x="239830" y="334998"/>
                        <a:pt x="217664" y="312463"/>
                        <a:pt x="217664" y="312463"/>
                      </a:cubicBezTo>
                      <a:cubicBezTo>
                        <a:pt x="217664" y="312463"/>
                        <a:pt x="229828" y="310226"/>
                        <a:pt x="240504" y="305955"/>
                      </a:cubicBezTo>
                      <a:cubicBezTo>
                        <a:pt x="251181" y="301685"/>
                        <a:pt x="260368" y="295372"/>
                        <a:pt x="260368" y="295372"/>
                      </a:cubicBezTo>
                      <a:cubicBezTo>
                        <a:pt x="260368" y="295372"/>
                        <a:pt x="253639" y="281091"/>
                        <a:pt x="245745" y="270600"/>
                      </a:cubicBezTo>
                      <a:cubicBezTo>
                        <a:pt x="237842" y="260099"/>
                        <a:pt x="228765" y="253388"/>
                        <a:pt x="228765" y="253388"/>
                      </a:cubicBezTo>
                      <a:cubicBezTo>
                        <a:pt x="228765" y="253388"/>
                        <a:pt x="246392" y="227840"/>
                        <a:pt x="258464" y="202836"/>
                      </a:cubicBezTo>
                      <a:cubicBezTo>
                        <a:pt x="270527" y="177842"/>
                        <a:pt x="277025" y="153403"/>
                        <a:pt x="277025" y="153403"/>
                      </a:cubicBezTo>
                      <a:cubicBezTo>
                        <a:pt x="277025" y="153403"/>
                        <a:pt x="249896" y="140157"/>
                        <a:pt x="226917" y="135415"/>
                      </a:cubicBezTo>
                      <a:cubicBezTo>
                        <a:pt x="203938" y="130673"/>
                        <a:pt x="185100" y="134435"/>
                        <a:pt x="185100" y="134435"/>
                      </a:cubicBezTo>
                      <a:cubicBezTo>
                        <a:pt x="185100" y="134435"/>
                        <a:pt x="186505" y="122216"/>
                        <a:pt x="185506" y="110588"/>
                      </a:cubicBezTo>
                      <a:cubicBezTo>
                        <a:pt x="184508" y="98959"/>
                        <a:pt x="181125" y="87923"/>
                        <a:pt x="181125" y="87923"/>
                      </a:cubicBezTo>
                      <a:cubicBezTo>
                        <a:pt x="181125" y="87923"/>
                        <a:pt x="164995" y="92896"/>
                        <a:pt x="153044" y="105698"/>
                      </a:cubicBezTo>
                      <a:cubicBezTo>
                        <a:pt x="141101" y="118491"/>
                        <a:pt x="133337" y="139122"/>
                        <a:pt x="133337" y="139122"/>
                      </a:cubicBezTo>
                      <a:cubicBezTo>
                        <a:pt x="133337" y="139122"/>
                        <a:pt x="131396" y="95891"/>
                        <a:pt x="123095" y="61108"/>
                      </a:cubicBezTo>
                      <a:cubicBezTo>
                        <a:pt x="114785" y="26334"/>
                        <a:pt x="100125" y="0"/>
                        <a:pt x="100125" y="0"/>
                      </a:cubicBezTo>
                      <a:cubicBezTo>
                        <a:pt x="100125" y="0"/>
                        <a:pt x="94533" y="38092"/>
                        <a:pt x="82674" y="57605"/>
                      </a:cubicBezTo>
                      <a:cubicBezTo>
                        <a:pt x="70815" y="77117"/>
                        <a:pt x="52689" y="78051"/>
                        <a:pt x="52689" y="78051"/>
                      </a:cubicBezTo>
                      <a:cubicBezTo>
                        <a:pt x="52689" y="78051"/>
                        <a:pt x="68873" y="130100"/>
                        <a:pt x="28526" y="144908"/>
                      </a:cubicBezTo>
                      <a:cubicBezTo>
                        <a:pt x="12535" y="150787"/>
                        <a:pt x="121" y="132226"/>
                        <a:pt x="121" y="132226"/>
                      </a:cubicBezTo>
                      <a:cubicBezTo>
                        <a:pt x="121" y="132226"/>
                        <a:pt x="-2587" y="175421"/>
                        <a:pt x="17582" y="219946"/>
                      </a:cubicBezTo>
                      <a:cubicBezTo>
                        <a:pt x="37760" y="264471"/>
                        <a:pt x="82720" y="307102"/>
                        <a:pt x="82720" y="3071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5" name="Google Shape;5185;p6"/>
                <p:cNvSpPr/>
                <p:nvPr/>
              </p:nvSpPr>
              <p:spPr>
                <a:xfrm>
                  <a:off x="915450" y="2145056"/>
                  <a:ext cx="208650" cy="340479"/>
                </a:xfrm>
                <a:custGeom>
                  <a:avLst/>
                  <a:gdLst/>
                  <a:ahLst/>
                  <a:cxnLst/>
                  <a:rect l="l" t="t" r="r" b="b"/>
                  <a:pathLst>
                    <a:path w="208650" h="340479" extrusionOk="0">
                      <a:moveTo>
                        <a:pt x="208650" y="73836"/>
                      </a:moveTo>
                      <a:cubicBezTo>
                        <a:pt x="208650" y="73836"/>
                        <a:pt x="148818" y="100050"/>
                        <a:pt x="124000" y="122280"/>
                      </a:cubicBezTo>
                      <a:cubicBezTo>
                        <a:pt x="110153" y="134685"/>
                        <a:pt x="102065" y="144807"/>
                        <a:pt x="102065" y="144807"/>
                      </a:cubicBezTo>
                      <a:cubicBezTo>
                        <a:pt x="102065" y="144807"/>
                        <a:pt x="102648" y="133419"/>
                        <a:pt x="108443" y="108055"/>
                      </a:cubicBezTo>
                      <a:cubicBezTo>
                        <a:pt x="114239" y="82691"/>
                        <a:pt x="125257" y="43342"/>
                        <a:pt x="125257" y="43342"/>
                      </a:cubicBezTo>
                      <a:cubicBezTo>
                        <a:pt x="125257" y="43342"/>
                        <a:pt x="109599" y="74622"/>
                        <a:pt x="101862" y="101298"/>
                      </a:cubicBezTo>
                      <a:cubicBezTo>
                        <a:pt x="94125" y="127965"/>
                        <a:pt x="94329" y="150029"/>
                        <a:pt x="94329" y="150029"/>
                      </a:cubicBezTo>
                      <a:cubicBezTo>
                        <a:pt x="94329" y="150029"/>
                        <a:pt x="81074" y="159254"/>
                        <a:pt x="70305" y="171455"/>
                      </a:cubicBezTo>
                      <a:cubicBezTo>
                        <a:pt x="59527" y="183666"/>
                        <a:pt x="51218" y="198843"/>
                        <a:pt x="51218" y="198843"/>
                      </a:cubicBezTo>
                      <a:lnTo>
                        <a:pt x="47760" y="138373"/>
                      </a:lnTo>
                      <a:cubicBezTo>
                        <a:pt x="47760" y="138373"/>
                        <a:pt x="57133" y="136090"/>
                        <a:pt x="66395" y="120090"/>
                      </a:cubicBezTo>
                      <a:cubicBezTo>
                        <a:pt x="75657" y="104080"/>
                        <a:pt x="84808" y="74344"/>
                        <a:pt x="84808" y="74344"/>
                      </a:cubicBezTo>
                      <a:cubicBezTo>
                        <a:pt x="84808" y="74344"/>
                        <a:pt x="72265" y="97222"/>
                        <a:pt x="63493" y="110107"/>
                      </a:cubicBezTo>
                      <a:cubicBezTo>
                        <a:pt x="54721" y="122992"/>
                        <a:pt x="49720" y="125885"/>
                        <a:pt x="49720" y="125885"/>
                      </a:cubicBezTo>
                      <a:lnTo>
                        <a:pt x="52530" y="70915"/>
                      </a:lnTo>
                      <a:lnTo>
                        <a:pt x="58797" y="0"/>
                      </a:lnTo>
                      <a:lnTo>
                        <a:pt x="46374" y="65702"/>
                      </a:lnTo>
                      <a:cubicBezTo>
                        <a:pt x="46374" y="65702"/>
                        <a:pt x="40874" y="61607"/>
                        <a:pt x="35920" y="46762"/>
                      </a:cubicBezTo>
                      <a:cubicBezTo>
                        <a:pt x="30975" y="31917"/>
                        <a:pt x="26575" y="6313"/>
                        <a:pt x="26575" y="6313"/>
                      </a:cubicBezTo>
                      <a:cubicBezTo>
                        <a:pt x="26575" y="6313"/>
                        <a:pt x="27878" y="33387"/>
                        <a:pt x="32555" y="51365"/>
                      </a:cubicBezTo>
                      <a:cubicBezTo>
                        <a:pt x="37232" y="69344"/>
                        <a:pt x="45283" y="78245"/>
                        <a:pt x="45283" y="78245"/>
                      </a:cubicBezTo>
                      <a:lnTo>
                        <a:pt x="43407" y="122299"/>
                      </a:lnTo>
                      <a:lnTo>
                        <a:pt x="41531" y="147145"/>
                      </a:lnTo>
                      <a:cubicBezTo>
                        <a:pt x="41531" y="147145"/>
                        <a:pt x="33239" y="141192"/>
                        <a:pt x="22859" y="123371"/>
                      </a:cubicBezTo>
                      <a:cubicBezTo>
                        <a:pt x="12479" y="105550"/>
                        <a:pt x="0" y="75860"/>
                        <a:pt x="0" y="75860"/>
                      </a:cubicBezTo>
                      <a:cubicBezTo>
                        <a:pt x="0" y="75860"/>
                        <a:pt x="7247" y="106650"/>
                        <a:pt x="17507" y="127956"/>
                      </a:cubicBezTo>
                      <a:cubicBezTo>
                        <a:pt x="27758" y="149271"/>
                        <a:pt x="41022" y="161103"/>
                        <a:pt x="41022" y="161103"/>
                      </a:cubicBezTo>
                      <a:lnTo>
                        <a:pt x="44720" y="205942"/>
                      </a:lnTo>
                      <a:cubicBezTo>
                        <a:pt x="44720" y="205942"/>
                        <a:pt x="38702" y="213318"/>
                        <a:pt x="29662" y="229346"/>
                      </a:cubicBezTo>
                      <a:cubicBezTo>
                        <a:pt x="20613" y="245365"/>
                        <a:pt x="8541" y="270036"/>
                        <a:pt x="8541" y="270036"/>
                      </a:cubicBezTo>
                      <a:lnTo>
                        <a:pt x="21999" y="290842"/>
                      </a:lnTo>
                      <a:cubicBezTo>
                        <a:pt x="21999" y="290842"/>
                        <a:pt x="28987" y="263390"/>
                        <a:pt x="36844" y="244653"/>
                      </a:cubicBezTo>
                      <a:cubicBezTo>
                        <a:pt x="44710" y="225908"/>
                        <a:pt x="53455" y="215869"/>
                        <a:pt x="53455" y="215869"/>
                      </a:cubicBezTo>
                      <a:lnTo>
                        <a:pt x="76757" y="231925"/>
                      </a:lnTo>
                      <a:cubicBezTo>
                        <a:pt x="76757" y="231925"/>
                        <a:pt x="72940" y="254100"/>
                        <a:pt x="77423" y="280610"/>
                      </a:cubicBezTo>
                      <a:cubicBezTo>
                        <a:pt x="81915" y="307120"/>
                        <a:pt x="92341" y="340479"/>
                        <a:pt x="92341" y="340479"/>
                      </a:cubicBezTo>
                      <a:cubicBezTo>
                        <a:pt x="92341" y="340479"/>
                        <a:pt x="84512" y="306833"/>
                        <a:pt x="82673" y="281239"/>
                      </a:cubicBezTo>
                      <a:cubicBezTo>
                        <a:pt x="80824" y="255644"/>
                        <a:pt x="83865" y="236057"/>
                        <a:pt x="83865" y="236057"/>
                      </a:cubicBezTo>
                      <a:lnTo>
                        <a:pt x="120783" y="259267"/>
                      </a:lnTo>
                      <a:cubicBezTo>
                        <a:pt x="120783" y="259267"/>
                        <a:pt x="121606" y="271875"/>
                        <a:pt x="131163" y="286313"/>
                      </a:cubicBezTo>
                      <a:cubicBezTo>
                        <a:pt x="140721" y="300751"/>
                        <a:pt x="159014" y="317020"/>
                        <a:pt x="159014" y="317020"/>
                      </a:cubicBezTo>
                      <a:cubicBezTo>
                        <a:pt x="159014" y="317020"/>
                        <a:pt x="142718" y="296009"/>
                        <a:pt x="134731" y="282570"/>
                      </a:cubicBezTo>
                      <a:cubicBezTo>
                        <a:pt x="126745" y="269130"/>
                        <a:pt x="127059" y="263260"/>
                        <a:pt x="127059" y="263260"/>
                      </a:cubicBezTo>
                      <a:lnTo>
                        <a:pt x="198298" y="283189"/>
                      </a:lnTo>
                      <a:cubicBezTo>
                        <a:pt x="198298" y="283189"/>
                        <a:pt x="149382" y="262724"/>
                        <a:pt x="124739" y="250070"/>
                      </a:cubicBezTo>
                      <a:cubicBezTo>
                        <a:pt x="106132" y="240512"/>
                        <a:pt x="99505" y="235382"/>
                        <a:pt x="99505" y="235382"/>
                      </a:cubicBezTo>
                      <a:cubicBezTo>
                        <a:pt x="99505" y="235382"/>
                        <a:pt x="104108" y="228052"/>
                        <a:pt x="113222" y="221295"/>
                      </a:cubicBezTo>
                      <a:cubicBezTo>
                        <a:pt x="122336" y="214538"/>
                        <a:pt x="134935" y="209871"/>
                        <a:pt x="134935" y="209871"/>
                      </a:cubicBezTo>
                      <a:cubicBezTo>
                        <a:pt x="134935" y="209871"/>
                        <a:pt x="119979" y="209750"/>
                        <a:pt x="109275" y="214307"/>
                      </a:cubicBezTo>
                      <a:cubicBezTo>
                        <a:pt x="98571" y="218864"/>
                        <a:pt x="92110" y="228098"/>
                        <a:pt x="92110" y="228098"/>
                      </a:cubicBezTo>
                      <a:lnTo>
                        <a:pt x="59712" y="207218"/>
                      </a:lnTo>
                      <a:cubicBezTo>
                        <a:pt x="59712" y="207218"/>
                        <a:pt x="70046" y="193122"/>
                        <a:pt x="79040" y="182030"/>
                      </a:cubicBezTo>
                      <a:cubicBezTo>
                        <a:pt x="88034" y="170947"/>
                        <a:pt x="99431" y="162739"/>
                        <a:pt x="99431" y="162739"/>
                      </a:cubicBezTo>
                      <a:cubicBezTo>
                        <a:pt x="99431" y="162739"/>
                        <a:pt x="115117" y="172721"/>
                        <a:pt x="133521" y="177121"/>
                      </a:cubicBezTo>
                      <a:cubicBezTo>
                        <a:pt x="151933" y="181530"/>
                        <a:pt x="173063" y="180357"/>
                        <a:pt x="173063" y="180357"/>
                      </a:cubicBezTo>
                      <a:cubicBezTo>
                        <a:pt x="173063" y="180357"/>
                        <a:pt x="152534" y="176151"/>
                        <a:pt x="136090" y="170161"/>
                      </a:cubicBezTo>
                      <a:cubicBezTo>
                        <a:pt x="119655" y="164181"/>
                        <a:pt x="107297" y="156407"/>
                        <a:pt x="107297" y="156407"/>
                      </a:cubicBezTo>
                      <a:cubicBezTo>
                        <a:pt x="107297" y="156407"/>
                        <a:pt x="111568" y="146951"/>
                        <a:pt x="130849" y="130701"/>
                      </a:cubicBezTo>
                      <a:cubicBezTo>
                        <a:pt x="155973" y="109543"/>
                        <a:pt x="208650" y="73836"/>
                        <a:pt x="208650" y="738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86" name="Google Shape;5186;p6"/>
              <p:cNvGrpSpPr/>
              <p:nvPr/>
            </p:nvGrpSpPr>
            <p:grpSpPr>
              <a:xfrm>
                <a:off x="857393" y="1793207"/>
                <a:ext cx="227581" cy="251613"/>
                <a:chOff x="857393" y="1793207"/>
                <a:chExt cx="227581" cy="251613"/>
              </a:xfrm>
            </p:grpSpPr>
            <p:sp>
              <p:nvSpPr>
                <p:cNvPr id="5187" name="Google Shape;5187;p6"/>
                <p:cNvSpPr/>
                <p:nvPr/>
              </p:nvSpPr>
              <p:spPr>
                <a:xfrm>
                  <a:off x="857393" y="1793207"/>
                  <a:ext cx="215914" cy="251613"/>
                </a:xfrm>
                <a:custGeom>
                  <a:avLst/>
                  <a:gdLst/>
                  <a:ahLst/>
                  <a:cxnLst/>
                  <a:rect l="l" t="t" r="r" b="b"/>
                  <a:pathLst>
                    <a:path w="215914" h="251613" extrusionOk="0">
                      <a:moveTo>
                        <a:pt x="185136" y="119970"/>
                      </a:moveTo>
                      <a:cubicBezTo>
                        <a:pt x="185136" y="119970"/>
                        <a:pt x="213467" y="92018"/>
                        <a:pt x="215565" y="61894"/>
                      </a:cubicBezTo>
                      <a:cubicBezTo>
                        <a:pt x="218874" y="14457"/>
                        <a:pt x="197633" y="3855"/>
                        <a:pt x="197633" y="3855"/>
                      </a:cubicBezTo>
                      <a:cubicBezTo>
                        <a:pt x="197633" y="3855"/>
                        <a:pt x="195229" y="37787"/>
                        <a:pt x="171418" y="35217"/>
                      </a:cubicBezTo>
                      <a:cubicBezTo>
                        <a:pt x="159060" y="33877"/>
                        <a:pt x="146581" y="17063"/>
                        <a:pt x="146581" y="17063"/>
                      </a:cubicBezTo>
                      <a:cubicBezTo>
                        <a:pt x="146581" y="17063"/>
                        <a:pt x="131552" y="22637"/>
                        <a:pt x="118796" y="18376"/>
                      </a:cubicBezTo>
                      <a:cubicBezTo>
                        <a:pt x="106031" y="14105"/>
                        <a:pt x="95539" y="0"/>
                        <a:pt x="95539" y="0"/>
                      </a:cubicBezTo>
                      <a:cubicBezTo>
                        <a:pt x="95539" y="0"/>
                        <a:pt x="89920" y="16509"/>
                        <a:pt x="90382" y="33794"/>
                      </a:cubicBezTo>
                      <a:cubicBezTo>
                        <a:pt x="90835" y="51088"/>
                        <a:pt x="97379" y="69159"/>
                        <a:pt x="97379" y="69159"/>
                      </a:cubicBezTo>
                      <a:cubicBezTo>
                        <a:pt x="97379" y="69159"/>
                        <a:pt x="88478" y="65794"/>
                        <a:pt x="79826" y="63881"/>
                      </a:cubicBezTo>
                      <a:cubicBezTo>
                        <a:pt x="71165" y="61977"/>
                        <a:pt x="62763" y="61505"/>
                        <a:pt x="62763" y="61505"/>
                      </a:cubicBezTo>
                      <a:cubicBezTo>
                        <a:pt x="62763" y="61505"/>
                        <a:pt x="62032" y="70333"/>
                        <a:pt x="63465" y="77875"/>
                      </a:cubicBezTo>
                      <a:cubicBezTo>
                        <a:pt x="64898" y="85427"/>
                        <a:pt x="68484" y="91694"/>
                        <a:pt x="68484" y="91694"/>
                      </a:cubicBezTo>
                      <a:cubicBezTo>
                        <a:pt x="68484" y="91694"/>
                        <a:pt x="47465" y="96843"/>
                        <a:pt x="30346" y="103738"/>
                      </a:cubicBezTo>
                      <a:cubicBezTo>
                        <a:pt x="13218" y="110634"/>
                        <a:pt x="0" y="119276"/>
                        <a:pt x="0" y="119276"/>
                      </a:cubicBezTo>
                      <a:cubicBezTo>
                        <a:pt x="0" y="119276"/>
                        <a:pt x="13218" y="134953"/>
                        <a:pt x="26769" y="145333"/>
                      </a:cubicBezTo>
                      <a:cubicBezTo>
                        <a:pt x="40320" y="155705"/>
                        <a:pt x="54213" y="160770"/>
                        <a:pt x="54213" y="160770"/>
                      </a:cubicBezTo>
                      <a:cubicBezTo>
                        <a:pt x="54213" y="160770"/>
                        <a:pt x="48833" y="165752"/>
                        <a:pt x="45265" y="171335"/>
                      </a:cubicBezTo>
                      <a:cubicBezTo>
                        <a:pt x="41688" y="176909"/>
                        <a:pt x="39922" y="183083"/>
                        <a:pt x="39922" y="183083"/>
                      </a:cubicBezTo>
                      <a:cubicBezTo>
                        <a:pt x="39922" y="183083"/>
                        <a:pt x="52456" y="186633"/>
                        <a:pt x="65064" y="185172"/>
                      </a:cubicBezTo>
                      <a:cubicBezTo>
                        <a:pt x="77663" y="183712"/>
                        <a:pt x="90336" y="177232"/>
                        <a:pt x="90336" y="177232"/>
                      </a:cubicBezTo>
                      <a:cubicBezTo>
                        <a:pt x="90336" y="177232"/>
                        <a:pt x="75888" y="197346"/>
                        <a:pt x="68752" y="215934"/>
                      </a:cubicBezTo>
                      <a:cubicBezTo>
                        <a:pt x="61607" y="234532"/>
                        <a:pt x="61764" y="251614"/>
                        <a:pt x="61764" y="251614"/>
                      </a:cubicBezTo>
                      <a:cubicBezTo>
                        <a:pt x="61764" y="251614"/>
                        <a:pt x="79355" y="236519"/>
                        <a:pt x="94338" y="232008"/>
                      </a:cubicBezTo>
                      <a:cubicBezTo>
                        <a:pt x="109331" y="227507"/>
                        <a:pt x="121717" y="233589"/>
                        <a:pt x="121717" y="233589"/>
                      </a:cubicBezTo>
                      <a:cubicBezTo>
                        <a:pt x="121717" y="233589"/>
                        <a:pt x="129906" y="204417"/>
                        <a:pt x="162129" y="212237"/>
                      </a:cubicBezTo>
                      <a:cubicBezTo>
                        <a:pt x="174894" y="215343"/>
                        <a:pt x="176391" y="228117"/>
                        <a:pt x="176391" y="228117"/>
                      </a:cubicBezTo>
                      <a:cubicBezTo>
                        <a:pt x="176391" y="228117"/>
                        <a:pt x="193917" y="209704"/>
                        <a:pt x="196717" y="182473"/>
                      </a:cubicBezTo>
                      <a:cubicBezTo>
                        <a:pt x="199509" y="155242"/>
                        <a:pt x="185136" y="119970"/>
                        <a:pt x="185136" y="1199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8" name="Google Shape;5188;p6"/>
                <p:cNvSpPr/>
                <p:nvPr/>
              </p:nvSpPr>
              <p:spPr>
                <a:xfrm>
                  <a:off x="880511" y="1824403"/>
                  <a:ext cx="204463" cy="187021"/>
                </a:xfrm>
                <a:custGeom>
                  <a:avLst/>
                  <a:gdLst/>
                  <a:ahLst/>
                  <a:cxnLst/>
                  <a:rect l="l" t="t" r="r" b="b"/>
                  <a:pathLst>
                    <a:path w="204463" h="187021" extrusionOk="0">
                      <a:moveTo>
                        <a:pt x="0" y="91380"/>
                      </a:moveTo>
                      <a:cubicBezTo>
                        <a:pt x="0" y="91380"/>
                        <a:pt x="49313" y="101076"/>
                        <a:pt x="73910" y="99995"/>
                      </a:cubicBezTo>
                      <a:cubicBezTo>
                        <a:pt x="87637" y="99394"/>
                        <a:pt x="96695" y="97758"/>
                        <a:pt x="96695" y="97758"/>
                      </a:cubicBezTo>
                      <a:cubicBezTo>
                        <a:pt x="96695" y="97758"/>
                        <a:pt x="92166" y="102657"/>
                        <a:pt x="79077" y="111965"/>
                      </a:cubicBezTo>
                      <a:cubicBezTo>
                        <a:pt x="65988" y="121273"/>
                        <a:pt x="44331" y="134990"/>
                        <a:pt x="44331" y="134990"/>
                      </a:cubicBezTo>
                      <a:cubicBezTo>
                        <a:pt x="44331" y="134990"/>
                        <a:pt x="66136" y="126560"/>
                        <a:pt x="80990" y="117363"/>
                      </a:cubicBezTo>
                      <a:cubicBezTo>
                        <a:pt x="95845" y="108157"/>
                        <a:pt x="103738" y="98183"/>
                        <a:pt x="103738" y="98183"/>
                      </a:cubicBezTo>
                      <a:cubicBezTo>
                        <a:pt x="103738" y="98183"/>
                        <a:pt x="115912" y="98793"/>
                        <a:pt x="127512" y="97185"/>
                      </a:cubicBezTo>
                      <a:cubicBezTo>
                        <a:pt x="139122" y="95567"/>
                        <a:pt x="150168" y="91731"/>
                        <a:pt x="150168" y="91731"/>
                      </a:cubicBezTo>
                      <a:lnTo>
                        <a:pt x="130461" y="120127"/>
                      </a:lnTo>
                      <a:cubicBezTo>
                        <a:pt x="130461" y="120127"/>
                        <a:pt x="123399" y="117788"/>
                        <a:pt x="111410" y="121652"/>
                      </a:cubicBezTo>
                      <a:cubicBezTo>
                        <a:pt x="99422" y="125516"/>
                        <a:pt x="82516" y="135582"/>
                        <a:pt x="82516" y="135582"/>
                      </a:cubicBezTo>
                      <a:cubicBezTo>
                        <a:pt x="82516" y="135582"/>
                        <a:pt x="99181" y="129805"/>
                        <a:pt x="109700" y="127170"/>
                      </a:cubicBezTo>
                      <a:cubicBezTo>
                        <a:pt x="120229" y="124536"/>
                        <a:pt x="124610" y="125026"/>
                        <a:pt x="124610" y="125026"/>
                      </a:cubicBezTo>
                      <a:lnTo>
                        <a:pt x="102731" y="148698"/>
                      </a:lnTo>
                      <a:lnTo>
                        <a:pt x="72745" y="178295"/>
                      </a:lnTo>
                      <a:lnTo>
                        <a:pt x="104922" y="153255"/>
                      </a:lnTo>
                      <a:cubicBezTo>
                        <a:pt x="104922" y="153255"/>
                        <a:pt x="107094" y="157063"/>
                        <a:pt x="104977" y="165503"/>
                      </a:cubicBezTo>
                      <a:cubicBezTo>
                        <a:pt x="102860" y="173942"/>
                        <a:pt x="96473" y="187021"/>
                        <a:pt x="96473" y="187021"/>
                      </a:cubicBezTo>
                      <a:cubicBezTo>
                        <a:pt x="96473" y="187021"/>
                        <a:pt x="105458" y="174395"/>
                        <a:pt x="108887" y="164643"/>
                      </a:cubicBezTo>
                      <a:cubicBezTo>
                        <a:pt x="112325" y="154891"/>
                        <a:pt x="110218" y="148005"/>
                        <a:pt x="110218" y="148005"/>
                      </a:cubicBezTo>
                      <a:lnTo>
                        <a:pt x="127503" y="128908"/>
                      </a:lnTo>
                      <a:lnTo>
                        <a:pt x="137791" y="118417"/>
                      </a:lnTo>
                      <a:cubicBezTo>
                        <a:pt x="137791" y="118417"/>
                        <a:pt x="141137" y="124065"/>
                        <a:pt x="141553" y="135794"/>
                      </a:cubicBezTo>
                      <a:cubicBezTo>
                        <a:pt x="141969" y="147515"/>
                        <a:pt x="139455" y="165327"/>
                        <a:pt x="139455" y="165327"/>
                      </a:cubicBezTo>
                      <a:cubicBezTo>
                        <a:pt x="139455" y="165327"/>
                        <a:pt x="145842" y="148901"/>
                        <a:pt x="146785" y="135656"/>
                      </a:cubicBezTo>
                      <a:cubicBezTo>
                        <a:pt x="147718" y="122410"/>
                        <a:pt x="143208" y="112335"/>
                        <a:pt x="143208" y="112335"/>
                      </a:cubicBezTo>
                      <a:lnTo>
                        <a:pt x="157073" y="90872"/>
                      </a:lnTo>
                      <a:cubicBezTo>
                        <a:pt x="157073" y="90872"/>
                        <a:pt x="163765" y="89716"/>
                        <a:pt x="175606" y="85769"/>
                      </a:cubicBezTo>
                      <a:cubicBezTo>
                        <a:pt x="187455" y="81822"/>
                        <a:pt x="204463" y="75075"/>
                        <a:pt x="204463" y="75075"/>
                      </a:cubicBezTo>
                      <a:lnTo>
                        <a:pt x="203086" y="60905"/>
                      </a:lnTo>
                      <a:cubicBezTo>
                        <a:pt x="203086" y="60905"/>
                        <a:pt x="188454" y="70730"/>
                        <a:pt x="176401" y="76323"/>
                      </a:cubicBezTo>
                      <a:cubicBezTo>
                        <a:pt x="164347" y="81915"/>
                        <a:pt x="154882" y="83283"/>
                        <a:pt x="154882" y="83283"/>
                      </a:cubicBezTo>
                      <a:lnTo>
                        <a:pt x="145241" y="67717"/>
                      </a:lnTo>
                      <a:cubicBezTo>
                        <a:pt x="145241" y="67717"/>
                        <a:pt x="155852" y="59130"/>
                        <a:pt x="162517" y="45616"/>
                      </a:cubicBezTo>
                      <a:cubicBezTo>
                        <a:pt x="169181" y="32102"/>
                        <a:pt x="174395" y="13384"/>
                        <a:pt x="174395" y="13384"/>
                      </a:cubicBezTo>
                      <a:cubicBezTo>
                        <a:pt x="174395" y="13384"/>
                        <a:pt x="167351" y="31298"/>
                        <a:pt x="159254" y="43453"/>
                      </a:cubicBezTo>
                      <a:cubicBezTo>
                        <a:pt x="151166" y="55608"/>
                        <a:pt x="142015" y="63308"/>
                        <a:pt x="142015" y="63308"/>
                      </a:cubicBezTo>
                      <a:lnTo>
                        <a:pt x="125923" y="39645"/>
                      </a:lnTo>
                      <a:cubicBezTo>
                        <a:pt x="125923" y="39645"/>
                        <a:pt x="129962" y="33692"/>
                        <a:pt x="128862" y="23774"/>
                      </a:cubicBezTo>
                      <a:cubicBezTo>
                        <a:pt x="127771" y="13865"/>
                        <a:pt x="121532" y="0"/>
                        <a:pt x="121532" y="0"/>
                      </a:cubicBezTo>
                      <a:cubicBezTo>
                        <a:pt x="121532" y="0"/>
                        <a:pt x="124712" y="15279"/>
                        <a:pt x="125128" y="24181"/>
                      </a:cubicBezTo>
                      <a:cubicBezTo>
                        <a:pt x="125543" y="33082"/>
                        <a:pt x="123205" y="35605"/>
                        <a:pt x="123205" y="35605"/>
                      </a:cubicBezTo>
                      <a:lnTo>
                        <a:pt x="83098" y="1100"/>
                      </a:lnTo>
                      <a:cubicBezTo>
                        <a:pt x="83098" y="1100"/>
                        <a:pt x="108166" y="27832"/>
                        <a:pt x="119942" y="42362"/>
                      </a:cubicBezTo>
                      <a:cubicBezTo>
                        <a:pt x="128834" y="53325"/>
                        <a:pt x="131376" y="58002"/>
                        <a:pt x="131376" y="58002"/>
                      </a:cubicBezTo>
                      <a:cubicBezTo>
                        <a:pt x="131376" y="58002"/>
                        <a:pt x="125636" y="59638"/>
                        <a:pt x="117123" y="59407"/>
                      </a:cubicBezTo>
                      <a:cubicBezTo>
                        <a:pt x="108610" y="59176"/>
                        <a:pt x="98534" y="56745"/>
                        <a:pt x="98534" y="56745"/>
                      </a:cubicBezTo>
                      <a:cubicBezTo>
                        <a:pt x="98534" y="56745"/>
                        <a:pt x="108425" y="62171"/>
                        <a:pt x="117206" y="63964"/>
                      </a:cubicBezTo>
                      <a:cubicBezTo>
                        <a:pt x="125978" y="65757"/>
                        <a:pt x="133631" y="63927"/>
                        <a:pt x="133631" y="63927"/>
                      </a:cubicBezTo>
                      <a:lnTo>
                        <a:pt x="147570" y="84919"/>
                      </a:lnTo>
                      <a:cubicBezTo>
                        <a:pt x="147570" y="84919"/>
                        <a:pt x="135572" y="87553"/>
                        <a:pt x="125562" y="89300"/>
                      </a:cubicBezTo>
                      <a:cubicBezTo>
                        <a:pt x="115542" y="91047"/>
                        <a:pt x="104977" y="90650"/>
                        <a:pt x="104977" y="90650"/>
                      </a:cubicBezTo>
                      <a:cubicBezTo>
                        <a:pt x="104977" y="90650"/>
                        <a:pt x="98183" y="80538"/>
                        <a:pt x="87544" y="71960"/>
                      </a:cubicBezTo>
                      <a:cubicBezTo>
                        <a:pt x="76914" y="63373"/>
                        <a:pt x="62430" y="56320"/>
                        <a:pt x="62430" y="56320"/>
                      </a:cubicBezTo>
                      <a:cubicBezTo>
                        <a:pt x="62430" y="56320"/>
                        <a:pt x="74548" y="65572"/>
                        <a:pt x="83301" y="74160"/>
                      </a:cubicBezTo>
                      <a:cubicBezTo>
                        <a:pt x="92055" y="82747"/>
                        <a:pt x="97443" y="90668"/>
                        <a:pt x="97443" y="90668"/>
                      </a:cubicBezTo>
                      <a:cubicBezTo>
                        <a:pt x="97443" y="90668"/>
                        <a:pt x="91158" y="93386"/>
                        <a:pt x="72422" y="93755"/>
                      </a:cubicBezTo>
                      <a:cubicBezTo>
                        <a:pt x="48019" y="94245"/>
                        <a:pt x="0" y="91380"/>
                        <a:pt x="0" y="913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89" name="Google Shape;5189;p6"/>
              <p:cNvGrpSpPr/>
              <p:nvPr/>
            </p:nvGrpSpPr>
            <p:grpSpPr>
              <a:xfrm>
                <a:off x="180834" y="2066080"/>
                <a:ext cx="303320" cy="294069"/>
                <a:chOff x="180834" y="2066080"/>
                <a:chExt cx="303320" cy="294069"/>
              </a:xfrm>
            </p:grpSpPr>
            <p:sp>
              <p:nvSpPr>
                <p:cNvPr id="5190" name="Google Shape;5190;p6"/>
                <p:cNvSpPr/>
                <p:nvPr/>
              </p:nvSpPr>
              <p:spPr>
                <a:xfrm>
                  <a:off x="180834" y="2066080"/>
                  <a:ext cx="303320" cy="273060"/>
                </a:xfrm>
                <a:custGeom>
                  <a:avLst/>
                  <a:gdLst/>
                  <a:ahLst/>
                  <a:cxnLst/>
                  <a:rect l="l" t="t" r="r" b="b"/>
                  <a:pathLst>
                    <a:path w="303320" h="273060" extrusionOk="0">
                      <a:moveTo>
                        <a:pt x="169736" y="240605"/>
                      </a:moveTo>
                      <a:cubicBezTo>
                        <a:pt x="169736" y="240605"/>
                        <a:pt x="206136" y="274001"/>
                        <a:pt x="240605" y="273040"/>
                      </a:cubicBezTo>
                      <a:cubicBezTo>
                        <a:pt x="294873" y="271524"/>
                        <a:pt x="303321" y="242638"/>
                        <a:pt x="303321" y="242638"/>
                      </a:cubicBezTo>
                      <a:cubicBezTo>
                        <a:pt x="303321" y="242638"/>
                        <a:pt x="264499" y="243664"/>
                        <a:pt x="263417" y="212422"/>
                      </a:cubicBezTo>
                      <a:cubicBezTo>
                        <a:pt x="262854" y="196200"/>
                        <a:pt x="279806" y="177925"/>
                        <a:pt x="279806" y="177925"/>
                      </a:cubicBezTo>
                      <a:cubicBezTo>
                        <a:pt x="279806" y="177925"/>
                        <a:pt x="270978" y="159088"/>
                        <a:pt x="273668" y="141987"/>
                      </a:cubicBezTo>
                      <a:cubicBezTo>
                        <a:pt x="276367" y="124887"/>
                        <a:pt x="290584" y="109534"/>
                        <a:pt x="290584" y="109534"/>
                      </a:cubicBezTo>
                      <a:cubicBezTo>
                        <a:pt x="290584" y="109534"/>
                        <a:pt x="270942" y="104247"/>
                        <a:pt x="251447" y="106964"/>
                      </a:cubicBezTo>
                      <a:cubicBezTo>
                        <a:pt x="231944" y="109673"/>
                        <a:pt x="212570" y="120376"/>
                        <a:pt x="212570" y="120376"/>
                      </a:cubicBezTo>
                      <a:cubicBezTo>
                        <a:pt x="212570" y="120376"/>
                        <a:pt x="214890" y="108397"/>
                        <a:pt x="215601" y="96926"/>
                      </a:cubicBezTo>
                      <a:cubicBezTo>
                        <a:pt x="216323" y="85446"/>
                        <a:pt x="215435" y="74474"/>
                        <a:pt x="215435" y="74474"/>
                      </a:cubicBezTo>
                      <a:cubicBezTo>
                        <a:pt x="215435" y="74474"/>
                        <a:pt x="205323" y="74603"/>
                        <a:pt x="197013" y="77385"/>
                      </a:cubicBezTo>
                      <a:cubicBezTo>
                        <a:pt x="188713" y="80168"/>
                        <a:pt x="182214" y="85603"/>
                        <a:pt x="182214" y="85603"/>
                      </a:cubicBezTo>
                      <a:cubicBezTo>
                        <a:pt x="182214" y="85603"/>
                        <a:pt x="172860" y="58917"/>
                        <a:pt x="162184" y="37519"/>
                      </a:cubicBezTo>
                      <a:cubicBezTo>
                        <a:pt x="151499" y="16120"/>
                        <a:pt x="139501" y="0"/>
                        <a:pt x="139501" y="0"/>
                      </a:cubicBezTo>
                      <a:cubicBezTo>
                        <a:pt x="139501" y="0"/>
                        <a:pt x="123963" y="19088"/>
                        <a:pt x="114488" y="37962"/>
                      </a:cubicBezTo>
                      <a:cubicBezTo>
                        <a:pt x="105014" y="56837"/>
                        <a:pt x="101603" y="75500"/>
                        <a:pt x="101603" y="75500"/>
                      </a:cubicBezTo>
                      <a:cubicBezTo>
                        <a:pt x="101603" y="75500"/>
                        <a:pt x="95059" y="69131"/>
                        <a:pt x="88145" y="65166"/>
                      </a:cubicBezTo>
                      <a:cubicBezTo>
                        <a:pt x="81231" y="61210"/>
                        <a:pt x="73947" y="59666"/>
                        <a:pt x="73947" y="59666"/>
                      </a:cubicBezTo>
                      <a:cubicBezTo>
                        <a:pt x="73947" y="59666"/>
                        <a:pt x="72015" y="76387"/>
                        <a:pt x="75786" y="92582"/>
                      </a:cubicBezTo>
                      <a:cubicBezTo>
                        <a:pt x="79548" y="108776"/>
                        <a:pt x="89004" y="124443"/>
                        <a:pt x="89004" y="124443"/>
                      </a:cubicBezTo>
                      <a:cubicBezTo>
                        <a:pt x="89004" y="124443"/>
                        <a:pt x="63816" y="108138"/>
                        <a:pt x="41567" y="101132"/>
                      </a:cubicBezTo>
                      <a:cubicBezTo>
                        <a:pt x="19309" y="94134"/>
                        <a:pt x="0" y="96427"/>
                        <a:pt x="0" y="96427"/>
                      </a:cubicBezTo>
                      <a:cubicBezTo>
                        <a:pt x="0" y="96427"/>
                        <a:pt x="20040" y="117428"/>
                        <a:pt x="27647" y="136349"/>
                      </a:cubicBezTo>
                      <a:cubicBezTo>
                        <a:pt x="35263" y="155270"/>
                        <a:pt x="30457" y="172111"/>
                        <a:pt x="30457" y="172111"/>
                      </a:cubicBezTo>
                      <a:cubicBezTo>
                        <a:pt x="30457" y="172111"/>
                        <a:pt x="64861" y="179183"/>
                        <a:pt x="61404" y="221998"/>
                      </a:cubicBezTo>
                      <a:cubicBezTo>
                        <a:pt x="60026" y="238969"/>
                        <a:pt x="45810" y="242472"/>
                        <a:pt x="45810" y="242472"/>
                      </a:cubicBezTo>
                      <a:cubicBezTo>
                        <a:pt x="45810" y="242472"/>
                        <a:pt x="69603" y="262983"/>
                        <a:pt x="100901" y="263288"/>
                      </a:cubicBezTo>
                      <a:cubicBezTo>
                        <a:pt x="132208" y="263593"/>
                        <a:pt x="169736" y="240605"/>
                        <a:pt x="169736" y="2406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1" name="Google Shape;5191;p6"/>
                <p:cNvSpPr/>
                <p:nvPr/>
              </p:nvSpPr>
              <p:spPr>
                <a:xfrm>
                  <a:off x="228345" y="2096510"/>
                  <a:ext cx="215971" cy="263639"/>
                </a:xfrm>
                <a:custGeom>
                  <a:avLst/>
                  <a:gdLst/>
                  <a:ahLst/>
                  <a:cxnLst/>
                  <a:rect l="l" t="t" r="r" b="b"/>
                  <a:pathLst>
                    <a:path w="215971" h="263639" extrusionOk="0">
                      <a:moveTo>
                        <a:pt x="92129" y="0"/>
                      </a:moveTo>
                      <a:cubicBezTo>
                        <a:pt x="92129" y="0"/>
                        <a:pt x="89411" y="65258"/>
                        <a:pt x="94754" y="97083"/>
                      </a:cubicBezTo>
                      <a:cubicBezTo>
                        <a:pt x="97739" y="114840"/>
                        <a:pt x="101113" y="126403"/>
                        <a:pt x="101113" y="126403"/>
                      </a:cubicBezTo>
                      <a:cubicBezTo>
                        <a:pt x="101113" y="126403"/>
                        <a:pt x="94800" y="121125"/>
                        <a:pt x="82072" y="105254"/>
                      </a:cubicBezTo>
                      <a:cubicBezTo>
                        <a:pt x="69334" y="89393"/>
                        <a:pt x="50173" y="62938"/>
                        <a:pt x="50173" y="62938"/>
                      </a:cubicBezTo>
                      <a:cubicBezTo>
                        <a:pt x="50173" y="62938"/>
                        <a:pt x="63373" y="90234"/>
                        <a:pt x="76276" y="108406"/>
                      </a:cubicBezTo>
                      <a:cubicBezTo>
                        <a:pt x="89189" y="126569"/>
                        <a:pt x="101806" y="135619"/>
                        <a:pt x="101806" y="135619"/>
                      </a:cubicBezTo>
                      <a:cubicBezTo>
                        <a:pt x="101806" y="135619"/>
                        <a:pt x="103156" y="151499"/>
                        <a:pt x="106927" y="166381"/>
                      </a:cubicBezTo>
                      <a:cubicBezTo>
                        <a:pt x="110699" y="181262"/>
                        <a:pt x="116892" y="195146"/>
                        <a:pt x="116892" y="195146"/>
                      </a:cubicBezTo>
                      <a:lnTo>
                        <a:pt x="81443" y="173008"/>
                      </a:lnTo>
                      <a:cubicBezTo>
                        <a:pt x="81443" y="173008"/>
                        <a:pt x="82904" y="163543"/>
                        <a:pt x="76526" y="148448"/>
                      </a:cubicBezTo>
                      <a:cubicBezTo>
                        <a:pt x="70139" y="133354"/>
                        <a:pt x="55904" y="112621"/>
                        <a:pt x="55904" y="112621"/>
                      </a:cubicBezTo>
                      <a:cubicBezTo>
                        <a:pt x="55904" y="112621"/>
                        <a:pt x="65230" y="133557"/>
                        <a:pt x="69982" y="146905"/>
                      </a:cubicBezTo>
                      <a:cubicBezTo>
                        <a:pt x="74733" y="160252"/>
                        <a:pt x="74908" y="166011"/>
                        <a:pt x="74908" y="166011"/>
                      </a:cubicBezTo>
                      <a:lnTo>
                        <a:pt x="44433" y="140481"/>
                      </a:lnTo>
                      <a:lnTo>
                        <a:pt x="5897" y="105143"/>
                      </a:lnTo>
                      <a:lnTo>
                        <a:pt x="39645" y="143882"/>
                      </a:lnTo>
                      <a:cubicBezTo>
                        <a:pt x="39645" y="143882"/>
                        <a:pt x="35698" y="147164"/>
                        <a:pt x="25789" y="145454"/>
                      </a:cubicBezTo>
                      <a:cubicBezTo>
                        <a:pt x="15871" y="143744"/>
                        <a:pt x="0" y="137033"/>
                        <a:pt x="0" y="137033"/>
                      </a:cubicBezTo>
                      <a:cubicBezTo>
                        <a:pt x="0" y="137033"/>
                        <a:pt x="15797" y="147164"/>
                        <a:pt x="27416" y="150436"/>
                      </a:cubicBezTo>
                      <a:cubicBezTo>
                        <a:pt x="39035" y="153708"/>
                        <a:pt x="46476" y="150121"/>
                        <a:pt x="46476" y="150121"/>
                      </a:cubicBezTo>
                      <a:lnTo>
                        <a:pt x="71007" y="170244"/>
                      </a:lnTo>
                      <a:lnTo>
                        <a:pt x="84595" y="182325"/>
                      </a:lnTo>
                      <a:cubicBezTo>
                        <a:pt x="84595" y="182325"/>
                        <a:pt x="78763" y="187363"/>
                        <a:pt x="65554" y="189341"/>
                      </a:cubicBezTo>
                      <a:cubicBezTo>
                        <a:pt x="52345" y="191310"/>
                        <a:pt x="31760" y="190219"/>
                        <a:pt x="31760" y="190219"/>
                      </a:cubicBezTo>
                      <a:cubicBezTo>
                        <a:pt x="31760" y="190219"/>
                        <a:pt x="51430" y="196514"/>
                        <a:pt x="66589" y="196116"/>
                      </a:cubicBezTo>
                      <a:cubicBezTo>
                        <a:pt x="81748" y="195710"/>
                        <a:pt x="92397" y="188620"/>
                        <a:pt x="92397" y="188620"/>
                      </a:cubicBezTo>
                      <a:lnTo>
                        <a:pt x="119027" y="204010"/>
                      </a:lnTo>
                      <a:cubicBezTo>
                        <a:pt x="119027" y="204010"/>
                        <a:pt x="121449" y="212560"/>
                        <a:pt x="127910" y="227461"/>
                      </a:cubicBezTo>
                      <a:cubicBezTo>
                        <a:pt x="134362" y="242370"/>
                        <a:pt x="144853" y="263639"/>
                        <a:pt x="144853" y="263639"/>
                      </a:cubicBezTo>
                      <a:lnTo>
                        <a:pt x="160668" y="260127"/>
                      </a:lnTo>
                      <a:cubicBezTo>
                        <a:pt x="160668" y="260127"/>
                        <a:pt x="147099" y="242315"/>
                        <a:pt x="138743" y="227340"/>
                      </a:cubicBezTo>
                      <a:cubicBezTo>
                        <a:pt x="130387" y="212366"/>
                        <a:pt x="127244" y="200230"/>
                        <a:pt x="127244" y="200230"/>
                      </a:cubicBezTo>
                      <a:lnTo>
                        <a:pt x="143263" y="185801"/>
                      </a:lnTo>
                      <a:cubicBezTo>
                        <a:pt x="143263" y="185801"/>
                        <a:pt x="154762" y="198538"/>
                        <a:pt x="171187" y="205545"/>
                      </a:cubicBezTo>
                      <a:cubicBezTo>
                        <a:pt x="187603" y="212551"/>
                        <a:pt x="209667" y="217034"/>
                        <a:pt x="209667" y="217034"/>
                      </a:cubicBezTo>
                      <a:cubicBezTo>
                        <a:pt x="209667" y="217034"/>
                        <a:pt x="188204" y="210074"/>
                        <a:pt x="173082" y="201043"/>
                      </a:cubicBezTo>
                      <a:cubicBezTo>
                        <a:pt x="157969" y="192022"/>
                        <a:pt x="147709" y="181068"/>
                        <a:pt x="147709" y="181068"/>
                      </a:cubicBezTo>
                      <a:lnTo>
                        <a:pt x="171816" y="157267"/>
                      </a:lnTo>
                      <a:cubicBezTo>
                        <a:pt x="171816" y="157267"/>
                        <a:pt x="179238" y="161796"/>
                        <a:pt x="190275" y="159152"/>
                      </a:cubicBezTo>
                      <a:cubicBezTo>
                        <a:pt x="201311" y="156518"/>
                        <a:pt x="215971" y="146711"/>
                        <a:pt x="215971" y="146711"/>
                      </a:cubicBezTo>
                      <a:cubicBezTo>
                        <a:pt x="215971" y="146711"/>
                        <a:pt x="199194" y="152719"/>
                        <a:pt x="189193" y="154346"/>
                      </a:cubicBezTo>
                      <a:cubicBezTo>
                        <a:pt x="179183" y="155982"/>
                        <a:pt x="175938" y="153246"/>
                        <a:pt x="175938" y="153246"/>
                      </a:cubicBezTo>
                      <a:lnTo>
                        <a:pt x="208290" y="96917"/>
                      </a:lnTo>
                      <a:cubicBezTo>
                        <a:pt x="208290" y="96917"/>
                        <a:pt x="182215" y="132753"/>
                        <a:pt x="167739" y="149835"/>
                      </a:cubicBezTo>
                      <a:cubicBezTo>
                        <a:pt x="156814" y="162729"/>
                        <a:pt x="151933" y="166593"/>
                        <a:pt x="151933" y="166593"/>
                      </a:cubicBezTo>
                      <a:cubicBezTo>
                        <a:pt x="151933" y="166593"/>
                        <a:pt x="149123" y="159346"/>
                        <a:pt x="147958" y="148254"/>
                      </a:cubicBezTo>
                      <a:cubicBezTo>
                        <a:pt x="146803" y="137162"/>
                        <a:pt x="147857" y="123778"/>
                        <a:pt x="147857" y="123778"/>
                      </a:cubicBezTo>
                      <a:cubicBezTo>
                        <a:pt x="147857" y="123778"/>
                        <a:pt x="143374" y="137301"/>
                        <a:pt x="142819" y="148920"/>
                      </a:cubicBezTo>
                      <a:cubicBezTo>
                        <a:pt x="142255" y="160539"/>
                        <a:pt x="145611" y="170263"/>
                        <a:pt x="145611" y="170263"/>
                      </a:cubicBezTo>
                      <a:lnTo>
                        <a:pt x="124166" y="190931"/>
                      </a:lnTo>
                      <a:cubicBezTo>
                        <a:pt x="124166" y="190931"/>
                        <a:pt x="119184" y="175670"/>
                        <a:pt x="115524" y="162868"/>
                      </a:cubicBezTo>
                      <a:cubicBezTo>
                        <a:pt x="111863" y="150075"/>
                        <a:pt x="110551" y="136293"/>
                        <a:pt x="110551" y="136293"/>
                      </a:cubicBezTo>
                      <a:cubicBezTo>
                        <a:pt x="110551" y="136293"/>
                        <a:pt x="120857" y="126237"/>
                        <a:pt x="128788" y="111364"/>
                      </a:cubicBezTo>
                      <a:cubicBezTo>
                        <a:pt x="136728" y="96501"/>
                        <a:pt x="142293" y="76831"/>
                        <a:pt x="142293" y="76831"/>
                      </a:cubicBezTo>
                      <a:cubicBezTo>
                        <a:pt x="142293" y="76831"/>
                        <a:pt x="133844" y="93700"/>
                        <a:pt x="125590" y="106123"/>
                      </a:cubicBezTo>
                      <a:cubicBezTo>
                        <a:pt x="117326" y="118546"/>
                        <a:pt x="109266" y="126505"/>
                        <a:pt x="109266" y="126505"/>
                      </a:cubicBezTo>
                      <a:cubicBezTo>
                        <a:pt x="109266" y="126505"/>
                        <a:pt x="105134" y="118685"/>
                        <a:pt x="101575" y="94384"/>
                      </a:cubicBezTo>
                      <a:cubicBezTo>
                        <a:pt x="96926" y="62744"/>
                        <a:pt x="92129" y="0"/>
                        <a:pt x="921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92" name="Google Shape;5192;p6"/>
              <p:cNvGrpSpPr/>
              <p:nvPr/>
            </p:nvGrpSpPr>
            <p:grpSpPr>
              <a:xfrm>
                <a:off x="-100173" y="2139510"/>
                <a:ext cx="275479" cy="185689"/>
                <a:chOff x="-100173" y="2139510"/>
                <a:chExt cx="275479" cy="185689"/>
              </a:xfrm>
            </p:grpSpPr>
            <p:sp>
              <p:nvSpPr>
                <p:cNvPr id="5193" name="Google Shape;5193;p6"/>
                <p:cNvSpPr/>
                <p:nvPr/>
              </p:nvSpPr>
              <p:spPr>
                <a:xfrm>
                  <a:off x="-100173" y="2139510"/>
                  <a:ext cx="275479" cy="185689"/>
                </a:xfrm>
                <a:custGeom>
                  <a:avLst/>
                  <a:gdLst/>
                  <a:ahLst/>
                  <a:cxnLst/>
                  <a:rect l="l" t="t" r="r" b="b"/>
                  <a:pathLst>
                    <a:path w="275479" h="185689" extrusionOk="0">
                      <a:moveTo>
                        <a:pt x="109062" y="33100"/>
                      </a:moveTo>
                      <a:cubicBezTo>
                        <a:pt x="109062" y="33100"/>
                        <a:pt x="72893" y="19124"/>
                        <a:pt x="45043" y="27471"/>
                      </a:cubicBezTo>
                      <a:cubicBezTo>
                        <a:pt x="1192" y="40606"/>
                        <a:pt x="0" y="61625"/>
                        <a:pt x="0" y="61625"/>
                      </a:cubicBezTo>
                      <a:cubicBezTo>
                        <a:pt x="0" y="61625"/>
                        <a:pt x="31381" y="52271"/>
                        <a:pt x="38406" y="72718"/>
                      </a:cubicBezTo>
                      <a:cubicBezTo>
                        <a:pt x="42048" y="83338"/>
                        <a:pt x="31853" y="99228"/>
                        <a:pt x="31853" y="99228"/>
                      </a:cubicBezTo>
                      <a:cubicBezTo>
                        <a:pt x="31853" y="99228"/>
                        <a:pt x="42741" y="109737"/>
                        <a:pt x="43906" y="121661"/>
                      </a:cubicBezTo>
                      <a:cubicBezTo>
                        <a:pt x="45080" y="133585"/>
                        <a:pt x="36530" y="146932"/>
                        <a:pt x="36530" y="146932"/>
                      </a:cubicBezTo>
                      <a:cubicBezTo>
                        <a:pt x="36530" y="146932"/>
                        <a:pt x="53547" y="146045"/>
                        <a:pt x="68872" y="139889"/>
                      </a:cubicBezTo>
                      <a:cubicBezTo>
                        <a:pt x="84207" y="133733"/>
                        <a:pt x="97860" y="122308"/>
                        <a:pt x="97860" y="122308"/>
                      </a:cubicBezTo>
                      <a:cubicBezTo>
                        <a:pt x="97860" y="122308"/>
                        <a:pt x="98331" y="130757"/>
                        <a:pt x="100004" y="138521"/>
                      </a:cubicBezTo>
                      <a:cubicBezTo>
                        <a:pt x="101677" y="146286"/>
                        <a:pt x="104552" y="153357"/>
                        <a:pt x="104552" y="153357"/>
                      </a:cubicBezTo>
                      <a:cubicBezTo>
                        <a:pt x="104552" y="153357"/>
                        <a:pt x="112751" y="151009"/>
                        <a:pt x="118962" y="147302"/>
                      </a:cubicBezTo>
                      <a:cubicBezTo>
                        <a:pt x="125174" y="143605"/>
                        <a:pt x="129389" y="138549"/>
                        <a:pt x="129389" y="138549"/>
                      </a:cubicBezTo>
                      <a:cubicBezTo>
                        <a:pt x="129389" y="138549"/>
                        <a:pt x="142246" y="154133"/>
                        <a:pt x="155131" y="165918"/>
                      </a:cubicBezTo>
                      <a:cubicBezTo>
                        <a:pt x="168026" y="177704"/>
                        <a:pt x="180957" y="185690"/>
                        <a:pt x="180957" y="185690"/>
                      </a:cubicBezTo>
                      <a:cubicBezTo>
                        <a:pt x="180957" y="185690"/>
                        <a:pt x="189850" y="169579"/>
                        <a:pt x="193843" y="154965"/>
                      </a:cubicBezTo>
                      <a:cubicBezTo>
                        <a:pt x="197845" y="140342"/>
                        <a:pt x="196948" y="127216"/>
                        <a:pt x="196948" y="127216"/>
                      </a:cubicBezTo>
                      <a:cubicBezTo>
                        <a:pt x="196948" y="127216"/>
                        <a:pt x="203520" y="129971"/>
                        <a:pt x="209926" y="131052"/>
                      </a:cubicBezTo>
                      <a:cubicBezTo>
                        <a:pt x="216332" y="132125"/>
                        <a:pt x="222552" y="131515"/>
                        <a:pt x="222552" y="131515"/>
                      </a:cubicBezTo>
                      <a:cubicBezTo>
                        <a:pt x="222552" y="131515"/>
                        <a:pt x="220833" y="120007"/>
                        <a:pt x="214585" y="110125"/>
                      </a:cubicBezTo>
                      <a:cubicBezTo>
                        <a:pt x="208345" y="100244"/>
                        <a:pt x="197568" y="91981"/>
                        <a:pt x="197568" y="91981"/>
                      </a:cubicBezTo>
                      <a:cubicBezTo>
                        <a:pt x="197568" y="91981"/>
                        <a:pt x="221268" y="97148"/>
                        <a:pt x="240743" y="96815"/>
                      </a:cubicBezTo>
                      <a:cubicBezTo>
                        <a:pt x="260219" y="96473"/>
                        <a:pt x="275480" y="90631"/>
                        <a:pt x="275480" y="90631"/>
                      </a:cubicBezTo>
                      <a:cubicBezTo>
                        <a:pt x="275480" y="90631"/>
                        <a:pt x="255052" y="81203"/>
                        <a:pt x="245143" y="70379"/>
                      </a:cubicBezTo>
                      <a:cubicBezTo>
                        <a:pt x="235225" y="59555"/>
                        <a:pt x="235826" y="47317"/>
                        <a:pt x="235826" y="47317"/>
                      </a:cubicBezTo>
                      <a:cubicBezTo>
                        <a:pt x="235826" y="47317"/>
                        <a:pt x="206451" y="50330"/>
                        <a:pt x="200849" y="21204"/>
                      </a:cubicBezTo>
                      <a:cubicBezTo>
                        <a:pt x="198631" y="9659"/>
                        <a:pt x="209510" y="4150"/>
                        <a:pt x="209510" y="4150"/>
                      </a:cubicBezTo>
                      <a:cubicBezTo>
                        <a:pt x="209510" y="4150"/>
                        <a:pt x="186124" y="-4113"/>
                        <a:pt x="160603" y="2680"/>
                      </a:cubicBezTo>
                      <a:cubicBezTo>
                        <a:pt x="135073" y="9484"/>
                        <a:pt x="109062" y="33100"/>
                        <a:pt x="109062" y="33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4" name="Google Shape;5194;p6"/>
                <p:cNvSpPr/>
                <p:nvPr/>
              </p:nvSpPr>
              <p:spPr>
                <a:xfrm>
                  <a:off x="-63587" y="2142264"/>
                  <a:ext cx="187751" cy="162812"/>
                </a:xfrm>
                <a:custGeom>
                  <a:avLst/>
                  <a:gdLst/>
                  <a:ahLst/>
                  <a:cxnLst/>
                  <a:rect l="l" t="t" r="r" b="b"/>
                  <a:pathLst>
                    <a:path w="187751" h="162812" extrusionOk="0">
                      <a:moveTo>
                        <a:pt x="138281" y="162813"/>
                      </a:moveTo>
                      <a:cubicBezTo>
                        <a:pt x="138281" y="162813"/>
                        <a:pt x="127660" y="118990"/>
                        <a:pt x="117058" y="99107"/>
                      </a:cubicBezTo>
                      <a:cubicBezTo>
                        <a:pt x="111142" y="88015"/>
                        <a:pt x="106123" y="81110"/>
                        <a:pt x="106123" y="81110"/>
                      </a:cubicBezTo>
                      <a:cubicBezTo>
                        <a:pt x="106123" y="81110"/>
                        <a:pt x="112298" y="83199"/>
                        <a:pt x="125775" y="90853"/>
                      </a:cubicBezTo>
                      <a:cubicBezTo>
                        <a:pt x="139251" y="98516"/>
                        <a:pt x="160030" y="111752"/>
                        <a:pt x="160030" y="111752"/>
                      </a:cubicBezTo>
                      <a:cubicBezTo>
                        <a:pt x="160030" y="111752"/>
                        <a:pt x="143938" y="96621"/>
                        <a:pt x="129860" y="87479"/>
                      </a:cubicBezTo>
                      <a:cubicBezTo>
                        <a:pt x="115792" y="78328"/>
                        <a:pt x="103748" y="75167"/>
                        <a:pt x="103748" y="75167"/>
                      </a:cubicBezTo>
                      <a:cubicBezTo>
                        <a:pt x="103748" y="75167"/>
                        <a:pt x="99523" y="64944"/>
                        <a:pt x="93534" y="55932"/>
                      </a:cubicBezTo>
                      <a:cubicBezTo>
                        <a:pt x="87544" y="46919"/>
                        <a:pt x="79770" y="39109"/>
                        <a:pt x="79770" y="39109"/>
                      </a:cubicBezTo>
                      <a:lnTo>
                        <a:pt x="112963" y="45847"/>
                      </a:lnTo>
                      <a:cubicBezTo>
                        <a:pt x="112963" y="45847"/>
                        <a:pt x="113629" y="52438"/>
                        <a:pt x="121791" y="61006"/>
                      </a:cubicBezTo>
                      <a:cubicBezTo>
                        <a:pt x="129953" y="69584"/>
                        <a:pt x="145611" y="80131"/>
                        <a:pt x="145611" y="80131"/>
                      </a:cubicBezTo>
                      <a:cubicBezTo>
                        <a:pt x="145611" y="80131"/>
                        <a:pt x="133899" y="68345"/>
                        <a:pt x="127411" y="60572"/>
                      </a:cubicBezTo>
                      <a:cubicBezTo>
                        <a:pt x="120922" y="52789"/>
                        <a:pt x="119655" y="49018"/>
                        <a:pt x="119655" y="49018"/>
                      </a:cubicBezTo>
                      <a:lnTo>
                        <a:pt x="149456" y="59111"/>
                      </a:lnTo>
                      <a:lnTo>
                        <a:pt x="187751" y="73901"/>
                      </a:lnTo>
                      <a:lnTo>
                        <a:pt x="152682" y="55784"/>
                      </a:lnTo>
                      <a:cubicBezTo>
                        <a:pt x="152682" y="55784"/>
                        <a:pt x="155252" y="52733"/>
                        <a:pt x="163654" y="51652"/>
                      </a:cubicBezTo>
                      <a:cubicBezTo>
                        <a:pt x="172056" y="50561"/>
                        <a:pt x="186282" y="51458"/>
                        <a:pt x="186282" y="51458"/>
                      </a:cubicBezTo>
                      <a:cubicBezTo>
                        <a:pt x="186282" y="51458"/>
                        <a:pt x="171446" y="48287"/>
                        <a:pt x="161352" y="48712"/>
                      </a:cubicBezTo>
                      <a:cubicBezTo>
                        <a:pt x="151259" y="49147"/>
                        <a:pt x="145907" y="53186"/>
                        <a:pt x="145907" y="53186"/>
                      </a:cubicBezTo>
                      <a:lnTo>
                        <a:pt x="121994" y="45339"/>
                      </a:lnTo>
                      <a:lnTo>
                        <a:pt x="108563" y="40384"/>
                      </a:lnTo>
                      <a:cubicBezTo>
                        <a:pt x="108563" y="40384"/>
                        <a:pt x="112316" y="35735"/>
                        <a:pt x="122678" y="31474"/>
                      </a:cubicBezTo>
                      <a:cubicBezTo>
                        <a:pt x="133031" y="27212"/>
                        <a:pt x="149992" y="23339"/>
                        <a:pt x="149992" y="23339"/>
                      </a:cubicBezTo>
                      <a:cubicBezTo>
                        <a:pt x="149992" y="23339"/>
                        <a:pt x="132753" y="23561"/>
                        <a:pt x="120506" y="27222"/>
                      </a:cubicBezTo>
                      <a:cubicBezTo>
                        <a:pt x="108249" y="30873"/>
                        <a:pt x="100984" y="37953"/>
                        <a:pt x="100984" y="37953"/>
                      </a:cubicBezTo>
                      <a:lnTo>
                        <a:pt x="76295" y="33711"/>
                      </a:lnTo>
                      <a:cubicBezTo>
                        <a:pt x="76295" y="33711"/>
                        <a:pt x="72644" y="28599"/>
                        <a:pt x="64463" y="20169"/>
                      </a:cubicBezTo>
                      <a:cubicBezTo>
                        <a:pt x="56283" y="11739"/>
                        <a:pt x="43564" y="0"/>
                        <a:pt x="43564" y="0"/>
                      </a:cubicBezTo>
                      <a:lnTo>
                        <a:pt x="31391" y="5860"/>
                      </a:lnTo>
                      <a:cubicBezTo>
                        <a:pt x="31391" y="5860"/>
                        <a:pt x="45930" y="14623"/>
                        <a:pt x="55673" y="22674"/>
                      </a:cubicBezTo>
                      <a:cubicBezTo>
                        <a:pt x="65415" y="30725"/>
                        <a:pt x="70351" y="38055"/>
                        <a:pt x="70351" y="38055"/>
                      </a:cubicBezTo>
                      <a:lnTo>
                        <a:pt x="60165" y="51199"/>
                      </a:lnTo>
                      <a:cubicBezTo>
                        <a:pt x="60165" y="51199"/>
                        <a:pt x="48306" y="45339"/>
                        <a:pt x="33572" y="44368"/>
                      </a:cubicBezTo>
                      <a:cubicBezTo>
                        <a:pt x="18838" y="43398"/>
                        <a:pt x="0" y="45357"/>
                        <a:pt x="0" y="45357"/>
                      </a:cubicBezTo>
                      <a:cubicBezTo>
                        <a:pt x="0" y="45357"/>
                        <a:pt x="18829" y="45172"/>
                        <a:pt x="32907" y="47770"/>
                      </a:cubicBezTo>
                      <a:cubicBezTo>
                        <a:pt x="46975" y="50367"/>
                        <a:pt x="57475" y="55322"/>
                        <a:pt x="57475" y="55322"/>
                      </a:cubicBezTo>
                      <a:lnTo>
                        <a:pt x="42547" y="76480"/>
                      </a:lnTo>
                      <a:cubicBezTo>
                        <a:pt x="42547" y="76480"/>
                        <a:pt x="35615" y="75139"/>
                        <a:pt x="27157" y="79354"/>
                      </a:cubicBezTo>
                      <a:cubicBezTo>
                        <a:pt x="18699" y="83569"/>
                        <a:pt x="8707" y="93339"/>
                        <a:pt x="8707" y="93339"/>
                      </a:cubicBezTo>
                      <a:cubicBezTo>
                        <a:pt x="8707" y="93339"/>
                        <a:pt x="21167" y="85621"/>
                        <a:pt x="28987" y="82294"/>
                      </a:cubicBezTo>
                      <a:cubicBezTo>
                        <a:pt x="36807" y="78975"/>
                        <a:pt x="39987" y="80066"/>
                        <a:pt x="39987" y="80066"/>
                      </a:cubicBezTo>
                      <a:lnTo>
                        <a:pt x="24735" y="124610"/>
                      </a:lnTo>
                      <a:cubicBezTo>
                        <a:pt x="24735" y="124610"/>
                        <a:pt x="38905" y="95040"/>
                        <a:pt x="47317" y="80491"/>
                      </a:cubicBezTo>
                      <a:cubicBezTo>
                        <a:pt x="53676" y="69510"/>
                        <a:pt x="56884" y="65859"/>
                        <a:pt x="56884" y="65859"/>
                      </a:cubicBezTo>
                      <a:cubicBezTo>
                        <a:pt x="56884" y="65859"/>
                        <a:pt x="60590" y="70028"/>
                        <a:pt x="63715" y="77108"/>
                      </a:cubicBezTo>
                      <a:cubicBezTo>
                        <a:pt x="66848" y="84198"/>
                        <a:pt x="68614" y="93302"/>
                        <a:pt x="68614" y="93302"/>
                      </a:cubicBezTo>
                      <a:cubicBezTo>
                        <a:pt x="68614" y="93302"/>
                        <a:pt x="69603" y="83347"/>
                        <a:pt x="67772" y="75518"/>
                      </a:cubicBezTo>
                      <a:cubicBezTo>
                        <a:pt x="65952" y="67698"/>
                        <a:pt x="61311" y="62014"/>
                        <a:pt x="61311" y="62014"/>
                      </a:cubicBezTo>
                      <a:lnTo>
                        <a:pt x="74686" y="43527"/>
                      </a:lnTo>
                      <a:cubicBezTo>
                        <a:pt x="74686" y="43527"/>
                        <a:pt x="81739" y="52521"/>
                        <a:pt x="87230" y="60184"/>
                      </a:cubicBezTo>
                      <a:cubicBezTo>
                        <a:pt x="92730" y="67837"/>
                        <a:pt x="96501" y="76664"/>
                        <a:pt x="96501" y="76664"/>
                      </a:cubicBezTo>
                      <a:cubicBezTo>
                        <a:pt x="96501" y="76664"/>
                        <a:pt x="90095" y="85640"/>
                        <a:pt x="86564" y="97259"/>
                      </a:cubicBezTo>
                      <a:cubicBezTo>
                        <a:pt x="83033" y="108878"/>
                        <a:pt x="82368" y="123149"/>
                        <a:pt x="82368" y="123149"/>
                      </a:cubicBezTo>
                      <a:cubicBezTo>
                        <a:pt x="82368" y="123149"/>
                        <a:pt x="85926" y="110088"/>
                        <a:pt x="90197" y="100013"/>
                      </a:cubicBezTo>
                      <a:cubicBezTo>
                        <a:pt x="94477" y="89938"/>
                        <a:pt x="99468" y="82867"/>
                        <a:pt x="99468" y="82867"/>
                      </a:cubicBezTo>
                      <a:cubicBezTo>
                        <a:pt x="99468" y="82867"/>
                        <a:pt x="104367" y="87119"/>
                        <a:pt x="112039" y="102417"/>
                      </a:cubicBezTo>
                      <a:cubicBezTo>
                        <a:pt x="122040" y="122336"/>
                        <a:pt x="138281" y="162813"/>
                        <a:pt x="138281" y="1628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95" name="Google Shape;5195;p6"/>
              <p:cNvGrpSpPr/>
              <p:nvPr/>
            </p:nvGrpSpPr>
            <p:grpSpPr>
              <a:xfrm>
                <a:off x="1545996" y="2631441"/>
                <a:ext cx="234189" cy="277865"/>
                <a:chOff x="1545996" y="2631441"/>
                <a:chExt cx="234189" cy="277865"/>
              </a:xfrm>
            </p:grpSpPr>
            <p:sp>
              <p:nvSpPr>
                <p:cNvPr id="5196" name="Google Shape;5196;p6"/>
                <p:cNvSpPr/>
                <p:nvPr/>
              </p:nvSpPr>
              <p:spPr>
                <a:xfrm>
                  <a:off x="1545996" y="2631441"/>
                  <a:ext cx="234189" cy="277865"/>
                </a:xfrm>
                <a:custGeom>
                  <a:avLst/>
                  <a:gdLst/>
                  <a:ahLst/>
                  <a:cxnLst/>
                  <a:rect l="l" t="t" r="r" b="b"/>
                  <a:pathLst>
                    <a:path w="234189" h="277865" extrusionOk="0">
                      <a:moveTo>
                        <a:pt x="149687" y="87573"/>
                      </a:moveTo>
                      <a:cubicBezTo>
                        <a:pt x="149687" y="87573"/>
                        <a:pt x="142533" y="45349"/>
                        <a:pt x="118796" y="24071"/>
                      </a:cubicBezTo>
                      <a:cubicBezTo>
                        <a:pt x="81425" y="-9427"/>
                        <a:pt x="60701" y="1813"/>
                        <a:pt x="60701" y="1813"/>
                      </a:cubicBezTo>
                      <a:cubicBezTo>
                        <a:pt x="60701" y="1813"/>
                        <a:pt x="87405" y="25818"/>
                        <a:pt x="71867" y="44443"/>
                      </a:cubicBezTo>
                      <a:cubicBezTo>
                        <a:pt x="63798" y="54112"/>
                        <a:pt x="42861" y="53881"/>
                        <a:pt x="42861" y="53881"/>
                      </a:cubicBezTo>
                      <a:cubicBezTo>
                        <a:pt x="42861" y="53881"/>
                        <a:pt x="39007" y="70288"/>
                        <a:pt x="28294" y="78403"/>
                      </a:cubicBezTo>
                      <a:cubicBezTo>
                        <a:pt x="17572" y="86519"/>
                        <a:pt x="0" y="86334"/>
                        <a:pt x="0" y="86334"/>
                      </a:cubicBezTo>
                      <a:cubicBezTo>
                        <a:pt x="0" y="86334"/>
                        <a:pt x="10482" y="101798"/>
                        <a:pt x="25040" y="112594"/>
                      </a:cubicBezTo>
                      <a:cubicBezTo>
                        <a:pt x="39599" y="123381"/>
                        <a:pt x="58224" y="129500"/>
                        <a:pt x="58224" y="129500"/>
                      </a:cubicBezTo>
                      <a:cubicBezTo>
                        <a:pt x="58224" y="129500"/>
                        <a:pt x="50432" y="134917"/>
                        <a:pt x="43971" y="141055"/>
                      </a:cubicBezTo>
                      <a:cubicBezTo>
                        <a:pt x="37519" y="147192"/>
                        <a:pt x="32398" y="154060"/>
                        <a:pt x="32398" y="154060"/>
                      </a:cubicBezTo>
                      <a:cubicBezTo>
                        <a:pt x="32398" y="154060"/>
                        <a:pt x="39284" y="160383"/>
                        <a:pt x="46328" y="164043"/>
                      </a:cubicBezTo>
                      <a:cubicBezTo>
                        <a:pt x="53380" y="167703"/>
                        <a:pt x="60581" y="168702"/>
                        <a:pt x="60581" y="168702"/>
                      </a:cubicBezTo>
                      <a:cubicBezTo>
                        <a:pt x="60581" y="168702"/>
                        <a:pt x="53002" y="189952"/>
                        <a:pt x="49055" y="209003"/>
                      </a:cubicBezTo>
                      <a:cubicBezTo>
                        <a:pt x="45117" y="228053"/>
                        <a:pt x="44812" y="244913"/>
                        <a:pt x="44812" y="244913"/>
                      </a:cubicBezTo>
                      <a:cubicBezTo>
                        <a:pt x="44812" y="244913"/>
                        <a:pt x="65221" y="243795"/>
                        <a:pt x="81434" y="238951"/>
                      </a:cubicBezTo>
                      <a:cubicBezTo>
                        <a:pt x="97647" y="234108"/>
                        <a:pt x="109663" y="225548"/>
                        <a:pt x="109663" y="225548"/>
                      </a:cubicBezTo>
                      <a:cubicBezTo>
                        <a:pt x="109663" y="225548"/>
                        <a:pt x="110754" y="233350"/>
                        <a:pt x="113361" y="240005"/>
                      </a:cubicBezTo>
                      <a:cubicBezTo>
                        <a:pt x="115958" y="246660"/>
                        <a:pt x="120062" y="252151"/>
                        <a:pt x="120062" y="252151"/>
                      </a:cubicBezTo>
                      <a:cubicBezTo>
                        <a:pt x="120062" y="252151"/>
                        <a:pt x="130064" y="243767"/>
                        <a:pt x="135961" y="232083"/>
                      </a:cubicBezTo>
                      <a:cubicBezTo>
                        <a:pt x="141849" y="220400"/>
                        <a:pt x="143633" y="205407"/>
                        <a:pt x="143633" y="205407"/>
                      </a:cubicBezTo>
                      <a:cubicBezTo>
                        <a:pt x="143633" y="205407"/>
                        <a:pt x="152118" y="230725"/>
                        <a:pt x="163478" y="248842"/>
                      </a:cubicBezTo>
                      <a:cubicBezTo>
                        <a:pt x="174829" y="266959"/>
                        <a:pt x="189045" y="277866"/>
                        <a:pt x="189045" y="277866"/>
                      </a:cubicBezTo>
                      <a:cubicBezTo>
                        <a:pt x="189045" y="277866"/>
                        <a:pt x="186466" y="253112"/>
                        <a:pt x="191190" y="237426"/>
                      </a:cubicBezTo>
                      <a:cubicBezTo>
                        <a:pt x="195904" y="221740"/>
                        <a:pt x="207911" y="215113"/>
                        <a:pt x="207911" y="215113"/>
                      </a:cubicBezTo>
                      <a:cubicBezTo>
                        <a:pt x="207911" y="215113"/>
                        <a:pt x="188398" y="189259"/>
                        <a:pt x="213023" y="166862"/>
                      </a:cubicBezTo>
                      <a:cubicBezTo>
                        <a:pt x="222774" y="157989"/>
                        <a:pt x="234190" y="164977"/>
                        <a:pt x="234190" y="164977"/>
                      </a:cubicBezTo>
                      <a:cubicBezTo>
                        <a:pt x="234190" y="164977"/>
                        <a:pt x="228829" y="138134"/>
                        <a:pt x="207893" y="118131"/>
                      </a:cubicBezTo>
                      <a:cubicBezTo>
                        <a:pt x="186947" y="98138"/>
                        <a:pt x="149687" y="87573"/>
                        <a:pt x="149687" y="875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7" name="Google Shape;5197;p6"/>
                <p:cNvSpPr/>
                <p:nvPr/>
              </p:nvSpPr>
              <p:spPr>
                <a:xfrm>
                  <a:off x="1578708" y="2659699"/>
                  <a:ext cx="167563" cy="199092"/>
                </a:xfrm>
                <a:custGeom>
                  <a:avLst/>
                  <a:gdLst/>
                  <a:ahLst/>
                  <a:cxnLst/>
                  <a:rect l="l" t="t" r="r" b="b"/>
                  <a:pathLst>
                    <a:path w="167563" h="199092" extrusionOk="0">
                      <a:moveTo>
                        <a:pt x="27850" y="199093"/>
                      </a:moveTo>
                      <a:cubicBezTo>
                        <a:pt x="27850" y="199093"/>
                        <a:pt x="63650" y="163330"/>
                        <a:pt x="76618" y="141664"/>
                      </a:cubicBezTo>
                      <a:cubicBezTo>
                        <a:pt x="83847" y="129583"/>
                        <a:pt x="87599" y="120802"/>
                        <a:pt x="87599" y="120802"/>
                      </a:cubicBezTo>
                      <a:cubicBezTo>
                        <a:pt x="87599" y="120802"/>
                        <a:pt x="89097" y="127827"/>
                        <a:pt x="89420" y="145010"/>
                      </a:cubicBezTo>
                      <a:cubicBezTo>
                        <a:pt x="89744" y="162184"/>
                        <a:pt x="88893" y="189508"/>
                        <a:pt x="88893" y="189508"/>
                      </a:cubicBezTo>
                      <a:cubicBezTo>
                        <a:pt x="88893" y="189508"/>
                        <a:pt x="94209" y="165475"/>
                        <a:pt x="94966" y="146868"/>
                      </a:cubicBezTo>
                      <a:cubicBezTo>
                        <a:pt x="95724" y="128252"/>
                        <a:pt x="91916" y="115071"/>
                        <a:pt x="91916" y="115071"/>
                      </a:cubicBezTo>
                      <a:cubicBezTo>
                        <a:pt x="91916" y="115071"/>
                        <a:pt x="99283" y="105097"/>
                        <a:pt x="104487" y="94162"/>
                      </a:cubicBezTo>
                      <a:cubicBezTo>
                        <a:pt x="109691" y="83227"/>
                        <a:pt x="112741" y="71331"/>
                        <a:pt x="112741" y="71331"/>
                      </a:cubicBezTo>
                      <a:lnTo>
                        <a:pt x="125109" y="106493"/>
                      </a:lnTo>
                      <a:cubicBezTo>
                        <a:pt x="125109" y="106493"/>
                        <a:pt x="119202" y="110994"/>
                        <a:pt x="115644" y="123713"/>
                      </a:cubicBezTo>
                      <a:cubicBezTo>
                        <a:pt x="112085" y="136423"/>
                        <a:pt x="110893" y="157350"/>
                        <a:pt x="110893" y="157350"/>
                      </a:cubicBezTo>
                      <a:cubicBezTo>
                        <a:pt x="110893" y="157350"/>
                        <a:pt x="115505" y="139408"/>
                        <a:pt x="119249" y="128732"/>
                      </a:cubicBezTo>
                      <a:cubicBezTo>
                        <a:pt x="122992" y="118066"/>
                        <a:pt x="125876" y="114645"/>
                        <a:pt x="125876" y="114645"/>
                      </a:cubicBezTo>
                      <a:lnTo>
                        <a:pt x="133123" y="148606"/>
                      </a:lnTo>
                      <a:lnTo>
                        <a:pt x="140703" y="193307"/>
                      </a:lnTo>
                      <a:lnTo>
                        <a:pt x="138124" y="149678"/>
                      </a:lnTo>
                      <a:cubicBezTo>
                        <a:pt x="138124" y="149678"/>
                        <a:pt x="142496" y="150297"/>
                        <a:pt x="148282" y="157562"/>
                      </a:cubicBezTo>
                      <a:cubicBezTo>
                        <a:pt x="154078" y="164819"/>
                        <a:pt x="161288" y="178721"/>
                        <a:pt x="161288" y="178721"/>
                      </a:cubicBezTo>
                      <a:cubicBezTo>
                        <a:pt x="161288" y="178721"/>
                        <a:pt x="155908" y="162905"/>
                        <a:pt x="149780" y="153671"/>
                      </a:cubicBezTo>
                      <a:cubicBezTo>
                        <a:pt x="143651" y="144428"/>
                        <a:pt x="136774" y="141775"/>
                        <a:pt x="136774" y="141775"/>
                      </a:cubicBezTo>
                      <a:lnTo>
                        <a:pt x="130710" y="114692"/>
                      </a:lnTo>
                      <a:lnTo>
                        <a:pt x="127836" y="99135"/>
                      </a:lnTo>
                      <a:cubicBezTo>
                        <a:pt x="127836" y="99135"/>
                        <a:pt x="134389" y="99939"/>
                        <a:pt x="144317" y="107168"/>
                      </a:cubicBezTo>
                      <a:cubicBezTo>
                        <a:pt x="154253" y="114396"/>
                        <a:pt x="167564" y="128058"/>
                        <a:pt x="167564" y="128058"/>
                      </a:cubicBezTo>
                      <a:cubicBezTo>
                        <a:pt x="167564" y="128058"/>
                        <a:pt x="157581" y="111993"/>
                        <a:pt x="147155" y="102620"/>
                      </a:cubicBezTo>
                      <a:cubicBezTo>
                        <a:pt x="136728" y="93256"/>
                        <a:pt x="125858" y="90585"/>
                        <a:pt x="125858" y="90585"/>
                      </a:cubicBezTo>
                      <a:lnTo>
                        <a:pt x="115921" y="64888"/>
                      </a:lnTo>
                      <a:cubicBezTo>
                        <a:pt x="115921" y="64888"/>
                        <a:pt x="118731" y="58437"/>
                        <a:pt x="122142" y="45792"/>
                      </a:cubicBezTo>
                      <a:cubicBezTo>
                        <a:pt x="125553" y="33138"/>
                        <a:pt x="129555" y="14281"/>
                        <a:pt x="129555" y="14281"/>
                      </a:cubicBezTo>
                      <a:lnTo>
                        <a:pt x="117058" y="6286"/>
                      </a:lnTo>
                      <a:cubicBezTo>
                        <a:pt x="117058" y="6286"/>
                        <a:pt x="116938" y="25114"/>
                        <a:pt x="114775" y="38998"/>
                      </a:cubicBezTo>
                      <a:cubicBezTo>
                        <a:pt x="112612" y="52891"/>
                        <a:pt x="108406" y="61847"/>
                        <a:pt x="108406" y="61847"/>
                      </a:cubicBezTo>
                      <a:lnTo>
                        <a:pt x="90104" y="59999"/>
                      </a:lnTo>
                      <a:cubicBezTo>
                        <a:pt x="90104" y="59999"/>
                        <a:pt x="88977" y="45394"/>
                        <a:pt x="81554" y="30975"/>
                      </a:cubicBezTo>
                      <a:cubicBezTo>
                        <a:pt x="74141" y="16555"/>
                        <a:pt x="61598" y="0"/>
                        <a:pt x="61598" y="0"/>
                      </a:cubicBezTo>
                      <a:cubicBezTo>
                        <a:pt x="61598" y="0"/>
                        <a:pt x="72440" y="17599"/>
                        <a:pt x="77940" y="32352"/>
                      </a:cubicBezTo>
                      <a:cubicBezTo>
                        <a:pt x="83431" y="47113"/>
                        <a:pt x="84642" y="59897"/>
                        <a:pt x="84642" y="59897"/>
                      </a:cubicBezTo>
                      <a:lnTo>
                        <a:pt x="56005" y="58307"/>
                      </a:lnTo>
                      <a:cubicBezTo>
                        <a:pt x="56005" y="58307"/>
                        <a:pt x="53353" y="51005"/>
                        <a:pt x="44544" y="45533"/>
                      </a:cubicBezTo>
                      <a:cubicBezTo>
                        <a:pt x="35726" y="40061"/>
                        <a:pt x="20751" y="36410"/>
                        <a:pt x="20751" y="36410"/>
                      </a:cubicBezTo>
                      <a:cubicBezTo>
                        <a:pt x="20751" y="36410"/>
                        <a:pt x="35171" y="43573"/>
                        <a:pt x="42769" y="48981"/>
                      </a:cubicBezTo>
                      <a:cubicBezTo>
                        <a:pt x="50367" y="54379"/>
                        <a:pt x="51125" y="58002"/>
                        <a:pt x="51125" y="58002"/>
                      </a:cubicBezTo>
                      <a:lnTo>
                        <a:pt x="0" y="69871"/>
                      </a:lnTo>
                      <a:cubicBezTo>
                        <a:pt x="0" y="69871"/>
                        <a:pt x="36234" y="65794"/>
                        <a:pt x="54878" y="65157"/>
                      </a:cubicBezTo>
                      <a:cubicBezTo>
                        <a:pt x="68955" y="64667"/>
                        <a:pt x="74261" y="65536"/>
                        <a:pt x="74261" y="65536"/>
                      </a:cubicBezTo>
                      <a:cubicBezTo>
                        <a:pt x="74261" y="65536"/>
                        <a:pt x="72385" y="71479"/>
                        <a:pt x="67394" y="78587"/>
                      </a:cubicBezTo>
                      <a:cubicBezTo>
                        <a:pt x="62402" y="85686"/>
                        <a:pt x="54721" y="92711"/>
                        <a:pt x="54721" y="92711"/>
                      </a:cubicBezTo>
                      <a:cubicBezTo>
                        <a:pt x="54721" y="92711"/>
                        <a:pt x="64777" y="87775"/>
                        <a:pt x="71202" y="81462"/>
                      </a:cubicBezTo>
                      <a:cubicBezTo>
                        <a:pt x="77635" y="75139"/>
                        <a:pt x="80426" y="67440"/>
                        <a:pt x="80426" y="67440"/>
                      </a:cubicBezTo>
                      <a:lnTo>
                        <a:pt x="105643" y="69140"/>
                      </a:lnTo>
                      <a:cubicBezTo>
                        <a:pt x="105643" y="69140"/>
                        <a:pt x="101058" y="81064"/>
                        <a:pt x="96861" y="90733"/>
                      </a:cubicBezTo>
                      <a:cubicBezTo>
                        <a:pt x="92674" y="100401"/>
                        <a:pt x="86389" y="109146"/>
                        <a:pt x="86389" y="109146"/>
                      </a:cubicBezTo>
                      <a:cubicBezTo>
                        <a:pt x="86389" y="109146"/>
                        <a:pt x="74197" y="108397"/>
                        <a:pt x="61108" y="111910"/>
                      </a:cubicBezTo>
                      <a:cubicBezTo>
                        <a:pt x="48019" y="115422"/>
                        <a:pt x="34034" y="123196"/>
                        <a:pt x="34034" y="123196"/>
                      </a:cubicBezTo>
                      <a:cubicBezTo>
                        <a:pt x="34034" y="123196"/>
                        <a:pt x="48509" y="118851"/>
                        <a:pt x="60544" y="116947"/>
                      </a:cubicBezTo>
                      <a:cubicBezTo>
                        <a:pt x="72570" y="115043"/>
                        <a:pt x="82155" y="115579"/>
                        <a:pt x="82155" y="115579"/>
                      </a:cubicBezTo>
                      <a:cubicBezTo>
                        <a:pt x="82155" y="115579"/>
                        <a:pt x="80861" y="122687"/>
                        <a:pt x="70619" y="138900"/>
                      </a:cubicBezTo>
                      <a:cubicBezTo>
                        <a:pt x="57272" y="160012"/>
                        <a:pt x="27850" y="199093"/>
                        <a:pt x="27850" y="1990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198" name="Google Shape;5198;p6"/>
              <p:cNvGrpSpPr/>
              <p:nvPr/>
            </p:nvGrpSpPr>
            <p:grpSpPr>
              <a:xfrm>
                <a:off x="2321820" y="2766709"/>
                <a:ext cx="356571" cy="356757"/>
                <a:chOff x="2321820" y="2766709"/>
                <a:chExt cx="356571" cy="356757"/>
              </a:xfrm>
            </p:grpSpPr>
            <p:sp>
              <p:nvSpPr>
                <p:cNvPr id="5199" name="Google Shape;5199;p6"/>
                <p:cNvSpPr/>
                <p:nvPr/>
              </p:nvSpPr>
              <p:spPr>
                <a:xfrm>
                  <a:off x="2321820" y="2766709"/>
                  <a:ext cx="356571" cy="356757"/>
                </a:xfrm>
                <a:custGeom>
                  <a:avLst/>
                  <a:gdLst/>
                  <a:ahLst/>
                  <a:cxnLst/>
                  <a:rect l="l" t="t" r="r" b="b"/>
                  <a:pathLst>
                    <a:path w="356571" h="356757" extrusionOk="0">
                      <a:moveTo>
                        <a:pt x="243868" y="237443"/>
                      </a:moveTo>
                      <a:cubicBezTo>
                        <a:pt x="243868" y="237443"/>
                        <a:pt x="245938" y="289881"/>
                        <a:pt x="214132" y="319497"/>
                      </a:cubicBezTo>
                      <a:cubicBezTo>
                        <a:pt x="164060" y="366139"/>
                        <a:pt x="126569" y="355777"/>
                        <a:pt x="126569" y="355777"/>
                      </a:cubicBezTo>
                      <a:cubicBezTo>
                        <a:pt x="126569" y="355777"/>
                        <a:pt x="162332" y="322381"/>
                        <a:pt x="130914" y="302221"/>
                      </a:cubicBezTo>
                      <a:cubicBezTo>
                        <a:pt x="114608" y="291758"/>
                        <a:pt x="80510" y="295372"/>
                        <a:pt x="80510" y="295372"/>
                      </a:cubicBezTo>
                      <a:cubicBezTo>
                        <a:pt x="80510" y="295372"/>
                        <a:pt x="68882" y="276044"/>
                        <a:pt x="48749" y="267891"/>
                      </a:cubicBezTo>
                      <a:cubicBezTo>
                        <a:pt x="28627" y="259739"/>
                        <a:pt x="0" y="262752"/>
                        <a:pt x="0" y="262752"/>
                      </a:cubicBezTo>
                      <a:cubicBezTo>
                        <a:pt x="0" y="262752"/>
                        <a:pt x="12072" y="242296"/>
                        <a:pt x="32315" y="226869"/>
                      </a:cubicBezTo>
                      <a:cubicBezTo>
                        <a:pt x="52558" y="211442"/>
                        <a:pt x="80963" y="201043"/>
                        <a:pt x="80963" y="201043"/>
                      </a:cubicBezTo>
                      <a:cubicBezTo>
                        <a:pt x="80963" y="201043"/>
                        <a:pt x="66487" y="195710"/>
                        <a:pt x="53953" y="189276"/>
                      </a:cubicBezTo>
                      <a:cubicBezTo>
                        <a:pt x="41419" y="182852"/>
                        <a:pt x="30827" y="175319"/>
                        <a:pt x="30827" y="175319"/>
                      </a:cubicBezTo>
                      <a:cubicBezTo>
                        <a:pt x="30827" y="175319"/>
                        <a:pt x="40005" y="166538"/>
                        <a:pt x="50312" y="160973"/>
                      </a:cubicBezTo>
                      <a:cubicBezTo>
                        <a:pt x="60618" y="155399"/>
                        <a:pt x="72061" y="153052"/>
                        <a:pt x="72061" y="153052"/>
                      </a:cubicBezTo>
                      <a:cubicBezTo>
                        <a:pt x="72061" y="153052"/>
                        <a:pt x="52761" y="128436"/>
                        <a:pt x="40125" y="105920"/>
                      </a:cubicBezTo>
                      <a:cubicBezTo>
                        <a:pt x="27490" y="83403"/>
                        <a:pt x="21519" y="62975"/>
                        <a:pt x="21519" y="62975"/>
                      </a:cubicBezTo>
                      <a:cubicBezTo>
                        <a:pt x="21519" y="62975"/>
                        <a:pt x="55183" y="61080"/>
                        <a:pt x="83218" y="64389"/>
                      </a:cubicBezTo>
                      <a:cubicBezTo>
                        <a:pt x="111253" y="67689"/>
                        <a:pt x="133650" y="76184"/>
                        <a:pt x="133650" y="76184"/>
                      </a:cubicBezTo>
                      <a:cubicBezTo>
                        <a:pt x="133650" y="76184"/>
                        <a:pt x="132892" y="66524"/>
                        <a:pt x="134972" y="58030"/>
                      </a:cubicBezTo>
                      <a:cubicBezTo>
                        <a:pt x="137042" y="49535"/>
                        <a:pt x="141960" y="42205"/>
                        <a:pt x="141960" y="42205"/>
                      </a:cubicBezTo>
                      <a:cubicBezTo>
                        <a:pt x="141960" y="42205"/>
                        <a:pt x="161010" y="50802"/>
                        <a:pt x="174432" y="64056"/>
                      </a:cubicBezTo>
                      <a:cubicBezTo>
                        <a:pt x="187844" y="77321"/>
                        <a:pt x="195627" y="95244"/>
                        <a:pt x="195627" y="95244"/>
                      </a:cubicBezTo>
                      <a:cubicBezTo>
                        <a:pt x="195627" y="95244"/>
                        <a:pt x="201247" y="63132"/>
                        <a:pt x="213873" y="39321"/>
                      </a:cubicBezTo>
                      <a:cubicBezTo>
                        <a:pt x="226508" y="15510"/>
                        <a:pt x="246160" y="0"/>
                        <a:pt x="246160" y="0"/>
                      </a:cubicBezTo>
                      <a:cubicBezTo>
                        <a:pt x="246160" y="0"/>
                        <a:pt x="250005" y="30475"/>
                        <a:pt x="262807" y="48786"/>
                      </a:cubicBezTo>
                      <a:cubicBezTo>
                        <a:pt x="275609" y="67098"/>
                        <a:pt x="297368" y="73235"/>
                        <a:pt x="297368" y="73235"/>
                      </a:cubicBezTo>
                      <a:cubicBezTo>
                        <a:pt x="297368" y="73235"/>
                        <a:pt x="273946" y="107750"/>
                        <a:pt x="321410" y="131043"/>
                      </a:cubicBezTo>
                      <a:cubicBezTo>
                        <a:pt x="340230" y="140277"/>
                        <a:pt x="356572" y="129962"/>
                        <a:pt x="356572" y="129962"/>
                      </a:cubicBezTo>
                      <a:cubicBezTo>
                        <a:pt x="356572" y="129962"/>
                        <a:pt x="356563" y="163432"/>
                        <a:pt x="328907" y="191060"/>
                      </a:cubicBezTo>
                      <a:cubicBezTo>
                        <a:pt x="301241" y="218679"/>
                        <a:pt x="243868" y="237443"/>
                        <a:pt x="243868" y="2374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0" name="Google Shape;5200;p6"/>
                <p:cNvSpPr/>
                <p:nvPr/>
              </p:nvSpPr>
              <p:spPr>
                <a:xfrm>
                  <a:off x="2371373" y="2837596"/>
                  <a:ext cx="254488" cy="247417"/>
                </a:xfrm>
                <a:custGeom>
                  <a:avLst/>
                  <a:gdLst/>
                  <a:ahLst/>
                  <a:cxnLst/>
                  <a:rect l="l" t="t" r="r" b="b"/>
                  <a:pathLst>
                    <a:path w="254488" h="247417" extrusionOk="0">
                      <a:moveTo>
                        <a:pt x="3383" y="10916"/>
                      </a:moveTo>
                      <a:cubicBezTo>
                        <a:pt x="3383" y="10916"/>
                        <a:pt x="73448" y="48666"/>
                        <a:pt x="101649" y="72921"/>
                      </a:cubicBezTo>
                      <a:cubicBezTo>
                        <a:pt x="117391" y="86453"/>
                        <a:pt x="126357" y="96529"/>
                        <a:pt x="126357" y="96529"/>
                      </a:cubicBezTo>
                      <a:cubicBezTo>
                        <a:pt x="126357" y="96529"/>
                        <a:pt x="126523" y="87747"/>
                        <a:pt x="121458" y="66830"/>
                      </a:cubicBezTo>
                      <a:cubicBezTo>
                        <a:pt x="116402" y="45912"/>
                        <a:pt x="106105" y="12848"/>
                        <a:pt x="106105" y="12848"/>
                      </a:cubicBezTo>
                      <a:cubicBezTo>
                        <a:pt x="106105" y="12848"/>
                        <a:pt x="122604" y="41207"/>
                        <a:pt x="129897" y="63696"/>
                      </a:cubicBezTo>
                      <a:cubicBezTo>
                        <a:pt x="137190" y="86185"/>
                        <a:pt x="135277" y="102805"/>
                        <a:pt x="135277" y="102805"/>
                      </a:cubicBezTo>
                      <a:cubicBezTo>
                        <a:pt x="135277" y="102805"/>
                        <a:pt x="150538" y="113749"/>
                        <a:pt x="162591" y="126209"/>
                      </a:cubicBezTo>
                      <a:cubicBezTo>
                        <a:pt x="174644" y="138669"/>
                        <a:pt x="183499" y="152636"/>
                        <a:pt x="183499" y="152636"/>
                      </a:cubicBezTo>
                      <a:lnTo>
                        <a:pt x="192244" y="107944"/>
                      </a:lnTo>
                      <a:cubicBezTo>
                        <a:pt x="192244" y="107944"/>
                        <a:pt x="181124" y="103415"/>
                        <a:pt x="171187" y="88533"/>
                      </a:cubicBezTo>
                      <a:cubicBezTo>
                        <a:pt x="161241" y="73651"/>
                        <a:pt x="152479" y="48426"/>
                        <a:pt x="152479" y="48426"/>
                      </a:cubicBezTo>
                      <a:cubicBezTo>
                        <a:pt x="152479" y="48426"/>
                        <a:pt x="165844" y="69482"/>
                        <a:pt x="175430" y="81850"/>
                      </a:cubicBezTo>
                      <a:cubicBezTo>
                        <a:pt x="185024" y="94227"/>
                        <a:pt x="190829" y="97915"/>
                        <a:pt x="190829" y="97915"/>
                      </a:cubicBezTo>
                      <a:lnTo>
                        <a:pt x="191606" y="55506"/>
                      </a:lnTo>
                      <a:lnTo>
                        <a:pt x="189424" y="0"/>
                      </a:lnTo>
                      <a:lnTo>
                        <a:pt x="199416" y="53408"/>
                      </a:lnTo>
                      <a:cubicBezTo>
                        <a:pt x="199416" y="53408"/>
                        <a:pt x="206349" y="51957"/>
                        <a:pt x="213429" y="42214"/>
                      </a:cubicBezTo>
                      <a:cubicBezTo>
                        <a:pt x="220519" y="32472"/>
                        <a:pt x="227756" y="14438"/>
                        <a:pt x="227756" y="14438"/>
                      </a:cubicBezTo>
                      <a:cubicBezTo>
                        <a:pt x="227756" y="14438"/>
                        <a:pt x="224133" y="34515"/>
                        <a:pt x="217136" y="46707"/>
                      </a:cubicBezTo>
                      <a:cubicBezTo>
                        <a:pt x="210139" y="58908"/>
                        <a:pt x="199777" y="63225"/>
                        <a:pt x="199777" y="63225"/>
                      </a:cubicBezTo>
                      <a:lnTo>
                        <a:pt x="198705" y="97102"/>
                      </a:lnTo>
                      <a:lnTo>
                        <a:pt x="199074" y="116448"/>
                      </a:lnTo>
                      <a:cubicBezTo>
                        <a:pt x="199074" y="116448"/>
                        <a:pt x="209510" y="114433"/>
                        <a:pt x="223366" y="104071"/>
                      </a:cubicBezTo>
                      <a:cubicBezTo>
                        <a:pt x="237222" y="93700"/>
                        <a:pt x="254488" y="74991"/>
                        <a:pt x="254488" y="74991"/>
                      </a:cubicBezTo>
                      <a:cubicBezTo>
                        <a:pt x="254488" y="74991"/>
                        <a:pt x="243433" y="96103"/>
                        <a:pt x="229467" y="109136"/>
                      </a:cubicBezTo>
                      <a:cubicBezTo>
                        <a:pt x="215500" y="122179"/>
                        <a:pt x="198631" y="127152"/>
                        <a:pt x="198631" y="127152"/>
                      </a:cubicBezTo>
                      <a:lnTo>
                        <a:pt x="190783" y="159957"/>
                      </a:lnTo>
                      <a:cubicBezTo>
                        <a:pt x="190783" y="159957"/>
                        <a:pt x="197475" y="167342"/>
                        <a:pt x="207153" y="182168"/>
                      </a:cubicBezTo>
                      <a:cubicBezTo>
                        <a:pt x="216831" y="196995"/>
                        <a:pt x="229504" y="219262"/>
                        <a:pt x="229504" y="219262"/>
                      </a:cubicBezTo>
                      <a:lnTo>
                        <a:pt x="211719" y="230964"/>
                      </a:lnTo>
                      <a:cubicBezTo>
                        <a:pt x="211719" y="230964"/>
                        <a:pt x="205388" y="208114"/>
                        <a:pt x="197337" y="191587"/>
                      </a:cubicBezTo>
                      <a:cubicBezTo>
                        <a:pt x="189286" y="175051"/>
                        <a:pt x="179515" y="164837"/>
                        <a:pt x="179515" y="164837"/>
                      </a:cubicBezTo>
                      <a:lnTo>
                        <a:pt x="150242" y="170004"/>
                      </a:lnTo>
                      <a:cubicBezTo>
                        <a:pt x="150242" y="170004"/>
                        <a:pt x="153163" y="187918"/>
                        <a:pt x="145749" y="206617"/>
                      </a:cubicBezTo>
                      <a:cubicBezTo>
                        <a:pt x="138336" y="225316"/>
                        <a:pt x="123260" y="247417"/>
                        <a:pt x="123260" y="247417"/>
                      </a:cubicBezTo>
                      <a:cubicBezTo>
                        <a:pt x="123260" y="247417"/>
                        <a:pt x="135231" y="224318"/>
                        <a:pt x="139390" y="205517"/>
                      </a:cubicBezTo>
                      <a:cubicBezTo>
                        <a:pt x="143549" y="186716"/>
                        <a:pt x="141368" y="170993"/>
                        <a:pt x="141368" y="170993"/>
                      </a:cubicBezTo>
                      <a:lnTo>
                        <a:pt x="95151" y="177482"/>
                      </a:lnTo>
                      <a:cubicBezTo>
                        <a:pt x="95151" y="177482"/>
                        <a:pt x="93210" y="186762"/>
                        <a:pt x="80602" y="194823"/>
                      </a:cubicBezTo>
                      <a:cubicBezTo>
                        <a:pt x="68003" y="202873"/>
                        <a:pt x="44747" y="209686"/>
                        <a:pt x="44747" y="209686"/>
                      </a:cubicBezTo>
                      <a:cubicBezTo>
                        <a:pt x="44747" y="209686"/>
                        <a:pt x="65961" y="198686"/>
                        <a:pt x="76591" y="190913"/>
                      </a:cubicBezTo>
                      <a:cubicBezTo>
                        <a:pt x="87230" y="183148"/>
                        <a:pt x="87294" y="178619"/>
                        <a:pt x="87294" y="178619"/>
                      </a:cubicBezTo>
                      <a:lnTo>
                        <a:pt x="0" y="172333"/>
                      </a:lnTo>
                      <a:cubicBezTo>
                        <a:pt x="0" y="172333"/>
                        <a:pt x="60452" y="171520"/>
                        <a:pt x="91093" y="169339"/>
                      </a:cubicBezTo>
                      <a:cubicBezTo>
                        <a:pt x="114220" y="167693"/>
                        <a:pt x="122585" y="165798"/>
                        <a:pt x="122585" y="165798"/>
                      </a:cubicBezTo>
                      <a:cubicBezTo>
                        <a:pt x="122585" y="165798"/>
                        <a:pt x="117594" y="158875"/>
                        <a:pt x="107131" y="151027"/>
                      </a:cubicBezTo>
                      <a:cubicBezTo>
                        <a:pt x="96676" y="143189"/>
                        <a:pt x="81859" y="135887"/>
                        <a:pt x="81859" y="135887"/>
                      </a:cubicBezTo>
                      <a:cubicBezTo>
                        <a:pt x="81859" y="135887"/>
                        <a:pt x="99875" y="140277"/>
                        <a:pt x="112418" y="146933"/>
                      </a:cubicBezTo>
                      <a:cubicBezTo>
                        <a:pt x="124961" y="153579"/>
                        <a:pt x="132042" y="162498"/>
                        <a:pt x="132042" y="162498"/>
                      </a:cubicBezTo>
                      <a:lnTo>
                        <a:pt x="172629" y="156426"/>
                      </a:lnTo>
                      <a:cubicBezTo>
                        <a:pt x="172629" y="156426"/>
                        <a:pt x="161260" y="142662"/>
                        <a:pt x="151277" y="131589"/>
                      </a:cubicBezTo>
                      <a:cubicBezTo>
                        <a:pt x="141285" y="120506"/>
                        <a:pt x="128178" y="110883"/>
                        <a:pt x="128178" y="110883"/>
                      </a:cubicBezTo>
                      <a:cubicBezTo>
                        <a:pt x="128178" y="110883"/>
                        <a:pt x="108536" y="113730"/>
                        <a:pt x="86028" y="111540"/>
                      </a:cubicBezTo>
                      <a:cubicBezTo>
                        <a:pt x="63530" y="109358"/>
                        <a:pt x="38166" y="102130"/>
                        <a:pt x="38166" y="102130"/>
                      </a:cubicBezTo>
                      <a:cubicBezTo>
                        <a:pt x="38166" y="102130"/>
                        <a:pt x="63206" y="105106"/>
                        <a:pt x="83458" y="105513"/>
                      </a:cubicBezTo>
                      <a:cubicBezTo>
                        <a:pt x="103720" y="105911"/>
                        <a:pt x="119175" y="103738"/>
                        <a:pt x="119175" y="103738"/>
                      </a:cubicBezTo>
                      <a:cubicBezTo>
                        <a:pt x="119175" y="103738"/>
                        <a:pt x="114756" y="95308"/>
                        <a:pt x="92757" y="77238"/>
                      </a:cubicBezTo>
                      <a:cubicBezTo>
                        <a:pt x="64112" y="53713"/>
                        <a:pt x="3383" y="10916"/>
                        <a:pt x="3383" y="109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01" name="Google Shape;5201;p6"/>
              <p:cNvGrpSpPr/>
              <p:nvPr/>
            </p:nvGrpSpPr>
            <p:grpSpPr>
              <a:xfrm>
                <a:off x="2240515" y="1732931"/>
                <a:ext cx="296850" cy="170195"/>
                <a:chOff x="2240515" y="1732931"/>
                <a:chExt cx="296850" cy="170195"/>
              </a:xfrm>
            </p:grpSpPr>
            <p:sp>
              <p:nvSpPr>
                <p:cNvPr id="5202" name="Google Shape;5202;p6"/>
                <p:cNvSpPr/>
                <p:nvPr/>
              </p:nvSpPr>
              <p:spPr>
                <a:xfrm>
                  <a:off x="2240515" y="1732931"/>
                  <a:ext cx="296850" cy="170195"/>
                </a:xfrm>
                <a:custGeom>
                  <a:avLst/>
                  <a:gdLst/>
                  <a:ahLst/>
                  <a:cxnLst/>
                  <a:rect l="l" t="t" r="r" b="b"/>
                  <a:pathLst>
                    <a:path w="296850" h="170195" extrusionOk="0">
                      <a:moveTo>
                        <a:pt x="182353" y="133548"/>
                      </a:moveTo>
                      <a:cubicBezTo>
                        <a:pt x="182353" y="133548"/>
                        <a:pt x="167296" y="159023"/>
                        <a:pt x="135212" y="165937"/>
                      </a:cubicBezTo>
                      <a:cubicBezTo>
                        <a:pt x="84688" y="176826"/>
                        <a:pt x="61154" y="163395"/>
                        <a:pt x="61154" y="163395"/>
                      </a:cubicBezTo>
                      <a:cubicBezTo>
                        <a:pt x="61154" y="163395"/>
                        <a:pt x="97268" y="155575"/>
                        <a:pt x="81157" y="138845"/>
                      </a:cubicBezTo>
                      <a:cubicBezTo>
                        <a:pt x="72801" y="130165"/>
                        <a:pt x="47280" y="124166"/>
                        <a:pt x="47280" y="124166"/>
                      </a:cubicBezTo>
                      <a:cubicBezTo>
                        <a:pt x="47280" y="124166"/>
                        <a:pt x="45061" y="112316"/>
                        <a:pt x="33239" y="103868"/>
                      </a:cubicBezTo>
                      <a:cubicBezTo>
                        <a:pt x="21426" y="95419"/>
                        <a:pt x="0" y="90372"/>
                        <a:pt x="0" y="90372"/>
                      </a:cubicBezTo>
                      <a:cubicBezTo>
                        <a:pt x="0" y="90372"/>
                        <a:pt x="15094" y="83357"/>
                        <a:pt x="34432" y="80584"/>
                      </a:cubicBezTo>
                      <a:cubicBezTo>
                        <a:pt x="53769" y="77820"/>
                        <a:pt x="77358" y="79299"/>
                        <a:pt x="77358" y="79299"/>
                      </a:cubicBezTo>
                      <a:cubicBezTo>
                        <a:pt x="77358" y="79299"/>
                        <a:pt x="68687" y="73475"/>
                        <a:pt x="61755" y="67569"/>
                      </a:cubicBezTo>
                      <a:cubicBezTo>
                        <a:pt x="54822" y="61662"/>
                        <a:pt x="49628" y="55673"/>
                        <a:pt x="49628" y="55673"/>
                      </a:cubicBezTo>
                      <a:cubicBezTo>
                        <a:pt x="49628" y="55673"/>
                        <a:pt x="58963" y="53565"/>
                        <a:pt x="68087" y="53251"/>
                      </a:cubicBezTo>
                      <a:cubicBezTo>
                        <a:pt x="77219" y="52927"/>
                        <a:pt x="86139" y="54397"/>
                        <a:pt x="86139" y="54397"/>
                      </a:cubicBezTo>
                      <a:cubicBezTo>
                        <a:pt x="86139" y="54397"/>
                        <a:pt x="80103" y="38295"/>
                        <a:pt x="78171" y="24698"/>
                      </a:cubicBezTo>
                      <a:cubicBezTo>
                        <a:pt x="76239" y="11092"/>
                        <a:pt x="78411" y="0"/>
                        <a:pt x="78411" y="0"/>
                      </a:cubicBezTo>
                      <a:cubicBezTo>
                        <a:pt x="78411" y="0"/>
                        <a:pt x="103082" y="6729"/>
                        <a:pt x="122086" y="14651"/>
                      </a:cubicBezTo>
                      <a:cubicBezTo>
                        <a:pt x="141082" y="22582"/>
                        <a:pt x="154420" y="31705"/>
                        <a:pt x="154420" y="31705"/>
                      </a:cubicBezTo>
                      <a:cubicBezTo>
                        <a:pt x="154420" y="31705"/>
                        <a:pt x="156925" y="26926"/>
                        <a:pt x="161093" y="23349"/>
                      </a:cubicBezTo>
                      <a:cubicBezTo>
                        <a:pt x="165262" y="19762"/>
                        <a:pt x="171085" y="17387"/>
                        <a:pt x="171085" y="17387"/>
                      </a:cubicBezTo>
                      <a:cubicBezTo>
                        <a:pt x="171085" y="17387"/>
                        <a:pt x="181993" y="25798"/>
                        <a:pt x="187400" y="35162"/>
                      </a:cubicBezTo>
                      <a:cubicBezTo>
                        <a:pt x="192817" y="44525"/>
                        <a:pt x="192724" y="54832"/>
                        <a:pt x="192724" y="54832"/>
                      </a:cubicBezTo>
                      <a:cubicBezTo>
                        <a:pt x="192724" y="54832"/>
                        <a:pt x="206867" y="40791"/>
                        <a:pt x="223412" y="32306"/>
                      </a:cubicBezTo>
                      <a:cubicBezTo>
                        <a:pt x="239958" y="23811"/>
                        <a:pt x="258907" y="20862"/>
                        <a:pt x="258907" y="20862"/>
                      </a:cubicBezTo>
                      <a:cubicBezTo>
                        <a:pt x="258907" y="20862"/>
                        <a:pt x="252039" y="36271"/>
                        <a:pt x="255422" y="47899"/>
                      </a:cubicBezTo>
                      <a:cubicBezTo>
                        <a:pt x="258796" y="59527"/>
                        <a:pt x="272421" y="67384"/>
                        <a:pt x="272421" y="67384"/>
                      </a:cubicBezTo>
                      <a:cubicBezTo>
                        <a:pt x="272421" y="67384"/>
                        <a:pt x="244783" y="78532"/>
                        <a:pt x="271367" y="100392"/>
                      </a:cubicBezTo>
                      <a:cubicBezTo>
                        <a:pt x="281904" y="109053"/>
                        <a:pt x="296851" y="107842"/>
                        <a:pt x="296851" y="107842"/>
                      </a:cubicBezTo>
                      <a:cubicBezTo>
                        <a:pt x="296851" y="107842"/>
                        <a:pt x="286286" y="123796"/>
                        <a:pt x="257788" y="130701"/>
                      </a:cubicBezTo>
                      <a:cubicBezTo>
                        <a:pt x="229300" y="137606"/>
                        <a:pt x="182353" y="133548"/>
                        <a:pt x="182353" y="13354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3" name="Google Shape;5203;p6"/>
                <p:cNvSpPr/>
                <p:nvPr/>
              </p:nvSpPr>
              <p:spPr>
                <a:xfrm>
                  <a:off x="2282110" y="1749033"/>
                  <a:ext cx="212671" cy="152099"/>
                </a:xfrm>
                <a:custGeom>
                  <a:avLst/>
                  <a:gdLst/>
                  <a:ahLst/>
                  <a:cxnLst/>
                  <a:rect l="l" t="t" r="r" b="b"/>
                  <a:pathLst>
                    <a:path w="212671" h="152099" extrusionOk="0">
                      <a:moveTo>
                        <a:pt x="53343" y="0"/>
                      </a:moveTo>
                      <a:cubicBezTo>
                        <a:pt x="53343" y="0"/>
                        <a:pt x="91528" y="33868"/>
                        <a:pt x="104043" y="51818"/>
                      </a:cubicBezTo>
                      <a:cubicBezTo>
                        <a:pt x="111032" y="61838"/>
                        <a:pt x="114266" y="68669"/>
                        <a:pt x="114266" y="68669"/>
                      </a:cubicBezTo>
                      <a:cubicBezTo>
                        <a:pt x="114266" y="68669"/>
                        <a:pt x="117151" y="64519"/>
                        <a:pt x="120136" y="53399"/>
                      </a:cubicBezTo>
                      <a:cubicBezTo>
                        <a:pt x="123112" y="42279"/>
                        <a:pt x="126181" y="24190"/>
                        <a:pt x="126181" y="24190"/>
                      </a:cubicBezTo>
                      <a:cubicBezTo>
                        <a:pt x="126181" y="24190"/>
                        <a:pt x="129038" y="41447"/>
                        <a:pt x="127152" y="53815"/>
                      </a:cubicBezTo>
                      <a:cubicBezTo>
                        <a:pt x="125275" y="66192"/>
                        <a:pt x="118666" y="73679"/>
                        <a:pt x="118666" y="73679"/>
                      </a:cubicBezTo>
                      <a:cubicBezTo>
                        <a:pt x="118666" y="73679"/>
                        <a:pt x="126117" y="82358"/>
                        <a:pt x="130812" y="91029"/>
                      </a:cubicBezTo>
                      <a:cubicBezTo>
                        <a:pt x="135498" y="99699"/>
                        <a:pt x="137421" y="108360"/>
                        <a:pt x="137421" y="108360"/>
                      </a:cubicBezTo>
                      <a:lnTo>
                        <a:pt x="157766" y="89041"/>
                      </a:lnTo>
                      <a:cubicBezTo>
                        <a:pt x="157766" y="89041"/>
                        <a:pt x="151249" y="84355"/>
                        <a:pt x="148837" y="75010"/>
                      </a:cubicBezTo>
                      <a:cubicBezTo>
                        <a:pt x="146424" y="65665"/>
                        <a:pt x="148116" y="51652"/>
                        <a:pt x="148116" y="51652"/>
                      </a:cubicBezTo>
                      <a:cubicBezTo>
                        <a:pt x="148116" y="51652"/>
                        <a:pt x="151028" y="64722"/>
                        <a:pt x="153985" y="72792"/>
                      </a:cubicBezTo>
                      <a:cubicBezTo>
                        <a:pt x="156934" y="80861"/>
                        <a:pt x="159929" y="83939"/>
                        <a:pt x="159929" y="83939"/>
                      </a:cubicBezTo>
                      <a:lnTo>
                        <a:pt x="173859" y="63890"/>
                      </a:lnTo>
                      <a:lnTo>
                        <a:pt x="189813" y="36937"/>
                      </a:lnTo>
                      <a:lnTo>
                        <a:pt x="180107" y="64657"/>
                      </a:lnTo>
                      <a:cubicBezTo>
                        <a:pt x="180107" y="64657"/>
                        <a:pt x="185514" y="65545"/>
                        <a:pt x="193658" y="62504"/>
                      </a:cubicBezTo>
                      <a:cubicBezTo>
                        <a:pt x="201792" y="59463"/>
                        <a:pt x="212662" y="52502"/>
                        <a:pt x="212662" y="52502"/>
                      </a:cubicBezTo>
                      <a:cubicBezTo>
                        <a:pt x="212662" y="52502"/>
                        <a:pt x="203742" y="61256"/>
                        <a:pt x="194887" y="65480"/>
                      </a:cubicBezTo>
                      <a:cubicBezTo>
                        <a:pt x="186041" y="69713"/>
                        <a:pt x="177269" y="69427"/>
                        <a:pt x="177269" y="69427"/>
                      </a:cubicBezTo>
                      <a:lnTo>
                        <a:pt x="165817" y="85326"/>
                      </a:lnTo>
                      <a:lnTo>
                        <a:pt x="159975" y="94634"/>
                      </a:lnTo>
                      <a:cubicBezTo>
                        <a:pt x="159975" y="94634"/>
                        <a:pt x="168072" y="96039"/>
                        <a:pt x="181244" y="94236"/>
                      </a:cubicBezTo>
                      <a:cubicBezTo>
                        <a:pt x="194425" y="92434"/>
                        <a:pt x="212671" y="87424"/>
                        <a:pt x="212671" y="87424"/>
                      </a:cubicBezTo>
                      <a:cubicBezTo>
                        <a:pt x="212671" y="87424"/>
                        <a:pt x="198104" y="94985"/>
                        <a:pt x="184008" y="98035"/>
                      </a:cubicBezTo>
                      <a:cubicBezTo>
                        <a:pt x="169912" y="101095"/>
                        <a:pt x="156278" y="99644"/>
                        <a:pt x="156278" y="99644"/>
                      </a:cubicBezTo>
                      <a:lnTo>
                        <a:pt x="140324" y="113499"/>
                      </a:lnTo>
                      <a:cubicBezTo>
                        <a:pt x="140324" y="113499"/>
                        <a:pt x="142773" y="118537"/>
                        <a:pt x="145019" y="127799"/>
                      </a:cubicBezTo>
                      <a:cubicBezTo>
                        <a:pt x="147256" y="137061"/>
                        <a:pt x="149290" y="150547"/>
                        <a:pt x="149290" y="150547"/>
                      </a:cubicBezTo>
                      <a:lnTo>
                        <a:pt x="132883" y="152100"/>
                      </a:lnTo>
                      <a:cubicBezTo>
                        <a:pt x="132883" y="152100"/>
                        <a:pt x="135573" y="139769"/>
                        <a:pt x="135027" y="130063"/>
                      </a:cubicBezTo>
                      <a:cubicBezTo>
                        <a:pt x="134491" y="120367"/>
                        <a:pt x="130720" y="113278"/>
                        <a:pt x="130720" y="113278"/>
                      </a:cubicBezTo>
                      <a:lnTo>
                        <a:pt x="108166" y="109109"/>
                      </a:lnTo>
                      <a:cubicBezTo>
                        <a:pt x="108166" y="109109"/>
                        <a:pt x="104598" y="118306"/>
                        <a:pt x="93395" y="125543"/>
                      </a:cubicBezTo>
                      <a:cubicBezTo>
                        <a:pt x="82201" y="132781"/>
                        <a:pt x="64445" y="139908"/>
                        <a:pt x="64445" y="139908"/>
                      </a:cubicBezTo>
                      <a:cubicBezTo>
                        <a:pt x="64445" y="139908"/>
                        <a:pt x="80297" y="131607"/>
                        <a:pt x="89199" y="123584"/>
                      </a:cubicBezTo>
                      <a:cubicBezTo>
                        <a:pt x="98100" y="115561"/>
                        <a:pt x="101502" y="107574"/>
                        <a:pt x="101502" y="107574"/>
                      </a:cubicBezTo>
                      <a:lnTo>
                        <a:pt x="66414" y="100189"/>
                      </a:lnTo>
                      <a:cubicBezTo>
                        <a:pt x="66414" y="100189"/>
                        <a:pt x="62097" y="104182"/>
                        <a:pt x="50543" y="105162"/>
                      </a:cubicBezTo>
                      <a:cubicBezTo>
                        <a:pt x="38989" y="106151"/>
                        <a:pt x="20215" y="104136"/>
                        <a:pt x="20215" y="104136"/>
                      </a:cubicBezTo>
                      <a:cubicBezTo>
                        <a:pt x="20215" y="104136"/>
                        <a:pt x="38850" y="103692"/>
                        <a:pt x="48907" y="102398"/>
                      </a:cubicBezTo>
                      <a:cubicBezTo>
                        <a:pt x="58963" y="101104"/>
                        <a:pt x="60433" y="98959"/>
                        <a:pt x="60433" y="98959"/>
                      </a:cubicBezTo>
                      <a:lnTo>
                        <a:pt x="0" y="76184"/>
                      </a:lnTo>
                      <a:cubicBezTo>
                        <a:pt x="0" y="76184"/>
                        <a:pt x="43481" y="89494"/>
                        <a:pt x="66081" y="95392"/>
                      </a:cubicBezTo>
                      <a:cubicBezTo>
                        <a:pt x="83135" y="99847"/>
                        <a:pt x="89716" y="100836"/>
                        <a:pt x="89716" y="100836"/>
                      </a:cubicBezTo>
                      <a:cubicBezTo>
                        <a:pt x="89716" y="100836"/>
                        <a:pt x="88330" y="96408"/>
                        <a:pt x="83320" y="90298"/>
                      </a:cubicBezTo>
                      <a:cubicBezTo>
                        <a:pt x="78319" y="84189"/>
                        <a:pt x="70028" y="77349"/>
                        <a:pt x="70028" y="77349"/>
                      </a:cubicBezTo>
                      <a:cubicBezTo>
                        <a:pt x="70028" y="77349"/>
                        <a:pt x="81527" y="83523"/>
                        <a:pt x="88394" y="89541"/>
                      </a:cubicBezTo>
                      <a:cubicBezTo>
                        <a:pt x="95271" y="95558"/>
                        <a:pt x="97518" y="101409"/>
                        <a:pt x="97518" y="101409"/>
                      </a:cubicBezTo>
                      <a:lnTo>
                        <a:pt x="128455" y="107704"/>
                      </a:lnTo>
                      <a:cubicBezTo>
                        <a:pt x="128455" y="107704"/>
                        <a:pt x="124665" y="98571"/>
                        <a:pt x="121024" y="91029"/>
                      </a:cubicBezTo>
                      <a:cubicBezTo>
                        <a:pt x="117372" y="83486"/>
                        <a:pt x="111041" y="75925"/>
                        <a:pt x="111041" y="75925"/>
                      </a:cubicBezTo>
                      <a:cubicBezTo>
                        <a:pt x="111041" y="75925"/>
                        <a:pt x="96094" y="72829"/>
                        <a:pt x="80695" y="66691"/>
                      </a:cubicBezTo>
                      <a:cubicBezTo>
                        <a:pt x="65295" y="60553"/>
                        <a:pt x="49434" y="51365"/>
                        <a:pt x="49434" y="51365"/>
                      </a:cubicBezTo>
                      <a:cubicBezTo>
                        <a:pt x="49434" y="51365"/>
                        <a:pt x="66405" y="58455"/>
                        <a:pt x="80759" y="63234"/>
                      </a:cubicBezTo>
                      <a:cubicBezTo>
                        <a:pt x="95114" y="68013"/>
                        <a:pt x="106853" y="70481"/>
                        <a:pt x="106853" y="70481"/>
                      </a:cubicBezTo>
                      <a:cubicBezTo>
                        <a:pt x="106853" y="70481"/>
                        <a:pt x="106354" y="65462"/>
                        <a:pt x="96325" y="51865"/>
                      </a:cubicBezTo>
                      <a:cubicBezTo>
                        <a:pt x="83264" y="34154"/>
                        <a:pt x="53343" y="0"/>
                        <a:pt x="5334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04" name="Google Shape;5204;p6"/>
              <p:cNvGrpSpPr/>
              <p:nvPr/>
            </p:nvGrpSpPr>
            <p:grpSpPr>
              <a:xfrm>
                <a:off x="51427" y="2782441"/>
                <a:ext cx="399655" cy="320199"/>
                <a:chOff x="51427" y="2782441"/>
                <a:chExt cx="399655" cy="320199"/>
              </a:xfrm>
            </p:grpSpPr>
            <p:sp>
              <p:nvSpPr>
                <p:cNvPr id="5205" name="Google Shape;5205;p6"/>
                <p:cNvSpPr/>
                <p:nvPr/>
              </p:nvSpPr>
              <p:spPr>
                <a:xfrm>
                  <a:off x="51427" y="2792657"/>
                  <a:ext cx="399655" cy="309983"/>
                </a:xfrm>
                <a:custGeom>
                  <a:avLst/>
                  <a:gdLst/>
                  <a:ahLst/>
                  <a:cxnLst/>
                  <a:rect l="l" t="t" r="r" b="b"/>
                  <a:pathLst>
                    <a:path w="399655" h="309983" extrusionOk="0">
                      <a:moveTo>
                        <a:pt x="169551" y="44745"/>
                      </a:moveTo>
                      <a:cubicBezTo>
                        <a:pt x="169551" y="44745"/>
                        <a:pt x="119951" y="15980"/>
                        <a:pt x="76359" y="25658"/>
                      </a:cubicBezTo>
                      <a:cubicBezTo>
                        <a:pt x="7718" y="40909"/>
                        <a:pt x="0" y="75766"/>
                        <a:pt x="0" y="75766"/>
                      </a:cubicBezTo>
                      <a:cubicBezTo>
                        <a:pt x="0" y="75766"/>
                        <a:pt x="49110" y="64923"/>
                        <a:pt x="53713" y="100076"/>
                      </a:cubicBezTo>
                      <a:cubicBezTo>
                        <a:pt x="56098" y="118322"/>
                        <a:pt x="36502" y="143270"/>
                        <a:pt x="36502" y="143270"/>
                      </a:cubicBezTo>
                      <a:cubicBezTo>
                        <a:pt x="36502" y="143270"/>
                        <a:pt x="49646" y="162423"/>
                        <a:pt x="48001" y="182481"/>
                      </a:cubicBezTo>
                      <a:cubicBezTo>
                        <a:pt x="46355" y="202530"/>
                        <a:pt x="29921" y="223484"/>
                        <a:pt x="29921" y="223484"/>
                      </a:cubicBezTo>
                      <a:cubicBezTo>
                        <a:pt x="29921" y="223484"/>
                        <a:pt x="55359" y="224575"/>
                        <a:pt x="79807" y="216644"/>
                      </a:cubicBezTo>
                      <a:cubicBezTo>
                        <a:pt x="104247" y="208704"/>
                        <a:pt x="127697" y="191742"/>
                        <a:pt x="127697" y="191742"/>
                      </a:cubicBezTo>
                      <a:cubicBezTo>
                        <a:pt x="127697" y="191742"/>
                        <a:pt x="125996" y="205894"/>
                        <a:pt x="126274" y="219084"/>
                      </a:cubicBezTo>
                      <a:cubicBezTo>
                        <a:pt x="126560" y="232265"/>
                        <a:pt x="128816" y="244494"/>
                        <a:pt x="128816" y="244494"/>
                      </a:cubicBezTo>
                      <a:cubicBezTo>
                        <a:pt x="128816" y="244494"/>
                        <a:pt x="141627" y="241823"/>
                        <a:pt x="151868" y="236591"/>
                      </a:cubicBezTo>
                      <a:cubicBezTo>
                        <a:pt x="162101" y="231369"/>
                        <a:pt x="169782" y="223595"/>
                        <a:pt x="169782" y="223595"/>
                      </a:cubicBezTo>
                      <a:cubicBezTo>
                        <a:pt x="169782" y="223595"/>
                        <a:pt x="184396" y="251510"/>
                        <a:pt x="200147" y="273103"/>
                      </a:cubicBezTo>
                      <a:cubicBezTo>
                        <a:pt x="215897" y="294704"/>
                        <a:pt x="232785" y="309984"/>
                        <a:pt x="232785" y="309984"/>
                      </a:cubicBezTo>
                      <a:cubicBezTo>
                        <a:pt x="232785" y="309984"/>
                        <a:pt x="250504" y="284472"/>
                        <a:pt x="260561" y="260707"/>
                      </a:cubicBezTo>
                      <a:cubicBezTo>
                        <a:pt x="270627" y="236952"/>
                        <a:pt x="273012" y="214934"/>
                        <a:pt x="273012" y="214934"/>
                      </a:cubicBezTo>
                      <a:cubicBezTo>
                        <a:pt x="273012" y="214934"/>
                        <a:pt x="281969" y="220526"/>
                        <a:pt x="291148" y="223290"/>
                      </a:cubicBezTo>
                      <a:cubicBezTo>
                        <a:pt x="300326" y="226054"/>
                        <a:pt x="309718" y="225980"/>
                        <a:pt x="309718" y="225980"/>
                      </a:cubicBezTo>
                      <a:cubicBezTo>
                        <a:pt x="309718" y="225980"/>
                        <a:pt x="310420" y="206550"/>
                        <a:pt x="303977" y="189127"/>
                      </a:cubicBezTo>
                      <a:cubicBezTo>
                        <a:pt x="297526" y="171712"/>
                        <a:pt x="283910" y="156303"/>
                        <a:pt x="283910" y="156303"/>
                      </a:cubicBezTo>
                      <a:cubicBezTo>
                        <a:pt x="283910" y="156303"/>
                        <a:pt x="317537" y="168514"/>
                        <a:pt x="346469" y="170899"/>
                      </a:cubicBezTo>
                      <a:cubicBezTo>
                        <a:pt x="375401" y="173293"/>
                        <a:pt x="399655" y="165861"/>
                        <a:pt x="399655" y="165861"/>
                      </a:cubicBezTo>
                      <a:cubicBezTo>
                        <a:pt x="399655" y="165861"/>
                        <a:pt x="372073" y="147060"/>
                        <a:pt x="360464" y="127510"/>
                      </a:cubicBezTo>
                      <a:cubicBezTo>
                        <a:pt x="348854" y="107961"/>
                        <a:pt x="353207" y="87662"/>
                        <a:pt x="353207" y="87662"/>
                      </a:cubicBezTo>
                      <a:cubicBezTo>
                        <a:pt x="353207" y="87662"/>
                        <a:pt x="308858" y="88226"/>
                        <a:pt x="308812" y="38829"/>
                      </a:cubicBezTo>
                      <a:cubicBezTo>
                        <a:pt x="308793" y="19252"/>
                        <a:pt x="326466" y="11728"/>
                        <a:pt x="326466" y="11728"/>
                      </a:cubicBezTo>
                      <a:cubicBezTo>
                        <a:pt x="326466" y="11728"/>
                        <a:pt x="294179" y="-5594"/>
                        <a:pt x="254461" y="1865"/>
                      </a:cubicBezTo>
                      <a:cubicBezTo>
                        <a:pt x="214751" y="9325"/>
                        <a:pt x="169551" y="44745"/>
                        <a:pt x="169551" y="4474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6" name="Google Shape;5206;p6"/>
                <p:cNvSpPr/>
                <p:nvPr/>
              </p:nvSpPr>
              <p:spPr>
                <a:xfrm>
                  <a:off x="108708" y="2782441"/>
                  <a:ext cx="274786" cy="285730"/>
                </a:xfrm>
                <a:custGeom>
                  <a:avLst/>
                  <a:gdLst/>
                  <a:ahLst/>
                  <a:cxnLst/>
                  <a:rect l="l" t="t" r="r" b="b"/>
                  <a:pathLst>
                    <a:path w="274786" h="285730" extrusionOk="0">
                      <a:moveTo>
                        <a:pt x="172185" y="285731"/>
                      </a:moveTo>
                      <a:cubicBezTo>
                        <a:pt x="172185" y="285731"/>
                        <a:pt x="168867" y="211072"/>
                        <a:pt x="158801" y="176326"/>
                      </a:cubicBezTo>
                      <a:cubicBezTo>
                        <a:pt x="153181" y="156943"/>
                        <a:pt x="147700" y="144668"/>
                        <a:pt x="147700" y="144668"/>
                      </a:cubicBezTo>
                      <a:cubicBezTo>
                        <a:pt x="147700" y="144668"/>
                        <a:pt x="156250" y="149086"/>
                        <a:pt x="174034" y="163894"/>
                      </a:cubicBezTo>
                      <a:cubicBezTo>
                        <a:pt x="191828" y="178711"/>
                        <a:pt x="218846" y="203918"/>
                        <a:pt x="218846" y="203918"/>
                      </a:cubicBezTo>
                      <a:cubicBezTo>
                        <a:pt x="218846" y="203918"/>
                        <a:pt x="199296" y="176262"/>
                        <a:pt x="181050" y="158884"/>
                      </a:cubicBezTo>
                      <a:cubicBezTo>
                        <a:pt x="162803" y="141507"/>
                        <a:pt x="145870" y="134408"/>
                        <a:pt x="145870" y="134408"/>
                      </a:cubicBezTo>
                      <a:cubicBezTo>
                        <a:pt x="145870" y="134408"/>
                        <a:pt x="142514" y="116734"/>
                        <a:pt x="136192" y="100799"/>
                      </a:cubicBezTo>
                      <a:cubicBezTo>
                        <a:pt x="129879" y="84873"/>
                        <a:pt x="120589" y="70684"/>
                        <a:pt x="120589" y="70684"/>
                      </a:cubicBezTo>
                      <a:lnTo>
                        <a:pt x="167823" y="86934"/>
                      </a:lnTo>
                      <a:cubicBezTo>
                        <a:pt x="167823" y="86934"/>
                        <a:pt x="166944" y="98026"/>
                        <a:pt x="176595" y="113545"/>
                      </a:cubicBezTo>
                      <a:cubicBezTo>
                        <a:pt x="186254" y="129074"/>
                        <a:pt x="206441" y="149031"/>
                        <a:pt x="206441" y="149031"/>
                      </a:cubicBezTo>
                      <a:cubicBezTo>
                        <a:pt x="206441" y="149031"/>
                        <a:pt x="192447" y="127614"/>
                        <a:pt x="185043" y="113666"/>
                      </a:cubicBezTo>
                      <a:cubicBezTo>
                        <a:pt x="177639" y="99717"/>
                        <a:pt x="176826" y="93238"/>
                        <a:pt x="176826" y="93238"/>
                      </a:cubicBezTo>
                      <a:lnTo>
                        <a:pt x="218097" y="114581"/>
                      </a:lnTo>
                      <a:lnTo>
                        <a:pt x="270609" y="145028"/>
                      </a:lnTo>
                      <a:lnTo>
                        <a:pt x="223810" y="109525"/>
                      </a:lnTo>
                      <a:cubicBezTo>
                        <a:pt x="223810" y="109525"/>
                        <a:pt x="228487" y="104820"/>
                        <a:pt x="241224" y="104293"/>
                      </a:cubicBezTo>
                      <a:cubicBezTo>
                        <a:pt x="253971" y="103757"/>
                        <a:pt x="274787" y="107408"/>
                        <a:pt x="274787" y="107408"/>
                      </a:cubicBezTo>
                      <a:cubicBezTo>
                        <a:pt x="274787" y="107408"/>
                        <a:pt x="253712" y="99865"/>
                        <a:pt x="238645" y="99052"/>
                      </a:cubicBezTo>
                      <a:cubicBezTo>
                        <a:pt x="223579" y="98239"/>
                        <a:pt x="214520" y="104154"/>
                        <a:pt x="214520" y="104154"/>
                      </a:cubicBezTo>
                      <a:lnTo>
                        <a:pt x="181336" y="87470"/>
                      </a:lnTo>
                      <a:lnTo>
                        <a:pt x="162850" y="77154"/>
                      </a:lnTo>
                      <a:cubicBezTo>
                        <a:pt x="162850" y="77154"/>
                        <a:pt x="169727" y="69991"/>
                        <a:pt x="186263" y="64454"/>
                      </a:cubicBezTo>
                      <a:cubicBezTo>
                        <a:pt x="202809" y="58926"/>
                        <a:pt x="229014" y="55026"/>
                        <a:pt x="229014" y="55026"/>
                      </a:cubicBezTo>
                      <a:cubicBezTo>
                        <a:pt x="229014" y="55026"/>
                        <a:pt x="203428" y="52798"/>
                        <a:pt x="184257" y="57032"/>
                      </a:cubicBezTo>
                      <a:cubicBezTo>
                        <a:pt x="165077" y="61265"/>
                        <a:pt x="152312" y="71969"/>
                        <a:pt x="152312" y="71969"/>
                      </a:cubicBezTo>
                      <a:lnTo>
                        <a:pt x="116966" y="61154"/>
                      </a:lnTo>
                      <a:cubicBezTo>
                        <a:pt x="116966" y="61154"/>
                        <a:pt x="113010" y="52077"/>
                        <a:pt x="103276" y="36789"/>
                      </a:cubicBezTo>
                      <a:cubicBezTo>
                        <a:pt x="93552" y="21491"/>
                        <a:pt x="78060" y="0"/>
                        <a:pt x="78060" y="0"/>
                      </a:cubicBezTo>
                      <a:lnTo>
                        <a:pt x="58372" y="7931"/>
                      </a:lnTo>
                      <a:cubicBezTo>
                        <a:pt x="58372" y="7931"/>
                        <a:pt x="77413" y="24735"/>
                        <a:pt x="89559" y="39626"/>
                      </a:cubicBezTo>
                      <a:cubicBezTo>
                        <a:pt x="101696" y="54517"/>
                        <a:pt x="106927" y="67495"/>
                        <a:pt x="106927" y="67495"/>
                      </a:cubicBezTo>
                      <a:lnTo>
                        <a:pt x="88126" y="87849"/>
                      </a:lnTo>
                      <a:cubicBezTo>
                        <a:pt x="88126" y="87849"/>
                        <a:pt x="72228" y="76286"/>
                        <a:pt x="50681" y="72431"/>
                      </a:cubicBezTo>
                      <a:cubicBezTo>
                        <a:pt x="29144" y="68586"/>
                        <a:pt x="703" y="69002"/>
                        <a:pt x="703" y="69002"/>
                      </a:cubicBezTo>
                      <a:cubicBezTo>
                        <a:pt x="703" y="69002"/>
                        <a:pt x="28645" y="71544"/>
                        <a:pt x="48740" y="78005"/>
                      </a:cubicBezTo>
                      <a:cubicBezTo>
                        <a:pt x="68835" y="84466"/>
                        <a:pt x="82978" y="94319"/>
                        <a:pt x="82978" y="94319"/>
                      </a:cubicBezTo>
                      <a:lnTo>
                        <a:pt x="54887" y="127318"/>
                      </a:lnTo>
                      <a:cubicBezTo>
                        <a:pt x="54887" y="127318"/>
                        <a:pt x="45006" y="124037"/>
                        <a:pt x="31289" y="129786"/>
                      </a:cubicBezTo>
                      <a:cubicBezTo>
                        <a:pt x="17562" y="135526"/>
                        <a:pt x="0" y="150297"/>
                        <a:pt x="0" y="150297"/>
                      </a:cubicBezTo>
                      <a:cubicBezTo>
                        <a:pt x="0" y="150297"/>
                        <a:pt x="20640" y="139307"/>
                        <a:pt x="33156" y="134962"/>
                      </a:cubicBezTo>
                      <a:cubicBezTo>
                        <a:pt x="45672" y="130618"/>
                        <a:pt x="50071" y="132910"/>
                        <a:pt x="50071" y="132910"/>
                      </a:cubicBezTo>
                      <a:lnTo>
                        <a:pt x="14891" y="204833"/>
                      </a:lnTo>
                      <a:cubicBezTo>
                        <a:pt x="14891" y="204833"/>
                        <a:pt x="44239" y="157701"/>
                        <a:pt x="60821" y="134731"/>
                      </a:cubicBezTo>
                      <a:cubicBezTo>
                        <a:pt x="73337" y="117391"/>
                        <a:pt x="79114" y="111780"/>
                        <a:pt x="79114" y="111780"/>
                      </a:cubicBezTo>
                      <a:cubicBezTo>
                        <a:pt x="79114" y="111780"/>
                        <a:pt x="83431" y="119295"/>
                        <a:pt x="86056" y="131579"/>
                      </a:cubicBezTo>
                      <a:cubicBezTo>
                        <a:pt x="88672" y="143864"/>
                        <a:pt x="88718" y="159309"/>
                        <a:pt x="88718" y="159309"/>
                      </a:cubicBezTo>
                      <a:cubicBezTo>
                        <a:pt x="88718" y="159309"/>
                        <a:pt x="92998" y="142865"/>
                        <a:pt x="92508" y="129546"/>
                      </a:cubicBezTo>
                      <a:cubicBezTo>
                        <a:pt x="92018" y="116235"/>
                        <a:pt x="86758" y="106049"/>
                        <a:pt x="86758" y="106049"/>
                      </a:cubicBezTo>
                      <a:lnTo>
                        <a:pt x="111799" y="77265"/>
                      </a:lnTo>
                      <a:cubicBezTo>
                        <a:pt x="111799" y="77265"/>
                        <a:pt x="119692" y="93330"/>
                        <a:pt x="125664" y="106927"/>
                      </a:cubicBezTo>
                      <a:cubicBezTo>
                        <a:pt x="131626" y="120515"/>
                        <a:pt x="134722" y="135813"/>
                        <a:pt x="134722" y="135813"/>
                      </a:cubicBezTo>
                      <a:cubicBezTo>
                        <a:pt x="134722" y="135813"/>
                        <a:pt x="122696" y="149789"/>
                        <a:pt x="114174" y="168627"/>
                      </a:cubicBezTo>
                      <a:cubicBezTo>
                        <a:pt x="105652" y="187455"/>
                        <a:pt x="100633" y="211146"/>
                        <a:pt x="100633" y="211146"/>
                      </a:cubicBezTo>
                      <a:cubicBezTo>
                        <a:pt x="100633" y="211146"/>
                        <a:pt x="109599" y="189905"/>
                        <a:pt x="118777" y="173766"/>
                      </a:cubicBezTo>
                      <a:cubicBezTo>
                        <a:pt x="127956" y="157627"/>
                        <a:pt x="137356" y="146590"/>
                        <a:pt x="137356" y="146590"/>
                      </a:cubicBezTo>
                      <a:cubicBezTo>
                        <a:pt x="137356" y="146590"/>
                        <a:pt x="143402" y="154429"/>
                        <a:pt x="150436" y="181087"/>
                      </a:cubicBezTo>
                      <a:cubicBezTo>
                        <a:pt x="159596" y="215805"/>
                        <a:pt x="172185" y="285731"/>
                        <a:pt x="172185" y="2857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07" name="Google Shape;5207;p6"/>
              <p:cNvGrpSpPr/>
              <p:nvPr/>
            </p:nvGrpSpPr>
            <p:grpSpPr>
              <a:xfrm>
                <a:off x="454105" y="3114324"/>
                <a:ext cx="295061" cy="256475"/>
                <a:chOff x="454105" y="3114324"/>
                <a:chExt cx="295061" cy="256475"/>
              </a:xfrm>
            </p:grpSpPr>
            <p:sp>
              <p:nvSpPr>
                <p:cNvPr id="5208" name="Google Shape;5208;p6"/>
                <p:cNvSpPr/>
                <p:nvPr/>
              </p:nvSpPr>
              <p:spPr>
                <a:xfrm>
                  <a:off x="454105" y="3114324"/>
                  <a:ext cx="295061" cy="256475"/>
                </a:xfrm>
                <a:custGeom>
                  <a:avLst/>
                  <a:gdLst/>
                  <a:ahLst/>
                  <a:cxnLst/>
                  <a:rect l="l" t="t" r="r" b="b"/>
                  <a:pathLst>
                    <a:path w="295061" h="256475" extrusionOk="0">
                      <a:moveTo>
                        <a:pt x="231250" y="145112"/>
                      </a:moveTo>
                      <a:cubicBezTo>
                        <a:pt x="231250" y="145112"/>
                        <a:pt x="275462" y="121985"/>
                        <a:pt x="287561" y="90890"/>
                      </a:cubicBezTo>
                      <a:cubicBezTo>
                        <a:pt x="306602" y="41919"/>
                        <a:pt x="283383" y="26205"/>
                        <a:pt x="283383" y="26205"/>
                      </a:cubicBezTo>
                      <a:cubicBezTo>
                        <a:pt x="283383" y="26205"/>
                        <a:pt x="269712" y="61219"/>
                        <a:pt x="240753" y="53362"/>
                      </a:cubicBezTo>
                      <a:cubicBezTo>
                        <a:pt x="225714" y="49276"/>
                        <a:pt x="215398" y="28959"/>
                        <a:pt x="215398" y="28959"/>
                      </a:cubicBezTo>
                      <a:cubicBezTo>
                        <a:pt x="215398" y="28959"/>
                        <a:pt x="194859" y="31529"/>
                        <a:pt x="180246" y="24291"/>
                      </a:cubicBezTo>
                      <a:cubicBezTo>
                        <a:pt x="165632" y="17054"/>
                        <a:pt x="156952" y="0"/>
                        <a:pt x="156952" y="0"/>
                      </a:cubicBezTo>
                      <a:cubicBezTo>
                        <a:pt x="156952" y="0"/>
                        <a:pt x="144733" y="16065"/>
                        <a:pt x="139871" y="34274"/>
                      </a:cubicBezTo>
                      <a:cubicBezTo>
                        <a:pt x="135008" y="52484"/>
                        <a:pt x="137504" y="72828"/>
                        <a:pt x="137504" y="72828"/>
                      </a:cubicBezTo>
                      <a:cubicBezTo>
                        <a:pt x="137504" y="72828"/>
                        <a:pt x="127429" y="67375"/>
                        <a:pt x="117215" y="63493"/>
                      </a:cubicBezTo>
                      <a:cubicBezTo>
                        <a:pt x="106992" y="59611"/>
                        <a:pt x="96630" y="57300"/>
                        <a:pt x="96630" y="57300"/>
                      </a:cubicBezTo>
                      <a:cubicBezTo>
                        <a:pt x="96630" y="57300"/>
                        <a:pt x="92942" y="66386"/>
                        <a:pt x="92359" y="74603"/>
                      </a:cubicBezTo>
                      <a:cubicBezTo>
                        <a:pt x="91777" y="82820"/>
                        <a:pt x="94291" y="90160"/>
                        <a:pt x="94291" y="90160"/>
                      </a:cubicBezTo>
                      <a:cubicBezTo>
                        <a:pt x="94291" y="90160"/>
                        <a:pt x="66395" y="90992"/>
                        <a:pt x="42815" y="94495"/>
                      </a:cubicBezTo>
                      <a:cubicBezTo>
                        <a:pt x="19245" y="97998"/>
                        <a:pt x="0" y="104182"/>
                        <a:pt x="0" y="104182"/>
                      </a:cubicBezTo>
                      <a:cubicBezTo>
                        <a:pt x="0" y="104182"/>
                        <a:pt x="11591" y="123473"/>
                        <a:pt x="25271" y="137273"/>
                      </a:cubicBezTo>
                      <a:cubicBezTo>
                        <a:pt x="38951" y="151083"/>
                        <a:pt x="54730" y="159411"/>
                        <a:pt x="54730" y="159411"/>
                      </a:cubicBezTo>
                      <a:cubicBezTo>
                        <a:pt x="54730" y="159411"/>
                        <a:pt x="46439" y="163460"/>
                        <a:pt x="40218" y="168525"/>
                      </a:cubicBezTo>
                      <a:cubicBezTo>
                        <a:pt x="33997" y="173590"/>
                        <a:pt x="29856" y="179672"/>
                        <a:pt x="29856" y="179672"/>
                      </a:cubicBezTo>
                      <a:cubicBezTo>
                        <a:pt x="29856" y="179672"/>
                        <a:pt x="44405" y="186115"/>
                        <a:pt x="60627" y="187326"/>
                      </a:cubicBezTo>
                      <a:cubicBezTo>
                        <a:pt x="76840" y="188528"/>
                        <a:pt x="94717" y="184498"/>
                        <a:pt x="94717" y="184498"/>
                      </a:cubicBezTo>
                      <a:cubicBezTo>
                        <a:pt x="94717" y="184498"/>
                        <a:pt x="70333" y="202420"/>
                        <a:pt x="55562" y="220343"/>
                      </a:cubicBezTo>
                      <a:cubicBezTo>
                        <a:pt x="40782" y="238266"/>
                        <a:pt x="35615" y="256198"/>
                        <a:pt x="35615" y="256198"/>
                      </a:cubicBezTo>
                      <a:cubicBezTo>
                        <a:pt x="35615" y="256198"/>
                        <a:pt x="62346" y="244201"/>
                        <a:pt x="82497" y="242740"/>
                      </a:cubicBezTo>
                      <a:cubicBezTo>
                        <a:pt x="102657" y="241270"/>
                        <a:pt x="116235" y="250338"/>
                        <a:pt x="116235" y="250338"/>
                      </a:cubicBezTo>
                      <a:cubicBezTo>
                        <a:pt x="116235" y="250338"/>
                        <a:pt x="135656" y="221554"/>
                        <a:pt x="173470" y="236750"/>
                      </a:cubicBezTo>
                      <a:cubicBezTo>
                        <a:pt x="188463" y="242768"/>
                        <a:pt x="186309" y="256476"/>
                        <a:pt x="186309" y="256476"/>
                      </a:cubicBezTo>
                      <a:cubicBezTo>
                        <a:pt x="186309" y="256476"/>
                        <a:pt x="214012" y="240993"/>
                        <a:pt x="226074" y="213087"/>
                      </a:cubicBezTo>
                      <a:cubicBezTo>
                        <a:pt x="238137" y="185172"/>
                        <a:pt x="231250" y="145112"/>
                        <a:pt x="231250" y="1451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9" name="Google Shape;5209;p6"/>
                <p:cNvSpPr/>
                <p:nvPr/>
              </p:nvSpPr>
              <p:spPr>
                <a:xfrm>
                  <a:off x="481964" y="3150466"/>
                  <a:ext cx="263500" cy="197623"/>
                </a:xfrm>
                <a:custGeom>
                  <a:avLst/>
                  <a:gdLst/>
                  <a:ahLst/>
                  <a:cxnLst/>
                  <a:rect l="l" t="t" r="r" b="b"/>
                  <a:pathLst>
                    <a:path w="263500" h="197623" extrusionOk="0">
                      <a:moveTo>
                        <a:pt x="0" y="76516"/>
                      </a:moveTo>
                      <a:cubicBezTo>
                        <a:pt x="0" y="76516"/>
                        <a:pt x="58612" y="97379"/>
                        <a:pt x="89707" y="101585"/>
                      </a:cubicBezTo>
                      <a:cubicBezTo>
                        <a:pt x="107048" y="103932"/>
                        <a:pt x="118897" y="104182"/>
                        <a:pt x="118897" y="104182"/>
                      </a:cubicBezTo>
                      <a:cubicBezTo>
                        <a:pt x="118897" y="104182"/>
                        <a:pt x="111688" y="108342"/>
                        <a:pt x="92397" y="115246"/>
                      </a:cubicBezTo>
                      <a:cubicBezTo>
                        <a:pt x="73106" y="122151"/>
                        <a:pt x="41725" y="131820"/>
                        <a:pt x="41725" y="131820"/>
                      </a:cubicBezTo>
                      <a:cubicBezTo>
                        <a:pt x="41725" y="131820"/>
                        <a:pt x="71636" y="127725"/>
                        <a:pt x="93099" y="121310"/>
                      </a:cubicBezTo>
                      <a:cubicBezTo>
                        <a:pt x="114553" y="114895"/>
                        <a:pt x="127568" y="106160"/>
                        <a:pt x="127568" y="106160"/>
                      </a:cubicBezTo>
                      <a:cubicBezTo>
                        <a:pt x="127568" y="106160"/>
                        <a:pt x="142588" y="109451"/>
                        <a:pt x="157609" y="110283"/>
                      </a:cubicBezTo>
                      <a:cubicBezTo>
                        <a:pt x="172629" y="111105"/>
                        <a:pt x="187650" y="109488"/>
                        <a:pt x="187650" y="109488"/>
                      </a:cubicBezTo>
                      <a:lnTo>
                        <a:pt x="154068" y="134944"/>
                      </a:lnTo>
                      <a:cubicBezTo>
                        <a:pt x="154068" y="134944"/>
                        <a:pt x="145980" y="130960"/>
                        <a:pt x="129777" y="132411"/>
                      </a:cubicBezTo>
                      <a:cubicBezTo>
                        <a:pt x="113583" y="133853"/>
                        <a:pt x="89273" y="140730"/>
                        <a:pt x="89273" y="140730"/>
                      </a:cubicBezTo>
                      <a:cubicBezTo>
                        <a:pt x="89273" y="140730"/>
                        <a:pt x="111928" y="138299"/>
                        <a:pt x="125913" y="137819"/>
                      </a:cubicBezTo>
                      <a:cubicBezTo>
                        <a:pt x="139898" y="137338"/>
                        <a:pt x="145223" y="138817"/>
                        <a:pt x="145223" y="138817"/>
                      </a:cubicBezTo>
                      <a:lnTo>
                        <a:pt x="110421" y="158857"/>
                      </a:lnTo>
                      <a:lnTo>
                        <a:pt x="63631" y="183342"/>
                      </a:lnTo>
                      <a:lnTo>
                        <a:pt x="111734" y="164097"/>
                      </a:lnTo>
                      <a:cubicBezTo>
                        <a:pt x="111734" y="164097"/>
                        <a:pt x="113241" y="168562"/>
                        <a:pt x="107944" y="176937"/>
                      </a:cubicBezTo>
                      <a:cubicBezTo>
                        <a:pt x="102648" y="185320"/>
                        <a:pt x="90548" y="197623"/>
                        <a:pt x="90548" y="197623"/>
                      </a:cubicBezTo>
                      <a:cubicBezTo>
                        <a:pt x="90548" y="197623"/>
                        <a:pt x="105744" y="186356"/>
                        <a:pt x="113111" y="176890"/>
                      </a:cubicBezTo>
                      <a:cubicBezTo>
                        <a:pt x="120478" y="167425"/>
                        <a:pt x="119998" y="159753"/>
                        <a:pt x="119998" y="159753"/>
                      </a:cubicBezTo>
                      <a:lnTo>
                        <a:pt x="147617" y="143503"/>
                      </a:lnTo>
                      <a:lnTo>
                        <a:pt x="163774" y="134750"/>
                      </a:lnTo>
                      <a:cubicBezTo>
                        <a:pt x="163774" y="134750"/>
                        <a:pt x="166187" y="141396"/>
                        <a:pt x="163016" y="153763"/>
                      </a:cubicBezTo>
                      <a:cubicBezTo>
                        <a:pt x="159855" y="166140"/>
                        <a:pt x="151101" y="184239"/>
                        <a:pt x="151101" y="184239"/>
                      </a:cubicBezTo>
                      <a:cubicBezTo>
                        <a:pt x="151101" y="184239"/>
                        <a:pt x="164264" y="168423"/>
                        <a:pt x="169597" y="154752"/>
                      </a:cubicBezTo>
                      <a:cubicBezTo>
                        <a:pt x="174940" y="141082"/>
                        <a:pt x="172463" y="129555"/>
                        <a:pt x="172463" y="129555"/>
                      </a:cubicBezTo>
                      <a:lnTo>
                        <a:pt x="196551" y="110089"/>
                      </a:lnTo>
                      <a:cubicBezTo>
                        <a:pt x="196551" y="110089"/>
                        <a:pt x="205277" y="110338"/>
                        <a:pt x="221323" y="108767"/>
                      </a:cubicBezTo>
                      <a:cubicBezTo>
                        <a:pt x="237379" y="107204"/>
                        <a:pt x="260765" y="103840"/>
                        <a:pt x="260765" y="103840"/>
                      </a:cubicBezTo>
                      <a:lnTo>
                        <a:pt x="263501" y="88699"/>
                      </a:lnTo>
                      <a:cubicBezTo>
                        <a:pt x="263501" y="88699"/>
                        <a:pt x="242121" y="95798"/>
                        <a:pt x="225289" y="99043"/>
                      </a:cubicBezTo>
                      <a:cubicBezTo>
                        <a:pt x="208466" y="102287"/>
                        <a:pt x="196191" y="101668"/>
                        <a:pt x="196191" y="101668"/>
                      </a:cubicBezTo>
                      <a:lnTo>
                        <a:pt x="189036" y="83264"/>
                      </a:lnTo>
                      <a:cubicBezTo>
                        <a:pt x="189036" y="83264"/>
                        <a:pt x="204999" y="76572"/>
                        <a:pt x="217580" y="63872"/>
                      </a:cubicBezTo>
                      <a:cubicBezTo>
                        <a:pt x="230169" y="51162"/>
                        <a:pt x="242574" y="32694"/>
                        <a:pt x="242574" y="32694"/>
                      </a:cubicBezTo>
                      <a:cubicBezTo>
                        <a:pt x="242574" y="32694"/>
                        <a:pt x="228126" y="49923"/>
                        <a:pt x="214187" y="60895"/>
                      </a:cubicBezTo>
                      <a:cubicBezTo>
                        <a:pt x="200248" y="71867"/>
                        <a:pt x="186383" y="77949"/>
                        <a:pt x="186383" y="77949"/>
                      </a:cubicBezTo>
                      <a:lnTo>
                        <a:pt x="173702" y="49674"/>
                      </a:lnTo>
                      <a:cubicBezTo>
                        <a:pt x="173702" y="49674"/>
                        <a:pt x="180634" y="44313"/>
                        <a:pt x="182372" y="33692"/>
                      </a:cubicBezTo>
                      <a:cubicBezTo>
                        <a:pt x="184119" y="23071"/>
                        <a:pt x="180680" y="7201"/>
                        <a:pt x="180680" y="7201"/>
                      </a:cubicBezTo>
                      <a:cubicBezTo>
                        <a:pt x="180680" y="7201"/>
                        <a:pt x="179848" y="23894"/>
                        <a:pt x="177574" y="33304"/>
                      </a:cubicBezTo>
                      <a:cubicBezTo>
                        <a:pt x="175300" y="42714"/>
                        <a:pt x="171575" y="44849"/>
                        <a:pt x="171575" y="44849"/>
                      </a:cubicBezTo>
                      <a:lnTo>
                        <a:pt x="132282" y="0"/>
                      </a:lnTo>
                      <a:cubicBezTo>
                        <a:pt x="132282" y="0"/>
                        <a:pt x="155215" y="33443"/>
                        <a:pt x="165382" y="51217"/>
                      </a:cubicBezTo>
                      <a:cubicBezTo>
                        <a:pt x="173045" y="64630"/>
                        <a:pt x="174746" y="70083"/>
                        <a:pt x="174746" y="70083"/>
                      </a:cubicBezTo>
                      <a:cubicBezTo>
                        <a:pt x="174746" y="70083"/>
                        <a:pt x="167065" y="70555"/>
                        <a:pt x="156490" y="68456"/>
                      </a:cubicBezTo>
                      <a:cubicBezTo>
                        <a:pt x="145916" y="66367"/>
                        <a:pt x="134084" y="61635"/>
                        <a:pt x="134084" y="61635"/>
                      </a:cubicBezTo>
                      <a:cubicBezTo>
                        <a:pt x="134084" y="61635"/>
                        <a:pt x="144751" y="69464"/>
                        <a:pt x="155159" y="73245"/>
                      </a:cubicBezTo>
                      <a:cubicBezTo>
                        <a:pt x="165567" y="77034"/>
                        <a:pt x="175716" y="76775"/>
                        <a:pt x="175716" y="76775"/>
                      </a:cubicBezTo>
                      <a:lnTo>
                        <a:pt x="186540" y="101797"/>
                      </a:lnTo>
                      <a:cubicBezTo>
                        <a:pt x="186540" y="101797"/>
                        <a:pt x="170707" y="101936"/>
                        <a:pt x="157637" y="101603"/>
                      </a:cubicBezTo>
                      <a:cubicBezTo>
                        <a:pt x="144566" y="101261"/>
                        <a:pt x="131478" y="98544"/>
                        <a:pt x="131478" y="98544"/>
                      </a:cubicBezTo>
                      <a:cubicBezTo>
                        <a:pt x="131478" y="98544"/>
                        <a:pt x="126163" y="86481"/>
                        <a:pt x="115570" y="75186"/>
                      </a:cubicBezTo>
                      <a:cubicBezTo>
                        <a:pt x="104968" y="63881"/>
                        <a:pt x="89088" y="53353"/>
                        <a:pt x="89088" y="53353"/>
                      </a:cubicBezTo>
                      <a:cubicBezTo>
                        <a:pt x="89088" y="53353"/>
                        <a:pt x="101326" y="65674"/>
                        <a:pt x="109571" y="76563"/>
                      </a:cubicBezTo>
                      <a:cubicBezTo>
                        <a:pt x="117816" y="87461"/>
                        <a:pt x="122059" y="96926"/>
                        <a:pt x="122059" y="96926"/>
                      </a:cubicBezTo>
                      <a:cubicBezTo>
                        <a:pt x="122059" y="96926"/>
                        <a:pt x="113351" y="98405"/>
                        <a:pt x="89809" y="94726"/>
                      </a:cubicBezTo>
                      <a:cubicBezTo>
                        <a:pt x="59139" y="89947"/>
                        <a:pt x="0" y="76516"/>
                        <a:pt x="0" y="76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10" name="Google Shape;5210;p6"/>
              <p:cNvGrpSpPr/>
              <p:nvPr/>
            </p:nvGrpSpPr>
            <p:grpSpPr>
              <a:xfrm>
                <a:off x="305767" y="3752958"/>
                <a:ext cx="335256" cy="353175"/>
                <a:chOff x="305767" y="3752958"/>
                <a:chExt cx="335256" cy="353175"/>
              </a:xfrm>
            </p:grpSpPr>
            <p:sp>
              <p:nvSpPr>
                <p:cNvPr id="5211" name="Google Shape;5211;p6"/>
                <p:cNvSpPr/>
                <p:nvPr/>
              </p:nvSpPr>
              <p:spPr>
                <a:xfrm>
                  <a:off x="305767" y="3752958"/>
                  <a:ext cx="335256" cy="353175"/>
                </a:xfrm>
                <a:custGeom>
                  <a:avLst/>
                  <a:gdLst/>
                  <a:ahLst/>
                  <a:cxnLst/>
                  <a:rect l="l" t="t" r="r" b="b"/>
                  <a:pathLst>
                    <a:path w="335256" h="353175" extrusionOk="0">
                      <a:moveTo>
                        <a:pt x="113240" y="234513"/>
                      </a:moveTo>
                      <a:cubicBezTo>
                        <a:pt x="113240" y="234513"/>
                        <a:pt x="117206" y="286285"/>
                        <a:pt x="149086" y="315781"/>
                      </a:cubicBezTo>
                      <a:cubicBezTo>
                        <a:pt x="199278" y="362220"/>
                        <a:pt x="231824" y="352283"/>
                        <a:pt x="231824" y="352283"/>
                      </a:cubicBezTo>
                      <a:cubicBezTo>
                        <a:pt x="231824" y="352283"/>
                        <a:pt x="195969" y="319016"/>
                        <a:pt x="221970" y="299356"/>
                      </a:cubicBezTo>
                      <a:cubicBezTo>
                        <a:pt x="235466" y="289142"/>
                        <a:pt x="266505" y="292969"/>
                        <a:pt x="266505" y="292969"/>
                      </a:cubicBezTo>
                      <a:cubicBezTo>
                        <a:pt x="266505" y="292969"/>
                        <a:pt x="274815" y="273973"/>
                        <a:pt x="292007" y="266080"/>
                      </a:cubicBezTo>
                      <a:cubicBezTo>
                        <a:pt x="309191" y="258186"/>
                        <a:pt x="335257" y="261384"/>
                        <a:pt x="335257" y="261384"/>
                      </a:cubicBezTo>
                      <a:cubicBezTo>
                        <a:pt x="335257" y="261384"/>
                        <a:pt x="322132" y="241085"/>
                        <a:pt x="302221" y="225695"/>
                      </a:cubicBezTo>
                      <a:cubicBezTo>
                        <a:pt x="282311" y="210305"/>
                        <a:pt x="255625" y="199823"/>
                        <a:pt x="255625" y="199823"/>
                      </a:cubicBezTo>
                      <a:cubicBezTo>
                        <a:pt x="255625" y="199823"/>
                        <a:pt x="268048" y="194665"/>
                        <a:pt x="278595" y="188408"/>
                      </a:cubicBezTo>
                      <a:cubicBezTo>
                        <a:pt x="289151" y="182150"/>
                        <a:pt x="297830" y="174801"/>
                        <a:pt x="297830" y="174801"/>
                      </a:cubicBezTo>
                      <a:cubicBezTo>
                        <a:pt x="297830" y="174801"/>
                        <a:pt x="288606" y="166057"/>
                        <a:pt x="278725" y="160474"/>
                      </a:cubicBezTo>
                      <a:cubicBezTo>
                        <a:pt x="268834" y="154900"/>
                        <a:pt x="258297" y="152488"/>
                        <a:pt x="258297" y="152488"/>
                      </a:cubicBezTo>
                      <a:cubicBezTo>
                        <a:pt x="258297" y="152488"/>
                        <a:pt x="272901" y="128326"/>
                        <a:pt x="281756" y="106188"/>
                      </a:cubicBezTo>
                      <a:cubicBezTo>
                        <a:pt x="290612" y="84041"/>
                        <a:pt x="293717" y="63918"/>
                        <a:pt x="293717" y="63918"/>
                      </a:cubicBezTo>
                      <a:cubicBezTo>
                        <a:pt x="293717" y="63918"/>
                        <a:pt x="263242" y="61792"/>
                        <a:pt x="238414" y="64842"/>
                      </a:cubicBezTo>
                      <a:cubicBezTo>
                        <a:pt x="213587" y="67893"/>
                        <a:pt x="194397" y="76101"/>
                        <a:pt x="194397" y="76101"/>
                      </a:cubicBezTo>
                      <a:cubicBezTo>
                        <a:pt x="194397" y="76101"/>
                        <a:pt x="194009" y="66571"/>
                        <a:pt x="191190" y="58168"/>
                      </a:cubicBezTo>
                      <a:cubicBezTo>
                        <a:pt x="188380" y="49757"/>
                        <a:pt x="183148" y="42483"/>
                        <a:pt x="183148" y="42483"/>
                      </a:cubicBezTo>
                      <a:cubicBezTo>
                        <a:pt x="183148" y="42483"/>
                        <a:pt x="166982" y="50820"/>
                        <a:pt x="156398" y="63816"/>
                      </a:cubicBezTo>
                      <a:cubicBezTo>
                        <a:pt x="145805" y="76812"/>
                        <a:pt x="140804" y="94449"/>
                        <a:pt x="140804" y="94449"/>
                      </a:cubicBezTo>
                      <a:cubicBezTo>
                        <a:pt x="140804" y="94449"/>
                        <a:pt x="132189" y="62698"/>
                        <a:pt x="118186" y="39090"/>
                      </a:cubicBezTo>
                      <a:cubicBezTo>
                        <a:pt x="104191" y="15473"/>
                        <a:pt x="84799" y="0"/>
                        <a:pt x="84799" y="0"/>
                      </a:cubicBezTo>
                      <a:cubicBezTo>
                        <a:pt x="84799" y="0"/>
                        <a:pt x="84725" y="30069"/>
                        <a:pt x="75250" y="48056"/>
                      </a:cubicBezTo>
                      <a:cubicBezTo>
                        <a:pt x="65776" y="66035"/>
                        <a:pt x="46910" y="71932"/>
                        <a:pt x="46910" y="71932"/>
                      </a:cubicBezTo>
                      <a:cubicBezTo>
                        <a:pt x="46910" y="71932"/>
                        <a:pt x="71793" y="106197"/>
                        <a:pt x="31723" y="128843"/>
                      </a:cubicBezTo>
                      <a:cubicBezTo>
                        <a:pt x="15834" y="137809"/>
                        <a:pt x="0" y="127503"/>
                        <a:pt x="0" y="127503"/>
                      </a:cubicBezTo>
                      <a:cubicBezTo>
                        <a:pt x="0" y="127503"/>
                        <a:pt x="3716" y="160557"/>
                        <a:pt x="31649" y="188056"/>
                      </a:cubicBezTo>
                      <a:cubicBezTo>
                        <a:pt x="59583" y="215546"/>
                        <a:pt x="113240" y="234513"/>
                        <a:pt x="113240" y="2345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2" name="Google Shape;5212;p6"/>
                <p:cNvSpPr/>
                <p:nvPr/>
              </p:nvSpPr>
              <p:spPr>
                <a:xfrm>
                  <a:off x="354748" y="3823022"/>
                  <a:ext cx="239560" cy="244856"/>
                </a:xfrm>
                <a:custGeom>
                  <a:avLst/>
                  <a:gdLst/>
                  <a:ahLst/>
                  <a:cxnLst/>
                  <a:rect l="l" t="t" r="r" b="b"/>
                  <a:pathLst>
                    <a:path w="239560" h="244856" extrusionOk="0">
                      <a:moveTo>
                        <a:pt x="218587" y="12211"/>
                      </a:moveTo>
                      <a:cubicBezTo>
                        <a:pt x="218587" y="12211"/>
                        <a:pt x="159809" y="48953"/>
                        <a:pt x="137153" y="72690"/>
                      </a:cubicBezTo>
                      <a:cubicBezTo>
                        <a:pt x="124508" y="85936"/>
                        <a:pt x="117567" y="95817"/>
                        <a:pt x="117567" y="95817"/>
                      </a:cubicBezTo>
                      <a:cubicBezTo>
                        <a:pt x="117567" y="95817"/>
                        <a:pt x="116439" y="87147"/>
                        <a:pt x="118666" y="66525"/>
                      </a:cubicBezTo>
                      <a:cubicBezTo>
                        <a:pt x="120894" y="45903"/>
                        <a:pt x="126468" y="13329"/>
                        <a:pt x="126468" y="13329"/>
                      </a:cubicBezTo>
                      <a:cubicBezTo>
                        <a:pt x="126468" y="13329"/>
                        <a:pt x="114784" y="41207"/>
                        <a:pt x="110736" y="63354"/>
                      </a:cubicBezTo>
                      <a:cubicBezTo>
                        <a:pt x="106678" y="85510"/>
                        <a:pt x="110237" y="101945"/>
                        <a:pt x="110237" y="101945"/>
                      </a:cubicBezTo>
                      <a:cubicBezTo>
                        <a:pt x="110237" y="101945"/>
                        <a:pt x="97739" y="112640"/>
                        <a:pt x="88293" y="124850"/>
                      </a:cubicBezTo>
                      <a:cubicBezTo>
                        <a:pt x="78837" y="137061"/>
                        <a:pt x="72440" y="150787"/>
                        <a:pt x="72440" y="150787"/>
                      </a:cubicBezTo>
                      <a:lnTo>
                        <a:pt x="59611" y="106585"/>
                      </a:lnTo>
                      <a:cubicBezTo>
                        <a:pt x="59611" y="106585"/>
                        <a:pt x="69104" y="102195"/>
                        <a:pt x="76378" y="87572"/>
                      </a:cubicBezTo>
                      <a:cubicBezTo>
                        <a:pt x="83662" y="72949"/>
                        <a:pt x="88736" y="48103"/>
                        <a:pt x="88736" y="48103"/>
                      </a:cubicBezTo>
                      <a:cubicBezTo>
                        <a:pt x="88736" y="48103"/>
                        <a:pt x="79068" y="68799"/>
                        <a:pt x="71821" y="80944"/>
                      </a:cubicBezTo>
                      <a:cubicBezTo>
                        <a:pt x="64583" y="93090"/>
                        <a:pt x="59768" y="96686"/>
                        <a:pt x="59768" y="96686"/>
                      </a:cubicBezTo>
                      <a:lnTo>
                        <a:pt x="54360" y="54804"/>
                      </a:lnTo>
                      <a:lnTo>
                        <a:pt x="50145" y="0"/>
                      </a:lnTo>
                      <a:lnTo>
                        <a:pt x="47104" y="52669"/>
                      </a:lnTo>
                      <a:cubicBezTo>
                        <a:pt x="47104" y="52669"/>
                        <a:pt x="40717" y="51190"/>
                        <a:pt x="33267" y="41512"/>
                      </a:cubicBezTo>
                      <a:cubicBezTo>
                        <a:pt x="25808" y="31834"/>
                        <a:pt x="17304" y="13967"/>
                        <a:pt x="17304" y="13967"/>
                      </a:cubicBezTo>
                      <a:cubicBezTo>
                        <a:pt x="17304" y="13967"/>
                        <a:pt x="22785" y="33821"/>
                        <a:pt x="30429" y="45921"/>
                      </a:cubicBezTo>
                      <a:cubicBezTo>
                        <a:pt x="38074" y="58011"/>
                        <a:pt x="47872" y="62356"/>
                        <a:pt x="47872" y="62356"/>
                      </a:cubicBezTo>
                      <a:lnTo>
                        <a:pt x="52595" y="95817"/>
                      </a:lnTo>
                      <a:lnTo>
                        <a:pt x="54416" y="114923"/>
                      </a:lnTo>
                      <a:cubicBezTo>
                        <a:pt x="54416" y="114923"/>
                        <a:pt x="44812" y="112862"/>
                        <a:pt x="31206" y="102518"/>
                      </a:cubicBezTo>
                      <a:cubicBezTo>
                        <a:pt x="17600" y="92175"/>
                        <a:pt x="0" y="73559"/>
                        <a:pt x="0" y="73559"/>
                      </a:cubicBezTo>
                      <a:cubicBezTo>
                        <a:pt x="0" y="73559"/>
                        <a:pt x="12285" y="94495"/>
                        <a:pt x="26288" y="107482"/>
                      </a:cubicBezTo>
                      <a:cubicBezTo>
                        <a:pt x="40283" y="120460"/>
                        <a:pt x="56006" y="125506"/>
                        <a:pt x="56006" y="125506"/>
                      </a:cubicBezTo>
                      <a:lnTo>
                        <a:pt x="66700" y="157960"/>
                      </a:lnTo>
                      <a:cubicBezTo>
                        <a:pt x="66700" y="157960"/>
                        <a:pt x="61506" y="165198"/>
                        <a:pt x="54453" y="179765"/>
                      </a:cubicBezTo>
                      <a:cubicBezTo>
                        <a:pt x="47400" y="194333"/>
                        <a:pt x="38489" y="216230"/>
                        <a:pt x="38489" y="216230"/>
                      </a:cubicBezTo>
                      <a:lnTo>
                        <a:pt x="55774" y="227923"/>
                      </a:lnTo>
                      <a:cubicBezTo>
                        <a:pt x="55774" y="227923"/>
                        <a:pt x="58926" y="205406"/>
                        <a:pt x="64325" y="189147"/>
                      </a:cubicBezTo>
                      <a:cubicBezTo>
                        <a:pt x="69723" y="172879"/>
                        <a:pt x="77376" y="162868"/>
                        <a:pt x="77376" y="162868"/>
                      </a:cubicBezTo>
                      <a:lnTo>
                        <a:pt x="104256" y="168192"/>
                      </a:lnTo>
                      <a:cubicBezTo>
                        <a:pt x="104256" y="168192"/>
                        <a:pt x="103627" y="185857"/>
                        <a:pt x="112362" y="204389"/>
                      </a:cubicBezTo>
                      <a:cubicBezTo>
                        <a:pt x="121107" y="222913"/>
                        <a:pt x="137116" y="244857"/>
                        <a:pt x="137116" y="244857"/>
                      </a:cubicBezTo>
                      <a:cubicBezTo>
                        <a:pt x="137116" y="244857"/>
                        <a:pt x="123787" y="221952"/>
                        <a:pt x="117964" y="203345"/>
                      </a:cubicBezTo>
                      <a:cubicBezTo>
                        <a:pt x="112131" y="184747"/>
                        <a:pt x="112344" y="169237"/>
                        <a:pt x="112344" y="169237"/>
                      </a:cubicBezTo>
                      <a:lnTo>
                        <a:pt x="154605" y="175994"/>
                      </a:lnTo>
                      <a:cubicBezTo>
                        <a:pt x="154605" y="175994"/>
                        <a:pt x="157387" y="185182"/>
                        <a:pt x="169607" y="193233"/>
                      </a:cubicBezTo>
                      <a:cubicBezTo>
                        <a:pt x="181826" y="201284"/>
                        <a:pt x="203493" y="208198"/>
                        <a:pt x="203493" y="208198"/>
                      </a:cubicBezTo>
                      <a:cubicBezTo>
                        <a:pt x="203493" y="208198"/>
                        <a:pt x="183204" y="197161"/>
                        <a:pt x="172777" y="189406"/>
                      </a:cubicBezTo>
                      <a:cubicBezTo>
                        <a:pt x="162360" y="181660"/>
                        <a:pt x="161796" y="177186"/>
                        <a:pt x="161796" y="177186"/>
                      </a:cubicBezTo>
                      <a:lnTo>
                        <a:pt x="239561" y="171649"/>
                      </a:lnTo>
                      <a:cubicBezTo>
                        <a:pt x="239561" y="171649"/>
                        <a:pt x="185136" y="170383"/>
                        <a:pt x="157350" y="167989"/>
                      </a:cubicBezTo>
                      <a:cubicBezTo>
                        <a:pt x="136386" y="166187"/>
                        <a:pt x="128649" y="164245"/>
                        <a:pt x="128649" y="164245"/>
                      </a:cubicBezTo>
                      <a:cubicBezTo>
                        <a:pt x="128649" y="164245"/>
                        <a:pt x="132365" y="157451"/>
                        <a:pt x="140897" y="149789"/>
                      </a:cubicBezTo>
                      <a:cubicBezTo>
                        <a:pt x="149428" y="142126"/>
                        <a:pt x="161935" y="135027"/>
                        <a:pt x="161935" y="135027"/>
                      </a:cubicBezTo>
                      <a:cubicBezTo>
                        <a:pt x="161935" y="135027"/>
                        <a:pt x="146230" y="139224"/>
                        <a:pt x="135693" y="145694"/>
                      </a:cubicBezTo>
                      <a:cubicBezTo>
                        <a:pt x="125155" y="152174"/>
                        <a:pt x="119785" y="160927"/>
                        <a:pt x="119785" y="160927"/>
                      </a:cubicBezTo>
                      <a:lnTo>
                        <a:pt x="82626" y="154614"/>
                      </a:lnTo>
                      <a:cubicBezTo>
                        <a:pt x="82626" y="154614"/>
                        <a:pt x="91315" y="141109"/>
                        <a:pt x="99061" y="130248"/>
                      </a:cubicBezTo>
                      <a:cubicBezTo>
                        <a:pt x="106816" y="119378"/>
                        <a:pt x="117520" y="109978"/>
                        <a:pt x="117520" y="109978"/>
                      </a:cubicBezTo>
                      <a:cubicBezTo>
                        <a:pt x="117520" y="109978"/>
                        <a:pt x="135498" y="112936"/>
                        <a:pt x="155483" y="110948"/>
                      </a:cubicBezTo>
                      <a:cubicBezTo>
                        <a:pt x="175467" y="108961"/>
                        <a:pt x="197457" y="102029"/>
                        <a:pt x="197457" y="102029"/>
                      </a:cubicBezTo>
                      <a:cubicBezTo>
                        <a:pt x="197457" y="102029"/>
                        <a:pt x="175282" y="104774"/>
                        <a:pt x="157119" y="105014"/>
                      </a:cubicBezTo>
                      <a:cubicBezTo>
                        <a:pt x="138956" y="105254"/>
                        <a:pt x="124813" y="102990"/>
                        <a:pt x="124813" y="102990"/>
                      </a:cubicBezTo>
                      <a:cubicBezTo>
                        <a:pt x="124813" y="102990"/>
                        <a:pt x="127854" y="94699"/>
                        <a:pt x="145620" y="77025"/>
                      </a:cubicBezTo>
                      <a:cubicBezTo>
                        <a:pt x="168756" y="54000"/>
                        <a:pt x="218587" y="12211"/>
                        <a:pt x="218587" y="122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13" name="Google Shape;5213;p6"/>
              <p:cNvGrpSpPr/>
              <p:nvPr/>
            </p:nvGrpSpPr>
            <p:grpSpPr>
              <a:xfrm>
                <a:off x="2535563" y="2167748"/>
                <a:ext cx="218679" cy="146098"/>
                <a:chOff x="2535563" y="2167748"/>
                <a:chExt cx="218679" cy="146098"/>
              </a:xfrm>
            </p:grpSpPr>
            <p:sp>
              <p:nvSpPr>
                <p:cNvPr id="5214" name="Google Shape;5214;p6"/>
                <p:cNvSpPr/>
                <p:nvPr/>
              </p:nvSpPr>
              <p:spPr>
                <a:xfrm>
                  <a:off x="2535563" y="2167748"/>
                  <a:ext cx="218679" cy="146098"/>
                </a:xfrm>
                <a:custGeom>
                  <a:avLst/>
                  <a:gdLst/>
                  <a:ahLst/>
                  <a:cxnLst/>
                  <a:rect l="l" t="t" r="r" b="b"/>
                  <a:pathLst>
                    <a:path w="218679" h="146098" extrusionOk="0">
                      <a:moveTo>
                        <a:pt x="84679" y="113888"/>
                      </a:moveTo>
                      <a:cubicBezTo>
                        <a:pt x="84679" y="113888"/>
                        <a:pt x="96048" y="135905"/>
                        <a:pt x="119766" y="142117"/>
                      </a:cubicBezTo>
                      <a:cubicBezTo>
                        <a:pt x="157128" y="151906"/>
                        <a:pt x="174339" y="140564"/>
                        <a:pt x="174339" y="140564"/>
                      </a:cubicBezTo>
                      <a:cubicBezTo>
                        <a:pt x="174339" y="140564"/>
                        <a:pt x="147635" y="133539"/>
                        <a:pt x="159346" y="119295"/>
                      </a:cubicBezTo>
                      <a:cubicBezTo>
                        <a:pt x="165419" y="111900"/>
                        <a:pt x="184165" y="106964"/>
                        <a:pt x="184165" y="106964"/>
                      </a:cubicBezTo>
                      <a:cubicBezTo>
                        <a:pt x="184165" y="106964"/>
                        <a:pt x="185690" y="96806"/>
                        <a:pt x="194314" y="89642"/>
                      </a:cubicBezTo>
                      <a:cubicBezTo>
                        <a:pt x="202947" y="82488"/>
                        <a:pt x="218680" y="78328"/>
                        <a:pt x="218680" y="78328"/>
                      </a:cubicBezTo>
                      <a:cubicBezTo>
                        <a:pt x="218680" y="78328"/>
                        <a:pt x="207486" y="72172"/>
                        <a:pt x="193205" y="69630"/>
                      </a:cubicBezTo>
                      <a:cubicBezTo>
                        <a:pt x="178914" y="67079"/>
                        <a:pt x="161537" y="68151"/>
                        <a:pt x="161537" y="68151"/>
                      </a:cubicBezTo>
                      <a:cubicBezTo>
                        <a:pt x="161537" y="68151"/>
                        <a:pt x="167869" y="63225"/>
                        <a:pt x="172925" y="58206"/>
                      </a:cubicBezTo>
                      <a:cubicBezTo>
                        <a:pt x="177972" y="53196"/>
                        <a:pt x="181743" y="48093"/>
                        <a:pt x="181743" y="48093"/>
                      </a:cubicBezTo>
                      <a:cubicBezTo>
                        <a:pt x="181743" y="48093"/>
                        <a:pt x="174838" y="46198"/>
                        <a:pt x="168109" y="45847"/>
                      </a:cubicBezTo>
                      <a:cubicBezTo>
                        <a:pt x="161371" y="45496"/>
                        <a:pt x="154817" y="46679"/>
                        <a:pt x="154817" y="46679"/>
                      </a:cubicBezTo>
                      <a:cubicBezTo>
                        <a:pt x="154817" y="46679"/>
                        <a:pt x="159097" y="32897"/>
                        <a:pt x="160381" y="21223"/>
                      </a:cubicBezTo>
                      <a:cubicBezTo>
                        <a:pt x="161666" y="9558"/>
                        <a:pt x="159947" y="0"/>
                        <a:pt x="159947" y="0"/>
                      </a:cubicBezTo>
                      <a:cubicBezTo>
                        <a:pt x="159947" y="0"/>
                        <a:pt x="141830" y="5574"/>
                        <a:pt x="127901" y="12220"/>
                      </a:cubicBezTo>
                      <a:cubicBezTo>
                        <a:pt x="113980" y="18875"/>
                        <a:pt x="104238" y="26602"/>
                        <a:pt x="104238" y="26602"/>
                      </a:cubicBezTo>
                      <a:cubicBezTo>
                        <a:pt x="104238" y="26602"/>
                        <a:pt x="102342" y="22471"/>
                        <a:pt x="99237" y="19365"/>
                      </a:cubicBezTo>
                      <a:cubicBezTo>
                        <a:pt x="96122" y="16250"/>
                        <a:pt x="91805" y="14152"/>
                        <a:pt x="91805" y="14152"/>
                      </a:cubicBezTo>
                      <a:cubicBezTo>
                        <a:pt x="91805" y="14152"/>
                        <a:pt x="83846" y="21288"/>
                        <a:pt x="79955" y="29292"/>
                      </a:cubicBezTo>
                      <a:cubicBezTo>
                        <a:pt x="76064" y="37288"/>
                        <a:pt x="76230" y="46152"/>
                        <a:pt x="76230" y="46152"/>
                      </a:cubicBezTo>
                      <a:cubicBezTo>
                        <a:pt x="76230" y="46152"/>
                        <a:pt x="65656" y="33969"/>
                        <a:pt x="53371" y="26529"/>
                      </a:cubicBezTo>
                      <a:cubicBezTo>
                        <a:pt x="41087" y="19097"/>
                        <a:pt x="27092" y="16398"/>
                        <a:pt x="27092" y="16398"/>
                      </a:cubicBezTo>
                      <a:cubicBezTo>
                        <a:pt x="27092" y="16398"/>
                        <a:pt x="32315" y="29699"/>
                        <a:pt x="29939" y="39663"/>
                      </a:cubicBezTo>
                      <a:cubicBezTo>
                        <a:pt x="27564" y="49628"/>
                        <a:pt x="17609" y="56255"/>
                        <a:pt x="17609" y="56255"/>
                      </a:cubicBezTo>
                      <a:cubicBezTo>
                        <a:pt x="17609" y="56255"/>
                        <a:pt x="38092" y="66072"/>
                        <a:pt x="18708" y="84632"/>
                      </a:cubicBezTo>
                      <a:cubicBezTo>
                        <a:pt x="11027" y="91990"/>
                        <a:pt x="0" y="90816"/>
                        <a:pt x="0" y="90816"/>
                      </a:cubicBezTo>
                      <a:cubicBezTo>
                        <a:pt x="0" y="90816"/>
                        <a:pt x="7949" y="104617"/>
                        <a:pt x="29033" y="110791"/>
                      </a:cubicBezTo>
                      <a:cubicBezTo>
                        <a:pt x="50108" y="116966"/>
                        <a:pt x="84679" y="113888"/>
                        <a:pt x="84679" y="113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5" name="Google Shape;5215;p6"/>
                <p:cNvSpPr/>
                <p:nvPr/>
              </p:nvSpPr>
              <p:spPr>
                <a:xfrm>
                  <a:off x="2566565" y="2181447"/>
                  <a:ext cx="157035" cy="130026"/>
                </a:xfrm>
                <a:custGeom>
                  <a:avLst/>
                  <a:gdLst/>
                  <a:ahLst/>
                  <a:cxnLst/>
                  <a:rect l="l" t="t" r="r" b="b"/>
                  <a:pathLst>
                    <a:path w="157035" h="130026" extrusionOk="0">
                      <a:moveTo>
                        <a:pt x="116929" y="0"/>
                      </a:moveTo>
                      <a:cubicBezTo>
                        <a:pt x="116929" y="0"/>
                        <a:pt x="89125" y="28775"/>
                        <a:pt x="80075" y="44100"/>
                      </a:cubicBezTo>
                      <a:cubicBezTo>
                        <a:pt x="75028" y="52650"/>
                        <a:pt x="72718" y="58492"/>
                        <a:pt x="72718" y="58492"/>
                      </a:cubicBezTo>
                      <a:cubicBezTo>
                        <a:pt x="72718" y="58492"/>
                        <a:pt x="70545" y="54906"/>
                        <a:pt x="68234" y="45320"/>
                      </a:cubicBezTo>
                      <a:cubicBezTo>
                        <a:pt x="65924" y="35744"/>
                        <a:pt x="63474" y="20169"/>
                        <a:pt x="63474" y="20169"/>
                      </a:cubicBezTo>
                      <a:cubicBezTo>
                        <a:pt x="63474" y="20169"/>
                        <a:pt x="61542" y="34968"/>
                        <a:pt x="63058" y="45616"/>
                      </a:cubicBezTo>
                      <a:cubicBezTo>
                        <a:pt x="64574" y="56274"/>
                        <a:pt x="69519" y="62762"/>
                        <a:pt x="69519" y="62762"/>
                      </a:cubicBezTo>
                      <a:cubicBezTo>
                        <a:pt x="69519" y="62762"/>
                        <a:pt x="64112" y="70157"/>
                        <a:pt x="60747" y="77570"/>
                      </a:cubicBezTo>
                      <a:cubicBezTo>
                        <a:pt x="57374" y="84974"/>
                        <a:pt x="56042" y="92406"/>
                        <a:pt x="56042" y="92406"/>
                      </a:cubicBezTo>
                      <a:lnTo>
                        <a:pt x="40846" y="75629"/>
                      </a:lnTo>
                      <a:cubicBezTo>
                        <a:pt x="40846" y="75629"/>
                        <a:pt x="45607" y="71664"/>
                        <a:pt x="47289" y="63650"/>
                      </a:cubicBezTo>
                      <a:cubicBezTo>
                        <a:pt x="48971" y="55636"/>
                        <a:pt x="47585" y="43582"/>
                        <a:pt x="47585" y="43582"/>
                      </a:cubicBezTo>
                      <a:cubicBezTo>
                        <a:pt x="47585" y="43582"/>
                        <a:pt x="45570" y="54785"/>
                        <a:pt x="43472" y="61699"/>
                      </a:cubicBezTo>
                      <a:cubicBezTo>
                        <a:pt x="41382" y="68604"/>
                        <a:pt x="39201" y="71220"/>
                        <a:pt x="39201" y="71220"/>
                      </a:cubicBezTo>
                      <a:lnTo>
                        <a:pt x="28728" y="53880"/>
                      </a:lnTo>
                      <a:lnTo>
                        <a:pt x="16694" y="30577"/>
                      </a:lnTo>
                      <a:lnTo>
                        <a:pt x="24134" y="54490"/>
                      </a:lnTo>
                      <a:cubicBezTo>
                        <a:pt x="24134" y="54490"/>
                        <a:pt x="20150" y="55201"/>
                        <a:pt x="14114" y="52521"/>
                      </a:cubicBezTo>
                      <a:cubicBezTo>
                        <a:pt x="8088" y="49840"/>
                        <a:pt x="0" y="43767"/>
                        <a:pt x="0" y="43767"/>
                      </a:cubicBezTo>
                      <a:cubicBezTo>
                        <a:pt x="0" y="43767"/>
                        <a:pt x="6674" y="51356"/>
                        <a:pt x="13237" y="55072"/>
                      </a:cubicBezTo>
                      <a:cubicBezTo>
                        <a:pt x="19809" y="58779"/>
                        <a:pt x="26269" y="58603"/>
                        <a:pt x="26269" y="58603"/>
                      </a:cubicBezTo>
                      <a:lnTo>
                        <a:pt x="34875" y="72376"/>
                      </a:lnTo>
                      <a:lnTo>
                        <a:pt x="39275" y="80417"/>
                      </a:lnTo>
                      <a:cubicBezTo>
                        <a:pt x="39275" y="80417"/>
                        <a:pt x="33322" y="81563"/>
                        <a:pt x="23589" y="79900"/>
                      </a:cubicBezTo>
                      <a:cubicBezTo>
                        <a:pt x="13856" y="78236"/>
                        <a:pt x="351" y="73771"/>
                        <a:pt x="351" y="73771"/>
                      </a:cubicBezTo>
                      <a:cubicBezTo>
                        <a:pt x="351" y="73771"/>
                        <a:pt x="11166" y="80399"/>
                        <a:pt x="21592" y="83135"/>
                      </a:cubicBezTo>
                      <a:cubicBezTo>
                        <a:pt x="32019" y="85880"/>
                        <a:pt x="42057" y="84752"/>
                        <a:pt x="42057" y="84752"/>
                      </a:cubicBezTo>
                      <a:lnTo>
                        <a:pt x="53963" y="96797"/>
                      </a:lnTo>
                      <a:cubicBezTo>
                        <a:pt x="53963" y="96797"/>
                        <a:pt x="52206" y="101104"/>
                        <a:pt x="50644" y="109044"/>
                      </a:cubicBezTo>
                      <a:cubicBezTo>
                        <a:pt x="49082" y="116984"/>
                        <a:pt x="47723" y="128557"/>
                        <a:pt x="47723" y="128557"/>
                      </a:cubicBezTo>
                      <a:lnTo>
                        <a:pt x="59832" y="130026"/>
                      </a:lnTo>
                      <a:cubicBezTo>
                        <a:pt x="59832" y="130026"/>
                        <a:pt x="57734" y="119415"/>
                        <a:pt x="58030" y="111078"/>
                      </a:cubicBezTo>
                      <a:cubicBezTo>
                        <a:pt x="58335" y="102740"/>
                        <a:pt x="61034" y="96686"/>
                        <a:pt x="61034" y="96686"/>
                      </a:cubicBezTo>
                      <a:lnTo>
                        <a:pt x="77626" y="93293"/>
                      </a:lnTo>
                      <a:cubicBezTo>
                        <a:pt x="77626" y="93293"/>
                        <a:pt x="80343" y="101233"/>
                        <a:pt x="88681" y="107547"/>
                      </a:cubicBezTo>
                      <a:cubicBezTo>
                        <a:pt x="97009" y="113860"/>
                        <a:pt x="110172" y="120136"/>
                        <a:pt x="110172" y="120136"/>
                      </a:cubicBezTo>
                      <a:cubicBezTo>
                        <a:pt x="110172" y="120136"/>
                        <a:pt x="98405" y="112861"/>
                        <a:pt x="91759" y="105892"/>
                      </a:cubicBezTo>
                      <a:cubicBezTo>
                        <a:pt x="85104" y="98922"/>
                        <a:pt x="82516" y="92027"/>
                        <a:pt x="82516" y="92027"/>
                      </a:cubicBezTo>
                      <a:lnTo>
                        <a:pt x="108314" y="85991"/>
                      </a:lnTo>
                      <a:cubicBezTo>
                        <a:pt x="108314" y="85991"/>
                        <a:pt x="111540" y="89457"/>
                        <a:pt x="120071" y="90400"/>
                      </a:cubicBezTo>
                      <a:cubicBezTo>
                        <a:pt x="128594" y="91343"/>
                        <a:pt x="142422" y="89771"/>
                        <a:pt x="142422" y="89771"/>
                      </a:cubicBezTo>
                      <a:cubicBezTo>
                        <a:pt x="142422" y="89771"/>
                        <a:pt x="128677" y="89226"/>
                        <a:pt x="121245" y="88034"/>
                      </a:cubicBezTo>
                      <a:cubicBezTo>
                        <a:pt x="113823" y="86832"/>
                        <a:pt x="112714" y="84974"/>
                        <a:pt x="112714" y="84974"/>
                      </a:cubicBezTo>
                      <a:lnTo>
                        <a:pt x="157036" y="65924"/>
                      </a:lnTo>
                      <a:cubicBezTo>
                        <a:pt x="157036" y="65924"/>
                        <a:pt x="125118" y="76988"/>
                        <a:pt x="108517" y="81868"/>
                      </a:cubicBezTo>
                      <a:cubicBezTo>
                        <a:pt x="95983" y="85547"/>
                        <a:pt x="91139" y="86342"/>
                        <a:pt x="91139" y="86342"/>
                      </a:cubicBezTo>
                      <a:cubicBezTo>
                        <a:pt x="91139" y="86342"/>
                        <a:pt x="92119" y="82553"/>
                        <a:pt x="95743" y="77339"/>
                      </a:cubicBezTo>
                      <a:cubicBezTo>
                        <a:pt x="99375" y="72135"/>
                        <a:pt x="105421" y="66330"/>
                        <a:pt x="105421" y="66330"/>
                      </a:cubicBezTo>
                      <a:cubicBezTo>
                        <a:pt x="105421" y="66330"/>
                        <a:pt x="97000" y="71534"/>
                        <a:pt x="91999" y="76646"/>
                      </a:cubicBezTo>
                      <a:cubicBezTo>
                        <a:pt x="86989" y="81758"/>
                        <a:pt x="85399" y="86767"/>
                        <a:pt x="85399" y="86767"/>
                      </a:cubicBezTo>
                      <a:lnTo>
                        <a:pt x="62651" y="91916"/>
                      </a:lnTo>
                      <a:cubicBezTo>
                        <a:pt x="62651" y="91916"/>
                        <a:pt x="65351" y="84105"/>
                        <a:pt x="67966" y="77654"/>
                      </a:cubicBezTo>
                      <a:cubicBezTo>
                        <a:pt x="70573" y="71192"/>
                        <a:pt x="75167" y="64759"/>
                        <a:pt x="75167" y="64759"/>
                      </a:cubicBezTo>
                      <a:cubicBezTo>
                        <a:pt x="75167" y="64759"/>
                        <a:pt x="86157" y="62226"/>
                        <a:pt x="97443" y="57078"/>
                      </a:cubicBezTo>
                      <a:cubicBezTo>
                        <a:pt x="108739" y="51929"/>
                        <a:pt x="120330" y="44174"/>
                        <a:pt x="120330" y="44174"/>
                      </a:cubicBezTo>
                      <a:cubicBezTo>
                        <a:pt x="120330" y="44174"/>
                        <a:pt x="107898" y="50118"/>
                        <a:pt x="97360" y="54111"/>
                      </a:cubicBezTo>
                      <a:cubicBezTo>
                        <a:pt x="86823" y="58095"/>
                        <a:pt x="78199" y="60110"/>
                        <a:pt x="78199" y="60110"/>
                      </a:cubicBezTo>
                      <a:cubicBezTo>
                        <a:pt x="78199" y="60110"/>
                        <a:pt x="78513" y="55802"/>
                        <a:pt x="85769" y="44202"/>
                      </a:cubicBezTo>
                      <a:cubicBezTo>
                        <a:pt x="95216" y="29098"/>
                        <a:pt x="116929" y="0"/>
                        <a:pt x="1169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16" name="Google Shape;5216;p6"/>
              <p:cNvGrpSpPr/>
              <p:nvPr/>
            </p:nvGrpSpPr>
            <p:grpSpPr>
              <a:xfrm>
                <a:off x="1631109" y="3513107"/>
                <a:ext cx="236048" cy="175304"/>
                <a:chOff x="1631109" y="3513107"/>
                <a:chExt cx="236048" cy="175304"/>
              </a:xfrm>
            </p:grpSpPr>
            <p:sp>
              <p:nvSpPr>
                <p:cNvPr id="5217" name="Google Shape;5217;p6"/>
                <p:cNvSpPr/>
                <p:nvPr/>
              </p:nvSpPr>
              <p:spPr>
                <a:xfrm>
                  <a:off x="1631109" y="3513107"/>
                  <a:ext cx="236048" cy="175304"/>
                </a:xfrm>
                <a:custGeom>
                  <a:avLst/>
                  <a:gdLst/>
                  <a:ahLst/>
                  <a:cxnLst/>
                  <a:rect l="l" t="t" r="r" b="b"/>
                  <a:pathLst>
                    <a:path w="236048" h="175304" extrusionOk="0">
                      <a:moveTo>
                        <a:pt x="169514" y="46609"/>
                      </a:moveTo>
                      <a:cubicBezTo>
                        <a:pt x="169514" y="46609"/>
                        <a:pt x="207440" y="40462"/>
                        <a:pt x="222506" y="53560"/>
                      </a:cubicBezTo>
                      <a:cubicBezTo>
                        <a:pt x="246225" y="74182"/>
                        <a:pt x="231574" y="94028"/>
                        <a:pt x="231574" y="94028"/>
                      </a:cubicBezTo>
                      <a:cubicBezTo>
                        <a:pt x="231574" y="94028"/>
                        <a:pt x="214575" y="79312"/>
                        <a:pt x="194083" y="97060"/>
                      </a:cubicBezTo>
                      <a:cubicBezTo>
                        <a:pt x="183444" y="106266"/>
                        <a:pt x="179451" y="123043"/>
                        <a:pt x="179451" y="123043"/>
                      </a:cubicBezTo>
                      <a:cubicBezTo>
                        <a:pt x="179451" y="123043"/>
                        <a:pt x="163376" y="130770"/>
                        <a:pt x="153662" y="141677"/>
                      </a:cubicBezTo>
                      <a:cubicBezTo>
                        <a:pt x="143938" y="152585"/>
                        <a:pt x="140582" y="166672"/>
                        <a:pt x="140582" y="166672"/>
                      </a:cubicBezTo>
                      <a:cubicBezTo>
                        <a:pt x="140582" y="166672"/>
                        <a:pt x="128261" y="162595"/>
                        <a:pt x="121125" y="153925"/>
                      </a:cubicBezTo>
                      <a:cubicBezTo>
                        <a:pt x="113989" y="145264"/>
                        <a:pt x="112030" y="132000"/>
                        <a:pt x="112030" y="132000"/>
                      </a:cubicBezTo>
                      <a:cubicBezTo>
                        <a:pt x="112030" y="132000"/>
                        <a:pt x="105421" y="139792"/>
                        <a:pt x="98396" y="146715"/>
                      </a:cubicBezTo>
                      <a:cubicBezTo>
                        <a:pt x="91380" y="153638"/>
                        <a:pt x="83948" y="159693"/>
                        <a:pt x="83948" y="159693"/>
                      </a:cubicBezTo>
                      <a:cubicBezTo>
                        <a:pt x="83948" y="159693"/>
                        <a:pt x="79437" y="155931"/>
                        <a:pt x="77432" y="151300"/>
                      </a:cubicBezTo>
                      <a:cubicBezTo>
                        <a:pt x="75435" y="146660"/>
                        <a:pt x="75962" y="141141"/>
                        <a:pt x="75962" y="141141"/>
                      </a:cubicBezTo>
                      <a:cubicBezTo>
                        <a:pt x="75962" y="141141"/>
                        <a:pt x="54628" y="153232"/>
                        <a:pt x="36068" y="161773"/>
                      </a:cubicBezTo>
                      <a:cubicBezTo>
                        <a:pt x="17516" y="170313"/>
                        <a:pt x="1738" y="175305"/>
                        <a:pt x="1738" y="175305"/>
                      </a:cubicBezTo>
                      <a:cubicBezTo>
                        <a:pt x="1738" y="175305"/>
                        <a:pt x="6886" y="158574"/>
                        <a:pt x="14660" y="144164"/>
                      </a:cubicBezTo>
                      <a:cubicBezTo>
                        <a:pt x="22424" y="129763"/>
                        <a:pt x="32823" y="117682"/>
                        <a:pt x="32823" y="117682"/>
                      </a:cubicBezTo>
                      <a:cubicBezTo>
                        <a:pt x="32823" y="117682"/>
                        <a:pt x="25770" y="119003"/>
                        <a:pt x="20086" y="118782"/>
                      </a:cubicBezTo>
                      <a:cubicBezTo>
                        <a:pt x="14410" y="118560"/>
                        <a:pt x="10112" y="116813"/>
                        <a:pt x="10112" y="116813"/>
                      </a:cubicBezTo>
                      <a:cubicBezTo>
                        <a:pt x="10112" y="116813"/>
                        <a:pt x="19938" y="106405"/>
                        <a:pt x="32019" y="98372"/>
                      </a:cubicBezTo>
                      <a:cubicBezTo>
                        <a:pt x="44100" y="90340"/>
                        <a:pt x="58427" y="84683"/>
                        <a:pt x="58427" y="84683"/>
                      </a:cubicBezTo>
                      <a:cubicBezTo>
                        <a:pt x="58427" y="84683"/>
                        <a:pt x="36530" y="84988"/>
                        <a:pt x="21925" y="80958"/>
                      </a:cubicBezTo>
                      <a:cubicBezTo>
                        <a:pt x="7321" y="76928"/>
                        <a:pt x="0" y="68562"/>
                        <a:pt x="0" y="68562"/>
                      </a:cubicBezTo>
                      <a:cubicBezTo>
                        <a:pt x="0" y="68562"/>
                        <a:pt x="22563" y="63663"/>
                        <a:pt x="38138" y="55446"/>
                      </a:cubicBezTo>
                      <a:cubicBezTo>
                        <a:pt x="53713" y="47238"/>
                        <a:pt x="62300" y="35702"/>
                        <a:pt x="62300" y="35702"/>
                      </a:cubicBezTo>
                      <a:cubicBezTo>
                        <a:pt x="62300" y="35702"/>
                        <a:pt x="82488" y="44114"/>
                        <a:pt x="108314" y="18001"/>
                      </a:cubicBezTo>
                      <a:cubicBezTo>
                        <a:pt x="118555" y="7649"/>
                        <a:pt x="114322" y="439"/>
                        <a:pt x="114322" y="439"/>
                      </a:cubicBezTo>
                      <a:cubicBezTo>
                        <a:pt x="114322" y="439"/>
                        <a:pt x="138281" y="-2815"/>
                        <a:pt x="152719" y="8397"/>
                      </a:cubicBezTo>
                      <a:cubicBezTo>
                        <a:pt x="167148" y="19610"/>
                        <a:pt x="169514" y="46609"/>
                        <a:pt x="169514" y="46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8" name="Google Shape;5218;p6"/>
                <p:cNvSpPr/>
                <p:nvPr/>
              </p:nvSpPr>
              <p:spPr>
                <a:xfrm>
                  <a:off x="1652387" y="3536903"/>
                  <a:ext cx="197687" cy="133890"/>
                </a:xfrm>
                <a:custGeom>
                  <a:avLst/>
                  <a:gdLst/>
                  <a:ahLst/>
                  <a:cxnLst/>
                  <a:rect l="l" t="t" r="r" b="b"/>
                  <a:pathLst>
                    <a:path w="197687" h="133890" extrusionOk="0">
                      <a:moveTo>
                        <a:pt x="0" y="133890"/>
                      </a:moveTo>
                      <a:cubicBezTo>
                        <a:pt x="0" y="133890"/>
                        <a:pt x="40541" y="95012"/>
                        <a:pt x="63345" y="78476"/>
                      </a:cubicBezTo>
                      <a:cubicBezTo>
                        <a:pt x="76064" y="69260"/>
                        <a:pt x="85002" y="63770"/>
                        <a:pt x="85002" y="63770"/>
                      </a:cubicBezTo>
                      <a:cubicBezTo>
                        <a:pt x="85002" y="63770"/>
                        <a:pt x="78753" y="64537"/>
                        <a:pt x="62799" y="69122"/>
                      </a:cubicBezTo>
                      <a:cubicBezTo>
                        <a:pt x="46855" y="73697"/>
                        <a:pt x="21204" y="82081"/>
                        <a:pt x="21204" y="82081"/>
                      </a:cubicBezTo>
                      <a:cubicBezTo>
                        <a:pt x="21204" y="82081"/>
                        <a:pt x="44682" y="71035"/>
                        <a:pt x="62180" y="65184"/>
                      </a:cubicBezTo>
                      <a:cubicBezTo>
                        <a:pt x="79687" y="59333"/>
                        <a:pt x="91213" y="58677"/>
                        <a:pt x="91213" y="58677"/>
                      </a:cubicBezTo>
                      <a:cubicBezTo>
                        <a:pt x="91213" y="58677"/>
                        <a:pt x="101991" y="49942"/>
                        <a:pt x="113231" y="42677"/>
                      </a:cubicBezTo>
                      <a:cubicBezTo>
                        <a:pt x="124480" y="35402"/>
                        <a:pt x="136183" y="29597"/>
                        <a:pt x="136183" y="29597"/>
                      </a:cubicBezTo>
                      <a:lnTo>
                        <a:pt x="105883" y="29560"/>
                      </a:lnTo>
                      <a:cubicBezTo>
                        <a:pt x="105883" y="29560"/>
                        <a:pt x="100494" y="35578"/>
                        <a:pt x="87923" y="42020"/>
                      </a:cubicBezTo>
                      <a:cubicBezTo>
                        <a:pt x="75361" y="48463"/>
                        <a:pt x="55608" y="55321"/>
                        <a:pt x="55608" y="55321"/>
                      </a:cubicBezTo>
                      <a:cubicBezTo>
                        <a:pt x="55608" y="55321"/>
                        <a:pt x="73263" y="46559"/>
                        <a:pt x="83967" y="40541"/>
                      </a:cubicBezTo>
                      <a:cubicBezTo>
                        <a:pt x="94671" y="34524"/>
                        <a:pt x="98432" y="31243"/>
                        <a:pt x="98432" y="31243"/>
                      </a:cubicBezTo>
                      <a:lnTo>
                        <a:pt x="68225" y="34977"/>
                      </a:lnTo>
                      <a:lnTo>
                        <a:pt x="28081" y="41475"/>
                      </a:lnTo>
                      <a:lnTo>
                        <a:pt x="68234" y="31261"/>
                      </a:lnTo>
                      <a:cubicBezTo>
                        <a:pt x="68234" y="31261"/>
                        <a:pt x="68530" y="27915"/>
                        <a:pt x="62929" y="25308"/>
                      </a:cubicBezTo>
                      <a:cubicBezTo>
                        <a:pt x="57318" y="22692"/>
                        <a:pt x="45810" y="20816"/>
                        <a:pt x="45810" y="20816"/>
                      </a:cubicBezTo>
                      <a:cubicBezTo>
                        <a:pt x="45810" y="20816"/>
                        <a:pt x="59481" y="20677"/>
                        <a:pt x="66857" y="23007"/>
                      </a:cubicBezTo>
                      <a:cubicBezTo>
                        <a:pt x="74234" y="25336"/>
                        <a:pt x="75324" y="30124"/>
                        <a:pt x="75324" y="30124"/>
                      </a:cubicBezTo>
                      <a:lnTo>
                        <a:pt x="99366" y="27360"/>
                      </a:lnTo>
                      <a:lnTo>
                        <a:pt x="113287" y="25299"/>
                      </a:lnTo>
                      <a:cubicBezTo>
                        <a:pt x="113287" y="25299"/>
                        <a:pt x="113860" y="20243"/>
                        <a:pt x="109109" y="14299"/>
                      </a:cubicBezTo>
                      <a:cubicBezTo>
                        <a:pt x="104367" y="8347"/>
                        <a:pt x="94301" y="1488"/>
                        <a:pt x="94301" y="1488"/>
                      </a:cubicBezTo>
                      <a:cubicBezTo>
                        <a:pt x="94301" y="1488"/>
                        <a:pt x="107278" y="4991"/>
                        <a:pt x="113915" y="10741"/>
                      </a:cubicBezTo>
                      <a:cubicBezTo>
                        <a:pt x="120561" y="16481"/>
                        <a:pt x="120866" y="24476"/>
                        <a:pt x="120866" y="24476"/>
                      </a:cubicBezTo>
                      <a:lnTo>
                        <a:pt x="142828" y="25225"/>
                      </a:lnTo>
                      <a:cubicBezTo>
                        <a:pt x="142828" y="25225"/>
                        <a:pt x="149400" y="21149"/>
                        <a:pt x="161879" y="14845"/>
                      </a:cubicBezTo>
                      <a:cubicBezTo>
                        <a:pt x="174358" y="8532"/>
                        <a:pt x="192743" y="0"/>
                        <a:pt x="192743" y="0"/>
                      </a:cubicBezTo>
                      <a:lnTo>
                        <a:pt x="197688" y="7801"/>
                      </a:lnTo>
                      <a:cubicBezTo>
                        <a:pt x="197688" y="7801"/>
                        <a:pt x="180116" y="13199"/>
                        <a:pt x="166732" y="18856"/>
                      </a:cubicBezTo>
                      <a:cubicBezTo>
                        <a:pt x="153347" y="24513"/>
                        <a:pt x="144150" y="30410"/>
                        <a:pt x="144150" y="30410"/>
                      </a:cubicBezTo>
                      <a:lnTo>
                        <a:pt x="142200" y="44618"/>
                      </a:lnTo>
                      <a:cubicBezTo>
                        <a:pt x="142200" y="44618"/>
                        <a:pt x="155575" y="41410"/>
                        <a:pt x="167536" y="43314"/>
                      </a:cubicBezTo>
                      <a:cubicBezTo>
                        <a:pt x="179488" y="45219"/>
                        <a:pt x="192401" y="50644"/>
                        <a:pt x="192401" y="50644"/>
                      </a:cubicBezTo>
                      <a:cubicBezTo>
                        <a:pt x="192401" y="50644"/>
                        <a:pt x="178175" y="46873"/>
                        <a:pt x="165521" y="46614"/>
                      </a:cubicBezTo>
                      <a:cubicBezTo>
                        <a:pt x="152867" y="46355"/>
                        <a:pt x="141192" y="48980"/>
                        <a:pt x="141192" y="48980"/>
                      </a:cubicBezTo>
                      <a:lnTo>
                        <a:pt x="136922" y="71571"/>
                      </a:lnTo>
                      <a:cubicBezTo>
                        <a:pt x="136922" y="71571"/>
                        <a:pt x="143189" y="71645"/>
                        <a:pt x="146526" y="77191"/>
                      </a:cubicBezTo>
                      <a:cubicBezTo>
                        <a:pt x="149854" y="82737"/>
                        <a:pt x="150251" y="93765"/>
                        <a:pt x="150251" y="93765"/>
                      </a:cubicBezTo>
                      <a:cubicBezTo>
                        <a:pt x="150251" y="93765"/>
                        <a:pt x="146461" y="84179"/>
                        <a:pt x="142958" y="79585"/>
                      </a:cubicBezTo>
                      <a:cubicBezTo>
                        <a:pt x="139445" y="75001"/>
                        <a:pt x="136219" y="75407"/>
                        <a:pt x="136219" y="75407"/>
                      </a:cubicBezTo>
                      <a:lnTo>
                        <a:pt x="114876" y="119877"/>
                      </a:lnTo>
                      <a:cubicBezTo>
                        <a:pt x="114876" y="119877"/>
                        <a:pt x="125959" y="89587"/>
                        <a:pt x="130313" y="74400"/>
                      </a:cubicBezTo>
                      <a:cubicBezTo>
                        <a:pt x="133594" y="62947"/>
                        <a:pt x="133853" y="58926"/>
                        <a:pt x="133853" y="58926"/>
                      </a:cubicBezTo>
                      <a:cubicBezTo>
                        <a:pt x="133853" y="58926"/>
                        <a:pt x="127928" y="62106"/>
                        <a:pt x="120302" y="68124"/>
                      </a:cubicBezTo>
                      <a:cubicBezTo>
                        <a:pt x="112677" y="74141"/>
                        <a:pt x="104589" y="82303"/>
                        <a:pt x="104589" y="82303"/>
                      </a:cubicBezTo>
                      <a:cubicBezTo>
                        <a:pt x="104589" y="82303"/>
                        <a:pt x="111198" y="72819"/>
                        <a:pt x="118389" y="65868"/>
                      </a:cubicBezTo>
                      <a:cubicBezTo>
                        <a:pt x="125571" y="58917"/>
                        <a:pt x="133317" y="54499"/>
                        <a:pt x="133317" y="54499"/>
                      </a:cubicBezTo>
                      <a:lnTo>
                        <a:pt x="136802" y="34690"/>
                      </a:lnTo>
                      <a:cubicBezTo>
                        <a:pt x="136802" y="34690"/>
                        <a:pt x="124758" y="41743"/>
                        <a:pt x="114904" y="47844"/>
                      </a:cubicBezTo>
                      <a:cubicBezTo>
                        <a:pt x="105041" y="53935"/>
                        <a:pt x="95623" y="61459"/>
                        <a:pt x="95623" y="61459"/>
                      </a:cubicBezTo>
                      <a:cubicBezTo>
                        <a:pt x="95623" y="61459"/>
                        <a:pt x="93876" y="71054"/>
                        <a:pt x="87969" y="82571"/>
                      </a:cubicBezTo>
                      <a:cubicBezTo>
                        <a:pt x="82063" y="94088"/>
                        <a:pt x="71997" y="107537"/>
                        <a:pt x="71997" y="107537"/>
                      </a:cubicBezTo>
                      <a:cubicBezTo>
                        <a:pt x="71997" y="107537"/>
                        <a:pt x="78957" y="94661"/>
                        <a:pt x="83153" y="84447"/>
                      </a:cubicBezTo>
                      <a:cubicBezTo>
                        <a:pt x="87350" y="74234"/>
                        <a:pt x="88773" y="66672"/>
                        <a:pt x="88773" y="66672"/>
                      </a:cubicBezTo>
                      <a:cubicBezTo>
                        <a:pt x="88773" y="66672"/>
                        <a:pt x="81887" y="69713"/>
                        <a:pt x="64713" y="82525"/>
                      </a:cubicBezTo>
                      <a:cubicBezTo>
                        <a:pt x="42344" y="99209"/>
                        <a:pt x="0" y="133890"/>
                        <a:pt x="0" y="133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19" name="Google Shape;5219;p6"/>
              <p:cNvGrpSpPr/>
              <p:nvPr/>
            </p:nvGrpSpPr>
            <p:grpSpPr>
              <a:xfrm>
                <a:off x="2452964" y="2305453"/>
                <a:ext cx="166902" cy="123956"/>
                <a:chOff x="2452964" y="2305453"/>
                <a:chExt cx="166902" cy="123956"/>
              </a:xfrm>
            </p:grpSpPr>
            <p:sp>
              <p:nvSpPr>
                <p:cNvPr id="5220" name="Google Shape;5220;p6"/>
                <p:cNvSpPr/>
                <p:nvPr/>
              </p:nvSpPr>
              <p:spPr>
                <a:xfrm>
                  <a:off x="2452964" y="2305453"/>
                  <a:ext cx="166902" cy="123956"/>
                </a:xfrm>
                <a:custGeom>
                  <a:avLst/>
                  <a:gdLst/>
                  <a:ahLst/>
                  <a:cxnLst/>
                  <a:rect l="l" t="t" r="r" b="b"/>
                  <a:pathLst>
                    <a:path w="166902" h="123956" extrusionOk="0">
                      <a:moveTo>
                        <a:pt x="114035" y="24849"/>
                      </a:moveTo>
                      <a:cubicBezTo>
                        <a:pt x="114035" y="24849"/>
                        <a:pt x="139325" y="16863"/>
                        <a:pt x="152201" y="23454"/>
                      </a:cubicBezTo>
                      <a:cubicBezTo>
                        <a:pt x="172463" y="33834"/>
                        <a:pt x="165882" y="47893"/>
                        <a:pt x="165882" y="47893"/>
                      </a:cubicBezTo>
                      <a:cubicBezTo>
                        <a:pt x="165882" y="47893"/>
                        <a:pt x="151360" y="40489"/>
                        <a:pt x="140324" y="53874"/>
                      </a:cubicBezTo>
                      <a:cubicBezTo>
                        <a:pt x="134593" y="60815"/>
                        <a:pt x="134870" y="71796"/>
                        <a:pt x="134870" y="71796"/>
                      </a:cubicBezTo>
                      <a:cubicBezTo>
                        <a:pt x="134870" y="71796"/>
                        <a:pt x="125081" y="78396"/>
                        <a:pt x="120303" y="86308"/>
                      </a:cubicBezTo>
                      <a:cubicBezTo>
                        <a:pt x="115514" y="94212"/>
                        <a:pt x="115736" y="103427"/>
                        <a:pt x="115736" y="103427"/>
                      </a:cubicBezTo>
                      <a:cubicBezTo>
                        <a:pt x="115736" y="103427"/>
                        <a:pt x="106419" y="102207"/>
                        <a:pt x="99875" y="97539"/>
                      </a:cubicBezTo>
                      <a:cubicBezTo>
                        <a:pt x="93330" y="92871"/>
                        <a:pt x="89550" y="84756"/>
                        <a:pt x="89550" y="84756"/>
                      </a:cubicBezTo>
                      <a:cubicBezTo>
                        <a:pt x="89550" y="84756"/>
                        <a:pt x="86370" y="90366"/>
                        <a:pt x="82737" y="95478"/>
                      </a:cubicBezTo>
                      <a:cubicBezTo>
                        <a:pt x="79114" y="100599"/>
                        <a:pt x="75038" y="105202"/>
                        <a:pt x="75038" y="105202"/>
                      </a:cubicBezTo>
                      <a:cubicBezTo>
                        <a:pt x="75038" y="105202"/>
                        <a:pt x="71211" y="103335"/>
                        <a:pt x="68974" y="100636"/>
                      </a:cubicBezTo>
                      <a:cubicBezTo>
                        <a:pt x="66737" y="97946"/>
                        <a:pt x="66099" y="94424"/>
                        <a:pt x="66099" y="94424"/>
                      </a:cubicBezTo>
                      <a:cubicBezTo>
                        <a:pt x="66099" y="94424"/>
                        <a:pt x="53445" y="104333"/>
                        <a:pt x="42076" y="111719"/>
                      </a:cubicBezTo>
                      <a:cubicBezTo>
                        <a:pt x="30716" y="119104"/>
                        <a:pt x="20640" y="123957"/>
                        <a:pt x="20640" y="123957"/>
                      </a:cubicBezTo>
                      <a:cubicBezTo>
                        <a:pt x="20640" y="123957"/>
                        <a:pt x="21177" y="112883"/>
                        <a:pt x="23968" y="102984"/>
                      </a:cubicBezTo>
                      <a:cubicBezTo>
                        <a:pt x="26750" y="93093"/>
                        <a:pt x="31797" y="84367"/>
                        <a:pt x="31797" y="84367"/>
                      </a:cubicBezTo>
                      <a:cubicBezTo>
                        <a:pt x="31797" y="84367"/>
                        <a:pt x="27120" y="85967"/>
                        <a:pt x="23127" y="86447"/>
                      </a:cubicBezTo>
                      <a:cubicBezTo>
                        <a:pt x="19134" y="86928"/>
                        <a:pt x="15825" y="86299"/>
                        <a:pt x="15825" y="86299"/>
                      </a:cubicBezTo>
                      <a:cubicBezTo>
                        <a:pt x="15825" y="86299"/>
                        <a:pt x="20770" y="78683"/>
                        <a:pt x="27721" y="72323"/>
                      </a:cubicBezTo>
                      <a:cubicBezTo>
                        <a:pt x="34672" y="65964"/>
                        <a:pt x="43619" y="60852"/>
                        <a:pt x="43619" y="60852"/>
                      </a:cubicBezTo>
                      <a:cubicBezTo>
                        <a:pt x="43619" y="60852"/>
                        <a:pt x="28423" y="63422"/>
                        <a:pt x="17525" y="62479"/>
                      </a:cubicBezTo>
                      <a:cubicBezTo>
                        <a:pt x="6618" y="61536"/>
                        <a:pt x="0" y="57081"/>
                        <a:pt x="0" y="57081"/>
                      </a:cubicBezTo>
                      <a:cubicBezTo>
                        <a:pt x="0" y="57081"/>
                        <a:pt x="14817" y="51553"/>
                        <a:pt x="24171" y="44695"/>
                      </a:cubicBezTo>
                      <a:cubicBezTo>
                        <a:pt x="33517" y="37836"/>
                        <a:pt x="37399" y="29665"/>
                        <a:pt x="37399" y="29665"/>
                      </a:cubicBezTo>
                      <a:cubicBezTo>
                        <a:pt x="37399" y="29665"/>
                        <a:pt x="52983" y="32752"/>
                        <a:pt x="66219" y="13535"/>
                      </a:cubicBezTo>
                      <a:cubicBezTo>
                        <a:pt x="71460" y="5919"/>
                        <a:pt x="67208" y="1843"/>
                        <a:pt x="67208" y="1843"/>
                      </a:cubicBezTo>
                      <a:cubicBezTo>
                        <a:pt x="67208" y="1843"/>
                        <a:pt x="83292" y="-2807"/>
                        <a:pt x="95382" y="2665"/>
                      </a:cubicBezTo>
                      <a:cubicBezTo>
                        <a:pt x="107473" y="8137"/>
                        <a:pt x="114035" y="24849"/>
                        <a:pt x="114035" y="2484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1" name="Google Shape;5221;p6"/>
                <p:cNvSpPr/>
                <p:nvPr/>
              </p:nvSpPr>
              <p:spPr>
                <a:xfrm>
                  <a:off x="2484004" y="2311131"/>
                  <a:ext cx="118814" cy="105078"/>
                </a:xfrm>
                <a:custGeom>
                  <a:avLst/>
                  <a:gdLst/>
                  <a:ahLst/>
                  <a:cxnLst/>
                  <a:rect l="l" t="t" r="r" b="b"/>
                  <a:pathLst>
                    <a:path w="118814" h="105078" extrusionOk="0">
                      <a:moveTo>
                        <a:pt x="0" y="105079"/>
                      </a:moveTo>
                      <a:cubicBezTo>
                        <a:pt x="0" y="105079"/>
                        <a:pt x="21149" y="76248"/>
                        <a:pt x="34016" y="63382"/>
                      </a:cubicBezTo>
                      <a:cubicBezTo>
                        <a:pt x="41198" y="56200"/>
                        <a:pt x="46420" y="51781"/>
                        <a:pt x="46420" y="51781"/>
                      </a:cubicBezTo>
                      <a:cubicBezTo>
                        <a:pt x="46420" y="51781"/>
                        <a:pt x="42205" y="52946"/>
                        <a:pt x="31936" y="57558"/>
                      </a:cubicBezTo>
                      <a:cubicBezTo>
                        <a:pt x="21666" y="62171"/>
                        <a:pt x="5333" y="70231"/>
                        <a:pt x="5333" y="70231"/>
                      </a:cubicBezTo>
                      <a:cubicBezTo>
                        <a:pt x="5333" y="70231"/>
                        <a:pt x="19670" y="60738"/>
                        <a:pt x="30790" y="55155"/>
                      </a:cubicBezTo>
                      <a:cubicBezTo>
                        <a:pt x="41909" y="49572"/>
                        <a:pt x="49822" y="47908"/>
                        <a:pt x="49822" y="47908"/>
                      </a:cubicBezTo>
                      <a:cubicBezTo>
                        <a:pt x="49822" y="47908"/>
                        <a:pt x="55737" y="41244"/>
                        <a:pt x="62245" y="35458"/>
                      </a:cubicBezTo>
                      <a:cubicBezTo>
                        <a:pt x="68743" y="29671"/>
                        <a:pt x="75842" y="24745"/>
                        <a:pt x="75842" y="24745"/>
                      </a:cubicBezTo>
                      <a:lnTo>
                        <a:pt x="54739" y="28017"/>
                      </a:lnTo>
                      <a:cubicBezTo>
                        <a:pt x="54739" y="28017"/>
                        <a:pt x="52077" y="32389"/>
                        <a:pt x="44498" y="37805"/>
                      </a:cubicBezTo>
                      <a:cubicBezTo>
                        <a:pt x="36918" y="43213"/>
                        <a:pt x="24421" y="49674"/>
                        <a:pt x="24421" y="49674"/>
                      </a:cubicBezTo>
                      <a:cubicBezTo>
                        <a:pt x="24421" y="49674"/>
                        <a:pt x="35116" y="42251"/>
                        <a:pt x="41475" y="37297"/>
                      </a:cubicBezTo>
                      <a:cubicBezTo>
                        <a:pt x="47834" y="32352"/>
                        <a:pt x="49850" y="29884"/>
                        <a:pt x="49850" y="29884"/>
                      </a:cubicBezTo>
                      <a:lnTo>
                        <a:pt x="29505" y="35513"/>
                      </a:lnTo>
                      <a:lnTo>
                        <a:pt x="2727" y="43961"/>
                      </a:lnTo>
                      <a:lnTo>
                        <a:pt x="28830" y="33184"/>
                      </a:lnTo>
                      <a:cubicBezTo>
                        <a:pt x="28830" y="33184"/>
                        <a:pt x="28432" y="31048"/>
                        <a:pt x="24051" y="30013"/>
                      </a:cubicBezTo>
                      <a:cubicBezTo>
                        <a:pt x="19670" y="28987"/>
                        <a:pt x="11314" y="29052"/>
                        <a:pt x="11314" y="29052"/>
                      </a:cubicBezTo>
                      <a:cubicBezTo>
                        <a:pt x="11314" y="29052"/>
                        <a:pt x="20807" y="27490"/>
                        <a:pt x="26371" y="28146"/>
                      </a:cubicBezTo>
                      <a:cubicBezTo>
                        <a:pt x="31927" y="28802"/>
                        <a:pt x="33563" y="31696"/>
                        <a:pt x="33563" y="31696"/>
                      </a:cubicBezTo>
                      <a:lnTo>
                        <a:pt x="49794" y="27342"/>
                      </a:lnTo>
                      <a:lnTo>
                        <a:pt x="59111" y="24532"/>
                      </a:lnTo>
                      <a:cubicBezTo>
                        <a:pt x="59111" y="24532"/>
                        <a:pt x="58594" y="21297"/>
                        <a:pt x="54203" y="18071"/>
                      </a:cubicBezTo>
                      <a:cubicBezTo>
                        <a:pt x="49822" y="14854"/>
                        <a:pt x="41568" y="11637"/>
                        <a:pt x="41568" y="11637"/>
                      </a:cubicBezTo>
                      <a:cubicBezTo>
                        <a:pt x="41568" y="11637"/>
                        <a:pt x="51236" y="12432"/>
                        <a:pt x="56902" y="15316"/>
                      </a:cubicBezTo>
                      <a:cubicBezTo>
                        <a:pt x="62577" y="18209"/>
                        <a:pt x="64242" y="23192"/>
                        <a:pt x="64242" y="23192"/>
                      </a:cubicBezTo>
                      <a:lnTo>
                        <a:pt x="79668" y="21278"/>
                      </a:lnTo>
                      <a:cubicBezTo>
                        <a:pt x="79668" y="21278"/>
                        <a:pt x="83505" y="17997"/>
                        <a:pt x="91047" y="12682"/>
                      </a:cubicBezTo>
                      <a:cubicBezTo>
                        <a:pt x="98590" y="7358"/>
                        <a:pt x="109839" y="0"/>
                        <a:pt x="109839" y="0"/>
                      </a:cubicBezTo>
                      <a:lnTo>
                        <a:pt x="114701" y="4354"/>
                      </a:lnTo>
                      <a:cubicBezTo>
                        <a:pt x="114701" y="4354"/>
                        <a:pt x="103443" y="9669"/>
                        <a:pt x="95151" y="14669"/>
                      </a:cubicBezTo>
                      <a:cubicBezTo>
                        <a:pt x="86860" y="19679"/>
                        <a:pt x="81536" y="24393"/>
                        <a:pt x="81536" y="24393"/>
                      </a:cubicBezTo>
                      <a:lnTo>
                        <a:pt x="82756" y="33526"/>
                      </a:lnTo>
                      <a:cubicBezTo>
                        <a:pt x="82756" y="33526"/>
                        <a:pt x="91491" y="30059"/>
                        <a:pt x="100161" y="29949"/>
                      </a:cubicBezTo>
                      <a:cubicBezTo>
                        <a:pt x="108841" y="29847"/>
                        <a:pt x="118814" y="31853"/>
                        <a:pt x="118814" y="31853"/>
                      </a:cubicBezTo>
                      <a:cubicBezTo>
                        <a:pt x="118814" y="31853"/>
                        <a:pt x="108221" y="31030"/>
                        <a:pt x="99366" y="32250"/>
                      </a:cubicBezTo>
                      <a:cubicBezTo>
                        <a:pt x="90511" y="33461"/>
                        <a:pt x="82857" y="36382"/>
                        <a:pt x="82857" y="36382"/>
                      </a:cubicBezTo>
                      <a:lnTo>
                        <a:pt x="83995" y="51033"/>
                      </a:lnTo>
                      <a:cubicBezTo>
                        <a:pt x="83995" y="51033"/>
                        <a:pt x="88376" y="50404"/>
                        <a:pt x="91703" y="53519"/>
                      </a:cubicBezTo>
                      <a:cubicBezTo>
                        <a:pt x="95031" y="56643"/>
                        <a:pt x="97314" y="63530"/>
                        <a:pt x="97314" y="63530"/>
                      </a:cubicBezTo>
                      <a:cubicBezTo>
                        <a:pt x="97314" y="63530"/>
                        <a:pt x="92933" y="57919"/>
                        <a:pt x="89651" y="55414"/>
                      </a:cubicBezTo>
                      <a:cubicBezTo>
                        <a:pt x="86379" y="52918"/>
                        <a:pt x="84198" y="53519"/>
                        <a:pt x="84198" y="53519"/>
                      </a:cubicBezTo>
                      <a:lnTo>
                        <a:pt x="77441" y="83782"/>
                      </a:lnTo>
                      <a:cubicBezTo>
                        <a:pt x="77441" y="83782"/>
                        <a:pt x="79641" y="63548"/>
                        <a:pt x="79900" y="53538"/>
                      </a:cubicBezTo>
                      <a:cubicBezTo>
                        <a:pt x="80103" y="45976"/>
                        <a:pt x="79548" y="43425"/>
                        <a:pt x="79548" y="43425"/>
                      </a:cubicBezTo>
                      <a:cubicBezTo>
                        <a:pt x="79548" y="43425"/>
                        <a:pt x="76008" y="46069"/>
                        <a:pt x="71793" y="50681"/>
                      </a:cubicBezTo>
                      <a:cubicBezTo>
                        <a:pt x="67578" y="55285"/>
                        <a:pt x="63428" y="61293"/>
                        <a:pt x="63428" y="61293"/>
                      </a:cubicBezTo>
                      <a:cubicBezTo>
                        <a:pt x="63428" y="61293"/>
                        <a:pt x="66312" y="54619"/>
                        <a:pt x="70046" y="49471"/>
                      </a:cubicBezTo>
                      <a:cubicBezTo>
                        <a:pt x="73781" y="44322"/>
                        <a:pt x="78375" y="40699"/>
                        <a:pt x="78375" y="40699"/>
                      </a:cubicBezTo>
                      <a:lnTo>
                        <a:pt x="77191" y="27878"/>
                      </a:lnTo>
                      <a:cubicBezTo>
                        <a:pt x="77191" y="27878"/>
                        <a:pt x="70093" y="33618"/>
                        <a:pt x="64343" y="38517"/>
                      </a:cubicBezTo>
                      <a:cubicBezTo>
                        <a:pt x="58585" y="43425"/>
                        <a:pt x="53399" y="49175"/>
                        <a:pt x="53399" y="49175"/>
                      </a:cubicBezTo>
                      <a:cubicBezTo>
                        <a:pt x="53399" y="49175"/>
                        <a:pt x="53926" y="55395"/>
                        <a:pt x="51911" y="63271"/>
                      </a:cubicBezTo>
                      <a:cubicBezTo>
                        <a:pt x="49896" y="71155"/>
                        <a:pt x="45329" y="80695"/>
                        <a:pt x="45329" y="80695"/>
                      </a:cubicBezTo>
                      <a:cubicBezTo>
                        <a:pt x="45329" y="80695"/>
                        <a:pt x="47834" y="71849"/>
                        <a:pt x="48897" y="64972"/>
                      </a:cubicBezTo>
                      <a:cubicBezTo>
                        <a:pt x="49960" y="58104"/>
                        <a:pt x="49582" y="53196"/>
                        <a:pt x="49582" y="53196"/>
                      </a:cubicBezTo>
                      <a:cubicBezTo>
                        <a:pt x="49582" y="53196"/>
                        <a:pt x="45339" y="55858"/>
                        <a:pt x="35707" y="65776"/>
                      </a:cubicBezTo>
                      <a:cubicBezTo>
                        <a:pt x="23173" y="78689"/>
                        <a:pt x="0" y="105079"/>
                        <a:pt x="0" y="1050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22" name="Google Shape;5222;p6"/>
              <p:cNvGrpSpPr/>
              <p:nvPr/>
            </p:nvGrpSpPr>
            <p:grpSpPr>
              <a:xfrm>
                <a:off x="3694487" y="3049270"/>
                <a:ext cx="273801" cy="203353"/>
                <a:chOff x="3694487" y="3049270"/>
                <a:chExt cx="273801" cy="203353"/>
              </a:xfrm>
            </p:grpSpPr>
            <p:sp>
              <p:nvSpPr>
                <p:cNvPr id="5223" name="Google Shape;5223;p6"/>
                <p:cNvSpPr/>
                <p:nvPr/>
              </p:nvSpPr>
              <p:spPr>
                <a:xfrm>
                  <a:off x="3694487" y="3049270"/>
                  <a:ext cx="273801" cy="203353"/>
                </a:xfrm>
                <a:custGeom>
                  <a:avLst/>
                  <a:gdLst/>
                  <a:ahLst/>
                  <a:cxnLst/>
                  <a:rect l="l" t="t" r="r" b="b"/>
                  <a:pathLst>
                    <a:path w="273801" h="203353" extrusionOk="0">
                      <a:moveTo>
                        <a:pt x="187068" y="40763"/>
                      </a:moveTo>
                      <a:cubicBezTo>
                        <a:pt x="187068" y="40763"/>
                        <a:pt x="228561" y="27665"/>
                        <a:pt x="249682" y="38471"/>
                      </a:cubicBezTo>
                      <a:cubicBezTo>
                        <a:pt x="282930" y="55497"/>
                        <a:pt x="272125" y="78559"/>
                        <a:pt x="272125" y="78559"/>
                      </a:cubicBezTo>
                      <a:cubicBezTo>
                        <a:pt x="272125" y="78559"/>
                        <a:pt x="248305" y="66422"/>
                        <a:pt x="230197" y="88375"/>
                      </a:cubicBezTo>
                      <a:cubicBezTo>
                        <a:pt x="220797" y="99773"/>
                        <a:pt x="221250" y="117779"/>
                        <a:pt x="221250" y="117779"/>
                      </a:cubicBezTo>
                      <a:cubicBezTo>
                        <a:pt x="221250" y="117779"/>
                        <a:pt x="205194" y="128603"/>
                        <a:pt x="197346" y="141580"/>
                      </a:cubicBezTo>
                      <a:cubicBezTo>
                        <a:pt x="189499" y="154558"/>
                        <a:pt x="189868" y="169680"/>
                        <a:pt x="189868" y="169680"/>
                      </a:cubicBezTo>
                      <a:cubicBezTo>
                        <a:pt x="189868" y="169680"/>
                        <a:pt x="174580" y="167674"/>
                        <a:pt x="163839" y="160012"/>
                      </a:cubicBezTo>
                      <a:cubicBezTo>
                        <a:pt x="153098" y="152349"/>
                        <a:pt x="146905" y="139029"/>
                        <a:pt x="146905" y="139029"/>
                      </a:cubicBezTo>
                      <a:cubicBezTo>
                        <a:pt x="146905" y="139029"/>
                        <a:pt x="141682" y="148245"/>
                        <a:pt x="135730" y="156638"/>
                      </a:cubicBezTo>
                      <a:cubicBezTo>
                        <a:pt x="129777" y="165021"/>
                        <a:pt x="123094" y="172592"/>
                        <a:pt x="123094" y="172592"/>
                      </a:cubicBezTo>
                      <a:cubicBezTo>
                        <a:pt x="123094" y="172592"/>
                        <a:pt x="116818" y="169523"/>
                        <a:pt x="113148" y="165095"/>
                      </a:cubicBezTo>
                      <a:cubicBezTo>
                        <a:pt x="109479" y="160677"/>
                        <a:pt x="108434" y="154900"/>
                        <a:pt x="108434" y="154900"/>
                      </a:cubicBezTo>
                      <a:cubicBezTo>
                        <a:pt x="108434" y="154900"/>
                        <a:pt x="87664" y="171168"/>
                        <a:pt x="69021" y="183277"/>
                      </a:cubicBezTo>
                      <a:cubicBezTo>
                        <a:pt x="50376" y="195395"/>
                        <a:pt x="33850" y="203354"/>
                        <a:pt x="33850" y="203354"/>
                      </a:cubicBezTo>
                      <a:cubicBezTo>
                        <a:pt x="33850" y="203354"/>
                        <a:pt x="34728" y="185191"/>
                        <a:pt x="39303" y="168950"/>
                      </a:cubicBezTo>
                      <a:cubicBezTo>
                        <a:pt x="43888" y="152719"/>
                        <a:pt x="52151" y="138410"/>
                        <a:pt x="52151" y="138410"/>
                      </a:cubicBezTo>
                      <a:cubicBezTo>
                        <a:pt x="52151" y="138410"/>
                        <a:pt x="44489" y="141026"/>
                        <a:pt x="37935" y="141820"/>
                      </a:cubicBezTo>
                      <a:cubicBezTo>
                        <a:pt x="31381" y="142606"/>
                        <a:pt x="25946" y="141571"/>
                        <a:pt x="25946" y="141571"/>
                      </a:cubicBezTo>
                      <a:cubicBezTo>
                        <a:pt x="25946" y="141571"/>
                        <a:pt x="34062" y="129083"/>
                        <a:pt x="45468" y="118647"/>
                      </a:cubicBezTo>
                      <a:cubicBezTo>
                        <a:pt x="56866" y="108212"/>
                        <a:pt x="71544" y="99828"/>
                        <a:pt x="71544" y="99828"/>
                      </a:cubicBezTo>
                      <a:cubicBezTo>
                        <a:pt x="71544" y="99828"/>
                        <a:pt x="46624" y="104052"/>
                        <a:pt x="28738" y="102499"/>
                      </a:cubicBezTo>
                      <a:cubicBezTo>
                        <a:pt x="10852" y="100956"/>
                        <a:pt x="0" y="93644"/>
                        <a:pt x="0" y="93644"/>
                      </a:cubicBezTo>
                      <a:cubicBezTo>
                        <a:pt x="0" y="93644"/>
                        <a:pt x="24301" y="84567"/>
                        <a:pt x="39636" y="73318"/>
                      </a:cubicBezTo>
                      <a:cubicBezTo>
                        <a:pt x="54980" y="62069"/>
                        <a:pt x="61348" y="48657"/>
                        <a:pt x="61348" y="48657"/>
                      </a:cubicBezTo>
                      <a:cubicBezTo>
                        <a:pt x="61348" y="48657"/>
                        <a:pt x="86916" y="53722"/>
                        <a:pt x="108619" y="22193"/>
                      </a:cubicBezTo>
                      <a:cubicBezTo>
                        <a:pt x="117224" y="9705"/>
                        <a:pt x="110246" y="3022"/>
                        <a:pt x="110246" y="3022"/>
                      </a:cubicBezTo>
                      <a:cubicBezTo>
                        <a:pt x="110246" y="3022"/>
                        <a:pt x="136636" y="-4604"/>
                        <a:pt x="156472" y="4372"/>
                      </a:cubicBezTo>
                      <a:cubicBezTo>
                        <a:pt x="176308" y="13356"/>
                        <a:pt x="187068" y="40763"/>
                        <a:pt x="187068" y="407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4" name="Google Shape;5224;p6"/>
                <p:cNvSpPr/>
                <p:nvPr/>
              </p:nvSpPr>
              <p:spPr>
                <a:xfrm>
                  <a:off x="3745390" y="3058578"/>
                  <a:ext cx="194924" cy="172398"/>
                </a:xfrm>
                <a:custGeom>
                  <a:avLst/>
                  <a:gdLst/>
                  <a:ahLst/>
                  <a:cxnLst/>
                  <a:rect l="l" t="t" r="r" b="b"/>
                  <a:pathLst>
                    <a:path w="194924" h="172398" extrusionOk="0">
                      <a:moveTo>
                        <a:pt x="0" y="172398"/>
                      </a:moveTo>
                      <a:cubicBezTo>
                        <a:pt x="0" y="172398"/>
                        <a:pt x="34709" y="125091"/>
                        <a:pt x="55812" y="103979"/>
                      </a:cubicBezTo>
                      <a:cubicBezTo>
                        <a:pt x="67588" y="92203"/>
                        <a:pt x="76165" y="84956"/>
                        <a:pt x="76165" y="84956"/>
                      </a:cubicBezTo>
                      <a:cubicBezTo>
                        <a:pt x="76165" y="84956"/>
                        <a:pt x="69251" y="86860"/>
                        <a:pt x="52401" y="94430"/>
                      </a:cubicBezTo>
                      <a:cubicBezTo>
                        <a:pt x="35550" y="102001"/>
                        <a:pt x="8754" y="115219"/>
                        <a:pt x="8754" y="115219"/>
                      </a:cubicBezTo>
                      <a:cubicBezTo>
                        <a:pt x="8754" y="115219"/>
                        <a:pt x="32278" y="99643"/>
                        <a:pt x="50524" y="90483"/>
                      </a:cubicBezTo>
                      <a:cubicBezTo>
                        <a:pt x="68771" y="81332"/>
                        <a:pt x="81739" y="78597"/>
                        <a:pt x="81739" y="78597"/>
                      </a:cubicBezTo>
                      <a:cubicBezTo>
                        <a:pt x="81739" y="78597"/>
                        <a:pt x="91445" y="67671"/>
                        <a:pt x="102121" y="58178"/>
                      </a:cubicBezTo>
                      <a:cubicBezTo>
                        <a:pt x="112788" y="48676"/>
                        <a:pt x="124425" y="40606"/>
                        <a:pt x="124425" y="40606"/>
                      </a:cubicBezTo>
                      <a:lnTo>
                        <a:pt x="89800" y="45967"/>
                      </a:lnTo>
                      <a:cubicBezTo>
                        <a:pt x="89800" y="45967"/>
                        <a:pt x="85446" y="53140"/>
                        <a:pt x="73013" y="62023"/>
                      </a:cubicBezTo>
                      <a:cubicBezTo>
                        <a:pt x="60581" y="70906"/>
                        <a:pt x="40070" y="81499"/>
                        <a:pt x="40070" y="81499"/>
                      </a:cubicBezTo>
                      <a:cubicBezTo>
                        <a:pt x="40070" y="81499"/>
                        <a:pt x="57614" y="69316"/>
                        <a:pt x="68041" y="61200"/>
                      </a:cubicBezTo>
                      <a:cubicBezTo>
                        <a:pt x="78476" y="53085"/>
                        <a:pt x="81795" y="49027"/>
                        <a:pt x="81795" y="49027"/>
                      </a:cubicBezTo>
                      <a:lnTo>
                        <a:pt x="48408" y="58270"/>
                      </a:lnTo>
                      <a:lnTo>
                        <a:pt x="4483" y="72135"/>
                      </a:lnTo>
                      <a:lnTo>
                        <a:pt x="47298" y="54444"/>
                      </a:lnTo>
                      <a:cubicBezTo>
                        <a:pt x="47298" y="54444"/>
                        <a:pt x="46651" y="50940"/>
                        <a:pt x="39469" y="49249"/>
                      </a:cubicBezTo>
                      <a:cubicBezTo>
                        <a:pt x="32287" y="47557"/>
                        <a:pt x="18570" y="47668"/>
                        <a:pt x="18570" y="47668"/>
                      </a:cubicBezTo>
                      <a:cubicBezTo>
                        <a:pt x="18570" y="47668"/>
                        <a:pt x="34145" y="45098"/>
                        <a:pt x="43268" y="46180"/>
                      </a:cubicBezTo>
                      <a:cubicBezTo>
                        <a:pt x="52392" y="47261"/>
                        <a:pt x="55063" y="52003"/>
                        <a:pt x="55063" y="52003"/>
                      </a:cubicBezTo>
                      <a:lnTo>
                        <a:pt x="81702" y="44867"/>
                      </a:lnTo>
                      <a:lnTo>
                        <a:pt x="96981" y="40255"/>
                      </a:lnTo>
                      <a:cubicBezTo>
                        <a:pt x="96981" y="40255"/>
                        <a:pt x="96131" y="34949"/>
                        <a:pt x="88931" y="29662"/>
                      </a:cubicBezTo>
                      <a:cubicBezTo>
                        <a:pt x="81739" y="24375"/>
                        <a:pt x="68197" y="19097"/>
                        <a:pt x="68197" y="19097"/>
                      </a:cubicBezTo>
                      <a:cubicBezTo>
                        <a:pt x="68197" y="19097"/>
                        <a:pt x="84059" y="20391"/>
                        <a:pt x="93367" y="25133"/>
                      </a:cubicBezTo>
                      <a:cubicBezTo>
                        <a:pt x="102666" y="29875"/>
                        <a:pt x="105393" y="38055"/>
                        <a:pt x="105393" y="38055"/>
                      </a:cubicBezTo>
                      <a:lnTo>
                        <a:pt x="130710" y="34912"/>
                      </a:lnTo>
                      <a:cubicBezTo>
                        <a:pt x="130710" y="34912"/>
                        <a:pt x="137005" y="29533"/>
                        <a:pt x="149373" y="20807"/>
                      </a:cubicBezTo>
                      <a:cubicBezTo>
                        <a:pt x="161750" y="12081"/>
                        <a:pt x="180199" y="0"/>
                        <a:pt x="180199" y="0"/>
                      </a:cubicBezTo>
                      <a:lnTo>
                        <a:pt x="188177" y="7154"/>
                      </a:lnTo>
                      <a:cubicBezTo>
                        <a:pt x="188177" y="7154"/>
                        <a:pt x="169708" y="15862"/>
                        <a:pt x="156112" y="24079"/>
                      </a:cubicBezTo>
                      <a:cubicBezTo>
                        <a:pt x="142515" y="32296"/>
                        <a:pt x="133770" y="40015"/>
                        <a:pt x="133770" y="40015"/>
                      </a:cubicBezTo>
                      <a:lnTo>
                        <a:pt x="135776" y="55007"/>
                      </a:lnTo>
                      <a:cubicBezTo>
                        <a:pt x="135776" y="55007"/>
                        <a:pt x="150112" y="49314"/>
                        <a:pt x="164338" y="49138"/>
                      </a:cubicBezTo>
                      <a:cubicBezTo>
                        <a:pt x="178554" y="48971"/>
                        <a:pt x="194924" y="52262"/>
                        <a:pt x="194924" y="52262"/>
                      </a:cubicBezTo>
                      <a:cubicBezTo>
                        <a:pt x="194924" y="52262"/>
                        <a:pt x="177556" y="50912"/>
                        <a:pt x="163016" y="52909"/>
                      </a:cubicBezTo>
                      <a:cubicBezTo>
                        <a:pt x="148486" y="54896"/>
                        <a:pt x="135933" y="59684"/>
                        <a:pt x="135933" y="59684"/>
                      </a:cubicBezTo>
                      <a:lnTo>
                        <a:pt x="137800" y="83736"/>
                      </a:lnTo>
                      <a:cubicBezTo>
                        <a:pt x="137800" y="83736"/>
                        <a:pt x="144982" y="82691"/>
                        <a:pt x="150445" y="87812"/>
                      </a:cubicBezTo>
                      <a:cubicBezTo>
                        <a:pt x="155908" y="92933"/>
                        <a:pt x="159652" y="104228"/>
                        <a:pt x="159652" y="104228"/>
                      </a:cubicBezTo>
                      <a:cubicBezTo>
                        <a:pt x="159652" y="104228"/>
                        <a:pt x="152460" y="95022"/>
                        <a:pt x="147090" y="90918"/>
                      </a:cubicBezTo>
                      <a:cubicBezTo>
                        <a:pt x="141710" y="86814"/>
                        <a:pt x="138142" y="87812"/>
                        <a:pt x="138142" y="87812"/>
                      </a:cubicBezTo>
                      <a:lnTo>
                        <a:pt x="127041" y="137458"/>
                      </a:lnTo>
                      <a:cubicBezTo>
                        <a:pt x="127041" y="137458"/>
                        <a:pt x="130655" y="104256"/>
                        <a:pt x="131089" y="87831"/>
                      </a:cubicBezTo>
                      <a:cubicBezTo>
                        <a:pt x="131422" y="75435"/>
                        <a:pt x="130516" y="71239"/>
                        <a:pt x="130516" y="71239"/>
                      </a:cubicBezTo>
                      <a:cubicBezTo>
                        <a:pt x="130516" y="71239"/>
                        <a:pt x="124703" y="75583"/>
                        <a:pt x="117788" y="83144"/>
                      </a:cubicBezTo>
                      <a:cubicBezTo>
                        <a:pt x="110874" y="90705"/>
                        <a:pt x="104062" y="100559"/>
                        <a:pt x="104062" y="100559"/>
                      </a:cubicBezTo>
                      <a:cubicBezTo>
                        <a:pt x="104062" y="100559"/>
                        <a:pt x="108795" y="89605"/>
                        <a:pt x="114923" y="81157"/>
                      </a:cubicBezTo>
                      <a:cubicBezTo>
                        <a:pt x="121051" y="72718"/>
                        <a:pt x="128585" y="66774"/>
                        <a:pt x="128585" y="66774"/>
                      </a:cubicBezTo>
                      <a:lnTo>
                        <a:pt x="126653" y="45736"/>
                      </a:lnTo>
                      <a:cubicBezTo>
                        <a:pt x="126653" y="45736"/>
                        <a:pt x="114997" y="55155"/>
                        <a:pt x="105559" y="63197"/>
                      </a:cubicBezTo>
                      <a:cubicBezTo>
                        <a:pt x="96122" y="71248"/>
                        <a:pt x="87609" y="80676"/>
                        <a:pt x="87609" y="80676"/>
                      </a:cubicBezTo>
                      <a:cubicBezTo>
                        <a:pt x="87609" y="80676"/>
                        <a:pt x="88478" y="90881"/>
                        <a:pt x="85168" y="103803"/>
                      </a:cubicBezTo>
                      <a:cubicBezTo>
                        <a:pt x="81859" y="116734"/>
                        <a:pt x="74381" y="132384"/>
                        <a:pt x="74381" y="132384"/>
                      </a:cubicBezTo>
                      <a:cubicBezTo>
                        <a:pt x="74381" y="132384"/>
                        <a:pt x="78486" y="117872"/>
                        <a:pt x="80223" y="106595"/>
                      </a:cubicBezTo>
                      <a:cubicBezTo>
                        <a:pt x="81970" y="95318"/>
                        <a:pt x="81342" y="87276"/>
                        <a:pt x="81342" y="87276"/>
                      </a:cubicBezTo>
                      <a:cubicBezTo>
                        <a:pt x="81342" y="87276"/>
                        <a:pt x="74391" y="91639"/>
                        <a:pt x="58594" y="107907"/>
                      </a:cubicBezTo>
                      <a:cubicBezTo>
                        <a:pt x="38018" y="129093"/>
                        <a:pt x="0" y="172398"/>
                        <a:pt x="0" y="17239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25" name="Google Shape;5225;p6"/>
              <p:cNvGrpSpPr/>
              <p:nvPr/>
            </p:nvGrpSpPr>
            <p:grpSpPr>
              <a:xfrm>
                <a:off x="2555076" y="2314315"/>
                <a:ext cx="225408" cy="173901"/>
                <a:chOff x="2555076" y="2314315"/>
                <a:chExt cx="225408" cy="173901"/>
              </a:xfrm>
            </p:grpSpPr>
            <p:sp>
              <p:nvSpPr>
                <p:cNvPr id="5226" name="Google Shape;5226;p6"/>
                <p:cNvSpPr/>
                <p:nvPr/>
              </p:nvSpPr>
              <p:spPr>
                <a:xfrm>
                  <a:off x="2555076" y="2314315"/>
                  <a:ext cx="225408" cy="173901"/>
                </a:xfrm>
                <a:custGeom>
                  <a:avLst/>
                  <a:gdLst/>
                  <a:ahLst/>
                  <a:cxnLst/>
                  <a:rect l="l" t="t" r="r" b="b"/>
                  <a:pathLst>
                    <a:path w="225408" h="173901" extrusionOk="0">
                      <a:moveTo>
                        <a:pt x="84974" y="52905"/>
                      </a:moveTo>
                      <a:cubicBezTo>
                        <a:pt x="84974" y="52905"/>
                        <a:pt x="94818" y="25989"/>
                        <a:pt x="118648" y="13353"/>
                      </a:cubicBezTo>
                      <a:cubicBezTo>
                        <a:pt x="156176" y="-6529"/>
                        <a:pt x="174773" y="1679"/>
                        <a:pt x="174773" y="1679"/>
                      </a:cubicBezTo>
                      <a:cubicBezTo>
                        <a:pt x="174773" y="1679"/>
                        <a:pt x="147959" y="15932"/>
                        <a:pt x="161140" y="28669"/>
                      </a:cubicBezTo>
                      <a:cubicBezTo>
                        <a:pt x="167980" y="35288"/>
                        <a:pt x="187631" y="36101"/>
                        <a:pt x="187631" y="36101"/>
                      </a:cubicBezTo>
                      <a:cubicBezTo>
                        <a:pt x="187631" y="36101"/>
                        <a:pt x="190025" y="46879"/>
                        <a:pt x="199472" y="52610"/>
                      </a:cubicBezTo>
                      <a:cubicBezTo>
                        <a:pt x="208919" y="58341"/>
                        <a:pt x="225409" y="59034"/>
                        <a:pt x="225409" y="59034"/>
                      </a:cubicBezTo>
                      <a:cubicBezTo>
                        <a:pt x="225409" y="59034"/>
                        <a:pt x="214428" y="68536"/>
                        <a:pt x="199980" y="74822"/>
                      </a:cubicBezTo>
                      <a:cubicBezTo>
                        <a:pt x="185533" y="81116"/>
                        <a:pt x="167610" y="84204"/>
                        <a:pt x="167610" y="84204"/>
                      </a:cubicBezTo>
                      <a:cubicBezTo>
                        <a:pt x="167610" y="84204"/>
                        <a:pt x="174515" y="88058"/>
                        <a:pt x="180116" y="92319"/>
                      </a:cubicBezTo>
                      <a:cubicBezTo>
                        <a:pt x="185709" y="96571"/>
                        <a:pt x="190007" y="101239"/>
                        <a:pt x="190007" y="101239"/>
                      </a:cubicBezTo>
                      <a:cubicBezTo>
                        <a:pt x="190007" y="101239"/>
                        <a:pt x="183074" y="105010"/>
                        <a:pt x="176197" y="107044"/>
                      </a:cubicBezTo>
                      <a:cubicBezTo>
                        <a:pt x="169320" y="109087"/>
                        <a:pt x="162489" y="109392"/>
                        <a:pt x="162489" y="109392"/>
                      </a:cubicBezTo>
                      <a:cubicBezTo>
                        <a:pt x="162489" y="109392"/>
                        <a:pt x="168017" y="123460"/>
                        <a:pt x="170300" y="135930"/>
                      </a:cubicBezTo>
                      <a:cubicBezTo>
                        <a:pt x="172583" y="148408"/>
                        <a:pt x="171612" y="159306"/>
                        <a:pt x="171612" y="159306"/>
                      </a:cubicBezTo>
                      <a:cubicBezTo>
                        <a:pt x="171612" y="159306"/>
                        <a:pt x="152562" y="157642"/>
                        <a:pt x="137717" y="153760"/>
                      </a:cubicBezTo>
                      <a:cubicBezTo>
                        <a:pt x="122881" y="149887"/>
                        <a:pt x="112252" y="143805"/>
                        <a:pt x="112252" y="143805"/>
                      </a:cubicBezTo>
                      <a:cubicBezTo>
                        <a:pt x="112252" y="143805"/>
                        <a:pt x="110643" y="148796"/>
                        <a:pt x="107713" y="152965"/>
                      </a:cubicBezTo>
                      <a:cubicBezTo>
                        <a:pt x="104783" y="157143"/>
                        <a:pt x="100522" y="160498"/>
                        <a:pt x="100522" y="160498"/>
                      </a:cubicBezTo>
                      <a:cubicBezTo>
                        <a:pt x="100522" y="160498"/>
                        <a:pt x="91768" y="154619"/>
                        <a:pt x="87110" y="146809"/>
                      </a:cubicBezTo>
                      <a:cubicBezTo>
                        <a:pt x="82451" y="138998"/>
                        <a:pt x="81896" y="129237"/>
                        <a:pt x="81896" y="129237"/>
                      </a:cubicBezTo>
                      <a:cubicBezTo>
                        <a:pt x="81896" y="129237"/>
                        <a:pt x="72061" y="145182"/>
                        <a:pt x="60064" y="156348"/>
                      </a:cubicBezTo>
                      <a:cubicBezTo>
                        <a:pt x="48075" y="167514"/>
                        <a:pt x="33932" y="173901"/>
                        <a:pt x="33932" y="173901"/>
                      </a:cubicBezTo>
                      <a:cubicBezTo>
                        <a:pt x="33932" y="173901"/>
                        <a:pt x="38194" y="158049"/>
                        <a:pt x="34931" y="147706"/>
                      </a:cubicBezTo>
                      <a:cubicBezTo>
                        <a:pt x="31677" y="137362"/>
                        <a:pt x="20908" y="132528"/>
                        <a:pt x="20908" y="132528"/>
                      </a:cubicBezTo>
                      <a:cubicBezTo>
                        <a:pt x="20908" y="132528"/>
                        <a:pt x="41124" y="116749"/>
                        <a:pt x="19707" y="101156"/>
                      </a:cubicBezTo>
                      <a:cubicBezTo>
                        <a:pt x="11212" y="94972"/>
                        <a:pt x="0" y="98956"/>
                        <a:pt x="0" y="98956"/>
                      </a:cubicBezTo>
                      <a:cubicBezTo>
                        <a:pt x="0" y="98956"/>
                        <a:pt x="7016" y="81874"/>
                        <a:pt x="28137" y="69941"/>
                      </a:cubicBezTo>
                      <a:cubicBezTo>
                        <a:pt x="49249" y="57999"/>
                        <a:pt x="84974" y="52905"/>
                        <a:pt x="84974" y="52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7" name="Google Shape;5227;p6"/>
                <p:cNvSpPr/>
                <p:nvPr/>
              </p:nvSpPr>
              <p:spPr>
                <a:xfrm>
                  <a:off x="2587511" y="2331504"/>
                  <a:ext cx="161426" cy="130054"/>
                </a:xfrm>
                <a:custGeom>
                  <a:avLst/>
                  <a:gdLst/>
                  <a:ahLst/>
                  <a:cxnLst/>
                  <a:rect l="l" t="t" r="r" b="b"/>
                  <a:pathLst>
                    <a:path w="161426" h="130054" extrusionOk="0">
                      <a:moveTo>
                        <a:pt x="125710" y="130054"/>
                      </a:moveTo>
                      <a:cubicBezTo>
                        <a:pt x="125710" y="130054"/>
                        <a:pt x="94809" y="105319"/>
                        <a:pt x="84263" y="90733"/>
                      </a:cubicBezTo>
                      <a:cubicBezTo>
                        <a:pt x="78375" y="82599"/>
                        <a:pt x="75518" y="76757"/>
                        <a:pt x="75518" y="76757"/>
                      </a:cubicBezTo>
                      <a:cubicBezTo>
                        <a:pt x="75518" y="76757"/>
                        <a:pt x="73586" y="81231"/>
                        <a:pt x="72006" y="92295"/>
                      </a:cubicBezTo>
                      <a:cubicBezTo>
                        <a:pt x="70425" y="103369"/>
                        <a:pt x="69196" y="121042"/>
                        <a:pt x="69196" y="121042"/>
                      </a:cubicBezTo>
                      <a:cubicBezTo>
                        <a:pt x="69196" y="121042"/>
                        <a:pt x="65998" y="105291"/>
                        <a:pt x="66673" y="93238"/>
                      </a:cubicBezTo>
                      <a:cubicBezTo>
                        <a:pt x="67347" y="81194"/>
                        <a:pt x="71886" y="72866"/>
                        <a:pt x="71886" y="72866"/>
                      </a:cubicBezTo>
                      <a:cubicBezTo>
                        <a:pt x="71886" y="72866"/>
                        <a:pt x="65730" y="66081"/>
                        <a:pt x="61662" y="58788"/>
                      </a:cubicBezTo>
                      <a:cubicBezTo>
                        <a:pt x="57595" y="51486"/>
                        <a:pt x="55617" y="43666"/>
                        <a:pt x="55617" y="43666"/>
                      </a:cubicBezTo>
                      <a:lnTo>
                        <a:pt x="41401" y="65794"/>
                      </a:lnTo>
                      <a:cubicBezTo>
                        <a:pt x="41401" y="65794"/>
                        <a:pt x="46614" y="68974"/>
                        <a:pt x="48999" y="77339"/>
                      </a:cubicBezTo>
                      <a:cubicBezTo>
                        <a:pt x="51393" y="85714"/>
                        <a:pt x="50959" y="99274"/>
                        <a:pt x="50959" y="99274"/>
                      </a:cubicBezTo>
                      <a:cubicBezTo>
                        <a:pt x="50959" y="99274"/>
                        <a:pt x="47964" y="87479"/>
                        <a:pt x="45246" y="80417"/>
                      </a:cubicBezTo>
                      <a:cubicBezTo>
                        <a:pt x="42529" y="73355"/>
                        <a:pt x="40079" y="71017"/>
                        <a:pt x="40079" y="71017"/>
                      </a:cubicBezTo>
                      <a:lnTo>
                        <a:pt x="30762" y="92600"/>
                      </a:lnTo>
                      <a:lnTo>
                        <a:pt x="20336" y="121097"/>
                      </a:lnTo>
                      <a:lnTo>
                        <a:pt x="26001" y="93062"/>
                      </a:lnTo>
                      <a:cubicBezTo>
                        <a:pt x="26001" y="93062"/>
                        <a:pt x="21851" y="93256"/>
                        <a:pt x="15880" y="97675"/>
                      </a:cubicBezTo>
                      <a:cubicBezTo>
                        <a:pt x="9918" y="102093"/>
                        <a:pt x="2126" y="110736"/>
                        <a:pt x="2126" y="110736"/>
                      </a:cubicBezTo>
                      <a:cubicBezTo>
                        <a:pt x="2126" y="110736"/>
                        <a:pt x="8338" y="100771"/>
                        <a:pt x="14771" y="95096"/>
                      </a:cubicBezTo>
                      <a:cubicBezTo>
                        <a:pt x="21204" y="89420"/>
                        <a:pt x="27850" y="88025"/>
                        <a:pt x="27850" y="88025"/>
                      </a:cubicBezTo>
                      <a:lnTo>
                        <a:pt x="35550" y="70823"/>
                      </a:lnTo>
                      <a:lnTo>
                        <a:pt x="39395" y="60923"/>
                      </a:lnTo>
                      <a:cubicBezTo>
                        <a:pt x="39395" y="60923"/>
                        <a:pt x="33193" y="61136"/>
                        <a:pt x="23349" y="65341"/>
                      </a:cubicBezTo>
                      <a:cubicBezTo>
                        <a:pt x="13495" y="69547"/>
                        <a:pt x="0" y="77746"/>
                        <a:pt x="0" y="77746"/>
                      </a:cubicBezTo>
                      <a:cubicBezTo>
                        <a:pt x="0" y="77746"/>
                        <a:pt x="10556" y="67837"/>
                        <a:pt x="21029" y="62273"/>
                      </a:cubicBezTo>
                      <a:cubicBezTo>
                        <a:pt x="31501" y="56708"/>
                        <a:pt x="41891" y="55488"/>
                        <a:pt x="41891" y="55488"/>
                      </a:cubicBezTo>
                      <a:lnTo>
                        <a:pt x="53112" y="39368"/>
                      </a:lnTo>
                      <a:cubicBezTo>
                        <a:pt x="53112" y="39368"/>
                        <a:pt x="50949" y="35079"/>
                        <a:pt x="48694" y="26750"/>
                      </a:cubicBezTo>
                      <a:cubicBezTo>
                        <a:pt x="46439" y="18431"/>
                        <a:pt x="44091" y="6073"/>
                        <a:pt x="44091" y="6073"/>
                      </a:cubicBezTo>
                      <a:lnTo>
                        <a:pt x="56394" y="1497"/>
                      </a:lnTo>
                      <a:cubicBezTo>
                        <a:pt x="56394" y="1497"/>
                        <a:pt x="55118" y="13643"/>
                        <a:pt x="56107" y="22711"/>
                      </a:cubicBezTo>
                      <a:cubicBezTo>
                        <a:pt x="57106" y="31779"/>
                        <a:pt x="60378" y="37750"/>
                        <a:pt x="60378" y="37750"/>
                      </a:cubicBezTo>
                      <a:lnTo>
                        <a:pt x="77681" y="37399"/>
                      </a:lnTo>
                      <a:cubicBezTo>
                        <a:pt x="77681" y="37399"/>
                        <a:pt x="79817" y="28035"/>
                        <a:pt x="87849" y="19069"/>
                      </a:cubicBezTo>
                      <a:cubicBezTo>
                        <a:pt x="95872" y="10103"/>
                        <a:pt x="108859" y="0"/>
                        <a:pt x="108859" y="0"/>
                      </a:cubicBezTo>
                      <a:cubicBezTo>
                        <a:pt x="108859" y="0"/>
                        <a:pt x="97388" y="10861"/>
                        <a:pt x="91140" y="20123"/>
                      </a:cubicBezTo>
                      <a:cubicBezTo>
                        <a:pt x="84900" y="29394"/>
                        <a:pt x="82811" y="37593"/>
                        <a:pt x="82811" y="37593"/>
                      </a:cubicBezTo>
                      <a:lnTo>
                        <a:pt x="109774" y="37889"/>
                      </a:lnTo>
                      <a:cubicBezTo>
                        <a:pt x="109774" y="37889"/>
                        <a:pt x="112797" y="33304"/>
                        <a:pt x="121467" y="30180"/>
                      </a:cubicBezTo>
                      <a:cubicBezTo>
                        <a:pt x="130137" y="27046"/>
                        <a:pt x="144455" y="25382"/>
                        <a:pt x="144455" y="25382"/>
                      </a:cubicBezTo>
                      <a:cubicBezTo>
                        <a:pt x="144455" y="25382"/>
                        <a:pt x="130396" y="29348"/>
                        <a:pt x="122872" y="32481"/>
                      </a:cubicBezTo>
                      <a:cubicBezTo>
                        <a:pt x="115357" y="35615"/>
                        <a:pt x="114368" y="37926"/>
                        <a:pt x="114368" y="37926"/>
                      </a:cubicBezTo>
                      <a:lnTo>
                        <a:pt x="161426" y="47945"/>
                      </a:lnTo>
                      <a:cubicBezTo>
                        <a:pt x="161426" y="47945"/>
                        <a:pt x="127753" y="43638"/>
                        <a:pt x="110320" y="42362"/>
                      </a:cubicBezTo>
                      <a:cubicBezTo>
                        <a:pt x="97157" y="41392"/>
                        <a:pt x="92129" y="41706"/>
                        <a:pt x="92129" y="41706"/>
                      </a:cubicBezTo>
                      <a:cubicBezTo>
                        <a:pt x="92129" y="41706"/>
                        <a:pt x="93441" y="45634"/>
                        <a:pt x="97592" y="50450"/>
                      </a:cubicBezTo>
                      <a:cubicBezTo>
                        <a:pt x="101742" y="55266"/>
                        <a:pt x="108425" y="60156"/>
                        <a:pt x="108425" y="60156"/>
                      </a:cubicBezTo>
                      <a:cubicBezTo>
                        <a:pt x="108425" y="60156"/>
                        <a:pt x="99366" y="56505"/>
                        <a:pt x="93802" y="52133"/>
                      </a:cubicBezTo>
                      <a:cubicBezTo>
                        <a:pt x="88246" y="47751"/>
                        <a:pt x="86195" y="42649"/>
                        <a:pt x="86195" y="42649"/>
                      </a:cubicBezTo>
                      <a:lnTo>
                        <a:pt x="62430" y="42584"/>
                      </a:lnTo>
                      <a:cubicBezTo>
                        <a:pt x="62430" y="42584"/>
                        <a:pt x="65850" y="50487"/>
                        <a:pt x="69057" y="56930"/>
                      </a:cubicBezTo>
                      <a:cubicBezTo>
                        <a:pt x="72274" y="63363"/>
                        <a:pt x="77515" y="69298"/>
                        <a:pt x="77515" y="69298"/>
                      </a:cubicBezTo>
                      <a:cubicBezTo>
                        <a:pt x="77515" y="69298"/>
                        <a:pt x="88995" y="69372"/>
                        <a:pt x="101012" y="72246"/>
                      </a:cubicBezTo>
                      <a:cubicBezTo>
                        <a:pt x="113019" y="75121"/>
                        <a:pt x="125562" y="80787"/>
                        <a:pt x="125562" y="80787"/>
                      </a:cubicBezTo>
                      <a:cubicBezTo>
                        <a:pt x="125562" y="80787"/>
                        <a:pt x="112307" y="77312"/>
                        <a:pt x="101169" y="75528"/>
                      </a:cubicBezTo>
                      <a:cubicBezTo>
                        <a:pt x="90030" y="73744"/>
                        <a:pt x="81009" y="73642"/>
                        <a:pt x="81009" y="73642"/>
                      </a:cubicBezTo>
                      <a:cubicBezTo>
                        <a:pt x="81009" y="73642"/>
                        <a:pt x="81693" y="78291"/>
                        <a:pt x="90086" y="89226"/>
                      </a:cubicBezTo>
                      <a:cubicBezTo>
                        <a:pt x="101030" y="103470"/>
                        <a:pt x="125710" y="130054"/>
                        <a:pt x="125710" y="13005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28" name="Google Shape;5228;p6"/>
              <p:cNvGrpSpPr/>
              <p:nvPr/>
            </p:nvGrpSpPr>
            <p:grpSpPr>
              <a:xfrm>
                <a:off x="2755028" y="2176844"/>
                <a:ext cx="315023" cy="213882"/>
                <a:chOff x="2755028" y="2176844"/>
                <a:chExt cx="315023" cy="213882"/>
              </a:xfrm>
            </p:grpSpPr>
            <p:sp>
              <p:nvSpPr>
                <p:cNvPr id="5229" name="Google Shape;5229;p6"/>
                <p:cNvSpPr/>
                <p:nvPr/>
              </p:nvSpPr>
              <p:spPr>
                <a:xfrm>
                  <a:off x="2755028" y="2178293"/>
                  <a:ext cx="315023" cy="212433"/>
                </a:xfrm>
                <a:custGeom>
                  <a:avLst/>
                  <a:gdLst/>
                  <a:ahLst/>
                  <a:cxnLst/>
                  <a:rect l="l" t="t" r="r" b="b"/>
                  <a:pathLst>
                    <a:path w="315023" h="212433" extrusionOk="0">
                      <a:moveTo>
                        <a:pt x="186707" y="34591"/>
                      </a:moveTo>
                      <a:cubicBezTo>
                        <a:pt x="186707" y="34591"/>
                        <a:pt x="227165" y="16945"/>
                        <a:pt x="260016" y="25209"/>
                      </a:cubicBezTo>
                      <a:cubicBezTo>
                        <a:pt x="311761" y="38214"/>
                        <a:pt x="315023" y="62201"/>
                        <a:pt x="315023" y="62201"/>
                      </a:cubicBezTo>
                      <a:cubicBezTo>
                        <a:pt x="315023" y="62201"/>
                        <a:pt x="278003" y="52939"/>
                        <a:pt x="271746" y="76658"/>
                      </a:cubicBezTo>
                      <a:cubicBezTo>
                        <a:pt x="268502" y="88961"/>
                        <a:pt x="281682" y="106680"/>
                        <a:pt x="281682" y="106680"/>
                      </a:cubicBezTo>
                      <a:cubicBezTo>
                        <a:pt x="281682" y="106680"/>
                        <a:pt x="270082" y="119186"/>
                        <a:pt x="269805" y="132885"/>
                      </a:cubicBezTo>
                      <a:cubicBezTo>
                        <a:pt x="269527" y="146574"/>
                        <a:pt x="280583" y="161456"/>
                        <a:pt x="280583" y="161456"/>
                      </a:cubicBezTo>
                      <a:cubicBezTo>
                        <a:pt x="280583" y="161456"/>
                        <a:pt x="260885" y="161216"/>
                        <a:pt x="242657" y="154884"/>
                      </a:cubicBezTo>
                      <a:cubicBezTo>
                        <a:pt x="224429" y="148543"/>
                        <a:pt x="207662" y="136111"/>
                        <a:pt x="207662" y="136111"/>
                      </a:cubicBezTo>
                      <a:cubicBezTo>
                        <a:pt x="207662" y="136111"/>
                        <a:pt x="207874" y="145798"/>
                        <a:pt x="206645" y="154745"/>
                      </a:cubicBezTo>
                      <a:cubicBezTo>
                        <a:pt x="205416" y="163702"/>
                        <a:pt x="202735" y="171929"/>
                        <a:pt x="202735" y="171929"/>
                      </a:cubicBezTo>
                      <a:cubicBezTo>
                        <a:pt x="202735" y="171929"/>
                        <a:pt x="193066" y="169618"/>
                        <a:pt x="185570" y="165671"/>
                      </a:cubicBezTo>
                      <a:cubicBezTo>
                        <a:pt x="178083" y="161724"/>
                        <a:pt x="172759" y="156141"/>
                        <a:pt x="172759" y="156141"/>
                      </a:cubicBezTo>
                      <a:cubicBezTo>
                        <a:pt x="172759" y="156141"/>
                        <a:pt x="159337" y="174554"/>
                        <a:pt x="145537" y="188623"/>
                      </a:cubicBezTo>
                      <a:cubicBezTo>
                        <a:pt x="131728" y="202700"/>
                        <a:pt x="117539" y="212433"/>
                        <a:pt x="117539" y="212433"/>
                      </a:cubicBezTo>
                      <a:cubicBezTo>
                        <a:pt x="117539" y="212433"/>
                        <a:pt x="105846" y="194409"/>
                        <a:pt x="99921" y="177872"/>
                      </a:cubicBezTo>
                      <a:cubicBezTo>
                        <a:pt x="93996" y="161336"/>
                        <a:pt x="93848" y="146279"/>
                        <a:pt x="93848" y="146279"/>
                      </a:cubicBezTo>
                      <a:cubicBezTo>
                        <a:pt x="93848" y="146279"/>
                        <a:pt x="86509" y="149736"/>
                        <a:pt x="79225" y="151261"/>
                      </a:cubicBezTo>
                      <a:cubicBezTo>
                        <a:pt x="71941" y="152786"/>
                        <a:pt x="64704" y="152379"/>
                        <a:pt x="64704" y="152379"/>
                      </a:cubicBezTo>
                      <a:cubicBezTo>
                        <a:pt x="64704" y="152379"/>
                        <a:pt x="65656" y="139143"/>
                        <a:pt x="71969" y="127551"/>
                      </a:cubicBezTo>
                      <a:cubicBezTo>
                        <a:pt x="78282" y="115960"/>
                        <a:pt x="89956" y="106014"/>
                        <a:pt x="89956" y="106014"/>
                      </a:cubicBezTo>
                      <a:cubicBezTo>
                        <a:pt x="89956" y="106014"/>
                        <a:pt x="63105" y="113012"/>
                        <a:pt x="40616" y="113520"/>
                      </a:cubicBezTo>
                      <a:cubicBezTo>
                        <a:pt x="18126" y="114028"/>
                        <a:pt x="0" y="108048"/>
                        <a:pt x="0" y="108048"/>
                      </a:cubicBezTo>
                      <a:cubicBezTo>
                        <a:pt x="0" y="108048"/>
                        <a:pt x="22711" y="96327"/>
                        <a:pt x="33165" y="83488"/>
                      </a:cubicBezTo>
                      <a:cubicBezTo>
                        <a:pt x="43619" y="70649"/>
                        <a:pt x="41826" y="56692"/>
                        <a:pt x="41826" y="56692"/>
                      </a:cubicBezTo>
                      <a:cubicBezTo>
                        <a:pt x="41826" y="56692"/>
                        <a:pt x="75971" y="58781"/>
                        <a:pt x="79808" y="25200"/>
                      </a:cubicBezTo>
                      <a:cubicBezTo>
                        <a:pt x="81332" y="11899"/>
                        <a:pt x="68290" y="6103"/>
                        <a:pt x="68290" y="6103"/>
                      </a:cubicBezTo>
                      <a:cubicBezTo>
                        <a:pt x="68290" y="6103"/>
                        <a:pt x="94514" y="-4425"/>
                        <a:pt x="124555" y="2175"/>
                      </a:cubicBezTo>
                      <a:cubicBezTo>
                        <a:pt x="154596" y="8774"/>
                        <a:pt x="186707" y="34591"/>
                        <a:pt x="186707" y="3459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0" name="Google Shape;5230;p6"/>
                <p:cNvSpPr/>
                <p:nvPr/>
              </p:nvSpPr>
              <p:spPr>
                <a:xfrm>
                  <a:off x="2812421" y="2176844"/>
                  <a:ext cx="214232" cy="190579"/>
                </a:xfrm>
                <a:custGeom>
                  <a:avLst/>
                  <a:gdLst/>
                  <a:ahLst/>
                  <a:cxnLst/>
                  <a:rect l="l" t="t" r="r" b="b"/>
                  <a:pathLst>
                    <a:path w="214232" h="190579" extrusionOk="0">
                      <a:moveTo>
                        <a:pt x="65360" y="190580"/>
                      </a:moveTo>
                      <a:cubicBezTo>
                        <a:pt x="65360" y="190580"/>
                        <a:pt x="73669" y="139963"/>
                        <a:pt x="84105" y="116734"/>
                      </a:cubicBezTo>
                      <a:cubicBezTo>
                        <a:pt x="89928" y="103775"/>
                        <a:pt x="95095" y="95650"/>
                        <a:pt x="95095" y="95650"/>
                      </a:cubicBezTo>
                      <a:cubicBezTo>
                        <a:pt x="95095" y="95650"/>
                        <a:pt x="88163" y="98322"/>
                        <a:pt x="73309" y="107704"/>
                      </a:cubicBezTo>
                      <a:cubicBezTo>
                        <a:pt x="58464" y="117086"/>
                        <a:pt x="35688" y="133178"/>
                        <a:pt x="35688" y="133178"/>
                      </a:cubicBezTo>
                      <a:cubicBezTo>
                        <a:pt x="35688" y="133178"/>
                        <a:pt x="52890" y="115135"/>
                        <a:pt x="68290" y="104025"/>
                      </a:cubicBezTo>
                      <a:cubicBezTo>
                        <a:pt x="83699" y="92914"/>
                        <a:pt x="97295" y="88736"/>
                        <a:pt x="97295" y="88736"/>
                      </a:cubicBezTo>
                      <a:cubicBezTo>
                        <a:pt x="97295" y="88736"/>
                        <a:pt x="101242" y="76859"/>
                        <a:pt x="107343" y="66275"/>
                      </a:cubicBezTo>
                      <a:cubicBezTo>
                        <a:pt x="113443" y="55691"/>
                        <a:pt x="121698" y="46402"/>
                        <a:pt x="121698" y="46402"/>
                      </a:cubicBezTo>
                      <a:lnTo>
                        <a:pt x="84031" y="55627"/>
                      </a:lnTo>
                      <a:cubicBezTo>
                        <a:pt x="84031" y="55627"/>
                        <a:pt x="83855" y="63206"/>
                        <a:pt x="75213" y="73383"/>
                      </a:cubicBezTo>
                      <a:cubicBezTo>
                        <a:pt x="66579" y="83560"/>
                        <a:pt x="49479" y="96344"/>
                        <a:pt x="49479" y="96344"/>
                      </a:cubicBezTo>
                      <a:cubicBezTo>
                        <a:pt x="49479" y="96344"/>
                        <a:pt x="61912" y="82331"/>
                        <a:pt x="68696" y="73134"/>
                      </a:cubicBezTo>
                      <a:cubicBezTo>
                        <a:pt x="75472" y="63936"/>
                        <a:pt x="76600" y="59564"/>
                        <a:pt x="76600" y="59564"/>
                      </a:cubicBezTo>
                      <a:lnTo>
                        <a:pt x="43148" y="72486"/>
                      </a:lnTo>
                      <a:lnTo>
                        <a:pt x="323" y="91158"/>
                      </a:lnTo>
                      <a:lnTo>
                        <a:pt x="39127" y="68826"/>
                      </a:lnTo>
                      <a:cubicBezTo>
                        <a:pt x="39127" y="68826"/>
                        <a:pt x="35892" y="65452"/>
                        <a:pt x="26112" y="64602"/>
                      </a:cubicBezTo>
                      <a:cubicBezTo>
                        <a:pt x="16324" y="63752"/>
                        <a:pt x="0" y="65425"/>
                        <a:pt x="0" y="65425"/>
                      </a:cubicBezTo>
                      <a:cubicBezTo>
                        <a:pt x="0" y="65425"/>
                        <a:pt x="16822" y="61108"/>
                        <a:pt x="28497" y="61136"/>
                      </a:cubicBezTo>
                      <a:cubicBezTo>
                        <a:pt x="40181" y="61163"/>
                        <a:pt x="46707" y="65535"/>
                        <a:pt x="46707" y="65535"/>
                      </a:cubicBezTo>
                      <a:lnTo>
                        <a:pt x="73568" y="55469"/>
                      </a:lnTo>
                      <a:lnTo>
                        <a:pt x="88616" y="49175"/>
                      </a:lnTo>
                      <a:cubicBezTo>
                        <a:pt x="88616" y="49175"/>
                        <a:pt x="83865" y="44035"/>
                        <a:pt x="71544" y="39645"/>
                      </a:cubicBezTo>
                      <a:cubicBezTo>
                        <a:pt x="59222" y="35245"/>
                        <a:pt x="39312" y="31585"/>
                        <a:pt x="39312" y="31585"/>
                      </a:cubicBezTo>
                      <a:cubicBezTo>
                        <a:pt x="39312" y="31585"/>
                        <a:pt x="59212" y="31058"/>
                        <a:pt x="73669" y="34672"/>
                      </a:cubicBezTo>
                      <a:cubicBezTo>
                        <a:pt x="88126" y="38286"/>
                        <a:pt x="97138" y="46050"/>
                        <a:pt x="97138" y="46050"/>
                      </a:cubicBezTo>
                      <a:lnTo>
                        <a:pt x="125220" y="40070"/>
                      </a:lnTo>
                      <a:cubicBezTo>
                        <a:pt x="125220" y="40070"/>
                        <a:pt x="128972" y="34043"/>
                        <a:pt x="137643" y="24033"/>
                      </a:cubicBezTo>
                      <a:cubicBezTo>
                        <a:pt x="146322" y="14013"/>
                        <a:pt x="159919" y="0"/>
                        <a:pt x="159919" y="0"/>
                      </a:cubicBezTo>
                      <a:lnTo>
                        <a:pt x="174487" y="6147"/>
                      </a:lnTo>
                      <a:cubicBezTo>
                        <a:pt x="174487" y="6147"/>
                        <a:pt x="158514" y="16841"/>
                        <a:pt x="148004" y="26491"/>
                      </a:cubicBezTo>
                      <a:cubicBezTo>
                        <a:pt x="137504" y="36142"/>
                        <a:pt x="132467" y="44756"/>
                        <a:pt x="132467" y="44756"/>
                      </a:cubicBezTo>
                      <a:lnTo>
                        <a:pt x="145398" y="59324"/>
                      </a:lnTo>
                      <a:cubicBezTo>
                        <a:pt x="145398" y="59324"/>
                        <a:pt x="158542" y="52068"/>
                        <a:pt x="175448" y="50284"/>
                      </a:cubicBezTo>
                      <a:cubicBezTo>
                        <a:pt x="192345" y="48491"/>
                        <a:pt x="214233" y="49877"/>
                        <a:pt x="214233" y="49877"/>
                      </a:cubicBezTo>
                      <a:cubicBezTo>
                        <a:pt x="214233" y="49877"/>
                        <a:pt x="192502" y="50524"/>
                        <a:pt x="176511" y="54148"/>
                      </a:cubicBezTo>
                      <a:cubicBezTo>
                        <a:pt x="160520" y="57762"/>
                        <a:pt x="148864" y="63918"/>
                        <a:pt x="148864" y="63918"/>
                      </a:cubicBezTo>
                      <a:lnTo>
                        <a:pt x="167979" y="87424"/>
                      </a:lnTo>
                      <a:cubicBezTo>
                        <a:pt x="167979" y="87424"/>
                        <a:pt x="175846" y="85575"/>
                        <a:pt x="185986" y="90012"/>
                      </a:cubicBezTo>
                      <a:cubicBezTo>
                        <a:pt x="196116" y="94439"/>
                        <a:pt x="208521" y="105162"/>
                        <a:pt x="208521" y="105162"/>
                      </a:cubicBezTo>
                      <a:cubicBezTo>
                        <a:pt x="208521" y="105162"/>
                        <a:pt x="193454" y="96898"/>
                        <a:pt x="184146" y="93460"/>
                      </a:cubicBezTo>
                      <a:cubicBezTo>
                        <a:pt x="174828" y="90021"/>
                        <a:pt x="171261" y="91417"/>
                        <a:pt x="171261" y="91417"/>
                      </a:cubicBezTo>
                      <a:lnTo>
                        <a:pt x="192844" y="141655"/>
                      </a:lnTo>
                      <a:cubicBezTo>
                        <a:pt x="192844" y="141655"/>
                        <a:pt x="173849" y="108489"/>
                        <a:pt x="162840" y="92230"/>
                      </a:cubicBezTo>
                      <a:cubicBezTo>
                        <a:pt x="154521" y="79964"/>
                        <a:pt x="150500" y="75934"/>
                        <a:pt x="150500" y="75934"/>
                      </a:cubicBezTo>
                      <a:cubicBezTo>
                        <a:pt x="150500" y="75934"/>
                        <a:pt x="146590" y="80879"/>
                        <a:pt x="143623" y="89125"/>
                      </a:cubicBezTo>
                      <a:cubicBezTo>
                        <a:pt x="140656" y="97379"/>
                        <a:pt x="139436" y="107870"/>
                        <a:pt x="139436" y="107870"/>
                      </a:cubicBezTo>
                      <a:cubicBezTo>
                        <a:pt x="139436" y="107870"/>
                        <a:pt x="137403" y="96528"/>
                        <a:pt x="138807" y="87498"/>
                      </a:cubicBezTo>
                      <a:cubicBezTo>
                        <a:pt x="140212" y="78467"/>
                        <a:pt x="145046" y="71747"/>
                        <a:pt x="145046" y="71747"/>
                      </a:cubicBezTo>
                      <a:lnTo>
                        <a:pt x="127965" y="51217"/>
                      </a:lnTo>
                      <a:cubicBezTo>
                        <a:pt x="127965" y="51217"/>
                        <a:pt x="120635" y="61829"/>
                        <a:pt x="114987" y="70841"/>
                      </a:cubicBezTo>
                      <a:cubicBezTo>
                        <a:pt x="109349" y="79853"/>
                        <a:pt x="105781" y="90123"/>
                        <a:pt x="105781" y="90123"/>
                      </a:cubicBezTo>
                      <a:cubicBezTo>
                        <a:pt x="105781" y="90123"/>
                        <a:pt x="113980" y="100087"/>
                        <a:pt x="119100" y="113222"/>
                      </a:cubicBezTo>
                      <a:cubicBezTo>
                        <a:pt x="124221" y="126347"/>
                        <a:pt x="126264" y="142644"/>
                        <a:pt x="126264" y="142644"/>
                      </a:cubicBezTo>
                      <a:cubicBezTo>
                        <a:pt x="126264" y="142644"/>
                        <a:pt x="120986" y="127863"/>
                        <a:pt x="115153" y="116540"/>
                      </a:cubicBezTo>
                      <a:cubicBezTo>
                        <a:pt x="109312" y="105217"/>
                        <a:pt x="102924" y="97351"/>
                        <a:pt x="102924" y="97351"/>
                      </a:cubicBezTo>
                      <a:cubicBezTo>
                        <a:pt x="102924" y="97351"/>
                        <a:pt x="97656" y="102444"/>
                        <a:pt x="90187" y="120293"/>
                      </a:cubicBezTo>
                      <a:cubicBezTo>
                        <a:pt x="80444" y="143540"/>
                        <a:pt x="65360" y="190580"/>
                        <a:pt x="65360" y="1905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31" name="Google Shape;5231;p6"/>
              <p:cNvGrpSpPr/>
              <p:nvPr/>
            </p:nvGrpSpPr>
            <p:grpSpPr>
              <a:xfrm>
                <a:off x="1976672" y="3136203"/>
                <a:ext cx="402807" cy="273484"/>
                <a:chOff x="1976672" y="3136203"/>
                <a:chExt cx="402807" cy="273484"/>
              </a:xfrm>
            </p:grpSpPr>
            <p:sp>
              <p:nvSpPr>
                <p:cNvPr id="5232" name="Google Shape;5232;p6"/>
                <p:cNvSpPr/>
                <p:nvPr/>
              </p:nvSpPr>
              <p:spPr>
                <a:xfrm>
                  <a:off x="1976672" y="3138055"/>
                  <a:ext cx="402807" cy="271632"/>
                </a:xfrm>
                <a:custGeom>
                  <a:avLst/>
                  <a:gdLst/>
                  <a:ahLst/>
                  <a:cxnLst/>
                  <a:rect l="l" t="t" r="r" b="b"/>
                  <a:pathLst>
                    <a:path w="402807" h="271632" extrusionOk="0">
                      <a:moveTo>
                        <a:pt x="238737" y="44236"/>
                      </a:moveTo>
                      <a:cubicBezTo>
                        <a:pt x="238737" y="44236"/>
                        <a:pt x="290463" y="21673"/>
                        <a:pt x="332475" y="32229"/>
                      </a:cubicBezTo>
                      <a:cubicBezTo>
                        <a:pt x="398629" y="48867"/>
                        <a:pt x="402807" y="79537"/>
                        <a:pt x="402807" y="79537"/>
                      </a:cubicBezTo>
                      <a:cubicBezTo>
                        <a:pt x="402807" y="79537"/>
                        <a:pt x="355463" y="67696"/>
                        <a:pt x="347467" y="98023"/>
                      </a:cubicBezTo>
                      <a:cubicBezTo>
                        <a:pt x="343317" y="113756"/>
                        <a:pt x="360177" y="136411"/>
                        <a:pt x="360177" y="136411"/>
                      </a:cubicBezTo>
                      <a:cubicBezTo>
                        <a:pt x="360177" y="136411"/>
                        <a:pt x="345332" y="152402"/>
                        <a:pt x="344981" y="169919"/>
                      </a:cubicBezTo>
                      <a:cubicBezTo>
                        <a:pt x="344630" y="187425"/>
                        <a:pt x="358763" y="206448"/>
                        <a:pt x="358763" y="206448"/>
                      </a:cubicBezTo>
                      <a:cubicBezTo>
                        <a:pt x="358763" y="206448"/>
                        <a:pt x="333584" y="206143"/>
                        <a:pt x="310272" y="198046"/>
                      </a:cubicBezTo>
                      <a:cubicBezTo>
                        <a:pt x="286960" y="189940"/>
                        <a:pt x="265525" y="174041"/>
                        <a:pt x="265525" y="174041"/>
                      </a:cubicBezTo>
                      <a:cubicBezTo>
                        <a:pt x="265525" y="174041"/>
                        <a:pt x="265802" y="186427"/>
                        <a:pt x="264222" y="197880"/>
                      </a:cubicBezTo>
                      <a:cubicBezTo>
                        <a:pt x="262650" y="209323"/>
                        <a:pt x="259221" y="219842"/>
                        <a:pt x="259221" y="219842"/>
                      </a:cubicBezTo>
                      <a:cubicBezTo>
                        <a:pt x="259221" y="219842"/>
                        <a:pt x="246863" y="216884"/>
                        <a:pt x="237277" y="211837"/>
                      </a:cubicBezTo>
                      <a:cubicBezTo>
                        <a:pt x="227701" y="206790"/>
                        <a:pt x="220898" y="199654"/>
                        <a:pt x="220898" y="199654"/>
                      </a:cubicBezTo>
                      <a:cubicBezTo>
                        <a:pt x="220898" y="199654"/>
                        <a:pt x="203742" y="223197"/>
                        <a:pt x="186087" y="241194"/>
                      </a:cubicBezTo>
                      <a:cubicBezTo>
                        <a:pt x="168442" y="259182"/>
                        <a:pt x="150297" y="271633"/>
                        <a:pt x="150297" y="271633"/>
                      </a:cubicBezTo>
                      <a:cubicBezTo>
                        <a:pt x="150297" y="271633"/>
                        <a:pt x="135332" y="248589"/>
                        <a:pt x="127762" y="227440"/>
                      </a:cubicBezTo>
                      <a:cubicBezTo>
                        <a:pt x="120191" y="206300"/>
                        <a:pt x="119997" y="187046"/>
                        <a:pt x="119997" y="187046"/>
                      </a:cubicBezTo>
                      <a:cubicBezTo>
                        <a:pt x="119997" y="187046"/>
                        <a:pt x="110615" y="191465"/>
                        <a:pt x="101298" y="193415"/>
                      </a:cubicBezTo>
                      <a:cubicBezTo>
                        <a:pt x="91990" y="195365"/>
                        <a:pt x="82737" y="194848"/>
                        <a:pt x="82737" y="194848"/>
                      </a:cubicBezTo>
                      <a:cubicBezTo>
                        <a:pt x="82737" y="194848"/>
                        <a:pt x="83948" y="177914"/>
                        <a:pt x="92018" y="163097"/>
                      </a:cubicBezTo>
                      <a:cubicBezTo>
                        <a:pt x="100096" y="148270"/>
                        <a:pt x="115024" y="135561"/>
                        <a:pt x="115024" y="135561"/>
                      </a:cubicBezTo>
                      <a:cubicBezTo>
                        <a:pt x="115024" y="135561"/>
                        <a:pt x="80685" y="144508"/>
                        <a:pt x="51929" y="145165"/>
                      </a:cubicBezTo>
                      <a:cubicBezTo>
                        <a:pt x="23173" y="145812"/>
                        <a:pt x="0" y="138168"/>
                        <a:pt x="0" y="138168"/>
                      </a:cubicBezTo>
                      <a:cubicBezTo>
                        <a:pt x="0" y="138168"/>
                        <a:pt x="29043" y="123184"/>
                        <a:pt x="42408" y="106759"/>
                      </a:cubicBezTo>
                      <a:cubicBezTo>
                        <a:pt x="55774" y="90342"/>
                        <a:pt x="53482" y="72493"/>
                        <a:pt x="53482" y="72493"/>
                      </a:cubicBezTo>
                      <a:cubicBezTo>
                        <a:pt x="53482" y="72493"/>
                        <a:pt x="97148" y="75165"/>
                        <a:pt x="102047" y="32229"/>
                      </a:cubicBezTo>
                      <a:cubicBezTo>
                        <a:pt x="103997" y="15221"/>
                        <a:pt x="87322" y="7808"/>
                        <a:pt x="87322" y="7808"/>
                      </a:cubicBezTo>
                      <a:cubicBezTo>
                        <a:pt x="87322" y="7808"/>
                        <a:pt x="120848" y="-5659"/>
                        <a:pt x="159263" y="2780"/>
                      </a:cubicBezTo>
                      <a:cubicBezTo>
                        <a:pt x="197669" y="11219"/>
                        <a:pt x="238737" y="44236"/>
                        <a:pt x="238737" y="442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3" name="Google Shape;5233;p6"/>
                <p:cNvSpPr/>
                <p:nvPr/>
              </p:nvSpPr>
              <p:spPr>
                <a:xfrm>
                  <a:off x="2050055" y="3136203"/>
                  <a:ext cx="273936" cy="243691"/>
                </a:xfrm>
                <a:custGeom>
                  <a:avLst/>
                  <a:gdLst/>
                  <a:ahLst/>
                  <a:cxnLst/>
                  <a:rect l="l" t="t" r="r" b="b"/>
                  <a:pathLst>
                    <a:path w="273936" h="243691" extrusionOk="0">
                      <a:moveTo>
                        <a:pt x="83578" y="243692"/>
                      </a:moveTo>
                      <a:cubicBezTo>
                        <a:pt x="83578" y="243692"/>
                        <a:pt x="94199" y="178970"/>
                        <a:pt x="107537" y="149271"/>
                      </a:cubicBezTo>
                      <a:cubicBezTo>
                        <a:pt x="114988" y="132698"/>
                        <a:pt x="121596" y="122299"/>
                        <a:pt x="121596" y="122299"/>
                      </a:cubicBezTo>
                      <a:cubicBezTo>
                        <a:pt x="121596" y="122299"/>
                        <a:pt x="112732" y="125719"/>
                        <a:pt x="93746" y="137717"/>
                      </a:cubicBezTo>
                      <a:cubicBezTo>
                        <a:pt x="74751" y="149715"/>
                        <a:pt x="45634" y="170291"/>
                        <a:pt x="45634" y="170291"/>
                      </a:cubicBezTo>
                      <a:cubicBezTo>
                        <a:pt x="45634" y="170291"/>
                        <a:pt x="67634" y="147219"/>
                        <a:pt x="87322" y="133012"/>
                      </a:cubicBezTo>
                      <a:cubicBezTo>
                        <a:pt x="107020" y="118814"/>
                        <a:pt x="124416" y="113472"/>
                        <a:pt x="124416" y="113472"/>
                      </a:cubicBezTo>
                      <a:cubicBezTo>
                        <a:pt x="124416" y="113472"/>
                        <a:pt x="129453" y="98285"/>
                        <a:pt x="137255" y="84743"/>
                      </a:cubicBezTo>
                      <a:cubicBezTo>
                        <a:pt x="145056" y="71211"/>
                        <a:pt x="155612" y="59333"/>
                        <a:pt x="155612" y="59333"/>
                      </a:cubicBezTo>
                      <a:lnTo>
                        <a:pt x="107454" y="71137"/>
                      </a:lnTo>
                      <a:cubicBezTo>
                        <a:pt x="107454" y="71137"/>
                        <a:pt x="107223" y="80815"/>
                        <a:pt x="96177" y="93839"/>
                      </a:cubicBezTo>
                      <a:cubicBezTo>
                        <a:pt x="85131" y="106853"/>
                        <a:pt x="63262" y="123196"/>
                        <a:pt x="63262" y="123196"/>
                      </a:cubicBezTo>
                      <a:cubicBezTo>
                        <a:pt x="63262" y="123196"/>
                        <a:pt x="79169" y="105273"/>
                        <a:pt x="87840" y="93515"/>
                      </a:cubicBezTo>
                      <a:cubicBezTo>
                        <a:pt x="96510" y="81767"/>
                        <a:pt x="97952" y="76165"/>
                        <a:pt x="97952" y="76165"/>
                      </a:cubicBezTo>
                      <a:lnTo>
                        <a:pt x="55174" y="92683"/>
                      </a:lnTo>
                      <a:lnTo>
                        <a:pt x="416" y="116559"/>
                      </a:lnTo>
                      <a:lnTo>
                        <a:pt x="50034" y="88015"/>
                      </a:lnTo>
                      <a:cubicBezTo>
                        <a:pt x="50034" y="88015"/>
                        <a:pt x="45893" y="83689"/>
                        <a:pt x="33387" y="82608"/>
                      </a:cubicBezTo>
                      <a:cubicBezTo>
                        <a:pt x="20871" y="81517"/>
                        <a:pt x="0" y="83662"/>
                        <a:pt x="0" y="83662"/>
                      </a:cubicBezTo>
                      <a:cubicBezTo>
                        <a:pt x="0" y="83662"/>
                        <a:pt x="21509" y="78144"/>
                        <a:pt x="36447" y="78180"/>
                      </a:cubicBezTo>
                      <a:cubicBezTo>
                        <a:pt x="51374" y="78217"/>
                        <a:pt x="59721" y="83809"/>
                        <a:pt x="59721" y="83809"/>
                      </a:cubicBezTo>
                      <a:lnTo>
                        <a:pt x="94070" y="70934"/>
                      </a:lnTo>
                      <a:lnTo>
                        <a:pt x="113305" y="62883"/>
                      </a:lnTo>
                      <a:cubicBezTo>
                        <a:pt x="113305" y="62883"/>
                        <a:pt x="107241" y="56320"/>
                        <a:pt x="91482" y="50691"/>
                      </a:cubicBezTo>
                      <a:cubicBezTo>
                        <a:pt x="75722" y="45071"/>
                        <a:pt x="50275" y="40393"/>
                        <a:pt x="50275" y="40393"/>
                      </a:cubicBezTo>
                      <a:cubicBezTo>
                        <a:pt x="50275" y="40393"/>
                        <a:pt x="75712" y="39719"/>
                        <a:pt x="94190" y="44340"/>
                      </a:cubicBezTo>
                      <a:cubicBezTo>
                        <a:pt x="112677" y="48962"/>
                        <a:pt x="124212" y="58890"/>
                        <a:pt x="124212" y="58890"/>
                      </a:cubicBezTo>
                      <a:lnTo>
                        <a:pt x="160114" y="51236"/>
                      </a:lnTo>
                      <a:cubicBezTo>
                        <a:pt x="160114" y="51236"/>
                        <a:pt x="164911" y="43536"/>
                        <a:pt x="176003" y="30725"/>
                      </a:cubicBezTo>
                      <a:cubicBezTo>
                        <a:pt x="187095" y="17923"/>
                        <a:pt x="204491" y="0"/>
                        <a:pt x="204491" y="0"/>
                      </a:cubicBezTo>
                      <a:lnTo>
                        <a:pt x="223107" y="7866"/>
                      </a:lnTo>
                      <a:cubicBezTo>
                        <a:pt x="223107" y="7866"/>
                        <a:pt x="202679" y="21537"/>
                        <a:pt x="189249" y="33877"/>
                      </a:cubicBezTo>
                      <a:cubicBezTo>
                        <a:pt x="175818" y="46217"/>
                        <a:pt x="169375" y="57235"/>
                        <a:pt x="169375" y="57235"/>
                      </a:cubicBezTo>
                      <a:lnTo>
                        <a:pt x="185912" y="75851"/>
                      </a:lnTo>
                      <a:cubicBezTo>
                        <a:pt x="185912" y="75851"/>
                        <a:pt x="202725" y="66580"/>
                        <a:pt x="224336" y="64297"/>
                      </a:cubicBezTo>
                      <a:cubicBezTo>
                        <a:pt x="245948" y="62014"/>
                        <a:pt x="273936" y="63779"/>
                        <a:pt x="273936" y="63779"/>
                      </a:cubicBezTo>
                      <a:cubicBezTo>
                        <a:pt x="273936" y="63779"/>
                        <a:pt x="246151" y="64611"/>
                        <a:pt x="225705" y="69233"/>
                      </a:cubicBezTo>
                      <a:cubicBezTo>
                        <a:pt x="205258" y="73864"/>
                        <a:pt x="190349" y="81730"/>
                        <a:pt x="190349" y="81730"/>
                      </a:cubicBezTo>
                      <a:lnTo>
                        <a:pt x="214788" y="111789"/>
                      </a:lnTo>
                      <a:cubicBezTo>
                        <a:pt x="214788" y="111789"/>
                        <a:pt x="224854" y="109432"/>
                        <a:pt x="237813" y="115098"/>
                      </a:cubicBezTo>
                      <a:cubicBezTo>
                        <a:pt x="250773" y="120765"/>
                        <a:pt x="266625" y="134463"/>
                        <a:pt x="266625" y="134463"/>
                      </a:cubicBezTo>
                      <a:cubicBezTo>
                        <a:pt x="266625" y="134463"/>
                        <a:pt x="247371" y="123898"/>
                        <a:pt x="235456" y="119507"/>
                      </a:cubicBezTo>
                      <a:cubicBezTo>
                        <a:pt x="223541" y="115108"/>
                        <a:pt x="218984" y="116892"/>
                        <a:pt x="218984" y="116892"/>
                      </a:cubicBezTo>
                      <a:lnTo>
                        <a:pt x="246576" y="181133"/>
                      </a:lnTo>
                      <a:cubicBezTo>
                        <a:pt x="246576" y="181133"/>
                        <a:pt x="222294" y="138724"/>
                        <a:pt x="208216" y="117936"/>
                      </a:cubicBezTo>
                      <a:cubicBezTo>
                        <a:pt x="197586" y="102250"/>
                        <a:pt x="192438" y="97102"/>
                        <a:pt x="192438" y="97102"/>
                      </a:cubicBezTo>
                      <a:cubicBezTo>
                        <a:pt x="192438" y="97102"/>
                        <a:pt x="187437" y="103415"/>
                        <a:pt x="183647" y="113962"/>
                      </a:cubicBezTo>
                      <a:cubicBezTo>
                        <a:pt x="179857" y="124517"/>
                        <a:pt x="178295" y="137929"/>
                        <a:pt x="178295" y="137929"/>
                      </a:cubicBezTo>
                      <a:cubicBezTo>
                        <a:pt x="178295" y="137929"/>
                        <a:pt x="175698" y="123427"/>
                        <a:pt x="177491" y="111882"/>
                      </a:cubicBezTo>
                      <a:cubicBezTo>
                        <a:pt x="179284" y="100337"/>
                        <a:pt x="185468" y="91740"/>
                        <a:pt x="185468" y="91740"/>
                      </a:cubicBezTo>
                      <a:lnTo>
                        <a:pt x="163617" y="65489"/>
                      </a:lnTo>
                      <a:cubicBezTo>
                        <a:pt x="163617" y="65489"/>
                        <a:pt x="154253" y="79068"/>
                        <a:pt x="147034" y="90585"/>
                      </a:cubicBezTo>
                      <a:cubicBezTo>
                        <a:pt x="139815" y="102102"/>
                        <a:pt x="135258" y="115246"/>
                        <a:pt x="135258" y="115246"/>
                      </a:cubicBezTo>
                      <a:cubicBezTo>
                        <a:pt x="135258" y="115246"/>
                        <a:pt x="145740" y="127984"/>
                        <a:pt x="152284" y="144769"/>
                      </a:cubicBezTo>
                      <a:cubicBezTo>
                        <a:pt x="158829" y="161565"/>
                        <a:pt x="161445" y="182399"/>
                        <a:pt x="161445" y="182399"/>
                      </a:cubicBezTo>
                      <a:cubicBezTo>
                        <a:pt x="161445" y="182399"/>
                        <a:pt x="154697" y="163497"/>
                        <a:pt x="147237" y="149022"/>
                      </a:cubicBezTo>
                      <a:cubicBezTo>
                        <a:pt x="139778" y="134537"/>
                        <a:pt x="131598" y="124481"/>
                        <a:pt x="131598" y="124481"/>
                      </a:cubicBezTo>
                      <a:cubicBezTo>
                        <a:pt x="131598" y="124481"/>
                        <a:pt x="124878" y="130997"/>
                        <a:pt x="115311" y="153819"/>
                      </a:cubicBezTo>
                      <a:cubicBezTo>
                        <a:pt x="102869" y="183536"/>
                        <a:pt x="83578" y="243692"/>
                        <a:pt x="83578" y="2436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34" name="Google Shape;5234;p6"/>
              <p:cNvGrpSpPr/>
              <p:nvPr/>
            </p:nvGrpSpPr>
            <p:grpSpPr>
              <a:xfrm>
                <a:off x="1568670" y="2956864"/>
                <a:ext cx="221509" cy="329319"/>
                <a:chOff x="1568670" y="2956864"/>
                <a:chExt cx="221509" cy="329319"/>
              </a:xfrm>
            </p:grpSpPr>
            <p:sp>
              <p:nvSpPr>
                <p:cNvPr id="5235" name="Google Shape;5235;p6"/>
                <p:cNvSpPr/>
                <p:nvPr/>
              </p:nvSpPr>
              <p:spPr>
                <a:xfrm>
                  <a:off x="1568670" y="2956864"/>
                  <a:ext cx="221509" cy="329319"/>
                </a:xfrm>
                <a:custGeom>
                  <a:avLst/>
                  <a:gdLst/>
                  <a:ahLst/>
                  <a:cxnLst/>
                  <a:rect l="l" t="t" r="r" b="b"/>
                  <a:pathLst>
                    <a:path w="221509" h="329319" extrusionOk="0">
                      <a:moveTo>
                        <a:pt x="157886" y="208771"/>
                      </a:moveTo>
                      <a:cubicBezTo>
                        <a:pt x="157886" y="208771"/>
                        <a:pt x="163654" y="254507"/>
                        <a:pt x="145703" y="285010"/>
                      </a:cubicBezTo>
                      <a:cubicBezTo>
                        <a:pt x="117419" y="333038"/>
                        <a:pt x="92424" y="329249"/>
                        <a:pt x="92424" y="329249"/>
                      </a:cubicBezTo>
                      <a:cubicBezTo>
                        <a:pt x="92424" y="329249"/>
                        <a:pt x="112603" y="294863"/>
                        <a:pt x="90677" y="281618"/>
                      </a:cubicBezTo>
                      <a:cubicBezTo>
                        <a:pt x="79299" y="274731"/>
                        <a:pt x="57660" y="282736"/>
                        <a:pt x="57660" y="282736"/>
                      </a:cubicBezTo>
                      <a:cubicBezTo>
                        <a:pt x="57660" y="282736"/>
                        <a:pt x="48537" y="267411"/>
                        <a:pt x="34894" y="263103"/>
                      </a:cubicBezTo>
                      <a:cubicBezTo>
                        <a:pt x="21251" y="258796"/>
                        <a:pt x="3078" y="265497"/>
                        <a:pt x="3078" y="265497"/>
                      </a:cubicBezTo>
                      <a:cubicBezTo>
                        <a:pt x="3078" y="265497"/>
                        <a:pt x="9123" y="245827"/>
                        <a:pt x="20835" y="229420"/>
                      </a:cubicBezTo>
                      <a:cubicBezTo>
                        <a:pt x="32555" y="213014"/>
                        <a:pt x="49960" y="199869"/>
                        <a:pt x="49960" y="199869"/>
                      </a:cubicBezTo>
                      <a:cubicBezTo>
                        <a:pt x="49960" y="199869"/>
                        <a:pt x="40190" y="197235"/>
                        <a:pt x="31575" y="193362"/>
                      </a:cubicBezTo>
                      <a:cubicBezTo>
                        <a:pt x="22970" y="189489"/>
                        <a:pt x="15510" y="184387"/>
                        <a:pt x="15510" y="184387"/>
                      </a:cubicBezTo>
                      <a:cubicBezTo>
                        <a:pt x="15510" y="184387"/>
                        <a:pt x="20677" y="175374"/>
                        <a:pt x="26843" y="169024"/>
                      </a:cubicBezTo>
                      <a:cubicBezTo>
                        <a:pt x="32999" y="162674"/>
                        <a:pt x="40162" y="158995"/>
                        <a:pt x="40162" y="158995"/>
                      </a:cubicBezTo>
                      <a:cubicBezTo>
                        <a:pt x="40162" y="158995"/>
                        <a:pt x="25660" y="140120"/>
                        <a:pt x="15621" y="122142"/>
                      </a:cubicBezTo>
                      <a:cubicBezTo>
                        <a:pt x="5583" y="104164"/>
                        <a:pt x="0" y="87072"/>
                        <a:pt x="0" y="87072"/>
                      </a:cubicBezTo>
                      <a:cubicBezTo>
                        <a:pt x="0" y="87072"/>
                        <a:pt x="21509" y="80648"/>
                        <a:pt x="39830" y="79585"/>
                      </a:cubicBezTo>
                      <a:cubicBezTo>
                        <a:pt x="58150" y="78513"/>
                        <a:pt x="73281" y="82802"/>
                        <a:pt x="73281" y="82802"/>
                      </a:cubicBezTo>
                      <a:cubicBezTo>
                        <a:pt x="73281" y="82802"/>
                        <a:pt x="71978" y="74428"/>
                        <a:pt x="72597" y="66682"/>
                      </a:cubicBezTo>
                      <a:cubicBezTo>
                        <a:pt x="73217" y="58926"/>
                        <a:pt x="75759" y="51800"/>
                        <a:pt x="75759" y="51800"/>
                      </a:cubicBezTo>
                      <a:cubicBezTo>
                        <a:pt x="75759" y="51800"/>
                        <a:pt x="88746" y="56643"/>
                        <a:pt x="98497" y="66386"/>
                      </a:cubicBezTo>
                      <a:cubicBezTo>
                        <a:pt x="108258" y="76128"/>
                        <a:pt x="114793" y="90770"/>
                        <a:pt x="114793" y="90770"/>
                      </a:cubicBezTo>
                      <a:cubicBezTo>
                        <a:pt x="114793" y="90770"/>
                        <a:pt x="115681" y="61783"/>
                        <a:pt x="121791" y="39090"/>
                      </a:cubicBezTo>
                      <a:cubicBezTo>
                        <a:pt x="127910" y="16407"/>
                        <a:pt x="139233" y="0"/>
                        <a:pt x="139233" y="0"/>
                      </a:cubicBezTo>
                      <a:cubicBezTo>
                        <a:pt x="139233" y="0"/>
                        <a:pt x="144298" y="26214"/>
                        <a:pt x="154087" y="40477"/>
                      </a:cubicBezTo>
                      <a:cubicBezTo>
                        <a:pt x="163876" y="54739"/>
                        <a:pt x="178397" y="57050"/>
                        <a:pt x="178397" y="57050"/>
                      </a:cubicBezTo>
                      <a:cubicBezTo>
                        <a:pt x="178397" y="57050"/>
                        <a:pt x="166251" y="90659"/>
                        <a:pt x="198769" y="104395"/>
                      </a:cubicBezTo>
                      <a:cubicBezTo>
                        <a:pt x="211664" y="109839"/>
                        <a:pt x="221305" y="98470"/>
                        <a:pt x="221305" y="98470"/>
                      </a:cubicBezTo>
                      <a:cubicBezTo>
                        <a:pt x="221305" y="98470"/>
                        <a:pt x="224142" y="127854"/>
                        <a:pt x="208678" y="156019"/>
                      </a:cubicBezTo>
                      <a:cubicBezTo>
                        <a:pt x="193214" y="184183"/>
                        <a:pt x="157886" y="208771"/>
                        <a:pt x="157886" y="208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6" name="Google Shape;5236;p6"/>
                <p:cNvSpPr/>
                <p:nvPr/>
              </p:nvSpPr>
              <p:spPr>
                <a:xfrm>
                  <a:off x="1590494" y="3020116"/>
                  <a:ext cx="167027" cy="226554"/>
                </a:xfrm>
                <a:custGeom>
                  <a:avLst/>
                  <a:gdLst/>
                  <a:ahLst/>
                  <a:cxnLst/>
                  <a:rect l="l" t="t" r="r" b="b"/>
                  <a:pathLst>
                    <a:path w="167027" h="226554" extrusionOk="0">
                      <a:moveTo>
                        <a:pt x="0" y="35901"/>
                      </a:moveTo>
                      <a:cubicBezTo>
                        <a:pt x="0" y="35901"/>
                        <a:pt x="48287" y="59130"/>
                        <a:pt x="68493" y="76433"/>
                      </a:cubicBezTo>
                      <a:cubicBezTo>
                        <a:pt x="79761" y="86084"/>
                        <a:pt x="86389" y="93663"/>
                        <a:pt x="86389" y="93663"/>
                      </a:cubicBezTo>
                      <a:cubicBezTo>
                        <a:pt x="86389" y="93663"/>
                        <a:pt x="85751" y="85926"/>
                        <a:pt x="80722" y="68281"/>
                      </a:cubicBezTo>
                      <a:cubicBezTo>
                        <a:pt x="75694" y="50635"/>
                        <a:pt x="66266" y="23071"/>
                        <a:pt x="66266" y="23071"/>
                      </a:cubicBezTo>
                      <a:cubicBezTo>
                        <a:pt x="66266" y="23071"/>
                        <a:pt x="79290" y="45625"/>
                        <a:pt x="85890" y="64334"/>
                      </a:cubicBezTo>
                      <a:cubicBezTo>
                        <a:pt x="92489" y="83042"/>
                        <a:pt x="92665" y="97906"/>
                        <a:pt x="92665" y="97906"/>
                      </a:cubicBezTo>
                      <a:cubicBezTo>
                        <a:pt x="92665" y="97906"/>
                        <a:pt x="103415" y="105356"/>
                        <a:pt x="112224" y="114590"/>
                      </a:cubicBezTo>
                      <a:cubicBezTo>
                        <a:pt x="121042" y="123815"/>
                        <a:pt x="127919" y="134824"/>
                        <a:pt x="127919" y="134824"/>
                      </a:cubicBezTo>
                      <a:lnTo>
                        <a:pt x="129758" y="94356"/>
                      </a:lnTo>
                      <a:cubicBezTo>
                        <a:pt x="129758" y="94356"/>
                        <a:pt x="122216" y="91953"/>
                        <a:pt x="114562" y="80297"/>
                      </a:cubicBezTo>
                      <a:cubicBezTo>
                        <a:pt x="106900" y="68641"/>
                        <a:pt x="99126" y="47733"/>
                        <a:pt x="99126" y="47733"/>
                      </a:cubicBezTo>
                      <a:cubicBezTo>
                        <a:pt x="99126" y="47733"/>
                        <a:pt x="109506" y="64325"/>
                        <a:pt x="116725" y="73836"/>
                      </a:cubicBezTo>
                      <a:cubicBezTo>
                        <a:pt x="123944" y="83338"/>
                        <a:pt x="128002" y="85751"/>
                        <a:pt x="128002" y="85751"/>
                      </a:cubicBezTo>
                      <a:lnTo>
                        <a:pt x="124906" y="48417"/>
                      </a:lnTo>
                      <a:lnTo>
                        <a:pt x="118805" y="0"/>
                      </a:lnTo>
                      <a:lnTo>
                        <a:pt x="129749" y="45468"/>
                      </a:lnTo>
                      <a:cubicBezTo>
                        <a:pt x="129749" y="45468"/>
                        <a:pt x="134094" y="43213"/>
                        <a:pt x="137828" y="33664"/>
                      </a:cubicBezTo>
                      <a:cubicBezTo>
                        <a:pt x="141562" y="24107"/>
                        <a:pt x="144687" y="7247"/>
                        <a:pt x="144687" y="7247"/>
                      </a:cubicBezTo>
                      <a:cubicBezTo>
                        <a:pt x="144687" y="7247"/>
                        <a:pt x="144058" y="25382"/>
                        <a:pt x="140592" y="37075"/>
                      </a:cubicBezTo>
                      <a:cubicBezTo>
                        <a:pt x="137126" y="48777"/>
                        <a:pt x="130822" y="54027"/>
                        <a:pt x="130822" y="54027"/>
                      </a:cubicBezTo>
                      <a:lnTo>
                        <a:pt x="133003" y="83920"/>
                      </a:lnTo>
                      <a:lnTo>
                        <a:pt x="134879" y="100854"/>
                      </a:lnTo>
                      <a:cubicBezTo>
                        <a:pt x="134879" y="100854"/>
                        <a:pt x="141424" y="97610"/>
                        <a:pt x="149456" y="86555"/>
                      </a:cubicBezTo>
                      <a:cubicBezTo>
                        <a:pt x="157498" y="75491"/>
                        <a:pt x="167028" y="56616"/>
                        <a:pt x="167028" y="56616"/>
                      </a:cubicBezTo>
                      <a:cubicBezTo>
                        <a:pt x="167028" y="56616"/>
                        <a:pt x="161694" y="76720"/>
                        <a:pt x="153819" y="90141"/>
                      </a:cubicBezTo>
                      <a:cubicBezTo>
                        <a:pt x="145934" y="103563"/>
                        <a:pt x="135498" y="110320"/>
                        <a:pt x="135498" y="110320"/>
                      </a:cubicBezTo>
                      <a:lnTo>
                        <a:pt x="133225" y="140222"/>
                      </a:lnTo>
                      <a:cubicBezTo>
                        <a:pt x="133225" y="140222"/>
                        <a:pt x="138161" y="145759"/>
                        <a:pt x="145639" y="157405"/>
                      </a:cubicBezTo>
                      <a:cubicBezTo>
                        <a:pt x="153126" y="169052"/>
                        <a:pt x="163173" y="186809"/>
                        <a:pt x="163173" y="186809"/>
                      </a:cubicBezTo>
                      <a:lnTo>
                        <a:pt x="152719" y="199592"/>
                      </a:lnTo>
                      <a:cubicBezTo>
                        <a:pt x="152719" y="199592"/>
                        <a:pt x="146701" y="180431"/>
                        <a:pt x="140120" y="167065"/>
                      </a:cubicBezTo>
                      <a:cubicBezTo>
                        <a:pt x="133539" y="153689"/>
                        <a:pt x="126385" y="146101"/>
                        <a:pt x="126385" y="146101"/>
                      </a:cubicBezTo>
                      <a:lnTo>
                        <a:pt x="107990" y="154780"/>
                      </a:lnTo>
                      <a:cubicBezTo>
                        <a:pt x="107990" y="154780"/>
                        <a:pt x="111383" y="170087"/>
                        <a:pt x="108194" y="187557"/>
                      </a:cubicBezTo>
                      <a:cubicBezTo>
                        <a:pt x="105014" y="205018"/>
                        <a:pt x="97185" y="226555"/>
                        <a:pt x="97185" y="226555"/>
                      </a:cubicBezTo>
                      <a:cubicBezTo>
                        <a:pt x="97185" y="226555"/>
                        <a:pt x="102925" y="204584"/>
                        <a:pt x="104006" y="187493"/>
                      </a:cubicBezTo>
                      <a:cubicBezTo>
                        <a:pt x="105097" y="170402"/>
                        <a:pt x="102361" y="156906"/>
                        <a:pt x="102361" y="156906"/>
                      </a:cubicBezTo>
                      <a:lnTo>
                        <a:pt x="73171" y="169135"/>
                      </a:lnTo>
                      <a:cubicBezTo>
                        <a:pt x="73171" y="169135"/>
                        <a:pt x="72699" y="177565"/>
                        <a:pt x="65277" y="186420"/>
                      </a:cubicBezTo>
                      <a:cubicBezTo>
                        <a:pt x="57845" y="195266"/>
                        <a:pt x="43453" y="204547"/>
                        <a:pt x="43453" y="204547"/>
                      </a:cubicBezTo>
                      <a:cubicBezTo>
                        <a:pt x="43453" y="204547"/>
                        <a:pt x="56172" y="191883"/>
                        <a:pt x="62365" y="183555"/>
                      </a:cubicBezTo>
                      <a:cubicBezTo>
                        <a:pt x="68549" y="175236"/>
                        <a:pt x="68207" y="171243"/>
                        <a:pt x="68207" y="171243"/>
                      </a:cubicBezTo>
                      <a:lnTo>
                        <a:pt x="11490" y="178083"/>
                      </a:lnTo>
                      <a:cubicBezTo>
                        <a:pt x="11490" y="178083"/>
                        <a:pt x="50330" y="168821"/>
                        <a:pt x="69861" y="162563"/>
                      </a:cubicBezTo>
                      <a:cubicBezTo>
                        <a:pt x="84605" y="157849"/>
                        <a:pt x="89836" y="155002"/>
                        <a:pt x="89836" y="155002"/>
                      </a:cubicBezTo>
                      <a:cubicBezTo>
                        <a:pt x="89836" y="155002"/>
                        <a:pt x="86028" y="149622"/>
                        <a:pt x="78633" y="144224"/>
                      </a:cubicBezTo>
                      <a:cubicBezTo>
                        <a:pt x="71239" y="138826"/>
                        <a:pt x="61080" y="134510"/>
                        <a:pt x="61080" y="134510"/>
                      </a:cubicBezTo>
                      <a:cubicBezTo>
                        <a:pt x="61080" y="134510"/>
                        <a:pt x="73050" y="135813"/>
                        <a:pt x="81693" y="139871"/>
                      </a:cubicBezTo>
                      <a:cubicBezTo>
                        <a:pt x="90326" y="143938"/>
                        <a:pt x="95632" y="150768"/>
                        <a:pt x="95632" y="150768"/>
                      </a:cubicBezTo>
                      <a:lnTo>
                        <a:pt x="121245" y="139686"/>
                      </a:lnTo>
                      <a:cubicBezTo>
                        <a:pt x="121245" y="139686"/>
                        <a:pt x="112760" y="129222"/>
                        <a:pt x="105393" y="120913"/>
                      </a:cubicBezTo>
                      <a:cubicBezTo>
                        <a:pt x="98026" y="112594"/>
                        <a:pt x="88783" y="106003"/>
                        <a:pt x="88783" y="106003"/>
                      </a:cubicBezTo>
                      <a:cubicBezTo>
                        <a:pt x="88783" y="106003"/>
                        <a:pt x="76378" y="111281"/>
                        <a:pt x="61709" y="112547"/>
                      </a:cubicBezTo>
                      <a:cubicBezTo>
                        <a:pt x="47040" y="113814"/>
                        <a:pt x="30106" y="111059"/>
                        <a:pt x="30106" y="111059"/>
                      </a:cubicBezTo>
                      <a:cubicBezTo>
                        <a:pt x="30106" y="111059"/>
                        <a:pt x="46476" y="110126"/>
                        <a:pt x="59546" y="107611"/>
                      </a:cubicBezTo>
                      <a:cubicBezTo>
                        <a:pt x="72616" y="105097"/>
                        <a:pt x="82377" y="101002"/>
                        <a:pt x="82377" y="101002"/>
                      </a:cubicBezTo>
                      <a:cubicBezTo>
                        <a:pt x="82377" y="101002"/>
                        <a:pt x="78818" y="94227"/>
                        <a:pt x="63132" y="81480"/>
                      </a:cubicBezTo>
                      <a:cubicBezTo>
                        <a:pt x="42704" y="64879"/>
                        <a:pt x="0" y="35901"/>
                        <a:pt x="0" y="359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37" name="Google Shape;5237;p6"/>
              <p:cNvGrpSpPr/>
              <p:nvPr/>
            </p:nvGrpSpPr>
            <p:grpSpPr>
              <a:xfrm>
                <a:off x="1625323" y="2422985"/>
                <a:ext cx="191892" cy="187544"/>
                <a:chOff x="1625323" y="2422985"/>
                <a:chExt cx="191892" cy="187544"/>
              </a:xfrm>
            </p:grpSpPr>
            <p:sp>
              <p:nvSpPr>
                <p:cNvPr id="5238" name="Google Shape;5238;p6"/>
                <p:cNvSpPr/>
                <p:nvPr/>
              </p:nvSpPr>
              <p:spPr>
                <a:xfrm>
                  <a:off x="1625323" y="2422985"/>
                  <a:ext cx="191892" cy="187544"/>
                </a:xfrm>
                <a:custGeom>
                  <a:avLst/>
                  <a:gdLst/>
                  <a:ahLst/>
                  <a:cxnLst/>
                  <a:rect l="l" t="t" r="r" b="b"/>
                  <a:pathLst>
                    <a:path w="191892" h="187544" extrusionOk="0">
                      <a:moveTo>
                        <a:pt x="113629" y="136053"/>
                      </a:moveTo>
                      <a:cubicBezTo>
                        <a:pt x="113629" y="136053"/>
                        <a:pt x="100429" y="166131"/>
                        <a:pt x="78532" y="177611"/>
                      </a:cubicBezTo>
                      <a:cubicBezTo>
                        <a:pt x="44054" y="195691"/>
                        <a:pt x="30420" y="183564"/>
                        <a:pt x="30420" y="183564"/>
                      </a:cubicBezTo>
                      <a:cubicBezTo>
                        <a:pt x="30420" y="183564"/>
                        <a:pt x="55072" y="170596"/>
                        <a:pt x="46725" y="153921"/>
                      </a:cubicBezTo>
                      <a:cubicBezTo>
                        <a:pt x="42399" y="145259"/>
                        <a:pt x="26491" y="141618"/>
                        <a:pt x="26491" y="141618"/>
                      </a:cubicBezTo>
                      <a:cubicBezTo>
                        <a:pt x="26491" y="141618"/>
                        <a:pt x="26593" y="128723"/>
                        <a:pt x="19975" y="120737"/>
                      </a:cubicBezTo>
                      <a:cubicBezTo>
                        <a:pt x="13347" y="112751"/>
                        <a:pt x="0" y="109682"/>
                        <a:pt x="0" y="109682"/>
                      </a:cubicBezTo>
                      <a:cubicBezTo>
                        <a:pt x="0" y="109682"/>
                        <a:pt x="10787" y="100096"/>
                        <a:pt x="23802" y="94735"/>
                      </a:cubicBezTo>
                      <a:cubicBezTo>
                        <a:pt x="36816" y="89365"/>
                        <a:pt x="52059" y="88219"/>
                        <a:pt x="52059" y="88219"/>
                      </a:cubicBezTo>
                      <a:cubicBezTo>
                        <a:pt x="52059" y="88219"/>
                        <a:pt x="47151" y="82774"/>
                        <a:pt x="43388" y="77034"/>
                      </a:cubicBezTo>
                      <a:cubicBezTo>
                        <a:pt x="39626" y="71294"/>
                        <a:pt x="37010" y="65258"/>
                        <a:pt x="37010" y="65258"/>
                      </a:cubicBezTo>
                      <a:cubicBezTo>
                        <a:pt x="37010" y="65258"/>
                        <a:pt x="43398" y="61810"/>
                        <a:pt x="49406" y="60378"/>
                      </a:cubicBezTo>
                      <a:cubicBezTo>
                        <a:pt x="55423" y="58945"/>
                        <a:pt x="61062" y="59518"/>
                        <a:pt x="61062" y="59518"/>
                      </a:cubicBezTo>
                      <a:cubicBezTo>
                        <a:pt x="61062" y="59518"/>
                        <a:pt x="59231" y="42344"/>
                        <a:pt x="59749" y="27462"/>
                      </a:cubicBezTo>
                      <a:cubicBezTo>
                        <a:pt x="60276" y="12589"/>
                        <a:pt x="63151" y="0"/>
                        <a:pt x="63151" y="0"/>
                      </a:cubicBezTo>
                      <a:cubicBezTo>
                        <a:pt x="63151" y="0"/>
                        <a:pt x="78402" y="4557"/>
                        <a:pt x="89790" y="11110"/>
                      </a:cubicBezTo>
                      <a:cubicBezTo>
                        <a:pt x="101187" y="17664"/>
                        <a:pt x="108711" y="26214"/>
                        <a:pt x="108711" y="26214"/>
                      </a:cubicBezTo>
                      <a:cubicBezTo>
                        <a:pt x="108711" y="26214"/>
                        <a:pt x="110976" y="20613"/>
                        <a:pt x="114174" y="16148"/>
                      </a:cubicBezTo>
                      <a:cubicBezTo>
                        <a:pt x="117363" y="11674"/>
                        <a:pt x="121486" y="8338"/>
                        <a:pt x="121486" y="8338"/>
                      </a:cubicBezTo>
                      <a:cubicBezTo>
                        <a:pt x="121486" y="8338"/>
                        <a:pt x="127521" y="16398"/>
                        <a:pt x="129832" y="26149"/>
                      </a:cubicBezTo>
                      <a:cubicBezTo>
                        <a:pt x="132143" y="35910"/>
                        <a:pt x="130738" y="47372"/>
                        <a:pt x="130738" y="47372"/>
                      </a:cubicBezTo>
                      <a:cubicBezTo>
                        <a:pt x="130738" y="47372"/>
                        <a:pt x="141830" y="30106"/>
                        <a:pt x="153763" y="18718"/>
                      </a:cubicBezTo>
                      <a:cubicBezTo>
                        <a:pt x="165706" y="7321"/>
                        <a:pt x="178480" y="1812"/>
                        <a:pt x="178480" y="1812"/>
                      </a:cubicBezTo>
                      <a:cubicBezTo>
                        <a:pt x="178480" y="1812"/>
                        <a:pt x="171973" y="19735"/>
                        <a:pt x="172657" y="32250"/>
                      </a:cubicBezTo>
                      <a:cubicBezTo>
                        <a:pt x="173341" y="44766"/>
                        <a:pt x="181216" y="51883"/>
                        <a:pt x="181216" y="51883"/>
                      </a:cubicBezTo>
                      <a:cubicBezTo>
                        <a:pt x="181216" y="51883"/>
                        <a:pt x="161676" y="67541"/>
                        <a:pt x="176206" y="88672"/>
                      </a:cubicBezTo>
                      <a:cubicBezTo>
                        <a:pt x="181965" y="97046"/>
                        <a:pt x="191892" y="93931"/>
                        <a:pt x="191892" y="93931"/>
                      </a:cubicBezTo>
                      <a:cubicBezTo>
                        <a:pt x="191892" y="93931"/>
                        <a:pt x="182889" y="112908"/>
                        <a:pt x="163349" y="123954"/>
                      </a:cubicBezTo>
                      <a:cubicBezTo>
                        <a:pt x="143799" y="134999"/>
                        <a:pt x="113629" y="136053"/>
                        <a:pt x="113629" y="1360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9" name="Google Shape;5239;p6"/>
                <p:cNvSpPr/>
                <p:nvPr/>
              </p:nvSpPr>
              <p:spPr>
                <a:xfrm>
                  <a:off x="1652276" y="2438912"/>
                  <a:ext cx="142227" cy="159549"/>
                </a:xfrm>
                <a:custGeom>
                  <a:avLst/>
                  <a:gdLst/>
                  <a:ahLst/>
                  <a:cxnLst/>
                  <a:rect l="l" t="t" r="r" b="b"/>
                  <a:pathLst>
                    <a:path w="142227" h="159549" extrusionOk="0">
                      <a:moveTo>
                        <a:pt x="44895" y="0"/>
                      </a:moveTo>
                      <a:cubicBezTo>
                        <a:pt x="44895" y="0"/>
                        <a:pt x="65434" y="33110"/>
                        <a:pt x="71257" y="51569"/>
                      </a:cubicBezTo>
                      <a:cubicBezTo>
                        <a:pt x="74511" y="61866"/>
                        <a:pt x="75740" y="69076"/>
                        <a:pt x="75740" y="69076"/>
                      </a:cubicBezTo>
                      <a:cubicBezTo>
                        <a:pt x="75740" y="69076"/>
                        <a:pt x="78171" y="64130"/>
                        <a:pt x="81582" y="51421"/>
                      </a:cubicBezTo>
                      <a:cubicBezTo>
                        <a:pt x="84984" y="38711"/>
                        <a:pt x="89374" y="18256"/>
                        <a:pt x="89374" y="18256"/>
                      </a:cubicBezTo>
                      <a:cubicBezTo>
                        <a:pt x="89374" y="18256"/>
                        <a:pt x="88967" y="37084"/>
                        <a:pt x="86120" y="51051"/>
                      </a:cubicBezTo>
                      <a:cubicBezTo>
                        <a:pt x="83264" y="65018"/>
                        <a:pt x="77958" y="74123"/>
                        <a:pt x="77958" y="74123"/>
                      </a:cubicBezTo>
                      <a:cubicBezTo>
                        <a:pt x="77958" y="74123"/>
                        <a:pt x="81693" y="82876"/>
                        <a:pt x="83625" y="91953"/>
                      </a:cubicBezTo>
                      <a:cubicBezTo>
                        <a:pt x="85556" y="101030"/>
                        <a:pt x="85677" y="110430"/>
                        <a:pt x="85677" y="110430"/>
                      </a:cubicBezTo>
                      <a:lnTo>
                        <a:pt x="101520" y="86555"/>
                      </a:lnTo>
                      <a:cubicBezTo>
                        <a:pt x="101520" y="86555"/>
                        <a:pt x="97878" y="82127"/>
                        <a:pt x="97517" y="72024"/>
                      </a:cubicBezTo>
                      <a:cubicBezTo>
                        <a:pt x="97166" y="61931"/>
                        <a:pt x="100115" y="46161"/>
                        <a:pt x="100115" y="46161"/>
                      </a:cubicBezTo>
                      <a:cubicBezTo>
                        <a:pt x="100115" y="46161"/>
                        <a:pt x="100309" y="60331"/>
                        <a:pt x="101178" y="68946"/>
                      </a:cubicBezTo>
                      <a:cubicBezTo>
                        <a:pt x="102047" y="77561"/>
                        <a:pt x="103599" y="80630"/>
                        <a:pt x="103599" y="80630"/>
                      </a:cubicBezTo>
                      <a:lnTo>
                        <a:pt x="115348" y="56717"/>
                      </a:lnTo>
                      <a:lnTo>
                        <a:pt x="129324" y="24874"/>
                      </a:lnTo>
                      <a:lnTo>
                        <a:pt x="119332" y="56828"/>
                      </a:lnTo>
                      <a:cubicBezTo>
                        <a:pt x="119332" y="56828"/>
                        <a:pt x="122761" y="57161"/>
                        <a:pt x="128483" y="52826"/>
                      </a:cubicBezTo>
                      <a:cubicBezTo>
                        <a:pt x="134204" y="48481"/>
                        <a:pt x="142228" y="39460"/>
                        <a:pt x="142228" y="39460"/>
                      </a:cubicBezTo>
                      <a:cubicBezTo>
                        <a:pt x="142228" y="39460"/>
                        <a:pt x="135240" y="50238"/>
                        <a:pt x="128899" y="55987"/>
                      </a:cubicBezTo>
                      <a:cubicBezTo>
                        <a:pt x="122549" y="61736"/>
                        <a:pt x="116855" y="62448"/>
                        <a:pt x="116855" y="62448"/>
                      </a:cubicBezTo>
                      <a:lnTo>
                        <a:pt x="107269" y="81480"/>
                      </a:lnTo>
                      <a:lnTo>
                        <a:pt x="102232" y="92508"/>
                      </a:lnTo>
                      <a:cubicBezTo>
                        <a:pt x="102232" y="92508"/>
                        <a:pt x="107343" y="93108"/>
                        <a:pt x="116198" y="89550"/>
                      </a:cubicBezTo>
                      <a:cubicBezTo>
                        <a:pt x="125053" y="85982"/>
                        <a:pt x="137652" y="78254"/>
                        <a:pt x="137652" y="78254"/>
                      </a:cubicBezTo>
                      <a:cubicBezTo>
                        <a:pt x="137652" y="78254"/>
                        <a:pt x="127133" y="88385"/>
                        <a:pt x="117511" y="93441"/>
                      </a:cubicBezTo>
                      <a:cubicBezTo>
                        <a:pt x="107879" y="98507"/>
                        <a:pt x="99153" y="98507"/>
                        <a:pt x="99153" y="98507"/>
                      </a:cubicBezTo>
                      <a:lnTo>
                        <a:pt x="86897" y="115792"/>
                      </a:lnTo>
                      <a:cubicBezTo>
                        <a:pt x="86897" y="115792"/>
                        <a:pt x="87840" y="121097"/>
                        <a:pt x="88098" y="131117"/>
                      </a:cubicBezTo>
                      <a:cubicBezTo>
                        <a:pt x="88348" y="141146"/>
                        <a:pt x="87904" y="155889"/>
                        <a:pt x="87904" y="155889"/>
                      </a:cubicBezTo>
                      <a:lnTo>
                        <a:pt x="76969" y="159550"/>
                      </a:lnTo>
                      <a:cubicBezTo>
                        <a:pt x="76969" y="159550"/>
                        <a:pt x="80343" y="145537"/>
                        <a:pt x="81268" y="134824"/>
                      </a:cubicBezTo>
                      <a:cubicBezTo>
                        <a:pt x="82183" y="124111"/>
                        <a:pt x="80648" y="116688"/>
                        <a:pt x="80648" y="116688"/>
                      </a:cubicBezTo>
                      <a:lnTo>
                        <a:pt x="66441" y="114719"/>
                      </a:lnTo>
                      <a:cubicBezTo>
                        <a:pt x="66441" y="114719"/>
                        <a:pt x="62901" y="125368"/>
                        <a:pt x="54628" y="134731"/>
                      </a:cubicBezTo>
                      <a:cubicBezTo>
                        <a:pt x="46346" y="144095"/>
                        <a:pt x="33803" y="154115"/>
                        <a:pt x="33803" y="154115"/>
                      </a:cubicBezTo>
                      <a:cubicBezTo>
                        <a:pt x="33803" y="154115"/>
                        <a:pt x="45255" y="143013"/>
                        <a:pt x="52132" y="133049"/>
                      </a:cubicBezTo>
                      <a:cubicBezTo>
                        <a:pt x="59009" y="123085"/>
                        <a:pt x="62282" y="113804"/>
                        <a:pt x="62282" y="113804"/>
                      </a:cubicBezTo>
                      <a:lnTo>
                        <a:pt x="40301" y="109765"/>
                      </a:lnTo>
                      <a:cubicBezTo>
                        <a:pt x="40301" y="109765"/>
                        <a:pt x="36946" y="114701"/>
                        <a:pt x="29264" y="117169"/>
                      </a:cubicBezTo>
                      <a:cubicBezTo>
                        <a:pt x="21574" y="119628"/>
                        <a:pt x="9558" y="119609"/>
                        <a:pt x="9558" y="119609"/>
                      </a:cubicBezTo>
                      <a:cubicBezTo>
                        <a:pt x="9558" y="119609"/>
                        <a:pt x="21805" y="116910"/>
                        <a:pt x="28553" y="114285"/>
                      </a:cubicBezTo>
                      <a:cubicBezTo>
                        <a:pt x="35300" y="111651"/>
                        <a:pt x="36548" y="109099"/>
                        <a:pt x="36548" y="109099"/>
                      </a:cubicBezTo>
                      <a:lnTo>
                        <a:pt x="0" y="90955"/>
                      </a:lnTo>
                      <a:cubicBezTo>
                        <a:pt x="0" y="90955"/>
                        <a:pt x="26695" y="100586"/>
                        <a:pt x="40708" y="104468"/>
                      </a:cubicBezTo>
                      <a:cubicBezTo>
                        <a:pt x="51282" y="107399"/>
                        <a:pt x="55460" y="107722"/>
                        <a:pt x="55460" y="107722"/>
                      </a:cubicBezTo>
                      <a:cubicBezTo>
                        <a:pt x="55460" y="107722"/>
                        <a:pt x="55127" y="102962"/>
                        <a:pt x="52659" y="96769"/>
                      </a:cubicBezTo>
                      <a:cubicBezTo>
                        <a:pt x="50182" y="90576"/>
                        <a:pt x="45662" y="83957"/>
                        <a:pt x="45662" y="83957"/>
                      </a:cubicBezTo>
                      <a:cubicBezTo>
                        <a:pt x="45662" y="83957"/>
                        <a:pt x="52373" y="89457"/>
                        <a:pt x="56079" y="95327"/>
                      </a:cubicBezTo>
                      <a:cubicBezTo>
                        <a:pt x="59786" y="101196"/>
                        <a:pt x="60479" y="107426"/>
                        <a:pt x="60479" y="107426"/>
                      </a:cubicBezTo>
                      <a:lnTo>
                        <a:pt x="79899" y="110763"/>
                      </a:lnTo>
                      <a:cubicBezTo>
                        <a:pt x="79899" y="110763"/>
                        <a:pt x="78615" y="101067"/>
                        <a:pt x="77219" y="93118"/>
                      </a:cubicBezTo>
                      <a:cubicBezTo>
                        <a:pt x="75823" y="85168"/>
                        <a:pt x="72671" y="77515"/>
                        <a:pt x="72671" y="77515"/>
                      </a:cubicBezTo>
                      <a:cubicBezTo>
                        <a:pt x="72671" y="77515"/>
                        <a:pt x="63308" y="75851"/>
                        <a:pt x="54037" y="70860"/>
                      </a:cubicBezTo>
                      <a:cubicBezTo>
                        <a:pt x="44766" y="65859"/>
                        <a:pt x="35596" y="57531"/>
                        <a:pt x="35596" y="57531"/>
                      </a:cubicBezTo>
                      <a:cubicBezTo>
                        <a:pt x="35596" y="57531"/>
                        <a:pt x="45773" y="63400"/>
                        <a:pt x="54536" y="67005"/>
                      </a:cubicBezTo>
                      <a:cubicBezTo>
                        <a:pt x="63298" y="70619"/>
                        <a:pt x="70656" y="71969"/>
                        <a:pt x="70656" y="71969"/>
                      </a:cubicBezTo>
                      <a:cubicBezTo>
                        <a:pt x="70656" y="71969"/>
                        <a:pt x="70980" y="66451"/>
                        <a:pt x="66210" y="52530"/>
                      </a:cubicBezTo>
                      <a:cubicBezTo>
                        <a:pt x="59989" y="34404"/>
                        <a:pt x="44895" y="0"/>
                        <a:pt x="44895"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40" name="Google Shape;5240;p6"/>
              <p:cNvGrpSpPr/>
              <p:nvPr/>
            </p:nvGrpSpPr>
            <p:grpSpPr>
              <a:xfrm>
                <a:off x="1106206" y="2302969"/>
                <a:ext cx="307749" cy="212264"/>
                <a:chOff x="1106206" y="2302969"/>
                <a:chExt cx="307749" cy="212264"/>
              </a:xfrm>
            </p:grpSpPr>
            <p:sp>
              <p:nvSpPr>
                <p:cNvPr id="5241" name="Google Shape;5241;p6"/>
                <p:cNvSpPr/>
                <p:nvPr/>
              </p:nvSpPr>
              <p:spPr>
                <a:xfrm>
                  <a:off x="1106206" y="2302969"/>
                  <a:ext cx="307749" cy="212264"/>
                </a:xfrm>
                <a:custGeom>
                  <a:avLst/>
                  <a:gdLst/>
                  <a:ahLst/>
                  <a:cxnLst/>
                  <a:rect l="l" t="t" r="r" b="b"/>
                  <a:pathLst>
                    <a:path w="307749" h="212264" extrusionOk="0">
                      <a:moveTo>
                        <a:pt x="189646" y="72597"/>
                      </a:moveTo>
                      <a:cubicBezTo>
                        <a:pt x="189646" y="72597"/>
                        <a:pt x="231001" y="75833"/>
                        <a:pt x="261061" y="96260"/>
                      </a:cubicBezTo>
                      <a:cubicBezTo>
                        <a:pt x="308387" y="128427"/>
                        <a:pt x="307749" y="148689"/>
                        <a:pt x="307749" y="148689"/>
                      </a:cubicBezTo>
                      <a:cubicBezTo>
                        <a:pt x="307749" y="148689"/>
                        <a:pt x="273872" y="125719"/>
                        <a:pt x="264194" y="141747"/>
                      </a:cubicBezTo>
                      <a:cubicBezTo>
                        <a:pt x="259166" y="150057"/>
                        <a:pt x="268973" y="169597"/>
                        <a:pt x="268973" y="169597"/>
                      </a:cubicBezTo>
                      <a:cubicBezTo>
                        <a:pt x="268973" y="169597"/>
                        <a:pt x="255931" y="174533"/>
                        <a:pt x="253527" y="185200"/>
                      </a:cubicBezTo>
                      <a:cubicBezTo>
                        <a:pt x="251115" y="195867"/>
                        <a:pt x="259332" y="212265"/>
                        <a:pt x="259332" y="212265"/>
                      </a:cubicBezTo>
                      <a:cubicBezTo>
                        <a:pt x="259332" y="212265"/>
                        <a:pt x="240586" y="203733"/>
                        <a:pt x="224180" y="191023"/>
                      </a:cubicBezTo>
                      <a:cubicBezTo>
                        <a:pt x="207782" y="178304"/>
                        <a:pt x="193732" y="161417"/>
                        <a:pt x="193732" y="161417"/>
                      </a:cubicBezTo>
                      <a:cubicBezTo>
                        <a:pt x="193732" y="161417"/>
                        <a:pt x="192419" y="169135"/>
                        <a:pt x="189840" y="175661"/>
                      </a:cubicBezTo>
                      <a:cubicBezTo>
                        <a:pt x="187261" y="182187"/>
                        <a:pt x="183416" y="187529"/>
                        <a:pt x="183416" y="187529"/>
                      </a:cubicBezTo>
                      <a:cubicBezTo>
                        <a:pt x="183416" y="187529"/>
                        <a:pt x="174552" y="181614"/>
                        <a:pt x="168026" y="175328"/>
                      </a:cubicBezTo>
                      <a:cubicBezTo>
                        <a:pt x="161491" y="169052"/>
                        <a:pt x="157294" y="162397"/>
                        <a:pt x="157294" y="162397"/>
                      </a:cubicBezTo>
                      <a:cubicBezTo>
                        <a:pt x="157294" y="162397"/>
                        <a:pt x="141608" y="171215"/>
                        <a:pt x="126227" y="176447"/>
                      </a:cubicBezTo>
                      <a:cubicBezTo>
                        <a:pt x="110856" y="181678"/>
                        <a:pt x="95789" y="183333"/>
                        <a:pt x="95789" y="183333"/>
                      </a:cubicBezTo>
                      <a:cubicBezTo>
                        <a:pt x="95789" y="183333"/>
                        <a:pt x="87451" y="164190"/>
                        <a:pt x="84392" y="148661"/>
                      </a:cubicBezTo>
                      <a:cubicBezTo>
                        <a:pt x="81332" y="133123"/>
                        <a:pt x="83551" y="121208"/>
                        <a:pt x="83551" y="121208"/>
                      </a:cubicBezTo>
                      <a:cubicBezTo>
                        <a:pt x="83551" y="121208"/>
                        <a:pt x="76008" y="120820"/>
                        <a:pt x="68817" y="118934"/>
                      </a:cubicBezTo>
                      <a:cubicBezTo>
                        <a:pt x="61626" y="117049"/>
                        <a:pt x="54785" y="113666"/>
                        <a:pt x="54785" y="113666"/>
                      </a:cubicBezTo>
                      <a:cubicBezTo>
                        <a:pt x="54785" y="113666"/>
                        <a:pt x="57771" y="103646"/>
                        <a:pt x="65610" y="97185"/>
                      </a:cubicBezTo>
                      <a:cubicBezTo>
                        <a:pt x="73448" y="90733"/>
                        <a:pt x="86148" y="87849"/>
                        <a:pt x="86148" y="87849"/>
                      </a:cubicBezTo>
                      <a:cubicBezTo>
                        <a:pt x="86148" y="87849"/>
                        <a:pt x="59426" y="81989"/>
                        <a:pt x="37889" y="72865"/>
                      </a:cubicBezTo>
                      <a:cubicBezTo>
                        <a:pt x="16352" y="63733"/>
                        <a:pt x="0" y="51347"/>
                        <a:pt x="0" y="51347"/>
                      </a:cubicBezTo>
                      <a:cubicBezTo>
                        <a:pt x="0" y="51347"/>
                        <a:pt x="23506" y="51744"/>
                        <a:pt x="35485" y="46060"/>
                      </a:cubicBezTo>
                      <a:cubicBezTo>
                        <a:pt x="47474" y="40375"/>
                        <a:pt x="47945" y="28617"/>
                        <a:pt x="47945" y="28617"/>
                      </a:cubicBezTo>
                      <a:cubicBezTo>
                        <a:pt x="47945" y="28617"/>
                        <a:pt x="80205" y="44729"/>
                        <a:pt x="89125" y="19919"/>
                      </a:cubicBezTo>
                      <a:cubicBezTo>
                        <a:pt x="92656" y="10084"/>
                        <a:pt x="81120" y="0"/>
                        <a:pt x="81120" y="0"/>
                      </a:cubicBezTo>
                      <a:cubicBezTo>
                        <a:pt x="81120" y="0"/>
                        <a:pt x="107796" y="2819"/>
                        <a:pt x="135416" y="20742"/>
                      </a:cubicBezTo>
                      <a:cubicBezTo>
                        <a:pt x="163044" y="38665"/>
                        <a:pt x="189646" y="72597"/>
                        <a:pt x="189646" y="7259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2" name="Google Shape;5242;p6"/>
                <p:cNvSpPr/>
                <p:nvPr/>
              </p:nvSpPr>
              <p:spPr>
                <a:xfrm>
                  <a:off x="1164143" y="2333935"/>
                  <a:ext cx="210563" cy="151711"/>
                </a:xfrm>
                <a:custGeom>
                  <a:avLst/>
                  <a:gdLst/>
                  <a:ahLst/>
                  <a:cxnLst/>
                  <a:rect l="l" t="t" r="r" b="b"/>
                  <a:pathLst>
                    <a:path w="210563" h="151711" extrusionOk="0">
                      <a:moveTo>
                        <a:pt x="46476" y="136229"/>
                      </a:moveTo>
                      <a:cubicBezTo>
                        <a:pt x="46476" y="136229"/>
                        <a:pt x="62328" y="99893"/>
                        <a:pt x="75925" y="86019"/>
                      </a:cubicBezTo>
                      <a:cubicBezTo>
                        <a:pt x="83514" y="78282"/>
                        <a:pt x="89716" y="74067"/>
                        <a:pt x="89716" y="74067"/>
                      </a:cubicBezTo>
                      <a:cubicBezTo>
                        <a:pt x="89716" y="74067"/>
                        <a:pt x="82691" y="73244"/>
                        <a:pt x="67051" y="74335"/>
                      </a:cubicBezTo>
                      <a:cubicBezTo>
                        <a:pt x="51412" y="75435"/>
                        <a:pt x="27157" y="78458"/>
                        <a:pt x="27157" y="78458"/>
                      </a:cubicBezTo>
                      <a:cubicBezTo>
                        <a:pt x="27157" y="78458"/>
                        <a:pt x="46402" y="71534"/>
                        <a:pt x="62836" y="69316"/>
                      </a:cubicBezTo>
                      <a:cubicBezTo>
                        <a:pt x="79271" y="67088"/>
                        <a:pt x="92905" y="69566"/>
                        <a:pt x="92905" y="69566"/>
                      </a:cubicBezTo>
                      <a:cubicBezTo>
                        <a:pt x="92905" y="69566"/>
                        <a:pt x="98525" y="61884"/>
                        <a:pt x="106003" y="56135"/>
                      </a:cubicBezTo>
                      <a:cubicBezTo>
                        <a:pt x="113481" y="50376"/>
                        <a:pt x="122817" y="46559"/>
                        <a:pt x="122817" y="46559"/>
                      </a:cubicBezTo>
                      <a:lnTo>
                        <a:pt x="85437" y="37870"/>
                      </a:lnTo>
                      <a:cubicBezTo>
                        <a:pt x="85437" y="37870"/>
                        <a:pt x="84078" y="43767"/>
                        <a:pt x="74243" y="48121"/>
                      </a:cubicBezTo>
                      <a:cubicBezTo>
                        <a:pt x="64408" y="52475"/>
                        <a:pt x="46088" y="55294"/>
                        <a:pt x="46088" y="55294"/>
                      </a:cubicBezTo>
                      <a:cubicBezTo>
                        <a:pt x="46088" y="55294"/>
                        <a:pt x="60147" y="49526"/>
                        <a:pt x="68059" y="45163"/>
                      </a:cubicBezTo>
                      <a:cubicBezTo>
                        <a:pt x="75971" y="40791"/>
                        <a:pt x="77727" y="37824"/>
                        <a:pt x="77727" y="37824"/>
                      </a:cubicBezTo>
                      <a:lnTo>
                        <a:pt x="43786" y="33821"/>
                      </a:lnTo>
                      <a:lnTo>
                        <a:pt x="0" y="30392"/>
                      </a:lnTo>
                      <a:lnTo>
                        <a:pt x="40523" y="29246"/>
                      </a:lnTo>
                      <a:cubicBezTo>
                        <a:pt x="40523" y="29246"/>
                        <a:pt x="37962" y="25216"/>
                        <a:pt x="28765" y="20400"/>
                      </a:cubicBezTo>
                      <a:cubicBezTo>
                        <a:pt x="19559" y="15584"/>
                        <a:pt x="3716" y="9983"/>
                        <a:pt x="3716" y="9983"/>
                      </a:cubicBezTo>
                      <a:cubicBezTo>
                        <a:pt x="3716" y="9983"/>
                        <a:pt x="20446" y="13717"/>
                        <a:pt x="31585" y="18690"/>
                      </a:cubicBezTo>
                      <a:cubicBezTo>
                        <a:pt x="42723" y="23654"/>
                        <a:pt x="48269" y="29865"/>
                        <a:pt x="48269" y="29865"/>
                      </a:cubicBezTo>
                      <a:lnTo>
                        <a:pt x="75472" y="33313"/>
                      </a:lnTo>
                      <a:lnTo>
                        <a:pt x="90816" y="34737"/>
                      </a:lnTo>
                      <a:cubicBezTo>
                        <a:pt x="90816" y="34737"/>
                        <a:pt x="87091" y="28682"/>
                        <a:pt x="76027" y="19993"/>
                      </a:cubicBezTo>
                      <a:cubicBezTo>
                        <a:pt x="64953" y="11314"/>
                        <a:pt x="46531" y="0"/>
                        <a:pt x="46531" y="0"/>
                      </a:cubicBezTo>
                      <a:cubicBezTo>
                        <a:pt x="46531" y="0"/>
                        <a:pt x="65600" y="8014"/>
                        <a:pt x="78828" y="16980"/>
                      </a:cubicBezTo>
                      <a:cubicBezTo>
                        <a:pt x="92055" y="25955"/>
                        <a:pt x="99440" y="35883"/>
                        <a:pt x="99440" y="35883"/>
                      </a:cubicBezTo>
                      <a:lnTo>
                        <a:pt x="127161" y="43065"/>
                      </a:lnTo>
                      <a:cubicBezTo>
                        <a:pt x="127161" y="43065"/>
                        <a:pt x="131690" y="39913"/>
                        <a:pt x="141535" y="35698"/>
                      </a:cubicBezTo>
                      <a:cubicBezTo>
                        <a:pt x="151388" y="31492"/>
                        <a:pt x="166556" y="26214"/>
                        <a:pt x="166556" y="26214"/>
                      </a:cubicBezTo>
                      <a:lnTo>
                        <a:pt x="179488" y="37223"/>
                      </a:lnTo>
                      <a:cubicBezTo>
                        <a:pt x="179488" y="37223"/>
                        <a:pt x="162572" y="38878"/>
                        <a:pt x="151037" y="42030"/>
                      </a:cubicBezTo>
                      <a:cubicBezTo>
                        <a:pt x="139501" y="45182"/>
                        <a:pt x="133345" y="49831"/>
                        <a:pt x="133345" y="49831"/>
                      </a:cubicBezTo>
                      <a:lnTo>
                        <a:pt x="143402" y="66774"/>
                      </a:lnTo>
                      <a:cubicBezTo>
                        <a:pt x="143402" y="66774"/>
                        <a:pt x="157082" y="66635"/>
                        <a:pt x="173489" y="72385"/>
                      </a:cubicBezTo>
                      <a:cubicBezTo>
                        <a:pt x="189896" y="78144"/>
                        <a:pt x="210564" y="88496"/>
                        <a:pt x="210564" y="88496"/>
                      </a:cubicBezTo>
                      <a:cubicBezTo>
                        <a:pt x="210564" y="88496"/>
                        <a:pt x="189729" y="79807"/>
                        <a:pt x="173905" y="75879"/>
                      </a:cubicBezTo>
                      <a:cubicBezTo>
                        <a:pt x="158080" y="71960"/>
                        <a:pt x="145990" y="71867"/>
                        <a:pt x="145990" y="71867"/>
                      </a:cubicBezTo>
                      <a:lnTo>
                        <a:pt x="160548" y="98479"/>
                      </a:lnTo>
                      <a:cubicBezTo>
                        <a:pt x="160548" y="98479"/>
                        <a:pt x="168340" y="100355"/>
                        <a:pt x="177316" y="108138"/>
                      </a:cubicBezTo>
                      <a:cubicBezTo>
                        <a:pt x="186291" y="115921"/>
                        <a:pt x="196449" y="129611"/>
                        <a:pt x="196449" y="129611"/>
                      </a:cubicBezTo>
                      <a:cubicBezTo>
                        <a:pt x="196449" y="129611"/>
                        <a:pt x="183370" y="116725"/>
                        <a:pt x="175023" y="110070"/>
                      </a:cubicBezTo>
                      <a:cubicBezTo>
                        <a:pt x="166677" y="103415"/>
                        <a:pt x="163053" y="102999"/>
                        <a:pt x="163053" y="102999"/>
                      </a:cubicBezTo>
                      <a:lnTo>
                        <a:pt x="175772" y="151711"/>
                      </a:lnTo>
                      <a:cubicBezTo>
                        <a:pt x="175772" y="151711"/>
                        <a:pt x="162850" y="117548"/>
                        <a:pt x="154882" y="100078"/>
                      </a:cubicBezTo>
                      <a:cubicBezTo>
                        <a:pt x="148874" y="86897"/>
                        <a:pt x="145666" y="82016"/>
                        <a:pt x="145666" y="82016"/>
                      </a:cubicBezTo>
                      <a:cubicBezTo>
                        <a:pt x="145666" y="82016"/>
                        <a:pt x="141165" y="84253"/>
                        <a:pt x="137042" y="89494"/>
                      </a:cubicBezTo>
                      <a:cubicBezTo>
                        <a:pt x="132920" y="94735"/>
                        <a:pt x="130110" y="102481"/>
                        <a:pt x="130110" y="102481"/>
                      </a:cubicBezTo>
                      <a:cubicBezTo>
                        <a:pt x="130110" y="102481"/>
                        <a:pt x="129943" y="92683"/>
                        <a:pt x="132698" y="86167"/>
                      </a:cubicBezTo>
                      <a:cubicBezTo>
                        <a:pt x="135453" y="79650"/>
                        <a:pt x="141128" y="76415"/>
                        <a:pt x="141128" y="76415"/>
                      </a:cubicBezTo>
                      <a:lnTo>
                        <a:pt x="128039" y="53011"/>
                      </a:lnTo>
                      <a:cubicBezTo>
                        <a:pt x="128039" y="53011"/>
                        <a:pt x="119387" y="58261"/>
                        <a:pt x="112584" y="62966"/>
                      </a:cubicBezTo>
                      <a:cubicBezTo>
                        <a:pt x="105790" y="67671"/>
                        <a:pt x="100781" y="74252"/>
                        <a:pt x="100781" y="74252"/>
                      </a:cubicBezTo>
                      <a:cubicBezTo>
                        <a:pt x="100781" y="74252"/>
                        <a:pt x="107038" y="85566"/>
                        <a:pt x="109867" y="98081"/>
                      </a:cubicBezTo>
                      <a:cubicBezTo>
                        <a:pt x="112695" y="110588"/>
                        <a:pt x="112094" y="124286"/>
                        <a:pt x="112094" y="124286"/>
                      </a:cubicBezTo>
                      <a:cubicBezTo>
                        <a:pt x="112094" y="124286"/>
                        <a:pt x="109377" y="110412"/>
                        <a:pt x="105578" y="99015"/>
                      </a:cubicBezTo>
                      <a:cubicBezTo>
                        <a:pt x="101788" y="87627"/>
                        <a:pt x="96917" y="78726"/>
                        <a:pt x="96917" y="78726"/>
                      </a:cubicBezTo>
                      <a:cubicBezTo>
                        <a:pt x="96917" y="78726"/>
                        <a:pt x="91103" y="80510"/>
                        <a:pt x="81175" y="91398"/>
                      </a:cubicBezTo>
                      <a:cubicBezTo>
                        <a:pt x="68244" y="105578"/>
                        <a:pt x="46476" y="136229"/>
                        <a:pt x="46476" y="1362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43" name="Google Shape;5243;p6"/>
              <p:cNvGrpSpPr/>
              <p:nvPr/>
            </p:nvGrpSpPr>
            <p:grpSpPr>
              <a:xfrm>
                <a:off x="34253" y="2546911"/>
                <a:ext cx="260894" cy="326732"/>
                <a:chOff x="34253" y="2546911"/>
                <a:chExt cx="260894" cy="326732"/>
              </a:xfrm>
            </p:grpSpPr>
            <p:sp>
              <p:nvSpPr>
                <p:cNvPr id="5244" name="Google Shape;5244;p6"/>
                <p:cNvSpPr/>
                <p:nvPr/>
              </p:nvSpPr>
              <p:spPr>
                <a:xfrm>
                  <a:off x="34253" y="2546911"/>
                  <a:ext cx="260894" cy="326732"/>
                </a:xfrm>
                <a:custGeom>
                  <a:avLst/>
                  <a:gdLst/>
                  <a:ahLst/>
                  <a:cxnLst/>
                  <a:rect l="l" t="t" r="r" b="b"/>
                  <a:pathLst>
                    <a:path w="260894" h="326732" extrusionOk="0">
                      <a:moveTo>
                        <a:pt x="82691" y="222700"/>
                      </a:moveTo>
                      <a:cubicBezTo>
                        <a:pt x="82691" y="222700"/>
                        <a:pt x="81369" y="272078"/>
                        <a:pt x="104700" y="297461"/>
                      </a:cubicBezTo>
                      <a:cubicBezTo>
                        <a:pt x="141442" y="337429"/>
                        <a:pt x="168784" y="324858"/>
                        <a:pt x="168784" y="324858"/>
                      </a:cubicBezTo>
                      <a:cubicBezTo>
                        <a:pt x="168784" y="324858"/>
                        <a:pt x="142542" y="296222"/>
                        <a:pt x="165419" y="274916"/>
                      </a:cubicBezTo>
                      <a:cubicBezTo>
                        <a:pt x="177297" y="263852"/>
                        <a:pt x="202208" y="264656"/>
                        <a:pt x="202208" y="264656"/>
                      </a:cubicBezTo>
                      <a:cubicBezTo>
                        <a:pt x="202208" y="264656"/>
                        <a:pt x="210638" y="245642"/>
                        <a:pt x="225307" y="236455"/>
                      </a:cubicBezTo>
                      <a:cubicBezTo>
                        <a:pt x="239976" y="227276"/>
                        <a:pt x="260894" y="227932"/>
                        <a:pt x="260894" y="227932"/>
                      </a:cubicBezTo>
                      <a:cubicBezTo>
                        <a:pt x="260894" y="227932"/>
                        <a:pt x="252002" y="209649"/>
                        <a:pt x="237166" y="196708"/>
                      </a:cubicBezTo>
                      <a:cubicBezTo>
                        <a:pt x="222331" y="183758"/>
                        <a:pt x="201542" y="176160"/>
                        <a:pt x="201542" y="176160"/>
                      </a:cubicBezTo>
                      <a:cubicBezTo>
                        <a:pt x="201542" y="176160"/>
                        <a:pt x="212098" y="170060"/>
                        <a:pt x="221231" y="163071"/>
                      </a:cubicBezTo>
                      <a:cubicBezTo>
                        <a:pt x="230363" y="156084"/>
                        <a:pt x="238072" y="148208"/>
                        <a:pt x="238072" y="148208"/>
                      </a:cubicBezTo>
                      <a:cubicBezTo>
                        <a:pt x="238072" y="148208"/>
                        <a:pt x="231334" y="140666"/>
                        <a:pt x="223791" y="136219"/>
                      </a:cubicBezTo>
                      <a:cubicBezTo>
                        <a:pt x="216239" y="131773"/>
                        <a:pt x="207874" y="130433"/>
                        <a:pt x="207874" y="130433"/>
                      </a:cubicBezTo>
                      <a:cubicBezTo>
                        <a:pt x="207874" y="130433"/>
                        <a:pt x="221878" y="105874"/>
                        <a:pt x="231029" y="83773"/>
                      </a:cubicBezTo>
                      <a:cubicBezTo>
                        <a:pt x="240180" y="61681"/>
                        <a:pt x="244469" y="42048"/>
                        <a:pt x="244469" y="42048"/>
                      </a:cubicBezTo>
                      <a:cubicBezTo>
                        <a:pt x="244469" y="42048"/>
                        <a:pt x="219872" y="42834"/>
                        <a:pt x="199416" y="48065"/>
                      </a:cubicBezTo>
                      <a:cubicBezTo>
                        <a:pt x="178952" y="53297"/>
                        <a:pt x="162619" y="62966"/>
                        <a:pt x="162619" y="62966"/>
                      </a:cubicBezTo>
                      <a:cubicBezTo>
                        <a:pt x="162619" y="62966"/>
                        <a:pt x="163136" y="53843"/>
                        <a:pt x="161592" y="46032"/>
                      </a:cubicBezTo>
                      <a:cubicBezTo>
                        <a:pt x="160049" y="38212"/>
                        <a:pt x="156435" y="31705"/>
                        <a:pt x="156435" y="31705"/>
                      </a:cubicBezTo>
                      <a:cubicBezTo>
                        <a:pt x="156435" y="31705"/>
                        <a:pt x="142551" y="41216"/>
                        <a:pt x="132790" y="54684"/>
                      </a:cubicBezTo>
                      <a:cubicBezTo>
                        <a:pt x="123038" y="68151"/>
                        <a:pt x="117419" y="85566"/>
                        <a:pt x="117419" y="85566"/>
                      </a:cubicBezTo>
                      <a:cubicBezTo>
                        <a:pt x="117419" y="85566"/>
                        <a:pt x="113203" y="55858"/>
                        <a:pt x="103895" y="34469"/>
                      </a:cubicBezTo>
                      <a:cubicBezTo>
                        <a:pt x="94587" y="13070"/>
                        <a:pt x="80177" y="0"/>
                        <a:pt x="80177" y="0"/>
                      </a:cubicBezTo>
                      <a:cubicBezTo>
                        <a:pt x="80177" y="0"/>
                        <a:pt x="77478" y="28904"/>
                        <a:pt x="68188" y="47058"/>
                      </a:cubicBezTo>
                      <a:cubicBezTo>
                        <a:pt x="58899" y="65221"/>
                        <a:pt x="43037" y="72634"/>
                        <a:pt x="43037" y="72634"/>
                      </a:cubicBezTo>
                      <a:cubicBezTo>
                        <a:pt x="43037" y="72634"/>
                        <a:pt x="60267" y="103248"/>
                        <a:pt x="25678" y="128714"/>
                      </a:cubicBezTo>
                      <a:cubicBezTo>
                        <a:pt x="11970" y="138808"/>
                        <a:pt x="0" y="130378"/>
                        <a:pt x="0" y="130378"/>
                      </a:cubicBezTo>
                      <a:cubicBezTo>
                        <a:pt x="0" y="130378"/>
                        <a:pt x="120" y="161796"/>
                        <a:pt x="20419" y="185616"/>
                      </a:cubicBezTo>
                      <a:cubicBezTo>
                        <a:pt x="40726" y="209445"/>
                        <a:pt x="82691" y="222700"/>
                        <a:pt x="82691" y="222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5" name="Google Shape;5245;p6"/>
                <p:cNvSpPr/>
                <p:nvPr/>
              </p:nvSpPr>
              <p:spPr>
                <a:xfrm>
                  <a:off x="72668" y="2609027"/>
                  <a:ext cx="186216" cy="231084"/>
                </a:xfrm>
                <a:custGeom>
                  <a:avLst/>
                  <a:gdLst/>
                  <a:ahLst/>
                  <a:cxnLst/>
                  <a:rect l="l" t="t" r="r" b="b"/>
                  <a:pathLst>
                    <a:path w="186216" h="231084" extrusionOk="0">
                      <a:moveTo>
                        <a:pt x="183176" y="0"/>
                      </a:moveTo>
                      <a:cubicBezTo>
                        <a:pt x="183176" y="0"/>
                        <a:pt x="132134" y="40754"/>
                        <a:pt x="111623" y="65665"/>
                      </a:cubicBezTo>
                      <a:cubicBezTo>
                        <a:pt x="100180" y="79558"/>
                        <a:pt x="93663" y="89698"/>
                        <a:pt x="93663" y="89698"/>
                      </a:cubicBezTo>
                      <a:cubicBezTo>
                        <a:pt x="93663" y="89698"/>
                        <a:pt x="93506" y="81471"/>
                        <a:pt x="97129" y="61450"/>
                      </a:cubicBezTo>
                      <a:cubicBezTo>
                        <a:pt x="100753" y="41429"/>
                        <a:pt x="108157" y="9613"/>
                        <a:pt x="108157" y="9613"/>
                      </a:cubicBezTo>
                      <a:cubicBezTo>
                        <a:pt x="108157" y="9613"/>
                        <a:pt x="96205" y="37482"/>
                        <a:pt x="90955" y="59139"/>
                      </a:cubicBezTo>
                      <a:cubicBezTo>
                        <a:pt x="85714" y="80806"/>
                        <a:pt x="87165" y="96260"/>
                        <a:pt x="87165" y="96260"/>
                      </a:cubicBezTo>
                      <a:cubicBezTo>
                        <a:pt x="87165" y="96260"/>
                        <a:pt x="76064" y="107694"/>
                        <a:pt x="67301" y="120302"/>
                      </a:cubicBezTo>
                      <a:cubicBezTo>
                        <a:pt x="58538" y="132910"/>
                        <a:pt x="52133" y="146692"/>
                        <a:pt x="52133" y="146692"/>
                      </a:cubicBezTo>
                      <a:lnTo>
                        <a:pt x="45579" y="105411"/>
                      </a:lnTo>
                      <a:cubicBezTo>
                        <a:pt x="45579" y="105411"/>
                        <a:pt x="53685" y="100318"/>
                        <a:pt x="60895" y="85594"/>
                      </a:cubicBezTo>
                      <a:cubicBezTo>
                        <a:pt x="68105" y="70869"/>
                        <a:pt x="74409" y="46522"/>
                        <a:pt x="74409" y="46522"/>
                      </a:cubicBezTo>
                      <a:cubicBezTo>
                        <a:pt x="74409" y="46522"/>
                        <a:pt x="64722" y="67301"/>
                        <a:pt x="57771" y="79641"/>
                      </a:cubicBezTo>
                      <a:cubicBezTo>
                        <a:pt x="50811" y="91990"/>
                        <a:pt x="46577" y="95891"/>
                        <a:pt x="46577" y="95891"/>
                      </a:cubicBezTo>
                      <a:lnTo>
                        <a:pt x="45856" y="56144"/>
                      </a:lnTo>
                      <a:lnTo>
                        <a:pt x="47252" y="3882"/>
                      </a:lnTo>
                      <a:lnTo>
                        <a:pt x="40153" y="54767"/>
                      </a:lnTo>
                      <a:cubicBezTo>
                        <a:pt x="40153" y="54767"/>
                        <a:pt x="35079" y="53935"/>
                        <a:pt x="29875" y="45330"/>
                      </a:cubicBezTo>
                      <a:cubicBezTo>
                        <a:pt x="24661" y="36724"/>
                        <a:pt x="19309" y="20345"/>
                        <a:pt x="19309" y="20345"/>
                      </a:cubicBezTo>
                      <a:cubicBezTo>
                        <a:pt x="19309" y="20345"/>
                        <a:pt x="22027" y="38915"/>
                        <a:pt x="27185" y="49831"/>
                      </a:cubicBezTo>
                      <a:cubicBezTo>
                        <a:pt x="32333" y="60747"/>
                        <a:pt x="39922" y="64010"/>
                        <a:pt x="39922" y="64010"/>
                      </a:cubicBezTo>
                      <a:lnTo>
                        <a:pt x="40819" y="95724"/>
                      </a:lnTo>
                      <a:lnTo>
                        <a:pt x="40624" y="113906"/>
                      </a:lnTo>
                      <a:cubicBezTo>
                        <a:pt x="40624" y="113906"/>
                        <a:pt x="32990" y="112815"/>
                        <a:pt x="22840" y="104136"/>
                      </a:cubicBezTo>
                      <a:cubicBezTo>
                        <a:pt x="12682" y="95466"/>
                        <a:pt x="0" y="79206"/>
                        <a:pt x="0" y="79206"/>
                      </a:cubicBezTo>
                      <a:cubicBezTo>
                        <a:pt x="0" y="79206"/>
                        <a:pt x="8153" y="98183"/>
                        <a:pt x="18404" y="109358"/>
                      </a:cubicBezTo>
                      <a:cubicBezTo>
                        <a:pt x="28645" y="120543"/>
                        <a:pt x="40985" y="123926"/>
                        <a:pt x="40985" y="123926"/>
                      </a:cubicBezTo>
                      <a:lnTo>
                        <a:pt x="46836" y="154115"/>
                      </a:lnTo>
                      <a:cubicBezTo>
                        <a:pt x="46836" y="154115"/>
                        <a:pt x="41974" y="161556"/>
                        <a:pt x="34958" y="176206"/>
                      </a:cubicBezTo>
                      <a:cubicBezTo>
                        <a:pt x="27943" y="190857"/>
                        <a:pt x="18764" y="212727"/>
                        <a:pt x="18764" y="212727"/>
                      </a:cubicBezTo>
                      <a:lnTo>
                        <a:pt x="31797" y="222358"/>
                      </a:lnTo>
                      <a:cubicBezTo>
                        <a:pt x="31797" y="222358"/>
                        <a:pt x="36336" y="200433"/>
                        <a:pt x="42159" y="184303"/>
                      </a:cubicBezTo>
                      <a:cubicBezTo>
                        <a:pt x="47982" y="168174"/>
                        <a:pt x="55081" y="157849"/>
                        <a:pt x="55081" y="157849"/>
                      </a:cubicBezTo>
                      <a:lnTo>
                        <a:pt x="76479" y="160465"/>
                      </a:lnTo>
                      <a:cubicBezTo>
                        <a:pt x="76479" y="160465"/>
                        <a:pt x="74409" y="177500"/>
                        <a:pt x="79890" y="194490"/>
                      </a:cubicBezTo>
                      <a:cubicBezTo>
                        <a:pt x="85372" y="211488"/>
                        <a:pt x="96464" y="231084"/>
                        <a:pt x="96464" y="231084"/>
                      </a:cubicBezTo>
                      <a:cubicBezTo>
                        <a:pt x="96464" y="231084"/>
                        <a:pt x="87636" y="210314"/>
                        <a:pt x="84530" y="192983"/>
                      </a:cubicBezTo>
                      <a:cubicBezTo>
                        <a:pt x="81425" y="175652"/>
                        <a:pt x="82959" y="160724"/>
                        <a:pt x="82959" y="160724"/>
                      </a:cubicBezTo>
                      <a:lnTo>
                        <a:pt x="116744" y="163303"/>
                      </a:lnTo>
                      <a:cubicBezTo>
                        <a:pt x="116744" y="163303"/>
                        <a:pt x="118195" y="171871"/>
                        <a:pt x="127429" y="178471"/>
                      </a:cubicBezTo>
                      <a:cubicBezTo>
                        <a:pt x="136663" y="185080"/>
                        <a:pt x="153671" y="189711"/>
                        <a:pt x="153671" y="189711"/>
                      </a:cubicBezTo>
                      <a:cubicBezTo>
                        <a:pt x="153671" y="189711"/>
                        <a:pt x="138142" y="180985"/>
                        <a:pt x="130341" y="174505"/>
                      </a:cubicBezTo>
                      <a:cubicBezTo>
                        <a:pt x="122549" y="168026"/>
                        <a:pt x="122484" y="163774"/>
                        <a:pt x="122484" y="163774"/>
                      </a:cubicBezTo>
                      <a:lnTo>
                        <a:pt x="186217" y="151249"/>
                      </a:lnTo>
                      <a:cubicBezTo>
                        <a:pt x="186217" y="151249"/>
                        <a:pt x="142071" y="155076"/>
                        <a:pt x="119683" y="155353"/>
                      </a:cubicBezTo>
                      <a:cubicBezTo>
                        <a:pt x="102786" y="155566"/>
                        <a:pt x="96658" y="154420"/>
                        <a:pt x="96658" y="154420"/>
                      </a:cubicBezTo>
                      <a:cubicBezTo>
                        <a:pt x="96658" y="154420"/>
                        <a:pt x="100281" y="147543"/>
                        <a:pt x="107898" y="139390"/>
                      </a:cubicBezTo>
                      <a:cubicBezTo>
                        <a:pt x="115505" y="131237"/>
                        <a:pt x="126301" y="123251"/>
                        <a:pt x="126301" y="123251"/>
                      </a:cubicBezTo>
                      <a:cubicBezTo>
                        <a:pt x="126301" y="123251"/>
                        <a:pt x="113157" y="128742"/>
                        <a:pt x="104025" y="135942"/>
                      </a:cubicBezTo>
                      <a:cubicBezTo>
                        <a:pt x="94883" y="143143"/>
                        <a:pt x="89744" y="152044"/>
                        <a:pt x="89744" y="152044"/>
                      </a:cubicBezTo>
                      <a:lnTo>
                        <a:pt x="60073" y="149428"/>
                      </a:lnTo>
                      <a:cubicBezTo>
                        <a:pt x="60073" y="149428"/>
                        <a:pt x="68327" y="135646"/>
                        <a:pt x="75592" y="124490"/>
                      </a:cubicBezTo>
                      <a:cubicBezTo>
                        <a:pt x="82848" y="113333"/>
                        <a:pt x="92378" y="103304"/>
                        <a:pt x="92378" y="103304"/>
                      </a:cubicBezTo>
                      <a:cubicBezTo>
                        <a:pt x="92378" y="103304"/>
                        <a:pt x="106742" y="104487"/>
                        <a:pt x="123168" y="100725"/>
                      </a:cubicBezTo>
                      <a:cubicBezTo>
                        <a:pt x="139593" y="96963"/>
                        <a:pt x="158089" y="88256"/>
                        <a:pt x="158089" y="88256"/>
                      </a:cubicBezTo>
                      <a:cubicBezTo>
                        <a:pt x="158089" y="88256"/>
                        <a:pt x="139815" y="92951"/>
                        <a:pt x="125026" y="94865"/>
                      </a:cubicBezTo>
                      <a:cubicBezTo>
                        <a:pt x="110236" y="96778"/>
                        <a:pt x="98932" y="95918"/>
                        <a:pt x="98932" y="95918"/>
                      </a:cubicBezTo>
                      <a:cubicBezTo>
                        <a:pt x="98932" y="95918"/>
                        <a:pt x="102130" y="87664"/>
                        <a:pt x="118130" y="69039"/>
                      </a:cubicBezTo>
                      <a:cubicBezTo>
                        <a:pt x="138974" y="44775"/>
                        <a:pt x="183176" y="0"/>
                        <a:pt x="18317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46" name="Google Shape;5246;p6"/>
              <p:cNvGrpSpPr/>
              <p:nvPr/>
            </p:nvGrpSpPr>
            <p:grpSpPr>
              <a:xfrm>
                <a:off x="473211" y="2809515"/>
                <a:ext cx="215562" cy="163205"/>
                <a:chOff x="473211" y="2809515"/>
                <a:chExt cx="215562" cy="163205"/>
              </a:xfrm>
            </p:grpSpPr>
            <p:sp>
              <p:nvSpPr>
                <p:cNvPr id="5247" name="Google Shape;5247;p6"/>
                <p:cNvSpPr/>
                <p:nvPr/>
              </p:nvSpPr>
              <p:spPr>
                <a:xfrm>
                  <a:off x="473211" y="2809515"/>
                  <a:ext cx="215562" cy="163205"/>
                </a:xfrm>
                <a:custGeom>
                  <a:avLst/>
                  <a:gdLst/>
                  <a:ahLst/>
                  <a:cxnLst/>
                  <a:rect l="l" t="t" r="r" b="b"/>
                  <a:pathLst>
                    <a:path w="215562" h="163205" extrusionOk="0">
                      <a:moveTo>
                        <a:pt x="136589" y="127734"/>
                      </a:moveTo>
                      <a:cubicBezTo>
                        <a:pt x="136589" y="127734"/>
                        <a:pt x="166510" y="136959"/>
                        <a:pt x="186494" y="127309"/>
                      </a:cubicBezTo>
                      <a:cubicBezTo>
                        <a:pt x="217968" y="112131"/>
                        <a:pt x="215518" y="93608"/>
                        <a:pt x="215518" y="93608"/>
                      </a:cubicBezTo>
                      <a:cubicBezTo>
                        <a:pt x="215518" y="93608"/>
                        <a:pt x="192992" y="104432"/>
                        <a:pt x="184350" y="87100"/>
                      </a:cubicBezTo>
                      <a:cubicBezTo>
                        <a:pt x="179867" y="78097"/>
                        <a:pt x="185126" y="63308"/>
                        <a:pt x="185126" y="63308"/>
                      </a:cubicBezTo>
                      <a:cubicBezTo>
                        <a:pt x="185126" y="63308"/>
                        <a:pt x="175116" y="55016"/>
                        <a:pt x="172315" y="44664"/>
                      </a:cubicBezTo>
                      <a:cubicBezTo>
                        <a:pt x="169514" y="34311"/>
                        <a:pt x="173923" y="21888"/>
                        <a:pt x="173923" y="21888"/>
                      </a:cubicBezTo>
                      <a:cubicBezTo>
                        <a:pt x="173923" y="21888"/>
                        <a:pt x="161038" y="24097"/>
                        <a:pt x="150288" y="30771"/>
                      </a:cubicBezTo>
                      <a:cubicBezTo>
                        <a:pt x="139538" y="37454"/>
                        <a:pt x="130914" y="48602"/>
                        <a:pt x="130914" y="48602"/>
                      </a:cubicBezTo>
                      <a:cubicBezTo>
                        <a:pt x="130914" y="48602"/>
                        <a:pt x="129194" y="41244"/>
                        <a:pt x="126680" y="34579"/>
                      </a:cubicBezTo>
                      <a:cubicBezTo>
                        <a:pt x="124157" y="27915"/>
                        <a:pt x="120820" y="21953"/>
                        <a:pt x="120820" y="21953"/>
                      </a:cubicBezTo>
                      <a:cubicBezTo>
                        <a:pt x="120820" y="21953"/>
                        <a:pt x="114923" y="24698"/>
                        <a:pt x="110754" y="28460"/>
                      </a:cubicBezTo>
                      <a:cubicBezTo>
                        <a:pt x="106595" y="32232"/>
                        <a:pt x="104173" y="37010"/>
                        <a:pt x="104173" y="37010"/>
                      </a:cubicBezTo>
                      <a:cubicBezTo>
                        <a:pt x="104173" y="37010"/>
                        <a:pt x="91842" y="24430"/>
                        <a:pt x="80094" y="15178"/>
                      </a:cubicBezTo>
                      <a:cubicBezTo>
                        <a:pt x="68336" y="5925"/>
                        <a:pt x="57161" y="0"/>
                        <a:pt x="57161" y="0"/>
                      </a:cubicBezTo>
                      <a:cubicBezTo>
                        <a:pt x="57161" y="0"/>
                        <a:pt x="52937" y="14873"/>
                        <a:pt x="52207" y="28017"/>
                      </a:cubicBezTo>
                      <a:cubicBezTo>
                        <a:pt x="51486" y="41170"/>
                        <a:pt x="54268" y="52595"/>
                        <a:pt x="54268" y="52595"/>
                      </a:cubicBezTo>
                      <a:cubicBezTo>
                        <a:pt x="54268" y="52595"/>
                        <a:pt x="48796" y="50728"/>
                        <a:pt x="43721" y="50321"/>
                      </a:cubicBezTo>
                      <a:cubicBezTo>
                        <a:pt x="38647" y="49914"/>
                        <a:pt x="33979" y="50968"/>
                        <a:pt x="33979" y="50968"/>
                      </a:cubicBezTo>
                      <a:cubicBezTo>
                        <a:pt x="33979" y="50968"/>
                        <a:pt x="37131" y="60905"/>
                        <a:pt x="43499" y="69048"/>
                      </a:cubicBezTo>
                      <a:cubicBezTo>
                        <a:pt x="49859" y="77191"/>
                        <a:pt x="59426" y="83532"/>
                        <a:pt x="59426" y="83532"/>
                      </a:cubicBezTo>
                      <a:cubicBezTo>
                        <a:pt x="59426" y="83532"/>
                        <a:pt x="40458" y="80981"/>
                        <a:pt x="25604" y="82904"/>
                      </a:cubicBezTo>
                      <a:cubicBezTo>
                        <a:pt x="10750" y="84836"/>
                        <a:pt x="0" y="91232"/>
                        <a:pt x="0" y="91232"/>
                      </a:cubicBezTo>
                      <a:cubicBezTo>
                        <a:pt x="0" y="91232"/>
                        <a:pt x="17147" y="97786"/>
                        <a:pt x="26464" y="106447"/>
                      </a:cubicBezTo>
                      <a:cubicBezTo>
                        <a:pt x="35781" y="115108"/>
                        <a:pt x="37278" y="125876"/>
                        <a:pt x="37278" y="125876"/>
                      </a:cubicBezTo>
                      <a:cubicBezTo>
                        <a:pt x="37278" y="125876"/>
                        <a:pt x="59287" y="120783"/>
                        <a:pt x="68225" y="145842"/>
                      </a:cubicBezTo>
                      <a:cubicBezTo>
                        <a:pt x="71775" y="155778"/>
                        <a:pt x="64325" y="161509"/>
                        <a:pt x="64325" y="161509"/>
                      </a:cubicBezTo>
                      <a:cubicBezTo>
                        <a:pt x="64325" y="161509"/>
                        <a:pt x="83551" y="166797"/>
                        <a:pt x="102001" y="158699"/>
                      </a:cubicBezTo>
                      <a:cubicBezTo>
                        <a:pt x="120450" y="150611"/>
                        <a:pt x="136589" y="127734"/>
                        <a:pt x="136589" y="1277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8" name="Google Shape;5248;p6"/>
                <p:cNvSpPr/>
                <p:nvPr/>
              </p:nvSpPr>
              <p:spPr>
                <a:xfrm>
                  <a:off x="514593" y="2826643"/>
                  <a:ext cx="148291" cy="134786"/>
                </a:xfrm>
                <a:custGeom>
                  <a:avLst/>
                  <a:gdLst/>
                  <a:ahLst/>
                  <a:cxnLst/>
                  <a:rect l="l" t="t" r="r" b="b"/>
                  <a:pathLst>
                    <a:path w="148291" h="134786" extrusionOk="0">
                      <a:moveTo>
                        <a:pt x="23663" y="0"/>
                      </a:moveTo>
                      <a:cubicBezTo>
                        <a:pt x="23663" y="0"/>
                        <a:pt x="38795" y="37528"/>
                        <a:pt x="50090" y="54064"/>
                      </a:cubicBezTo>
                      <a:cubicBezTo>
                        <a:pt x="56394" y="63299"/>
                        <a:pt x="61339" y="68928"/>
                        <a:pt x="61339" y="68928"/>
                      </a:cubicBezTo>
                      <a:cubicBezTo>
                        <a:pt x="61339" y="68928"/>
                        <a:pt x="56283" y="67615"/>
                        <a:pt x="44738" y="62023"/>
                      </a:cubicBezTo>
                      <a:cubicBezTo>
                        <a:pt x="33193" y="56440"/>
                        <a:pt x="15169" y="46577"/>
                        <a:pt x="15169" y="46577"/>
                      </a:cubicBezTo>
                      <a:cubicBezTo>
                        <a:pt x="15169" y="46577"/>
                        <a:pt x="29912" y="58492"/>
                        <a:pt x="42150" y="65332"/>
                      </a:cubicBezTo>
                      <a:cubicBezTo>
                        <a:pt x="54379" y="72172"/>
                        <a:pt x="64112" y="73938"/>
                        <a:pt x="64112" y="73938"/>
                      </a:cubicBezTo>
                      <a:cubicBezTo>
                        <a:pt x="64112" y="73938"/>
                        <a:pt x="68974" y="82543"/>
                        <a:pt x="75001" y="89938"/>
                      </a:cubicBezTo>
                      <a:cubicBezTo>
                        <a:pt x="81028" y="97342"/>
                        <a:pt x="88219" y="103535"/>
                        <a:pt x="88219" y="103535"/>
                      </a:cubicBezTo>
                      <a:lnTo>
                        <a:pt x="61737" y="100411"/>
                      </a:lnTo>
                      <a:cubicBezTo>
                        <a:pt x="61737" y="100411"/>
                        <a:pt x="60174" y="94680"/>
                        <a:pt x="52558" y="87858"/>
                      </a:cubicBezTo>
                      <a:cubicBezTo>
                        <a:pt x="44941" y="81027"/>
                        <a:pt x="31271" y="73087"/>
                        <a:pt x="31271" y="73087"/>
                      </a:cubicBezTo>
                      <a:cubicBezTo>
                        <a:pt x="31271" y="73087"/>
                        <a:pt x="42113" y="82442"/>
                        <a:pt x="48324" y="88709"/>
                      </a:cubicBezTo>
                      <a:cubicBezTo>
                        <a:pt x="54536" y="94985"/>
                        <a:pt x="56107" y="98183"/>
                        <a:pt x="56107" y="98183"/>
                      </a:cubicBezTo>
                      <a:lnTo>
                        <a:pt x="31677" y="91833"/>
                      </a:lnTo>
                      <a:lnTo>
                        <a:pt x="0" y="82081"/>
                      </a:lnTo>
                      <a:lnTo>
                        <a:pt x="29745" y="95013"/>
                      </a:lnTo>
                      <a:cubicBezTo>
                        <a:pt x="29745" y="95013"/>
                        <a:pt x="28266" y="97915"/>
                        <a:pt x="22009" y="99560"/>
                      </a:cubicBezTo>
                      <a:cubicBezTo>
                        <a:pt x="15751" y="101215"/>
                        <a:pt x="4714" y="101622"/>
                        <a:pt x="4714" y="101622"/>
                      </a:cubicBezTo>
                      <a:cubicBezTo>
                        <a:pt x="4714" y="101622"/>
                        <a:pt x="16583" y="103165"/>
                        <a:pt x="24236" y="101945"/>
                      </a:cubicBezTo>
                      <a:cubicBezTo>
                        <a:pt x="31899" y="100716"/>
                        <a:pt x="35347" y="96732"/>
                        <a:pt x="35347" y="96732"/>
                      </a:cubicBezTo>
                      <a:lnTo>
                        <a:pt x="54906" y="101603"/>
                      </a:lnTo>
                      <a:lnTo>
                        <a:pt x="65979" y="104829"/>
                      </a:lnTo>
                      <a:cubicBezTo>
                        <a:pt x="65979" y="104829"/>
                        <a:pt x="63853" y="109210"/>
                        <a:pt x="56597" y="113814"/>
                      </a:cubicBezTo>
                      <a:cubicBezTo>
                        <a:pt x="49351" y="118417"/>
                        <a:pt x="36992" y="123233"/>
                        <a:pt x="36992" y="123233"/>
                      </a:cubicBezTo>
                      <a:cubicBezTo>
                        <a:pt x="36992" y="123233"/>
                        <a:pt x="50145" y="121587"/>
                        <a:pt x="58945" y="117363"/>
                      </a:cubicBezTo>
                      <a:cubicBezTo>
                        <a:pt x="67735" y="113139"/>
                        <a:pt x="72172" y="106317"/>
                        <a:pt x="72172" y="106317"/>
                      </a:cubicBezTo>
                      <a:lnTo>
                        <a:pt x="91750" y="107972"/>
                      </a:lnTo>
                      <a:cubicBezTo>
                        <a:pt x="91750" y="107972"/>
                        <a:pt x="95364" y="112150"/>
                        <a:pt x="102971" y="118861"/>
                      </a:cubicBezTo>
                      <a:cubicBezTo>
                        <a:pt x="110588" y="125562"/>
                        <a:pt x="122188" y="134787"/>
                        <a:pt x="122188" y="134787"/>
                      </a:cubicBezTo>
                      <a:lnTo>
                        <a:pt x="130572" y="128631"/>
                      </a:lnTo>
                      <a:cubicBezTo>
                        <a:pt x="130572" y="128631"/>
                        <a:pt x="118038" y="122160"/>
                        <a:pt x="109303" y="115921"/>
                      </a:cubicBezTo>
                      <a:cubicBezTo>
                        <a:pt x="100559" y="109682"/>
                        <a:pt x="95604" y="103674"/>
                        <a:pt x="95604" y="103674"/>
                      </a:cubicBezTo>
                      <a:lnTo>
                        <a:pt x="101308" y="91297"/>
                      </a:lnTo>
                      <a:cubicBezTo>
                        <a:pt x="101308" y="91297"/>
                        <a:pt x="111318" y="95447"/>
                        <a:pt x="122752" y="95068"/>
                      </a:cubicBezTo>
                      <a:cubicBezTo>
                        <a:pt x="134186" y="94680"/>
                        <a:pt x="148291" y="91380"/>
                        <a:pt x="148291" y="91380"/>
                      </a:cubicBezTo>
                      <a:cubicBezTo>
                        <a:pt x="148291" y="91380"/>
                        <a:pt x="133909" y="93127"/>
                        <a:pt x="122715" y="92027"/>
                      </a:cubicBezTo>
                      <a:cubicBezTo>
                        <a:pt x="111531" y="90927"/>
                        <a:pt x="102703" y="87461"/>
                        <a:pt x="102703" y="87461"/>
                      </a:cubicBezTo>
                      <a:lnTo>
                        <a:pt x="110745" y="67671"/>
                      </a:lnTo>
                      <a:cubicBezTo>
                        <a:pt x="110745" y="67671"/>
                        <a:pt x="116263" y="68262"/>
                        <a:pt x="122068" y="63853"/>
                      </a:cubicBezTo>
                      <a:cubicBezTo>
                        <a:pt x="127873" y="59453"/>
                        <a:pt x="133964" y="50053"/>
                        <a:pt x="133964" y="50053"/>
                      </a:cubicBezTo>
                      <a:cubicBezTo>
                        <a:pt x="133964" y="50053"/>
                        <a:pt x="125655" y="57873"/>
                        <a:pt x="120201" y="61431"/>
                      </a:cubicBezTo>
                      <a:cubicBezTo>
                        <a:pt x="114747" y="64999"/>
                        <a:pt x="112141" y="64306"/>
                        <a:pt x="112141" y="64306"/>
                      </a:cubicBezTo>
                      <a:lnTo>
                        <a:pt x="116688" y="23996"/>
                      </a:lnTo>
                      <a:cubicBezTo>
                        <a:pt x="116688" y="23996"/>
                        <a:pt x="110569" y="51097"/>
                        <a:pt x="106456" y="64556"/>
                      </a:cubicBezTo>
                      <a:cubicBezTo>
                        <a:pt x="103341" y="74705"/>
                        <a:pt x="101474" y="78180"/>
                        <a:pt x="101474" y="78180"/>
                      </a:cubicBezTo>
                      <a:cubicBezTo>
                        <a:pt x="101474" y="78180"/>
                        <a:pt x="97961" y="74834"/>
                        <a:pt x="94440" y="68882"/>
                      </a:cubicBezTo>
                      <a:cubicBezTo>
                        <a:pt x="90918" y="62938"/>
                        <a:pt x="88099" y="55100"/>
                        <a:pt x="88099" y="55100"/>
                      </a:cubicBezTo>
                      <a:cubicBezTo>
                        <a:pt x="88099" y="55100"/>
                        <a:pt x="88940" y="63909"/>
                        <a:pt x="91592" y="70619"/>
                      </a:cubicBezTo>
                      <a:cubicBezTo>
                        <a:pt x="94236" y="77321"/>
                        <a:pt x="98701" y="81915"/>
                        <a:pt x="98701" y="81915"/>
                      </a:cubicBezTo>
                      <a:lnTo>
                        <a:pt x="91417" y="99237"/>
                      </a:lnTo>
                      <a:cubicBezTo>
                        <a:pt x="91417" y="99237"/>
                        <a:pt x="84577" y="91944"/>
                        <a:pt x="79142" y="85695"/>
                      </a:cubicBezTo>
                      <a:cubicBezTo>
                        <a:pt x="73716" y="79438"/>
                        <a:pt x="69408" y="72015"/>
                        <a:pt x="69408" y="72015"/>
                      </a:cubicBezTo>
                      <a:cubicBezTo>
                        <a:pt x="69408" y="72015"/>
                        <a:pt x="72884" y="63622"/>
                        <a:pt x="73735" y="53140"/>
                      </a:cubicBezTo>
                      <a:cubicBezTo>
                        <a:pt x="74576" y="42658"/>
                        <a:pt x="72801" y="30087"/>
                        <a:pt x="72801" y="30087"/>
                      </a:cubicBezTo>
                      <a:cubicBezTo>
                        <a:pt x="72801" y="30087"/>
                        <a:pt x="72163" y="41845"/>
                        <a:pt x="70509" y="51023"/>
                      </a:cubicBezTo>
                      <a:cubicBezTo>
                        <a:pt x="68845" y="60211"/>
                        <a:pt x="66146" y="66830"/>
                        <a:pt x="66146" y="66830"/>
                      </a:cubicBezTo>
                      <a:cubicBezTo>
                        <a:pt x="66146" y="66830"/>
                        <a:pt x="61718" y="63511"/>
                        <a:pt x="53399" y="50746"/>
                      </a:cubicBezTo>
                      <a:cubicBezTo>
                        <a:pt x="42566" y="34127"/>
                        <a:pt x="23663" y="0"/>
                        <a:pt x="236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49" name="Google Shape;5249;p6"/>
              <p:cNvGrpSpPr/>
              <p:nvPr/>
            </p:nvGrpSpPr>
            <p:grpSpPr>
              <a:xfrm>
                <a:off x="331972" y="2986470"/>
                <a:ext cx="281155" cy="185015"/>
                <a:chOff x="331972" y="2986470"/>
                <a:chExt cx="281155" cy="185015"/>
              </a:xfrm>
            </p:grpSpPr>
            <p:sp>
              <p:nvSpPr>
                <p:cNvPr id="5250" name="Google Shape;5250;p6"/>
                <p:cNvSpPr/>
                <p:nvPr/>
              </p:nvSpPr>
              <p:spPr>
                <a:xfrm>
                  <a:off x="331972" y="2986470"/>
                  <a:ext cx="175729" cy="185015"/>
                </a:xfrm>
                <a:custGeom>
                  <a:avLst/>
                  <a:gdLst/>
                  <a:ahLst/>
                  <a:cxnLst/>
                  <a:rect l="l" t="t" r="r" b="b"/>
                  <a:pathLst>
                    <a:path w="175729" h="185015" extrusionOk="0">
                      <a:moveTo>
                        <a:pt x="150371" y="85973"/>
                      </a:moveTo>
                      <a:cubicBezTo>
                        <a:pt x="150371" y="85973"/>
                        <a:pt x="173535" y="64898"/>
                        <a:pt x="175393" y="42788"/>
                      </a:cubicBezTo>
                      <a:cubicBezTo>
                        <a:pt x="178323" y="7968"/>
                        <a:pt x="161140" y="656"/>
                        <a:pt x="161140" y="656"/>
                      </a:cubicBezTo>
                      <a:cubicBezTo>
                        <a:pt x="161140" y="656"/>
                        <a:pt x="159004" y="25558"/>
                        <a:pt x="139676" y="24181"/>
                      </a:cubicBezTo>
                      <a:cubicBezTo>
                        <a:pt x="129647" y="23469"/>
                        <a:pt x="119591" y="11416"/>
                        <a:pt x="119591" y="11416"/>
                      </a:cubicBezTo>
                      <a:cubicBezTo>
                        <a:pt x="119591" y="11416"/>
                        <a:pt x="107362" y="15815"/>
                        <a:pt x="97018" y="12959"/>
                      </a:cubicBezTo>
                      <a:cubicBezTo>
                        <a:pt x="86675" y="10112"/>
                        <a:pt x="78227" y="0"/>
                        <a:pt x="78227" y="0"/>
                      </a:cubicBezTo>
                      <a:cubicBezTo>
                        <a:pt x="78227" y="0"/>
                        <a:pt x="73577" y="12210"/>
                        <a:pt x="73864" y="24865"/>
                      </a:cubicBezTo>
                      <a:cubicBezTo>
                        <a:pt x="74141" y="37519"/>
                        <a:pt x="79354" y="50617"/>
                        <a:pt x="79354" y="50617"/>
                      </a:cubicBezTo>
                      <a:cubicBezTo>
                        <a:pt x="79354" y="50617"/>
                        <a:pt x="72144" y="48343"/>
                        <a:pt x="65129" y="47123"/>
                      </a:cubicBezTo>
                      <a:cubicBezTo>
                        <a:pt x="58104" y="45912"/>
                        <a:pt x="51282" y="45745"/>
                        <a:pt x="51282" y="45745"/>
                      </a:cubicBezTo>
                      <a:cubicBezTo>
                        <a:pt x="51282" y="45745"/>
                        <a:pt x="50644" y="52225"/>
                        <a:pt x="51763" y="57725"/>
                      </a:cubicBezTo>
                      <a:cubicBezTo>
                        <a:pt x="52890" y="63225"/>
                        <a:pt x="55774" y="67735"/>
                        <a:pt x="55774" y="67735"/>
                      </a:cubicBezTo>
                      <a:cubicBezTo>
                        <a:pt x="55774" y="67735"/>
                        <a:pt x="38674" y="71960"/>
                        <a:pt x="24726" y="77367"/>
                      </a:cubicBezTo>
                      <a:cubicBezTo>
                        <a:pt x="10787" y="82784"/>
                        <a:pt x="0" y="89393"/>
                        <a:pt x="0" y="89393"/>
                      </a:cubicBezTo>
                      <a:cubicBezTo>
                        <a:pt x="0" y="89393"/>
                        <a:pt x="10648" y="100596"/>
                        <a:pt x="21602" y="107907"/>
                      </a:cubicBezTo>
                      <a:cubicBezTo>
                        <a:pt x="32555" y="115219"/>
                        <a:pt x="43813" y="118630"/>
                        <a:pt x="43813" y="118630"/>
                      </a:cubicBezTo>
                      <a:cubicBezTo>
                        <a:pt x="43813" y="118630"/>
                        <a:pt x="39423" y="122401"/>
                        <a:pt x="36493" y="126560"/>
                      </a:cubicBezTo>
                      <a:cubicBezTo>
                        <a:pt x="33563" y="130720"/>
                        <a:pt x="32093" y="135277"/>
                        <a:pt x="32093" y="135277"/>
                      </a:cubicBezTo>
                      <a:cubicBezTo>
                        <a:pt x="32093" y="135277"/>
                        <a:pt x="42261" y="137615"/>
                        <a:pt x="52502" y="136275"/>
                      </a:cubicBezTo>
                      <a:cubicBezTo>
                        <a:pt x="62744" y="134944"/>
                        <a:pt x="73069" y="129925"/>
                        <a:pt x="73069" y="129925"/>
                      </a:cubicBezTo>
                      <a:cubicBezTo>
                        <a:pt x="73069" y="129925"/>
                        <a:pt x="61228" y="144964"/>
                        <a:pt x="55331" y="158736"/>
                      </a:cubicBezTo>
                      <a:cubicBezTo>
                        <a:pt x="49433" y="172500"/>
                        <a:pt x="49480" y="185015"/>
                        <a:pt x="49480" y="185015"/>
                      </a:cubicBezTo>
                      <a:cubicBezTo>
                        <a:pt x="49480" y="185015"/>
                        <a:pt x="63835" y="173581"/>
                        <a:pt x="76036" y="169958"/>
                      </a:cubicBezTo>
                      <a:cubicBezTo>
                        <a:pt x="88228" y="166344"/>
                        <a:pt x="98266" y="170540"/>
                        <a:pt x="98266" y="170540"/>
                      </a:cubicBezTo>
                      <a:cubicBezTo>
                        <a:pt x="98266" y="170540"/>
                        <a:pt x="105069" y="148994"/>
                        <a:pt x="131200" y="154041"/>
                      </a:cubicBezTo>
                      <a:cubicBezTo>
                        <a:pt x="141553" y="156037"/>
                        <a:pt x="142699" y="165373"/>
                        <a:pt x="142699" y="165373"/>
                      </a:cubicBezTo>
                      <a:cubicBezTo>
                        <a:pt x="142699" y="165373"/>
                        <a:pt x="157036" y="151508"/>
                        <a:pt x="159448" y="131505"/>
                      </a:cubicBezTo>
                      <a:cubicBezTo>
                        <a:pt x="161870" y="111503"/>
                        <a:pt x="150371" y="85973"/>
                        <a:pt x="150371" y="859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1" name="Google Shape;5251;p6"/>
                <p:cNvSpPr/>
                <p:nvPr/>
              </p:nvSpPr>
              <p:spPr>
                <a:xfrm>
                  <a:off x="350727" y="3008275"/>
                  <a:ext cx="262400" cy="137513"/>
                </a:xfrm>
                <a:custGeom>
                  <a:avLst/>
                  <a:gdLst/>
                  <a:ahLst/>
                  <a:cxnLst/>
                  <a:rect l="l" t="t" r="r" b="b"/>
                  <a:pathLst>
                    <a:path w="262400" h="137513" extrusionOk="0">
                      <a:moveTo>
                        <a:pt x="0" y="69519"/>
                      </a:moveTo>
                      <a:cubicBezTo>
                        <a:pt x="0" y="69519"/>
                        <a:pt x="40015" y="75574"/>
                        <a:pt x="59999" y="74252"/>
                      </a:cubicBezTo>
                      <a:cubicBezTo>
                        <a:pt x="71146" y="73522"/>
                        <a:pt x="78513" y="72126"/>
                        <a:pt x="78513" y="72126"/>
                      </a:cubicBezTo>
                      <a:cubicBezTo>
                        <a:pt x="78513" y="72126"/>
                        <a:pt x="74807" y="75814"/>
                        <a:pt x="64131" y="82913"/>
                      </a:cubicBezTo>
                      <a:cubicBezTo>
                        <a:pt x="53445" y="90012"/>
                        <a:pt x="35790" y="100512"/>
                        <a:pt x="35790" y="100512"/>
                      </a:cubicBezTo>
                      <a:cubicBezTo>
                        <a:pt x="35790" y="100512"/>
                        <a:pt x="53547" y="93876"/>
                        <a:pt x="65656" y="86823"/>
                      </a:cubicBezTo>
                      <a:cubicBezTo>
                        <a:pt x="77764" y="79770"/>
                        <a:pt x="84235" y="72292"/>
                        <a:pt x="84235" y="72292"/>
                      </a:cubicBezTo>
                      <a:cubicBezTo>
                        <a:pt x="84235" y="72292"/>
                        <a:pt x="94116" y="72486"/>
                        <a:pt x="103553" y="71054"/>
                      </a:cubicBezTo>
                      <a:cubicBezTo>
                        <a:pt x="112991" y="69630"/>
                        <a:pt x="121976" y="66580"/>
                        <a:pt x="121976" y="66580"/>
                      </a:cubicBezTo>
                      <a:lnTo>
                        <a:pt x="105818" y="87793"/>
                      </a:lnTo>
                      <a:cubicBezTo>
                        <a:pt x="105818" y="87793"/>
                        <a:pt x="100097" y="86231"/>
                        <a:pt x="90336" y="89319"/>
                      </a:cubicBezTo>
                      <a:cubicBezTo>
                        <a:pt x="80584" y="92406"/>
                        <a:pt x="66802" y="100133"/>
                        <a:pt x="66802" y="100133"/>
                      </a:cubicBezTo>
                      <a:cubicBezTo>
                        <a:pt x="66802" y="100133"/>
                        <a:pt x="80362" y="95558"/>
                        <a:pt x="88921" y="93395"/>
                      </a:cubicBezTo>
                      <a:cubicBezTo>
                        <a:pt x="97490" y="91241"/>
                        <a:pt x="101039" y="91509"/>
                        <a:pt x="101039" y="91509"/>
                      </a:cubicBezTo>
                      <a:lnTo>
                        <a:pt x="83144" y="109312"/>
                      </a:lnTo>
                      <a:lnTo>
                        <a:pt x="58640" y="131625"/>
                      </a:lnTo>
                      <a:lnTo>
                        <a:pt x="84900" y="112603"/>
                      </a:lnTo>
                      <a:cubicBezTo>
                        <a:pt x="84900" y="112603"/>
                        <a:pt x="86647" y="115348"/>
                        <a:pt x="84882" y="121578"/>
                      </a:cubicBezTo>
                      <a:cubicBezTo>
                        <a:pt x="83126" y="127799"/>
                        <a:pt x="77857" y="137513"/>
                        <a:pt x="77857" y="137513"/>
                      </a:cubicBezTo>
                      <a:cubicBezTo>
                        <a:pt x="77857" y="137513"/>
                        <a:pt x="85224" y="128076"/>
                        <a:pt x="88071" y="120866"/>
                      </a:cubicBezTo>
                      <a:cubicBezTo>
                        <a:pt x="90909" y="113647"/>
                        <a:pt x="89236" y="108647"/>
                        <a:pt x="89236" y="108647"/>
                      </a:cubicBezTo>
                      <a:lnTo>
                        <a:pt x="103369" y="94291"/>
                      </a:lnTo>
                      <a:lnTo>
                        <a:pt x="111780" y="86389"/>
                      </a:lnTo>
                      <a:cubicBezTo>
                        <a:pt x="111780" y="86389"/>
                        <a:pt x="114470" y="90455"/>
                        <a:pt x="114747" y="99033"/>
                      </a:cubicBezTo>
                      <a:cubicBezTo>
                        <a:pt x="115024" y="107621"/>
                        <a:pt x="112889" y="120709"/>
                        <a:pt x="112889" y="120709"/>
                      </a:cubicBezTo>
                      <a:cubicBezTo>
                        <a:pt x="112889" y="120709"/>
                        <a:pt x="118167" y="108545"/>
                        <a:pt x="118999" y="98821"/>
                      </a:cubicBezTo>
                      <a:cubicBezTo>
                        <a:pt x="119831" y="89097"/>
                        <a:pt x="116217" y="81822"/>
                        <a:pt x="116217" y="81822"/>
                      </a:cubicBezTo>
                      <a:lnTo>
                        <a:pt x="127596" y="65803"/>
                      </a:lnTo>
                      <a:cubicBezTo>
                        <a:pt x="127596" y="65803"/>
                        <a:pt x="133031" y="64824"/>
                        <a:pt x="142671" y="61672"/>
                      </a:cubicBezTo>
                      <a:cubicBezTo>
                        <a:pt x="152312" y="58529"/>
                        <a:pt x="262401" y="35799"/>
                        <a:pt x="262401" y="35799"/>
                      </a:cubicBezTo>
                      <a:lnTo>
                        <a:pt x="253915" y="32749"/>
                      </a:lnTo>
                      <a:cubicBezTo>
                        <a:pt x="253915" y="32749"/>
                        <a:pt x="153190" y="50385"/>
                        <a:pt x="143365" y="54739"/>
                      </a:cubicBezTo>
                      <a:cubicBezTo>
                        <a:pt x="133548" y="59093"/>
                        <a:pt x="125849" y="60294"/>
                        <a:pt x="125849" y="60294"/>
                      </a:cubicBezTo>
                      <a:lnTo>
                        <a:pt x="118103" y="49101"/>
                      </a:lnTo>
                      <a:cubicBezTo>
                        <a:pt x="118103" y="49101"/>
                        <a:pt x="126764" y="42584"/>
                        <a:pt x="132245" y="32546"/>
                      </a:cubicBezTo>
                      <a:cubicBezTo>
                        <a:pt x="137735" y="22498"/>
                        <a:pt x="142071" y="8679"/>
                        <a:pt x="142071" y="8679"/>
                      </a:cubicBezTo>
                      <a:cubicBezTo>
                        <a:pt x="142071" y="8679"/>
                        <a:pt x="136247" y="21953"/>
                        <a:pt x="129611" y="31030"/>
                      </a:cubicBezTo>
                      <a:cubicBezTo>
                        <a:pt x="122983" y="40098"/>
                        <a:pt x="115505" y="45939"/>
                        <a:pt x="115505" y="45939"/>
                      </a:cubicBezTo>
                      <a:lnTo>
                        <a:pt x="102555" y="28950"/>
                      </a:lnTo>
                      <a:cubicBezTo>
                        <a:pt x="102555" y="28950"/>
                        <a:pt x="105874" y="24495"/>
                        <a:pt x="105032" y="17257"/>
                      </a:cubicBezTo>
                      <a:cubicBezTo>
                        <a:pt x="104191" y="10029"/>
                        <a:pt x="99200" y="0"/>
                        <a:pt x="99200" y="0"/>
                      </a:cubicBezTo>
                      <a:cubicBezTo>
                        <a:pt x="99200" y="0"/>
                        <a:pt x="101705" y="11129"/>
                        <a:pt x="101991" y="17636"/>
                      </a:cubicBezTo>
                      <a:cubicBezTo>
                        <a:pt x="102287" y="24144"/>
                        <a:pt x="100364" y="26038"/>
                        <a:pt x="100364" y="26038"/>
                      </a:cubicBezTo>
                      <a:lnTo>
                        <a:pt x="67976" y="1627"/>
                      </a:lnTo>
                      <a:cubicBezTo>
                        <a:pt x="67976" y="1627"/>
                        <a:pt x="88191" y="20668"/>
                        <a:pt x="97684" y="31058"/>
                      </a:cubicBezTo>
                      <a:cubicBezTo>
                        <a:pt x="104848" y="38905"/>
                        <a:pt x="106890" y="42279"/>
                        <a:pt x="106890" y="42279"/>
                      </a:cubicBezTo>
                      <a:cubicBezTo>
                        <a:pt x="106890" y="42279"/>
                        <a:pt x="102223" y="43601"/>
                        <a:pt x="95308" y="43610"/>
                      </a:cubicBezTo>
                      <a:cubicBezTo>
                        <a:pt x="88394" y="43619"/>
                        <a:pt x="80223" y="42057"/>
                        <a:pt x="80223" y="42057"/>
                      </a:cubicBezTo>
                      <a:cubicBezTo>
                        <a:pt x="80223" y="42057"/>
                        <a:pt x="88228" y="45810"/>
                        <a:pt x="95345" y="46947"/>
                      </a:cubicBezTo>
                      <a:cubicBezTo>
                        <a:pt x="102463" y="48075"/>
                        <a:pt x="108693" y="46568"/>
                        <a:pt x="108693" y="46568"/>
                      </a:cubicBezTo>
                      <a:lnTo>
                        <a:pt x="119905" y="61653"/>
                      </a:lnTo>
                      <a:cubicBezTo>
                        <a:pt x="119905" y="61653"/>
                        <a:pt x="110144" y="63825"/>
                        <a:pt x="102001" y="65323"/>
                      </a:cubicBezTo>
                      <a:cubicBezTo>
                        <a:pt x="93857" y="66820"/>
                        <a:pt x="85279" y="66746"/>
                        <a:pt x="85279" y="66746"/>
                      </a:cubicBezTo>
                      <a:cubicBezTo>
                        <a:pt x="85279" y="66746"/>
                        <a:pt x="79807" y="59490"/>
                        <a:pt x="71220" y="53427"/>
                      </a:cubicBezTo>
                      <a:cubicBezTo>
                        <a:pt x="62624" y="47372"/>
                        <a:pt x="50903" y="42510"/>
                        <a:pt x="50903" y="42510"/>
                      </a:cubicBezTo>
                      <a:cubicBezTo>
                        <a:pt x="50903" y="42510"/>
                        <a:pt x="60692" y="49027"/>
                        <a:pt x="67763" y="55137"/>
                      </a:cubicBezTo>
                      <a:cubicBezTo>
                        <a:pt x="74825" y="61237"/>
                        <a:pt x="79151" y="66922"/>
                        <a:pt x="79151" y="66922"/>
                      </a:cubicBezTo>
                      <a:cubicBezTo>
                        <a:pt x="79151" y="66922"/>
                        <a:pt x="74039" y="69048"/>
                        <a:pt x="58816" y="69713"/>
                      </a:cubicBezTo>
                      <a:cubicBezTo>
                        <a:pt x="38998" y="70592"/>
                        <a:pt x="0" y="69519"/>
                        <a:pt x="0" y="695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52" name="Google Shape;5252;p6"/>
              <p:cNvGrpSpPr/>
              <p:nvPr/>
            </p:nvGrpSpPr>
            <p:grpSpPr>
              <a:xfrm>
                <a:off x="650083" y="2841608"/>
                <a:ext cx="249819" cy="212486"/>
                <a:chOff x="650083" y="2841608"/>
                <a:chExt cx="249819" cy="212486"/>
              </a:xfrm>
            </p:grpSpPr>
            <p:sp>
              <p:nvSpPr>
                <p:cNvPr id="5253" name="Google Shape;5253;p6"/>
                <p:cNvSpPr/>
                <p:nvPr/>
              </p:nvSpPr>
              <p:spPr>
                <a:xfrm>
                  <a:off x="734471" y="2841608"/>
                  <a:ext cx="165431" cy="212486"/>
                </a:xfrm>
                <a:custGeom>
                  <a:avLst/>
                  <a:gdLst/>
                  <a:ahLst/>
                  <a:cxnLst/>
                  <a:rect l="l" t="t" r="r" b="b"/>
                  <a:pathLst>
                    <a:path w="165431" h="212486" extrusionOk="0">
                      <a:moveTo>
                        <a:pt x="26828" y="129185"/>
                      </a:moveTo>
                      <a:cubicBezTo>
                        <a:pt x="26828" y="129185"/>
                        <a:pt x="13028" y="157294"/>
                        <a:pt x="19424" y="178536"/>
                      </a:cubicBezTo>
                      <a:cubicBezTo>
                        <a:pt x="29481" y="211997"/>
                        <a:pt x="48162" y="212487"/>
                        <a:pt x="48162" y="212487"/>
                      </a:cubicBezTo>
                      <a:cubicBezTo>
                        <a:pt x="48162" y="212487"/>
                        <a:pt x="40998" y="188537"/>
                        <a:pt x="59475" y="182723"/>
                      </a:cubicBezTo>
                      <a:cubicBezTo>
                        <a:pt x="69070" y="179700"/>
                        <a:pt x="82842" y="187215"/>
                        <a:pt x="82842" y="187215"/>
                      </a:cubicBezTo>
                      <a:cubicBezTo>
                        <a:pt x="82842" y="187215"/>
                        <a:pt x="92603" y="178628"/>
                        <a:pt x="103271" y="177482"/>
                      </a:cubicBezTo>
                      <a:cubicBezTo>
                        <a:pt x="113937" y="176345"/>
                        <a:pt x="125510" y="182640"/>
                        <a:pt x="125510" y="182640"/>
                      </a:cubicBezTo>
                      <a:cubicBezTo>
                        <a:pt x="125510" y="182640"/>
                        <a:pt x="125353" y="169579"/>
                        <a:pt x="120445" y="157914"/>
                      </a:cubicBezTo>
                      <a:cubicBezTo>
                        <a:pt x="115527" y="146249"/>
                        <a:pt x="105868" y="135979"/>
                        <a:pt x="105868" y="135979"/>
                      </a:cubicBezTo>
                      <a:cubicBezTo>
                        <a:pt x="105868" y="135979"/>
                        <a:pt x="113410" y="135443"/>
                        <a:pt x="120389" y="134001"/>
                      </a:cubicBezTo>
                      <a:cubicBezTo>
                        <a:pt x="127359" y="132550"/>
                        <a:pt x="133774" y="130193"/>
                        <a:pt x="133774" y="130193"/>
                      </a:cubicBezTo>
                      <a:cubicBezTo>
                        <a:pt x="133774" y="130193"/>
                        <a:pt x="131980" y="123935"/>
                        <a:pt x="128921" y="119230"/>
                      </a:cubicBezTo>
                      <a:cubicBezTo>
                        <a:pt x="125852" y="114535"/>
                        <a:pt x="121517" y="111392"/>
                        <a:pt x="121517" y="111392"/>
                      </a:cubicBezTo>
                      <a:cubicBezTo>
                        <a:pt x="121517" y="111392"/>
                        <a:pt x="135872" y="101187"/>
                        <a:pt x="146853" y="91029"/>
                      </a:cubicBezTo>
                      <a:cubicBezTo>
                        <a:pt x="157834" y="80870"/>
                        <a:pt x="165432" y="70758"/>
                        <a:pt x="165432" y="70758"/>
                      </a:cubicBezTo>
                      <a:cubicBezTo>
                        <a:pt x="165432" y="70758"/>
                        <a:pt x="151410" y="64251"/>
                        <a:pt x="138543" y="61478"/>
                      </a:cubicBezTo>
                      <a:cubicBezTo>
                        <a:pt x="125667" y="58705"/>
                        <a:pt x="113937" y="59657"/>
                        <a:pt x="113937" y="59657"/>
                      </a:cubicBezTo>
                      <a:cubicBezTo>
                        <a:pt x="113937" y="59657"/>
                        <a:pt x="116646" y="54545"/>
                        <a:pt x="117838" y="49600"/>
                      </a:cubicBezTo>
                      <a:cubicBezTo>
                        <a:pt x="119040" y="44655"/>
                        <a:pt x="118725" y="39876"/>
                        <a:pt x="118725" y="39876"/>
                      </a:cubicBezTo>
                      <a:cubicBezTo>
                        <a:pt x="118725" y="39876"/>
                        <a:pt x="108419" y="41429"/>
                        <a:pt x="99379" y="46439"/>
                      </a:cubicBezTo>
                      <a:cubicBezTo>
                        <a:pt x="90348" y="51449"/>
                        <a:pt x="82584" y="59906"/>
                        <a:pt x="82584" y="59906"/>
                      </a:cubicBezTo>
                      <a:cubicBezTo>
                        <a:pt x="82584" y="59906"/>
                        <a:pt x="88074" y="41567"/>
                        <a:pt x="88499" y="26593"/>
                      </a:cubicBezTo>
                      <a:cubicBezTo>
                        <a:pt x="88925" y="11619"/>
                        <a:pt x="84294" y="0"/>
                        <a:pt x="84294" y="0"/>
                      </a:cubicBezTo>
                      <a:cubicBezTo>
                        <a:pt x="84294" y="0"/>
                        <a:pt x="75134" y="15908"/>
                        <a:pt x="65123" y="23755"/>
                      </a:cubicBezTo>
                      <a:cubicBezTo>
                        <a:pt x="55103" y="31603"/>
                        <a:pt x="44233" y="31390"/>
                        <a:pt x="44233" y="31390"/>
                      </a:cubicBezTo>
                      <a:cubicBezTo>
                        <a:pt x="44233" y="31390"/>
                        <a:pt x="45814" y="53926"/>
                        <a:pt x="19664" y="58834"/>
                      </a:cubicBezTo>
                      <a:cubicBezTo>
                        <a:pt x="9293" y="60775"/>
                        <a:pt x="4801" y="52512"/>
                        <a:pt x="4801" y="52512"/>
                      </a:cubicBezTo>
                      <a:cubicBezTo>
                        <a:pt x="4801" y="52512"/>
                        <a:pt x="-3435" y="70675"/>
                        <a:pt x="1667" y="90169"/>
                      </a:cubicBezTo>
                      <a:cubicBezTo>
                        <a:pt x="6760" y="109654"/>
                        <a:pt x="26828" y="129185"/>
                        <a:pt x="26828" y="12918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4" name="Google Shape;5254;p6"/>
                <p:cNvSpPr/>
                <p:nvPr/>
              </p:nvSpPr>
              <p:spPr>
                <a:xfrm>
                  <a:off x="650083" y="2881234"/>
                  <a:ext cx="231666" cy="163977"/>
                </a:xfrm>
                <a:custGeom>
                  <a:avLst/>
                  <a:gdLst/>
                  <a:ahLst/>
                  <a:cxnLst/>
                  <a:rect l="l" t="t" r="r" b="b"/>
                  <a:pathLst>
                    <a:path w="231666" h="163977" extrusionOk="0">
                      <a:moveTo>
                        <a:pt x="231666" y="36234"/>
                      </a:moveTo>
                      <a:cubicBezTo>
                        <a:pt x="231666" y="36234"/>
                        <a:pt x="192234" y="45302"/>
                        <a:pt x="174126" y="53861"/>
                      </a:cubicBezTo>
                      <a:cubicBezTo>
                        <a:pt x="164023" y="58640"/>
                        <a:pt x="157692" y="62642"/>
                        <a:pt x="157692" y="62642"/>
                      </a:cubicBezTo>
                      <a:cubicBezTo>
                        <a:pt x="157692" y="62642"/>
                        <a:pt x="159781" y="57854"/>
                        <a:pt x="167102" y="47326"/>
                      </a:cubicBezTo>
                      <a:cubicBezTo>
                        <a:pt x="174432" y="36807"/>
                        <a:pt x="187002" y="20548"/>
                        <a:pt x="187002" y="20548"/>
                      </a:cubicBezTo>
                      <a:cubicBezTo>
                        <a:pt x="187002" y="20548"/>
                        <a:pt x="172925" y="33239"/>
                        <a:pt x="164245" y="44248"/>
                      </a:cubicBezTo>
                      <a:cubicBezTo>
                        <a:pt x="155575" y="55257"/>
                        <a:pt x="152303" y="64593"/>
                        <a:pt x="152303" y="64593"/>
                      </a:cubicBezTo>
                      <a:cubicBezTo>
                        <a:pt x="152303" y="64593"/>
                        <a:pt x="143050" y="68040"/>
                        <a:pt x="134796" y="72838"/>
                      </a:cubicBezTo>
                      <a:cubicBezTo>
                        <a:pt x="126542" y="77635"/>
                        <a:pt x="119295" y="83763"/>
                        <a:pt x="119295" y="83763"/>
                      </a:cubicBezTo>
                      <a:lnTo>
                        <a:pt x="126532" y="58104"/>
                      </a:lnTo>
                      <a:cubicBezTo>
                        <a:pt x="126532" y="58104"/>
                        <a:pt x="132430" y="57447"/>
                        <a:pt x="140370" y="50996"/>
                      </a:cubicBezTo>
                      <a:cubicBezTo>
                        <a:pt x="148310" y="44544"/>
                        <a:pt x="158293" y="32287"/>
                        <a:pt x="158293" y="32287"/>
                      </a:cubicBezTo>
                      <a:cubicBezTo>
                        <a:pt x="158293" y="32287"/>
                        <a:pt x="147358" y="41530"/>
                        <a:pt x="140194" y="46679"/>
                      </a:cubicBezTo>
                      <a:cubicBezTo>
                        <a:pt x="133021" y="51837"/>
                        <a:pt x="129611" y="52891"/>
                        <a:pt x="129611" y="52891"/>
                      </a:cubicBezTo>
                      <a:lnTo>
                        <a:pt x="139713" y="29754"/>
                      </a:lnTo>
                      <a:lnTo>
                        <a:pt x="154318" y="0"/>
                      </a:lnTo>
                      <a:lnTo>
                        <a:pt x="136876" y="27342"/>
                      </a:lnTo>
                      <a:cubicBezTo>
                        <a:pt x="136876" y="27342"/>
                        <a:pt x="134251" y="25428"/>
                        <a:pt x="133594" y="18995"/>
                      </a:cubicBezTo>
                      <a:cubicBezTo>
                        <a:pt x="132947" y="12553"/>
                        <a:pt x="134278" y="1590"/>
                        <a:pt x="134278" y="1590"/>
                      </a:cubicBezTo>
                      <a:cubicBezTo>
                        <a:pt x="134278" y="1590"/>
                        <a:pt x="130895" y="13070"/>
                        <a:pt x="130895" y="20825"/>
                      </a:cubicBezTo>
                      <a:cubicBezTo>
                        <a:pt x="130904" y="28580"/>
                        <a:pt x="134306" y="32611"/>
                        <a:pt x="134306" y="32611"/>
                      </a:cubicBezTo>
                      <a:lnTo>
                        <a:pt x="126422" y="51162"/>
                      </a:lnTo>
                      <a:lnTo>
                        <a:pt x="121504" y="61598"/>
                      </a:lnTo>
                      <a:cubicBezTo>
                        <a:pt x="121504" y="61598"/>
                        <a:pt x="117511" y="58806"/>
                        <a:pt x="114100" y="50922"/>
                      </a:cubicBezTo>
                      <a:cubicBezTo>
                        <a:pt x="110689" y="43046"/>
                        <a:pt x="107870" y="30078"/>
                        <a:pt x="107870" y="30078"/>
                      </a:cubicBezTo>
                      <a:cubicBezTo>
                        <a:pt x="107870" y="30078"/>
                        <a:pt x="107426" y="43333"/>
                        <a:pt x="110227" y="52687"/>
                      </a:cubicBezTo>
                      <a:cubicBezTo>
                        <a:pt x="113028" y="62032"/>
                        <a:pt x="119055" y="67477"/>
                        <a:pt x="119055" y="67477"/>
                      </a:cubicBezTo>
                      <a:lnTo>
                        <a:pt x="114359" y="86555"/>
                      </a:lnTo>
                      <a:cubicBezTo>
                        <a:pt x="114359" y="86555"/>
                        <a:pt x="109663" y="89467"/>
                        <a:pt x="101852" y="95928"/>
                      </a:cubicBezTo>
                      <a:cubicBezTo>
                        <a:pt x="98497" y="98710"/>
                        <a:pt x="73910" y="103942"/>
                        <a:pt x="53038" y="117807"/>
                      </a:cubicBezTo>
                      <a:cubicBezTo>
                        <a:pt x="25290" y="136229"/>
                        <a:pt x="0" y="163977"/>
                        <a:pt x="0" y="163977"/>
                      </a:cubicBezTo>
                      <a:lnTo>
                        <a:pt x="9012" y="163700"/>
                      </a:lnTo>
                      <a:cubicBezTo>
                        <a:pt x="9012" y="163700"/>
                        <a:pt x="30937" y="138031"/>
                        <a:pt x="55876" y="122253"/>
                      </a:cubicBezTo>
                      <a:cubicBezTo>
                        <a:pt x="76396" y="109275"/>
                        <a:pt x="100355" y="106095"/>
                        <a:pt x="103757" y="102638"/>
                      </a:cubicBezTo>
                      <a:cubicBezTo>
                        <a:pt x="111290" y="94985"/>
                        <a:pt x="118001" y="91038"/>
                        <a:pt x="118001" y="91038"/>
                      </a:cubicBezTo>
                      <a:lnTo>
                        <a:pt x="129324" y="98608"/>
                      </a:lnTo>
                      <a:cubicBezTo>
                        <a:pt x="129324" y="98608"/>
                        <a:pt x="123667" y="107842"/>
                        <a:pt x="122244" y="119202"/>
                      </a:cubicBezTo>
                      <a:cubicBezTo>
                        <a:pt x="120829" y="130553"/>
                        <a:pt x="121883" y="145001"/>
                        <a:pt x="121883" y="145001"/>
                      </a:cubicBezTo>
                      <a:cubicBezTo>
                        <a:pt x="121883" y="145001"/>
                        <a:pt x="122419" y="130516"/>
                        <a:pt x="125257" y="119637"/>
                      </a:cubicBezTo>
                      <a:cubicBezTo>
                        <a:pt x="128095" y="108767"/>
                        <a:pt x="132901" y="100586"/>
                        <a:pt x="132901" y="100586"/>
                      </a:cubicBezTo>
                      <a:lnTo>
                        <a:pt x="151184" y="111632"/>
                      </a:lnTo>
                      <a:cubicBezTo>
                        <a:pt x="151184" y="111632"/>
                        <a:pt x="149733" y="116993"/>
                        <a:pt x="153172" y="123417"/>
                      </a:cubicBezTo>
                      <a:cubicBezTo>
                        <a:pt x="156620" y="129832"/>
                        <a:pt x="164939" y="137319"/>
                        <a:pt x="164939" y="137319"/>
                      </a:cubicBezTo>
                      <a:cubicBezTo>
                        <a:pt x="164939" y="137319"/>
                        <a:pt x="158524" y="127900"/>
                        <a:pt x="155862" y="121948"/>
                      </a:cubicBezTo>
                      <a:cubicBezTo>
                        <a:pt x="153200" y="116004"/>
                        <a:pt x="154290" y="113536"/>
                        <a:pt x="154290" y="113536"/>
                      </a:cubicBezTo>
                      <a:lnTo>
                        <a:pt x="193390" y="124351"/>
                      </a:lnTo>
                      <a:cubicBezTo>
                        <a:pt x="193390" y="124351"/>
                        <a:pt x="167582" y="114054"/>
                        <a:pt x="154937" y="107879"/>
                      </a:cubicBezTo>
                      <a:cubicBezTo>
                        <a:pt x="145398" y="103221"/>
                        <a:pt x="142265" y="100827"/>
                        <a:pt x="142265" y="100827"/>
                      </a:cubicBezTo>
                      <a:cubicBezTo>
                        <a:pt x="142265" y="100827"/>
                        <a:pt x="146110" y="97887"/>
                        <a:pt x="152543" y="95336"/>
                      </a:cubicBezTo>
                      <a:cubicBezTo>
                        <a:pt x="158967" y="92785"/>
                        <a:pt x="167148" y="91241"/>
                        <a:pt x="167148" y="91241"/>
                      </a:cubicBezTo>
                      <a:cubicBezTo>
                        <a:pt x="167148" y="91241"/>
                        <a:pt x="158311" y="90687"/>
                        <a:pt x="151277" y="92249"/>
                      </a:cubicBezTo>
                      <a:cubicBezTo>
                        <a:pt x="144243" y="93820"/>
                        <a:pt x="139002" y="97499"/>
                        <a:pt x="139002" y="97499"/>
                      </a:cubicBezTo>
                      <a:lnTo>
                        <a:pt x="123038" y="87590"/>
                      </a:lnTo>
                      <a:cubicBezTo>
                        <a:pt x="123038" y="87590"/>
                        <a:pt x="131311" y="81979"/>
                        <a:pt x="138336" y="77598"/>
                      </a:cubicBezTo>
                      <a:cubicBezTo>
                        <a:pt x="145361" y="73217"/>
                        <a:pt x="153375" y="70129"/>
                        <a:pt x="153375" y="70129"/>
                      </a:cubicBezTo>
                      <a:cubicBezTo>
                        <a:pt x="153375" y="70129"/>
                        <a:pt x="161121" y="74871"/>
                        <a:pt x="171344" y="77358"/>
                      </a:cubicBezTo>
                      <a:cubicBezTo>
                        <a:pt x="181558" y="79835"/>
                        <a:pt x="194249" y="80048"/>
                        <a:pt x="194249" y="80048"/>
                      </a:cubicBezTo>
                      <a:cubicBezTo>
                        <a:pt x="194249" y="80048"/>
                        <a:pt x="182741" y="77579"/>
                        <a:pt x="173932" y="74502"/>
                      </a:cubicBezTo>
                      <a:cubicBezTo>
                        <a:pt x="165123" y="71414"/>
                        <a:pt x="159004" y="67717"/>
                        <a:pt x="159004" y="67717"/>
                      </a:cubicBezTo>
                      <a:cubicBezTo>
                        <a:pt x="159004" y="67717"/>
                        <a:pt x="162979" y="63872"/>
                        <a:pt x="176890" y="57651"/>
                      </a:cubicBezTo>
                      <a:cubicBezTo>
                        <a:pt x="195007" y="49554"/>
                        <a:pt x="231666" y="36234"/>
                        <a:pt x="231666" y="362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55" name="Google Shape;5255;p6"/>
              <p:cNvGrpSpPr/>
              <p:nvPr/>
            </p:nvGrpSpPr>
            <p:grpSpPr>
              <a:xfrm>
                <a:off x="-532264" y="3445229"/>
                <a:ext cx="305281" cy="264109"/>
                <a:chOff x="-532264" y="3445229"/>
                <a:chExt cx="305281" cy="264109"/>
              </a:xfrm>
            </p:grpSpPr>
            <p:sp>
              <p:nvSpPr>
                <p:cNvPr id="5256" name="Google Shape;5256;p6"/>
                <p:cNvSpPr/>
                <p:nvPr/>
              </p:nvSpPr>
              <p:spPr>
                <a:xfrm>
                  <a:off x="-532264" y="3445229"/>
                  <a:ext cx="305281" cy="264109"/>
                </a:xfrm>
                <a:custGeom>
                  <a:avLst/>
                  <a:gdLst/>
                  <a:ahLst/>
                  <a:cxnLst/>
                  <a:rect l="l" t="t" r="r" b="b"/>
                  <a:pathLst>
                    <a:path w="305281" h="264109" extrusionOk="0">
                      <a:moveTo>
                        <a:pt x="88026" y="75942"/>
                      </a:moveTo>
                      <a:cubicBezTo>
                        <a:pt x="88026" y="75942"/>
                        <a:pt x="39489" y="69083"/>
                        <a:pt x="19190" y="90519"/>
                      </a:cubicBezTo>
                      <a:cubicBezTo>
                        <a:pt x="-12764" y="124266"/>
                        <a:pt x="4835" y="154076"/>
                        <a:pt x="4835" y="154076"/>
                      </a:cubicBezTo>
                      <a:cubicBezTo>
                        <a:pt x="4835" y="154076"/>
                        <a:pt x="27740" y="129988"/>
                        <a:pt x="53012" y="156119"/>
                      </a:cubicBezTo>
                      <a:cubicBezTo>
                        <a:pt x="66128" y="169688"/>
                        <a:pt x="70177" y="195496"/>
                        <a:pt x="70177" y="195496"/>
                      </a:cubicBezTo>
                      <a:cubicBezTo>
                        <a:pt x="70177" y="195496"/>
                        <a:pt x="90410" y="206356"/>
                        <a:pt x="102233" y="222625"/>
                      </a:cubicBezTo>
                      <a:cubicBezTo>
                        <a:pt x="114055" y="238893"/>
                        <a:pt x="117475" y="260560"/>
                        <a:pt x="117475" y="260560"/>
                      </a:cubicBezTo>
                      <a:cubicBezTo>
                        <a:pt x="117475" y="260560"/>
                        <a:pt x="133623" y="253350"/>
                        <a:pt x="143403" y="239365"/>
                      </a:cubicBezTo>
                      <a:cubicBezTo>
                        <a:pt x="153182" y="225379"/>
                        <a:pt x="156574" y="204619"/>
                        <a:pt x="156574" y="204619"/>
                      </a:cubicBezTo>
                      <a:cubicBezTo>
                        <a:pt x="156574" y="204619"/>
                        <a:pt x="164598" y="216265"/>
                        <a:pt x="173203" y="226535"/>
                      </a:cubicBezTo>
                      <a:cubicBezTo>
                        <a:pt x="181800" y="236804"/>
                        <a:pt x="190997" y="245687"/>
                        <a:pt x="190997" y="245687"/>
                      </a:cubicBezTo>
                      <a:cubicBezTo>
                        <a:pt x="190997" y="245687"/>
                        <a:pt x="197060" y="239522"/>
                        <a:pt x="199944" y="232173"/>
                      </a:cubicBezTo>
                      <a:cubicBezTo>
                        <a:pt x="202828" y="224815"/>
                        <a:pt x="202514" y="216274"/>
                        <a:pt x="202514" y="216274"/>
                      </a:cubicBezTo>
                      <a:cubicBezTo>
                        <a:pt x="202514" y="216274"/>
                        <a:pt x="229255" y="233560"/>
                        <a:pt x="252631" y="245511"/>
                      </a:cubicBezTo>
                      <a:cubicBezTo>
                        <a:pt x="276008" y="257472"/>
                        <a:pt x="296038" y="264109"/>
                        <a:pt x="296038" y="264109"/>
                      </a:cubicBezTo>
                      <a:cubicBezTo>
                        <a:pt x="296038" y="264109"/>
                        <a:pt x="290492" y="238468"/>
                        <a:pt x="281415" y="216617"/>
                      </a:cubicBezTo>
                      <a:cubicBezTo>
                        <a:pt x="272329" y="194775"/>
                        <a:pt x="259703" y="176731"/>
                        <a:pt x="259703" y="176731"/>
                      </a:cubicBezTo>
                      <a:cubicBezTo>
                        <a:pt x="259703" y="176731"/>
                        <a:pt x="268724" y="178284"/>
                        <a:pt x="276073" y="177536"/>
                      </a:cubicBezTo>
                      <a:cubicBezTo>
                        <a:pt x="283412" y="176796"/>
                        <a:pt x="289069" y="173764"/>
                        <a:pt x="289069" y="173764"/>
                      </a:cubicBezTo>
                      <a:cubicBezTo>
                        <a:pt x="289069" y="173764"/>
                        <a:pt x="277080" y="158282"/>
                        <a:pt x="262023" y="146654"/>
                      </a:cubicBezTo>
                      <a:cubicBezTo>
                        <a:pt x="246965" y="135016"/>
                        <a:pt x="228839" y="127242"/>
                        <a:pt x="228839" y="127242"/>
                      </a:cubicBezTo>
                      <a:cubicBezTo>
                        <a:pt x="228839" y="127242"/>
                        <a:pt x="257077" y="126161"/>
                        <a:pt x="276184" y="118859"/>
                      </a:cubicBezTo>
                      <a:cubicBezTo>
                        <a:pt x="295290" y="111557"/>
                        <a:pt x="305282" y="98033"/>
                        <a:pt x="305282" y="98033"/>
                      </a:cubicBezTo>
                      <a:cubicBezTo>
                        <a:pt x="305282" y="98033"/>
                        <a:pt x="276498" y="92016"/>
                        <a:pt x="256939" y="80351"/>
                      </a:cubicBezTo>
                      <a:cubicBezTo>
                        <a:pt x="237389" y="68686"/>
                        <a:pt x="227055" y="51373"/>
                        <a:pt x="227055" y="51373"/>
                      </a:cubicBezTo>
                      <a:cubicBezTo>
                        <a:pt x="227055" y="51373"/>
                        <a:pt x="200462" y="65885"/>
                        <a:pt x="168850" y="27118"/>
                      </a:cubicBezTo>
                      <a:cubicBezTo>
                        <a:pt x="156325" y="11747"/>
                        <a:pt x="162250" y="239"/>
                        <a:pt x="162250" y="239"/>
                      </a:cubicBezTo>
                      <a:cubicBezTo>
                        <a:pt x="162250" y="239"/>
                        <a:pt x="131553" y="-3117"/>
                        <a:pt x="112197" y="15333"/>
                      </a:cubicBezTo>
                      <a:cubicBezTo>
                        <a:pt x="92841" y="33792"/>
                        <a:pt x="88026" y="75942"/>
                        <a:pt x="88026" y="75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7" name="Google Shape;5257;p6"/>
                <p:cNvSpPr/>
                <p:nvPr/>
              </p:nvSpPr>
              <p:spPr>
                <a:xfrm>
                  <a:off x="-507066" y="3484189"/>
                  <a:ext cx="246779" cy="199148"/>
                </a:xfrm>
                <a:custGeom>
                  <a:avLst/>
                  <a:gdLst/>
                  <a:ahLst/>
                  <a:cxnLst/>
                  <a:rect l="l" t="t" r="r" b="b"/>
                  <a:pathLst>
                    <a:path w="246779" h="199148" extrusionOk="0">
                      <a:moveTo>
                        <a:pt x="246779" y="199148"/>
                      </a:moveTo>
                      <a:cubicBezTo>
                        <a:pt x="246779" y="199148"/>
                        <a:pt x="197032" y="141581"/>
                        <a:pt x="168701" y="117502"/>
                      </a:cubicBezTo>
                      <a:cubicBezTo>
                        <a:pt x="152885" y="104062"/>
                        <a:pt x="141710" y="96168"/>
                        <a:pt x="141710" y="96168"/>
                      </a:cubicBezTo>
                      <a:cubicBezTo>
                        <a:pt x="141710" y="96168"/>
                        <a:pt x="149733" y="96926"/>
                        <a:pt x="170013" y="102906"/>
                      </a:cubicBezTo>
                      <a:cubicBezTo>
                        <a:pt x="190284" y="108896"/>
                        <a:pt x="222830" y="120118"/>
                        <a:pt x="222830" y="120118"/>
                      </a:cubicBezTo>
                      <a:cubicBezTo>
                        <a:pt x="222830" y="120118"/>
                        <a:pt x="193260" y="104607"/>
                        <a:pt x="171067" y="96750"/>
                      </a:cubicBezTo>
                      <a:cubicBezTo>
                        <a:pt x="148864" y="88893"/>
                        <a:pt x="134038" y="88690"/>
                        <a:pt x="134038" y="88690"/>
                      </a:cubicBezTo>
                      <a:cubicBezTo>
                        <a:pt x="134038" y="88690"/>
                        <a:pt x="120700" y="75879"/>
                        <a:pt x="106678" y="65378"/>
                      </a:cubicBezTo>
                      <a:cubicBezTo>
                        <a:pt x="92646" y="54878"/>
                        <a:pt x="77931" y="46679"/>
                        <a:pt x="77931" y="46679"/>
                      </a:cubicBezTo>
                      <a:lnTo>
                        <a:pt x="117021" y="44461"/>
                      </a:lnTo>
                      <a:cubicBezTo>
                        <a:pt x="117021" y="44461"/>
                        <a:pt x="123575" y="53445"/>
                        <a:pt x="139372" y="62568"/>
                      </a:cubicBezTo>
                      <a:cubicBezTo>
                        <a:pt x="155159" y="71691"/>
                        <a:pt x="180190" y="80953"/>
                        <a:pt x="180190" y="80953"/>
                      </a:cubicBezTo>
                      <a:cubicBezTo>
                        <a:pt x="180190" y="80953"/>
                        <a:pt x="157997" y="68586"/>
                        <a:pt x="144576" y="59980"/>
                      </a:cubicBezTo>
                      <a:cubicBezTo>
                        <a:pt x="131163" y="51374"/>
                        <a:pt x="126523" y="46549"/>
                        <a:pt x="126523" y="46549"/>
                      </a:cubicBezTo>
                      <a:lnTo>
                        <a:pt x="165244" y="50210"/>
                      </a:lnTo>
                      <a:lnTo>
                        <a:pt x="216618" y="57457"/>
                      </a:lnTo>
                      <a:lnTo>
                        <a:pt x="165484" y="44433"/>
                      </a:lnTo>
                      <a:cubicBezTo>
                        <a:pt x="165484" y="44433"/>
                        <a:pt x="165318" y="39256"/>
                        <a:pt x="172722" y="34801"/>
                      </a:cubicBezTo>
                      <a:cubicBezTo>
                        <a:pt x="180125" y="30337"/>
                        <a:pt x="195100" y="26593"/>
                        <a:pt x="195100" y="26593"/>
                      </a:cubicBezTo>
                      <a:cubicBezTo>
                        <a:pt x="195100" y="26593"/>
                        <a:pt x="177473" y="27360"/>
                        <a:pt x="167804" y="31501"/>
                      </a:cubicBezTo>
                      <a:cubicBezTo>
                        <a:pt x="158126" y="35642"/>
                        <a:pt x="156407" y="43166"/>
                        <a:pt x="156407" y="43166"/>
                      </a:cubicBezTo>
                      <a:lnTo>
                        <a:pt x="125571" y="40588"/>
                      </a:lnTo>
                      <a:lnTo>
                        <a:pt x="107750" y="38360"/>
                      </a:lnTo>
                      <a:cubicBezTo>
                        <a:pt x="107750" y="38360"/>
                        <a:pt x="107343" y="30549"/>
                        <a:pt x="113860" y="20964"/>
                      </a:cubicBezTo>
                      <a:cubicBezTo>
                        <a:pt x="120367" y="11369"/>
                        <a:pt x="133807" y="0"/>
                        <a:pt x="133807" y="0"/>
                      </a:cubicBezTo>
                      <a:cubicBezTo>
                        <a:pt x="133807" y="0"/>
                        <a:pt x="116827" y="6359"/>
                        <a:pt x="107889" y="15769"/>
                      </a:cubicBezTo>
                      <a:cubicBezTo>
                        <a:pt x="98941" y="25179"/>
                        <a:pt x="98026" y="37630"/>
                        <a:pt x="98026" y="37630"/>
                      </a:cubicBezTo>
                      <a:lnTo>
                        <a:pt x="69639" y="40357"/>
                      </a:lnTo>
                      <a:cubicBezTo>
                        <a:pt x="69639" y="40357"/>
                        <a:pt x="61422" y="34478"/>
                        <a:pt x="45736" y="25558"/>
                      </a:cubicBezTo>
                      <a:cubicBezTo>
                        <a:pt x="30050" y="16638"/>
                        <a:pt x="6896" y="4677"/>
                        <a:pt x="6896" y="4677"/>
                      </a:cubicBezTo>
                      <a:lnTo>
                        <a:pt x="0" y="17156"/>
                      </a:lnTo>
                      <a:cubicBezTo>
                        <a:pt x="0" y="17156"/>
                        <a:pt x="22323" y="24310"/>
                        <a:pt x="39220" y="32148"/>
                      </a:cubicBezTo>
                      <a:cubicBezTo>
                        <a:pt x="56116" y="39987"/>
                        <a:pt x="67597" y="48509"/>
                        <a:pt x="67597" y="48509"/>
                      </a:cubicBezTo>
                      <a:lnTo>
                        <a:pt x="69177" y="70453"/>
                      </a:lnTo>
                      <a:cubicBezTo>
                        <a:pt x="69177" y="70453"/>
                        <a:pt x="52123" y="66423"/>
                        <a:pt x="36576" y="70231"/>
                      </a:cubicBezTo>
                      <a:cubicBezTo>
                        <a:pt x="21029" y="74039"/>
                        <a:pt x="4012" y="83394"/>
                        <a:pt x="4012" y="83394"/>
                      </a:cubicBezTo>
                      <a:cubicBezTo>
                        <a:pt x="4012" y="83394"/>
                        <a:pt x="22609" y="76526"/>
                        <a:pt x="38952" y="75223"/>
                      </a:cubicBezTo>
                      <a:cubicBezTo>
                        <a:pt x="55303" y="73919"/>
                        <a:pt x="70194" y="77173"/>
                        <a:pt x="70194" y="77173"/>
                      </a:cubicBezTo>
                      <a:lnTo>
                        <a:pt x="74224" y="111993"/>
                      </a:lnTo>
                      <a:cubicBezTo>
                        <a:pt x="74224" y="111993"/>
                        <a:pt x="66127" y="112547"/>
                        <a:pt x="61459" y="121411"/>
                      </a:cubicBezTo>
                      <a:cubicBezTo>
                        <a:pt x="56791" y="130276"/>
                        <a:pt x="55562" y="147441"/>
                        <a:pt x="55562" y="147441"/>
                      </a:cubicBezTo>
                      <a:cubicBezTo>
                        <a:pt x="55562" y="147441"/>
                        <a:pt x="61080" y="132263"/>
                        <a:pt x="65905" y="124878"/>
                      </a:cubicBezTo>
                      <a:cubicBezTo>
                        <a:pt x="70730" y="117502"/>
                        <a:pt x="74871" y="117908"/>
                        <a:pt x="74871" y="117908"/>
                      </a:cubicBezTo>
                      <a:lnTo>
                        <a:pt x="99486" y="185533"/>
                      </a:lnTo>
                      <a:cubicBezTo>
                        <a:pt x="99486" y="185533"/>
                        <a:pt x="87183" y="139223"/>
                        <a:pt x="82562" y="115921"/>
                      </a:cubicBezTo>
                      <a:cubicBezTo>
                        <a:pt x="79077" y="98340"/>
                        <a:pt x="79012" y="92110"/>
                        <a:pt x="79012" y="92110"/>
                      </a:cubicBezTo>
                      <a:cubicBezTo>
                        <a:pt x="79012" y="92110"/>
                        <a:pt x="86435" y="96639"/>
                        <a:pt x="95891" y="105448"/>
                      </a:cubicBezTo>
                      <a:cubicBezTo>
                        <a:pt x="105337" y="114266"/>
                        <a:pt x="115237" y="126375"/>
                        <a:pt x="115237" y="126375"/>
                      </a:cubicBezTo>
                      <a:cubicBezTo>
                        <a:pt x="115237" y="126375"/>
                        <a:pt x="107315" y="112103"/>
                        <a:pt x="98507" y="101807"/>
                      </a:cubicBezTo>
                      <a:cubicBezTo>
                        <a:pt x="89698" y="91509"/>
                        <a:pt x="79992" y="85187"/>
                        <a:pt x="79992" y="85187"/>
                      </a:cubicBezTo>
                      <a:lnTo>
                        <a:pt x="76794" y="54637"/>
                      </a:lnTo>
                      <a:cubicBezTo>
                        <a:pt x="76794" y="54637"/>
                        <a:pt x="91870" y="64750"/>
                        <a:pt x="104191" y="73522"/>
                      </a:cubicBezTo>
                      <a:cubicBezTo>
                        <a:pt x="116503" y="82303"/>
                        <a:pt x="128159" y="93330"/>
                        <a:pt x="128159" y="93330"/>
                      </a:cubicBezTo>
                      <a:cubicBezTo>
                        <a:pt x="128159" y="93330"/>
                        <a:pt x="129795" y="108120"/>
                        <a:pt x="136654" y="125608"/>
                      </a:cubicBezTo>
                      <a:cubicBezTo>
                        <a:pt x="143522" y="143106"/>
                        <a:pt x="155621" y="163293"/>
                        <a:pt x="155621" y="163293"/>
                      </a:cubicBezTo>
                      <a:cubicBezTo>
                        <a:pt x="155621" y="163293"/>
                        <a:pt x="147487" y="143771"/>
                        <a:pt x="142745" y="128187"/>
                      </a:cubicBezTo>
                      <a:cubicBezTo>
                        <a:pt x="138004" y="112603"/>
                        <a:pt x="136654" y="100956"/>
                        <a:pt x="136654" y="100956"/>
                      </a:cubicBezTo>
                      <a:cubicBezTo>
                        <a:pt x="136654" y="100956"/>
                        <a:pt x="145343" y="105199"/>
                        <a:pt x="166658" y="123889"/>
                      </a:cubicBezTo>
                      <a:cubicBezTo>
                        <a:pt x="194425" y="148236"/>
                        <a:pt x="246779" y="199148"/>
                        <a:pt x="246779" y="1991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58" name="Google Shape;5258;p6"/>
              <p:cNvGrpSpPr/>
              <p:nvPr/>
            </p:nvGrpSpPr>
            <p:grpSpPr>
              <a:xfrm>
                <a:off x="483813" y="3980821"/>
                <a:ext cx="305252" cy="282471"/>
                <a:chOff x="483813" y="3980821"/>
                <a:chExt cx="305252" cy="282471"/>
              </a:xfrm>
            </p:grpSpPr>
            <p:sp>
              <p:nvSpPr>
                <p:cNvPr id="5259" name="Google Shape;5259;p6"/>
                <p:cNvSpPr/>
                <p:nvPr/>
              </p:nvSpPr>
              <p:spPr>
                <a:xfrm>
                  <a:off x="483813" y="3980821"/>
                  <a:ext cx="305252" cy="282471"/>
                </a:xfrm>
                <a:custGeom>
                  <a:avLst/>
                  <a:gdLst/>
                  <a:ahLst/>
                  <a:cxnLst/>
                  <a:rect l="l" t="t" r="r" b="b"/>
                  <a:pathLst>
                    <a:path w="305252" h="282471" extrusionOk="0">
                      <a:moveTo>
                        <a:pt x="174496" y="79913"/>
                      </a:moveTo>
                      <a:cubicBezTo>
                        <a:pt x="174496" y="79913"/>
                        <a:pt x="148421" y="34593"/>
                        <a:pt x="111891" y="16448"/>
                      </a:cubicBezTo>
                      <a:cubicBezTo>
                        <a:pt x="54379" y="-12124"/>
                        <a:pt x="35014" y="5208"/>
                        <a:pt x="35014" y="5208"/>
                      </a:cubicBezTo>
                      <a:cubicBezTo>
                        <a:pt x="35014" y="5208"/>
                        <a:pt x="76138" y="25691"/>
                        <a:pt x="65915" y="50029"/>
                      </a:cubicBezTo>
                      <a:cubicBezTo>
                        <a:pt x="60609" y="62665"/>
                        <a:pt x="36169" y="67277"/>
                        <a:pt x="36169" y="67277"/>
                      </a:cubicBezTo>
                      <a:cubicBezTo>
                        <a:pt x="36169" y="67277"/>
                        <a:pt x="38591" y="86438"/>
                        <a:pt x="29551" y="97956"/>
                      </a:cubicBezTo>
                      <a:cubicBezTo>
                        <a:pt x="20511" y="109482"/>
                        <a:pt x="0" y="113364"/>
                        <a:pt x="0" y="113364"/>
                      </a:cubicBezTo>
                      <a:cubicBezTo>
                        <a:pt x="0" y="113364"/>
                        <a:pt x="18690" y="128135"/>
                        <a:pt x="40144" y="136759"/>
                      </a:cubicBezTo>
                      <a:cubicBezTo>
                        <a:pt x="61607" y="145374"/>
                        <a:pt x="85825" y="147851"/>
                        <a:pt x="85825" y="147851"/>
                      </a:cubicBezTo>
                      <a:cubicBezTo>
                        <a:pt x="85825" y="147851"/>
                        <a:pt x="79040" y="155680"/>
                        <a:pt x="74123" y="164018"/>
                      </a:cubicBezTo>
                      <a:cubicBezTo>
                        <a:pt x="69196" y="172346"/>
                        <a:pt x="66136" y="181174"/>
                        <a:pt x="66136" y="181174"/>
                      </a:cubicBezTo>
                      <a:cubicBezTo>
                        <a:pt x="66136" y="181174"/>
                        <a:pt x="76803" y="186618"/>
                        <a:pt x="86527" y="189049"/>
                      </a:cubicBezTo>
                      <a:cubicBezTo>
                        <a:pt x="96260" y="191480"/>
                        <a:pt x="105051" y="190916"/>
                        <a:pt x="105051" y="190916"/>
                      </a:cubicBezTo>
                      <a:cubicBezTo>
                        <a:pt x="105051" y="190916"/>
                        <a:pt x="105171" y="216317"/>
                        <a:pt x="108600" y="238436"/>
                      </a:cubicBezTo>
                      <a:cubicBezTo>
                        <a:pt x="112030" y="260546"/>
                        <a:pt x="118768" y="279375"/>
                        <a:pt x="118768" y="279375"/>
                      </a:cubicBezTo>
                      <a:cubicBezTo>
                        <a:pt x="118768" y="279375"/>
                        <a:pt x="142015" y="273376"/>
                        <a:pt x="158829" y="264216"/>
                      </a:cubicBezTo>
                      <a:cubicBezTo>
                        <a:pt x="175633" y="255065"/>
                        <a:pt x="185995" y="242735"/>
                        <a:pt x="185995" y="242735"/>
                      </a:cubicBezTo>
                      <a:cubicBezTo>
                        <a:pt x="185995" y="242735"/>
                        <a:pt x="190552" y="251165"/>
                        <a:pt x="196366" y="257968"/>
                      </a:cubicBezTo>
                      <a:cubicBezTo>
                        <a:pt x="202189" y="264761"/>
                        <a:pt x="209270" y="269919"/>
                        <a:pt x="209270" y="269919"/>
                      </a:cubicBezTo>
                      <a:cubicBezTo>
                        <a:pt x="209270" y="269919"/>
                        <a:pt x="217376" y="258264"/>
                        <a:pt x="219308" y="243890"/>
                      </a:cubicBezTo>
                      <a:cubicBezTo>
                        <a:pt x="221240" y="229517"/>
                        <a:pt x="217006" y="212426"/>
                        <a:pt x="217006" y="212426"/>
                      </a:cubicBezTo>
                      <a:cubicBezTo>
                        <a:pt x="217006" y="212426"/>
                        <a:pt x="237517" y="238621"/>
                        <a:pt x="258334" y="256138"/>
                      </a:cubicBezTo>
                      <a:cubicBezTo>
                        <a:pt x="279140" y="273645"/>
                        <a:pt x="300252" y="282472"/>
                        <a:pt x="300252" y="282472"/>
                      </a:cubicBezTo>
                      <a:cubicBezTo>
                        <a:pt x="300252" y="282472"/>
                        <a:pt x="286849" y="255537"/>
                        <a:pt x="285740" y="236985"/>
                      </a:cubicBezTo>
                      <a:cubicBezTo>
                        <a:pt x="284622" y="218434"/>
                        <a:pt x="295797" y="208266"/>
                        <a:pt x="295797" y="208266"/>
                      </a:cubicBezTo>
                      <a:cubicBezTo>
                        <a:pt x="295797" y="208266"/>
                        <a:pt x="262244" y="184039"/>
                        <a:pt x="281442" y="153398"/>
                      </a:cubicBezTo>
                      <a:cubicBezTo>
                        <a:pt x="289049" y="141243"/>
                        <a:pt x="305253" y="146373"/>
                        <a:pt x="305253" y="146373"/>
                      </a:cubicBezTo>
                      <a:cubicBezTo>
                        <a:pt x="305253" y="146373"/>
                        <a:pt x="287737" y="117746"/>
                        <a:pt x="254987" y="100368"/>
                      </a:cubicBezTo>
                      <a:cubicBezTo>
                        <a:pt x="222248" y="82991"/>
                        <a:pt x="174496" y="79913"/>
                        <a:pt x="174496" y="799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0" name="Google Shape;5260;p6"/>
                <p:cNvSpPr/>
                <p:nvPr/>
              </p:nvSpPr>
              <p:spPr>
                <a:xfrm>
                  <a:off x="526804" y="4001715"/>
                  <a:ext cx="233210" cy="235271"/>
                </a:xfrm>
                <a:custGeom>
                  <a:avLst/>
                  <a:gdLst/>
                  <a:ahLst/>
                  <a:cxnLst/>
                  <a:rect l="l" t="t" r="r" b="b"/>
                  <a:pathLst>
                    <a:path w="233210" h="235271" extrusionOk="0">
                      <a:moveTo>
                        <a:pt x="86703" y="235271"/>
                      </a:moveTo>
                      <a:cubicBezTo>
                        <a:pt x="86703" y="235271"/>
                        <a:pt x="113268" y="187151"/>
                        <a:pt x="119230" y="160031"/>
                      </a:cubicBezTo>
                      <a:cubicBezTo>
                        <a:pt x="122549" y="144908"/>
                        <a:pt x="123214" y="134260"/>
                        <a:pt x="123214" y="134260"/>
                      </a:cubicBezTo>
                      <a:cubicBezTo>
                        <a:pt x="123214" y="134260"/>
                        <a:pt x="127919" y="141738"/>
                        <a:pt x="135517" y="160770"/>
                      </a:cubicBezTo>
                      <a:cubicBezTo>
                        <a:pt x="143115" y="179811"/>
                        <a:pt x="153606" y="210407"/>
                        <a:pt x="153606" y="210407"/>
                      </a:cubicBezTo>
                      <a:cubicBezTo>
                        <a:pt x="153606" y="210407"/>
                        <a:pt x="149678" y="182427"/>
                        <a:pt x="142736" y="161547"/>
                      </a:cubicBezTo>
                      <a:cubicBezTo>
                        <a:pt x="135794" y="140666"/>
                        <a:pt x="125830" y="126884"/>
                        <a:pt x="125830" y="126884"/>
                      </a:cubicBezTo>
                      <a:cubicBezTo>
                        <a:pt x="125830" y="126884"/>
                        <a:pt x="130183" y="114072"/>
                        <a:pt x="131635" y="100688"/>
                      </a:cubicBezTo>
                      <a:cubicBezTo>
                        <a:pt x="133086" y="87313"/>
                        <a:pt x="131635" y="73365"/>
                        <a:pt x="131635" y="73365"/>
                      </a:cubicBezTo>
                      <a:lnTo>
                        <a:pt x="160798" y="109617"/>
                      </a:lnTo>
                      <a:cubicBezTo>
                        <a:pt x="160798" y="109617"/>
                        <a:pt x="155825" y="116004"/>
                        <a:pt x="157035" y="130979"/>
                      </a:cubicBezTo>
                      <a:cubicBezTo>
                        <a:pt x="158246" y="145953"/>
                        <a:pt x="165660" y="169505"/>
                        <a:pt x="165660" y="169505"/>
                      </a:cubicBezTo>
                      <a:cubicBezTo>
                        <a:pt x="165660" y="169505"/>
                        <a:pt x="163469" y="148476"/>
                        <a:pt x="163339" y="135730"/>
                      </a:cubicBezTo>
                      <a:cubicBezTo>
                        <a:pt x="163201" y="122983"/>
                        <a:pt x="165114" y="118509"/>
                        <a:pt x="165114" y="118509"/>
                      </a:cubicBezTo>
                      <a:lnTo>
                        <a:pt x="187816" y="154605"/>
                      </a:lnTo>
                      <a:lnTo>
                        <a:pt x="215426" y="202568"/>
                      </a:lnTo>
                      <a:lnTo>
                        <a:pt x="194083" y="154642"/>
                      </a:lnTo>
                      <a:cubicBezTo>
                        <a:pt x="194083" y="154642"/>
                        <a:pt x="199425" y="154309"/>
                        <a:pt x="209205" y="161038"/>
                      </a:cubicBezTo>
                      <a:cubicBezTo>
                        <a:pt x="218985" y="167776"/>
                        <a:pt x="233210" y="181568"/>
                        <a:pt x="233210" y="181568"/>
                      </a:cubicBezTo>
                      <a:cubicBezTo>
                        <a:pt x="233210" y="181568"/>
                        <a:pt x="220306" y="165216"/>
                        <a:pt x="209307" y="156361"/>
                      </a:cubicBezTo>
                      <a:cubicBezTo>
                        <a:pt x="198298" y="147515"/>
                        <a:pt x="189184" y="146166"/>
                        <a:pt x="189184" y="146166"/>
                      </a:cubicBezTo>
                      <a:lnTo>
                        <a:pt x="170753" y="117428"/>
                      </a:lnTo>
                      <a:lnTo>
                        <a:pt x="160871" y="100799"/>
                      </a:lnTo>
                      <a:cubicBezTo>
                        <a:pt x="160871" y="100799"/>
                        <a:pt x="168821" y="100161"/>
                        <a:pt x="183407" y="105901"/>
                      </a:cubicBezTo>
                      <a:cubicBezTo>
                        <a:pt x="197993" y="111632"/>
                        <a:pt x="219197" y="123741"/>
                        <a:pt x="219197" y="123741"/>
                      </a:cubicBezTo>
                      <a:cubicBezTo>
                        <a:pt x="219197" y="123741"/>
                        <a:pt x="200840" y="108184"/>
                        <a:pt x="184784" y="100180"/>
                      </a:cubicBezTo>
                      <a:cubicBezTo>
                        <a:pt x="168728" y="92184"/>
                        <a:pt x="154974" y="91741"/>
                        <a:pt x="154974" y="91741"/>
                      </a:cubicBezTo>
                      <a:lnTo>
                        <a:pt x="132624" y="65462"/>
                      </a:lnTo>
                      <a:cubicBezTo>
                        <a:pt x="132624" y="65462"/>
                        <a:pt x="133178" y="57633"/>
                        <a:pt x="131820" y="42769"/>
                      </a:cubicBezTo>
                      <a:cubicBezTo>
                        <a:pt x="130461" y="27897"/>
                        <a:pt x="127189" y="5990"/>
                        <a:pt x="127189" y="5990"/>
                      </a:cubicBezTo>
                      <a:lnTo>
                        <a:pt x="109303" y="0"/>
                      </a:lnTo>
                      <a:cubicBezTo>
                        <a:pt x="109303" y="0"/>
                        <a:pt x="117076" y="20973"/>
                        <a:pt x="120404" y="36927"/>
                      </a:cubicBezTo>
                      <a:cubicBezTo>
                        <a:pt x="123732" y="52881"/>
                        <a:pt x="122613" y="63825"/>
                        <a:pt x="122613" y="63825"/>
                      </a:cubicBezTo>
                      <a:lnTo>
                        <a:pt x="100559" y="66025"/>
                      </a:lnTo>
                      <a:cubicBezTo>
                        <a:pt x="100559" y="66025"/>
                        <a:pt x="93118" y="50053"/>
                        <a:pt x="78430" y="35726"/>
                      </a:cubicBezTo>
                      <a:cubicBezTo>
                        <a:pt x="63742" y="21408"/>
                        <a:pt x="42205" y="5916"/>
                        <a:pt x="42205" y="5916"/>
                      </a:cubicBezTo>
                      <a:cubicBezTo>
                        <a:pt x="42205" y="5916"/>
                        <a:pt x="62208" y="22970"/>
                        <a:pt x="74797" y="38101"/>
                      </a:cubicBezTo>
                      <a:cubicBezTo>
                        <a:pt x="87387" y="53242"/>
                        <a:pt x="94171" y="67190"/>
                        <a:pt x="94171" y="67190"/>
                      </a:cubicBezTo>
                      <a:lnTo>
                        <a:pt x="60220" y="72080"/>
                      </a:lnTo>
                      <a:cubicBezTo>
                        <a:pt x="60220" y="72080"/>
                        <a:pt x="54074" y="64574"/>
                        <a:pt x="41531" y="60535"/>
                      </a:cubicBezTo>
                      <a:cubicBezTo>
                        <a:pt x="28978" y="56495"/>
                        <a:pt x="10038" y="55923"/>
                        <a:pt x="10038" y="55923"/>
                      </a:cubicBezTo>
                      <a:cubicBezTo>
                        <a:pt x="10038" y="55923"/>
                        <a:pt x="29819" y="60544"/>
                        <a:pt x="40920" y="64787"/>
                      </a:cubicBezTo>
                      <a:cubicBezTo>
                        <a:pt x="52012" y="69020"/>
                        <a:pt x="54425" y="72884"/>
                        <a:pt x="54425" y="72884"/>
                      </a:cubicBezTo>
                      <a:lnTo>
                        <a:pt x="0" y="97980"/>
                      </a:lnTo>
                      <a:cubicBezTo>
                        <a:pt x="0" y="97980"/>
                        <a:pt x="40393" y="85020"/>
                        <a:pt x="61792" y="79964"/>
                      </a:cubicBezTo>
                      <a:cubicBezTo>
                        <a:pt x="77949" y="76147"/>
                        <a:pt x="84475" y="75879"/>
                        <a:pt x="84475" y="75879"/>
                      </a:cubicBezTo>
                      <a:cubicBezTo>
                        <a:pt x="84475" y="75879"/>
                        <a:pt x="84789" y="82922"/>
                        <a:pt x="81979" y="91990"/>
                      </a:cubicBezTo>
                      <a:cubicBezTo>
                        <a:pt x="79169" y="101058"/>
                        <a:pt x="73189" y="110662"/>
                        <a:pt x="73189" y="110662"/>
                      </a:cubicBezTo>
                      <a:cubicBezTo>
                        <a:pt x="73189" y="110662"/>
                        <a:pt x="82811" y="102832"/>
                        <a:pt x="87618" y="94310"/>
                      </a:cubicBezTo>
                      <a:cubicBezTo>
                        <a:pt x="92434" y="85788"/>
                        <a:pt x="92443" y="76554"/>
                        <a:pt x="92443" y="76554"/>
                      </a:cubicBezTo>
                      <a:lnTo>
                        <a:pt x="122465" y="72579"/>
                      </a:lnTo>
                      <a:cubicBezTo>
                        <a:pt x="122465" y="72579"/>
                        <a:pt x="122151" y="86916"/>
                        <a:pt x="121338" y="98654"/>
                      </a:cubicBezTo>
                      <a:cubicBezTo>
                        <a:pt x="120534" y="110384"/>
                        <a:pt x="116901" y="121578"/>
                        <a:pt x="116901" y="121578"/>
                      </a:cubicBezTo>
                      <a:cubicBezTo>
                        <a:pt x="116901" y="121578"/>
                        <a:pt x="102426" y="123584"/>
                        <a:pt x="88690" y="130535"/>
                      </a:cubicBezTo>
                      <a:cubicBezTo>
                        <a:pt x="74955" y="137495"/>
                        <a:pt x="61968" y="149401"/>
                        <a:pt x="61968" y="149401"/>
                      </a:cubicBezTo>
                      <a:cubicBezTo>
                        <a:pt x="61968" y="149401"/>
                        <a:pt x="76969" y="141193"/>
                        <a:pt x="90150" y="136275"/>
                      </a:cubicBezTo>
                      <a:cubicBezTo>
                        <a:pt x="103331" y="131357"/>
                        <a:pt x="114692" y="129721"/>
                        <a:pt x="114692" y="129721"/>
                      </a:cubicBezTo>
                      <a:cubicBezTo>
                        <a:pt x="114692" y="129721"/>
                        <a:pt x="116180" y="137929"/>
                        <a:pt x="111087" y="158348"/>
                      </a:cubicBezTo>
                      <a:cubicBezTo>
                        <a:pt x="104459" y="184951"/>
                        <a:pt x="86703" y="235271"/>
                        <a:pt x="86703" y="2352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61" name="Google Shape;5261;p6"/>
              <p:cNvGrpSpPr/>
              <p:nvPr/>
            </p:nvGrpSpPr>
            <p:grpSpPr>
              <a:xfrm>
                <a:off x="1120811" y="1790046"/>
                <a:ext cx="225805" cy="185514"/>
                <a:chOff x="1120811" y="1790046"/>
                <a:chExt cx="225805" cy="185514"/>
              </a:xfrm>
            </p:grpSpPr>
            <p:sp>
              <p:nvSpPr>
                <p:cNvPr id="5262" name="Google Shape;5262;p6"/>
                <p:cNvSpPr/>
                <p:nvPr/>
              </p:nvSpPr>
              <p:spPr>
                <a:xfrm>
                  <a:off x="1120811" y="1790046"/>
                  <a:ext cx="225805" cy="185514"/>
                </a:xfrm>
                <a:custGeom>
                  <a:avLst/>
                  <a:gdLst/>
                  <a:ahLst/>
                  <a:cxnLst/>
                  <a:rect l="l" t="t" r="r" b="b"/>
                  <a:pathLst>
                    <a:path w="225805" h="185514" extrusionOk="0">
                      <a:moveTo>
                        <a:pt x="70508" y="121153"/>
                      </a:moveTo>
                      <a:cubicBezTo>
                        <a:pt x="70508" y="121153"/>
                        <a:pt x="36021" y="117585"/>
                        <a:pt x="18967" y="99486"/>
                      </a:cubicBezTo>
                      <a:cubicBezTo>
                        <a:pt x="-7894" y="70980"/>
                        <a:pt x="1645" y="53602"/>
                        <a:pt x="1645" y="53602"/>
                      </a:cubicBezTo>
                      <a:cubicBezTo>
                        <a:pt x="1645" y="53602"/>
                        <a:pt x="20881" y="73965"/>
                        <a:pt x="36391" y="60405"/>
                      </a:cubicBezTo>
                      <a:cubicBezTo>
                        <a:pt x="44442" y="53362"/>
                        <a:pt x="44581" y="36419"/>
                        <a:pt x="44581" y="36419"/>
                      </a:cubicBezTo>
                      <a:cubicBezTo>
                        <a:pt x="44581" y="36419"/>
                        <a:pt x="58094" y="32435"/>
                        <a:pt x="64907" y="23330"/>
                      </a:cubicBezTo>
                      <a:cubicBezTo>
                        <a:pt x="71728" y="14226"/>
                        <a:pt x="71849" y="0"/>
                        <a:pt x="71849" y="0"/>
                      </a:cubicBezTo>
                      <a:cubicBezTo>
                        <a:pt x="71849" y="0"/>
                        <a:pt x="84364" y="7681"/>
                        <a:pt x="92979" y="18903"/>
                      </a:cubicBezTo>
                      <a:cubicBezTo>
                        <a:pt x="101584" y="30115"/>
                        <a:pt x="106308" y="44886"/>
                        <a:pt x="106308" y="44886"/>
                      </a:cubicBezTo>
                      <a:cubicBezTo>
                        <a:pt x="106308" y="44886"/>
                        <a:pt x="110865" y="38286"/>
                        <a:pt x="115995" y="32731"/>
                      </a:cubicBezTo>
                      <a:cubicBezTo>
                        <a:pt x="121125" y="27185"/>
                        <a:pt x="126828" y="22674"/>
                        <a:pt x="126828" y="22674"/>
                      </a:cubicBezTo>
                      <a:cubicBezTo>
                        <a:pt x="126828" y="22674"/>
                        <a:pt x="131912" y="27924"/>
                        <a:pt x="134796" y="33433"/>
                      </a:cubicBezTo>
                      <a:cubicBezTo>
                        <a:pt x="137689" y="38952"/>
                        <a:pt x="138391" y="44729"/>
                        <a:pt x="138391" y="44729"/>
                      </a:cubicBezTo>
                      <a:cubicBezTo>
                        <a:pt x="138391" y="44729"/>
                        <a:pt x="155917" y="37473"/>
                        <a:pt x="171594" y="33276"/>
                      </a:cubicBezTo>
                      <a:cubicBezTo>
                        <a:pt x="187261" y="29080"/>
                        <a:pt x="201080" y="27952"/>
                        <a:pt x="201080" y="27952"/>
                      </a:cubicBezTo>
                      <a:cubicBezTo>
                        <a:pt x="201080" y="27952"/>
                        <a:pt x="199841" y="44535"/>
                        <a:pt x="195617" y="57919"/>
                      </a:cubicBezTo>
                      <a:cubicBezTo>
                        <a:pt x="191393" y="71303"/>
                        <a:pt x="184192" y="81490"/>
                        <a:pt x="184192" y="81490"/>
                      </a:cubicBezTo>
                      <a:cubicBezTo>
                        <a:pt x="184192" y="81490"/>
                        <a:pt x="190570" y="81961"/>
                        <a:pt x="195978" y="83717"/>
                      </a:cubicBezTo>
                      <a:cubicBezTo>
                        <a:pt x="201385" y="85473"/>
                        <a:pt x="205822" y="88505"/>
                        <a:pt x="205822" y="88505"/>
                      </a:cubicBezTo>
                      <a:cubicBezTo>
                        <a:pt x="205822" y="88505"/>
                        <a:pt x="198797" y="97046"/>
                        <a:pt x="189128" y="102435"/>
                      </a:cubicBezTo>
                      <a:cubicBezTo>
                        <a:pt x="179460" y="107824"/>
                        <a:pt x="167157" y="110052"/>
                        <a:pt x="167157" y="110052"/>
                      </a:cubicBezTo>
                      <a:cubicBezTo>
                        <a:pt x="167157" y="110052"/>
                        <a:pt x="187760" y="115598"/>
                        <a:pt x="202430" y="123833"/>
                      </a:cubicBezTo>
                      <a:cubicBezTo>
                        <a:pt x="217089" y="132078"/>
                        <a:pt x="225806" y="143013"/>
                        <a:pt x="225806" y="143013"/>
                      </a:cubicBezTo>
                      <a:cubicBezTo>
                        <a:pt x="225806" y="143013"/>
                        <a:pt x="205563" y="142228"/>
                        <a:pt x="192641" y="146877"/>
                      </a:cubicBezTo>
                      <a:cubicBezTo>
                        <a:pt x="179709" y="151517"/>
                        <a:pt x="174089" y="161593"/>
                        <a:pt x="174089" y="161593"/>
                      </a:cubicBezTo>
                      <a:cubicBezTo>
                        <a:pt x="174089" y="161593"/>
                        <a:pt x="153218" y="147154"/>
                        <a:pt x="134472" y="168266"/>
                      </a:cubicBezTo>
                      <a:cubicBezTo>
                        <a:pt x="127050" y="176641"/>
                        <a:pt x="132596" y="185514"/>
                        <a:pt x="132596" y="185514"/>
                      </a:cubicBezTo>
                      <a:cubicBezTo>
                        <a:pt x="132596" y="185514"/>
                        <a:pt x="110680" y="182584"/>
                        <a:pt x="94624" y="166676"/>
                      </a:cubicBezTo>
                      <a:cubicBezTo>
                        <a:pt x="78568" y="150778"/>
                        <a:pt x="70508" y="121153"/>
                        <a:pt x="70508" y="1211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3" name="Google Shape;5263;p6"/>
                <p:cNvSpPr/>
                <p:nvPr/>
              </p:nvSpPr>
              <p:spPr>
                <a:xfrm>
                  <a:off x="1143595" y="1815927"/>
                  <a:ext cx="163653" cy="132623"/>
                </a:xfrm>
                <a:custGeom>
                  <a:avLst/>
                  <a:gdLst/>
                  <a:ahLst/>
                  <a:cxnLst/>
                  <a:rect l="l" t="t" r="r" b="b"/>
                  <a:pathLst>
                    <a:path w="163653" h="132623" extrusionOk="0">
                      <a:moveTo>
                        <a:pt x="163654" y="15751"/>
                      </a:moveTo>
                      <a:cubicBezTo>
                        <a:pt x="163654" y="15751"/>
                        <a:pt x="133788" y="46624"/>
                        <a:pt x="115838" y="58261"/>
                      </a:cubicBezTo>
                      <a:cubicBezTo>
                        <a:pt x="105818" y="64750"/>
                        <a:pt x="98562" y="68244"/>
                        <a:pt x="98562" y="68244"/>
                      </a:cubicBezTo>
                      <a:cubicBezTo>
                        <a:pt x="98562" y="68244"/>
                        <a:pt x="104302" y="69094"/>
                        <a:pt x="118371" y="68456"/>
                      </a:cubicBezTo>
                      <a:cubicBezTo>
                        <a:pt x="132439" y="67809"/>
                        <a:pt x="154845" y="65683"/>
                        <a:pt x="154845" y="65683"/>
                      </a:cubicBezTo>
                      <a:cubicBezTo>
                        <a:pt x="154845" y="65683"/>
                        <a:pt x="135064" y="71248"/>
                        <a:pt x="119803" y="72847"/>
                      </a:cubicBezTo>
                      <a:cubicBezTo>
                        <a:pt x="104542" y="74437"/>
                        <a:pt x="93802" y="72052"/>
                        <a:pt x="93802" y="72052"/>
                      </a:cubicBezTo>
                      <a:cubicBezTo>
                        <a:pt x="93802" y="72052"/>
                        <a:pt x="85510" y="78532"/>
                        <a:pt x="76470" y="83329"/>
                      </a:cubicBezTo>
                      <a:cubicBezTo>
                        <a:pt x="67421" y="88117"/>
                        <a:pt x="57632" y="91214"/>
                        <a:pt x="57632" y="91214"/>
                      </a:cubicBezTo>
                      <a:lnTo>
                        <a:pt x="86250" y="99385"/>
                      </a:lnTo>
                      <a:cubicBezTo>
                        <a:pt x="86250" y="99385"/>
                        <a:pt x="90030" y="94356"/>
                        <a:pt x="100503" y="90807"/>
                      </a:cubicBezTo>
                      <a:cubicBezTo>
                        <a:pt x="110976" y="87257"/>
                        <a:pt x="128141" y="85187"/>
                        <a:pt x="128141" y="85187"/>
                      </a:cubicBezTo>
                      <a:cubicBezTo>
                        <a:pt x="128141" y="85187"/>
                        <a:pt x="113370" y="89873"/>
                        <a:pt x="104570" y="93460"/>
                      </a:cubicBezTo>
                      <a:cubicBezTo>
                        <a:pt x="95761" y="97055"/>
                        <a:pt x="92924" y="99570"/>
                        <a:pt x="92924" y="99570"/>
                      </a:cubicBezTo>
                      <a:lnTo>
                        <a:pt x="120626" y="103655"/>
                      </a:lnTo>
                      <a:lnTo>
                        <a:pt x="157137" y="107445"/>
                      </a:lnTo>
                      <a:lnTo>
                        <a:pt x="121430" y="107648"/>
                      </a:lnTo>
                      <a:cubicBezTo>
                        <a:pt x="121430" y="107648"/>
                        <a:pt x="121864" y="111152"/>
                        <a:pt x="127725" y="115459"/>
                      </a:cubicBezTo>
                      <a:cubicBezTo>
                        <a:pt x="133585" y="119766"/>
                        <a:pt x="144862" y="124869"/>
                        <a:pt x="144862" y="124869"/>
                      </a:cubicBezTo>
                      <a:cubicBezTo>
                        <a:pt x="144862" y="124869"/>
                        <a:pt x="131986" y="121356"/>
                        <a:pt x="124517" y="116873"/>
                      </a:cubicBezTo>
                      <a:cubicBezTo>
                        <a:pt x="117039" y="112399"/>
                        <a:pt x="114978" y="106964"/>
                        <a:pt x="114978" y="106964"/>
                      </a:cubicBezTo>
                      <a:lnTo>
                        <a:pt x="92877" y="103480"/>
                      </a:lnTo>
                      <a:lnTo>
                        <a:pt x="80177" y="101973"/>
                      </a:lnTo>
                      <a:cubicBezTo>
                        <a:pt x="80177" y="101973"/>
                        <a:pt x="80732" y="107242"/>
                        <a:pt x="86499" y="114904"/>
                      </a:cubicBezTo>
                      <a:cubicBezTo>
                        <a:pt x="92267" y="122567"/>
                        <a:pt x="103249" y="132624"/>
                        <a:pt x="103249" y="132624"/>
                      </a:cubicBezTo>
                      <a:cubicBezTo>
                        <a:pt x="103249" y="132624"/>
                        <a:pt x="90243" y="125386"/>
                        <a:pt x="82728" y="117437"/>
                      </a:cubicBezTo>
                      <a:cubicBezTo>
                        <a:pt x="75223" y="109479"/>
                        <a:pt x="73198" y="100817"/>
                        <a:pt x="73198" y="100817"/>
                      </a:cubicBezTo>
                      <a:lnTo>
                        <a:pt x="52299" y="94125"/>
                      </a:lnTo>
                      <a:cubicBezTo>
                        <a:pt x="52299" y="94125"/>
                        <a:pt x="46975" y="96741"/>
                        <a:pt x="36557" y="100170"/>
                      </a:cubicBezTo>
                      <a:cubicBezTo>
                        <a:pt x="26140" y="103600"/>
                        <a:pt x="10621" y="107824"/>
                        <a:pt x="10621" y="107824"/>
                      </a:cubicBezTo>
                      <a:lnTo>
                        <a:pt x="4270" y="98137"/>
                      </a:lnTo>
                      <a:cubicBezTo>
                        <a:pt x="4270" y="98137"/>
                        <a:pt x="19698" y="97046"/>
                        <a:pt x="31113" y="94560"/>
                      </a:cubicBezTo>
                      <a:cubicBezTo>
                        <a:pt x="42529" y="92082"/>
                        <a:pt x="49933" y="88200"/>
                        <a:pt x="49933" y="88200"/>
                      </a:cubicBezTo>
                      <a:lnTo>
                        <a:pt x="48703" y="73476"/>
                      </a:lnTo>
                      <a:cubicBezTo>
                        <a:pt x="48703" y="73476"/>
                        <a:pt x="36761" y="73337"/>
                        <a:pt x="25059" y="68087"/>
                      </a:cubicBezTo>
                      <a:cubicBezTo>
                        <a:pt x="13357" y="62836"/>
                        <a:pt x="0" y="53556"/>
                        <a:pt x="0" y="53556"/>
                      </a:cubicBezTo>
                      <a:cubicBezTo>
                        <a:pt x="0" y="53556"/>
                        <a:pt x="14244" y="61404"/>
                        <a:pt x="26242" y="65083"/>
                      </a:cubicBezTo>
                      <a:cubicBezTo>
                        <a:pt x="38249" y="68752"/>
                        <a:pt x="48703" y="69057"/>
                        <a:pt x="48703" y="69057"/>
                      </a:cubicBezTo>
                      <a:lnTo>
                        <a:pt x="47853" y="45958"/>
                      </a:lnTo>
                      <a:cubicBezTo>
                        <a:pt x="47853" y="45958"/>
                        <a:pt x="41919" y="44193"/>
                        <a:pt x="37574" y="37343"/>
                      </a:cubicBezTo>
                      <a:cubicBezTo>
                        <a:pt x="33221" y="30494"/>
                        <a:pt x="30466" y="18551"/>
                        <a:pt x="30466" y="18551"/>
                      </a:cubicBezTo>
                      <a:cubicBezTo>
                        <a:pt x="30466" y="18551"/>
                        <a:pt x="36114" y="29865"/>
                        <a:pt x="40421" y="35726"/>
                      </a:cubicBezTo>
                      <a:cubicBezTo>
                        <a:pt x="44729" y="41595"/>
                        <a:pt x="47686" y="42020"/>
                        <a:pt x="47686" y="42020"/>
                      </a:cubicBezTo>
                      <a:lnTo>
                        <a:pt x="58215" y="0"/>
                      </a:lnTo>
                      <a:cubicBezTo>
                        <a:pt x="58215" y="0"/>
                        <a:pt x="54305" y="29551"/>
                        <a:pt x="53482" y="44683"/>
                      </a:cubicBezTo>
                      <a:cubicBezTo>
                        <a:pt x="52863" y="56107"/>
                        <a:pt x="53491" y="60359"/>
                        <a:pt x="53491" y="60359"/>
                      </a:cubicBezTo>
                      <a:cubicBezTo>
                        <a:pt x="53491" y="60359"/>
                        <a:pt x="58390" y="58529"/>
                        <a:pt x="64287" y="54111"/>
                      </a:cubicBezTo>
                      <a:cubicBezTo>
                        <a:pt x="70194" y="49692"/>
                        <a:pt x="76064" y="43102"/>
                        <a:pt x="76064" y="43102"/>
                      </a:cubicBezTo>
                      <a:cubicBezTo>
                        <a:pt x="76064" y="43102"/>
                        <a:pt x="71867" y="51504"/>
                        <a:pt x="66589" y="57041"/>
                      </a:cubicBezTo>
                      <a:cubicBezTo>
                        <a:pt x="61311" y="62587"/>
                        <a:pt x="54952" y="65249"/>
                        <a:pt x="54952" y="65249"/>
                      </a:cubicBezTo>
                      <a:lnTo>
                        <a:pt x="55950" y="85584"/>
                      </a:lnTo>
                      <a:cubicBezTo>
                        <a:pt x="55950" y="85584"/>
                        <a:pt x="65794" y="81240"/>
                        <a:pt x="73781" y="77339"/>
                      </a:cubicBezTo>
                      <a:cubicBezTo>
                        <a:pt x="81767" y="73429"/>
                        <a:pt x="89032" y="67883"/>
                        <a:pt x="89032" y="67883"/>
                      </a:cubicBezTo>
                      <a:cubicBezTo>
                        <a:pt x="89032" y="67883"/>
                        <a:pt x="88616" y="58048"/>
                        <a:pt x="91694" y="47271"/>
                      </a:cubicBezTo>
                      <a:cubicBezTo>
                        <a:pt x="94781" y="36484"/>
                        <a:pt x="101372" y="24745"/>
                        <a:pt x="101372" y="24745"/>
                      </a:cubicBezTo>
                      <a:cubicBezTo>
                        <a:pt x="101372" y="24745"/>
                        <a:pt x="97592" y="36696"/>
                        <a:pt x="95835" y="46540"/>
                      </a:cubicBezTo>
                      <a:cubicBezTo>
                        <a:pt x="94088" y="56385"/>
                        <a:pt x="94375" y="64112"/>
                        <a:pt x="94375" y="64112"/>
                      </a:cubicBezTo>
                      <a:cubicBezTo>
                        <a:pt x="94375" y="64112"/>
                        <a:pt x="100217" y="62698"/>
                        <a:pt x="113666" y="53547"/>
                      </a:cubicBezTo>
                      <a:cubicBezTo>
                        <a:pt x="131173" y="41632"/>
                        <a:pt x="163654" y="15751"/>
                        <a:pt x="163654" y="1575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64" name="Google Shape;5264;p6"/>
              <p:cNvGrpSpPr/>
              <p:nvPr/>
            </p:nvGrpSpPr>
            <p:grpSpPr>
              <a:xfrm>
                <a:off x="286735" y="2436915"/>
                <a:ext cx="355998" cy="276266"/>
                <a:chOff x="286735" y="2436915"/>
                <a:chExt cx="355998" cy="276266"/>
              </a:xfrm>
            </p:grpSpPr>
            <p:sp>
              <p:nvSpPr>
                <p:cNvPr id="5265" name="Google Shape;5265;p6"/>
                <p:cNvSpPr/>
                <p:nvPr/>
              </p:nvSpPr>
              <p:spPr>
                <a:xfrm>
                  <a:off x="286735" y="2455034"/>
                  <a:ext cx="355998" cy="258147"/>
                </a:xfrm>
                <a:custGeom>
                  <a:avLst/>
                  <a:gdLst/>
                  <a:ahLst/>
                  <a:cxnLst/>
                  <a:rect l="l" t="t" r="r" b="b"/>
                  <a:pathLst>
                    <a:path w="355998" h="258147" extrusionOk="0">
                      <a:moveTo>
                        <a:pt x="175208" y="30538"/>
                      </a:moveTo>
                      <a:cubicBezTo>
                        <a:pt x="175208" y="30538"/>
                        <a:pt x="136922" y="2827"/>
                        <a:pt x="94199" y="7892"/>
                      </a:cubicBezTo>
                      <a:cubicBezTo>
                        <a:pt x="26926" y="15869"/>
                        <a:pt x="10759" y="44644"/>
                        <a:pt x="10759" y="44644"/>
                      </a:cubicBezTo>
                      <a:cubicBezTo>
                        <a:pt x="10759" y="44644"/>
                        <a:pt x="58871" y="38996"/>
                        <a:pt x="53991" y="68898"/>
                      </a:cubicBezTo>
                      <a:cubicBezTo>
                        <a:pt x="51458" y="84418"/>
                        <a:pt x="26898" y="104023"/>
                        <a:pt x="26898" y="104023"/>
                      </a:cubicBezTo>
                      <a:cubicBezTo>
                        <a:pt x="26898" y="104023"/>
                        <a:pt x="34052" y="121059"/>
                        <a:pt x="27323" y="137817"/>
                      </a:cubicBezTo>
                      <a:cubicBezTo>
                        <a:pt x="20604" y="154575"/>
                        <a:pt x="0" y="171038"/>
                        <a:pt x="0" y="171038"/>
                      </a:cubicBezTo>
                      <a:cubicBezTo>
                        <a:pt x="0" y="171038"/>
                        <a:pt x="23182" y="173755"/>
                        <a:pt x="47788" y="168810"/>
                      </a:cubicBezTo>
                      <a:cubicBezTo>
                        <a:pt x="72394" y="163865"/>
                        <a:pt x="98423" y="151248"/>
                        <a:pt x="98423" y="151248"/>
                      </a:cubicBezTo>
                      <a:cubicBezTo>
                        <a:pt x="98423" y="151248"/>
                        <a:pt x="93191" y="163033"/>
                        <a:pt x="90021" y="174143"/>
                      </a:cubicBezTo>
                      <a:cubicBezTo>
                        <a:pt x="86860" y="185263"/>
                        <a:pt x="85760" y="195708"/>
                        <a:pt x="85760" y="195708"/>
                      </a:cubicBezTo>
                      <a:cubicBezTo>
                        <a:pt x="85760" y="195708"/>
                        <a:pt x="98266" y="194368"/>
                        <a:pt x="109072" y="190689"/>
                      </a:cubicBezTo>
                      <a:cubicBezTo>
                        <a:pt x="119877" y="187019"/>
                        <a:pt x="128973" y="181020"/>
                        <a:pt x="128973" y="181020"/>
                      </a:cubicBezTo>
                      <a:cubicBezTo>
                        <a:pt x="128973" y="181020"/>
                        <a:pt x="135212" y="205534"/>
                        <a:pt x="144132" y="224825"/>
                      </a:cubicBezTo>
                      <a:cubicBezTo>
                        <a:pt x="153052" y="244106"/>
                        <a:pt x="164652" y="258147"/>
                        <a:pt x="164652" y="258147"/>
                      </a:cubicBezTo>
                      <a:cubicBezTo>
                        <a:pt x="164652" y="258147"/>
                        <a:pt x="187631" y="237941"/>
                        <a:pt x="203077" y="218659"/>
                      </a:cubicBezTo>
                      <a:cubicBezTo>
                        <a:pt x="218522" y="199387"/>
                        <a:pt x="226444" y="181030"/>
                        <a:pt x="226444" y="181030"/>
                      </a:cubicBezTo>
                      <a:cubicBezTo>
                        <a:pt x="226444" y="181030"/>
                        <a:pt x="233256" y="186372"/>
                        <a:pt x="241002" y="189349"/>
                      </a:cubicBezTo>
                      <a:cubicBezTo>
                        <a:pt x="248748" y="192316"/>
                        <a:pt x="257428" y="192926"/>
                        <a:pt x="257428" y="192926"/>
                      </a:cubicBezTo>
                      <a:cubicBezTo>
                        <a:pt x="257428" y="192926"/>
                        <a:pt x="263131" y="176621"/>
                        <a:pt x="261707" y="161508"/>
                      </a:cubicBezTo>
                      <a:cubicBezTo>
                        <a:pt x="260275" y="146404"/>
                        <a:pt x="251724" y="132484"/>
                        <a:pt x="251724" y="132484"/>
                      </a:cubicBezTo>
                      <a:cubicBezTo>
                        <a:pt x="251724" y="132484"/>
                        <a:pt x="279566" y="145128"/>
                        <a:pt x="305632" y="149177"/>
                      </a:cubicBezTo>
                      <a:cubicBezTo>
                        <a:pt x="331707" y="153235"/>
                        <a:pt x="355999" y="148706"/>
                        <a:pt x="355999" y="148706"/>
                      </a:cubicBezTo>
                      <a:cubicBezTo>
                        <a:pt x="355999" y="148706"/>
                        <a:pt x="335442" y="130931"/>
                        <a:pt x="329812" y="113664"/>
                      </a:cubicBezTo>
                      <a:cubicBezTo>
                        <a:pt x="324174" y="96397"/>
                        <a:pt x="333464" y="79630"/>
                        <a:pt x="333464" y="79630"/>
                      </a:cubicBezTo>
                      <a:cubicBezTo>
                        <a:pt x="333464" y="79630"/>
                        <a:pt x="292405" y="76968"/>
                        <a:pt x="305197" y="35410"/>
                      </a:cubicBezTo>
                      <a:cubicBezTo>
                        <a:pt x="310263" y="18938"/>
                        <a:pt x="328518" y="13854"/>
                        <a:pt x="328518" y="13854"/>
                      </a:cubicBezTo>
                      <a:cubicBezTo>
                        <a:pt x="328518" y="13854"/>
                        <a:pt x="303229" y="-2996"/>
                        <a:pt x="264665" y="470"/>
                      </a:cubicBezTo>
                      <a:cubicBezTo>
                        <a:pt x="226093" y="3936"/>
                        <a:pt x="175208" y="30538"/>
                        <a:pt x="175208" y="305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6" name="Google Shape;5266;p6"/>
                <p:cNvSpPr/>
                <p:nvPr/>
              </p:nvSpPr>
              <p:spPr>
                <a:xfrm>
                  <a:off x="333202" y="2436915"/>
                  <a:ext cx="265025" cy="247038"/>
                </a:xfrm>
                <a:custGeom>
                  <a:avLst/>
                  <a:gdLst/>
                  <a:ahLst/>
                  <a:cxnLst/>
                  <a:rect l="l" t="t" r="r" b="b"/>
                  <a:pathLst>
                    <a:path w="265025" h="247038" extrusionOk="0">
                      <a:moveTo>
                        <a:pt x="124083" y="247038"/>
                      </a:moveTo>
                      <a:cubicBezTo>
                        <a:pt x="124083" y="247038"/>
                        <a:pt x="140407" y="183989"/>
                        <a:pt x="140139" y="154050"/>
                      </a:cubicBezTo>
                      <a:cubicBezTo>
                        <a:pt x="139991" y="137347"/>
                        <a:pt x="138133" y="126634"/>
                        <a:pt x="138133" y="126634"/>
                      </a:cubicBezTo>
                      <a:cubicBezTo>
                        <a:pt x="138133" y="126634"/>
                        <a:pt x="144871" y="130951"/>
                        <a:pt x="157424" y="144677"/>
                      </a:cubicBezTo>
                      <a:cubicBezTo>
                        <a:pt x="169986" y="158394"/>
                        <a:pt x="188371" y="181512"/>
                        <a:pt x="188371" y="181512"/>
                      </a:cubicBezTo>
                      <a:cubicBezTo>
                        <a:pt x="188371" y="181512"/>
                        <a:pt x="177510" y="156860"/>
                        <a:pt x="165198" y="140952"/>
                      </a:cubicBezTo>
                      <a:cubicBezTo>
                        <a:pt x="152876" y="125044"/>
                        <a:pt x="139104" y="117871"/>
                        <a:pt x="139104" y="117871"/>
                      </a:cubicBezTo>
                      <a:cubicBezTo>
                        <a:pt x="139104" y="117871"/>
                        <a:pt x="140601" y="102768"/>
                        <a:pt x="138909" y="88921"/>
                      </a:cubicBezTo>
                      <a:cubicBezTo>
                        <a:pt x="137208" y="75065"/>
                        <a:pt x="132328" y="62476"/>
                        <a:pt x="132328" y="62476"/>
                      </a:cubicBezTo>
                      <a:lnTo>
                        <a:pt x="171677" y="79484"/>
                      </a:lnTo>
                      <a:cubicBezTo>
                        <a:pt x="171677" y="79484"/>
                        <a:pt x="167989" y="88755"/>
                        <a:pt x="172860" y="102500"/>
                      </a:cubicBezTo>
                      <a:cubicBezTo>
                        <a:pt x="177741" y="116235"/>
                        <a:pt x="191181" y="134454"/>
                        <a:pt x="191181" y="134454"/>
                      </a:cubicBezTo>
                      <a:cubicBezTo>
                        <a:pt x="191181" y="134454"/>
                        <a:pt x="183832" y="115450"/>
                        <a:pt x="180625" y="103193"/>
                      </a:cubicBezTo>
                      <a:cubicBezTo>
                        <a:pt x="177417" y="90936"/>
                        <a:pt x="178351" y="85427"/>
                        <a:pt x="178351" y="85427"/>
                      </a:cubicBezTo>
                      <a:lnTo>
                        <a:pt x="210878" y="106299"/>
                      </a:lnTo>
                      <a:lnTo>
                        <a:pt x="251401" y="135628"/>
                      </a:lnTo>
                      <a:lnTo>
                        <a:pt x="217459" y="102453"/>
                      </a:lnTo>
                      <a:cubicBezTo>
                        <a:pt x="217459" y="102453"/>
                        <a:pt x="222987" y="98821"/>
                        <a:pt x="234883" y="99274"/>
                      </a:cubicBezTo>
                      <a:cubicBezTo>
                        <a:pt x="246770" y="99727"/>
                        <a:pt x="265026" y="104265"/>
                        <a:pt x="265026" y="104265"/>
                      </a:cubicBezTo>
                      <a:cubicBezTo>
                        <a:pt x="265026" y="104265"/>
                        <a:pt x="247547" y="96436"/>
                        <a:pt x="233857" y="94689"/>
                      </a:cubicBezTo>
                      <a:cubicBezTo>
                        <a:pt x="220168" y="92942"/>
                        <a:pt x="210277" y="97277"/>
                        <a:pt x="210277" y="97277"/>
                      </a:cubicBezTo>
                      <a:lnTo>
                        <a:pt x="184008" y="80889"/>
                      </a:lnTo>
                      <a:lnTo>
                        <a:pt x="169634" y="70906"/>
                      </a:lnTo>
                      <a:cubicBezTo>
                        <a:pt x="169634" y="70906"/>
                        <a:pt x="177833" y="65369"/>
                        <a:pt x="194527" y="61884"/>
                      </a:cubicBezTo>
                      <a:cubicBezTo>
                        <a:pt x="211220" y="58400"/>
                        <a:pt x="236409" y="56967"/>
                        <a:pt x="236409" y="56967"/>
                      </a:cubicBezTo>
                      <a:cubicBezTo>
                        <a:pt x="236409" y="56967"/>
                        <a:pt x="213383" y="53288"/>
                        <a:pt x="194601" y="55488"/>
                      </a:cubicBezTo>
                      <a:cubicBezTo>
                        <a:pt x="175809" y="57697"/>
                        <a:pt x="161260" y="65794"/>
                        <a:pt x="161260" y="65794"/>
                      </a:cubicBezTo>
                      <a:lnTo>
                        <a:pt x="131468" y="54203"/>
                      </a:lnTo>
                      <a:cubicBezTo>
                        <a:pt x="131468" y="54203"/>
                        <a:pt x="130174" y="46282"/>
                        <a:pt x="125165" y="32731"/>
                      </a:cubicBezTo>
                      <a:cubicBezTo>
                        <a:pt x="120164" y="19180"/>
                        <a:pt x="111457" y="0"/>
                        <a:pt x="111457" y="0"/>
                      </a:cubicBezTo>
                      <a:lnTo>
                        <a:pt x="91232" y="5278"/>
                      </a:lnTo>
                      <a:cubicBezTo>
                        <a:pt x="91232" y="5278"/>
                        <a:pt x="104441" y="20770"/>
                        <a:pt x="111771" y="34154"/>
                      </a:cubicBezTo>
                      <a:cubicBezTo>
                        <a:pt x="119101" y="47539"/>
                        <a:pt x="120561" y="58825"/>
                        <a:pt x="120561" y="58825"/>
                      </a:cubicBezTo>
                      <a:lnTo>
                        <a:pt x="97924" y="74622"/>
                      </a:lnTo>
                      <a:cubicBezTo>
                        <a:pt x="97924" y="74622"/>
                        <a:pt x="86268" y="63761"/>
                        <a:pt x="67403" y="59000"/>
                      </a:cubicBezTo>
                      <a:cubicBezTo>
                        <a:pt x="48528" y="54240"/>
                        <a:pt x="22193" y="52585"/>
                        <a:pt x="22193" y="52585"/>
                      </a:cubicBezTo>
                      <a:cubicBezTo>
                        <a:pt x="22193" y="52585"/>
                        <a:pt x="47298" y="56699"/>
                        <a:pt x="64158" y="63548"/>
                      </a:cubicBezTo>
                      <a:cubicBezTo>
                        <a:pt x="81018" y="70407"/>
                        <a:pt x="91500" y="79696"/>
                        <a:pt x="91500" y="79696"/>
                      </a:cubicBezTo>
                      <a:lnTo>
                        <a:pt x="57022" y="105476"/>
                      </a:lnTo>
                      <a:cubicBezTo>
                        <a:pt x="57022" y="105476"/>
                        <a:pt x="48759" y="102019"/>
                        <a:pt x="34616" y="105883"/>
                      </a:cubicBezTo>
                      <a:cubicBezTo>
                        <a:pt x="20465" y="109747"/>
                        <a:pt x="434" y="120922"/>
                        <a:pt x="434" y="120922"/>
                      </a:cubicBezTo>
                      <a:cubicBezTo>
                        <a:pt x="434" y="120922"/>
                        <a:pt x="22314" y="113139"/>
                        <a:pt x="34995" y="110366"/>
                      </a:cubicBezTo>
                      <a:cubicBezTo>
                        <a:pt x="47668" y="107593"/>
                        <a:pt x="51134" y="109839"/>
                        <a:pt x="51134" y="109839"/>
                      </a:cubicBezTo>
                      <a:lnTo>
                        <a:pt x="0" y="167860"/>
                      </a:lnTo>
                      <a:cubicBezTo>
                        <a:pt x="0" y="167860"/>
                        <a:pt x="39303" y="130285"/>
                        <a:pt x="60572" y="112131"/>
                      </a:cubicBezTo>
                      <a:cubicBezTo>
                        <a:pt x="76618" y="98423"/>
                        <a:pt x="83403" y="94116"/>
                        <a:pt x="83403" y="94116"/>
                      </a:cubicBezTo>
                      <a:cubicBezTo>
                        <a:pt x="83403" y="94116"/>
                        <a:pt x="85437" y="100743"/>
                        <a:pt x="84660" y="111262"/>
                      </a:cubicBezTo>
                      <a:cubicBezTo>
                        <a:pt x="83893" y="121791"/>
                        <a:pt x="79918" y="134777"/>
                        <a:pt x="79918" y="134777"/>
                      </a:cubicBezTo>
                      <a:cubicBezTo>
                        <a:pt x="79918" y="134777"/>
                        <a:pt x="88136" y="121245"/>
                        <a:pt x="91140" y="110014"/>
                      </a:cubicBezTo>
                      <a:cubicBezTo>
                        <a:pt x="94153" y="98775"/>
                        <a:pt x="91944" y="89836"/>
                        <a:pt x="91944" y="89836"/>
                      </a:cubicBezTo>
                      <a:lnTo>
                        <a:pt x="122512" y="67393"/>
                      </a:lnTo>
                      <a:cubicBezTo>
                        <a:pt x="122512" y="67393"/>
                        <a:pt x="125627" y="81462"/>
                        <a:pt x="127596" y="93321"/>
                      </a:cubicBezTo>
                      <a:cubicBezTo>
                        <a:pt x="129574" y="105180"/>
                        <a:pt x="128455" y="118260"/>
                        <a:pt x="128455" y="118260"/>
                      </a:cubicBezTo>
                      <a:cubicBezTo>
                        <a:pt x="128455" y="118260"/>
                        <a:pt x="113731" y="129176"/>
                        <a:pt x="100984" y="144418"/>
                      </a:cubicBezTo>
                      <a:cubicBezTo>
                        <a:pt x="88228" y="159661"/>
                        <a:pt x="77450" y="179238"/>
                        <a:pt x="77450" y="179238"/>
                      </a:cubicBezTo>
                      <a:cubicBezTo>
                        <a:pt x="77450" y="179238"/>
                        <a:pt x="91232" y="161999"/>
                        <a:pt x="103895" y="149068"/>
                      </a:cubicBezTo>
                      <a:cubicBezTo>
                        <a:pt x="116550" y="136146"/>
                        <a:pt x="128085" y="127521"/>
                        <a:pt x="128085" y="127521"/>
                      </a:cubicBezTo>
                      <a:cubicBezTo>
                        <a:pt x="128085" y="127521"/>
                        <a:pt x="131625" y="134537"/>
                        <a:pt x="131191" y="157461"/>
                      </a:cubicBezTo>
                      <a:cubicBezTo>
                        <a:pt x="130627" y="187317"/>
                        <a:pt x="124083" y="247038"/>
                        <a:pt x="124083" y="2470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67" name="Google Shape;5267;p6"/>
              <p:cNvGrpSpPr/>
              <p:nvPr/>
            </p:nvGrpSpPr>
            <p:grpSpPr>
              <a:xfrm>
                <a:off x="57869" y="2234578"/>
                <a:ext cx="271580" cy="354094"/>
                <a:chOff x="57869" y="2234578"/>
                <a:chExt cx="271580" cy="354094"/>
              </a:xfrm>
            </p:grpSpPr>
            <p:sp>
              <p:nvSpPr>
                <p:cNvPr id="5268" name="Google Shape;5268;p6"/>
                <p:cNvSpPr/>
                <p:nvPr/>
              </p:nvSpPr>
              <p:spPr>
                <a:xfrm>
                  <a:off x="57869" y="2234578"/>
                  <a:ext cx="260453" cy="354094"/>
                </a:xfrm>
                <a:custGeom>
                  <a:avLst/>
                  <a:gdLst/>
                  <a:ahLst/>
                  <a:cxnLst/>
                  <a:rect l="l" t="t" r="r" b="b"/>
                  <a:pathLst>
                    <a:path w="260453" h="354094" extrusionOk="0">
                      <a:moveTo>
                        <a:pt x="220380" y="200683"/>
                      </a:moveTo>
                      <a:cubicBezTo>
                        <a:pt x="220380" y="200683"/>
                        <a:pt x="255477" y="169033"/>
                        <a:pt x="259443" y="126200"/>
                      </a:cubicBezTo>
                      <a:cubicBezTo>
                        <a:pt x="265691" y="58742"/>
                        <a:pt x="240928" y="36918"/>
                        <a:pt x="240928" y="36918"/>
                      </a:cubicBezTo>
                      <a:cubicBezTo>
                        <a:pt x="240928" y="36918"/>
                        <a:pt x="236408" y="85150"/>
                        <a:pt x="208188" y="74132"/>
                      </a:cubicBezTo>
                      <a:cubicBezTo>
                        <a:pt x="193538" y="68410"/>
                        <a:pt x="179497" y="40310"/>
                        <a:pt x="179497" y="40310"/>
                      </a:cubicBezTo>
                      <a:cubicBezTo>
                        <a:pt x="179497" y="40310"/>
                        <a:pt x="161334" y="43740"/>
                        <a:pt x="146359" y="33664"/>
                      </a:cubicBezTo>
                      <a:cubicBezTo>
                        <a:pt x="131376" y="23589"/>
                        <a:pt x="119572" y="0"/>
                        <a:pt x="119572" y="0"/>
                      </a:cubicBezTo>
                      <a:cubicBezTo>
                        <a:pt x="119572" y="0"/>
                        <a:pt x="112076" y="22101"/>
                        <a:pt x="111771" y="47197"/>
                      </a:cubicBezTo>
                      <a:cubicBezTo>
                        <a:pt x="111475" y="72302"/>
                        <a:pt x="118380" y="100392"/>
                        <a:pt x="118380" y="100392"/>
                      </a:cubicBezTo>
                      <a:cubicBezTo>
                        <a:pt x="118380" y="100392"/>
                        <a:pt x="107944" y="92803"/>
                        <a:pt x="97730" y="87387"/>
                      </a:cubicBezTo>
                      <a:cubicBezTo>
                        <a:pt x="87526" y="81970"/>
                        <a:pt x="77533" y="78716"/>
                        <a:pt x="77533" y="78716"/>
                      </a:cubicBezTo>
                      <a:cubicBezTo>
                        <a:pt x="77533" y="78716"/>
                        <a:pt x="76239" y="91232"/>
                        <a:pt x="77580" y="102564"/>
                      </a:cubicBezTo>
                      <a:cubicBezTo>
                        <a:pt x="78911" y="113897"/>
                        <a:pt x="82876" y="124046"/>
                        <a:pt x="82876" y="124046"/>
                      </a:cubicBezTo>
                      <a:cubicBezTo>
                        <a:pt x="82876" y="124046"/>
                        <a:pt x="57595" y="125026"/>
                        <a:pt x="36881" y="129721"/>
                      </a:cubicBezTo>
                      <a:cubicBezTo>
                        <a:pt x="16157" y="134417"/>
                        <a:pt x="0" y="142838"/>
                        <a:pt x="0" y="142838"/>
                      </a:cubicBezTo>
                      <a:cubicBezTo>
                        <a:pt x="0" y="142838"/>
                        <a:pt x="14956" y="169523"/>
                        <a:pt x="30586" y="188657"/>
                      </a:cubicBezTo>
                      <a:cubicBezTo>
                        <a:pt x="46217" y="207791"/>
                        <a:pt x="62513" y="219364"/>
                        <a:pt x="62513" y="219364"/>
                      </a:cubicBezTo>
                      <a:cubicBezTo>
                        <a:pt x="62513" y="219364"/>
                        <a:pt x="55867" y="224910"/>
                        <a:pt x="51338" y="231870"/>
                      </a:cubicBezTo>
                      <a:cubicBezTo>
                        <a:pt x="46818" y="238821"/>
                        <a:pt x="44405" y="247186"/>
                        <a:pt x="44405" y="247186"/>
                      </a:cubicBezTo>
                      <a:cubicBezTo>
                        <a:pt x="44405" y="247186"/>
                        <a:pt x="59158" y="256161"/>
                        <a:pt x="74234" y="257927"/>
                      </a:cubicBezTo>
                      <a:cubicBezTo>
                        <a:pt x="89309" y="259683"/>
                        <a:pt x="104709" y="254230"/>
                        <a:pt x="104709" y="254230"/>
                      </a:cubicBezTo>
                      <a:cubicBezTo>
                        <a:pt x="104709" y="254230"/>
                        <a:pt x="86527" y="278817"/>
                        <a:pt x="77117" y="303460"/>
                      </a:cubicBezTo>
                      <a:cubicBezTo>
                        <a:pt x="67708" y="328112"/>
                        <a:pt x="67070" y="352810"/>
                        <a:pt x="67070" y="352810"/>
                      </a:cubicBezTo>
                      <a:cubicBezTo>
                        <a:pt x="67070" y="352810"/>
                        <a:pt x="88736" y="336422"/>
                        <a:pt x="106807" y="334517"/>
                      </a:cubicBezTo>
                      <a:cubicBezTo>
                        <a:pt x="124869" y="332623"/>
                        <a:pt x="139325" y="345203"/>
                        <a:pt x="139325" y="345203"/>
                      </a:cubicBezTo>
                      <a:cubicBezTo>
                        <a:pt x="139325" y="345203"/>
                        <a:pt x="150501" y="305604"/>
                        <a:pt x="188472" y="326790"/>
                      </a:cubicBezTo>
                      <a:cubicBezTo>
                        <a:pt x="203530" y="335192"/>
                        <a:pt x="204676" y="354095"/>
                        <a:pt x="204676" y="354095"/>
                      </a:cubicBezTo>
                      <a:cubicBezTo>
                        <a:pt x="204676" y="354095"/>
                        <a:pt x="226444" y="332891"/>
                        <a:pt x="231112" y="294447"/>
                      </a:cubicBezTo>
                      <a:cubicBezTo>
                        <a:pt x="235771" y="256013"/>
                        <a:pt x="220380" y="200683"/>
                        <a:pt x="220380" y="2006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9" name="Google Shape;5269;p6"/>
                <p:cNvSpPr/>
                <p:nvPr/>
              </p:nvSpPr>
              <p:spPr>
                <a:xfrm>
                  <a:off x="85221" y="2284473"/>
                  <a:ext cx="244228" cy="272457"/>
                </a:xfrm>
                <a:custGeom>
                  <a:avLst/>
                  <a:gdLst/>
                  <a:ahLst/>
                  <a:cxnLst/>
                  <a:rect l="l" t="t" r="r" b="b"/>
                  <a:pathLst>
                    <a:path w="244228" h="272457" extrusionOk="0">
                      <a:moveTo>
                        <a:pt x="0" y="104801"/>
                      </a:moveTo>
                      <a:cubicBezTo>
                        <a:pt x="0" y="104801"/>
                        <a:pt x="58243" y="133936"/>
                        <a:pt x="87581" y="139926"/>
                      </a:cubicBezTo>
                      <a:cubicBezTo>
                        <a:pt x="103951" y="143272"/>
                        <a:pt x="114812" y="143688"/>
                        <a:pt x="114812" y="143688"/>
                      </a:cubicBezTo>
                      <a:cubicBezTo>
                        <a:pt x="114812" y="143688"/>
                        <a:pt x="109183" y="149373"/>
                        <a:pt x="93146" y="158792"/>
                      </a:cubicBezTo>
                      <a:cubicBezTo>
                        <a:pt x="77108" y="168211"/>
                        <a:pt x="50654" y="181355"/>
                        <a:pt x="50654" y="181355"/>
                      </a:cubicBezTo>
                      <a:cubicBezTo>
                        <a:pt x="50654" y="181355"/>
                        <a:pt x="77025" y="175892"/>
                        <a:pt x="95161" y="167166"/>
                      </a:cubicBezTo>
                      <a:cubicBezTo>
                        <a:pt x="113296" y="158450"/>
                        <a:pt x="123186" y="146470"/>
                        <a:pt x="123186" y="146470"/>
                      </a:cubicBezTo>
                      <a:cubicBezTo>
                        <a:pt x="123186" y="146470"/>
                        <a:pt x="137643" y="151092"/>
                        <a:pt x="151536" y="152321"/>
                      </a:cubicBezTo>
                      <a:cubicBezTo>
                        <a:pt x="165438" y="153560"/>
                        <a:pt x="178776" y="151416"/>
                        <a:pt x="178776" y="151416"/>
                      </a:cubicBezTo>
                      <a:lnTo>
                        <a:pt x="153921" y="186337"/>
                      </a:lnTo>
                      <a:cubicBezTo>
                        <a:pt x="153921" y="186337"/>
                        <a:pt x="145629" y="180800"/>
                        <a:pt x="131163" y="182695"/>
                      </a:cubicBezTo>
                      <a:cubicBezTo>
                        <a:pt x="116707" y="184590"/>
                        <a:pt x="96094" y="193935"/>
                        <a:pt x="96094" y="193935"/>
                      </a:cubicBezTo>
                      <a:cubicBezTo>
                        <a:pt x="96094" y="193935"/>
                        <a:pt x="116208" y="190718"/>
                        <a:pt x="128871" y="190145"/>
                      </a:cubicBezTo>
                      <a:cubicBezTo>
                        <a:pt x="141525" y="189563"/>
                        <a:pt x="146720" y="191624"/>
                        <a:pt x="146720" y="191624"/>
                      </a:cubicBezTo>
                      <a:lnTo>
                        <a:pt x="119517" y="219077"/>
                      </a:lnTo>
                      <a:lnTo>
                        <a:pt x="82368" y="252584"/>
                      </a:lnTo>
                      <a:lnTo>
                        <a:pt x="121902" y="226315"/>
                      </a:lnTo>
                      <a:cubicBezTo>
                        <a:pt x="121902" y="226315"/>
                        <a:pt x="124296" y="232480"/>
                        <a:pt x="121365" y="244016"/>
                      </a:cubicBezTo>
                      <a:cubicBezTo>
                        <a:pt x="118435" y="255551"/>
                        <a:pt x="110190" y="272457"/>
                        <a:pt x="110190" y="272457"/>
                      </a:cubicBezTo>
                      <a:cubicBezTo>
                        <a:pt x="110190" y="272457"/>
                        <a:pt x="121495" y="257003"/>
                        <a:pt x="126070" y="243979"/>
                      </a:cubicBezTo>
                      <a:cubicBezTo>
                        <a:pt x="130637" y="230955"/>
                        <a:pt x="128455" y="220380"/>
                        <a:pt x="128455" y="220380"/>
                      </a:cubicBezTo>
                      <a:lnTo>
                        <a:pt x="149974" y="198104"/>
                      </a:lnTo>
                      <a:lnTo>
                        <a:pt x="162730" y="186134"/>
                      </a:lnTo>
                      <a:cubicBezTo>
                        <a:pt x="162730" y="186134"/>
                        <a:pt x="166445" y="195312"/>
                        <a:pt x="166362" y="212366"/>
                      </a:cubicBezTo>
                      <a:cubicBezTo>
                        <a:pt x="166288" y="229420"/>
                        <a:pt x="162415" y="254350"/>
                        <a:pt x="162415" y="254350"/>
                      </a:cubicBezTo>
                      <a:cubicBezTo>
                        <a:pt x="162415" y="254350"/>
                        <a:pt x="170827" y="232600"/>
                        <a:pt x="172592" y="213771"/>
                      </a:cubicBezTo>
                      <a:cubicBezTo>
                        <a:pt x="174358" y="194933"/>
                        <a:pt x="169486" y="179016"/>
                        <a:pt x="169486" y="179016"/>
                      </a:cubicBezTo>
                      <a:lnTo>
                        <a:pt x="187040" y="152294"/>
                      </a:lnTo>
                      <a:cubicBezTo>
                        <a:pt x="187040" y="152294"/>
                        <a:pt x="195063" y="152682"/>
                        <a:pt x="209353" y="150621"/>
                      </a:cubicBezTo>
                      <a:cubicBezTo>
                        <a:pt x="223653" y="148559"/>
                        <a:pt x="244228" y="144049"/>
                        <a:pt x="244228" y="144049"/>
                      </a:cubicBezTo>
                      <a:lnTo>
                        <a:pt x="243285" y="123168"/>
                      </a:lnTo>
                      <a:cubicBezTo>
                        <a:pt x="243285" y="123168"/>
                        <a:pt x="225381" y="132846"/>
                        <a:pt x="210758" y="137227"/>
                      </a:cubicBezTo>
                      <a:cubicBezTo>
                        <a:pt x="196135" y="141599"/>
                        <a:pt x="184803" y="140666"/>
                        <a:pt x="184803" y="140666"/>
                      </a:cubicBezTo>
                      <a:lnTo>
                        <a:pt x="174080" y="115237"/>
                      </a:lnTo>
                      <a:cubicBezTo>
                        <a:pt x="174080" y="115237"/>
                        <a:pt x="187132" y="106105"/>
                        <a:pt x="195728" y="88644"/>
                      </a:cubicBezTo>
                      <a:cubicBezTo>
                        <a:pt x="204325" y="71183"/>
                        <a:pt x="211451" y="45773"/>
                        <a:pt x="211451" y="45773"/>
                      </a:cubicBezTo>
                      <a:cubicBezTo>
                        <a:pt x="211451" y="45773"/>
                        <a:pt x="202180" y="69464"/>
                        <a:pt x="191957" y="84521"/>
                      </a:cubicBezTo>
                      <a:cubicBezTo>
                        <a:pt x="181725" y="99579"/>
                        <a:pt x="170457" y="107889"/>
                        <a:pt x="170457" y="107889"/>
                      </a:cubicBezTo>
                      <a:lnTo>
                        <a:pt x="152451" y="68789"/>
                      </a:lnTo>
                      <a:cubicBezTo>
                        <a:pt x="152451" y="68789"/>
                        <a:pt x="157553" y="61431"/>
                        <a:pt x="156731" y="46790"/>
                      </a:cubicBezTo>
                      <a:cubicBezTo>
                        <a:pt x="155908" y="32148"/>
                        <a:pt x="149160" y="10214"/>
                        <a:pt x="149160" y="10214"/>
                      </a:cubicBezTo>
                      <a:cubicBezTo>
                        <a:pt x="149160" y="10214"/>
                        <a:pt x="152201" y="33248"/>
                        <a:pt x="152266" y="46226"/>
                      </a:cubicBezTo>
                      <a:cubicBezTo>
                        <a:pt x="152321" y="59195"/>
                        <a:pt x="149410" y="62115"/>
                        <a:pt x="149410" y="62115"/>
                      </a:cubicBezTo>
                      <a:lnTo>
                        <a:pt x="103350" y="0"/>
                      </a:lnTo>
                      <a:cubicBezTo>
                        <a:pt x="103350" y="0"/>
                        <a:pt x="131884" y="46282"/>
                        <a:pt x="145204" y="70869"/>
                      </a:cubicBezTo>
                      <a:cubicBezTo>
                        <a:pt x="155252" y="89420"/>
                        <a:pt x="158043" y="96963"/>
                        <a:pt x="158043" y="96963"/>
                      </a:cubicBezTo>
                      <a:cubicBezTo>
                        <a:pt x="158043" y="96963"/>
                        <a:pt x="151138" y="97564"/>
                        <a:pt x="141008" y="94606"/>
                      </a:cubicBezTo>
                      <a:cubicBezTo>
                        <a:pt x="130886" y="91657"/>
                        <a:pt x="119008" y="85067"/>
                        <a:pt x="119008" y="85067"/>
                      </a:cubicBezTo>
                      <a:cubicBezTo>
                        <a:pt x="119008" y="85067"/>
                        <a:pt x="130526" y="95928"/>
                        <a:pt x="140887" y="101215"/>
                      </a:cubicBezTo>
                      <a:cubicBezTo>
                        <a:pt x="151249" y="106493"/>
                        <a:pt x="160446" y="106206"/>
                        <a:pt x="160446" y="106206"/>
                      </a:cubicBezTo>
                      <a:lnTo>
                        <a:pt x="176012" y="140786"/>
                      </a:lnTo>
                      <a:cubicBezTo>
                        <a:pt x="176012" y="140786"/>
                        <a:pt x="161602" y="140897"/>
                        <a:pt x="149595" y="140351"/>
                      </a:cubicBezTo>
                      <a:cubicBezTo>
                        <a:pt x="137588" y="139797"/>
                        <a:pt x="125026" y="135979"/>
                        <a:pt x="125026" y="135979"/>
                      </a:cubicBezTo>
                      <a:cubicBezTo>
                        <a:pt x="125026" y="135979"/>
                        <a:pt x="117428" y="119295"/>
                        <a:pt x="105180" y="103646"/>
                      </a:cubicBezTo>
                      <a:cubicBezTo>
                        <a:pt x="92942" y="87988"/>
                        <a:pt x="76045" y="73365"/>
                        <a:pt x="76045" y="73365"/>
                      </a:cubicBezTo>
                      <a:cubicBezTo>
                        <a:pt x="76045" y="73365"/>
                        <a:pt x="90021" y="90437"/>
                        <a:pt x="100023" y="105522"/>
                      </a:cubicBezTo>
                      <a:cubicBezTo>
                        <a:pt x="110024" y="120598"/>
                        <a:pt x="116051" y="133687"/>
                        <a:pt x="116051" y="133687"/>
                      </a:cubicBezTo>
                      <a:cubicBezTo>
                        <a:pt x="116051" y="133687"/>
                        <a:pt x="108443" y="135674"/>
                        <a:pt x="86111" y="130470"/>
                      </a:cubicBezTo>
                      <a:cubicBezTo>
                        <a:pt x="57032" y="123676"/>
                        <a:pt x="0" y="104801"/>
                        <a:pt x="0" y="104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70" name="Google Shape;5270;p6"/>
              <p:cNvGrpSpPr/>
              <p:nvPr/>
            </p:nvGrpSpPr>
            <p:grpSpPr>
              <a:xfrm>
                <a:off x="-237529" y="2820163"/>
                <a:ext cx="293135" cy="406791"/>
                <a:chOff x="-237529" y="2820163"/>
                <a:chExt cx="293135" cy="406791"/>
              </a:xfrm>
            </p:grpSpPr>
            <p:sp>
              <p:nvSpPr>
                <p:cNvPr id="5271" name="Google Shape;5271;p6"/>
                <p:cNvSpPr/>
                <p:nvPr/>
              </p:nvSpPr>
              <p:spPr>
                <a:xfrm>
                  <a:off x="-237529" y="2820163"/>
                  <a:ext cx="292737" cy="406791"/>
                </a:xfrm>
                <a:custGeom>
                  <a:avLst/>
                  <a:gdLst/>
                  <a:ahLst/>
                  <a:cxnLst/>
                  <a:rect l="l" t="t" r="r" b="b"/>
                  <a:pathLst>
                    <a:path w="292737" h="406791" extrusionOk="0">
                      <a:moveTo>
                        <a:pt x="226509" y="144659"/>
                      </a:moveTo>
                      <a:cubicBezTo>
                        <a:pt x="226509" y="144659"/>
                        <a:pt x="241853" y="87073"/>
                        <a:pt x="223671" y="50645"/>
                      </a:cubicBezTo>
                      <a:cubicBezTo>
                        <a:pt x="195054" y="-6720"/>
                        <a:pt x="161833" y="268"/>
                        <a:pt x="161833" y="268"/>
                      </a:cubicBezTo>
                      <a:cubicBezTo>
                        <a:pt x="161833" y="268"/>
                        <a:pt x="182251" y="41336"/>
                        <a:pt x="151416" y="59851"/>
                      </a:cubicBezTo>
                      <a:cubicBezTo>
                        <a:pt x="135406" y="69455"/>
                        <a:pt x="108591" y="61432"/>
                        <a:pt x="108591" y="61432"/>
                      </a:cubicBezTo>
                      <a:cubicBezTo>
                        <a:pt x="108591" y="61432"/>
                        <a:pt x="94079" y="81370"/>
                        <a:pt x="75565" y="87978"/>
                      </a:cubicBezTo>
                      <a:cubicBezTo>
                        <a:pt x="57050" y="94578"/>
                        <a:pt x="34533" y="87868"/>
                        <a:pt x="34533" y="87868"/>
                      </a:cubicBezTo>
                      <a:cubicBezTo>
                        <a:pt x="34533" y="87868"/>
                        <a:pt x="39035" y="111854"/>
                        <a:pt x="51495" y="131265"/>
                      </a:cubicBezTo>
                      <a:cubicBezTo>
                        <a:pt x="63955" y="150676"/>
                        <a:pt x="84383" y="165503"/>
                        <a:pt x="84383" y="165503"/>
                      </a:cubicBezTo>
                      <a:cubicBezTo>
                        <a:pt x="84383" y="165503"/>
                        <a:pt x="71202" y="169671"/>
                        <a:pt x="59315" y="175282"/>
                      </a:cubicBezTo>
                      <a:cubicBezTo>
                        <a:pt x="47437" y="180893"/>
                        <a:pt x="36853" y="187936"/>
                        <a:pt x="36853" y="187936"/>
                      </a:cubicBezTo>
                      <a:cubicBezTo>
                        <a:pt x="36853" y="187936"/>
                        <a:pt x="42039" y="198705"/>
                        <a:pt x="48981" y="206072"/>
                      </a:cubicBezTo>
                      <a:cubicBezTo>
                        <a:pt x="55922" y="213430"/>
                        <a:pt x="64620" y="217386"/>
                        <a:pt x="64620" y="217386"/>
                      </a:cubicBezTo>
                      <a:cubicBezTo>
                        <a:pt x="64620" y="217386"/>
                        <a:pt x="42501" y="242241"/>
                        <a:pt x="26344" y="265581"/>
                      </a:cubicBezTo>
                      <a:cubicBezTo>
                        <a:pt x="10186" y="288920"/>
                        <a:pt x="0" y="310734"/>
                        <a:pt x="0" y="310734"/>
                      </a:cubicBezTo>
                      <a:cubicBezTo>
                        <a:pt x="0" y="310734"/>
                        <a:pt x="26917" y="316807"/>
                        <a:pt x="50607" y="316484"/>
                      </a:cubicBezTo>
                      <a:cubicBezTo>
                        <a:pt x="74289" y="316160"/>
                        <a:pt x="94745" y="309449"/>
                        <a:pt x="94745" y="309449"/>
                      </a:cubicBezTo>
                      <a:cubicBezTo>
                        <a:pt x="94745" y="309449"/>
                        <a:pt x="91611" y="320005"/>
                        <a:pt x="91093" y="329628"/>
                      </a:cubicBezTo>
                      <a:cubicBezTo>
                        <a:pt x="90567" y="339241"/>
                        <a:pt x="92656" y="347902"/>
                        <a:pt x="92656" y="347902"/>
                      </a:cubicBezTo>
                      <a:cubicBezTo>
                        <a:pt x="92656" y="347902"/>
                        <a:pt x="110412" y="340683"/>
                        <a:pt x="124785" y="327650"/>
                      </a:cubicBezTo>
                      <a:cubicBezTo>
                        <a:pt x="139168" y="314617"/>
                        <a:pt x="150177" y="295769"/>
                        <a:pt x="150177" y="295769"/>
                      </a:cubicBezTo>
                      <a:cubicBezTo>
                        <a:pt x="150177" y="295769"/>
                        <a:pt x="146387" y="331846"/>
                        <a:pt x="150464" y="359604"/>
                      </a:cubicBezTo>
                      <a:cubicBezTo>
                        <a:pt x="154549" y="387353"/>
                        <a:pt x="166501" y="406791"/>
                        <a:pt x="166501" y="406791"/>
                      </a:cubicBezTo>
                      <a:cubicBezTo>
                        <a:pt x="166501" y="406791"/>
                        <a:pt x="177584" y="373635"/>
                        <a:pt x="192780" y="354964"/>
                      </a:cubicBezTo>
                      <a:cubicBezTo>
                        <a:pt x="207976" y="336283"/>
                        <a:pt x="227285" y="332096"/>
                        <a:pt x="227285" y="332096"/>
                      </a:cubicBezTo>
                      <a:cubicBezTo>
                        <a:pt x="227285" y="332096"/>
                        <a:pt x="217210" y="291259"/>
                        <a:pt x="261920" y="271191"/>
                      </a:cubicBezTo>
                      <a:cubicBezTo>
                        <a:pt x="279649" y="263233"/>
                        <a:pt x="290269" y="276543"/>
                        <a:pt x="290269" y="276543"/>
                      </a:cubicBezTo>
                      <a:cubicBezTo>
                        <a:pt x="290269" y="276543"/>
                        <a:pt x="298986" y="239625"/>
                        <a:pt x="283660" y="205887"/>
                      </a:cubicBezTo>
                      <a:cubicBezTo>
                        <a:pt x="268335" y="172149"/>
                        <a:pt x="226509" y="144659"/>
                        <a:pt x="226509" y="14465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2" name="Google Shape;5272;p6"/>
                <p:cNvSpPr/>
                <p:nvPr/>
              </p:nvSpPr>
              <p:spPr>
                <a:xfrm>
                  <a:off x="-207035" y="2867231"/>
                  <a:ext cx="262641" cy="280702"/>
                </a:xfrm>
                <a:custGeom>
                  <a:avLst/>
                  <a:gdLst/>
                  <a:ahLst/>
                  <a:cxnLst/>
                  <a:rect l="l" t="t" r="r" b="b"/>
                  <a:pathLst>
                    <a:path w="262641" h="280702" extrusionOk="0">
                      <a:moveTo>
                        <a:pt x="0" y="246622"/>
                      </a:moveTo>
                      <a:cubicBezTo>
                        <a:pt x="0" y="246622"/>
                        <a:pt x="66885" y="213281"/>
                        <a:pt x="96168" y="189877"/>
                      </a:cubicBezTo>
                      <a:cubicBezTo>
                        <a:pt x="112501" y="176816"/>
                        <a:pt x="122438" y="166769"/>
                        <a:pt x="122438" y="166769"/>
                      </a:cubicBezTo>
                      <a:cubicBezTo>
                        <a:pt x="122438" y="166769"/>
                        <a:pt x="120284" y="176474"/>
                        <a:pt x="110708" y="198945"/>
                      </a:cubicBezTo>
                      <a:cubicBezTo>
                        <a:pt x="101132" y="221416"/>
                        <a:pt x="84142" y="256661"/>
                        <a:pt x="84142" y="256661"/>
                      </a:cubicBezTo>
                      <a:cubicBezTo>
                        <a:pt x="84142" y="256661"/>
                        <a:pt x="104968" y="227341"/>
                        <a:pt x="116762" y="203409"/>
                      </a:cubicBezTo>
                      <a:cubicBezTo>
                        <a:pt x="128557" y="179469"/>
                        <a:pt x="131330" y="160908"/>
                        <a:pt x="131330" y="160908"/>
                      </a:cubicBezTo>
                      <a:cubicBezTo>
                        <a:pt x="131330" y="160908"/>
                        <a:pt x="146609" y="150639"/>
                        <a:pt x="159670" y="138327"/>
                      </a:cubicBezTo>
                      <a:cubicBezTo>
                        <a:pt x="172731" y="126024"/>
                        <a:pt x="183573" y="111669"/>
                        <a:pt x="183573" y="111669"/>
                      </a:cubicBezTo>
                      <a:lnTo>
                        <a:pt x="179053" y="161981"/>
                      </a:lnTo>
                      <a:cubicBezTo>
                        <a:pt x="179053" y="161981"/>
                        <a:pt x="168821" y="165669"/>
                        <a:pt x="156851" y="180902"/>
                      </a:cubicBezTo>
                      <a:cubicBezTo>
                        <a:pt x="144880" y="196135"/>
                        <a:pt x="131173" y="222922"/>
                        <a:pt x="131173" y="222922"/>
                      </a:cubicBezTo>
                      <a:cubicBezTo>
                        <a:pt x="131173" y="222922"/>
                        <a:pt x="147533" y="201284"/>
                        <a:pt x="158570" y="188768"/>
                      </a:cubicBezTo>
                      <a:cubicBezTo>
                        <a:pt x="169597" y="176262"/>
                        <a:pt x="175291" y="172879"/>
                        <a:pt x="175291" y="172879"/>
                      </a:cubicBezTo>
                      <a:lnTo>
                        <a:pt x="164874" y="219743"/>
                      </a:lnTo>
                      <a:lnTo>
                        <a:pt x="148643" y="280702"/>
                      </a:lnTo>
                      <a:lnTo>
                        <a:pt x="170679" y="222987"/>
                      </a:lnTo>
                      <a:cubicBezTo>
                        <a:pt x="170679" y="222987"/>
                        <a:pt x="175957" y="225400"/>
                        <a:pt x="179183" y="236981"/>
                      </a:cubicBezTo>
                      <a:cubicBezTo>
                        <a:pt x="182418" y="248563"/>
                        <a:pt x="183610" y="269315"/>
                        <a:pt x="183610" y="269315"/>
                      </a:cubicBezTo>
                      <a:cubicBezTo>
                        <a:pt x="183610" y="269315"/>
                        <a:pt x="185884" y="246742"/>
                        <a:pt x="183370" y="232471"/>
                      </a:cubicBezTo>
                      <a:cubicBezTo>
                        <a:pt x="180856" y="218190"/>
                        <a:pt x="173535" y="212200"/>
                        <a:pt x="173535" y="212200"/>
                      </a:cubicBezTo>
                      <a:lnTo>
                        <a:pt x="181494" y="174718"/>
                      </a:lnTo>
                      <a:lnTo>
                        <a:pt x="186836" y="153421"/>
                      </a:lnTo>
                      <a:cubicBezTo>
                        <a:pt x="186836" y="153421"/>
                        <a:pt x="194804" y="156878"/>
                        <a:pt x="203391" y="169949"/>
                      </a:cubicBezTo>
                      <a:cubicBezTo>
                        <a:pt x="211969" y="183019"/>
                        <a:pt x="221148" y="205702"/>
                        <a:pt x="221148" y="205702"/>
                      </a:cubicBezTo>
                      <a:cubicBezTo>
                        <a:pt x="221148" y="205702"/>
                        <a:pt x="217644" y="181114"/>
                        <a:pt x="209677" y="165077"/>
                      </a:cubicBezTo>
                      <a:cubicBezTo>
                        <a:pt x="201699" y="149040"/>
                        <a:pt x="189258" y="141562"/>
                        <a:pt x="189258" y="141562"/>
                      </a:cubicBezTo>
                      <a:lnTo>
                        <a:pt x="191421" y="104459"/>
                      </a:lnTo>
                      <a:cubicBezTo>
                        <a:pt x="191421" y="104459"/>
                        <a:pt x="198788" y="97101"/>
                        <a:pt x="210536" y="81896"/>
                      </a:cubicBezTo>
                      <a:cubicBezTo>
                        <a:pt x="222275" y="66691"/>
                        <a:pt x="262641" y="5869"/>
                        <a:pt x="262641" y="5869"/>
                      </a:cubicBezTo>
                      <a:lnTo>
                        <a:pt x="260820" y="2533"/>
                      </a:lnTo>
                      <a:cubicBezTo>
                        <a:pt x="260820" y="2533"/>
                        <a:pt x="215860" y="53075"/>
                        <a:pt x="204999" y="70351"/>
                      </a:cubicBezTo>
                      <a:cubicBezTo>
                        <a:pt x="194129" y="87627"/>
                        <a:pt x="183518" y="97730"/>
                        <a:pt x="183518" y="97730"/>
                      </a:cubicBezTo>
                      <a:lnTo>
                        <a:pt x="161029" y="88570"/>
                      </a:lnTo>
                      <a:cubicBezTo>
                        <a:pt x="161029" y="88570"/>
                        <a:pt x="168072" y="69168"/>
                        <a:pt x="166908" y="47659"/>
                      </a:cubicBezTo>
                      <a:cubicBezTo>
                        <a:pt x="165743" y="26159"/>
                        <a:pt x="159226" y="0"/>
                        <a:pt x="159226" y="0"/>
                      </a:cubicBezTo>
                      <a:cubicBezTo>
                        <a:pt x="159226" y="0"/>
                        <a:pt x="162951" y="26889"/>
                        <a:pt x="161435" y="48121"/>
                      </a:cubicBezTo>
                      <a:cubicBezTo>
                        <a:pt x="159929" y="69344"/>
                        <a:pt x="154059" y="86435"/>
                        <a:pt x="154059" y="86435"/>
                      </a:cubicBezTo>
                      <a:lnTo>
                        <a:pt x="118112" y="73808"/>
                      </a:lnTo>
                      <a:cubicBezTo>
                        <a:pt x="118112" y="73808"/>
                        <a:pt x="118953" y="63326"/>
                        <a:pt x="110791" y="52955"/>
                      </a:cubicBezTo>
                      <a:cubicBezTo>
                        <a:pt x="102629" y="42584"/>
                        <a:pt x="85464" y="32306"/>
                        <a:pt x="85464" y="32306"/>
                      </a:cubicBezTo>
                      <a:cubicBezTo>
                        <a:pt x="85464" y="32306"/>
                        <a:pt x="99865" y="46956"/>
                        <a:pt x="106502" y="56782"/>
                      </a:cubicBezTo>
                      <a:cubicBezTo>
                        <a:pt x="113139" y="66617"/>
                        <a:pt x="112011" y="71618"/>
                        <a:pt x="112011" y="71618"/>
                      </a:cubicBezTo>
                      <a:lnTo>
                        <a:pt x="39294" y="68207"/>
                      </a:lnTo>
                      <a:cubicBezTo>
                        <a:pt x="39294" y="68207"/>
                        <a:pt x="88302" y="76267"/>
                        <a:pt x="112686" y="82303"/>
                      </a:cubicBezTo>
                      <a:cubicBezTo>
                        <a:pt x="131089" y="86860"/>
                        <a:pt x="137412" y="89938"/>
                        <a:pt x="137412" y="89938"/>
                      </a:cubicBezTo>
                      <a:cubicBezTo>
                        <a:pt x="137412" y="89938"/>
                        <a:pt x="131542" y="96981"/>
                        <a:pt x="120977" y="104385"/>
                      </a:cubicBezTo>
                      <a:cubicBezTo>
                        <a:pt x="110421" y="111799"/>
                        <a:pt x="96455" y="118093"/>
                        <a:pt x="96455" y="118093"/>
                      </a:cubicBezTo>
                      <a:cubicBezTo>
                        <a:pt x="96455" y="118093"/>
                        <a:pt x="112270" y="115394"/>
                        <a:pt x="124212" y="109543"/>
                      </a:cubicBezTo>
                      <a:cubicBezTo>
                        <a:pt x="136164" y="103683"/>
                        <a:pt x="144252" y="94689"/>
                        <a:pt x="144252" y="94689"/>
                      </a:cubicBezTo>
                      <a:lnTo>
                        <a:pt x="175716" y="106197"/>
                      </a:lnTo>
                      <a:cubicBezTo>
                        <a:pt x="175716" y="106197"/>
                        <a:pt x="162877" y="120025"/>
                        <a:pt x="151859" y="131062"/>
                      </a:cubicBezTo>
                      <a:cubicBezTo>
                        <a:pt x="140832" y="142098"/>
                        <a:pt x="127660" y="151157"/>
                        <a:pt x="127660" y="151157"/>
                      </a:cubicBezTo>
                      <a:cubicBezTo>
                        <a:pt x="127660" y="151157"/>
                        <a:pt x="112399" y="145694"/>
                        <a:pt x="93506" y="145435"/>
                      </a:cubicBezTo>
                      <a:cubicBezTo>
                        <a:pt x="74613" y="145186"/>
                        <a:pt x="52086" y="150149"/>
                        <a:pt x="52086" y="150149"/>
                      </a:cubicBezTo>
                      <a:cubicBezTo>
                        <a:pt x="52086" y="150149"/>
                        <a:pt x="73254" y="149835"/>
                        <a:pt x="89846" y="151785"/>
                      </a:cubicBezTo>
                      <a:cubicBezTo>
                        <a:pt x="106437" y="153745"/>
                        <a:pt x="118463" y="157969"/>
                        <a:pt x="118463" y="157969"/>
                      </a:cubicBezTo>
                      <a:cubicBezTo>
                        <a:pt x="118463" y="157969"/>
                        <a:pt x="112667" y="166741"/>
                        <a:pt x="90049" y="184063"/>
                      </a:cubicBezTo>
                      <a:cubicBezTo>
                        <a:pt x="60600" y="206626"/>
                        <a:pt x="0" y="246622"/>
                        <a:pt x="0" y="24662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73" name="Google Shape;5273;p6"/>
              <p:cNvGrpSpPr/>
              <p:nvPr/>
            </p:nvGrpSpPr>
            <p:grpSpPr>
              <a:xfrm>
                <a:off x="-338559" y="2143871"/>
                <a:ext cx="305477" cy="222230"/>
                <a:chOff x="-338559" y="2143871"/>
                <a:chExt cx="305477" cy="222230"/>
              </a:xfrm>
            </p:grpSpPr>
            <p:sp>
              <p:nvSpPr>
                <p:cNvPr id="5274" name="Google Shape;5274;p6"/>
                <p:cNvSpPr/>
                <p:nvPr/>
              </p:nvSpPr>
              <p:spPr>
                <a:xfrm>
                  <a:off x="-338559" y="2143871"/>
                  <a:ext cx="305477" cy="222230"/>
                </a:xfrm>
                <a:custGeom>
                  <a:avLst/>
                  <a:gdLst/>
                  <a:ahLst/>
                  <a:cxnLst/>
                  <a:rect l="l" t="t" r="r" b="b"/>
                  <a:pathLst>
                    <a:path w="305477" h="222230" extrusionOk="0">
                      <a:moveTo>
                        <a:pt x="195063" y="48030"/>
                      </a:moveTo>
                      <a:cubicBezTo>
                        <a:pt x="195063" y="48030"/>
                        <a:pt x="237850" y="35348"/>
                        <a:pt x="265738" y="48381"/>
                      </a:cubicBezTo>
                      <a:cubicBezTo>
                        <a:pt x="309644" y="68910"/>
                        <a:pt x="305364" y="94126"/>
                        <a:pt x="305364" y="94126"/>
                      </a:cubicBezTo>
                      <a:cubicBezTo>
                        <a:pt x="305364" y="94126"/>
                        <a:pt x="273936" y="79485"/>
                        <a:pt x="260940" y="103129"/>
                      </a:cubicBezTo>
                      <a:cubicBezTo>
                        <a:pt x="254193" y="115395"/>
                        <a:pt x="260996" y="135500"/>
                        <a:pt x="260996" y="135500"/>
                      </a:cubicBezTo>
                      <a:cubicBezTo>
                        <a:pt x="260996" y="135500"/>
                        <a:pt x="246456" y="146832"/>
                        <a:pt x="242028" y="160937"/>
                      </a:cubicBezTo>
                      <a:cubicBezTo>
                        <a:pt x="237610" y="175043"/>
                        <a:pt x="243313" y="191921"/>
                        <a:pt x="243313" y="191921"/>
                      </a:cubicBezTo>
                      <a:cubicBezTo>
                        <a:pt x="243313" y="191921"/>
                        <a:pt x="225168" y="188982"/>
                        <a:pt x="210231" y="179933"/>
                      </a:cubicBezTo>
                      <a:cubicBezTo>
                        <a:pt x="195294" y="170893"/>
                        <a:pt x="183564" y="155752"/>
                        <a:pt x="183564" y="155752"/>
                      </a:cubicBezTo>
                      <a:cubicBezTo>
                        <a:pt x="183564" y="155752"/>
                        <a:pt x="180819" y="165781"/>
                        <a:pt x="176955" y="174867"/>
                      </a:cubicBezTo>
                      <a:cubicBezTo>
                        <a:pt x="173091" y="183944"/>
                        <a:pt x="168109" y="192069"/>
                        <a:pt x="168109" y="192069"/>
                      </a:cubicBezTo>
                      <a:cubicBezTo>
                        <a:pt x="168109" y="192069"/>
                        <a:pt x="159873" y="188353"/>
                        <a:pt x="154142" y="183251"/>
                      </a:cubicBezTo>
                      <a:cubicBezTo>
                        <a:pt x="148411" y="178148"/>
                        <a:pt x="145186" y="171660"/>
                        <a:pt x="145186" y="171660"/>
                      </a:cubicBezTo>
                      <a:cubicBezTo>
                        <a:pt x="145186" y="171660"/>
                        <a:pt x="127170" y="188834"/>
                        <a:pt x="110125" y="201479"/>
                      </a:cubicBezTo>
                      <a:cubicBezTo>
                        <a:pt x="93071" y="214124"/>
                        <a:pt x="76988" y="222230"/>
                        <a:pt x="76988" y="222230"/>
                      </a:cubicBezTo>
                      <a:cubicBezTo>
                        <a:pt x="76988" y="222230"/>
                        <a:pt x="71645" y="202015"/>
                        <a:pt x="71193" y="184120"/>
                      </a:cubicBezTo>
                      <a:cubicBezTo>
                        <a:pt x="70739" y="166225"/>
                        <a:pt x="75186" y="150659"/>
                        <a:pt x="75186" y="150659"/>
                      </a:cubicBezTo>
                      <a:cubicBezTo>
                        <a:pt x="75186" y="150659"/>
                        <a:pt x="67347" y="153219"/>
                        <a:pt x="60147" y="153801"/>
                      </a:cubicBezTo>
                      <a:cubicBezTo>
                        <a:pt x="52937" y="154375"/>
                        <a:pt x="46374" y="152960"/>
                        <a:pt x="46374" y="152960"/>
                      </a:cubicBezTo>
                      <a:cubicBezTo>
                        <a:pt x="46374" y="152960"/>
                        <a:pt x="51273" y="139419"/>
                        <a:pt x="60646" y="128308"/>
                      </a:cubicBezTo>
                      <a:cubicBezTo>
                        <a:pt x="70009" y="117207"/>
                        <a:pt x="83837" y="108527"/>
                        <a:pt x="83837" y="108527"/>
                      </a:cubicBezTo>
                      <a:cubicBezTo>
                        <a:pt x="83837" y="108527"/>
                        <a:pt x="56865" y="112086"/>
                        <a:pt x="35901" y="109526"/>
                      </a:cubicBezTo>
                      <a:cubicBezTo>
                        <a:pt x="14947" y="106975"/>
                        <a:pt x="0" y="98314"/>
                        <a:pt x="0" y="98314"/>
                      </a:cubicBezTo>
                      <a:cubicBezTo>
                        <a:pt x="0" y="98314"/>
                        <a:pt x="24569" y="89320"/>
                        <a:pt x="38148" y="77488"/>
                      </a:cubicBezTo>
                      <a:cubicBezTo>
                        <a:pt x="51726" y="65657"/>
                        <a:pt x="54314" y="50997"/>
                        <a:pt x="54314" y="50997"/>
                      </a:cubicBezTo>
                      <a:cubicBezTo>
                        <a:pt x="54314" y="50997"/>
                        <a:pt x="85270" y="57828"/>
                        <a:pt x="99033" y="23683"/>
                      </a:cubicBezTo>
                      <a:cubicBezTo>
                        <a:pt x="104487" y="10141"/>
                        <a:pt x="94181" y="2377"/>
                        <a:pt x="94181" y="2377"/>
                      </a:cubicBezTo>
                      <a:cubicBezTo>
                        <a:pt x="94181" y="2377"/>
                        <a:pt x="121643" y="-4907"/>
                        <a:pt x="147423" y="6028"/>
                      </a:cubicBezTo>
                      <a:cubicBezTo>
                        <a:pt x="173202" y="16963"/>
                        <a:pt x="195063" y="48030"/>
                        <a:pt x="195063" y="480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5" name="Google Shape;5275;p6"/>
                <p:cNvSpPr/>
                <p:nvPr/>
              </p:nvSpPr>
              <p:spPr>
                <a:xfrm>
                  <a:off x="-279586" y="2158865"/>
                  <a:ext cx="210443" cy="183887"/>
                </a:xfrm>
                <a:custGeom>
                  <a:avLst/>
                  <a:gdLst/>
                  <a:ahLst/>
                  <a:cxnLst/>
                  <a:rect l="l" t="t" r="r" b="b"/>
                  <a:pathLst>
                    <a:path w="210443" h="183887" extrusionOk="0">
                      <a:moveTo>
                        <a:pt x="29921" y="183888"/>
                      </a:moveTo>
                      <a:cubicBezTo>
                        <a:pt x="29921" y="183888"/>
                        <a:pt x="53002" y="132744"/>
                        <a:pt x="69723" y="110181"/>
                      </a:cubicBezTo>
                      <a:cubicBezTo>
                        <a:pt x="79049" y="97601"/>
                        <a:pt x="86296" y="89910"/>
                        <a:pt x="86296" y="89910"/>
                      </a:cubicBezTo>
                      <a:cubicBezTo>
                        <a:pt x="86296" y="89910"/>
                        <a:pt x="79077" y="91722"/>
                        <a:pt x="62485" y="99375"/>
                      </a:cubicBezTo>
                      <a:cubicBezTo>
                        <a:pt x="45893" y="107029"/>
                        <a:pt x="19929" y="120534"/>
                        <a:pt x="19929" y="120534"/>
                      </a:cubicBezTo>
                      <a:cubicBezTo>
                        <a:pt x="19929" y="120534"/>
                        <a:pt x="41336" y="104247"/>
                        <a:pt x="58963" y="94883"/>
                      </a:cubicBezTo>
                      <a:cubicBezTo>
                        <a:pt x="76590" y="85529"/>
                        <a:pt x="90437" y="83079"/>
                        <a:pt x="90437" y="83079"/>
                      </a:cubicBezTo>
                      <a:cubicBezTo>
                        <a:pt x="90437" y="83079"/>
                        <a:pt x="97702" y="71350"/>
                        <a:pt x="106567" y="61247"/>
                      </a:cubicBezTo>
                      <a:cubicBezTo>
                        <a:pt x="115431" y="51153"/>
                        <a:pt x="125885" y="42686"/>
                        <a:pt x="125885" y="42686"/>
                      </a:cubicBezTo>
                      <a:lnTo>
                        <a:pt x="88237" y="47058"/>
                      </a:lnTo>
                      <a:cubicBezTo>
                        <a:pt x="88237" y="47058"/>
                        <a:pt x="85769" y="54859"/>
                        <a:pt x="74686" y="64186"/>
                      </a:cubicBezTo>
                      <a:cubicBezTo>
                        <a:pt x="63594" y="73513"/>
                        <a:pt x="43888" y="84374"/>
                        <a:pt x="43888" y="84374"/>
                      </a:cubicBezTo>
                      <a:cubicBezTo>
                        <a:pt x="43888" y="84374"/>
                        <a:pt x="59657" y="71608"/>
                        <a:pt x="68724" y="63040"/>
                      </a:cubicBezTo>
                      <a:cubicBezTo>
                        <a:pt x="77792" y="54471"/>
                        <a:pt x="80168" y="50108"/>
                        <a:pt x="80168" y="50108"/>
                      </a:cubicBezTo>
                      <a:lnTo>
                        <a:pt x="45293" y="58862"/>
                      </a:lnTo>
                      <a:lnTo>
                        <a:pt x="0" y="72283"/>
                      </a:lnTo>
                      <a:lnTo>
                        <a:pt x="42686" y="54536"/>
                      </a:lnTo>
                      <a:cubicBezTo>
                        <a:pt x="42686" y="54536"/>
                        <a:pt x="40717" y="50607"/>
                        <a:pt x="31927" y="48389"/>
                      </a:cubicBezTo>
                      <a:cubicBezTo>
                        <a:pt x="23136" y="46161"/>
                        <a:pt x="7524" y="45662"/>
                        <a:pt x="7524" y="45662"/>
                      </a:cubicBezTo>
                      <a:cubicBezTo>
                        <a:pt x="7524" y="45662"/>
                        <a:pt x="24402" y="43509"/>
                        <a:pt x="35190" y="45135"/>
                      </a:cubicBezTo>
                      <a:cubicBezTo>
                        <a:pt x="45986" y="46772"/>
                        <a:pt x="50700" y="52179"/>
                        <a:pt x="50700" y="52179"/>
                      </a:cubicBezTo>
                      <a:lnTo>
                        <a:pt x="78606" y="45459"/>
                      </a:lnTo>
                      <a:lnTo>
                        <a:pt x="94439" y="41022"/>
                      </a:lnTo>
                      <a:cubicBezTo>
                        <a:pt x="94439" y="41022"/>
                        <a:pt x="91611" y="35069"/>
                        <a:pt x="81554" y="28839"/>
                      </a:cubicBezTo>
                      <a:cubicBezTo>
                        <a:pt x="71488" y="22609"/>
                        <a:pt x="54185" y="16102"/>
                        <a:pt x="54185" y="16102"/>
                      </a:cubicBezTo>
                      <a:cubicBezTo>
                        <a:pt x="54185" y="16102"/>
                        <a:pt x="72755" y="18283"/>
                        <a:pt x="85020" y="23996"/>
                      </a:cubicBezTo>
                      <a:cubicBezTo>
                        <a:pt x="97296" y="29708"/>
                        <a:pt x="103276" y="38961"/>
                        <a:pt x="103276" y="38961"/>
                      </a:cubicBezTo>
                      <a:lnTo>
                        <a:pt x="131071" y="36632"/>
                      </a:lnTo>
                      <a:cubicBezTo>
                        <a:pt x="131071" y="36632"/>
                        <a:pt x="136377" y="30928"/>
                        <a:pt x="147450" y="21768"/>
                      </a:cubicBezTo>
                      <a:cubicBezTo>
                        <a:pt x="158524" y="12608"/>
                        <a:pt x="175365" y="0"/>
                        <a:pt x="175365" y="0"/>
                      </a:cubicBezTo>
                      <a:lnTo>
                        <a:pt x="186966" y="8347"/>
                      </a:lnTo>
                      <a:cubicBezTo>
                        <a:pt x="186966" y="8347"/>
                        <a:pt x="168941" y="17202"/>
                        <a:pt x="156287" y="25734"/>
                      </a:cubicBezTo>
                      <a:cubicBezTo>
                        <a:pt x="143633" y="34265"/>
                        <a:pt x="136349" y="42473"/>
                        <a:pt x="136349" y="42473"/>
                      </a:cubicBezTo>
                      <a:lnTo>
                        <a:pt x="143882" y="59278"/>
                      </a:lnTo>
                      <a:cubicBezTo>
                        <a:pt x="143882" y="59278"/>
                        <a:pt x="158246" y="53593"/>
                        <a:pt x="174432" y="54064"/>
                      </a:cubicBezTo>
                      <a:cubicBezTo>
                        <a:pt x="190607" y="54536"/>
                        <a:pt x="210444" y="58964"/>
                        <a:pt x="210444" y="58964"/>
                      </a:cubicBezTo>
                      <a:cubicBezTo>
                        <a:pt x="210444" y="58964"/>
                        <a:pt x="190136" y="56653"/>
                        <a:pt x="174247" y="58206"/>
                      </a:cubicBezTo>
                      <a:cubicBezTo>
                        <a:pt x="158348" y="59749"/>
                        <a:pt x="145694" y="64500"/>
                        <a:pt x="145694" y="64500"/>
                      </a:cubicBezTo>
                      <a:lnTo>
                        <a:pt x="156231" y="91408"/>
                      </a:lnTo>
                      <a:cubicBezTo>
                        <a:pt x="156231" y="91408"/>
                        <a:pt x="164070" y="90576"/>
                        <a:pt x="172093" y="96547"/>
                      </a:cubicBezTo>
                      <a:cubicBezTo>
                        <a:pt x="180125" y="102509"/>
                        <a:pt x="188334" y="115274"/>
                        <a:pt x="188334" y="115274"/>
                      </a:cubicBezTo>
                      <a:cubicBezTo>
                        <a:pt x="188334" y="115274"/>
                        <a:pt x="176918" y="104681"/>
                        <a:pt x="169348" y="99856"/>
                      </a:cubicBezTo>
                      <a:cubicBezTo>
                        <a:pt x="161768" y="95022"/>
                        <a:pt x="158043" y="95974"/>
                        <a:pt x="158043" y="95974"/>
                      </a:cubicBezTo>
                      <a:lnTo>
                        <a:pt x="162729" y="150824"/>
                      </a:lnTo>
                      <a:cubicBezTo>
                        <a:pt x="162729" y="150824"/>
                        <a:pt x="155252" y="113962"/>
                        <a:pt x="150011" y="95669"/>
                      </a:cubicBezTo>
                      <a:cubicBezTo>
                        <a:pt x="146045" y="81859"/>
                        <a:pt x="143549" y="77145"/>
                        <a:pt x="143549" y="77145"/>
                      </a:cubicBezTo>
                      <a:cubicBezTo>
                        <a:pt x="143549" y="77145"/>
                        <a:pt x="138429" y="81711"/>
                        <a:pt x="133178" y="89827"/>
                      </a:cubicBezTo>
                      <a:cubicBezTo>
                        <a:pt x="127928" y="97933"/>
                        <a:pt x="123602" y="108610"/>
                        <a:pt x="123602" y="108610"/>
                      </a:cubicBezTo>
                      <a:cubicBezTo>
                        <a:pt x="123602" y="108610"/>
                        <a:pt x="125174" y="96612"/>
                        <a:pt x="129222" y="87479"/>
                      </a:cubicBezTo>
                      <a:cubicBezTo>
                        <a:pt x="133262" y="78347"/>
                        <a:pt x="139778" y="72071"/>
                        <a:pt x="139778" y="72071"/>
                      </a:cubicBezTo>
                      <a:lnTo>
                        <a:pt x="130221" y="48519"/>
                      </a:lnTo>
                      <a:cubicBezTo>
                        <a:pt x="130221" y="48519"/>
                        <a:pt x="120219" y="58483"/>
                        <a:pt x="112251" y="67014"/>
                      </a:cubicBezTo>
                      <a:cubicBezTo>
                        <a:pt x="104293" y="75546"/>
                        <a:pt x="97869" y="85668"/>
                        <a:pt x="97869" y="85668"/>
                      </a:cubicBezTo>
                      <a:cubicBezTo>
                        <a:pt x="97869" y="85668"/>
                        <a:pt x="102417" y="97083"/>
                        <a:pt x="103165" y="111346"/>
                      </a:cubicBezTo>
                      <a:cubicBezTo>
                        <a:pt x="103905" y="125608"/>
                        <a:pt x="100836" y="142718"/>
                        <a:pt x="100836" y="142718"/>
                      </a:cubicBezTo>
                      <a:cubicBezTo>
                        <a:pt x="100836" y="142718"/>
                        <a:pt x="100457" y="126727"/>
                        <a:pt x="98497" y="114239"/>
                      </a:cubicBezTo>
                      <a:cubicBezTo>
                        <a:pt x="96547" y="101742"/>
                        <a:pt x="93025" y="92739"/>
                        <a:pt x="93025" y="92739"/>
                      </a:cubicBezTo>
                      <a:cubicBezTo>
                        <a:pt x="93025" y="92739"/>
                        <a:pt x="86601" y="97277"/>
                        <a:pt x="74261" y="114692"/>
                      </a:cubicBezTo>
                      <a:cubicBezTo>
                        <a:pt x="58187" y="137366"/>
                        <a:pt x="29921" y="183888"/>
                        <a:pt x="29921" y="1838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76" name="Google Shape;5276;p6"/>
              <p:cNvGrpSpPr/>
              <p:nvPr/>
            </p:nvGrpSpPr>
            <p:grpSpPr>
              <a:xfrm>
                <a:off x="1153865" y="2824520"/>
                <a:ext cx="332557" cy="222808"/>
                <a:chOff x="1153865" y="2824520"/>
                <a:chExt cx="332557" cy="222808"/>
              </a:xfrm>
            </p:grpSpPr>
            <p:sp>
              <p:nvSpPr>
                <p:cNvPr id="5277" name="Google Shape;5277;p6"/>
                <p:cNvSpPr/>
                <p:nvPr/>
              </p:nvSpPr>
              <p:spPr>
                <a:xfrm>
                  <a:off x="1153865" y="2824520"/>
                  <a:ext cx="332557" cy="222808"/>
                </a:xfrm>
                <a:custGeom>
                  <a:avLst/>
                  <a:gdLst/>
                  <a:ahLst/>
                  <a:cxnLst/>
                  <a:rect l="l" t="t" r="r" b="b"/>
                  <a:pathLst>
                    <a:path w="332557" h="222808" extrusionOk="0">
                      <a:moveTo>
                        <a:pt x="203900" y="49024"/>
                      </a:moveTo>
                      <a:cubicBezTo>
                        <a:pt x="203900" y="49024"/>
                        <a:pt x="248323" y="36712"/>
                        <a:pt x="281100" y="50087"/>
                      </a:cubicBezTo>
                      <a:cubicBezTo>
                        <a:pt x="332706" y="71135"/>
                        <a:pt x="332558" y="96424"/>
                        <a:pt x="332558" y="96424"/>
                      </a:cubicBezTo>
                      <a:cubicBezTo>
                        <a:pt x="332558" y="96424"/>
                        <a:pt x="295621" y="81413"/>
                        <a:pt x="285676" y="105021"/>
                      </a:cubicBezTo>
                      <a:cubicBezTo>
                        <a:pt x="280509" y="117277"/>
                        <a:pt x="291545" y="137530"/>
                        <a:pt x="291545" y="137530"/>
                      </a:cubicBezTo>
                      <a:cubicBezTo>
                        <a:pt x="291545" y="137530"/>
                        <a:pt x="277698" y="148770"/>
                        <a:pt x="275406" y="162893"/>
                      </a:cubicBezTo>
                      <a:cubicBezTo>
                        <a:pt x="273114" y="177017"/>
                        <a:pt x="282357" y="194025"/>
                        <a:pt x="282357" y="194025"/>
                      </a:cubicBezTo>
                      <a:cubicBezTo>
                        <a:pt x="282357" y="194025"/>
                        <a:pt x="262031" y="190892"/>
                        <a:pt x="244099" y="181657"/>
                      </a:cubicBezTo>
                      <a:cubicBezTo>
                        <a:pt x="226176" y="172433"/>
                        <a:pt x="210656" y="157107"/>
                        <a:pt x="210656" y="157107"/>
                      </a:cubicBezTo>
                      <a:cubicBezTo>
                        <a:pt x="210656" y="157107"/>
                        <a:pt x="209464" y="167155"/>
                        <a:pt x="206876" y="176232"/>
                      </a:cubicBezTo>
                      <a:cubicBezTo>
                        <a:pt x="204288" y="185318"/>
                        <a:pt x="200304" y="193424"/>
                        <a:pt x="200304" y="193424"/>
                      </a:cubicBezTo>
                      <a:cubicBezTo>
                        <a:pt x="200304" y="193424"/>
                        <a:pt x="190644" y="189616"/>
                        <a:pt x="183472" y="184430"/>
                      </a:cubicBezTo>
                      <a:cubicBezTo>
                        <a:pt x="176308" y="179254"/>
                        <a:pt x="171622" y="172701"/>
                        <a:pt x="171622" y="172701"/>
                      </a:cubicBezTo>
                      <a:cubicBezTo>
                        <a:pt x="171622" y="172701"/>
                        <a:pt x="155039" y="189773"/>
                        <a:pt x="138697" y="202298"/>
                      </a:cubicBezTo>
                      <a:cubicBezTo>
                        <a:pt x="122354" y="214832"/>
                        <a:pt x="106243" y="222809"/>
                        <a:pt x="106243" y="222809"/>
                      </a:cubicBezTo>
                      <a:cubicBezTo>
                        <a:pt x="106243" y="222809"/>
                        <a:pt x="96797" y="202455"/>
                        <a:pt x="93090" y="184486"/>
                      </a:cubicBezTo>
                      <a:cubicBezTo>
                        <a:pt x="89393" y="166508"/>
                        <a:pt x="91454" y="150914"/>
                        <a:pt x="91454" y="150914"/>
                      </a:cubicBezTo>
                      <a:cubicBezTo>
                        <a:pt x="91454" y="150914"/>
                        <a:pt x="83357" y="153410"/>
                        <a:pt x="75602" y="153918"/>
                      </a:cubicBezTo>
                      <a:cubicBezTo>
                        <a:pt x="67837" y="154427"/>
                        <a:pt x="60415" y="152938"/>
                        <a:pt x="60415" y="152938"/>
                      </a:cubicBezTo>
                      <a:cubicBezTo>
                        <a:pt x="60415" y="152938"/>
                        <a:pt x="63345" y="139388"/>
                        <a:pt x="71571" y="128323"/>
                      </a:cubicBezTo>
                      <a:cubicBezTo>
                        <a:pt x="79807" y="117268"/>
                        <a:pt x="93340" y="108690"/>
                        <a:pt x="93340" y="108690"/>
                      </a:cubicBezTo>
                      <a:cubicBezTo>
                        <a:pt x="93340" y="108690"/>
                        <a:pt x="64537" y="111990"/>
                        <a:pt x="41207" y="109217"/>
                      </a:cubicBezTo>
                      <a:cubicBezTo>
                        <a:pt x="17868" y="106444"/>
                        <a:pt x="0" y="97598"/>
                        <a:pt x="0" y="97598"/>
                      </a:cubicBezTo>
                      <a:cubicBezTo>
                        <a:pt x="0" y="97598"/>
                        <a:pt x="25207" y="88808"/>
                        <a:pt x="37907" y="77060"/>
                      </a:cubicBezTo>
                      <a:cubicBezTo>
                        <a:pt x="50607" y="65320"/>
                        <a:pt x="50802" y="50614"/>
                        <a:pt x="50802" y="50614"/>
                      </a:cubicBezTo>
                      <a:cubicBezTo>
                        <a:pt x="50802" y="50614"/>
                        <a:pt x="85815" y="57787"/>
                        <a:pt x="94708" y="23624"/>
                      </a:cubicBezTo>
                      <a:cubicBezTo>
                        <a:pt x="98239" y="10082"/>
                        <a:pt x="85603" y="2179"/>
                        <a:pt x="85603" y="2179"/>
                      </a:cubicBezTo>
                      <a:cubicBezTo>
                        <a:pt x="85603" y="2179"/>
                        <a:pt x="114266" y="-4864"/>
                        <a:pt x="144372" y="6376"/>
                      </a:cubicBezTo>
                      <a:cubicBezTo>
                        <a:pt x="174469" y="17606"/>
                        <a:pt x="203900" y="49024"/>
                        <a:pt x="203900" y="4902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8" name="Google Shape;5278;p6"/>
                <p:cNvSpPr/>
                <p:nvPr/>
              </p:nvSpPr>
              <p:spPr>
                <a:xfrm>
                  <a:off x="1216248" y="2840767"/>
                  <a:ext cx="227312" cy="183231"/>
                </a:xfrm>
                <a:custGeom>
                  <a:avLst/>
                  <a:gdLst/>
                  <a:ahLst/>
                  <a:cxnLst/>
                  <a:rect l="l" t="t" r="r" b="b"/>
                  <a:pathLst>
                    <a:path w="227312" h="183231" extrusionOk="0">
                      <a:moveTo>
                        <a:pt x="52678" y="183231"/>
                      </a:moveTo>
                      <a:cubicBezTo>
                        <a:pt x="52678" y="183231"/>
                        <a:pt x="68697" y="132097"/>
                        <a:pt x="82904" y="109608"/>
                      </a:cubicBezTo>
                      <a:cubicBezTo>
                        <a:pt x="90825" y="97055"/>
                        <a:pt x="97361" y="89411"/>
                        <a:pt x="97361" y="89411"/>
                      </a:cubicBezTo>
                      <a:cubicBezTo>
                        <a:pt x="97361" y="89411"/>
                        <a:pt x="89809" y="91158"/>
                        <a:pt x="73069" y="98682"/>
                      </a:cubicBezTo>
                      <a:cubicBezTo>
                        <a:pt x="56329" y="106206"/>
                        <a:pt x="30411" y="119507"/>
                        <a:pt x="30411" y="119507"/>
                      </a:cubicBezTo>
                      <a:cubicBezTo>
                        <a:pt x="30411" y="119507"/>
                        <a:pt x="50857" y="103369"/>
                        <a:pt x="68419" y="94134"/>
                      </a:cubicBezTo>
                      <a:cubicBezTo>
                        <a:pt x="85982" y="84910"/>
                        <a:pt x="100660" y="82589"/>
                        <a:pt x="100660" y="82589"/>
                      </a:cubicBezTo>
                      <a:cubicBezTo>
                        <a:pt x="100660" y="82589"/>
                        <a:pt x="106484" y="70878"/>
                        <a:pt x="114350" y="60831"/>
                      </a:cubicBezTo>
                      <a:cubicBezTo>
                        <a:pt x="122207" y="50774"/>
                        <a:pt x="132106" y="42381"/>
                        <a:pt x="132106" y="42381"/>
                      </a:cubicBezTo>
                      <a:lnTo>
                        <a:pt x="91796" y="46392"/>
                      </a:lnTo>
                      <a:cubicBezTo>
                        <a:pt x="91796" y="46392"/>
                        <a:pt x="90502" y="54203"/>
                        <a:pt x="80076" y="63465"/>
                      </a:cubicBezTo>
                      <a:cubicBezTo>
                        <a:pt x="69649" y="72718"/>
                        <a:pt x="50081" y="83431"/>
                        <a:pt x="50081" y="83431"/>
                      </a:cubicBezTo>
                      <a:cubicBezTo>
                        <a:pt x="50081" y="83431"/>
                        <a:pt x="64999" y="70767"/>
                        <a:pt x="73365" y="62245"/>
                      </a:cubicBezTo>
                      <a:cubicBezTo>
                        <a:pt x="81730" y="53732"/>
                        <a:pt x="83532" y="49378"/>
                        <a:pt x="83532" y="49378"/>
                      </a:cubicBezTo>
                      <a:lnTo>
                        <a:pt x="47040" y="57826"/>
                      </a:lnTo>
                      <a:lnTo>
                        <a:pt x="0" y="70850"/>
                      </a:lnTo>
                      <a:lnTo>
                        <a:pt x="43416" y="53454"/>
                      </a:lnTo>
                      <a:cubicBezTo>
                        <a:pt x="43416" y="53454"/>
                        <a:pt x="40569" y="49489"/>
                        <a:pt x="30568" y="47169"/>
                      </a:cubicBezTo>
                      <a:cubicBezTo>
                        <a:pt x="20576" y="44849"/>
                        <a:pt x="3448" y="44183"/>
                        <a:pt x="3448" y="44183"/>
                      </a:cubicBezTo>
                      <a:cubicBezTo>
                        <a:pt x="3448" y="44183"/>
                        <a:pt x="21482" y="42196"/>
                        <a:pt x="33553" y="43943"/>
                      </a:cubicBezTo>
                      <a:cubicBezTo>
                        <a:pt x="45635" y="45681"/>
                        <a:pt x="51745" y="51162"/>
                        <a:pt x="51745" y="51162"/>
                      </a:cubicBezTo>
                      <a:lnTo>
                        <a:pt x="81000" y="44692"/>
                      </a:lnTo>
                      <a:lnTo>
                        <a:pt x="97490" y="40393"/>
                      </a:lnTo>
                      <a:cubicBezTo>
                        <a:pt x="97490" y="40393"/>
                        <a:pt x="93330" y="34385"/>
                        <a:pt x="81231" y="28026"/>
                      </a:cubicBezTo>
                      <a:cubicBezTo>
                        <a:pt x="69131" y="21667"/>
                        <a:pt x="49083" y="14965"/>
                        <a:pt x="49083" y="14965"/>
                      </a:cubicBezTo>
                      <a:cubicBezTo>
                        <a:pt x="49083" y="14965"/>
                        <a:pt x="69732" y="17331"/>
                        <a:pt x="84152" y="23201"/>
                      </a:cubicBezTo>
                      <a:cubicBezTo>
                        <a:pt x="98571" y="29061"/>
                        <a:pt x="106761" y="38415"/>
                        <a:pt x="106761" y="38415"/>
                      </a:cubicBezTo>
                      <a:lnTo>
                        <a:pt x="136682" y="36345"/>
                      </a:lnTo>
                      <a:cubicBezTo>
                        <a:pt x="136682" y="36345"/>
                        <a:pt x="141451" y="30670"/>
                        <a:pt x="151887" y="21583"/>
                      </a:cubicBezTo>
                      <a:cubicBezTo>
                        <a:pt x="162332" y="12497"/>
                        <a:pt x="178462" y="0"/>
                        <a:pt x="178462" y="0"/>
                      </a:cubicBezTo>
                      <a:lnTo>
                        <a:pt x="192623" y="8495"/>
                      </a:lnTo>
                      <a:cubicBezTo>
                        <a:pt x="192623" y="8495"/>
                        <a:pt x="174524" y="17211"/>
                        <a:pt x="162249" y="25650"/>
                      </a:cubicBezTo>
                      <a:cubicBezTo>
                        <a:pt x="149965" y="34090"/>
                        <a:pt x="143494" y="42261"/>
                        <a:pt x="143494" y="42261"/>
                      </a:cubicBezTo>
                      <a:lnTo>
                        <a:pt x="154725" y="59222"/>
                      </a:lnTo>
                      <a:cubicBezTo>
                        <a:pt x="154725" y="59222"/>
                        <a:pt x="169385" y="53649"/>
                        <a:pt x="187132" y="54286"/>
                      </a:cubicBezTo>
                      <a:cubicBezTo>
                        <a:pt x="204870" y="54915"/>
                        <a:pt x="227313" y="59564"/>
                        <a:pt x="227313" y="59564"/>
                      </a:cubicBezTo>
                      <a:cubicBezTo>
                        <a:pt x="227313" y="59564"/>
                        <a:pt x="204741" y="57041"/>
                        <a:pt x="187668" y="58437"/>
                      </a:cubicBezTo>
                      <a:cubicBezTo>
                        <a:pt x="170605" y="59832"/>
                        <a:pt x="157646" y="64482"/>
                        <a:pt x="157646" y="64482"/>
                      </a:cubicBezTo>
                      <a:lnTo>
                        <a:pt x="173960" y="91611"/>
                      </a:lnTo>
                      <a:cubicBezTo>
                        <a:pt x="173960" y="91611"/>
                        <a:pt x="182362" y="90853"/>
                        <a:pt x="192198" y="96926"/>
                      </a:cubicBezTo>
                      <a:cubicBezTo>
                        <a:pt x="202032" y="102999"/>
                        <a:pt x="213281" y="115903"/>
                        <a:pt x="213281" y="115903"/>
                      </a:cubicBezTo>
                      <a:cubicBezTo>
                        <a:pt x="213281" y="115903"/>
                        <a:pt x="198917" y="105143"/>
                        <a:pt x="189785" y="100217"/>
                      </a:cubicBezTo>
                      <a:cubicBezTo>
                        <a:pt x="180662" y="95299"/>
                        <a:pt x="176761" y="96214"/>
                        <a:pt x="176761" y="96214"/>
                      </a:cubicBezTo>
                      <a:lnTo>
                        <a:pt x="191708" y="151342"/>
                      </a:lnTo>
                      <a:cubicBezTo>
                        <a:pt x="191708" y="151342"/>
                        <a:pt x="176937" y="114257"/>
                        <a:pt x="167934" y="95826"/>
                      </a:cubicBezTo>
                      <a:cubicBezTo>
                        <a:pt x="161140" y="81915"/>
                        <a:pt x="157563" y="77154"/>
                        <a:pt x="157563" y="77154"/>
                      </a:cubicBezTo>
                      <a:cubicBezTo>
                        <a:pt x="157563" y="77154"/>
                        <a:pt x="152793" y="81693"/>
                        <a:pt x="148523" y="89790"/>
                      </a:cubicBezTo>
                      <a:cubicBezTo>
                        <a:pt x="144243" y="97887"/>
                        <a:pt x="141433" y="108554"/>
                        <a:pt x="141433" y="108554"/>
                      </a:cubicBezTo>
                      <a:cubicBezTo>
                        <a:pt x="141433" y="108554"/>
                        <a:pt x="140999" y="96529"/>
                        <a:pt x="143771" y="87396"/>
                      </a:cubicBezTo>
                      <a:cubicBezTo>
                        <a:pt x="146554" y="78264"/>
                        <a:pt x="152543" y="72024"/>
                        <a:pt x="152543" y="72024"/>
                      </a:cubicBezTo>
                      <a:lnTo>
                        <a:pt x="137884" y="48278"/>
                      </a:lnTo>
                      <a:cubicBezTo>
                        <a:pt x="137884" y="48278"/>
                        <a:pt x="128751" y="58178"/>
                        <a:pt x="121587" y="66672"/>
                      </a:cubicBezTo>
                      <a:cubicBezTo>
                        <a:pt x="114424" y="75167"/>
                        <a:pt x="109229" y="85270"/>
                        <a:pt x="109229" y="85270"/>
                      </a:cubicBezTo>
                      <a:cubicBezTo>
                        <a:pt x="109229" y="85270"/>
                        <a:pt x="116245" y="96778"/>
                        <a:pt x="119609" y="111105"/>
                      </a:cubicBezTo>
                      <a:cubicBezTo>
                        <a:pt x="122983" y="125442"/>
                        <a:pt x="122697" y="142588"/>
                        <a:pt x="122697" y="142588"/>
                      </a:cubicBezTo>
                      <a:cubicBezTo>
                        <a:pt x="122697" y="142588"/>
                        <a:pt x="119415" y="126532"/>
                        <a:pt x="115043" y="113962"/>
                      </a:cubicBezTo>
                      <a:cubicBezTo>
                        <a:pt x="110671" y="101391"/>
                        <a:pt x="105208" y="92313"/>
                        <a:pt x="105208" y="92313"/>
                      </a:cubicBezTo>
                      <a:cubicBezTo>
                        <a:pt x="105208" y="92313"/>
                        <a:pt x="99024" y="96815"/>
                        <a:pt x="88672" y="114183"/>
                      </a:cubicBezTo>
                      <a:cubicBezTo>
                        <a:pt x="75186" y="136793"/>
                        <a:pt x="52678" y="183231"/>
                        <a:pt x="52678" y="1832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5279" name="Google Shape;5279;p6"/>
              <p:cNvGrpSpPr/>
              <p:nvPr/>
            </p:nvGrpSpPr>
            <p:grpSpPr>
              <a:xfrm>
                <a:off x="2362842" y="1849569"/>
                <a:ext cx="189895" cy="215458"/>
                <a:chOff x="2362842" y="1849569"/>
                <a:chExt cx="189895" cy="215458"/>
              </a:xfrm>
            </p:grpSpPr>
            <p:sp>
              <p:nvSpPr>
                <p:cNvPr id="5280" name="Google Shape;5280;p6"/>
                <p:cNvSpPr/>
                <p:nvPr/>
              </p:nvSpPr>
              <p:spPr>
                <a:xfrm>
                  <a:off x="2362842" y="1849569"/>
                  <a:ext cx="189895" cy="215458"/>
                </a:xfrm>
                <a:custGeom>
                  <a:avLst/>
                  <a:gdLst/>
                  <a:ahLst/>
                  <a:cxnLst/>
                  <a:rect l="l" t="t" r="r" b="b"/>
                  <a:pathLst>
                    <a:path w="189895" h="215458" extrusionOk="0">
                      <a:moveTo>
                        <a:pt x="70019" y="66631"/>
                      </a:moveTo>
                      <a:cubicBezTo>
                        <a:pt x="70019" y="66631"/>
                        <a:pt x="77034" y="33549"/>
                        <a:pt x="96677" y="17511"/>
                      </a:cubicBezTo>
                      <a:cubicBezTo>
                        <a:pt x="127614" y="-7751"/>
                        <a:pt x="143873" y="1751"/>
                        <a:pt x="143873" y="1751"/>
                      </a:cubicBezTo>
                      <a:cubicBezTo>
                        <a:pt x="143873" y="1751"/>
                        <a:pt x="121763" y="19850"/>
                        <a:pt x="133631" y="35018"/>
                      </a:cubicBezTo>
                      <a:cubicBezTo>
                        <a:pt x="139797" y="42894"/>
                        <a:pt x="156564" y="43356"/>
                        <a:pt x="156564" y="43356"/>
                      </a:cubicBezTo>
                      <a:cubicBezTo>
                        <a:pt x="156564" y="43356"/>
                        <a:pt x="159152" y="56407"/>
                        <a:pt x="167490" y="63137"/>
                      </a:cubicBezTo>
                      <a:cubicBezTo>
                        <a:pt x="175818" y="69866"/>
                        <a:pt x="189896" y="70263"/>
                        <a:pt x="189896" y="70263"/>
                      </a:cubicBezTo>
                      <a:cubicBezTo>
                        <a:pt x="189896" y="70263"/>
                        <a:pt x="181031" y="82141"/>
                        <a:pt x="169052" y="90201"/>
                      </a:cubicBezTo>
                      <a:cubicBezTo>
                        <a:pt x="157063" y="98261"/>
                        <a:pt x="141969" y="102513"/>
                        <a:pt x="141969" y="102513"/>
                      </a:cubicBezTo>
                      <a:cubicBezTo>
                        <a:pt x="141969" y="102513"/>
                        <a:pt x="148042" y="107015"/>
                        <a:pt x="153024" y="112053"/>
                      </a:cubicBezTo>
                      <a:cubicBezTo>
                        <a:pt x="158006" y="117099"/>
                        <a:pt x="161898" y="122664"/>
                        <a:pt x="161898" y="122664"/>
                      </a:cubicBezTo>
                      <a:cubicBezTo>
                        <a:pt x="161898" y="122664"/>
                        <a:pt x="156185" y="127443"/>
                        <a:pt x="150436" y="130114"/>
                      </a:cubicBezTo>
                      <a:cubicBezTo>
                        <a:pt x="144677" y="132785"/>
                        <a:pt x="138882" y="133349"/>
                        <a:pt x="138882" y="133349"/>
                      </a:cubicBezTo>
                      <a:cubicBezTo>
                        <a:pt x="138882" y="133349"/>
                        <a:pt x="144307" y="150339"/>
                        <a:pt x="146877" y="165479"/>
                      </a:cubicBezTo>
                      <a:cubicBezTo>
                        <a:pt x="149456" y="180620"/>
                        <a:pt x="149188" y="193921"/>
                        <a:pt x="149188" y="193921"/>
                      </a:cubicBezTo>
                      <a:cubicBezTo>
                        <a:pt x="149188" y="193921"/>
                        <a:pt x="132883" y="192414"/>
                        <a:pt x="120044" y="188098"/>
                      </a:cubicBezTo>
                      <a:cubicBezTo>
                        <a:pt x="107214" y="183772"/>
                        <a:pt x="97850" y="176654"/>
                        <a:pt x="97850" y="176654"/>
                      </a:cubicBezTo>
                      <a:cubicBezTo>
                        <a:pt x="97850" y="176654"/>
                        <a:pt x="96741" y="182774"/>
                        <a:pt x="94458" y="187940"/>
                      </a:cubicBezTo>
                      <a:cubicBezTo>
                        <a:pt x="92175" y="193108"/>
                        <a:pt x="88718" y="197313"/>
                        <a:pt x="88718" y="197313"/>
                      </a:cubicBezTo>
                      <a:cubicBezTo>
                        <a:pt x="88718" y="197313"/>
                        <a:pt x="80963" y="190390"/>
                        <a:pt x="76600" y="180999"/>
                      </a:cubicBezTo>
                      <a:cubicBezTo>
                        <a:pt x="72246" y="171598"/>
                        <a:pt x="71276" y="159730"/>
                        <a:pt x="71276" y="159730"/>
                      </a:cubicBezTo>
                      <a:cubicBezTo>
                        <a:pt x="71276" y="159730"/>
                        <a:pt x="63705" y="179427"/>
                        <a:pt x="54064" y="193366"/>
                      </a:cubicBezTo>
                      <a:cubicBezTo>
                        <a:pt x="44424" y="207296"/>
                        <a:pt x="32703" y="215458"/>
                        <a:pt x="32703" y="215458"/>
                      </a:cubicBezTo>
                      <a:cubicBezTo>
                        <a:pt x="32703" y="215458"/>
                        <a:pt x="35522" y="196019"/>
                        <a:pt x="32222" y="183504"/>
                      </a:cubicBezTo>
                      <a:cubicBezTo>
                        <a:pt x="28922" y="170988"/>
                        <a:pt x="19513" y="165396"/>
                        <a:pt x="19513" y="165396"/>
                      </a:cubicBezTo>
                      <a:cubicBezTo>
                        <a:pt x="19513" y="165396"/>
                        <a:pt x="35920" y="145615"/>
                        <a:pt x="16897" y="127193"/>
                      </a:cubicBezTo>
                      <a:cubicBezTo>
                        <a:pt x="9354" y="119891"/>
                        <a:pt x="0" y="125058"/>
                        <a:pt x="0" y="125058"/>
                      </a:cubicBezTo>
                      <a:cubicBezTo>
                        <a:pt x="0" y="125058"/>
                        <a:pt x="5112" y="104048"/>
                        <a:pt x="22480" y="88926"/>
                      </a:cubicBezTo>
                      <a:cubicBezTo>
                        <a:pt x="39858" y="73803"/>
                        <a:pt x="70019" y="66631"/>
                        <a:pt x="70019" y="66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81" name="Google Shape;5281;p6"/>
                <p:cNvSpPr/>
                <p:nvPr/>
              </p:nvSpPr>
              <p:spPr>
                <a:xfrm>
                  <a:off x="2390257" y="1871138"/>
                  <a:ext cx="135923" cy="158015"/>
                </a:xfrm>
                <a:custGeom>
                  <a:avLst/>
                  <a:gdLst/>
                  <a:ahLst/>
                  <a:cxnLst/>
                  <a:rect l="l" t="t" r="r" b="b"/>
                  <a:pathLst>
                    <a:path w="135923" h="158015" extrusionOk="0">
                      <a:moveTo>
                        <a:pt x="109691" y="158015"/>
                      </a:moveTo>
                      <a:cubicBezTo>
                        <a:pt x="109691" y="158015"/>
                        <a:pt x="82118" y="128714"/>
                        <a:pt x="72403" y="111235"/>
                      </a:cubicBezTo>
                      <a:cubicBezTo>
                        <a:pt x="66977" y="101483"/>
                        <a:pt x="64251" y="94439"/>
                        <a:pt x="64251" y="94439"/>
                      </a:cubicBezTo>
                      <a:cubicBezTo>
                        <a:pt x="64251" y="94439"/>
                        <a:pt x="62827" y="99939"/>
                        <a:pt x="62051" y="113472"/>
                      </a:cubicBezTo>
                      <a:cubicBezTo>
                        <a:pt x="61265" y="127013"/>
                        <a:pt x="61117" y="148578"/>
                        <a:pt x="61117" y="148578"/>
                      </a:cubicBezTo>
                      <a:cubicBezTo>
                        <a:pt x="61117" y="148578"/>
                        <a:pt x="57595" y="129463"/>
                        <a:pt x="57558" y="114766"/>
                      </a:cubicBezTo>
                      <a:cubicBezTo>
                        <a:pt x="57512" y="100069"/>
                        <a:pt x="60960" y="89790"/>
                        <a:pt x="60960" y="89790"/>
                      </a:cubicBezTo>
                      <a:cubicBezTo>
                        <a:pt x="60960" y="89790"/>
                        <a:pt x="55368" y="81702"/>
                        <a:pt x="51541" y="72921"/>
                      </a:cubicBezTo>
                      <a:cubicBezTo>
                        <a:pt x="47705" y="64131"/>
                        <a:pt x="45625" y="54665"/>
                        <a:pt x="45625" y="54665"/>
                      </a:cubicBezTo>
                      <a:lnTo>
                        <a:pt x="34644" y="82007"/>
                      </a:lnTo>
                      <a:cubicBezTo>
                        <a:pt x="34644" y="82007"/>
                        <a:pt x="39238" y="85741"/>
                        <a:pt x="41697" y="95872"/>
                      </a:cubicBezTo>
                      <a:cubicBezTo>
                        <a:pt x="44165" y="106012"/>
                        <a:pt x="44479" y="122549"/>
                        <a:pt x="44479" y="122549"/>
                      </a:cubicBezTo>
                      <a:cubicBezTo>
                        <a:pt x="44479" y="122549"/>
                        <a:pt x="41336" y="108258"/>
                        <a:pt x="38665" y="99727"/>
                      </a:cubicBezTo>
                      <a:cubicBezTo>
                        <a:pt x="35984" y="91195"/>
                        <a:pt x="33784" y="88413"/>
                        <a:pt x="33784" y="88413"/>
                      </a:cubicBezTo>
                      <a:lnTo>
                        <a:pt x="26944" y="114969"/>
                      </a:lnTo>
                      <a:lnTo>
                        <a:pt x="19513" y="149974"/>
                      </a:lnTo>
                      <a:lnTo>
                        <a:pt x="22914" y="115662"/>
                      </a:lnTo>
                      <a:cubicBezTo>
                        <a:pt x="22914" y="115662"/>
                        <a:pt x="19393" y="116013"/>
                        <a:pt x="14540" y="121560"/>
                      </a:cubicBezTo>
                      <a:cubicBezTo>
                        <a:pt x="9678" y="127105"/>
                        <a:pt x="3485" y="137846"/>
                        <a:pt x="3485" y="137846"/>
                      </a:cubicBezTo>
                      <a:cubicBezTo>
                        <a:pt x="3485" y="137846"/>
                        <a:pt x="8273" y="125534"/>
                        <a:pt x="13458" y="118444"/>
                      </a:cubicBezTo>
                      <a:cubicBezTo>
                        <a:pt x="18644" y="111346"/>
                        <a:pt x="24236" y="109469"/>
                        <a:pt x="24236" y="109469"/>
                      </a:cubicBezTo>
                      <a:lnTo>
                        <a:pt x="29911" y="88293"/>
                      </a:lnTo>
                      <a:lnTo>
                        <a:pt x="32694" y="76128"/>
                      </a:lnTo>
                      <a:cubicBezTo>
                        <a:pt x="32694" y="76128"/>
                        <a:pt x="27416" y="76554"/>
                        <a:pt x="19245" y="81952"/>
                      </a:cubicBezTo>
                      <a:cubicBezTo>
                        <a:pt x="11074" y="87340"/>
                        <a:pt x="0" y="97702"/>
                        <a:pt x="0" y="97702"/>
                      </a:cubicBezTo>
                      <a:cubicBezTo>
                        <a:pt x="0" y="97702"/>
                        <a:pt x="8485" y="85344"/>
                        <a:pt x="17119" y="78273"/>
                      </a:cubicBezTo>
                      <a:cubicBezTo>
                        <a:pt x="25752" y="71211"/>
                        <a:pt x="34533" y="69436"/>
                        <a:pt x="34533" y="69436"/>
                      </a:cubicBezTo>
                      <a:lnTo>
                        <a:pt x="43268" y="49480"/>
                      </a:lnTo>
                      <a:cubicBezTo>
                        <a:pt x="43268" y="49480"/>
                        <a:pt x="41216" y="44313"/>
                        <a:pt x="38878" y="34237"/>
                      </a:cubicBezTo>
                      <a:cubicBezTo>
                        <a:pt x="36530" y="24153"/>
                        <a:pt x="33905" y="9160"/>
                        <a:pt x="33905" y="9160"/>
                      </a:cubicBezTo>
                      <a:lnTo>
                        <a:pt x="44146" y="3244"/>
                      </a:lnTo>
                      <a:cubicBezTo>
                        <a:pt x="44146" y="3244"/>
                        <a:pt x="43675" y="18089"/>
                        <a:pt x="44978" y="29107"/>
                      </a:cubicBezTo>
                      <a:cubicBezTo>
                        <a:pt x="46291" y="40125"/>
                        <a:pt x="49378" y="47317"/>
                        <a:pt x="49378" y="47317"/>
                      </a:cubicBezTo>
                      <a:lnTo>
                        <a:pt x="64093" y="46420"/>
                      </a:lnTo>
                      <a:cubicBezTo>
                        <a:pt x="64093" y="46420"/>
                        <a:pt x="65434" y="34949"/>
                        <a:pt x="71821" y="23802"/>
                      </a:cubicBezTo>
                      <a:cubicBezTo>
                        <a:pt x="78199" y="12663"/>
                        <a:pt x="88736" y="0"/>
                        <a:pt x="88736" y="0"/>
                      </a:cubicBezTo>
                      <a:cubicBezTo>
                        <a:pt x="88736" y="0"/>
                        <a:pt x="79521" y="13541"/>
                        <a:pt x="74677" y="25003"/>
                      </a:cubicBezTo>
                      <a:cubicBezTo>
                        <a:pt x="69824" y="36474"/>
                        <a:pt x="68466" y="46513"/>
                        <a:pt x="68466" y="46513"/>
                      </a:cubicBezTo>
                      <a:lnTo>
                        <a:pt x="91445" y="46143"/>
                      </a:lnTo>
                      <a:cubicBezTo>
                        <a:pt x="91445" y="46143"/>
                        <a:pt x="93783" y="40467"/>
                        <a:pt x="101012" y="36419"/>
                      </a:cubicBezTo>
                      <a:cubicBezTo>
                        <a:pt x="108230" y="32379"/>
                        <a:pt x="120340" y="29958"/>
                        <a:pt x="120340" y="29958"/>
                      </a:cubicBezTo>
                      <a:cubicBezTo>
                        <a:pt x="120340" y="29958"/>
                        <a:pt x="108563" y="35171"/>
                        <a:pt x="102324" y="39192"/>
                      </a:cubicBezTo>
                      <a:cubicBezTo>
                        <a:pt x="96076" y="43222"/>
                        <a:pt x="95355" y="46060"/>
                        <a:pt x="95355" y="46060"/>
                      </a:cubicBezTo>
                      <a:lnTo>
                        <a:pt x="135924" y="56985"/>
                      </a:lnTo>
                      <a:cubicBezTo>
                        <a:pt x="135924" y="56985"/>
                        <a:pt x="107047" y="52659"/>
                        <a:pt x="92138" y="51578"/>
                      </a:cubicBezTo>
                      <a:cubicBezTo>
                        <a:pt x="80879" y="50755"/>
                        <a:pt x="76609" y="51282"/>
                        <a:pt x="76609" y="51282"/>
                      </a:cubicBezTo>
                      <a:cubicBezTo>
                        <a:pt x="76609" y="51282"/>
                        <a:pt x="77931" y="56024"/>
                        <a:pt x="81711" y="61783"/>
                      </a:cubicBezTo>
                      <a:cubicBezTo>
                        <a:pt x="85492" y="67541"/>
                        <a:pt x="91426" y="73309"/>
                        <a:pt x="91426" y="73309"/>
                      </a:cubicBezTo>
                      <a:cubicBezTo>
                        <a:pt x="91426" y="73309"/>
                        <a:pt x="83523" y="69113"/>
                        <a:pt x="78569" y="63936"/>
                      </a:cubicBezTo>
                      <a:cubicBezTo>
                        <a:pt x="73614" y="58751"/>
                        <a:pt x="71608" y="52585"/>
                        <a:pt x="71608" y="52585"/>
                      </a:cubicBezTo>
                      <a:lnTo>
                        <a:pt x="51365" y="53149"/>
                      </a:lnTo>
                      <a:cubicBezTo>
                        <a:pt x="51365" y="53149"/>
                        <a:pt x="54684" y="62698"/>
                        <a:pt x="57743" y="70453"/>
                      </a:cubicBezTo>
                      <a:cubicBezTo>
                        <a:pt x="60803" y="78199"/>
                        <a:pt x="65572" y="85288"/>
                        <a:pt x="65572" y="85288"/>
                      </a:cubicBezTo>
                      <a:cubicBezTo>
                        <a:pt x="65572" y="85288"/>
                        <a:pt x="75352" y="85076"/>
                        <a:pt x="85723" y="88256"/>
                      </a:cubicBezTo>
                      <a:cubicBezTo>
                        <a:pt x="96094" y="91426"/>
                        <a:pt x="107057" y="97989"/>
                        <a:pt x="107057" y="97989"/>
                      </a:cubicBezTo>
                      <a:cubicBezTo>
                        <a:pt x="107057" y="97989"/>
                        <a:pt x="95595" y="94116"/>
                        <a:pt x="86028" y="92240"/>
                      </a:cubicBezTo>
                      <a:cubicBezTo>
                        <a:pt x="76452" y="90372"/>
                        <a:pt x="68761" y="90492"/>
                        <a:pt x="68761" y="90492"/>
                      </a:cubicBezTo>
                      <a:cubicBezTo>
                        <a:pt x="68761" y="90492"/>
                        <a:pt x="69584" y="96140"/>
                        <a:pt x="77293" y="109238"/>
                      </a:cubicBezTo>
                      <a:cubicBezTo>
                        <a:pt x="87331" y="126301"/>
                        <a:pt x="109691" y="158015"/>
                        <a:pt x="109691" y="15801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
        <p:nvSpPr>
          <p:cNvPr id="5282" name="Google Shape;5282;p6"/>
          <p:cNvSpPr/>
          <p:nvPr/>
        </p:nvSpPr>
        <p:spPr>
          <a:xfrm>
            <a:off x="-8950" y="4489249"/>
            <a:ext cx="12218825" cy="2383125"/>
          </a:xfrm>
          <a:custGeom>
            <a:avLst/>
            <a:gdLst/>
            <a:ahLst/>
            <a:cxnLst/>
            <a:rect l="l" t="t" r="r" b="b"/>
            <a:pathLst>
              <a:path w="488753" h="95325" extrusionOk="0">
                <a:moveTo>
                  <a:pt x="0" y="36689"/>
                </a:moveTo>
                <a:lnTo>
                  <a:pt x="332175" y="0"/>
                </a:lnTo>
                <a:lnTo>
                  <a:pt x="488753" y="39549"/>
                </a:lnTo>
                <a:cubicBezTo>
                  <a:pt x="488515" y="58141"/>
                  <a:pt x="488276" y="76733"/>
                  <a:pt x="488038" y="95325"/>
                </a:cubicBezTo>
                <a:lnTo>
                  <a:pt x="0" y="94967"/>
                </a:lnTo>
                <a:lnTo>
                  <a:pt x="0" y="3668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3" name="Google Shape;5283;p6"/>
          <p:cNvGrpSpPr/>
          <p:nvPr/>
        </p:nvGrpSpPr>
        <p:grpSpPr>
          <a:xfrm>
            <a:off x="7010938" y="3858878"/>
            <a:ext cx="5324019" cy="1766693"/>
            <a:chOff x="7010938" y="3926111"/>
            <a:chExt cx="5324019" cy="1699459"/>
          </a:xfrm>
        </p:grpSpPr>
        <p:grpSp>
          <p:nvGrpSpPr>
            <p:cNvPr id="5284" name="Google Shape;5284;p6"/>
            <p:cNvGrpSpPr/>
            <p:nvPr/>
          </p:nvGrpSpPr>
          <p:grpSpPr>
            <a:xfrm rot="159229">
              <a:off x="7126479" y="4045429"/>
              <a:ext cx="5182611" cy="1237379"/>
              <a:chOff x="7201291" y="4045235"/>
              <a:chExt cx="5182754" cy="1163505"/>
            </a:xfrm>
          </p:grpSpPr>
          <p:sp>
            <p:nvSpPr>
              <p:cNvPr id="5285" name="Google Shape;5285;p6"/>
              <p:cNvSpPr/>
              <p:nvPr/>
            </p:nvSpPr>
            <p:spPr>
              <a:xfrm rot="190790">
                <a:off x="7231846" y="4209754"/>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86" name="Google Shape;5286;p6"/>
              <p:cNvSpPr/>
              <p:nvPr/>
            </p:nvSpPr>
            <p:spPr>
              <a:xfrm rot="190790">
                <a:off x="7259175" y="4520303"/>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87" name="Google Shape;5287;p6"/>
              <p:cNvSpPr/>
              <p:nvPr/>
            </p:nvSpPr>
            <p:spPr>
              <a:xfrm rot="190790">
                <a:off x="7275326" y="4746979"/>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288" name="Google Shape;5288;p6"/>
              <p:cNvGrpSpPr/>
              <p:nvPr/>
            </p:nvGrpSpPr>
            <p:grpSpPr>
              <a:xfrm rot="195272">
                <a:off x="7221516" y="4190512"/>
                <a:ext cx="5142304" cy="858589"/>
                <a:chOff x="4605926" y="2395009"/>
                <a:chExt cx="7602563" cy="2311144"/>
              </a:xfrm>
            </p:grpSpPr>
            <p:sp>
              <p:nvSpPr>
                <p:cNvPr id="5289" name="Google Shape;5289;p6"/>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0" name="Google Shape;5290;p6"/>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1" name="Google Shape;5291;p6"/>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292" name="Google Shape;5292;p6"/>
            <p:cNvSpPr/>
            <p:nvPr/>
          </p:nvSpPr>
          <p:spPr>
            <a:xfrm rot="254184">
              <a:off x="9874111" y="416990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3" name="Google Shape;5293;p6"/>
            <p:cNvSpPr/>
            <p:nvPr/>
          </p:nvSpPr>
          <p:spPr>
            <a:xfrm rot="254184">
              <a:off x="11615115" y="4157802"/>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294" name="Google Shape;5294;p6"/>
            <p:cNvGrpSpPr/>
            <p:nvPr/>
          </p:nvGrpSpPr>
          <p:grpSpPr>
            <a:xfrm>
              <a:off x="8251333" y="4090179"/>
              <a:ext cx="363196" cy="930230"/>
              <a:chOff x="8251273" y="4396520"/>
              <a:chExt cx="363196" cy="852718"/>
            </a:xfrm>
          </p:grpSpPr>
          <p:sp>
            <p:nvSpPr>
              <p:cNvPr id="5295" name="Google Shape;5295;p6"/>
              <p:cNvSpPr/>
              <p:nvPr/>
            </p:nvSpPr>
            <p:spPr>
              <a:xfrm rot="254184">
                <a:off x="8312438" y="4405588"/>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6" name="Google Shape;5296;p6"/>
              <p:cNvSpPr/>
              <p:nvPr/>
            </p:nvSpPr>
            <p:spPr>
              <a:xfrm rot="254184">
                <a:off x="8281735" y="4405410"/>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297" name="Google Shape;5297;p6"/>
            <p:cNvGrpSpPr/>
            <p:nvPr/>
          </p:nvGrpSpPr>
          <p:grpSpPr>
            <a:xfrm>
              <a:off x="7010938" y="4047821"/>
              <a:ext cx="291615" cy="740039"/>
              <a:chOff x="7010970" y="4362416"/>
              <a:chExt cx="291615" cy="654033"/>
            </a:xfrm>
          </p:grpSpPr>
          <p:sp>
            <p:nvSpPr>
              <p:cNvPr id="5298" name="Google Shape;5298;p6"/>
              <p:cNvSpPr/>
              <p:nvPr/>
            </p:nvSpPr>
            <p:spPr>
              <a:xfrm rot="254184">
                <a:off x="7065003" y="4369631"/>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99" name="Google Shape;5299;p6"/>
              <p:cNvSpPr/>
              <p:nvPr/>
            </p:nvSpPr>
            <p:spPr>
              <a:xfrm rot="254184">
                <a:off x="7034308" y="4369455"/>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300" name="Google Shape;5300;p6"/>
            <p:cNvSpPr/>
            <p:nvPr/>
          </p:nvSpPr>
          <p:spPr>
            <a:xfrm rot="254184">
              <a:off x="9843408" y="416972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01" name="Google Shape;5301;p6"/>
            <p:cNvSpPr/>
            <p:nvPr/>
          </p:nvSpPr>
          <p:spPr>
            <a:xfrm rot="254184">
              <a:off x="11584412" y="4157626"/>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02" name="Google Shape;5302;p6"/>
          <p:cNvGrpSpPr/>
          <p:nvPr/>
        </p:nvGrpSpPr>
        <p:grpSpPr>
          <a:xfrm rot="-5400000">
            <a:off x="8279949" y="1686162"/>
            <a:ext cx="464541" cy="484094"/>
            <a:chOff x="209832" y="792807"/>
            <a:chExt cx="597404" cy="622549"/>
          </a:xfrm>
        </p:grpSpPr>
        <p:sp>
          <p:nvSpPr>
            <p:cNvPr id="5303" name="Google Shape;5303;p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04" name="Google Shape;5304;p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05" name="Google Shape;5305;p6"/>
          <p:cNvGrpSpPr/>
          <p:nvPr/>
        </p:nvGrpSpPr>
        <p:grpSpPr>
          <a:xfrm>
            <a:off x="6313974" y="1346962"/>
            <a:ext cx="464541" cy="484094"/>
            <a:chOff x="209832" y="792807"/>
            <a:chExt cx="597404" cy="622549"/>
          </a:xfrm>
        </p:grpSpPr>
        <p:sp>
          <p:nvSpPr>
            <p:cNvPr id="5306" name="Google Shape;5306;p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07" name="Google Shape;5307;p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08" name="Google Shape;5308;p6"/>
          <p:cNvGrpSpPr/>
          <p:nvPr/>
        </p:nvGrpSpPr>
        <p:grpSpPr>
          <a:xfrm>
            <a:off x="567539" y="286727"/>
            <a:ext cx="622433" cy="558467"/>
            <a:chOff x="567539" y="286727"/>
            <a:chExt cx="622433" cy="558467"/>
          </a:xfrm>
        </p:grpSpPr>
        <p:sp>
          <p:nvSpPr>
            <p:cNvPr id="5309" name="Google Shape;5309;p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0" name="Google Shape;5310;p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11" name="Google Shape;5311;p6"/>
          <p:cNvGrpSpPr/>
          <p:nvPr/>
        </p:nvGrpSpPr>
        <p:grpSpPr>
          <a:xfrm>
            <a:off x="209832" y="792807"/>
            <a:ext cx="597404" cy="622549"/>
            <a:chOff x="209832" y="792807"/>
            <a:chExt cx="597404" cy="622549"/>
          </a:xfrm>
        </p:grpSpPr>
        <p:sp>
          <p:nvSpPr>
            <p:cNvPr id="5312" name="Google Shape;5312;p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3" name="Google Shape;5313;p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14" name="Google Shape;5314;p6"/>
          <p:cNvGrpSpPr/>
          <p:nvPr/>
        </p:nvGrpSpPr>
        <p:grpSpPr>
          <a:xfrm>
            <a:off x="10176797" y="4950614"/>
            <a:ext cx="2154298" cy="1041210"/>
            <a:chOff x="8210612" y="3292686"/>
            <a:chExt cx="4153179" cy="2007305"/>
          </a:xfrm>
        </p:grpSpPr>
        <p:grpSp>
          <p:nvGrpSpPr>
            <p:cNvPr id="5315" name="Google Shape;5315;p6"/>
            <p:cNvGrpSpPr/>
            <p:nvPr/>
          </p:nvGrpSpPr>
          <p:grpSpPr>
            <a:xfrm>
              <a:off x="8210612" y="3292686"/>
              <a:ext cx="1064056" cy="968692"/>
              <a:chOff x="6963404" y="4025675"/>
              <a:chExt cx="1064056" cy="968692"/>
            </a:xfrm>
          </p:grpSpPr>
          <p:sp>
            <p:nvSpPr>
              <p:cNvPr id="5316" name="Google Shape;5316;p6"/>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7" name="Google Shape;5317;p6"/>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8" name="Google Shape;5318;p6"/>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319" name="Google Shape;5319;p6"/>
              <p:cNvGrpSpPr/>
              <p:nvPr/>
            </p:nvGrpSpPr>
            <p:grpSpPr>
              <a:xfrm>
                <a:off x="7412627" y="4025675"/>
                <a:ext cx="166766" cy="320739"/>
                <a:chOff x="7412627" y="4025675"/>
                <a:chExt cx="166766" cy="320739"/>
              </a:xfrm>
            </p:grpSpPr>
            <p:grpSp>
              <p:nvGrpSpPr>
                <p:cNvPr id="5320" name="Google Shape;5320;p6"/>
                <p:cNvGrpSpPr/>
                <p:nvPr/>
              </p:nvGrpSpPr>
              <p:grpSpPr>
                <a:xfrm>
                  <a:off x="7412627" y="4025675"/>
                  <a:ext cx="166766" cy="313565"/>
                  <a:chOff x="7412627" y="4025675"/>
                  <a:chExt cx="166766" cy="313565"/>
                </a:xfrm>
              </p:grpSpPr>
              <p:sp>
                <p:nvSpPr>
                  <p:cNvPr id="5321" name="Google Shape;5321;p6"/>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2" name="Google Shape;5322;p6"/>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3" name="Google Shape;5323;p6"/>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24" name="Google Shape;5324;p6"/>
                <p:cNvGrpSpPr/>
                <p:nvPr/>
              </p:nvGrpSpPr>
              <p:grpSpPr>
                <a:xfrm>
                  <a:off x="7466109" y="4035285"/>
                  <a:ext cx="87959" cy="311129"/>
                  <a:chOff x="7466109" y="4035285"/>
                  <a:chExt cx="87959" cy="311129"/>
                </a:xfrm>
              </p:grpSpPr>
              <p:sp>
                <p:nvSpPr>
                  <p:cNvPr id="5325" name="Google Shape;5325;p6"/>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6" name="Google Shape;5326;p6"/>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327" name="Google Shape;5327;p6"/>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8" name="Google Shape;5328;p6"/>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29" name="Google Shape;5329;p6"/>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0" name="Google Shape;5330;p6"/>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1" name="Google Shape;5331;p6"/>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2" name="Google Shape;5332;p6"/>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3" name="Google Shape;5333;p6"/>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4" name="Google Shape;5334;p6"/>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5" name="Google Shape;5335;p6"/>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6" name="Google Shape;5336;p6"/>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7" name="Google Shape;5337;p6"/>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8" name="Google Shape;5338;p6"/>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39" name="Google Shape;5339;p6"/>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0" name="Google Shape;5340;p6"/>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1" name="Google Shape;5341;p6"/>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2" name="Google Shape;5342;p6"/>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3" name="Google Shape;5343;p6"/>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4" name="Google Shape;5344;p6"/>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5" name="Google Shape;5345;p6"/>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6" name="Google Shape;5346;p6"/>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7" name="Google Shape;5347;p6"/>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8" name="Google Shape;5348;p6"/>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49" name="Google Shape;5349;p6"/>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0" name="Google Shape;5350;p6"/>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1" name="Google Shape;5351;p6"/>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2" name="Google Shape;5352;p6"/>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3" name="Google Shape;5353;p6"/>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4" name="Google Shape;5354;p6"/>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5" name="Google Shape;5355;p6"/>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6" name="Google Shape;5356;p6"/>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7" name="Google Shape;5357;p6"/>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8" name="Google Shape;5358;p6"/>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9" name="Google Shape;5359;p6"/>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0" name="Google Shape;5360;p6"/>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1" name="Google Shape;5361;p6"/>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2" name="Google Shape;5362;p6"/>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3" name="Google Shape;5363;p6"/>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4" name="Google Shape;5364;p6"/>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5" name="Google Shape;5365;p6"/>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6" name="Google Shape;5366;p6"/>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7" name="Google Shape;5367;p6"/>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8" name="Google Shape;5368;p6"/>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69" name="Google Shape;5369;p6"/>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0" name="Google Shape;5370;p6"/>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1" name="Google Shape;5371;p6"/>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2" name="Google Shape;5372;p6"/>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3" name="Google Shape;5373;p6"/>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4" name="Google Shape;5374;p6"/>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5" name="Google Shape;5375;p6"/>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6" name="Google Shape;5376;p6"/>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7" name="Google Shape;5377;p6"/>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8" name="Google Shape;5378;p6"/>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79" name="Google Shape;5379;p6"/>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0" name="Google Shape;5380;p6"/>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1" name="Google Shape;5381;p6"/>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2" name="Google Shape;5382;p6"/>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3" name="Google Shape;5383;p6"/>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4" name="Google Shape;5384;p6"/>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5" name="Google Shape;5385;p6"/>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6" name="Google Shape;5386;p6"/>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7" name="Google Shape;5387;p6"/>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8" name="Google Shape;5388;p6"/>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89" name="Google Shape;5389;p6"/>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0" name="Google Shape;5390;p6"/>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1" name="Google Shape;5391;p6"/>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2" name="Google Shape;5392;p6"/>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3" name="Google Shape;5393;p6"/>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4" name="Google Shape;5394;p6"/>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5" name="Google Shape;5395;p6"/>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396" name="Google Shape;5396;p6"/>
            <p:cNvGrpSpPr/>
            <p:nvPr/>
          </p:nvGrpSpPr>
          <p:grpSpPr>
            <a:xfrm>
              <a:off x="8850307" y="3468237"/>
              <a:ext cx="1312501" cy="1115930"/>
              <a:chOff x="7766853" y="4104562"/>
              <a:chExt cx="1312501" cy="1115930"/>
            </a:xfrm>
          </p:grpSpPr>
          <p:sp>
            <p:nvSpPr>
              <p:cNvPr id="5397" name="Google Shape;5397;p6"/>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8" name="Google Shape;5398;p6"/>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9" name="Google Shape;5399;p6"/>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0" name="Google Shape;5400;p6"/>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1" name="Google Shape;5401;p6"/>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2" name="Google Shape;5402;p6"/>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3" name="Google Shape;5403;p6"/>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404" name="Google Shape;5404;p6"/>
              <p:cNvGrpSpPr/>
              <p:nvPr/>
            </p:nvGrpSpPr>
            <p:grpSpPr>
              <a:xfrm>
                <a:off x="8305759" y="4104562"/>
                <a:ext cx="342550" cy="368025"/>
                <a:chOff x="8305759" y="4104562"/>
                <a:chExt cx="342550" cy="368025"/>
              </a:xfrm>
            </p:grpSpPr>
            <p:sp>
              <p:nvSpPr>
                <p:cNvPr id="5405" name="Google Shape;5405;p6"/>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6" name="Google Shape;5406;p6"/>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7" name="Google Shape;5407;p6"/>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08" name="Google Shape;5408;p6"/>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409" name="Google Shape;5409;p6"/>
                <p:cNvGrpSpPr/>
                <p:nvPr/>
              </p:nvGrpSpPr>
              <p:grpSpPr>
                <a:xfrm>
                  <a:off x="8331239" y="4111407"/>
                  <a:ext cx="316911" cy="360661"/>
                  <a:chOff x="8331239" y="4111407"/>
                  <a:chExt cx="316911" cy="360661"/>
                </a:xfrm>
              </p:grpSpPr>
              <p:sp>
                <p:nvSpPr>
                  <p:cNvPr id="5410" name="Google Shape;5410;p6"/>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1" name="Google Shape;5411;p6"/>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2" name="Google Shape;5412;p6"/>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3" name="Google Shape;5413;p6"/>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414" name="Google Shape;5414;p6"/>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5" name="Google Shape;5415;p6"/>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6" name="Google Shape;5416;p6"/>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7" name="Google Shape;5417;p6"/>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8" name="Google Shape;5418;p6"/>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19" name="Google Shape;5419;p6"/>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0" name="Google Shape;5420;p6"/>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1" name="Google Shape;5421;p6"/>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2" name="Google Shape;5422;p6"/>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3" name="Google Shape;5423;p6"/>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4" name="Google Shape;5424;p6"/>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5" name="Google Shape;5425;p6"/>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6" name="Google Shape;5426;p6"/>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7" name="Google Shape;5427;p6"/>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8" name="Google Shape;5428;p6"/>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9" name="Google Shape;5429;p6"/>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0" name="Google Shape;5430;p6"/>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1" name="Google Shape;5431;p6"/>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2" name="Google Shape;5432;p6"/>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3" name="Google Shape;5433;p6"/>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4" name="Google Shape;5434;p6"/>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5" name="Google Shape;5435;p6"/>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6" name="Google Shape;5436;p6"/>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7" name="Google Shape;5437;p6"/>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8" name="Google Shape;5438;p6"/>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39" name="Google Shape;5439;p6"/>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0" name="Google Shape;5440;p6"/>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1" name="Google Shape;5441;p6"/>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2" name="Google Shape;5442;p6"/>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3" name="Google Shape;5443;p6"/>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4" name="Google Shape;5444;p6"/>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5" name="Google Shape;5445;p6"/>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6" name="Google Shape;5446;p6"/>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7" name="Google Shape;5447;p6"/>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8" name="Google Shape;5448;p6"/>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49" name="Google Shape;5449;p6"/>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0" name="Google Shape;5450;p6"/>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1" name="Google Shape;5451;p6"/>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2" name="Google Shape;5452;p6"/>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3" name="Google Shape;5453;p6"/>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4" name="Google Shape;5454;p6"/>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5" name="Google Shape;5455;p6"/>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6" name="Google Shape;5456;p6"/>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7" name="Google Shape;5457;p6"/>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8" name="Google Shape;5458;p6"/>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9" name="Google Shape;5459;p6"/>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0" name="Google Shape;5460;p6"/>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1" name="Google Shape;5461;p6"/>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2" name="Google Shape;5462;p6"/>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3" name="Google Shape;5463;p6"/>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4" name="Google Shape;5464;p6"/>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5" name="Google Shape;5465;p6"/>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6" name="Google Shape;5466;p6"/>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7" name="Google Shape;5467;p6"/>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8" name="Google Shape;5468;p6"/>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69" name="Google Shape;5469;p6"/>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0" name="Google Shape;5470;p6"/>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1" name="Google Shape;5471;p6"/>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2" name="Google Shape;5472;p6"/>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3" name="Google Shape;5473;p6"/>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4" name="Google Shape;5474;p6"/>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5" name="Google Shape;5475;p6"/>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6" name="Google Shape;5476;p6"/>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7" name="Google Shape;5477;p6"/>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78" name="Google Shape;5478;p6"/>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479" name="Google Shape;5479;p6"/>
            <p:cNvGrpSpPr/>
            <p:nvPr/>
          </p:nvGrpSpPr>
          <p:grpSpPr>
            <a:xfrm>
              <a:off x="9796791" y="3450320"/>
              <a:ext cx="1369151" cy="1348401"/>
              <a:chOff x="8711573" y="4106516"/>
              <a:chExt cx="1369151" cy="1348401"/>
            </a:xfrm>
          </p:grpSpPr>
          <p:sp>
            <p:nvSpPr>
              <p:cNvPr id="5480" name="Google Shape;5480;p6"/>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1" name="Google Shape;5481;p6"/>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2" name="Google Shape;5482;p6"/>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3" name="Google Shape;5483;p6"/>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4" name="Google Shape;5484;p6"/>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5" name="Google Shape;5485;p6"/>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6" name="Google Shape;5486;p6"/>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487" name="Google Shape;5487;p6"/>
              <p:cNvGrpSpPr/>
              <p:nvPr/>
            </p:nvGrpSpPr>
            <p:grpSpPr>
              <a:xfrm>
                <a:off x="9230376" y="4106516"/>
                <a:ext cx="267242" cy="528467"/>
                <a:chOff x="9230376" y="4106516"/>
                <a:chExt cx="267242" cy="528467"/>
              </a:xfrm>
            </p:grpSpPr>
            <p:sp>
              <p:nvSpPr>
                <p:cNvPr id="5488" name="Google Shape;5488;p6"/>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89" name="Google Shape;5489;p6"/>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0" name="Google Shape;5490;p6"/>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1" name="Google Shape;5491;p6"/>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492" name="Google Shape;5492;p6"/>
                <p:cNvGrpSpPr/>
                <p:nvPr/>
              </p:nvGrpSpPr>
              <p:grpSpPr>
                <a:xfrm>
                  <a:off x="9233545" y="4130559"/>
                  <a:ext cx="255055" cy="504424"/>
                  <a:chOff x="9233545" y="4130559"/>
                  <a:chExt cx="255055" cy="504424"/>
                </a:xfrm>
              </p:grpSpPr>
              <p:sp>
                <p:nvSpPr>
                  <p:cNvPr id="5493" name="Google Shape;5493;p6"/>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4" name="Google Shape;5494;p6"/>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5" name="Google Shape;5495;p6"/>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6" name="Google Shape;5496;p6"/>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497" name="Google Shape;5497;p6"/>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8" name="Google Shape;5498;p6"/>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9" name="Google Shape;5499;p6"/>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0" name="Google Shape;5500;p6"/>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1" name="Google Shape;5501;p6"/>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2" name="Google Shape;5502;p6"/>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3" name="Google Shape;5503;p6"/>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4" name="Google Shape;5504;p6"/>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5" name="Google Shape;5505;p6"/>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6" name="Google Shape;5506;p6"/>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7" name="Google Shape;5507;p6"/>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8" name="Google Shape;5508;p6"/>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09" name="Google Shape;5509;p6"/>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0" name="Google Shape;5510;p6"/>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1" name="Google Shape;5511;p6"/>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2" name="Google Shape;5512;p6"/>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3" name="Google Shape;5513;p6"/>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4" name="Google Shape;5514;p6"/>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5" name="Google Shape;5515;p6"/>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6" name="Google Shape;5516;p6"/>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7" name="Google Shape;5517;p6"/>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8" name="Google Shape;5518;p6"/>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19" name="Google Shape;5519;p6"/>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0" name="Google Shape;5520;p6"/>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1" name="Google Shape;5521;p6"/>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2" name="Google Shape;5522;p6"/>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3" name="Google Shape;5523;p6"/>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4" name="Google Shape;5524;p6"/>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5" name="Google Shape;5525;p6"/>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6" name="Google Shape;5526;p6"/>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7" name="Google Shape;5527;p6"/>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8" name="Google Shape;5528;p6"/>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9" name="Google Shape;5529;p6"/>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0" name="Google Shape;5530;p6"/>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1" name="Google Shape;5531;p6"/>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2" name="Google Shape;5532;p6"/>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3" name="Google Shape;5533;p6"/>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4" name="Google Shape;5534;p6"/>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5" name="Google Shape;5535;p6"/>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6" name="Google Shape;5536;p6"/>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7" name="Google Shape;5537;p6"/>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8" name="Google Shape;5538;p6"/>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39" name="Google Shape;5539;p6"/>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0" name="Google Shape;5540;p6"/>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1" name="Google Shape;5541;p6"/>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2" name="Google Shape;5542;p6"/>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3" name="Google Shape;5543;p6"/>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4" name="Google Shape;5544;p6"/>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5" name="Google Shape;5545;p6"/>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6" name="Google Shape;5546;p6"/>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7" name="Google Shape;5547;p6"/>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8" name="Google Shape;5548;p6"/>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49" name="Google Shape;5549;p6"/>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0" name="Google Shape;5550;p6"/>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1" name="Google Shape;5551;p6"/>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2" name="Google Shape;5552;p6"/>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3" name="Google Shape;5553;p6"/>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4" name="Google Shape;5554;p6"/>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5" name="Google Shape;5555;p6"/>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6" name="Google Shape;5556;p6"/>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7" name="Google Shape;5557;p6"/>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8" name="Google Shape;5558;p6"/>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9" name="Google Shape;5559;p6"/>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0" name="Google Shape;5560;p6"/>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1" name="Google Shape;5561;p6"/>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562" name="Google Shape;5562;p6"/>
            <p:cNvGrpSpPr/>
            <p:nvPr/>
          </p:nvGrpSpPr>
          <p:grpSpPr>
            <a:xfrm>
              <a:off x="10641157" y="3575989"/>
              <a:ext cx="1722634" cy="1724002"/>
              <a:chOff x="9757563" y="4011198"/>
              <a:chExt cx="1722634" cy="1724002"/>
            </a:xfrm>
          </p:grpSpPr>
          <p:sp>
            <p:nvSpPr>
              <p:cNvPr id="5563" name="Google Shape;5563;p6"/>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4" name="Google Shape;5564;p6"/>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5" name="Google Shape;5565;p6"/>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566" name="Google Shape;5566;p6"/>
              <p:cNvGrpSpPr/>
              <p:nvPr/>
            </p:nvGrpSpPr>
            <p:grpSpPr>
              <a:xfrm>
                <a:off x="10484877" y="4011198"/>
                <a:ext cx="269949" cy="570829"/>
                <a:chOff x="10484877" y="4011198"/>
                <a:chExt cx="269949" cy="570829"/>
              </a:xfrm>
            </p:grpSpPr>
            <p:grpSp>
              <p:nvGrpSpPr>
                <p:cNvPr id="5567" name="Google Shape;5567;p6"/>
                <p:cNvGrpSpPr/>
                <p:nvPr/>
              </p:nvGrpSpPr>
              <p:grpSpPr>
                <a:xfrm>
                  <a:off x="10484877" y="4011198"/>
                  <a:ext cx="269949" cy="558063"/>
                  <a:chOff x="10484877" y="4011198"/>
                  <a:chExt cx="269949" cy="558063"/>
                </a:xfrm>
              </p:grpSpPr>
              <p:sp>
                <p:nvSpPr>
                  <p:cNvPr id="5568" name="Google Shape;5568;p6"/>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69" name="Google Shape;5569;p6"/>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0" name="Google Shape;5570;p6"/>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571" name="Google Shape;5571;p6"/>
                <p:cNvGrpSpPr/>
                <p:nvPr/>
              </p:nvGrpSpPr>
              <p:grpSpPr>
                <a:xfrm>
                  <a:off x="10571428" y="4028301"/>
                  <a:ext cx="142375" cy="553726"/>
                  <a:chOff x="10571428" y="4028301"/>
                  <a:chExt cx="142375" cy="553726"/>
                </a:xfrm>
              </p:grpSpPr>
              <p:sp>
                <p:nvSpPr>
                  <p:cNvPr id="5572" name="Google Shape;5572;p6"/>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3" name="Google Shape;5573;p6"/>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574" name="Google Shape;5574;p6"/>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5" name="Google Shape;5575;p6"/>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6" name="Google Shape;5576;p6"/>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7" name="Google Shape;5577;p6"/>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8" name="Google Shape;5578;p6"/>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9" name="Google Shape;5579;p6"/>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0" name="Google Shape;5580;p6"/>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1" name="Google Shape;5581;p6"/>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2" name="Google Shape;5582;p6"/>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3" name="Google Shape;5583;p6"/>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4" name="Google Shape;5584;p6"/>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5" name="Google Shape;5585;p6"/>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6" name="Google Shape;5586;p6"/>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7" name="Google Shape;5587;p6"/>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8" name="Google Shape;5588;p6"/>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9" name="Google Shape;5589;p6"/>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0" name="Google Shape;5590;p6"/>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1" name="Google Shape;5591;p6"/>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2" name="Google Shape;5592;p6"/>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3" name="Google Shape;5593;p6"/>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4" name="Google Shape;5594;p6"/>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5" name="Google Shape;5595;p6"/>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6" name="Google Shape;5596;p6"/>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7" name="Google Shape;5597;p6"/>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8" name="Google Shape;5598;p6"/>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9" name="Google Shape;5599;p6"/>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0" name="Google Shape;5600;p6"/>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1" name="Google Shape;5601;p6"/>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2" name="Google Shape;5602;p6"/>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3" name="Google Shape;5603;p6"/>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4" name="Google Shape;5604;p6"/>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5" name="Google Shape;5605;p6"/>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6" name="Google Shape;5606;p6"/>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7" name="Google Shape;5607;p6"/>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8" name="Google Shape;5608;p6"/>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9" name="Google Shape;5609;p6"/>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0" name="Google Shape;5610;p6"/>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1" name="Google Shape;5611;p6"/>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2" name="Google Shape;5612;p6"/>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3" name="Google Shape;5613;p6"/>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4" name="Google Shape;5614;p6"/>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5" name="Google Shape;5615;p6"/>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6" name="Google Shape;5616;p6"/>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7" name="Google Shape;5617;p6"/>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8" name="Google Shape;5618;p6"/>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9" name="Google Shape;5619;p6"/>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0" name="Google Shape;5620;p6"/>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1" name="Google Shape;5621;p6"/>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2" name="Google Shape;5622;p6"/>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3" name="Google Shape;5623;p6"/>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4" name="Google Shape;5624;p6"/>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5" name="Google Shape;5625;p6"/>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6" name="Google Shape;5626;p6"/>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7" name="Google Shape;5627;p6"/>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8" name="Google Shape;5628;p6"/>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9" name="Google Shape;5629;p6"/>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0" name="Google Shape;5630;p6"/>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1" name="Google Shape;5631;p6"/>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2" name="Google Shape;5632;p6"/>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3" name="Google Shape;5633;p6"/>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4" name="Google Shape;5634;p6"/>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5" name="Google Shape;5635;p6"/>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6" name="Google Shape;5636;p6"/>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7" name="Google Shape;5637;p6"/>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8" name="Google Shape;5638;p6"/>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9" name="Google Shape;5639;p6"/>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40" name="Google Shape;5640;p6"/>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41" name="Google Shape;5641;p6"/>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42" name="Google Shape;5642;p6"/>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5643" name="Google Shape;5643;p6"/>
          <p:cNvGrpSpPr/>
          <p:nvPr/>
        </p:nvGrpSpPr>
        <p:grpSpPr>
          <a:xfrm>
            <a:off x="6606159" y="2876466"/>
            <a:ext cx="3089808" cy="3032042"/>
            <a:chOff x="245344" y="865553"/>
            <a:chExt cx="5139403" cy="5043318"/>
          </a:xfrm>
        </p:grpSpPr>
        <p:grpSp>
          <p:nvGrpSpPr>
            <p:cNvPr id="5644" name="Google Shape;5644;p6"/>
            <p:cNvGrpSpPr/>
            <p:nvPr/>
          </p:nvGrpSpPr>
          <p:grpSpPr>
            <a:xfrm>
              <a:off x="245344" y="865553"/>
              <a:ext cx="5139403" cy="5043318"/>
              <a:chOff x="245344" y="865553"/>
              <a:chExt cx="5139403" cy="5043318"/>
            </a:xfrm>
          </p:grpSpPr>
          <p:grpSp>
            <p:nvGrpSpPr>
              <p:cNvPr id="5645" name="Google Shape;5645;p6"/>
              <p:cNvGrpSpPr/>
              <p:nvPr/>
            </p:nvGrpSpPr>
            <p:grpSpPr>
              <a:xfrm>
                <a:off x="602010" y="2128867"/>
                <a:ext cx="483004" cy="522931"/>
                <a:chOff x="602010" y="2128867"/>
                <a:chExt cx="483004" cy="522931"/>
              </a:xfrm>
            </p:grpSpPr>
            <p:sp>
              <p:nvSpPr>
                <p:cNvPr id="5646" name="Google Shape;5646;p6"/>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47" name="Google Shape;5647;p6"/>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648" name="Google Shape;5648;p6"/>
              <p:cNvGrpSpPr/>
              <p:nvPr/>
            </p:nvGrpSpPr>
            <p:grpSpPr>
              <a:xfrm>
                <a:off x="4534884" y="2128867"/>
                <a:ext cx="483004" cy="522931"/>
                <a:chOff x="4534884" y="2128867"/>
                <a:chExt cx="483004" cy="522931"/>
              </a:xfrm>
            </p:grpSpPr>
            <p:sp>
              <p:nvSpPr>
                <p:cNvPr id="5649" name="Google Shape;5649;p6"/>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50" name="Google Shape;5650;p6"/>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651" name="Google Shape;5651;p6"/>
              <p:cNvGrpSpPr/>
              <p:nvPr/>
            </p:nvGrpSpPr>
            <p:grpSpPr>
              <a:xfrm>
                <a:off x="245344" y="2677404"/>
                <a:ext cx="5139403" cy="3231467"/>
                <a:chOff x="245344" y="2677404"/>
                <a:chExt cx="5139403" cy="3231467"/>
              </a:xfrm>
            </p:grpSpPr>
            <p:grpSp>
              <p:nvGrpSpPr>
                <p:cNvPr id="5652" name="Google Shape;5652;p6"/>
                <p:cNvGrpSpPr/>
                <p:nvPr/>
              </p:nvGrpSpPr>
              <p:grpSpPr>
                <a:xfrm>
                  <a:off x="245344" y="3381506"/>
                  <a:ext cx="5139403" cy="1488631"/>
                  <a:chOff x="245344" y="3381506"/>
                  <a:chExt cx="5139403" cy="1488631"/>
                </a:xfrm>
              </p:grpSpPr>
              <p:sp>
                <p:nvSpPr>
                  <p:cNvPr id="5653" name="Google Shape;5653;p6"/>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54" name="Google Shape;5654;p6"/>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655" name="Google Shape;5655;p6"/>
                <p:cNvGrpSpPr/>
                <p:nvPr/>
              </p:nvGrpSpPr>
              <p:grpSpPr>
                <a:xfrm>
                  <a:off x="701589" y="4363259"/>
                  <a:ext cx="4226913" cy="1545612"/>
                  <a:chOff x="701589" y="4363259"/>
                  <a:chExt cx="4226913" cy="1545612"/>
                </a:xfrm>
              </p:grpSpPr>
              <p:grpSp>
                <p:nvGrpSpPr>
                  <p:cNvPr id="5656" name="Google Shape;5656;p6"/>
                  <p:cNvGrpSpPr/>
                  <p:nvPr/>
                </p:nvGrpSpPr>
                <p:grpSpPr>
                  <a:xfrm>
                    <a:off x="701589" y="4373966"/>
                    <a:ext cx="764070" cy="1534905"/>
                    <a:chOff x="701589" y="4373966"/>
                    <a:chExt cx="764070" cy="1534905"/>
                  </a:xfrm>
                </p:grpSpPr>
                <p:sp>
                  <p:nvSpPr>
                    <p:cNvPr id="5657" name="Google Shape;5657;p6"/>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658" name="Google Shape;5658;p6"/>
                    <p:cNvGrpSpPr/>
                    <p:nvPr/>
                  </p:nvGrpSpPr>
                  <p:grpSpPr>
                    <a:xfrm>
                      <a:off x="711780" y="5034413"/>
                      <a:ext cx="706322" cy="847600"/>
                      <a:chOff x="711780" y="5034413"/>
                      <a:chExt cx="706322" cy="847600"/>
                    </a:xfrm>
                  </p:grpSpPr>
                  <p:sp>
                    <p:nvSpPr>
                      <p:cNvPr id="5659" name="Google Shape;5659;p6"/>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0" name="Google Shape;5660;p6"/>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1" name="Google Shape;5661;p6"/>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2" name="Google Shape;5662;p6"/>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3" name="Google Shape;5663;p6"/>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4" name="Google Shape;5664;p6"/>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5" name="Google Shape;5665;p6"/>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6" name="Google Shape;5666;p6"/>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7" name="Google Shape;5667;p6"/>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8" name="Google Shape;5668;p6"/>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69" name="Google Shape;5669;p6"/>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0" name="Google Shape;5670;p6"/>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1" name="Google Shape;5671;p6"/>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2" name="Google Shape;5672;p6"/>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3" name="Google Shape;5673;p6"/>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4" name="Google Shape;5674;p6"/>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5" name="Google Shape;5675;p6"/>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76" name="Google Shape;5676;p6"/>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5677" name="Google Shape;5677;p6"/>
                  <p:cNvGrpSpPr/>
                  <p:nvPr/>
                </p:nvGrpSpPr>
                <p:grpSpPr>
                  <a:xfrm>
                    <a:off x="4164433" y="4363259"/>
                    <a:ext cx="764069" cy="1534911"/>
                    <a:chOff x="4164433" y="4363259"/>
                    <a:chExt cx="764069" cy="1534911"/>
                  </a:xfrm>
                </p:grpSpPr>
                <p:sp>
                  <p:nvSpPr>
                    <p:cNvPr id="5678" name="Google Shape;5678;p6"/>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679" name="Google Shape;5679;p6"/>
                    <p:cNvGrpSpPr/>
                    <p:nvPr/>
                  </p:nvGrpSpPr>
                  <p:grpSpPr>
                    <a:xfrm>
                      <a:off x="4174623" y="5023707"/>
                      <a:ext cx="706322" cy="847600"/>
                      <a:chOff x="4174623" y="5023707"/>
                      <a:chExt cx="706322" cy="847600"/>
                    </a:xfrm>
                  </p:grpSpPr>
                  <p:sp>
                    <p:nvSpPr>
                      <p:cNvPr id="5680" name="Google Shape;5680;p6"/>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1" name="Google Shape;5681;p6"/>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2" name="Google Shape;5682;p6"/>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3" name="Google Shape;5683;p6"/>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4" name="Google Shape;5684;p6"/>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5" name="Google Shape;5685;p6"/>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6" name="Google Shape;5686;p6"/>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7" name="Google Shape;5687;p6"/>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8" name="Google Shape;5688;p6"/>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9" name="Google Shape;5689;p6"/>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0" name="Google Shape;5690;p6"/>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1" name="Google Shape;5691;p6"/>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2" name="Google Shape;5692;p6"/>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3" name="Google Shape;5693;p6"/>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4" name="Google Shape;5694;p6"/>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5" name="Google Shape;5695;p6"/>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6" name="Google Shape;5696;p6"/>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7" name="Google Shape;5697;p6"/>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5698" name="Google Shape;5698;p6"/>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99" name="Google Shape;5699;p6"/>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0" name="Google Shape;5700;p6"/>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1" name="Google Shape;5701;p6"/>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2" name="Google Shape;5702;p6"/>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703" name="Google Shape;5703;p6"/>
              <p:cNvGrpSpPr/>
              <p:nvPr/>
            </p:nvGrpSpPr>
            <p:grpSpPr>
              <a:xfrm>
                <a:off x="2810836" y="1277124"/>
                <a:ext cx="1770040" cy="1504907"/>
                <a:chOff x="2810836" y="1277124"/>
                <a:chExt cx="1770040" cy="1504907"/>
              </a:xfrm>
            </p:grpSpPr>
            <p:sp>
              <p:nvSpPr>
                <p:cNvPr id="5704" name="Google Shape;5704;p6"/>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5" name="Google Shape;5705;p6"/>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6" name="Google Shape;5706;p6"/>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7" name="Google Shape;5707;p6"/>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8" name="Google Shape;5708;p6"/>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09" name="Google Shape;5709;p6"/>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0" name="Google Shape;5710;p6"/>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11" name="Google Shape;5711;p6"/>
                <p:cNvGrpSpPr/>
                <p:nvPr/>
              </p:nvGrpSpPr>
              <p:grpSpPr>
                <a:xfrm>
                  <a:off x="3537583" y="1277124"/>
                  <a:ext cx="462008" cy="496302"/>
                  <a:chOff x="3537583" y="1277124"/>
                  <a:chExt cx="462008" cy="496302"/>
                </a:xfrm>
              </p:grpSpPr>
              <p:sp>
                <p:nvSpPr>
                  <p:cNvPr id="5712" name="Google Shape;5712;p6"/>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3" name="Google Shape;5713;p6"/>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4" name="Google Shape;5714;p6"/>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5" name="Google Shape;5715;p6"/>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16" name="Google Shape;5716;p6"/>
                  <p:cNvGrpSpPr/>
                  <p:nvPr/>
                </p:nvGrpSpPr>
                <p:grpSpPr>
                  <a:xfrm>
                    <a:off x="3572007" y="1286349"/>
                    <a:ext cx="427359" cy="486383"/>
                    <a:chOff x="3572007" y="1286349"/>
                    <a:chExt cx="427359" cy="486383"/>
                  </a:xfrm>
                </p:grpSpPr>
                <p:sp>
                  <p:nvSpPr>
                    <p:cNvPr id="5717" name="Google Shape;5717;p6"/>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8" name="Google Shape;5718;p6"/>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9" name="Google Shape;5719;p6"/>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0" name="Google Shape;5720;p6"/>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721" name="Google Shape;5721;p6"/>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2" name="Google Shape;5722;p6"/>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3" name="Google Shape;5723;p6"/>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4" name="Google Shape;5724;p6"/>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5" name="Google Shape;5725;p6"/>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6" name="Google Shape;5726;p6"/>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7" name="Google Shape;5727;p6"/>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8" name="Google Shape;5728;p6"/>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29" name="Google Shape;5729;p6"/>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0" name="Google Shape;5730;p6"/>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1" name="Google Shape;5731;p6"/>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2" name="Google Shape;5732;p6"/>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3" name="Google Shape;5733;p6"/>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4" name="Google Shape;5734;p6"/>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5" name="Google Shape;5735;p6"/>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6" name="Google Shape;5736;p6"/>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7" name="Google Shape;5737;p6"/>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8" name="Google Shape;5738;p6"/>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9" name="Google Shape;5739;p6"/>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0" name="Google Shape;5740;p6"/>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1" name="Google Shape;5741;p6"/>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2" name="Google Shape;5742;p6"/>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3" name="Google Shape;5743;p6"/>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4" name="Google Shape;5744;p6"/>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5" name="Google Shape;5745;p6"/>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6" name="Google Shape;5746;p6"/>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7" name="Google Shape;5747;p6"/>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8" name="Google Shape;5748;p6"/>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9" name="Google Shape;5749;p6"/>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0" name="Google Shape;5750;p6"/>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1" name="Google Shape;5751;p6"/>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2" name="Google Shape;5752;p6"/>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3" name="Google Shape;5753;p6"/>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4" name="Google Shape;5754;p6"/>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5" name="Google Shape;5755;p6"/>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6" name="Google Shape;5756;p6"/>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7" name="Google Shape;5757;p6"/>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8" name="Google Shape;5758;p6"/>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9" name="Google Shape;5759;p6"/>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0" name="Google Shape;5760;p6"/>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1" name="Google Shape;5761;p6"/>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2" name="Google Shape;5762;p6"/>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3" name="Google Shape;5763;p6"/>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4" name="Google Shape;5764;p6"/>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5" name="Google Shape;5765;p6"/>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6" name="Google Shape;5766;p6"/>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7" name="Google Shape;5767;p6"/>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8" name="Google Shape;5768;p6"/>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9" name="Google Shape;5769;p6"/>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0" name="Google Shape;5770;p6"/>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1" name="Google Shape;5771;p6"/>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2" name="Google Shape;5772;p6"/>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3" name="Google Shape;5773;p6"/>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4" name="Google Shape;5774;p6"/>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5" name="Google Shape;5775;p6"/>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6" name="Google Shape;5776;p6"/>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7" name="Google Shape;5777;p6"/>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8" name="Google Shape;5778;p6"/>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79" name="Google Shape;5779;p6"/>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0" name="Google Shape;5780;p6"/>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1" name="Google Shape;5781;p6"/>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2" name="Google Shape;5782;p6"/>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3" name="Google Shape;5783;p6"/>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4" name="Google Shape;5784;p6"/>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5" name="Google Shape;5785;p6"/>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786" name="Google Shape;5786;p6"/>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87" name="Google Shape;5787;p6"/>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88" name="Google Shape;5788;p6"/>
              <p:cNvGrpSpPr/>
              <p:nvPr/>
            </p:nvGrpSpPr>
            <p:grpSpPr>
              <a:xfrm>
                <a:off x="2979756" y="1286202"/>
                <a:ext cx="1275339" cy="1256021"/>
                <a:chOff x="2979756" y="1286202"/>
                <a:chExt cx="1275339" cy="1256021"/>
              </a:xfrm>
            </p:grpSpPr>
            <p:sp>
              <p:nvSpPr>
                <p:cNvPr id="5789" name="Google Shape;5789;p6"/>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0" name="Google Shape;5790;p6"/>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1" name="Google Shape;5791;p6"/>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2" name="Google Shape;5792;p6"/>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3" name="Google Shape;5793;p6"/>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4" name="Google Shape;5794;p6"/>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5" name="Google Shape;5795;p6"/>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96" name="Google Shape;5796;p6"/>
                <p:cNvGrpSpPr/>
                <p:nvPr/>
              </p:nvGrpSpPr>
              <p:grpSpPr>
                <a:xfrm>
                  <a:off x="3463007" y="1286202"/>
                  <a:ext cx="248947" cy="492262"/>
                  <a:chOff x="3463007" y="1286202"/>
                  <a:chExt cx="248947" cy="492262"/>
                </a:xfrm>
              </p:grpSpPr>
              <p:sp>
                <p:nvSpPr>
                  <p:cNvPr id="5797" name="Google Shape;5797;p6"/>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8" name="Google Shape;5798;p6"/>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9" name="Google Shape;5799;p6"/>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0" name="Google Shape;5800;p6"/>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801" name="Google Shape;5801;p6"/>
                  <p:cNvGrpSpPr/>
                  <p:nvPr/>
                </p:nvGrpSpPr>
                <p:grpSpPr>
                  <a:xfrm>
                    <a:off x="3465986" y="1308593"/>
                    <a:ext cx="237592" cy="469871"/>
                    <a:chOff x="3465986" y="1308593"/>
                    <a:chExt cx="237592" cy="469871"/>
                  </a:xfrm>
                </p:grpSpPr>
                <p:sp>
                  <p:nvSpPr>
                    <p:cNvPr id="5802" name="Google Shape;5802;p6"/>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3" name="Google Shape;5803;p6"/>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4" name="Google Shape;5804;p6"/>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5" name="Google Shape;5805;p6"/>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806" name="Google Shape;5806;p6"/>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7" name="Google Shape;5807;p6"/>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8" name="Google Shape;5808;p6"/>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09" name="Google Shape;5809;p6"/>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0" name="Google Shape;5810;p6"/>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1" name="Google Shape;5811;p6"/>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2" name="Google Shape;5812;p6"/>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3" name="Google Shape;5813;p6"/>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4" name="Google Shape;5814;p6"/>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5" name="Google Shape;5815;p6"/>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6" name="Google Shape;5816;p6"/>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7" name="Google Shape;5817;p6"/>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8" name="Google Shape;5818;p6"/>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19" name="Google Shape;5819;p6"/>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0" name="Google Shape;5820;p6"/>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1" name="Google Shape;5821;p6"/>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2" name="Google Shape;5822;p6"/>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3" name="Google Shape;5823;p6"/>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4" name="Google Shape;5824;p6"/>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5" name="Google Shape;5825;p6"/>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6" name="Google Shape;5826;p6"/>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7" name="Google Shape;5827;p6"/>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8" name="Google Shape;5828;p6"/>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9" name="Google Shape;5829;p6"/>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0" name="Google Shape;5830;p6"/>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1" name="Google Shape;5831;p6"/>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2" name="Google Shape;5832;p6"/>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3" name="Google Shape;5833;p6"/>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4" name="Google Shape;5834;p6"/>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5" name="Google Shape;5835;p6"/>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6" name="Google Shape;5836;p6"/>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7" name="Google Shape;5837;p6"/>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8" name="Google Shape;5838;p6"/>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39" name="Google Shape;5839;p6"/>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0" name="Google Shape;5840;p6"/>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1" name="Google Shape;5841;p6"/>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2" name="Google Shape;5842;p6"/>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3" name="Google Shape;5843;p6"/>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4" name="Google Shape;5844;p6"/>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5" name="Google Shape;5845;p6"/>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6" name="Google Shape;5846;p6"/>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7" name="Google Shape;5847;p6"/>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8" name="Google Shape;5848;p6"/>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49" name="Google Shape;5849;p6"/>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0" name="Google Shape;5850;p6"/>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1" name="Google Shape;5851;p6"/>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2" name="Google Shape;5852;p6"/>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3" name="Google Shape;5853;p6"/>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4" name="Google Shape;5854;p6"/>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5" name="Google Shape;5855;p6"/>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6" name="Google Shape;5856;p6"/>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7" name="Google Shape;5857;p6"/>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8" name="Google Shape;5858;p6"/>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59" name="Google Shape;5859;p6"/>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0" name="Google Shape;5860;p6"/>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1" name="Google Shape;5861;p6"/>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2" name="Google Shape;5862;p6"/>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3" name="Google Shape;5863;p6"/>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4" name="Google Shape;5864;p6"/>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5" name="Google Shape;5865;p6"/>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6" name="Google Shape;5866;p6"/>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7" name="Google Shape;5867;p6"/>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8" name="Google Shape;5868;p6"/>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9" name="Google Shape;5869;p6"/>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0" name="Google Shape;5870;p6"/>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871" name="Google Shape;5871;p6"/>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872" name="Google Shape;5872;p6"/>
              <p:cNvGrpSpPr/>
              <p:nvPr/>
            </p:nvGrpSpPr>
            <p:grpSpPr>
              <a:xfrm>
                <a:off x="1818621" y="1194964"/>
                <a:ext cx="1412171" cy="1200646"/>
                <a:chOff x="1818621" y="1194964"/>
                <a:chExt cx="1412171" cy="1200646"/>
              </a:xfrm>
            </p:grpSpPr>
            <p:sp>
              <p:nvSpPr>
                <p:cNvPr id="5873" name="Google Shape;5873;p6"/>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4" name="Google Shape;5874;p6"/>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5" name="Google Shape;5875;p6"/>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6" name="Google Shape;5876;p6"/>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7" name="Google Shape;5877;p6"/>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8" name="Google Shape;5878;p6"/>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9" name="Google Shape;5879;p6"/>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880" name="Google Shape;5880;p6"/>
                <p:cNvGrpSpPr/>
                <p:nvPr/>
              </p:nvGrpSpPr>
              <p:grpSpPr>
                <a:xfrm>
                  <a:off x="2398435" y="1194964"/>
                  <a:ext cx="368597" cy="395963"/>
                  <a:chOff x="2398435" y="1194964"/>
                  <a:chExt cx="368597" cy="395963"/>
                </a:xfrm>
              </p:grpSpPr>
              <p:sp>
                <p:nvSpPr>
                  <p:cNvPr id="5881" name="Google Shape;5881;p6"/>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2" name="Google Shape;5882;p6"/>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3" name="Google Shape;5883;p6"/>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4" name="Google Shape;5884;p6"/>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885" name="Google Shape;5885;p6"/>
                  <p:cNvGrpSpPr/>
                  <p:nvPr/>
                </p:nvGrpSpPr>
                <p:grpSpPr>
                  <a:xfrm>
                    <a:off x="2425898" y="1202327"/>
                    <a:ext cx="340955" cy="388046"/>
                    <a:chOff x="2425898" y="1202327"/>
                    <a:chExt cx="340955" cy="388046"/>
                  </a:xfrm>
                </p:grpSpPr>
                <p:sp>
                  <p:nvSpPr>
                    <p:cNvPr id="5886" name="Google Shape;5886;p6"/>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7" name="Google Shape;5887;p6"/>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8" name="Google Shape;5888;p6"/>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9" name="Google Shape;5889;p6"/>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890" name="Google Shape;5890;p6"/>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1" name="Google Shape;5891;p6"/>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2" name="Google Shape;5892;p6"/>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3" name="Google Shape;5893;p6"/>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4" name="Google Shape;5894;p6"/>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5" name="Google Shape;5895;p6"/>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6" name="Google Shape;5896;p6"/>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7" name="Google Shape;5897;p6"/>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8" name="Google Shape;5898;p6"/>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9" name="Google Shape;5899;p6"/>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0" name="Google Shape;5900;p6"/>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1" name="Google Shape;5901;p6"/>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2" name="Google Shape;5902;p6"/>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3" name="Google Shape;5903;p6"/>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4" name="Google Shape;5904;p6"/>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5" name="Google Shape;5905;p6"/>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6" name="Google Shape;5906;p6"/>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7" name="Google Shape;5907;p6"/>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8" name="Google Shape;5908;p6"/>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09" name="Google Shape;5909;p6"/>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0" name="Google Shape;5910;p6"/>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1" name="Google Shape;5911;p6"/>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2" name="Google Shape;5912;p6"/>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3" name="Google Shape;5913;p6"/>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4" name="Google Shape;5914;p6"/>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5" name="Google Shape;5915;p6"/>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6" name="Google Shape;5916;p6"/>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7" name="Google Shape;5917;p6"/>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8" name="Google Shape;5918;p6"/>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19" name="Google Shape;5919;p6"/>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0" name="Google Shape;5920;p6"/>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1" name="Google Shape;5921;p6"/>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2" name="Google Shape;5922;p6"/>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3" name="Google Shape;5923;p6"/>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4" name="Google Shape;5924;p6"/>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5" name="Google Shape;5925;p6"/>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6" name="Google Shape;5926;p6"/>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7" name="Google Shape;5927;p6"/>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8" name="Google Shape;5928;p6"/>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29" name="Google Shape;5929;p6"/>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0" name="Google Shape;5930;p6"/>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1" name="Google Shape;5931;p6"/>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2" name="Google Shape;5932;p6"/>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3" name="Google Shape;5933;p6"/>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4" name="Google Shape;5934;p6"/>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5" name="Google Shape;5935;p6"/>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6" name="Google Shape;5936;p6"/>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7" name="Google Shape;5937;p6"/>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8" name="Google Shape;5938;p6"/>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39" name="Google Shape;5939;p6"/>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0" name="Google Shape;5940;p6"/>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1" name="Google Shape;5941;p6"/>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2" name="Google Shape;5942;p6"/>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3" name="Google Shape;5943;p6"/>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4" name="Google Shape;5944;p6"/>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5" name="Google Shape;5945;p6"/>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6" name="Google Shape;5946;p6"/>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7" name="Google Shape;5947;p6"/>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8" name="Google Shape;5948;p6"/>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9" name="Google Shape;5949;p6"/>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0" name="Google Shape;5950;p6"/>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1" name="Google Shape;5951;p6"/>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2" name="Google Shape;5952;p6"/>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3" name="Google Shape;5953;p6"/>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4" name="Google Shape;5954;p6"/>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955" name="Google Shape;5955;p6"/>
              <p:cNvGrpSpPr/>
              <p:nvPr/>
            </p:nvGrpSpPr>
            <p:grpSpPr>
              <a:xfrm>
                <a:off x="858328" y="1344266"/>
                <a:ext cx="1968299" cy="1791934"/>
                <a:chOff x="858328" y="1344266"/>
                <a:chExt cx="1968299" cy="1791934"/>
              </a:xfrm>
            </p:grpSpPr>
            <p:sp>
              <p:nvSpPr>
                <p:cNvPr id="5956" name="Google Shape;5956;p6"/>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7" name="Google Shape;5957;p6"/>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58" name="Google Shape;5958;p6"/>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959" name="Google Shape;5959;p6"/>
                <p:cNvGrpSpPr/>
                <p:nvPr/>
              </p:nvGrpSpPr>
              <p:grpSpPr>
                <a:xfrm>
                  <a:off x="1689346" y="1344266"/>
                  <a:ext cx="308465" cy="593322"/>
                  <a:chOff x="1689346" y="1344266"/>
                  <a:chExt cx="308465" cy="593322"/>
                </a:xfrm>
              </p:grpSpPr>
              <p:grpSp>
                <p:nvGrpSpPr>
                  <p:cNvPr id="5960" name="Google Shape;5960;p6"/>
                  <p:cNvGrpSpPr/>
                  <p:nvPr/>
                </p:nvGrpSpPr>
                <p:grpSpPr>
                  <a:xfrm>
                    <a:off x="1689346" y="1344266"/>
                    <a:ext cx="308465" cy="580053"/>
                    <a:chOff x="1689346" y="1344266"/>
                    <a:chExt cx="308465" cy="580053"/>
                  </a:xfrm>
                </p:grpSpPr>
                <p:sp>
                  <p:nvSpPr>
                    <p:cNvPr id="5961" name="Google Shape;5961;p6"/>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2" name="Google Shape;5962;p6"/>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3" name="Google Shape;5963;p6"/>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964" name="Google Shape;5964;p6"/>
                  <p:cNvGrpSpPr/>
                  <p:nvPr/>
                </p:nvGrpSpPr>
                <p:grpSpPr>
                  <a:xfrm>
                    <a:off x="1788243" y="1362042"/>
                    <a:ext cx="162679" cy="575546"/>
                    <a:chOff x="1788243" y="1362042"/>
                    <a:chExt cx="162679" cy="575546"/>
                  </a:xfrm>
                </p:grpSpPr>
                <p:sp>
                  <p:nvSpPr>
                    <p:cNvPr id="5965" name="Google Shape;5965;p6"/>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6" name="Google Shape;5966;p6"/>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967" name="Google Shape;5967;p6"/>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8" name="Google Shape;5968;p6"/>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9" name="Google Shape;5969;p6"/>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0" name="Google Shape;5970;p6"/>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1" name="Google Shape;5971;p6"/>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2" name="Google Shape;5972;p6"/>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3" name="Google Shape;5973;p6"/>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4" name="Google Shape;5974;p6"/>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5" name="Google Shape;5975;p6"/>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6" name="Google Shape;5976;p6"/>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7" name="Google Shape;5977;p6"/>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8" name="Google Shape;5978;p6"/>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79" name="Google Shape;5979;p6"/>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0" name="Google Shape;5980;p6"/>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1" name="Google Shape;5981;p6"/>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2" name="Google Shape;5982;p6"/>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3" name="Google Shape;5983;p6"/>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4" name="Google Shape;5984;p6"/>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5" name="Google Shape;5985;p6"/>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6" name="Google Shape;5986;p6"/>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7" name="Google Shape;5987;p6"/>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8" name="Google Shape;5988;p6"/>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89" name="Google Shape;5989;p6"/>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0" name="Google Shape;5990;p6"/>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1" name="Google Shape;5991;p6"/>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2" name="Google Shape;5992;p6"/>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3" name="Google Shape;5993;p6"/>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4" name="Google Shape;5994;p6"/>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5" name="Google Shape;5995;p6"/>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6" name="Google Shape;5996;p6"/>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7" name="Google Shape;5997;p6"/>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8" name="Google Shape;5998;p6"/>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9" name="Google Shape;5999;p6"/>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0" name="Google Shape;6000;p6"/>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1" name="Google Shape;6001;p6"/>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2" name="Google Shape;6002;p6"/>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3" name="Google Shape;6003;p6"/>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4" name="Google Shape;6004;p6"/>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5" name="Google Shape;6005;p6"/>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6" name="Google Shape;6006;p6"/>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7" name="Google Shape;6007;p6"/>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8" name="Google Shape;6008;p6"/>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9" name="Google Shape;6009;p6"/>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0" name="Google Shape;6010;p6"/>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1" name="Google Shape;6011;p6"/>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2" name="Google Shape;6012;p6"/>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3" name="Google Shape;6013;p6"/>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4" name="Google Shape;6014;p6"/>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5" name="Google Shape;6015;p6"/>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6" name="Google Shape;6016;p6"/>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7" name="Google Shape;6017;p6"/>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8" name="Google Shape;6018;p6"/>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19" name="Google Shape;6019;p6"/>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0" name="Google Shape;6020;p6"/>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1" name="Google Shape;6021;p6"/>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2" name="Google Shape;6022;p6"/>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3" name="Google Shape;6023;p6"/>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4" name="Google Shape;6024;p6"/>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5" name="Google Shape;6025;p6"/>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6" name="Google Shape;6026;p6"/>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7" name="Google Shape;6027;p6"/>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8" name="Google Shape;6028;p6"/>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29" name="Google Shape;6029;p6"/>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0" name="Google Shape;6030;p6"/>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1" name="Google Shape;6031;p6"/>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2" name="Google Shape;6032;p6"/>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3" name="Google Shape;6033;p6"/>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4" name="Google Shape;6034;p6"/>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5" name="Google Shape;6035;p6"/>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036" name="Google Shape;6036;p6"/>
              <p:cNvGrpSpPr/>
              <p:nvPr/>
            </p:nvGrpSpPr>
            <p:grpSpPr>
              <a:xfrm>
                <a:off x="3367918" y="1871929"/>
                <a:ext cx="1268845" cy="1155155"/>
                <a:chOff x="3367918" y="1871929"/>
                <a:chExt cx="1268845" cy="1155155"/>
              </a:xfrm>
            </p:grpSpPr>
            <p:sp>
              <p:nvSpPr>
                <p:cNvPr id="6037" name="Google Shape;6037;p6"/>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8" name="Google Shape;6038;p6"/>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9" name="Google Shape;6039;p6"/>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040" name="Google Shape;6040;p6"/>
                <p:cNvGrpSpPr/>
                <p:nvPr/>
              </p:nvGrpSpPr>
              <p:grpSpPr>
                <a:xfrm>
                  <a:off x="3903628" y="1871929"/>
                  <a:ext cx="198848" cy="382474"/>
                  <a:chOff x="3903628" y="1871929"/>
                  <a:chExt cx="198848" cy="382474"/>
                </a:xfrm>
              </p:grpSpPr>
              <p:grpSp>
                <p:nvGrpSpPr>
                  <p:cNvPr id="6041" name="Google Shape;6041;p6"/>
                  <p:cNvGrpSpPr/>
                  <p:nvPr/>
                </p:nvGrpSpPr>
                <p:grpSpPr>
                  <a:xfrm>
                    <a:off x="3903628" y="1871929"/>
                    <a:ext cx="198848" cy="373925"/>
                    <a:chOff x="3903628" y="1871929"/>
                    <a:chExt cx="198848" cy="373925"/>
                  </a:xfrm>
                </p:grpSpPr>
                <p:sp>
                  <p:nvSpPr>
                    <p:cNvPr id="6042" name="Google Shape;6042;p6"/>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3" name="Google Shape;6043;p6"/>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4" name="Google Shape;6044;p6"/>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045" name="Google Shape;6045;p6"/>
                  <p:cNvGrpSpPr/>
                  <p:nvPr/>
                </p:nvGrpSpPr>
                <p:grpSpPr>
                  <a:xfrm>
                    <a:off x="3967377" y="1883388"/>
                    <a:ext cx="104872" cy="371015"/>
                    <a:chOff x="3967377" y="1883388"/>
                    <a:chExt cx="104872" cy="371015"/>
                  </a:xfrm>
                </p:grpSpPr>
                <p:sp>
                  <p:nvSpPr>
                    <p:cNvPr id="6046" name="Google Shape;6046;p6"/>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7" name="Google Shape;6047;p6"/>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048" name="Google Shape;6048;p6"/>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9" name="Google Shape;6049;p6"/>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0" name="Google Shape;6050;p6"/>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1" name="Google Shape;6051;p6"/>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2" name="Google Shape;6052;p6"/>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3" name="Google Shape;6053;p6"/>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4" name="Google Shape;6054;p6"/>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5" name="Google Shape;6055;p6"/>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6" name="Google Shape;6056;p6"/>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7" name="Google Shape;6057;p6"/>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8" name="Google Shape;6058;p6"/>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59" name="Google Shape;6059;p6"/>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0" name="Google Shape;6060;p6"/>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1" name="Google Shape;6061;p6"/>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2" name="Google Shape;6062;p6"/>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3" name="Google Shape;6063;p6"/>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4" name="Google Shape;6064;p6"/>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5" name="Google Shape;6065;p6"/>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6" name="Google Shape;6066;p6"/>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7" name="Google Shape;6067;p6"/>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8" name="Google Shape;6068;p6"/>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9" name="Google Shape;6069;p6"/>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0" name="Google Shape;6070;p6"/>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1" name="Google Shape;6071;p6"/>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2" name="Google Shape;6072;p6"/>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3" name="Google Shape;6073;p6"/>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4" name="Google Shape;6074;p6"/>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5" name="Google Shape;6075;p6"/>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6" name="Google Shape;6076;p6"/>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7" name="Google Shape;6077;p6"/>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8" name="Google Shape;6078;p6"/>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9" name="Google Shape;6079;p6"/>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0" name="Google Shape;6080;p6"/>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1" name="Google Shape;6081;p6"/>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2" name="Google Shape;6082;p6"/>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3" name="Google Shape;6083;p6"/>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4" name="Google Shape;6084;p6"/>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5" name="Google Shape;6085;p6"/>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6" name="Google Shape;6086;p6"/>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7" name="Google Shape;6087;p6"/>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8" name="Google Shape;6088;p6"/>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9" name="Google Shape;6089;p6"/>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0" name="Google Shape;6090;p6"/>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1" name="Google Shape;6091;p6"/>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2" name="Google Shape;6092;p6"/>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3" name="Google Shape;6093;p6"/>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4" name="Google Shape;6094;p6"/>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5" name="Google Shape;6095;p6"/>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6" name="Google Shape;6096;p6"/>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7" name="Google Shape;6097;p6"/>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8" name="Google Shape;6098;p6"/>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9" name="Google Shape;6099;p6"/>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0" name="Google Shape;6100;p6"/>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1" name="Google Shape;6101;p6"/>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2" name="Google Shape;6102;p6"/>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3" name="Google Shape;6103;p6"/>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4" name="Google Shape;6104;p6"/>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5" name="Google Shape;6105;p6"/>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6" name="Google Shape;6106;p6"/>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7" name="Google Shape;6107;p6"/>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8" name="Google Shape;6108;p6"/>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9" name="Google Shape;6109;p6"/>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0" name="Google Shape;6110;p6"/>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1" name="Google Shape;6111;p6"/>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2" name="Google Shape;6112;p6"/>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3" name="Google Shape;6113;p6"/>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4" name="Google Shape;6114;p6"/>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5" name="Google Shape;6115;p6"/>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6" name="Google Shape;6116;p6"/>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117" name="Google Shape;6117;p6"/>
              <p:cNvGrpSpPr/>
              <p:nvPr/>
            </p:nvGrpSpPr>
            <p:grpSpPr>
              <a:xfrm>
                <a:off x="2070779" y="1840674"/>
                <a:ext cx="1520761" cy="1256027"/>
                <a:chOff x="2070779" y="1840674"/>
                <a:chExt cx="1520761" cy="1256027"/>
              </a:xfrm>
            </p:grpSpPr>
            <p:sp>
              <p:nvSpPr>
                <p:cNvPr id="6118" name="Google Shape;6118;p6"/>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9" name="Google Shape;6119;p6"/>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0" name="Google Shape;6120;p6"/>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1" name="Google Shape;6121;p6"/>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2" name="Google Shape;6122;p6"/>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3" name="Google Shape;6123;p6"/>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4" name="Google Shape;6124;p6"/>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125" name="Google Shape;6125;p6"/>
                <p:cNvGrpSpPr/>
                <p:nvPr/>
              </p:nvGrpSpPr>
              <p:grpSpPr>
                <a:xfrm>
                  <a:off x="2647026" y="1840674"/>
                  <a:ext cx="296851" cy="492265"/>
                  <a:chOff x="2647026" y="1840674"/>
                  <a:chExt cx="296851" cy="492265"/>
                </a:xfrm>
              </p:grpSpPr>
              <p:sp>
                <p:nvSpPr>
                  <p:cNvPr id="6126" name="Google Shape;6126;p6"/>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7" name="Google Shape;6127;p6"/>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8" name="Google Shape;6128;p6"/>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9" name="Google Shape;6129;p6"/>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130" name="Google Shape;6130;p6"/>
                  <p:cNvGrpSpPr/>
                  <p:nvPr/>
                </p:nvGrpSpPr>
                <p:grpSpPr>
                  <a:xfrm>
                    <a:off x="2650577" y="1863072"/>
                    <a:ext cx="283310" cy="469867"/>
                    <a:chOff x="2650577" y="1863072"/>
                    <a:chExt cx="283310" cy="469867"/>
                  </a:xfrm>
                </p:grpSpPr>
                <p:sp>
                  <p:nvSpPr>
                    <p:cNvPr id="6131" name="Google Shape;6131;p6"/>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2" name="Google Shape;6132;p6"/>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3" name="Google Shape;6133;p6"/>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4" name="Google Shape;6134;p6"/>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135" name="Google Shape;6135;p6"/>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6" name="Google Shape;6136;p6"/>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7" name="Google Shape;6137;p6"/>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8" name="Google Shape;6138;p6"/>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39" name="Google Shape;6139;p6"/>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0" name="Google Shape;6140;p6"/>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1" name="Google Shape;6141;p6"/>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2" name="Google Shape;6142;p6"/>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3" name="Google Shape;6143;p6"/>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4" name="Google Shape;6144;p6"/>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5" name="Google Shape;6145;p6"/>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6" name="Google Shape;6146;p6"/>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7" name="Google Shape;6147;p6"/>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8" name="Google Shape;6148;p6"/>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49" name="Google Shape;6149;p6"/>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0" name="Google Shape;6150;p6"/>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1" name="Google Shape;6151;p6"/>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2" name="Google Shape;6152;p6"/>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3" name="Google Shape;6153;p6"/>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4" name="Google Shape;6154;p6"/>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5" name="Google Shape;6155;p6"/>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6" name="Google Shape;6156;p6"/>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7" name="Google Shape;6157;p6"/>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8" name="Google Shape;6158;p6"/>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9" name="Google Shape;6159;p6"/>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0" name="Google Shape;6160;p6"/>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1" name="Google Shape;6161;p6"/>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2" name="Google Shape;6162;p6"/>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3" name="Google Shape;6163;p6"/>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4" name="Google Shape;6164;p6"/>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5" name="Google Shape;6165;p6"/>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6" name="Google Shape;6166;p6"/>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7" name="Google Shape;6167;p6"/>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8" name="Google Shape;6168;p6"/>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9" name="Google Shape;6169;p6"/>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0" name="Google Shape;6170;p6"/>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1" name="Google Shape;6171;p6"/>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2" name="Google Shape;6172;p6"/>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3" name="Google Shape;6173;p6"/>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4" name="Google Shape;6174;p6"/>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5" name="Google Shape;6175;p6"/>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6" name="Google Shape;6176;p6"/>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7" name="Google Shape;6177;p6"/>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8" name="Google Shape;6178;p6"/>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9" name="Google Shape;6179;p6"/>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0" name="Google Shape;6180;p6"/>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1" name="Google Shape;6181;p6"/>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2" name="Google Shape;6182;p6"/>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3" name="Google Shape;6183;p6"/>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4" name="Google Shape;6184;p6"/>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5" name="Google Shape;6185;p6"/>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6" name="Google Shape;6186;p6"/>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7" name="Google Shape;6187;p6"/>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8" name="Google Shape;6188;p6"/>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9" name="Google Shape;6189;p6"/>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0" name="Google Shape;6190;p6"/>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1" name="Google Shape;6191;p6"/>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2" name="Google Shape;6192;p6"/>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3" name="Google Shape;6193;p6"/>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4" name="Google Shape;6194;p6"/>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5" name="Google Shape;6195;p6"/>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6" name="Google Shape;6196;p6"/>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7" name="Google Shape;6197;p6"/>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8" name="Google Shape;6198;p6"/>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9" name="Google Shape;6199;p6"/>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6200" name="Google Shape;6200;p6"/>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1" name="Google Shape;6201;p6"/>
              <p:cNvSpPr/>
              <p:nvPr/>
            </p:nvSpPr>
            <p:spPr>
              <a:xfrm>
                <a:off x="1507255" y="2964906"/>
                <a:ext cx="2665173"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2" name="Google Shape;6202;p6"/>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3" name="Google Shape;6203;p6"/>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4" name="Google Shape;6204;p6"/>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5" name="Google Shape;6205;p6"/>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6" name="Google Shape;6206;p6"/>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7" name="Google Shape;6207;p6"/>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08" name="Google Shape;6208;p6"/>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209" name="Google Shape;6209;p6"/>
            <p:cNvGrpSpPr/>
            <p:nvPr/>
          </p:nvGrpSpPr>
          <p:grpSpPr>
            <a:xfrm>
              <a:off x="1713967" y="3303389"/>
              <a:ext cx="2252137" cy="721122"/>
              <a:chOff x="1713967" y="3303389"/>
              <a:chExt cx="2252137" cy="721122"/>
            </a:xfrm>
          </p:grpSpPr>
          <p:sp>
            <p:nvSpPr>
              <p:cNvPr id="6210" name="Google Shape;6210;p6"/>
              <p:cNvSpPr/>
              <p:nvPr/>
            </p:nvSpPr>
            <p:spPr>
              <a:xfrm>
                <a:off x="1713967" y="3303389"/>
                <a:ext cx="268248" cy="549039"/>
              </a:xfrm>
              <a:custGeom>
                <a:avLst/>
                <a:gdLst/>
                <a:ahLst/>
                <a:cxnLst/>
                <a:rect l="l" t="t" r="r" b="b"/>
                <a:pathLst>
                  <a:path w="268248" h="549039" extrusionOk="0">
                    <a:moveTo>
                      <a:pt x="55643" y="549040"/>
                    </a:moveTo>
                    <a:cubicBezTo>
                      <a:pt x="64325" y="549040"/>
                      <a:pt x="70114" y="546470"/>
                      <a:pt x="72048" y="541001"/>
                    </a:cubicBezTo>
                    <a:lnTo>
                      <a:pt x="72691" y="541323"/>
                    </a:lnTo>
                    <a:cubicBezTo>
                      <a:pt x="74619" y="536175"/>
                      <a:pt x="75904" y="530707"/>
                      <a:pt x="75904" y="524917"/>
                    </a:cubicBezTo>
                    <a:cubicBezTo>
                      <a:pt x="75904" y="517520"/>
                      <a:pt x="74619" y="508511"/>
                      <a:pt x="72048" y="497580"/>
                    </a:cubicBezTo>
                    <a:cubicBezTo>
                      <a:pt x="66259" y="471523"/>
                      <a:pt x="63361" y="427781"/>
                      <a:pt x="63361" y="366669"/>
                    </a:cubicBezTo>
                    <a:cubicBezTo>
                      <a:pt x="63361" y="345444"/>
                      <a:pt x="64003" y="324213"/>
                      <a:pt x="64973" y="302987"/>
                    </a:cubicBezTo>
                    <a:cubicBezTo>
                      <a:pt x="66580" y="302017"/>
                      <a:pt x="67223" y="300411"/>
                      <a:pt x="67223" y="298483"/>
                    </a:cubicBezTo>
                    <a:cubicBezTo>
                      <a:pt x="67223" y="296549"/>
                      <a:pt x="66580" y="294621"/>
                      <a:pt x="65616" y="292693"/>
                    </a:cubicBezTo>
                    <a:lnTo>
                      <a:pt x="72048" y="292693"/>
                    </a:lnTo>
                    <a:cubicBezTo>
                      <a:pt x="80409" y="292693"/>
                      <a:pt x="88769" y="292371"/>
                      <a:pt x="97136" y="291729"/>
                    </a:cubicBezTo>
                    <a:cubicBezTo>
                      <a:pt x="108073" y="291086"/>
                      <a:pt x="117397" y="290438"/>
                      <a:pt x="125115" y="290438"/>
                    </a:cubicBezTo>
                    <a:lnTo>
                      <a:pt x="145382" y="290765"/>
                    </a:lnTo>
                    <a:cubicBezTo>
                      <a:pt x="159211" y="290765"/>
                      <a:pt x="172719" y="290116"/>
                      <a:pt x="186233" y="288510"/>
                    </a:cubicBezTo>
                    <a:cubicBezTo>
                      <a:pt x="185584" y="310384"/>
                      <a:pt x="185263" y="332252"/>
                      <a:pt x="185263" y="353804"/>
                    </a:cubicBezTo>
                    <a:cubicBezTo>
                      <a:pt x="185263" y="388544"/>
                      <a:pt x="186233" y="423277"/>
                      <a:pt x="187839" y="458015"/>
                    </a:cubicBezTo>
                    <a:cubicBezTo>
                      <a:pt x="188160" y="462841"/>
                      <a:pt x="188160" y="467667"/>
                      <a:pt x="188160" y="472493"/>
                    </a:cubicBezTo>
                    <a:lnTo>
                      <a:pt x="187839" y="481175"/>
                    </a:lnTo>
                    <a:cubicBezTo>
                      <a:pt x="187839" y="496610"/>
                      <a:pt x="190731" y="511409"/>
                      <a:pt x="196842" y="524917"/>
                    </a:cubicBezTo>
                    <a:cubicBezTo>
                      <a:pt x="199740" y="529743"/>
                      <a:pt x="204887" y="534247"/>
                      <a:pt x="211962" y="538424"/>
                    </a:cubicBezTo>
                    <a:cubicBezTo>
                      <a:pt x="218716" y="542608"/>
                      <a:pt x="224185" y="545184"/>
                      <a:pt x="228362" y="545506"/>
                    </a:cubicBezTo>
                    <a:cubicBezTo>
                      <a:pt x="232545" y="546148"/>
                      <a:pt x="234800" y="546148"/>
                      <a:pt x="235443" y="546148"/>
                    </a:cubicBezTo>
                    <a:cubicBezTo>
                      <a:pt x="241876" y="546148"/>
                      <a:pt x="247023" y="543572"/>
                      <a:pt x="250557" y="537782"/>
                    </a:cubicBezTo>
                    <a:cubicBezTo>
                      <a:pt x="253455" y="531671"/>
                      <a:pt x="255062" y="524595"/>
                      <a:pt x="255062" y="516556"/>
                    </a:cubicBezTo>
                    <a:cubicBezTo>
                      <a:pt x="254741" y="508511"/>
                      <a:pt x="254098" y="500472"/>
                      <a:pt x="253134" y="492433"/>
                    </a:cubicBezTo>
                    <a:cubicBezTo>
                      <a:pt x="250236" y="473136"/>
                      <a:pt x="248629" y="431000"/>
                      <a:pt x="248629" y="366027"/>
                    </a:cubicBezTo>
                    <a:cubicBezTo>
                      <a:pt x="248629" y="298161"/>
                      <a:pt x="251843" y="229326"/>
                      <a:pt x="258275" y="159854"/>
                    </a:cubicBezTo>
                    <a:lnTo>
                      <a:pt x="264708" y="98742"/>
                    </a:lnTo>
                    <a:cubicBezTo>
                      <a:pt x="267284" y="81694"/>
                      <a:pt x="268248" y="68829"/>
                      <a:pt x="268248" y="59499"/>
                    </a:cubicBezTo>
                    <a:cubicBezTo>
                      <a:pt x="268248" y="49211"/>
                      <a:pt x="267284" y="38595"/>
                      <a:pt x="265356" y="28301"/>
                    </a:cubicBezTo>
                    <a:cubicBezTo>
                      <a:pt x="263744" y="23153"/>
                      <a:pt x="260209" y="18655"/>
                      <a:pt x="254741" y="14472"/>
                    </a:cubicBezTo>
                    <a:cubicBezTo>
                      <a:pt x="248951" y="10610"/>
                      <a:pt x="244125" y="8361"/>
                      <a:pt x="240584" y="8039"/>
                    </a:cubicBezTo>
                    <a:cubicBezTo>
                      <a:pt x="236728" y="7718"/>
                      <a:pt x="234473" y="7718"/>
                      <a:pt x="233831" y="7718"/>
                    </a:cubicBezTo>
                    <a:cubicBezTo>
                      <a:pt x="228362" y="7718"/>
                      <a:pt x="224185" y="9646"/>
                      <a:pt x="220644" y="14150"/>
                    </a:cubicBezTo>
                    <a:cubicBezTo>
                      <a:pt x="211320" y="30234"/>
                      <a:pt x="205530" y="50496"/>
                      <a:pt x="203275" y="74941"/>
                    </a:cubicBezTo>
                    <a:cubicBezTo>
                      <a:pt x="195557" y="128334"/>
                      <a:pt x="190088" y="191374"/>
                      <a:pt x="187197" y="264065"/>
                    </a:cubicBezTo>
                    <a:cubicBezTo>
                      <a:pt x="177545" y="262459"/>
                      <a:pt x="167893" y="261495"/>
                      <a:pt x="158247" y="261495"/>
                    </a:cubicBezTo>
                    <a:cubicBezTo>
                      <a:pt x="150208" y="261495"/>
                      <a:pt x="137665" y="262459"/>
                      <a:pt x="120295" y="264386"/>
                    </a:cubicBezTo>
                    <a:cubicBezTo>
                      <a:pt x="100670" y="265350"/>
                      <a:pt x="82979" y="266642"/>
                      <a:pt x="66901" y="268570"/>
                    </a:cubicBezTo>
                    <a:cubicBezTo>
                      <a:pt x="69793" y="225791"/>
                      <a:pt x="76868" y="161461"/>
                      <a:pt x="87805" y="75905"/>
                    </a:cubicBezTo>
                    <a:cubicBezTo>
                      <a:pt x="89739" y="67223"/>
                      <a:pt x="90703" y="58856"/>
                      <a:pt x="90703" y="50175"/>
                    </a:cubicBezTo>
                    <a:cubicBezTo>
                      <a:pt x="90703" y="39559"/>
                      <a:pt x="89091" y="28622"/>
                      <a:pt x="86199" y="18012"/>
                    </a:cubicBezTo>
                    <a:cubicBezTo>
                      <a:pt x="84592" y="14150"/>
                      <a:pt x="80730" y="10288"/>
                      <a:pt x="75262" y="6754"/>
                    </a:cubicBezTo>
                    <a:cubicBezTo>
                      <a:pt x="69793" y="3213"/>
                      <a:pt x="64973" y="1285"/>
                      <a:pt x="61111" y="643"/>
                    </a:cubicBezTo>
                    <a:cubicBezTo>
                      <a:pt x="57250" y="321"/>
                      <a:pt x="54679" y="0"/>
                      <a:pt x="53394" y="0"/>
                    </a:cubicBezTo>
                    <a:cubicBezTo>
                      <a:pt x="48889" y="0"/>
                      <a:pt x="45349" y="1285"/>
                      <a:pt x="42778" y="4177"/>
                    </a:cubicBezTo>
                    <a:cubicBezTo>
                      <a:pt x="32484" y="18655"/>
                      <a:pt x="27015" y="34733"/>
                      <a:pt x="26372" y="53066"/>
                    </a:cubicBezTo>
                    <a:cubicBezTo>
                      <a:pt x="8682" y="168857"/>
                      <a:pt x="0" y="268248"/>
                      <a:pt x="0" y="351555"/>
                    </a:cubicBezTo>
                    <a:cubicBezTo>
                      <a:pt x="0" y="390793"/>
                      <a:pt x="2249" y="431643"/>
                      <a:pt x="6432" y="474421"/>
                    </a:cubicBezTo>
                    <a:cubicBezTo>
                      <a:pt x="6754" y="494040"/>
                      <a:pt x="10937" y="512052"/>
                      <a:pt x="18976" y="528458"/>
                    </a:cubicBezTo>
                    <a:cubicBezTo>
                      <a:pt x="23159" y="534890"/>
                      <a:pt x="28949" y="540037"/>
                      <a:pt x="35703" y="543572"/>
                    </a:cubicBezTo>
                    <a:cubicBezTo>
                      <a:pt x="42778" y="547112"/>
                      <a:pt x="49210" y="549040"/>
                      <a:pt x="55643" y="549040"/>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1" name="Google Shape;6211;p6"/>
              <p:cNvSpPr/>
              <p:nvPr/>
            </p:nvSpPr>
            <p:spPr>
              <a:xfrm>
                <a:off x="2007945" y="3493156"/>
                <a:ext cx="236407" cy="302665"/>
              </a:xfrm>
              <a:custGeom>
                <a:avLst/>
                <a:gdLst/>
                <a:ahLst/>
                <a:cxnLst/>
                <a:rect l="l" t="t" r="r" b="b"/>
                <a:pathLst>
                  <a:path w="236407" h="302665" extrusionOk="0">
                    <a:moveTo>
                      <a:pt x="209392" y="302666"/>
                    </a:moveTo>
                    <a:cubicBezTo>
                      <a:pt x="219686"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5" y="7717"/>
                    </a:lnTo>
                    <a:cubicBezTo>
                      <a:pt x="226761" y="5790"/>
                      <a:pt x="225149" y="4183"/>
                      <a:pt x="222578" y="2570"/>
                    </a:cubicBezTo>
                    <a:cubicBezTo>
                      <a:pt x="220008" y="964"/>
                      <a:pt x="217110" y="0"/>
                      <a:pt x="213897" y="0"/>
                    </a:cubicBezTo>
                    <a:cubicBezTo>
                      <a:pt x="211963" y="0"/>
                      <a:pt x="210356" y="642"/>
                      <a:pt x="209071" y="1606"/>
                    </a:cubicBezTo>
                    <a:lnTo>
                      <a:pt x="204566" y="5147"/>
                    </a:lnTo>
                    <a:cubicBezTo>
                      <a:pt x="196848" y="9973"/>
                      <a:pt x="190416" y="16406"/>
                      <a:pt x="184947" y="24445"/>
                    </a:cubicBezTo>
                    <a:cubicBezTo>
                      <a:pt x="180121"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7"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8" y="286581"/>
                      <a:pt x="94244" y="282726"/>
                      <a:pt x="100998" y="274359"/>
                    </a:cubicBezTo>
                    <a:cubicBezTo>
                      <a:pt x="104538" y="268569"/>
                      <a:pt x="107751"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6"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0" y="21225"/>
                    </a:cubicBezTo>
                    <a:lnTo>
                      <a:pt x="128013" y="20904"/>
                    </a:lnTo>
                    <a:cubicBezTo>
                      <a:pt x="140557" y="20904"/>
                      <a:pt x="149244" y="27336"/>
                      <a:pt x="153749" y="40207"/>
                    </a:cubicBezTo>
                    <a:cubicBezTo>
                      <a:pt x="158896" y="55322"/>
                      <a:pt x="162109" y="71406"/>
                      <a:pt x="163073" y="88126"/>
                    </a:cubicBezTo>
                    <a:lnTo>
                      <a:pt x="163395" y="90061"/>
                    </a:lnTo>
                    <a:lnTo>
                      <a:pt x="136058" y="146667"/>
                    </a:lnTo>
                    <a:cubicBezTo>
                      <a:pt x="125442" y="170148"/>
                      <a:pt x="113541" y="192665"/>
                      <a:pt x="100355" y="214854"/>
                    </a:cubicBezTo>
                    <a:lnTo>
                      <a:pt x="96493" y="220965"/>
                    </a:lnTo>
                    <a:cubicBezTo>
                      <a:pt x="88775" y="234801"/>
                      <a:pt x="81379" y="244125"/>
                      <a:pt x="74304"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2" name="Google Shape;6212;p6"/>
              <p:cNvSpPr/>
              <p:nvPr/>
            </p:nvSpPr>
            <p:spPr>
              <a:xfrm>
                <a:off x="2270088" y="3497018"/>
                <a:ext cx="215175" cy="527493"/>
              </a:xfrm>
              <a:custGeom>
                <a:avLst/>
                <a:gdLst/>
                <a:ahLst/>
                <a:cxnLst/>
                <a:rect l="l" t="t" r="r" b="b"/>
                <a:pathLst>
                  <a:path w="215175" h="527493" extrusionOk="0">
                    <a:moveTo>
                      <a:pt x="56607" y="527494"/>
                    </a:moveTo>
                    <a:cubicBezTo>
                      <a:pt x="66901" y="527494"/>
                      <a:pt x="72043" y="523310"/>
                      <a:pt x="72364" y="514623"/>
                    </a:cubicBezTo>
                    <a:cubicBezTo>
                      <a:pt x="66253" y="438397"/>
                      <a:pt x="63361" y="359273"/>
                      <a:pt x="63361" y="277894"/>
                    </a:cubicBezTo>
                    <a:cubicBezTo>
                      <a:pt x="79766" y="290116"/>
                      <a:pt x="98743" y="296228"/>
                      <a:pt x="119968" y="296228"/>
                    </a:cubicBezTo>
                    <a:cubicBezTo>
                      <a:pt x="147310" y="296228"/>
                      <a:pt x="168536" y="284326"/>
                      <a:pt x="183656" y="260203"/>
                    </a:cubicBezTo>
                    <a:cubicBezTo>
                      <a:pt x="200062" y="227077"/>
                      <a:pt x="209386" y="191695"/>
                      <a:pt x="212284" y="154386"/>
                    </a:cubicBezTo>
                    <a:cubicBezTo>
                      <a:pt x="214212" y="141842"/>
                      <a:pt x="215176" y="129620"/>
                      <a:pt x="215176" y="117076"/>
                    </a:cubicBezTo>
                    <a:cubicBezTo>
                      <a:pt x="215176" y="92310"/>
                      <a:pt x="211314" y="67544"/>
                      <a:pt x="203596" y="43421"/>
                    </a:cubicBezTo>
                    <a:cubicBezTo>
                      <a:pt x="194593" y="17042"/>
                      <a:pt x="179473" y="3535"/>
                      <a:pt x="157926" y="2892"/>
                    </a:cubicBezTo>
                    <a:cubicBezTo>
                      <a:pt x="135731" y="3535"/>
                      <a:pt x="114821" y="18655"/>
                      <a:pt x="94559" y="47598"/>
                    </a:cubicBezTo>
                    <a:cubicBezTo>
                      <a:pt x="84586" y="61112"/>
                      <a:pt x="76547" y="75905"/>
                      <a:pt x="70115" y="91989"/>
                    </a:cubicBezTo>
                    <a:cubicBezTo>
                      <a:pt x="70436" y="86199"/>
                      <a:pt x="70757" y="80409"/>
                      <a:pt x="70757" y="74619"/>
                    </a:cubicBezTo>
                    <a:cubicBezTo>
                      <a:pt x="70757" y="64003"/>
                      <a:pt x="70115" y="53709"/>
                      <a:pt x="68508" y="43742"/>
                    </a:cubicBezTo>
                    <a:cubicBezTo>
                      <a:pt x="66253" y="27979"/>
                      <a:pt x="60469" y="14472"/>
                      <a:pt x="51138" y="3535"/>
                    </a:cubicBezTo>
                    <a:cubicBezTo>
                      <a:pt x="48889" y="1286"/>
                      <a:pt x="46313" y="0"/>
                      <a:pt x="43421" y="0"/>
                    </a:cubicBezTo>
                    <a:cubicBezTo>
                      <a:pt x="42457" y="0"/>
                      <a:pt x="41808" y="0"/>
                      <a:pt x="41165" y="322"/>
                    </a:cubicBezTo>
                    <a:cubicBezTo>
                      <a:pt x="27015" y="6754"/>
                      <a:pt x="18012" y="19619"/>
                      <a:pt x="13829" y="38916"/>
                    </a:cubicBezTo>
                    <a:cubicBezTo>
                      <a:pt x="9646" y="58535"/>
                      <a:pt x="7075" y="78475"/>
                      <a:pt x="6111" y="99385"/>
                    </a:cubicBezTo>
                    <a:cubicBezTo>
                      <a:pt x="1928" y="152136"/>
                      <a:pt x="0" y="209386"/>
                      <a:pt x="0" y="270819"/>
                    </a:cubicBezTo>
                    <a:cubicBezTo>
                      <a:pt x="0" y="347051"/>
                      <a:pt x="3213" y="423277"/>
                      <a:pt x="9325" y="499508"/>
                    </a:cubicBezTo>
                    <a:cubicBezTo>
                      <a:pt x="10610" y="507548"/>
                      <a:pt x="16400" y="513980"/>
                      <a:pt x="26694" y="519448"/>
                    </a:cubicBezTo>
                    <a:cubicBezTo>
                      <a:pt x="36667" y="524917"/>
                      <a:pt x="46955" y="527494"/>
                      <a:pt x="56607" y="527494"/>
                    </a:cubicBezTo>
                    <a:close/>
                    <a:moveTo>
                      <a:pt x="81052" y="261173"/>
                    </a:moveTo>
                    <a:cubicBezTo>
                      <a:pt x="74619" y="261173"/>
                      <a:pt x="69151" y="258918"/>
                      <a:pt x="63682" y="254741"/>
                    </a:cubicBezTo>
                    <a:cubicBezTo>
                      <a:pt x="63682" y="248951"/>
                      <a:pt x="63682" y="245410"/>
                      <a:pt x="64003" y="243804"/>
                    </a:cubicBezTo>
                    <a:cubicBezTo>
                      <a:pt x="65289" y="243161"/>
                      <a:pt x="67223" y="230939"/>
                      <a:pt x="70436" y="207137"/>
                    </a:cubicBezTo>
                    <a:cubicBezTo>
                      <a:pt x="73977" y="171434"/>
                      <a:pt x="81373" y="136373"/>
                      <a:pt x="92631" y="101956"/>
                    </a:cubicBezTo>
                    <a:cubicBezTo>
                      <a:pt x="103247" y="69472"/>
                      <a:pt x="119647" y="44385"/>
                      <a:pt x="141199" y="26694"/>
                    </a:cubicBezTo>
                    <a:cubicBezTo>
                      <a:pt x="148596" y="20583"/>
                      <a:pt x="154064" y="17042"/>
                      <a:pt x="157278" y="16721"/>
                    </a:cubicBezTo>
                    <a:cubicBezTo>
                      <a:pt x="160497" y="16400"/>
                      <a:pt x="162425" y="16400"/>
                      <a:pt x="162746" y="16400"/>
                    </a:cubicBezTo>
                    <a:cubicBezTo>
                      <a:pt x="166929" y="16400"/>
                      <a:pt x="169178" y="19940"/>
                      <a:pt x="169178" y="27658"/>
                    </a:cubicBezTo>
                    <a:cubicBezTo>
                      <a:pt x="169178" y="32162"/>
                      <a:pt x="167893" y="38916"/>
                      <a:pt x="165323" y="47598"/>
                    </a:cubicBezTo>
                    <a:cubicBezTo>
                      <a:pt x="162746" y="57571"/>
                      <a:pt x="161139" y="68508"/>
                      <a:pt x="159854" y="80731"/>
                    </a:cubicBezTo>
                    <a:cubicBezTo>
                      <a:pt x="157605" y="106139"/>
                      <a:pt x="151166" y="139593"/>
                      <a:pt x="140878" y="181080"/>
                    </a:cubicBezTo>
                    <a:cubicBezTo>
                      <a:pt x="137980" y="194272"/>
                      <a:pt x="134446" y="206494"/>
                      <a:pt x="130584" y="217425"/>
                    </a:cubicBezTo>
                    <a:cubicBezTo>
                      <a:pt x="126722" y="228684"/>
                      <a:pt x="121259" y="238014"/>
                      <a:pt x="113857" y="245731"/>
                    </a:cubicBezTo>
                    <a:cubicBezTo>
                      <a:pt x="103890" y="256026"/>
                      <a:pt x="92953" y="261173"/>
                      <a:pt x="81052"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3" name="Google Shape;6213;p6"/>
              <p:cNvSpPr/>
              <p:nvPr/>
            </p:nvSpPr>
            <p:spPr>
              <a:xfrm>
                <a:off x="2510994" y="3497018"/>
                <a:ext cx="215181" cy="527493"/>
              </a:xfrm>
              <a:custGeom>
                <a:avLst/>
                <a:gdLst/>
                <a:ahLst/>
                <a:cxnLst/>
                <a:rect l="l" t="t" r="r" b="b"/>
                <a:pathLst>
                  <a:path w="215181" h="527493" extrusionOk="0">
                    <a:moveTo>
                      <a:pt x="56613" y="527494"/>
                    </a:moveTo>
                    <a:cubicBezTo>
                      <a:pt x="66901" y="527494"/>
                      <a:pt x="72049" y="523310"/>
                      <a:pt x="72370" y="514623"/>
                    </a:cubicBezTo>
                    <a:cubicBezTo>
                      <a:pt x="66259" y="438397"/>
                      <a:pt x="63367" y="359273"/>
                      <a:pt x="63367" y="277894"/>
                    </a:cubicBezTo>
                    <a:cubicBezTo>
                      <a:pt x="79766" y="290116"/>
                      <a:pt x="98749" y="296228"/>
                      <a:pt x="119974" y="296228"/>
                    </a:cubicBezTo>
                    <a:cubicBezTo>
                      <a:pt x="147316" y="296228"/>
                      <a:pt x="168542" y="284326"/>
                      <a:pt x="183662" y="260203"/>
                    </a:cubicBezTo>
                    <a:cubicBezTo>
                      <a:pt x="200062" y="227077"/>
                      <a:pt x="209392" y="191695"/>
                      <a:pt x="212284" y="154386"/>
                    </a:cubicBezTo>
                    <a:cubicBezTo>
                      <a:pt x="214218" y="141842"/>
                      <a:pt x="215182" y="129620"/>
                      <a:pt x="215182" y="117076"/>
                    </a:cubicBezTo>
                    <a:cubicBezTo>
                      <a:pt x="215182" y="92310"/>
                      <a:pt x="211320" y="67544"/>
                      <a:pt x="203602" y="43421"/>
                    </a:cubicBezTo>
                    <a:cubicBezTo>
                      <a:pt x="194593" y="17042"/>
                      <a:pt x="179479" y="3535"/>
                      <a:pt x="157926" y="2892"/>
                    </a:cubicBezTo>
                    <a:cubicBezTo>
                      <a:pt x="135737" y="3535"/>
                      <a:pt x="114827" y="18655"/>
                      <a:pt x="94565" y="47598"/>
                    </a:cubicBezTo>
                    <a:cubicBezTo>
                      <a:pt x="84592" y="61112"/>
                      <a:pt x="76553" y="75905"/>
                      <a:pt x="70121" y="91989"/>
                    </a:cubicBezTo>
                    <a:cubicBezTo>
                      <a:pt x="70442" y="86199"/>
                      <a:pt x="70763" y="80409"/>
                      <a:pt x="70763" y="74619"/>
                    </a:cubicBezTo>
                    <a:cubicBezTo>
                      <a:pt x="70763" y="64003"/>
                      <a:pt x="70121" y="53709"/>
                      <a:pt x="68514" y="43742"/>
                    </a:cubicBezTo>
                    <a:cubicBezTo>
                      <a:pt x="66259" y="27979"/>
                      <a:pt x="60469" y="14472"/>
                      <a:pt x="51144" y="3535"/>
                    </a:cubicBezTo>
                    <a:cubicBezTo>
                      <a:pt x="48889" y="1286"/>
                      <a:pt x="46319" y="0"/>
                      <a:pt x="43421" y="0"/>
                    </a:cubicBezTo>
                    <a:cubicBezTo>
                      <a:pt x="42457" y="0"/>
                      <a:pt x="41814" y="0"/>
                      <a:pt x="41171" y="322"/>
                    </a:cubicBezTo>
                    <a:cubicBezTo>
                      <a:pt x="27021" y="6754"/>
                      <a:pt x="18012" y="19619"/>
                      <a:pt x="13835" y="38916"/>
                    </a:cubicBezTo>
                    <a:cubicBezTo>
                      <a:pt x="9652" y="58535"/>
                      <a:pt x="7075" y="78475"/>
                      <a:pt x="6111" y="99385"/>
                    </a:cubicBezTo>
                    <a:cubicBezTo>
                      <a:pt x="1934" y="152136"/>
                      <a:pt x="0" y="209386"/>
                      <a:pt x="0" y="270819"/>
                    </a:cubicBezTo>
                    <a:cubicBezTo>
                      <a:pt x="0" y="347051"/>
                      <a:pt x="3219" y="423277"/>
                      <a:pt x="9330" y="499508"/>
                    </a:cubicBezTo>
                    <a:cubicBezTo>
                      <a:pt x="10616" y="507548"/>
                      <a:pt x="16406" y="513980"/>
                      <a:pt x="26700" y="519448"/>
                    </a:cubicBezTo>
                    <a:cubicBezTo>
                      <a:pt x="36667" y="524917"/>
                      <a:pt x="46961" y="527494"/>
                      <a:pt x="56613" y="527494"/>
                    </a:cubicBezTo>
                    <a:close/>
                    <a:moveTo>
                      <a:pt x="81058" y="261173"/>
                    </a:moveTo>
                    <a:cubicBezTo>
                      <a:pt x="74625" y="261173"/>
                      <a:pt x="69157" y="258918"/>
                      <a:pt x="63688" y="254741"/>
                    </a:cubicBezTo>
                    <a:cubicBezTo>
                      <a:pt x="63688" y="248951"/>
                      <a:pt x="63688" y="245410"/>
                      <a:pt x="64009" y="243804"/>
                    </a:cubicBezTo>
                    <a:cubicBezTo>
                      <a:pt x="65295" y="243161"/>
                      <a:pt x="67223" y="230939"/>
                      <a:pt x="70442" y="207137"/>
                    </a:cubicBezTo>
                    <a:cubicBezTo>
                      <a:pt x="73976" y="171434"/>
                      <a:pt x="81379" y="136373"/>
                      <a:pt x="92637" y="101956"/>
                    </a:cubicBezTo>
                    <a:cubicBezTo>
                      <a:pt x="103247" y="69472"/>
                      <a:pt x="119653" y="44385"/>
                      <a:pt x="141205" y="26694"/>
                    </a:cubicBezTo>
                    <a:cubicBezTo>
                      <a:pt x="148602" y="20583"/>
                      <a:pt x="154070" y="17042"/>
                      <a:pt x="157283" y="16721"/>
                    </a:cubicBezTo>
                    <a:cubicBezTo>
                      <a:pt x="160503" y="16400"/>
                      <a:pt x="162431" y="16400"/>
                      <a:pt x="162752" y="16400"/>
                    </a:cubicBezTo>
                    <a:cubicBezTo>
                      <a:pt x="166935" y="16400"/>
                      <a:pt x="169184" y="19940"/>
                      <a:pt x="169184" y="27658"/>
                    </a:cubicBezTo>
                    <a:cubicBezTo>
                      <a:pt x="169184" y="32162"/>
                      <a:pt x="167899" y="38916"/>
                      <a:pt x="165329" y="47598"/>
                    </a:cubicBezTo>
                    <a:cubicBezTo>
                      <a:pt x="162752" y="57571"/>
                      <a:pt x="161145" y="68508"/>
                      <a:pt x="159860" y="80731"/>
                    </a:cubicBezTo>
                    <a:cubicBezTo>
                      <a:pt x="157605" y="106139"/>
                      <a:pt x="151172" y="139593"/>
                      <a:pt x="140884" y="181080"/>
                    </a:cubicBezTo>
                    <a:cubicBezTo>
                      <a:pt x="137986" y="194272"/>
                      <a:pt x="134445" y="206494"/>
                      <a:pt x="130589" y="217425"/>
                    </a:cubicBezTo>
                    <a:cubicBezTo>
                      <a:pt x="126728" y="228684"/>
                      <a:pt x="121259" y="238014"/>
                      <a:pt x="113863" y="245731"/>
                    </a:cubicBezTo>
                    <a:cubicBezTo>
                      <a:pt x="103890" y="256026"/>
                      <a:pt x="92959" y="261173"/>
                      <a:pt x="81058" y="26117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4" name="Google Shape;6214;p6"/>
              <p:cNvSpPr/>
              <p:nvPr/>
            </p:nvSpPr>
            <p:spPr>
              <a:xfrm>
                <a:off x="2751906" y="3500231"/>
                <a:ext cx="209713" cy="513343"/>
              </a:xfrm>
              <a:custGeom>
                <a:avLst/>
                <a:gdLst/>
                <a:ahLst/>
                <a:cxnLst/>
                <a:rect l="l" t="t" r="r" b="b"/>
                <a:pathLst>
                  <a:path w="209713" h="513343" extrusionOk="0">
                    <a:moveTo>
                      <a:pt x="116433" y="513343"/>
                    </a:moveTo>
                    <a:cubicBezTo>
                      <a:pt x="119974" y="513343"/>
                      <a:pt x="123508" y="513022"/>
                      <a:pt x="126728" y="512379"/>
                    </a:cubicBezTo>
                    <a:cubicBezTo>
                      <a:pt x="172076" y="501442"/>
                      <a:pt x="198134" y="463811"/>
                      <a:pt x="204566" y="399480"/>
                    </a:cubicBezTo>
                    <a:cubicBezTo>
                      <a:pt x="208101" y="362814"/>
                      <a:pt x="209713" y="326146"/>
                      <a:pt x="209713" y="289480"/>
                    </a:cubicBezTo>
                    <a:cubicBezTo>
                      <a:pt x="209713" y="264714"/>
                      <a:pt x="209064" y="240269"/>
                      <a:pt x="207458" y="215824"/>
                    </a:cubicBezTo>
                    <a:cubicBezTo>
                      <a:pt x="207458" y="211320"/>
                      <a:pt x="207137" y="200383"/>
                      <a:pt x="206494" y="182692"/>
                    </a:cubicBezTo>
                    <a:cubicBezTo>
                      <a:pt x="205530" y="153421"/>
                      <a:pt x="204245" y="123830"/>
                      <a:pt x="202632" y="94244"/>
                    </a:cubicBezTo>
                    <a:cubicBezTo>
                      <a:pt x="201989" y="67223"/>
                      <a:pt x="199740" y="40529"/>
                      <a:pt x="196200" y="14471"/>
                    </a:cubicBezTo>
                    <a:cubicBezTo>
                      <a:pt x="195236" y="10294"/>
                      <a:pt x="191701" y="7075"/>
                      <a:pt x="186233" y="4183"/>
                    </a:cubicBezTo>
                    <a:cubicBezTo>
                      <a:pt x="180764" y="1285"/>
                      <a:pt x="175617" y="0"/>
                      <a:pt x="170470" y="0"/>
                    </a:cubicBezTo>
                    <a:cubicBezTo>
                      <a:pt x="165965" y="0"/>
                      <a:pt x="163395" y="1606"/>
                      <a:pt x="162752" y="5147"/>
                    </a:cubicBezTo>
                    <a:cubicBezTo>
                      <a:pt x="150851" y="41814"/>
                      <a:pt x="144740" y="79766"/>
                      <a:pt x="144740" y="118367"/>
                    </a:cubicBezTo>
                    <a:cubicBezTo>
                      <a:pt x="144740" y="125763"/>
                      <a:pt x="145061" y="133160"/>
                      <a:pt x="145382" y="140878"/>
                    </a:cubicBezTo>
                    <a:lnTo>
                      <a:pt x="145382" y="161467"/>
                    </a:lnTo>
                    <a:cubicBezTo>
                      <a:pt x="134445" y="206815"/>
                      <a:pt x="117397" y="233515"/>
                      <a:pt x="93595" y="241233"/>
                    </a:cubicBezTo>
                    <a:cubicBezTo>
                      <a:pt x="91346" y="241876"/>
                      <a:pt x="89418" y="242197"/>
                      <a:pt x="87805" y="242197"/>
                    </a:cubicBezTo>
                    <a:cubicBezTo>
                      <a:pt x="84913" y="242197"/>
                      <a:pt x="82022" y="239626"/>
                      <a:pt x="79124" y="233837"/>
                    </a:cubicBezTo>
                    <a:cubicBezTo>
                      <a:pt x="68829" y="214212"/>
                      <a:pt x="63039" y="185268"/>
                      <a:pt x="61754" y="147631"/>
                    </a:cubicBezTo>
                    <a:cubicBezTo>
                      <a:pt x="61433" y="138307"/>
                      <a:pt x="61111" y="128656"/>
                      <a:pt x="61111" y="119331"/>
                    </a:cubicBezTo>
                    <a:cubicBezTo>
                      <a:pt x="61111" y="107430"/>
                      <a:pt x="61433" y="95529"/>
                      <a:pt x="62075" y="83628"/>
                    </a:cubicBezTo>
                    <a:lnTo>
                      <a:pt x="62075" y="72370"/>
                    </a:lnTo>
                    <a:cubicBezTo>
                      <a:pt x="62075" y="57898"/>
                      <a:pt x="61433" y="39886"/>
                      <a:pt x="59505" y="18012"/>
                    </a:cubicBezTo>
                    <a:cubicBezTo>
                      <a:pt x="59184" y="14471"/>
                      <a:pt x="56607" y="11258"/>
                      <a:pt x="52430" y="8360"/>
                    </a:cubicBezTo>
                    <a:cubicBezTo>
                      <a:pt x="48246" y="5468"/>
                      <a:pt x="43742" y="4183"/>
                      <a:pt x="39237" y="4183"/>
                    </a:cubicBezTo>
                    <a:cubicBezTo>
                      <a:pt x="35060" y="4183"/>
                      <a:pt x="31841" y="5468"/>
                      <a:pt x="29913" y="8360"/>
                    </a:cubicBezTo>
                    <a:cubicBezTo>
                      <a:pt x="14472" y="30877"/>
                      <a:pt x="5147" y="55643"/>
                      <a:pt x="2249" y="82986"/>
                    </a:cubicBezTo>
                    <a:cubicBezTo>
                      <a:pt x="643" y="96172"/>
                      <a:pt x="0" y="109037"/>
                      <a:pt x="0" y="122223"/>
                    </a:cubicBezTo>
                    <a:cubicBezTo>
                      <a:pt x="0" y="135409"/>
                      <a:pt x="643" y="148602"/>
                      <a:pt x="2249" y="161788"/>
                    </a:cubicBezTo>
                    <a:cubicBezTo>
                      <a:pt x="4826" y="189125"/>
                      <a:pt x="13186" y="213569"/>
                      <a:pt x="27342" y="235765"/>
                    </a:cubicBezTo>
                    <a:cubicBezTo>
                      <a:pt x="41171" y="257960"/>
                      <a:pt x="62718" y="271146"/>
                      <a:pt x="91989" y="275323"/>
                    </a:cubicBezTo>
                    <a:cubicBezTo>
                      <a:pt x="95208" y="275651"/>
                      <a:pt x="98100" y="275972"/>
                      <a:pt x="100998" y="275972"/>
                    </a:cubicBezTo>
                    <a:cubicBezTo>
                      <a:pt x="121259" y="275972"/>
                      <a:pt x="134445" y="267284"/>
                      <a:pt x="141199" y="249915"/>
                    </a:cubicBezTo>
                    <a:cubicBezTo>
                      <a:pt x="143454" y="243804"/>
                      <a:pt x="145382" y="237371"/>
                      <a:pt x="147310" y="230939"/>
                    </a:cubicBezTo>
                    <a:cubicBezTo>
                      <a:pt x="147632" y="250557"/>
                      <a:pt x="147953" y="274681"/>
                      <a:pt x="147953" y="303309"/>
                    </a:cubicBezTo>
                    <a:lnTo>
                      <a:pt x="148274" y="322606"/>
                    </a:lnTo>
                    <a:cubicBezTo>
                      <a:pt x="148274" y="358951"/>
                      <a:pt x="143133" y="394012"/>
                      <a:pt x="132839" y="428108"/>
                    </a:cubicBezTo>
                    <a:cubicBezTo>
                      <a:pt x="126728" y="446442"/>
                      <a:pt x="115148" y="460913"/>
                      <a:pt x="98742" y="470886"/>
                    </a:cubicBezTo>
                    <a:cubicBezTo>
                      <a:pt x="93595" y="473457"/>
                      <a:pt x="88775" y="474742"/>
                      <a:pt x="84271" y="474742"/>
                    </a:cubicBezTo>
                    <a:cubicBezTo>
                      <a:pt x="74619" y="474742"/>
                      <a:pt x="65295" y="467667"/>
                      <a:pt x="56607" y="453517"/>
                    </a:cubicBezTo>
                    <a:cubicBezTo>
                      <a:pt x="54036" y="450298"/>
                      <a:pt x="51138" y="448691"/>
                      <a:pt x="48246" y="448370"/>
                    </a:cubicBezTo>
                    <a:cubicBezTo>
                      <a:pt x="46640" y="448370"/>
                      <a:pt x="45027" y="449012"/>
                      <a:pt x="44063" y="450298"/>
                    </a:cubicBezTo>
                    <a:cubicBezTo>
                      <a:pt x="40207" y="456730"/>
                      <a:pt x="38273" y="463163"/>
                      <a:pt x="38273" y="468631"/>
                    </a:cubicBezTo>
                    <a:cubicBezTo>
                      <a:pt x="38273" y="475385"/>
                      <a:pt x="40850" y="481175"/>
                      <a:pt x="46319" y="486643"/>
                    </a:cubicBezTo>
                    <a:cubicBezTo>
                      <a:pt x="56286" y="496616"/>
                      <a:pt x="68508" y="503691"/>
                      <a:pt x="82343" y="507553"/>
                    </a:cubicBezTo>
                    <a:cubicBezTo>
                      <a:pt x="96172" y="511409"/>
                      <a:pt x="107430" y="513343"/>
                      <a:pt x="116433" y="51334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5" name="Google Shape;6215;p6"/>
              <p:cNvSpPr/>
              <p:nvPr/>
            </p:nvSpPr>
            <p:spPr>
              <a:xfrm>
                <a:off x="3170041" y="3316575"/>
                <a:ext cx="265356" cy="549682"/>
              </a:xfrm>
              <a:custGeom>
                <a:avLst/>
                <a:gdLst/>
                <a:ahLst/>
                <a:cxnLst/>
                <a:rect l="l" t="t" r="r" b="b"/>
                <a:pathLst>
                  <a:path w="265356" h="549682" extrusionOk="0">
                    <a:moveTo>
                      <a:pt x="75910" y="549683"/>
                    </a:moveTo>
                    <a:cubicBezTo>
                      <a:pt x="81052" y="549683"/>
                      <a:pt x="85556" y="548398"/>
                      <a:pt x="90061" y="545827"/>
                    </a:cubicBezTo>
                    <a:cubicBezTo>
                      <a:pt x="94244" y="542929"/>
                      <a:pt x="96172" y="539716"/>
                      <a:pt x="96172" y="536497"/>
                    </a:cubicBezTo>
                    <a:cubicBezTo>
                      <a:pt x="96172" y="532641"/>
                      <a:pt x="94244" y="528779"/>
                      <a:pt x="90382" y="524917"/>
                    </a:cubicBezTo>
                    <a:lnTo>
                      <a:pt x="91025" y="524917"/>
                    </a:lnTo>
                    <a:cubicBezTo>
                      <a:pt x="82343" y="514629"/>
                      <a:pt x="78160" y="498866"/>
                      <a:pt x="78160" y="477640"/>
                    </a:cubicBezTo>
                    <a:cubicBezTo>
                      <a:pt x="69793" y="382432"/>
                      <a:pt x="64973" y="310384"/>
                      <a:pt x="64331" y="261173"/>
                    </a:cubicBezTo>
                    <a:lnTo>
                      <a:pt x="64009" y="259888"/>
                    </a:lnTo>
                    <a:cubicBezTo>
                      <a:pt x="65295" y="259888"/>
                      <a:pt x="66580" y="260209"/>
                      <a:pt x="67544" y="260531"/>
                    </a:cubicBezTo>
                    <a:cubicBezTo>
                      <a:pt x="76232" y="261816"/>
                      <a:pt x="84913" y="262459"/>
                      <a:pt x="93916" y="262459"/>
                    </a:cubicBezTo>
                    <a:cubicBezTo>
                      <a:pt x="100677" y="262459"/>
                      <a:pt x="107430" y="262137"/>
                      <a:pt x="114184" y="261816"/>
                    </a:cubicBezTo>
                    <a:lnTo>
                      <a:pt x="144740" y="262780"/>
                    </a:lnTo>
                    <a:cubicBezTo>
                      <a:pt x="149566" y="262780"/>
                      <a:pt x="154385" y="262780"/>
                      <a:pt x="159211" y="262459"/>
                    </a:cubicBezTo>
                    <a:cubicBezTo>
                      <a:pt x="168863" y="261816"/>
                      <a:pt x="177545" y="258918"/>
                      <a:pt x="184941" y="254098"/>
                    </a:cubicBezTo>
                    <a:cubicBezTo>
                      <a:pt x="185911" y="253456"/>
                      <a:pt x="186233" y="252485"/>
                      <a:pt x="186233" y="251843"/>
                    </a:cubicBezTo>
                    <a:cubicBezTo>
                      <a:pt x="186233" y="250557"/>
                      <a:pt x="184941" y="248951"/>
                      <a:pt x="182692" y="247017"/>
                    </a:cubicBezTo>
                    <a:cubicBezTo>
                      <a:pt x="181086" y="246053"/>
                      <a:pt x="180122" y="245410"/>
                      <a:pt x="179158" y="245089"/>
                    </a:cubicBezTo>
                    <a:cubicBezTo>
                      <a:pt x="162109" y="240263"/>
                      <a:pt x="145061" y="237692"/>
                      <a:pt x="127692" y="237692"/>
                    </a:cubicBezTo>
                    <a:cubicBezTo>
                      <a:pt x="122545" y="237692"/>
                      <a:pt x="117397" y="238014"/>
                      <a:pt x="112250" y="238335"/>
                    </a:cubicBezTo>
                    <a:cubicBezTo>
                      <a:pt x="108073" y="238656"/>
                      <a:pt x="99706" y="238656"/>
                      <a:pt x="87805" y="238656"/>
                    </a:cubicBezTo>
                    <a:lnTo>
                      <a:pt x="77517" y="238335"/>
                    </a:lnTo>
                    <a:cubicBezTo>
                      <a:pt x="72691" y="238335"/>
                      <a:pt x="68187" y="238335"/>
                      <a:pt x="63682" y="238978"/>
                    </a:cubicBezTo>
                    <a:lnTo>
                      <a:pt x="63682" y="227077"/>
                    </a:lnTo>
                    <a:cubicBezTo>
                      <a:pt x="63682" y="162752"/>
                      <a:pt x="66580" y="112571"/>
                      <a:pt x="72691" y="76226"/>
                    </a:cubicBezTo>
                    <a:cubicBezTo>
                      <a:pt x="74298" y="66259"/>
                      <a:pt x="75262" y="56607"/>
                      <a:pt x="75910" y="46955"/>
                    </a:cubicBezTo>
                    <a:lnTo>
                      <a:pt x="98742" y="47283"/>
                    </a:lnTo>
                    <a:lnTo>
                      <a:pt x="161467" y="45991"/>
                    </a:lnTo>
                    <a:lnTo>
                      <a:pt x="185590" y="46313"/>
                    </a:lnTo>
                    <a:cubicBezTo>
                      <a:pt x="191380" y="46634"/>
                      <a:pt x="197170" y="46955"/>
                      <a:pt x="202954" y="46955"/>
                    </a:cubicBezTo>
                    <a:cubicBezTo>
                      <a:pt x="223221" y="46955"/>
                      <a:pt x="243161" y="44706"/>
                      <a:pt x="262780" y="40523"/>
                    </a:cubicBezTo>
                    <a:cubicBezTo>
                      <a:pt x="264392" y="40202"/>
                      <a:pt x="265356" y="39559"/>
                      <a:pt x="265356" y="38273"/>
                    </a:cubicBezTo>
                    <a:cubicBezTo>
                      <a:pt x="265035" y="29592"/>
                      <a:pt x="241876" y="25409"/>
                      <a:pt x="195878" y="25409"/>
                    </a:cubicBezTo>
                    <a:cubicBezTo>
                      <a:pt x="188803" y="25409"/>
                      <a:pt x="173046" y="25730"/>
                      <a:pt x="148596" y="26373"/>
                    </a:cubicBezTo>
                    <a:lnTo>
                      <a:pt x="104854" y="26051"/>
                    </a:lnTo>
                    <a:lnTo>
                      <a:pt x="74941" y="26373"/>
                    </a:lnTo>
                    <a:lnTo>
                      <a:pt x="74298" y="22511"/>
                    </a:lnTo>
                    <a:cubicBezTo>
                      <a:pt x="73012" y="16727"/>
                      <a:pt x="69151" y="11580"/>
                      <a:pt x="62718" y="7397"/>
                    </a:cubicBezTo>
                    <a:cubicBezTo>
                      <a:pt x="56286" y="3213"/>
                      <a:pt x="51138" y="643"/>
                      <a:pt x="46961" y="322"/>
                    </a:cubicBezTo>
                    <a:cubicBezTo>
                      <a:pt x="43099" y="0"/>
                      <a:pt x="40529" y="0"/>
                      <a:pt x="39886" y="0"/>
                    </a:cubicBezTo>
                    <a:cubicBezTo>
                      <a:pt x="33775" y="0"/>
                      <a:pt x="28949" y="2249"/>
                      <a:pt x="25408" y="6754"/>
                    </a:cubicBezTo>
                    <a:cubicBezTo>
                      <a:pt x="15442" y="23802"/>
                      <a:pt x="10294" y="42136"/>
                      <a:pt x="9330" y="62076"/>
                    </a:cubicBezTo>
                    <a:lnTo>
                      <a:pt x="8682" y="69472"/>
                    </a:lnTo>
                    <a:cubicBezTo>
                      <a:pt x="2892" y="115469"/>
                      <a:pt x="0" y="163716"/>
                      <a:pt x="0" y="214533"/>
                    </a:cubicBezTo>
                    <a:cubicBezTo>
                      <a:pt x="0" y="268248"/>
                      <a:pt x="3862" y="339012"/>
                      <a:pt x="11580" y="426496"/>
                    </a:cubicBezTo>
                    <a:cubicBezTo>
                      <a:pt x="12543" y="450298"/>
                      <a:pt x="14472" y="470238"/>
                      <a:pt x="17369" y="486643"/>
                    </a:cubicBezTo>
                    <a:cubicBezTo>
                      <a:pt x="20261" y="503049"/>
                      <a:pt x="27015" y="517842"/>
                      <a:pt x="37631" y="531028"/>
                    </a:cubicBezTo>
                    <a:cubicBezTo>
                      <a:pt x="43421" y="537460"/>
                      <a:pt x="50175" y="542286"/>
                      <a:pt x="57898" y="545184"/>
                    </a:cubicBezTo>
                    <a:cubicBezTo>
                      <a:pt x="65616" y="548076"/>
                      <a:pt x="71406" y="549683"/>
                      <a:pt x="75910" y="5496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6" name="Google Shape;6216;p6"/>
              <p:cNvSpPr/>
              <p:nvPr/>
            </p:nvSpPr>
            <p:spPr>
              <a:xfrm>
                <a:off x="3377499" y="3493156"/>
                <a:ext cx="236407" cy="302665"/>
              </a:xfrm>
              <a:custGeom>
                <a:avLst/>
                <a:gdLst/>
                <a:ahLst/>
                <a:cxnLst/>
                <a:rect l="l" t="t" r="r" b="b"/>
                <a:pathLst>
                  <a:path w="236407" h="302665" extrusionOk="0">
                    <a:moveTo>
                      <a:pt x="209392" y="302666"/>
                    </a:moveTo>
                    <a:cubicBezTo>
                      <a:pt x="219680" y="302666"/>
                      <a:pt x="224827" y="298161"/>
                      <a:pt x="224827" y="289158"/>
                    </a:cubicBezTo>
                    <a:cubicBezTo>
                      <a:pt x="222900" y="265999"/>
                      <a:pt x="221936" y="243161"/>
                      <a:pt x="221936" y="220001"/>
                    </a:cubicBezTo>
                    <a:cubicBezTo>
                      <a:pt x="221936" y="181085"/>
                      <a:pt x="224506" y="143776"/>
                      <a:pt x="229975" y="107751"/>
                    </a:cubicBezTo>
                    <a:cubicBezTo>
                      <a:pt x="231581" y="97778"/>
                      <a:pt x="232873" y="87805"/>
                      <a:pt x="234158" y="77838"/>
                    </a:cubicBezTo>
                    <a:lnTo>
                      <a:pt x="234479" y="74298"/>
                    </a:lnTo>
                    <a:cubicBezTo>
                      <a:pt x="235765" y="64652"/>
                      <a:pt x="236407" y="55000"/>
                      <a:pt x="236407" y="45349"/>
                    </a:cubicBezTo>
                    <a:cubicBezTo>
                      <a:pt x="236407" y="35060"/>
                      <a:pt x="234479" y="25408"/>
                      <a:pt x="230296" y="15757"/>
                    </a:cubicBezTo>
                    <a:lnTo>
                      <a:pt x="227726" y="7717"/>
                    </a:lnTo>
                    <a:cubicBezTo>
                      <a:pt x="226762" y="5790"/>
                      <a:pt x="225149" y="4183"/>
                      <a:pt x="222578" y="2570"/>
                    </a:cubicBezTo>
                    <a:cubicBezTo>
                      <a:pt x="220002" y="964"/>
                      <a:pt x="217110" y="0"/>
                      <a:pt x="213891" y="0"/>
                    </a:cubicBezTo>
                    <a:cubicBezTo>
                      <a:pt x="211962" y="0"/>
                      <a:pt x="210356" y="642"/>
                      <a:pt x="209071" y="1606"/>
                    </a:cubicBezTo>
                    <a:lnTo>
                      <a:pt x="204566" y="5147"/>
                    </a:lnTo>
                    <a:cubicBezTo>
                      <a:pt x="196848" y="9973"/>
                      <a:pt x="190416" y="16406"/>
                      <a:pt x="184947" y="24445"/>
                    </a:cubicBezTo>
                    <a:cubicBezTo>
                      <a:pt x="180122" y="33447"/>
                      <a:pt x="176260" y="42778"/>
                      <a:pt x="173689" y="52751"/>
                    </a:cubicBezTo>
                    <a:cubicBezTo>
                      <a:pt x="166614" y="27979"/>
                      <a:pt x="150208" y="13507"/>
                      <a:pt x="124800" y="9003"/>
                    </a:cubicBezTo>
                    <a:lnTo>
                      <a:pt x="119331" y="9003"/>
                    </a:lnTo>
                    <a:cubicBezTo>
                      <a:pt x="94565" y="9003"/>
                      <a:pt x="73013" y="18012"/>
                      <a:pt x="54358" y="36667"/>
                    </a:cubicBezTo>
                    <a:cubicBezTo>
                      <a:pt x="34418" y="56286"/>
                      <a:pt x="20268" y="78160"/>
                      <a:pt x="11580" y="102283"/>
                    </a:cubicBezTo>
                    <a:cubicBezTo>
                      <a:pt x="3862" y="126085"/>
                      <a:pt x="0" y="150530"/>
                      <a:pt x="0" y="175296"/>
                    </a:cubicBezTo>
                    <a:cubicBezTo>
                      <a:pt x="0" y="199097"/>
                      <a:pt x="2577" y="218716"/>
                      <a:pt x="7075" y="234158"/>
                    </a:cubicBezTo>
                    <a:cubicBezTo>
                      <a:pt x="11258" y="247987"/>
                      <a:pt x="19297" y="259566"/>
                      <a:pt x="31198" y="269533"/>
                    </a:cubicBezTo>
                    <a:cubicBezTo>
                      <a:pt x="45676" y="281113"/>
                      <a:pt x="60469" y="286581"/>
                      <a:pt x="75910" y="286581"/>
                    </a:cubicBezTo>
                    <a:cubicBezTo>
                      <a:pt x="85877" y="286581"/>
                      <a:pt x="94244" y="282726"/>
                      <a:pt x="100998" y="274359"/>
                    </a:cubicBezTo>
                    <a:cubicBezTo>
                      <a:pt x="104532" y="268569"/>
                      <a:pt x="107752" y="262458"/>
                      <a:pt x="110322" y="255705"/>
                    </a:cubicBezTo>
                    <a:cubicBezTo>
                      <a:pt x="112899" y="249272"/>
                      <a:pt x="118046" y="238656"/>
                      <a:pt x="125764" y="223542"/>
                    </a:cubicBezTo>
                    <a:cubicBezTo>
                      <a:pt x="137343" y="200704"/>
                      <a:pt x="147959" y="177545"/>
                      <a:pt x="158247" y="154385"/>
                    </a:cubicBezTo>
                    <a:cubicBezTo>
                      <a:pt x="156962" y="171112"/>
                      <a:pt x="156641" y="187518"/>
                      <a:pt x="156641" y="204245"/>
                    </a:cubicBezTo>
                    <a:cubicBezTo>
                      <a:pt x="156641" y="227398"/>
                      <a:pt x="157605" y="250557"/>
                      <a:pt x="159860" y="273716"/>
                    </a:cubicBezTo>
                    <a:cubicBezTo>
                      <a:pt x="161467" y="281756"/>
                      <a:pt x="167257" y="288837"/>
                      <a:pt x="177872" y="294299"/>
                    </a:cubicBezTo>
                    <a:cubicBezTo>
                      <a:pt x="188482" y="299768"/>
                      <a:pt x="198455" y="302666"/>
                      <a:pt x="208428" y="302666"/>
                    </a:cubicBezTo>
                    <a:lnTo>
                      <a:pt x="209392" y="302666"/>
                    </a:lnTo>
                    <a:close/>
                    <a:moveTo>
                      <a:pt x="73013" y="249272"/>
                    </a:moveTo>
                    <a:cubicBezTo>
                      <a:pt x="72691" y="247023"/>
                      <a:pt x="71727" y="244446"/>
                      <a:pt x="70763" y="241876"/>
                    </a:cubicBezTo>
                    <a:cubicBezTo>
                      <a:pt x="67223" y="233509"/>
                      <a:pt x="65295" y="218395"/>
                      <a:pt x="65295" y="197164"/>
                    </a:cubicBezTo>
                    <a:cubicBezTo>
                      <a:pt x="65295" y="183656"/>
                      <a:pt x="66259" y="169827"/>
                      <a:pt x="68514" y="156319"/>
                    </a:cubicBezTo>
                    <a:cubicBezTo>
                      <a:pt x="71406" y="128977"/>
                      <a:pt x="76553" y="101962"/>
                      <a:pt x="83950" y="75583"/>
                    </a:cubicBezTo>
                    <a:lnTo>
                      <a:pt x="84271" y="74298"/>
                    </a:lnTo>
                    <a:cubicBezTo>
                      <a:pt x="87169" y="63682"/>
                      <a:pt x="91346" y="53072"/>
                      <a:pt x="96815" y="42135"/>
                    </a:cubicBezTo>
                    <a:cubicBezTo>
                      <a:pt x="102283" y="31520"/>
                      <a:pt x="110322" y="24445"/>
                      <a:pt x="121581" y="21225"/>
                    </a:cubicBezTo>
                    <a:lnTo>
                      <a:pt x="128013" y="20904"/>
                    </a:lnTo>
                    <a:cubicBezTo>
                      <a:pt x="140557" y="20904"/>
                      <a:pt x="149244" y="27336"/>
                      <a:pt x="153749" y="40207"/>
                    </a:cubicBezTo>
                    <a:cubicBezTo>
                      <a:pt x="158890" y="55322"/>
                      <a:pt x="162109" y="71406"/>
                      <a:pt x="163073" y="88126"/>
                    </a:cubicBezTo>
                    <a:lnTo>
                      <a:pt x="163395" y="90061"/>
                    </a:lnTo>
                    <a:lnTo>
                      <a:pt x="136058" y="146667"/>
                    </a:lnTo>
                    <a:cubicBezTo>
                      <a:pt x="125442" y="170148"/>
                      <a:pt x="113542" y="192665"/>
                      <a:pt x="100355" y="214854"/>
                    </a:cubicBezTo>
                    <a:lnTo>
                      <a:pt x="96493" y="220965"/>
                    </a:lnTo>
                    <a:cubicBezTo>
                      <a:pt x="88775" y="234801"/>
                      <a:pt x="81379" y="244125"/>
                      <a:pt x="74298" y="248951"/>
                    </a:cubicBezTo>
                    <a:lnTo>
                      <a:pt x="73013" y="24927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7" name="Google Shape;6217;p6"/>
              <p:cNvSpPr/>
              <p:nvPr/>
            </p:nvSpPr>
            <p:spPr>
              <a:xfrm>
                <a:off x="3648966" y="3332011"/>
                <a:ext cx="146025" cy="447405"/>
              </a:xfrm>
              <a:custGeom>
                <a:avLst/>
                <a:gdLst/>
                <a:ahLst/>
                <a:cxnLst/>
                <a:rect l="l" t="t" r="r" b="b"/>
                <a:pathLst>
                  <a:path w="146025" h="447405" extrusionOk="0">
                    <a:moveTo>
                      <a:pt x="89097" y="447406"/>
                    </a:moveTo>
                    <a:cubicBezTo>
                      <a:pt x="100355" y="447406"/>
                      <a:pt x="111607" y="444514"/>
                      <a:pt x="122223" y="439045"/>
                    </a:cubicBezTo>
                    <a:cubicBezTo>
                      <a:pt x="137986" y="431000"/>
                      <a:pt x="145704" y="417493"/>
                      <a:pt x="146025" y="398516"/>
                    </a:cubicBezTo>
                    <a:cubicBezTo>
                      <a:pt x="146025" y="397552"/>
                      <a:pt x="145383" y="396267"/>
                      <a:pt x="144097" y="395303"/>
                    </a:cubicBezTo>
                    <a:cubicBezTo>
                      <a:pt x="142485" y="394333"/>
                      <a:pt x="141521" y="394012"/>
                      <a:pt x="140557" y="393691"/>
                    </a:cubicBezTo>
                    <a:cubicBezTo>
                      <a:pt x="139593" y="393369"/>
                      <a:pt x="138950" y="393369"/>
                      <a:pt x="138629" y="393369"/>
                    </a:cubicBezTo>
                    <a:cubicBezTo>
                      <a:pt x="137344" y="393369"/>
                      <a:pt x="136373" y="393691"/>
                      <a:pt x="135731" y="394333"/>
                    </a:cubicBezTo>
                    <a:cubicBezTo>
                      <a:pt x="121581" y="409453"/>
                      <a:pt x="107430" y="417171"/>
                      <a:pt x="92953" y="417493"/>
                    </a:cubicBezTo>
                    <a:cubicBezTo>
                      <a:pt x="87484" y="417493"/>
                      <a:pt x="83628" y="415886"/>
                      <a:pt x="81052" y="412988"/>
                    </a:cubicBezTo>
                    <a:cubicBezTo>
                      <a:pt x="78481" y="410096"/>
                      <a:pt x="75910" y="405913"/>
                      <a:pt x="73655" y="399802"/>
                    </a:cubicBezTo>
                    <a:cubicBezTo>
                      <a:pt x="66902" y="378576"/>
                      <a:pt x="63361" y="356060"/>
                      <a:pt x="63361" y="332900"/>
                    </a:cubicBezTo>
                    <a:cubicBezTo>
                      <a:pt x="63361" y="325504"/>
                      <a:pt x="63682" y="318107"/>
                      <a:pt x="64331" y="310711"/>
                    </a:cubicBezTo>
                    <a:cubicBezTo>
                      <a:pt x="64652" y="302023"/>
                      <a:pt x="64974" y="293663"/>
                      <a:pt x="64974" y="285618"/>
                    </a:cubicBezTo>
                    <a:lnTo>
                      <a:pt x="64652" y="248951"/>
                    </a:lnTo>
                    <a:cubicBezTo>
                      <a:pt x="64652" y="199097"/>
                      <a:pt x="65938" y="156641"/>
                      <a:pt x="68187" y="121902"/>
                    </a:cubicBezTo>
                    <a:cubicBezTo>
                      <a:pt x="69793" y="109358"/>
                      <a:pt x="70763" y="96815"/>
                      <a:pt x="70763" y="84592"/>
                    </a:cubicBezTo>
                    <a:cubicBezTo>
                      <a:pt x="70763" y="60469"/>
                      <a:pt x="67544" y="36988"/>
                      <a:pt x="61112" y="14156"/>
                    </a:cubicBezTo>
                    <a:cubicBezTo>
                      <a:pt x="59827" y="11258"/>
                      <a:pt x="56928" y="8366"/>
                      <a:pt x="52751" y="5468"/>
                    </a:cubicBezTo>
                    <a:cubicBezTo>
                      <a:pt x="48568" y="2898"/>
                      <a:pt x="45027" y="1291"/>
                      <a:pt x="42136" y="964"/>
                    </a:cubicBezTo>
                    <a:cubicBezTo>
                      <a:pt x="39238" y="321"/>
                      <a:pt x="37310" y="0"/>
                      <a:pt x="36346" y="0"/>
                    </a:cubicBezTo>
                    <a:cubicBezTo>
                      <a:pt x="32805"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49" y="344480"/>
                    </a:cubicBezTo>
                    <a:cubicBezTo>
                      <a:pt x="3541" y="367961"/>
                      <a:pt x="9652" y="388865"/>
                      <a:pt x="20904"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18" name="Google Shape;6218;p6"/>
              <p:cNvSpPr/>
              <p:nvPr/>
            </p:nvSpPr>
            <p:spPr>
              <a:xfrm>
                <a:off x="3820079" y="3332011"/>
                <a:ext cx="146025" cy="447405"/>
              </a:xfrm>
              <a:custGeom>
                <a:avLst/>
                <a:gdLst/>
                <a:ahLst/>
                <a:cxnLst/>
                <a:rect l="l" t="t" r="r" b="b"/>
                <a:pathLst>
                  <a:path w="146025" h="447405" extrusionOk="0">
                    <a:moveTo>
                      <a:pt x="89097" y="447406"/>
                    </a:moveTo>
                    <a:cubicBezTo>
                      <a:pt x="100355" y="447406"/>
                      <a:pt x="111614" y="444514"/>
                      <a:pt x="122223" y="439045"/>
                    </a:cubicBezTo>
                    <a:cubicBezTo>
                      <a:pt x="137986" y="431000"/>
                      <a:pt x="145704" y="417493"/>
                      <a:pt x="146025" y="398516"/>
                    </a:cubicBezTo>
                    <a:cubicBezTo>
                      <a:pt x="146025" y="397552"/>
                      <a:pt x="145383" y="396267"/>
                      <a:pt x="144097" y="395303"/>
                    </a:cubicBezTo>
                    <a:cubicBezTo>
                      <a:pt x="142491" y="394333"/>
                      <a:pt x="141527" y="394012"/>
                      <a:pt x="140557" y="393691"/>
                    </a:cubicBezTo>
                    <a:cubicBezTo>
                      <a:pt x="139593" y="393369"/>
                      <a:pt x="138950" y="393369"/>
                      <a:pt x="138629" y="393369"/>
                    </a:cubicBezTo>
                    <a:cubicBezTo>
                      <a:pt x="137344" y="393369"/>
                      <a:pt x="136379" y="393691"/>
                      <a:pt x="135737" y="394333"/>
                    </a:cubicBezTo>
                    <a:cubicBezTo>
                      <a:pt x="121581" y="409453"/>
                      <a:pt x="107430" y="417171"/>
                      <a:pt x="92959" y="417493"/>
                    </a:cubicBezTo>
                    <a:cubicBezTo>
                      <a:pt x="87490" y="417493"/>
                      <a:pt x="83628" y="415886"/>
                      <a:pt x="81058" y="412988"/>
                    </a:cubicBezTo>
                    <a:cubicBezTo>
                      <a:pt x="78481" y="410096"/>
                      <a:pt x="75910" y="405913"/>
                      <a:pt x="73655" y="399802"/>
                    </a:cubicBezTo>
                    <a:cubicBezTo>
                      <a:pt x="66902" y="378576"/>
                      <a:pt x="63367" y="356060"/>
                      <a:pt x="63367" y="332900"/>
                    </a:cubicBezTo>
                    <a:cubicBezTo>
                      <a:pt x="63367" y="325504"/>
                      <a:pt x="63688" y="318107"/>
                      <a:pt x="64331" y="310711"/>
                    </a:cubicBezTo>
                    <a:cubicBezTo>
                      <a:pt x="64652" y="302023"/>
                      <a:pt x="64974" y="293663"/>
                      <a:pt x="64974" y="285618"/>
                    </a:cubicBezTo>
                    <a:lnTo>
                      <a:pt x="64652" y="248951"/>
                    </a:lnTo>
                    <a:cubicBezTo>
                      <a:pt x="64652" y="199097"/>
                      <a:pt x="65938" y="156641"/>
                      <a:pt x="68187" y="121902"/>
                    </a:cubicBezTo>
                    <a:cubicBezTo>
                      <a:pt x="69799" y="109358"/>
                      <a:pt x="70763" y="96815"/>
                      <a:pt x="70763" y="84592"/>
                    </a:cubicBezTo>
                    <a:cubicBezTo>
                      <a:pt x="70763" y="60469"/>
                      <a:pt x="67544" y="36988"/>
                      <a:pt x="61112" y="14156"/>
                    </a:cubicBezTo>
                    <a:cubicBezTo>
                      <a:pt x="59827" y="11258"/>
                      <a:pt x="56935" y="8366"/>
                      <a:pt x="52751" y="5468"/>
                    </a:cubicBezTo>
                    <a:cubicBezTo>
                      <a:pt x="48568" y="2898"/>
                      <a:pt x="45034" y="1291"/>
                      <a:pt x="42136" y="964"/>
                    </a:cubicBezTo>
                    <a:cubicBezTo>
                      <a:pt x="39244" y="321"/>
                      <a:pt x="37310" y="0"/>
                      <a:pt x="36346" y="0"/>
                    </a:cubicBezTo>
                    <a:cubicBezTo>
                      <a:pt x="32811" y="0"/>
                      <a:pt x="30234" y="1291"/>
                      <a:pt x="28307" y="3540"/>
                    </a:cubicBezTo>
                    <a:cubicBezTo>
                      <a:pt x="13508" y="26700"/>
                      <a:pt x="6111" y="53072"/>
                      <a:pt x="6111" y="82022"/>
                    </a:cubicBezTo>
                    <a:cubicBezTo>
                      <a:pt x="3219" y="116112"/>
                      <a:pt x="1607" y="146668"/>
                      <a:pt x="1607" y="173689"/>
                    </a:cubicBezTo>
                    <a:cubicBezTo>
                      <a:pt x="643" y="199740"/>
                      <a:pt x="0" y="225470"/>
                      <a:pt x="0" y="251527"/>
                    </a:cubicBezTo>
                    <a:cubicBezTo>
                      <a:pt x="0" y="282405"/>
                      <a:pt x="964" y="313603"/>
                      <a:pt x="2255" y="344480"/>
                    </a:cubicBezTo>
                    <a:cubicBezTo>
                      <a:pt x="3541" y="367961"/>
                      <a:pt x="9652" y="388865"/>
                      <a:pt x="20910" y="407526"/>
                    </a:cubicBezTo>
                    <a:cubicBezTo>
                      <a:pt x="31841" y="426181"/>
                      <a:pt x="49211" y="438724"/>
                      <a:pt x="73013" y="445478"/>
                    </a:cubicBezTo>
                    <a:cubicBezTo>
                      <a:pt x="78481" y="446763"/>
                      <a:pt x="83950" y="447406"/>
                      <a:pt x="89097" y="447406"/>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219" name="Google Shape;6219;p6"/>
          <p:cNvSpPr txBox="1">
            <a:spLocks noGrp="1"/>
          </p:cNvSpPr>
          <p:nvPr>
            <p:ph type="title"/>
          </p:nvPr>
        </p:nvSpPr>
        <p:spPr>
          <a:xfrm>
            <a:off x="801150" y="2365500"/>
            <a:ext cx="5343300" cy="2066100"/>
          </a:xfrm>
          <a:prstGeom prst="rect">
            <a:avLst/>
          </a:prstGeom>
          <a:noFill/>
          <a:ln>
            <a:noFill/>
          </a:ln>
        </p:spPr>
        <p:txBody>
          <a:bodyPr spcFirstLastPara="1" wrap="square" lIns="121900" tIns="121900" rIns="121900" bIns="121900" anchor="ctr" anchorCtr="0">
            <a:noAutofit/>
          </a:bodyPr>
          <a:lstStyle>
            <a:lvl1pPr marR="0" lvl="0" algn="ctr">
              <a:spcBef>
                <a:spcPts val="0"/>
              </a:spcBef>
              <a:spcAft>
                <a:spcPts val="0"/>
              </a:spcAft>
              <a:buClr>
                <a:schemeClr val="dk1"/>
              </a:buClr>
              <a:buSzPts val="6000"/>
              <a:buFont typeface="Aldrich"/>
              <a:buNone/>
              <a:defRPr sz="6000"/>
            </a:lvl1pPr>
            <a:lvl2pPr lvl="1"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009 Text and Image">
  <p:cSld name="CUSTOM_9">
    <p:spTree>
      <p:nvGrpSpPr>
        <p:cNvPr id="1" name="Shape 6221"/>
        <p:cNvGrpSpPr/>
        <p:nvPr/>
      </p:nvGrpSpPr>
      <p:grpSpPr>
        <a:xfrm>
          <a:off x="0" y="0"/>
          <a:ext cx="0" cy="0"/>
          <a:chOff x="0" y="0"/>
          <a:chExt cx="0" cy="0"/>
        </a:xfrm>
      </p:grpSpPr>
      <p:sp>
        <p:nvSpPr>
          <p:cNvPr id="6222" name="Google Shape;6222;p7"/>
          <p:cNvSpPr txBox="1">
            <a:spLocks noGrp="1"/>
          </p:cNvSpPr>
          <p:nvPr>
            <p:ph type="title"/>
          </p:nvPr>
        </p:nvSpPr>
        <p:spPr>
          <a:xfrm>
            <a:off x="925500" y="1946013"/>
            <a:ext cx="5170500" cy="799200"/>
          </a:xfrm>
          <a:prstGeom prst="rect">
            <a:avLst/>
          </a:prstGeom>
          <a:noFill/>
          <a:ln>
            <a:noFill/>
          </a:ln>
        </p:spPr>
        <p:txBody>
          <a:bodyPr spcFirstLastPara="1" wrap="square" lIns="121900" tIns="121900" rIns="121900" bIns="121900" anchor="ctr" anchorCtr="0">
            <a:noAutofit/>
          </a:bodyPr>
          <a:lstStyle>
            <a:lvl1pPr lvl="0" algn="l">
              <a:lnSpc>
                <a:spcPct val="80000"/>
              </a:lnSpc>
              <a:spcBef>
                <a:spcPts val="0"/>
              </a:spcBef>
              <a:spcAft>
                <a:spcPts val="0"/>
              </a:spcAft>
              <a:buSzPts val="6000"/>
              <a:buNone/>
              <a:defRPr/>
            </a:lvl1pPr>
            <a:lvl2pPr lvl="1" algn="r">
              <a:lnSpc>
                <a:spcPct val="100000"/>
              </a:lnSpc>
              <a:spcBef>
                <a:spcPts val="0"/>
              </a:spcBef>
              <a:spcAft>
                <a:spcPts val="0"/>
              </a:spcAft>
              <a:buSzPts val="15000"/>
              <a:buNone/>
              <a:defRPr sz="15000"/>
            </a:lvl2pPr>
            <a:lvl3pPr lvl="2" algn="r">
              <a:lnSpc>
                <a:spcPct val="100000"/>
              </a:lnSpc>
              <a:spcBef>
                <a:spcPts val="0"/>
              </a:spcBef>
              <a:spcAft>
                <a:spcPts val="0"/>
              </a:spcAft>
              <a:buSzPts val="15000"/>
              <a:buNone/>
              <a:defRPr sz="15000"/>
            </a:lvl3pPr>
            <a:lvl4pPr lvl="3" algn="r">
              <a:lnSpc>
                <a:spcPct val="100000"/>
              </a:lnSpc>
              <a:spcBef>
                <a:spcPts val="0"/>
              </a:spcBef>
              <a:spcAft>
                <a:spcPts val="0"/>
              </a:spcAft>
              <a:buSzPts val="15000"/>
              <a:buNone/>
              <a:defRPr sz="15000"/>
            </a:lvl4pPr>
            <a:lvl5pPr lvl="4" algn="r">
              <a:lnSpc>
                <a:spcPct val="100000"/>
              </a:lnSpc>
              <a:spcBef>
                <a:spcPts val="0"/>
              </a:spcBef>
              <a:spcAft>
                <a:spcPts val="0"/>
              </a:spcAft>
              <a:buSzPts val="15000"/>
              <a:buNone/>
              <a:defRPr sz="15000"/>
            </a:lvl5pPr>
            <a:lvl6pPr lvl="5" algn="r">
              <a:lnSpc>
                <a:spcPct val="100000"/>
              </a:lnSpc>
              <a:spcBef>
                <a:spcPts val="0"/>
              </a:spcBef>
              <a:spcAft>
                <a:spcPts val="0"/>
              </a:spcAft>
              <a:buSzPts val="15000"/>
              <a:buNone/>
              <a:defRPr sz="15000"/>
            </a:lvl6pPr>
            <a:lvl7pPr lvl="6" algn="r">
              <a:lnSpc>
                <a:spcPct val="100000"/>
              </a:lnSpc>
              <a:spcBef>
                <a:spcPts val="0"/>
              </a:spcBef>
              <a:spcAft>
                <a:spcPts val="0"/>
              </a:spcAft>
              <a:buSzPts val="15000"/>
              <a:buNone/>
              <a:defRPr sz="15000"/>
            </a:lvl7pPr>
            <a:lvl8pPr lvl="7" algn="r">
              <a:lnSpc>
                <a:spcPct val="100000"/>
              </a:lnSpc>
              <a:spcBef>
                <a:spcPts val="0"/>
              </a:spcBef>
              <a:spcAft>
                <a:spcPts val="0"/>
              </a:spcAft>
              <a:buSzPts val="15000"/>
              <a:buNone/>
              <a:defRPr sz="15000"/>
            </a:lvl8pPr>
            <a:lvl9pPr lvl="8" algn="r">
              <a:lnSpc>
                <a:spcPct val="100000"/>
              </a:lnSpc>
              <a:spcBef>
                <a:spcPts val="0"/>
              </a:spcBef>
              <a:spcAft>
                <a:spcPts val="0"/>
              </a:spcAft>
              <a:buSzPts val="15000"/>
              <a:buNone/>
              <a:defRPr sz="15000"/>
            </a:lvl9pPr>
          </a:lstStyle>
          <a:p>
            <a:endParaRPr/>
          </a:p>
        </p:txBody>
      </p:sp>
      <p:sp>
        <p:nvSpPr>
          <p:cNvPr id="6223" name="Google Shape;6223;p7"/>
          <p:cNvSpPr txBox="1">
            <a:spLocks noGrp="1"/>
          </p:cNvSpPr>
          <p:nvPr>
            <p:ph type="subTitle" idx="1"/>
          </p:nvPr>
        </p:nvSpPr>
        <p:spPr>
          <a:xfrm>
            <a:off x="439850" y="4343238"/>
            <a:ext cx="3875100" cy="717900"/>
          </a:xfrm>
          <a:prstGeom prst="rect">
            <a:avLst/>
          </a:prstGeom>
          <a:noFill/>
          <a:ln>
            <a:noFill/>
          </a:ln>
        </p:spPr>
        <p:txBody>
          <a:bodyPr spcFirstLastPara="1" wrap="square" lIns="121900" tIns="121900" rIns="121900" bIns="121900" anchor="t" anchorCtr="0">
            <a:noAutofit/>
          </a:bodyPr>
          <a:lstStyle>
            <a:lvl1pPr lvl="0" algn="r">
              <a:lnSpc>
                <a:spcPct val="115000"/>
              </a:lnSpc>
              <a:spcBef>
                <a:spcPts val="0"/>
              </a:spcBef>
              <a:spcAft>
                <a:spcPts val="0"/>
              </a:spcAft>
              <a:buSzPts val="1800"/>
              <a:buNone/>
              <a:defRPr sz="1800"/>
            </a:lvl1pPr>
            <a:lvl2pPr lvl="1" algn="r">
              <a:lnSpc>
                <a:spcPct val="115000"/>
              </a:lnSpc>
              <a:spcBef>
                <a:spcPts val="2100"/>
              </a:spcBef>
              <a:spcAft>
                <a:spcPts val="0"/>
              </a:spcAft>
              <a:buSzPts val="1800"/>
              <a:buNone/>
              <a:defRPr sz="1800"/>
            </a:lvl2pPr>
            <a:lvl3pPr lvl="2" algn="r">
              <a:lnSpc>
                <a:spcPct val="115000"/>
              </a:lnSpc>
              <a:spcBef>
                <a:spcPts val="2100"/>
              </a:spcBef>
              <a:spcAft>
                <a:spcPts val="0"/>
              </a:spcAft>
              <a:buSzPts val="1800"/>
              <a:buNone/>
              <a:defRPr sz="1800"/>
            </a:lvl3pPr>
            <a:lvl4pPr lvl="3" algn="r">
              <a:lnSpc>
                <a:spcPct val="115000"/>
              </a:lnSpc>
              <a:spcBef>
                <a:spcPts val="2100"/>
              </a:spcBef>
              <a:spcAft>
                <a:spcPts val="0"/>
              </a:spcAft>
              <a:buSzPts val="1800"/>
              <a:buNone/>
              <a:defRPr sz="1800"/>
            </a:lvl4pPr>
            <a:lvl5pPr lvl="4" algn="r">
              <a:lnSpc>
                <a:spcPct val="115000"/>
              </a:lnSpc>
              <a:spcBef>
                <a:spcPts val="2100"/>
              </a:spcBef>
              <a:spcAft>
                <a:spcPts val="0"/>
              </a:spcAft>
              <a:buSzPts val="1800"/>
              <a:buNone/>
              <a:defRPr sz="1800"/>
            </a:lvl5pPr>
            <a:lvl6pPr lvl="5" algn="r">
              <a:lnSpc>
                <a:spcPct val="115000"/>
              </a:lnSpc>
              <a:spcBef>
                <a:spcPts val="2100"/>
              </a:spcBef>
              <a:spcAft>
                <a:spcPts val="0"/>
              </a:spcAft>
              <a:buSzPts val="1800"/>
              <a:buNone/>
              <a:defRPr sz="1800"/>
            </a:lvl6pPr>
            <a:lvl7pPr lvl="6" algn="r">
              <a:lnSpc>
                <a:spcPct val="115000"/>
              </a:lnSpc>
              <a:spcBef>
                <a:spcPts val="2100"/>
              </a:spcBef>
              <a:spcAft>
                <a:spcPts val="0"/>
              </a:spcAft>
              <a:buSzPts val="1800"/>
              <a:buNone/>
              <a:defRPr sz="1800"/>
            </a:lvl7pPr>
            <a:lvl8pPr lvl="7" algn="r">
              <a:lnSpc>
                <a:spcPct val="115000"/>
              </a:lnSpc>
              <a:spcBef>
                <a:spcPts val="2100"/>
              </a:spcBef>
              <a:spcAft>
                <a:spcPts val="0"/>
              </a:spcAft>
              <a:buSzPts val="1800"/>
              <a:buNone/>
              <a:defRPr sz="1800"/>
            </a:lvl8pPr>
            <a:lvl9pPr lvl="8" algn="r">
              <a:lnSpc>
                <a:spcPct val="115000"/>
              </a:lnSpc>
              <a:spcBef>
                <a:spcPts val="2100"/>
              </a:spcBef>
              <a:spcAft>
                <a:spcPts val="2100"/>
              </a:spcAft>
              <a:buSzPts val="1800"/>
              <a:buNone/>
              <a:defRPr sz="1800"/>
            </a:lvl9pPr>
          </a:lstStyle>
          <a:p>
            <a:endParaRPr dirty="0"/>
          </a:p>
        </p:txBody>
      </p:sp>
      <p:sp>
        <p:nvSpPr>
          <p:cNvPr id="6224" name="Google Shape;6224;p7"/>
          <p:cNvSpPr>
            <a:spLocks noGrp="1"/>
          </p:cNvSpPr>
          <p:nvPr>
            <p:ph type="pic" idx="2"/>
          </p:nvPr>
        </p:nvSpPr>
        <p:spPr>
          <a:xfrm>
            <a:off x="4572000" y="1040950"/>
            <a:ext cx="6981900" cy="4476900"/>
          </a:xfrm>
          <a:prstGeom prst="rect">
            <a:avLst/>
          </a:prstGeom>
          <a:noFill/>
          <a:ln>
            <a:noFill/>
          </a:ln>
        </p:spPr>
      </p:sp>
      <p:sp>
        <p:nvSpPr>
          <p:cNvPr id="5" name="Rectangle 4"/>
          <p:cNvSpPr/>
          <p:nvPr userDrawn="1"/>
        </p:nvSpPr>
        <p:spPr>
          <a:xfrm>
            <a:off x="-11080" y="5349260"/>
            <a:ext cx="399892" cy="1508740"/>
          </a:xfrm>
          <a:prstGeom prst="rect">
            <a:avLst/>
          </a:prstGeom>
          <a:solidFill>
            <a:srgbClr val="FBC7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007 Big Title">
  <p:cSld name="CUSTOM_6">
    <p:spTree>
      <p:nvGrpSpPr>
        <p:cNvPr id="1" name="Shape 6225"/>
        <p:cNvGrpSpPr/>
        <p:nvPr/>
      </p:nvGrpSpPr>
      <p:grpSpPr>
        <a:xfrm>
          <a:off x="0" y="0"/>
          <a:ext cx="0" cy="0"/>
          <a:chOff x="0" y="0"/>
          <a:chExt cx="0" cy="0"/>
        </a:xfrm>
      </p:grpSpPr>
      <p:grpSp>
        <p:nvGrpSpPr>
          <p:cNvPr id="6226" name="Google Shape;6226;p8"/>
          <p:cNvGrpSpPr/>
          <p:nvPr/>
        </p:nvGrpSpPr>
        <p:grpSpPr>
          <a:xfrm>
            <a:off x="7722104" y="-19992"/>
            <a:ext cx="4577052" cy="3058981"/>
            <a:chOff x="1451933" y="992503"/>
            <a:chExt cx="4577052" cy="3058981"/>
          </a:xfrm>
        </p:grpSpPr>
        <p:sp>
          <p:nvSpPr>
            <p:cNvPr id="6227" name="Google Shape;6227;p8"/>
            <p:cNvSpPr/>
            <p:nvPr/>
          </p:nvSpPr>
          <p:spPr>
            <a:xfrm>
              <a:off x="1653088" y="992503"/>
              <a:ext cx="4375897" cy="3058981"/>
            </a:xfrm>
            <a:custGeom>
              <a:avLst/>
              <a:gdLst/>
              <a:ahLst/>
              <a:cxnLst/>
              <a:rect l="l" t="t" r="r" b="b"/>
              <a:pathLst>
                <a:path w="4375897" h="3058981" extrusionOk="0">
                  <a:moveTo>
                    <a:pt x="2873564" y="0"/>
                  </a:moveTo>
                  <a:cubicBezTo>
                    <a:pt x="2873564" y="0"/>
                    <a:pt x="2887614" y="141063"/>
                    <a:pt x="2890026" y="166963"/>
                  </a:cubicBezTo>
                  <a:cubicBezTo>
                    <a:pt x="2892430" y="192863"/>
                    <a:pt x="2905333" y="259387"/>
                    <a:pt x="2905333" y="259397"/>
                  </a:cubicBezTo>
                  <a:cubicBezTo>
                    <a:pt x="2905333" y="259397"/>
                    <a:pt x="2896441" y="426840"/>
                    <a:pt x="2883380" y="430399"/>
                  </a:cubicBezTo>
                  <a:cubicBezTo>
                    <a:pt x="2870329" y="433948"/>
                    <a:pt x="2794413" y="378405"/>
                    <a:pt x="2794413" y="378405"/>
                  </a:cubicBezTo>
                  <a:lnTo>
                    <a:pt x="2754260" y="286258"/>
                  </a:lnTo>
                  <a:lnTo>
                    <a:pt x="2710936" y="187474"/>
                  </a:lnTo>
                  <a:lnTo>
                    <a:pt x="2700251" y="192382"/>
                  </a:lnTo>
                  <a:lnTo>
                    <a:pt x="2740691" y="294346"/>
                  </a:lnTo>
                  <a:lnTo>
                    <a:pt x="2772747" y="374939"/>
                  </a:lnTo>
                  <a:lnTo>
                    <a:pt x="2734913" y="365113"/>
                  </a:lnTo>
                  <a:lnTo>
                    <a:pt x="2613881" y="321503"/>
                  </a:lnTo>
                  <a:cubicBezTo>
                    <a:pt x="2613881" y="321503"/>
                    <a:pt x="2572082" y="271284"/>
                    <a:pt x="2560445" y="255930"/>
                  </a:cubicBezTo>
                  <a:cubicBezTo>
                    <a:pt x="2548798" y="240577"/>
                    <a:pt x="2529775" y="229374"/>
                    <a:pt x="2520865" y="222137"/>
                  </a:cubicBezTo>
                  <a:cubicBezTo>
                    <a:pt x="2511963" y="214899"/>
                    <a:pt x="2487949" y="171871"/>
                    <a:pt x="2487940" y="171871"/>
                  </a:cubicBezTo>
                  <a:cubicBezTo>
                    <a:pt x="2487940" y="171871"/>
                    <a:pt x="2496009" y="210758"/>
                    <a:pt x="2507000" y="225307"/>
                  </a:cubicBezTo>
                  <a:cubicBezTo>
                    <a:pt x="2518000" y="239856"/>
                    <a:pt x="2538048" y="257400"/>
                    <a:pt x="2556692" y="271810"/>
                  </a:cubicBezTo>
                  <a:cubicBezTo>
                    <a:pt x="2575327" y="286230"/>
                    <a:pt x="2592713" y="311178"/>
                    <a:pt x="2598287" y="325256"/>
                  </a:cubicBezTo>
                  <a:cubicBezTo>
                    <a:pt x="2603852" y="339324"/>
                    <a:pt x="2590190" y="342578"/>
                    <a:pt x="2590190" y="342587"/>
                  </a:cubicBezTo>
                  <a:cubicBezTo>
                    <a:pt x="2590190" y="342587"/>
                    <a:pt x="2632931" y="352653"/>
                    <a:pt x="2658942" y="356452"/>
                  </a:cubicBezTo>
                  <a:cubicBezTo>
                    <a:pt x="2684953" y="360251"/>
                    <a:pt x="2766683" y="395727"/>
                    <a:pt x="2766683" y="395736"/>
                  </a:cubicBezTo>
                  <a:lnTo>
                    <a:pt x="2909086" y="494816"/>
                  </a:lnTo>
                  <a:cubicBezTo>
                    <a:pt x="2909095" y="494807"/>
                    <a:pt x="2948648" y="584994"/>
                    <a:pt x="2965415" y="620174"/>
                  </a:cubicBezTo>
                  <a:cubicBezTo>
                    <a:pt x="2969741" y="629251"/>
                    <a:pt x="2973032" y="641406"/>
                    <a:pt x="2975528" y="655410"/>
                  </a:cubicBezTo>
                  <a:cubicBezTo>
                    <a:pt x="2965452" y="654532"/>
                    <a:pt x="2955626" y="653395"/>
                    <a:pt x="2948371" y="651084"/>
                  </a:cubicBezTo>
                  <a:cubicBezTo>
                    <a:pt x="2930494" y="645372"/>
                    <a:pt x="2853626" y="616995"/>
                    <a:pt x="2853626" y="616995"/>
                  </a:cubicBezTo>
                  <a:cubicBezTo>
                    <a:pt x="2853626" y="616995"/>
                    <a:pt x="2911295" y="664931"/>
                    <a:pt x="2944913" y="674479"/>
                  </a:cubicBezTo>
                  <a:cubicBezTo>
                    <a:pt x="2956819" y="677862"/>
                    <a:pt x="2967680" y="678251"/>
                    <a:pt x="2978707" y="679101"/>
                  </a:cubicBezTo>
                  <a:cubicBezTo>
                    <a:pt x="2983773" y="716305"/>
                    <a:pt x="2988052" y="760341"/>
                    <a:pt x="3001233" y="799847"/>
                  </a:cubicBezTo>
                  <a:cubicBezTo>
                    <a:pt x="3022826" y="864523"/>
                    <a:pt x="3039279" y="959323"/>
                    <a:pt x="3052941" y="989623"/>
                  </a:cubicBezTo>
                  <a:cubicBezTo>
                    <a:pt x="3061158" y="1007832"/>
                    <a:pt x="3066880" y="1038649"/>
                    <a:pt x="3072583" y="1067905"/>
                  </a:cubicBezTo>
                  <a:cubicBezTo>
                    <a:pt x="2972163" y="981840"/>
                    <a:pt x="2883584" y="901450"/>
                    <a:pt x="2846694" y="875809"/>
                  </a:cubicBezTo>
                  <a:cubicBezTo>
                    <a:pt x="2761784" y="816790"/>
                    <a:pt x="2409085" y="33803"/>
                    <a:pt x="2409085" y="33794"/>
                  </a:cubicBezTo>
                  <a:lnTo>
                    <a:pt x="2269852" y="33794"/>
                  </a:lnTo>
                  <a:cubicBezTo>
                    <a:pt x="2269852" y="33794"/>
                    <a:pt x="2412948" y="361527"/>
                    <a:pt x="2534443" y="591871"/>
                  </a:cubicBezTo>
                  <a:cubicBezTo>
                    <a:pt x="2507240" y="588849"/>
                    <a:pt x="2352959" y="571656"/>
                    <a:pt x="2304810" y="549980"/>
                  </a:cubicBezTo>
                  <a:cubicBezTo>
                    <a:pt x="2276711" y="537345"/>
                    <a:pt x="2221620" y="487014"/>
                    <a:pt x="2221620" y="487014"/>
                  </a:cubicBezTo>
                  <a:cubicBezTo>
                    <a:pt x="2221620" y="487014"/>
                    <a:pt x="2133161" y="444957"/>
                    <a:pt x="2119943" y="428375"/>
                  </a:cubicBezTo>
                  <a:cubicBezTo>
                    <a:pt x="2105218" y="409897"/>
                    <a:pt x="2109258" y="391651"/>
                    <a:pt x="2113870" y="361074"/>
                  </a:cubicBezTo>
                  <a:cubicBezTo>
                    <a:pt x="2119000" y="327040"/>
                    <a:pt x="2146046" y="301038"/>
                    <a:pt x="2154892" y="292322"/>
                  </a:cubicBezTo>
                  <a:cubicBezTo>
                    <a:pt x="2163729" y="283614"/>
                    <a:pt x="2205444" y="242925"/>
                    <a:pt x="2205444" y="242934"/>
                  </a:cubicBezTo>
                  <a:lnTo>
                    <a:pt x="2193890" y="239754"/>
                  </a:lnTo>
                  <a:cubicBezTo>
                    <a:pt x="2193890" y="239754"/>
                    <a:pt x="2159680" y="273576"/>
                    <a:pt x="2150844" y="284816"/>
                  </a:cubicBezTo>
                  <a:cubicBezTo>
                    <a:pt x="2142007" y="296056"/>
                    <a:pt x="2132080" y="315522"/>
                    <a:pt x="2119361" y="316881"/>
                  </a:cubicBezTo>
                  <a:cubicBezTo>
                    <a:pt x="2113621" y="317491"/>
                    <a:pt x="2101983" y="307518"/>
                    <a:pt x="2096834" y="289724"/>
                  </a:cubicBezTo>
                  <a:cubicBezTo>
                    <a:pt x="2092527" y="274907"/>
                    <a:pt x="2091344" y="256799"/>
                    <a:pt x="2091344" y="256799"/>
                  </a:cubicBezTo>
                  <a:lnTo>
                    <a:pt x="2091917" y="182556"/>
                  </a:lnTo>
                  <a:cubicBezTo>
                    <a:pt x="2091917" y="182556"/>
                    <a:pt x="2087527" y="212671"/>
                    <a:pt x="2085567" y="232822"/>
                  </a:cubicBezTo>
                  <a:cubicBezTo>
                    <a:pt x="2084689" y="241788"/>
                    <a:pt x="2083459" y="249174"/>
                    <a:pt x="2081518" y="250440"/>
                  </a:cubicBezTo>
                  <a:cubicBezTo>
                    <a:pt x="2077331" y="253185"/>
                    <a:pt x="2038195" y="229060"/>
                    <a:pt x="2038195" y="229069"/>
                  </a:cubicBezTo>
                  <a:lnTo>
                    <a:pt x="2038768" y="243221"/>
                  </a:lnTo>
                  <a:lnTo>
                    <a:pt x="2080945" y="268640"/>
                  </a:lnTo>
                  <a:cubicBezTo>
                    <a:pt x="2080945" y="268640"/>
                    <a:pt x="2082091" y="291545"/>
                    <a:pt x="2089902" y="305900"/>
                  </a:cubicBezTo>
                  <a:cubicBezTo>
                    <a:pt x="2097694" y="320255"/>
                    <a:pt x="2110376" y="329489"/>
                    <a:pt x="2112142" y="330746"/>
                  </a:cubicBezTo>
                  <a:cubicBezTo>
                    <a:pt x="2114360" y="332327"/>
                    <a:pt x="2103906" y="347532"/>
                    <a:pt x="2099719" y="367720"/>
                  </a:cubicBezTo>
                  <a:cubicBezTo>
                    <a:pt x="2095531" y="387898"/>
                    <a:pt x="2095383" y="405553"/>
                    <a:pt x="2095383" y="405553"/>
                  </a:cubicBezTo>
                  <a:cubicBezTo>
                    <a:pt x="2095383" y="405553"/>
                    <a:pt x="2066470" y="391272"/>
                    <a:pt x="2042521" y="372628"/>
                  </a:cubicBezTo>
                  <a:cubicBezTo>
                    <a:pt x="2018580" y="353975"/>
                    <a:pt x="2003532" y="343447"/>
                    <a:pt x="2003532" y="343447"/>
                  </a:cubicBezTo>
                  <a:cubicBezTo>
                    <a:pt x="2003532" y="343456"/>
                    <a:pt x="1992431" y="326818"/>
                    <a:pt x="1980128" y="307055"/>
                  </a:cubicBezTo>
                  <a:cubicBezTo>
                    <a:pt x="1967834" y="287293"/>
                    <a:pt x="1948941" y="265174"/>
                    <a:pt x="1948941" y="265174"/>
                  </a:cubicBezTo>
                  <a:cubicBezTo>
                    <a:pt x="1948941" y="265174"/>
                    <a:pt x="1942563" y="235151"/>
                    <a:pt x="1938828" y="216933"/>
                  </a:cubicBezTo>
                  <a:cubicBezTo>
                    <a:pt x="1935085" y="198714"/>
                    <a:pt x="1929641" y="169200"/>
                    <a:pt x="1918900" y="154253"/>
                  </a:cubicBezTo>
                  <a:cubicBezTo>
                    <a:pt x="1910664" y="142792"/>
                    <a:pt x="1881141" y="109515"/>
                    <a:pt x="1862275" y="84346"/>
                  </a:cubicBezTo>
                  <a:cubicBezTo>
                    <a:pt x="1843418" y="59176"/>
                    <a:pt x="1843502" y="53445"/>
                    <a:pt x="1843502" y="53445"/>
                  </a:cubicBezTo>
                  <a:lnTo>
                    <a:pt x="1828777" y="53445"/>
                  </a:lnTo>
                  <a:cubicBezTo>
                    <a:pt x="1828777" y="53436"/>
                    <a:pt x="1885060" y="146979"/>
                    <a:pt x="1899544" y="173609"/>
                  </a:cubicBezTo>
                  <a:cubicBezTo>
                    <a:pt x="1905127" y="183869"/>
                    <a:pt x="1905072" y="188408"/>
                    <a:pt x="1912827" y="214622"/>
                  </a:cubicBezTo>
                  <a:cubicBezTo>
                    <a:pt x="1920582" y="240836"/>
                    <a:pt x="1926720" y="263538"/>
                    <a:pt x="1930454" y="278456"/>
                  </a:cubicBezTo>
                  <a:cubicBezTo>
                    <a:pt x="1936518" y="302748"/>
                    <a:pt x="1959534" y="325773"/>
                    <a:pt x="1956733" y="330746"/>
                  </a:cubicBezTo>
                  <a:cubicBezTo>
                    <a:pt x="1954570" y="334591"/>
                    <a:pt x="1904785" y="319497"/>
                    <a:pt x="1884524" y="312546"/>
                  </a:cubicBezTo>
                  <a:cubicBezTo>
                    <a:pt x="1869799" y="307490"/>
                    <a:pt x="1842309" y="292663"/>
                    <a:pt x="1816640" y="274121"/>
                  </a:cubicBezTo>
                  <a:cubicBezTo>
                    <a:pt x="1783780" y="250394"/>
                    <a:pt x="1753665" y="222423"/>
                    <a:pt x="1753665" y="222423"/>
                  </a:cubicBezTo>
                  <a:cubicBezTo>
                    <a:pt x="1753665" y="222423"/>
                    <a:pt x="1795177" y="270951"/>
                    <a:pt x="1814330" y="286840"/>
                  </a:cubicBezTo>
                  <a:cubicBezTo>
                    <a:pt x="1833482" y="302720"/>
                    <a:pt x="1853447" y="313933"/>
                    <a:pt x="1853614" y="318610"/>
                  </a:cubicBezTo>
                  <a:cubicBezTo>
                    <a:pt x="1854132" y="333602"/>
                    <a:pt x="1709473" y="333343"/>
                    <a:pt x="1709473" y="333343"/>
                  </a:cubicBezTo>
                  <a:cubicBezTo>
                    <a:pt x="1709473" y="333343"/>
                    <a:pt x="1680199" y="315328"/>
                    <a:pt x="1649678" y="304458"/>
                  </a:cubicBezTo>
                  <a:cubicBezTo>
                    <a:pt x="1619156" y="293579"/>
                    <a:pt x="1587285" y="289724"/>
                    <a:pt x="1587285" y="289724"/>
                  </a:cubicBezTo>
                  <a:cubicBezTo>
                    <a:pt x="1587285" y="289724"/>
                    <a:pt x="1620542" y="298958"/>
                    <a:pt x="1649391" y="312546"/>
                  </a:cubicBezTo>
                  <a:cubicBezTo>
                    <a:pt x="1678240" y="326134"/>
                    <a:pt x="1704851" y="342587"/>
                    <a:pt x="1704851" y="342587"/>
                  </a:cubicBezTo>
                  <a:lnTo>
                    <a:pt x="1689544" y="353559"/>
                  </a:lnTo>
                  <a:lnTo>
                    <a:pt x="1693010" y="357025"/>
                  </a:lnTo>
                  <a:lnTo>
                    <a:pt x="1716692" y="348364"/>
                  </a:lnTo>
                  <a:cubicBezTo>
                    <a:pt x="1716701" y="348364"/>
                    <a:pt x="1866740" y="344925"/>
                    <a:pt x="1881631" y="339694"/>
                  </a:cubicBezTo>
                  <a:cubicBezTo>
                    <a:pt x="1893943" y="347837"/>
                    <a:pt x="1907022" y="349094"/>
                    <a:pt x="1931600" y="357894"/>
                  </a:cubicBezTo>
                  <a:cubicBezTo>
                    <a:pt x="1956187" y="366694"/>
                    <a:pt x="1989667" y="367710"/>
                    <a:pt x="1989667" y="367720"/>
                  </a:cubicBezTo>
                  <a:lnTo>
                    <a:pt x="2026345" y="396309"/>
                  </a:lnTo>
                  <a:cubicBezTo>
                    <a:pt x="2026345" y="396309"/>
                    <a:pt x="1800538" y="432192"/>
                    <a:pt x="1677408" y="479500"/>
                  </a:cubicBezTo>
                  <a:cubicBezTo>
                    <a:pt x="1554295" y="526816"/>
                    <a:pt x="1415229" y="522860"/>
                    <a:pt x="1326742" y="504632"/>
                  </a:cubicBezTo>
                  <a:cubicBezTo>
                    <a:pt x="1222819" y="483225"/>
                    <a:pt x="1213844" y="428902"/>
                    <a:pt x="1180577" y="412485"/>
                  </a:cubicBezTo>
                  <a:cubicBezTo>
                    <a:pt x="1125449" y="385282"/>
                    <a:pt x="1026000" y="322196"/>
                    <a:pt x="930719" y="286258"/>
                  </a:cubicBezTo>
                  <a:cubicBezTo>
                    <a:pt x="875120" y="265285"/>
                    <a:pt x="773148" y="190238"/>
                    <a:pt x="738919" y="168987"/>
                  </a:cubicBezTo>
                  <a:cubicBezTo>
                    <a:pt x="704700" y="147728"/>
                    <a:pt x="658909" y="98507"/>
                    <a:pt x="658909" y="98497"/>
                  </a:cubicBezTo>
                  <a:lnTo>
                    <a:pt x="622804" y="111789"/>
                  </a:lnTo>
                  <a:cubicBezTo>
                    <a:pt x="622804" y="111789"/>
                    <a:pt x="692296" y="173045"/>
                    <a:pt x="744123" y="208558"/>
                  </a:cubicBezTo>
                  <a:cubicBezTo>
                    <a:pt x="795942" y="244071"/>
                    <a:pt x="838286" y="261412"/>
                    <a:pt x="838286" y="261421"/>
                  </a:cubicBezTo>
                  <a:lnTo>
                    <a:pt x="747876" y="238313"/>
                  </a:lnTo>
                  <a:cubicBezTo>
                    <a:pt x="747876" y="238313"/>
                    <a:pt x="642733" y="270230"/>
                    <a:pt x="600851" y="283078"/>
                  </a:cubicBezTo>
                  <a:cubicBezTo>
                    <a:pt x="558970" y="295926"/>
                    <a:pt x="494016" y="302766"/>
                    <a:pt x="457866" y="293773"/>
                  </a:cubicBezTo>
                  <a:cubicBezTo>
                    <a:pt x="412739" y="282533"/>
                    <a:pt x="397331" y="253934"/>
                    <a:pt x="373806" y="241483"/>
                  </a:cubicBezTo>
                  <a:cubicBezTo>
                    <a:pt x="341575" y="224438"/>
                    <a:pt x="294803" y="205859"/>
                    <a:pt x="275891" y="199888"/>
                  </a:cubicBezTo>
                  <a:cubicBezTo>
                    <a:pt x="265576" y="196634"/>
                    <a:pt x="234721" y="181327"/>
                    <a:pt x="211474" y="164070"/>
                  </a:cubicBezTo>
                  <a:cubicBezTo>
                    <a:pt x="192063" y="149669"/>
                    <a:pt x="178836" y="132587"/>
                    <a:pt x="178836" y="132587"/>
                  </a:cubicBezTo>
                  <a:lnTo>
                    <a:pt x="164102" y="142403"/>
                  </a:lnTo>
                  <a:cubicBezTo>
                    <a:pt x="164102" y="142403"/>
                    <a:pt x="240970" y="193796"/>
                    <a:pt x="239491" y="201912"/>
                  </a:cubicBezTo>
                  <a:cubicBezTo>
                    <a:pt x="238012" y="210028"/>
                    <a:pt x="142149" y="209751"/>
                    <a:pt x="113264" y="218375"/>
                  </a:cubicBezTo>
                  <a:cubicBezTo>
                    <a:pt x="84378" y="226999"/>
                    <a:pt x="77446" y="246687"/>
                    <a:pt x="77446" y="246687"/>
                  </a:cubicBezTo>
                  <a:cubicBezTo>
                    <a:pt x="77446" y="246687"/>
                    <a:pt x="119743" y="235244"/>
                    <a:pt x="164971" y="227045"/>
                  </a:cubicBezTo>
                  <a:cubicBezTo>
                    <a:pt x="201834" y="220353"/>
                    <a:pt x="244603" y="215417"/>
                    <a:pt x="261444" y="216933"/>
                  </a:cubicBezTo>
                  <a:cubicBezTo>
                    <a:pt x="282611" y="218846"/>
                    <a:pt x="307920" y="227017"/>
                    <a:pt x="341741" y="243221"/>
                  </a:cubicBezTo>
                  <a:cubicBezTo>
                    <a:pt x="363343" y="253564"/>
                    <a:pt x="417712" y="299947"/>
                    <a:pt x="437355" y="308211"/>
                  </a:cubicBezTo>
                  <a:cubicBezTo>
                    <a:pt x="456590" y="316308"/>
                    <a:pt x="481288" y="317029"/>
                    <a:pt x="482702" y="326984"/>
                  </a:cubicBezTo>
                  <a:cubicBezTo>
                    <a:pt x="484126" y="336948"/>
                    <a:pt x="442124" y="343095"/>
                    <a:pt x="410780" y="344898"/>
                  </a:cubicBezTo>
                  <a:cubicBezTo>
                    <a:pt x="399050" y="345573"/>
                    <a:pt x="343691" y="349455"/>
                    <a:pt x="281659" y="350093"/>
                  </a:cubicBezTo>
                  <a:cubicBezTo>
                    <a:pt x="199024" y="350943"/>
                    <a:pt x="108383" y="354372"/>
                    <a:pt x="93908" y="353855"/>
                  </a:cubicBezTo>
                  <a:cubicBezTo>
                    <a:pt x="68563" y="352940"/>
                    <a:pt x="43356" y="320347"/>
                    <a:pt x="43356" y="320338"/>
                  </a:cubicBezTo>
                  <a:cubicBezTo>
                    <a:pt x="43356" y="320347"/>
                    <a:pt x="-15191" y="319793"/>
                    <a:pt x="3785" y="322649"/>
                  </a:cubicBezTo>
                  <a:cubicBezTo>
                    <a:pt x="12400" y="323952"/>
                    <a:pt x="31136" y="323925"/>
                    <a:pt x="38448" y="330746"/>
                  </a:cubicBezTo>
                  <a:cubicBezTo>
                    <a:pt x="48920" y="340507"/>
                    <a:pt x="74312" y="357903"/>
                    <a:pt x="83509" y="359918"/>
                  </a:cubicBezTo>
                  <a:cubicBezTo>
                    <a:pt x="131815" y="370465"/>
                    <a:pt x="226282" y="362247"/>
                    <a:pt x="232558" y="372341"/>
                  </a:cubicBezTo>
                  <a:cubicBezTo>
                    <a:pt x="238317" y="381603"/>
                    <a:pt x="198848" y="427727"/>
                    <a:pt x="156874" y="465348"/>
                  </a:cubicBezTo>
                  <a:cubicBezTo>
                    <a:pt x="111812" y="505751"/>
                    <a:pt x="26653" y="511898"/>
                    <a:pt x="38448" y="516760"/>
                  </a:cubicBezTo>
                  <a:cubicBezTo>
                    <a:pt x="59735" y="525541"/>
                    <a:pt x="126851" y="501499"/>
                    <a:pt x="165544" y="471125"/>
                  </a:cubicBezTo>
                  <a:cubicBezTo>
                    <a:pt x="207805" y="437951"/>
                    <a:pt x="250176" y="376658"/>
                    <a:pt x="262599" y="374939"/>
                  </a:cubicBezTo>
                  <a:cubicBezTo>
                    <a:pt x="337351" y="364595"/>
                    <a:pt x="416178" y="359142"/>
                    <a:pt x="451515" y="352117"/>
                  </a:cubicBezTo>
                  <a:cubicBezTo>
                    <a:pt x="486843" y="345092"/>
                    <a:pt x="566974" y="317371"/>
                    <a:pt x="571383" y="322649"/>
                  </a:cubicBezTo>
                  <a:cubicBezTo>
                    <a:pt x="575118" y="327123"/>
                    <a:pt x="517171" y="400792"/>
                    <a:pt x="511302" y="428088"/>
                  </a:cubicBezTo>
                  <a:cubicBezTo>
                    <a:pt x="505645" y="454376"/>
                    <a:pt x="507946" y="474074"/>
                    <a:pt x="518816" y="519653"/>
                  </a:cubicBezTo>
                  <a:cubicBezTo>
                    <a:pt x="528476" y="560203"/>
                    <a:pt x="508122" y="597066"/>
                    <a:pt x="508122" y="597066"/>
                  </a:cubicBezTo>
                  <a:cubicBezTo>
                    <a:pt x="508122" y="597066"/>
                    <a:pt x="535990" y="560416"/>
                    <a:pt x="534410" y="536411"/>
                  </a:cubicBezTo>
                  <a:cubicBezTo>
                    <a:pt x="532145" y="502007"/>
                    <a:pt x="516810" y="453997"/>
                    <a:pt x="525462" y="428375"/>
                  </a:cubicBezTo>
                  <a:cubicBezTo>
                    <a:pt x="536508" y="395662"/>
                    <a:pt x="560753" y="370798"/>
                    <a:pt x="584675" y="345471"/>
                  </a:cubicBezTo>
                  <a:cubicBezTo>
                    <a:pt x="596165" y="333307"/>
                    <a:pt x="639599" y="296805"/>
                    <a:pt x="666997" y="287986"/>
                  </a:cubicBezTo>
                  <a:cubicBezTo>
                    <a:pt x="709202" y="274417"/>
                    <a:pt x="719212" y="269934"/>
                    <a:pt x="799288" y="285675"/>
                  </a:cubicBezTo>
                  <a:cubicBezTo>
                    <a:pt x="848675" y="295390"/>
                    <a:pt x="1043664" y="379523"/>
                    <a:pt x="1086997" y="405839"/>
                  </a:cubicBezTo>
                  <a:cubicBezTo>
                    <a:pt x="1136708" y="436047"/>
                    <a:pt x="1218743" y="525143"/>
                    <a:pt x="1279083" y="542761"/>
                  </a:cubicBezTo>
                  <a:cubicBezTo>
                    <a:pt x="1319162" y="554463"/>
                    <a:pt x="1361081" y="559168"/>
                    <a:pt x="1368919" y="580890"/>
                  </a:cubicBezTo>
                  <a:cubicBezTo>
                    <a:pt x="1376749" y="602612"/>
                    <a:pt x="1263231" y="618760"/>
                    <a:pt x="1229687" y="621043"/>
                  </a:cubicBezTo>
                  <a:cubicBezTo>
                    <a:pt x="1196143" y="623326"/>
                    <a:pt x="977398" y="631045"/>
                    <a:pt x="919452" y="627976"/>
                  </a:cubicBezTo>
                  <a:cubicBezTo>
                    <a:pt x="861514" y="624898"/>
                    <a:pt x="648750" y="625036"/>
                    <a:pt x="469420" y="611504"/>
                  </a:cubicBezTo>
                  <a:cubicBezTo>
                    <a:pt x="444343" y="609619"/>
                    <a:pt x="367317" y="548927"/>
                    <a:pt x="290903" y="527741"/>
                  </a:cubicBezTo>
                  <a:cubicBezTo>
                    <a:pt x="247976" y="515835"/>
                    <a:pt x="205401" y="539295"/>
                    <a:pt x="205401" y="539295"/>
                  </a:cubicBezTo>
                  <a:cubicBezTo>
                    <a:pt x="205401" y="539295"/>
                    <a:pt x="246377" y="533407"/>
                    <a:pt x="288305" y="545072"/>
                  </a:cubicBezTo>
                  <a:cubicBezTo>
                    <a:pt x="306274" y="550073"/>
                    <a:pt x="346197" y="570316"/>
                    <a:pt x="355902" y="575400"/>
                  </a:cubicBezTo>
                  <a:cubicBezTo>
                    <a:pt x="388235" y="592352"/>
                    <a:pt x="448622" y="638948"/>
                    <a:pt x="448622" y="638948"/>
                  </a:cubicBezTo>
                  <a:cubicBezTo>
                    <a:pt x="448622" y="638948"/>
                    <a:pt x="464465" y="635740"/>
                    <a:pt x="486178" y="638088"/>
                  </a:cubicBezTo>
                  <a:cubicBezTo>
                    <a:pt x="521580" y="641906"/>
                    <a:pt x="576661" y="652517"/>
                    <a:pt x="634932" y="655124"/>
                  </a:cubicBezTo>
                  <a:cubicBezTo>
                    <a:pt x="728262" y="659302"/>
                    <a:pt x="860470" y="653469"/>
                    <a:pt x="866598" y="665522"/>
                  </a:cubicBezTo>
                  <a:cubicBezTo>
                    <a:pt x="868789" y="669839"/>
                    <a:pt x="847492" y="704298"/>
                    <a:pt x="818939" y="742076"/>
                  </a:cubicBezTo>
                  <a:cubicBezTo>
                    <a:pt x="802782" y="763428"/>
                    <a:pt x="784332" y="785769"/>
                    <a:pt x="766363" y="804469"/>
                  </a:cubicBezTo>
                  <a:cubicBezTo>
                    <a:pt x="741674" y="830137"/>
                    <a:pt x="716772" y="847765"/>
                    <a:pt x="711476" y="848375"/>
                  </a:cubicBezTo>
                  <a:cubicBezTo>
                    <a:pt x="635320" y="857064"/>
                    <a:pt x="600500" y="864495"/>
                    <a:pt x="556363" y="872925"/>
                  </a:cubicBezTo>
                  <a:cubicBezTo>
                    <a:pt x="521645" y="865697"/>
                    <a:pt x="419154" y="860215"/>
                    <a:pt x="419164" y="860215"/>
                  </a:cubicBezTo>
                  <a:lnTo>
                    <a:pt x="385074" y="858764"/>
                  </a:lnTo>
                  <a:lnTo>
                    <a:pt x="385647" y="863099"/>
                  </a:lnTo>
                  <a:cubicBezTo>
                    <a:pt x="385656" y="863099"/>
                    <a:pt x="402193" y="863238"/>
                    <a:pt x="399808" y="871483"/>
                  </a:cubicBezTo>
                  <a:cubicBezTo>
                    <a:pt x="397774" y="878508"/>
                    <a:pt x="373021" y="893131"/>
                    <a:pt x="346659" y="905850"/>
                  </a:cubicBezTo>
                  <a:cubicBezTo>
                    <a:pt x="320297" y="918569"/>
                    <a:pt x="291772" y="924337"/>
                    <a:pt x="291772" y="924337"/>
                  </a:cubicBezTo>
                  <a:lnTo>
                    <a:pt x="252201" y="959582"/>
                  </a:lnTo>
                  <a:lnTo>
                    <a:pt x="256536" y="963048"/>
                  </a:lnTo>
                  <a:lnTo>
                    <a:pt x="296393" y="931565"/>
                  </a:lnTo>
                  <a:cubicBezTo>
                    <a:pt x="296393" y="931556"/>
                    <a:pt x="332091" y="923357"/>
                    <a:pt x="349838" y="914520"/>
                  </a:cubicBezTo>
                  <a:cubicBezTo>
                    <a:pt x="379094" y="899943"/>
                    <a:pt x="416270" y="879858"/>
                    <a:pt x="416270" y="879858"/>
                  </a:cubicBezTo>
                  <a:cubicBezTo>
                    <a:pt x="416270" y="879858"/>
                    <a:pt x="448484" y="876733"/>
                    <a:pt x="481843" y="879275"/>
                  </a:cubicBezTo>
                  <a:cubicBezTo>
                    <a:pt x="516524" y="881919"/>
                    <a:pt x="552499" y="890367"/>
                    <a:pt x="554052" y="892854"/>
                  </a:cubicBezTo>
                  <a:cubicBezTo>
                    <a:pt x="556548" y="896847"/>
                    <a:pt x="434757" y="1024572"/>
                    <a:pt x="434757" y="1024572"/>
                  </a:cubicBezTo>
                  <a:lnTo>
                    <a:pt x="441403" y="1028907"/>
                  </a:lnTo>
                  <a:cubicBezTo>
                    <a:pt x="441403" y="1028907"/>
                    <a:pt x="557620" y="902273"/>
                    <a:pt x="565033" y="895451"/>
                  </a:cubicBezTo>
                  <a:cubicBezTo>
                    <a:pt x="571226" y="889757"/>
                    <a:pt x="694163" y="866094"/>
                    <a:pt x="698775" y="870318"/>
                  </a:cubicBezTo>
                  <a:cubicBezTo>
                    <a:pt x="703499" y="874663"/>
                    <a:pt x="658040" y="946290"/>
                    <a:pt x="658040" y="946290"/>
                  </a:cubicBezTo>
                  <a:lnTo>
                    <a:pt x="634072" y="1059521"/>
                  </a:lnTo>
                  <a:lnTo>
                    <a:pt x="522856" y="1214347"/>
                  </a:lnTo>
                  <a:lnTo>
                    <a:pt x="360524" y="1441096"/>
                  </a:lnTo>
                  <a:lnTo>
                    <a:pt x="528919" y="1218682"/>
                  </a:lnTo>
                  <a:cubicBezTo>
                    <a:pt x="528929" y="1218682"/>
                    <a:pt x="634654" y="1083443"/>
                    <a:pt x="644175" y="1062118"/>
                  </a:cubicBezTo>
                  <a:cubicBezTo>
                    <a:pt x="650978" y="1046904"/>
                    <a:pt x="649388" y="996435"/>
                    <a:pt x="668152" y="948027"/>
                  </a:cubicBezTo>
                  <a:cubicBezTo>
                    <a:pt x="686916" y="899611"/>
                    <a:pt x="719277" y="868590"/>
                    <a:pt x="719277" y="868590"/>
                  </a:cubicBezTo>
                  <a:cubicBezTo>
                    <a:pt x="719277" y="868590"/>
                    <a:pt x="796755" y="777709"/>
                    <a:pt x="825289" y="773263"/>
                  </a:cubicBezTo>
                  <a:cubicBezTo>
                    <a:pt x="829671" y="772588"/>
                    <a:pt x="833433" y="839446"/>
                    <a:pt x="834819" y="866279"/>
                  </a:cubicBezTo>
                  <a:cubicBezTo>
                    <a:pt x="836261" y="894111"/>
                    <a:pt x="816628" y="1030931"/>
                    <a:pt x="816628" y="1030931"/>
                  </a:cubicBezTo>
                  <a:lnTo>
                    <a:pt x="825289" y="1037281"/>
                  </a:lnTo>
                  <a:lnTo>
                    <a:pt x="846669" y="879858"/>
                  </a:lnTo>
                  <a:cubicBezTo>
                    <a:pt x="846669" y="879858"/>
                    <a:pt x="853667" y="897448"/>
                    <a:pt x="882192" y="928958"/>
                  </a:cubicBezTo>
                  <a:cubicBezTo>
                    <a:pt x="910717" y="960478"/>
                    <a:pt x="960760" y="1005798"/>
                    <a:pt x="960760" y="1005798"/>
                  </a:cubicBezTo>
                  <a:lnTo>
                    <a:pt x="961916" y="997997"/>
                  </a:lnTo>
                  <a:cubicBezTo>
                    <a:pt x="961916" y="997997"/>
                    <a:pt x="918805" y="956624"/>
                    <a:pt x="889993" y="922608"/>
                  </a:cubicBezTo>
                  <a:cubicBezTo>
                    <a:pt x="861181" y="888593"/>
                    <a:pt x="847242" y="858478"/>
                    <a:pt x="847242" y="858478"/>
                  </a:cubicBezTo>
                  <a:cubicBezTo>
                    <a:pt x="847242" y="858478"/>
                    <a:pt x="832268" y="784799"/>
                    <a:pt x="838572" y="764020"/>
                  </a:cubicBezTo>
                  <a:cubicBezTo>
                    <a:pt x="844211" y="745487"/>
                    <a:pt x="913129" y="685960"/>
                    <a:pt x="945167" y="671586"/>
                  </a:cubicBezTo>
                  <a:cubicBezTo>
                    <a:pt x="965151" y="662629"/>
                    <a:pt x="1134942" y="660901"/>
                    <a:pt x="1134942" y="660901"/>
                  </a:cubicBezTo>
                  <a:cubicBezTo>
                    <a:pt x="1134942" y="660901"/>
                    <a:pt x="1231036" y="657314"/>
                    <a:pt x="1279943" y="643856"/>
                  </a:cubicBezTo>
                  <a:cubicBezTo>
                    <a:pt x="1365786" y="620239"/>
                    <a:pt x="1452443" y="604378"/>
                    <a:pt x="1510741" y="595042"/>
                  </a:cubicBezTo>
                  <a:cubicBezTo>
                    <a:pt x="1554027" y="588118"/>
                    <a:pt x="1581803" y="584939"/>
                    <a:pt x="1581803" y="584939"/>
                  </a:cubicBezTo>
                  <a:cubicBezTo>
                    <a:pt x="1581803" y="584939"/>
                    <a:pt x="1572348" y="614379"/>
                    <a:pt x="1528072" y="677659"/>
                  </a:cubicBezTo>
                  <a:cubicBezTo>
                    <a:pt x="1483796" y="740930"/>
                    <a:pt x="1443366" y="793589"/>
                    <a:pt x="1399247" y="839131"/>
                  </a:cubicBezTo>
                  <a:cubicBezTo>
                    <a:pt x="1355119" y="884664"/>
                    <a:pt x="1316694" y="916563"/>
                    <a:pt x="1291497" y="953222"/>
                  </a:cubicBezTo>
                  <a:cubicBezTo>
                    <a:pt x="1264423" y="992627"/>
                    <a:pt x="1229400" y="1083785"/>
                    <a:pt x="1229400" y="1083785"/>
                  </a:cubicBezTo>
                  <a:lnTo>
                    <a:pt x="1232284" y="1085522"/>
                  </a:lnTo>
                  <a:cubicBezTo>
                    <a:pt x="1232284" y="1085522"/>
                    <a:pt x="1272012" y="1009089"/>
                    <a:pt x="1298430" y="969980"/>
                  </a:cubicBezTo>
                  <a:cubicBezTo>
                    <a:pt x="1324912" y="930779"/>
                    <a:pt x="1367182" y="888519"/>
                    <a:pt x="1367182" y="888519"/>
                  </a:cubicBezTo>
                  <a:lnTo>
                    <a:pt x="1343500" y="933007"/>
                  </a:lnTo>
                  <a:lnTo>
                    <a:pt x="1357938" y="943979"/>
                  </a:lnTo>
                  <a:cubicBezTo>
                    <a:pt x="1357938" y="943979"/>
                    <a:pt x="1370223" y="907615"/>
                    <a:pt x="1397223" y="869459"/>
                  </a:cubicBezTo>
                  <a:cubicBezTo>
                    <a:pt x="1424047" y="831552"/>
                    <a:pt x="1474322" y="803119"/>
                    <a:pt x="1488788" y="775870"/>
                  </a:cubicBezTo>
                  <a:cubicBezTo>
                    <a:pt x="1516157" y="724319"/>
                    <a:pt x="1646193" y="614305"/>
                    <a:pt x="1707449" y="562403"/>
                  </a:cubicBezTo>
                  <a:cubicBezTo>
                    <a:pt x="1794087" y="489002"/>
                    <a:pt x="1943395" y="483169"/>
                    <a:pt x="2004401" y="499438"/>
                  </a:cubicBezTo>
                  <a:cubicBezTo>
                    <a:pt x="2065398" y="515697"/>
                    <a:pt x="2190405" y="627199"/>
                    <a:pt x="2256283" y="645594"/>
                  </a:cubicBezTo>
                  <a:cubicBezTo>
                    <a:pt x="2313666" y="661622"/>
                    <a:pt x="2553041" y="708144"/>
                    <a:pt x="2602613" y="717803"/>
                  </a:cubicBezTo>
                  <a:cubicBezTo>
                    <a:pt x="2723766" y="930964"/>
                    <a:pt x="2857481" y="1166374"/>
                    <a:pt x="2972930" y="1262588"/>
                  </a:cubicBezTo>
                  <a:cubicBezTo>
                    <a:pt x="3036275" y="1315387"/>
                    <a:pt x="3269550" y="1464917"/>
                    <a:pt x="3487666" y="1601709"/>
                  </a:cubicBezTo>
                  <a:cubicBezTo>
                    <a:pt x="3611055" y="1679085"/>
                    <a:pt x="3653408" y="1704653"/>
                    <a:pt x="3726838" y="1749889"/>
                  </a:cubicBezTo>
                  <a:cubicBezTo>
                    <a:pt x="3708758" y="1751479"/>
                    <a:pt x="3701973" y="1752847"/>
                    <a:pt x="3685529" y="1753356"/>
                  </a:cubicBezTo>
                  <a:cubicBezTo>
                    <a:pt x="3641854" y="1754687"/>
                    <a:pt x="3635855" y="1740646"/>
                    <a:pt x="3635855" y="1740646"/>
                  </a:cubicBezTo>
                  <a:cubicBezTo>
                    <a:pt x="3635855" y="1740646"/>
                    <a:pt x="3612173" y="1710596"/>
                    <a:pt x="3598299" y="1693560"/>
                  </a:cubicBezTo>
                  <a:cubicBezTo>
                    <a:pt x="3584425" y="1676516"/>
                    <a:pt x="3551925" y="1665747"/>
                    <a:pt x="3528392" y="1646761"/>
                  </a:cubicBezTo>
                  <a:cubicBezTo>
                    <a:pt x="3504868" y="1627785"/>
                    <a:pt x="3487666" y="1601700"/>
                    <a:pt x="3487666" y="1601709"/>
                  </a:cubicBezTo>
                  <a:lnTo>
                    <a:pt x="3489976" y="1634634"/>
                  </a:lnTo>
                  <a:cubicBezTo>
                    <a:pt x="3489976" y="1634634"/>
                    <a:pt x="3449333" y="1603678"/>
                    <a:pt x="3433647" y="1587548"/>
                  </a:cubicBezTo>
                  <a:cubicBezTo>
                    <a:pt x="3417961" y="1571419"/>
                    <a:pt x="3392810" y="1575837"/>
                    <a:pt x="3372706" y="1576290"/>
                  </a:cubicBezTo>
                  <a:cubicBezTo>
                    <a:pt x="3352601" y="1576724"/>
                    <a:pt x="3314694" y="1567472"/>
                    <a:pt x="3287778" y="1561556"/>
                  </a:cubicBezTo>
                  <a:cubicBezTo>
                    <a:pt x="3260870" y="1555640"/>
                    <a:pt x="3182283" y="1560955"/>
                    <a:pt x="3163575" y="1564735"/>
                  </a:cubicBezTo>
                  <a:cubicBezTo>
                    <a:pt x="3144856" y="1568507"/>
                    <a:pt x="3047820" y="1562083"/>
                    <a:pt x="3037051" y="1559818"/>
                  </a:cubicBezTo>
                  <a:cubicBezTo>
                    <a:pt x="3026283" y="1557554"/>
                    <a:pt x="2999505" y="1537292"/>
                    <a:pt x="2999505" y="1537292"/>
                  </a:cubicBezTo>
                  <a:lnTo>
                    <a:pt x="2995752" y="1542200"/>
                  </a:lnTo>
                  <a:cubicBezTo>
                    <a:pt x="2995752" y="1542200"/>
                    <a:pt x="3018953" y="1561306"/>
                    <a:pt x="3033299" y="1566464"/>
                  </a:cubicBezTo>
                  <a:cubicBezTo>
                    <a:pt x="3047635" y="1571622"/>
                    <a:pt x="3131565" y="1580653"/>
                    <a:pt x="3171949" y="1568775"/>
                  </a:cubicBezTo>
                  <a:cubicBezTo>
                    <a:pt x="3212334" y="1556897"/>
                    <a:pt x="3268247" y="1569542"/>
                    <a:pt x="3298472" y="1578601"/>
                  </a:cubicBezTo>
                  <a:cubicBezTo>
                    <a:pt x="3328698" y="1587650"/>
                    <a:pt x="3404743" y="1599019"/>
                    <a:pt x="3438565" y="1619613"/>
                  </a:cubicBezTo>
                  <a:cubicBezTo>
                    <a:pt x="3472377" y="1640208"/>
                    <a:pt x="3486288" y="1658981"/>
                    <a:pt x="3536193" y="1676802"/>
                  </a:cubicBezTo>
                  <a:cubicBezTo>
                    <a:pt x="3586098" y="1694633"/>
                    <a:pt x="3602052" y="1740933"/>
                    <a:pt x="3602052" y="1740933"/>
                  </a:cubicBezTo>
                  <a:cubicBezTo>
                    <a:pt x="3602052" y="1740933"/>
                    <a:pt x="3571281" y="1760464"/>
                    <a:pt x="3498064" y="1781086"/>
                  </a:cubicBezTo>
                  <a:cubicBezTo>
                    <a:pt x="3424847" y="1801699"/>
                    <a:pt x="3353803" y="1783535"/>
                    <a:pt x="3256008" y="1770105"/>
                  </a:cubicBezTo>
                  <a:cubicBezTo>
                    <a:pt x="3158204" y="1756683"/>
                    <a:pt x="3165580" y="1742051"/>
                    <a:pt x="3111581" y="1692405"/>
                  </a:cubicBezTo>
                  <a:cubicBezTo>
                    <a:pt x="3057572" y="1642759"/>
                    <a:pt x="2905038" y="1646290"/>
                    <a:pt x="2852184" y="1627415"/>
                  </a:cubicBezTo>
                  <a:cubicBezTo>
                    <a:pt x="2799340" y="1608540"/>
                    <a:pt x="2709309" y="1534621"/>
                    <a:pt x="2674832" y="1461321"/>
                  </a:cubicBezTo>
                  <a:cubicBezTo>
                    <a:pt x="2640354" y="1388021"/>
                    <a:pt x="2615461" y="1340131"/>
                    <a:pt x="2557552" y="1294071"/>
                  </a:cubicBezTo>
                  <a:cubicBezTo>
                    <a:pt x="2499642" y="1248021"/>
                    <a:pt x="2404389" y="1244046"/>
                    <a:pt x="2359975" y="1215503"/>
                  </a:cubicBezTo>
                  <a:cubicBezTo>
                    <a:pt x="2315570" y="1186959"/>
                    <a:pt x="2308563" y="1157445"/>
                    <a:pt x="2308563" y="1157445"/>
                  </a:cubicBezTo>
                  <a:lnTo>
                    <a:pt x="2292674" y="1104296"/>
                  </a:lnTo>
                  <a:lnTo>
                    <a:pt x="2299024" y="1089562"/>
                  </a:lnTo>
                  <a:lnTo>
                    <a:pt x="2278809" y="1035553"/>
                  </a:lnTo>
                  <a:lnTo>
                    <a:pt x="2271590" y="1039592"/>
                  </a:lnTo>
                  <a:lnTo>
                    <a:pt x="2288052" y="1088120"/>
                  </a:lnTo>
                  <a:lnTo>
                    <a:pt x="2280251" y="1099388"/>
                  </a:lnTo>
                  <a:lnTo>
                    <a:pt x="2296140" y="1153979"/>
                  </a:lnTo>
                  <a:cubicBezTo>
                    <a:pt x="2296140" y="1153979"/>
                    <a:pt x="2233433" y="1097234"/>
                    <a:pt x="2219882" y="1052588"/>
                  </a:cubicBezTo>
                  <a:cubicBezTo>
                    <a:pt x="2206332" y="1007943"/>
                    <a:pt x="2198798" y="951198"/>
                    <a:pt x="2198798" y="951198"/>
                  </a:cubicBezTo>
                  <a:lnTo>
                    <a:pt x="2171355" y="938202"/>
                  </a:lnTo>
                  <a:cubicBezTo>
                    <a:pt x="2171355" y="938202"/>
                    <a:pt x="2176291" y="927868"/>
                    <a:pt x="2199954" y="901811"/>
                  </a:cubicBezTo>
                  <a:cubicBezTo>
                    <a:pt x="2223608" y="875744"/>
                    <a:pt x="2185220" y="818038"/>
                    <a:pt x="2185220" y="818038"/>
                  </a:cubicBezTo>
                  <a:lnTo>
                    <a:pt x="2193594" y="784244"/>
                  </a:lnTo>
                  <a:lnTo>
                    <a:pt x="2180598" y="780196"/>
                  </a:lnTo>
                  <a:lnTo>
                    <a:pt x="2172797" y="818038"/>
                  </a:lnTo>
                  <a:lnTo>
                    <a:pt x="2194176" y="865697"/>
                  </a:lnTo>
                  <a:lnTo>
                    <a:pt x="2186089" y="887077"/>
                  </a:lnTo>
                  <a:lnTo>
                    <a:pt x="2159800" y="924050"/>
                  </a:lnTo>
                  <a:lnTo>
                    <a:pt x="2115321" y="884479"/>
                  </a:lnTo>
                  <a:lnTo>
                    <a:pt x="2104054" y="845195"/>
                  </a:lnTo>
                  <a:lnTo>
                    <a:pt x="2101161" y="778181"/>
                  </a:lnTo>
                  <a:lnTo>
                    <a:pt x="2085567" y="735143"/>
                  </a:lnTo>
                  <a:lnTo>
                    <a:pt x="2077766" y="736872"/>
                  </a:lnTo>
                  <a:lnTo>
                    <a:pt x="2090762" y="779049"/>
                  </a:lnTo>
                  <a:lnTo>
                    <a:pt x="2092786" y="846350"/>
                  </a:lnTo>
                  <a:lnTo>
                    <a:pt x="2106651" y="885052"/>
                  </a:lnTo>
                  <a:lnTo>
                    <a:pt x="2069104" y="866279"/>
                  </a:lnTo>
                  <a:lnTo>
                    <a:pt x="1948072" y="796085"/>
                  </a:lnTo>
                  <a:cubicBezTo>
                    <a:pt x="1948072" y="796085"/>
                    <a:pt x="1921118" y="745829"/>
                    <a:pt x="1916293" y="729071"/>
                  </a:cubicBezTo>
                  <a:cubicBezTo>
                    <a:pt x="1911468" y="712312"/>
                    <a:pt x="1912827" y="663794"/>
                    <a:pt x="1912827" y="663794"/>
                  </a:cubicBezTo>
                  <a:lnTo>
                    <a:pt x="1899249" y="665236"/>
                  </a:lnTo>
                  <a:cubicBezTo>
                    <a:pt x="1899258" y="665236"/>
                    <a:pt x="1895976" y="720742"/>
                    <a:pt x="1909074" y="745247"/>
                  </a:cubicBezTo>
                  <a:cubicBezTo>
                    <a:pt x="1922172" y="769751"/>
                    <a:pt x="1935935" y="799838"/>
                    <a:pt x="1935935" y="799847"/>
                  </a:cubicBezTo>
                  <a:lnTo>
                    <a:pt x="1868061" y="790890"/>
                  </a:lnTo>
                  <a:lnTo>
                    <a:pt x="1768113" y="781933"/>
                  </a:lnTo>
                  <a:lnTo>
                    <a:pt x="1772734" y="794061"/>
                  </a:lnTo>
                  <a:lnTo>
                    <a:pt x="1944023" y="812843"/>
                  </a:lnTo>
                  <a:cubicBezTo>
                    <a:pt x="1944023" y="812843"/>
                    <a:pt x="2162370" y="947741"/>
                    <a:pt x="2183778" y="972864"/>
                  </a:cubicBezTo>
                  <a:cubicBezTo>
                    <a:pt x="2205176" y="997988"/>
                    <a:pt x="2176596" y="1034998"/>
                    <a:pt x="2186957" y="1060103"/>
                  </a:cubicBezTo>
                  <a:cubicBezTo>
                    <a:pt x="2197310" y="1085208"/>
                    <a:pt x="2215261" y="1119030"/>
                    <a:pt x="2215261" y="1119030"/>
                  </a:cubicBezTo>
                  <a:cubicBezTo>
                    <a:pt x="2215261" y="1119030"/>
                    <a:pt x="2323334" y="1222990"/>
                    <a:pt x="2368932" y="1257967"/>
                  </a:cubicBezTo>
                  <a:cubicBezTo>
                    <a:pt x="2414520" y="1292944"/>
                    <a:pt x="2501833" y="1303500"/>
                    <a:pt x="2539934" y="1324112"/>
                  </a:cubicBezTo>
                  <a:cubicBezTo>
                    <a:pt x="2578035" y="1344725"/>
                    <a:pt x="2667317" y="1570799"/>
                    <a:pt x="2667317" y="1570799"/>
                  </a:cubicBezTo>
                  <a:lnTo>
                    <a:pt x="2737224" y="1605748"/>
                  </a:lnTo>
                  <a:cubicBezTo>
                    <a:pt x="2737224" y="1605748"/>
                    <a:pt x="2711777" y="1610601"/>
                    <a:pt x="2654321" y="1626833"/>
                  </a:cubicBezTo>
                  <a:cubicBezTo>
                    <a:pt x="2596864" y="1643073"/>
                    <a:pt x="2538778" y="1636945"/>
                    <a:pt x="2538778" y="1636945"/>
                  </a:cubicBezTo>
                  <a:cubicBezTo>
                    <a:pt x="2538778" y="1636945"/>
                    <a:pt x="2451567" y="1578471"/>
                    <a:pt x="2432480" y="1573397"/>
                  </a:cubicBezTo>
                  <a:cubicBezTo>
                    <a:pt x="2413392" y="1568322"/>
                    <a:pt x="2312029" y="1544798"/>
                    <a:pt x="2312029" y="1544798"/>
                  </a:cubicBezTo>
                  <a:cubicBezTo>
                    <a:pt x="2312029" y="1544798"/>
                    <a:pt x="2223894" y="1500402"/>
                    <a:pt x="2206017" y="1488764"/>
                  </a:cubicBezTo>
                  <a:cubicBezTo>
                    <a:pt x="2188150" y="1477118"/>
                    <a:pt x="2116856" y="1421889"/>
                    <a:pt x="2095670" y="1407598"/>
                  </a:cubicBezTo>
                  <a:cubicBezTo>
                    <a:pt x="2074493" y="1393299"/>
                    <a:pt x="1900413" y="1308519"/>
                    <a:pt x="1900413" y="1308519"/>
                  </a:cubicBezTo>
                  <a:lnTo>
                    <a:pt x="1882786" y="1321515"/>
                  </a:lnTo>
                  <a:cubicBezTo>
                    <a:pt x="1882786" y="1321515"/>
                    <a:pt x="2095541" y="1431594"/>
                    <a:pt x="2125424" y="1453519"/>
                  </a:cubicBezTo>
                  <a:cubicBezTo>
                    <a:pt x="2155308" y="1475445"/>
                    <a:pt x="2297582" y="1562711"/>
                    <a:pt x="2297582" y="1562711"/>
                  </a:cubicBezTo>
                  <a:lnTo>
                    <a:pt x="2443747" y="1597374"/>
                  </a:lnTo>
                  <a:lnTo>
                    <a:pt x="2478983" y="1643304"/>
                  </a:lnTo>
                  <a:cubicBezTo>
                    <a:pt x="2478983" y="1643295"/>
                    <a:pt x="2113057" y="1740480"/>
                    <a:pt x="2037039" y="1762886"/>
                  </a:cubicBezTo>
                  <a:cubicBezTo>
                    <a:pt x="1961022" y="1785292"/>
                    <a:pt x="1788864" y="1855532"/>
                    <a:pt x="1727386" y="1868029"/>
                  </a:cubicBezTo>
                  <a:cubicBezTo>
                    <a:pt x="1665909" y="1880526"/>
                    <a:pt x="1612057" y="1855116"/>
                    <a:pt x="1591620" y="1847805"/>
                  </a:cubicBezTo>
                  <a:cubicBezTo>
                    <a:pt x="1571192" y="1840502"/>
                    <a:pt x="1467990" y="1801588"/>
                    <a:pt x="1467990" y="1801588"/>
                  </a:cubicBezTo>
                  <a:cubicBezTo>
                    <a:pt x="1467990" y="1801588"/>
                    <a:pt x="1304650" y="1747838"/>
                    <a:pt x="1277928" y="1734000"/>
                  </a:cubicBezTo>
                  <a:cubicBezTo>
                    <a:pt x="1263832" y="1726698"/>
                    <a:pt x="1230084" y="1711927"/>
                    <a:pt x="1203399" y="1695585"/>
                  </a:cubicBezTo>
                  <a:cubicBezTo>
                    <a:pt x="1176574" y="1679150"/>
                    <a:pt x="1156895" y="1661209"/>
                    <a:pt x="1156895" y="1661209"/>
                  </a:cubicBezTo>
                  <a:cubicBezTo>
                    <a:pt x="1156895" y="1661209"/>
                    <a:pt x="1141292" y="1637860"/>
                    <a:pt x="1132049" y="1616147"/>
                  </a:cubicBezTo>
                  <a:cubicBezTo>
                    <a:pt x="1122815" y="1594435"/>
                    <a:pt x="1101148" y="1572528"/>
                    <a:pt x="1101148" y="1572528"/>
                  </a:cubicBezTo>
                  <a:cubicBezTo>
                    <a:pt x="1101148" y="1572528"/>
                    <a:pt x="1092996" y="1522124"/>
                    <a:pt x="1091323" y="1501474"/>
                  </a:cubicBezTo>
                  <a:cubicBezTo>
                    <a:pt x="1089659" y="1480815"/>
                    <a:pt x="1066199" y="1425789"/>
                    <a:pt x="1066199" y="1425789"/>
                  </a:cubicBezTo>
                  <a:lnTo>
                    <a:pt x="1055791" y="1427814"/>
                  </a:lnTo>
                  <a:cubicBezTo>
                    <a:pt x="1055800" y="1427814"/>
                    <a:pt x="1071292" y="1467320"/>
                    <a:pt x="1078613" y="1495983"/>
                  </a:cubicBezTo>
                  <a:cubicBezTo>
                    <a:pt x="1083078" y="1513426"/>
                    <a:pt x="1084686" y="1562425"/>
                    <a:pt x="1084686" y="1562425"/>
                  </a:cubicBezTo>
                  <a:cubicBezTo>
                    <a:pt x="1084677" y="1562425"/>
                    <a:pt x="1047213" y="1541313"/>
                    <a:pt x="1033265" y="1531801"/>
                  </a:cubicBezTo>
                  <a:cubicBezTo>
                    <a:pt x="1019317" y="1522290"/>
                    <a:pt x="965382" y="1497712"/>
                    <a:pt x="965382" y="1497721"/>
                  </a:cubicBezTo>
                  <a:lnTo>
                    <a:pt x="948633" y="1503489"/>
                  </a:lnTo>
                  <a:cubicBezTo>
                    <a:pt x="948633" y="1503489"/>
                    <a:pt x="984016" y="1516023"/>
                    <a:pt x="1018818" y="1534695"/>
                  </a:cubicBezTo>
                  <a:cubicBezTo>
                    <a:pt x="1054442" y="1553782"/>
                    <a:pt x="1089409" y="1579109"/>
                    <a:pt x="1100566" y="1589573"/>
                  </a:cubicBezTo>
                  <a:cubicBezTo>
                    <a:pt x="1122621" y="1610259"/>
                    <a:pt x="1132918" y="1654276"/>
                    <a:pt x="1132918" y="1654276"/>
                  </a:cubicBezTo>
                  <a:cubicBezTo>
                    <a:pt x="1132918" y="1654276"/>
                    <a:pt x="1075581" y="1646826"/>
                    <a:pt x="1058971" y="1647344"/>
                  </a:cubicBezTo>
                  <a:cubicBezTo>
                    <a:pt x="1042361" y="1647861"/>
                    <a:pt x="962784" y="1651679"/>
                    <a:pt x="962784" y="1651679"/>
                  </a:cubicBezTo>
                  <a:lnTo>
                    <a:pt x="865156" y="1607190"/>
                  </a:lnTo>
                  <a:lnTo>
                    <a:pt x="792355" y="1607190"/>
                  </a:lnTo>
                  <a:cubicBezTo>
                    <a:pt x="792364" y="1607190"/>
                    <a:pt x="713149" y="1570809"/>
                    <a:pt x="697038" y="1564440"/>
                  </a:cubicBezTo>
                  <a:cubicBezTo>
                    <a:pt x="680927" y="1558080"/>
                    <a:pt x="580340" y="1534399"/>
                    <a:pt x="580340" y="1534399"/>
                  </a:cubicBezTo>
                  <a:lnTo>
                    <a:pt x="579471" y="1541627"/>
                  </a:lnTo>
                  <a:cubicBezTo>
                    <a:pt x="579471" y="1541618"/>
                    <a:pt x="671665" y="1566113"/>
                    <a:pt x="697611" y="1575125"/>
                  </a:cubicBezTo>
                  <a:cubicBezTo>
                    <a:pt x="723566" y="1584147"/>
                    <a:pt x="789185" y="1621342"/>
                    <a:pt x="789185" y="1621342"/>
                  </a:cubicBezTo>
                  <a:lnTo>
                    <a:pt x="864574" y="1616720"/>
                  </a:lnTo>
                  <a:cubicBezTo>
                    <a:pt x="864574" y="1616720"/>
                    <a:pt x="901381" y="1638609"/>
                    <a:pt x="914830" y="1645319"/>
                  </a:cubicBezTo>
                  <a:cubicBezTo>
                    <a:pt x="928288" y="1652030"/>
                    <a:pt x="967120" y="1664675"/>
                    <a:pt x="967120" y="1664675"/>
                  </a:cubicBezTo>
                  <a:cubicBezTo>
                    <a:pt x="967120" y="1664675"/>
                    <a:pt x="1056678" y="1660774"/>
                    <a:pt x="1073418" y="1660922"/>
                  </a:cubicBezTo>
                  <a:cubicBezTo>
                    <a:pt x="1090149" y="1661061"/>
                    <a:pt x="1147365" y="1673049"/>
                    <a:pt x="1147365" y="1673049"/>
                  </a:cubicBezTo>
                  <a:cubicBezTo>
                    <a:pt x="1147365" y="1673049"/>
                    <a:pt x="1178183" y="1694512"/>
                    <a:pt x="1189820" y="1701075"/>
                  </a:cubicBezTo>
                  <a:cubicBezTo>
                    <a:pt x="1201458" y="1707629"/>
                    <a:pt x="1245576" y="1732845"/>
                    <a:pt x="1245576" y="1732845"/>
                  </a:cubicBezTo>
                  <a:cubicBezTo>
                    <a:pt x="1245576" y="1732845"/>
                    <a:pt x="1223494" y="1739583"/>
                    <a:pt x="1213511" y="1742670"/>
                  </a:cubicBezTo>
                  <a:cubicBezTo>
                    <a:pt x="1203528" y="1745739"/>
                    <a:pt x="1180872" y="1760575"/>
                    <a:pt x="1180872" y="1760575"/>
                  </a:cubicBezTo>
                  <a:cubicBezTo>
                    <a:pt x="1180872" y="1760575"/>
                    <a:pt x="1175049" y="1759660"/>
                    <a:pt x="1167294" y="1752200"/>
                  </a:cubicBezTo>
                  <a:cubicBezTo>
                    <a:pt x="1159548" y="1744741"/>
                    <a:pt x="1141588" y="1735442"/>
                    <a:pt x="1141588" y="1735442"/>
                  </a:cubicBezTo>
                  <a:lnTo>
                    <a:pt x="1135811" y="1740064"/>
                  </a:lnTo>
                  <a:lnTo>
                    <a:pt x="1170760" y="1765483"/>
                  </a:lnTo>
                  <a:cubicBezTo>
                    <a:pt x="1170760" y="1765483"/>
                    <a:pt x="1145683" y="1762109"/>
                    <a:pt x="1133214" y="1759993"/>
                  </a:cubicBezTo>
                  <a:cubicBezTo>
                    <a:pt x="1120735" y="1757885"/>
                    <a:pt x="1104615" y="1760861"/>
                    <a:pt x="1104615" y="1760861"/>
                  </a:cubicBezTo>
                  <a:lnTo>
                    <a:pt x="1058684" y="1744112"/>
                  </a:lnTo>
                  <a:lnTo>
                    <a:pt x="1054932" y="1750463"/>
                  </a:lnTo>
                  <a:lnTo>
                    <a:pt x="1093634" y="1767507"/>
                  </a:lnTo>
                  <a:cubicBezTo>
                    <a:pt x="1093634" y="1767507"/>
                    <a:pt x="1068787" y="1783064"/>
                    <a:pt x="1063888" y="1783397"/>
                  </a:cubicBezTo>
                  <a:cubicBezTo>
                    <a:pt x="1058989" y="1783729"/>
                    <a:pt x="1035289" y="1777333"/>
                    <a:pt x="1035289" y="1777333"/>
                  </a:cubicBezTo>
                  <a:lnTo>
                    <a:pt x="1032396" y="1785125"/>
                  </a:lnTo>
                  <a:cubicBezTo>
                    <a:pt x="1032396" y="1785125"/>
                    <a:pt x="1056059" y="1791364"/>
                    <a:pt x="1067641" y="1789460"/>
                  </a:cubicBezTo>
                  <a:cubicBezTo>
                    <a:pt x="1079214" y="1787556"/>
                    <a:pt x="1100566" y="1769532"/>
                    <a:pt x="1100566" y="1769532"/>
                  </a:cubicBezTo>
                  <a:cubicBezTo>
                    <a:pt x="1100566" y="1769532"/>
                    <a:pt x="1125486" y="1769892"/>
                    <a:pt x="1138982" y="1768949"/>
                  </a:cubicBezTo>
                  <a:cubicBezTo>
                    <a:pt x="1152486" y="1768006"/>
                    <a:pt x="1169023" y="1776751"/>
                    <a:pt x="1169023" y="1776751"/>
                  </a:cubicBezTo>
                  <a:lnTo>
                    <a:pt x="1151700" y="1859359"/>
                  </a:lnTo>
                  <a:lnTo>
                    <a:pt x="1158919" y="1855902"/>
                  </a:lnTo>
                  <a:cubicBezTo>
                    <a:pt x="1158919" y="1855892"/>
                    <a:pt x="1171074" y="1791475"/>
                    <a:pt x="1179135" y="1774440"/>
                  </a:cubicBezTo>
                  <a:cubicBezTo>
                    <a:pt x="1187195" y="1757395"/>
                    <a:pt x="1242406" y="1740665"/>
                    <a:pt x="1265791" y="1741219"/>
                  </a:cubicBezTo>
                  <a:cubicBezTo>
                    <a:pt x="1288280" y="1741755"/>
                    <a:pt x="1465393" y="1831055"/>
                    <a:pt x="1465393" y="1831055"/>
                  </a:cubicBezTo>
                  <a:cubicBezTo>
                    <a:pt x="1465393" y="1831055"/>
                    <a:pt x="1547492" y="1863093"/>
                    <a:pt x="1595382" y="1872937"/>
                  </a:cubicBezTo>
                  <a:cubicBezTo>
                    <a:pt x="1646757" y="1883502"/>
                    <a:pt x="1738654" y="1884778"/>
                    <a:pt x="1738654" y="1884778"/>
                  </a:cubicBezTo>
                  <a:cubicBezTo>
                    <a:pt x="1738645" y="1884778"/>
                    <a:pt x="1707421" y="1917749"/>
                    <a:pt x="1682029" y="1937354"/>
                  </a:cubicBezTo>
                  <a:cubicBezTo>
                    <a:pt x="1656647" y="1956959"/>
                    <a:pt x="1609737" y="1976953"/>
                    <a:pt x="1583532" y="1997436"/>
                  </a:cubicBezTo>
                  <a:cubicBezTo>
                    <a:pt x="1557336" y="2017919"/>
                    <a:pt x="1525364" y="2081782"/>
                    <a:pt x="1460189" y="2140995"/>
                  </a:cubicBezTo>
                  <a:cubicBezTo>
                    <a:pt x="1395023" y="2200217"/>
                    <a:pt x="1186483" y="2327711"/>
                    <a:pt x="1184339" y="2327018"/>
                  </a:cubicBezTo>
                  <a:cubicBezTo>
                    <a:pt x="1182185" y="2326324"/>
                    <a:pt x="1125800" y="2325973"/>
                    <a:pt x="1107499" y="2325862"/>
                  </a:cubicBezTo>
                  <a:cubicBezTo>
                    <a:pt x="1089206" y="2325751"/>
                    <a:pt x="1078327" y="2317488"/>
                    <a:pt x="1078327" y="2317488"/>
                  </a:cubicBezTo>
                  <a:lnTo>
                    <a:pt x="1010157" y="2280228"/>
                  </a:lnTo>
                  <a:lnTo>
                    <a:pt x="946035" y="2206854"/>
                  </a:lnTo>
                  <a:lnTo>
                    <a:pt x="939676" y="2223899"/>
                  </a:lnTo>
                  <a:lnTo>
                    <a:pt x="1010443" y="2291782"/>
                  </a:lnTo>
                  <a:lnTo>
                    <a:pt x="1065035" y="2324420"/>
                  </a:lnTo>
                  <a:cubicBezTo>
                    <a:pt x="1065035" y="2324420"/>
                    <a:pt x="1027275" y="2349192"/>
                    <a:pt x="1009288" y="2356485"/>
                  </a:cubicBezTo>
                  <a:cubicBezTo>
                    <a:pt x="991309" y="2363778"/>
                    <a:pt x="972314" y="2370924"/>
                    <a:pt x="972314" y="2370924"/>
                  </a:cubicBezTo>
                  <a:cubicBezTo>
                    <a:pt x="972314" y="2370924"/>
                    <a:pt x="928963" y="2365396"/>
                    <a:pt x="918592" y="2364860"/>
                  </a:cubicBezTo>
                  <a:cubicBezTo>
                    <a:pt x="908221" y="2364333"/>
                    <a:pt x="853888" y="2380167"/>
                    <a:pt x="853888" y="2380167"/>
                  </a:cubicBezTo>
                  <a:lnTo>
                    <a:pt x="853602" y="2387682"/>
                  </a:lnTo>
                  <a:cubicBezTo>
                    <a:pt x="853593" y="2387682"/>
                    <a:pt x="909774" y="2375887"/>
                    <a:pt x="926680" y="2373234"/>
                  </a:cubicBezTo>
                  <a:cubicBezTo>
                    <a:pt x="943586" y="2370600"/>
                    <a:pt x="964226" y="2381905"/>
                    <a:pt x="964226" y="2381905"/>
                  </a:cubicBezTo>
                  <a:cubicBezTo>
                    <a:pt x="964226" y="2381905"/>
                    <a:pt x="945222" y="2438225"/>
                    <a:pt x="933899" y="2458736"/>
                  </a:cubicBezTo>
                  <a:cubicBezTo>
                    <a:pt x="922576" y="2479247"/>
                    <a:pt x="892886" y="2529799"/>
                    <a:pt x="892886" y="2529799"/>
                  </a:cubicBezTo>
                  <a:lnTo>
                    <a:pt x="909635" y="2523439"/>
                  </a:lnTo>
                  <a:cubicBezTo>
                    <a:pt x="909635" y="2523439"/>
                    <a:pt x="943420" y="2473359"/>
                    <a:pt x="955279" y="2451516"/>
                  </a:cubicBezTo>
                  <a:cubicBezTo>
                    <a:pt x="967129" y="2429674"/>
                    <a:pt x="984155" y="2378152"/>
                    <a:pt x="984155" y="2378152"/>
                  </a:cubicBezTo>
                  <a:cubicBezTo>
                    <a:pt x="984164" y="2378143"/>
                    <a:pt x="1006894" y="2378143"/>
                    <a:pt x="1030954" y="2368326"/>
                  </a:cubicBezTo>
                  <a:cubicBezTo>
                    <a:pt x="1055005" y="2358510"/>
                    <a:pt x="1074574" y="2336843"/>
                    <a:pt x="1074574" y="2336843"/>
                  </a:cubicBezTo>
                  <a:cubicBezTo>
                    <a:pt x="1074574" y="2336843"/>
                    <a:pt x="1096231" y="2336991"/>
                    <a:pt x="1115587" y="2344931"/>
                  </a:cubicBezTo>
                  <a:cubicBezTo>
                    <a:pt x="1134942" y="2352871"/>
                    <a:pt x="1163828" y="2356772"/>
                    <a:pt x="1163828" y="2356772"/>
                  </a:cubicBezTo>
                  <a:lnTo>
                    <a:pt x="1088143" y="2477518"/>
                  </a:lnTo>
                  <a:lnTo>
                    <a:pt x="1043664" y="2508705"/>
                  </a:lnTo>
                  <a:cubicBezTo>
                    <a:pt x="1043664" y="2508705"/>
                    <a:pt x="949012" y="2545716"/>
                    <a:pt x="904727" y="2558102"/>
                  </a:cubicBezTo>
                  <a:cubicBezTo>
                    <a:pt x="860442" y="2570488"/>
                    <a:pt x="829911" y="2597386"/>
                    <a:pt x="829911" y="2597386"/>
                  </a:cubicBezTo>
                  <a:cubicBezTo>
                    <a:pt x="829911" y="2597386"/>
                    <a:pt x="763118" y="2660518"/>
                    <a:pt x="745279" y="2674513"/>
                  </a:cubicBezTo>
                  <a:cubicBezTo>
                    <a:pt x="727439" y="2688507"/>
                    <a:pt x="645044" y="2741527"/>
                    <a:pt x="645044" y="2741527"/>
                  </a:cubicBezTo>
                  <a:lnTo>
                    <a:pt x="647355" y="2757130"/>
                  </a:lnTo>
                  <a:cubicBezTo>
                    <a:pt x="647355" y="2757121"/>
                    <a:pt x="780764" y="2676713"/>
                    <a:pt x="805361" y="2662090"/>
                  </a:cubicBezTo>
                  <a:cubicBezTo>
                    <a:pt x="829957" y="2647476"/>
                    <a:pt x="889706" y="2603163"/>
                    <a:pt x="889706" y="2603163"/>
                  </a:cubicBezTo>
                  <a:cubicBezTo>
                    <a:pt x="889706" y="2603163"/>
                    <a:pt x="1060542" y="2532646"/>
                    <a:pt x="1070239" y="2543950"/>
                  </a:cubicBezTo>
                  <a:cubicBezTo>
                    <a:pt x="1079935" y="2555245"/>
                    <a:pt x="1060413" y="2657181"/>
                    <a:pt x="1060413" y="2657181"/>
                  </a:cubicBezTo>
                  <a:lnTo>
                    <a:pt x="987917" y="2740658"/>
                  </a:lnTo>
                  <a:lnTo>
                    <a:pt x="910504" y="2830208"/>
                  </a:lnTo>
                  <a:lnTo>
                    <a:pt x="920320" y="2838582"/>
                  </a:lnTo>
                  <a:lnTo>
                    <a:pt x="1002642" y="2750197"/>
                  </a:lnTo>
                  <a:lnTo>
                    <a:pt x="1067346" y="2680290"/>
                  </a:lnTo>
                  <a:lnTo>
                    <a:pt x="1075443" y="2722467"/>
                  </a:lnTo>
                  <a:lnTo>
                    <a:pt x="1089308" y="2863429"/>
                  </a:lnTo>
                  <a:cubicBezTo>
                    <a:pt x="1089308" y="2863429"/>
                    <a:pt x="1059202" y="2928668"/>
                    <a:pt x="1049441" y="2947479"/>
                  </a:cubicBezTo>
                  <a:cubicBezTo>
                    <a:pt x="1039680" y="2966298"/>
                    <a:pt x="1037406" y="2990673"/>
                    <a:pt x="1034421" y="3002939"/>
                  </a:cubicBezTo>
                  <a:cubicBezTo>
                    <a:pt x="1031435" y="3015205"/>
                    <a:pt x="1000045" y="3058981"/>
                    <a:pt x="1000045" y="3058981"/>
                  </a:cubicBezTo>
                  <a:cubicBezTo>
                    <a:pt x="1000045" y="3058981"/>
                    <a:pt x="1034975" y="3032869"/>
                    <a:pt x="1044237" y="3015075"/>
                  </a:cubicBezTo>
                  <a:cubicBezTo>
                    <a:pt x="1053508" y="2997282"/>
                    <a:pt x="1061541" y="2969052"/>
                    <a:pt x="1067059" y="2943726"/>
                  </a:cubicBezTo>
                  <a:cubicBezTo>
                    <a:pt x="1072577" y="2918399"/>
                    <a:pt x="1089215" y="2889190"/>
                    <a:pt x="1100566" y="2876998"/>
                  </a:cubicBezTo>
                  <a:cubicBezTo>
                    <a:pt x="1111926" y="2864815"/>
                    <a:pt x="1121364" y="2876998"/>
                    <a:pt x="1121364" y="2876998"/>
                  </a:cubicBezTo>
                  <a:cubicBezTo>
                    <a:pt x="1121364" y="2876998"/>
                    <a:pt x="1111094" y="2829542"/>
                    <a:pt x="1102590" y="2801896"/>
                  </a:cubicBezTo>
                  <a:cubicBezTo>
                    <a:pt x="1094086" y="2774258"/>
                    <a:pt x="1091036" y="2676537"/>
                    <a:pt x="1091036" y="2676537"/>
                  </a:cubicBezTo>
                  <a:lnTo>
                    <a:pt x="1122233" y="2488203"/>
                  </a:lnTo>
                  <a:cubicBezTo>
                    <a:pt x="1122233" y="2488203"/>
                    <a:pt x="1193111" y="2406224"/>
                    <a:pt x="1220157" y="2372948"/>
                  </a:cubicBezTo>
                  <a:cubicBezTo>
                    <a:pt x="1247194" y="2339662"/>
                    <a:pt x="1327546" y="2304501"/>
                    <a:pt x="1381620" y="2252498"/>
                  </a:cubicBezTo>
                  <a:cubicBezTo>
                    <a:pt x="1435703" y="2200494"/>
                    <a:pt x="1522045" y="2139137"/>
                    <a:pt x="1545690" y="2111241"/>
                  </a:cubicBezTo>
                  <a:cubicBezTo>
                    <a:pt x="1569343" y="2083353"/>
                    <a:pt x="1637125" y="2043052"/>
                    <a:pt x="1658348" y="2019102"/>
                  </a:cubicBezTo>
                  <a:cubicBezTo>
                    <a:pt x="1679570" y="1995153"/>
                    <a:pt x="1707273" y="1949426"/>
                    <a:pt x="1753961" y="1914532"/>
                  </a:cubicBezTo>
                  <a:cubicBezTo>
                    <a:pt x="1800640" y="1879648"/>
                    <a:pt x="1961770" y="1838912"/>
                    <a:pt x="2013349" y="1822099"/>
                  </a:cubicBezTo>
                  <a:cubicBezTo>
                    <a:pt x="2064926" y="1805294"/>
                    <a:pt x="2160087" y="1772416"/>
                    <a:pt x="2160087" y="1772416"/>
                  </a:cubicBezTo>
                  <a:cubicBezTo>
                    <a:pt x="2160087" y="1772416"/>
                    <a:pt x="2206137" y="1759123"/>
                    <a:pt x="2215834" y="1752773"/>
                  </a:cubicBezTo>
                  <a:cubicBezTo>
                    <a:pt x="2225539" y="1746432"/>
                    <a:pt x="2256274" y="1746423"/>
                    <a:pt x="2256283" y="1746423"/>
                  </a:cubicBezTo>
                  <a:lnTo>
                    <a:pt x="2267541" y="1736024"/>
                  </a:lnTo>
                  <a:cubicBezTo>
                    <a:pt x="2267541" y="1736024"/>
                    <a:pt x="2288958" y="1735914"/>
                    <a:pt x="2300189" y="1731689"/>
                  </a:cubicBezTo>
                  <a:cubicBezTo>
                    <a:pt x="2311410" y="1727465"/>
                    <a:pt x="2370679" y="1725995"/>
                    <a:pt x="2371825" y="1734869"/>
                  </a:cubicBezTo>
                  <a:cubicBezTo>
                    <a:pt x="2372962" y="1743742"/>
                    <a:pt x="2321855" y="1751738"/>
                    <a:pt x="2309719" y="1751914"/>
                  </a:cubicBezTo>
                  <a:cubicBezTo>
                    <a:pt x="2297573" y="1752080"/>
                    <a:pt x="2271590" y="1746710"/>
                    <a:pt x="2271590" y="1746710"/>
                  </a:cubicBezTo>
                  <a:lnTo>
                    <a:pt x="2269852" y="1753929"/>
                  </a:lnTo>
                  <a:lnTo>
                    <a:pt x="2290076" y="1759706"/>
                  </a:lnTo>
                  <a:cubicBezTo>
                    <a:pt x="2290076" y="1759706"/>
                    <a:pt x="2267134" y="1784571"/>
                    <a:pt x="2261477" y="1789747"/>
                  </a:cubicBezTo>
                  <a:cubicBezTo>
                    <a:pt x="2255830" y="1794923"/>
                    <a:pt x="2238951" y="1803899"/>
                    <a:pt x="2238942" y="1803899"/>
                  </a:cubicBezTo>
                  <a:cubicBezTo>
                    <a:pt x="2238951" y="1803899"/>
                    <a:pt x="2219291" y="1806496"/>
                    <a:pt x="2207459" y="1810831"/>
                  </a:cubicBezTo>
                  <a:cubicBezTo>
                    <a:pt x="2195637" y="1815175"/>
                    <a:pt x="2166446" y="1836833"/>
                    <a:pt x="2166446" y="1836833"/>
                  </a:cubicBezTo>
                  <a:lnTo>
                    <a:pt x="2174821" y="1838275"/>
                  </a:lnTo>
                  <a:cubicBezTo>
                    <a:pt x="2174821" y="1838275"/>
                    <a:pt x="2208476" y="1819501"/>
                    <a:pt x="2220169" y="1815166"/>
                  </a:cubicBezTo>
                  <a:cubicBezTo>
                    <a:pt x="2231862" y="1810831"/>
                    <a:pt x="2237214" y="1814011"/>
                    <a:pt x="2237214" y="1814011"/>
                  </a:cubicBezTo>
                  <a:lnTo>
                    <a:pt x="2241835" y="1847518"/>
                  </a:lnTo>
                  <a:lnTo>
                    <a:pt x="2245302" y="1806792"/>
                  </a:lnTo>
                  <a:cubicBezTo>
                    <a:pt x="2245302" y="1806792"/>
                    <a:pt x="2265452" y="1798242"/>
                    <a:pt x="2278809" y="1788591"/>
                  </a:cubicBezTo>
                  <a:cubicBezTo>
                    <a:pt x="2292166" y="1778941"/>
                    <a:pt x="2300762" y="1761730"/>
                    <a:pt x="2300762" y="1761730"/>
                  </a:cubicBezTo>
                  <a:cubicBezTo>
                    <a:pt x="2300762" y="1761730"/>
                    <a:pt x="2329564" y="1760861"/>
                    <a:pt x="2340915" y="1759133"/>
                  </a:cubicBezTo>
                  <a:cubicBezTo>
                    <a:pt x="2352266" y="1757404"/>
                    <a:pt x="2373840" y="1749307"/>
                    <a:pt x="2373840" y="1749307"/>
                  </a:cubicBezTo>
                  <a:cubicBezTo>
                    <a:pt x="2373840" y="1749307"/>
                    <a:pt x="2342496" y="1836334"/>
                    <a:pt x="2331376" y="1854164"/>
                  </a:cubicBezTo>
                  <a:cubicBezTo>
                    <a:pt x="2320256" y="1871994"/>
                    <a:pt x="2292850" y="1901906"/>
                    <a:pt x="2284299" y="1911362"/>
                  </a:cubicBezTo>
                  <a:cubicBezTo>
                    <a:pt x="2275740" y="1920808"/>
                    <a:pt x="2257207" y="1929322"/>
                    <a:pt x="2237796" y="1938796"/>
                  </a:cubicBezTo>
                  <a:cubicBezTo>
                    <a:pt x="2218376" y="1948280"/>
                    <a:pt x="2200924" y="1966979"/>
                    <a:pt x="2193890" y="1974041"/>
                  </a:cubicBezTo>
                  <a:cubicBezTo>
                    <a:pt x="2186847" y="1981103"/>
                    <a:pt x="2150206" y="2043006"/>
                    <a:pt x="2145067" y="2050299"/>
                  </a:cubicBezTo>
                  <a:cubicBezTo>
                    <a:pt x="2139937" y="2057583"/>
                    <a:pt x="2116985" y="2075127"/>
                    <a:pt x="2110700" y="2080053"/>
                  </a:cubicBezTo>
                  <a:cubicBezTo>
                    <a:pt x="2104405" y="2084971"/>
                    <a:pt x="2089606" y="2102293"/>
                    <a:pt x="2089606" y="2102293"/>
                  </a:cubicBezTo>
                  <a:lnTo>
                    <a:pt x="2075455" y="2107783"/>
                  </a:lnTo>
                  <a:cubicBezTo>
                    <a:pt x="2075455" y="2107774"/>
                    <a:pt x="2077248" y="2114855"/>
                    <a:pt x="2078348" y="2120197"/>
                  </a:cubicBezTo>
                  <a:cubicBezTo>
                    <a:pt x="2079439" y="2125540"/>
                    <a:pt x="1989417" y="2280191"/>
                    <a:pt x="1985045" y="2284849"/>
                  </a:cubicBezTo>
                  <a:cubicBezTo>
                    <a:pt x="1980664" y="2289499"/>
                    <a:pt x="1965107" y="2298132"/>
                    <a:pt x="1965117" y="2298132"/>
                  </a:cubicBezTo>
                  <a:lnTo>
                    <a:pt x="1965403" y="2305065"/>
                  </a:lnTo>
                  <a:cubicBezTo>
                    <a:pt x="1965403" y="2305065"/>
                    <a:pt x="1984352" y="2300905"/>
                    <a:pt x="1993993" y="2289471"/>
                  </a:cubicBezTo>
                  <a:cubicBezTo>
                    <a:pt x="2003643" y="2278037"/>
                    <a:pt x="2094071" y="2117064"/>
                    <a:pt x="2097408" y="2106619"/>
                  </a:cubicBezTo>
                  <a:cubicBezTo>
                    <a:pt x="2100745" y="2096183"/>
                    <a:pt x="2150585" y="2060762"/>
                    <a:pt x="2156916" y="2050872"/>
                  </a:cubicBezTo>
                  <a:cubicBezTo>
                    <a:pt x="2163239" y="2040991"/>
                    <a:pt x="2200129" y="1986326"/>
                    <a:pt x="2206590" y="1976638"/>
                  </a:cubicBezTo>
                  <a:cubicBezTo>
                    <a:pt x="2213061" y="1966951"/>
                    <a:pt x="2281739" y="1928453"/>
                    <a:pt x="2287183" y="1924645"/>
                  </a:cubicBezTo>
                  <a:cubicBezTo>
                    <a:pt x="2292628" y="1920827"/>
                    <a:pt x="2336580" y="1875830"/>
                    <a:pt x="2336580" y="1875830"/>
                  </a:cubicBezTo>
                  <a:cubicBezTo>
                    <a:pt x="2336580" y="1875830"/>
                    <a:pt x="2356129" y="1989672"/>
                    <a:pt x="2359402" y="2000616"/>
                  </a:cubicBezTo>
                  <a:cubicBezTo>
                    <a:pt x="2362674" y="2011551"/>
                    <a:pt x="2400322" y="2078445"/>
                    <a:pt x="2402439" y="2089001"/>
                  </a:cubicBezTo>
                  <a:cubicBezTo>
                    <a:pt x="2404556" y="2099557"/>
                    <a:pt x="2389147" y="2218408"/>
                    <a:pt x="2389147" y="2218408"/>
                  </a:cubicBezTo>
                  <a:lnTo>
                    <a:pt x="2399555" y="2220146"/>
                  </a:lnTo>
                  <a:cubicBezTo>
                    <a:pt x="2399555" y="2220146"/>
                    <a:pt x="2413559" y="2101165"/>
                    <a:pt x="2417459" y="2098540"/>
                  </a:cubicBezTo>
                  <a:cubicBezTo>
                    <a:pt x="2421351" y="2095906"/>
                    <a:pt x="2427285" y="2109512"/>
                    <a:pt x="2427285" y="2109512"/>
                  </a:cubicBezTo>
                  <a:lnTo>
                    <a:pt x="2428431" y="2101424"/>
                  </a:lnTo>
                  <a:cubicBezTo>
                    <a:pt x="2428431" y="2101424"/>
                    <a:pt x="2386827" y="2029372"/>
                    <a:pt x="2372111" y="2000033"/>
                  </a:cubicBezTo>
                  <a:cubicBezTo>
                    <a:pt x="2357396" y="1970695"/>
                    <a:pt x="2349003" y="1852722"/>
                    <a:pt x="2349003" y="1852722"/>
                  </a:cubicBezTo>
                  <a:lnTo>
                    <a:pt x="2415148" y="1702517"/>
                  </a:lnTo>
                  <a:cubicBezTo>
                    <a:pt x="2415148" y="1702517"/>
                    <a:pt x="2474500" y="1696056"/>
                    <a:pt x="2530691" y="1689808"/>
                  </a:cubicBezTo>
                  <a:cubicBezTo>
                    <a:pt x="2586890" y="1683559"/>
                    <a:pt x="2697358" y="1681720"/>
                    <a:pt x="2697358" y="1681720"/>
                  </a:cubicBezTo>
                  <a:cubicBezTo>
                    <a:pt x="2697358" y="1681720"/>
                    <a:pt x="2838245" y="1676349"/>
                    <a:pt x="3028963" y="1762017"/>
                  </a:cubicBezTo>
                  <a:cubicBezTo>
                    <a:pt x="3072703" y="1781668"/>
                    <a:pt x="3215855" y="1853008"/>
                    <a:pt x="3215855" y="1853008"/>
                  </a:cubicBezTo>
                  <a:cubicBezTo>
                    <a:pt x="3215855" y="1853008"/>
                    <a:pt x="3327136" y="1856909"/>
                    <a:pt x="3340640" y="1864849"/>
                  </a:cubicBezTo>
                  <a:cubicBezTo>
                    <a:pt x="3359035" y="1875664"/>
                    <a:pt x="3349597" y="1894890"/>
                    <a:pt x="3349597" y="1894890"/>
                  </a:cubicBezTo>
                  <a:cubicBezTo>
                    <a:pt x="3349597" y="1894890"/>
                    <a:pt x="3394908" y="1877041"/>
                    <a:pt x="3457920" y="1868029"/>
                  </a:cubicBezTo>
                  <a:cubicBezTo>
                    <a:pt x="3528040" y="1858009"/>
                    <a:pt x="3618894" y="1856530"/>
                    <a:pt x="3670518" y="1853295"/>
                  </a:cubicBezTo>
                  <a:cubicBezTo>
                    <a:pt x="3768507" y="1847157"/>
                    <a:pt x="3826786" y="1868029"/>
                    <a:pt x="3826786" y="1868029"/>
                  </a:cubicBezTo>
                  <a:lnTo>
                    <a:pt x="3903913" y="1865431"/>
                  </a:lnTo>
                  <a:cubicBezTo>
                    <a:pt x="3929692" y="1888808"/>
                    <a:pt x="4142170" y="2083575"/>
                    <a:pt x="4288372" y="2253653"/>
                  </a:cubicBezTo>
                  <a:cubicBezTo>
                    <a:pt x="4301285" y="2240121"/>
                    <a:pt x="4318080" y="2222429"/>
                    <a:pt x="4316971" y="2223612"/>
                  </a:cubicBezTo>
                  <a:cubicBezTo>
                    <a:pt x="4336539" y="2202648"/>
                    <a:pt x="4356173" y="2182720"/>
                    <a:pt x="4375898" y="2162661"/>
                  </a:cubicBezTo>
                  <a:cubicBezTo>
                    <a:pt x="4374363" y="2109096"/>
                    <a:pt x="4372570" y="2036591"/>
                    <a:pt x="4370703" y="1963347"/>
                  </a:cubicBezTo>
                  <a:cubicBezTo>
                    <a:pt x="4253719" y="1913700"/>
                    <a:pt x="4046381" y="1702185"/>
                    <a:pt x="3963126" y="1651096"/>
                  </a:cubicBezTo>
                  <a:cubicBezTo>
                    <a:pt x="3952625" y="1644654"/>
                    <a:pt x="3936773" y="1633164"/>
                    <a:pt x="3924128" y="1624522"/>
                  </a:cubicBezTo>
                  <a:cubicBezTo>
                    <a:pt x="3921780" y="1584110"/>
                    <a:pt x="3909736" y="1381486"/>
                    <a:pt x="3894087" y="1320646"/>
                  </a:cubicBezTo>
                  <a:cubicBezTo>
                    <a:pt x="3870498" y="1228924"/>
                    <a:pt x="3838045" y="1196119"/>
                    <a:pt x="3820722" y="1172466"/>
                  </a:cubicBezTo>
                  <a:cubicBezTo>
                    <a:pt x="3787982" y="1165875"/>
                    <a:pt x="3772879" y="1147065"/>
                    <a:pt x="3745907" y="1104296"/>
                  </a:cubicBezTo>
                  <a:cubicBezTo>
                    <a:pt x="3703988" y="1037864"/>
                    <a:pt x="3652817" y="987238"/>
                    <a:pt x="3610436" y="966228"/>
                  </a:cubicBezTo>
                  <a:cubicBezTo>
                    <a:pt x="3504895" y="913892"/>
                    <a:pt x="3512521" y="894582"/>
                    <a:pt x="3507308" y="874940"/>
                  </a:cubicBezTo>
                  <a:cubicBezTo>
                    <a:pt x="3498600" y="842117"/>
                    <a:pt x="3516838" y="769806"/>
                    <a:pt x="3516838" y="769806"/>
                  </a:cubicBezTo>
                  <a:cubicBezTo>
                    <a:pt x="3516838" y="769806"/>
                    <a:pt x="3509674" y="757115"/>
                    <a:pt x="3500957" y="754776"/>
                  </a:cubicBezTo>
                  <a:cubicBezTo>
                    <a:pt x="3492241" y="752447"/>
                    <a:pt x="3481888" y="760267"/>
                    <a:pt x="3481888" y="760267"/>
                  </a:cubicBezTo>
                  <a:lnTo>
                    <a:pt x="3469761" y="859633"/>
                  </a:lnTo>
                  <a:cubicBezTo>
                    <a:pt x="3469761" y="859633"/>
                    <a:pt x="3516828" y="915824"/>
                    <a:pt x="3526663" y="950052"/>
                  </a:cubicBezTo>
                  <a:cubicBezTo>
                    <a:pt x="3533651" y="974371"/>
                    <a:pt x="3476527" y="963482"/>
                    <a:pt x="3460804" y="955820"/>
                  </a:cubicBezTo>
                  <a:cubicBezTo>
                    <a:pt x="3437317" y="944386"/>
                    <a:pt x="3413719" y="935604"/>
                    <a:pt x="3413719" y="935604"/>
                  </a:cubicBezTo>
                  <a:cubicBezTo>
                    <a:pt x="3413719" y="935604"/>
                    <a:pt x="3442197" y="963575"/>
                    <a:pt x="3487092" y="972864"/>
                  </a:cubicBezTo>
                  <a:cubicBezTo>
                    <a:pt x="3536387" y="983069"/>
                    <a:pt x="3549125" y="937813"/>
                    <a:pt x="3617073" y="987312"/>
                  </a:cubicBezTo>
                  <a:cubicBezTo>
                    <a:pt x="3688043" y="1039001"/>
                    <a:pt x="3700318" y="1146917"/>
                    <a:pt x="3763524" y="1165533"/>
                  </a:cubicBezTo>
                  <a:cubicBezTo>
                    <a:pt x="3826740" y="1184149"/>
                    <a:pt x="3863815" y="1345169"/>
                    <a:pt x="3867512" y="1423479"/>
                  </a:cubicBezTo>
                  <a:cubicBezTo>
                    <a:pt x="3870091" y="1478024"/>
                    <a:pt x="3863954" y="1548255"/>
                    <a:pt x="3860866" y="1581198"/>
                  </a:cubicBezTo>
                  <a:cubicBezTo>
                    <a:pt x="3752774" y="1503637"/>
                    <a:pt x="3606775" y="1397403"/>
                    <a:pt x="3465713" y="1344337"/>
                  </a:cubicBezTo>
                  <a:cubicBezTo>
                    <a:pt x="3375137" y="1310256"/>
                    <a:pt x="3252209" y="1217555"/>
                    <a:pt x="3138155" y="1123069"/>
                  </a:cubicBezTo>
                  <a:cubicBezTo>
                    <a:pt x="3136723" y="1102678"/>
                    <a:pt x="3135733" y="1081335"/>
                    <a:pt x="3132092" y="1065011"/>
                  </a:cubicBezTo>
                  <a:cubicBezTo>
                    <a:pt x="3125492" y="1035516"/>
                    <a:pt x="3085366" y="984483"/>
                    <a:pt x="3062184" y="907874"/>
                  </a:cubicBezTo>
                  <a:cubicBezTo>
                    <a:pt x="3045786" y="853708"/>
                    <a:pt x="3032624" y="749840"/>
                    <a:pt x="3024924" y="679970"/>
                  </a:cubicBezTo>
                  <a:cubicBezTo>
                    <a:pt x="3029657" y="679702"/>
                    <a:pt x="3034214" y="679637"/>
                    <a:pt x="3039076" y="679388"/>
                  </a:cubicBezTo>
                  <a:cubicBezTo>
                    <a:pt x="3071039" y="677779"/>
                    <a:pt x="3128931" y="695489"/>
                    <a:pt x="3139884" y="693835"/>
                  </a:cubicBezTo>
                  <a:cubicBezTo>
                    <a:pt x="3171127" y="689121"/>
                    <a:pt x="3207398" y="700398"/>
                    <a:pt x="3238677" y="703651"/>
                  </a:cubicBezTo>
                  <a:cubicBezTo>
                    <a:pt x="3269957" y="706914"/>
                    <a:pt x="3323309" y="716943"/>
                    <a:pt x="3323309" y="716943"/>
                  </a:cubicBezTo>
                  <a:lnTo>
                    <a:pt x="3272184" y="734848"/>
                  </a:lnTo>
                  <a:lnTo>
                    <a:pt x="3248493" y="775574"/>
                  </a:lnTo>
                  <a:cubicBezTo>
                    <a:pt x="3248493" y="775574"/>
                    <a:pt x="3332978" y="732879"/>
                    <a:pt x="3391479" y="715788"/>
                  </a:cubicBezTo>
                  <a:cubicBezTo>
                    <a:pt x="3433462" y="703513"/>
                    <a:pt x="3584998" y="654162"/>
                    <a:pt x="3649424" y="634326"/>
                  </a:cubicBezTo>
                  <a:cubicBezTo>
                    <a:pt x="3713850" y="614490"/>
                    <a:pt x="3802910" y="609064"/>
                    <a:pt x="3882246" y="602261"/>
                  </a:cubicBezTo>
                  <a:cubicBezTo>
                    <a:pt x="3961582" y="595467"/>
                    <a:pt x="4115854" y="643680"/>
                    <a:pt x="4166766" y="666105"/>
                  </a:cubicBezTo>
                  <a:cubicBezTo>
                    <a:pt x="4199350" y="680450"/>
                    <a:pt x="4242682" y="706175"/>
                    <a:pt x="4275958" y="726473"/>
                  </a:cubicBezTo>
                  <a:cubicBezTo>
                    <a:pt x="4276772" y="729329"/>
                    <a:pt x="4326196" y="901173"/>
                    <a:pt x="4336040" y="935318"/>
                  </a:cubicBezTo>
                  <a:cubicBezTo>
                    <a:pt x="4330938" y="842006"/>
                    <a:pt x="4326686" y="770287"/>
                    <a:pt x="4316102" y="594182"/>
                  </a:cubicBezTo>
                  <a:cubicBezTo>
                    <a:pt x="4310935" y="508126"/>
                    <a:pt x="4308403" y="458295"/>
                    <a:pt x="4304548" y="391401"/>
                  </a:cubicBezTo>
                  <a:lnTo>
                    <a:pt x="4281726" y="369448"/>
                  </a:lnTo>
                  <a:cubicBezTo>
                    <a:pt x="4281735" y="369448"/>
                    <a:pt x="4216441" y="202781"/>
                    <a:pt x="4216450" y="202781"/>
                  </a:cubicBezTo>
                  <a:lnTo>
                    <a:pt x="4155499" y="44775"/>
                  </a:lnTo>
                  <a:lnTo>
                    <a:pt x="3976695" y="33794"/>
                  </a:lnTo>
                  <a:lnTo>
                    <a:pt x="4055264" y="212598"/>
                  </a:lnTo>
                  <a:lnTo>
                    <a:pt x="4032451" y="210582"/>
                  </a:lnTo>
                  <a:lnTo>
                    <a:pt x="4036490" y="244376"/>
                  </a:lnTo>
                  <a:lnTo>
                    <a:pt x="4075488" y="259110"/>
                  </a:lnTo>
                  <a:lnTo>
                    <a:pt x="4227717" y="607465"/>
                  </a:lnTo>
                  <a:cubicBezTo>
                    <a:pt x="4210395" y="601503"/>
                    <a:pt x="4146163" y="579550"/>
                    <a:pt x="4102063" y="561248"/>
                  </a:cubicBezTo>
                  <a:cubicBezTo>
                    <a:pt x="4052195" y="540543"/>
                    <a:pt x="4004139" y="520522"/>
                    <a:pt x="4004139" y="520522"/>
                  </a:cubicBezTo>
                  <a:cubicBezTo>
                    <a:pt x="4004139" y="520522"/>
                    <a:pt x="3980170" y="478705"/>
                    <a:pt x="3943484" y="448599"/>
                  </a:cubicBezTo>
                  <a:cubicBezTo>
                    <a:pt x="3906788" y="418484"/>
                    <a:pt x="3860866" y="373487"/>
                    <a:pt x="3860866" y="373487"/>
                  </a:cubicBezTo>
                  <a:cubicBezTo>
                    <a:pt x="3860866" y="373487"/>
                    <a:pt x="3803151" y="267022"/>
                    <a:pt x="3776816" y="218088"/>
                  </a:cubicBezTo>
                  <a:cubicBezTo>
                    <a:pt x="3750463" y="169154"/>
                    <a:pt x="3708637" y="102832"/>
                    <a:pt x="3708637" y="102832"/>
                  </a:cubicBezTo>
                  <a:cubicBezTo>
                    <a:pt x="3708637" y="102832"/>
                    <a:pt x="3665129" y="95087"/>
                    <a:pt x="3627758" y="72792"/>
                  </a:cubicBezTo>
                  <a:cubicBezTo>
                    <a:pt x="3588695" y="49489"/>
                    <a:pt x="3561908" y="30337"/>
                    <a:pt x="3561908" y="30337"/>
                  </a:cubicBezTo>
                  <a:lnTo>
                    <a:pt x="3519731" y="44775"/>
                  </a:lnTo>
                  <a:cubicBezTo>
                    <a:pt x="3519731" y="44775"/>
                    <a:pt x="3642973" y="132615"/>
                    <a:pt x="3668780" y="163783"/>
                  </a:cubicBezTo>
                  <a:cubicBezTo>
                    <a:pt x="3693866" y="194065"/>
                    <a:pt x="3751222" y="295908"/>
                    <a:pt x="3784035" y="359336"/>
                  </a:cubicBezTo>
                  <a:cubicBezTo>
                    <a:pt x="3802504" y="395043"/>
                    <a:pt x="3833423" y="448886"/>
                    <a:pt x="3833423" y="448886"/>
                  </a:cubicBezTo>
                  <a:cubicBezTo>
                    <a:pt x="3833423" y="448886"/>
                    <a:pt x="3878198" y="514920"/>
                    <a:pt x="3849026" y="530920"/>
                  </a:cubicBezTo>
                  <a:cubicBezTo>
                    <a:pt x="3819854" y="546912"/>
                    <a:pt x="3747284" y="533749"/>
                    <a:pt x="3682358" y="527168"/>
                  </a:cubicBezTo>
                  <a:cubicBezTo>
                    <a:pt x="3617433" y="520577"/>
                    <a:pt x="3527532" y="484473"/>
                    <a:pt x="3487092" y="462464"/>
                  </a:cubicBezTo>
                  <a:cubicBezTo>
                    <a:pt x="3446644" y="440446"/>
                    <a:pt x="3333421" y="373201"/>
                    <a:pt x="3333421" y="373201"/>
                  </a:cubicBezTo>
                  <a:cubicBezTo>
                    <a:pt x="3333421" y="373201"/>
                    <a:pt x="3257552" y="325958"/>
                    <a:pt x="3250231" y="335368"/>
                  </a:cubicBezTo>
                  <a:cubicBezTo>
                    <a:pt x="3242901" y="344768"/>
                    <a:pt x="3293148" y="373524"/>
                    <a:pt x="3316090" y="391688"/>
                  </a:cubicBezTo>
                  <a:cubicBezTo>
                    <a:pt x="3339023" y="409851"/>
                    <a:pt x="3459982" y="479768"/>
                    <a:pt x="3507594" y="504059"/>
                  </a:cubicBezTo>
                  <a:cubicBezTo>
                    <a:pt x="3555207" y="528342"/>
                    <a:pt x="3651486" y="561618"/>
                    <a:pt x="3640477" y="576842"/>
                  </a:cubicBezTo>
                  <a:cubicBezTo>
                    <a:pt x="3629458" y="592075"/>
                    <a:pt x="3547008" y="625462"/>
                    <a:pt x="3513085" y="637506"/>
                  </a:cubicBezTo>
                  <a:cubicBezTo>
                    <a:pt x="3479162" y="649550"/>
                    <a:pt x="3415456" y="671300"/>
                    <a:pt x="3415456" y="671300"/>
                  </a:cubicBezTo>
                  <a:cubicBezTo>
                    <a:pt x="3415456" y="671300"/>
                    <a:pt x="3397182" y="652221"/>
                    <a:pt x="3380794" y="639234"/>
                  </a:cubicBezTo>
                  <a:cubicBezTo>
                    <a:pt x="3364405" y="626257"/>
                    <a:pt x="3338903" y="597353"/>
                    <a:pt x="3338903" y="597353"/>
                  </a:cubicBezTo>
                  <a:cubicBezTo>
                    <a:pt x="3338903" y="597353"/>
                    <a:pt x="3302586" y="576222"/>
                    <a:pt x="3279403" y="548252"/>
                  </a:cubicBezTo>
                  <a:cubicBezTo>
                    <a:pt x="3256221" y="520272"/>
                    <a:pt x="3221919" y="471125"/>
                    <a:pt x="3221919" y="471125"/>
                  </a:cubicBezTo>
                  <a:cubicBezTo>
                    <a:pt x="3221919" y="471125"/>
                    <a:pt x="3210910" y="462760"/>
                    <a:pt x="3207767" y="460440"/>
                  </a:cubicBezTo>
                  <a:lnTo>
                    <a:pt x="3208923" y="460153"/>
                  </a:lnTo>
                  <a:lnTo>
                    <a:pt x="3197082" y="448303"/>
                  </a:lnTo>
                  <a:lnTo>
                    <a:pt x="3193615" y="449745"/>
                  </a:lnTo>
                  <a:cubicBezTo>
                    <a:pt x="3163298" y="427007"/>
                    <a:pt x="3114603" y="389543"/>
                    <a:pt x="3104066" y="372341"/>
                  </a:cubicBezTo>
                  <a:cubicBezTo>
                    <a:pt x="3102495" y="369762"/>
                    <a:pt x="3096662" y="361554"/>
                    <a:pt x="3093667" y="357025"/>
                  </a:cubicBezTo>
                  <a:cubicBezTo>
                    <a:pt x="3097549" y="339342"/>
                    <a:pt x="3102337" y="316585"/>
                    <a:pt x="3102337" y="316585"/>
                  </a:cubicBezTo>
                  <a:lnTo>
                    <a:pt x="3096560" y="313701"/>
                  </a:lnTo>
                  <a:cubicBezTo>
                    <a:pt x="3096560" y="313701"/>
                    <a:pt x="3091513" y="332798"/>
                    <a:pt x="3087603" y="348364"/>
                  </a:cubicBezTo>
                  <a:cubicBezTo>
                    <a:pt x="3060474" y="307860"/>
                    <a:pt x="3009321" y="233691"/>
                    <a:pt x="3009321" y="233691"/>
                  </a:cubicBezTo>
                  <a:cubicBezTo>
                    <a:pt x="3009321" y="233682"/>
                    <a:pt x="3046563" y="321087"/>
                    <a:pt x="3080384" y="376963"/>
                  </a:cubicBezTo>
                  <a:cubicBezTo>
                    <a:pt x="3080209" y="377564"/>
                    <a:pt x="3079959" y="378747"/>
                    <a:pt x="3079802" y="379274"/>
                  </a:cubicBezTo>
                  <a:cubicBezTo>
                    <a:pt x="3075374" y="394183"/>
                    <a:pt x="3057849" y="406708"/>
                    <a:pt x="3057849" y="406708"/>
                  </a:cubicBezTo>
                  <a:cubicBezTo>
                    <a:pt x="3057849" y="406708"/>
                    <a:pt x="3019147" y="369125"/>
                    <a:pt x="3006724" y="351830"/>
                  </a:cubicBezTo>
                  <a:cubicBezTo>
                    <a:pt x="2994301" y="334536"/>
                    <a:pt x="2964260" y="290306"/>
                    <a:pt x="2964260" y="290297"/>
                  </a:cubicBezTo>
                  <a:lnTo>
                    <a:pt x="2963105" y="306473"/>
                  </a:lnTo>
                  <a:cubicBezTo>
                    <a:pt x="2963105" y="306482"/>
                    <a:pt x="2991112" y="353799"/>
                    <a:pt x="3004413" y="372046"/>
                  </a:cubicBezTo>
                  <a:cubicBezTo>
                    <a:pt x="3017714" y="390301"/>
                    <a:pt x="3053227" y="424622"/>
                    <a:pt x="3053227" y="424622"/>
                  </a:cubicBezTo>
                  <a:cubicBezTo>
                    <a:pt x="3053227" y="424622"/>
                    <a:pt x="3044446" y="443210"/>
                    <a:pt x="3043115" y="466790"/>
                  </a:cubicBezTo>
                  <a:cubicBezTo>
                    <a:pt x="3041793" y="490370"/>
                    <a:pt x="3052072" y="514745"/>
                    <a:pt x="3052072" y="514745"/>
                  </a:cubicBezTo>
                  <a:cubicBezTo>
                    <a:pt x="3052072" y="514745"/>
                    <a:pt x="3043328" y="532279"/>
                    <a:pt x="3029250" y="545072"/>
                  </a:cubicBezTo>
                  <a:cubicBezTo>
                    <a:pt x="3015182" y="557865"/>
                    <a:pt x="3000660" y="580308"/>
                    <a:pt x="3000660" y="580317"/>
                  </a:cubicBezTo>
                  <a:lnTo>
                    <a:pt x="2931048" y="471125"/>
                  </a:lnTo>
                  <a:lnTo>
                    <a:pt x="2922951" y="422311"/>
                  </a:lnTo>
                  <a:cubicBezTo>
                    <a:pt x="2922960" y="422311"/>
                    <a:pt x="2929135" y="330339"/>
                    <a:pt x="2936243" y="289151"/>
                  </a:cubicBezTo>
                  <a:cubicBezTo>
                    <a:pt x="2943351" y="247963"/>
                    <a:pt x="2933359" y="212598"/>
                    <a:pt x="2933359" y="212598"/>
                  </a:cubicBezTo>
                  <a:cubicBezTo>
                    <a:pt x="2933359" y="212598"/>
                    <a:pt x="2907552" y="132762"/>
                    <a:pt x="2903023" y="112658"/>
                  </a:cubicBezTo>
                  <a:cubicBezTo>
                    <a:pt x="2898493" y="92554"/>
                    <a:pt x="2887142" y="4335"/>
                    <a:pt x="2887142" y="4335"/>
                  </a:cubicBezTo>
                  <a:lnTo>
                    <a:pt x="2873564" y="0"/>
                  </a:lnTo>
                  <a:close/>
                  <a:moveTo>
                    <a:pt x="3084710" y="383600"/>
                  </a:moveTo>
                  <a:cubicBezTo>
                    <a:pt x="3090867" y="393287"/>
                    <a:pt x="3097410" y="404499"/>
                    <a:pt x="3102910" y="410757"/>
                  </a:cubicBezTo>
                  <a:cubicBezTo>
                    <a:pt x="3117052" y="426822"/>
                    <a:pt x="3138719" y="445281"/>
                    <a:pt x="3158953" y="462751"/>
                  </a:cubicBezTo>
                  <a:lnTo>
                    <a:pt x="3113605" y="479786"/>
                  </a:lnTo>
                  <a:lnTo>
                    <a:pt x="3065937" y="511851"/>
                  </a:lnTo>
                  <a:cubicBezTo>
                    <a:pt x="3065937" y="511851"/>
                    <a:pt x="3060289" y="471107"/>
                    <a:pt x="3061315" y="453507"/>
                  </a:cubicBezTo>
                  <a:cubicBezTo>
                    <a:pt x="3062351" y="435899"/>
                    <a:pt x="3063626" y="417689"/>
                    <a:pt x="3063626" y="417689"/>
                  </a:cubicBezTo>
                  <a:cubicBezTo>
                    <a:pt x="3063626" y="417689"/>
                    <a:pt x="3077020" y="396328"/>
                    <a:pt x="3084710" y="383600"/>
                  </a:cubicBezTo>
                  <a:close/>
                  <a:moveTo>
                    <a:pt x="3168483" y="471412"/>
                  </a:moveTo>
                  <a:cubicBezTo>
                    <a:pt x="3196860" y="495407"/>
                    <a:pt x="3221337" y="515031"/>
                    <a:pt x="3221346" y="515031"/>
                  </a:cubicBezTo>
                  <a:cubicBezTo>
                    <a:pt x="3221346" y="515031"/>
                    <a:pt x="3246460" y="546033"/>
                    <a:pt x="3282869" y="586085"/>
                  </a:cubicBezTo>
                  <a:cubicBezTo>
                    <a:pt x="3319279" y="626146"/>
                    <a:pt x="3382522" y="683150"/>
                    <a:pt x="3382522" y="683140"/>
                  </a:cubicBezTo>
                  <a:cubicBezTo>
                    <a:pt x="3382522" y="683150"/>
                    <a:pt x="3344541" y="687401"/>
                    <a:pt x="3318401" y="686616"/>
                  </a:cubicBezTo>
                  <a:cubicBezTo>
                    <a:pt x="3292270" y="685821"/>
                    <a:pt x="3227261" y="685793"/>
                    <a:pt x="3187552" y="676790"/>
                  </a:cubicBezTo>
                  <a:cubicBezTo>
                    <a:pt x="3147990" y="667815"/>
                    <a:pt x="3048661" y="657980"/>
                    <a:pt x="3022318" y="657435"/>
                  </a:cubicBezTo>
                  <a:cubicBezTo>
                    <a:pt x="3020829" y="642506"/>
                    <a:pt x="3016836" y="609212"/>
                    <a:pt x="3017123" y="608907"/>
                  </a:cubicBezTo>
                  <a:cubicBezTo>
                    <a:pt x="3018537" y="607419"/>
                    <a:pt x="3040804" y="561202"/>
                    <a:pt x="3048032" y="546228"/>
                  </a:cubicBezTo>
                  <a:cubicBezTo>
                    <a:pt x="3055261" y="531253"/>
                    <a:pt x="3066519" y="525430"/>
                    <a:pt x="3066519" y="525430"/>
                  </a:cubicBezTo>
                  <a:lnTo>
                    <a:pt x="3123421" y="484121"/>
                  </a:lnTo>
                  <a:lnTo>
                    <a:pt x="3168483" y="471412"/>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6228" name="Google Shape;6228;p8"/>
            <p:cNvGrpSpPr/>
            <p:nvPr/>
          </p:nvGrpSpPr>
          <p:grpSpPr>
            <a:xfrm>
              <a:off x="5605005" y="2405583"/>
              <a:ext cx="278396" cy="335940"/>
              <a:chOff x="5605005" y="2405583"/>
              <a:chExt cx="278396" cy="335940"/>
            </a:xfrm>
          </p:grpSpPr>
          <p:sp>
            <p:nvSpPr>
              <p:cNvPr id="6229" name="Google Shape;6229;p8"/>
              <p:cNvSpPr/>
              <p:nvPr/>
            </p:nvSpPr>
            <p:spPr>
              <a:xfrm>
                <a:off x="5605005" y="2405583"/>
                <a:ext cx="278396" cy="335940"/>
              </a:xfrm>
              <a:custGeom>
                <a:avLst/>
                <a:gdLst/>
                <a:ahLst/>
                <a:cxnLst/>
                <a:rect l="l" t="t" r="r" b="b"/>
                <a:pathLst>
                  <a:path w="278396" h="335940" extrusionOk="0">
                    <a:moveTo>
                      <a:pt x="95554" y="0"/>
                    </a:moveTo>
                    <a:cubicBezTo>
                      <a:pt x="95554" y="0"/>
                      <a:pt x="94176" y="26843"/>
                      <a:pt x="84859" y="45357"/>
                    </a:cubicBezTo>
                    <a:cubicBezTo>
                      <a:pt x="75551" y="63862"/>
                      <a:pt x="58293" y="74234"/>
                      <a:pt x="58293" y="74234"/>
                    </a:cubicBezTo>
                    <a:cubicBezTo>
                      <a:pt x="58284" y="74243"/>
                      <a:pt x="56861" y="106142"/>
                      <a:pt x="46157" y="121033"/>
                    </a:cubicBezTo>
                    <a:cubicBezTo>
                      <a:pt x="25535" y="149724"/>
                      <a:pt x="2833" y="115255"/>
                      <a:pt x="2833" y="115255"/>
                    </a:cubicBezTo>
                    <a:cubicBezTo>
                      <a:pt x="2833" y="115255"/>
                      <a:pt x="-10597" y="149937"/>
                      <a:pt x="21024" y="197873"/>
                    </a:cubicBezTo>
                    <a:cubicBezTo>
                      <a:pt x="41110" y="228311"/>
                      <a:pt x="84286" y="227914"/>
                      <a:pt x="84286" y="227914"/>
                    </a:cubicBezTo>
                    <a:cubicBezTo>
                      <a:pt x="84286" y="227904"/>
                      <a:pt x="92152" y="281969"/>
                      <a:pt x="111147" y="308497"/>
                    </a:cubicBezTo>
                    <a:cubicBezTo>
                      <a:pt x="130142" y="335026"/>
                      <a:pt x="157660" y="335941"/>
                      <a:pt x="157660" y="335941"/>
                    </a:cubicBezTo>
                    <a:cubicBezTo>
                      <a:pt x="157660" y="335941"/>
                      <a:pt x="151393" y="320273"/>
                      <a:pt x="161413" y="303007"/>
                    </a:cubicBezTo>
                    <a:cubicBezTo>
                      <a:pt x="186693" y="259470"/>
                      <a:pt x="211669" y="282209"/>
                      <a:pt x="211669" y="282209"/>
                    </a:cubicBezTo>
                    <a:cubicBezTo>
                      <a:pt x="211669" y="282218"/>
                      <a:pt x="219563" y="262142"/>
                      <a:pt x="236228" y="250726"/>
                    </a:cubicBezTo>
                    <a:cubicBezTo>
                      <a:pt x="252894" y="239320"/>
                      <a:pt x="278397" y="236575"/>
                      <a:pt x="278397" y="236575"/>
                    </a:cubicBezTo>
                    <a:cubicBezTo>
                      <a:pt x="278397" y="236575"/>
                      <a:pt x="268220" y="217801"/>
                      <a:pt x="250380" y="205378"/>
                    </a:cubicBezTo>
                    <a:cubicBezTo>
                      <a:pt x="232540" y="192955"/>
                      <a:pt x="207047" y="186892"/>
                      <a:pt x="207047" y="186892"/>
                    </a:cubicBezTo>
                    <a:cubicBezTo>
                      <a:pt x="207047" y="186892"/>
                      <a:pt x="222742" y="180236"/>
                      <a:pt x="235359" y="168118"/>
                    </a:cubicBezTo>
                    <a:cubicBezTo>
                      <a:pt x="247968" y="155991"/>
                      <a:pt x="257599" y="138364"/>
                      <a:pt x="257599" y="138364"/>
                    </a:cubicBezTo>
                    <a:cubicBezTo>
                      <a:pt x="257599" y="138364"/>
                      <a:pt x="252145" y="133603"/>
                      <a:pt x="245472" y="131431"/>
                    </a:cubicBezTo>
                    <a:cubicBezTo>
                      <a:pt x="238789" y="129259"/>
                      <a:pt x="230738" y="129694"/>
                      <a:pt x="230738" y="129694"/>
                    </a:cubicBezTo>
                    <a:cubicBezTo>
                      <a:pt x="230738" y="129694"/>
                      <a:pt x="240536" y="109201"/>
                      <a:pt x="246914" y="83190"/>
                    </a:cubicBezTo>
                    <a:cubicBezTo>
                      <a:pt x="253283" y="57180"/>
                      <a:pt x="256157" y="25706"/>
                      <a:pt x="256157" y="25706"/>
                    </a:cubicBezTo>
                    <a:cubicBezTo>
                      <a:pt x="256157" y="25715"/>
                      <a:pt x="238697" y="30753"/>
                      <a:pt x="218601" y="41882"/>
                    </a:cubicBezTo>
                    <a:cubicBezTo>
                      <a:pt x="198515" y="53020"/>
                      <a:pt x="175851" y="70194"/>
                      <a:pt x="175851" y="70194"/>
                    </a:cubicBezTo>
                    <a:cubicBezTo>
                      <a:pt x="175851" y="70194"/>
                      <a:pt x="175601" y="59435"/>
                      <a:pt x="172385" y="49683"/>
                    </a:cubicBezTo>
                    <a:cubicBezTo>
                      <a:pt x="169177" y="39931"/>
                      <a:pt x="163141" y="31196"/>
                      <a:pt x="163141" y="31196"/>
                    </a:cubicBezTo>
                    <a:cubicBezTo>
                      <a:pt x="163141" y="31196"/>
                      <a:pt x="155608" y="40791"/>
                      <a:pt x="148703" y="52290"/>
                    </a:cubicBezTo>
                    <a:cubicBezTo>
                      <a:pt x="141798" y="63779"/>
                      <a:pt x="135411" y="77127"/>
                      <a:pt x="135411" y="77127"/>
                    </a:cubicBezTo>
                    <a:cubicBezTo>
                      <a:pt x="135411" y="77127"/>
                      <a:pt x="130660" y="50478"/>
                      <a:pt x="120686" y="31196"/>
                    </a:cubicBezTo>
                    <a:cubicBezTo>
                      <a:pt x="110703" y="11924"/>
                      <a:pt x="95554" y="0"/>
                      <a:pt x="955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30" name="Google Shape;6230;p8"/>
              <p:cNvSpPr/>
              <p:nvPr/>
            </p:nvSpPr>
            <p:spPr>
              <a:xfrm>
                <a:off x="5632389" y="2452382"/>
                <a:ext cx="209417" cy="239745"/>
              </a:xfrm>
              <a:custGeom>
                <a:avLst/>
                <a:gdLst/>
                <a:ahLst/>
                <a:cxnLst/>
                <a:rect l="l" t="t" r="r" b="b"/>
                <a:pathLst>
                  <a:path w="209417" h="239745" extrusionOk="0">
                    <a:moveTo>
                      <a:pt x="77700" y="0"/>
                    </a:moveTo>
                    <a:lnTo>
                      <a:pt x="61237" y="81166"/>
                    </a:lnTo>
                    <a:cubicBezTo>
                      <a:pt x="61237" y="81166"/>
                      <a:pt x="57540" y="80889"/>
                      <a:pt x="52567" y="70767"/>
                    </a:cubicBezTo>
                    <a:cubicBezTo>
                      <a:pt x="47604" y="60646"/>
                      <a:pt x="41300" y="40726"/>
                      <a:pt x="41300" y="40726"/>
                    </a:cubicBezTo>
                    <a:cubicBezTo>
                      <a:pt x="41300" y="40726"/>
                      <a:pt x="43869" y="62568"/>
                      <a:pt x="48814" y="74520"/>
                    </a:cubicBezTo>
                    <a:cubicBezTo>
                      <a:pt x="53759" y="86481"/>
                      <a:pt x="60951" y="88385"/>
                      <a:pt x="60951" y="88385"/>
                    </a:cubicBezTo>
                    <a:lnTo>
                      <a:pt x="60368" y="131718"/>
                    </a:lnTo>
                    <a:cubicBezTo>
                      <a:pt x="60368" y="131718"/>
                      <a:pt x="47197" y="133225"/>
                      <a:pt x="32352" y="128825"/>
                    </a:cubicBezTo>
                    <a:cubicBezTo>
                      <a:pt x="17507" y="124434"/>
                      <a:pt x="0" y="112649"/>
                      <a:pt x="0" y="112649"/>
                    </a:cubicBezTo>
                    <a:cubicBezTo>
                      <a:pt x="0" y="112649"/>
                      <a:pt x="16277" y="127466"/>
                      <a:pt x="30614" y="134898"/>
                    </a:cubicBezTo>
                    <a:cubicBezTo>
                      <a:pt x="44960" y="142320"/>
                      <a:pt x="59786" y="140093"/>
                      <a:pt x="59786" y="140093"/>
                    </a:cubicBezTo>
                    <a:lnTo>
                      <a:pt x="60368" y="167249"/>
                    </a:lnTo>
                    <a:cubicBezTo>
                      <a:pt x="60368" y="167249"/>
                      <a:pt x="50691" y="176095"/>
                      <a:pt x="36105" y="183130"/>
                    </a:cubicBezTo>
                    <a:cubicBezTo>
                      <a:pt x="21519" y="190164"/>
                      <a:pt x="2015" y="195553"/>
                      <a:pt x="2015" y="195553"/>
                    </a:cubicBezTo>
                    <a:lnTo>
                      <a:pt x="9243" y="212302"/>
                    </a:lnTo>
                    <a:cubicBezTo>
                      <a:pt x="9243" y="212311"/>
                      <a:pt x="29052" y="201265"/>
                      <a:pt x="42464" y="192669"/>
                    </a:cubicBezTo>
                    <a:cubicBezTo>
                      <a:pt x="55867" y="184063"/>
                      <a:pt x="62966" y="177935"/>
                      <a:pt x="62966" y="177935"/>
                    </a:cubicBezTo>
                    <a:lnTo>
                      <a:pt x="88681" y="186309"/>
                    </a:lnTo>
                    <a:cubicBezTo>
                      <a:pt x="88672" y="186309"/>
                      <a:pt x="90521" y="202115"/>
                      <a:pt x="99366" y="215481"/>
                    </a:cubicBezTo>
                    <a:cubicBezTo>
                      <a:pt x="108212" y="228847"/>
                      <a:pt x="123917" y="239745"/>
                      <a:pt x="123917" y="239745"/>
                    </a:cubicBezTo>
                    <a:cubicBezTo>
                      <a:pt x="123917" y="239745"/>
                      <a:pt x="110948" y="223181"/>
                      <a:pt x="104274" y="209991"/>
                    </a:cubicBezTo>
                    <a:cubicBezTo>
                      <a:pt x="97601" y="196810"/>
                      <a:pt x="97342" y="186883"/>
                      <a:pt x="97342" y="186883"/>
                    </a:cubicBezTo>
                    <a:lnTo>
                      <a:pt x="113231" y="187178"/>
                    </a:lnTo>
                    <a:lnTo>
                      <a:pt x="140961" y="189193"/>
                    </a:lnTo>
                    <a:cubicBezTo>
                      <a:pt x="140961" y="189202"/>
                      <a:pt x="143152" y="198806"/>
                      <a:pt x="152220" y="205665"/>
                    </a:cubicBezTo>
                    <a:cubicBezTo>
                      <a:pt x="161297" y="212514"/>
                      <a:pt x="177066" y="216350"/>
                      <a:pt x="177066" y="216350"/>
                    </a:cubicBezTo>
                    <a:cubicBezTo>
                      <a:pt x="177066" y="216350"/>
                      <a:pt x="163321" y="209353"/>
                      <a:pt x="156268" y="202485"/>
                    </a:cubicBezTo>
                    <a:cubicBezTo>
                      <a:pt x="149225" y="195617"/>
                      <a:pt x="149049" y="188907"/>
                      <a:pt x="149049" y="188907"/>
                    </a:cubicBezTo>
                    <a:lnTo>
                      <a:pt x="193815" y="181114"/>
                    </a:lnTo>
                    <a:lnTo>
                      <a:pt x="148180" y="181688"/>
                    </a:lnTo>
                    <a:lnTo>
                      <a:pt x="113518" y="179663"/>
                    </a:lnTo>
                    <a:cubicBezTo>
                      <a:pt x="113518" y="179663"/>
                      <a:pt x="117446" y="174385"/>
                      <a:pt x="128825" y="165798"/>
                    </a:cubicBezTo>
                    <a:cubicBezTo>
                      <a:pt x="140213" y="157220"/>
                      <a:pt x="159152" y="145583"/>
                      <a:pt x="159152" y="145583"/>
                    </a:cubicBezTo>
                    <a:cubicBezTo>
                      <a:pt x="159152" y="145583"/>
                      <a:pt x="137403" y="152913"/>
                      <a:pt x="123917" y="161759"/>
                    </a:cubicBezTo>
                    <a:cubicBezTo>
                      <a:pt x="110431" y="170596"/>
                      <a:pt x="105143" y="180819"/>
                      <a:pt x="105143" y="180819"/>
                    </a:cubicBezTo>
                    <a:lnTo>
                      <a:pt x="69898" y="171289"/>
                    </a:lnTo>
                    <a:cubicBezTo>
                      <a:pt x="69898" y="171289"/>
                      <a:pt x="82386" y="163682"/>
                      <a:pt x="94162" y="152802"/>
                    </a:cubicBezTo>
                    <a:cubicBezTo>
                      <a:pt x="105938" y="141923"/>
                      <a:pt x="116984" y="127965"/>
                      <a:pt x="116984" y="127965"/>
                    </a:cubicBezTo>
                    <a:cubicBezTo>
                      <a:pt x="116984" y="127965"/>
                      <a:pt x="130257" y="130082"/>
                      <a:pt x="149622" y="123917"/>
                    </a:cubicBezTo>
                    <a:cubicBezTo>
                      <a:pt x="168987" y="117751"/>
                      <a:pt x="194397" y="103406"/>
                      <a:pt x="194397" y="103406"/>
                    </a:cubicBezTo>
                    <a:cubicBezTo>
                      <a:pt x="194397" y="103406"/>
                      <a:pt x="165974" y="111984"/>
                      <a:pt x="148180" y="116115"/>
                    </a:cubicBezTo>
                    <a:cubicBezTo>
                      <a:pt x="130387" y="120247"/>
                      <a:pt x="123048" y="119868"/>
                      <a:pt x="123048" y="119868"/>
                    </a:cubicBezTo>
                    <a:cubicBezTo>
                      <a:pt x="123048" y="119868"/>
                      <a:pt x="132735" y="111614"/>
                      <a:pt x="145870" y="97342"/>
                    </a:cubicBezTo>
                    <a:cubicBezTo>
                      <a:pt x="169421" y="71756"/>
                      <a:pt x="209418" y="7801"/>
                      <a:pt x="209418" y="7801"/>
                    </a:cubicBezTo>
                    <a:cubicBezTo>
                      <a:pt x="209418" y="7801"/>
                      <a:pt x="166288" y="62947"/>
                      <a:pt x="143272" y="88967"/>
                    </a:cubicBezTo>
                    <a:cubicBezTo>
                      <a:pt x="125599" y="108942"/>
                      <a:pt x="118140" y="112945"/>
                      <a:pt x="118140" y="112936"/>
                    </a:cubicBezTo>
                    <a:cubicBezTo>
                      <a:pt x="118140" y="112945"/>
                      <a:pt x="118334" y="98571"/>
                      <a:pt x="121319" y="79724"/>
                    </a:cubicBezTo>
                    <a:cubicBezTo>
                      <a:pt x="124296" y="60877"/>
                      <a:pt x="130276" y="37547"/>
                      <a:pt x="130276" y="37547"/>
                    </a:cubicBezTo>
                    <a:cubicBezTo>
                      <a:pt x="130267" y="37547"/>
                      <a:pt x="120857" y="60849"/>
                      <a:pt x="116115" y="81748"/>
                    </a:cubicBezTo>
                    <a:cubicBezTo>
                      <a:pt x="111382" y="102638"/>
                      <a:pt x="111207" y="121033"/>
                      <a:pt x="111207" y="121033"/>
                    </a:cubicBezTo>
                    <a:cubicBezTo>
                      <a:pt x="111207" y="121033"/>
                      <a:pt x="101649" y="133123"/>
                      <a:pt x="91278" y="142117"/>
                    </a:cubicBezTo>
                    <a:cubicBezTo>
                      <a:pt x="80898" y="151110"/>
                      <a:pt x="68170" y="161177"/>
                      <a:pt x="68170" y="161177"/>
                    </a:cubicBezTo>
                    <a:lnTo>
                      <a:pt x="68456" y="123343"/>
                    </a:lnTo>
                    <a:cubicBezTo>
                      <a:pt x="68456" y="123343"/>
                      <a:pt x="76674" y="116929"/>
                      <a:pt x="83763" y="105430"/>
                    </a:cubicBezTo>
                    <a:cubicBezTo>
                      <a:pt x="90853" y="93931"/>
                      <a:pt x="96760" y="77127"/>
                      <a:pt x="96760" y="77127"/>
                    </a:cubicBezTo>
                    <a:cubicBezTo>
                      <a:pt x="96769" y="77118"/>
                      <a:pt x="88958" y="90714"/>
                      <a:pt x="81166" y="100235"/>
                    </a:cubicBezTo>
                    <a:cubicBezTo>
                      <a:pt x="73374" y="109747"/>
                      <a:pt x="67014" y="114387"/>
                      <a:pt x="67014" y="114387"/>
                    </a:cubicBezTo>
                    <a:cubicBezTo>
                      <a:pt x="67014" y="114387"/>
                      <a:pt x="66487" y="106502"/>
                      <a:pt x="68170" y="84919"/>
                    </a:cubicBezTo>
                    <a:cubicBezTo>
                      <a:pt x="70398" y="56329"/>
                      <a:pt x="77700" y="0"/>
                      <a:pt x="7770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31" name="Google Shape;6231;p8"/>
            <p:cNvGrpSpPr/>
            <p:nvPr/>
          </p:nvGrpSpPr>
          <p:grpSpPr>
            <a:xfrm>
              <a:off x="4350103" y="1514885"/>
              <a:ext cx="150944" cy="285478"/>
              <a:chOff x="4350103" y="1514885"/>
              <a:chExt cx="150944" cy="285478"/>
            </a:xfrm>
          </p:grpSpPr>
          <p:sp>
            <p:nvSpPr>
              <p:cNvPr id="6232" name="Google Shape;6232;p8"/>
              <p:cNvSpPr/>
              <p:nvPr/>
            </p:nvSpPr>
            <p:spPr>
              <a:xfrm>
                <a:off x="4360128" y="1514885"/>
                <a:ext cx="140919" cy="285478"/>
              </a:xfrm>
              <a:custGeom>
                <a:avLst/>
                <a:gdLst/>
                <a:ahLst/>
                <a:cxnLst/>
                <a:rect l="l" t="t" r="r" b="b"/>
                <a:pathLst>
                  <a:path w="140919" h="285478" extrusionOk="0">
                    <a:moveTo>
                      <a:pt x="16577" y="107766"/>
                    </a:moveTo>
                    <a:cubicBezTo>
                      <a:pt x="16577" y="107766"/>
                      <a:pt x="1391" y="68944"/>
                      <a:pt x="4108" y="41565"/>
                    </a:cubicBezTo>
                    <a:cubicBezTo>
                      <a:pt x="8397" y="-1537"/>
                      <a:pt x="24092" y="7"/>
                      <a:pt x="24092" y="7"/>
                    </a:cubicBezTo>
                    <a:cubicBezTo>
                      <a:pt x="24092" y="7"/>
                      <a:pt x="21060" y="30861"/>
                      <a:pt x="37393" y="40724"/>
                    </a:cubicBezTo>
                    <a:cubicBezTo>
                      <a:pt x="45869" y="45845"/>
                      <a:pt x="56555" y="37516"/>
                      <a:pt x="56555" y="37516"/>
                    </a:cubicBezTo>
                    <a:cubicBezTo>
                      <a:pt x="56555" y="37516"/>
                      <a:pt x="65872" y="50023"/>
                      <a:pt x="75023" y="52786"/>
                    </a:cubicBezTo>
                    <a:cubicBezTo>
                      <a:pt x="84165" y="55550"/>
                      <a:pt x="93140" y="48572"/>
                      <a:pt x="93140" y="48572"/>
                    </a:cubicBezTo>
                    <a:cubicBezTo>
                      <a:pt x="93140" y="48572"/>
                      <a:pt x="94656" y="65847"/>
                      <a:pt x="91975" y="80711"/>
                    </a:cubicBezTo>
                    <a:cubicBezTo>
                      <a:pt x="89304" y="95574"/>
                      <a:pt x="82436" y="108034"/>
                      <a:pt x="82436" y="108034"/>
                    </a:cubicBezTo>
                    <a:cubicBezTo>
                      <a:pt x="82436" y="108034"/>
                      <a:pt x="88870" y="109624"/>
                      <a:pt x="94943" y="112360"/>
                    </a:cubicBezTo>
                    <a:cubicBezTo>
                      <a:pt x="101006" y="115087"/>
                      <a:pt x="106719" y="118960"/>
                      <a:pt x="106719" y="118960"/>
                    </a:cubicBezTo>
                    <a:cubicBezTo>
                      <a:pt x="106719" y="118960"/>
                      <a:pt x="105998" y="127038"/>
                      <a:pt x="104001" y="132899"/>
                    </a:cubicBezTo>
                    <a:cubicBezTo>
                      <a:pt x="102005" y="138759"/>
                      <a:pt x="98742" y="142410"/>
                      <a:pt x="98742" y="142410"/>
                    </a:cubicBezTo>
                    <a:cubicBezTo>
                      <a:pt x="98742" y="142410"/>
                      <a:pt x="112145" y="157597"/>
                      <a:pt x="122691" y="172331"/>
                    </a:cubicBezTo>
                    <a:cubicBezTo>
                      <a:pt x="133229" y="187065"/>
                      <a:pt x="140919" y="201327"/>
                      <a:pt x="140919" y="201327"/>
                    </a:cubicBezTo>
                    <a:cubicBezTo>
                      <a:pt x="140919" y="201327"/>
                      <a:pt x="129910" y="208306"/>
                      <a:pt x="119391" y="210469"/>
                    </a:cubicBezTo>
                    <a:cubicBezTo>
                      <a:pt x="108872" y="212632"/>
                      <a:pt x="98853" y="209988"/>
                      <a:pt x="98853" y="209988"/>
                    </a:cubicBezTo>
                    <a:cubicBezTo>
                      <a:pt x="98853" y="209988"/>
                      <a:pt x="101783" y="217078"/>
                      <a:pt x="103419" y="223761"/>
                    </a:cubicBezTo>
                    <a:cubicBezTo>
                      <a:pt x="105046" y="230453"/>
                      <a:pt x="105388" y="236739"/>
                      <a:pt x="105388" y="236739"/>
                    </a:cubicBezTo>
                    <a:cubicBezTo>
                      <a:pt x="105388" y="236739"/>
                      <a:pt x="96486" y="233466"/>
                      <a:pt x="88232" y="225785"/>
                    </a:cubicBezTo>
                    <a:cubicBezTo>
                      <a:pt x="79978" y="218095"/>
                      <a:pt x="72361" y="205995"/>
                      <a:pt x="72361" y="205995"/>
                    </a:cubicBezTo>
                    <a:cubicBezTo>
                      <a:pt x="72361" y="205995"/>
                      <a:pt x="79294" y="230906"/>
                      <a:pt x="81540" y="250770"/>
                    </a:cubicBezTo>
                    <a:cubicBezTo>
                      <a:pt x="83786" y="270643"/>
                      <a:pt x="81336" y="285479"/>
                      <a:pt x="81336" y="285479"/>
                    </a:cubicBezTo>
                    <a:cubicBezTo>
                      <a:pt x="81336" y="285479"/>
                      <a:pt x="71612" y="263350"/>
                      <a:pt x="62166" y="251796"/>
                    </a:cubicBezTo>
                    <a:cubicBezTo>
                      <a:pt x="52728" y="240233"/>
                      <a:pt x="43577" y="239244"/>
                      <a:pt x="43577" y="239244"/>
                    </a:cubicBezTo>
                    <a:cubicBezTo>
                      <a:pt x="43577" y="239244"/>
                      <a:pt x="42071" y="209600"/>
                      <a:pt x="19378" y="200043"/>
                    </a:cubicBezTo>
                    <a:cubicBezTo>
                      <a:pt x="10384" y="196253"/>
                      <a:pt x="7639" y="206661"/>
                      <a:pt x="7639" y="206661"/>
                    </a:cubicBezTo>
                    <a:cubicBezTo>
                      <a:pt x="7639" y="206661"/>
                      <a:pt x="-1604" y="181657"/>
                      <a:pt x="244" y="156460"/>
                    </a:cubicBezTo>
                    <a:cubicBezTo>
                      <a:pt x="2102" y="131253"/>
                      <a:pt x="16577" y="107766"/>
                      <a:pt x="16577"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33" name="Google Shape;6233;p8"/>
              <p:cNvSpPr/>
              <p:nvPr/>
            </p:nvSpPr>
            <p:spPr>
              <a:xfrm>
                <a:off x="4350103" y="1550516"/>
                <a:ext cx="134980" cy="195719"/>
              </a:xfrm>
              <a:custGeom>
                <a:avLst/>
                <a:gdLst/>
                <a:ahLst/>
                <a:cxnLst/>
                <a:rect l="l" t="t" r="r" b="b"/>
                <a:pathLst>
                  <a:path w="134980" h="195719" extrusionOk="0">
                    <a:moveTo>
                      <a:pt x="134981" y="156823"/>
                    </a:moveTo>
                    <a:cubicBezTo>
                      <a:pt x="134981" y="156823"/>
                      <a:pt x="100559" y="140203"/>
                      <a:pt x="84198" y="126754"/>
                    </a:cubicBezTo>
                    <a:cubicBezTo>
                      <a:pt x="75065" y="119249"/>
                      <a:pt x="69214" y="113204"/>
                      <a:pt x="69214" y="113204"/>
                    </a:cubicBezTo>
                    <a:cubicBezTo>
                      <a:pt x="69214" y="113204"/>
                      <a:pt x="71581" y="119794"/>
                      <a:pt x="79096" y="134574"/>
                    </a:cubicBezTo>
                    <a:cubicBezTo>
                      <a:pt x="86601" y="149364"/>
                      <a:pt x="99255" y="172352"/>
                      <a:pt x="99255" y="172352"/>
                    </a:cubicBezTo>
                    <a:cubicBezTo>
                      <a:pt x="99255" y="172352"/>
                      <a:pt x="85769" y="153902"/>
                      <a:pt x="77071" y="138318"/>
                    </a:cubicBezTo>
                    <a:cubicBezTo>
                      <a:pt x="68364" y="122724"/>
                      <a:pt x="64426" y="109996"/>
                      <a:pt x="64426" y="109996"/>
                    </a:cubicBezTo>
                    <a:cubicBezTo>
                      <a:pt x="64426" y="109996"/>
                      <a:pt x="56172" y="104339"/>
                      <a:pt x="48611" y="97028"/>
                    </a:cubicBezTo>
                    <a:cubicBezTo>
                      <a:pt x="41041" y="89716"/>
                      <a:pt x="34154" y="80741"/>
                      <a:pt x="34154" y="80741"/>
                    </a:cubicBezTo>
                    <a:lnTo>
                      <a:pt x="43490" y="115561"/>
                    </a:lnTo>
                    <a:cubicBezTo>
                      <a:pt x="43490" y="115561"/>
                      <a:pt x="48556" y="117114"/>
                      <a:pt x="56061" y="126588"/>
                    </a:cubicBezTo>
                    <a:cubicBezTo>
                      <a:pt x="63576" y="136053"/>
                      <a:pt x="73549" y="153449"/>
                      <a:pt x="73549" y="153449"/>
                    </a:cubicBezTo>
                    <a:cubicBezTo>
                      <a:pt x="73549" y="153449"/>
                      <a:pt x="63151" y="139935"/>
                      <a:pt x="56449" y="132273"/>
                    </a:cubicBezTo>
                    <a:cubicBezTo>
                      <a:pt x="49757" y="124619"/>
                      <a:pt x="46744" y="122826"/>
                      <a:pt x="46744" y="122826"/>
                    </a:cubicBezTo>
                    <a:lnTo>
                      <a:pt x="58187" y="154623"/>
                    </a:lnTo>
                    <a:lnTo>
                      <a:pt x="74252" y="195719"/>
                    </a:lnTo>
                    <a:lnTo>
                      <a:pt x="56089" y="157479"/>
                    </a:lnTo>
                    <a:cubicBezTo>
                      <a:pt x="56089" y="157479"/>
                      <a:pt x="54111" y="159707"/>
                      <a:pt x="54379" y="168155"/>
                    </a:cubicBezTo>
                    <a:cubicBezTo>
                      <a:pt x="54638" y="176604"/>
                      <a:pt x="57143" y="191273"/>
                      <a:pt x="57143" y="191273"/>
                    </a:cubicBezTo>
                    <a:cubicBezTo>
                      <a:pt x="57143" y="191273"/>
                      <a:pt x="52835" y="175680"/>
                      <a:pt x="51865" y="165410"/>
                    </a:cubicBezTo>
                    <a:cubicBezTo>
                      <a:pt x="50894" y="155150"/>
                      <a:pt x="53251" y="150214"/>
                      <a:pt x="53251" y="150214"/>
                    </a:cubicBezTo>
                    <a:lnTo>
                      <a:pt x="44276" y="124739"/>
                    </a:lnTo>
                    <a:lnTo>
                      <a:pt x="38804" y="110347"/>
                    </a:lnTo>
                    <a:cubicBezTo>
                      <a:pt x="38804" y="110347"/>
                      <a:pt x="35781" y="113573"/>
                      <a:pt x="33896" y="123602"/>
                    </a:cubicBezTo>
                    <a:cubicBezTo>
                      <a:pt x="32010" y="133631"/>
                      <a:pt x="31261" y="150464"/>
                      <a:pt x="31261" y="150464"/>
                    </a:cubicBezTo>
                    <a:cubicBezTo>
                      <a:pt x="31261" y="150464"/>
                      <a:pt x="29228" y="132873"/>
                      <a:pt x="30411" y="120820"/>
                    </a:cubicBezTo>
                    <a:cubicBezTo>
                      <a:pt x="31594" y="108776"/>
                      <a:pt x="36003" y="102278"/>
                      <a:pt x="36003" y="102278"/>
                    </a:cubicBezTo>
                    <a:lnTo>
                      <a:pt x="29634" y="76480"/>
                    </a:lnTo>
                    <a:cubicBezTo>
                      <a:pt x="29634" y="76480"/>
                      <a:pt x="25299" y="72071"/>
                      <a:pt x="17895" y="62596"/>
                    </a:cubicBezTo>
                    <a:cubicBezTo>
                      <a:pt x="10482" y="53122"/>
                      <a:pt x="0" y="38582"/>
                      <a:pt x="0" y="38582"/>
                    </a:cubicBezTo>
                    <a:lnTo>
                      <a:pt x="2856" y="26908"/>
                    </a:lnTo>
                    <a:cubicBezTo>
                      <a:pt x="2856" y="26908"/>
                      <a:pt x="11332" y="42926"/>
                      <a:pt x="18653" y="53944"/>
                    </a:cubicBezTo>
                    <a:cubicBezTo>
                      <a:pt x="25974" y="64953"/>
                      <a:pt x="32148" y="70971"/>
                      <a:pt x="32148" y="70971"/>
                    </a:cubicBezTo>
                    <a:lnTo>
                      <a:pt x="40745" y="62282"/>
                    </a:lnTo>
                    <a:cubicBezTo>
                      <a:pt x="40745" y="62282"/>
                      <a:pt x="34801" y="49387"/>
                      <a:pt x="32186" y="34191"/>
                    </a:cubicBezTo>
                    <a:cubicBezTo>
                      <a:pt x="29560" y="19004"/>
                      <a:pt x="28627" y="0"/>
                      <a:pt x="28627" y="0"/>
                    </a:cubicBezTo>
                    <a:cubicBezTo>
                      <a:pt x="28627" y="0"/>
                      <a:pt x="30901" y="19236"/>
                      <a:pt x="34663" y="33960"/>
                    </a:cubicBezTo>
                    <a:cubicBezTo>
                      <a:pt x="38434" y="48694"/>
                      <a:pt x="43518" y="60073"/>
                      <a:pt x="43518" y="60073"/>
                    </a:cubicBezTo>
                    <a:lnTo>
                      <a:pt x="57559" y="47594"/>
                    </a:lnTo>
                    <a:cubicBezTo>
                      <a:pt x="57559" y="47594"/>
                      <a:pt x="55664" y="40338"/>
                      <a:pt x="57753" y="32241"/>
                    </a:cubicBezTo>
                    <a:cubicBezTo>
                      <a:pt x="59851" y="24144"/>
                      <a:pt x="65942" y="15205"/>
                      <a:pt x="65942" y="15205"/>
                    </a:cubicBezTo>
                    <a:cubicBezTo>
                      <a:pt x="65942" y="15205"/>
                      <a:pt x="61709" y="26935"/>
                      <a:pt x="60211" y="34487"/>
                    </a:cubicBezTo>
                    <a:cubicBezTo>
                      <a:pt x="58714" y="42048"/>
                      <a:pt x="59934" y="45440"/>
                      <a:pt x="59934" y="45440"/>
                    </a:cubicBezTo>
                    <a:lnTo>
                      <a:pt x="91583" y="35716"/>
                    </a:lnTo>
                    <a:cubicBezTo>
                      <a:pt x="91583" y="35716"/>
                      <a:pt x="71091" y="46309"/>
                      <a:pt x="61200" y="53002"/>
                    </a:cubicBezTo>
                    <a:cubicBezTo>
                      <a:pt x="53732" y="58058"/>
                      <a:pt x="51384" y="60849"/>
                      <a:pt x="51384" y="60849"/>
                    </a:cubicBezTo>
                    <a:cubicBezTo>
                      <a:pt x="51384" y="60849"/>
                      <a:pt x="55007" y="65194"/>
                      <a:pt x="60757" y="69325"/>
                    </a:cubicBezTo>
                    <a:cubicBezTo>
                      <a:pt x="66506" y="73448"/>
                      <a:pt x="73596" y="76461"/>
                      <a:pt x="73596" y="76461"/>
                    </a:cubicBezTo>
                    <a:cubicBezTo>
                      <a:pt x="73596" y="76461"/>
                      <a:pt x="66210" y="76156"/>
                      <a:pt x="60082" y="73263"/>
                    </a:cubicBezTo>
                    <a:cubicBezTo>
                      <a:pt x="53944" y="70370"/>
                      <a:pt x="49055" y="64870"/>
                      <a:pt x="49055" y="64870"/>
                    </a:cubicBezTo>
                    <a:lnTo>
                      <a:pt x="36826" y="76119"/>
                    </a:lnTo>
                    <a:cubicBezTo>
                      <a:pt x="36826" y="76119"/>
                      <a:pt x="44516" y="84512"/>
                      <a:pt x="51005" y="91140"/>
                    </a:cubicBezTo>
                    <a:cubicBezTo>
                      <a:pt x="57485" y="97767"/>
                      <a:pt x="64630" y="102786"/>
                      <a:pt x="64630" y="102786"/>
                    </a:cubicBezTo>
                    <a:cubicBezTo>
                      <a:pt x="64630" y="102786"/>
                      <a:pt x="70573" y="97416"/>
                      <a:pt x="78883" y="95327"/>
                    </a:cubicBezTo>
                    <a:cubicBezTo>
                      <a:pt x="87202" y="93247"/>
                      <a:pt x="97888" y="94449"/>
                      <a:pt x="97888" y="94449"/>
                    </a:cubicBezTo>
                    <a:cubicBezTo>
                      <a:pt x="97888" y="94449"/>
                      <a:pt x="88487" y="96362"/>
                      <a:pt x="81434" y="99412"/>
                    </a:cubicBezTo>
                    <a:cubicBezTo>
                      <a:pt x="74381" y="102463"/>
                      <a:pt x="69686" y="106632"/>
                      <a:pt x="69686" y="106632"/>
                    </a:cubicBezTo>
                    <a:cubicBezTo>
                      <a:pt x="69686" y="106632"/>
                      <a:pt x="73531" y="112196"/>
                      <a:pt x="86047" y="12205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34" name="Google Shape;6234;p8"/>
            <p:cNvGrpSpPr/>
            <p:nvPr/>
          </p:nvGrpSpPr>
          <p:grpSpPr>
            <a:xfrm>
              <a:off x="5403902" y="2270112"/>
              <a:ext cx="253037" cy="261795"/>
              <a:chOff x="5403902" y="2270112"/>
              <a:chExt cx="253037" cy="261795"/>
            </a:xfrm>
          </p:grpSpPr>
          <p:sp>
            <p:nvSpPr>
              <p:cNvPr id="6235" name="Google Shape;6235;p8"/>
              <p:cNvSpPr/>
              <p:nvPr/>
            </p:nvSpPr>
            <p:spPr>
              <a:xfrm>
                <a:off x="5403902" y="2270112"/>
                <a:ext cx="253037" cy="261795"/>
              </a:xfrm>
              <a:custGeom>
                <a:avLst/>
                <a:gdLst/>
                <a:ahLst/>
                <a:cxnLst/>
                <a:rect l="l" t="t" r="r" b="b"/>
                <a:pathLst>
                  <a:path w="253037" h="261795" extrusionOk="0">
                    <a:moveTo>
                      <a:pt x="206247" y="0"/>
                    </a:moveTo>
                    <a:cubicBezTo>
                      <a:pt x="206238" y="0"/>
                      <a:pt x="190700" y="8938"/>
                      <a:pt x="178221" y="25419"/>
                    </a:cubicBezTo>
                    <a:cubicBezTo>
                      <a:pt x="165743" y="41900"/>
                      <a:pt x="156268" y="65859"/>
                      <a:pt x="156268" y="65859"/>
                    </a:cubicBezTo>
                    <a:cubicBezTo>
                      <a:pt x="156268" y="65859"/>
                      <a:pt x="154632" y="50506"/>
                      <a:pt x="148476" y="37842"/>
                    </a:cubicBezTo>
                    <a:cubicBezTo>
                      <a:pt x="142311" y="25179"/>
                      <a:pt x="131718" y="15307"/>
                      <a:pt x="131718" y="15307"/>
                    </a:cubicBezTo>
                    <a:cubicBezTo>
                      <a:pt x="131718" y="15307"/>
                      <a:pt x="127105" y="20280"/>
                      <a:pt x="124203" y="26575"/>
                    </a:cubicBezTo>
                    <a:cubicBezTo>
                      <a:pt x="121310" y="32869"/>
                      <a:pt x="120164" y="40440"/>
                      <a:pt x="120164" y="40440"/>
                    </a:cubicBezTo>
                    <a:cubicBezTo>
                      <a:pt x="120164" y="40440"/>
                      <a:pt x="107195" y="29893"/>
                      <a:pt x="89836" y="22526"/>
                    </a:cubicBezTo>
                    <a:cubicBezTo>
                      <a:pt x="72477" y="15168"/>
                      <a:pt x="50552" y="10972"/>
                      <a:pt x="50552" y="10972"/>
                    </a:cubicBezTo>
                    <a:cubicBezTo>
                      <a:pt x="50552" y="10981"/>
                      <a:pt x="50644" y="27887"/>
                      <a:pt x="54591" y="47659"/>
                    </a:cubicBezTo>
                    <a:cubicBezTo>
                      <a:pt x="58547" y="67440"/>
                      <a:pt x="66432" y="90123"/>
                      <a:pt x="66432" y="90123"/>
                    </a:cubicBezTo>
                    <a:cubicBezTo>
                      <a:pt x="66432" y="90123"/>
                      <a:pt x="58760" y="90123"/>
                      <a:pt x="51125" y="92720"/>
                    </a:cubicBezTo>
                    <a:cubicBezTo>
                      <a:pt x="43499" y="95327"/>
                      <a:pt x="35818" y="100522"/>
                      <a:pt x="35818" y="100522"/>
                    </a:cubicBezTo>
                    <a:cubicBezTo>
                      <a:pt x="35818" y="100522"/>
                      <a:pt x="41392" y="108083"/>
                      <a:pt x="48241" y="115255"/>
                    </a:cubicBezTo>
                    <a:cubicBezTo>
                      <a:pt x="55091" y="122419"/>
                      <a:pt x="63262" y="129121"/>
                      <a:pt x="63262" y="129121"/>
                    </a:cubicBezTo>
                    <a:cubicBezTo>
                      <a:pt x="63262" y="129121"/>
                      <a:pt x="43259" y="132624"/>
                      <a:pt x="27444" y="141248"/>
                    </a:cubicBezTo>
                    <a:cubicBezTo>
                      <a:pt x="11628" y="149872"/>
                      <a:pt x="0" y="163783"/>
                      <a:pt x="0" y="163783"/>
                    </a:cubicBezTo>
                    <a:cubicBezTo>
                      <a:pt x="0" y="163783"/>
                      <a:pt x="18930" y="166103"/>
                      <a:pt x="30328" y="175911"/>
                    </a:cubicBezTo>
                    <a:cubicBezTo>
                      <a:pt x="41734" y="185718"/>
                      <a:pt x="45635" y="203067"/>
                      <a:pt x="45635" y="203067"/>
                    </a:cubicBezTo>
                    <a:cubicBezTo>
                      <a:pt x="45635" y="203067"/>
                      <a:pt x="68309" y="205961"/>
                      <a:pt x="76840" y="216933"/>
                    </a:cubicBezTo>
                    <a:cubicBezTo>
                      <a:pt x="93256" y="238063"/>
                      <a:pt x="64121" y="257945"/>
                      <a:pt x="64121" y="257945"/>
                    </a:cubicBezTo>
                    <a:cubicBezTo>
                      <a:pt x="64121" y="257945"/>
                      <a:pt x="86121" y="272624"/>
                      <a:pt x="126810" y="244663"/>
                    </a:cubicBezTo>
                    <a:cubicBezTo>
                      <a:pt x="152645" y="226897"/>
                      <a:pt x="161177" y="185450"/>
                      <a:pt x="161177" y="185450"/>
                    </a:cubicBezTo>
                    <a:cubicBezTo>
                      <a:pt x="161186" y="185441"/>
                      <a:pt x="201339" y="180393"/>
                      <a:pt x="224152" y="163488"/>
                    </a:cubicBezTo>
                    <a:cubicBezTo>
                      <a:pt x="246964" y="146591"/>
                      <a:pt x="253037" y="120450"/>
                      <a:pt x="253037" y="120450"/>
                    </a:cubicBezTo>
                    <a:cubicBezTo>
                      <a:pt x="253037" y="120450"/>
                      <a:pt x="240577" y="125682"/>
                      <a:pt x="230215" y="115255"/>
                    </a:cubicBezTo>
                    <a:cubicBezTo>
                      <a:pt x="204084" y="88940"/>
                      <a:pt x="225594" y="66146"/>
                      <a:pt x="225594" y="66146"/>
                    </a:cubicBezTo>
                    <a:cubicBezTo>
                      <a:pt x="225594" y="66146"/>
                      <a:pt x="212810" y="57522"/>
                      <a:pt x="207976" y="41013"/>
                    </a:cubicBezTo>
                    <a:cubicBezTo>
                      <a:pt x="203141" y="24513"/>
                      <a:pt x="206247" y="0"/>
                      <a:pt x="206247"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36" name="Google Shape;6236;p8"/>
              <p:cNvSpPr/>
              <p:nvPr/>
            </p:nvSpPr>
            <p:spPr>
              <a:xfrm>
                <a:off x="5439434" y="2301308"/>
                <a:ext cx="180818" cy="207689"/>
              </a:xfrm>
              <a:custGeom>
                <a:avLst/>
                <a:gdLst/>
                <a:ahLst/>
                <a:cxnLst/>
                <a:rect l="l" t="t" r="r" b="b"/>
                <a:pathLst>
                  <a:path w="180818" h="207689" extrusionOk="0">
                    <a:moveTo>
                      <a:pt x="31770" y="0"/>
                    </a:moveTo>
                    <a:cubicBezTo>
                      <a:pt x="31770" y="0"/>
                      <a:pt x="62809" y="43721"/>
                      <a:pt x="76831" y="67014"/>
                    </a:cubicBezTo>
                    <a:cubicBezTo>
                      <a:pt x="87599" y="84900"/>
                      <a:pt x="88967" y="92147"/>
                      <a:pt x="88967" y="92147"/>
                    </a:cubicBezTo>
                    <a:cubicBezTo>
                      <a:pt x="88967" y="92147"/>
                      <a:pt x="78763" y="91288"/>
                      <a:pt x="65859" y="87525"/>
                    </a:cubicBezTo>
                    <a:cubicBezTo>
                      <a:pt x="52946" y="83763"/>
                      <a:pt x="37260" y="77127"/>
                      <a:pt x="37260" y="77127"/>
                    </a:cubicBezTo>
                    <a:cubicBezTo>
                      <a:pt x="37260" y="77127"/>
                      <a:pt x="52123" y="87174"/>
                      <a:pt x="66146" y="92720"/>
                    </a:cubicBezTo>
                    <a:cubicBezTo>
                      <a:pt x="80168" y="98266"/>
                      <a:pt x="93293" y="99366"/>
                      <a:pt x="93293" y="99366"/>
                    </a:cubicBezTo>
                    <a:cubicBezTo>
                      <a:pt x="93302" y="99366"/>
                      <a:pt x="99912" y="109210"/>
                      <a:pt x="104274" y="119591"/>
                    </a:cubicBezTo>
                    <a:cubicBezTo>
                      <a:pt x="108637" y="129962"/>
                      <a:pt x="113518" y="142699"/>
                      <a:pt x="113518" y="142699"/>
                    </a:cubicBezTo>
                    <a:lnTo>
                      <a:pt x="86361" y="140388"/>
                    </a:lnTo>
                    <a:cubicBezTo>
                      <a:pt x="86370" y="140388"/>
                      <a:pt x="83357" y="132125"/>
                      <a:pt x="76544" y="124785"/>
                    </a:cubicBezTo>
                    <a:cubicBezTo>
                      <a:pt x="69732" y="117437"/>
                      <a:pt x="59213" y="111207"/>
                      <a:pt x="59213" y="111207"/>
                    </a:cubicBezTo>
                    <a:cubicBezTo>
                      <a:pt x="59213" y="111207"/>
                      <a:pt x="67236" y="119184"/>
                      <a:pt x="72496" y="127096"/>
                    </a:cubicBezTo>
                    <a:cubicBezTo>
                      <a:pt x="77765" y="135008"/>
                      <a:pt x="79724" y="141535"/>
                      <a:pt x="79724" y="141535"/>
                    </a:cubicBezTo>
                    <a:cubicBezTo>
                      <a:pt x="79724" y="141535"/>
                      <a:pt x="74048" y="141590"/>
                      <a:pt x="58926" y="138937"/>
                    </a:cubicBezTo>
                    <a:cubicBezTo>
                      <a:pt x="38878" y="135425"/>
                      <a:pt x="0" y="125654"/>
                      <a:pt x="0" y="125654"/>
                    </a:cubicBezTo>
                    <a:lnTo>
                      <a:pt x="54591" y="145583"/>
                    </a:lnTo>
                    <a:cubicBezTo>
                      <a:pt x="54591" y="145583"/>
                      <a:pt x="53889" y="149114"/>
                      <a:pt x="45635" y="153384"/>
                    </a:cubicBezTo>
                    <a:cubicBezTo>
                      <a:pt x="37389" y="157646"/>
                      <a:pt x="21657" y="162628"/>
                      <a:pt x="21657" y="162628"/>
                    </a:cubicBezTo>
                    <a:cubicBezTo>
                      <a:pt x="21657" y="162628"/>
                      <a:pt x="37815" y="161001"/>
                      <a:pt x="47372" y="156851"/>
                    </a:cubicBezTo>
                    <a:cubicBezTo>
                      <a:pt x="56930" y="152691"/>
                      <a:pt x="60082" y="145870"/>
                      <a:pt x="60082" y="145870"/>
                    </a:cubicBezTo>
                    <a:lnTo>
                      <a:pt x="90696" y="148763"/>
                    </a:lnTo>
                    <a:cubicBezTo>
                      <a:pt x="90696" y="148763"/>
                      <a:pt x="89319" y="161334"/>
                      <a:pt x="83190" y="175337"/>
                    </a:cubicBezTo>
                    <a:cubicBezTo>
                      <a:pt x="77062" y="189341"/>
                      <a:pt x="64990" y="205378"/>
                      <a:pt x="64990" y="205378"/>
                    </a:cubicBezTo>
                    <a:cubicBezTo>
                      <a:pt x="64990" y="205378"/>
                      <a:pt x="78744" y="190728"/>
                      <a:pt x="86943" y="177362"/>
                    </a:cubicBezTo>
                    <a:cubicBezTo>
                      <a:pt x="95142" y="163987"/>
                      <a:pt x="96769" y="149336"/>
                      <a:pt x="96769" y="149336"/>
                    </a:cubicBezTo>
                    <a:lnTo>
                      <a:pt x="116402" y="150491"/>
                    </a:lnTo>
                    <a:cubicBezTo>
                      <a:pt x="116411" y="150491"/>
                      <a:pt x="120644" y="160160"/>
                      <a:pt x="122761" y="174469"/>
                    </a:cubicBezTo>
                    <a:cubicBezTo>
                      <a:pt x="124878" y="188777"/>
                      <a:pt x="124785" y="207689"/>
                      <a:pt x="124785" y="207689"/>
                    </a:cubicBezTo>
                    <a:lnTo>
                      <a:pt x="138364" y="201330"/>
                    </a:lnTo>
                    <a:cubicBezTo>
                      <a:pt x="138364" y="201330"/>
                      <a:pt x="134324" y="181946"/>
                      <a:pt x="130849" y="168691"/>
                    </a:cubicBezTo>
                    <a:cubicBezTo>
                      <a:pt x="127374" y="155437"/>
                      <a:pt x="124499" y="148467"/>
                      <a:pt x="124499" y="148467"/>
                    </a:cubicBezTo>
                    <a:lnTo>
                      <a:pt x="135471" y="124212"/>
                    </a:lnTo>
                    <a:cubicBezTo>
                      <a:pt x="135471" y="124203"/>
                      <a:pt x="147228" y="123075"/>
                      <a:pt x="158579" y="115255"/>
                    </a:cubicBezTo>
                    <a:cubicBezTo>
                      <a:pt x="169930" y="107426"/>
                      <a:pt x="180819" y="92720"/>
                      <a:pt x="180819" y="92720"/>
                    </a:cubicBezTo>
                    <a:cubicBezTo>
                      <a:pt x="180819" y="92720"/>
                      <a:pt x="166473" y="104589"/>
                      <a:pt x="155686" y="110347"/>
                    </a:cubicBezTo>
                    <a:cubicBezTo>
                      <a:pt x="144908" y="116097"/>
                      <a:pt x="137782" y="115829"/>
                      <a:pt x="137782" y="115829"/>
                    </a:cubicBezTo>
                    <a:lnTo>
                      <a:pt x="141248" y="100522"/>
                    </a:lnTo>
                    <a:lnTo>
                      <a:pt x="148180" y="74234"/>
                    </a:lnTo>
                    <a:cubicBezTo>
                      <a:pt x="148180" y="74234"/>
                      <a:pt x="155603" y="72764"/>
                      <a:pt x="162332" y="64417"/>
                    </a:cubicBezTo>
                    <a:cubicBezTo>
                      <a:pt x="169061" y="56061"/>
                      <a:pt x="175042" y="41022"/>
                      <a:pt x="175042" y="41022"/>
                    </a:cubicBezTo>
                    <a:cubicBezTo>
                      <a:pt x="175042" y="41013"/>
                      <a:pt x="166935" y="53667"/>
                      <a:pt x="160603" y="60082"/>
                    </a:cubicBezTo>
                    <a:cubicBezTo>
                      <a:pt x="154263" y="66497"/>
                      <a:pt x="149622" y="66441"/>
                      <a:pt x="149622" y="66441"/>
                    </a:cubicBezTo>
                    <a:lnTo>
                      <a:pt x="153089" y="23108"/>
                    </a:lnTo>
                    <a:lnTo>
                      <a:pt x="144132" y="67014"/>
                    </a:lnTo>
                    <a:lnTo>
                      <a:pt x="136053" y="99939"/>
                    </a:lnTo>
                    <a:cubicBezTo>
                      <a:pt x="136044" y="99939"/>
                      <a:pt x="132985" y="95946"/>
                      <a:pt x="129121" y="84632"/>
                    </a:cubicBezTo>
                    <a:cubicBezTo>
                      <a:pt x="125248" y="73318"/>
                      <a:pt x="120450" y="54591"/>
                      <a:pt x="120450" y="54591"/>
                    </a:cubicBezTo>
                    <a:cubicBezTo>
                      <a:pt x="120450" y="54591"/>
                      <a:pt x="121439" y="75916"/>
                      <a:pt x="125072" y="89254"/>
                    </a:cubicBezTo>
                    <a:cubicBezTo>
                      <a:pt x="128705" y="102592"/>
                      <a:pt x="134889" y="108036"/>
                      <a:pt x="134889" y="108036"/>
                    </a:cubicBezTo>
                    <a:lnTo>
                      <a:pt x="121024" y="141535"/>
                    </a:lnTo>
                    <a:cubicBezTo>
                      <a:pt x="121033" y="141535"/>
                      <a:pt x="118084" y="129074"/>
                      <a:pt x="112649" y="117280"/>
                    </a:cubicBezTo>
                    <a:cubicBezTo>
                      <a:pt x="107223" y="105476"/>
                      <a:pt x="99366" y="94171"/>
                      <a:pt x="99366" y="94171"/>
                    </a:cubicBezTo>
                    <a:cubicBezTo>
                      <a:pt x="99366" y="94162"/>
                      <a:pt x="103655" y="81517"/>
                      <a:pt x="103119" y="62679"/>
                    </a:cubicBezTo>
                    <a:cubicBezTo>
                      <a:pt x="102583" y="43841"/>
                      <a:pt x="97342" y="19060"/>
                      <a:pt x="97342" y="19060"/>
                    </a:cubicBezTo>
                    <a:cubicBezTo>
                      <a:pt x="97342" y="19060"/>
                      <a:pt x="97952" y="46605"/>
                      <a:pt x="97342" y="63835"/>
                    </a:cubicBezTo>
                    <a:cubicBezTo>
                      <a:pt x="96732" y="81074"/>
                      <a:pt x="94745" y="87812"/>
                      <a:pt x="94745" y="87812"/>
                    </a:cubicBezTo>
                    <a:cubicBezTo>
                      <a:pt x="94745" y="87812"/>
                      <a:pt x="91075" y="78550"/>
                      <a:pt x="83477" y="65277"/>
                    </a:cubicBezTo>
                    <a:cubicBezTo>
                      <a:pt x="69871" y="41493"/>
                      <a:pt x="31770" y="0"/>
                      <a:pt x="3177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37" name="Google Shape;6237;p8"/>
            <p:cNvGrpSpPr/>
            <p:nvPr/>
          </p:nvGrpSpPr>
          <p:grpSpPr>
            <a:xfrm>
              <a:off x="5410548" y="1069912"/>
              <a:ext cx="441379" cy="340280"/>
              <a:chOff x="5410548" y="1069912"/>
              <a:chExt cx="441379" cy="340280"/>
            </a:xfrm>
          </p:grpSpPr>
          <p:sp>
            <p:nvSpPr>
              <p:cNvPr id="6238" name="Google Shape;6238;p8"/>
              <p:cNvSpPr/>
              <p:nvPr/>
            </p:nvSpPr>
            <p:spPr>
              <a:xfrm>
                <a:off x="5410548" y="1069912"/>
                <a:ext cx="441379" cy="340280"/>
              </a:xfrm>
              <a:custGeom>
                <a:avLst/>
                <a:gdLst/>
                <a:ahLst/>
                <a:cxnLst/>
                <a:rect l="l" t="t" r="r" b="b"/>
                <a:pathLst>
                  <a:path w="441379" h="340280" extrusionOk="0">
                    <a:moveTo>
                      <a:pt x="145001" y="291"/>
                    </a:moveTo>
                    <a:cubicBezTo>
                      <a:pt x="130470" y="1243"/>
                      <a:pt x="120737" y="4339"/>
                      <a:pt x="120737" y="4339"/>
                    </a:cubicBezTo>
                    <a:cubicBezTo>
                      <a:pt x="120737" y="4339"/>
                      <a:pt x="136839" y="15893"/>
                      <a:pt x="131136" y="36691"/>
                    </a:cubicBezTo>
                    <a:cubicBezTo>
                      <a:pt x="116753" y="89166"/>
                      <a:pt x="70767" y="79442"/>
                      <a:pt x="70767" y="79442"/>
                    </a:cubicBezTo>
                    <a:cubicBezTo>
                      <a:pt x="70767" y="79442"/>
                      <a:pt x="69445" y="102060"/>
                      <a:pt x="51707" y="120454"/>
                    </a:cubicBezTo>
                    <a:cubicBezTo>
                      <a:pt x="33960" y="138858"/>
                      <a:pt x="0" y="153102"/>
                      <a:pt x="0" y="153102"/>
                    </a:cubicBezTo>
                    <a:cubicBezTo>
                      <a:pt x="0" y="153102"/>
                      <a:pt x="22961" y="165913"/>
                      <a:pt x="53723" y="169278"/>
                    </a:cubicBezTo>
                    <a:cubicBezTo>
                      <a:pt x="84494" y="172642"/>
                      <a:pt x="123048" y="166385"/>
                      <a:pt x="123048" y="166385"/>
                    </a:cubicBezTo>
                    <a:cubicBezTo>
                      <a:pt x="123048" y="166385"/>
                      <a:pt x="104192" y="180102"/>
                      <a:pt x="92434" y="197295"/>
                    </a:cubicBezTo>
                    <a:cubicBezTo>
                      <a:pt x="80667" y="214487"/>
                      <a:pt x="75962" y="235423"/>
                      <a:pt x="75962" y="235423"/>
                    </a:cubicBezTo>
                    <a:cubicBezTo>
                      <a:pt x="75962" y="235423"/>
                      <a:pt x="85556" y="237355"/>
                      <a:pt x="95900" y="236292"/>
                    </a:cubicBezTo>
                    <a:cubicBezTo>
                      <a:pt x="106234" y="235229"/>
                      <a:pt x="117271" y="231088"/>
                      <a:pt x="117271" y="231088"/>
                    </a:cubicBezTo>
                    <a:cubicBezTo>
                      <a:pt x="117271" y="231088"/>
                      <a:pt x="113435" y="254918"/>
                      <a:pt x="116984" y="282213"/>
                    </a:cubicBezTo>
                    <a:cubicBezTo>
                      <a:pt x="120533" y="309518"/>
                      <a:pt x="131422" y="340280"/>
                      <a:pt x="131422" y="340280"/>
                    </a:cubicBezTo>
                    <a:cubicBezTo>
                      <a:pt x="131431" y="340280"/>
                      <a:pt x="153560" y="327367"/>
                      <a:pt x="176197" y="307633"/>
                    </a:cubicBezTo>
                    <a:cubicBezTo>
                      <a:pt x="198844" y="287907"/>
                      <a:pt x="222127" y="261416"/>
                      <a:pt x="222127" y="261416"/>
                    </a:cubicBezTo>
                    <a:cubicBezTo>
                      <a:pt x="222127" y="261416"/>
                      <a:pt x="227729" y="271112"/>
                      <a:pt x="236861" y="278756"/>
                    </a:cubicBezTo>
                    <a:cubicBezTo>
                      <a:pt x="245984" y="286391"/>
                      <a:pt x="258519" y="291752"/>
                      <a:pt x="258519" y="291752"/>
                    </a:cubicBezTo>
                    <a:cubicBezTo>
                      <a:pt x="258528" y="291752"/>
                      <a:pt x="264508" y="279422"/>
                      <a:pt x="268631" y="265464"/>
                    </a:cubicBezTo>
                    <a:cubicBezTo>
                      <a:pt x="272753" y="251507"/>
                      <a:pt x="274990" y="235996"/>
                      <a:pt x="274990" y="235996"/>
                    </a:cubicBezTo>
                    <a:cubicBezTo>
                      <a:pt x="274990" y="235996"/>
                      <a:pt x="294355" y="258976"/>
                      <a:pt x="317454" y="272397"/>
                    </a:cubicBezTo>
                    <a:cubicBezTo>
                      <a:pt x="340544" y="285818"/>
                      <a:pt x="367424" y="289728"/>
                      <a:pt x="367424" y="289728"/>
                    </a:cubicBezTo>
                    <a:cubicBezTo>
                      <a:pt x="367424" y="289728"/>
                      <a:pt x="356378" y="263995"/>
                      <a:pt x="360491" y="242356"/>
                    </a:cubicBezTo>
                    <a:cubicBezTo>
                      <a:pt x="364605" y="220717"/>
                      <a:pt x="383886" y="203072"/>
                      <a:pt x="383886" y="203072"/>
                    </a:cubicBezTo>
                    <a:cubicBezTo>
                      <a:pt x="383886" y="203072"/>
                      <a:pt x="370613" y="172578"/>
                      <a:pt x="378396" y="153675"/>
                    </a:cubicBezTo>
                    <a:cubicBezTo>
                      <a:pt x="393389" y="117275"/>
                      <a:pt x="441371" y="138941"/>
                      <a:pt x="441371" y="138941"/>
                    </a:cubicBezTo>
                    <a:cubicBezTo>
                      <a:pt x="441371" y="138941"/>
                      <a:pt x="443580" y="100406"/>
                      <a:pt x="376667" y="70198"/>
                    </a:cubicBezTo>
                    <a:cubicBezTo>
                      <a:pt x="334176" y="51018"/>
                      <a:pt x="274121" y="71354"/>
                      <a:pt x="274121" y="71354"/>
                    </a:cubicBezTo>
                    <a:cubicBezTo>
                      <a:pt x="274121" y="71354"/>
                      <a:pt x="237546" y="24416"/>
                      <a:pt x="198437" y="8388"/>
                    </a:cubicBezTo>
                    <a:cubicBezTo>
                      <a:pt x="178887" y="365"/>
                      <a:pt x="159541" y="-652"/>
                      <a:pt x="145001" y="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39" name="Google Shape;6239;p8"/>
              <p:cNvSpPr/>
              <p:nvPr/>
            </p:nvSpPr>
            <p:spPr>
              <a:xfrm>
                <a:off x="5494025" y="1089854"/>
                <a:ext cx="302720" cy="284233"/>
              </a:xfrm>
              <a:custGeom>
                <a:avLst/>
                <a:gdLst/>
                <a:ahLst/>
                <a:cxnLst/>
                <a:rect l="l" t="t" r="r" b="b"/>
                <a:pathLst>
                  <a:path w="302720" h="284233" extrusionOk="0">
                    <a:moveTo>
                      <a:pt x="242352" y="0"/>
                    </a:moveTo>
                    <a:cubicBezTo>
                      <a:pt x="242352" y="-9"/>
                      <a:pt x="219928" y="19531"/>
                      <a:pt x="205378" y="33794"/>
                    </a:cubicBezTo>
                    <a:cubicBezTo>
                      <a:pt x="190829" y="48047"/>
                      <a:pt x="183999" y="56902"/>
                      <a:pt x="183999" y="56902"/>
                    </a:cubicBezTo>
                    <a:lnTo>
                      <a:pt x="144141" y="61228"/>
                    </a:lnTo>
                    <a:cubicBezTo>
                      <a:pt x="144141" y="61228"/>
                      <a:pt x="133955" y="47400"/>
                      <a:pt x="115255" y="38988"/>
                    </a:cubicBezTo>
                    <a:cubicBezTo>
                      <a:pt x="96556" y="30577"/>
                      <a:pt x="69325" y="27730"/>
                      <a:pt x="69325" y="27730"/>
                    </a:cubicBezTo>
                    <a:cubicBezTo>
                      <a:pt x="69325" y="27730"/>
                      <a:pt x="95622" y="37251"/>
                      <a:pt x="111207" y="46503"/>
                    </a:cubicBezTo>
                    <a:cubicBezTo>
                      <a:pt x="126791" y="55756"/>
                      <a:pt x="131718" y="64704"/>
                      <a:pt x="131718" y="64704"/>
                    </a:cubicBezTo>
                    <a:lnTo>
                      <a:pt x="109478" y="71923"/>
                    </a:lnTo>
                    <a:lnTo>
                      <a:pt x="70194" y="82894"/>
                    </a:lnTo>
                    <a:cubicBezTo>
                      <a:pt x="70194" y="82894"/>
                      <a:pt x="62402" y="74714"/>
                      <a:pt x="46503" y="72496"/>
                    </a:cubicBezTo>
                    <a:cubicBezTo>
                      <a:pt x="30614" y="70287"/>
                      <a:pt x="6646" y="73947"/>
                      <a:pt x="6646" y="73947"/>
                    </a:cubicBezTo>
                    <a:cubicBezTo>
                      <a:pt x="6646" y="73947"/>
                      <a:pt x="29375" y="74243"/>
                      <a:pt x="42464" y="77404"/>
                    </a:cubicBezTo>
                    <a:cubicBezTo>
                      <a:pt x="55553" y="80574"/>
                      <a:pt x="58926" y="86647"/>
                      <a:pt x="58926" y="86647"/>
                    </a:cubicBezTo>
                    <a:lnTo>
                      <a:pt x="0" y="114673"/>
                    </a:lnTo>
                    <a:lnTo>
                      <a:pt x="63548" y="93007"/>
                    </a:lnTo>
                    <a:lnTo>
                      <a:pt x="112649" y="78855"/>
                    </a:lnTo>
                    <a:cubicBezTo>
                      <a:pt x="112658" y="78855"/>
                      <a:pt x="109663" y="85473"/>
                      <a:pt x="97924" y="98784"/>
                    </a:cubicBezTo>
                    <a:cubicBezTo>
                      <a:pt x="86176" y="112094"/>
                      <a:pt x="65572" y="132004"/>
                      <a:pt x="65572" y="132004"/>
                    </a:cubicBezTo>
                    <a:cubicBezTo>
                      <a:pt x="65572" y="132004"/>
                      <a:pt x="92332" y="115034"/>
                      <a:pt x="106881" y="100512"/>
                    </a:cubicBezTo>
                    <a:cubicBezTo>
                      <a:pt x="121421" y="86000"/>
                      <a:pt x="123630" y="73947"/>
                      <a:pt x="123630" y="73947"/>
                    </a:cubicBezTo>
                    <a:lnTo>
                      <a:pt x="177648" y="66432"/>
                    </a:lnTo>
                    <a:cubicBezTo>
                      <a:pt x="177648" y="66432"/>
                      <a:pt x="163709" y="79678"/>
                      <a:pt x="152516" y="95318"/>
                    </a:cubicBezTo>
                    <a:cubicBezTo>
                      <a:pt x="141322" y="110957"/>
                      <a:pt x="132873" y="128825"/>
                      <a:pt x="132873" y="128825"/>
                    </a:cubicBezTo>
                    <a:cubicBezTo>
                      <a:pt x="132873" y="128825"/>
                      <a:pt x="112972" y="133151"/>
                      <a:pt x="88967" y="147894"/>
                    </a:cubicBezTo>
                    <a:cubicBezTo>
                      <a:pt x="64963" y="162628"/>
                      <a:pt x="36687" y="188038"/>
                      <a:pt x="36687" y="188038"/>
                    </a:cubicBezTo>
                    <a:cubicBezTo>
                      <a:pt x="36687" y="188038"/>
                      <a:pt x="72246" y="166639"/>
                      <a:pt x="95031" y="154531"/>
                    </a:cubicBezTo>
                    <a:cubicBezTo>
                      <a:pt x="117816" y="142422"/>
                      <a:pt x="127965" y="139510"/>
                      <a:pt x="127965" y="139510"/>
                    </a:cubicBezTo>
                    <a:cubicBezTo>
                      <a:pt x="127965" y="139510"/>
                      <a:pt x="118629" y="151258"/>
                      <a:pt x="107168" y="170707"/>
                    </a:cubicBezTo>
                    <a:cubicBezTo>
                      <a:pt x="86610" y="205563"/>
                      <a:pt x="61524" y="284234"/>
                      <a:pt x="61524" y="284234"/>
                    </a:cubicBezTo>
                    <a:cubicBezTo>
                      <a:pt x="61524" y="284224"/>
                      <a:pt x="94782" y="212653"/>
                      <a:pt x="114387" y="177639"/>
                    </a:cubicBezTo>
                    <a:cubicBezTo>
                      <a:pt x="129444" y="150759"/>
                      <a:pt x="138068" y="143559"/>
                      <a:pt x="138068" y="143559"/>
                    </a:cubicBezTo>
                    <a:cubicBezTo>
                      <a:pt x="138068" y="143559"/>
                      <a:pt x="144483" y="157174"/>
                      <a:pt x="149336" y="176197"/>
                    </a:cubicBezTo>
                    <a:cubicBezTo>
                      <a:pt x="154198" y="195220"/>
                      <a:pt x="157424" y="219816"/>
                      <a:pt x="157424" y="219816"/>
                    </a:cubicBezTo>
                    <a:cubicBezTo>
                      <a:pt x="157424" y="219816"/>
                      <a:pt x="159079" y="193612"/>
                      <a:pt x="155695" y="171862"/>
                    </a:cubicBezTo>
                    <a:cubicBezTo>
                      <a:pt x="152303" y="150112"/>
                      <a:pt x="143854" y="132578"/>
                      <a:pt x="143854" y="132578"/>
                    </a:cubicBezTo>
                    <a:cubicBezTo>
                      <a:pt x="143854" y="132578"/>
                      <a:pt x="151609" y="117206"/>
                      <a:pt x="161759" y="103988"/>
                    </a:cubicBezTo>
                    <a:cubicBezTo>
                      <a:pt x="171908" y="90761"/>
                      <a:pt x="184867" y="75093"/>
                      <a:pt x="184867" y="75093"/>
                    </a:cubicBezTo>
                    <a:lnTo>
                      <a:pt x="202485" y="110920"/>
                    </a:lnTo>
                    <a:cubicBezTo>
                      <a:pt x="202485" y="110911"/>
                      <a:pt x="193861" y="120561"/>
                      <a:pt x="189489" y="134602"/>
                    </a:cubicBezTo>
                    <a:cubicBezTo>
                      <a:pt x="185117" y="148643"/>
                      <a:pt x="184867" y="166954"/>
                      <a:pt x="184867" y="166954"/>
                    </a:cubicBezTo>
                    <a:cubicBezTo>
                      <a:pt x="184867" y="166954"/>
                      <a:pt x="189554" y="150584"/>
                      <a:pt x="195839" y="138068"/>
                    </a:cubicBezTo>
                    <a:cubicBezTo>
                      <a:pt x="202134" y="125553"/>
                      <a:pt x="208558" y="118426"/>
                      <a:pt x="208558" y="118426"/>
                    </a:cubicBezTo>
                    <a:cubicBezTo>
                      <a:pt x="208549" y="118426"/>
                      <a:pt x="213004" y="125756"/>
                      <a:pt x="220972" y="146729"/>
                    </a:cubicBezTo>
                    <a:cubicBezTo>
                      <a:pt x="231537" y="174524"/>
                      <a:pt x="248415" y="230502"/>
                      <a:pt x="248415" y="230502"/>
                    </a:cubicBezTo>
                    <a:lnTo>
                      <a:pt x="232813" y="147025"/>
                    </a:lnTo>
                    <a:cubicBezTo>
                      <a:pt x="232822" y="147025"/>
                      <a:pt x="238109" y="145343"/>
                      <a:pt x="249857" y="152516"/>
                    </a:cubicBezTo>
                    <a:cubicBezTo>
                      <a:pt x="261606" y="159679"/>
                      <a:pt x="279612" y="175624"/>
                      <a:pt x="279612" y="175624"/>
                    </a:cubicBezTo>
                    <a:cubicBezTo>
                      <a:pt x="279612" y="175615"/>
                      <a:pt x="265627" y="156213"/>
                      <a:pt x="253037" y="147312"/>
                    </a:cubicBezTo>
                    <a:cubicBezTo>
                      <a:pt x="240448" y="138410"/>
                      <a:pt x="229356" y="140092"/>
                      <a:pt x="229356" y="140092"/>
                    </a:cubicBezTo>
                    <a:lnTo>
                      <a:pt x="209704" y="99070"/>
                    </a:lnTo>
                    <a:cubicBezTo>
                      <a:pt x="209713" y="99070"/>
                      <a:pt x="227387" y="91731"/>
                      <a:pt x="250153" y="88958"/>
                    </a:cubicBezTo>
                    <a:cubicBezTo>
                      <a:pt x="272911" y="86194"/>
                      <a:pt x="302720" y="88958"/>
                      <a:pt x="302720" y="88958"/>
                    </a:cubicBezTo>
                    <a:cubicBezTo>
                      <a:pt x="302720" y="88958"/>
                      <a:pt x="273077" y="82913"/>
                      <a:pt x="249571" y="82608"/>
                    </a:cubicBezTo>
                    <a:cubicBezTo>
                      <a:pt x="226065" y="82303"/>
                      <a:pt x="206247" y="91269"/>
                      <a:pt x="206247" y="91269"/>
                    </a:cubicBezTo>
                    <a:lnTo>
                      <a:pt x="192669" y="65850"/>
                    </a:lnTo>
                    <a:cubicBezTo>
                      <a:pt x="192669" y="65859"/>
                      <a:pt x="201718" y="53196"/>
                      <a:pt x="218661" y="39857"/>
                    </a:cubicBezTo>
                    <a:cubicBezTo>
                      <a:pt x="235604" y="26519"/>
                      <a:pt x="260552" y="12414"/>
                      <a:pt x="260543" y="12414"/>
                    </a:cubicBezTo>
                    <a:lnTo>
                      <a:pt x="242352" y="0"/>
                    </a:ln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40" name="Google Shape;6240;p8"/>
            <p:cNvGrpSpPr/>
            <p:nvPr/>
          </p:nvGrpSpPr>
          <p:grpSpPr>
            <a:xfrm>
              <a:off x="4720291" y="2691563"/>
              <a:ext cx="445779" cy="458674"/>
              <a:chOff x="4720291" y="2691563"/>
              <a:chExt cx="445779" cy="458674"/>
            </a:xfrm>
          </p:grpSpPr>
          <p:sp>
            <p:nvSpPr>
              <p:cNvPr id="6241" name="Google Shape;6241;p8"/>
              <p:cNvSpPr/>
              <p:nvPr/>
            </p:nvSpPr>
            <p:spPr>
              <a:xfrm>
                <a:off x="4720291" y="2691563"/>
                <a:ext cx="419848" cy="458674"/>
              </a:xfrm>
              <a:custGeom>
                <a:avLst/>
                <a:gdLst/>
                <a:ahLst/>
                <a:cxnLst/>
                <a:rect l="l" t="t" r="r" b="b"/>
                <a:pathLst>
                  <a:path w="419848" h="458674" extrusionOk="0">
                    <a:moveTo>
                      <a:pt x="367710" y="210046"/>
                    </a:moveTo>
                    <a:cubicBezTo>
                      <a:pt x="367710" y="210046"/>
                      <a:pt x="411376" y="157045"/>
                      <a:pt x="402003" y="102657"/>
                    </a:cubicBezTo>
                    <a:cubicBezTo>
                      <a:pt x="387242" y="17017"/>
                      <a:pt x="340332" y="0"/>
                      <a:pt x="340332" y="0"/>
                    </a:cubicBezTo>
                    <a:cubicBezTo>
                      <a:pt x="340332" y="0"/>
                      <a:pt x="350804" y="61256"/>
                      <a:pt x="302406" y="58917"/>
                    </a:cubicBezTo>
                    <a:cubicBezTo>
                      <a:pt x="277283" y="57706"/>
                      <a:pt x="244940" y="28664"/>
                      <a:pt x="244940" y="28664"/>
                    </a:cubicBezTo>
                    <a:cubicBezTo>
                      <a:pt x="244940" y="28664"/>
                      <a:pt x="217635" y="40135"/>
                      <a:pt x="190395" y="33692"/>
                    </a:cubicBezTo>
                    <a:cubicBezTo>
                      <a:pt x="163154" y="27249"/>
                      <a:pt x="135997" y="2884"/>
                      <a:pt x="135997" y="2884"/>
                    </a:cubicBezTo>
                    <a:cubicBezTo>
                      <a:pt x="135997" y="2884"/>
                      <a:pt x="132263" y="33110"/>
                      <a:pt x="140943" y="64167"/>
                    </a:cubicBezTo>
                    <a:cubicBezTo>
                      <a:pt x="149622" y="95216"/>
                      <a:pt x="170716" y="127096"/>
                      <a:pt x="170716" y="127096"/>
                    </a:cubicBezTo>
                    <a:cubicBezTo>
                      <a:pt x="170716" y="127096"/>
                      <a:pt x="151536" y="121901"/>
                      <a:pt x="133511" y="119295"/>
                    </a:cubicBezTo>
                    <a:cubicBezTo>
                      <a:pt x="115477" y="116688"/>
                      <a:pt x="98581" y="116661"/>
                      <a:pt x="98581" y="116661"/>
                    </a:cubicBezTo>
                    <a:cubicBezTo>
                      <a:pt x="98581" y="116661"/>
                      <a:pt x="101104" y="132605"/>
                      <a:pt x="107334" y="146036"/>
                    </a:cubicBezTo>
                    <a:cubicBezTo>
                      <a:pt x="113564" y="159476"/>
                      <a:pt x="123510" y="170401"/>
                      <a:pt x="123510" y="170401"/>
                    </a:cubicBezTo>
                    <a:cubicBezTo>
                      <a:pt x="123510" y="170401"/>
                      <a:pt x="84106" y="181688"/>
                      <a:pt x="53224" y="195737"/>
                    </a:cubicBezTo>
                    <a:cubicBezTo>
                      <a:pt x="22341" y="209787"/>
                      <a:pt x="0" y="226601"/>
                      <a:pt x="0" y="226601"/>
                    </a:cubicBezTo>
                    <a:cubicBezTo>
                      <a:pt x="0" y="226601"/>
                      <a:pt x="33258" y="253527"/>
                      <a:pt x="64814" y="270877"/>
                    </a:cubicBezTo>
                    <a:cubicBezTo>
                      <a:pt x="96371" y="288227"/>
                      <a:pt x="126218" y="296009"/>
                      <a:pt x="126218" y="296009"/>
                    </a:cubicBezTo>
                    <a:cubicBezTo>
                      <a:pt x="126218" y="296009"/>
                      <a:pt x="117788" y="305493"/>
                      <a:pt x="113203" y="315864"/>
                    </a:cubicBezTo>
                    <a:cubicBezTo>
                      <a:pt x="108619" y="326245"/>
                      <a:pt x="107889" y="337512"/>
                      <a:pt x="107889" y="337512"/>
                    </a:cubicBezTo>
                    <a:cubicBezTo>
                      <a:pt x="107889" y="337512"/>
                      <a:pt x="134361" y="342698"/>
                      <a:pt x="158718" y="338862"/>
                    </a:cubicBezTo>
                    <a:cubicBezTo>
                      <a:pt x="183074" y="335016"/>
                      <a:pt x="205305" y="322150"/>
                      <a:pt x="205305" y="322150"/>
                    </a:cubicBezTo>
                    <a:cubicBezTo>
                      <a:pt x="205305" y="322150"/>
                      <a:pt x="185672" y="359706"/>
                      <a:pt x="179857" y="393832"/>
                    </a:cubicBezTo>
                    <a:cubicBezTo>
                      <a:pt x="174034" y="427968"/>
                      <a:pt x="182039" y="458674"/>
                      <a:pt x="182039" y="458674"/>
                    </a:cubicBezTo>
                    <a:cubicBezTo>
                      <a:pt x="182039" y="458674"/>
                      <a:pt x="210148" y="429826"/>
                      <a:pt x="237860" y="420287"/>
                    </a:cubicBezTo>
                    <a:cubicBezTo>
                      <a:pt x="265581" y="410738"/>
                      <a:pt x="292904" y="420481"/>
                      <a:pt x="292904" y="420481"/>
                    </a:cubicBezTo>
                    <a:cubicBezTo>
                      <a:pt x="292904" y="420481"/>
                      <a:pt x="296056" y="367220"/>
                      <a:pt x="363505" y="378192"/>
                    </a:cubicBezTo>
                    <a:cubicBezTo>
                      <a:pt x="390236" y="382546"/>
                      <a:pt x="398944" y="405386"/>
                      <a:pt x="398944" y="405386"/>
                    </a:cubicBezTo>
                    <a:cubicBezTo>
                      <a:pt x="398944" y="405386"/>
                      <a:pt x="425445" y="370576"/>
                      <a:pt x="418771" y="321336"/>
                    </a:cubicBezTo>
                    <a:cubicBezTo>
                      <a:pt x="412088" y="272097"/>
                      <a:pt x="367710" y="210046"/>
                      <a:pt x="367710"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42" name="Google Shape;6242;p8"/>
              <p:cNvSpPr/>
              <p:nvPr/>
            </p:nvSpPr>
            <p:spPr>
              <a:xfrm>
                <a:off x="4767635" y="2745831"/>
                <a:ext cx="398435" cy="338769"/>
              </a:xfrm>
              <a:custGeom>
                <a:avLst/>
                <a:gdLst/>
                <a:ahLst/>
                <a:cxnLst/>
                <a:rect l="l" t="t" r="r" b="b"/>
                <a:pathLst>
                  <a:path w="398435" h="338769" extrusionOk="0">
                    <a:moveTo>
                      <a:pt x="0" y="176049"/>
                    </a:moveTo>
                    <a:cubicBezTo>
                      <a:pt x="0" y="176049"/>
                      <a:pt x="102232" y="188740"/>
                      <a:pt x="150556" y="184433"/>
                    </a:cubicBezTo>
                    <a:cubicBezTo>
                      <a:pt x="177519" y="182030"/>
                      <a:pt x="194758" y="178203"/>
                      <a:pt x="194758" y="178203"/>
                    </a:cubicBezTo>
                    <a:cubicBezTo>
                      <a:pt x="194758" y="178203"/>
                      <a:pt x="187973" y="187455"/>
                      <a:pt x="16618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64"/>
                      <a:pt x="234699" y="219761"/>
                    </a:cubicBezTo>
                    <a:cubicBezTo>
                      <a:pt x="212653" y="227868"/>
                      <a:pt x="183629" y="247602"/>
                      <a:pt x="183629" y="247602"/>
                    </a:cubicBezTo>
                    <a:cubicBezTo>
                      <a:pt x="183629" y="247602"/>
                      <a:pt x="214095" y="235613"/>
                      <a:pt x="233793" y="229855"/>
                    </a:cubicBezTo>
                    <a:cubicBezTo>
                      <a:pt x="253490" y="224105"/>
                      <a:pt x="262410" y="224577"/>
                      <a:pt x="262410" y="224577"/>
                    </a:cubicBezTo>
                    <a:lnTo>
                      <a:pt x="229633" y="269250"/>
                    </a:lnTo>
                    <a:lnTo>
                      <a:pt x="183425" y="325357"/>
                    </a:lnTo>
                    <a:lnTo>
                      <a:pt x="236020" y="277227"/>
                    </a:lnTo>
                    <a:cubicBezTo>
                      <a:pt x="236020" y="277227"/>
                      <a:pt x="242038" y="283873"/>
                      <a:pt x="241640" y="299254"/>
                    </a:cubicBezTo>
                    <a:cubicBezTo>
                      <a:pt x="241234" y="314644"/>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1" y="221249"/>
                      <a:pt x="300872" y="242296"/>
                    </a:cubicBezTo>
                    <a:cubicBezTo>
                      <a:pt x="306963" y="263353"/>
                      <a:pt x="309977" y="295621"/>
                      <a:pt x="309977" y="295621"/>
                    </a:cubicBezTo>
                    <a:cubicBezTo>
                      <a:pt x="309977" y="295621"/>
                      <a:pt x="315273" y="265470"/>
                      <a:pt x="311187" y="241548"/>
                    </a:cubicBezTo>
                    <a:cubicBezTo>
                      <a:pt x="307102" y="217635"/>
                      <a:pt x="293616" y="199952"/>
                      <a:pt x="293616" y="199952"/>
                    </a:cubicBezTo>
                    <a:lnTo>
                      <a:pt x="311493" y="160021"/>
                    </a:lnTo>
                    <a:cubicBezTo>
                      <a:pt x="311493" y="160021"/>
                      <a:pt x="324248" y="157304"/>
                      <a:pt x="345979" y="149059"/>
                    </a:cubicBezTo>
                    <a:cubicBezTo>
                      <a:pt x="367720" y="140823"/>
                      <a:pt x="398436" y="127050"/>
                      <a:pt x="398436" y="127050"/>
                    </a:cubicBezTo>
                    <a:lnTo>
                      <a:pt x="389340" y="101695"/>
                    </a:lnTo>
                    <a:cubicBezTo>
                      <a:pt x="389340" y="101695"/>
                      <a:pt x="364716" y="120765"/>
                      <a:pt x="343308" y="131986"/>
                    </a:cubicBezTo>
                    <a:cubicBezTo>
                      <a:pt x="321910" y="143208"/>
                      <a:pt x="303728" y="146581"/>
                      <a:pt x="303728" y="146581"/>
                    </a:cubicBezTo>
                    <a:lnTo>
                      <a:pt x="277597" y="119507"/>
                    </a:lnTo>
                    <a:cubicBezTo>
                      <a:pt x="277597" y="119507"/>
                      <a:pt x="294799" y="103045"/>
                      <a:pt x="301953" y="78097"/>
                    </a:cubicBezTo>
                    <a:cubicBezTo>
                      <a:pt x="309117" y="53159"/>
                      <a:pt x="311049" y="18986"/>
                      <a:pt x="311049" y="18986"/>
                    </a:cubicBezTo>
                    <a:cubicBezTo>
                      <a:pt x="311049" y="18986"/>
                      <a:pt x="305115" y="51892"/>
                      <a:pt x="294522" y="74529"/>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6"/>
                      <a:pt x="218125" y="43148"/>
                    </a:cubicBezTo>
                    <a:cubicBezTo>
                      <a:pt x="222960" y="59111"/>
                      <a:pt x="219438" y="63872"/>
                      <a:pt x="219438" y="63872"/>
                    </a:cubicBezTo>
                    <a:lnTo>
                      <a:pt x="124342" y="5675"/>
                    </a:lnTo>
                    <a:cubicBezTo>
                      <a:pt x="124342" y="5675"/>
                      <a:pt x="186097" y="51347"/>
                      <a:pt x="216008" y="76332"/>
                    </a:cubicBezTo>
                    <a:cubicBezTo>
                      <a:pt x="238571" y="95198"/>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9"/>
                    </a:cubicBezTo>
                    <a:cubicBezTo>
                      <a:pt x="238497" y="117844"/>
                      <a:pt x="252862" y="113813"/>
                      <a:pt x="252862" y="113813"/>
                    </a:cubicBezTo>
                    <a:lnTo>
                      <a:pt x="289964" y="150232"/>
                    </a:lnTo>
                    <a:cubicBezTo>
                      <a:pt x="289964" y="150232"/>
                      <a:pt x="267328" y="156111"/>
                      <a:pt x="248240" y="160224"/>
                    </a:cubicBezTo>
                    <a:cubicBezTo>
                      <a:pt x="229152" y="164338"/>
                      <a:pt x="208004" y="164624"/>
                      <a:pt x="208004" y="164624"/>
                    </a:cubicBezTo>
                    <a:cubicBezTo>
                      <a:pt x="208004" y="164624"/>
                      <a:pt x="189979" y="147099"/>
                      <a:pt x="165013" y="132689"/>
                    </a:cubicBezTo>
                    <a:cubicBezTo>
                      <a:pt x="140046" y="118278"/>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93"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43" name="Google Shape;6243;p8"/>
            <p:cNvGrpSpPr/>
            <p:nvPr/>
          </p:nvGrpSpPr>
          <p:grpSpPr>
            <a:xfrm>
              <a:off x="4772497" y="1886706"/>
              <a:ext cx="327789" cy="279112"/>
              <a:chOff x="4772497" y="1886706"/>
              <a:chExt cx="327789" cy="279112"/>
            </a:xfrm>
          </p:grpSpPr>
          <p:sp>
            <p:nvSpPr>
              <p:cNvPr id="6244" name="Google Shape;6244;p8"/>
              <p:cNvSpPr/>
              <p:nvPr/>
            </p:nvSpPr>
            <p:spPr>
              <a:xfrm>
                <a:off x="4786840" y="1886706"/>
                <a:ext cx="313446" cy="279112"/>
              </a:xfrm>
              <a:custGeom>
                <a:avLst/>
                <a:gdLst/>
                <a:ahLst/>
                <a:cxnLst/>
                <a:rect l="l" t="t" r="r" b="b"/>
                <a:pathLst>
                  <a:path w="313446" h="279112" extrusionOk="0">
                    <a:moveTo>
                      <a:pt x="47274" y="137421"/>
                    </a:moveTo>
                    <a:cubicBezTo>
                      <a:pt x="47274" y="137421"/>
                      <a:pt x="5327" y="166427"/>
                      <a:pt x="1002" y="200008"/>
                    </a:cubicBezTo>
                    <a:cubicBezTo>
                      <a:pt x="-5802" y="252871"/>
                      <a:pt x="24277" y="266477"/>
                      <a:pt x="24277" y="266477"/>
                    </a:cubicBezTo>
                    <a:cubicBezTo>
                      <a:pt x="24277" y="266477"/>
                      <a:pt x="29203" y="228672"/>
                      <a:pt x="63330" y="233488"/>
                    </a:cubicBezTo>
                    <a:cubicBezTo>
                      <a:pt x="81040" y="235983"/>
                      <a:pt x="98270" y="255838"/>
                      <a:pt x="98270" y="255838"/>
                    </a:cubicBezTo>
                    <a:cubicBezTo>
                      <a:pt x="98270" y="255838"/>
                      <a:pt x="120112" y="250819"/>
                      <a:pt x="138275" y="256633"/>
                    </a:cubicBezTo>
                    <a:cubicBezTo>
                      <a:pt x="156429" y="262456"/>
                      <a:pt x="170904" y="279113"/>
                      <a:pt x="170904" y="279113"/>
                    </a:cubicBezTo>
                    <a:cubicBezTo>
                      <a:pt x="170904" y="279113"/>
                      <a:pt x="179704" y="261079"/>
                      <a:pt x="179796" y="241677"/>
                    </a:cubicBezTo>
                    <a:cubicBezTo>
                      <a:pt x="179879" y="222266"/>
                      <a:pt x="171264" y="201487"/>
                      <a:pt x="171264" y="201487"/>
                    </a:cubicBezTo>
                    <a:cubicBezTo>
                      <a:pt x="171264" y="201487"/>
                      <a:pt x="183919" y="205979"/>
                      <a:pt x="196277" y="208826"/>
                    </a:cubicBezTo>
                    <a:cubicBezTo>
                      <a:pt x="208636" y="211673"/>
                      <a:pt x="220707" y="212875"/>
                      <a:pt x="220707" y="212875"/>
                    </a:cubicBezTo>
                    <a:cubicBezTo>
                      <a:pt x="220707" y="212875"/>
                      <a:pt x="222131" y="203049"/>
                      <a:pt x="220402" y="194481"/>
                    </a:cubicBezTo>
                    <a:cubicBezTo>
                      <a:pt x="218674" y="185912"/>
                      <a:pt x="213784" y="178600"/>
                      <a:pt x="213784" y="178600"/>
                    </a:cubicBezTo>
                    <a:cubicBezTo>
                      <a:pt x="213784" y="178600"/>
                      <a:pt x="244231" y="174543"/>
                      <a:pt x="269152" y="168211"/>
                    </a:cubicBezTo>
                    <a:cubicBezTo>
                      <a:pt x="294063" y="161879"/>
                      <a:pt x="313446" y="153274"/>
                      <a:pt x="313446" y="153274"/>
                    </a:cubicBezTo>
                    <a:cubicBezTo>
                      <a:pt x="313446" y="153274"/>
                      <a:pt x="295126" y="134639"/>
                      <a:pt x="276093" y="121911"/>
                    </a:cubicBezTo>
                    <a:cubicBezTo>
                      <a:pt x="257052" y="109192"/>
                      <a:pt x="237299" y="102380"/>
                      <a:pt x="237299" y="102380"/>
                    </a:cubicBezTo>
                    <a:cubicBezTo>
                      <a:pt x="237299" y="102380"/>
                      <a:pt x="245249" y="97240"/>
                      <a:pt x="250619" y="91278"/>
                    </a:cubicBezTo>
                    <a:cubicBezTo>
                      <a:pt x="255998" y="85326"/>
                      <a:pt x="258808" y="78550"/>
                      <a:pt x="258808" y="78550"/>
                    </a:cubicBezTo>
                    <a:cubicBezTo>
                      <a:pt x="258808" y="78550"/>
                      <a:pt x="240932" y="73549"/>
                      <a:pt x="222750" y="74160"/>
                    </a:cubicBezTo>
                    <a:cubicBezTo>
                      <a:pt x="204569" y="74770"/>
                      <a:pt x="186072" y="81000"/>
                      <a:pt x="186072" y="81000"/>
                    </a:cubicBezTo>
                    <a:cubicBezTo>
                      <a:pt x="186072" y="81000"/>
                      <a:pt x="207711" y="59647"/>
                      <a:pt x="218784" y="39395"/>
                    </a:cubicBezTo>
                    <a:cubicBezTo>
                      <a:pt x="229858" y="19152"/>
                      <a:pt x="230366" y="0"/>
                      <a:pt x="230366" y="0"/>
                    </a:cubicBezTo>
                    <a:cubicBezTo>
                      <a:pt x="230366" y="0"/>
                      <a:pt x="204430" y="15483"/>
                      <a:pt x="182680" y="19309"/>
                    </a:cubicBezTo>
                    <a:cubicBezTo>
                      <a:pt x="160940" y="23136"/>
                      <a:pt x="143386" y="15316"/>
                      <a:pt x="143386" y="15316"/>
                    </a:cubicBezTo>
                    <a:cubicBezTo>
                      <a:pt x="143386" y="15316"/>
                      <a:pt x="130344" y="47326"/>
                      <a:pt x="84358" y="35938"/>
                    </a:cubicBezTo>
                    <a:cubicBezTo>
                      <a:pt x="66130" y="31428"/>
                      <a:pt x="64531" y="16989"/>
                      <a:pt x="64531" y="16989"/>
                    </a:cubicBezTo>
                    <a:cubicBezTo>
                      <a:pt x="64531" y="16989"/>
                      <a:pt x="38539" y="36197"/>
                      <a:pt x="33335" y="66469"/>
                    </a:cubicBezTo>
                    <a:cubicBezTo>
                      <a:pt x="28131" y="96741"/>
                      <a:pt x="47274" y="137421"/>
                      <a:pt x="47274"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45" name="Google Shape;6245;p8"/>
              <p:cNvSpPr/>
              <p:nvPr/>
            </p:nvSpPr>
            <p:spPr>
              <a:xfrm>
                <a:off x="4772497" y="1919419"/>
                <a:ext cx="294697" cy="209353"/>
              </a:xfrm>
              <a:custGeom>
                <a:avLst/>
                <a:gdLst/>
                <a:ahLst/>
                <a:cxnLst/>
                <a:rect l="l" t="t" r="r" b="b"/>
                <a:pathLst>
                  <a:path w="294697" h="209353" extrusionOk="0">
                    <a:moveTo>
                      <a:pt x="294697" y="114978"/>
                    </a:moveTo>
                    <a:cubicBezTo>
                      <a:pt x="294697" y="114978"/>
                      <a:pt x="224207" y="100106"/>
                      <a:pt x="188787" y="99311"/>
                    </a:cubicBezTo>
                    <a:cubicBezTo>
                      <a:pt x="169034" y="98876"/>
                      <a:pt x="155936" y="99976"/>
                      <a:pt x="155936" y="99976"/>
                    </a:cubicBezTo>
                    <a:cubicBezTo>
                      <a:pt x="155936" y="99976"/>
                      <a:pt x="162656" y="94846"/>
                      <a:pt x="181882" y="85483"/>
                    </a:cubicBezTo>
                    <a:cubicBezTo>
                      <a:pt x="201108" y="76128"/>
                      <a:pt x="232831" y="62522"/>
                      <a:pt x="232831" y="62522"/>
                    </a:cubicBezTo>
                    <a:cubicBezTo>
                      <a:pt x="232831" y="62522"/>
                      <a:pt x="201117" y="70185"/>
                      <a:pt x="179368" y="79290"/>
                    </a:cubicBezTo>
                    <a:cubicBezTo>
                      <a:pt x="157609" y="88385"/>
                      <a:pt x="145823" y="98922"/>
                      <a:pt x="145823" y="98922"/>
                    </a:cubicBezTo>
                    <a:cubicBezTo>
                      <a:pt x="145823" y="98922"/>
                      <a:pt x="128354" y="97240"/>
                      <a:pt x="111595" y="98100"/>
                    </a:cubicBezTo>
                    <a:cubicBezTo>
                      <a:pt x="94837" y="98969"/>
                      <a:pt x="78781" y="102361"/>
                      <a:pt x="78781" y="102361"/>
                    </a:cubicBezTo>
                    <a:lnTo>
                      <a:pt x="108360" y="72163"/>
                    </a:lnTo>
                    <a:cubicBezTo>
                      <a:pt x="108360" y="72163"/>
                      <a:pt x="118408" y="75361"/>
                      <a:pt x="135813" y="72006"/>
                    </a:cubicBezTo>
                    <a:cubicBezTo>
                      <a:pt x="153209" y="68651"/>
                      <a:pt x="177953" y="58751"/>
                      <a:pt x="177953" y="58751"/>
                    </a:cubicBezTo>
                    <a:cubicBezTo>
                      <a:pt x="177953" y="58751"/>
                      <a:pt x="153745" y="63862"/>
                      <a:pt x="138503" y="65961"/>
                    </a:cubicBezTo>
                    <a:cubicBezTo>
                      <a:pt x="123260" y="68059"/>
                      <a:pt x="116975" y="67144"/>
                      <a:pt x="116975" y="67144"/>
                    </a:cubicBezTo>
                    <a:lnTo>
                      <a:pt x="149466" y="42409"/>
                    </a:lnTo>
                    <a:lnTo>
                      <a:pt x="193861" y="11702"/>
                    </a:lnTo>
                    <a:lnTo>
                      <a:pt x="146508" y="37131"/>
                    </a:lnTo>
                    <a:cubicBezTo>
                      <a:pt x="146508" y="37131"/>
                      <a:pt x="143559" y="32694"/>
                      <a:pt x="146961" y="23404"/>
                    </a:cubicBezTo>
                    <a:cubicBezTo>
                      <a:pt x="150362" y="14124"/>
                      <a:pt x="160123" y="0"/>
                      <a:pt x="160123" y="0"/>
                    </a:cubicBezTo>
                    <a:cubicBezTo>
                      <a:pt x="160123" y="0"/>
                      <a:pt x="146656" y="13403"/>
                      <a:pt x="141294" y="24051"/>
                    </a:cubicBezTo>
                    <a:cubicBezTo>
                      <a:pt x="135933" y="34700"/>
                      <a:pt x="138669" y="42575"/>
                      <a:pt x="138669" y="42575"/>
                    </a:cubicBezTo>
                    <a:lnTo>
                      <a:pt x="112982" y="62568"/>
                    </a:lnTo>
                    <a:lnTo>
                      <a:pt x="97740" y="73476"/>
                    </a:lnTo>
                    <a:cubicBezTo>
                      <a:pt x="97740" y="73476"/>
                      <a:pt x="93173" y="66876"/>
                      <a:pt x="93081" y="53713"/>
                    </a:cubicBezTo>
                    <a:cubicBezTo>
                      <a:pt x="92988" y="40541"/>
                      <a:pt x="97379" y="20798"/>
                      <a:pt x="97379" y="20798"/>
                    </a:cubicBezTo>
                    <a:cubicBezTo>
                      <a:pt x="97379" y="20798"/>
                      <a:pt x="87480" y="38674"/>
                      <a:pt x="85557" y="53436"/>
                    </a:cubicBezTo>
                    <a:cubicBezTo>
                      <a:pt x="83634" y="68207"/>
                      <a:pt x="89688" y="79854"/>
                      <a:pt x="89688" y="79854"/>
                    </a:cubicBezTo>
                    <a:lnTo>
                      <a:pt x="68817" y="102759"/>
                    </a:lnTo>
                    <a:cubicBezTo>
                      <a:pt x="68817" y="102759"/>
                      <a:pt x="59149" y="103507"/>
                      <a:pt x="41947" y="106973"/>
                    </a:cubicBezTo>
                    <a:cubicBezTo>
                      <a:pt x="24745" y="110431"/>
                      <a:pt x="0" y="116596"/>
                      <a:pt x="0" y="116596"/>
                    </a:cubicBezTo>
                    <a:lnTo>
                      <a:pt x="1359" y="132587"/>
                    </a:lnTo>
                    <a:cubicBezTo>
                      <a:pt x="1359" y="132587"/>
                      <a:pt x="22822" y="122780"/>
                      <a:pt x="40393" y="117492"/>
                    </a:cubicBezTo>
                    <a:cubicBezTo>
                      <a:pt x="57965" y="112205"/>
                      <a:pt x="71646" y="111438"/>
                      <a:pt x="71646" y="111438"/>
                    </a:cubicBezTo>
                    <a:lnTo>
                      <a:pt x="84836" y="129666"/>
                    </a:lnTo>
                    <a:cubicBezTo>
                      <a:pt x="84836" y="129666"/>
                      <a:pt x="69205" y="138419"/>
                      <a:pt x="59038" y="153015"/>
                    </a:cubicBezTo>
                    <a:cubicBezTo>
                      <a:pt x="48861" y="167610"/>
                      <a:pt x="40560" y="188158"/>
                      <a:pt x="40560" y="188158"/>
                    </a:cubicBezTo>
                    <a:cubicBezTo>
                      <a:pt x="40560" y="188158"/>
                      <a:pt x="51467" y="168664"/>
                      <a:pt x="63622" y="155705"/>
                    </a:cubicBezTo>
                    <a:cubicBezTo>
                      <a:pt x="75787" y="142755"/>
                      <a:pt x="89282" y="134861"/>
                      <a:pt x="89282" y="134861"/>
                    </a:cubicBezTo>
                    <a:lnTo>
                      <a:pt x="111401" y="162683"/>
                    </a:lnTo>
                    <a:cubicBezTo>
                      <a:pt x="111401" y="162683"/>
                      <a:pt x="105328" y="169033"/>
                      <a:pt x="106475" y="180218"/>
                    </a:cubicBezTo>
                    <a:cubicBezTo>
                      <a:pt x="107621" y="191412"/>
                      <a:pt x="115995" y="207449"/>
                      <a:pt x="115995" y="207449"/>
                    </a:cubicBezTo>
                    <a:cubicBezTo>
                      <a:pt x="115995" y="207449"/>
                      <a:pt x="112085" y="190081"/>
                      <a:pt x="111864" y="180070"/>
                    </a:cubicBezTo>
                    <a:cubicBezTo>
                      <a:pt x="111651" y="170069"/>
                      <a:pt x="115135" y="167434"/>
                      <a:pt x="115135" y="167434"/>
                    </a:cubicBezTo>
                    <a:lnTo>
                      <a:pt x="171307" y="209353"/>
                    </a:lnTo>
                    <a:cubicBezTo>
                      <a:pt x="171307" y="209353"/>
                      <a:pt x="136423" y="177362"/>
                      <a:pt x="120108" y="160132"/>
                    </a:cubicBezTo>
                    <a:cubicBezTo>
                      <a:pt x="107797" y="147127"/>
                      <a:pt x="104348" y="141673"/>
                      <a:pt x="104348" y="141673"/>
                    </a:cubicBezTo>
                    <a:cubicBezTo>
                      <a:pt x="104348" y="141673"/>
                      <a:pt x="112668" y="140305"/>
                      <a:pt x="124897" y="141266"/>
                    </a:cubicBezTo>
                    <a:cubicBezTo>
                      <a:pt x="137135" y="142218"/>
                      <a:pt x="151518" y="145759"/>
                      <a:pt x="151518" y="145759"/>
                    </a:cubicBezTo>
                    <a:cubicBezTo>
                      <a:pt x="151518" y="145759"/>
                      <a:pt x="137523" y="138882"/>
                      <a:pt x="124980" y="136155"/>
                    </a:cubicBezTo>
                    <a:cubicBezTo>
                      <a:pt x="112446" y="133428"/>
                      <a:pt x="101354" y="134861"/>
                      <a:pt x="101354" y="134861"/>
                    </a:cubicBezTo>
                    <a:lnTo>
                      <a:pt x="82220" y="110199"/>
                    </a:lnTo>
                    <a:cubicBezTo>
                      <a:pt x="82220" y="110199"/>
                      <a:pt x="99588" y="108240"/>
                      <a:pt x="114063" y="107094"/>
                    </a:cubicBezTo>
                    <a:cubicBezTo>
                      <a:pt x="128548" y="105948"/>
                      <a:pt x="143716" y="107260"/>
                      <a:pt x="143716" y="107260"/>
                    </a:cubicBezTo>
                    <a:cubicBezTo>
                      <a:pt x="143716" y="107260"/>
                      <a:pt x="153052" y="119138"/>
                      <a:pt x="167970" y="129611"/>
                    </a:cubicBezTo>
                    <a:cubicBezTo>
                      <a:pt x="182899" y="140093"/>
                      <a:pt x="203410" y="149179"/>
                      <a:pt x="203410" y="149179"/>
                    </a:cubicBezTo>
                    <a:cubicBezTo>
                      <a:pt x="203410" y="149179"/>
                      <a:pt x="186383" y="137828"/>
                      <a:pt x="174173" y="127494"/>
                    </a:cubicBezTo>
                    <a:cubicBezTo>
                      <a:pt x="161953" y="117160"/>
                      <a:pt x="154558" y="107852"/>
                      <a:pt x="154558" y="107852"/>
                    </a:cubicBezTo>
                    <a:cubicBezTo>
                      <a:pt x="154558" y="107852"/>
                      <a:pt x="163700" y="105319"/>
                      <a:pt x="190663" y="106428"/>
                    </a:cubicBezTo>
                    <a:cubicBezTo>
                      <a:pt x="225770" y="107861"/>
                      <a:pt x="294697" y="114978"/>
                      <a:pt x="294697"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46" name="Google Shape;6246;p8"/>
            <p:cNvGrpSpPr/>
            <p:nvPr/>
          </p:nvGrpSpPr>
          <p:grpSpPr>
            <a:xfrm>
              <a:off x="5892645" y="2057515"/>
              <a:ext cx="116115" cy="357893"/>
              <a:chOff x="5892645" y="2057515"/>
              <a:chExt cx="116115" cy="357893"/>
            </a:xfrm>
          </p:grpSpPr>
          <p:sp>
            <p:nvSpPr>
              <p:cNvPr id="6247" name="Google Shape;6247;p8"/>
              <p:cNvSpPr/>
              <p:nvPr/>
            </p:nvSpPr>
            <p:spPr>
              <a:xfrm>
                <a:off x="5892645" y="2057515"/>
                <a:ext cx="116115" cy="357893"/>
              </a:xfrm>
              <a:custGeom>
                <a:avLst/>
                <a:gdLst/>
                <a:ahLst/>
                <a:cxnLst/>
                <a:rect l="l" t="t" r="r" b="b"/>
                <a:pathLst>
                  <a:path w="116115" h="357893" extrusionOk="0">
                    <a:moveTo>
                      <a:pt x="102250" y="0"/>
                    </a:moveTo>
                    <a:cubicBezTo>
                      <a:pt x="102158" y="869"/>
                      <a:pt x="102038" y="860"/>
                      <a:pt x="101964" y="1728"/>
                    </a:cubicBezTo>
                    <a:cubicBezTo>
                      <a:pt x="100873" y="14531"/>
                      <a:pt x="102546" y="28017"/>
                      <a:pt x="102546" y="28017"/>
                    </a:cubicBezTo>
                    <a:cubicBezTo>
                      <a:pt x="102546" y="28017"/>
                      <a:pt x="81609" y="23672"/>
                      <a:pt x="56329" y="28886"/>
                    </a:cubicBezTo>
                    <a:cubicBezTo>
                      <a:pt x="31039" y="34099"/>
                      <a:pt x="1155" y="48814"/>
                      <a:pt x="1155" y="48814"/>
                    </a:cubicBezTo>
                    <a:cubicBezTo>
                      <a:pt x="1155" y="48814"/>
                      <a:pt x="8393" y="75620"/>
                      <a:pt x="21666" y="103119"/>
                    </a:cubicBezTo>
                    <a:cubicBezTo>
                      <a:pt x="34940" y="130627"/>
                      <a:pt x="54305" y="158875"/>
                      <a:pt x="54305" y="158866"/>
                    </a:cubicBezTo>
                    <a:cubicBezTo>
                      <a:pt x="54305" y="158875"/>
                      <a:pt x="44507" y="166094"/>
                      <a:pt x="35818" y="177648"/>
                    </a:cubicBezTo>
                    <a:cubicBezTo>
                      <a:pt x="27129" y="189193"/>
                      <a:pt x="19642" y="205083"/>
                      <a:pt x="19642" y="205083"/>
                    </a:cubicBezTo>
                    <a:cubicBezTo>
                      <a:pt x="19642" y="205083"/>
                      <a:pt x="29847" y="211941"/>
                      <a:pt x="41595" y="216637"/>
                    </a:cubicBezTo>
                    <a:cubicBezTo>
                      <a:pt x="53343" y="221342"/>
                      <a:pt x="66728" y="223865"/>
                      <a:pt x="66728" y="223865"/>
                    </a:cubicBezTo>
                    <a:cubicBezTo>
                      <a:pt x="66728" y="223865"/>
                      <a:pt x="42085" y="248536"/>
                      <a:pt x="25419" y="277588"/>
                    </a:cubicBezTo>
                    <a:cubicBezTo>
                      <a:pt x="8754" y="306639"/>
                      <a:pt x="0" y="339980"/>
                      <a:pt x="0" y="339980"/>
                    </a:cubicBezTo>
                    <a:cubicBezTo>
                      <a:pt x="0" y="339980"/>
                      <a:pt x="25234" y="325699"/>
                      <a:pt x="43906" y="330164"/>
                    </a:cubicBezTo>
                    <a:cubicBezTo>
                      <a:pt x="62578" y="334619"/>
                      <a:pt x="74520" y="357894"/>
                      <a:pt x="74520" y="357894"/>
                    </a:cubicBezTo>
                    <a:cubicBezTo>
                      <a:pt x="74529" y="357894"/>
                      <a:pt x="100004" y="343937"/>
                      <a:pt x="116115" y="348937"/>
                    </a:cubicBezTo>
                    <a:cubicBezTo>
                      <a:pt x="112168" y="221942"/>
                      <a:pt x="107177" y="103452"/>
                      <a:pt x="102250"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48" name="Google Shape;6248;p8"/>
              <p:cNvSpPr/>
              <p:nvPr/>
            </p:nvSpPr>
            <p:spPr>
              <a:xfrm>
                <a:off x="5923555" y="2121932"/>
                <a:ext cx="83763" cy="267475"/>
              </a:xfrm>
              <a:custGeom>
                <a:avLst/>
                <a:gdLst/>
                <a:ahLst/>
                <a:cxnLst/>
                <a:rect l="l" t="t" r="r" b="b"/>
                <a:pathLst>
                  <a:path w="83763" h="267475" extrusionOk="0">
                    <a:moveTo>
                      <a:pt x="0" y="0"/>
                    </a:moveTo>
                    <a:cubicBezTo>
                      <a:pt x="0" y="0"/>
                      <a:pt x="47233" y="32481"/>
                      <a:pt x="76831" y="55747"/>
                    </a:cubicBezTo>
                    <a:cubicBezTo>
                      <a:pt x="76637" y="50848"/>
                      <a:pt x="76165" y="45884"/>
                      <a:pt x="75962" y="41013"/>
                    </a:cubicBezTo>
                    <a:cubicBezTo>
                      <a:pt x="44886" y="20197"/>
                      <a:pt x="0" y="0"/>
                      <a:pt x="0" y="0"/>
                    </a:cubicBezTo>
                    <a:close/>
                    <a:moveTo>
                      <a:pt x="78855" y="106299"/>
                    </a:moveTo>
                    <a:cubicBezTo>
                      <a:pt x="61043" y="112593"/>
                      <a:pt x="39284" y="117271"/>
                      <a:pt x="39284" y="117271"/>
                    </a:cubicBezTo>
                    <a:cubicBezTo>
                      <a:pt x="39284" y="117271"/>
                      <a:pt x="60248" y="117437"/>
                      <a:pt x="79142" y="113804"/>
                    </a:cubicBezTo>
                    <a:cubicBezTo>
                      <a:pt x="79049" y="111216"/>
                      <a:pt x="78957" y="108868"/>
                      <a:pt x="78855" y="106299"/>
                    </a:cubicBezTo>
                    <a:close/>
                    <a:moveTo>
                      <a:pt x="82895" y="198150"/>
                    </a:moveTo>
                    <a:cubicBezTo>
                      <a:pt x="54425" y="211830"/>
                      <a:pt x="11554" y="230215"/>
                      <a:pt x="11554" y="230215"/>
                    </a:cubicBezTo>
                    <a:lnTo>
                      <a:pt x="83190" y="209991"/>
                    </a:lnTo>
                    <a:cubicBezTo>
                      <a:pt x="83079" y="206857"/>
                      <a:pt x="83005" y="201265"/>
                      <a:pt x="82895" y="198150"/>
                    </a:cubicBezTo>
                    <a:close/>
                    <a:moveTo>
                      <a:pt x="83477" y="224152"/>
                    </a:moveTo>
                    <a:cubicBezTo>
                      <a:pt x="82275" y="226879"/>
                      <a:pt x="83690" y="225871"/>
                      <a:pt x="81453" y="229642"/>
                    </a:cubicBezTo>
                    <a:cubicBezTo>
                      <a:pt x="72662" y="244422"/>
                      <a:pt x="54591" y="267475"/>
                      <a:pt x="54591" y="267475"/>
                    </a:cubicBezTo>
                    <a:cubicBezTo>
                      <a:pt x="54591" y="267475"/>
                      <a:pt x="72958" y="250440"/>
                      <a:pt x="83763" y="235124"/>
                    </a:cubicBezTo>
                    <a:cubicBezTo>
                      <a:pt x="83671" y="232157"/>
                      <a:pt x="83569" y="227091"/>
                      <a:pt x="83477" y="22415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49" name="Google Shape;6249;p8"/>
            <p:cNvGrpSpPr/>
            <p:nvPr/>
          </p:nvGrpSpPr>
          <p:grpSpPr>
            <a:xfrm>
              <a:off x="5443473" y="1858782"/>
              <a:ext cx="392269" cy="392491"/>
              <a:chOff x="5443473" y="1858782"/>
              <a:chExt cx="392269" cy="392491"/>
            </a:xfrm>
          </p:grpSpPr>
          <p:sp>
            <p:nvSpPr>
              <p:cNvPr id="6250" name="Google Shape;6250;p8"/>
              <p:cNvSpPr/>
              <p:nvPr/>
            </p:nvSpPr>
            <p:spPr>
              <a:xfrm>
                <a:off x="5443473" y="1858782"/>
                <a:ext cx="392269" cy="392491"/>
              </a:xfrm>
              <a:custGeom>
                <a:avLst/>
                <a:gdLst/>
                <a:ahLst/>
                <a:cxnLst/>
                <a:rect l="l" t="t" r="r" b="b"/>
                <a:pathLst>
                  <a:path w="392269" h="392491" extrusionOk="0">
                    <a:moveTo>
                      <a:pt x="121606" y="0"/>
                    </a:moveTo>
                    <a:cubicBezTo>
                      <a:pt x="121606" y="0"/>
                      <a:pt x="117206" y="33581"/>
                      <a:pt x="103119" y="53732"/>
                    </a:cubicBezTo>
                    <a:cubicBezTo>
                      <a:pt x="89032" y="73873"/>
                      <a:pt x="65286" y="80593"/>
                      <a:pt x="65286" y="80593"/>
                    </a:cubicBezTo>
                    <a:cubicBezTo>
                      <a:pt x="65286" y="80593"/>
                      <a:pt x="90936" y="118509"/>
                      <a:pt x="38711" y="144141"/>
                    </a:cubicBezTo>
                    <a:cubicBezTo>
                      <a:pt x="18006" y="154299"/>
                      <a:pt x="0" y="142986"/>
                      <a:pt x="0" y="142986"/>
                    </a:cubicBezTo>
                    <a:cubicBezTo>
                      <a:pt x="0" y="142986"/>
                      <a:pt x="-102" y="179894"/>
                      <a:pt x="30337" y="210287"/>
                    </a:cubicBezTo>
                    <a:cubicBezTo>
                      <a:pt x="60766" y="240679"/>
                      <a:pt x="123917" y="261412"/>
                      <a:pt x="123917" y="261412"/>
                    </a:cubicBezTo>
                    <a:cubicBezTo>
                      <a:pt x="123917" y="261412"/>
                      <a:pt x="121865" y="318952"/>
                      <a:pt x="156851" y="351535"/>
                    </a:cubicBezTo>
                    <a:cubicBezTo>
                      <a:pt x="211950" y="402854"/>
                      <a:pt x="253037" y="391401"/>
                      <a:pt x="253037" y="391401"/>
                    </a:cubicBezTo>
                    <a:cubicBezTo>
                      <a:pt x="253037" y="391401"/>
                      <a:pt x="213845" y="354659"/>
                      <a:pt x="248415" y="332475"/>
                    </a:cubicBezTo>
                    <a:cubicBezTo>
                      <a:pt x="266366" y="320957"/>
                      <a:pt x="303876" y="324960"/>
                      <a:pt x="303876" y="324960"/>
                    </a:cubicBezTo>
                    <a:cubicBezTo>
                      <a:pt x="303876" y="324960"/>
                      <a:pt x="316687" y="303894"/>
                      <a:pt x="338825" y="294919"/>
                    </a:cubicBezTo>
                    <a:cubicBezTo>
                      <a:pt x="360972" y="285953"/>
                      <a:pt x="392270" y="289142"/>
                      <a:pt x="392270" y="289142"/>
                    </a:cubicBezTo>
                    <a:cubicBezTo>
                      <a:pt x="392270" y="289142"/>
                      <a:pt x="379006" y="266542"/>
                      <a:pt x="356738" y="249571"/>
                    </a:cubicBezTo>
                    <a:cubicBezTo>
                      <a:pt x="334471" y="232600"/>
                      <a:pt x="303302" y="221268"/>
                      <a:pt x="303302" y="221258"/>
                    </a:cubicBezTo>
                    <a:cubicBezTo>
                      <a:pt x="303302" y="221258"/>
                      <a:pt x="319266" y="215343"/>
                      <a:pt x="333057" y="208262"/>
                    </a:cubicBezTo>
                    <a:cubicBezTo>
                      <a:pt x="346848" y="201191"/>
                      <a:pt x="358467" y="192955"/>
                      <a:pt x="358476" y="192955"/>
                    </a:cubicBezTo>
                    <a:cubicBezTo>
                      <a:pt x="358476" y="192955"/>
                      <a:pt x="348438" y="183194"/>
                      <a:pt x="337096" y="177066"/>
                    </a:cubicBezTo>
                    <a:cubicBezTo>
                      <a:pt x="325755" y="170938"/>
                      <a:pt x="313119" y="168405"/>
                      <a:pt x="313119" y="168405"/>
                    </a:cubicBezTo>
                    <a:cubicBezTo>
                      <a:pt x="313119" y="168405"/>
                      <a:pt x="334166" y="141479"/>
                      <a:pt x="348068" y="116698"/>
                    </a:cubicBezTo>
                    <a:cubicBezTo>
                      <a:pt x="361980" y="91916"/>
                      <a:pt x="368579" y="69325"/>
                      <a:pt x="368579" y="69325"/>
                    </a:cubicBezTo>
                    <a:cubicBezTo>
                      <a:pt x="368579" y="69325"/>
                      <a:pt x="331541" y="67135"/>
                      <a:pt x="300705" y="70767"/>
                    </a:cubicBezTo>
                    <a:cubicBezTo>
                      <a:pt x="269860" y="74400"/>
                      <a:pt x="245245" y="83773"/>
                      <a:pt x="245245" y="83773"/>
                    </a:cubicBezTo>
                    <a:cubicBezTo>
                      <a:pt x="245245" y="83773"/>
                      <a:pt x="246086" y="73180"/>
                      <a:pt x="243794" y="63835"/>
                    </a:cubicBezTo>
                    <a:cubicBezTo>
                      <a:pt x="241511" y="54490"/>
                      <a:pt x="236288" y="46503"/>
                      <a:pt x="236288" y="46503"/>
                    </a:cubicBezTo>
                    <a:cubicBezTo>
                      <a:pt x="236288" y="46503"/>
                      <a:pt x="215232" y="55895"/>
                      <a:pt x="200470" y="70481"/>
                    </a:cubicBezTo>
                    <a:cubicBezTo>
                      <a:pt x="185709" y="85067"/>
                      <a:pt x="177075" y="104857"/>
                      <a:pt x="177066" y="104857"/>
                    </a:cubicBezTo>
                    <a:cubicBezTo>
                      <a:pt x="177066" y="104857"/>
                      <a:pt x="171039" y="69529"/>
                      <a:pt x="157137" y="43324"/>
                    </a:cubicBezTo>
                    <a:cubicBezTo>
                      <a:pt x="143245" y="17128"/>
                      <a:pt x="121615" y="0"/>
                      <a:pt x="12160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51" name="Google Shape;6251;p8"/>
              <p:cNvSpPr/>
              <p:nvPr/>
            </p:nvSpPr>
            <p:spPr>
              <a:xfrm>
                <a:off x="5501244" y="1936768"/>
                <a:ext cx="280194" cy="272392"/>
              </a:xfrm>
              <a:custGeom>
                <a:avLst/>
                <a:gdLst/>
                <a:ahLst/>
                <a:cxnLst/>
                <a:rect l="l" t="t" r="r" b="b"/>
                <a:pathLst>
                  <a:path w="280194" h="272392" extrusionOk="0">
                    <a:moveTo>
                      <a:pt x="71636" y="0"/>
                    </a:moveTo>
                    <a:lnTo>
                      <a:pt x="60664" y="58936"/>
                    </a:lnTo>
                    <a:cubicBezTo>
                      <a:pt x="60664" y="58936"/>
                      <a:pt x="53149" y="57226"/>
                      <a:pt x="45348" y="46513"/>
                    </a:cubicBezTo>
                    <a:cubicBezTo>
                      <a:pt x="37556" y="35790"/>
                      <a:pt x="29468" y="15889"/>
                      <a:pt x="29468" y="15889"/>
                    </a:cubicBezTo>
                    <a:cubicBezTo>
                      <a:pt x="29468" y="15889"/>
                      <a:pt x="33322" y="38000"/>
                      <a:pt x="41022" y="51421"/>
                    </a:cubicBezTo>
                    <a:cubicBezTo>
                      <a:pt x="48713" y="64842"/>
                      <a:pt x="60378" y="69621"/>
                      <a:pt x="60378" y="69621"/>
                    </a:cubicBezTo>
                    <a:lnTo>
                      <a:pt x="61524" y="106881"/>
                    </a:lnTo>
                    <a:lnTo>
                      <a:pt x="60951" y="128261"/>
                    </a:lnTo>
                    <a:cubicBezTo>
                      <a:pt x="60951" y="128261"/>
                      <a:pt x="49618" y="126080"/>
                      <a:pt x="34376" y="114682"/>
                    </a:cubicBezTo>
                    <a:cubicBezTo>
                      <a:pt x="19134" y="103276"/>
                      <a:pt x="0" y="82617"/>
                      <a:pt x="0" y="82617"/>
                    </a:cubicBezTo>
                    <a:cubicBezTo>
                      <a:pt x="0" y="82617"/>
                      <a:pt x="12081" y="105818"/>
                      <a:pt x="27444" y="120164"/>
                    </a:cubicBezTo>
                    <a:cubicBezTo>
                      <a:pt x="42806" y="134519"/>
                      <a:pt x="61533" y="140102"/>
                      <a:pt x="61524" y="140102"/>
                    </a:cubicBezTo>
                    <a:lnTo>
                      <a:pt x="70194" y="175920"/>
                    </a:lnTo>
                    <a:cubicBezTo>
                      <a:pt x="70194" y="175920"/>
                      <a:pt x="62642" y="184156"/>
                      <a:pt x="51994" y="200470"/>
                    </a:cubicBezTo>
                    <a:cubicBezTo>
                      <a:pt x="41346" y="216785"/>
                      <a:pt x="27444" y="241196"/>
                      <a:pt x="27444" y="241196"/>
                    </a:cubicBezTo>
                    <a:lnTo>
                      <a:pt x="47086" y="254193"/>
                    </a:lnTo>
                    <a:cubicBezTo>
                      <a:pt x="47086" y="254193"/>
                      <a:pt x="54111" y="229060"/>
                      <a:pt x="62975" y="210869"/>
                    </a:cubicBezTo>
                    <a:cubicBezTo>
                      <a:pt x="71830" y="192678"/>
                      <a:pt x="82617" y="181410"/>
                      <a:pt x="82617" y="181410"/>
                    </a:cubicBezTo>
                    <a:lnTo>
                      <a:pt x="114673" y="187178"/>
                    </a:lnTo>
                    <a:cubicBezTo>
                      <a:pt x="114673" y="187178"/>
                      <a:pt x="111438" y="206756"/>
                      <a:pt x="119591" y="227331"/>
                    </a:cubicBezTo>
                    <a:cubicBezTo>
                      <a:pt x="127743" y="247907"/>
                      <a:pt x="144428" y="272393"/>
                      <a:pt x="144428" y="272393"/>
                    </a:cubicBezTo>
                    <a:cubicBezTo>
                      <a:pt x="144428" y="272393"/>
                      <a:pt x="131385" y="246863"/>
                      <a:pt x="126810" y="226176"/>
                    </a:cubicBezTo>
                    <a:cubicBezTo>
                      <a:pt x="122234" y="205489"/>
                      <a:pt x="124499" y="188047"/>
                      <a:pt x="124499" y="188047"/>
                    </a:cubicBezTo>
                    <a:lnTo>
                      <a:pt x="175337" y="195275"/>
                    </a:lnTo>
                    <a:cubicBezTo>
                      <a:pt x="175337" y="195275"/>
                      <a:pt x="177362" y="205471"/>
                      <a:pt x="191227" y="214335"/>
                    </a:cubicBezTo>
                    <a:cubicBezTo>
                      <a:pt x="205092" y="223200"/>
                      <a:pt x="230798" y="230798"/>
                      <a:pt x="230798" y="230798"/>
                    </a:cubicBezTo>
                    <a:cubicBezTo>
                      <a:pt x="230798" y="230798"/>
                      <a:pt x="207550" y="218550"/>
                      <a:pt x="195848" y="210000"/>
                    </a:cubicBezTo>
                    <a:cubicBezTo>
                      <a:pt x="184146" y="201459"/>
                      <a:pt x="184008" y="196717"/>
                      <a:pt x="183999" y="196717"/>
                    </a:cubicBezTo>
                    <a:lnTo>
                      <a:pt x="280194" y="189785"/>
                    </a:lnTo>
                    <a:cubicBezTo>
                      <a:pt x="280194" y="189785"/>
                      <a:pt x="213669" y="188722"/>
                      <a:pt x="179959" y="186319"/>
                    </a:cubicBezTo>
                    <a:cubicBezTo>
                      <a:pt x="154512" y="184507"/>
                      <a:pt x="145296" y="182556"/>
                      <a:pt x="145296" y="182556"/>
                    </a:cubicBezTo>
                    <a:cubicBezTo>
                      <a:pt x="145296" y="182556"/>
                      <a:pt x="150547" y="174718"/>
                      <a:pt x="162055" y="166094"/>
                    </a:cubicBezTo>
                    <a:cubicBezTo>
                      <a:pt x="173553" y="157470"/>
                      <a:pt x="190071" y="149632"/>
                      <a:pt x="190071" y="149632"/>
                    </a:cubicBezTo>
                    <a:cubicBezTo>
                      <a:pt x="190071" y="149632"/>
                      <a:pt x="170078" y="154447"/>
                      <a:pt x="156268" y="161759"/>
                    </a:cubicBezTo>
                    <a:cubicBezTo>
                      <a:pt x="142468" y="169089"/>
                      <a:pt x="134898" y="178804"/>
                      <a:pt x="134898" y="178804"/>
                    </a:cubicBezTo>
                    <a:lnTo>
                      <a:pt x="90123" y="172167"/>
                    </a:lnTo>
                    <a:cubicBezTo>
                      <a:pt x="90123" y="172167"/>
                      <a:pt x="102527" y="156906"/>
                      <a:pt x="113527" y="144723"/>
                    </a:cubicBezTo>
                    <a:cubicBezTo>
                      <a:pt x="124517" y="132531"/>
                      <a:pt x="138937" y="122188"/>
                      <a:pt x="138946" y="122188"/>
                    </a:cubicBezTo>
                    <a:cubicBezTo>
                      <a:pt x="138946" y="122188"/>
                      <a:pt x="160686" y="125174"/>
                      <a:pt x="185450" y="122770"/>
                    </a:cubicBezTo>
                    <a:cubicBezTo>
                      <a:pt x="210203" y="120358"/>
                      <a:pt x="238017" y="112372"/>
                      <a:pt x="238017" y="112372"/>
                    </a:cubicBezTo>
                    <a:cubicBezTo>
                      <a:pt x="238017" y="112372"/>
                      <a:pt x="210619" y="115681"/>
                      <a:pt x="188334" y="116124"/>
                    </a:cubicBezTo>
                    <a:cubicBezTo>
                      <a:pt x="166048" y="116568"/>
                      <a:pt x="149049" y="114100"/>
                      <a:pt x="149049" y="114100"/>
                    </a:cubicBezTo>
                    <a:cubicBezTo>
                      <a:pt x="149049" y="114100"/>
                      <a:pt x="153736" y="104811"/>
                      <a:pt x="177935" y="84928"/>
                    </a:cubicBezTo>
                    <a:cubicBezTo>
                      <a:pt x="209454" y="59037"/>
                      <a:pt x="276432" y="12137"/>
                      <a:pt x="276432" y="12137"/>
                    </a:cubicBezTo>
                    <a:cubicBezTo>
                      <a:pt x="276432" y="12137"/>
                      <a:pt x="199148" y="53621"/>
                      <a:pt x="168118" y="80306"/>
                    </a:cubicBezTo>
                    <a:cubicBezTo>
                      <a:pt x="150806" y="95197"/>
                      <a:pt x="140961" y="106299"/>
                      <a:pt x="140961" y="106299"/>
                    </a:cubicBezTo>
                    <a:cubicBezTo>
                      <a:pt x="140961" y="106299"/>
                      <a:pt x="140878" y="96676"/>
                      <a:pt x="146452" y="73660"/>
                    </a:cubicBezTo>
                    <a:cubicBezTo>
                      <a:pt x="152026" y="50644"/>
                      <a:pt x="163210" y="14161"/>
                      <a:pt x="163201" y="14161"/>
                    </a:cubicBezTo>
                    <a:cubicBezTo>
                      <a:pt x="163201" y="14161"/>
                      <a:pt x="145232" y="45450"/>
                      <a:pt x="137208" y="70194"/>
                    </a:cubicBezTo>
                    <a:cubicBezTo>
                      <a:pt x="129185" y="94939"/>
                      <a:pt x="131145" y="113241"/>
                      <a:pt x="131145" y="113231"/>
                    </a:cubicBezTo>
                    <a:cubicBezTo>
                      <a:pt x="131145" y="113231"/>
                      <a:pt x="114368" y="125238"/>
                      <a:pt x="101104" y="138946"/>
                    </a:cubicBezTo>
                    <a:cubicBezTo>
                      <a:pt x="87840" y="152654"/>
                      <a:pt x="78282" y="168118"/>
                      <a:pt x="78282" y="168118"/>
                    </a:cubicBezTo>
                    <a:lnTo>
                      <a:pt x="68456" y="118722"/>
                    </a:lnTo>
                    <a:cubicBezTo>
                      <a:pt x="68456" y="118722"/>
                      <a:pt x="80630" y="113721"/>
                      <a:pt x="91565" y="97351"/>
                    </a:cubicBezTo>
                    <a:cubicBezTo>
                      <a:pt x="102509" y="80972"/>
                      <a:pt x="112362" y="53445"/>
                      <a:pt x="112362" y="53445"/>
                    </a:cubicBezTo>
                    <a:cubicBezTo>
                      <a:pt x="112362" y="53445"/>
                      <a:pt x="97499" y="76517"/>
                      <a:pt x="86943" y="90123"/>
                    </a:cubicBezTo>
                    <a:cubicBezTo>
                      <a:pt x="76397" y="103738"/>
                      <a:pt x="70194" y="107750"/>
                      <a:pt x="70194" y="107750"/>
                    </a:cubicBezTo>
                    <a:lnTo>
                      <a:pt x="69325" y="61247"/>
                    </a:lnTo>
                    <a:lnTo>
                      <a:pt x="71636" y="0"/>
                    </a:ln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52" name="Google Shape;6252;p8"/>
            <p:cNvGrpSpPr/>
            <p:nvPr/>
          </p:nvGrpSpPr>
          <p:grpSpPr>
            <a:xfrm>
              <a:off x="5089046" y="2202811"/>
              <a:ext cx="326697" cy="187221"/>
              <a:chOff x="5089046" y="2202811"/>
              <a:chExt cx="326697" cy="187221"/>
            </a:xfrm>
          </p:grpSpPr>
          <p:sp>
            <p:nvSpPr>
              <p:cNvPr id="6253" name="Google Shape;6253;p8"/>
              <p:cNvSpPr/>
              <p:nvPr/>
            </p:nvSpPr>
            <p:spPr>
              <a:xfrm>
                <a:off x="5089046" y="2202811"/>
                <a:ext cx="326697" cy="187221"/>
              </a:xfrm>
              <a:custGeom>
                <a:avLst/>
                <a:gdLst/>
                <a:ahLst/>
                <a:cxnLst/>
                <a:rect l="l" t="t" r="r" b="b"/>
                <a:pathLst>
                  <a:path w="326697" h="187221" extrusionOk="0">
                    <a:moveTo>
                      <a:pt x="240328" y="0"/>
                    </a:moveTo>
                    <a:cubicBezTo>
                      <a:pt x="240328" y="0"/>
                      <a:pt x="213291" y="7164"/>
                      <a:pt x="192382" y="15880"/>
                    </a:cubicBezTo>
                    <a:cubicBezTo>
                      <a:pt x="171473" y="24606"/>
                      <a:pt x="156851" y="34663"/>
                      <a:pt x="156851" y="34663"/>
                    </a:cubicBezTo>
                    <a:cubicBezTo>
                      <a:pt x="156851" y="34663"/>
                      <a:pt x="154216" y="29357"/>
                      <a:pt x="149632" y="25419"/>
                    </a:cubicBezTo>
                    <a:cubicBezTo>
                      <a:pt x="145047" y="21482"/>
                      <a:pt x="138364" y="19060"/>
                      <a:pt x="138364" y="19060"/>
                    </a:cubicBezTo>
                    <a:cubicBezTo>
                      <a:pt x="138364" y="19060"/>
                      <a:pt x="126412" y="28118"/>
                      <a:pt x="120459" y="38415"/>
                    </a:cubicBezTo>
                    <a:cubicBezTo>
                      <a:pt x="114507" y="48713"/>
                      <a:pt x="114682" y="60082"/>
                      <a:pt x="114682" y="60082"/>
                    </a:cubicBezTo>
                    <a:cubicBezTo>
                      <a:pt x="114682" y="60082"/>
                      <a:pt x="99089" y="44867"/>
                      <a:pt x="80879" y="35532"/>
                    </a:cubicBezTo>
                    <a:cubicBezTo>
                      <a:pt x="62679" y="26187"/>
                      <a:pt x="41891" y="22822"/>
                      <a:pt x="41891" y="22813"/>
                    </a:cubicBezTo>
                    <a:cubicBezTo>
                      <a:pt x="41891" y="22813"/>
                      <a:pt x="49359" y="39774"/>
                      <a:pt x="45644" y="52567"/>
                    </a:cubicBezTo>
                    <a:cubicBezTo>
                      <a:pt x="41928" y="65369"/>
                      <a:pt x="27157" y="73947"/>
                      <a:pt x="27157" y="73947"/>
                    </a:cubicBezTo>
                    <a:cubicBezTo>
                      <a:pt x="27157" y="73947"/>
                      <a:pt x="57567" y="86287"/>
                      <a:pt x="28312" y="110338"/>
                    </a:cubicBezTo>
                    <a:cubicBezTo>
                      <a:pt x="16721" y="119868"/>
                      <a:pt x="0" y="118426"/>
                      <a:pt x="0" y="118426"/>
                    </a:cubicBezTo>
                    <a:cubicBezTo>
                      <a:pt x="0" y="118426"/>
                      <a:pt x="11693" y="135961"/>
                      <a:pt x="43046" y="143559"/>
                    </a:cubicBezTo>
                    <a:cubicBezTo>
                      <a:pt x="74390" y="151157"/>
                      <a:pt x="126236" y="146738"/>
                      <a:pt x="126236" y="146738"/>
                    </a:cubicBezTo>
                    <a:cubicBezTo>
                      <a:pt x="126236" y="146738"/>
                      <a:pt x="142644" y="174940"/>
                      <a:pt x="177935" y="182556"/>
                    </a:cubicBezTo>
                    <a:cubicBezTo>
                      <a:pt x="233524" y="194536"/>
                      <a:pt x="259396" y="179663"/>
                      <a:pt x="259396" y="179663"/>
                    </a:cubicBezTo>
                    <a:cubicBezTo>
                      <a:pt x="259396" y="179663"/>
                      <a:pt x="219724" y="170919"/>
                      <a:pt x="237443" y="152516"/>
                    </a:cubicBezTo>
                    <a:cubicBezTo>
                      <a:pt x="246641" y="142958"/>
                      <a:pt x="274704" y="136626"/>
                      <a:pt x="274704" y="136626"/>
                    </a:cubicBezTo>
                    <a:cubicBezTo>
                      <a:pt x="274704" y="136626"/>
                      <a:pt x="277301" y="123390"/>
                      <a:pt x="290306" y="114100"/>
                    </a:cubicBezTo>
                    <a:cubicBezTo>
                      <a:pt x="303312" y="104801"/>
                      <a:pt x="326697" y="99366"/>
                      <a:pt x="326697" y="99366"/>
                    </a:cubicBezTo>
                    <a:cubicBezTo>
                      <a:pt x="326697" y="99366"/>
                      <a:pt x="310142" y="91722"/>
                      <a:pt x="288855" y="88681"/>
                    </a:cubicBezTo>
                    <a:cubicBezTo>
                      <a:pt x="267577" y="85631"/>
                      <a:pt x="241483" y="87230"/>
                      <a:pt x="241492" y="87230"/>
                    </a:cubicBezTo>
                    <a:cubicBezTo>
                      <a:pt x="241492" y="87230"/>
                      <a:pt x="251188" y="80732"/>
                      <a:pt x="258814" y="74234"/>
                    </a:cubicBezTo>
                    <a:cubicBezTo>
                      <a:pt x="266449" y="67735"/>
                      <a:pt x="272106" y="61237"/>
                      <a:pt x="272106" y="61237"/>
                    </a:cubicBezTo>
                    <a:cubicBezTo>
                      <a:pt x="272106" y="61237"/>
                      <a:pt x="261929" y="58695"/>
                      <a:pt x="251882" y="58344"/>
                    </a:cubicBezTo>
                    <a:cubicBezTo>
                      <a:pt x="241843" y="57993"/>
                      <a:pt x="231953" y="59786"/>
                      <a:pt x="231953" y="59786"/>
                    </a:cubicBezTo>
                    <a:cubicBezTo>
                      <a:pt x="231953" y="59786"/>
                      <a:pt x="238497" y="42113"/>
                      <a:pt x="240623" y="27148"/>
                    </a:cubicBezTo>
                    <a:cubicBezTo>
                      <a:pt x="242749" y="12192"/>
                      <a:pt x="240328" y="0"/>
                      <a:pt x="240328"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54" name="Google Shape;6254;p8"/>
              <p:cNvSpPr/>
              <p:nvPr/>
            </p:nvSpPr>
            <p:spPr>
              <a:xfrm>
                <a:off x="5136030" y="2220392"/>
                <a:ext cx="233995" cy="167360"/>
              </a:xfrm>
              <a:custGeom>
                <a:avLst/>
                <a:gdLst/>
                <a:ahLst/>
                <a:cxnLst/>
                <a:rect l="l" t="t" r="r" b="b"/>
                <a:pathLst>
                  <a:path w="233995" h="167360" extrusionOk="0">
                    <a:moveTo>
                      <a:pt x="175300" y="0"/>
                    </a:moveTo>
                    <a:cubicBezTo>
                      <a:pt x="175300" y="0"/>
                      <a:pt x="133289" y="37269"/>
                      <a:pt x="119517" y="57022"/>
                    </a:cubicBezTo>
                    <a:cubicBezTo>
                      <a:pt x="111835" y="68040"/>
                      <a:pt x="108277" y="75565"/>
                      <a:pt x="108277" y="75565"/>
                    </a:cubicBezTo>
                    <a:cubicBezTo>
                      <a:pt x="108277" y="75565"/>
                      <a:pt x="105097" y="70998"/>
                      <a:pt x="101815" y="58760"/>
                    </a:cubicBezTo>
                    <a:cubicBezTo>
                      <a:pt x="98534" y="46531"/>
                      <a:pt x="95160" y="26621"/>
                      <a:pt x="95160" y="26621"/>
                    </a:cubicBezTo>
                    <a:cubicBezTo>
                      <a:pt x="95160" y="26621"/>
                      <a:pt x="92017" y="45607"/>
                      <a:pt x="94088" y="59222"/>
                    </a:cubicBezTo>
                    <a:cubicBezTo>
                      <a:pt x="96158" y="72838"/>
                      <a:pt x="103433" y="81074"/>
                      <a:pt x="103433" y="81074"/>
                    </a:cubicBezTo>
                    <a:cubicBezTo>
                      <a:pt x="103433" y="81074"/>
                      <a:pt x="95225" y="90622"/>
                      <a:pt x="90067" y="100161"/>
                    </a:cubicBezTo>
                    <a:cubicBezTo>
                      <a:pt x="84909" y="109700"/>
                      <a:pt x="82802" y="119230"/>
                      <a:pt x="82802" y="119230"/>
                    </a:cubicBezTo>
                    <a:lnTo>
                      <a:pt x="60405" y="97970"/>
                    </a:lnTo>
                    <a:cubicBezTo>
                      <a:pt x="60405" y="97970"/>
                      <a:pt x="67578" y="92822"/>
                      <a:pt x="70231" y="82543"/>
                    </a:cubicBezTo>
                    <a:cubicBezTo>
                      <a:pt x="72884" y="72255"/>
                      <a:pt x="71026" y="56837"/>
                      <a:pt x="71026" y="56837"/>
                    </a:cubicBezTo>
                    <a:cubicBezTo>
                      <a:pt x="71026" y="56837"/>
                      <a:pt x="67818" y="71211"/>
                      <a:pt x="64574" y="80094"/>
                    </a:cubicBezTo>
                    <a:cubicBezTo>
                      <a:pt x="61330" y="88977"/>
                      <a:pt x="58039" y="92360"/>
                      <a:pt x="58039" y="92360"/>
                    </a:cubicBezTo>
                    <a:lnTo>
                      <a:pt x="42704" y="70305"/>
                    </a:lnTo>
                    <a:lnTo>
                      <a:pt x="25151" y="40643"/>
                    </a:lnTo>
                    <a:lnTo>
                      <a:pt x="35836" y="71146"/>
                    </a:lnTo>
                    <a:cubicBezTo>
                      <a:pt x="35836" y="71146"/>
                      <a:pt x="29875" y="72117"/>
                      <a:pt x="20918" y="68780"/>
                    </a:cubicBezTo>
                    <a:cubicBezTo>
                      <a:pt x="11970" y="65434"/>
                      <a:pt x="9" y="57771"/>
                      <a:pt x="9" y="57771"/>
                    </a:cubicBezTo>
                    <a:cubicBezTo>
                      <a:pt x="9" y="57771"/>
                      <a:pt x="9826" y="67403"/>
                      <a:pt x="19568" y="72052"/>
                    </a:cubicBezTo>
                    <a:cubicBezTo>
                      <a:pt x="29301" y="76711"/>
                      <a:pt x="38951" y="76387"/>
                      <a:pt x="38951" y="76387"/>
                    </a:cubicBezTo>
                    <a:lnTo>
                      <a:pt x="51560" y="93894"/>
                    </a:lnTo>
                    <a:lnTo>
                      <a:pt x="57984" y="104136"/>
                    </a:lnTo>
                    <a:cubicBezTo>
                      <a:pt x="57984" y="104136"/>
                      <a:pt x="49073" y="105679"/>
                      <a:pt x="34579" y="103692"/>
                    </a:cubicBezTo>
                    <a:cubicBezTo>
                      <a:pt x="20077" y="101714"/>
                      <a:pt x="0" y="96196"/>
                      <a:pt x="0" y="96196"/>
                    </a:cubicBezTo>
                    <a:cubicBezTo>
                      <a:pt x="0" y="96196"/>
                      <a:pt x="16028" y="104515"/>
                      <a:pt x="31538" y="107879"/>
                    </a:cubicBezTo>
                    <a:cubicBezTo>
                      <a:pt x="47048" y="111235"/>
                      <a:pt x="62050" y="109636"/>
                      <a:pt x="62050" y="109636"/>
                    </a:cubicBezTo>
                    <a:lnTo>
                      <a:pt x="79604" y="124887"/>
                    </a:lnTo>
                    <a:cubicBezTo>
                      <a:pt x="79604" y="124887"/>
                      <a:pt x="76905" y="130433"/>
                      <a:pt x="74437" y="140619"/>
                    </a:cubicBezTo>
                    <a:cubicBezTo>
                      <a:pt x="71969" y="150815"/>
                      <a:pt x="69732" y="165650"/>
                      <a:pt x="69732" y="165650"/>
                    </a:cubicBezTo>
                    <a:lnTo>
                      <a:pt x="87784" y="167360"/>
                    </a:lnTo>
                    <a:cubicBezTo>
                      <a:pt x="87784" y="167360"/>
                      <a:pt x="84835" y="153791"/>
                      <a:pt x="85427" y="143115"/>
                    </a:cubicBezTo>
                    <a:cubicBezTo>
                      <a:pt x="86028" y="132439"/>
                      <a:pt x="90169" y="124647"/>
                      <a:pt x="90169" y="124647"/>
                    </a:cubicBezTo>
                    <a:lnTo>
                      <a:pt x="114988" y="120053"/>
                    </a:lnTo>
                    <a:cubicBezTo>
                      <a:pt x="114988" y="120053"/>
                      <a:pt x="118906" y="130184"/>
                      <a:pt x="131228" y="138142"/>
                    </a:cubicBezTo>
                    <a:cubicBezTo>
                      <a:pt x="143549" y="146101"/>
                      <a:pt x="163090" y="153939"/>
                      <a:pt x="163090" y="153939"/>
                    </a:cubicBezTo>
                    <a:cubicBezTo>
                      <a:pt x="163090" y="153939"/>
                      <a:pt x="145647" y="144807"/>
                      <a:pt x="135849" y="135979"/>
                    </a:cubicBezTo>
                    <a:cubicBezTo>
                      <a:pt x="126061" y="127152"/>
                      <a:pt x="122308" y="118361"/>
                      <a:pt x="122308" y="118361"/>
                    </a:cubicBezTo>
                    <a:lnTo>
                      <a:pt x="160918" y="110246"/>
                    </a:lnTo>
                    <a:cubicBezTo>
                      <a:pt x="160918" y="110246"/>
                      <a:pt x="165678" y="114636"/>
                      <a:pt x="178387" y="115718"/>
                    </a:cubicBezTo>
                    <a:cubicBezTo>
                      <a:pt x="191097" y="116799"/>
                      <a:pt x="211756" y="114581"/>
                      <a:pt x="211756" y="114581"/>
                    </a:cubicBezTo>
                    <a:cubicBezTo>
                      <a:pt x="211756" y="114581"/>
                      <a:pt x="191254" y="114091"/>
                      <a:pt x="180190" y="112667"/>
                    </a:cubicBezTo>
                    <a:cubicBezTo>
                      <a:pt x="169116" y="111244"/>
                      <a:pt x="167499" y="108887"/>
                      <a:pt x="167499" y="108887"/>
                    </a:cubicBezTo>
                    <a:lnTo>
                      <a:pt x="233996" y="83828"/>
                    </a:lnTo>
                    <a:cubicBezTo>
                      <a:pt x="233996" y="83828"/>
                      <a:pt x="186152" y="98470"/>
                      <a:pt x="161287" y="104968"/>
                    </a:cubicBezTo>
                    <a:cubicBezTo>
                      <a:pt x="142524" y="109867"/>
                      <a:pt x="135286" y="110957"/>
                      <a:pt x="135286" y="110957"/>
                    </a:cubicBezTo>
                    <a:cubicBezTo>
                      <a:pt x="135286" y="110957"/>
                      <a:pt x="136811" y="106077"/>
                      <a:pt x="142320" y="99357"/>
                    </a:cubicBezTo>
                    <a:cubicBezTo>
                      <a:pt x="147820" y="92637"/>
                      <a:pt x="156943" y="85113"/>
                      <a:pt x="156943" y="85113"/>
                    </a:cubicBezTo>
                    <a:cubicBezTo>
                      <a:pt x="156943" y="85113"/>
                      <a:pt x="144298" y="91907"/>
                      <a:pt x="136737" y="98525"/>
                    </a:cubicBezTo>
                    <a:cubicBezTo>
                      <a:pt x="129176" y="105143"/>
                      <a:pt x="126708" y="111586"/>
                      <a:pt x="126708" y="111586"/>
                    </a:cubicBezTo>
                    <a:lnTo>
                      <a:pt x="92655" y="118518"/>
                    </a:lnTo>
                    <a:cubicBezTo>
                      <a:pt x="92655" y="118518"/>
                      <a:pt x="96824" y="108462"/>
                      <a:pt x="100845" y="100161"/>
                    </a:cubicBezTo>
                    <a:cubicBezTo>
                      <a:pt x="104857" y="91861"/>
                      <a:pt x="111826" y="83541"/>
                      <a:pt x="111826" y="83541"/>
                    </a:cubicBezTo>
                    <a:cubicBezTo>
                      <a:pt x="111826" y="83541"/>
                      <a:pt x="128270" y="80140"/>
                      <a:pt x="145213" y="73383"/>
                    </a:cubicBezTo>
                    <a:cubicBezTo>
                      <a:pt x="162156" y="66626"/>
                      <a:pt x="179599" y="56523"/>
                      <a:pt x="179599" y="56523"/>
                    </a:cubicBezTo>
                    <a:cubicBezTo>
                      <a:pt x="179599" y="56523"/>
                      <a:pt x="160927" y="64325"/>
                      <a:pt x="145139" y="69584"/>
                    </a:cubicBezTo>
                    <a:cubicBezTo>
                      <a:pt x="129342" y="74844"/>
                      <a:pt x="116420" y="77552"/>
                      <a:pt x="116420" y="77552"/>
                    </a:cubicBezTo>
                    <a:cubicBezTo>
                      <a:pt x="116420" y="77552"/>
                      <a:pt x="116975" y="72034"/>
                      <a:pt x="128011" y="57069"/>
                    </a:cubicBezTo>
                    <a:cubicBezTo>
                      <a:pt x="142375" y="37583"/>
                      <a:pt x="175300" y="0"/>
                      <a:pt x="17530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55" name="Google Shape;6255;p8"/>
            <p:cNvGrpSpPr/>
            <p:nvPr/>
          </p:nvGrpSpPr>
          <p:grpSpPr>
            <a:xfrm>
              <a:off x="4066156" y="1366471"/>
              <a:ext cx="200169" cy="244699"/>
              <a:chOff x="4066156" y="1366471"/>
              <a:chExt cx="200169" cy="244699"/>
            </a:xfrm>
          </p:grpSpPr>
          <p:sp>
            <p:nvSpPr>
              <p:cNvPr id="6256" name="Google Shape;6256;p8"/>
              <p:cNvSpPr/>
              <p:nvPr/>
            </p:nvSpPr>
            <p:spPr>
              <a:xfrm>
                <a:off x="4066156" y="1366471"/>
                <a:ext cx="200169" cy="244699"/>
              </a:xfrm>
              <a:custGeom>
                <a:avLst/>
                <a:gdLst/>
                <a:ahLst/>
                <a:cxnLst/>
                <a:rect l="l" t="t" r="r" b="b"/>
                <a:pathLst>
                  <a:path w="200169" h="244699" extrusionOk="0">
                    <a:moveTo>
                      <a:pt x="136441" y="154632"/>
                    </a:moveTo>
                    <a:cubicBezTo>
                      <a:pt x="136441" y="154632"/>
                      <a:pt x="166695" y="145722"/>
                      <a:pt x="182242" y="120441"/>
                    </a:cubicBezTo>
                    <a:cubicBezTo>
                      <a:pt x="206728" y="80639"/>
                      <a:pt x="199019" y="59638"/>
                      <a:pt x="199019" y="59638"/>
                    </a:cubicBezTo>
                    <a:cubicBezTo>
                      <a:pt x="199019" y="59638"/>
                      <a:pt x="181484" y="88080"/>
                      <a:pt x="168423" y="72708"/>
                    </a:cubicBezTo>
                    <a:cubicBezTo>
                      <a:pt x="161639" y="64731"/>
                      <a:pt x="162129" y="43102"/>
                      <a:pt x="162129" y="43102"/>
                    </a:cubicBezTo>
                    <a:cubicBezTo>
                      <a:pt x="162129" y="43102"/>
                      <a:pt x="150473" y="39710"/>
                      <a:pt x="144844" y="28932"/>
                    </a:cubicBezTo>
                    <a:cubicBezTo>
                      <a:pt x="139214" y="18163"/>
                      <a:pt x="139612" y="0"/>
                      <a:pt x="139612" y="0"/>
                    </a:cubicBezTo>
                    <a:cubicBezTo>
                      <a:pt x="139612" y="0"/>
                      <a:pt x="128409" y="11388"/>
                      <a:pt x="120478" y="26815"/>
                    </a:cubicBezTo>
                    <a:cubicBezTo>
                      <a:pt x="112556" y="42233"/>
                      <a:pt x="107907" y="61690"/>
                      <a:pt x="107907" y="61690"/>
                    </a:cubicBezTo>
                    <a:cubicBezTo>
                      <a:pt x="107907" y="61690"/>
                      <a:pt x="104164" y="53843"/>
                      <a:pt x="99875" y="47391"/>
                    </a:cubicBezTo>
                    <a:cubicBezTo>
                      <a:pt x="95595" y="40948"/>
                      <a:pt x="90770" y="35910"/>
                      <a:pt x="90770" y="35910"/>
                    </a:cubicBezTo>
                    <a:cubicBezTo>
                      <a:pt x="90770" y="35910"/>
                      <a:pt x="86148" y="43250"/>
                      <a:pt x="83431" y="50663"/>
                    </a:cubicBezTo>
                    <a:cubicBezTo>
                      <a:pt x="80704" y="58067"/>
                      <a:pt x="79890" y="65545"/>
                      <a:pt x="79890" y="65545"/>
                    </a:cubicBezTo>
                    <a:cubicBezTo>
                      <a:pt x="79890" y="65545"/>
                      <a:pt x="64833" y="58483"/>
                      <a:pt x="51292" y="55100"/>
                    </a:cubicBezTo>
                    <a:cubicBezTo>
                      <a:pt x="37750" y="51717"/>
                      <a:pt x="25724" y="52012"/>
                      <a:pt x="25724" y="52012"/>
                    </a:cubicBezTo>
                    <a:cubicBezTo>
                      <a:pt x="25724" y="52012"/>
                      <a:pt x="26214" y="73050"/>
                      <a:pt x="29422" y="89615"/>
                    </a:cubicBezTo>
                    <a:cubicBezTo>
                      <a:pt x="32629" y="106188"/>
                      <a:pt x="38563" y="118287"/>
                      <a:pt x="38563" y="118287"/>
                    </a:cubicBezTo>
                    <a:cubicBezTo>
                      <a:pt x="38563" y="118287"/>
                      <a:pt x="32971" y="119692"/>
                      <a:pt x="28183" y="122623"/>
                    </a:cubicBezTo>
                    <a:cubicBezTo>
                      <a:pt x="23395" y="125543"/>
                      <a:pt x="19411" y="129989"/>
                      <a:pt x="19411" y="129989"/>
                    </a:cubicBezTo>
                    <a:cubicBezTo>
                      <a:pt x="19411" y="129989"/>
                      <a:pt x="25244" y="140009"/>
                      <a:pt x="33498" y="145675"/>
                    </a:cubicBezTo>
                    <a:cubicBezTo>
                      <a:pt x="41743" y="151342"/>
                      <a:pt x="52419" y="152636"/>
                      <a:pt x="52419" y="152636"/>
                    </a:cubicBezTo>
                    <a:cubicBezTo>
                      <a:pt x="52419" y="152636"/>
                      <a:pt x="34219" y="162313"/>
                      <a:pt x="21112" y="174700"/>
                    </a:cubicBezTo>
                    <a:cubicBezTo>
                      <a:pt x="8005" y="187076"/>
                      <a:pt x="0" y="202152"/>
                      <a:pt x="0" y="202152"/>
                    </a:cubicBezTo>
                    <a:cubicBezTo>
                      <a:pt x="0" y="202152"/>
                      <a:pt x="17710" y="198594"/>
                      <a:pt x="28839" y="202901"/>
                    </a:cubicBezTo>
                    <a:cubicBezTo>
                      <a:pt x="39968" y="207209"/>
                      <a:pt x="44516" y="219373"/>
                      <a:pt x="44516" y="219373"/>
                    </a:cubicBezTo>
                    <a:cubicBezTo>
                      <a:pt x="44516" y="219373"/>
                      <a:pt x="63271" y="198289"/>
                      <a:pt x="78883" y="222904"/>
                    </a:cubicBezTo>
                    <a:cubicBezTo>
                      <a:pt x="85067" y="232656"/>
                      <a:pt x="79900" y="244700"/>
                      <a:pt x="79900" y="244700"/>
                    </a:cubicBezTo>
                    <a:cubicBezTo>
                      <a:pt x="79900" y="244700"/>
                      <a:pt x="99154" y="238192"/>
                      <a:pt x="113740" y="215842"/>
                    </a:cubicBezTo>
                    <a:cubicBezTo>
                      <a:pt x="128335" y="193501"/>
                      <a:pt x="136441" y="154632"/>
                      <a:pt x="136441" y="1546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57" name="Google Shape;6257;p8"/>
              <p:cNvSpPr/>
              <p:nvPr/>
            </p:nvSpPr>
            <p:spPr>
              <a:xfrm>
                <a:off x="4104174" y="1400690"/>
                <a:ext cx="141608" cy="175134"/>
              </a:xfrm>
              <a:custGeom>
                <a:avLst/>
                <a:gdLst/>
                <a:ahLst/>
                <a:cxnLst/>
                <a:rect l="l" t="t" r="r" b="b"/>
                <a:pathLst>
                  <a:path w="141608" h="175134" extrusionOk="0">
                    <a:moveTo>
                      <a:pt x="0" y="33424"/>
                    </a:moveTo>
                    <a:cubicBezTo>
                      <a:pt x="0" y="33424"/>
                      <a:pt x="24985" y="69104"/>
                      <a:pt x="40255" y="81711"/>
                    </a:cubicBezTo>
                    <a:cubicBezTo>
                      <a:pt x="48768" y="88746"/>
                      <a:pt x="54989" y="92295"/>
                      <a:pt x="54989" y="92295"/>
                    </a:cubicBezTo>
                    <a:cubicBezTo>
                      <a:pt x="54989" y="92295"/>
                      <a:pt x="49942" y="94098"/>
                      <a:pt x="37676" y="95059"/>
                    </a:cubicBezTo>
                    <a:cubicBezTo>
                      <a:pt x="25410" y="96011"/>
                      <a:pt x="5916" y="96113"/>
                      <a:pt x="5916" y="96113"/>
                    </a:cubicBezTo>
                    <a:cubicBezTo>
                      <a:pt x="5916" y="96113"/>
                      <a:pt x="22988" y="100734"/>
                      <a:pt x="36262" y="100845"/>
                    </a:cubicBezTo>
                    <a:cubicBezTo>
                      <a:pt x="49535" y="100956"/>
                      <a:pt x="59010" y="96556"/>
                      <a:pt x="59010" y="96556"/>
                    </a:cubicBezTo>
                    <a:cubicBezTo>
                      <a:pt x="59010" y="96556"/>
                      <a:pt x="66016" y="103794"/>
                      <a:pt x="73744" y="108776"/>
                    </a:cubicBezTo>
                    <a:cubicBezTo>
                      <a:pt x="81471" y="113758"/>
                      <a:pt x="89919" y="116476"/>
                      <a:pt x="89919" y="116476"/>
                    </a:cubicBezTo>
                    <a:lnTo>
                      <a:pt x="64630" y="130526"/>
                    </a:lnTo>
                    <a:cubicBezTo>
                      <a:pt x="64630" y="130526"/>
                      <a:pt x="61496" y="124582"/>
                      <a:pt x="52475" y="121365"/>
                    </a:cubicBezTo>
                    <a:cubicBezTo>
                      <a:pt x="43453" y="118158"/>
                      <a:pt x="28544" y="117677"/>
                      <a:pt x="28544" y="117677"/>
                    </a:cubicBezTo>
                    <a:cubicBezTo>
                      <a:pt x="28544" y="117677"/>
                      <a:pt x="41272" y="121791"/>
                      <a:pt x="48833" y="125275"/>
                    </a:cubicBezTo>
                    <a:cubicBezTo>
                      <a:pt x="56403" y="128751"/>
                      <a:pt x="58788" y="131607"/>
                      <a:pt x="58788" y="131607"/>
                    </a:cubicBezTo>
                    <a:lnTo>
                      <a:pt x="34441" y="140314"/>
                    </a:lnTo>
                    <a:lnTo>
                      <a:pt x="2422" y="149761"/>
                    </a:lnTo>
                    <a:lnTo>
                      <a:pt x="33600" y="145518"/>
                    </a:lnTo>
                    <a:cubicBezTo>
                      <a:pt x="33600" y="145518"/>
                      <a:pt x="33091" y="150057"/>
                      <a:pt x="27813" y="156296"/>
                    </a:cubicBezTo>
                    <a:cubicBezTo>
                      <a:pt x="22545" y="162535"/>
                      <a:pt x="12506" y="170485"/>
                      <a:pt x="12506" y="170485"/>
                    </a:cubicBezTo>
                    <a:cubicBezTo>
                      <a:pt x="12506" y="170485"/>
                      <a:pt x="23885" y="164366"/>
                      <a:pt x="30577" y="157701"/>
                    </a:cubicBezTo>
                    <a:cubicBezTo>
                      <a:pt x="37260" y="151037"/>
                      <a:pt x="39257" y="143836"/>
                      <a:pt x="39257" y="143836"/>
                    </a:cubicBezTo>
                    <a:lnTo>
                      <a:pt x="58686" y="136598"/>
                    </a:lnTo>
                    <a:lnTo>
                      <a:pt x="69834" y="133068"/>
                    </a:lnTo>
                    <a:cubicBezTo>
                      <a:pt x="69834" y="133068"/>
                      <a:pt x="69159" y="139871"/>
                      <a:pt x="63853" y="150380"/>
                    </a:cubicBezTo>
                    <a:cubicBezTo>
                      <a:pt x="58538" y="160899"/>
                      <a:pt x="48583" y="175134"/>
                      <a:pt x="48583" y="175134"/>
                    </a:cubicBezTo>
                    <a:cubicBezTo>
                      <a:pt x="48583" y="175134"/>
                      <a:pt x="60202" y="164245"/>
                      <a:pt x="67051" y="153144"/>
                    </a:cubicBezTo>
                    <a:cubicBezTo>
                      <a:pt x="73901" y="142043"/>
                      <a:pt x="75971" y="130720"/>
                      <a:pt x="75971" y="130720"/>
                    </a:cubicBezTo>
                    <a:lnTo>
                      <a:pt x="94467" y="119526"/>
                    </a:lnTo>
                    <a:cubicBezTo>
                      <a:pt x="94467" y="119526"/>
                      <a:pt x="99024" y="122197"/>
                      <a:pt x="108009" y="125266"/>
                    </a:cubicBezTo>
                    <a:cubicBezTo>
                      <a:pt x="116984" y="128326"/>
                      <a:pt x="130378" y="131783"/>
                      <a:pt x="130378" y="131783"/>
                    </a:cubicBezTo>
                    <a:lnTo>
                      <a:pt x="136284" y="118592"/>
                    </a:lnTo>
                    <a:cubicBezTo>
                      <a:pt x="136284" y="118592"/>
                      <a:pt x="122844" y="119138"/>
                      <a:pt x="112963" y="117409"/>
                    </a:cubicBezTo>
                    <a:cubicBezTo>
                      <a:pt x="103082" y="115681"/>
                      <a:pt x="96750" y="111660"/>
                      <a:pt x="96750" y="111660"/>
                    </a:cubicBezTo>
                    <a:lnTo>
                      <a:pt x="98350" y="92692"/>
                    </a:lnTo>
                    <a:cubicBezTo>
                      <a:pt x="98350" y="92692"/>
                      <a:pt x="108785" y="91001"/>
                      <a:pt x="119193" y="82821"/>
                    </a:cubicBezTo>
                    <a:cubicBezTo>
                      <a:pt x="129601" y="74640"/>
                      <a:pt x="141608" y="61089"/>
                      <a:pt x="141608" y="61089"/>
                    </a:cubicBezTo>
                    <a:cubicBezTo>
                      <a:pt x="141608" y="61089"/>
                      <a:pt x="128890" y="72921"/>
                      <a:pt x="118269" y="79123"/>
                    </a:cubicBezTo>
                    <a:cubicBezTo>
                      <a:pt x="107648" y="85335"/>
                      <a:pt x="98507" y="87045"/>
                      <a:pt x="98507" y="87045"/>
                    </a:cubicBezTo>
                    <a:lnTo>
                      <a:pt x="100078" y="57420"/>
                    </a:lnTo>
                    <a:cubicBezTo>
                      <a:pt x="100078" y="57420"/>
                      <a:pt x="105328" y="54416"/>
                      <a:pt x="109368" y="45117"/>
                    </a:cubicBezTo>
                    <a:cubicBezTo>
                      <a:pt x="113416" y="35818"/>
                      <a:pt x="116244" y="20215"/>
                      <a:pt x="116244" y="20215"/>
                    </a:cubicBezTo>
                    <a:cubicBezTo>
                      <a:pt x="116244" y="20215"/>
                      <a:pt x="110911" y="35374"/>
                      <a:pt x="106937" y="43416"/>
                    </a:cubicBezTo>
                    <a:cubicBezTo>
                      <a:pt x="102971" y="51449"/>
                      <a:pt x="100364" y="52373"/>
                      <a:pt x="100364" y="52373"/>
                    </a:cubicBezTo>
                    <a:lnTo>
                      <a:pt x="92674" y="0"/>
                    </a:lnTo>
                    <a:cubicBezTo>
                      <a:pt x="92674" y="0"/>
                      <a:pt x="95031" y="37269"/>
                      <a:pt x="95207" y="56505"/>
                    </a:cubicBezTo>
                    <a:cubicBezTo>
                      <a:pt x="95336" y="71017"/>
                      <a:pt x="94643" y="76526"/>
                      <a:pt x="94643" y="76526"/>
                    </a:cubicBezTo>
                    <a:cubicBezTo>
                      <a:pt x="94643" y="76526"/>
                      <a:pt x="90428" y="74807"/>
                      <a:pt x="85427" y="69908"/>
                    </a:cubicBezTo>
                    <a:cubicBezTo>
                      <a:pt x="80426" y="65009"/>
                      <a:pt x="75537" y="57327"/>
                      <a:pt x="75537" y="57327"/>
                    </a:cubicBezTo>
                    <a:cubicBezTo>
                      <a:pt x="75537" y="57327"/>
                      <a:pt x="78901" y="67541"/>
                      <a:pt x="83320" y="73947"/>
                    </a:cubicBezTo>
                    <a:cubicBezTo>
                      <a:pt x="87729" y="80362"/>
                      <a:pt x="93182" y="82969"/>
                      <a:pt x="93182" y="82969"/>
                    </a:cubicBezTo>
                    <a:lnTo>
                      <a:pt x="91592" y="109072"/>
                    </a:lnTo>
                    <a:cubicBezTo>
                      <a:pt x="91592" y="109072"/>
                      <a:pt x="83144" y="104764"/>
                      <a:pt x="76304" y="100780"/>
                    </a:cubicBezTo>
                    <a:cubicBezTo>
                      <a:pt x="69473" y="96797"/>
                      <a:pt x="63326" y="90622"/>
                      <a:pt x="63326" y="90622"/>
                    </a:cubicBezTo>
                    <a:cubicBezTo>
                      <a:pt x="63326" y="90622"/>
                      <a:pt x="64038" y="78014"/>
                      <a:pt x="61736" y="64620"/>
                    </a:cubicBezTo>
                    <a:cubicBezTo>
                      <a:pt x="59425" y="51227"/>
                      <a:pt x="54083" y="37066"/>
                      <a:pt x="54083" y="37066"/>
                    </a:cubicBezTo>
                    <a:cubicBezTo>
                      <a:pt x="54083" y="37066"/>
                      <a:pt x="56967" y="51865"/>
                      <a:pt x="58141" y="64214"/>
                    </a:cubicBezTo>
                    <a:cubicBezTo>
                      <a:pt x="59324" y="76572"/>
                      <a:pt x="58797" y="86490"/>
                      <a:pt x="58797" y="86490"/>
                    </a:cubicBezTo>
                    <a:cubicBezTo>
                      <a:pt x="58797" y="86490"/>
                      <a:pt x="53741" y="85409"/>
                      <a:pt x="42325" y="75417"/>
                    </a:cubicBezTo>
                    <a:cubicBezTo>
                      <a:pt x="27453" y="62402"/>
                      <a:pt x="0" y="33424"/>
                      <a:pt x="0" y="334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58" name="Google Shape;6258;p8"/>
            <p:cNvGrpSpPr/>
            <p:nvPr/>
          </p:nvGrpSpPr>
          <p:grpSpPr>
            <a:xfrm>
              <a:off x="4079023" y="1656408"/>
              <a:ext cx="346607" cy="235326"/>
              <a:chOff x="4079023" y="1656408"/>
              <a:chExt cx="346607" cy="235326"/>
            </a:xfrm>
          </p:grpSpPr>
          <p:sp>
            <p:nvSpPr>
              <p:cNvPr id="6259" name="Google Shape;6259;p8"/>
              <p:cNvSpPr/>
              <p:nvPr/>
            </p:nvSpPr>
            <p:spPr>
              <a:xfrm>
                <a:off x="4079023" y="1658007"/>
                <a:ext cx="346607" cy="233727"/>
              </a:xfrm>
              <a:custGeom>
                <a:avLst/>
                <a:gdLst/>
                <a:ahLst/>
                <a:cxnLst/>
                <a:rect l="l" t="t" r="r" b="b"/>
                <a:pathLst>
                  <a:path w="346607" h="233727" extrusionOk="0">
                    <a:moveTo>
                      <a:pt x="141183" y="38054"/>
                    </a:moveTo>
                    <a:cubicBezTo>
                      <a:pt x="141183" y="38054"/>
                      <a:pt x="96677" y="18644"/>
                      <a:pt x="60526" y="27730"/>
                    </a:cubicBezTo>
                    <a:cubicBezTo>
                      <a:pt x="3596" y="42048"/>
                      <a:pt x="0" y="68437"/>
                      <a:pt x="0" y="68437"/>
                    </a:cubicBezTo>
                    <a:cubicBezTo>
                      <a:pt x="0" y="68437"/>
                      <a:pt x="40736" y="58242"/>
                      <a:pt x="47622" y="84336"/>
                    </a:cubicBezTo>
                    <a:cubicBezTo>
                      <a:pt x="51190" y="97878"/>
                      <a:pt x="36687" y="117372"/>
                      <a:pt x="36687" y="117372"/>
                    </a:cubicBezTo>
                    <a:cubicBezTo>
                      <a:pt x="36687" y="117372"/>
                      <a:pt x="49461" y="131135"/>
                      <a:pt x="49757" y="146202"/>
                    </a:cubicBezTo>
                    <a:cubicBezTo>
                      <a:pt x="50062" y="161269"/>
                      <a:pt x="37898" y="177639"/>
                      <a:pt x="37898" y="177639"/>
                    </a:cubicBezTo>
                    <a:cubicBezTo>
                      <a:pt x="37898" y="177639"/>
                      <a:pt x="59564" y="177380"/>
                      <a:pt x="79622" y="170410"/>
                    </a:cubicBezTo>
                    <a:cubicBezTo>
                      <a:pt x="99690" y="163441"/>
                      <a:pt x="118140" y="149751"/>
                      <a:pt x="118140" y="149751"/>
                    </a:cubicBezTo>
                    <a:cubicBezTo>
                      <a:pt x="118140" y="149751"/>
                      <a:pt x="117899" y="160409"/>
                      <a:pt x="119249" y="170262"/>
                    </a:cubicBezTo>
                    <a:cubicBezTo>
                      <a:pt x="120607" y="180116"/>
                      <a:pt x="123556" y="189165"/>
                      <a:pt x="123556" y="189165"/>
                    </a:cubicBezTo>
                    <a:cubicBezTo>
                      <a:pt x="123556" y="189165"/>
                      <a:pt x="134195" y="186623"/>
                      <a:pt x="142440" y="182279"/>
                    </a:cubicBezTo>
                    <a:cubicBezTo>
                      <a:pt x="150676" y="177934"/>
                      <a:pt x="156527" y="171797"/>
                      <a:pt x="156527" y="171797"/>
                    </a:cubicBezTo>
                    <a:cubicBezTo>
                      <a:pt x="156527" y="171797"/>
                      <a:pt x="171298" y="192049"/>
                      <a:pt x="186485" y="207532"/>
                    </a:cubicBezTo>
                    <a:cubicBezTo>
                      <a:pt x="201672" y="223014"/>
                      <a:pt x="217284" y="233727"/>
                      <a:pt x="217284" y="233727"/>
                    </a:cubicBezTo>
                    <a:cubicBezTo>
                      <a:pt x="217284" y="233727"/>
                      <a:pt x="230160" y="213900"/>
                      <a:pt x="236677" y="195709"/>
                    </a:cubicBezTo>
                    <a:cubicBezTo>
                      <a:pt x="243193" y="177509"/>
                      <a:pt x="243359" y="160945"/>
                      <a:pt x="243359" y="160945"/>
                    </a:cubicBezTo>
                    <a:cubicBezTo>
                      <a:pt x="243359" y="160945"/>
                      <a:pt x="251429" y="164753"/>
                      <a:pt x="259443" y="166426"/>
                    </a:cubicBezTo>
                    <a:cubicBezTo>
                      <a:pt x="267457" y="168099"/>
                      <a:pt x="275416" y="167656"/>
                      <a:pt x="275416" y="167656"/>
                    </a:cubicBezTo>
                    <a:cubicBezTo>
                      <a:pt x="275416" y="167656"/>
                      <a:pt x="274371" y="153088"/>
                      <a:pt x="267429" y="140332"/>
                    </a:cubicBezTo>
                    <a:cubicBezTo>
                      <a:pt x="260478" y="127576"/>
                      <a:pt x="247630" y="116642"/>
                      <a:pt x="247630" y="116642"/>
                    </a:cubicBezTo>
                    <a:cubicBezTo>
                      <a:pt x="247630" y="116642"/>
                      <a:pt x="277181" y="124341"/>
                      <a:pt x="301925" y="124905"/>
                    </a:cubicBezTo>
                    <a:cubicBezTo>
                      <a:pt x="326670" y="125460"/>
                      <a:pt x="346608" y="118888"/>
                      <a:pt x="346608" y="118888"/>
                    </a:cubicBezTo>
                    <a:cubicBezTo>
                      <a:pt x="346608" y="118888"/>
                      <a:pt x="321623" y="105984"/>
                      <a:pt x="310115" y="91860"/>
                    </a:cubicBezTo>
                    <a:cubicBezTo>
                      <a:pt x="298616" y="77727"/>
                      <a:pt x="300594" y="62374"/>
                      <a:pt x="300594" y="62374"/>
                    </a:cubicBezTo>
                    <a:cubicBezTo>
                      <a:pt x="300594" y="62374"/>
                      <a:pt x="263020" y="64666"/>
                      <a:pt x="258796" y="27730"/>
                    </a:cubicBezTo>
                    <a:cubicBezTo>
                      <a:pt x="257123" y="13088"/>
                      <a:pt x="271478" y="6719"/>
                      <a:pt x="271478" y="6719"/>
                    </a:cubicBezTo>
                    <a:cubicBezTo>
                      <a:pt x="271478" y="6719"/>
                      <a:pt x="242620" y="-4872"/>
                      <a:pt x="209575" y="2394"/>
                    </a:cubicBezTo>
                    <a:cubicBezTo>
                      <a:pt x="176521" y="9650"/>
                      <a:pt x="141183" y="38054"/>
                      <a:pt x="141183" y="3805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60" name="Google Shape;6260;p8"/>
              <p:cNvSpPr/>
              <p:nvPr/>
            </p:nvSpPr>
            <p:spPr>
              <a:xfrm>
                <a:off x="4126774" y="1656408"/>
                <a:ext cx="235715" cy="209695"/>
              </a:xfrm>
              <a:custGeom>
                <a:avLst/>
                <a:gdLst/>
                <a:ahLst/>
                <a:cxnLst/>
                <a:rect l="l" t="t" r="r" b="b"/>
                <a:pathLst>
                  <a:path w="235715" h="209695" extrusionOk="0">
                    <a:moveTo>
                      <a:pt x="163801" y="209695"/>
                    </a:moveTo>
                    <a:cubicBezTo>
                      <a:pt x="163801" y="209695"/>
                      <a:pt x="154660" y="154004"/>
                      <a:pt x="143180" y="128446"/>
                    </a:cubicBezTo>
                    <a:cubicBezTo>
                      <a:pt x="136774" y="114183"/>
                      <a:pt x="131089" y="105245"/>
                      <a:pt x="131089" y="105245"/>
                    </a:cubicBezTo>
                    <a:cubicBezTo>
                      <a:pt x="131089" y="105245"/>
                      <a:pt x="138706" y="108184"/>
                      <a:pt x="155048" y="118509"/>
                    </a:cubicBezTo>
                    <a:cubicBezTo>
                      <a:pt x="171390" y="128825"/>
                      <a:pt x="196449" y="146535"/>
                      <a:pt x="196449" y="146535"/>
                    </a:cubicBezTo>
                    <a:cubicBezTo>
                      <a:pt x="196449" y="146535"/>
                      <a:pt x="177519" y="126680"/>
                      <a:pt x="160576" y="114461"/>
                    </a:cubicBezTo>
                    <a:cubicBezTo>
                      <a:pt x="143623" y="102232"/>
                      <a:pt x="128658" y="97647"/>
                      <a:pt x="128658" y="97647"/>
                    </a:cubicBezTo>
                    <a:cubicBezTo>
                      <a:pt x="128658" y="97647"/>
                      <a:pt x="124323" y="84568"/>
                      <a:pt x="117613" y="72921"/>
                    </a:cubicBezTo>
                    <a:cubicBezTo>
                      <a:pt x="110902" y="61274"/>
                      <a:pt x="101816" y="51060"/>
                      <a:pt x="101816" y="51060"/>
                    </a:cubicBezTo>
                    <a:lnTo>
                      <a:pt x="143254" y="61210"/>
                    </a:lnTo>
                    <a:cubicBezTo>
                      <a:pt x="143254" y="61210"/>
                      <a:pt x="143448" y="69547"/>
                      <a:pt x="152959" y="80741"/>
                    </a:cubicBezTo>
                    <a:cubicBezTo>
                      <a:pt x="162461" y="91944"/>
                      <a:pt x="181281" y="106012"/>
                      <a:pt x="181281" y="106012"/>
                    </a:cubicBezTo>
                    <a:cubicBezTo>
                      <a:pt x="181281" y="106012"/>
                      <a:pt x="167591" y="90585"/>
                      <a:pt x="160132" y="80473"/>
                    </a:cubicBezTo>
                    <a:cubicBezTo>
                      <a:pt x="152673" y="70361"/>
                      <a:pt x="151434" y="65545"/>
                      <a:pt x="151434" y="65545"/>
                    </a:cubicBezTo>
                    <a:lnTo>
                      <a:pt x="188241" y="79752"/>
                    </a:lnTo>
                    <a:lnTo>
                      <a:pt x="235355" y="100300"/>
                    </a:lnTo>
                    <a:lnTo>
                      <a:pt x="192659" y="75731"/>
                    </a:lnTo>
                    <a:cubicBezTo>
                      <a:pt x="192659" y="75731"/>
                      <a:pt x="196227" y="72015"/>
                      <a:pt x="206987" y="71082"/>
                    </a:cubicBezTo>
                    <a:cubicBezTo>
                      <a:pt x="217755" y="70148"/>
                      <a:pt x="235715" y="71987"/>
                      <a:pt x="235715" y="71987"/>
                    </a:cubicBezTo>
                    <a:cubicBezTo>
                      <a:pt x="235715" y="71987"/>
                      <a:pt x="217200" y="67236"/>
                      <a:pt x="204352" y="67273"/>
                    </a:cubicBezTo>
                    <a:cubicBezTo>
                      <a:pt x="191504" y="67301"/>
                      <a:pt x="184322" y="72117"/>
                      <a:pt x="184322" y="72117"/>
                    </a:cubicBezTo>
                    <a:lnTo>
                      <a:pt x="154771" y="61034"/>
                    </a:lnTo>
                    <a:lnTo>
                      <a:pt x="138216" y="54111"/>
                    </a:lnTo>
                    <a:cubicBezTo>
                      <a:pt x="138216" y="54111"/>
                      <a:pt x="143439" y="48463"/>
                      <a:pt x="156998" y="43619"/>
                    </a:cubicBezTo>
                    <a:cubicBezTo>
                      <a:pt x="170559" y="38785"/>
                      <a:pt x="192456" y="34755"/>
                      <a:pt x="192456" y="34755"/>
                    </a:cubicBezTo>
                    <a:cubicBezTo>
                      <a:pt x="192456" y="34755"/>
                      <a:pt x="170568" y="34173"/>
                      <a:pt x="154660" y="38157"/>
                    </a:cubicBezTo>
                    <a:cubicBezTo>
                      <a:pt x="138761" y="42131"/>
                      <a:pt x="128834" y="50672"/>
                      <a:pt x="128834" y="50672"/>
                    </a:cubicBezTo>
                    <a:lnTo>
                      <a:pt x="97943" y="44091"/>
                    </a:lnTo>
                    <a:cubicBezTo>
                      <a:pt x="97943" y="44091"/>
                      <a:pt x="93811" y="37463"/>
                      <a:pt x="84272" y="26445"/>
                    </a:cubicBezTo>
                    <a:cubicBezTo>
                      <a:pt x="74723" y="15418"/>
                      <a:pt x="59758" y="0"/>
                      <a:pt x="59758" y="0"/>
                    </a:cubicBezTo>
                    <a:lnTo>
                      <a:pt x="43730" y="6766"/>
                    </a:lnTo>
                    <a:cubicBezTo>
                      <a:pt x="43730" y="6766"/>
                      <a:pt x="61311" y="18533"/>
                      <a:pt x="72865" y="29154"/>
                    </a:cubicBezTo>
                    <a:cubicBezTo>
                      <a:pt x="84429" y="39774"/>
                      <a:pt x="89966" y="49249"/>
                      <a:pt x="89966" y="49249"/>
                    </a:cubicBezTo>
                    <a:lnTo>
                      <a:pt x="75740" y="65267"/>
                    </a:lnTo>
                    <a:cubicBezTo>
                      <a:pt x="75740" y="65267"/>
                      <a:pt x="61274" y="57290"/>
                      <a:pt x="42677" y="55331"/>
                    </a:cubicBezTo>
                    <a:cubicBezTo>
                      <a:pt x="24088" y="53362"/>
                      <a:pt x="0" y="54878"/>
                      <a:pt x="0" y="54878"/>
                    </a:cubicBezTo>
                    <a:cubicBezTo>
                      <a:pt x="0" y="54878"/>
                      <a:pt x="23903" y="55599"/>
                      <a:pt x="41503" y="59573"/>
                    </a:cubicBezTo>
                    <a:cubicBezTo>
                      <a:pt x="59093" y="63557"/>
                      <a:pt x="71923" y="70333"/>
                      <a:pt x="71923" y="70333"/>
                    </a:cubicBezTo>
                    <a:lnTo>
                      <a:pt x="50894" y="96196"/>
                    </a:lnTo>
                    <a:cubicBezTo>
                      <a:pt x="50894" y="96196"/>
                      <a:pt x="42233" y="94162"/>
                      <a:pt x="31086" y="99043"/>
                    </a:cubicBezTo>
                    <a:cubicBezTo>
                      <a:pt x="19938" y="103914"/>
                      <a:pt x="6285" y="115708"/>
                      <a:pt x="6285" y="115708"/>
                    </a:cubicBezTo>
                    <a:cubicBezTo>
                      <a:pt x="6285" y="115708"/>
                      <a:pt x="22859" y="106613"/>
                      <a:pt x="33110" y="102832"/>
                    </a:cubicBezTo>
                    <a:cubicBezTo>
                      <a:pt x="43360" y="99052"/>
                      <a:pt x="47289" y="100586"/>
                      <a:pt x="47289" y="100586"/>
                    </a:cubicBezTo>
                    <a:lnTo>
                      <a:pt x="23543" y="155862"/>
                    </a:lnTo>
                    <a:cubicBezTo>
                      <a:pt x="23543" y="155862"/>
                      <a:pt x="44433" y="119369"/>
                      <a:pt x="56551" y="101483"/>
                    </a:cubicBezTo>
                    <a:cubicBezTo>
                      <a:pt x="65702" y="87988"/>
                      <a:pt x="70129" y="83551"/>
                      <a:pt x="70129" y="83551"/>
                    </a:cubicBezTo>
                    <a:cubicBezTo>
                      <a:pt x="70129" y="83551"/>
                      <a:pt x="74428" y="88986"/>
                      <a:pt x="77690" y="98063"/>
                    </a:cubicBezTo>
                    <a:cubicBezTo>
                      <a:pt x="80953" y="107140"/>
                      <a:pt x="82303" y="118685"/>
                      <a:pt x="82303" y="118685"/>
                    </a:cubicBezTo>
                    <a:cubicBezTo>
                      <a:pt x="82303" y="118685"/>
                      <a:pt x="84530" y="106206"/>
                      <a:pt x="82987" y="96270"/>
                    </a:cubicBezTo>
                    <a:cubicBezTo>
                      <a:pt x="81443" y="86333"/>
                      <a:pt x="76128" y="78948"/>
                      <a:pt x="76128" y="78948"/>
                    </a:cubicBezTo>
                    <a:lnTo>
                      <a:pt x="94920" y="56357"/>
                    </a:lnTo>
                    <a:cubicBezTo>
                      <a:pt x="94920" y="56357"/>
                      <a:pt x="102980" y="68031"/>
                      <a:pt x="109192" y="77949"/>
                    </a:cubicBezTo>
                    <a:cubicBezTo>
                      <a:pt x="115403" y="87858"/>
                      <a:pt x="119323" y="99163"/>
                      <a:pt x="119323" y="99163"/>
                    </a:cubicBezTo>
                    <a:cubicBezTo>
                      <a:pt x="119323" y="99163"/>
                      <a:pt x="110310" y="110125"/>
                      <a:pt x="104672" y="124573"/>
                    </a:cubicBezTo>
                    <a:cubicBezTo>
                      <a:pt x="99043" y="139020"/>
                      <a:pt x="96796" y="156952"/>
                      <a:pt x="96796" y="156952"/>
                    </a:cubicBezTo>
                    <a:cubicBezTo>
                      <a:pt x="96796" y="156952"/>
                      <a:pt x="102601" y="140684"/>
                      <a:pt x="109016" y="128224"/>
                    </a:cubicBezTo>
                    <a:cubicBezTo>
                      <a:pt x="115440" y="115764"/>
                      <a:pt x="122475" y="107112"/>
                      <a:pt x="122475" y="107112"/>
                    </a:cubicBezTo>
                    <a:cubicBezTo>
                      <a:pt x="122475" y="107112"/>
                      <a:pt x="128261" y="112723"/>
                      <a:pt x="136487" y="132356"/>
                    </a:cubicBezTo>
                    <a:cubicBezTo>
                      <a:pt x="147201" y="157932"/>
                      <a:pt x="163801" y="209695"/>
                      <a:pt x="163801"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61" name="Google Shape;6261;p8"/>
            <p:cNvGrpSpPr/>
            <p:nvPr/>
          </p:nvGrpSpPr>
          <p:grpSpPr>
            <a:xfrm>
              <a:off x="5100045" y="2616396"/>
              <a:ext cx="211136" cy="206340"/>
              <a:chOff x="5100045" y="2616396"/>
              <a:chExt cx="211136" cy="206340"/>
            </a:xfrm>
          </p:grpSpPr>
          <p:sp>
            <p:nvSpPr>
              <p:cNvPr id="6262" name="Google Shape;6262;p8"/>
              <p:cNvSpPr/>
              <p:nvPr/>
            </p:nvSpPr>
            <p:spPr>
              <a:xfrm>
                <a:off x="5100045" y="2616396"/>
                <a:ext cx="211136" cy="206340"/>
              </a:xfrm>
              <a:custGeom>
                <a:avLst/>
                <a:gdLst/>
                <a:ahLst/>
                <a:cxnLst/>
                <a:rect l="l" t="t" r="r" b="b"/>
                <a:pathLst>
                  <a:path w="211136" h="206340" extrusionOk="0">
                    <a:moveTo>
                      <a:pt x="86120" y="149687"/>
                    </a:moveTo>
                    <a:cubicBezTo>
                      <a:pt x="86120" y="149687"/>
                      <a:pt x="100642" y="182778"/>
                      <a:pt x="124730" y="195414"/>
                    </a:cubicBezTo>
                    <a:cubicBezTo>
                      <a:pt x="162664" y="215306"/>
                      <a:pt x="177657" y="201958"/>
                      <a:pt x="177657" y="201958"/>
                    </a:cubicBezTo>
                    <a:cubicBezTo>
                      <a:pt x="177657" y="201958"/>
                      <a:pt x="150547" y="187696"/>
                      <a:pt x="159725" y="169348"/>
                    </a:cubicBezTo>
                    <a:cubicBezTo>
                      <a:pt x="164486" y="159818"/>
                      <a:pt x="181983" y="155815"/>
                      <a:pt x="181983" y="155815"/>
                    </a:cubicBezTo>
                    <a:cubicBezTo>
                      <a:pt x="181983" y="155815"/>
                      <a:pt x="181872" y="141617"/>
                      <a:pt x="189156" y="132836"/>
                    </a:cubicBezTo>
                    <a:cubicBezTo>
                      <a:pt x="196449" y="124055"/>
                      <a:pt x="211137" y="120672"/>
                      <a:pt x="211137" y="120672"/>
                    </a:cubicBezTo>
                    <a:cubicBezTo>
                      <a:pt x="211137" y="120672"/>
                      <a:pt x="199259" y="110135"/>
                      <a:pt x="184941" y="104228"/>
                    </a:cubicBezTo>
                    <a:cubicBezTo>
                      <a:pt x="170623" y="98322"/>
                      <a:pt x="153855" y="97055"/>
                      <a:pt x="153855" y="97055"/>
                    </a:cubicBezTo>
                    <a:cubicBezTo>
                      <a:pt x="153855" y="97055"/>
                      <a:pt x="159263" y="91066"/>
                      <a:pt x="163395" y="84752"/>
                    </a:cubicBezTo>
                    <a:cubicBezTo>
                      <a:pt x="167536" y="78439"/>
                      <a:pt x="170410" y="71802"/>
                      <a:pt x="170410" y="71802"/>
                    </a:cubicBezTo>
                    <a:cubicBezTo>
                      <a:pt x="170410" y="71802"/>
                      <a:pt x="163385" y="68003"/>
                      <a:pt x="156777" y="66423"/>
                    </a:cubicBezTo>
                    <a:cubicBezTo>
                      <a:pt x="150158" y="64842"/>
                      <a:pt x="143947" y="65480"/>
                      <a:pt x="143947" y="65480"/>
                    </a:cubicBezTo>
                    <a:cubicBezTo>
                      <a:pt x="143947" y="65480"/>
                      <a:pt x="145962" y="46577"/>
                      <a:pt x="145389" y="30207"/>
                    </a:cubicBezTo>
                    <a:cubicBezTo>
                      <a:pt x="144816" y="13846"/>
                      <a:pt x="141655" y="0"/>
                      <a:pt x="141655" y="0"/>
                    </a:cubicBezTo>
                    <a:cubicBezTo>
                      <a:pt x="141655" y="0"/>
                      <a:pt x="124868" y="5010"/>
                      <a:pt x="112335" y="12220"/>
                    </a:cubicBezTo>
                    <a:cubicBezTo>
                      <a:pt x="99810" y="19429"/>
                      <a:pt x="91528" y="28839"/>
                      <a:pt x="91528" y="28839"/>
                    </a:cubicBezTo>
                    <a:cubicBezTo>
                      <a:pt x="91528" y="28839"/>
                      <a:pt x="89032" y="22674"/>
                      <a:pt x="85520" y="17756"/>
                    </a:cubicBezTo>
                    <a:cubicBezTo>
                      <a:pt x="82007" y="12839"/>
                      <a:pt x="77468" y="9169"/>
                      <a:pt x="77468" y="9169"/>
                    </a:cubicBezTo>
                    <a:cubicBezTo>
                      <a:pt x="77468" y="9169"/>
                      <a:pt x="70832" y="18034"/>
                      <a:pt x="68280" y="28774"/>
                    </a:cubicBezTo>
                    <a:cubicBezTo>
                      <a:pt x="65739" y="39506"/>
                      <a:pt x="67291" y="52123"/>
                      <a:pt x="67291" y="52123"/>
                    </a:cubicBezTo>
                    <a:cubicBezTo>
                      <a:pt x="67291" y="52123"/>
                      <a:pt x="55090" y="33119"/>
                      <a:pt x="41956" y="20585"/>
                    </a:cubicBezTo>
                    <a:cubicBezTo>
                      <a:pt x="28821" y="8051"/>
                      <a:pt x="14762" y="1987"/>
                      <a:pt x="14762" y="1987"/>
                    </a:cubicBezTo>
                    <a:cubicBezTo>
                      <a:pt x="14762" y="1987"/>
                      <a:pt x="21925" y="21703"/>
                      <a:pt x="21167" y="35476"/>
                    </a:cubicBezTo>
                    <a:cubicBezTo>
                      <a:pt x="20418" y="49258"/>
                      <a:pt x="11748" y="57078"/>
                      <a:pt x="11748" y="57078"/>
                    </a:cubicBezTo>
                    <a:cubicBezTo>
                      <a:pt x="11748" y="57078"/>
                      <a:pt x="33248" y="74307"/>
                      <a:pt x="17266" y="97554"/>
                    </a:cubicBezTo>
                    <a:cubicBezTo>
                      <a:pt x="10935" y="106779"/>
                      <a:pt x="0" y="103341"/>
                      <a:pt x="0" y="103341"/>
                    </a:cubicBezTo>
                    <a:cubicBezTo>
                      <a:pt x="0" y="103341"/>
                      <a:pt x="9909" y="124222"/>
                      <a:pt x="31418" y="136377"/>
                    </a:cubicBezTo>
                    <a:cubicBezTo>
                      <a:pt x="52918" y="148522"/>
                      <a:pt x="86120" y="149687"/>
                      <a:pt x="86120"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63" name="Google Shape;6263;p8"/>
              <p:cNvSpPr/>
              <p:nvPr/>
            </p:nvSpPr>
            <p:spPr>
              <a:xfrm>
                <a:off x="5125039" y="2633912"/>
                <a:ext cx="156481" cy="175550"/>
              </a:xfrm>
              <a:custGeom>
                <a:avLst/>
                <a:gdLst/>
                <a:ahLst/>
                <a:cxnLst/>
                <a:rect l="l" t="t" r="r" b="b"/>
                <a:pathLst>
                  <a:path w="156481" h="175550" extrusionOk="0">
                    <a:moveTo>
                      <a:pt x="107094" y="0"/>
                    </a:moveTo>
                    <a:cubicBezTo>
                      <a:pt x="107094" y="0"/>
                      <a:pt x="84494" y="36428"/>
                      <a:pt x="78079" y="56736"/>
                    </a:cubicBezTo>
                    <a:cubicBezTo>
                      <a:pt x="74502" y="68077"/>
                      <a:pt x="73152" y="76008"/>
                      <a:pt x="73152" y="76008"/>
                    </a:cubicBezTo>
                    <a:cubicBezTo>
                      <a:pt x="73152" y="76008"/>
                      <a:pt x="70481" y="70555"/>
                      <a:pt x="66728" y="56579"/>
                    </a:cubicBezTo>
                    <a:cubicBezTo>
                      <a:pt x="62975" y="42593"/>
                      <a:pt x="58159" y="20086"/>
                      <a:pt x="58159" y="20086"/>
                    </a:cubicBezTo>
                    <a:cubicBezTo>
                      <a:pt x="58159" y="20086"/>
                      <a:pt x="58594" y="40800"/>
                      <a:pt x="61737" y="56172"/>
                    </a:cubicBezTo>
                    <a:cubicBezTo>
                      <a:pt x="64870" y="71534"/>
                      <a:pt x="70712" y="81554"/>
                      <a:pt x="70712" y="81554"/>
                    </a:cubicBezTo>
                    <a:cubicBezTo>
                      <a:pt x="70712" y="81554"/>
                      <a:pt x="66599" y="91195"/>
                      <a:pt x="64473" y="101178"/>
                    </a:cubicBezTo>
                    <a:cubicBezTo>
                      <a:pt x="62356" y="111161"/>
                      <a:pt x="62217" y="121504"/>
                      <a:pt x="62217" y="121504"/>
                    </a:cubicBezTo>
                    <a:lnTo>
                      <a:pt x="44784" y="95225"/>
                    </a:lnTo>
                    <a:cubicBezTo>
                      <a:pt x="44784" y="95225"/>
                      <a:pt x="48796" y="90363"/>
                      <a:pt x="49184" y="79253"/>
                    </a:cubicBezTo>
                    <a:cubicBezTo>
                      <a:pt x="49572" y="68142"/>
                      <a:pt x="46337" y="50792"/>
                      <a:pt x="46337" y="50792"/>
                    </a:cubicBezTo>
                    <a:cubicBezTo>
                      <a:pt x="46337" y="50792"/>
                      <a:pt x="46124" y="66386"/>
                      <a:pt x="45163" y="75860"/>
                    </a:cubicBezTo>
                    <a:cubicBezTo>
                      <a:pt x="44202" y="85344"/>
                      <a:pt x="42492" y="88708"/>
                      <a:pt x="42492" y="88708"/>
                    </a:cubicBezTo>
                    <a:lnTo>
                      <a:pt x="29570" y="62402"/>
                    </a:lnTo>
                    <a:lnTo>
                      <a:pt x="14198" y="27370"/>
                    </a:lnTo>
                    <a:lnTo>
                      <a:pt x="25189" y="62522"/>
                    </a:lnTo>
                    <a:cubicBezTo>
                      <a:pt x="25189" y="62522"/>
                      <a:pt x="21417" y="62892"/>
                      <a:pt x="15122" y="58122"/>
                    </a:cubicBezTo>
                    <a:cubicBezTo>
                      <a:pt x="8828" y="53343"/>
                      <a:pt x="0" y="43425"/>
                      <a:pt x="0" y="43425"/>
                    </a:cubicBezTo>
                    <a:cubicBezTo>
                      <a:pt x="0" y="43425"/>
                      <a:pt x="7691" y="55275"/>
                      <a:pt x="14670" y="61598"/>
                    </a:cubicBezTo>
                    <a:cubicBezTo>
                      <a:pt x="21648" y="67929"/>
                      <a:pt x="27915" y="68715"/>
                      <a:pt x="27915" y="68715"/>
                    </a:cubicBezTo>
                    <a:lnTo>
                      <a:pt x="38462" y="89651"/>
                    </a:lnTo>
                    <a:lnTo>
                      <a:pt x="44008" y="101788"/>
                    </a:lnTo>
                    <a:cubicBezTo>
                      <a:pt x="44008" y="101788"/>
                      <a:pt x="38378" y="102453"/>
                      <a:pt x="28636" y="98525"/>
                    </a:cubicBezTo>
                    <a:cubicBezTo>
                      <a:pt x="18894" y="94606"/>
                      <a:pt x="5037" y="86102"/>
                      <a:pt x="5037" y="86102"/>
                    </a:cubicBezTo>
                    <a:cubicBezTo>
                      <a:pt x="5037" y="86102"/>
                      <a:pt x="16610" y="97240"/>
                      <a:pt x="27194" y="102814"/>
                    </a:cubicBezTo>
                    <a:cubicBezTo>
                      <a:pt x="37787" y="108388"/>
                      <a:pt x="47391" y="108388"/>
                      <a:pt x="47391" y="108388"/>
                    </a:cubicBezTo>
                    <a:lnTo>
                      <a:pt x="60877" y="127411"/>
                    </a:lnTo>
                    <a:cubicBezTo>
                      <a:pt x="60877" y="127411"/>
                      <a:pt x="59833" y="133243"/>
                      <a:pt x="59555" y="144270"/>
                    </a:cubicBezTo>
                    <a:cubicBezTo>
                      <a:pt x="59278" y="155298"/>
                      <a:pt x="59768" y="171520"/>
                      <a:pt x="59768" y="171520"/>
                    </a:cubicBezTo>
                    <a:lnTo>
                      <a:pt x="71793" y="175550"/>
                    </a:lnTo>
                    <a:cubicBezTo>
                      <a:pt x="71793" y="175550"/>
                      <a:pt x="68087" y="160132"/>
                      <a:pt x="67079" y="148338"/>
                    </a:cubicBezTo>
                    <a:cubicBezTo>
                      <a:pt x="66063" y="136552"/>
                      <a:pt x="67754" y="128381"/>
                      <a:pt x="67754" y="128381"/>
                    </a:cubicBezTo>
                    <a:lnTo>
                      <a:pt x="83384" y="126227"/>
                    </a:lnTo>
                    <a:cubicBezTo>
                      <a:pt x="83384" y="126227"/>
                      <a:pt x="87276" y="137939"/>
                      <a:pt x="96381" y="148245"/>
                    </a:cubicBezTo>
                    <a:cubicBezTo>
                      <a:pt x="105495" y="158542"/>
                      <a:pt x="119295" y="169560"/>
                      <a:pt x="119295" y="169560"/>
                    </a:cubicBezTo>
                    <a:cubicBezTo>
                      <a:pt x="119295" y="169560"/>
                      <a:pt x="106696" y="157350"/>
                      <a:pt x="99126" y="146387"/>
                    </a:cubicBezTo>
                    <a:cubicBezTo>
                      <a:pt x="91556" y="135425"/>
                      <a:pt x="87951" y="125211"/>
                      <a:pt x="87951" y="125211"/>
                    </a:cubicBezTo>
                    <a:lnTo>
                      <a:pt x="112150" y="120765"/>
                    </a:lnTo>
                    <a:cubicBezTo>
                      <a:pt x="112150" y="120765"/>
                      <a:pt x="115829" y="126209"/>
                      <a:pt x="124286" y="128917"/>
                    </a:cubicBezTo>
                    <a:cubicBezTo>
                      <a:pt x="132744" y="131625"/>
                      <a:pt x="145971" y="131607"/>
                      <a:pt x="145971" y="131607"/>
                    </a:cubicBezTo>
                    <a:cubicBezTo>
                      <a:pt x="145971" y="131607"/>
                      <a:pt x="132494" y="128631"/>
                      <a:pt x="125063" y="125737"/>
                    </a:cubicBezTo>
                    <a:cubicBezTo>
                      <a:pt x="117640" y="122853"/>
                      <a:pt x="116272" y="120034"/>
                      <a:pt x="116272" y="120034"/>
                    </a:cubicBezTo>
                    <a:lnTo>
                      <a:pt x="156481" y="100078"/>
                    </a:lnTo>
                    <a:cubicBezTo>
                      <a:pt x="156481" y="100078"/>
                      <a:pt x="127105" y="110680"/>
                      <a:pt x="111697" y="114941"/>
                    </a:cubicBezTo>
                    <a:cubicBezTo>
                      <a:pt x="100060" y="118167"/>
                      <a:pt x="95466" y="118518"/>
                      <a:pt x="95466" y="118518"/>
                    </a:cubicBezTo>
                    <a:cubicBezTo>
                      <a:pt x="95466" y="118518"/>
                      <a:pt x="95826" y="113287"/>
                      <a:pt x="98544" y="106474"/>
                    </a:cubicBezTo>
                    <a:cubicBezTo>
                      <a:pt x="101270" y="99662"/>
                      <a:pt x="106252" y="92378"/>
                      <a:pt x="106252" y="92378"/>
                    </a:cubicBezTo>
                    <a:cubicBezTo>
                      <a:pt x="106252" y="92378"/>
                      <a:pt x="98867" y="98423"/>
                      <a:pt x="94791" y="104884"/>
                    </a:cubicBezTo>
                    <a:cubicBezTo>
                      <a:pt x="90705" y="111336"/>
                      <a:pt x="89938" y="118204"/>
                      <a:pt x="89938" y="118204"/>
                    </a:cubicBezTo>
                    <a:lnTo>
                      <a:pt x="68577" y="121864"/>
                    </a:lnTo>
                    <a:cubicBezTo>
                      <a:pt x="68577" y="121864"/>
                      <a:pt x="69981" y="111198"/>
                      <a:pt x="71525" y="102453"/>
                    </a:cubicBezTo>
                    <a:cubicBezTo>
                      <a:pt x="73059" y="93700"/>
                      <a:pt x="76526" y="85288"/>
                      <a:pt x="76526" y="85288"/>
                    </a:cubicBezTo>
                    <a:cubicBezTo>
                      <a:pt x="76526" y="85288"/>
                      <a:pt x="86832" y="83458"/>
                      <a:pt x="97037" y="77958"/>
                    </a:cubicBezTo>
                    <a:cubicBezTo>
                      <a:pt x="107232" y="72459"/>
                      <a:pt x="117317" y="63298"/>
                      <a:pt x="117317" y="63298"/>
                    </a:cubicBezTo>
                    <a:cubicBezTo>
                      <a:pt x="117317" y="63298"/>
                      <a:pt x="106132" y="69750"/>
                      <a:pt x="96482" y="73725"/>
                    </a:cubicBezTo>
                    <a:cubicBezTo>
                      <a:pt x="86842" y="77700"/>
                      <a:pt x="78754" y="79179"/>
                      <a:pt x="78754" y="79179"/>
                    </a:cubicBezTo>
                    <a:cubicBezTo>
                      <a:pt x="78754" y="79179"/>
                      <a:pt x="78384" y="73115"/>
                      <a:pt x="83643" y="57799"/>
                    </a:cubicBezTo>
                    <a:cubicBezTo>
                      <a:pt x="90483" y="37861"/>
                      <a:pt x="107094" y="0"/>
                      <a:pt x="10709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64" name="Google Shape;6264;p8"/>
            <p:cNvGrpSpPr/>
            <p:nvPr/>
          </p:nvGrpSpPr>
          <p:grpSpPr>
            <a:xfrm>
              <a:off x="3020232" y="3109397"/>
              <a:ext cx="365066" cy="364644"/>
              <a:chOff x="3020232" y="3109397"/>
              <a:chExt cx="365066" cy="364644"/>
            </a:xfrm>
          </p:grpSpPr>
          <p:sp>
            <p:nvSpPr>
              <p:cNvPr id="6265" name="Google Shape;6265;p8"/>
              <p:cNvSpPr/>
              <p:nvPr/>
            </p:nvSpPr>
            <p:spPr>
              <a:xfrm>
                <a:off x="3020232" y="3109397"/>
                <a:ext cx="365066" cy="364644"/>
              </a:xfrm>
              <a:custGeom>
                <a:avLst/>
                <a:gdLst/>
                <a:ahLst/>
                <a:cxnLst/>
                <a:rect l="l" t="t" r="r" b="b"/>
                <a:pathLst>
                  <a:path w="365066" h="364644" extrusionOk="0">
                    <a:moveTo>
                      <a:pt x="122669" y="128736"/>
                    </a:moveTo>
                    <a:cubicBezTo>
                      <a:pt x="122669" y="128736"/>
                      <a:pt x="126458" y="76880"/>
                      <a:pt x="160992" y="44501"/>
                    </a:cubicBezTo>
                    <a:cubicBezTo>
                      <a:pt x="215370" y="-6477"/>
                      <a:pt x="251050" y="299"/>
                      <a:pt x="251050" y="299"/>
                    </a:cubicBezTo>
                    <a:cubicBezTo>
                      <a:pt x="251050" y="299"/>
                      <a:pt x="212200" y="36801"/>
                      <a:pt x="240836" y="53874"/>
                    </a:cubicBezTo>
                    <a:cubicBezTo>
                      <a:pt x="255690" y="62728"/>
                      <a:pt x="289586" y="55953"/>
                      <a:pt x="289586" y="55953"/>
                    </a:cubicBezTo>
                    <a:cubicBezTo>
                      <a:pt x="289586" y="55953"/>
                      <a:pt x="298875" y="74042"/>
                      <a:pt x="317741" y="80254"/>
                    </a:cubicBezTo>
                    <a:cubicBezTo>
                      <a:pt x="336606" y="86466"/>
                      <a:pt x="365067" y="80790"/>
                      <a:pt x="365067" y="80790"/>
                    </a:cubicBezTo>
                    <a:cubicBezTo>
                      <a:pt x="365067" y="80790"/>
                      <a:pt x="350934" y="102225"/>
                      <a:pt x="329332" y="119437"/>
                    </a:cubicBezTo>
                    <a:cubicBezTo>
                      <a:pt x="307730" y="136648"/>
                      <a:pt x="278669" y="149616"/>
                      <a:pt x="278669" y="149616"/>
                    </a:cubicBezTo>
                    <a:cubicBezTo>
                      <a:pt x="278669" y="149616"/>
                      <a:pt x="292303" y="153563"/>
                      <a:pt x="303903" y="158767"/>
                    </a:cubicBezTo>
                    <a:cubicBezTo>
                      <a:pt x="315504" y="163980"/>
                      <a:pt x="325071" y="170460"/>
                      <a:pt x="325071" y="170460"/>
                    </a:cubicBezTo>
                    <a:cubicBezTo>
                      <a:pt x="325071" y="170460"/>
                      <a:pt x="315079" y="180036"/>
                      <a:pt x="304329" y="186534"/>
                    </a:cubicBezTo>
                    <a:cubicBezTo>
                      <a:pt x="293588" y="193023"/>
                      <a:pt x="282089" y="196434"/>
                      <a:pt x="282089" y="196434"/>
                    </a:cubicBezTo>
                    <a:cubicBezTo>
                      <a:pt x="282089" y="196434"/>
                      <a:pt x="298311" y="219052"/>
                      <a:pt x="308220" y="240220"/>
                    </a:cubicBezTo>
                    <a:cubicBezTo>
                      <a:pt x="318138" y="261396"/>
                      <a:pt x="321734" y="281112"/>
                      <a:pt x="321734" y="281112"/>
                    </a:cubicBezTo>
                    <a:cubicBezTo>
                      <a:pt x="321734" y="281112"/>
                      <a:pt x="288448" y="286131"/>
                      <a:pt x="261273" y="285475"/>
                    </a:cubicBezTo>
                    <a:cubicBezTo>
                      <a:pt x="234107" y="284819"/>
                      <a:pt x="213041" y="278487"/>
                      <a:pt x="213041" y="278487"/>
                    </a:cubicBezTo>
                    <a:cubicBezTo>
                      <a:pt x="213041" y="278487"/>
                      <a:pt x="212718" y="288008"/>
                      <a:pt x="209732" y="296632"/>
                    </a:cubicBezTo>
                    <a:cubicBezTo>
                      <a:pt x="206746" y="305256"/>
                      <a:pt x="201099" y="312993"/>
                      <a:pt x="201099" y="312993"/>
                    </a:cubicBezTo>
                    <a:cubicBezTo>
                      <a:pt x="201099" y="312993"/>
                      <a:pt x="183342" y="306245"/>
                      <a:pt x="171631" y="294340"/>
                    </a:cubicBezTo>
                    <a:cubicBezTo>
                      <a:pt x="159919" y="282434"/>
                      <a:pt x="154263" y="265371"/>
                      <a:pt x="154263" y="265371"/>
                    </a:cubicBezTo>
                    <a:cubicBezTo>
                      <a:pt x="154263" y="265371"/>
                      <a:pt x="145186" y="297769"/>
                      <a:pt x="130128" y="322587"/>
                    </a:cubicBezTo>
                    <a:cubicBezTo>
                      <a:pt x="115071" y="347396"/>
                      <a:pt x="94042" y="364645"/>
                      <a:pt x="94042" y="364645"/>
                    </a:cubicBezTo>
                    <a:cubicBezTo>
                      <a:pt x="94042" y="364645"/>
                      <a:pt x="93645" y="334752"/>
                      <a:pt x="83098" y="317772"/>
                    </a:cubicBezTo>
                    <a:cubicBezTo>
                      <a:pt x="72560" y="300791"/>
                      <a:pt x="51864" y="296734"/>
                      <a:pt x="51864" y="296734"/>
                    </a:cubicBezTo>
                    <a:cubicBezTo>
                      <a:pt x="51864" y="296734"/>
                      <a:pt x="78707" y="260287"/>
                      <a:pt x="34663" y="241606"/>
                    </a:cubicBezTo>
                    <a:cubicBezTo>
                      <a:pt x="17211" y="234202"/>
                      <a:pt x="0" y="245969"/>
                      <a:pt x="0" y="245969"/>
                    </a:cubicBezTo>
                    <a:cubicBezTo>
                      <a:pt x="0" y="245969"/>
                      <a:pt x="3725" y="212739"/>
                      <a:pt x="33969" y="182735"/>
                    </a:cubicBezTo>
                    <a:cubicBezTo>
                      <a:pt x="64214" y="152722"/>
                      <a:pt x="122669" y="128736"/>
                      <a:pt x="122669" y="1287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66" name="Google Shape;6266;p8"/>
              <p:cNvSpPr/>
              <p:nvPr/>
            </p:nvSpPr>
            <p:spPr>
              <a:xfrm>
                <a:off x="3073613" y="3151217"/>
                <a:ext cx="260838" cy="251780"/>
              </a:xfrm>
              <a:custGeom>
                <a:avLst/>
                <a:gdLst/>
                <a:ahLst/>
                <a:cxnLst/>
                <a:rect l="l" t="t" r="r" b="b"/>
                <a:pathLst>
                  <a:path w="260838" h="251780" extrusionOk="0">
                    <a:moveTo>
                      <a:pt x="239579" y="223541"/>
                    </a:moveTo>
                    <a:cubicBezTo>
                      <a:pt x="239579" y="223541"/>
                      <a:pt x="174940" y="192622"/>
                      <a:pt x="149927" y="171178"/>
                    </a:cubicBezTo>
                    <a:cubicBezTo>
                      <a:pt x="135970" y="159226"/>
                      <a:pt x="128270" y="150066"/>
                      <a:pt x="128270" y="150066"/>
                    </a:cubicBezTo>
                    <a:cubicBezTo>
                      <a:pt x="128270" y="150066"/>
                      <a:pt x="127133" y="158792"/>
                      <a:pt x="129786" y="179090"/>
                    </a:cubicBezTo>
                    <a:cubicBezTo>
                      <a:pt x="132430" y="199379"/>
                      <a:pt x="138873" y="231232"/>
                      <a:pt x="138873" y="231232"/>
                    </a:cubicBezTo>
                    <a:cubicBezTo>
                      <a:pt x="138873" y="231232"/>
                      <a:pt x="125811" y="204630"/>
                      <a:pt x="121144" y="182991"/>
                    </a:cubicBezTo>
                    <a:cubicBezTo>
                      <a:pt x="116476" y="161352"/>
                      <a:pt x="120201" y="144668"/>
                      <a:pt x="120201" y="144668"/>
                    </a:cubicBezTo>
                    <a:cubicBezTo>
                      <a:pt x="120201" y="144668"/>
                      <a:pt x="106428" y="135231"/>
                      <a:pt x="95974" y="123991"/>
                    </a:cubicBezTo>
                    <a:cubicBezTo>
                      <a:pt x="85510" y="112760"/>
                      <a:pt x="78365" y="99717"/>
                      <a:pt x="78365" y="99717"/>
                    </a:cubicBezTo>
                    <a:lnTo>
                      <a:pt x="64814" y="144899"/>
                    </a:lnTo>
                    <a:cubicBezTo>
                      <a:pt x="64814" y="144899"/>
                      <a:pt x="75232" y="148356"/>
                      <a:pt x="83347" y="162193"/>
                    </a:cubicBezTo>
                    <a:cubicBezTo>
                      <a:pt x="91454" y="176040"/>
                      <a:pt x="97268" y="200258"/>
                      <a:pt x="97268" y="200258"/>
                    </a:cubicBezTo>
                    <a:cubicBezTo>
                      <a:pt x="97268" y="200258"/>
                      <a:pt x="86472" y="180606"/>
                      <a:pt x="78430" y="169228"/>
                    </a:cubicBezTo>
                    <a:cubicBezTo>
                      <a:pt x="70388" y="157840"/>
                      <a:pt x="65083" y="154725"/>
                      <a:pt x="65083" y="154725"/>
                    </a:cubicBezTo>
                    <a:lnTo>
                      <a:pt x="59611" y="196884"/>
                    </a:lnTo>
                    <a:lnTo>
                      <a:pt x="55590" y="251780"/>
                    </a:lnTo>
                    <a:lnTo>
                      <a:pt x="51707" y="199703"/>
                    </a:lnTo>
                    <a:cubicBezTo>
                      <a:pt x="51707" y="199703"/>
                      <a:pt x="44738" y="201792"/>
                      <a:pt x="36696" y="212126"/>
                    </a:cubicBezTo>
                    <a:cubicBezTo>
                      <a:pt x="28654" y="222451"/>
                      <a:pt x="19541" y="241039"/>
                      <a:pt x="19541" y="241039"/>
                    </a:cubicBezTo>
                    <a:cubicBezTo>
                      <a:pt x="19541" y="241039"/>
                      <a:pt x="25327" y="220769"/>
                      <a:pt x="33553" y="208013"/>
                    </a:cubicBezTo>
                    <a:cubicBezTo>
                      <a:pt x="41780" y="195248"/>
                      <a:pt x="52438" y="189997"/>
                      <a:pt x="52438" y="189997"/>
                    </a:cubicBezTo>
                    <a:lnTo>
                      <a:pt x="57253" y="156268"/>
                    </a:lnTo>
                    <a:lnTo>
                      <a:pt x="59037" y="137098"/>
                    </a:lnTo>
                    <a:cubicBezTo>
                      <a:pt x="59037" y="137098"/>
                      <a:pt x="48565" y="140074"/>
                      <a:pt x="33803" y="151656"/>
                    </a:cubicBezTo>
                    <a:cubicBezTo>
                      <a:pt x="19041" y="163238"/>
                      <a:pt x="0" y="183435"/>
                      <a:pt x="0" y="183435"/>
                    </a:cubicBezTo>
                    <a:cubicBezTo>
                      <a:pt x="0" y="183435"/>
                      <a:pt x="13209" y="161445"/>
                      <a:pt x="28377" y="147191"/>
                    </a:cubicBezTo>
                    <a:cubicBezTo>
                      <a:pt x="43545" y="132947"/>
                      <a:pt x="60673" y="126431"/>
                      <a:pt x="60673" y="126431"/>
                    </a:cubicBezTo>
                    <a:lnTo>
                      <a:pt x="72024" y="93136"/>
                    </a:lnTo>
                    <a:cubicBezTo>
                      <a:pt x="72024" y="93136"/>
                      <a:pt x="66266" y="86435"/>
                      <a:pt x="58409" y="72625"/>
                    </a:cubicBezTo>
                    <a:cubicBezTo>
                      <a:pt x="50543" y="58806"/>
                      <a:pt x="40569" y="37889"/>
                      <a:pt x="40569" y="37889"/>
                    </a:cubicBezTo>
                    <a:lnTo>
                      <a:pt x="59343" y="24615"/>
                    </a:lnTo>
                    <a:cubicBezTo>
                      <a:pt x="59343" y="24615"/>
                      <a:pt x="63021" y="46698"/>
                      <a:pt x="69094" y="62356"/>
                    </a:cubicBezTo>
                    <a:cubicBezTo>
                      <a:pt x="75167" y="78005"/>
                      <a:pt x="83634" y="87230"/>
                      <a:pt x="83634" y="87230"/>
                    </a:cubicBezTo>
                    <a:lnTo>
                      <a:pt x="112963" y="79373"/>
                    </a:lnTo>
                    <a:cubicBezTo>
                      <a:pt x="112963" y="79373"/>
                      <a:pt x="112094" y="61866"/>
                      <a:pt x="121449" y="42603"/>
                    </a:cubicBezTo>
                    <a:cubicBezTo>
                      <a:pt x="130812" y="23349"/>
                      <a:pt x="148079" y="0"/>
                      <a:pt x="148079" y="0"/>
                    </a:cubicBezTo>
                    <a:cubicBezTo>
                      <a:pt x="148079" y="0"/>
                      <a:pt x="133752" y="24051"/>
                      <a:pt x="127577" y="43102"/>
                    </a:cubicBezTo>
                    <a:cubicBezTo>
                      <a:pt x="121402" y="62152"/>
                      <a:pt x="121800" y="77561"/>
                      <a:pt x="121800" y="77561"/>
                    </a:cubicBezTo>
                    <a:lnTo>
                      <a:pt x="167924" y="66793"/>
                    </a:lnTo>
                    <a:cubicBezTo>
                      <a:pt x="167924" y="66793"/>
                      <a:pt x="170864" y="57392"/>
                      <a:pt x="184137" y="48223"/>
                    </a:cubicBezTo>
                    <a:cubicBezTo>
                      <a:pt x="197420" y="39044"/>
                      <a:pt x="221018" y="30106"/>
                      <a:pt x="221018" y="30106"/>
                    </a:cubicBezTo>
                    <a:cubicBezTo>
                      <a:pt x="221018" y="30106"/>
                      <a:pt x="198963" y="43010"/>
                      <a:pt x="187650" y="51717"/>
                    </a:cubicBezTo>
                    <a:cubicBezTo>
                      <a:pt x="176336" y="60424"/>
                      <a:pt x="175772" y="64925"/>
                      <a:pt x="175772" y="64925"/>
                    </a:cubicBezTo>
                    <a:lnTo>
                      <a:pt x="260839" y="62994"/>
                    </a:lnTo>
                    <a:cubicBezTo>
                      <a:pt x="260839" y="62994"/>
                      <a:pt x="201357" y="69464"/>
                      <a:pt x="171012" y="74492"/>
                    </a:cubicBezTo>
                    <a:cubicBezTo>
                      <a:pt x="148107" y="78291"/>
                      <a:pt x="139667" y="80953"/>
                      <a:pt x="139667" y="80953"/>
                    </a:cubicBezTo>
                    <a:cubicBezTo>
                      <a:pt x="139667" y="80953"/>
                      <a:pt x="143808" y="87359"/>
                      <a:pt x="153218" y="94162"/>
                    </a:cubicBezTo>
                    <a:cubicBezTo>
                      <a:pt x="162619" y="100965"/>
                      <a:pt x="176364" y="106835"/>
                      <a:pt x="176364" y="106835"/>
                    </a:cubicBezTo>
                    <a:cubicBezTo>
                      <a:pt x="176364" y="106835"/>
                      <a:pt x="159152" y="104164"/>
                      <a:pt x="147561" y="98738"/>
                    </a:cubicBezTo>
                    <a:cubicBezTo>
                      <a:pt x="135979" y="93302"/>
                      <a:pt x="130017" y="85113"/>
                      <a:pt x="130017" y="85113"/>
                    </a:cubicBezTo>
                    <a:lnTo>
                      <a:pt x="89467" y="94939"/>
                    </a:lnTo>
                    <a:cubicBezTo>
                      <a:pt x="89467" y="94939"/>
                      <a:pt x="99108" y="107537"/>
                      <a:pt x="107685" y="117594"/>
                    </a:cubicBezTo>
                    <a:cubicBezTo>
                      <a:pt x="116272" y="127660"/>
                      <a:pt x="128076" y="135988"/>
                      <a:pt x="128076" y="135988"/>
                    </a:cubicBezTo>
                    <a:cubicBezTo>
                      <a:pt x="128076" y="135988"/>
                      <a:pt x="147690" y="131321"/>
                      <a:pt x="169560" y="131385"/>
                    </a:cubicBezTo>
                    <a:cubicBezTo>
                      <a:pt x="191421" y="131450"/>
                      <a:pt x="215537" y="136247"/>
                      <a:pt x="215537" y="136247"/>
                    </a:cubicBezTo>
                    <a:cubicBezTo>
                      <a:pt x="215537" y="136247"/>
                      <a:pt x="191264" y="135637"/>
                      <a:pt x="171409" y="137135"/>
                    </a:cubicBezTo>
                    <a:cubicBezTo>
                      <a:pt x="151564" y="138632"/>
                      <a:pt x="136127" y="142237"/>
                      <a:pt x="136127" y="142237"/>
                    </a:cubicBezTo>
                    <a:cubicBezTo>
                      <a:pt x="136127" y="142237"/>
                      <a:pt x="139538" y="150186"/>
                      <a:pt x="159134" y="166066"/>
                    </a:cubicBezTo>
                    <a:cubicBezTo>
                      <a:pt x="184664" y="186744"/>
                      <a:pt x="239579" y="223541"/>
                      <a:pt x="239579" y="2235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67" name="Google Shape;6267;p8"/>
            <p:cNvGrpSpPr/>
            <p:nvPr/>
          </p:nvGrpSpPr>
          <p:grpSpPr>
            <a:xfrm>
              <a:off x="1451933" y="1085445"/>
              <a:ext cx="4395364" cy="2889383"/>
              <a:chOff x="1451933" y="1085445"/>
              <a:chExt cx="4395364" cy="2889383"/>
            </a:xfrm>
          </p:grpSpPr>
          <p:grpSp>
            <p:nvGrpSpPr>
              <p:cNvPr id="6268" name="Google Shape;6268;p8"/>
              <p:cNvGrpSpPr/>
              <p:nvPr/>
            </p:nvGrpSpPr>
            <p:grpSpPr>
              <a:xfrm>
                <a:off x="3704768" y="1085445"/>
                <a:ext cx="226499" cy="139059"/>
                <a:chOff x="3704768" y="1085445"/>
                <a:chExt cx="226499" cy="139059"/>
              </a:xfrm>
            </p:grpSpPr>
            <p:sp>
              <p:nvSpPr>
                <p:cNvPr id="6269" name="Google Shape;6269;p8"/>
                <p:cNvSpPr/>
                <p:nvPr/>
              </p:nvSpPr>
              <p:spPr>
                <a:xfrm>
                  <a:off x="3704768" y="1085445"/>
                  <a:ext cx="226499" cy="139059"/>
                </a:xfrm>
                <a:custGeom>
                  <a:avLst/>
                  <a:gdLst/>
                  <a:ahLst/>
                  <a:cxnLst/>
                  <a:rect l="l" t="t" r="r" b="b"/>
                  <a:pathLst>
                    <a:path w="226499" h="139059" extrusionOk="0">
                      <a:moveTo>
                        <a:pt x="88505" y="100512"/>
                      </a:moveTo>
                      <a:cubicBezTo>
                        <a:pt x="88505" y="100512"/>
                        <a:pt x="58464" y="104718"/>
                        <a:pt x="35892" y="93857"/>
                      </a:cubicBezTo>
                      <a:cubicBezTo>
                        <a:pt x="361" y="76748"/>
                        <a:pt x="0" y="61034"/>
                        <a:pt x="0" y="61034"/>
                      </a:cubicBezTo>
                      <a:cubicBezTo>
                        <a:pt x="0" y="61034"/>
                        <a:pt x="25428" y="73244"/>
                        <a:pt x="31779" y="59333"/>
                      </a:cubicBezTo>
                      <a:cubicBezTo>
                        <a:pt x="35069" y="52105"/>
                        <a:pt x="27185" y="38647"/>
                        <a:pt x="27185" y="38647"/>
                      </a:cubicBezTo>
                      <a:cubicBezTo>
                        <a:pt x="27185" y="38647"/>
                        <a:pt x="36410" y="32731"/>
                        <a:pt x="37713" y="24125"/>
                      </a:cubicBezTo>
                      <a:cubicBezTo>
                        <a:pt x="39016" y="15520"/>
                        <a:pt x="32407" y="4224"/>
                        <a:pt x="32407" y="4224"/>
                      </a:cubicBezTo>
                      <a:cubicBezTo>
                        <a:pt x="32407" y="4224"/>
                        <a:pt x="46318" y="7755"/>
                        <a:pt x="58695" y="14882"/>
                      </a:cubicBezTo>
                      <a:cubicBezTo>
                        <a:pt x="71072" y="22018"/>
                        <a:pt x="81924" y="32758"/>
                        <a:pt x="81924" y="32758"/>
                      </a:cubicBezTo>
                      <a:cubicBezTo>
                        <a:pt x="81924" y="32758"/>
                        <a:pt x="82553" y="26602"/>
                        <a:pt x="84152" y="21158"/>
                      </a:cubicBezTo>
                      <a:cubicBezTo>
                        <a:pt x="85751" y="15705"/>
                        <a:pt x="88311" y="10972"/>
                        <a:pt x="88311" y="10972"/>
                      </a:cubicBezTo>
                      <a:cubicBezTo>
                        <a:pt x="88311" y="10972"/>
                        <a:pt x="94966" y="14087"/>
                        <a:pt x="99939" y="17867"/>
                      </a:cubicBezTo>
                      <a:cubicBezTo>
                        <a:pt x="104921" y="21648"/>
                        <a:pt x="108230" y="26094"/>
                        <a:pt x="108230" y="26094"/>
                      </a:cubicBezTo>
                      <a:cubicBezTo>
                        <a:pt x="108230" y="26094"/>
                        <a:pt x="119212" y="16758"/>
                        <a:pt x="130119" y="10242"/>
                      </a:cubicBezTo>
                      <a:cubicBezTo>
                        <a:pt x="141017" y="3716"/>
                        <a:pt x="151850" y="0"/>
                        <a:pt x="151850" y="0"/>
                      </a:cubicBezTo>
                      <a:cubicBezTo>
                        <a:pt x="151850" y="0"/>
                        <a:pt x="158653" y="13394"/>
                        <a:pt x="161500" y="24865"/>
                      </a:cubicBezTo>
                      <a:cubicBezTo>
                        <a:pt x="164347" y="36336"/>
                        <a:pt x="163238" y="45875"/>
                        <a:pt x="163238" y="45875"/>
                      </a:cubicBezTo>
                      <a:cubicBezTo>
                        <a:pt x="163238" y="45875"/>
                        <a:pt x="168700" y="44950"/>
                        <a:pt x="173979" y="45237"/>
                      </a:cubicBezTo>
                      <a:cubicBezTo>
                        <a:pt x="179257" y="45524"/>
                        <a:pt x="184340" y="47021"/>
                        <a:pt x="184340" y="47021"/>
                      </a:cubicBezTo>
                      <a:cubicBezTo>
                        <a:pt x="184340" y="47021"/>
                        <a:pt x="182593" y="55229"/>
                        <a:pt x="177186" y="61468"/>
                      </a:cubicBezTo>
                      <a:cubicBezTo>
                        <a:pt x="171779" y="67708"/>
                        <a:pt x="162720" y="71987"/>
                        <a:pt x="162720" y="71987"/>
                      </a:cubicBezTo>
                      <a:cubicBezTo>
                        <a:pt x="162720" y="71987"/>
                        <a:pt x="182279" y="72181"/>
                        <a:pt x="198224" y="75712"/>
                      </a:cubicBezTo>
                      <a:cubicBezTo>
                        <a:pt x="214169" y="79253"/>
                        <a:pt x="226499" y="86148"/>
                        <a:pt x="226499" y="86148"/>
                      </a:cubicBezTo>
                      <a:cubicBezTo>
                        <a:pt x="226499" y="86148"/>
                        <a:pt x="209492" y="89651"/>
                        <a:pt x="201052" y="95974"/>
                      </a:cubicBezTo>
                      <a:cubicBezTo>
                        <a:pt x="192613" y="102296"/>
                        <a:pt x="192752" y="111429"/>
                        <a:pt x="192752" y="111429"/>
                      </a:cubicBezTo>
                      <a:cubicBezTo>
                        <a:pt x="192752" y="111429"/>
                        <a:pt x="168775" y="104237"/>
                        <a:pt x="163339" y="124804"/>
                      </a:cubicBezTo>
                      <a:cubicBezTo>
                        <a:pt x="161176" y="132947"/>
                        <a:pt x="169930" y="138845"/>
                        <a:pt x="169930" y="138845"/>
                      </a:cubicBezTo>
                      <a:cubicBezTo>
                        <a:pt x="169930" y="138845"/>
                        <a:pt x="150537" y="140998"/>
                        <a:pt x="129823" y="131672"/>
                      </a:cubicBezTo>
                      <a:cubicBezTo>
                        <a:pt x="109118" y="122345"/>
                        <a:pt x="88505" y="100512"/>
                        <a:pt x="88505" y="1005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70" name="Google Shape;6270;p8"/>
                <p:cNvSpPr/>
                <p:nvPr/>
              </p:nvSpPr>
              <p:spPr>
                <a:xfrm>
                  <a:off x="3734338" y="1099273"/>
                  <a:ext cx="154623" cy="104949"/>
                </a:xfrm>
                <a:custGeom>
                  <a:avLst/>
                  <a:gdLst/>
                  <a:ahLst/>
                  <a:cxnLst/>
                  <a:rect l="l" t="t" r="r" b="b"/>
                  <a:pathLst>
                    <a:path w="154623" h="104949" extrusionOk="0">
                      <a:moveTo>
                        <a:pt x="116698" y="0"/>
                      </a:moveTo>
                      <a:cubicBezTo>
                        <a:pt x="116698" y="0"/>
                        <a:pt x="106715" y="30568"/>
                        <a:pt x="97453" y="43453"/>
                      </a:cubicBezTo>
                      <a:cubicBezTo>
                        <a:pt x="92286" y="50635"/>
                        <a:pt x="87969" y="54887"/>
                        <a:pt x="87969" y="54887"/>
                      </a:cubicBezTo>
                      <a:cubicBezTo>
                        <a:pt x="87969" y="54887"/>
                        <a:pt x="93090" y="54388"/>
                        <a:pt x="104348" y="51014"/>
                      </a:cubicBezTo>
                      <a:cubicBezTo>
                        <a:pt x="115616" y="47631"/>
                        <a:pt x="133031" y="41373"/>
                        <a:pt x="133031" y="41373"/>
                      </a:cubicBezTo>
                      <a:cubicBezTo>
                        <a:pt x="133031" y="41373"/>
                        <a:pt x="119396" y="49822"/>
                        <a:pt x="107602" y="54194"/>
                      </a:cubicBezTo>
                      <a:cubicBezTo>
                        <a:pt x="95807" y="58575"/>
                        <a:pt x="85852" y="58880"/>
                        <a:pt x="85852" y="58880"/>
                      </a:cubicBezTo>
                      <a:cubicBezTo>
                        <a:pt x="85852" y="58880"/>
                        <a:pt x="82099" y="65711"/>
                        <a:pt x="76923" y="71350"/>
                      </a:cubicBezTo>
                      <a:cubicBezTo>
                        <a:pt x="71756" y="76997"/>
                        <a:pt x="65166" y="81443"/>
                        <a:pt x="65166" y="81443"/>
                      </a:cubicBezTo>
                      <a:lnTo>
                        <a:pt x="92545" y="82081"/>
                      </a:lnTo>
                      <a:cubicBezTo>
                        <a:pt x="92545" y="82081"/>
                        <a:pt x="93284" y="77321"/>
                        <a:pt x="100216" y="72376"/>
                      </a:cubicBezTo>
                      <a:cubicBezTo>
                        <a:pt x="107158" y="67430"/>
                        <a:pt x="120284" y="62282"/>
                        <a:pt x="120284" y="62282"/>
                      </a:cubicBezTo>
                      <a:cubicBezTo>
                        <a:pt x="120284" y="62282"/>
                        <a:pt x="110357" y="69002"/>
                        <a:pt x="104810" y="73651"/>
                      </a:cubicBezTo>
                      <a:cubicBezTo>
                        <a:pt x="99274" y="78301"/>
                        <a:pt x="98118" y="80870"/>
                        <a:pt x="98118" y="80870"/>
                      </a:cubicBezTo>
                      <a:lnTo>
                        <a:pt x="122826" y="78448"/>
                      </a:lnTo>
                      <a:lnTo>
                        <a:pt x="154623" y="74002"/>
                      </a:lnTo>
                      <a:lnTo>
                        <a:pt x="125368" y="81453"/>
                      </a:lnTo>
                      <a:cubicBezTo>
                        <a:pt x="125368" y="81453"/>
                        <a:pt x="127383" y="84142"/>
                        <a:pt x="134232" y="86361"/>
                      </a:cubicBezTo>
                      <a:cubicBezTo>
                        <a:pt x="141082" y="88579"/>
                        <a:pt x="152765" y="90317"/>
                        <a:pt x="152765" y="90317"/>
                      </a:cubicBezTo>
                      <a:cubicBezTo>
                        <a:pt x="152765" y="90317"/>
                        <a:pt x="140518" y="90160"/>
                        <a:pt x="132263" y="88135"/>
                      </a:cubicBezTo>
                      <a:cubicBezTo>
                        <a:pt x="124009" y="86111"/>
                        <a:pt x="119748" y="82229"/>
                        <a:pt x="119748" y="82229"/>
                      </a:cubicBezTo>
                      <a:lnTo>
                        <a:pt x="99930" y="83976"/>
                      </a:lnTo>
                      <a:lnTo>
                        <a:pt x="88782" y="85372"/>
                      </a:lnTo>
                      <a:cubicBezTo>
                        <a:pt x="88782" y="85372"/>
                        <a:pt x="91722" y="89430"/>
                        <a:pt x="100078" y="94329"/>
                      </a:cubicBezTo>
                      <a:cubicBezTo>
                        <a:pt x="108443" y="99228"/>
                        <a:pt x="122216" y="104949"/>
                        <a:pt x="122216" y="104949"/>
                      </a:cubicBezTo>
                      <a:cubicBezTo>
                        <a:pt x="122216" y="104949"/>
                        <a:pt x="108110" y="101871"/>
                        <a:pt x="98174" y="97102"/>
                      </a:cubicBezTo>
                      <a:cubicBezTo>
                        <a:pt x="88246" y="92332"/>
                        <a:pt x="82497" y="85880"/>
                        <a:pt x="82497" y="85880"/>
                      </a:cubicBezTo>
                      <a:lnTo>
                        <a:pt x="62161" y="84845"/>
                      </a:lnTo>
                      <a:cubicBezTo>
                        <a:pt x="62161" y="84845"/>
                        <a:pt x="59019" y="88006"/>
                        <a:pt x="52068" y="92850"/>
                      </a:cubicBezTo>
                      <a:cubicBezTo>
                        <a:pt x="45117" y="97684"/>
                        <a:pt x="34367" y="104210"/>
                        <a:pt x="34367" y="104210"/>
                      </a:cubicBezTo>
                      <a:lnTo>
                        <a:pt x="24559" y="97822"/>
                      </a:lnTo>
                      <a:cubicBezTo>
                        <a:pt x="24559" y="97822"/>
                        <a:pt x="36724" y="93811"/>
                        <a:pt x="44941" y="89513"/>
                      </a:cubicBezTo>
                      <a:cubicBezTo>
                        <a:pt x="53149" y="85215"/>
                        <a:pt x="57411" y="80630"/>
                        <a:pt x="57411" y="80630"/>
                      </a:cubicBezTo>
                      <a:lnTo>
                        <a:pt x="49452" y="69214"/>
                      </a:lnTo>
                      <a:cubicBezTo>
                        <a:pt x="49452" y="69214"/>
                        <a:pt x="39562" y="71534"/>
                        <a:pt x="27462" y="69760"/>
                      </a:cubicBezTo>
                      <a:cubicBezTo>
                        <a:pt x="15372" y="67994"/>
                        <a:pt x="0" y="63363"/>
                        <a:pt x="0" y="63363"/>
                      </a:cubicBezTo>
                      <a:cubicBezTo>
                        <a:pt x="0" y="63363"/>
                        <a:pt x="15418" y="66682"/>
                        <a:pt x="27018" y="67135"/>
                      </a:cubicBezTo>
                      <a:cubicBezTo>
                        <a:pt x="38628" y="67597"/>
                        <a:pt x="47363" y="65711"/>
                        <a:pt x="47363" y="65711"/>
                      </a:cubicBezTo>
                      <a:lnTo>
                        <a:pt x="35762" y="47566"/>
                      </a:lnTo>
                      <a:cubicBezTo>
                        <a:pt x="35762" y="47566"/>
                        <a:pt x="30041" y="47391"/>
                        <a:pt x="23238" y="42843"/>
                      </a:cubicBezTo>
                      <a:cubicBezTo>
                        <a:pt x="16425" y="38304"/>
                        <a:pt x="8531" y="29403"/>
                        <a:pt x="8531" y="29403"/>
                      </a:cubicBezTo>
                      <a:cubicBezTo>
                        <a:pt x="8531" y="29403"/>
                        <a:pt x="18505" y="37214"/>
                        <a:pt x="24818" y="40985"/>
                      </a:cubicBezTo>
                      <a:cubicBezTo>
                        <a:pt x="31131" y="44756"/>
                        <a:pt x="33766" y="44488"/>
                        <a:pt x="33766" y="44488"/>
                      </a:cubicBezTo>
                      <a:lnTo>
                        <a:pt x="22581" y="9031"/>
                      </a:lnTo>
                      <a:cubicBezTo>
                        <a:pt x="22581" y="9031"/>
                        <a:pt x="33313" y="33248"/>
                        <a:pt x="39783" y="45413"/>
                      </a:cubicBezTo>
                      <a:cubicBezTo>
                        <a:pt x="44673" y="54601"/>
                        <a:pt x="47187" y="57836"/>
                        <a:pt x="47187" y="57836"/>
                      </a:cubicBezTo>
                      <a:cubicBezTo>
                        <a:pt x="47187" y="57836"/>
                        <a:pt x="50349" y="55386"/>
                        <a:pt x="53121" y="50681"/>
                      </a:cubicBezTo>
                      <a:cubicBezTo>
                        <a:pt x="55885" y="45976"/>
                        <a:pt x="57605" y="39552"/>
                        <a:pt x="57605" y="39552"/>
                      </a:cubicBezTo>
                      <a:cubicBezTo>
                        <a:pt x="57605" y="39552"/>
                        <a:pt x="58122" y="47067"/>
                        <a:pt x="56394" y="52539"/>
                      </a:cubicBezTo>
                      <a:cubicBezTo>
                        <a:pt x="54674" y="58002"/>
                        <a:pt x="50700" y="61422"/>
                        <a:pt x="50700" y="61422"/>
                      </a:cubicBezTo>
                      <a:lnTo>
                        <a:pt x="61117" y="77330"/>
                      </a:lnTo>
                      <a:cubicBezTo>
                        <a:pt x="61117" y="77330"/>
                        <a:pt x="67162" y="71876"/>
                        <a:pt x="71885" y="67153"/>
                      </a:cubicBezTo>
                      <a:cubicBezTo>
                        <a:pt x="76609" y="62430"/>
                        <a:pt x="79964" y="56542"/>
                        <a:pt x="79964" y="56542"/>
                      </a:cubicBezTo>
                      <a:cubicBezTo>
                        <a:pt x="79964" y="56542"/>
                        <a:pt x="74973" y="48842"/>
                        <a:pt x="72422" y="39663"/>
                      </a:cubicBezTo>
                      <a:cubicBezTo>
                        <a:pt x="69861" y="30485"/>
                        <a:pt x="69741" y="19836"/>
                        <a:pt x="69741" y="19836"/>
                      </a:cubicBezTo>
                      <a:cubicBezTo>
                        <a:pt x="69741" y="19836"/>
                        <a:pt x="72274" y="30087"/>
                        <a:pt x="75481" y="38240"/>
                      </a:cubicBezTo>
                      <a:cubicBezTo>
                        <a:pt x="78689" y="46402"/>
                        <a:pt x="82571" y="52475"/>
                        <a:pt x="82571" y="52475"/>
                      </a:cubicBezTo>
                      <a:cubicBezTo>
                        <a:pt x="82571" y="52475"/>
                        <a:pt x="86712" y="50155"/>
                        <a:pt x="93441" y="40162"/>
                      </a:cubicBezTo>
                      <a:cubicBezTo>
                        <a:pt x="102213" y="27138"/>
                        <a:pt x="116698" y="0"/>
                        <a:pt x="11669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71" name="Google Shape;6271;p8"/>
              <p:cNvGrpSpPr/>
              <p:nvPr/>
            </p:nvGrpSpPr>
            <p:grpSpPr>
              <a:xfrm>
                <a:off x="5010283" y="1270682"/>
                <a:ext cx="278422" cy="335728"/>
                <a:chOff x="5010283" y="1270682"/>
                <a:chExt cx="278422" cy="335728"/>
              </a:xfrm>
            </p:grpSpPr>
            <p:sp>
              <p:nvSpPr>
                <p:cNvPr id="6272" name="Google Shape;6272;p8"/>
                <p:cNvSpPr/>
                <p:nvPr/>
              </p:nvSpPr>
              <p:spPr>
                <a:xfrm>
                  <a:off x="5010283" y="1270682"/>
                  <a:ext cx="278422" cy="335728"/>
                </a:xfrm>
                <a:custGeom>
                  <a:avLst/>
                  <a:gdLst/>
                  <a:ahLst/>
                  <a:cxnLst/>
                  <a:rect l="l" t="t" r="r" b="b"/>
                  <a:pathLst>
                    <a:path w="278422" h="335728" extrusionOk="0">
                      <a:moveTo>
                        <a:pt x="194092" y="227784"/>
                      </a:moveTo>
                      <a:cubicBezTo>
                        <a:pt x="194092" y="227784"/>
                        <a:pt x="237296" y="228246"/>
                        <a:pt x="257372" y="197808"/>
                      </a:cubicBezTo>
                      <a:cubicBezTo>
                        <a:pt x="288994" y="149872"/>
                        <a:pt x="275609" y="115255"/>
                        <a:pt x="275609" y="115255"/>
                      </a:cubicBezTo>
                      <a:cubicBezTo>
                        <a:pt x="275609" y="115255"/>
                        <a:pt x="252945" y="149493"/>
                        <a:pt x="232332" y="120802"/>
                      </a:cubicBezTo>
                      <a:cubicBezTo>
                        <a:pt x="221628" y="105910"/>
                        <a:pt x="220121" y="74058"/>
                        <a:pt x="220121" y="74058"/>
                      </a:cubicBezTo>
                      <a:cubicBezTo>
                        <a:pt x="220121" y="74058"/>
                        <a:pt x="202772" y="63770"/>
                        <a:pt x="193464" y="45255"/>
                      </a:cubicBezTo>
                      <a:cubicBezTo>
                        <a:pt x="184155" y="26741"/>
                        <a:pt x="182880" y="0"/>
                        <a:pt x="182880" y="0"/>
                      </a:cubicBezTo>
                      <a:cubicBezTo>
                        <a:pt x="182880" y="0"/>
                        <a:pt x="167711" y="11822"/>
                        <a:pt x="157728" y="31095"/>
                      </a:cubicBezTo>
                      <a:cubicBezTo>
                        <a:pt x="147746" y="50376"/>
                        <a:pt x="142958" y="77117"/>
                        <a:pt x="142958" y="77117"/>
                      </a:cubicBezTo>
                      <a:cubicBezTo>
                        <a:pt x="142958" y="77117"/>
                        <a:pt x="136700" y="63779"/>
                        <a:pt x="129795" y="52290"/>
                      </a:cubicBezTo>
                      <a:cubicBezTo>
                        <a:pt x="122881" y="40800"/>
                        <a:pt x="115338" y="31150"/>
                        <a:pt x="115338" y="31150"/>
                      </a:cubicBezTo>
                      <a:cubicBezTo>
                        <a:pt x="115338" y="31150"/>
                        <a:pt x="109349" y="39941"/>
                        <a:pt x="106141" y="49692"/>
                      </a:cubicBezTo>
                      <a:cubicBezTo>
                        <a:pt x="102934" y="59453"/>
                        <a:pt x="102500" y="70166"/>
                        <a:pt x="102500" y="70166"/>
                      </a:cubicBezTo>
                      <a:cubicBezTo>
                        <a:pt x="102500" y="70166"/>
                        <a:pt x="79826" y="52891"/>
                        <a:pt x="59740" y="41752"/>
                      </a:cubicBezTo>
                      <a:cubicBezTo>
                        <a:pt x="39645" y="30614"/>
                        <a:pt x="22137" y="25623"/>
                        <a:pt x="22137" y="25623"/>
                      </a:cubicBezTo>
                      <a:cubicBezTo>
                        <a:pt x="22137" y="25623"/>
                        <a:pt x="25003" y="57022"/>
                        <a:pt x="31381" y="83033"/>
                      </a:cubicBezTo>
                      <a:cubicBezTo>
                        <a:pt x="37759" y="109044"/>
                        <a:pt x="47640" y="129657"/>
                        <a:pt x="47640" y="129657"/>
                      </a:cubicBezTo>
                      <a:cubicBezTo>
                        <a:pt x="47640" y="129657"/>
                        <a:pt x="39635" y="129222"/>
                        <a:pt x="32953" y="131394"/>
                      </a:cubicBezTo>
                      <a:cubicBezTo>
                        <a:pt x="26269" y="133567"/>
                        <a:pt x="20908" y="138345"/>
                        <a:pt x="20908" y="138345"/>
                      </a:cubicBezTo>
                      <a:cubicBezTo>
                        <a:pt x="20908" y="138345"/>
                        <a:pt x="30438" y="155843"/>
                        <a:pt x="43055" y="167970"/>
                      </a:cubicBezTo>
                      <a:cubicBezTo>
                        <a:pt x="55663" y="180088"/>
                        <a:pt x="71359" y="186836"/>
                        <a:pt x="71359" y="186836"/>
                      </a:cubicBezTo>
                      <a:cubicBezTo>
                        <a:pt x="71359" y="186836"/>
                        <a:pt x="45810" y="192964"/>
                        <a:pt x="27970" y="205387"/>
                      </a:cubicBezTo>
                      <a:cubicBezTo>
                        <a:pt x="10131" y="217820"/>
                        <a:pt x="0" y="236547"/>
                        <a:pt x="0" y="236547"/>
                      </a:cubicBezTo>
                      <a:cubicBezTo>
                        <a:pt x="0" y="236547"/>
                        <a:pt x="25456" y="239283"/>
                        <a:pt x="42122" y="250689"/>
                      </a:cubicBezTo>
                      <a:cubicBezTo>
                        <a:pt x="58788" y="262105"/>
                        <a:pt x="66663" y="282191"/>
                        <a:pt x="66663" y="282191"/>
                      </a:cubicBezTo>
                      <a:cubicBezTo>
                        <a:pt x="66663" y="282191"/>
                        <a:pt x="91851" y="259415"/>
                        <a:pt x="117141" y="302960"/>
                      </a:cubicBezTo>
                      <a:cubicBezTo>
                        <a:pt x="127161" y="320218"/>
                        <a:pt x="120857" y="335728"/>
                        <a:pt x="120857" y="335728"/>
                      </a:cubicBezTo>
                      <a:cubicBezTo>
                        <a:pt x="120857" y="335728"/>
                        <a:pt x="148263" y="334785"/>
                        <a:pt x="167249" y="308257"/>
                      </a:cubicBezTo>
                      <a:cubicBezTo>
                        <a:pt x="186244" y="281728"/>
                        <a:pt x="194092" y="227784"/>
                        <a:pt x="194092" y="2277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73" name="Google Shape;6273;p8"/>
                <p:cNvSpPr/>
                <p:nvPr/>
              </p:nvSpPr>
              <p:spPr>
                <a:xfrm>
                  <a:off x="5051952" y="1317370"/>
                  <a:ext cx="209315" cy="239680"/>
                </a:xfrm>
                <a:custGeom>
                  <a:avLst/>
                  <a:gdLst/>
                  <a:ahLst/>
                  <a:cxnLst/>
                  <a:rect l="l" t="t" r="r" b="b"/>
                  <a:pathLst>
                    <a:path w="209315" h="239680" extrusionOk="0">
                      <a:moveTo>
                        <a:pt x="0" y="7663"/>
                      </a:moveTo>
                      <a:cubicBezTo>
                        <a:pt x="0" y="7663"/>
                        <a:pt x="40088" y="71849"/>
                        <a:pt x="63631" y="97425"/>
                      </a:cubicBezTo>
                      <a:cubicBezTo>
                        <a:pt x="76775" y="111706"/>
                        <a:pt x="86195" y="119775"/>
                        <a:pt x="86195" y="119775"/>
                      </a:cubicBezTo>
                      <a:cubicBezTo>
                        <a:pt x="86195" y="119775"/>
                        <a:pt x="79031" y="120173"/>
                        <a:pt x="61237" y="116041"/>
                      </a:cubicBezTo>
                      <a:cubicBezTo>
                        <a:pt x="43453" y="111919"/>
                        <a:pt x="15039" y="103258"/>
                        <a:pt x="15039" y="103258"/>
                      </a:cubicBezTo>
                      <a:cubicBezTo>
                        <a:pt x="15039" y="103258"/>
                        <a:pt x="40412" y="117825"/>
                        <a:pt x="59777" y="123991"/>
                      </a:cubicBezTo>
                      <a:cubicBezTo>
                        <a:pt x="79142" y="130156"/>
                        <a:pt x="92499" y="127910"/>
                        <a:pt x="92499" y="127910"/>
                      </a:cubicBezTo>
                      <a:cubicBezTo>
                        <a:pt x="92499" y="127910"/>
                        <a:pt x="103461" y="141812"/>
                        <a:pt x="115237" y="152682"/>
                      </a:cubicBezTo>
                      <a:cubicBezTo>
                        <a:pt x="127013" y="163561"/>
                        <a:pt x="139612" y="171409"/>
                        <a:pt x="139612" y="171409"/>
                      </a:cubicBezTo>
                      <a:lnTo>
                        <a:pt x="104172" y="180800"/>
                      </a:lnTo>
                      <a:cubicBezTo>
                        <a:pt x="104172" y="180800"/>
                        <a:pt x="99006" y="170577"/>
                        <a:pt x="85520" y="161740"/>
                      </a:cubicBezTo>
                      <a:cubicBezTo>
                        <a:pt x="72033" y="152895"/>
                        <a:pt x="50238" y="145444"/>
                        <a:pt x="50238" y="145444"/>
                      </a:cubicBezTo>
                      <a:cubicBezTo>
                        <a:pt x="50238" y="145444"/>
                        <a:pt x="69224" y="157294"/>
                        <a:pt x="80602" y="165881"/>
                      </a:cubicBezTo>
                      <a:cubicBezTo>
                        <a:pt x="91990" y="174459"/>
                        <a:pt x="95770" y="179765"/>
                        <a:pt x="95770" y="179765"/>
                      </a:cubicBezTo>
                      <a:lnTo>
                        <a:pt x="61154" y="181678"/>
                      </a:lnTo>
                      <a:lnTo>
                        <a:pt x="15427" y="181198"/>
                      </a:lnTo>
                      <a:lnTo>
                        <a:pt x="60461" y="188999"/>
                      </a:lnTo>
                      <a:cubicBezTo>
                        <a:pt x="60461" y="188999"/>
                        <a:pt x="60183" y="195497"/>
                        <a:pt x="53131" y="202365"/>
                      </a:cubicBezTo>
                      <a:cubicBezTo>
                        <a:pt x="46087" y="209242"/>
                        <a:pt x="32268" y="216480"/>
                        <a:pt x="32268" y="216480"/>
                      </a:cubicBezTo>
                      <a:cubicBezTo>
                        <a:pt x="32268" y="216480"/>
                        <a:pt x="48232" y="212542"/>
                        <a:pt x="57299" y="205693"/>
                      </a:cubicBezTo>
                      <a:cubicBezTo>
                        <a:pt x="66367" y="198843"/>
                        <a:pt x="68539" y="189064"/>
                        <a:pt x="68539" y="189064"/>
                      </a:cubicBezTo>
                      <a:lnTo>
                        <a:pt x="96131" y="187123"/>
                      </a:lnTo>
                      <a:lnTo>
                        <a:pt x="112021" y="186929"/>
                      </a:lnTo>
                      <a:cubicBezTo>
                        <a:pt x="112021" y="186929"/>
                        <a:pt x="111743" y="196699"/>
                        <a:pt x="105069" y="209889"/>
                      </a:cubicBezTo>
                      <a:cubicBezTo>
                        <a:pt x="98395" y="223079"/>
                        <a:pt x="85335" y="239680"/>
                        <a:pt x="85335" y="239680"/>
                      </a:cubicBezTo>
                      <a:cubicBezTo>
                        <a:pt x="85335" y="239680"/>
                        <a:pt x="101169" y="228792"/>
                        <a:pt x="110024" y="215426"/>
                      </a:cubicBezTo>
                      <a:cubicBezTo>
                        <a:pt x="118870" y="202060"/>
                        <a:pt x="120727" y="186217"/>
                        <a:pt x="120727" y="186217"/>
                      </a:cubicBezTo>
                      <a:lnTo>
                        <a:pt x="146553" y="177990"/>
                      </a:lnTo>
                      <a:cubicBezTo>
                        <a:pt x="146553" y="177990"/>
                        <a:pt x="153477" y="184017"/>
                        <a:pt x="166880" y="192613"/>
                      </a:cubicBezTo>
                      <a:cubicBezTo>
                        <a:pt x="180282" y="201210"/>
                        <a:pt x="200174" y="212385"/>
                        <a:pt x="200174" y="212385"/>
                      </a:cubicBezTo>
                      <a:lnTo>
                        <a:pt x="207430" y="195497"/>
                      </a:lnTo>
                      <a:cubicBezTo>
                        <a:pt x="207430" y="195497"/>
                        <a:pt x="187899" y="190247"/>
                        <a:pt x="173304" y="183213"/>
                      </a:cubicBezTo>
                      <a:cubicBezTo>
                        <a:pt x="158717" y="176179"/>
                        <a:pt x="149077" y="167360"/>
                        <a:pt x="149077" y="167360"/>
                      </a:cubicBezTo>
                      <a:lnTo>
                        <a:pt x="149474" y="139963"/>
                      </a:lnTo>
                      <a:cubicBezTo>
                        <a:pt x="149474" y="139963"/>
                        <a:pt x="164513" y="142182"/>
                        <a:pt x="178859" y="134750"/>
                      </a:cubicBezTo>
                      <a:cubicBezTo>
                        <a:pt x="193196" y="127327"/>
                        <a:pt x="209316" y="112677"/>
                        <a:pt x="209316" y="112677"/>
                      </a:cubicBezTo>
                      <a:cubicBezTo>
                        <a:pt x="209316" y="112677"/>
                        <a:pt x="191975" y="124462"/>
                        <a:pt x="177121" y="128862"/>
                      </a:cubicBezTo>
                      <a:cubicBezTo>
                        <a:pt x="162276" y="133262"/>
                        <a:pt x="149123" y="131672"/>
                        <a:pt x="149123" y="131672"/>
                      </a:cubicBezTo>
                      <a:lnTo>
                        <a:pt x="148375" y="88459"/>
                      </a:lnTo>
                      <a:cubicBezTo>
                        <a:pt x="148375" y="88459"/>
                        <a:pt x="155723" y="86388"/>
                        <a:pt x="160668" y="74428"/>
                      </a:cubicBezTo>
                      <a:cubicBezTo>
                        <a:pt x="165613" y="62467"/>
                        <a:pt x="168146" y="40625"/>
                        <a:pt x="168146" y="40625"/>
                      </a:cubicBezTo>
                      <a:cubicBezTo>
                        <a:pt x="168146" y="40625"/>
                        <a:pt x="161916" y="60683"/>
                        <a:pt x="156943" y="70804"/>
                      </a:cubicBezTo>
                      <a:cubicBezTo>
                        <a:pt x="151980" y="80926"/>
                        <a:pt x="148282" y="81110"/>
                        <a:pt x="148282" y="81110"/>
                      </a:cubicBezTo>
                      <a:lnTo>
                        <a:pt x="131708" y="0"/>
                      </a:lnTo>
                      <a:cubicBezTo>
                        <a:pt x="131708" y="0"/>
                        <a:pt x="138955" y="56311"/>
                        <a:pt x="141183" y="84900"/>
                      </a:cubicBezTo>
                      <a:cubicBezTo>
                        <a:pt x="142856" y="106484"/>
                        <a:pt x="142403" y="114331"/>
                        <a:pt x="142403" y="114331"/>
                      </a:cubicBezTo>
                      <a:cubicBezTo>
                        <a:pt x="142403" y="114331"/>
                        <a:pt x="136081" y="109867"/>
                        <a:pt x="128298" y="100355"/>
                      </a:cubicBezTo>
                      <a:cubicBezTo>
                        <a:pt x="120506" y="90835"/>
                        <a:pt x="112584" y="77238"/>
                        <a:pt x="112584" y="77238"/>
                      </a:cubicBezTo>
                      <a:cubicBezTo>
                        <a:pt x="112584" y="77238"/>
                        <a:pt x="118537" y="93894"/>
                        <a:pt x="125627" y="105384"/>
                      </a:cubicBezTo>
                      <a:cubicBezTo>
                        <a:pt x="132716" y="116882"/>
                        <a:pt x="140943" y="123223"/>
                        <a:pt x="140943" y="123223"/>
                      </a:cubicBezTo>
                      <a:lnTo>
                        <a:pt x="141285" y="161186"/>
                      </a:lnTo>
                      <a:cubicBezTo>
                        <a:pt x="141285" y="161186"/>
                        <a:pt x="128538" y="150990"/>
                        <a:pt x="118158" y="141997"/>
                      </a:cubicBezTo>
                      <a:cubicBezTo>
                        <a:pt x="107777" y="133003"/>
                        <a:pt x="98183" y="121070"/>
                        <a:pt x="98183" y="121070"/>
                      </a:cubicBezTo>
                      <a:cubicBezTo>
                        <a:pt x="98183" y="121070"/>
                        <a:pt x="97943" y="102694"/>
                        <a:pt x="93201" y="81804"/>
                      </a:cubicBezTo>
                      <a:cubicBezTo>
                        <a:pt x="88468" y="60914"/>
                        <a:pt x="79234" y="37500"/>
                        <a:pt x="79234" y="37500"/>
                      </a:cubicBezTo>
                      <a:cubicBezTo>
                        <a:pt x="79234" y="37500"/>
                        <a:pt x="84947" y="60738"/>
                        <a:pt x="87932" y="79585"/>
                      </a:cubicBezTo>
                      <a:cubicBezTo>
                        <a:pt x="90908" y="98433"/>
                        <a:pt x="91158" y="112889"/>
                        <a:pt x="91158" y="112889"/>
                      </a:cubicBezTo>
                      <a:cubicBezTo>
                        <a:pt x="91158" y="112889"/>
                        <a:pt x="83680" y="109007"/>
                        <a:pt x="66007" y="89032"/>
                      </a:cubicBezTo>
                      <a:cubicBezTo>
                        <a:pt x="42991" y="63012"/>
                        <a:pt x="0" y="7663"/>
                        <a:pt x="0"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74" name="Google Shape;6274;p8"/>
              <p:cNvGrpSpPr/>
              <p:nvPr/>
            </p:nvGrpSpPr>
            <p:grpSpPr>
              <a:xfrm>
                <a:off x="4500521" y="1175312"/>
                <a:ext cx="150953" cy="285478"/>
                <a:chOff x="4500521" y="1175312"/>
                <a:chExt cx="150953" cy="285478"/>
              </a:xfrm>
            </p:grpSpPr>
            <p:sp>
              <p:nvSpPr>
                <p:cNvPr id="6275" name="Google Shape;6275;p8"/>
                <p:cNvSpPr/>
                <p:nvPr/>
              </p:nvSpPr>
              <p:spPr>
                <a:xfrm>
                  <a:off x="4500521" y="1175312"/>
                  <a:ext cx="140919" cy="285478"/>
                </a:xfrm>
                <a:custGeom>
                  <a:avLst/>
                  <a:gdLst/>
                  <a:ahLst/>
                  <a:cxnLst/>
                  <a:rect l="l" t="t" r="r" b="b"/>
                  <a:pathLst>
                    <a:path w="140919" h="285478" extrusionOk="0">
                      <a:moveTo>
                        <a:pt x="124351" y="107766"/>
                      </a:moveTo>
                      <a:cubicBezTo>
                        <a:pt x="124351" y="107766"/>
                        <a:pt x="139529" y="68944"/>
                        <a:pt x="136811" y="41565"/>
                      </a:cubicBezTo>
                      <a:cubicBezTo>
                        <a:pt x="132532" y="-1537"/>
                        <a:pt x="116827" y="7"/>
                        <a:pt x="116827" y="7"/>
                      </a:cubicBezTo>
                      <a:cubicBezTo>
                        <a:pt x="116827" y="7"/>
                        <a:pt x="119859" y="30861"/>
                        <a:pt x="103526" y="40724"/>
                      </a:cubicBezTo>
                      <a:cubicBezTo>
                        <a:pt x="95049" y="45845"/>
                        <a:pt x="84373" y="37517"/>
                        <a:pt x="84373" y="37517"/>
                      </a:cubicBezTo>
                      <a:cubicBezTo>
                        <a:pt x="84373" y="37517"/>
                        <a:pt x="75047" y="50023"/>
                        <a:pt x="65905" y="52787"/>
                      </a:cubicBezTo>
                      <a:cubicBezTo>
                        <a:pt x="56754" y="55550"/>
                        <a:pt x="47779" y="48572"/>
                        <a:pt x="47779" y="48572"/>
                      </a:cubicBezTo>
                      <a:cubicBezTo>
                        <a:pt x="47779" y="48572"/>
                        <a:pt x="46272" y="65847"/>
                        <a:pt x="48944" y="80711"/>
                      </a:cubicBezTo>
                      <a:cubicBezTo>
                        <a:pt x="51624" y="95574"/>
                        <a:pt x="58483" y="108034"/>
                        <a:pt x="58483" y="108034"/>
                      </a:cubicBezTo>
                      <a:cubicBezTo>
                        <a:pt x="58483" y="108034"/>
                        <a:pt x="52050" y="109624"/>
                        <a:pt x="45986" y="112351"/>
                      </a:cubicBezTo>
                      <a:cubicBezTo>
                        <a:pt x="39913" y="115087"/>
                        <a:pt x="34210" y="118960"/>
                        <a:pt x="34210" y="118960"/>
                      </a:cubicBezTo>
                      <a:cubicBezTo>
                        <a:pt x="34210" y="118960"/>
                        <a:pt x="34931" y="127039"/>
                        <a:pt x="36927" y="132899"/>
                      </a:cubicBezTo>
                      <a:cubicBezTo>
                        <a:pt x="38914" y="138759"/>
                        <a:pt x="42187" y="142410"/>
                        <a:pt x="42187" y="142410"/>
                      </a:cubicBezTo>
                      <a:cubicBezTo>
                        <a:pt x="42187" y="142410"/>
                        <a:pt x="28784" y="157597"/>
                        <a:pt x="18237" y="172331"/>
                      </a:cubicBezTo>
                      <a:cubicBezTo>
                        <a:pt x="7690" y="187056"/>
                        <a:pt x="0" y="201327"/>
                        <a:pt x="0" y="201327"/>
                      </a:cubicBezTo>
                      <a:cubicBezTo>
                        <a:pt x="0" y="201327"/>
                        <a:pt x="11018" y="208297"/>
                        <a:pt x="21537" y="210469"/>
                      </a:cubicBezTo>
                      <a:cubicBezTo>
                        <a:pt x="32047" y="212632"/>
                        <a:pt x="42067" y="209988"/>
                        <a:pt x="42067" y="209988"/>
                      </a:cubicBezTo>
                      <a:cubicBezTo>
                        <a:pt x="42067" y="209988"/>
                        <a:pt x="39146" y="217078"/>
                        <a:pt x="37510" y="223761"/>
                      </a:cubicBezTo>
                      <a:cubicBezTo>
                        <a:pt x="35874" y="230453"/>
                        <a:pt x="35531" y="236739"/>
                        <a:pt x="35531" y="236739"/>
                      </a:cubicBezTo>
                      <a:cubicBezTo>
                        <a:pt x="35531" y="236739"/>
                        <a:pt x="44433" y="233467"/>
                        <a:pt x="52696" y="225785"/>
                      </a:cubicBezTo>
                      <a:cubicBezTo>
                        <a:pt x="60951" y="218095"/>
                        <a:pt x="68567" y="205995"/>
                        <a:pt x="68567" y="205995"/>
                      </a:cubicBezTo>
                      <a:cubicBezTo>
                        <a:pt x="68567" y="205995"/>
                        <a:pt x="61625" y="230897"/>
                        <a:pt x="59379" y="250770"/>
                      </a:cubicBezTo>
                      <a:cubicBezTo>
                        <a:pt x="57133" y="270643"/>
                        <a:pt x="59583" y="285479"/>
                        <a:pt x="59583" y="285479"/>
                      </a:cubicBezTo>
                      <a:cubicBezTo>
                        <a:pt x="59583" y="285479"/>
                        <a:pt x="69316" y="263350"/>
                        <a:pt x="78753" y="251796"/>
                      </a:cubicBezTo>
                      <a:cubicBezTo>
                        <a:pt x="88200" y="240233"/>
                        <a:pt x="97342" y="239244"/>
                        <a:pt x="97342" y="239244"/>
                      </a:cubicBezTo>
                      <a:cubicBezTo>
                        <a:pt x="97342" y="239244"/>
                        <a:pt x="98849" y="209600"/>
                        <a:pt x="121541" y="200043"/>
                      </a:cubicBezTo>
                      <a:cubicBezTo>
                        <a:pt x="130535" y="196253"/>
                        <a:pt x="133289" y="206661"/>
                        <a:pt x="133289" y="206661"/>
                      </a:cubicBezTo>
                      <a:cubicBezTo>
                        <a:pt x="133289" y="206661"/>
                        <a:pt x="142524" y="181658"/>
                        <a:pt x="140675" y="156460"/>
                      </a:cubicBezTo>
                      <a:cubicBezTo>
                        <a:pt x="138826" y="131253"/>
                        <a:pt x="124351" y="107766"/>
                        <a:pt x="124351"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76" name="Google Shape;6276;p8"/>
                <p:cNvSpPr/>
                <p:nvPr/>
              </p:nvSpPr>
              <p:spPr>
                <a:xfrm>
                  <a:off x="4516484" y="1210942"/>
                  <a:ext cx="134990" cy="195719"/>
                </a:xfrm>
                <a:custGeom>
                  <a:avLst/>
                  <a:gdLst/>
                  <a:ahLst/>
                  <a:cxnLst/>
                  <a:rect l="l" t="t" r="r" b="b"/>
                  <a:pathLst>
                    <a:path w="134990" h="195719" extrusionOk="0">
                      <a:moveTo>
                        <a:pt x="0" y="156823"/>
                      </a:moveTo>
                      <a:cubicBezTo>
                        <a:pt x="0" y="156823"/>
                        <a:pt x="34432" y="140203"/>
                        <a:pt x="50793" y="126754"/>
                      </a:cubicBezTo>
                      <a:cubicBezTo>
                        <a:pt x="59916" y="119240"/>
                        <a:pt x="65767" y="113204"/>
                        <a:pt x="65767" y="113204"/>
                      </a:cubicBezTo>
                      <a:cubicBezTo>
                        <a:pt x="65767" y="113204"/>
                        <a:pt x="63400" y="119785"/>
                        <a:pt x="55895" y="134574"/>
                      </a:cubicBezTo>
                      <a:cubicBezTo>
                        <a:pt x="48380" y="149364"/>
                        <a:pt x="35735" y="172352"/>
                        <a:pt x="35735" y="172352"/>
                      </a:cubicBezTo>
                      <a:cubicBezTo>
                        <a:pt x="35735" y="172352"/>
                        <a:pt x="49212" y="153902"/>
                        <a:pt x="57919" y="138318"/>
                      </a:cubicBezTo>
                      <a:cubicBezTo>
                        <a:pt x="66626" y="122724"/>
                        <a:pt x="70555" y="109996"/>
                        <a:pt x="70555" y="109996"/>
                      </a:cubicBezTo>
                      <a:cubicBezTo>
                        <a:pt x="70555" y="109996"/>
                        <a:pt x="78809" y="104339"/>
                        <a:pt x="86379" y="97028"/>
                      </a:cubicBezTo>
                      <a:cubicBezTo>
                        <a:pt x="93950" y="89716"/>
                        <a:pt x="100836" y="80741"/>
                        <a:pt x="100836" y="80741"/>
                      </a:cubicBezTo>
                      <a:lnTo>
                        <a:pt x="91491" y="115561"/>
                      </a:lnTo>
                      <a:cubicBezTo>
                        <a:pt x="91491" y="115561"/>
                        <a:pt x="86435" y="117113"/>
                        <a:pt x="78920" y="126588"/>
                      </a:cubicBezTo>
                      <a:cubicBezTo>
                        <a:pt x="71405" y="136053"/>
                        <a:pt x="61441" y="153449"/>
                        <a:pt x="61441" y="153449"/>
                      </a:cubicBezTo>
                      <a:cubicBezTo>
                        <a:pt x="61441" y="153449"/>
                        <a:pt x="71830" y="139926"/>
                        <a:pt x="78532" y="132273"/>
                      </a:cubicBezTo>
                      <a:cubicBezTo>
                        <a:pt x="85233" y="124619"/>
                        <a:pt x="88237" y="122826"/>
                        <a:pt x="88237" y="122826"/>
                      </a:cubicBezTo>
                      <a:lnTo>
                        <a:pt x="76803" y="154623"/>
                      </a:lnTo>
                      <a:lnTo>
                        <a:pt x="60729" y="195719"/>
                      </a:lnTo>
                      <a:lnTo>
                        <a:pt x="78892" y="157479"/>
                      </a:lnTo>
                      <a:cubicBezTo>
                        <a:pt x="78892" y="157479"/>
                        <a:pt x="80870" y="159707"/>
                        <a:pt x="80611" y="168155"/>
                      </a:cubicBezTo>
                      <a:cubicBezTo>
                        <a:pt x="80343" y="176604"/>
                        <a:pt x="77848" y="191264"/>
                        <a:pt x="77848" y="191264"/>
                      </a:cubicBezTo>
                      <a:cubicBezTo>
                        <a:pt x="77848" y="191264"/>
                        <a:pt x="82146" y="175680"/>
                        <a:pt x="83116" y="165410"/>
                      </a:cubicBezTo>
                      <a:cubicBezTo>
                        <a:pt x="84087" y="155150"/>
                        <a:pt x="81730" y="150214"/>
                        <a:pt x="81730" y="150214"/>
                      </a:cubicBezTo>
                      <a:lnTo>
                        <a:pt x="90715" y="124730"/>
                      </a:lnTo>
                      <a:lnTo>
                        <a:pt x="96187" y="110347"/>
                      </a:lnTo>
                      <a:cubicBezTo>
                        <a:pt x="96187" y="110347"/>
                        <a:pt x="99200" y="113573"/>
                        <a:pt x="101085" y="123602"/>
                      </a:cubicBezTo>
                      <a:cubicBezTo>
                        <a:pt x="102971" y="133631"/>
                        <a:pt x="103720" y="150464"/>
                        <a:pt x="103720" y="150464"/>
                      </a:cubicBezTo>
                      <a:cubicBezTo>
                        <a:pt x="103720" y="150464"/>
                        <a:pt x="105763" y="132873"/>
                        <a:pt x="104580" y="120820"/>
                      </a:cubicBezTo>
                      <a:cubicBezTo>
                        <a:pt x="103396" y="108776"/>
                        <a:pt x="98987" y="102278"/>
                        <a:pt x="98987" y="102278"/>
                      </a:cubicBezTo>
                      <a:lnTo>
                        <a:pt x="105356" y="76480"/>
                      </a:lnTo>
                      <a:cubicBezTo>
                        <a:pt x="105356" y="76480"/>
                        <a:pt x="109682" y="72071"/>
                        <a:pt x="117095" y="62596"/>
                      </a:cubicBezTo>
                      <a:cubicBezTo>
                        <a:pt x="124499" y="53122"/>
                        <a:pt x="134990" y="38582"/>
                        <a:pt x="134990" y="38582"/>
                      </a:cubicBezTo>
                      <a:lnTo>
                        <a:pt x="132125" y="26908"/>
                      </a:lnTo>
                      <a:cubicBezTo>
                        <a:pt x="132125" y="26908"/>
                        <a:pt x="123649" y="42926"/>
                        <a:pt x="116328" y="53944"/>
                      </a:cubicBezTo>
                      <a:cubicBezTo>
                        <a:pt x="109007" y="64953"/>
                        <a:pt x="102842" y="70971"/>
                        <a:pt x="102842" y="70971"/>
                      </a:cubicBezTo>
                      <a:lnTo>
                        <a:pt x="94236" y="62282"/>
                      </a:lnTo>
                      <a:cubicBezTo>
                        <a:pt x="94236" y="62282"/>
                        <a:pt x="100180" y="49387"/>
                        <a:pt x="102805" y="34191"/>
                      </a:cubicBezTo>
                      <a:cubicBezTo>
                        <a:pt x="105430" y="18995"/>
                        <a:pt x="106364" y="0"/>
                        <a:pt x="106364" y="0"/>
                      </a:cubicBezTo>
                      <a:cubicBezTo>
                        <a:pt x="106364" y="0"/>
                        <a:pt x="104090" y="19236"/>
                        <a:pt x="100318" y="33960"/>
                      </a:cubicBezTo>
                      <a:cubicBezTo>
                        <a:pt x="96556" y="48685"/>
                        <a:pt x="91473" y="60073"/>
                        <a:pt x="91473" y="60073"/>
                      </a:cubicBezTo>
                      <a:lnTo>
                        <a:pt x="77423" y="47594"/>
                      </a:lnTo>
                      <a:cubicBezTo>
                        <a:pt x="77423" y="47594"/>
                        <a:pt x="79327" y="40338"/>
                        <a:pt x="77228" y="32241"/>
                      </a:cubicBezTo>
                      <a:cubicBezTo>
                        <a:pt x="75130" y="24144"/>
                        <a:pt x="69048" y="15205"/>
                        <a:pt x="69048" y="15205"/>
                      </a:cubicBezTo>
                      <a:cubicBezTo>
                        <a:pt x="69048" y="15205"/>
                        <a:pt x="73272" y="26935"/>
                        <a:pt x="74779" y="34487"/>
                      </a:cubicBezTo>
                      <a:cubicBezTo>
                        <a:pt x="76276" y="42048"/>
                        <a:pt x="75047" y="45440"/>
                        <a:pt x="75047" y="45440"/>
                      </a:cubicBezTo>
                      <a:lnTo>
                        <a:pt x="43407" y="35716"/>
                      </a:lnTo>
                      <a:cubicBezTo>
                        <a:pt x="43407" y="35716"/>
                        <a:pt x="63890" y="46309"/>
                        <a:pt x="73790" y="53002"/>
                      </a:cubicBezTo>
                      <a:cubicBezTo>
                        <a:pt x="81259" y="58048"/>
                        <a:pt x="83597" y="60849"/>
                        <a:pt x="83597" y="60849"/>
                      </a:cubicBezTo>
                      <a:cubicBezTo>
                        <a:pt x="83597" y="60849"/>
                        <a:pt x="79974" y="65194"/>
                        <a:pt x="74234" y="69325"/>
                      </a:cubicBezTo>
                      <a:cubicBezTo>
                        <a:pt x="68484" y="73448"/>
                        <a:pt x="61385" y="76461"/>
                        <a:pt x="61385" y="76461"/>
                      </a:cubicBezTo>
                      <a:cubicBezTo>
                        <a:pt x="61385" y="76461"/>
                        <a:pt x="68771" y="76156"/>
                        <a:pt x="74908" y="73263"/>
                      </a:cubicBezTo>
                      <a:cubicBezTo>
                        <a:pt x="81046" y="70361"/>
                        <a:pt x="85927" y="64870"/>
                        <a:pt x="85927" y="64870"/>
                      </a:cubicBezTo>
                      <a:lnTo>
                        <a:pt x="98155" y="76119"/>
                      </a:lnTo>
                      <a:cubicBezTo>
                        <a:pt x="98155" y="76119"/>
                        <a:pt x="90465" y="84512"/>
                        <a:pt x="83985" y="91140"/>
                      </a:cubicBezTo>
                      <a:cubicBezTo>
                        <a:pt x="77506" y="97758"/>
                        <a:pt x="70351" y="102786"/>
                        <a:pt x="70351" y="102786"/>
                      </a:cubicBezTo>
                      <a:cubicBezTo>
                        <a:pt x="70351" y="102786"/>
                        <a:pt x="64408" y="97416"/>
                        <a:pt x="56098" y="95327"/>
                      </a:cubicBezTo>
                      <a:cubicBezTo>
                        <a:pt x="47788" y="93247"/>
                        <a:pt x="37103" y="94449"/>
                        <a:pt x="37103" y="94449"/>
                      </a:cubicBezTo>
                      <a:cubicBezTo>
                        <a:pt x="37103" y="94449"/>
                        <a:pt x="46503" y="96362"/>
                        <a:pt x="53556" y="99412"/>
                      </a:cubicBezTo>
                      <a:cubicBezTo>
                        <a:pt x="60600" y="102453"/>
                        <a:pt x="65304" y="106632"/>
                        <a:pt x="65304" y="106632"/>
                      </a:cubicBezTo>
                      <a:cubicBezTo>
                        <a:pt x="65304" y="106632"/>
                        <a:pt x="61459" y="112196"/>
                        <a:pt x="48934" y="122059"/>
                      </a:cubicBezTo>
                      <a:cubicBezTo>
                        <a:pt x="32620" y="134898"/>
                        <a:pt x="0" y="156823"/>
                        <a:pt x="0"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77" name="Google Shape;6277;p8"/>
              <p:cNvGrpSpPr/>
              <p:nvPr/>
            </p:nvGrpSpPr>
            <p:grpSpPr>
              <a:xfrm>
                <a:off x="4013858" y="2609103"/>
                <a:ext cx="261346" cy="234383"/>
                <a:chOff x="4013858" y="2609103"/>
                <a:chExt cx="261346" cy="234383"/>
              </a:xfrm>
            </p:grpSpPr>
            <p:sp>
              <p:nvSpPr>
                <p:cNvPr id="6278" name="Google Shape;6278;p8"/>
                <p:cNvSpPr/>
                <p:nvPr/>
              </p:nvSpPr>
              <p:spPr>
                <a:xfrm>
                  <a:off x="4013858" y="2609103"/>
                  <a:ext cx="261346" cy="234383"/>
                </a:xfrm>
                <a:custGeom>
                  <a:avLst/>
                  <a:gdLst/>
                  <a:ahLst/>
                  <a:cxnLst/>
                  <a:rect l="l" t="t" r="r" b="b"/>
                  <a:pathLst>
                    <a:path w="261346" h="234383" extrusionOk="0">
                      <a:moveTo>
                        <a:pt x="81203" y="79899"/>
                      </a:moveTo>
                      <a:cubicBezTo>
                        <a:pt x="81203" y="79899"/>
                        <a:pt x="41179" y="83264"/>
                        <a:pt x="21583" y="105744"/>
                      </a:cubicBezTo>
                      <a:cubicBezTo>
                        <a:pt x="-9271" y="141146"/>
                        <a:pt x="2014" y="163626"/>
                        <a:pt x="2014" y="163626"/>
                      </a:cubicBezTo>
                      <a:cubicBezTo>
                        <a:pt x="2014" y="163626"/>
                        <a:pt x="24125" y="138336"/>
                        <a:pt x="42297" y="156167"/>
                      </a:cubicBezTo>
                      <a:cubicBezTo>
                        <a:pt x="51735" y="165410"/>
                        <a:pt x="52095" y="187021"/>
                        <a:pt x="52095" y="187021"/>
                      </a:cubicBezTo>
                      <a:cubicBezTo>
                        <a:pt x="52095" y="187021"/>
                        <a:pt x="67837" y="192567"/>
                        <a:pt x="75860" y="204408"/>
                      </a:cubicBezTo>
                      <a:cubicBezTo>
                        <a:pt x="83892" y="216248"/>
                        <a:pt x="84206" y="234384"/>
                        <a:pt x="84206" y="234384"/>
                      </a:cubicBezTo>
                      <a:cubicBezTo>
                        <a:pt x="84206" y="234384"/>
                        <a:pt x="98645" y="225030"/>
                        <a:pt x="108526" y="211026"/>
                      </a:cubicBezTo>
                      <a:cubicBezTo>
                        <a:pt x="118398" y="197022"/>
                        <a:pt x="123703" y="178360"/>
                        <a:pt x="123703" y="178360"/>
                      </a:cubicBezTo>
                      <a:cubicBezTo>
                        <a:pt x="123703" y="178360"/>
                        <a:pt x="129074" y="186929"/>
                        <a:pt x="135101" y="194185"/>
                      </a:cubicBezTo>
                      <a:cubicBezTo>
                        <a:pt x="141127" y="201441"/>
                        <a:pt x="147810" y="207384"/>
                        <a:pt x="147810" y="207384"/>
                      </a:cubicBezTo>
                      <a:cubicBezTo>
                        <a:pt x="147810" y="207384"/>
                        <a:pt x="153643" y="200867"/>
                        <a:pt x="156933" y="193944"/>
                      </a:cubicBezTo>
                      <a:cubicBezTo>
                        <a:pt x="160224" y="187012"/>
                        <a:pt x="160973" y="179663"/>
                        <a:pt x="160973" y="179663"/>
                      </a:cubicBezTo>
                      <a:cubicBezTo>
                        <a:pt x="160973" y="179663"/>
                        <a:pt x="181419" y="189526"/>
                        <a:pt x="199675" y="195414"/>
                      </a:cubicBezTo>
                      <a:cubicBezTo>
                        <a:pt x="217930" y="201302"/>
                        <a:pt x="233995" y="203215"/>
                        <a:pt x="233995" y="203215"/>
                      </a:cubicBezTo>
                      <a:cubicBezTo>
                        <a:pt x="233995" y="203215"/>
                        <a:pt x="232359" y="182039"/>
                        <a:pt x="227294" y="164828"/>
                      </a:cubicBezTo>
                      <a:cubicBezTo>
                        <a:pt x="222229" y="147626"/>
                        <a:pt x="213734" y="134389"/>
                        <a:pt x="213734" y="134389"/>
                      </a:cubicBezTo>
                      <a:cubicBezTo>
                        <a:pt x="213734" y="134389"/>
                        <a:pt x="221147" y="134010"/>
                        <a:pt x="227405" y="131958"/>
                      </a:cubicBezTo>
                      <a:cubicBezTo>
                        <a:pt x="233672" y="129906"/>
                        <a:pt x="238793" y="126190"/>
                        <a:pt x="238793" y="126190"/>
                      </a:cubicBezTo>
                      <a:cubicBezTo>
                        <a:pt x="238793" y="126190"/>
                        <a:pt x="230520" y="115061"/>
                        <a:pt x="219225" y="107861"/>
                      </a:cubicBezTo>
                      <a:cubicBezTo>
                        <a:pt x="207929" y="100660"/>
                        <a:pt x="193611" y="97388"/>
                        <a:pt x="193611" y="97388"/>
                      </a:cubicBezTo>
                      <a:cubicBezTo>
                        <a:pt x="193611" y="97388"/>
                        <a:pt x="217487" y="91038"/>
                        <a:pt x="234421" y="81037"/>
                      </a:cubicBezTo>
                      <a:cubicBezTo>
                        <a:pt x="251354" y="71035"/>
                        <a:pt x="261346" y="57392"/>
                        <a:pt x="261346" y="57392"/>
                      </a:cubicBezTo>
                      <a:cubicBezTo>
                        <a:pt x="261346" y="57392"/>
                        <a:pt x="237850" y="57697"/>
                        <a:pt x="222774" y="51328"/>
                      </a:cubicBezTo>
                      <a:cubicBezTo>
                        <a:pt x="207698" y="44960"/>
                        <a:pt x="201052" y="31926"/>
                        <a:pt x="201052" y="31926"/>
                      </a:cubicBezTo>
                      <a:cubicBezTo>
                        <a:pt x="201052" y="31926"/>
                        <a:pt x="176973" y="49609"/>
                        <a:pt x="154955" y="22045"/>
                      </a:cubicBezTo>
                      <a:cubicBezTo>
                        <a:pt x="146220" y="11120"/>
                        <a:pt x="152561" y="0"/>
                        <a:pt x="152561" y="0"/>
                      </a:cubicBezTo>
                      <a:cubicBezTo>
                        <a:pt x="152561" y="0"/>
                        <a:pt x="127142" y="2976"/>
                        <a:pt x="108683" y="22702"/>
                      </a:cubicBezTo>
                      <a:cubicBezTo>
                        <a:pt x="90224" y="42418"/>
                        <a:pt x="81203" y="79899"/>
                        <a:pt x="81203" y="7989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79" name="Google Shape;6279;p8"/>
                <p:cNvSpPr/>
                <p:nvPr/>
              </p:nvSpPr>
              <p:spPr>
                <a:xfrm>
                  <a:off x="4040118" y="2643313"/>
                  <a:ext cx="190570" cy="167508"/>
                </a:xfrm>
                <a:custGeom>
                  <a:avLst/>
                  <a:gdLst/>
                  <a:ahLst/>
                  <a:cxnLst/>
                  <a:rect l="l" t="t" r="r" b="b"/>
                  <a:pathLst>
                    <a:path w="190570" h="167508" extrusionOk="0">
                      <a:moveTo>
                        <a:pt x="190571" y="151064"/>
                      </a:moveTo>
                      <a:cubicBezTo>
                        <a:pt x="190571" y="151064"/>
                        <a:pt x="155501" y="110680"/>
                        <a:pt x="134509" y="95225"/>
                      </a:cubicBezTo>
                      <a:cubicBezTo>
                        <a:pt x="122798" y="86601"/>
                        <a:pt x="114322" y="81896"/>
                        <a:pt x="114322" y="81896"/>
                      </a:cubicBezTo>
                      <a:cubicBezTo>
                        <a:pt x="114322" y="81896"/>
                        <a:pt x="120977" y="81018"/>
                        <a:pt x="137329" y="82321"/>
                      </a:cubicBezTo>
                      <a:cubicBezTo>
                        <a:pt x="153680" y="83625"/>
                        <a:pt x="179728" y="87110"/>
                        <a:pt x="179728" y="87110"/>
                      </a:cubicBezTo>
                      <a:cubicBezTo>
                        <a:pt x="179728" y="87110"/>
                        <a:pt x="156694" y="79327"/>
                        <a:pt x="138946" y="76775"/>
                      </a:cubicBezTo>
                      <a:cubicBezTo>
                        <a:pt x="121199" y="74215"/>
                        <a:pt x="108748" y="76886"/>
                        <a:pt x="108748" y="76886"/>
                      </a:cubicBezTo>
                      <a:cubicBezTo>
                        <a:pt x="108748" y="76886"/>
                        <a:pt x="99043" y="68327"/>
                        <a:pt x="88477" y="61912"/>
                      </a:cubicBezTo>
                      <a:cubicBezTo>
                        <a:pt x="77922" y="55497"/>
                        <a:pt x="66506" y="51208"/>
                        <a:pt x="66506" y="51208"/>
                      </a:cubicBezTo>
                      <a:lnTo>
                        <a:pt x="99653" y="41780"/>
                      </a:lnTo>
                      <a:cubicBezTo>
                        <a:pt x="99653" y="41780"/>
                        <a:pt x="104108" y="48315"/>
                        <a:pt x="116318" y="53205"/>
                      </a:cubicBezTo>
                      <a:cubicBezTo>
                        <a:pt x="128520" y="58085"/>
                        <a:pt x="148485" y="61321"/>
                        <a:pt x="148485" y="61321"/>
                      </a:cubicBezTo>
                      <a:cubicBezTo>
                        <a:pt x="148485" y="61321"/>
                        <a:pt x="131274" y="54850"/>
                        <a:pt x="121005" y="49960"/>
                      </a:cubicBezTo>
                      <a:cubicBezTo>
                        <a:pt x="110726" y="45071"/>
                        <a:pt x="107399" y="41771"/>
                        <a:pt x="107399" y="41771"/>
                      </a:cubicBezTo>
                      <a:lnTo>
                        <a:pt x="139538" y="37528"/>
                      </a:lnTo>
                      <a:lnTo>
                        <a:pt x="181900" y="33960"/>
                      </a:lnTo>
                      <a:lnTo>
                        <a:pt x="140425" y="32463"/>
                      </a:lnTo>
                      <a:cubicBezTo>
                        <a:pt x="140425" y="32463"/>
                        <a:pt x="140887" y="28007"/>
                        <a:pt x="147644" y="22720"/>
                      </a:cubicBezTo>
                      <a:cubicBezTo>
                        <a:pt x="154392" y="17433"/>
                        <a:pt x="167434" y="11314"/>
                        <a:pt x="167434" y="11314"/>
                      </a:cubicBezTo>
                      <a:cubicBezTo>
                        <a:pt x="167434" y="11314"/>
                        <a:pt x="152516" y="15353"/>
                        <a:pt x="143891" y="20807"/>
                      </a:cubicBezTo>
                      <a:cubicBezTo>
                        <a:pt x="135267" y="26251"/>
                        <a:pt x="132929" y="33110"/>
                        <a:pt x="132929" y="33110"/>
                      </a:cubicBezTo>
                      <a:lnTo>
                        <a:pt x="107297" y="36779"/>
                      </a:lnTo>
                      <a:lnTo>
                        <a:pt x="92572" y="38268"/>
                      </a:lnTo>
                      <a:cubicBezTo>
                        <a:pt x="92572" y="38268"/>
                        <a:pt x="93145" y="31575"/>
                        <a:pt x="99754" y="22009"/>
                      </a:cubicBezTo>
                      <a:cubicBezTo>
                        <a:pt x="106363" y="12442"/>
                        <a:pt x="119008" y="0"/>
                        <a:pt x="119008" y="0"/>
                      </a:cubicBezTo>
                      <a:cubicBezTo>
                        <a:pt x="119008" y="0"/>
                        <a:pt x="103979" y="8772"/>
                        <a:pt x="95345" y="18653"/>
                      </a:cubicBezTo>
                      <a:cubicBezTo>
                        <a:pt x="86712" y="28525"/>
                        <a:pt x="84475" y="39497"/>
                        <a:pt x="84475" y="39497"/>
                      </a:cubicBezTo>
                      <a:lnTo>
                        <a:pt x="60276" y="47308"/>
                      </a:lnTo>
                      <a:cubicBezTo>
                        <a:pt x="60276" y="47308"/>
                        <a:pt x="54055" y="43786"/>
                        <a:pt x="41919" y="39063"/>
                      </a:cubicBezTo>
                      <a:cubicBezTo>
                        <a:pt x="29773" y="34339"/>
                        <a:pt x="11702" y="28405"/>
                        <a:pt x="11702" y="28405"/>
                      </a:cubicBezTo>
                      <a:lnTo>
                        <a:pt x="4437" y="40541"/>
                      </a:lnTo>
                      <a:cubicBezTo>
                        <a:pt x="4437" y="40541"/>
                        <a:pt x="22369" y="42464"/>
                        <a:pt x="35652" y="46023"/>
                      </a:cubicBezTo>
                      <a:cubicBezTo>
                        <a:pt x="48943" y="49582"/>
                        <a:pt x="57595" y="54776"/>
                        <a:pt x="57595" y="54776"/>
                      </a:cubicBezTo>
                      <a:lnTo>
                        <a:pt x="56338" y="73513"/>
                      </a:lnTo>
                      <a:cubicBezTo>
                        <a:pt x="56338" y="73513"/>
                        <a:pt x="42473" y="73281"/>
                        <a:pt x="28941" y="79567"/>
                      </a:cubicBezTo>
                      <a:cubicBezTo>
                        <a:pt x="15409" y="85852"/>
                        <a:pt x="0" y="97222"/>
                        <a:pt x="0" y="97222"/>
                      </a:cubicBezTo>
                      <a:cubicBezTo>
                        <a:pt x="0" y="97222"/>
                        <a:pt x="16453" y="87701"/>
                        <a:pt x="30355" y="83440"/>
                      </a:cubicBezTo>
                      <a:cubicBezTo>
                        <a:pt x="44257" y="79169"/>
                        <a:pt x="56403" y="79142"/>
                        <a:pt x="56403" y="79142"/>
                      </a:cubicBezTo>
                      <a:lnTo>
                        <a:pt x="55682" y="108563"/>
                      </a:lnTo>
                      <a:cubicBezTo>
                        <a:pt x="55682" y="108563"/>
                        <a:pt x="48805" y="110606"/>
                        <a:pt x="43841" y="119184"/>
                      </a:cubicBezTo>
                      <a:cubicBezTo>
                        <a:pt x="38868" y="127762"/>
                        <a:pt x="35818" y="142893"/>
                        <a:pt x="35818" y="142893"/>
                      </a:cubicBezTo>
                      <a:cubicBezTo>
                        <a:pt x="35818" y="142893"/>
                        <a:pt x="42242" y="128668"/>
                        <a:pt x="47169" y="121338"/>
                      </a:cubicBezTo>
                      <a:cubicBezTo>
                        <a:pt x="52105" y="114008"/>
                        <a:pt x="55534" y="113573"/>
                        <a:pt x="55534" y="113573"/>
                      </a:cubicBezTo>
                      <a:lnTo>
                        <a:pt x="68271" y="167508"/>
                      </a:lnTo>
                      <a:cubicBezTo>
                        <a:pt x="68271" y="167508"/>
                        <a:pt x="63372" y="129703"/>
                        <a:pt x="62236" y="110375"/>
                      </a:cubicBezTo>
                      <a:cubicBezTo>
                        <a:pt x="61385" y="95789"/>
                        <a:pt x="62060" y="90400"/>
                        <a:pt x="62060" y="90400"/>
                      </a:cubicBezTo>
                      <a:cubicBezTo>
                        <a:pt x="62060" y="90400"/>
                        <a:pt x="67772" y="92905"/>
                        <a:pt x="74677" y="98738"/>
                      </a:cubicBezTo>
                      <a:cubicBezTo>
                        <a:pt x="81591" y="104570"/>
                        <a:pt x="88487" y="113176"/>
                        <a:pt x="88487" y="113176"/>
                      </a:cubicBezTo>
                      <a:cubicBezTo>
                        <a:pt x="88487" y="113176"/>
                        <a:pt x="83514" y="102315"/>
                        <a:pt x="77321" y="95077"/>
                      </a:cubicBezTo>
                      <a:cubicBezTo>
                        <a:pt x="71118" y="87831"/>
                        <a:pt x="63696" y="84207"/>
                        <a:pt x="63696" y="84207"/>
                      </a:cubicBezTo>
                      <a:lnTo>
                        <a:pt x="64611" y="58326"/>
                      </a:lnTo>
                      <a:cubicBezTo>
                        <a:pt x="64611" y="58326"/>
                        <a:pt x="76101" y="64205"/>
                        <a:pt x="85427" y="69455"/>
                      </a:cubicBezTo>
                      <a:cubicBezTo>
                        <a:pt x="94754" y="74705"/>
                        <a:pt x="103258" y="82035"/>
                        <a:pt x="103258" y="82035"/>
                      </a:cubicBezTo>
                      <a:cubicBezTo>
                        <a:pt x="103258" y="82035"/>
                        <a:pt x="102888" y="94550"/>
                        <a:pt x="106604" y="108406"/>
                      </a:cubicBezTo>
                      <a:cubicBezTo>
                        <a:pt x="110310" y="122262"/>
                        <a:pt x="118112" y="137449"/>
                        <a:pt x="118112" y="137449"/>
                      </a:cubicBezTo>
                      <a:cubicBezTo>
                        <a:pt x="118112" y="137449"/>
                        <a:pt x="113564" y="122077"/>
                        <a:pt x="111419" y="109469"/>
                      </a:cubicBezTo>
                      <a:cubicBezTo>
                        <a:pt x="109266" y="96861"/>
                        <a:pt x="109506" y="87017"/>
                        <a:pt x="109506" y="87017"/>
                      </a:cubicBezTo>
                      <a:cubicBezTo>
                        <a:pt x="109506" y="87017"/>
                        <a:pt x="116309" y="89032"/>
                        <a:pt x="132042" y="101159"/>
                      </a:cubicBezTo>
                      <a:cubicBezTo>
                        <a:pt x="152525" y="116956"/>
                        <a:pt x="190571" y="151064"/>
                        <a:pt x="190571"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80" name="Google Shape;6280;p8"/>
              <p:cNvGrpSpPr/>
              <p:nvPr/>
            </p:nvGrpSpPr>
            <p:grpSpPr>
              <a:xfrm>
                <a:off x="3923006" y="2036366"/>
                <a:ext cx="261354" cy="234383"/>
                <a:chOff x="3923006" y="2036366"/>
                <a:chExt cx="261354" cy="234383"/>
              </a:xfrm>
            </p:grpSpPr>
            <p:sp>
              <p:nvSpPr>
                <p:cNvPr id="6281" name="Google Shape;6281;p8"/>
                <p:cNvSpPr/>
                <p:nvPr/>
              </p:nvSpPr>
              <p:spPr>
                <a:xfrm>
                  <a:off x="3923006" y="2036366"/>
                  <a:ext cx="261354" cy="234383"/>
                </a:xfrm>
                <a:custGeom>
                  <a:avLst/>
                  <a:gdLst/>
                  <a:ahLst/>
                  <a:cxnLst/>
                  <a:rect l="l" t="t" r="r" b="b"/>
                  <a:pathLst>
                    <a:path w="261354" h="234383" extrusionOk="0">
                      <a:moveTo>
                        <a:pt x="81211" y="79900"/>
                      </a:moveTo>
                      <a:cubicBezTo>
                        <a:pt x="81211" y="79900"/>
                        <a:pt x="41187" y="83264"/>
                        <a:pt x="21591" y="105744"/>
                      </a:cubicBezTo>
                      <a:cubicBezTo>
                        <a:pt x="-9272" y="141146"/>
                        <a:pt x="2014" y="163626"/>
                        <a:pt x="2014" y="163626"/>
                      </a:cubicBezTo>
                      <a:cubicBezTo>
                        <a:pt x="2014" y="163626"/>
                        <a:pt x="24124" y="138336"/>
                        <a:pt x="42306" y="156157"/>
                      </a:cubicBezTo>
                      <a:cubicBezTo>
                        <a:pt x="51743" y="165410"/>
                        <a:pt x="52103" y="187012"/>
                        <a:pt x="52103" y="187012"/>
                      </a:cubicBezTo>
                      <a:cubicBezTo>
                        <a:pt x="52103" y="187012"/>
                        <a:pt x="67845" y="192558"/>
                        <a:pt x="75868" y="204398"/>
                      </a:cubicBezTo>
                      <a:cubicBezTo>
                        <a:pt x="83901" y="216239"/>
                        <a:pt x="84215" y="234384"/>
                        <a:pt x="84215" y="234384"/>
                      </a:cubicBezTo>
                      <a:cubicBezTo>
                        <a:pt x="84215" y="234384"/>
                        <a:pt x="98653" y="225030"/>
                        <a:pt x="108525" y="211026"/>
                      </a:cubicBezTo>
                      <a:cubicBezTo>
                        <a:pt x="118397" y="197013"/>
                        <a:pt x="123703" y="178360"/>
                        <a:pt x="123703" y="178360"/>
                      </a:cubicBezTo>
                      <a:cubicBezTo>
                        <a:pt x="123703" y="178360"/>
                        <a:pt x="129073" y="186929"/>
                        <a:pt x="135100" y="194175"/>
                      </a:cubicBezTo>
                      <a:cubicBezTo>
                        <a:pt x="141126" y="201431"/>
                        <a:pt x="147809" y="207375"/>
                        <a:pt x="147809" y="207375"/>
                      </a:cubicBezTo>
                      <a:cubicBezTo>
                        <a:pt x="147809" y="207375"/>
                        <a:pt x="153651" y="200867"/>
                        <a:pt x="156942" y="193935"/>
                      </a:cubicBezTo>
                      <a:cubicBezTo>
                        <a:pt x="160223" y="187012"/>
                        <a:pt x="160972" y="179663"/>
                        <a:pt x="160972" y="179663"/>
                      </a:cubicBezTo>
                      <a:cubicBezTo>
                        <a:pt x="160972" y="179663"/>
                        <a:pt x="181427" y="189517"/>
                        <a:pt x="199683" y="195405"/>
                      </a:cubicBezTo>
                      <a:cubicBezTo>
                        <a:pt x="217939" y="201293"/>
                        <a:pt x="234004" y="203215"/>
                        <a:pt x="234004" y="203215"/>
                      </a:cubicBezTo>
                      <a:cubicBezTo>
                        <a:pt x="234004" y="203215"/>
                        <a:pt x="232368" y="182030"/>
                        <a:pt x="227302" y="164828"/>
                      </a:cubicBezTo>
                      <a:cubicBezTo>
                        <a:pt x="222237" y="147617"/>
                        <a:pt x="213742" y="134389"/>
                        <a:pt x="213742" y="134389"/>
                      </a:cubicBezTo>
                      <a:cubicBezTo>
                        <a:pt x="213742" y="134389"/>
                        <a:pt x="221146" y="134001"/>
                        <a:pt x="227413" y="131949"/>
                      </a:cubicBezTo>
                      <a:cubicBezTo>
                        <a:pt x="233671" y="129906"/>
                        <a:pt x="238792" y="126181"/>
                        <a:pt x="238792" y="126181"/>
                      </a:cubicBezTo>
                      <a:cubicBezTo>
                        <a:pt x="238792" y="126181"/>
                        <a:pt x="230528" y="115052"/>
                        <a:pt x="219233" y="107852"/>
                      </a:cubicBezTo>
                      <a:cubicBezTo>
                        <a:pt x="207937" y="100660"/>
                        <a:pt x="193610" y="97388"/>
                        <a:pt x="193610" y="97388"/>
                      </a:cubicBezTo>
                      <a:cubicBezTo>
                        <a:pt x="193610" y="97388"/>
                        <a:pt x="217486" y="91029"/>
                        <a:pt x="234429" y="81037"/>
                      </a:cubicBezTo>
                      <a:cubicBezTo>
                        <a:pt x="251363" y="71035"/>
                        <a:pt x="261355" y="57392"/>
                        <a:pt x="261355" y="57392"/>
                      </a:cubicBezTo>
                      <a:cubicBezTo>
                        <a:pt x="261355" y="57392"/>
                        <a:pt x="237849" y="57697"/>
                        <a:pt x="222773" y="51328"/>
                      </a:cubicBezTo>
                      <a:cubicBezTo>
                        <a:pt x="207706" y="44960"/>
                        <a:pt x="201051" y="31917"/>
                        <a:pt x="201051" y="31917"/>
                      </a:cubicBezTo>
                      <a:cubicBezTo>
                        <a:pt x="201051" y="31917"/>
                        <a:pt x="176972" y="49609"/>
                        <a:pt x="154955" y="22045"/>
                      </a:cubicBezTo>
                      <a:cubicBezTo>
                        <a:pt x="146229" y="11120"/>
                        <a:pt x="152570" y="0"/>
                        <a:pt x="152570" y="0"/>
                      </a:cubicBezTo>
                      <a:cubicBezTo>
                        <a:pt x="152570" y="0"/>
                        <a:pt x="127151" y="2976"/>
                        <a:pt x="108682" y="22692"/>
                      </a:cubicBezTo>
                      <a:cubicBezTo>
                        <a:pt x="90223" y="42418"/>
                        <a:pt x="81211" y="79900"/>
                        <a:pt x="81211"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82" name="Google Shape;6282;p8"/>
                <p:cNvSpPr/>
                <p:nvPr/>
              </p:nvSpPr>
              <p:spPr>
                <a:xfrm>
                  <a:off x="3949274" y="2070566"/>
                  <a:ext cx="190561" cy="167508"/>
                </a:xfrm>
                <a:custGeom>
                  <a:avLst/>
                  <a:gdLst/>
                  <a:ahLst/>
                  <a:cxnLst/>
                  <a:rect l="l" t="t" r="r" b="b"/>
                  <a:pathLst>
                    <a:path w="190561" h="167508" extrusionOk="0">
                      <a:moveTo>
                        <a:pt x="190561" y="151074"/>
                      </a:moveTo>
                      <a:cubicBezTo>
                        <a:pt x="190561" y="151074"/>
                        <a:pt x="155501" y="110689"/>
                        <a:pt x="134500" y="95234"/>
                      </a:cubicBezTo>
                      <a:cubicBezTo>
                        <a:pt x="122789" y="86610"/>
                        <a:pt x="114322" y="81905"/>
                        <a:pt x="114322" y="81905"/>
                      </a:cubicBezTo>
                      <a:cubicBezTo>
                        <a:pt x="114322" y="81905"/>
                        <a:pt x="120977" y="81018"/>
                        <a:pt x="137329" y="82321"/>
                      </a:cubicBezTo>
                      <a:cubicBezTo>
                        <a:pt x="153680" y="83625"/>
                        <a:pt x="179728" y="87119"/>
                        <a:pt x="179728" y="87119"/>
                      </a:cubicBezTo>
                      <a:cubicBezTo>
                        <a:pt x="179728" y="87119"/>
                        <a:pt x="156684" y="79336"/>
                        <a:pt x="138946" y="76775"/>
                      </a:cubicBezTo>
                      <a:cubicBezTo>
                        <a:pt x="121199" y="74224"/>
                        <a:pt x="108739" y="76886"/>
                        <a:pt x="108739" y="76886"/>
                      </a:cubicBezTo>
                      <a:cubicBezTo>
                        <a:pt x="108739" y="76886"/>
                        <a:pt x="99033" y="68336"/>
                        <a:pt x="88477" y="61921"/>
                      </a:cubicBezTo>
                      <a:cubicBezTo>
                        <a:pt x="77912" y="55497"/>
                        <a:pt x="66497" y="51217"/>
                        <a:pt x="66497" y="51217"/>
                      </a:cubicBezTo>
                      <a:lnTo>
                        <a:pt x="99643" y="41789"/>
                      </a:lnTo>
                      <a:cubicBezTo>
                        <a:pt x="99643" y="41789"/>
                        <a:pt x="104099" y="48324"/>
                        <a:pt x="116309" y="53205"/>
                      </a:cubicBezTo>
                      <a:cubicBezTo>
                        <a:pt x="128520" y="58095"/>
                        <a:pt x="148485" y="61330"/>
                        <a:pt x="148485" y="61330"/>
                      </a:cubicBezTo>
                      <a:cubicBezTo>
                        <a:pt x="148485" y="61330"/>
                        <a:pt x="131265" y="54850"/>
                        <a:pt x="120996" y="49960"/>
                      </a:cubicBezTo>
                      <a:cubicBezTo>
                        <a:pt x="110726" y="45080"/>
                        <a:pt x="107389" y="41780"/>
                        <a:pt x="107389" y="41780"/>
                      </a:cubicBezTo>
                      <a:lnTo>
                        <a:pt x="139529" y="37528"/>
                      </a:lnTo>
                      <a:lnTo>
                        <a:pt x="181891" y="33960"/>
                      </a:lnTo>
                      <a:lnTo>
                        <a:pt x="140416" y="32472"/>
                      </a:lnTo>
                      <a:cubicBezTo>
                        <a:pt x="140416" y="32472"/>
                        <a:pt x="140887" y="28017"/>
                        <a:pt x="147635" y="22720"/>
                      </a:cubicBezTo>
                      <a:cubicBezTo>
                        <a:pt x="154392" y="17433"/>
                        <a:pt x="167434" y="11314"/>
                        <a:pt x="167434" y="11314"/>
                      </a:cubicBezTo>
                      <a:cubicBezTo>
                        <a:pt x="167434" y="11314"/>
                        <a:pt x="152516" y="15362"/>
                        <a:pt x="143891" y="20807"/>
                      </a:cubicBezTo>
                      <a:cubicBezTo>
                        <a:pt x="135258" y="26260"/>
                        <a:pt x="132929" y="33110"/>
                        <a:pt x="132929" y="33110"/>
                      </a:cubicBezTo>
                      <a:lnTo>
                        <a:pt x="107297" y="36789"/>
                      </a:lnTo>
                      <a:lnTo>
                        <a:pt x="92563" y="38277"/>
                      </a:lnTo>
                      <a:cubicBezTo>
                        <a:pt x="92563" y="38277"/>
                        <a:pt x="93145" y="31585"/>
                        <a:pt x="99754" y="22018"/>
                      </a:cubicBezTo>
                      <a:cubicBezTo>
                        <a:pt x="106363" y="12451"/>
                        <a:pt x="118999" y="0"/>
                        <a:pt x="118999" y="0"/>
                      </a:cubicBezTo>
                      <a:cubicBezTo>
                        <a:pt x="118999" y="0"/>
                        <a:pt x="103979" y="8781"/>
                        <a:pt x="95345" y="18653"/>
                      </a:cubicBezTo>
                      <a:cubicBezTo>
                        <a:pt x="86712" y="28534"/>
                        <a:pt x="84475" y="39506"/>
                        <a:pt x="84475" y="39506"/>
                      </a:cubicBezTo>
                      <a:lnTo>
                        <a:pt x="60276" y="47317"/>
                      </a:lnTo>
                      <a:cubicBezTo>
                        <a:pt x="60276" y="47317"/>
                        <a:pt x="54055" y="43795"/>
                        <a:pt x="41909" y="39062"/>
                      </a:cubicBezTo>
                      <a:cubicBezTo>
                        <a:pt x="29764" y="34339"/>
                        <a:pt x="11693" y="28405"/>
                        <a:pt x="11693" y="28405"/>
                      </a:cubicBezTo>
                      <a:lnTo>
                        <a:pt x="4428" y="40551"/>
                      </a:lnTo>
                      <a:cubicBezTo>
                        <a:pt x="4428" y="40551"/>
                        <a:pt x="22360" y="42473"/>
                        <a:pt x="35652" y="46032"/>
                      </a:cubicBezTo>
                      <a:cubicBezTo>
                        <a:pt x="48943" y="49591"/>
                        <a:pt x="57586" y="54785"/>
                        <a:pt x="57586" y="54785"/>
                      </a:cubicBezTo>
                      <a:lnTo>
                        <a:pt x="56338" y="73513"/>
                      </a:lnTo>
                      <a:cubicBezTo>
                        <a:pt x="56338" y="73513"/>
                        <a:pt x="42464" y="73281"/>
                        <a:pt x="28941" y="79567"/>
                      </a:cubicBezTo>
                      <a:cubicBezTo>
                        <a:pt x="15409" y="85852"/>
                        <a:pt x="0" y="97231"/>
                        <a:pt x="0" y="97231"/>
                      </a:cubicBezTo>
                      <a:cubicBezTo>
                        <a:pt x="0" y="97231"/>
                        <a:pt x="16453" y="87710"/>
                        <a:pt x="30355" y="83440"/>
                      </a:cubicBezTo>
                      <a:cubicBezTo>
                        <a:pt x="44257" y="79179"/>
                        <a:pt x="56394" y="79142"/>
                        <a:pt x="56394" y="79142"/>
                      </a:cubicBezTo>
                      <a:lnTo>
                        <a:pt x="55682" y="108573"/>
                      </a:lnTo>
                      <a:cubicBezTo>
                        <a:pt x="55682" y="108573"/>
                        <a:pt x="48805" y="110606"/>
                        <a:pt x="43832" y="119193"/>
                      </a:cubicBezTo>
                      <a:cubicBezTo>
                        <a:pt x="38868" y="127771"/>
                        <a:pt x="35809" y="142893"/>
                        <a:pt x="35809" y="142893"/>
                      </a:cubicBezTo>
                      <a:cubicBezTo>
                        <a:pt x="35809" y="142893"/>
                        <a:pt x="42233" y="128677"/>
                        <a:pt x="47169" y="121347"/>
                      </a:cubicBezTo>
                      <a:cubicBezTo>
                        <a:pt x="52095" y="114017"/>
                        <a:pt x="55534" y="113573"/>
                        <a:pt x="55534" y="113573"/>
                      </a:cubicBezTo>
                      <a:lnTo>
                        <a:pt x="68262" y="167508"/>
                      </a:lnTo>
                      <a:cubicBezTo>
                        <a:pt x="68262" y="167508"/>
                        <a:pt x="63372" y="129703"/>
                        <a:pt x="62236" y="110384"/>
                      </a:cubicBezTo>
                      <a:cubicBezTo>
                        <a:pt x="61376" y="95798"/>
                        <a:pt x="62051" y="90409"/>
                        <a:pt x="62051" y="90409"/>
                      </a:cubicBezTo>
                      <a:cubicBezTo>
                        <a:pt x="62051" y="90409"/>
                        <a:pt x="67772" y="92905"/>
                        <a:pt x="74677" y="98738"/>
                      </a:cubicBezTo>
                      <a:cubicBezTo>
                        <a:pt x="81582" y="104570"/>
                        <a:pt x="88487" y="113176"/>
                        <a:pt x="88487" y="113176"/>
                      </a:cubicBezTo>
                      <a:cubicBezTo>
                        <a:pt x="88487" y="113176"/>
                        <a:pt x="83514" y="102324"/>
                        <a:pt x="77311" y="95077"/>
                      </a:cubicBezTo>
                      <a:cubicBezTo>
                        <a:pt x="71118" y="87840"/>
                        <a:pt x="63696" y="84216"/>
                        <a:pt x="63696" y="84216"/>
                      </a:cubicBezTo>
                      <a:lnTo>
                        <a:pt x="64611" y="58335"/>
                      </a:lnTo>
                      <a:cubicBezTo>
                        <a:pt x="64611" y="58335"/>
                        <a:pt x="76101" y="64204"/>
                        <a:pt x="85427" y="69464"/>
                      </a:cubicBezTo>
                      <a:cubicBezTo>
                        <a:pt x="94745" y="74714"/>
                        <a:pt x="103258" y="82044"/>
                        <a:pt x="103258" y="82044"/>
                      </a:cubicBezTo>
                      <a:cubicBezTo>
                        <a:pt x="103258" y="82044"/>
                        <a:pt x="102888" y="94560"/>
                        <a:pt x="106594" y="108406"/>
                      </a:cubicBezTo>
                      <a:cubicBezTo>
                        <a:pt x="110310" y="122262"/>
                        <a:pt x="118103" y="137458"/>
                        <a:pt x="118103" y="137458"/>
                      </a:cubicBezTo>
                      <a:cubicBezTo>
                        <a:pt x="118103" y="137458"/>
                        <a:pt x="113564" y="122086"/>
                        <a:pt x="111410" y="109478"/>
                      </a:cubicBezTo>
                      <a:cubicBezTo>
                        <a:pt x="109266" y="96870"/>
                        <a:pt x="109497" y="87026"/>
                        <a:pt x="109497" y="87026"/>
                      </a:cubicBezTo>
                      <a:cubicBezTo>
                        <a:pt x="109497" y="87026"/>
                        <a:pt x="116309" y="89032"/>
                        <a:pt x="132032" y="101159"/>
                      </a:cubicBezTo>
                      <a:cubicBezTo>
                        <a:pt x="152525" y="116956"/>
                        <a:pt x="190561" y="151074"/>
                        <a:pt x="190561"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83" name="Google Shape;6283;p8"/>
              <p:cNvGrpSpPr/>
              <p:nvPr/>
            </p:nvGrpSpPr>
            <p:grpSpPr>
              <a:xfrm>
                <a:off x="3501738" y="1509762"/>
                <a:ext cx="252990" cy="261791"/>
                <a:chOff x="3501738" y="1509762"/>
                <a:chExt cx="252990" cy="261791"/>
              </a:xfrm>
            </p:grpSpPr>
            <p:sp>
              <p:nvSpPr>
                <p:cNvPr id="6284" name="Google Shape;6284;p8"/>
                <p:cNvSpPr/>
                <p:nvPr/>
              </p:nvSpPr>
              <p:spPr>
                <a:xfrm>
                  <a:off x="3501738" y="1509762"/>
                  <a:ext cx="252990" cy="261791"/>
                </a:xfrm>
                <a:custGeom>
                  <a:avLst/>
                  <a:gdLst/>
                  <a:ahLst/>
                  <a:cxnLst/>
                  <a:rect l="l" t="t" r="r" b="b"/>
                  <a:pathLst>
                    <a:path w="252990" h="261791" extrusionOk="0">
                      <a:moveTo>
                        <a:pt x="92027" y="185413"/>
                      </a:moveTo>
                      <a:cubicBezTo>
                        <a:pt x="92027" y="185413"/>
                        <a:pt x="100355" y="226805"/>
                        <a:pt x="126190" y="244561"/>
                      </a:cubicBezTo>
                      <a:cubicBezTo>
                        <a:pt x="166870" y="272532"/>
                        <a:pt x="188990" y="258038"/>
                        <a:pt x="188990" y="258038"/>
                      </a:cubicBezTo>
                      <a:cubicBezTo>
                        <a:pt x="188990" y="258038"/>
                        <a:pt x="159919" y="237989"/>
                        <a:pt x="176345" y="216868"/>
                      </a:cubicBezTo>
                      <a:cubicBezTo>
                        <a:pt x="184876" y="205896"/>
                        <a:pt x="207393" y="202920"/>
                        <a:pt x="207393" y="202920"/>
                      </a:cubicBezTo>
                      <a:cubicBezTo>
                        <a:pt x="207393" y="202920"/>
                        <a:pt x="211285" y="185810"/>
                        <a:pt x="222682" y="176003"/>
                      </a:cubicBezTo>
                      <a:cubicBezTo>
                        <a:pt x="234088" y="166196"/>
                        <a:pt x="252991" y="163682"/>
                        <a:pt x="252991" y="163682"/>
                      </a:cubicBezTo>
                      <a:cubicBezTo>
                        <a:pt x="252991" y="163682"/>
                        <a:pt x="241483" y="149724"/>
                        <a:pt x="225668" y="141100"/>
                      </a:cubicBezTo>
                      <a:cubicBezTo>
                        <a:pt x="209852" y="132485"/>
                        <a:pt x="189738" y="129185"/>
                        <a:pt x="189738" y="129185"/>
                      </a:cubicBezTo>
                      <a:cubicBezTo>
                        <a:pt x="189738" y="129185"/>
                        <a:pt x="198030" y="122549"/>
                        <a:pt x="204879" y="115376"/>
                      </a:cubicBezTo>
                      <a:cubicBezTo>
                        <a:pt x="211728" y="108212"/>
                        <a:pt x="217136" y="100512"/>
                        <a:pt x="217136" y="100512"/>
                      </a:cubicBezTo>
                      <a:cubicBezTo>
                        <a:pt x="217136" y="100512"/>
                        <a:pt x="209630" y="95207"/>
                        <a:pt x="202004" y="92609"/>
                      </a:cubicBezTo>
                      <a:cubicBezTo>
                        <a:pt x="194369" y="90003"/>
                        <a:pt x="186605" y="90114"/>
                        <a:pt x="186605" y="90114"/>
                      </a:cubicBezTo>
                      <a:cubicBezTo>
                        <a:pt x="186605" y="90114"/>
                        <a:pt x="194443" y="67569"/>
                        <a:pt x="198390" y="47788"/>
                      </a:cubicBezTo>
                      <a:cubicBezTo>
                        <a:pt x="202346" y="28017"/>
                        <a:pt x="202411" y="11018"/>
                        <a:pt x="202411" y="11018"/>
                      </a:cubicBezTo>
                      <a:cubicBezTo>
                        <a:pt x="202411" y="11018"/>
                        <a:pt x="180486" y="15270"/>
                        <a:pt x="163127" y="22637"/>
                      </a:cubicBezTo>
                      <a:cubicBezTo>
                        <a:pt x="145768" y="29995"/>
                        <a:pt x="132975" y="40458"/>
                        <a:pt x="132975" y="40458"/>
                      </a:cubicBezTo>
                      <a:cubicBezTo>
                        <a:pt x="132975" y="40458"/>
                        <a:pt x="131681" y="32768"/>
                        <a:pt x="128788" y="26473"/>
                      </a:cubicBezTo>
                      <a:cubicBezTo>
                        <a:pt x="125895" y="20178"/>
                        <a:pt x="121393" y="15279"/>
                        <a:pt x="121393" y="15279"/>
                      </a:cubicBezTo>
                      <a:cubicBezTo>
                        <a:pt x="121393" y="15279"/>
                        <a:pt x="110763" y="25253"/>
                        <a:pt x="104607" y="37916"/>
                      </a:cubicBezTo>
                      <a:cubicBezTo>
                        <a:pt x="98451" y="50580"/>
                        <a:pt x="96759" y="65933"/>
                        <a:pt x="96759" y="65933"/>
                      </a:cubicBezTo>
                      <a:cubicBezTo>
                        <a:pt x="96759" y="65933"/>
                        <a:pt x="87248" y="41762"/>
                        <a:pt x="74769" y="25281"/>
                      </a:cubicBezTo>
                      <a:cubicBezTo>
                        <a:pt x="62291" y="8800"/>
                        <a:pt x="46836" y="0"/>
                        <a:pt x="46836" y="0"/>
                      </a:cubicBezTo>
                      <a:cubicBezTo>
                        <a:pt x="46836" y="0"/>
                        <a:pt x="49988" y="24504"/>
                        <a:pt x="45144" y="41013"/>
                      </a:cubicBezTo>
                      <a:cubicBezTo>
                        <a:pt x="40310" y="57522"/>
                        <a:pt x="27499" y="66035"/>
                        <a:pt x="27499" y="66035"/>
                      </a:cubicBezTo>
                      <a:cubicBezTo>
                        <a:pt x="27499" y="66035"/>
                        <a:pt x="48870" y="89051"/>
                        <a:pt x="22739" y="115366"/>
                      </a:cubicBezTo>
                      <a:cubicBezTo>
                        <a:pt x="12377" y="125793"/>
                        <a:pt x="0" y="120515"/>
                        <a:pt x="0" y="120515"/>
                      </a:cubicBezTo>
                      <a:cubicBezTo>
                        <a:pt x="0" y="120515"/>
                        <a:pt x="6165" y="146701"/>
                        <a:pt x="28987" y="163608"/>
                      </a:cubicBezTo>
                      <a:cubicBezTo>
                        <a:pt x="51800" y="180514"/>
                        <a:pt x="92027" y="185413"/>
                        <a:pt x="92027"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85" name="Google Shape;6285;p8"/>
                <p:cNvSpPr/>
                <p:nvPr/>
              </p:nvSpPr>
              <p:spPr>
                <a:xfrm>
                  <a:off x="3538342" y="1540866"/>
                  <a:ext cx="181031" cy="207679"/>
                </a:xfrm>
                <a:custGeom>
                  <a:avLst/>
                  <a:gdLst/>
                  <a:ahLst/>
                  <a:cxnLst/>
                  <a:rect l="l" t="t" r="r" b="b"/>
                  <a:pathLst>
                    <a:path w="181031" h="207679" extrusionOk="0">
                      <a:moveTo>
                        <a:pt x="149142" y="0"/>
                      </a:moveTo>
                      <a:cubicBezTo>
                        <a:pt x="149142" y="0"/>
                        <a:pt x="111188" y="41475"/>
                        <a:pt x="97573" y="65258"/>
                      </a:cubicBezTo>
                      <a:cubicBezTo>
                        <a:pt x="89975" y="78532"/>
                        <a:pt x="86083" y="87941"/>
                        <a:pt x="86083" y="87941"/>
                      </a:cubicBezTo>
                      <a:cubicBezTo>
                        <a:pt x="86083" y="87941"/>
                        <a:pt x="84364" y="81101"/>
                        <a:pt x="83754" y="63862"/>
                      </a:cubicBezTo>
                      <a:cubicBezTo>
                        <a:pt x="83144" y="46633"/>
                        <a:pt x="83652" y="19014"/>
                        <a:pt x="83652" y="19014"/>
                      </a:cubicBezTo>
                      <a:cubicBezTo>
                        <a:pt x="83652" y="19014"/>
                        <a:pt x="78301" y="44008"/>
                        <a:pt x="77764" y="62846"/>
                      </a:cubicBezTo>
                      <a:cubicBezTo>
                        <a:pt x="77237" y="81693"/>
                        <a:pt x="81517" y="94375"/>
                        <a:pt x="81517" y="94375"/>
                      </a:cubicBezTo>
                      <a:cubicBezTo>
                        <a:pt x="81517" y="94375"/>
                        <a:pt x="73753" y="105541"/>
                        <a:pt x="68327" y="117335"/>
                      </a:cubicBezTo>
                      <a:cubicBezTo>
                        <a:pt x="62892" y="129139"/>
                        <a:pt x="59795" y="141581"/>
                        <a:pt x="59795" y="141581"/>
                      </a:cubicBezTo>
                      <a:lnTo>
                        <a:pt x="45958" y="108101"/>
                      </a:lnTo>
                      <a:cubicBezTo>
                        <a:pt x="45958" y="108101"/>
                        <a:pt x="52253" y="102657"/>
                        <a:pt x="55876" y="89319"/>
                      </a:cubicBezTo>
                      <a:cubicBezTo>
                        <a:pt x="59509" y="75980"/>
                        <a:pt x="60489" y="54748"/>
                        <a:pt x="60489" y="54748"/>
                      </a:cubicBezTo>
                      <a:cubicBezTo>
                        <a:pt x="60489" y="54748"/>
                        <a:pt x="55793" y="73503"/>
                        <a:pt x="51929" y="84817"/>
                      </a:cubicBezTo>
                      <a:cubicBezTo>
                        <a:pt x="48065" y="96131"/>
                        <a:pt x="45015" y="100004"/>
                        <a:pt x="45015" y="100004"/>
                      </a:cubicBezTo>
                      <a:lnTo>
                        <a:pt x="36715" y="66959"/>
                      </a:lnTo>
                      <a:lnTo>
                        <a:pt x="27887" y="23145"/>
                      </a:lnTo>
                      <a:lnTo>
                        <a:pt x="31317" y="66645"/>
                      </a:lnTo>
                      <a:cubicBezTo>
                        <a:pt x="31317" y="66645"/>
                        <a:pt x="26612" y="66691"/>
                        <a:pt x="20280" y="60276"/>
                      </a:cubicBezTo>
                      <a:cubicBezTo>
                        <a:pt x="13939" y="53861"/>
                        <a:pt x="5980" y="40976"/>
                        <a:pt x="5980" y="40976"/>
                      </a:cubicBezTo>
                      <a:cubicBezTo>
                        <a:pt x="5980" y="40976"/>
                        <a:pt x="11998" y="56070"/>
                        <a:pt x="18727" y="64417"/>
                      </a:cubicBezTo>
                      <a:cubicBezTo>
                        <a:pt x="25456" y="72773"/>
                        <a:pt x="32897" y="74381"/>
                        <a:pt x="32897" y="74381"/>
                      </a:cubicBezTo>
                      <a:lnTo>
                        <a:pt x="39820" y="100707"/>
                      </a:lnTo>
                      <a:lnTo>
                        <a:pt x="43139" y="115912"/>
                      </a:lnTo>
                      <a:cubicBezTo>
                        <a:pt x="43139" y="115912"/>
                        <a:pt x="36086" y="116115"/>
                        <a:pt x="25299" y="110366"/>
                      </a:cubicBezTo>
                      <a:cubicBezTo>
                        <a:pt x="14512" y="104616"/>
                        <a:pt x="0" y="92914"/>
                        <a:pt x="0" y="92914"/>
                      </a:cubicBezTo>
                      <a:cubicBezTo>
                        <a:pt x="0" y="92914"/>
                        <a:pt x="10972" y="107547"/>
                        <a:pt x="22323" y="115376"/>
                      </a:cubicBezTo>
                      <a:cubicBezTo>
                        <a:pt x="33674" y="123196"/>
                        <a:pt x="45403" y="124212"/>
                        <a:pt x="45403" y="124212"/>
                      </a:cubicBezTo>
                      <a:lnTo>
                        <a:pt x="56468" y="148550"/>
                      </a:lnTo>
                      <a:cubicBezTo>
                        <a:pt x="56468" y="148550"/>
                        <a:pt x="53538" y="155464"/>
                        <a:pt x="50071" y="168719"/>
                      </a:cubicBezTo>
                      <a:cubicBezTo>
                        <a:pt x="46596" y="181965"/>
                        <a:pt x="42575" y="201552"/>
                        <a:pt x="42575" y="201552"/>
                      </a:cubicBezTo>
                      <a:lnTo>
                        <a:pt x="56126" y="207680"/>
                      </a:lnTo>
                      <a:cubicBezTo>
                        <a:pt x="56126" y="207680"/>
                        <a:pt x="55978" y="188722"/>
                        <a:pt x="58095" y="174413"/>
                      </a:cubicBezTo>
                      <a:cubicBezTo>
                        <a:pt x="60211" y="160104"/>
                        <a:pt x="64593" y="150454"/>
                        <a:pt x="64593" y="150454"/>
                      </a:cubicBezTo>
                      <a:lnTo>
                        <a:pt x="84299" y="149502"/>
                      </a:lnTo>
                      <a:cubicBezTo>
                        <a:pt x="84299" y="149502"/>
                        <a:pt x="85732" y="164014"/>
                        <a:pt x="93922" y="177389"/>
                      </a:cubicBezTo>
                      <a:cubicBezTo>
                        <a:pt x="102121" y="190755"/>
                        <a:pt x="115856" y="205489"/>
                        <a:pt x="115856" y="205489"/>
                      </a:cubicBezTo>
                      <a:cubicBezTo>
                        <a:pt x="115856" y="205489"/>
                        <a:pt x="103923" y="189452"/>
                        <a:pt x="97804" y="175448"/>
                      </a:cubicBezTo>
                      <a:cubicBezTo>
                        <a:pt x="91676" y="161445"/>
                        <a:pt x="90178" y="148763"/>
                        <a:pt x="90178" y="148763"/>
                      </a:cubicBezTo>
                      <a:lnTo>
                        <a:pt x="120986" y="145971"/>
                      </a:lnTo>
                      <a:cubicBezTo>
                        <a:pt x="120986" y="145971"/>
                        <a:pt x="123944" y="152904"/>
                        <a:pt x="133502" y="157063"/>
                      </a:cubicBezTo>
                      <a:cubicBezTo>
                        <a:pt x="143069" y="161214"/>
                        <a:pt x="159226" y="162591"/>
                        <a:pt x="159226" y="162591"/>
                      </a:cubicBezTo>
                      <a:cubicBezTo>
                        <a:pt x="159226" y="162591"/>
                        <a:pt x="143605" y="157590"/>
                        <a:pt x="135360" y="153320"/>
                      </a:cubicBezTo>
                      <a:cubicBezTo>
                        <a:pt x="127115" y="149058"/>
                        <a:pt x="126236" y="145518"/>
                        <a:pt x="126236" y="145518"/>
                      </a:cubicBezTo>
                      <a:lnTo>
                        <a:pt x="181031" y="125737"/>
                      </a:lnTo>
                      <a:cubicBezTo>
                        <a:pt x="181031" y="125737"/>
                        <a:pt x="142135" y="135397"/>
                        <a:pt x="122095" y="138909"/>
                      </a:cubicBezTo>
                      <a:cubicBezTo>
                        <a:pt x="106964" y="141553"/>
                        <a:pt x="101252" y="141497"/>
                        <a:pt x="101252" y="141497"/>
                      </a:cubicBezTo>
                      <a:cubicBezTo>
                        <a:pt x="101252" y="141497"/>
                        <a:pt x="103184" y="135230"/>
                        <a:pt x="108443" y="127318"/>
                      </a:cubicBezTo>
                      <a:cubicBezTo>
                        <a:pt x="113703" y="119396"/>
                        <a:pt x="121855" y="111161"/>
                        <a:pt x="121855" y="111161"/>
                      </a:cubicBezTo>
                      <a:cubicBezTo>
                        <a:pt x="121855" y="111161"/>
                        <a:pt x="111114" y="117659"/>
                        <a:pt x="104302" y="125007"/>
                      </a:cubicBezTo>
                      <a:cubicBezTo>
                        <a:pt x="97480" y="132346"/>
                        <a:pt x="94587" y="140536"/>
                        <a:pt x="94587" y="140536"/>
                      </a:cubicBezTo>
                      <a:lnTo>
                        <a:pt x="67449" y="142690"/>
                      </a:lnTo>
                      <a:cubicBezTo>
                        <a:pt x="67449" y="142690"/>
                        <a:pt x="72209" y="129989"/>
                        <a:pt x="76572" y="119618"/>
                      </a:cubicBezTo>
                      <a:cubicBezTo>
                        <a:pt x="80935" y="109247"/>
                        <a:pt x="87562" y="99486"/>
                        <a:pt x="87562" y="99486"/>
                      </a:cubicBezTo>
                      <a:cubicBezTo>
                        <a:pt x="87562" y="99486"/>
                        <a:pt x="100679" y="98368"/>
                        <a:pt x="114692" y="92822"/>
                      </a:cubicBezTo>
                      <a:cubicBezTo>
                        <a:pt x="128714" y="87276"/>
                        <a:pt x="143642" y="77302"/>
                        <a:pt x="143642" y="77302"/>
                      </a:cubicBezTo>
                      <a:cubicBezTo>
                        <a:pt x="143642" y="77302"/>
                        <a:pt x="128141" y="83893"/>
                        <a:pt x="115228" y="87664"/>
                      </a:cubicBezTo>
                      <a:cubicBezTo>
                        <a:pt x="102324" y="91426"/>
                        <a:pt x="92009" y="92360"/>
                        <a:pt x="92009" y="92360"/>
                      </a:cubicBezTo>
                      <a:cubicBezTo>
                        <a:pt x="92009" y="92360"/>
                        <a:pt x="93293" y="85011"/>
                        <a:pt x="104062" y="67125"/>
                      </a:cubicBezTo>
                      <a:cubicBezTo>
                        <a:pt x="118093" y="43832"/>
                        <a:pt x="149142" y="0"/>
                        <a:pt x="149142"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86" name="Google Shape;6286;p8"/>
              <p:cNvGrpSpPr/>
              <p:nvPr/>
            </p:nvGrpSpPr>
            <p:grpSpPr>
              <a:xfrm>
                <a:off x="3773554" y="1219798"/>
                <a:ext cx="259899" cy="253601"/>
                <a:chOff x="3773554" y="1219798"/>
                <a:chExt cx="259899" cy="253601"/>
              </a:xfrm>
            </p:grpSpPr>
            <p:sp>
              <p:nvSpPr>
                <p:cNvPr id="6287" name="Google Shape;6287;p8"/>
                <p:cNvSpPr/>
                <p:nvPr/>
              </p:nvSpPr>
              <p:spPr>
                <a:xfrm>
                  <a:off x="3773554" y="1219798"/>
                  <a:ext cx="259899" cy="253601"/>
                </a:xfrm>
                <a:custGeom>
                  <a:avLst/>
                  <a:gdLst/>
                  <a:ahLst/>
                  <a:cxnLst/>
                  <a:rect l="l" t="t" r="r" b="b"/>
                  <a:pathLst>
                    <a:path w="259899" h="253601" extrusionOk="0">
                      <a:moveTo>
                        <a:pt x="75179" y="92979"/>
                      </a:moveTo>
                      <a:cubicBezTo>
                        <a:pt x="75179" y="92979"/>
                        <a:pt x="33917" y="101917"/>
                        <a:pt x="16549" y="128021"/>
                      </a:cubicBezTo>
                      <a:cubicBezTo>
                        <a:pt x="-10811" y="169107"/>
                        <a:pt x="4006" y="191014"/>
                        <a:pt x="4006" y="191014"/>
                      </a:cubicBezTo>
                      <a:cubicBezTo>
                        <a:pt x="4006" y="191014"/>
                        <a:pt x="23620" y="161648"/>
                        <a:pt x="44991" y="177759"/>
                      </a:cubicBezTo>
                      <a:cubicBezTo>
                        <a:pt x="56083" y="186115"/>
                        <a:pt x="59392" y="208586"/>
                        <a:pt x="59392" y="208586"/>
                      </a:cubicBezTo>
                      <a:cubicBezTo>
                        <a:pt x="59392" y="208586"/>
                        <a:pt x="76557" y="212228"/>
                        <a:pt x="86530" y="223486"/>
                      </a:cubicBezTo>
                      <a:cubicBezTo>
                        <a:pt x="96513" y="234735"/>
                        <a:pt x="99305" y="253601"/>
                        <a:pt x="99305" y="253601"/>
                      </a:cubicBezTo>
                      <a:cubicBezTo>
                        <a:pt x="99305" y="253601"/>
                        <a:pt x="113087" y="241880"/>
                        <a:pt x="121470" y="225945"/>
                      </a:cubicBezTo>
                      <a:cubicBezTo>
                        <a:pt x="129863" y="210000"/>
                        <a:pt x="132858" y="189840"/>
                        <a:pt x="132858" y="189840"/>
                      </a:cubicBezTo>
                      <a:cubicBezTo>
                        <a:pt x="132858" y="189840"/>
                        <a:pt x="139624" y="198039"/>
                        <a:pt x="146889" y="204777"/>
                      </a:cubicBezTo>
                      <a:cubicBezTo>
                        <a:pt x="154155" y="211516"/>
                        <a:pt x="161929" y="216803"/>
                        <a:pt x="161929" y="216803"/>
                      </a:cubicBezTo>
                      <a:cubicBezTo>
                        <a:pt x="161929" y="216803"/>
                        <a:pt x="167123" y="209224"/>
                        <a:pt x="169619" y="201561"/>
                      </a:cubicBezTo>
                      <a:cubicBezTo>
                        <a:pt x="172106" y="193889"/>
                        <a:pt x="171884" y="186124"/>
                        <a:pt x="171884" y="186124"/>
                      </a:cubicBezTo>
                      <a:cubicBezTo>
                        <a:pt x="171884" y="186124"/>
                        <a:pt x="194539" y="193621"/>
                        <a:pt x="214366" y="197281"/>
                      </a:cubicBezTo>
                      <a:cubicBezTo>
                        <a:pt x="234202" y="200942"/>
                        <a:pt x="251201" y="200757"/>
                        <a:pt x="251201" y="200757"/>
                      </a:cubicBezTo>
                      <a:cubicBezTo>
                        <a:pt x="251201" y="200757"/>
                        <a:pt x="246616" y="178896"/>
                        <a:pt x="239000" y="161648"/>
                      </a:cubicBezTo>
                      <a:cubicBezTo>
                        <a:pt x="231383" y="144400"/>
                        <a:pt x="220735" y="131764"/>
                        <a:pt x="220735" y="131764"/>
                      </a:cubicBezTo>
                      <a:cubicBezTo>
                        <a:pt x="220735" y="131764"/>
                        <a:pt x="228398" y="130359"/>
                        <a:pt x="234655" y="127374"/>
                      </a:cubicBezTo>
                      <a:cubicBezTo>
                        <a:pt x="240904" y="124379"/>
                        <a:pt x="245729" y="119812"/>
                        <a:pt x="245729" y="119812"/>
                      </a:cubicBezTo>
                      <a:cubicBezTo>
                        <a:pt x="245729" y="119812"/>
                        <a:pt x="235608" y="109331"/>
                        <a:pt x="222852" y="103359"/>
                      </a:cubicBezTo>
                      <a:cubicBezTo>
                        <a:pt x="210105" y="97397"/>
                        <a:pt x="194724" y="95928"/>
                        <a:pt x="194724" y="95928"/>
                      </a:cubicBezTo>
                      <a:cubicBezTo>
                        <a:pt x="194724" y="95928"/>
                        <a:pt x="218748" y="86065"/>
                        <a:pt x="235044" y="73337"/>
                      </a:cubicBezTo>
                      <a:cubicBezTo>
                        <a:pt x="251340" y="60618"/>
                        <a:pt x="259899" y="45034"/>
                        <a:pt x="259899" y="45034"/>
                      </a:cubicBezTo>
                      <a:cubicBezTo>
                        <a:pt x="259899" y="45034"/>
                        <a:pt x="235441" y="48546"/>
                        <a:pt x="218868" y="43952"/>
                      </a:cubicBezTo>
                      <a:cubicBezTo>
                        <a:pt x="202285" y="39368"/>
                        <a:pt x="193587" y="26676"/>
                        <a:pt x="193587" y="26676"/>
                      </a:cubicBezTo>
                      <a:cubicBezTo>
                        <a:pt x="193587" y="26676"/>
                        <a:pt x="170895" y="48389"/>
                        <a:pt x="144191" y="22646"/>
                      </a:cubicBezTo>
                      <a:cubicBezTo>
                        <a:pt x="133607" y="12451"/>
                        <a:pt x="138709" y="0"/>
                        <a:pt x="138709" y="0"/>
                      </a:cubicBezTo>
                      <a:cubicBezTo>
                        <a:pt x="138709" y="0"/>
                        <a:pt x="112615" y="6554"/>
                        <a:pt x="96051" y="29616"/>
                      </a:cubicBezTo>
                      <a:cubicBezTo>
                        <a:pt x="79487" y="52678"/>
                        <a:pt x="75179" y="92979"/>
                        <a:pt x="75179"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88" name="Google Shape;6288;p8"/>
                <p:cNvSpPr/>
                <p:nvPr/>
              </p:nvSpPr>
              <p:spPr>
                <a:xfrm>
                  <a:off x="3795381" y="1256438"/>
                  <a:ext cx="209038" cy="181502"/>
                </a:xfrm>
                <a:custGeom>
                  <a:avLst/>
                  <a:gdLst/>
                  <a:ahLst/>
                  <a:cxnLst/>
                  <a:rect l="l" t="t" r="r" b="b"/>
                  <a:pathLst>
                    <a:path w="209038" h="181502" extrusionOk="0">
                      <a:moveTo>
                        <a:pt x="209039" y="147746"/>
                      </a:moveTo>
                      <a:cubicBezTo>
                        <a:pt x="209039" y="147746"/>
                        <a:pt x="167000" y="110412"/>
                        <a:pt x="143023" y="97157"/>
                      </a:cubicBezTo>
                      <a:cubicBezTo>
                        <a:pt x="129638" y="89762"/>
                        <a:pt x="120173" y="86009"/>
                        <a:pt x="120173" y="86009"/>
                      </a:cubicBezTo>
                      <a:cubicBezTo>
                        <a:pt x="120173" y="86009"/>
                        <a:pt x="126985" y="84179"/>
                        <a:pt x="144206" y="83320"/>
                      </a:cubicBezTo>
                      <a:cubicBezTo>
                        <a:pt x="161436" y="82451"/>
                        <a:pt x="189055" y="82553"/>
                        <a:pt x="189055" y="82553"/>
                      </a:cubicBezTo>
                      <a:cubicBezTo>
                        <a:pt x="189055" y="82553"/>
                        <a:pt x="163987" y="77570"/>
                        <a:pt x="145140" y="77321"/>
                      </a:cubicBezTo>
                      <a:cubicBezTo>
                        <a:pt x="126292" y="77062"/>
                        <a:pt x="113675" y="81536"/>
                        <a:pt x="113675" y="81536"/>
                      </a:cubicBezTo>
                      <a:cubicBezTo>
                        <a:pt x="113675" y="81536"/>
                        <a:pt x="102398" y="73938"/>
                        <a:pt x="90511" y="68687"/>
                      </a:cubicBezTo>
                      <a:cubicBezTo>
                        <a:pt x="78633" y="63428"/>
                        <a:pt x="66155" y="60516"/>
                        <a:pt x="66155" y="60516"/>
                      </a:cubicBezTo>
                      <a:lnTo>
                        <a:pt x="99422" y="46189"/>
                      </a:lnTo>
                      <a:cubicBezTo>
                        <a:pt x="99422" y="46189"/>
                        <a:pt x="104959" y="52391"/>
                        <a:pt x="118343" y="55830"/>
                      </a:cubicBezTo>
                      <a:cubicBezTo>
                        <a:pt x="131737" y="59259"/>
                        <a:pt x="152978" y="59915"/>
                        <a:pt x="152978" y="59915"/>
                      </a:cubicBezTo>
                      <a:cubicBezTo>
                        <a:pt x="152978" y="59915"/>
                        <a:pt x="134158" y="55506"/>
                        <a:pt x="122789" y="51809"/>
                      </a:cubicBezTo>
                      <a:cubicBezTo>
                        <a:pt x="111420" y="48112"/>
                        <a:pt x="107500" y="45126"/>
                        <a:pt x="107500" y="45126"/>
                      </a:cubicBezTo>
                      <a:lnTo>
                        <a:pt x="140416" y="36326"/>
                      </a:lnTo>
                      <a:lnTo>
                        <a:pt x="184091" y="26852"/>
                      </a:lnTo>
                      <a:lnTo>
                        <a:pt x="140656" y="30928"/>
                      </a:lnTo>
                      <a:cubicBezTo>
                        <a:pt x="140656" y="30928"/>
                        <a:pt x="140536" y="26223"/>
                        <a:pt x="146859" y="19790"/>
                      </a:cubicBezTo>
                      <a:cubicBezTo>
                        <a:pt x="153181" y="13366"/>
                        <a:pt x="165946" y="5213"/>
                        <a:pt x="165946" y="5213"/>
                      </a:cubicBezTo>
                      <a:cubicBezTo>
                        <a:pt x="165946" y="5213"/>
                        <a:pt x="150944" y="11453"/>
                        <a:pt x="142690" y="18311"/>
                      </a:cubicBezTo>
                      <a:cubicBezTo>
                        <a:pt x="134436" y="25160"/>
                        <a:pt x="132938" y="32620"/>
                        <a:pt x="132938" y="32620"/>
                      </a:cubicBezTo>
                      <a:lnTo>
                        <a:pt x="106715" y="39931"/>
                      </a:lnTo>
                      <a:lnTo>
                        <a:pt x="91565" y="43490"/>
                      </a:lnTo>
                      <a:cubicBezTo>
                        <a:pt x="91565" y="43490"/>
                        <a:pt x="91260" y="36428"/>
                        <a:pt x="96843" y="25558"/>
                      </a:cubicBezTo>
                      <a:cubicBezTo>
                        <a:pt x="102435" y="14688"/>
                        <a:pt x="113925" y="0"/>
                        <a:pt x="113925" y="0"/>
                      </a:cubicBezTo>
                      <a:cubicBezTo>
                        <a:pt x="113925" y="0"/>
                        <a:pt x="99449" y="11194"/>
                        <a:pt x="91796" y="22655"/>
                      </a:cubicBezTo>
                      <a:cubicBezTo>
                        <a:pt x="84143" y="34126"/>
                        <a:pt x="83292" y="45865"/>
                        <a:pt x="83292" y="45865"/>
                      </a:cubicBezTo>
                      <a:lnTo>
                        <a:pt x="59130" y="57300"/>
                      </a:lnTo>
                      <a:cubicBezTo>
                        <a:pt x="59130" y="57300"/>
                        <a:pt x="52170" y="54471"/>
                        <a:pt x="38869" y="51199"/>
                      </a:cubicBezTo>
                      <a:cubicBezTo>
                        <a:pt x="25567" y="47918"/>
                        <a:pt x="5925" y="44192"/>
                        <a:pt x="5925" y="44192"/>
                      </a:cubicBezTo>
                      <a:lnTo>
                        <a:pt x="0" y="57836"/>
                      </a:lnTo>
                      <a:cubicBezTo>
                        <a:pt x="0" y="57836"/>
                        <a:pt x="18958" y="57401"/>
                        <a:pt x="33295" y="59305"/>
                      </a:cubicBezTo>
                      <a:cubicBezTo>
                        <a:pt x="47631" y="61210"/>
                        <a:pt x="57346" y="65443"/>
                        <a:pt x="57346" y="65443"/>
                      </a:cubicBezTo>
                      <a:lnTo>
                        <a:pt x="58594" y="85141"/>
                      </a:lnTo>
                      <a:cubicBezTo>
                        <a:pt x="58594" y="85141"/>
                        <a:pt x="44100" y="86786"/>
                        <a:pt x="30854" y="95179"/>
                      </a:cubicBezTo>
                      <a:cubicBezTo>
                        <a:pt x="17600" y="103572"/>
                        <a:pt x="3087" y="117520"/>
                        <a:pt x="3087" y="117520"/>
                      </a:cubicBezTo>
                      <a:cubicBezTo>
                        <a:pt x="3087" y="117520"/>
                        <a:pt x="18940" y="105356"/>
                        <a:pt x="32851" y="99024"/>
                      </a:cubicBezTo>
                      <a:cubicBezTo>
                        <a:pt x="46762" y="92683"/>
                        <a:pt x="59416" y="91001"/>
                        <a:pt x="59416" y="91001"/>
                      </a:cubicBezTo>
                      <a:lnTo>
                        <a:pt x="62670" y="121772"/>
                      </a:lnTo>
                      <a:cubicBezTo>
                        <a:pt x="62670" y="121772"/>
                        <a:pt x="55775" y="124832"/>
                        <a:pt x="51763" y="134454"/>
                      </a:cubicBezTo>
                      <a:cubicBezTo>
                        <a:pt x="47751" y="144067"/>
                        <a:pt x="46624" y="160252"/>
                        <a:pt x="46624" y="160252"/>
                      </a:cubicBezTo>
                      <a:cubicBezTo>
                        <a:pt x="46624" y="160252"/>
                        <a:pt x="51384" y="144557"/>
                        <a:pt x="55534" y="136247"/>
                      </a:cubicBezTo>
                      <a:cubicBezTo>
                        <a:pt x="59675" y="127937"/>
                        <a:pt x="63197" y="127013"/>
                        <a:pt x="63197" y="127013"/>
                      </a:cubicBezTo>
                      <a:lnTo>
                        <a:pt x="83800" y="181503"/>
                      </a:lnTo>
                      <a:cubicBezTo>
                        <a:pt x="83800" y="181503"/>
                        <a:pt x="73559" y="142755"/>
                        <a:pt x="69751" y="122770"/>
                      </a:cubicBezTo>
                      <a:cubicBezTo>
                        <a:pt x="66876" y="107685"/>
                        <a:pt x="66848" y="101973"/>
                        <a:pt x="66848" y="101973"/>
                      </a:cubicBezTo>
                      <a:cubicBezTo>
                        <a:pt x="66848" y="101973"/>
                        <a:pt x="73143" y="103803"/>
                        <a:pt x="81138" y="108942"/>
                      </a:cubicBezTo>
                      <a:cubicBezTo>
                        <a:pt x="89134" y="114091"/>
                        <a:pt x="97490" y="122114"/>
                        <a:pt x="97490" y="122114"/>
                      </a:cubicBezTo>
                      <a:cubicBezTo>
                        <a:pt x="97490" y="122114"/>
                        <a:pt x="90825" y="111475"/>
                        <a:pt x="83385" y="104773"/>
                      </a:cubicBezTo>
                      <a:cubicBezTo>
                        <a:pt x="75944" y="98063"/>
                        <a:pt x="67717" y="95290"/>
                        <a:pt x="67717" y="95290"/>
                      </a:cubicBezTo>
                      <a:lnTo>
                        <a:pt x="65147" y="68188"/>
                      </a:lnTo>
                      <a:cubicBezTo>
                        <a:pt x="65147" y="68188"/>
                        <a:pt x="77922" y="72754"/>
                        <a:pt x="88358" y="76960"/>
                      </a:cubicBezTo>
                      <a:cubicBezTo>
                        <a:pt x="98793" y="81175"/>
                        <a:pt x="108656" y="87655"/>
                        <a:pt x="108656" y="87655"/>
                      </a:cubicBezTo>
                      <a:cubicBezTo>
                        <a:pt x="108656" y="87655"/>
                        <a:pt x="109968" y="100753"/>
                        <a:pt x="115718" y="114682"/>
                      </a:cubicBezTo>
                      <a:cubicBezTo>
                        <a:pt x="121476" y="128621"/>
                        <a:pt x="131663" y="143402"/>
                        <a:pt x="131663" y="143402"/>
                      </a:cubicBezTo>
                      <a:cubicBezTo>
                        <a:pt x="131663" y="143402"/>
                        <a:pt x="124841" y="127993"/>
                        <a:pt x="120885" y="115145"/>
                      </a:cubicBezTo>
                      <a:cubicBezTo>
                        <a:pt x="116929" y="102296"/>
                        <a:pt x="115847" y="91999"/>
                        <a:pt x="115847" y="91999"/>
                      </a:cubicBezTo>
                      <a:cubicBezTo>
                        <a:pt x="115847" y="91999"/>
                        <a:pt x="123214" y="93173"/>
                        <a:pt x="141257" y="103673"/>
                      </a:cubicBezTo>
                      <a:cubicBezTo>
                        <a:pt x="164754" y="117354"/>
                        <a:pt x="209039" y="147746"/>
                        <a:pt x="209039" y="14774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89" name="Google Shape;6289;p8"/>
              <p:cNvGrpSpPr/>
              <p:nvPr/>
            </p:nvGrpSpPr>
            <p:grpSpPr>
              <a:xfrm>
                <a:off x="3095762" y="1830726"/>
                <a:ext cx="441535" cy="340168"/>
                <a:chOff x="3095762" y="1830726"/>
                <a:chExt cx="441535" cy="340168"/>
              </a:xfrm>
            </p:grpSpPr>
            <p:sp>
              <p:nvSpPr>
                <p:cNvPr id="6290" name="Google Shape;6290;p8"/>
                <p:cNvSpPr/>
                <p:nvPr/>
              </p:nvSpPr>
              <p:spPr>
                <a:xfrm>
                  <a:off x="3095762" y="1830726"/>
                  <a:ext cx="441535" cy="340168"/>
                </a:xfrm>
                <a:custGeom>
                  <a:avLst/>
                  <a:gdLst/>
                  <a:ahLst/>
                  <a:cxnLst/>
                  <a:rect l="l" t="t" r="r" b="b"/>
                  <a:pathLst>
                    <a:path w="441535" h="340168" extrusionOk="0">
                      <a:moveTo>
                        <a:pt x="167220" y="71288"/>
                      </a:moveTo>
                      <a:cubicBezTo>
                        <a:pt x="167220" y="71288"/>
                        <a:pt x="107314" y="50841"/>
                        <a:pt x="64822" y="70021"/>
                      </a:cubicBezTo>
                      <a:cubicBezTo>
                        <a:pt x="-2091" y="100229"/>
                        <a:pt x="7" y="138829"/>
                        <a:pt x="7" y="138829"/>
                      </a:cubicBezTo>
                      <a:cubicBezTo>
                        <a:pt x="7" y="138829"/>
                        <a:pt x="47906" y="117292"/>
                        <a:pt x="62890" y="153692"/>
                      </a:cubicBezTo>
                      <a:cubicBezTo>
                        <a:pt x="70673" y="172595"/>
                        <a:pt x="57557" y="203098"/>
                        <a:pt x="57557" y="203098"/>
                      </a:cubicBezTo>
                      <a:cubicBezTo>
                        <a:pt x="57557" y="203098"/>
                        <a:pt x="76783" y="220762"/>
                        <a:pt x="80896" y="242401"/>
                      </a:cubicBezTo>
                      <a:cubicBezTo>
                        <a:pt x="85009" y="264049"/>
                        <a:pt x="74010" y="289662"/>
                        <a:pt x="74010" y="289662"/>
                      </a:cubicBezTo>
                      <a:cubicBezTo>
                        <a:pt x="74010" y="289662"/>
                        <a:pt x="100769" y="285632"/>
                        <a:pt x="123868" y="272211"/>
                      </a:cubicBezTo>
                      <a:cubicBezTo>
                        <a:pt x="146967" y="258799"/>
                        <a:pt x="166407" y="235986"/>
                        <a:pt x="166407" y="235986"/>
                      </a:cubicBezTo>
                      <a:cubicBezTo>
                        <a:pt x="166407" y="235986"/>
                        <a:pt x="168754" y="251367"/>
                        <a:pt x="172877" y="265325"/>
                      </a:cubicBezTo>
                      <a:cubicBezTo>
                        <a:pt x="176999" y="279282"/>
                        <a:pt x="182887" y="291807"/>
                        <a:pt x="182887" y="291807"/>
                      </a:cubicBezTo>
                      <a:cubicBezTo>
                        <a:pt x="182887" y="291807"/>
                        <a:pt x="195431" y="286353"/>
                        <a:pt x="204554" y="278709"/>
                      </a:cubicBezTo>
                      <a:cubicBezTo>
                        <a:pt x="213677" y="271074"/>
                        <a:pt x="219399" y="261239"/>
                        <a:pt x="219399" y="261239"/>
                      </a:cubicBezTo>
                      <a:cubicBezTo>
                        <a:pt x="219399" y="261239"/>
                        <a:pt x="242701" y="287915"/>
                        <a:pt x="265338" y="307650"/>
                      </a:cubicBezTo>
                      <a:cubicBezTo>
                        <a:pt x="287984" y="327375"/>
                        <a:pt x="309965" y="340168"/>
                        <a:pt x="309965" y="340168"/>
                      </a:cubicBezTo>
                      <a:cubicBezTo>
                        <a:pt x="309965" y="340168"/>
                        <a:pt x="320974" y="309452"/>
                        <a:pt x="324533" y="282157"/>
                      </a:cubicBezTo>
                      <a:cubicBezTo>
                        <a:pt x="328082" y="254861"/>
                        <a:pt x="324172" y="230985"/>
                        <a:pt x="324172" y="230985"/>
                      </a:cubicBezTo>
                      <a:cubicBezTo>
                        <a:pt x="324172" y="230985"/>
                        <a:pt x="335107" y="235099"/>
                        <a:pt x="345450" y="236162"/>
                      </a:cubicBezTo>
                      <a:cubicBezTo>
                        <a:pt x="355784" y="237225"/>
                        <a:pt x="365527" y="235237"/>
                        <a:pt x="365527" y="235237"/>
                      </a:cubicBezTo>
                      <a:cubicBezTo>
                        <a:pt x="365527" y="235237"/>
                        <a:pt x="360619" y="214440"/>
                        <a:pt x="348852" y="197247"/>
                      </a:cubicBezTo>
                      <a:cubicBezTo>
                        <a:pt x="337094" y="180064"/>
                        <a:pt x="318478" y="166476"/>
                        <a:pt x="318478" y="166476"/>
                      </a:cubicBezTo>
                      <a:cubicBezTo>
                        <a:pt x="318478" y="166476"/>
                        <a:pt x="356958" y="172576"/>
                        <a:pt x="387730" y="169212"/>
                      </a:cubicBezTo>
                      <a:cubicBezTo>
                        <a:pt x="418491" y="165847"/>
                        <a:pt x="441535" y="153018"/>
                        <a:pt x="441535" y="153018"/>
                      </a:cubicBezTo>
                      <a:cubicBezTo>
                        <a:pt x="441535" y="153018"/>
                        <a:pt x="407418" y="138663"/>
                        <a:pt x="389671" y="120259"/>
                      </a:cubicBezTo>
                      <a:cubicBezTo>
                        <a:pt x="371923" y="101865"/>
                        <a:pt x="370565" y="79413"/>
                        <a:pt x="370565" y="79413"/>
                      </a:cubicBezTo>
                      <a:cubicBezTo>
                        <a:pt x="370565" y="79413"/>
                        <a:pt x="324625" y="89053"/>
                        <a:pt x="310233" y="36588"/>
                      </a:cubicBezTo>
                      <a:cubicBezTo>
                        <a:pt x="304530" y="15791"/>
                        <a:pt x="320715" y="4199"/>
                        <a:pt x="320715" y="4199"/>
                      </a:cubicBezTo>
                      <a:cubicBezTo>
                        <a:pt x="320715" y="4199"/>
                        <a:pt x="282124" y="-7623"/>
                        <a:pt x="243015" y="8405"/>
                      </a:cubicBezTo>
                      <a:cubicBezTo>
                        <a:pt x="203916" y="24433"/>
                        <a:pt x="167220" y="71288"/>
                        <a:pt x="167220" y="7128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91" name="Google Shape;6291;p8"/>
                <p:cNvSpPr/>
                <p:nvPr/>
              </p:nvSpPr>
              <p:spPr>
                <a:xfrm>
                  <a:off x="3151109" y="1850602"/>
                  <a:ext cx="302590" cy="284353"/>
                </a:xfrm>
                <a:custGeom>
                  <a:avLst/>
                  <a:gdLst/>
                  <a:ahLst/>
                  <a:cxnLst/>
                  <a:rect l="l" t="t" r="r" b="b"/>
                  <a:pathLst>
                    <a:path w="302590" h="284353" extrusionOk="0">
                      <a:moveTo>
                        <a:pt x="241159" y="284354"/>
                      </a:moveTo>
                      <a:cubicBezTo>
                        <a:pt x="241159" y="284354"/>
                        <a:pt x="216027" y="205711"/>
                        <a:pt x="195479" y="170854"/>
                      </a:cubicBezTo>
                      <a:cubicBezTo>
                        <a:pt x="184008" y="151406"/>
                        <a:pt x="174755" y="139482"/>
                        <a:pt x="174755" y="139482"/>
                      </a:cubicBezTo>
                      <a:cubicBezTo>
                        <a:pt x="174755" y="139482"/>
                        <a:pt x="184914" y="142431"/>
                        <a:pt x="207708" y="154540"/>
                      </a:cubicBezTo>
                      <a:cubicBezTo>
                        <a:pt x="230493" y="166649"/>
                        <a:pt x="265895" y="187918"/>
                        <a:pt x="265895" y="187918"/>
                      </a:cubicBezTo>
                      <a:cubicBezTo>
                        <a:pt x="265895" y="187918"/>
                        <a:pt x="237545" y="162526"/>
                        <a:pt x="213540" y="147783"/>
                      </a:cubicBezTo>
                      <a:cubicBezTo>
                        <a:pt x="189526" y="133040"/>
                        <a:pt x="169865" y="128954"/>
                        <a:pt x="169865" y="128954"/>
                      </a:cubicBezTo>
                      <a:cubicBezTo>
                        <a:pt x="169865" y="128954"/>
                        <a:pt x="161251" y="110865"/>
                        <a:pt x="150057" y="95225"/>
                      </a:cubicBezTo>
                      <a:cubicBezTo>
                        <a:pt x="138854" y="79595"/>
                        <a:pt x="125081" y="66414"/>
                        <a:pt x="125081" y="66414"/>
                      </a:cubicBezTo>
                      <a:lnTo>
                        <a:pt x="178896" y="74049"/>
                      </a:lnTo>
                      <a:cubicBezTo>
                        <a:pt x="178896" y="74049"/>
                        <a:pt x="181198" y="86009"/>
                        <a:pt x="195747" y="100531"/>
                      </a:cubicBezTo>
                      <a:cubicBezTo>
                        <a:pt x="210287" y="115052"/>
                        <a:pt x="237065" y="132125"/>
                        <a:pt x="237065" y="132125"/>
                      </a:cubicBezTo>
                      <a:cubicBezTo>
                        <a:pt x="237065" y="132125"/>
                        <a:pt x="216304" y="112233"/>
                        <a:pt x="204556" y="98932"/>
                      </a:cubicBezTo>
                      <a:cubicBezTo>
                        <a:pt x="192817" y="85621"/>
                        <a:pt x="190081" y="78901"/>
                        <a:pt x="190081" y="78901"/>
                      </a:cubicBezTo>
                      <a:lnTo>
                        <a:pt x="239172" y="93155"/>
                      </a:lnTo>
                      <a:lnTo>
                        <a:pt x="302591" y="114793"/>
                      </a:lnTo>
                      <a:lnTo>
                        <a:pt x="243646" y="86619"/>
                      </a:lnTo>
                      <a:cubicBezTo>
                        <a:pt x="243646" y="86619"/>
                        <a:pt x="247131" y="80667"/>
                        <a:pt x="260229" y="77506"/>
                      </a:cubicBezTo>
                      <a:cubicBezTo>
                        <a:pt x="273317" y="74344"/>
                        <a:pt x="296009" y="73965"/>
                        <a:pt x="296009" y="73965"/>
                      </a:cubicBezTo>
                      <a:cubicBezTo>
                        <a:pt x="296009" y="73965"/>
                        <a:pt x="271912" y="70259"/>
                        <a:pt x="256023" y="72468"/>
                      </a:cubicBezTo>
                      <a:cubicBezTo>
                        <a:pt x="240124" y="74677"/>
                        <a:pt x="232424" y="82811"/>
                        <a:pt x="232424" y="82811"/>
                      </a:cubicBezTo>
                      <a:lnTo>
                        <a:pt x="193094" y="71849"/>
                      </a:lnTo>
                      <a:lnTo>
                        <a:pt x="170891" y="64676"/>
                      </a:lnTo>
                      <a:cubicBezTo>
                        <a:pt x="170891" y="64676"/>
                        <a:pt x="175948" y="55654"/>
                        <a:pt x="191532" y="46402"/>
                      </a:cubicBezTo>
                      <a:cubicBezTo>
                        <a:pt x="207116" y="37149"/>
                        <a:pt x="233229" y="27665"/>
                        <a:pt x="233229" y="27665"/>
                      </a:cubicBezTo>
                      <a:cubicBezTo>
                        <a:pt x="233229" y="27665"/>
                        <a:pt x="205988" y="30512"/>
                        <a:pt x="187289" y="38924"/>
                      </a:cubicBezTo>
                      <a:cubicBezTo>
                        <a:pt x="168590" y="47335"/>
                        <a:pt x="158431" y="61302"/>
                        <a:pt x="158431" y="61302"/>
                      </a:cubicBezTo>
                      <a:lnTo>
                        <a:pt x="118555" y="57032"/>
                      </a:lnTo>
                      <a:cubicBezTo>
                        <a:pt x="118555" y="57032"/>
                        <a:pt x="111799" y="48195"/>
                        <a:pt x="97249" y="33932"/>
                      </a:cubicBezTo>
                      <a:cubicBezTo>
                        <a:pt x="82700" y="19679"/>
                        <a:pt x="60350" y="0"/>
                        <a:pt x="60350" y="0"/>
                      </a:cubicBezTo>
                      <a:lnTo>
                        <a:pt x="42196" y="12442"/>
                      </a:lnTo>
                      <a:cubicBezTo>
                        <a:pt x="42196" y="12442"/>
                        <a:pt x="66876" y="26408"/>
                        <a:pt x="83819" y="39756"/>
                      </a:cubicBezTo>
                      <a:cubicBezTo>
                        <a:pt x="100762" y="53094"/>
                        <a:pt x="109968" y="65813"/>
                        <a:pt x="109968" y="65813"/>
                      </a:cubicBezTo>
                      <a:lnTo>
                        <a:pt x="96334" y="91278"/>
                      </a:lnTo>
                      <a:cubicBezTo>
                        <a:pt x="96334" y="91278"/>
                        <a:pt x="76452" y="82229"/>
                        <a:pt x="52946" y="82534"/>
                      </a:cubicBezTo>
                      <a:cubicBezTo>
                        <a:pt x="29440" y="82839"/>
                        <a:pt x="0" y="89088"/>
                        <a:pt x="0" y="89088"/>
                      </a:cubicBezTo>
                      <a:cubicBezTo>
                        <a:pt x="0" y="89088"/>
                        <a:pt x="29773" y="86083"/>
                        <a:pt x="52539" y="88847"/>
                      </a:cubicBezTo>
                      <a:cubicBezTo>
                        <a:pt x="75306" y="91611"/>
                        <a:pt x="92859" y="99200"/>
                        <a:pt x="92859" y="99200"/>
                      </a:cubicBezTo>
                      <a:lnTo>
                        <a:pt x="73245" y="139991"/>
                      </a:lnTo>
                      <a:cubicBezTo>
                        <a:pt x="73245" y="139991"/>
                        <a:pt x="62032" y="138521"/>
                        <a:pt x="49433" y="147422"/>
                      </a:cubicBezTo>
                      <a:cubicBezTo>
                        <a:pt x="36844" y="156324"/>
                        <a:pt x="22877" y="175596"/>
                        <a:pt x="22877" y="175596"/>
                      </a:cubicBezTo>
                      <a:cubicBezTo>
                        <a:pt x="22877" y="175596"/>
                        <a:pt x="41133" y="159707"/>
                        <a:pt x="52881" y="152543"/>
                      </a:cubicBezTo>
                      <a:cubicBezTo>
                        <a:pt x="64630" y="145370"/>
                        <a:pt x="69871" y="146905"/>
                        <a:pt x="69871" y="146905"/>
                      </a:cubicBezTo>
                      <a:lnTo>
                        <a:pt x="54194" y="230492"/>
                      </a:lnTo>
                      <a:cubicBezTo>
                        <a:pt x="54194" y="230492"/>
                        <a:pt x="70998" y="174441"/>
                        <a:pt x="81564" y="146646"/>
                      </a:cubicBezTo>
                      <a:cubicBezTo>
                        <a:pt x="89531" y="125673"/>
                        <a:pt x="93922" y="118537"/>
                        <a:pt x="93922" y="118537"/>
                      </a:cubicBezTo>
                      <a:cubicBezTo>
                        <a:pt x="93922" y="118537"/>
                        <a:pt x="100586" y="125645"/>
                        <a:pt x="106881" y="138161"/>
                      </a:cubicBezTo>
                      <a:cubicBezTo>
                        <a:pt x="113167" y="150676"/>
                        <a:pt x="117705" y="167074"/>
                        <a:pt x="117705" y="167074"/>
                      </a:cubicBezTo>
                      <a:cubicBezTo>
                        <a:pt x="117705" y="167074"/>
                        <a:pt x="117372" y="148726"/>
                        <a:pt x="113000" y="134685"/>
                      </a:cubicBezTo>
                      <a:cubicBezTo>
                        <a:pt x="108619" y="120635"/>
                        <a:pt x="100198" y="110893"/>
                        <a:pt x="100198" y="110893"/>
                      </a:cubicBezTo>
                      <a:lnTo>
                        <a:pt x="117862" y="75204"/>
                      </a:lnTo>
                      <a:cubicBezTo>
                        <a:pt x="117862" y="75204"/>
                        <a:pt x="130738" y="90659"/>
                        <a:pt x="140878" y="103886"/>
                      </a:cubicBezTo>
                      <a:cubicBezTo>
                        <a:pt x="151027" y="117104"/>
                        <a:pt x="158690" y="132725"/>
                        <a:pt x="158690" y="132725"/>
                      </a:cubicBezTo>
                      <a:cubicBezTo>
                        <a:pt x="158690" y="132725"/>
                        <a:pt x="150242" y="150029"/>
                        <a:pt x="146859" y="171779"/>
                      </a:cubicBezTo>
                      <a:cubicBezTo>
                        <a:pt x="143476" y="193519"/>
                        <a:pt x="145139" y="219715"/>
                        <a:pt x="145139" y="219715"/>
                      </a:cubicBezTo>
                      <a:cubicBezTo>
                        <a:pt x="145139" y="219715"/>
                        <a:pt x="148282" y="195322"/>
                        <a:pt x="153144" y="176299"/>
                      </a:cubicBezTo>
                      <a:cubicBezTo>
                        <a:pt x="157997" y="157276"/>
                        <a:pt x="164560" y="143633"/>
                        <a:pt x="164560" y="143633"/>
                      </a:cubicBezTo>
                      <a:cubicBezTo>
                        <a:pt x="164560" y="143633"/>
                        <a:pt x="173110" y="150732"/>
                        <a:pt x="188167" y="177611"/>
                      </a:cubicBezTo>
                      <a:cubicBezTo>
                        <a:pt x="207772" y="212625"/>
                        <a:pt x="241159" y="284354"/>
                        <a:pt x="24115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92" name="Google Shape;6292;p8"/>
              <p:cNvGrpSpPr/>
              <p:nvPr/>
            </p:nvGrpSpPr>
            <p:grpSpPr>
              <a:xfrm>
                <a:off x="2678117" y="1883646"/>
                <a:ext cx="333780" cy="438302"/>
                <a:chOff x="2678117" y="1883646"/>
                <a:chExt cx="333780" cy="438302"/>
              </a:xfrm>
            </p:grpSpPr>
            <p:sp>
              <p:nvSpPr>
                <p:cNvPr id="6293" name="Google Shape;6293;p8"/>
                <p:cNvSpPr/>
                <p:nvPr/>
              </p:nvSpPr>
              <p:spPr>
                <a:xfrm>
                  <a:off x="2678117" y="1883646"/>
                  <a:ext cx="333780" cy="438302"/>
                </a:xfrm>
                <a:custGeom>
                  <a:avLst/>
                  <a:gdLst/>
                  <a:ahLst/>
                  <a:cxnLst/>
                  <a:rect l="l" t="t" r="r" b="b"/>
                  <a:pathLst>
                    <a:path w="333780" h="438302" extrusionOk="0">
                      <a:moveTo>
                        <a:pt x="241954" y="154319"/>
                      </a:moveTo>
                      <a:cubicBezTo>
                        <a:pt x="241954" y="154319"/>
                        <a:pt x="252334" y="91871"/>
                        <a:pt x="226472" y="53085"/>
                      </a:cubicBezTo>
                      <a:cubicBezTo>
                        <a:pt x="185745" y="-7995"/>
                        <a:pt x="148005" y="389"/>
                        <a:pt x="148005" y="389"/>
                      </a:cubicBezTo>
                      <a:cubicBezTo>
                        <a:pt x="148005" y="389"/>
                        <a:pt x="177075" y="44119"/>
                        <a:pt x="143605" y="64852"/>
                      </a:cubicBezTo>
                      <a:cubicBezTo>
                        <a:pt x="126236" y="75611"/>
                        <a:pt x="94005" y="67653"/>
                        <a:pt x="94005" y="67653"/>
                      </a:cubicBezTo>
                      <a:cubicBezTo>
                        <a:pt x="94005" y="67653"/>
                        <a:pt x="79715" y="89504"/>
                        <a:pt x="59028" y="97102"/>
                      </a:cubicBezTo>
                      <a:cubicBezTo>
                        <a:pt x="38351" y="104691"/>
                        <a:pt x="11286" y="98027"/>
                        <a:pt x="11286" y="98027"/>
                      </a:cubicBezTo>
                      <a:cubicBezTo>
                        <a:pt x="11286" y="98027"/>
                        <a:pt x="19633" y="123769"/>
                        <a:pt x="36641" y="144364"/>
                      </a:cubicBezTo>
                      <a:cubicBezTo>
                        <a:pt x="53648" y="164958"/>
                        <a:pt x="79327" y="180413"/>
                        <a:pt x="79327" y="180413"/>
                      </a:cubicBezTo>
                      <a:cubicBezTo>
                        <a:pt x="79327" y="180413"/>
                        <a:pt x="64537" y="185238"/>
                        <a:pt x="51448" y="191588"/>
                      </a:cubicBezTo>
                      <a:cubicBezTo>
                        <a:pt x="38351" y="197938"/>
                        <a:pt x="26954" y="205795"/>
                        <a:pt x="26954" y="205795"/>
                      </a:cubicBezTo>
                      <a:cubicBezTo>
                        <a:pt x="26954" y="205795"/>
                        <a:pt x="34385" y="217275"/>
                        <a:pt x="43416" y="225031"/>
                      </a:cubicBezTo>
                      <a:cubicBezTo>
                        <a:pt x="52438" y="232786"/>
                        <a:pt x="63077" y="236816"/>
                        <a:pt x="63077" y="236816"/>
                      </a:cubicBezTo>
                      <a:cubicBezTo>
                        <a:pt x="63077" y="236816"/>
                        <a:pt x="40560" y="264167"/>
                        <a:pt x="24790" y="289725"/>
                      </a:cubicBezTo>
                      <a:cubicBezTo>
                        <a:pt x="9021" y="315283"/>
                        <a:pt x="0" y="339057"/>
                        <a:pt x="0" y="339057"/>
                      </a:cubicBezTo>
                      <a:cubicBezTo>
                        <a:pt x="0" y="339057"/>
                        <a:pt x="32102" y="344908"/>
                        <a:pt x="59611" y="343956"/>
                      </a:cubicBezTo>
                      <a:cubicBezTo>
                        <a:pt x="87119" y="343004"/>
                        <a:pt x="110042" y="335248"/>
                        <a:pt x="110042" y="335248"/>
                      </a:cubicBezTo>
                      <a:cubicBezTo>
                        <a:pt x="110042" y="335248"/>
                        <a:pt x="107768" y="346701"/>
                        <a:pt x="108406" y="357081"/>
                      </a:cubicBezTo>
                      <a:cubicBezTo>
                        <a:pt x="109044" y="367452"/>
                        <a:pt x="112602" y="376733"/>
                        <a:pt x="112602" y="376733"/>
                      </a:cubicBezTo>
                      <a:cubicBezTo>
                        <a:pt x="112602" y="376733"/>
                        <a:pt x="132310" y="368497"/>
                        <a:pt x="147348" y="354086"/>
                      </a:cubicBezTo>
                      <a:cubicBezTo>
                        <a:pt x="162387" y="339676"/>
                        <a:pt x="172749" y="319082"/>
                        <a:pt x="172749" y="319082"/>
                      </a:cubicBezTo>
                      <a:cubicBezTo>
                        <a:pt x="172749" y="319082"/>
                        <a:pt x="173017" y="358052"/>
                        <a:pt x="181355" y="387862"/>
                      </a:cubicBezTo>
                      <a:cubicBezTo>
                        <a:pt x="189701" y="417662"/>
                        <a:pt x="206127" y="438303"/>
                        <a:pt x="206127" y="438303"/>
                      </a:cubicBezTo>
                      <a:cubicBezTo>
                        <a:pt x="206127" y="438303"/>
                        <a:pt x="214714" y="402291"/>
                        <a:pt x="229966" y="381780"/>
                      </a:cubicBezTo>
                      <a:cubicBezTo>
                        <a:pt x="245227" y="361269"/>
                        <a:pt x="267152" y="356249"/>
                        <a:pt x="267152" y="356249"/>
                      </a:cubicBezTo>
                      <a:cubicBezTo>
                        <a:pt x="267152" y="356249"/>
                        <a:pt x="250135" y="312510"/>
                        <a:pt x="299550" y="289743"/>
                      </a:cubicBezTo>
                      <a:cubicBezTo>
                        <a:pt x="319127" y="280722"/>
                        <a:pt x="333214" y="294790"/>
                        <a:pt x="333214" y="294790"/>
                      </a:cubicBezTo>
                      <a:cubicBezTo>
                        <a:pt x="333214" y="294790"/>
                        <a:pt x="338566" y="254785"/>
                        <a:pt x="316373" y="218828"/>
                      </a:cubicBezTo>
                      <a:cubicBezTo>
                        <a:pt x="294170" y="182862"/>
                        <a:pt x="241954" y="154319"/>
                        <a:pt x="241954" y="15431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94" name="Google Shape;6294;p8"/>
                <p:cNvSpPr/>
                <p:nvPr/>
              </p:nvSpPr>
              <p:spPr>
                <a:xfrm>
                  <a:off x="2711375" y="1933746"/>
                  <a:ext cx="251946" cy="302720"/>
                </a:xfrm>
                <a:custGeom>
                  <a:avLst/>
                  <a:gdLst/>
                  <a:ahLst/>
                  <a:cxnLst/>
                  <a:rect l="l" t="t" r="r" b="b"/>
                  <a:pathLst>
                    <a:path w="251946" h="302720" extrusionOk="0">
                      <a:moveTo>
                        <a:pt x="0" y="269814"/>
                      </a:moveTo>
                      <a:cubicBezTo>
                        <a:pt x="0" y="269814"/>
                        <a:pt x="73485" y="232175"/>
                        <a:pt x="104515" y="206201"/>
                      </a:cubicBezTo>
                      <a:cubicBezTo>
                        <a:pt x="121828" y="191717"/>
                        <a:pt x="132078" y="180634"/>
                        <a:pt x="132078" y="180634"/>
                      </a:cubicBezTo>
                      <a:cubicBezTo>
                        <a:pt x="132078" y="180634"/>
                        <a:pt x="130831" y="191144"/>
                        <a:pt x="122604" y="215601"/>
                      </a:cubicBezTo>
                      <a:cubicBezTo>
                        <a:pt x="114377" y="240059"/>
                        <a:pt x="99181" y="278466"/>
                        <a:pt x="99181" y="278466"/>
                      </a:cubicBezTo>
                      <a:cubicBezTo>
                        <a:pt x="99181" y="278466"/>
                        <a:pt x="119600" y="246354"/>
                        <a:pt x="130221" y="220260"/>
                      </a:cubicBezTo>
                      <a:cubicBezTo>
                        <a:pt x="140841" y="194166"/>
                        <a:pt x="141664" y="174090"/>
                        <a:pt x="141664" y="174090"/>
                      </a:cubicBezTo>
                      <a:cubicBezTo>
                        <a:pt x="141664" y="174090"/>
                        <a:pt x="158108" y="162637"/>
                        <a:pt x="171705" y="149040"/>
                      </a:cubicBezTo>
                      <a:cubicBezTo>
                        <a:pt x="185302" y="135443"/>
                        <a:pt x="196052" y="119702"/>
                        <a:pt x="196052" y="119702"/>
                      </a:cubicBezTo>
                      <a:lnTo>
                        <a:pt x="197309" y="174034"/>
                      </a:lnTo>
                      <a:cubicBezTo>
                        <a:pt x="197309" y="174034"/>
                        <a:pt x="185884" y="178258"/>
                        <a:pt x="173932" y="194980"/>
                      </a:cubicBezTo>
                      <a:cubicBezTo>
                        <a:pt x="161990" y="211701"/>
                        <a:pt x="149511" y="240910"/>
                        <a:pt x="149511" y="240910"/>
                      </a:cubicBezTo>
                      <a:cubicBezTo>
                        <a:pt x="149511" y="240910"/>
                        <a:pt x="165743" y="217182"/>
                        <a:pt x="176955" y="203419"/>
                      </a:cubicBezTo>
                      <a:cubicBezTo>
                        <a:pt x="188167" y="189655"/>
                        <a:pt x="194351" y="185866"/>
                        <a:pt x="194351" y="185866"/>
                      </a:cubicBezTo>
                      <a:lnTo>
                        <a:pt x="188306" y="236621"/>
                      </a:lnTo>
                      <a:lnTo>
                        <a:pt x="177316" y="302720"/>
                      </a:lnTo>
                      <a:lnTo>
                        <a:pt x="195479" y="239967"/>
                      </a:lnTo>
                      <a:cubicBezTo>
                        <a:pt x="195479" y="239967"/>
                        <a:pt x="201921" y="242435"/>
                        <a:pt x="207181" y="254840"/>
                      </a:cubicBezTo>
                      <a:cubicBezTo>
                        <a:pt x="212440" y="267235"/>
                        <a:pt x="216517" y="289567"/>
                        <a:pt x="216517" y="289567"/>
                      </a:cubicBezTo>
                      <a:cubicBezTo>
                        <a:pt x="216517" y="289567"/>
                        <a:pt x="216248" y="265183"/>
                        <a:pt x="211470" y="249867"/>
                      </a:cubicBezTo>
                      <a:cubicBezTo>
                        <a:pt x="206691" y="234541"/>
                        <a:pt x="197401" y="228283"/>
                        <a:pt x="197401" y="228283"/>
                      </a:cubicBezTo>
                      <a:lnTo>
                        <a:pt x="201801" y="187686"/>
                      </a:lnTo>
                      <a:lnTo>
                        <a:pt x="205249" y="164606"/>
                      </a:lnTo>
                      <a:cubicBezTo>
                        <a:pt x="205249" y="164606"/>
                        <a:pt x="214973" y="168128"/>
                        <a:pt x="226647" y="181993"/>
                      </a:cubicBezTo>
                      <a:cubicBezTo>
                        <a:pt x="238322" y="195848"/>
                        <a:pt x="251946" y="220057"/>
                        <a:pt x="251946" y="220057"/>
                      </a:cubicBezTo>
                      <a:cubicBezTo>
                        <a:pt x="251946" y="220057"/>
                        <a:pt x="244681" y="193658"/>
                        <a:pt x="233330" y="176576"/>
                      </a:cubicBezTo>
                      <a:cubicBezTo>
                        <a:pt x="221979" y="159504"/>
                        <a:pt x="206534" y="151758"/>
                        <a:pt x="206534" y="151758"/>
                      </a:cubicBezTo>
                      <a:lnTo>
                        <a:pt x="204242" y="111725"/>
                      </a:lnTo>
                      <a:cubicBezTo>
                        <a:pt x="204242" y="111725"/>
                        <a:pt x="211858" y="103618"/>
                        <a:pt x="223551" y="86934"/>
                      </a:cubicBezTo>
                      <a:cubicBezTo>
                        <a:pt x="235244" y="70250"/>
                        <a:pt x="251004" y="44988"/>
                        <a:pt x="251004" y="44988"/>
                      </a:cubicBezTo>
                      <a:lnTo>
                        <a:pt x="235761" y="29107"/>
                      </a:lnTo>
                      <a:cubicBezTo>
                        <a:pt x="235761" y="29107"/>
                        <a:pt x="226009" y="55737"/>
                        <a:pt x="215611" y="74631"/>
                      </a:cubicBezTo>
                      <a:cubicBezTo>
                        <a:pt x="205212" y="93524"/>
                        <a:pt x="194175" y="104690"/>
                        <a:pt x="194175" y="104690"/>
                      </a:cubicBezTo>
                      <a:lnTo>
                        <a:pt x="166824" y="95391"/>
                      </a:lnTo>
                      <a:cubicBezTo>
                        <a:pt x="166824" y="95391"/>
                        <a:pt x="172509" y="74298"/>
                        <a:pt x="168368" y="51162"/>
                      </a:cubicBezTo>
                      <a:cubicBezTo>
                        <a:pt x="164227" y="28026"/>
                        <a:pt x="153255" y="0"/>
                        <a:pt x="153255" y="0"/>
                      </a:cubicBezTo>
                      <a:cubicBezTo>
                        <a:pt x="153255" y="0"/>
                        <a:pt x="161075" y="28886"/>
                        <a:pt x="162064" y="51791"/>
                      </a:cubicBezTo>
                      <a:cubicBezTo>
                        <a:pt x="163062" y="74705"/>
                        <a:pt x="158440" y="93266"/>
                        <a:pt x="158440" y="93266"/>
                      </a:cubicBezTo>
                      <a:lnTo>
                        <a:pt x="114997" y="80574"/>
                      </a:lnTo>
                      <a:cubicBezTo>
                        <a:pt x="114997" y="80574"/>
                        <a:pt x="114618" y="69270"/>
                        <a:pt x="103775" y="58298"/>
                      </a:cubicBezTo>
                      <a:cubicBezTo>
                        <a:pt x="92933" y="47335"/>
                        <a:pt x="71645" y="36705"/>
                        <a:pt x="71645" y="36705"/>
                      </a:cubicBezTo>
                      <a:cubicBezTo>
                        <a:pt x="71645" y="36705"/>
                        <a:pt x="90299" y="52114"/>
                        <a:pt x="99292" y="62541"/>
                      </a:cubicBezTo>
                      <a:cubicBezTo>
                        <a:pt x="108286" y="72958"/>
                        <a:pt x="107621" y="78375"/>
                        <a:pt x="107621" y="78375"/>
                      </a:cubicBezTo>
                      <a:lnTo>
                        <a:pt x="22591" y="76563"/>
                      </a:lnTo>
                      <a:cubicBezTo>
                        <a:pt x="22591" y="76563"/>
                        <a:pt x="80639" y="83985"/>
                        <a:pt x="109784" y="89873"/>
                      </a:cubicBezTo>
                      <a:cubicBezTo>
                        <a:pt x="131783" y="94310"/>
                        <a:pt x="139538" y="97462"/>
                        <a:pt x="139538" y="97462"/>
                      </a:cubicBezTo>
                      <a:cubicBezTo>
                        <a:pt x="139538" y="97462"/>
                        <a:pt x="133622" y="105208"/>
                        <a:pt x="122299" y="113462"/>
                      </a:cubicBezTo>
                      <a:cubicBezTo>
                        <a:pt x="110976" y="121707"/>
                        <a:pt x="95539" y="128853"/>
                        <a:pt x="95539" y="128853"/>
                      </a:cubicBezTo>
                      <a:cubicBezTo>
                        <a:pt x="95539" y="128853"/>
                        <a:pt x="113582" y="125534"/>
                        <a:pt x="126726" y="118925"/>
                      </a:cubicBezTo>
                      <a:cubicBezTo>
                        <a:pt x="139871" y="112316"/>
                        <a:pt x="148107" y="102417"/>
                        <a:pt x="148107" y="102417"/>
                      </a:cubicBezTo>
                      <a:lnTo>
                        <a:pt x="186198" y="114008"/>
                      </a:lnTo>
                      <a:cubicBezTo>
                        <a:pt x="186198" y="114008"/>
                        <a:pt x="173054" y="129232"/>
                        <a:pt x="161666" y="141405"/>
                      </a:cubicBezTo>
                      <a:cubicBezTo>
                        <a:pt x="150279" y="153579"/>
                        <a:pt x="136127" y="163681"/>
                        <a:pt x="136127" y="163681"/>
                      </a:cubicBezTo>
                      <a:cubicBezTo>
                        <a:pt x="136127" y="163681"/>
                        <a:pt x="117668" y="158182"/>
                        <a:pt x="95660" y="158394"/>
                      </a:cubicBezTo>
                      <a:cubicBezTo>
                        <a:pt x="73651" y="158598"/>
                        <a:pt x="48084" y="164523"/>
                        <a:pt x="48084" y="164523"/>
                      </a:cubicBezTo>
                      <a:cubicBezTo>
                        <a:pt x="48084" y="164523"/>
                        <a:pt x="72662" y="163645"/>
                        <a:pt x="92221" y="165327"/>
                      </a:cubicBezTo>
                      <a:cubicBezTo>
                        <a:pt x="111780" y="167009"/>
                        <a:pt x="126320" y="171261"/>
                        <a:pt x="126320" y="171261"/>
                      </a:cubicBezTo>
                      <a:cubicBezTo>
                        <a:pt x="126320" y="171261"/>
                        <a:pt x="120709" y="180856"/>
                        <a:pt x="96649" y="200100"/>
                      </a:cubicBezTo>
                      <a:cubicBezTo>
                        <a:pt x="65304" y="225159"/>
                        <a:pt x="0" y="269814"/>
                        <a:pt x="0" y="2698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95" name="Google Shape;6295;p8"/>
              <p:cNvGrpSpPr/>
              <p:nvPr/>
            </p:nvGrpSpPr>
            <p:grpSpPr>
              <a:xfrm>
                <a:off x="2927105" y="2551951"/>
                <a:ext cx="327862" cy="333898"/>
                <a:chOff x="2927105" y="2551951"/>
                <a:chExt cx="327862" cy="333898"/>
              </a:xfrm>
            </p:grpSpPr>
            <p:sp>
              <p:nvSpPr>
                <p:cNvPr id="6296" name="Google Shape;6296;p8"/>
                <p:cNvSpPr/>
                <p:nvPr/>
              </p:nvSpPr>
              <p:spPr>
                <a:xfrm>
                  <a:off x="2935323" y="2551951"/>
                  <a:ext cx="319644" cy="333898"/>
                </a:xfrm>
                <a:custGeom>
                  <a:avLst/>
                  <a:gdLst/>
                  <a:ahLst/>
                  <a:cxnLst/>
                  <a:rect l="l" t="t" r="r" b="b"/>
                  <a:pathLst>
                    <a:path w="319644" h="333898" extrusionOk="0">
                      <a:moveTo>
                        <a:pt x="54591" y="158783"/>
                      </a:moveTo>
                      <a:cubicBezTo>
                        <a:pt x="54591" y="158783"/>
                        <a:pt x="10010" y="192179"/>
                        <a:pt x="2708" y="232452"/>
                      </a:cubicBezTo>
                      <a:cubicBezTo>
                        <a:pt x="-8800" y="295862"/>
                        <a:pt x="20095" y="313332"/>
                        <a:pt x="20095" y="313332"/>
                      </a:cubicBezTo>
                      <a:cubicBezTo>
                        <a:pt x="20095" y="313332"/>
                        <a:pt x="28386" y="267993"/>
                        <a:pt x="62124" y="275036"/>
                      </a:cubicBezTo>
                      <a:cubicBezTo>
                        <a:pt x="79631" y="278687"/>
                        <a:pt x="95114" y="303220"/>
                        <a:pt x="95114" y="303220"/>
                      </a:cubicBezTo>
                      <a:cubicBezTo>
                        <a:pt x="95114" y="303220"/>
                        <a:pt x="117427" y="297978"/>
                        <a:pt x="135091" y="305641"/>
                      </a:cubicBezTo>
                      <a:cubicBezTo>
                        <a:pt x="152756" y="313313"/>
                        <a:pt x="165761" y="333898"/>
                        <a:pt x="165761" y="333898"/>
                      </a:cubicBezTo>
                      <a:cubicBezTo>
                        <a:pt x="165761" y="333898"/>
                        <a:pt x="176178" y="312500"/>
                        <a:pt x="177990" y="289142"/>
                      </a:cubicBezTo>
                      <a:cubicBezTo>
                        <a:pt x="179802" y="265774"/>
                        <a:pt x="173026" y="240448"/>
                        <a:pt x="173026" y="240448"/>
                      </a:cubicBezTo>
                      <a:cubicBezTo>
                        <a:pt x="173026" y="240448"/>
                        <a:pt x="185292" y="246317"/>
                        <a:pt x="197410" y="250190"/>
                      </a:cubicBezTo>
                      <a:cubicBezTo>
                        <a:pt x="209528" y="254072"/>
                        <a:pt x="221508" y="255958"/>
                        <a:pt x="221508" y="255958"/>
                      </a:cubicBezTo>
                      <a:cubicBezTo>
                        <a:pt x="221508" y="255958"/>
                        <a:pt x="223809" y="244182"/>
                        <a:pt x="222839" y="233802"/>
                      </a:cubicBezTo>
                      <a:cubicBezTo>
                        <a:pt x="221868" y="223421"/>
                        <a:pt x="217616" y="214428"/>
                        <a:pt x="217616" y="214428"/>
                      </a:cubicBezTo>
                      <a:cubicBezTo>
                        <a:pt x="217616" y="214428"/>
                        <a:pt x="248471" y="210656"/>
                        <a:pt x="273973" y="203946"/>
                      </a:cubicBezTo>
                      <a:cubicBezTo>
                        <a:pt x="299485" y="197235"/>
                        <a:pt x="319644" y="187576"/>
                        <a:pt x="319644" y="187576"/>
                      </a:cubicBezTo>
                      <a:cubicBezTo>
                        <a:pt x="319644" y="187576"/>
                        <a:pt x="302970" y="164467"/>
                        <a:pt x="285037" y="148458"/>
                      </a:cubicBezTo>
                      <a:cubicBezTo>
                        <a:pt x="267115" y="132439"/>
                        <a:pt x="247934" y="123519"/>
                        <a:pt x="247934" y="123519"/>
                      </a:cubicBezTo>
                      <a:cubicBezTo>
                        <a:pt x="247934" y="123519"/>
                        <a:pt x="256355" y="117613"/>
                        <a:pt x="262262" y="110643"/>
                      </a:cubicBezTo>
                      <a:cubicBezTo>
                        <a:pt x="268177" y="103664"/>
                        <a:pt x="271588" y="95613"/>
                        <a:pt x="271588" y="95613"/>
                      </a:cubicBezTo>
                      <a:cubicBezTo>
                        <a:pt x="271588" y="95613"/>
                        <a:pt x="254146" y="88940"/>
                        <a:pt x="235881" y="89014"/>
                      </a:cubicBezTo>
                      <a:cubicBezTo>
                        <a:pt x="217626" y="89088"/>
                        <a:pt x="198556" y="95900"/>
                        <a:pt x="198556" y="95900"/>
                      </a:cubicBezTo>
                      <a:cubicBezTo>
                        <a:pt x="198556" y="95900"/>
                        <a:pt x="222118" y="70989"/>
                        <a:pt x="235003" y="47012"/>
                      </a:cubicBezTo>
                      <a:cubicBezTo>
                        <a:pt x="247888" y="23035"/>
                        <a:pt x="250097" y="0"/>
                        <a:pt x="250097" y="0"/>
                      </a:cubicBezTo>
                      <a:cubicBezTo>
                        <a:pt x="250097" y="0"/>
                        <a:pt x="222756" y="17692"/>
                        <a:pt x="200645" y="21509"/>
                      </a:cubicBezTo>
                      <a:cubicBezTo>
                        <a:pt x="178535" y="25318"/>
                        <a:pt x="161657" y="15261"/>
                        <a:pt x="161657" y="15261"/>
                      </a:cubicBezTo>
                      <a:cubicBezTo>
                        <a:pt x="161657" y="15261"/>
                        <a:pt x="145758" y="53334"/>
                        <a:pt x="100734" y="37944"/>
                      </a:cubicBezTo>
                      <a:cubicBezTo>
                        <a:pt x="82885" y="31843"/>
                        <a:pt x="82580" y="14401"/>
                        <a:pt x="82580" y="14401"/>
                      </a:cubicBezTo>
                      <a:cubicBezTo>
                        <a:pt x="82580" y="14401"/>
                        <a:pt x="54841" y="36576"/>
                        <a:pt x="46937" y="72838"/>
                      </a:cubicBezTo>
                      <a:cubicBezTo>
                        <a:pt x="39044" y="109100"/>
                        <a:pt x="54591" y="158783"/>
                        <a:pt x="54591"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97" name="Google Shape;6297;p8"/>
                <p:cNvSpPr/>
                <p:nvPr/>
              </p:nvSpPr>
              <p:spPr>
                <a:xfrm>
                  <a:off x="2927105" y="2588250"/>
                  <a:ext cx="295233" cy="252482"/>
                </a:xfrm>
                <a:custGeom>
                  <a:avLst/>
                  <a:gdLst/>
                  <a:ahLst/>
                  <a:cxnLst/>
                  <a:rect l="l" t="t" r="r" b="b"/>
                  <a:pathLst>
                    <a:path w="295233" h="252482" extrusionOk="0">
                      <a:moveTo>
                        <a:pt x="295233" y="143355"/>
                      </a:moveTo>
                      <a:cubicBezTo>
                        <a:pt x="295233" y="143355"/>
                        <a:pt x="225982" y="122872"/>
                        <a:pt x="190598" y="120626"/>
                      </a:cubicBezTo>
                      <a:cubicBezTo>
                        <a:pt x="170864" y="119369"/>
                        <a:pt x="157655" y="120219"/>
                        <a:pt x="157655" y="120219"/>
                      </a:cubicBezTo>
                      <a:cubicBezTo>
                        <a:pt x="157655" y="120219"/>
                        <a:pt x="164837" y="114294"/>
                        <a:pt x="184914" y="103720"/>
                      </a:cubicBezTo>
                      <a:cubicBezTo>
                        <a:pt x="204999" y="93155"/>
                        <a:pt x="237961" y="77931"/>
                        <a:pt x="237961" y="77931"/>
                      </a:cubicBezTo>
                      <a:cubicBezTo>
                        <a:pt x="237961" y="77931"/>
                        <a:pt x="205536" y="86000"/>
                        <a:pt x="182945" y="96168"/>
                      </a:cubicBezTo>
                      <a:cubicBezTo>
                        <a:pt x="160363" y="106326"/>
                        <a:pt x="147617" y="118583"/>
                        <a:pt x="147617" y="118583"/>
                      </a:cubicBezTo>
                      <a:cubicBezTo>
                        <a:pt x="147617" y="118583"/>
                        <a:pt x="130276" y="115930"/>
                        <a:pt x="113425" y="116356"/>
                      </a:cubicBezTo>
                      <a:cubicBezTo>
                        <a:pt x="96575" y="116781"/>
                        <a:pt x="80205" y="120284"/>
                        <a:pt x="80205" y="120284"/>
                      </a:cubicBezTo>
                      <a:lnTo>
                        <a:pt x="112492" y="85002"/>
                      </a:lnTo>
                      <a:cubicBezTo>
                        <a:pt x="112492" y="85002"/>
                        <a:pt x="122271" y="89217"/>
                        <a:pt x="139991" y="85815"/>
                      </a:cubicBezTo>
                      <a:cubicBezTo>
                        <a:pt x="157710" y="82414"/>
                        <a:pt x="183361" y="71386"/>
                        <a:pt x="183361" y="71386"/>
                      </a:cubicBezTo>
                      <a:cubicBezTo>
                        <a:pt x="183361" y="71386"/>
                        <a:pt x="158672" y="76665"/>
                        <a:pt x="143226" y="78633"/>
                      </a:cubicBezTo>
                      <a:cubicBezTo>
                        <a:pt x="127780" y="80602"/>
                        <a:pt x="121569" y="79271"/>
                        <a:pt x="121569" y="79271"/>
                      </a:cubicBezTo>
                      <a:lnTo>
                        <a:pt x="156287" y="50681"/>
                      </a:lnTo>
                      <a:lnTo>
                        <a:pt x="203465" y="15316"/>
                      </a:lnTo>
                      <a:lnTo>
                        <a:pt x="153800" y="44220"/>
                      </a:lnTo>
                      <a:cubicBezTo>
                        <a:pt x="153800" y="44220"/>
                        <a:pt x="151240" y="38757"/>
                        <a:pt x="155473" y="27702"/>
                      </a:cubicBezTo>
                      <a:cubicBezTo>
                        <a:pt x="159707" y="16647"/>
                        <a:pt x="170734" y="0"/>
                        <a:pt x="170734" y="0"/>
                      </a:cubicBezTo>
                      <a:cubicBezTo>
                        <a:pt x="170734" y="0"/>
                        <a:pt x="156065" y="15649"/>
                        <a:pt x="149743" y="28275"/>
                      </a:cubicBezTo>
                      <a:cubicBezTo>
                        <a:pt x="143429" y="40893"/>
                        <a:pt x="145472" y="50478"/>
                        <a:pt x="145472" y="50478"/>
                      </a:cubicBezTo>
                      <a:lnTo>
                        <a:pt x="117982" y="73623"/>
                      </a:lnTo>
                      <a:lnTo>
                        <a:pt x="101751" y="86195"/>
                      </a:lnTo>
                      <a:cubicBezTo>
                        <a:pt x="101751" y="86195"/>
                        <a:pt x="97758" y="78088"/>
                        <a:pt x="98840" y="62226"/>
                      </a:cubicBezTo>
                      <a:cubicBezTo>
                        <a:pt x="99921" y="46365"/>
                        <a:pt x="106068" y="22757"/>
                        <a:pt x="106068" y="22757"/>
                      </a:cubicBezTo>
                      <a:cubicBezTo>
                        <a:pt x="106068" y="22757"/>
                        <a:pt x="94569" y="43915"/>
                        <a:pt x="91334" y="61625"/>
                      </a:cubicBezTo>
                      <a:cubicBezTo>
                        <a:pt x="88089" y="79327"/>
                        <a:pt x="93118" y="93580"/>
                        <a:pt x="93118" y="93580"/>
                      </a:cubicBezTo>
                      <a:lnTo>
                        <a:pt x="70185" y="120404"/>
                      </a:lnTo>
                      <a:cubicBezTo>
                        <a:pt x="70185" y="120404"/>
                        <a:pt x="60442" y="120949"/>
                        <a:pt x="42917" y="124490"/>
                      </a:cubicBezTo>
                      <a:cubicBezTo>
                        <a:pt x="25382" y="128030"/>
                        <a:pt x="65" y="134556"/>
                        <a:pt x="65" y="134556"/>
                      </a:cubicBezTo>
                      <a:lnTo>
                        <a:pt x="0" y="153847"/>
                      </a:lnTo>
                      <a:cubicBezTo>
                        <a:pt x="0" y="153847"/>
                        <a:pt x="22369" y="142828"/>
                        <a:pt x="40431" y="137098"/>
                      </a:cubicBezTo>
                      <a:cubicBezTo>
                        <a:pt x="58483" y="131376"/>
                        <a:pt x="72246" y="130960"/>
                        <a:pt x="72246" y="130960"/>
                      </a:cubicBezTo>
                      <a:lnTo>
                        <a:pt x="83828" y="153384"/>
                      </a:lnTo>
                      <a:cubicBezTo>
                        <a:pt x="83828" y="153384"/>
                        <a:pt x="67412" y="163358"/>
                        <a:pt x="55932" y="180560"/>
                      </a:cubicBezTo>
                      <a:cubicBezTo>
                        <a:pt x="44452" y="197762"/>
                        <a:pt x="34302" y="222192"/>
                        <a:pt x="34302" y="222192"/>
                      </a:cubicBezTo>
                      <a:cubicBezTo>
                        <a:pt x="34302" y="222192"/>
                        <a:pt x="46956" y="199112"/>
                        <a:pt x="60285" y="183962"/>
                      </a:cubicBezTo>
                      <a:cubicBezTo>
                        <a:pt x="73614" y="168802"/>
                        <a:pt x="87821" y="159799"/>
                        <a:pt x="87821" y="159799"/>
                      </a:cubicBezTo>
                      <a:lnTo>
                        <a:pt x="107491" y="194111"/>
                      </a:lnTo>
                      <a:cubicBezTo>
                        <a:pt x="107491" y="194111"/>
                        <a:pt x="100845" y="201524"/>
                        <a:pt x="101002" y="215038"/>
                      </a:cubicBezTo>
                      <a:cubicBezTo>
                        <a:pt x="101159" y="228561"/>
                        <a:pt x="108111" y="248175"/>
                        <a:pt x="108111" y="248175"/>
                      </a:cubicBezTo>
                      <a:cubicBezTo>
                        <a:pt x="108111" y="248175"/>
                        <a:pt x="105735" y="227110"/>
                        <a:pt x="106410" y="215056"/>
                      </a:cubicBezTo>
                      <a:cubicBezTo>
                        <a:pt x="107085" y="203003"/>
                        <a:pt x="110800" y="199962"/>
                        <a:pt x="110800" y="199962"/>
                      </a:cubicBezTo>
                      <a:lnTo>
                        <a:pt x="163312" y="252483"/>
                      </a:lnTo>
                      <a:cubicBezTo>
                        <a:pt x="163312" y="252483"/>
                        <a:pt x="131237" y="212690"/>
                        <a:pt x="116439" y="191347"/>
                      </a:cubicBezTo>
                      <a:cubicBezTo>
                        <a:pt x="105273" y="175245"/>
                        <a:pt x="102306" y="168553"/>
                        <a:pt x="102306" y="168553"/>
                      </a:cubicBezTo>
                      <a:cubicBezTo>
                        <a:pt x="102306" y="168553"/>
                        <a:pt x="110745" y="167212"/>
                        <a:pt x="122909" y="168812"/>
                      </a:cubicBezTo>
                      <a:cubicBezTo>
                        <a:pt x="135073" y="170401"/>
                        <a:pt x="149160" y="175190"/>
                        <a:pt x="149160" y="175190"/>
                      </a:cubicBezTo>
                      <a:cubicBezTo>
                        <a:pt x="149160" y="175190"/>
                        <a:pt x="135757" y="166399"/>
                        <a:pt x="123445" y="162656"/>
                      </a:cubicBezTo>
                      <a:cubicBezTo>
                        <a:pt x="111133" y="158921"/>
                        <a:pt x="99912" y="160234"/>
                        <a:pt x="99912" y="160234"/>
                      </a:cubicBezTo>
                      <a:lnTo>
                        <a:pt x="82950" y="129851"/>
                      </a:lnTo>
                      <a:cubicBezTo>
                        <a:pt x="82950" y="129851"/>
                        <a:pt x="100513" y="128122"/>
                        <a:pt x="115108" y="127263"/>
                      </a:cubicBezTo>
                      <a:cubicBezTo>
                        <a:pt x="129694" y="126412"/>
                        <a:pt x="144779" y="128548"/>
                        <a:pt x="144779" y="128548"/>
                      </a:cubicBezTo>
                      <a:cubicBezTo>
                        <a:pt x="144779" y="128548"/>
                        <a:pt x="153061" y="143189"/>
                        <a:pt x="167065" y="156352"/>
                      </a:cubicBezTo>
                      <a:cubicBezTo>
                        <a:pt x="181078" y="169514"/>
                        <a:pt x="200803" y="181198"/>
                        <a:pt x="200803" y="181198"/>
                      </a:cubicBezTo>
                      <a:cubicBezTo>
                        <a:pt x="200803" y="181198"/>
                        <a:pt x="184766" y="166908"/>
                        <a:pt x="173461" y="154022"/>
                      </a:cubicBezTo>
                      <a:cubicBezTo>
                        <a:pt x="162156" y="141137"/>
                        <a:pt x="155575" y="129657"/>
                        <a:pt x="155575" y="129657"/>
                      </a:cubicBezTo>
                      <a:cubicBezTo>
                        <a:pt x="155575" y="129657"/>
                        <a:pt x="164948" y="126948"/>
                        <a:pt x="191846" y="129259"/>
                      </a:cubicBezTo>
                      <a:cubicBezTo>
                        <a:pt x="226869" y="132273"/>
                        <a:pt x="295233" y="143355"/>
                        <a:pt x="295233"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298" name="Google Shape;6298;p8"/>
              <p:cNvGrpSpPr/>
              <p:nvPr/>
            </p:nvGrpSpPr>
            <p:grpSpPr>
              <a:xfrm>
                <a:off x="2663448" y="2761434"/>
                <a:ext cx="380817" cy="294216"/>
                <a:chOff x="2663448" y="2761434"/>
                <a:chExt cx="380817" cy="294216"/>
              </a:xfrm>
            </p:grpSpPr>
            <p:sp>
              <p:nvSpPr>
                <p:cNvPr id="6299" name="Google Shape;6299;p8"/>
                <p:cNvSpPr/>
                <p:nvPr/>
              </p:nvSpPr>
              <p:spPr>
                <a:xfrm>
                  <a:off x="2663448" y="2761434"/>
                  <a:ext cx="380817" cy="294216"/>
                </a:xfrm>
                <a:custGeom>
                  <a:avLst/>
                  <a:gdLst/>
                  <a:ahLst/>
                  <a:cxnLst/>
                  <a:rect l="l" t="t" r="r" b="b"/>
                  <a:pathLst>
                    <a:path w="380817" h="294216" extrusionOk="0">
                      <a:moveTo>
                        <a:pt x="129185" y="89448"/>
                      </a:moveTo>
                      <a:cubicBezTo>
                        <a:pt x="129185" y="89448"/>
                        <a:pt x="73679" y="84845"/>
                        <a:pt x="41484" y="110107"/>
                      </a:cubicBezTo>
                      <a:cubicBezTo>
                        <a:pt x="-9216" y="149900"/>
                        <a:pt x="804" y="182150"/>
                        <a:pt x="804" y="182150"/>
                      </a:cubicBezTo>
                      <a:cubicBezTo>
                        <a:pt x="804" y="182150"/>
                        <a:pt x="37103" y="153745"/>
                        <a:pt x="57660" y="181401"/>
                      </a:cubicBezTo>
                      <a:cubicBezTo>
                        <a:pt x="68327" y="195756"/>
                        <a:pt x="63622" y="224383"/>
                        <a:pt x="63622" y="224383"/>
                      </a:cubicBezTo>
                      <a:cubicBezTo>
                        <a:pt x="63622" y="224383"/>
                        <a:pt x="83800" y="235262"/>
                        <a:pt x="91916" y="252723"/>
                      </a:cubicBezTo>
                      <a:cubicBezTo>
                        <a:pt x="100041" y="270184"/>
                        <a:pt x="96113" y="294217"/>
                        <a:pt x="96113" y="294217"/>
                      </a:cubicBezTo>
                      <a:cubicBezTo>
                        <a:pt x="96113" y="294217"/>
                        <a:pt x="118093" y="285130"/>
                        <a:pt x="134962" y="268862"/>
                      </a:cubicBezTo>
                      <a:cubicBezTo>
                        <a:pt x="151822" y="252585"/>
                        <a:pt x="163561" y="229143"/>
                        <a:pt x="163561" y="229143"/>
                      </a:cubicBezTo>
                      <a:cubicBezTo>
                        <a:pt x="163561" y="229143"/>
                        <a:pt x="168848" y="241668"/>
                        <a:pt x="175337" y="252621"/>
                      </a:cubicBezTo>
                      <a:cubicBezTo>
                        <a:pt x="181826" y="263566"/>
                        <a:pt x="189526" y="272929"/>
                        <a:pt x="189526" y="272929"/>
                      </a:cubicBezTo>
                      <a:cubicBezTo>
                        <a:pt x="189526" y="272929"/>
                        <a:pt x="199074" y="265645"/>
                        <a:pt x="205240" y="257234"/>
                      </a:cubicBezTo>
                      <a:cubicBezTo>
                        <a:pt x="211405" y="248822"/>
                        <a:pt x="214187" y="239283"/>
                        <a:pt x="214187" y="239283"/>
                      </a:cubicBezTo>
                      <a:cubicBezTo>
                        <a:pt x="214187" y="239283"/>
                        <a:pt x="239764" y="256938"/>
                        <a:pt x="263297" y="268844"/>
                      </a:cubicBezTo>
                      <a:cubicBezTo>
                        <a:pt x="286831" y="280758"/>
                        <a:pt x="308322" y="286924"/>
                        <a:pt x="308322" y="286924"/>
                      </a:cubicBezTo>
                      <a:cubicBezTo>
                        <a:pt x="308322" y="286924"/>
                        <a:pt x="311187" y="258565"/>
                        <a:pt x="308405" y="234689"/>
                      </a:cubicBezTo>
                      <a:cubicBezTo>
                        <a:pt x="305632" y="210814"/>
                        <a:pt x="297211" y="191412"/>
                        <a:pt x="297211" y="191412"/>
                      </a:cubicBezTo>
                      <a:cubicBezTo>
                        <a:pt x="297211" y="191412"/>
                        <a:pt x="307416" y="192577"/>
                        <a:pt x="316474" y="191292"/>
                      </a:cubicBezTo>
                      <a:cubicBezTo>
                        <a:pt x="325524" y="189998"/>
                        <a:pt x="333417" y="186245"/>
                        <a:pt x="333417" y="186245"/>
                      </a:cubicBezTo>
                      <a:cubicBezTo>
                        <a:pt x="333417" y="186245"/>
                        <a:pt x="324803" y="169672"/>
                        <a:pt x="311095" y="157600"/>
                      </a:cubicBezTo>
                      <a:cubicBezTo>
                        <a:pt x="297396" y="145537"/>
                        <a:pt x="278604" y="137976"/>
                        <a:pt x="278604" y="137976"/>
                      </a:cubicBezTo>
                      <a:cubicBezTo>
                        <a:pt x="278604" y="137976"/>
                        <a:pt x="312768" y="134981"/>
                        <a:pt x="338316" y="125599"/>
                      </a:cubicBezTo>
                      <a:cubicBezTo>
                        <a:pt x="363874" y="116226"/>
                        <a:pt x="380817" y="100457"/>
                        <a:pt x="380817" y="100457"/>
                      </a:cubicBezTo>
                      <a:cubicBezTo>
                        <a:pt x="380817" y="100457"/>
                        <a:pt x="348623" y="95540"/>
                        <a:pt x="329554" y="83717"/>
                      </a:cubicBezTo>
                      <a:cubicBezTo>
                        <a:pt x="310485" y="71904"/>
                        <a:pt x="304532" y="53177"/>
                        <a:pt x="304532" y="53177"/>
                      </a:cubicBezTo>
                      <a:cubicBezTo>
                        <a:pt x="304532" y="53177"/>
                        <a:pt x="267364" y="71091"/>
                        <a:pt x="243905" y="29699"/>
                      </a:cubicBezTo>
                      <a:cubicBezTo>
                        <a:pt x="234606" y="13292"/>
                        <a:pt x="245957" y="37"/>
                        <a:pt x="245957" y="37"/>
                      </a:cubicBezTo>
                      <a:cubicBezTo>
                        <a:pt x="245957" y="37"/>
                        <a:pt x="210490" y="-1784"/>
                        <a:pt x="180514" y="20095"/>
                      </a:cubicBezTo>
                      <a:cubicBezTo>
                        <a:pt x="150537" y="41974"/>
                        <a:pt x="129185" y="89448"/>
                        <a:pt x="129185"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00" name="Google Shape;6300;p8"/>
                <p:cNvSpPr/>
                <p:nvPr/>
              </p:nvSpPr>
              <p:spPr>
                <a:xfrm>
                  <a:off x="2705135" y="2805007"/>
                  <a:ext cx="263833" cy="215758"/>
                </a:xfrm>
                <a:custGeom>
                  <a:avLst/>
                  <a:gdLst/>
                  <a:ahLst/>
                  <a:cxnLst/>
                  <a:rect l="l" t="t" r="r" b="b"/>
                  <a:pathLst>
                    <a:path w="263833" h="215758" extrusionOk="0">
                      <a:moveTo>
                        <a:pt x="247491" y="215758"/>
                      </a:moveTo>
                      <a:cubicBezTo>
                        <a:pt x="247491" y="215758"/>
                        <a:pt x="209288" y="154475"/>
                        <a:pt x="184322" y="129315"/>
                      </a:cubicBezTo>
                      <a:cubicBezTo>
                        <a:pt x="170383" y="115274"/>
                        <a:pt x="159947" y="107140"/>
                        <a:pt x="159947" y="107140"/>
                      </a:cubicBezTo>
                      <a:cubicBezTo>
                        <a:pt x="159947" y="107140"/>
                        <a:pt x="169255" y="107472"/>
                        <a:pt x="191282" y="112898"/>
                      </a:cubicBezTo>
                      <a:cubicBezTo>
                        <a:pt x="213318" y="118315"/>
                        <a:pt x="248083" y="128815"/>
                        <a:pt x="248083" y="128815"/>
                      </a:cubicBezTo>
                      <a:cubicBezTo>
                        <a:pt x="248083" y="128815"/>
                        <a:pt x="218467" y="113323"/>
                        <a:pt x="194822" y="105938"/>
                      </a:cubicBezTo>
                      <a:cubicBezTo>
                        <a:pt x="171187" y="98543"/>
                        <a:pt x="153523" y="99255"/>
                        <a:pt x="153523" y="99255"/>
                      </a:cubicBezTo>
                      <a:cubicBezTo>
                        <a:pt x="153523" y="99255"/>
                        <a:pt x="142320" y="85760"/>
                        <a:pt x="129425" y="74890"/>
                      </a:cubicBezTo>
                      <a:cubicBezTo>
                        <a:pt x="116540" y="64020"/>
                        <a:pt x="101973" y="55774"/>
                        <a:pt x="101973" y="55774"/>
                      </a:cubicBezTo>
                      <a:lnTo>
                        <a:pt x="149539" y="50820"/>
                      </a:lnTo>
                      <a:cubicBezTo>
                        <a:pt x="149539" y="50820"/>
                        <a:pt x="154059" y="60470"/>
                        <a:pt x="169570" y="69676"/>
                      </a:cubicBezTo>
                      <a:cubicBezTo>
                        <a:pt x="185080" y="78892"/>
                        <a:pt x="211581" y="87683"/>
                        <a:pt x="211581" y="87683"/>
                      </a:cubicBezTo>
                      <a:cubicBezTo>
                        <a:pt x="211581" y="87683"/>
                        <a:pt x="189618" y="75232"/>
                        <a:pt x="176751" y="66451"/>
                      </a:cubicBezTo>
                      <a:cubicBezTo>
                        <a:pt x="163894" y="57679"/>
                        <a:pt x="160132" y="52558"/>
                        <a:pt x="160132" y="52558"/>
                      </a:cubicBezTo>
                      <a:lnTo>
                        <a:pt x="205082" y="54222"/>
                      </a:lnTo>
                      <a:lnTo>
                        <a:pt x="263833" y="59084"/>
                      </a:lnTo>
                      <a:lnTo>
                        <a:pt x="207513" y="47733"/>
                      </a:lnTo>
                      <a:cubicBezTo>
                        <a:pt x="207513" y="47733"/>
                        <a:pt x="209223" y="41956"/>
                        <a:pt x="219724" y="36493"/>
                      </a:cubicBezTo>
                      <a:cubicBezTo>
                        <a:pt x="230224" y="31030"/>
                        <a:pt x="249525" y="25900"/>
                        <a:pt x="249525" y="25900"/>
                      </a:cubicBezTo>
                      <a:cubicBezTo>
                        <a:pt x="249525" y="25900"/>
                        <a:pt x="228163" y="27869"/>
                        <a:pt x="215056" y="33119"/>
                      </a:cubicBezTo>
                      <a:cubicBezTo>
                        <a:pt x="201958" y="38360"/>
                        <a:pt x="197115" y="46892"/>
                        <a:pt x="197115" y="46892"/>
                      </a:cubicBezTo>
                      <a:lnTo>
                        <a:pt x="161204" y="45949"/>
                      </a:lnTo>
                      <a:lnTo>
                        <a:pt x="140712" y="44581"/>
                      </a:lnTo>
                      <a:cubicBezTo>
                        <a:pt x="140712" y="44581"/>
                        <a:pt x="143115" y="35873"/>
                        <a:pt x="154447" y="24726"/>
                      </a:cubicBezTo>
                      <a:cubicBezTo>
                        <a:pt x="165789" y="13578"/>
                        <a:pt x="186060" y="0"/>
                        <a:pt x="186060" y="0"/>
                      </a:cubicBezTo>
                      <a:cubicBezTo>
                        <a:pt x="186060" y="0"/>
                        <a:pt x="163404" y="8199"/>
                        <a:pt x="149234" y="19291"/>
                      </a:cubicBezTo>
                      <a:cubicBezTo>
                        <a:pt x="135055" y="30383"/>
                        <a:pt x="129352" y="44377"/>
                        <a:pt x="129352" y="44377"/>
                      </a:cubicBezTo>
                      <a:lnTo>
                        <a:pt x="94402" y="49221"/>
                      </a:lnTo>
                      <a:cubicBezTo>
                        <a:pt x="94402" y="49221"/>
                        <a:pt x="86749" y="43157"/>
                        <a:pt x="71294" y="34173"/>
                      </a:cubicBezTo>
                      <a:cubicBezTo>
                        <a:pt x="55830" y="25179"/>
                        <a:pt x="32564" y="13255"/>
                        <a:pt x="32564" y="13255"/>
                      </a:cubicBezTo>
                      <a:lnTo>
                        <a:pt x="19707" y="27647"/>
                      </a:lnTo>
                      <a:cubicBezTo>
                        <a:pt x="19707" y="27647"/>
                        <a:pt x="43749" y="34247"/>
                        <a:pt x="61062" y="41956"/>
                      </a:cubicBezTo>
                      <a:cubicBezTo>
                        <a:pt x="78365" y="49664"/>
                        <a:pt x="88939" y="58473"/>
                        <a:pt x="88939" y="58473"/>
                      </a:cubicBezTo>
                      <a:lnTo>
                        <a:pt x="82719" y="82941"/>
                      </a:lnTo>
                      <a:cubicBezTo>
                        <a:pt x="82719" y="82941"/>
                        <a:pt x="63816" y="79502"/>
                        <a:pt x="43813" y="84743"/>
                      </a:cubicBezTo>
                      <a:cubicBezTo>
                        <a:pt x="23801" y="89993"/>
                        <a:pt x="0" y="101529"/>
                        <a:pt x="0" y="101529"/>
                      </a:cubicBezTo>
                      <a:cubicBezTo>
                        <a:pt x="0" y="101529"/>
                        <a:pt x="24781" y="92674"/>
                        <a:pt x="44812" y="90178"/>
                      </a:cubicBezTo>
                      <a:cubicBezTo>
                        <a:pt x="64833" y="87692"/>
                        <a:pt x="81443" y="90391"/>
                        <a:pt x="81443" y="90391"/>
                      </a:cubicBezTo>
                      <a:lnTo>
                        <a:pt x="73383" y="129102"/>
                      </a:lnTo>
                      <a:cubicBezTo>
                        <a:pt x="73383" y="129102"/>
                        <a:pt x="63493" y="130239"/>
                        <a:pt x="54637" y="140453"/>
                      </a:cubicBezTo>
                      <a:cubicBezTo>
                        <a:pt x="45782" y="150667"/>
                        <a:pt x="37962" y="169958"/>
                        <a:pt x="37962" y="169958"/>
                      </a:cubicBezTo>
                      <a:cubicBezTo>
                        <a:pt x="37962" y="169958"/>
                        <a:pt x="50164" y="152626"/>
                        <a:pt x="58668" y="144058"/>
                      </a:cubicBezTo>
                      <a:cubicBezTo>
                        <a:pt x="67172" y="135489"/>
                        <a:pt x="71969" y="135683"/>
                        <a:pt x="71969" y="135683"/>
                      </a:cubicBezTo>
                      <a:lnTo>
                        <a:pt x="76387" y="209824"/>
                      </a:lnTo>
                      <a:cubicBezTo>
                        <a:pt x="76387" y="209824"/>
                        <a:pt x="78800" y="158764"/>
                        <a:pt x="81905" y="132984"/>
                      </a:cubicBezTo>
                      <a:cubicBezTo>
                        <a:pt x="84244" y="113527"/>
                        <a:pt x="86462" y="106548"/>
                        <a:pt x="86462" y="106548"/>
                      </a:cubicBezTo>
                      <a:cubicBezTo>
                        <a:pt x="86462" y="106548"/>
                        <a:pt x="93672" y="111151"/>
                        <a:pt x="101705" y="120422"/>
                      </a:cubicBezTo>
                      <a:cubicBezTo>
                        <a:pt x="109746" y="129684"/>
                        <a:pt x="117104" y="142616"/>
                        <a:pt x="117104" y="142616"/>
                      </a:cubicBezTo>
                      <a:cubicBezTo>
                        <a:pt x="117104" y="142616"/>
                        <a:pt x="112917" y="127142"/>
                        <a:pt x="106188" y="116171"/>
                      </a:cubicBezTo>
                      <a:cubicBezTo>
                        <a:pt x="99468" y="105208"/>
                        <a:pt x="90197" y="98737"/>
                        <a:pt x="90197" y="98737"/>
                      </a:cubicBezTo>
                      <a:lnTo>
                        <a:pt x="97675" y="64759"/>
                      </a:lnTo>
                      <a:cubicBezTo>
                        <a:pt x="97675" y="64759"/>
                        <a:pt x="111965" y="75111"/>
                        <a:pt x="123445" y="84161"/>
                      </a:cubicBezTo>
                      <a:cubicBezTo>
                        <a:pt x="134925" y="93219"/>
                        <a:pt x="144788" y="104820"/>
                        <a:pt x="144788" y="104820"/>
                      </a:cubicBezTo>
                      <a:cubicBezTo>
                        <a:pt x="144788" y="104820"/>
                        <a:pt x="141266" y="121264"/>
                        <a:pt x="143004" y="140407"/>
                      </a:cubicBezTo>
                      <a:cubicBezTo>
                        <a:pt x="144742" y="159550"/>
                        <a:pt x="151739" y="181382"/>
                        <a:pt x="151739" y="181382"/>
                      </a:cubicBezTo>
                      <a:cubicBezTo>
                        <a:pt x="151739" y="181382"/>
                        <a:pt x="149234" y="160049"/>
                        <a:pt x="149327" y="142912"/>
                      </a:cubicBezTo>
                      <a:cubicBezTo>
                        <a:pt x="149428" y="125765"/>
                        <a:pt x="152118" y="112815"/>
                        <a:pt x="152118" y="112815"/>
                      </a:cubicBezTo>
                      <a:cubicBezTo>
                        <a:pt x="152118" y="112815"/>
                        <a:pt x="160936" y="117012"/>
                        <a:pt x="179515" y="136589"/>
                      </a:cubicBezTo>
                      <a:cubicBezTo>
                        <a:pt x="203715" y="162091"/>
                        <a:pt x="247491" y="215758"/>
                        <a:pt x="247491" y="21575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01" name="Google Shape;6301;p8"/>
              <p:cNvGrpSpPr/>
              <p:nvPr/>
            </p:nvGrpSpPr>
            <p:grpSpPr>
              <a:xfrm>
                <a:off x="2086569" y="3593115"/>
                <a:ext cx="303275" cy="381713"/>
                <a:chOff x="2086569" y="3593115"/>
                <a:chExt cx="303275" cy="381713"/>
              </a:xfrm>
            </p:grpSpPr>
            <p:sp>
              <p:nvSpPr>
                <p:cNvPr id="6302" name="Google Shape;6302;p8"/>
                <p:cNvSpPr/>
                <p:nvPr/>
              </p:nvSpPr>
              <p:spPr>
                <a:xfrm>
                  <a:off x="2086569" y="3593115"/>
                  <a:ext cx="298059" cy="381713"/>
                </a:xfrm>
                <a:custGeom>
                  <a:avLst/>
                  <a:gdLst/>
                  <a:ahLst/>
                  <a:cxnLst/>
                  <a:rect l="l" t="t" r="r" b="b"/>
                  <a:pathLst>
                    <a:path w="298059" h="381713" extrusionOk="0">
                      <a:moveTo>
                        <a:pt x="251780" y="154401"/>
                      </a:moveTo>
                      <a:cubicBezTo>
                        <a:pt x="251780" y="154401"/>
                        <a:pt x="277708" y="105106"/>
                        <a:pt x="267032" y="65600"/>
                      </a:cubicBezTo>
                      <a:cubicBezTo>
                        <a:pt x="250218" y="3383"/>
                        <a:pt x="216618" y="0"/>
                        <a:pt x="216618" y="0"/>
                      </a:cubicBezTo>
                      <a:cubicBezTo>
                        <a:pt x="216618" y="0"/>
                        <a:pt x="228579" y="44516"/>
                        <a:pt x="195091" y="52632"/>
                      </a:cubicBezTo>
                      <a:cubicBezTo>
                        <a:pt x="177704" y="56837"/>
                        <a:pt x="153200" y="41318"/>
                        <a:pt x="153200" y="41318"/>
                      </a:cubicBezTo>
                      <a:cubicBezTo>
                        <a:pt x="153200" y="41318"/>
                        <a:pt x="135295" y="55636"/>
                        <a:pt x="116051" y="56292"/>
                      </a:cubicBezTo>
                      <a:cubicBezTo>
                        <a:pt x="96806" y="56939"/>
                        <a:pt x="76221" y="43934"/>
                        <a:pt x="76221" y="43934"/>
                      </a:cubicBezTo>
                      <a:cubicBezTo>
                        <a:pt x="76221" y="43934"/>
                        <a:pt x="75990" y="67717"/>
                        <a:pt x="84383" y="89605"/>
                      </a:cubicBezTo>
                      <a:cubicBezTo>
                        <a:pt x="92766" y="111484"/>
                        <a:pt x="109756" y="131459"/>
                        <a:pt x="109756" y="131459"/>
                      </a:cubicBezTo>
                      <a:cubicBezTo>
                        <a:pt x="109756" y="131459"/>
                        <a:pt x="96159" y="131422"/>
                        <a:pt x="83551" y="133114"/>
                      </a:cubicBezTo>
                      <a:cubicBezTo>
                        <a:pt x="70934" y="134814"/>
                        <a:pt x="59305" y="138244"/>
                        <a:pt x="59305" y="138244"/>
                      </a:cubicBezTo>
                      <a:cubicBezTo>
                        <a:pt x="59305" y="138244"/>
                        <a:pt x="62282" y="149872"/>
                        <a:pt x="67615" y="158829"/>
                      </a:cubicBezTo>
                      <a:cubicBezTo>
                        <a:pt x="72949" y="167795"/>
                        <a:pt x="80639" y="174089"/>
                        <a:pt x="80639" y="174089"/>
                      </a:cubicBezTo>
                      <a:cubicBezTo>
                        <a:pt x="80639" y="174089"/>
                        <a:pt x="54388" y="190737"/>
                        <a:pt x="34237" y="207745"/>
                      </a:cubicBezTo>
                      <a:cubicBezTo>
                        <a:pt x="14078" y="224752"/>
                        <a:pt x="0" y="242121"/>
                        <a:pt x="0" y="242121"/>
                      </a:cubicBezTo>
                      <a:cubicBezTo>
                        <a:pt x="0" y="242121"/>
                        <a:pt x="24985" y="255838"/>
                        <a:pt x="48047" y="262613"/>
                      </a:cubicBezTo>
                      <a:cubicBezTo>
                        <a:pt x="71109" y="269379"/>
                        <a:pt x="92258" y="269213"/>
                        <a:pt x="92258" y="269213"/>
                      </a:cubicBezTo>
                      <a:cubicBezTo>
                        <a:pt x="92258" y="269213"/>
                        <a:pt x="87193" y="278161"/>
                        <a:pt x="84845" y="286997"/>
                      </a:cubicBezTo>
                      <a:cubicBezTo>
                        <a:pt x="82497" y="295834"/>
                        <a:pt x="82867" y="304569"/>
                        <a:pt x="82867" y="304569"/>
                      </a:cubicBezTo>
                      <a:cubicBezTo>
                        <a:pt x="82867" y="304569"/>
                        <a:pt x="101492" y="303108"/>
                        <a:pt x="117955" y="295215"/>
                      </a:cubicBezTo>
                      <a:cubicBezTo>
                        <a:pt x="134417" y="287312"/>
                        <a:pt x="148717" y="272966"/>
                        <a:pt x="148717" y="272966"/>
                      </a:cubicBezTo>
                      <a:cubicBezTo>
                        <a:pt x="148717" y="272966"/>
                        <a:pt x="138124" y="305586"/>
                        <a:pt x="136765" y="332771"/>
                      </a:cubicBezTo>
                      <a:cubicBezTo>
                        <a:pt x="135415" y="359955"/>
                        <a:pt x="143309" y="381714"/>
                        <a:pt x="143309" y="381714"/>
                      </a:cubicBezTo>
                      <a:cubicBezTo>
                        <a:pt x="143309" y="381714"/>
                        <a:pt x="160409" y="354002"/>
                        <a:pt x="178748" y="341071"/>
                      </a:cubicBezTo>
                      <a:cubicBezTo>
                        <a:pt x="197078" y="328140"/>
                        <a:pt x="216637" y="329979"/>
                        <a:pt x="216637" y="329979"/>
                      </a:cubicBezTo>
                      <a:cubicBezTo>
                        <a:pt x="216637" y="329979"/>
                        <a:pt x="214668" y="288772"/>
                        <a:pt x="261938" y="283346"/>
                      </a:cubicBezTo>
                      <a:cubicBezTo>
                        <a:pt x="280675" y="281202"/>
                        <a:pt x="288448" y="296823"/>
                        <a:pt x="288448" y="296823"/>
                      </a:cubicBezTo>
                      <a:cubicBezTo>
                        <a:pt x="288448" y="296823"/>
                        <a:pt x="303977" y="264896"/>
                        <a:pt x="295557" y="228755"/>
                      </a:cubicBezTo>
                      <a:cubicBezTo>
                        <a:pt x="287136" y="192604"/>
                        <a:pt x="251780" y="154401"/>
                        <a:pt x="251780"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03" name="Google Shape;6303;p8"/>
                <p:cNvSpPr/>
                <p:nvPr/>
              </p:nvSpPr>
              <p:spPr>
                <a:xfrm>
                  <a:off x="2119448" y="3645229"/>
                  <a:ext cx="270396" cy="259442"/>
                </a:xfrm>
                <a:custGeom>
                  <a:avLst/>
                  <a:gdLst/>
                  <a:ahLst/>
                  <a:cxnLst/>
                  <a:rect l="l" t="t" r="r" b="b"/>
                  <a:pathLst>
                    <a:path w="270396" h="259442" extrusionOk="0">
                      <a:moveTo>
                        <a:pt x="0" y="183167"/>
                      </a:moveTo>
                      <a:cubicBezTo>
                        <a:pt x="0" y="183167"/>
                        <a:pt x="71340" y="171954"/>
                        <a:pt x="104256" y="158801"/>
                      </a:cubicBezTo>
                      <a:cubicBezTo>
                        <a:pt x="122632" y="151462"/>
                        <a:pt x="134195" y="145028"/>
                        <a:pt x="134195" y="145028"/>
                      </a:cubicBezTo>
                      <a:cubicBezTo>
                        <a:pt x="134195" y="145028"/>
                        <a:pt x="130248" y="153468"/>
                        <a:pt x="116642" y="171631"/>
                      </a:cubicBezTo>
                      <a:cubicBezTo>
                        <a:pt x="103045" y="189794"/>
                        <a:pt x="79798" y="217681"/>
                        <a:pt x="79798" y="217681"/>
                      </a:cubicBezTo>
                      <a:cubicBezTo>
                        <a:pt x="79798" y="217681"/>
                        <a:pt x="105633" y="196477"/>
                        <a:pt x="121670" y="177611"/>
                      </a:cubicBezTo>
                      <a:cubicBezTo>
                        <a:pt x="137708" y="158736"/>
                        <a:pt x="143956" y="142200"/>
                        <a:pt x="143956" y="142200"/>
                      </a:cubicBezTo>
                      <a:cubicBezTo>
                        <a:pt x="143956" y="142200"/>
                        <a:pt x="160761" y="137162"/>
                        <a:pt x="175800" y="129546"/>
                      </a:cubicBezTo>
                      <a:cubicBezTo>
                        <a:pt x="190848" y="121929"/>
                        <a:pt x="204131" y="111734"/>
                        <a:pt x="204131" y="111734"/>
                      </a:cubicBezTo>
                      <a:lnTo>
                        <a:pt x="190099" y="157461"/>
                      </a:lnTo>
                      <a:cubicBezTo>
                        <a:pt x="190099" y="157461"/>
                        <a:pt x="179451" y="157849"/>
                        <a:pt x="164911" y="168525"/>
                      </a:cubicBezTo>
                      <a:cubicBezTo>
                        <a:pt x="150371" y="179201"/>
                        <a:pt x="131921" y="200165"/>
                        <a:pt x="131921" y="200165"/>
                      </a:cubicBezTo>
                      <a:cubicBezTo>
                        <a:pt x="131921" y="200165"/>
                        <a:pt x="151961" y="184812"/>
                        <a:pt x="165077" y="176400"/>
                      </a:cubicBezTo>
                      <a:cubicBezTo>
                        <a:pt x="178184" y="167998"/>
                        <a:pt x="184359" y="166528"/>
                        <a:pt x="184359" y="166528"/>
                      </a:cubicBezTo>
                      <a:lnTo>
                        <a:pt x="165271" y="207255"/>
                      </a:lnTo>
                      <a:lnTo>
                        <a:pt x="137828" y="259443"/>
                      </a:lnTo>
                      <a:lnTo>
                        <a:pt x="170290" y="212024"/>
                      </a:lnTo>
                      <a:cubicBezTo>
                        <a:pt x="170290" y="212024"/>
                        <a:pt x="174940" y="215860"/>
                        <a:pt x="175864" y="227664"/>
                      </a:cubicBezTo>
                      <a:cubicBezTo>
                        <a:pt x="176779" y="239468"/>
                        <a:pt x="173960" y="259230"/>
                        <a:pt x="173960" y="259230"/>
                      </a:cubicBezTo>
                      <a:cubicBezTo>
                        <a:pt x="173960" y="259230"/>
                        <a:pt x="180504" y="238802"/>
                        <a:pt x="180791" y="224688"/>
                      </a:cubicBezTo>
                      <a:cubicBezTo>
                        <a:pt x="181078" y="210582"/>
                        <a:pt x="175125" y="202790"/>
                        <a:pt x="175125" y="202790"/>
                      </a:cubicBezTo>
                      <a:lnTo>
                        <a:pt x="190025" y="170097"/>
                      </a:lnTo>
                      <a:lnTo>
                        <a:pt x="199296" y="151776"/>
                      </a:lnTo>
                      <a:cubicBezTo>
                        <a:pt x="199296" y="151776"/>
                        <a:pt x="206377" y="157387"/>
                        <a:pt x="212200" y="172176"/>
                      </a:cubicBezTo>
                      <a:cubicBezTo>
                        <a:pt x="218033" y="186965"/>
                        <a:pt x="222608" y="210934"/>
                        <a:pt x="222608" y="210934"/>
                      </a:cubicBezTo>
                      <a:cubicBezTo>
                        <a:pt x="222608" y="210934"/>
                        <a:pt x="223911" y="186882"/>
                        <a:pt x="219243" y="169496"/>
                      </a:cubicBezTo>
                      <a:cubicBezTo>
                        <a:pt x="214575" y="152118"/>
                        <a:pt x="203918" y="141405"/>
                        <a:pt x="203918" y="141405"/>
                      </a:cubicBezTo>
                      <a:lnTo>
                        <a:pt x="213124" y="107334"/>
                      </a:lnTo>
                      <a:cubicBezTo>
                        <a:pt x="213124" y="107334"/>
                        <a:pt x="221684" y="102657"/>
                        <a:pt x="236002" y="91944"/>
                      </a:cubicBezTo>
                      <a:cubicBezTo>
                        <a:pt x="250320" y="81221"/>
                        <a:pt x="270396" y="64463"/>
                        <a:pt x="270396" y="64463"/>
                      </a:cubicBezTo>
                      <a:lnTo>
                        <a:pt x="262170" y="47012"/>
                      </a:lnTo>
                      <a:cubicBezTo>
                        <a:pt x="262170" y="47012"/>
                        <a:pt x="246696" y="66561"/>
                        <a:pt x="232840" y="79484"/>
                      </a:cubicBezTo>
                      <a:cubicBezTo>
                        <a:pt x="218985" y="92397"/>
                        <a:pt x="206737" y="98682"/>
                        <a:pt x="206737" y="98682"/>
                      </a:cubicBezTo>
                      <a:lnTo>
                        <a:pt x="186651" y="83403"/>
                      </a:lnTo>
                      <a:cubicBezTo>
                        <a:pt x="186651" y="83403"/>
                        <a:pt x="197207" y="67347"/>
                        <a:pt x="200193" y="46882"/>
                      </a:cubicBezTo>
                      <a:cubicBezTo>
                        <a:pt x="203178" y="26418"/>
                        <a:pt x="201857" y="0"/>
                        <a:pt x="201857" y="0"/>
                      </a:cubicBezTo>
                      <a:cubicBezTo>
                        <a:pt x="201857" y="0"/>
                        <a:pt x="200331" y="26269"/>
                        <a:pt x="194795" y="45681"/>
                      </a:cubicBezTo>
                      <a:cubicBezTo>
                        <a:pt x="189267" y="65082"/>
                        <a:pt x="180292" y="79317"/>
                        <a:pt x="180292" y="79317"/>
                      </a:cubicBezTo>
                      <a:lnTo>
                        <a:pt x="147801" y="56763"/>
                      </a:lnTo>
                      <a:cubicBezTo>
                        <a:pt x="147801" y="56763"/>
                        <a:pt x="150621" y="47215"/>
                        <a:pt x="144677" y="35069"/>
                      </a:cubicBezTo>
                      <a:cubicBezTo>
                        <a:pt x="138743" y="22933"/>
                        <a:pt x="124046" y="8199"/>
                        <a:pt x="124046" y="8199"/>
                      </a:cubicBezTo>
                      <a:cubicBezTo>
                        <a:pt x="124046" y="8199"/>
                        <a:pt x="135221" y="26205"/>
                        <a:pt x="139787" y="37380"/>
                      </a:cubicBezTo>
                      <a:cubicBezTo>
                        <a:pt x="144354" y="48555"/>
                        <a:pt x="142292" y="52900"/>
                        <a:pt x="142292" y="52900"/>
                      </a:cubicBezTo>
                      <a:lnTo>
                        <a:pt x="72329" y="27989"/>
                      </a:lnTo>
                      <a:cubicBezTo>
                        <a:pt x="72329" y="27989"/>
                        <a:pt x="118380" y="50164"/>
                        <a:pt x="140906" y="63095"/>
                      </a:cubicBezTo>
                      <a:cubicBezTo>
                        <a:pt x="157904" y="72856"/>
                        <a:pt x="163450" y="77626"/>
                        <a:pt x="163450" y="77626"/>
                      </a:cubicBezTo>
                      <a:cubicBezTo>
                        <a:pt x="163450" y="77626"/>
                        <a:pt x="156398" y="82460"/>
                        <a:pt x="144733" y="86231"/>
                      </a:cubicBezTo>
                      <a:cubicBezTo>
                        <a:pt x="133058" y="90012"/>
                        <a:pt x="118278" y="91731"/>
                        <a:pt x="118278" y="91731"/>
                      </a:cubicBezTo>
                      <a:cubicBezTo>
                        <a:pt x="118278" y="91731"/>
                        <a:pt x="134158" y="93922"/>
                        <a:pt x="146886" y="92018"/>
                      </a:cubicBezTo>
                      <a:cubicBezTo>
                        <a:pt x="159605" y="90114"/>
                        <a:pt x="169181" y="84115"/>
                        <a:pt x="169181" y="84115"/>
                      </a:cubicBezTo>
                      <a:lnTo>
                        <a:pt x="197540" y="104274"/>
                      </a:lnTo>
                      <a:cubicBezTo>
                        <a:pt x="197540" y="104274"/>
                        <a:pt x="182418" y="113379"/>
                        <a:pt x="169607" y="120404"/>
                      </a:cubicBezTo>
                      <a:cubicBezTo>
                        <a:pt x="156786" y="127438"/>
                        <a:pt x="142255" y="131986"/>
                        <a:pt x="142255" y="131986"/>
                      </a:cubicBezTo>
                      <a:cubicBezTo>
                        <a:pt x="142255" y="131986"/>
                        <a:pt x="128492" y="122317"/>
                        <a:pt x="110190" y="116430"/>
                      </a:cubicBezTo>
                      <a:cubicBezTo>
                        <a:pt x="91888" y="110551"/>
                        <a:pt x="69057" y="108462"/>
                        <a:pt x="69057" y="108462"/>
                      </a:cubicBezTo>
                      <a:cubicBezTo>
                        <a:pt x="69057" y="108462"/>
                        <a:pt x="89670" y="114498"/>
                        <a:pt x="105411" y="121282"/>
                      </a:cubicBezTo>
                      <a:cubicBezTo>
                        <a:pt x="121162" y="128067"/>
                        <a:pt x="132023" y="135609"/>
                        <a:pt x="132023" y="135609"/>
                      </a:cubicBezTo>
                      <a:cubicBezTo>
                        <a:pt x="132023" y="135609"/>
                        <a:pt x="124721" y="142089"/>
                        <a:pt x="99431" y="151536"/>
                      </a:cubicBezTo>
                      <a:cubicBezTo>
                        <a:pt x="66506" y="163839"/>
                        <a:pt x="0" y="183167"/>
                        <a:pt x="0"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04" name="Google Shape;6304;p8"/>
              <p:cNvGrpSpPr/>
              <p:nvPr/>
            </p:nvGrpSpPr>
            <p:grpSpPr>
              <a:xfrm>
                <a:off x="2355708" y="1211536"/>
                <a:ext cx="440242" cy="341023"/>
                <a:chOff x="2355708" y="1211536"/>
                <a:chExt cx="440242" cy="341023"/>
              </a:xfrm>
            </p:grpSpPr>
            <p:sp>
              <p:nvSpPr>
                <p:cNvPr id="6305" name="Google Shape;6305;p8"/>
                <p:cNvSpPr/>
                <p:nvPr/>
              </p:nvSpPr>
              <p:spPr>
                <a:xfrm>
                  <a:off x="2355708" y="1211536"/>
                  <a:ext cx="440242" cy="341023"/>
                </a:xfrm>
                <a:custGeom>
                  <a:avLst/>
                  <a:gdLst/>
                  <a:ahLst/>
                  <a:cxnLst/>
                  <a:rect l="l" t="t" r="r" b="b"/>
                  <a:pathLst>
                    <a:path w="440242" h="341023" extrusionOk="0">
                      <a:moveTo>
                        <a:pt x="170411" y="65275"/>
                      </a:moveTo>
                      <a:cubicBezTo>
                        <a:pt x="170411" y="65275"/>
                        <a:pt x="111613" y="41815"/>
                        <a:pt x="68207" y="58823"/>
                      </a:cubicBezTo>
                      <a:cubicBezTo>
                        <a:pt x="-148" y="85610"/>
                        <a:pt x="0" y="124266"/>
                        <a:pt x="0" y="124266"/>
                      </a:cubicBezTo>
                      <a:cubicBezTo>
                        <a:pt x="0" y="124266"/>
                        <a:pt x="48916" y="105179"/>
                        <a:pt x="62051" y="142300"/>
                      </a:cubicBezTo>
                      <a:cubicBezTo>
                        <a:pt x="68863" y="161563"/>
                        <a:pt x="54222" y="191364"/>
                        <a:pt x="54222" y="191364"/>
                      </a:cubicBezTo>
                      <a:cubicBezTo>
                        <a:pt x="54222" y="191364"/>
                        <a:pt x="72524" y="209980"/>
                        <a:pt x="75537" y="231803"/>
                      </a:cubicBezTo>
                      <a:cubicBezTo>
                        <a:pt x="78550" y="253627"/>
                        <a:pt x="66275" y="278649"/>
                        <a:pt x="66275" y="278649"/>
                      </a:cubicBezTo>
                      <a:cubicBezTo>
                        <a:pt x="66275" y="278649"/>
                        <a:pt x="93201" y="275978"/>
                        <a:pt x="116947" y="263749"/>
                      </a:cubicBezTo>
                      <a:cubicBezTo>
                        <a:pt x="140693" y="251510"/>
                        <a:pt x="161269" y="229724"/>
                        <a:pt x="161269" y="229724"/>
                      </a:cubicBezTo>
                      <a:cubicBezTo>
                        <a:pt x="161269" y="229724"/>
                        <a:pt x="162831" y="245197"/>
                        <a:pt x="166242" y="259349"/>
                      </a:cubicBezTo>
                      <a:cubicBezTo>
                        <a:pt x="169653" y="273491"/>
                        <a:pt x="174903" y="286302"/>
                        <a:pt x="174903" y="286302"/>
                      </a:cubicBezTo>
                      <a:cubicBezTo>
                        <a:pt x="174903" y="286302"/>
                        <a:pt x="187705" y="281487"/>
                        <a:pt x="197198" y="274314"/>
                      </a:cubicBezTo>
                      <a:cubicBezTo>
                        <a:pt x="206700" y="267150"/>
                        <a:pt x="212912" y="257620"/>
                        <a:pt x="212912" y="257620"/>
                      </a:cubicBezTo>
                      <a:cubicBezTo>
                        <a:pt x="212912" y="257620"/>
                        <a:pt x="234837" y="285443"/>
                        <a:pt x="256448" y="306296"/>
                      </a:cubicBezTo>
                      <a:cubicBezTo>
                        <a:pt x="278059" y="327140"/>
                        <a:pt x="299365" y="341023"/>
                        <a:pt x="299365" y="341023"/>
                      </a:cubicBezTo>
                      <a:cubicBezTo>
                        <a:pt x="299365" y="341023"/>
                        <a:pt x="311917" y="310908"/>
                        <a:pt x="316853" y="283825"/>
                      </a:cubicBezTo>
                      <a:cubicBezTo>
                        <a:pt x="321780" y="256742"/>
                        <a:pt x="319081" y="232700"/>
                        <a:pt x="319081" y="232700"/>
                      </a:cubicBezTo>
                      <a:cubicBezTo>
                        <a:pt x="319081" y="232700"/>
                        <a:pt x="329794" y="237368"/>
                        <a:pt x="340064" y="238949"/>
                      </a:cubicBezTo>
                      <a:cubicBezTo>
                        <a:pt x="350342" y="240529"/>
                        <a:pt x="360168" y="239041"/>
                        <a:pt x="360168" y="239041"/>
                      </a:cubicBezTo>
                      <a:cubicBezTo>
                        <a:pt x="360168" y="239041"/>
                        <a:pt x="356323" y="218022"/>
                        <a:pt x="345443" y="200265"/>
                      </a:cubicBezTo>
                      <a:cubicBezTo>
                        <a:pt x="334564" y="182499"/>
                        <a:pt x="316659" y="167987"/>
                        <a:pt x="316659" y="167987"/>
                      </a:cubicBezTo>
                      <a:cubicBezTo>
                        <a:pt x="316659" y="167987"/>
                        <a:pt x="354788" y="176029"/>
                        <a:pt x="385680" y="174227"/>
                      </a:cubicBezTo>
                      <a:cubicBezTo>
                        <a:pt x="416580" y="172424"/>
                        <a:pt x="440243" y="160768"/>
                        <a:pt x="440243" y="160768"/>
                      </a:cubicBezTo>
                      <a:cubicBezTo>
                        <a:pt x="440243" y="160768"/>
                        <a:pt x="406893" y="144712"/>
                        <a:pt x="390098" y="125440"/>
                      </a:cubicBezTo>
                      <a:cubicBezTo>
                        <a:pt x="373312" y="106158"/>
                        <a:pt x="373081" y="83669"/>
                        <a:pt x="373081" y="83669"/>
                      </a:cubicBezTo>
                      <a:cubicBezTo>
                        <a:pt x="373081" y="83669"/>
                        <a:pt x="326716" y="90981"/>
                        <a:pt x="314995" y="37850"/>
                      </a:cubicBezTo>
                      <a:cubicBezTo>
                        <a:pt x="310355" y="16794"/>
                        <a:pt x="327104" y="6034"/>
                        <a:pt x="327104" y="6034"/>
                      </a:cubicBezTo>
                      <a:cubicBezTo>
                        <a:pt x="327104" y="6034"/>
                        <a:pt x="289160" y="-7720"/>
                        <a:pt x="249294" y="6302"/>
                      </a:cubicBezTo>
                      <a:cubicBezTo>
                        <a:pt x="209427" y="20334"/>
                        <a:pt x="170411" y="65275"/>
                        <a:pt x="170411" y="65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06" name="Google Shape;6306;p8"/>
                <p:cNvSpPr/>
                <p:nvPr/>
              </p:nvSpPr>
              <p:spPr>
                <a:xfrm>
                  <a:off x="2412490" y="1222857"/>
                  <a:ext cx="300890" cy="293125"/>
                </a:xfrm>
                <a:custGeom>
                  <a:avLst/>
                  <a:gdLst/>
                  <a:ahLst/>
                  <a:cxnLst/>
                  <a:rect l="l" t="t" r="r" b="b"/>
                  <a:pathLst>
                    <a:path w="300890" h="293125" extrusionOk="0">
                      <a:moveTo>
                        <a:pt x="230964" y="293126"/>
                      </a:moveTo>
                      <a:cubicBezTo>
                        <a:pt x="230964" y="293126"/>
                        <a:pt x="209843" y="213318"/>
                        <a:pt x="191079" y="177463"/>
                      </a:cubicBezTo>
                      <a:cubicBezTo>
                        <a:pt x="180615" y="157470"/>
                        <a:pt x="171973" y="145093"/>
                        <a:pt x="171973" y="145093"/>
                      </a:cubicBezTo>
                      <a:cubicBezTo>
                        <a:pt x="171973" y="145093"/>
                        <a:pt x="181974" y="148550"/>
                        <a:pt x="204121" y="161796"/>
                      </a:cubicBezTo>
                      <a:cubicBezTo>
                        <a:pt x="226268" y="175042"/>
                        <a:pt x="260552" y="198067"/>
                        <a:pt x="260552" y="198067"/>
                      </a:cubicBezTo>
                      <a:cubicBezTo>
                        <a:pt x="260552" y="198067"/>
                        <a:pt x="233515" y="171280"/>
                        <a:pt x="210287" y="155344"/>
                      </a:cubicBezTo>
                      <a:cubicBezTo>
                        <a:pt x="187058" y="139408"/>
                        <a:pt x="167619" y="134325"/>
                        <a:pt x="167619" y="134325"/>
                      </a:cubicBezTo>
                      <a:cubicBezTo>
                        <a:pt x="167619" y="134325"/>
                        <a:pt x="159929" y="115829"/>
                        <a:pt x="149539" y="99643"/>
                      </a:cubicBezTo>
                      <a:cubicBezTo>
                        <a:pt x="139150" y="83458"/>
                        <a:pt x="126061" y="69603"/>
                        <a:pt x="126061" y="69603"/>
                      </a:cubicBezTo>
                      <a:lnTo>
                        <a:pt x="179414" y="79946"/>
                      </a:lnTo>
                      <a:cubicBezTo>
                        <a:pt x="179414" y="79946"/>
                        <a:pt x="181114" y="92009"/>
                        <a:pt x="194906" y="107242"/>
                      </a:cubicBezTo>
                      <a:cubicBezTo>
                        <a:pt x="208697" y="122484"/>
                        <a:pt x="234578" y="140897"/>
                        <a:pt x="234578" y="140897"/>
                      </a:cubicBezTo>
                      <a:cubicBezTo>
                        <a:pt x="234578" y="140897"/>
                        <a:pt x="214843" y="119979"/>
                        <a:pt x="203788" y="106095"/>
                      </a:cubicBezTo>
                      <a:cubicBezTo>
                        <a:pt x="192733" y="92212"/>
                        <a:pt x="190349" y="85362"/>
                        <a:pt x="190349" y="85362"/>
                      </a:cubicBezTo>
                      <a:lnTo>
                        <a:pt x="238654" y="102084"/>
                      </a:lnTo>
                      <a:lnTo>
                        <a:pt x="300890" y="126893"/>
                      </a:lnTo>
                      <a:lnTo>
                        <a:pt x="243452" y="95780"/>
                      </a:lnTo>
                      <a:cubicBezTo>
                        <a:pt x="243452" y="95780"/>
                        <a:pt x="247232" y="90012"/>
                        <a:pt x="260469" y="87516"/>
                      </a:cubicBezTo>
                      <a:cubicBezTo>
                        <a:pt x="273705" y="85020"/>
                        <a:pt x="296389" y="85788"/>
                        <a:pt x="296389" y="85788"/>
                      </a:cubicBezTo>
                      <a:cubicBezTo>
                        <a:pt x="296389" y="85788"/>
                        <a:pt x="272513" y="80861"/>
                        <a:pt x="256522" y="82266"/>
                      </a:cubicBezTo>
                      <a:cubicBezTo>
                        <a:pt x="240540" y="83671"/>
                        <a:pt x="232443" y="91408"/>
                        <a:pt x="232443" y="91408"/>
                      </a:cubicBezTo>
                      <a:lnTo>
                        <a:pt x="193713" y="78467"/>
                      </a:lnTo>
                      <a:lnTo>
                        <a:pt x="171899" y="70176"/>
                      </a:lnTo>
                      <a:cubicBezTo>
                        <a:pt x="171899" y="70176"/>
                        <a:pt x="177408" y="61432"/>
                        <a:pt x="193445" y="52974"/>
                      </a:cubicBezTo>
                      <a:cubicBezTo>
                        <a:pt x="209473" y="44525"/>
                        <a:pt x="236029" y="36373"/>
                        <a:pt x="236029" y="36373"/>
                      </a:cubicBezTo>
                      <a:cubicBezTo>
                        <a:pt x="236029" y="36373"/>
                        <a:pt x="208678" y="37842"/>
                        <a:pt x="189581" y="45293"/>
                      </a:cubicBezTo>
                      <a:cubicBezTo>
                        <a:pt x="170475" y="52752"/>
                        <a:pt x="159624" y="66183"/>
                        <a:pt x="159624" y="66183"/>
                      </a:cubicBezTo>
                      <a:lnTo>
                        <a:pt x="120016" y="59906"/>
                      </a:lnTo>
                      <a:cubicBezTo>
                        <a:pt x="120016" y="59906"/>
                        <a:pt x="113721" y="50728"/>
                        <a:pt x="99911" y="35753"/>
                      </a:cubicBezTo>
                      <a:cubicBezTo>
                        <a:pt x="86102" y="20779"/>
                        <a:pt x="64777" y="0"/>
                        <a:pt x="64777" y="0"/>
                      </a:cubicBezTo>
                      <a:lnTo>
                        <a:pt x="46013" y="11508"/>
                      </a:lnTo>
                      <a:cubicBezTo>
                        <a:pt x="46013" y="11508"/>
                        <a:pt x="69954" y="26704"/>
                        <a:pt x="86194" y="40893"/>
                      </a:cubicBezTo>
                      <a:cubicBezTo>
                        <a:pt x="102444" y="55072"/>
                        <a:pt x="110994" y="68235"/>
                        <a:pt x="110994" y="68235"/>
                      </a:cubicBezTo>
                      <a:lnTo>
                        <a:pt x="96085" y="92979"/>
                      </a:lnTo>
                      <a:cubicBezTo>
                        <a:pt x="96085" y="92979"/>
                        <a:pt x="76692" y="82931"/>
                        <a:pt x="53196" y="82053"/>
                      </a:cubicBezTo>
                      <a:cubicBezTo>
                        <a:pt x="29708" y="81166"/>
                        <a:pt x="0" y="85917"/>
                        <a:pt x="0" y="85917"/>
                      </a:cubicBezTo>
                      <a:cubicBezTo>
                        <a:pt x="0" y="85917"/>
                        <a:pt x="29884" y="84429"/>
                        <a:pt x="52475" y="88339"/>
                      </a:cubicBezTo>
                      <a:cubicBezTo>
                        <a:pt x="75074" y="92249"/>
                        <a:pt x="92221" y="100716"/>
                        <a:pt x="92221" y="100716"/>
                      </a:cubicBezTo>
                      <a:lnTo>
                        <a:pt x="70573" y="140453"/>
                      </a:lnTo>
                      <a:cubicBezTo>
                        <a:pt x="70573" y="140453"/>
                        <a:pt x="59444" y="138419"/>
                        <a:pt x="46411" y="146674"/>
                      </a:cubicBezTo>
                      <a:cubicBezTo>
                        <a:pt x="33387" y="154928"/>
                        <a:pt x="18468" y="173470"/>
                        <a:pt x="18468" y="173470"/>
                      </a:cubicBezTo>
                      <a:cubicBezTo>
                        <a:pt x="18468" y="173470"/>
                        <a:pt x="37500" y="158533"/>
                        <a:pt x="49600" y="151961"/>
                      </a:cubicBezTo>
                      <a:cubicBezTo>
                        <a:pt x="61690" y="145398"/>
                        <a:pt x="66848" y="147201"/>
                        <a:pt x="66848" y="147201"/>
                      </a:cubicBezTo>
                      <a:lnTo>
                        <a:pt x="46965" y="229883"/>
                      </a:lnTo>
                      <a:cubicBezTo>
                        <a:pt x="46965" y="229883"/>
                        <a:pt x="66589" y="174755"/>
                        <a:pt x="78541" y="147533"/>
                      </a:cubicBezTo>
                      <a:cubicBezTo>
                        <a:pt x="87562" y="126985"/>
                        <a:pt x="92304" y="120081"/>
                        <a:pt x="92304" y="120081"/>
                      </a:cubicBezTo>
                      <a:cubicBezTo>
                        <a:pt x="92304" y="120081"/>
                        <a:pt x="98599" y="127512"/>
                        <a:pt x="104256" y="140333"/>
                      </a:cubicBezTo>
                      <a:cubicBezTo>
                        <a:pt x="109903" y="153153"/>
                        <a:pt x="113601" y="169754"/>
                        <a:pt x="113601" y="169754"/>
                      </a:cubicBezTo>
                      <a:cubicBezTo>
                        <a:pt x="113601" y="169754"/>
                        <a:pt x="114202" y="151416"/>
                        <a:pt x="110541" y="137172"/>
                      </a:cubicBezTo>
                      <a:cubicBezTo>
                        <a:pt x="106881" y="122918"/>
                        <a:pt x="98959" y="112760"/>
                        <a:pt x="98959" y="112760"/>
                      </a:cubicBezTo>
                      <a:lnTo>
                        <a:pt x="118408" y="78014"/>
                      </a:lnTo>
                      <a:cubicBezTo>
                        <a:pt x="118408" y="78014"/>
                        <a:pt x="130479" y="94098"/>
                        <a:pt x="139944" y="107824"/>
                      </a:cubicBezTo>
                      <a:cubicBezTo>
                        <a:pt x="149410" y="121541"/>
                        <a:pt x="156268" y="137523"/>
                        <a:pt x="156268" y="137523"/>
                      </a:cubicBezTo>
                      <a:cubicBezTo>
                        <a:pt x="156268" y="137523"/>
                        <a:pt x="146960" y="154383"/>
                        <a:pt x="142477" y="175929"/>
                      </a:cubicBezTo>
                      <a:cubicBezTo>
                        <a:pt x="137994" y="197475"/>
                        <a:pt x="138336" y="223717"/>
                        <a:pt x="138336" y="223717"/>
                      </a:cubicBezTo>
                      <a:cubicBezTo>
                        <a:pt x="138336" y="223717"/>
                        <a:pt x="142718" y="199518"/>
                        <a:pt x="148522" y="180763"/>
                      </a:cubicBezTo>
                      <a:cubicBezTo>
                        <a:pt x="154336" y="162018"/>
                        <a:pt x="161583" y="148717"/>
                        <a:pt x="161583" y="148717"/>
                      </a:cubicBezTo>
                      <a:cubicBezTo>
                        <a:pt x="161583" y="148717"/>
                        <a:pt x="169764" y="156241"/>
                        <a:pt x="183444" y="183851"/>
                      </a:cubicBezTo>
                      <a:cubicBezTo>
                        <a:pt x="201247" y="219807"/>
                        <a:pt x="230964" y="293126"/>
                        <a:pt x="230964"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07" name="Google Shape;6307;p8"/>
              <p:cNvGrpSpPr/>
              <p:nvPr/>
            </p:nvGrpSpPr>
            <p:grpSpPr>
              <a:xfrm>
                <a:off x="1782703" y="1282689"/>
                <a:ext cx="243836" cy="338937"/>
                <a:chOff x="1782703" y="1282689"/>
                <a:chExt cx="243836" cy="338937"/>
              </a:xfrm>
            </p:grpSpPr>
            <p:sp>
              <p:nvSpPr>
                <p:cNvPr id="6308" name="Google Shape;6308;p8"/>
                <p:cNvSpPr/>
                <p:nvPr/>
              </p:nvSpPr>
              <p:spPr>
                <a:xfrm>
                  <a:off x="1782703" y="1282689"/>
                  <a:ext cx="243836" cy="338937"/>
                </a:xfrm>
                <a:custGeom>
                  <a:avLst/>
                  <a:gdLst/>
                  <a:ahLst/>
                  <a:cxnLst/>
                  <a:rect l="l" t="t" r="r" b="b"/>
                  <a:pathLst>
                    <a:path w="243836" h="338937" extrusionOk="0">
                      <a:moveTo>
                        <a:pt x="169764" y="233275"/>
                      </a:moveTo>
                      <a:cubicBezTo>
                        <a:pt x="169764" y="233275"/>
                        <a:pt x="207541" y="236436"/>
                        <a:pt x="225205" y="206608"/>
                      </a:cubicBezTo>
                      <a:cubicBezTo>
                        <a:pt x="253028" y="159633"/>
                        <a:pt x="241446" y="123454"/>
                        <a:pt x="241446" y="123454"/>
                      </a:cubicBezTo>
                      <a:cubicBezTo>
                        <a:pt x="241446" y="123454"/>
                        <a:pt x="221508" y="156999"/>
                        <a:pt x="203576" y="126422"/>
                      </a:cubicBezTo>
                      <a:cubicBezTo>
                        <a:pt x="194268" y="110551"/>
                        <a:pt x="193066" y="77940"/>
                        <a:pt x="193066" y="77940"/>
                      </a:cubicBezTo>
                      <a:cubicBezTo>
                        <a:pt x="193066" y="77940"/>
                        <a:pt x="177935" y="66349"/>
                        <a:pt x="169856" y="46864"/>
                      </a:cubicBezTo>
                      <a:cubicBezTo>
                        <a:pt x="161777" y="27379"/>
                        <a:pt x="160751" y="0"/>
                        <a:pt x="160751" y="0"/>
                      </a:cubicBezTo>
                      <a:cubicBezTo>
                        <a:pt x="160751" y="0"/>
                        <a:pt x="147450" y="11120"/>
                        <a:pt x="138651" y="30180"/>
                      </a:cubicBezTo>
                      <a:cubicBezTo>
                        <a:pt x="129860" y="49249"/>
                        <a:pt x="125580" y="76258"/>
                        <a:pt x="125580" y="76258"/>
                      </a:cubicBezTo>
                      <a:cubicBezTo>
                        <a:pt x="125580" y="76258"/>
                        <a:pt x="120145" y="62254"/>
                        <a:pt x="114146" y="50090"/>
                      </a:cubicBezTo>
                      <a:cubicBezTo>
                        <a:pt x="108147" y="37926"/>
                        <a:pt x="101585" y="27601"/>
                        <a:pt x="101585" y="27601"/>
                      </a:cubicBezTo>
                      <a:cubicBezTo>
                        <a:pt x="101585" y="27601"/>
                        <a:pt x="96316" y="36206"/>
                        <a:pt x="93478" y="45967"/>
                      </a:cubicBezTo>
                      <a:cubicBezTo>
                        <a:pt x="90631" y="55728"/>
                        <a:pt x="90215" y="66635"/>
                        <a:pt x="90215" y="66635"/>
                      </a:cubicBezTo>
                      <a:cubicBezTo>
                        <a:pt x="90215" y="66635"/>
                        <a:pt x="70453" y="47585"/>
                        <a:pt x="52927" y="34968"/>
                      </a:cubicBezTo>
                      <a:cubicBezTo>
                        <a:pt x="35393" y="22341"/>
                        <a:pt x="20104" y="16157"/>
                        <a:pt x="20104" y="16157"/>
                      </a:cubicBezTo>
                      <a:cubicBezTo>
                        <a:pt x="20104" y="16157"/>
                        <a:pt x="22498" y="48398"/>
                        <a:pt x="27980" y="75352"/>
                      </a:cubicBezTo>
                      <a:cubicBezTo>
                        <a:pt x="33461" y="102306"/>
                        <a:pt x="42039" y="123972"/>
                        <a:pt x="42039" y="123972"/>
                      </a:cubicBezTo>
                      <a:cubicBezTo>
                        <a:pt x="42039" y="123972"/>
                        <a:pt x="35032" y="123029"/>
                        <a:pt x="29181" y="124832"/>
                      </a:cubicBezTo>
                      <a:cubicBezTo>
                        <a:pt x="23330" y="126634"/>
                        <a:pt x="18625" y="131182"/>
                        <a:pt x="18625" y="131182"/>
                      </a:cubicBezTo>
                      <a:cubicBezTo>
                        <a:pt x="18625" y="131182"/>
                        <a:pt x="26898" y="149641"/>
                        <a:pt x="37889" y="162803"/>
                      </a:cubicBezTo>
                      <a:cubicBezTo>
                        <a:pt x="48879" y="175966"/>
                        <a:pt x="62577" y="183832"/>
                        <a:pt x="62577" y="183832"/>
                      </a:cubicBezTo>
                      <a:cubicBezTo>
                        <a:pt x="62577" y="183832"/>
                        <a:pt x="40209" y="188500"/>
                        <a:pt x="24569" y="200073"/>
                      </a:cubicBezTo>
                      <a:cubicBezTo>
                        <a:pt x="8920" y="211655"/>
                        <a:pt x="0" y="230151"/>
                        <a:pt x="0" y="230151"/>
                      </a:cubicBezTo>
                      <a:cubicBezTo>
                        <a:pt x="0" y="230151"/>
                        <a:pt x="22249" y="234523"/>
                        <a:pt x="36789" y="247214"/>
                      </a:cubicBezTo>
                      <a:cubicBezTo>
                        <a:pt x="51319" y="259896"/>
                        <a:pt x="58131" y="280897"/>
                        <a:pt x="58131" y="280897"/>
                      </a:cubicBezTo>
                      <a:cubicBezTo>
                        <a:pt x="58131" y="280897"/>
                        <a:pt x="80242" y="259212"/>
                        <a:pt x="102204" y="305244"/>
                      </a:cubicBezTo>
                      <a:cubicBezTo>
                        <a:pt x="110902" y="323490"/>
                        <a:pt x="105337" y="338936"/>
                        <a:pt x="105337" y="338936"/>
                      </a:cubicBezTo>
                      <a:cubicBezTo>
                        <a:pt x="105337" y="338936"/>
                        <a:pt x="129305" y="339684"/>
                        <a:pt x="146008" y="313775"/>
                      </a:cubicBezTo>
                      <a:cubicBezTo>
                        <a:pt x="162711" y="287875"/>
                        <a:pt x="169764" y="233275"/>
                        <a:pt x="169764"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09" name="Google Shape;6309;p8"/>
                <p:cNvSpPr/>
                <p:nvPr/>
              </p:nvSpPr>
              <p:spPr>
                <a:xfrm>
                  <a:off x="1819787" y="1329396"/>
                  <a:ext cx="182667" cy="242213"/>
                </a:xfrm>
                <a:custGeom>
                  <a:avLst/>
                  <a:gdLst/>
                  <a:ahLst/>
                  <a:cxnLst/>
                  <a:rect l="l" t="t" r="r" b="b"/>
                  <a:pathLst>
                    <a:path w="182667" h="242213" extrusionOk="0">
                      <a:moveTo>
                        <a:pt x="0" y="0"/>
                      </a:moveTo>
                      <a:cubicBezTo>
                        <a:pt x="0" y="0"/>
                        <a:pt x="34820" y="68031"/>
                        <a:pt x="55331" y="95613"/>
                      </a:cubicBezTo>
                      <a:cubicBezTo>
                        <a:pt x="66765" y="111013"/>
                        <a:pt x="74982" y="119840"/>
                        <a:pt x="74982" y="119840"/>
                      </a:cubicBezTo>
                      <a:cubicBezTo>
                        <a:pt x="74982" y="119840"/>
                        <a:pt x="68706" y="119803"/>
                        <a:pt x="53168" y="114479"/>
                      </a:cubicBezTo>
                      <a:cubicBezTo>
                        <a:pt x="37621" y="109155"/>
                        <a:pt x="12811" y="98544"/>
                        <a:pt x="12811" y="98544"/>
                      </a:cubicBezTo>
                      <a:cubicBezTo>
                        <a:pt x="12811" y="98544"/>
                        <a:pt x="34949" y="114997"/>
                        <a:pt x="51855" y="122493"/>
                      </a:cubicBezTo>
                      <a:cubicBezTo>
                        <a:pt x="68771" y="129989"/>
                        <a:pt x="80464" y="128529"/>
                        <a:pt x="80464" y="128529"/>
                      </a:cubicBezTo>
                      <a:cubicBezTo>
                        <a:pt x="80464" y="128529"/>
                        <a:pt x="90003" y="143411"/>
                        <a:pt x="100263" y="155252"/>
                      </a:cubicBezTo>
                      <a:cubicBezTo>
                        <a:pt x="110523" y="167083"/>
                        <a:pt x="121504" y="175883"/>
                        <a:pt x="121504" y="175883"/>
                      </a:cubicBezTo>
                      <a:lnTo>
                        <a:pt x="90483" y="183268"/>
                      </a:lnTo>
                      <a:cubicBezTo>
                        <a:pt x="90483" y="183268"/>
                        <a:pt x="86000" y="172509"/>
                        <a:pt x="74234" y="162646"/>
                      </a:cubicBezTo>
                      <a:cubicBezTo>
                        <a:pt x="62476" y="152774"/>
                        <a:pt x="43435" y="143808"/>
                        <a:pt x="43435" y="143808"/>
                      </a:cubicBezTo>
                      <a:cubicBezTo>
                        <a:pt x="43435" y="143808"/>
                        <a:pt x="59999" y="157091"/>
                        <a:pt x="69926" y="166566"/>
                      </a:cubicBezTo>
                      <a:cubicBezTo>
                        <a:pt x="79854" y="176040"/>
                        <a:pt x="83144" y="181688"/>
                        <a:pt x="83144" y="181688"/>
                      </a:cubicBezTo>
                      <a:lnTo>
                        <a:pt x="52863" y="181484"/>
                      </a:lnTo>
                      <a:lnTo>
                        <a:pt x="12876" y="178147"/>
                      </a:lnTo>
                      <a:lnTo>
                        <a:pt x="52225" y="188925"/>
                      </a:lnTo>
                      <a:cubicBezTo>
                        <a:pt x="52225" y="188925"/>
                        <a:pt x="51957" y="195534"/>
                        <a:pt x="45773" y="202115"/>
                      </a:cubicBezTo>
                      <a:cubicBezTo>
                        <a:pt x="39589" y="208687"/>
                        <a:pt x="27471" y="215223"/>
                        <a:pt x="27471" y="215223"/>
                      </a:cubicBezTo>
                      <a:cubicBezTo>
                        <a:pt x="27471" y="215223"/>
                        <a:pt x="41447" y="212200"/>
                        <a:pt x="49406" y="205767"/>
                      </a:cubicBezTo>
                      <a:cubicBezTo>
                        <a:pt x="57355" y="199333"/>
                        <a:pt x="59296" y="189489"/>
                        <a:pt x="59296" y="189489"/>
                      </a:cubicBezTo>
                      <a:lnTo>
                        <a:pt x="83431" y="189221"/>
                      </a:lnTo>
                      <a:lnTo>
                        <a:pt x="97323" y="190016"/>
                      </a:lnTo>
                      <a:cubicBezTo>
                        <a:pt x="97323" y="190016"/>
                        <a:pt x="97046" y="199980"/>
                        <a:pt x="91167" y="213023"/>
                      </a:cubicBezTo>
                      <a:cubicBezTo>
                        <a:pt x="85289" y="226074"/>
                        <a:pt x="73808" y="242213"/>
                        <a:pt x="73808" y="242213"/>
                      </a:cubicBezTo>
                      <a:cubicBezTo>
                        <a:pt x="73808" y="242213"/>
                        <a:pt x="87692" y="232082"/>
                        <a:pt x="95475" y="218994"/>
                      </a:cubicBezTo>
                      <a:cubicBezTo>
                        <a:pt x="103258" y="205896"/>
                        <a:pt x="104940" y="189822"/>
                        <a:pt x="104940" y="189822"/>
                      </a:cubicBezTo>
                      <a:lnTo>
                        <a:pt x="127558" y="183037"/>
                      </a:lnTo>
                      <a:cubicBezTo>
                        <a:pt x="127558" y="183037"/>
                        <a:pt x="133585" y="189618"/>
                        <a:pt x="145278" y="199232"/>
                      </a:cubicBezTo>
                      <a:cubicBezTo>
                        <a:pt x="156971" y="208845"/>
                        <a:pt x="174330" y="221490"/>
                        <a:pt x="174330" y="221490"/>
                      </a:cubicBezTo>
                      <a:lnTo>
                        <a:pt x="180726" y="204704"/>
                      </a:lnTo>
                      <a:cubicBezTo>
                        <a:pt x="180726" y="204704"/>
                        <a:pt x="163663" y="198122"/>
                        <a:pt x="150935" y="190034"/>
                      </a:cubicBezTo>
                      <a:cubicBezTo>
                        <a:pt x="138198" y="181937"/>
                        <a:pt x="129805" y="172343"/>
                        <a:pt x="129805" y="172343"/>
                      </a:cubicBezTo>
                      <a:lnTo>
                        <a:pt x="130239" y="144391"/>
                      </a:lnTo>
                      <a:cubicBezTo>
                        <a:pt x="130239" y="144391"/>
                        <a:pt x="143392" y="147589"/>
                        <a:pt x="155954" y="140897"/>
                      </a:cubicBezTo>
                      <a:cubicBezTo>
                        <a:pt x="168525" y="134214"/>
                        <a:pt x="182667" y="120247"/>
                        <a:pt x="182667" y="120247"/>
                      </a:cubicBezTo>
                      <a:cubicBezTo>
                        <a:pt x="182667" y="120247"/>
                        <a:pt x="167462" y="131210"/>
                        <a:pt x="154466" y="134778"/>
                      </a:cubicBezTo>
                      <a:cubicBezTo>
                        <a:pt x="141460" y="138346"/>
                        <a:pt x="129962" y="135896"/>
                        <a:pt x="129962" y="135896"/>
                      </a:cubicBezTo>
                      <a:lnTo>
                        <a:pt x="129463" y="91731"/>
                      </a:lnTo>
                      <a:cubicBezTo>
                        <a:pt x="129463" y="91731"/>
                        <a:pt x="135896" y="90077"/>
                        <a:pt x="140268" y="78171"/>
                      </a:cubicBezTo>
                      <a:cubicBezTo>
                        <a:pt x="144631" y="66266"/>
                        <a:pt x="146923" y="44119"/>
                        <a:pt x="146923" y="44119"/>
                      </a:cubicBezTo>
                      <a:cubicBezTo>
                        <a:pt x="146923" y="44119"/>
                        <a:pt x="141405" y="64214"/>
                        <a:pt x="137024" y="74234"/>
                      </a:cubicBezTo>
                      <a:cubicBezTo>
                        <a:pt x="132642" y="84263"/>
                        <a:pt x="129407" y="84216"/>
                        <a:pt x="129407" y="84216"/>
                      </a:cubicBezTo>
                      <a:lnTo>
                        <a:pt x="115200" y="370"/>
                      </a:lnTo>
                      <a:cubicBezTo>
                        <a:pt x="115200" y="370"/>
                        <a:pt x="121338" y="58316"/>
                        <a:pt x="123186" y="87655"/>
                      </a:cubicBezTo>
                      <a:cubicBezTo>
                        <a:pt x="124573" y="109793"/>
                        <a:pt x="124148" y="117779"/>
                        <a:pt x="124148" y="117779"/>
                      </a:cubicBezTo>
                      <a:cubicBezTo>
                        <a:pt x="124148" y="117779"/>
                        <a:pt x="118639" y="112834"/>
                        <a:pt x="111863" y="102629"/>
                      </a:cubicBezTo>
                      <a:cubicBezTo>
                        <a:pt x="105088" y="92424"/>
                        <a:pt x="98201" y="78042"/>
                        <a:pt x="98201" y="78042"/>
                      </a:cubicBezTo>
                      <a:cubicBezTo>
                        <a:pt x="98201" y="78042"/>
                        <a:pt x="103350" y="95419"/>
                        <a:pt x="109515" y="107602"/>
                      </a:cubicBezTo>
                      <a:cubicBezTo>
                        <a:pt x="115672" y="119785"/>
                        <a:pt x="122844" y="126764"/>
                        <a:pt x="122844" y="126764"/>
                      </a:cubicBezTo>
                      <a:lnTo>
                        <a:pt x="123011" y="165558"/>
                      </a:lnTo>
                      <a:cubicBezTo>
                        <a:pt x="123011" y="165558"/>
                        <a:pt x="111891" y="154346"/>
                        <a:pt x="102851" y="144511"/>
                      </a:cubicBezTo>
                      <a:cubicBezTo>
                        <a:pt x="93802" y="134685"/>
                        <a:pt x="85455" y="121902"/>
                        <a:pt x="85455" y="121902"/>
                      </a:cubicBezTo>
                      <a:cubicBezTo>
                        <a:pt x="85455" y="121902"/>
                        <a:pt x="85307" y="103128"/>
                        <a:pt x="81240" y="81508"/>
                      </a:cubicBezTo>
                      <a:cubicBezTo>
                        <a:pt x="77173" y="59878"/>
                        <a:pt x="69177" y="35393"/>
                        <a:pt x="69177" y="35393"/>
                      </a:cubicBezTo>
                      <a:cubicBezTo>
                        <a:pt x="69177" y="35393"/>
                        <a:pt x="74095" y="59481"/>
                        <a:pt x="76637" y="78911"/>
                      </a:cubicBezTo>
                      <a:cubicBezTo>
                        <a:pt x="79169" y="98340"/>
                        <a:pt x="79336" y="113111"/>
                        <a:pt x="79336" y="113111"/>
                      </a:cubicBezTo>
                      <a:cubicBezTo>
                        <a:pt x="79336" y="113111"/>
                        <a:pt x="72810" y="108683"/>
                        <a:pt x="57429" y="87193"/>
                      </a:cubicBezTo>
                      <a:cubicBezTo>
                        <a:pt x="37389" y="59195"/>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10" name="Google Shape;6310;p8"/>
              <p:cNvGrpSpPr/>
              <p:nvPr/>
            </p:nvGrpSpPr>
            <p:grpSpPr>
              <a:xfrm>
                <a:off x="3993817" y="2773829"/>
                <a:ext cx="282007" cy="408750"/>
                <a:chOff x="3993817" y="2773829"/>
                <a:chExt cx="282007" cy="408750"/>
              </a:xfrm>
            </p:grpSpPr>
            <p:sp>
              <p:nvSpPr>
                <p:cNvPr id="6311" name="Google Shape;6311;p8"/>
                <p:cNvSpPr/>
                <p:nvPr/>
              </p:nvSpPr>
              <p:spPr>
                <a:xfrm>
                  <a:off x="3993817" y="2773829"/>
                  <a:ext cx="282007" cy="408750"/>
                </a:xfrm>
                <a:custGeom>
                  <a:avLst/>
                  <a:gdLst/>
                  <a:ahLst/>
                  <a:cxnLst/>
                  <a:rect l="l" t="t" r="r" b="b"/>
                  <a:pathLst>
                    <a:path w="282007" h="408750" extrusionOk="0">
                      <a:moveTo>
                        <a:pt x="107742" y="268270"/>
                      </a:moveTo>
                      <a:cubicBezTo>
                        <a:pt x="107742" y="268270"/>
                        <a:pt x="69715" y="261476"/>
                        <a:pt x="42308" y="221961"/>
                      </a:cubicBezTo>
                      <a:cubicBezTo>
                        <a:pt x="-840" y="159744"/>
                        <a:pt x="1" y="120959"/>
                        <a:pt x="1" y="120959"/>
                      </a:cubicBezTo>
                      <a:cubicBezTo>
                        <a:pt x="1" y="120959"/>
                        <a:pt x="30892" y="165410"/>
                        <a:pt x="39997" y="134879"/>
                      </a:cubicBezTo>
                      <a:cubicBezTo>
                        <a:pt x="44730" y="119036"/>
                        <a:pt x="35949" y="81517"/>
                        <a:pt x="35949" y="81517"/>
                      </a:cubicBezTo>
                      <a:cubicBezTo>
                        <a:pt x="35949" y="81517"/>
                        <a:pt x="48011" y="72256"/>
                        <a:pt x="50359" y="51883"/>
                      </a:cubicBezTo>
                      <a:cubicBezTo>
                        <a:pt x="52707" y="31502"/>
                        <a:pt x="45349" y="0"/>
                        <a:pt x="45349" y="0"/>
                      </a:cubicBezTo>
                      <a:cubicBezTo>
                        <a:pt x="45349" y="0"/>
                        <a:pt x="62505" y="16592"/>
                        <a:pt x="77442" y="41151"/>
                      </a:cubicBezTo>
                      <a:cubicBezTo>
                        <a:pt x="92370" y="65720"/>
                        <a:pt x="105089" y="98248"/>
                        <a:pt x="105089" y="98248"/>
                      </a:cubicBezTo>
                      <a:cubicBezTo>
                        <a:pt x="105089" y="98248"/>
                        <a:pt x="106392" y="83496"/>
                        <a:pt x="108851" y="71045"/>
                      </a:cubicBezTo>
                      <a:cubicBezTo>
                        <a:pt x="111300" y="58585"/>
                        <a:pt x="114905" y="48417"/>
                        <a:pt x="114905" y="48417"/>
                      </a:cubicBezTo>
                      <a:cubicBezTo>
                        <a:pt x="114905" y="48417"/>
                        <a:pt x="122993" y="59869"/>
                        <a:pt x="128918" y="71978"/>
                      </a:cubicBezTo>
                      <a:cubicBezTo>
                        <a:pt x="134853" y="84096"/>
                        <a:pt x="138633" y="96880"/>
                        <a:pt x="138633" y="96880"/>
                      </a:cubicBezTo>
                      <a:cubicBezTo>
                        <a:pt x="138633" y="96880"/>
                        <a:pt x="153182" y="80232"/>
                        <a:pt x="167398" y="70444"/>
                      </a:cubicBezTo>
                      <a:cubicBezTo>
                        <a:pt x="181615" y="60646"/>
                        <a:pt x="195498" y="57697"/>
                        <a:pt x="195498" y="57697"/>
                      </a:cubicBezTo>
                      <a:cubicBezTo>
                        <a:pt x="195498" y="57697"/>
                        <a:pt x="202930" y="94458"/>
                        <a:pt x="205555" y="124222"/>
                      </a:cubicBezTo>
                      <a:cubicBezTo>
                        <a:pt x="208180" y="153985"/>
                        <a:pt x="205990" y="176761"/>
                        <a:pt x="205990" y="176761"/>
                      </a:cubicBezTo>
                      <a:cubicBezTo>
                        <a:pt x="205990" y="176761"/>
                        <a:pt x="212922" y="177611"/>
                        <a:pt x="219522" y="181318"/>
                      </a:cubicBezTo>
                      <a:cubicBezTo>
                        <a:pt x="226112" y="185034"/>
                        <a:pt x="232361" y="191615"/>
                        <a:pt x="232361" y="191615"/>
                      </a:cubicBezTo>
                      <a:cubicBezTo>
                        <a:pt x="232361" y="191615"/>
                        <a:pt x="229496" y="210749"/>
                        <a:pt x="222202" y="222987"/>
                      </a:cubicBezTo>
                      <a:cubicBezTo>
                        <a:pt x="214909" y="235225"/>
                        <a:pt x="203180" y="240559"/>
                        <a:pt x="203180" y="240559"/>
                      </a:cubicBezTo>
                      <a:cubicBezTo>
                        <a:pt x="203180" y="240559"/>
                        <a:pt x="227702" y="252168"/>
                        <a:pt x="247409" y="269934"/>
                      </a:cubicBezTo>
                      <a:cubicBezTo>
                        <a:pt x="267116" y="287709"/>
                        <a:pt x="282007" y="311640"/>
                        <a:pt x="282007" y="311640"/>
                      </a:cubicBezTo>
                      <a:cubicBezTo>
                        <a:pt x="282007" y="311640"/>
                        <a:pt x="260387" y="310559"/>
                        <a:pt x="249276" y="321263"/>
                      </a:cubicBezTo>
                      <a:cubicBezTo>
                        <a:pt x="238175" y="331966"/>
                        <a:pt x="237593" y="354456"/>
                        <a:pt x="237593" y="354456"/>
                      </a:cubicBezTo>
                      <a:cubicBezTo>
                        <a:pt x="237593" y="354456"/>
                        <a:pt x="208106" y="323157"/>
                        <a:pt x="199593" y="370511"/>
                      </a:cubicBezTo>
                      <a:cubicBezTo>
                        <a:pt x="196210" y="389284"/>
                        <a:pt x="206701" y="408751"/>
                        <a:pt x="206701" y="408751"/>
                      </a:cubicBezTo>
                      <a:cubicBezTo>
                        <a:pt x="206701" y="408751"/>
                        <a:pt x="182197" y="402983"/>
                        <a:pt x="156991" y="368284"/>
                      </a:cubicBezTo>
                      <a:cubicBezTo>
                        <a:pt x="131793" y="333593"/>
                        <a:pt x="107742" y="268270"/>
                        <a:pt x="107742"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12" name="Google Shape;6312;p8"/>
                <p:cNvSpPr/>
                <p:nvPr/>
              </p:nvSpPr>
              <p:spPr>
                <a:xfrm>
                  <a:off x="4029571" y="2830824"/>
                  <a:ext cx="193057" cy="292164"/>
                </a:xfrm>
                <a:custGeom>
                  <a:avLst/>
                  <a:gdLst/>
                  <a:ahLst/>
                  <a:cxnLst/>
                  <a:rect l="l" t="t" r="r" b="b"/>
                  <a:pathLst>
                    <a:path w="193057" h="292164" extrusionOk="0">
                      <a:moveTo>
                        <a:pt x="151610" y="31464"/>
                      </a:moveTo>
                      <a:cubicBezTo>
                        <a:pt x="151610" y="31464"/>
                        <a:pt x="136562" y="100780"/>
                        <a:pt x="123880" y="127124"/>
                      </a:cubicBezTo>
                      <a:cubicBezTo>
                        <a:pt x="116799" y="141821"/>
                        <a:pt x="111032" y="149798"/>
                        <a:pt x="111032" y="149798"/>
                      </a:cubicBezTo>
                      <a:cubicBezTo>
                        <a:pt x="111032" y="149798"/>
                        <a:pt x="117493" y="151489"/>
                        <a:pt x="131903" y="149613"/>
                      </a:cubicBezTo>
                      <a:cubicBezTo>
                        <a:pt x="146304" y="147737"/>
                        <a:pt x="168664" y="142292"/>
                        <a:pt x="168664" y="142292"/>
                      </a:cubicBezTo>
                      <a:cubicBezTo>
                        <a:pt x="168664" y="142292"/>
                        <a:pt x="150870" y="155261"/>
                        <a:pt x="135720" y="159282"/>
                      </a:cubicBezTo>
                      <a:cubicBezTo>
                        <a:pt x="120561" y="163302"/>
                        <a:pt x="108046" y="158376"/>
                        <a:pt x="108046" y="158376"/>
                      </a:cubicBezTo>
                      <a:cubicBezTo>
                        <a:pt x="108046" y="158376"/>
                        <a:pt x="102777" y="172999"/>
                        <a:pt x="95817" y="183897"/>
                      </a:cubicBezTo>
                      <a:cubicBezTo>
                        <a:pt x="88866" y="194794"/>
                        <a:pt x="80233" y="201967"/>
                        <a:pt x="80233" y="201967"/>
                      </a:cubicBezTo>
                      <a:lnTo>
                        <a:pt x="114525" y="219132"/>
                      </a:lnTo>
                      <a:cubicBezTo>
                        <a:pt x="114525" y="219132"/>
                        <a:pt x="115847" y="207883"/>
                        <a:pt x="124952" y="199684"/>
                      </a:cubicBezTo>
                      <a:cubicBezTo>
                        <a:pt x="134066" y="191486"/>
                        <a:pt x="150954" y="186346"/>
                        <a:pt x="150954" y="186346"/>
                      </a:cubicBezTo>
                      <a:cubicBezTo>
                        <a:pt x="150954" y="186346"/>
                        <a:pt x="137939" y="197189"/>
                        <a:pt x="130609" y="205434"/>
                      </a:cubicBezTo>
                      <a:cubicBezTo>
                        <a:pt x="123270" y="213679"/>
                        <a:pt x="121615" y="219327"/>
                        <a:pt x="121615" y="219327"/>
                      </a:cubicBezTo>
                      <a:lnTo>
                        <a:pt x="152802" y="227470"/>
                      </a:lnTo>
                      <a:lnTo>
                        <a:pt x="193057" y="234671"/>
                      </a:lnTo>
                      <a:lnTo>
                        <a:pt x="155751" y="236279"/>
                      </a:lnTo>
                      <a:cubicBezTo>
                        <a:pt x="155751" y="236279"/>
                        <a:pt x="158052" y="244034"/>
                        <a:pt x="166464" y="253379"/>
                      </a:cubicBezTo>
                      <a:cubicBezTo>
                        <a:pt x="174866" y="262724"/>
                        <a:pt x="189378" y="273668"/>
                        <a:pt x="189378" y="273668"/>
                      </a:cubicBezTo>
                      <a:cubicBezTo>
                        <a:pt x="189378" y="273668"/>
                        <a:pt x="174025" y="266283"/>
                        <a:pt x="163839" y="256614"/>
                      </a:cubicBezTo>
                      <a:cubicBezTo>
                        <a:pt x="153653" y="246946"/>
                        <a:pt x="148624" y="234985"/>
                        <a:pt x="148624" y="234985"/>
                      </a:cubicBezTo>
                      <a:lnTo>
                        <a:pt x="123630" y="227997"/>
                      </a:lnTo>
                      <a:lnTo>
                        <a:pt x="109534" y="225067"/>
                      </a:lnTo>
                      <a:cubicBezTo>
                        <a:pt x="109534" y="225067"/>
                        <a:pt x="112880" y="236704"/>
                        <a:pt x="122965" y="253481"/>
                      </a:cubicBezTo>
                      <a:cubicBezTo>
                        <a:pt x="133040" y="270257"/>
                        <a:pt x="149854" y="292164"/>
                        <a:pt x="149854" y="292164"/>
                      </a:cubicBezTo>
                      <a:cubicBezTo>
                        <a:pt x="149854" y="292164"/>
                        <a:pt x="132402" y="276561"/>
                        <a:pt x="120349" y="259202"/>
                      </a:cubicBezTo>
                      <a:cubicBezTo>
                        <a:pt x="108286" y="241852"/>
                        <a:pt x="101612" y="222737"/>
                        <a:pt x="101612" y="222737"/>
                      </a:cubicBezTo>
                      <a:lnTo>
                        <a:pt x="76184" y="208595"/>
                      </a:lnTo>
                      <a:cubicBezTo>
                        <a:pt x="76184" y="208595"/>
                        <a:pt x="71978" y="214566"/>
                        <a:pt x="62864" y="222488"/>
                      </a:cubicBezTo>
                      <a:cubicBezTo>
                        <a:pt x="53750" y="230400"/>
                        <a:pt x="39719" y="240281"/>
                        <a:pt x="39719" y="240281"/>
                      </a:cubicBezTo>
                      <a:lnTo>
                        <a:pt x="27961" y="219021"/>
                      </a:lnTo>
                      <a:cubicBezTo>
                        <a:pt x="27961" y="219021"/>
                        <a:pt x="43546" y="216101"/>
                        <a:pt x="54203" y="210240"/>
                      </a:cubicBezTo>
                      <a:cubicBezTo>
                        <a:pt x="64861" y="204371"/>
                        <a:pt x="70583" y="195562"/>
                        <a:pt x="70583" y="195562"/>
                      </a:cubicBezTo>
                      <a:lnTo>
                        <a:pt x="61533" y="162988"/>
                      </a:lnTo>
                      <a:cubicBezTo>
                        <a:pt x="61533" y="162988"/>
                        <a:pt x="48944" y="163062"/>
                        <a:pt x="33923" y="151822"/>
                      </a:cubicBezTo>
                      <a:cubicBezTo>
                        <a:pt x="18894" y="140582"/>
                        <a:pt x="0" y="120459"/>
                        <a:pt x="0" y="120459"/>
                      </a:cubicBezTo>
                      <a:cubicBezTo>
                        <a:pt x="0" y="120459"/>
                        <a:pt x="19069" y="137393"/>
                        <a:pt x="33581" y="145130"/>
                      </a:cubicBezTo>
                      <a:cubicBezTo>
                        <a:pt x="48093" y="152867"/>
                        <a:pt x="59213" y="153218"/>
                        <a:pt x="59213" y="153218"/>
                      </a:cubicBezTo>
                      <a:lnTo>
                        <a:pt x="46152" y="102084"/>
                      </a:lnTo>
                      <a:cubicBezTo>
                        <a:pt x="46152" y="102084"/>
                        <a:pt x="39007" y="98377"/>
                        <a:pt x="30845" y="83356"/>
                      </a:cubicBezTo>
                      <a:cubicBezTo>
                        <a:pt x="22683" y="68336"/>
                        <a:pt x="13505" y="41993"/>
                        <a:pt x="13505" y="41993"/>
                      </a:cubicBezTo>
                      <a:cubicBezTo>
                        <a:pt x="13505" y="41993"/>
                        <a:pt x="25382" y="66839"/>
                        <a:pt x="32981" y="79687"/>
                      </a:cubicBezTo>
                      <a:cubicBezTo>
                        <a:pt x="40579" y="92535"/>
                        <a:pt x="43906" y="93386"/>
                        <a:pt x="43906" y="93386"/>
                      </a:cubicBezTo>
                      <a:lnTo>
                        <a:pt x="32814" y="0"/>
                      </a:lnTo>
                      <a:cubicBezTo>
                        <a:pt x="32814" y="0"/>
                        <a:pt x="44276" y="65554"/>
                        <a:pt x="51384" y="99089"/>
                      </a:cubicBezTo>
                      <a:cubicBezTo>
                        <a:pt x="56754" y="124406"/>
                        <a:pt x="59647" y="133788"/>
                        <a:pt x="59647" y="133788"/>
                      </a:cubicBezTo>
                      <a:cubicBezTo>
                        <a:pt x="59647" y="133788"/>
                        <a:pt x="63816" y="129573"/>
                        <a:pt x="67671" y="119609"/>
                      </a:cubicBezTo>
                      <a:cubicBezTo>
                        <a:pt x="71535" y="109636"/>
                        <a:pt x="74215" y="94855"/>
                        <a:pt x="74215" y="94855"/>
                      </a:cubicBezTo>
                      <a:cubicBezTo>
                        <a:pt x="74215" y="94855"/>
                        <a:pt x="74243" y="113601"/>
                        <a:pt x="71627" y="126033"/>
                      </a:cubicBezTo>
                      <a:cubicBezTo>
                        <a:pt x="69011" y="138465"/>
                        <a:pt x="63752" y="144585"/>
                        <a:pt x="63752" y="144585"/>
                      </a:cubicBezTo>
                      <a:lnTo>
                        <a:pt x="75509" y="189563"/>
                      </a:lnTo>
                      <a:cubicBezTo>
                        <a:pt x="75509" y="189563"/>
                        <a:pt x="83532" y="179626"/>
                        <a:pt x="89846" y="170725"/>
                      </a:cubicBezTo>
                      <a:cubicBezTo>
                        <a:pt x="96168" y="161814"/>
                        <a:pt x="100854" y="149299"/>
                        <a:pt x="100854" y="149299"/>
                      </a:cubicBezTo>
                      <a:cubicBezTo>
                        <a:pt x="100854" y="149299"/>
                        <a:pt x="95234" y="127549"/>
                        <a:pt x="92794" y="103572"/>
                      </a:cubicBezTo>
                      <a:cubicBezTo>
                        <a:pt x="90345" y="79595"/>
                        <a:pt x="91075" y="53390"/>
                        <a:pt x="91075" y="53390"/>
                      </a:cubicBezTo>
                      <a:cubicBezTo>
                        <a:pt x="91075" y="53390"/>
                        <a:pt x="93395" y="79983"/>
                        <a:pt x="96750" y="101825"/>
                      </a:cubicBezTo>
                      <a:cubicBezTo>
                        <a:pt x="100097" y="123676"/>
                        <a:pt x="104469" y="140786"/>
                        <a:pt x="104469" y="140786"/>
                      </a:cubicBezTo>
                      <a:cubicBezTo>
                        <a:pt x="104469" y="140786"/>
                        <a:pt x="109839" y="137449"/>
                        <a:pt x="119119" y="116762"/>
                      </a:cubicBezTo>
                      <a:cubicBezTo>
                        <a:pt x="131191" y="89809"/>
                        <a:pt x="151610" y="31464"/>
                        <a:pt x="151610"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13" name="Google Shape;6313;p8"/>
              <p:cNvGrpSpPr/>
              <p:nvPr/>
            </p:nvGrpSpPr>
            <p:grpSpPr>
              <a:xfrm>
                <a:off x="3586610" y="2736421"/>
                <a:ext cx="410531" cy="373330"/>
                <a:chOff x="3586610" y="2736421"/>
                <a:chExt cx="410531" cy="373330"/>
              </a:xfrm>
            </p:grpSpPr>
            <p:sp>
              <p:nvSpPr>
                <p:cNvPr id="6314" name="Google Shape;6314;p8"/>
                <p:cNvSpPr/>
                <p:nvPr/>
              </p:nvSpPr>
              <p:spPr>
                <a:xfrm>
                  <a:off x="3586610" y="2760544"/>
                  <a:ext cx="410531" cy="349207"/>
                </a:xfrm>
                <a:custGeom>
                  <a:avLst/>
                  <a:gdLst/>
                  <a:ahLst/>
                  <a:cxnLst/>
                  <a:rect l="l" t="t" r="r" b="b"/>
                  <a:pathLst>
                    <a:path w="410531" h="349207" extrusionOk="0">
                      <a:moveTo>
                        <a:pt x="268501" y="41588"/>
                      </a:moveTo>
                      <a:cubicBezTo>
                        <a:pt x="268501" y="41588"/>
                        <a:pt x="327631" y="4254"/>
                        <a:pt x="363200" y="11224"/>
                      </a:cubicBezTo>
                      <a:cubicBezTo>
                        <a:pt x="419205" y="22214"/>
                        <a:pt x="409962" y="61147"/>
                        <a:pt x="409962" y="61147"/>
                      </a:cubicBezTo>
                      <a:cubicBezTo>
                        <a:pt x="409962" y="61147"/>
                        <a:pt x="369864" y="53364"/>
                        <a:pt x="349150" y="93786"/>
                      </a:cubicBezTo>
                      <a:cubicBezTo>
                        <a:pt x="338390" y="114768"/>
                        <a:pt x="344722" y="141333"/>
                        <a:pt x="344722" y="141333"/>
                      </a:cubicBezTo>
                      <a:cubicBezTo>
                        <a:pt x="344722" y="141333"/>
                        <a:pt x="323647" y="164350"/>
                        <a:pt x="315763" y="187014"/>
                      </a:cubicBezTo>
                      <a:cubicBezTo>
                        <a:pt x="307869" y="209679"/>
                        <a:pt x="313165" y="231992"/>
                        <a:pt x="313165" y="231992"/>
                      </a:cubicBezTo>
                      <a:cubicBezTo>
                        <a:pt x="313165" y="231992"/>
                        <a:pt x="289244" y="235597"/>
                        <a:pt x="270480" y="228831"/>
                      </a:cubicBezTo>
                      <a:cubicBezTo>
                        <a:pt x="251716" y="222065"/>
                        <a:pt x="238091" y="204937"/>
                        <a:pt x="238091" y="204937"/>
                      </a:cubicBezTo>
                      <a:cubicBezTo>
                        <a:pt x="238091" y="204937"/>
                        <a:pt x="233016" y="220882"/>
                        <a:pt x="226574" y="235911"/>
                      </a:cubicBezTo>
                      <a:cubicBezTo>
                        <a:pt x="220131" y="250941"/>
                        <a:pt x="212329" y="265065"/>
                        <a:pt x="212329" y="265065"/>
                      </a:cubicBezTo>
                      <a:cubicBezTo>
                        <a:pt x="212329" y="265065"/>
                        <a:pt x="201792" y="263207"/>
                        <a:pt x="194822" y="258216"/>
                      </a:cubicBezTo>
                      <a:cubicBezTo>
                        <a:pt x="187853" y="253215"/>
                        <a:pt x="184433" y="245081"/>
                        <a:pt x="184433" y="245081"/>
                      </a:cubicBezTo>
                      <a:cubicBezTo>
                        <a:pt x="184433" y="245081"/>
                        <a:pt x="157895" y="278200"/>
                        <a:pt x="133280" y="304229"/>
                      </a:cubicBezTo>
                      <a:cubicBezTo>
                        <a:pt x="108656" y="330259"/>
                        <a:pt x="85963" y="349208"/>
                        <a:pt x="85963" y="349208"/>
                      </a:cubicBezTo>
                      <a:cubicBezTo>
                        <a:pt x="85963" y="349208"/>
                        <a:pt x="81619" y="321829"/>
                        <a:pt x="83505" y="295725"/>
                      </a:cubicBezTo>
                      <a:cubicBezTo>
                        <a:pt x="85390" y="269622"/>
                        <a:pt x="93515" y="244804"/>
                        <a:pt x="93515" y="244804"/>
                      </a:cubicBezTo>
                      <a:cubicBezTo>
                        <a:pt x="93515" y="244804"/>
                        <a:pt x="82645" y="251995"/>
                        <a:pt x="72912" y="255988"/>
                      </a:cubicBezTo>
                      <a:cubicBezTo>
                        <a:pt x="63169" y="259981"/>
                        <a:pt x="54564" y="260776"/>
                        <a:pt x="54564" y="260776"/>
                      </a:cubicBezTo>
                      <a:cubicBezTo>
                        <a:pt x="54564" y="260776"/>
                        <a:pt x="63021" y="238731"/>
                        <a:pt x="77127" y="218312"/>
                      </a:cubicBezTo>
                      <a:cubicBezTo>
                        <a:pt x="91232" y="197894"/>
                        <a:pt x="110976" y="179111"/>
                        <a:pt x="110976" y="179111"/>
                      </a:cubicBezTo>
                      <a:cubicBezTo>
                        <a:pt x="110976" y="179111"/>
                        <a:pt x="74317" y="196110"/>
                        <a:pt x="46577" y="201517"/>
                      </a:cubicBezTo>
                      <a:cubicBezTo>
                        <a:pt x="18829" y="206915"/>
                        <a:pt x="0" y="200713"/>
                        <a:pt x="0" y="200713"/>
                      </a:cubicBezTo>
                      <a:cubicBezTo>
                        <a:pt x="0" y="200713"/>
                        <a:pt x="34191" y="176763"/>
                        <a:pt x="54046" y="153442"/>
                      </a:cubicBezTo>
                      <a:cubicBezTo>
                        <a:pt x="73892" y="130121"/>
                        <a:pt x="79400" y="107438"/>
                        <a:pt x="79400" y="107438"/>
                      </a:cubicBezTo>
                      <a:cubicBezTo>
                        <a:pt x="79400" y="107438"/>
                        <a:pt x="119951" y="103962"/>
                        <a:pt x="143152" y="47763"/>
                      </a:cubicBezTo>
                      <a:cubicBezTo>
                        <a:pt x="152349" y="25486"/>
                        <a:pt x="139612" y="18572"/>
                        <a:pt x="139612" y="18572"/>
                      </a:cubicBezTo>
                      <a:cubicBezTo>
                        <a:pt x="139612" y="18572"/>
                        <a:pt x="177445" y="-4139"/>
                        <a:pt x="210481" y="668"/>
                      </a:cubicBezTo>
                      <a:cubicBezTo>
                        <a:pt x="243526" y="5474"/>
                        <a:pt x="268501" y="41588"/>
                        <a:pt x="268501" y="415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15" name="Google Shape;6315;p8"/>
                <p:cNvSpPr/>
                <p:nvPr/>
              </p:nvSpPr>
              <p:spPr>
                <a:xfrm>
                  <a:off x="3667203" y="2736421"/>
                  <a:ext cx="283974" cy="333805"/>
                </a:xfrm>
                <a:custGeom>
                  <a:avLst/>
                  <a:gdLst/>
                  <a:ahLst/>
                  <a:cxnLst/>
                  <a:rect l="l" t="t" r="r" b="b"/>
                  <a:pathLst>
                    <a:path w="283974" h="333805" extrusionOk="0">
                      <a:moveTo>
                        <a:pt x="24587" y="333806"/>
                      </a:moveTo>
                      <a:cubicBezTo>
                        <a:pt x="24587" y="333806"/>
                        <a:pt x="62642" y="248563"/>
                        <a:pt x="88200" y="208096"/>
                      </a:cubicBezTo>
                      <a:cubicBezTo>
                        <a:pt x="102453" y="185524"/>
                        <a:pt x="113250" y="171058"/>
                        <a:pt x="113250" y="171058"/>
                      </a:cubicBezTo>
                      <a:cubicBezTo>
                        <a:pt x="113250" y="171058"/>
                        <a:pt x="103313" y="176872"/>
                        <a:pt x="80001" y="195368"/>
                      </a:cubicBezTo>
                      <a:cubicBezTo>
                        <a:pt x="56690" y="213873"/>
                        <a:pt x="20012" y="245060"/>
                        <a:pt x="20012" y="245060"/>
                      </a:cubicBezTo>
                      <a:cubicBezTo>
                        <a:pt x="20012" y="245060"/>
                        <a:pt x="50968" y="211784"/>
                        <a:pt x="75897" y="190321"/>
                      </a:cubicBezTo>
                      <a:cubicBezTo>
                        <a:pt x="100836" y="168858"/>
                        <a:pt x="119748" y="159208"/>
                        <a:pt x="119748" y="159208"/>
                      </a:cubicBezTo>
                      <a:cubicBezTo>
                        <a:pt x="119748" y="159208"/>
                        <a:pt x="131117" y="138789"/>
                        <a:pt x="144400" y="120081"/>
                      </a:cubicBezTo>
                      <a:cubicBezTo>
                        <a:pt x="157692" y="101363"/>
                        <a:pt x="172888" y="84364"/>
                        <a:pt x="172888" y="84364"/>
                      </a:cubicBezTo>
                      <a:lnTo>
                        <a:pt x="121809" y="107232"/>
                      </a:lnTo>
                      <a:cubicBezTo>
                        <a:pt x="121809" y="107232"/>
                        <a:pt x="117418" y="119766"/>
                        <a:pt x="101252" y="138327"/>
                      </a:cubicBezTo>
                      <a:cubicBezTo>
                        <a:pt x="85094" y="156879"/>
                        <a:pt x="57161" y="181457"/>
                        <a:pt x="57161" y="181457"/>
                      </a:cubicBezTo>
                      <a:cubicBezTo>
                        <a:pt x="57161" y="181457"/>
                        <a:pt x="80075" y="155797"/>
                        <a:pt x="93432" y="139242"/>
                      </a:cubicBezTo>
                      <a:cubicBezTo>
                        <a:pt x="106779" y="122687"/>
                        <a:pt x="110569" y="115237"/>
                        <a:pt x="110569" y="115237"/>
                      </a:cubicBezTo>
                      <a:lnTo>
                        <a:pt x="62587" y="143346"/>
                      </a:lnTo>
                      <a:lnTo>
                        <a:pt x="0" y="182852"/>
                      </a:lnTo>
                      <a:lnTo>
                        <a:pt x="59703" y="138124"/>
                      </a:lnTo>
                      <a:cubicBezTo>
                        <a:pt x="59703" y="138124"/>
                        <a:pt x="57605" y="133206"/>
                        <a:pt x="46134" y="133788"/>
                      </a:cubicBezTo>
                      <a:cubicBezTo>
                        <a:pt x="34653" y="134362"/>
                        <a:pt x="13791" y="140444"/>
                        <a:pt x="13791" y="140444"/>
                      </a:cubicBezTo>
                      <a:cubicBezTo>
                        <a:pt x="13791" y="140444"/>
                        <a:pt x="36724" y="129906"/>
                        <a:pt x="50968" y="127586"/>
                      </a:cubicBezTo>
                      <a:cubicBezTo>
                        <a:pt x="65212" y="125266"/>
                        <a:pt x="70767" y="131154"/>
                        <a:pt x="70767" y="131154"/>
                      </a:cubicBezTo>
                      <a:lnTo>
                        <a:pt x="109127" y="109090"/>
                      </a:lnTo>
                      <a:lnTo>
                        <a:pt x="130969" y="95650"/>
                      </a:lnTo>
                      <a:cubicBezTo>
                        <a:pt x="130969" y="95650"/>
                        <a:pt x="128002" y="88136"/>
                        <a:pt x="115376" y="83375"/>
                      </a:cubicBezTo>
                      <a:cubicBezTo>
                        <a:pt x="102758" y="78615"/>
                        <a:pt x="80463" y="76609"/>
                        <a:pt x="80463" y="76609"/>
                      </a:cubicBezTo>
                      <a:cubicBezTo>
                        <a:pt x="80463" y="76609"/>
                        <a:pt x="105051" y="71701"/>
                        <a:pt x="120709" y="74742"/>
                      </a:cubicBezTo>
                      <a:cubicBezTo>
                        <a:pt x="136367" y="77774"/>
                        <a:pt x="143096" y="88764"/>
                        <a:pt x="143096" y="88764"/>
                      </a:cubicBezTo>
                      <a:lnTo>
                        <a:pt x="180689" y="73189"/>
                      </a:lnTo>
                      <a:cubicBezTo>
                        <a:pt x="180689" y="73189"/>
                        <a:pt x="188592" y="62485"/>
                        <a:pt x="204704" y="44193"/>
                      </a:cubicBezTo>
                      <a:cubicBezTo>
                        <a:pt x="220824" y="25891"/>
                        <a:pt x="245162" y="0"/>
                        <a:pt x="245162" y="0"/>
                      </a:cubicBezTo>
                      <a:lnTo>
                        <a:pt x="259554" y="7201"/>
                      </a:lnTo>
                      <a:cubicBezTo>
                        <a:pt x="259554" y="7201"/>
                        <a:pt x="234153" y="28091"/>
                        <a:pt x="215999" y="46152"/>
                      </a:cubicBezTo>
                      <a:cubicBezTo>
                        <a:pt x="197845" y="64223"/>
                        <a:pt x="186947" y="79465"/>
                        <a:pt x="186947" y="79465"/>
                      </a:cubicBezTo>
                      <a:lnTo>
                        <a:pt x="194711" y="100882"/>
                      </a:lnTo>
                      <a:cubicBezTo>
                        <a:pt x="194711" y="100882"/>
                        <a:pt x="214760" y="86250"/>
                        <a:pt x="236381" y="79872"/>
                      </a:cubicBezTo>
                      <a:cubicBezTo>
                        <a:pt x="258010" y="73494"/>
                        <a:pt x="283975" y="71331"/>
                        <a:pt x="283975" y="71331"/>
                      </a:cubicBezTo>
                      <a:cubicBezTo>
                        <a:pt x="283975" y="71331"/>
                        <a:pt x="257086" y="76812"/>
                        <a:pt x="235558" y="86028"/>
                      </a:cubicBezTo>
                      <a:cubicBezTo>
                        <a:pt x="214039" y="95244"/>
                        <a:pt x="196412" y="107768"/>
                        <a:pt x="196412" y="107768"/>
                      </a:cubicBezTo>
                      <a:lnTo>
                        <a:pt x="206783" y="142708"/>
                      </a:lnTo>
                      <a:cubicBezTo>
                        <a:pt x="206783" y="142708"/>
                        <a:pt x="217413" y="138059"/>
                        <a:pt x="227341" y="143318"/>
                      </a:cubicBezTo>
                      <a:cubicBezTo>
                        <a:pt x="237268" y="148587"/>
                        <a:pt x="246511" y="163756"/>
                        <a:pt x="246511" y="163756"/>
                      </a:cubicBezTo>
                      <a:cubicBezTo>
                        <a:pt x="246511" y="163756"/>
                        <a:pt x="232674" y="153172"/>
                        <a:pt x="223190" y="149382"/>
                      </a:cubicBezTo>
                      <a:cubicBezTo>
                        <a:pt x="213716" y="145602"/>
                        <a:pt x="208586" y="148624"/>
                        <a:pt x="208586" y="148624"/>
                      </a:cubicBezTo>
                      <a:lnTo>
                        <a:pt x="207236" y="227193"/>
                      </a:lnTo>
                      <a:cubicBezTo>
                        <a:pt x="207236" y="227193"/>
                        <a:pt x="202337" y="176289"/>
                        <a:pt x="197854" y="151684"/>
                      </a:cubicBezTo>
                      <a:cubicBezTo>
                        <a:pt x="194462" y="133114"/>
                        <a:pt x="191772" y="127281"/>
                        <a:pt x="191772" y="127281"/>
                      </a:cubicBezTo>
                      <a:cubicBezTo>
                        <a:pt x="191772" y="127281"/>
                        <a:pt x="184276" y="136229"/>
                        <a:pt x="176104" y="150445"/>
                      </a:cubicBezTo>
                      <a:cubicBezTo>
                        <a:pt x="167933" y="164671"/>
                        <a:pt x="160649" y="182242"/>
                        <a:pt x="160649" y="182242"/>
                      </a:cubicBezTo>
                      <a:cubicBezTo>
                        <a:pt x="160649" y="182242"/>
                        <a:pt x="164430" y="163922"/>
                        <a:pt x="171122" y="148735"/>
                      </a:cubicBezTo>
                      <a:cubicBezTo>
                        <a:pt x="177815" y="133539"/>
                        <a:pt x="187428" y="121467"/>
                        <a:pt x="187428" y="121467"/>
                      </a:cubicBezTo>
                      <a:lnTo>
                        <a:pt x="177889" y="91038"/>
                      </a:lnTo>
                      <a:cubicBezTo>
                        <a:pt x="177889" y="91038"/>
                        <a:pt x="163090" y="110042"/>
                        <a:pt x="151221" y="126070"/>
                      </a:cubicBezTo>
                      <a:cubicBezTo>
                        <a:pt x="139362" y="142089"/>
                        <a:pt x="129342" y="159772"/>
                        <a:pt x="129342" y="159772"/>
                      </a:cubicBezTo>
                      <a:cubicBezTo>
                        <a:pt x="129342" y="159772"/>
                        <a:pt x="133853" y="174561"/>
                        <a:pt x="132864" y="195202"/>
                      </a:cubicBezTo>
                      <a:cubicBezTo>
                        <a:pt x="131875" y="215833"/>
                        <a:pt x="125386" y="242324"/>
                        <a:pt x="125386" y="242324"/>
                      </a:cubicBezTo>
                      <a:cubicBezTo>
                        <a:pt x="125386" y="242324"/>
                        <a:pt x="127096" y="218985"/>
                        <a:pt x="126218" y="201478"/>
                      </a:cubicBezTo>
                      <a:cubicBezTo>
                        <a:pt x="125340" y="183962"/>
                        <a:pt x="121864" y="172278"/>
                        <a:pt x="121864" y="172278"/>
                      </a:cubicBezTo>
                      <a:cubicBezTo>
                        <a:pt x="121864" y="172278"/>
                        <a:pt x="112630" y="181762"/>
                        <a:pt x="93663" y="212736"/>
                      </a:cubicBezTo>
                      <a:cubicBezTo>
                        <a:pt x="68946" y="253083"/>
                        <a:pt x="24587" y="333806"/>
                        <a:pt x="24587"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16" name="Google Shape;6316;p8"/>
              <p:cNvGrpSpPr/>
              <p:nvPr/>
            </p:nvGrpSpPr>
            <p:grpSpPr>
              <a:xfrm>
                <a:off x="3989677" y="3091357"/>
                <a:ext cx="304125" cy="256595"/>
                <a:chOff x="3989677" y="3091357"/>
                <a:chExt cx="304125" cy="256595"/>
              </a:xfrm>
            </p:grpSpPr>
            <p:sp>
              <p:nvSpPr>
                <p:cNvPr id="6317" name="Google Shape;6317;p8"/>
                <p:cNvSpPr/>
                <p:nvPr/>
              </p:nvSpPr>
              <p:spPr>
                <a:xfrm>
                  <a:off x="3989677" y="3109671"/>
                  <a:ext cx="304125" cy="238281"/>
                </a:xfrm>
                <a:custGeom>
                  <a:avLst/>
                  <a:gdLst/>
                  <a:ahLst/>
                  <a:cxnLst/>
                  <a:rect l="l" t="t" r="r" b="b"/>
                  <a:pathLst>
                    <a:path w="304125" h="238281" extrusionOk="0">
                      <a:moveTo>
                        <a:pt x="129222" y="27089"/>
                      </a:moveTo>
                      <a:cubicBezTo>
                        <a:pt x="129222" y="27089"/>
                        <a:pt x="91528" y="866"/>
                        <a:pt x="58298" y="5016"/>
                      </a:cubicBezTo>
                      <a:cubicBezTo>
                        <a:pt x="5980" y="11561"/>
                        <a:pt x="0" y="38061"/>
                        <a:pt x="0" y="38061"/>
                      </a:cubicBezTo>
                      <a:cubicBezTo>
                        <a:pt x="0" y="38061"/>
                        <a:pt x="37436" y="33440"/>
                        <a:pt x="40837" y="61132"/>
                      </a:cubicBezTo>
                      <a:cubicBezTo>
                        <a:pt x="42602" y="75515"/>
                        <a:pt x="27601" y="93401"/>
                        <a:pt x="27601" y="93401"/>
                      </a:cubicBezTo>
                      <a:cubicBezTo>
                        <a:pt x="27601" y="93401"/>
                        <a:pt x="37556" y="109318"/>
                        <a:pt x="36243" y="124782"/>
                      </a:cubicBezTo>
                      <a:cubicBezTo>
                        <a:pt x="34931" y="140256"/>
                        <a:pt x="22350" y="155285"/>
                        <a:pt x="22350" y="155285"/>
                      </a:cubicBezTo>
                      <a:cubicBezTo>
                        <a:pt x="22350" y="155285"/>
                        <a:pt x="41725" y="158105"/>
                        <a:pt x="60368" y="153825"/>
                      </a:cubicBezTo>
                      <a:cubicBezTo>
                        <a:pt x="79003" y="149545"/>
                        <a:pt x="96907" y="138167"/>
                        <a:pt x="96907" y="138167"/>
                      </a:cubicBezTo>
                      <a:cubicBezTo>
                        <a:pt x="96907" y="138167"/>
                        <a:pt x="95576" y="149046"/>
                        <a:pt x="95752" y="159325"/>
                      </a:cubicBezTo>
                      <a:cubicBezTo>
                        <a:pt x="95928" y="169604"/>
                        <a:pt x="97610" y="179291"/>
                        <a:pt x="97610" y="179291"/>
                      </a:cubicBezTo>
                      <a:cubicBezTo>
                        <a:pt x="97610" y="179291"/>
                        <a:pt x="107371" y="178200"/>
                        <a:pt x="115191" y="174928"/>
                      </a:cubicBezTo>
                      <a:cubicBezTo>
                        <a:pt x="123002" y="171655"/>
                        <a:pt x="128871" y="166202"/>
                        <a:pt x="128871" y="166202"/>
                      </a:cubicBezTo>
                      <a:cubicBezTo>
                        <a:pt x="128871" y="166202"/>
                        <a:pt x="139926" y="189052"/>
                        <a:pt x="151859" y="207067"/>
                      </a:cubicBezTo>
                      <a:cubicBezTo>
                        <a:pt x="163792" y="225091"/>
                        <a:pt x="176604" y="238282"/>
                        <a:pt x="176604" y="238282"/>
                      </a:cubicBezTo>
                      <a:cubicBezTo>
                        <a:pt x="176604" y="238282"/>
                        <a:pt x="190182" y="219814"/>
                        <a:pt x="197910" y="202112"/>
                      </a:cubicBezTo>
                      <a:cubicBezTo>
                        <a:pt x="205637" y="184411"/>
                        <a:pt x="207523" y="167477"/>
                        <a:pt x="207523" y="167477"/>
                      </a:cubicBezTo>
                      <a:cubicBezTo>
                        <a:pt x="207523" y="167477"/>
                        <a:pt x="214335" y="172515"/>
                        <a:pt x="221314" y="175381"/>
                      </a:cubicBezTo>
                      <a:cubicBezTo>
                        <a:pt x="228293" y="178237"/>
                        <a:pt x="235447" y="178911"/>
                        <a:pt x="235447" y="178911"/>
                      </a:cubicBezTo>
                      <a:cubicBezTo>
                        <a:pt x="235447" y="178911"/>
                        <a:pt x="236048" y="163854"/>
                        <a:pt x="231186" y="149804"/>
                      </a:cubicBezTo>
                      <a:cubicBezTo>
                        <a:pt x="226324" y="135754"/>
                        <a:pt x="215999" y="122721"/>
                        <a:pt x="215999" y="122721"/>
                      </a:cubicBezTo>
                      <a:cubicBezTo>
                        <a:pt x="215999" y="122721"/>
                        <a:pt x="241575" y="134821"/>
                        <a:pt x="263602" y="138915"/>
                      </a:cubicBezTo>
                      <a:cubicBezTo>
                        <a:pt x="285629" y="143020"/>
                        <a:pt x="304125" y="139128"/>
                        <a:pt x="304125" y="139128"/>
                      </a:cubicBezTo>
                      <a:cubicBezTo>
                        <a:pt x="304125" y="139128"/>
                        <a:pt x="283170" y="122361"/>
                        <a:pt x="274389" y="106259"/>
                      </a:cubicBezTo>
                      <a:cubicBezTo>
                        <a:pt x="265599" y="90147"/>
                        <a:pt x="268982" y="74702"/>
                        <a:pt x="268982" y="74702"/>
                      </a:cubicBezTo>
                      <a:cubicBezTo>
                        <a:pt x="268982" y="74702"/>
                        <a:pt x="235198" y="71698"/>
                        <a:pt x="235308" y="33273"/>
                      </a:cubicBezTo>
                      <a:cubicBezTo>
                        <a:pt x="235355" y="18049"/>
                        <a:pt x="248831" y="13566"/>
                        <a:pt x="248831" y="13566"/>
                      </a:cubicBezTo>
                      <a:cubicBezTo>
                        <a:pt x="248831" y="13566"/>
                        <a:pt x="224290" y="-2406"/>
                        <a:pt x="194027" y="311"/>
                      </a:cubicBezTo>
                      <a:cubicBezTo>
                        <a:pt x="163756" y="3038"/>
                        <a:pt x="129222" y="27089"/>
                        <a:pt x="129222" y="270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18" name="Google Shape;6318;p8"/>
                <p:cNvSpPr/>
                <p:nvPr/>
              </p:nvSpPr>
              <p:spPr>
                <a:xfrm>
                  <a:off x="4033111" y="3091357"/>
                  <a:ext cx="209417" cy="229531"/>
                </a:xfrm>
                <a:custGeom>
                  <a:avLst/>
                  <a:gdLst/>
                  <a:ahLst/>
                  <a:cxnLst/>
                  <a:rect l="l" t="t" r="r" b="b"/>
                  <a:pathLst>
                    <a:path w="209417" h="229531" extrusionOk="0">
                      <a:moveTo>
                        <a:pt x="130747" y="229531"/>
                      </a:moveTo>
                      <a:cubicBezTo>
                        <a:pt x="130747" y="229531"/>
                        <a:pt x="128436" y="171206"/>
                        <a:pt x="120875" y="143402"/>
                      </a:cubicBezTo>
                      <a:cubicBezTo>
                        <a:pt x="116651" y="127891"/>
                        <a:pt x="112519" y="117918"/>
                        <a:pt x="112519" y="117918"/>
                      </a:cubicBezTo>
                      <a:cubicBezTo>
                        <a:pt x="112519" y="117918"/>
                        <a:pt x="119008" y="122013"/>
                        <a:pt x="132513" y="134916"/>
                      </a:cubicBezTo>
                      <a:cubicBezTo>
                        <a:pt x="146017" y="147811"/>
                        <a:pt x="166528" y="169514"/>
                        <a:pt x="166528" y="169514"/>
                      </a:cubicBezTo>
                      <a:cubicBezTo>
                        <a:pt x="166528" y="169514"/>
                        <a:pt x="151711" y="146489"/>
                        <a:pt x="137874" y="131561"/>
                      </a:cubicBezTo>
                      <a:cubicBezTo>
                        <a:pt x="124027" y="116633"/>
                        <a:pt x="111142" y="109793"/>
                        <a:pt x="111142" y="109793"/>
                      </a:cubicBezTo>
                      <a:cubicBezTo>
                        <a:pt x="111142" y="109793"/>
                        <a:pt x="108647" y="95789"/>
                        <a:pt x="103877" y="82904"/>
                      </a:cubicBezTo>
                      <a:cubicBezTo>
                        <a:pt x="99117" y="70028"/>
                        <a:pt x="92082" y="58270"/>
                        <a:pt x="92082" y="58270"/>
                      </a:cubicBezTo>
                      <a:lnTo>
                        <a:pt x="128002" y="74576"/>
                      </a:lnTo>
                      <a:cubicBezTo>
                        <a:pt x="128002" y="74576"/>
                        <a:pt x="127299" y="83135"/>
                        <a:pt x="134611" y="95955"/>
                      </a:cubicBezTo>
                      <a:cubicBezTo>
                        <a:pt x="141922" y="108776"/>
                        <a:pt x="157239" y="125858"/>
                        <a:pt x="157239" y="125858"/>
                      </a:cubicBezTo>
                      <a:cubicBezTo>
                        <a:pt x="157239" y="125858"/>
                        <a:pt x="146646" y="108120"/>
                        <a:pt x="141045" y="96695"/>
                      </a:cubicBezTo>
                      <a:cubicBezTo>
                        <a:pt x="135452" y="85279"/>
                        <a:pt x="134851" y="80177"/>
                        <a:pt x="134851" y="80177"/>
                      </a:cubicBezTo>
                      <a:lnTo>
                        <a:pt x="166214" y="99967"/>
                      </a:lnTo>
                      <a:lnTo>
                        <a:pt x="206118" y="127725"/>
                      </a:lnTo>
                      <a:lnTo>
                        <a:pt x="170586" y="96482"/>
                      </a:lnTo>
                      <a:cubicBezTo>
                        <a:pt x="170586" y="96482"/>
                        <a:pt x="174154" y="93183"/>
                        <a:pt x="183869" y="93765"/>
                      </a:cubicBezTo>
                      <a:cubicBezTo>
                        <a:pt x="193574" y="94338"/>
                        <a:pt x="209417" y="98784"/>
                        <a:pt x="209417" y="98784"/>
                      </a:cubicBezTo>
                      <a:cubicBezTo>
                        <a:pt x="209417" y="98784"/>
                        <a:pt x="193390" y="91288"/>
                        <a:pt x="181919" y="89485"/>
                      </a:cubicBezTo>
                      <a:cubicBezTo>
                        <a:pt x="170438" y="87692"/>
                        <a:pt x="163524" y="91593"/>
                        <a:pt x="163524" y="91593"/>
                      </a:cubicBezTo>
                      <a:lnTo>
                        <a:pt x="138299" y="76036"/>
                      </a:lnTo>
                      <a:lnTo>
                        <a:pt x="124249" y="66580"/>
                      </a:lnTo>
                      <a:cubicBezTo>
                        <a:pt x="124249" y="66580"/>
                        <a:pt x="129509" y="61543"/>
                        <a:pt x="142117" y="58520"/>
                      </a:cubicBezTo>
                      <a:cubicBezTo>
                        <a:pt x="154734" y="55497"/>
                        <a:pt x="174709" y="54499"/>
                        <a:pt x="174709" y="54499"/>
                      </a:cubicBezTo>
                      <a:cubicBezTo>
                        <a:pt x="174709" y="54499"/>
                        <a:pt x="155233" y="50783"/>
                        <a:pt x="140610" y="52595"/>
                      </a:cubicBezTo>
                      <a:cubicBezTo>
                        <a:pt x="125996" y="54397"/>
                        <a:pt x="116235" y="61727"/>
                        <a:pt x="116235" y="61727"/>
                      </a:cubicBezTo>
                      <a:lnTo>
                        <a:pt x="89356" y="50580"/>
                      </a:lnTo>
                      <a:cubicBezTo>
                        <a:pt x="89356" y="50580"/>
                        <a:pt x="86361" y="43213"/>
                        <a:pt x="78994" y="30568"/>
                      </a:cubicBezTo>
                      <a:cubicBezTo>
                        <a:pt x="71636" y="17914"/>
                        <a:pt x="59897" y="0"/>
                        <a:pt x="59897" y="0"/>
                      </a:cubicBezTo>
                      <a:lnTo>
                        <a:pt x="44876" y="4640"/>
                      </a:lnTo>
                      <a:cubicBezTo>
                        <a:pt x="44876" y="4640"/>
                        <a:pt x="59333" y="19189"/>
                        <a:pt x="68539" y="31714"/>
                      </a:cubicBezTo>
                      <a:cubicBezTo>
                        <a:pt x="77736" y="44239"/>
                        <a:pt x="81693" y="54730"/>
                        <a:pt x="81693" y="54730"/>
                      </a:cubicBezTo>
                      <a:lnTo>
                        <a:pt x="67301" y="69104"/>
                      </a:lnTo>
                      <a:cubicBezTo>
                        <a:pt x="67301" y="69104"/>
                        <a:pt x="55229" y="58880"/>
                        <a:pt x="38831" y="54213"/>
                      </a:cubicBezTo>
                      <a:cubicBezTo>
                        <a:pt x="22443" y="49545"/>
                        <a:pt x="776" y="47668"/>
                        <a:pt x="776" y="47668"/>
                      </a:cubicBezTo>
                      <a:cubicBezTo>
                        <a:pt x="776" y="47668"/>
                        <a:pt x="22045" y="51809"/>
                        <a:pt x="37334" y="58400"/>
                      </a:cubicBezTo>
                      <a:cubicBezTo>
                        <a:pt x="52622" y="64981"/>
                        <a:pt x="63363" y="73735"/>
                        <a:pt x="63363" y="73735"/>
                      </a:cubicBezTo>
                      <a:lnTo>
                        <a:pt x="41872" y="97231"/>
                      </a:lnTo>
                      <a:cubicBezTo>
                        <a:pt x="41872" y="97231"/>
                        <a:pt x="34357" y="93913"/>
                        <a:pt x="23894" y="97314"/>
                      </a:cubicBezTo>
                      <a:cubicBezTo>
                        <a:pt x="13421" y="100716"/>
                        <a:pt x="0" y="110846"/>
                        <a:pt x="0" y="110846"/>
                      </a:cubicBezTo>
                      <a:cubicBezTo>
                        <a:pt x="0" y="110846"/>
                        <a:pt x="15751" y="103896"/>
                        <a:pt x="25299" y="101483"/>
                      </a:cubicBezTo>
                      <a:cubicBezTo>
                        <a:pt x="34847" y="99080"/>
                        <a:pt x="38193" y="101206"/>
                        <a:pt x="38193" y="101206"/>
                      </a:cubicBezTo>
                      <a:lnTo>
                        <a:pt x="11184" y="154420"/>
                      </a:lnTo>
                      <a:cubicBezTo>
                        <a:pt x="11184" y="154420"/>
                        <a:pt x="33673" y="120035"/>
                        <a:pt x="46365" y="103452"/>
                      </a:cubicBezTo>
                      <a:cubicBezTo>
                        <a:pt x="55950" y="90936"/>
                        <a:pt x="60368" y="87026"/>
                        <a:pt x="60368" y="87026"/>
                      </a:cubicBezTo>
                      <a:cubicBezTo>
                        <a:pt x="60368" y="87026"/>
                        <a:pt x="63640" y="93201"/>
                        <a:pt x="65600" y="102962"/>
                      </a:cubicBezTo>
                      <a:cubicBezTo>
                        <a:pt x="67560" y="112723"/>
                        <a:pt x="67550" y="124730"/>
                        <a:pt x="67550" y="124730"/>
                      </a:cubicBezTo>
                      <a:cubicBezTo>
                        <a:pt x="67550" y="124730"/>
                        <a:pt x="70850" y="112270"/>
                        <a:pt x="70518" y="101880"/>
                      </a:cubicBezTo>
                      <a:cubicBezTo>
                        <a:pt x="70185" y="91482"/>
                        <a:pt x="66210" y="83163"/>
                        <a:pt x="66210" y="83163"/>
                      </a:cubicBezTo>
                      <a:lnTo>
                        <a:pt x="85362" y="62707"/>
                      </a:lnTo>
                      <a:cubicBezTo>
                        <a:pt x="85362" y="62707"/>
                        <a:pt x="91334" y="75814"/>
                        <a:pt x="95835" y="86851"/>
                      </a:cubicBezTo>
                      <a:cubicBezTo>
                        <a:pt x="100346" y="97888"/>
                        <a:pt x="102657" y="110024"/>
                        <a:pt x="102657" y="110024"/>
                      </a:cubicBezTo>
                      <a:cubicBezTo>
                        <a:pt x="102657" y="110024"/>
                        <a:pt x="93450" y="119961"/>
                        <a:pt x="86906" y="133955"/>
                      </a:cubicBezTo>
                      <a:cubicBezTo>
                        <a:pt x="80362" y="147940"/>
                        <a:pt x="76470" y="165974"/>
                        <a:pt x="76470" y="165974"/>
                      </a:cubicBezTo>
                      <a:cubicBezTo>
                        <a:pt x="76470" y="165974"/>
                        <a:pt x="83356" y="150149"/>
                        <a:pt x="90400" y="138309"/>
                      </a:cubicBezTo>
                      <a:cubicBezTo>
                        <a:pt x="97443" y="126468"/>
                        <a:pt x="104635" y="118611"/>
                        <a:pt x="104635" y="118611"/>
                      </a:cubicBezTo>
                      <a:cubicBezTo>
                        <a:pt x="104635" y="118611"/>
                        <a:pt x="109210" y="125174"/>
                        <a:pt x="114488" y="146452"/>
                      </a:cubicBezTo>
                      <a:cubicBezTo>
                        <a:pt x="121365" y="174164"/>
                        <a:pt x="130747" y="229531"/>
                        <a:pt x="130747"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19" name="Google Shape;6319;p8"/>
              <p:cNvGrpSpPr/>
              <p:nvPr/>
            </p:nvGrpSpPr>
            <p:grpSpPr>
              <a:xfrm>
                <a:off x="5401592" y="1427237"/>
                <a:ext cx="445705" cy="458692"/>
                <a:chOff x="5401592" y="1427237"/>
                <a:chExt cx="445705" cy="458692"/>
              </a:xfrm>
            </p:grpSpPr>
            <p:sp>
              <p:nvSpPr>
                <p:cNvPr id="6320" name="Google Shape;6320;p8"/>
                <p:cNvSpPr/>
                <p:nvPr/>
              </p:nvSpPr>
              <p:spPr>
                <a:xfrm>
                  <a:off x="5427379" y="1427237"/>
                  <a:ext cx="419918" cy="458692"/>
                </a:xfrm>
                <a:custGeom>
                  <a:avLst/>
                  <a:gdLst/>
                  <a:ahLst/>
                  <a:cxnLst/>
                  <a:rect l="l" t="t" r="r" b="b"/>
                  <a:pathLst>
                    <a:path w="419918" h="458692" extrusionOk="0">
                      <a:moveTo>
                        <a:pt x="79643" y="0"/>
                      </a:moveTo>
                      <a:cubicBezTo>
                        <a:pt x="79643" y="0"/>
                        <a:pt x="32594" y="17193"/>
                        <a:pt x="17832" y="102823"/>
                      </a:cubicBezTo>
                      <a:cubicBezTo>
                        <a:pt x="8459" y="157211"/>
                        <a:pt x="52199" y="210287"/>
                        <a:pt x="52199" y="210287"/>
                      </a:cubicBezTo>
                      <a:cubicBezTo>
                        <a:pt x="52208" y="210277"/>
                        <a:pt x="7757" y="272254"/>
                        <a:pt x="1074" y="321493"/>
                      </a:cubicBezTo>
                      <a:cubicBezTo>
                        <a:pt x="-5600" y="370733"/>
                        <a:pt x="21012" y="405543"/>
                        <a:pt x="21012" y="405543"/>
                      </a:cubicBezTo>
                      <a:cubicBezTo>
                        <a:pt x="21012" y="405543"/>
                        <a:pt x="29802" y="382749"/>
                        <a:pt x="56534" y="378396"/>
                      </a:cubicBezTo>
                      <a:cubicBezTo>
                        <a:pt x="123983" y="367424"/>
                        <a:pt x="127015" y="420573"/>
                        <a:pt x="127015" y="420573"/>
                      </a:cubicBezTo>
                      <a:cubicBezTo>
                        <a:pt x="127015" y="420573"/>
                        <a:pt x="154181" y="410729"/>
                        <a:pt x="181902" y="420277"/>
                      </a:cubicBezTo>
                      <a:cubicBezTo>
                        <a:pt x="209613" y="429826"/>
                        <a:pt x="237935" y="458693"/>
                        <a:pt x="237935" y="458693"/>
                      </a:cubicBezTo>
                      <a:cubicBezTo>
                        <a:pt x="237935" y="458702"/>
                        <a:pt x="245774" y="428125"/>
                        <a:pt x="239959" y="393989"/>
                      </a:cubicBezTo>
                      <a:cubicBezTo>
                        <a:pt x="234145" y="359863"/>
                        <a:pt x="214540" y="322353"/>
                        <a:pt x="214540" y="322353"/>
                      </a:cubicBezTo>
                      <a:cubicBezTo>
                        <a:pt x="214540" y="322353"/>
                        <a:pt x="236696" y="335275"/>
                        <a:pt x="261044" y="339111"/>
                      </a:cubicBezTo>
                      <a:cubicBezTo>
                        <a:pt x="285400" y="342947"/>
                        <a:pt x="311882" y="337669"/>
                        <a:pt x="311882" y="337669"/>
                      </a:cubicBezTo>
                      <a:cubicBezTo>
                        <a:pt x="311882" y="337669"/>
                        <a:pt x="311263" y="326374"/>
                        <a:pt x="306687" y="316003"/>
                      </a:cubicBezTo>
                      <a:cubicBezTo>
                        <a:pt x="302103" y="305632"/>
                        <a:pt x="293682" y="296074"/>
                        <a:pt x="293691" y="296074"/>
                      </a:cubicBezTo>
                      <a:cubicBezTo>
                        <a:pt x="293691" y="296074"/>
                        <a:pt x="323658" y="288291"/>
                        <a:pt x="355215" y="270942"/>
                      </a:cubicBezTo>
                      <a:cubicBezTo>
                        <a:pt x="386772" y="253592"/>
                        <a:pt x="419918" y="226749"/>
                        <a:pt x="419918" y="226749"/>
                      </a:cubicBezTo>
                      <a:cubicBezTo>
                        <a:pt x="419918" y="226749"/>
                        <a:pt x="397642" y="209889"/>
                        <a:pt x="366769" y="195839"/>
                      </a:cubicBezTo>
                      <a:cubicBezTo>
                        <a:pt x="335887" y="181789"/>
                        <a:pt x="296288" y="170420"/>
                        <a:pt x="296288" y="170420"/>
                      </a:cubicBezTo>
                      <a:cubicBezTo>
                        <a:pt x="296288" y="170420"/>
                        <a:pt x="306234" y="159596"/>
                        <a:pt x="312464" y="146156"/>
                      </a:cubicBezTo>
                      <a:cubicBezTo>
                        <a:pt x="318694" y="132716"/>
                        <a:pt x="321421" y="116688"/>
                        <a:pt x="321421" y="116688"/>
                      </a:cubicBezTo>
                      <a:cubicBezTo>
                        <a:pt x="321421" y="116698"/>
                        <a:pt x="304497" y="116688"/>
                        <a:pt x="286463" y="119295"/>
                      </a:cubicBezTo>
                      <a:cubicBezTo>
                        <a:pt x="268429" y="121902"/>
                        <a:pt x="249203" y="127096"/>
                        <a:pt x="249203" y="127096"/>
                      </a:cubicBezTo>
                      <a:cubicBezTo>
                        <a:pt x="249203" y="127096"/>
                        <a:pt x="270278" y="95466"/>
                        <a:pt x="278957" y="64408"/>
                      </a:cubicBezTo>
                      <a:cubicBezTo>
                        <a:pt x="287637" y="33359"/>
                        <a:pt x="283865" y="2884"/>
                        <a:pt x="283865" y="2884"/>
                      </a:cubicBezTo>
                      <a:cubicBezTo>
                        <a:pt x="283865" y="2884"/>
                        <a:pt x="256801" y="27342"/>
                        <a:pt x="229561" y="33794"/>
                      </a:cubicBezTo>
                      <a:cubicBezTo>
                        <a:pt x="202320" y="40236"/>
                        <a:pt x="174969" y="28876"/>
                        <a:pt x="174969" y="28876"/>
                      </a:cubicBezTo>
                      <a:cubicBezTo>
                        <a:pt x="174969" y="28876"/>
                        <a:pt x="142608" y="57706"/>
                        <a:pt x="117485" y="58917"/>
                      </a:cubicBezTo>
                      <a:cubicBezTo>
                        <a:pt x="69086" y="61256"/>
                        <a:pt x="79643" y="0"/>
                        <a:pt x="79643"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21" name="Google Shape;6321;p8"/>
                <p:cNvSpPr/>
                <p:nvPr/>
              </p:nvSpPr>
              <p:spPr>
                <a:xfrm>
                  <a:off x="5401592" y="1481533"/>
                  <a:ext cx="398333" cy="338834"/>
                </a:xfrm>
                <a:custGeom>
                  <a:avLst/>
                  <a:gdLst/>
                  <a:ahLst/>
                  <a:cxnLst/>
                  <a:rect l="l" t="t" r="r" b="b"/>
                  <a:pathLst>
                    <a:path w="398333" h="338834" extrusionOk="0">
                      <a:moveTo>
                        <a:pt x="198150" y="0"/>
                      </a:moveTo>
                      <a:cubicBezTo>
                        <a:pt x="198159" y="9"/>
                        <a:pt x="179654" y="24458"/>
                        <a:pt x="173027" y="42178"/>
                      </a:cubicBezTo>
                      <a:cubicBezTo>
                        <a:pt x="166390" y="59897"/>
                        <a:pt x="171585" y="71063"/>
                        <a:pt x="171585" y="71063"/>
                      </a:cubicBezTo>
                      <a:lnTo>
                        <a:pt x="129121" y="112085"/>
                      </a:lnTo>
                      <a:cubicBezTo>
                        <a:pt x="129121" y="112085"/>
                        <a:pt x="114294" y="97166"/>
                        <a:pt x="103701" y="74529"/>
                      </a:cubicBezTo>
                      <a:cubicBezTo>
                        <a:pt x="93099" y="51892"/>
                        <a:pt x="87230" y="19069"/>
                        <a:pt x="87230" y="19069"/>
                      </a:cubicBezTo>
                      <a:cubicBezTo>
                        <a:pt x="87230" y="19069"/>
                        <a:pt x="89319" y="53334"/>
                        <a:pt x="96473" y="78282"/>
                      </a:cubicBezTo>
                      <a:cubicBezTo>
                        <a:pt x="103636" y="103230"/>
                        <a:pt x="120746" y="119591"/>
                        <a:pt x="120746" y="119591"/>
                      </a:cubicBezTo>
                      <a:lnTo>
                        <a:pt x="94745" y="146748"/>
                      </a:lnTo>
                      <a:cubicBezTo>
                        <a:pt x="94745" y="146748"/>
                        <a:pt x="76572" y="143235"/>
                        <a:pt x="55174" y="132014"/>
                      </a:cubicBezTo>
                      <a:cubicBezTo>
                        <a:pt x="33766" y="120792"/>
                        <a:pt x="8957" y="101677"/>
                        <a:pt x="8957" y="101677"/>
                      </a:cubicBezTo>
                      <a:lnTo>
                        <a:pt x="0" y="127096"/>
                      </a:lnTo>
                      <a:cubicBezTo>
                        <a:pt x="0" y="127096"/>
                        <a:pt x="30549" y="140814"/>
                        <a:pt x="52281" y="149059"/>
                      </a:cubicBezTo>
                      <a:cubicBezTo>
                        <a:pt x="74021" y="157294"/>
                        <a:pt x="86943" y="160030"/>
                        <a:pt x="86943" y="160030"/>
                      </a:cubicBezTo>
                      <a:lnTo>
                        <a:pt x="104857" y="200184"/>
                      </a:lnTo>
                      <a:cubicBezTo>
                        <a:pt x="104857" y="200184"/>
                        <a:pt x="91325" y="217857"/>
                        <a:pt x="87230" y="241779"/>
                      </a:cubicBezTo>
                      <a:cubicBezTo>
                        <a:pt x="83144" y="265691"/>
                        <a:pt x="88394" y="295788"/>
                        <a:pt x="88394" y="295788"/>
                      </a:cubicBezTo>
                      <a:cubicBezTo>
                        <a:pt x="88385" y="295797"/>
                        <a:pt x="91251" y="263408"/>
                        <a:pt x="97342" y="242352"/>
                      </a:cubicBezTo>
                      <a:cubicBezTo>
                        <a:pt x="103433" y="221305"/>
                        <a:pt x="112649" y="211451"/>
                        <a:pt x="112649" y="211451"/>
                      </a:cubicBezTo>
                      <a:lnTo>
                        <a:pt x="128538" y="231380"/>
                      </a:lnTo>
                      <a:lnTo>
                        <a:pt x="154244" y="267485"/>
                      </a:lnTo>
                      <a:cubicBezTo>
                        <a:pt x="154253" y="267485"/>
                        <a:pt x="146896" y="279658"/>
                        <a:pt x="149336" y="297526"/>
                      </a:cubicBezTo>
                      <a:cubicBezTo>
                        <a:pt x="151776" y="315393"/>
                        <a:pt x="163783" y="338834"/>
                        <a:pt x="163783" y="338834"/>
                      </a:cubicBezTo>
                      <a:cubicBezTo>
                        <a:pt x="163783" y="338834"/>
                        <a:pt x="157248" y="314644"/>
                        <a:pt x="156851" y="299263"/>
                      </a:cubicBezTo>
                      <a:cubicBezTo>
                        <a:pt x="156444" y="283873"/>
                        <a:pt x="162341" y="277301"/>
                        <a:pt x="162341" y="277301"/>
                      </a:cubicBezTo>
                      <a:lnTo>
                        <a:pt x="214908" y="325542"/>
                      </a:lnTo>
                      <a:lnTo>
                        <a:pt x="168691" y="269222"/>
                      </a:lnTo>
                      <a:lnTo>
                        <a:pt x="136053" y="224734"/>
                      </a:lnTo>
                      <a:cubicBezTo>
                        <a:pt x="136053" y="224734"/>
                        <a:pt x="144955" y="224179"/>
                        <a:pt x="164652" y="229938"/>
                      </a:cubicBezTo>
                      <a:cubicBezTo>
                        <a:pt x="184340" y="235687"/>
                        <a:pt x="214622" y="247842"/>
                        <a:pt x="214622" y="247842"/>
                      </a:cubicBezTo>
                      <a:cubicBezTo>
                        <a:pt x="214622" y="247842"/>
                        <a:pt x="185829" y="227923"/>
                        <a:pt x="163783" y="219826"/>
                      </a:cubicBezTo>
                      <a:cubicBezTo>
                        <a:pt x="141738" y="211719"/>
                        <a:pt x="126514" y="215204"/>
                        <a:pt x="126514" y="215204"/>
                      </a:cubicBezTo>
                      <a:lnTo>
                        <a:pt x="100235" y="162341"/>
                      </a:lnTo>
                      <a:cubicBezTo>
                        <a:pt x="100235" y="162341"/>
                        <a:pt x="120385" y="170170"/>
                        <a:pt x="142690" y="174182"/>
                      </a:cubicBezTo>
                      <a:cubicBezTo>
                        <a:pt x="165003" y="178203"/>
                        <a:pt x="189489" y="178517"/>
                        <a:pt x="189489" y="178517"/>
                      </a:cubicBezTo>
                      <a:cubicBezTo>
                        <a:pt x="189489" y="178517"/>
                        <a:pt x="200544" y="197226"/>
                        <a:pt x="225880" y="215204"/>
                      </a:cubicBezTo>
                      <a:cubicBezTo>
                        <a:pt x="251226" y="233182"/>
                        <a:pt x="290879" y="250440"/>
                        <a:pt x="290879" y="250440"/>
                      </a:cubicBezTo>
                      <a:cubicBezTo>
                        <a:pt x="290879" y="250440"/>
                        <a:pt x="254035" y="223671"/>
                        <a:pt x="232240" y="205665"/>
                      </a:cubicBezTo>
                      <a:cubicBezTo>
                        <a:pt x="210444" y="187668"/>
                        <a:pt x="203641" y="178231"/>
                        <a:pt x="203641" y="178231"/>
                      </a:cubicBezTo>
                      <a:cubicBezTo>
                        <a:pt x="203641" y="178231"/>
                        <a:pt x="220879" y="182178"/>
                        <a:pt x="247842" y="184581"/>
                      </a:cubicBezTo>
                      <a:cubicBezTo>
                        <a:pt x="296167" y="188888"/>
                        <a:pt x="398334" y="176206"/>
                        <a:pt x="398334" y="176206"/>
                      </a:cubicBezTo>
                      <a:cubicBezTo>
                        <a:pt x="398334" y="176206"/>
                        <a:pt x="301824" y="176548"/>
                        <a:pt x="253610" y="173313"/>
                      </a:cubicBezTo>
                      <a:cubicBezTo>
                        <a:pt x="216600" y="170836"/>
                        <a:pt x="205378" y="165521"/>
                        <a:pt x="205378" y="165521"/>
                      </a:cubicBezTo>
                      <a:cubicBezTo>
                        <a:pt x="205378" y="165521"/>
                        <a:pt x="219391" y="151813"/>
                        <a:pt x="240614" y="137209"/>
                      </a:cubicBezTo>
                      <a:cubicBezTo>
                        <a:pt x="261846" y="122613"/>
                        <a:pt x="290297" y="107168"/>
                        <a:pt x="290297" y="107168"/>
                      </a:cubicBezTo>
                      <a:cubicBezTo>
                        <a:pt x="290297" y="107168"/>
                        <a:pt x="258361" y="118463"/>
                        <a:pt x="233395" y="132883"/>
                      </a:cubicBezTo>
                      <a:cubicBezTo>
                        <a:pt x="208429" y="147293"/>
                        <a:pt x="190358" y="164652"/>
                        <a:pt x="190358" y="164652"/>
                      </a:cubicBezTo>
                      <a:cubicBezTo>
                        <a:pt x="190358" y="164652"/>
                        <a:pt x="169292" y="164430"/>
                        <a:pt x="150205" y="160317"/>
                      </a:cubicBezTo>
                      <a:cubicBezTo>
                        <a:pt x="131117" y="156204"/>
                        <a:pt x="108323" y="150205"/>
                        <a:pt x="108323" y="150205"/>
                      </a:cubicBezTo>
                      <a:lnTo>
                        <a:pt x="145583" y="113814"/>
                      </a:lnTo>
                      <a:cubicBezTo>
                        <a:pt x="145583" y="113814"/>
                        <a:pt x="159716" y="117927"/>
                        <a:pt x="177935" y="115542"/>
                      </a:cubicBezTo>
                      <a:cubicBezTo>
                        <a:pt x="196154" y="113167"/>
                        <a:pt x="218375" y="104284"/>
                        <a:pt x="218375" y="104284"/>
                      </a:cubicBezTo>
                      <a:cubicBezTo>
                        <a:pt x="218375" y="104284"/>
                        <a:pt x="197254" y="107861"/>
                        <a:pt x="180246" y="107463"/>
                      </a:cubicBezTo>
                      <a:cubicBezTo>
                        <a:pt x="163238" y="107057"/>
                        <a:pt x="152516" y="103415"/>
                        <a:pt x="152516" y="103415"/>
                      </a:cubicBezTo>
                      <a:cubicBezTo>
                        <a:pt x="152516" y="103415"/>
                        <a:pt x="159697" y="95410"/>
                        <a:pt x="182270" y="76554"/>
                      </a:cubicBezTo>
                      <a:cubicBezTo>
                        <a:pt x="212172" y="51560"/>
                        <a:pt x="274121" y="5786"/>
                        <a:pt x="274121" y="5786"/>
                      </a:cubicBezTo>
                      <a:lnTo>
                        <a:pt x="178804" y="63844"/>
                      </a:lnTo>
                      <a:cubicBezTo>
                        <a:pt x="178804" y="63844"/>
                        <a:pt x="175421" y="59296"/>
                        <a:pt x="180246" y="43333"/>
                      </a:cubicBezTo>
                      <a:cubicBezTo>
                        <a:pt x="185070" y="27370"/>
                        <a:pt x="198150" y="0"/>
                        <a:pt x="1981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22" name="Google Shape;6322;p8"/>
              <p:cNvGrpSpPr/>
              <p:nvPr/>
            </p:nvGrpSpPr>
            <p:grpSpPr>
              <a:xfrm>
                <a:off x="4366113" y="2250054"/>
                <a:ext cx="327787" cy="279112"/>
                <a:chOff x="4366113" y="2250054"/>
                <a:chExt cx="327787" cy="279112"/>
              </a:xfrm>
            </p:grpSpPr>
            <p:sp>
              <p:nvSpPr>
                <p:cNvPr id="6323" name="Google Shape;6323;p8"/>
                <p:cNvSpPr/>
                <p:nvPr/>
              </p:nvSpPr>
              <p:spPr>
                <a:xfrm>
                  <a:off x="4366113" y="2250054"/>
                  <a:ext cx="313436" cy="279112"/>
                </a:xfrm>
                <a:custGeom>
                  <a:avLst/>
                  <a:gdLst/>
                  <a:ahLst/>
                  <a:cxnLst/>
                  <a:rect l="l" t="t" r="r" b="b"/>
                  <a:pathLst>
                    <a:path w="313436" h="279112" extrusionOk="0">
                      <a:moveTo>
                        <a:pt x="266172" y="137421"/>
                      </a:moveTo>
                      <a:cubicBezTo>
                        <a:pt x="266172" y="137421"/>
                        <a:pt x="308118" y="166427"/>
                        <a:pt x="312435" y="199999"/>
                      </a:cubicBezTo>
                      <a:cubicBezTo>
                        <a:pt x="319238" y="252871"/>
                        <a:pt x="289169" y="266477"/>
                        <a:pt x="289169" y="266477"/>
                      </a:cubicBezTo>
                      <a:cubicBezTo>
                        <a:pt x="289169" y="266477"/>
                        <a:pt x="284234" y="228662"/>
                        <a:pt x="250116" y="233487"/>
                      </a:cubicBezTo>
                      <a:cubicBezTo>
                        <a:pt x="232406" y="235983"/>
                        <a:pt x="215176" y="255838"/>
                        <a:pt x="215176" y="255838"/>
                      </a:cubicBezTo>
                      <a:cubicBezTo>
                        <a:pt x="215176" y="255838"/>
                        <a:pt x="193334" y="250819"/>
                        <a:pt x="175171" y="256633"/>
                      </a:cubicBezTo>
                      <a:cubicBezTo>
                        <a:pt x="157008" y="262456"/>
                        <a:pt x="142533" y="279113"/>
                        <a:pt x="142533" y="279113"/>
                      </a:cubicBezTo>
                      <a:cubicBezTo>
                        <a:pt x="142533" y="279113"/>
                        <a:pt x="133742" y="261079"/>
                        <a:pt x="133650" y="241668"/>
                      </a:cubicBezTo>
                      <a:cubicBezTo>
                        <a:pt x="133557" y="222266"/>
                        <a:pt x="142181" y="201487"/>
                        <a:pt x="142181" y="201487"/>
                      </a:cubicBezTo>
                      <a:cubicBezTo>
                        <a:pt x="142181" y="201487"/>
                        <a:pt x="129527" y="205979"/>
                        <a:pt x="117169" y="208826"/>
                      </a:cubicBezTo>
                      <a:cubicBezTo>
                        <a:pt x="104810" y="211673"/>
                        <a:pt x="92739" y="212875"/>
                        <a:pt x="92739" y="212875"/>
                      </a:cubicBezTo>
                      <a:cubicBezTo>
                        <a:pt x="92739" y="212875"/>
                        <a:pt x="91306" y="203049"/>
                        <a:pt x="93044" y="194480"/>
                      </a:cubicBezTo>
                      <a:cubicBezTo>
                        <a:pt x="94772" y="185912"/>
                        <a:pt x="99662" y="178591"/>
                        <a:pt x="99662" y="178591"/>
                      </a:cubicBezTo>
                      <a:cubicBezTo>
                        <a:pt x="99662" y="178591"/>
                        <a:pt x="69214" y="174543"/>
                        <a:pt x="44294" y="168211"/>
                      </a:cubicBezTo>
                      <a:cubicBezTo>
                        <a:pt x="19374" y="161879"/>
                        <a:pt x="0" y="153273"/>
                        <a:pt x="0" y="153273"/>
                      </a:cubicBezTo>
                      <a:cubicBezTo>
                        <a:pt x="0" y="153273"/>
                        <a:pt x="18311" y="134639"/>
                        <a:pt x="37352" y="121911"/>
                      </a:cubicBezTo>
                      <a:cubicBezTo>
                        <a:pt x="56394" y="109192"/>
                        <a:pt x="76147" y="102380"/>
                        <a:pt x="76147" y="102380"/>
                      </a:cubicBezTo>
                      <a:cubicBezTo>
                        <a:pt x="76147" y="102380"/>
                        <a:pt x="68197" y="97231"/>
                        <a:pt x="62827" y="91278"/>
                      </a:cubicBezTo>
                      <a:cubicBezTo>
                        <a:pt x="57447" y="85316"/>
                        <a:pt x="54637" y="78550"/>
                        <a:pt x="54637" y="78550"/>
                      </a:cubicBezTo>
                      <a:cubicBezTo>
                        <a:pt x="54637" y="78550"/>
                        <a:pt x="72505" y="73549"/>
                        <a:pt x="90696" y="74159"/>
                      </a:cubicBezTo>
                      <a:cubicBezTo>
                        <a:pt x="108878" y="74770"/>
                        <a:pt x="127374" y="80990"/>
                        <a:pt x="127374" y="80990"/>
                      </a:cubicBezTo>
                      <a:cubicBezTo>
                        <a:pt x="127374" y="80990"/>
                        <a:pt x="105735" y="59647"/>
                        <a:pt x="94661" y="39395"/>
                      </a:cubicBezTo>
                      <a:cubicBezTo>
                        <a:pt x="83588" y="19152"/>
                        <a:pt x="83079" y="0"/>
                        <a:pt x="83079" y="0"/>
                      </a:cubicBezTo>
                      <a:cubicBezTo>
                        <a:pt x="83079" y="0"/>
                        <a:pt x="109016" y="15483"/>
                        <a:pt x="130766" y="19309"/>
                      </a:cubicBezTo>
                      <a:cubicBezTo>
                        <a:pt x="152506" y="23136"/>
                        <a:pt x="170059" y="15316"/>
                        <a:pt x="170059" y="15316"/>
                      </a:cubicBezTo>
                      <a:cubicBezTo>
                        <a:pt x="170059" y="15316"/>
                        <a:pt x="183102" y="47326"/>
                        <a:pt x="229088" y="35938"/>
                      </a:cubicBezTo>
                      <a:cubicBezTo>
                        <a:pt x="247315" y="31427"/>
                        <a:pt x="248905" y="16989"/>
                        <a:pt x="248905" y="16989"/>
                      </a:cubicBezTo>
                      <a:cubicBezTo>
                        <a:pt x="248905" y="16989"/>
                        <a:pt x="274907" y="36188"/>
                        <a:pt x="280111" y="66469"/>
                      </a:cubicBezTo>
                      <a:cubicBezTo>
                        <a:pt x="285315" y="96741"/>
                        <a:pt x="266172" y="137421"/>
                        <a:pt x="266172"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24" name="Google Shape;6324;p8"/>
                <p:cNvSpPr/>
                <p:nvPr/>
              </p:nvSpPr>
              <p:spPr>
                <a:xfrm>
                  <a:off x="4399204" y="2282766"/>
                  <a:ext cx="294696" cy="209353"/>
                </a:xfrm>
                <a:custGeom>
                  <a:avLst/>
                  <a:gdLst/>
                  <a:ahLst/>
                  <a:cxnLst/>
                  <a:rect l="l" t="t" r="r" b="b"/>
                  <a:pathLst>
                    <a:path w="294696" h="209353" extrusionOk="0">
                      <a:moveTo>
                        <a:pt x="0" y="114978"/>
                      </a:moveTo>
                      <a:cubicBezTo>
                        <a:pt x="0" y="114978"/>
                        <a:pt x="70490" y="100106"/>
                        <a:pt x="105901" y="99311"/>
                      </a:cubicBezTo>
                      <a:cubicBezTo>
                        <a:pt x="125664" y="98867"/>
                        <a:pt x="138761" y="99967"/>
                        <a:pt x="138761" y="99967"/>
                      </a:cubicBezTo>
                      <a:cubicBezTo>
                        <a:pt x="138761" y="99967"/>
                        <a:pt x="132032" y="94846"/>
                        <a:pt x="112806" y="85483"/>
                      </a:cubicBezTo>
                      <a:cubicBezTo>
                        <a:pt x="93589" y="76119"/>
                        <a:pt x="61856" y="62522"/>
                        <a:pt x="61856" y="62522"/>
                      </a:cubicBezTo>
                      <a:cubicBezTo>
                        <a:pt x="61856" y="62522"/>
                        <a:pt x="93580" y="70185"/>
                        <a:pt x="115329" y="79280"/>
                      </a:cubicBezTo>
                      <a:cubicBezTo>
                        <a:pt x="137088" y="88385"/>
                        <a:pt x="148874" y="98913"/>
                        <a:pt x="148874" y="98913"/>
                      </a:cubicBezTo>
                      <a:cubicBezTo>
                        <a:pt x="148874" y="98913"/>
                        <a:pt x="166344" y="97240"/>
                        <a:pt x="183102" y="98100"/>
                      </a:cubicBezTo>
                      <a:cubicBezTo>
                        <a:pt x="199860" y="98960"/>
                        <a:pt x="215907" y="102361"/>
                        <a:pt x="215907" y="102361"/>
                      </a:cubicBezTo>
                      <a:lnTo>
                        <a:pt x="186337" y="72163"/>
                      </a:lnTo>
                      <a:cubicBezTo>
                        <a:pt x="186337" y="72163"/>
                        <a:pt x="176280" y="75361"/>
                        <a:pt x="158884" y="72006"/>
                      </a:cubicBezTo>
                      <a:cubicBezTo>
                        <a:pt x="141488" y="68651"/>
                        <a:pt x="116744" y="58751"/>
                        <a:pt x="116744" y="58751"/>
                      </a:cubicBezTo>
                      <a:cubicBezTo>
                        <a:pt x="116744" y="58751"/>
                        <a:pt x="140952" y="63862"/>
                        <a:pt x="156195" y="65961"/>
                      </a:cubicBezTo>
                      <a:cubicBezTo>
                        <a:pt x="171437" y="68059"/>
                        <a:pt x="177713" y="67144"/>
                        <a:pt x="177713" y="67144"/>
                      </a:cubicBezTo>
                      <a:lnTo>
                        <a:pt x="145232" y="42409"/>
                      </a:lnTo>
                      <a:lnTo>
                        <a:pt x="100836" y="11702"/>
                      </a:lnTo>
                      <a:lnTo>
                        <a:pt x="148190" y="37131"/>
                      </a:lnTo>
                      <a:cubicBezTo>
                        <a:pt x="148190" y="37131"/>
                        <a:pt x="151138" y="32685"/>
                        <a:pt x="147737" y="23404"/>
                      </a:cubicBezTo>
                      <a:cubicBezTo>
                        <a:pt x="144335" y="14124"/>
                        <a:pt x="134574" y="0"/>
                        <a:pt x="134574" y="0"/>
                      </a:cubicBezTo>
                      <a:cubicBezTo>
                        <a:pt x="134574" y="0"/>
                        <a:pt x="148033" y="13403"/>
                        <a:pt x="153403" y="24051"/>
                      </a:cubicBezTo>
                      <a:cubicBezTo>
                        <a:pt x="158764" y="34690"/>
                        <a:pt x="156028" y="42575"/>
                        <a:pt x="156028" y="42575"/>
                      </a:cubicBezTo>
                      <a:lnTo>
                        <a:pt x="181706" y="62568"/>
                      </a:lnTo>
                      <a:lnTo>
                        <a:pt x="196958" y="73475"/>
                      </a:lnTo>
                      <a:cubicBezTo>
                        <a:pt x="196958" y="73475"/>
                        <a:pt x="201524" y="66876"/>
                        <a:pt x="201616" y="53713"/>
                      </a:cubicBezTo>
                      <a:cubicBezTo>
                        <a:pt x="201700" y="40541"/>
                        <a:pt x="197309" y="20798"/>
                        <a:pt x="197309" y="20798"/>
                      </a:cubicBezTo>
                      <a:cubicBezTo>
                        <a:pt x="197309" y="20798"/>
                        <a:pt x="207218" y="38674"/>
                        <a:pt x="209140" y="53436"/>
                      </a:cubicBezTo>
                      <a:cubicBezTo>
                        <a:pt x="211063" y="68197"/>
                        <a:pt x="205008" y="79853"/>
                        <a:pt x="205008" y="79853"/>
                      </a:cubicBezTo>
                      <a:lnTo>
                        <a:pt x="225880" y="102758"/>
                      </a:lnTo>
                      <a:cubicBezTo>
                        <a:pt x="225880" y="102758"/>
                        <a:pt x="235549" y="103507"/>
                        <a:pt x="252751" y="106964"/>
                      </a:cubicBezTo>
                      <a:cubicBezTo>
                        <a:pt x="269952" y="110431"/>
                        <a:pt x="294697" y="116596"/>
                        <a:pt x="294697" y="116596"/>
                      </a:cubicBezTo>
                      <a:lnTo>
                        <a:pt x="293338" y="132587"/>
                      </a:lnTo>
                      <a:cubicBezTo>
                        <a:pt x="293338" y="132587"/>
                        <a:pt x="271866" y="122780"/>
                        <a:pt x="254303" y="117492"/>
                      </a:cubicBezTo>
                      <a:cubicBezTo>
                        <a:pt x="236732" y="112205"/>
                        <a:pt x="223052" y="111438"/>
                        <a:pt x="223052" y="111438"/>
                      </a:cubicBezTo>
                      <a:lnTo>
                        <a:pt x="209861" y="129666"/>
                      </a:lnTo>
                      <a:cubicBezTo>
                        <a:pt x="209861" y="129666"/>
                        <a:pt x="225492" y="138419"/>
                        <a:pt x="235660" y="153015"/>
                      </a:cubicBezTo>
                      <a:cubicBezTo>
                        <a:pt x="245827" y="167610"/>
                        <a:pt x="254137" y="188149"/>
                        <a:pt x="254137" y="188149"/>
                      </a:cubicBezTo>
                      <a:cubicBezTo>
                        <a:pt x="254137" y="188149"/>
                        <a:pt x="243230" y="168654"/>
                        <a:pt x="231066" y="155704"/>
                      </a:cubicBezTo>
                      <a:cubicBezTo>
                        <a:pt x="218911" y="142745"/>
                        <a:pt x="205415" y="134861"/>
                        <a:pt x="205415" y="134861"/>
                      </a:cubicBezTo>
                      <a:lnTo>
                        <a:pt x="183296" y="162683"/>
                      </a:lnTo>
                      <a:cubicBezTo>
                        <a:pt x="183296" y="162683"/>
                        <a:pt x="189369" y="169024"/>
                        <a:pt x="188223" y="180218"/>
                      </a:cubicBezTo>
                      <a:cubicBezTo>
                        <a:pt x="187067" y="191412"/>
                        <a:pt x="178702" y="207449"/>
                        <a:pt x="178702" y="207449"/>
                      </a:cubicBezTo>
                      <a:cubicBezTo>
                        <a:pt x="178702" y="207449"/>
                        <a:pt x="182612" y="190071"/>
                        <a:pt x="182834" y="180070"/>
                      </a:cubicBezTo>
                      <a:cubicBezTo>
                        <a:pt x="183046" y="170069"/>
                        <a:pt x="179562" y="167434"/>
                        <a:pt x="179562" y="167434"/>
                      </a:cubicBezTo>
                      <a:lnTo>
                        <a:pt x="123390" y="209353"/>
                      </a:lnTo>
                      <a:cubicBezTo>
                        <a:pt x="123390" y="209353"/>
                        <a:pt x="158274" y="177362"/>
                        <a:pt x="174589" y="160132"/>
                      </a:cubicBezTo>
                      <a:cubicBezTo>
                        <a:pt x="186892" y="147127"/>
                        <a:pt x="190340" y="141673"/>
                        <a:pt x="190340" y="141673"/>
                      </a:cubicBezTo>
                      <a:cubicBezTo>
                        <a:pt x="190340" y="141673"/>
                        <a:pt x="182030" y="140305"/>
                        <a:pt x="169791" y="141266"/>
                      </a:cubicBezTo>
                      <a:cubicBezTo>
                        <a:pt x="157562" y="142218"/>
                        <a:pt x="143180" y="145759"/>
                        <a:pt x="143180" y="145759"/>
                      </a:cubicBezTo>
                      <a:cubicBezTo>
                        <a:pt x="143180" y="145759"/>
                        <a:pt x="157174" y="138882"/>
                        <a:pt x="169717" y="136155"/>
                      </a:cubicBezTo>
                      <a:cubicBezTo>
                        <a:pt x="182252" y="133428"/>
                        <a:pt x="193334" y="134852"/>
                        <a:pt x="193334" y="134852"/>
                      </a:cubicBezTo>
                      <a:lnTo>
                        <a:pt x="212468" y="110199"/>
                      </a:lnTo>
                      <a:cubicBezTo>
                        <a:pt x="212468" y="110199"/>
                        <a:pt x="195100" y="108240"/>
                        <a:pt x="180624" y="107093"/>
                      </a:cubicBezTo>
                      <a:cubicBezTo>
                        <a:pt x="166150" y="105947"/>
                        <a:pt x="150972" y="107251"/>
                        <a:pt x="150972" y="107251"/>
                      </a:cubicBezTo>
                      <a:cubicBezTo>
                        <a:pt x="150972" y="107251"/>
                        <a:pt x="141645" y="119128"/>
                        <a:pt x="126726" y="129610"/>
                      </a:cubicBezTo>
                      <a:cubicBezTo>
                        <a:pt x="111799" y="140092"/>
                        <a:pt x="91288" y="149179"/>
                        <a:pt x="91288" y="149179"/>
                      </a:cubicBezTo>
                      <a:cubicBezTo>
                        <a:pt x="91288" y="149179"/>
                        <a:pt x="108314" y="137818"/>
                        <a:pt x="120524" y="127494"/>
                      </a:cubicBezTo>
                      <a:cubicBezTo>
                        <a:pt x="132735" y="117160"/>
                        <a:pt x="140139" y="107851"/>
                        <a:pt x="140139" y="107851"/>
                      </a:cubicBezTo>
                      <a:cubicBezTo>
                        <a:pt x="140139" y="107851"/>
                        <a:pt x="130997" y="105319"/>
                        <a:pt x="104034" y="106428"/>
                      </a:cubicBezTo>
                      <a:cubicBezTo>
                        <a:pt x="68918" y="107861"/>
                        <a:pt x="0" y="114978"/>
                        <a:pt x="0"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25" name="Google Shape;6325;p8"/>
              <p:cNvGrpSpPr/>
              <p:nvPr/>
            </p:nvGrpSpPr>
            <p:grpSpPr>
              <a:xfrm>
                <a:off x="3599838" y="2207950"/>
                <a:ext cx="325162" cy="273853"/>
                <a:chOff x="3599838" y="2207950"/>
                <a:chExt cx="325162" cy="273853"/>
              </a:xfrm>
            </p:grpSpPr>
            <p:sp>
              <p:nvSpPr>
                <p:cNvPr id="6326" name="Google Shape;6326;p8"/>
                <p:cNvSpPr/>
                <p:nvPr/>
              </p:nvSpPr>
              <p:spPr>
                <a:xfrm>
                  <a:off x="3605351" y="2207950"/>
                  <a:ext cx="319649" cy="273853"/>
                </a:xfrm>
                <a:custGeom>
                  <a:avLst/>
                  <a:gdLst/>
                  <a:ahLst/>
                  <a:cxnLst/>
                  <a:rect l="l" t="t" r="r" b="b"/>
                  <a:pathLst>
                    <a:path w="319649" h="273853" extrusionOk="0">
                      <a:moveTo>
                        <a:pt x="57886" y="117114"/>
                      </a:moveTo>
                      <a:cubicBezTo>
                        <a:pt x="57886" y="117114"/>
                        <a:pt x="12483" y="140342"/>
                        <a:pt x="3776" y="173054"/>
                      </a:cubicBezTo>
                      <a:cubicBezTo>
                        <a:pt x="-9932" y="224568"/>
                        <a:pt x="18094" y="242010"/>
                        <a:pt x="18094" y="242010"/>
                      </a:cubicBezTo>
                      <a:cubicBezTo>
                        <a:pt x="18094" y="242010"/>
                        <a:pt x="27956" y="205184"/>
                        <a:pt x="61149" y="214456"/>
                      </a:cubicBezTo>
                      <a:cubicBezTo>
                        <a:pt x="78379" y="219262"/>
                        <a:pt x="92836" y="241215"/>
                        <a:pt x="92836" y="241215"/>
                      </a:cubicBezTo>
                      <a:cubicBezTo>
                        <a:pt x="92836" y="241215"/>
                        <a:pt x="115159" y="239108"/>
                        <a:pt x="132388" y="247269"/>
                      </a:cubicBezTo>
                      <a:cubicBezTo>
                        <a:pt x="149627" y="255431"/>
                        <a:pt x="161782" y="273853"/>
                        <a:pt x="161782" y="273853"/>
                      </a:cubicBezTo>
                      <a:cubicBezTo>
                        <a:pt x="161782" y="273853"/>
                        <a:pt x="172874" y="257132"/>
                        <a:pt x="175518" y="237906"/>
                      </a:cubicBezTo>
                      <a:cubicBezTo>
                        <a:pt x="178170" y="218680"/>
                        <a:pt x="172356" y="196948"/>
                        <a:pt x="172356" y="196948"/>
                      </a:cubicBezTo>
                      <a:cubicBezTo>
                        <a:pt x="172356" y="196948"/>
                        <a:pt x="184308" y="203067"/>
                        <a:pt x="196186" y="207523"/>
                      </a:cubicBezTo>
                      <a:cubicBezTo>
                        <a:pt x="208064" y="211969"/>
                        <a:pt x="219867" y="214751"/>
                        <a:pt x="219867" y="214751"/>
                      </a:cubicBezTo>
                      <a:cubicBezTo>
                        <a:pt x="219867" y="214751"/>
                        <a:pt x="222585" y="205203"/>
                        <a:pt x="221993" y="196477"/>
                      </a:cubicBezTo>
                      <a:cubicBezTo>
                        <a:pt x="221402" y="187751"/>
                        <a:pt x="217519" y="179857"/>
                        <a:pt x="217519" y="179857"/>
                      </a:cubicBezTo>
                      <a:cubicBezTo>
                        <a:pt x="217519" y="179857"/>
                        <a:pt x="248244" y="179848"/>
                        <a:pt x="273774" y="176853"/>
                      </a:cubicBezTo>
                      <a:cubicBezTo>
                        <a:pt x="299305" y="173859"/>
                        <a:pt x="319649" y="167887"/>
                        <a:pt x="319649" y="167887"/>
                      </a:cubicBezTo>
                      <a:cubicBezTo>
                        <a:pt x="319649" y="167887"/>
                        <a:pt x="303954" y="146997"/>
                        <a:pt x="286752" y="131875"/>
                      </a:cubicBezTo>
                      <a:cubicBezTo>
                        <a:pt x="269560" y="116753"/>
                        <a:pt x="250869" y="107408"/>
                        <a:pt x="250869" y="107408"/>
                      </a:cubicBezTo>
                      <a:cubicBezTo>
                        <a:pt x="250869" y="107408"/>
                        <a:pt x="259429" y="103350"/>
                        <a:pt x="265539" y="98155"/>
                      </a:cubicBezTo>
                      <a:cubicBezTo>
                        <a:pt x="271658" y="92961"/>
                        <a:pt x="275328" y="86620"/>
                        <a:pt x="275328" y="86620"/>
                      </a:cubicBezTo>
                      <a:cubicBezTo>
                        <a:pt x="275328" y="86620"/>
                        <a:pt x="258274" y="79308"/>
                        <a:pt x="240166" y="77515"/>
                      </a:cubicBezTo>
                      <a:cubicBezTo>
                        <a:pt x="222058" y="75722"/>
                        <a:pt x="202906" y="79456"/>
                        <a:pt x="202906" y="79456"/>
                      </a:cubicBezTo>
                      <a:cubicBezTo>
                        <a:pt x="202906" y="79456"/>
                        <a:pt x="227169" y="61145"/>
                        <a:pt x="240813" y="42529"/>
                      </a:cubicBezTo>
                      <a:cubicBezTo>
                        <a:pt x="254456" y="23922"/>
                        <a:pt x="257479" y="5001"/>
                        <a:pt x="257479" y="5001"/>
                      </a:cubicBezTo>
                      <a:cubicBezTo>
                        <a:pt x="257479" y="5001"/>
                        <a:pt x="229730" y="16934"/>
                        <a:pt x="207675" y="17858"/>
                      </a:cubicBezTo>
                      <a:cubicBezTo>
                        <a:pt x="185611" y="18792"/>
                        <a:pt x="169241" y="8726"/>
                        <a:pt x="169241" y="8726"/>
                      </a:cubicBezTo>
                      <a:cubicBezTo>
                        <a:pt x="169241" y="8726"/>
                        <a:pt x="152095" y="38748"/>
                        <a:pt x="108013" y="21398"/>
                      </a:cubicBezTo>
                      <a:cubicBezTo>
                        <a:pt x="90543" y="14521"/>
                        <a:pt x="90858" y="0"/>
                        <a:pt x="90858" y="0"/>
                      </a:cubicBezTo>
                      <a:cubicBezTo>
                        <a:pt x="90858" y="0"/>
                        <a:pt x="62564" y="15612"/>
                        <a:pt x="53413" y="44941"/>
                      </a:cubicBezTo>
                      <a:cubicBezTo>
                        <a:pt x="44271" y="74261"/>
                        <a:pt x="57886" y="117114"/>
                        <a:pt x="57886"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27" name="Google Shape;6327;p8"/>
                <p:cNvSpPr/>
                <p:nvPr/>
              </p:nvSpPr>
              <p:spPr>
                <a:xfrm>
                  <a:off x="3599838" y="2234238"/>
                  <a:ext cx="293098" cy="209001"/>
                </a:xfrm>
                <a:custGeom>
                  <a:avLst/>
                  <a:gdLst/>
                  <a:ahLst/>
                  <a:cxnLst/>
                  <a:rect l="l" t="t" r="r" b="b"/>
                  <a:pathLst>
                    <a:path w="293098" h="209001" extrusionOk="0">
                      <a:moveTo>
                        <a:pt x="293098" y="131709"/>
                      </a:moveTo>
                      <a:cubicBezTo>
                        <a:pt x="293098" y="131709"/>
                        <a:pt x="225178" y="107676"/>
                        <a:pt x="190182" y="102222"/>
                      </a:cubicBezTo>
                      <a:cubicBezTo>
                        <a:pt x="170651" y="99181"/>
                        <a:pt x="157526" y="98553"/>
                        <a:pt x="157526" y="98553"/>
                      </a:cubicBezTo>
                      <a:cubicBezTo>
                        <a:pt x="157526" y="98553"/>
                        <a:pt x="164865" y="94356"/>
                        <a:pt x="185154" y="87609"/>
                      </a:cubicBezTo>
                      <a:cubicBezTo>
                        <a:pt x="205443" y="80861"/>
                        <a:pt x="238682" y="71553"/>
                        <a:pt x="238682" y="71553"/>
                      </a:cubicBezTo>
                      <a:cubicBezTo>
                        <a:pt x="238682" y="71553"/>
                        <a:pt x="206238" y="74973"/>
                        <a:pt x="183472" y="81129"/>
                      </a:cubicBezTo>
                      <a:cubicBezTo>
                        <a:pt x="160705" y="87285"/>
                        <a:pt x="147635" y="96177"/>
                        <a:pt x="147635" y="96177"/>
                      </a:cubicBezTo>
                      <a:cubicBezTo>
                        <a:pt x="147635" y="96177"/>
                        <a:pt x="130535" y="92212"/>
                        <a:pt x="113814" y="90853"/>
                      </a:cubicBezTo>
                      <a:cubicBezTo>
                        <a:pt x="97083" y="89504"/>
                        <a:pt x="80732" y="90761"/>
                        <a:pt x="80732" y="90761"/>
                      </a:cubicBezTo>
                      <a:lnTo>
                        <a:pt x="114026" y="64722"/>
                      </a:lnTo>
                      <a:cubicBezTo>
                        <a:pt x="114026" y="64722"/>
                        <a:pt x="123565" y="69214"/>
                        <a:pt x="141257" y="68179"/>
                      </a:cubicBezTo>
                      <a:cubicBezTo>
                        <a:pt x="158949" y="67144"/>
                        <a:pt x="184784" y="60590"/>
                        <a:pt x="184784" y="60590"/>
                      </a:cubicBezTo>
                      <a:cubicBezTo>
                        <a:pt x="184784" y="60590"/>
                        <a:pt x="160114" y="62467"/>
                        <a:pt x="144724" y="62541"/>
                      </a:cubicBezTo>
                      <a:cubicBezTo>
                        <a:pt x="129333" y="62615"/>
                        <a:pt x="123233" y="60877"/>
                        <a:pt x="123233" y="60877"/>
                      </a:cubicBezTo>
                      <a:lnTo>
                        <a:pt x="158690" y="40634"/>
                      </a:lnTo>
                      <a:lnTo>
                        <a:pt x="206737" y="16046"/>
                      </a:lnTo>
                      <a:lnTo>
                        <a:pt x="156453" y="35023"/>
                      </a:lnTo>
                      <a:cubicBezTo>
                        <a:pt x="156453" y="35023"/>
                        <a:pt x="154115" y="30226"/>
                        <a:pt x="158709" y="21472"/>
                      </a:cubicBezTo>
                      <a:cubicBezTo>
                        <a:pt x="163312" y="12710"/>
                        <a:pt x="174838" y="0"/>
                        <a:pt x="174838" y="0"/>
                      </a:cubicBezTo>
                      <a:cubicBezTo>
                        <a:pt x="174838" y="0"/>
                        <a:pt x="159725" y="11517"/>
                        <a:pt x="153006" y="21361"/>
                      </a:cubicBezTo>
                      <a:cubicBezTo>
                        <a:pt x="146295" y="31206"/>
                        <a:pt x="147968" y="39377"/>
                        <a:pt x="147968" y="39377"/>
                      </a:cubicBezTo>
                      <a:lnTo>
                        <a:pt x="119877" y="55821"/>
                      </a:lnTo>
                      <a:lnTo>
                        <a:pt x="103322" y="64620"/>
                      </a:lnTo>
                      <a:cubicBezTo>
                        <a:pt x="103322" y="64620"/>
                        <a:pt x="99662" y="57475"/>
                        <a:pt x="101308" y="44414"/>
                      </a:cubicBezTo>
                      <a:cubicBezTo>
                        <a:pt x="102953" y="31344"/>
                        <a:pt x="109904" y="12349"/>
                        <a:pt x="109904" y="12349"/>
                      </a:cubicBezTo>
                      <a:cubicBezTo>
                        <a:pt x="109904" y="12349"/>
                        <a:pt x="97739" y="28775"/>
                        <a:pt x="93885" y="43148"/>
                      </a:cubicBezTo>
                      <a:cubicBezTo>
                        <a:pt x="90031" y="57531"/>
                        <a:pt x="94495" y="69880"/>
                        <a:pt x="94495" y="69880"/>
                      </a:cubicBezTo>
                      <a:lnTo>
                        <a:pt x="70795" y="89846"/>
                      </a:lnTo>
                      <a:cubicBezTo>
                        <a:pt x="70795" y="89846"/>
                        <a:pt x="61117" y="89309"/>
                        <a:pt x="43601" y="90474"/>
                      </a:cubicBezTo>
                      <a:cubicBezTo>
                        <a:pt x="26094" y="91639"/>
                        <a:pt x="749" y="94495"/>
                        <a:pt x="749" y="94495"/>
                      </a:cubicBezTo>
                      <a:lnTo>
                        <a:pt x="0" y="110523"/>
                      </a:lnTo>
                      <a:cubicBezTo>
                        <a:pt x="0" y="110523"/>
                        <a:pt x="22572" y="103627"/>
                        <a:pt x="40680" y="100697"/>
                      </a:cubicBezTo>
                      <a:cubicBezTo>
                        <a:pt x="58797" y="97776"/>
                        <a:pt x="72450" y="98821"/>
                        <a:pt x="72450" y="98821"/>
                      </a:cubicBezTo>
                      <a:lnTo>
                        <a:pt x="83126" y="118620"/>
                      </a:lnTo>
                      <a:cubicBezTo>
                        <a:pt x="83126" y="118620"/>
                        <a:pt x="66488" y="125238"/>
                        <a:pt x="54481" y="138373"/>
                      </a:cubicBezTo>
                      <a:cubicBezTo>
                        <a:pt x="42473" y="151499"/>
                        <a:pt x="31529" y="170762"/>
                        <a:pt x="31529" y="170762"/>
                      </a:cubicBezTo>
                      <a:cubicBezTo>
                        <a:pt x="31529" y="170762"/>
                        <a:pt x="44914" y="152876"/>
                        <a:pt x="58677" y="141636"/>
                      </a:cubicBezTo>
                      <a:cubicBezTo>
                        <a:pt x="72440" y="130396"/>
                        <a:pt x="86851" y="124360"/>
                        <a:pt x="86851" y="124360"/>
                      </a:cubicBezTo>
                      <a:lnTo>
                        <a:pt x="105116" y="154854"/>
                      </a:lnTo>
                      <a:cubicBezTo>
                        <a:pt x="105116" y="154854"/>
                        <a:pt x="98257" y="160335"/>
                        <a:pt x="97924" y="171585"/>
                      </a:cubicBezTo>
                      <a:cubicBezTo>
                        <a:pt x="97592" y="182834"/>
                        <a:pt x="103775" y="199832"/>
                        <a:pt x="103775" y="199832"/>
                      </a:cubicBezTo>
                      <a:cubicBezTo>
                        <a:pt x="103775" y="199832"/>
                        <a:pt x="102186" y="182094"/>
                        <a:pt x="103285" y="172149"/>
                      </a:cubicBezTo>
                      <a:cubicBezTo>
                        <a:pt x="104385" y="162202"/>
                        <a:pt x="108184" y="160049"/>
                        <a:pt x="108184" y="160049"/>
                      </a:cubicBezTo>
                      <a:lnTo>
                        <a:pt x="158348" y="209002"/>
                      </a:lnTo>
                      <a:cubicBezTo>
                        <a:pt x="158348" y="209002"/>
                        <a:pt x="127984" y="172694"/>
                        <a:pt x="114082" y="153467"/>
                      </a:cubicBezTo>
                      <a:cubicBezTo>
                        <a:pt x="103590" y="138955"/>
                        <a:pt x="100891" y="133095"/>
                        <a:pt x="100891" y="133095"/>
                      </a:cubicBezTo>
                      <a:cubicBezTo>
                        <a:pt x="100891" y="133095"/>
                        <a:pt x="109312" y="132836"/>
                        <a:pt x="121319" y="135397"/>
                      </a:cubicBezTo>
                      <a:cubicBezTo>
                        <a:pt x="133317" y="137957"/>
                        <a:pt x="147118" y="143355"/>
                        <a:pt x="147118" y="143355"/>
                      </a:cubicBezTo>
                      <a:cubicBezTo>
                        <a:pt x="147118" y="143355"/>
                        <a:pt x="134149" y="134694"/>
                        <a:pt x="122068" y="130341"/>
                      </a:cubicBezTo>
                      <a:cubicBezTo>
                        <a:pt x="109996" y="125987"/>
                        <a:pt x="98821" y="125941"/>
                        <a:pt x="98821" y="125941"/>
                      </a:cubicBezTo>
                      <a:lnTo>
                        <a:pt x="83107" y="98987"/>
                      </a:lnTo>
                      <a:cubicBezTo>
                        <a:pt x="83107" y="98987"/>
                        <a:pt x="100577" y="99320"/>
                        <a:pt x="115080" y="100096"/>
                      </a:cubicBezTo>
                      <a:cubicBezTo>
                        <a:pt x="129583" y="100864"/>
                        <a:pt x="144456" y="104163"/>
                        <a:pt x="144456" y="104163"/>
                      </a:cubicBezTo>
                      <a:cubicBezTo>
                        <a:pt x="144456" y="104163"/>
                        <a:pt x="152137" y="117169"/>
                        <a:pt x="165549" y="129518"/>
                      </a:cubicBezTo>
                      <a:cubicBezTo>
                        <a:pt x="178961" y="141876"/>
                        <a:pt x="198095" y="153579"/>
                        <a:pt x="198095" y="153579"/>
                      </a:cubicBezTo>
                      <a:cubicBezTo>
                        <a:pt x="198095" y="153579"/>
                        <a:pt x="182714" y="140083"/>
                        <a:pt x="171973" y="128233"/>
                      </a:cubicBezTo>
                      <a:cubicBezTo>
                        <a:pt x="161223" y="116383"/>
                        <a:pt x="155122" y="106179"/>
                        <a:pt x="155122" y="106179"/>
                      </a:cubicBezTo>
                      <a:cubicBezTo>
                        <a:pt x="155122" y="106179"/>
                        <a:pt x="164513" y="104875"/>
                        <a:pt x="191097" y="109525"/>
                      </a:cubicBezTo>
                      <a:cubicBezTo>
                        <a:pt x="225714" y="115570"/>
                        <a:pt x="293098" y="131709"/>
                        <a:pt x="293098"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28" name="Google Shape;6328;p8"/>
              <p:cNvGrpSpPr/>
              <p:nvPr/>
            </p:nvGrpSpPr>
            <p:grpSpPr>
              <a:xfrm>
                <a:off x="3567532" y="1797926"/>
                <a:ext cx="278844" cy="382599"/>
                <a:chOff x="3567532" y="1797926"/>
                <a:chExt cx="278844" cy="382599"/>
              </a:xfrm>
            </p:grpSpPr>
            <p:sp>
              <p:nvSpPr>
                <p:cNvPr id="6329" name="Google Shape;6329;p8"/>
                <p:cNvSpPr/>
                <p:nvPr/>
              </p:nvSpPr>
              <p:spPr>
                <a:xfrm>
                  <a:off x="3567532" y="1797926"/>
                  <a:ext cx="278844" cy="382599"/>
                </a:xfrm>
                <a:custGeom>
                  <a:avLst/>
                  <a:gdLst/>
                  <a:ahLst/>
                  <a:cxnLst/>
                  <a:rect l="l" t="t" r="r" b="b"/>
                  <a:pathLst>
                    <a:path w="278844" h="382599" extrusionOk="0">
                      <a:moveTo>
                        <a:pt x="186697" y="131845"/>
                      </a:moveTo>
                      <a:cubicBezTo>
                        <a:pt x="186697" y="131845"/>
                        <a:pt x="185061" y="76597"/>
                        <a:pt x="159106" y="43617"/>
                      </a:cubicBezTo>
                      <a:cubicBezTo>
                        <a:pt x="118232" y="-8321"/>
                        <a:pt x="90400" y="580"/>
                        <a:pt x="90400" y="580"/>
                      </a:cubicBezTo>
                      <a:cubicBezTo>
                        <a:pt x="90400" y="580"/>
                        <a:pt x="119600" y="37775"/>
                        <a:pt x="96981" y="57353"/>
                      </a:cubicBezTo>
                      <a:cubicBezTo>
                        <a:pt x="85233" y="67520"/>
                        <a:pt x="59130" y="61854"/>
                        <a:pt x="59130" y="61854"/>
                      </a:cubicBezTo>
                      <a:cubicBezTo>
                        <a:pt x="59130" y="61854"/>
                        <a:pt x="51476" y="81626"/>
                        <a:pt x="36696" y="89150"/>
                      </a:cubicBezTo>
                      <a:cubicBezTo>
                        <a:pt x="21916" y="96665"/>
                        <a:pt x="0" y="91932"/>
                        <a:pt x="0" y="91932"/>
                      </a:cubicBezTo>
                      <a:cubicBezTo>
                        <a:pt x="0" y="91932"/>
                        <a:pt x="10417" y="114181"/>
                        <a:pt x="26732" y="131559"/>
                      </a:cubicBezTo>
                      <a:cubicBezTo>
                        <a:pt x="43037" y="148936"/>
                        <a:pt x="65240" y="161442"/>
                        <a:pt x="65240" y="161442"/>
                      </a:cubicBezTo>
                      <a:cubicBezTo>
                        <a:pt x="65240" y="161442"/>
                        <a:pt x="54573" y="166295"/>
                        <a:pt x="45450" y="172405"/>
                      </a:cubicBezTo>
                      <a:cubicBezTo>
                        <a:pt x="36326" y="178515"/>
                        <a:pt x="28756" y="185882"/>
                        <a:pt x="28756" y="185882"/>
                      </a:cubicBezTo>
                      <a:cubicBezTo>
                        <a:pt x="28756" y="185882"/>
                        <a:pt x="36262" y="195652"/>
                        <a:pt x="44424" y="202085"/>
                      </a:cubicBezTo>
                      <a:cubicBezTo>
                        <a:pt x="52595" y="208528"/>
                        <a:pt x="61422" y="211634"/>
                        <a:pt x="61422" y="211634"/>
                      </a:cubicBezTo>
                      <a:cubicBezTo>
                        <a:pt x="61422" y="211634"/>
                        <a:pt x="48278" y="236563"/>
                        <a:pt x="40061" y="259644"/>
                      </a:cubicBezTo>
                      <a:cubicBezTo>
                        <a:pt x="31843" y="282734"/>
                        <a:pt x="28562" y="303975"/>
                        <a:pt x="28562" y="303975"/>
                      </a:cubicBezTo>
                      <a:cubicBezTo>
                        <a:pt x="28562" y="303975"/>
                        <a:pt x="54240" y="307792"/>
                        <a:pt x="75315" y="305815"/>
                      </a:cubicBezTo>
                      <a:cubicBezTo>
                        <a:pt x="96399" y="303846"/>
                        <a:pt x="112880" y="296100"/>
                        <a:pt x="112880" y="296100"/>
                      </a:cubicBezTo>
                      <a:cubicBezTo>
                        <a:pt x="112880" y="296100"/>
                        <a:pt x="112899" y="306249"/>
                        <a:pt x="114997" y="315326"/>
                      </a:cubicBezTo>
                      <a:cubicBezTo>
                        <a:pt x="117095" y="324412"/>
                        <a:pt x="121273" y="332417"/>
                        <a:pt x="121273" y="332417"/>
                      </a:cubicBezTo>
                      <a:cubicBezTo>
                        <a:pt x="121273" y="332417"/>
                        <a:pt x="135212" y="324375"/>
                        <a:pt x="144585" y="311102"/>
                      </a:cubicBezTo>
                      <a:cubicBezTo>
                        <a:pt x="153967" y="297828"/>
                        <a:pt x="158783" y="279332"/>
                        <a:pt x="158783" y="279332"/>
                      </a:cubicBezTo>
                      <a:cubicBezTo>
                        <a:pt x="158783" y="279332"/>
                        <a:pt x="165003" y="313523"/>
                        <a:pt x="176049" y="339340"/>
                      </a:cubicBezTo>
                      <a:cubicBezTo>
                        <a:pt x="187104" y="365166"/>
                        <a:pt x="202966" y="382599"/>
                        <a:pt x="202966" y="382599"/>
                      </a:cubicBezTo>
                      <a:cubicBezTo>
                        <a:pt x="202966" y="382599"/>
                        <a:pt x="204029" y="350636"/>
                        <a:pt x="212625" y="332001"/>
                      </a:cubicBezTo>
                      <a:cubicBezTo>
                        <a:pt x="221231" y="313376"/>
                        <a:pt x="237370" y="308070"/>
                        <a:pt x="237370" y="308070"/>
                      </a:cubicBezTo>
                      <a:cubicBezTo>
                        <a:pt x="237370" y="308070"/>
                        <a:pt x="217478" y="270366"/>
                        <a:pt x="252085" y="248348"/>
                      </a:cubicBezTo>
                      <a:cubicBezTo>
                        <a:pt x="265802" y="239623"/>
                        <a:pt x="278845" y="251390"/>
                        <a:pt x="278845" y="251390"/>
                      </a:cubicBezTo>
                      <a:cubicBezTo>
                        <a:pt x="278845" y="251390"/>
                        <a:pt x="276793" y="216061"/>
                        <a:pt x="254100" y="185401"/>
                      </a:cubicBezTo>
                      <a:cubicBezTo>
                        <a:pt x="231408" y="154750"/>
                        <a:pt x="186697" y="131845"/>
                        <a:pt x="186697" y="1318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30" name="Google Shape;6330;p8"/>
                <p:cNvSpPr/>
                <p:nvPr/>
              </p:nvSpPr>
              <p:spPr>
                <a:xfrm>
                  <a:off x="3606345" y="1840564"/>
                  <a:ext cx="199176" cy="264748"/>
                </a:xfrm>
                <a:custGeom>
                  <a:avLst/>
                  <a:gdLst/>
                  <a:ahLst/>
                  <a:cxnLst/>
                  <a:rect l="l" t="t" r="r" b="b"/>
                  <a:pathLst>
                    <a:path w="199176" h="264748" extrusionOk="0">
                      <a:moveTo>
                        <a:pt x="12451" y="243156"/>
                      </a:moveTo>
                      <a:cubicBezTo>
                        <a:pt x="12451" y="243156"/>
                        <a:pt x="63335" y="207098"/>
                        <a:pt x="83264" y="183019"/>
                      </a:cubicBezTo>
                      <a:cubicBezTo>
                        <a:pt x="94384" y="169588"/>
                        <a:pt x="100577" y="159439"/>
                        <a:pt x="100577" y="159439"/>
                      </a:cubicBezTo>
                      <a:cubicBezTo>
                        <a:pt x="100577" y="159439"/>
                        <a:pt x="101243" y="168719"/>
                        <a:pt x="98673" y="190524"/>
                      </a:cubicBezTo>
                      <a:cubicBezTo>
                        <a:pt x="96113" y="212339"/>
                        <a:pt x="90326" y="246678"/>
                        <a:pt x="90326" y="246678"/>
                      </a:cubicBezTo>
                      <a:cubicBezTo>
                        <a:pt x="90326" y="246678"/>
                        <a:pt x="101113" y="217644"/>
                        <a:pt x="105273" y="194295"/>
                      </a:cubicBezTo>
                      <a:cubicBezTo>
                        <a:pt x="109432" y="170956"/>
                        <a:pt x="106964" y="153301"/>
                        <a:pt x="106964" y="153301"/>
                      </a:cubicBezTo>
                      <a:cubicBezTo>
                        <a:pt x="106964" y="153301"/>
                        <a:pt x="117881" y="142570"/>
                        <a:pt x="126274" y="130073"/>
                      </a:cubicBezTo>
                      <a:cubicBezTo>
                        <a:pt x="134657" y="117575"/>
                        <a:pt x="140527" y="103313"/>
                        <a:pt x="140527" y="103313"/>
                      </a:cubicBezTo>
                      <a:lnTo>
                        <a:pt x="149900" y="150953"/>
                      </a:lnTo>
                      <a:cubicBezTo>
                        <a:pt x="149900" y="150953"/>
                        <a:pt x="141738" y="155141"/>
                        <a:pt x="135101" y="170309"/>
                      </a:cubicBezTo>
                      <a:cubicBezTo>
                        <a:pt x="128464" y="185477"/>
                        <a:pt x="123353" y="211636"/>
                        <a:pt x="123353" y="211636"/>
                      </a:cubicBezTo>
                      <a:cubicBezTo>
                        <a:pt x="123353" y="211636"/>
                        <a:pt x="132208" y="190136"/>
                        <a:pt x="138734" y="177593"/>
                      </a:cubicBezTo>
                      <a:cubicBezTo>
                        <a:pt x="145259" y="165049"/>
                        <a:pt x="149447" y="161472"/>
                        <a:pt x="149447" y="161472"/>
                      </a:cubicBezTo>
                      <a:lnTo>
                        <a:pt x="152626" y="206275"/>
                      </a:lnTo>
                      <a:lnTo>
                        <a:pt x="154373" y="264748"/>
                      </a:lnTo>
                      <a:lnTo>
                        <a:pt x="158681" y="208918"/>
                      </a:lnTo>
                      <a:cubicBezTo>
                        <a:pt x="158681" y="208918"/>
                        <a:pt x="164033" y="210813"/>
                        <a:pt x="170013" y="221480"/>
                      </a:cubicBezTo>
                      <a:cubicBezTo>
                        <a:pt x="175984" y="232147"/>
                        <a:pt x="182584" y="251586"/>
                        <a:pt x="182584" y="251586"/>
                      </a:cubicBezTo>
                      <a:cubicBezTo>
                        <a:pt x="182584" y="251586"/>
                        <a:pt x="178610" y="230197"/>
                        <a:pt x="172546" y="216942"/>
                      </a:cubicBezTo>
                      <a:cubicBezTo>
                        <a:pt x="166491" y="203687"/>
                        <a:pt x="158357" y="198575"/>
                        <a:pt x="158357" y="198575"/>
                      </a:cubicBezTo>
                      <a:lnTo>
                        <a:pt x="155473" y="162757"/>
                      </a:lnTo>
                      <a:lnTo>
                        <a:pt x="154568" y="142357"/>
                      </a:lnTo>
                      <a:cubicBezTo>
                        <a:pt x="154568" y="142357"/>
                        <a:pt x="162618" y="145047"/>
                        <a:pt x="173766" y="156730"/>
                      </a:cubicBezTo>
                      <a:cubicBezTo>
                        <a:pt x="184923" y="168423"/>
                        <a:pt x="199176" y="189110"/>
                        <a:pt x="199176" y="189110"/>
                      </a:cubicBezTo>
                      <a:cubicBezTo>
                        <a:pt x="199176" y="189110"/>
                        <a:pt x="189489" y="166233"/>
                        <a:pt x="178092" y="151711"/>
                      </a:cubicBezTo>
                      <a:cubicBezTo>
                        <a:pt x="166686" y="137190"/>
                        <a:pt x="153578" y="131025"/>
                        <a:pt x="153578" y="131025"/>
                      </a:cubicBezTo>
                      <a:lnTo>
                        <a:pt x="145611" y="95983"/>
                      </a:lnTo>
                      <a:cubicBezTo>
                        <a:pt x="145611" y="95983"/>
                        <a:pt x="150242" y="88551"/>
                        <a:pt x="156675" y="73420"/>
                      </a:cubicBezTo>
                      <a:cubicBezTo>
                        <a:pt x="163118" y="58298"/>
                        <a:pt x="171381" y="35467"/>
                        <a:pt x="171381" y="35467"/>
                      </a:cubicBezTo>
                      <a:lnTo>
                        <a:pt x="157156" y="22156"/>
                      </a:lnTo>
                      <a:cubicBezTo>
                        <a:pt x="157156" y="22156"/>
                        <a:pt x="153754" y="45930"/>
                        <a:pt x="148652" y="62947"/>
                      </a:cubicBezTo>
                      <a:cubicBezTo>
                        <a:pt x="143549" y="79964"/>
                        <a:pt x="136756" y="90215"/>
                        <a:pt x="136756" y="90215"/>
                      </a:cubicBezTo>
                      <a:lnTo>
                        <a:pt x="114220" y="83181"/>
                      </a:lnTo>
                      <a:cubicBezTo>
                        <a:pt x="114220" y="83181"/>
                        <a:pt x="115339" y="64435"/>
                        <a:pt x="108563" y="44285"/>
                      </a:cubicBezTo>
                      <a:cubicBezTo>
                        <a:pt x="101788" y="24144"/>
                        <a:pt x="88986" y="0"/>
                        <a:pt x="88986" y="0"/>
                      </a:cubicBezTo>
                      <a:cubicBezTo>
                        <a:pt x="88986" y="0"/>
                        <a:pt x="99496" y="25031"/>
                        <a:pt x="103803" y="45108"/>
                      </a:cubicBezTo>
                      <a:cubicBezTo>
                        <a:pt x="108111" y="65175"/>
                        <a:pt x="107417" y="81656"/>
                        <a:pt x="107417" y="81656"/>
                      </a:cubicBezTo>
                      <a:lnTo>
                        <a:pt x="71932" y="72311"/>
                      </a:lnTo>
                      <a:cubicBezTo>
                        <a:pt x="71932" y="72311"/>
                        <a:pt x="69889" y="62402"/>
                        <a:pt x="59823" y="53214"/>
                      </a:cubicBezTo>
                      <a:cubicBezTo>
                        <a:pt x="49766" y="44035"/>
                        <a:pt x="31686" y="35578"/>
                        <a:pt x="31686" y="35578"/>
                      </a:cubicBezTo>
                      <a:cubicBezTo>
                        <a:pt x="31686" y="35578"/>
                        <a:pt x="48463" y="48343"/>
                        <a:pt x="57013" y="57124"/>
                      </a:cubicBezTo>
                      <a:cubicBezTo>
                        <a:pt x="65572" y="65896"/>
                        <a:pt x="65896" y="70684"/>
                        <a:pt x="65896" y="70684"/>
                      </a:cubicBezTo>
                      <a:lnTo>
                        <a:pt x="0" y="72588"/>
                      </a:lnTo>
                      <a:cubicBezTo>
                        <a:pt x="0" y="72588"/>
                        <a:pt x="45949" y="76720"/>
                        <a:pt x="69344" y="80685"/>
                      </a:cubicBezTo>
                      <a:cubicBezTo>
                        <a:pt x="87008" y="83671"/>
                        <a:pt x="93478" y="86130"/>
                        <a:pt x="93478" y="86130"/>
                      </a:cubicBezTo>
                      <a:cubicBezTo>
                        <a:pt x="93478" y="86130"/>
                        <a:pt x="90104" y="93164"/>
                        <a:pt x="82645" y="100873"/>
                      </a:cubicBezTo>
                      <a:cubicBezTo>
                        <a:pt x="75186" y="108582"/>
                        <a:pt x="64380" y="115496"/>
                        <a:pt x="64380" y="115496"/>
                      </a:cubicBezTo>
                      <a:cubicBezTo>
                        <a:pt x="64380" y="115496"/>
                        <a:pt x="77792" y="111835"/>
                        <a:pt x="86906" y="105485"/>
                      </a:cubicBezTo>
                      <a:cubicBezTo>
                        <a:pt x="96029" y="99144"/>
                        <a:pt x="100854" y="90114"/>
                        <a:pt x="100854" y="90114"/>
                      </a:cubicBezTo>
                      <a:lnTo>
                        <a:pt x="132042" y="98728"/>
                      </a:lnTo>
                      <a:cubicBezTo>
                        <a:pt x="132042" y="98728"/>
                        <a:pt x="124259" y="112630"/>
                        <a:pt x="117345" y="123787"/>
                      </a:cubicBezTo>
                      <a:cubicBezTo>
                        <a:pt x="110440" y="134944"/>
                        <a:pt x="101085" y="144391"/>
                        <a:pt x="101085" y="144391"/>
                      </a:cubicBezTo>
                      <a:cubicBezTo>
                        <a:pt x="101085" y="144391"/>
                        <a:pt x="85991" y="140324"/>
                        <a:pt x="69039" y="141414"/>
                      </a:cubicBezTo>
                      <a:cubicBezTo>
                        <a:pt x="52086" y="142505"/>
                        <a:pt x="33276" y="148753"/>
                        <a:pt x="33276" y="148753"/>
                      </a:cubicBezTo>
                      <a:cubicBezTo>
                        <a:pt x="33276" y="148753"/>
                        <a:pt x="52105" y="146969"/>
                        <a:pt x="67458" y="147644"/>
                      </a:cubicBezTo>
                      <a:cubicBezTo>
                        <a:pt x="82811" y="148319"/>
                        <a:pt x="94689" y="151443"/>
                        <a:pt x="94689" y="151443"/>
                      </a:cubicBezTo>
                      <a:cubicBezTo>
                        <a:pt x="94689" y="151443"/>
                        <a:pt x="91842" y="160104"/>
                        <a:pt x="76248" y="177981"/>
                      </a:cubicBezTo>
                      <a:cubicBezTo>
                        <a:pt x="55941" y="201274"/>
                        <a:pt x="12451" y="243156"/>
                        <a:pt x="12451"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31" name="Google Shape;6331;p8"/>
              <p:cNvGrpSpPr/>
              <p:nvPr/>
            </p:nvGrpSpPr>
            <p:grpSpPr>
              <a:xfrm>
                <a:off x="2999254" y="1446990"/>
                <a:ext cx="306144" cy="547329"/>
                <a:chOff x="2999254" y="1446990"/>
                <a:chExt cx="306144" cy="547329"/>
              </a:xfrm>
            </p:grpSpPr>
            <p:sp>
              <p:nvSpPr>
                <p:cNvPr id="6332" name="Google Shape;6332;p8"/>
                <p:cNvSpPr/>
                <p:nvPr/>
              </p:nvSpPr>
              <p:spPr>
                <a:xfrm>
                  <a:off x="2999254" y="1446990"/>
                  <a:ext cx="306144" cy="547329"/>
                </a:xfrm>
                <a:custGeom>
                  <a:avLst/>
                  <a:gdLst/>
                  <a:ahLst/>
                  <a:cxnLst/>
                  <a:rect l="l" t="t" r="r" b="b"/>
                  <a:pathLst>
                    <a:path w="306144" h="547329" extrusionOk="0">
                      <a:moveTo>
                        <a:pt x="91006" y="337891"/>
                      </a:moveTo>
                      <a:cubicBezTo>
                        <a:pt x="91006" y="337891"/>
                        <a:pt x="84480" y="411607"/>
                        <a:pt x="110186" y="464886"/>
                      </a:cubicBezTo>
                      <a:cubicBezTo>
                        <a:pt x="150672" y="548788"/>
                        <a:pt x="185011" y="547327"/>
                        <a:pt x="185011" y="547327"/>
                      </a:cubicBezTo>
                      <a:cubicBezTo>
                        <a:pt x="185011" y="547327"/>
                        <a:pt x="156107" y="487273"/>
                        <a:pt x="185917" y="469757"/>
                      </a:cubicBezTo>
                      <a:cubicBezTo>
                        <a:pt x="201390" y="460671"/>
                        <a:pt x="231459" y="477845"/>
                        <a:pt x="231459" y="477845"/>
                      </a:cubicBezTo>
                      <a:cubicBezTo>
                        <a:pt x="231459" y="477845"/>
                        <a:pt x="243549" y="454524"/>
                        <a:pt x="262221" y="450060"/>
                      </a:cubicBezTo>
                      <a:cubicBezTo>
                        <a:pt x="280892" y="445595"/>
                        <a:pt x="306145" y="459996"/>
                        <a:pt x="306145" y="459996"/>
                      </a:cubicBezTo>
                      <a:cubicBezTo>
                        <a:pt x="306145" y="459996"/>
                        <a:pt x="297207" y="426683"/>
                        <a:pt x="280541" y="397631"/>
                      </a:cubicBezTo>
                      <a:cubicBezTo>
                        <a:pt x="263875" y="368579"/>
                        <a:pt x="239473" y="343789"/>
                        <a:pt x="239473" y="343789"/>
                      </a:cubicBezTo>
                      <a:cubicBezTo>
                        <a:pt x="239473" y="343789"/>
                        <a:pt x="252857" y="341330"/>
                        <a:pt x="264605" y="336634"/>
                      </a:cubicBezTo>
                      <a:cubicBezTo>
                        <a:pt x="276354" y="331929"/>
                        <a:pt x="286466" y="324987"/>
                        <a:pt x="286466" y="324987"/>
                      </a:cubicBezTo>
                      <a:cubicBezTo>
                        <a:pt x="286466" y="324987"/>
                        <a:pt x="279071" y="309274"/>
                        <a:pt x="270373" y="297729"/>
                      </a:cubicBezTo>
                      <a:cubicBezTo>
                        <a:pt x="261684" y="286184"/>
                        <a:pt x="251702" y="278798"/>
                        <a:pt x="251702" y="278798"/>
                      </a:cubicBezTo>
                      <a:cubicBezTo>
                        <a:pt x="251702" y="278798"/>
                        <a:pt x="271094" y="250680"/>
                        <a:pt x="284368" y="223172"/>
                      </a:cubicBezTo>
                      <a:cubicBezTo>
                        <a:pt x="297641" y="195673"/>
                        <a:pt x="304795" y="168784"/>
                        <a:pt x="304795" y="168784"/>
                      </a:cubicBezTo>
                      <a:cubicBezTo>
                        <a:pt x="304795" y="168784"/>
                        <a:pt x="274949" y="154207"/>
                        <a:pt x="249668" y="148994"/>
                      </a:cubicBezTo>
                      <a:cubicBezTo>
                        <a:pt x="224378" y="143771"/>
                        <a:pt x="203655" y="147912"/>
                        <a:pt x="203655" y="147912"/>
                      </a:cubicBezTo>
                      <a:cubicBezTo>
                        <a:pt x="203655" y="147912"/>
                        <a:pt x="205189" y="134473"/>
                        <a:pt x="204098" y="121680"/>
                      </a:cubicBezTo>
                      <a:cubicBezTo>
                        <a:pt x="203008" y="108887"/>
                        <a:pt x="199283" y="96741"/>
                        <a:pt x="199283" y="96741"/>
                      </a:cubicBezTo>
                      <a:cubicBezTo>
                        <a:pt x="199283" y="96741"/>
                        <a:pt x="181526" y="102213"/>
                        <a:pt x="168382" y="116291"/>
                      </a:cubicBezTo>
                      <a:cubicBezTo>
                        <a:pt x="155238" y="130378"/>
                        <a:pt x="146697" y="153070"/>
                        <a:pt x="146697" y="153070"/>
                      </a:cubicBezTo>
                      <a:cubicBezTo>
                        <a:pt x="146697" y="153070"/>
                        <a:pt x="144562" y="105504"/>
                        <a:pt x="135429" y="67236"/>
                      </a:cubicBezTo>
                      <a:cubicBezTo>
                        <a:pt x="126288" y="28969"/>
                        <a:pt x="110158" y="0"/>
                        <a:pt x="110158" y="0"/>
                      </a:cubicBezTo>
                      <a:cubicBezTo>
                        <a:pt x="110158" y="0"/>
                        <a:pt x="104011" y="41909"/>
                        <a:pt x="90959" y="63382"/>
                      </a:cubicBezTo>
                      <a:cubicBezTo>
                        <a:pt x="77908" y="84845"/>
                        <a:pt x="57970" y="85871"/>
                        <a:pt x="57970" y="85871"/>
                      </a:cubicBezTo>
                      <a:cubicBezTo>
                        <a:pt x="57970" y="85871"/>
                        <a:pt x="75773" y="143143"/>
                        <a:pt x="31377" y="159439"/>
                      </a:cubicBezTo>
                      <a:cubicBezTo>
                        <a:pt x="13787" y="165900"/>
                        <a:pt x="134" y="145481"/>
                        <a:pt x="134" y="145481"/>
                      </a:cubicBezTo>
                      <a:cubicBezTo>
                        <a:pt x="134" y="145481"/>
                        <a:pt x="-2851" y="193002"/>
                        <a:pt x="19342" y="241991"/>
                      </a:cubicBezTo>
                      <a:cubicBezTo>
                        <a:pt x="41535" y="290981"/>
                        <a:pt x="91006" y="337891"/>
                        <a:pt x="91006" y="337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33" name="Google Shape;6333;p8"/>
                <p:cNvSpPr/>
                <p:nvPr/>
              </p:nvSpPr>
              <p:spPr>
                <a:xfrm>
                  <a:off x="3044792" y="1550165"/>
                  <a:ext cx="229568" cy="374615"/>
                </a:xfrm>
                <a:custGeom>
                  <a:avLst/>
                  <a:gdLst/>
                  <a:ahLst/>
                  <a:cxnLst/>
                  <a:rect l="l" t="t" r="r" b="b"/>
                  <a:pathLst>
                    <a:path w="229568" h="374615" extrusionOk="0">
                      <a:moveTo>
                        <a:pt x="229568" y="81240"/>
                      </a:moveTo>
                      <a:cubicBezTo>
                        <a:pt x="229568" y="81240"/>
                        <a:pt x="163737" y="110079"/>
                        <a:pt x="136432" y="134546"/>
                      </a:cubicBezTo>
                      <a:cubicBezTo>
                        <a:pt x="121199" y="148190"/>
                        <a:pt x="112298" y="159319"/>
                        <a:pt x="112298" y="159319"/>
                      </a:cubicBezTo>
                      <a:cubicBezTo>
                        <a:pt x="112298" y="159319"/>
                        <a:pt x="112935" y="146794"/>
                        <a:pt x="119313" y="118888"/>
                      </a:cubicBezTo>
                      <a:cubicBezTo>
                        <a:pt x="125691" y="90982"/>
                        <a:pt x="137818" y="47686"/>
                        <a:pt x="137818" y="47686"/>
                      </a:cubicBezTo>
                      <a:cubicBezTo>
                        <a:pt x="137818" y="47686"/>
                        <a:pt x="120580" y="82109"/>
                        <a:pt x="112076" y="111457"/>
                      </a:cubicBezTo>
                      <a:cubicBezTo>
                        <a:pt x="103562" y="140804"/>
                        <a:pt x="103784" y="165077"/>
                        <a:pt x="103784" y="165077"/>
                      </a:cubicBezTo>
                      <a:cubicBezTo>
                        <a:pt x="103784" y="165077"/>
                        <a:pt x="89207" y="175227"/>
                        <a:pt x="77348" y="188648"/>
                      </a:cubicBezTo>
                      <a:cubicBezTo>
                        <a:pt x="65489" y="202078"/>
                        <a:pt x="56357" y="218772"/>
                        <a:pt x="56357" y="218772"/>
                      </a:cubicBezTo>
                      <a:lnTo>
                        <a:pt x="52549" y="152247"/>
                      </a:lnTo>
                      <a:cubicBezTo>
                        <a:pt x="52549" y="152247"/>
                        <a:pt x="62864" y="149743"/>
                        <a:pt x="73050" y="132125"/>
                      </a:cubicBezTo>
                      <a:cubicBezTo>
                        <a:pt x="83246" y="114516"/>
                        <a:pt x="93302" y="81795"/>
                        <a:pt x="93302" y="81795"/>
                      </a:cubicBezTo>
                      <a:cubicBezTo>
                        <a:pt x="93302" y="81795"/>
                        <a:pt x="79511" y="106964"/>
                        <a:pt x="69861" y="121144"/>
                      </a:cubicBezTo>
                      <a:cubicBezTo>
                        <a:pt x="60211" y="135323"/>
                        <a:pt x="54702" y="138503"/>
                        <a:pt x="54702" y="138503"/>
                      </a:cubicBezTo>
                      <a:lnTo>
                        <a:pt x="57789" y="78033"/>
                      </a:lnTo>
                      <a:lnTo>
                        <a:pt x="64694" y="0"/>
                      </a:lnTo>
                      <a:lnTo>
                        <a:pt x="51023" y="72283"/>
                      </a:lnTo>
                      <a:cubicBezTo>
                        <a:pt x="51023" y="72283"/>
                        <a:pt x="44969" y="67782"/>
                        <a:pt x="39524" y="51449"/>
                      </a:cubicBezTo>
                      <a:cubicBezTo>
                        <a:pt x="34080" y="35116"/>
                        <a:pt x="29237" y="6951"/>
                        <a:pt x="29237" y="6951"/>
                      </a:cubicBezTo>
                      <a:cubicBezTo>
                        <a:pt x="29237" y="6951"/>
                        <a:pt x="30678" y="36733"/>
                        <a:pt x="35818" y="56514"/>
                      </a:cubicBezTo>
                      <a:cubicBezTo>
                        <a:pt x="40966" y="76304"/>
                        <a:pt x="49822" y="86093"/>
                        <a:pt x="49822" y="86093"/>
                      </a:cubicBezTo>
                      <a:lnTo>
                        <a:pt x="47751" y="134565"/>
                      </a:lnTo>
                      <a:lnTo>
                        <a:pt x="45699" y="161898"/>
                      </a:lnTo>
                      <a:cubicBezTo>
                        <a:pt x="45699" y="161898"/>
                        <a:pt x="36576" y="155353"/>
                        <a:pt x="25151" y="135739"/>
                      </a:cubicBezTo>
                      <a:cubicBezTo>
                        <a:pt x="13726" y="116134"/>
                        <a:pt x="0" y="83468"/>
                        <a:pt x="0" y="83468"/>
                      </a:cubicBezTo>
                      <a:cubicBezTo>
                        <a:pt x="0" y="83468"/>
                        <a:pt x="7977" y="117345"/>
                        <a:pt x="19263" y="140786"/>
                      </a:cubicBezTo>
                      <a:cubicBezTo>
                        <a:pt x="30540" y="164236"/>
                        <a:pt x="45135" y="177260"/>
                        <a:pt x="45135" y="177260"/>
                      </a:cubicBezTo>
                      <a:lnTo>
                        <a:pt x="49202" y="226592"/>
                      </a:lnTo>
                      <a:cubicBezTo>
                        <a:pt x="49202" y="226592"/>
                        <a:pt x="42584" y="234708"/>
                        <a:pt x="32629" y="252335"/>
                      </a:cubicBezTo>
                      <a:cubicBezTo>
                        <a:pt x="22683" y="269971"/>
                        <a:pt x="9400" y="297110"/>
                        <a:pt x="9400" y="297110"/>
                      </a:cubicBezTo>
                      <a:lnTo>
                        <a:pt x="24208" y="319996"/>
                      </a:lnTo>
                      <a:cubicBezTo>
                        <a:pt x="24208" y="319996"/>
                        <a:pt x="31889" y="289798"/>
                        <a:pt x="40541" y="269176"/>
                      </a:cubicBezTo>
                      <a:cubicBezTo>
                        <a:pt x="49193" y="248554"/>
                        <a:pt x="58815" y="237508"/>
                        <a:pt x="58815" y="237508"/>
                      </a:cubicBezTo>
                      <a:lnTo>
                        <a:pt x="84447" y="255182"/>
                      </a:lnTo>
                      <a:cubicBezTo>
                        <a:pt x="84447" y="255182"/>
                        <a:pt x="80251" y="279575"/>
                        <a:pt x="85187" y="308747"/>
                      </a:cubicBezTo>
                      <a:cubicBezTo>
                        <a:pt x="90123" y="337919"/>
                        <a:pt x="101594" y="374615"/>
                        <a:pt x="101594" y="374615"/>
                      </a:cubicBezTo>
                      <a:cubicBezTo>
                        <a:pt x="101594" y="374615"/>
                        <a:pt x="92988" y="337595"/>
                        <a:pt x="90955" y="309440"/>
                      </a:cubicBezTo>
                      <a:cubicBezTo>
                        <a:pt x="88930" y="281276"/>
                        <a:pt x="92276" y="259720"/>
                        <a:pt x="92276" y="259720"/>
                      </a:cubicBezTo>
                      <a:lnTo>
                        <a:pt x="132892" y="285260"/>
                      </a:lnTo>
                      <a:cubicBezTo>
                        <a:pt x="132892" y="285260"/>
                        <a:pt x="133798" y="299134"/>
                        <a:pt x="144316" y="315023"/>
                      </a:cubicBezTo>
                      <a:cubicBezTo>
                        <a:pt x="154826" y="330903"/>
                        <a:pt x="174949" y="348798"/>
                        <a:pt x="174949" y="348798"/>
                      </a:cubicBezTo>
                      <a:cubicBezTo>
                        <a:pt x="174949" y="348798"/>
                        <a:pt x="157026" y="325681"/>
                        <a:pt x="148236" y="310901"/>
                      </a:cubicBezTo>
                      <a:cubicBezTo>
                        <a:pt x="139445" y="296111"/>
                        <a:pt x="139797" y="289659"/>
                        <a:pt x="139797" y="289659"/>
                      </a:cubicBezTo>
                      <a:lnTo>
                        <a:pt x="218171" y="311585"/>
                      </a:lnTo>
                      <a:cubicBezTo>
                        <a:pt x="218171" y="311585"/>
                        <a:pt x="164365" y="289068"/>
                        <a:pt x="137236" y="275138"/>
                      </a:cubicBezTo>
                      <a:cubicBezTo>
                        <a:pt x="116771" y="264628"/>
                        <a:pt x="109478" y="258981"/>
                        <a:pt x="109478" y="258981"/>
                      </a:cubicBezTo>
                      <a:cubicBezTo>
                        <a:pt x="109478" y="258981"/>
                        <a:pt x="114553" y="250920"/>
                        <a:pt x="124573" y="243489"/>
                      </a:cubicBezTo>
                      <a:cubicBezTo>
                        <a:pt x="134592" y="236048"/>
                        <a:pt x="148457" y="230918"/>
                        <a:pt x="148457" y="230918"/>
                      </a:cubicBezTo>
                      <a:cubicBezTo>
                        <a:pt x="148457" y="230918"/>
                        <a:pt x="132004" y="230779"/>
                        <a:pt x="120228" y="235789"/>
                      </a:cubicBezTo>
                      <a:cubicBezTo>
                        <a:pt x="108452" y="240808"/>
                        <a:pt x="101344" y="250967"/>
                        <a:pt x="101344" y="250967"/>
                      </a:cubicBezTo>
                      <a:lnTo>
                        <a:pt x="65702" y="227997"/>
                      </a:lnTo>
                      <a:cubicBezTo>
                        <a:pt x="65702" y="227997"/>
                        <a:pt x="77062" y="212477"/>
                        <a:pt x="86961" y="200285"/>
                      </a:cubicBezTo>
                      <a:cubicBezTo>
                        <a:pt x="96852" y="188084"/>
                        <a:pt x="109395" y="179053"/>
                        <a:pt x="109395" y="179053"/>
                      </a:cubicBezTo>
                      <a:cubicBezTo>
                        <a:pt x="109395" y="179053"/>
                        <a:pt x="126653" y="190034"/>
                        <a:pt x="146905" y="194887"/>
                      </a:cubicBezTo>
                      <a:cubicBezTo>
                        <a:pt x="167166" y="199731"/>
                        <a:pt x="190413" y="198437"/>
                        <a:pt x="190413" y="198437"/>
                      </a:cubicBezTo>
                      <a:cubicBezTo>
                        <a:pt x="190413" y="198437"/>
                        <a:pt x="167822" y="193815"/>
                        <a:pt x="149733" y="187224"/>
                      </a:cubicBezTo>
                      <a:cubicBezTo>
                        <a:pt x="131644" y="180634"/>
                        <a:pt x="118056" y="172093"/>
                        <a:pt x="118056" y="172093"/>
                      </a:cubicBezTo>
                      <a:cubicBezTo>
                        <a:pt x="118056" y="172093"/>
                        <a:pt x="122752" y="161685"/>
                        <a:pt x="143965" y="143808"/>
                      </a:cubicBezTo>
                      <a:cubicBezTo>
                        <a:pt x="171603" y="120524"/>
                        <a:pt x="229568" y="81240"/>
                        <a:pt x="229568"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34" name="Google Shape;6334;p8"/>
              <p:cNvGrpSpPr/>
              <p:nvPr/>
            </p:nvGrpSpPr>
            <p:grpSpPr>
              <a:xfrm>
                <a:off x="2980920" y="1163043"/>
                <a:ext cx="250384" cy="276838"/>
                <a:chOff x="2980920" y="1163043"/>
                <a:chExt cx="250384" cy="276838"/>
              </a:xfrm>
            </p:grpSpPr>
            <p:sp>
              <p:nvSpPr>
                <p:cNvPr id="6335" name="Google Shape;6335;p8"/>
                <p:cNvSpPr/>
                <p:nvPr/>
              </p:nvSpPr>
              <p:spPr>
                <a:xfrm>
                  <a:off x="2980920" y="1163043"/>
                  <a:ext cx="237559" cy="276838"/>
                </a:xfrm>
                <a:custGeom>
                  <a:avLst/>
                  <a:gdLst/>
                  <a:ahLst/>
                  <a:cxnLst/>
                  <a:rect l="l" t="t" r="r" b="b"/>
                  <a:pathLst>
                    <a:path w="237559" h="276838" extrusionOk="0">
                      <a:moveTo>
                        <a:pt x="203696" y="132004"/>
                      </a:moveTo>
                      <a:cubicBezTo>
                        <a:pt x="203696" y="132004"/>
                        <a:pt x="234865" y="101243"/>
                        <a:pt x="237176" y="68096"/>
                      </a:cubicBezTo>
                      <a:cubicBezTo>
                        <a:pt x="240808" y="15908"/>
                        <a:pt x="217441" y="4243"/>
                        <a:pt x="217441" y="4243"/>
                      </a:cubicBezTo>
                      <a:cubicBezTo>
                        <a:pt x="217441" y="4243"/>
                        <a:pt x="214797" y="41577"/>
                        <a:pt x="188602" y="38748"/>
                      </a:cubicBezTo>
                      <a:cubicBezTo>
                        <a:pt x="175005" y="37279"/>
                        <a:pt x="161269" y="18773"/>
                        <a:pt x="161269" y="18773"/>
                      </a:cubicBezTo>
                      <a:cubicBezTo>
                        <a:pt x="161269" y="18773"/>
                        <a:pt x="144733" y="24911"/>
                        <a:pt x="130692" y="20215"/>
                      </a:cubicBezTo>
                      <a:cubicBezTo>
                        <a:pt x="116661" y="15520"/>
                        <a:pt x="105115" y="0"/>
                        <a:pt x="105115" y="0"/>
                      </a:cubicBezTo>
                      <a:cubicBezTo>
                        <a:pt x="105115" y="0"/>
                        <a:pt x="98932" y="18163"/>
                        <a:pt x="99431" y="37186"/>
                      </a:cubicBezTo>
                      <a:cubicBezTo>
                        <a:pt x="99939" y="56209"/>
                        <a:pt x="107131" y="76091"/>
                        <a:pt x="107131" y="76091"/>
                      </a:cubicBezTo>
                      <a:cubicBezTo>
                        <a:pt x="107131" y="76091"/>
                        <a:pt x="97342" y="72394"/>
                        <a:pt x="87821" y="70287"/>
                      </a:cubicBezTo>
                      <a:cubicBezTo>
                        <a:pt x="78300" y="68188"/>
                        <a:pt x="69048" y="67671"/>
                        <a:pt x="69048" y="67671"/>
                      </a:cubicBezTo>
                      <a:cubicBezTo>
                        <a:pt x="69048" y="67671"/>
                        <a:pt x="68244" y="77385"/>
                        <a:pt x="69824" y="85686"/>
                      </a:cubicBezTo>
                      <a:cubicBezTo>
                        <a:pt x="71396" y="93987"/>
                        <a:pt x="75343" y="100891"/>
                        <a:pt x="75343" y="100891"/>
                      </a:cubicBezTo>
                      <a:cubicBezTo>
                        <a:pt x="75343" y="100891"/>
                        <a:pt x="52216" y="106558"/>
                        <a:pt x="33378" y="114137"/>
                      </a:cubicBezTo>
                      <a:cubicBezTo>
                        <a:pt x="14540" y="121726"/>
                        <a:pt x="0" y="131237"/>
                        <a:pt x="0" y="131237"/>
                      </a:cubicBezTo>
                      <a:cubicBezTo>
                        <a:pt x="0" y="131237"/>
                        <a:pt x="14530" y="148485"/>
                        <a:pt x="29440" y="159901"/>
                      </a:cubicBezTo>
                      <a:cubicBezTo>
                        <a:pt x="44349" y="171307"/>
                        <a:pt x="59638" y="176890"/>
                        <a:pt x="59638" y="176890"/>
                      </a:cubicBezTo>
                      <a:cubicBezTo>
                        <a:pt x="59638" y="176890"/>
                        <a:pt x="53722" y="182372"/>
                        <a:pt x="49794" y="188509"/>
                      </a:cubicBezTo>
                      <a:cubicBezTo>
                        <a:pt x="45865" y="194647"/>
                        <a:pt x="43915" y="201431"/>
                        <a:pt x="43915" y="201431"/>
                      </a:cubicBezTo>
                      <a:cubicBezTo>
                        <a:pt x="43915" y="201431"/>
                        <a:pt x="57715" y="205341"/>
                        <a:pt x="71581" y="203742"/>
                      </a:cubicBezTo>
                      <a:cubicBezTo>
                        <a:pt x="85446" y="202134"/>
                        <a:pt x="99385" y="195007"/>
                        <a:pt x="99385" y="195007"/>
                      </a:cubicBezTo>
                      <a:cubicBezTo>
                        <a:pt x="99385" y="195007"/>
                        <a:pt x="83486" y="217127"/>
                        <a:pt x="75629" y="237582"/>
                      </a:cubicBezTo>
                      <a:cubicBezTo>
                        <a:pt x="67772" y="258047"/>
                        <a:pt x="67957" y="276839"/>
                        <a:pt x="67957" y="276839"/>
                      </a:cubicBezTo>
                      <a:cubicBezTo>
                        <a:pt x="67957" y="276839"/>
                        <a:pt x="87303" y="260228"/>
                        <a:pt x="103794" y="255274"/>
                      </a:cubicBezTo>
                      <a:cubicBezTo>
                        <a:pt x="120284" y="250310"/>
                        <a:pt x="133909" y="257003"/>
                        <a:pt x="133909" y="257003"/>
                      </a:cubicBezTo>
                      <a:cubicBezTo>
                        <a:pt x="133909" y="257003"/>
                        <a:pt x="142930" y="224910"/>
                        <a:pt x="178369" y="233515"/>
                      </a:cubicBezTo>
                      <a:cubicBezTo>
                        <a:pt x="192419" y="236926"/>
                        <a:pt x="194064" y="250994"/>
                        <a:pt x="194064" y="250994"/>
                      </a:cubicBezTo>
                      <a:cubicBezTo>
                        <a:pt x="194064" y="250994"/>
                        <a:pt x="213346" y="230724"/>
                        <a:pt x="216424" y="200766"/>
                      </a:cubicBezTo>
                      <a:cubicBezTo>
                        <a:pt x="219511" y="170808"/>
                        <a:pt x="203696" y="132004"/>
                        <a:pt x="203696"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36" name="Google Shape;6336;p8"/>
                <p:cNvSpPr/>
                <p:nvPr/>
              </p:nvSpPr>
              <p:spPr>
                <a:xfrm>
                  <a:off x="3006349" y="1197373"/>
                  <a:ext cx="224955" cy="205757"/>
                </a:xfrm>
                <a:custGeom>
                  <a:avLst/>
                  <a:gdLst/>
                  <a:ahLst/>
                  <a:cxnLst/>
                  <a:rect l="l" t="t" r="r" b="b"/>
                  <a:pathLst>
                    <a:path w="224955" h="205757" extrusionOk="0">
                      <a:moveTo>
                        <a:pt x="0" y="100540"/>
                      </a:moveTo>
                      <a:cubicBezTo>
                        <a:pt x="0" y="100540"/>
                        <a:pt x="54259" y="111207"/>
                        <a:pt x="81323" y="110014"/>
                      </a:cubicBezTo>
                      <a:cubicBezTo>
                        <a:pt x="96418" y="109349"/>
                        <a:pt x="106391" y="107547"/>
                        <a:pt x="106391" y="107547"/>
                      </a:cubicBezTo>
                      <a:cubicBezTo>
                        <a:pt x="106391" y="107547"/>
                        <a:pt x="101409" y="112945"/>
                        <a:pt x="87008" y="123186"/>
                      </a:cubicBezTo>
                      <a:cubicBezTo>
                        <a:pt x="72597" y="133428"/>
                        <a:pt x="48777" y="148513"/>
                        <a:pt x="48777" y="148513"/>
                      </a:cubicBezTo>
                      <a:cubicBezTo>
                        <a:pt x="48777" y="148513"/>
                        <a:pt x="72773" y="139242"/>
                        <a:pt x="89106" y="129121"/>
                      </a:cubicBezTo>
                      <a:cubicBezTo>
                        <a:pt x="105449" y="118999"/>
                        <a:pt x="114137" y="108018"/>
                        <a:pt x="114137" y="108018"/>
                      </a:cubicBezTo>
                      <a:cubicBezTo>
                        <a:pt x="114137" y="108018"/>
                        <a:pt x="127531" y="108693"/>
                        <a:pt x="140305" y="106918"/>
                      </a:cubicBezTo>
                      <a:cubicBezTo>
                        <a:pt x="153070" y="105143"/>
                        <a:pt x="165225" y="100919"/>
                        <a:pt x="165225" y="100919"/>
                      </a:cubicBezTo>
                      <a:lnTo>
                        <a:pt x="143531" y="132162"/>
                      </a:lnTo>
                      <a:cubicBezTo>
                        <a:pt x="143531" y="132162"/>
                        <a:pt x="135767" y="129583"/>
                        <a:pt x="122576" y="133835"/>
                      </a:cubicBezTo>
                      <a:cubicBezTo>
                        <a:pt x="109395" y="138087"/>
                        <a:pt x="90789" y="149169"/>
                        <a:pt x="90789" y="149169"/>
                      </a:cubicBezTo>
                      <a:cubicBezTo>
                        <a:pt x="90789" y="149169"/>
                        <a:pt x="109127" y="142819"/>
                        <a:pt x="120700" y="139917"/>
                      </a:cubicBezTo>
                      <a:cubicBezTo>
                        <a:pt x="132282" y="137014"/>
                        <a:pt x="137098" y="137560"/>
                        <a:pt x="137098" y="137560"/>
                      </a:cubicBezTo>
                      <a:lnTo>
                        <a:pt x="113028" y="163598"/>
                      </a:lnTo>
                      <a:lnTo>
                        <a:pt x="80039" y="196163"/>
                      </a:lnTo>
                      <a:lnTo>
                        <a:pt x="115441" y="168608"/>
                      </a:lnTo>
                      <a:cubicBezTo>
                        <a:pt x="115441" y="168608"/>
                        <a:pt x="117825" y="172805"/>
                        <a:pt x="115496" y="182085"/>
                      </a:cubicBezTo>
                      <a:cubicBezTo>
                        <a:pt x="113176" y="191375"/>
                        <a:pt x="106142" y="205757"/>
                        <a:pt x="106142" y="205757"/>
                      </a:cubicBezTo>
                      <a:cubicBezTo>
                        <a:pt x="106142" y="205757"/>
                        <a:pt x="116023" y="191874"/>
                        <a:pt x="119803" y="181142"/>
                      </a:cubicBezTo>
                      <a:cubicBezTo>
                        <a:pt x="123584" y="170411"/>
                        <a:pt x="121264" y="162840"/>
                        <a:pt x="121264" y="162840"/>
                      </a:cubicBezTo>
                      <a:lnTo>
                        <a:pt x="140287" y="141821"/>
                      </a:lnTo>
                      <a:lnTo>
                        <a:pt x="151600" y="130285"/>
                      </a:lnTo>
                      <a:cubicBezTo>
                        <a:pt x="151600" y="130285"/>
                        <a:pt x="155289" y="136497"/>
                        <a:pt x="155741" y="149400"/>
                      </a:cubicBezTo>
                      <a:cubicBezTo>
                        <a:pt x="156204" y="162304"/>
                        <a:pt x="153431" y="181891"/>
                        <a:pt x="153431" y="181891"/>
                      </a:cubicBezTo>
                      <a:cubicBezTo>
                        <a:pt x="153431" y="181891"/>
                        <a:pt x="160465" y="163820"/>
                        <a:pt x="161500" y="149243"/>
                      </a:cubicBezTo>
                      <a:cubicBezTo>
                        <a:pt x="162526" y="134667"/>
                        <a:pt x="157563" y="123593"/>
                        <a:pt x="157563" y="123593"/>
                      </a:cubicBezTo>
                      <a:lnTo>
                        <a:pt x="172823" y="99976"/>
                      </a:lnTo>
                      <a:cubicBezTo>
                        <a:pt x="172823" y="99976"/>
                        <a:pt x="180181" y="98710"/>
                        <a:pt x="193214" y="94366"/>
                      </a:cubicBezTo>
                      <a:cubicBezTo>
                        <a:pt x="206247" y="90021"/>
                        <a:pt x="224956" y="82599"/>
                        <a:pt x="224956" y="82599"/>
                      </a:cubicBezTo>
                      <a:lnTo>
                        <a:pt x="223449" y="67005"/>
                      </a:lnTo>
                      <a:cubicBezTo>
                        <a:pt x="223449" y="67005"/>
                        <a:pt x="207347" y="77811"/>
                        <a:pt x="194092" y="83967"/>
                      </a:cubicBezTo>
                      <a:cubicBezTo>
                        <a:pt x="180828" y="90123"/>
                        <a:pt x="170411" y="91629"/>
                        <a:pt x="170411" y="91629"/>
                      </a:cubicBezTo>
                      <a:lnTo>
                        <a:pt x="159800" y="74502"/>
                      </a:lnTo>
                      <a:cubicBezTo>
                        <a:pt x="159800" y="74502"/>
                        <a:pt x="171474" y="65055"/>
                        <a:pt x="178813" y="50182"/>
                      </a:cubicBezTo>
                      <a:cubicBezTo>
                        <a:pt x="186143" y="35319"/>
                        <a:pt x="191883" y="14725"/>
                        <a:pt x="191883" y="14725"/>
                      </a:cubicBezTo>
                      <a:cubicBezTo>
                        <a:pt x="191883" y="14725"/>
                        <a:pt x="184128" y="34431"/>
                        <a:pt x="175227" y="47807"/>
                      </a:cubicBezTo>
                      <a:cubicBezTo>
                        <a:pt x="166325" y="61173"/>
                        <a:pt x="156250" y="69649"/>
                        <a:pt x="156250" y="69649"/>
                      </a:cubicBezTo>
                      <a:lnTo>
                        <a:pt x="138540" y="43610"/>
                      </a:lnTo>
                      <a:cubicBezTo>
                        <a:pt x="138540" y="43610"/>
                        <a:pt x="142995" y="37057"/>
                        <a:pt x="141784" y="26159"/>
                      </a:cubicBezTo>
                      <a:cubicBezTo>
                        <a:pt x="140573" y="15251"/>
                        <a:pt x="133715" y="0"/>
                        <a:pt x="133715" y="0"/>
                      </a:cubicBezTo>
                      <a:cubicBezTo>
                        <a:pt x="133715" y="0"/>
                        <a:pt x="137209" y="16804"/>
                        <a:pt x="137671" y="26602"/>
                      </a:cubicBezTo>
                      <a:cubicBezTo>
                        <a:pt x="138133" y="36391"/>
                        <a:pt x="135554" y="39164"/>
                        <a:pt x="135554" y="39164"/>
                      </a:cubicBezTo>
                      <a:lnTo>
                        <a:pt x="91426" y="1202"/>
                      </a:lnTo>
                      <a:cubicBezTo>
                        <a:pt x="91426" y="1202"/>
                        <a:pt x="119008" y="30614"/>
                        <a:pt x="131968" y="46596"/>
                      </a:cubicBezTo>
                      <a:cubicBezTo>
                        <a:pt x="141747" y="58658"/>
                        <a:pt x="144539" y="63816"/>
                        <a:pt x="144539" y="63816"/>
                      </a:cubicBezTo>
                      <a:cubicBezTo>
                        <a:pt x="144539" y="63816"/>
                        <a:pt x="138235" y="65619"/>
                        <a:pt x="128862" y="65360"/>
                      </a:cubicBezTo>
                      <a:cubicBezTo>
                        <a:pt x="119498" y="65101"/>
                        <a:pt x="108406" y="62430"/>
                        <a:pt x="108406" y="62430"/>
                      </a:cubicBezTo>
                      <a:cubicBezTo>
                        <a:pt x="108406" y="62430"/>
                        <a:pt x="119295" y="68392"/>
                        <a:pt x="128954" y="70370"/>
                      </a:cubicBezTo>
                      <a:cubicBezTo>
                        <a:pt x="138614" y="72348"/>
                        <a:pt x="147034" y="70333"/>
                        <a:pt x="147034" y="70333"/>
                      </a:cubicBezTo>
                      <a:lnTo>
                        <a:pt x="162369" y="93432"/>
                      </a:lnTo>
                      <a:cubicBezTo>
                        <a:pt x="162369" y="93432"/>
                        <a:pt x="149160" y="96316"/>
                        <a:pt x="138142" y="98248"/>
                      </a:cubicBezTo>
                      <a:cubicBezTo>
                        <a:pt x="127124" y="100170"/>
                        <a:pt x="115496" y="99727"/>
                        <a:pt x="115496" y="99727"/>
                      </a:cubicBezTo>
                      <a:cubicBezTo>
                        <a:pt x="115496" y="99727"/>
                        <a:pt x="108027" y="88607"/>
                        <a:pt x="96325" y="79169"/>
                      </a:cubicBezTo>
                      <a:cubicBezTo>
                        <a:pt x="84623" y="69723"/>
                        <a:pt x="68687" y="61958"/>
                        <a:pt x="68687" y="61958"/>
                      </a:cubicBezTo>
                      <a:cubicBezTo>
                        <a:pt x="68687" y="61958"/>
                        <a:pt x="82026" y="72144"/>
                        <a:pt x="91657" y="81591"/>
                      </a:cubicBezTo>
                      <a:cubicBezTo>
                        <a:pt x="101280" y="91038"/>
                        <a:pt x="107205" y="99745"/>
                        <a:pt x="107205" y="99745"/>
                      </a:cubicBezTo>
                      <a:cubicBezTo>
                        <a:pt x="107205" y="99745"/>
                        <a:pt x="100300" y="102740"/>
                        <a:pt x="79687" y="103147"/>
                      </a:cubicBezTo>
                      <a:cubicBezTo>
                        <a:pt x="52835" y="103692"/>
                        <a:pt x="0" y="100540"/>
                        <a:pt x="0"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37" name="Google Shape;6337;p8"/>
              <p:cNvGrpSpPr/>
              <p:nvPr/>
            </p:nvGrpSpPr>
            <p:grpSpPr>
              <a:xfrm>
                <a:off x="2236524" y="1463277"/>
                <a:ext cx="333731" cy="323545"/>
                <a:chOff x="2236524" y="1463277"/>
                <a:chExt cx="333731" cy="323545"/>
              </a:xfrm>
            </p:grpSpPr>
            <p:sp>
              <p:nvSpPr>
                <p:cNvPr id="6338" name="Google Shape;6338;p8"/>
                <p:cNvSpPr/>
                <p:nvPr/>
              </p:nvSpPr>
              <p:spPr>
                <a:xfrm>
                  <a:off x="2236524" y="1463277"/>
                  <a:ext cx="333731" cy="300431"/>
                </a:xfrm>
                <a:custGeom>
                  <a:avLst/>
                  <a:gdLst/>
                  <a:ahLst/>
                  <a:cxnLst/>
                  <a:rect l="l" t="t" r="r" b="b"/>
                  <a:pathLst>
                    <a:path w="333731" h="300431" extrusionOk="0">
                      <a:moveTo>
                        <a:pt x="186753" y="264730"/>
                      </a:moveTo>
                      <a:cubicBezTo>
                        <a:pt x="186753" y="264730"/>
                        <a:pt x="226805" y="301463"/>
                        <a:pt x="264721" y="300409"/>
                      </a:cubicBezTo>
                      <a:cubicBezTo>
                        <a:pt x="324433" y="298746"/>
                        <a:pt x="333732" y="266967"/>
                        <a:pt x="333732" y="266967"/>
                      </a:cubicBezTo>
                      <a:cubicBezTo>
                        <a:pt x="333732" y="266967"/>
                        <a:pt x="291018" y="268085"/>
                        <a:pt x="289826" y="233709"/>
                      </a:cubicBezTo>
                      <a:cubicBezTo>
                        <a:pt x="289206" y="215869"/>
                        <a:pt x="307859" y="195756"/>
                        <a:pt x="307859" y="195756"/>
                      </a:cubicBezTo>
                      <a:cubicBezTo>
                        <a:pt x="307859" y="195756"/>
                        <a:pt x="298145" y="175032"/>
                        <a:pt x="301103" y="156222"/>
                      </a:cubicBezTo>
                      <a:cubicBezTo>
                        <a:pt x="304070" y="137412"/>
                        <a:pt x="319710" y="120515"/>
                        <a:pt x="319710" y="120515"/>
                      </a:cubicBezTo>
                      <a:cubicBezTo>
                        <a:pt x="319710" y="120515"/>
                        <a:pt x="298108" y="114701"/>
                        <a:pt x="276654" y="117677"/>
                      </a:cubicBezTo>
                      <a:cubicBezTo>
                        <a:pt x="255200" y="120663"/>
                        <a:pt x="233885" y="132439"/>
                        <a:pt x="233885" y="132439"/>
                      </a:cubicBezTo>
                      <a:cubicBezTo>
                        <a:pt x="233885" y="132439"/>
                        <a:pt x="236427" y="119267"/>
                        <a:pt x="237222" y="106641"/>
                      </a:cubicBezTo>
                      <a:cubicBezTo>
                        <a:pt x="238008" y="94014"/>
                        <a:pt x="237037" y="81933"/>
                        <a:pt x="237037" y="81933"/>
                      </a:cubicBezTo>
                      <a:cubicBezTo>
                        <a:pt x="237037" y="81933"/>
                        <a:pt x="225908" y="82081"/>
                        <a:pt x="216766" y="85141"/>
                      </a:cubicBezTo>
                      <a:cubicBezTo>
                        <a:pt x="207624" y="88200"/>
                        <a:pt x="200479" y="94181"/>
                        <a:pt x="200479" y="94181"/>
                      </a:cubicBezTo>
                      <a:cubicBezTo>
                        <a:pt x="200479" y="94181"/>
                        <a:pt x="190192" y="64824"/>
                        <a:pt x="178443" y="41272"/>
                      </a:cubicBezTo>
                      <a:cubicBezTo>
                        <a:pt x="166695" y="17729"/>
                        <a:pt x="153486" y="0"/>
                        <a:pt x="153486" y="0"/>
                      </a:cubicBezTo>
                      <a:cubicBezTo>
                        <a:pt x="153486" y="0"/>
                        <a:pt x="136386" y="20992"/>
                        <a:pt x="125969" y="41761"/>
                      </a:cubicBezTo>
                      <a:cubicBezTo>
                        <a:pt x="115542" y="62531"/>
                        <a:pt x="111789" y="83070"/>
                        <a:pt x="111789" y="83070"/>
                      </a:cubicBezTo>
                      <a:cubicBezTo>
                        <a:pt x="111789" y="83070"/>
                        <a:pt x="104589" y="76054"/>
                        <a:pt x="96981" y="71701"/>
                      </a:cubicBezTo>
                      <a:cubicBezTo>
                        <a:pt x="89374" y="67347"/>
                        <a:pt x="81360" y="65646"/>
                        <a:pt x="81360" y="65646"/>
                      </a:cubicBezTo>
                      <a:cubicBezTo>
                        <a:pt x="81360" y="65646"/>
                        <a:pt x="79243" y="84041"/>
                        <a:pt x="83384" y="101862"/>
                      </a:cubicBezTo>
                      <a:cubicBezTo>
                        <a:pt x="87525" y="119683"/>
                        <a:pt x="97933" y="136922"/>
                        <a:pt x="97933" y="136922"/>
                      </a:cubicBezTo>
                      <a:cubicBezTo>
                        <a:pt x="97933" y="136922"/>
                        <a:pt x="70213" y="118981"/>
                        <a:pt x="45736" y="111272"/>
                      </a:cubicBezTo>
                      <a:cubicBezTo>
                        <a:pt x="21250" y="103563"/>
                        <a:pt x="0" y="106095"/>
                        <a:pt x="0" y="106095"/>
                      </a:cubicBezTo>
                      <a:cubicBezTo>
                        <a:pt x="0" y="106095"/>
                        <a:pt x="22045" y="129194"/>
                        <a:pt x="30420" y="150010"/>
                      </a:cubicBezTo>
                      <a:cubicBezTo>
                        <a:pt x="38804" y="170827"/>
                        <a:pt x="33507" y="189360"/>
                        <a:pt x="33507" y="189360"/>
                      </a:cubicBezTo>
                      <a:cubicBezTo>
                        <a:pt x="33507" y="189360"/>
                        <a:pt x="71368" y="197142"/>
                        <a:pt x="67560" y="244247"/>
                      </a:cubicBezTo>
                      <a:cubicBezTo>
                        <a:pt x="66053" y="262918"/>
                        <a:pt x="50404" y="266773"/>
                        <a:pt x="50404" y="266773"/>
                      </a:cubicBezTo>
                      <a:cubicBezTo>
                        <a:pt x="50404" y="266773"/>
                        <a:pt x="76581" y="289345"/>
                        <a:pt x="111022" y="289687"/>
                      </a:cubicBezTo>
                      <a:cubicBezTo>
                        <a:pt x="145463" y="290020"/>
                        <a:pt x="186753" y="264730"/>
                        <a:pt x="186753"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39" name="Google Shape;6339;p8"/>
                <p:cNvSpPr/>
                <p:nvPr/>
              </p:nvSpPr>
              <p:spPr>
                <a:xfrm>
                  <a:off x="2288796" y="1496756"/>
                  <a:ext cx="237619" cy="290066"/>
                </a:xfrm>
                <a:custGeom>
                  <a:avLst/>
                  <a:gdLst/>
                  <a:ahLst/>
                  <a:cxnLst/>
                  <a:rect l="l" t="t" r="r" b="b"/>
                  <a:pathLst>
                    <a:path w="237619" h="290066" extrusionOk="0">
                      <a:moveTo>
                        <a:pt x="101363" y="0"/>
                      </a:moveTo>
                      <a:cubicBezTo>
                        <a:pt x="101363" y="0"/>
                        <a:pt x="98377" y="71803"/>
                        <a:pt x="104256" y="106816"/>
                      </a:cubicBezTo>
                      <a:cubicBezTo>
                        <a:pt x="107537" y="126348"/>
                        <a:pt x="111253" y="139076"/>
                        <a:pt x="111253" y="139076"/>
                      </a:cubicBezTo>
                      <a:cubicBezTo>
                        <a:pt x="111253" y="139076"/>
                        <a:pt x="104311" y="133262"/>
                        <a:pt x="90298" y="115801"/>
                      </a:cubicBezTo>
                      <a:cubicBezTo>
                        <a:pt x="76285" y="98349"/>
                        <a:pt x="55211" y="69242"/>
                        <a:pt x="55211" y="69242"/>
                      </a:cubicBezTo>
                      <a:cubicBezTo>
                        <a:pt x="55211" y="69242"/>
                        <a:pt x="69723" y="99274"/>
                        <a:pt x="83930" y="119267"/>
                      </a:cubicBezTo>
                      <a:cubicBezTo>
                        <a:pt x="98137" y="139261"/>
                        <a:pt x="112020" y="149206"/>
                        <a:pt x="112020" y="149206"/>
                      </a:cubicBezTo>
                      <a:cubicBezTo>
                        <a:pt x="112020" y="149206"/>
                        <a:pt x="113499" y="166686"/>
                        <a:pt x="117649" y="183056"/>
                      </a:cubicBezTo>
                      <a:cubicBezTo>
                        <a:pt x="121800" y="199435"/>
                        <a:pt x="128612" y="214705"/>
                        <a:pt x="128612" y="214705"/>
                      </a:cubicBezTo>
                      <a:lnTo>
                        <a:pt x="89605" y="190349"/>
                      </a:lnTo>
                      <a:cubicBezTo>
                        <a:pt x="89605" y="190349"/>
                        <a:pt x="91223" y="179941"/>
                        <a:pt x="84198" y="163330"/>
                      </a:cubicBezTo>
                      <a:cubicBezTo>
                        <a:pt x="77173" y="146720"/>
                        <a:pt x="61515" y="123907"/>
                        <a:pt x="61515" y="123907"/>
                      </a:cubicBezTo>
                      <a:cubicBezTo>
                        <a:pt x="61515" y="123907"/>
                        <a:pt x="71775" y="146942"/>
                        <a:pt x="77006" y="161630"/>
                      </a:cubicBezTo>
                      <a:cubicBezTo>
                        <a:pt x="82229" y="176317"/>
                        <a:pt x="82423" y="182649"/>
                        <a:pt x="82423" y="182649"/>
                      </a:cubicBezTo>
                      <a:lnTo>
                        <a:pt x="48897" y="154558"/>
                      </a:lnTo>
                      <a:lnTo>
                        <a:pt x="6498" y="115681"/>
                      </a:lnTo>
                      <a:lnTo>
                        <a:pt x="43629" y="158302"/>
                      </a:lnTo>
                      <a:cubicBezTo>
                        <a:pt x="43629" y="158302"/>
                        <a:pt x="39275" y="161916"/>
                        <a:pt x="28377" y="160030"/>
                      </a:cubicBezTo>
                      <a:cubicBezTo>
                        <a:pt x="17470" y="158145"/>
                        <a:pt x="0" y="150769"/>
                        <a:pt x="0" y="150769"/>
                      </a:cubicBezTo>
                      <a:cubicBezTo>
                        <a:pt x="0" y="150769"/>
                        <a:pt x="17377" y="161907"/>
                        <a:pt x="30161" y="165512"/>
                      </a:cubicBezTo>
                      <a:cubicBezTo>
                        <a:pt x="42954" y="169107"/>
                        <a:pt x="51134" y="165170"/>
                        <a:pt x="51134" y="165170"/>
                      </a:cubicBezTo>
                      <a:lnTo>
                        <a:pt x="78125" y="187308"/>
                      </a:lnTo>
                      <a:lnTo>
                        <a:pt x="93081" y="200600"/>
                      </a:lnTo>
                      <a:cubicBezTo>
                        <a:pt x="93081" y="200600"/>
                        <a:pt x="86666" y="206146"/>
                        <a:pt x="72135" y="208318"/>
                      </a:cubicBezTo>
                      <a:cubicBezTo>
                        <a:pt x="57605" y="210490"/>
                        <a:pt x="34949" y="209288"/>
                        <a:pt x="34949" y="209288"/>
                      </a:cubicBezTo>
                      <a:cubicBezTo>
                        <a:pt x="34949" y="209288"/>
                        <a:pt x="56588" y="216212"/>
                        <a:pt x="73272" y="215768"/>
                      </a:cubicBezTo>
                      <a:cubicBezTo>
                        <a:pt x="89947" y="215334"/>
                        <a:pt x="101668" y="207523"/>
                        <a:pt x="101668" y="207523"/>
                      </a:cubicBezTo>
                      <a:lnTo>
                        <a:pt x="130960" y="224457"/>
                      </a:lnTo>
                      <a:cubicBezTo>
                        <a:pt x="130960" y="224457"/>
                        <a:pt x="133631" y="233866"/>
                        <a:pt x="140730" y="250264"/>
                      </a:cubicBezTo>
                      <a:cubicBezTo>
                        <a:pt x="147838" y="266671"/>
                        <a:pt x="159374" y="290066"/>
                        <a:pt x="159374" y="290066"/>
                      </a:cubicBezTo>
                      <a:lnTo>
                        <a:pt x="176779" y="286202"/>
                      </a:lnTo>
                      <a:cubicBezTo>
                        <a:pt x="176779" y="286202"/>
                        <a:pt x="161842" y="266597"/>
                        <a:pt x="152654" y="250125"/>
                      </a:cubicBezTo>
                      <a:cubicBezTo>
                        <a:pt x="143466" y="233654"/>
                        <a:pt x="140009" y="220306"/>
                        <a:pt x="140009" y="220306"/>
                      </a:cubicBezTo>
                      <a:lnTo>
                        <a:pt x="157627" y="204426"/>
                      </a:lnTo>
                      <a:cubicBezTo>
                        <a:pt x="157627" y="204426"/>
                        <a:pt x="170281" y="218439"/>
                        <a:pt x="188352" y="226148"/>
                      </a:cubicBezTo>
                      <a:cubicBezTo>
                        <a:pt x="206414" y="233857"/>
                        <a:pt x="230696" y="238793"/>
                        <a:pt x="230696" y="238793"/>
                      </a:cubicBezTo>
                      <a:cubicBezTo>
                        <a:pt x="230696" y="238793"/>
                        <a:pt x="207079" y="231130"/>
                        <a:pt x="190441" y="221203"/>
                      </a:cubicBezTo>
                      <a:cubicBezTo>
                        <a:pt x="173812" y="211266"/>
                        <a:pt x="162526" y="199222"/>
                        <a:pt x="162526" y="199222"/>
                      </a:cubicBezTo>
                      <a:lnTo>
                        <a:pt x="189036" y="173027"/>
                      </a:lnTo>
                      <a:cubicBezTo>
                        <a:pt x="189036" y="173027"/>
                        <a:pt x="197207" y="178009"/>
                        <a:pt x="209353" y="175106"/>
                      </a:cubicBezTo>
                      <a:cubicBezTo>
                        <a:pt x="221499" y="172204"/>
                        <a:pt x="237619" y="161417"/>
                        <a:pt x="237619" y="161417"/>
                      </a:cubicBezTo>
                      <a:cubicBezTo>
                        <a:pt x="237619" y="161417"/>
                        <a:pt x="219169" y="168026"/>
                        <a:pt x="208161" y="169819"/>
                      </a:cubicBezTo>
                      <a:cubicBezTo>
                        <a:pt x="197152" y="171612"/>
                        <a:pt x="193575" y="168599"/>
                        <a:pt x="193575" y="168599"/>
                      </a:cubicBezTo>
                      <a:lnTo>
                        <a:pt x="229171" y="106631"/>
                      </a:lnTo>
                      <a:cubicBezTo>
                        <a:pt x="229171" y="106631"/>
                        <a:pt x="200489" y="146064"/>
                        <a:pt x="184562" y="164856"/>
                      </a:cubicBezTo>
                      <a:cubicBezTo>
                        <a:pt x="172537" y="179035"/>
                        <a:pt x="167175" y="183296"/>
                        <a:pt x="167175" y="183296"/>
                      </a:cubicBezTo>
                      <a:cubicBezTo>
                        <a:pt x="167175" y="183296"/>
                        <a:pt x="164079" y="175319"/>
                        <a:pt x="162794" y="163118"/>
                      </a:cubicBezTo>
                      <a:cubicBezTo>
                        <a:pt x="161518" y="150916"/>
                        <a:pt x="162683" y="136183"/>
                        <a:pt x="162683" y="136183"/>
                      </a:cubicBezTo>
                      <a:cubicBezTo>
                        <a:pt x="162683" y="136183"/>
                        <a:pt x="157757" y="151064"/>
                        <a:pt x="157137" y="163848"/>
                      </a:cubicBezTo>
                      <a:cubicBezTo>
                        <a:pt x="156518" y="176631"/>
                        <a:pt x="160206" y="187326"/>
                        <a:pt x="160206" y="187326"/>
                      </a:cubicBezTo>
                      <a:lnTo>
                        <a:pt x="136617" y="210074"/>
                      </a:lnTo>
                      <a:cubicBezTo>
                        <a:pt x="136617" y="210074"/>
                        <a:pt x="131136" y="193279"/>
                        <a:pt x="127105" y="179201"/>
                      </a:cubicBezTo>
                      <a:cubicBezTo>
                        <a:pt x="123085" y="165114"/>
                        <a:pt x="121633" y="149955"/>
                        <a:pt x="121633" y="149955"/>
                      </a:cubicBezTo>
                      <a:cubicBezTo>
                        <a:pt x="121633" y="149955"/>
                        <a:pt x="132975" y="138891"/>
                        <a:pt x="141710" y="122530"/>
                      </a:cubicBezTo>
                      <a:cubicBezTo>
                        <a:pt x="150436" y="106169"/>
                        <a:pt x="156564" y="84531"/>
                        <a:pt x="156564" y="84531"/>
                      </a:cubicBezTo>
                      <a:cubicBezTo>
                        <a:pt x="156564" y="84531"/>
                        <a:pt x="147265" y="103091"/>
                        <a:pt x="138179" y="116762"/>
                      </a:cubicBezTo>
                      <a:cubicBezTo>
                        <a:pt x="129093" y="130424"/>
                        <a:pt x="120219" y="139187"/>
                        <a:pt x="120219" y="139187"/>
                      </a:cubicBezTo>
                      <a:cubicBezTo>
                        <a:pt x="120219" y="139187"/>
                        <a:pt x="115681" y="130581"/>
                        <a:pt x="111761" y="103849"/>
                      </a:cubicBezTo>
                      <a:cubicBezTo>
                        <a:pt x="106650" y="69029"/>
                        <a:pt x="101363" y="0"/>
                        <a:pt x="1013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40" name="Google Shape;6340;p8"/>
              <p:cNvGrpSpPr/>
              <p:nvPr/>
            </p:nvGrpSpPr>
            <p:grpSpPr>
              <a:xfrm>
                <a:off x="1927352" y="1544068"/>
                <a:ext cx="303090" cy="204311"/>
                <a:chOff x="1927352" y="1544068"/>
                <a:chExt cx="303090" cy="204311"/>
              </a:xfrm>
            </p:grpSpPr>
            <p:sp>
              <p:nvSpPr>
                <p:cNvPr id="6341" name="Google Shape;6341;p8"/>
                <p:cNvSpPr/>
                <p:nvPr/>
              </p:nvSpPr>
              <p:spPr>
                <a:xfrm>
                  <a:off x="1927352" y="1544068"/>
                  <a:ext cx="303090" cy="204311"/>
                </a:xfrm>
                <a:custGeom>
                  <a:avLst/>
                  <a:gdLst/>
                  <a:ahLst/>
                  <a:cxnLst/>
                  <a:rect l="l" t="t" r="r" b="b"/>
                  <a:pathLst>
                    <a:path w="303090" h="204311" extrusionOk="0">
                      <a:moveTo>
                        <a:pt x="119988" y="36415"/>
                      </a:moveTo>
                      <a:cubicBezTo>
                        <a:pt x="119988" y="36415"/>
                        <a:pt x="80196" y="21044"/>
                        <a:pt x="49554" y="30222"/>
                      </a:cubicBezTo>
                      <a:cubicBezTo>
                        <a:pt x="1313" y="44679"/>
                        <a:pt x="0" y="67806"/>
                        <a:pt x="0" y="67806"/>
                      </a:cubicBezTo>
                      <a:cubicBezTo>
                        <a:pt x="0" y="67806"/>
                        <a:pt x="34524" y="57509"/>
                        <a:pt x="42242" y="80007"/>
                      </a:cubicBezTo>
                      <a:cubicBezTo>
                        <a:pt x="46254" y="91691"/>
                        <a:pt x="35042" y="109179"/>
                        <a:pt x="35042" y="109179"/>
                      </a:cubicBezTo>
                      <a:cubicBezTo>
                        <a:pt x="35042" y="109179"/>
                        <a:pt x="47012" y="120733"/>
                        <a:pt x="48306" y="133850"/>
                      </a:cubicBezTo>
                      <a:cubicBezTo>
                        <a:pt x="49591" y="146975"/>
                        <a:pt x="40190" y="161663"/>
                        <a:pt x="40190" y="161663"/>
                      </a:cubicBezTo>
                      <a:cubicBezTo>
                        <a:pt x="40190" y="161663"/>
                        <a:pt x="58899" y="160683"/>
                        <a:pt x="75768" y="153908"/>
                      </a:cubicBezTo>
                      <a:cubicBezTo>
                        <a:pt x="92637" y="147132"/>
                        <a:pt x="107658" y="134571"/>
                        <a:pt x="107658" y="134571"/>
                      </a:cubicBezTo>
                      <a:cubicBezTo>
                        <a:pt x="107658" y="134571"/>
                        <a:pt x="108175" y="143870"/>
                        <a:pt x="110015" y="152401"/>
                      </a:cubicBezTo>
                      <a:cubicBezTo>
                        <a:pt x="111863" y="160942"/>
                        <a:pt x="115024" y="168725"/>
                        <a:pt x="115024" y="168725"/>
                      </a:cubicBezTo>
                      <a:cubicBezTo>
                        <a:pt x="115024" y="168725"/>
                        <a:pt x="124046" y="166137"/>
                        <a:pt x="130877" y="162070"/>
                      </a:cubicBezTo>
                      <a:cubicBezTo>
                        <a:pt x="137717" y="157993"/>
                        <a:pt x="142357" y="152438"/>
                        <a:pt x="142357" y="152438"/>
                      </a:cubicBezTo>
                      <a:cubicBezTo>
                        <a:pt x="142357" y="152438"/>
                        <a:pt x="156499" y="169585"/>
                        <a:pt x="170679" y="182553"/>
                      </a:cubicBezTo>
                      <a:cubicBezTo>
                        <a:pt x="184867" y="195512"/>
                        <a:pt x="199093" y="204312"/>
                        <a:pt x="199093" y="204312"/>
                      </a:cubicBezTo>
                      <a:cubicBezTo>
                        <a:pt x="199093" y="204312"/>
                        <a:pt x="208872" y="186583"/>
                        <a:pt x="213272" y="170490"/>
                      </a:cubicBezTo>
                      <a:cubicBezTo>
                        <a:pt x="217672" y="154407"/>
                        <a:pt x="216683" y="139969"/>
                        <a:pt x="216683" y="139969"/>
                      </a:cubicBezTo>
                      <a:cubicBezTo>
                        <a:pt x="216683" y="139969"/>
                        <a:pt x="223921" y="143001"/>
                        <a:pt x="230964" y="144184"/>
                      </a:cubicBezTo>
                      <a:cubicBezTo>
                        <a:pt x="238008" y="145367"/>
                        <a:pt x="244857" y="144701"/>
                        <a:pt x="244857" y="144701"/>
                      </a:cubicBezTo>
                      <a:cubicBezTo>
                        <a:pt x="244857" y="144701"/>
                        <a:pt x="242971" y="132038"/>
                        <a:pt x="236094" y="121168"/>
                      </a:cubicBezTo>
                      <a:cubicBezTo>
                        <a:pt x="229217" y="110288"/>
                        <a:pt x="217367" y="101202"/>
                        <a:pt x="217367" y="101202"/>
                      </a:cubicBezTo>
                      <a:cubicBezTo>
                        <a:pt x="217367" y="101202"/>
                        <a:pt x="243443" y="106887"/>
                        <a:pt x="264869" y="106517"/>
                      </a:cubicBezTo>
                      <a:cubicBezTo>
                        <a:pt x="286304" y="106147"/>
                        <a:pt x="303090" y="99714"/>
                        <a:pt x="303090" y="99714"/>
                      </a:cubicBezTo>
                      <a:cubicBezTo>
                        <a:pt x="303090" y="99714"/>
                        <a:pt x="280610" y="89343"/>
                        <a:pt x="269712" y="77428"/>
                      </a:cubicBezTo>
                      <a:cubicBezTo>
                        <a:pt x="258805" y="65513"/>
                        <a:pt x="259461" y="52064"/>
                        <a:pt x="259461" y="52064"/>
                      </a:cubicBezTo>
                      <a:cubicBezTo>
                        <a:pt x="259461" y="52064"/>
                        <a:pt x="227137" y="55373"/>
                        <a:pt x="220972" y="23327"/>
                      </a:cubicBezTo>
                      <a:cubicBezTo>
                        <a:pt x="218532" y="10617"/>
                        <a:pt x="230511" y="4572"/>
                        <a:pt x="230511" y="4572"/>
                      </a:cubicBezTo>
                      <a:cubicBezTo>
                        <a:pt x="230511" y="4572"/>
                        <a:pt x="204778" y="-4533"/>
                        <a:pt x="176696" y="2954"/>
                      </a:cubicBezTo>
                      <a:cubicBezTo>
                        <a:pt x="148615" y="10432"/>
                        <a:pt x="119988" y="36415"/>
                        <a:pt x="119988" y="3641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42" name="Google Shape;6342;p8"/>
                <p:cNvSpPr/>
                <p:nvPr/>
              </p:nvSpPr>
              <p:spPr>
                <a:xfrm>
                  <a:off x="1967598" y="1547096"/>
                  <a:ext cx="206579" cy="179136"/>
                </a:xfrm>
                <a:custGeom>
                  <a:avLst/>
                  <a:gdLst/>
                  <a:ahLst/>
                  <a:cxnLst/>
                  <a:rect l="l" t="t" r="r" b="b"/>
                  <a:pathLst>
                    <a:path w="206579" h="179136" extrusionOk="0">
                      <a:moveTo>
                        <a:pt x="152146" y="179136"/>
                      </a:moveTo>
                      <a:cubicBezTo>
                        <a:pt x="152146" y="179136"/>
                        <a:pt x="140462" y="130914"/>
                        <a:pt x="128797" y="109044"/>
                      </a:cubicBezTo>
                      <a:cubicBezTo>
                        <a:pt x="122281" y="96833"/>
                        <a:pt x="116762" y="89236"/>
                        <a:pt x="116762" y="89236"/>
                      </a:cubicBezTo>
                      <a:cubicBezTo>
                        <a:pt x="116762" y="89236"/>
                        <a:pt x="123556" y="91537"/>
                        <a:pt x="138383" y="99967"/>
                      </a:cubicBezTo>
                      <a:cubicBezTo>
                        <a:pt x="153209" y="108397"/>
                        <a:pt x="176077" y="122955"/>
                        <a:pt x="176077" y="122955"/>
                      </a:cubicBezTo>
                      <a:cubicBezTo>
                        <a:pt x="176077" y="122955"/>
                        <a:pt x="158367" y="106308"/>
                        <a:pt x="142884" y="96242"/>
                      </a:cubicBezTo>
                      <a:cubicBezTo>
                        <a:pt x="127401" y="86185"/>
                        <a:pt x="114146" y="82700"/>
                        <a:pt x="114146" y="82700"/>
                      </a:cubicBezTo>
                      <a:cubicBezTo>
                        <a:pt x="114146" y="82700"/>
                        <a:pt x="109506" y="71460"/>
                        <a:pt x="102916" y="61542"/>
                      </a:cubicBezTo>
                      <a:cubicBezTo>
                        <a:pt x="96316" y="51624"/>
                        <a:pt x="87775" y="43028"/>
                        <a:pt x="87775" y="43028"/>
                      </a:cubicBezTo>
                      <a:lnTo>
                        <a:pt x="124286" y="50441"/>
                      </a:lnTo>
                      <a:cubicBezTo>
                        <a:pt x="124286" y="50441"/>
                        <a:pt x="125026" y="57697"/>
                        <a:pt x="134001" y="67125"/>
                      </a:cubicBezTo>
                      <a:cubicBezTo>
                        <a:pt x="142986" y="76554"/>
                        <a:pt x="160206" y="88163"/>
                        <a:pt x="160206" y="88163"/>
                      </a:cubicBezTo>
                      <a:cubicBezTo>
                        <a:pt x="160206" y="88163"/>
                        <a:pt x="147330" y="75195"/>
                        <a:pt x="140185" y="66645"/>
                      </a:cubicBezTo>
                      <a:cubicBezTo>
                        <a:pt x="133049" y="58085"/>
                        <a:pt x="131653" y="53935"/>
                        <a:pt x="131653" y="53935"/>
                      </a:cubicBezTo>
                      <a:lnTo>
                        <a:pt x="164440" y="65036"/>
                      </a:lnTo>
                      <a:lnTo>
                        <a:pt x="206580" y="81305"/>
                      </a:lnTo>
                      <a:lnTo>
                        <a:pt x="167989" y="61376"/>
                      </a:lnTo>
                      <a:cubicBezTo>
                        <a:pt x="167989" y="61376"/>
                        <a:pt x="170817" y="58011"/>
                        <a:pt x="180061" y="56828"/>
                      </a:cubicBezTo>
                      <a:cubicBezTo>
                        <a:pt x="189304" y="55636"/>
                        <a:pt x="204962" y="56616"/>
                        <a:pt x="204962" y="56616"/>
                      </a:cubicBezTo>
                      <a:cubicBezTo>
                        <a:pt x="204962" y="56616"/>
                        <a:pt x="188629" y="53122"/>
                        <a:pt x="177528" y="53593"/>
                      </a:cubicBezTo>
                      <a:cubicBezTo>
                        <a:pt x="166418" y="54074"/>
                        <a:pt x="160539" y="58511"/>
                        <a:pt x="160539" y="58511"/>
                      </a:cubicBezTo>
                      <a:lnTo>
                        <a:pt x="134232" y="49886"/>
                      </a:lnTo>
                      <a:lnTo>
                        <a:pt x="119443" y="44424"/>
                      </a:lnTo>
                      <a:cubicBezTo>
                        <a:pt x="119443" y="44424"/>
                        <a:pt x="123575" y="39321"/>
                        <a:pt x="134972" y="34635"/>
                      </a:cubicBezTo>
                      <a:cubicBezTo>
                        <a:pt x="146369" y="29939"/>
                        <a:pt x="165031" y="25678"/>
                        <a:pt x="165031" y="25678"/>
                      </a:cubicBezTo>
                      <a:cubicBezTo>
                        <a:pt x="165031" y="25678"/>
                        <a:pt x="146064" y="25928"/>
                        <a:pt x="132587" y="29949"/>
                      </a:cubicBezTo>
                      <a:cubicBezTo>
                        <a:pt x="119101" y="33969"/>
                        <a:pt x="111105" y="41762"/>
                        <a:pt x="111105" y="41762"/>
                      </a:cubicBezTo>
                      <a:lnTo>
                        <a:pt x="83948" y="37094"/>
                      </a:lnTo>
                      <a:cubicBezTo>
                        <a:pt x="83948" y="37094"/>
                        <a:pt x="79927" y="31464"/>
                        <a:pt x="70924" y="22193"/>
                      </a:cubicBezTo>
                      <a:cubicBezTo>
                        <a:pt x="61921" y="12913"/>
                        <a:pt x="47936" y="0"/>
                        <a:pt x="47936" y="0"/>
                      </a:cubicBezTo>
                      <a:lnTo>
                        <a:pt x="34542" y="6452"/>
                      </a:lnTo>
                      <a:cubicBezTo>
                        <a:pt x="34542" y="6452"/>
                        <a:pt x="50543" y="16093"/>
                        <a:pt x="61256" y="24948"/>
                      </a:cubicBezTo>
                      <a:cubicBezTo>
                        <a:pt x="71969" y="33803"/>
                        <a:pt x="77404" y="41872"/>
                        <a:pt x="77404" y="41872"/>
                      </a:cubicBezTo>
                      <a:lnTo>
                        <a:pt x="66192" y="56329"/>
                      </a:lnTo>
                      <a:cubicBezTo>
                        <a:pt x="66192" y="56329"/>
                        <a:pt x="53140" y="49877"/>
                        <a:pt x="36937" y="48814"/>
                      </a:cubicBezTo>
                      <a:cubicBezTo>
                        <a:pt x="20724" y="47742"/>
                        <a:pt x="0" y="49905"/>
                        <a:pt x="0" y="49905"/>
                      </a:cubicBezTo>
                      <a:cubicBezTo>
                        <a:pt x="0" y="49905"/>
                        <a:pt x="20724" y="49702"/>
                        <a:pt x="36206" y="52558"/>
                      </a:cubicBezTo>
                      <a:cubicBezTo>
                        <a:pt x="51689" y="55414"/>
                        <a:pt x="63234" y="60868"/>
                        <a:pt x="63234" y="60868"/>
                      </a:cubicBezTo>
                      <a:lnTo>
                        <a:pt x="46808" y="84142"/>
                      </a:lnTo>
                      <a:cubicBezTo>
                        <a:pt x="46808" y="84142"/>
                        <a:pt x="39192" y="82673"/>
                        <a:pt x="29884" y="87313"/>
                      </a:cubicBezTo>
                      <a:cubicBezTo>
                        <a:pt x="20567" y="91953"/>
                        <a:pt x="9576" y="102703"/>
                        <a:pt x="9576" y="102703"/>
                      </a:cubicBezTo>
                      <a:cubicBezTo>
                        <a:pt x="9576" y="102703"/>
                        <a:pt x="23284" y="94199"/>
                        <a:pt x="31890" y="90548"/>
                      </a:cubicBezTo>
                      <a:cubicBezTo>
                        <a:pt x="40495" y="86897"/>
                        <a:pt x="43989" y="88089"/>
                        <a:pt x="43989" y="88089"/>
                      </a:cubicBezTo>
                      <a:lnTo>
                        <a:pt x="27222" y="137098"/>
                      </a:lnTo>
                      <a:cubicBezTo>
                        <a:pt x="27222" y="137098"/>
                        <a:pt x="42806" y="104570"/>
                        <a:pt x="52068" y="88561"/>
                      </a:cubicBezTo>
                      <a:cubicBezTo>
                        <a:pt x="59056" y="76480"/>
                        <a:pt x="62578" y="72459"/>
                        <a:pt x="62578" y="72459"/>
                      </a:cubicBezTo>
                      <a:cubicBezTo>
                        <a:pt x="62578" y="72459"/>
                        <a:pt x="66672" y="77044"/>
                        <a:pt x="70111" y="84845"/>
                      </a:cubicBezTo>
                      <a:cubicBezTo>
                        <a:pt x="73549" y="92637"/>
                        <a:pt x="75491" y="102657"/>
                        <a:pt x="75491" y="102657"/>
                      </a:cubicBezTo>
                      <a:cubicBezTo>
                        <a:pt x="75491" y="102657"/>
                        <a:pt x="76581" y="91703"/>
                        <a:pt x="74566" y="83098"/>
                      </a:cubicBezTo>
                      <a:cubicBezTo>
                        <a:pt x="72560" y="74483"/>
                        <a:pt x="67449" y="68235"/>
                        <a:pt x="67449" y="68235"/>
                      </a:cubicBezTo>
                      <a:lnTo>
                        <a:pt x="82174" y="47890"/>
                      </a:lnTo>
                      <a:cubicBezTo>
                        <a:pt x="82174" y="47890"/>
                        <a:pt x="89929" y="57790"/>
                        <a:pt x="95974" y="66210"/>
                      </a:cubicBezTo>
                      <a:cubicBezTo>
                        <a:pt x="102019" y="74640"/>
                        <a:pt x="106179" y="84355"/>
                        <a:pt x="106179" y="84355"/>
                      </a:cubicBezTo>
                      <a:cubicBezTo>
                        <a:pt x="106179" y="84355"/>
                        <a:pt x="99126" y="94218"/>
                        <a:pt x="95244" y="107010"/>
                      </a:cubicBezTo>
                      <a:cubicBezTo>
                        <a:pt x="91352" y="119794"/>
                        <a:pt x="90631" y="135498"/>
                        <a:pt x="90631" y="135498"/>
                      </a:cubicBezTo>
                      <a:cubicBezTo>
                        <a:pt x="90631" y="135498"/>
                        <a:pt x="94541" y="121125"/>
                        <a:pt x="99246" y="110042"/>
                      </a:cubicBezTo>
                      <a:cubicBezTo>
                        <a:pt x="103951" y="98959"/>
                        <a:pt x="109441" y="91167"/>
                        <a:pt x="109441" y="91167"/>
                      </a:cubicBezTo>
                      <a:cubicBezTo>
                        <a:pt x="109441" y="91167"/>
                        <a:pt x="114830" y="95854"/>
                        <a:pt x="123279" y="112686"/>
                      </a:cubicBezTo>
                      <a:cubicBezTo>
                        <a:pt x="134278" y="134602"/>
                        <a:pt x="152146" y="179136"/>
                        <a:pt x="152146"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43" name="Google Shape;6343;p8"/>
              <p:cNvGrpSpPr/>
              <p:nvPr/>
            </p:nvGrpSpPr>
            <p:grpSpPr>
              <a:xfrm>
                <a:off x="3738553" y="2085320"/>
                <a:ext cx="257668" cy="305713"/>
                <a:chOff x="3738553" y="2085320"/>
                <a:chExt cx="257668" cy="305713"/>
              </a:xfrm>
            </p:grpSpPr>
            <p:sp>
              <p:nvSpPr>
                <p:cNvPr id="6344" name="Google Shape;6344;p8"/>
                <p:cNvSpPr/>
                <p:nvPr/>
              </p:nvSpPr>
              <p:spPr>
                <a:xfrm>
                  <a:off x="3738553" y="2085320"/>
                  <a:ext cx="257668" cy="305713"/>
                </a:xfrm>
                <a:custGeom>
                  <a:avLst/>
                  <a:gdLst/>
                  <a:ahLst/>
                  <a:cxnLst/>
                  <a:rect l="l" t="t" r="r" b="b"/>
                  <a:pathLst>
                    <a:path w="257668" h="305713" extrusionOk="0">
                      <a:moveTo>
                        <a:pt x="164689" y="96342"/>
                      </a:moveTo>
                      <a:cubicBezTo>
                        <a:pt x="164689" y="96342"/>
                        <a:pt x="156814" y="49885"/>
                        <a:pt x="130710" y="26481"/>
                      </a:cubicBezTo>
                      <a:cubicBezTo>
                        <a:pt x="89596" y="-10373"/>
                        <a:pt x="66783" y="1995"/>
                        <a:pt x="66783" y="1995"/>
                      </a:cubicBezTo>
                      <a:cubicBezTo>
                        <a:pt x="66783" y="1995"/>
                        <a:pt x="96168" y="28394"/>
                        <a:pt x="79068" y="48896"/>
                      </a:cubicBezTo>
                      <a:cubicBezTo>
                        <a:pt x="70194" y="59535"/>
                        <a:pt x="47160" y="59276"/>
                        <a:pt x="47160" y="59276"/>
                      </a:cubicBezTo>
                      <a:cubicBezTo>
                        <a:pt x="47160" y="59276"/>
                        <a:pt x="42917" y="77328"/>
                        <a:pt x="31122" y="86257"/>
                      </a:cubicBezTo>
                      <a:cubicBezTo>
                        <a:pt x="19337" y="95187"/>
                        <a:pt x="0" y="94983"/>
                        <a:pt x="0" y="94983"/>
                      </a:cubicBezTo>
                      <a:cubicBezTo>
                        <a:pt x="0" y="94983"/>
                        <a:pt x="11536" y="112000"/>
                        <a:pt x="27545" y="123878"/>
                      </a:cubicBezTo>
                      <a:cubicBezTo>
                        <a:pt x="43564" y="135746"/>
                        <a:pt x="64056" y="142485"/>
                        <a:pt x="64056" y="142485"/>
                      </a:cubicBezTo>
                      <a:cubicBezTo>
                        <a:pt x="64056" y="142485"/>
                        <a:pt x="55488" y="148438"/>
                        <a:pt x="48380" y="155185"/>
                      </a:cubicBezTo>
                      <a:cubicBezTo>
                        <a:pt x="41281" y="161942"/>
                        <a:pt x="35642" y="169494"/>
                        <a:pt x="35642" y="169494"/>
                      </a:cubicBezTo>
                      <a:cubicBezTo>
                        <a:pt x="35642" y="169494"/>
                        <a:pt x="43222" y="176454"/>
                        <a:pt x="50977" y="180484"/>
                      </a:cubicBezTo>
                      <a:cubicBezTo>
                        <a:pt x="58732" y="184514"/>
                        <a:pt x="66663" y="185605"/>
                        <a:pt x="66663" y="185605"/>
                      </a:cubicBezTo>
                      <a:cubicBezTo>
                        <a:pt x="66663" y="185605"/>
                        <a:pt x="58316" y="208991"/>
                        <a:pt x="53972" y="229955"/>
                      </a:cubicBezTo>
                      <a:cubicBezTo>
                        <a:pt x="49637" y="250910"/>
                        <a:pt x="49304" y="269461"/>
                        <a:pt x="49304" y="269461"/>
                      </a:cubicBezTo>
                      <a:cubicBezTo>
                        <a:pt x="49304" y="269461"/>
                        <a:pt x="71765" y="268222"/>
                        <a:pt x="89596" y="262898"/>
                      </a:cubicBezTo>
                      <a:cubicBezTo>
                        <a:pt x="107436" y="257574"/>
                        <a:pt x="120663" y="248155"/>
                        <a:pt x="120663" y="248155"/>
                      </a:cubicBezTo>
                      <a:cubicBezTo>
                        <a:pt x="120663" y="248155"/>
                        <a:pt x="121864" y="256742"/>
                        <a:pt x="124721" y="264063"/>
                      </a:cubicBezTo>
                      <a:cubicBezTo>
                        <a:pt x="127586" y="271374"/>
                        <a:pt x="132106" y="277429"/>
                        <a:pt x="132106" y="277429"/>
                      </a:cubicBezTo>
                      <a:cubicBezTo>
                        <a:pt x="132106" y="277429"/>
                        <a:pt x="143106" y="268204"/>
                        <a:pt x="149595" y="255346"/>
                      </a:cubicBezTo>
                      <a:cubicBezTo>
                        <a:pt x="156074" y="242489"/>
                        <a:pt x="158034" y="225999"/>
                        <a:pt x="158034" y="225999"/>
                      </a:cubicBezTo>
                      <a:cubicBezTo>
                        <a:pt x="158034" y="225999"/>
                        <a:pt x="167370" y="253849"/>
                        <a:pt x="179867" y="273787"/>
                      </a:cubicBezTo>
                      <a:cubicBezTo>
                        <a:pt x="192354" y="293716"/>
                        <a:pt x="208003" y="305713"/>
                        <a:pt x="208003" y="305713"/>
                      </a:cubicBezTo>
                      <a:cubicBezTo>
                        <a:pt x="208003" y="305713"/>
                        <a:pt x="205166" y="278482"/>
                        <a:pt x="210351" y="261225"/>
                      </a:cubicBezTo>
                      <a:cubicBezTo>
                        <a:pt x="215546" y="243959"/>
                        <a:pt x="228755" y="236675"/>
                        <a:pt x="228755" y="236675"/>
                      </a:cubicBezTo>
                      <a:cubicBezTo>
                        <a:pt x="228755" y="236675"/>
                        <a:pt x="207292" y="208224"/>
                        <a:pt x="234375" y="183581"/>
                      </a:cubicBezTo>
                      <a:cubicBezTo>
                        <a:pt x="245116" y="173820"/>
                        <a:pt x="257668" y="181510"/>
                        <a:pt x="257668" y="181510"/>
                      </a:cubicBezTo>
                      <a:cubicBezTo>
                        <a:pt x="257668" y="181510"/>
                        <a:pt x="251771" y="151969"/>
                        <a:pt x="228736" y="129969"/>
                      </a:cubicBezTo>
                      <a:cubicBezTo>
                        <a:pt x="205693" y="107970"/>
                        <a:pt x="164689" y="96342"/>
                        <a:pt x="164689" y="963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45" name="Google Shape;6345;p8"/>
                <p:cNvSpPr/>
                <p:nvPr/>
              </p:nvSpPr>
              <p:spPr>
                <a:xfrm>
                  <a:off x="3774546" y="2116413"/>
                  <a:ext cx="184359" cy="219040"/>
                </a:xfrm>
                <a:custGeom>
                  <a:avLst/>
                  <a:gdLst/>
                  <a:ahLst/>
                  <a:cxnLst/>
                  <a:rect l="l" t="t" r="r" b="b"/>
                  <a:pathLst>
                    <a:path w="184359" h="219040" extrusionOk="0">
                      <a:moveTo>
                        <a:pt x="30642" y="219040"/>
                      </a:moveTo>
                      <a:cubicBezTo>
                        <a:pt x="30642" y="219040"/>
                        <a:pt x="70037" y="179691"/>
                        <a:pt x="84299" y="155862"/>
                      </a:cubicBezTo>
                      <a:cubicBezTo>
                        <a:pt x="92249" y="142560"/>
                        <a:pt x="96372" y="132901"/>
                        <a:pt x="96372" y="132901"/>
                      </a:cubicBezTo>
                      <a:cubicBezTo>
                        <a:pt x="96372" y="132901"/>
                        <a:pt x="98026" y="140638"/>
                        <a:pt x="98387" y="159531"/>
                      </a:cubicBezTo>
                      <a:cubicBezTo>
                        <a:pt x="98747" y="178434"/>
                        <a:pt x="97804" y="208493"/>
                        <a:pt x="97804" y="208493"/>
                      </a:cubicBezTo>
                      <a:cubicBezTo>
                        <a:pt x="97804" y="208493"/>
                        <a:pt x="103646" y="182057"/>
                        <a:pt x="104487" y="161583"/>
                      </a:cubicBezTo>
                      <a:cubicBezTo>
                        <a:pt x="105319" y="141100"/>
                        <a:pt x="101132" y="126597"/>
                        <a:pt x="101132" y="126597"/>
                      </a:cubicBezTo>
                      <a:cubicBezTo>
                        <a:pt x="101132" y="126597"/>
                        <a:pt x="109229" y="115625"/>
                        <a:pt x="114960" y="103590"/>
                      </a:cubicBezTo>
                      <a:cubicBezTo>
                        <a:pt x="120681" y="91556"/>
                        <a:pt x="124037" y="78467"/>
                        <a:pt x="124037" y="78467"/>
                      </a:cubicBezTo>
                      <a:lnTo>
                        <a:pt x="137652" y="117160"/>
                      </a:lnTo>
                      <a:cubicBezTo>
                        <a:pt x="137652" y="117160"/>
                        <a:pt x="131145" y="122114"/>
                        <a:pt x="127235" y="136109"/>
                      </a:cubicBezTo>
                      <a:cubicBezTo>
                        <a:pt x="123325" y="150094"/>
                        <a:pt x="122013" y="173110"/>
                        <a:pt x="122013" y="173110"/>
                      </a:cubicBezTo>
                      <a:cubicBezTo>
                        <a:pt x="122013" y="173110"/>
                        <a:pt x="127078" y="153375"/>
                        <a:pt x="131200" y="141636"/>
                      </a:cubicBezTo>
                      <a:cubicBezTo>
                        <a:pt x="135323" y="129888"/>
                        <a:pt x="138493" y="126135"/>
                        <a:pt x="138493" y="126135"/>
                      </a:cubicBezTo>
                      <a:lnTo>
                        <a:pt x="146470" y="163497"/>
                      </a:lnTo>
                      <a:lnTo>
                        <a:pt x="154808" y="212671"/>
                      </a:lnTo>
                      <a:lnTo>
                        <a:pt x="151970" y="164680"/>
                      </a:lnTo>
                      <a:cubicBezTo>
                        <a:pt x="151970" y="164680"/>
                        <a:pt x="156777" y="165355"/>
                        <a:pt x="163155" y="173350"/>
                      </a:cubicBezTo>
                      <a:cubicBezTo>
                        <a:pt x="169523" y="181336"/>
                        <a:pt x="177454" y="196634"/>
                        <a:pt x="177454" y="196634"/>
                      </a:cubicBezTo>
                      <a:cubicBezTo>
                        <a:pt x="177454" y="196634"/>
                        <a:pt x="171539" y="179229"/>
                        <a:pt x="164791" y="169061"/>
                      </a:cubicBezTo>
                      <a:cubicBezTo>
                        <a:pt x="158052" y="158903"/>
                        <a:pt x="150482" y="155982"/>
                        <a:pt x="150482" y="155982"/>
                      </a:cubicBezTo>
                      <a:lnTo>
                        <a:pt x="143808" y="126181"/>
                      </a:lnTo>
                      <a:lnTo>
                        <a:pt x="140647" y="109072"/>
                      </a:lnTo>
                      <a:cubicBezTo>
                        <a:pt x="140647" y="109072"/>
                        <a:pt x="147857" y="109950"/>
                        <a:pt x="158792" y="117908"/>
                      </a:cubicBezTo>
                      <a:cubicBezTo>
                        <a:pt x="169718" y="125858"/>
                        <a:pt x="184359" y="140897"/>
                        <a:pt x="184359" y="140897"/>
                      </a:cubicBezTo>
                      <a:cubicBezTo>
                        <a:pt x="184359" y="140897"/>
                        <a:pt x="173378" y="123214"/>
                        <a:pt x="161907" y="112908"/>
                      </a:cubicBezTo>
                      <a:cubicBezTo>
                        <a:pt x="150436" y="102592"/>
                        <a:pt x="138475" y="99662"/>
                        <a:pt x="138475" y="99662"/>
                      </a:cubicBezTo>
                      <a:lnTo>
                        <a:pt x="127540" y="71387"/>
                      </a:lnTo>
                      <a:cubicBezTo>
                        <a:pt x="127540" y="71387"/>
                        <a:pt x="130636" y="64288"/>
                        <a:pt x="134389" y="50376"/>
                      </a:cubicBezTo>
                      <a:cubicBezTo>
                        <a:pt x="138133" y="36456"/>
                        <a:pt x="142542" y="15705"/>
                        <a:pt x="142542" y="15705"/>
                      </a:cubicBezTo>
                      <a:lnTo>
                        <a:pt x="128797" y="6914"/>
                      </a:lnTo>
                      <a:cubicBezTo>
                        <a:pt x="128797" y="6914"/>
                        <a:pt x="128658" y="27619"/>
                        <a:pt x="126274" y="42899"/>
                      </a:cubicBezTo>
                      <a:cubicBezTo>
                        <a:pt x="123898" y="58187"/>
                        <a:pt x="119277" y="68040"/>
                        <a:pt x="119277" y="68040"/>
                      </a:cubicBezTo>
                      <a:lnTo>
                        <a:pt x="99135" y="66007"/>
                      </a:lnTo>
                      <a:cubicBezTo>
                        <a:pt x="99135" y="66007"/>
                        <a:pt x="97897" y="49942"/>
                        <a:pt x="89735" y="34071"/>
                      </a:cubicBezTo>
                      <a:cubicBezTo>
                        <a:pt x="81573" y="18209"/>
                        <a:pt x="67772" y="0"/>
                        <a:pt x="67772" y="0"/>
                      </a:cubicBezTo>
                      <a:cubicBezTo>
                        <a:pt x="67772" y="0"/>
                        <a:pt x="79706" y="19356"/>
                        <a:pt x="85751" y="35587"/>
                      </a:cubicBezTo>
                      <a:cubicBezTo>
                        <a:pt x="91787" y="51828"/>
                        <a:pt x="93127" y="65896"/>
                        <a:pt x="93127" y="65896"/>
                      </a:cubicBezTo>
                      <a:lnTo>
                        <a:pt x="61616" y="64140"/>
                      </a:lnTo>
                      <a:cubicBezTo>
                        <a:pt x="61616" y="64140"/>
                        <a:pt x="58705" y="56107"/>
                        <a:pt x="49008" y="50090"/>
                      </a:cubicBezTo>
                      <a:cubicBezTo>
                        <a:pt x="39312" y="44063"/>
                        <a:pt x="22822" y="40052"/>
                        <a:pt x="22822" y="40052"/>
                      </a:cubicBezTo>
                      <a:cubicBezTo>
                        <a:pt x="22822" y="40052"/>
                        <a:pt x="38702" y="47936"/>
                        <a:pt x="47058" y="53880"/>
                      </a:cubicBezTo>
                      <a:cubicBezTo>
                        <a:pt x="55414" y="59823"/>
                        <a:pt x="56255" y="63816"/>
                        <a:pt x="56255" y="63816"/>
                      </a:cubicBezTo>
                      <a:lnTo>
                        <a:pt x="0" y="76868"/>
                      </a:lnTo>
                      <a:cubicBezTo>
                        <a:pt x="0" y="76868"/>
                        <a:pt x="39867" y="72385"/>
                        <a:pt x="60387" y="71673"/>
                      </a:cubicBezTo>
                      <a:cubicBezTo>
                        <a:pt x="75870" y="71146"/>
                        <a:pt x="81702" y="72098"/>
                        <a:pt x="81702" y="72098"/>
                      </a:cubicBezTo>
                      <a:cubicBezTo>
                        <a:pt x="81702" y="72098"/>
                        <a:pt x="79641" y="78633"/>
                        <a:pt x="74150" y="86453"/>
                      </a:cubicBezTo>
                      <a:cubicBezTo>
                        <a:pt x="68651" y="94273"/>
                        <a:pt x="60202" y="101991"/>
                        <a:pt x="60202" y="101991"/>
                      </a:cubicBezTo>
                      <a:cubicBezTo>
                        <a:pt x="60202" y="101991"/>
                        <a:pt x="71267" y="96575"/>
                        <a:pt x="78338" y="89624"/>
                      </a:cubicBezTo>
                      <a:cubicBezTo>
                        <a:pt x="85418" y="82664"/>
                        <a:pt x="88496" y="74187"/>
                        <a:pt x="88496" y="74187"/>
                      </a:cubicBezTo>
                      <a:lnTo>
                        <a:pt x="116235" y="76064"/>
                      </a:lnTo>
                      <a:cubicBezTo>
                        <a:pt x="116235" y="76064"/>
                        <a:pt x="111189" y="89180"/>
                        <a:pt x="106576" y="99819"/>
                      </a:cubicBezTo>
                      <a:cubicBezTo>
                        <a:pt x="101964" y="110458"/>
                        <a:pt x="95040" y="120081"/>
                        <a:pt x="95040" y="120081"/>
                      </a:cubicBezTo>
                      <a:cubicBezTo>
                        <a:pt x="95040" y="120081"/>
                        <a:pt x="81637" y="119258"/>
                        <a:pt x="67236" y="123122"/>
                      </a:cubicBezTo>
                      <a:cubicBezTo>
                        <a:pt x="52835" y="126985"/>
                        <a:pt x="37436" y="135545"/>
                        <a:pt x="37436" y="135545"/>
                      </a:cubicBezTo>
                      <a:cubicBezTo>
                        <a:pt x="37436" y="135545"/>
                        <a:pt x="53371" y="130766"/>
                        <a:pt x="66608" y="128668"/>
                      </a:cubicBezTo>
                      <a:cubicBezTo>
                        <a:pt x="79844" y="126569"/>
                        <a:pt x="90391" y="127161"/>
                        <a:pt x="90391" y="127161"/>
                      </a:cubicBezTo>
                      <a:cubicBezTo>
                        <a:pt x="90391" y="127161"/>
                        <a:pt x="88967" y="134981"/>
                        <a:pt x="77700" y="152811"/>
                      </a:cubicBezTo>
                      <a:cubicBezTo>
                        <a:pt x="63012" y="176049"/>
                        <a:pt x="30642" y="219040"/>
                        <a:pt x="30642"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46" name="Google Shape;6346;p8"/>
              <p:cNvGrpSpPr/>
              <p:nvPr/>
            </p:nvGrpSpPr>
            <p:grpSpPr>
              <a:xfrm>
                <a:off x="4592159" y="2234137"/>
                <a:ext cx="392316" cy="392534"/>
                <a:chOff x="4592159" y="2234137"/>
                <a:chExt cx="392316" cy="392534"/>
              </a:xfrm>
            </p:grpSpPr>
            <p:sp>
              <p:nvSpPr>
                <p:cNvPr id="6347" name="Google Shape;6347;p8"/>
                <p:cNvSpPr/>
                <p:nvPr/>
              </p:nvSpPr>
              <p:spPr>
                <a:xfrm>
                  <a:off x="4592159" y="2234137"/>
                  <a:ext cx="392316" cy="392534"/>
                </a:xfrm>
                <a:custGeom>
                  <a:avLst/>
                  <a:gdLst/>
                  <a:ahLst/>
                  <a:cxnLst/>
                  <a:rect l="l" t="t" r="r" b="b"/>
                  <a:pathLst>
                    <a:path w="392316" h="392534" extrusionOk="0">
                      <a:moveTo>
                        <a:pt x="268316" y="261255"/>
                      </a:moveTo>
                      <a:cubicBezTo>
                        <a:pt x="268316" y="261255"/>
                        <a:pt x="270590" y="318952"/>
                        <a:pt x="235604" y="351544"/>
                      </a:cubicBezTo>
                      <a:cubicBezTo>
                        <a:pt x="180504" y="402854"/>
                        <a:pt x="139261" y="391457"/>
                        <a:pt x="139261" y="391457"/>
                      </a:cubicBezTo>
                      <a:cubicBezTo>
                        <a:pt x="139261" y="391457"/>
                        <a:pt x="178610" y="354705"/>
                        <a:pt x="144039" y="332521"/>
                      </a:cubicBezTo>
                      <a:cubicBezTo>
                        <a:pt x="126098" y="321013"/>
                        <a:pt x="88589" y="324987"/>
                        <a:pt x="88589" y="324987"/>
                      </a:cubicBezTo>
                      <a:cubicBezTo>
                        <a:pt x="88589" y="324987"/>
                        <a:pt x="75786" y="303728"/>
                        <a:pt x="53639" y="294752"/>
                      </a:cubicBezTo>
                      <a:cubicBezTo>
                        <a:pt x="31492" y="285786"/>
                        <a:pt x="0" y="289105"/>
                        <a:pt x="0" y="289105"/>
                      </a:cubicBezTo>
                      <a:cubicBezTo>
                        <a:pt x="0" y="289105"/>
                        <a:pt x="13283" y="266597"/>
                        <a:pt x="35550" y="249617"/>
                      </a:cubicBezTo>
                      <a:cubicBezTo>
                        <a:pt x="57827" y="232646"/>
                        <a:pt x="89078" y="221212"/>
                        <a:pt x="89078" y="221212"/>
                      </a:cubicBezTo>
                      <a:cubicBezTo>
                        <a:pt x="89078" y="221212"/>
                        <a:pt x="73152" y="215343"/>
                        <a:pt x="59361" y="208262"/>
                      </a:cubicBezTo>
                      <a:cubicBezTo>
                        <a:pt x="45570" y="201191"/>
                        <a:pt x="33914" y="192909"/>
                        <a:pt x="33914" y="192909"/>
                      </a:cubicBezTo>
                      <a:cubicBezTo>
                        <a:pt x="33914" y="192909"/>
                        <a:pt x="44017" y="183241"/>
                        <a:pt x="55359" y="177121"/>
                      </a:cubicBezTo>
                      <a:cubicBezTo>
                        <a:pt x="66700" y="170993"/>
                        <a:pt x="79280" y="168396"/>
                        <a:pt x="79280" y="168396"/>
                      </a:cubicBezTo>
                      <a:cubicBezTo>
                        <a:pt x="79280" y="168396"/>
                        <a:pt x="58058" y="141322"/>
                        <a:pt x="44146" y="116550"/>
                      </a:cubicBezTo>
                      <a:cubicBezTo>
                        <a:pt x="30244" y="91768"/>
                        <a:pt x="23672" y="69288"/>
                        <a:pt x="23672" y="69288"/>
                      </a:cubicBezTo>
                      <a:cubicBezTo>
                        <a:pt x="23672" y="69288"/>
                        <a:pt x="60720" y="67218"/>
                        <a:pt x="91556" y="70850"/>
                      </a:cubicBezTo>
                      <a:cubicBezTo>
                        <a:pt x="122401" y="74483"/>
                        <a:pt x="147043" y="83828"/>
                        <a:pt x="147043" y="83828"/>
                      </a:cubicBezTo>
                      <a:cubicBezTo>
                        <a:pt x="147043" y="83828"/>
                        <a:pt x="146212" y="73198"/>
                        <a:pt x="148494" y="63853"/>
                      </a:cubicBezTo>
                      <a:cubicBezTo>
                        <a:pt x="150787" y="54508"/>
                        <a:pt x="156185" y="46439"/>
                        <a:pt x="156185" y="46439"/>
                      </a:cubicBezTo>
                      <a:cubicBezTo>
                        <a:pt x="156185" y="46439"/>
                        <a:pt x="177149" y="55904"/>
                        <a:pt x="191911" y="70490"/>
                      </a:cubicBezTo>
                      <a:cubicBezTo>
                        <a:pt x="206672" y="85076"/>
                        <a:pt x="215241" y="104801"/>
                        <a:pt x="215241" y="104801"/>
                      </a:cubicBezTo>
                      <a:cubicBezTo>
                        <a:pt x="215241" y="104801"/>
                        <a:pt x="221416" y="69473"/>
                        <a:pt x="235317" y="43277"/>
                      </a:cubicBezTo>
                      <a:cubicBezTo>
                        <a:pt x="249220" y="17072"/>
                        <a:pt x="270831" y="0"/>
                        <a:pt x="270831" y="0"/>
                      </a:cubicBezTo>
                      <a:cubicBezTo>
                        <a:pt x="270831" y="0"/>
                        <a:pt x="275073" y="33535"/>
                        <a:pt x="289160" y="53685"/>
                      </a:cubicBezTo>
                      <a:cubicBezTo>
                        <a:pt x="303247" y="73827"/>
                        <a:pt x="327178" y="80584"/>
                        <a:pt x="327178" y="80584"/>
                      </a:cubicBezTo>
                      <a:cubicBezTo>
                        <a:pt x="327178" y="80584"/>
                        <a:pt x="301408" y="118555"/>
                        <a:pt x="353633" y="144187"/>
                      </a:cubicBezTo>
                      <a:cubicBezTo>
                        <a:pt x="374338" y="154346"/>
                        <a:pt x="392316" y="142995"/>
                        <a:pt x="392316" y="142995"/>
                      </a:cubicBezTo>
                      <a:cubicBezTo>
                        <a:pt x="392316" y="142995"/>
                        <a:pt x="392316" y="179830"/>
                        <a:pt x="361878" y="210222"/>
                      </a:cubicBezTo>
                      <a:cubicBezTo>
                        <a:pt x="331440" y="240614"/>
                        <a:pt x="268316" y="261255"/>
                        <a:pt x="268316" y="2612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48" name="Google Shape;6348;p8"/>
                <p:cNvSpPr/>
                <p:nvPr/>
              </p:nvSpPr>
              <p:spPr>
                <a:xfrm>
                  <a:off x="4646677" y="2312142"/>
                  <a:ext cx="279999" cy="272217"/>
                </a:xfrm>
                <a:custGeom>
                  <a:avLst/>
                  <a:gdLst/>
                  <a:ahLst/>
                  <a:cxnLst/>
                  <a:rect l="l" t="t" r="r" b="b"/>
                  <a:pathLst>
                    <a:path w="279999" h="272217" extrusionOk="0">
                      <a:moveTo>
                        <a:pt x="3725" y="12007"/>
                      </a:moveTo>
                      <a:cubicBezTo>
                        <a:pt x="3725" y="12007"/>
                        <a:pt x="80815" y="53547"/>
                        <a:pt x="111845" y="80232"/>
                      </a:cubicBezTo>
                      <a:cubicBezTo>
                        <a:pt x="129157" y="95124"/>
                        <a:pt x="139029" y="106206"/>
                        <a:pt x="139029" y="106206"/>
                      </a:cubicBezTo>
                      <a:cubicBezTo>
                        <a:pt x="139029" y="106206"/>
                        <a:pt x="139214" y="96547"/>
                        <a:pt x="133640" y="73531"/>
                      </a:cubicBezTo>
                      <a:cubicBezTo>
                        <a:pt x="128076" y="50506"/>
                        <a:pt x="116753" y="14133"/>
                        <a:pt x="116753" y="14133"/>
                      </a:cubicBezTo>
                      <a:cubicBezTo>
                        <a:pt x="116753" y="14133"/>
                        <a:pt x="134897" y="45330"/>
                        <a:pt x="142921" y="70074"/>
                      </a:cubicBezTo>
                      <a:cubicBezTo>
                        <a:pt x="150953" y="94818"/>
                        <a:pt x="148846" y="113111"/>
                        <a:pt x="148846" y="113111"/>
                      </a:cubicBezTo>
                      <a:cubicBezTo>
                        <a:pt x="148846" y="113111"/>
                        <a:pt x="165632" y="125155"/>
                        <a:pt x="178896" y="138863"/>
                      </a:cubicBezTo>
                      <a:cubicBezTo>
                        <a:pt x="192160" y="152571"/>
                        <a:pt x="201894" y="167933"/>
                        <a:pt x="201894" y="167933"/>
                      </a:cubicBezTo>
                      <a:lnTo>
                        <a:pt x="211516" y="118768"/>
                      </a:lnTo>
                      <a:cubicBezTo>
                        <a:pt x="211516" y="118768"/>
                        <a:pt x="199287" y="113777"/>
                        <a:pt x="188352" y="97407"/>
                      </a:cubicBezTo>
                      <a:cubicBezTo>
                        <a:pt x="177417" y="81027"/>
                        <a:pt x="167767" y="53279"/>
                        <a:pt x="167767" y="53279"/>
                      </a:cubicBezTo>
                      <a:cubicBezTo>
                        <a:pt x="167767" y="53279"/>
                        <a:pt x="182473" y="76443"/>
                        <a:pt x="193020" y="90058"/>
                      </a:cubicBezTo>
                      <a:cubicBezTo>
                        <a:pt x="203576" y="103664"/>
                        <a:pt x="209963" y="107731"/>
                        <a:pt x="209963" y="107731"/>
                      </a:cubicBezTo>
                      <a:lnTo>
                        <a:pt x="210823" y="61071"/>
                      </a:lnTo>
                      <a:lnTo>
                        <a:pt x="208419" y="0"/>
                      </a:lnTo>
                      <a:lnTo>
                        <a:pt x="219410" y="58760"/>
                      </a:lnTo>
                      <a:cubicBezTo>
                        <a:pt x="219410" y="58760"/>
                        <a:pt x="227035" y="57170"/>
                        <a:pt x="234837" y="46448"/>
                      </a:cubicBezTo>
                      <a:cubicBezTo>
                        <a:pt x="242629" y="35726"/>
                        <a:pt x="250588" y="15880"/>
                        <a:pt x="250588" y="15880"/>
                      </a:cubicBezTo>
                      <a:cubicBezTo>
                        <a:pt x="250588" y="15880"/>
                        <a:pt x="246604" y="37972"/>
                        <a:pt x="238913" y="51384"/>
                      </a:cubicBezTo>
                      <a:cubicBezTo>
                        <a:pt x="231214" y="64805"/>
                        <a:pt x="219807" y="69556"/>
                        <a:pt x="219807" y="69556"/>
                      </a:cubicBezTo>
                      <a:lnTo>
                        <a:pt x="218633" y="106826"/>
                      </a:lnTo>
                      <a:lnTo>
                        <a:pt x="219040" y="128113"/>
                      </a:lnTo>
                      <a:cubicBezTo>
                        <a:pt x="219040" y="128113"/>
                        <a:pt x="230520" y="125904"/>
                        <a:pt x="245762" y="114498"/>
                      </a:cubicBezTo>
                      <a:cubicBezTo>
                        <a:pt x="261005" y="103091"/>
                        <a:pt x="280000" y="82506"/>
                        <a:pt x="280000" y="82506"/>
                      </a:cubicBezTo>
                      <a:cubicBezTo>
                        <a:pt x="280000" y="82506"/>
                        <a:pt x="267836" y="105735"/>
                        <a:pt x="252473" y="120081"/>
                      </a:cubicBezTo>
                      <a:cubicBezTo>
                        <a:pt x="237111" y="134426"/>
                        <a:pt x="218550" y="139898"/>
                        <a:pt x="218550" y="139898"/>
                      </a:cubicBezTo>
                      <a:lnTo>
                        <a:pt x="209917" y="175984"/>
                      </a:lnTo>
                      <a:cubicBezTo>
                        <a:pt x="209917" y="175984"/>
                        <a:pt x="217275" y="184109"/>
                        <a:pt x="227923" y="200424"/>
                      </a:cubicBezTo>
                      <a:cubicBezTo>
                        <a:pt x="238571" y="216738"/>
                        <a:pt x="252510" y="241243"/>
                        <a:pt x="252510" y="241243"/>
                      </a:cubicBezTo>
                      <a:lnTo>
                        <a:pt x="232951" y="254119"/>
                      </a:lnTo>
                      <a:cubicBezTo>
                        <a:pt x="232951" y="254119"/>
                        <a:pt x="225982" y="228977"/>
                        <a:pt x="217126" y="210786"/>
                      </a:cubicBezTo>
                      <a:cubicBezTo>
                        <a:pt x="208272" y="192604"/>
                        <a:pt x="197521" y="181364"/>
                        <a:pt x="197521" y="181364"/>
                      </a:cubicBezTo>
                      <a:lnTo>
                        <a:pt x="165308" y="187040"/>
                      </a:lnTo>
                      <a:cubicBezTo>
                        <a:pt x="165308" y="187040"/>
                        <a:pt x="168516" y="206746"/>
                        <a:pt x="160363" y="227331"/>
                      </a:cubicBezTo>
                      <a:cubicBezTo>
                        <a:pt x="152211" y="247907"/>
                        <a:pt x="135618" y="272217"/>
                        <a:pt x="135618" y="272217"/>
                      </a:cubicBezTo>
                      <a:cubicBezTo>
                        <a:pt x="135618" y="272217"/>
                        <a:pt x="148791" y="246807"/>
                        <a:pt x="153366" y="226121"/>
                      </a:cubicBezTo>
                      <a:cubicBezTo>
                        <a:pt x="157941" y="205434"/>
                        <a:pt x="155547" y="188130"/>
                        <a:pt x="155547" y="188130"/>
                      </a:cubicBezTo>
                      <a:lnTo>
                        <a:pt x="104691" y="195266"/>
                      </a:lnTo>
                      <a:cubicBezTo>
                        <a:pt x="104691" y="195266"/>
                        <a:pt x="102555" y="205489"/>
                        <a:pt x="88690" y="214344"/>
                      </a:cubicBezTo>
                      <a:cubicBezTo>
                        <a:pt x="74825" y="223209"/>
                        <a:pt x="49230" y="230705"/>
                        <a:pt x="49230" y="230705"/>
                      </a:cubicBezTo>
                      <a:cubicBezTo>
                        <a:pt x="49230" y="230705"/>
                        <a:pt x="72570" y="218597"/>
                        <a:pt x="84272" y="210056"/>
                      </a:cubicBezTo>
                      <a:cubicBezTo>
                        <a:pt x="95983" y="201505"/>
                        <a:pt x="96047" y="196523"/>
                        <a:pt x="96047" y="196523"/>
                      </a:cubicBezTo>
                      <a:lnTo>
                        <a:pt x="0" y="189609"/>
                      </a:lnTo>
                      <a:cubicBezTo>
                        <a:pt x="0" y="189609"/>
                        <a:pt x="66515" y="188713"/>
                        <a:pt x="100226" y="186309"/>
                      </a:cubicBezTo>
                      <a:cubicBezTo>
                        <a:pt x="125673" y="184498"/>
                        <a:pt x="134879" y="182418"/>
                        <a:pt x="134879" y="182418"/>
                      </a:cubicBezTo>
                      <a:cubicBezTo>
                        <a:pt x="134879" y="182418"/>
                        <a:pt x="129389" y="174792"/>
                        <a:pt x="117880" y="166168"/>
                      </a:cubicBezTo>
                      <a:cubicBezTo>
                        <a:pt x="106372" y="157544"/>
                        <a:pt x="90067" y="149502"/>
                        <a:pt x="90067" y="149502"/>
                      </a:cubicBezTo>
                      <a:cubicBezTo>
                        <a:pt x="90067" y="149502"/>
                        <a:pt x="109885" y="154336"/>
                        <a:pt x="123695" y="161657"/>
                      </a:cubicBezTo>
                      <a:cubicBezTo>
                        <a:pt x="137495" y="168978"/>
                        <a:pt x="145278" y="178785"/>
                        <a:pt x="145278" y="178785"/>
                      </a:cubicBezTo>
                      <a:lnTo>
                        <a:pt x="189942" y="172102"/>
                      </a:lnTo>
                      <a:cubicBezTo>
                        <a:pt x="189942" y="172102"/>
                        <a:pt x="177436" y="156962"/>
                        <a:pt x="166445" y="144779"/>
                      </a:cubicBezTo>
                      <a:cubicBezTo>
                        <a:pt x="155455" y="132587"/>
                        <a:pt x="141035" y="121994"/>
                        <a:pt x="141035" y="121994"/>
                      </a:cubicBezTo>
                      <a:cubicBezTo>
                        <a:pt x="141035" y="121994"/>
                        <a:pt x="119415" y="125128"/>
                        <a:pt x="94661" y="122724"/>
                      </a:cubicBezTo>
                      <a:cubicBezTo>
                        <a:pt x="69898" y="120312"/>
                        <a:pt x="41993" y="112372"/>
                        <a:pt x="41993" y="112372"/>
                      </a:cubicBezTo>
                      <a:cubicBezTo>
                        <a:pt x="41993" y="112372"/>
                        <a:pt x="69547" y="115644"/>
                        <a:pt x="91833" y="116087"/>
                      </a:cubicBezTo>
                      <a:cubicBezTo>
                        <a:pt x="114118" y="116522"/>
                        <a:pt x="131126" y="114137"/>
                        <a:pt x="131126" y="114137"/>
                      </a:cubicBezTo>
                      <a:cubicBezTo>
                        <a:pt x="131126" y="114137"/>
                        <a:pt x="126264" y="104866"/>
                        <a:pt x="102065" y="84984"/>
                      </a:cubicBezTo>
                      <a:cubicBezTo>
                        <a:pt x="70545" y="59093"/>
                        <a:pt x="3725" y="12007"/>
                        <a:pt x="3725"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49" name="Google Shape;6349;p8"/>
              <p:cNvGrpSpPr/>
              <p:nvPr/>
            </p:nvGrpSpPr>
            <p:grpSpPr>
              <a:xfrm>
                <a:off x="4502702" y="1096722"/>
                <a:ext cx="326604" cy="187260"/>
                <a:chOff x="4502702" y="1096722"/>
                <a:chExt cx="326604" cy="187260"/>
              </a:xfrm>
            </p:grpSpPr>
            <p:sp>
              <p:nvSpPr>
                <p:cNvPr id="6350" name="Google Shape;6350;p8"/>
                <p:cNvSpPr/>
                <p:nvPr/>
              </p:nvSpPr>
              <p:spPr>
                <a:xfrm>
                  <a:off x="4502702" y="1096722"/>
                  <a:ext cx="326604" cy="187260"/>
                </a:xfrm>
                <a:custGeom>
                  <a:avLst/>
                  <a:gdLst/>
                  <a:ahLst/>
                  <a:cxnLst/>
                  <a:rect l="l" t="t" r="r" b="b"/>
                  <a:pathLst>
                    <a:path w="326604" h="187260" extrusionOk="0">
                      <a:moveTo>
                        <a:pt x="200637" y="146942"/>
                      </a:moveTo>
                      <a:cubicBezTo>
                        <a:pt x="200637" y="146942"/>
                        <a:pt x="184063" y="174968"/>
                        <a:pt x="148763" y="182575"/>
                      </a:cubicBezTo>
                      <a:cubicBezTo>
                        <a:pt x="93183" y="194554"/>
                        <a:pt x="67292" y="179783"/>
                        <a:pt x="67292" y="179783"/>
                      </a:cubicBezTo>
                      <a:cubicBezTo>
                        <a:pt x="67292" y="179783"/>
                        <a:pt x="107020" y="171178"/>
                        <a:pt x="89300" y="152765"/>
                      </a:cubicBezTo>
                      <a:cubicBezTo>
                        <a:pt x="80103" y="143217"/>
                        <a:pt x="52022" y="136608"/>
                        <a:pt x="52022" y="136608"/>
                      </a:cubicBezTo>
                      <a:cubicBezTo>
                        <a:pt x="52022" y="136608"/>
                        <a:pt x="49582" y="123575"/>
                        <a:pt x="36576" y="114285"/>
                      </a:cubicBezTo>
                      <a:cubicBezTo>
                        <a:pt x="23571" y="104986"/>
                        <a:pt x="0" y="99440"/>
                        <a:pt x="0" y="99440"/>
                      </a:cubicBezTo>
                      <a:cubicBezTo>
                        <a:pt x="0" y="99440"/>
                        <a:pt x="16601" y="91713"/>
                        <a:pt x="37880" y="88662"/>
                      </a:cubicBezTo>
                      <a:cubicBezTo>
                        <a:pt x="59158" y="85621"/>
                        <a:pt x="85113" y="87248"/>
                        <a:pt x="85113" y="87248"/>
                      </a:cubicBezTo>
                      <a:cubicBezTo>
                        <a:pt x="85113" y="87248"/>
                        <a:pt x="75574" y="80843"/>
                        <a:pt x="67948" y="74344"/>
                      </a:cubicBezTo>
                      <a:cubicBezTo>
                        <a:pt x="60322" y="67846"/>
                        <a:pt x="54601" y="61256"/>
                        <a:pt x="54601" y="61256"/>
                      </a:cubicBezTo>
                      <a:cubicBezTo>
                        <a:pt x="54601" y="61256"/>
                        <a:pt x="64870" y="58936"/>
                        <a:pt x="74918" y="58584"/>
                      </a:cubicBezTo>
                      <a:cubicBezTo>
                        <a:pt x="84956" y="58233"/>
                        <a:pt x="94772" y="59851"/>
                        <a:pt x="94772" y="59851"/>
                      </a:cubicBezTo>
                      <a:cubicBezTo>
                        <a:pt x="94772" y="59851"/>
                        <a:pt x="88136" y="42131"/>
                        <a:pt x="86010" y="27166"/>
                      </a:cubicBezTo>
                      <a:cubicBezTo>
                        <a:pt x="83884" y="12210"/>
                        <a:pt x="86278" y="0"/>
                        <a:pt x="86278" y="0"/>
                      </a:cubicBezTo>
                      <a:cubicBezTo>
                        <a:pt x="86278" y="0"/>
                        <a:pt x="113416" y="7404"/>
                        <a:pt x="134325" y="16120"/>
                      </a:cubicBezTo>
                      <a:cubicBezTo>
                        <a:pt x="155233" y="24846"/>
                        <a:pt x="169902" y="34884"/>
                        <a:pt x="169902" y="34884"/>
                      </a:cubicBezTo>
                      <a:cubicBezTo>
                        <a:pt x="169902" y="34884"/>
                        <a:pt x="172657" y="29625"/>
                        <a:pt x="177242" y="25687"/>
                      </a:cubicBezTo>
                      <a:cubicBezTo>
                        <a:pt x="181826" y="21750"/>
                        <a:pt x="188232" y="19125"/>
                        <a:pt x="188232" y="19125"/>
                      </a:cubicBezTo>
                      <a:cubicBezTo>
                        <a:pt x="188232" y="19125"/>
                        <a:pt x="200239" y="28386"/>
                        <a:pt x="206192" y="38683"/>
                      </a:cubicBezTo>
                      <a:cubicBezTo>
                        <a:pt x="212145" y="48990"/>
                        <a:pt x="212052" y="60331"/>
                        <a:pt x="212052" y="60331"/>
                      </a:cubicBezTo>
                      <a:cubicBezTo>
                        <a:pt x="212052" y="60331"/>
                        <a:pt x="227609" y="44886"/>
                        <a:pt x="245809" y="35541"/>
                      </a:cubicBezTo>
                      <a:cubicBezTo>
                        <a:pt x="264018" y="26205"/>
                        <a:pt x="284862" y="22961"/>
                        <a:pt x="284862" y="22961"/>
                      </a:cubicBezTo>
                      <a:cubicBezTo>
                        <a:pt x="284862" y="22961"/>
                        <a:pt x="277311" y="39904"/>
                        <a:pt x="281026" y="52706"/>
                      </a:cubicBezTo>
                      <a:cubicBezTo>
                        <a:pt x="284742" y="65498"/>
                        <a:pt x="299726" y="74141"/>
                        <a:pt x="299726" y="74141"/>
                      </a:cubicBezTo>
                      <a:cubicBezTo>
                        <a:pt x="299726" y="74141"/>
                        <a:pt x="269324" y="86407"/>
                        <a:pt x="298579" y="110458"/>
                      </a:cubicBezTo>
                      <a:cubicBezTo>
                        <a:pt x="310171" y="119988"/>
                        <a:pt x="326605" y="118657"/>
                        <a:pt x="326605" y="118657"/>
                      </a:cubicBezTo>
                      <a:cubicBezTo>
                        <a:pt x="326605" y="118657"/>
                        <a:pt x="314986" y="136210"/>
                        <a:pt x="283642" y="143808"/>
                      </a:cubicBezTo>
                      <a:cubicBezTo>
                        <a:pt x="252289" y="151397"/>
                        <a:pt x="200637" y="146942"/>
                        <a:pt x="200637"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51" name="Google Shape;6351;p8"/>
                <p:cNvSpPr/>
                <p:nvPr/>
              </p:nvSpPr>
              <p:spPr>
                <a:xfrm>
                  <a:off x="4548466" y="1114432"/>
                  <a:ext cx="233995" cy="167351"/>
                </a:xfrm>
                <a:custGeom>
                  <a:avLst/>
                  <a:gdLst/>
                  <a:ahLst/>
                  <a:cxnLst/>
                  <a:rect l="l" t="t" r="r" b="b"/>
                  <a:pathLst>
                    <a:path w="233995" h="167351" extrusionOk="0">
                      <a:moveTo>
                        <a:pt x="58695" y="0"/>
                      </a:moveTo>
                      <a:cubicBezTo>
                        <a:pt x="58695" y="0"/>
                        <a:pt x="100706" y="37269"/>
                        <a:pt x="114479" y="57022"/>
                      </a:cubicBezTo>
                      <a:cubicBezTo>
                        <a:pt x="122160" y="68040"/>
                        <a:pt x="125719" y="75565"/>
                        <a:pt x="125719" y="75565"/>
                      </a:cubicBezTo>
                      <a:cubicBezTo>
                        <a:pt x="125719" y="75565"/>
                        <a:pt x="128899" y="70998"/>
                        <a:pt x="132180" y="58760"/>
                      </a:cubicBezTo>
                      <a:cubicBezTo>
                        <a:pt x="135452" y="46531"/>
                        <a:pt x="138835" y="26621"/>
                        <a:pt x="138835" y="26621"/>
                      </a:cubicBezTo>
                      <a:cubicBezTo>
                        <a:pt x="138835" y="26621"/>
                        <a:pt x="141969" y="45607"/>
                        <a:pt x="139907" y="59222"/>
                      </a:cubicBezTo>
                      <a:cubicBezTo>
                        <a:pt x="137837" y="72838"/>
                        <a:pt x="130563" y="81074"/>
                        <a:pt x="130563" y="81074"/>
                      </a:cubicBezTo>
                      <a:cubicBezTo>
                        <a:pt x="130563" y="81074"/>
                        <a:pt x="138761" y="90622"/>
                        <a:pt x="143928" y="100161"/>
                      </a:cubicBezTo>
                      <a:cubicBezTo>
                        <a:pt x="149086" y="109700"/>
                        <a:pt x="151194" y="119230"/>
                        <a:pt x="151194" y="119230"/>
                      </a:cubicBezTo>
                      <a:lnTo>
                        <a:pt x="173590" y="97970"/>
                      </a:lnTo>
                      <a:cubicBezTo>
                        <a:pt x="173590" y="97970"/>
                        <a:pt x="166418" y="92822"/>
                        <a:pt x="163765" y="82543"/>
                      </a:cubicBezTo>
                      <a:cubicBezTo>
                        <a:pt x="161103" y="72255"/>
                        <a:pt x="162970" y="56837"/>
                        <a:pt x="162970" y="56837"/>
                      </a:cubicBezTo>
                      <a:cubicBezTo>
                        <a:pt x="162970" y="56837"/>
                        <a:pt x="166177" y="71211"/>
                        <a:pt x="169421" y="80094"/>
                      </a:cubicBezTo>
                      <a:cubicBezTo>
                        <a:pt x="172666" y="88977"/>
                        <a:pt x="175957" y="92360"/>
                        <a:pt x="175957" y="92360"/>
                      </a:cubicBezTo>
                      <a:lnTo>
                        <a:pt x="191291" y="70305"/>
                      </a:lnTo>
                      <a:lnTo>
                        <a:pt x="208844" y="40643"/>
                      </a:lnTo>
                      <a:lnTo>
                        <a:pt x="198159" y="71146"/>
                      </a:lnTo>
                      <a:cubicBezTo>
                        <a:pt x="198159" y="71146"/>
                        <a:pt x="204121" y="72117"/>
                        <a:pt x="213078" y="68771"/>
                      </a:cubicBezTo>
                      <a:cubicBezTo>
                        <a:pt x="222026" y="65434"/>
                        <a:pt x="233987" y="57771"/>
                        <a:pt x="233987" y="57771"/>
                      </a:cubicBezTo>
                      <a:cubicBezTo>
                        <a:pt x="233987" y="57771"/>
                        <a:pt x="224161" y="67403"/>
                        <a:pt x="214427" y="72052"/>
                      </a:cubicBezTo>
                      <a:cubicBezTo>
                        <a:pt x="204694" y="76711"/>
                        <a:pt x="195044" y="76387"/>
                        <a:pt x="195044" y="76387"/>
                      </a:cubicBezTo>
                      <a:lnTo>
                        <a:pt x="182436" y="93894"/>
                      </a:lnTo>
                      <a:lnTo>
                        <a:pt x="176012" y="104136"/>
                      </a:lnTo>
                      <a:cubicBezTo>
                        <a:pt x="176012" y="104136"/>
                        <a:pt x="184923" y="105679"/>
                        <a:pt x="199416" y="103692"/>
                      </a:cubicBezTo>
                      <a:cubicBezTo>
                        <a:pt x="213910" y="101714"/>
                        <a:pt x="233996" y="96196"/>
                        <a:pt x="233996" y="96196"/>
                      </a:cubicBezTo>
                      <a:cubicBezTo>
                        <a:pt x="233996" y="96196"/>
                        <a:pt x="217967" y="104515"/>
                        <a:pt x="202457" y="107879"/>
                      </a:cubicBezTo>
                      <a:cubicBezTo>
                        <a:pt x="186947" y="111235"/>
                        <a:pt x="171945" y="109636"/>
                        <a:pt x="171945" y="109636"/>
                      </a:cubicBezTo>
                      <a:lnTo>
                        <a:pt x="154392" y="124887"/>
                      </a:lnTo>
                      <a:cubicBezTo>
                        <a:pt x="154392" y="124887"/>
                        <a:pt x="157091" y="130433"/>
                        <a:pt x="159559" y="140619"/>
                      </a:cubicBezTo>
                      <a:cubicBezTo>
                        <a:pt x="162027" y="150806"/>
                        <a:pt x="164264" y="165650"/>
                        <a:pt x="164264" y="165650"/>
                      </a:cubicBezTo>
                      <a:lnTo>
                        <a:pt x="146212" y="167351"/>
                      </a:lnTo>
                      <a:cubicBezTo>
                        <a:pt x="146212" y="167351"/>
                        <a:pt x="149160" y="153791"/>
                        <a:pt x="148569" y="143115"/>
                      </a:cubicBezTo>
                      <a:cubicBezTo>
                        <a:pt x="147968" y="132439"/>
                        <a:pt x="143827" y="124647"/>
                        <a:pt x="143827" y="124647"/>
                      </a:cubicBezTo>
                      <a:lnTo>
                        <a:pt x="119008" y="120053"/>
                      </a:lnTo>
                      <a:cubicBezTo>
                        <a:pt x="119008" y="120053"/>
                        <a:pt x="115089" y="130174"/>
                        <a:pt x="102768" y="138142"/>
                      </a:cubicBezTo>
                      <a:cubicBezTo>
                        <a:pt x="90437" y="146101"/>
                        <a:pt x="70906" y="153939"/>
                        <a:pt x="70906" y="153939"/>
                      </a:cubicBezTo>
                      <a:cubicBezTo>
                        <a:pt x="70906" y="153939"/>
                        <a:pt x="88348" y="144807"/>
                        <a:pt x="98137" y="135979"/>
                      </a:cubicBezTo>
                      <a:cubicBezTo>
                        <a:pt x="107935" y="127152"/>
                        <a:pt x="111678" y="118361"/>
                        <a:pt x="111678" y="118361"/>
                      </a:cubicBezTo>
                      <a:lnTo>
                        <a:pt x="73078" y="110246"/>
                      </a:lnTo>
                      <a:cubicBezTo>
                        <a:pt x="73078" y="110246"/>
                        <a:pt x="68318" y="114636"/>
                        <a:pt x="55608" y="115718"/>
                      </a:cubicBezTo>
                      <a:cubicBezTo>
                        <a:pt x="42898" y="116799"/>
                        <a:pt x="22239" y="114581"/>
                        <a:pt x="22239" y="114581"/>
                      </a:cubicBezTo>
                      <a:cubicBezTo>
                        <a:pt x="22239" y="114581"/>
                        <a:pt x="42741" y="114091"/>
                        <a:pt x="53805" y="112667"/>
                      </a:cubicBezTo>
                      <a:cubicBezTo>
                        <a:pt x="64870" y="111244"/>
                        <a:pt x="66497" y="108887"/>
                        <a:pt x="66497" y="108887"/>
                      </a:cubicBezTo>
                      <a:lnTo>
                        <a:pt x="0" y="83828"/>
                      </a:lnTo>
                      <a:cubicBezTo>
                        <a:pt x="0" y="83828"/>
                        <a:pt x="47844" y="98470"/>
                        <a:pt x="72708" y="104958"/>
                      </a:cubicBezTo>
                      <a:cubicBezTo>
                        <a:pt x="91472" y="109867"/>
                        <a:pt x="98710" y="110957"/>
                        <a:pt x="98710" y="110957"/>
                      </a:cubicBezTo>
                      <a:cubicBezTo>
                        <a:pt x="98710" y="110957"/>
                        <a:pt x="97185" y="106077"/>
                        <a:pt x="91676" y="99357"/>
                      </a:cubicBezTo>
                      <a:cubicBezTo>
                        <a:pt x="86176" y="92637"/>
                        <a:pt x="77053" y="85113"/>
                        <a:pt x="77053" y="85113"/>
                      </a:cubicBezTo>
                      <a:cubicBezTo>
                        <a:pt x="77053" y="85113"/>
                        <a:pt x="89697" y="91907"/>
                        <a:pt x="97259" y="98525"/>
                      </a:cubicBezTo>
                      <a:cubicBezTo>
                        <a:pt x="104820" y="105143"/>
                        <a:pt x="107288" y="111586"/>
                        <a:pt x="107288" y="111586"/>
                      </a:cubicBezTo>
                      <a:lnTo>
                        <a:pt x="141331" y="118509"/>
                      </a:lnTo>
                      <a:cubicBezTo>
                        <a:pt x="141331" y="118509"/>
                        <a:pt x="137172" y="108462"/>
                        <a:pt x="133151" y="100161"/>
                      </a:cubicBezTo>
                      <a:cubicBezTo>
                        <a:pt x="129139" y="91861"/>
                        <a:pt x="122169" y="83541"/>
                        <a:pt x="122169" y="83541"/>
                      </a:cubicBezTo>
                      <a:cubicBezTo>
                        <a:pt x="122169" y="83541"/>
                        <a:pt x="105726" y="80140"/>
                        <a:pt x="88782" y="73383"/>
                      </a:cubicBezTo>
                      <a:cubicBezTo>
                        <a:pt x="71839" y="66626"/>
                        <a:pt x="54397" y="56523"/>
                        <a:pt x="54397" y="56523"/>
                      </a:cubicBezTo>
                      <a:cubicBezTo>
                        <a:pt x="54397" y="56523"/>
                        <a:pt x="73069" y="64325"/>
                        <a:pt x="88856" y="69584"/>
                      </a:cubicBezTo>
                      <a:cubicBezTo>
                        <a:pt x="104653" y="74834"/>
                        <a:pt x="117566" y="77552"/>
                        <a:pt x="117566" y="77552"/>
                      </a:cubicBezTo>
                      <a:cubicBezTo>
                        <a:pt x="117566" y="77552"/>
                        <a:pt x="117021" y="72034"/>
                        <a:pt x="105984" y="57069"/>
                      </a:cubicBezTo>
                      <a:cubicBezTo>
                        <a:pt x="91620" y="37584"/>
                        <a:pt x="58695" y="0"/>
                        <a:pt x="58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52" name="Google Shape;6352;p8"/>
              <p:cNvGrpSpPr/>
              <p:nvPr/>
            </p:nvGrpSpPr>
            <p:grpSpPr>
              <a:xfrm>
                <a:off x="2094140" y="2251450"/>
                <a:ext cx="439725" cy="352301"/>
                <a:chOff x="2094140" y="2251450"/>
                <a:chExt cx="439725" cy="352301"/>
              </a:xfrm>
            </p:grpSpPr>
            <p:sp>
              <p:nvSpPr>
                <p:cNvPr id="6353" name="Google Shape;6353;p8"/>
                <p:cNvSpPr/>
                <p:nvPr/>
              </p:nvSpPr>
              <p:spPr>
                <a:xfrm>
                  <a:off x="2094140" y="2262695"/>
                  <a:ext cx="439725" cy="341056"/>
                </a:xfrm>
                <a:custGeom>
                  <a:avLst/>
                  <a:gdLst/>
                  <a:ahLst/>
                  <a:cxnLst/>
                  <a:rect l="l" t="t" r="r" b="b"/>
                  <a:pathLst>
                    <a:path w="439725" h="341056" extrusionOk="0">
                      <a:moveTo>
                        <a:pt x="186550" y="49234"/>
                      </a:moveTo>
                      <a:cubicBezTo>
                        <a:pt x="186550" y="49234"/>
                        <a:pt x="131977" y="17576"/>
                        <a:pt x="84013" y="28233"/>
                      </a:cubicBezTo>
                      <a:cubicBezTo>
                        <a:pt x="8495" y="45010"/>
                        <a:pt x="0" y="83361"/>
                        <a:pt x="0" y="83361"/>
                      </a:cubicBezTo>
                      <a:cubicBezTo>
                        <a:pt x="0" y="83361"/>
                        <a:pt x="54037" y="71427"/>
                        <a:pt x="59102" y="110102"/>
                      </a:cubicBezTo>
                      <a:cubicBezTo>
                        <a:pt x="61727" y="130178"/>
                        <a:pt x="40172" y="157631"/>
                        <a:pt x="40172" y="157631"/>
                      </a:cubicBezTo>
                      <a:cubicBezTo>
                        <a:pt x="40172" y="157631"/>
                        <a:pt x="54628" y="178706"/>
                        <a:pt x="52817" y="200770"/>
                      </a:cubicBezTo>
                      <a:cubicBezTo>
                        <a:pt x="51005" y="222834"/>
                        <a:pt x="32925" y="245896"/>
                        <a:pt x="32925" y="245896"/>
                      </a:cubicBezTo>
                      <a:cubicBezTo>
                        <a:pt x="32925" y="245896"/>
                        <a:pt x="60914" y="247097"/>
                        <a:pt x="87812" y="238362"/>
                      </a:cubicBezTo>
                      <a:cubicBezTo>
                        <a:pt x="114701" y="229628"/>
                        <a:pt x="140499" y="210965"/>
                        <a:pt x="140499" y="210965"/>
                      </a:cubicBezTo>
                      <a:cubicBezTo>
                        <a:pt x="140499" y="210965"/>
                        <a:pt x="138632" y="226531"/>
                        <a:pt x="138946" y="241043"/>
                      </a:cubicBezTo>
                      <a:cubicBezTo>
                        <a:pt x="139251" y="255555"/>
                        <a:pt x="141738" y="269004"/>
                        <a:pt x="141738" y="269004"/>
                      </a:cubicBezTo>
                      <a:cubicBezTo>
                        <a:pt x="141738" y="269004"/>
                        <a:pt x="155825" y="266065"/>
                        <a:pt x="167092" y="260315"/>
                      </a:cubicBezTo>
                      <a:cubicBezTo>
                        <a:pt x="178360" y="254566"/>
                        <a:pt x="186809" y="246007"/>
                        <a:pt x="186809" y="246007"/>
                      </a:cubicBezTo>
                      <a:cubicBezTo>
                        <a:pt x="186809" y="246007"/>
                        <a:pt x="202892" y="276723"/>
                        <a:pt x="220223" y="300487"/>
                      </a:cubicBezTo>
                      <a:cubicBezTo>
                        <a:pt x="237554" y="324243"/>
                        <a:pt x="256124" y="341056"/>
                        <a:pt x="256124" y="341056"/>
                      </a:cubicBezTo>
                      <a:cubicBezTo>
                        <a:pt x="256124" y="341056"/>
                        <a:pt x="275628" y="312993"/>
                        <a:pt x="286692" y="286844"/>
                      </a:cubicBezTo>
                      <a:cubicBezTo>
                        <a:pt x="297757" y="260704"/>
                        <a:pt x="300391" y="236477"/>
                        <a:pt x="300391" y="236477"/>
                      </a:cubicBezTo>
                      <a:cubicBezTo>
                        <a:pt x="300391" y="236477"/>
                        <a:pt x="310244" y="242633"/>
                        <a:pt x="320338" y="245674"/>
                      </a:cubicBezTo>
                      <a:cubicBezTo>
                        <a:pt x="330432" y="248715"/>
                        <a:pt x="340766" y="248641"/>
                        <a:pt x="340766" y="248641"/>
                      </a:cubicBezTo>
                      <a:cubicBezTo>
                        <a:pt x="340766" y="248641"/>
                        <a:pt x="341552" y="227252"/>
                        <a:pt x="334453" y="208090"/>
                      </a:cubicBezTo>
                      <a:cubicBezTo>
                        <a:pt x="327354" y="188920"/>
                        <a:pt x="312380" y="171977"/>
                        <a:pt x="312380" y="171977"/>
                      </a:cubicBezTo>
                      <a:cubicBezTo>
                        <a:pt x="312380" y="171977"/>
                        <a:pt x="349372" y="185398"/>
                        <a:pt x="381206" y="188033"/>
                      </a:cubicBezTo>
                      <a:cubicBezTo>
                        <a:pt x="413040" y="190658"/>
                        <a:pt x="439725" y="182496"/>
                        <a:pt x="439725" y="182496"/>
                      </a:cubicBezTo>
                      <a:cubicBezTo>
                        <a:pt x="439725" y="182496"/>
                        <a:pt x="409379" y="161800"/>
                        <a:pt x="396605" y="140290"/>
                      </a:cubicBezTo>
                      <a:cubicBezTo>
                        <a:pt x="383831" y="118781"/>
                        <a:pt x="388628" y="96449"/>
                        <a:pt x="388628" y="96449"/>
                      </a:cubicBezTo>
                      <a:cubicBezTo>
                        <a:pt x="388628" y="96449"/>
                        <a:pt x="339823" y="97069"/>
                        <a:pt x="339777" y="42717"/>
                      </a:cubicBezTo>
                      <a:cubicBezTo>
                        <a:pt x="339758" y="21180"/>
                        <a:pt x="359197" y="12908"/>
                        <a:pt x="359197" y="12908"/>
                      </a:cubicBezTo>
                      <a:cubicBezTo>
                        <a:pt x="359197" y="12908"/>
                        <a:pt x="323675" y="-6161"/>
                        <a:pt x="279982" y="2056"/>
                      </a:cubicBezTo>
                      <a:cubicBezTo>
                        <a:pt x="236288" y="10264"/>
                        <a:pt x="186550" y="49234"/>
                        <a:pt x="186550" y="492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54" name="Google Shape;6354;p8"/>
                <p:cNvSpPr/>
                <p:nvPr/>
              </p:nvSpPr>
              <p:spPr>
                <a:xfrm>
                  <a:off x="2157170" y="2251450"/>
                  <a:ext cx="302332" cy="314376"/>
                </a:xfrm>
                <a:custGeom>
                  <a:avLst/>
                  <a:gdLst/>
                  <a:ahLst/>
                  <a:cxnLst/>
                  <a:rect l="l" t="t" r="r" b="b"/>
                  <a:pathLst>
                    <a:path w="302332" h="314376" extrusionOk="0">
                      <a:moveTo>
                        <a:pt x="189443" y="314376"/>
                      </a:moveTo>
                      <a:cubicBezTo>
                        <a:pt x="189443" y="314376"/>
                        <a:pt x="185792" y="232239"/>
                        <a:pt x="174718" y="194009"/>
                      </a:cubicBezTo>
                      <a:cubicBezTo>
                        <a:pt x="168534" y="172684"/>
                        <a:pt x="162508" y="159180"/>
                        <a:pt x="162508" y="159180"/>
                      </a:cubicBezTo>
                      <a:cubicBezTo>
                        <a:pt x="162508" y="159180"/>
                        <a:pt x="171917" y="164033"/>
                        <a:pt x="191486" y="180338"/>
                      </a:cubicBezTo>
                      <a:cubicBezTo>
                        <a:pt x="211054" y="196634"/>
                        <a:pt x="240790" y="224364"/>
                        <a:pt x="240790" y="224364"/>
                      </a:cubicBezTo>
                      <a:cubicBezTo>
                        <a:pt x="240790" y="224364"/>
                        <a:pt x="219271" y="193935"/>
                        <a:pt x="199195" y="174820"/>
                      </a:cubicBezTo>
                      <a:cubicBezTo>
                        <a:pt x="179127" y="155695"/>
                        <a:pt x="160493" y="147885"/>
                        <a:pt x="160493" y="147885"/>
                      </a:cubicBezTo>
                      <a:cubicBezTo>
                        <a:pt x="160493" y="147885"/>
                        <a:pt x="156805" y="128446"/>
                        <a:pt x="149844" y="110911"/>
                      </a:cubicBezTo>
                      <a:cubicBezTo>
                        <a:pt x="142893" y="93386"/>
                        <a:pt x="132670" y="77774"/>
                        <a:pt x="132670" y="77774"/>
                      </a:cubicBezTo>
                      <a:lnTo>
                        <a:pt x="184645" y="95660"/>
                      </a:lnTo>
                      <a:cubicBezTo>
                        <a:pt x="184645" y="95660"/>
                        <a:pt x="183675" y="107861"/>
                        <a:pt x="194296" y="124933"/>
                      </a:cubicBezTo>
                      <a:cubicBezTo>
                        <a:pt x="204925" y="142015"/>
                        <a:pt x="227137" y="163968"/>
                        <a:pt x="227137" y="163968"/>
                      </a:cubicBezTo>
                      <a:cubicBezTo>
                        <a:pt x="227137" y="163968"/>
                        <a:pt x="211738" y="140407"/>
                        <a:pt x="203594" y="125063"/>
                      </a:cubicBezTo>
                      <a:cubicBezTo>
                        <a:pt x="195451" y="109719"/>
                        <a:pt x="194554" y="102592"/>
                        <a:pt x="194554" y="102592"/>
                      </a:cubicBezTo>
                      <a:lnTo>
                        <a:pt x="239958" y="126070"/>
                      </a:lnTo>
                      <a:lnTo>
                        <a:pt x="297738" y="159568"/>
                      </a:lnTo>
                      <a:lnTo>
                        <a:pt x="246252" y="120515"/>
                      </a:lnTo>
                      <a:cubicBezTo>
                        <a:pt x="246252" y="120515"/>
                        <a:pt x="251383" y="115329"/>
                        <a:pt x="265405" y="114747"/>
                      </a:cubicBezTo>
                      <a:cubicBezTo>
                        <a:pt x="279427" y="114165"/>
                        <a:pt x="302332" y="118176"/>
                        <a:pt x="302332" y="118176"/>
                      </a:cubicBezTo>
                      <a:cubicBezTo>
                        <a:pt x="302332" y="118176"/>
                        <a:pt x="279150" y="109876"/>
                        <a:pt x="262567" y="108989"/>
                      </a:cubicBezTo>
                      <a:cubicBezTo>
                        <a:pt x="245994" y="108092"/>
                        <a:pt x="236020" y="114609"/>
                        <a:pt x="236020" y="114609"/>
                      </a:cubicBezTo>
                      <a:lnTo>
                        <a:pt x="199518" y="96242"/>
                      </a:lnTo>
                      <a:lnTo>
                        <a:pt x="179173" y="84900"/>
                      </a:lnTo>
                      <a:cubicBezTo>
                        <a:pt x="179173" y="84900"/>
                        <a:pt x="186734" y="77016"/>
                        <a:pt x="204935" y="70924"/>
                      </a:cubicBezTo>
                      <a:cubicBezTo>
                        <a:pt x="223135" y="64842"/>
                        <a:pt x="251974" y="60553"/>
                        <a:pt x="251974" y="60553"/>
                      </a:cubicBezTo>
                      <a:cubicBezTo>
                        <a:pt x="251974" y="60553"/>
                        <a:pt x="223819" y="58095"/>
                        <a:pt x="202726" y="62753"/>
                      </a:cubicBezTo>
                      <a:cubicBezTo>
                        <a:pt x="181623" y="67412"/>
                        <a:pt x="167582" y="79188"/>
                        <a:pt x="167582" y="79188"/>
                      </a:cubicBezTo>
                      <a:lnTo>
                        <a:pt x="128695" y="67292"/>
                      </a:lnTo>
                      <a:cubicBezTo>
                        <a:pt x="128695" y="67292"/>
                        <a:pt x="124333" y="57300"/>
                        <a:pt x="113629" y="40477"/>
                      </a:cubicBezTo>
                      <a:cubicBezTo>
                        <a:pt x="102925" y="23654"/>
                        <a:pt x="85880" y="0"/>
                        <a:pt x="85880" y="0"/>
                      </a:cubicBezTo>
                      <a:lnTo>
                        <a:pt x="64214" y="8735"/>
                      </a:lnTo>
                      <a:cubicBezTo>
                        <a:pt x="64214" y="8735"/>
                        <a:pt x="85178" y="27222"/>
                        <a:pt x="98534" y="43610"/>
                      </a:cubicBezTo>
                      <a:cubicBezTo>
                        <a:pt x="111891" y="59989"/>
                        <a:pt x="117650" y="74261"/>
                        <a:pt x="117650" y="74261"/>
                      </a:cubicBezTo>
                      <a:lnTo>
                        <a:pt x="96954" y="96658"/>
                      </a:lnTo>
                      <a:cubicBezTo>
                        <a:pt x="96954" y="96658"/>
                        <a:pt x="79465" y="83930"/>
                        <a:pt x="55765" y="79696"/>
                      </a:cubicBezTo>
                      <a:cubicBezTo>
                        <a:pt x="32065" y="75463"/>
                        <a:pt x="776" y="75925"/>
                        <a:pt x="776" y="75925"/>
                      </a:cubicBezTo>
                      <a:cubicBezTo>
                        <a:pt x="776" y="75925"/>
                        <a:pt x="31511" y="78716"/>
                        <a:pt x="53621" y="85825"/>
                      </a:cubicBezTo>
                      <a:cubicBezTo>
                        <a:pt x="75740" y="92933"/>
                        <a:pt x="91297" y="103775"/>
                        <a:pt x="91297" y="103775"/>
                      </a:cubicBezTo>
                      <a:lnTo>
                        <a:pt x="60387" y="140083"/>
                      </a:lnTo>
                      <a:cubicBezTo>
                        <a:pt x="60387" y="140083"/>
                        <a:pt x="49517" y="136478"/>
                        <a:pt x="34422" y="142801"/>
                      </a:cubicBezTo>
                      <a:cubicBezTo>
                        <a:pt x="19328" y="149123"/>
                        <a:pt x="0" y="165364"/>
                        <a:pt x="0" y="165364"/>
                      </a:cubicBezTo>
                      <a:cubicBezTo>
                        <a:pt x="0" y="165364"/>
                        <a:pt x="22702" y="153273"/>
                        <a:pt x="36474" y="148495"/>
                      </a:cubicBezTo>
                      <a:cubicBezTo>
                        <a:pt x="50247" y="143716"/>
                        <a:pt x="55091" y="146239"/>
                        <a:pt x="55091" y="146239"/>
                      </a:cubicBezTo>
                      <a:lnTo>
                        <a:pt x="16388" y="225372"/>
                      </a:lnTo>
                      <a:cubicBezTo>
                        <a:pt x="16388" y="225372"/>
                        <a:pt x="48666" y="173516"/>
                        <a:pt x="66913" y="148236"/>
                      </a:cubicBezTo>
                      <a:cubicBezTo>
                        <a:pt x="80685" y="129158"/>
                        <a:pt x="87045" y="122992"/>
                        <a:pt x="87045" y="122992"/>
                      </a:cubicBezTo>
                      <a:cubicBezTo>
                        <a:pt x="87045" y="122992"/>
                        <a:pt x="91796" y="131265"/>
                        <a:pt x="94680" y="144779"/>
                      </a:cubicBezTo>
                      <a:cubicBezTo>
                        <a:pt x="97564" y="158293"/>
                        <a:pt x="97610" y="175282"/>
                        <a:pt x="97610" y="175282"/>
                      </a:cubicBezTo>
                      <a:cubicBezTo>
                        <a:pt x="97610" y="175282"/>
                        <a:pt x="102324" y="157193"/>
                        <a:pt x="101779" y="142542"/>
                      </a:cubicBezTo>
                      <a:cubicBezTo>
                        <a:pt x="101243" y="127891"/>
                        <a:pt x="95456" y="116688"/>
                        <a:pt x="95456" y="116688"/>
                      </a:cubicBezTo>
                      <a:lnTo>
                        <a:pt x="123002" y="85011"/>
                      </a:lnTo>
                      <a:cubicBezTo>
                        <a:pt x="123002" y="85011"/>
                        <a:pt x="131690" y="102694"/>
                        <a:pt x="138262" y="117650"/>
                      </a:cubicBezTo>
                      <a:cubicBezTo>
                        <a:pt x="144825" y="132605"/>
                        <a:pt x="148227" y="149428"/>
                        <a:pt x="148227" y="149428"/>
                      </a:cubicBezTo>
                      <a:cubicBezTo>
                        <a:pt x="148227" y="149428"/>
                        <a:pt x="134990" y="164809"/>
                        <a:pt x="125617" y="185533"/>
                      </a:cubicBezTo>
                      <a:cubicBezTo>
                        <a:pt x="116235" y="206257"/>
                        <a:pt x="110717" y="232323"/>
                        <a:pt x="110717" y="232323"/>
                      </a:cubicBezTo>
                      <a:cubicBezTo>
                        <a:pt x="110717" y="232323"/>
                        <a:pt x="120580" y="208956"/>
                        <a:pt x="130683" y="191190"/>
                      </a:cubicBezTo>
                      <a:cubicBezTo>
                        <a:pt x="140786" y="173433"/>
                        <a:pt x="151129" y="161287"/>
                        <a:pt x="151129" y="161287"/>
                      </a:cubicBezTo>
                      <a:cubicBezTo>
                        <a:pt x="151129" y="161287"/>
                        <a:pt x="157775" y="169912"/>
                        <a:pt x="165512" y="199241"/>
                      </a:cubicBezTo>
                      <a:cubicBezTo>
                        <a:pt x="175596" y="237444"/>
                        <a:pt x="189443" y="314376"/>
                        <a:pt x="189443"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55" name="Google Shape;6355;p8"/>
              <p:cNvGrpSpPr/>
              <p:nvPr/>
            </p:nvGrpSpPr>
            <p:grpSpPr>
              <a:xfrm>
                <a:off x="2537193" y="2616609"/>
                <a:ext cx="324642" cy="282190"/>
                <a:chOff x="2537193" y="2616609"/>
                <a:chExt cx="324642" cy="282190"/>
              </a:xfrm>
            </p:grpSpPr>
            <p:sp>
              <p:nvSpPr>
                <p:cNvPr id="6356" name="Google Shape;6356;p8"/>
                <p:cNvSpPr/>
                <p:nvPr/>
              </p:nvSpPr>
              <p:spPr>
                <a:xfrm>
                  <a:off x="2537193" y="2616609"/>
                  <a:ext cx="324642" cy="282190"/>
                </a:xfrm>
                <a:custGeom>
                  <a:avLst/>
                  <a:gdLst/>
                  <a:ahLst/>
                  <a:cxnLst/>
                  <a:rect l="l" t="t" r="r" b="b"/>
                  <a:pathLst>
                    <a:path w="324642" h="282190" extrusionOk="0">
                      <a:moveTo>
                        <a:pt x="254433" y="159661"/>
                      </a:moveTo>
                      <a:cubicBezTo>
                        <a:pt x="254433" y="159661"/>
                        <a:pt x="303081" y="134214"/>
                        <a:pt x="316391" y="100004"/>
                      </a:cubicBezTo>
                      <a:cubicBezTo>
                        <a:pt x="337337" y="46125"/>
                        <a:pt x="311797" y="28839"/>
                        <a:pt x="311797" y="28839"/>
                      </a:cubicBezTo>
                      <a:cubicBezTo>
                        <a:pt x="311797" y="28839"/>
                        <a:pt x="296749" y="67357"/>
                        <a:pt x="264887" y="58714"/>
                      </a:cubicBezTo>
                      <a:cubicBezTo>
                        <a:pt x="248351" y="54222"/>
                        <a:pt x="236991" y="31862"/>
                        <a:pt x="236991" y="31862"/>
                      </a:cubicBezTo>
                      <a:cubicBezTo>
                        <a:pt x="236991" y="31862"/>
                        <a:pt x="214391" y="34691"/>
                        <a:pt x="198316" y="26732"/>
                      </a:cubicBezTo>
                      <a:cubicBezTo>
                        <a:pt x="182242" y="18764"/>
                        <a:pt x="172685" y="0"/>
                        <a:pt x="172685" y="0"/>
                      </a:cubicBezTo>
                      <a:cubicBezTo>
                        <a:pt x="172685" y="0"/>
                        <a:pt x="159245" y="17683"/>
                        <a:pt x="153893" y="37713"/>
                      </a:cubicBezTo>
                      <a:cubicBezTo>
                        <a:pt x="148541" y="57743"/>
                        <a:pt x="151286" y="80140"/>
                        <a:pt x="151286" y="80140"/>
                      </a:cubicBezTo>
                      <a:cubicBezTo>
                        <a:pt x="151286" y="80140"/>
                        <a:pt x="140203" y="74132"/>
                        <a:pt x="128963" y="69861"/>
                      </a:cubicBezTo>
                      <a:cubicBezTo>
                        <a:pt x="117723" y="65591"/>
                        <a:pt x="106317" y="63049"/>
                        <a:pt x="106317" y="63049"/>
                      </a:cubicBezTo>
                      <a:cubicBezTo>
                        <a:pt x="106317" y="63049"/>
                        <a:pt x="102259" y="73041"/>
                        <a:pt x="101621" y="82081"/>
                      </a:cubicBezTo>
                      <a:cubicBezTo>
                        <a:pt x="100974" y="91121"/>
                        <a:pt x="103748" y="99200"/>
                        <a:pt x="103748" y="99200"/>
                      </a:cubicBezTo>
                      <a:cubicBezTo>
                        <a:pt x="103748" y="99200"/>
                        <a:pt x="73050" y="100115"/>
                        <a:pt x="47113" y="103970"/>
                      </a:cubicBezTo>
                      <a:cubicBezTo>
                        <a:pt x="21176" y="107824"/>
                        <a:pt x="0" y="114627"/>
                        <a:pt x="0" y="114627"/>
                      </a:cubicBezTo>
                      <a:cubicBezTo>
                        <a:pt x="0" y="114627"/>
                        <a:pt x="12747" y="135850"/>
                        <a:pt x="27804" y="151046"/>
                      </a:cubicBezTo>
                      <a:cubicBezTo>
                        <a:pt x="42861" y="166233"/>
                        <a:pt x="60220" y="175393"/>
                        <a:pt x="60220" y="175393"/>
                      </a:cubicBezTo>
                      <a:cubicBezTo>
                        <a:pt x="60220" y="175393"/>
                        <a:pt x="51097" y="179848"/>
                        <a:pt x="44257" y="185422"/>
                      </a:cubicBezTo>
                      <a:cubicBezTo>
                        <a:pt x="37408" y="190996"/>
                        <a:pt x="32841" y="197688"/>
                        <a:pt x="32841" y="197688"/>
                      </a:cubicBezTo>
                      <a:cubicBezTo>
                        <a:pt x="32841" y="197688"/>
                        <a:pt x="48860" y="204778"/>
                        <a:pt x="66700" y="206109"/>
                      </a:cubicBezTo>
                      <a:cubicBezTo>
                        <a:pt x="84540" y="207430"/>
                        <a:pt x="104210" y="202994"/>
                        <a:pt x="104210" y="202994"/>
                      </a:cubicBezTo>
                      <a:cubicBezTo>
                        <a:pt x="104210" y="202994"/>
                        <a:pt x="77385" y="222719"/>
                        <a:pt x="61126" y="242435"/>
                      </a:cubicBezTo>
                      <a:cubicBezTo>
                        <a:pt x="44867" y="262160"/>
                        <a:pt x="39182" y="281886"/>
                        <a:pt x="39182" y="281886"/>
                      </a:cubicBezTo>
                      <a:cubicBezTo>
                        <a:pt x="39182" y="281886"/>
                        <a:pt x="68595" y="268686"/>
                        <a:pt x="90770" y="267078"/>
                      </a:cubicBezTo>
                      <a:cubicBezTo>
                        <a:pt x="112945" y="265460"/>
                        <a:pt x="127891" y="275434"/>
                        <a:pt x="127891" y="275434"/>
                      </a:cubicBezTo>
                      <a:cubicBezTo>
                        <a:pt x="127891" y="275434"/>
                        <a:pt x="149253" y="243766"/>
                        <a:pt x="190866" y="260487"/>
                      </a:cubicBezTo>
                      <a:cubicBezTo>
                        <a:pt x="207356" y="267106"/>
                        <a:pt x="204990" y="282191"/>
                        <a:pt x="204990" y="282191"/>
                      </a:cubicBezTo>
                      <a:cubicBezTo>
                        <a:pt x="204990" y="282191"/>
                        <a:pt x="235466" y="265155"/>
                        <a:pt x="248739" y="234449"/>
                      </a:cubicBezTo>
                      <a:cubicBezTo>
                        <a:pt x="262013" y="203742"/>
                        <a:pt x="254433" y="159661"/>
                        <a:pt x="254433"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57" name="Google Shape;6357;p8"/>
                <p:cNvSpPr/>
                <p:nvPr/>
              </p:nvSpPr>
              <p:spPr>
                <a:xfrm>
                  <a:off x="2567843" y="2656374"/>
                  <a:ext cx="289918" cy="217441"/>
                </a:xfrm>
                <a:custGeom>
                  <a:avLst/>
                  <a:gdLst/>
                  <a:ahLst/>
                  <a:cxnLst/>
                  <a:rect l="l" t="t" r="r" b="b"/>
                  <a:pathLst>
                    <a:path w="289918" h="217441" extrusionOk="0">
                      <a:moveTo>
                        <a:pt x="0" y="84189"/>
                      </a:moveTo>
                      <a:cubicBezTo>
                        <a:pt x="0" y="84189"/>
                        <a:pt x="64491" y="107140"/>
                        <a:pt x="98701" y="111771"/>
                      </a:cubicBezTo>
                      <a:cubicBezTo>
                        <a:pt x="117788" y="114359"/>
                        <a:pt x="130812" y="114636"/>
                        <a:pt x="130812" y="114636"/>
                      </a:cubicBezTo>
                      <a:cubicBezTo>
                        <a:pt x="130812" y="114636"/>
                        <a:pt x="122891" y="119202"/>
                        <a:pt x="101659" y="126801"/>
                      </a:cubicBezTo>
                      <a:cubicBezTo>
                        <a:pt x="80436" y="134399"/>
                        <a:pt x="45903" y="145028"/>
                        <a:pt x="45903" y="145028"/>
                      </a:cubicBezTo>
                      <a:cubicBezTo>
                        <a:pt x="45903" y="145028"/>
                        <a:pt x="78818" y="140527"/>
                        <a:pt x="102426" y="133474"/>
                      </a:cubicBezTo>
                      <a:cubicBezTo>
                        <a:pt x="126043" y="126422"/>
                        <a:pt x="140361" y="116808"/>
                        <a:pt x="140361" y="116808"/>
                      </a:cubicBezTo>
                      <a:cubicBezTo>
                        <a:pt x="140361" y="116808"/>
                        <a:pt x="156888" y="120423"/>
                        <a:pt x="173415" y="121338"/>
                      </a:cubicBezTo>
                      <a:cubicBezTo>
                        <a:pt x="189942" y="122253"/>
                        <a:pt x="206460" y="120469"/>
                        <a:pt x="206460" y="120469"/>
                      </a:cubicBezTo>
                      <a:lnTo>
                        <a:pt x="169524" y="148476"/>
                      </a:lnTo>
                      <a:cubicBezTo>
                        <a:pt x="169524" y="148476"/>
                        <a:pt x="160613" y="144095"/>
                        <a:pt x="142792" y="145685"/>
                      </a:cubicBezTo>
                      <a:cubicBezTo>
                        <a:pt x="124970" y="147275"/>
                        <a:pt x="98229" y="154836"/>
                        <a:pt x="98229" y="154836"/>
                      </a:cubicBezTo>
                      <a:cubicBezTo>
                        <a:pt x="98229" y="154836"/>
                        <a:pt x="123150" y="152164"/>
                        <a:pt x="138540" y="151637"/>
                      </a:cubicBezTo>
                      <a:cubicBezTo>
                        <a:pt x="153921" y="151110"/>
                        <a:pt x="159781" y="152728"/>
                        <a:pt x="159781" y="152728"/>
                      </a:cubicBezTo>
                      <a:lnTo>
                        <a:pt x="121495" y="174783"/>
                      </a:lnTo>
                      <a:lnTo>
                        <a:pt x="70009" y="201718"/>
                      </a:lnTo>
                      <a:lnTo>
                        <a:pt x="122937" y="180551"/>
                      </a:lnTo>
                      <a:cubicBezTo>
                        <a:pt x="122937" y="180551"/>
                        <a:pt x="124601" y="185459"/>
                        <a:pt x="118768" y="194684"/>
                      </a:cubicBezTo>
                      <a:cubicBezTo>
                        <a:pt x="112945" y="203899"/>
                        <a:pt x="99625" y="217441"/>
                        <a:pt x="99625" y="217441"/>
                      </a:cubicBezTo>
                      <a:cubicBezTo>
                        <a:pt x="99625" y="217441"/>
                        <a:pt x="116356" y="205046"/>
                        <a:pt x="124453" y="194628"/>
                      </a:cubicBezTo>
                      <a:cubicBezTo>
                        <a:pt x="132550" y="184211"/>
                        <a:pt x="132033" y="175772"/>
                        <a:pt x="132033" y="175772"/>
                      </a:cubicBezTo>
                      <a:lnTo>
                        <a:pt x="162415" y="157886"/>
                      </a:lnTo>
                      <a:lnTo>
                        <a:pt x="180200" y="148264"/>
                      </a:lnTo>
                      <a:cubicBezTo>
                        <a:pt x="180200" y="148264"/>
                        <a:pt x="182852" y="155566"/>
                        <a:pt x="179368" y="169181"/>
                      </a:cubicBezTo>
                      <a:cubicBezTo>
                        <a:pt x="175883" y="182797"/>
                        <a:pt x="166260" y="202716"/>
                        <a:pt x="166260" y="202716"/>
                      </a:cubicBezTo>
                      <a:cubicBezTo>
                        <a:pt x="166260" y="202716"/>
                        <a:pt x="180726" y="185311"/>
                        <a:pt x="186605" y="170272"/>
                      </a:cubicBezTo>
                      <a:cubicBezTo>
                        <a:pt x="192484" y="155233"/>
                        <a:pt x="189757" y="142542"/>
                        <a:pt x="189757" y="142542"/>
                      </a:cubicBezTo>
                      <a:lnTo>
                        <a:pt x="216258" y="121125"/>
                      </a:lnTo>
                      <a:cubicBezTo>
                        <a:pt x="216258" y="121125"/>
                        <a:pt x="225853" y="121393"/>
                        <a:pt x="243517" y="119674"/>
                      </a:cubicBezTo>
                      <a:cubicBezTo>
                        <a:pt x="261181" y="117955"/>
                        <a:pt x="286905" y="114248"/>
                        <a:pt x="286905" y="114248"/>
                      </a:cubicBezTo>
                      <a:lnTo>
                        <a:pt x="289918" y="97592"/>
                      </a:lnTo>
                      <a:cubicBezTo>
                        <a:pt x="289918" y="97592"/>
                        <a:pt x="266394" y="105411"/>
                        <a:pt x="247880" y="108979"/>
                      </a:cubicBezTo>
                      <a:cubicBezTo>
                        <a:pt x="229365" y="112547"/>
                        <a:pt x="215861" y="111863"/>
                        <a:pt x="215861" y="111863"/>
                      </a:cubicBezTo>
                      <a:lnTo>
                        <a:pt x="207985" y="91611"/>
                      </a:lnTo>
                      <a:cubicBezTo>
                        <a:pt x="207985" y="91611"/>
                        <a:pt x="225547" y="84253"/>
                        <a:pt x="239394" y="70277"/>
                      </a:cubicBezTo>
                      <a:cubicBezTo>
                        <a:pt x="253241" y="56292"/>
                        <a:pt x="266893" y="35975"/>
                        <a:pt x="266893" y="35975"/>
                      </a:cubicBezTo>
                      <a:cubicBezTo>
                        <a:pt x="266893" y="35975"/>
                        <a:pt x="250995" y="54933"/>
                        <a:pt x="235660" y="67005"/>
                      </a:cubicBezTo>
                      <a:cubicBezTo>
                        <a:pt x="220325" y="79077"/>
                        <a:pt x="205073" y="85769"/>
                        <a:pt x="205073" y="85769"/>
                      </a:cubicBezTo>
                      <a:lnTo>
                        <a:pt x="191116" y="54656"/>
                      </a:lnTo>
                      <a:cubicBezTo>
                        <a:pt x="191116" y="54656"/>
                        <a:pt x="198742" y="48750"/>
                        <a:pt x="200664" y="37075"/>
                      </a:cubicBezTo>
                      <a:cubicBezTo>
                        <a:pt x="202578" y="25392"/>
                        <a:pt x="198788" y="7922"/>
                        <a:pt x="198788" y="7922"/>
                      </a:cubicBezTo>
                      <a:cubicBezTo>
                        <a:pt x="198788" y="7922"/>
                        <a:pt x="197882" y="26288"/>
                        <a:pt x="195377" y="36641"/>
                      </a:cubicBezTo>
                      <a:cubicBezTo>
                        <a:pt x="192881" y="47002"/>
                        <a:pt x="188777" y="49341"/>
                        <a:pt x="188777" y="49341"/>
                      </a:cubicBezTo>
                      <a:lnTo>
                        <a:pt x="145546" y="0"/>
                      </a:lnTo>
                      <a:cubicBezTo>
                        <a:pt x="145546" y="0"/>
                        <a:pt x="170781" y="36798"/>
                        <a:pt x="181956" y="56348"/>
                      </a:cubicBezTo>
                      <a:cubicBezTo>
                        <a:pt x="190395" y="71109"/>
                        <a:pt x="192272" y="77108"/>
                        <a:pt x="192272" y="77108"/>
                      </a:cubicBezTo>
                      <a:cubicBezTo>
                        <a:pt x="192272" y="77108"/>
                        <a:pt x="183814" y="77626"/>
                        <a:pt x="172186" y="75324"/>
                      </a:cubicBezTo>
                      <a:cubicBezTo>
                        <a:pt x="160548" y="73023"/>
                        <a:pt x="147524" y="67819"/>
                        <a:pt x="147524" y="67819"/>
                      </a:cubicBezTo>
                      <a:cubicBezTo>
                        <a:pt x="147524" y="67819"/>
                        <a:pt x="159273" y="76424"/>
                        <a:pt x="170716" y="80593"/>
                      </a:cubicBezTo>
                      <a:cubicBezTo>
                        <a:pt x="182168" y="84752"/>
                        <a:pt x="193334" y="84475"/>
                        <a:pt x="193334" y="84475"/>
                      </a:cubicBezTo>
                      <a:lnTo>
                        <a:pt x="205240" y="112002"/>
                      </a:lnTo>
                      <a:cubicBezTo>
                        <a:pt x="205240" y="112002"/>
                        <a:pt x="187825" y="112159"/>
                        <a:pt x="173443" y="111789"/>
                      </a:cubicBezTo>
                      <a:cubicBezTo>
                        <a:pt x="159060" y="111410"/>
                        <a:pt x="144668" y="108425"/>
                        <a:pt x="144668" y="108425"/>
                      </a:cubicBezTo>
                      <a:cubicBezTo>
                        <a:pt x="144668" y="108425"/>
                        <a:pt x="138817" y="95151"/>
                        <a:pt x="127152" y="82719"/>
                      </a:cubicBezTo>
                      <a:cubicBezTo>
                        <a:pt x="115496" y="70287"/>
                        <a:pt x="98017" y="58695"/>
                        <a:pt x="98017" y="58695"/>
                      </a:cubicBezTo>
                      <a:cubicBezTo>
                        <a:pt x="98017" y="58695"/>
                        <a:pt x="111484" y="72256"/>
                        <a:pt x="120552" y="84244"/>
                      </a:cubicBezTo>
                      <a:cubicBezTo>
                        <a:pt x="129629" y="96233"/>
                        <a:pt x="134297" y="106641"/>
                        <a:pt x="134297" y="106641"/>
                      </a:cubicBezTo>
                      <a:cubicBezTo>
                        <a:pt x="134297" y="106641"/>
                        <a:pt x="124721" y="108268"/>
                        <a:pt x="98812" y="104228"/>
                      </a:cubicBezTo>
                      <a:cubicBezTo>
                        <a:pt x="65073" y="98959"/>
                        <a:pt x="0" y="84189"/>
                        <a:pt x="0"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58" name="Google Shape;6358;p8"/>
              <p:cNvGrpSpPr/>
              <p:nvPr/>
            </p:nvGrpSpPr>
            <p:grpSpPr>
              <a:xfrm>
                <a:off x="2373982" y="3319271"/>
                <a:ext cx="368865" cy="388584"/>
                <a:chOff x="2373982" y="3319271"/>
                <a:chExt cx="368865" cy="388584"/>
              </a:xfrm>
            </p:grpSpPr>
            <p:sp>
              <p:nvSpPr>
                <p:cNvPr id="6359" name="Google Shape;6359;p8"/>
                <p:cNvSpPr/>
                <p:nvPr/>
              </p:nvSpPr>
              <p:spPr>
                <a:xfrm>
                  <a:off x="2373982" y="3319271"/>
                  <a:ext cx="368865" cy="388584"/>
                </a:xfrm>
                <a:custGeom>
                  <a:avLst/>
                  <a:gdLst/>
                  <a:ahLst/>
                  <a:cxnLst/>
                  <a:rect l="l" t="t" r="r" b="b"/>
                  <a:pathLst>
                    <a:path w="368865" h="388584" extrusionOk="0">
                      <a:moveTo>
                        <a:pt x="124591" y="258029"/>
                      </a:moveTo>
                      <a:cubicBezTo>
                        <a:pt x="124591" y="258029"/>
                        <a:pt x="128963" y="314986"/>
                        <a:pt x="164033" y="347440"/>
                      </a:cubicBezTo>
                      <a:cubicBezTo>
                        <a:pt x="219262" y="398537"/>
                        <a:pt x="255061" y="387602"/>
                        <a:pt x="255061" y="387602"/>
                      </a:cubicBezTo>
                      <a:cubicBezTo>
                        <a:pt x="255061" y="387602"/>
                        <a:pt x="215611" y="351008"/>
                        <a:pt x="244219" y="329360"/>
                      </a:cubicBezTo>
                      <a:cubicBezTo>
                        <a:pt x="259073" y="318129"/>
                        <a:pt x="293227" y="322344"/>
                        <a:pt x="293227" y="322344"/>
                      </a:cubicBezTo>
                      <a:cubicBezTo>
                        <a:pt x="293227" y="322344"/>
                        <a:pt x="302369" y="301445"/>
                        <a:pt x="321281" y="292756"/>
                      </a:cubicBezTo>
                      <a:cubicBezTo>
                        <a:pt x="340193" y="284067"/>
                        <a:pt x="368866" y="287589"/>
                        <a:pt x="368866" y="287589"/>
                      </a:cubicBezTo>
                      <a:cubicBezTo>
                        <a:pt x="368866" y="287589"/>
                        <a:pt x="354428" y="265257"/>
                        <a:pt x="332521" y="248323"/>
                      </a:cubicBezTo>
                      <a:cubicBezTo>
                        <a:pt x="310614" y="231389"/>
                        <a:pt x="281257" y="219854"/>
                        <a:pt x="281257" y="219854"/>
                      </a:cubicBezTo>
                      <a:cubicBezTo>
                        <a:pt x="281257" y="219854"/>
                        <a:pt x="294919" y="214178"/>
                        <a:pt x="306529" y="207292"/>
                      </a:cubicBezTo>
                      <a:cubicBezTo>
                        <a:pt x="318138" y="200415"/>
                        <a:pt x="327696" y="192327"/>
                        <a:pt x="327696" y="192327"/>
                      </a:cubicBezTo>
                      <a:cubicBezTo>
                        <a:pt x="327696" y="192327"/>
                        <a:pt x="317537" y="182704"/>
                        <a:pt x="306667" y="176567"/>
                      </a:cubicBezTo>
                      <a:cubicBezTo>
                        <a:pt x="295788" y="170429"/>
                        <a:pt x="284197" y="167776"/>
                        <a:pt x="284197" y="167776"/>
                      </a:cubicBezTo>
                      <a:cubicBezTo>
                        <a:pt x="284197" y="167776"/>
                        <a:pt x="300262" y="141192"/>
                        <a:pt x="310013" y="116836"/>
                      </a:cubicBezTo>
                      <a:cubicBezTo>
                        <a:pt x="319756" y="92471"/>
                        <a:pt x="323167" y="70324"/>
                        <a:pt x="323167" y="70324"/>
                      </a:cubicBezTo>
                      <a:cubicBezTo>
                        <a:pt x="323167" y="70324"/>
                        <a:pt x="289641" y="67985"/>
                        <a:pt x="262317" y="71340"/>
                      </a:cubicBezTo>
                      <a:cubicBezTo>
                        <a:pt x="235003" y="74696"/>
                        <a:pt x="213892" y="83736"/>
                        <a:pt x="213892" y="83736"/>
                      </a:cubicBezTo>
                      <a:cubicBezTo>
                        <a:pt x="213892" y="83736"/>
                        <a:pt x="213457" y="73245"/>
                        <a:pt x="210360" y="63992"/>
                      </a:cubicBezTo>
                      <a:cubicBezTo>
                        <a:pt x="207273" y="54748"/>
                        <a:pt x="201515" y="46744"/>
                        <a:pt x="201515" y="46744"/>
                      </a:cubicBezTo>
                      <a:cubicBezTo>
                        <a:pt x="201515" y="46744"/>
                        <a:pt x="183721" y="55922"/>
                        <a:pt x="172074" y="70213"/>
                      </a:cubicBezTo>
                      <a:cubicBezTo>
                        <a:pt x="160428" y="84512"/>
                        <a:pt x="154919" y="103923"/>
                        <a:pt x="154919" y="103923"/>
                      </a:cubicBezTo>
                      <a:cubicBezTo>
                        <a:pt x="154919" y="103923"/>
                        <a:pt x="145445" y="68983"/>
                        <a:pt x="130036" y="43010"/>
                      </a:cubicBezTo>
                      <a:cubicBezTo>
                        <a:pt x="114636" y="17026"/>
                        <a:pt x="93302" y="0"/>
                        <a:pt x="93302" y="0"/>
                      </a:cubicBezTo>
                      <a:cubicBezTo>
                        <a:pt x="93302" y="0"/>
                        <a:pt x="93219" y="33082"/>
                        <a:pt x="82802" y="52872"/>
                      </a:cubicBezTo>
                      <a:cubicBezTo>
                        <a:pt x="72376" y="72662"/>
                        <a:pt x="51606" y="79151"/>
                        <a:pt x="51606" y="79151"/>
                      </a:cubicBezTo>
                      <a:cubicBezTo>
                        <a:pt x="51606" y="79151"/>
                        <a:pt x="78994" y="116845"/>
                        <a:pt x="34903" y="141756"/>
                      </a:cubicBezTo>
                      <a:cubicBezTo>
                        <a:pt x="17424" y="151628"/>
                        <a:pt x="0" y="140287"/>
                        <a:pt x="0" y="140287"/>
                      </a:cubicBezTo>
                      <a:cubicBezTo>
                        <a:pt x="0" y="140287"/>
                        <a:pt x="4095" y="176659"/>
                        <a:pt x="34829" y="206904"/>
                      </a:cubicBezTo>
                      <a:cubicBezTo>
                        <a:pt x="65563" y="237157"/>
                        <a:pt x="124591" y="258029"/>
                        <a:pt x="124591"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60" name="Google Shape;6360;p8"/>
                <p:cNvSpPr/>
                <p:nvPr/>
              </p:nvSpPr>
              <p:spPr>
                <a:xfrm>
                  <a:off x="2427880" y="3396361"/>
                  <a:ext cx="263574" cy="269398"/>
                </a:xfrm>
                <a:custGeom>
                  <a:avLst/>
                  <a:gdLst/>
                  <a:ahLst/>
                  <a:cxnLst/>
                  <a:rect l="l" t="t" r="r" b="b"/>
                  <a:pathLst>
                    <a:path w="263574" h="269398" extrusionOk="0">
                      <a:moveTo>
                        <a:pt x="240494" y="13431"/>
                      </a:moveTo>
                      <a:cubicBezTo>
                        <a:pt x="240494" y="13431"/>
                        <a:pt x="175818" y="53861"/>
                        <a:pt x="150889" y="79983"/>
                      </a:cubicBezTo>
                      <a:cubicBezTo>
                        <a:pt x="136987" y="94550"/>
                        <a:pt x="129343" y="105421"/>
                        <a:pt x="129343" y="105421"/>
                      </a:cubicBezTo>
                      <a:cubicBezTo>
                        <a:pt x="129343" y="105421"/>
                        <a:pt x="128104" y="95882"/>
                        <a:pt x="130554" y="73189"/>
                      </a:cubicBezTo>
                      <a:cubicBezTo>
                        <a:pt x="133003" y="50497"/>
                        <a:pt x="139140" y="14669"/>
                        <a:pt x="139140" y="14669"/>
                      </a:cubicBezTo>
                      <a:cubicBezTo>
                        <a:pt x="139140" y="14669"/>
                        <a:pt x="126292" y="45339"/>
                        <a:pt x="121828" y="69713"/>
                      </a:cubicBezTo>
                      <a:cubicBezTo>
                        <a:pt x="117363" y="94079"/>
                        <a:pt x="121292" y="112159"/>
                        <a:pt x="121292" y="112159"/>
                      </a:cubicBezTo>
                      <a:cubicBezTo>
                        <a:pt x="121292" y="112159"/>
                        <a:pt x="107537" y="123926"/>
                        <a:pt x="97139" y="137366"/>
                      </a:cubicBezTo>
                      <a:cubicBezTo>
                        <a:pt x="86740" y="150796"/>
                        <a:pt x="79696" y="165900"/>
                        <a:pt x="79696" y="165900"/>
                      </a:cubicBezTo>
                      <a:lnTo>
                        <a:pt x="65582" y="117271"/>
                      </a:lnTo>
                      <a:cubicBezTo>
                        <a:pt x="65582" y="117271"/>
                        <a:pt x="76027" y="112436"/>
                        <a:pt x="84031" y="96353"/>
                      </a:cubicBezTo>
                      <a:cubicBezTo>
                        <a:pt x="92046" y="80270"/>
                        <a:pt x="97629" y="52928"/>
                        <a:pt x="97629" y="52928"/>
                      </a:cubicBezTo>
                      <a:cubicBezTo>
                        <a:pt x="97629" y="52928"/>
                        <a:pt x="86989" y="75694"/>
                        <a:pt x="79022" y="89060"/>
                      </a:cubicBezTo>
                      <a:cubicBezTo>
                        <a:pt x="71045" y="102417"/>
                        <a:pt x="65748" y="106382"/>
                        <a:pt x="65748" y="106382"/>
                      </a:cubicBezTo>
                      <a:lnTo>
                        <a:pt x="59796" y="60295"/>
                      </a:lnTo>
                      <a:lnTo>
                        <a:pt x="55165" y="0"/>
                      </a:lnTo>
                      <a:lnTo>
                        <a:pt x="51828" y="57947"/>
                      </a:lnTo>
                      <a:cubicBezTo>
                        <a:pt x="51828" y="57947"/>
                        <a:pt x="44793" y="56320"/>
                        <a:pt x="36595" y="45672"/>
                      </a:cubicBezTo>
                      <a:cubicBezTo>
                        <a:pt x="28396" y="35023"/>
                        <a:pt x="19032" y="15363"/>
                        <a:pt x="19032" y="15363"/>
                      </a:cubicBezTo>
                      <a:cubicBezTo>
                        <a:pt x="19032" y="15363"/>
                        <a:pt x="25068" y="37204"/>
                        <a:pt x="33480" y="50515"/>
                      </a:cubicBezTo>
                      <a:cubicBezTo>
                        <a:pt x="41882" y="63835"/>
                        <a:pt x="52660" y="68604"/>
                        <a:pt x="52660" y="68604"/>
                      </a:cubicBezTo>
                      <a:lnTo>
                        <a:pt x="57864" y="105430"/>
                      </a:lnTo>
                      <a:lnTo>
                        <a:pt x="59860" y="126449"/>
                      </a:lnTo>
                      <a:cubicBezTo>
                        <a:pt x="59860" y="126449"/>
                        <a:pt x="49295" y="124176"/>
                        <a:pt x="34330" y="112797"/>
                      </a:cubicBezTo>
                      <a:cubicBezTo>
                        <a:pt x="19365" y="101418"/>
                        <a:pt x="0" y="80935"/>
                        <a:pt x="0" y="80935"/>
                      </a:cubicBezTo>
                      <a:cubicBezTo>
                        <a:pt x="0" y="80935"/>
                        <a:pt x="13514" y="103960"/>
                        <a:pt x="28913" y="118250"/>
                      </a:cubicBezTo>
                      <a:cubicBezTo>
                        <a:pt x="44322" y="132541"/>
                        <a:pt x="61616" y="138087"/>
                        <a:pt x="61616" y="138087"/>
                      </a:cubicBezTo>
                      <a:lnTo>
                        <a:pt x="73383" y="173794"/>
                      </a:lnTo>
                      <a:cubicBezTo>
                        <a:pt x="73383" y="173794"/>
                        <a:pt x="67671" y="181762"/>
                        <a:pt x="59906" y="197790"/>
                      </a:cubicBezTo>
                      <a:cubicBezTo>
                        <a:pt x="52151" y="213818"/>
                        <a:pt x="42344" y="237915"/>
                        <a:pt x="42344" y="237915"/>
                      </a:cubicBezTo>
                      <a:lnTo>
                        <a:pt x="61357" y="250773"/>
                      </a:lnTo>
                      <a:cubicBezTo>
                        <a:pt x="61357" y="250773"/>
                        <a:pt x="64824" y="226000"/>
                        <a:pt x="70767" y="208105"/>
                      </a:cubicBezTo>
                      <a:cubicBezTo>
                        <a:pt x="76711" y="190210"/>
                        <a:pt x="85122" y="179201"/>
                        <a:pt x="85122" y="179201"/>
                      </a:cubicBezTo>
                      <a:lnTo>
                        <a:pt x="114701" y="185052"/>
                      </a:lnTo>
                      <a:cubicBezTo>
                        <a:pt x="114701" y="185052"/>
                        <a:pt x="114008" y="204491"/>
                        <a:pt x="123621" y="224873"/>
                      </a:cubicBezTo>
                      <a:cubicBezTo>
                        <a:pt x="133243" y="245254"/>
                        <a:pt x="150852" y="269398"/>
                        <a:pt x="150852" y="269398"/>
                      </a:cubicBezTo>
                      <a:cubicBezTo>
                        <a:pt x="150852" y="269398"/>
                        <a:pt x="136192" y="244201"/>
                        <a:pt x="129777" y="223736"/>
                      </a:cubicBezTo>
                      <a:cubicBezTo>
                        <a:pt x="123371" y="203271"/>
                        <a:pt x="123602" y="186198"/>
                        <a:pt x="123602" y="186198"/>
                      </a:cubicBezTo>
                      <a:lnTo>
                        <a:pt x="170106" y="193639"/>
                      </a:lnTo>
                      <a:cubicBezTo>
                        <a:pt x="170106" y="193639"/>
                        <a:pt x="173156" y="203752"/>
                        <a:pt x="186605" y="212607"/>
                      </a:cubicBezTo>
                      <a:cubicBezTo>
                        <a:pt x="200054" y="221462"/>
                        <a:pt x="223893" y="229069"/>
                        <a:pt x="223893" y="229069"/>
                      </a:cubicBezTo>
                      <a:cubicBezTo>
                        <a:pt x="223893" y="229069"/>
                        <a:pt x="201570" y="216933"/>
                        <a:pt x="190099" y="208401"/>
                      </a:cubicBezTo>
                      <a:cubicBezTo>
                        <a:pt x="178628" y="199869"/>
                        <a:pt x="178009" y="194943"/>
                        <a:pt x="178009" y="194943"/>
                      </a:cubicBezTo>
                      <a:lnTo>
                        <a:pt x="263575" y="188851"/>
                      </a:lnTo>
                      <a:cubicBezTo>
                        <a:pt x="263575" y="188851"/>
                        <a:pt x="203696" y="187455"/>
                        <a:pt x="173119" y="184830"/>
                      </a:cubicBezTo>
                      <a:cubicBezTo>
                        <a:pt x="150048" y="182843"/>
                        <a:pt x="141544" y="180717"/>
                        <a:pt x="141544" y="180717"/>
                      </a:cubicBezTo>
                      <a:cubicBezTo>
                        <a:pt x="141544" y="180717"/>
                        <a:pt x="145639" y="173230"/>
                        <a:pt x="155021" y="164800"/>
                      </a:cubicBezTo>
                      <a:cubicBezTo>
                        <a:pt x="164403" y="156370"/>
                        <a:pt x="178166" y="148559"/>
                        <a:pt x="178166" y="148559"/>
                      </a:cubicBezTo>
                      <a:cubicBezTo>
                        <a:pt x="178166" y="148559"/>
                        <a:pt x="160881" y="153181"/>
                        <a:pt x="149290" y="160299"/>
                      </a:cubicBezTo>
                      <a:cubicBezTo>
                        <a:pt x="137698" y="167425"/>
                        <a:pt x="131792" y="177057"/>
                        <a:pt x="131792" y="177057"/>
                      </a:cubicBezTo>
                      <a:lnTo>
                        <a:pt x="90899" y="170106"/>
                      </a:lnTo>
                      <a:cubicBezTo>
                        <a:pt x="90899" y="170106"/>
                        <a:pt x="100466" y="155261"/>
                        <a:pt x="108989" y="143300"/>
                      </a:cubicBezTo>
                      <a:cubicBezTo>
                        <a:pt x="117511" y="131348"/>
                        <a:pt x="129296" y="120996"/>
                        <a:pt x="129296" y="120996"/>
                      </a:cubicBezTo>
                      <a:cubicBezTo>
                        <a:pt x="129296" y="120996"/>
                        <a:pt x="149077" y="124259"/>
                        <a:pt x="171058" y="122077"/>
                      </a:cubicBezTo>
                      <a:cubicBezTo>
                        <a:pt x="193048" y="119886"/>
                        <a:pt x="217247" y="112252"/>
                        <a:pt x="217247" y="112252"/>
                      </a:cubicBezTo>
                      <a:cubicBezTo>
                        <a:pt x="217247" y="112252"/>
                        <a:pt x="192844" y="115274"/>
                        <a:pt x="172860" y="115542"/>
                      </a:cubicBezTo>
                      <a:cubicBezTo>
                        <a:pt x="152885" y="115801"/>
                        <a:pt x="137329" y="113314"/>
                        <a:pt x="137329" y="113314"/>
                      </a:cubicBezTo>
                      <a:cubicBezTo>
                        <a:pt x="137329" y="113314"/>
                        <a:pt x="140666" y="104191"/>
                        <a:pt x="160215" y="84743"/>
                      </a:cubicBezTo>
                      <a:cubicBezTo>
                        <a:pt x="185662" y="59416"/>
                        <a:pt x="240494" y="13431"/>
                        <a:pt x="240494"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61" name="Google Shape;6361;p8"/>
              <p:cNvGrpSpPr/>
              <p:nvPr/>
            </p:nvGrpSpPr>
            <p:grpSpPr>
              <a:xfrm>
                <a:off x="4827329" y="1575140"/>
                <a:ext cx="240614" cy="160740"/>
                <a:chOff x="4827329" y="1575140"/>
                <a:chExt cx="240614" cy="160740"/>
              </a:xfrm>
            </p:grpSpPr>
            <p:sp>
              <p:nvSpPr>
                <p:cNvPr id="6362" name="Google Shape;6362;p8"/>
                <p:cNvSpPr/>
                <p:nvPr/>
              </p:nvSpPr>
              <p:spPr>
                <a:xfrm>
                  <a:off x="4827329" y="1575140"/>
                  <a:ext cx="240614" cy="160740"/>
                </a:xfrm>
                <a:custGeom>
                  <a:avLst/>
                  <a:gdLst/>
                  <a:ahLst/>
                  <a:cxnLst/>
                  <a:rect l="l" t="t" r="r" b="b"/>
                  <a:pathLst>
                    <a:path w="240614" h="160740" extrusionOk="0">
                      <a:moveTo>
                        <a:pt x="93164" y="125294"/>
                      </a:moveTo>
                      <a:cubicBezTo>
                        <a:pt x="93164" y="125294"/>
                        <a:pt x="105670" y="149521"/>
                        <a:pt x="131774" y="156361"/>
                      </a:cubicBezTo>
                      <a:cubicBezTo>
                        <a:pt x="172879" y="167129"/>
                        <a:pt x="191818" y="154651"/>
                        <a:pt x="191818" y="154651"/>
                      </a:cubicBezTo>
                      <a:cubicBezTo>
                        <a:pt x="191818" y="154651"/>
                        <a:pt x="162443" y="146914"/>
                        <a:pt x="175319" y="131247"/>
                      </a:cubicBezTo>
                      <a:cubicBezTo>
                        <a:pt x="182002" y="123122"/>
                        <a:pt x="202633" y="117687"/>
                        <a:pt x="202633" y="117687"/>
                      </a:cubicBezTo>
                      <a:cubicBezTo>
                        <a:pt x="202633" y="117687"/>
                        <a:pt x="204306" y="106502"/>
                        <a:pt x="213799" y="98627"/>
                      </a:cubicBezTo>
                      <a:cubicBezTo>
                        <a:pt x="223292" y="90751"/>
                        <a:pt x="240614" y="86176"/>
                        <a:pt x="240614" y="86176"/>
                      </a:cubicBezTo>
                      <a:cubicBezTo>
                        <a:pt x="240614" y="86176"/>
                        <a:pt x="228293" y="79401"/>
                        <a:pt x="212570" y="76600"/>
                      </a:cubicBezTo>
                      <a:cubicBezTo>
                        <a:pt x="196856" y="73799"/>
                        <a:pt x="177732" y="74982"/>
                        <a:pt x="177732" y="74982"/>
                      </a:cubicBezTo>
                      <a:cubicBezTo>
                        <a:pt x="177732" y="74982"/>
                        <a:pt x="184701" y="69556"/>
                        <a:pt x="190256" y="64038"/>
                      </a:cubicBezTo>
                      <a:cubicBezTo>
                        <a:pt x="195821" y="58520"/>
                        <a:pt x="199962" y="52909"/>
                        <a:pt x="199962" y="52909"/>
                      </a:cubicBezTo>
                      <a:cubicBezTo>
                        <a:pt x="199962" y="52909"/>
                        <a:pt x="192373" y="50829"/>
                        <a:pt x="184960" y="50441"/>
                      </a:cubicBezTo>
                      <a:cubicBezTo>
                        <a:pt x="177556" y="50053"/>
                        <a:pt x="170337" y="51356"/>
                        <a:pt x="170337" y="51356"/>
                      </a:cubicBezTo>
                      <a:cubicBezTo>
                        <a:pt x="170337" y="51356"/>
                        <a:pt x="175051" y="36188"/>
                        <a:pt x="176465" y="23349"/>
                      </a:cubicBezTo>
                      <a:cubicBezTo>
                        <a:pt x="177880" y="10510"/>
                        <a:pt x="175994" y="0"/>
                        <a:pt x="175994" y="0"/>
                      </a:cubicBezTo>
                      <a:cubicBezTo>
                        <a:pt x="175994" y="0"/>
                        <a:pt x="156056" y="6128"/>
                        <a:pt x="140731" y="13440"/>
                      </a:cubicBezTo>
                      <a:cubicBezTo>
                        <a:pt x="125405" y="20761"/>
                        <a:pt x="114692" y="29255"/>
                        <a:pt x="114692" y="29255"/>
                      </a:cubicBezTo>
                      <a:cubicBezTo>
                        <a:pt x="114692" y="29255"/>
                        <a:pt x="112603" y="24717"/>
                        <a:pt x="109183" y="21297"/>
                      </a:cubicBezTo>
                      <a:cubicBezTo>
                        <a:pt x="105763" y="17877"/>
                        <a:pt x="101012" y="15566"/>
                        <a:pt x="101012" y="15566"/>
                      </a:cubicBezTo>
                      <a:cubicBezTo>
                        <a:pt x="101012" y="15566"/>
                        <a:pt x="92258" y="23423"/>
                        <a:pt x="87969" y="32222"/>
                      </a:cubicBezTo>
                      <a:cubicBezTo>
                        <a:pt x="83690" y="41022"/>
                        <a:pt x="83875" y="50774"/>
                        <a:pt x="83875" y="50774"/>
                      </a:cubicBezTo>
                      <a:cubicBezTo>
                        <a:pt x="83875" y="50774"/>
                        <a:pt x="72247" y="37362"/>
                        <a:pt x="58732" y="29181"/>
                      </a:cubicBezTo>
                      <a:cubicBezTo>
                        <a:pt x="45209" y="21001"/>
                        <a:pt x="29810" y="18034"/>
                        <a:pt x="29810" y="18034"/>
                      </a:cubicBezTo>
                      <a:cubicBezTo>
                        <a:pt x="29810" y="18034"/>
                        <a:pt x="35550" y="32666"/>
                        <a:pt x="32944" y="43629"/>
                      </a:cubicBezTo>
                      <a:cubicBezTo>
                        <a:pt x="30328" y="54591"/>
                        <a:pt x="19374" y="61894"/>
                        <a:pt x="19374" y="61894"/>
                      </a:cubicBezTo>
                      <a:cubicBezTo>
                        <a:pt x="19374" y="61894"/>
                        <a:pt x="41919" y="72690"/>
                        <a:pt x="20594" y="93108"/>
                      </a:cubicBezTo>
                      <a:cubicBezTo>
                        <a:pt x="12136" y="101206"/>
                        <a:pt x="0" y="99912"/>
                        <a:pt x="0" y="99912"/>
                      </a:cubicBezTo>
                      <a:cubicBezTo>
                        <a:pt x="0" y="99912"/>
                        <a:pt x="8754" y="115099"/>
                        <a:pt x="31945" y="121892"/>
                      </a:cubicBezTo>
                      <a:cubicBezTo>
                        <a:pt x="55137" y="128686"/>
                        <a:pt x="93164" y="125294"/>
                        <a:pt x="93164" y="125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63" name="Google Shape;6363;p8"/>
                <p:cNvSpPr/>
                <p:nvPr/>
              </p:nvSpPr>
              <p:spPr>
                <a:xfrm>
                  <a:off x="4861447" y="1590198"/>
                  <a:ext cx="172776" cy="143078"/>
                </a:xfrm>
                <a:custGeom>
                  <a:avLst/>
                  <a:gdLst/>
                  <a:ahLst/>
                  <a:cxnLst/>
                  <a:rect l="l" t="t" r="r" b="b"/>
                  <a:pathLst>
                    <a:path w="172776" h="143078" extrusionOk="0">
                      <a:moveTo>
                        <a:pt x="128649" y="0"/>
                      </a:moveTo>
                      <a:cubicBezTo>
                        <a:pt x="128649" y="0"/>
                        <a:pt x="98053" y="31668"/>
                        <a:pt x="88098" y="48528"/>
                      </a:cubicBezTo>
                      <a:cubicBezTo>
                        <a:pt x="82552" y="57937"/>
                        <a:pt x="80001" y="64371"/>
                        <a:pt x="80001" y="64371"/>
                      </a:cubicBezTo>
                      <a:cubicBezTo>
                        <a:pt x="80001" y="64371"/>
                        <a:pt x="77607" y="60415"/>
                        <a:pt x="75065" y="49877"/>
                      </a:cubicBezTo>
                      <a:cubicBezTo>
                        <a:pt x="72523" y="39331"/>
                        <a:pt x="69834" y="22193"/>
                        <a:pt x="69834" y="22193"/>
                      </a:cubicBezTo>
                      <a:cubicBezTo>
                        <a:pt x="69834" y="22193"/>
                        <a:pt x="67707" y="38489"/>
                        <a:pt x="69371" y="50201"/>
                      </a:cubicBezTo>
                      <a:cubicBezTo>
                        <a:pt x="71035" y="61921"/>
                        <a:pt x="76489" y="69066"/>
                        <a:pt x="76489" y="69066"/>
                      </a:cubicBezTo>
                      <a:cubicBezTo>
                        <a:pt x="76489" y="69066"/>
                        <a:pt x="70536" y="77201"/>
                        <a:pt x="66829" y="85353"/>
                      </a:cubicBezTo>
                      <a:cubicBezTo>
                        <a:pt x="63123" y="93506"/>
                        <a:pt x="61662" y="101677"/>
                        <a:pt x="61662" y="101677"/>
                      </a:cubicBezTo>
                      <a:lnTo>
                        <a:pt x="44932" y="83218"/>
                      </a:lnTo>
                      <a:cubicBezTo>
                        <a:pt x="44932" y="83218"/>
                        <a:pt x="50173" y="78855"/>
                        <a:pt x="52022" y="70037"/>
                      </a:cubicBezTo>
                      <a:cubicBezTo>
                        <a:pt x="53879" y="61228"/>
                        <a:pt x="52345" y="47964"/>
                        <a:pt x="52345" y="47964"/>
                      </a:cubicBezTo>
                      <a:cubicBezTo>
                        <a:pt x="52345" y="47964"/>
                        <a:pt x="50127" y="60285"/>
                        <a:pt x="47825" y="67893"/>
                      </a:cubicBezTo>
                      <a:cubicBezTo>
                        <a:pt x="45523" y="75491"/>
                        <a:pt x="43129" y="78375"/>
                        <a:pt x="43129" y="78375"/>
                      </a:cubicBezTo>
                      <a:lnTo>
                        <a:pt x="31603" y="59296"/>
                      </a:lnTo>
                      <a:lnTo>
                        <a:pt x="18357" y="33655"/>
                      </a:lnTo>
                      <a:lnTo>
                        <a:pt x="26546" y="59962"/>
                      </a:lnTo>
                      <a:cubicBezTo>
                        <a:pt x="26546" y="59962"/>
                        <a:pt x="22165" y="60738"/>
                        <a:pt x="15529" y="57790"/>
                      </a:cubicBezTo>
                      <a:cubicBezTo>
                        <a:pt x="8892" y="54841"/>
                        <a:pt x="0" y="48158"/>
                        <a:pt x="0" y="48158"/>
                      </a:cubicBezTo>
                      <a:cubicBezTo>
                        <a:pt x="0" y="48158"/>
                        <a:pt x="7339" y="56514"/>
                        <a:pt x="14558" y="60600"/>
                      </a:cubicBezTo>
                      <a:cubicBezTo>
                        <a:pt x="21787" y="64676"/>
                        <a:pt x="28895" y="64491"/>
                        <a:pt x="28895" y="64491"/>
                      </a:cubicBezTo>
                      <a:lnTo>
                        <a:pt x="38369" y="79632"/>
                      </a:lnTo>
                      <a:lnTo>
                        <a:pt x="43213" y="88487"/>
                      </a:lnTo>
                      <a:cubicBezTo>
                        <a:pt x="43213" y="88487"/>
                        <a:pt x="36659" y="89744"/>
                        <a:pt x="25946" y="87914"/>
                      </a:cubicBezTo>
                      <a:cubicBezTo>
                        <a:pt x="15242" y="86084"/>
                        <a:pt x="379" y="81175"/>
                        <a:pt x="379" y="81175"/>
                      </a:cubicBezTo>
                      <a:cubicBezTo>
                        <a:pt x="379" y="81175"/>
                        <a:pt x="12284" y="88459"/>
                        <a:pt x="23755" y="91482"/>
                      </a:cubicBezTo>
                      <a:cubicBezTo>
                        <a:pt x="35226" y="94504"/>
                        <a:pt x="46263" y="93256"/>
                        <a:pt x="46263" y="93256"/>
                      </a:cubicBezTo>
                      <a:lnTo>
                        <a:pt x="59361" y="106511"/>
                      </a:lnTo>
                      <a:cubicBezTo>
                        <a:pt x="59361" y="106511"/>
                        <a:pt x="57429" y="111253"/>
                        <a:pt x="55719" y="119988"/>
                      </a:cubicBezTo>
                      <a:cubicBezTo>
                        <a:pt x="54000" y="128723"/>
                        <a:pt x="52502" y="141451"/>
                        <a:pt x="52502" y="141451"/>
                      </a:cubicBezTo>
                      <a:lnTo>
                        <a:pt x="65831" y="143078"/>
                      </a:lnTo>
                      <a:cubicBezTo>
                        <a:pt x="65831" y="143078"/>
                        <a:pt x="63511" y="131395"/>
                        <a:pt x="63844" y="122225"/>
                      </a:cubicBezTo>
                      <a:cubicBezTo>
                        <a:pt x="64177" y="113056"/>
                        <a:pt x="67144" y="106391"/>
                        <a:pt x="67144" y="106391"/>
                      </a:cubicBezTo>
                      <a:lnTo>
                        <a:pt x="85399" y="102657"/>
                      </a:lnTo>
                      <a:cubicBezTo>
                        <a:pt x="85399" y="102657"/>
                        <a:pt x="88394" y="111392"/>
                        <a:pt x="97564" y="118343"/>
                      </a:cubicBezTo>
                      <a:cubicBezTo>
                        <a:pt x="106733" y="125285"/>
                        <a:pt x="121208" y="132180"/>
                        <a:pt x="121208" y="132180"/>
                      </a:cubicBezTo>
                      <a:cubicBezTo>
                        <a:pt x="121208" y="132180"/>
                        <a:pt x="108258" y="124185"/>
                        <a:pt x="100946" y="116522"/>
                      </a:cubicBezTo>
                      <a:cubicBezTo>
                        <a:pt x="93635" y="108850"/>
                        <a:pt x="90788" y="101270"/>
                        <a:pt x="90788" y="101270"/>
                      </a:cubicBezTo>
                      <a:lnTo>
                        <a:pt x="119165" y="94615"/>
                      </a:lnTo>
                      <a:cubicBezTo>
                        <a:pt x="119165" y="94615"/>
                        <a:pt x="122715" y="98433"/>
                        <a:pt x="132097" y="99468"/>
                      </a:cubicBezTo>
                      <a:cubicBezTo>
                        <a:pt x="141479" y="100512"/>
                        <a:pt x="156693" y="98775"/>
                        <a:pt x="156693" y="98775"/>
                      </a:cubicBezTo>
                      <a:cubicBezTo>
                        <a:pt x="156693" y="98775"/>
                        <a:pt x="141571" y="98183"/>
                        <a:pt x="133400" y="96861"/>
                      </a:cubicBezTo>
                      <a:cubicBezTo>
                        <a:pt x="125220" y="95549"/>
                        <a:pt x="124000" y="93506"/>
                        <a:pt x="124000" y="93506"/>
                      </a:cubicBezTo>
                      <a:lnTo>
                        <a:pt x="172777" y="72542"/>
                      </a:lnTo>
                      <a:cubicBezTo>
                        <a:pt x="172777" y="72542"/>
                        <a:pt x="137652" y="84716"/>
                        <a:pt x="119387" y="90086"/>
                      </a:cubicBezTo>
                      <a:cubicBezTo>
                        <a:pt x="105605" y="94134"/>
                        <a:pt x="100272" y="95013"/>
                        <a:pt x="100272" y="95013"/>
                      </a:cubicBezTo>
                      <a:cubicBezTo>
                        <a:pt x="100272" y="95013"/>
                        <a:pt x="101344" y="90835"/>
                        <a:pt x="105337" y="85104"/>
                      </a:cubicBezTo>
                      <a:cubicBezTo>
                        <a:pt x="109331" y="79382"/>
                        <a:pt x="115986" y="72986"/>
                        <a:pt x="115986" y="72986"/>
                      </a:cubicBezTo>
                      <a:cubicBezTo>
                        <a:pt x="115986" y="72986"/>
                        <a:pt x="106724" y="78717"/>
                        <a:pt x="101214" y="84337"/>
                      </a:cubicBezTo>
                      <a:cubicBezTo>
                        <a:pt x="95706" y="89966"/>
                        <a:pt x="93959" y="95475"/>
                        <a:pt x="93959" y="95475"/>
                      </a:cubicBezTo>
                      <a:lnTo>
                        <a:pt x="68928" y="101141"/>
                      </a:lnTo>
                      <a:cubicBezTo>
                        <a:pt x="68928" y="101141"/>
                        <a:pt x="71894" y="92545"/>
                        <a:pt x="74769" y="85446"/>
                      </a:cubicBezTo>
                      <a:cubicBezTo>
                        <a:pt x="77644" y="78347"/>
                        <a:pt x="82700" y="71257"/>
                        <a:pt x="82700" y="71257"/>
                      </a:cubicBezTo>
                      <a:cubicBezTo>
                        <a:pt x="82700" y="71257"/>
                        <a:pt x="94781" y="68475"/>
                        <a:pt x="107214" y="62809"/>
                      </a:cubicBezTo>
                      <a:cubicBezTo>
                        <a:pt x="119637" y="57152"/>
                        <a:pt x="132393" y="48611"/>
                        <a:pt x="132393" y="48611"/>
                      </a:cubicBezTo>
                      <a:cubicBezTo>
                        <a:pt x="132393" y="48611"/>
                        <a:pt x="118703" y="55155"/>
                        <a:pt x="107112" y="59537"/>
                      </a:cubicBezTo>
                      <a:cubicBezTo>
                        <a:pt x="95530" y="63927"/>
                        <a:pt x="86028" y="66146"/>
                        <a:pt x="86028" y="66146"/>
                      </a:cubicBezTo>
                      <a:cubicBezTo>
                        <a:pt x="86028" y="66146"/>
                        <a:pt x="86379" y="61404"/>
                        <a:pt x="94365" y="48639"/>
                      </a:cubicBezTo>
                      <a:cubicBezTo>
                        <a:pt x="104755" y="32019"/>
                        <a:pt x="128649" y="0"/>
                        <a:pt x="12864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64" name="Google Shape;6364;p8"/>
              <p:cNvGrpSpPr/>
              <p:nvPr/>
            </p:nvGrpSpPr>
            <p:grpSpPr>
              <a:xfrm>
                <a:off x="3832207" y="3055371"/>
                <a:ext cx="259706" cy="192883"/>
                <a:chOff x="3832207" y="3055371"/>
                <a:chExt cx="259706" cy="192883"/>
              </a:xfrm>
            </p:grpSpPr>
            <p:sp>
              <p:nvSpPr>
                <p:cNvPr id="6365" name="Google Shape;6365;p8"/>
                <p:cNvSpPr/>
                <p:nvPr/>
              </p:nvSpPr>
              <p:spPr>
                <a:xfrm>
                  <a:off x="3832207" y="3055371"/>
                  <a:ext cx="259706" cy="192883"/>
                </a:xfrm>
                <a:custGeom>
                  <a:avLst/>
                  <a:gdLst/>
                  <a:ahLst/>
                  <a:cxnLst/>
                  <a:rect l="l" t="t" r="r" b="b"/>
                  <a:pathLst>
                    <a:path w="259706" h="192883" extrusionOk="0">
                      <a:moveTo>
                        <a:pt x="186494" y="51284"/>
                      </a:moveTo>
                      <a:cubicBezTo>
                        <a:pt x="186494" y="51284"/>
                        <a:pt x="228228" y="44527"/>
                        <a:pt x="244801" y="58937"/>
                      </a:cubicBezTo>
                      <a:cubicBezTo>
                        <a:pt x="270905" y="81620"/>
                        <a:pt x="254784" y="103453"/>
                        <a:pt x="254784" y="103453"/>
                      </a:cubicBezTo>
                      <a:cubicBezTo>
                        <a:pt x="254784" y="103453"/>
                        <a:pt x="236076" y="87259"/>
                        <a:pt x="213531" y="106790"/>
                      </a:cubicBezTo>
                      <a:cubicBezTo>
                        <a:pt x="201829" y="116921"/>
                        <a:pt x="197438" y="135380"/>
                        <a:pt x="197438" y="135380"/>
                      </a:cubicBezTo>
                      <a:cubicBezTo>
                        <a:pt x="197438" y="135380"/>
                        <a:pt x="179747" y="143884"/>
                        <a:pt x="169061" y="155882"/>
                      </a:cubicBezTo>
                      <a:cubicBezTo>
                        <a:pt x="158367" y="167880"/>
                        <a:pt x="154660" y="183381"/>
                        <a:pt x="154660" y="183381"/>
                      </a:cubicBezTo>
                      <a:cubicBezTo>
                        <a:pt x="154660" y="183381"/>
                        <a:pt x="141118" y="178898"/>
                        <a:pt x="133262" y="169359"/>
                      </a:cubicBezTo>
                      <a:cubicBezTo>
                        <a:pt x="125414" y="159829"/>
                        <a:pt x="123260" y="145233"/>
                        <a:pt x="123260" y="145233"/>
                      </a:cubicBezTo>
                      <a:cubicBezTo>
                        <a:pt x="123260" y="145233"/>
                        <a:pt x="115986" y="153811"/>
                        <a:pt x="108258" y="161428"/>
                      </a:cubicBezTo>
                      <a:cubicBezTo>
                        <a:pt x="100531" y="169044"/>
                        <a:pt x="92360" y="175709"/>
                        <a:pt x="92360" y="175709"/>
                      </a:cubicBezTo>
                      <a:cubicBezTo>
                        <a:pt x="92360" y="175709"/>
                        <a:pt x="87387" y="171568"/>
                        <a:pt x="85196" y="166465"/>
                      </a:cubicBezTo>
                      <a:cubicBezTo>
                        <a:pt x="82996" y="161363"/>
                        <a:pt x="83569" y="155299"/>
                        <a:pt x="83569" y="155299"/>
                      </a:cubicBezTo>
                      <a:cubicBezTo>
                        <a:pt x="83569" y="155299"/>
                        <a:pt x="60091" y="168601"/>
                        <a:pt x="39682" y="177992"/>
                      </a:cubicBezTo>
                      <a:cubicBezTo>
                        <a:pt x="19263" y="187392"/>
                        <a:pt x="1904" y="192883"/>
                        <a:pt x="1904" y="192883"/>
                      </a:cubicBezTo>
                      <a:cubicBezTo>
                        <a:pt x="1904" y="192883"/>
                        <a:pt x="7570" y="174470"/>
                        <a:pt x="16121" y="158618"/>
                      </a:cubicBezTo>
                      <a:cubicBezTo>
                        <a:pt x="24671" y="142765"/>
                        <a:pt x="36114" y="129483"/>
                        <a:pt x="36114" y="129483"/>
                      </a:cubicBezTo>
                      <a:cubicBezTo>
                        <a:pt x="36114" y="129483"/>
                        <a:pt x="28340" y="130934"/>
                        <a:pt x="22092" y="130693"/>
                      </a:cubicBezTo>
                      <a:cubicBezTo>
                        <a:pt x="15843" y="130453"/>
                        <a:pt x="11120" y="128521"/>
                        <a:pt x="11120" y="128521"/>
                      </a:cubicBezTo>
                      <a:cubicBezTo>
                        <a:pt x="11120" y="128521"/>
                        <a:pt x="21925" y="117069"/>
                        <a:pt x="35217" y="108232"/>
                      </a:cubicBezTo>
                      <a:cubicBezTo>
                        <a:pt x="48509" y="99395"/>
                        <a:pt x="64278" y="93175"/>
                        <a:pt x="64278" y="93175"/>
                      </a:cubicBezTo>
                      <a:cubicBezTo>
                        <a:pt x="64278" y="93175"/>
                        <a:pt x="40181" y="93508"/>
                        <a:pt x="24116" y="89071"/>
                      </a:cubicBezTo>
                      <a:cubicBezTo>
                        <a:pt x="8042" y="84643"/>
                        <a:pt x="0" y="75437"/>
                        <a:pt x="0" y="75437"/>
                      </a:cubicBezTo>
                      <a:cubicBezTo>
                        <a:pt x="0" y="75437"/>
                        <a:pt x="24818" y="70048"/>
                        <a:pt x="41956" y="61008"/>
                      </a:cubicBezTo>
                      <a:cubicBezTo>
                        <a:pt x="59084" y="51968"/>
                        <a:pt x="68540" y="39286"/>
                        <a:pt x="68540" y="39286"/>
                      </a:cubicBezTo>
                      <a:cubicBezTo>
                        <a:pt x="68540" y="39286"/>
                        <a:pt x="90751" y="48538"/>
                        <a:pt x="119165" y="19810"/>
                      </a:cubicBezTo>
                      <a:cubicBezTo>
                        <a:pt x="130433" y="8422"/>
                        <a:pt x="125784" y="482"/>
                        <a:pt x="125784" y="482"/>
                      </a:cubicBezTo>
                      <a:cubicBezTo>
                        <a:pt x="125784" y="482"/>
                        <a:pt x="152137" y="-3095"/>
                        <a:pt x="168017" y="9236"/>
                      </a:cubicBezTo>
                      <a:cubicBezTo>
                        <a:pt x="183906" y="21576"/>
                        <a:pt x="186494" y="51284"/>
                        <a:pt x="186494" y="5128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66" name="Google Shape;6366;p8"/>
                <p:cNvSpPr/>
                <p:nvPr/>
              </p:nvSpPr>
              <p:spPr>
                <a:xfrm>
                  <a:off x="3855611" y="3081559"/>
                  <a:ext cx="217505" cy="147302"/>
                </a:xfrm>
                <a:custGeom>
                  <a:avLst/>
                  <a:gdLst/>
                  <a:ahLst/>
                  <a:cxnLst/>
                  <a:rect l="l" t="t" r="r" b="b"/>
                  <a:pathLst>
                    <a:path w="217505" h="147302" extrusionOk="0">
                      <a:moveTo>
                        <a:pt x="0" y="147302"/>
                      </a:moveTo>
                      <a:cubicBezTo>
                        <a:pt x="0" y="147302"/>
                        <a:pt x="44608" y="104533"/>
                        <a:pt x="69695" y="86342"/>
                      </a:cubicBezTo>
                      <a:cubicBezTo>
                        <a:pt x="83689" y="76193"/>
                        <a:pt x="93524" y="70157"/>
                        <a:pt x="93524" y="70157"/>
                      </a:cubicBezTo>
                      <a:cubicBezTo>
                        <a:pt x="93524" y="70157"/>
                        <a:pt x="86647" y="71008"/>
                        <a:pt x="69094" y="76045"/>
                      </a:cubicBezTo>
                      <a:cubicBezTo>
                        <a:pt x="51550" y="81083"/>
                        <a:pt x="23330" y="90308"/>
                        <a:pt x="23330" y="90308"/>
                      </a:cubicBezTo>
                      <a:cubicBezTo>
                        <a:pt x="23330" y="90308"/>
                        <a:pt x="49156" y="78153"/>
                        <a:pt x="68419" y="71719"/>
                      </a:cubicBezTo>
                      <a:cubicBezTo>
                        <a:pt x="87673" y="65277"/>
                        <a:pt x="100355" y="64556"/>
                        <a:pt x="100355" y="64556"/>
                      </a:cubicBezTo>
                      <a:cubicBezTo>
                        <a:pt x="100355" y="64556"/>
                        <a:pt x="112224" y="54943"/>
                        <a:pt x="124591" y="46947"/>
                      </a:cubicBezTo>
                      <a:cubicBezTo>
                        <a:pt x="136959" y="38952"/>
                        <a:pt x="149835" y="32564"/>
                        <a:pt x="149835" y="32564"/>
                      </a:cubicBezTo>
                      <a:lnTo>
                        <a:pt x="116494" y="32518"/>
                      </a:lnTo>
                      <a:cubicBezTo>
                        <a:pt x="116494" y="32518"/>
                        <a:pt x="110569" y="39146"/>
                        <a:pt x="96741" y="46235"/>
                      </a:cubicBezTo>
                      <a:cubicBezTo>
                        <a:pt x="82913" y="53325"/>
                        <a:pt x="61182" y="60868"/>
                        <a:pt x="61182" y="60868"/>
                      </a:cubicBezTo>
                      <a:cubicBezTo>
                        <a:pt x="61182" y="60868"/>
                        <a:pt x="80602" y="51227"/>
                        <a:pt x="92378" y="44599"/>
                      </a:cubicBezTo>
                      <a:cubicBezTo>
                        <a:pt x="104163" y="37972"/>
                        <a:pt x="108295" y="34367"/>
                        <a:pt x="108295" y="34367"/>
                      </a:cubicBezTo>
                      <a:lnTo>
                        <a:pt x="75065" y="38480"/>
                      </a:lnTo>
                      <a:lnTo>
                        <a:pt x="30891" y="45625"/>
                      </a:lnTo>
                      <a:lnTo>
                        <a:pt x="75074" y="34385"/>
                      </a:lnTo>
                      <a:cubicBezTo>
                        <a:pt x="75074" y="34385"/>
                        <a:pt x="75407" y="30716"/>
                        <a:pt x="69233" y="27841"/>
                      </a:cubicBezTo>
                      <a:cubicBezTo>
                        <a:pt x="63067" y="24967"/>
                        <a:pt x="50395" y="22896"/>
                        <a:pt x="50395" y="22896"/>
                      </a:cubicBezTo>
                      <a:cubicBezTo>
                        <a:pt x="50395" y="22896"/>
                        <a:pt x="65443" y="22748"/>
                        <a:pt x="73559" y="25308"/>
                      </a:cubicBezTo>
                      <a:cubicBezTo>
                        <a:pt x="81684" y="27869"/>
                        <a:pt x="82876" y="33138"/>
                        <a:pt x="82876" y="33138"/>
                      </a:cubicBezTo>
                      <a:lnTo>
                        <a:pt x="109331" y="30106"/>
                      </a:lnTo>
                      <a:lnTo>
                        <a:pt x="124637" y="27823"/>
                      </a:lnTo>
                      <a:cubicBezTo>
                        <a:pt x="124637" y="27823"/>
                        <a:pt x="125275" y="22277"/>
                        <a:pt x="120053" y="15723"/>
                      </a:cubicBezTo>
                      <a:cubicBezTo>
                        <a:pt x="114830" y="9179"/>
                        <a:pt x="103757" y="1636"/>
                        <a:pt x="103757" y="1636"/>
                      </a:cubicBezTo>
                      <a:cubicBezTo>
                        <a:pt x="103757" y="1636"/>
                        <a:pt x="118038" y="5491"/>
                        <a:pt x="125340" y="11813"/>
                      </a:cubicBezTo>
                      <a:cubicBezTo>
                        <a:pt x="132642" y="18136"/>
                        <a:pt x="132984" y="26926"/>
                        <a:pt x="132984" y="26926"/>
                      </a:cubicBezTo>
                      <a:lnTo>
                        <a:pt x="157146" y="27749"/>
                      </a:lnTo>
                      <a:cubicBezTo>
                        <a:pt x="157146" y="27749"/>
                        <a:pt x="164384" y="23266"/>
                        <a:pt x="178110" y="16324"/>
                      </a:cubicBezTo>
                      <a:cubicBezTo>
                        <a:pt x="191837" y="9391"/>
                        <a:pt x="212070" y="0"/>
                        <a:pt x="212070" y="0"/>
                      </a:cubicBezTo>
                      <a:lnTo>
                        <a:pt x="217506" y="8578"/>
                      </a:lnTo>
                      <a:cubicBezTo>
                        <a:pt x="217506" y="8578"/>
                        <a:pt x="198168" y="14521"/>
                        <a:pt x="183444" y="20742"/>
                      </a:cubicBezTo>
                      <a:cubicBezTo>
                        <a:pt x="168719" y="26963"/>
                        <a:pt x="158598" y="33461"/>
                        <a:pt x="158598" y="33461"/>
                      </a:cubicBezTo>
                      <a:lnTo>
                        <a:pt x="156453" y="49092"/>
                      </a:lnTo>
                      <a:cubicBezTo>
                        <a:pt x="156453" y="49092"/>
                        <a:pt x="171178" y="45561"/>
                        <a:pt x="184331" y="47650"/>
                      </a:cubicBezTo>
                      <a:cubicBezTo>
                        <a:pt x="197484" y="49748"/>
                        <a:pt x="211691" y="55719"/>
                        <a:pt x="211691" y="55719"/>
                      </a:cubicBezTo>
                      <a:cubicBezTo>
                        <a:pt x="211691" y="55719"/>
                        <a:pt x="196042" y="51569"/>
                        <a:pt x="182113" y="51292"/>
                      </a:cubicBezTo>
                      <a:cubicBezTo>
                        <a:pt x="168192" y="51005"/>
                        <a:pt x="155344" y="53889"/>
                        <a:pt x="155344" y="53889"/>
                      </a:cubicBezTo>
                      <a:lnTo>
                        <a:pt x="150648" y="78744"/>
                      </a:lnTo>
                      <a:cubicBezTo>
                        <a:pt x="150648" y="78744"/>
                        <a:pt x="157544" y="78828"/>
                        <a:pt x="161213" y="84928"/>
                      </a:cubicBezTo>
                      <a:cubicBezTo>
                        <a:pt x="164883" y="91029"/>
                        <a:pt x="165308" y="103156"/>
                        <a:pt x="165308" y="103156"/>
                      </a:cubicBezTo>
                      <a:cubicBezTo>
                        <a:pt x="165308" y="103156"/>
                        <a:pt x="161149" y="92609"/>
                        <a:pt x="157285" y="87563"/>
                      </a:cubicBezTo>
                      <a:cubicBezTo>
                        <a:pt x="153431" y="82516"/>
                        <a:pt x="149872" y="82969"/>
                        <a:pt x="149872" y="82969"/>
                      </a:cubicBezTo>
                      <a:lnTo>
                        <a:pt x="126394" y="131894"/>
                      </a:lnTo>
                      <a:cubicBezTo>
                        <a:pt x="126394" y="131894"/>
                        <a:pt x="138586" y="98562"/>
                        <a:pt x="143374" y="81859"/>
                      </a:cubicBezTo>
                      <a:cubicBezTo>
                        <a:pt x="146988" y="69251"/>
                        <a:pt x="147265" y="64824"/>
                        <a:pt x="147265" y="64824"/>
                      </a:cubicBezTo>
                      <a:cubicBezTo>
                        <a:pt x="147265" y="64824"/>
                        <a:pt x="140758" y="68327"/>
                        <a:pt x="132365" y="74955"/>
                      </a:cubicBezTo>
                      <a:cubicBezTo>
                        <a:pt x="123972" y="81573"/>
                        <a:pt x="115071" y="90548"/>
                        <a:pt x="115071" y="90548"/>
                      </a:cubicBezTo>
                      <a:cubicBezTo>
                        <a:pt x="115071" y="90548"/>
                        <a:pt x="122354" y="80112"/>
                        <a:pt x="130257" y="72468"/>
                      </a:cubicBezTo>
                      <a:cubicBezTo>
                        <a:pt x="138161" y="64824"/>
                        <a:pt x="146683" y="59953"/>
                        <a:pt x="146683" y="59953"/>
                      </a:cubicBezTo>
                      <a:lnTo>
                        <a:pt x="150510" y="38166"/>
                      </a:lnTo>
                      <a:cubicBezTo>
                        <a:pt x="150510" y="38166"/>
                        <a:pt x="137264" y="45921"/>
                        <a:pt x="126422" y="52632"/>
                      </a:cubicBezTo>
                      <a:cubicBezTo>
                        <a:pt x="115570" y="59343"/>
                        <a:pt x="105208" y="67615"/>
                        <a:pt x="105208" y="67615"/>
                      </a:cubicBezTo>
                      <a:cubicBezTo>
                        <a:pt x="105208" y="67615"/>
                        <a:pt x="103285" y="78171"/>
                        <a:pt x="96787" y="90844"/>
                      </a:cubicBezTo>
                      <a:cubicBezTo>
                        <a:pt x="90289" y="103517"/>
                        <a:pt x="79215" y="118315"/>
                        <a:pt x="79215" y="118315"/>
                      </a:cubicBezTo>
                      <a:cubicBezTo>
                        <a:pt x="79215" y="118315"/>
                        <a:pt x="86878" y="104145"/>
                        <a:pt x="91491" y="92914"/>
                      </a:cubicBezTo>
                      <a:cubicBezTo>
                        <a:pt x="96103" y="81674"/>
                        <a:pt x="97675" y="73355"/>
                        <a:pt x="97675" y="73355"/>
                      </a:cubicBezTo>
                      <a:cubicBezTo>
                        <a:pt x="97675" y="73355"/>
                        <a:pt x="90104" y="76701"/>
                        <a:pt x="71202" y="90798"/>
                      </a:cubicBezTo>
                      <a:cubicBezTo>
                        <a:pt x="46596" y="109155"/>
                        <a:pt x="0" y="147302"/>
                        <a:pt x="0" y="14730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67" name="Google Shape;6367;p8"/>
              <p:cNvGrpSpPr/>
              <p:nvPr/>
            </p:nvGrpSpPr>
            <p:grpSpPr>
              <a:xfrm>
                <a:off x="4736457" y="1726647"/>
                <a:ext cx="183625" cy="136377"/>
                <a:chOff x="4736457" y="1726647"/>
                <a:chExt cx="183625" cy="136377"/>
              </a:xfrm>
            </p:grpSpPr>
            <p:sp>
              <p:nvSpPr>
                <p:cNvPr id="6368" name="Google Shape;6368;p8"/>
                <p:cNvSpPr/>
                <p:nvPr/>
              </p:nvSpPr>
              <p:spPr>
                <a:xfrm>
                  <a:off x="4736457" y="1726647"/>
                  <a:ext cx="183625" cy="136377"/>
                </a:xfrm>
                <a:custGeom>
                  <a:avLst/>
                  <a:gdLst/>
                  <a:ahLst/>
                  <a:cxnLst/>
                  <a:rect l="l" t="t" r="r" b="b"/>
                  <a:pathLst>
                    <a:path w="183625" h="136377" extrusionOk="0">
                      <a:moveTo>
                        <a:pt x="125460" y="27334"/>
                      </a:moveTo>
                      <a:cubicBezTo>
                        <a:pt x="125460" y="27334"/>
                        <a:pt x="153292" y="18553"/>
                        <a:pt x="167453" y="25799"/>
                      </a:cubicBezTo>
                      <a:cubicBezTo>
                        <a:pt x="189748" y="37215"/>
                        <a:pt x="182501" y="52688"/>
                        <a:pt x="182501" y="52688"/>
                      </a:cubicBezTo>
                      <a:cubicBezTo>
                        <a:pt x="182501" y="52688"/>
                        <a:pt x="166528" y="44545"/>
                        <a:pt x="154383" y="59270"/>
                      </a:cubicBezTo>
                      <a:cubicBezTo>
                        <a:pt x="148079" y="66914"/>
                        <a:pt x="148384" y="78986"/>
                        <a:pt x="148384" y="78986"/>
                      </a:cubicBezTo>
                      <a:cubicBezTo>
                        <a:pt x="148384" y="78986"/>
                        <a:pt x="137615" y="86251"/>
                        <a:pt x="132356" y="94958"/>
                      </a:cubicBezTo>
                      <a:cubicBezTo>
                        <a:pt x="127087" y="103656"/>
                        <a:pt x="127337" y="113796"/>
                        <a:pt x="127337" y="113796"/>
                      </a:cubicBezTo>
                      <a:cubicBezTo>
                        <a:pt x="127337" y="113796"/>
                        <a:pt x="117086" y="112456"/>
                        <a:pt x="109885" y="107317"/>
                      </a:cubicBezTo>
                      <a:cubicBezTo>
                        <a:pt x="102685" y="102177"/>
                        <a:pt x="98525" y="93248"/>
                        <a:pt x="98525" y="93248"/>
                      </a:cubicBezTo>
                      <a:cubicBezTo>
                        <a:pt x="98525" y="93248"/>
                        <a:pt x="95022" y="99423"/>
                        <a:pt x="91029" y="105052"/>
                      </a:cubicBezTo>
                      <a:cubicBezTo>
                        <a:pt x="87036" y="110681"/>
                        <a:pt x="82553" y="115747"/>
                        <a:pt x="82553" y="115747"/>
                      </a:cubicBezTo>
                      <a:cubicBezTo>
                        <a:pt x="82553" y="115747"/>
                        <a:pt x="78347" y="113695"/>
                        <a:pt x="75888" y="110727"/>
                      </a:cubicBezTo>
                      <a:cubicBezTo>
                        <a:pt x="73430" y="107760"/>
                        <a:pt x="72718" y="103887"/>
                        <a:pt x="72718" y="103887"/>
                      </a:cubicBezTo>
                      <a:cubicBezTo>
                        <a:pt x="72718" y="103887"/>
                        <a:pt x="58797" y="114794"/>
                        <a:pt x="46291" y="122919"/>
                      </a:cubicBezTo>
                      <a:cubicBezTo>
                        <a:pt x="33785" y="131044"/>
                        <a:pt x="22702" y="136378"/>
                        <a:pt x="22702" y="136378"/>
                      </a:cubicBezTo>
                      <a:cubicBezTo>
                        <a:pt x="22702" y="136378"/>
                        <a:pt x="23293" y="124195"/>
                        <a:pt x="26362" y="113306"/>
                      </a:cubicBezTo>
                      <a:cubicBezTo>
                        <a:pt x="29431" y="102418"/>
                        <a:pt x="34977" y="92823"/>
                        <a:pt x="34977" y="92823"/>
                      </a:cubicBezTo>
                      <a:cubicBezTo>
                        <a:pt x="34977" y="92823"/>
                        <a:pt x="29838" y="94579"/>
                        <a:pt x="25438" y="95115"/>
                      </a:cubicBezTo>
                      <a:cubicBezTo>
                        <a:pt x="21047" y="95642"/>
                        <a:pt x="17405" y="94940"/>
                        <a:pt x="17405" y="94940"/>
                      </a:cubicBezTo>
                      <a:cubicBezTo>
                        <a:pt x="17405" y="94940"/>
                        <a:pt x="22849" y="86575"/>
                        <a:pt x="30494" y="79577"/>
                      </a:cubicBezTo>
                      <a:cubicBezTo>
                        <a:pt x="38138" y="72580"/>
                        <a:pt x="47982" y="66951"/>
                        <a:pt x="47982" y="66951"/>
                      </a:cubicBezTo>
                      <a:cubicBezTo>
                        <a:pt x="47982" y="66951"/>
                        <a:pt x="31270" y="69779"/>
                        <a:pt x="19273" y="68744"/>
                      </a:cubicBezTo>
                      <a:cubicBezTo>
                        <a:pt x="7274" y="67709"/>
                        <a:pt x="0" y="62801"/>
                        <a:pt x="0" y="62801"/>
                      </a:cubicBezTo>
                      <a:cubicBezTo>
                        <a:pt x="0" y="62801"/>
                        <a:pt x="16296" y="56718"/>
                        <a:pt x="26584" y="49176"/>
                      </a:cubicBezTo>
                      <a:cubicBezTo>
                        <a:pt x="36872" y="41633"/>
                        <a:pt x="41142" y="32630"/>
                        <a:pt x="41142" y="32630"/>
                      </a:cubicBezTo>
                      <a:cubicBezTo>
                        <a:pt x="41142" y="32630"/>
                        <a:pt x="58289" y="36032"/>
                        <a:pt x="72847" y="14883"/>
                      </a:cubicBezTo>
                      <a:cubicBezTo>
                        <a:pt x="78624" y="6508"/>
                        <a:pt x="73938" y="2025"/>
                        <a:pt x="73938" y="2025"/>
                      </a:cubicBezTo>
                      <a:cubicBezTo>
                        <a:pt x="73938" y="2025"/>
                        <a:pt x="91639" y="-3086"/>
                        <a:pt x="104940" y="2931"/>
                      </a:cubicBezTo>
                      <a:cubicBezTo>
                        <a:pt x="118251" y="8958"/>
                        <a:pt x="125460" y="27334"/>
                        <a:pt x="125460" y="273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69" name="Google Shape;6369;p8"/>
                <p:cNvSpPr/>
                <p:nvPr/>
              </p:nvSpPr>
              <p:spPr>
                <a:xfrm>
                  <a:off x="4770603" y="1732888"/>
                  <a:ext cx="130719" cy="115625"/>
                </a:xfrm>
                <a:custGeom>
                  <a:avLst/>
                  <a:gdLst/>
                  <a:ahLst/>
                  <a:cxnLst/>
                  <a:rect l="l" t="t" r="r" b="b"/>
                  <a:pathLst>
                    <a:path w="130719" h="115625" extrusionOk="0">
                      <a:moveTo>
                        <a:pt x="0" y="115625"/>
                      </a:moveTo>
                      <a:cubicBezTo>
                        <a:pt x="0" y="115625"/>
                        <a:pt x="23265" y="83893"/>
                        <a:pt x="37426" y="69741"/>
                      </a:cubicBezTo>
                      <a:cubicBezTo>
                        <a:pt x="45329" y="61838"/>
                        <a:pt x="51079" y="56976"/>
                        <a:pt x="51079" y="56976"/>
                      </a:cubicBezTo>
                      <a:cubicBezTo>
                        <a:pt x="51079" y="56976"/>
                        <a:pt x="46439" y="58261"/>
                        <a:pt x="35134" y="63335"/>
                      </a:cubicBezTo>
                      <a:cubicBezTo>
                        <a:pt x="23838" y="68410"/>
                        <a:pt x="5869" y="77275"/>
                        <a:pt x="5869" y="77275"/>
                      </a:cubicBezTo>
                      <a:cubicBezTo>
                        <a:pt x="5869" y="77275"/>
                        <a:pt x="21639" y="66830"/>
                        <a:pt x="33877" y="60692"/>
                      </a:cubicBezTo>
                      <a:cubicBezTo>
                        <a:pt x="46115" y="54545"/>
                        <a:pt x="54813" y="52715"/>
                        <a:pt x="54813" y="52715"/>
                      </a:cubicBezTo>
                      <a:cubicBezTo>
                        <a:pt x="54813" y="52715"/>
                        <a:pt x="61320" y="45385"/>
                        <a:pt x="68484" y="39016"/>
                      </a:cubicBezTo>
                      <a:cubicBezTo>
                        <a:pt x="75638" y="32648"/>
                        <a:pt x="83440" y="27231"/>
                        <a:pt x="83440" y="27231"/>
                      </a:cubicBezTo>
                      <a:lnTo>
                        <a:pt x="60220" y="30827"/>
                      </a:lnTo>
                      <a:cubicBezTo>
                        <a:pt x="60220" y="30827"/>
                        <a:pt x="57299" y="35642"/>
                        <a:pt x="48962" y="41595"/>
                      </a:cubicBezTo>
                      <a:cubicBezTo>
                        <a:pt x="40624" y="47557"/>
                        <a:pt x="26870" y="54656"/>
                        <a:pt x="26870" y="54656"/>
                      </a:cubicBezTo>
                      <a:cubicBezTo>
                        <a:pt x="26870" y="54656"/>
                        <a:pt x="38637" y="46485"/>
                        <a:pt x="45625" y="41041"/>
                      </a:cubicBezTo>
                      <a:cubicBezTo>
                        <a:pt x="52622" y="35596"/>
                        <a:pt x="54850" y="32888"/>
                        <a:pt x="54850" y="32888"/>
                      </a:cubicBezTo>
                      <a:lnTo>
                        <a:pt x="32462" y="39081"/>
                      </a:lnTo>
                      <a:lnTo>
                        <a:pt x="3004" y="48380"/>
                      </a:lnTo>
                      <a:lnTo>
                        <a:pt x="31714" y="36511"/>
                      </a:lnTo>
                      <a:cubicBezTo>
                        <a:pt x="31714" y="36511"/>
                        <a:pt x="31279" y="34163"/>
                        <a:pt x="26464" y="33027"/>
                      </a:cubicBezTo>
                      <a:cubicBezTo>
                        <a:pt x="21648" y="31899"/>
                        <a:pt x="12451" y="31973"/>
                        <a:pt x="12451" y="31973"/>
                      </a:cubicBezTo>
                      <a:cubicBezTo>
                        <a:pt x="12451" y="31973"/>
                        <a:pt x="22896" y="30244"/>
                        <a:pt x="29015" y="30975"/>
                      </a:cubicBezTo>
                      <a:cubicBezTo>
                        <a:pt x="35134" y="31696"/>
                        <a:pt x="36927" y="34875"/>
                        <a:pt x="36927" y="34875"/>
                      </a:cubicBezTo>
                      <a:lnTo>
                        <a:pt x="54785" y="30096"/>
                      </a:lnTo>
                      <a:lnTo>
                        <a:pt x="65036" y="27000"/>
                      </a:lnTo>
                      <a:cubicBezTo>
                        <a:pt x="65036" y="27000"/>
                        <a:pt x="64463" y="23441"/>
                        <a:pt x="59638" y="19892"/>
                      </a:cubicBezTo>
                      <a:cubicBezTo>
                        <a:pt x="54813" y="16342"/>
                        <a:pt x="45727" y="12811"/>
                        <a:pt x="45727" y="12811"/>
                      </a:cubicBezTo>
                      <a:cubicBezTo>
                        <a:pt x="45727" y="12811"/>
                        <a:pt x="56375" y="13680"/>
                        <a:pt x="62605" y="16860"/>
                      </a:cubicBezTo>
                      <a:cubicBezTo>
                        <a:pt x="68845" y="20030"/>
                        <a:pt x="70684" y="25521"/>
                        <a:pt x="70684" y="25521"/>
                      </a:cubicBezTo>
                      <a:lnTo>
                        <a:pt x="87655" y="23413"/>
                      </a:lnTo>
                      <a:cubicBezTo>
                        <a:pt x="87655" y="23413"/>
                        <a:pt x="91879" y="19808"/>
                        <a:pt x="100170" y="13957"/>
                      </a:cubicBezTo>
                      <a:cubicBezTo>
                        <a:pt x="108471" y="8097"/>
                        <a:pt x="120848" y="0"/>
                        <a:pt x="120848" y="0"/>
                      </a:cubicBezTo>
                      <a:lnTo>
                        <a:pt x="126199" y="4797"/>
                      </a:lnTo>
                      <a:cubicBezTo>
                        <a:pt x="126199" y="4797"/>
                        <a:pt x="113813" y="10639"/>
                        <a:pt x="104690" y="16148"/>
                      </a:cubicBezTo>
                      <a:cubicBezTo>
                        <a:pt x="95567" y="21657"/>
                        <a:pt x="89706" y="26843"/>
                        <a:pt x="89706" y="26843"/>
                      </a:cubicBezTo>
                      <a:lnTo>
                        <a:pt x="91056" y="36890"/>
                      </a:lnTo>
                      <a:cubicBezTo>
                        <a:pt x="91056" y="36890"/>
                        <a:pt x="100669" y="33073"/>
                        <a:pt x="110208" y="32962"/>
                      </a:cubicBezTo>
                      <a:cubicBezTo>
                        <a:pt x="119747" y="32842"/>
                        <a:pt x="130719" y="35051"/>
                        <a:pt x="130719" y="35051"/>
                      </a:cubicBezTo>
                      <a:cubicBezTo>
                        <a:pt x="130719" y="35051"/>
                        <a:pt x="119073" y="34145"/>
                        <a:pt x="109331" y="35485"/>
                      </a:cubicBezTo>
                      <a:cubicBezTo>
                        <a:pt x="99578" y="36816"/>
                        <a:pt x="91158" y="40033"/>
                        <a:pt x="91158" y="40033"/>
                      </a:cubicBezTo>
                      <a:lnTo>
                        <a:pt x="92405" y="56153"/>
                      </a:lnTo>
                      <a:cubicBezTo>
                        <a:pt x="92405" y="56153"/>
                        <a:pt x="97231" y="55460"/>
                        <a:pt x="100891" y="58890"/>
                      </a:cubicBezTo>
                      <a:cubicBezTo>
                        <a:pt x="104561" y="62328"/>
                        <a:pt x="107065" y="69898"/>
                        <a:pt x="107065" y="69898"/>
                      </a:cubicBezTo>
                      <a:cubicBezTo>
                        <a:pt x="107065" y="69898"/>
                        <a:pt x="102250" y="63733"/>
                        <a:pt x="98645" y="60978"/>
                      </a:cubicBezTo>
                      <a:cubicBezTo>
                        <a:pt x="95031" y="58224"/>
                        <a:pt x="92646" y="58890"/>
                        <a:pt x="92646" y="58890"/>
                      </a:cubicBezTo>
                      <a:lnTo>
                        <a:pt x="85196" y="92193"/>
                      </a:lnTo>
                      <a:cubicBezTo>
                        <a:pt x="85196" y="92193"/>
                        <a:pt x="87618" y="69926"/>
                        <a:pt x="87914" y="58908"/>
                      </a:cubicBezTo>
                      <a:cubicBezTo>
                        <a:pt x="88135" y="50589"/>
                        <a:pt x="87525" y="47779"/>
                        <a:pt x="87525" y="47779"/>
                      </a:cubicBezTo>
                      <a:cubicBezTo>
                        <a:pt x="87525" y="47779"/>
                        <a:pt x="83634" y="50691"/>
                        <a:pt x="78993" y="55765"/>
                      </a:cubicBezTo>
                      <a:cubicBezTo>
                        <a:pt x="74354" y="60840"/>
                        <a:pt x="69787" y="67440"/>
                        <a:pt x="69787" y="67440"/>
                      </a:cubicBezTo>
                      <a:cubicBezTo>
                        <a:pt x="69787" y="67440"/>
                        <a:pt x="72958" y="60100"/>
                        <a:pt x="77071" y="54434"/>
                      </a:cubicBezTo>
                      <a:cubicBezTo>
                        <a:pt x="81184" y="48768"/>
                        <a:pt x="86231" y="44784"/>
                        <a:pt x="86231" y="44784"/>
                      </a:cubicBezTo>
                      <a:lnTo>
                        <a:pt x="84937" y="30679"/>
                      </a:lnTo>
                      <a:cubicBezTo>
                        <a:pt x="84937" y="30679"/>
                        <a:pt x="77117" y="36992"/>
                        <a:pt x="70795" y="42390"/>
                      </a:cubicBezTo>
                      <a:cubicBezTo>
                        <a:pt x="64463" y="47779"/>
                        <a:pt x="58750" y="54111"/>
                        <a:pt x="58750" y="54111"/>
                      </a:cubicBezTo>
                      <a:cubicBezTo>
                        <a:pt x="58750" y="54111"/>
                        <a:pt x="59333" y="60951"/>
                        <a:pt x="57114" y="69621"/>
                      </a:cubicBezTo>
                      <a:cubicBezTo>
                        <a:pt x="54896" y="78291"/>
                        <a:pt x="49877" y="88792"/>
                        <a:pt x="49877" y="88792"/>
                      </a:cubicBezTo>
                      <a:cubicBezTo>
                        <a:pt x="49877" y="88792"/>
                        <a:pt x="52631" y="79058"/>
                        <a:pt x="53796" y="71497"/>
                      </a:cubicBezTo>
                      <a:cubicBezTo>
                        <a:pt x="54970" y="63927"/>
                        <a:pt x="54545" y="58538"/>
                        <a:pt x="54545" y="58538"/>
                      </a:cubicBezTo>
                      <a:cubicBezTo>
                        <a:pt x="54545" y="58538"/>
                        <a:pt x="49886" y="61459"/>
                        <a:pt x="39293" y="72376"/>
                      </a:cubicBezTo>
                      <a:cubicBezTo>
                        <a:pt x="25493" y="86583"/>
                        <a:pt x="0" y="115625"/>
                        <a:pt x="0" y="1156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70" name="Google Shape;6370;p8"/>
              <p:cNvGrpSpPr/>
              <p:nvPr/>
            </p:nvGrpSpPr>
            <p:grpSpPr>
              <a:xfrm>
                <a:off x="4848792" y="1736393"/>
                <a:ext cx="248017" cy="191335"/>
                <a:chOff x="4848792" y="1736393"/>
                <a:chExt cx="248017" cy="191335"/>
              </a:xfrm>
            </p:grpSpPr>
            <p:sp>
              <p:nvSpPr>
                <p:cNvPr id="6371" name="Google Shape;6371;p8"/>
                <p:cNvSpPr/>
                <p:nvPr/>
              </p:nvSpPr>
              <p:spPr>
                <a:xfrm>
                  <a:off x="4848792" y="1736393"/>
                  <a:ext cx="248017" cy="191335"/>
                </a:xfrm>
                <a:custGeom>
                  <a:avLst/>
                  <a:gdLst/>
                  <a:ahLst/>
                  <a:cxnLst/>
                  <a:rect l="l" t="t" r="r" b="b"/>
                  <a:pathLst>
                    <a:path w="248017" h="191335" extrusionOk="0">
                      <a:moveTo>
                        <a:pt x="93497" y="58213"/>
                      </a:moveTo>
                      <a:cubicBezTo>
                        <a:pt x="93497" y="58213"/>
                        <a:pt x="104330" y="28597"/>
                        <a:pt x="130553" y="14695"/>
                      </a:cubicBezTo>
                      <a:cubicBezTo>
                        <a:pt x="171834" y="-7184"/>
                        <a:pt x="192299" y="1847"/>
                        <a:pt x="192299" y="1847"/>
                      </a:cubicBezTo>
                      <a:cubicBezTo>
                        <a:pt x="192299" y="1847"/>
                        <a:pt x="162794" y="17533"/>
                        <a:pt x="177306" y="31546"/>
                      </a:cubicBezTo>
                      <a:cubicBezTo>
                        <a:pt x="184830" y="38830"/>
                        <a:pt x="206451" y="39726"/>
                        <a:pt x="206451" y="39726"/>
                      </a:cubicBezTo>
                      <a:cubicBezTo>
                        <a:pt x="206451" y="39726"/>
                        <a:pt x="209085" y="51576"/>
                        <a:pt x="219475" y="57880"/>
                      </a:cubicBezTo>
                      <a:cubicBezTo>
                        <a:pt x="229864" y="64193"/>
                        <a:pt x="248018" y="64951"/>
                        <a:pt x="248018" y="64951"/>
                      </a:cubicBezTo>
                      <a:cubicBezTo>
                        <a:pt x="248018" y="64951"/>
                        <a:pt x="235937" y="75406"/>
                        <a:pt x="220038" y="82329"/>
                      </a:cubicBezTo>
                      <a:cubicBezTo>
                        <a:pt x="204140" y="89252"/>
                        <a:pt x="184423" y="92644"/>
                        <a:pt x="184423" y="92644"/>
                      </a:cubicBezTo>
                      <a:cubicBezTo>
                        <a:pt x="184423" y="92644"/>
                        <a:pt x="192022" y="96887"/>
                        <a:pt x="198178" y="101573"/>
                      </a:cubicBezTo>
                      <a:cubicBezTo>
                        <a:pt x="204343" y="106260"/>
                        <a:pt x="209057" y="111399"/>
                        <a:pt x="209057" y="111399"/>
                      </a:cubicBezTo>
                      <a:cubicBezTo>
                        <a:pt x="209057" y="111399"/>
                        <a:pt x="201440" y="115540"/>
                        <a:pt x="193870" y="117777"/>
                      </a:cubicBezTo>
                      <a:cubicBezTo>
                        <a:pt x="186300" y="120023"/>
                        <a:pt x="178785" y="120356"/>
                        <a:pt x="178785" y="120356"/>
                      </a:cubicBezTo>
                      <a:cubicBezTo>
                        <a:pt x="178785" y="120356"/>
                        <a:pt x="184867" y="135839"/>
                        <a:pt x="187381" y="149565"/>
                      </a:cubicBezTo>
                      <a:cubicBezTo>
                        <a:pt x="189896" y="163291"/>
                        <a:pt x="188823" y="175280"/>
                        <a:pt x="188823" y="175280"/>
                      </a:cubicBezTo>
                      <a:cubicBezTo>
                        <a:pt x="188823" y="175280"/>
                        <a:pt x="167859" y="173441"/>
                        <a:pt x="151536" y="169179"/>
                      </a:cubicBezTo>
                      <a:cubicBezTo>
                        <a:pt x="135203" y="164918"/>
                        <a:pt x="123510" y="158226"/>
                        <a:pt x="123510" y="158226"/>
                      </a:cubicBezTo>
                      <a:cubicBezTo>
                        <a:pt x="123510" y="158226"/>
                        <a:pt x="121745" y="163717"/>
                        <a:pt x="118519" y="168301"/>
                      </a:cubicBezTo>
                      <a:cubicBezTo>
                        <a:pt x="115293" y="172895"/>
                        <a:pt x="110606" y="176593"/>
                        <a:pt x="110606" y="176593"/>
                      </a:cubicBezTo>
                      <a:cubicBezTo>
                        <a:pt x="110606" y="176593"/>
                        <a:pt x="100975" y="170131"/>
                        <a:pt x="95854" y="161526"/>
                      </a:cubicBezTo>
                      <a:cubicBezTo>
                        <a:pt x="90733" y="152930"/>
                        <a:pt x="90113" y="142198"/>
                        <a:pt x="90113" y="142198"/>
                      </a:cubicBezTo>
                      <a:cubicBezTo>
                        <a:pt x="90113" y="142198"/>
                        <a:pt x="79290" y="159742"/>
                        <a:pt x="66099" y="172026"/>
                      </a:cubicBezTo>
                      <a:cubicBezTo>
                        <a:pt x="52900" y="184311"/>
                        <a:pt x="37343" y="191336"/>
                        <a:pt x="37343" y="191336"/>
                      </a:cubicBezTo>
                      <a:cubicBezTo>
                        <a:pt x="37343" y="191336"/>
                        <a:pt x="42030" y="173894"/>
                        <a:pt x="38443" y="162515"/>
                      </a:cubicBezTo>
                      <a:cubicBezTo>
                        <a:pt x="34866" y="151136"/>
                        <a:pt x="23016" y="145812"/>
                        <a:pt x="23016" y="145812"/>
                      </a:cubicBezTo>
                      <a:cubicBezTo>
                        <a:pt x="23016" y="145812"/>
                        <a:pt x="45255" y="128453"/>
                        <a:pt x="21685" y="111297"/>
                      </a:cubicBezTo>
                      <a:cubicBezTo>
                        <a:pt x="12349" y="104494"/>
                        <a:pt x="0" y="108876"/>
                        <a:pt x="0" y="108876"/>
                      </a:cubicBezTo>
                      <a:cubicBezTo>
                        <a:pt x="0" y="108876"/>
                        <a:pt x="7727" y="90084"/>
                        <a:pt x="30956" y="76949"/>
                      </a:cubicBezTo>
                      <a:cubicBezTo>
                        <a:pt x="54194" y="63824"/>
                        <a:pt x="93497" y="58213"/>
                        <a:pt x="93497" y="58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72" name="Google Shape;6372;p8"/>
                <p:cNvSpPr/>
                <p:nvPr/>
              </p:nvSpPr>
              <p:spPr>
                <a:xfrm>
                  <a:off x="4884490" y="1755312"/>
                  <a:ext cx="177601" cy="143087"/>
                </a:xfrm>
                <a:custGeom>
                  <a:avLst/>
                  <a:gdLst/>
                  <a:ahLst/>
                  <a:cxnLst/>
                  <a:rect l="l" t="t" r="r" b="b"/>
                  <a:pathLst>
                    <a:path w="177601" h="143087" extrusionOk="0">
                      <a:moveTo>
                        <a:pt x="138318" y="143087"/>
                      </a:moveTo>
                      <a:cubicBezTo>
                        <a:pt x="138318" y="143087"/>
                        <a:pt x="104302" y="115866"/>
                        <a:pt x="92702" y="99828"/>
                      </a:cubicBezTo>
                      <a:cubicBezTo>
                        <a:pt x="86231" y="90881"/>
                        <a:pt x="83079" y="84447"/>
                        <a:pt x="83079" y="84447"/>
                      </a:cubicBezTo>
                      <a:cubicBezTo>
                        <a:pt x="83079" y="84447"/>
                        <a:pt x="80962" y="89365"/>
                        <a:pt x="79216" y="101548"/>
                      </a:cubicBezTo>
                      <a:cubicBezTo>
                        <a:pt x="77478" y="113730"/>
                        <a:pt x="76129" y="133169"/>
                        <a:pt x="76129" y="133169"/>
                      </a:cubicBezTo>
                      <a:cubicBezTo>
                        <a:pt x="76129" y="133169"/>
                        <a:pt x="72616" y="115838"/>
                        <a:pt x="73355" y="102583"/>
                      </a:cubicBezTo>
                      <a:cubicBezTo>
                        <a:pt x="74095" y="89328"/>
                        <a:pt x="79096" y="80158"/>
                        <a:pt x="79096" y="80158"/>
                      </a:cubicBezTo>
                      <a:cubicBezTo>
                        <a:pt x="79096" y="80158"/>
                        <a:pt x="72311" y="72699"/>
                        <a:pt x="67837" y="64676"/>
                      </a:cubicBezTo>
                      <a:cubicBezTo>
                        <a:pt x="63363" y="56643"/>
                        <a:pt x="61191" y="48038"/>
                        <a:pt x="61191" y="48038"/>
                      </a:cubicBezTo>
                      <a:lnTo>
                        <a:pt x="45551" y="72385"/>
                      </a:lnTo>
                      <a:cubicBezTo>
                        <a:pt x="45551" y="72385"/>
                        <a:pt x="51282" y="75879"/>
                        <a:pt x="53907" y="85094"/>
                      </a:cubicBezTo>
                      <a:cubicBezTo>
                        <a:pt x="56542" y="94301"/>
                        <a:pt x="56061" y="109220"/>
                        <a:pt x="56061" y="109220"/>
                      </a:cubicBezTo>
                      <a:cubicBezTo>
                        <a:pt x="56061" y="109220"/>
                        <a:pt x="52770" y="96242"/>
                        <a:pt x="49785" y="88478"/>
                      </a:cubicBezTo>
                      <a:cubicBezTo>
                        <a:pt x="46790" y="80704"/>
                        <a:pt x="44100" y="78134"/>
                        <a:pt x="44100" y="78134"/>
                      </a:cubicBezTo>
                      <a:lnTo>
                        <a:pt x="33840" y="101880"/>
                      </a:lnTo>
                      <a:lnTo>
                        <a:pt x="22369" y="133234"/>
                      </a:lnTo>
                      <a:lnTo>
                        <a:pt x="28599" y="102389"/>
                      </a:lnTo>
                      <a:cubicBezTo>
                        <a:pt x="28599" y="102389"/>
                        <a:pt x="24042" y="102601"/>
                        <a:pt x="17470" y="107463"/>
                      </a:cubicBezTo>
                      <a:cubicBezTo>
                        <a:pt x="10907" y="112325"/>
                        <a:pt x="2338" y="121837"/>
                        <a:pt x="2338" y="121837"/>
                      </a:cubicBezTo>
                      <a:cubicBezTo>
                        <a:pt x="2338" y="121837"/>
                        <a:pt x="9169" y="110874"/>
                        <a:pt x="16250" y="104626"/>
                      </a:cubicBezTo>
                      <a:cubicBezTo>
                        <a:pt x="23330" y="98377"/>
                        <a:pt x="30642" y="96843"/>
                        <a:pt x="30642" y="96843"/>
                      </a:cubicBezTo>
                      <a:lnTo>
                        <a:pt x="39109" y="77922"/>
                      </a:lnTo>
                      <a:lnTo>
                        <a:pt x="43342" y="67024"/>
                      </a:lnTo>
                      <a:cubicBezTo>
                        <a:pt x="43342" y="67024"/>
                        <a:pt x="36520" y="67255"/>
                        <a:pt x="25678" y="71886"/>
                      </a:cubicBezTo>
                      <a:cubicBezTo>
                        <a:pt x="14845" y="76517"/>
                        <a:pt x="0" y="85538"/>
                        <a:pt x="0" y="85538"/>
                      </a:cubicBezTo>
                      <a:cubicBezTo>
                        <a:pt x="0" y="85538"/>
                        <a:pt x="11609" y="74640"/>
                        <a:pt x="23136" y="68512"/>
                      </a:cubicBezTo>
                      <a:cubicBezTo>
                        <a:pt x="34654" y="62393"/>
                        <a:pt x="46088" y="61052"/>
                        <a:pt x="46088" y="61052"/>
                      </a:cubicBezTo>
                      <a:lnTo>
                        <a:pt x="58437" y="43305"/>
                      </a:lnTo>
                      <a:cubicBezTo>
                        <a:pt x="58437" y="43305"/>
                        <a:pt x="56061" y="38582"/>
                        <a:pt x="53575" y="29431"/>
                      </a:cubicBezTo>
                      <a:cubicBezTo>
                        <a:pt x="51097" y="20271"/>
                        <a:pt x="48509" y="6683"/>
                        <a:pt x="48509" y="6683"/>
                      </a:cubicBezTo>
                      <a:lnTo>
                        <a:pt x="62041" y="1636"/>
                      </a:lnTo>
                      <a:cubicBezTo>
                        <a:pt x="62041" y="1636"/>
                        <a:pt x="60636" y="15011"/>
                        <a:pt x="61727" y="24985"/>
                      </a:cubicBezTo>
                      <a:cubicBezTo>
                        <a:pt x="62827" y="34958"/>
                        <a:pt x="66432" y="41530"/>
                        <a:pt x="66432" y="41530"/>
                      </a:cubicBezTo>
                      <a:lnTo>
                        <a:pt x="85464" y="41151"/>
                      </a:lnTo>
                      <a:cubicBezTo>
                        <a:pt x="85464" y="41151"/>
                        <a:pt x="87821" y="30836"/>
                        <a:pt x="96649" y="20973"/>
                      </a:cubicBezTo>
                      <a:cubicBezTo>
                        <a:pt x="105485" y="11110"/>
                        <a:pt x="119766" y="0"/>
                        <a:pt x="119766" y="0"/>
                      </a:cubicBezTo>
                      <a:cubicBezTo>
                        <a:pt x="119766" y="0"/>
                        <a:pt x="107149" y="11942"/>
                        <a:pt x="100272" y="22138"/>
                      </a:cubicBezTo>
                      <a:cubicBezTo>
                        <a:pt x="93404" y="32333"/>
                        <a:pt x="91103" y="41355"/>
                        <a:pt x="91103" y="41355"/>
                      </a:cubicBezTo>
                      <a:lnTo>
                        <a:pt x="120774" y="41678"/>
                      </a:lnTo>
                      <a:cubicBezTo>
                        <a:pt x="120774" y="41678"/>
                        <a:pt x="124101" y="36631"/>
                        <a:pt x="133650" y="33193"/>
                      </a:cubicBezTo>
                      <a:cubicBezTo>
                        <a:pt x="143189" y="29754"/>
                        <a:pt x="158940" y="27924"/>
                        <a:pt x="158940" y="27924"/>
                      </a:cubicBezTo>
                      <a:cubicBezTo>
                        <a:pt x="158940" y="27924"/>
                        <a:pt x="143466" y="32287"/>
                        <a:pt x="135193" y="35735"/>
                      </a:cubicBezTo>
                      <a:cubicBezTo>
                        <a:pt x="126911" y="39183"/>
                        <a:pt x="125830" y="41715"/>
                        <a:pt x="125830" y="41715"/>
                      </a:cubicBezTo>
                      <a:lnTo>
                        <a:pt x="177602" y="52743"/>
                      </a:lnTo>
                      <a:cubicBezTo>
                        <a:pt x="177602" y="52743"/>
                        <a:pt x="140564" y="48010"/>
                        <a:pt x="121374" y="46605"/>
                      </a:cubicBezTo>
                      <a:cubicBezTo>
                        <a:pt x="106900" y="45542"/>
                        <a:pt x="101353" y="45884"/>
                        <a:pt x="101353" y="45884"/>
                      </a:cubicBezTo>
                      <a:cubicBezTo>
                        <a:pt x="101353" y="45884"/>
                        <a:pt x="102805" y="50201"/>
                        <a:pt x="107371" y="55497"/>
                      </a:cubicBezTo>
                      <a:cubicBezTo>
                        <a:pt x="111947" y="60803"/>
                        <a:pt x="119295" y="66173"/>
                        <a:pt x="119295" y="66173"/>
                      </a:cubicBezTo>
                      <a:cubicBezTo>
                        <a:pt x="119295" y="66173"/>
                        <a:pt x="109321" y="62162"/>
                        <a:pt x="103202" y="57355"/>
                      </a:cubicBezTo>
                      <a:cubicBezTo>
                        <a:pt x="97092" y="52539"/>
                        <a:pt x="94837" y="46919"/>
                        <a:pt x="94837" y="46919"/>
                      </a:cubicBezTo>
                      <a:lnTo>
                        <a:pt x="68687" y="46845"/>
                      </a:lnTo>
                      <a:cubicBezTo>
                        <a:pt x="68687" y="46845"/>
                        <a:pt x="72440" y="55553"/>
                        <a:pt x="75980" y="62624"/>
                      </a:cubicBezTo>
                      <a:cubicBezTo>
                        <a:pt x="79511" y="69704"/>
                        <a:pt x="85288" y="76239"/>
                        <a:pt x="85288" y="76239"/>
                      </a:cubicBezTo>
                      <a:cubicBezTo>
                        <a:pt x="85288" y="76239"/>
                        <a:pt x="97915" y="76323"/>
                        <a:pt x="111133" y="79484"/>
                      </a:cubicBezTo>
                      <a:cubicBezTo>
                        <a:pt x="124351" y="82645"/>
                        <a:pt x="138142" y="88884"/>
                        <a:pt x="138142" y="88884"/>
                      </a:cubicBezTo>
                      <a:cubicBezTo>
                        <a:pt x="138142" y="88884"/>
                        <a:pt x="123565" y="85057"/>
                        <a:pt x="111309" y="83098"/>
                      </a:cubicBezTo>
                      <a:cubicBezTo>
                        <a:pt x="99052" y="81129"/>
                        <a:pt x="89124" y="81018"/>
                        <a:pt x="89124" y="81018"/>
                      </a:cubicBezTo>
                      <a:cubicBezTo>
                        <a:pt x="89124" y="81018"/>
                        <a:pt x="89873" y="86130"/>
                        <a:pt x="99117" y="98165"/>
                      </a:cubicBezTo>
                      <a:cubicBezTo>
                        <a:pt x="111161" y="113841"/>
                        <a:pt x="138318" y="143087"/>
                        <a:pt x="138318"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73" name="Google Shape;6373;p8"/>
              <p:cNvGrpSpPr/>
              <p:nvPr/>
            </p:nvGrpSpPr>
            <p:grpSpPr>
              <a:xfrm>
                <a:off x="5068830" y="1585142"/>
                <a:ext cx="346626" cy="235224"/>
                <a:chOff x="5068830" y="1585142"/>
                <a:chExt cx="346626" cy="235224"/>
              </a:xfrm>
            </p:grpSpPr>
            <p:sp>
              <p:nvSpPr>
                <p:cNvPr id="6374" name="Google Shape;6374;p8"/>
                <p:cNvSpPr/>
                <p:nvPr/>
              </p:nvSpPr>
              <p:spPr>
                <a:xfrm>
                  <a:off x="5068830" y="1586679"/>
                  <a:ext cx="346626" cy="233687"/>
                </a:xfrm>
                <a:custGeom>
                  <a:avLst/>
                  <a:gdLst/>
                  <a:ahLst/>
                  <a:cxnLst/>
                  <a:rect l="l" t="t" r="r" b="b"/>
                  <a:pathLst>
                    <a:path w="346626" h="233687" extrusionOk="0">
                      <a:moveTo>
                        <a:pt x="113518" y="6"/>
                      </a:moveTo>
                      <a:cubicBezTo>
                        <a:pt x="91463" y="200"/>
                        <a:pt x="75102" y="6643"/>
                        <a:pt x="75102" y="6643"/>
                      </a:cubicBezTo>
                      <a:cubicBezTo>
                        <a:pt x="75102" y="6643"/>
                        <a:pt x="89485" y="13095"/>
                        <a:pt x="87812" y="27736"/>
                      </a:cubicBezTo>
                      <a:cubicBezTo>
                        <a:pt x="83588" y="64673"/>
                        <a:pt x="45930" y="62399"/>
                        <a:pt x="45930" y="62399"/>
                      </a:cubicBezTo>
                      <a:cubicBezTo>
                        <a:pt x="45930" y="62390"/>
                        <a:pt x="47899" y="77734"/>
                        <a:pt x="36391" y="91858"/>
                      </a:cubicBezTo>
                      <a:cubicBezTo>
                        <a:pt x="24892" y="105981"/>
                        <a:pt x="0" y="119005"/>
                        <a:pt x="0" y="119005"/>
                      </a:cubicBezTo>
                      <a:cubicBezTo>
                        <a:pt x="0" y="119015"/>
                        <a:pt x="20030" y="125633"/>
                        <a:pt x="44775" y="125078"/>
                      </a:cubicBezTo>
                      <a:cubicBezTo>
                        <a:pt x="69519" y="124514"/>
                        <a:pt x="99080" y="116695"/>
                        <a:pt x="99080" y="116695"/>
                      </a:cubicBezTo>
                      <a:cubicBezTo>
                        <a:pt x="99080" y="116695"/>
                        <a:pt x="86093" y="127629"/>
                        <a:pt x="79151" y="140385"/>
                      </a:cubicBezTo>
                      <a:cubicBezTo>
                        <a:pt x="72200" y="153141"/>
                        <a:pt x="71054" y="167829"/>
                        <a:pt x="71054" y="167829"/>
                      </a:cubicBezTo>
                      <a:cubicBezTo>
                        <a:pt x="71054" y="167829"/>
                        <a:pt x="79216" y="168060"/>
                        <a:pt x="87230" y="166387"/>
                      </a:cubicBezTo>
                      <a:cubicBezTo>
                        <a:pt x="95253" y="164705"/>
                        <a:pt x="103119" y="160896"/>
                        <a:pt x="103119" y="160896"/>
                      </a:cubicBezTo>
                      <a:cubicBezTo>
                        <a:pt x="103119" y="160896"/>
                        <a:pt x="103248" y="177645"/>
                        <a:pt x="109765" y="195846"/>
                      </a:cubicBezTo>
                      <a:cubicBezTo>
                        <a:pt x="116282" y="214046"/>
                        <a:pt x="129407" y="233688"/>
                        <a:pt x="129407" y="233688"/>
                      </a:cubicBezTo>
                      <a:cubicBezTo>
                        <a:pt x="129407" y="233688"/>
                        <a:pt x="144834" y="223169"/>
                        <a:pt x="160030" y="207686"/>
                      </a:cubicBezTo>
                      <a:cubicBezTo>
                        <a:pt x="175217" y="192204"/>
                        <a:pt x="190071" y="171868"/>
                        <a:pt x="190071" y="171868"/>
                      </a:cubicBezTo>
                      <a:cubicBezTo>
                        <a:pt x="190062" y="171868"/>
                        <a:pt x="195978" y="177923"/>
                        <a:pt x="204223" y="182267"/>
                      </a:cubicBezTo>
                      <a:cubicBezTo>
                        <a:pt x="212468" y="186611"/>
                        <a:pt x="222996" y="189200"/>
                        <a:pt x="222996" y="189200"/>
                      </a:cubicBezTo>
                      <a:cubicBezTo>
                        <a:pt x="222996" y="189200"/>
                        <a:pt x="225973" y="180280"/>
                        <a:pt x="227331" y="170426"/>
                      </a:cubicBezTo>
                      <a:cubicBezTo>
                        <a:pt x="228681" y="160573"/>
                        <a:pt x="228487" y="149915"/>
                        <a:pt x="228487" y="149915"/>
                      </a:cubicBezTo>
                      <a:cubicBezTo>
                        <a:pt x="228487" y="149915"/>
                        <a:pt x="246844" y="163457"/>
                        <a:pt x="266902" y="170426"/>
                      </a:cubicBezTo>
                      <a:cubicBezTo>
                        <a:pt x="286960" y="177396"/>
                        <a:pt x="308784" y="177645"/>
                        <a:pt x="308784" y="177645"/>
                      </a:cubicBezTo>
                      <a:cubicBezTo>
                        <a:pt x="308784" y="177645"/>
                        <a:pt x="296638" y="161229"/>
                        <a:pt x="296943" y="146162"/>
                      </a:cubicBezTo>
                      <a:cubicBezTo>
                        <a:pt x="297248" y="131096"/>
                        <a:pt x="309939" y="117563"/>
                        <a:pt x="309939" y="117563"/>
                      </a:cubicBezTo>
                      <a:cubicBezTo>
                        <a:pt x="309939" y="117563"/>
                        <a:pt x="295390" y="97894"/>
                        <a:pt x="298967" y="84343"/>
                      </a:cubicBezTo>
                      <a:cubicBezTo>
                        <a:pt x="305845" y="58258"/>
                        <a:pt x="346626" y="68463"/>
                        <a:pt x="346626" y="68463"/>
                      </a:cubicBezTo>
                      <a:cubicBezTo>
                        <a:pt x="346626" y="68463"/>
                        <a:pt x="342892" y="42045"/>
                        <a:pt x="285962" y="27736"/>
                      </a:cubicBezTo>
                      <a:cubicBezTo>
                        <a:pt x="249811" y="18641"/>
                        <a:pt x="205378" y="38126"/>
                        <a:pt x="205378" y="38126"/>
                      </a:cubicBezTo>
                      <a:cubicBezTo>
                        <a:pt x="205378" y="38135"/>
                        <a:pt x="169967" y="9573"/>
                        <a:pt x="136922" y="2317"/>
                      </a:cubicBezTo>
                      <a:cubicBezTo>
                        <a:pt x="128658" y="496"/>
                        <a:pt x="120876" y="-68"/>
                        <a:pt x="113518" y="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75" name="Google Shape;6375;p8"/>
                <p:cNvSpPr/>
                <p:nvPr/>
              </p:nvSpPr>
              <p:spPr>
                <a:xfrm>
                  <a:off x="5131944" y="1585142"/>
                  <a:ext cx="235714" cy="209685"/>
                </a:xfrm>
                <a:custGeom>
                  <a:avLst/>
                  <a:gdLst/>
                  <a:ahLst/>
                  <a:cxnLst/>
                  <a:rect l="l" t="t" r="r" b="b"/>
                  <a:pathLst>
                    <a:path w="235714" h="209685" extrusionOk="0">
                      <a:moveTo>
                        <a:pt x="71913" y="209686"/>
                      </a:moveTo>
                      <a:cubicBezTo>
                        <a:pt x="71913" y="209686"/>
                        <a:pt x="81055" y="153995"/>
                        <a:pt x="92535" y="128437"/>
                      </a:cubicBezTo>
                      <a:cubicBezTo>
                        <a:pt x="98941" y="114183"/>
                        <a:pt x="104625" y="105236"/>
                        <a:pt x="104625" y="105236"/>
                      </a:cubicBezTo>
                      <a:cubicBezTo>
                        <a:pt x="104625" y="105236"/>
                        <a:pt x="97000" y="108175"/>
                        <a:pt x="80667" y="118500"/>
                      </a:cubicBezTo>
                      <a:cubicBezTo>
                        <a:pt x="64324" y="128825"/>
                        <a:pt x="39266" y="146526"/>
                        <a:pt x="39266" y="146526"/>
                      </a:cubicBezTo>
                      <a:cubicBezTo>
                        <a:pt x="39266" y="146526"/>
                        <a:pt x="58196" y="126680"/>
                        <a:pt x="75139" y="114451"/>
                      </a:cubicBezTo>
                      <a:cubicBezTo>
                        <a:pt x="92092" y="102232"/>
                        <a:pt x="107056" y="97638"/>
                        <a:pt x="107056" y="97638"/>
                      </a:cubicBezTo>
                      <a:cubicBezTo>
                        <a:pt x="107056" y="97638"/>
                        <a:pt x="111392" y="84568"/>
                        <a:pt x="118102" y="72921"/>
                      </a:cubicBezTo>
                      <a:cubicBezTo>
                        <a:pt x="124813" y="61274"/>
                        <a:pt x="133900" y="51051"/>
                        <a:pt x="133900" y="51051"/>
                      </a:cubicBezTo>
                      <a:lnTo>
                        <a:pt x="92461" y="61210"/>
                      </a:lnTo>
                      <a:cubicBezTo>
                        <a:pt x="92461" y="61210"/>
                        <a:pt x="92267" y="69538"/>
                        <a:pt x="82756" y="80741"/>
                      </a:cubicBezTo>
                      <a:cubicBezTo>
                        <a:pt x="73254" y="91935"/>
                        <a:pt x="54434" y="106003"/>
                        <a:pt x="54434" y="106003"/>
                      </a:cubicBezTo>
                      <a:cubicBezTo>
                        <a:pt x="54434" y="106003"/>
                        <a:pt x="68124" y="90585"/>
                        <a:pt x="75583" y="80464"/>
                      </a:cubicBezTo>
                      <a:cubicBezTo>
                        <a:pt x="83042" y="70351"/>
                        <a:pt x="84281" y="65535"/>
                        <a:pt x="84281" y="65535"/>
                      </a:cubicBezTo>
                      <a:lnTo>
                        <a:pt x="47474" y="79752"/>
                      </a:lnTo>
                      <a:lnTo>
                        <a:pt x="361" y="100300"/>
                      </a:lnTo>
                      <a:lnTo>
                        <a:pt x="43056" y="75731"/>
                      </a:lnTo>
                      <a:cubicBezTo>
                        <a:pt x="43056" y="75731"/>
                        <a:pt x="39487" y="72015"/>
                        <a:pt x="28728" y="71072"/>
                      </a:cubicBezTo>
                      <a:cubicBezTo>
                        <a:pt x="17960" y="70139"/>
                        <a:pt x="0" y="71978"/>
                        <a:pt x="0" y="71978"/>
                      </a:cubicBezTo>
                      <a:cubicBezTo>
                        <a:pt x="0" y="71978"/>
                        <a:pt x="18514" y="67236"/>
                        <a:pt x="31363" y="67264"/>
                      </a:cubicBezTo>
                      <a:cubicBezTo>
                        <a:pt x="44211" y="67301"/>
                        <a:pt x="51393" y="72108"/>
                        <a:pt x="51393" y="72108"/>
                      </a:cubicBezTo>
                      <a:lnTo>
                        <a:pt x="80944" y="61034"/>
                      </a:lnTo>
                      <a:lnTo>
                        <a:pt x="97499" y="54101"/>
                      </a:lnTo>
                      <a:cubicBezTo>
                        <a:pt x="97499" y="54101"/>
                        <a:pt x="92276" y="48454"/>
                        <a:pt x="78716" y="43620"/>
                      </a:cubicBezTo>
                      <a:cubicBezTo>
                        <a:pt x="65157" y="38776"/>
                        <a:pt x="43259" y="34755"/>
                        <a:pt x="43259" y="34755"/>
                      </a:cubicBezTo>
                      <a:cubicBezTo>
                        <a:pt x="43259" y="34755"/>
                        <a:pt x="65147" y="34173"/>
                        <a:pt x="81055" y="38147"/>
                      </a:cubicBezTo>
                      <a:cubicBezTo>
                        <a:pt x="96954" y="42131"/>
                        <a:pt x="106881" y="50672"/>
                        <a:pt x="106881" y="50672"/>
                      </a:cubicBezTo>
                      <a:lnTo>
                        <a:pt x="137772" y="44082"/>
                      </a:lnTo>
                      <a:cubicBezTo>
                        <a:pt x="137772" y="44082"/>
                        <a:pt x="141904" y="37463"/>
                        <a:pt x="151443" y="26436"/>
                      </a:cubicBezTo>
                      <a:cubicBezTo>
                        <a:pt x="160992" y="15418"/>
                        <a:pt x="175957" y="0"/>
                        <a:pt x="175957" y="0"/>
                      </a:cubicBezTo>
                      <a:lnTo>
                        <a:pt x="191985" y="6766"/>
                      </a:lnTo>
                      <a:cubicBezTo>
                        <a:pt x="191985" y="6766"/>
                        <a:pt x="174404" y="18524"/>
                        <a:pt x="162840" y="29144"/>
                      </a:cubicBezTo>
                      <a:cubicBezTo>
                        <a:pt x="151286" y="39765"/>
                        <a:pt x="145749" y="49249"/>
                        <a:pt x="145749" y="49249"/>
                      </a:cubicBezTo>
                      <a:lnTo>
                        <a:pt x="159975" y="65267"/>
                      </a:lnTo>
                      <a:cubicBezTo>
                        <a:pt x="159975" y="65267"/>
                        <a:pt x="174441" y="57290"/>
                        <a:pt x="193038" y="55322"/>
                      </a:cubicBezTo>
                      <a:cubicBezTo>
                        <a:pt x="211627" y="53353"/>
                        <a:pt x="235715" y="54878"/>
                        <a:pt x="235715" y="54878"/>
                      </a:cubicBezTo>
                      <a:cubicBezTo>
                        <a:pt x="235715" y="54878"/>
                        <a:pt x="211803" y="55590"/>
                        <a:pt x="194212" y="59574"/>
                      </a:cubicBezTo>
                      <a:cubicBezTo>
                        <a:pt x="176622" y="63557"/>
                        <a:pt x="163792" y="70324"/>
                        <a:pt x="163792" y="70324"/>
                      </a:cubicBezTo>
                      <a:lnTo>
                        <a:pt x="184821" y="96196"/>
                      </a:lnTo>
                      <a:cubicBezTo>
                        <a:pt x="184821" y="96196"/>
                        <a:pt x="193482" y="94162"/>
                        <a:pt x="204630" y="99033"/>
                      </a:cubicBezTo>
                      <a:cubicBezTo>
                        <a:pt x="215777" y="103914"/>
                        <a:pt x="229429" y="115699"/>
                        <a:pt x="229429" y="115699"/>
                      </a:cubicBezTo>
                      <a:cubicBezTo>
                        <a:pt x="229429" y="115699"/>
                        <a:pt x="212856" y="106604"/>
                        <a:pt x="202605" y="102823"/>
                      </a:cubicBezTo>
                      <a:cubicBezTo>
                        <a:pt x="192354" y="99043"/>
                        <a:pt x="188426" y="100577"/>
                        <a:pt x="188426" y="100577"/>
                      </a:cubicBezTo>
                      <a:lnTo>
                        <a:pt x="212172" y="155852"/>
                      </a:lnTo>
                      <a:cubicBezTo>
                        <a:pt x="212172" y="155852"/>
                        <a:pt x="191282" y="119369"/>
                        <a:pt x="179164" y="101483"/>
                      </a:cubicBezTo>
                      <a:cubicBezTo>
                        <a:pt x="170013" y="87988"/>
                        <a:pt x="165586" y="83551"/>
                        <a:pt x="165586" y="83551"/>
                      </a:cubicBezTo>
                      <a:cubicBezTo>
                        <a:pt x="165586" y="83551"/>
                        <a:pt x="161287" y="88986"/>
                        <a:pt x="158025" y="98063"/>
                      </a:cubicBezTo>
                      <a:cubicBezTo>
                        <a:pt x="154762" y="107140"/>
                        <a:pt x="153412" y="118685"/>
                        <a:pt x="153412" y="118685"/>
                      </a:cubicBezTo>
                      <a:cubicBezTo>
                        <a:pt x="153412" y="118685"/>
                        <a:pt x="151175" y="106197"/>
                        <a:pt x="152728" y="96270"/>
                      </a:cubicBezTo>
                      <a:cubicBezTo>
                        <a:pt x="154272" y="86333"/>
                        <a:pt x="159587" y="78938"/>
                        <a:pt x="159587" y="78938"/>
                      </a:cubicBezTo>
                      <a:lnTo>
                        <a:pt x="140795" y="56348"/>
                      </a:lnTo>
                      <a:cubicBezTo>
                        <a:pt x="140795" y="56348"/>
                        <a:pt x="132735" y="68031"/>
                        <a:pt x="126523" y="77940"/>
                      </a:cubicBezTo>
                      <a:cubicBezTo>
                        <a:pt x="120312" y="87858"/>
                        <a:pt x="116392" y="99163"/>
                        <a:pt x="116392" y="99163"/>
                      </a:cubicBezTo>
                      <a:cubicBezTo>
                        <a:pt x="116392" y="99163"/>
                        <a:pt x="125405" y="110125"/>
                        <a:pt x="131043" y="124573"/>
                      </a:cubicBezTo>
                      <a:cubicBezTo>
                        <a:pt x="136673" y="139020"/>
                        <a:pt x="138918" y="156943"/>
                        <a:pt x="138918" y="156943"/>
                      </a:cubicBezTo>
                      <a:cubicBezTo>
                        <a:pt x="138918" y="156943"/>
                        <a:pt x="133114" y="140684"/>
                        <a:pt x="126699" y="128224"/>
                      </a:cubicBezTo>
                      <a:cubicBezTo>
                        <a:pt x="120275" y="115764"/>
                        <a:pt x="113240" y="107112"/>
                        <a:pt x="113240" y="107112"/>
                      </a:cubicBezTo>
                      <a:cubicBezTo>
                        <a:pt x="113240" y="107112"/>
                        <a:pt x="107454" y="112714"/>
                        <a:pt x="99227" y="132356"/>
                      </a:cubicBezTo>
                      <a:cubicBezTo>
                        <a:pt x="88514" y="157923"/>
                        <a:pt x="71913" y="209686"/>
                        <a:pt x="71913" y="20968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76" name="Google Shape;6376;p8"/>
              <p:cNvGrpSpPr/>
              <p:nvPr/>
            </p:nvGrpSpPr>
            <p:grpSpPr>
              <a:xfrm>
                <a:off x="4212414" y="2640678"/>
                <a:ext cx="443182" cy="300909"/>
                <a:chOff x="4212414" y="2640678"/>
                <a:chExt cx="443182" cy="300909"/>
              </a:xfrm>
            </p:grpSpPr>
            <p:sp>
              <p:nvSpPr>
                <p:cNvPr id="6377" name="Google Shape;6377;p8"/>
                <p:cNvSpPr/>
                <p:nvPr/>
              </p:nvSpPr>
              <p:spPr>
                <a:xfrm>
                  <a:off x="4212414" y="2642725"/>
                  <a:ext cx="443182" cy="298862"/>
                </a:xfrm>
                <a:custGeom>
                  <a:avLst/>
                  <a:gdLst/>
                  <a:ahLst/>
                  <a:cxnLst/>
                  <a:rect l="l" t="t" r="r" b="b"/>
                  <a:pathLst>
                    <a:path w="443182" h="298862" extrusionOk="0">
                      <a:moveTo>
                        <a:pt x="262660" y="48663"/>
                      </a:moveTo>
                      <a:cubicBezTo>
                        <a:pt x="262660" y="48663"/>
                        <a:pt x="319571" y="23835"/>
                        <a:pt x="365797" y="35463"/>
                      </a:cubicBezTo>
                      <a:cubicBezTo>
                        <a:pt x="438589" y="53765"/>
                        <a:pt x="443183" y="87503"/>
                        <a:pt x="443183" y="87503"/>
                      </a:cubicBezTo>
                      <a:cubicBezTo>
                        <a:pt x="443183" y="87503"/>
                        <a:pt x="391096" y="74479"/>
                        <a:pt x="382296" y="107839"/>
                      </a:cubicBezTo>
                      <a:cubicBezTo>
                        <a:pt x="377730" y="125161"/>
                        <a:pt x="396282" y="150081"/>
                        <a:pt x="396282" y="150081"/>
                      </a:cubicBezTo>
                      <a:cubicBezTo>
                        <a:pt x="396282" y="150081"/>
                        <a:pt x="379949" y="167680"/>
                        <a:pt x="379561" y="186944"/>
                      </a:cubicBezTo>
                      <a:cubicBezTo>
                        <a:pt x="379172" y="206216"/>
                        <a:pt x="394729" y="227143"/>
                        <a:pt x="394729" y="227143"/>
                      </a:cubicBezTo>
                      <a:cubicBezTo>
                        <a:pt x="394729" y="227143"/>
                        <a:pt x="367026" y="226810"/>
                        <a:pt x="341376" y="217890"/>
                      </a:cubicBezTo>
                      <a:cubicBezTo>
                        <a:pt x="315726" y="208980"/>
                        <a:pt x="292137" y="191491"/>
                        <a:pt x="292137" y="191491"/>
                      </a:cubicBezTo>
                      <a:cubicBezTo>
                        <a:pt x="292137" y="191491"/>
                        <a:pt x="292442" y="205116"/>
                        <a:pt x="290704" y="217705"/>
                      </a:cubicBezTo>
                      <a:cubicBezTo>
                        <a:pt x="288975" y="230304"/>
                        <a:pt x="285204" y="241877"/>
                        <a:pt x="285204" y="241877"/>
                      </a:cubicBezTo>
                      <a:cubicBezTo>
                        <a:pt x="285204" y="241877"/>
                        <a:pt x="271607" y="238623"/>
                        <a:pt x="261061" y="233068"/>
                      </a:cubicBezTo>
                      <a:cubicBezTo>
                        <a:pt x="250523" y="227522"/>
                        <a:pt x="243045" y="219665"/>
                        <a:pt x="243045" y="219665"/>
                      </a:cubicBezTo>
                      <a:cubicBezTo>
                        <a:pt x="243045" y="219665"/>
                        <a:pt x="224161" y="245565"/>
                        <a:pt x="204741" y="265364"/>
                      </a:cubicBezTo>
                      <a:cubicBezTo>
                        <a:pt x="185320" y="285163"/>
                        <a:pt x="165355" y="298862"/>
                        <a:pt x="165355" y="298862"/>
                      </a:cubicBezTo>
                      <a:cubicBezTo>
                        <a:pt x="165355" y="298862"/>
                        <a:pt x="148901" y="273508"/>
                        <a:pt x="140564" y="250242"/>
                      </a:cubicBezTo>
                      <a:cubicBezTo>
                        <a:pt x="132227" y="226976"/>
                        <a:pt x="132023" y="205791"/>
                        <a:pt x="132023" y="205791"/>
                      </a:cubicBezTo>
                      <a:cubicBezTo>
                        <a:pt x="132023" y="205791"/>
                        <a:pt x="121698" y="210662"/>
                        <a:pt x="111447" y="212806"/>
                      </a:cubicBezTo>
                      <a:cubicBezTo>
                        <a:pt x="101206" y="214951"/>
                        <a:pt x="91020" y="214368"/>
                        <a:pt x="91020" y="214368"/>
                      </a:cubicBezTo>
                      <a:cubicBezTo>
                        <a:pt x="91020" y="214368"/>
                        <a:pt x="92360" y="195752"/>
                        <a:pt x="101243" y="179438"/>
                      </a:cubicBezTo>
                      <a:cubicBezTo>
                        <a:pt x="110125" y="163132"/>
                        <a:pt x="126551" y="149138"/>
                        <a:pt x="126551" y="149138"/>
                      </a:cubicBezTo>
                      <a:cubicBezTo>
                        <a:pt x="126551" y="149138"/>
                        <a:pt x="88764" y="158991"/>
                        <a:pt x="57133" y="159712"/>
                      </a:cubicBezTo>
                      <a:cubicBezTo>
                        <a:pt x="25493" y="160424"/>
                        <a:pt x="0" y="152013"/>
                        <a:pt x="0" y="152013"/>
                      </a:cubicBezTo>
                      <a:cubicBezTo>
                        <a:pt x="0" y="152013"/>
                        <a:pt x="31945" y="135522"/>
                        <a:pt x="46651" y="117461"/>
                      </a:cubicBezTo>
                      <a:cubicBezTo>
                        <a:pt x="61367" y="99390"/>
                        <a:pt x="58834" y="79748"/>
                        <a:pt x="58834" y="79748"/>
                      </a:cubicBezTo>
                      <a:cubicBezTo>
                        <a:pt x="58834" y="79748"/>
                        <a:pt x="106881" y="82687"/>
                        <a:pt x="112279" y="35454"/>
                      </a:cubicBezTo>
                      <a:cubicBezTo>
                        <a:pt x="114415" y="16736"/>
                        <a:pt x="96066" y="8593"/>
                        <a:pt x="96066" y="8593"/>
                      </a:cubicBezTo>
                      <a:cubicBezTo>
                        <a:pt x="96066" y="8593"/>
                        <a:pt x="132957" y="-6224"/>
                        <a:pt x="175217" y="3056"/>
                      </a:cubicBezTo>
                      <a:cubicBezTo>
                        <a:pt x="217478" y="12345"/>
                        <a:pt x="262660" y="48663"/>
                        <a:pt x="262660" y="4866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78" name="Google Shape;6378;p8"/>
                <p:cNvSpPr/>
                <p:nvPr/>
              </p:nvSpPr>
              <p:spPr>
                <a:xfrm>
                  <a:off x="4293146" y="2640678"/>
                  <a:ext cx="301398" cy="268131"/>
                </a:xfrm>
                <a:custGeom>
                  <a:avLst/>
                  <a:gdLst/>
                  <a:ahLst/>
                  <a:cxnLst/>
                  <a:rect l="l" t="t" r="r" b="b"/>
                  <a:pathLst>
                    <a:path w="301398" h="268131" extrusionOk="0">
                      <a:moveTo>
                        <a:pt x="91962" y="268132"/>
                      </a:moveTo>
                      <a:cubicBezTo>
                        <a:pt x="91962" y="268132"/>
                        <a:pt x="103646" y="196921"/>
                        <a:pt x="118324" y="164236"/>
                      </a:cubicBezTo>
                      <a:cubicBezTo>
                        <a:pt x="126514" y="146008"/>
                        <a:pt x="133788" y="134565"/>
                        <a:pt x="133788" y="134565"/>
                      </a:cubicBezTo>
                      <a:cubicBezTo>
                        <a:pt x="133788" y="134565"/>
                        <a:pt x="124037" y="138327"/>
                        <a:pt x="103147" y="151527"/>
                      </a:cubicBezTo>
                      <a:cubicBezTo>
                        <a:pt x="82248" y="164726"/>
                        <a:pt x="50210" y="187372"/>
                        <a:pt x="50210" y="187372"/>
                      </a:cubicBezTo>
                      <a:cubicBezTo>
                        <a:pt x="50210" y="187372"/>
                        <a:pt x="74409" y="161981"/>
                        <a:pt x="96085" y="146360"/>
                      </a:cubicBezTo>
                      <a:cubicBezTo>
                        <a:pt x="117751" y="130729"/>
                        <a:pt x="136885" y="124850"/>
                        <a:pt x="136885" y="124850"/>
                      </a:cubicBezTo>
                      <a:cubicBezTo>
                        <a:pt x="136885" y="124850"/>
                        <a:pt x="142440" y="108138"/>
                        <a:pt x="151018" y="93247"/>
                      </a:cubicBezTo>
                      <a:cubicBezTo>
                        <a:pt x="159596" y="78356"/>
                        <a:pt x="171215" y="65286"/>
                        <a:pt x="171215" y="65286"/>
                      </a:cubicBezTo>
                      <a:lnTo>
                        <a:pt x="118223" y="78273"/>
                      </a:lnTo>
                      <a:cubicBezTo>
                        <a:pt x="118223" y="78273"/>
                        <a:pt x="117973" y="88921"/>
                        <a:pt x="105818" y="103249"/>
                      </a:cubicBezTo>
                      <a:cubicBezTo>
                        <a:pt x="93672" y="117566"/>
                        <a:pt x="69612" y="135554"/>
                        <a:pt x="69612" y="135554"/>
                      </a:cubicBezTo>
                      <a:cubicBezTo>
                        <a:pt x="69612" y="135554"/>
                        <a:pt x="87110" y="115838"/>
                        <a:pt x="96649" y="102897"/>
                      </a:cubicBezTo>
                      <a:cubicBezTo>
                        <a:pt x="106188" y="89966"/>
                        <a:pt x="107768" y="83810"/>
                        <a:pt x="107768" y="83810"/>
                      </a:cubicBezTo>
                      <a:lnTo>
                        <a:pt x="60701" y="101982"/>
                      </a:lnTo>
                      <a:lnTo>
                        <a:pt x="462" y="128252"/>
                      </a:lnTo>
                      <a:lnTo>
                        <a:pt x="55053" y="96843"/>
                      </a:lnTo>
                      <a:cubicBezTo>
                        <a:pt x="55053" y="96843"/>
                        <a:pt x="50497" y="92092"/>
                        <a:pt x="36733" y="90890"/>
                      </a:cubicBezTo>
                      <a:cubicBezTo>
                        <a:pt x="22970" y="89688"/>
                        <a:pt x="0" y="92055"/>
                        <a:pt x="0" y="92055"/>
                      </a:cubicBezTo>
                      <a:cubicBezTo>
                        <a:pt x="0" y="92055"/>
                        <a:pt x="23672" y="85982"/>
                        <a:pt x="40098" y="86019"/>
                      </a:cubicBezTo>
                      <a:cubicBezTo>
                        <a:pt x="56532" y="86065"/>
                        <a:pt x="65711" y="92212"/>
                        <a:pt x="65711" y="92212"/>
                      </a:cubicBezTo>
                      <a:lnTo>
                        <a:pt x="103507" y="78051"/>
                      </a:lnTo>
                      <a:lnTo>
                        <a:pt x="124675" y="69196"/>
                      </a:lnTo>
                      <a:cubicBezTo>
                        <a:pt x="124675" y="69196"/>
                        <a:pt x="117991" y="61968"/>
                        <a:pt x="100660" y="55784"/>
                      </a:cubicBezTo>
                      <a:cubicBezTo>
                        <a:pt x="83320" y="49591"/>
                        <a:pt x="55312" y="44451"/>
                        <a:pt x="55312" y="44451"/>
                      </a:cubicBezTo>
                      <a:cubicBezTo>
                        <a:pt x="55312" y="44451"/>
                        <a:pt x="83301" y="43703"/>
                        <a:pt x="103637" y="48787"/>
                      </a:cubicBezTo>
                      <a:cubicBezTo>
                        <a:pt x="123981" y="53880"/>
                        <a:pt x="136663" y="64796"/>
                        <a:pt x="136663" y="64796"/>
                      </a:cubicBezTo>
                      <a:lnTo>
                        <a:pt x="176169" y="56375"/>
                      </a:lnTo>
                      <a:cubicBezTo>
                        <a:pt x="176169" y="56375"/>
                        <a:pt x="181447" y="47908"/>
                        <a:pt x="193649" y="33812"/>
                      </a:cubicBezTo>
                      <a:cubicBezTo>
                        <a:pt x="205859" y="19716"/>
                        <a:pt x="224993" y="0"/>
                        <a:pt x="224993" y="0"/>
                      </a:cubicBezTo>
                      <a:lnTo>
                        <a:pt x="245485" y="8652"/>
                      </a:lnTo>
                      <a:cubicBezTo>
                        <a:pt x="245485" y="8652"/>
                        <a:pt x="223006" y="23700"/>
                        <a:pt x="208225" y="37278"/>
                      </a:cubicBezTo>
                      <a:cubicBezTo>
                        <a:pt x="193445" y="50857"/>
                        <a:pt x="186365" y="62975"/>
                        <a:pt x="186365" y="62975"/>
                      </a:cubicBezTo>
                      <a:lnTo>
                        <a:pt x="204556" y="83468"/>
                      </a:lnTo>
                      <a:cubicBezTo>
                        <a:pt x="204556" y="83468"/>
                        <a:pt x="223052" y="73263"/>
                        <a:pt x="246826" y="70749"/>
                      </a:cubicBezTo>
                      <a:cubicBezTo>
                        <a:pt x="270609" y="68234"/>
                        <a:pt x="301398" y="70176"/>
                        <a:pt x="301398" y="70176"/>
                      </a:cubicBezTo>
                      <a:cubicBezTo>
                        <a:pt x="301398" y="70176"/>
                        <a:pt x="270831" y="71091"/>
                        <a:pt x="248332" y="76184"/>
                      </a:cubicBezTo>
                      <a:cubicBezTo>
                        <a:pt x="225834" y="81268"/>
                        <a:pt x="209436" y="89929"/>
                        <a:pt x="209436" y="89929"/>
                      </a:cubicBezTo>
                      <a:lnTo>
                        <a:pt x="236325" y="123002"/>
                      </a:lnTo>
                      <a:cubicBezTo>
                        <a:pt x="236325" y="123002"/>
                        <a:pt x="247399" y="120404"/>
                        <a:pt x="261652" y="126643"/>
                      </a:cubicBezTo>
                      <a:cubicBezTo>
                        <a:pt x="275915" y="132873"/>
                        <a:pt x="293357" y="147949"/>
                        <a:pt x="293357" y="147949"/>
                      </a:cubicBezTo>
                      <a:cubicBezTo>
                        <a:pt x="293357" y="147949"/>
                        <a:pt x="272171" y="136321"/>
                        <a:pt x="259064" y="131487"/>
                      </a:cubicBezTo>
                      <a:cubicBezTo>
                        <a:pt x="245957" y="126653"/>
                        <a:pt x="240938" y="128612"/>
                        <a:pt x="240938" y="128612"/>
                      </a:cubicBezTo>
                      <a:lnTo>
                        <a:pt x="271302" y="199296"/>
                      </a:lnTo>
                      <a:cubicBezTo>
                        <a:pt x="271302" y="199296"/>
                        <a:pt x="244589" y="152636"/>
                        <a:pt x="229088" y="129768"/>
                      </a:cubicBezTo>
                      <a:cubicBezTo>
                        <a:pt x="217395" y="112510"/>
                        <a:pt x="211729" y="106835"/>
                        <a:pt x="211729" y="106835"/>
                      </a:cubicBezTo>
                      <a:cubicBezTo>
                        <a:pt x="211729" y="106835"/>
                        <a:pt x="206238" y="113786"/>
                        <a:pt x="202060" y="125396"/>
                      </a:cubicBezTo>
                      <a:cubicBezTo>
                        <a:pt x="197891" y="136996"/>
                        <a:pt x="196172" y="151767"/>
                        <a:pt x="196172" y="151767"/>
                      </a:cubicBezTo>
                      <a:cubicBezTo>
                        <a:pt x="196172" y="151767"/>
                        <a:pt x="193306" y="135804"/>
                        <a:pt x="195285" y="123103"/>
                      </a:cubicBezTo>
                      <a:cubicBezTo>
                        <a:pt x="197253" y="110393"/>
                        <a:pt x="204066" y="100947"/>
                        <a:pt x="204066" y="100947"/>
                      </a:cubicBezTo>
                      <a:lnTo>
                        <a:pt x="180024" y="72061"/>
                      </a:lnTo>
                      <a:cubicBezTo>
                        <a:pt x="180024" y="72061"/>
                        <a:pt x="169717" y="86999"/>
                        <a:pt x="161778" y="99671"/>
                      </a:cubicBezTo>
                      <a:cubicBezTo>
                        <a:pt x="153837" y="112344"/>
                        <a:pt x="148828" y="126801"/>
                        <a:pt x="148828" y="126801"/>
                      </a:cubicBezTo>
                      <a:cubicBezTo>
                        <a:pt x="148828" y="126801"/>
                        <a:pt x="160354" y="140823"/>
                        <a:pt x="167555" y="159291"/>
                      </a:cubicBezTo>
                      <a:cubicBezTo>
                        <a:pt x="174755" y="177759"/>
                        <a:pt x="177630" y="200683"/>
                        <a:pt x="177630" y="200683"/>
                      </a:cubicBezTo>
                      <a:cubicBezTo>
                        <a:pt x="177630" y="200683"/>
                        <a:pt x="170217" y="179894"/>
                        <a:pt x="161999" y="163959"/>
                      </a:cubicBezTo>
                      <a:cubicBezTo>
                        <a:pt x="153791" y="148033"/>
                        <a:pt x="144797" y="136968"/>
                        <a:pt x="144797" y="136968"/>
                      </a:cubicBezTo>
                      <a:cubicBezTo>
                        <a:pt x="144797" y="136968"/>
                        <a:pt x="137394" y="144132"/>
                        <a:pt x="126875" y="169246"/>
                      </a:cubicBezTo>
                      <a:cubicBezTo>
                        <a:pt x="113185" y="201940"/>
                        <a:pt x="91962" y="268132"/>
                        <a:pt x="91962" y="26813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79" name="Google Shape;6379;p8"/>
              <p:cNvGrpSpPr/>
              <p:nvPr/>
            </p:nvGrpSpPr>
            <p:grpSpPr>
              <a:xfrm>
                <a:off x="3763501" y="2443370"/>
                <a:ext cx="243713" cy="362324"/>
                <a:chOff x="3763501" y="2443370"/>
                <a:chExt cx="243713" cy="362324"/>
              </a:xfrm>
            </p:grpSpPr>
            <p:sp>
              <p:nvSpPr>
                <p:cNvPr id="6380" name="Google Shape;6380;p8"/>
                <p:cNvSpPr/>
                <p:nvPr/>
              </p:nvSpPr>
              <p:spPr>
                <a:xfrm>
                  <a:off x="3763501" y="2443370"/>
                  <a:ext cx="243713" cy="362324"/>
                </a:xfrm>
                <a:custGeom>
                  <a:avLst/>
                  <a:gdLst/>
                  <a:ahLst/>
                  <a:cxnLst/>
                  <a:rect l="l" t="t" r="r" b="b"/>
                  <a:pathLst>
                    <a:path w="243713" h="362324" extrusionOk="0">
                      <a:moveTo>
                        <a:pt x="173711" y="229688"/>
                      </a:moveTo>
                      <a:cubicBezTo>
                        <a:pt x="173711" y="229688"/>
                        <a:pt x="180061" y="280019"/>
                        <a:pt x="160308" y="313581"/>
                      </a:cubicBezTo>
                      <a:cubicBezTo>
                        <a:pt x="129194" y="366416"/>
                        <a:pt x="101686" y="362248"/>
                        <a:pt x="101686" y="362248"/>
                      </a:cubicBezTo>
                      <a:cubicBezTo>
                        <a:pt x="101686" y="362248"/>
                        <a:pt x="123898" y="324424"/>
                        <a:pt x="99773" y="309838"/>
                      </a:cubicBezTo>
                      <a:cubicBezTo>
                        <a:pt x="87248" y="302277"/>
                        <a:pt x="63437" y="311076"/>
                        <a:pt x="63437" y="311076"/>
                      </a:cubicBezTo>
                      <a:cubicBezTo>
                        <a:pt x="63437" y="311076"/>
                        <a:pt x="53399" y="294217"/>
                        <a:pt x="38388" y="289475"/>
                      </a:cubicBezTo>
                      <a:cubicBezTo>
                        <a:pt x="23376" y="284733"/>
                        <a:pt x="3392" y="292109"/>
                        <a:pt x="3392" y="292109"/>
                      </a:cubicBezTo>
                      <a:cubicBezTo>
                        <a:pt x="3392" y="292109"/>
                        <a:pt x="10029" y="270461"/>
                        <a:pt x="22923" y="252418"/>
                      </a:cubicBezTo>
                      <a:cubicBezTo>
                        <a:pt x="35818" y="234366"/>
                        <a:pt x="54970" y="219900"/>
                        <a:pt x="54970" y="219900"/>
                      </a:cubicBezTo>
                      <a:cubicBezTo>
                        <a:pt x="54970" y="219900"/>
                        <a:pt x="44220" y="216997"/>
                        <a:pt x="34746" y="212746"/>
                      </a:cubicBezTo>
                      <a:cubicBezTo>
                        <a:pt x="25271" y="208484"/>
                        <a:pt x="17072" y="202864"/>
                        <a:pt x="17072" y="202864"/>
                      </a:cubicBezTo>
                      <a:cubicBezTo>
                        <a:pt x="17072" y="202864"/>
                        <a:pt x="22748" y="192946"/>
                        <a:pt x="29532" y="185967"/>
                      </a:cubicBezTo>
                      <a:cubicBezTo>
                        <a:pt x="36308" y="178979"/>
                        <a:pt x="44183" y="174922"/>
                        <a:pt x="44183" y="174922"/>
                      </a:cubicBezTo>
                      <a:cubicBezTo>
                        <a:pt x="44183" y="174922"/>
                        <a:pt x="28229" y="154161"/>
                        <a:pt x="17183" y="134380"/>
                      </a:cubicBezTo>
                      <a:cubicBezTo>
                        <a:pt x="6138" y="114599"/>
                        <a:pt x="0" y="95789"/>
                        <a:pt x="0" y="95789"/>
                      </a:cubicBezTo>
                      <a:cubicBezTo>
                        <a:pt x="0" y="95789"/>
                        <a:pt x="23663" y="88727"/>
                        <a:pt x="43823" y="87553"/>
                      </a:cubicBezTo>
                      <a:cubicBezTo>
                        <a:pt x="63983" y="86379"/>
                        <a:pt x="80630" y="91093"/>
                        <a:pt x="80630" y="91093"/>
                      </a:cubicBezTo>
                      <a:cubicBezTo>
                        <a:pt x="80630" y="91093"/>
                        <a:pt x="79197" y="81887"/>
                        <a:pt x="79872" y="73355"/>
                      </a:cubicBezTo>
                      <a:cubicBezTo>
                        <a:pt x="80556" y="64833"/>
                        <a:pt x="83347" y="56985"/>
                        <a:pt x="83347" y="56985"/>
                      </a:cubicBezTo>
                      <a:cubicBezTo>
                        <a:pt x="83347" y="56985"/>
                        <a:pt x="97638" y="62319"/>
                        <a:pt x="108378" y="73041"/>
                      </a:cubicBezTo>
                      <a:cubicBezTo>
                        <a:pt x="119110" y="83754"/>
                        <a:pt x="126301" y="99856"/>
                        <a:pt x="126301" y="99856"/>
                      </a:cubicBezTo>
                      <a:cubicBezTo>
                        <a:pt x="126301" y="99856"/>
                        <a:pt x="127281" y="67976"/>
                        <a:pt x="134001" y="43010"/>
                      </a:cubicBezTo>
                      <a:cubicBezTo>
                        <a:pt x="140730" y="18043"/>
                        <a:pt x="153199" y="0"/>
                        <a:pt x="153199" y="0"/>
                      </a:cubicBezTo>
                      <a:cubicBezTo>
                        <a:pt x="153199" y="0"/>
                        <a:pt x="158764" y="28840"/>
                        <a:pt x="169532" y="44525"/>
                      </a:cubicBezTo>
                      <a:cubicBezTo>
                        <a:pt x="180310" y="60221"/>
                        <a:pt x="196283" y="62763"/>
                        <a:pt x="196283" y="62763"/>
                      </a:cubicBezTo>
                      <a:cubicBezTo>
                        <a:pt x="196283" y="62763"/>
                        <a:pt x="182917" y="99745"/>
                        <a:pt x="218698" y="114849"/>
                      </a:cubicBezTo>
                      <a:cubicBezTo>
                        <a:pt x="232877" y="120839"/>
                        <a:pt x="243489" y="108332"/>
                        <a:pt x="243489" y="108332"/>
                      </a:cubicBezTo>
                      <a:cubicBezTo>
                        <a:pt x="243489" y="108332"/>
                        <a:pt x="246613" y="140666"/>
                        <a:pt x="229596" y="171649"/>
                      </a:cubicBezTo>
                      <a:cubicBezTo>
                        <a:pt x="212588" y="202642"/>
                        <a:pt x="173711" y="229688"/>
                        <a:pt x="173711"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81" name="Google Shape;6381;p8"/>
                <p:cNvSpPr/>
                <p:nvPr/>
              </p:nvSpPr>
              <p:spPr>
                <a:xfrm>
                  <a:off x="3787506" y="2512954"/>
                  <a:ext cx="183776" cy="249274"/>
                </a:xfrm>
                <a:custGeom>
                  <a:avLst/>
                  <a:gdLst/>
                  <a:ahLst/>
                  <a:cxnLst/>
                  <a:rect l="l" t="t" r="r" b="b"/>
                  <a:pathLst>
                    <a:path w="183776" h="249274" extrusionOk="0">
                      <a:moveTo>
                        <a:pt x="0" y="39506"/>
                      </a:moveTo>
                      <a:cubicBezTo>
                        <a:pt x="0" y="39506"/>
                        <a:pt x="53131" y="65064"/>
                        <a:pt x="75361" y="84105"/>
                      </a:cubicBezTo>
                      <a:cubicBezTo>
                        <a:pt x="87766" y="94717"/>
                        <a:pt x="95059" y="103054"/>
                        <a:pt x="95059" y="103054"/>
                      </a:cubicBezTo>
                      <a:cubicBezTo>
                        <a:pt x="95059" y="103054"/>
                        <a:pt x="94356" y="94550"/>
                        <a:pt x="88820" y="75130"/>
                      </a:cubicBezTo>
                      <a:cubicBezTo>
                        <a:pt x="83283" y="55710"/>
                        <a:pt x="72921" y="25382"/>
                        <a:pt x="72921" y="25382"/>
                      </a:cubicBezTo>
                      <a:cubicBezTo>
                        <a:pt x="72921" y="25382"/>
                        <a:pt x="87248" y="50201"/>
                        <a:pt x="94504" y="70786"/>
                      </a:cubicBezTo>
                      <a:cubicBezTo>
                        <a:pt x="101760" y="91371"/>
                        <a:pt x="101964" y="107722"/>
                        <a:pt x="101964" y="107722"/>
                      </a:cubicBezTo>
                      <a:cubicBezTo>
                        <a:pt x="101964" y="107722"/>
                        <a:pt x="113786" y="115921"/>
                        <a:pt x="123482" y="126079"/>
                      </a:cubicBezTo>
                      <a:cubicBezTo>
                        <a:pt x="133178" y="136238"/>
                        <a:pt x="140749" y="148347"/>
                        <a:pt x="140749" y="148347"/>
                      </a:cubicBezTo>
                      <a:lnTo>
                        <a:pt x="142773" y="103821"/>
                      </a:lnTo>
                      <a:cubicBezTo>
                        <a:pt x="142773" y="103821"/>
                        <a:pt x="134482" y="101178"/>
                        <a:pt x="126052" y="88348"/>
                      </a:cubicBezTo>
                      <a:cubicBezTo>
                        <a:pt x="117631" y="75527"/>
                        <a:pt x="109072" y="52521"/>
                        <a:pt x="109072" y="52521"/>
                      </a:cubicBezTo>
                      <a:cubicBezTo>
                        <a:pt x="109072" y="52521"/>
                        <a:pt x="120497" y="70776"/>
                        <a:pt x="128436" y="81240"/>
                      </a:cubicBezTo>
                      <a:cubicBezTo>
                        <a:pt x="136377" y="91694"/>
                        <a:pt x="140841" y="94356"/>
                        <a:pt x="140841" y="94356"/>
                      </a:cubicBezTo>
                      <a:lnTo>
                        <a:pt x="137440" y="53270"/>
                      </a:lnTo>
                      <a:lnTo>
                        <a:pt x="130720" y="0"/>
                      </a:lnTo>
                      <a:lnTo>
                        <a:pt x="142764" y="50025"/>
                      </a:lnTo>
                      <a:cubicBezTo>
                        <a:pt x="142764" y="50025"/>
                        <a:pt x="147543" y="47548"/>
                        <a:pt x="151647" y="37038"/>
                      </a:cubicBezTo>
                      <a:cubicBezTo>
                        <a:pt x="155760" y="26528"/>
                        <a:pt x="159198" y="7977"/>
                        <a:pt x="159198" y="7977"/>
                      </a:cubicBezTo>
                      <a:cubicBezTo>
                        <a:pt x="159198" y="7977"/>
                        <a:pt x="158505" y="27933"/>
                        <a:pt x="154697" y="40800"/>
                      </a:cubicBezTo>
                      <a:cubicBezTo>
                        <a:pt x="150879" y="53667"/>
                        <a:pt x="143938" y="59453"/>
                        <a:pt x="143938" y="59453"/>
                      </a:cubicBezTo>
                      <a:lnTo>
                        <a:pt x="146341" y="92341"/>
                      </a:lnTo>
                      <a:lnTo>
                        <a:pt x="148402" y="110967"/>
                      </a:lnTo>
                      <a:cubicBezTo>
                        <a:pt x="148402" y="110967"/>
                        <a:pt x="155603" y="107399"/>
                        <a:pt x="164449" y="95234"/>
                      </a:cubicBezTo>
                      <a:cubicBezTo>
                        <a:pt x="173295" y="83061"/>
                        <a:pt x="183777" y="62300"/>
                        <a:pt x="183777" y="62300"/>
                      </a:cubicBezTo>
                      <a:cubicBezTo>
                        <a:pt x="183777" y="62300"/>
                        <a:pt x="177916" y="84410"/>
                        <a:pt x="169246" y="99181"/>
                      </a:cubicBezTo>
                      <a:cubicBezTo>
                        <a:pt x="160567" y="113952"/>
                        <a:pt x="149086" y="121384"/>
                        <a:pt x="149086" y="121384"/>
                      </a:cubicBezTo>
                      <a:lnTo>
                        <a:pt x="146591" y="154281"/>
                      </a:lnTo>
                      <a:cubicBezTo>
                        <a:pt x="146591" y="154281"/>
                        <a:pt x="152017" y="160372"/>
                        <a:pt x="160252" y="173184"/>
                      </a:cubicBezTo>
                      <a:cubicBezTo>
                        <a:pt x="168488" y="186004"/>
                        <a:pt x="179534" y="205535"/>
                        <a:pt x="179534" y="205535"/>
                      </a:cubicBezTo>
                      <a:lnTo>
                        <a:pt x="168035" y="219604"/>
                      </a:lnTo>
                      <a:cubicBezTo>
                        <a:pt x="168035" y="219604"/>
                        <a:pt x="161417" y="198529"/>
                        <a:pt x="154179" y="183813"/>
                      </a:cubicBezTo>
                      <a:cubicBezTo>
                        <a:pt x="146933" y="169098"/>
                        <a:pt x="139067" y="160751"/>
                        <a:pt x="139067" y="160751"/>
                      </a:cubicBezTo>
                      <a:lnTo>
                        <a:pt x="118824" y="170300"/>
                      </a:lnTo>
                      <a:cubicBezTo>
                        <a:pt x="118824" y="170300"/>
                        <a:pt x="122558" y="187141"/>
                        <a:pt x="119055" y="206358"/>
                      </a:cubicBezTo>
                      <a:cubicBezTo>
                        <a:pt x="115542" y="225575"/>
                        <a:pt x="106927" y="249275"/>
                        <a:pt x="106927" y="249275"/>
                      </a:cubicBezTo>
                      <a:cubicBezTo>
                        <a:pt x="106927" y="249275"/>
                        <a:pt x="113250" y="225094"/>
                        <a:pt x="114442" y="206293"/>
                      </a:cubicBezTo>
                      <a:cubicBezTo>
                        <a:pt x="115635" y="187483"/>
                        <a:pt x="112630" y="172638"/>
                        <a:pt x="112630" y="172638"/>
                      </a:cubicBezTo>
                      <a:lnTo>
                        <a:pt x="80510" y="186097"/>
                      </a:lnTo>
                      <a:cubicBezTo>
                        <a:pt x="80510" y="186097"/>
                        <a:pt x="79992" y="195368"/>
                        <a:pt x="71821" y="205110"/>
                      </a:cubicBezTo>
                      <a:cubicBezTo>
                        <a:pt x="63650" y="214853"/>
                        <a:pt x="47816" y="225057"/>
                        <a:pt x="47816" y="225057"/>
                      </a:cubicBezTo>
                      <a:cubicBezTo>
                        <a:pt x="47816" y="225057"/>
                        <a:pt x="61810" y="211128"/>
                        <a:pt x="68623" y="201968"/>
                      </a:cubicBezTo>
                      <a:cubicBezTo>
                        <a:pt x="75426" y="192807"/>
                        <a:pt x="75047" y="188417"/>
                        <a:pt x="75047" y="188417"/>
                      </a:cubicBezTo>
                      <a:lnTo>
                        <a:pt x="12654" y="195941"/>
                      </a:lnTo>
                      <a:cubicBezTo>
                        <a:pt x="12654" y="195941"/>
                        <a:pt x="55377" y="185745"/>
                        <a:pt x="76877" y="178868"/>
                      </a:cubicBezTo>
                      <a:cubicBezTo>
                        <a:pt x="93090" y="173674"/>
                        <a:pt x="98849" y="170540"/>
                        <a:pt x="98849" y="170540"/>
                      </a:cubicBezTo>
                      <a:cubicBezTo>
                        <a:pt x="98849" y="170540"/>
                        <a:pt x="94661" y="164634"/>
                        <a:pt x="86527" y="158690"/>
                      </a:cubicBezTo>
                      <a:cubicBezTo>
                        <a:pt x="78393" y="152747"/>
                        <a:pt x="67218" y="147995"/>
                        <a:pt x="67218" y="147995"/>
                      </a:cubicBezTo>
                      <a:cubicBezTo>
                        <a:pt x="67218" y="147995"/>
                        <a:pt x="80380" y="149428"/>
                        <a:pt x="89882" y="153902"/>
                      </a:cubicBezTo>
                      <a:cubicBezTo>
                        <a:pt x="99394" y="158376"/>
                        <a:pt x="105227" y="165891"/>
                        <a:pt x="105227" y="165891"/>
                      </a:cubicBezTo>
                      <a:lnTo>
                        <a:pt x="133410" y="153699"/>
                      </a:lnTo>
                      <a:cubicBezTo>
                        <a:pt x="133410" y="153699"/>
                        <a:pt x="124074" y="142181"/>
                        <a:pt x="115967" y="133031"/>
                      </a:cubicBezTo>
                      <a:cubicBezTo>
                        <a:pt x="107861" y="123889"/>
                        <a:pt x="97684" y="116633"/>
                        <a:pt x="97684" y="116633"/>
                      </a:cubicBezTo>
                      <a:cubicBezTo>
                        <a:pt x="97684" y="116633"/>
                        <a:pt x="84041" y="122438"/>
                        <a:pt x="67902" y="123833"/>
                      </a:cubicBezTo>
                      <a:cubicBezTo>
                        <a:pt x="51763" y="125220"/>
                        <a:pt x="33137" y="122197"/>
                        <a:pt x="33137" y="122197"/>
                      </a:cubicBezTo>
                      <a:cubicBezTo>
                        <a:pt x="33137" y="122197"/>
                        <a:pt x="51143" y="121171"/>
                        <a:pt x="65517" y="118408"/>
                      </a:cubicBezTo>
                      <a:cubicBezTo>
                        <a:pt x="79900" y="115635"/>
                        <a:pt x="90650" y="111133"/>
                        <a:pt x="90650" y="111133"/>
                      </a:cubicBezTo>
                      <a:cubicBezTo>
                        <a:pt x="90650" y="111133"/>
                        <a:pt x="86730" y="103683"/>
                        <a:pt x="69473" y="89651"/>
                      </a:cubicBezTo>
                      <a:cubicBezTo>
                        <a:pt x="46993" y="71386"/>
                        <a:pt x="0" y="39506"/>
                        <a:pt x="0"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82" name="Google Shape;6382;p8"/>
              <p:cNvGrpSpPr/>
              <p:nvPr/>
            </p:nvGrpSpPr>
            <p:grpSpPr>
              <a:xfrm>
                <a:off x="3825829" y="1855963"/>
                <a:ext cx="211137" cy="206344"/>
                <a:chOff x="3825829" y="1855963"/>
                <a:chExt cx="211137" cy="206344"/>
              </a:xfrm>
            </p:grpSpPr>
            <p:sp>
              <p:nvSpPr>
                <p:cNvPr id="6383" name="Google Shape;6383;p8"/>
                <p:cNvSpPr/>
                <p:nvPr/>
              </p:nvSpPr>
              <p:spPr>
                <a:xfrm>
                  <a:off x="3825829" y="1855963"/>
                  <a:ext cx="211137" cy="206344"/>
                </a:xfrm>
                <a:custGeom>
                  <a:avLst/>
                  <a:gdLst/>
                  <a:ahLst/>
                  <a:cxnLst/>
                  <a:rect l="l" t="t" r="r" b="b"/>
                  <a:pathLst>
                    <a:path w="211137" h="206344" extrusionOk="0">
                      <a:moveTo>
                        <a:pt x="125016" y="149687"/>
                      </a:moveTo>
                      <a:cubicBezTo>
                        <a:pt x="125016" y="149687"/>
                        <a:pt x="110505" y="182788"/>
                        <a:pt x="86407" y="195414"/>
                      </a:cubicBezTo>
                      <a:cubicBezTo>
                        <a:pt x="48481" y="215315"/>
                        <a:pt x="33480" y="201958"/>
                        <a:pt x="33480" y="201958"/>
                      </a:cubicBezTo>
                      <a:cubicBezTo>
                        <a:pt x="33480" y="201958"/>
                        <a:pt x="60600" y="187696"/>
                        <a:pt x="51421" y="169348"/>
                      </a:cubicBezTo>
                      <a:cubicBezTo>
                        <a:pt x="46651" y="159827"/>
                        <a:pt x="29154" y="155815"/>
                        <a:pt x="29154" y="155815"/>
                      </a:cubicBezTo>
                      <a:cubicBezTo>
                        <a:pt x="29154" y="155815"/>
                        <a:pt x="29265" y="141627"/>
                        <a:pt x="21981" y="132836"/>
                      </a:cubicBezTo>
                      <a:cubicBezTo>
                        <a:pt x="14688" y="124055"/>
                        <a:pt x="0" y="120681"/>
                        <a:pt x="0" y="120681"/>
                      </a:cubicBezTo>
                      <a:cubicBezTo>
                        <a:pt x="0" y="120681"/>
                        <a:pt x="11878" y="110135"/>
                        <a:pt x="26196" y="104228"/>
                      </a:cubicBezTo>
                      <a:cubicBezTo>
                        <a:pt x="40514" y="98322"/>
                        <a:pt x="57281" y="97055"/>
                        <a:pt x="57281" y="97055"/>
                      </a:cubicBezTo>
                      <a:cubicBezTo>
                        <a:pt x="57281" y="97055"/>
                        <a:pt x="51883" y="91066"/>
                        <a:pt x="47742" y="84752"/>
                      </a:cubicBezTo>
                      <a:cubicBezTo>
                        <a:pt x="43601" y="78439"/>
                        <a:pt x="40726" y="71802"/>
                        <a:pt x="40726" y="71802"/>
                      </a:cubicBezTo>
                      <a:cubicBezTo>
                        <a:pt x="40726" y="71802"/>
                        <a:pt x="47751" y="68003"/>
                        <a:pt x="54370" y="66423"/>
                      </a:cubicBezTo>
                      <a:cubicBezTo>
                        <a:pt x="60979" y="64851"/>
                        <a:pt x="67190" y="65480"/>
                        <a:pt x="67190" y="65480"/>
                      </a:cubicBezTo>
                      <a:cubicBezTo>
                        <a:pt x="67190" y="65480"/>
                        <a:pt x="65175" y="46587"/>
                        <a:pt x="65748" y="30217"/>
                      </a:cubicBezTo>
                      <a:cubicBezTo>
                        <a:pt x="66321" y="13846"/>
                        <a:pt x="69482" y="0"/>
                        <a:pt x="69482" y="0"/>
                      </a:cubicBezTo>
                      <a:cubicBezTo>
                        <a:pt x="69482" y="0"/>
                        <a:pt x="86268" y="5010"/>
                        <a:pt x="98802" y="12220"/>
                      </a:cubicBezTo>
                      <a:cubicBezTo>
                        <a:pt x="111336" y="19429"/>
                        <a:pt x="119618" y="28848"/>
                        <a:pt x="119618" y="28848"/>
                      </a:cubicBezTo>
                      <a:cubicBezTo>
                        <a:pt x="119618" y="28848"/>
                        <a:pt x="122105" y="22683"/>
                        <a:pt x="125627" y="17766"/>
                      </a:cubicBezTo>
                      <a:cubicBezTo>
                        <a:pt x="129139" y="12848"/>
                        <a:pt x="133678" y="9179"/>
                        <a:pt x="133678" y="9179"/>
                      </a:cubicBezTo>
                      <a:cubicBezTo>
                        <a:pt x="133678" y="9179"/>
                        <a:pt x="140314" y="18034"/>
                        <a:pt x="142856" y="28775"/>
                      </a:cubicBezTo>
                      <a:cubicBezTo>
                        <a:pt x="145398" y="39506"/>
                        <a:pt x="143845" y="52123"/>
                        <a:pt x="143845" y="52123"/>
                      </a:cubicBezTo>
                      <a:cubicBezTo>
                        <a:pt x="143845" y="52123"/>
                        <a:pt x="156056" y="33128"/>
                        <a:pt x="169181" y="20594"/>
                      </a:cubicBezTo>
                      <a:cubicBezTo>
                        <a:pt x="182316" y="8060"/>
                        <a:pt x="196375" y="1987"/>
                        <a:pt x="196375" y="1987"/>
                      </a:cubicBezTo>
                      <a:cubicBezTo>
                        <a:pt x="196375" y="1987"/>
                        <a:pt x="189212" y="21703"/>
                        <a:pt x="189970" y="35485"/>
                      </a:cubicBezTo>
                      <a:cubicBezTo>
                        <a:pt x="190718" y="49258"/>
                        <a:pt x="199389" y="57087"/>
                        <a:pt x="199389" y="57087"/>
                      </a:cubicBezTo>
                      <a:cubicBezTo>
                        <a:pt x="199389" y="57087"/>
                        <a:pt x="177889" y="74307"/>
                        <a:pt x="193870" y="97564"/>
                      </a:cubicBezTo>
                      <a:cubicBezTo>
                        <a:pt x="200211" y="106779"/>
                        <a:pt x="211137" y="103350"/>
                        <a:pt x="211137" y="103350"/>
                      </a:cubicBezTo>
                      <a:cubicBezTo>
                        <a:pt x="211137" y="103350"/>
                        <a:pt x="201228" y="124231"/>
                        <a:pt x="179728" y="136377"/>
                      </a:cubicBezTo>
                      <a:cubicBezTo>
                        <a:pt x="158219" y="148532"/>
                        <a:pt x="125016" y="149687"/>
                        <a:pt x="125016"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84" name="Google Shape;6384;p8"/>
                <p:cNvSpPr/>
                <p:nvPr/>
              </p:nvSpPr>
              <p:spPr>
                <a:xfrm>
                  <a:off x="3855491" y="1873488"/>
                  <a:ext cx="156480" cy="175540"/>
                </a:xfrm>
                <a:custGeom>
                  <a:avLst/>
                  <a:gdLst/>
                  <a:ahLst/>
                  <a:cxnLst/>
                  <a:rect l="l" t="t" r="r" b="b"/>
                  <a:pathLst>
                    <a:path w="156480" h="175540" extrusionOk="0">
                      <a:moveTo>
                        <a:pt x="49396" y="0"/>
                      </a:moveTo>
                      <a:cubicBezTo>
                        <a:pt x="49396" y="0"/>
                        <a:pt x="71987" y="36419"/>
                        <a:pt x="78402" y="56736"/>
                      </a:cubicBezTo>
                      <a:cubicBezTo>
                        <a:pt x="81979" y="68068"/>
                        <a:pt x="83329" y="75999"/>
                        <a:pt x="83329" y="75999"/>
                      </a:cubicBezTo>
                      <a:cubicBezTo>
                        <a:pt x="83329" y="75999"/>
                        <a:pt x="86000" y="70555"/>
                        <a:pt x="89753" y="56569"/>
                      </a:cubicBezTo>
                      <a:cubicBezTo>
                        <a:pt x="93506" y="42593"/>
                        <a:pt x="98331" y="20077"/>
                        <a:pt x="98331" y="20077"/>
                      </a:cubicBezTo>
                      <a:cubicBezTo>
                        <a:pt x="98331" y="20077"/>
                        <a:pt x="97887" y="40791"/>
                        <a:pt x="94754" y="56163"/>
                      </a:cubicBezTo>
                      <a:cubicBezTo>
                        <a:pt x="91611" y="71534"/>
                        <a:pt x="85769" y="81554"/>
                        <a:pt x="85769" y="81554"/>
                      </a:cubicBezTo>
                      <a:cubicBezTo>
                        <a:pt x="85769" y="81554"/>
                        <a:pt x="89882" y="91186"/>
                        <a:pt x="92008" y="101169"/>
                      </a:cubicBezTo>
                      <a:cubicBezTo>
                        <a:pt x="94134" y="111151"/>
                        <a:pt x="94264" y="121495"/>
                        <a:pt x="94264" y="121495"/>
                      </a:cubicBezTo>
                      <a:lnTo>
                        <a:pt x="111697" y="95225"/>
                      </a:lnTo>
                      <a:cubicBezTo>
                        <a:pt x="111697" y="95225"/>
                        <a:pt x="107685" y="90354"/>
                        <a:pt x="107297" y="79243"/>
                      </a:cubicBezTo>
                      <a:cubicBezTo>
                        <a:pt x="106909" y="68133"/>
                        <a:pt x="110153" y="50783"/>
                        <a:pt x="110153" y="50783"/>
                      </a:cubicBezTo>
                      <a:cubicBezTo>
                        <a:pt x="110153" y="50783"/>
                        <a:pt x="110357" y="66377"/>
                        <a:pt x="111318" y="75860"/>
                      </a:cubicBezTo>
                      <a:cubicBezTo>
                        <a:pt x="112279" y="85335"/>
                        <a:pt x="113989" y="88709"/>
                        <a:pt x="113989" y="88709"/>
                      </a:cubicBezTo>
                      <a:lnTo>
                        <a:pt x="126911" y="62393"/>
                      </a:lnTo>
                      <a:lnTo>
                        <a:pt x="142283" y="27370"/>
                      </a:lnTo>
                      <a:lnTo>
                        <a:pt x="131293" y="62513"/>
                      </a:lnTo>
                      <a:cubicBezTo>
                        <a:pt x="131293" y="62513"/>
                        <a:pt x="135064" y="62892"/>
                        <a:pt x="141359" y="58113"/>
                      </a:cubicBezTo>
                      <a:cubicBezTo>
                        <a:pt x="147654" y="53334"/>
                        <a:pt x="156481" y="43416"/>
                        <a:pt x="156481" y="43416"/>
                      </a:cubicBezTo>
                      <a:cubicBezTo>
                        <a:pt x="156481" y="43416"/>
                        <a:pt x="148800" y="55275"/>
                        <a:pt x="141821" y="61598"/>
                      </a:cubicBezTo>
                      <a:cubicBezTo>
                        <a:pt x="134842" y="67920"/>
                        <a:pt x="128566" y="68706"/>
                        <a:pt x="128566" y="68706"/>
                      </a:cubicBezTo>
                      <a:lnTo>
                        <a:pt x="118028" y="89642"/>
                      </a:lnTo>
                      <a:lnTo>
                        <a:pt x="112483" y="101779"/>
                      </a:lnTo>
                      <a:cubicBezTo>
                        <a:pt x="112483" y="101779"/>
                        <a:pt x="118102" y="102444"/>
                        <a:pt x="127845" y="98525"/>
                      </a:cubicBezTo>
                      <a:cubicBezTo>
                        <a:pt x="137587" y="94597"/>
                        <a:pt x="151452" y="86102"/>
                        <a:pt x="151452" y="86102"/>
                      </a:cubicBezTo>
                      <a:cubicBezTo>
                        <a:pt x="151452" y="86102"/>
                        <a:pt x="139871" y="97240"/>
                        <a:pt x="129287" y="102805"/>
                      </a:cubicBezTo>
                      <a:cubicBezTo>
                        <a:pt x="118694" y="108378"/>
                        <a:pt x="109099" y="108378"/>
                        <a:pt x="109099" y="108378"/>
                      </a:cubicBezTo>
                      <a:lnTo>
                        <a:pt x="95613" y="127401"/>
                      </a:lnTo>
                      <a:cubicBezTo>
                        <a:pt x="95613" y="127401"/>
                        <a:pt x="96649" y="133234"/>
                        <a:pt x="96926" y="144261"/>
                      </a:cubicBezTo>
                      <a:cubicBezTo>
                        <a:pt x="97203" y="155289"/>
                        <a:pt x="96722" y="171511"/>
                        <a:pt x="96722" y="171511"/>
                      </a:cubicBezTo>
                      <a:lnTo>
                        <a:pt x="84688" y="175541"/>
                      </a:lnTo>
                      <a:cubicBezTo>
                        <a:pt x="84688" y="175541"/>
                        <a:pt x="88394" y="160123"/>
                        <a:pt x="89411" y="148338"/>
                      </a:cubicBezTo>
                      <a:cubicBezTo>
                        <a:pt x="90418" y="136543"/>
                        <a:pt x="88736" y="128381"/>
                        <a:pt x="88736" y="128381"/>
                      </a:cubicBezTo>
                      <a:lnTo>
                        <a:pt x="73096" y="126218"/>
                      </a:lnTo>
                      <a:cubicBezTo>
                        <a:pt x="73096" y="126218"/>
                        <a:pt x="69205" y="137929"/>
                        <a:pt x="60100" y="148236"/>
                      </a:cubicBezTo>
                      <a:cubicBezTo>
                        <a:pt x="50996" y="158542"/>
                        <a:pt x="37186" y="169551"/>
                        <a:pt x="37186" y="169551"/>
                      </a:cubicBezTo>
                      <a:cubicBezTo>
                        <a:pt x="37186" y="169551"/>
                        <a:pt x="49794" y="157341"/>
                        <a:pt x="57355" y="146378"/>
                      </a:cubicBezTo>
                      <a:cubicBezTo>
                        <a:pt x="64925" y="135415"/>
                        <a:pt x="68530" y="125201"/>
                        <a:pt x="68530" y="125201"/>
                      </a:cubicBezTo>
                      <a:lnTo>
                        <a:pt x="44340" y="120765"/>
                      </a:lnTo>
                      <a:cubicBezTo>
                        <a:pt x="44340" y="120765"/>
                        <a:pt x="40652" y="126200"/>
                        <a:pt x="32195" y="128908"/>
                      </a:cubicBezTo>
                      <a:cubicBezTo>
                        <a:pt x="23737" y="131616"/>
                        <a:pt x="10510" y="131598"/>
                        <a:pt x="10510" y="131598"/>
                      </a:cubicBezTo>
                      <a:cubicBezTo>
                        <a:pt x="10510" y="131598"/>
                        <a:pt x="23996" y="128631"/>
                        <a:pt x="31418" y="125737"/>
                      </a:cubicBezTo>
                      <a:cubicBezTo>
                        <a:pt x="38841" y="122844"/>
                        <a:pt x="40209" y="120025"/>
                        <a:pt x="40209" y="120025"/>
                      </a:cubicBezTo>
                      <a:lnTo>
                        <a:pt x="0" y="100069"/>
                      </a:lnTo>
                      <a:cubicBezTo>
                        <a:pt x="0" y="100069"/>
                        <a:pt x="29375" y="110671"/>
                        <a:pt x="44784" y="114932"/>
                      </a:cubicBezTo>
                      <a:cubicBezTo>
                        <a:pt x="56422" y="118158"/>
                        <a:pt x="61015" y="118509"/>
                        <a:pt x="61015" y="118509"/>
                      </a:cubicBezTo>
                      <a:cubicBezTo>
                        <a:pt x="61015" y="118509"/>
                        <a:pt x="60655" y="113277"/>
                        <a:pt x="57937" y="106465"/>
                      </a:cubicBezTo>
                      <a:cubicBezTo>
                        <a:pt x="55211" y="99653"/>
                        <a:pt x="50238" y="92369"/>
                        <a:pt x="50238" y="92369"/>
                      </a:cubicBezTo>
                      <a:cubicBezTo>
                        <a:pt x="50238" y="92369"/>
                        <a:pt x="57623" y="98423"/>
                        <a:pt x="61699" y="104875"/>
                      </a:cubicBezTo>
                      <a:cubicBezTo>
                        <a:pt x="65776" y="111327"/>
                        <a:pt x="66543" y="118195"/>
                        <a:pt x="66543" y="118195"/>
                      </a:cubicBezTo>
                      <a:lnTo>
                        <a:pt x="87904" y="121864"/>
                      </a:lnTo>
                      <a:cubicBezTo>
                        <a:pt x="87904" y="121864"/>
                        <a:pt x="86499" y="111188"/>
                        <a:pt x="84965" y="102444"/>
                      </a:cubicBezTo>
                      <a:cubicBezTo>
                        <a:pt x="83421" y="93700"/>
                        <a:pt x="79955" y="85288"/>
                        <a:pt x="79955" y="85288"/>
                      </a:cubicBezTo>
                      <a:cubicBezTo>
                        <a:pt x="79955" y="85288"/>
                        <a:pt x="69649" y="83449"/>
                        <a:pt x="59453" y="77949"/>
                      </a:cubicBezTo>
                      <a:cubicBezTo>
                        <a:pt x="49249" y="72459"/>
                        <a:pt x="39164" y="63289"/>
                        <a:pt x="39164" y="63289"/>
                      </a:cubicBezTo>
                      <a:cubicBezTo>
                        <a:pt x="39164" y="63289"/>
                        <a:pt x="50358" y="69750"/>
                        <a:pt x="59999" y="73716"/>
                      </a:cubicBezTo>
                      <a:cubicBezTo>
                        <a:pt x="69639" y="77690"/>
                        <a:pt x="77737" y="79179"/>
                        <a:pt x="77737" y="79179"/>
                      </a:cubicBezTo>
                      <a:cubicBezTo>
                        <a:pt x="77737" y="79179"/>
                        <a:pt x="78097" y="73106"/>
                        <a:pt x="72847" y="57790"/>
                      </a:cubicBezTo>
                      <a:cubicBezTo>
                        <a:pt x="65997" y="37852"/>
                        <a:pt x="49396" y="0"/>
                        <a:pt x="49396"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85" name="Google Shape;6385;p8"/>
              <p:cNvGrpSpPr/>
              <p:nvPr/>
            </p:nvGrpSpPr>
            <p:grpSpPr>
              <a:xfrm>
                <a:off x="3254672" y="1723912"/>
                <a:ext cx="338603" cy="233542"/>
                <a:chOff x="3254672" y="1723912"/>
                <a:chExt cx="338603" cy="233542"/>
              </a:xfrm>
            </p:grpSpPr>
            <p:sp>
              <p:nvSpPr>
                <p:cNvPr id="6386" name="Google Shape;6386;p8"/>
                <p:cNvSpPr/>
                <p:nvPr/>
              </p:nvSpPr>
              <p:spPr>
                <a:xfrm>
                  <a:off x="3254672" y="1723912"/>
                  <a:ext cx="338603" cy="233542"/>
                </a:xfrm>
                <a:custGeom>
                  <a:avLst/>
                  <a:gdLst/>
                  <a:ahLst/>
                  <a:cxnLst/>
                  <a:rect l="l" t="t" r="r" b="b"/>
                  <a:pathLst>
                    <a:path w="338603" h="233542" extrusionOk="0">
                      <a:moveTo>
                        <a:pt x="208660" y="79872"/>
                      </a:moveTo>
                      <a:cubicBezTo>
                        <a:pt x="208660" y="79872"/>
                        <a:pt x="254165" y="83440"/>
                        <a:pt x="287228" y="105911"/>
                      </a:cubicBezTo>
                      <a:cubicBezTo>
                        <a:pt x="339305" y="141294"/>
                        <a:pt x="338603" y="163598"/>
                        <a:pt x="338603" y="163598"/>
                      </a:cubicBezTo>
                      <a:cubicBezTo>
                        <a:pt x="338603" y="163598"/>
                        <a:pt x="301334" y="138318"/>
                        <a:pt x="290676" y="155954"/>
                      </a:cubicBezTo>
                      <a:cubicBezTo>
                        <a:pt x="285149" y="165105"/>
                        <a:pt x="295936" y="186596"/>
                        <a:pt x="295936" y="186596"/>
                      </a:cubicBezTo>
                      <a:cubicBezTo>
                        <a:pt x="295936" y="186596"/>
                        <a:pt x="281590" y="192031"/>
                        <a:pt x="278946" y="203761"/>
                      </a:cubicBezTo>
                      <a:cubicBezTo>
                        <a:pt x="276293" y="215500"/>
                        <a:pt x="285333" y="233543"/>
                        <a:pt x="285333" y="233543"/>
                      </a:cubicBezTo>
                      <a:cubicBezTo>
                        <a:pt x="285333" y="233543"/>
                        <a:pt x="264702" y="224161"/>
                        <a:pt x="246659" y="210166"/>
                      </a:cubicBezTo>
                      <a:cubicBezTo>
                        <a:pt x="228607" y="196181"/>
                        <a:pt x="213152" y="177593"/>
                        <a:pt x="213152" y="177593"/>
                      </a:cubicBezTo>
                      <a:cubicBezTo>
                        <a:pt x="213152" y="177593"/>
                        <a:pt x="211710" y="186087"/>
                        <a:pt x="208872" y="193270"/>
                      </a:cubicBezTo>
                      <a:cubicBezTo>
                        <a:pt x="206034" y="200452"/>
                        <a:pt x="201801" y="206330"/>
                        <a:pt x="201801" y="206330"/>
                      </a:cubicBezTo>
                      <a:cubicBezTo>
                        <a:pt x="201801" y="206330"/>
                        <a:pt x="192059" y="199823"/>
                        <a:pt x="184867" y="192909"/>
                      </a:cubicBezTo>
                      <a:cubicBezTo>
                        <a:pt x="177685" y="185995"/>
                        <a:pt x="173063" y="178684"/>
                        <a:pt x="173063" y="178684"/>
                      </a:cubicBezTo>
                      <a:cubicBezTo>
                        <a:pt x="173063" y="178684"/>
                        <a:pt x="155806" y="188380"/>
                        <a:pt x="138891" y="194138"/>
                      </a:cubicBezTo>
                      <a:cubicBezTo>
                        <a:pt x="121966" y="199897"/>
                        <a:pt x="105393" y="201718"/>
                        <a:pt x="105393" y="201718"/>
                      </a:cubicBezTo>
                      <a:cubicBezTo>
                        <a:pt x="105393" y="201718"/>
                        <a:pt x="96223" y="180652"/>
                        <a:pt x="92849" y="163561"/>
                      </a:cubicBezTo>
                      <a:cubicBezTo>
                        <a:pt x="89485" y="146470"/>
                        <a:pt x="91925" y="133363"/>
                        <a:pt x="91925" y="133363"/>
                      </a:cubicBezTo>
                      <a:cubicBezTo>
                        <a:pt x="91925" y="133363"/>
                        <a:pt x="83625" y="132938"/>
                        <a:pt x="75712" y="130858"/>
                      </a:cubicBezTo>
                      <a:cubicBezTo>
                        <a:pt x="67809" y="128788"/>
                        <a:pt x="60285" y="125063"/>
                        <a:pt x="60285" y="125063"/>
                      </a:cubicBezTo>
                      <a:cubicBezTo>
                        <a:pt x="60285" y="125063"/>
                        <a:pt x="63557" y="114035"/>
                        <a:pt x="72181" y="106937"/>
                      </a:cubicBezTo>
                      <a:cubicBezTo>
                        <a:pt x="80806" y="99828"/>
                        <a:pt x="94781" y="96658"/>
                        <a:pt x="94781" y="96658"/>
                      </a:cubicBezTo>
                      <a:cubicBezTo>
                        <a:pt x="94781" y="96658"/>
                        <a:pt x="65388" y="90206"/>
                        <a:pt x="41687" y="80168"/>
                      </a:cubicBezTo>
                      <a:cubicBezTo>
                        <a:pt x="17987" y="70129"/>
                        <a:pt x="0" y="56495"/>
                        <a:pt x="0" y="56495"/>
                      </a:cubicBezTo>
                      <a:cubicBezTo>
                        <a:pt x="0" y="56495"/>
                        <a:pt x="25854" y="56930"/>
                        <a:pt x="39044" y="50672"/>
                      </a:cubicBezTo>
                      <a:cubicBezTo>
                        <a:pt x="52234" y="44424"/>
                        <a:pt x="52752" y="31492"/>
                        <a:pt x="52752" y="31492"/>
                      </a:cubicBezTo>
                      <a:cubicBezTo>
                        <a:pt x="52752" y="31492"/>
                        <a:pt x="88246" y="49221"/>
                        <a:pt x="98063" y="21916"/>
                      </a:cubicBezTo>
                      <a:cubicBezTo>
                        <a:pt x="101945" y="11101"/>
                        <a:pt x="89254" y="0"/>
                        <a:pt x="89254" y="0"/>
                      </a:cubicBezTo>
                      <a:cubicBezTo>
                        <a:pt x="89254" y="0"/>
                        <a:pt x="118602" y="3097"/>
                        <a:pt x="148994" y="22813"/>
                      </a:cubicBezTo>
                      <a:cubicBezTo>
                        <a:pt x="179395" y="42538"/>
                        <a:pt x="208660" y="79872"/>
                        <a:pt x="20866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87" name="Google Shape;6387;p8"/>
                <p:cNvSpPr/>
                <p:nvPr/>
              </p:nvSpPr>
              <p:spPr>
                <a:xfrm>
                  <a:off x="3318414" y="1757983"/>
                  <a:ext cx="231675" cy="166916"/>
                </a:xfrm>
                <a:custGeom>
                  <a:avLst/>
                  <a:gdLst/>
                  <a:ahLst/>
                  <a:cxnLst/>
                  <a:rect l="l" t="t" r="r" b="b"/>
                  <a:pathLst>
                    <a:path w="231675" h="166916" extrusionOk="0">
                      <a:moveTo>
                        <a:pt x="51143" y="149890"/>
                      </a:moveTo>
                      <a:cubicBezTo>
                        <a:pt x="51143" y="149890"/>
                        <a:pt x="68586" y="109904"/>
                        <a:pt x="83541" y="94643"/>
                      </a:cubicBezTo>
                      <a:cubicBezTo>
                        <a:pt x="91888" y="86130"/>
                        <a:pt x="98719" y="81499"/>
                        <a:pt x="98719" y="81499"/>
                      </a:cubicBezTo>
                      <a:cubicBezTo>
                        <a:pt x="98719" y="81499"/>
                        <a:pt x="90982" y="80584"/>
                        <a:pt x="73771" y="81785"/>
                      </a:cubicBezTo>
                      <a:cubicBezTo>
                        <a:pt x="56569" y="82996"/>
                        <a:pt x="29884" y="86324"/>
                        <a:pt x="29884" y="86324"/>
                      </a:cubicBezTo>
                      <a:cubicBezTo>
                        <a:pt x="29884" y="86324"/>
                        <a:pt x="51051" y="78707"/>
                        <a:pt x="69140" y="76267"/>
                      </a:cubicBezTo>
                      <a:cubicBezTo>
                        <a:pt x="87220" y="73817"/>
                        <a:pt x="102222" y="76544"/>
                        <a:pt x="102222" y="76544"/>
                      </a:cubicBezTo>
                      <a:cubicBezTo>
                        <a:pt x="102222" y="76544"/>
                        <a:pt x="108406" y="68087"/>
                        <a:pt x="116633" y="61755"/>
                      </a:cubicBezTo>
                      <a:cubicBezTo>
                        <a:pt x="124859" y="55423"/>
                        <a:pt x="135129" y="51227"/>
                        <a:pt x="135129" y="51227"/>
                      </a:cubicBezTo>
                      <a:lnTo>
                        <a:pt x="94005" y="41669"/>
                      </a:lnTo>
                      <a:cubicBezTo>
                        <a:pt x="94005" y="41669"/>
                        <a:pt x="92508" y="48149"/>
                        <a:pt x="81684" y="52937"/>
                      </a:cubicBezTo>
                      <a:cubicBezTo>
                        <a:pt x="70860" y="57734"/>
                        <a:pt x="50709" y="60840"/>
                        <a:pt x="50709" y="60840"/>
                      </a:cubicBezTo>
                      <a:cubicBezTo>
                        <a:pt x="50709" y="60840"/>
                        <a:pt x="66183" y="54490"/>
                        <a:pt x="74880" y="49692"/>
                      </a:cubicBezTo>
                      <a:cubicBezTo>
                        <a:pt x="83588" y="44886"/>
                        <a:pt x="85519" y="41614"/>
                        <a:pt x="85519" y="41614"/>
                      </a:cubicBezTo>
                      <a:lnTo>
                        <a:pt x="48176" y="37214"/>
                      </a:lnTo>
                      <a:lnTo>
                        <a:pt x="0" y="33433"/>
                      </a:lnTo>
                      <a:lnTo>
                        <a:pt x="44590" y="32176"/>
                      </a:lnTo>
                      <a:cubicBezTo>
                        <a:pt x="44590" y="32176"/>
                        <a:pt x="41771" y="27739"/>
                        <a:pt x="31649" y="22443"/>
                      </a:cubicBezTo>
                      <a:cubicBezTo>
                        <a:pt x="21528" y="17146"/>
                        <a:pt x="4095" y="10990"/>
                        <a:pt x="4095" y="10990"/>
                      </a:cubicBezTo>
                      <a:cubicBezTo>
                        <a:pt x="4095" y="10990"/>
                        <a:pt x="22498" y="15094"/>
                        <a:pt x="34755" y="20557"/>
                      </a:cubicBezTo>
                      <a:cubicBezTo>
                        <a:pt x="47012" y="26029"/>
                        <a:pt x="53112" y="32860"/>
                        <a:pt x="53112" y="32860"/>
                      </a:cubicBezTo>
                      <a:lnTo>
                        <a:pt x="83042" y="36659"/>
                      </a:lnTo>
                      <a:lnTo>
                        <a:pt x="99921" y="38212"/>
                      </a:lnTo>
                      <a:cubicBezTo>
                        <a:pt x="99921" y="38212"/>
                        <a:pt x="95826" y="31548"/>
                        <a:pt x="83643" y="21999"/>
                      </a:cubicBezTo>
                      <a:cubicBezTo>
                        <a:pt x="71470" y="12442"/>
                        <a:pt x="51199" y="0"/>
                        <a:pt x="51199" y="0"/>
                      </a:cubicBezTo>
                      <a:cubicBezTo>
                        <a:pt x="51199" y="0"/>
                        <a:pt x="72181" y="8809"/>
                        <a:pt x="86730" y="18681"/>
                      </a:cubicBezTo>
                      <a:cubicBezTo>
                        <a:pt x="101280" y="28553"/>
                        <a:pt x="109414" y="39478"/>
                        <a:pt x="109414" y="39478"/>
                      </a:cubicBezTo>
                      <a:lnTo>
                        <a:pt x="139917" y="47381"/>
                      </a:lnTo>
                      <a:cubicBezTo>
                        <a:pt x="139917" y="47381"/>
                        <a:pt x="144899" y="43915"/>
                        <a:pt x="155732" y="39275"/>
                      </a:cubicBezTo>
                      <a:cubicBezTo>
                        <a:pt x="166565" y="34644"/>
                        <a:pt x="183259" y="28839"/>
                        <a:pt x="183259" y="28839"/>
                      </a:cubicBezTo>
                      <a:lnTo>
                        <a:pt x="197484" y="40957"/>
                      </a:lnTo>
                      <a:cubicBezTo>
                        <a:pt x="197484" y="40957"/>
                        <a:pt x="178868" y="42769"/>
                        <a:pt x="166177" y="46245"/>
                      </a:cubicBezTo>
                      <a:cubicBezTo>
                        <a:pt x="153486" y="49711"/>
                        <a:pt x="146720" y="54822"/>
                        <a:pt x="146720" y="54822"/>
                      </a:cubicBezTo>
                      <a:lnTo>
                        <a:pt x="157784" y="73466"/>
                      </a:lnTo>
                      <a:cubicBezTo>
                        <a:pt x="157784" y="73466"/>
                        <a:pt x="172832" y="73318"/>
                        <a:pt x="190885" y="79641"/>
                      </a:cubicBezTo>
                      <a:cubicBezTo>
                        <a:pt x="208937" y="85973"/>
                        <a:pt x="231676" y="97370"/>
                        <a:pt x="231676" y="97370"/>
                      </a:cubicBezTo>
                      <a:cubicBezTo>
                        <a:pt x="231676" y="97370"/>
                        <a:pt x="208752" y="87803"/>
                        <a:pt x="191338" y="83486"/>
                      </a:cubicBezTo>
                      <a:cubicBezTo>
                        <a:pt x="173932" y="79169"/>
                        <a:pt x="160631" y="79068"/>
                        <a:pt x="160631" y="79068"/>
                      </a:cubicBezTo>
                      <a:lnTo>
                        <a:pt x="176650" y="108341"/>
                      </a:lnTo>
                      <a:cubicBezTo>
                        <a:pt x="176650" y="108341"/>
                        <a:pt x="185219" y="110412"/>
                        <a:pt x="195100" y="118971"/>
                      </a:cubicBezTo>
                      <a:cubicBezTo>
                        <a:pt x="204972" y="127540"/>
                        <a:pt x="216147" y="142607"/>
                        <a:pt x="216147" y="142607"/>
                      </a:cubicBezTo>
                      <a:cubicBezTo>
                        <a:pt x="216147" y="142607"/>
                        <a:pt x="201755" y="128427"/>
                        <a:pt x="192576" y="121107"/>
                      </a:cubicBezTo>
                      <a:cubicBezTo>
                        <a:pt x="183388" y="113786"/>
                        <a:pt x="179395" y="113324"/>
                        <a:pt x="179395" y="113324"/>
                      </a:cubicBezTo>
                      <a:lnTo>
                        <a:pt x="193399" y="166917"/>
                      </a:lnTo>
                      <a:cubicBezTo>
                        <a:pt x="193399" y="166917"/>
                        <a:pt x="179173" y="129333"/>
                        <a:pt x="170420" y="110116"/>
                      </a:cubicBezTo>
                      <a:cubicBezTo>
                        <a:pt x="163802" y="95613"/>
                        <a:pt x="160271" y="90243"/>
                        <a:pt x="160271" y="90243"/>
                      </a:cubicBezTo>
                      <a:cubicBezTo>
                        <a:pt x="160271" y="90243"/>
                        <a:pt x="155325" y="92702"/>
                        <a:pt x="150787" y="98470"/>
                      </a:cubicBezTo>
                      <a:cubicBezTo>
                        <a:pt x="146248" y="104228"/>
                        <a:pt x="143161" y="112751"/>
                        <a:pt x="143161" y="112751"/>
                      </a:cubicBezTo>
                      <a:cubicBezTo>
                        <a:pt x="143161" y="112751"/>
                        <a:pt x="142976" y="101973"/>
                        <a:pt x="146008" y="94809"/>
                      </a:cubicBezTo>
                      <a:cubicBezTo>
                        <a:pt x="149040" y="87636"/>
                        <a:pt x="155270" y="84068"/>
                        <a:pt x="155270" y="84068"/>
                      </a:cubicBezTo>
                      <a:lnTo>
                        <a:pt x="140878" y="58316"/>
                      </a:lnTo>
                      <a:cubicBezTo>
                        <a:pt x="140878" y="58316"/>
                        <a:pt x="131357" y="64103"/>
                        <a:pt x="123880" y="69279"/>
                      </a:cubicBezTo>
                      <a:cubicBezTo>
                        <a:pt x="116402" y="74455"/>
                        <a:pt x="110893" y="81693"/>
                        <a:pt x="110893" y="81693"/>
                      </a:cubicBezTo>
                      <a:cubicBezTo>
                        <a:pt x="110893" y="81693"/>
                        <a:pt x="117770" y="94144"/>
                        <a:pt x="120885" y="107907"/>
                      </a:cubicBezTo>
                      <a:cubicBezTo>
                        <a:pt x="124000" y="121670"/>
                        <a:pt x="123334" y="136737"/>
                        <a:pt x="123334" y="136737"/>
                      </a:cubicBezTo>
                      <a:cubicBezTo>
                        <a:pt x="123334" y="136737"/>
                        <a:pt x="120339" y="121476"/>
                        <a:pt x="116171" y="108942"/>
                      </a:cubicBezTo>
                      <a:cubicBezTo>
                        <a:pt x="111993" y="96418"/>
                        <a:pt x="106641" y="86620"/>
                        <a:pt x="106641" y="86620"/>
                      </a:cubicBezTo>
                      <a:cubicBezTo>
                        <a:pt x="106641" y="86620"/>
                        <a:pt x="100235" y="88579"/>
                        <a:pt x="89309" y="100559"/>
                      </a:cubicBezTo>
                      <a:cubicBezTo>
                        <a:pt x="75084" y="116161"/>
                        <a:pt x="51143" y="149890"/>
                        <a:pt x="5114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88" name="Google Shape;6388;p8"/>
              <p:cNvGrpSpPr/>
              <p:nvPr/>
            </p:nvGrpSpPr>
            <p:grpSpPr>
              <a:xfrm>
                <a:off x="2075246" y="1992312"/>
                <a:ext cx="287052" cy="359486"/>
                <a:chOff x="2075246" y="1992312"/>
                <a:chExt cx="287052" cy="359486"/>
              </a:xfrm>
            </p:grpSpPr>
            <p:sp>
              <p:nvSpPr>
                <p:cNvPr id="6389" name="Google Shape;6389;p8"/>
                <p:cNvSpPr/>
                <p:nvPr/>
              </p:nvSpPr>
              <p:spPr>
                <a:xfrm>
                  <a:off x="2075246" y="1992312"/>
                  <a:ext cx="287052" cy="359486"/>
                </a:xfrm>
                <a:custGeom>
                  <a:avLst/>
                  <a:gdLst/>
                  <a:ahLst/>
                  <a:cxnLst/>
                  <a:rect l="l" t="t" r="r" b="b"/>
                  <a:pathLst>
                    <a:path w="287052" h="359486" extrusionOk="0">
                      <a:moveTo>
                        <a:pt x="90982" y="245023"/>
                      </a:moveTo>
                      <a:cubicBezTo>
                        <a:pt x="90982" y="245023"/>
                        <a:pt x="89531" y="299346"/>
                        <a:pt x="115200" y="327280"/>
                      </a:cubicBezTo>
                      <a:cubicBezTo>
                        <a:pt x="155621" y="371260"/>
                        <a:pt x="185709" y="357422"/>
                        <a:pt x="185709" y="357422"/>
                      </a:cubicBezTo>
                      <a:cubicBezTo>
                        <a:pt x="185709" y="357422"/>
                        <a:pt x="156832" y="325921"/>
                        <a:pt x="182002" y="302480"/>
                      </a:cubicBezTo>
                      <a:cubicBezTo>
                        <a:pt x="195072" y="290306"/>
                        <a:pt x="222479" y="291194"/>
                        <a:pt x="222479" y="291194"/>
                      </a:cubicBezTo>
                      <a:cubicBezTo>
                        <a:pt x="222479" y="291194"/>
                        <a:pt x="231750" y="270267"/>
                        <a:pt x="247898" y="260164"/>
                      </a:cubicBezTo>
                      <a:cubicBezTo>
                        <a:pt x="264037" y="250061"/>
                        <a:pt x="287053" y="250782"/>
                        <a:pt x="287053" y="250782"/>
                      </a:cubicBezTo>
                      <a:cubicBezTo>
                        <a:pt x="287053" y="250782"/>
                        <a:pt x="277273" y="230668"/>
                        <a:pt x="260940" y="216424"/>
                      </a:cubicBezTo>
                      <a:cubicBezTo>
                        <a:pt x="244616" y="202180"/>
                        <a:pt x="221748" y="193824"/>
                        <a:pt x="221748" y="193824"/>
                      </a:cubicBezTo>
                      <a:cubicBezTo>
                        <a:pt x="221748" y="193824"/>
                        <a:pt x="233367" y="187104"/>
                        <a:pt x="243415" y="179414"/>
                      </a:cubicBezTo>
                      <a:cubicBezTo>
                        <a:pt x="253462" y="171723"/>
                        <a:pt x="261939" y="163071"/>
                        <a:pt x="261939" y="163071"/>
                      </a:cubicBezTo>
                      <a:cubicBezTo>
                        <a:pt x="261939" y="163071"/>
                        <a:pt x="254525" y="154771"/>
                        <a:pt x="246225" y="149881"/>
                      </a:cubicBezTo>
                      <a:cubicBezTo>
                        <a:pt x="237915" y="144991"/>
                        <a:pt x="228718" y="143513"/>
                        <a:pt x="228718" y="143513"/>
                      </a:cubicBezTo>
                      <a:cubicBezTo>
                        <a:pt x="228718" y="143513"/>
                        <a:pt x="244127" y="116485"/>
                        <a:pt x="254193" y="92175"/>
                      </a:cubicBezTo>
                      <a:cubicBezTo>
                        <a:pt x="264259" y="67865"/>
                        <a:pt x="268982" y="46263"/>
                        <a:pt x="268982" y="46263"/>
                      </a:cubicBezTo>
                      <a:cubicBezTo>
                        <a:pt x="268982" y="46263"/>
                        <a:pt x="241918" y="47132"/>
                        <a:pt x="219410" y="52881"/>
                      </a:cubicBezTo>
                      <a:cubicBezTo>
                        <a:pt x="196893" y="58640"/>
                        <a:pt x="178924" y="69279"/>
                        <a:pt x="178924" y="69279"/>
                      </a:cubicBezTo>
                      <a:cubicBezTo>
                        <a:pt x="178924" y="69279"/>
                        <a:pt x="179497" y="59241"/>
                        <a:pt x="177796" y="50644"/>
                      </a:cubicBezTo>
                      <a:cubicBezTo>
                        <a:pt x="176095" y="42048"/>
                        <a:pt x="172112" y="34884"/>
                        <a:pt x="172112" y="34884"/>
                      </a:cubicBezTo>
                      <a:cubicBezTo>
                        <a:pt x="172112" y="34884"/>
                        <a:pt x="156841" y="45348"/>
                        <a:pt x="146110" y="60165"/>
                      </a:cubicBezTo>
                      <a:cubicBezTo>
                        <a:pt x="135378" y="74982"/>
                        <a:pt x="129195" y="94144"/>
                        <a:pt x="129195" y="94144"/>
                      </a:cubicBezTo>
                      <a:cubicBezTo>
                        <a:pt x="129195" y="94144"/>
                        <a:pt x="124554" y="61450"/>
                        <a:pt x="114313" y="37916"/>
                      </a:cubicBezTo>
                      <a:cubicBezTo>
                        <a:pt x="104071" y="14383"/>
                        <a:pt x="88219" y="0"/>
                        <a:pt x="88219" y="0"/>
                      </a:cubicBezTo>
                      <a:cubicBezTo>
                        <a:pt x="88219" y="0"/>
                        <a:pt x="85242" y="31797"/>
                        <a:pt x="75028" y="51781"/>
                      </a:cubicBezTo>
                      <a:cubicBezTo>
                        <a:pt x="64805" y="71756"/>
                        <a:pt x="47345" y="79918"/>
                        <a:pt x="47345" y="79918"/>
                      </a:cubicBezTo>
                      <a:cubicBezTo>
                        <a:pt x="47345" y="79918"/>
                        <a:pt x="66312" y="113601"/>
                        <a:pt x="28257" y="141618"/>
                      </a:cubicBezTo>
                      <a:cubicBezTo>
                        <a:pt x="13172" y="152728"/>
                        <a:pt x="0" y="143448"/>
                        <a:pt x="0" y="143448"/>
                      </a:cubicBezTo>
                      <a:cubicBezTo>
                        <a:pt x="0" y="143448"/>
                        <a:pt x="129" y="178009"/>
                        <a:pt x="22471" y="204223"/>
                      </a:cubicBezTo>
                      <a:cubicBezTo>
                        <a:pt x="44803" y="230446"/>
                        <a:pt x="90982" y="245023"/>
                        <a:pt x="90982" y="2450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90" name="Google Shape;6390;p8"/>
                <p:cNvSpPr/>
                <p:nvPr/>
              </p:nvSpPr>
              <p:spPr>
                <a:xfrm>
                  <a:off x="2117516" y="2060648"/>
                  <a:ext cx="204888" cy="254257"/>
                </a:xfrm>
                <a:custGeom>
                  <a:avLst/>
                  <a:gdLst/>
                  <a:ahLst/>
                  <a:cxnLst/>
                  <a:rect l="l" t="t" r="r" b="b"/>
                  <a:pathLst>
                    <a:path w="204888" h="254257" extrusionOk="0">
                      <a:moveTo>
                        <a:pt x="201533" y="0"/>
                      </a:moveTo>
                      <a:cubicBezTo>
                        <a:pt x="201533" y="0"/>
                        <a:pt x="145380" y="44849"/>
                        <a:pt x="122816" y="72255"/>
                      </a:cubicBezTo>
                      <a:cubicBezTo>
                        <a:pt x="110218" y="87544"/>
                        <a:pt x="103045" y="98691"/>
                        <a:pt x="103045" y="98691"/>
                      </a:cubicBezTo>
                      <a:cubicBezTo>
                        <a:pt x="103045" y="98691"/>
                        <a:pt x="102879" y="89642"/>
                        <a:pt x="106872" y="67615"/>
                      </a:cubicBezTo>
                      <a:cubicBezTo>
                        <a:pt x="110856" y="45588"/>
                        <a:pt x="118999" y="10584"/>
                        <a:pt x="118999" y="10584"/>
                      </a:cubicBezTo>
                      <a:cubicBezTo>
                        <a:pt x="118999" y="10584"/>
                        <a:pt x="105846" y="41244"/>
                        <a:pt x="100078" y="65073"/>
                      </a:cubicBezTo>
                      <a:cubicBezTo>
                        <a:pt x="94301" y="88912"/>
                        <a:pt x="95909" y="105920"/>
                        <a:pt x="95909" y="105920"/>
                      </a:cubicBezTo>
                      <a:cubicBezTo>
                        <a:pt x="95909" y="105920"/>
                        <a:pt x="83689" y="118500"/>
                        <a:pt x="74048" y="132374"/>
                      </a:cubicBezTo>
                      <a:cubicBezTo>
                        <a:pt x="64408" y="146239"/>
                        <a:pt x="57355" y="161408"/>
                        <a:pt x="57355" y="161408"/>
                      </a:cubicBezTo>
                      <a:lnTo>
                        <a:pt x="50154" y="115986"/>
                      </a:lnTo>
                      <a:cubicBezTo>
                        <a:pt x="50154" y="115986"/>
                        <a:pt x="59065" y="110375"/>
                        <a:pt x="66996" y="94181"/>
                      </a:cubicBezTo>
                      <a:cubicBezTo>
                        <a:pt x="74927" y="77977"/>
                        <a:pt x="81868" y="51199"/>
                        <a:pt x="81868" y="51199"/>
                      </a:cubicBezTo>
                      <a:cubicBezTo>
                        <a:pt x="81868" y="51199"/>
                        <a:pt x="71211" y="74058"/>
                        <a:pt x="63557" y="87636"/>
                      </a:cubicBezTo>
                      <a:cubicBezTo>
                        <a:pt x="55904" y="101215"/>
                        <a:pt x="51245" y="105513"/>
                        <a:pt x="51245" y="105513"/>
                      </a:cubicBezTo>
                      <a:lnTo>
                        <a:pt x="50460" y="61783"/>
                      </a:lnTo>
                      <a:lnTo>
                        <a:pt x="51994" y="4270"/>
                      </a:lnTo>
                      <a:lnTo>
                        <a:pt x="44174" y="60257"/>
                      </a:lnTo>
                      <a:cubicBezTo>
                        <a:pt x="44174" y="60257"/>
                        <a:pt x="38600" y="59352"/>
                        <a:pt x="32869" y="49877"/>
                      </a:cubicBezTo>
                      <a:cubicBezTo>
                        <a:pt x="27138" y="40412"/>
                        <a:pt x="21250" y="22387"/>
                        <a:pt x="21250" y="22387"/>
                      </a:cubicBezTo>
                      <a:cubicBezTo>
                        <a:pt x="21250" y="22387"/>
                        <a:pt x="24236" y="42815"/>
                        <a:pt x="29902" y="54822"/>
                      </a:cubicBezTo>
                      <a:cubicBezTo>
                        <a:pt x="35578" y="66839"/>
                        <a:pt x="43924" y="70425"/>
                        <a:pt x="43924" y="70425"/>
                      </a:cubicBezTo>
                      <a:lnTo>
                        <a:pt x="44913" y="105319"/>
                      </a:lnTo>
                      <a:lnTo>
                        <a:pt x="44692" y="125331"/>
                      </a:lnTo>
                      <a:cubicBezTo>
                        <a:pt x="44692" y="125331"/>
                        <a:pt x="36299" y="124129"/>
                        <a:pt x="25123" y="114581"/>
                      </a:cubicBezTo>
                      <a:cubicBezTo>
                        <a:pt x="13957" y="105042"/>
                        <a:pt x="0" y="87156"/>
                        <a:pt x="0" y="87156"/>
                      </a:cubicBezTo>
                      <a:cubicBezTo>
                        <a:pt x="0" y="87156"/>
                        <a:pt x="8975" y="108027"/>
                        <a:pt x="20243" y="120330"/>
                      </a:cubicBezTo>
                      <a:cubicBezTo>
                        <a:pt x="31520" y="132633"/>
                        <a:pt x="45089" y="136358"/>
                        <a:pt x="45089" y="136358"/>
                      </a:cubicBezTo>
                      <a:lnTo>
                        <a:pt x="51522" y="169579"/>
                      </a:lnTo>
                      <a:cubicBezTo>
                        <a:pt x="51522" y="169579"/>
                        <a:pt x="46180" y="177759"/>
                        <a:pt x="38462" y="193880"/>
                      </a:cubicBezTo>
                      <a:cubicBezTo>
                        <a:pt x="30734" y="210000"/>
                        <a:pt x="20640" y="234060"/>
                        <a:pt x="20640" y="234060"/>
                      </a:cubicBezTo>
                      <a:lnTo>
                        <a:pt x="34977" y="244653"/>
                      </a:lnTo>
                      <a:cubicBezTo>
                        <a:pt x="34977" y="244653"/>
                        <a:pt x="39978" y="220528"/>
                        <a:pt x="46383" y="202790"/>
                      </a:cubicBezTo>
                      <a:cubicBezTo>
                        <a:pt x="52789" y="185043"/>
                        <a:pt x="60600" y="173683"/>
                        <a:pt x="60600" y="173683"/>
                      </a:cubicBezTo>
                      <a:lnTo>
                        <a:pt x="84142" y="176567"/>
                      </a:lnTo>
                      <a:cubicBezTo>
                        <a:pt x="84142" y="176567"/>
                        <a:pt x="81868" y="195303"/>
                        <a:pt x="87895" y="214002"/>
                      </a:cubicBezTo>
                      <a:cubicBezTo>
                        <a:pt x="93931" y="232692"/>
                        <a:pt x="106132" y="254257"/>
                        <a:pt x="106132" y="254257"/>
                      </a:cubicBezTo>
                      <a:cubicBezTo>
                        <a:pt x="106132" y="254257"/>
                        <a:pt x="96418" y="231398"/>
                        <a:pt x="93007" y="212329"/>
                      </a:cubicBezTo>
                      <a:cubicBezTo>
                        <a:pt x="89587" y="193260"/>
                        <a:pt x="91278" y="176844"/>
                        <a:pt x="91278" y="176844"/>
                      </a:cubicBezTo>
                      <a:lnTo>
                        <a:pt x="128446" y="179682"/>
                      </a:lnTo>
                      <a:cubicBezTo>
                        <a:pt x="128446" y="179682"/>
                        <a:pt x="130045" y="189110"/>
                        <a:pt x="140203" y="196375"/>
                      </a:cubicBezTo>
                      <a:cubicBezTo>
                        <a:pt x="150362" y="203641"/>
                        <a:pt x="169080" y="208734"/>
                        <a:pt x="169080" y="208734"/>
                      </a:cubicBezTo>
                      <a:cubicBezTo>
                        <a:pt x="169080" y="208734"/>
                        <a:pt x="151989" y="199139"/>
                        <a:pt x="143411" y="192003"/>
                      </a:cubicBezTo>
                      <a:cubicBezTo>
                        <a:pt x="134833" y="184876"/>
                        <a:pt x="134759" y="180199"/>
                        <a:pt x="134759" y="180199"/>
                      </a:cubicBezTo>
                      <a:lnTo>
                        <a:pt x="204888" y="166418"/>
                      </a:lnTo>
                      <a:cubicBezTo>
                        <a:pt x="204888" y="166418"/>
                        <a:pt x="156305" y="170623"/>
                        <a:pt x="131672" y="170938"/>
                      </a:cubicBezTo>
                      <a:cubicBezTo>
                        <a:pt x="113083" y="171169"/>
                        <a:pt x="106354" y="169911"/>
                        <a:pt x="106354" y="169911"/>
                      </a:cubicBezTo>
                      <a:cubicBezTo>
                        <a:pt x="106354" y="169911"/>
                        <a:pt x="110338" y="162341"/>
                        <a:pt x="118712" y="153366"/>
                      </a:cubicBezTo>
                      <a:cubicBezTo>
                        <a:pt x="127087" y="144400"/>
                        <a:pt x="138965" y="135619"/>
                        <a:pt x="138965" y="135619"/>
                      </a:cubicBezTo>
                      <a:cubicBezTo>
                        <a:pt x="138965" y="135619"/>
                        <a:pt x="124508" y="141655"/>
                        <a:pt x="114451" y="149576"/>
                      </a:cubicBezTo>
                      <a:cubicBezTo>
                        <a:pt x="104394" y="157498"/>
                        <a:pt x="98747" y="167296"/>
                        <a:pt x="98747" y="167296"/>
                      </a:cubicBezTo>
                      <a:lnTo>
                        <a:pt x="66099" y="164412"/>
                      </a:lnTo>
                      <a:cubicBezTo>
                        <a:pt x="66099" y="164412"/>
                        <a:pt x="75176" y="149253"/>
                        <a:pt x="83163" y="136977"/>
                      </a:cubicBezTo>
                      <a:cubicBezTo>
                        <a:pt x="91149" y="124702"/>
                        <a:pt x="101640" y="113666"/>
                        <a:pt x="101640" y="113666"/>
                      </a:cubicBezTo>
                      <a:cubicBezTo>
                        <a:pt x="101640" y="113666"/>
                        <a:pt x="117437" y="114969"/>
                        <a:pt x="135517" y="110828"/>
                      </a:cubicBezTo>
                      <a:cubicBezTo>
                        <a:pt x="153588" y="106687"/>
                        <a:pt x="173942" y="97111"/>
                        <a:pt x="173942" y="97111"/>
                      </a:cubicBezTo>
                      <a:cubicBezTo>
                        <a:pt x="173942" y="97111"/>
                        <a:pt x="153828" y="102278"/>
                        <a:pt x="137560" y="104376"/>
                      </a:cubicBezTo>
                      <a:cubicBezTo>
                        <a:pt x="121282" y="106483"/>
                        <a:pt x="108850" y="105541"/>
                        <a:pt x="108850" y="105541"/>
                      </a:cubicBezTo>
                      <a:cubicBezTo>
                        <a:pt x="108850" y="105541"/>
                        <a:pt x="112372" y="96464"/>
                        <a:pt x="129971" y="75962"/>
                      </a:cubicBezTo>
                      <a:cubicBezTo>
                        <a:pt x="152904" y="49267"/>
                        <a:pt x="201533" y="0"/>
                        <a:pt x="20153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91" name="Google Shape;6391;p8"/>
              <p:cNvGrpSpPr/>
              <p:nvPr/>
            </p:nvGrpSpPr>
            <p:grpSpPr>
              <a:xfrm>
                <a:off x="2558212" y="2281241"/>
                <a:ext cx="237177" cy="179569"/>
                <a:chOff x="2558212" y="2281241"/>
                <a:chExt cx="237177" cy="179569"/>
              </a:xfrm>
            </p:grpSpPr>
            <p:sp>
              <p:nvSpPr>
                <p:cNvPr id="6392" name="Google Shape;6392;p8"/>
                <p:cNvSpPr/>
                <p:nvPr/>
              </p:nvSpPr>
              <p:spPr>
                <a:xfrm>
                  <a:off x="2558212" y="2281241"/>
                  <a:ext cx="237177" cy="179569"/>
                </a:xfrm>
                <a:custGeom>
                  <a:avLst/>
                  <a:gdLst/>
                  <a:ahLst/>
                  <a:cxnLst/>
                  <a:rect l="l" t="t" r="r" b="b"/>
                  <a:pathLst>
                    <a:path w="237177" h="179569" extrusionOk="0">
                      <a:moveTo>
                        <a:pt x="150288" y="140545"/>
                      </a:moveTo>
                      <a:cubicBezTo>
                        <a:pt x="150288" y="140545"/>
                        <a:pt x="183213" y="150686"/>
                        <a:pt x="205194" y="140074"/>
                      </a:cubicBezTo>
                      <a:cubicBezTo>
                        <a:pt x="239819" y="123371"/>
                        <a:pt x="237129" y="102990"/>
                        <a:pt x="237129" y="102990"/>
                      </a:cubicBezTo>
                      <a:cubicBezTo>
                        <a:pt x="237129" y="102990"/>
                        <a:pt x="212348" y="114904"/>
                        <a:pt x="202836" y="95826"/>
                      </a:cubicBezTo>
                      <a:cubicBezTo>
                        <a:pt x="197901" y="85926"/>
                        <a:pt x="203687" y="69658"/>
                        <a:pt x="203687" y="69658"/>
                      </a:cubicBezTo>
                      <a:cubicBezTo>
                        <a:pt x="203687" y="69658"/>
                        <a:pt x="192669" y="60535"/>
                        <a:pt x="189591" y="49138"/>
                      </a:cubicBezTo>
                      <a:cubicBezTo>
                        <a:pt x="186503" y="37750"/>
                        <a:pt x="191356" y="24088"/>
                        <a:pt x="191356" y="24088"/>
                      </a:cubicBezTo>
                      <a:cubicBezTo>
                        <a:pt x="191356" y="24088"/>
                        <a:pt x="177186" y="26510"/>
                        <a:pt x="165355" y="33859"/>
                      </a:cubicBezTo>
                      <a:cubicBezTo>
                        <a:pt x="153523" y="41207"/>
                        <a:pt x="144039" y="53482"/>
                        <a:pt x="144039" y="53482"/>
                      </a:cubicBezTo>
                      <a:cubicBezTo>
                        <a:pt x="144039" y="53482"/>
                        <a:pt x="142154" y="45376"/>
                        <a:pt x="139381" y="38046"/>
                      </a:cubicBezTo>
                      <a:cubicBezTo>
                        <a:pt x="136608" y="30716"/>
                        <a:pt x="132938" y="24162"/>
                        <a:pt x="132938" y="24162"/>
                      </a:cubicBezTo>
                      <a:cubicBezTo>
                        <a:pt x="132938" y="24162"/>
                        <a:pt x="126440" y="27176"/>
                        <a:pt x="121865" y="31317"/>
                      </a:cubicBezTo>
                      <a:cubicBezTo>
                        <a:pt x="117289" y="35458"/>
                        <a:pt x="114618" y="40717"/>
                        <a:pt x="114618" y="40717"/>
                      </a:cubicBezTo>
                      <a:cubicBezTo>
                        <a:pt x="114618" y="40717"/>
                        <a:pt x="101058" y="26880"/>
                        <a:pt x="88126" y="16694"/>
                      </a:cubicBezTo>
                      <a:cubicBezTo>
                        <a:pt x="75195" y="6517"/>
                        <a:pt x="62892" y="0"/>
                        <a:pt x="62892" y="0"/>
                      </a:cubicBezTo>
                      <a:cubicBezTo>
                        <a:pt x="62892" y="0"/>
                        <a:pt x="58242" y="16361"/>
                        <a:pt x="57447" y="30827"/>
                      </a:cubicBezTo>
                      <a:cubicBezTo>
                        <a:pt x="56653" y="45293"/>
                        <a:pt x="59712" y="57873"/>
                        <a:pt x="59712" y="57873"/>
                      </a:cubicBezTo>
                      <a:cubicBezTo>
                        <a:pt x="59712" y="57873"/>
                        <a:pt x="53686" y="55812"/>
                        <a:pt x="48103" y="55368"/>
                      </a:cubicBezTo>
                      <a:cubicBezTo>
                        <a:pt x="42529" y="54924"/>
                        <a:pt x="37390" y="56080"/>
                        <a:pt x="37390" y="56080"/>
                      </a:cubicBezTo>
                      <a:cubicBezTo>
                        <a:pt x="37390" y="56080"/>
                        <a:pt x="40856" y="67014"/>
                        <a:pt x="47862" y="75971"/>
                      </a:cubicBezTo>
                      <a:cubicBezTo>
                        <a:pt x="54859" y="84928"/>
                        <a:pt x="65388" y="91907"/>
                        <a:pt x="65388" y="91907"/>
                      </a:cubicBezTo>
                      <a:cubicBezTo>
                        <a:pt x="65388" y="91907"/>
                        <a:pt x="44516" y="89106"/>
                        <a:pt x="28174" y="91223"/>
                      </a:cubicBezTo>
                      <a:cubicBezTo>
                        <a:pt x="11822" y="93340"/>
                        <a:pt x="0" y="100374"/>
                        <a:pt x="0" y="100374"/>
                      </a:cubicBezTo>
                      <a:cubicBezTo>
                        <a:pt x="0" y="100374"/>
                        <a:pt x="18866" y="107583"/>
                        <a:pt x="29117" y="117113"/>
                      </a:cubicBezTo>
                      <a:cubicBezTo>
                        <a:pt x="39368" y="126643"/>
                        <a:pt x="41013" y="138494"/>
                        <a:pt x="41013" y="138494"/>
                      </a:cubicBezTo>
                      <a:cubicBezTo>
                        <a:pt x="41013" y="138494"/>
                        <a:pt x="65231" y="132892"/>
                        <a:pt x="75075" y="160465"/>
                      </a:cubicBezTo>
                      <a:cubicBezTo>
                        <a:pt x="78975" y="171391"/>
                        <a:pt x="70777" y="177704"/>
                        <a:pt x="70777" y="177704"/>
                      </a:cubicBezTo>
                      <a:cubicBezTo>
                        <a:pt x="70777" y="177704"/>
                        <a:pt x="91925" y="183518"/>
                        <a:pt x="112233" y="174616"/>
                      </a:cubicBezTo>
                      <a:cubicBezTo>
                        <a:pt x="132532" y="165715"/>
                        <a:pt x="150288" y="140545"/>
                        <a:pt x="150288" y="1405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93" name="Google Shape;6393;p8"/>
                <p:cNvSpPr/>
                <p:nvPr/>
              </p:nvSpPr>
              <p:spPr>
                <a:xfrm>
                  <a:off x="2603745" y="2300088"/>
                  <a:ext cx="163154" cy="148300"/>
                </a:xfrm>
                <a:custGeom>
                  <a:avLst/>
                  <a:gdLst/>
                  <a:ahLst/>
                  <a:cxnLst/>
                  <a:rect l="l" t="t" r="r" b="b"/>
                  <a:pathLst>
                    <a:path w="163154" h="148300" extrusionOk="0">
                      <a:moveTo>
                        <a:pt x="26029" y="0"/>
                      </a:moveTo>
                      <a:cubicBezTo>
                        <a:pt x="26029" y="0"/>
                        <a:pt x="42686" y="41290"/>
                        <a:pt x="55109" y="59490"/>
                      </a:cubicBezTo>
                      <a:cubicBezTo>
                        <a:pt x="62051" y="69639"/>
                        <a:pt x="67486" y="75842"/>
                        <a:pt x="67486" y="75842"/>
                      </a:cubicBezTo>
                      <a:cubicBezTo>
                        <a:pt x="67486" y="75842"/>
                        <a:pt x="61921" y="74391"/>
                        <a:pt x="49221" y="68244"/>
                      </a:cubicBezTo>
                      <a:cubicBezTo>
                        <a:pt x="36521" y="62097"/>
                        <a:pt x="16694" y="51245"/>
                        <a:pt x="16694" y="51245"/>
                      </a:cubicBezTo>
                      <a:cubicBezTo>
                        <a:pt x="16694" y="51245"/>
                        <a:pt x="32916" y="64352"/>
                        <a:pt x="46374" y="71876"/>
                      </a:cubicBezTo>
                      <a:cubicBezTo>
                        <a:pt x="59833" y="79410"/>
                        <a:pt x="70536" y="81351"/>
                        <a:pt x="70536" y="81351"/>
                      </a:cubicBezTo>
                      <a:cubicBezTo>
                        <a:pt x="70536" y="81351"/>
                        <a:pt x="75888" y="90816"/>
                        <a:pt x="82516" y="98960"/>
                      </a:cubicBezTo>
                      <a:cubicBezTo>
                        <a:pt x="89152" y="107094"/>
                        <a:pt x="97065" y="113915"/>
                        <a:pt x="97065" y="113915"/>
                      </a:cubicBezTo>
                      <a:lnTo>
                        <a:pt x="67929" y="110477"/>
                      </a:lnTo>
                      <a:cubicBezTo>
                        <a:pt x="67929" y="110477"/>
                        <a:pt x="66210" y="104173"/>
                        <a:pt x="57827" y="96658"/>
                      </a:cubicBezTo>
                      <a:cubicBezTo>
                        <a:pt x="49443" y="89143"/>
                        <a:pt x="34404" y="80417"/>
                        <a:pt x="34404" y="80417"/>
                      </a:cubicBezTo>
                      <a:cubicBezTo>
                        <a:pt x="34404" y="80417"/>
                        <a:pt x="46337" y="90705"/>
                        <a:pt x="53168" y="97601"/>
                      </a:cubicBezTo>
                      <a:cubicBezTo>
                        <a:pt x="59999" y="104506"/>
                        <a:pt x="61737" y="108027"/>
                        <a:pt x="61737" y="108027"/>
                      </a:cubicBezTo>
                      <a:lnTo>
                        <a:pt x="34857" y="101039"/>
                      </a:lnTo>
                      <a:lnTo>
                        <a:pt x="0" y="90308"/>
                      </a:lnTo>
                      <a:lnTo>
                        <a:pt x="32722" y="104543"/>
                      </a:lnTo>
                      <a:cubicBezTo>
                        <a:pt x="32722" y="104543"/>
                        <a:pt x="31095" y="107722"/>
                        <a:pt x="24218" y="109543"/>
                      </a:cubicBezTo>
                      <a:cubicBezTo>
                        <a:pt x="17331" y="111364"/>
                        <a:pt x="5186" y="111808"/>
                        <a:pt x="5186" y="111808"/>
                      </a:cubicBezTo>
                      <a:cubicBezTo>
                        <a:pt x="5186" y="111808"/>
                        <a:pt x="18246" y="113509"/>
                        <a:pt x="26667" y="112159"/>
                      </a:cubicBezTo>
                      <a:cubicBezTo>
                        <a:pt x="35097" y="110819"/>
                        <a:pt x="38887" y="106428"/>
                        <a:pt x="38887" y="106428"/>
                      </a:cubicBezTo>
                      <a:lnTo>
                        <a:pt x="60405" y="111789"/>
                      </a:lnTo>
                      <a:lnTo>
                        <a:pt x="72597" y="115339"/>
                      </a:lnTo>
                      <a:cubicBezTo>
                        <a:pt x="72597" y="115339"/>
                        <a:pt x="70250" y="120164"/>
                        <a:pt x="62273" y="125220"/>
                      </a:cubicBezTo>
                      <a:cubicBezTo>
                        <a:pt x="54305" y="130285"/>
                        <a:pt x="40699" y="135591"/>
                        <a:pt x="40699" y="135591"/>
                      </a:cubicBezTo>
                      <a:cubicBezTo>
                        <a:pt x="40699" y="135591"/>
                        <a:pt x="55174" y="133779"/>
                        <a:pt x="64852" y="129130"/>
                      </a:cubicBezTo>
                      <a:cubicBezTo>
                        <a:pt x="74529" y="124471"/>
                        <a:pt x="79410" y="116984"/>
                        <a:pt x="79410" y="116984"/>
                      </a:cubicBezTo>
                      <a:lnTo>
                        <a:pt x="100947" y="118796"/>
                      </a:lnTo>
                      <a:cubicBezTo>
                        <a:pt x="100947" y="118796"/>
                        <a:pt x="104922" y="123399"/>
                        <a:pt x="113296" y="130775"/>
                      </a:cubicBezTo>
                      <a:cubicBezTo>
                        <a:pt x="121671" y="138142"/>
                        <a:pt x="134445" y="148300"/>
                        <a:pt x="134445" y="148300"/>
                      </a:cubicBezTo>
                      <a:lnTo>
                        <a:pt x="143661" y="141525"/>
                      </a:lnTo>
                      <a:cubicBezTo>
                        <a:pt x="143661" y="141525"/>
                        <a:pt x="129879" y="134408"/>
                        <a:pt x="120256" y="127549"/>
                      </a:cubicBezTo>
                      <a:cubicBezTo>
                        <a:pt x="110643" y="120682"/>
                        <a:pt x="105190" y="114063"/>
                        <a:pt x="105190" y="114063"/>
                      </a:cubicBezTo>
                      <a:lnTo>
                        <a:pt x="111466" y="100457"/>
                      </a:lnTo>
                      <a:cubicBezTo>
                        <a:pt x="111466" y="100457"/>
                        <a:pt x="122484" y="105014"/>
                        <a:pt x="135064" y="104589"/>
                      </a:cubicBezTo>
                      <a:cubicBezTo>
                        <a:pt x="147645" y="104173"/>
                        <a:pt x="163155" y="100540"/>
                        <a:pt x="163155" y="100540"/>
                      </a:cubicBezTo>
                      <a:cubicBezTo>
                        <a:pt x="163155" y="100540"/>
                        <a:pt x="147330" y="102463"/>
                        <a:pt x="135018" y="101252"/>
                      </a:cubicBezTo>
                      <a:cubicBezTo>
                        <a:pt x="122715" y="100041"/>
                        <a:pt x="113000" y="96224"/>
                        <a:pt x="113000" y="96224"/>
                      </a:cubicBezTo>
                      <a:lnTo>
                        <a:pt x="121855" y="74446"/>
                      </a:lnTo>
                      <a:cubicBezTo>
                        <a:pt x="121855" y="74446"/>
                        <a:pt x="127919" y="75102"/>
                        <a:pt x="134306" y="70259"/>
                      </a:cubicBezTo>
                      <a:cubicBezTo>
                        <a:pt x="140693" y="65415"/>
                        <a:pt x="147395" y="55072"/>
                        <a:pt x="147395" y="55072"/>
                      </a:cubicBezTo>
                      <a:cubicBezTo>
                        <a:pt x="147395" y="55072"/>
                        <a:pt x="138253" y="63668"/>
                        <a:pt x="132254" y="67587"/>
                      </a:cubicBezTo>
                      <a:cubicBezTo>
                        <a:pt x="126246" y="71507"/>
                        <a:pt x="123381" y="70758"/>
                        <a:pt x="123381" y="70758"/>
                      </a:cubicBezTo>
                      <a:lnTo>
                        <a:pt x="128381" y="26399"/>
                      </a:lnTo>
                      <a:cubicBezTo>
                        <a:pt x="128381" y="26399"/>
                        <a:pt x="121652" y="56218"/>
                        <a:pt x="117123" y="71026"/>
                      </a:cubicBezTo>
                      <a:cubicBezTo>
                        <a:pt x="113703" y="82192"/>
                        <a:pt x="111651" y="86019"/>
                        <a:pt x="111651" y="86019"/>
                      </a:cubicBezTo>
                      <a:cubicBezTo>
                        <a:pt x="111651" y="86019"/>
                        <a:pt x="107787" y="82331"/>
                        <a:pt x="103905" y="75786"/>
                      </a:cubicBezTo>
                      <a:cubicBezTo>
                        <a:pt x="100032" y="69242"/>
                        <a:pt x="96935" y="60627"/>
                        <a:pt x="96935" y="60627"/>
                      </a:cubicBezTo>
                      <a:cubicBezTo>
                        <a:pt x="96935" y="60627"/>
                        <a:pt x="97860" y="70324"/>
                        <a:pt x="100771" y="77691"/>
                      </a:cubicBezTo>
                      <a:cubicBezTo>
                        <a:pt x="103683" y="85067"/>
                        <a:pt x="108591" y="90123"/>
                        <a:pt x="108591" y="90123"/>
                      </a:cubicBezTo>
                      <a:lnTo>
                        <a:pt x="100577" y="109183"/>
                      </a:lnTo>
                      <a:cubicBezTo>
                        <a:pt x="100577" y="109183"/>
                        <a:pt x="93053" y="101160"/>
                        <a:pt x="87082" y="94282"/>
                      </a:cubicBezTo>
                      <a:cubicBezTo>
                        <a:pt x="81111" y="87405"/>
                        <a:pt x="76369" y="79234"/>
                        <a:pt x="76369" y="79234"/>
                      </a:cubicBezTo>
                      <a:cubicBezTo>
                        <a:pt x="76369" y="79234"/>
                        <a:pt x="80196" y="69991"/>
                        <a:pt x="81120" y="58464"/>
                      </a:cubicBezTo>
                      <a:cubicBezTo>
                        <a:pt x="82053" y="46929"/>
                        <a:pt x="80103" y="33110"/>
                        <a:pt x="80103" y="33110"/>
                      </a:cubicBezTo>
                      <a:cubicBezTo>
                        <a:pt x="80103" y="33110"/>
                        <a:pt x="79401" y="46032"/>
                        <a:pt x="77570" y="56144"/>
                      </a:cubicBezTo>
                      <a:cubicBezTo>
                        <a:pt x="75749" y="66247"/>
                        <a:pt x="72782" y="73531"/>
                        <a:pt x="72782" y="73531"/>
                      </a:cubicBezTo>
                      <a:cubicBezTo>
                        <a:pt x="72782" y="73531"/>
                        <a:pt x="67911" y="69880"/>
                        <a:pt x="58751" y="55830"/>
                      </a:cubicBezTo>
                      <a:cubicBezTo>
                        <a:pt x="46827" y="37547"/>
                        <a:pt x="26029" y="0"/>
                        <a:pt x="260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94" name="Google Shape;6394;p8"/>
              <p:cNvGrpSpPr/>
              <p:nvPr/>
            </p:nvGrpSpPr>
            <p:grpSpPr>
              <a:xfrm>
                <a:off x="2402822" y="2475934"/>
                <a:ext cx="309338" cy="203566"/>
                <a:chOff x="2402822" y="2475934"/>
                <a:chExt cx="309338" cy="203566"/>
              </a:xfrm>
            </p:grpSpPr>
            <p:sp>
              <p:nvSpPr>
                <p:cNvPr id="6395" name="Google Shape;6395;p8"/>
                <p:cNvSpPr/>
                <p:nvPr/>
              </p:nvSpPr>
              <p:spPr>
                <a:xfrm>
                  <a:off x="2402822" y="2475934"/>
                  <a:ext cx="193344" cy="203566"/>
                </a:xfrm>
                <a:custGeom>
                  <a:avLst/>
                  <a:gdLst/>
                  <a:ahLst/>
                  <a:cxnLst/>
                  <a:rect l="l" t="t" r="r" b="b"/>
                  <a:pathLst>
                    <a:path w="193344" h="203566" extrusionOk="0">
                      <a:moveTo>
                        <a:pt x="165447" y="94597"/>
                      </a:moveTo>
                      <a:cubicBezTo>
                        <a:pt x="165447" y="94597"/>
                        <a:pt x="190931" y="71405"/>
                        <a:pt x="192974" y="47076"/>
                      </a:cubicBezTo>
                      <a:cubicBezTo>
                        <a:pt x="196200" y="8772"/>
                        <a:pt x="177288" y="721"/>
                        <a:pt x="177288" y="721"/>
                      </a:cubicBezTo>
                      <a:cubicBezTo>
                        <a:pt x="177288" y="721"/>
                        <a:pt x="174940" y="28128"/>
                        <a:pt x="153671" y="26612"/>
                      </a:cubicBezTo>
                      <a:cubicBezTo>
                        <a:pt x="142634" y="25826"/>
                        <a:pt x="131579" y="12562"/>
                        <a:pt x="131579" y="12562"/>
                      </a:cubicBezTo>
                      <a:cubicBezTo>
                        <a:pt x="131579" y="12562"/>
                        <a:pt x="118121" y="17405"/>
                        <a:pt x="106742" y="14263"/>
                      </a:cubicBezTo>
                      <a:cubicBezTo>
                        <a:pt x="95364" y="11129"/>
                        <a:pt x="86065" y="0"/>
                        <a:pt x="86065" y="0"/>
                      </a:cubicBezTo>
                      <a:cubicBezTo>
                        <a:pt x="86065" y="0"/>
                        <a:pt x="80954" y="13440"/>
                        <a:pt x="81259" y="27360"/>
                      </a:cubicBezTo>
                      <a:cubicBezTo>
                        <a:pt x="81573" y="41281"/>
                        <a:pt x="87304" y="55691"/>
                        <a:pt x="87304" y="55691"/>
                      </a:cubicBezTo>
                      <a:cubicBezTo>
                        <a:pt x="87304" y="55691"/>
                        <a:pt x="79373" y="53196"/>
                        <a:pt x="71645" y="51855"/>
                      </a:cubicBezTo>
                      <a:cubicBezTo>
                        <a:pt x="63927" y="50515"/>
                        <a:pt x="56412" y="50340"/>
                        <a:pt x="56412" y="50340"/>
                      </a:cubicBezTo>
                      <a:cubicBezTo>
                        <a:pt x="56412" y="50340"/>
                        <a:pt x="55719" y="57466"/>
                        <a:pt x="56948" y="63511"/>
                      </a:cubicBezTo>
                      <a:cubicBezTo>
                        <a:pt x="58187" y="69566"/>
                        <a:pt x="61357" y="74529"/>
                        <a:pt x="61357" y="74529"/>
                      </a:cubicBezTo>
                      <a:cubicBezTo>
                        <a:pt x="61357" y="74529"/>
                        <a:pt x="42538" y="79169"/>
                        <a:pt x="27203" y="85131"/>
                      </a:cubicBezTo>
                      <a:cubicBezTo>
                        <a:pt x="11859" y="91084"/>
                        <a:pt x="0" y="98359"/>
                        <a:pt x="0" y="98359"/>
                      </a:cubicBezTo>
                      <a:cubicBezTo>
                        <a:pt x="0" y="98359"/>
                        <a:pt x="11711" y="110689"/>
                        <a:pt x="23765" y="118731"/>
                      </a:cubicBezTo>
                      <a:cubicBezTo>
                        <a:pt x="35818" y="126773"/>
                        <a:pt x="48204" y="130526"/>
                        <a:pt x="48204" y="130526"/>
                      </a:cubicBezTo>
                      <a:cubicBezTo>
                        <a:pt x="48204" y="130526"/>
                        <a:pt x="43370" y="134676"/>
                        <a:pt x="40144" y="139251"/>
                      </a:cubicBezTo>
                      <a:cubicBezTo>
                        <a:pt x="36918" y="143827"/>
                        <a:pt x="35310" y="148846"/>
                        <a:pt x="35310" y="148846"/>
                      </a:cubicBezTo>
                      <a:cubicBezTo>
                        <a:pt x="35310" y="148846"/>
                        <a:pt x="46485" y="151416"/>
                        <a:pt x="57762" y="149946"/>
                      </a:cubicBezTo>
                      <a:cubicBezTo>
                        <a:pt x="69030" y="148476"/>
                        <a:pt x="80390" y="142958"/>
                        <a:pt x="80390" y="142958"/>
                      </a:cubicBezTo>
                      <a:cubicBezTo>
                        <a:pt x="80390" y="142958"/>
                        <a:pt x="67366" y="159494"/>
                        <a:pt x="60877" y="174653"/>
                      </a:cubicBezTo>
                      <a:cubicBezTo>
                        <a:pt x="54388" y="189803"/>
                        <a:pt x="54434" y="203567"/>
                        <a:pt x="54434" y="203567"/>
                      </a:cubicBezTo>
                      <a:cubicBezTo>
                        <a:pt x="54434" y="203567"/>
                        <a:pt x="70231" y="190986"/>
                        <a:pt x="83653" y="187002"/>
                      </a:cubicBezTo>
                      <a:cubicBezTo>
                        <a:pt x="97074" y="183028"/>
                        <a:pt x="108111" y="187640"/>
                        <a:pt x="108111" y="187640"/>
                      </a:cubicBezTo>
                      <a:cubicBezTo>
                        <a:pt x="108111" y="187640"/>
                        <a:pt x="115598" y="163931"/>
                        <a:pt x="144344" y="169486"/>
                      </a:cubicBezTo>
                      <a:cubicBezTo>
                        <a:pt x="155741" y="171686"/>
                        <a:pt x="156999" y="181956"/>
                        <a:pt x="156999" y="181956"/>
                      </a:cubicBezTo>
                      <a:cubicBezTo>
                        <a:pt x="156999" y="181956"/>
                        <a:pt x="172768" y="166695"/>
                        <a:pt x="175430" y="144687"/>
                      </a:cubicBezTo>
                      <a:cubicBezTo>
                        <a:pt x="178092" y="122687"/>
                        <a:pt x="165447" y="94597"/>
                        <a:pt x="165447" y="9459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96" name="Google Shape;6396;p8"/>
                <p:cNvSpPr/>
                <p:nvPr/>
              </p:nvSpPr>
              <p:spPr>
                <a:xfrm>
                  <a:off x="2423453" y="2499930"/>
                  <a:ext cx="288707" cy="151295"/>
                </a:xfrm>
                <a:custGeom>
                  <a:avLst/>
                  <a:gdLst/>
                  <a:ahLst/>
                  <a:cxnLst/>
                  <a:rect l="l" t="t" r="r" b="b"/>
                  <a:pathLst>
                    <a:path w="288707" h="151295" extrusionOk="0">
                      <a:moveTo>
                        <a:pt x="0" y="76489"/>
                      </a:moveTo>
                      <a:cubicBezTo>
                        <a:pt x="0" y="76489"/>
                        <a:pt x="44017" y="83144"/>
                        <a:pt x="66007" y="81702"/>
                      </a:cubicBezTo>
                      <a:cubicBezTo>
                        <a:pt x="78273" y="80889"/>
                        <a:pt x="86379" y="79364"/>
                        <a:pt x="86379" y="79364"/>
                      </a:cubicBezTo>
                      <a:cubicBezTo>
                        <a:pt x="86379" y="79364"/>
                        <a:pt x="82303" y="83412"/>
                        <a:pt x="70555" y="91223"/>
                      </a:cubicBezTo>
                      <a:cubicBezTo>
                        <a:pt x="58797" y="99033"/>
                        <a:pt x="39377" y="110588"/>
                        <a:pt x="39377" y="110588"/>
                      </a:cubicBezTo>
                      <a:cubicBezTo>
                        <a:pt x="39377" y="110588"/>
                        <a:pt x="58908" y="103295"/>
                        <a:pt x="72237" y="95530"/>
                      </a:cubicBezTo>
                      <a:cubicBezTo>
                        <a:pt x="85556" y="87766"/>
                        <a:pt x="92674" y="79539"/>
                        <a:pt x="92674" y="79539"/>
                      </a:cubicBezTo>
                      <a:cubicBezTo>
                        <a:pt x="92674" y="79539"/>
                        <a:pt x="103544" y="79752"/>
                        <a:pt x="113934" y="78180"/>
                      </a:cubicBezTo>
                      <a:cubicBezTo>
                        <a:pt x="124314" y="76609"/>
                        <a:pt x="134204" y="73254"/>
                        <a:pt x="134204" y="73254"/>
                      </a:cubicBezTo>
                      <a:lnTo>
                        <a:pt x="116420" y="96593"/>
                      </a:lnTo>
                      <a:cubicBezTo>
                        <a:pt x="116420" y="96593"/>
                        <a:pt x="110125" y="94874"/>
                        <a:pt x="99394" y="98275"/>
                      </a:cubicBezTo>
                      <a:cubicBezTo>
                        <a:pt x="88662" y="101668"/>
                        <a:pt x="73494" y="110172"/>
                        <a:pt x="73494" y="110172"/>
                      </a:cubicBezTo>
                      <a:cubicBezTo>
                        <a:pt x="73494" y="110172"/>
                        <a:pt x="88422" y="105134"/>
                        <a:pt x="97841" y="102759"/>
                      </a:cubicBezTo>
                      <a:cubicBezTo>
                        <a:pt x="107260" y="100392"/>
                        <a:pt x="111170" y="100688"/>
                        <a:pt x="111170" y="100688"/>
                      </a:cubicBezTo>
                      <a:lnTo>
                        <a:pt x="91481" y="120275"/>
                      </a:lnTo>
                      <a:lnTo>
                        <a:pt x="64509" y="144825"/>
                      </a:lnTo>
                      <a:lnTo>
                        <a:pt x="93413" y="123889"/>
                      </a:lnTo>
                      <a:cubicBezTo>
                        <a:pt x="93413" y="123889"/>
                        <a:pt x="95327" y="126911"/>
                        <a:pt x="93395" y="133761"/>
                      </a:cubicBezTo>
                      <a:cubicBezTo>
                        <a:pt x="91454" y="140619"/>
                        <a:pt x="85667" y="151295"/>
                        <a:pt x="85667" y="151295"/>
                      </a:cubicBezTo>
                      <a:cubicBezTo>
                        <a:pt x="85667" y="151295"/>
                        <a:pt x="93765" y="140915"/>
                        <a:pt x="96898" y="132975"/>
                      </a:cubicBezTo>
                      <a:cubicBezTo>
                        <a:pt x="100022" y="125035"/>
                        <a:pt x="98174" y="119544"/>
                        <a:pt x="98174" y="119544"/>
                      </a:cubicBezTo>
                      <a:lnTo>
                        <a:pt x="113730" y="103738"/>
                      </a:lnTo>
                      <a:lnTo>
                        <a:pt x="122992" y="95049"/>
                      </a:lnTo>
                      <a:cubicBezTo>
                        <a:pt x="122992" y="95049"/>
                        <a:pt x="125950" y="99523"/>
                        <a:pt x="126246" y="108961"/>
                      </a:cubicBezTo>
                      <a:cubicBezTo>
                        <a:pt x="126551" y="118408"/>
                        <a:pt x="124203" y="132818"/>
                        <a:pt x="124203" y="132818"/>
                      </a:cubicBezTo>
                      <a:cubicBezTo>
                        <a:pt x="124203" y="132818"/>
                        <a:pt x="130008" y="119433"/>
                        <a:pt x="130923" y="108730"/>
                      </a:cubicBezTo>
                      <a:cubicBezTo>
                        <a:pt x="131838" y="98035"/>
                        <a:pt x="127863" y="90021"/>
                        <a:pt x="127863" y="90021"/>
                      </a:cubicBezTo>
                      <a:lnTo>
                        <a:pt x="140379" y="72403"/>
                      </a:lnTo>
                      <a:cubicBezTo>
                        <a:pt x="140379" y="72403"/>
                        <a:pt x="146369" y="71322"/>
                        <a:pt x="156971" y="67856"/>
                      </a:cubicBezTo>
                      <a:cubicBezTo>
                        <a:pt x="167582" y="64398"/>
                        <a:pt x="288707" y="39386"/>
                        <a:pt x="288707" y="39386"/>
                      </a:cubicBezTo>
                      <a:lnTo>
                        <a:pt x="279372" y="36030"/>
                      </a:lnTo>
                      <a:cubicBezTo>
                        <a:pt x="279372" y="36030"/>
                        <a:pt x="168543" y="55432"/>
                        <a:pt x="157738" y="60220"/>
                      </a:cubicBezTo>
                      <a:cubicBezTo>
                        <a:pt x="146933" y="65018"/>
                        <a:pt x="138465" y="66340"/>
                        <a:pt x="138465" y="66340"/>
                      </a:cubicBezTo>
                      <a:lnTo>
                        <a:pt x="129934" y="54018"/>
                      </a:lnTo>
                      <a:cubicBezTo>
                        <a:pt x="129934" y="54018"/>
                        <a:pt x="139473" y="46845"/>
                        <a:pt x="145509" y="35799"/>
                      </a:cubicBezTo>
                      <a:cubicBezTo>
                        <a:pt x="151545" y="24754"/>
                        <a:pt x="156305" y="9548"/>
                        <a:pt x="156305" y="9548"/>
                      </a:cubicBezTo>
                      <a:cubicBezTo>
                        <a:pt x="156305" y="9548"/>
                        <a:pt x="149909" y="24153"/>
                        <a:pt x="142606" y="34136"/>
                      </a:cubicBezTo>
                      <a:cubicBezTo>
                        <a:pt x="135304" y="44118"/>
                        <a:pt x="127078" y="50543"/>
                        <a:pt x="127078" y="50543"/>
                      </a:cubicBezTo>
                      <a:lnTo>
                        <a:pt x="112834" y="31843"/>
                      </a:lnTo>
                      <a:cubicBezTo>
                        <a:pt x="112834" y="31843"/>
                        <a:pt x="116485" y="26954"/>
                        <a:pt x="115560" y="18995"/>
                      </a:cubicBezTo>
                      <a:cubicBezTo>
                        <a:pt x="114636" y="11027"/>
                        <a:pt x="109136" y="0"/>
                        <a:pt x="109136" y="0"/>
                      </a:cubicBezTo>
                      <a:cubicBezTo>
                        <a:pt x="109136" y="0"/>
                        <a:pt x="111891" y="12238"/>
                        <a:pt x="112214" y="19402"/>
                      </a:cubicBezTo>
                      <a:cubicBezTo>
                        <a:pt x="112538" y="26565"/>
                        <a:pt x="110430" y="28654"/>
                        <a:pt x="110430" y="28654"/>
                      </a:cubicBezTo>
                      <a:lnTo>
                        <a:pt x="74788" y="1784"/>
                      </a:lnTo>
                      <a:cubicBezTo>
                        <a:pt x="74788" y="1784"/>
                        <a:pt x="97037" y="22739"/>
                        <a:pt x="107482" y="34173"/>
                      </a:cubicBezTo>
                      <a:cubicBezTo>
                        <a:pt x="115357" y="42797"/>
                        <a:pt x="117603" y="46512"/>
                        <a:pt x="117603" y="46512"/>
                      </a:cubicBezTo>
                      <a:cubicBezTo>
                        <a:pt x="117603" y="46512"/>
                        <a:pt x="112473" y="47973"/>
                        <a:pt x="104857" y="47982"/>
                      </a:cubicBezTo>
                      <a:cubicBezTo>
                        <a:pt x="97249" y="47991"/>
                        <a:pt x="88255" y="46272"/>
                        <a:pt x="88255" y="46272"/>
                      </a:cubicBezTo>
                      <a:cubicBezTo>
                        <a:pt x="88255" y="46272"/>
                        <a:pt x="97074" y="50404"/>
                        <a:pt x="104903" y="51652"/>
                      </a:cubicBezTo>
                      <a:cubicBezTo>
                        <a:pt x="112741" y="52890"/>
                        <a:pt x="119591" y="51236"/>
                        <a:pt x="119591" y="51236"/>
                      </a:cubicBezTo>
                      <a:lnTo>
                        <a:pt x="131921" y="67828"/>
                      </a:lnTo>
                      <a:cubicBezTo>
                        <a:pt x="131921" y="67828"/>
                        <a:pt x="121180" y="70222"/>
                        <a:pt x="112224" y="71867"/>
                      </a:cubicBezTo>
                      <a:cubicBezTo>
                        <a:pt x="103267" y="73522"/>
                        <a:pt x="93820" y="73439"/>
                        <a:pt x="93820" y="73439"/>
                      </a:cubicBezTo>
                      <a:cubicBezTo>
                        <a:pt x="93820" y="73439"/>
                        <a:pt x="87812" y="65452"/>
                        <a:pt x="78356" y="58788"/>
                      </a:cubicBezTo>
                      <a:cubicBezTo>
                        <a:pt x="68900" y="52114"/>
                        <a:pt x="56005" y="46771"/>
                        <a:pt x="56005" y="46771"/>
                      </a:cubicBezTo>
                      <a:cubicBezTo>
                        <a:pt x="56005" y="46771"/>
                        <a:pt x="66774" y="53944"/>
                        <a:pt x="74547" y="60655"/>
                      </a:cubicBezTo>
                      <a:cubicBezTo>
                        <a:pt x="82321" y="67375"/>
                        <a:pt x="87091" y="73633"/>
                        <a:pt x="87091" y="73633"/>
                      </a:cubicBezTo>
                      <a:cubicBezTo>
                        <a:pt x="87091" y="73633"/>
                        <a:pt x="81462" y="75962"/>
                        <a:pt x="64713" y="76701"/>
                      </a:cubicBezTo>
                      <a:cubicBezTo>
                        <a:pt x="42898" y="77672"/>
                        <a:pt x="0" y="76489"/>
                        <a:pt x="0" y="764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397" name="Google Shape;6397;p8"/>
              <p:cNvGrpSpPr/>
              <p:nvPr/>
            </p:nvGrpSpPr>
            <p:grpSpPr>
              <a:xfrm>
                <a:off x="2752813" y="2316551"/>
                <a:ext cx="274870" cy="233792"/>
                <a:chOff x="2752813" y="2316551"/>
                <a:chExt cx="274870" cy="233792"/>
              </a:xfrm>
            </p:grpSpPr>
            <p:sp>
              <p:nvSpPr>
                <p:cNvPr id="6398" name="Google Shape;6398;p8"/>
                <p:cNvSpPr/>
                <p:nvPr/>
              </p:nvSpPr>
              <p:spPr>
                <a:xfrm>
                  <a:off x="2845665" y="2316551"/>
                  <a:ext cx="182018" cy="233792"/>
                </a:xfrm>
                <a:custGeom>
                  <a:avLst/>
                  <a:gdLst/>
                  <a:ahLst/>
                  <a:cxnLst/>
                  <a:rect l="l" t="t" r="r" b="b"/>
                  <a:pathLst>
                    <a:path w="182018" h="233792" extrusionOk="0">
                      <a:moveTo>
                        <a:pt x="29521" y="142135"/>
                      </a:moveTo>
                      <a:cubicBezTo>
                        <a:pt x="29521" y="142135"/>
                        <a:pt x="14334" y="173064"/>
                        <a:pt x="21368" y="196440"/>
                      </a:cubicBezTo>
                      <a:cubicBezTo>
                        <a:pt x="32442" y="233256"/>
                        <a:pt x="52990" y="233792"/>
                        <a:pt x="52990" y="233792"/>
                      </a:cubicBezTo>
                      <a:cubicBezTo>
                        <a:pt x="52990" y="233792"/>
                        <a:pt x="45105" y="207449"/>
                        <a:pt x="65441" y="201043"/>
                      </a:cubicBezTo>
                      <a:cubicBezTo>
                        <a:pt x="75997" y="197725"/>
                        <a:pt x="91156" y="205988"/>
                        <a:pt x="91156" y="205988"/>
                      </a:cubicBezTo>
                      <a:cubicBezTo>
                        <a:pt x="91156" y="205988"/>
                        <a:pt x="101897" y="196542"/>
                        <a:pt x="113627" y="195285"/>
                      </a:cubicBezTo>
                      <a:cubicBezTo>
                        <a:pt x="125366" y="194028"/>
                        <a:pt x="138093" y="200960"/>
                        <a:pt x="138093" y="200960"/>
                      </a:cubicBezTo>
                      <a:cubicBezTo>
                        <a:pt x="138093" y="200960"/>
                        <a:pt x="137918" y="186577"/>
                        <a:pt x="132520" y="173748"/>
                      </a:cubicBezTo>
                      <a:cubicBezTo>
                        <a:pt x="127112" y="160909"/>
                        <a:pt x="116483" y="149613"/>
                        <a:pt x="116483" y="149613"/>
                      </a:cubicBezTo>
                      <a:cubicBezTo>
                        <a:pt x="116483" y="149613"/>
                        <a:pt x="124783" y="149022"/>
                        <a:pt x="132455" y="147432"/>
                      </a:cubicBezTo>
                      <a:cubicBezTo>
                        <a:pt x="140136" y="145842"/>
                        <a:pt x="147180" y="143244"/>
                        <a:pt x="147180" y="143244"/>
                      </a:cubicBezTo>
                      <a:cubicBezTo>
                        <a:pt x="147180" y="143244"/>
                        <a:pt x="145220" y="136358"/>
                        <a:pt x="141846" y="131191"/>
                      </a:cubicBezTo>
                      <a:cubicBezTo>
                        <a:pt x="138473" y="126015"/>
                        <a:pt x="133703" y="122558"/>
                        <a:pt x="133703" y="122558"/>
                      </a:cubicBezTo>
                      <a:cubicBezTo>
                        <a:pt x="133703" y="122558"/>
                        <a:pt x="149500" y="111327"/>
                        <a:pt x="161581" y="100152"/>
                      </a:cubicBezTo>
                      <a:cubicBezTo>
                        <a:pt x="173653" y="88977"/>
                        <a:pt x="182018" y="77857"/>
                        <a:pt x="182018" y="77857"/>
                      </a:cubicBezTo>
                      <a:cubicBezTo>
                        <a:pt x="182018" y="77857"/>
                        <a:pt x="166591" y="70693"/>
                        <a:pt x="152430" y="67643"/>
                      </a:cubicBezTo>
                      <a:cubicBezTo>
                        <a:pt x="138269" y="64593"/>
                        <a:pt x="125366" y="65646"/>
                        <a:pt x="125366" y="65646"/>
                      </a:cubicBezTo>
                      <a:cubicBezTo>
                        <a:pt x="125366" y="65646"/>
                        <a:pt x="128342" y="60017"/>
                        <a:pt x="129654" y="54573"/>
                      </a:cubicBezTo>
                      <a:cubicBezTo>
                        <a:pt x="130976" y="49129"/>
                        <a:pt x="130634" y="43878"/>
                        <a:pt x="130634" y="43878"/>
                      </a:cubicBezTo>
                      <a:cubicBezTo>
                        <a:pt x="130634" y="43878"/>
                        <a:pt x="119293" y="45588"/>
                        <a:pt x="109347" y="51097"/>
                      </a:cubicBezTo>
                      <a:cubicBezTo>
                        <a:pt x="99401" y="56606"/>
                        <a:pt x="90869" y="65914"/>
                        <a:pt x="90869" y="65914"/>
                      </a:cubicBezTo>
                      <a:cubicBezTo>
                        <a:pt x="90869" y="65914"/>
                        <a:pt x="96905" y="45736"/>
                        <a:pt x="97376" y="29265"/>
                      </a:cubicBezTo>
                      <a:cubicBezTo>
                        <a:pt x="97848" y="12784"/>
                        <a:pt x="92746" y="0"/>
                        <a:pt x="92746" y="0"/>
                      </a:cubicBezTo>
                      <a:cubicBezTo>
                        <a:pt x="92746" y="0"/>
                        <a:pt x="82670" y="17507"/>
                        <a:pt x="71652" y="26140"/>
                      </a:cubicBezTo>
                      <a:cubicBezTo>
                        <a:pt x="60634" y="34773"/>
                        <a:pt x="48673" y="34533"/>
                        <a:pt x="48673" y="34533"/>
                      </a:cubicBezTo>
                      <a:cubicBezTo>
                        <a:pt x="48673" y="34533"/>
                        <a:pt x="50411" y="59333"/>
                        <a:pt x="21636" y="64731"/>
                      </a:cubicBezTo>
                      <a:cubicBezTo>
                        <a:pt x="10230" y="66866"/>
                        <a:pt x="5285" y="57780"/>
                        <a:pt x="5285" y="57780"/>
                      </a:cubicBezTo>
                      <a:cubicBezTo>
                        <a:pt x="5285" y="57780"/>
                        <a:pt x="-3783" y="77765"/>
                        <a:pt x="1837" y="99209"/>
                      </a:cubicBezTo>
                      <a:cubicBezTo>
                        <a:pt x="7448" y="120654"/>
                        <a:pt x="29521" y="142135"/>
                        <a:pt x="29521" y="14213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99" name="Google Shape;6399;p8"/>
                <p:cNvSpPr/>
                <p:nvPr/>
              </p:nvSpPr>
              <p:spPr>
                <a:xfrm>
                  <a:off x="2752813" y="2360152"/>
                  <a:ext cx="254894" cy="180421"/>
                </a:xfrm>
                <a:custGeom>
                  <a:avLst/>
                  <a:gdLst/>
                  <a:ahLst/>
                  <a:cxnLst/>
                  <a:rect l="l" t="t" r="r" b="b"/>
                  <a:pathLst>
                    <a:path w="254894" h="180421" extrusionOk="0">
                      <a:moveTo>
                        <a:pt x="254895" y="39867"/>
                      </a:moveTo>
                      <a:cubicBezTo>
                        <a:pt x="254895" y="39867"/>
                        <a:pt x="211507" y="49840"/>
                        <a:pt x="191587" y="59259"/>
                      </a:cubicBezTo>
                      <a:cubicBezTo>
                        <a:pt x="180477" y="64519"/>
                        <a:pt x="173498" y="68918"/>
                        <a:pt x="173498" y="68918"/>
                      </a:cubicBezTo>
                      <a:cubicBezTo>
                        <a:pt x="173498" y="68918"/>
                        <a:pt x="175800" y="63650"/>
                        <a:pt x="183869" y="52068"/>
                      </a:cubicBezTo>
                      <a:cubicBezTo>
                        <a:pt x="191929" y="40495"/>
                        <a:pt x="205748" y="22609"/>
                        <a:pt x="205748" y="22609"/>
                      </a:cubicBezTo>
                      <a:cubicBezTo>
                        <a:pt x="205748" y="22609"/>
                        <a:pt x="190265" y="36567"/>
                        <a:pt x="180717" y="48685"/>
                      </a:cubicBezTo>
                      <a:cubicBezTo>
                        <a:pt x="171178" y="60803"/>
                        <a:pt x="167582" y="71063"/>
                        <a:pt x="167582" y="71063"/>
                      </a:cubicBezTo>
                      <a:cubicBezTo>
                        <a:pt x="167582" y="71063"/>
                        <a:pt x="157396" y="74862"/>
                        <a:pt x="148310" y="80140"/>
                      </a:cubicBezTo>
                      <a:cubicBezTo>
                        <a:pt x="139233" y="85418"/>
                        <a:pt x="131265" y="92166"/>
                        <a:pt x="131265" y="92166"/>
                      </a:cubicBezTo>
                      <a:lnTo>
                        <a:pt x="139224" y="63927"/>
                      </a:lnTo>
                      <a:cubicBezTo>
                        <a:pt x="139224" y="63927"/>
                        <a:pt x="145713" y="63215"/>
                        <a:pt x="154457" y="56107"/>
                      </a:cubicBezTo>
                      <a:cubicBezTo>
                        <a:pt x="163192" y="49008"/>
                        <a:pt x="174173" y="35522"/>
                        <a:pt x="174173" y="35522"/>
                      </a:cubicBezTo>
                      <a:cubicBezTo>
                        <a:pt x="174173" y="35522"/>
                        <a:pt x="162138" y="45699"/>
                        <a:pt x="154253" y="51365"/>
                      </a:cubicBezTo>
                      <a:cubicBezTo>
                        <a:pt x="146359" y="57032"/>
                        <a:pt x="142616" y="58187"/>
                        <a:pt x="142616" y="58187"/>
                      </a:cubicBezTo>
                      <a:lnTo>
                        <a:pt x="153727" y="32740"/>
                      </a:lnTo>
                      <a:lnTo>
                        <a:pt x="169791" y="0"/>
                      </a:lnTo>
                      <a:lnTo>
                        <a:pt x="150602" y="30087"/>
                      </a:lnTo>
                      <a:cubicBezTo>
                        <a:pt x="150602" y="30087"/>
                        <a:pt x="147718" y="27980"/>
                        <a:pt x="146997" y="20899"/>
                      </a:cubicBezTo>
                      <a:cubicBezTo>
                        <a:pt x="146285" y="13810"/>
                        <a:pt x="147746" y="1747"/>
                        <a:pt x="147746" y="1747"/>
                      </a:cubicBezTo>
                      <a:cubicBezTo>
                        <a:pt x="147746" y="1747"/>
                        <a:pt x="144021" y="14383"/>
                        <a:pt x="144030" y="22914"/>
                      </a:cubicBezTo>
                      <a:cubicBezTo>
                        <a:pt x="144039" y="31446"/>
                        <a:pt x="147774" y="35883"/>
                        <a:pt x="147774" y="35883"/>
                      </a:cubicBezTo>
                      <a:lnTo>
                        <a:pt x="139104" y="56292"/>
                      </a:lnTo>
                      <a:lnTo>
                        <a:pt x="133687" y="67772"/>
                      </a:lnTo>
                      <a:cubicBezTo>
                        <a:pt x="133687" y="67772"/>
                        <a:pt x="129296" y="64704"/>
                        <a:pt x="125543" y="56033"/>
                      </a:cubicBezTo>
                      <a:cubicBezTo>
                        <a:pt x="121800" y="47363"/>
                        <a:pt x="118694" y="33100"/>
                        <a:pt x="118694" y="33100"/>
                      </a:cubicBezTo>
                      <a:cubicBezTo>
                        <a:pt x="118694" y="33100"/>
                        <a:pt x="118204" y="47677"/>
                        <a:pt x="121282" y="57965"/>
                      </a:cubicBezTo>
                      <a:cubicBezTo>
                        <a:pt x="124360" y="68253"/>
                        <a:pt x="130997" y="74243"/>
                        <a:pt x="130997" y="74243"/>
                      </a:cubicBezTo>
                      <a:lnTo>
                        <a:pt x="125830" y="95225"/>
                      </a:lnTo>
                      <a:cubicBezTo>
                        <a:pt x="125830" y="95225"/>
                        <a:pt x="120663" y="98433"/>
                        <a:pt x="112067" y="105550"/>
                      </a:cubicBezTo>
                      <a:cubicBezTo>
                        <a:pt x="108379" y="108600"/>
                        <a:pt x="81332" y="114368"/>
                        <a:pt x="58353" y="129620"/>
                      </a:cubicBezTo>
                      <a:cubicBezTo>
                        <a:pt x="27832" y="149881"/>
                        <a:pt x="0" y="180421"/>
                        <a:pt x="0" y="180421"/>
                      </a:cubicBezTo>
                      <a:lnTo>
                        <a:pt x="9918" y="180107"/>
                      </a:lnTo>
                      <a:cubicBezTo>
                        <a:pt x="9918" y="180107"/>
                        <a:pt x="34052" y="151868"/>
                        <a:pt x="61487" y="134509"/>
                      </a:cubicBezTo>
                      <a:cubicBezTo>
                        <a:pt x="84068" y="120228"/>
                        <a:pt x="110421" y="116734"/>
                        <a:pt x="114165" y="112936"/>
                      </a:cubicBezTo>
                      <a:cubicBezTo>
                        <a:pt x="122447" y="104506"/>
                        <a:pt x="129842" y="100161"/>
                        <a:pt x="129842" y="100161"/>
                      </a:cubicBezTo>
                      <a:lnTo>
                        <a:pt x="142302" y="108489"/>
                      </a:lnTo>
                      <a:cubicBezTo>
                        <a:pt x="142302" y="108489"/>
                        <a:pt x="136062" y="118657"/>
                        <a:pt x="134509" y="131154"/>
                      </a:cubicBezTo>
                      <a:cubicBezTo>
                        <a:pt x="132957" y="143642"/>
                        <a:pt x="134103" y="159531"/>
                        <a:pt x="134103" y="159531"/>
                      </a:cubicBezTo>
                      <a:cubicBezTo>
                        <a:pt x="134103" y="159531"/>
                        <a:pt x="134694" y="143605"/>
                        <a:pt x="137819" y="131635"/>
                      </a:cubicBezTo>
                      <a:cubicBezTo>
                        <a:pt x="140943" y="119665"/>
                        <a:pt x="146230" y="110671"/>
                        <a:pt x="146230" y="110671"/>
                      </a:cubicBezTo>
                      <a:lnTo>
                        <a:pt x="166353" y="122826"/>
                      </a:lnTo>
                      <a:cubicBezTo>
                        <a:pt x="166353" y="122826"/>
                        <a:pt x="164754" y="128723"/>
                        <a:pt x="168544" y="135785"/>
                      </a:cubicBezTo>
                      <a:cubicBezTo>
                        <a:pt x="172324" y="142856"/>
                        <a:pt x="181484" y="151092"/>
                        <a:pt x="181484" y="151092"/>
                      </a:cubicBezTo>
                      <a:cubicBezTo>
                        <a:pt x="181484" y="151092"/>
                        <a:pt x="174422" y="140721"/>
                        <a:pt x="171492" y="134177"/>
                      </a:cubicBezTo>
                      <a:cubicBezTo>
                        <a:pt x="168562" y="127633"/>
                        <a:pt x="169764" y="124915"/>
                        <a:pt x="169764" y="124915"/>
                      </a:cubicBezTo>
                      <a:lnTo>
                        <a:pt x="212782" y="136811"/>
                      </a:lnTo>
                      <a:cubicBezTo>
                        <a:pt x="212782" y="136811"/>
                        <a:pt x="184387" y="125497"/>
                        <a:pt x="170475" y="118694"/>
                      </a:cubicBezTo>
                      <a:cubicBezTo>
                        <a:pt x="159975" y="113573"/>
                        <a:pt x="156527" y="110939"/>
                        <a:pt x="156527" y="110939"/>
                      </a:cubicBezTo>
                      <a:cubicBezTo>
                        <a:pt x="156527" y="110939"/>
                        <a:pt x="160770" y="107704"/>
                        <a:pt x="167841" y="104894"/>
                      </a:cubicBezTo>
                      <a:cubicBezTo>
                        <a:pt x="174912" y="102093"/>
                        <a:pt x="183906" y="100383"/>
                        <a:pt x="183906" y="100383"/>
                      </a:cubicBezTo>
                      <a:cubicBezTo>
                        <a:pt x="183906" y="100383"/>
                        <a:pt x="174191" y="99782"/>
                        <a:pt x="166455" y="101501"/>
                      </a:cubicBezTo>
                      <a:cubicBezTo>
                        <a:pt x="158708" y="103221"/>
                        <a:pt x="152950" y="107278"/>
                        <a:pt x="152950" y="107278"/>
                      </a:cubicBezTo>
                      <a:lnTo>
                        <a:pt x="135378" y="96371"/>
                      </a:lnTo>
                      <a:cubicBezTo>
                        <a:pt x="135378" y="96371"/>
                        <a:pt x="144483" y="90197"/>
                        <a:pt x="152220" y="85381"/>
                      </a:cubicBezTo>
                      <a:cubicBezTo>
                        <a:pt x="159947" y="80556"/>
                        <a:pt x="168756" y="77164"/>
                        <a:pt x="168756" y="77164"/>
                      </a:cubicBezTo>
                      <a:cubicBezTo>
                        <a:pt x="168756" y="77164"/>
                        <a:pt x="177278" y="82377"/>
                        <a:pt x="188528" y="85113"/>
                      </a:cubicBezTo>
                      <a:cubicBezTo>
                        <a:pt x="199768" y="87840"/>
                        <a:pt x="213725" y="88071"/>
                        <a:pt x="213725" y="88071"/>
                      </a:cubicBezTo>
                      <a:cubicBezTo>
                        <a:pt x="213725" y="88071"/>
                        <a:pt x="201071" y="85363"/>
                        <a:pt x="191375" y="81970"/>
                      </a:cubicBezTo>
                      <a:cubicBezTo>
                        <a:pt x="181678" y="78578"/>
                        <a:pt x="174949" y="74511"/>
                        <a:pt x="174949" y="74511"/>
                      </a:cubicBezTo>
                      <a:cubicBezTo>
                        <a:pt x="174949" y="74511"/>
                        <a:pt x="179321" y="70268"/>
                        <a:pt x="194628" y="63428"/>
                      </a:cubicBezTo>
                      <a:cubicBezTo>
                        <a:pt x="214566" y="54517"/>
                        <a:pt x="254895" y="39867"/>
                        <a:pt x="254895"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00" name="Google Shape;6400;p8"/>
              <p:cNvGrpSpPr/>
              <p:nvPr/>
            </p:nvGrpSpPr>
            <p:grpSpPr>
              <a:xfrm>
                <a:off x="1451933" y="2980691"/>
                <a:ext cx="335881" cy="290588"/>
                <a:chOff x="1451933" y="2980691"/>
                <a:chExt cx="335881" cy="290588"/>
              </a:xfrm>
            </p:grpSpPr>
            <p:sp>
              <p:nvSpPr>
                <p:cNvPr id="6401" name="Google Shape;6401;p8"/>
                <p:cNvSpPr/>
                <p:nvPr/>
              </p:nvSpPr>
              <p:spPr>
                <a:xfrm>
                  <a:off x="1451933" y="2980691"/>
                  <a:ext cx="335881" cy="290588"/>
                </a:xfrm>
                <a:custGeom>
                  <a:avLst/>
                  <a:gdLst/>
                  <a:ahLst/>
                  <a:cxnLst/>
                  <a:rect l="l" t="t" r="r" b="b"/>
                  <a:pathLst>
                    <a:path w="335881" h="290588" extrusionOk="0">
                      <a:moveTo>
                        <a:pt x="96848" y="83555"/>
                      </a:moveTo>
                      <a:cubicBezTo>
                        <a:pt x="96848" y="83555"/>
                        <a:pt x="43449" y="76013"/>
                        <a:pt x="21117" y="99592"/>
                      </a:cubicBezTo>
                      <a:cubicBezTo>
                        <a:pt x="-14045" y="136723"/>
                        <a:pt x="5320" y="169519"/>
                        <a:pt x="5320" y="169519"/>
                      </a:cubicBezTo>
                      <a:cubicBezTo>
                        <a:pt x="5320" y="169519"/>
                        <a:pt x="30517" y="143018"/>
                        <a:pt x="58331" y="171774"/>
                      </a:cubicBezTo>
                      <a:cubicBezTo>
                        <a:pt x="72760" y="186702"/>
                        <a:pt x="77215" y="215089"/>
                        <a:pt x="77215" y="215089"/>
                      </a:cubicBezTo>
                      <a:cubicBezTo>
                        <a:pt x="77215" y="215089"/>
                        <a:pt x="99473" y="227049"/>
                        <a:pt x="112488" y="244944"/>
                      </a:cubicBezTo>
                      <a:cubicBezTo>
                        <a:pt x="125493" y="262849"/>
                        <a:pt x="129246" y="286678"/>
                        <a:pt x="129246" y="286678"/>
                      </a:cubicBezTo>
                      <a:cubicBezTo>
                        <a:pt x="129246" y="286678"/>
                        <a:pt x="147021" y="278748"/>
                        <a:pt x="157780" y="263357"/>
                      </a:cubicBezTo>
                      <a:cubicBezTo>
                        <a:pt x="168539" y="247976"/>
                        <a:pt x="172274" y="225136"/>
                        <a:pt x="172274" y="225136"/>
                      </a:cubicBezTo>
                      <a:cubicBezTo>
                        <a:pt x="172274" y="225136"/>
                        <a:pt x="181101" y="237947"/>
                        <a:pt x="190566" y="249243"/>
                      </a:cubicBezTo>
                      <a:cubicBezTo>
                        <a:pt x="200031" y="260538"/>
                        <a:pt x="210144" y="270317"/>
                        <a:pt x="210144" y="270317"/>
                      </a:cubicBezTo>
                      <a:cubicBezTo>
                        <a:pt x="210144" y="270317"/>
                        <a:pt x="216817" y="263533"/>
                        <a:pt x="219988" y="255445"/>
                      </a:cubicBezTo>
                      <a:cubicBezTo>
                        <a:pt x="223158" y="247357"/>
                        <a:pt x="222816" y="237957"/>
                        <a:pt x="222816" y="237957"/>
                      </a:cubicBezTo>
                      <a:cubicBezTo>
                        <a:pt x="222816" y="237957"/>
                        <a:pt x="252238" y="256970"/>
                        <a:pt x="277953" y="270133"/>
                      </a:cubicBezTo>
                      <a:cubicBezTo>
                        <a:pt x="303677" y="283286"/>
                        <a:pt x="325713" y="290588"/>
                        <a:pt x="325713" y="290588"/>
                      </a:cubicBezTo>
                      <a:cubicBezTo>
                        <a:pt x="325713" y="290588"/>
                        <a:pt x="319622" y="262368"/>
                        <a:pt x="309621" y="238335"/>
                      </a:cubicBezTo>
                      <a:cubicBezTo>
                        <a:pt x="299629" y="214303"/>
                        <a:pt x="285745" y="194448"/>
                        <a:pt x="285745" y="194448"/>
                      </a:cubicBezTo>
                      <a:cubicBezTo>
                        <a:pt x="285745" y="194448"/>
                        <a:pt x="295673" y="196158"/>
                        <a:pt x="303742" y="195335"/>
                      </a:cubicBezTo>
                      <a:cubicBezTo>
                        <a:pt x="311821" y="194522"/>
                        <a:pt x="318051" y="191185"/>
                        <a:pt x="318051" y="191185"/>
                      </a:cubicBezTo>
                      <a:cubicBezTo>
                        <a:pt x="318051" y="191185"/>
                        <a:pt x="304851" y="174150"/>
                        <a:pt x="288287" y="161347"/>
                      </a:cubicBezTo>
                      <a:cubicBezTo>
                        <a:pt x="271723" y="148555"/>
                        <a:pt x="251785" y="139995"/>
                        <a:pt x="251785" y="139995"/>
                      </a:cubicBezTo>
                      <a:cubicBezTo>
                        <a:pt x="251785" y="139995"/>
                        <a:pt x="282843" y="138803"/>
                        <a:pt x="303871" y="130770"/>
                      </a:cubicBezTo>
                      <a:cubicBezTo>
                        <a:pt x="324900" y="122738"/>
                        <a:pt x="335881" y="107856"/>
                        <a:pt x="335881" y="107856"/>
                      </a:cubicBezTo>
                      <a:cubicBezTo>
                        <a:pt x="335881" y="107856"/>
                        <a:pt x="304214" y="101238"/>
                        <a:pt x="282704" y="88408"/>
                      </a:cubicBezTo>
                      <a:cubicBezTo>
                        <a:pt x="261186" y="75569"/>
                        <a:pt x="249816" y="56519"/>
                        <a:pt x="249816" y="56519"/>
                      </a:cubicBezTo>
                      <a:cubicBezTo>
                        <a:pt x="249816" y="56519"/>
                        <a:pt x="220561" y="72491"/>
                        <a:pt x="185778" y="29833"/>
                      </a:cubicBezTo>
                      <a:cubicBezTo>
                        <a:pt x="171996" y="12927"/>
                        <a:pt x="178522" y="263"/>
                        <a:pt x="178522" y="263"/>
                      </a:cubicBezTo>
                      <a:cubicBezTo>
                        <a:pt x="178522" y="263"/>
                        <a:pt x="144747" y="-3434"/>
                        <a:pt x="123450" y="16874"/>
                      </a:cubicBezTo>
                      <a:cubicBezTo>
                        <a:pt x="102144" y="37181"/>
                        <a:pt x="96848" y="83555"/>
                        <a:pt x="96848" y="835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02" name="Google Shape;6402;p8"/>
                <p:cNvSpPr/>
                <p:nvPr/>
              </p:nvSpPr>
              <p:spPr>
                <a:xfrm>
                  <a:off x="1479659" y="3023548"/>
                  <a:ext cx="271523" cy="219123"/>
                </a:xfrm>
                <a:custGeom>
                  <a:avLst/>
                  <a:gdLst/>
                  <a:ahLst/>
                  <a:cxnLst/>
                  <a:rect l="l" t="t" r="r" b="b"/>
                  <a:pathLst>
                    <a:path w="271523" h="219123" extrusionOk="0">
                      <a:moveTo>
                        <a:pt x="271524" y="219123"/>
                      </a:moveTo>
                      <a:cubicBezTo>
                        <a:pt x="271524" y="219123"/>
                        <a:pt x="216785" y="155788"/>
                        <a:pt x="185607" y="129287"/>
                      </a:cubicBezTo>
                      <a:cubicBezTo>
                        <a:pt x="168220" y="114507"/>
                        <a:pt x="155917" y="105818"/>
                        <a:pt x="155917" y="105818"/>
                      </a:cubicBezTo>
                      <a:cubicBezTo>
                        <a:pt x="155917" y="105818"/>
                        <a:pt x="164745" y="106650"/>
                        <a:pt x="187049" y="113231"/>
                      </a:cubicBezTo>
                      <a:cubicBezTo>
                        <a:pt x="209362" y="119822"/>
                        <a:pt x="245162" y="132162"/>
                        <a:pt x="245162" y="132162"/>
                      </a:cubicBezTo>
                      <a:cubicBezTo>
                        <a:pt x="245162" y="132162"/>
                        <a:pt x="212634" y="115099"/>
                        <a:pt x="188213" y="106456"/>
                      </a:cubicBezTo>
                      <a:cubicBezTo>
                        <a:pt x="163792" y="97813"/>
                        <a:pt x="147469" y="97592"/>
                        <a:pt x="147469" y="97592"/>
                      </a:cubicBezTo>
                      <a:cubicBezTo>
                        <a:pt x="147469" y="97592"/>
                        <a:pt x="132799" y="83496"/>
                        <a:pt x="117363" y="71941"/>
                      </a:cubicBezTo>
                      <a:cubicBezTo>
                        <a:pt x="101936" y="60387"/>
                        <a:pt x="85741" y="51365"/>
                        <a:pt x="85741" y="51365"/>
                      </a:cubicBezTo>
                      <a:lnTo>
                        <a:pt x="128751" y="48925"/>
                      </a:lnTo>
                      <a:cubicBezTo>
                        <a:pt x="128751" y="48925"/>
                        <a:pt x="135970" y="58806"/>
                        <a:pt x="153338" y="68854"/>
                      </a:cubicBezTo>
                      <a:cubicBezTo>
                        <a:pt x="170716" y="78892"/>
                        <a:pt x="198252" y="89079"/>
                        <a:pt x="198252" y="89079"/>
                      </a:cubicBezTo>
                      <a:cubicBezTo>
                        <a:pt x="198252" y="89079"/>
                        <a:pt x="173831" y="75463"/>
                        <a:pt x="159069" y="65998"/>
                      </a:cubicBezTo>
                      <a:cubicBezTo>
                        <a:pt x="144307" y="56542"/>
                        <a:pt x="139205" y="51227"/>
                        <a:pt x="139205" y="51227"/>
                      </a:cubicBezTo>
                      <a:lnTo>
                        <a:pt x="181808" y="55257"/>
                      </a:lnTo>
                      <a:lnTo>
                        <a:pt x="238331" y="63225"/>
                      </a:lnTo>
                      <a:lnTo>
                        <a:pt x="182076" y="48897"/>
                      </a:lnTo>
                      <a:cubicBezTo>
                        <a:pt x="182076" y="48897"/>
                        <a:pt x="181891" y="43204"/>
                        <a:pt x="190034" y="38295"/>
                      </a:cubicBezTo>
                      <a:cubicBezTo>
                        <a:pt x="198178" y="33387"/>
                        <a:pt x="214659" y="29265"/>
                        <a:pt x="214659" y="29265"/>
                      </a:cubicBezTo>
                      <a:cubicBezTo>
                        <a:pt x="214659" y="29265"/>
                        <a:pt x="195266" y="30106"/>
                        <a:pt x="184627" y="34672"/>
                      </a:cubicBezTo>
                      <a:cubicBezTo>
                        <a:pt x="173979" y="39229"/>
                        <a:pt x="172084" y="47502"/>
                        <a:pt x="172084" y="47502"/>
                      </a:cubicBezTo>
                      <a:lnTo>
                        <a:pt x="138161" y="44664"/>
                      </a:lnTo>
                      <a:lnTo>
                        <a:pt x="118555" y="42215"/>
                      </a:lnTo>
                      <a:cubicBezTo>
                        <a:pt x="118555" y="42215"/>
                        <a:pt x="118102" y="33618"/>
                        <a:pt x="125266" y="23071"/>
                      </a:cubicBezTo>
                      <a:cubicBezTo>
                        <a:pt x="132439" y="12516"/>
                        <a:pt x="147219" y="0"/>
                        <a:pt x="147219" y="0"/>
                      </a:cubicBezTo>
                      <a:cubicBezTo>
                        <a:pt x="147219" y="0"/>
                        <a:pt x="128547" y="7007"/>
                        <a:pt x="118703" y="17359"/>
                      </a:cubicBezTo>
                      <a:cubicBezTo>
                        <a:pt x="108859" y="27712"/>
                        <a:pt x="107852" y="41401"/>
                        <a:pt x="107852" y="41401"/>
                      </a:cubicBezTo>
                      <a:lnTo>
                        <a:pt x="76618" y="44405"/>
                      </a:lnTo>
                      <a:cubicBezTo>
                        <a:pt x="76618" y="44405"/>
                        <a:pt x="67578" y="37944"/>
                        <a:pt x="50321" y="28128"/>
                      </a:cubicBezTo>
                      <a:cubicBezTo>
                        <a:pt x="33063" y="18321"/>
                        <a:pt x="7579" y="5158"/>
                        <a:pt x="7579" y="5158"/>
                      </a:cubicBezTo>
                      <a:lnTo>
                        <a:pt x="0" y="18884"/>
                      </a:lnTo>
                      <a:cubicBezTo>
                        <a:pt x="0" y="18884"/>
                        <a:pt x="24560" y="26750"/>
                        <a:pt x="43148" y="35375"/>
                      </a:cubicBezTo>
                      <a:cubicBezTo>
                        <a:pt x="61746" y="43999"/>
                        <a:pt x="74372" y="53381"/>
                        <a:pt x="74372" y="53381"/>
                      </a:cubicBezTo>
                      <a:lnTo>
                        <a:pt x="76119" y="77524"/>
                      </a:lnTo>
                      <a:cubicBezTo>
                        <a:pt x="76119" y="77524"/>
                        <a:pt x="57346" y="73087"/>
                        <a:pt x="40236" y="77275"/>
                      </a:cubicBezTo>
                      <a:cubicBezTo>
                        <a:pt x="23136" y="81471"/>
                        <a:pt x="4418" y="91759"/>
                        <a:pt x="4418" y="91759"/>
                      </a:cubicBezTo>
                      <a:cubicBezTo>
                        <a:pt x="4418" y="91759"/>
                        <a:pt x="24874" y="84207"/>
                        <a:pt x="42861" y="82775"/>
                      </a:cubicBezTo>
                      <a:cubicBezTo>
                        <a:pt x="60840" y="81342"/>
                        <a:pt x="77228" y="84919"/>
                        <a:pt x="77228" y="84919"/>
                      </a:cubicBezTo>
                      <a:lnTo>
                        <a:pt x="81665" y="123224"/>
                      </a:lnTo>
                      <a:cubicBezTo>
                        <a:pt x="81665" y="123224"/>
                        <a:pt x="72755" y="123843"/>
                        <a:pt x="67615" y="133594"/>
                      </a:cubicBezTo>
                      <a:cubicBezTo>
                        <a:pt x="62485" y="143337"/>
                        <a:pt x="61136" y="162231"/>
                        <a:pt x="61136" y="162231"/>
                      </a:cubicBezTo>
                      <a:cubicBezTo>
                        <a:pt x="61136" y="162231"/>
                        <a:pt x="67199" y="145537"/>
                        <a:pt x="72514" y="137412"/>
                      </a:cubicBezTo>
                      <a:cubicBezTo>
                        <a:pt x="77820" y="129287"/>
                        <a:pt x="82377" y="129731"/>
                        <a:pt x="82377" y="129731"/>
                      </a:cubicBezTo>
                      <a:lnTo>
                        <a:pt x="109460" y="204140"/>
                      </a:lnTo>
                      <a:cubicBezTo>
                        <a:pt x="109460" y="204140"/>
                        <a:pt x="95918" y="153191"/>
                        <a:pt x="90844" y="127549"/>
                      </a:cubicBezTo>
                      <a:cubicBezTo>
                        <a:pt x="87008" y="108203"/>
                        <a:pt x="86934" y="101344"/>
                        <a:pt x="86934" y="101344"/>
                      </a:cubicBezTo>
                      <a:cubicBezTo>
                        <a:pt x="86934" y="101344"/>
                        <a:pt x="95105" y="106327"/>
                        <a:pt x="105494" y="116032"/>
                      </a:cubicBezTo>
                      <a:cubicBezTo>
                        <a:pt x="115893" y="125728"/>
                        <a:pt x="126782" y="139048"/>
                        <a:pt x="126782" y="139048"/>
                      </a:cubicBezTo>
                      <a:cubicBezTo>
                        <a:pt x="126782" y="139048"/>
                        <a:pt x="118075" y="123353"/>
                        <a:pt x="108378" y="112021"/>
                      </a:cubicBezTo>
                      <a:cubicBezTo>
                        <a:pt x="98691" y="100688"/>
                        <a:pt x="88006" y="93728"/>
                        <a:pt x="88006" y="93728"/>
                      </a:cubicBezTo>
                      <a:lnTo>
                        <a:pt x="84494" y="60128"/>
                      </a:lnTo>
                      <a:cubicBezTo>
                        <a:pt x="84494" y="60128"/>
                        <a:pt x="101076" y="71248"/>
                        <a:pt x="114627" y="80907"/>
                      </a:cubicBezTo>
                      <a:cubicBezTo>
                        <a:pt x="128187" y="90567"/>
                        <a:pt x="141007" y="102694"/>
                        <a:pt x="141007" y="102694"/>
                      </a:cubicBezTo>
                      <a:cubicBezTo>
                        <a:pt x="141007" y="102694"/>
                        <a:pt x="142801" y="118971"/>
                        <a:pt x="150353" y="138216"/>
                      </a:cubicBezTo>
                      <a:cubicBezTo>
                        <a:pt x="157904" y="157452"/>
                        <a:pt x="171224" y="179673"/>
                        <a:pt x="171224" y="179673"/>
                      </a:cubicBezTo>
                      <a:cubicBezTo>
                        <a:pt x="171224" y="179673"/>
                        <a:pt x="162267" y="158191"/>
                        <a:pt x="157054" y="141045"/>
                      </a:cubicBezTo>
                      <a:cubicBezTo>
                        <a:pt x="151841" y="123898"/>
                        <a:pt x="150353" y="111087"/>
                        <a:pt x="150353" y="111087"/>
                      </a:cubicBezTo>
                      <a:cubicBezTo>
                        <a:pt x="150353" y="111087"/>
                        <a:pt x="159910" y="115745"/>
                        <a:pt x="183370" y="136321"/>
                      </a:cubicBezTo>
                      <a:cubicBezTo>
                        <a:pt x="213919" y="163109"/>
                        <a:pt x="271524" y="219123"/>
                        <a:pt x="271524" y="2191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03" name="Google Shape;6403;p8"/>
              <p:cNvGrpSpPr/>
              <p:nvPr/>
            </p:nvGrpSpPr>
            <p:grpSpPr>
              <a:xfrm>
                <a:off x="2569886" y="3569980"/>
                <a:ext cx="335848" cy="310797"/>
                <a:chOff x="2569886" y="3569980"/>
                <a:chExt cx="335848" cy="310797"/>
              </a:xfrm>
            </p:grpSpPr>
            <p:sp>
              <p:nvSpPr>
                <p:cNvPr id="6404" name="Google Shape;6404;p8"/>
                <p:cNvSpPr/>
                <p:nvPr/>
              </p:nvSpPr>
              <p:spPr>
                <a:xfrm>
                  <a:off x="2569886" y="3569980"/>
                  <a:ext cx="335848" cy="310797"/>
                </a:xfrm>
                <a:custGeom>
                  <a:avLst/>
                  <a:gdLst/>
                  <a:ahLst/>
                  <a:cxnLst/>
                  <a:rect l="l" t="t" r="r" b="b"/>
                  <a:pathLst>
                    <a:path w="335848" h="310797" extrusionOk="0">
                      <a:moveTo>
                        <a:pt x="191976" y="87922"/>
                      </a:moveTo>
                      <a:cubicBezTo>
                        <a:pt x="191976" y="87922"/>
                        <a:pt x="163293" y="38063"/>
                        <a:pt x="123103" y="18097"/>
                      </a:cubicBezTo>
                      <a:cubicBezTo>
                        <a:pt x="59823" y="-13339"/>
                        <a:pt x="38517" y="5730"/>
                        <a:pt x="38517" y="5730"/>
                      </a:cubicBezTo>
                      <a:cubicBezTo>
                        <a:pt x="38517" y="5730"/>
                        <a:pt x="83763" y="28265"/>
                        <a:pt x="72514" y="55053"/>
                      </a:cubicBezTo>
                      <a:cubicBezTo>
                        <a:pt x="66673" y="68955"/>
                        <a:pt x="39793" y="74029"/>
                        <a:pt x="39793" y="74029"/>
                      </a:cubicBezTo>
                      <a:cubicBezTo>
                        <a:pt x="39793" y="74029"/>
                        <a:pt x="42455" y="95104"/>
                        <a:pt x="32509" y="107777"/>
                      </a:cubicBezTo>
                      <a:cubicBezTo>
                        <a:pt x="22554" y="120459"/>
                        <a:pt x="0" y="124729"/>
                        <a:pt x="0" y="124729"/>
                      </a:cubicBezTo>
                      <a:cubicBezTo>
                        <a:pt x="0" y="124729"/>
                        <a:pt x="20557" y="140979"/>
                        <a:pt x="44165" y="150472"/>
                      </a:cubicBezTo>
                      <a:cubicBezTo>
                        <a:pt x="67772" y="159956"/>
                        <a:pt x="94421" y="162673"/>
                        <a:pt x="94421" y="162673"/>
                      </a:cubicBezTo>
                      <a:cubicBezTo>
                        <a:pt x="94421" y="162673"/>
                        <a:pt x="86962" y="171288"/>
                        <a:pt x="81545" y="180457"/>
                      </a:cubicBezTo>
                      <a:cubicBezTo>
                        <a:pt x="76128" y="189627"/>
                        <a:pt x="72755" y="199341"/>
                        <a:pt x="72755" y="199341"/>
                      </a:cubicBezTo>
                      <a:cubicBezTo>
                        <a:pt x="72755" y="199341"/>
                        <a:pt x="84494" y="205322"/>
                        <a:pt x="95198" y="208003"/>
                      </a:cubicBezTo>
                      <a:cubicBezTo>
                        <a:pt x="105901" y="210683"/>
                        <a:pt x="115579" y="210054"/>
                        <a:pt x="115579" y="210054"/>
                      </a:cubicBezTo>
                      <a:cubicBezTo>
                        <a:pt x="115579" y="210054"/>
                        <a:pt x="115709" y="238006"/>
                        <a:pt x="119489" y="262335"/>
                      </a:cubicBezTo>
                      <a:cubicBezTo>
                        <a:pt x="123260" y="286673"/>
                        <a:pt x="130673" y="307378"/>
                        <a:pt x="130673" y="307378"/>
                      </a:cubicBezTo>
                      <a:cubicBezTo>
                        <a:pt x="130673" y="307378"/>
                        <a:pt x="156250" y="300787"/>
                        <a:pt x="174746" y="290712"/>
                      </a:cubicBezTo>
                      <a:cubicBezTo>
                        <a:pt x="193233" y="280628"/>
                        <a:pt x="204639" y="267077"/>
                        <a:pt x="204639" y="267077"/>
                      </a:cubicBezTo>
                      <a:cubicBezTo>
                        <a:pt x="204639" y="267077"/>
                        <a:pt x="209649" y="276348"/>
                        <a:pt x="216054" y="283826"/>
                      </a:cubicBezTo>
                      <a:cubicBezTo>
                        <a:pt x="222451" y="291304"/>
                        <a:pt x="230243" y="296979"/>
                        <a:pt x="230243" y="296979"/>
                      </a:cubicBezTo>
                      <a:cubicBezTo>
                        <a:pt x="230243" y="296979"/>
                        <a:pt x="239154" y="284158"/>
                        <a:pt x="241289" y="268343"/>
                      </a:cubicBezTo>
                      <a:cubicBezTo>
                        <a:pt x="243415" y="252528"/>
                        <a:pt x="238756" y="233727"/>
                        <a:pt x="238756" y="233727"/>
                      </a:cubicBezTo>
                      <a:cubicBezTo>
                        <a:pt x="238756" y="233727"/>
                        <a:pt x="261328" y="262548"/>
                        <a:pt x="284224" y="281811"/>
                      </a:cubicBezTo>
                      <a:cubicBezTo>
                        <a:pt x="307120" y="301083"/>
                        <a:pt x="330349" y="310798"/>
                        <a:pt x="330349" y="310798"/>
                      </a:cubicBezTo>
                      <a:cubicBezTo>
                        <a:pt x="330349" y="310798"/>
                        <a:pt x="315606" y="281155"/>
                        <a:pt x="314376" y="260745"/>
                      </a:cubicBezTo>
                      <a:cubicBezTo>
                        <a:pt x="313147" y="240336"/>
                        <a:pt x="325441" y="229142"/>
                        <a:pt x="325441" y="229142"/>
                      </a:cubicBezTo>
                      <a:cubicBezTo>
                        <a:pt x="325441" y="229142"/>
                        <a:pt x="288532" y="202493"/>
                        <a:pt x="309653" y="168773"/>
                      </a:cubicBezTo>
                      <a:cubicBezTo>
                        <a:pt x="318018" y="155408"/>
                        <a:pt x="335849" y="161046"/>
                        <a:pt x="335849" y="161046"/>
                      </a:cubicBezTo>
                      <a:cubicBezTo>
                        <a:pt x="335849" y="161046"/>
                        <a:pt x="316576" y="129545"/>
                        <a:pt x="280546" y="110430"/>
                      </a:cubicBezTo>
                      <a:cubicBezTo>
                        <a:pt x="244515" y="91314"/>
                        <a:pt x="191976" y="87922"/>
                        <a:pt x="191976" y="879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05" name="Google Shape;6405;p8"/>
                <p:cNvSpPr/>
                <p:nvPr/>
              </p:nvSpPr>
              <p:spPr>
                <a:xfrm>
                  <a:off x="2617175" y="3592967"/>
                  <a:ext cx="256595" cy="258860"/>
                </a:xfrm>
                <a:custGeom>
                  <a:avLst/>
                  <a:gdLst/>
                  <a:ahLst/>
                  <a:cxnLst/>
                  <a:rect l="l" t="t" r="r" b="b"/>
                  <a:pathLst>
                    <a:path w="256595" h="258860" extrusionOk="0">
                      <a:moveTo>
                        <a:pt x="95401" y="258860"/>
                      </a:moveTo>
                      <a:cubicBezTo>
                        <a:pt x="95401" y="258860"/>
                        <a:pt x="124628" y="205914"/>
                        <a:pt x="131182" y="176077"/>
                      </a:cubicBezTo>
                      <a:cubicBezTo>
                        <a:pt x="134842" y="159429"/>
                        <a:pt x="135573" y="147727"/>
                        <a:pt x="135573" y="147727"/>
                      </a:cubicBezTo>
                      <a:cubicBezTo>
                        <a:pt x="135573" y="147727"/>
                        <a:pt x="140749" y="155945"/>
                        <a:pt x="149105" y="176890"/>
                      </a:cubicBezTo>
                      <a:cubicBezTo>
                        <a:pt x="157470" y="197836"/>
                        <a:pt x="169015" y="231500"/>
                        <a:pt x="169015" y="231500"/>
                      </a:cubicBezTo>
                      <a:cubicBezTo>
                        <a:pt x="169015" y="231500"/>
                        <a:pt x="164689" y="200720"/>
                        <a:pt x="157054" y="177750"/>
                      </a:cubicBezTo>
                      <a:cubicBezTo>
                        <a:pt x="149410" y="154771"/>
                        <a:pt x="138447" y="139603"/>
                        <a:pt x="138447" y="139603"/>
                      </a:cubicBezTo>
                      <a:cubicBezTo>
                        <a:pt x="138447" y="139603"/>
                        <a:pt x="143245" y="125506"/>
                        <a:pt x="144844" y="110791"/>
                      </a:cubicBezTo>
                      <a:cubicBezTo>
                        <a:pt x="146434" y="96066"/>
                        <a:pt x="144834" y="80722"/>
                        <a:pt x="144834" y="80722"/>
                      </a:cubicBezTo>
                      <a:lnTo>
                        <a:pt x="176927" y="120607"/>
                      </a:lnTo>
                      <a:cubicBezTo>
                        <a:pt x="176927" y="120607"/>
                        <a:pt x="171446" y="127632"/>
                        <a:pt x="172786" y="144104"/>
                      </a:cubicBezTo>
                      <a:cubicBezTo>
                        <a:pt x="174117" y="160585"/>
                        <a:pt x="182270" y="186503"/>
                        <a:pt x="182270" y="186503"/>
                      </a:cubicBezTo>
                      <a:cubicBezTo>
                        <a:pt x="182270" y="186503"/>
                        <a:pt x="179867" y="163367"/>
                        <a:pt x="179719" y="149336"/>
                      </a:cubicBezTo>
                      <a:cubicBezTo>
                        <a:pt x="179571" y="135313"/>
                        <a:pt x="181678" y="130396"/>
                        <a:pt x="181678" y="130396"/>
                      </a:cubicBezTo>
                      <a:lnTo>
                        <a:pt x="206654" y="170106"/>
                      </a:lnTo>
                      <a:lnTo>
                        <a:pt x="237028" y="222885"/>
                      </a:lnTo>
                      <a:lnTo>
                        <a:pt x="213540" y="170142"/>
                      </a:lnTo>
                      <a:cubicBezTo>
                        <a:pt x="213540" y="170142"/>
                        <a:pt x="219419" y="169782"/>
                        <a:pt x="230178" y="177186"/>
                      </a:cubicBezTo>
                      <a:cubicBezTo>
                        <a:pt x="240947" y="184590"/>
                        <a:pt x="256596" y="199768"/>
                        <a:pt x="256596" y="199768"/>
                      </a:cubicBezTo>
                      <a:cubicBezTo>
                        <a:pt x="256596" y="199768"/>
                        <a:pt x="242398" y="181780"/>
                        <a:pt x="230289" y="172038"/>
                      </a:cubicBezTo>
                      <a:cubicBezTo>
                        <a:pt x="218180" y="162304"/>
                        <a:pt x="208161" y="160816"/>
                        <a:pt x="208161" y="160816"/>
                      </a:cubicBezTo>
                      <a:lnTo>
                        <a:pt x="187872" y="129204"/>
                      </a:lnTo>
                      <a:lnTo>
                        <a:pt x="177001" y="110911"/>
                      </a:lnTo>
                      <a:cubicBezTo>
                        <a:pt x="177001" y="110911"/>
                        <a:pt x="185755" y="110208"/>
                        <a:pt x="201801" y="116512"/>
                      </a:cubicBezTo>
                      <a:cubicBezTo>
                        <a:pt x="217848" y="122826"/>
                        <a:pt x="241178" y="136145"/>
                        <a:pt x="241178" y="136145"/>
                      </a:cubicBezTo>
                      <a:cubicBezTo>
                        <a:pt x="241178" y="136145"/>
                        <a:pt x="220981" y="119027"/>
                        <a:pt x="203317" y="110227"/>
                      </a:cubicBezTo>
                      <a:cubicBezTo>
                        <a:pt x="185653" y="101427"/>
                        <a:pt x="170513" y="100937"/>
                        <a:pt x="170513" y="100937"/>
                      </a:cubicBezTo>
                      <a:lnTo>
                        <a:pt x="145925" y="72024"/>
                      </a:lnTo>
                      <a:cubicBezTo>
                        <a:pt x="145925" y="72024"/>
                        <a:pt x="146535" y="63409"/>
                        <a:pt x="145038" y="47058"/>
                      </a:cubicBezTo>
                      <a:cubicBezTo>
                        <a:pt x="143549" y="30697"/>
                        <a:pt x="139945" y="6590"/>
                        <a:pt x="139945" y="6590"/>
                      </a:cubicBezTo>
                      <a:lnTo>
                        <a:pt x="120266" y="0"/>
                      </a:lnTo>
                      <a:cubicBezTo>
                        <a:pt x="120266" y="0"/>
                        <a:pt x="128816" y="23071"/>
                        <a:pt x="132476" y="40634"/>
                      </a:cubicBezTo>
                      <a:cubicBezTo>
                        <a:pt x="136136" y="58187"/>
                        <a:pt x="134907" y="70231"/>
                        <a:pt x="134907" y="70231"/>
                      </a:cubicBezTo>
                      <a:lnTo>
                        <a:pt x="110643" y="72653"/>
                      </a:lnTo>
                      <a:cubicBezTo>
                        <a:pt x="110643" y="72653"/>
                        <a:pt x="102454" y="55072"/>
                        <a:pt x="86296" y="39312"/>
                      </a:cubicBezTo>
                      <a:cubicBezTo>
                        <a:pt x="70139" y="23552"/>
                        <a:pt x="46439" y="6507"/>
                        <a:pt x="46439" y="6507"/>
                      </a:cubicBezTo>
                      <a:cubicBezTo>
                        <a:pt x="46439" y="6507"/>
                        <a:pt x="68447" y="25271"/>
                        <a:pt x="82303" y="41928"/>
                      </a:cubicBezTo>
                      <a:cubicBezTo>
                        <a:pt x="96150" y="58584"/>
                        <a:pt x="103618" y="73928"/>
                        <a:pt x="103618" y="73928"/>
                      </a:cubicBezTo>
                      <a:lnTo>
                        <a:pt x="66266" y="79308"/>
                      </a:lnTo>
                      <a:cubicBezTo>
                        <a:pt x="66266" y="79308"/>
                        <a:pt x="59500" y="71054"/>
                        <a:pt x="45699" y="66608"/>
                      </a:cubicBezTo>
                      <a:cubicBezTo>
                        <a:pt x="31890" y="62161"/>
                        <a:pt x="11046" y="61533"/>
                        <a:pt x="11046" y="61533"/>
                      </a:cubicBezTo>
                      <a:cubicBezTo>
                        <a:pt x="11046" y="61533"/>
                        <a:pt x="32814" y="66617"/>
                        <a:pt x="45024" y="71276"/>
                      </a:cubicBezTo>
                      <a:cubicBezTo>
                        <a:pt x="57235" y="75943"/>
                        <a:pt x="59888" y="80195"/>
                        <a:pt x="59888" y="80195"/>
                      </a:cubicBezTo>
                      <a:lnTo>
                        <a:pt x="0" y="107805"/>
                      </a:lnTo>
                      <a:cubicBezTo>
                        <a:pt x="0" y="107805"/>
                        <a:pt x="44442" y="93543"/>
                        <a:pt x="67994" y="87978"/>
                      </a:cubicBezTo>
                      <a:cubicBezTo>
                        <a:pt x="85769" y="83782"/>
                        <a:pt x="92951" y="83486"/>
                        <a:pt x="92951" y="83486"/>
                      </a:cubicBezTo>
                      <a:cubicBezTo>
                        <a:pt x="92951" y="83486"/>
                        <a:pt x="93302" y="91241"/>
                        <a:pt x="90206" y="101215"/>
                      </a:cubicBezTo>
                      <a:cubicBezTo>
                        <a:pt x="87110" y="111198"/>
                        <a:pt x="80538" y="121754"/>
                        <a:pt x="80538" y="121754"/>
                      </a:cubicBezTo>
                      <a:cubicBezTo>
                        <a:pt x="80538" y="121754"/>
                        <a:pt x="91112" y="113148"/>
                        <a:pt x="96409" y="103766"/>
                      </a:cubicBezTo>
                      <a:cubicBezTo>
                        <a:pt x="101705" y="94384"/>
                        <a:pt x="101723" y="84235"/>
                        <a:pt x="101723" y="84235"/>
                      </a:cubicBezTo>
                      <a:lnTo>
                        <a:pt x="134750" y="79863"/>
                      </a:lnTo>
                      <a:cubicBezTo>
                        <a:pt x="134750" y="79863"/>
                        <a:pt x="134399" y="95632"/>
                        <a:pt x="133511" y="108545"/>
                      </a:cubicBezTo>
                      <a:cubicBezTo>
                        <a:pt x="132624" y="121448"/>
                        <a:pt x="128631" y="133770"/>
                        <a:pt x="128631" y="133770"/>
                      </a:cubicBezTo>
                      <a:cubicBezTo>
                        <a:pt x="128631" y="133770"/>
                        <a:pt x="112695" y="135970"/>
                        <a:pt x="97592" y="143623"/>
                      </a:cubicBezTo>
                      <a:cubicBezTo>
                        <a:pt x="82479" y="151277"/>
                        <a:pt x="68188" y="164375"/>
                        <a:pt x="68188" y="164375"/>
                      </a:cubicBezTo>
                      <a:cubicBezTo>
                        <a:pt x="68188" y="164375"/>
                        <a:pt x="84688" y="155353"/>
                        <a:pt x="99191" y="149936"/>
                      </a:cubicBezTo>
                      <a:cubicBezTo>
                        <a:pt x="113694" y="144529"/>
                        <a:pt x="126200" y="142727"/>
                        <a:pt x="126200" y="142727"/>
                      </a:cubicBezTo>
                      <a:cubicBezTo>
                        <a:pt x="126200" y="142727"/>
                        <a:pt x="127836" y="151758"/>
                        <a:pt x="122234" y="174228"/>
                      </a:cubicBezTo>
                      <a:cubicBezTo>
                        <a:pt x="114941" y="203493"/>
                        <a:pt x="95401" y="258860"/>
                        <a:pt x="95401"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06" name="Google Shape;6406;p8"/>
              <p:cNvGrpSpPr/>
              <p:nvPr/>
            </p:nvGrpSpPr>
            <p:grpSpPr>
              <a:xfrm>
                <a:off x="3270740" y="1159568"/>
                <a:ext cx="248440" cy="204102"/>
                <a:chOff x="3270740" y="1159568"/>
                <a:chExt cx="248440" cy="204102"/>
              </a:xfrm>
            </p:grpSpPr>
            <p:sp>
              <p:nvSpPr>
                <p:cNvPr id="6407" name="Google Shape;6407;p8"/>
                <p:cNvSpPr/>
                <p:nvPr/>
              </p:nvSpPr>
              <p:spPr>
                <a:xfrm>
                  <a:off x="3270740" y="1159568"/>
                  <a:ext cx="248440" cy="204102"/>
                </a:xfrm>
                <a:custGeom>
                  <a:avLst/>
                  <a:gdLst/>
                  <a:ahLst/>
                  <a:cxnLst/>
                  <a:rect l="l" t="t" r="r" b="b"/>
                  <a:pathLst>
                    <a:path w="248440" h="204102" extrusionOk="0">
                      <a:moveTo>
                        <a:pt x="77577" y="133299"/>
                      </a:moveTo>
                      <a:cubicBezTo>
                        <a:pt x="77577" y="133299"/>
                        <a:pt x="39633" y="129361"/>
                        <a:pt x="20869" y="109451"/>
                      </a:cubicBezTo>
                      <a:cubicBezTo>
                        <a:pt x="-8683" y="78097"/>
                        <a:pt x="1809" y="58973"/>
                        <a:pt x="1809" y="58973"/>
                      </a:cubicBezTo>
                      <a:cubicBezTo>
                        <a:pt x="1809" y="58973"/>
                        <a:pt x="22976" y="81379"/>
                        <a:pt x="40039" y="66460"/>
                      </a:cubicBezTo>
                      <a:cubicBezTo>
                        <a:pt x="48904" y="58714"/>
                        <a:pt x="49052" y="40070"/>
                        <a:pt x="49052" y="40070"/>
                      </a:cubicBezTo>
                      <a:cubicBezTo>
                        <a:pt x="49052" y="40070"/>
                        <a:pt x="63915" y="35689"/>
                        <a:pt x="71411" y="25669"/>
                      </a:cubicBezTo>
                      <a:cubicBezTo>
                        <a:pt x="78917" y="15649"/>
                        <a:pt x="79056" y="0"/>
                        <a:pt x="79056" y="0"/>
                      </a:cubicBezTo>
                      <a:cubicBezTo>
                        <a:pt x="79056" y="0"/>
                        <a:pt x="92819" y="8448"/>
                        <a:pt x="102293" y="20788"/>
                      </a:cubicBezTo>
                      <a:cubicBezTo>
                        <a:pt x="111777" y="33137"/>
                        <a:pt x="116963" y="49378"/>
                        <a:pt x="116963" y="49378"/>
                      </a:cubicBezTo>
                      <a:cubicBezTo>
                        <a:pt x="116963" y="49378"/>
                        <a:pt x="121982" y="42122"/>
                        <a:pt x="127620" y="36012"/>
                      </a:cubicBezTo>
                      <a:cubicBezTo>
                        <a:pt x="133268" y="29902"/>
                        <a:pt x="139544" y="24948"/>
                        <a:pt x="139544" y="24948"/>
                      </a:cubicBezTo>
                      <a:cubicBezTo>
                        <a:pt x="139544" y="24948"/>
                        <a:pt x="145137" y="30716"/>
                        <a:pt x="148316" y="36779"/>
                      </a:cubicBezTo>
                      <a:cubicBezTo>
                        <a:pt x="151487" y="42852"/>
                        <a:pt x="152263" y="49212"/>
                        <a:pt x="152263" y="49212"/>
                      </a:cubicBezTo>
                      <a:cubicBezTo>
                        <a:pt x="152263" y="49212"/>
                        <a:pt x="171554" y="41225"/>
                        <a:pt x="188793" y="36613"/>
                      </a:cubicBezTo>
                      <a:cubicBezTo>
                        <a:pt x="206041" y="31991"/>
                        <a:pt x="221237" y="30753"/>
                        <a:pt x="221237" y="30753"/>
                      </a:cubicBezTo>
                      <a:cubicBezTo>
                        <a:pt x="221237" y="30753"/>
                        <a:pt x="219878" y="48999"/>
                        <a:pt x="215229" y="63724"/>
                      </a:cubicBezTo>
                      <a:cubicBezTo>
                        <a:pt x="210589" y="78448"/>
                        <a:pt x="202658" y="89651"/>
                        <a:pt x="202658" y="89651"/>
                      </a:cubicBezTo>
                      <a:cubicBezTo>
                        <a:pt x="202658" y="89651"/>
                        <a:pt x="209674" y="90178"/>
                        <a:pt x="215626" y="92110"/>
                      </a:cubicBezTo>
                      <a:cubicBezTo>
                        <a:pt x="221579" y="94042"/>
                        <a:pt x="226459" y="97379"/>
                        <a:pt x="226459" y="97379"/>
                      </a:cubicBezTo>
                      <a:cubicBezTo>
                        <a:pt x="226459" y="97379"/>
                        <a:pt x="218732" y="106779"/>
                        <a:pt x="208093" y="112704"/>
                      </a:cubicBezTo>
                      <a:cubicBezTo>
                        <a:pt x="197454" y="118629"/>
                        <a:pt x="183912" y="121079"/>
                        <a:pt x="183912" y="121079"/>
                      </a:cubicBezTo>
                      <a:cubicBezTo>
                        <a:pt x="183912" y="121079"/>
                        <a:pt x="206586" y="127179"/>
                        <a:pt x="222725" y="136247"/>
                      </a:cubicBezTo>
                      <a:cubicBezTo>
                        <a:pt x="238855" y="145315"/>
                        <a:pt x="248440" y="157350"/>
                        <a:pt x="248440" y="157350"/>
                      </a:cubicBezTo>
                      <a:cubicBezTo>
                        <a:pt x="248440" y="157350"/>
                        <a:pt x="226173" y="156490"/>
                        <a:pt x="211948" y="161602"/>
                      </a:cubicBezTo>
                      <a:cubicBezTo>
                        <a:pt x="197722" y="166704"/>
                        <a:pt x="191547" y="177796"/>
                        <a:pt x="191547" y="177796"/>
                      </a:cubicBezTo>
                      <a:cubicBezTo>
                        <a:pt x="191547" y="177796"/>
                        <a:pt x="168578" y="161907"/>
                        <a:pt x="147956" y="185135"/>
                      </a:cubicBezTo>
                      <a:cubicBezTo>
                        <a:pt x="139785" y="194342"/>
                        <a:pt x="145894" y="204103"/>
                        <a:pt x="145894" y="204103"/>
                      </a:cubicBezTo>
                      <a:cubicBezTo>
                        <a:pt x="145894" y="204103"/>
                        <a:pt x="121778" y="200886"/>
                        <a:pt x="104114" y="183388"/>
                      </a:cubicBezTo>
                      <a:cubicBezTo>
                        <a:pt x="86450" y="165891"/>
                        <a:pt x="77577" y="133299"/>
                        <a:pt x="77577"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08" name="Google Shape;6408;p8"/>
                <p:cNvSpPr/>
                <p:nvPr/>
              </p:nvSpPr>
              <p:spPr>
                <a:xfrm>
                  <a:off x="3295805" y="1188037"/>
                  <a:ext cx="180070" cy="145915"/>
                </a:xfrm>
                <a:custGeom>
                  <a:avLst/>
                  <a:gdLst/>
                  <a:ahLst/>
                  <a:cxnLst/>
                  <a:rect l="l" t="t" r="r" b="b"/>
                  <a:pathLst>
                    <a:path w="180070" h="145915" extrusionOk="0">
                      <a:moveTo>
                        <a:pt x="180070" y="17331"/>
                      </a:moveTo>
                      <a:cubicBezTo>
                        <a:pt x="180070" y="17331"/>
                        <a:pt x="147201" y="51301"/>
                        <a:pt x="127447" y="64103"/>
                      </a:cubicBezTo>
                      <a:cubicBezTo>
                        <a:pt x="116430" y="71248"/>
                        <a:pt x="108452" y="75093"/>
                        <a:pt x="108452" y="75093"/>
                      </a:cubicBezTo>
                      <a:cubicBezTo>
                        <a:pt x="108452" y="75093"/>
                        <a:pt x="114756" y="76027"/>
                        <a:pt x="130239" y="75324"/>
                      </a:cubicBezTo>
                      <a:cubicBezTo>
                        <a:pt x="145722" y="74613"/>
                        <a:pt x="170364" y="72274"/>
                        <a:pt x="170364" y="72274"/>
                      </a:cubicBezTo>
                      <a:cubicBezTo>
                        <a:pt x="170364" y="72274"/>
                        <a:pt x="148606" y="78402"/>
                        <a:pt x="131820" y="80149"/>
                      </a:cubicBezTo>
                      <a:cubicBezTo>
                        <a:pt x="115024" y="81906"/>
                        <a:pt x="103212" y="79280"/>
                        <a:pt x="103212" y="79280"/>
                      </a:cubicBezTo>
                      <a:cubicBezTo>
                        <a:pt x="103212" y="79280"/>
                        <a:pt x="94088" y="86416"/>
                        <a:pt x="84142" y="91685"/>
                      </a:cubicBezTo>
                      <a:cubicBezTo>
                        <a:pt x="74187" y="96954"/>
                        <a:pt x="63410" y="100364"/>
                        <a:pt x="63410" y="100364"/>
                      </a:cubicBezTo>
                      <a:lnTo>
                        <a:pt x="94902" y="109349"/>
                      </a:lnTo>
                      <a:cubicBezTo>
                        <a:pt x="94902" y="109349"/>
                        <a:pt x="99061" y="103822"/>
                        <a:pt x="110588" y="99912"/>
                      </a:cubicBezTo>
                      <a:cubicBezTo>
                        <a:pt x="122114" y="96011"/>
                        <a:pt x="140989" y="93737"/>
                        <a:pt x="140989" y="93737"/>
                      </a:cubicBezTo>
                      <a:cubicBezTo>
                        <a:pt x="140989" y="93737"/>
                        <a:pt x="124739" y="98886"/>
                        <a:pt x="115052" y="102842"/>
                      </a:cubicBezTo>
                      <a:cubicBezTo>
                        <a:pt x="105365" y="106789"/>
                        <a:pt x="102241" y="109552"/>
                        <a:pt x="102241" y="109552"/>
                      </a:cubicBezTo>
                      <a:lnTo>
                        <a:pt x="132726" y="114054"/>
                      </a:lnTo>
                      <a:lnTo>
                        <a:pt x="172888" y="118213"/>
                      </a:lnTo>
                      <a:lnTo>
                        <a:pt x="133613" y="118444"/>
                      </a:lnTo>
                      <a:cubicBezTo>
                        <a:pt x="133613" y="118444"/>
                        <a:pt x="134094" y="122299"/>
                        <a:pt x="140536" y="127041"/>
                      </a:cubicBezTo>
                      <a:cubicBezTo>
                        <a:pt x="146979" y="131773"/>
                        <a:pt x="159393" y="137393"/>
                        <a:pt x="159393" y="137393"/>
                      </a:cubicBezTo>
                      <a:cubicBezTo>
                        <a:pt x="159393" y="137393"/>
                        <a:pt x="145223" y="133521"/>
                        <a:pt x="137005" y="128594"/>
                      </a:cubicBezTo>
                      <a:cubicBezTo>
                        <a:pt x="128779" y="123667"/>
                        <a:pt x="126505" y="117696"/>
                        <a:pt x="126505" y="117696"/>
                      </a:cubicBezTo>
                      <a:lnTo>
                        <a:pt x="102195" y="113860"/>
                      </a:lnTo>
                      <a:lnTo>
                        <a:pt x="88228" y="112196"/>
                      </a:lnTo>
                      <a:cubicBezTo>
                        <a:pt x="88228" y="112196"/>
                        <a:pt x="88829" y="117992"/>
                        <a:pt x="95179" y="126422"/>
                      </a:cubicBezTo>
                      <a:cubicBezTo>
                        <a:pt x="101520" y="134852"/>
                        <a:pt x="113610" y="145916"/>
                        <a:pt x="113610" y="145916"/>
                      </a:cubicBezTo>
                      <a:cubicBezTo>
                        <a:pt x="113610" y="145916"/>
                        <a:pt x="99292" y="137957"/>
                        <a:pt x="91029" y="129213"/>
                      </a:cubicBezTo>
                      <a:cubicBezTo>
                        <a:pt x="82765" y="120460"/>
                        <a:pt x="80547" y="110930"/>
                        <a:pt x="80547" y="110930"/>
                      </a:cubicBezTo>
                      <a:lnTo>
                        <a:pt x="57549" y="103563"/>
                      </a:lnTo>
                      <a:cubicBezTo>
                        <a:pt x="57549" y="103563"/>
                        <a:pt x="51689" y="106447"/>
                        <a:pt x="40227" y="110218"/>
                      </a:cubicBezTo>
                      <a:cubicBezTo>
                        <a:pt x="28765" y="113980"/>
                        <a:pt x="11693" y="118639"/>
                        <a:pt x="11693" y="118639"/>
                      </a:cubicBezTo>
                      <a:lnTo>
                        <a:pt x="4705" y="107972"/>
                      </a:lnTo>
                      <a:cubicBezTo>
                        <a:pt x="4705" y="107972"/>
                        <a:pt x="21676" y="106770"/>
                        <a:pt x="34238" y="104043"/>
                      </a:cubicBezTo>
                      <a:cubicBezTo>
                        <a:pt x="46790" y="101317"/>
                        <a:pt x="54943" y="97055"/>
                        <a:pt x="54943" y="97055"/>
                      </a:cubicBezTo>
                      <a:lnTo>
                        <a:pt x="53593" y="80843"/>
                      </a:lnTo>
                      <a:cubicBezTo>
                        <a:pt x="53593" y="80843"/>
                        <a:pt x="40449" y="80695"/>
                        <a:pt x="27573" y="74917"/>
                      </a:cubicBezTo>
                      <a:cubicBezTo>
                        <a:pt x="14706" y="69140"/>
                        <a:pt x="0" y="58926"/>
                        <a:pt x="0" y="58926"/>
                      </a:cubicBezTo>
                      <a:cubicBezTo>
                        <a:pt x="0" y="58926"/>
                        <a:pt x="15677" y="67569"/>
                        <a:pt x="28886" y="71608"/>
                      </a:cubicBezTo>
                      <a:cubicBezTo>
                        <a:pt x="42085" y="75648"/>
                        <a:pt x="53593" y="75990"/>
                        <a:pt x="53593" y="75990"/>
                      </a:cubicBezTo>
                      <a:lnTo>
                        <a:pt x="52660" y="50561"/>
                      </a:lnTo>
                      <a:cubicBezTo>
                        <a:pt x="52660" y="50561"/>
                        <a:pt x="46125" y="48629"/>
                        <a:pt x="41336" y="41087"/>
                      </a:cubicBezTo>
                      <a:cubicBezTo>
                        <a:pt x="36558" y="33553"/>
                        <a:pt x="33526" y="20419"/>
                        <a:pt x="33526" y="20419"/>
                      </a:cubicBezTo>
                      <a:cubicBezTo>
                        <a:pt x="33526" y="20419"/>
                        <a:pt x="39737" y="32860"/>
                        <a:pt x="44479" y="39312"/>
                      </a:cubicBezTo>
                      <a:cubicBezTo>
                        <a:pt x="49212" y="45773"/>
                        <a:pt x="52475" y="46235"/>
                        <a:pt x="52475" y="46235"/>
                      </a:cubicBezTo>
                      <a:lnTo>
                        <a:pt x="64057" y="0"/>
                      </a:lnTo>
                      <a:cubicBezTo>
                        <a:pt x="64057" y="0"/>
                        <a:pt x="59758" y="32518"/>
                        <a:pt x="58853" y="49165"/>
                      </a:cubicBezTo>
                      <a:cubicBezTo>
                        <a:pt x="58168" y="61736"/>
                        <a:pt x="58853" y="66414"/>
                        <a:pt x="58853" y="66414"/>
                      </a:cubicBezTo>
                      <a:cubicBezTo>
                        <a:pt x="58853" y="66414"/>
                        <a:pt x="64251" y="64398"/>
                        <a:pt x="70740" y="59537"/>
                      </a:cubicBezTo>
                      <a:cubicBezTo>
                        <a:pt x="77238" y="54675"/>
                        <a:pt x="83699" y="47428"/>
                        <a:pt x="83699" y="47428"/>
                      </a:cubicBezTo>
                      <a:cubicBezTo>
                        <a:pt x="83699" y="47428"/>
                        <a:pt x="79077" y="56671"/>
                        <a:pt x="73272" y="62763"/>
                      </a:cubicBezTo>
                      <a:cubicBezTo>
                        <a:pt x="67458" y="68863"/>
                        <a:pt x="60461" y="71803"/>
                        <a:pt x="60461" y="71803"/>
                      </a:cubicBezTo>
                      <a:lnTo>
                        <a:pt x="61561" y="94162"/>
                      </a:lnTo>
                      <a:cubicBezTo>
                        <a:pt x="61561" y="94162"/>
                        <a:pt x="72394" y="89393"/>
                        <a:pt x="81185" y="85095"/>
                      </a:cubicBezTo>
                      <a:cubicBezTo>
                        <a:pt x="89966" y="80796"/>
                        <a:pt x="97961" y="74686"/>
                        <a:pt x="97961" y="74686"/>
                      </a:cubicBezTo>
                      <a:cubicBezTo>
                        <a:pt x="97961" y="74686"/>
                        <a:pt x="97499" y="63872"/>
                        <a:pt x="100891" y="52012"/>
                      </a:cubicBezTo>
                      <a:cubicBezTo>
                        <a:pt x="104293" y="40144"/>
                        <a:pt x="111540" y="27231"/>
                        <a:pt x="111540" y="27231"/>
                      </a:cubicBezTo>
                      <a:cubicBezTo>
                        <a:pt x="111540" y="27231"/>
                        <a:pt x="107371" y="40384"/>
                        <a:pt x="105449" y="51208"/>
                      </a:cubicBezTo>
                      <a:cubicBezTo>
                        <a:pt x="103526" y="62042"/>
                        <a:pt x="103840" y="70545"/>
                        <a:pt x="103840" y="70545"/>
                      </a:cubicBezTo>
                      <a:cubicBezTo>
                        <a:pt x="103840" y="70545"/>
                        <a:pt x="110264" y="68983"/>
                        <a:pt x="125063" y="58917"/>
                      </a:cubicBezTo>
                      <a:cubicBezTo>
                        <a:pt x="144326" y="45810"/>
                        <a:pt x="180070" y="17331"/>
                        <a:pt x="180070" y="173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09" name="Google Shape;6409;p8"/>
              <p:cNvGrpSpPr/>
              <p:nvPr/>
            </p:nvGrpSpPr>
            <p:grpSpPr>
              <a:xfrm>
                <a:off x="2353046" y="1871288"/>
                <a:ext cx="391687" cy="303959"/>
                <a:chOff x="2353046" y="1871288"/>
                <a:chExt cx="391687" cy="303959"/>
              </a:xfrm>
            </p:grpSpPr>
            <p:sp>
              <p:nvSpPr>
                <p:cNvPr id="6410" name="Google Shape;6410;p8"/>
                <p:cNvSpPr/>
                <p:nvPr/>
              </p:nvSpPr>
              <p:spPr>
                <a:xfrm>
                  <a:off x="2353046" y="1891217"/>
                  <a:ext cx="391687" cy="284030"/>
                </a:xfrm>
                <a:custGeom>
                  <a:avLst/>
                  <a:gdLst/>
                  <a:ahLst/>
                  <a:cxnLst/>
                  <a:rect l="l" t="t" r="r" b="b"/>
                  <a:pathLst>
                    <a:path w="391687" h="284030" extrusionOk="0">
                      <a:moveTo>
                        <a:pt x="192770" y="33609"/>
                      </a:moveTo>
                      <a:cubicBezTo>
                        <a:pt x="192770" y="33609"/>
                        <a:pt x="150649" y="3115"/>
                        <a:pt x="103646" y="8689"/>
                      </a:cubicBezTo>
                      <a:cubicBezTo>
                        <a:pt x="29625" y="17470"/>
                        <a:pt x="11831" y="49129"/>
                        <a:pt x="11831" y="49129"/>
                      </a:cubicBezTo>
                      <a:cubicBezTo>
                        <a:pt x="11831" y="49129"/>
                        <a:pt x="64768" y="42908"/>
                        <a:pt x="59398" y="75805"/>
                      </a:cubicBezTo>
                      <a:cubicBezTo>
                        <a:pt x="56606" y="92887"/>
                        <a:pt x="29597" y="114451"/>
                        <a:pt x="29597" y="114451"/>
                      </a:cubicBezTo>
                      <a:cubicBezTo>
                        <a:pt x="29597" y="114451"/>
                        <a:pt x="37463" y="133206"/>
                        <a:pt x="30059" y="151637"/>
                      </a:cubicBezTo>
                      <a:cubicBezTo>
                        <a:pt x="22665" y="170078"/>
                        <a:pt x="0" y="188195"/>
                        <a:pt x="0" y="188195"/>
                      </a:cubicBezTo>
                      <a:cubicBezTo>
                        <a:pt x="0" y="188195"/>
                        <a:pt x="25503" y="191181"/>
                        <a:pt x="52576" y="185736"/>
                      </a:cubicBezTo>
                      <a:cubicBezTo>
                        <a:pt x="79650" y="180292"/>
                        <a:pt x="108295" y="166408"/>
                        <a:pt x="108295" y="166408"/>
                      </a:cubicBezTo>
                      <a:cubicBezTo>
                        <a:pt x="108295" y="166408"/>
                        <a:pt x="102527" y="179377"/>
                        <a:pt x="99043" y="191606"/>
                      </a:cubicBezTo>
                      <a:cubicBezTo>
                        <a:pt x="95558" y="203844"/>
                        <a:pt x="94356" y="215333"/>
                        <a:pt x="94356" y="215333"/>
                      </a:cubicBezTo>
                      <a:cubicBezTo>
                        <a:pt x="94356" y="215333"/>
                        <a:pt x="108120" y="213855"/>
                        <a:pt x="120007" y="209815"/>
                      </a:cubicBezTo>
                      <a:cubicBezTo>
                        <a:pt x="131894" y="205776"/>
                        <a:pt x="141904" y="199167"/>
                        <a:pt x="141904" y="199167"/>
                      </a:cubicBezTo>
                      <a:cubicBezTo>
                        <a:pt x="141904" y="199167"/>
                        <a:pt x="148763" y="226148"/>
                        <a:pt x="158579" y="247362"/>
                      </a:cubicBezTo>
                      <a:cubicBezTo>
                        <a:pt x="168396" y="268584"/>
                        <a:pt x="181161" y="284030"/>
                        <a:pt x="181161" y="284030"/>
                      </a:cubicBezTo>
                      <a:cubicBezTo>
                        <a:pt x="181161" y="284030"/>
                        <a:pt x="206441" y="261800"/>
                        <a:pt x="223431" y="240586"/>
                      </a:cubicBezTo>
                      <a:cubicBezTo>
                        <a:pt x="240429" y="219382"/>
                        <a:pt x="249146" y="199185"/>
                        <a:pt x="249146" y="199185"/>
                      </a:cubicBezTo>
                      <a:cubicBezTo>
                        <a:pt x="249146" y="199185"/>
                        <a:pt x="256642" y="205064"/>
                        <a:pt x="265164" y="208336"/>
                      </a:cubicBezTo>
                      <a:cubicBezTo>
                        <a:pt x="273687" y="211599"/>
                        <a:pt x="283235" y="212274"/>
                        <a:pt x="283235" y="212274"/>
                      </a:cubicBezTo>
                      <a:cubicBezTo>
                        <a:pt x="283235" y="212274"/>
                        <a:pt x="289511" y="194333"/>
                        <a:pt x="287940" y="177713"/>
                      </a:cubicBezTo>
                      <a:cubicBezTo>
                        <a:pt x="286369" y="161084"/>
                        <a:pt x="276959" y="145768"/>
                        <a:pt x="276959" y="145768"/>
                      </a:cubicBezTo>
                      <a:cubicBezTo>
                        <a:pt x="276959" y="145768"/>
                        <a:pt x="307591" y="159679"/>
                        <a:pt x="336274" y="164144"/>
                      </a:cubicBezTo>
                      <a:cubicBezTo>
                        <a:pt x="364956" y="168608"/>
                        <a:pt x="391688" y="163617"/>
                        <a:pt x="391688" y="163617"/>
                      </a:cubicBezTo>
                      <a:cubicBezTo>
                        <a:pt x="391688" y="163617"/>
                        <a:pt x="369069" y="144067"/>
                        <a:pt x="362876" y="125063"/>
                      </a:cubicBezTo>
                      <a:cubicBezTo>
                        <a:pt x="356674" y="106068"/>
                        <a:pt x="366897" y="87618"/>
                        <a:pt x="366897" y="87618"/>
                      </a:cubicBezTo>
                      <a:cubicBezTo>
                        <a:pt x="366897" y="87618"/>
                        <a:pt x="321725" y="84688"/>
                        <a:pt x="335793" y="38961"/>
                      </a:cubicBezTo>
                      <a:cubicBezTo>
                        <a:pt x="341367" y="20835"/>
                        <a:pt x="361443" y="15251"/>
                        <a:pt x="361443" y="15251"/>
                      </a:cubicBezTo>
                      <a:cubicBezTo>
                        <a:pt x="361443" y="15251"/>
                        <a:pt x="333630" y="-3300"/>
                        <a:pt x="291194" y="518"/>
                      </a:cubicBezTo>
                      <a:cubicBezTo>
                        <a:pt x="248758" y="4335"/>
                        <a:pt x="192770" y="33609"/>
                        <a:pt x="19277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11" name="Google Shape;6411;p8"/>
                <p:cNvSpPr/>
                <p:nvPr/>
              </p:nvSpPr>
              <p:spPr>
                <a:xfrm>
                  <a:off x="2404171" y="1871288"/>
                  <a:ext cx="291591" cy="271801"/>
                </a:xfrm>
                <a:custGeom>
                  <a:avLst/>
                  <a:gdLst/>
                  <a:ahLst/>
                  <a:cxnLst/>
                  <a:rect l="l" t="t" r="r" b="b"/>
                  <a:pathLst>
                    <a:path w="291591" h="271801" extrusionOk="0">
                      <a:moveTo>
                        <a:pt x="136515" y="271801"/>
                      </a:moveTo>
                      <a:cubicBezTo>
                        <a:pt x="136515" y="271801"/>
                        <a:pt x="154485" y="202439"/>
                        <a:pt x="154189" y="169496"/>
                      </a:cubicBezTo>
                      <a:cubicBezTo>
                        <a:pt x="154022" y="151120"/>
                        <a:pt x="151970" y="139325"/>
                        <a:pt x="151970" y="139325"/>
                      </a:cubicBezTo>
                      <a:cubicBezTo>
                        <a:pt x="151970" y="139325"/>
                        <a:pt x="159383" y="144086"/>
                        <a:pt x="173202" y="159180"/>
                      </a:cubicBezTo>
                      <a:cubicBezTo>
                        <a:pt x="187021" y="174265"/>
                        <a:pt x="207246" y="199703"/>
                        <a:pt x="207246" y="199703"/>
                      </a:cubicBezTo>
                      <a:cubicBezTo>
                        <a:pt x="207246" y="199703"/>
                        <a:pt x="195303" y="172583"/>
                        <a:pt x="181753" y="155085"/>
                      </a:cubicBezTo>
                      <a:cubicBezTo>
                        <a:pt x="168202" y="137578"/>
                        <a:pt x="153042" y="129684"/>
                        <a:pt x="153042" y="129684"/>
                      </a:cubicBezTo>
                      <a:cubicBezTo>
                        <a:pt x="153042" y="129684"/>
                        <a:pt x="154688" y="113065"/>
                        <a:pt x="152830" y="97832"/>
                      </a:cubicBezTo>
                      <a:cubicBezTo>
                        <a:pt x="150963" y="82589"/>
                        <a:pt x="145592" y="68734"/>
                        <a:pt x="145592" y="68734"/>
                      </a:cubicBezTo>
                      <a:lnTo>
                        <a:pt x="188888" y="87451"/>
                      </a:lnTo>
                      <a:cubicBezTo>
                        <a:pt x="188888" y="87451"/>
                        <a:pt x="184821" y="97647"/>
                        <a:pt x="190192" y="112769"/>
                      </a:cubicBezTo>
                      <a:cubicBezTo>
                        <a:pt x="195553" y="127891"/>
                        <a:pt x="210342" y="147931"/>
                        <a:pt x="210342" y="147931"/>
                      </a:cubicBezTo>
                      <a:cubicBezTo>
                        <a:pt x="210342" y="147931"/>
                        <a:pt x="202264" y="127022"/>
                        <a:pt x="198732" y="113536"/>
                      </a:cubicBezTo>
                      <a:cubicBezTo>
                        <a:pt x="195202" y="100050"/>
                        <a:pt x="196227" y="93987"/>
                        <a:pt x="196227" y="93987"/>
                      </a:cubicBezTo>
                      <a:lnTo>
                        <a:pt x="232009" y="116947"/>
                      </a:lnTo>
                      <a:lnTo>
                        <a:pt x="276599" y="149216"/>
                      </a:lnTo>
                      <a:lnTo>
                        <a:pt x="239255" y="112723"/>
                      </a:lnTo>
                      <a:cubicBezTo>
                        <a:pt x="239255" y="112723"/>
                        <a:pt x="245338" y="108730"/>
                        <a:pt x="258426" y="109229"/>
                      </a:cubicBezTo>
                      <a:cubicBezTo>
                        <a:pt x="271506" y="109728"/>
                        <a:pt x="291591" y="114720"/>
                        <a:pt x="291591" y="114720"/>
                      </a:cubicBezTo>
                      <a:cubicBezTo>
                        <a:pt x="291591" y="114720"/>
                        <a:pt x="272365" y="106095"/>
                        <a:pt x="257299" y="104173"/>
                      </a:cubicBezTo>
                      <a:cubicBezTo>
                        <a:pt x="242241" y="102250"/>
                        <a:pt x="231352" y="107029"/>
                        <a:pt x="231352" y="107029"/>
                      </a:cubicBezTo>
                      <a:lnTo>
                        <a:pt x="202448" y="88995"/>
                      </a:lnTo>
                      <a:lnTo>
                        <a:pt x="186633" y="78014"/>
                      </a:lnTo>
                      <a:cubicBezTo>
                        <a:pt x="186633" y="78014"/>
                        <a:pt x="195655" y="71913"/>
                        <a:pt x="214021" y="68077"/>
                      </a:cubicBezTo>
                      <a:cubicBezTo>
                        <a:pt x="232397" y="64251"/>
                        <a:pt x="260108" y="62679"/>
                        <a:pt x="260108" y="62679"/>
                      </a:cubicBezTo>
                      <a:cubicBezTo>
                        <a:pt x="260108" y="62679"/>
                        <a:pt x="234782" y="58622"/>
                        <a:pt x="214104" y="61052"/>
                      </a:cubicBezTo>
                      <a:cubicBezTo>
                        <a:pt x="193436" y="63483"/>
                        <a:pt x="177426" y="72394"/>
                        <a:pt x="177426" y="72394"/>
                      </a:cubicBezTo>
                      <a:lnTo>
                        <a:pt x="144640" y="59638"/>
                      </a:lnTo>
                      <a:cubicBezTo>
                        <a:pt x="144640" y="59638"/>
                        <a:pt x="143217" y="50922"/>
                        <a:pt x="137717" y="36012"/>
                      </a:cubicBezTo>
                      <a:cubicBezTo>
                        <a:pt x="132208" y="21103"/>
                        <a:pt x="122623" y="0"/>
                        <a:pt x="122623" y="0"/>
                      </a:cubicBezTo>
                      <a:lnTo>
                        <a:pt x="100383" y="5814"/>
                      </a:lnTo>
                      <a:cubicBezTo>
                        <a:pt x="100383" y="5814"/>
                        <a:pt x="114905" y="22850"/>
                        <a:pt x="122974" y="37574"/>
                      </a:cubicBezTo>
                      <a:cubicBezTo>
                        <a:pt x="131043" y="52308"/>
                        <a:pt x="132642" y="64722"/>
                        <a:pt x="132642" y="64722"/>
                      </a:cubicBezTo>
                      <a:lnTo>
                        <a:pt x="107741" y="82100"/>
                      </a:lnTo>
                      <a:cubicBezTo>
                        <a:pt x="107741" y="82100"/>
                        <a:pt x="94911" y="70157"/>
                        <a:pt x="74150" y="64916"/>
                      </a:cubicBezTo>
                      <a:cubicBezTo>
                        <a:pt x="53390" y="59675"/>
                        <a:pt x="24412" y="57854"/>
                        <a:pt x="24412" y="57854"/>
                      </a:cubicBezTo>
                      <a:cubicBezTo>
                        <a:pt x="24412" y="57854"/>
                        <a:pt x="52031" y="62374"/>
                        <a:pt x="70583" y="69926"/>
                      </a:cubicBezTo>
                      <a:cubicBezTo>
                        <a:pt x="89134" y="77469"/>
                        <a:pt x="100670" y="87683"/>
                        <a:pt x="100670" y="87683"/>
                      </a:cubicBezTo>
                      <a:lnTo>
                        <a:pt x="62735" y="116051"/>
                      </a:lnTo>
                      <a:cubicBezTo>
                        <a:pt x="62735" y="116051"/>
                        <a:pt x="53649" y="112242"/>
                        <a:pt x="38083" y="116494"/>
                      </a:cubicBezTo>
                      <a:cubicBezTo>
                        <a:pt x="22517" y="120746"/>
                        <a:pt x="472" y="133049"/>
                        <a:pt x="472" y="133049"/>
                      </a:cubicBezTo>
                      <a:cubicBezTo>
                        <a:pt x="472" y="133049"/>
                        <a:pt x="24550" y="124481"/>
                        <a:pt x="38499" y="121430"/>
                      </a:cubicBezTo>
                      <a:cubicBezTo>
                        <a:pt x="52447" y="118380"/>
                        <a:pt x="56255" y="120848"/>
                        <a:pt x="56255" y="120848"/>
                      </a:cubicBezTo>
                      <a:lnTo>
                        <a:pt x="0" y="184682"/>
                      </a:lnTo>
                      <a:cubicBezTo>
                        <a:pt x="0" y="184682"/>
                        <a:pt x="43241" y="143346"/>
                        <a:pt x="66636" y="123362"/>
                      </a:cubicBezTo>
                      <a:cubicBezTo>
                        <a:pt x="84290" y="108286"/>
                        <a:pt x="91759" y="103553"/>
                        <a:pt x="91759" y="103553"/>
                      </a:cubicBezTo>
                      <a:cubicBezTo>
                        <a:pt x="91759" y="103553"/>
                        <a:pt x="93996" y="110846"/>
                        <a:pt x="93146" y="122419"/>
                      </a:cubicBezTo>
                      <a:cubicBezTo>
                        <a:pt x="92295" y="133992"/>
                        <a:pt x="87932" y="148291"/>
                        <a:pt x="87932" y="148291"/>
                      </a:cubicBezTo>
                      <a:cubicBezTo>
                        <a:pt x="87932" y="148291"/>
                        <a:pt x="96972" y="133400"/>
                        <a:pt x="100282" y="121042"/>
                      </a:cubicBezTo>
                      <a:cubicBezTo>
                        <a:pt x="103581" y="108674"/>
                        <a:pt x="101159" y="98839"/>
                        <a:pt x="101159" y="98839"/>
                      </a:cubicBezTo>
                      <a:lnTo>
                        <a:pt x="134796" y="74141"/>
                      </a:lnTo>
                      <a:cubicBezTo>
                        <a:pt x="134796" y="74141"/>
                        <a:pt x="138216" y="89633"/>
                        <a:pt x="140388" y="102675"/>
                      </a:cubicBezTo>
                      <a:cubicBezTo>
                        <a:pt x="142560" y="115727"/>
                        <a:pt x="141331" y="130119"/>
                        <a:pt x="141331" y="130119"/>
                      </a:cubicBezTo>
                      <a:cubicBezTo>
                        <a:pt x="141331" y="130119"/>
                        <a:pt x="125128" y="142126"/>
                        <a:pt x="111096" y="158893"/>
                      </a:cubicBezTo>
                      <a:cubicBezTo>
                        <a:pt x="97074" y="175661"/>
                        <a:pt x="85215" y="197198"/>
                        <a:pt x="85215" y="197198"/>
                      </a:cubicBezTo>
                      <a:cubicBezTo>
                        <a:pt x="85215" y="197198"/>
                        <a:pt x="100374" y="178240"/>
                        <a:pt x="114304" y="164014"/>
                      </a:cubicBezTo>
                      <a:cubicBezTo>
                        <a:pt x="128233" y="149789"/>
                        <a:pt x="140924" y="140296"/>
                        <a:pt x="140924" y="140296"/>
                      </a:cubicBezTo>
                      <a:cubicBezTo>
                        <a:pt x="140924" y="140296"/>
                        <a:pt x="144816" y="148023"/>
                        <a:pt x="144345" y="173248"/>
                      </a:cubicBezTo>
                      <a:cubicBezTo>
                        <a:pt x="143725" y="206099"/>
                        <a:pt x="136515" y="271801"/>
                        <a:pt x="136515" y="271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12" name="Google Shape;6412;p8"/>
              <p:cNvGrpSpPr/>
              <p:nvPr/>
            </p:nvGrpSpPr>
            <p:grpSpPr>
              <a:xfrm>
                <a:off x="2101229" y="1648662"/>
                <a:ext cx="298810" cy="389598"/>
                <a:chOff x="2101229" y="1648662"/>
                <a:chExt cx="298810" cy="389598"/>
              </a:xfrm>
            </p:grpSpPr>
            <p:sp>
              <p:nvSpPr>
                <p:cNvPr id="6413" name="Google Shape;6413;p8"/>
                <p:cNvSpPr/>
                <p:nvPr/>
              </p:nvSpPr>
              <p:spPr>
                <a:xfrm>
                  <a:off x="2101229" y="1648662"/>
                  <a:ext cx="286575" cy="389598"/>
                </a:xfrm>
                <a:custGeom>
                  <a:avLst/>
                  <a:gdLst/>
                  <a:ahLst/>
                  <a:cxnLst/>
                  <a:rect l="l" t="t" r="r" b="b"/>
                  <a:pathLst>
                    <a:path w="286575" h="389598" extrusionOk="0">
                      <a:moveTo>
                        <a:pt x="242481" y="220806"/>
                      </a:moveTo>
                      <a:cubicBezTo>
                        <a:pt x="242481" y="220806"/>
                        <a:pt x="281091" y="185986"/>
                        <a:pt x="285463" y="138854"/>
                      </a:cubicBezTo>
                      <a:cubicBezTo>
                        <a:pt x="292340" y="64630"/>
                        <a:pt x="265091" y="40624"/>
                        <a:pt x="265091" y="40624"/>
                      </a:cubicBezTo>
                      <a:cubicBezTo>
                        <a:pt x="265091" y="40624"/>
                        <a:pt x="260118" y="93691"/>
                        <a:pt x="229069" y="81563"/>
                      </a:cubicBezTo>
                      <a:cubicBezTo>
                        <a:pt x="212949" y="75269"/>
                        <a:pt x="197494" y="44350"/>
                        <a:pt x="197494" y="44350"/>
                      </a:cubicBezTo>
                      <a:cubicBezTo>
                        <a:pt x="197494" y="44350"/>
                        <a:pt x="177519" y="48130"/>
                        <a:pt x="161029" y="37038"/>
                      </a:cubicBezTo>
                      <a:cubicBezTo>
                        <a:pt x="144548" y="25955"/>
                        <a:pt x="131561" y="0"/>
                        <a:pt x="131561" y="0"/>
                      </a:cubicBezTo>
                      <a:cubicBezTo>
                        <a:pt x="131561" y="0"/>
                        <a:pt x="123316" y="24319"/>
                        <a:pt x="122983" y="51929"/>
                      </a:cubicBezTo>
                      <a:cubicBezTo>
                        <a:pt x="122650" y="79548"/>
                        <a:pt x="130248" y="110458"/>
                        <a:pt x="130248" y="110458"/>
                      </a:cubicBezTo>
                      <a:cubicBezTo>
                        <a:pt x="130248" y="110458"/>
                        <a:pt x="118768" y="102111"/>
                        <a:pt x="107537" y="96149"/>
                      </a:cubicBezTo>
                      <a:cubicBezTo>
                        <a:pt x="96307" y="90187"/>
                        <a:pt x="85316" y="86610"/>
                        <a:pt x="85316" y="86610"/>
                      </a:cubicBezTo>
                      <a:cubicBezTo>
                        <a:pt x="85316" y="86610"/>
                        <a:pt x="83884" y="100383"/>
                        <a:pt x="85353" y="112852"/>
                      </a:cubicBezTo>
                      <a:cubicBezTo>
                        <a:pt x="86823" y="125322"/>
                        <a:pt x="91195" y="136487"/>
                        <a:pt x="91195" y="136487"/>
                      </a:cubicBezTo>
                      <a:cubicBezTo>
                        <a:pt x="91195" y="136487"/>
                        <a:pt x="63373" y="137560"/>
                        <a:pt x="40578" y="142727"/>
                      </a:cubicBezTo>
                      <a:cubicBezTo>
                        <a:pt x="17775" y="147894"/>
                        <a:pt x="0" y="157156"/>
                        <a:pt x="0" y="157156"/>
                      </a:cubicBezTo>
                      <a:cubicBezTo>
                        <a:pt x="0" y="157156"/>
                        <a:pt x="16462" y="186522"/>
                        <a:pt x="33655" y="207569"/>
                      </a:cubicBezTo>
                      <a:cubicBezTo>
                        <a:pt x="50857" y="228616"/>
                        <a:pt x="68780" y="241363"/>
                        <a:pt x="68780" y="241363"/>
                      </a:cubicBezTo>
                      <a:cubicBezTo>
                        <a:pt x="68780" y="241363"/>
                        <a:pt x="61468" y="247463"/>
                        <a:pt x="56486" y="255117"/>
                      </a:cubicBezTo>
                      <a:cubicBezTo>
                        <a:pt x="51513" y="262761"/>
                        <a:pt x="48860" y="271967"/>
                        <a:pt x="48860" y="271967"/>
                      </a:cubicBezTo>
                      <a:cubicBezTo>
                        <a:pt x="48860" y="271967"/>
                        <a:pt x="65092" y="281849"/>
                        <a:pt x="81684" y="283780"/>
                      </a:cubicBezTo>
                      <a:cubicBezTo>
                        <a:pt x="98266" y="285722"/>
                        <a:pt x="115209" y="279714"/>
                        <a:pt x="115209" y="279714"/>
                      </a:cubicBezTo>
                      <a:cubicBezTo>
                        <a:pt x="115209" y="279714"/>
                        <a:pt x="95207" y="306769"/>
                        <a:pt x="84854" y="333889"/>
                      </a:cubicBezTo>
                      <a:cubicBezTo>
                        <a:pt x="74502" y="361009"/>
                        <a:pt x="73799" y="388184"/>
                        <a:pt x="73799" y="388184"/>
                      </a:cubicBezTo>
                      <a:cubicBezTo>
                        <a:pt x="73799" y="388184"/>
                        <a:pt x="97638" y="370151"/>
                        <a:pt x="117511" y="368062"/>
                      </a:cubicBezTo>
                      <a:cubicBezTo>
                        <a:pt x="137384" y="365963"/>
                        <a:pt x="153292" y="379810"/>
                        <a:pt x="153292" y="379810"/>
                      </a:cubicBezTo>
                      <a:cubicBezTo>
                        <a:pt x="153292" y="379810"/>
                        <a:pt x="165595" y="336246"/>
                        <a:pt x="207375" y="359558"/>
                      </a:cubicBezTo>
                      <a:cubicBezTo>
                        <a:pt x="223939" y="368792"/>
                        <a:pt x="225205" y="389599"/>
                        <a:pt x="225205" y="389599"/>
                      </a:cubicBezTo>
                      <a:cubicBezTo>
                        <a:pt x="225205" y="389599"/>
                        <a:pt x="249155" y="366268"/>
                        <a:pt x="254285" y="323971"/>
                      </a:cubicBezTo>
                      <a:cubicBezTo>
                        <a:pt x="259415" y="281673"/>
                        <a:pt x="242481" y="220806"/>
                        <a:pt x="242481"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14" name="Google Shape;6414;p8"/>
                <p:cNvSpPr/>
                <p:nvPr/>
              </p:nvSpPr>
              <p:spPr>
                <a:xfrm>
                  <a:off x="2131326" y="1703558"/>
                  <a:ext cx="268713" cy="299780"/>
                </a:xfrm>
                <a:custGeom>
                  <a:avLst/>
                  <a:gdLst/>
                  <a:ahLst/>
                  <a:cxnLst/>
                  <a:rect l="l" t="t" r="r" b="b"/>
                  <a:pathLst>
                    <a:path w="268713" h="299780" extrusionOk="0">
                      <a:moveTo>
                        <a:pt x="0" y="115311"/>
                      </a:moveTo>
                      <a:cubicBezTo>
                        <a:pt x="0" y="115311"/>
                        <a:pt x="64084" y="147367"/>
                        <a:pt x="96362" y="153958"/>
                      </a:cubicBezTo>
                      <a:cubicBezTo>
                        <a:pt x="114368" y="157646"/>
                        <a:pt x="126329" y="158099"/>
                        <a:pt x="126329" y="158099"/>
                      </a:cubicBezTo>
                      <a:cubicBezTo>
                        <a:pt x="126329" y="158099"/>
                        <a:pt x="120127" y="164356"/>
                        <a:pt x="102481" y="174718"/>
                      </a:cubicBezTo>
                      <a:cubicBezTo>
                        <a:pt x="84836" y="185080"/>
                        <a:pt x="55737" y="199546"/>
                        <a:pt x="55737" y="199546"/>
                      </a:cubicBezTo>
                      <a:cubicBezTo>
                        <a:pt x="55737" y="199546"/>
                        <a:pt x="84752" y="193528"/>
                        <a:pt x="104700" y="183934"/>
                      </a:cubicBezTo>
                      <a:cubicBezTo>
                        <a:pt x="124647" y="174330"/>
                        <a:pt x="135536" y="161158"/>
                        <a:pt x="135536" y="161158"/>
                      </a:cubicBezTo>
                      <a:cubicBezTo>
                        <a:pt x="135536" y="161158"/>
                        <a:pt x="151443" y="166242"/>
                        <a:pt x="166732" y="167601"/>
                      </a:cubicBezTo>
                      <a:cubicBezTo>
                        <a:pt x="182020" y="168959"/>
                        <a:pt x="196699" y="166602"/>
                        <a:pt x="196699" y="166602"/>
                      </a:cubicBezTo>
                      <a:lnTo>
                        <a:pt x="169348" y="205027"/>
                      </a:lnTo>
                      <a:cubicBezTo>
                        <a:pt x="169348" y="205027"/>
                        <a:pt x="160225" y="198926"/>
                        <a:pt x="144317" y="201015"/>
                      </a:cubicBezTo>
                      <a:cubicBezTo>
                        <a:pt x="128409" y="203104"/>
                        <a:pt x="105726" y="213383"/>
                        <a:pt x="105726" y="213383"/>
                      </a:cubicBezTo>
                      <a:cubicBezTo>
                        <a:pt x="105726" y="213383"/>
                        <a:pt x="127864" y="209843"/>
                        <a:pt x="141784" y="209205"/>
                      </a:cubicBezTo>
                      <a:cubicBezTo>
                        <a:pt x="155714" y="208577"/>
                        <a:pt x="161426" y="210841"/>
                        <a:pt x="161426" y="210841"/>
                      </a:cubicBezTo>
                      <a:lnTo>
                        <a:pt x="131496" y="241039"/>
                      </a:lnTo>
                      <a:lnTo>
                        <a:pt x="90622" y="277911"/>
                      </a:lnTo>
                      <a:lnTo>
                        <a:pt x="134121" y="249007"/>
                      </a:lnTo>
                      <a:cubicBezTo>
                        <a:pt x="134121" y="249007"/>
                        <a:pt x="136756" y="255792"/>
                        <a:pt x="133530" y="268483"/>
                      </a:cubicBezTo>
                      <a:cubicBezTo>
                        <a:pt x="130313" y="281174"/>
                        <a:pt x="121236" y="299781"/>
                        <a:pt x="121236" y="299781"/>
                      </a:cubicBezTo>
                      <a:cubicBezTo>
                        <a:pt x="121236" y="299781"/>
                        <a:pt x="133678" y="282773"/>
                        <a:pt x="138706" y="268446"/>
                      </a:cubicBezTo>
                      <a:cubicBezTo>
                        <a:pt x="143734" y="254119"/>
                        <a:pt x="141340" y="242472"/>
                        <a:pt x="141340" y="242472"/>
                      </a:cubicBezTo>
                      <a:lnTo>
                        <a:pt x="165003" y="217977"/>
                      </a:lnTo>
                      <a:lnTo>
                        <a:pt x="179044" y="204796"/>
                      </a:lnTo>
                      <a:cubicBezTo>
                        <a:pt x="179044" y="204796"/>
                        <a:pt x="183130" y="214899"/>
                        <a:pt x="183046" y="233654"/>
                      </a:cubicBezTo>
                      <a:cubicBezTo>
                        <a:pt x="182954" y="252418"/>
                        <a:pt x="178702" y="279852"/>
                        <a:pt x="178702" y="279852"/>
                      </a:cubicBezTo>
                      <a:cubicBezTo>
                        <a:pt x="178702" y="279852"/>
                        <a:pt x="187955" y="255930"/>
                        <a:pt x="189896" y="235207"/>
                      </a:cubicBezTo>
                      <a:cubicBezTo>
                        <a:pt x="191846" y="214483"/>
                        <a:pt x="186476" y="196967"/>
                        <a:pt x="186476" y="196967"/>
                      </a:cubicBezTo>
                      <a:lnTo>
                        <a:pt x="205794" y="167573"/>
                      </a:lnTo>
                      <a:cubicBezTo>
                        <a:pt x="205794" y="167573"/>
                        <a:pt x="214613" y="167998"/>
                        <a:pt x="230345" y="165724"/>
                      </a:cubicBezTo>
                      <a:cubicBezTo>
                        <a:pt x="246077" y="163460"/>
                        <a:pt x="268714" y="158496"/>
                        <a:pt x="268714" y="158496"/>
                      </a:cubicBezTo>
                      <a:lnTo>
                        <a:pt x="267679" y="135526"/>
                      </a:lnTo>
                      <a:cubicBezTo>
                        <a:pt x="267679" y="135526"/>
                        <a:pt x="247981" y="146175"/>
                        <a:pt x="231888" y="150981"/>
                      </a:cubicBezTo>
                      <a:cubicBezTo>
                        <a:pt x="215805" y="155797"/>
                        <a:pt x="203326" y="154780"/>
                        <a:pt x="203326" y="154780"/>
                      </a:cubicBezTo>
                      <a:lnTo>
                        <a:pt x="191532" y="126791"/>
                      </a:lnTo>
                      <a:cubicBezTo>
                        <a:pt x="191532" y="126791"/>
                        <a:pt x="205887" y="116744"/>
                        <a:pt x="215352" y="97536"/>
                      </a:cubicBezTo>
                      <a:cubicBezTo>
                        <a:pt x="224808" y="78319"/>
                        <a:pt x="232646" y="50358"/>
                        <a:pt x="232646" y="50358"/>
                      </a:cubicBezTo>
                      <a:cubicBezTo>
                        <a:pt x="232646" y="50358"/>
                        <a:pt x="222451" y="76433"/>
                        <a:pt x="211202" y="92998"/>
                      </a:cubicBezTo>
                      <a:cubicBezTo>
                        <a:pt x="199943" y="109562"/>
                        <a:pt x="187548" y="118713"/>
                        <a:pt x="187548" y="118713"/>
                      </a:cubicBezTo>
                      <a:lnTo>
                        <a:pt x="167730" y="75685"/>
                      </a:lnTo>
                      <a:cubicBezTo>
                        <a:pt x="167730" y="75685"/>
                        <a:pt x="173350" y="67597"/>
                        <a:pt x="172444" y="51485"/>
                      </a:cubicBezTo>
                      <a:cubicBezTo>
                        <a:pt x="171538" y="35374"/>
                        <a:pt x="164107" y="11249"/>
                        <a:pt x="164107" y="11249"/>
                      </a:cubicBezTo>
                      <a:cubicBezTo>
                        <a:pt x="164107" y="11249"/>
                        <a:pt x="167462" y="36585"/>
                        <a:pt x="167527" y="50857"/>
                      </a:cubicBezTo>
                      <a:cubicBezTo>
                        <a:pt x="167601" y="65138"/>
                        <a:pt x="164393" y="68345"/>
                        <a:pt x="164393" y="68345"/>
                      </a:cubicBezTo>
                      <a:lnTo>
                        <a:pt x="113703" y="0"/>
                      </a:lnTo>
                      <a:cubicBezTo>
                        <a:pt x="113703" y="0"/>
                        <a:pt x="145112" y="50922"/>
                        <a:pt x="159762" y="77977"/>
                      </a:cubicBezTo>
                      <a:cubicBezTo>
                        <a:pt x="170818" y="98386"/>
                        <a:pt x="173886" y="106687"/>
                        <a:pt x="173886" y="106687"/>
                      </a:cubicBezTo>
                      <a:cubicBezTo>
                        <a:pt x="173886" y="106687"/>
                        <a:pt x="166288" y="107343"/>
                        <a:pt x="155150" y="104099"/>
                      </a:cubicBezTo>
                      <a:cubicBezTo>
                        <a:pt x="144003" y="100845"/>
                        <a:pt x="130932" y="93589"/>
                        <a:pt x="130932" y="93589"/>
                      </a:cubicBezTo>
                      <a:cubicBezTo>
                        <a:pt x="130932" y="93589"/>
                        <a:pt x="143614" y="105541"/>
                        <a:pt x="155011" y="111364"/>
                      </a:cubicBezTo>
                      <a:cubicBezTo>
                        <a:pt x="166408" y="117178"/>
                        <a:pt x="176530" y="116855"/>
                        <a:pt x="176530" y="116855"/>
                      </a:cubicBezTo>
                      <a:lnTo>
                        <a:pt x="193658" y="154910"/>
                      </a:lnTo>
                      <a:cubicBezTo>
                        <a:pt x="193658" y="154910"/>
                        <a:pt x="177805" y="155020"/>
                        <a:pt x="164587" y="154420"/>
                      </a:cubicBezTo>
                      <a:cubicBezTo>
                        <a:pt x="151379" y="153819"/>
                        <a:pt x="137560" y="149613"/>
                        <a:pt x="137560" y="149613"/>
                      </a:cubicBezTo>
                      <a:cubicBezTo>
                        <a:pt x="137560" y="149613"/>
                        <a:pt x="129204" y="131265"/>
                        <a:pt x="115727" y="114035"/>
                      </a:cubicBezTo>
                      <a:cubicBezTo>
                        <a:pt x="102259" y="96815"/>
                        <a:pt x="83671" y="80722"/>
                        <a:pt x="83671" y="80722"/>
                      </a:cubicBezTo>
                      <a:cubicBezTo>
                        <a:pt x="83671" y="80722"/>
                        <a:pt x="99052" y="99514"/>
                        <a:pt x="110052" y="116106"/>
                      </a:cubicBezTo>
                      <a:cubicBezTo>
                        <a:pt x="121051" y="132698"/>
                        <a:pt x="127688" y="147090"/>
                        <a:pt x="127688" y="147090"/>
                      </a:cubicBezTo>
                      <a:cubicBezTo>
                        <a:pt x="127688" y="147090"/>
                        <a:pt x="119313" y="149280"/>
                        <a:pt x="94745" y="143549"/>
                      </a:cubicBezTo>
                      <a:cubicBezTo>
                        <a:pt x="62753" y="136081"/>
                        <a:pt x="0" y="115311"/>
                        <a:pt x="0"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15" name="Google Shape;6415;p8"/>
              <p:cNvGrpSpPr/>
              <p:nvPr/>
            </p:nvGrpSpPr>
            <p:grpSpPr>
              <a:xfrm>
                <a:off x="1776214" y="2292953"/>
                <a:ext cx="322528" cy="447581"/>
                <a:chOff x="1776214" y="2292953"/>
                <a:chExt cx="322528" cy="447581"/>
              </a:xfrm>
            </p:grpSpPr>
            <p:sp>
              <p:nvSpPr>
                <p:cNvPr id="6416" name="Google Shape;6416;p8"/>
                <p:cNvSpPr/>
                <p:nvPr/>
              </p:nvSpPr>
              <p:spPr>
                <a:xfrm>
                  <a:off x="1776214" y="2292953"/>
                  <a:ext cx="322094" cy="447581"/>
                </a:xfrm>
                <a:custGeom>
                  <a:avLst/>
                  <a:gdLst/>
                  <a:ahLst/>
                  <a:cxnLst/>
                  <a:rect l="l" t="t" r="r" b="b"/>
                  <a:pathLst>
                    <a:path w="322094" h="447581" extrusionOk="0">
                      <a:moveTo>
                        <a:pt x="249220" y="159170"/>
                      </a:moveTo>
                      <a:cubicBezTo>
                        <a:pt x="249220" y="159170"/>
                        <a:pt x="266107" y="95807"/>
                        <a:pt x="246105" y="55728"/>
                      </a:cubicBezTo>
                      <a:cubicBezTo>
                        <a:pt x="214613" y="-7395"/>
                        <a:pt x="178055" y="295"/>
                        <a:pt x="178055" y="295"/>
                      </a:cubicBezTo>
                      <a:cubicBezTo>
                        <a:pt x="178055" y="295"/>
                        <a:pt x="200526" y="45486"/>
                        <a:pt x="166593" y="65849"/>
                      </a:cubicBezTo>
                      <a:cubicBezTo>
                        <a:pt x="148985" y="76424"/>
                        <a:pt x="119480" y="67596"/>
                        <a:pt x="119480" y="67596"/>
                      </a:cubicBezTo>
                      <a:cubicBezTo>
                        <a:pt x="119480" y="67596"/>
                        <a:pt x="103517" y="89531"/>
                        <a:pt x="83144" y="96796"/>
                      </a:cubicBezTo>
                      <a:cubicBezTo>
                        <a:pt x="62772" y="104071"/>
                        <a:pt x="38000" y="96676"/>
                        <a:pt x="38000" y="96676"/>
                      </a:cubicBezTo>
                      <a:cubicBezTo>
                        <a:pt x="38000" y="96676"/>
                        <a:pt x="42945" y="123075"/>
                        <a:pt x="56662" y="144436"/>
                      </a:cubicBezTo>
                      <a:cubicBezTo>
                        <a:pt x="70370" y="165789"/>
                        <a:pt x="92840" y="182103"/>
                        <a:pt x="92840" y="182103"/>
                      </a:cubicBezTo>
                      <a:cubicBezTo>
                        <a:pt x="92840" y="182103"/>
                        <a:pt x="78338" y="186688"/>
                        <a:pt x="65267" y="192862"/>
                      </a:cubicBezTo>
                      <a:cubicBezTo>
                        <a:pt x="52197" y="199027"/>
                        <a:pt x="40551" y="206783"/>
                        <a:pt x="40551" y="206783"/>
                      </a:cubicBezTo>
                      <a:cubicBezTo>
                        <a:pt x="40551" y="206783"/>
                        <a:pt x="46254" y="218633"/>
                        <a:pt x="53898" y="226739"/>
                      </a:cubicBezTo>
                      <a:cubicBezTo>
                        <a:pt x="61533" y="234836"/>
                        <a:pt x="71100" y="239181"/>
                        <a:pt x="71100" y="239181"/>
                      </a:cubicBezTo>
                      <a:cubicBezTo>
                        <a:pt x="71100" y="239181"/>
                        <a:pt x="46762" y="266532"/>
                        <a:pt x="28987" y="292210"/>
                      </a:cubicBezTo>
                      <a:cubicBezTo>
                        <a:pt x="11212" y="317888"/>
                        <a:pt x="0" y="341893"/>
                        <a:pt x="0" y="341893"/>
                      </a:cubicBezTo>
                      <a:cubicBezTo>
                        <a:pt x="0" y="341893"/>
                        <a:pt x="29625" y="348576"/>
                        <a:pt x="55682" y="348216"/>
                      </a:cubicBezTo>
                      <a:cubicBezTo>
                        <a:pt x="81748" y="347864"/>
                        <a:pt x="104247" y="340479"/>
                        <a:pt x="104247" y="340479"/>
                      </a:cubicBezTo>
                      <a:cubicBezTo>
                        <a:pt x="104247" y="340479"/>
                        <a:pt x="100799" y="352098"/>
                        <a:pt x="100226" y="362672"/>
                      </a:cubicBezTo>
                      <a:cubicBezTo>
                        <a:pt x="99653" y="373256"/>
                        <a:pt x="101954" y="382786"/>
                        <a:pt x="101954" y="382786"/>
                      </a:cubicBezTo>
                      <a:cubicBezTo>
                        <a:pt x="101954" y="382786"/>
                        <a:pt x="121486" y="374845"/>
                        <a:pt x="137301" y="360500"/>
                      </a:cubicBezTo>
                      <a:cubicBezTo>
                        <a:pt x="153126" y="346163"/>
                        <a:pt x="165244" y="325421"/>
                        <a:pt x="165244" y="325421"/>
                      </a:cubicBezTo>
                      <a:cubicBezTo>
                        <a:pt x="165244" y="325421"/>
                        <a:pt x="161066" y="365112"/>
                        <a:pt x="165558" y="395652"/>
                      </a:cubicBezTo>
                      <a:cubicBezTo>
                        <a:pt x="170041" y="426193"/>
                        <a:pt x="183204" y="447582"/>
                        <a:pt x="183204" y="447582"/>
                      </a:cubicBezTo>
                      <a:cubicBezTo>
                        <a:pt x="183204" y="447582"/>
                        <a:pt x="195386" y="411098"/>
                        <a:pt x="212108" y="390550"/>
                      </a:cubicBezTo>
                      <a:cubicBezTo>
                        <a:pt x="228829" y="370002"/>
                        <a:pt x="250079" y="365390"/>
                        <a:pt x="250079" y="365390"/>
                      </a:cubicBezTo>
                      <a:cubicBezTo>
                        <a:pt x="250079" y="365390"/>
                        <a:pt x="238987" y="320458"/>
                        <a:pt x="288190" y="298385"/>
                      </a:cubicBezTo>
                      <a:cubicBezTo>
                        <a:pt x="307684" y="289631"/>
                        <a:pt x="319377" y="304273"/>
                        <a:pt x="319377" y="304273"/>
                      </a:cubicBezTo>
                      <a:cubicBezTo>
                        <a:pt x="319377" y="304273"/>
                        <a:pt x="328972" y="263657"/>
                        <a:pt x="312102" y="226536"/>
                      </a:cubicBezTo>
                      <a:cubicBezTo>
                        <a:pt x="295242" y="189405"/>
                        <a:pt x="249220" y="159170"/>
                        <a:pt x="249220" y="1591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17" name="Google Shape;6417;p8"/>
                <p:cNvSpPr/>
                <p:nvPr/>
              </p:nvSpPr>
              <p:spPr>
                <a:xfrm>
                  <a:off x="1809767" y="2344743"/>
                  <a:ext cx="288975" cy="308839"/>
                </a:xfrm>
                <a:custGeom>
                  <a:avLst/>
                  <a:gdLst/>
                  <a:ahLst/>
                  <a:cxnLst/>
                  <a:rect l="l" t="t" r="r" b="b"/>
                  <a:pathLst>
                    <a:path w="288975" h="308839" extrusionOk="0">
                      <a:moveTo>
                        <a:pt x="0" y="271348"/>
                      </a:moveTo>
                      <a:cubicBezTo>
                        <a:pt x="0" y="271348"/>
                        <a:pt x="73586" y="234671"/>
                        <a:pt x="105809" y="208909"/>
                      </a:cubicBezTo>
                      <a:cubicBezTo>
                        <a:pt x="123787" y="194545"/>
                        <a:pt x="134713" y="183490"/>
                        <a:pt x="134713" y="183490"/>
                      </a:cubicBezTo>
                      <a:cubicBezTo>
                        <a:pt x="134713" y="183490"/>
                        <a:pt x="132346" y="194166"/>
                        <a:pt x="121809" y="218892"/>
                      </a:cubicBezTo>
                      <a:cubicBezTo>
                        <a:pt x="111281" y="243618"/>
                        <a:pt x="92582" y="282385"/>
                        <a:pt x="92582" y="282385"/>
                      </a:cubicBezTo>
                      <a:cubicBezTo>
                        <a:pt x="92582" y="282385"/>
                        <a:pt x="115487" y="250135"/>
                        <a:pt x="128464" y="223800"/>
                      </a:cubicBezTo>
                      <a:cubicBezTo>
                        <a:pt x="141451" y="197466"/>
                        <a:pt x="144502" y="177038"/>
                        <a:pt x="144502" y="177038"/>
                      </a:cubicBezTo>
                      <a:cubicBezTo>
                        <a:pt x="144502" y="177038"/>
                        <a:pt x="161306" y="165743"/>
                        <a:pt x="175679" y="152201"/>
                      </a:cubicBezTo>
                      <a:cubicBezTo>
                        <a:pt x="190053" y="138660"/>
                        <a:pt x="201986" y="122863"/>
                        <a:pt x="201986" y="122863"/>
                      </a:cubicBezTo>
                      <a:lnTo>
                        <a:pt x="197004" y="178221"/>
                      </a:lnTo>
                      <a:cubicBezTo>
                        <a:pt x="197004" y="178221"/>
                        <a:pt x="185745" y="182279"/>
                        <a:pt x="172574" y="199037"/>
                      </a:cubicBezTo>
                      <a:cubicBezTo>
                        <a:pt x="159402" y="215796"/>
                        <a:pt x="144317" y="245263"/>
                        <a:pt x="144317" y="245263"/>
                      </a:cubicBezTo>
                      <a:cubicBezTo>
                        <a:pt x="144317" y="245263"/>
                        <a:pt x="162332" y="221462"/>
                        <a:pt x="174469" y="207698"/>
                      </a:cubicBezTo>
                      <a:cubicBezTo>
                        <a:pt x="186605" y="193935"/>
                        <a:pt x="192863" y="190210"/>
                        <a:pt x="192863" y="190210"/>
                      </a:cubicBezTo>
                      <a:lnTo>
                        <a:pt x="181410" y="241770"/>
                      </a:lnTo>
                      <a:lnTo>
                        <a:pt x="163543" y="308839"/>
                      </a:lnTo>
                      <a:lnTo>
                        <a:pt x="187797" y="245337"/>
                      </a:lnTo>
                      <a:cubicBezTo>
                        <a:pt x="187797" y="245337"/>
                        <a:pt x="193593" y="247999"/>
                        <a:pt x="197152" y="260737"/>
                      </a:cubicBezTo>
                      <a:cubicBezTo>
                        <a:pt x="200701" y="273484"/>
                        <a:pt x="202014" y="296315"/>
                        <a:pt x="202014" y="296315"/>
                      </a:cubicBezTo>
                      <a:cubicBezTo>
                        <a:pt x="202014" y="296315"/>
                        <a:pt x="204528" y="271487"/>
                        <a:pt x="201755" y="255773"/>
                      </a:cubicBezTo>
                      <a:cubicBezTo>
                        <a:pt x="198982" y="240069"/>
                        <a:pt x="190940" y="233478"/>
                        <a:pt x="190940" y="233478"/>
                      </a:cubicBezTo>
                      <a:lnTo>
                        <a:pt x="199684" y="192234"/>
                      </a:lnTo>
                      <a:lnTo>
                        <a:pt x="205563" y="168802"/>
                      </a:lnTo>
                      <a:cubicBezTo>
                        <a:pt x="205563" y="168802"/>
                        <a:pt x="214335" y="172601"/>
                        <a:pt x="223782" y="186984"/>
                      </a:cubicBezTo>
                      <a:cubicBezTo>
                        <a:pt x="233219" y="201367"/>
                        <a:pt x="243322" y="226324"/>
                        <a:pt x="243322" y="226324"/>
                      </a:cubicBezTo>
                      <a:cubicBezTo>
                        <a:pt x="243322" y="226324"/>
                        <a:pt x="239468" y="199268"/>
                        <a:pt x="230696" y="181632"/>
                      </a:cubicBezTo>
                      <a:cubicBezTo>
                        <a:pt x="221924" y="163987"/>
                        <a:pt x="208235" y="155751"/>
                        <a:pt x="208235" y="155751"/>
                      </a:cubicBezTo>
                      <a:lnTo>
                        <a:pt x="210610" y="114932"/>
                      </a:lnTo>
                      <a:cubicBezTo>
                        <a:pt x="210610" y="114932"/>
                        <a:pt x="218717" y="106844"/>
                        <a:pt x="231639" y="90114"/>
                      </a:cubicBezTo>
                      <a:cubicBezTo>
                        <a:pt x="244561" y="73383"/>
                        <a:pt x="288975" y="6461"/>
                        <a:pt x="288975" y="6461"/>
                      </a:cubicBezTo>
                      <a:lnTo>
                        <a:pt x="286970" y="2792"/>
                      </a:lnTo>
                      <a:cubicBezTo>
                        <a:pt x="286970" y="2792"/>
                        <a:pt x="237499" y="58390"/>
                        <a:pt x="225547" y="77404"/>
                      </a:cubicBezTo>
                      <a:cubicBezTo>
                        <a:pt x="213596" y="96408"/>
                        <a:pt x="201912" y="107528"/>
                        <a:pt x="201912" y="107528"/>
                      </a:cubicBezTo>
                      <a:lnTo>
                        <a:pt x="177168" y="97453"/>
                      </a:lnTo>
                      <a:cubicBezTo>
                        <a:pt x="177168" y="97453"/>
                        <a:pt x="184923" y="76101"/>
                        <a:pt x="183638" y="52438"/>
                      </a:cubicBezTo>
                      <a:cubicBezTo>
                        <a:pt x="182362" y="28784"/>
                        <a:pt x="175190" y="0"/>
                        <a:pt x="175190" y="0"/>
                      </a:cubicBezTo>
                      <a:cubicBezTo>
                        <a:pt x="175190" y="0"/>
                        <a:pt x="179294" y="29588"/>
                        <a:pt x="177630" y="52946"/>
                      </a:cubicBezTo>
                      <a:cubicBezTo>
                        <a:pt x="175966" y="76304"/>
                        <a:pt x="169505" y="95096"/>
                        <a:pt x="169505" y="95096"/>
                      </a:cubicBezTo>
                      <a:lnTo>
                        <a:pt x="129953" y="81203"/>
                      </a:lnTo>
                      <a:cubicBezTo>
                        <a:pt x="129953" y="81203"/>
                        <a:pt x="130877" y="69676"/>
                        <a:pt x="121892" y="58261"/>
                      </a:cubicBezTo>
                      <a:cubicBezTo>
                        <a:pt x="112917" y="46855"/>
                        <a:pt x="94033" y="35550"/>
                        <a:pt x="94033" y="35550"/>
                      </a:cubicBezTo>
                      <a:cubicBezTo>
                        <a:pt x="94033" y="35550"/>
                        <a:pt x="109876" y="51670"/>
                        <a:pt x="117187" y="62476"/>
                      </a:cubicBezTo>
                      <a:cubicBezTo>
                        <a:pt x="124490" y="73291"/>
                        <a:pt x="123242" y="78800"/>
                        <a:pt x="123242" y="78800"/>
                      </a:cubicBezTo>
                      <a:lnTo>
                        <a:pt x="43240" y="75047"/>
                      </a:lnTo>
                      <a:cubicBezTo>
                        <a:pt x="43240" y="75047"/>
                        <a:pt x="97157" y="83911"/>
                        <a:pt x="123981" y="90548"/>
                      </a:cubicBezTo>
                      <a:cubicBezTo>
                        <a:pt x="144234" y="95567"/>
                        <a:pt x="151185" y="98950"/>
                        <a:pt x="151185" y="98950"/>
                      </a:cubicBezTo>
                      <a:cubicBezTo>
                        <a:pt x="151185" y="98950"/>
                        <a:pt x="144723" y="106705"/>
                        <a:pt x="133114" y="114858"/>
                      </a:cubicBezTo>
                      <a:cubicBezTo>
                        <a:pt x="121495" y="123002"/>
                        <a:pt x="106123" y="129934"/>
                        <a:pt x="106123" y="129934"/>
                      </a:cubicBezTo>
                      <a:cubicBezTo>
                        <a:pt x="106123" y="129934"/>
                        <a:pt x="123519" y="126958"/>
                        <a:pt x="136672" y="120524"/>
                      </a:cubicBezTo>
                      <a:cubicBezTo>
                        <a:pt x="149816" y="114081"/>
                        <a:pt x="158709" y="104182"/>
                        <a:pt x="158709" y="104182"/>
                      </a:cubicBezTo>
                      <a:lnTo>
                        <a:pt x="193334" y="116845"/>
                      </a:lnTo>
                      <a:cubicBezTo>
                        <a:pt x="193334" y="116845"/>
                        <a:pt x="179210" y="132060"/>
                        <a:pt x="167083" y="144197"/>
                      </a:cubicBezTo>
                      <a:cubicBezTo>
                        <a:pt x="154956" y="156342"/>
                        <a:pt x="140453" y="166316"/>
                        <a:pt x="140453" y="166316"/>
                      </a:cubicBezTo>
                      <a:cubicBezTo>
                        <a:pt x="140453" y="166316"/>
                        <a:pt x="123676" y="160298"/>
                        <a:pt x="102888" y="160021"/>
                      </a:cubicBezTo>
                      <a:cubicBezTo>
                        <a:pt x="82100" y="159744"/>
                        <a:pt x="57309" y="165198"/>
                        <a:pt x="57309" y="165198"/>
                      </a:cubicBezTo>
                      <a:cubicBezTo>
                        <a:pt x="57309" y="165198"/>
                        <a:pt x="80593" y="164855"/>
                        <a:pt x="98858" y="167009"/>
                      </a:cubicBezTo>
                      <a:cubicBezTo>
                        <a:pt x="117113" y="169163"/>
                        <a:pt x="130341" y="173812"/>
                        <a:pt x="130341" y="173812"/>
                      </a:cubicBezTo>
                      <a:cubicBezTo>
                        <a:pt x="130341" y="173812"/>
                        <a:pt x="123963" y="183462"/>
                        <a:pt x="99080" y="202522"/>
                      </a:cubicBezTo>
                      <a:cubicBezTo>
                        <a:pt x="66672" y="227341"/>
                        <a:pt x="0" y="271348"/>
                        <a:pt x="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18" name="Google Shape;6418;p8"/>
              <p:cNvGrpSpPr/>
              <p:nvPr/>
            </p:nvGrpSpPr>
            <p:grpSpPr>
              <a:xfrm>
                <a:off x="1665063" y="1548861"/>
                <a:ext cx="336102" cy="244505"/>
                <a:chOff x="1665063" y="1548861"/>
                <a:chExt cx="336102" cy="244505"/>
              </a:xfrm>
            </p:grpSpPr>
            <p:sp>
              <p:nvSpPr>
                <p:cNvPr id="6419" name="Google Shape;6419;p8"/>
                <p:cNvSpPr/>
                <p:nvPr/>
              </p:nvSpPr>
              <p:spPr>
                <a:xfrm>
                  <a:off x="1665063" y="1548861"/>
                  <a:ext cx="336102" cy="244505"/>
                </a:xfrm>
                <a:custGeom>
                  <a:avLst/>
                  <a:gdLst/>
                  <a:ahLst/>
                  <a:cxnLst/>
                  <a:rect l="l" t="t" r="r" b="b"/>
                  <a:pathLst>
                    <a:path w="336102" h="244505" extrusionOk="0">
                      <a:moveTo>
                        <a:pt x="214613" y="52844"/>
                      </a:moveTo>
                      <a:cubicBezTo>
                        <a:pt x="214613" y="52844"/>
                        <a:pt x="261689" y="38887"/>
                        <a:pt x="292368" y="53233"/>
                      </a:cubicBezTo>
                      <a:cubicBezTo>
                        <a:pt x="340683" y="75814"/>
                        <a:pt x="335978" y="103563"/>
                        <a:pt x="335978" y="103563"/>
                      </a:cubicBezTo>
                      <a:cubicBezTo>
                        <a:pt x="335978" y="103563"/>
                        <a:pt x="301398" y="87461"/>
                        <a:pt x="287090" y="113472"/>
                      </a:cubicBezTo>
                      <a:cubicBezTo>
                        <a:pt x="279667" y="126967"/>
                        <a:pt x="287154" y="149086"/>
                        <a:pt x="287154" y="149086"/>
                      </a:cubicBezTo>
                      <a:cubicBezTo>
                        <a:pt x="287154" y="149086"/>
                        <a:pt x="271154" y="161556"/>
                        <a:pt x="266292" y="177075"/>
                      </a:cubicBezTo>
                      <a:cubicBezTo>
                        <a:pt x="261430" y="192595"/>
                        <a:pt x="267706" y="211165"/>
                        <a:pt x="267706" y="211165"/>
                      </a:cubicBezTo>
                      <a:cubicBezTo>
                        <a:pt x="267706" y="211165"/>
                        <a:pt x="247741" y="207930"/>
                        <a:pt x="231306" y="197975"/>
                      </a:cubicBezTo>
                      <a:cubicBezTo>
                        <a:pt x="214871" y="188029"/>
                        <a:pt x="201958" y="171372"/>
                        <a:pt x="201958" y="171372"/>
                      </a:cubicBezTo>
                      <a:cubicBezTo>
                        <a:pt x="201958" y="171372"/>
                        <a:pt x="198945" y="182409"/>
                        <a:pt x="194693" y="192401"/>
                      </a:cubicBezTo>
                      <a:cubicBezTo>
                        <a:pt x="190441" y="202384"/>
                        <a:pt x="184960" y="211322"/>
                        <a:pt x="184960" y="211322"/>
                      </a:cubicBezTo>
                      <a:cubicBezTo>
                        <a:pt x="184960" y="211322"/>
                        <a:pt x="175892" y="207246"/>
                        <a:pt x="169588" y="201626"/>
                      </a:cubicBezTo>
                      <a:cubicBezTo>
                        <a:pt x="163284" y="196015"/>
                        <a:pt x="159744" y="188870"/>
                        <a:pt x="159744" y="188870"/>
                      </a:cubicBezTo>
                      <a:cubicBezTo>
                        <a:pt x="159744" y="188870"/>
                        <a:pt x="139917" y="207763"/>
                        <a:pt x="121162" y="221675"/>
                      </a:cubicBezTo>
                      <a:cubicBezTo>
                        <a:pt x="102398" y="235586"/>
                        <a:pt x="84697" y="244506"/>
                        <a:pt x="84697" y="244506"/>
                      </a:cubicBezTo>
                      <a:cubicBezTo>
                        <a:pt x="84697" y="244506"/>
                        <a:pt x="78818" y="222266"/>
                        <a:pt x="78328" y="202578"/>
                      </a:cubicBezTo>
                      <a:cubicBezTo>
                        <a:pt x="77829" y="182889"/>
                        <a:pt x="82719" y="165761"/>
                        <a:pt x="82719" y="165761"/>
                      </a:cubicBezTo>
                      <a:cubicBezTo>
                        <a:pt x="82719" y="165761"/>
                        <a:pt x="74095" y="168590"/>
                        <a:pt x="66173" y="169218"/>
                      </a:cubicBezTo>
                      <a:cubicBezTo>
                        <a:pt x="58242" y="169856"/>
                        <a:pt x="51014" y="168294"/>
                        <a:pt x="51014" y="168294"/>
                      </a:cubicBezTo>
                      <a:cubicBezTo>
                        <a:pt x="51014" y="168294"/>
                        <a:pt x="56412" y="153394"/>
                        <a:pt x="66719" y="141174"/>
                      </a:cubicBezTo>
                      <a:cubicBezTo>
                        <a:pt x="77025" y="128954"/>
                        <a:pt x="92240" y="119415"/>
                        <a:pt x="92240" y="119415"/>
                      </a:cubicBezTo>
                      <a:cubicBezTo>
                        <a:pt x="92240" y="119415"/>
                        <a:pt x="62559" y="123325"/>
                        <a:pt x="39497" y="120506"/>
                      </a:cubicBezTo>
                      <a:cubicBezTo>
                        <a:pt x="16435" y="117696"/>
                        <a:pt x="0" y="108166"/>
                        <a:pt x="0" y="108166"/>
                      </a:cubicBezTo>
                      <a:cubicBezTo>
                        <a:pt x="0" y="108166"/>
                        <a:pt x="27028" y="98276"/>
                        <a:pt x="41974" y="85261"/>
                      </a:cubicBezTo>
                      <a:cubicBezTo>
                        <a:pt x="56911" y="72246"/>
                        <a:pt x="59758" y="56107"/>
                        <a:pt x="59758" y="56107"/>
                      </a:cubicBezTo>
                      <a:cubicBezTo>
                        <a:pt x="59758" y="56107"/>
                        <a:pt x="93811" y="63631"/>
                        <a:pt x="108952" y="26057"/>
                      </a:cubicBezTo>
                      <a:cubicBezTo>
                        <a:pt x="114951" y="11166"/>
                        <a:pt x="103618" y="2616"/>
                        <a:pt x="103618" y="2616"/>
                      </a:cubicBezTo>
                      <a:cubicBezTo>
                        <a:pt x="103618" y="2616"/>
                        <a:pt x="133835" y="-5398"/>
                        <a:pt x="162203" y="6628"/>
                      </a:cubicBezTo>
                      <a:cubicBezTo>
                        <a:pt x="190561" y="18663"/>
                        <a:pt x="214613" y="52844"/>
                        <a:pt x="214613"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20" name="Google Shape;6420;p8"/>
                <p:cNvSpPr/>
                <p:nvPr/>
              </p:nvSpPr>
              <p:spPr>
                <a:xfrm>
                  <a:off x="1729942" y="1565361"/>
                  <a:ext cx="231537" cy="202318"/>
                </a:xfrm>
                <a:custGeom>
                  <a:avLst/>
                  <a:gdLst/>
                  <a:ahLst/>
                  <a:cxnLst/>
                  <a:rect l="l" t="t" r="r" b="b"/>
                  <a:pathLst>
                    <a:path w="231537" h="202318" extrusionOk="0">
                      <a:moveTo>
                        <a:pt x="32925" y="202319"/>
                      </a:moveTo>
                      <a:cubicBezTo>
                        <a:pt x="32925" y="202319"/>
                        <a:pt x="58316" y="146055"/>
                        <a:pt x="76711" y="121227"/>
                      </a:cubicBezTo>
                      <a:cubicBezTo>
                        <a:pt x="86971" y="107380"/>
                        <a:pt x="94957" y="98922"/>
                        <a:pt x="94957" y="98922"/>
                      </a:cubicBezTo>
                      <a:cubicBezTo>
                        <a:pt x="94957" y="98922"/>
                        <a:pt x="87008" y="100910"/>
                        <a:pt x="68752" y="109340"/>
                      </a:cubicBezTo>
                      <a:cubicBezTo>
                        <a:pt x="50496" y="117761"/>
                        <a:pt x="21925" y="132615"/>
                        <a:pt x="21925" y="132615"/>
                      </a:cubicBezTo>
                      <a:cubicBezTo>
                        <a:pt x="21925" y="132615"/>
                        <a:pt x="45477" y="114701"/>
                        <a:pt x="64870" y="104404"/>
                      </a:cubicBezTo>
                      <a:cubicBezTo>
                        <a:pt x="84272" y="94098"/>
                        <a:pt x="99514" y="91408"/>
                        <a:pt x="99514" y="91408"/>
                      </a:cubicBezTo>
                      <a:cubicBezTo>
                        <a:pt x="99514" y="91408"/>
                        <a:pt x="107500" y="78495"/>
                        <a:pt x="117252" y="67384"/>
                      </a:cubicBezTo>
                      <a:cubicBezTo>
                        <a:pt x="127004" y="56283"/>
                        <a:pt x="138512" y="46966"/>
                        <a:pt x="138512" y="46966"/>
                      </a:cubicBezTo>
                      <a:lnTo>
                        <a:pt x="97083" y="51781"/>
                      </a:lnTo>
                      <a:cubicBezTo>
                        <a:pt x="97083" y="51781"/>
                        <a:pt x="94375" y="60359"/>
                        <a:pt x="82174" y="70619"/>
                      </a:cubicBezTo>
                      <a:cubicBezTo>
                        <a:pt x="69972" y="80889"/>
                        <a:pt x="48287" y="92840"/>
                        <a:pt x="48287" y="92840"/>
                      </a:cubicBezTo>
                      <a:cubicBezTo>
                        <a:pt x="48287" y="92840"/>
                        <a:pt x="65637" y="78781"/>
                        <a:pt x="75620" y="69362"/>
                      </a:cubicBezTo>
                      <a:cubicBezTo>
                        <a:pt x="85594" y="59934"/>
                        <a:pt x="88209" y="55127"/>
                        <a:pt x="88209" y="55127"/>
                      </a:cubicBezTo>
                      <a:lnTo>
                        <a:pt x="49831" y="64768"/>
                      </a:lnTo>
                      <a:lnTo>
                        <a:pt x="0" y="79530"/>
                      </a:lnTo>
                      <a:lnTo>
                        <a:pt x="46965" y="60008"/>
                      </a:lnTo>
                      <a:cubicBezTo>
                        <a:pt x="46965" y="60008"/>
                        <a:pt x="44803" y="55682"/>
                        <a:pt x="35125" y="53233"/>
                      </a:cubicBezTo>
                      <a:cubicBezTo>
                        <a:pt x="25456" y="50792"/>
                        <a:pt x="8273" y="50238"/>
                        <a:pt x="8273" y="50238"/>
                      </a:cubicBezTo>
                      <a:cubicBezTo>
                        <a:pt x="8273" y="50238"/>
                        <a:pt x="26843" y="47871"/>
                        <a:pt x="38720" y="49665"/>
                      </a:cubicBezTo>
                      <a:cubicBezTo>
                        <a:pt x="50598" y="51458"/>
                        <a:pt x="55784" y="57411"/>
                        <a:pt x="55784" y="57411"/>
                      </a:cubicBezTo>
                      <a:lnTo>
                        <a:pt x="86490" y="50016"/>
                      </a:lnTo>
                      <a:lnTo>
                        <a:pt x="103914" y="45135"/>
                      </a:lnTo>
                      <a:cubicBezTo>
                        <a:pt x="103914" y="45135"/>
                        <a:pt x="100799" y="38582"/>
                        <a:pt x="89725" y="31723"/>
                      </a:cubicBezTo>
                      <a:cubicBezTo>
                        <a:pt x="78652" y="24874"/>
                        <a:pt x="59620" y="17710"/>
                        <a:pt x="59620" y="17710"/>
                      </a:cubicBezTo>
                      <a:cubicBezTo>
                        <a:pt x="59620" y="17710"/>
                        <a:pt x="80048" y="20114"/>
                        <a:pt x="93552" y="26399"/>
                      </a:cubicBezTo>
                      <a:cubicBezTo>
                        <a:pt x="107057" y="32694"/>
                        <a:pt x="113629" y="42871"/>
                        <a:pt x="113629" y="42871"/>
                      </a:cubicBezTo>
                      <a:lnTo>
                        <a:pt x="144215" y="40301"/>
                      </a:lnTo>
                      <a:cubicBezTo>
                        <a:pt x="144215" y="40301"/>
                        <a:pt x="150048" y="34025"/>
                        <a:pt x="162230" y="23950"/>
                      </a:cubicBezTo>
                      <a:cubicBezTo>
                        <a:pt x="174413" y="13874"/>
                        <a:pt x="192946" y="0"/>
                        <a:pt x="192946" y="0"/>
                      </a:cubicBezTo>
                      <a:lnTo>
                        <a:pt x="205711" y="9188"/>
                      </a:lnTo>
                      <a:cubicBezTo>
                        <a:pt x="205711" y="9188"/>
                        <a:pt x="185875" y="18921"/>
                        <a:pt x="171954" y="28312"/>
                      </a:cubicBezTo>
                      <a:cubicBezTo>
                        <a:pt x="158034" y="37694"/>
                        <a:pt x="150020" y="46725"/>
                        <a:pt x="150020" y="46725"/>
                      </a:cubicBezTo>
                      <a:lnTo>
                        <a:pt x="158311" y="65221"/>
                      </a:lnTo>
                      <a:cubicBezTo>
                        <a:pt x="158311" y="65221"/>
                        <a:pt x="174117" y="58973"/>
                        <a:pt x="191920" y="59490"/>
                      </a:cubicBezTo>
                      <a:cubicBezTo>
                        <a:pt x="209723" y="59999"/>
                        <a:pt x="231537" y="64870"/>
                        <a:pt x="231537" y="64870"/>
                      </a:cubicBezTo>
                      <a:cubicBezTo>
                        <a:pt x="231537" y="64870"/>
                        <a:pt x="209205" y="62337"/>
                        <a:pt x="191717" y="64038"/>
                      </a:cubicBezTo>
                      <a:cubicBezTo>
                        <a:pt x="174228" y="65739"/>
                        <a:pt x="160308" y="70971"/>
                        <a:pt x="160308" y="70971"/>
                      </a:cubicBezTo>
                      <a:lnTo>
                        <a:pt x="171890" y="100568"/>
                      </a:lnTo>
                      <a:cubicBezTo>
                        <a:pt x="171890" y="100568"/>
                        <a:pt x="180514" y="99653"/>
                        <a:pt x="189350" y="106225"/>
                      </a:cubicBezTo>
                      <a:cubicBezTo>
                        <a:pt x="198178" y="112788"/>
                        <a:pt x="207218" y="126837"/>
                        <a:pt x="207218" y="126837"/>
                      </a:cubicBezTo>
                      <a:cubicBezTo>
                        <a:pt x="207218" y="126837"/>
                        <a:pt x="194656" y="115172"/>
                        <a:pt x="186319" y="109858"/>
                      </a:cubicBezTo>
                      <a:cubicBezTo>
                        <a:pt x="177990" y="104552"/>
                        <a:pt x="173895" y="105596"/>
                        <a:pt x="173895" y="105596"/>
                      </a:cubicBezTo>
                      <a:lnTo>
                        <a:pt x="179044" y="165946"/>
                      </a:lnTo>
                      <a:cubicBezTo>
                        <a:pt x="179044" y="165946"/>
                        <a:pt x="170817" y="125386"/>
                        <a:pt x="165050" y="105254"/>
                      </a:cubicBezTo>
                      <a:cubicBezTo>
                        <a:pt x="160696" y="90067"/>
                        <a:pt x="157941" y="84873"/>
                        <a:pt x="157941" y="84873"/>
                      </a:cubicBezTo>
                      <a:cubicBezTo>
                        <a:pt x="157941" y="84873"/>
                        <a:pt x="152312" y="89901"/>
                        <a:pt x="146535" y="98830"/>
                      </a:cubicBezTo>
                      <a:cubicBezTo>
                        <a:pt x="140758" y="107759"/>
                        <a:pt x="135998" y="119498"/>
                        <a:pt x="135998" y="119498"/>
                      </a:cubicBezTo>
                      <a:cubicBezTo>
                        <a:pt x="135998" y="119498"/>
                        <a:pt x="137726" y="106299"/>
                        <a:pt x="142172" y="96251"/>
                      </a:cubicBezTo>
                      <a:cubicBezTo>
                        <a:pt x="146628" y="86194"/>
                        <a:pt x="153800" y="79290"/>
                        <a:pt x="153800" y="79290"/>
                      </a:cubicBezTo>
                      <a:lnTo>
                        <a:pt x="143281" y="53381"/>
                      </a:lnTo>
                      <a:cubicBezTo>
                        <a:pt x="143281" y="53381"/>
                        <a:pt x="132273" y="64343"/>
                        <a:pt x="123510" y="73734"/>
                      </a:cubicBezTo>
                      <a:cubicBezTo>
                        <a:pt x="114747" y="83116"/>
                        <a:pt x="107685" y="94255"/>
                        <a:pt x="107685" y="94255"/>
                      </a:cubicBezTo>
                      <a:cubicBezTo>
                        <a:pt x="107685" y="94255"/>
                        <a:pt x="112686" y="106816"/>
                        <a:pt x="113509" y="122512"/>
                      </a:cubicBezTo>
                      <a:cubicBezTo>
                        <a:pt x="114322" y="138207"/>
                        <a:pt x="110948" y="157026"/>
                        <a:pt x="110948" y="157026"/>
                      </a:cubicBezTo>
                      <a:cubicBezTo>
                        <a:pt x="110948" y="157026"/>
                        <a:pt x="110523" y="139436"/>
                        <a:pt x="108379" y="125682"/>
                      </a:cubicBezTo>
                      <a:cubicBezTo>
                        <a:pt x="106225" y="111937"/>
                        <a:pt x="102352" y="102038"/>
                        <a:pt x="102352" y="102038"/>
                      </a:cubicBezTo>
                      <a:cubicBezTo>
                        <a:pt x="102352" y="102038"/>
                        <a:pt x="95290" y="107038"/>
                        <a:pt x="81711" y="126191"/>
                      </a:cubicBezTo>
                      <a:cubicBezTo>
                        <a:pt x="64020" y="151138"/>
                        <a:pt x="32925" y="202319"/>
                        <a:pt x="32925"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21" name="Google Shape;6421;p8"/>
              <p:cNvGrpSpPr/>
              <p:nvPr/>
            </p:nvGrpSpPr>
            <p:grpSpPr>
              <a:xfrm>
                <a:off x="3307110" y="2297752"/>
                <a:ext cx="365898" cy="245149"/>
                <a:chOff x="3307110" y="2297752"/>
                <a:chExt cx="365898" cy="245149"/>
              </a:xfrm>
            </p:grpSpPr>
            <p:sp>
              <p:nvSpPr>
                <p:cNvPr id="6422" name="Google Shape;6422;p8"/>
                <p:cNvSpPr/>
                <p:nvPr/>
              </p:nvSpPr>
              <p:spPr>
                <a:xfrm>
                  <a:off x="3307110" y="2297752"/>
                  <a:ext cx="365898" cy="245149"/>
                </a:xfrm>
                <a:custGeom>
                  <a:avLst/>
                  <a:gdLst/>
                  <a:ahLst/>
                  <a:cxnLst/>
                  <a:rect l="l" t="t" r="r" b="b"/>
                  <a:pathLst>
                    <a:path w="365898" h="245149" extrusionOk="0">
                      <a:moveTo>
                        <a:pt x="224336" y="53942"/>
                      </a:moveTo>
                      <a:cubicBezTo>
                        <a:pt x="224336" y="53942"/>
                        <a:pt x="273225" y="40391"/>
                        <a:pt x="309274" y="55106"/>
                      </a:cubicBezTo>
                      <a:cubicBezTo>
                        <a:pt x="366056" y="78261"/>
                        <a:pt x="365899" y="106093"/>
                        <a:pt x="365899" y="106093"/>
                      </a:cubicBezTo>
                      <a:cubicBezTo>
                        <a:pt x="365899" y="106093"/>
                        <a:pt x="325265" y="89565"/>
                        <a:pt x="314311" y="115549"/>
                      </a:cubicBezTo>
                      <a:cubicBezTo>
                        <a:pt x="308627" y="129035"/>
                        <a:pt x="320772" y="151320"/>
                        <a:pt x="320772" y="151320"/>
                      </a:cubicBezTo>
                      <a:cubicBezTo>
                        <a:pt x="320772" y="151320"/>
                        <a:pt x="305539" y="163679"/>
                        <a:pt x="303016" y="179217"/>
                      </a:cubicBezTo>
                      <a:cubicBezTo>
                        <a:pt x="300492" y="194764"/>
                        <a:pt x="310669" y="213473"/>
                        <a:pt x="310669" y="213473"/>
                      </a:cubicBezTo>
                      <a:cubicBezTo>
                        <a:pt x="310669" y="213473"/>
                        <a:pt x="288291" y="210025"/>
                        <a:pt x="268575" y="199867"/>
                      </a:cubicBezTo>
                      <a:cubicBezTo>
                        <a:pt x="248850" y="189718"/>
                        <a:pt x="231777" y="172858"/>
                        <a:pt x="231777" y="172858"/>
                      </a:cubicBezTo>
                      <a:cubicBezTo>
                        <a:pt x="231777" y="172858"/>
                        <a:pt x="230455" y="183913"/>
                        <a:pt x="227609" y="193905"/>
                      </a:cubicBezTo>
                      <a:cubicBezTo>
                        <a:pt x="224762" y="203888"/>
                        <a:pt x="220380" y="212817"/>
                        <a:pt x="220380" y="212817"/>
                      </a:cubicBezTo>
                      <a:cubicBezTo>
                        <a:pt x="220380" y="212817"/>
                        <a:pt x="209760" y="208620"/>
                        <a:pt x="201866" y="202926"/>
                      </a:cubicBezTo>
                      <a:cubicBezTo>
                        <a:pt x="193981" y="197223"/>
                        <a:pt x="188833" y="190013"/>
                        <a:pt x="188833" y="190013"/>
                      </a:cubicBezTo>
                      <a:cubicBezTo>
                        <a:pt x="188833" y="190013"/>
                        <a:pt x="170586" y="208796"/>
                        <a:pt x="152598" y="222578"/>
                      </a:cubicBezTo>
                      <a:cubicBezTo>
                        <a:pt x="134620" y="236369"/>
                        <a:pt x="116901" y="245150"/>
                        <a:pt x="116901" y="245150"/>
                      </a:cubicBezTo>
                      <a:cubicBezTo>
                        <a:pt x="116901" y="245150"/>
                        <a:pt x="106493" y="222753"/>
                        <a:pt x="102426" y="202972"/>
                      </a:cubicBezTo>
                      <a:cubicBezTo>
                        <a:pt x="98359" y="183201"/>
                        <a:pt x="100623" y="166045"/>
                        <a:pt x="100623" y="166045"/>
                      </a:cubicBezTo>
                      <a:cubicBezTo>
                        <a:pt x="100623" y="166045"/>
                        <a:pt x="91713" y="168791"/>
                        <a:pt x="83172" y="169345"/>
                      </a:cubicBezTo>
                      <a:cubicBezTo>
                        <a:pt x="74640" y="169909"/>
                        <a:pt x="66469" y="168273"/>
                        <a:pt x="66469" y="168273"/>
                      </a:cubicBezTo>
                      <a:cubicBezTo>
                        <a:pt x="66469" y="168273"/>
                        <a:pt x="69686" y="153363"/>
                        <a:pt x="78744" y="141190"/>
                      </a:cubicBezTo>
                      <a:cubicBezTo>
                        <a:pt x="87803" y="129016"/>
                        <a:pt x="102703" y="119588"/>
                        <a:pt x="102703" y="119588"/>
                      </a:cubicBezTo>
                      <a:cubicBezTo>
                        <a:pt x="102703" y="119588"/>
                        <a:pt x="71007" y="123221"/>
                        <a:pt x="45329" y="120161"/>
                      </a:cubicBezTo>
                      <a:cubicBezTo>
                        <a:pt x="19660" y="117111"/>
                        <a:pt x="0" y="107377"/>
                        <a:pt x="0" y="107377"/>
                      </a:cubicBezTo>
                      <a:cubicBezTo>
                        <a:pt x="0" y="107377"/>
                        <a:pt x="27739" y="97709"/>
                        <a:pt x="41706" y="84787"/>
                      </a:cubicBezTo>
                      <a:cubicBezTo>
                        <a:pt x="55682" y="71864"/>
                        <a:pt x="55895" y="55689"/>
                        <a:pt x="55895" y="55689"/>
                      </a:cubicBezTo>
                      <a:cubicBezTo>
                        <a:pt x="55895" y="55689"/>
                        <a:pt x="94421" y="63582"/>
                        <a:pt x="104210" y="25990"/>
                      </a:cubicBezTo>
                      <a:cubicBezTo>
                        <a:pt x="108083" y="11099"/>
                        <a:pt x="94181" y="2401"/>
                        <a:pt x="94181" y="2401"/>
                      </a:cubicBezTo>
                      <a:cubicBezTo>
                        <a:pt x="94181" y="2401"/>
                        <a:pt x="125719" y="-5355"/>
                        <a:pt x="158838" y="7013"/>
                      </a:cubicBezTo>
                      <a:cubicBezTo>
                        <a:pt x="191957" y="19371"/>
                        <a:pt x="224336" y="53942"/>
                        <a:pt x="224336"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23" name="Google Shape;6423;p8"/>
                <p:cNvSpPr/>
                <p:nvPr/>
              </p:nvSpPr>
              <p:spPr>
                <a:xfrm>
                  <a:off x="3375751" y="2315626"/>
                  <a:ext cx="250097" cy="201606"/>
                </a:xfrm>
                <a:custGeom>
                  <a:avLst/>
                  <a:gdLst/>
                  <a:ahLst/>
                  <a:cxnLst/>
                  <a:rect l="l" t="t" r="r" b="b"/>
                  <a:pathLst>
                    <a:path w="250097" h="201606" extrusionOk="0">
                      <a:moveTo>
                        <a:pt x="57956" y="201607"/>
                      </a:moveTo>
                      <a:cubicBezTo>
                        <a:pt x="57956" y="201607"/>
                        <a:pt x="75583" y="145343"/>
                        <a:pt x="91204" y="120598"/>
                      </a:cubicBezTo>
                      <a:cubicBezTo>
                        <a:pt x="99930" y="106789"/>
                        <a:pt x="107121" y="98368"/>
                        <a:pt x="107121" y="98368"/>
                      </a:cubicBezTo>
                      <a:cubicBezTo>
                        <a:pt x="107121" y="98368"/>
                        <a:pt x="98802" y="100290"/>
                        <a:pt x="80389" y="108573"/>
                      </a:cubicBezTo>
                      <a:cubicBezTo>
                        <a:pt x="61967" y="116855"/>
                        <a:pt x="33461" y="131487"/>
                        <a:pt x="33461" y="131487"/>
                      </a:cubicBezTo>
                      <a:cubicBezTo>
                        <a:pt x="33461" y="131487"/>
                        <a:pt x="55950" y="113730"/>
                        <a:pt x="75269" y="103581"/>
                      </a:cubicBezTo>
                      <a:cubicBezTo>
                        <a:pt x="94596" y="93423"/>
                        <a:pt x="110745" y="90872"/>
                        <a:pt x="110745" y="90872"/>
                      </a:cubicBezTo>
                      <a:cubicBezTo>
                        <a:pt x="110745" y="90872"/>
                        <a:pt x="117150" y="77986"/>
                        <a:pt x="125802" y="66922"/>
                      </a:cubicBezTo>
                      <a:cubicBezTo>
                        <a:pt x="134454" y="55867"/>
                        <a:pt x="145352" y="46633"/>
                        <a:pt x="145352" y="46633"/>
                      </a:cubicBezTo>
                      <a:lnTo>
                        <a:pt x="101002" y="51051"/>
                      </a:lnTo>
                      <a:cubicBezTo>
                        <a:pt x="101002" y="51051"/>
                        <a:pt x="99570" y="59638"/>
                        <a:pt x="88099" y="69824"/>
                      </a:cubicBezTo>
                      <a:cubicBezTo>
                        <a:pt x="76627" y="80010"/>
                        <a:pt x="55100" y="91796"/>
                        <a:pt x="55100" y="91796"/>
                      </a:cubicBezTo>
                      <a:cubicBezTo>
                        <a:pt x="55100" y="91796"/>
                        <a:pt x="71516" y="77857"/>
                        <a:pt x="80713" y="68494"/>
                      </a:cubicBezTo>
                      <a:cubicBezTo>
                        <a:pt x="89919" y="59121"/>
                        <a:pt x="91907" y="54323"/>
                        <a:pt x="91907" y="54323"/>
                      </a:cubicBezTo>
                      <a:lnTo>
                        <a:pt x="51744" y="63622"/>
                      </a:lnTo>
                      <a:lnTo>
                        <a:pt x="0" y="77959"/>
                      </a:lnTo>
                      <a:lnTo>
                        <a:pt x="47770" y="58816"/>
                      </a:lnTo>
                      <a:cubicBezTo>
                        <a:pt x="47770" y="58816"/>
                        <a:pt x="44627" y="54443"/>
                        <a:pt x="33636" y="51902"/>
                      </a:cubicBezTo>
                      <a:cubicBezTo>
                        <a:pt x="22637" y="49350"/>
                        <a:pt x="3781" y="48620"/>
                        <a:pt x="3781" y="48620"/>
                      </a:cubicBezTo>
                      <a:cubicBezTo>
                        <a:pt x="3781" y="48620"/>
                        <a:pt x="23626" y="46430"/>
                        <a:pt x="36918" y="48343"/>
                      </a:cubicBezTo>
                      <a:cubicBezTo>
                        <a:pt x="50201" y="50265"/>
                        <a:pt x="56921" y="56292"/>
                        <a:pt x="56921" y="56292"/>
                      </a:cubicBezTo>
                      <a:lnTo>
                        <a:pt x="89115" y="49175"/>
                      </a:lnTo>
                      <a:lnTo>
                        <a:pt x="107251" y="44442"/>
                      </a:lnTo>
                      <a:cubicBezTo>
                        <a:pt x="107251" y="44442"/>
                        <a:pt x="102684" y="37833"/>
                        <a:pt x="89374" y="30836"/>
                      </a:cubicBezTo>
                      <a:cubicBezTo>
                        <a:pt x="76054" y="23839"/>
                        <a:pt x="53991" y="16462"/>
                        <a:pt x="53991" y="16462"/>
                      </a:cubicBezTo>
                      <a:cubicBezTo>
                        <a:pt x="53991" y="16462"/>
                        <a:pt x="76720" y="19078"/>
                        <a:pt x="92581" y="25521"/>
                      </a:cubicBezTo>
                      <a:cubicBezTo>
                        <a:pt x="108452" y="31973"/>
                        <a:pt x="117464" y="42270"/>
                        <a:pt x="117464" y="42270"/>
                      </a:cubicBezTo>
                      <a:lnTo>
                        <a:pt x="150380" y="39987"/>
                      </a:lnTo>
                      <a:cubicBezTo>
                        <a:pt x="150380" y="39987"/>
                        <a:pt x="155621" y="33748"/>
                        <a:pt x="167111" y="23746"/>
                      </a:cubicBezTo>
                      <a:cubicBezTo>
                        <a:pt x="178610" y="13745"/>
                        <a:pt x="196348" y="0"/>
                        <a:pt x="196348" y="0"/>
                      </a:cubicBezTo>
                      <a:lnTo>
                        <a:pt x="211932" y="9345"/>
                      </a:lnTo>
                      <a:cubicBezTo>
                        <a:pt x="211932" y="9345"/>
                        <a:pt x="192022" y="18930"/>
                        <a:pt x="178508" y="28220"/>
                      </a:cubicBezTo>
                      <a:cubicBezTo>
                        <a:pt x="164994" y="37510"/>
                        <a:pt x="157867" y="46503"/>
                        <a:pt x="157867" y="46503"/>
                      </a:cubicBezTo>
                      <a:lnTo>
                        <a:pt x="170235" y="65156"/>
                      </a:lnTo>
                      <a:cubicBezTo>
                        <a:pt x="170235" y="65156"/>
                        <a:pt x="186365" y="59028"/>
                        <a:pt x="205887" y="59731"/>
                      </a:cubicBezTo>
                      <a:cubicBezTo>
                        <a:pt x="225409" y="60424"/>
                        <a:pt x="250098" y="65536"/>
                        <a:pt x="250098" y="65536"/>
                      </a:cubicBezTo>
                      <a:cubicBezTo>
                        <a:pt x="250098" y="65536"/>
                        <a:pt x="225261" y="62762"/>
                        <a:pt x="206478" y="64297"/>
                      </a:cubicBezTo>
                      <a:cubicBezTo>
                        <a:pt x="187696" y="65831"/>
                        <a:pt x="173442" y="70952"/>
                        <a:pt x="173442" y="70952"/>
                      </a:cubicBezTo>
                      <a:lnTo>
                        <a:pt x="191393" y="100790"/>
                      </a:lnTo>
                      <a:cubicBezTo>
                        <a:pt x="191393" y="100790"/>
                        <a:pt x="200646" y="99958"/>
                        <a:pt x="211460" y="106641"/>
                      </a:cubicBezTo>
                      <a:cubicBezTo>
                        <a:pt x="222275" y="113324"/>
                        <a:pt x="234661" y="127522"/>
                        <a:pt x="234661" y="127522"/>
                      </a:cubicBezTo>
                      <a:cubicBezTo>
                        <a:pt x="234661" y="127522"/>
                        <a:pt x="218855" y="115681"/>
                        <a:pt x="208808" y="110264"/>
                      </a:cubicBezTo>
                      <a:cubicBezTo>
                        <a:pt x="198769" y="104848"/>
                        <a:pt x="194480" y="105855"/>
                        <a:pt x="194480" y="105855"/>
                      </a:cubicBezTo>
                      <a:lnTo>
                        <a:pt x="210924" y="166519"/>
                      </a:lnTo>
                      <a:cubicBezTo>
                        <a:pt x="210924" y="166519"/>
                        <a:pt x="194675" y="125710"/>
                        <a:pt x="184765" y="105430"/>
                      </a:cubicBezTo>
                      <a:cubicBezTo>
                        <a:pt x="177288" y="90132"/>
                        <a:pt x="173359" y="84891"/>
                        <a:pt x="173359" y="84891"/>
                      </a:cubicBezTo>
                      <a:cubicBezTo>
                        <a:pt x="173359" y="84891"/>
                        <a:pt x="168109" y="89883"/>
                        <a:pt x="163404" y="98793"/>
                      </a:cubicBezTo>
                      <a:cubicBezTo>
                        <a:pt x="158699" y="107704"/>
                        <a:pt x="155612" y="119443"/>
                        <a:pt x="155612" y="119443"/>
                      </a:cubicBezTo>
                      <a:cubicBezTo>
                        <a:pt x="155612" y="119443"/>
                        <a:pt x="155131" y="106206"/>
                        <a:pt x="158182" y="96159"/>
                      </a:cubicBezTo>
                      <a:cubicBezTo>
                        <a:pt x="161241" y="86102"/>
                        <a:pt x="167832" y="79244"/>
                        <a:pt x="167832" y="79244"/>
                      </a:cubicBezTo>
                      <a:lnTo>
                        <a:pt x="151702" y="53122"/>
                      </a:lnTo>
                      <a:cubicBezTo>
                        <a:pt x="151702" y="53122"/>
                        <a:pt x="141654" y="64020"/>
                        <a:pt x="133770" y="73355"/>
                      </a:cubicBezTo>
                      <a:cubicBezTo>
                        <a:pt x="125895" y="82700"/>
                        <a:pt x="120182" y="93811"/>
                        <a:pt x="120182" y="93811"/>
                      </a:cubicBezTo>
                      <a:cubicBezTo>
                        <a:pt x="120182" y="93811"/>
                        <a:pt x="127891" y="106484"/>
                        <a:pt x="131598" y="122243"/>
                      </a:cubicBezTo>
                      <a:cubicBezTo>
                        <a:pt x="135304" y="138013"/>
                        <a:pt x="134999" y="156888"/>
                        <a:pt x="134999" y="156888"/>
                      </a:cubicBezTo>
                      <a:cubicBezTo>
                        <a:pt x="134999" y="156888"/>
                        <a:pt x="131385" y="139214"/>
                        <a:pt x="126569" y="125386"/>
                      </a:cubicBezTo>
                      <a:cubicBezTo>
                        <a:pt x="121763" y="111558"/>
                        <a:pt x="115754" y="101575"/>
                        <a:pt x="115754" y="101575"/>
                      </a:cubicBezTo>
                      <a:cubicBezTo>
                        <a:pt x="115754" y="101575"/>
                        <a:pt x="108942" y="106521"/>
                        <a:pt x="97554" y="125627"/>
                      </a:cubicBezTo>
                      <a:cubicBezTo>
                        <a:pt x="82719" y="150500"/>
                        <a:pt x="57956" y="201607"/>
                        <a:pt x="57956"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24" name="Google Shape;6424;p8"/>
              <p:cNvGrpSpPr/>
              <p:nvPr/>
            </p:nvGrpSpPr>
            <p:grpSpPr>
              <a:xfrm>
                <a:off x="4637295" y="1225053"/>
                <a:ext cx="208937" cy="237059"/>
                <a:chOff x="4637295" y="1225053"/>
                <a:chExt cx="208937" cy="237059"/>
              </a:xfrm>
            </p:grpSpPr>
            <p:sp>
              <p:nvSpPr>
                <p:cNvPr id="6425" name="Google Shape;6425;p8"/>
                <p:cNvSpPr/>
                <p:nvPr/>
              </p:nvSpPr>
              <p:spPr>
                <a:xfrm>
                  <a:off x="4637295" y="1225053"/>
                  <a:ext cx="208937" cy="237059"/>
                </a:xfrm>
                <a:custGeom>
                  <a:avLst/>
                  <a:gdLst/>
                  <a:ahLst/>
                  <a:cxnLst/>
                  <a:rect l="l" t="t" r="r" b="b"/>
                  <a:pathLst>
                    <a:path w="208937" h="237059" extrusionOk="0">
                      <a:moveTo>
                        <a:pt x="77034" y="73313"/>
                      </a:moveTo>
                      <a:cubicBezTo>
                        <a:pt x="77034" y="73313"/>
                        <a:pt x="84752" y="36913"/>
                        <a:pt x="106373" y="19267"/>
                      </a:cubicBezTo>
                      <a:cubicBezTo>
                        <a:pt x="140407" y="-8527"/>
                        <a:pt x="158293" y="1927"/>
                        <a:pt x="158293" y="1927"/>
                      </a:cubicBezTo>
                      <a:cubicBezTo>
                        <a:pt x="158293" y="1927"/>
                        <a:pt x="133964" y="21846"/>
                        <a:pt x="147034" y="38531"/>
                      </a:cubicBezTo>
                      <a:cubicBezTo>
                        <a:pt x="153809" y="47192"/>
                        <a:pt x="172260" y="47700"/>
                        <a:pt x="172260" y="47700"/>
                      </a:cubicBezTo>
                      <a:cubicBezTo>
                        <a:pt x="172260" y="47700"/>
                        <a:pt x="175106" y="62064"/>
                        <a:pt x="184276" y="69468"/>
                      </a:cubicBezTo>
                      <a:cubicBezTo>
                        <a:pt x="193445" y="76872"/>
                        <a:pt x="208937" y="77316"/>
                        <a:pt x="208937" y="77316"/>
                      </a:cubicBezTo>
                      <a:cubicBezTo>
                        <a:pt x="208937" y="77316"/>
                        <a:pt x="199176" y="90376"/>
                        <a:pt x="185995" y="99241"/>
                      </a:cubicBezTo>
                      <a:cubicBezTo>
                        <a:pt x="172814" y="108115"/>
                        <a:pt x="156194" y="112792"/>
                        <a:pt x="156194" y="112792"/>
                      </a:cubicBezTo>
                      <a:cubicBezTo>
                        <a:pt x="156194" y="112792"/>
                        <a:pt x="162877" y="117746"/>
                        <a:pt x="168359" y="123292"/>
                      </a:cubicBezTo>
                      <a:cubicBezTo>
                        <a:pt x="173840" y="128838"/>
                        <a:pt x="178120" y="134967"/>
                        <a:pt x="178120" y="134967"/>
                      </a:cubicBezTo>
                      <a:cubicBezTo>
                        <a:pt x="178120" y="134967"/>
                        <a:pt x="171844" y="140226"/>
                        <a:pt x="165511" y="143156"/>
                      </a:cubicBezTo>
                      <a:cubicBezTo>
                        <a:pt x="159180" y="146096"/>
                        <a:pt x="152802" y="146715"/>
                        <a:pt x="152802" y="146715"/>
                      </a:cubicBezTo>
                      <a:cubicBezTo>
                        <a:pt x="152802" y="146715"/>
                        <a:pt x="158774" y="165405"/>
                        <a:pt x="161602" y="182071"/>
                      </a:cubicBezTo>
                      <a:cubicBezTo>
                        <a:pt x="164440" y="198737"/>
                        <a:pt x="164134" y="213369"/>
                        <a:pt x="164134" y="213369"/>
                      </a:cubicBezTo>
                      <a:cubicBezTo>
                        <a:pt x="164134" y="213369"/>
                        <a:pt x="146202" y="211705"/>
                        <a:pt x="132079" y="206954"/>
                      </a:cubicBezTo>
                      <a:cubicBezTo>
                        <a:pt x="117964" y="202203"/>
                        <a:pt x="107667" y="194364"/>
                        <a:pt x="107667" y="194364"/>
                      </a:cubicBezTo>
                      <a:cubicBezTo>
                        <a:pt x="107667" y="194364"/>
                        <a:pt x="106437" y="201103"/>
                        <a:pt x="103923" y="206788"/>
                      </a:cubicBezTo>
                      <a:cubicBezTo>
                        <a:pt x="101409" y="212463"/>
                        <a:pt x="97610" y="217094"/>
                        <a:pt x="97610" y="217094"/>
                      </a:cubicBezTo>
                      <a:cubicBezTo>
                        <a:pt x="97610" y="217094"/>
                        <a:pt x="89078" y="209487"/>
                        <a:pt x="84281" y="199143"/>
                      </a:cubicBezTo>
                      <a:cubicBezTo>
                        <a:pt x="79484" y="188809"/>
                        <a:pt x="78411" y="175748"/>
                        <a:pt x="78411" y="175748"/>
                      </a:cubicBezTo>
                      <a:cubicBezTo>
                        <a:pt x="78411" y="175748"/>
                        <a:pt x="70093" y="197424"/>
                        <a:pt x="59481" y="212749"/>
                      </a:cubicBezTo>
                      <a:cubicBezTo>
                        <a:pt x="48870" y="228075"/>
                        <a:pt x="35984" y="237060"/>
                        <a:pt x="35984" y="237060"/>
                      </a:cubicBezTo>
                      <a:cubicBezTo>
                        <a:pt x="35984" y="237060"/>
                        <a:pt x="39081" y="215680"/>
                        <a:pt x="35458" y="201907"/>
                      </a:cubicBezTo>
                      <a:cubicBezTo>
                        <a:pt x="31825" y="188134"/>
                        <a:pt x="21463" y="181978"/>
                        <a:pt x="21463" y="181978"/>
                      </a:cubicBezTo>
                      <a:cubicBezTo>
                        <a:pt x="21463" y="181978"/>
                        <a:pt x="39525" y="160210"/>
                        <a:pt x="18589" y="139949"/>
                      </a:cubicBezTo>
                      <a:cubicBezTo>
                        <a:pt x="10288" y="131916"/>
                        <a:pt x="0" y="137601"/>
                        <a:pt x="0" y="137601"/>
                      </a:cubicBezTo>
                      <a:cubicBezTo>
                        <a:pt x="0" y="137601"/>
                        <a:pt x="5620" y="114483"/>
                        <a:pt x="24735" y="97845"/>
                      </a:cubicBezTo>
                      <a:cubicBezTo>
                        <a:pt x="43851" y="81207"/>
                        <a:pt x="77034" y="73313"/>
                        <a:pt x="77034" y="733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26" name="Google Shape;6426;p8"/>
                <p:cNvSpPr/>
                <p:nvPr/>
              </p:nvSpPr>
              <p:spPr>
                <a:xfrm>
                  <a:off x="4667465" y="1248785"/>
                  <a:ext cx="149548" cy="173858"/>
                </a:xfrm>
                <a:custGeom>
                  <a:avLst/>
                  <a:gdLst/>
                  <a:ahLst/>
                  <a:cxnLst/>
                  <a:rect l="l" t="t" r="r" b="b"/>
                  <a:pathLst>
                    <a:path w="149548" h="173858" extrusionOk="0">
                      <a:moveTo>
                        <a:pt x="120681" y="173858"/>
                      </a:moveTo>
                      <a:cubicBezTo>
                        <a:pt x="120681" y="173858"/>
                        <a:pt x="90345" y="141618"/>
                        <a:pt x="79650" y="122391"/>
                      </a:cubicBezTo>
                      <a:cubicBezTo>
                        <a:pt x="73688" y="111660"/>
                        <a:pt x="70684" y="103914"/>
                        <a:pt x="70684" y="103914"/>
                      </a:cubicBezTo>
                      <a:cubicBezTo>
                        <a:pt x="70684" y="103914"/>
                        <a:pt x="69122" y="109959"/>
                        <a:pt x="68262" y="124850"/>
                      </a:cubicBezTo>
                      <a:cubicBezTo>
                        <a:pt x="67394" y="139741"/>
                        <a:pt x="67236" y="163478"/>
                        <a:pt x="67236" y="163478"/>
                      </a:cubicBezTo>
                      <a:cubicBezTo>
                        <a:pt x="67236" y="163478"/>
                        <a:pt x="63363" y="142449"/>
                        <a:pt x="63317" y="126274"/>
                      </a:cubicBezTo>
                      <a:cubicBezTo>
                        <a:pt x="63271" y="110107"/>
                        <a:pt x="67061" y="98793"/>
                        <a:pt x="67061" y="98793"/>
                      </a:cubicBezTo>
                      <a:cubicBezTo>
                        <a:pt x="67061" y="98793"/>
                        <a:pt x="60914" y="89892"/>
                        <a:pt x="56699" y="80232"/>
                      </a:cubicBezTo>
                      <a:cubicBezTo>
                        <a:pt x="52475" y="70564"/>
                        <a:pt x="50191" y="60147"/>
                        <a:pt x="50191" y="60147"/>
                      </a:cubicBezTo>
                      <a:lnTo>
                        <a:pt x="38110" y="90234"/>
                      </a:lnTo>
                      <a:cubicBezTo>
                        <a:pt x="38110" y="90234"/>
                        <a:pt x="43166" y="94338"/>
                        <a:pt x="45875" y="105485"/>
                      </a:cubicBezTo>
                      <a:cubicBezTo>
                        <a:pt x="48583" y="116642"/>
                        <a:pt x="48934" y="134833"/>
                        <a:pt x="48934" y="134833"/>
                      </a:cubicBezTo>
                      <a:cubicBezTo>
                        <a:pt x="48934" y="134833"/>
                        <a:pt x="45468" y="119119"/>
                        <a:pt x="42529" y="109728"/>
                      </a:cubicBezTo>
                      <a:cubicBezTo>
                        <a:pt x="39589" y="100337"/>
                        <a:pt x="37168" y="97277"/>
                        <a:pt x="37168" y="97277"/>
                      </a:cubicBezTo>
                      <a:lnTo>
                        <a:pt x="29643" y="126495"/>
                      </a:lnTo>
                      <a:lnTo>
                        <a:pt x="21463" y="165012"/>
                      </a:lnTo>
                      <a:lnTo>
                        <a:pt x="25207" y="127253"/>
                      </a:lnTo>
                      <a:cubicBezTo>
                        <a:pt x="25207" y="127253"/>
                        <a:pt x="21334" y="127642"/>
                        <a:pt x="15991" y="133752"/>
                      </a:cubicBezTo>
                      <a:cubicBezTo>
                        <a:pt x="10639" y="139852"/>
                        <a:pt x="3827" y="151665"/>
                        <a:pt x="3827" y="151665"/>
                      </a:cubicBezTo>
                      <a:cubicBezTo>
                        <a:pt x="3827" y="151665"/>
                        <a:pt x="9096" y="138124"/>
                        <a:pt x="14798" y="130322"/>
                      </a:cubicBezTo>
                      <a:cubicBezTo>
                        <a:pt x="20511" y="122512"/>
                        <a:pt x="26658" y="120450"/>
                        <a:pt x="26658" y="120450"/>
                      </a:cubicBezTo>
                      <a:lnTo>
                        <a:pt x="32906" y="97148"/>
                      </a:lnTo>
                      <a:lnTo>
                        <a:pt x="35957" y="83763"/>
                      </a:lnTo>
                      <a:cubicBezTo>
                        <a:pt x="35957" y="83763"/>
                        <a:pt x="30161" y="84226"/>
                        <a:pt x="21167" y="90169"/>
                      </a:cubicBezTo>
                      <a:cubicBezTo>
                        <a:pt x="12173" y="96103"/>
                        <a:pt x="0" y="107500"/>
                        <a:pt x="0" y="107500"/>
                      </a:cubicBezTo>
                      <a:cubicBezTo>
                        <a:pt x="0" y="107500"/>
                        <a:pt x="9327" y="93903"/>
                        <a:pt x="18829" y="86130"/>
                      </a:cubicBezTo>
                      <a:cubicBezTo>
                        <a:pt x="28322" y="78347"/>
                        <a:pt x="37990" y="76406"/>
                        <a:pt x="37990" y="76406"/>
                      </a:cubicBezTo>
                      <a:lnTo>
                        <a:pt x="47603" y="54443"/>
                      </a:lnTo>
                      <a:cubicBezTo>
                        <a:pt x="47603" y="54443"/>
                        <a:pt x="45339" y="48759"/>
                        <a:pt x="42760" y="37667"/>
                      </a:cubicBezTo>
                      <a:cubicBezTo>
                        <a:pt x="40181" y="26575"/>
                        <a:pt x="37288" y="10085"/>
                        <a:pt x="37288" y="10085"/>
                      </a:cubicBezTo>
                      <a:lnTo>
                        <a:pt x="48565" y="3568"/>
                      </a:lnTo>
                      <a:cubicBezTo>
                        <a:pt x="48565" y="3568"/>
                        <a:pt x="48038" y="19901"/>
                        <a:pt x="49480" y="32028"/>
                      </a:cubicBezTo>
                      <a:cubicBezTo>
                        <a:pt x="50922" y="44155"/>
                        <a:pt x="54323" y="52068"/>
                        <a:pt x="54323" y="52068"/>
                      </a:cubicBezTo>
                      <a:lnTo>
                        <a:pt x="70508" y="51079"/>
                      </a:lnTo>
                      <a:cubicBezTo>
                        <a:pt x="70508" y="51079"/>
                        <a:pt x="71988" y="38452"/>
                        <a:pt x="79012" y="26196"/>
                      </a:cubicBezTo>
                      <a:cubicBezTo>
                        <a:pt x="86028" y="13930"/>
                        <a:pt x="97629" y="0"/>
                        <a:pt x="97629" y="0"/>
                      </a:cubicBezTo>
                      <a:cubicBezTo>
                        <a:pt x="97629" y="0"/>
                        <a:pt x="87489" y="14900"/>
                        <a:pt x="82155" y="27508"/>
                      </a:cubicBezTo>
                      <a:cubicBezTo>
                        <a:pt x="76821" y="40125"/>
                        <a:pt x="75324" y="51181"/>
                        <a:pt x="75324" y="51181"/>
                      </a:cubicBezTo>
                      <a:lnTo>
                        <a:pt x="100605" y="50774"/>
                      </a:lnTo>
                      <a:cubicBezTo>
                        <a:pt x="100605" y="50774"/>
                        <a:pt x="103184" y="44525"/>
                        <a:pt x="111123" y="40079"/>
                      </a:cubicBezTo>
                      <a:cubicBezTo>
                        <a:pt x="119073" y="35624"/>
                        <a:pt x="132393" y="32971"/>
                        <a:pt x="132393" y="32971"/>
                      </a:cubicBezTo>
                      <a:cubicBezTo>
                        <a:pt x="132393" y="32971"/>
                        <a:pt x="119443" y="38702"/>
                        <a:pt x="112575" y="43130"/>
                      </a:cubicBezTo>
                      <a:cubicBezTo>
                        <a:pt x="105698" y="47557"/>
                        <a:pt x="104903" y="50672"/>
                        <a:pt x="104903" y="50672"/>
                      </a:cubicBezTo>
                      <a:lnTo>
                        <a:pt x="149549" y="62707"/>
                      </a:lnTo>
                      <a:cubicBezTo>
                        <a:pt x="149549" y="62707"/>
                        <a:pt x="117769" y="57937"/>
                        <a:pt x="101363" y="56745"/>
                      </a:cubicBezTo>
                      <a:cubicBezTo>
                        <a:pt x="88976" y="55848"/>
                        <a:pt x="84281" y="56421"/>
                        <a:pt x="84281" y="56421"/>
                      </a:cubicBezTo>
                      <a:cubicBezTo>
                        <a:pt x="84281" y="56421"/>
                        <a:pt x="85732" y="61644"/>
                        <a:pt x="89892" y="67976"/>
                      </a:cubicBezTo>
                      <a:cubicBezTo>
                        <a:pt x="94051" y="74307"/>
                        <a:pt x="100586" y="80658"/>
                        <a:pt x="100586" y="80658"/>
                      </a:cubicBezTo>
                      <a:cubicBezTo>
                        <a:pt x="100586" y="80658"/>
                        <a:pt x="91888" y="76045"/>
                        <a:pt x="86435" y="70342"/>
                      </a:cubicBezTo>
                      <a:cubicBezTo>
                        <a:pt x="80991" y="64639"/>
                        <a:pt x="78781" y="57863"/>
                        <a:pt x="78781" y="57863"/>
                      </a:cubicBezTo>
                      <a:lnTo>
                        <a:pt x="56514" y="58483"/>
                      </a:lnTo>
                      <a:cubicBezTo>
                        <a:pt x="56514" y="58483"/>
                        <a:pt x="60156" y="68983"/>
                        <a:pt x="63521" y="77515"/>
                      </a:cubicBezTo>
                      <a:cubicBezTo>
                        <a:pt x="66894" y="86046"/>
                        <a:pt x="72135" y="93848"/>
                        <a:pt x="72135" y="93848"/>
                      </a:cubicBezTo>
                      <a:cubicBezTo>
                        <a:pt x="72135" y="93848"/>
                        <a:pt x="82895" y="93608"/>
                        <a:pt x="94310" y="97101"/>
                      </a:cubicBezTo>
                      <a:cubicBezTo>
                        <a:pt x="105726" y="100596"/>
                        <a:pt x="117788" y="107815"/>
                        <a:pt x="117788" y="107815"/>
                      </a:cubicBezTo>
                      <a:cubicBezTo>
                        <a:pt x="117788" y="107815"/>
                        <a:pt x="105180" y="103553"/>
                        <a:pt x="94643" y="101492"/>
                      </a:cubicBezTo>
                      <a:cubicBezTo>
                        <a:pt x="84105" y="99431"/>
                        <a:pt x="75648" y="99570"/>
                        <a:pt x="75648" y="99570"/>
                      </a:cubicBezTo>
                      <a:cubicBezTo>
                        <a:pt x="75648" y="99570"/>
                        <a:pt x="76544" y="105781"/>
                        <a:pt x="85029" y="120191"/>
                      </a:cubicBezTo>
                      <a:cubicBezTo>
                        <a:pt x="96075" y="138965"/>
                        <a:pt x="120681" y="173858"/>
                        <a:pt x="120681" y="17385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
        <p:nvSpPr>
          <p:cNvPr id="6628" name="Google Shape;6628;p8"/>
          <p:cNvSpPr txBox="1">
            <a:spLocks noGrp="1"/>
          </p:cNvSpPr>
          <p:nvPr>
            <p:ph type="title"/>
          </p:nvPr>
        </p:nvSpPr>
        <p:spPr>
          <a:xfrm>
            <a:off x="558100" y="1873525"/>
            <a:ext cx="11095500" cy="3160800"/>
          </a:xfrm>
          <a:prstGeom prst="rect">
            <a:avLst/>
          </a:prstGeom>
          <a:noFill/>
          <a:ln>
            <a:noFill/>
          </a:ln>
        </p:spPr>
        <p:txBody>
          <a:bodyPr spcFirstLastPara="1" wrap="square" lIns="121900" tIns="121900" rIns="121900" bIns="121900" anchor="ctr" anchorCtr="0">
            <a:noAutofit/>
          </a:bodyPr>
          <a:lstStyle>
            <a:lvl1pPr lvl="0" algn="ctr">
              <a:lnSpc>
                <a:spcPct val="100000"/>
              </a:lnSpc>
              <a:spcBef>
                <a:spcPts val="0"/>
              </a:spcBef>
              <a:spcAft>
                <a:spcPts val="0"/>
              </a:spcAft>
              <a:buSzPts val="5000"/>
              <a:buNone/>
              <a:defRPr sz="5000"/>
            </a:lvl1pPr>
            <a:lvl2pPr lvl="1" algn="ctr">
              <a:lnSpc>
                <a:spcPct val="100000"/>
              </a:lnSpc>
              <a:spcBef>
                <a:spcPts val="0"/>
              </a:spcBef>
              <a:spcAft>
                <a:spcPts val="0"/>
              </a:spcAft>
              <a:buSzPts val="5000"/>
              <a:buNone/>
              <a:defRPr sz="5000"/>
            </a:lvl2pPr>
            <a:lvl3pPr lvl="2" algn="ctr">
              <a:lnSpc>
                <a:spcPct val="100000"/>
              </a:lnSpc>
              <a:spcBef>
                <a:spcPts val="0"/>
              </a:spcBef>
              <a:spcAft>
                <a:spcPts val="0"/>
              </a:spcAft>
              <a:buSzPts val="5000"/>
              <a:buNone/>
              <a:defRPr sz="5000"/>
            </a:lvl3pPr>
            <a:lvl4pPr lvl="3" algn="ctr">
              <a:lnSpc>
                <a:spcPct val="100000"/>
              </a:lnSpc>
              <a:spcBef>
                <a:spcPts val="0"/>
              </a:spcBef>
              <a:spcAft>
                <a:spcPts val="0"/>
              </a:spcAft>
              <a:buSzPts val="5000"/>
              <a:buNone/>
              <a:defRPr sz="5000"/>
            </a:lvl4pPr>
            <a:lvl5pPr lvl="4" algn="ctr">
              <a:lnSpc>
                <a:spcPct val="100000"/>
              </a:lnSpc>
              <a:spcBef>
                <a:spcPts val="0"/>
              </a:spcBef>
              <a:spcAft>
                <a:spcPts val="0"/>
              </a:spcAft>
              <a:buSzPts val="5000"/>
              <a:buNone/>
              <a:defRPr sz="5000"/>
            </a:lvl5pPr>
            <a:lvl6pPr lvl="5" algn="ctr">
              <a:lnSpc>
                <a:spcPct val="100000"/>
              </a:lnSpc>
              <a:spcBef>
                <a:spcPts val="0"/>
              </a:spcBef>
              <a:spcAft>
                <a:spcPts val="0"/>
              </a:spcAft>
              <a:buSzPts val="5000"/>
              <a:buNone/>
              <a:defRPr sz="5000"/>
            </a:lvl6pPr>
            <a:lvl7pPr lvl="6" algn="ctr">
              <a:lnSpc>
                <a:spcPct val="100000"/>
              </a:lnSpc>
              <a:spcBef>
                <a:spcPts val="0"/>
              </a:spcBef>
              <a:spcAft>
                <a:spcPts val="0"/>
              </a:spcAft>
              <a:buSzPts val="5000"/>
              <a:buNone/>
              <a:defRPr sz="5000"/>
            </a:lvl7pPr>
            <a:lvl8pPr lvl="7" algn="ctr">
              <a:lnSpc>
                <a:spcPct val="100000"/>
              </a:lnSpc>
              <a:spcBef>
                <a:spcPts val="0"/>
              </a:spcBef>
              <a:spcAft>
                <a:spcPts val="0"/>
              </a:spcAft>
              <a:buSzPts val="5000"/>
              <a:buNone/>
              <a:defRPr sz="5000"/>
            </a:lvl8pPr>
            <a:lvl9pPr lvl="8" algn="ctr">
              <a:lnSpc>
                <a:spcPct val="100000"/>
              </a:lnSpc>
              <a:spcBef>
                <a:spcPts val="0"/>
              </a:spcBef>
              <a:spcAft>
                <a:spcPts val="0"/>
              </a:spcAft>
              <a:buSzPts val="5000"/>
              <a:buNone/>
              <a:defRPr sz="5000"/>
            </a:lvl9pPr>
          </a:lstStyle>
          <a:p>
            <a:endParaRPr/>
          </a:p>
        </p:txBody>
      </p:sp>
      <p:sp>
        <p:nvSpPr>
          <p:cNvPr id="6629" name="Google Shape;6629;p8"/>
          <p:cNvSpPr txBox="1">
            <a:spLocks noGrp="1"/>
          </p:cNvSpPr>
          <p:nvPr>
            <p:ph type="subTitle" idx="1"/>
          </p:nvPr>
        </p:nvSpPr>
        <p:spPr>
          <a:xfrm>
            <a:off x="632875" y="5919475"/>
            <a:ext cx="11379900" cy="717900"/>
          </a:xfrm>
          <a:prstGeom prst="rect">
            <a:avLst/>
          </a:prstGeom>
          <a:noFill/>
          <a:ln>
            <a:noFill/>
          </a:ln>
        </p:spPr>
        <p:txBody>
          <a:bodyPr spcFirstLastPara="1" wrap="square" lIns="121900" tIns="121900" rIns="121900" bIns="121900" anchor="b" anchorCtr="0">
            <a:noAutofit/>
          </a:bodyPr>
          <a:lstStyle>
            <a:lvl1pPr lvl="0" algn="r">
              <a:lnSpc>
                <a:spcPct val="100000"/>
              </a:lnSpc>
              <a:spcBef>
                <a:spcPts val="0"/>
              </a:spcBef>
              <a:spcAft>
                <a:spcPts val="0"/>
              </a:spcAft>
              <a:buSzPts val="1900"/>
              <a:buNone/>
              <a:defRPr/>
            </a:lvl1pPr>
            <a:lvl2pPr lvl="1" algn="r">
              <a:lnSpc>
                <a:spcPct val="100000"/>
              </a:lnSpc>
              <a:spcBef>
                <a:spcPts val="0"/>
              </a:spcBef>
              <a:spcAft>
                <a:spcPts val="0"/>
              </a:spcAft>
              <a:buSzPts val="1900"/>
              <a:buNone/>
              <a:defRPr/>
            </a:lvl2pPr>
            <a:lvl3pPr lvl="2" algn="r">
              <a:lnSpc>
                <a:spcPct val="100000"/>
              </a:lnSpc>
              <a:spcBef>
                <a:spcPts val="0"/>
              </a:spcBef>
              <a:spcAft>
                <a:spcPts val="0"/>
              </a:spcAft>
              <a:buSzPts val="1900"/>
              <a:buNone/>
              <a:defRPr/>
            </a:lvl3pPr>
            <a:lvl4pPr lvl="3" algn="r">
              <a:lnSpc>
                <a:spcPct val="100000"/>
              </a:lnSpc>
              <a:spcBef>
                <a:spcPts val="0"/>
              </a:spcBef>
              <a:spcAft>
                <a:spcPts val="0"/>
              </a:spcAft>
              <a:buSzPts val="1900"/>
              <a:buNone/>
              <a:defRPr/>
            </a:lvl4pPr>
            <a:lvl5pPr lvl="4" algn="r">
              <a:lnSpc>
                <a:spcPct val="100000"/>
              </a:lnSpc>
              <a:spcBef>
                <a:spcPts val="0"/>
              </a:spcBef>
              <a:spcAft>
                <a:spcPts val="0"/>
              </a:spcAft>
              <a:buSzPts val="1900"/>
              <a:buNone/>
              <a:defRPr/>
            </a:lvl5pPr>
            <a:lvl6pPr lvl="5" algn="r">
              <a:lnSpc>
                <a:spcPct val="100000"/>
              </a:lnSpc>
              <a:spcBef>
                <a:spcPts val="0"/>
              </a:spcBef>
              <a:spcAft>
                <a:spcPts val="0"/>
              </a:spcAft>
              <a:buSzPts val="1900"/>
              <a:buNone/>
              <a:defRPr/>
            </a:lvl6pPr>
            <a:lvl7pPr lvl="6" algn="r">
              <a:lnSpc>
                <a:spcPct val="100000"/>
              </a:lnSpc>
              <a:spcBef>
                <a:spcPts val="0"/>
              </a:spcBef>
              <a:spcAft>
                <a:spcPts val="0"/>
              </a:spcAft>
              <a:buSzPts val="1900"/>
              <a:buNone/>
              <a:defRPr/>
            </a:lvl7pPr>
            <a:lvl8pPr lvl="7" algn="r">
              <a:lnSpc>
                <a:spcPct val="100000"/>
              </a:lnSpc>
              <a:spcBef>
                <a:spcPts val="0"/>
              </a:spcBef>
              <a:spcAft>
                <a:spcPts val="0"/>
              </a:spcAft>
              <a:buSzPts val="1900"/>
              <a:buNone/>
              <a:defRPr/>
            </a:lvl8pPr>
            <a:lvl9pPr lvl="8" algn="r">
              <a:lnSpc>
                <a:spcPct val="100000"/>
              </a:lnSpc>
              <a:spcBef>
                <a:spcPts val="0"/>
              </a:spcBef>
              <a:spcAft>
                <a:spcPts val="0"/>
              </a:spcAft>
              <a:buSzPts val="1900"/>
              <a:buNone/>
              <a:defRPr/>
            </a:lvl9pPr>
          </a:lstStyle>
          <a:p>
            <a:endParaRPr/>
          </a:p>
        </p:txBody>
      </p:sp>
      <p:sp>
        <p:nvSpPr>
          <p:cNvPr id="407" name="Rectangle 406"/>
          <p:cNvSpPr/>
          <p:nvPr userDrawn="1"/>
        </p:nvSpPr>
        <p:spPr>
          <a:xfrm>
            <a:off x="-11080" y="5349260"/>
            <a:ext cx="399892" cy="1508740"/>
          </a:xfrm>
          <a:prstGeom prst="rect">
            <a:avLst/>
          </a:prstGeom>
          <a:solidFill>
            <a:srgbClr val="FBC7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27" name="Google Shape;6427;p8"/>
          <p:cNvGrpSpPr/>
          <p:nvPr/>
        </p:nvGrpSpPr>
        <p:grpSpPr>
          <a:xfrm rot="10800000">
            <a:off x="-170041" y="3847953"/>
            <a:ext cx="4577052" cy="3058981"/>
            <a:chOff x="1451933" y="992503"/>
            <a:chExt cx="4577052" cy="3058981"/>
          </a:xfrm>
        </p:grpSpPr>
        <p:sp>
          <p:nvSpPr>
            <p:cNvPr id="6428" name="Google Shape;6428;p8"/>
            <p:cNvSpPr/>
            <p:nvPr/>
          </p:nvSpPr>
          <p:spPr>
            <a:xfrm>
              <a:off x="1653088" y="992503"/>
              <a:ext cx="4375897" cy="3058981"/>
            </a:xfrm>
            <a:custGeom>
              <a:avLst/>
              <a:gdLst/>
              <a:ahLst/>
              <a:cxnLst/>
              <a:rect l="l" t="t" r="r" b="b"/>
              <a:pathLst>
                <a:path w="4375897" h="3058981" extrusionOk="0">
                  <a:moveTo>
                    <a:pt x="2873564" y="0"/>
                  </a:moveTo>
                  <a:cubicBezTo>
                    <a:pt x="2873564" y="0"/>
                    <a:pt x="2887614" y="141063"/>
                    <a:pt x="2890026" y="166963"/>
                  </a:cubicBezTo>
                  <a:cubicBezTo>
                    <a:pt x="2892430" y="192863"/>
                    <a:pt x="2905333" y="259387"/>
                    <a:pt x="2905333" y="259397"/>
                  </a:cubicBezTo>
                  <a:cubicBezTo>
                    <a:pt x="2905333" y="259397"/>
                    <a:pt x="2896441" y="426840"/>
                    <a:pt x="2883380" y="430399"/>
                  </a:cubicBezTo>
                  <a:cubicBezTo>
                    <a:pt x="2870329" y="433948"/>
                    <a:pt x="2794413" y="378405"/>
                    <a:pt x="2794413" y="378405"/>
                  </a:cubicBezTo>
                  <a:lnTo>
                    <a:pt x="2754260" y="286258"/>
                  </a:lnTo>
                  <a:lnTo>
                    <a:pt x="2710936" y="187474"/>
                  </a:lnTo>
                  <a:lnTo>
                    <a:pt x="2700251" y="192382"/>
                  </a:lnTo>
                  <a:lnTo>
                    <a:pt x="2740691" y="294346"/>
                  </a:lnTo>
                  <a:lnTo>
                    <a:pt x="2772747" y="374939"/>
                  </a:lnTo>
                  <a:lnTo>
                    <a:pt x="2734913" y="365113"/>
                  </a:lnTo>
                  <a:lnTo>
                    <a:pt x="2613881" y="321503"/>
                  </a:lnTo>
                  <a:cubicBezTo>
                    <a:pt x="2613881" y="321503"/>
                    <a:pt x="2572082" y="271284"/>
                    <a:pt x="2560445" y="255930"/>
                  </a:cubicBezTo>
                  <a:cubicBezTo>
                    <a:pt x="2548798" y="240577"/>
                    <a:pt x="2529775" y="229374"/>
                    <a:pt x="2520865" y="222137"/>
                  </a:cubicBezTo>
                  <a:cubicBezTo>
                    <a:pt x="2511963" y="214899"/>
                    <a:pt x="2487949" y="171871"/>
                    <a:pt x="2487940" y="171871"/>
                  </a:cubicBezTo>
                  <a:cubicBezTo>
                    <a:pt x="2487940" y="171871"/>
                    <a:pt x="2496009" y="210758"/>
                    <a:pt x="2507000" y="225307"/>
                  </a:cubicBezTo>
                  <a:cubicBezTo>
                    <a:pt x="2518000" y="239856"/>
                    <a:pt x="2538048" y="257400"/>
                    <a:pt x="2556692" y="271810"/>
                  </a:cubicBezTo>
                  <a:cubicBezTo>
                    <a:pt x="2575327" y="286230"/>
                    <a:pt x="2592713" y="311178"/>
                    <a:pt x="2598287" y="325256"/>
                  </a:cubicBezTo>
                  <a:cubicBezTo>
                    <a:pt x="2603852" y="339324"/>
                    <a:pt x="2590190" y="342578"/>
                    <a:pt x="2590190" y="342587"/>
                  </a:cubicBezTo>
                  <a:cubicBezTo>
                    <a:pt x="2590190" y="342587"/>
                    <a:pt x="2632931" y="352653"/>
                    <a:pt x="2658942" y="356452"/>
                  </a:cubicBezTo>
                  <a:cubicBezTo>
                    <a:pt x="2684953" y="360251"/>
                    <a:pt x="2766683" y="395727"/>
                    <a:pt x="2766683" y="395736"/>
                  </a:cubicBezTo>
                  <a:lnTo>
                    <a:pt x="2909086" y="494816"/>
                  </a:lnTo>
                  <a:cubicBezTo>
                    <a:pt x="2909095" y="494807"/>
                    <a:pt x="2948648" y="584994"/>
                    <a:pt x="2965415" y="620174"/>
                  </a:cubicBezTo>
                  <a:cubicBezTo>
                    <a:pt x="2969741" y="629251"/>
                    <a:pt x="2973032" y="641406"/>
                    <a:pt x="2975528" y="655410"/>
                  </a:cubicBezTo>
                  <a:cubicBezTo>
                    <a:pt x="2965452" y="654532"/>
                    <a:pt x="2955626" y="653395"/>
                    <a:pt x="2948371" y="651084"/>
                  </a:cubicBezTo>
                  <a:cubicBezTo>
                    <a:pt x="2930494" y="645372"/>
                    <a:pt x="2853626" y="616995"/>
                    <a:pt x="2853626" y="616995"/>
                  </a:cubicBezTo>
                  <a:cubicBezTo>
                    <a:pt x="2853626" y="616995"/>
                    <a:pt x="2911295" y="664931"/>
                    <a:pt x="2944913" y="674479"/>
                  </a:cubicBezTo>
                  <a:cubicBezTo>
                    <a:pt x="2956819" y="677862"/>
                    <a:pt x="2967680" y="678251"/>
                    <a:pt x="2978707" y="679101"/>
                  </a:cubicBezTo>
                  <a:cubicBezTo>
                    <a:pt x="2983773" y="716305"/>
                    <a:pt x="2988052" y="760341"/>
                    <a:pt x="3001233" y="799847"/>
                  </a:cubicBezTo>
                  <a:cubicBezTo>
                    <a:pt x="3022826" y="864523"/>
                    <a:pt x="3039279" y="959323"/>
                    <a:pt x="3052941" y="989623"/>
                  </a:cubicBezTo>
                  <a:cubicBezTo>
                    <a:pt x="3061158" y="1007832"/>
                    <a:pt x="3066880" y="1038649"/>
                    <a:pt x="3072583" y="1067905"/>
                  </a:cubicBezTo>
                  <a:cubicBezTo>
                    <a:pt x="2972163" y="981840"/>
                    <a:pt x="2883584" y="901450"/>
                    <a:pt x="2846694" y="875809"/>
                  </a:cubicBezTo>
                  <a:cubicBezTo>
                    <a:pt x="2761784" y="816790"/>
                    <a:pt x="2409085" y="33803"/>
                    <a:pt x="2409085" y="33794"/>
                  </a:cubicBezTo>
                  <a:lnTo>
                    <a:pt x="2269852" y="33794"/>
                  </a:lnTo>
                  <a:cubicBezTo>
                    <a:pt x="2269852" y="33794"/>
                    <a:pt x="2412948" y="361527"/>
                    <a:pt x="2534443" y="591871"/>
                  </a:cubicBezTo>
                  <a:cubicBezTo>
                    <a:pt x="2507240" y="588849"/>
                    <a:pt x="2352959" y="571656"/>
                    <a:pt x="2304810" y="549980"/>
                  </a:cubicBezTo>
                  <a:cubicBezTo>
                    <a:pt x="2276711" y="537345"/>
                    <a:pt x="2221620" y="487014"/>
                    <a:pt x="2221620" y="487014"/>
                  </a:cubicBezTo>
                  <a:cubicBezTo>
                    <a:pt x="2221620" y="487014"/>
                    <a:pt x="2133161" y="444957"/>
                    <a:pt x="2119943" y="428375"/>
                  </a:cubicBezTo>
                  <a:cubicBezTo>
                    <a:pt x="2105218" y="409897"/>
                    <a:pt x="2109258" y="391651"/>
                    <a:pt x="2113870" y="361074"/>
                  </a:cubicBezTo>
                  <a:cubicBezTo>
                    <a:pt x="2119000" y="327040"/>
                    <a:pt x="2146046" y="301038"/>
                    <a:pt x="2154892" y="292322"/>
                  </a:cubicBezTo>
                  <a:cubicBezTo>
                    <a:pt x="2163729" y="283614"/>
                    <a:pt x="2205444" y="242925"/>
                    <a:pt x="2205444" y="242934"/>
                  </a:cubicBezTo>
                  <a:lnTo>
                    <a:pt x="2193890" y="239754"/>
                  </a:lnTo>
                  <a:cubicBezTo>
                    <a:pt x="2193890" y="239754"/>
                    <a:pt x="2159680" y="273576"/>
                    <a:pt x="2150844" y="284816"/>
                  </a:cubicBezTo>
                  <a:cubicBezTo>
                    <a:pt x="2142007" y="296056"/>
                    <a:pt x="2132080" y="315522"/>
                    <a:pt x="2119361" y="316881"/>
                  </a:cubicBezTo>
                  <a:cubicBezTo>
                    <a:pt x="2113621" y="317491"/>
                    <a:pt x="2101983" y="307518"/>
                    <a:pt x="2096834" y="289724"/>
                  </a:cubicBezTo>
                  <a:cubicBezTo>
                    <a:pt x="2092527" y="274907"/>
                    <a:pt x="2091344" y="256799"/>
                    <a:pt x="2091344" y="256799"/>
                  </a:cubicBezTo>
                  <a:lnTo>
                    <a:pt x="2091917" y="182556"/>
                  </a:lnTo>
                  <a:cubicBezTo>
                    <a:pt x="2091917" y="182556"/>
                    <a:pt x="2087527" y="212671"/>
                    <a:pt x="2085567" y="232822"/>
                  </a:cubicBezTo>
                  <a:cubicBezTo>
                    <a:pt x="2084689" y="241788"/>
                    <a:pt x="2083459" y="249174"/>
                    <a:pt x="2081518" y="250440"/>
                  </a:cubicBezTo>
                  <a:cubicBezTo>
                    <a:pt x="2077331" y="253185"/>
                    <a:pt x="2038195" y="229060"/>
                    <a:pt x="2038195" y="229069"/>
                  </a:cubicBezTo>
                  <a:lnTo>
                    <a:pt x="2038768" y="243221"/>
                  </a:lnTo>
                  <a:lnTo>
                    <a:pt x="2080945" y="268640"/>
                  </a:lnTo>
                  <a:cubicBezTo>
                    <a:pt x="2080945" y="268640"/>
                    <a:pt x="2082091" y="291545"/>
                    <a:pt x="2089902" y="305900"/>
                  </a:cubicBezTo>
                  <a:cubicBezTo>
                    <a:pt x="2097694" y="320255"/>
                    <a:pt x="2110376" y="329489"/>
                    <a:pt x="2112142" y="330746"/>
                  </a:cubicBezTo>
                  <a:cubicBezTo>
                    <a:pt x="2114360" y="332327"/>
                    <a:pt x="2103906" y="347532"/>
                    <a:pt x="2099719" y="367720"/>
                  </a:cubicBezTo>
                  <a:cubicBezTo>
                    <a:pt x="2095531" y="387898"/>
                    <a:pt x="2095383" y="405553"/>
                    <a:pt x="2095383" y="405553"/>
                  </a:cubicBezTo>
                  <a:cubicBezTo>
                    <a:pt x="2095383" y="405553"/>
                    <a:pt x="2066470" y="391272"/>
                    <a:pt x="2042521" y="372628"/>
                  </a:cubicBezTo>
                  <a:cubicBezTo>
                    <a:pt x="2018580" y="353975"/>
                    <a:pt x="2003532" y="343447"/>
                    <a:pt x="2003532" y="343447"/>
                  </a:cubicBezTo>
                  <a:cubicBezTo>
                    <a:pt x="2003532" y="343456"/>
                    <a:pt x="1992431" y="326818"/>
                    <a:pt x="1980128" y="307055"/>
                  </a:cubicBezTo>
                  <a:cubicBezTo>
                    <a:pt x="1967834" y="287293"/>
                    <a:pt x="1948941" y="265174"/>
                    <a:pt x="1948941" y="265174"/>
                  </a:cubicBezTo>
                  <a:cubicBezTo>
                    <a:pt x="1948941" y="265174"/>
                    <a:pt x="1942563" y="235151"/>
                    <a:pt x="1938828" y="216933"/>
                  </a:cubicBezTo>
                  <a:cubicBezTo>
                    <a:pt x="1935085" y="198714"/>
                    <a:pt x="1929641" y="169200"/>
                    <a:pt x="1918900" y="154253"/>
                  </a:cubicBezTo>
                  <a:cubicBezTo>
                    <a:pt x="1910664" y="142792"/>
                    <a:pt x="1881141" y="109515"/>
                    <a:pt x="1862275" y="84346"/>
                  </a:cubicBezTo>
                  <a:cubicBezTo>
                    <a:pt x="1843418" y="59176"/>
                    <a:pt x="1843502" y="53445"/>
                    <a:pt x="1843502" y="53445"/>
                  </a:cubicBezTo>
                  <a:lnTo>
                    <a:pt x="1828777" y="53445"/>
                  </a:lnTo>
                  <a:cubicBezTo>
                    <a:pt x="1828777" y="53436"/>
                    <a:pt x="1885060" y="146979"/>
                    <a:pt x="1899544" y="173609"/>
                  </a:cubicBezTo>
                  <a:cubicBezTo>
                    <a:pt x="1905127" y="183869"/>
                    <a:pt x="1905072" y="188408"/>
                    <a:pt x="1912827" y="214622"/>
                  </a:cubicBezTo>
                  <a:cubicBezTo>
                    <a:pt x="1920582" y="240836"/>
                    <a:pt x="1926720" y="263538"/>
                    <a:pt x="1930454" y="278456"/>
                  </a:cubicBezTo>
                  <a:cubicBezTo>
                    <a:pt x="1936518" y="302748"/>
                    <a:pt x="1959534" y="325773"/>
                    <a:pt x="1956733" y="330746"/>
                  </a:cubicBezTo>
                  <a:cubicBezTo>
                    <a:pt x="1954570" y="334591"/>
                    <a:pt x="1904785" y="319497"/>
                    <a:pt x="1884524" y="312546"/>
                  </a:cubicBezTo>
                  <a:cubicBezTo>
                    <a:pt x="1869799" y="307490"/>
                    <a:pt x="1842309" y="292663"/>
                    <a:pt x="1816640" y="274121"/>
                  </a:cubicBezTo>
                  <a:cubicBezTo>
                    <a:pt x="1783780" y="250394"/>
                    <a:pt x="1753665" y="222423"/>
                    <a:pt x="1753665" y="222423"/>
                  </a:cubicBezTo>
                  <a:cubicBezTo>
                    <a:pt x="1753665" y="222423"/>
                    <a:pt x="1795177" y="270951"/>
                    <a:pt x="1814330" y="286840"/>
                  </a:cubicBezTo>
                  <a:cubicBezTo>
                    <a:pt x="1833482" y="302720"/>
                    <a:pt x="1853447" y="313933"/>
                    <a:pt x="1853614" y="318610"/>
                  </a:cubicBezTo>
                  <a:cubicBezTo>
                    <a:pt x="1854132" y="333602"/>
                    <a:pt x="1709473" y="333343"/>
                    <a:pt x="1709473" y="333343"/>
                  </a:cubicBezTo>
                  <a:cubicBezTo>
                    <a:pt x="1709473" y="333343"/>
                    <a:pt x="1680199" y="315328"/>
                    <a:pt x="1649678" y="304458"/>
                  </a:cubicBezTo>
                  <a:cubicBezTo>
                    <a:pt x="1619156" y="293579"/>
                    <a:pt x="1587285" y="289724"/>
                    <a:pt x="1587285" y="289724"/>
                  </a:cubicBezTo>
                  <a:cubicBezTo>
                    <a:pt x="1587285" y="289724"/>
                    <a:pt x="1620542" y="298958"/>
                    <a:pt x="1649391" y="312546"/>
                  </a:cubicBezTo>
                  <a:cubicBezTo>
                    <a:pt x="1678240" y="326134"/>
                    <a:pt x="1704851" y="342587"/>
                    <a:pt x="1704851" y="342587"/>
                  </a:cubicBezTo>
                  <a:lnTo>
                    <a:pt x="1689544" y="353559"/>
                  </a:lnTo>
                  <a:lnTo>
                    <a:pt x="1693010" y="357025"/>
                  </a:lnTo>
                  <a:lnTo>
                    <a:pt x="1716692" y="348364"/>
                  </a:lnTo>
                  <a:cubicBezTo>
                    <a:pt x="1716701" y="348364"/>
                    <a:pt x="1866740" y="344925"/>
                    <a:pt x="1881631" y="339694"/>
                  </a:cubicBezTo>
                  <a:cubicBezTo>
                    <a:pt x="1893943" y="347837"/>
                    <a:pt x="1907022" y="349094"/>
                    <a:pt x="1931600" y="357894"/>
                  </a:cubicBezTo>
                  <a:cubicBezTo>
                    <a:pt x="1956187" y="366694"/>
                    <a:pt x="1989667" y="367710"/>
                    <a:pt x="1989667" y="367720"/>
                  </a:cubicBezTo>
                  <a:lnTo>
                    <a:pt x="2026345" y="396309"/>
                  </a:lnTo>
                  <a:cubicBezTo>
                    <a:pt x="2026345" y="396309"/>
                    <a:pt x="1800538" y="432192"/>
                    <a:pt x="1677408" y="479500"/>
                  </a:cubicBezTo>
                  <a:cubicBezTo>
                    <a:pt x="1554295" y="526816"/>
                    <a:pt x="1415229" y="522860"/>
                    <a:pt x="1326742" y="504632"/>
                  </a:cubicBezTo>
                  <a:cubicBezTo>
                    <a:pt x="1222819" y="483225"/>
                    <a:pt x="1213844" y="428902"/>
                    <a:pt x="1180577" y="412485"/>
                  </a:cubicBezTo>
                  <a:cubicBezTo>
                    <a:pt x="1125449" y="385282"/>
                    <a:pt x="1026000" y="322196"/>
                    <a:pt x="930719" y="286258"/>
                  </a:cubicBezTo>
                  <a:cubicBezTo>
                    <a:pt x="875120" y="265285"/>
                    <a:pt x="773148" y="190238"/>
                    <a:pt x="738919" y="168987"/>
                  </a:cubicBezTo>
                  <a:cubicBezTo>
                    <a:pt x="704700" y="147728"/>
                    <a:pt x="658909" y="98507"/>
                    <a:pt x="658909" y="98497"/>
                  </a:cubicBezTo>
                  <a:lnTo>
                    <a:pt x="622804" y="111789"/>
                  </a:lnTo>
                  <a:cubicBezTo>
                    <a:pt x="622804" y="111789"/>
                    <a:pt x="692296" y="173045"/>
                    <a:pt x="744123" y="208558"/>
                  </a:cubicBezTo>
                  <a:cubicBezTo>
                    <a:pt x="795942" y="244071"/>
                    <a:pt x="838286" y="261412"/>
                    <a:pt x="838286" y="261421"/>
                  </a:cubicBezTo>
                  <a:lnTo>
                    <a:pt x="747876" y="238313"/>
                  </a:lnTo>
                  <a:cubicBezTo>
                    <a:pt x="747876" y="238313"/>
                    <a:pt x="642733" y="270230"/>
                    <a:pt x="600851" y="283078"/>
                  </a:cubicBezTo>
                  <a:cubicBezTo>
                    <a:pt x="558970" y="295926"/>
                    <a:pt x="494016" y="302766"/>
                    <a:pt x="457866" y="293773"/>
                  </a:cubicBezTo>
                  <a:cubicBezTo>
                    <a:pt x="412739" y="282533"/>
                    <a:pt x="397331" y="253934"/>
                    <a:pt x="373806" y="241483"/>
                  </a:cubicBezTo>
                  <a:cubicBezTo>
                    <a:pt x="341575" y="224438"/>
                    <a:pt x="294803" y="205859"/>
                    <a:pt x="275891" y="199888"/>
                  </a:cubicBezTo>
                  <a:cubicBezTo>
                    <a:pt x="265576" y="196634"/>
                    <a:pt x="234721" y="181327"/>
                    <a:pt x="211474" y="164070"/>
                  </a:cubicBezTo>
                  <a:cubicBezTo>
                    <a:pt x="192063" y="149669"/>
                    <a:pt x="178836" y="132587"/>
                    <a:pt x="178836" y="132587"/>
                  </a:cubicBezTo>
                  <a:lnTo>
                    <a:pt x="164102" y="142403"/>
                  </a:lnTo>
                  <a:cubicBezTo>
                    <a:pt x="164102" y="142403"/>
                    <a:pt x="240970" y="193796"/>
                    <a:pt x="239491" y="201912"/>
                  </a:cubicBezTo>
                  <a:cubicBezTo>
                    <a:pt x="238012" y="210028"/>
                    <a:pt x="142149" y="209751"/>
                    <a:pt x="113264" y="218375"/>
                  </a:cubicBezTo>
                  <a:cubicBezTo>
                    <a:pt x="84378" y="226999"/>
                    <a:pt x="77446" y="246687"/>
                    <a:pt x="77446" y="246687"/>
                  </a:cubicBezTo>
                  <a:cubicBezTo>
                    <a:pt x="77446" y="246687"/>
                    <a:pt x="119743" y="235244"/>
                    <a:pt x="164971" y="227045"/>
                  </a:cubicBezTo>
                  <a:cubicBezTo>
                    <a:pt x="201834" y="220353"/>
                    <a:pt x="244603" y="215417"/>
                    <a:pt x="261444" y="216933"/>
                  </a:cubicBezTo>
                  <a:cubicBezTo>
                    <a:pt x="282611" y="218846"/>
                    <a:pt x="307920" y="227017"/>
                    <a:pt x="341741" y="243221"/>
                  </a:cubicBezTo>
                  <a:cubicBezTo>
                    <a:pt x="363343" y="253564"/>
                    <a:pt x="417712" y="299947"/>
                    <a:pt x="437355" y="308211"/>
                  </a:cubicBezTo>
                  <a:cubicBezTo>
                    <a:pt x="456590" y="316308"/>
                    <a:pt x="481288" y="317029"/>
                    <a:pt x="482702" y="326984"/>
                  </a:cubicBezTo>
                  <a:cubicBezTo>
                    <a:pt x="484126" y="336948"/>
                    <a:pt x="442124" y="343095"/>
                    <a:pt x="410780" y="344898"/>
                  </a:cubicBezTo>
                  <a:cubicBezTo>
                    <a:pt x="399050" y="345573"/>
                    <a:pt x="343691" y="349455"/>
                    <a:pt x="281659" y="350093"/>
                  </a:cubicBezTo>
                  <a:cubicBezTo>
                    <a:pt x="199024" y="350943"/>
                    <a:pt x="108383" y="354372"/>
                    <a:pt x="93908" y="353855"/>
                  </a:cubicBezTo>
                  <a:cubicBezTo>
                    <a:pt x="68563" y="352940"/>
                    <a:pt x="43356" y="320347"/>
                    <a:pt x="43356" y="320338"/>
                  </a:cubicBezTo>
                  <a:cubicBezTo>
                    <a:pt x="43356" y="320347"/>
                    <a:pt x="-15191" y="319793"/>
                    <a:pt x="3785" y="322649"/>
                  </a:cubicBezTo>
                  <a:cubicBezTo>
                    <a:pt x="12400" y="323952"/>
                    <a:pt x="31136" y="323925"/>
                    <a:pt x="38448" y="330746"/>
                  </a:cubicBezTo>
                  <a:cubicBezTo>
                    <a:pt x="48920" y="340507"/>
                    <a:pt x="74312" y="357903"/>
                    <a:pt x="83509" y="359918"/>
                  </a:cubicBezTo>
                  <a:cubicBezTo>
                    <a:pt x="131815" y="370465"/>
                    <a:pt x="226282" y="362247"/>
                    <a:pt x="232558" y="372341"/>
                  </a:cubicBezTo>
                  <a:cubicBezTo>
                    <a:pt x="238317" y="381603"/>
                    <a:pt x="198848" y="427727"/>
                    <a:pt x="156874" y="465348"/>
                  </a:cubicBezTo>
                  <a:cubicBezTo>
                    <a:pt x="111812" y="505751"/>
                    <a:pt x="26653" y="511898"/>
                    <a:pt x="38448" y="516760"/>
                  </a:cubicBezTo>
                  <a:cubicBezTo>
                    <a:pt x="59735" y="525541"/>
                    <a:pt x="126851" y="501499"/>
                    <a:pt x="165544" y="471125"/>
                  </a:cubicBezTo>
                  <a:cubicBezTo>
                    <a:pt x="207805" y="437951"/>
                    <a:pt x="250176" y="376658"/>
                    <a:pt x="262599" y="374939"/>
                  </a:cubicBezTo>
                  <a:cubicBezTo>
                    <a:pt x="337351" y="364595"/>
                    <a:pt x="416178" y="359142"/>
                    <a:pt x="451515" y="352117"/>
                  </a:cubicBezTo>
                  <a:cubicBezTo>
                    <a:pt x="486843" y="345092"/>
                    <a:pt x="566974" y="317371"/>
                    <a:pt x="571383" y="322649"/>
                  </a:cubicBezTo>
                  <a:cubicBezTo>
                    <a:pt x="575118" y="327123"/>
                    <a:pt x="517171" y="400792"/>
                    <a:pt x="511302" y="428088"/>
                  </a:cubicBezTo>
                  <a:cubicBezTo>
                    <a:pt x="505645" y="454376"/>
                    <a:pt x="507946" y="474074"/>
                    <a:pt x="518816" y="519653"/>
                  </a:cubicBezTo>
                  <a:cubicBezTo>
                    <a:pt x="528476" y="560203"/>
                    <a:pt x="508122" y="597066"/>
                    <a:pt x="508122" y="597066"/>
                  </a:cubicBezTo>
                  <a:cubicBezTo>
                    <a:pt x="508122" y="597066"/>
                    <a:pt x="535990" y="560416"/>
                    <a:pt x="534410" y="536411"/>
                  </a:cubicBezTo>
                  <a:cubicBezTo>
                    <a:pt x="532145" y="502007"/>
                    <a:pt x="516810" y="453997"/>
                    <a:pt x="525462" y="428375"/>
                  </a:cubicBezTo>
                  <a:cubicBezTo>
                    <a:pt x="536508" y="395662"/>
                    <a:pt x="560753" y="370798"/>
                    <a:pt x="584675" y="345471"/>
                  </a:cubicBezTo>
                  <a:cubicBezTo>
                    <a:pt x="596165" y="333307"/>
                    <a:pt x="639599" y="296805"/>
                    <a:pt x="666997" y="287986"/>
                  </a:cubicBezTo>
                  <a:cubicBezTo>
                    <a:pt x="709202" y="274417"/>
                    <a:pt x="719212" y="269934"/>
                    <a:pt x="799288" y="285675"/>
                  </a:cubicBezTo>
                  <a:cubicBezTo>
                    <a:pt x="848675" y="295390"/>
                    <a:pt x="1043664" y="379523"/>
                    <a:pt x="1086997" y="405839"/>
                  </a:cubicBezTo>
                  <a:cubicBezTo>
                    <a:pt x="1136708" y="436047"/>
                    <a:pt x="1218743" y="525143"/>
                    <a:pt x="1279083" y="542761"/>
                  </a:cubicBezTo>
                  <a:cubicBezTo>
                    <a:pt x="1319162" y="554463"/>
                    <a:pt x="1361081" y="559168"/>
                    <a:pt x="1368919" y="580890"/>
                  </a:cubicBezTo>
                  <a:cubicBezTo>
                    <a:pt x="1376749" y="602612"/>
                    <a:pt x="1263231" y="618760"/>
                    <a:pt x="1229687" y="621043"/>
                  </a:cubicBezTo>
                  <a:cubicBezTo>
                    <a:pt x="1196143" y="623326"/>
                    <a:pt x="977398" y="631045"/>
                    <a:pt x="919452" y="627976"/>
                  </a:cubicBezTo>
                  <a:cubicBezTo>
                    <a:pt x="861514" y="624898"/>
                    <a:pt x="648750" y="625036"/>
                    <a:pt x="469420" y="611504"/>
                  </a:cubicBezTo>
                  <a:cubicBezTo>
                    <a:pt x="444343" y="609619"/>
                    <a:pt x="367317" y="548927"/>
                    <a:pt x="290903" y="527741"/>
                  </a:cubicBezTo>
                  <a:cubicBezTo>
                    <a:pt x="247976" y="515835"/>
                    <a:pt x="205401" y="539295"/>
                    <a:pt x="205401" y="539295"/>
                  </a:cubicBezTo>
                  <a:cubicBezTo>
                    <a:pt x="205401" y="539295"/>
                    <a:pt x="246377" y="533407"/>
                    <a:pt x="288305" y="545072"/>
                  </a:cubicBezTo>
                  <a:cubicBezTo>
                    <a:pt x="306274" y="550073"/>
                    <a:pt x="346197" y="570316"/>
                    <a:pt x="355902" y="575400"/>
                  </a:cubicBezTo>
                  <a:cubicBezTo>
                    <a:pt x="388235" y="592352"/>
                    <a:pt x="448622" y="638948"/>
                    <a:pt x="448622" y="638948"/>
                  </a:cubicBezTo>
                  <a:cubicBezTo>
                    <a:pt x="448622" y="638948"/>
                    <a:pt x="464465" y="635740"/>
                    <a:pt x="486178" y="638088"/>
                  </a:cubicBezTo>
                  <a:cubicBezTo>
                    <a:pt x="521580" y="641906"/>
                    <a:pt x="576661" y="652517"/>
                    <a:pt x="634932" y="655124"/>
                  </a:cubicBezTo>
                  <a:cubicBezTo>
                    <a:pt x="728262" y="659302"/>
                    <a:pt x="860470" y="653469"/>
                    <a:pt x="866598" y="665522"/>
                  </a:cubicBezTo>
                  <a:cubicBezTo>
                    <a:pt x="868789" y="669839"/>
                    <a:pt x="847492" y="704298"/>
                    <a:pt x="818939" y="742076"/>
                  </a:cubicBezTo>
                  <a:cubicBezTo>
                    <a:pt x="802782" y="763428"/>
                    <a:pt x="784332" y="785769"/>
                    <a:pt x="766363" y="804469"/>
                  </a:cubicBezTo>
                  <a:cubicBezTo>
                    <a:pt x="741674" y="830137"/>
                    <a:pt x="716772" y="847765"/>
                    <a:pt x="711476" y="848375"/>
                  </a:cubicBezTo>
                  <a:cubicBezTo>
                    <a:pt x="635320" y="857064"/>
                    <a:pt x="600500" y="864495"/>
                    <a:pt x="556363" y="872925"/>
                  </a:cubicBezTo>
                  <a:cubicBezTo>
                    <a:pt x="521645" y="865697"/>
                    <a:pt x="419154" y="860215"/>
                    <a:pt x="419164" y="860215"/>
                  </a:cubicBezTo>
                  <a:lnTo>
                    <a:pt x="385074" y="858764"/>
                  </a:lnTo>
                  <a:lnTo>
                    <a:pt x="385647" y="863099"/>
                  </a:lnTo>
                  <a:cubicBezTo>
                    <a:pt x="385656" y="863099"/>
                    <a:pt x="402193" y="863238"/>
                    <a:pt x="399808" y="871483"/>
                  </a:cubicBezTo>
                  <a:cubicBezTo>
                    <a:pt x="397774" y="878508"/>
                    <a:pt x="373021" y="893131"/>
                    <a:pt x="346659" y="905850"/>
                  </a:cubicBezTo>
                  <a:cubicBezTo>
                    <a:pt x="320297" y="918569"/>
                    <a:pt x="291772" y="924337"/>
                    <a:pt x="291772" y="924337"/>
                  </a:cubicBezTo>
                  <a:lnTo>
                    <a:pt x="252201" y="959582"/>
                  </a:lnTo>
                  <a:lnTo>
                    <a:pt x="256536" y="963048"/>
                  </a:lnTo>
                  <a:lnTo>
                    <a:pt x="296393" y="931565"/>
                  </a:lnTo>
                  <a:cubicBezTo>
                    <a:pt x="296393" y="931556"/>
                    <a:pt x="332091" y="923357"/>
                    <a:pt x="349838" y="914520"/>
                  </a:cubicBezTo>
                  <a:cubicBezTo>
                    <a:pt x="379094" y="899943"/>
                    <a:pt x="416270" y="879858"/>
                    <a:pt x="416270" y="879858"/>
                  </a:cubicBezTo>
                  <a:cubicBezTo>
                    <a:pt x="416270" y="879858"/>
                    <a:pt x="448484" y="876733"/>
                    <a:pt x="481843" y="879275"/>
                  </a:cubicBezTo>
                  <a:cubicBezTo>
                    <a:pt x="516524" y="881919"/>
                    <a:pt x="552499" y="890367"/>
                    <a:pt x="554052" y="892854"/>
                  </a:cubicBezTo>
                  <a:cubicBezTo>
                    <a:pt x="556548" y="896847"/>
                    <a:pt x="434757" y="1024572"/>
                    <a:pt x="434757" y="1024572"/>
                  </a:cubicBezTo>
                  <a:lnTo>
                    <a:pt x="441403" y="1028907"/>
                  </a:lnTo>
                  <a:cubicBezTo>
                    <a:pt x="441403" y="1028907"/>
                    <a:pt x="557620" y="902273"/>
                    <a:pt x="565033" y="895451"/>
                  </a:cubicBezTo>
                  <a:cubicBezTo>
                    <a:pt x="571226" y="889757"/>
                    <a:pt x="694163" y="866094"/>
                    <a:pt x="698775" y="870318"/>
                  </a:cubicBezTo>
                  <a:cubicBezTo>
                    <a:pt x="703499" y="874663"/>
                    <a:pt x="658040" y="946290"/>
                    <a:pt x="658040" y="946290"/>
                  </a:cubicBezTo>
                  <a:lnTo>
                    <a:pt x="634072" y="1059521"/>
                  </a:lnTo>
                  <a:lnTo>
                    <a:pt x="522856" y="1214347"/>
                  </a:lnTo>
                  <a:lnTo>
                    <a:pt x="360524" y="1441096"/>
                  </a:lnTo>
                  <a:lnTo>
                    <a:pt x="528919" y="1218682"/>
                  </a:lnTo>
                  <a:cubicBezTo>
                    <a:pt x="528929" y="1218682"/>
                    <a:pt x="634654" y="1083443"/>
                    <a:pt x="644175" y="1062118"/>
                  </a:cubicBezTo>
                  <a:cubicBezTo>
                    <a:pt x="650978" y="1046904"/>
                    <a:pt x="649388" y="996435"/>
                    <a:pt x="668152" y="948027"/>
                  </a:cubicBezTo>
                  <a:cubicBezTo>
                    <a:pt x="686916" y="899611"/>
                    <a:pt x="719277" y="868590"/>
                    <a:pt x="719277" y="868590"/>
                  </a:cubicBezTo>
                  <a:cubicBezTo>
                    <a:pt x="719277" y="868590"/>
                    <a:pt x="796755" y="777709"/>
                    <a:pt x="825289" y="773263"/>
                  </a:cubicBezTo>
                  <a:cubicBezTo>
                    <a:pt x="829671" y="772588"/>
                    <a:pt x="833433" y="839446"/>
                    <a:pt x="834819" y="866279"/>
                  </a:cubicBezTo>
                  <a:cubicBezTo>
                    <a:pt x="836261" y="894111"/>
                    <a:pt x="816628" y="1030931"/>
                    <a:pt x="816628" y="1030931"/>
                  </a:cubicBezTo>
                  <a:lnTo>
                    <a:pt x="825289" y="1037281"/>
                  </a:lnTo>
                  <a:lnTo>
                    <a:pt x="846669" y="879858"/>
                  </a:lnTo>
                  <a:cubicBezTo>
                    <a:pt x="846669" y="879858"/>
                    <a:pt x="853667" y="897448"/>
                    <a:pt x="882192" y="928958"/>
                  </a:cubicBezTo>
                  <a:cubicBezTo>
                    <a:pt x="910717" y="960478"/>
                    <a:pt x="960760" y="1005798"/>
                    <a:pt x="960760" y="1005798"/>
                  </a:cubicBezTo>
                  <a:lnTo>
                    <a:pt x="961916" y="997997"/>
                  </a:lnTo>
                  <a:cubicBezTo>
                    <a:pt x="961916" y="997997"/>
                    <a:pt x="918805" y="956624"/>
                    <a:pt x="889993" y="922608"/>
                  </a:cubicBezTo>
                  <a:cubicBezTo>
                    <a:pt x="861181" y="888593"/>
                    <a:pt x="847242" y="858478"/>
                    <a:pt x="847242" y="858478"/>
                  </a:cubicBezTo>
                  <a:cubicBezTo>
                    <a:pt x="847242" y="858478"/>
                    <a:pt x="832268" y="784799"/>
                    <a:pt x="838572" y="764020"/>
                  </a:cubicBezTo>
                  <a:cubicBezTo>
                    <a:pt x="844211" y="745487"/>
                    <a:pt x="913129" y="685960"/>
                    <a:pt x="945167" y="671586"/>
                  </a:cubicBezTo>
                  <a:cubicBezTo>
                    <a:pt x="965151" y="662629"/>
                    <a:pt x="1134942" y="660901"/>
                    <a:pt x="1134942" y="660901"/>
                  </a:cubicBezTo>
                  <a:cubicBezTo>
                    <a:pt x="1134942" y="660901"/>
                    <a:pt x="1231036" y="657314"/>
                    <a:pt x="1279943" y="643856"/>
                  </a:cubicBezTo>
                  <a:cubicBezTo>
                    <a:pt x="1365786" y="620239"/>
                    <a:pt x="1452443" y="604378"/>
                    <a:pt x="1510741" y="595042"/>
                  </a:cubicBezTo>
                  <a:cubicBezTo>
                    <a:pt x="1554027" y="588118"/>
                    <a:pt x="1581803" y="584939"/>
                    <a:pt x="1581803" y="584939"/>
                  </a:cubicBezTo>
                  <a:cubicBezTo>
                    <a:pt x="1581803" y="584939"/>
                    <a:pt x="1572348" y="614379"/>
                    <a:pt x="1528072" y="677659"/>
                  </a:cubicBezTo>
                  <a:cubicBezTo>
                    <a:pt x="1483796" y="740930"/>
                    <a:pt x="1443366" y="793589"/>
                    <a:pt x="1399247" y="839131"/>
                  </a:cubicBezTo>
                  <a:cubicBezTo>
                    <a:pt x="1355119" y="884664"/>
                    <a:pt x="1316694" y="916563"/>
                    <a:pt x="1291497" y="953222"/>
                  </a:cubicBezTo>
                  <a:cubicBezTo>
                    <a:pt x="1264423" y="992627"/>
                    <a:pt x="1229400" y="1083785"/>
                    <a:pt x="1229400" y="1083785"/>
                  </a:cubicBezTo>
                  <a:lnTo>
                    <a:pt x="1232284" y="1085522"/>
                  </a:lnTo>
                  <a:cubicBezTo>
                    <a:pt x="1232284" y="1085522"/>
                    <a:pt x="1272012" y="1009089"/>
                    <a:pt x="1298430" y="969980"/>
                  </a:cubicBezTo>
                  <a:cubicBezTo>
                    <a:pt x="1324912" y="930779"/>
                    <a:pt x="1367182" y="888519"/>
                    <a:pt x="1367182" y="888519"/>
                  </a:cubicBezTo>
                  <a:lnTo>
                    <a:pt x="1343500" y="933007"/>
                  </a:lnTo>
                  <a:lnTo>
                    <a:pt x="1357938" y="943979"/>
                  </a:lnTo>
                  <a:cubicBezTo>
                    <a:pt x="1357938" y="943979"/>
                    <a:pt x="1370223" y="907615"/>
                    <a:pt x="1397223" y="869459"/>
                  </a:cubicBezTo>
                  <a:cubicBezTo>
                    <a:pt x="1424047" y="831552"/>
                    <a:pt x="1474322" y="803119"/>
                    <a:pt x="1488788" y="775870"/>
                  </a:cubicBezTo>
                  <a:cubicBezTo>
                    <a:pt x="1516157" y="724319"/>
                    <a:pt x="1646193" y="614305"/>
                    <a:pt x="1707449" y="562403"/>
                  </a:cubicBezTo>
                  <a:cubicBezTo>
                    <a:pt x="1794087" y="489002"/>
                    <a:pt x="1943395" y="483169"/>
                    <a:pt x="2004401" y="499438"/>
                  </a:cubicBezTo>
                  <a:cubicBezTo>
                    <a:pt x="2065398" y="515697"/>
                    <a:pt x="2190405" y="627199"/>
                    <a:pt x="2256283" y="645594"/>
                  </a:cubicBezTo>
                  <a:cubicBezTo>
                    <a:pt x="2313666" y="661622"/>
                    <a:pt x="2553041" y="708144"/>
                    <a:pt x="2602613" y="717803"/>
                  </a:cubicBezTo>
                  <a:cubicBezTo>
                    <a:pt x="2723766" y="930964"/>
                    <a:pt x="2857481" y="1166374"/>
                    <a:pt x="2972930" y="1262588"/>
                  </a:cubicBezTo>
                  <a:cubicBezTo>
                    <a:pt x="3036275" y="1315387"/>
                    <a:pt x="3269550" y="1464917"/>
                    <a:pt x="3487666" y="1601709"/>
                  </a:cubicBezTo>
                  <a:cubicBezTo>
                    <a:pt x="3611055" y="1679085"/>
                    <a:pt x="3653408" y="1704653"/>
                    <a:pt x="3726838" y="1749889"/>
                  </a:cubicBezTo>
                  <a:cubicBezTo>
                    <a:pt x="3708758" y="1751479"/>
                    <a:pt x="3701973" y="1752847"/>
                    <a:pt x="3685529" y="1753356"/>
                  </a:cubicBezTo>
                  <a:cubicBezTo>
                    <a:pt x="3641854" y="1754687"/>
                    <a:pt x="3635855" y="1740646"/>
                    <a:pt x="3635855" y="1740646"/>
                  </a:cubicBezTo>
                  <a:cubicBezTo>
                    <a:pt x="3635855" y="1740646"/>
                    <a:pt x="3612173" y="1710596"/>
                    <a:pt x="3598299" y="1693560"/>
                  </a:cubicBezTo>
                  <a:cubicBezTo>
                    <a:pt x="3584425" y="1676516"/>
                    <a:pt x="3551925" y="1665747"/>
                    <a:pt x="3528392" y="1646761"/>
                  </a:cubicBezTo>
                  <a:cubicBezTo>
                    <a:pt x="3504868" y="1627785"/>
                    <a:pt x="3487666" y="1601700"/>
                    <a:pt x="3487666" y="1601709"/>
                  </a:cubicBezTo>
                  <a:lnTo>
                    <a:pt x="3489976" y="1634634"/>
                  </a:lnTo>
                  <a:cubicBezTo>
                    <a:pt x="3489976" y="1634634"/>
                    <a:pt x="3449333" y="1603678"/>
                    <a:pt x="3433647" y="1587548"/>
                  </a:cubicBezTo>
                  <a:cubicBezTo>
                    <a:pt x="3417961" y="1571419"/>
                    <a:pt x="3392810" y="1575837"/>
                    <a:pt x="3372706" y="1576290"/>
                  </a:cubicBezTo>
                  <a:cubicBezTo>
                    <a:pt x="3352601" y="1576724"/>
                    <a:pt x="3314694" y="1567472"/>
                    <a:pt x="3287778" y="1561556"/>
                  </a:cubicBezTo>
                  <a:cubicBezTo>
                    <a:pt x="3260870" y="1555640"/>
                    <a:pt x="3182283" y="1560955"/>
                    <a:pt x="3163575" y="1564735"/>
                  </a:cubicBezTo>
                  <a:cubicBezTo>
                    <a:pt x="3144856" y="1568507"/>
                    <a:pt x="3047820" y="1562083"/>
                    <a:pt x="3037051" y="1559818"/>
                  </a:cubicBezTo>
                  <a:cubicBezTo>
                    <a:pt x="3026283" y="1557554"/>
                    <a:pt x="2999505" y="1537292"/>
                    <a:pt x="2999505" y="1537292"/>
                  </a:cubicBezTo>
                  <a:lnTo>
                    <a:pt x="2995752" y="1542200"/>
                  </a:lnTo>
                  <a:cubicBezTo>
                    <a:pt x="2995752" y="1542200"/>
                    <a:pt x="3018953" y="1561306"/>
                    <a:pt x="3033299" y="1566464"/>
                  </a:cubicBezTo>
                  <a:cubicBezTo>
                    <a:pt x="3047635" y="1571622"/>
                    <a:pt x="3131565" y="1580653"/>
                    <a:pt x="3171949" y="1568775"/>
                  </a:cubicBezTo>
                  <a:cubicBezTo>
                    <a:pt x="3212334" y="1556897"/>
                    <a:pt x="3268247" y="1569542"/>
                    <a:pt x="3298472" y="1578601"/>
                  </a:cubicBezTo>
                  <a:cubicBezTo>
                    <a:pt x="3328698" y="1587650"/>
                    <a:pt x="3404743" y="1599019"/>
                    <a:pt x="3438565" y="1619613"/>
                  </a:cubicBezTo>
                  <a:cubicBezTo>
                    <a:pt x="3472377" y="1640208"/>
                    <a:pt x="3486288" y="1658981"/>
                    <a:pt x="3536193" y="1676802"/>
                  </a:cubicBezTo>
                  <a:cubicBezTo>
                    <a:pt x="3586098" y="1694633"/>
                    <a:pt x="3602052" y="1740933"/>
                    <a:pt x="3602052" y="1740933"/>
                  </a:cubicBezTo>
                  <a:cubicBezTo>
                    <a:pt x="3602052" y="1740933"/>
                    <a:pt x="3571281" y="1760464"/>
                    <a:pt x="3498064" y="1781086"/>
                  </a:cubicBezTo>
                  <a:cubicBezTo>
                    <a:pt x="3424847" y="1801699"/>
                    <a:pt x="3353803" y="1783535"/>
                    <a:pt x="3256008" y="1770105"/>
                  </a:cubicBezTo>
                  <a:cubicBezTo>
                    <a:pt x="3158204" y="1756683"/>
                    <a:pt x="3165580" y="1742051"/>
                    <a:pt x="3111581" y="1692405"/>
                  </a:cubicBezTo>
                  <a:cubicBezTo>
                    <a:pt x="3057572" y="1642759"/>
                    <a:pt x="2905038" y="1646290"/>
                    <a:pt x="2852184" y="1627415"/>
                  </a:cubicBezTo>
                  <a:cubicBezTo>
                    <a:pt x="2799340" y="1608540"/>
                    <a:pt x="2709309" y="1534621"/>
                    <a:pt x="2674832" y="1461321"/>
                  </a:cubicBezTo>
                  <a:cubicBezTo>
                    <a:pt x="2640354" y="1388021"/>
                    <a:pt x="2615461" y="1340131"/>
                    <a:pt x="2557552" y="1294071"/>
                  </a:cubicBezTo>
                  <a:cubicBezTo>
                    <a:pt x="2499642" y="1248021"/>
                    <a:pt x="2404389" y="1244046"/>
                    <a:pt x="2359975" y="1215503"/>
                  </a:cubicBezTo>
                  <a:cubicBezTo>
                    <a:pt x="2315570" y="1186959"/>
                    <a:pt x="2308563" y="1157445"/>
                    <a:pt x="2308563" y="1157445"/>
                  </a:cubicBezTo>
                  <a:lnTo>
                    <a:pt x="2292674" y="1104296"/>
                  </a:lnTo>
                  <a:lnTo>
                    <a:pt x="2299024" y="1089562"/>
                  </a:lnTo>
                  <a:lnTo>
                    <a:pt x="2278809" y="1035553"/>
                  </a:lnTo>
                  <a:lnTo>
                    <a:pt x="2271590" y="1039592"/>
                  </a:lnTo>
                  <a:lnTo>
                    <a:pt x="2288052" y="1088120"/>
                  </a:lnTo>
                  <a:lnTo>
                    <a:pt x="2280251" y="1099388"/>
                  </a:lnTo>
                  <a:lnTo>
                    <a:pt x="2296140" y="1153979"/>
                  </a:lnTo>
                  <a:cubicBezTo>
                    <a:pt x="2296140" y="1153979"/>
                    <a:pt x="2233433" y="1097234"/>
                    <a:pt x="2219882" y="1052588"/>
                  </a:cubicBezTo>
                  <a:cubicBezTo>
                    <a:pt x="2206332" y="1007943"/>
                    <a:pt x="2198798" y="951198"/>
                    <a:pt x="2198798" y="951198"/>
                  </a:cubicBezTo>
                  <a:lnTo>
                    <a:pt x="2171355" y="938202"/>
                  </a:lnTo>
                  <a:cubicBezTo>
                    <a:pt x="2171355" y="938202"/>
                    <a:pt x="2176291" y="927868"/>
                    <a:pt x="2199954" y="901811"/>
                  </a:cubicBezTo>
                  <a:cubicBezTo>
                    <a:pt x="2223608" y="875744"/>
                    <a:pt x="2185220" y="818038"/>
                    <a:pt x="2185220" y="818038"/>
                  </a:cubicBezTo>
                  <a:lnTo>
                    <a:pt x="2193594" y="784244"/>
                  </a:lnTo>
                  <a:lnTo>
                    <a:pt x="2180598" y="780196"/>
                  </a:lnTo>
                  <a:lnTo>
                    <a:pt x="2172797" y="818038"/>
                  </a:lnTo>
                  <a:lnTo>
                    <a:pt x="2194176" y="865697"/>
                  </a:lnTo>
                  <a:lnTo>
                    <a:pt x="2186089" y="887077"/>
                  </a:lnTo>
                  <a:lnTo>
                    <a:pt x="2159800" y="924050"/>
                  </a:lnTo>
                  <a:lnTo>
                    <a:pt x="2115321" y="884479"/>
                  </a:lnTo>
                  <a:lnTo>
                    <a:pt x="2104054" y="845195"/>
                  </a:lnTo>
                  <a:lnTo>
                    <a:pt x="2101161" y="778181"/>
                  </a:lnTo>
                  <a:lnTo>
                    <a:pt x="2085567" y="735143"/>
                  </a:lnTo>
                  <a:lnTo>
                    <a:pt x="2077766" y="736872"/>
                  </a:lnTo>
                  <a:lnTo>
                    <a:pt x="2090762" y="779049"/>
                  </a:lnTo>
                  <a:lnTo>
                    <a:pt x="2092786" y="846350"/>
                  </a:lnTo>
                  <a:lnTo>
                    <a:pt x="2106651" y="885052"/>
                  </a:lnTo>
                  <a:lnTo>
                    <a:pt x="2069104" y="866279"/>
                  </a:lnTo>
                  <a:lnTo>
                    <a:pt x="1948072" y="796085"/>
                  </a:lnTo>
                  <a:cubicBezTo>
                    <a:pt x="1948072" y="796085"/>
                    <a:pt x="1921118" y="745829"/>
                    <a:pt x="1916293" y="729071"/>
                  </a:cubicBezTo>
                  <a:cubicBezTo>
                    <a:pt x="1911468" y="712312"/>
                    <a:pt x="1912827" y="663794"/>
                    <a:pt x="1912827" y="663794"/>
                  </a:cubicBezTo>
                  <a:lnTo>
                    <a:pt x="1899249" y="665236"/>
                  </a:lnTo>
                  <a:cubicBezTo>
                    <a:pt x="1899258" y="665236"/>
                    <a:pt x="1895976" y="720742"/>
                    <a:pt x="1909074" y="745247"/>
                  </a:cubicBezTo>
                  <a:cubicBezTo>
                    <a:pt x="1922172" y="769751"/>
                    <a:pt x="1935935" y="799838"/>
                    <a:pt x="1935935" y="799847"/>
                  </a:cubicBezTo>
                  <a:lnTo>
                    <a:pt x="1868061" y="790890"/>
                  </a:lnTo>
                  <a:lnTo>
                    <a:pt x="1768113" y="781933"/>
                  </a:lnTo>
                  <a:lnTo>
                    <a:pt x="1772734" y="794061"/>
                  </a:lnTo>
                  <a:lnTo>
                    <a:pt x="1944023" y="812843"/>
                  </a:lnTo>
                  <a:cubicBezTo>
                    <a:pt x="1944023" y="812843"/>
                    <a:pt x="2162370" y="947741"/>
                    <a:pt x="2183778" y="972864"/>
                  </a:cubicBezTo>
                  <a:cubicBezTo>
                    <a:pt x="2205176" y="997988"/>
                    <a:pt x="2176596" y="1034998"/>
                    <a:pt x="2186957" y="1060103"/>
                  </a:cubicBezTo>
                  <a:cubicBezTo>
                    <a:pt x="2197310" y="1085208"/>
                    <a:pt x="2215261" y="1119030"/>
                    <a:pt x="2215261" y="1119030"/>
                  </a:cubicBezTo>
                  <a:cubicBezTo>
                    <a:pt x="2215261" y="1119030"/>
                    <a:pt x="2323334" y="1222990"/>
                    <a:pt x="2368932" y="1257967"/>
                  </a:cubicBezTo>
                  <a:cubicBezTo>
                    <a:pt x="2414520" y="1292944"/>
                    <a:pt x="2501833" y="1303500"/>
                    <a:pt x="2539934" y="1324112"/>
                  </a:cubicBezTo>
                  <a:cubicBezTo>
                    <a:pt x="2578035" y="1344725"/>
                    <a:pt x="2667317" y="1570799"/>
                    <a:pt x="2667317" y="1570799"/>
                  </a:cubicBezTo>
                  <a:lnTo>
                    <a:pt x="2737224" y="1605748"/>
                  </a:lnTo>
                  <a:cubicBezTo>
                    <a:pt x="2737224" y="1605748"/>
                    <a:pt x="2711777" y="1610601"/>
                    <a:pt x="2654321" y="1626833"/>
                  </a:cubicBezTo>
                  <a:cubicBezTo>
                    <a:pt x="2596864" y="1643073"/>
                    <a:pt x="2538778" y="1636945"/>
                    <a:pt x="2538778" y="1636945"/>
                  </a:cubicBezTo>
                  <a:cubicBezTo>
                    <a:pt x="2538778" y="1636945"/>
                    <a:pt x="2451567" y="1578471"/>
                    <a:pt x="2432480" y="1573397"/>
                  </a:cubicBezTo>
                  <a:cubicBezTo>
                    <a:pt x="2413392" y="1568322"/>
                    <a:pt x="2312029" y="1544798"/>
                    <a:pt x="2312029" y="1544798"/>
                  </a:cubicBezTo>
                  <a:cubicBezTo>
                    <a:pt x="2312029" y="1544798"/>
                    <a:pt x="2223894" y="1500402"/>
                    <a:pt x="2206017" y="1488764"/>
                  </a:cubicBezTo>
                  <a:cubicBezTo>
                    <a:pt x="2188150" y="1477118"/>
                    <a:pt x="2116856" y="1421889"/>
                    <a:pt x="2095670" y="1407598"/>
                  </a:cubicBezTo>
                  <a:cubicBezTo>
                    <a:pt x="2074493" y="1393299"/>
                    <a:pt x="1900413" y="1308519"/>
                    <a:pt x="1900413" y="1308519"/>
                  </a:cubicBezTo>
                  <a:lnTo>
                    <a:pt x="1882786" y="1321515"/>
                  </a:lnTo>
                  <a:cubicBezTo>
                    <a:pt x="1882786" y="1321515"/>
                    <a:pt x="2095541" y="1431594"/>
                    <a:pt x="2125424" y="1453519"/>
                  </a:cubicBezTo>
                  <a:cubicBezTo>
                    <a:pt x="2155308" y="1475445"/>
                    <a:pt x="2297582" y="1562711"/>
                    <a:pt x="2297582" y="1562711"/>
                  </a:cubicBezTo>
                  <a:lnTo>
                    <a:pt x="2443747" y="1597374"/>
                  </a:lnTo>
                  <a:lnTo>
                    <a:pt x="2478983" y="1643304"/>
                  </a:lnTo>
                  <a:cubicBezTo>
                    <a:pt x="2478983" y="1643295"/>
                    <a:pt x="2113057" y="1740480"/>
                    <a:pt x="2037039" y="1762886"/>
                  </a:cubicBezTo>
                  <a:cubicBezTo>
                    <a:pt x="1961022" y="1785292"/>
                    <a:pt x="1788864" y="1855532"/>
                    <a:pt x="1727386" y="1868029"/>
                  </a:cubicBezTo>
                  <a:cubicBezTo>
                    <a:pt x="1665909" y="1880526"/>
                    <a:pt x="1612057" y="1855116"/>
                    <a:pt x="1591620" y="1847805"/>
                  </a:cubicBezTo>
                  <a:cubicBezTo>
                    <a:pt x="1571192" y="1840502"/>
                    <a:pt x="1467990" y="1801588"/>
                    <a:pt x="1467990" y="1801588"/>
                  </a:cubicBezTo>
                  <a:cubicBezTo>
                    <a:pt x="1467990" y="1801588"/>
                    <a:pt x="1304650" y="1747838"/>
                    <a:pt x="1277928" y="1734000"/>
                  </a:cubicBezTo>
                  <a:cubicBezTo>
                    <a:pt x="1263832" y="1726698"/>
                    <a:pt x="1230084" y="1711927"/>
                    <a:pt x="1203399" y="1695585"/>
                  </a:cubicBezTo>
                  <a:cubicBezTo>
                    <a:pt x="1176574" y="1679150"/>
                    <a:pt x="1156895" y="1661209"/>
                    <a:pt x="1156895" y="1661209"/>
                  </a:cubicBezTo>
                  <a:cubicBezTo>
                    <a:pt x="1156895" y="1661209"/>
                    <a:pt x="1141292" y="1637860"/>
                    <a:pt x="1132049" y="1616147"/>
                  </a:cubicBezTo>
                  <a:cubicBezTo>
                    <a:pt x="1122815" y="1594435"/>
                    <a:pt x="1101148" y="1572528"/>
                    <a:pt x="1101148" y="1572528"/>
                  </a:cubicBezTo>
                  <a:cubicBezTo>
                    <a:pt x="1101148" y="1572528"/>
                    <a:pt x="1092996" y="1522124"/>
                    <a:pt x="1091323" y="1501474"/>
                  </a:cubicBezTo>
                  <a:cubicBezTo>
                    <a:pt x="1089659" y="1480815"/>
                    <a:pt x="1066199" y="1425789"/>
                    <a:pt x="1066199" y="1425789"/>
                  </a:cubicBezTo>
                  <a:lnTo>
                    <a:pt x="1055791" y="1427814"/>
                  </a:lnTo>
                  <a:cubicBezTo>
                    <a:pt x="1055800" y="1427814"/>
                    <a:pt x="1071292" y="1467320"/>
                    <a:pt x="1078613" y="1495983"/>
                  </a:cubicBezTo>
                  <a:cubicBezTo>
                    <a:pt x="1083078" y="1513426"/>
                    <a:pt x="1084686" y="1562425"/>
                    <a:pt x="1084686" y="1562425"/>
                  </a:cubicBezTo>
                  <a:cubicBezTo>
                    <a:pt x="1084677" y="1562425"/>
                    <a:pt x="1047213" y="1541313"/>
                    <a:pt x="1033265" y="1531801"/>
                  </a:cubicBezTo>
                  <a:cubicBezTo>
                    <a:pt x="1019317" y="1522290"/>
                    <a:pt x="965382" y="1497712"/>
                    <a:pt x="965382" y="1497721"/>
                  </a:cubicBezTo>
                  <a:lnTo>
                    <a:pt x="948633" y="1503489"/>
                  </a:lnTo>
                  <a:cubicBezTo>
                    <a:pt x="948633" y="1503489"/>
                    <a:pt x="984016" y="1516023"/>
                    <a:pt x="1018818" y="1534695"/>
                  </a:cubicBezTo>
                  <a:cubicBezTo>
                    <a:pt x="1054442" y="1553782"/>
                    <a:pt x="1089409" y="1579109"/>
                    <a:pt x="1100566" y="1589573"/>
                  </a:cubicBezTo>
                  <a:cubicBezTo>
                    <a:pt x="1122621" y="1610259"/>
                    <a:pt x="1132918" y="1654276"/>
                    <a:pt x="1132918" y="1654276"/>
                  </a:cubicBezTo>
                  <a:cubicBezTo>
                    <a:pt x="1132918" y="1654276"/>
                    <a:pt x="1075581" y="1646826"/>
                    <a:pt x="1058971" y="1647344"/>
                  </a:cubicBezTo>
                  <a:cubicBezTo>
                    <a:pt x="1042361" y="1647861"/>
                    <a:pt x="962784" y="1651679"/>
                    <a:pt x="962784" y="1651679"/>
                  </a:cubicBezTo>
                  <a:lnTo>
                    <a:pt x="865156" y="1607190"/>
                  </a:lnTo>
                  <a:lnTo>
                    <a:pt x="792355" y="1607190"/>
                  </a:lnTo>
                  <a:cubicBezTo>
                    <a:pt x="792364" y="1607190"/>
                    <a:pt x="713149" y="1570809"/>
                    <a:pt x="697038" y="1564440"/>
                  </a:cubicBezTo>
                  <a:cubicBezTo>
                    <a:pt x="680927" y="1558080"/>
                    <a:pt x="580340" y="1534399"/>
                    <a:pt x="580340" y="1534399"/>
                  </a:cubicBezTo>
                  <a:lnTo>
                    <a:pt x="579471" y="1541627"/>
                  </a:lnTo>
                  <a:cubicBezTo>
                    <a:pt x="579471" y="1541618"/>
                    <a:pt x="671665" y="1566113"/>
                    <a:pt x="697611" y="1575125"/>
                  </a:cubicBezTo>
                  <a:cubicBezTo>
                    <a:pt x="723566" y="1584147"/>
                    <a:pt x="789185" y="1621342"/>
                    <a:pt x="789185" y="1621342"/>
                  </a:cubicBezTo>
                  <a:lnTo>
                    <a:pt x="864574" y="1616720"/>
                  </a:lnTo>
                  <a:cubicBezTo>
                    <a:pt x="864574" y="1616720"/>
                    <a:pt x="901381" y="1638609"/>
                    <a:pt x="914830" y="1645319"/>
                  </a:cubicBezTo>
                  <a:cubicBezTo>
                    <a:pt x="928288" y="1652030"/>
                    <a:pt x="967120" y="1664675"/>
                    <a:pt x="967120" y="1664675"/>
                  </a:cubicBezTo>
                  <a:cubicBezTo>
                    <a:pt x="967120" y="1664675"/>
                    <a:pt x="1056678" y="1660774"/>
                    <a:pt x="1073418" y="1660922"/>
                  </a:cubicBezTo>
                  <a:cubicBezTo>
                    <a:pt x="1090149" y="1661061"/>
                    <a:pt x="1147365" y="1673049"/>
                    <a:pt x="1147365" y="1673049"/>
                  </a:cubicBezTo>
                  <a:cubicBezTo>
                    <a:pt x="1147365" y="1673049"/>
                    <a:pt x="1178183" y="1694512"/>
                    <a:pt x="1189820" y="1701075"/>
                  </a:cubicBezTo>
                  <a:cubicBezTo>
                    <a:pt x="1201458" y="1707629"/>
                    <a:pt x="1245576" y="1732845"/>
                    <a:pt x="1245576" y="1732845"/>
                  </a:cubicBezTo>
                  <a:cubicBezTo>
                    <a:pt x="1245576" y="1732845"/>
                    <a:pt x="1223494" y="1739583"/>
                    <a:pt x="1213511" y="1742670"/>
                  </a:cubicBezTo>
                  <a:cubicBezTo>
                    <a:pt x="1203528" y="1745739"/>
                    <a:pt x="1180872" y="1760575"/>
                    <a:pt x="1180872" y="1760575"/>
                  </a:cubicBezTo>
                  <a:cubicBezTo>
                    <a:pt x="1180872" y="1760575"/>
                    <a:pt x="1175049" y="1759660"/>
                    <a:pt x="1167294" y="1752200"/>
                  </a:cubicBezTo>
                  <a:cubicBezTo>
                    <a:pt x="1159548" y="1744741"/>
                    <a:pt x="1141588" y="1735442"/>
                    <a:pt x="1141588" y="1735442"/>
                  </a:cubicBezTo>
                  <a:lnTo>
                    <a:pt x="1135811" y="1740064"/>
                  </a:lnTo>
                  <a:lnTo>
                    <a:pt x="1170760" y="1765483"/>
                  </a:lnTo>
                  <a:cubicBezTo>
                    <a:pt x="1170760" y="1765483"/>
                    <a:pt x="1145683" y="1762109"/>
                    <a:pt x="1133214" y="1759993"/>
                  </a:cubicBezTo>
                  <a:cubicBezTo>
                    <a:pt x="1120735" y="1757885"/>
                    <a:pt x="1104615" y="1760861"/>
                    <a:pt x="1104615" y="1760861"/>
                  </a:cubicBezTo>
                  <a:lnTo>
                    <a:pt x="1058684" y="1744112"/>
                  </a:lnTo>
                  <a:lnTo>
                    <a:pt x="1054932" y="1750463"/>
                  </a:lnTo>
                  <a:lnTo>
                    <a:pt x="1093634" y="1767507"/>
                  </a:lnTo>
                  <a:cubicBezTo>
                    <a:pt x="1093634" y="1767507"/>
                    <a:pt x="1068787" y="1783064"/>
                    <a:pt x="1063888" y="1783397"/>
                  </a:cubicBezTo>
                  <a:cubicBezTo>
                    <a:pt x="1058989" y="1783729"/>
                    <a:pt x="1035289" y="1777333"/>
                    <a:pt x="1035289" y="1777333"/>
                  </a:cubicBezTo>
                  <a:lnTo>
                    <a:pt x="1032396" y="1785125"/>
                  </a:lnTo>
                  <a:cubicBezTo>
                    <a:pt x="1032396" y="1785125"/>
                    <a:pt x="1056059" y="1791364"/>
                    <a:pt x="1067641" y="1789460"/>
                  </a:cubicBezTo>
                  <a:cubicBezTo>
                    <a:pt x="1079214" y="1787556"/>
                    <a:pt x="1100566" y="1769532"/>
                    <a:pt x="1100566" y="1769532"/>
                  </a:cubicBezTo>
                  <a:cubicBezTo>
                    <a:pt x="1100566" y="1769532"/>
                    <a:pt x="1125486" y="1769892"/>
                    <a:pt x="1138982" y="1768949"/>
                  </a:cubicBezTo>
                  <a:cubicBezTo>
                    <a:pt x="1152486" y="1768006"/>
                    <a:pt x="1169023" y="1776751"/>
                    <a:pt x="1169023" y="1776751"/>
                  </a:cubicBezTo>
                  <a:lnTo>
                    <a:pt x="1151700" y="1859359"/>
                  </a:lnTo>
                  <a:lnTo>
                    <a:pt x="1158919" y="1855902"/>
                  </a:lnTo>
                  <a:cubicBezTo>
                    <a:pt x="1158919" y="1855892"/>
                    <a:pt x="1171074" y="1791475"/>
                    <a:pt x="1179135" y="1774440"/>
                  </a:cubicBezTo>
                  <a:cubicBezTo>
                    <a:pt x="1187195" y="1757395"/>
                    <a:pt x="1242406" y="1740665"/>
                    <a:pt x="1265791" y="1741219"/>
                  </a:cubicBezTo>
                  <a:cubicBezTo>
                    <a:pt x="1288280" y="1741755"/>
                    <a:pt x="1465393" y="1831055"/>
                    <a:pt x="1465393" y="1831055"/>
                  </a:cubicBezTo>
                  <a:cubicBezTo>
                    <a:pt x="1465393" y="1831055"/>
                    <a:pt x="1547492" y="1863093"/>
                    <a:pt x="1595382" y="1872937"/>
                  </a:cubicBezTo>
                  <a:cubicBezTo>
                    <a:pt x="1646757" y="1883502"/>
                    <a:pt x="1738654" y="1884778"/>
                    <a:pt x="1738654" y="1884778"/>
                  </a:cubicBezTo>
                  <a:cubicBezTo>
                    <a:pt x="1738645" y="1884778"/>
                    <a:pt x="1707421" y="1917749"/>
                    <a:pt x="1682029" y="1937354"/>
                  </a:cubicBezTo>
                  <a:cubicBezTo>
                    <a:pt x="1656647" y="1956959"/>
                    <a:pt x="1609737" y="1976953"/>
                    <a:pt x="1583532" y="1997436"/>
                  </a:cubicBezTo>
                  <a:cubicBezTo>
                    <a:pt x="1557336" y="2017919"/>
                    <a:pt x="1525364" y="2081782"/>
                    <a:pt x="1460189" y="2140995"/>
                  </a:cubicBezTo>
                  <a:cubicBezTo>
                    <a:pt x="1395023" y="2200217"/>
                    <a:pt x="1186483" y="2327711"/>
                    <a:pt x="1184339" y="2327018"/>
                  </a:cubicBezTo>
                  <a:cubicBezTo>
                    <a:pt x="1182185" y="2326324"/>
                    <a:pt x="1125800" y="2325973"/>
                    <a:pt x="1107499" y="2325862"/>
                  </a:cubicBezTo>
                  <a:cubicBezTo>
                    <a:pt x="1089206" y="2325751"/>
                    <a:pt x="1078327" y="2317488"/>
                    <a:pt x="1078327" y="2317488"/>
                  </a:cubicBezTo>
                  <a:lnTo>
                    <a:pt x="1010157" y="2280228"/>
                  </a:lnTo>
                  <a:lnTo>
                    <a:pt x="946035" y="2206854"/>
                  </a:lnTo>
                  <a:lnTo>
                    <a:pt x="939676" y="2223899"/>
                  </a:lnTo>
                  <a:lnTo>
                    <a:pt x="1010443" y="2291782"/>
                  </a:lnTo>
                  <a:lnTo>
                    <a:pt x="1065035" y="2324420"/>
                  </a:lnTo>
                  <a:cubicBezTo>
                    <a:pt x="1065035" y="2324420"/>
                    <a:pt x="1027275" y="2349192"/>
                    <a:pt x="1009288" y="2356485"/>
                  </a:cubicBezTo>
                  <a:cubicBezTo>
                    <a:pt x="991309" y="2363778"/>
                    <a:pt x="972314" y="2370924"/>
                    <a:pt x="972314" y="2370924"/>
                  </a:cubicBezTo>
                  <a:cubicBezTo>
                    <a:pt x="972314" y="2370924"/>
                    <a:pt x="928963" y="2365396"/>
                    <a:pt x="918592" y="2364860"/>
                  </a:cubicBezTo>
                  <a:cubicBezTo>
                    <a:pt x="908221" y="2364333"/>
                    <a:pt x="853888" y="2380167"/>
                    <a:pt x="853888" y="2380167"/>
                  </a:cubicBezTo>
                  <a:lnTo>
                    <a:pt x="853602" y="2387682"/>
                  </a:lnTo>
                  <a:cubicBezTo>
                    <a:pt x="853593" y="2387682"/>
                    <a:pt x="909774" y="2375887"/>
                    <a:pt x="926680" y="2373234"/>
                  </a:cubicBezTo>
                  <a:cubicBezTo>
                    <a:pt x="943586" y="2370600"/>
                    <a:pt x="964226" y="2381905"/>
                    <a:pt x="964226" y="2381905"/>
                  </a:cubicBezTo>
                  <a:cubicBezTo>
                    <a:pt x="964226" y="2381905"/>
                    <a:pt x="945222" y="2438225"/>
                    <a:pt x="933899" y="2458736"/>
                  </a:cubicBezTo>
                  <a:cubicBezTo>
                    <a:pt x="922576" y="2479247"/>
                    <a:pt x="892886" y="2529799"/>
                    <a:pt x="892886" y="2529799"/>
                  </a:cubicBezTo>
                  <a:lnTo>
                    <a:pt x="909635" y="2523439"/>
                  </a:lnTo>
                  <a:cubicBezTo>
                    <a:pt x="909635" y="2523439"/>
                    <a:pt x="943420" y="2473359"/>
                    <a:pt x="955279" y="2451516"/>
                  </a:cubicBezTo>
                  <a:cubicBezTo>
                    <a:pt x="967129" y="2429674"/>
                    <a:pt x="984155" y="2378152"/>
                    <a:pt x="984155" y="2378152"/>
                  </a:cubicBezTo>
                  <a:cubicBezTo>
                    <a:pt x="984164" y="2378143"/>
                    <a:pt x="1006894" y="2378143"/>
                    <a:pt x="1030954" y="2368326"/>
                  </a:cubicBezTo>
                  <a:cubicBezTo>
                    <a:pt x="1055005" y="2358510"/>
                    <a:pt x="1074574" y="2336843"/>
                    <a:pt x="1074574" y="2336843"/>
                  </a:cubicBezTo>
                  <a:cubicBezTo>
                    <a:pt x="1074574" y="2336843"/>
                    <a:pt x="1096231" y="2336991"/>
                    <a:pt x="1115587" y="2344931"/>
                  </a:cubicBezTo>
                  <a:cubicBezTo>
                    <a:pt x="1134942" y="2352871"/>
                    <a:pt x="1163828" y="2356772"/>
                    <a:pt x="1163828" y="2356772"/>
                  </a:cubicBezTo>
                  <a:lnTo>
                    <a:pt x="1088143" y="2477518"/>
                  </a:lnTo>
                  <a:lnTo>
                    <a:pt x="1043664" y="2508705"/>
                  </a:lnTo>
                  <a:cubicBezTo>
                    <a:pt x="1043664" y="2508705"/>
                    <a:pt x="949012" y="2545716"/>
                    <a:pt x="904727" y="2558102"/>
                  </a:cubicBezTo>
                  <a:cubicBezTo>
                    <a:pt x="860442" y="2570488"/>
                    <a:pt x="829911" y="2597386"/>
                    <a:pt x="829911" y="2597386"/>
                  </a:cubicBezTo>
                  <a:cubicBezTo>
                    <a:pt x="829911" y="2597386"/>
                    <a:pt x="763118" y="2660518"/>
                    <a:pt x="745279" y="2674513"/>
                  </a:cubicBezTo>
                  <a:cubicBezTo>
                    <a:pt x="727439" y="2688507"/>
                    <a:pt x="645044" y="2741527"/>
                    <a:pt x="645044" y="2741527"/>
                  </a:cubicBezTo>
                  <a:lnTo>
                    <a:pt x="647355" y="2757130"/>
                  </a:lnTo>
                  <a:cubicBezTo>
                    <a:pt x="647355" y="2757121"/>
                    <a:pt x="780764" y="2676713"/>
                    <a:pt x="805361" y="2662090"/>
                  </a:cubicBezTo>
                  <a:cubicBezTo>
                    <a:pt x="829957" y="2647476"/>
                    <a:pt x="889706" y="2603163"/>
                    <a:pt x="889706" y="2603163"/>
                  </a:cubicBezTo>
                  <a:cubicBezTo>
                    <a:pt x="889706" y="2603163"/>
                    <a:pt x="1060542" y="2532646"/>
                    <a:pt x="1070239" y="2543950"/>
                  </a:cubicBezTo>
                  <a:cubicBezTo>
                    <a:pt x="1079935" y="2555245"/>
                    <a:pt x="1060413" y="2657181"/>
                    <a:pt x="1060413" y="2657181"/>
                  </a:cubicBezTo>
                  <a:lnTo>
                    <a:pt x="987917" y="2740658"/>
                  </a:lnTo>
                  <a:lnTo>
                    <a:pt x="910504" y="2830208"/>
                  </a:lnTo>
                  <a:lnTo>
                    <a:pt x="920320" y="2838582"/>
                  </a:lnTo>
                  <a:lnTo>
                    <a:pt x="1002642" y="2750197"/>
                  </a:lnTo>
                  <a:lnTo>
                    <a:pt x="1067346" y="2680290"/>
                  </a:lnTo>
                  <a:lnTo>
                    <a:pt x="1075443" y="2722467"/>
                  </a:lnTo>
                  <a:lnTo>
                    <a:pt x="1089308" y="2863429"/>
                  </a:lnTo>
                  <a:cubicBezTo>
                    <a:pt x="1089308" y="2863429"/>
                    <a:pt x="1059202" y="2928668"/>
                    <a:pt x="1049441" y="2947479"/>
                  </a:cubicBezTo>
                  <a:cubicBezTo>
                    <a:pt x="1039680" y="2966298"/>
                    <a:pt x="1037406" y="2990673"/>
                    <a:pt x="1034421" y="3002939"/>
                  </a:cubicBezTo>
                  <a:cubicBezTo>
                    <a:pt x="1031435" y="3015205"/>
                    <a:pt x="1000045" y="3058981"/>
                    <a:pt x="1000045" y="3058981"/>
                  </a:cubicBezTo>
                  <a:cubicBezTo>
                    <a:pt x="1000045" y="3058981"/>
                    <a:pt x="1034975" y="3032869"/>
                    <a:pt x="1044237" y="3015075"/>
                  </a:cubicBezTo>
                  <a:cubicBezTo>
                    <a:pt x="1053508" y="2997282"/>
                    <a:pt x="1061541" y="2969052"/>
                    <a:pt x="1067059" y="2943726"/>
                  </a:cubicBezTo>
                  <a:cubicBezTo>
                    <a:pt x="1072577" y="2918399"/>
                    <a:pt x="1089215" y="2889190"/>
                    <a:pt x="1100566" y="2876998"/>
                  </a:cubicBezTo>
                  <a:cubicBezTo>
                    <a:pt x="1111926" y="2864815"/>
                    <a:pt x="1121364" y="2876998"/>
                    <a:pt x="1121364" y="2876998"/>
                  </a:cubicBezTo>
                  <a:cubicBezTo>
                    <a:pt x="1121364" y="2876998"/>
                    <a:pt x="1111094" y="2829542"/>
                    <a:pt x="1102590" y="2801896"/>
                  </a:cubicBezTo>
                  <a:cubicBezTo>
                    <a:pt x="1094086" y="2774258"/>
                    <a:pt x="1091036" y="2676537"/>
                    <a:pt x="1091036" y="2676537"/>
                  </a:cubicBezTo>
                  <a:lnTo>
                    <a:pt x="1122233" y="2488203"/>
                  </a:lnTo>
                  <a:cubicBezTo>
                    <a:pt x="1122233" y="2488203"/>
                    <a:pt x="1193111" y="2406224"/>
                    <a:pt x="1220157" y="2372948"/>
                  </a:cubicBezTo>
                  <a:cubicBezTo>
                    <a:pt x="1247194" y="2339662"/>
                    <a:pt x="1327546" y="2304501"/>
                    <a:pt x="1381620" y="2252498"/>
                  </a:cubicBezTo>
                  <a:cubicBezTo>
                    <a:pt x="1435703" y="2200494"/>
                    <a:pt x="1522045" y="2139137"/>
                    <a:pt x="1545690" y="2111241"/>
                  </a:cubicBezTo>
                  <a:cubicBezTo>
                    <a:pt x="1569343" y="2083353"/>
                    <a:pt x="1637125" y="2043052"/>
                    <a:pt x="1658348" y="2019102"/>
                  </a:cubicBezTo>
                  <a:cubicBezTo>
                    <a:pt x="1679570" y="1995153"/>
                    <a:pt x="1707273" y="1949426"/>
                    <a:pt x="1753961" y="1914532"/>
                  </a:cubicBezTo>
                  <a:cubicBezTo>
                    <a:pt x="1800640" y="1879648"/>
                    <a:pt x="1961770" y="1838912"/>
                    <a:pt x="2013349" y="1822099"/>
                  </a:cubicBezTo>
                  <a:cubicBezTo>
                    <a:pt x="2064926" y="1805294"/>
                    <a:pt x="2160087" y="1772416"/>
                    <a:pt x="2160087" y="1772416"/>
                  </a:cubicBezTo>
                  <a:cubicBezTo>
                    <a:pt x="2160087" y="1772416"/>
                    <a:pt x="2206137" y="1759123"/>
                    <a:pt x="2215834" y="1752773"/>
                  </a:cubicBezTo>
                  <a:cubicBezTo>
                    <a:pt x="2225539" y="1746432"/>
                    <a:pt x="2256274" y="1746423"/>
                    <a:pt x="2256283" y="1746423"/>
                  </a:cubicBezTo>
                  <a:lnTo>
                    <a:pt x="2267541" y="1736024"/>
                  </a:lnTo>
                  <a:cubicBezTo>
                    <a:pt x="2267541" y="1736024"/>
                    <a:pt x="2288958" y="1735914"/>
                    <a:pt x="2300189" y="1731689"/>
                  </a:cubicBezTo>
                  <a:cubicBezTo>
                    <a:pt x="2311410" y="1727465"/>
                    <a:pt x="2370679" y="1725995"/>
                    <a:pt x="2371825" y="1734869"/>
                  </a:cubicBezTo>
                  <a:cubicBezTo>
                    <a:pt x="2372962" y="1743742"/>
                    <a:pt x="2321855" y="1751738"/>
                    <a:pt x="2309719" y="1751914"/>
                  </a:cubicBezTo>
                  <a:cubicBezTo>
                    <a:pt x="2297573" y="1752080"/>
                    <a:pt x="2271590" y="1746710"/>
                    <a:pt x="2271590" y="1746710"/>
                  </a:cubicBezTo>
                  <a:lnTo>
                    <a:pt x="2269852" y="1753929"/>
                  </a:lnTo>
                  <a:lnTo>
                    <a:pt x="2290076" y="1759706"/>
                  </a:lnTo>
                  <a:cubicBezTo>
                    <a:pt x="2290076" y="1759706"/>
                    <a:pt x="2267134" y="1784571"/>
                    <a:pt x="2261477" y="1789747"/>
                  </a:cubicBezTo>
                  <a:cubicBezTo>
                    <a:pt x="2255830" y="1794923"/>
                    <a:pt x="2238951" y="1803899"/>
                    <a:pt x="2238942" y="1803899"/>
                  </a:cubicBezTo>
                  <a:cubicBezTo>
                    <a:pt x="2238951" y="1803899"/>
                    <a:pt x="2219291" y="1806496"/>
                    <a:pt x="2207459" y="1810831"/>
                  </a:cubicBezTo>
                  <a:cubicBezTo>
                    <a:pt x="2195637" y="1815175"/>
                    <a:pt x="2166446" y="1836833"/>
                    <a:pt x="2166446" y="1836833"/>
                  </a:cubicBezTo>
                  <a:lnTo>
                    <a:pt x="2174821" y="1838275"/>
                  </a:lnTo>
                  <a:cubicBezTo>
                    <a:pt x="2174821" y="1838275"/>
                    <a:pt x="2208476" y="1819501"/>
                    <a:pt x="2220169" y="1815166"/>
                  </a:cubicBezTo>
                  <a:cubicBezTo>
                    <a:pt x="2231862" y="1810831"/>
                    <a:pt x="2237214" y="1814011"/>
                    <a:pt x="2237214" y="1814011"/>
                  </a:cubicBezTo>
                  <a:lnTo>
                    <a:pt x="2241835" y="1847518"/>
                  </a:lnTo>
                  <a:lnTo>
                    <a:pt x="2245302" y="1806792"/>
                  </a:lnTo>
                  <a:cubicBezTo>
                    <a:pt x="2245302" y="1806792"/>
                    <a:pt x="2265452" y="1798242"/>
                    <a:pt x="2278809" y="1788591"/>
                  </a:cubicBezTo>
                  <a:cubicBezTo>
                    <a:pt x="2292166" y="1778941"/>
                    <a:pt x="2300762" y="1761730"/>
                    <a:pt x="2300762" y="1761730"/>
                  </a:cubicBezTo>
                  <a:cubicBezTo>
                    <a:pt x="2300762" y="1761730"/>
                    <a:pt x="2329564" y="1760861"/>
                    <a:pt x="2340915" y="1759133"/>
                  </a:cubicBezTo>
                  <a:cubicBezTo>
                    <a:pt x="2352266" y="1757404"/>
                    <a:pt x="2373840" y="1749307"/>
                    <a:pt x="2373840" y="1749307"/>
                  </a:cubicBezTo>
                  <a:cubicBezTo>
                    <a:pt x="2373840" y="1749307"/>
                    <a:pt x="2342496" y="1836334"/>
                    <a:pt x="2331376" y="1854164"/>
                  </a:cubicBezTo>
                  <a:cubicBezTo>
                    <a:pt x="2320256" y="1871994"/>
                    <a:pt x="2292850" y="1901906"/>
                    <a:pt x="2284299" y="1911362"/>
                  </a:cubicBezTo>
                  <a:cubicBezTo>
                    <a:pt x="2275740" y="1920808"/>
                    <a:pt x="2257207" y="1929322"/>
                    <a:pt x="2237796" y="1938796"/>
                  </a:cubicBezTo>
                  <a:cubicBezTo>
                    <a:pt x="2218376" y="1948280"/>
                    <a:pt x="2200924" y="1966979"/>
                    <a:pt x="2193890" y="1974041"/>
                  </a:cubicBezTo>
                  <a:cubicBezTo>
                    <a:pt x="2186847" y="1981103"/>
                    <a:pt x="2150206" y="2043006"/>
                    <a:pt x="2145067" y="2050299"/>
                  </a:cubicBezTo>
                  <a:cubicBezTo>
                    <a:pt x="2139937" y="2057583"/>
                    <a:pt x="2116985" y="2075127"/>
                    <a:pt x="2110700" y="2080053"/>
                  </a:cubicBezTo>
                  <a:cubicBezTo>
                    <a:pt x="2104405" y="2084971"/>
                    <a:pt x="2089606" y="2102293"/>
                    <a:pt x="2089606" y="2102293"/>
                  </a:cubicBezTo>
                  <a:lnTo>
                    <a:pt x="2075455" y="2107783"/>
                  </a:lnTo>
                  <a:cubicBezTo>
                    <a:pt x="2075455" y="2107774"/>
                    <a:pt x="2077248" y="2114855"/>
                    <a:pt x="2078348" y="2120197"/>
                  </a:cubicBezTo>
                  <a:cubicBezTo>
                    <a:pt x="2079439" y="2125540"/>
                    <a:pt x="1989417" y="2280191"/>
                    <a:pt x="1985045" y="2284849"/>
                  </a:cubicBezTo>
                  <a:cubicBezTo>
                    <a:pt x="1980664" y="2289499"/>
                    <a:pt x="1965107" y="2298132"/>
                    <a:pt x="1965117" y="2298132"/>
                  </a:cubicBezTo>
                  <a:lnTo>
                    <a:pt x="1965403" y="2305065"/>
                  </a:lnTo>
                  <a:cubicBezTo>
                    <a:pt x="1965403" y="2305065"/>
                    <a:pt x="1984352" y="2300905"/>
                    <a:pt x="1993993" y="2289471"/>
                  </a:cubicBezTo>
                  <a:cubicBezTo>
                    <a:pt x="2003643" y="2278037"/>
                    <a:pt x="2094071" y="2117064"/>
                    <a:pt x="2097408" y="2106619"/>
                  </a:cubicBezTo>
                  <a:cubicBezTo>
                    <a:pt x="2100745" y="2096183"/>
                    <a:pt x="2150585" y="2060762"/>
                    <a:pt x="2156916" y="2050872"/>
                  </a:cubicBezTo>
                  <a:cubicBezTo>
                    <a:pt x="2163239" y="2040991"/>
                    <a:pt x="2200129" y="1986326"/>
                    <a:pt x="2206590" y="1976638"/>
                  </a:cubicBezTo>
                  <a:cubicBezTo>
                    <a:pt x="2213061" y="1966951"/>
                    <a:pt x="2281739" y="1928453"/>
                    <a:pt x="2287183" y="1924645"/>
                  </a:cubicBezTo>
                  <a:cubicBezTo>
                    <a:pt x="2292628" y="1920827"/>
                    <a:pt x="2336580" y="1875830"/>
                    <a:pt x="2336580" y="1875830"/>
                  </a:cubicBezTo>
                  <a:cubicBezTo>
                    <a:pt x="2336580" y="1875830"/>
                    <a:pt x="2356129" y="1989672"/>
                    <a:pt x="2359402" y="2000616"/>
                  </a:cubicBezTo>
                  <a:cubicBezTo>
                    <a:pt x="2362674" y="2011551"/>
                    <a:pt x="2400322" y="2078445"/>
                    <a:pt x="2402439" y="2089001"/>
                  </a:cubicBezTo>
                  <a:cubicBezTo>
                    <a:pt x="2404556" y="2099557"/>
                    <a:pt x="2389147" y="2218408"/>
                    <a:pt x="2389147" y="2218408"/>
                  </a:cubicBezTo>
                  <a:lnTo>
                    <a:pt x="2399555" y="2220146"/>
                  </a:lnTo>
                  <a:cubicBezTo>
                    <a:pt x="2399555" y="2220146"/>
                    <a:pt x="2413559" y="2101165"/>
                    <a:pt x="2417459" y="2098540"/>
                  </a:cubicBezTo>
                  <a:cubicBezTo>
                    <a:pt x="2421351" y="2095906"/>
                    <a:pt x="2427285" y="2109512"/>
                    <a:pt x="2427285" y="2109512"/>
                  </a:cubicBezTo>
                  <a:lnTo>
                    <a:pt x="2428431" y="2101424"/>
                  </a:lnTo>
                  <a:cubicBezTo>
                    <a:pt x="2428431" y="2101424"/>
                    <a:pt x="2386827" y="2029372"/>
                    <a:pt x="2372111" y="2000033"/>
                  </a:cubicBezTo>
                  <a:cubicBezTo>
                    <a:pt x="2357396" y="1970695"/>
                    <a:pt x="2349003" y="1852722"/>
                    <a:pt x="2349003" y="1852722"/>
                  </a:cubicBezTo>
                  <a:lnTo>
                    <a:pt x="2415148" y="1702517"/>
                  </a:lnTo>
                  <a:cubicBezTo>
                    <a:pt x="2415148" y="1702517"/>
                    <a:pt x="2474500" y="1696056"/>
                    <a:pt x="2530691" y="1689808"/>
                  </a:cubicBezTo>
                  <a:cubicBezTo>
                    <a:pt x="2586890" y="1683559"/>
                    <a:pt x="2697358" y="1681720"/>
                    <a:pt x="2697358" y="1681720"/>
                  </a:cubicBezTo>
                  <a:cubicBezTo>
                    <a:pt x="2697358" y="1681720"/>
                    <a:pt x="2838245" y="1676349"/>
                    <a:pt x="3028963" y="1762017"/>
                  </a:cubicBezTo>
                  <a:cubicBezTo>
                    <a:pt x="3072703" y="1781668"/>
                    <a:pt x="3215855" y="1853008"/>
                    <a:pt x="3215855" y="1853008"/>
                  </a:cubicBezTo>
                  <a:cubicBezTo>
                    <a:pt x="3215855" y="1853008"/>
                    <a:pt x="3327136" y="1856909"/>
                    <a:pt x="3340640" y="1864849"/>
                  </a:cubicBezTo>
                  <a:cubicBezTo>
                    <a:pt x="3359035" y="1875664"/>
                    <a:pt x="3349597" y="1894890"/>
                    <a:pt x="3349597" y="1894890"/>
                  </a:cubicBezTo>
                  <a:cubicBezTo>
                    <a:pt x="3349597" y="1894890"/>
                    <a:pt x="3394908" y="1877041"/>
                    <a:pt x="3457920" y="1868029"/>
                  </a:cubicBezTo>
                  <a:cubicBezTo>
                    <a:pt x="3528040" y="1858009"/>
                    <a:pt x="3618894" y="1856530"/>
                    <a:pt x="3670518" y="1853295"/>
                  </a:cubicBezTo>
                  <a:cubicBezTo>
                    <a:pt x="3768507" y="1847157"/>
                    <a:pt x="3826786" y="1868029"/>
                    <a:pt x="3826786" y="1868029"/>
                  </a:cubicBezTo>
                  <a:lnTo>
                    <a:pt x="3903913" y="1865431"/>
                  </a:lnTo>
                  <a:cubicBezTo>
                    <a:pt x="3929692" y="1888808"/>
                    <a:pt x="4142170" y="2083575"/>
                    <a:pt x="4288372" y="2253653"/>
                  </a:cubicBezTo>
                  <a:cubicBezTo>
                    <a:pt x="4301285" y="2240121"/>
                    <a:pt x="4318080" y="2222429"/>
                    <a:pt x="4316971" y="2223612"/>
                  </a:cubicBezTo>
                  <a:cubicBezTo>
                    <a:pt x="4336539" y="2202648"/>
                    <a:pt x="4356173" y="2182720"/>
                    <a:pt x="4375898" y="2162661"/>
                  </a:cubicBezTo>
                  <a:cubicBezTo>
                    <a:pt x="4374363" y="2109096"/>
                    <a:pt x="4372570" y="2036591"/>
                    <a:pt x="4370703" y="1963347"/>
                  </a:cubicBezTo>
                  <a:cubicBezTo>
                    <a:pt x="4253719" y="1913700"/>
                    <a:pt x="4046381" y="1702185"/>
                    <a:pt x="3963126" y="1651096"/>
                  </a:cubicBezTo>
                  <a:cubicBezTo>
                    <a:pt x="3952625" y="1644654"/>
                    <a:pt x="3936773" y="1633164"/>
                    <a:pt x="3924128" y="1624522"/>
                  </a:cubicBezTo>
                  <a:cubicBezTo>
                    <a:pt x="3921780" y="1584110"/>
                    <a:pt x="3909736" y="1381486"/>
                    <a:pt x="3894087" y="1320646"/>
                  </a:cubicBezTo>
                  <a:cubicBezTo>
                    <a:pt x="3870498" y="1228924"/>
                    <a:pt x="3838045" y="1196119"/>
                    <a:pt x="3820722" y="1172466"/>
                  </a:cubicBezTo>
                  <a:cubicBezTo>
                    <a:pt x="3787982" y="1165875"/>
                    <a:pt x="3772879" y="1147065"/>
                    <a:pt x="3745907" y="1104296"/>
                  </a:cubicBezTo>
                  <a:cubicBezTo>
                    <a:pt x="3703988" y="1037864"/>
                    <a:pt x="3652817" y="987238"/>
                    <a:pt x="3610436" y="966228"/>
                  </a:cubicBezTo>
                  <a:cubicBezTo>
                    <a:pt x="3504895" y="913892"/>
                    <a:pt x="3512521" y="894582"/>
                    <a:pt x="3507308" y="874940"/>
                  </a:cubicBezTo>
                  <a:cubicBezTo>
                    <a:pt x="3498600" y="842117"/>
                    <a:pt x="3516838" y="769806"/>
                    <a:pt x="3516838" y="769806"/>
                  </a:cubicBezTo>
                  <a:cubicBezTo>
                    <a:pt x="3516838" y="769806"/>
                    <a:pt x="3509674" y="757115"/>
                    <a:pt x="3500957" y="754776"/>
                  </a:cubicBezTo>
                  <a:cubicBezTo>
                    <a:pt x="3492241" y="752447"/>
                    <a:pt x="3481888" y="760267"/>
                    <a:pt x="3481888" y="760267"/>
                  </a:cubicBezTo>
                  <a:lnTo>
                    <a:pt x="3469761" y="859633"/>
                  </a:lnTo>
                  <a:cubicBezTo>
                    <a:pt x="3469761" y="859633"/>
                    <a:pt x="3516828" y="915824"/>
                    <a:pt x="3526663" y="950052"/>
                  </a:cubicBezTo>
                  <a:cubicBezTo>
                    <a:pt x="3533651" y="974371"/>
                    <a:pt x="3476527" y="963482"/>
                    <a:pt x="3460804" y="955820"/>
                  </a:cubicBezTo>
                  <a:cubicBezTo>
                    <a:pt x="3437317" y="944386"/>
                    <a:pt x="3413719" y="935604"/>
                    <a:pt x="3413719" y="935604"/>
                  </a:cubicBezTo>
                  <a:cubicBezTo>
                    <a:pt x="3413719" y="935604"/>
                    <a:pt x="3442197" y="963575"/>
                    <a:pt x="3487092" y="972864"/>
                  </a:cubicBezTo>
                  <a:cubicBezTo>
                    <a:pt x="3536387" y="983069"/>
                    <a:pt x="3549125" y="937813"/>
                    <a:pt x="3617073" y="987312"/>
                  </a:cubicBezTo>
                  <a:cubicBezTo>
                    <a:pt x="3688043" y="1039001"/>
                    <a:pt x="3700318" y="1146917"/>
                    <a:pt x="3763524" y="1165533"/>
                  </a:cubicBezTo>
                  <a:cubicBezTo>
                    <a:pt x="3826740" y="1184149"/>
                    <a:pt x="3863815" y="1345169"/>
                    <a:pt x="3867512" y="1423479"/>
                  </a:cubicBezTo>
                  <a:cubicBezTo>
                    <a:pt x="3870091" y="1478024"/>
                    <a:pt x="3863954" y="1548255"/>
                    <a:pt x="3860866" y="1581198"/>
                  </a:cubicBezTo>
                  <a:cubicBezTo>
                    <a:pt x="3752774" y="1503637"/>
                    <a:pt x="3606775" y="1397403"/>
                    <a:pt x="3465713" y="1344337"/>
                  </a:cubicBezTo>
                  <a:cubicBezTo>
                    <a:pt x="3375137" y="1310256"/>
                    <a:pt x="3252209" y="1217555"/>
                    <a:pt x="3138155" y="1123069"/>
                  </a:cubicBezTo>
                  <a:cubicBezTo>
                    <a:pt x="3136723" y="1102678"/>
                    <a:pt x="3135733" y="1081335"/>
                    <a:pt x="3132092" y="1065011"/>
                  </a:cubicBezTo>
                  <a:cubicBezTo>
                    <a:pt x="3125492" y="1035516"/>
                    <a:pt x="3085366" y="984483"/>
                    <a:pt x="3062184" y="907874"/>
                  </a:cubicBezTo>
                  <a:cubicBezTo>
                    <a:pt x="3045786" y="853708"/>
                    <a:pt x="3032624" y="749840"/>
                    <a:pt x="3024924" y="679970"/>
                  </a:cubicBezTo>
                  <a:cubicBezTo>
                    <a:pt x="3029657" y="679702"/>
                    <a:pt x="3034214" y="679637"/>
                    <a:pt x="3039076" y="679388"/>
                  </a:cubicBezTo>
                  <a:cubicBezTo>
                    <a:pt x="3071039" y="677779"/>
                    <a:pt x="3128931" y="695489"/>
                    <a:pt x="3139884" y="693835"/>
                  </a:cubicBezTo>
                  <a:cubicBezTo>
                    <a:pt x="3171127" y="689121"/>
                    <a:pt x="3207398" y="700398"/>
                    <a:pt x="3238677" y="703651"/>
                  </a:cubicBezTo>
                  <a:cubicBezTo>
                    <a:pt x="3269957" y="706914"/>
                    <a:pt x="3323309" y="716943"/>
                    <a:pt x="3323309" y="716943"/>
                  </a:cubicBezTo>
                  <a:lnTo>
                    <a:pt x="3272184" y="734848"/>
                  </a:lnTo>
                  <a:lnTo>
                    <a:pt x="3248493" y="775574"/>
                  </a:lnTo>
                  <a:cubicBezTo>
                    <a:pt x="3248493" y="775574"/>
                    <a:pt x="3332978" y="732879"/>
                    <a:pt x="3391479" y="715788"/>
                  </a:cubicBezTo>
                  <a:cubicBezTo>
                    <a:pt x="3433462" y="703513"/>
                    <a:pt x="3584998" y="654162"/>
                    <a:pt x="3649424" y="634326"/>
                  </a:cubicBezTo>
                  <a:cubicBezTo>
                    <a:pt x="3713850" y="614490"/>
                    <a:pt x="3802910" y="609064"/>
                    <a:pt x="3882246" y="602261"/>
                  </a:cubicBezTo>
                  <a:cubicBezTo>
                    <a:pt x="3961582" y="595467"/>
                    <a:pt x="4115854" y="643680"/>
                    <a:pt x="4166766" y="666105"/>
                  </a:cubicBezTo>
                  <a:cubicBezTo>
                    <a:pt x="4199350" y="680450"/>
                    <a:pt x="4242682" y="706175"/>
                    <a:pt x="4275958" y="726473"/>
                  </a:cubicBezTo>
                  <a:cubicBezTo>
                    <a:pt x="4276772" y="729329"/>
                    <a:pt x="4326196" y="901173"/>
                    <a:pt x="4336040" y="935318"/>
                  </a:cubicBezTo>
                  <a:cubicBezTo>
                    <a:pt x="4330938" y="842006"/>
                    <a:pt x="4326686" y="770287"/>
                    <a:pt x="4316102" y="594182"/>
                  </a:cubicBezTo>
                  <a:cubicBezTo>
                    <a:pt x="4310935" y="508126"/>
                    <a:pt x="4308403" y="458295"/>
                    <a:pt x="4304548" y="391401"/>
                  </a:cubicBezTo>
                  <a:lnTo>
                    <a:pt x="4281726" y="369448"/>
                  </a:lnTo>
                  <a:cubicBezTo>
                    <a:pt x="4281735" y="369448"/>
                    <a:pt x="4216441" y="202781"/>
                    <a:pt x="4216450" y="202781"/>
                  </a:cubicBezTo>
                  <a:lnTo>
                    <a:pt x="4155499" y="44775"/>
                  </a:lnTo>
                  <a:lnTo>
                    <a:pt x="3976695" y="33794"/>
                  </a:lnTo>
                  <a:lnTo>
                    <a:pt x="4055264" y="212598"/>
                  </a:lnTo>
                  <a:lnTo>
                    <a:pt x="4032451" y="210582"/>
                  </a:lnTo>
                  <a:lnTo>
                    <a:pt x="4036490" y="244376"/>
                  </a:lnTo>
                  <a:lnTo>
                    <a:pt x="4075488" y="259110"/>
                  </a:lnTo>
                  <a:lnTo>
                    <a:pt x="4227717" y="607465"/>
                  </a:lnTo>
                  <a:cubicBezTo>
                    <a:pt x="4210395" y="601503"/>
                    <a:pt x="4146163" y="579550"/>
                    <a:pt x="4102063" y="561248"/>
                  </a:cubicBezTo>
                  <a:cubicBezTo>
                    <a:pt x="4052195" y="540543"/>
                    <a:pt x="4004139" y="520522"/>
                    <a:pt x="4004139" y="520522"/>
                  </a:cubicBezTo>
                  <a:cubicBezTo>
                    <a:pt x="4004139" y="520522"/>
                    <a:pt x="3980170" y="478705"/>
                    <a:pt x="3943484" y="448599"/>
                  </a:cubicBezTo>
                  <a:cubicBezTo>
                    <a:pt x="3906788" y="418484"/>
                    <a:pt x="3860866" y="373487"/>
                    <a:pt x="3860866" y="373487"/>
                  </a:cubicBezTo>
                  <a:cubicBezTo>
                    <a:pt x="3860866" y="373487"/>
                    <a:pt x="3803151" y="267022"/>
                    <a:pt x="3776816" y="218088"/>
                  </a:cubicBezTo>
                  <a:cubicBezTo>
                    <a:pt x="3750463" y="169154"/>
                    <a:pt x="3708637" y="102832"/>
                    <a:pt x="3708637" y="102832"/>
                  </a:cubicBezTo>
                  <a:cubicBezTo>
                    <a:pt x="3708637" y="102832"/>
                    <a:pt x="3665129" y="95087"/>
                    <a:pt x="3627758" y="72792"/>
                  </a:cubicBezTo>
                  <a:cubicBezTo>
                    <a:pt x="3588695" y="49489"/>
                    <a:pt x="3561908" y="30337"/>
                    <a:pt x="3561908" y="30337"/>
                  </a:cubicBezTo>
                  <a:lnTo>
                    <a:pt x="3519731" y="44775"/>
                  </a:lnTo>
                  <a:cubicBezTo>
                    <a:pt x="3519731" y="44775"/>
                    <a:pt x="3642973" y="132615"/>
                    <a:pt x="3668780" y="163783"/>
                  </a:cubicBezTo>
                  <a:cubicBezTo>
                    <a:pt x="3693866" y="194065"/>
                    <a:pt x="3751222" y="295908"/>
                    <a:pt x="3784035" y="359336"/>
                  </a:cubicBezTo>
                  <a:cubicBezTo>
                    <a:pt x="3802504" y="395043"/>
                    <a:pt x="3833423" y="448886"/>
                    <a:pt x="3833423" y="448886"/>
                  </a:cubicBezTo>
                  <a:cubicBezTo>
                    <a:pt x="3833423" y="448886"/>
                    <a:pt x="3878198" y="514920"/>
                    <a:pt x="3849026" y="530920"/>
                  </a:cubicBezTo>
                  <a:cubicBezTo>
                    <a:pt x="3819854" y="546912"/>
                    <a:pt x="3747284" y="533749"/>
                    <a:pt x="3682358" y="527168"/>
                  </a:cubicBezTo>
                  <a:cubicBezTo>
                    <a:pt x="3617433" y="520577"/>
                    <a:pt x="3527532" y="484473"/>
                    <a:pt x="3487092" y="462464"/>
                  </a:cubicBezTo>
                  <a:cubicBezTo>
                    <a:pt x="3446644" y="440446"/>
                    <a:pt x="3333421" y="373201"/>
                    <a:pt x="3333421" y="373201"/>
                  </a:cubicBezTo>
                  <a:cubicBezTo>
                    <a:pt x="3333421" y="373201"/>
                    <a:pt x="3257552" y="325958"/>
                    <a:pt x="3250231" y="335368"/>
                  </a:cubicBezTo>
                  <a:cubicBezTo>
                    <a:pt x="3242901" y="344768"/>
                    <a:pt x="3293148" y="373524"/>
                    <a:pt x="3316090" y="391688"/>
                  </a:cubicBezTo>
                  <a:cubicBezTo>
                    <a:pt x="3339023" y="409851"/>
                    <a:pt x="3459982" y="479768"/>
                    <a:pt x="3507594" y="504059"/>
                  </a:cubicBezTo>
                  <a:cubicBezTo>
                    <a:pt x="3555207" y="528342"/>
                    <a:pt x="3651486" y="561618"/>
                    <a:pt x="3640477" y="576842"/>
                  </a:cubicBezTo>
                  <a:cubicBezTo>
                    <a:pt x="3629458" y="592075"/>
                    <a:pt x="3547008" y="625462"/>
                    <a:pt x="3513085" y="637506"/>
                  </a:cubicBezTo>
                  <a:cubicBezTo>
                    <a:pt x="3479162" y="649550"/>
                    <a:pt x="3415456" y="671300"/>
                    <a:pt x="3415456" y="671300"/>
                  </a:cubicBezTo>
                  <a:cubicBezTo>
                    <a:pt x="3415456" y="671300"/>
                    <a:pt x="3397182" y="652221"/>
                    <a:pt x="3380794" y="639234"/>
                  </a:cubicBezTo>
                  <a:cubicBezTo>
                    <a:pt x="3364405" y="626257"/>
                    <a:pt x="3338903" y="597353"/>
                    <a:pt x="3338903" y="597353"/>
                  </a:cubicBezTo>
                  <a:cubicBezTo>
                    <a:pt x="3338903" y="597353"/>
                    <a:pt x="3302586" y="576222"/>
                    <a:pt x="3279403" y="548252"/>
                  </a:cubicBezTo>
                  <a:cubicBezTo>
                    <a:pt x="3256221" y="520272"/>
                    <a:pt x="3221919" y="471125"/>
                    <a:pt x="3221919" y="471125"/>
                  </a:cubicBezTo>
                  <a:cubicBezTo>
                    <a:pt x="3221919" y="471125"/>
                    <a:pt x="3210910" y="462760"/>
                    <a:pt x="3207767" y="460440"/>
                  </a:cubicBezTo>
                  <a:lnTo>
                    <a:pt x="3208923" y="460153"/>
                  </a:lnTo>
                  <a:lnTo>
                    <a:pt x="3197082" y="448303"/>
                  </a:lnTo>
                  <a:lnTo>
                    <a:pt x="3193615" y="449745"/>
                  </a:lnTo>
                  <a:cubicBezTo>
                    <a:pt x="3163298" y="427007"/>
                    <a:pt x="3114603" y="389543"/>
                    <a:pt x="3104066" y="372341"/>
                  </a:cubicBezTo>
                  <a:cubicBezTo>
                    <a:pt x="3102495" y="369762"/>
                    <a:pt x="3096662" y="361554"/>
                    <a:pt x="3093667" y="357025"/>
                  </a:cubicBezTo>
                  <a:cubicBezTo>
                    <a:pt x="3097549" y="339342"/>
                    <a:pt x="3102337" y="316585"/>
                    <a:pt x="3102337" y="316585"/>
                  </a:cubicBezTo>
                  <a:lnTo>
                    <a:pt x="3096560" y="313701"/>
                  </a:lnTo>
                  <a:cubicBezTo>
                    <a:pt x="3096560" y="313701"/>
                    <a:pt x="3091513" y="332798"/>
                    <a:pt x="3087603" y="348364"/>
                  </a:cubicBezTo>
                  <a:cubicBezTo>
                    <a:pt x="3060474" y="307860"/>
                    <a:pt x="3009321" y="233691"/>
                    <a:pt x="3009321" y="233691"/>
                  </a:cubicBezTo>
                  <a:cubicBezTo>
                    <a:pt x="3009321" y="233682"/>
                    <a:pt x="3046563" y="321087"/>
                    <a:pt x="3080384" y="376963"/>
                  </a:cubicBezTo>
                  <a:cubicBezTo>
                    <a:pt x="3080209" y="377564"/>
                    <a:pt x="3079959" y="378747"/>
                    <a:pt x="3079802" y="379274"/>
                  </a:cubicBezTo>
                  <a:cubicBezTo>
                    <a:pt x="3075374" y="394183"/>
                    <a:pt x="3057849" y="406708"/>
                    <a:pt x="3057849" y="406708"/>
                  </a:cubicBezTo>
                  <a:cubicBezTo>
                    <a:pt x="3057849" y="406708"/>
                    <a:pt x="3019147" y="369125"/>
                    <a:pt x="3006724" y="351830"/>
                  </a:cubicBezTo>
                  <a:cubicBezTo>
                    <a:pt x="2994301" y="334536"/>
                    <a:pt x="2964260" y="290306"/>
                    <a:pt x="2964260" y="290297"/>
                  </a:cubicBezTo>
                  <a:lnTo>
                    <a:pt x="2963105" y="306473"/>
                  </a:lnTo>
                  <a:cubicBezTo>
                    <a:pt x="2963105" y="306482"/>
                    <a:pt x="2991112" y="353799"/>
                    <a:pt x="3004413" y="372046"/>
                  </a:cubicBezTo>
                  <a:cubicBezTo>
                    <a:pt x="3017714" y="390301"/>
                    <a:pt x="3053227" y="424622"/>
                    <a:pt x="3053227" y="424622"/>
                  </a:cubicBezTo>
                  <a:cubicBezTo>
                    <a:pt x="3053227" y="424622"/>
                    <a:pt x="3044446" y="443210"/>
                    <a:pt x="3043115" y="466790"/>
                  </a:cubicBezTo>
                  <a:cubicBezTo>
                    <a:pt x="3041793" y="490370"/>
                    <a:pt x="3052072" y="514745"/>
                    <a:pt x="3052072" y="514745"/>
                  </a:cubicBezTo>
                  <a:cubicBezTo>
                    <a:pt x="3052072" y="514745"/>
                    <a:pt x="3043328" y="532279"/>
                    <a:pt x="3029250" y="545072"/>
                  </a:cubicBezTo>
                  <a:cubicBezTo>
                    <a:pt x="3015182" y="557865"/>
                    <a:pt x="3000660" y="580308"/>
                    <a:pt x="3000660" y="580317"/>
                  </a:cubicBezTo>
                  <a:lnTo>
                    <a:pt x="2931048" y="471125"/>
                  </a:lnTo>
                  <a:lnTo>
                    <a:pt x="2922951" y="422311"/>
                  </a:lnTo>
                  <a:cubicBezTo>
                    <a:pt x="2922960" y="422311"/>
                    <a:pt x="2929135" y="330339"/>
                    <a:pt x="2936243" y="289151"/>
                  </a:cubicBezTo>
                  <a:cubicBezTo>
                    <a:pt x="2943351" y="247963"/>
                    <a:pt x="2933359" y="212598"/>
                    <a:pt x="2933359" y="212598"/>
                  </a:cubicBezTo>
                  <a:cubicBezTo>
                    <a:pt x="2933359" y="212598"/>
                    <a:pt x="2907552" y="132762"/>
                    <a:pt x="2903023" y="112658"/>
                  </a:cubicBezTo>
                  <a:cubicBezTo>
                    <a:pt x="2898493" y="92554"/>
                    <a:pt x="2887142" y="4335"/>
                    <a:pt x="2887142" y="4335"/>
                  </a:cubicBezTo>
                  <a:lnTo>
                    <a:pt x="2873564" y="0"/>
                  </a:lnTo>
                  <a:close/>
                  <a:moveTo>
                    <a:pt x="3084710" y="383600"/>
                  </a:moveTo>
                  <a:cubicBezTo>
                    <a:pt x="3090867" y="393287"/>
                    <a:pt x="3097410" y="404499"/>
                    <a:pt x="3102910" y="410757"/>
                  </a:cubicBezTo>
                  <a:cubicBezTo>
                    <a:pt x="3117052" y="426822"/>
                    <a:pt x="3138719" y="445281"/>
                    <a:pt x="3158953" y="462751"/>
                  </a:cubicBezTo>
                  <a:lnTo>
                    <a:pt x="3113605" y="479786"/>
                  </a:lnTo>
                  <a:lnTo>
                    <a:pt x="3065937" y="511851"/>
                  </a:lnTo>
                  <a:cubicBezTo>
                    <a:pt x="3065937" y="511851"/>
                    <a:pt x="3060289" y="471107"/>
                    <a:pt x="3061315" y="453507"/>
                  </a:cubicBezTo>
                  <a:cubicBezTo>
                    <a:pt x="3062351" y="435899"/>
                    <a:pt x="3063626" y="417689"/>
                    <a:pt x="3063626" y="417689"/>
                  </a:cubicBezTo>
                  <a:cubicBezTo>
                    <a:pt x="3063626" y="417689"/>
                    <a:pt x="3077020" y="396328"/>
                    <a:pt x="3084710" y="383600"/>
                  </a:cubicBezTo>
                  <a:close/>
                  <a:moveTo>
                    <a:pt x="3168483" y="471412"/>
                  </a:moveTo>
                  <a:cubicBezTo>
                    <a:pt x="3196860" y="495407"/>
                    <a:pt x="3221337" y="515031"/>
                    <a:pt x="3221346" y="515031"/>
                  </a:cubicBezTo>
                  <a:cubicBezTo>
                    <a:pt x="3221346" y="515031"/>
                    <a:pt x="3246460" y="546033"/>
                    <a:pt x="3282869" y="586085"/>
                  </a:cubicBezTo>
                  <a:cubicBezTo>
                    <a:pt x="3319279" y="626146"/>
                    <a:pt x="3382522" y="683150"/>
                    <a:pt x="3382522" y="683140"/>
                  </a:cubicBezTo>
                  <a:cubicBezTo>
                    <a:pt x="3382522" y="683150"/>
                    <a:pt x="3344541" y="687401"/>
                    <a:pt x="3318401" y="686616"/>
                  </a:cubicBezTo>
                  <a:cubicBezTo>
                    <a:pt x="3292270" y="685821"/>
                    <a:pt x="3227261" y="685793"/>
                    <a:pt x="3187552" y="676790"/>
                  </a:cubicBezTo>
                  <a:cubicBezTo>
                    <a:pt x="3147990" y="667815"/>
                    <a:pt x="3048661" y="657980"/>
                    <a:pt x="3022318" y="657435"/>
                  </a:cubicBezTo>
                  <a:cubicBezTo>
                    <a:pt x="3020829" y="642506"/>
                    <a:pt x="3016836" y="609212"/>
                    <a:pt x="3017123" y="608907"/>
                  </a:cubicBezTo>
                  <a:cubicBezTo>
                    <a:pt x="3018537" y="607419"/>
                    <a:pt x="3040804" y="561202"/>
                    <a:pt x="3048032" y="546228"/>
                  </a:cubicBezTo>
                  <a:cubicBezTo>
                    <a:pt x="3055261" y="531253"/>
                    <a:pt x="3066519" y="525430"/>
                    <a:pt x="3066519" y="525430"/>
                  </a:cubicBezTo>
                  <a:lnTo>
                    <a:pt x="3123421" y="484121"/>
                  </a:lnTo>
                  <a:lnTo>
                    <a:pt x="3168483" y="471412"/>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6429" name="Google Shape;6429;p8"/>
            <p:cNvGrpSpPr/>
            <p:nvPr/>
          </p:nvGrpSpPr>
          <p:grpSpPr>
            <a:xfrm>
              <a:off x="5605005" y="2405583"/>
              <a:ext cx="278396" cy="335940"/>
              <a:chOff x="5605005" y="2405583"/>
              <a:chExt cx="278396" cy="335940"/>
            </a:xfrm>
          </p:grpSpPr>
          <p:sp>
            <p:nvSpPr>
              <p:cNvPr id="6430" name="Google Shape;6430;p8"/>
              <p:cNvSpPr/>
              <p:nvPr/>
            </p:nvSpPr>
            <p:spPr>
              <a:xfrm>
                <a:off x="5605005" y="2405583"/>
                <a:ext cx="278396" cy="335940"/>
              </a:xfrm>
              <a:custGeom>
                <a:avLst/>
                <a:gdLst/>
                <a:ahLst/>
                <a:cxnLst/>
                <a:rect l="l" t="t" r="r" b="b"/>
                <a:pathLst>
                  <a:path w="278396" h="335940" extrusionOk="0">
                    <a:moveTo>
                      <a:pt x="95554" y="0"/>
                    </a:moveTo>
                    <a:cubicBezTo>
                      <a:pt x="95554" y="0"/>
                      <a:pt x="94176" y="26843"/>
                      <a:pt x="84859" y="45357"/>
                    </a:cubicBezTo>
                    <a:cubicBezTo>
                      <a:pt x="75551" y="63862"/>
                      <a:pt x="58293" y="74234"/>
                      <a:pt x="58293" y="74234"/>
                    </a:cubicBezTo>
                    <a:cubicBezTo>
                      <a:pt x="58284" y="74243"/>
                      <a:pt x="56861" y="106142"/>
                      <a:pt x="46157" y="121033"/>
                    </a:cubicBezTo>
                    <a:cubicBezTo>
                      <a:pt x="25535" y="149724"/>
                      <a:pt x="2833" y="115255"/>
                      <a:pt x="2833" y="115255"/>
                    </a:cubicBezTo>
                    <a:cubicBezTo>
                      <a:pt x="2833" y="115255"/>
                      <a:pt x="-10597" y="149937"/>
                      <a:pt x="21024" y="197873"/>
                    </a:cubicBezTo>
                    <a:cubicBezTo>
                      <a:pt x="41110" y="228311"/>
                      <a:pt x="84286" y="227914"/>
                      <a:pt x="84286" y="227914"/>
                    </a:cubicBezTo>
                    <a:cubicBezTo>
                      <a:pt x="84286" y="227904"/>
                      <a:pt x="92152" y="281969"/>
                      <a:pt x="111147" y="308497"/>
                    </a:cubicBezTo>
                    <a:cubicBezTo>
                      <a:pt x="130142" y="335026"/>
                      <a:pt x="157660" y="335941"/>
                      <a:pt x="157660" y="335941"/>
                    </a:cubicBezTo>
                    <a:cubicBezTo>
                      <a:pt x="157660" y="335941"/>
                      <a:pt x="151393" y="320273"/>
                      <a:pt x="161413" y="303007"/>
                    </a:cubicBezTo>
                    <a:cubicBezTo>
                      <a:pt x="186693" y="259470"/>
                      <a:pt x="211669" y="282209"/>
                      <a:pt x="211669" y="282209"/>
                    </a:cubicBezTo>
                    <a:cubicBezTo>
                      <a:pt x="211669" y="282218"/>
                      <a:pt x="219563" y="262142"/>
                      <a:pt x="236228" y="250726"/>
                    </a:cubicBezTo>
                    <a:cubicBezTo>
                      <a:pt x="252894" y="239320"/>
                      <a:pt x="278397" y="236575"/>
                      <a:pt x="278397" y="236575"/>
                    </a:cubicBezTo>
                    <a:cubicBezTo>
                      <a:pt x="278397" y="236575"/>
                      <a:pt x="268220" y="217801"/>
                      <a:pt x="250380" y="205378"/>
                    </a:cubicBezTo>
                    <a:cubicBezTo>
                      <a:pt x="232540" y="192955"/>
                      <a:pt x="207047" y="186892"/>
                      <a:pt x="207047" y="186892"/>
                    </a:cubicBezTo>
                    <a:cubicBezTo>
                      <a:pt x="207047" y="186892"/>
                      <a:pt x="222742" y="180236"/>
                      <a:pt x="235359" y="168118"/>
                    </a:cubicBezTo>
                    <a:cubicBezTo>
                      <a:pt x="247968" y="155991"/>
                      <a:pt x="257599" y="138364"/>
                      <a:pt x="257599" y="138364"/>
                    </a:cubicBezTo>
                    <a:cubicBezTo>
                      <a:pt x="257599" y="138364"/>
                      <a:pt x="252145" y="133603"/>
                      <a:pt x="245472" y="131431"/>
                    </a:cubicBezTo>
                    <a:cubicBezTo>
                      <a:pt x="238789" y="129259"/>
                      <a:pt x="230738" y="129694"/>
                      <a:pt x="230738" y="129694"/>
                    </a:cubicBezTo>
                    <a:cubicBezTo>
                      <a:pt x="230738" y="129694"/>
                      <a:pt x="240536" y="109201"/>
                      <a:pt x="246914" y="83190"/>
                    </a:cubicBezTo>
                    <a:cubicBezTo>
                      <a:pt x="253283" y="57180"/>
                      <a:pt x="256157" y="25706"/>
                      <a:pt x="256157" y="25706"/>
                    </a:cubicBezTo>
                    <a:cubicBezTo>
                      <a:pt x="256157" y="25715"/>
                      <a:pt x="238697" y="30753"/>
                      <a:pt x="218601" y="41882"/>
                    </a:cubicBezTo>
                    <a:cubicBezTo>
                      <a:pt x="198515" y="53020"/>
                      <a:pt x="175851" y="70194"/>
                      <a:pt x="175851" y="70194"/>
                    </a:cubicBezTo>
                    <a:cubicBezTo>
                      <a:pt x="175851" y="70194"/>
                      <a:pt x="175601" y="59435"/>
                      <a:pt x="172385" y="49683"/>
                    </a:cubicBezTo>
                    <a:cubicBezTo>
                      <a:pt x="169177" y="39931"/>
                      <a:pt x="163141" y="31196"/>
                      <a:pt x="163141" y="31196"/>
                    </a:cubicBezTo>
                    <a:cubicBezTo>
                      <a:pt x="163141" y="31196"/>
                      <a:pt x="155608" y="40791"/>
                      <a:pt x="148703" y="52290"/>
                    </a:cubicBezTo>
                    <a:cubicBezTo>
                      <a:pt x="141798" y="63779"/>
                      <a:pt x="135411" y="77127"/>
                      <a:pt x="135411" y="77127"/>
                    </a:cubicBezTo>
                    <a:cubicBezTo>
                      <a:pt x="135411" y="77127"/>
                      <a:pt x="130660" y="50478"/>
                      <a:pt x="120686" y="31196"/>
                    </a:cubicBezTo>
                    <a:cubicBezTo>
                      <a:pt x="110703" y="11924"/>
                      <a:pt x="95554" y="0"/>
                      <a:pt x="955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31" name="Google Shape;6431;p8"/>
              <p:cNvSpPr/>
              <p:nvPr/>
            </p:nvSpPr>
            <p:spPr>
              <a:xfrm>
                <a:off x="5632389" y="2452382"/>
                <a:ext cx="209417" cy="239745"/>
              </a:xfrm>
              <a:custGeom>
                <a:avLst/>
                <a:gdLst/>
                <a:ahLst/>
                <a:cxnLst/>
                <a:rect l="l" t="t" r="r" b="b"/>
                <a:pathLst>
                  <a:path w="209417" h="239745" extrusionOk="0">
                    <a:moveTo>
                      <a:pt x="77700" y="0"/>
                    </a:moveTo>
                    <a:lnTo>
                      <a:pt x="61237" y="81166"/>
                    </a:lnTo>
                    <a:cubicBezTo>
                      <a:pt x="61237" y="81166"/>
                      <a:pt x="57540" y="80889"/>
                      <a:pt x="52567" y="70767"/>
                    </a:cubicBezTo>
                    <a:cubicBezTo>
                      <a:pt x="47604" y="60646"/>
                      <a:pt x="41300" y="40726"/>
                      <a:pt x="41300" y="40726"/>
                    </a:cubicBezTo>
                    <a:cubicBezTo>
                      <a:pt x="41300" y="40726"/>
                      <a:pt x="43869" y="62568"/>
                      <a:pt x="48814" y="74520"/>
                    </a:cubicBezTo>
                    <a:cubicBezTo>
                      <a:pt x="53759" y="86481"/>
                      <a:pt x="60951" y="88385"/>
                      <a:pt x="60951" y="88385"/>
                    </a:cubicBezTo>
                    <a:lnTo>
                      <a:pt x="60368" y="131718"/>
                    </a:lnTo>
                    <a:cubicBezTo>
                      <a:pt x="60368" y="131718"/>
                      <a:pt x="47197" y="133225"/>
                      <a:pt x="32352" y="128825"/>
                    </a:cubicBezTo>
                    <a:cubicBezTo>
                      <a:pt x="17507" y="124434"/>
                      <a:pt x="0" y="112649"/>
                      <a:pt x="0" y="112649"/>
                    </a:cubicBezTo>
                    <a:cubicBezTo>
                      <a:pt x="0" y="112649"/>
                      <a:pt x="16277" y="127466"/>
                      <a:pt x="30614" y="134898"/>
                    </a:cubicBezTo>
                    <a:cubicBezTo>
                      <a:pt x="44960" y="142320"/>
                      <a:pt x="59786" y="140093"/>
                      <a:pt x="59786" y="140093"/>
                    </a:cubicBezTo>
                    <a:lnTo>
                      <a:pt x="60368" y="167249"/>
                    </a:lnTo>
                    <a:cubicBezTo>
                      <a:pt x="60368" y="167249"/>
                      <a:pt x="50691" y="176095"/>
                      <a:pt x="36105" y="183130"/>
                    </a:cubicBezTo>
                    <a:cubicBezTo>
                      <a:pt x="21519" y="190164"/>
                      <a:pt x="2015" y="195553"/>
                      <a:pt x="2015" y="195553"/>
                    </a:cubicBezTo>
                    <a:lnTo>
                      <a:pt x="9243" y="212302"/>
                    </a:lnTo>
                    <a:cubicBezTo>
                      <a:pt x="9243" y="212311"/>
                      <a:pt x="29052" y="201265"/>
                      <a:pt x="42464" y="192669"/>
                    </a:cubicBezTo>
                    <a:cubicBezTo>
                      <a:pt x="55867" y="184063"/>
                      <a:pt x="62966" y="177935"/>
                      <a:pt x="62966" y="177935"/>
                    </a:cubicBezTo>
                    <a:lnTo>
                      <a:pt x="88681" y="186309"/>
                    </a:lnTo>
                    <a:cubicBezTo>
                      <a:pt x="88672" y="186309"/>
                      <a:pt x="90521" y="202115"/>
                      <a:pt x="99366" y="215481"/>
                    </a:cubicBezTo>
                    <a:cubicBezTo>
                      <a:pt x="108212" y="228847"/>
                      <a:pt x="123917" y="239745"/>
                      <a:pt x="123917" y="239745"/>
                    </a:cubicBezTo>
                    <a:cubicBezTo>
                      <a:pt x="123917" y="239745"/>
                      <a:pt x="110948" y="223181"/>
                      <a:pt x="104274" y="209991"/>
                    </a:cubicBezTo>
                    <a:cubicBezTo>
                      <a:pt x="97601" y="196810"/>
                      <a:pt x="97342" y="186883"/>
                      <a:pt x="97342" y="186883"/>
                    </a:cubicBezTo>
                    <a:lnTo>
                      <a:pt x="113231" y="187178"/>
                    </a:lnTo>
                    <a:lnTo>
                      <a:pt x="140961" y="189193"/>
                    </a:lnTo>
                    <a:cubicBezTo>
                      <a:pt x="140961" y="189202"/>
                      <a:pt x="143152" y="198806"/>
                      <a:pt x="152220" y="205665"/>
                    </a:cubicBezTo>
                    <a:cubicBezTo>
                      <a:pt x="161297" y="212514"/>
                      <a:pt x="177066" y="216350"/>
                      <a:pt x="177066" y="216350"/>
                    </a:cubicBezTo>
                    <a:cubicBezTo>
                      <a:pt x="177066" y="216350"/>
                      <a:pt x="163321" y="209353"/>
                      <a:pt x="156268" y="202485"/>
                    </a:cubicBezTo>
                    <a:cubicBezTo>
                      <a:pt x="149225" y="195617"/>
                      <a:pt x="149049" y="188907"/>
                      <a:pt x="149049" y="188907"/>
                    </a:cubicBezTo>
                    <a:lnTo>
                      <a:pt x="193815" y="181114"/>
                    </a:lnTo>
                    <a:lnTo>
                      <a:pt x="148180" y="181688"/>
                    </a:lnTo>
                    <a:lnTo>
                      <a:pt x="113518" y="179663"/>
                    </a:lnTo>
                    <a:cubicBezTo>
                      <a:pt x="113518" y="179663"/>
                      <a:pt x="117446" y="174385"/>
                      <a:pt x="128825" y="165798"/>
                    </a:cubicBezTo>
                    <a:cubicBezTo>
                      <a:pt x="140213" y="157220"/>
                      <a:pt x="159152" y="145583"/>
                      <a:pt x="159152" y="145583"/>
                    </a:cubicBezTo>
                    <a:cubicBezTo>
                      <a:pt x="159152" y="145583"/>
                      <a:pt x="137403" y="152913"/>
                      <a:pt x="123917" y="161759"/>
                    </a:cubicBezTo>
                    <a:cubicBezTo>
                      <a:pt x="110431" y="170596"/>
                      <a:pt x="105143" y="180819"/>
                      <a:pt x="105143" y="180819"/>
                    </a:cubicBezTo>
                    <a:lnTo>
                      <a:pt x="69898" y="171289"/>
                    </a:lnTo>
                    <a:cubicBezTo>
                      <a:pt x="69898" y="171289"/>
                      <a:pt x="82386" y="163682"/>
                      <a:pt x="94162" y="152802"/>
                    </a:cubicBezTo>
                    <a:cubicBezTo>
                      <a:pt x="105938" y="141923"/>
                      <a:pt x="116984" y="127965"/>
                      <a:pt x="116984" y="127965"/>
                    </a:cubicBezTo>
                    <a:cubicBezTo>
                      <a:pt x="116984" y="127965"/>
                      <a:pt x="130257" y="130082"/>
                      <a:pt x="149622" y="123917"/>
                    </a:cubicBezTo>
                    <a:cubicBezTo>
                      <a:pt x="168987" y="117751"/>
                      <a:pt x="194397" y="103406"/>
                      <a:pt x="194397" y="103406"/>
                    </a:cubicBezTo>
                    <a:cubicBezTo>
                      <a:pt x="194397" y="103406"/>
                      <a:pt x="165974" y="111984"/>
                      <a:pt x="148180" y="116115"/>
                    </a:cubicBezTo>
                    <a:cubicBezTo>
                      <a:pt x="130387" y="120247"/>
                      <a:pt x="123048" y="119868"/>
                      <a:pt x="123048" y="119868"/>
                    </a:cubicBezTo>
                    <a:cubicBezTo>
                      <a:pt x="123048" y="119868"/>
                      <a:pt x="132735" y="111614"/>
                      <a:pt x="145870" y="97342"/>
                    </a:cubicBezTo>
                    <a:cubicBezTo>
                      <a:pt x="169421" y="71756"/>
                      <a:pt x="209418" y="7801"/>
                      <a:pt x="209418" y="7801"/>
                    </a:cubicBezTo>
                    <a:cubicBezTo>
                      <a:pt x="209418" y="7801"/>
                      <a:pt x="166288" y="62947"/>
                      <a:pt x="143272" y="88967"/>
                    </a:cubicBezTo>
                    <a:cubicBezTo>
                      <a:pt x="125599" y="108942"/>
                      <a:pt x="118140" y="112945"/>
                      <a:pt x="118140" y="112936"/>
                    </a:cubicBezTo>
                    <a:cubicBezTo>
                      <a:pt x="118140" y="112945"/>
                      <a:pt x="118334" y="98571"/>
                      <a:pt x="121319" y="79724"/>
                    </a:cubicBezTo>
                    <a:cubicBezTo>
                      <a:pt x="124296" y="60877"/>
                      <a:pt x="130276" y="37547"/>
                      <a:pt x="130276" y="37547"/>
                    </a:cubicBezTo>
                    <a:cubicBezTo>
                      <a:pt x="130267" y="37547"/>
                      <a:pt x="120857" y="60849"/>
                      <a:pt x="116115" y="81748"/>
                    </a:cubicBezTo>
                    <a:cubicBezTo>
                      <a:pt x="111382" y="102638"/>
                      <a:pt x="111207" y="121033"/>
                      <a:pt x="111207" y="121033"/>
                    </a:cubicBezTo>
                    <a:cubicBezTo>
                      <a:pt x="111207" y="121033"/>
                      <a:pt x="101649" y="133123"/>
                      <a:pt x="91278" y="142117"/>
                    </a:cubicBezTo>
                    <a:cubicBezTo>
                      <a:pt x="80898" y="151110"/>
                      <a:pt x="68170" y="161177"/>
                      <a:pt x="68170" y="161177"/>
                    </a:cubicBezTo>
                    <a:lnTo>
                      <a:pt x="68456" y="123343"/>
                    </a:lnTo>
                    <a:cubicBezTo>
                      <a:pt x="68456" y="123343"/>
                      <a:pt x="76674" y="116929"/>
                      <a:pt x="83763" y="105430"/>
                    </a:cubicBezTo>
                    <a:cubicBezTo>
                      <a:pt x="90853" y="93931"/>
                      <a:pt x="96760" y="77127"/>
                      <a:pt x="96760" y="77127"/>
                    </a:cubicBezTo>
                    <a:cubicBezTo>
                      <a:pt x="96769" y="77118"/>
                      <a:pt x="88958" y="90714"/>
                      <a:pt x="81166" y="100235"/>
                    </a:cubicBezTo>
                    <a:cubicBezTo>
                      <a:pt x="73374" y="109747"/>
                      <a:pt x="67014" y="114387"/>
                      <a:pt x="67014" y="114387"/>
                    </a:cubicBezTo>
                    <a:cubicBezTo>
                      <a:pt x="67014" y="114387"/>
                      <a:pt x="66487" y="106502"/>
                      <a:pt x="68170" y="84919"/>
                    </a:cubicBezTo>
                    <a:cubicBezTo>
                      <a:pt x="70398" y="56329"/>
                      <a:pt x="77700" y="0"/>
                      <a:pt x="7770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32" name="Google Shape;6432;p8"/>
            <p:cNvGrpSpPr/>
            <p:nvPr/>
          </p:nvGrpSpPr>
          <p:grpSpPr>
            <a:xfrm>
              <a:off x="4350103" y="1514885"/>
              <a:ext cx="150944" cy="285478"/>
              <a:chOff x="4350103" y="1514885"/>
              <a:chExt cx="150944" cy="285478"/>
            </a:xfrm>
          </p:grpSpPr>
          <p:sp>
            <p:nvSpPr>
              <p:cNvPr id="6433" name="Google Shape;6433;p8"/>
              <p:cNvSpPr/>
              <p:nvPr/>
            </p:nvSpPr>
            <p:spPr>
              <a:xfrm>
                <a:off x="4360128" y="1514885"/>
                <a:ext cx="140919" cy="285478"/>
              </a:xfrm>
              <a:custGeom>
                <a:avLst/>
                <a:gdLst/>
                <a:ahLst/>
                <a:cxnLst/>
                <a:rect l="l" t="t" r="r" b="b"/>
                <a:pathLst>
                  <a:path w="140919" h="285478" extrusionOk="0">
                    <a:moveTo>
                      <a:pt x="16577" y="107766"/>
                    </a:moveTo>
                    <a:cubicBezTo>
                      <a:pt x="16577" y="107766"/>
                      <a:pt x="1391" y="68944"/>
                      <a:pt x="4108" y="41565"/>
                    </a:cubicBezTo>
                    <a:cubicBezTo>
                      <a:pt x="8397" y="-1537"/>
                      <a:pt x="24092" y="7"/>
                      <a:pt x="24092" y="7"/>
                    </a:cubicBezTo>
                    <a:cubicBezTo>
                      <a:pt x="24092" y="7"/>
                      <a:pt x="21060" y="30861"/>
                      <a:pt x="37393" y="40724"/>
                    </a:cubicBezTo>
                    <a:cubicBezTo>
                      <a:pt x="45869" y="45845"/>
                      <a:pt x="56555" y="37516"/>
                      <a:pt x="56555" y="37516"/>
                    </a:cubicBezTo>
                    <a:cubicBezTo>
                      <a:pt x="56555" y="37516"/>
                      <a:pt x="65872" y="50023"/>
                      <a:pt x="75023" y="52786"/>
                    </a:cubicBezTo>
                    <a:cubicBezTo>
                      <a:pt x="84165" y="55550"/>
                      <a:pt x="93140" y="48572"/>
                      <a:pt x="93140" y="48572"/>
                    </a:cubicBezTo>
                    <a:cubicBezTo>
                      <a:pt x="93140" y="48572"/>
                      <a:pt x="94656" y="65847"/>
                      <a:pt x="91975" y="80711"/>
                    </a:cubicBezTo>
                    <a:cubicBezTo>
                      <a:pt x="89304" y="95574"/>
                      <a:pt x="82436" y="108034"/>
                      <a:pt x="82436" y="108034"/>
                    </a:cubicBezTo>
                    <a:cubicBezTo>
                      <a:pt x="82436" y="108034"/>
                      <a:pt x="88870" y="109624"/>
                      <a:pt x="94943" y="112360"/>
                    </a:cubicBezTo>
                    <a:cubicBezTo>
                      <a:pt x="101006" y="115087"/>
                      <a:pt x="106719" y="118960"/>
                      <a:pt x="106719" y="118960"/>
                    </a:cubicBezTo>
                    <a:cubicBezTo>
                      <a:pt x="106719" y="118960"/>
                      <a:pt x="105998" y="127038"/>
                      <a:pt x="104001" y="132899"/>
                    </a:cubicBezTo>
                    <a:cubicBezTo>
                      <a:pt x="102005" y="138759"/>
                      <a:pt x="98742" y="142410"/>
                      <a:pt x="98742" y="142410"/>
                    </a:cubicBezTo>
                    <a:cubicBezTo>
                      <a:pt x="98742" y="142410"/>
                      <a:pt x="112145" y="157597"/>
                      <a:pt x="122691" y="172331"/>
                    </a:cubicBezTo>
                    <a:cubicBezTo>
                      <a:pt x="133229" y="187065"/>
                      <a:pt x="140919" y="201327"/>
                      <a:pt x="140919" y="201327"/>
                    </a:cubicBezTo>
                    <a:cubicBezTo>
                      <a:pt x="140919" y="201327"/>
                      <a:pt x="129910" y="208306"/>
                      <a:pt x="119391" y="210469"/>
                    </a:cubicBezTo>
                    <a:cubicBezTo>
                      <a:pt x="108872" y="212632"/>
                      <a:pt x="98853" y="209988"/>
                      <a:pt x="98853" y="209988"/>
                    </a:cubicBezTo>
                    <a:cubicBezTo>
                      <a:pt x="98853" y="209988"/>
                      <a:pt x="101783" y="217078"/>
                      <a:pt x="103419" y="223761"/>
                    </a:cubicBezTo>
                    <a:cubicBezTo>
                      <a:pt x="105046" y="230453"/>
                      <a:pt x="105388" y="236739"/>
                      <a:pt x="105388" y="236739"/>
                    </a:cubicBezTo>
                    <a:cubicBezTo>
                      <a:pt x="105388" y="236739"/>
                      <a:pt x="96486" y="233466"/>
                      <a:pt x="88232" y="225785"/>
                    </a:cubicBezTo>
                    <a:cubicBezTo>
                      <a:pt x="79978" y="218095"/>
                      <a:pt x="72361" y="205995"/>
                      <a:pt x="72361" y="205995"/>
                    </a:cubicBezTo>
                    <a:cubicBezTo>
                      <a:pt x="72361" y="205995"/>
                      <a:pt x="79294" y="230906"/>
                      <a:pt x="81540" y="250770"/>
                    </a:cubicBezTo>
                    <a:cubicBezTo>
                      <a:pt x="83786" y="270643"/>
                      <a:pt x="81336" y="285479"/>
                      <a:pt x="81336" y="285479"/>
                    </a:cubicBezTo>
                    <a:cubicBezTo>
                      <a:pt x="81336" y="285479"/>
                      <a:pt x="71612" y="263350"/>
                      <a:pt x="62166" y="251796"/>
                    </a:cubicBezTo>
                    <a:cubicBezTo>
                      <a:pt x="52728" y="240233"/>
                      <a:pt x="43577" y="239244"/>
                      <a:pt x="43577" y="239244"/>
                    </a:cubicBezTo>
                    <a:cubicBezTo>
                      <a:pt x="43577" y="239244"/>
                      <a:pt x="42071" y="209600"/>
                      <a:pt x="19378" y="200043"/>
                    </a:cubicBezTo>
                    <a:cubicBezTo>
                      <a:pt x="10384" y="196253"/>
                      <a:pt x="7639" y="206661"/>
                      <a:pt x="7639" y="206661"/>
                    </a:cubicBezTo>
                    <a:cubicBezTo>
                      <a:pt x="7639" y="206661"/>
                      <a:pt x="-1604" y="181657"/>
                      <a:pt x="244" y="156460"/>
                    </a:cubicBezTo>
                    <a:cubicBezTo>
                      <a:pt x="2102" y="131253"/>
                      <a:pt x="16577" y="107766"/>
                      <a:pt x="16577"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34" name="Google Shape;6434;p8"/>
              <p:cNvSpPr/>
              <p:nvPr/>
            </p:nvSpPr>
            <p:spPr>
              <a:xfrm>
                <a:off x="4350103" y="1550516"/>
                <a:ext cx="134980" cy="195719"/>
              </a:xfrm>
              <a:custGeom>
                <a:avLst/>
                <a:gdLst/>
                <a:ahLst/>
                <a:cxnLst/>
                <a:rect l="l" t="t" r="r" b="b"/>
                <a:pathLst>
                  <a:path w="134980" h="195719" extrusionOk="0">
                    <a:moveTo>
                      <a:pt x="134981" y="156823"/>
                    </a:moveTo>
                    <a:cubicBezTo>
                      <a:pt x="134981" y="156823"/>
                      <a:pt x="100559" y="140203"/>
                      <a:pt x="84198" y="126754"/>
                    </a:cubicBezTo>
                    <a:cubicBezTo>
                      <a:pt x="75065" y="119249"/>
                      <a:pt x="69214" y="113204"/>
                      <a:pt x="69214" y="113204"/>
                    </a:cubicBezTo>
                    <a:cubicBezTo>
                      <a:pt x="69214" y="113204"/>
                      <a:pt x="71581" y="119794"/>
                      <a:pt x="79096" y="134574"/>
                    </a:cubicBezTo>
                    <a:cubicBezTo>
                      <a:pt x="86601" y="149364"/>
                      <a:pt x="99255" y="172352"/>
                      <a:pt x="99255" y="172352"/>
                    </a:cubicBezTo>
                    <a:cubicBezTo>
                      <a:pt x="99255" y="172352"/>
                      <a:pt x="85769" y="153902"/>
                      <a:pt x="77071" y="138318"/>
                    </a:cubicBezTo>
                    <a:cubicBezTo>
                      <a:pt x="68364" y="122724"/>
                      <a:pt x="64426" y="109996"/>
                      <a:pt x="64426" y="109996"/>
                    </a:cubicBezTo>
                    <a:cubicBezTo>
                      <a:pt x="64426" y="109996"/>
                      <a:pt x="56172" y="104339"/>
                      <a:pt x="48611" y="97028"/>
                    </a:cubicBezTo>
                    <a:cubicBezTo>
                      <a:pt x="41041" y="89716"/>
                      <a:pt x="34154" y="80741"/>
                      <a:pt x="34154" y="80741"/>
                    </a:cubicBezTo>
                    <a:lnTo>
                      <a:pt x="43490" y="115561"/>
                    </a:lnTo>
                    <a:cubicBezTo>
                      <a:pt x="43490" y="115561"/>
                      <a:pt x="48556" y="117114"/>
                      <a:pt x="56061" y="126588"/>
                    </a:cubicBezTo>
                    <a:cubicBezTo>
                      <a:pt x="63576" y="136053"/>
                      <a:pt x="73549" y="153449"/>
                      <a:pt x="73549" y="153449"/>
                    </a:cubicBezTo>
                    <a:cubicBezTo>
                      <a:pt x="73549" y="153449"/>
                      <a:pt x="63151" y="139935"/>
                      <a:pt x="56449" y="132273"/>
                    </a:cubicBezTo>
                    <a:cubicBezTo>
                      <a:pt x="49757" y="124619"/>
                      <a:pt x="46744" y="122826"/>
                      <a:pt x="46744" y="122826"/>
                    </a:cubicBezTo>
                    <a:lnTo>
                      <a:pt x="58187" y="154623"/>
                    </a:lnTo>
                    <a:lnTo>
                      <a:pt x="74252" y="195719"/>
                    </a:lnTo>
                    <a:lnTo>
                      <a:pt x="56089" y="157479"/>
                    </a:lnTo>
                    <a:cubicBezTo>
                      <a:pt x="56089" y="157479"/>
                      <a:pt x="54111" y="159707"/>
                      <a:pt x="54379" y="168155"/>
                    </a:cubicBezTo>
                    <a:cubicBezTo>
                      <a:pt x="54638" y="176604"/>
                      <a:pt x="57143" y="191273"/>
                      <a:pt x="57143" y="191273"/>
                    </a:cubicBezTo>
                    <a:cubicBezTo>
                      <a:pt x="57143" y="191273"/>
                      <a:pt x="52835" y="175680"/>
                      <a:pt x="51865" y="165410"/>
                    </a:cubicBezTo>
                    <a:cubicBezTo>
                      <a:pt x="50894" y="155150"/>
                      <a:pt x="53251" y="150214"/>
                      <a:pt x="53251" y="150214"/>
                    </a:cubicBezTo>
                    <a:lnTo>
                      <a:pt x="44276" y="124739"/>
                    </a:lnTo>
                    <a:lnTo>
                      <a:pt x="38804" y="110347"/>
                    </a:lnTo>
                    <a:cubicBezTo>
                      <a:pt x="38804" y="110347"/>
                      <a:pt x="35781" y="113573"/>
                      <a:pt x="33896" y="123602"/>
                    </a:cubicBezTo>
                    <a:cubicBezTo>
                      <a:pt x="32010" y="133631"/>
                      <a:pt x="31261" y="150464"/>
                      <a:pt x="31261" y="150464"/>
                    </a:cubicBezTo>
                    <a:cubicBezTo>
                      <a:pt x="31261" y="150464"/>
                      <a:pt x="29228" y="132873"/>
                      <a:pt x="30411" y="120820"/>
                    </a:cubicBezTo>
                    <a:cubicBezTo>
                      <a:pt x="31594" y="108776"/>
                      <a:pt x="36003" y="102278"/>
                      <a:pt x="36003" y="102278"/>
                    </a:cubicBezTo>
                    <a:lnTo>
                      <a:pt x="29634" y="76480"/>
                    </a:lnTo>
                    <a:cubicBezTo>
                      <a:pt x="29634" y="76480"/>
                      <a:pt x="25299" y="72071"/>
                      <a:pt x="17895" y="62596"/>
                    </a:cubicBezTo>
                    <a:cubicBezTo>
                      <a:pt x="10482" y="53122"/>
                      <a:pt x="0" y="38582"/>
                      <a:pt x="0" y="38582"/>
                    </a:cubicBezTo>
                    <a:lnTo>
                      <a:pt x="2856" y="26908"/>
                    </a:lnTo>
                    <a:cubicBezTo>
                      <a:pt x="2856" y="26908"/>
                      <a:pt x="11332" y="42926"/>
                      <a:pt x="18653" y="53944"/>
                    </a:cubicBezTo>
                    <a:cubicBezTo>
                      <a:pt x="25974" y="64953"/>
                      <a:pt x="32148" y="70971"/>
                      <a:pt x="32148" y="70971"/>
                    </a:cubicBezTo>
                    <a:lnTo>
                      <a:pt x="40745" y="62282"/>
                    </a:lnTo>
                    <a:cubicBezTo>
                      <a:pt x="40745" y="62282"/>
                      <a:pt x="34801" y="49387"/>
                      <a:pt x="32186" y="34191"/>
                    </a:cubicBezTo>
                    <a:cubicBezTo>
                      <a:pt x="29560" y="19004"/>
                      <a:pt x="28627" y="0"/>
                      <a:pt x="28627" y="0"/>
                    </a:cubicBezTo>
                    <a:cubicBezTo>
                      <a:pt x="28627" y="0"/>
                      <a:pt x="30901" y="19236"/>
                      <a:pt x="34663" y="33960"/>
                    </a:cubicBezTo>
                    <a:cubicBezTo>
                      <a:pt x="38434" y="48694"/>
                      <a:pt x="43518" y="60073"/>
                      <a:pt x="43518" y="60073"/>
                    </a:cubicBezTo>
                    <a:lnTo>
                      <a:pt x="57559" y="47594"/>
                    </a:lnTo>
                    <a:cubicBezTo>
                      <a:pt x="57559" y="47594"/>
                      <a:pt x="55664" y="40338"/>
                      <a:pt x="57753" y="32241"/>
                    </a:cubicBezTo>
                    <a:cubicBezTo>
                      <a:pt x="59851" y="24144"/>
                      <a:pt x="65942" y="15205"/>
                      <a:pt x="65942" y="15205"/>
                    </a:cubicBezTo>
                    <a:cubicBezTo>
                      <a:pt x="65942" y="15205"/>
                      <a:pt x="61709" y="26935"/>
                      <a:pt x="60211" y="34487"/>
                    </a:cubicBezTo>
                    <a:cubicBezTo>
                      <a:pt x="58714" y="42048"/>
                      <a:pt x="59934" y="45440"/>
                      <a:pt x="59934" y="45440"/>
                    </a:cubicBezTo>
                    <a:lnTo>
                      <a:pt x="91583" y="35716"/>
                    </a:lnTo>
                    <a:cubicBezTo>
                      <a:pt x="91583" y="35716"/>
                      <a:pt x="71091" y="46309"/>
                      <a:pt x="61200" y="53002"/>
                    </a:cubicBezTo>
                    <a:cubicBezTo>
                      <a:pt x="53732" y="58058"/>
                      <a:pt x="51384" y="60849"/>
                      <a:pt x="51384" y="60849"/>
                    </a:cubicBezTo>
                    <a:cubicBezTo>
                      <a:pt x="51384" y="60849"/>
                      <a:pt x="55007" y="65194"/>
                      <a:pt x="60757" y="69325"/>
                    </a:cubicBezTo>
                    <a:cubicBezTo>
                      <a:pt x="66506" y="73448"/>
                      <a:pt x="73596" y="76461"/>
                      <a:pt x="73596" y="76461"/>
                    </a:cubicBezTo>
                    <a:cubicBezTo>
                      <a:pt x="73596" y="76461"/>
                      <a:pt x="66210" y="76156"/>
                      <a:pt x="60082" y="73263"/>
                    </a:cubicBezTo>
                    <a:cubicBezTo>
                      <a:pt x="53944" y="70370"/>
                      <a:pt x="49055" y="64870"/>
                      <a:pt x="49055" y="64870"/>
                    </a:cubicBezTo>
                    <a:lnTo>
                      <a:pt x="36826" y="76119"/>
                    </a:lnTo>
                    <a:cubicBezTo>
                      <a:pt x="36826" y="76119"/>
                      <a:pt x="44516" y="84512"/>
                      <a:pt x="51005" y="91140"/>
                    </a:cubicBezTo>
                    <a:cubicBezTo>
                      <a:pt x="57485" y="97767"/>
                      <a:pt x="64630" y="102786"/>
                      <a:pt x="64630" y="102786"/>
                    </a:cubicBezTo>
                    <a:cubicBezTo>
                      <a:pt x="64630" y="102786"/>
                      <a:pt x="70573" y="97416"/>
                      <a:pt x="78883" y="95327"/>
                    </a:cubicBezTo>
                    <a:cubicBezTo>
                      <a:pt x="87202" y="93247"/>
                      <a:pt x="97888" y="94449"/>
                      <a:pt x="97888" y="94449"/>
                    </a:cubicBezTo>
                    <a:cubicBezTo>
                      <a:pt x="97888" y="94449"/>
                      <a:pt x="88487" y="96362"/>
                      <a:pt x="81434" y="99412"/>
                    </a:cubicBezTo>
                    <a:cubicBezTo>
                      <a:pt x="74381" y="102463"/>
                      <a:pt x="69686" y="106632"/>
                      <a:pt x="69686" y="106632"/>
                    </a:cubicBezTo>
                    <a:cubicBezTo>
                      <a:pt x="69686" y="106632"/>
                      <a:pt x="73531" y="112196"/>
                      <a:pt x="86047" y="12205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35" name="Google Shape;6435;p8"/>
            <p:cNvGrpSpPr/>
            <p:nvPr/>
          </p:nvGrpSpPr>
          <p:grpSpPr>
            <a:xfrm>
              <a:off x="5403902" y="2270112"/>
              <a:ext cx="253037" cy="261795"/>
              <a:chOff x="5403902" y="2270112"/>
              <a:chExt cx="253037" cy="261795"/>
            </a:xfrm>
          </p:grpSpPr>
          <p:sp>
            <p:nvSpPr>
              <p:cNvPr id="6436" name="Google Shape;6436;p8"/>
              <p:cNvSpPr/>
              <p:nvPr/>
            </p:nvSpPr>
            <p:spPr>
              <a:xfrm>
                <a:off x="5403902" y="2270112"/>
                <a:ext cx="253037" cy="261795"/>
              </a:xfrm>
              <a:custGeom>
                <a:avLst/>
                <a:gdLst/>
                <a:ahLst/>
                <a:cxnLst/>
                <a:rect l="l" t="t" r="r" b="b"/>
                <a:pathLst>
                  <a:path w="253037" h="261795" extrusionOk="0">
                    <a:moveTo>
                      <a:pt x="206247" y="0"/>
                    </a:moveTo>
                    <a:cubicBezTo>
                      <a:pt x="206238" y="0"/>
                      <a:pt x="190700" y="8938"/>
                      <a:pt x="178221" y="25419"/>
                    </a:cubicBezTo>
                    <a:cubicBezTo>
                      <a:pt x="165743" y="41900"/>
                      <a:pt x="156268" y="65859"/>
                      <a:pt x="156268" y="65859"/>
                    </a:cubicBezTo>
                    <a:cubicBezTo>
                      <a:pt x="156268" y="65859"/>
                      <a:pt x="154632" y="50506"/>
                      <a:pt x="148476" y="37842"/>
                    </a:cubicBezTo>
                    <a:cubicBezTo>
                      <a:pt x="142311" y="25179"/>
                      <a:pt x="131718" y="15307"/>
                      <a:pt x="131718" y="15307"/>
                    </a:cubicBezTo>
                    <a:cubicBezTo>
                      <a:pt x="131718" y="15307"/>
                      <a:pt x="127105" y="20280"/>
                      <a:pt x="124203" y="26575"/>
                    </a:cubicBezTo>
                    <a:cubicBezTo>
                      <a:pt x="121310" y="32869"/>
                      <a:pt x="120164" y="40440"/>
                      <a:pt x="120164" y="40440"/>
                    </a:cubicBezTo>
                    <a:cubicBezTo>
                      <a:pt x="120164" y="40440"/>
                      <a:pt x="107195" y="29893"/>
                      <a:pt x="89836" y="22526"/>
                    </a:cubicBezTo>
                    <a:cubicBezTo>
                      <a:pt x="72477" y="15168"/>
                      <a:pt x="50552" y="10972"/>
                      <a:pt x="50552" y="10972"/>
                    </a:cubicBezTo>
                    <a:cubicBezTo>
                      <a:pt x="50552" y="10981"/>
                      <a:pt x="50644" y="27887"/>
                      <a:pt x="54591" y="47659"/>
                    </a:cubicBezTo>
                    <a:cubicBezTo>
                      <a:pt x="58547" y="67440"/>
                      <a:pt x="66432" y="90123"/>
                      <a:pt x="66432" y="90123"/>
                    </a:cubicBezTo>
                    <a:cubicBezTo>
                      <a:pt x="66432" y="90123"/>
                      <a:pt x="58760" y="90123"/>
                      <a:pt x="51125" y="92720"/>
                    </a:cubicBezTo>
                    <a:cubicBezTo>
                      <a:pt x="43499" y="95327"/>
                      <a:pt x="35818" y="100522"/>
                      <a:pt x="35818" y="100522"/>
                    </a:cubicBezTo>
                    <a:cubicBezTo>
                      <a:pt x="35818" y="100522"/>
                      <a:pt x="41392" y="108083"/>
                      <a:pt x="48241" y="115255"/>
                    </a:cubicBezTo>
                    <a:cubicBezTo>
                      <a:pt x="55091" y="122419"/>
                      <a:pt x="63262" y="129121"/>
                      <a:pt x="63262" y="129121"/>
                    </a:cubicBezTo>
                    <a:cubicBezTo>
                      <a:pt x="63262" y="129121"/>
                      <a:pt x="43259" y="132624"/>
                      <a:pt x="27444" y="141248"/>
                    </a:cubicBezTo>
                    <a:cubicBezTo>
                      <a:pt x="11628" y="149872"/>
                      <a:pt x="0" y="163783"/>
                      <a:pt x="0" y="163783"/>
                    </a:cubicBezTo>
                    <a:cubicBezTo>
                      <a:pt x="0" y="163783"/>
                      <a:pt x="18930" y="166103"/>
                      <a:pt x="30328" y="175911"/>
                    </a:cubicBezTo>
                    <a:cubicBezTo>
                      <a:pt x="41734" y="185718"/>
                      <a:pt x="45635" y="203067"/>
                      <a:pt x="45635" y="203067"/>
                    </a:cubicBezTo>
                    <a:cubicBezTo>
                      <a:pt x="45635" y="203067"/>
                      <a:pt x="68309" y="205961"/>
                      <a:pt x="76840" y="216933"/>
                    </a:cubicBezTo>
                    <a:cubicBezTo>
                      <a:pt x="93256" y="238063"/>
                      <a:pt x="64121" y="257945"/>
                      <a:pt x="64121" y="257945"/>
                    </a:cubicBezTo>
                    <a:cubicBezTo>
                      <a:pt x="64121" y="257945"/>
                      <a:pt x="86121" y="272624"/>
                      <a:pt x="126810" y="244663"/>
                    </a:cubicBezTo>
                    <a:cubicBezTo>
                      <a:pt x="152645" y="226897"/>
                      <a:pt x="161177" y="185450"/>
                      <a:pt x="161177" y="185450"/>
                    </a:cubicBezTo>
                    <a:cubicBezTo>
                      <a:pt x="161186" y="185441"/>
                      <a:pt x="201339" y="180393"/>
                      <a:pt x="224152" y="163488"/>
                    </a:cubicBezTo>
                    <a:cubicBezTo>
                      <a:pt x="246964" y="146591"/>
                      <a:pt x="253037" y="120450"/>
                      <a:pt x="253037" y="120450"/>
                    </a:cubicBezTo>
                    <a:cubicBezTo>
                      <a:pt x="253037" y="120450"/>
                      <a:pt x="240577" y="125682"/>
                      <a:pt x="230215" y="115255"/>
                    </a:cubicBezTo>
                    <a:cubicBezTo>
                      <a:pt x="204084" y="88940"/>
                      <a:pt x="225594" y="66146"/>
                      <a:pt x="225594" y="66146"/>
                    </a:cubicBezTo>
                    <a:cubicBezTo>
                      <a:pt x="225594" y="66146"/>
                      <a:pt x="212810" y="57522"/>
                      <a:pt x="207976" y="41013"/>
                    </a:cubicBezTo>
                    <a:cubicBezTo>
                      <a:pt x="203141" y="24513"/>
                      <a:pt x="206247" y="0"/>
                      <a:pt x="206247"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37" name="Google Shape;6437;p8"/>
              <p:cNvSpPr/>
              <p:nvPr/>
            </p:nvSpPr>
            <p:spPr>
              <a:xfrm>
                <a:off x="5439434" y="2301308"/>
                <a:ext cx="180818" cy="207689"/>
              </a:xfrm>
              <a:custGeom>
                <a:avLst/>
                <a:gdLst/>
                <a:ahLst/>
                <a:cxnLst/>
                <a:rect l="l" t="t" r="r" b="b"/>
                <a:pathLst>
                  <a:path w="180818" h="207689" extrusionOk="0">
                    <a:moveTo>
                      <a:pt x="31770" y="0"/>
                    </a:moveTo>
                    <a:cubicBezTo>
                      <a:pt x="31770" y="0"/>
                      <a:pt x="62809" y="43721"/>
                      <a:pt x="76831" y="67014"/>
                    </a:cubicBezTo>
                    <a:cubicBezTo>
                      <a:pt x="87599" y="84900"/>
                      <a:pt x="88967" y="92147"/>
                      <a:pt x="88967" y="92147"/>
                    </a:cubicBezTo>
                    <a:cubicBezTo>
                      <a:pt x="88967" y="92147"/>
                      <a:pt x="78763" y="91288"/>
                      <a:pt x="65859" y="87525"/>
                    </a:cubicBezTo>
                    <a:cubicBezTo>
                      <a:pt x="52946" y="83763"/>
                      <a:pt x="37260" y="77127"/>
                      <a:pt x="37260" y="77127"/>
                    </a:cubicBezTo>
                    <a:cubicBezTo>
                      <a:pt x="37260" y="77127"/>
                      <a:pt x="52123" y="87174"/>
                      <a:pt x="66146" y="92720"/>
                    </a:cubicBezTo>
                    <a:cubicBezTo>
                      <a:pt x="80168" y="98266"/>
                      <a:pt x="93293" y="99366"/>
                      <a:pt x="93293" y="99366"/>
                    </a:cubicBezTo>
                    <a:cubicBezTo>
                      <a:pt x="93302" y="99366"/>
                      <a:pt x="99912" y="109210"/>
                      <a:pt x="104274" y="119591"/>
                    </a:cubicBezTo>
                    <a:cubicBezTo>
                      <a:pt x="108637" y="129962"/>
                      <a:pt x="113518" y="142699"/>
                      <a:pt x="113518" y="142699"/>
                    </a:cubicBezTo>
                    <a:lnTo>
                      <a:pt x="86361" y="140388"/>
                    </a:lnTo>
                    <a:cubicBezTo>
                      <a:pt x="86370" y="140388"/>
                      <a:pt x="83357" y="132125"/>
                      <a:pt x="76544" y="124785"/>
                    </a:cubicBezTo>
                    <a:cubicBezTo>
                      <a:pt x="69732" y="117437"/>
                      <a:pt x="59213" y="111207"/>
                      <a:pt x="59213" y="111207"/>
                    </a:cubicBezTo>
                    <a:cubicBezTo>
                      <a:pt x="59213" y="111207"/>
                      <a:pt x="67236" y="119184"/>
                      <a:pt x="72496" y="127096"/>
                    </a:cubicBezTo>
                    <a:cubicBezTo>
                      <a:pt x="77765" y="135008"/>
                      <a:pt x="79724" y="141535"/>
                      <a:pt x="79724" y="141535"/>
                    </a:cubicBezTo>
                    <a:cubicBezTo>
                      <a:pt x="79724" y="141535"/>
                      <a:pt x="74048" y="141590"/>
                      <a:pt x="58926" y="138937"/>
                    </a:cubicBezTo>
                    <a:cubicBezTo>
                      <a:pt x="38878" y="135425"/>
                      <a:pt x="0" y="125654"/>
                      <a:pt x="0" y="125654"/>
                    </a:cubicBezTo>
                    <a:lnTo>
                      <a:pt x="54591" y="145583"/>
                    </a:lnTo>
                    <a:cubicBezTo>
                      <a:pt x="54591" y="145583"/>
                      <a:pt x="53889" y="149114"/>
                      <a:pt x="45635" y="153384"/>
                    </a:cubicBezTo>
                    <a:cubicBezTo>
                      <a:pt x="37389" y="157646"/>
                      <a:pt x="21657" y="162628"/>
                      <a:pt x="21657" y="162628"/>
                    </a:cubicBezTo>
                    <a:cubicBezTo>
                      <a:pt x="21657" y="162628"/>
                      <a:pt x="37815" y="161001"/>
                      <a:pt x="47372" y="156851"/>
                    </a:cubicBezTo>
                    <a:cubicBezTo>
                      <a:pt x="56930" y="152691"/>
                      <a:pt x="60082" y="145870"/>
                      <a:pt x="60082" y="145870"/>
                    </a:cubicBezTo>
                    <a:lnTo>
                      <a:pt x="90696" y="148763"/>
                    </a:lnTo>
                    <a:cubicBezTo>
                      <a:pt x="90696" y="148763"/>
                      <a:pt x="89319" y="161334"/>
                      <a:pt x="83190" y="175337"/>
                    </a:cubicBezTo>
                    <a:cubicBezTo>
                      <a:pt x="77062" y="189341"/>
                      <a:pt x="64990" y="205378"/>
                      <a:pt x="64990" y="205378"/>
                    </a:cubicBezTo>
                    <a:cubicBezTo>
                      <a:pt x="64990" y="205378"/>
                      <a:pt x="78744" y="190728"/>
                      <a:pt x="86943" y="177362"/>
                    </a:cubicBezTo>
                    <a:cubicBezTo>
                      <a:pt x="95142" y="163987"/>
                      <a:pt x="96769" y="149336"/>
                      <a:pt x="96769" y="149336"/>
                    </a:cubicBezTo>
                    <a:lnTo>
                      <a:pt x="116402" y="150491"/>
                    </a:lnTo>
                    <a:cubicBezTo>
                      <a:pt x="116411" y="150491"/>
                      <a:pt x="120644" y="160160"/>
                      <a:pt x="122761" y="174469"/>
                    </a:cubicBezTo>
                    <a:cubicBezTo>
                      <a:pt x="124878" y="188777"/>
                      <a:pt x="124785" y="207689"/>
                      <a:pt x="124785" y="207689"/>
                    </a:cubicBezTo>
                    <a:lnTo>
                      <a:pt x="138364" y="201330"/>
                    </a:lnTo>
                    <a:cubicBezTo>
                      <a:pt x="138364" y="201330"/>
                      <a:pt x="134324" y="181946"/>
                      <a:pt x="130849" y="168691"/>
                    </a:cubicBezTo>
                    <a:cubicBezTo>
                      <a:pt x="127374" y="155437"/>
                      <a:pt x="124499" y="148467"/>
                      <a:pt x="124499" y="148467"/>
                    </a:cubicBezTo>
                    <a:lnTo>
                      <a:pt x="135471" y="124212"/>
                    </a:lnTo>
                    <a:cubicBezTo>
                      <a:pt x="135471" y="124203"/>
                      <a:pt x="147228" y="123075"/>
                      <a:pt x="158579" y="115255"/>
                    </a:cubicBezTo>
                    <a:cubicBezTo>
                      <a:pt x="169930" y="107426"/>
                      <a:pt x="180819" y="92720"/>
                      <a:pt x="180819" y="92720"/>
                    </a:cubicBezTo>
                    <a:cubicBezTo>
                      <a:pt x="180819" y="92720"/>
                      <a:pt x="166473" y="104589"/>
                      <a:pt x="155686" y="110347"/>
                    </a:cubicBezTo>
                    <a:cubicBezTo>
                      <a:pt x="144908" y="116097"/>
                      <a:pt x="137782" y="115829"/>
                      <a:pt x="137782" y="115829"/>
                    </a:cubicBezTo>
                    <a:lnTo>
                      <a:pt x="141248" y="100522"/>
                    </a:lnTo>
                    <a:lnTo>
                      <a:pt x="148180" y="74234"/>
                    </a:lnTo>
                    <a:cubicBezTo>
                      <a:pt x="148180" y="74234"/>
                      <a:pt x="155603" y="72764"/>
                      <a:pt x="162332" y="64417"/>
                    </a:cubicBezTo>
                    <a:cubicBezTo>
                      <a:pt x="169061" y="56061"/>
                      <a:pt x="175042" y="41022"/>
                      <a:pt x="175042" y="41022"/>
                    </a:cubicBezTo>
                    <a:cubicBezTo>
                      <a:pt x="175042" y="41013"/>
                      <a:pt x="166935" y="53667"/>
                      <a:pt x="160603" y="60082"/>
                    </a:cubicBezTo>
                    <a:cubicBezTo>
                      <a:pt x="154263" y="66497"/>
                      <a:pt x="149622" y="66441"/>
                      <a:pt x="149622" y="66441"/>
                    </a:cubicBezTo>
                    <a:lnTo>
                      <a:pt x="153089" y="23108"/>
                    </a:lnTo>
                    <a:lnTo>
                      <a:pt x="144132" y="67014"/>
                    </a:lnTo>
                    <a:lnTo>
                      <a:pt x="136053" y="99939"/>
                    </a:lnTo>
                    <a:cubicBezTo>
                      <a:pt x="136044" y="99939"/>
                      <a:pt x="132985" y="95946"/>
                      <a:pt x="129121" y="84632"/>
                    </a:cubicBezTo>
                    <a:cubicBezTo>
                      <a:pt x="125248" y="73318"/>
                      <a:pt x="120450" y="54591"/>
                      <a:pt x="120450" y="54591"/>
                    </a:cubicBezTo>
                    <a:cubicBezTo>
                      <a:pt x="120450" y="54591"/>
                      <a:pt x="121439" y="75916"/>
                      <a:pt x="125072" y="89254"/>
                    </a:cubicBezTo>
                    <a:cubicBezTo>
                      <a:pt x="128705" y="102592"/>
                      <a:pt x="134889" y="108036"/>
                      <a:pt x="134889" y="108036"/>
                    </a:cubicBezTo>
                    <a:lnTo>
                      <a:pt x="121024" y="141535"/>
                    </a:lnTo>
                    <a:cubicBezTo>
                      <a:pt x="121033" y="141535"/>
                      <a:pt x="118084" y="129074"/>
                      <a:pt x="112649" y="117280"/>
                    </a:cubicBezTo>
                    <a:cubicBezTo>
                      <a:pt x="107223" y="105476"/>
                      <a:pt x="99366" y="94171"/>
                      <a:pt x="99366" y="94171"/>
                    </a:cubicBezTo>
                    <a:cubicBezTo>
                      <a:pt x="99366" y="94162"/>
                      <a:pt x="103655" y="81517"/>
                      <a:pt x="103119" y="62679"/>
                    </a:cubicBezTo>
                    <a:cubicBezTo>
                      <a:pt x="102583" y="43841"/>
                      <a:pt x="97342" y="19060"/>
                      <a:pt x="97342" y="19060"/>
                    </a:cubicBezTo>
                    <a:cubicBezTo>
                      <a:pt x="97342" y="19060"/>
                      <a:pt x="97952" y="46605"/>
                      <a:pt x="97342" y="63835"/>
                    </a:cubicBezTo>
                    <a:cubicBezTo>
                      <a:pt x="96732" y="81074"/>
                      <a:pt x="94745" y="87812"/>
                      <a:pt x="94745" y="87812"/>
                    </a:cubicBezTo>
                    <a:cubicBezTo>
                      <a:pt x="94745" y="87812"/>
                      <a:pt x="91075" y="78550"/>
                      <a:pt x="83477" y="65277"/>
                    </a:cubicBezTo>
                    <a:cubicBezTo>
                      <a:pt x="69871" y="41493"/>
                      <a:pt x="31770" y="0"/>
                      <a:pt x="3177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38" name="Google Shape;6438;p8"/>
            <p:cNvGrpSpPr/>
            <p:nvPr/>
          </p:nvGrpSpPr>
          <p:grpSpPr>
            <a:xfrm>
              <a:off x="5410548" y="1069912"/>
              <a:ext cx="441379" cy="340280"/>
              <a:chOff x="5410548" y="1069912"/>
              <a:chExt cx="441379" cy="340280"/>
            </a:xfrm>
          </p:grpSpPr>
          <p:sp>
            <p:nvSpPr>
              <p:cNvPr id="6439" name="Google Shape;6439;p8"/>
              <p:cNvSpPr/>
              <p:nvPr/>
            </p:nvSpPr>
            <p:spPr>
              <a:xfrm>
                <a:off x="5410548" y="1069912"/>
                <a:ext cx="441379" cy="340280"/>
              </a:xfrm>
              <a:custGeom>
                <a:avLst/>
                <a:gdLst/>
                <a:ahLst/>
                <a:cxnLst/>
                <a:rect l="l" t="t" r="r" b="b"/>
                <a:pathLst>
                  <a:path w="441379" h="340280" extrusionOk="0">
                    <a:moveTo>
                      <a:pt x="145001" y="291"/>
                    </a:moveTo>
                    <a:cubicBezTo>
                      <a:pt x="130470" y="1243"/>
                      <a:pt x="120737" y="4339"/>
                      <a:pt x="120737" y="4339"/>
                    </a:cubicBezTo>
                    <a:cubicBezTo>
                      <a:pt x="120737" y="4339"/>
                      <a:pt x="136839" y="15893"/>
                      <a:pt x="131136" y="36691"/>
                    </a:cubicBezTo>
                    <a:cubicBezTo>
                      <a:pt x="116753" y="89166"/>
                      <a:pt x="70767" y="79442"/>
                      <a:pt x="70767" y="79442"/>
                    </a:cubicBezTo>
                    <a:cubicBezTo>
                      <a:pt x="70767" y="79442"/>
                      <a:pt x="69445" y="102060"/>
                      <a:pt x="51707" y="120454"/>
                    </a:cubicBezTo>
                    <a:cubicBezTo>
                      <a:pt x="33960" y="138858"/>
                      <a:pt x="0" y="153102"/>
                      <a:pt x="0" y="153102"/>
                    </a:cubicBezTo>
                    <a:cubicBezTo>
                      <a:pt x="0" y="153102"/>
                      <a:pt x="22961" y="165913"/>
                      <a:pt x="53723" y="169278"/>
                    </a:cubicBezTo>
                    <a:cubicBezTo>
                      <a:pt x="84494" y="172642"/>
                      <a:pt x="123048" y="166385"/>
                      <a:pt x="123048" y="166385"/>
                    </a:cubicBezTo>
                    <a:cubicBezTo>
                      <a:pt x="123048" y="166385"/>
                      <a:pt x="104192" y="180102"/>
                      <a:pt x="92434" y="197295"/>
                    </a:cubicBezTo>
                    <a:cubicBezTo>
                      <a:pt x="80667" y="214487"/>
                      <a:pt x="75962" y="235423"/>
                      <a:pt x="75962" y="235423"/>
                    </a:cubicBezTo>
                    <a:cubicBezTo>
                      <a:pt x="75962" y="235423"/>
                      <a:pt x="85556" y="237355"/>
                      <a:pt x="95900" y="236292"/>
                    </a:cubicBezTo>
                    <a:cubicBezTo>
                      <a:pt x="106234" y="235229"/>
                      <a:pt x="117271" y="231088"/>
                      <a:pt x="117271" y="231088"/>
                    </a:cubicBezTo>
                    <a:cubicBezTo>
                      <a:pt x="117271" y="231088"/>
                      <a:pt x="113435" y="254918"/>
                      <a:pt x="116984" y="282213"/>
                    </a:cubicBezTo>
                    <a:cubicBezTo>
                      <a:pt x="120533" y="309518"/>
                      <a:pt x="131422" y="340280"/>
                      <a:pt x="131422" y="340280"/>
                    </a:cubicBezTo>
                    <a:cubicBezTo>
                      <a:pt x="131431" y="340280"/>
                      <a:pt x="153560" y="327367"/>
                      <a:pt x="176197" y="307633"/>
                    </a:cubicBezTo>
                    <a:cubicBezTo>
                      <a:pt x="198844" y="287907"/>
                      <a:pt x="222127" y="261416"/>
                      <a:pt x="222127" y="261416"/>
                    </a:cubicBezTo>
                    <a:cubicBezTo>
                      <a:pt x="222127" y="261416"/>
                      <a:pt x="227729" y="271112"/>
                      <a:pt x="236861" y="278756"/>
                    </a:cubicBezTo>
                    <a:cubicBezTo>
                      <a:pt x="245984" y="286391"/>
                      <a:pt x="258519" y="291752"/>
                      <a:pt x="258519" y="291752"/>
                    </a:cubicBezTo>
                    <a:cubicBezTo>
                      <a:pt x="258528" y="291752"/>
                      <a:pt x="264508" y="279422"/>
                      <a:pt x="268631" y="265464"/>
                    </a:cubicBezTo>
                    <a:cubicBezTo>
                      <a:pt x="272753" y="251507"/>
                      <a:pt x="274990" y="235996"/>
                      <a:pt x="274990" y="235996"/>
                    </a:cubicBezTo>
                    <a:cubicBezTo>
                      <a:pt x="274990" y="235996"/>
                      <a:pt x="294355" y="258976"/>
                      <a:pt x="317454" y="272397"/>
                    </a:cubicBezTo>
                    <a:cubicBezTo>
                      <a:pt x="340544" y="285818"/>
                      <a:pt x="367424" y="289728"/>
                      <a:pt x="367424" y="289728"/>
                    </a:cubicBezTo>
                    <a:cubicBezTo>
                      <a:pt x="367424" y="289728"/>
                      <a:pt x="356378" y="263995"/>
                      <a:pt x="360491" y="242356"/>
                    </a:cubicBezTo>
                    <a:cubicBezTo>
                      <a:pt x="364605" y="220717"/>
                      <a:pt x="383886" y="203072"/>
                      <a:pt x="383886" y="203072"/>
                    </a:cubicBezTo>
                    <a:cubicBezTo>
                      <a:pt x="383886" y="203072"/>
                      <a:pt x="370613" y="172578"/>
                      <a:pt x="378396" y="153675"/>
                    </a:cubicBezTo>
                    <a:cubicBezTo>
                      <a:pt x="393389" y="117275"/>
                      <a:pt x="441371" y="138941"/>
                      <a:pt x="441371" y="138941"/>
                    </a:cubicBezTo>
                    <a:cubicBezTo>
                      <a:pt x="441371" y="138941"/>
                      <a:pt x="443580" y="100406"/>
                      <a:pt x="376667" y="70198"/>
                    </a:cubicBezTo>
                    <a:cubicBezTo>
                      <a:pt x="334176" y="51018"/>
                      <a:pt x="274121" y="71354"/>
                      <a:pt x="274121" y="71354"/>
                    </a:cubicBezTo>
                    <a:cubicBezTo>
                      <a:pt x="274121" y="71354"/>
                      <a:pt x="237546" y="24416"/>
                      <a:pt x="198437" y="8388"/>
                    </a:cubicBezTo>
                    <a:cubicBezTo>
                      <a:pt x="178887" y="365"/>
                      <a:pt x="159541" y="-652"/>
                      <a:pt x="145001" y="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40" name="Google Shape;6440;p8"/>
              <p:cNvSpPr/>
              <p:nvPr/>
            </p:nvSpPr>
            <p:spPr>
              <a:xfrm>
                <a:off x="5494025" y="1089854"/>
                <a:ext cx="302720" cy="284233"/>
              </a:xfrm>
              <a:custGeom>
                <a:avLst/>
                <a:gdLst/>
                <a:ahLst/>
                <a:cxnLst/>
                <a:rect l="l" t="t" r="r" b="b"/>
                <a:pathLst>
                  <a:path w="302720" h="284233" extrusionOk="0">
                    <a:moveTo>
                      <a:pt x="242352" y="0"/>
                    </a:moveTo>
                    <a:cubicBezTo>
                      <a:pt x="242352" y="-9"/>
                      <a:pt x="219928" y="19531"/>
                      <a:pt x="205378" y="33794"/>
                    </a:cubicBezTo>
                    <a:cubicBezTo>
                      <a:pt x="190829" y="48047"/>
                      <a:pt x="183999" y="56902"/>
                      <a:pt x="183999" y="56902"/>
                    </a:cubicBezTo>
                    <a:lnTo>
                      <a:pt x="144141" y="61228"/>
                    </a:lnTo>
                    <a:cubicBezTo>
                      <a:pt x="144141" y="61228"/>
                      <a:pt x="133955" y="47400"/>
                      <a:pt x="115255" y="38988"/>
                    </a:cubicBezTo>
                    <a:cubicBezTo>
                      <a:pt x="96556" y="30577"/>
                      <a:pt x="69325" y="27730"/>
                      <a:pt x="69325" y="27730"/>
                    </a:cubicBezTo>
                    <a:cubicBezTo>
                      <a:pt x="69325" y="27730"/>
                      <a:pt x="95622" y="37251"/>
                      <a:pt x="111207" y="46503"/>
                    </a:cubicBezTo>
                    <a:cubicBezTo>
                      <a:pt x="126791" y="55756"/>
                      <a:pt x="131718" y="64704"/>
                      <a:pt x="131718" y="64704"/>
                    </a:cubicBezTo>
                    <a:lnTo>
                      <a:pt x="109478" y="71923"/>
                    </a:lnTo>
                    <a:lnTo>
                      <a:pt x="70194" y="82894"/>
                    </a:lnTo>
                    <a:cubicBezTo>
                      <a:pt x="70194" y="82894"/>
                      <a:pt x="62402" y="74714"/>
                      <a:pt x="46503" y="72496"/>
                    </a:cubicBezTo>
                    <a:cubicBezTo>
                      <a:pt x="30614" y="70287"/>
                      <a:pt x="6646" y="73947"/>
                      <a:pt x="6646" y="73947"/>
                    </a:cubicBezTo>
                    <a:cubicBezTo>
                      <a:pt x="6646" y="73947"/>
                      <a:pt x="29375" y="74243"/>
                      <a:pt x="42464" y="77404"/>
                    </a:cubicBezTo>
                    <a:cubicBezTo>
                      <a:pt x="55553" y="80574"/>
                      <a:pt x="58926" y="86647"/>
                      <a:pt x="58926" y="86647"/>
                    </a:cubicBezTo>
                    <a:lnTo>
                      <a:pt x="0" y="114673"/>
                    </a:lnTo>
                    <a:lnTo>
                      <a:pt x="63548" y="93007"/>
                    </a:lnTo>
                    <a:lnTo>
                      <a:pt x="112649" y="78855"/>
                    </a:lnTo>
                    <a:cubicBezTo>
                      <a:pt x="112658" y="78855"/>
                      <a:pt x="109663" y="85473"/>
                      <a:pt x="97924" y="98784"/>
                    </a:cubicBezTo>
                    <a:cubicBezTo>
                      <a:pt x="86176" y="112094"/>
                      <a:pt x="65572" y="132004"/>
                      <a:pt x="65572" y="132004"/>
                    </a:cubicBezTo>
                    <a:cubicBezTo>
                      <a:pt x="65572" y="132004"/>
                      <a:pt x="92332" y="115034"/>
                      <a:pt x="106881" y="100512"/>
                    </a:cubicBezTo>
                    <a:cubicBezTo>
                      <a:pt x="121421" y="86000"/>
                      <a:pt x="123630" y="73947"/>
                      <a:pt x="123630" y="73947"/>
                    </a:cubicBezTo>
                    <a:lnTo>
                      <a:pt x="177648" y="66432"/>
                    </a:lnTo>
                    <a:cubicBezTo>
                      <a:pt x="177648" y="66432"/>
                      <a:pt x="163709" y="79678"/>
                      <a:pt x="152516" y="95318"/>
                    </a:cubicBezTo>
                    <a:cubicBezTo>
                      <a:pt x="141322" y="110957"/>
                      <a:pt x="132873" y="128825"/>
                      <a:pt x="132873" y="128825"/>
                    </a:cubicBezTo>
                    <a:cubicBezTo>
                      <a:pt x="132873" y="128825"/>
                      <a:pt x="112972" y="133151"/>
                      <a:pt x="88967" y="147894"/>
                    </a:cubicBezTo>
                    <a:cubicBezTo>
                      <a:pt x="64963" y="162628"/>
                      <a:pt x="36687" y="188038"/>
                      <a:pt x="36687" y="188038"/>
                    </a:cubicBezTo>
                    <a:cubicBezTo>
                      <a:pt x="36687" y="188038"/>
                      <a:pt x="72246" y="166639"/>
                      <a:pt x="95031" y="154531"/>
                    </a:cubicBezTo>
                    <a:cubicBezTo>
                      <a:pt x="117816" y="142422"/>
                      <a:pt x="127965" y="139510"/>
                      <a:pt x="127965" y="139510"/>
                    </a:cubicBezTo>
                    <a:cubicBezTo>
                      <a:pt x="127965" y="139510"/>
                      <a:pt x="118629" y="151258"/>
                      <a:pt x="107168" y="170707"/>
                    </a:cubicBezTo>
                    <a:cubicBezTo>
                      <a:pt x="86610" y="205563"/>
                      <a:pt x="61524" y="284234"/>
                      <a:pt x="61524" y="284234"/>
                    </a:cubicBezTo>
                    <a:cubicBezTo>
                      <a:pt x="61524" y="284224"/>
                      <a:pt x="94782" y="212653"/>
                      <a:pt x="114387" y="177639"/>
                    </a:cubicBezTo>
                    <a:cubicBezTo>
                      <a:pt x="129444" y="150759"/>
                      <a:pt x="138068" y="143559"/>
                      <a:pt x="138068" y="143559"/>
                    </a:cubicBezTo>
                    <a:cubicBezTo>
                      <a:pt x="138068" y="143559"/>
                      <a:pt x="144483" y="157174"/>
                      <a:pt x="149336" y="176197"/>
                    </a:cubicBezTo>
                    <a:cubicBezTo>
                      <a:pt x="154198" y="195220"/>
                      <a:pt x="157424" y="219816"/>
                      <a:pt x="157424" y="219816"/>
                    </a:cubicBezTo>
                    <a:cubicBezTo>
                      <a:pt x="157424" y="219816"/>
                      <a:pt x="159079" y="193612"/>
                      <a:pt x="155695" y="171862"/>
                    </a:cubicBezTo>
                    <a:cubicBezTo>
                      <a:pt x="152303" y="150112"/>
                      <a:pt x="143854" y="132578"/>
                      <a:pt x="143854" y="132578"/>
                    </a:cubicBezTo>
                    <a:cubicBezTo>
                      <a:pt x="143854" y="132578"/>
                      <a:pt x="151609" y="117206"/>
                      <a:pt x="161759" y="103988"/>
                    </a:cubicBezTo>
                    <a:cubicBezTo>
                      <a:pt x="171908" y="90761"/>
                      <a:pt x="184867" y="75093"/>
                      <a:pt x="184867" y="75093"/>
                    </a:cubicBezTo>
                    <a:lnTo>
                      <a:pt x="202485" y="110920"/>
                    </a:lnTo>
                    <a:cubicBezTo>
                      <a:pt x="202485" y="110911"/>
                      <a:pt x="193861" y="120561"/>
                      <a:pt x="189489" y="134602"/>
                    </a:cubicBezTo>
                    <a:cubicBezTo>
                      <a:pt x="185117" y="148643"/>
                      <a:pt x="184867" y="166954"/>
                      <a:pt x="184867" y="166954"/>
                    </a:cubicBezTo>
                    <a:cubicBezTo>
                      <a:pt x="184867" y="166954"/>
                      <a:pt x="189554" y="150584"/>
                      <a:pt x="195839" y="138068"/>
                    </a:cubicBezTo>
                    <a:cubicBezTo>
                      <a:pt x="202134" y="125553"/>
                      <a:pt x="208558" y="118426"/>
                      <a:pt x="208558" y="118426"/>
                    </a:cubicBezTo>
                    <a:cubicBezTo>
                      <a:pt x="208549" y="118426"/>
                      <a:pt x="213004" y="125756"/>
                      <a:pt x="220972" y="146729"/>
                    </a:cubicBezTo>
                    <a:cubicBezTo>
                      <a:pt x="231537" y="174524"/>
                      <a:pt x="248415" y="230502"/>
                      <a:pt x="248415" y="230502"/>
                    </a:cubicBezTo>
                    <a:lnTo>
                      <a:pt x="232813" y="147025"/>
                    </a:lnTo>
                    <a:cubicBezTo>
                      <a:pt x="232822" y="147025"/>
                      <a:pt x="238109" y="145343"/>
                      <a:pt x="249857" y="152516"/>
                    </a:cubicBezTo>
                    <a:cubicBezTo>
                      <a:pt x="261606" y="159679"/>
                      <a:pt x="279612" y="175624"/>
                      <a:pt x="279612" y="175624"/>
                    </a:cubicBezTo>
                    <a:cubicBezTo>
                      <a:pt x="279612" y="175615"/>
                      <a:pt x="265627" y="156213"/>
                      <a:pt x="253037" y="147312"/>
                    </a:cubicBezTo>
                    <a:cubicBezTo>
                      <a:pt x="240448" y="138410"/>
                      <a:pt x="229356" y="140092"/>
                      <a:pt x="229356" y="140092"/>
                    </a:cubicBezTo>
                    <a:lnTo>
                      <a:pt x="209704" y="99070"/>
                    </a:lnTo>
                    <a:cubicBezTo>
                      <a:pt x="209713" y="99070"/>
                      <a:pt x="227387" y="91731"/>
                      <a:pt x="250153" y="88958"/>
                    </a:cubicBezTo>
                    <a:cubicBezTo>
                      <a:pt x="272911" y="86194"/>
                      <a:pt x="302720" y="88958"/>
                      <a:pt x="302720" y="88958"/>
                    </a:cubicBezTo>
                    <a:cubicBezTo>
                      <a:pt x="302720" y="88958"/>
                      <a:pt x="273077" y="82913"/>
                      <a:pt x="249571" y="82608"/>
                    </a:cubicBezTo>
                    <a:cubicBezTo>
                      <a:pt x="226065" y="82303"/>
                      <a:pt x="206247" y="91269"/>
                      <a:pt x="206247" y="91269"/>
                    </a:cubicBezTo>
                    <a:lnTo>
                      <a:pt x="192669" y="65850"/>
                    </a:lnTo>
                    <a:cubicBezTo>
                      <a:pt x="192669" y="65859"/>
                      <a:pt x="201718" y="53196"/>
                      <a:pt x="218661" y="39857"/>
                    </a:cubicBezTo>
                    <a:cubicBezTo>
                      <a:pt x="235604" y="26519"/>
                      <a:pt x="260552" y="12414"/>
                      <a:pt x="260543" y="12414"/>
                    </a:cubicBezTo>
                    <a:lnTo>
                      <a:pt x="242352" y="0"/>
                    </a:ln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41" name="Google Shape;6441;p8"/>
            <p:cNvGrpSpPr/>
            <p:nvPr/>
          </p:nvGrpSpPr>
          <p:grpSpPr>
            <a:xfrm>
              <a:off x="4720291" y="2691563"/>
              <a:ext cx="445779" cy="458674"/>
              <a:chOff x="4720291" y="2691563"/>
              <a:chExt cx="445779" cy="458674"/>
            </a:xfrm>
          </p:grpSpPr>
          <p:sp>
            <p:nvSpPr>
              <p:cNvPr id="6442" name="Google Shape;6442;p8"/>
              <p:cNvSpPr/>
              <p:nvPr/>
            </p:nvSpPr>
            <p:spPr>
              <a:xfrm>
                <a:off x="4720291" y="2691563"/>
                <a:ext cx="419848" cy="458674"/>
              </a:xfrm>
              <a:custGeom>
                <a:avLst/>
                <a:gdLst/>
                <a:ahLst/>
                <a:cxnLst/>
                <a:rect l="l" t="t" r="r" b="b"/>
                <a:pathLst>
                  <a:path w="419848" h="458674" extrusionOk="0">
                    <a:moveTo>
                      <a:pt x="367710" y="210046"/>
                    </a:moveTo>
                    <a:cubicBezTo>
                      <a:pt x="367710" y="210046"/>
                      <a:pt x="411376" y="157045"/>
                      <a:pt x="402003" y="102657"/>
                    </a:cubicBezTo>
                    <a:cubicBezTo>
                      <a:pt x="387242" y="17017"/>
                      <a:pt x="340332" y="0"/>
                      <a:pt x="340332" y="0"/>
                    </a:cubicBezTo>
                    <a:cubicBezTo>
                      <a:pt x="340332" y="0"/>
                      <a:pt x="350804" y="61256"/>
                      <a:pt x="302406" y="58917"/>
                    </a:cubicBezTo>
                    <a:cubicBezTo>
                      <a:pt x="277283" y="57706"/>
                      <a:pt x="244940" y="28664"/>
                      <a:pt x="244940" y="28664"/>
                    </a:cubicBezTo>
                    <a:cubicBezTo>
                      <a:pt x="244940" y="28664"/>
                      <a:pt x="217635" y="40135"/>
                      <a:pt x="190395" y="33692"/>
                    </a:cubicBezTo>
                    <a:cubicBezTo>
                      <a:pt x="163154" y="27249"/>
                      <a:pt x="135997" y="2884"/>
                      <a:pt x="135997" y="2884"/>
                    </a:cubicBezTo>
                    <a:cubicBezTo>
                      <a:pt x="135997" y="2884"/>
                      <a:pt x="132263" y="33110"/>
                      <a:pt x="140943" y="64167"/>
                    </a:cubicBezTo>
                    <a:cubicBezTo>
                      <a:pt x="149622" y="95216"/>
                      <a:pt x="170716" y="127096"/>
                      <a:pt x="170716" y="127096"/>
                    </a:cubicBezTo>
                    <a:cubicBezTo>
                      <a:pt x="170716" y="127096"/>
                      <a:pt x="151536" y="121901"/>
                      <a:pt x="133511" y="119295"/>
                    </a:cubicBezTo>
                    <a:cubicBezTo>
                      <a:pt x="115477" y="116688"/>
                      <a:pt x="98581" y="116661"/>
                      <a:pt x="98581" y="116661"/>
                    </a:cubicBezTo>
                    <a:cubicBezTo>
                      <a:pt x="98581" y="116661"/>
                      <a:pt x="101104" y="132605"/>
                      <a:pt x="107334" y="146036"/>
                    </a:cubicBezTo>
                    <a:cubicBezTo>
                      <a:pt x="113564" y="159476"/>
                      <a:pt x="123510" y="170401"/>
                      <a:pt x="123510" y="170401"/>
                    </a:cubicBezTo>
                    <a:cubicBezTo>
                      <a:pt x="123510" y="170401"/>
                      <a:pt x="84106" y="181688"/>
                      <a:pt x="53224" y="195737"/>
                    </a:cubicBezTo>
                    <a:cubicBezTo>
                      <a:pt x="22341" y="209787"/>
                      <a:pt x="0" y="226601"/>
                      <a:pt x="0" y="226601"/>
                    </a:cubicBezTo>
                    <a:cubicBezTo>
                      <a:pt x="0" y="226601"/>
                      <a:pt x="33258" y="253527"/>
                      <a:pt x="64814" y="270877"/>
                    </a:cubicBezTo>
                    <a:cubicBezTo>
                      <a:pt x="96371" y="288227"/>
                      <a:pt x="126218" y="296009"/>
                      <a:pt x="126218" y="296009"/>
                    </a:cubicBezTo>
                    <a:cubicBezTo>
                      <a:pt x="126218" y="296009"/>
                      <a:pt x="117788" y="305493"/>
                      <a:pt x="113203" y="315864"/>
                    </a:cubicBezTo>
                    <a:cubicBezTo>
                      <a:pt x="108619" y="326245"/>
                      <a:pt x="107889" y="337512"/>
                      <a:pt x="107889" y="337512"/>
                    </a:cubicBezTo>
                    <a:cubicBezTo>
                      <a:pt x="107889" y="337512"/>
                      <a:pt x="134361" y="342698"/>
                      <a:pt x="158718" y="338862"/>
                    </a:cubicBezTo>
                    <a:cubicBezTo>
                      <a:pt x="183074" y="335016"/>
                      <a:pt x="205305" y="322150"/>
                      <a:pt x="205305" y="322150"/>
                    </a:cubicBezTo>
                    <a:cubicBezTo>
                      <a:pt x="205305" y="322150"/>
                      <a:pt x="185672" y="359706"/>
                      <a:pt x="179857" y="393832"/>
                    </a:cubicBezTo>
                    <a:cubicBezTo>
                      <a:pt x="174034" y="427968"/>
                      <a:pt x="182039" y="458674"/>
                      <a:pt x="182039" y="458674"/>
                    </a:cubicBezTo>
                    <a:cubicBezTo>
                      <a:pt x="182039" y="458674"/>
                      <a:pt x="210148" y="429826"/>
                      <a:pt x="237860" y="420287"/>
                    </a:cubicBezTo>
                    <a:cubicBezTo>
                      <a:pt x="265581" y="410738"/>
                      <a:pt x="292904" y="420481"/>
                      <a:pt x="292904" y="420481"/>
                    </a:cubicBezTo>
                    <a:cubicBezTo>
                      <a:pt x="292904" y="420481"/>
                      <a:pt x="296056" y="367220"/>
                      <a:pt x="363505" y="378192"/>
                    </a:cubicBezTo>
                    <a:cubicBezTo>
                      <a:pt x="390236" y="382546"/>
                      <a:pt x="398944" y="405386"/>
                      <a:pt x="398944" y="405386"/>
                    </a:cubicBezTo>
                    <a:cubicBezTo>
                      <a:pt x="398944" y="405386"/>
                      <a:pt x="425445" y="370576"/>
                      <a:pt x="418771" y="321336"/>
                    </a:cubicBezTo>
                    <a:cubicBezTo>
                      <a:pt x="412088" y="272097"/>
                      <a:pt x="367710" y="210046"/>
                      <a:pt x="367710"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43" name="Google Shape;6443;p8"/>
              <p:cNvSpPr/>
              <p:nvPr/>
            </p:nvSpPr>
            <p:spPr>
              <a:xfrm>
                <a:off x="4767635" y="2745831"/>
                <a:ext cx="398435" cy="338769"/>
              </a:xfrm>
              <a:custGeom>
                <a:avLst/>
                <a:gdLst/>
                <a:ahLst/>
                <a:cxnLst/>
                <a:rect l="l" t="t" r="r" b="b"/>
                <a:pathLst>
                  <a:path w="398435" h="338769" extrusionOk="0">
                    <a:moveTo>
                      <a:pt x="0" y="176049"/>
                    </a:moveTo>
                    <a:cubicBezTo>
                      <a:pt x="0" y="176049"/>
                      <a:pt x="102232" y="188740"/>
                      <a:pt x="150556" y="184433"/>
                    </a:cubicBezTo>
                    <a:cubicBezTo>
                      <a:pt x="177519" y="182030"/>
                      <a:pt x="194758" y="178203"/>
                      <a:pt x="194758" y="178203"/>
                    </a:cubicBezTo>
                    <a:cubicBezTo>
                      <a:pt x="194758" y="178203"/>
                      <a:pt x="187973" y="187455"/>
                      <a:pt x="16618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64"/>
                      <a:pt x="234699" y="219761"/>
                    </a:cubicBezTo>
                    <a:cubicBezTo>
                      <a:pt x="212653" y="227868"/>
                      <a:pt x="183629" y="247602"/>
                      <a:pt x="183629" y="247602"/>
                    </a:cubicBezTo>
                    <a:cubicBezTo>
                      <a:pt x="183629" y="247602"/>
                      <a:pt x="214095" y="235613"/>
                      <a:pt x="233793" y="229855"/>
                    </a:cubicBezTo>
                    <a:cubicBezTo>
                      <a:pt x="253490" y="224105"/>
                      <a:pt x="262410" y="224577"/>
                      <a:pt x="262410" y="224577"/>
                    </a:cubicBezTo>
                    <a:lnTo>
                      <a:pt x="229633" y="269250"/>
                    </a:lnTo>
                    <a:lnTo>
                      <a:pt x="183425" y="325357"/>
                    </a:lnTo>
                    <a:lnTo>
                      <a:pt x="236020" y="277227"/>
                    </a:lnTo>
                    <a:cubicBezTo>
                      <a:pt x="236020" y="277227"/>
                      <a:pt x="242038" y="283873"/>
                      <a:pt x="241640" y="299254"/>
                    </a:cubicBezTo>
                    <a:cubicBezTo>
                      <a:pt x="241234" y="314644"/>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1" y="221249"/>
                      <a:pt x="300872" y="242296"/>
                    </a:cubicBezTo>
                    <a:cubicBezTo>
                      <a:pt x="306963" y="263353"/>
                      <a:pt x="309977" y="295621"/>
                      <a:pt x="309977" y="295621"/>
                    </a:cubicBezTo>
                    <a:cubicBezTo>
                      <a:pt x="309977" y="295621"/>
                      <a:pt x="315273" y="265470"/>
                      <a:pt x="311187" y="241548"/>
                    </a:cubicBezTo>
                    <a:cubicBezTo>
                      <a:pt x="307102" y="217635"/>
                      <a:pt x="293616" y="199952"/>
                      <a:pt x="293616" y="199952"/>
                    </a:cubicBezTo>
                    <a:lnTo>
                      <a:pt x="311493" y="160021"/>
                    </a:lnTo>
                    <a:cubicBezTo>
                      <a:pt x="311493" y="160021"/>
                      <a:pt x="324248" y="157304"/>
                      <a:pt x="345979" y="149059"/>
                    </a:cubicBezTo>
                    <a:cubicBezTo>
                      <a:pt x="367720" y="140823"/>
                      <a:pt x="398436" y="127050"/>
                      <a:pt x="398436" y="127050"/>
                    </a:cubicBezTo>
                    <a:lnTo>
                      <a:pt x="389340" y="101695"/>
                    </a:lnTo>
                    <a:cubicBezTo>
                      <a:pt x="389340" y="101695"/>
                      <a:pt x="364716" y="120765"/>
                      <a:pt x="343308" y="131986"/>
                    </a:cubicBezTo>
                    <a:cubicBezTo>
                      <a:pt x="321910" y="143208"/>
                      <a:pt x="303728" y="146581"/>
                      <a:pt x="303728" y="146581"/>
                    </a:cubicBezTo>
                    <a:lnTo>
                      <a:pt x="277597" y="119507"/>
                    </a:lnTo>
                    <a:cubicBezTo>
                      <a:pt x="277597" y="119507"/>
                      <a:pt x="294799" y="103045"/>
                      <a:pt x="301953" y="78097"/>
                    </a:cubicBezTo>
                    <a:cubicBezTo>
                      <a:pt x="309117" y="53159"/>
                      <a:pt x="311049" y="18986"/>
                      <a:pt x="311049" y="18986"/>
                    </a:cubicBezTo>
                    <a:cubicBezTo>
                      <a:pt x="311049" y="18986"/>
                      <a:pt x="305115" y="51892"/>
                      <a:pt x="294522" y="74529"/>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6"/>
                      <a:pt x="218125" y="43148"/>
                    </a:cubicBezTo>
                    <a:cubicBezTo>
                      <a:pt x="222960" y="59111"/>
                      <a:pt x="219438" y="63872"/>
                      <a:pt x="219438" y="63872"/>
                    </a:cubicBezTo>
                    <a:lnTo>
                      <a:pt x="124342" y="5675"/>
                    </a:lnTo>
                    <a:cubicBezTo>
                      <a:pt x="124342" y="5675"/>
                      <a:pt x="186097" y="51347"/>
                      <a:pt x="216008" y="76332"/>
                    </a:cubicBezTo>
                    <a:cubicBezTo>
                      <a:pt x="238571" y="95198"/>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9"/>
                    </a:cubicBezTo>
                    <a:cubicBezTo>
                      <a:pt x="238497" y="117844"/>
                      <a:pt x="252862" y="113813"/>
                      <a:pt x="252862" y="113813"/>
                    </a:cubicBezTo>
                    <a:lnTo>
                      <a:pt x="289964" y="150232"/>
                    </a:lnTo>
                    <a:cubicBezTo>
                      <a:pt x="289964" y="150232"/>
                      <a:pt x="267328" y="156111"/>
                      <a:pt x="248240" y="160224"/>
                    </a:cubicBezTo>
                    <a:cubicBezTo>
                      <a:pt x="229152" y="164338"/>
                      <a:pt x="208004" y="164624"/>
                      <a:pt x="208004" y="164624"/>
                    </a:cubicBezTo>
                    <a:cubicBezTo>
                      <a:pt x="208004" y="164624"/>
                      <a:pt x="189979" y="147099"/>
                      <a:pt x="165013" y="132689"/>
                    </a:cubicBezTo>
                    <a:cubicBezTo>
                      <a:pt x="140046" y="118278"/>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93"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44" name="Google Shape;6444;p8"/>
            <p:cNvGrpSpPr/>
            <p:nvPr/>
          </p:nvGrpSpPr>
          <p:grpSpPr>
            <a:xfrm>
              <a:off x="4772497" y="1886706"/>
              <a:ext cx="327789" cy="279112"/>
              <a:chOff x="4772497" y="1886706"/>
              <a:chExt cx="327789" cy="279112"/>
            </a:xfrm>
          </p:grpSpPr>
          <p:sp>
            <p:nvSpPr>
              <p:cNvPr id="6445" name="Google Shape;6445;p8"/>
              <p:cNvSpPr/>
              <p:nvPr/>
            </p:nvSpPr>
            <p:spPr>
              <a:xfrm>
                <a:off x="4786840" y="1886706"/>
                <a:ext cx="313446" cy="279112"/>
              </a:xfrm>
              <a:custGeom>
                <a:avLst/>
                <a:gdLst/>
                <a:ahLst/>
                <a:cxnLst/>
                <a:rect l="l" t="t" r="r" b="b"/>
                <a:pathLst>
                  <a:path w="313446" h="279112" extrusionOk="0">
                    <a:moveTo>
                      <a:pt x="47274" y="137421"/>
                    </a:moveTo>
                    <a:cubicBezTo>
                      <a:pt x="47274" y="137421"/>
                      <a:pt x="5327" y="166427"/>
                      <a:pt x="1002" y="200008"/>
                    </a:cubicBezTo>
                    <a:cubicBezTo>
                      <a:pt x="-5802" y="252871"/>
                      <a:pt x="24277" y="266477"/>
                      <a:pt x="24277" y="266477"/>
                    </a:cubicBezTo>
                    <a:cubicBezTo>
                      <a:pt x="24277" y="266477"/>
                      <a:pt x="29203" y="228672"/>
                      <a:pt x="63330" y="233488"/>
                    </a:cubicBezTo>
                    <a:cubicBezTo>
                      <a:pt x="81040" y="235983"/>
                      <a:pt x="98270" y="255838"/>
                      <a:pt x="98270" y="255838"/>
                    </a:cubicBezTo>
                    <a:cubicBezTo>
                      <a:pt x="98270" y="255838"/>
                      <a:pt x="120112" y="250819"/>
                      <a:pt x="138275" y="256633"/>
                    </a:cubicBezTo>
                    <a:cubicBezTo>
                      <a:pt x="156429" y="262456"/>
                      <a:pt x="170904" y="279113"/>
                      <a:pt x="170904" y="279113"/>
                    </a:cubicBezTo>
                    <a:cubicBezTo>
                      <a:pt x="170904" y="279113"/>
                      <a:pt x="179704" y="261079"/>
                      <a:pt x="179796" y="241677"/>
                    </a:cubicBezTo>
                    <a:cubicBezTo>
                      <a:pt x="179879" y="222266"/>
                      <a:pt x="171264" y="201487"/>
                      <a:pt x="171264" y="201487"/>
                    </a:cubicBezTo>
                    <a:cubicBezTo>
                      <a:pt x="171264" y="201487"/>
                      <a:pt x="183919" y="205979"/>
                      <a:pt x="196277" y="208826"/>
                    </a:cubicBezTo>
                    <a:cubicBezTo>
                      <a:pt x="208636" y="211673"/>
                      <a:pt x="220707" y="212875"/>
                      <a:pt x="220707" y="212875"/>
                    </a:cubicBezTo>
                    <a:cubicBezTo>
                      <a:pt x="220707" y="212875"/>
                      <a:pt x="222131" y="203049"/>
                      <a:pt x="220402" y="194481"/>
                    </a:cubicBezTo>
                    <a:cubicBezTo>
                      <a:pt x="218674" y="185912"/>
                      <a:pt x="213784" y="178600"/>
                      <a:pt x="213784" y="178600"/>
                    </a:cubicBezTo>
                    <a:cubicBezTo>
                      <a:pt x="213784" y="178600"/>
                      <a:pt x="244231" y="174543"/>
                      <a:pt x="269152" y="168211"/>
                    </a:cubicBezTo>
                    <a:cubicBezTo>
                      <a:pt x="294063" y="161879"/>
                      <a:pt x="313446" y="153274"/>
                      <a:pt x="313446" y="153274"/>
                    </a:cubicBezTo>
                    <a:cubicBezTo>
                      <a:pt x="313446" y="153274"/>
                      <a:pt x="295126" y="134639"/>
                      <a:pt x="276093" y="121911"/>
                    </a:cubicBezTo>
                    <a:cubicBezTo>
                      <a:pt x="257052" y="109192"/>
                      <a:pt x="237299" y="102380"/>
                      <a:pt x="237299" y="102380"/>
                    </a:cubicBezTo>
                    <a:cubicBezTo>
                      <a:pt x="237299" y="102380"/>
                      <a:pt x="245249" y="97240"/>
                      <a:pt x="250619" y="91278"/>
                    </a:cubicBezTo>
                    <a:cubicBezTo>
                      <a:pt x="255998" y="85326"/>
                      <a:pt x="258808" y="78550"/>
                      <a:pt x="258808" y="78550"/>
                    </a:cubicBezTo>
                    <a:cubicBezTo>
                      <a:pt x="258808" y="78550"/>
                      <a:pt x="240932" y="73549"/>
                      <a:pt x="222750" y="74160"/>
                    </a:cubicBezTo>
                    <a:cubicBezTo>
                      <a:pt x="204569" y="74770"/>
                      <a:pt x="186072" y="81000"/>
                      <a:pt x="186072" y="81000"/>
                    </a:cubicBezTo>
                    <a:cubicBezTo>
                      <a:pt x="186072" y="81000"/>
                      <a:pt x="207711" y="59647"/>
                      <a:pt x="218784" y="39395"/>
                    </a:cubicBezTo>
                    <a:cubicBezTo>
                      <a:pt x="229858" y="19152"/>
                      <a:pt x="230366" y="0"/>
                      <a:pt x="230366" y="0"/>
                    </a:cubicBezTo>
                    <a:cubicBezTo>
                      <a:pt x="230366" y="0"/>
                      <a:pt x="204430" y="15483"/>
                      <a:pt x="182680" y="19309"/>
                    </a:cubicBezTo>
                    <a:cubicBezTo>
                      <a:pt x="160940" y="23136"/>
                      <a:pt x="143386" y="15316"/>
                      <a:pt x="143386" y="15316"/>
                    </a:cubicBezTo>
                    <a:cubicBezTo>
                      <a:pt x="143386" y="15316"/>
                      <a:pt x="130344" y="47326"/>
                      <a:pt x="84358" y="35938"/>
                    </a:cubicBezTo>
                    <a:cubicBezTo>
                      <a:pt x="66130" y="31428"/>
                      <a:pt x="64531" y="16989"/>
                      <a:pt x="64531" y="16989"/>
                    </a:cubicBezTo>
                    <a:cubicBezTo>
                      <a:pt x="64531" y="16989"/>
                      <a:pt x="38539" y="36197"/>
                      <a:pt x="33335" y="66469"/>
                    </a:cubicBezTo>
                    <a:cubicBezTo>
                      <a:pt x="28131" y="96741"/>
                      <a:pt x="47274" y="137421"/>
                      <a:pt x="47274"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46" name="Google Shape;6446;p8"/>
              <p:cNvSpPr/>
              <p:nvPr/>
            </p:nvSpPr>
            <p:spPr>
              <a:xfrm>
                <a:off x="4772497" y="1919419"/>
                <a:ext cx="294697" cy="209353"/>
              </a:xfrm>
              <a:custGeom>
                <a:avLst/>
                <a:gdLst/>
                <a:ahLst/>
                <a:cxnLst/>
                <a:rect l="l" t="t" r="r" b="b"/>
                <a:pathLst>
                  <a:path w="294697" h="209353" extrusionOk="0">
                    <a:moveTo>
                      <a:pt x="294697" y="114978"/>
                    </a:moveTo>
                    <a:cubicBezTo>
                      <a:pt x="294697" y="114978"/>
                      <a:pt x="224207" y="100106"/>
                      <a:pt x="188787" y="99311"/>
                    </a:cubicBezTo>
                    <a:cubicBezTo>
                      <a:pt x="169034" y="98876"/>
                      <a:pt x="155936" y="99976"/>
                      <a:pt x="155936" y="99976"/>
                    </a:cubicBezTo>
                    <a:cubicBezTo>
                      <a:pt x="155936" y="99976"/>
                      <a:pt x="162656" y="94846"/>
                      <a:pt x="181882" y="85483"/>
                    </a:cubicBezTo>
                    <a:cubicBezTo>
                      <a:pt x="201108" y="76128"/>
                      <a:pt x="232831" y="62522"/>
                      <a:pt x="232831" y="62522"/>
                    </a:cubicBezTo>
                    <a:cubicBezTo>
                      <a:pt x="232831" y="62522"/>
                      <a:pt x="201117" y="70185"/>
                      <a:pt x="179368" y="79290"/>
                    </a:cubicBezTo>
                    <a:cubicBezTo>
                      <a:pt x="157609" y="88385"/>
                      <a:pt x="145823" y="98922"/>
                      <a:pt x="145823" y="98922"/>
                    </a:cubicBezTo>
                    <a:cubicBezTo>
                      <a:pt x="145823" y="98922"/>
                      <a:pt x="128354" y="97240"/>
                      <a:pt x="111595" y="98100"/>
                    </a:cubicBezTo>
                    <a:cubicBezTo>
                      <a:pt x="94837" y="98969"/>
                      <a:pt x="78781" y="102361"/>
                      <a:pt x="78781" y="102361"/>
                    </a:cubicBezTo>
                    <a:lnTo>
                      <a:pt x="108360" y="72163"/>
                    </a:lnTo>
                    <a:cubicBezTo>
                      <a:pt x="108360" y="72163"/>
                      <a:pt x="118408" y="75361"/>
                      <a:pt x="135813" y="72006"/>
                    </a:cubicBezTo>
                    <a:cubicBezTo>
                      <a:pt x="153209" y="68651"/>
                      <a:pt x="177953" y="58751"/>
                      <a:pt x="177953" y="58751"/>
                    </a:cubicBezTo>
                    <a:cubicBezTo>
                      <a:pt x="177953" y="58751"/>
                      <a:pt x="153745" y="63862"/>
                      <a:pt x="138503" y="65961"/>
                    </a:cubicBezTo>
                    <a:cubicBezTo>
                      <a:pt x="123260" y="68059"/>
                      <a:pt x="116975" y="67144"/>
                      <a:pt x="116975" y="67144"/>
                    </a:cubicBezTo>
                    <a:lnTo>
                      <a:pt x="149466" y="42409"/>
                    </a:lnTo>
                    <a:lnTo>
                      <a:pt x="193861" y="11702"/>
                    </a:lnTo>
                    <a:lnTo>
                      <a:pt x="146508" y="37131"/>
                    </a:lnTo>
                    <a:cubicBezTo>
                      <a:pt x="146508" y="37131"/>
                      <a:pt x="143559" y="32694"/>
                      <a:pt x="146961" y="23404"/>
                    </a:cubicBezTo>
                    <a:cubicBezTo>
                      <a:pt x="150362" y="14124"/>
                      <a:pt x="160123" y="0"/>
                      <a:pt x="160123" y="0"/>
                    </a:cubicBezTo>
                    <a:cubicBezTo>
                      <a:pt x="160123" y="0"/>
                      <a:pt x="146656" y="13403"/>
                      <a:pt x="141294" y="24051"/>
                    </a:cubicBezTo>
                    <a:cubicBezTo>
                      <a:pt x="135933" y="34700"/>
                      <a:pt x="138669" y="42575"/>
                      <a:pt x="138669" y="42575"/>
                    </a:cubicBezTo>
                    <a:lnTo>
                      <a:pt x="112982" y="62568"/>
                    </a:lnTo>
                    <a:lnTo>
                      <a:pt x="97740" y="73476"/>
                    </a:lnTo>
                    <a:cubicBezTo>
                      <a:pt x="97740" y="73476"/>
                      <a:pt x="93173" y="66876"/>
                      <a:pt x="93081" y="53713"/>
                    </a:cubicBezTo>
                    <a:cubicBezTo>
                      <a:pt x="92988" y="40541"/>
                      <a:pt x="97379" y="20798"/>
                      <a:pt x="97379" y="20798"/>
                    </a:cubicBezTo>
                    <a:cubicBezTo>
                      <a:pt x="97379" y="20798"/>
                      <a:pt x="87480" y="38674"/>
                      <a:pt x="85557" y="53436"/>
                    </a:cubicBezTo>
                    <a:cubicBezTo>
                      <a:pt x="83634" y="68207"/>
                      <a:pt x="89688" y="79854"/>
                      <a:pt x="89688" y="79854"/>
                    </a:cubicBezTo>
                    <a:lnTo>
                      <a:pt x="68817" y="102759"/>
                    </a:lnTo>
                    <a:cubicBezTo>
                      <a:pt x="68817" y="102759"/>
                      <a:pt x="59149" y="103507"/>
                      <a:pt x="41947" y="106973"/>
                    </a:cubicBezTo>
                    <a:cubicBezTo>
                      <a:pt x="24745" y="110431"/>
                      <a:pt x="0" y="116596"/>
                      <a:pt x="0" y="116596"/>
                    </a:cubicBezTo>
                    <a:lnTo>
                      <a:pt x="1359" y="132587"/>
                    </a:lnTo>
                    <a:cubicBezTo>
                      <a:pt x="1359" y="132587"/>
                      <a:pt x="22822" y="122780"/>
                      <a:pt x="40393" y="117492"/>
                    </a:cubicBezTo>
                    <a:cubicBezTo>
                      <a:pt x="57965" y="112205"/>
                      <a:pt x="71646" y="111438"/>
                      <a:pt x="71646" y="111438"/>
                    </a:cubicBezTo>
                    <a:lnTo>
                      <a:pt x="84836" y="129666"/>
                    </a:lnTo>
                    <a:cubicBezTo>
                      <a:pt x="84836" y="129666"/>
                      <a:pt x="69205" y="138419"/>
                      <a:pt x="59038" y="153015"/>
                    </a:cubicBezTo>
                    <a:cubicBezTo>
                      <a:pt x="48861" y="167610"/>
                      <a:pt x="40560" y="188158"/>
                      <a:pt x="40560" y="188158"/>
                    </a:cubicBezTo>
                    <a:cubicBezTo>
                      <a:pt x="40560" y="188158"/>
                      <a:pt x="51467" y="168664"/>
                      <a:pt x="63622" y="155705"/>
                    </a:cubicBezTo>
                    <a:cubicBezTo>
                      <a:pt x="75787" y="142755"/>
                      <a:pt x="89282" y="134861"/>
                      <a:pt x="89282" y="134861"/>
                    </a:cubicBezTo>
                    <a:lnTo>
                      <a:pt x="111401" y="162683"/>
                    </a:lnTo>
                    <a:cubicBezTo>
                      <a:pt x="111401" y="162683"/>
                      <a:pt x="105328" y="169033"/>
                      <a:pt x="106475" y="180218"/>
                    </a:cubicBezTo>
                    <a:cubicBezTo>
                      <a:pt x="107621" y="191412"/>
                      <a:pt x="115995" y="207449"/>
                      <a:pt x="115995" y="207449"/>
                    </a:cubicBezTo>
                    <a:cubicBezTo>
                      <a:pt x="115995" y="207449"/>
                      <a:pt x="112085" y="190081"/>
                      <a:pt x="111864" y="180070"/>
                    </a:cubicBezTo>
                    <a:cubicBezTo>
                      <a:pt x="111651" y="170069"/>
                      <a:pt x="115135" y="167434"/>
                      <a:pt x="115135" y="167434"/>
                    </a:cubicBezTo>
                    <a:lnTo>
                      <a:pt x="171307" y="209353"/>
                    </a:lnTo>
                    <a:cubicBezTo>
                      <a:pt x="171307" y="209353"/>
                      <a:pt x="136423" y="177362"/>
                      <a:pt x="120108" y="160132"/>
                    </a:cubicBezTo>
                    <a:cubicBezTo>
                      <a:pt x="107797" y="147127"/>
                      <a:pt x="104348" y="141673"/>
                      <a:pt x="104348" y="141673"/>
                    </a:cubicBezTo>
                    <a:cubicBezTo>
                      <a:pt x="104348" y="141673"/>
                      <a:pt x="112668" y="140305"/>
                      <a:pt x="124897" y="141266"/>
                    </a:cubicBezTo>
                    <a:cubicBezTo>
                      <a:pt x="137135" y="142218"/>
                      <a:pt x="151518" y="145759"/>
                      <a:pt x="151518" y="145759"/>
                    </a:cubicBezTo>
                    <a:cubicBezTo>
                      <a:pt x="151518" y="145759"/>
                      <a:pt x="137523" y="138882"/>
                      <a:pt x="124980" y="136155"/>
                    </a:cubicBezTo>
                    <a:cubicBezTo>
                      <a:pt x="112446" y="133428"/>
                      <a:pt x="101354" y="134861"/>
                      <a:pt x="101354" y="134861"/>
                    </a:cubicBezTo>
                    <a:lnTo>
                      <a:pt x="82220" y="110199"/>
                    </a:lnTo>
                    <a:cubicBezTo>
                      <a:pt x="82220" y="110199"/>
                      <a:pt x="99588" y="108240"/>
                      <a:pt x="114063" y="107094"/>
                    </a:cubicBezTo>
                    <a:cubicBezTo>
                      <a:pt x="128548" y="105948"/>
                      <a:pt x="143716" y="107260"/>
                      <a:pt x="143716" y="107260"/>
                    </a:cubicBezTo>
                    <a:cubicBezTo>
                      <a:pt x="143716" y="107260"/>
                      <a:pt x="153052" y="119138"/>
                      <a:pt x="167970" y="129611"/>
                    </a:cubicBezTo>
                    <a:cubicBezTo>
                      <a:pt x="182899" y="140093"/>
                      <a:pt x="203410" y="149179"/>
                      <a:pt x="203410" y="149179"/>
                    </a:cubicBezTo>
                    <a:cubicBezTo>
                      <a:pt x="203410" y="149179"/>
                      <a:pt x="186383" y="137828"/>
                      <a:pt x="174173" y="127494"/>
                    </a:cubicBezTo>
                    <a:cubicBezTo>
                      <a:pt x="161953" y="117160"/>
                      <a:pt x="154558" y="107852"/>
                      <a:pt x="154558" y="107852"/>
                    </a:cubicBezTo>
                    <a:cubicBezTo>
                      <a:pt x="154558" y="107852"/>
                      <a:pt x="163700" y="105319"/>
                      <a:pt x="190663" y="106428"/>
                    </a:cubicBezTo>
                    <a:cubicBezTo>
                      <a:pt x="225770" y="107861"/>
                      <a:pt x="294697" y="114978"/>
                      <a:pt x="294697"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47" name="Google Shape;6447;p8"/>
            <p:cNvGrpSpPr/>
            <p:nvPr/>
          </p:nvGrpSpPr>
          <p:grpSpPr>
            <a:xfrm>
              <a:off x="5892645" y="2057515"/>
              <a:ext cx="116115" cy="357893"/>
              <a:chOff x="5892645" y="2057515"/>
              <a:chExt cx="116115" cy="357893"/>
            </a:xfrm>
          </p:grpSpPr>
          <p:sp>
            <p:nvSpPr>
              <p:cNvPr id="6448" name="Google Shape;6448;p8"/>
              <p:cNvSpPr/>
              <p:nvPr/>
            </p:nvSpPr>
            <p:spPr>
              <a:xfrm>
                <a:off x="5892645" y="2057515"/>
                <a:ext cx="116115" cy="357893"/>
              </a:xfrm>
              <a:custGeom>
                <a:avLst/>
                <a:gdLst/>
                <a:ahLst/>
                <a:cxnLst/>
                <a:rect l="l" t="t" r="r" b="b"/>
                <a:pathLst>
                  <a:path w="116115" h="357893" extrusionOk="0">
                    <a:moveTo>
                      <a:pt x="102250" y="0"/>
                    </a:moveTo>
                    <a:cubicBezTo>
                      <a:pt x="102158" y="869"/>
                      <a:pt x="102038" y="860"/>
                      <a:pt x="101964" y="1728"/>
                    </a:cubicBezTo>
                    <a:cubicBezTo>
                      <a:pt x="100873" y="14531"/>
                      <a:pt x="102546" y="28017"/>
                      <a:pt x="102546" y="28017"/>
                    </a:cubicBezTo>
                    <a:cubicBezTo>
                      <a:pt x="102546" y="28017"/>
                      <a:pt x="81609" y="23672"/>
                      <a:pt x="56329" y="28886"/>
                    </a:cubicBezTo>
                    <a:cubicBezTo>
                      <a:pt x="31039" y="34099"/>
                      <a:pt x="1155" y="48814"/>
                      <a:pt x="1155" y="48814"/>
                    </a:cubicBezTo>
                    <a:cubicBezTo>
                      <a:pt x="1155" y="48814"/>
                      <a:pt x="8393" y="75620"/>
                      <a:pt x="21666" y="103119"/>
                    </a:cubicBezTo>
                    <a:cubicBezTo>
                      <a:pt x="34940" y="130627"/>
                      <a:pt x="54305" y="158875"/>
                      <a:pt x="54305" y="158866"/>
                    </a:cubicBezTo>
                    <a:cubicBezTo>
                      <a:pt x="54305" y="158875"/>
                      <a:pt x="44507" y="166094"/>
                      <a:pt x="35818" y="177648"/>
                    </a:cubicBezTo>
                    <a:cubicBezTo>
                      <a:pt x="27129" y="189193"/>
                      <a:pt x="19642" y="205083"/>
                      <a:pt x="19642" y="205083"/>
                    </a:cubicBezTo>
                    <a:cubicBezTo>
                      <a:pt x="19642" y="205083"/>
                      <a:pt x="29847" y="211941"/>
                      <a:pt x="41595" y="216637"/>
                    </a:cubicBezTo>
                    <a:cubicBezTo>
                      <a:pt x="53343" y="221342"/>
                      <a:pt x="66728" y="223865"/>
                      <a:pt x="66728" y="223865"/>
                    </a:cubicBezTo>
                    <a:cubicBezTo>
                      <a:pt x="66728" y="223865"/>
                      <a:pt x="42085" y="248536"/>
                      <a:pt x="25419" y="277588"/>
                    </a:cubicBezTo>
                    <a:cubicBezTo>
                      <a:pt x="8754" y="306639"/>
                      <a:pt x="0" y="339980"/>
                      <a:pt x="0" y="339980"/>
                    </a:cubicBezTo>
                    <a:cubicBezTo>
                      <a:pt x="0" y="339980"/>
                      <a:pt x="25234" y="325699"/>
                      <a:pt x="43906" y="330164"/>
                    </a:cubicBezTo>
                    <a:cubicBezTo>
                      <a:pt x="62578" y="334619"/>
                      <a:pt x="74520" y="357894"/>
                      <a:pt x="74520" y="357894"/>
                    </a:cubicBezTo>
                    <a:cubicBezTo>
                      <a:pt x="74529" y="357894"/>
                      <a:pt x="100004" y="343937"/>
                      <a:pt x="116115" y="348937"/>
                    </a:cubicBezTo>
                    <a:cubicBezTo>
                      <a:pt x="112168" y="221942"/>
                      <a:pt x="107177" y="103452"/>
                      <a:pt x="102250"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49" name="Google Shape;6449;p8"/>
              <p:cNvSpPr/>
              <p:nvPr/>
            </p:nvSpPr>
            <p:spPr>
              <a:xfrm>
                <a:off x="5923555" y="2121932"/>
                <a:ext cx="83763" cy="267475"/>
              </a:xfrm>
              <a:custGeom>
                <a:avLst/>
                <a:gdLst/>
                <a:ahLst/>
                <a:cxnLst/>
                <a:rect l="l" t="t" r="r" b="b"/>
                <a:pathLst>
                  <a:path w="83763" h="267475" extrusionOk="0">
                    <a:moveTo>
                      <a:pt x="0" y="0"/>
                    </a:moveTo>
                    <a:cubicBezTo>
                      <a:pt x="0" y="0"/>
                      <a:pt x="47233" y="32481"/>
                      <a:pt x="76831" y="55747"/>
                    </a:cubicBezTo>
                    <a:cubicBezTo>
                      <a:pt x="76637" y="50848"/>
                      <a:pt x="76165" y="45884"/>
                      <a:pt x="75962" y="41013"/>
                    </a:cubicBezTo>
                    <a:cubicBezTo>
                      <a:pt x="44886" y="20197"/>
                      <a:pt x="0" y="0"/>
                      <a:pt x="0" y="0"/>
                    </a:cubicBezTo>
                    <a:close/>
                    <a:moveTo>
                      <a:pt x="78855" y="106299"/>
                    </a:moveTo>
                    <a:cubicBezTo>
                      <a:pt x="61043" y="112593"/>
                      <a:pt x="39284" y="117271"/>
                      <a:pt x="39284" y="117271"/>
                    </a:cubicBezTo>
                    <a:cubicBezTo>
                      <a:pt x="39284" y="117271"/>
                      <a:pt x="60248" y="117437"/>
                      <a:pt x="79142" y="113804"/>
                    </a:cubicBezTo>
                    <a:cubicBezTo>
                      <a:pt x="79049" y="111216"/>
                      <a:pt x="78957" y="108868"/>
                      <a:pt x="78855" y="106299"/>
                    </a:cubicBezTo>
                    <a:close/>
                    <a:moveTo>
                      <a:pt x="82895" y="198150"/>
                    </a:moveTo>
                    <a:cubicBezTo>
                      <a:pt x="54425" y="211830"/>
                      <a:pt x="11554" y="230215"/>
                      <a:pt x="11554" y="230215"/>
                    </a:cubicBezTo>
                    <a:lnTo>
                      <a:pt x="83190" y="209991"/>
                    </a:lnTo>
                    <a:cubicBezTo>
                      <a:pt x="83079" y="206857"/>
                      <a:pt x="83005" y="201265"/>
                      <a:pt x="82895" y="198150"/>
                    </a:cubicBezTo>
                    <a:close/>
                    <a:moveTo>
                      <a:pt x="83477" y="224152"/>
                    </a:moveTo>
                    <a:cubicBezTo>
                      <a:pt x="82275" y="226879"/>
                      <a:pt x="83690" y="225871"/>
                      <a:pt x="81453" y="229642"/>
                    </a:cubicBezTo>
                    <a:cubicBezTo>
                      <a:pt x="72662" y="244422"/>
                      <a:pt x="54591" y="267475"/>
                      <a:pt x="54591" y="267475"/>
                    </a:cubicBezTo>
                    <a:cubicBezTo>
                      <a:pt x="54591" y="267475"/>
                      <a:pt x="72958" y="250440"/>
                      <a:pt x="83763" y="235124"/>
                    </a:cubicBezTo>
                    <a:cubicBezTo>
                      <a:pt x="83671" y="232157"/>
                      <a:pt x="83569" y="227091"/>
                      <a:pt x="83477" y="22415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50" name="Google Shape;6450;p8"/>
            <p:cNvGrpSpPr/>
            <p:nvPr/>
          </p:nvGrpSpPr>
          <p:grpSpPr>
            <a:xfrm>
              <a:off x="5443473" y="1858782"/>
              <a:ext cx="392269" cy="392491"/>
              <a:chOff x="5443473" y="1858782"/>
              <a:chExt cx="392269" cy="392491"/>
            </a:xfrm>
          </p:grpSpPr>
          <p:sp>
            <p:nvSpPr>
              <p:cNvPr id="6451" name="Google Shape;6451;p8"/>
              <p:cNvSpPr/>
              <p:nvPr/>
            </p:nvSpPr>
            <p:spPr>
              <a:xfrm>
                <a:off x="5443473" y="1858782"/>
                <a:ext cx="392269" cy="392491"/>
              </a:xfrm>
              <a:custGeom>
                <a:avLst/>
                <a:gdLst/>
                <a:ahLst/>
                <a:cxnLst/>
                <a:rect l="l" t="t" r="r" b="b"/>
                <a:pathLst>
                  <a:path w="392269" h="392491" extrusionOk="0">
                    <a:moveTo>
                      <a:pt x="121606" y="0"/>
                    </a:moveTo>
                    <a:cubicBezTo>
                      <a:pt x="121606" y="0"/>
                      <a:pt x="117206" y="33581"/>
                      <a:pt x="103119" y="53732"/>
                    </a:cubicBezTo>
                    <a:cubicBezTo>
                      <a:pt x="89032" y="73873"/>
                      <a:pt x="65286" y="80593"/>
                      <a:pt x="65286" y="80593"/>
                    </a:cubicBezTo>
                    <a:cubicBezTo>
                      <a:pt x="65286" y="80593"/>
                      <a:pt x="90936" y="118509"/>
                      <a:pt x="38711" y="144141"/>
                    </a:cubicBezTo>
                    <a:cubicBezTo>
                      <a:pt x="18006" y="154299"/>
                      <a:pt x="0" y="142986"/>
                      <a:pt x="0" y="142986"/>
                    </a:cubicBezTo>
                    <a:cubicBezTo>
                      <a:pt x="0" y="142986"/>
                      <a:pt x="-102" y="179894"/>
                      <a:pt x="30337" y="210287"/>
                    </a:cubicBezTo>
                    <a:cubicBezTo>
                      <a:pt x="60766" y="240679"/>
                      <a:pt x="123917" y="261412"/>
                      <a:pt x="123917" y="261412"/>
                    </a:cubicBezTo>
                    <a:cubicBezTo>
                      <a:pt x="123917" y="261412"/>
                      <a:pt x="121865" y="318952"/>
                      <a:pt x="156851" y="351535"/>
                    </a:cubicBezTo>
                    <a:cubicBezTo>
                      <a:pt x="211950" y="402854"/>
                      <a:pt x="253037" y="391401"/>
                      <a:pt x="253037" y="391401"/>
                    </a:cubicBezTo>
                    <a:cubicBezTo>
                      <a:pt x="253037" y="391401"/>
                      <a:pt x="213845" y="354659"/>
                      <a:pt x="248415" y="332475"/>
                    </a:cubicBezTo>
                    <a:cubicBezTo>
                      <a:pt x="266366" y="320957"/>
                      <a:pt x="303876" y="324960"/>
                      <a:pt x="303876" y="324960"/>
                    </a:cubicBezTo>
                    <a:cubicBezTo>
                      <a:pt x="303876" y="324960"/>
                      <a:pt x="316687" y="303894"/>
                      <a:pt x="338825" y="294919"/>
                    </a:cubicBezTo>
                    <a:cubicBezTo>
                      <a:pt x="360972" y="285953"/>
                      <a:pt x="392270" y="289142"/>
                      <a:pt x="392270" y="289142"/>
                    </a:cubicBezTo>
                    <a:cubicBezTo>
                      <a:pt x="392270" y="289142"/>
                      <a:pt x="379006" y="266542"/>
                      <a:pt x="356738" y="249571"/>
                    </a:cubicBezTo>
                    <a:cubicBezTo>
                      <a:pt x="334471" y="232600"/>
                      <a:pt x="303302" y="221268"/>
                      <a:pt x="303302" y="221258"/>
                    </a:cubicBezTo>
                    <a:cubicBezTo>
                      <a:pt x="303302" y="221258"/>
                      <a:pt x="319266" y="215343"/>
                      <a:pt x="333057" y="208262"/>
                    </a:cubicBezTo>
                    <a:cubicBezTo>
                      <a:pt x="346848" y="201191"/>
                      <a:pt x="358467" y="192955"/>
                      <a:pt x="358476" y="192955"/>
                    </a:cubicBezTo>
                    <a:cubicBezTo>
                      <a:pt x="358476" y="192955"/>
                      <a:pt x="348438" y="183194"/>
                      <a:pt x="337096" y="177066"/>
                    </a:cubicBezTo>
                    <a:cubicBezTo>
                      <a:pt x="325755" y="170938"/>
                      <a:pt x="313119" y="168405"/>
                      <a:pt x="313119" y="168405"/>
                    </a:cubicBezTo>
                    <a:cubicBezTo>
                      <a:pt x="313119" y="168405"/>
                      <a:pt x="334166" y="141479"/>
                      <a:pt x="348068" y="116698"/>
                    </a:cubicBezTo>
                    <a:cubicBezTo>
                      <a:pt x="361980" y="91916"/>
                      <a:pt x="368579" y="69325"/>
                      <a:pt x="368579" y="69325"/>
                    </a:cubicBezTo>
                    <a:cubicBezTo>
                      <a:pt x="368579" y="69325"/>
                      <a:pt x="331541" y="67135"/>
                      <a:pt x="300705" y="70767"/>
                    </a:cubicBezTo>
                    <a:cubicBezTo>
                      <a:pt x="269860" y="74400"/>
                      <a:pt x="245245" y="83773"/>
                      <a:pt x="245245" y="83773"/>
                    </a:cubicBezTo>
                    <a:cubicBezTo>
                      <a:pt x="245245" y="83773"/>
                      <a:pt x="246086" y="73180"/>
                      <a:pt x="243794" y="63835"/>
                    </a:cubicBezTo>
                    <a:cubicBezTo>
                      <a:pt x="241511" y="54490"/>
                      <a:pt x="236288" y="46503"/>
                      <a:pt x="236288" y="46503"/>
                    </a:cubicBezTo>
                    <a:cubicBezTo>
                      <a:pt x="236288" y="46503"/>
                      <a:pt x="215232" y="55895"/>
                      <a:pt x="200470" y="70481"/>
                    </a:cubicBezTo>
                    <a:cubicBezTo>
                      <a:pt x="185709" y="85067"/>
                      <a:pt x="177075" y="104857"/>
                      <a:pt x="177066" y="104857"/>
                    </a:cubicBezTo>
                    <a:cubicBezTo>
                      <a:pt x="177066" y="104857"/>
                      <a:pt x="171039" y="69529"/>
                      <a:pt x="157137" y="43324"/>
                    </a:cubicBezTo>
                    <a:cubicBezTo>
                      <a:pt x="143245" y="17128"/>
                      <a:pt x="121615" y="0"/>
                      <a:pt x="12160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52" name="Google Shape;6452;p8"/>
              <p:cNvSpPr/>
              <p:nvPr/>
            </p:nvSpPr>
            <p:spPr>
              <a:xfrm>
                <a:off x="5501244" y="1936768"/>
                <a:ext cx="280194" cy="272392"/>
              </a:xfrm>
              <a:custGeom>
                <a:avLst/>
                <a:gdLst/>
                <a:ahLst/>
                <a:cxnLst/>
                <a:rect l="l" t="t" r="r" b="b"/>
                <a:pathLst>
                  <a:path w="280194" h="272392" extrusionOk="0">
                    <a:moveTo>
                      <a:pt x="71636" y="0"/>
                    </a:moveTo>
                    <a:lnTo>
                      <a:pt x="60664" y="58936"/>
                    </a:lnTo>
                    <a:cubicBezTo>
                      <a:pt x="60664" y="58936"/>
                      <a:pt x="53149" y="57226"/>
                      <a:pt x="45348" y="46513"/>
                    </a:cubicBezTo>
                    <a:cubicBezTo>
                      <a:pt x="37556" y="35790"/>
                      <a:pt x="29468" y="15889"/>
                      <a:pt x="29468" y="15889"/>
                    </a:cubicBezTo>
                    <a:cubicBezTo>
                      <a:pt x="29468" y="15889"/>
                      <a:pt x="33322" y="38000"/>
                      <a:pt x="41022" y="51421"/>
                    </a:cubicBezTo>
                    <a:cubicBezTo>
                      <a:pt x="48713" y="64842"/>
                      <a:pt x="60378" y="69621"/>
                      <a:pt x="60378" y="69621"/>
                    </a:cubicBezTo>
                    <a:lnTo>
                      <a:pt x="61524" y="106881"/>
                    </a:lnTo>
                    <a:lnTo>
                      <a:pt x="60951" y="128261"/>
                    </a:lnTo>
                    <a:cubicBezTo>
                      <a:pt x="60951" y="128261"/>
                      <a:pt x="49618" y="126080"/>
                      <a:pt x="34376" y="114682"/>
                    </a:cubicBezTo>
                    <a:cubicBezTo>
                      <a:pt x="19134" y="103276"/>
                      <a:pt x="0" y="82617"/>
                      <a:pt x="0" y="82617"/>
                    </a:cubicBezTo>
                    <a:cubicBezTo>
                      <a:pt x="0" y="82617"/>
                      <a:pt x="12081" y="105818"/>
                      <a:pt x="27444" y="120164"/>
                    </a:cubicBezTo>
                    <a:cubicBezTo>
                      <a:pt x="42806" y="134519"/>
                      <a:pt x="61533" y="140102"/>
                      <a:pt x="61524" y="140102"/>
                    </a:cubicBezTo>
                    <a:lnTo>
                      <a:pt x="70194" y="175920"/>
                    </a:lnTo>
                    <a:cubicBezTo>
                      <a:pt x="70194" y="175920"/>
                      <a:pt x="62642" y="184156"/>
                      <a:pt x="51994" y="200470"/>
                    </a:cubicBezTo>
                    <a:cubicBezTo>
                      <a:pt x="41346" y="216785"/>
                      <a:pt x="27444" y="241196"/>
                      <a:pt x="27444" y="241196"/>
                    </a:cubicBezTo>
                    <a:lnTo>
                      <a:pt x="47086" y="254193"/>
                    </a:lnTo>
                    <a:cubicBezTo>
                      <a:pt x="47086" y="254193"/>
                      <a:pt x="54111" y="229060"/>
                      <a:pt x="62975" y="210869"/>
                    </a:cubicBezTo>
                    <a:cubicBezTo>
                      <a:pt x="71830" y="192678"/>
                      <a:pt x="82617" y="181410"/>
                      <a:pt x="82617" y="181410"/>
                    </a:cubicBezTo>
                    <a:lnTo>
                      <a:pt x="114673" y="187178"/>
                    </a:lnTo>
                    <a:cubicBezTo>
                      <a:pt x="114673" y="187178"/>
                      <a:pt x="111438" y="206756"/>
                      <a:pt x="119591" y="227331"/>
                    </a:cubicBezTo>
                    <a:cubicBezTo>
                      <a:pt x="127743" y="247907"/>
                      <a:pt x="144428" y="272393"/>
                      <a:pt x="144428" y="272393"/>
                    </a:cubicBezTo>
                    <a:cubicBezTo>
                      <a:pt x="144428" y="272393"/>
                      <a:pt x="131385" y="246863"/>
                      <a:pt x="126810" y="226176"/>
                    </a:cubicBezTo>
                    <a:cubicBezTo>
                      <a:pt x="122234" y="205489"/>
                      <a:pt x="124499" y="188047"/>
                      <a:pt x="124499" y="188047"/>
                    </a:cubicBezTo>
                    <a:lnTo>
                      <a:pt x="175337" y="195275"/>
                    </a:lnTo>
                    <a:cubicBezTo>
                      <a:pt x="175337" y="195275"/>
                      <a:pt x="177362" y="205471"/>
                      <a:pt x="191227" y="214335"/>
                    </a:cubicBezTo>
                    <a:cubicBezTo>
                      <a:pt x="205092" y="223200"/>
                      <a:pt x="230798" y="230798"/>
                      <a:pt x="230798" y="230798"/>
                    </a:cubicBezTo>
                    <a:cubicBezTo>
                      <a:pt x="230798" y="230798"/>
                      <a:pt x="207550" y="218550"/>
                      <a:pt x="195848" y="210000"/>
                    </a:cubicBezTo>
                    <a:cubicBezTo>
                      <a:pt x="184146" y="201459"/>
                      <a:pt x="184008" y="196717"/>
                      <a:pt x="183999" y="196717"/>
                    </a:cubicBezTo>
                    <a:lnTo>
                      <a:pt x="280194" y="189785"/>
                    </a:lnTo>
                    <a:cubicBezTo>
                      <a:pt x="280194" y="189785"/>
                      <a:pt x="213669" y="188722"/>
                      <a:pt x="179959" y="186319"/>
                    </a:cubicBezTo>
                    <a:cubicBezTo>
                      <a:pt x="154512" y="184507"/>
                      <a:pt x="145296" y="182556"/>
                      <a:pt x="145296" y="182556"/>
                    </a:cubicBezTo>
                    <a:cubicBezTo>
                      <a:pt x="145296" y="182556"/>
                      <a:pt x="150547" y="174718"/>
                      <a:pt x="162055" y="166094"/>
                    </a:cubicBezTo>
                    <a:cubicBezTo>
                      <a:pt x="173553" y="157470"/>
                      <a:pt x="190071" y="149632"/>
                      <a:pt x="190071" y="149632"/>
                    </a:cubicBezTo>
                    <a:cubicBezTo>
                      <a:pt x="190071" y="149632"/>
                      <a:pt x="170078" y="154447"/>
                      <a:pt x="156268" y="161759"/>
                    </a:cubicBezTo>
                    <a:cubicBezTo>
                      <a:pt x="142468" y="169089"/>
                      <a:pt x="134898" y="178804"/>
                      <a:pt x="134898" y="178804"/>
                    </a:cubicBezTo>
                    <a:lnTo>
                      <a:pt x="90123" y="172167"/>
                    </a:lnTo>
                    <a:cubicBezTo>
                      <a:pt x="90123" y="172167"/>
                      <a:pt x="102527" y="156906"/>
                      <a:pt x="113527" y="144723"/>
                    </a:cubicBezTo>
                    <a:cubicBezTo>
                      <a:pt x="124517" y="132531"/>
                      <a:pt x="138937" y="122188"/>
                      <a:pt x="138946" y="122188"/>
                    </a:cubicBezTo>
                    <a:cubicBezTo>
                      <a:pt x="138946" y="122188"/>
                      <a:pt x="160686" y="125174"/>
                      <a:pt x="185450" y="122770"/>
                    </a:cubicBezTo>
                    <a:cubicBezTo>
                      <a:pt x="210203" y="120358"/>
                      <a:pt x="238017" y="112372"/>
                      <a:pt x="238017" y="112372"/>
                    </a:cubicBezTo>
                    <a:cubicBezTo>
                      <a:pt x="238017" y="112372"/>
                      <a:pt x="210619" y="115681"/>
                      <a:pt x="188334" y="116124"/>
                    </a:cubicBezTo>
                    <a:cubicBezTo>
                      <a:pt x="166048" y="116568"/>
                      <a:pt x="149049" y="114100"/>
                      <a:pt x="149049" y="114100"/>
                    </a:cubicBezTo>
                    <a:cubicBezTo>
                      <a:pt x="149049" y="114100"/>
                      <a:pt x="153736" y="104811"/>
                      <a:pt x="177935" y="84928"/>
                    </a:cubicBezTo>
                    <a:cubicBezTo>
                      <a:pt x="209454" y="59037"/>
                      <a:pt x="276432" y="12137"/>
                      <a:pt x="276432" y="12137"/>
                    </a:cubicBezTo>
                    <a:cubicBezTo>
                      <a:pt x="276432" y="12137"/>
                      <a:pt x="199148" y="53621"/>
                      <a:pt x="168118" y="80306"/>
                    </a:cubicBezTo>
                    <a:cubicBezTo>
                      <a:pt x="150806" y="95197"/>
                      <a:pt x="140961" y="106299"/>
                      <a:pt x="140961" y="106299"/>
                    </a:cubicBezTo>
                    <a:cubicBezTo>
                      <a:pt x="140961" y="106299"/>
                      <a:pt x="140878" y="96676"/>
                      <a:pt x="146452" y="73660"/>
                    </a:cubicBezTo>
                    <a:cubicBezTo>
                      <a:pt x="152026" y="50644"/>
                      <a:pt x="163210" y="14161"/>
                      <a:pt x="163201" y="14161"/>
                    </a:cubicBezTo>
                    <a:cubicBezTo>
                      <a:pt x="163201" y="14161"/>
                      <a:pt x="145232" y="45450"/>
                      <a:pt x="137208" y="70194"/>
                    </a:cubicBezTo>
                    <a:cubicBezTo>
                      <a:pt x="129185" y="94939"/>
                      <a:pt x="131145" y="113241"/>
                      <a:pt x="131145" y="113231"/>
                    </a:cubicBezTo>
                    <a:cubicBezTo>
                      <a:pt x="131145" y="113231"/>
                      <a:pt x="114368" y="125238"/>
                      <a:pt x="101104" y="138946"/>
                    </a:cubicBezTo>
                    <a:cubicBezTo>
                      <a:pt x="87840" y="152654"/>
                      <a:pt x="78282" y="168118"/>
                      <a:pt x="78282" y="168118"/>
                    </a:cubicBezTo>
                    <a:lnTo>
                      <a:pt x="68456" y="118722"/>
                    </a:lnTo>
                    <a:cubicBezTo>
                      <a:pt x="68456" y="118722"/>
                      <a:pt x="80630" y="113721"/>
                      <a:pt x="91565" y="97351"/>
                    </a:cubicBezTo>
                    <a:cubicBezTo>
                      <a:pt x="102509" y="80972"/>
                      <a:pt x="112362" y="53445"/>
                      <a:pt x="112362" y="53445"/>
                    </a:cubicBezTo>
                    <a:cubicBezTo>
                      <a:pt x="112362" y="53445"/>
                      <a:pt x="97499" y="76517"/>
                      <a:pt x="86943" y="90123"/>
                    </a:cubicBezTo>
                    <a:cubicBezTo>
                      <a:pt x="76397" y="103738"/>
                      <a:pt x="70194" y="107750"/>
                      <a:pt x="70194" y="107750"/>
                    </a:cubicBezTo>
                    <a:lnTo>
                      <a:pt x="69325" y="61247"/>
                    </a:lnTo>
                    <a:lnTo>
                      <a:pt x="71636" y="0"/>
                    </a:ln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53" name="Google Shape;6453;p8"/>
            <p:cNvGrpSpPr/>
            <p:nvPr/>
          </p:nvGrpSpPr>
          <p:grpSpPr>
            <a:xfrm>
              <a:off x="5089046" y="2202811"/>
              <a:ext cx="326697" cy="187221"/>
              <a:chOff x="5089046" y="2202811"/>
              <a:chExt cx="326697" cy="187221"/>
            </a:xfrm>
          </p:grpSpPr>
          <p:sp>
            <p:nvSpPr>
              <p:cNvPr id="6454" name="Google Shape;6454;p8"/>
              <p:cNvSpPr/>
              <p:nvPr/>
            </p:nvSpPr>
            <p:spPr>
              <a:xfrm>
                <a:off x="5089046" y="2202811"/>
                <a:ext cx="326697" cy="187221"/>
              </a:xfrm>
              <a:custGeom>
                <a:avLst/>
                <a:gdLst/>
                <a:ahLst/>
                <a:cxnLst/>
                <a:rect l="l" t="t" r="r" b="b"/>
                <a:pathLst>
                  <a:path w="326697" h="187221" extrusionOk="0">
                    <a:moveTo>
                      <a:pt x="240328" y="0"/>
                    </a:moveTo>
                    <a:cubicBezTo>
                      <a:pt x="240328" y="0"/>
                      <a:pt x="213291" y="7164"/>
                      <a:pt x="192382" y="15880"/>
                    </a:cubicBezTo>
                    <a:cubicBezTo>
                      <a:pt x="171473" y="24606"/>
                      <a:pt x="156851" y="34663"/>
                      <a:pt x="156851" y="34663"/>
                    </a:cubicBezTo>
                    <a:cubicBezTo>
                      <a:pt x="156851" y="34663"/>
                      <a:pt x="154216" y="29357"/>
                      <a:pt x="149632" y="25419"/>
                    </a:cubicBezTo>
                    <a:cubicBezTo>
                      <a:pt x="145047" y="21482"/>
                      <a:pt x="138364" y="19060"/>
                      <a:pt x="138364" y="19060"/>
                    </a:cubicBezTo>
                    <a:cubicBezTo>
                      <a:pt x="138364" y="19060"/>
                      <a:pt x="126412" y="28118"/>
                      <a:pt x="120459" y="38415"/>
                    </a:cubicBezTo>
                    <a:cubicBezTo>
                      <a:pt x="114507" y="48713"/>
                      <a:pt x="114682" y="60082"/>
                      <a:pt x="114682" y="60082"/>
                    </a:cubicBezTo>
                    <a:cubicBezTo>
                      <a:pt x="114682" y="60082"/>
                      <a:pt x="99089" y="44867"/>
                      <a:pt x="80879" y="35532"/>
                    </a:cubicBezTo>
                    <a:cubicBezTo>
                      <a:pt x="62679" y="26187"/>
                      <a:pt x="41891" y="22822"/>
                      <a:pt x="41891" y="22813"/>
                    </a:cubicBezTo>
                    <a:cubicBezTo>
                      <a:pt x="41891" y="22813"/>
                      <a:pt x="49359" y="39774"/>
                      <a:pt x="45644" y="52567"/>
                    </a:cubicBezTo>
                    <a:cubicBezTo>
                      <a:pt x="41928" y="65369"/>
                      <a:pt x="27157" y="73947"/>
                      <a:pt x="27157" y="73947"/>
                    </a:cubicBezTo>
                    <a:cubicBezTo>
                      <a:pt x="27157" y="73947"/>
                      <a:pt x="57567" y="86287"/>
                      <a:pt x="28312" y="110338"/>
                    </a:cubicBezTo>
                    <a:cubicBezTo>
                      <a:pt x="16721" y="119868"/>
                      <a:pt x="0" y="118426"/>
                      <a:pt x="0" y="118426"/>
                    </a:cubicBezTo>
                    <a:cubicBezTo>
                      <a:pt x="0" y="118426"/>
                      <a:pt x="11693" y="135961"/>
                      <a:pt x="43046" y="143559"/>
                    </a:cubicBezTo>
                    <a:cubicBezTo>
                      <a:pt x="74390" y="151157"/>
                      <a:pt x="126236" y="146738"/>
                      <a:pt x="126236" y="146738"/>
                    </a:cubicBezTo>
                    <a:cubicBezTo>
                      <a:pt x="126236" y="146738"/>
                      <a:pt x="142644" y="174940"/>
                      <a:pt x="177935" y="182556"/>
                    </a:cubicBezTo>
                    <a:cubicBezTo>
                      <a:pt x="233524" y="194536"/>
                      <a:pt x="259396" y="179663"/>
                      <a:pt x="259396" y="179663"/>
                    </a:cubicBezTo>
                    <a:cubicBezTo>
                      <a:pt x="259396" y="179663"/>
                      <a:pt x="219724" y="170919"/>
                      <a:pt x="237443" y="152516"/>
                    </a:cubicBezTo>
                    <a:cubicBezTo>
                      <a:pt x="246641" y="142958"/>
                      <a:pt x="274704" y="136626"/>
                      <a:pt x="274704" y="136626"/>
                    </a:cubicBezTo>
                    <a:cubicBezTo>
                      <a:pt x="274704" y="136626"/>
                      <a:pt x="277301" y="123390"/>
                      <a:pt x="290306" y="114100"/>
                    </a:cubicBezTo>
                    <a:cubicBezTo>
                      <a:pt x="303312" y="104801"/>
                      <a:pt x="326697" y="99366"/>
                      <a:pt x="326697" y="99366"/>
                    </a:cubicBezTo>
                    <a:cubicBezTo>
                      <a:pt x="326697" y="99366"/>
                      <a:pt x="310142" y="91722"/>
                      <a:pt x="288855" y="88681"/>
                    </a:cubicBezTo>
                    <a:cubicBezTo>
                      <a:pt x="267577" y="85631"/>
                      <a:pt x="241483" y="87230"/>
                      <a:pt x="241492" y="87230"/>
                    </a:cubicBezTo>
                    <a:cubicBezTo>
                      <a:pt x="241492" y="87230"/>
                      <a:pt x="251188" y="80732"/>
                      <a:pt x="258814" y="74234"/>
                    </a:cubicBezTo>
                    <a:cubicBezTo>
                      <a:pt x="266449" y="67735"/>
                      <a:pt x="272106" y="61237"/>
                      <a:pt x="272106" y="61237"/>
                    </a:cubicBezTo>
                    <a:cubicBezTo>
                      <a:pt x="272106" y="61237"/>
                      <a:pt x="261929" y="58695"/>
                      <a:pt x="251882" y="58344"/>
                    </a:cubicBezTo>
                    <a:cubicBezTo>
                      <a:pt x="241843" y="57993"/>
                      <a:pt x="231953" y="59786"/>
                      <a:pt x="231953" y="59786"/>
                    </a:cubicBezTo>
                    <a:cubicBezTo>
                      <a:pt x="231953" y="59786"/>
                      <a:pt x="238497" y="42113"/>
                      <a:pt x="240623" y="27148"/>
                    </a:cubicBezTo>
                    <a:cubicBezTo>
                      <a:pt x="242749" y="12192"/>
                      <a:pt x="240328" y="0"/>
                      <a:pt x="240328"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55" name="Google Shape;6455;p8"/>
              <p:cNvSpPr/>
              <p:nvPr/>
            </p:nvSpPr>
            <p:spPr>
              <a:xfrm>
                <a:off x="5136030" y="2220392"/>
                <a:ext cx="233995" cy="167360"/>
              </a:xfrm>
              <a:custGeom>
                <a:avLst/>
                <a:gdLst/>
                <a:ahLst/>
                <a:cxnLst/>
                <a:rect l="l" t="t" r="r" b="b"/>
                <a:pathLst>
                  <a:path w="233995" h="167360" extrusionOk="0">
                    <a:moveTo>
                      <a:pt x="175300" y="0"/>
                    </a:moveTo>
                    <a:cubicBezTo>
                      <a:pt x="175300" y="0"/>
                      <a:pt x="133289" y="37269"/>
                      <a:pt x="119517" y="57022"/>
                    </a:cubicBezTo>
                    <a:cubicBezTo>
                      <a:pt x="111835" y="68040"/>
                      <a:pt x="108277" y="75565"/>
                      <a:pt x="108277" y="75565"/>
                    </a:cubicBezTo>
                    <a:cubicBezTo>
                      <a:pt x="108277" y="75565"/>
                      <a:pt x="105097" y="70998"/>
                      <a:pt x="101815" y="58760"/>
                    </a:cubicBezTo>
                    <a:cubicBezTo>
                      <a:pt x="98534" y="46531"/>
                      <a:pt x="95160" y="26621"/>
                      <a:pt x="95160" y="26621"/>
                    </a:cubicBezTo>
                    <a:cubicBezTo>
                      <a:pt x="95160" y="26621"/>
                      <a:pt x="92017" y="45607"/>
                      <a:pt x="94088" y="59222"/>
                    </a:cubicBezTo>
                    <a:cubicBezTo>
                      <a:pt x="96158" y="72838"/>
                      <a:pt x="103433" y="81074"/>
                      <a:pt x="103433" y="81074"/>
                    </a:cubicBezTo>
                    <a:cubicBezTo>
                      <a:pt x="103433" y="81074"/>
                      <a:pt x="95225" y="90622"/>
                      <a:pt x="90067" y="100161"/>
                    </a:cubicBezTo>
                    <a:cubicBezTo>
                      <a:pt x="84909" y="109700"/>
                      <a:pt x="82802" y="119230"/>
                      <a:pt x="82802" y="119230"/>
                    </a:cubicBezTo>
                    <a:lnTo>
                      <a:pt x="60405" y="97970"/>
                    </a:lnTo>
                    <a:cubicBezTo>
                      <a:pt x="60405" y="97970"/>
                      <a:pt x="67578" y="92822"/>
                      <a:pt x="70231" y="82543"/>
                    </a:cubicBezTo>
                    <a:cubicBezTo>
                      <a:pt x="72884" y="72255"/>
                      <a:pt x="71026" y="56837"/>
                      <a:pt x="71026" y="56837"/>
                    </a:cubicBezTo>
                    <a:cubicBezTo>
                      <a:pt x="71026" y="56837"/>
                      <a:pt x="67818" y="71211"/>
                      <a:pt x="64574" y="80094"/>
                    </a:cubicBezTo>
                    <a:cubicBezTo>
                      <a:pt x="61330" y="88977"/>
                      <a:pt x="58039" y="92360"/>
                      <a:pt x="58039" y="92360"/>
                    </a:cubicBezTo>
                    <a:lnTo>
                      <a:pt x="42704" y="70305"/>
                    </a:lnTo>
                    <a:lnTo>
                      <a:pt x="25151" y="40643"/>
                    </a:lnTo>
                    <a:lnTo>
                      <a:pt x="35836" y="71146"/>
                    </a:lnTo>
                    <a:cubicBezTo>
                      <a:pt x="35836" y="71146"/>
                      <a:pt x="29875" y="72117"/>
                      <a:pt x="20918" y="68780"/>
                    </a:cubicBezTo>
                    <a:cubicBezTo>
                      <a:pt x="11970" y="65434"/>
                      <a:pt x="9" y="57771"/>
                      <a:pt x="9" y="57771"/>
                    </a:cubicBezTo>
                    <a:cubicBezTo>
                      <a:pt x="9" y="57771"/>
                      <a:pt x="9826" y="67403"/>
                      <a:pt x="19568" y="72052"/>
                    </a:cubicBezTo>
                    <a:cubicBezTo>
                      <a:pt x="29301" y="76711"/>
                      <a:pt x="38951" y="76387"/>
                      <a:pt x="38951" y="76387"/>
                    </a:cubicBezTo>
                    <a:lnTo>
                      <a:pt x="51560" y="93894"/>
                    </a:lnTo>
                    <a:lnTo>
                      <a:pt x="57984" y="104136"/>
                    </a:lnTo>
                    <a:cubicBezTo>
                      <a:pt x="57984" y="104136"/>
                      <a:pt x="49073" y="105679"/>
                      <a:pt x="34579" y="103692"/>
                    </a:cubicBezTo>
                    <a:cubicBezTo>
                      <a:pt x="20077" y="101714"/>
                      <a:pt x="0" y="96196"/>
                      <a:pt x="0" y="96196"/>
                    </a:cubicBezTo>
                    <a:cubicBezTo>
                      <a:pt x="0" y="96196"/>
                      <a:pt x="16028" y="104515"/>
                      <a:pt x="31538" y="107879"/>
                    </a:cubicBezTo>
                    <a:cubicBezTo>
                      <a:pt x="47048" y="111235"/>
                      <a:pt x="62050" y="109636"/>
                      <a:pt x="62050" y="109636"/>
                    </a:cubicBezTo>
                    <a:lnTo>
                      <a:pt x="79604" y="124887"/>
                    </a:lnTo>
                    <a:cubicBezTo>
                      <a:pt x="79604" y="124887"/>
                      <a:pt x="76905" y="130433"/>
                      <a:pt x="74437" y="140619"/>
                    </a:cubicBezTo>
                    <a:cubicBezTo>
                      <a:pt x="71969" y="150815"/>
                      <a:pt x="69732" y="165650"/>
                      <a:pt x="69732" y="165650"/>
                    </a:cubicBezTo>
                    <a:lnTo>
                      <a:pt x="87784" y="167360"/>
                    </a:lnTo>
                    <a:cubicBezTo>
                      <a:pt x="87784" y="167360"/>
                      <a:pt x="84835" y="153791"/>
                      <a:pt x="85427" y="143115"/>
                    </a:cubicBezTo>
                    <a:cubicBezTo>
                      <a:pt x="86028" y="132439"/>
                      <a:pt x="90169" y="124647"/>
                      <a:pt x="90169" y="124647"/>
                    </a:cubicBezTo>
                    <a:lnTo>
                      <a:pt x="114988" y="120053"/>
                    </a:lnTo>
                    <a:cubicBezTo>
                      <a:pt x="114988" y="120053"/>
                      <a:pt x="118906" y="130184"/>
                      <a:pt x="131228" y="138142"/>
                    </a:cubicBezTo>
                    <a:cubicBezTo>
                      <a:pt x="143549" y="146101"/>
                      <a:pt x="163090" y="153939"/>
                      <a:pt x="163090" y="153939"/>
                    </a:cubicBezTo>
                    <a:cubicBezTo>
                      <a:pt x="163090" y="153939"/>
                      <a:pt x="145647" y="144807"/>
                      <a:pt x="135849" y="135979"/>
                    </a:cubicBezTo>
                    <a:cubicBezTo>
                      <a:pt x="126061" y="127152"/>
                      <a:pt x="122308" y="118361"/>
                      <a:pt x="122308" y="118361"/>
                    </a:cubicBezTo>
                    <a:lnTo>
                      <a:pt x="160918" y="110246"/>
                    </a:lnTo>
                    <a:cubicBezTo>
                      <a:pt x="160918" y="110246"/>
                      <a:pt x="165678" y="114636"/>
                      <a:pt x="178387" y="115718"/>
                    </a:cubicBezTo>
                    <a:cubicBezTo>
                      <a:pt x="191097" y="116799"/>
                      <a:pt x="211756" y="114581"/>
                      <a:pt x="211756" y="114581"/>
                    </a:cubicBezTo>
                    <a:cubicBezTo>
                      <a:pt x="211756" y="114581"/>
                      <a:pt x="191254" y="114091"/>
                      <a:pt x="180190" y="112667"/>
                    </a:cubicBezTo>
                    <a:cubicBezTo>
                      <a:pt x="169116" y="111244"/>
                      <a:pt x="167499" y="108887"/>
                      <a:pt x="167499" y="108887"/>
                    </a:cubicBezTo>
                    <a:lnTo>
                      <a:pt x="233996" y="83828"/>
                    </a:lnTo>
                    <a:cubicBezTo>
                      <a:pt x="233996" y="83828"/>
                      <a:pt x="186152" y="98470"/>
                      <a:pt x="161287" y="104968"/>
                    </a:cubicBezTo>
                    <a:cubicBezTo>
                      <a:pt x="142524" y="109867"/>
                      <a:pt x="135286" y="110957"/>
                      <a:pt x="135286" y="110957"/>
                    </a:cubicBezTo>
                    <a:cubicBezTo>
                      <a:pt x="135286" y="110957"/>
                      <a:pt x="136811" y="106077"/>
                      <a:pt x="142320" y="99357"/>
                    </a:cubicBezTo>
                    <a:cubicBezTo>
                      <a:pt x="147820" y="92637"/>
                      <a:pt x="156943" y="85113"/>
                      <a:pt x="156943" y="85113"/>
                    </a:cubicBezTo>
                    <a:cubicBezTo>
                      <a:pt x="156943" y="85113"/>
                      <a:pt x="144298" y="91907"/>
                      <a:pt x="136737" y="98525"/>
                    </a:cubicBezTo>
                    <a:cubicBezTo>
                      <a:pt x="129176" y="105143"/>
                      <a:pt x="126708" y="111586"/>
                      <a:pt x="126708" y="111586"/>
                    </a:cubicBezTo>
                    <a:lnTo>
                      <a:pt x="92655" y="118518"/>
                    </a:lnTo>
                    <a:cubicBezTo>
                      <a:pt x="92655" y="118518"/>
                      <a:pt x="96824" y="108462"/>
                      <a:pt x="100845" y="100161"/>
                    </a:cubicBezTo>
                    <a:cubicBezTo>
                      <a:pt x="104857" y="91861"/>
                      <a:pt x="111826" y="83541"/>
                      <a:pt x="111826" y="83541"/>
                    </a:cubicBezTo>
                    <a:cubicBezTo>
                      <a:pt x="111826" y="83541"/>
                      <a:pt x="128270" y="80140"/>
                      <a:pt x="145213" y="73383"/>
                    </a:cubicBezTo>
                    <a:cubicBezTo>
                      <a:pt x="162156" y="66626"/>
                      <a:pt x="179599" y="56523"/>
                      <a:pt x="179599" y="56523"/>
                    </a:cubicBezTo>
                    <a:cubicBezTo>
                      <a:pt x="179599" y="56523"/>
                      <a:pt x="160927" y="64325"/>
                      <a:pt x="145139" y="69584"/>
                    </a:cubicBezTo>
                    <a:cubicBezTo>
                      <a:pt x="129342" y="74844"/>
                      <a:pt x="116420" y="77552"/>
                      <a:pt x="116420" y="77552"/>
                    </a:cubicBezTo>
                    <a:cubicBezTo>
                      <a:pt x="116420" y="77552"/>
                      <a:pt x="116975" y="72034"/>
                      <a:pt x="128011" y="57069"/>
                    </a:cubicBezTo>
                    <a:cubicBezTo>
                      <a:pt x="142375" y="37583"/>
                      <a:pt x="175300" y="0"/>
                      <a:pt x="17530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56" name="Google Shape;6456;p8"/>
            <p:cNvGrpSpPr/>
            <p:nvPr/>
          </p:nvGrpSpPr>
          <p:grpSpPr>
            <a:xfrm>
              <a:off x="4066156" y="1366471"/>
              <a:ext cx="200169" cy="244699"/>
              <a:chOff x="4066156" y="1366471"/>
              <a:chExt cx="200169" cy="244699"/>
            </a:xfrm>
          </p:grpSpPr>
          <p:sp>
            <p:nvSpPr>
              <p:cNvPr id="6457" name="Google Shape;6457;p8"/>
              <p:cNvSpPr/>
              <p:nvPr/>
            </p:nvSpPr>
            <p:spPr>
              <a:xfrm>
                <a:off x="4066156" y="1366471"/>
                <a:ext cx="200169" cy="244699"/>
              </a:xfrm>
              <a:custGeom>
                <a:avLst/>
                <a:gdLst/>
                <a:ahLst/>
                <a:cxnLst/>
                <a:rect l="l" t="t" r="r" b="b"/>
                <a:pathLst>
                  <a:path w="200169" h="244699" extrusionOk="0">
                    <a:moveTo>
                      <a:pt x="136441" y="154632"/>
                    </a:moveTo>
                    <a:cubicBezTo>
                      <a:pt x="136441" y="154632"/>
                      <a:pt x="166695" y="145722"/>
                      <a:pt x="182242" y="120441"/>
                    </a:cubicBezTo>
                    <a:cubicBezTo>
                      <a:pt x="206728" y="80639"/>
                      <a:pt x="199019" y="59638"/>
                      <a:pt x="199019" y="59638"/>
                    </a:cubicBezTo>
                    <a:cubicBezTo>
                      <a:pt x="199019" y="59638"/>
                      <a:pt x="181484" y="88080"/>
                      <a:pt x="168423" y="72708"/>
                    </a:cubicBezTo>
                    <a:cubicBezTo>
                      <a:pt x="161639" y="64731"/>
                      <a:pt x="162129" y="43102"/>
                      <a:pt x="162129" y="43102"/>
                    </a:cubicBezTo>
                    <a:cubicBezTo>
                      <a:pt x="162129" y="43102"/>
                      <a:pt x="150473" y="39710"/>
                      <a:pt x="144844" y="28932"/>
                    </a:cubicBezTo>
                    <a:cubicBezTo>
                      <a:pt x="139214" y="18163"/>
                      <a:pt x="139612" y="0"/>
                      <a:pt x="139612" y="0"/>
                    </a:cubicBezTo>
                    <a:cubicBezTo>
                      <a:pt x="139612" y="0"/>
                      <a:pt x="128409" y="11388"/>
                      <a:pt x="120478" y="26815"/>
                    </a:cubicBezTo>
                    <a:cubicBezTo>
                      <a:pt x="112556" y="42233"/>
                      <a:pt x="107907" y="61690"/>
                      <a:pt x="107907" y="61690"/>
                    </a:cubicBezTo>
                    <a:cubicBezTo>
                      <a:pt x="107907" y="61690"/>
                      <a:pt x="104164" y="53843"/>
                      <a:pt x="99875" y="47391"/>
                    </a:cubicBezTo>
                    <a:cubicBezTo>
                      <a:pt x="95595" y="40948"/>
                      <a:pt x="90770" y="35910"/>
                      <a:pt x="90770" y="35910"/>
                    </a:cubicBezTo>
                    <a:cubicBezTo>
                      <a:pt x="90770" y="35910"/>
                      <a:pt x="86148" y="43250"/>
                      <a:pt x="83431" y="50663"/>
                    </a:cubicBezTo>
                    <a:cubicBezTo>
                      <a:pt x="80704" y="58067"/>
                      <a:pt x="79890" y="65545"/>
                      <a:pt x="79890" y="65545"/>
                    </a:cubicBezTo>
                    <a:cubicBezTo>
                      <a:pt x="79890" y="65545"/>
                      <a:pt x="64833" y="58483"/>
                      <a:pt x="51292" y="55100"/>
                    </a:cubicBezTo>
                    <a:cubicBezTo>
                      <a:pt x="37750" y="51717"/>
                      <a:pt x="25724" y="52012"/>
                      <a:pt x="25724" y="52012"/>
                    </a:cubicBezTo>
                    <a:cubicBezTo>
                      <a:pt x="25724" y="52012"/>
                      <a:pt x="26214" y="73050"/>
                      <a:pt x="29422" y="89615"/>
                    </a:cubicBezTo>
                    <a:cubicBezTo>
                      <a:pt x="32629" y="106188"/>
                      <a:pt x="38563" y="118287"/>
                      <a:pt x="38563" y="118287"/>
                    </a:cubicBezTo>
                    <a:cubicBezTo>
                      <a:pt x="38563" y="118287"/>
                      <a:pt x="32971" y="119692"/>
                      <a:pt x="28183" y="122623"/>
                    </a:cubicBezTo>
                    <a:cubicBezTo>
                      <a:pt x="23395" y="125543"/>
                      <a:pt x="19411" y="129989"/>
                      <a:pt x="19411" y="129989"/>
                    </a:cubicBezTo>
                    <a:cubicBezTo>
                      <a:pt x="19411" y="129989"/>
                      <a:pt x="25244" y="140009"/>
                      <a:pt x="33498" y="145675"/>
                    </a:cubicBezTo>
                    <a:cubicBezTo>
                      <a:pt x="41743" y="151342"/>
                      <a:pt x="52419" y="152636"/>
                      <a:pt x="52419" y="152636"/>
                    </a:cubicBezTo>
                    <a:cubicBezTo>
                      <a:pt x="52419" y="152636"/>
                      <a:pt x="34219" y="162313"/>
                      <a:pt x="21112" y="174700"/>
                    </a:cubicBezTo>
                    <a:cubicBezTo>
                      <a:pt x="8005" y="187076"/>
                      <a:pt x="0" y="202152"/>
                      <a:pt x="0" y="202152"/>
                    </a:cubicBezTo>
                    <a:cubicBezTo>
                      <a:pt x="0" y="202152"/>
                      <a:pt x="17710" y="198594"/>
                      <a:pt x="28839" y="202901"/>
                    </a:cubicBezTo>
                    <a:cubicBezTo>
                      <a:pt x="39968" y="207209"/>
                      <a:pt x="44516" y="219373"/>
                      <a:pt x="44516" y="219373"/>
                    </a:cubicBezTo>
                    <a:cubicBezTo>
                      <a:pt x="44516" y="219373"/>
                      <a:pt x="63271" y="198289"/>
                      <a:pt x="78883" y="222904"/>
                    </a:cubicBezTo>
                    <a:cubicBezTo>
                      <a:pt x="85067" y="232656"/>
                      <a:pt x="79900" y="244700"/>
                      <a:pt x="79900" y="244700"/>
                    </a:cubicBezTo>
                    <a:cubicBezTo>
                      <a:pt x="79900" y="244700"/>
                      <a:pt x="99154" y="238192"/>
                      <a:pt x="113740" y="215842"/>
                    </a:cubicBezTo>
                    <a:cubicBezTo>
                      <a:pt x="128335" y="193501"/>
                      <a:pt x="136441" y="154632"/>
                      <a:pt x="136441" y="1546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58" name="Google Shape;6458;p8"/>
              <p:cNvSpPr/>
              <p:nvPr/>
            </p:nvSpPr>
            <p:spPr>
              <a:xfrm>
                <a:off x="4104174" y="1400690"/>
                <a:ext cx="141608" cy="175134"/>
              </a:xfrm>
              <a:custGeom>
                <a:avLst/>
                <a:gdLst/>
                <a:ahLst/>
                <a:cxnLst/>
                <a:rect l="l" t="t" r="r" b="b"/>
                <a:pathLst>
                  <a:path w="141608" h="175134" extrusionOk="0">
                    <a:moveTo>
                      <a:pt x="0" y="33424"/>
                    </a:moveTo>
                    <a:cubicBezTo>
                      <a:pt x="0" y="33424"/>
                      <a:pt x="24985" y="69104"/>
                      <a:pt x="40255" y="81711"/>
                    </a:cubicBezTo>
                    <a:cubicBezTo>
                      <a:pt x="48768" y="88746"/>
                      <a:pt x="54989" y="92295"/>
                      <a:pt x="54989" y="92295"/>
                    </a:cubicBezTo>
                    <a:cubicBezTo>
                      <a:pt x="54989" y="92295"/>
                      <a:pt x="49942" y="94098"/>
                      <a:pt x="37676" y="95059"/>
                    </a:cubicBezTo>
                    <a:cubicBezTo>
                      <a:pt x="25410" y="96011"/>
                      <a:pt x="5916" y="96113"/>
                      <a:pt x="5916" y="96113"/>
                    </a:cubicBezTo>
                    <a:cubicBezTo>
                      <a:pt x="5916" y="96113"/>
                      <a:pt x="22988" y="100734"/>
                      <a:pt x="36262" y="100845"/>
                    </a:cubicBezTo>
                    <a:cubicBezTo>
                      <a:pt x="49535" y="100956"/>
                      <a:pt x="59010" y="96556"/>
                      <a:pt x="59010" y="96556"/>
                    </a:cubicBezTo>
                    <a:cubicBezTo>
                      <a:pt x="59010" y="96556"/>
                      <a:pt x="66016" y="103794"/>
                      <a:pt x="73744" y="108776"/>
                    </a:cubicBezTo>
                    <a:cubicBezTo>
                      <a:pt x="81471" y="113758"/>
                      <a:pt x="89919" y="116476"/>
                      <a:pt x="89919" y="116476"/>
                    </a:cubicBezTo>
                    <a:lnTo>
                      <a:pt x="64630" y="130526"/>
                    </a:lnTo>
                    <a:cubicBezTo>
                      <a:pt x="64630" y="130526"/>
                      <a:pt x="61496" y="124582"/>
                      <a:pt x="52475" y="121365"/>
                    </a:cubicBezTo>
                    <a:cubicBezTo>
                      <a:pt x="43453" y="118158"/>
                      <a:pt x="28544" y="117677"/>
                      <a:pt x="28544" y="117677"/>
                    </a:cubicBezTo>
                    <a:cubicBezTo>
                      <a:pt x="28544" y="117677"/>
                      <a:pt x="41272" y="121791"/>
                      <a:pt x="48833" y="125275"/>
                    </a:cubicBezTo>
                    <a:cubicBezTo>
                      <a:pt x="56403" y="128751"/>
                      <a:pt x="58788" y="131607"/>
                      <a:pt x="58788" y="131607"/>
                    </a:cubicBezTo>
                    <a:lnTo>
                      <a:pt x="34441" y="140314"/>
                    </a:lnTo>
                    <a:lnTo>
                      <a:pt x="2422" y="149761"/>
                    </a:lnTo>
                    <a:lnTo>
                      <a:pt x="33600" y="145518"/>
                    </a:lnTo>
                    <a:cubicBezTo>
                      <a:pt x="33600" y="145518"/>
                      <a:pt x="33091" y="150057"/>
                      <a:pt x="27813" y="156296"/>
                    </a:cubicBezTo>
                    <a:cubicBezTo>
                      <a:pt x="22545" y="162535"/>
                      <a:pt x="12506" y="170485"/>
                      <a:pt x="12506" y="170485"/>
                    </a:cubicBezTo>
                    <a:cubicBezTo>
                      <a:pt x="12506" y="170485"/>
                      <a:pt x="23885" y="164366"/>
                      <a:pt x="30577" y="157701"/>
                    </a:cubicBezTo>
                    <a:cubicBezTo>
                      <a:pt x="37260" y="151037"/>
                      <a:pt x="39257" y="143836"/>
                      <a:pt x="39257" y="143836"/>
                    </a:cubicBezTo>
                    <a:lnTo>
                      <a:pt x="58686" y="136598"/>
                    </a:lnTo>
                    <a:lnTo>
                      <a:pt x="69834" y="133068"/>
                    </a:lnTo>
                    <a:cubicBezTo>
                      <a:pt x="69834" y="133068"/>
                      <a:pt x="69159" y="139871"/>
                      <a:pt x="63853" y="150380"/>
                    </a:cubicBezTo>
                    <a:cubicBezTo>
                      <a:pt x="58538" y="160899"/>
                      <a:pt x="48583" y="175134"/>
                      <a:pt x="48583" y="175134"/>
                    </a:cubicBezTo>
                    <a:cubicBezTo>
                      <a:pt x="48583" y="175134"/>
                      <a:pt x="60202" y="164245"/>
                      <a:pt x="67051" y="153144"/>
                    </a:cubicBezTo>
                    <a:cubicBezTo>
                      <a:pt x="73901" y="142043"/>
                      <a:pt x="75971" y="130720"/>
                      <a:pt x="75971" y="130720"/>
                    </a:cubicBezTo>
                    <a:lnTo>
                      <a:pt x="94467" y="119526"/>
                    </a:lnTo>
                    <a:cubicBezTo>
                      <a:pt x="94467" y="119526"/>
                      <a:pt x="99024" y="122197"/>
                      <a:pt x="108009" y="125266"/>
                    </a:cubicBezTo>
                    <a:cubicBezTo>
                      <a:pt x="116984" y="128326"/>
                      <a:pt x="130378" y="131783"/>
                      <a:pt x="130378" y="131783"/>
                    </a:cubicBezTo>
                    <a:lnTo>
                      <a:pt x="136284" y="118592"/>
                    </a:lnTo>
                    <a:cubicBezTo>
                      <a:pt x="136284" y="118592"/>
                      <a:pt x="122844" y="119138"/>
                      <a:pt x="112963" y="117409"/>
                    </a:cubicBezTo>
                    <a:cubicBezTo>
                      <a:pt x="103082" y="115681"/>
                      <a:pt x="96750" y="111660"/>
                      <a:pt x="96750" y="111660"/>
                    </a:cubicBezTo>
                    <a:lnTo>
                      <a:pt x="98350" y="92692"/>
                    </a:lnTo>
                    <a:cubicBezTo>
                      <a:pt x="98350" y="92692"/>
                      <a:pt x="108785" y="91001"/>
                      <a:pt x="119193" y="82821"/>
                    </a:cubicBezTo>
                    <a:cubicBezTo>
                      <a:pt x="129601" y="74640"/>
                      <a:pt x="141608" y="61089"/>
                      <a:pt x="141608" y="61089"/>
                    </a:cubicBezTo>
                    <a:cubicBezTo>
                      <a:pt x="141608" y="61089"/>
                      <a:pt x="128890" y="72921"/>
                      <a:pt x="118269" y="79123"/>
                    </a:cubicBezTo>
                    <a:cubicBezTo>
                      <a:pt x="107648" y="85335"/>
                      <a:pt x="98507" y="87045"/>
                      <a:pt x="98507" y="87045"/>
                    </a:cubicBezTo>
                    <a:lnTo>
                      <a:pt x="100078" y="57420"/>
                    </a:lnTo>
                    <a:cubicBezTo>
                      <a:pt x="100078" y="57420"/>
                      <a:pt x="105328" y="54416"/>
                      <a:pt x="109368" y="45117"/>
                    </a:cubicBezTo>
                    <a:cubicBezTo>
                      <a:pt x="113416" y="35818"/>
                      <a:pt x="116244" y="20215"/>
                      <a:pt x="116244" y="20215"/>
                    </a:cubicBezTo>
                    <a:cubicBezTo>
                      <a:pt x="116244" y="20215"/>
                      <a:pt x="110911" y="35374"/>
                      <a:pt x="106937" y="43416"/>
                    </a:cubicBezTo>
                    <a:cubicBezTo>
                      <a:pt x="102971" y="51449"/>
                      <a:pt x="100364" y="52373"/>
                      <a:pt x="100364" y="52373"/>
                    </a:cubicBezTo>
                    <a:lnTo>
                      <a:pt x="92674" y="0"/>
                    </a:lnTo>
                    <a:cubicBezTo>
                      <a:pt x="92674" y="0"/>
                      <a:pt x="95031" y="37269"/>
                      <a:pt x="95207" y="56505"/>
                    </a:cubicBezTo>
                    <a:cubicBezTo>
                      <a:pt x="95336" y="71017"/>
                      <a:pt x="94643" y="76526"/>
                      <a:pt x="94643" y="76526"/>
                    </a:cubicBezTo>
                    <a:cubicBezTo>
                      <a:pt x="94643" y="76526"/>
                      <a:pt x="90428" y="74807"/>
                      <a:pt x="85427" y="69908"/>
                    </a:cubicBezTo>
                    <a:cubicBezTo>
                      <a:pt x="80426" y="65009"/>
                      <a:pt x="75537" y="57327"/>
                      <a:pt x="75537" y="57327"/>
                    </a:cubicBezTo>
                    <a:cubicBezTo>
                      <a:pt x="75537" y="57327"/>
                      <a:pt x="78901" y="67541"/>
                      <a:pt x="83320" y="73947"/>
                    </a:cubicBezTo>
                    <a:cubicBezTo>
                      <a:pt x="87729" y="80362"/>
                      <a:pt x="93182" y="82969"/>
                      <a:pt x="93182" y="82969"/>
                    </a:cubicBezTo>
                    <a:lnTo>
                      <a:pt x="91592" y="109072"/>
                    </a:lnTo>
                    <a:cubicBezTo>
                      <a:pt x="91592" y="109072"/>
                      <a:pt x="83144" y="104764"/>
                      <a:pt x="76304" y="100780"/>
                    </a:cubicBezTo>
                    <a:cubicBezTo>
                      <a:pt x="69473" y="96797"/>
                      <a:pt x="63326" y="90622"/>
                      <a:pt x="63326" y="90622"/>
                    </a:cubicBezTo>
                    <a:cubicBezTo>
                      <a:pt x="63326" y="90622"/>
                      <a:pt x="64038" y="78014"/>
                      <a:pt x="61736" y="64620"/>
                    </a:cubicBezTo>
                    <a:cubicBezTo>
                      <a:pt x="59425" y="51227"/>
                      <a:pt x="54083" y="37066"/>
                      <a:pt x="54083" y="37066"/>
                    </a:cubicBezTo>
                    <a:cubicBezTo>
                      <a:pt x="54083" y="37066"/>
                      <a:pt x="56967" y="51865"/>
                      <a:pt x="58141" y="64214"/>
                    </a:cubicBezTo>
                    <a:cubicBezTo>
                      <a:pt x="59324" y="76572"/>
                      <a:pt x="58797" y="86490"/>
                      <a:pt x="58797" y="86490"/>
                    </a:cubicBezTo>
                    <a:cubicBezTo>
                      <a:pt x="58797" y="86490"/>
                      <a:pt x="53741" y="85409"/>
                      <a:pt x="42325" y="75417"/>
                    </a:cubicBezTo>
                    <a:cubicBezTo>
                      <a:pt x="27453" y="62402"/>
                      <a:pt x="0" y="33424"/>
                      <a:pt x="0" y="334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59" name="Google Shape;6459;p8"/>
            <p:cNvGrpSpPr/>
            <p:nvPr/>
          </p:nvGrpSpPr>
          <p:grpSpPr>
            <a:xfrm>
              <a:off x="4079023" y="1656408"/>
              <a:ext cx="346607" cy="235326"/>
              <a:chOff x="4079023" y="1656408"/>
              <a:chExt cx="346607" cy="235326"/>
            </a:xfrm>
          </p:grpSpPr>
          <p:sp>
            <p:nvSpPr>
              <p:cNvPr id="6460" name="Google Shape;6460;p8"/>
              <p:cNvSpPr/>
              <p:nvPr/>
            </p:nvSpPr>
            <p:spPr>
              <a:xfrm>
                <a:off x="4079023" y="1658007"/>
                <a:ext cx="346607" cy="233727"/>
              </a:xfrm>
              <a:custGeom>
                <a:avLst/>
                <a:gdLst/>
                <a:ahLst/>
                <a:cxnLst/>
                <a:rect l="l" t="t" r="r" b="b"/>
                <a:pathLst>
                  <a:path w="346607" h="233727" extrusionOk="0">
                    <a:moveTo>
                      <a:pt x="141183" y="38054"/>
                    </a:moveTo>
                    <a:cubicBezTo>
                      <a:pt x="141183" y="38054"/>
                      <a:pt x="96677" y="18644"/>
                      <a:pt x="60526" y="27730"/>
                    </a:cubicBezTo>
                    <a:cubicBezTo>
                      <a:pt x="3596" y="42048"/>
                      <a:pt x="0" y="68437"/>
                      <a:pt x="0" y="68437"/>
                    </a:cubicBezTo>
                    <a:cubicBezTo>
                      <a:pt x="0" y="68437"/>
                      <a:pt x="40736" y="58242"/>
                      <a:pt x="47622" y="84336"/>
                    </a:cubicBezTo>
                    <a:cubicBezTo>
                      <a:pt x="51190" y="97878"/>
                      <a:pt x="36687" y="117372"/>
                      <a:pt x="36687" y="117372"/>
                    </a:cubicBezTo>
                    <a:cubicBezTo>
                      <a:pt x="36687" y="117372"/>
                      <a:pt x="49461" y="131135"/>
                      <a:pt x="49757" y="146202"/>
                    </a:cubicBezTo>
                    <a:cubicBezTo>
                      <a:pt x="50062" y="161269"/>
                      <a:pt x="37898" y="177639"/>
                      <a:pt x="37898" y="177639"/>
                    </a:cubicBezTo>
                    <a:cubicBezTo>
                      <a:pt x="37898" y="177639"/>
                      <a:pt x="59564" y="177380"/>
                      <a:pt x="79622" y="170410"/>
                    </a:cubicBezTo>
                    <a:cubicBezTo>
                      <a:pt x="99690" y="163441"/>
                      <a:pt x="118140" y="149751"/>
                      <a:pt x="118140" y="149751"/>
                    </a:cubicBezTo>
                    <a:cubicBezTo>
                      <a:pt x="118140" y="149751"/>
                      <a:pt x="117899" y="160409"/>
                      <a:pt x="119249" y="170262"/>
                    </a:cubicBezTo>
                    <a:cubicBezTo>
                      <a:pt x="120607" y="180116"/>
                      <a:pt x="123556" y="189165"/>
                      <a:pt x="123556" y="189165"/>
                    </a:cubicBezTo>
                    <a:cubicBezTo>
                      <a:pt x="123556" y="189165"/>
                      <a:pt x="134195" y="186623"/>
                      <a:pt x="142440" y="182279"/>
                    </a:cubicBezTo>
                    <a:cubicBezTo>
                      <a:pt x="150676" y="177934"/>
                      <a:pt x="156527" y="171797"/>
                      <a:pt x="156527" y="171797"/>
                    </a:cubicBezTo>
                    <a:cubicBezTo>
                      <a:pt x="156527" y="171797"/>
                      <a:pt x="171298" y="192049"/>
                      <a:pt x="186485" y="207532"/>
                    </a:cubicBezTo>
                    <a:cubicBezTo>
                      <a:pt x="201672" y="223014"/>
                      <a:pt x="217284" y="233727"/>
                      <a:pt x="217284" y="233727"/>
                    </a:cubicBezTo>
                    <a:cubicBezTo>
                      <a:pt x="217284" y="233727"/>
                      <a:pt x="230160" y="213900"/>
                      <a:pt x="236677" y="195709"/>
                    </a:cubicBezTo>
                    <a:cubicBezTo>
                      <a:pt x="243193" y="177509"/>
                      <a:pt x="243359" y="160945"/>
                      <a:pt x="243359" y="160945"/>
                    </a:cubicBezTo>
                    <a:cubicBezTo>
                      <a:pt x="243359" y="160945"/>
                      <a:pt x="251429" y="164753"/>
                      <a:pt x="259443" y="166426"/>
                    </a:cubicBezTo>
                    <a:cubicBezTo>
                      <a:pt x="267457" y="168099"/>
                      <a:pt x="275416" y="167656"/>
                      <a:pt x="275416" y="167656"/>
                    </a:cubicBezTo>
                    <a:cubicBezTo>
                      <a:pt x="275416" y="167656"/>
                      <a:pt x="274371" y="153088"/>
                      <a:pt x="267429" y="140332"/>
                    </a:cubicBezTo>
                    <a:cubicBezTo>
                      <a:pt x="260478" y="127576"/>
                      <a:pt x="247630" y="116642"/>
                      <a:pt x="247630" y="116642"/>
                    </a:cubicBezTo>
                    <a:cubicBezTo>
                      <a:pt x="247630" y="116642"/>
                      <a:pt x="277181" y="124341"/>
                      <a:pt x="301925" y="124905"/>
                    </a:cubicBezTo>
                    <a:cubicBezTo>
                      <a:pt x="326670" y="125460"/>
                      <a:pt x="346608" y="118888"/>
                      <a:pt x="346608" y="118888"/>
                    </a:cubicBezTo>
                    <a:cubicBezTo>
                      <a:pt x="346608" y="118888"/>
                      <a:pt x="321623" y="105984"/>
                      <a:pt x="310115" y="91860"/>
                    </a:cubicBezTo>
                    <a:cubicBezTo>
                      <a:pt x="298616" y="77727"/>
                      <a:pt x="300594" y="62374"/>
                      <a:pt x="300594" y="62374"/>
                    </a:cubicBezTo>
                    <a:cubicBezTo>
                      <a:pt x="300594" y="62374"/>
                      <a:pt x="263020" y="64666"/>
                      <a:pt x="258796" y="27730"/>
                    </a:cubicBezTo>
                    <a:cubicBezTo>
                      <a:pt x="257123" y="13088"/>
                      <a:pt x="271478" y="6719"/>
                      <a:pt x="271478" y="6719"/>
                    </a:cubicBezTo>
                    <a:cubicBezTo>
                      <a:pt x="271478" y="6719"/>
                      <a:pt x="242620" y="-4872"/>
                      <a:pt x="209575" y="2394"/>
                    </a:cubicBezTo>
                    <a:cubicBezTo>
                      <a:pt x="176521" y="9650"/>
                      <a:pt x="141183" y="38054"/>
                      <a:pt x="141183" y="3805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61" name="Google Shape;6461;p8"/>
              <p:cNvSpPr/>
              <p:nvPr/>
            </p:nvSpPr>
            <p:spPr>
              <a:xfrm>
                <a:off x="4126774" y="1656408"/>
                <a:ext cx="235715" cy="209695"/>
              </a:xfrm>
              <a:custGeom>
                <a:avLst/>
                <a:gdLst/>
                <a:ahLst/>
                <a:cxnLst/>
                <a:rect l="l" t="t" r="r" b="b"/>
                <a:pathLst>
                  <a:path w="235715" h="209695" extrusionOk="0">
                    <a:moveTo>
                      <a:pt x="163801" y="209695"/>
                    </a:moveTo>
                    <a:cubicBezTo>
                      <a:pt x="163801" y="209695"/>
                      <a:pt x="154660" y="154004"/>
                      <a:pt x="143180" y="128446"/>
                    </a:cubicBezTo>
                    <a:cubicBezTo>
                      <a:pt x="136774" y="114183"/>
                      <a:pt x="131089" y="105245"/>
                      <a:pt x="131089" y="105245"/>
                    </a:cubicBezTo>
                    <a:cubicBezTo>
                      <a:pt x="131089" y="105245"/>
                      <a:pt x="138706" y="108184"/>
                      <a:pt x="155048" y="118509"/>
                    </a:cubicBezTo>
                    <a:cubicBezTo>
                      <a:pt x="171390" y="128825"/>
                      <a:pt x="196449" y="146535"/>
                      <a:pt x="196449" y="146535"/>
                    </a:cubicBezTo>
                    <a:cubicBezTo>
                      <a:pt x="196449" y="146535"/>
                      <a:pt x="177519" y="126680"/>
                      <a:pt x="160576" y="114461"/>
                    </a:cubicBezTo>
                    <a:cubicBezTo>
                      <a:pt x="143623" y="102232"/>
                      <a:pt x="128658" y="97647"/>
                      <a:pt x="128658" y="97647"/>
                    </a:cubicBezTo>
                    <a:cubicBezTo>
                      <a:pt x="128658" y="97647"/>
                      <a:pt x="124323" y="84568"/>
                      <a:pt x="117613" y="72921"/>
                    </a:cubicBezTo>
                    <a:cubicBezTo>
                      <a:pt x="110902" y="61274"/>
                      <a:pt x="101816" y="51060"/>
                      <a:pt x="101816" y="51060"/>
                    </a:cubicBezTo>
                    <a:lnTo>
                      <a:pt x="143254" y="61210"/>
                    </a:lnTo>
                    <a:cubicBezTo>
                      <a:pt x="143254" y="61210"/>
                      <a:pt x="143448" y="69547"/>
                      <a:pt x="152959" y="80741"/>
                    </a:cubicBezTo>
                    <a:cubicBezTo>
                      <a:pt x="162461" y="91944"/>
                      <a:pt x="181281" y="106012"/>
                      <a:pt x="181281" y="106012"/>
                    </a:cubicBezTo>
                    <a:cubicBezTo>
                      <a:pt x="181281" y="106012"/>
                      <a:pt x="167591" y="90585"/>
                      <a:pt x="160132" y="80473"/>
                    </a:cubicBezTo>
                    <a:cubicBezTo>
                      <a:pt x="152673" y="70361"/>
                      <a:pt x="151434" y="65545"/>
                      <a:pt x="151434" y="65545"/>
                    </a:cubicBezTo>
                    <a:lnTo>
                      <a:pt x="188241" y="79752"/>
                    </a:lnTo>
                    <a:lnTo>
                      <a:pt x="235355" y="100300"/>
                    </a:lnTo>
                    <a:lnTo>
                      <a:pt x="192659" y="75731"/>
                    </a:lnTo>
                    <a:cubicBezTo>
                      <a:pt x="192659" y="75731"/>
                      <a:pt x="196227" y="72015"/>
                      <a:pt x="206987" y="71082"/>
                    </a:cubicBezTo>
                    <a:cubicBezTo>
                      <a:pt x="217755" y="70148"/>
                      <a:pt x="235715" y="71987"/>
                      <a:pt x="235715" y="71987"/>
                    </a:cubicBezTo>
                    <a:cubicBezTo>
                      <a:pt x="235715" y="71987"/>
                      <a:pt x="217200" y="67236"/>
                      <a:pt x="204352" y="67273"/>
                    </a:cubicBezTo>
                    <a:cubicBezTo>
                      <a:pt x="191504" y="67301"/>
                      <a:pt x="184322" y="72117"/>
                      <a:pt x="184322" y="72117"/>
                    </a:cubicBezTo>
                    <a:lnTo>
                      <a:pt x="154771" y="61034"/>
                    </a:lnTo>
                    <a:lnTo>
                      <a:pt x="138216" y="54111"/>
                    </a:lnTo>
                    <a:cubicBezTo>
                      <a:pt x="138216" y="54111"/>
                      <a:pt x="143439" y="48463"/>
                      <a:pt x="156998" y="43619"/>
                    </a:cubicBezTo>
                    <a:cubicBezTo>
                      <a:pt x="170559" y="38785"/>
                      <a:pt x="192456" y="34755"/>
                      <a:pt x="192456" y="34755"/>
                    </a:cubicBezTo>
                    <a:cubicBezTo>
                      <a:pt x="192456" y="34755"/>
                      <a:pt x="170568" y="34173"/>
                      <a:pt x="154660" y="38157"/>
                    </a:cubicBezTo>
                    <a:cubicBezTo>
                      <a:pt x="138761" y="42131"/>
                      <a:pt x="128834" y="50672"/>
                      <a:pt x="128834" y="50672"/>
                    </a:cubicBezTo>
                    <a:lnTo>
                      <a:pt x="97943" y="44091"/>
                    </a:lnTo>
                    <a:cubicBezTo>
                      <a:pt x="97943" y="44091"/>
                      <a:pt x="93811" y="37463"/>
                      <a:pt x="84272" y="26445"/>
                    </a:cubicBezTo>
                    <a:cubicBezTo>
                      <a:pt x="74723" y="15418"/>
                      <a:pt x="59758" y="0"/>
                      <a:pt x="59758" y="0"/>
                    </a:cubicBezTo>
                    <a:lnTo>
                      <a:pt x="43730" y="6766"/>
                    </a:lnTo>
                    <a:cubicBezTo>
                      <a:pt x="43730" y="6766"/>
                      <a:pt x="61311" y="18533"/>
                      <a:pt x="72865" y="29154"/>
                    </a:cubicBezTo>
                    <a:cubicBezTo>
                      <a:pt x="84429" y="39774"/>
                      <a:pt x="89966" y="49249"/>
                      <a:pt x="89966" y="49249"/>
                    </a:cubicBezTo>
                    <a:lnTo>
                      <a:pt x="75740" y="65267"/>
                    </a:lnTo>
                    <a:cubicBezTo>
                      <a:pt x="75740" y="65267"/>
                      <a:pt x="61274" y="57290"/>
                      <a:pt x="42677" y="55331"/>
                    </a:cubicBezTo>
                    <a:cubicBezTo>
                      <a:pt x="24088" y="53362"/>
                      <a:pt x="0" y="54878"/>
                      <a:pt x="0" y="54878"/>
                    </a:cubicBezTo>
                    <a:cubicBezTo>
                      <a:pt x="0" y="54878"/>
                      <a:pt x="23903" y="55599"/>
                      <a:pt x="41503" y="59573"/>
                    </a:cubicBezTo>
                    <a:cubicBezTo>
                      <a:pt x="59093" y="63557"/>
                      <a:pt x="71923" y="70333"/>
                      <a:pt x="71923" y="70333"/>
                    </a:cubicBezTo>
                    <a:lnTo>
                      <a:pt x="50894" y="96196"/>
                    </a:lnTo>
                    <a:cubicBezTo>
                      <a:pt x="50894" y="96196"/>
                      <a:pt x="42233" y="94162"/>
                      <a:pt x="31086" y="99043"/>
                    </a:cubicBezTo>
                    <a:cubicBezTo>
                      <a:pt x="19938" y="103914"/>
                      <a:pt x="6285" y="115708"/>
                      <a:pt x="6285" y="115708"/>
                    </a:cubicBezTo>
                    <a:cubicBezTo>
                      <a:pt x="6285" y="115708"/>
                      <a:pt x="22859" y="106613"/>
                      <a:pt x="33110" y="102832"/>
                    </a:cubicBezTo>
                    <a:cubicBezTo>
                      <a:pt x="43360" y="99052"/>
                      <a:pt x="47289" y="100586"/>
                      <a:pt x="47289" y="100586"/>
                    </a:cubicBezTo>
                    <a:lnTo>
                      <a:pt x="23543" y="155862"/>
                    </a:lnTo>
                    <a:cubicBezTo>
                      <a:pt x="23543" y="155862"/>
                      <a:pt x="44433" y="119369"/>
                      <a:pt x="56551" y="101483"/>
                    </a:cubicBezTo>
                    <a:cubicBezTo>
                      <a:pt x="65702" y="87988"/>
                      <a:pt x="70129" y="83551"/>
                      <a:pt x="70129" y="83551"/>
                    </a:cubicBezTo>
                    <a:cubicBezTo>
                      <a:pt x="70129" y="83551"/>
                      <a:pt x="74428" y="88986"/>
                      <a:pt x="77690" y="98063"/>
                    </a:cubicBezTo>
                    <a:cubicBezTo>
                      <a:pt x="80953" y="107140"/>
                      <a:pt x="82303" y="118685"/>
                      <a:pt x="82303" y="118685"/>
                    </a:cubicBezTo>
                    <a:cubicBezTo>
                      <a:pt x="82303" y="118685"/>
                      <a:pt x="84530" y="106206"/>
                      <a:pt x="82987" y="96270"/>
                    </a:cubicBezTo>
                    <a:cubicBezTo>
                      <a:pt x="81443" y="86333"/>
                      <a:pt x="76128" y="78948"/>
                      <a:pt x="76128" y="78948"/>
                    </a:cubicBezTo>
                    <a:lnTo>
                      <a:pt x="94920" y="56357"/>
                    </a:lnTo>
                    <a:cubicBezTo>
                      <a:pt x="94920" y="56357"/>
                      <a:pt x="102980" y="68031"/>
                      <a:pt x="109192" y="77949"/>
                    </a:cubicBezTo>
                    <a:cubicBezTo>
                      <a:pt x="115403" y="87858"/>
                      <a:pt x="119323" y="99163"/>
                      <a:pt x="119323" y="99163"/>
                    </a:cubicBezTo>
                    <a:cubicBezTo>
                      <a:pt x="119323" y="99163"/>
                      <a:pt x="110310" y="110125"/>
                      <a:pt x="104672" y="124573"/>
                    </a:cubicBezTo>
                    <a:cubicBezTo>
                      <a:pt x="99043" y="139020"/>
                      <a:pt x="96796" y="156952"/>
                      <a:pt x="96796" y="156952"/>
                    </a:cubicBezTo>
                    <a:cubicBezTo>
                      <a:pt x="96796" y="156952"/>
                      <a:pt x="102601" y="140684"/>
                      <a:pt x="109016" y="128224"/>
                    </a:cubicBezTo>
                    <a:cubicBezTo>
                      <a:pt x="115440" y="115764"/>
                      <a:pt x="122475" y="107112"/>
                      <a:pt x="122475" y="107112"/>
                    </a:cubicBezTo>
                    <a:cubicBezTo>
                      <a:pt x="122475" y="107112"/>
                      <a:pt x="128261" y="112723"/>
                      <a:pt x="136487" y="132356"/>
                    </a:cubicBezTo>
                    <a:cubicBezTo>
                      <a:pt x="147201" y="157932"/>
                      <a:pt x="163801" y="209695"/>
                      <a:pt x="163801"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62" name="Google Shape;6462;p8"/>
            <p:cNvGrpSpPr/>
            <p:nvPr/>
          </p:nvGrpSpPr>
          <p:grpSpPr>
            <a:xfrm>
              <a:off x="5100045" y="2616396"/>
              <a:ext cx="211136" cy="206340"/>
              <a:chOff x="5100045" y="2616396"/>
              <a:chExt cx="211136" cy="206340"/>
            </a:xfrm>
          </p:grpSpPr>
          <p:sp>
            <p:nvSpPr>
              <p:cNvPr id="6463" name="Google Shape;6463;p8"/>
              <p:cNvSpPr/>
              <p:nvPr/>
            </p:nvSpPr>
            <p:spPr>
              <a:xfrm>
                <a:off x="5100045" y="2616396"/>
                <a:ext cx="211136" cy="206340"/>
              </a:xfrm>
              <a:custGeom>
                <a:avLst/>
                <a:gdLst/>
                <a:ahLst/>
                <a:cxnLst/>
                <a:rect l="l" t="t" r="r" b="b"/>
                <a:pathLst>
                  <a:path w="211136" h="206340" extrusionOk="0">
                    <a:moveTo>
                      <a:pt x="86120" y="149687"/>
                    </a:moveTo>
                    <a:cubicBezTo>
                      <a:pt x="86120" y="149687"/>
                      <a:pt x="100642" y="182778"/>
                      <a:pt x="124730" y="195414"/>
                    </a:cubicBezTo>
                    <a:cubicBezTo>
                      <a:pt x="162664" y="215306"/>
                      <a:pt x="177657" y="201958"/>
                      <a:pt x="177657" y="201958"/>
                    </a:cubicBezTo>
                    <a:cubicBezTo>
                      <a:pt x="177657" y="201958"/>
                      <a:pt x="150547" y="187696"/>
                      <a:pt x="159725" y="169348"/>
                    </a:cubicBezTo>
                    <a:cubicBezTo>
                      <a:pt x="164486" y="159818"/>
                      <a:pt x="181983" y="155815"/>
                      <a:pt x="181983" y="155815"/>
                    </a:cubicBezTo>
                    <a:cubicBezTo>
                      <a:pt x="181983" y="155815"/>
                      <a:pt x="181872" y="141617"/>
                      <a:pt x="189156" y="132836"/>
                    </a:cubicBezTo>
                    <a:cubicBezTo>
                      <a:pt x="196449" y="124055"/>
                      <a:pt x="211137" y="120672"/>
                      <a:pt x="211137" y="120672"/>
                    </a:cubicBezTo>
                    <a:cubicBezTo>
                      <a:pt x="211137" y="120672"/>
                      <a:pt x="199259" y="110135"/>
                      <a:pt x="184941" y="104228"/>
                    </a:cubicBezTo>
                    <a:cubicBezTo>
                      <a:pt x="170623" y="98322"/>
                      <a:pt x="153855" y="97055"/>
                      <a:pt x="153855" y="97055"/>
                    </a:cubicBezTo>
                    <a:cubicBezTo>
                      <a:pt x="153855" y="97055"/>
                      <a:pt x="159263" y="91066"/>
                      <a:pt x="163395" y="84752"/>
                    </a:cubicBezTo>
                    <a:cubicBezTo>
                      <a:pt x="167536" y="78439"/>
                      <a:pt x="170410" y="71802"/>
                      <a:pt x="170410" y="71802"/>
                    </a:cubicBezTo>
                    <a:cubicBezTo>
                      <a:pt x="170410" y="71802"/>
                      <a:pt x="163385" y="68003"/>
                      <a:pt x="156777" y="66423"/>
                    </a:cubicBezTo>
                    <a:cubicBezTo>
                      <a:pt x="150158" y="64842"/>
                      <a:pt x="143947" y="65480"/>
                      <a:pt x="143947" y="65480"/>
                    </a:cubicBezTo>
                    <a:cubicBezTo>
                      <a:pt x="143947" y="65480"/>
                      <a:pt x="145962" y="46577"/>
                      <a:pt x="145389" y="30207"/>
                    </a:cubicBezTo>
                    <a:cubicBezTo>
                      <a:pt x="144816" y="13846"/>
                      <a:pt x="141655" y="0"/>
                      <a:pt x="141655" y="0"/>
                    </a:cubicBezTo>
                    <a:cubicBezTo>
                      <a:pt x="141655" y="0"/>
                      <a:pt x="124868" y="5010"/>
                      <a:pt x="112335" y="12220"/>
                    </a:cubicBezTo>
                    <a:cubicBezTo>
                      <a:pt x="99810" y="19429"/>
                      <a:pt x="91528" y="28839"/>
                      <a:pt x="91528" y="28839"/>
                    </a:cubicBezTo>
                    <a:cubicBezTo>
                      <a:pt x="91528" y="28839"/>
                      <a:pt x="89032" y="22674"/>
                      <a:pt x="85520" y="17756"/>
                    </a:cubicBezTo>
                    <a:cubicBezTo>
                      <a:pt x="82007" y="12839"/>
                      <a:pt x="77468" y="9169"/>
                      <a:pt x="77468" y="9169"/>
                    </a:cubicBezTo>
                    <a:cubicBezTo>
                      <a:pt x="77468" y="9169"/>
                      <a:pt x="70832" y="18034"/>
                      <a:pt x="68280" y="28774"/>
                    </a:cubicBezTo>
                    <a:cubicBezTo>
                      <a:pt x="65739" y="39506"/>
                      <a:pt x="67291" y="52123"/>
                      <a:pt x="67291" y="52123"/>
                    </a:cubicBezTo>
                    <a:cubicBezTo>
                      <a:pt x="67291" y="52123"/>
                      <a:pt x="55090" y="33119"/>
                      <a:pt x="41956" y="20585"/>
                    </a:cubicBezTo>
                    <a:cubicBezTo>
                      <a:pt x="28821" y="8051"/>
                      <a:pt x="14762" y="1987"/>
                      <a:pt x="14762" y="1987"/>
                    </a:cubicBezTo>
                    <a:cubicBezTo>
                      <a:pt x="14762" y="1987"/>
                      <a:pt x="21925" y="21703"/>
                      <a:pt x="21167" y="35476"/>
                    </a:cubicBezTo>
                    <a:cubicBezTo>
                      <a:pt x="20418" y="49258"/>
                      <a:pt x="11748" y="57078"/>
                      <a:pt x="11748" y="57078"/>
                    </a:cubicBezTo>
                    <a:cubicBezTo>
                      <a:pt x="11748" y="57078"/>
                      <a:pt x="33248" y="74307"/>
                      <a:pt x="17266" y="97554"/>
                    </a:cubicBezTo>
                    <a:cubicBezTo>
                      <a:pt x="10935" y="106779"/>
                      <a:pt x="0" y="103341"/>
                      <a:pt x="0" y="103341"/>
                    </a:cubicBezTo>
                    <a:cubicBezTo>
                      <a:pt x="0" y="103341"/>
                      <a:pt x="9909" y="124222"/>
                      <a:pt x="31418" y="136377"/>
                    </a:cubicBezTo>
                    <a:cubicBezTo>
                      <a:pt x="52918" y="148522"/>
                      <a:pt x="86120" y="149687"/>
                      <a:pt x="86120"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64" name="Google Shape;6464;p8"/>
              <p:cNvSpPr/>
              <p:nvPr/>
            </p:nvSpPr>
            <p:spPr>
              <a:xfrm>
                <a:off x="5125039" y="2633912"/>
                <a:ext cx="156481" cy="175550"/>
              </a:xfrm>
              <a:custGeom>
                <a:avLst/>
                <a:gdLst/>
                <a:ahLst/>
                <a:cxnLst/>
                <a:rect l="l" t="t" r="r" b="b"/>
                <a:pathLst>
                  <a:path w="156481" h="175550" extrusionOk="0">
                    <a:moveTo>
                      <a:pt x="107094" y="0"/>
                    </a:moveTo>
                    <a:cubicBezTo>
                      <a:pt x="107094" y="0"/>
                      <a:pt x="84494" y="36428"/>
                      <a:pt x="78079" y="56736"/>
                    </a:cubicBezTo>
                    <a:cubicBezTo>
                      <a:pt x="74502" y="68077"/>
                      <a:pt x="73152" y="76008"/>
                      <a:pt x="73152" y="76008"/>
                    </a:cubicBezTo>
                    <a:cubicBezTo>
                      <a:pt x="73152" y="76008"/>
                      <a:pt x="70481" y="70555"/>
                      <a:pt x="66728" y="56579"/>
                    </a:cubicBezTo>
                    <a:cubicBezTo>
                      <a:pt x="62975" y="42593"/>
                      <a:pt x="58159" y="20086"/>
                      <a:pt x="58159" y="20086"/>
                    </a:cubicBezTo>
                    <a:cubicBezTo>
                      <a:pt x="58159" y="20086"/>
                      <a:pt x="58594" y="40800"/>
                      <a:pt x="61737" y="56172"/>
                    </a:cubicBezTo>
                    <a:cubicBezTo>
                      <a:pt x="64870" y="71534"/>
                      <a:pt x="70712" y="81554"/>
                      <a:pt x="70712" y="81554"/>
                    </a:cubicBezTo>
                    <a:cubicBezTo>
                      <a:pt x="70712" y="81554"/>
                      <a:pt x="66599" y="91195"/>
                      <a:pt x="64473" y="101178"/>
                    </a:cubicBezTo>
                    <a:cubicBezTo>
                      <a:pt x="62356" y="111161"/>
                      <a:pt x="62217" y="121504"/>
                      <a:pt x="62217" y="121504"/>
                    </a:cubicBezTo>
                    <a:lnTo>
                      <a:pt x="44784" y="95225"/>
                    </a:lnTo>
                    <a:cubicBezTo>
                      <a:pt x="44784" y="95225"/>
                      <a:pt x="48796" y="90363"/>
                      <a:pt x="49184" y="79253"/>
                    </a:cubicBezTo>
                    <a:cubicBezTo>
                      <a:pt x="49572" y="68142"/>
                      <a:pt x="46337" y="50792"/>
                      <a:pt x="46337" y="50792"/>
                    </a:cubicBezTo>
                    <a:cubicBezTo>
                      <a:pt x="46337" y="50792"/>
                      <a:pt x="46124" y="66386"/>
                      <a:pt x="45163" y="75860"/>
                    </a:cubicBezTo>
                    <a:cubicBezTo>
                      <a:pt x="44202" y="85344"/>
                      <a:pt x="42492" y="88708"/>
                      <a:pt x="42492" y="88708"/>
                    </a:cubicBezTo>
                    <a:lnTo>
                      <a:pt x="29570" y="62402"/>
                    </a:lnTo>
                    <a:lnTo>
                      <a:pt x="14198" y="27370"/>
                    </a:lnTo>
                    <a:lnTo>
                      <a:pt x="25189" y="62522"/>
                    </a:lnTo>
                    <a:cubicBezTo>
                      <a:pt x="25189" y="62522"/>
                      <a:pt x="21417" y="62892"/>
                      <a:pt x="15122" y="58122"/>
                    </a:cubicBezTo>
                    <a:cubicBezTo>
                      <a:pt x="8828" y="53343"/>
                      <a:pt x="0" y="43425"/>
                      <a:pt x="0" y="43425"/>
                    </a:cubicBezTo>
                    <a:cubicBezTo>
                      <a:pt x="0" y="43425"/>
                      <a:pt x="7691" y="55275"/>
                      <a:pt x="14670" y="61598"/>
                    </a:cubicBezTo>
                    <a:cubicBezTo>
                      <a:pt x="21648" y="67929"/>
                      <a:pt x="27915" y="68715"/>
                      <a:pt x="27915" y="68715"/>
                    </a:cubicBezTo>
                    <a:lnTo>
                      <a:pt x="38462" y="89651"/>
                    </a:lnTo>
                    <a:lnTo>
                      <a:pt x="44008" y="101788"/>
                    </a:lnTo>
                    <a:cubicBezTo>
                      <a:pt x="44008" y="101788"/>
                      <a:pt x="38378" y="102453"/>
                      <a:pt x="28636" y="98525"/>
                    </a:cubicBezTo>
                    <a:cubicBezTo>
                      <a:pt x="18894" y="94606"/>
                      <a:pt x="5037" y="86102"/>
                      <a:pt x="5037" y="86102"/>
                    </a:cubicBezTo>
                    <a:cubicBezTo>
                      <a:pt x="5037" y="86102"/>
                      <a:pt x="16610" y="97240"/>
                      <a:pt x="27194" y="102814"/>
                    </a:cubicBezTo>
                    <a:cubicBezTo>
                      <a:pt x="37787" y="108388"/>
                      <a:pt x="47391" y="108388"/>
                      <a:pt x="47391" y="108388"/>
                    </a:cubicBezTo>
                    <a:lnTo>
                      <a:pt x="60877" y="127411"/>
                    </a:lnTo>
                    <a:cubicBezTo>
                      <a:pt x="60877" y="127411"/>
                      <a:pt x="59833" y="133243"/>
                      <a:pt x="59555" y="144270"/>
                    </a:cubicBezTo>
                    <a:cubicBezTo>
                      <a:pt x="59278" y="155298"/>
                      <a:pt x="59768" y="171520"/>
                      <a:pt x="59768" y="171520"/>
                    </a:cubicBezTo>
                    <a:lnTo>
                      <a:pt x="71793" y="175550"/>
                    </a:lnTo>
                    <a:cubicBezTo>
                      <a:pt x="71793" y="175550"/>
                      <a:pt x="68087" y="160132"/>
                      <a:pt x="67079" y="148338"/>
                    </a:cubicBezTo>
                    <a:cubicBezTo>
                      <a:pt x="66063" y="136552"/>
                      <a:pt x="67754" y="128381"/>
                      <a:pt x="67754" y="128381"/>
                    </a:cubicBezTo>
                    <a:lnTo>
                      <a:pt x="83384" y="126227"/>
                    </a:lnTo>
                    <a:cubicBezTo>
                      <a:pt x="83384" y="126227"/>
                      <a:pt x="87276" y="137939"/>
                      <a:pt x="96381" y="148245"/>
                    </a:cubicBezTo>
                    <a:cubicBezTo>
                      <a:pt x="105495" y="158542"/>
                      <a:pt x="119295" y="169560"/>
                      <a:pt x="119295" y="169560"/>
                    </a:cubicBezTo>
                    <a:cubicBezTo>
                      <a:pt x="119295" y="169560"/>
                      <a:pt x="106696" y="157350"/>
                      <a:pt x="99126" y="146387"/>
                    </a:cubicBezTo>
                    <a:cubicBezTo>
                      <a:pt x="91556" y="135425"/>
                      <a:pt x="87951" y="125211"/>
                      <a:pt x="87951" y="125211"/>
                    </a:cubicBezTo>
                    <a:lnTo>
                      <a:pt x="112150" y="120765"/>
                    </a:lnTo>
                    <a:cubicBezTo>
                      <a:pt x="112150" y="120765"/>
                      <a:pt x="115829" y="126209"/>
                      <a:pt x="124286" y="128917"/>
                    </a:cubicBezTo>
                    <a:cubicBezTo>
                      <a:pt x="132744" y="131625"/>
                      <a:pt x="145971" y="131607"/>
                      <a:pt x="145971" y="131607"/>
                    </a:cubicBezTo>
                    <a:cubicBezTo>
                      <a:pt x="145971" y="131607"/>
                      <a:pt x="132494" y="128631"/>
                      <a:pt x="125063" y="125737"/>
                    </a:cubicBezTo>
                    <a:cubicBezTo>
                      <a:pt x="117640" y="122853"/>
                      <a:pt x="116272" y="120034"/>
                      <a:pt x="116272" y="120034"/>
                    </a:cubicBezTo>
                    <a:lnTo>
                      <a:pt x="156481" y="100078"/>
                    </a:lnTo>
                    <a:cubicBezTo>
                      <a:pt x="156481" y="100078"/>
                      <a:pt x="127105" y="110680"/>
                      <a:pt x="111697" y="114941"/>
                    </a:cubicBezTo>
                    <a:cubicBezTo>
                      <a:pt x="100060" y="118167"/>
                      <a:pt x="95466" y="118518"/>
                      <a:pt x="95466" y="118518"/>
                    </a:cubicBezTo>
                    <a:cubicBezTo>
                      <a:pt x="95466" y="118518"/>
                      <a:pt x="95826" y="113287"/>
                      <a:pt x="98544" y="106474"/>
                    </a:cubicBezTo>
                    <a:cubicBezTo>
                      <a:pt x="101270" y="99662"/>
                      <a:pt x="106252" y="92378"/>
                      <a:pt x="106252" y="92378"/>
                    </a:cubicBezTo>
                    <a:cubicBezTo>
                      <a:pt x="106252" y="92378"/>
                      <a:pt x="98867" y="98423"/>
                      <a:pt x="94791" y="104884"/>
                    </a:cubicBezTo>
                    <a:cubicBezTo>
                      <a:pt x="90705" y="111336"/>
                      <a:pt x="89938" y="118204"/>
                      <a:pt x="89938" y="118204"/>
                    </a:cubicBezTo>
                    <a:lnTo>
                      <a:pt x="68577" y="121864"/>
                    </a:lnTo>
                    <a:cubicBezTo>
                      <a:pt x="68577" y="121864"/>
                      <a:pt x="69981" y="111198"/>
                      <a:pt x="71525" y="102453"/>
                    </a:cubicBezTo>
                    <a:cubicBezTo>
                      <a:pt x="73059" y="93700"/>
                      <a:pt x="76526" y="85288"/>
                      <a:pt x="76526" y="85288"/>
                    </a:cubicBezTo>
                    <a:cubicBezTo>
                      <a:pt x="76526" y="85288"/>
                      <a:pt x="86832" y="83458"/>
                      <a:pt x="97037" y="77958"/>
                    </a:cubicBezTo>
                    <a:cubicBezTo>
                      <a:pt x="107232" y="72459"/>
                      <a:pt x="117317" y="63298"/>
                      <a:pt x="117317" y="63298"/>
                    </a:cubicBezTo>
                    <a:cubicBezTo>
                      <a:pt x="117317" y="63298"/>
                      <a:pt x="106132" y="69750"/>
                      <a:pt x="96482" y="73725"/>
                    </a:cubicBezTo>
                    <a:cubicBezTo>
                      <a:pt x="86842" y="77700"/>
                      <a:pt x="78754" y="79179"/>
                      <a:pt x="78754" y="79179"/>
                    </a:cubicBezTo>
                    <a:cubicBezTo>
                      <a:pt x="78754" y="79179"/>
                      <a:pt x="78384" y="73115"/>
                      <a:pt x="83643" y="57799"/>
                    </a:cubicBezTo>
                    <a:cubicBezTo>
                      <a:pt x="90483" y="37861"/>
                      <a:pt x="107094" y="0"/>
                      <a:pt x="10709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65" name="Google Shape;6465;p8"/>
            <p:cNvGrpSpPr/>
            <p:nvPr/>
          </p:nvGrpSpPr>
          <p:grpSpPr>
            <a:xfrm>
              <a:off x="3020232" y="3109397"/>
              <a:ext cx="365066" cy="364644"/>
              <a:chOff x="3020232" y="3109397"/>
              <a:chExt cx="365066" cy="364644"/>
            </a:xfrm>
          </p:grpSpPr>
          <p:sp>
            <p:nvSpPr>
              <p:cNvPr id="6466" name="Google Shape;6466;p8"/>
              <p:cNvSpPr/>
              <p:nvPr/>
            </p:nvSpPr>
            <p:spPr>
              <a:xfrm>
                <a:off x="3020232" y="3109397"/>
                <a:ext cx="365066" cy="364644"/>
              </a:xfrm>
              <a:custGeom>
                <a:avLst/>
                <a:gdLst/>
                <a:ahLst/>
                <a:cxnLst/>
                <a:rect l="l" t="t" r="r" b="b"/>
                <a:pathLst>
                  <a:path w="365066" h="364644" extrusionOk="0">
                    <a:moveTo>
                      <a:pt x="122669" y="128736"/>
                    </a:moveTo>
                    <a:cubicBezTo>
                      <a:pt x="122669" y="128736"/>
                      <a:pt x="126458" y="76880"/>
                      <a:pt x="160992" y="44501"/>
                    </a:cubicBezTo>
                    <a:cubicBezTo>
                      <a:pt x="215370" y="-6477"/>
                      <a:pt x="251050" y="299"/>
                      <a:pt x="251050" y="299"/>
                    </a:cubicBezTo>
                    <a:cubicBezTo>
                      <a:pt x="251050" y="299"/>
                      <a:pt x="212200" y="36801"/>
                      <a:pt x="240836" y="53874"/>
                    </a:cubicBezTo>
                    <a:cubicBezTo>
                      <a:pt x="255690" y="62728"/>
                      <a:pt x="289586" y="55953"/>
                      <a:pt x="289586" y="55953"/>
                    </a:cubicBezTo>
                    <a:cubicBezTo>
                      <a:pt x="289586" y="55953"/>
                      <a:pt x="298875" y="74042"/>
                      <a:pt x="317741" y="80254"/>
                    </a:cubicBezTo>
                    <a:cubicBezTo>
                      <a:pt x="336606" y="86466"/>
                      <a:pt x="365067" y="80790"/>
                      <a:pt x="365067" y="80790"/>
                    </a:cubicBezTo>
                    <a:cubicBezTo>
                      <a:pt x="365067" y="80790"/>
                      <a:pt x="350934" y="102225"/>
                      <a:pt x="329332" y="119437"/>
                    </a:cubicBezTo>
                    <a:cubicBezTo>
                      <a:pt x="307730" y="136648"/>
                      <a:pt x="278669" y="149616"/>
                      <a:pt x="278669" y="149616"/>
                    </a:cubicBezTo>
                    <a:cubicBezTo>
                      <a:pt x="278669" y="149616"/>
                      <a:pt x="292303" y="153563"/>
                      <a:pt x="303903" y="158767"/>
                    </a:cubicBezTo>
                    <a:cubicBezTo>
                      <a:pt x="315504" y="163980"/>
                      <a:pt x="325071" y="170460"/>
                      <a:pt x="325071" y="170460"/>
                    </a:cubicBezTo>
                    <a:cubicBezTo>
                      <a:pt x="325071" y="170460"/>
                      <a:pt x="315079" y="180036"/>
                      <a:pt x="304329" y="186534"/>
                    </a:cubicBezTo>
                    <a:cubicBezTo>
                      <a:pt x="293588" y="193023"/>
                      <a:pt x="282089" y="196434"/>
                      <a:pt x="282089" y="196434"/>
                    </a:cubicBezTo>
                    <a:cubicBezTo>
                      <a:pt x="282089" y="196434"/>
                      <a:pt x="298311" y="219052"/>
                      <a:pt x="308220" y="240220"/>
                    </a:cubicBezTo>
                    <a:cubicBezTo>
                      <a:pt x="318138" y="261396"/>
                      <a:pt x="321734" y="281112"/>
                      <a:pt x="321734" y="281112"/>
                    </a:cubicBezTo>
                    <a:cubicBezTo>
                      <a:pt x="321734" y="281112"/>
                      <a:pt x="288448" y="286131"/>
                      <a:pt x="261273" y="285475"/>
                    </a:cubicBezTo>
                    <a:cubicBezTo>
                      <a:pt x="234107" y="284819"/>
                      <a:pt x="213041" y="278487"/>
                      <a:pt x="213041" y="278487"/>
                    </a:cubicBezTo>
                    <a:cubicBezTo>
                      <a:pt x="213041" y="278487"/>
                      <a:pt x="212718" y="288008"/>
                      <a:pt x="209732" y="296632"/>
                    </a:cubicBezTo>
                    <a:cubicBezTo>
                      <a:pt x="206746" y="305256"/>
                      <a:pt x="201099" y="312993"/>
                      <a:pt x="201099" y="312993"/>
                    </a:cubicBezTo>
                    <a:cubicBezTo>
                      <a:pt x="201099" y="312993"/>
                      <a:pt x="183342" y="306245"/>
                      <a:pt x="171631" y="294340"/>
                    </a:cubicBezTo>
                    <a:cubicBezTo>
                      <a:pt x="159919" y="282434"/>
                      <a:pt x="154263" y="265371"/>
                      <a:pt x="154263" y="265371"/>
                    </a:cubicBezTo>
                    <a:cubicBezTo>
                      <a:pt x="154263" y="265371"/>
                      <a:pt x="145186" y="297769"/>
                      <a:pt x="130128" y="322587"/>
                    </a:cubicBezTo>
                    <a:cubicBezTo>
                      <a:pt x="115071" y="347396"/>
                      <a:pt x="94042" y="364645"/>
                      <a:pt x="94042" y="364645"/>
                    </a:cubicBezTo>
                    <a:cubicBezTo>
                      <a:pt x="94042" y="364645"/>
                      <a:pt x="93645" y="334752"/>
                      <a:pt x="83098" y="317772"/>
                    </a:cubicBezTo>
                    <a:cubicBezTo>
                      <a:pt x="72560" y="300791"/>
                      <a:pt x="51864" y="296734"/>
                      <a:pt x="51864" y="296734"/>
                    </a:cubicBezTo>
                    <a:cubicBezTo>
                      <a:pt x="51864" y="296734"/>
                      <a:pt x="78707" y="260287"/>
                      <a:pt x="34663" y="241606"/>
                    </a:cubicBezTo>
                    <a:cubicBezTo>
                      <a:pt x="17211" y="234202"/>
                      <a:pt x="0" y="245969"/>
                      <a:pt x="0" y="245969"/>
                    </a:cubicBezTo>
                    <a:cubicBezTo>
                      <a:pt x="0" y="245969"/>
                      <a:pt x="3725" y="212739"/>
                      <a:pt x="33969" y="182735"/>
                    </a:cubicBezTo>
                    <a:cubicBezTo>
                      <a:pt x="64214" y="152722"/>
                      <a:pt x="122669" y="128736"/>
                      <a:pt x="122669" y="1287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67" name="Google Shape;6467;p8"/>
              <p:cNvSpPr/>
              <p:nvPr/>
            </p:nvSpPr>
            <p:spPr>
              <a:xfrm>
                <a:off x="3073613" y="3151217"/>
                <a:ext cx="260838" cy="251780"/>
              </a:xfrm>
              <a:custGeom>
                <a:avLst/>
                <a:gdLst/>
                <a:ahLst/>
                <a:cxnLst/>
                <a:rect l="l" t="t" r="r" b="b"/>
                <a:pathLst>
                  <a:path w="260838" h="251780" extrusionOk="0">
                    <a:moveTo>
                      <a:pt x="239579" y="223541"/>
                    </a:moveTo>
                    <a:cubicBezTo>
                      <a:pt x="239579" y="223541"/>
                      <a:pt x="174940" y="192622"/>
                      <a:pt x="149927" y="171178"/>
                    </a:cubicBezTo>
                    <a:cubicBezTo>
                      <a:pt x="135970" y="159226"/>
                      <a:pt x="128270" y="150066"/>
                      <a:pt x="128270" y="150066"/>
                    </a:cubicBezTo>
                    <a:cubicBezTo>
                      <a:pt x="128270" y="150066"/>
                      <a:pt x="127133" y="158792"/>
                      <a:pt x="129786" y="179090"/>
                    </a:cubicBezTo>
                    <a:cubicBezTo>
                      <a:pt x="132430" y="199379"/>
                      <a:pt x="138873" y="231232"/>
                      <a:pt x="138873" y="231232"/>
                    </a:cubicBezTo>
                    <a:cubicBezTo>
                      <a:pt x="138873" y="231232"/>
                      <a:pt x="125811" y="204630"/>
                      <a:pt x="121144" y="182991"/>
                    </a:cubicBezTo>
                    <a:cubicBezTo>
                      <a:pt x="116476" y="161352"/>
                      <a:pt x="120201" y="144668"/>
                      <a:pt x="120201" y="144668"/>
                    </a:cubicBezTo>
                    <a:cubicBezTo>
                      <a:pt x="120201" y="144668"/>
                      <a:pt x="106428" y="135231"/>
                      <a:pt x="95974" y="123991"/>
                    </a:cubicBezTo>
                    <a:cubicBezTo>
                      <a:pt x="85510" y="112760"/>
                      <a:pt x="78365" y="99717"/>
                      <a:pt x="78365" y="99717"/>
                    </a:cubicBezTo>
                    <a:lnTo>
                      <a:pt x="64814" y="144899"/>
                    </a:lnTo>
                    <a:cubicBezTo>
                      <a:pt x="64814" y="144899"/>
                      <a:pt x="75232" y="148356"/>
                      <a:pt x="83347" y="162193"/>
                    </a:cubicBezTo>
                    <a:cubicBezTo>
                      <a:pt x="91454" y="176040"/>
                      <a:pt x="97268" y="200258"/>
                      <a:pt x="97268" y="200258"/>
                    </a:cubicBezTo>
                    <a:cubicBezTo>
                      <a:pt x="97268" y="200258"/>
                      <a:pt x="86472" y="180606"/>
                      <a:pt x="78430" y="169228"/>
                    </a:cubicBezTo>
                    <a:cubicBezTo>
                      <a:pt x="70388" y="157840"/>
                      <a:pt x="65083" y="154725"/>
                      <a:pt x="65083" y="154725"/>
                    </a:cubicBezTo>
                    <a:lnTo>
                      <a:pt x="59611" y="196884"/>
                    </a:lnTo>
                    <a:lnTo>
                      <a:pt x="55590" y="251780"/>
                    </a:lnTo>
                    <a:lnTo>
                      <a:pt x="51707" y="199703"/>
                    </a:lnTo>
                    <a:cubicBezTo>
                      <a:pt x="51707" y="199703"/>
                      <a:pt x="44738" y="201792"/>
                      <a:pt x="36696" y="212126"/>
                    </a:cubicBezTo>
                    <a:cubicBezTo>
                      <a:pt x="28654" y="222451"/>
                      <a:pt x="19541" y="241039"/>
                      <a:pt x="19541" y="241039"/>
                    </a:cubicBezTo>
                    <a:cubicBezTo>
                      <a:pt x="19541" y="241039"/>
                      <a:pt x="25327" y="220769"/>
                      <a:pt x="33553" y="208013"/>
                    </a:cubicBezTo>
                    <a:cubicBezTo>
                      <a:pt x="41780" y="195248"/>
                      <a:pt x="52438" y="189997"/>
                      <a:pt x="52438" y="189997"/>
                    </a:cubicBezTo>
                    <a:lnTo>
                      <a:pt x="57253" y="156268"/>
                    </a:lnTo>
                    <a:lnTo>
                      <a:pt x="59037" y="137098"/>
                    </a:lnTo>
                    <a:cubicBezTo>
                      <a:pt x="59037" y="137098"/>
                      <a:pt x="48565" y="140074"/>
                      <a:pt x="33803" y="151656"/>
                    </a:cubicBezTo>
                    <a:cubicBezTo>
                      <a:pt x="19041" y="163238"/>
                      <a:pt x="0" y="183435"/>
                      <a:pt x="0" y="183435"/>
                    </a:cubicBezTo>
                    <a:cubicBezTo>
                      <a:pt x="0" y="183435"/>
                      <a:pt x="13209" y="161445"/>
                      <a:pt x="28377" y="147191"/>
                    </a:cubicBezTo>
                    <a:cubicBezTo>
                      <a:pt x="43545" y="132947"/>
                      <a:pt x="60673" y="126431"/>
                      <a:pt x="60673" y="126431"/>
                    </a:cubicBezTo>
                    <a:lnTo>
                      <a:pt x="72024" y="93136"/>
                    </a:lnTo>
                    <a:cubicBezTo>
                      <a:pt x="72024" y="93136"/>
                      <a:pt x="66266" y="86435"/>
                      <a:pt x="58409" y="72625"/>
                    </a:cubicBezTo>
                    <a:cubicBezTo>
                      <a:pt x="50543" y="58806"/>
                      <a:pt x="40569" y="37889"/>
                      <a:pt x="40569" y="37889"/>
                    </a:cubicBezTo>
                    <a:lnTo>
                      <a:pt x="59343" y="24615"/>
                    </a:lnTo>
                    <a:cubicBezTo>
                      <a:pt x="59343" y="24615"/>
                      <a:pt x="63021" y="46698"/>
                      <a:pt x="69094" y="62356"/>
                    </a:cubicBezTo>
                    <a:cubicBezTo>
                      <a:pt x="75167" y="78005"/>
                      <a:pt x="83634" y="87230"/>
                      <a:pt x="83634" y="87230"/>
                    </a:cubicBezTo>
                    <a:lnTo>
                      <a:pt x="112963" y="79373"/>
                    </a:lnTo>
                    <a:cubicBezTo>
                      <a:pt x="112963" y="79373"/>
                      <a:pt x="112094" y="61866"/>
                      <a:pt x="121449" y="42603"/>
                    </a:cubicBezTo>
                    <a:cubicBezTo>
                      <a:pt x="130812" y="23349"/>
                      <a:pt x="148079" y="0"/>
                      <a:pt x="148079" y="0"/>
                    </a:cubicBezTo>
                    <a:cubicBezTo>
                      <a:pt x="148079" y="0"/>
                      <a:pt x="133752" y="24051"/>
                      <a:pt x="127577" y="43102"/>
                    </a:cubicBezTo>
                    <a:cubicBezTo>
                      <a:pt x="121402" y="62152"/>
                      <a:pt x="121800" y="77561"/>
                      <a:pt x="121800" y="77561"/>
                    </a:cubicBezTo>
                    <a:lnTo>
                      <a:pt x="167924" y="66793"/>
                    </a:lnTo>
                    <a:cubicBezTo>
                      <a:pt x="167924" y="66793"/>
                      <a:pt x="170864" y="57392"/>
                      <a:pt x="184137" y="48223"/>
                    </a:cubicBezTo>
                    <a:cubicBezTo>
                      <a:pt x="197420" y="39044"/>
                      <a:pt x="221018" y="30106"/>
                      <a:pt x="221018" y="30106"/>
                    </a:cubicBezTo>
                    <a:cubicBezTo>
                      <a:pt x="221018" y="30106"/>
                      <a:pt x="198963" y="43010"/>
                      <a:pt x="187650" y="51717"/>
                    </a:cubicBezTo>
                    <a:cubicBezTo>
                      <a:pt x="176336" y="60424"/>
                      <a:pt x="175772" y="64925"/>
                      <a:pt x="175772" y="64925"/>
                    </a:cubicBezTo>
                    <a:lnTo>
                      <a:pt x="260839" y="62994"/>
                    </a:lnTo>
                    <a:cubicBezTo>
                      <a:pt x="260839" y="62994"/>
                      <a:pt x="201357" y="69464"/>
                      <a:pt x="171012" y="74492"/>
                    </a:cubicBezTo>
                    <a:cubicBezTo>
                      <a:pt x="148107" y="78291"/>
                      <a:pt x="139667" y="80953"/>
                      <a:pt x="139667" y="80953"/>
                    </a:cubicBezTo>
                    <a:cubicBezTo>
                      <a:pt x="139667" y="80953"/>
                      <a:pt x="143808" y="87359"/>
                      <a:pt x="153218" y="94162"/>
                    </a:cubicBezTo>
                    <a:cubicBezTo>
                      <a:pt x="162619" y="100965"/>
                      <a:pt x="176364" y="106835"/>
                      <a:pt x="176364" y="106835"/>
                    </a:cubicBezTo>
                    <a:cubicBezTo>
                      <a:pt x="176364" y="106835"/>
                      <a:pt x="159152" y="104164"/>
                      <a:pt x="147561" y="98738"/>
                    </a:cubicBezTo>
                    <a:cubicBezTo>
                      <a:pt x="135979" y="93302"/>
                      <a:pt x="130017" y="85113"/>
                      <a:pt x="130017" y="85113"/>
                    </a:cubicBezTo>
                    <a:lnTo>
                      <a:pt x="89467" y="94939"/>
                    </a:lnTo>
                    <a:cubicBezTo>
                      <a:pt x="89467" y="94939"/>
                      <a:pt x="99108" y="107537"/>
                      <a:pt x="107685" y="117594"/>
                    </a:cubicBezTo>
                    <a:cubicBezTo>
                      <a:pt x="116272" y="127660"/>
                      <a:pt x="128076" y="135988"/>
                      <a:pt x="128076" y="135988"/>
                    </a:cubicBezTo>
                    <a:cubicBezTo>
                      <a:pt x="128076" y="135988"/>
                      <a:pt x="147690" y="131321"/>
                      <a:pt x="169560" y="131385"/>
                    </a:cubicBezTo>
                    <a:cubicBezTo>
                      <a:pt x="191421" y="131450"/>
                      <a:pt x="215537" y="136247"/>
                      <a:pt x="215537" y="136247"/>
                    </a:cubicBezTo>
                    <a:cubicBezTo>
                      <a:pt x="215537" y="136247"/>
                      <a:pt x="191264" y="135637"/>
                      <a:pt x="171409" y="137135"/>
                    </a:cubicBezTo>
                    <a:cubicBezTo>
                      <a:pt x="151564" y="138632"/>
                      <a:pt x="136127" y="142237"/>
                      <a:pt x="136127" y="142237"/>
                    </a:cubicBezTo>
                    <a:cubicBezTo>
                      <a:pt x="136127" y="142237"/>
                      <a:pt x="139538" y="150186"/>
                      <a:pt x="159134" y="166066"/>
                    </a:cubicBezTo>
                    <a:cubicBezTo>
                      <a:pt x="184664" y="186744"/>
                      <a:pt x="239579" y="223541"/>
                      <a:pt x="239579" y="2235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68" name="Google Shape;6468;p8"/>
            <p:cNvGrpSpPr/>
            <p:nvPr/>
          </p:nvGrpSpPr>
          <p:grpSpPr>
            <a:xfrm>
              <a:off x="1451933" y="1085445"/>
              <a:ext cx="4395364" cy="2889383"/>
              <a:chOff x="1451933" y="1085445"/>
              <a:chExt cx="4395364" cy="2889383"/>
            </a:xfrm>
          </p:grpSpPr>
          <p:grpSp>
            <p:nvGrpSpPr>
              <p:cNvPr id="6469" name="Google Shape;6469;p8"/>
              <p:cNvGrpSpPr/>
              <p:nvPr/>
            </p:nvGrpSpPr>
            <p:grpSpPr>
              <a:xfrm>
                <a:off x="3704768" y="1085445"/>
                <a:ext cx="226499" cy="139059"/>
                <a:chOff x="3704768" y="1085445"/>
                <a:chExt cx="226499" cy="139059"/>
              </a:xfrm>
            </p:grpSpPr>
            <p:sp>
              <p:nvSpPr>
                <p:cNvPr id="6470" name="Google Shape;6470;p8"/>
                <p:cNvSpPr/>
                <p:nvPr/>
              </p:nvSpPr>
              <p:spPr>
                <a:xfrm>
                  <a:off x="3704768" y="1085445"/>
                  <a:ext cx="226499" cy="139059"/>
                </a:xfrm>
                <a:custGeom>
                  <a:avLst/>
                  <a:gdLst/>
                  <a:ahLst/>
                  <a:cxnLst/>
                  <a:rect l="l" t="t" r="r" b="b"/>
                  <a:pathLst>
                    <a:path w="226499" h="139059" extrusionOk="0">
                      <a:moveTo>
                        <a:pt x="88505" y="100512"/>
                      </a:moveTo>
                      <a:cubicBezTo>
                        <a:pt x="88505" y="100512"/>
                        <a:pt x="58464" y="104718"/>
                        <a:pt x="35892" y="93857"/>
                      </a:cubicBezTo>
                      <a:cubicBezTo>
                        <a:pt x="361" y="76748"/>
                        <a:pt x="0" y="61034"/>
                        <a:pt x="0" y="61034"/>
                      </a:cubicBezTo>
                      <a:cubicBezTo>
                        <a:pt x="0" y="61034"/>
                        <a:pt x="25428" y="73244"/>
                        <a:pt x="31779" y="59333"/>
                      </a:cubicBezTo>
                      <a:cubicBezTo>
                        <a:pt x="35069" y="52105"/>
                        <a:pt x="27185" y="38647"/>
                        <a:pt x="27185" y="38647"/>
                      </a:cubicBezTo>
                      <a:cubicBezTo>
                        <a:pt x="27185" y="38647"/>
                        <a:pt x="36410" y="32731"/>
                        <a:pt x="37713" y="24125"/>
                      </a:cubicBezTo>
                      <a:cubicBezTo>
                        <a:pt x="39016" y="15520"/>
                        <a:pt x="32407" y="4224"/>
                        <a:pt x="32407" y="4224"/>
                      </a:cubicBezTo>
                      <a:cubicBezTo>
                        <a:pt x="32407" y="4224"/>
                        <a:pt x="46318" y="7755"/>
                        <a:pt x="58695" y="14882"/>
                      </a:cubicBezTo>
                      <a:cubicBezTo>
                        <a:pt x="71072" y="22018"/>
                        <a:pt x="81924" y="32758"/>
                        <a:pt x="81924" y="32758"/>
                      </a:cubicBezTo>
                      <a:cubicBezTo>
                        <a:pt x="81924" y="32758"/>
                        <a:pt x="82553" y="26602"/>
                        <a:pt x="84152" y="21158"/>
                      </a:cubicBezTo>
                      <a:cubicBezTo>
                        <a:pt x="85751" y="15705"/>
                        <a:pt x="88311" y="10972"/>
                        <a:pt x="88311" y="10972"/>
                      </a:cubicBezTo>
                      <a:cubicBezTo>
                        <a:pt x="88311" y="10972"/>
                        <a:pt x="94966" y="14087"/>
                        <a:pt x="99939" y="17867"/>
                      </a:cubicBezTo>
                      <a:cubicBezTo>
                        <a:pt x="104921" y="21648"/>
                        <a:pt x="108230" y="26094"/>
                        <a:pt x="108230" y="26094"/>
                      </a:cubicBezTo>
                      <a:cubicBezTo>
                        <a:pt x="108230" y="26094"/>
                        <a:pt x="119212" y="16758"/>
                        <a:pt x="130119" y="10242"/>
                      </a:cubicBezTo>
                      <a:cubicBezTo>
                        <a:pt x="141017" y="3716"/>
                        <a:pt x="151850" y="0"/>
                        <a:pt x="151850" y="0"/>
                      </a:cubicBezTo>
                      <a:cubicBezTo>
                        <a:pt x="151850" y="0"/>
                        <a:pt x="158653" y="13394"/>
                        <a:pt x="161500" y="24865"/>
                      </a:cubicBezTo>
                      <a:cubicBezTo>
                        <a:pt x="164347" y="36336"/>
                        <a:pt x="163238" y="45875"/>
                        <a:pt x="163238" y="45875"/>
                      </a:cubicBezTo>
                      <a:cubicBezTo>
                        <a:pt x="163238" y="45875"/>
                        <a:pt x="168700" y="44950"/>
                        <a:pt x="173979" y="45237"/>
                      </a:cubicBezTo>
                      <a:cubicBezTo>
                        <a:pt x="179257" y="45524"/>
                        <a:pt x="184340" y="47021"/>
                        <a:pt x="184340" y="47021"/>
                      </a:cubicBezTo>
                      <a:cubicBezTo>
                        <a:pt x="184340" y="47021"/>
                        <a:pt x="182593" y="55229"/>
                        <a:pt x="177186" y="61468"/>
                      </a:cubicBezTo>
                      <a:cubicBezTo>
                        <a:pt x="171779" y="67708"/>
                        <a:pt x="162720" y="71987"/>
                        <a:pt x="162720" y="71987"/>
                      </a:cubicBezTo>
                      <a:cubicBezTo>
                        <a:pt x="162720" y="71987"/>
                        <a:pt x="182279" y="72181"/>
                        <a:pt x="198224" y="75712"/>
                      </a:cubicBezTo>
                      <a:cubicBezTo>
                        <a:pt x="214169" y="79253"/>
                        <a:pt x="226499" y="86148"/>
                        <a:pt x="226499" y="86148"/>
                      </a:cubicBezTo>
                      <a:cubicBezTo>
                        <a:pt x="226499" y="86148"/>
                        <a:pt x="209492" y="89651"/>
                        <a:pt x="201052" y="95974"/>
                      </a:cubicBezTo>
                      <a:cubicBezTo>
                        <a:pt x="192613" y="102296"/>
                        <a:pt x="192752" y="111429"/>
                        <a:pt x="192752" y="111429"/>
                      </a:cubicBezTo>
                      <a:cubicBezTo>
                        <a:pt x="192752" y="111429"/>
                        <a:pt x="168775" y="104237"/>
                        <a:pt x="163339" y="124804"/>
                      </a:cubicBezTo>
                      <a:cubicBezTo>
                        <a:pt x="161176" y="132947"/>
                        <a:pt x="169930" y="138845"/>
                        <a:pt x="169930" y="138845"/>
                      </a:cubicBezTo>
                      <a:cubicBezTo>
                        <a:pt x="169930" y="138845"/>
                        <a:pt x="150537" y="140998"/>
                        <a:pt x="129823" y="131672"/>
                      </a:cubicBezTo>
                      <a:cubicBezTo>
                        <a:pt x="109118" y="122345"/>
                        <a:pt x="88505" y="100512"/>
                        <a:pt x="88505" y="1005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71" name="Google Shape;6471;p8"/>
                <p:cNvSpPr/>
                <p:nvPr/>
              </p:nvSpPr>
              <p:spPr>
                <a:xfrm>
                  <a:off x="3734338" y="1099273"/>
                  <a:ext cx="154623" cy="104949"/>
                </a:xfrm>
                <a:custGeom>
                  <a:avLst/>
                  <a:gdLst/>
                  <a:ahLst/>
                  <a:cxnLst/>
                  <a:rect l="l" t="t" r="r" b="b"/>
                  <a:pathLst>
                    <a:path w="154623" h="104949" extrusionOk="0">
                      <a:moveTo>
                        <a:pt x="116698" y="0"/>
                      </a:moveTo>
                      <a:cubicBezTo>
                        <a:pt x="116698" y="0"/>
                        <a:pt x="106715" y="30568"/>
                        <a:pt x="97453" y="43453"/>
                      </a:cubicBezTo>
                      <a:cubicBezTo>
                        <a:pt x="92286" y="50635"/>
                        <a:pt x="87969" y="54887"/>
                        <a:pt x="87969" y="54887"/>
                      </a:cubicBezTo>
                      <a:cubicBezTo>
                        <a:pt x="87969" y="54887"/>
                        <a:pt x="93090" y="54388"/>
                        <a:pt x="104348" y="51014"/>
                      </a:cubicBezTo>
                      <a:cubicBezTo>
                        <a:pt x="115616" y="47631"/>
                        <a:pt x="133031" y="41373"/>
                        <a:pt x="133031" y="41373"/>
                      </a:cubicBezTo>
                      <a:cubicBezTo>
                        <a:pt x="133031" y="41373"/>
                        <a:pt x="119396" y="49822"/>
                        <a:pt x="107602" y="54194"/>
                      </a:cubicBezTo>
                      <a:cubicBezTo>
                        <a:pt x="95807" y="58575"/>
                        <a:pt x="85852" y="58880"/>
                        <a:pt x="85852" y="58880"/>
                      </a:cubicBezTo>
                      <a:cubicBezTo>
                        <a:pt x="85852" y="58880"/>
                        <a:pt x="82099" y="65711"/>
                        <a:pt x="76923" y="71350"/>
                      </a:cubicBezTo>
                      <a:cubicBezTo>
                        <a:pt x="71756" y="76997"/>
                        <a:pt x="65166" y="81443"/>
                        <a:pt x="65166" y="81443"/>
                      </a:cubicBezTo>
                      <a:lnTo>
                        <a:pt x="92545" y="82081"/>
                      </a:lnTo>
                      <a:cubicBezTo>
                        <a:pt x="92545" y="82081"/>
                        <a:pt x="93284" y="77321"/>
                        <a:pt x="100216" y="72376"/>
                      </a:cubicBezTo>
                      <a:cubicBezTo>
                        <a:pt x="107158" y="67430"/>
                        <a:pt x="120284" y="62282"/>
                        <a:pt x="120284" y="62282"/>
                      </a:cubicBezTo>
                      <a:cubicBezTo>
                        <a:pt x="120284" y="62282"/>
                        <a:pt x="110357" y="69002"/>
                        <a:pt x="104810" y="73651"/>
                      </a:cubicBezTo>
                      <a:cubicBezTo>
                        <a:pt x="99274" y="78301"/>
                        <a:pt x="98118" y="80870"/>
                        <a:pt x="98118" y="80870"/>
                      </a:cubicBezTo>
                      <a:lnTo>
                        <a:pt x="122826" y="78448"/>
                      </a:lnTo>
                      <a:lnTo>
                        <a:pt x="154623" y="74002"/>
                      </a:lnTo>
                      <a:lnTo>
                        <a:pt x="125368" y="81453"/>
                      </a:lnTo>
                      <a:cubicBezTo>
                        <a:pt x="125368" y="81453"/>
                        <a:pt x="127383" y="84142"/>
                        <a:pt x="134232" y="86361"/>
                      </a:cubicBezTo>
                      <a:cubicBezTo>
                        <a:pt x="141082" y="88579"/>
                        <a:pt x="152765" y="90317"/>
                        <a:pt x="152765" y="90317"/>
                      </a:cubicBezTo>
                      <a:cubicBezTo>
                        <a:pt x="152765" y="90317"/>
                        <a:pt x="140518" y="90160"/>
                        <a:pt x="132263" y="88135"/>
                      </a:cubicBezTo>
                      <a:cubicBezTo>
                        <a:pt x="124009" y="86111"/>
                        <a:pt x="119748" y="82229"/>
                        <a:pt x="119748" y="82229"/>
                      </a:cubicBezTo>
                      <a:lnTo>
                        <a:pt x="99930" y="83976"/>
                      </a:lnTo>
                      <a:lnTo>
                        <a:pt x="88782" y="85372"/>
                      </a:lnTo>
                      <a:cubicBezTo>
                        <a:pt x="88782" y="85372"/>
                        <a:pt x="91722" y="89430"/>
                        <a:pt x="100078" y="94329"/>
                      </a:cubicBezTo>
                      <a:cubicBezTo>
                        <a:pt x="108443" y="99228"/>
                        <a:pt x="122216" y="104949"/>
                        <a:pt x="122216" y="104949"/>
                      </a:cubicBezTo>
                      <a:cubicBezTo>
                        <a:pt x="122216" y="104949"/>
                        <a:pt x="108110" y="101871"/>
                        <a:pt x="98174" y="97102"/>
                      </a:cubicBezTo>
                      <a:cubicBezTo>
                        <a:pt x="88246" y="92332"/>
                        <a:pt x="82497" y="85880"/>
                        <a:pt x="82497" y="85880"/>
                      </a:cubicBezTo>
                      <a:lnTo>
                        <a:pt x="62161" y="84845"/>
                      </a:lnTo>
                      <a:cubicBezTo>
                        <a:pt x="62161" y="84845"/>
                        <a:pt x="59019" y="88006"/>
                        <a:pt x="52068" y="92850"/>
                      </a:cubicBezTo>
                      <a:cubicBezTo>
                        <a:pt x="45117" y="97684"/>
                        <a:pt x="34367" y="104210"/>
                        <a:pt x="34367" y="104210"/>
                      </a:cubicBezTo>
                      <a:lnTo>
                        <a:pt x="24559" y="97822"/>
                      </a:lnTo>
                      <a:cubicBezTo>
                        <a:pt x="24559" y="97822"/>
                        <a:pt x="36724" y="93811"/>
                        <a:pt x="44941" y="89513"/>
                      </a:cubicBezTo>
                      <a:cubicBezTo>
                        <a:pt x="53149" y="85215"/>
                        <a:pt x="57411" y="80630"/>
                        <a:pt x="57411" y="80630"/>
                      </a:cubicBezTo>
                      <a:lnTo>
                        <a:pt x="49452" y="69214"/>
                      </a:lnTo>
                      <a:cubicBezTo>
                        <a:pt x="49452" y="69214"/>
                        <a:pt x="39562" y="71534"/>
                        <a:pt x="27462" y="69760"/>
                      </a:cubicBezTo>
                      <a:cubicBezTo>
                        <a:pt x="15372" y="67994"/>
                        <a:pt x="0" y="63363"/>
                        <a:pt x="0" y="63363"/>
                      </a:cubicBezTo>
                      <a:cubicBezTo>
                        <a:pt x="0" y="63363"/>
                        <a:pt x="15418" y="66682"/>
                        <a:pt x="27018" y="67135"/>
                      </a:cubicBezTo>
                      <a:cubicBezTo>
                        <a:pt x="38628" y="67597"/>
                        <a:pt x="47363" y="65711"/>
                        <a:pt x="47363" y="65711"/>
                      </a:cubicBezTo>
                      <a:lnTo>
                        <a:pt x="35762" y="47566"/>
                      </a:lnTo>
                      <a:cubicBezTo>
                        <a:pt x="35762" y="47566"/>
                        <a:pt x="30041" y="47391"/>
                        <a:pt x="23238" y="42843"/>
                      </a:cubicBezTo>
                      <a:cubicBezTo>
                        <a:pt x="16425" y="38304"/>
                        <a:pt x="8531" y="29403"/>
                        <a:pt x="8531" y="29403"/>
                      </a:cubicBezTo>
                      <a:cubicBezTo>
                        <a:pt x="8531" y="29403"/>
                        <a:pt x="18505" y="37214"/>
                        <a:pt x="24818" y="40985"/>
                      </a:cubicBezTo>
                      <a:cubicBezTo>
                        <a:pt x="31131" y="44756"/>
                        <a:pt x="33766" y="44488"/>
                        <a:pt x="33766" y="44488"/>
                      </a:cubicBezTo>
                      <a:lnTo>
                        <a:pt x="22581" y="9031"/>
                      </a:lnTo>
                      <a:cubicBezTo>
                        <a:pt x="22581" y="9031"/>
                        <a:pt x="33313" y="33248"/>
                        <a:pt x="39783" y="45413"/>
                      </a:cubicBezTo>
                      <a:cubicBezTo>
                        <a:pt x="44673" y="54601"/>
                        <a:pt x="47187" y="57836"/>
                        <a:pt x="47187" y="57836"/>
                      </a:cubicBezTo>
                      <a:cubicBezTo>
                        <a:pt x="47187" y="57836"/>
                        <a:pt x="50349" y="55386"/>
                        <a:pt x="53121" y="50681"/>
                      </a:cubicBezTo>
                      <a:cubicBezTo>
                        <a:pt x="55885" y="45976"/>
                        <a:pt x="57605" y="39552"/>
                        <a:pt x="57605" y="39552"/>
                      </a:cubicBezTo>
                      <a:cubicBezTo>
                        <a:pt x="57605" y="39552"/>
                        <a:pt x="58122" y="47067"/>
                        <a:pt x="56394" y="52539"/>
                      </a:cubicBezTo>
                      <a:cubicBezTo>
                        <a:pt x="54674" y="58002"/>
                        <a:pt x="50700" y="61422"/>
                        <a:pt x="50700" y="61422"/>
                      </a:cubicBezTo>
                      <a:lnTo>
                        <a:pt x="61117" y="77330"/>
                      </a:lnTo>
                      <a:cubicBezTo>
                        <a:pt x="61117" y="77330"/>
                        <a:pt x="67162" y="71876"/>
                        <a:pt x="71885" y="67153"/>
                      </a:cubicBezTo>
                      <a:cubicBezTo>
                        <a:pt x="76609" y="62430"/>
                        <a:pt x="79964" y="56542"/>
                        <a:pt x="79964" y="56542"/>
                      </a:cubicBezTo>
                      <a:cubicBezTo>
                        <a:pt x="79964" y="56542"/>
                        <a:pt x="74973" y="48842"/>
                        <a:pt x="72422" y="39663"/>
                      </a:cubicBezTo>
                      <a:cubicBezTo>
                        <a:pt x="69861" y="30485"/>
                        <a:pt x="69741" y="19836"/>
                        <a:pt x="69741" y="19836"/>
                      </a:cubicBezTo>
                      <a:cubicBezTo>
                        <a:pt x="69741" y="19836"/>
                        <a:pt x="72274" y="30087"/>
                        <a:pt x="75481" y="38240"/>
                      </a:cubicBezTo>
                      <a:cubicBezTo>
                        <a:pt x="78689" y="46402"/>
                        <a:pt x="82571" y="52475"/>
                        <a:pt x="82571" y="52475"/>
                      </a:cubicBezTo>
                      <a:cubicBezTo>
                        <a:pt x="82571" y="52475"/>
                        <a:pt x="86712" y="50155"/>
                        <a:pt x="93441" y="40162"/>
                      </a:cubicBezTo>
                      <a:cubicBezTo>
                        <a:pt x="102213" y="27138"/>
                        <a:pt x="116698" y="0"/>
                        <a:pt x="11669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72" name="Google Shape;6472;p8"/>
              <p:cNvGrpSpPr/>
              <p:nvPr/>
            </p:nvGrpSpPr>
            <p:grpSpPr>
              <a:xfrm>
                <a:off x="5010283" y="1270682"/>
                <a:ext cx="278422" cy="335728"/>
                <a:chOff x="5010283" y="1270682"/>
                <a:chExt cx="278422" cy="335728"/>
              </a:xfrm>
            </p:grpSpPr>
            <p:sp>
              <p:nvSpPr>
                <p:cNvPr id="6473" name="Google Shape;6473;p8"/>
                <p:cNvSpPr/>
                <p:nvPr/>
              </p:nvSpPr>
              <p:spPr>
                <a:xfrm>
                  <a:off x="5010283" y="1270682"/>
                  <a:ext cx="278422" cy="335728"/>
                </a:xfrm>
                <a:custGeom>
                  <a:avLst/>
                  <a:gdLst/>
                  <a:ahLst/>
                  <a:cxnLst/>
                  <a:rect l="l" t="t" r="r" b="b"/>
                  <a:pathLst>
                    <a:path w="278422" h="335728" extrusionOk="0">
                      <a:moveTo>
                        <a:pt x="194092" y="227784"/>
                      </a:moveTo>
                      <a:cubicBezTo>
                        <a:pt x="194092" y="227784"/>
                        <a:pt x="237296" y="228246"/>
                        <a:pt x="257372" y="197808"/>
                      </a:cubicBezTo>
                      <a:cubicBezTo>
                        <a:pt x="288994" y="149872"/>
                        <a:pt x="275609" y="115255"/>
                        <a:pt x="275609" y="115255"/>
                      </a:cubicBezTo>
                      <a:cubicBezTo>
                        <a:pt x="275609" y="115255"/>
                        <a:pt x="252945" y="149493"/>
                        <a:pt x="232332" y="120802"/>
                      </a:cubicBezTo>
                      <a:cubicBezTo>
                        <a:pt x="221628" y="105910"/>
                        <a:pt x="220121" y="74058"/>
                        <a:pt x="220121" y="74058"/>
                      </a:cubicBezTo>
                      <a:cubicBezTo>
                        <a:pt x="220121" y="74058"/>
                        <a:pt x="202772" y="63770"/>
                        <a:pt x="193464" y="45255"/>
                      </a:cubicBezTo>
                      <a:cubicBezTo>
                        <a:pt x="184155" y="26741"/>
                        <a:pt x="182880" y="0"/>
                        <a:pt x="182880" y="0"/>
                      </a:cubicBezTo>
                      <a:cubicBezTo>
                        <a:pt x="182880" y="0"/>
                        <a:pt x="167711" y="11822"/>
                        <a:pt x="157728" y="31095"/>
                      </a:cubicBezTo>
                      <a:cubicBezTo>
                        <a:pt x="147746" y="50376"/>
                        <a:pt x="142958" y="77117"/>
                        <a:pt x="142958" y="77117"/>
                      </a:cubicBezTo>
                      <a:cubicBezTo>
                        <a:pt x="142958" y="77117"/>
                        <a:pt x="136700" y="63779"/>
                        <a:pt x="129795" y="52290"/>
                      </a:cubicBezTo>
                      <a:cubicBezTo>
                        <a:pt x="122881" y="40800"/>
                        <a:pt x="115338" y="31150"/>
                        <a:pt x="115338" y="31150"/>
                      </a:cubicBezTo>
                      <a:cubicBezTo>
                        <a:pt x="115338" y="31150"/>
                        <a:pt x="109349" y="39941"/>
                        <a:pt x="106141" y="49692"/>
                      </a:cubicBezTo>
                      <a:cubicBezTo>
                        <a:pt x="102934" y="59453"/>
                        <a:pt x="102500" y="70166"/>
                        <a:pt x="102500" y="70166"/>
                      </a:cubicBezTo>
                      <a:cubicBezTo>
                        <a:pt x="102500" y="70166"/>
                        <a:pt x="79826" y="52891"/>
                        <a:pt x="59740" y="41752"/>
                      </a:cubicBezTo>
                      <a:cubicBezTo>
                        <a:pt x="39645" y="30614"/>
                        <a:pt x="22137" y="25623"/>
                        <a:pt x="22137" y="25623"/>
                      </a:cubicBezTo>
                      <a:cubicBezTo>
                        <a:pt x="22137" y="25623"/>
                        <a:pt x="25003" y="57022"/>
                        <a:pt x="31381" y="83033"/>
                      </a:cubicBezTo>
                      <a:cubicBezTo>
                        <a:pt x="37759" y="109044"/>
                        <a:pt x="47640" y="129657"/>
                        <a:pt x="47640" y="129657"/>
                      </a:cubicBezTo>
                      <a:cubicBezTo>
                        <a:pt x="47640" y="129657"/>
                        <a:pt x="39635" y="129222"/>
                        <a:pt x="32953" y="131394"/>
                      </a:cubicBezTo>
                      <a:cubicBezTo>
                        <a:pt x="26269" y="133567"/>
                        <a:pt x="20908" y="138345"/>
                        <a:pt x="20908" y="138345"/>
                      </a:cubicBezTo>
                      <a:cubicBezTo>
                        <a:pt x="20908" y="138345"/>
                        <a:pt x="30438" y="155843"/>
                        <a:pt x="43055" y="167970"/>
                      </a:cubicBezTo>
                      <a:cubicBezTo>
                        <a:pt x="55663" y="180088"/>
                        <a:pt x="71359" y="186836"/>
                        <a:pt x="71359" y="186836"/>
                      </a:cubicBezTo>
                      <a:cubicBezTo>
                        <a:pt x="71359" y="186836"/>
                        <a:pt x="45810" y="192964"/>
                        <a:pt x="27970" y="205387"/>
                      </a:cubicBezTo>
                      <a:cubicBezTo>
                        <a:pt x="10131" y="217820"/>
                        <a:pt x="0" y="236547"/>
                        <a:pt x="0" y="236547"/>
                      </a:cubicBezTo>
                      <a:cubicBezTo>
                        <a:pt x="0" y="236547"/>
                        <a:pt x="25456" y="239283"/>
                        <a:pt x="42122" y="250689"/>
                      </a:cubicBezTo>
                      <a:cubicBezTo>
                        <a:pt x="58788" y="262105"/>
                        <a:pt x="66663" y="282191"/>
                        <a:pt x="66663" y="282191"/>
                      </a:cubicBezTo>
                      <a:cubicBezTo>
                        <a:pt x="66663" y="282191"/>
                        <a:pt x="91851" y="259415"/>
                        <a:pt x="117141" y="302960"/>
                      </a:cubicBezTo>
                      <a:cubicBezTo>
                        <a:pt x="127161" y="320218"/>
                        <a:pt x="120857" y="335728"/>
                        <a:pt x="120857" y="335728"/>
                      </a:cubicBezTo>
                      <a:cubicBezTo>
                        <a:pt x="120857" y="335728"/>
                        <a:pt x="148263" y="334785"/>
                        <a:pt x="167249" y="308257"/>
                      </a:cubicBezTo>
                      <a:cubicBezTo>
                        <a:pt x="186244" y="281728"/>
                        <a:pt x="194092" y="227784"/>
                        <a:pt x="194092" y="2277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74" name="Google Shape;6474;p8"/>
                <p:cNvSpPr/>
                <p:nvPr/>
              </p:nvSpPr>
              <p:spPr>
                <a:xfrm>
                  <a:off x="5051952" y="1317370"/>
                  <a:ext cx="209315" cy="239680"/>
                </a:xfrm>
                <a:custGeom>
                  <a:avLst/>
                  <a:gdLst/>
                  <a:ahLst/>
                  <a:cxnLst/>
                  <a:rect l="l" t="t" r="r" b="b"/>
                  <a:pathLst>
                    <a:path w="209315" h="239680" extrusionOk="0">
                      <a:moveTo>
                        <a:pt x="0" y="7663"/>
                      </a:moveTo>
                      <a:cubicBezTo>
                        <a:pt x="0" y="7663"/>
                        <a:pt x="40088" y="71849"/>
                        <a:pt x="63631" y="97425"/>
                      </a:cubicBezTo>
                      <a:cubicBezTo>
                        <a:pt x="76775" y="111706"/>
                        <a:pt x="86195" y="119775"/>
                        <a:pt x="86195" y="119775"/>
                      </a:cubicBezTo>
                      <a:cubicBezTo>
                        <a:pt x="86195" y="119775"/>
                        <a:pt x="79031" y="120173"/>
                        <a:pt x="61237" y="116041"/>
                      </a:cubicBezTo>
                      <a:cubicBezTo>
                        <a:pt x="43453" y="111919"/>
                        <a:pt x="15039" y="103258"/>
                        <a:pt x="15039" y="103258"/>
                      </a:cubicBezTo>
                      <a:cubicBezTo>
                        <a:pt x="15039" y="103258"/>
                        <a:pt x="40412" y="117825"/>
                        <a:pt x="59777" y="123991"/>
                      </a:cubicBezTo>
                      <a:cubicBezTo>
                        <a:pt x="79142" y="130156"/>
                        <a:pt x="92499" y="127910"/>
                        <a:pt x="92499" y="127910"/>
                      </a:cubicBezTo>
                      <a:cubicBezTo>
                        <a:pt x="92499" y="127910"/>
                        <a:pt x="103461" y="141812"/>
                        <a:pt x="115237" y="152682"/>
                      </a:cubicBezTo>
                      <a:cubicBezTo>
                        <a:pt x="127013" y="163561"/>
                        <a:pt x="139612" y="171409"/>
                        <a:pt x="139612" y="171409"/>
                      </a:cubicBezTo>
                      <a:lnTo>
                        <a:pt x="104172" y="180800"/>
                      </a:lnTo>
                      <a:cubicBezTo>
                        <a:pt x="104172" y="180800"/>
                        <a:pt x="99006" y="170577"/>
                        <a:pt x="85520" y="161740"/>
                      </a:cubicBezTo>
                      <a:cubicBezTo>
                        <a:pt x="72033" y="152895"/>
                        <a:pt x="50238" y="145444"/>
                        <a:pt x="50238" y="145444"/>
                      </a:cubicBezTo>
                      <a:cubicBezTo>
                        <a:pt x="50238" y="145444"/>
                        <a:pt x="69224" y="157294"/>
                        <a:pt x="80602" y="165881"/>
                      </a:cubicBezTo>
                      <a:cubicBezTo>
                        <a:pt x="91990" y="174459"/>
                        <a:pt x="95770" y="179765"/>
                        <a:pt x="95770" y="179765"/>
                      </a:cubicBezTo>
                      <a:lnTo>
                        <a:pt x="61154" y="181678"/>
                      </a:lnTo>
                      <a:lnTo>
                        <a:pt x="15427" y="181198"/>
                      </a:lnTo>
                      <a:lnTo>
                        <a:pt x="60461" y="188999"/>
                      </a:lnTo>
                      <a:cubicBezTo>
                        <a:pt x="60461" y="188999"/>
                        <a:pt x="60183" y="195497"/>
                        <a:pt x="53131" y="202365"/>
                      </a:cubicBezTo>
                      <a:cubicBezTo>
                        <a:pt x="46087" y="209242"/>
                        <a:pt x="32268" y="216480"/>
                        <a:pt x="32268" y="216480"/>
                      </a:cubicBezTo>
                      <a:cubicBezTo>
                        <a:pt x="32268" y="216480"/>
                        <a:pt x="48232" y="212542"/>
                        <a:pt x="57299" y="205693"/>
                      </a:cubicBezTo>
                      <a:cubicBezTo>
                        <a:pt x="66367" y="198843"/>
                        <a:pt x="68539" y="189064"/>
                        <a:pt x="68539" y="189064"/>
                      </a:cubicBezTo>
                      <a:lnTo>
                        <a:pt x="96131" y="187123"/>
                      </a:lnTo>
                      <a:lnTo>
                        <a:pt x="112021" y="186929"/>
                      </a:lnTo>
                      <a:cubicBezTo>
                        <a:pt x="112021" y="186929"/>
                        <a:pt x="111743" y="196699"/>
                        <a:pt x="105069" y="209889"/>
                      </a:cubicBezTo>
                      <a:cubicBezTo>
                        <a:pt x="98395" y="223079"/>
                        <a:pt x="85335" y="239680"/>
                        <a:pt x="85335" y="239680"/>
                      </a:cubicBezTo>
                      <a:cubicBezTo>
                        <a:pt x="85335" y="239680"/>
                        <a:pt x="101169" y="228792"/>
                        <a:pt x="110024" y="215426"/>
                      </a:cubicBezTo>
                      <a:cubicBezTo>
                        <a:pt x="118870" y="202060"/>
                        <a:pt x="120727" y="186217"/>
                        <a:pt x="120727" y="186217"/>
                      </a:cubicBezTo>
                      <a:lnTo>
                        <a:pt x="146553" y="177990"/>
                      </a:lnTo>
                      <a:cubicBezTo>
                        <a:pt x="146553" y="177990"/>
                        <a:pt x="153477" y="184017"/>
                        <a:pt x="166880" y="192613"/>
                      </a:cubicBezTo>
                      <a:cubicBezTo>
                        <a:pt x="180282" y="201210"/>
                        <a:pt x="200174" y="212385"/>
                        <a:pt x="200174" y="212385"/>
                      </a:cubicBezTo>
                      <a:lnTo>
                        <a:pt x="207430" y="195497"/>
                      </a:lnTo>
                      <a:cubicBezTo>
                        <a:pt x="207430" y="195497"/>
                        <a:pt x="187899" y="190247"/>
                        <a:pt x="173304" y="183213"/>
                      </a:cubicBezTo>
                      <a:cubicBezTo>
                        <a:pt x="158717" y="176179"/>
                        <a:pt x="149077" y="167360"/>
                        <a:pt x="149077" y="167360"/>
                      </a:cubicBezTo>
                      <a:lnTo>
                        <a:pt x="149474" y="139963"/>
                      </a:lnTo>
                      <a:cubicBezTo>
                        <a:pt x="149474" y="139963"/>
                        <a:pt x="164513" y="142182"/>
                        <a:pt x="178859" y="134750"/>
                      </a:cubicBezTo>
                      <a:cubicBezTo>
                        <a:pt x="193196" y="127327"/>
                        <a:pt x="209316" y="112677"/>
                        <a:pt x="209316" y="112677"/>
                      </a:cubicBezTo>
                      <a:cubicBezTo>
                        <a:pt x="209316" y="112677"/>
                        <a:pt x="191975" y="124462"/>
                        <a:pt x="177121" y="128862"/>
                      </a:cubicBezTo>
                      <a:cubicBezTo>
                        <a:pt x="162276" y="133262"/>
                        <a:pt x="149123" y="131672"/>
                        <a:pt x="149123" y="131672"/>
                      </a:cubicBezTo>
                      <a:lnTo>
                        <a:pt x="148375" y="88459"/>
                      </a:lnTo>
                      <a:cubicBezTo>
                        <a:pt x="148375" y="88459"/>
                        <a:pt x="155723" y="86388"/>
                        <a:pt x="160668" y="74428"/>
                      </a:cubicBezTo>
                      <a:cubicBezTo>
                        <a:pt x="165613" y="62467"/>
                        <a:pt x="168146" y="40625"/>
                        <a:pt x="168146" y="40625"/>
                      </a:cubicBezTo>
                      <a:cubicBezTo>
                        <a:pt x="168146" y="40625"/>
                        <a:pt x="161916" y="60683"/>
                        <a:pt x="156943" y="70804"/>
                      </a:cubicBezTo>
                      <a:cubicBezTo>
                        <a:pt x="151980" y="80926"/>
                        <a:pt x="148282" y="81110"/>
                        <a:pt x="148282" y="81110"/>
                      </a:cubicBezTo>
                      <a:lnTo>
                        <a:pt x="131708" y="0"/>
                      </a:lnTo>
                      <a:cubicBezTo>
                        <a:pt x="131708" y="0"/>
                        <a:pt x="138955" y="56311"/>
                        <a:pt x="141183" y="84900"/>
                      </a:cubicBezTo>
                      <a:cubicBezTo>
                        <a:pt x="142856" y="106484"/>
                        <a:pt x="142403" y="114331"/>
                        <a:pt x="142403" y="114331"/>
                      </a:cubicBezTo>
                      <a:cubicBezTo>
                        <a:pt x="142403" y="114331"/>
                        <a:pt x="136081" y="109867"/>
                        <a:pt x="128298" y="100355"/>
                      </a:cubicBezTo>
                      <a:cubicBezTo>
                        <a:pt x="120506" y="90835"/>
                        <a:pt x="112584" y="77238"/>
                        <a:pt x="112584" y="77238"/>
                      </a:cubicBezTo>
                      <a:cubicBezTo>
                        <a:pt x="112584" y="77238"/>
                        <a:pt x="118537" y="93894"/>
                        <a:pt x="125627" y="105384"/>
                      </a:cubicBezTo>
                      <a:cubicBezTo>
                        <a:pt x="132716" y="116882"/>
                        <a:pt x="140943" y="123223"/>
                        <a:pt x="140943" y="123223"/>
                      </a:cubicBezTo>
                      <a:lnTo>
                        <a:pt x="141285" y="161186"/>
                      </a:lnTo>
                      <a:cubicBezTo>
                        <a:pt x="141285" y="161186"/>
                        <a:pt x="128538" y="150990"/>
                        <a:pt x="118158" y="141997"/>
                      </a:cubicBezTo>
                      <a:cubicBezTo>
                        <a:pt x="107777" y="133003"/>
                        <a:pt x="98183" y="121070"/>
                        <a:pt x="98183" y="121070"/>
                      </a:cubicBezTo>
                      <a:cubicBezTo>
                        <a:pt x="98183" y="121070"/>
                        <a:pt x="97943" y="102694"/>
                        <a:pt x="93201" y="81804"/>
                      </a:cubicBezTo>
                      <a:cubicBezTo>
                        <a:pt x="88468" y="60914"/>
                        <a:pt x="79234" y="37500"/>
                        <a:pt x="79234" y="37500"/>
                      </a:cubicBezTo>
                      <a:cubicBezTo>
                        <a:pt x="79234" y="37500"/>
                        <a:pt x="84947" y="60738"/>
                        <a:pt x="87932" y="79585"/>
                      </a:cubicBezTo>
                      <a:cubicBezTo>
                        <a:pt x="90908" y="98433"/>
                        <a:pt x="91158" y="112889"/>
                        <a:pt x="91158" y="112889"/>
                      </a:cubicBezTo>
                      <a:cubicBezTo>
                        <a:pt x="91158" y="112889"/>
                        <a:pt x="83680" y="109007"/>
                        <a:pt x="66007" y="89032"/>
                      </a:cubicBezTo>
                      <a:cubicBezTo>
                        <a:pt x="42991" y="63012"/>
                        <a:pt x="0" y="7663"/>
                        <a:pt x="0"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75" name="Google Shape;6475;p8"/>
              <p:cNvGrpSpPr/>
              <p:nvPr/>
            </p:nvGrpSpPr>
            <p:grpSpPr>
              <a:xfrm>
                <a:off x="4500521" y="1175312"/>
                <a:ext cx="150953" cy="285478"/>
                <a:chOff x="4500521" y="1175312"/>
                <a:chExt cx="150953" cy="285478"/>
              </a:xfrm>
            </p:grpSpPr>
            <p:sp>
              <p:nvSpPr>
                <p:cNvPr id="6476" name="Google Shape;6476;p8"/>
                <p:cNvSpPr/>
                <p:nvPr/>
              </p:nvSpPr>
              <p:spPr>
                <a:xfrm>
                  <a:off x="4500521" y="1175312"/>
                  <a:ext cx="140919" cy="285478"/>
                </a:xfrm>
                <a:custGeom>
                  <a:avLst/>
                  <a:gdLst/>
                  <a:ahLst/>
                  <a:cxnLst/>
                  <a:rect l="l" t="t" r="r" b="b"/>
                  <a:pathLst>
                    <a:path w="140919" h="285478" extrusionOk="0">
                      <a:moveTo>
                        <a:pt x="124351" y="107766"/>
                      </a:moveTo>
                      <a:cubicBezTo>
                        <a:pt x="124351" y="107766"/>
                        <a:pt x="139529" y="68944"/>
                        <a:pt x="136811" y="41565"/>
                      </a:cubicBezTo>
                      <a:cubicBezTo>
                        <a:pt x="132532" y="-1537"/>
                        <a:pt x="116827" y="7"/>
                        <a:pt x="116827" y="7"/>
                      </a:cubicBezTo>
                      <a:cubicBezTo>
                        <a:pt x="116827" y="7"/>
                        <a:pt x="119859" y="30861"/>
                        <a:pt x="103526" y="40724"/>
                      </a:cubicBezTo>
                      <a:cubicBezTo>
                        <a:pt x="95049" y="45845"/>
                        <a:pt x="84373" y="37517"/>
                        <a:pt x="84373" y="37517"/>
                      </a:cubicBezTo>
                      <a:cubicBezTo>
                        <a:pt x="84373" y="37517"/>
                        <a:pt x="75047" y="50023"/>
                        <a:pt x="65905" y="52787"/>
                      </a:cubicBezTo>
                      <a:cubicBezTo>
                        <a:pt x="56754" y="55550"/>
                        <a:pt x="47779" y="48572"/>
                        <a:pt x="47779" y="48572"/>
                      </a:cubicBezTo>
                      <a:cubicBezTo>
                        <a:pt x="47779" y="48572"/>
                        <a:pt x="46272" y="65847"/>
                        <a:pt x="48944" y="80711"/>
                      </a:cubicBezTo>
                      <a:cubicBezTo>
                        <a:pt x="51624" y="95574"/>
                        <a:pt x="58483" y="108034"/>
                        <a:pt x="58483" y="108034"/>
                      </a:cubicBezTo>
                      <a:cubicBezTo>
                        <a:pt x="58483" y="108034"/>
                        <a:pt x="52050" y="109624"/>
                        <a:pt x="45986" y="112351"/>
                      </a:cubicBezTo>
                      <a:cubicBezTo>
                        <a:pt x="39913" y="115087"/>
                        <a:pt x="34210" y="118960"/>
                        <a:pt x="34210" y="118960"/>
                      </a:cubicBezTo>
                      <a:cubicBezTo>
                        <a:pt x="34210" y="118960"/>
                        <a:pt x="34931" y="127039"/>
                        <a:pt x="36927" y="132899"/>
                      </a:cubicBezTo>
                      <a:cubicBezTo>
                        <a:pt x="38914" y="138759"/>
                        <a:pt x="42187" y="142410"/>
                        <a:pt x="42187" y="142410"/>
                      </a:cubicBezTo>
                      <a:cubicBezTo>
                        <a:pt x="42187" y="142410"/>
                        <a:pt x="28784" y="157597"/>
                        <a:pt x="18237" y="172331"/>
                      </a:cubicBezTo>
                      <a:cubicBezTo>
                        <a:pt x="7690" y="187056"/>
                        <a:pt x="0" y="201327"/>
                        <a:pt x="0" y="201327"/>
                      </a:cubicBezTo>
                      <a:cubicBezTo>
                        <a:pt x="0" y="201327"/>
                        <a:pt x="11018" y="208297"/>
                        <a:pt x="21537" y="210469"/>
                      </a:cubicBezTo>
                      <a:cubicBezTo>
                        <a:pt x="32047" y="212632"/>
                        <a:pt x="42067" y="209988"/>
                        <a:pt x="42067" y="209988"/>
                      </a:cubicBezTo>
                      <a:cubicBezTo>
                        <a:pt x="42067" y="209988"/>
                        <a:pt x="39146" y="217078"/>
                        <a:pt x="37510" y="223761"/>
                      </a:cubicBezTo>
                      <a:cubicBezTo>
                        <a:pt x="35874" y="230453"/>
                        <a:pt x="35531" y="236739"/>
                        <a:pt x="35531" y="236739"/>
                      </a:cubicBezTo>
                      <a:cubicBezTo>
                        <a:pt x="35531" y="236739"/>
                        <a:pt x="44433" y="233467"/>
                        <a:pt x="52696" y="225785"/>
                      </a:cubicBezTo>
                      <a:cubicBezTo>
                        <a:pt x="60951" y="218095"/>
                        <a:pt x="68567" y="205995"/>
                        <a:pt x="68567" y="205995"/>
                      </a:cubicBezTo>
                      <a:cubicBezTo>
                        <a:pt x="68567" y="205995"/>
                        <a:pt x="61625" y="230897"/>
                        <a:pt x="59379" y="250770"/>
                      </a:cubicBezTo>
                      <a:cubicBezTo>
                        <a:pt x="57133" y="270643"/>
                        <a:pt x="59583" y="285479"/>
                        <a:pt x="59583" y="285479"/>
                      </a:cubicBezTo>
                      <a:cubicBezTo>
                        <a:pt x="59583" y="285479"/>
                        <a:pt x="69316" y="263350"/>
                        <a:pt x="78753" y="251796"/>
                      </a:cubicBezTo>
                      <a:cubicBezTo>
                        <a:pt x="88200" y="240233"/>
                        <a:pt x="97342" y="239244"/>
                        <a:pt x="97342" y="239244"/>
                      </a:cubicBezTo>
                      <a:cubicBezTo>
                        <a:pt x="97342" y="239244"/>
                        <a:pt x="98849" y="209600"/>
                        <a:pt x="121541" y="200043"/>
                      </a:cubicBezTo>
                      <a:cubicBezTo>
                        <a:pt x="130535" y="196253"/>
                        <a:pt x="133289" y="206661"/>
                        <a:pt x="133289" y="206661"/>
                      </a:cubicBezTo>
                      <a:cubicBezTo>
                        <a:pt x="133289" y="206661"/>
                        <a:pt x="142524" y="181658"/>
                        <a:pt x="140675" y="156460"/>
                      </a:cubicBezTo>
                      <a:cubicBezTo>
                        <a:pt x="138826" y="131253"/>
                        <a:pt x="124351" y="107766"/>
                        <a:pt x="124351"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77" name="Google Shape;6477;p8"/>
                <p:cNvSpPr/>
                <p:nvPr/>
              </p:nvSpPr>
              <p:spPr>
                <a:xfrm>
                  <a:off x="4516484" y="1210942"/>
                  <a:ext cx="134990" cy="195719"/>
                </a:xfrm>
                <a:custGeom>
                  <a:avLst/>
                  <a:gdLst/>
                  <a:ahLst/>
                  <a:cxnLst/>
                  <a:rect l="l" t="t" r="r" b="b"/>
                  <a:pathLst>
                    <a:path w="134990" h="195719" extrusionOk="0">
                      <a:moveTo>
                        <a:pt x="0" y="156823"/>
                      </a:moveTo>
                      <a:cubicBezTo>
                        <a:pt x="0" y="156823"/>
                        <a:pt x="34432" y="140203"/>
                        <a:pt x="50793" y="126754"/>
                      </a:cubicBezTo>
                      <a:cubicBezTo>
                        <a:pt x="59916" y="119240"/>
                        <a:pt x="65767" y="113204"/>
                        <a:pt x="65767" y="113204"/>
                      </a:cubicBezTo>
                      <a:cubicBezTo>
                        <a:pt x="65767" y="113204"/>
                        <a:pt x="63400" y="119785"/>
                        <a:pt x="55895" y="134574"/>
                      </a:cubicBezTo>
                      <a:cubicBezTo>
                        <a:pt x="48380" y="149364"/>
                        <a:pt x="35735" y="172352"/>
                        <a:pt x="35735" y="172352"/>
                      </a:cubicBezTo>
                      <a:cubicBezTo>
                        <a:pt x="35735" y="172352"/>
                        <a:pt x="49212" y="153902"/>
                        <a:pt x="57919" y="138318"/>
                      </a:cubicBezTo>
                      <a:cubicBezTo>
                        <a:pt x="66626" y="122724"/>
                        <a:pt x="70555" y="109996"/>
                        <a:pt x="70555" y="109996"/>
                      </a:cubicBezTo>
                      <a:cubicBezTo>
                        <a:pt x="70555" y="109996"/>
                        <a:pt x="78809" y="104339"/>
                        <a:pt x="86379" y="97028"/>
                      </a:cubicBezTo>
                      <a:cubicBezTo>
                        <a:pt x="93950" y="89716"/>
                        <a:pt x="100836" y="80741"/>
                        <a:pt x="100836" y="80741"/>
                      </a:cubicBezTo>
                      <a:lnTo>
                        <a:pt x="91491" y="115561"/>
                      </a:lnTo>
                      <a:cubicBezTo>
                        <a:pt x="91491" y="115561"/>
                        <a:pt x="86435" y="117113"/>
                        <a:pt x="78920" y="126588"/>
                      </a:cubicBezTo>
                      <a:cubicBezTo>
                        <a:pt x="71405" y="136053"/>
                        <a:pt x="61441" y="153449"/>
                        <a:pt x="61441" y="153449"/>
                      </a:cubicBezTo>
                      <a:cubicBezTo>
                        <a:pt x="61441" y="153449"/>
                        <a:pt x="71830" y="139926"/>
                        <a:pt x="78532" y="132273"/>
                      </a:cubicBezTo>
                      <a:cubicBezTo>
                        <a:pt x="85233" y="124619"/>
                        <a:pt x="88237" y="122826"/>
                        <a:pt x="88237" y="122826"/>
                      </a:cubicBezTo>
                      <a:lnTo>
                        <a:pt x="76803" y="154623"/>
                      </a:lnTo>
                      <a:lnTo>
                        <a:pt x="60729" y="195719"/>
                      </a:lnTo>
                      <a:lnTo>
                        <a:pt x="78892" y="157479"/>
                      </a:lnTo>
                      <a:cubicBezTo>
                        <a:pt x="78892" y="157479"/>
                        <a:pt x="80870" y="159707"/>
                        <a:pt x="80611" y="168155"/>
                      </a:cubicBezTo>
                      <a:cubicBezTo>
                        <a:pt x="80343" y="176604"/>
                        <a:pt x="77848" y="191264"/>
                        <a:pt x="77848" y="191264"/>
                      </a:cubicBezTo>
                      <a:cubicBezTo>
                        <a:pt x="77848" y="191264"/>
                        <a:pt x="82146" y="175680"/>
                        <a:pt x="83116" y="165410"/>
                      </a:cubicBezTo>
                      <a:cubicBezTo>
                        <a:pt x="84087" y="155150"/>
                        <a:pt x="81730" y="150214"/>
                        <a:pt x="81730" y="150214"/>
                      </a:cubicBezTo>
                      <a:lnTo>
                        <a:pt x="90715" y="124730"/>
                      </a:lnTo>
                      <a:lnTo>
                        <a:pt x="96187" y="110347"/>
                      </a:lnTo>
                      <a:cubicBezTo>
                        <a:pt x="96187" y="110347"/>
                        <a:pt x="99200" y="113573"/>
                        <a:pt x="101085" y="123602"/>
                      </a:cubicBezTo>
                      <a:cubicBezTo>
                        <a:pt x="102971" y="133631"/>
                        <a:pt x="103720" y="150464"/>
                        <a:pt x="103720" y="150464"/>
                      </a:cubicBezTo>
                      <a:cubicBezTo>
                        <a:pt x="103720" y="150464"/>
                        <a:pt x="105763" y="132873"/>
                        <a:pt x="104580" y="120820"/>
                      </a:cubicBezTo>
                      <a:cubicBezTo>
                        <a:pt x="103396" y="108776"/>
                        <a:pt x="98987" y="102278"/>
                        <a:pt x="98987" y="102278"/>
                      </a:cubicBezTo>
                      <a:lnTo>
                        <a:pt x="105356" y="76480"/>
                      </a:lnTo>
                      <a:cubicBezTo>
                        <a:pt x="105356" y="76480"/>
                        <a:pt x="109682" y="72071"/>
                        <a:pt x="117095" y="62596"/>
                      </a:cubicBezTo>
                      <a:cubicBezTo>
                        <a:pt x="124499" y="53122"/>
                        <a:pt x="134990" y="38582"/>
                        <a:pt x="134990" y="38582"/>
                      </a:cubicBezTo>
                      <a:lnTo>
                        <a:pt x="132125" y="26908"/>
                      </a:lnTo>
                      <a:cubicBezTo>
                        <a:pt x="132125" y="26908"/>
                        <a:pt x="123649" y="42926"/>
                        <a:pt x="116328" y="53944"/>
                      </a:cubicBezTo>
                      <a:cubicBezTo>
                        <a:pt x="109007" y="64953"/>
                        <a:pt x="102842" y="70971"/>
                        <a:pt x="102842" y="70971"/>
                      </a:cubicBezTo>
                      <a:lnTo>
                        <a:pt x="94236" y="62282"/>
                      </a:lnTo>
                      <a:cubicBezTo>
                        <a:pt x="94236" y="62282"/>
                        <a:pt x="100180" y="49387"/>
                        <a:pt x="102805" y="34191"/>
                      </a:cubicBezTo>
                      <a:cubicBezTo>
                        <a:pt x="105430" y="18995"/>
                        <a:pt x="106364" y="0"/>
                        <a:pt x="106364" y="0"/>
                      </a:cubicBezTo>
                      <a:cubicBezTo>
                        <a:pt x="106364" y="0"/>
                        <a:pt x="104090" y="19236"/>
                        <a:pt x="100318" y="33960"/>
                      </a:cubicBezTo>
                      <a:cubicBezTo>
                        <a:pt x="96556" y="48685"/>
                        <a:pt x="91473" y="60073"/>
                        <a:pt x="91473" y="60073"/>
                      </a:cubicBezTo>
                      <a:lnTo>
                        <a:pt x="77423" y="47594"/>
                      </a:lnTo>
                      <a:cubicBezTo>
                        <a:pt x="77423" y="47594"/>
                        <a:pt x="79327" y="40338"/>
                        <a:pt x="77228" y="32241"/>
                      </a:cubicBezTo>
                      <a:cubicBezTo>
                        <a:pt x="75130" y="24144"/>
                        <a:pt x="69048" y="15205"/>
                        <a:pt x="69048" y="15205"/>
                      </a:cubicBezTo>
                      <a:cubicBezTo>
                        <a:pt x="69048" y="15205"/>
                        <a:pt x="73272" y="26935"/>
                        <a:pt x="74779" y="34487"/>
                      </a:cubicBezTo>
                      <a:cubicBezTo>
                        <a:pt x="76276" y="42048"/>
                        <a:pt x="75047" y="45440"/>
                        <a:pt x="75047" y="45440"/>
                      </a:cubicBezTo>
                      <a:lnTo>
                        <a:pt x="43407" y="35716"/>
                      </a:lnTo>
                      <a:cubicBezTo>
                        <a:pt x="43407" y="35716"/>
                        <a:pt x="63890" y="46309"/>
                        <a:pt x="73790" y="53002"/>
                      </a:cubicBezTo>
                      <a:cubicBezTo>
                        <a:pt x="81259" y="58048"/>
                        <a:pt x="83597" y="60849"/>
                        <a:pt x="83597" y="60849"/>
                      </a:cubicBezTo>
                      <a:cubicBezTo>
                        <a:pt x="83597" y="60849"/>
                        <a:pt x="79974" y="65194"/>
                        <a:pt x="74234" y="69325"/>
                      </a:cubicBezTo>
                      <a:cubicBezTo>
                        <a:pt x="68484" y="73448"/>
                        <a:pt x="61385" y="76461"/>
                        <a:pt x="61385" y="76461"/>
                      </a:cubicBezTo>
                      <a:cubicBezTo>
                        <a:pt x="61385" y="76461"/>
                        <a:pt x="68771" y="76156"/>
                        <a:pt x="74908" y="73263"/>
                      </a:cubicBezTo>
                      <a:cubicBezTo>
                        <a:pt x="81046" y="70361"/>
                        <a:pt x="85927" y="64870"/>
                        <a:pt x="85927" y="64870"/>
                      </a:cubicBezTo>
                      <a:lnTo>
                        <a:pt x="98155" y="76119"/>
                      </a:lnTo>
                      <a:cubicBezTo>
                        <a:pt x="98155" y="76119"/>
                        <a:pt x="90465" y="84512"/>
                        <a:pt x="83985" y="91140"/>
                      </a:cubicBezTo>
                      <a:cubicBezTo>
                        <a:pt x="77506" y="97758"/>
                        <a:pt x="70351" y="102786"/>
                        <a:pt x="70351" y="102786"/>
                      </a:cubicBezTo>
                      <a:cubicBezTo>
                        <a:pt x="70351" y="102786"/>
                        <a:pt x="64408" y="97416"/>
                        <a:pt x="56098" y="95327"/>
                      </a:cubicBezTo>
                      <a:cubicBezTo>
                        <a:pt x="47788" y="93247"/>
                        <a:pt x="37103" y="94449"/>
                        <a:pt x="37103" y="94449"/>
                      </a:cubicBezTo>
                      <a:cubicBezTo>
                        <a:pt x="37103" y="94449"/>
                        <a:pt x="46503" y="96362"/>
                        <a:pt x="53556" y="99412"/>
                      </a:cubicBezTo>
                      <a:cubicBezTo>
                        <a:pt x="60600" y="102453"/>
                        <a:pt x="65304" y="106632"/>
                        <a:pt x="65304" y="106632"/>
                      </a:cubicBezTo>
                      <a:cubicBezTo>
                        <a:pt x="65304" y="106632"/>
                        <a:pt x="61459" y="112196"/>
                        <a:pt x="48934" y="122059"/>
                      </a:cubicBezTo>
                      <a:cubicBezTo>
                        <a:pt x="32620" y="134898"/>
                        <a:pt x="0" y="156823"/>
                        <a:pt x="0"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78" name="Google Shape;6478;p8"/>
              <p:cNvGrpSpPr/>
              <p:nvPr/>
            </p:nvGrpSpPr>
            <p:grpSpPr>
              <a:xfrm>
                <a:off x="4013858" y="2609103"/>
                <a:ext cx="261346" cy="234383"/>
                <a:chOff x="4013858" y="2609103"/>
                <a:chExt cx="261346" cy="234383"/>
              </a:xfrm>
            </p:grpSpPr>
            <p:sp>
              <p:nvSpPr>
                <p:cNvPr id="6479" name="Google Shape;6479;p8"/>
                <p:cNvSpPr/>
                <p:nvPr/>
              </p:nvSpPr>
              <p:spPr>
                <a:xfrm>
                  <a:off x="4013858" y="2609103"/>
                  <a:ext cx="261346" cy="234383"/>
                </a:xfrm>
                <a:custGeom>
                  <a:avLst/>
                  <a:gdLst/>
                  <a:ahLst/>
                  <a:cxnLst/>
                  <a:rect l="l" t="t" r="r" b="b"/>
                  <a:pathLst>
                    <a:path w="261346" h="234383" extrusionOk="0">
                      <a:moveTo>
                        <a:pt x="81203" y="79899"/>
                      </a:moveTo>
                      <a:cubicBezTo>
                        <a:pt x="81203" y="79899"/>
                        <a:pt x="41179" y="83264"/>
                        <a:pt x="21583" y="105744"/>
                      </a:cubicBezTo>
                      <a:cubicBezTo>
                        <a:pt x="-9271" y="141146"/>
                        <a:pt x="2014" y="163626"/>
                        <a:pt x="2014" y="163626"/>
                      </a:cubicBezTo>
                      <a:cubicBezTo>
                        <a:pt x="2014" y="163626"/>
                        <a:pt x="24125" y="138336"/>
                        <a:pt x="42297" y="156167"/>
                      </a:cubicBezTo>
                      <a:cubicBezTo>
                        <a:pt x="51735" y="165410"/>
                        <a:pt x="52095" y="187021"/>
                        <a:pt x="52095" y="187021"/>
                      </a:cubicBezTo>
                      <a:cubicBezTo>
                        <a:pt x="52095" y="187021"/>
                        <a:pt x="67837" y="192567"/>
                        <a:pt x="75860" y="204408"/>
                      </a:cubicBezTo>
                      <a:cubicBezTo>
                        <a:pt x="83892" y="216248"/>
                        <a:pt x="84206" y="234384"/>
                        <a:pt x="84206" y="234384"/>
                      </a:cubicBezTo>
                      <a:cubicBezTo>
                        <a:pt x="84206" y="234384"/>
                        <a:pt x="98645" y="225030"/>
                        <a:pt x="108526" y="211026"/>
                      </a:cubicBezTo>
                      <a:cubicBezTo>
                        <a:pt x="118398" y="197022"/>
                        <a:pt x="123703" y="178360"/>
                        <a:pt x="123703" y="178360"/>
                      </a:cubicBezTo>
                      <a:cubicBezTo>
                        <a:pt x="123703" y="178360"/>
                        <a:pt x="129074" y="186929"/>
                        <a:pt x="135101" y="194185"/>
                      </a:cubicBezTo>
                      <a:cubicBezTo>
                        <a:pt x="141127" y="201441"/>
                        <a:pt x="147810" y="207384"/>
                        <a:pt x="147810" y="207384"/>
                      </a:cubicBezTo>
                      <a:cubicBezTo>
                        <a:pt x="147810" y="207384"/>
                        <a:pt x="153643" y="200867"/>
                        <a:pt x="156933" y="193944"/>
                      </a:cubicBezTo>
                      <a:cubicBezTo>
                        <a:pt x="160224" y="187012"/>
                        <a:pt x="160973" y="179663"/>
                        <a:pt x="160973" y="179663"/>
                      </a:cubicBezTo>
                      <a:cubicBezTo>
                        <a:pt x="160973" y="179663"/>
                        <a:pt x="181419" y="189526"/>
                        <a:pt x="199675" y="195414"/>
                      </a:cubicBezTo>
                      <a:cubicBezTo>
                        <a:pt x="217930" y="201302"/>
                        <a:pt x="233995" y="203215"/>
                        <a:pt x="233995" y="203215"/>
                      </a:cubicBezTo>
                      <a:cubicBezTo>
                        <a:pt x="233995" y="203215"/>
                        <a:pt x="232359" y="182039"/>
                        <a:pt x="227294" y="164828"/>
                      </a:cubicBezTo>
                      <a:cubicBezTo>
                        <a:pt x="222229" y="147626"/>
                        <a:pt x="213734" y="134389"/>
                        <a:pt x="213734" y="134389"/>
                      </a:cubicBezTo>
                      <a:cubicBezTo>
                        <a:pt x="213734" y="134389"/>
                        <a:pt x="221147" y="134010"/>
                        <a:pt x="227405" y="131958"/>
                      </a:cubicBezTo>
                      <a:cubicBezTo>
                        <a:pt x="233672" y="129906"/>
                        <a:pt x="238793" y="126190"/>
                        <a:pt x="238793" y="126190"/>
                      </a:cubicBezTo>
                      <a:cubicBezTo>
                        <a:pt x="238793" y="126190"/>
                        <a:pt x="230520" y="115061"/>
                        <a:pt x="219225" y="107861"/>
                      </a:cubicBezTo>
                      <a:cubicBezTo>
                        <a:pt x="207929" y="100660"/>
                        <a:pt x="193611" y="97388"/>
                        <a:pt x="193611" y="97388"/>
                      </a:cubicBezTo>
                      <a:cubicBezTo>
                        <a:pt x="193611" y="97388"/>
                        <a:pt x="217487" y="91038"/>
                        <a:pt x="234421" y="81037"/>
                      </a:cubicBezTo>
                      <a:cubicBezTo>
                        <a:pt x="251354" y="71035"/>
                        <a:pt x="261346" y="57392"/>
                        <a:pt x="261346" y="57392"/>
                      </a:cubicBezTo>
                      <a:cubicBezTo>
                        <a:pt x="261346" y="57392"/>
                        <a:pt x="237850" y="57697"/>
                        <a:pt x="222774" y="51328"/>
                      </a:cubicBezTo>
                      <a:cubicBezTo>
                        <a:pt x="207698" y="44960"/>
                        <a:pt x="201052" y="31926"/>
                        <a:pt x="201052" y="31926"/>
                      </a:cubicBezTo>
                      <a:cubicBezTo>
                        <a:pt x="201052" y="31926"/>
                        <a:pt x="176973" y="49609"/>
                        <a:pt x="154955" y="22045"/>
                      </a:cubicBezTo>
                      <a:cubicBezTo>
                        <a:pt x="146220" y="11120"/>
                        <a:pt x="152561" y="0"/>
                        <a:pt x="152561" y="0"/>
                      </a:cubicBezTo>
                      <a:cubicBezTo>
                        <a:pt x="152561" y="0"/>
                        <a:pt x="127142" y="2976"/>
                        <a:pt x="108683" y="22702"/>
                      </a:cubicBezTo>
                      <a:cubicBezTo>
                        <a:pt x="90224" y="42418"/>
                        <a:pt x="81203" y="79899"/>
                        <a:pt x="81203" y="7989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80" name="Google Shape;6480;p8"/>
                <p:cNvSpPr/>
                <p:nvPr/>
              </p:nvSpPr>
              <p:spPr>
                <a:xfrm>
                  <a:off x="4040118" y="2643313"/>
                  <a:ext cx="190570" cy="167508"/>
                </a:xfrm>
                <a:custGeom>
                  <a:avLst/>
                  <a:gdLst/>
                  <a:ahLst/>
                  <a:cxnLst/>
                  <a:rect l="l" t="t" r="r" b="b"/>
                  <a:pathLst>
                    <a:path w="190570" h="167508" extrusionOk="0">
                      <a:moveTo>
                        <a:pt x="190571" y="151064"/>
                      </a:moveTo>
                      <a:cubicBezTo>
                        <a:pt x="190571" y="151064"/>
                        <a:pt x="155501" y="110680"/>
                        <a:pt x="134509" y="95225"/>
                      </a:cubicBezTo>
                      <a:cubicBezTo>
                        <a:pt x="122798" y="86601"/>
                        <a:pt x="114322" y="81896"/>
                        <a:pt x="114322" y="81896"/>
                      </a:cubicBezTo>
                      <a:cubicBezTo>
                        <a:pt x="114322" y="81896"/>
                        <a:pt x="120977" y="81018"/>
                        <a:pt x="137329" y="82321"/>
                      </a:cubicBezTo>
                      <a:cubicBezTo>
                        <a:pt x="153680" y="83625"/>
                        <a:pt x="179728" y="87110"/>
                        <a:pt x="179728" y="87110"/>
                      </a:cubicBezTo>
                      <a:cubicBezTo>
                        <a:pt x="179728" y="87110"/>
                        <a:pt x="156694" y="79327"/>
                        <a:pt x="138946" y="76775"/>
                      </a:cubicBezTo>
                      <a:cubicBezTo>
                        <a:pt x="121199" y="74215"/>
                        <a:pt x="108748" y="76886"/>
                        <a:pt x="108748" y="76886"/>
                      </a:cubicBezTo>
                      <a:cubicBezTo>
                        <a:pt x="108748" y="76886"/>
                        <a:pt x="99043" y="68327"/>
                        <a:pt x="88477" y="61912"/>
                      </a:cubicBezTo>
                      <a:cubicBezTo>
                        <a:pt x="77922" y="55497"/>
                        <a:pt x="66506" y="51208"/>
                        <a:pt x="66506" y="51208"/>
                      </a:cubicBezTo>
                      <a:lnTo>
                        <a:pt x="99653" y="41780"/>
                      </a:lnTo>
                      <a:cubicBezTo>
                        <a:pt x="99653" y="41780"/>
                        <a:pt x="104108" y="48315"/>
                        <a:pt x="116318" y="53205"/>
                      </a:cubicBezTo>
                      <a:cubicBezTo>
                        <a:pt x="128520" y="58085"/>
                        <a:pt x="148485" y="61321"/>
                        <a:pt x="148485" y="61321"/>
                      </a:cubicBezTo>
                      <a:cubicBezTo>
                        <a:pt x="148485" y="61321"/>
                        <a:pt x="131274" y="54850"/>
                        <a:pt x="121005" y="49960"/>
                      </a:cubicBezTo>
                      <a:cubicBezTo>
                        <a:pt x="110726" y="45071"/>
                        <a:pt x="107399" y="41771"/>
                        <a:pt x="107399" y="41771"/>
                      </a:cubicBezTo>
                      <a:lnTo>
                        <a:pt x="139538" y="37528"/>
                      </a:lnTo>
                      <a:lnTo>
                        <a:pt x="181900" y="33960"/>
                      </a:lnTo>
                      <a:lnTo>
                        <a:pt x="140425" y="32463"/>
                      </a:lnTo>
                      <a:cubicBezTo>
                        <a:pt x="140425" y="32463"/>
                        <a:pt x="140887" y="28007"/>
                        <a:pt x="147644" y="22720"/>
                      </a:cubicBezTo>
                      <a:cubicBezTo>
                        <a:pt x="154392" y="17433"/>
                        <a:pt x="167434" y="11314"/>
                        <a:pt x="167434" y="11314"/>
                      </a:cubicBezTo>
                      <a:cubicBezTo>
                        <a:pt x="167434" y="11314"/>
                        <a:pt x="152516" y="15353"/>
                        <a:pt x="143891" y="20807"/>
                      </a:cubicBezTo>
                      <a:cubicBezTo>
                        <a:pt x="135267" y="26251"/>
                        <a:pt x="132929" y="33110"/>
                        <a:pt x="132929" y="33110"/>
                      </a:cubicBezTo>
                      <a:lnTo>
                        <a:pt x="107297" y="36779"/>
                      </a:lnTo>
                      <a:lnTo>
                        <a:pt x="92572" y="38268"/>
                      </a:lnTo>
                      <a:cubicBezTo>
                        <a:pt x="92572" y="38268"/>
                        <a:pt x="93145" y="31575"/>
                        <a:pt x="99754" y="22009"/>
                      </a:cubicBezTo>
                      <a:cubicBezTo>
                        <a:pt x="106363" y="12442"/>
                        <a:pt x="119008" y="0"/>
                        <a:pt x="119008" y="0"/>
                      </a:cubicBezTo>
                      <a:cubicBezTo>
                        <a:pt x="119008" y="0"/>
                        <a:pt x="103979" y="8772"/>
                        <a:pt x="95345" y="18653"/>
                      </a:cubicBezTo>
                      <a:cubicBezTo>
                        <a:pt x="86712" y="28525"/>
                        <a:pt x="84475" y="39497"/>
                        <a:pt x="84475" y="39497"/>
                      </a:cubicBezTo>
                      <a:lnTo>
                        <a:pt x="60276" y="47308"/>
                      </a:lnTo>
                      <a:cubicBezTo>
                        <a:pt x="60276" y="47308"/>
                        <a:pt x="54055" y="43786"/>
                        <a:pt x="41919" y="39063"/>
                      </a:cubicBezTo>
                      <a:cubicBezTo>
                        <a:pt x="29773" y="34339"/>
                        <a:pt x="11702" y="28405"/>
                        <a:pt x="11702" y="28405"/>
                      </a:cubicBezTo>
                      <a:lnTo>
                        <a:pt x="4437" y="40541"/>
                      </a:lnTo>
                      <a:cubicBezTo>
                        <a:pt x="4437" y="40541"/>
                        <a:pt x="22369" y="42464"/>
                        <a:pt x="35652" y="46023"/>
                      </a:cubicBezTo>
                      <a:cubicBezTo>
                        <a:pt x="48943" y="49582"/>
                        <a:pt x="57595" y="54776"/>
                        <a:pt x="57595" y="54776"/>
                      </a:cubicBezTo>
                      <a:lnTo>
                        <a:pt x="56338" y="73513"/>
                      </a:lnTo>
                      <a:cubicBezTo>
                        <a:pt x="56338" y="73513"/>
                        <a:pt x="42473" y="73281"/>
                        <a:pt x="28941" y="79567"/>
                      </a:cubicBezTo>
                      <a:cubicBezTo>
                        <a:pt x="15409" y="85852"/>
                        <a:pt x="0" y="97222"/>
                        <a:pt x="0" y="97222"/>
                      </a:cubicBezTo>
                      <a:cubicBezTo>
                        <a:pt x="0" y="97222"/>
                        <a:pt x="16453" y="87701"/>
                        <a:pt x="30355" y="83440"/>
                      </a:cubicBezTo>
                      <a:cubicBezTo>
                        <a:pt x="44257" y="79169"/>
                        <a:pt x="56403" y="79142"/>
                        <a:pt x="56403" y="79142"/>
                      </a:cubicBezTo>
                      <a:lnTo>
                        <a:pt x="55682" y="108563"/>
                      </a:lnTo>
                      <a:cubicBezTo>
                        <a:pt x="55682" y="108563"/>
                        <a:pt x="48805" y="110606"/>
                        <a:pt x="43841" y="119184"/>
                      </a:cubicBezTo>
                      <a:cubicBezTo>
                        <a:pt x="38868" y="127762"/>
                        <a:pt x="35818" y="142893"/>
                        <a:pt x="35818" y="142893"/>
                      </a:cubicBezTo>
                      <a:cubicBezTo>
                        <a:pt x="35818" y="142893"/>
                        <a:pt x="42242" y="128668"/>
                        <a:pt x="47169" y="121338"/>
                      </a:cubicBezTo>
                      <a:cubicBezTo>
                        <a:pt x="52105" y="114008"/>
                        <a:pt x="55534" y="113573"/>
                        <a:pt x="55534" y="113573"/>
                      </a:cubicBezTo>
                      <a:lnTo>
                        <a:pt x="68271" y="167508"/>
                      </a:lnTo>
                      <a:cubicBezTo>
                        <a:pt x="68271" y="167508"/>
                        <a:pt x="63372" y="129703"/>
                        <a:pt x="62236" y="110375"/>
                      </a:cubicBezTo>
                      <a:cubicBezTo>
                        <a:pt x="61385" y="95789"/>
                        <a:pt x="62060" y="90400"/>
                        <a:pt x="62060" y="90400"/>
                      </a:cubicBezTo>
                      <a:cubicBezTo>
                        <a:pt x="62060" y="90400"/>
                        <a:pt x="67772" y="92905"/>
                        <a:pt x="74677" y="98738"/>
                      </a:cubicBezTo>
                      <a:cubicBezTo>
                        <a:pt x="81591" y="104570"/>
                        <a:pt x="88487" y="113176"/>
                        <a:pt x="88487" y="113176"/>
                      </a:cubicBezTo>
                      <a:cubicBezTo>
                        <a:pt x="88487" y="113176"/>
                        <a:pt x="83514" y="102315"/>
                        <a:pt x="77321" y="95077"/>
                      </a:cubicBezTo>
                      <a:cubicBezTo>
                        <a:pt x="71118" y="87831"/>
                        <a:pt x="63696" y="84207"/>
                        <a:pt x="63696" y="84207"/>
                      </a:cubicBezTo>
                      <a:lnTo>
                        <a:pt x="64611" y="58326"/>
                      </a:lnTo>
                      <a:cubicBezTo>
                        <a:pt x="64611" y="58326"/>
                        <a:pt x="76101" y="64205"/>
                        <a:pt x="85427" y="69455"/>
                      </a:cubicBezTo>
                      <a:cubicBezTo>
                        <a:pt x="94754" y="74705"/>
                        <a:pt x="103258" y="82035"/>
                        <a:pt x="103258" y="82035"/>
                      </a:cubicBezTo>
                      <a:cubicBezTo>
                        <a:pt x="103258" y="82035"/>
                        <a:pt x="102888" y="94550"/>
                        <a:pt x="106604" y="108406"/>
                      </a:cubicBezTo>
                      <a:cubicBezTo>
                        <a:pt x="110310" y="122262"/>
                        <a:pt x="118112" y="137449"/>
                        <a:pt x="118112" y="137449"/>
                      </a:cubicBezTo>
                      <a:cubicBezTo>
                        <a:pt x="118112" y="137449"/>
                        <a:pt x="113564" y="122077"/>
                        <a:pt x="111419" y="109469"/>
                      </a:cubicBezTo>
                      <a:cubicBezTo>
                        <a:pt x="109266" y="96861"/>
                        <a:pt x="109506" y="87017"/>
                        <a:pt x="109506" y="87017"/>
                      </a:cubicBezTo>
                      <a:cubicBezTo>
                        <a:pt x="109506" y="87017"/>
                        <a:pt x="116309" y="89032"/>
                        <a:pt x="132042" y="101159"/>
                      </a:cubicBezTo>
                      <a:cubicBezTo>
                        <a:pt x="152525" y="116956"/>
                        <a:pt x="190571" y="151064"/>
                        <a:pt x="190571"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81" name="Google Shape;6481;p8"/>
              <p:cNvGrpSpPr/>
              <p:nvPr/>
            </p:nvGrpSpPr>
            <p:grpSpPr>
              <a:xfrm>
                <a:off x="3923006" y="2036366"/>
                <a:ext cx="261354" cy="234383"/>
                <a:chOff x="3923006" y="2036366"/>
                <a:chExt cx="261354" cy="234383"/>
              </a:xfrm>
            </p:grpSpPr>
            <p:sp>
              <p:nvSpPr>
                <p:cNvPr id="6482" name="Google Shape;6482;p8"/>
                <p:cNvSpPr/>
                <p:nvPr/>
              </p:nvSpPr>
              <p:spPr>
                <a:xfrm>
                  <a:off x="3923006" y="2036366"/>
                  <a:ext cx="261354" cy="234383"/>
                </a:xfrm>
                <a:custGeom>
                  <a:avLst/>
                  <a:gdLst/>
                  <a:ahLst/>
                  <a:cxnLst/>
                  <a:rect l="l" t="t" r="r" b="b"/>
                  <a:pathLst>
                    <a:path w="261354" h="234383" extrusionOk="0">
                      <a:moveTo>
                        <a:pt x="81211" y="79900"/>
                      </a:moveTo>
                      <a:cubicBezTo>
                        <a:pt x="81211" y="79900"/>
                        <a:pt x="41187" y="83264"/>
                        <a:pt x="21591" y="105744"/>
                      </a:cubicBezTo>
                      <a:cubicBezTo>
                        <a:pt x="-9272" y="141146"/>
                        <a:pt x="2014" y="163626"/>
                        <a:pt x="2014" y="163626"/>
                      </a:cubicBezTo>
                      <a:cubicBezTo>
                        <a:pt x="2014" y="163626"/>
                        <a:pt x="24124" y="138336"/>
                        <a:pt x="42306" y="156157"/>
                      </a:cubicBezTo>
                      <a:cubicBezTo>
                        <a:pt x="51743" y="165410"/>
                        <a:pt x="52103" y="187012"/>
                        <a:pt x="52103" y="187012"/>
                      </a:cubicBezTo>
                      <a:cubicBezTo>
                        <a:pt x="52103" y="187012"/>
                        <a:pt x="67845" y="192558"/>
                        <a:pt x="75868" y="204398"/>
                      </a:cubicBezTo>
                      <a:cubicBezTo>
                        <a:pt x="83901" y="216239"/>
                        <a:pt x="84215" y="234384"/>
                        <a:pt x="84215" y="234384"/>
                      </a:cubicBezTo>
                      <a:cubicBezTo>
                        <a:pt x="84215" y="234384"/>
                        <a:pt x="98653" y="225030"/>
                        <a:pt x="108525" y="211026"/>
                      </a:cubicBezTo>
                      <a:cubicBezTo>
                        <a:pt x="118397" y="197013"/>
                        <a:pt x="123703" y="178360"/>
                        <a:pt x="123703" y="178360"/>
                      </a:cubicBezTo>
                      <a:cubicBezTo>
                        <a:pt x="123703" y="178360"/>
                        <a:pt x="129073" y="186929"/>
                        <a:pt x="135100" y="194175"/>
                      </a:cubicBezTo>
                      <a:cubicBezTo>
                        <a:pt x="141126" y="201431"/>
                        <a:pt x="147809" y="207375"/>
                        <a:pt x="147809" y="207375"/>
                      </a:cubicBezTo>
                      <a:cubicBezTo>
                        <a:pt x="147809" y="207375"/>
                        <a:pt x="153651" y="200867"/>
                        <a:pt x="156942" y="193935"/>
                      </a:cubicBezTo>
                      <a:cubicBezTo>
                        <a:pt x="160223" y="187012"/>
                        <a:pt x="160972" y="179663"/>
                        <a:pt x="160972" y="179663"/>
                      </a:cubicBezTo>
                      <a:cubicBezTo>
                        <a:pt x="160972" y="179663"/>
                        <a:pt x="181427" y="189517"/>
                        <a:pt x="199683" y="195405"/>
                      </a:cubicBezTo>
                      <a:cubicBezTo>
                        <a:pt x="217939" y="201293"/>
                        <a:pt x="234004" y="203215"/>
                        <a:pt x="234004" y="203215"/>
                      </a:cubicBezTo>
                      <a:cubicBezTo>
                        <a:pt x="234004" y="203215"/>
                        <a:pt x="232368" y="182030"/>
                        <a:pt x="227302" y="164828"/>
                      </a:cubicBezTo>
                      <a:cubicBezTo>
                        <a:pt x="222237" y="147617"/>
                        <a:pt x="213742" y="134389"/>
                        <a:pt x="213742" y="134389"/>
                      </a:cubicBezTo>
                      <a:cubicBezTo>
                        <a:pt x="213742" y="134389"/>
                        <a:pt x="221146" y="134001"/>
                        <a:pt x="227413" y="131949"/>
                      </a:cubicBezTo>
                      <a:cubicBezTo>
                        <a:pt x="233671" y="129906"/>
                        <a:pt x="238792" y="126181"/>
                        <a:pt x="238792" y="126181"/>
                      </a:cubicBezTo>
                      <a:cubicBezTo>
                        <a:pt x="238792" y="126181"/>
                        <a:pt x="230528" y="115052"/>
                        <a:pt x="219233" y="107852"/>
                      </a:cubicBezTo>
                      <a:cubicBezTo>
                        <a:pt x="207937" y="100660"/>
                        <a:pt x="193610" y="97388"/>
                        <a:pt x="193610" y="97388"/>
                      </a:cubicBezTo>
                      <a:cubicBezTo>
                        <a:pt x="193610" y="97388"/>
                        <a:pt x="217486" y="91029"/>
                        <a:pt x="234429" y="81037"/>
                      </a:cubicBezTo>
                      <a:cubicBezTo>
                        <a:pt x="251363" y="71035"/>
                        <a:pt x="261355" y="57392"/>
                        <a:pt x="261355" y="57392"/>
                      </a:cubicBezTo>
                      <a:cubicBezTo>
                        <a:pt x="261355" y="57392"/>
                        <a:pt x="237849" y="57697"/>
                        <a:pt x="222773" y="51328"/>
                      </a:cubicBezTo>
                      <a:cubicBezTo>
                        <a:pt x="207706" y="44960"/>
                        <a:pt x="201051" y="31917"/>
                        <a:pt x="201051" y="31917"/>
                      </a:cubicBezTo>
                      <a:cubicBezTo>
                        <a:pt x="201051" y="31917"/>
                        <a:pt x="176972" y="49609"/>
                        <a:pt x="154955" y="22045"/>
                      </a:cubicBezTo>
                      <a:cubicBezTo>
                        <a:pt x="146229" y="11120"/>
                        <a:pt x="152570" y="0"/>
                        <a:pt x="152570" y="0"/>
                      </a:cubicBezTo>
                      <a:cubicBezTo>
                        <a:pt x="152570" y="0"/>
                        <a:pt x="127151" y="2976"/>
                        <a:pt x="108682" y="22692"/>
                      </a:cubicBezTo>
                      <a:cubicBezTo>
                        <a:pt x="90223" y="42418"/>
                        <a:pt x="81211" y="79900"/>
                        <a:pt x="81211"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83" name="Google Shape;6483;p8"/>
                <p:cNvSpPr/>
                <p:nvPr/>
              </p:nvSpPr>
              <p:spPr>
                <a:xfrm>
                  <a:off x="3949274" y="2070566"/>
                  <a:ext cx="190561" cy="167508"/>
                </a:xfrm>
                <a:custGeom>
                  <a:avLst/>
                  <a:gdLst/>
                  <a:ahLst/>
                  <a:cxnLst/>
                  <a:rect l="l" t="t" r="r" b="b"/>
                  <a:pathLst>
                    <a:path w="190561" h="167508" extrusionOk="0">
                      <a:moveTo>
                        <a:pt x="190561" y="151074"/>
                      </a:moveTo>
                      <a:cubicBezTo>
                        <a:pt x="190561" y="151074"/>
                        <a:pt x="155501" y="110689"/>
                        <a:pt x="134500" y="95234"/>
                      </a:cubicBezTo>
                      <a:cubicBezTo>
                        <a:pt x="122789" y="86610"/>
                        <a:pt x="114322" y="81905"/>
                        <a:pt x="114322" y="81905"/>
                      </a:cubicBezTo>
                      <a:cubicBezTo>
                        <a:pt x="114322" y="81905"/>
                        <a:pt x="120977" y="81018"/>
                        <a:pt x="137329" y="82321"/>
                      </a:cubicBezTo>
                      <a:cubicBezTo>
                        <a:pt x="153680" y="83625"/>
                        <a:pt x="179728" y="87119"/>
                        <a:pt x="179728" y="87119"/>
                      </a:cubicBezTo>
                      <a:cubicBezTo>
                        <a:pt x="179728" y="87119"/>
                        <a:pt x="156684" y="79336"/>
                        <a:pt x="138946" y="76775"/>
                      </a:cubicBezTo>
                      <a:cubicBezTo>
                        <a:pt x="121199" y="74224"/>
                        <a:pt x="108739" y="76886"/>
                        <a:pt x="108739" y="76886"/>
                      </a:cubicBezTo>
                      <a:cubicBezTo>
                        <a:pt x="108739" y="76886"/>
                        <a:pt x="99033" y="68336"/>
                        <a:pt x="88477" y="61921"/>
                      </a:cubicBezTo>
                      <a:cubicBezTo>
                        <a:pt x="77912" y="55497"/>
                        <a:pt x="66497" y="51217"/>
                        <a:pt x="66497" y="51217"/>
                      </a:cubicBezTo>
                      <a:lnTo>
                        <a:pt x="99643" y="41789"/>
                      </a:lnTo>
                      <a:cubicBezTo>
                        <a:pt x="99643" y="41789"/>
                        <a:pt x="104099" y="48324"/>
                        <a:pt x="116309" y="53205"/>
                      </a:cubicBezTo>
                      <a:cubicBezTo>
                        <a:pt x="128520" y="58095"/>
                        <a:pt x="148485" y="61330"/>
                        <a:pt x="148485" y="61330"/>
                      </a:cubicBezTo>
                      <a:cubicBezTo>
                        <a:pt x="148485" y="61330"/>
                        <a:pt x="131265" y="54850"/>
                        <a:pt x="120996" y="49960"/>
                      </a:cubicBezTo>
                      <a:cubicBezTo>
                        <a:pt x="110726" y="45080"/>
                        <a:pt x="107389" y="41780"/>
                        <a:pt x="107389" y="41780"/>
                      </a:cubicBezTo>
                      <a:lnTo>
                        <a:pt x="139529" y="37528"/>
                      </a:lnTo>
                      <a:lnTo>
                        <a:pt x="181891" y="33960"/>
                      </a:lnTo>
                      <a:lnTo>
                        <a:pt x="140416" y="32472"/>
                      </a:lnTo>
                      <a:cubicBezTo>
                        <a:pt x="140416" y="32472"/>
                        <a:pt x="140887" y="28017"/>
                        <a:pt x="147635" y="22720"/>
                      </a:cubicBezTo>
                      <a:cubicBezTo>
                        <a:pt x="154392" y="17433"/>
                        <a:pt x="167434" y="11314"/>
                        <a:pt x="167434" y="11314"/>
                      </a:cubicBezTo>
                      <a:cubicBezTo>
                        <a:pt x="167434" y="11314"/>
                        <a:pt x="152516" y="15362"/>
                        <a:pt x="143891" y="20807"/>
                      </a:cubicBezTo>
                      <a:cubicBezTo>
                        <a:pt x="135258" y="26260"/>
                        <a:pt x="132929" y="33110"/>
                        <a:pt x="132929" y="33110"/>
                      </a:cubicBezTo>
                      <a:lnTo>
                        <a:pt x="107297" y="36789"/>
                      </a:lnTo>
                      <a:lnTo>
                        <a:pt x="92563" y="38277"/>
                      </a:lnTo>
                      <a:cubicBezTo>
                        <a:pt x="92563" y="38277"/>
                        <a:pt x="93145" y="31585"/>
                        <a:pt x="99754" y="22018"/>
                      </a:cubicBezTo>
                      <a:cubicBezTo>
                        <a:pt x="106363" y="12451"/>
                        <a:pt x="118999" y="0"/>
                        <a:pt x="118999" y="0"/>
                      </a:cubicBezTo>
                      <a:cubicBezTo>
                        <a:pt x="118999" y="0"/>
                        <a:pt x="103979" y="8781"/>
                        <a:pt x="95345" y="18653"/>
                      </a:cubicBezTo>
                      <a:cubicBezTo>
                        <a:pt x="86712" y="28534"/>
                        <a:pt x="84475" y="39506"/>
                        <a:pt x="84475" y="39506"/>
                      </a:cubicBezTo>
                      <a:lnTo>
                        <a:pt x="60276" y="47317"/>
                      </a:lnTo>
                      <a:cubicBezTo>
                        <a:pt x="60276" y="47317"/>
                        <a:pt x="54055" y="43795"/>
                        <a:pt x="41909" y="39062"/>
                      </a:cubicBezTo>
                      <a:cubicBezTo>
                        <a:pt x="29764" y="34339"/>
                        <a:pt x="11693" y="28405"/>
                        <a:pt x="11693" y="28405"/>
                      </a:cubicBezTo>
                      <a:lnTo>
                        <a:pt x="4428" y="40551"/>
                      </a:lnTo>
                      <a:cubicBezTo>
                        <a:pt x="4428" y="40551"/>
                        <a:pt x="22360" y="42473"/>
                        <a:pt x="35652" y="46032"/>
                      </a:cubicBezTo>
                      <a:cubicBezTo>
                        <a:pt x="48943" y="49591"/>
                        <a:pt x="57586" y="54785"/>
                        <a:pt x="57586" y="54785"/>
                      </a:cubicBezTo>
                      <a:lnTo>
                        <a:pt x="56338" y="73513"/>
                      </a:lnTo>
                      <a:cubicBezTo>
                        <a:pt x="56338" y="73513"/>
                        <a:pt x="42464" y="73281"/>
                        <a:pt x="28941" y="79567"/>
                      </a:cubicBezTo>
                      <a:cubicBezTo>
                        <a:pt x="15409" y="85852"/>
                        <a:pt x="0" y="97231"/>
                        <a:pt x="0" y="97231"/>
                      </a:cubicBezTo>
                      <a:cubicBezTo>
                        <a:pt x="0" y="97231"/>
                        <a:pt x="16453" y="87710"/>
                        <a:pt x="30355" y="83440"/>
                      </a:cubicBezTo>
                      <a:cubicBezTo>
                        <a:pt x="44257" y="79179"/>
                        <a:pt x="56394" y="79142"/>
                        <a:pt x="56394" y="79142"/>
                      </a:cubicBezTo>
                      <a:lnTo>
                        <a:pt x="55682" y="108573"/>
                      </a:lnTo>
                      <a:cubicBezTo>
                        <a:pt x="55682" y="108573"/>
                        <a:pt x="48805" y="110606"/>
                        <a:pt x="43832" y="119193"/>
                      </a:cubicBezTo>
                      <a:cubicBezTo>
                        <a:pt x="38868" y="127771"/>
                        <a:pt x="35809" y="142893"/>
                        <a:pt x="35809" y="142893"/>
                      </a:cubicBezTo>
                      <a:cubicBezTo>
                        <a:pt x="35809" y="142893"/>
                        <a:pt x="42233" y="128677"/>
                        <a:pt x="47169" y="121347"/>
                      </a:cubicBezTo>
                      <a:cubicBezTo>
                        <a:pt x="52095" y="114017"/>
                        <a:pt x="55534" y="113573"/>
                        <a:pt x="55534" y="113573"/>
                      </a:cubicBezTo>
                      <a:lnTo>
                        <a:pt x="68262" y="167508"/>
                      </a:lnTo>
                      <a:cubicBezTo>
                        <a:pt x="68262" y="167508"/>
                        <a:pt x="63372" y="129703"/>
                        <a:pt x="62236" y="110384"/>
                      </a:cubicBezTo>
                      <a:cubicBezTo>
                        <a:pt x="61376" y="95798"/>
                        <a:pt x="62051" y="90409"/>
                        <a:pt x="62051" y="90409"/>
                      </a:cubicBezTo>
                      <a:cubicBezTo>
                        <a:pt x="62051" y="90409"/>
                        <a:pt x="67772" y="92905"/>
                        <a:pt x="74677" y="98738"/>
                      </a:cubicBezTo>
                      <a:cubicBezTo>
                        <a:pt x="81582" y="104570"/>
                        <a:pt x="88487" y="113176"/>
                        <a:pt x="88487" y="113176"/>
                      </a:cubicBezTo>
                      <a:cubicBezTo>
                        <a:pt x="88487" y="113176"/>
                        <a:pt x="83514" y="102324"/>
                        <a:pt x="77311" y="95077"/>
                      </a:cubicBezTo>
                      <a:cubicBezTo>
                        <a:pt x="71118" y="87840"/>
                        <a:pt x="63696" y="84216"/>
                        <a:pt x="63696" y="84216"/>
                      </a:cubicBezTo>
                      <a:lnTo>
                        <a:pt x="64611" y="58335"/>
                      </a:lnTo>
                      <a:cubicBezTo>
                        <a:pt x="64611" y="58335"/>
                        <a:pt x="76101" y="64204"/>
                        <a:pt x="85427" y="69464"/>
                      </a:cubicBezTo>
                      <a:cubicBezTo>
                        <a:pt x="94745" y="74714"/>
                        <a:pt x="103258" y="82044"/>
                        <a:pt x="103258" y="82044"/>
                      </a:cubicBezTo>
                      <a:cubicBezTo>
                        <a:pt x="103258" y="82044"/>
                        <a:pt x="102888" y="94560"/>
                        <a:pt x="106594" y="108406"/>
                      </a:cubicBezTo>
                      <a:cubicBezTo>
                        <a:pt x="110310" y="122262"/>
                        <a:pt x="118103" y="137458"/>
                        <a:pt x="118103" y="137458"/>
                      </a:cubicBezTo>
                      <a:cubicBezTo>
                        <a:pt x="118103" y="137458"/>
                        <a:pt x="113564" y="122086"/>
                        <a:pt x="111410" y="109478"/>
                      </a:cubicBezTo>
                      <a:cubicBezTo>
                        <a:pt x="109266" y="96870"/>
                        <a:pt x="109497" y="87026"/>
                        <a:pt x="109497" y="87026"/>
                      </a:cubicBezTo>
                      <a:cubicBezTo>
                        <a:pt x="109497" y="87026"/>
                        <a:pt x="116309" y="89032"/>
                        <a:pt x="132032" y="101159"/>
                      </a:cubicBezTo>
                      <a:cubicBezTo>
                        <a:pt x="152525" y="116956"/>
                        <a:pt x="190561" y="151074"/>
                        <a:pt x="190561"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84" name="Google Shape;6484;p8"/>
              <p:cNvGrpSpPr/>
              <p:nvPr/>
            </p:nvGrpSpPr>
            <p:grpSpPr>
              <a:xfrm>
                <a:off x="3501738" y="1509762"/>
                <a:ext cx="252990" cy="261791"/>
                <a:chOff x="3501738" y="1509762"/>
                <a:chExt cx="252990" cy="261791"/>
              </a:xfrm>
            </p:grpSpPr>
            <p:sp>
              <p:nvSpPr>
                <p:cNvPr id="6485" name="Google Shape;6485;p8"/>
                <p:cNvSpPr/>
                <p:nvPr/>
              </p:nvSpPr>
              <p:spPr>
                <a:xfrm>
                  <a:off x="3501738" y="1509762"/>
                  <a:ext cx="252990" cy="261791"/>
                </a:xfrm>
                <a:custGeom>
                  <a:avLst/>
                  <a:gdLst/>
                  <a:ahLst/>
                  <a:cxnLst/>
                  <a:rect l="l" t="t" r="r" b="b"/>
                  <a:pathLst>
                    <a:path w="252990" h="261791" extrusionOk="0">
                      <a:moveTo>
                        <a:pt x="92027" y="185413"/>
                      </a:moveTo>
                      <a:cubicBezTo>
                        <a:pt x="92027" y="185413"/>
                        <a:pt x="100355" y="226805"/>
                        <a:pt x="126190" y="244561"/>
                      </a:cubicBezTo>
                      <a:cubicBezTo>
                        <a:pt x="166870" y="272532"/>
                        <a:pt x="188990" y="258038"/>
                        <a:pt x="188990" y="258038"/>
                      </a:cubicBezTo>
                      <a:cubicBezTo>
                        <a:pt x="188990" y="258038"/>
                        <a:pt x="159919" y="237989"/>
                        <a:pt x="176345" y="216868"/>
                      </a:cubicBezTo>
                      <a:cubicBezTo>
                        <a:pt x="184876" y="205896"/>
                        <a:pt x="207393" y="202920"/>
                        <a:pt x="207393" y="202920"/>
                      </a:cubicBezTo>
                      <a:cubicBezTo>
                        <a:pt x="207393" y="202920"/>
                        <a:pt x="211285" y="185810"/>
                        <a:pt x="222682" y="176003"/>
                      </a:cubicBezTo>
                      <a:cubicBezTo>
                        <a:pt x="234088" y="166196"/>
                        <a:pt x="252991" y="163682"/>
                        <a:pt x="252991" y="163682"/>
                      </a:cubicBezTo>
                      <a:cubicBezTo>
                        <a:pt x="252991" y="163682"/>
                        <a:pt x="241483" y="149724"/>
                        <a:pt x="225668" y="141100"/>
                      </a:cubicBezTo>
                      <a:cubicBezTo>
                        <a:pt x="209852" y="132485"/>
                        <a:pt x="189738" y="129185"/>
                        <a:pt x="189738" y="129185"/>
                      </a:cubicBezTo>
                      <a:cubicBezTo>
                        <a:pt x="189738" y="129185"/>
                        <a:pt x="198030" y="122549"/>
                        <a:pt x="204879" y="115376"/>
                      </a:cubicBezTo>
                      <a:cubicBezTo>
                        <a:pt x="211728" y="108212"/>
                        <a:pt x="217136" y="100512"/>
                        <a:pt x="217136" y="100512"/>
                      </a:cubicBezTo>
                      <a:cubicBezTo>
                        <a:pt x="217136" y="100512"/>
                        <a:pt x="209630" y="95207"/>
                        <a:pt x="202004" y="92609"/>
                      </a:cubicBezTo>
                      <a:cubicBezTo>
                        <a:pt x="194369" y="90003"/>
                        <a:pt x="186605" y="90114"/>
                        <a:pt x="186605" y="90114"/>
                      </a:cubicBezTo>
                      <a:cubicBezTo>
                        <a:pt x="186605" y="90114"/>
                        <a:pt x="194443" y="67569"/>
                        <a:pt x="198390" y="47788"/>
                      </a:cubicBezTo>
                      <a:cubicBezTo>
                        <a:pt x="202346" y="28017"/>
                        <a:pt x="202411" y="11018"/>
                        <a:pt x="202411" y="11018"/>
                      </a:cubicBezTo>
                      <a:cubicBezTo>
                        <a:pt x="202411" y="11018"/>
                        <a:pt x="180486" y="15270"/>
                        <a:pt x="163127" y="22637"/>
                      </a:cubicBezTo>
                      <a:cubicBezTo>
                        <a:pt x="145768" y="29995"/>
                        <a:pt x="132975" y="40458"/>
                        <a:pt x="132975" y="40458"/>
                      </a:cubicBezTo>
                      <a:cubicBezTo>
                        <a:pt x="132975" y="40458"/>
                        <a:pt x="131681" y="32768"/>
                        <a:pt x="128788" y="26473"/>
                      </a:cubicBezTo>
                      <a:cubicBezTo>
                        <a:pt x="125895" y="20178"/>
                        <a:pt x="121393" y="15279"/>
                        <a:pt x="121393" y="15279"/>
                      </a:cubicBezTo>
                      <a:cubicBezTo>
                        <a:pt x="121393" y="15279"/>
                        <a:pt x="110763" y="25253"/>
                        <a:pt x="104607" y="37916"/>
                      </a:cubicBezTo>
                      <a:cubicBezTo>
                        <a:pt x="98451" y="50580"/>
                        <a:pt x="96759" y="65933"/>
                        <a:pt x="96759" y="65933"/>
                      </a:cubicBezTo>
                      <a:cubicBezTo>
                        <a:pt x="96759" y="65933"/>
                        <a:pt x="87248" y="41762"/>
                        <a:pt x="74769" y="25281"/>
                      </a:cubicBezTo>
                      <a:cubicBezTo>
                        <a:pt x="62291" y="8800"/>
                        <a:pt x="46836" y="0"/>
                        <a:pt x="46836" y="0"/>
                      </a:cubicBezTo>
                      <a:cubicBezTo>
                        <a:pt x="46836" y="0"/>
                        <a:pt x="49988" y="24504"/>
                        <a:pt x="45144" y="41013"/>
                      </a:cubicBezTo>
                      <a:cubicBezTo>
                        <a:pt x="40310" y="57522"/>
                        <a:pt x="27499" y="66035"/>
                        <a:pt x="27499" y="66035"/>
                      </a:cubicBezTo>
                      <a:cubicBezTo>
                        <a:pt x="27499" y="66035"/>
                        <a:pt x="48870" y="89051"/>
                        <a:pt x="22739" y="115366"/>
                      </a:cubicBezTo>
                      <a:cubicBezTo>
                        <a:pt x="12377" y="125793"/>
                        <a:pt x="0" y="120515"/>
                        <a:pt x="0" y="120515"/>
                      </a:cubicBezTo>
                      <a:cubicBezTo>
                        <a:pt x="0" y="120515"/>
                        <a:pt x="6165" y="146701"/>
                        <a:pt x="28987" y="163608"/>
                      </a:cubicBezTo>
                      <a:cubicBezTo>
                        <a:pt x="51800" y="180514"/>
                        <a:pt x="92027" y="185413"/>
                        <a:pt x="92027"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86" name="Google Shape;6486;p8"/>
                <p:cNvSpPr/>
                <p:nvPr/>
              </p:nvSpPr>
              <p:spPr>
                <a:xfrm>
                  <a:off x="3538342" y="1540866"/>
                  <a:ext cx="181031" cy="207679"/>
                </a:xfrm>
                <a:custGeom>
                  <a:avLst/>
                  <a:gdLst/>
                  <a:ahLst/>
                  <a:cxnLst/>
                  <a:rect l="l" t="t" r="r" b="b"/>
                  <a:pathLst>
                    <a:path w="181031" h="207679" extrusionOk="0">
                      <a:moveTo>
                        <a:pt x="149142" y="0"/>
                      </a:moveTo>
                      <a:cubicBezTo>
                        <a:pt x="149142" y="0"/>
                        <a:pt x="111188" y="41475"/>
                        <a:pt x="97573" y="65258"/>
                      </a:cubicBezTo>
                      <a:cubicBezTo>
                        <a:pt x="89975" y="78532"/>
                        <a:pt x="86083" y="87941"/>
                        <a:pt x="86083" y="87941"/>
                      </a:cubicBezTo>
                      <a:cubicBezTo>
                        <a:pt x="86083" y="87941"/>
                        <a:pt x="84364" y="81101"/>
                        <a:pt x="83754" y="63862"/>
                      </a:cubicBezTo>
                      <a:cubicBezTo>
                        <a:pt x="83144" y="46633"/>
                        <a:pt x="83652" y="19014"/>
                        <a:pt x="83652" y="19014"/>
                      </a:cubicBezTo>
                      <a:cubicBezTo>
                        <a:pt x="83652" y="19014"/>
                        <a:pt x="78301" y="44008"/>
                        <a:pt x="77764" y="62846"/>
                      </a:cubicBezTo>
                      <a:cubicBezTo>
                        <a:pt x="77237" y="81693"/>
                        <a:pt x="81517" y="94375"/>
                        <a:pt x="81517" y="94375"/>
                      </a:cubicBezTo>
                      <a:cubicBezTo>
                        <a:pt x="81517" y="94375"/>
                        <a:pt x="73753" y="105541"/>
                        <a:pt x="68327" y="117335"/>
                      </a:cubicBezTo>
                      <a:cubicBezTo>
                        <a:pt x="62892" y="129139"/>
                        <a:pt x="59795" y="141581"/>
                        <a:pt x="59795" y="141581"/>
                      </a:cubicBezTo>
                      <a:lnTo>
                        <a:pt x="45958" y="108101"/>
                      </a:lnTo>
                      <a:cubicBezTo>
                        <a:pt x="45958" y="108101"/>
                        <a:pt x="52253" y="102657"/>
                        <a:pt x="55876" y="89319"/>
                      </a:cubicBezTo>
                      <a:cubicBezTo>
                        <a:pt x="59509" y="75980"/>
                        <a:pt x="60489" y="54748"/>
                        <a:pt x="60489" y="54748"/>
                      </a:cubicBezTo>
                      <a:cubicBezTo>
                        <a:pt x="60489" y="54748"/>
                        <a:pt x="55793" y="73503"/>
                        <a:pt x="51929" y="84817"/>
                      </a:cubicBezTo>
                      <a:cubicBezTo>
                        <a:pt x="48065" y="96131"/>
                        <a:pt x="45015" y="100004"/>
                        <a:pt x="45015" y="100004"/>
                      </a:cubicBezTo>
                      <a:lnTo>
                        <a:pt x="36715" y="66959"/>
                      </a:lnTo>
                      <a:lnTo>
                        <a:pt x="27887" y="23145"/>
                      </a:lnTo>
                      <a:lnTo>
                        <a:pt x="31317" y="66645"/>
                      </a:lnTo>
                      <a:cubicBezTo>
                        <a:pt x="31317" y="66645"/>
                        <a:pt x="26612" y="66691"/>
                        <a:pt x="20280" y="60276"/>
                      </a:cubicBezTo>
                      <a:cubicBezTo>
                        <a:pt x="13939" y="53861"/>
                        <a:pt x="5980" y="40976"/>
                        <a:pt x="5980" y="40976"/>
                      </a:cubicBezTo>
                      <a:cubicBezTo>
                        <a:pt x="5980" y="40976"/>
                        <a:pt x="11998" y="56070"/>
                        <a:pt x="18727" y="64417"/>
                      </a:cubicBezTo>
                      <a:cubicBezTo>
                        <a:pt x="25456" y="72773"/>
                        <a:pt x="32897" y="74381"/>
                        <a:pt x="32897" y="74381"/>
                      </a:cubicBezTo>
                      <a:lnTo>
                        <a:pt x="39820" y="100707"/>
                      </a:lnTo>
                      <a:lnTo>
                        <a:pt x="43139" y="115912"/>
                      </a:lnTo>
                      <a:cubicBezTo>
                        <a:pt x="43139" y="115912"/>
                        <a:pt x="36086" y="116115"/>
                        <a:pt x="25299" y="110366"/>
                      </a:cubicBezTo>
                      <a:cubicBezTo>
                        <a:pt x="14512" y="104616"/>
                        <a:pt x="0" y="92914"/>
                        <a:pt x="0" y="92914"/>
                      </a:cubicBezTo>
                      <a:cubicBezTo>
                        <a:pt x="0" y="92914"/>
                        <a:pt x="10972" y="107547"/>
                        <a:pt x="22323" y="115376"/>
                      </a:cubicBezTo>
                      <a:cubicBezTo>
                        <a:pt x="33674" y="123196"/>
                        <a:pt x="45403" y="124212"/>
                        <a:pt x="45403" y="124212"/>
                      </a:cubicBezTo>
                      <a:lnTo>
                        <a:pt x="56468" y="148550"/>
                      </a:lnTo>
                      <a:cubicBezTo>
                        <a:pt x="56468" y="148550"/>
                        <a:pt x="53538" y="155464"/>
                        <a:pt x="50071" y="168719"/>
                      </a:cubicBezTo>
                      <a:cubicBezTo>
                        <a:pt x="46596" y="181965"/>
                        <a:pt x="42575" y="201552"/>
                        <a:pt x="42575" y="201552"/>
                      </a:cubicBezTo>
                      <a:lnTo>
                        <a:pt x="56126" y="207680"/>
                      </a:lnTo>
                      <a:cubicBezTo>
                        <a:pt x="56126" y="207680"/>
                        <a:pt x="55978" y="188722"/>
                        <a:pt x="58095" y="174413"/>
                      </a:cubicBezTo>
                      <a:cubicBezTo>
                        <a:pt x="60211" y="160104"/>
                        <a:pt x="64593" y="150454"/>
                        <a:pt x="64593" y="150454"/>
                      </a:cubicBezTo>
                      <a:lnTo>
                        <a:pt x="84299" y="149502"/>
                      </a:lnTo>
                      <a:cubicBezTo>
                        <a:pt x="84299" y="149502"/>
                        <a:pt x="85732" y="164014"/>
                        <a:pt x="93922" y="177389"/>
                      </a:cubicBezTo>
                      <a:cubicBezTo>
                        <a:pt x="102121" y="190755"/>
                        <a:pt x="115856" y="205489"/>
                        <a:pt x="115856" y="205489"/>
                      </a:cubicBezTo>
                      <a:cubicBezTo>
                        <a:pt x="115856" y="205489"/>
                        <a:pt x="103923" y="189452"/>
                        <a:pt x="97804" y="175448"/>
                      </a:cubicBezTo>
                      <a:cubicBezTo>
                        <a:pt x="91676" y="161445"/>
                        <a:pt x="90178" y="148763"/>
                        <a:pt x="90178" y="148763"/>
                      </a:cubicBezTo>
                      <a:lnTo>
                        <a:pt x="120986" y="145971"/>
                      </a:lnTo>
                      <a:cubicBezTo>
                        <a:pt x="120986" y="145971"/>
                        <a:pt x="123944" y="152904"/>
                        <a:pt x="133502" y="157063"/>
                      </a:cubicBezTo>
                      <a:cubicBezTo>
                        <a:pt x="143069" y="161214"/>
                        <a:pt x="159226" y="162591"/>
                        <a:pt x="159226" y="162591"/>
                      </a:cubicBezTo>
                      <a:cubicBezTo>
                        <a:pt x="159226" y="162591"/>
                        <a:pt x="143605" y="157590"/>
                        <a:pt x="135360" y="153320"/>
                      </a:cubicBezTo>
                      <a:cubicBezTo>
                        <a:pt x="127115" y="149058"/>
                        <a:pt x="126236" y="145518"/>
                        <a:pt x="126236" y="145518"/>
                      </a:cubicBezTo>
                      <a:lnTo>
                        <a:pt x="181031" y="125737"/>
                      </a:lnTo>
                      <a:cubicBezTo>
                        <a:pt x="181031" y="125737"/>
                        <a:pt x="142135" y="135397"/>
                        <a:pt x="122095" y="138909"/>
                      </a:cubicBezTo>
                      <a:cubicBezTo>
                        <a:pt x="106964" y="141553"/>
                        <a:pt x="101252" y="141497"/>
                        <a:pt x="101252" y="141497"/>
                      </a:cubicBezTo>
                      <a:cubicBezTo>
                        <a:pt x="101252" y="141497"/>
                        <a:pt x="103184" y="135230"/>
                        <a:pt x="108443" y="127318"/>
                      </a:cubicBezTo>
                      <a:cubicBezTo>
                        <a:pt x="113703" y="119396"/>
                        <a:pt x="121855" y="111161"/>
                        <a:pt x="121855" y="111161"/>
                      </a:cubicBezTo>
                      <a:cubicBezTo>
                        <a:pt x="121855" y="111161"/>
                        <a:pt x="111114" y="117659"/>
                        <a:pt x="104302" y="125007"/>
                      </a:cubicBezTo>
                      <a:cubicBezTo>
                        <a:pt x="97480" y="132346"/>
                        <a:pt x="94587" y="140536"/>
                        <a:pt x="94587" y="140536"/>
                      </a:cubicBezTo>
                      <a:lnTo>
                        <a:pt x="67449" y="142690"/>
                      </a:lnTo>
                      <a:cubicBezTo>
                        <a:pt x="67449" y="142690"/>
                        <a:pt x="72209" y="129989"/>
                        <a:pt x="76572" y="119618"/>
                      </a:cubicBezTo>
                      <a:cubicBezTo>
                        <a:pt x="80935" y="109247"/>
                        <a:pt x="87562" y="99486"/>
                        <a:pt x="87562" y="99486"/>
                      </a:cubicBezTo>
                      <a:cubicBezTo>
                        <a:pt x="87562" y="99486"/>
                        <a:pt x="100679" y="98368"/>
                        <a:pt x="114692" y="92822"/>
                      </a:cubicBezTo>
                      <a:cubicBezTo>
                        <a:pt x="128714" y="87276"/>
                        <a:pt x="143642" y="77302"/>
                        <a:pt x="143642" y="77302"/>
                      </a:cubicBezTo>
                      <a:cubicBezTo>
                        <a:pt x="143642" y="77302"/>
                        <a:pt x="128141" y="83893"/>
                        <a:pt x="115228" y="87664"/>
                      </a:cubicBezTo>
                      <a:cubicBezTo>
                        <a:pt x="102324" y="91426"/>
                        <a:pt x="92009" y="92360"/>
                        <a:pt x="92009" y="92360"/>
                      </a:cubicBezTo>
                      <a:cubicBezTo>
                        <a:pt x="92009" y="92360"/>
                        <a:pt x="93293" y="85011"/>
                        <a:pt x="104062" y="67125"/>
                      </a:cubicBezTo>
                      <a:cubicBezTo>
                        <a:pt x="118093" y="43832"/>
                        <a:pt x="149142" y="0"/>
                        <a:pt x="149142"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87" name="Google Shape;6487;p8"/>
              <p:cNvGrpSpPr/>
              <p:nvPr/>
            </p:nvGrpSpPr>
            <p:grpSpPr>
              <a:xfrm>
                <a:off x="3773554" y="1219798"/>
                <a:ext cx="259899" cy="253601"/>
                <a:chOff x="3773554" y="1219798"/>
                <a:chExt cx="259899" cy="253601"/>
              </a:xfrm>
            </p:grpSpPr>
            <p:sp>
              <p:nvSpPr>
                <p:cNvPr id="6488" name="Google Shape;6488;p8"/>
                <p:cNvSpPr/>
                <p:nvPr/>
              </p:nvSpPr>
              <p:spPr>
                <a:xfrm>
                  <a:off x="3773554" y="1219798"/>
                  <a:ext cx="259899" cy="253601"/>
                </a:xfrm>
                <a:custGeom>
                  <a:avLst/>
                  <a:gdLst/>
                  <a:ahLst/>
                  <a:cxnLst/>
                  <a:rect l="l" t="t" r="r" b="b"/>
                  <a:pathLst>
                    <a:path w="259899" h="253601" extrusionOk="0">
                      <a:moveTo>
                        <a:pt x="75179" y="92979"/>
                      </a:moveTo>
                      <a:cubicBezTo>
                        <a:pt x="75179" y="92979"/>
                        <a:pt x="33917" y="101917"/>
                        <a:pt x="16549" y="128021"/>
                      </a:cubicBezTo>
                      <a:cubicBezTo>
                        <a:pt x="-10811" y="169107"/>
                        <a:pt x="4006" y="191014"/>
                        <a:pt x="4006" y="191014"/>
                      </a:cubicBezTo>
                      <a:cubicBezTo>
                        <a:pt x="4006" y="191014"/>
                        <a:pt x="23620" y="161648"/>
                        <a:pt x="44991" y="177759"/>
                      </a:cubicBezTo>
                      <a:cubicBezTo>
                        <a:pt x="56083" y="186115"/>
                        <a:pt x="59392" y="208586"/>
                        <a:pt x="59392" y="208586"/>
                      </a:cubicBezTo>
                      <a:cubicBezTo>
                        <a:pt x="59392" y="208586"/>
                        <a:pt x="76557" y="212228"/>
                        <a:pt x="86530" y="223486"/>
                      </a:cubicBezTo>
                      <a:cubicBezTo>
                        <a:pt x="96513" y="234735"/>
                        <a:pt x="99305" y="253601"/>
                        <a:pt x="99305" y="253601"/>
                      </a:cubicBezTo>
                      <a:cubicBezTo>
                        <a:pt x="99305" y="253601"/>
                        <a:pt x="113087" y="241880"/>
                        <a:pt x="121470" y="225945"/>
                      </a:cubicBezTo>
                      <a:cubicBezTo>
                        <a:pt x="129863" y="210000"/>
                        <a:pt x="132858" y="189840"/>
                        <a:pt x="132858" y="189840"/>
                      </a:cubicBezTo>
                      <a:cubicBezTo>
                        <a:pt x="132858" y="189840"/>
                        <a:pt x="139624" y="198039"/>
                        <a:pt x="146889" y="204777"/>
                      </a:cubicBezTo>
                      <a:cubicBezTo>
                        <a:pt x="154155" y="211516"/>
                        <a:pt x="161929" y="216803"/>
                        <a:pt x="161929" y="216803"/>
                      </a:cubicBezTo>
                      <a:cubicBezTo>
                        <a:pt x="161929" y="216803"/>
                        <a:pt x="167123" y="209224"/>
                        <a:pt x="169619" y="201561"/>
                      </a:cubicBezTo>
                      <a:cubicBezTo>
                        <a:pt x="172106" y="193889"/>
                        <a:pt x="171884" y="186124"/>
                        <a:pt x="171884" y="186124"/>
                      </a:cubicBezTo>
                      <a:cubicBezTo>
                        <a:pt x="171884" y="186124"/>
                        <a:pt x="194539" y="193621"/>
                        <a:pt x="214366" y="197281"/>
                      </a:cubicBezTo>
                      <a:cubicBezTo>
                        <a:pt x="234202" y="200942"/>
                        <a:pt x="251201" y="200757"/>
                        <a:pt x="251201" y="200757"/>
                      </a:cubicBezTo>
                      <a:cubicBezTo>
                        <a:pt x="251201" y="200757"/>
                        <a:pt x="246616" y="178896"/>
                        <a:pt x="239000" y="161648"/>
                      </a:cubicBezTo>
                      <a:cubicBezTo>
                        <a:pt x="231383" y="144400"/>
                        <a:pt x="220735" y="131764"/>
                        <a:pt x="220735" y="131764"/>
                      </a:cubicBezTo>
                      <a:cubicBezTo>
                        <a:pt x="220735" y="131764"/>
                        <a:pt x="228398" y="130359"/>
                        <a:pt x="234655" y="127374"/>
                      </a:cubicBezTo>
                      <a:cubicBezTo>
                        <a:pt x="240904" y="124379"/>
                        <a:pt x="245729" y="119812"/>
                        <a:pt x="245729" y="119812"/>
                      </a:cubicBezTo>
                      <a:cubicBezTo>
                        <a:pt x="245729" y="119812"/>
                        <a:pt x="235608" y="109331"/>
                        <a:pt x="222852" y="103359"/>
                      </a:cubicBezTo>
                      <a:cubicBezTo>
                        <a:pt x="210105" y="97397"/>
                        <a:pt x="194724" y="95928"/>
                        <a:pt x="194724" y="95928"/>
                      </a:cubicBezTo>
                      <a:cubicBezTo>
                        <a:pt x="194724" y="95928"/>
                        <a:pt x="218748" y="86065"/>
                        <a:pt x="235044" y="73337"/>
                      </a:cubicBezTo>
                      <a:cubicBezTo>
                        <a:pt x="251340" y="60618"/>
                        <a:pt x="259899" y="45034"/>
                        <a:pt x="259899" y="45034"/>
                      </a:cubicBezTo>
                      <a:cubicBezTo>
                        <a:pt x="259899" y="45034"/>
                        <a:pt x="235441" y="48546"/>
                        <a:pt x="218868" y="43952"/>
                      </a:cubicBezTo>
                      <a:cubicBezTo>
                        <a:pt x="202285" y="39368"/>
                        <a:pt x="193587" y="26676"/>
                        <a:pt x="193587" y="26676"/>
                      </a:cubicBezTo>
                      <a:cubicBezTo>
                        <a:pt x="193587" y="26676"/>
                        <a:pt x="170895" y="48389"/>
                        <a:pt x="144191" y="22646"/>
                      </a:cubicBezTo>
                      <a:cubicBezTo>
                        <a:pt x="133607" y="12451"/>
                        <a:pt x="138709" y="0"/>
                        <a:pt x="138709" y="0"/>
                      </a:cubicBezTo>
                      <a:cubicBezTo>
                        <a:pt x="138709" y="0"/>
                        <a:pt x="112615" y="6554"/>
                        <a:pt x="96051" y="29616"/>
                      </a:cubicBezTo>
                      <a:cubicBezTo>
                        <a:pt x="79487" y="52678"/>
                        <a:pt x="75179" y="92979"/>
                        <a:pt x="75179"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89" name="Google Shape;6489;p8"/>
                <p:cNvSpPr/>
                <p:nvPr/>
              </p:nvSpPr>
              <p:spPr>
                <a:xfrm>
                  <a:off x="3795381" y="1256438"/>
                  <a:ext cx="209038" cy="181502"/>
                </a:xfrm>
                <a:custGeom>
                  <a:avLst/>
                  <a:gdLst/>
                  <a:ahLst/>
                  <a:cxnLst/>
                  <a:rect l="l" t="t" r="r" b="b"/>
                  <a:pathLst>
                    <a:path w="209038" h="181502" extrusionOk="0">
                      <a:moveTo>
                        <a:pt x="209039" y="147746"/>
                      </a:moveTo>
                      <a:cubicBezTo>
                        <a:pt x="209039" y="147746"/>
                        <a:pt x="167000" y="110412"/>
                        <a:pt x="143023" y="97157"/>
                      </a:cubicBezTo>
                      <a:cubicBezTo>
                        <a:pt x="129638" y="89762"/>
                        <a:pt x="120173" y="86009"/>
                        <a:pt x="120173" y="86009"/>
                      </a:cubicBezTo>
                      <a:cubicBezTo>
                        <a:pt x="120173" y="86009"/>
                        <a:pt x="126985" y="84179"/>
                        <a:pt x="144206" y="83320"/>
                      </a:cubicBezTo>
                      <a:cubicBezTo>
                        <a:pt x="161436" y="82451"/>
                        <a:pt x="189055" y="82553"/>
                        <a:pt x="189055" y="82553"/>
                      </a:cubicBezTo>
                      <a:cubicBezTo>
                        <a:pt x="189055" y="82553"/>
                        <a:pt x="163987" y="77570"/>
                        <a:pt x="145140" y="77321"/>
                      </a:cubicBezTo>
                      <a:cubicBezTo>
                        <a:pt x="126292" y="77062"/>
                        <a:pt x="113675" y="81536"/>
                        <a:pt x="113675" y="81536"/>
                      </a:cubicBezTo>
                      <a:cubicBezTo>
                        <a:pt x="113675" y="81536"/>
                        <a:pt x="102398" y="73938"/>
                        <a:pt x="90511" y="68687"/>
                      </a:cubicBezTo>
                      <a:cubicBezTo>
                        <a:pt x="78633" y="63428"/>
                        <a:pt x="66155" y="60516"/>
                        <a:pt x="66155" y="60516"/>
                      </a:cubicBezTo>
                      <a:lnTo>
                        <a:pt x="99422" y="46189"/>
                      </a:lnTo>
                      <a:cubicBezTo>
                        <a:pt x="99422" y="46189"/>
                        <a:pt x="104959" y="52391"/>
                        <a:pt x="118343" y="55830"/>
                      </a:cubicBezTo>
                      <a:cubicBezTo>
                        <a:pt x="131737" y="59259"/>
                        <a:pt x="152978" y="59915"/>
                        <a:pt x="152978" y="59915"/>
                      </a:cubicBezTo>
                      <a:cubicBezTo>
                        <a:pt x="152978" y="59915"/>
                        <a:pt x="134158" y="55506"/>
                        <a:pt x="122789" y="51809"/>
                      </a:cubicBezTo>
                      <a:cubicBezTo>
                        <a:pt x="111420" y="48112"/>
                        <a:pt x="107500" y="45126"/>
                        <a:pt x="107500" y="45126"/>
                      </a:cubicBezTo>
                      <a:lnTo>
                        <a:pt x="140416" y="36326"/>
                      </a:lnTo>
                      <a:lnTo>
                        <a:pt x="184091" y="26852"/>
                      </a:lnTo>
                      <a:lnTo>
                        <a:pt x="140656" y="30928"/>
                      </a:lnTo>
                      <a:cubicBezTo>
                        <a:pt x="140656" y="30928"/>
                        <a:pt x="140536" y="26223"/>
                        <a:pt x="146859" y="19790"/>
                      </a:cubicBezTo>
                      <a:cubicBezTo>
                        <a:pt x="153181" y="13366"/>
                        <a:pt x="165946" y="5213"/>
                        <a:pt x="165946" y="5213"/>
                      </a:cubicBezTo>
                      <a:cubicBezTo>
                        <a:pt x="165946" y="5213"/>
                        <a:pt x="150944" y="11453"/>
                        <a:pt x="142690" y="18311"/>
                      </a:cubicBezTo>
                      <a:cubicBezTo>
                        <a:pt x="134436" y="25160"/>
                        <a:pt x="132938" y="32620"/>
                        <a:pt x="132938" y="32620"/>
                      </a:cubicBezTo>
                      <a:lnTo>
                        <a:pt x="106715" y="39931"/>
                      </a:lnTo>
                      <a:lnTo>
                        <a:pt x="91565" y="43490"/>
                      </a:lnTo>
                      <a:cubicBezTo>
                        <a:pt x="91565" y="43490"/>
                        <a:pt x="91260" y="36428"/>
                        <a:pt x="96843" y="25558"/>
                      </a:cubicBezTo>
                      <a:cubicBezTo>
                        <a:pt x="102435" y="14688"/>
                        <a:pt x="113925" y="0"/>
                        <a:pt x="113925" y="0"/>
                      </a:cubicBezTo>
                      <a:cubicBezTo>
                        <a:pt x="113925" y="0"/>
                        <a:pt x="99449" y="11194"/>
                        <a:pt x="91796" y="22655"/>
                      </a:cubicBezTo>
                      <a:cubicBezTo>
                        <a:pt x="84143" y="34126"/>
                        <a:pt x="83292" y="45865"/>
                        <a:pt x="83292" y="45865"/>
                      </a:cubicBezTo>
                      <a:lnTo>
                        <a:pt x="59130" y="57300"/>
                      </a:lnTo>
                      <a:cubicBezTo>
                        <a:pt x="59130" y="57300"/>
                        <a:pt x="52170" y="54471"/>
                        <a:pt x="38869" y="51199"/>
                      </a:cubicBezTo>
                      <a:cubicBezTo>
                        <a:pt x="25567" y="47918"/>
                        <a:pt x="5925" y="44192"/>
                        <a:pt x="5925" y="44192"/>
                      </a:cubicBezTo>
                      <a:lnTo>
                        <a:pt x="0" y="57836"/>
                      </a:lnTo>
                      <a:cubicBezTo>
                        <a:pt x="0" y="57836"/>
                        <a:pt x="18958" y="57401"/>
                        <a:pt x="33295" y="59305"/>
                      </a:cubicBezTo>
                      <a:cubicBezTo>
                        <a:pt x="47631" y="61210"/>
                        <a:pt x="57346" y="65443"/>
                        <a:pt x="57346" y="65443"/>
                      </a:cubicBezTo>
                      <a:lnTo>
                        <a:pt x="58594" y="85141"/>
                      </a:lnTo>
                      <a:cubicBezTo>
                        <a:pt x="58594" y="85141"/>
                        <a:pt x="44100" y="86786"/>
                        <a:pt x="30854" y="95179"/>
                      </a:cubicBezTo>
                      <a:cubicBezTo>
                        <a:pt x="17600" y="103572"/>
                        <a:pt x="3087" y="117520"/>
                        <a:pt x="3087" y="117520"/>
                      </a:cubicBezTo>
                      <a:cubicBezTo>
                        <a:pt x="3087" y="117520"/>
                        <a:pt x="18940" y="105356"/>
                        <a:pt x="32851" y="99024"/>
                      </a:cubicBezTo>
                      <a:cubicBezTo>
                        <a:pt x="46762" y="92683"/>
                        <a:pt x="59416" y="91001"/>
                        <a:pt x="59416" y="91001"/>
                      </a:cubicBezTo>
                      <a:lnTo>
                        <a:pt x="62670" y="121772"/>
                      </a:lnTo>
                      <a:cubicBezTo>
                        <a:pt x="62670" y="121772"/>
                        <a:pt x="55775" y="124832"/>
                        <a:pt x="51763" y="134454"/>
                      </a:cubicBezTo>
                      <a:cubicBezTo>
                        <a:pt x="47751" y="144067"/>
                        <a:pt x="46624" y="160252"/>
                        <a:pt x="46624" y="160252"/>
                      </a:cubicBezTo>
                      <a:cubicBezTo>
                        <a:pt x="46624" y="160252"/>
                        <a:pt x="51384" y="144557"/>
                        <a:pt x="55534" y="136247"/>
                      </a:cubicBezTo>
                      <a:cubicBezTo>
                        <a:pt x="59675" y="127937"/>
                        <a:pt x="63197" y="127013"/>
                        <a:pt x="63197" y="127013"/>
                      </a:cubicBezTo>
                      <a:lnTo>
                        <a:pt x="83800" y="181503"/>
                      </a:lnTo>
                      <a:cubicBezTo>
                        <a:pt x="83800" y="181503"/>
                        <a:pt x="73559" y="142755"/>
                        <a:pt x="69751" y="122770"/>
                      </a:cubicBezTo>
                      <a:cubicBezTo>
                        <a:pt x="66876" y="107685"/>
                        <a:pt x="66848" y="101973"/>
                        <a:pt x="66848" y="101973"/>
                      </a:cubicBezTo>
                      <a:cubicBezTo>
                        <a:pt x="66848" y="101973"/>
                        <a:pt x="73143" y="103803"/>
                        <a:pt x="81138" y="108942"/>
                      </a:cubicBezTo>
                      <a:cubicBezTo>
                        <a:pt x="89134" y="114091"/>
                        <a:pt x="97490" y="122114"/>
                        <a:pt x="97490" y="122114"/>
                      </a:cubicBezTo>
                      <a:cubicBezTo>
                        <a:pt x="97490" y="122114"/>
                        <a:pt x="90825" y="111475"/>
                        <a:pt x="83385" y="104773"/>
                      </a:cubicBezTo>
                      <a:cubicBezTo>
                        <a:pt x="75944" y="98063"/>
                        <a:pt x="67717" y="95290"/>
                        <a:pt x="67717" y="95290"/>
                      </a:cubicBezTo>
                      <a:lnTo>
                        <a:pt x="65147" y="68188"/>
                      </a:lnTo>
                      <a:cubicBezTo>
                        <a:pt x="65147" y="68188"/>
                        <a:pt x="77922" y="72754"/>
                        <a:pt x="88358" y="76960"/>
                      </a:cubicBezTo>
                      <a:cubicBezTo>
                        <a:pt x="98793" y="81175"/>
                        <a:pt x="108656" y="87655"/>
                        <a:pt x="108656" y="87655"/>
                      </a:cubicBezTo>
                      <a:cubicBezTo>
                        <a:pt x="108656" y="87655"/>
                        <a:pt x="109968" y="100753"/>
                        <a:pt x="115718" y="114682"/>
                      </a:cubicBezTo>
                      <a:cubicBezTo>
                        <a:pt x="121476" y="128621"/>
                        <a:pt x="131663" y="143402"/>
                        <a:pt x="131663" y="143402"/>
                      </a:cubicBezTo>
                      <a:cubicBezTo>
                        <a:pt x="131663" y="143402"/>
                        <a:pt x="124841" y="127993"/>
                        <a:pt x="120885" y="115145"/>
                      </a:cubicBezTo>
                      <a:cubicBezTo>
                        <a:pt x="116929" y="102296"/>
                        <a:pt x="115847" y="91999"/>
                        <a:pt x="115847" y="91999"/>
                      </a:cubicBezTo>
                      <a:cubicBezTo>
                        <a:pt x="115847" y="91999"/>
                        <a:pt x="123214" y="93173"/>
                        <a:pt x="141257" y="103673"/>
                      </a:cubicBezTo>
                      <a:cubicBezTo>
                        <a:pt x="164754" y="117354"/>
                        <a:pt x="209039" y="147746"/>
                        <a:pt x="209039" y="14774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90" name="Google Shape;6490;p8"/>
              <p:cNvGrpSpPr/>
              <p:nvPr/>
            </p:nvGrpSpPr>
            <p:grpSpPr>
              <a:xfrm>
                <a:off x="3095762" y="1830726"/>
                <a:ext cx="441535" cy="340168"/>
                <a:chOff x="3095762" y="1830726"/>
                <a:chExt cx="441535" cy="340168"/>
              </a:xfrm>
            </p:grpSpPr>
            <p:sp>
              <p:nvSpPr>
                <p:cNvPr id="6491" name="Google Shape;6491;p8"/>
                <p:cNvSpPr/>
                <p:nvPr/>
              </p:nvSpPr>
              <p:spPr>
                <a:xfrm>
                  <a:off x="3095762" y="1830726"/>
                  <a:ext cx="441535" cy="340168"/>
                </a:xfrm>
                <a:custGeom>
                  <a:avLst/>
                  <a:gdLst/>
                  <a:ahLst/>
                  <a:cxnLst/>
                  <a:rect l="l" t="t" r="r" b="b"/>
                  <a:pathLst>
                    <a:path w="441535" h="340168" extrusionOk="0">
                      <a:moveTo>
                        <a:pt x="167220" y="71288"/>
                      </a:moveTo>
                      <a:cubicBezTo>
                        <a:pt x="167220" y="71288"/>
                        <a:pt x="107314" y="50841"/>
                        <a:pt x="64822" y="70021"/>
                      </a:cubicBezTo>
                      <a:cubicBezTo>
                        <a:pt x="-2091" y="100229"/>
                        <a:pt x="7" y="138829"/>
                        <a:pt x="7" y="138829"/>
                      </a:cubicBezTo>
                      <a:cubicBezTo>
                        <a:pt x="7" y="138829"/>
                        <a:pt x="47906" y="117292"/>
                        <a:pt x="62890" y="153692"/>
                      </a:cubicBezTo>
                      <a:cubicBezTo>
                        <a:pt x="70673" y="172595"/>
                        <a:pt x="57557" y="203098"/>
                        <a:pt x="57557" y="203098"/>
                      </a:cubicBezTo>
                      <a:cubicBezTo>
                        <a:pt x="57557" y="203098"/>
                        <a:pt x="76783" y="220762"/>
                        <a:pt x="80896" y="242401"/>
                      </a:cubicBezTo>
                      <a:cubicBezTo>
                        <a:pt x="85009" y="264049"/>
                        <a:pt x="74010" y="289662"/>
                        <a:pt x="74010" y="289662"/>
                      </a:cubicBezTo>
                      <a:cubicBezTo>
                        <a:pt x="74010" y="289662"/>
                        <a:pt x="100769" y="285632"/>
                        <a:pt x="123868" y="272211"/>
                      </a:cubicBezTo>
                      <a:cubicBezTo>
                        <a:pt x="146967" y="258799"/>
                        <a:pt x="166407" y="235986"/>
                        <a:pt x="166407" y="235986"/>
                      </a:cubicBezTo>
                      <a:cubicBezTo>
                        <a:pt x="166407" y="235986"/>
                        <a:pt x="168754" y="251367"/>
                        <a:pt x="172877" y="265325"/>
                      </a:cubicBezTo>
                      <a:cubicBezTo>
                        <a:pt x="176999" y="279282"/>
                        <a:pt x="182887" y="291807"/>
                        <a:pt x="182887" y="291807"/>
                      </a:cubicBezTo>
                      <a:cubicBezTo>
                        <a:pt x="182887" y="291807"/>
                        <a:pt x="195431" y="286353"/>
                        <a:pt x="204554" y="278709"/>
                      </a:cubicBezTo>
                      <a:cubicBezTo>
                        <a:pt x="213677" y="271074"/>
                        <a:pt x="219399" y="261239"/>
                        <a:pt x="219399" y="261239"/>
                      </a:cubicBezTo>
                      <a:cubicBezTo>
                        <a:pt x="219399" y="261239"/>
                        <a:pt x="242701" y="287915"/>
                        <a:pt x="265338" y="307650"/>
                      </a:cubicBezTo>
                      <a:cubicBezTo>
                        <a:pt x="287984" y="327375"/>
                        <a:pt x="309965" y="340168"/>
                        <a:pt x="309965" y="340168"/>
                      </a:cubicBezTo>
                      <a:cubicBezTo>
                        <a:pt x="309965" y="340168"/>
                        <a:pt x="320974" y="309452"/>
                        <a:pt x="324533" y="282157"/>
                      </a:cubicBezTo>
                      <a:cubicBezTo>
                        <a:pt x="328082" y="254861"/>
                        <a:pt x="324172" y="230985"/>
                        <a:pt x="324172" y="230985"/>
                      </a:cubicBezTo>
                      <a:cubicBezTo>
                        <a:pt x="324172" y="230985"/>
                        <a:pt x="335107" y="235099"/>
                        <a:pt x="345450" y="236162"/>
                      </a:cubicBezTo>
                      <a:cubicBezTo>
                        <a:pt x="355784" y="237225"/>
                        <a:pt x="365527" y="235237"/>
                        <a:pt x="365527" y="235237"/>
                      </a:cubicBezTo>
                      <a:cubicBezTo>
                        <a:pt x="365527" y="235237"/>
                        <a:pt x="360619" y="214440"/>
                        <a:pt x="348852" y="197247"/>
                      </a:cubicBezTo>
                      <a:cubicBezTo>
                        <a:pt x="337094" y="180064"/>
                        <a:pt x="318478" y="166476"/>
                        <a:pt x="318478" y="166476"/>
                      </a:cubicBezTo>
                      <a:cubicBezTo>
                        <a:pt x="318478" y="166476"/>
                        <a:pt x="356958" y="172576"/>
                        <a:pt x="387730" y="169212"/>
                      </a:cubicBezTo>
                      <a:cubicBezTo>
                        <a:pt x="418491" y="165847"/>
                        <a:pt x="441535" y="153018"/>
                        <a:pt x="441535" y="153018"/>
                      </a:cubicBezTo>
                      <a:cubicBezTo>
                        <a:pt x="441535" y="153018"/>
                        <a:pt x="407418" y="138663"/>
                        <a:pt x="389671" y="120259"/>
                      </a:cubicBezTo>
                      <a:cubicBezTo>
                        <a:pt x="371923" y="101865"/>
                        <a:pt x="370565" y="79413"/>
                        <a:pt x="370565" y="79413"/>
                      </a:cubicBezTo>
                      <a:cubicBezTo>
                        <a:pt x="370565" y="79413"/>
                        <a:pt x="324625" y="89053"/>
                        <a:pt x="310233" y="36588"/>
                      </a:cubicBezTo>
                      <a:cubicBezTo>
                        <a:pt x="304530" y="15791"/>
                        <a:pt x="320715" y="4199"/>
                        <a:pt x="320715" y="4199"/>
                      </a:cubicBezTo>
                      <a:cubicBezTo>
                        <a:pt x="320715" y="4199"/>
                        <a:pt x="282124" y="-7623"/>
                        <a:pt x="243015" y="8405"/>
                      </a:cubicBezTo>
                      <a:cubicBezTo>
                        <a:pt x="203916" y="24433"/>
                        <a:pt x="167220" y="71288"/>
                        <a:pt x="167220" y="7128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92" name="Google Shape;6492;p8"/>
                <p:cNvSpPr/>
                <p:nvPr/>
              </p:nvSpPr>
              <p:spPr>
                <a:xfrm>
                  <a:off x="3151109" y="1850602"/>
                  <a:ext cx="302590" cy="284353"/>
                </a:xfrm>
                <a:custGeom>
                  <a:avLst/>
                  <a:gdLst/>
                  <a:ahLst/>
                  <a:cxnLst/>
                  <a:rect l="l" t="t" r="r" b="b"/>
                  <a:pathLst>
                    <a:path w="302590" h="284353" extrusionOk="0">
                      <a:moveTo>
                        <a:pt x="241159" y="284354"/>
                      </a:moveTo>
                      <a:cubicBezTo>
                        <a:pt x="241159" y="284354"/>
                        <a:pt x="216027" y="205711"/>
                        <a:pt x="195479" y="170854"/>
                      </a:cubicBezTo>
                      <a:cubicBezTo>
                        <a:pt x="184008" y="151406"/>
                        <a:pt x="174755" y="139482"/>
                        <a:pt x="174755" y="139482"/>
                      </a:cubicBezTo>
                      <a:cubicBezTo>
                        <a:pt x="174755" y="139482"/>
                        <a:pt x="184914" y="142431"/>
                        <a:pt x="207708" y="154540"/>
                      </a:cubicBezTo>
                      <a:cubicBezTo>
                        <a:pt x="230493" y="166649"/>
                        <a:pt x="265895" y="187918"/>
                        <a:pt x="265895" y="187918"/>
                      </a:cubicBezTo>
                      <a:cubicBezTo>
                        <a:pt x="265895" y="187918"/>
                        <a:pt x="237545" y="162526"/>
                        <a:pt x="213540" y="147783"/>
                      </a:cubicBezTo>
                      <a:cubicBezTo>
                        <a:pt x="189526" y="133040"/>
                        <a:pt x="169865" y="128954"/>
                        <a:pt x="169865" y="128954"/>
                      </a:cubicBezTo>
                      <a:cubicBezTo>
                        <a:pt x="169865" y="128954"/>
                        <a:pt x="161251" y="110865"/>
                        <a:pt x="150057" y="95225"/>
                      </a:cubicBezTo>
                      <a:cubicBezTo>
                        <a:pt x="138854" y="79595"/>
                        <a:pt x="125081" y="66414"/>
                        <a:pt x="125081" y="66414"/>
                      </a:cubicBezTo>
                      <a:lnTo>
                        <a:pt x="178896" y="74049"/>
                      </a:lnTo>
                      <a:cubicBezTo>
                        <a:pt x="178896" y="74049"/>
                        <a:pt x="181198" y="86009"/>
                        <a:pt x="195747" y="100531"/>
                      </a:cubicBezTo>
                      <a:cubicBezTo>
                        <a:pt x="210287" y="115052"/>
                        <a:pt x="237065" y="132125"/>
                        <a:pt x="237065" y="132125"/>
                      </a:cubicBezTo>
                      <a:cubicBezTo>
                        <a:pt x="237065" y="132125"/>
                        <a:pt x="216304" y="112233"/>
                        <a:pt x="204556" y="98932"/>
                      </a:cubicBezTo>
                      <a:cubicBezTo>
                        <a:pt x="192817" y="85621"/>
                        <a:pt x="190081" y="78901"/>
                        <a:pt x="190081" y="78901"/>
                      </a:cubicBezTo>
                      <a:lnTo>
                        <a:pt x="239172" y="93155"/>
                      </a:lnTo>
                      <a:lnTo>
                        <a:pt x="302591" y="114793"/>
                      </a:lnTo>
                      <a:lnTo>
                        <a:pt x="243646" y="86619"/>
                      </a:lnTo>
                      <a:cubicBezTo>
                        <a:pt x="243646" y="86619"/>
                        <a:pt x="247131" y="80667"/>
                        <a:pt x="260229" y="77506"/>
                      </a:cubicBezTo>
                      <a:cubicBezTo>
                        <a:pt x="273317" y="74344"/>
                        <a:pt x="296009" y="73965"/>
                        <a:pt x="296009" y="73965"/>
                      </a:cubicBezTo>
                      <a:cubicBezTo>
                        <a:pt x="296009" y="73965"/>
                        <a:pt x="271912" y="70259"/>
                        <a:pt x="256023" y="72468"/>
                      </a:cubicBezTo>
                      <a:cubicBezTo>
                        <a:pt x="240124" y="74677"/>
                        <a:pt x="232424" y="82811"/>
                        <a:pt x="232424" y="82811"/>
                      </a:cubicBezTo>
                      <a:lnTo>
                        <a:pt x="193094" y="71849"/>
                      </a:lnTo>
                      <a:lnTo>
                        <a:pt x="170891" y="64676"/>
                      </a:lnTo>
                      <a:cubicBezTo>
                        <a:pt x="170891" y="64676"/>
                        <a:pt x="175948" y="55654"/>
                        <a:pt x="191532" y="46402"/>
                      </a:cubicBezTo>
                      <a:cubicBezTo>
                        <a:pt x="207116" y="37149"/>
                        <a:pt x="233229" y="27665"/>
                        <a:pt x="233229" y="27665"/>
                      </a:cubicBezTo>
                      <a:cubicBezTo>
                        <a:pt x="233229" y="27665"/>
                        <a:pt x="205988" y="30512"/>
                        <a:pt x="187289" y="38924"/>
                      </a:cubicBezTo>
                      <a:cubicBezTo>
                        <a:pt x="168590" y="47335"/>
                        <a:pt x="158431" y="61302"/>
                        <a:pt x="158431" y="61302"/>
                      </a:cubicBezTo>
                      <a:lnTo>
                        <a:pt x="118555" y="57032"/>
                      </a:lnTo>
                      <a:cubicBezTo>
                        <a:pt x="118555" y="57032"/>
                        <a:pt x="111799" y="48195"/>
                        <a:pt x="97249" y="33932"/>
                      </a:cubicBezTo>
                      <a:cubicBezTo>
                        <a:pt x="82700" y="19679"/>
                        <a:pt x="60350" y="0"/>
                        <a:pt x="60350" y="0"/>
                      </a:cubicBezTo>
                      <a:lnTo>
                        <a:pt x="42196" y="12442"/>
                      </a:lnTo>
                      <a:cubicBezTo>
                        <a:pt x="42196" y="12442"/>
                        <a:pt x="66876" y="26408"/>
                        <a:pt x="83819" y="39756"/>
                      </a:cubicBezTo>
                      <a:cubicBezTo>
                        <a:pt x="100762" y="53094"/>
                        <a:pt x="109968" y="65813"/>
                        <a:pt x="109968" y="65813"/>
                      </a:cubicBezTo>
                      <a:lnTo>
                        <a:pt x="96334" y="91278"/>
                      </a:lnTo>
                      <a:cubicBezTo>
                        <a:pt x="96334" y="91278"/>
                        <a:pt x="76452" y="82229"/>
                        <a:pt x="52946" y="82534"/>
                      </a:cubicBezTo>
                      <a:cubicBezTo>
                        <a:pt x="29440" y="82839"/>
                        <a:pt x="0" y="89088"/>
                        <a:pt x="0" y="89088"/>
                      </a:cubicBezTo>
                      <a:cubicBezTo>
                        <a:pt x="0" y="89088"/>
                        <a:pt x="29773" y="86083"/>
                        <a:pt x="52539" y="88847"/>
                      </a:cubicBezTo>
                      <a:cubicBezTo>
                        <a:pt x="75306" y="91611"/>
                        <a:pt x="92859" y="99200"/>
                        <a:pt x="92859" y="99200"/>
                      </a:cubicBezTo>
                      <a:lnTo>
                        <a:pt x="73245" y="139991"/>
                      </a:lnTo>
                      <a:cubicBezTo>
                        <a:pt x="73245" y="139991"/>
                        <a:pt x="62032" y="138521"/>
                        <a:pt x="49433" y="147422"/>
                      </a:cubicBezTo>
                      <a:cubicBezTo>
                        <a:pt x="36844" y="156324"/>
                        <a:pt x="22877" y="175596"/>
                        <a:pt x="22877" y="175596"/>
                      </a:cubicBezTo>
                      <a:cubicBezTo>
                        <a:pt x="22877" y="175596"/>
                        <a:pt x="41133" y="159707"/>
                        <a:pt x="52881" y="152543"/>
                      </a:cubicBezTo>
                      <a:cubicBezTo>
                        <a:pt x="64630" y="145370"/>
                        <a:pt x="69871" y="146905"/>
                        <a:pt x="69871" y="146905"/>
                      </a:cubicBezTo>
                      <a:lnTo>
                        <a:pt x="54194" y="230492"/>
                      </a:lnTo>
                      <a:cubicBezTo>
                        <a:pt x="54194" y="230492"/>
                        <a:pt x="70998" y="174441"/>
                        <a:pt x="81564" y="146646"/>
                      </a:cubicBezTo>
                      <a:cubicBezTo>
                        <a:pt x="89531" y="125673"/>
                        <a:pt x="93922" y="118537"/>
                        <a:pt x="93922" y="118537"/>
                      </a:cubicBezTo>
                      <a:cubicBezTo>
                        <a:pt x="93922" y="118537"/>
                        <a:pt x="100586" y="125645"/>
                        <a:pt x="106881" y="138161"/>
                      </a:cubicBezTo>
                      <a:cubicBezTo>
                        <a:pt x="113167" y="150676"/>
                        <a:pt x="117705" y="167074"/>
                        <a:pt x="117705" y="167074"/>
                      </a:cubicBezTo>
                      <a:cubicBezTo>
                        <a:pt x="117705" y="167074"/>
                        <a:pt x="117372" y="148726"/>
                        <a:pt x="113000" y="134685"/>
                      </a:cubicBezTo>
                      <a:cubicBezTo>
                        <a:pt x="108619" y="120635"/>
                        <a:pt x="100198" y="110893"/>
                        <a:pt x="100198" y="110893"/>
                      </a:cubicBezTo>
                      <a:lnTo>
                        <a:pt x="117862" y="75204"/>
                      </a:lnTo>
                      <a:cubicBezTo>
                        <a:pt x="117862" y="75204"/>
                        <a:pt x="130738" y="90659"/>
                        <a:pt x="140878" y="103886"/>
                      </a:cubicBezTo>
                      <a:cubicBezTo>
                        <a:pt x="151027" y="117104"/>
                        <a:pt x="158690" y="132725"/>
                        <a:pt x="158690" y="132725"/>
                      </a:cubicBezTo>
                      <a:cubicBezTo>
                        <a:pt x="158690" y="132725"/>
                        <a:pt x="150242" y="150029"/>
                        <a:pt x="146859" y="171779"/>
                      </a:cubicBezTo>
                      <a:cubicBezTo>
                        <a:pt x="143476" y="193519"/>
                        <a:pt x="145139" y="219715"/>
                        <a:pt x="145139" y="219715"/>
                      </a:cubicBezTo>
                      <a:cubicBezTo>
                        <a:pt x="145139" y="219715"/>
                        <a:pt x="148282" y="195322"/>
                        <a:pt x="153144" y="176299"/>
                      </a:cubicBezTo>
                      <a:cubicBezTo>
                        <a:pt x="157997" y="157276"/>
                        <a:pt x="164560" y="143633"/>
                        <a:pt x="164560" y="143633"/>
                      </a:cubicBezTo>
                      <a:cubicBezTo>
                        <a:pt x="164560" y="143633"/>
                        <a:pt x="173110" y="150732"/>
                        <a:pt x="188167" y="177611"/>
                      </a:cubicBezTo>
                      <a:cubicBezTo>
                        <a:pt x="207772" y="212625"/>
                        <a:pt x="241159" y="284354"/>
                        <a:pt x="24115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93" name="Google Shape;6493;p8"/>
              <p:cNvGrpSpPr/>
              <p:nvPr/>
            </p:nvGrpSpPr>
            <p:grpSpPr>
              <a:xfrm>
                <a:off x="2678117" y="1883646"/>
                <a:ext cx="333780" cy="438302"/>
                <a:chOff x="2678117" y="1883646"/>
                <a:chExt cx="333780" cy="438302"/>
              </a:xfrm>
            </p:grpSpPr>
            <p:sp>
              <p:nvSpPr>
                <p:cNvPr id="6494" name="Google Shape;6494;p8"/>
                <p:cNvSpPr/>
                <p:nvPr/>
              </p:nvSpPr>
              <p:spPr>
                <a:xfrm>
                  <a:off x="2678117" y="1883646"/>
                  <a:ext cx="333780" cy="438302"/>
                </a:xfrm>
                <a:custGeom>
                  <a:avLst/>
                  <a:gdLst/>
                  <a:ahLst/>
                  <a:cxnLst/>
                  <a:rect l="l" t="t" r="r" b="b"/>
                  <a:pathLst>
                    <a:path w="333780" h="438302" extrusionOk="0">
                      <a:moveTo>
                        <a:pt x="241954" y="154319"/>
                      </a:moveTo>
                      <a:cubicBezTo>
                        <a:pt x="241954" y="154319"/>
                        <a:pt x="252334" y="91871"/>
                        <a:pt x="226472" y="53085"/>
                      </a:cubicBezTo>
                      <a:cubicBezTo>
                        <a:pt x="185745" y="-7995"/>
                        <a:pt x="148005" y="389"/>
                        <a:pt x="148005" y="389"/>
                      </a:cubicBezTo>
                      <a:cubicBezTo>
                        <a:pt x="148005" y="389"/>
                        <a:pt x="177075" y="44119"/>
                        <a:pt x="143605" y="64852"/>
                      </a:cubicBezTo>
                      <a:cubicBezTo>
                        <a:pt x="126236" y="75611"/>
                        <a:pt x="94005" y="67653"/>
                        <a:pt x="94005" y="67653"/>
                      </a:cubicBezTo>
                      <a:cubicBezTo>
                        <a:pt x="94005" y="67653"/>
                        <a:pt x="79715" y="89504"/>
                        <a:pt x="59028" y="97102"/>
                      </a:cubicBezTo>
                      <a:cubicBezTo>
                        <a:pt x="38351" y="104691"/>
                        <a:pt x="11286" y="98027"/>
                        <a:pt x="11286" y="98027"/>
                      </a:cubicBezTo>
                      <a:cubicBezTo>
                        <a:pt x="11286" y="98027"/>
                        <a:pt x="19633" y="123769"/>
                        <a:pt x="36641" y="144364"/>
                      </a:cubicBezTo>
                      <a:cubicBezTo>
                        <a:pt x="53648" y="164958"/>
                        <a:pt x="79327" y="180413"/>
                        <a:pt x="79327" y="180413"/>
                      </a:cubicBezTo>
                      <a:cubicBezTo>
                        <a:pt x="79327" y="180413"/>
                        <a:pt x="64537" y="185238"/>
                        <a:pt x="51448" y="191588"/>
                      </a:cubicBezTo>
                      <a:cubicBezTo>
                        <a:pt x="38351" y="197938"/>
                        <a:pt x="26954" y="205795"/>
                        <a:pt x="26954" y="205795"/>
                      </a:cubicBezTo>
                      <a:cubicBezTo>
                        <a:pt x="26954" y="205795"/>
                        <a:pt x="34385" y="217275"/>
                        <a:pt x="43416" y="225031"/>
                      </a:cubicBezTo>
                      <a:cubicBezTo>
                        <a:pt x="52438" y="232786"/>
                        <a:pt x="63077" y="236816"/>
                        <a:pt x="63077" y="236816"/>
                      </a:cubicBezTo>
                      <a:cubicBezTo>
                        <a:pt x="63077" y="236816"/>
                        <a:pt x="40560" y="264167"/>
                        <a:pt x="24790" y="289725"/>
                      </a:cubicBezTo>
                      <a:cubicBezTo>
                        <a:pt x="9021" y="315283"/>
                        <a:pt x="0" y="339057"/>
                        <a:pt x="0" y="339057"/>
                      </a:cubicBezTo>
                      <a:cubicBezTo>
                        <a:pt x="0" y="339057"/>
                        <a:pt x="32102" y="344908"/>
                        <a:pt x="59611" y="343956"/>
                      </a:cubicBezTo>
                      <a:cubicBezTo>
                        <a:pt x="87119" y="343004"/>
                        <a:pt x="110042" y="335248"/>
                        <a:pt x="110042" y="335248"/>
                      </a:cubicBezTo>
                      <a:cubicBezTo>
                        <a:pt x="110042" y="335248"/>
                        <a:pt x="107768" y="346701"/>
                        <a:pt x="108406" y="357081"/>
                      </a:cubicBezTo>
                      <a:cubicBezTo>
                        <a:pt x="109044" y="367452"/>
                        <a:pt x="112602" y="376733"/>
                        <a:pt x="112602" y="376733"/>
                      </a:cubicBezTo>
                      <a:cubicBezTo>
                        <a:pt x="112602" y="376733"/>
                        <a:pt x="132310" y="368497"/>
                        <a:pt x="147348" y="354086"/>
                      </a:cubicBezTo>
                      <a:cubicBezTo>
                        <a:pt x="162387" y="339676"/>
                        <a:pt x="172749" y="319082"/>
                        <a:pt x="172749" y="319082"/>
                      </a:cubicBezTo>
                      <a:cubicBezTo>
                        <a:pt x="172749" y="319082"/>
                        <a:pt x="173017" y="358052"/>
                        <a:pt x="181355" y="387862"/>
                      </a:cubicBezTo>
                      <a:cubicBezTo>
                        <a:pt x="189701" y="417662"/>
                        <a:pt x="206127" y="438303"/>
                        <a:pt x="206127" y="438303"/>
                      </a:cubicBezTo>
                      <a:cubicBezTo>
                        <a:pt x="206127" y="438303"/>
                        <a:pt x="214714" y="402291"/>
                        <a:pt x="229966" y="381780"/>
                      </a:cubicBezTo>
                      <a:cubicBezTo>
                        <a:pt x="245227" y="361269"/>
                        <a:pt x="267152" y="356249"/>
                        <a:pt x="267152" y="356249"/>
                      </a:cubicBezTo>
                      <a:cubicBezTo>
                        <a:pt x="267152" y="356249"/>
                        <a:pt x="250135" y="312510"/>
                        <a:pt x="299550" y="289743"/>
                      </a:cubicBezTo>
                      <a:cubicBezTo>
                        <a:pt x="319127" y="280722"/>
                        <a:pt x="333214" y="294790"/>
                        <a:pt x="333214" y="294790"/>
                      </a:cubicBezTo>
                      <a:cubicBezTo>
                        <a:pt x="333214" y="294790"/>
                        <a:pt x="338566" y="254785"/>
                        <a:pt x="316373" y="218828"/>
                      </a:cubicBezTo>
                      <a:cubicBezTo>
                        <a:pt x="294170" y="182862"/>
                        <a:pt x="241954" y="154319"/>
                        <a:pt x="241954" y="15431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95" name="Google Shape;6495;p8"/>
                <p:cNvSpPr/>
                <p:nvPr/>
              </p:nvSpPr>
              <p:spPr>
                <a:xfrm>
                  <a:off x="2711375" y="1933746"/>
                  <a:ext cx="251946" cy="302720"/>
                </a:xfrm>
                <a:custGeom>
                  <a:avLst/>
                  <a:gdLst/>
                  <a:ahLst/>
                  <a:cxnLst/>
                  <a:rect l="l" t="t" r="r" b="b"/>
                  <a:pathLst>
                    <a:path w="251946" h="302720" extrusionOk="0">
                      <a:moveTo>
                        <a:pt x="0" y="269814"/>
                      </a:moveTo>
                      <a:cubicBezTo>
                        <a:pt x="0" y="269814"/>
                        <a:pt x="73485" y="232175"/>
                        <a:pt x="104515" y="206201"/>
                      </a:cubicBezTo>
                      <a:cubicBezTo>
                        <a:pt x="121828" y="191717"/>
                        <a:pt x="132078" y="180634"/>
                        <a:pt x="132078" y="180634"/>
                      </a:cubicBezTo>
                      <a:cubicBezTo>
                        <a:pt x="132078" y="180634"/>
                        <a:pt x="130831" y="191144"/>
                        <a:pt x="122604" y="215601"/>
                      </a:cubicBezTo>
                      <a:cubicBezTo>
                        <a:pt x="114377" y="240059"/>
                        <a:pt x="99181" y="278466"/>
                        <a:pt x="99181" y="278466"/>
                      </a:cubicBezTo>
                      <a:cubicBezTo>
                        <a:pt x="99181" y="278466"/>
                        <a:pt x="119600" y="246354"/>
                        <a:pt x="130221" y="220260"/>
                      </a:cubicBezTo>
                      <a:cubicBezTo>
                        <a:pt x="140841" y="194166"/>
                        <a:pt x="141664" y="174090"/>
                        <a:pt x="141664" y="174090"/>
                      </a:cubicBezTo>
                      <a:cubicBezTo>
                        <a:pt x="141664" y="174090"/>
                        <a:pt x="158108" y="162637"/>
                        <a:pt x="171705" y="149040"/>
                      </a:cubicBezTo>
                      <a:cubicBezTo>
                        <a:pt x="185302" y="135443"/>
                        <a:pt x="196052" y="119702"/>
                        <a:pt x="196052" y="119702"/>
                      </a:cubicBezTo>
                      <a:lnTo>
                        <a:pt x="197309" y="174034"/>
                      </a:lnTo>
                      <a:cubicBezTo>
                        <a:pt x="197309" y="174034"/>
                        <a:pt x="185884" y="178258"/>
                        <a:pt x="173932" y="194980"/>
                      </a:cubicBezTo>
                      <a:cubicBezTo>
                        <a:pt x="161990" y="211701"/>
                        <a:pt x="149511" y="240910"/>
                        <a:pt x="149511" y="240910"/>
                      </a:cubicBezTo>
                      <a:cubicBezTo>
                        <a:pt x="149511" y="240910"/>
                        <a:pt x="165743" y="217182"/>
                        <a:pt x="176955" y="203419"/>
                      </a:cubicBezTo>
                      <a:cubicBezTo>
                        <a:pt x="188167" y="189655"/>
                        <a:pt x="194351" y="185866"/>
                        <a:pt x="194351" y="185866"/>
                      </a:cubicBezTo>
                      <a:lnTo>
                        <a:pt x="188306" y="236621"/>
                      </a:lnTo>
                      <a:lnTo>
                        <a:pt x="177316" y="302720"/>
                      </a:lnTo>
                      <a:lnTo>
                        <a:pt x="195479" y="239967"/>
                      </a:lnTo>
                      <a:cubicBezTo>
                        <a:pt x="195479" y="239967"/>
                        <a:pt x="201921" y="242435"/>
                        <a:pt x="207181" y="254840"/>
                      </a:cubicBezTo>
                      <a:cubicBezTo>
                        <a:pt x="212440" y="267235"/>
                        <a:pt x="216517" y="289567"/>
                        <a:pt x="216517" y="289567"/>
                      </a:cubicBezTo>
                      <a:cubicBezTo>
                        <a:pt x="216517" y="289567"/>
                        <a:pt x="216248" y="265183"/>
                        <a:pt x="211470" y="249867"/>
                      </a:cubicBezTo>
                      <a:cubicBezTo>
                        <a:pt x="206691" y="234541"/>
                        <a:pt x="197401" y="228283"/>
                        <a:pt x="197401" y="228283"/>
                      </a:cubicBezTo>
                      <a:lnTo>
                        <a:pt x="201801" y="187686"/>
                      </a:lnTo>
                      <a:lnTo>
                        <a:pt x="205249" y="164606"/>
                      </a:lnTo>
                      <a:cubicBezTo>
                        <a:pt x="205249" y="164606"/>
                        <a:pt x="214973" y="168128"/>
                        <a:pt x="226647" y="181993"/>
                      </a:cubicBezTo>
                      <a:cubicBezTo>
                        <a:pt x="238322" y="195848"/>
                        <a:pt x="251946" y="220057"/>
                        <a:pt x="251946" y="220057"/>
                      </a:cubicBezTo>
                      <a:cubicBezTo>
                        <a:pt x="251946" y="220057"/>
                        <a:pt x="244681" y="193658"/>
                        <a:pt x="233330" y="176576"/>
                      </a:cubicBezTo>
                      <a:cubicBezTo>
                        <a:pt x="221979" y="159504"/>
                        <a:pt x="206534" y="151758"/>
                        <a:pt x="206534" y="151758"/>
                      </a:cubicBezTo>
                      <a:lnTo>
                        <a:pt x="204242" y="111725"/>
                      </a:lnTo>
                      <a:cubicBezTo>
                        <a:pt x="204242" y="111725"/>
                        <a:pt x="211858" y="103618"/>
                        <a:pt x="223551" y="86934"/>
                      </a:cubicBezTo>
                      <a:cubicBezTo>
                        <a:pt x="235244" y="70250"/>
                        <a:pt x="251004" y="44988"/>
                        <a:pt x="251004" y="44988"/>
                      </a:cubicBezTo>
                      <a:lnTo>
                        <a:pt x="235761" y="29107"/>
                      </a:lnTo>
                      <a:cubicBezTo>
                        <a:pt x="235761" y="29107"/>
                        <a:pt x="226009" y="55737"/>
                        <a:pt x="215611" y="74631"/>
                      </a:cubicBezTo>
                      <a:cubicBezTo>
                        <a:pt x="205212" y="93524"/>
                        <a:pt x="194175" y="104690"/>
                        <a:pt x="194175" y="104690"/>
                      </a:cubicBezTo>
                      <a:lnTo>
                        <a:pt x="166824" y="95391"/>
                      </a:lnTo>
                      <a:cubicBezTo>
                        <a:pt x="166824" y="95391"/>
                        <a:pt x="172509" y="74298"/>
                        <a:pt x="168368" y="51162"/>
                      </a:cubicBezTo>
                      <a:cubicBezTo>
                        <a:pt x="164227" y="28026"/>
                        <a:pt x="153255" y="0"/>
                        <a:pt x="153255" y="0"/>
                      </a:cubicBezTo>
                      <a:cubicBezTo>
                        <a:pt x="153255" y="0"/>
                        <a:pt x="161075" y="28886"/>
                        <a:pt x="162064" y="51791"/>
                      </a:cubicBezTo>
                      <a:cubicBezTo>
                        <a:pt x="163062" y="74705"/>
                        <a:pt x="158440" y="93266"/>
                        <a:pt x="158440" y="93266"/>
                      </a:cubicBezTo>
                      <a:lnTo>
                        <a:pt x="114997" y="80574"/>
                      </a:lnTo>
                      <a:cubicBezTo>
                        <a:pt x="114997" y="80574"/>
                        <a:pt x="114618" y="69270"/>
                        <a:pt x="103775" y="58298"/>
                      </a:cubicBezTo>
                      <a:cubicBezTo>
                        <a:pt x="92933" y="47335"/>
                        <a:pt x="71645" y="36705"/>
                        <a:pt x="71645" y="36705"/>
                      </a:cubicBezTo>
                      <a:cubicBezTo>
                        <a:pt x="71645" y="36705"/>
                        <a:pt x="90299" y="52114"/>
                        <a:pt x="99292" y="62541"/>
                      </a:cubicBezTo>
                      <a:cubicBezTo>
                        <a:pt x="108286" y="72958"/>
                        <a:pt x="107621" y="78375"/>
                        <a:pt x="107621" y="78375"/>
                      </a:cubicBezTo>
                      <a:lnTo>
                        <a:pt x="22591" y="76563"/>
                      </a:lnTo>
                      <a:cubicBezTo>
                        <a:pt x="22591" y="76563"/>
                        <a:pt x="80639" y="83985"/>
                        <a:pt x="109784" y="89873"/>
                      </a:cubicBezTo>
                      <a:cubicBezTo>
                        <a:pt x="131783" y="94310"/>
                        <a:pt x="139538" y="97462"/>
                        <a:pt x="139538" y="97462"/>
                      </a:cubicBezTo>
                      <a:cubicBezTo>
                        <a:pt x="139538" y="97462"/>
                        <a:pt x="133622" y="105208"/>
                        <a:pt x="122299" y="113462"/>
                      </a:cubicBezTo>
                      <a:cubicBezTo>
                        <a:pt x="110976" y="121707"/>
                        <a:pt x="95539" y="128853"/>
                        <a:pt x="95539" y="128853"/>
                      </a:cubicBezTo>
                      <a:cubicBezTo>
                        <a:pt x="95539" y="128853"/>
                        <a:pt x="113582" y="125534"/>
                        <a:pt x="126726" y="118925"/>
                      </a:cubicBezTo>
                      <a:cubicBezTo>
                        <a:pt x="139871" y="112316"/>
                        <a:pt x="148107" y="102417"/>
                        <a:pt x="148107" y="102417"/>
                      </a:cubicBezTo>
                      <a:lnTo>
                        <a:pt x="186198" y="114008"/>
                      </a:lnTo>
                      <a:cubicBezTo>
                        <a:pt x="186198" y="114008"/>
                        <a:pt x="173054" y="129232"/>
                        <a:pt x="161666" y="141405"/>
                      </a:cubicBezTo>
                      <a:cubicBezTo>
                        <a:pt x="150279" y="153579"/>
                        <a:pt x="136127" y="163681"/>
                        <a:pt x="136127" y="163681"/>
                      </a:cubicBezTo>
                      <a:cubicBezTo>
                        <a:pt x="136127" y="163681"/>
                        <a:pt x="117668" y="158182"/>
                        <a:pt x="95660" y="158394"/>
                      </a:cubicBezTo>
                      <a:cubicBezTo>
                        <a:pt x="73651" y="158598"/>
                        <a:pt x="48084" y="164523"/>
                        <a:pt x="48084" y="164523"/>
                      </a:cubicBezTo>
                      <a:cubicBezTo>
                        <a:pt x="48084" y="164523"/>
                        <a:pt x="72662" y="163645"/>
                        <a:pt x="92221" y="165327"/>
                      </a:cubicBezTo>
                      <a:cubicBezTo>
                        <a:pt x="111780" y="167009"/>
                        <a:pt x="126320" y="171261"/>
                        <a:pt x="126320" y="171261"/>
                      </a:cubicBezTo>
                      <a:cubicBezTo>
                        <a:pt x="126320" y="171261"/>
                        <a:pt x="120709" y="180856"/>
                        <a:pt x="96649" y="200100"/>
                      </a:cubicBezTo>
                      <a:cubicBezTo>
                        <a:pt x="65304" y="225159"/>
                        <a:pt x="0" y="269814"/>
                        <a:pt x="0" y="2698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96" name="Google Shape;6496;p8"/>
              <p:cNvGrpSpPr/>
              <p:nvPr/>
            </p:nvGrpSpPr>
            <p:grpSpPr>
              <a:xfrm>
                <a:off x="2927105" y="2551951"/>
                <a:ext cx="327862" cy="333898"/>
                <a:chOff x="2927105" y="2551951"/>
                <a:chExt cx="327862" cy="333898"/>
              </a:xfrm>
            </p:grpSpPr>
            <p:sp>
              <p:nvSpPr>
                <p:cNvPr id="6497" name="Google Shape;6497;p8"/>
                <p:cNvSpPr/>
                <p:nvPr/>
              </p:nvSpPr>
              <p:spPr>
                <a:xfrm>
                  <a:off x="2935323" y="2551951"/>
                  <a:ext cx="319644" cy="333898"/>
                </a:xfrm>
                <a:custGeom>
                  <a:avLst/>
                  <a:gdLst/>
                  <a:ahLst/>
                  <a:cxnLst/>
                  <a:rect l="l" t="t" r="r" b="b"/>
                  <a:pathLst>
                    <a:path w="319644" h="333898" extrusionOk="0">
                      <a:moveTo>
                        <a:pt x="54591" y="158783"/>
                      </a:moveTo>
                      <a:cubicBezTo>
                        <a:pt x="54591" y="158783"/>
                        <a:pt x="10010" y="192179"/>
                        <a:pt x="2708" y="232452"/>
                      </a:cubicBezTo>
                      <a:cubicBezTo>
                        <a:pt x="-8800" y="295862"/>
                        <a:pt x="20095" y="313332"/>
                        <a:pt x="20095" y="313332"/>
                      </a:cubicBezTo>
                      <a:cubicBezTo>
                        <a:pt x="20095" y="313332"/>
                        <a:pt x="28386" y="267993"/>
                        <a:pt x="62124" y="275036"/>
                      </a:cubicBezTo>
                      <a:cubicBezTo>
                        <a:pt x="79631" y="278687"/>
                        <a:pt x="95114" y="303220"/>
                        <a:pt x="95114" y="303220"/>
                      </a:cubicBezTo>
                      <a:cubicBezTo>
                        <a:pt x="95114" y="303220"/>
                        <a:pt x="117427" y="297978"/>
                        <a:pt x="135091" y="305641"/>
                      </a:cubicBezTo>
                      <a:cubicBezTo>
                        <a:pt x="152756" y="313313"/>
                        <a:pt x="165761" y="333898"/>
                        <a:pt x="165761" y="333898"/>
                      </a:cubicBezTo>
                      <a:cubicBezTo>
                        <a:pt x="165761" y="333898"/>
                        <a:pt x="176178" y="312500"/>
                        <a:pt x="177990" y="289142"/>
                      </a:cubicBezTo>
                      <a:cubicBezTo>
                        <a:pt x="179802" y="265774"/>
                        <a:pt x="173026" y="240448"/>
                        <a:pt x="173026" y="240448"/>
                      </a:cubicBezTo>
                      <a:cubicBezTo>
                        <a:pt x="173026" y="240448"/>
                        <a:pt x="185292" y="246317"/>
                        <a:pt x="197410" y="250190"/>
                      </a:cubicBezTo>
                      <a:cubicBezTo>
                        <a:pt x="209528" y="254072"/>
                        <a:pt x="221508" y="255958"/>
                        <a:pt x="221508" y="255958"/>
                      </a:cubicBezTo>
                      <a:cubicBezTo>
                        <a:pt x="221508" y="255958"/>
                        <a:pt x="223809" y="244182"/>
                        <a:pt x="222839" y="233802"/>
                      </a:cubicBezTo>
                      <a:cubicBezTo>
                        <a:pt x="221868" y="223421"/>
                        <a:pt x="217616" y="214428"/>
                        <a:pt x="217616" y="214428"/>
                      </a:cubicBezTo>
                      <a:cubicBezTo>
                        <a:pt x="217616" y="214428"/>
                        <a:pt x="248471" y="210656"/>
                        <a:pt x="273973" y="203946"/>
                      </a:cubicBezTo>
                      <a:cubicBezTo>
                        <a:pt x="299485" y="197235"/>
                        <a:pt x="319644" y="187576"/>
                        <a:pt x="319644" y="187576"/>
                      </a:cubicBezTo>
                      <a:cubicBezTo>
                        <a:pt x="319644" y="187576"/>
                        <a:pt x="302970" y="164467"/>
                        <a:pt x="285037" y="148458"/>
                      </a:cubicBezTo>
                      <a:cubicBezTo>
                        <a:pt x="267115" y="132439"/>
                        <a:pt x="247934" y="123519"/>
                        <a:pt x="247934" y="123519"/>
                      </a:cubicBezTo>
                      <a:cubicBezTo>
                        <a:pt x="247934" y="123519"/>
                        <a:pt x="256355" y="117613"/>
                        <a:pt x="262262" y="110643"/>
                      </a:cubicBezTo>
                      <a:cubicBezTo>
                        <a:pt x="268177" y="103664"/>
                        <a:pt x="271588" y="95613"/>
                        <a:pt x="271588" y="95613"/>
                      </a:cubicBezTo>
                      <a:cubicBezTo>
                        <a:pt x="271588" y="95613"/>
                        <a:pt x="254146" y="88940"/>
                        <a:pt x="235881" y="89014"/>
                      </a:cubicBezTo>
                      <a:cubicBezTo>
                        <a:pt x="217626" y="89088"/>
                        <a:pt x="198556" y="95900"/>
                        <a:pt x="198556" y="95900"/>
                      </a:cubicBezTo>
                      <a:cubicBezTo>
                        <a:pt x="198556" y="95900"/>
                        <a:pt x="222118" y="70989"/>
                        <a:pt x="235003" y="47012"/>
                      </a:cubicBezTo>
                      <a:cubicBezTo>
                        <a:pt x="247888" y="23035"/>
                        <a:pt x="250097" y="0"/>
                        <a:pt x="250097" y="0"/>
                      </a:cubicBezTo>
                      <a:cubicBezTo>
                        <a:pt x="250097" y="0"/>
                        <a:pt x="222756" y="17692"/>
                        <a:pt x="200645" y="21509"/>
                      </a:cubicBezTo>
                      <a:cubicBezTo>
                        <a:pt x="178535" y="25318"/>
                        <a:pt x="161657" y="15261"/>
                        <a:pt x="161657" y="15261"/>
                      </a:cubicBezTo>
                      <a:cubicBezTo>
                        <a:pt x="161657" y="15261"/>
                        <a:pt x="145758" y="53334"/>
                        <a:pt x="100734" y="37944"/>
                      </a:cubicBezTo>
                      <a:cubicBezTo>
                        <a:pt x="82885" y="31843"/>
                        <a:pt x="82580" y="14401"/>
                        <a:pt x="82580" y="14401"/>
                      </a:cubicBezTo>
                      <a:cubicBezTo>
                        <a:pt x="82580" y="14401"/>
                        <a:pt x="54841" y="36576"/>
                        <a:pt x="46937" y="72838"/>
                      </a:cubicBezTo>
                      <a:cubicBezTo>
                        <a:pt x="39044" y="109100"/>
                        <a:pt x="54591" y="158783"/>
                        <a:pt x="54591"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98" name="Google Shape;6498;p8"/>
                <p:cNvSpPr/>
                <p:nvPr/>
              </p:nvSpPr>
              <p:spPr>
                <a:xfrm>
                  <a:off x="2927105" y="2588250"/>
                  <a:ext cx="295233" cy="252482"/>
                </a:xfrm>
                <a:custGeom>
                  <a:avLst/>
                  <a:gdLst/>
                  <a:ahLst/>
                  <a:cxnLst/>
                  <a:rect l="l" t="t" r="r" b="b"/>
                  <a:pathLst>
                    <a:path w="295233" h="252482" extrusionOk="0">
                      <a:moveTo>
                        <a:pt x="295233" y="143355"/>
                      </a:moveTo>
                      <a:cubicBezTo>
                        <a:pt x="295233" y="143355"/>
                        <a:pt x="225982" y="122872"/>
                        <a:pt x="190598" y="120626"/>
                      </a:cubicBezTo>
                      <a:cubicBezTo>
                        <a:pt x="170864" y="119369"/>
                        <a:pt x="157655" y="120219"/>
                        <a:pt x="157655" y="120219"/>
                      </a:cubicBezTo>
                      <a:cubicBezTo>
                        <a:pt x="157655" y="120219"/>
                        <a:pt x="164837" y="114294"/>
                        <a:pt x="184914" y="103720"/>
                      </a:cubicBezTo>
                      <a:cubicBezTo>
                        <a:pt x="204999" y="93155"/>
                        <a:pt x="237961" y="77931"/>
                        <a:pt x="237961" y="77931"/>
                      </a:cubicBezTo>
                      <a:cubicBezTo>
                        <a:pt x="237961" y="77931"/>
                        <a:pt x="205536" y="86000"/>
                        <a:pt x="182945" y="96168"/>
                      </a:cubicBezTo>
                      <a:cubicBezTo>
                        <a:pt x="160363" y="106326"/>
                        <a:pt x="147617" y="118583"/>
                        <a:pt x="147617" y="118583"/>
                      </a:cubicBezTo>
                      <a:cubicBezTo>
                        <a:pt x="147617" y="118583"/>
                        <a:pt x="130276" y="115930"/>
                        <a:pt x="113425" y="116356"/>
                      </a:cubicBezTo>
                      <a:cubicBezTo>
                        <a:pt x="96575" y="116781"/>
                        <a:pt x="80205" y="120284"/>
                        <a:pt x="80205" y="120284"/>
                      </a:cubicBezTo>
                      <a:lnTo>
                        <a:pt x="112492" y="85002"/>
                      </a:lnTo>
                      <a:cubicBezTo>
                        <a:pt x="112492" y="85002"/>
                        <a:pt x="122271" y="89217"/>
                        <a:pt x="139991" y="85815"/>
                      </a:cubicBezTo>
                      <a:cubicBezTo>
                        <a:pt x="157710" y="82414"/>
                        <a:pt x="183361" y="71386"/>
                        <a:pt x="183361" y="71386"/>
                      </a:cubicBezTo>
                      <a:cubicBezTo>
                        <a:pt x="183361" y="71386"/>
                        <a:pt x="158672" y="76665"/>
                        <a:pt x="143226" y="78633"/>
                      </a:cubicBezTo>
                      <a:cubicBezTo>
                        <a:pt x="127780" y="80602"/>
                        <a:pt x="121569" y="79271"/>
                        <a:pt x="121569" y="79271"/>
                      </a:cubicBezTo>
                      <a:lnTo>
                        <a:pt x="156287" y="50681"/>
                      </a:lnTo>
                      <a:lnTo>
                        <a:pt x="203465" y="15316"/>
                      </a:lnTo>
                      <a:lnTo>
                        <a:pt x="153800" y="44220"/>
                      </a:lnTo>
                      <a:cubicBezTo>
                        <a:pt x="153800" y="44220"/>
                        <a:pt x="151240" y="38757"/>
                        <a:pt x="155473" y="27702"/>
                      </a:cubicBezTo>
                      <a:cubicBezTo>
                        <a:pt x="159707" y="16647"/>
                        <a:pt x="170734" y="0"/>
                        <a:pt x="170734" y="0"/>
                      </a:cubicBezTo>
                      <a:cubicBezTo>
                        <a:pt x="170734" y="0"/>
                        <a:pt x="156065" y="15649"/>
                        <a:pt x="149743" y="28275"/>
                      </a:cubicBezTo>
                      <a:cubicBezTo>
                        <a:pt x="143429" y="40893"/>
                        <a:pt x="145472" y="50478"/>
                        <a:pt x="145472" y="50478"/>
                      </a:cubicBezTo>
                      <a:lnTo>
                        <a:pt x="117982" y="73623"/>
                      </a:lnTo>
                      <a:lnTo>
                        <a:pt x="101751" y="86195"/>
                      </a:lnTo>
                      <a:cubicBezTo>
                        <a:pt x="101751" y="86195"/>
                        <a:pt x="97758" y="78088"/>
                        <a:pt x="98840" y="62226"/>
                      </a:cubicBezTo>
                      <a:cubicBezTo>
                        <a:pt x="99921" y="46365"/>
                        <a:pt x="106068" y="22757"/>
                        <a:pt x="106068" y="22757"/>
                      </a:cubicBezTo>
                      <a:cubicBezTo>
                        <a:pt x="106068" y="22757"/>
                        <a:pt x="94569" y="43915"/>
                        <a:pt x="91334" y="61625"/>
                      </a:cubicBezTo>
                      <a:cubicBezTo>
                        <a:pt x="88089" y="79327"/>
                        <a:pt x="93118" y="93580"/>
                        <a:pt x="93118" y="93580"/>
                      </a:cubicBezTo>
                      <a:lnTo>
                        <a:pt x="70185" y="120404"/>
                      </a:lnTo>
                      <a:cubicBezTo>
                        <a:pt x="70185" y="120404"/>
                        <a:pt x="60442" y="120949"/>
                        <a:pt x="42917" y="124490"/>
                      </a:cubicBezTo>
                      <a:cubicBezTo>
                        <a:pt x="25382" y="128030"/>
                        <a:pt x="65" y="134556"/>
                        <a:pt x="65" y="134556"/>
                      </a:cubicBezTo>
                      <a:lnTo>
                        <a:pt x="0" y="153847"/>
                      </a:lnTo>
                      <a:cubicBezTo>
                        <a:pt x="0" y="153847"/>
                        <a:pt x="22369" y="142828"/>
                        <a:pt x="40431" y="137098"/>
                      </a:cubicBezTo>
                      <a:cubicBezTo>
                        <a:pt x="58483" y="131376"/>
                        <a:pt x="72246" y="130960"/>
                        <a:pt x="72246" y="130960"/>
                      </a:cubicBezTo>
                      <a:lnTo>
                        <a:pt x="83828" y="153384"/>
                      </a:lnTo>
                      <a:cubicBezTo>
                        <a:pt x="83828" y="153384"/>
                        <a:pt x="67412" y="163358"/>
                        <a:pt x="55932" y="180560"/>
                      </a:cubicBezTo>
                      <a:cubicBezTo>
                        <a:pt x="44452" y="197762"/>
                        <a:pt x="34302" y="222192"/>
                        <a:pt x="34302" y="222192"/>
                      </a:cubicBezTo>
                      <a:cubicBezTo>
                        <a:pt x="34302" y="222192"/>
                        <a:pt x="46956" y="199112"/>
                        <a:pt x="60285" y="183962"/>
                      </a:cubicBezTo>
                      <a:cubicBezTo>
                        <a:pt x="73614" y="168802"/>
                        <a:pt x="87821" y="159799"/>
                        <a:pt x="87821" y="159799"/>
                      </a:cubicBezTo>
                      <a:lnTo>
                        <a:pt x="107491" y="194111"/>
                      </a:lnTo>
                      <a:cubicBezTo>
                        <a:pt x="107491" y="194111"/>
                        <a:pt x="100845" y="201524"/>
                        <a:pt x="101002" y="215038"/>
                      </a:cubicBezTo>
                      <a:cubicBezTo>
                        <a:pt x="101159" y="228561"/>
                        <a:pt x="108111" y="248175"/>
                        <a:pt x="108111" y="248175"/>
                      </a:cubicBezTo>
                      <a:cubicBezTo>
                        <a:pt x="108111" y="248175"/>
                        <a:pt x="105735" y="227110"/>
                        <a:pt x="106410" y="215056"/>
                      </a:cubicBezTo>
                      <a:cubicBezTo>
                        <a:pt x="107085" y="203003"/>
                        <a:pt x="110800" y="199962"/>
                        <a:pt x="110800" y="199962"/>
                      </a:cubicBezTo>
                      <a:lnTo>
                        <a:pt x="163312" y="252483"/>
                      </a:lnTo>
                      <a:cubicBezTo>
                        <a:pt x="163312" y="252483"/>
                        <a:pt x="131237" y="212690"/>
                        <a:pt x="116439" y="191347"/>
                      </a:cubicBezTo>
                      <a:cubicBezTo>
                        <a:pt x="105273" y="175245"/>
                        <a:pt x="102306" y="168553"/>
                        <a:pt x="102306" y="168553"/>
                      </a:cubicBezTo>
                      <a:cubicBezTo>
                        <a:pt x="102306" y="168553"/>
                        <a:pt x="110745" y="167212"/>
                        <a:pt x="122909" y="168812"/>
                      </a:cubicBezTo>
                      <a:cubicBezTo>
                        <a:pt x="135073" y="170401"/>
                        <a:pt x="149160" y="175190"/>
                        <a:pt x="149160" y="175190"/>
                      </a:cubicBezTo>
                      <a:cubicBezTo>
                        <a:pt x="149160" y="175190"/>
                        <a:pt x="135757" y="166399"/>
                        <a:pt x="123445" y="162656"/>
                      </a:cubicBezTo>
                      <a:cubicBezTo>
                        <a:pt x="111133" y="158921"/>
                        <a:pt x="99912" y="160234"/>
                        <a:pt x="99912" y="160234"/>
                      </a:cubicBezTo>
                      <a:lnTo>
                        <a:pt x="82950" y="129851"/>
                      </a:lnTo>
                      <a:cubicBezTo>
                        <a:pt x="82950" y="129851"/>
                        <a:pt x="100513" y="128122"/>
                        <a:pt x="115108" y="127263"/>
                      </a:cubicBezTo>
                      <a:cubicBezTo>
                        <a:pt x="129694" y="126412"/>
                        <a:pt x="144779" y="128548"/>
                        <a:pt x="144779" y="128548"/>
                      </a:cubicBezTo>
                      <a:cubicBezTo>
                        <a:pt x="144779" y="128548"/>
                        <a:pt x="153061" y="143189"/>
                        <a:pt x="167065" y="156352"/>
                      </a:cubicBezTo>
                      <a:cubicBezTo>
                        <a:pt x="181078" y="169514"/>
                        <a:pt x="200803" y="181198"/>
                        <a:pt x="200803" y="181198"/>
                      </a:cubicBezTo>
                      <a:cubicBezTo>
                        <a:pt x="200803" y="181198"/>
                        <a:pt x="184766" y="166908"/>
                        <a:pt x="173461" y="154022"/>
                      </a:cubicBezTo>
                      <a:cubicBezTo>
                        <a:pt x="162156" y="141137"/>
                        <a:pt x="155575" y="129657"/>
                        <a:pt x="155575" y="129657"/>
                      </a:cubicBezTo>
                      <a:cubicBezTo>
                        <a:pt x="155575" y="129657"/>
                        <a:pt x="164948" y="126948"/>
                        <a:pt x="191846" y="129259"/>
                      </a:cubicBezTo>
                      <a:cubicBezTo>
                        <a:pt x="226869" y="132273"/>
                        <a:pt x="295233" y="143355"/>
                        <a:pt x="295233"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499" name="Google Shape;6499;p8"/>
              <p:cNvGrpSpPr/>
              <p:nvPr/>
            </p:nvGrpSpPr>
            <p:grpSpPr>
              <a:xfrm>
                <a:off x="2663448" y="2761434"/>
                <a:ext cx="380817" cy="294216"/>
                <a:chOff x="2663448" y="2761434"/>
                <a:chExt cx="380817" cy="294216"/>
              </a:xfrm>
            </p:grpSpPr>
            <p:sp>
              <p:nvSpPr>
                <p:cNvPr id="6500" name="Google Shape;6500;p8"/>
                <p:cNvSpPr/>
                <p:nvPr/>
              </p:nvSpPr>
              <p:spPr>
                <a:xfrm>
                  <a:off x="2663448" y="2761434"/>
                  <a:ext cx="380817" cy="294216"/>
                </a:xfrm>
                <a:custGeom>
                  <a:avLst/>
                  <a:gdLst/>
                  <a:ahLst/>
                  <a:cxnLst/>
                  <a:rect l="l" t="t" r="r" b="b"/>
                  <a:pathLst>
                    <a:path w="380817" h="294216" extrusionOk="0">
                      <a:moveTo>
                        <a:pt x="129185" y="89448"/>
                      </a:moveTo>
                      <a:cubicBezTo>
                        <a:pt x="129185" y="89448"/>
                        <a:pt x="73679" y="84845"/>
                        <a:pt x="41484" y="110107"/>
                      </a:cubicBezTo>
                      <a:cubicBezTo>
                        <a:pt x="-9216" y="149900"/>
                        <a:pt x="804" y="182150"/>
                        <a:pt x="804" y="182150"/>
                      </a:cubicBezTo>
                      <a:cubicBezTo>
                        <a:pt x="804" y="182150"/>
                        <a:pt x="37103" y="153745"/>
                        <a:pt x="57660" y="181401"/>
                      </a:cubicBezTo>
                      <a:cubicBezTo>
                        <a:pt x="68327" y="195756"/>
                        <a:pt x="63622" y="224383"/>
                        <a:pt x="63622" y="224383"/>
                      </a:cubicBezTo>
                      <a:cubicBezTo>
                        <a:pt x="63622" y="224383"/>
                        <a:pt x="83800" y="235262"/>
                        <a:pt x="91916" y="252723"/>
                      </a:cubicBezTo>
                      <a:cubicBezTo>
                        <a:pt x="100041" y="270184"/>
                        <a:pt x="96113" y="294217"/>
                        <a:pt x="96113" y="294217"/>
                      </a:cubicBezTo>
                      <a:cubicBezTo>
                        <a:pt x="96113" y="294217"/>
                        <a:pt x="118093" y="285130"/>
                        <a:pt x="134962" y="268862"/>
                      </a:cubicBezTo>
                      <a:cubicBezTo>
                        <a:pt x="151822" y="252585"/>
                        <a:pt x="163561" y="229143"/>
                        <a:pt x="163561" y="229143"/>
                      </a:cubicBezTo>
                      <a:cubicBezTo>
                        <a:pt x="163561" y="229143"/>
                        <a:pt x="168848" y="241668"/>
                        <a:pt x="175337" y="252621"/>
                      </a:cubicBezTo>
                      <a:cubicBezTo>
                        <a:pt x="181826" y="263566"/>
                        <a:pt x="189526" y="272929"/>
                        <a:pt x="189526" y="272929"/>
                      </a:cubicBezTo>
                      <a:cubicBezTo>
                        <a:pt x="189526" y="272929"/>
                        <a:pt x="199074" y="265645"/>
                        <a:pt x="205240" y="257234"/>
                      </a:cubicBezTo>
                      <a:cubicBezTo>
                        <a:pt x="211405" y="248822"/>
                        <a:pt x="214187" y="239283"/>
                        <a:pt x="214187" y="239283"/>
                      </a:cubicBezTo>
                      <a:cubicBezTo>
                        <a:pt x="214187" y="239283"/>
                        <a:pt x="239764" y="256938"/>
                        <a:pt x="263297" y="268844"/>
                      </a:cubicBezTo>
                      <a:cubicBezTo>
                        <a:pt x="286831" y="280758"/>
                        <a:pt x="308322" y="286924"/>
                        <a:pt x="308322" y="286924"/>
                      </a:cubicBezTo>
                      <a:cubicBezTo>
                        <a:pt x="308322" y="286924"/>
                        <a:pt x="311187" y="258565"/>
                        <a:pt x="308405" y="234689"/>
                      </a:cubicBezTo>
                      <a:cubicBezTo>
                        <a:pt x="305632" y="210814"/>
                        <a:pt x="297211" y="191412"/>
                        <a:pt x="297211" y="191412"/>
                      </a:cubicBezTo>
                      <a:cubicBezTo>
                        <a:pt x="297211" y="191412"/>
                        <a:pt x="307416" y="192577"/>
                        <a:pt x="316474" y="191292"/>
                      </a:cubicBezTo>
                      <a:cubicBezTo>
                        <a:pt x="325524" y="189998"/>
                        <a:pt x="333417" y="186245"/>
                        <a:pt x="333417" y="186245"/>
                      </a:cubicBezTo>
                      <a:cubicBezTo>
                        <a:pt x="333417" y="186245"/>
                        <a:pt x="324803" y="169672"/>
                        <a:pt x="311095" y="157600"/>
                      </a:cubicBezTo>
                      <a:cubicBezTo>
                        <a:pt x="297396" y="145537"/>
                        <a:pt x="278604" y="137976"/>
                        <a:pt x="278604" y="137976"/>
                      </a:cubicBezTo>
                      <a:cubicBezTo>
                        <a:pt x="278604" y="137976"/>
                        <a:pt x="312768" y="134981"/>
                        <a:pt x="338316" y="125599"/>
                      </a:cubicBezTo>
                      <a:cubicBezTo>
                        <a:pt x="363874" y="116226"/>
                        <a:pt x="380817" y="100457"/>
                        <a:pt x="380817" y="100457"/>
                      </a:cubicBezTo>
                      <a:cubicBezTo>
                        <a:pt x="380817" y="100457"/>
                        <a:pt x="348623" y="95540"/>
                        <a:pt x="329554" y="83717"/>
                      </a:cubicBezTo>
                      <a:cubicBezTo>
                        <a:pt x="310485" y="71904"/>
                        <a:pt x="304532" y="53177"/>
                        <a:pt x="304532" y="53177"/>
                      </a:cubicBezTo>
                      <a:cubicBezTo>
                        <a:pt x="304532" y="53177"/>
                        <a:pt x="267364" y="71091"/>
                        <a:pt x="243905" y="29699"/>
                      </a:cubicBezTo>
                      <a:cubicBezTo>
                        <a:pt x="234606" y="13292"/>
                        <a:pt x="245957" y="37"/>
                        <a:pt x="245957" y="37"/>
                      </a:cubicBezTo>
                      <a:cubicBezTo>
                        <a:pt x="245957" y="37"/>
                        <a:pt x="210490" y="-1784"/>
                        <a:pt x="180514" y="20095"/>
                      </a:cubicBezTo>
                      <a:cubicBezTo>
                        <a:pt x="150537" y="41974"/>
                        <a:pt x="129185" y="89448"/>
                        <a:pt x="129185"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01" name="Google Shape;6501;p8"/>
                <p:cNvSpPr/>
                <p:nvPr/>
              </p:nvSpPr>
              <p:spPr>
                <a:xfrm>
                  <a:off x="2705135" y="2805007"/>
                  <a:ext cx="263833" cy="215758"/>
                </a:xfrm>
                <a:custGeom>
                  <a:avLst/>
                  <a:gdLst/>
                  <a:ahLst/>
                  <a:cxnLst/>
                  <a:rect l="l" t="t" r="r" b="b"/>
                  <a:pathLst>
                    <a:path w="263833" h="215758" extrusionOk="0">
                      <a:moveTo>
                        <a:pt x="247491" y="215758"/>
                      </a:moveTo>
                      <a:cubicBezTo>
                        <a:pt x="247491" y="215758"/>
                        <a:pt x="209288" y="154475"/>
                        <a:pt x="184322" y="129315"/>
                      </a:cubicBezTo>
                      <a:cubicBezTo>
                        <a:pt x="170383" y="115274"/>
                        <a:pt x="159947" y="107140"/>
                        <a:pt x="159947" y="107140"/>
                      </a:cubicBezTo>
                      <a:cubicBezTo>
                        <a:pt x="159947" y="107140"/>
                        <a:pt x="169255" y="107472"/>
                        <a:pt x="191282" y="112898"/>
                      </a:cubicBezTo>
                      <a:cubicBezTo>
                        <a:pt x="213318" y="118315"/>
                        <a:pt x="248083" y="128815"/>
                        <a:pt x="248083" y="128815"/>
                      </a:cubicBezTo>
                      <a:cubicBezTo>
                        <a:pt x="248083" y="128815"/>
                        <a:pt x="218467" y="113323"/>
                        <a:pt x="194822" y="105938"/>
                      </a:cubicBezTo>
                      <a:cubicBezTo>
                        <a:pt x="171187" y="98543"/>
                        <a:pt x="153523" y="99255"/>
                        <a:pt x="153523" y="99255"/>
                      </a:cubicBezTo>
                      <a:cubicBezTo>
                        <a:pt x="153523" y="99255"/>
                        <a:pt x="142320" y="85760"/>
                        <a:pt x="129425" y="74890"/>
                      </a:cubicBezTo>
                      <a:cubicBezTo>
                        <a:pt x="116540" y="64020"/>
                        <a:pt x="101973" y="55774"/>
                        <a:pt x="101973" y="55774"/>
                      </a:cubicBezTo>
                      <a:lnTo>
                        <a:pt x="149539" y="50820"/>
                      </a:lnTo>
                      <a:cubicBezTo>
                        <a:pt x="149539" y="50820"/>
                        <a:pt x="154059" y="60470"/>
                        <a:pt x="169570" y="69676"/>
                      </a:cubicBezTo>
                      <a:cubicBezTo>
                        <a:pt x="185080" y="78892"/>
                        <a:pt x="211581" y="87683"/>
                        <a:pt x="211581" y="87683"/>
                      </a:cubicBezTo>
                      <a:cubicBezTo>
                        <a:pt x="211581" y="87683"/>
                        <a:pt x="189618" y="75232"/>
                        <a:pt x="176751" y="66451"/>
                      </a:cubicBezTo>
                      <a:cubicBezTo>
                        <a:pt x="163894" y="57679"/>
                        <a:pt x="160132" y="52558"/>
                        <a:pt x="160132" y="52558"/>
                      </a:cubicBezTo>
                      <a:lnTo>
                        <a:pt x="205082" y="54222"/>
                      </a:lnTo>
                      <a:lnTo>
                        <a:pt x="263833" y="59084"/>
                      </a:lnTo>
                      <a:lnTo>
                        <a:pt x="207513" y="47733"/>
                      </a:lnTo>
                      <a:cubicBezTo>
                        <a:pt x="207513" y="47733"/>
                        <a:pt x="209223" y="41956"/>
                        <a:pt x="219724" y="36493"/>
                      </a:cubicBezTo>
                      <a:cubicBezTo>
                        <a:pt x="230224" y="31030"/>
                        <a:pt x="249525" y="25900"/>
                        <a:pt x="249525" y="25900"/>
                      </a:cubicBezTo>
                      <a:cubicBezTo>
                        <a:pt x="249525" y="25900"/>
                        <a:pt x="228163" y="27869"/>
                        <a:pt x="215056" y="33119"/>
                      </a:cubicBezTo>
                      <a:cubicBezTo>
                        <a:pt x="201958" y="38360"/>
                        <a:pt x="197115" y="46892"/>
                        <a:pt x="197115" y="46892"/>
                      </a:cubicBezTo>
                      <a:lnTo>
                        <a:pt x="161204" y="45949"/>
                      </a:lnTo>
                      <a:lnTo>
                        <a:pt x="140712" y="44581"/>
                      </a:lnTo>
                      <a:cubicBezTo>
                        <a:pt x="140712" y="44581"/>
                        <a:pt x="143115" y="35873"/>
                        <a:pt x="154447" y="24726"/>
                      </a:cubicBezTo>
                      <a:cubicBezTo>
                        <a:pt x="165789" y="13578"/>
                        <a:pt x="186060" y="0"/>
                        <a:pt x="186060" y="0"/>
                      </a:cubicBezTo>
                      <a:cubicBezTo>
                        <a:pt x="186060" y="0"/>
                        <a:pt x="163404" y="8199"/>
                        <a:pt x="149234" y="19291"/>
                      </a:cubicBezTo>
                      <a:cubicBezTo>
                        <a:pt x="135055" y="30383"/>
                        <a:pt x="129352" y="44377"/>
                        <a:pt x="129352" y="44377"/>
                      </a:cubicBezTo>
                      <a:lnTo>
                        <a:pt x="94402" y="49221"/>
                      </a:lnTo>
                      <a:cubicBezTo>
                        <a:pt x="94402" y="49221"/>
                        <a:pt x="86749" y="43157"/>
                        <a:pt x="71294" y="34173"/>
                      </a:cubicBezTo>
                      <a:cubicBezTo>
                        <a:pt x="55830" y="25179"/>
                        <a:pt x="32564" y="13255"/>
                        <a:pt x="32564" y="13255"/>
                      </a:cubicBezTo>
                      <a:lnTo>
                        <a:pt x="19707" y="27647"/>
                      </a:lnTo>
                      <a:cubicBezTo>
                        <a:pt x="19707" y="27647"/>
                        <a:pt x="43749" y="34247"/>
                        <a:pt x="61062" y="41956"/>
                      </a:cubicBezTo>
                      <a:cubicBezTo>
                        <a:pt x="78365" y="49664"/>
                        <a:pt x="88939" y="58473"/>
                        <a:pt x="88939" y="58473"/>
                      </a:cubicBezTo>
                      <a:lnTo>
                        <a:pt x="82719" y="82941"/>
                      </a:lnTo>
                      <a:cubicBezTo>
                        <a:pt x="82719" y="82941"/>
                        <a:pt x="63816" y="79502"/>
                        <a:pt x="43813" y="84743"/>
                      </a:cubicBezTo>
                      <a:cubicBezTo>
                        <a:pt x="23801" y="89993"/>
                        <a:pt x="0" y="101529"/>
                        <a:pt x="0" y="101529"/>
                      </a:cubicBezTo>
                      <a:cubicBezTo>
                        <a:pt x="0" y="101529"/>
                        <a:pt x="24781" y="92674"/>
                        <a:pt x="44812" y="90178"/>
                      </a:cubicBezTo>
                      <a:cubicBezTo>
                        <a:pt x="64833" y="87692"/>
                        <a:pt x="81443" y="90391"/>
                        <a:pt x="81443" y="90391"/>
                      </a:cubicBezTo>
                      <a:lnTo>
                        <a:pt x="73383" y="129102"/>
                      </a:lnTo>
                      <a:cubicBezTo>
                        <a:pt x="73383" y="129102"/>
                        <a:pt x="63493" y="130239"/>
                        <a:pt x="54637" y="140453"/>
                      </a:cubicBezTo>
                      <a:cubicBezTo>
                        <a:pt x="45782" y="150667"/>
                        <a:pt x="37962" y="169958"/>
                        <a:pt x="37962" y="169958"/>
                      </a:cubicBezTo>
                      <a:cubicBezTo>
                        <a:pt x="37962" y="169958"/>
                        <a:pt x="50164" y="152626"/>
                        <a:pt x="58668" y="144058"/>
                      </a:cubicBezTo>
                      <a:cubicBezTo>
                        <a:pt x="67172" y="135489"/>
                        <a:pt x="71969" y="135683"/>
                        <a:pt x="71969" y="135683"/>
                      </a:cubicBezTo>
                      <a:lnTo>
                        <a:pt x="76387" y="209824"/>
                      </a:lnTo>
                      <a:cubicBezTo>
                        <a:pt x="76387" y="209824"/>
                        <a:pt x="78800" y="158764"/>
                        <a:pt x="81905" y="132984"/>
                      </a:cubicBezTo>
                      <a:cubicBezTo>
                        <a:pt x="84244" y="113527"/>
                        <a:pt x="86462" y="106548"/>
                        <a:pt x="86462" y="106548"/>
                      </a:cubicBezTo>
                      <a:cubicBezTo>
                        <a:pt x="86462" y="106548"/>
                        <a:pt x="93672" y="111151"/>
                        <a:pt x="101705" y="120422"/>
                      </a:cubicBezTo>
                      <a:cubicBezTo>
                        <a:pt x="109746" y="129684"/>
                        <a:pt x="117104" y="142616"/>
                        <a:pt x="117104" y="142616"/>
                      </a:cubicBezTo>
                      <a:cubicBezTo>
                        <a:pt x="117104" y="142616"/>
                        <a:pt x="112917" y="127142"/>
                        <a:pt x="106188" y="116171"/>
                      </a:cubicBezTo>
                      <a:cubicBezTo>
                        <a:pt x="99468" y="105208"/>
                        <a:pt x="90197" y="98737"/>
                        <a:pt x="90197" y="98737"/>
                      </a:cubicBezTo>
                      <a:lnTo>
                        <a:pt x="97675" y="64759"/>
                      </a:lnTo>
                      <a:cubicBezTo>
                        <a:pt x="97675" y="64759"/>
                        <a:pt x="111965" y="75111"/>
                        <a:pt x="123445" y="84161"/>
                      </a:cubicBezTo>
                      <a:cubicBezTo>
                        <a:pt x="134925" y="93219"/>
                        <a:pt x="144788" y="104820"/>
                        <a:pt x="144788" y="104820"/>
                      </a:cubicBezTo>
                      <a:cubicBezTo>
                        <a:pt x="144788" y="104820"/>
                        <a:pt x="141266" y="121264"/>
                        <a:pt x="143004" y="140407"/>
                      </a:cubicBezTo>
                      <a:cubicBezTo>
                        <a:pt x="144742" y="159550"/>
                        <a:pt x="151739" y="181382"/>
                        <a:pt x="151739" y="181382"/>
                      </a:cubicBezTo>
                      <a:cubicBezTo>
                        <a:pt x="151739" y="181382"/>
                        <a:pt x="149234" y="160049"/>
                        <a:pt x="149327" y="142912"/>
                      </a:cubicBezTo>
                      <a:cubicBezTo>
                        <a:pt x="149428" y="125765"/>
                        <a:pt x="152118" y="112815"/>
                        <a:pt x="152118" y="112815"/>
                      </a:cubicBezTo>
                      <a:cubicBezTo>
                        <a:pt x="152118" y="112815"/>
                        <a:pt x="160936" y="117012"/>
                        <a:pt x="179515" y="136589"/>
                      </a:cubicBezTo>
                      <a:cubicBezTo>
                        <a:pt x="203715" y="162091"/>
                        <a:pt x="247491" y="215758"/>
                        <a:pt x="247491" y="21575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02" name="Google Shape;6502;p8"/>
              <p:cNvGrpSpPr/>
              <p:nvPr/>
            </p:nvGrpSpPr>
            <p:grpSpPr>
              <a:xfrm>
                <a:off x="2086569" y="3593115"/>
                <a:ext cx="303275" cy="381713"/>
                <a:chOff x="2086569" y="3593115"/>
                <a:chExt cx="303275" cy="381713"/>
              </a:xfrm>
            </p:grpSpPr>
            <p:sp>
              <p:nvSpPr>
                <p:cNvPr id="6503" name="Google Shape;6503;p8"/>
                <p:cNvSpPr/>
                <p:nvPr/>
              </p:nvSpPr>
              <p:spPr>
                <a:xfrm>
                  <a:off x="2086569" y="3593115"/>
                  <a:ext cx="298059" cy="381713"/>
                </a:xfrm>
                <a:custGeom>
                  <a:avLst/>
                  <a:gdLst/>
                  <a:ahLst/>
                  <a:cxnLst/>
                  <a:rect l="l" t="t" r="r" b="b"/>
                  <a:pathLst>
                    <a:path w="298059" h="381713" extrusionOk="0">
                      <a:moveTo>
                        <a:pt x="251780" y="154401"/>
                      </a:moveTo>
                      <a:cubicBezTo>
                        <a:pt x="251780" y="154401"/>
                        <a:pt x="277708" y="105106"/>
                        <a:pt x="267032" y="65600"/>
                      </a:cubicBezTo>
                      <a:cubicBezTo>
                        <a:pt x="250218" y="3383"/>
                        <a:pt x="216618" y="0"/>
                        <a:pt x="216618" y="0"/>
                      </a:cubicBezTo>
                      <a:cubicBezTo>
                        <a:pt x="216618" y="0"/>
                        <a:pt x="228579" y="44516"/>
                        <a:pt x="195091" y="52632"/>
                      </a:cubicBezTo>
                      <a:cubicBezTo>
                        <a:pt x="177704" y="56837"/>
                        <a:pt x="153200" y="41318"/>
                        <a:pt x="153200" y="41318"/>
                      </a:cubicBezTo>
                      <a:cubicBezTo>
                        <a:pt x="153200" y="41318"/>
                        <a:pt x="135295" y="55636"/>
                        <a:pt x="116051" y="56292"/>
                      </a:cubicBezTo>
                      <a:cubicBezTo>
                        <a:pt x="96806" y="56939"/>
                        <a:pt x="76221" y="43934"/>
                        <a:pt x="76221" y="43934"/>
                      </a:cubicBezTo>
                      <a:cubicBezTo>
                        <a:pt x="76221" y="43934"/>
                        <a:pt x="75990" y="67717"/>
                        <a:pt x="84383" y="89605"/>
                      </a:cubicBezTo>
                      <a:cubicBezTo>
                        <a:pt x="92766" y="111484"/>
                        <a:pt x="109756" y="131459"/>
                        <a:pt x="109756" y="131459"/>
                      </a:cubicBezTo>
                      <a:cubicBezTo>
                        <a:pt x="109756" y="131459"/>
                        <a:pt x="96159" y="131422"/>
                        <a:pt x="83551" y="133114"/>
                      </a:cubicBezTo>
                      <a:cubicBezTo>
                        <a:pt x="70934" y="134814"/>
                        <a:pt x="59305" y="138244"/>
                        <a:pt x="59305" y="138244"/>
                      </a:cubicBezTo>
                      <a:cubicBezTo>
                        <a:pt x="59305" y="138244"/>
                        <a:pt x="62282" y="149872"/>
                        <a:pt x="67615" y="158829"/>
                      </a:cubicBezTo>
                      <a:cubicBezTo>
                        <a:pt x="72949" y="167795"/>
                        <a:pt x="80639" y="174089"/>
                        <a:pt x="80639" y="174089"/>
                      </a:cubicBezTo>
                      <a:cubicBezTo>
                        <a:pt x="80639" y="174089"/>
                        <a:pt x="54388" y="190737"/>
                        <a:pt x="34237" y="207745"/>
                      </a:cubicBezTo>
                      <a:cubicBezTo>
                        <a:pt x="14078" y="224752"/>
                        <a:pt x="0" y="242121"/>
                        <a:pt x="0" y="242121"/>
                      </a:cubicBezTo>
                      <a:cubicBezTo>
                        <a:pt x="0" y="242121"/>
                        <a:pt x="24985" y="255838"/>
                        <a:pt x="48047" y="262613"/>
                      </a:cubicBezTo>
                      <a:cubicBezTo>
                        <a:pt x="71109" y="269379"/>
                        <a:pt x="92258" y="269213"/>
                        <a:pt x="92258" y="269213"/>
                      </a:cubicBezTo>
                      <a:cubicBezTo>
                        <a:pt x="92258" y="269213"/>
                        <a:pt x="87193" y="278161"/>
                        <a:pt x="84845" y="286997"/>
                      </a:cubicBezTo>
                      <a:cubicBezTo>
                        <a:pt x="82497" y="295834"/>
                        <a:pt x="82867" y="304569"/>
                        <a:pt x="82867" y="304569"/>
                      </a:cubicBezTo>
                      <a:cubicBezTo>
                        <a:pt x="82867" y="304569"/>
                        <a:pt x="101492" y="303108"/>
                        <a:pt x="117955" y="295215"/>
                      </a:cubicBezTo>
                      <a:cubicBezTo>
                        <a:pt x="134417" y="287312"/>
                        <a:pt x="148717" y="272966"/>
                        <a:pt x="148717" y="272966"/>
                      </a:cubicBezTo>
                      <a:cubicBezTo>
                        <a:pt x="148717" y="272966"/>
                        <a:pt x="138124" y="305586"/>
                        <a:pt x="136765" y="332771"/>
                      </a:cubicBezTo>
                      <a:cubicBezTo>
                        <a:pt x="135415" y="359955"/>
                        <a:pt x="143309" y="381714"/>
                        <a:pt x="143309" y="381714"/>
                      </a:cubicBezTo>
                      <a:cubicBezTo>
                        <a:pt x="143309" y="381714"/>
                        <a:pt x="160409" y="354002"/>
                        <a:pt x="178748" y="341071"/>
                      </a:cubicBezTo>
                      <a:cubicBezTo>
                        <a:pt x="197078" y="328140"/>
                        <a:pt x="216637" y="329979"/>
                        <a:pt x="216637" y="329979"/>
                      </a:cubicBezTo>
                      <a:cubicBezTo>
                        <a:pt x="216637" y="329979"/>
                        <a:pt x="214668" y="288772"/>
                        <a:pt x="261938" y="283346"/>
                      </a:cubicBezTo>
                      <a:cubicBezTo>
                        <a:pt x="280675" y="281202"/>
                        <a:pt x="288448" y="296823"/>
                        <a:pt x="288448" y="296823"/>
                      </a:cubicBezTo>
                      <a:cubicBezTo>
                        <a:pt x="288448" y="296823"/>
                        <a:pt x="303977" y="264896"/>
                        <a:pt x="295557" y="228755"/>
                      </a:cubicBezTo>
                      <a:cubicBezTo>
                        <a:pt x="287136" y="192604"/>
                        <a:pt x="251780" y="154401"/>
                        <a:pt x="251780"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04" name="Google Shape;6504;p8"/>
                <p:cNvSpPr/>
                <p:nvPr/>
              </p:nvSpPr>
              <p:spPr>
                <a:xfrm>
                  <a:off x="2119448" y="3645229"/>
                  <a:ext cx="270396" cy="259442"/>
                </a:xfrm>
                <a:custGeom>
                  <a:avLst/>
                  <a:gdLst/>
                  <a:ahLst/>
                  <a:cxnLst/>
                  <a:rect l="l" t="t" r="r" b="b"/>
                  <a:pathLst>
                    <a:path w="270396" h="259442" extrusionOk="0">
                      <a:moveTo>
                        <a:pt x="0" y="183167"/>
                      </a:moveTo>
                      <a:cubicBezTo>
                        <a:pt x="0" y="183167"/>
                        <a:pt x="71340" y="171954"/>
                        <a:pt x="104256" y="158801"/>
                      </a:cubicBezTo>
                      <a:cubicBezTo>
                        <a:pt x="122632" y="151462"/>
                        <a:pt x="134195" y="145028"/>
                        <a:pt x="134195" y="145028"/>
                      </a:cubicBezTo>
                      <a:cubicBezTo>
                        <a:pt x="134195" y="145028"/>
                        <a:pt x="130248" y="153468"/>
                        <a:pt x="116642" y="171631"/>
                      </a:cubicBezTo>
                      <a:cubicBezTo>
                        <a:pt x="103045" y="189794"/>
                        <a:pt x="79798" y="217681"/>
                        <a:pt x="79798" y="217681"/>
                      </a:cubicBezTo>
                      <a:cubicBezTo>
                        <a:pt x="79798" y="217681"/>
                        <a:pt x="105633" y="196477"/>
                        <a:pt x="121670" y="177611"/>
                      </a:cubicBezTo>
                      <a:cubicBezTo>
                        <a:pt x="137708" y="158736"/>
                        <a:pt x="143956" y="142200"/>
                        <a:pt x="143956" y="142200"/>
                      </a:cubicBezTo>
                      <a:cubicBezTo>
                        <a:pt x="143956" y="142200"/>
                        <a:pt x="160761" y="137162"/>
                        <a:pt x="175800" y="129546"/>
                      </a:cubicBezTo>
                      <a:cubicBezTo>
                        <a:pt x="190848" y="121929"/>
                        <a:pt x="204131" y="111734"/>
                        <a:pt x="204131" y="111734"/>
                      </a:cubicBezTo>
                      <a:lnTo>
                        <a:pt x="190099" y="157461"/>
                      </a:lnTo>
                      <a:cubicBezTo>
                        <a:pt x="190099" y="157461"/>
                        <a:pt x="179451" y="157849"/>
                        <a:pt x="164911" y="168525"/>
                      </a:cubicBezTo>
                      <a:cubicBezTo>
                        <a:pt x="150371" y="179201"/>
                        <a:pt x="131921" y="200165"/>
                        <a:pt x="131921" y="200165"/>
                      </a:cubicBezTo>
                      <a:cubicBezTo>
                        <a:pt x="131921" y="200165"/>
                        <a:pt x="151961" y="184812"/>
                        <a:pt x="165077" y="176400"/>
                      </a:cubicBezTo>
                      <a:cubicBezTo>
                        <a:pt x="178184" y="167998"/>
                        <a:pt x="184359" y="166528"/>
                        <a:pt x="184359" y="166528"/>
                      </a:cubicBezTo>
                      <a:lnTo>
                        <a:pt x="165271" y="207255"/>
                      </a:lnTo>
                      <a:lnTo>
                        <a:pt x="137828" y="259443"/>
                      </a:lnTo>
                      <a:lnTo>
                        <a:pt x="170290" y="212024"/>
                      </a:lnTo>
                      <a:cubicBezTo>
                        <a:pt x="170290" y="212024"/>
                        <a:pt x="174940" y="215860"/>
                        <a:pt x="175864" y="227664"/>
                      </a:cubicBezTo>
                      <a:cubicBezTo>
                        <a:pt x="176779" y="239468"/>
                        <a:pt x="173960" y="259230"/>
                        <a:pt x="173960" y="259230"/>
                      </a:cubicBezTo>
                      <a:cubicBezTo>
                        <a:pt x="173960" y="259230"/>
                        <a:pt x="180504" y="238802"/>
                        <a:pt x="180791" y="224688"/>
                      </a:cubicBezTo>
                      <a:cubicBezTo>
                        <a:pt x="181078" y="210582"/>
                        <a:pt x="175125" y="202790"/>
                        <a:pt x="175125" y="202790"/>
                      </a:cubicBezTo>
                      <a:lnTo>
                        <a:pt x="190025" y="170097"/>
                      </a:lnTo>
                      <a:lnTo>
                        <a:pt x="199296" y="151776"/>
                      </a:lnTo>
                      <a:cubicBezTo>
                        <a:pt x="199296" y="151776"/>
                        <a:pt x="206377" y="157387"/>
                        <a:pt x="212200" y="172176"/>
                      </a:cubicBezTo>
                      <a:cubicBezTo>
                        <a:pt x="218033" y="186965"/>
                        <a:pt x="222608" y="210934"/>
                        <a:pt x="222608" y="210934"/>
                      </a:cubicBezTo>
                      <a:cubicBezTo>
                        <a:pt x="222608" y="210934"/>
                        <a:pt x="223911" y="186882"/>
                        <a:pt x="219243" y="169496"/>
                      </a:cubicBezTo>
                      <a:cubicBezTo>
                        <a:pt x="214575" y="152118"/>
                        <a:pt x="203918" y="141405"/>
                        <a:pt x="203918" y="141405"/>
                      </a:cubicBezTo>
                      <a:lnTo>
                        <a:pt x="213124" y="107334"/>
                      </a:lnTo>
                      <a:cubicBezTo>
                        <a:pt x="213124" y="107334"/>
                        <a:pt x="221684" y="102657"/>
                        <a:pt x="236002" y="91944"/>
                      </a:cubicBezTo>
                      <a:cubicBezTo>
                        <a:pt x="250320" y="81221"/>
                        <a:pt x="270396" y="64463"/>
                        <a:pt x="270396" y="64463"/>
                      </a:cubicBezTo>
                      <a:lnTo>
                        <a:pt x="262170" y="47012"/>
                      </a:lnTo>
                      <a:cubicBezTo>
                        <a:pt x="262170" y="47012"/>
                        <a:pt x="246696" y="66561"/>
                        <a:pt x="232840" y="79484"/>
                      </a:cubicBezTo>
                      <a:cubicBezTo>
                        <a:pt x="218985" y="92397"/>
                        <a:pt x="206737" y="98682"/>
                        <a:pt x="206737" y="98682"/>
                      </a:cubicBezTo>
                      <a:lnTo>
                        <a:pt x="186651" y="83403"/>
                      </a:lnTo>
                      <a:cubicBezTo>
                        <a:pt x="186651" y="83403"/>
                        <a:pt x="197207" y="67347"/>
                        <a:pt x="200193" y="46882"/>
                      </a:cubicBezTo>
                      <a:cubicBezTo>
                        <a:pt x="203178" y="26418"/>
                        <a:pt x="201857" y="0"/>
                        <a:pt x="201857" y="0"/>
                      </a:cubicBezTo>
                      <a:cubicBezTo>
                        <a:pt x="201857" y="0"/>
                        <a:pt x="200331" y="26269"/>
                        <a:pt x="194795" y="45681"/>
                      </a:cubicBezTo>
                      <a:cubicBezTo>
                        <a:pt x="189267" y="65082"/>
                        <a:pt x="180292" y="79317"/>
                        <a:pt x="180292" y="79317"/>
                      </a:cubicBezTo>
                      <a:lnTo>
                        <a:pt x="147801" y="56763"/>
                      </a:lnTo>
                      <a:cubicBezTo>
                        <a:pt x="147801" y="56763"/>
                        <a:pt x="150621" y="47215"/>
                        <a:pt x="144677" y="35069"/>
                      </a:cubicBezTo>
                      <a:cubicBezTo>
                        <a:pt x="138743" y="22933"/>
                        <a:pt x="124046" y="8199"/>
                        <a:pt x="124046" y="8199"/>
                      </a:cubicBezTo>
                      <a:cubicBezTo>
                        <a:pt x="124046" y="8199"/>
                        <a:pt x="135221" y="26205"/>
                        <a:pt x="139787" y="37380"/>
                      </a:cubicBezTo>
                      <a:cubicBezTo>
                        <a:pt x="144354" y="48555"/>
                        <a:pt x="142292" y="52900"/>
                        <a:pt x="142292" y="52900"/>
                      </a:cubicBezTo>
                      <a:lnTo>
                        <a:pt x="72329" y="27989"/>
                      </a:lnTo>
                      <a:cubicBezTo>
                        <a:pt x="72329" y="27989"/>
                        <a:pt x="118380" y="50164"/>
                        <a:pt x="140906" y="63095"/>
                      </a:cubicBezTo>
                      <a:cubicBezTo>
                        <a:pt x="157904" y="72856"/>
                        <a:pt x="163450" y="77626"/>
                        <a:pt x="163450" y="77626"/>
                      </a:cubicBezTo>
                      <a:cubicBezTo>
                        <a:pt x="163450" y="77626"/>
                        <a:pt x="156398" y="82460"/>
                        <a:pt x="144733" y="86231"/>
                      </a:cubicBezTo>
                      <a:cubicBezTo>
                        <a:pt x="133058" y="90012"/>
                        <a:pt x="118278" y="91731"/>
                        <a:pt x="118278" y="91731"/>
                      </a:cubicBezTo>
                      <a:cubicBezTo>
                        <a:pt x="118278" y="91731"/>
                        <a:pt x="134158" y="93922"/>
                        <a:pt x="146886" y="92018"/>
                      </a:cubicBezTo>
                      <a:cubicBezTo>
                        <a:pt x="159605" y="90114"/>
                        <a:pt x="169181" y="84115"/>
                        <a:pt x="169181" y="84115"/>
                      </a:cubicBezTo>
                      <a:lnTo>
                        <a:pt x="197540" y="104274"/>
                      </a:lnTo>
                      <a:cubicBezTo>
                        <a:pt x="197540" y="104274"/>
                        <a:pt x="182418" y="113379"/>
                        <a:pt x="169607" y="120404"/>
                      </a:cubicBezTo>
                      <a:cubicBezTo>
                        <a:pt x="156786" y="127438"/>
                        <a:pt x="142255" y="131986"/>
                        <a:pt x="142255" y="131986"/>
                      </a:cubicBezTo>
                      <a:cubicBezTo>
                        <a:pt x="142255" y="131986"/>
                        <a:pt x="128492" y="122317"/>
                        <a:pt x="110190" y="116430"/>
                      </a:cubicBezTo>
                      <a:cubicBezTo>
                        <a:pt x="91888" y="110551"/>
                        <a:pt x="69057" y="108462"/>
                        <a:pt x="69057" y="108462"/>
                      </a:cubicBezTo>
                      <a:cubicBezTo>
                        <a:pt x="69057" y="108462"/>
                        <a:pt x="89670" y="114498"/>
                        <a:pt x="105411" y="121282"/>
                      </a:cubicBezTo>
                      <a:cubicBezTo>
                        <a:pt x="121162" y="128067"/>
                        <a:pt x="132023" y="135609"/>
                        <a:pt x="132023" y="135609"/>
                      </a:cubicBezTo>
                      <a:cubicBezTo>
                        <a:pt x="132023" y="135609"/>
                        <a:pt x="124721" y="142089"/>
                        <a:pt x="99431" y="151536"/>
                      </a:cubicBezTo>
                      <a:cubicBezTo>
                        <a:pt x="66506" y="163839"/>
                        <a:pt x="0" y="183167"/>
                        <a:pt x="0"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05" name="Google Shape;6505;p8"/>
              <p:cNvGrpSpPr/>
              <p:nvPr/>
            </p:nvGrpSpPr>
            <p:grpSpPr>
              <a:xfrm>
                <a:off x="2355708" y="1211536"/>
                <a:ext cx="440242" cy="341023"/>
                <a:chOff x="2355708" y="1211536"/>
                <a:chExt cx="440242" cy="341023"/>
              </a:xfrm>
            </p:grpSpPr>
            <p:sp>
              <p:nvSpPr>
                <p:cNvPr id="6506" name="Google Shape;6506;p8"/>
                <p:cNvSpPr/>
                <p:nvPr/>
              </p:nvSpPr>
              <p:spPr>
                <a:xfrm>
                  <a:off x="2355708" y="1211536"/>
                  <a:ext cx="440242" cy="341023"/>
                </a:xfrm>
                <a:custGeom>
                  <a:avLst/>
                  <a:gdLst/>
                  <a:ahLst/>
                  <a:cxnLst/>
                  <a:rect l="l" t="t" r="r" b="b"/>
                  <a:pathLst>
                    <a:path w="440242" h="341023" extrusionOk="0">
                      <a:moveTo>
                        <a:pt x="170411" y="65275"/>
                      </a:moveTo>
                      <a:cubicBezTo>
                        <a:pt x="170411" y="65275"/>
                        <a:pt x="111613" y="41815"/>
                        <a:pt x="68207" y="58823"/>
                      </a:cubicBezTo>
                      <a:cubicBezTo>
                        <a:pt x="-148" y="85610"/>
                        <a:pt x="0" y="124266"/>
                        <a:pt x="0" y="124266"/>
                      </a:cubicBezTo>
                      <a:cubicBezTo>
                        <a:pt x="0" y="124266"/>
                        <a:pt x="48916" y="105179"/>
                        <a:pt x="62051" y="142300"/>
                      </a:cubicBezTo>
                      <a:cubicBezTo>
                        <a:pt x="68863" y="161563"/>
                        <a:pt x="54222" y="191364"/>
                        <a:pt x="54222" y="191364"/>
                      </a:cubicBezTo>
                      <a:cubicBezTo>
                        <a:pt x="54222" y="191364"/>
                        <a:pt x="72524" y="209980"/>
                        <a:pt x="75537" y="231803"/>
                      </a:cubicBezTo>
                      <a:cubicBezTo>
                        <a:pt x="78550" y="253627"/>
                        <a:pt x="66275" y="278649"/>
                        <a:pt x="66275" y="278649"/>
                      </a:cubicBezTo>
                      <a:cubicBezTo>
                        <a:pt x="66275" y="278649"/>
                        <a:pt x="93201" y="275978"/>
                        <a:pt x="116947" y="263749"/>
                      </a:cubicBezTo>
                      <a:cubicBezTo>
                        <a:pt x="140693" y="251510"/>
                        <a:pt x="161269" y="229724"/>
                        <a:pt x="161269" y="229724"/>
                      </a:cubicBezTo>
                      <a:cubicBezTo>
                        <a:pt x="161269" y="229724"/>
                        <a:pt x="162831" y="245197"/>
                        <a:pt x="166242" y="259349"/>
                      </a:cubicBezTo>
                      <a:cubicBezTo>
                        <a:pt x="169653" y="273491"/>
                        <a:pt x="174903" y="286302"/>
                        <a:pt x="174903" y="286302"/>
                      </a:cubicBezTo>
                      <a:cubicBezTo>
                        <a:pt x="174903" y="286302"/>
                        <a:pt x="187705" y="281487"/>
                        <a:pt x="197198" y="274314"/>
                      </a:cubicBezTo>
                      <a:cubicBezTo>
                        <a:pt x="206700" y="267150"/>
                        <a:pt x="212912" y="257620"/>
                        <a:pt x="212912" y="257620"/>
                      </a:cubicBezTo>
                      <a:cubicBezTo>
                        <a:pt x="212912" y="257620"/>
                        <a:pt x="234837" y="285443"/>
                        <a:pt x="256448" y="306296"/>
                      </a:cubicBezTo>
                      <a:cubicBezTo>
                        <a:pt x="278059" y="327140"/>
                        <a:pt x="299365" y="341023"/>
                        <a:pt x="299365" y="341023"/>
                      </a:cubicBezTo>
                      <a:cubicBezTo>
                        <a:pt x="299365" y="341023"/>
                        <a:pt x="311917" y="310908"/>
                        <a:pt x="316853" y="283825"/>
                      </a:cubicBezTo>
                      <a:cubicBezTo>
                        <a:pt x="321780" y="256742"/>
                        <a:pt x="319081" y="232700"/>
                        <a:pt x="319081" y="232700"/>
                      </a:cubicBezTo>
                      <a:cubicBezTo>
                        <a:pt x="319081" y="232700"/>
                        <a:pt x="329794" y="237368"/>
                        <a:pt x="340064" y="238949"/>
                      </a:cubicBezTo>
                      <a:cubicBezTo>
                        <a:pt x="350342" y="240529"/>
                        <a:pt x="360168" y="239041"/>
                        <a:pt x="360168" y="239041"/>
                      </a:cubicBezTo>
                      <a:cubicBezTo>
                        <a:pt x="360168" y="239041"/>
                        <a:pt x="356323" y="218022"/>
                        <a:pt x="345443" y="200265"/>
                      </a:cubicBezTo>
                      <a:cubicBezTo>
                        <a:pt x="334564" y="182499"/>
                        <a:pt x="316659" y="167987"/>
                        <a:pt x="316659" y="167987"/>
                      </a:cubicBezTo>
                      <a:cubicBezTo>
                        <a:pt x="316659" y="167987"/>
                        <a:pt x="354788" y="176029"/>
                        <a:pt x="385680" y="174227"/>
                      </a:cubicBezTo>
                      <a:cubicBezTo>
                        <a:pt x="416580" y="172424"/>
                        <a:pt x="440243" y="160768"/>
                        <a:pt x="440243" y="160768"/>
                      </a:cubicBezTo>
                      <a:cubicBezTo>
                        <a:pt x="440243" y="160768"/>
                        <a:pt x="406893" y="144712"/>
                        <a:pt x="390098" y="125440"/>
                      </a:cubicBezTo>
                      <a:cubicBezTo>
                        <a:pt x="373312" y="106158"/>
                        <a:pt x="373081" y="83669"/>
                        <a:pt x="373081" y="83669"/>
                      </a:cubicBezTo>
                      <a:cubicBezTo>
                        <a:pt x="373081" y="83669"/>
                        <a:pt x="326716" y="90981"/>
                        <a:pt x="314995" y="37850"/>
                      </a:cubicBezTo>
                      <a:cubicBezTo>
                        <a:pt x="310355" y="16794"/>
                        <a:pt x="327104" y="6034"/>
                        <a:pt x="327104" y="6034"/>
                      </a:cubicBezTo>
                      <a:cubicBezTo>
                        <a:pt x="327104" y="6034"/>
                        <a:pt x="289160" y="-7720"/>
                        <a:pt x="249294" y="6302"/>
                      </a:cubicBezTo>
                      <a:cubicBezTo>
                        <a:pt x="209427" y="20334"/>
                        <a:pt x="170411" y="65275"/>
                        <a:pt x="170411" y="65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07" name="Google Shape;6507;p8"/>
                <p:cNvSpPr/>
                <p:nvPr/>
              </p:nvSpPr>
              <p:spPr>
                <a:xfrm>
                  <a:off x="2412490" y="1222857"/>
                  <a:ext cx="300890" cy="293125"/>
                </a:xfrm>
                <a:custGeom>
                  <a:avLst/>
                  <a:gdLst/>
                  <a:ahLst/>
                  <a:cxnLst/>
                  <a:rect l="l" t="t" r="r" b="b"/>
                  <a:pathLst>
                    <a:path w="300890" h="293125" extrusionOk="0">
                      <a:moveTo>
                        <a:pt x="230964" y="293126"/>
                      </a:moveTo>
                      <a:cubicBezTo>
                        <a:pt x="230964" y="293126"/>
                        <a:pt x="209843" y="213318"/>
                        <a:pt x="191079" y="177463"/>
                      </a:cubicBezTo>
                      <a:cubicBezTo>
                        <a:pt x="180615" y="157470"/>
                        <a:pt x="171973" y="145093"/>
                        <a:pt x="171973" y="145093"/>
                      </a:cubicBezTo>
                      <a:cubicBezTo>
                        <a:pt x="171973" y="145093"/>
                        <a:pt x="181974" y="148550"/>
                        <a:pt x="204121" y="161796"/>
                      </a:cubicBezTo>
                      <a:cubicBezTo>
                        <a:pt x="226268" y="175042"/>
                        <a:pt x="260552" y="198067"/>
                        <a:pt x="260552" y="198067"/>
                      </a:cubicBezTo>
                      <a:cubicBezTo>
                        <a:pt x="260552" y="198067"/>
                        <a:pt x="233515" y="171280"/>
                        <a:pt x="210287" y="155344"/>
                      </a:cubicBezTo>
                      <a:cubicBezTo>
                        <a:pt x="187058" y="139408"/>
                        <a:pt x="167619" y="134325"/>
                        <a:pt x="167619" y="134325"/>
                      </a:cubicBezTo>
                      <a:cubicBezTo>
                        <a:pt x="167619" y="134325"/>
                        <a:pt x="159929" y="115829"/>
                        <a:pt x="149539" y="99643"/>
                      </a:cubicBezTo>
                      <a:cubicBezTo>
                        <a:pt x="139150" y="83458"/>
                        <a:pt x="126061" y="69603"/>
                        <a:pt x="126061" y="69603"/>
                      </a:cubicBezTo>
                      <a:lnTo>
                        <a:pt x="179414" y="79946"/>
                      </a:lnTo>
                      <a:cubicBezTo>
                        <a:pt x="179414" y="79946"/>
                        <a:pt x="181114" y="92009"/>
                        <a:pt x="194906" y="107242"/>
                      </a:cubicBezTo>
                      <a:cubicBezTo>
                        <a:pt x="208697" y="122484"/>
                        <a:pt x="234578" y="140897"/>
                        <a:pt x="234578" y="140897"/>
                      </a:cubicBezTo>
                      <a:cubicBezTo>
                        <a:pt x="234578" y="140897"/>
                        <a:pt x="214843" y="119979"/>
                        <a:pt x="203788" y="106095"/>
                      </a:cubicBezTo>
                      <a:cubicBezTo>
                        <a:pt x="192733" y="92212"/>
                        <a:pt x="190349" y="85362"/>
                        <a:pt x="190349" y="85362"/>
                      </a:cubicBezTo>
                      <a:lnTo>
                        <a:pt x="238654" y="102084"/>
                      </a:lnTo>
                      <a:lnTo>
                        <a:pt x="300890" y="126893"/>
                      </a:lnTo>
                      <a:lnTo>
                        <a:pt x="243452" y="95780"/>
                      </a:lnTo>
                      <a:cubicBezTo>
                        <a:pt x="243452" y="95780"/>
                        <a:pt x="247232" y="90012"/>
                        <a:pt x="260469" y="87516"/>
                      </a:cubicBezTo>
                      <a:cubicBezTo>
                        <a:pt x="273705" y="85020"/>
                        <a:pt x="296389" y="85788"/>
                        <a:pt x="296389" y="85788"/>
                      </a:cubicBezTo>
                      <a:cubicBezTo>
                        <a:pt x="296389" y="85788"/>
                        <a:pt x="272513" y="80861"/>
                        <a:pt x="256522" y="82266"/>
                      </a:cubicBezTo>
                      <a:cubicBezTo>
                        <a:pt x="240540" y="83671"/>
                        <a:pt x="232443" y="91408"/>
                        <a:pt x="232443" y="91408"/>
                      </a:cubicBezTo>
                      <a:lnTo>
                        <a:pt x="193713" y="78467"/>
                      </a:lnTo>
                      <a:lnTo>
                        <a:pt x="171899" y="70176"/>
                      </a:lnTo>
                      <a:cubicBezTo>
                        <a:pt x="171899" y="70176"/>
                        <a:pt x="177408" y="61432"/>
                        <a:pt x="193445" y="52974"/>
                      </a:cubicBezTo>
                      <a:cubicBezTo>
                        <a:pt x="209473" y="44525"/>
                        <a:pt x="236029" y="36373"/>
                        <a:pt x="236029" y="36373"/>
                      </a:cubicBezTo>
                      <a:cubicBezTo>
                        <a:pt x="236029" y="36373"/>
                        <a:pt x="208678" y="37842"/>
                        <a:pt x="189581" y="45293"/>
                      </a:cubicBezTo>
                      <a:cubicBezTo>
                        <a:pt x="170475" y="52752"/>
                        <a:pt x="159624" y="66183"/>
                        <a:pt x="159624" y="66183"/>
                      </a:cubicBezTo>
                      <a:lnTo>
                        <a:pt x="120016" y="59906"/>
                      </a:lnTo>
                      <a:cubicBezTo>
                        <a:pt x="120016" y="59906"/>
                        <a:pt x="113721" y="50728"/>
                        <a:pt x="99911" y="35753"/>
                      </a:cubicBezTo>
                      <a:cubicBezTo>
                        <a:pt x="86102" y="20779"/>
                        <a:pt x="64777" y="0"/>
                        <a:pt x="64777" y="0"/>
                      </a:cubicBezTo>
                      <a:lnTo>
                        <a:pt x="46013" y="11508"/>
                      </a:lnTo>
                      <a:cubicBezTo>
                        <a:pt x="46013" y="11508"/>
                        <a:pt x="69954" y="26704"/>
                        <a:pt x="86194" y="40893"/>
                      </a:cubicBezTo>
                      <a:cubicBezTo>
                        <a:pt x="102444" y="55072"/>
                        <a:pt x="110994" y="68235"/>
                        <a:pt x="110994" y="68235"/>
                      </a:cubicBezTo>
                      <a:lnTo>
                        <a:pt x="96085" y="92979"/>
                      </a:lnTo>
                      <a:cubicBezTo>
                        <a:pt x="96085" y="92979"/>
                        <a:pt x="76692" y="82931"/>
                        <a:pt x="53196" y="82053"/>
                      </a:cubicBezTo>
                      <a:cubicBezTo>
                        <a:pt x="29708" y="81166"/>
                        <a:pt x="0" y="85917"/>
                        <a:pt x="0" y="85917"/>
                      </a:cubicBezTo>
                      <a:cubicBezTo>
                        <a:pt x="0" y="85917"/>
                        <a:pt x="29884" y="84429"/>
                        <a:pt x="52475" y="88339"/>
                      </a:cubicBezTo>
                      <a:cubicBezTo>
                        <a:pt x="75074" y="92249"/>
                        <a:pt x="92221" y="100716"/>
                        <a:pt x="92221" y="100716"/>
                      </a:cubicBezTo>
                      <a:lnTo>
                        <a:pt x="70573" y="140453"/>
                      </a:lnTo>
                      <a:cubicBezTo>
                        <a:pt x="70573" y="140453"/>
                        <a:pt x="59444" y="138419"/>
                        <a:pt x="46411" y="146674"/>
                      </a:cubicBezTo>
                      <a:cubicBezTo>
                        <a:pt x="33387" y="154928"/>
                        <a:pt x="18468" y="173470"/>
                        <a:pt x="18468" y="173470"/>
                      </a:cubicBezTo>
                      <a:cubicBezTo>
                        <a:pt x="18468" y="173470"/>
                        <a:pt x="37500" y="158533"/>
                        <a:pt x="49600" y="151961"/>
                      </a:cubicBezTo>
                      <a:cubicBezTo>
                        <a:pt x="61690" y="145398"/>
                        <a:pt x="66848" y="147201"/>
                        <a:pt x="66848" y="147201"/>
                      </a:cubicBezTo>
                      <a:lnTo>
                        <a:pt x="46965" y="229883"/>
                      </a:lnTo>
                      <a:cubicBezTo>
                        <a:pt x="46965" y="229883"/>
                        <a:pt x="66589" y="174755"/>
                        <a:pt x="78541" y="147533"/>
                      </a:cubicBezTo>
                      <a:cubicBezTo>
                        <a:pt x="87562" y="126985"/>
                        <a:pt x="92304" y="120081"/>
                        <a:pt x="92304" y="120081"/>
                      </a:cubicBezTo>
                      <a:cubicBezTo>
                        <a:pt x="92304" y="120081"/>
                        <a:pt x="98599" y="127512"/>
                        <a:pt x="104256" y="140333"/>
                      </a:cubicBezTo>
                      <a:cubicBezTo>
                        <a:pt x="109903" y="153153"/>
                        <a:pt x="113601" y="169754"/>
                        <a:pt x="113601" y="169754"/>
                      </a:cubicBezTo>
                      <a:cubicBezTo>
                        <a:pt x="113601" y="169754"/>
                        <a:pt x="114202" y="151416"/>
                        <a:pt x="110541" y="137172"/>
                      </a:cubicBezTo>
                      <a:cubicBezTo>
                        <a:pt x="106881" y="122918"/>
                        <a:pt x="98959" y="112760"/>
                        <a:pt x="98959" y="112760"/>
                      </a:cubicBezTo>
                      <a:lnTo>
                        <a:pt x="118408" y="78014"/>
                      </a:lnTo>
                      <a:cubicBezTo>
                        <a:pt x="118408" y="78014"/>
                        <a:pt x="130479" y="94098"/>
                        <a:pt x="139944" y="107824"/>
                      </a:cubicBezTo>
                      <a:cubicBezTo>
                        <a:pt x="149410" y="121541"/>
                        <a:pt x="156268" y="137523"/>
                        <a:pt x="156268" y="137523"/>
                      </a:cubicBezTo>
                      <a:cubicBezTo>
                        <a:pt x="156268" y="137523"/>
                        <a:pt x="146960" y="154383"/>
                        <a:pt x="142477" y="175929"/>
                      </a:cubicBezTo>
                      <a:cubicBezTo>
                        <a:pt x="137994" y="197475"/>
                        <a:pt x="138336" y="223717"/>
                        <a:pt x="138336" y="223717"/>
                      </a:cubicBezTo>
                      <a:cubicBezTo>
                        <a:pt x="138336" y="223717"/>
                        <a:pt x="142718" y="199518"/>
                        <a:pt x="148522" y="180763"/>
                      </a:cubicBezTo>
                      <a:cubicBezTo>
                        <a:pt x="154336" y="162018"/>
                        <a:pt x="161583" y="148717"/>
                        <a:pt x="161583" y="148717"/>
                      </a:cubicBezTo>
                      <a:cubicBezTo>
                        <a:pt x="161583" y="148717"/>
                        <a:pt x="169764" y="156241"/>
                        <a:pt x="183444" y="183851"/>
                      </a:cubicBezTo>
                      <a:cubicBezTo>
                        <a:pt x="201247" y="219807"/>
                        <a:pt x="230964" y="293126"/>
                        <a:pt x="230964"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08" name="Google Shape;6508;p8"/>
              <p:cNvGrpSpPr/>
              <p:nvPr/>
            </p:nvGrpSpPr>
            <p:grpSpPr>
              <a:xfrm>
                <a:off x="1782703" y="1282689"/>
                <a:ext cx="243836" cy="338937"/>
                <a:chOff x="1782703" y="1282689"/>
                <a:chExt cx="243836" cy="338937"/>
              </a:xfrm>
            </p:grpSpPr>
            <p:sp>
              <p:nvSpPr>
                <p:cNvPr id="6509" name="Google Shape;6509;p8"/>
                <p:cNvSpPr/>
                <p:nvPr/>
              </p:nvSpPr>
              <p:spPr>
                <a:xfrm>
                  <a:off x="1782703" y="1282689"/>
                  <a:ext cx="243836" cy="338937"/>
                </a:xfrm>
                <a:custGeom>
                  <a:avLst/>
                  <a:gdLst/>
                  <a:ahLst/>
                  <a:cxnLst/>
                  <a:rect l="l" t="t" r="r" b="b"/>
                  <a:pathLst>
                    <a:path w="243836" h="338937" extrusionOk="0">
                      <a:moveTo>
                        <a:pt x="169764" y="233275"/>
                      </a:moveTo>
                      <a:cubicBezTo>
                        <a:pt x="169764" y="233275"/>
                        <a:pt x="207541" y="236436"/>
                        <a:pt x="225205" y="206608"/>
                      </a:cubicBezTo>
                      <a:cubicBezTo>
                        <a:pt x="253028" y="159633"/>
                        <a:pt x="241446" y="123454"/>
                        <a:pt x="241446" y="123454"/>
                      </a:cubicBezTo>
                      <a:cubicBezTo>
                        <a:pt x="241446" y="123454"/>
                        <a:pt x="221508" y="156999"/>
                        <a:pt x="203576" y="126422"/>
                      </a:cubicBezTo>
                      <a:cubicBezTo>
                        <a:pt x="194268" y="110551"/>
                        <a:pt x="193066" y="77940"/>
                        <a:pt x="193066" y="77940"/>
                      </a:cubicBezTo>
                      <a:cubicBezTo>
                        <a:pt x="193066" y="77940"/>
                        <a:pt x="177935" y="66349"/>
                        <a:pt x="169856" y="46864"/>
                      </a:cubicBezTo>
                      <a:cubicBezTo>
                        <a:pt x="161777" y="27379"/>
                        <a:pt x="160751" y="0"/>
                        <a:pt x="160751" y="0"/>
                      </a:cubicBezTo>
                      <a:cubicBezTo>
                        <a:pt x="160751" y="0"/>
                        <a:pt x="147450" y="11120"/>
                        <a:pt x="138651" y="30180"/>
                      </a:cubicBezTo>
                      <a:cubicBezTo>
                        <a:pt x="129860" y="49249"/>
                        <a:pt x="125580" y="76258"/>
                        <a:pt x="125580" y="76258"/>
                      </a:cubicBezTo>
                      <a:cubicBezTo>
                        <a:pt x="125580" y="76258"/>
                        <a:pt x="120145" y="62254"/>
                        <a:pt x="114146" y="50090"/>
                      </a:cubicBezTo>
                      <a:cubicBezTo>
                        <a:pt x="108147" y="37926"/>
                        <a:pt x="101585" y="27601"/>
                        <a:pt x="101585" y="27601"/>
                      </a:cubicBezTo>
                      <a:cubicBezTo>
                        <a:pt x="101585" y="27601"/>
                        <a:pt x="96316" y="36206"/>
                        <a:pt x="93478" y="45967"/>
                      </a:cubicBezTo>
                      <a:cubicBezTo>
                        <a:pt x="90631" y="55728"/>
                        <a:pt x="90215" y="66635"/>
                        <a:pt x="90215" y="66635"/>
                      </a:cubicBezTo>
                      <a:cubicBezTo>
                        <a:pt x="90215" y="66635"/>
                        <a:pt x="70453" y="47585"/>
                        <a:pt x="52927" y="34968"/>
                      </a:cubicBezTo>
                      <a:cubicBezTo>
                        <a:pt x="35393" y="22341"/>
                        <a:pt x="20104" y="16157"/>
                        <a:pt x="20104" y="16157"/>
                      </a:cubicBezTo>
                      <a:cubicBezTo>
                        <a:pt x="20104" y="16157"/>
                        <a:pt x="22498" y="48398"/>
                        <a:pt x="27980" y="75352"/>
                      </a:cubicBezTo>
                      <a:cubicBezTo>
                        <a:pt x="33461" y="102306"/>
                        <a:pt x="42039" y="123972"/>
                        <a:pt x="42039" y="123972"/>
                      </a:cubicBezTo>
                      <a:cubicBezTo>
                        <a:pt x="42039" y="123972"/>
                        <a:pt x="35032" y="123029"/>
                        <a:pt x="29181" y="124832"/>
                      </a:cubicBezTo>
                      <a:cubicBezTo>
                        <a:pt x="23330" y="126634"/>
                        <a:pt x="18625" y="131182"/>
                        <a:pt x="18625" y="131182"/>
                      </a:cubicBezTo>
                      <a:cubicBezTo>
                        <a:pt x="18625" y="131182"/>
                        <a:pt x="26898" y="149641"/>
                        <a:pt x="37889" y="162803"/>
                      </a:cubicBezTo>
                      <a:cubicBezTo>
                        <a:pt x="48879" y="175966"/>
                        <a:pt x="62577" y="183832"/>
                        <a:pt x="62577" y="183832"/>
                      </a:cubicBezTo>
                      <a:cubicBezTo>
                        <a:pt x="62577" y="183832"/>
                        <a:pt x="40209" y="188500"/>
                        <a:pt x="24569" y="200073"/>
                      </a:cubicBezTo>
                      <a:cubicBezTo>
                        <a:pt x="8920" y="211655"/>
                        <a:pt x="0" y="230151"/>
                        <a:pt x="0" y="230151"/>
                      </a:cubicBezTo>
                      <a:cubicBezTo>
                        <a:pt x="0" y="230151"/>
                        <a:pt x="22249" y="234523"/>
                        <a:pt x="36789" y="247214"/>
                      </a:cubicBezTo>
                      <a:cubicBezTo>
                        <a:pt x="51319" y="259896"/>
                        <a:pt x="58131" y="280897"/>
                        <a:pt x="58131" y="280897"/>
                      </a:cubicBezTo>
                      <a:cubicBezTo>
                        <a:pt x="58131" y="280897"/>
                        <a:pt x="80242" y="259212"/>
                        <a:pt x="102204" y="305244"/>
                      </a:cubicBezTo>
                      <a:cubicBezTo>
                        <a:pt x="110902" y="323490"/>
                        <a:pt x="105337" y="338936"/>
                        <a:pt x="105337" y="338936"/>
                      </a:cubicBezTo>
                      <a:cubicBezTo>
                        <a:pt x="105337" y="338936"/>
                        <a:pt x="129305" y="339684"/>
                        <a:pt x="146008" y="313775"/>
                      </a:cubicBezTo>
                      <a:cubicBezTo>
                        <a:pt x="162711" y="287875"/>
                        <a:pt x="169764" y="233275"/>
                        <a:pt x="169764"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10" name="Google Shape;6510;p8"/>
                <p:cNvSpPr/>
                <p:nvPr/>
              </p:nvSpPr>
              <p:spPr>
                <a:xfrm>
                  <a:off x="1819787" y="1329396"/>
                  <a:ext cx="182667" cy="242213"/>
                </a:xfrm>
                <a:custGeom>
                  <a:avLst/>
                  <a:gdLst/>
                  <a:ahLst/>
                  <a:cxnLst/>
                  <a:rect l="l" t="t" r="r" b="b"/>
                  <a:pathLst>
                    <a:path w="182667" h="242213" extrusionOk="0">
                      <a:moveTo>
                        <a:pt x="0" y="0"/>
                      </a:moveTo>
                      <a:cubicBezTo>
                        <a:pt x="0" y="0"/>
                        <a:pt x="34820" y="68031"/>
                        <a:pt x="55331" y="95613"/>
                      </a:cubicBezTo>
                      <a:cubicBezTo>
                        <a:pt x="66765" y="111013"/>
                        <a:pt x="74982" y="119840"/>
                        <a:pt x="74982" y="119840"/>
                      </a:cubicBezTo>
                      <a:cubicBezTo>
                        <a:pt x="74982" y="119840"/>
                        <a:pt x="68706" y="119803"/>
                        <a:pt x="53168" y="114479"/>
                      </a:cubicBezTo>
                      <a:cubicBezTo>
                        <a:pt x="37621" y="109155"/>
                        <a:pt x="12811" y="98544"/>
                        <a:pt x="12811" y="98544"/>
                      </a:cubicBezTo>
                      <a:cubicBezTo>
                        <a:pt x="12811" y="98544"/>
                        <a:pt x="34949" y="114997"/>
                        <a:pt x="51855" y="122493"/>
                      </a:cubicBezTo>
                      <a:cubicBezTo>
                        <a:pt x="68771" y="129989"/>
                        <a:pt x="80464" y="128529"/>
                        <a:pt x="80464" y="128529"/>
                      </a:cubicBezTo>
                      <a:cubicBezTo>
                        <a:pt x="80464" y="128529"/>
                        <a:pt x="90003" y="143411"/>
                        <a:pt x="100263" y="155252"/>
                      </a:cubicBezTo>
                      <a:cubicBezTo>
                        <a:pt x="110523" y="167083"/>
                        <a:pt x="121504" y="175883"/>
                        <a:pt x="121504" y="175883"/>
                      </a:cubicBezTo>
                      <a:lnTo>
                        <a:pt x="90483" y="183268"/>
                      </a:lnTo>
                      <a:cubicBezTo>
                        <a:pt x="90483" y="183268"/>
                        <a:pt x="86000" y="172509"/>
                        <a:pt x="74234" y="162646"/>
                      </a:cubicBezTo>
                      <a:cubicBezTo>
                        <a:pt x="62476" y="152774"/>
                        <a:pt x="43435" y="143808"/>
                        <a:pt x="43435" y="143808"/>
                      </a:cubicBezTo>
                      <a:cubicBezTo>
                        <a:pt x="43435" y="143808"/>
                        <a:pt x="59999" y="157091"/>
                        <a:pt x="69926" y="166566"/>
                      </a:cubicBezTo>
                      <a:cubicBezTo>
                        <a:pt x="79854" y="176040"/>
                        <a:pt x="83144" y="181688"/>
                        <a:pt x="83144" y="181688"/>
                      </a:cubicBezTo>
                      <a:lnTo>
                        <a:pt x="52863" y="181484"/>
                      </a:lnTo>
                      <a:lnTo>
                        <a:pt x="12876" y="178147"/>
                      </a:lnTo>
                      <a:lnTo>
                        <a:pt x="52225" y="188925"/>
                      </a:lnTo>
                      <a:cubicBezTo>
                        <a:pt x="52225" y="188925"/>
                        <a:pt x="51957" y="195534"/>
                        <a:pt x="45773" y="202115"/>
                      </a:cubicBezTo>
                      <a:cubicBezTo>
                        <a:pt x="39589" y="208687"/>
                        <a:pt x="27471" y="215223"/>
                        <a:pt x="27471" y="215223"/>
                      </a:cubicBezTo>
                      <a:cubicBezTo>
                        <a:pt x="27471" y="215223"/>
                        <a:pt x="41447" y="212200"/>
                        <a:pt x="49406" y="205767"/>
                      </a:cubicBezTo>
                      <a:cubicBezTo>
                        <a:pt x="57355" y="199333"/>
                        <a:pt x="59296" y="189489"/>
                        <a:pt x="59296" y="189489"/>
                      </a:cubicBezTo>
                      <a:lnTo>
                        <a:pt x="83431" y="189221"/>
                      </a:lnTo>
                      <a:lnTo>
                        <a:pt x="97323" y="190016"/>
                      </a:lnTo>
                      <a:cubicBezTo>
                        <a:pt x="97323" y="190016"/>
                        <a:pt x="97046" y="199980"/>
                        <a:pt x="91167" y="213023"/>
                      </a:cubicBezTo>
                      <a:cubicBezTo>
                        <a:pt x="85289" y="226074"/>
                        <a:pt x="73808" y="242213"/>
                        <a:pt x="73808" y="242213"/>
                      </a:cubicBezTo>
                      <a:cubicBezTo>
                        <a:pt x="73808" y="242213"/>
                        <a:pt x="87692" y="232082"/>
                        <a:pt x="95475" y="218994"/>
                      </a:cubicBezTo>
                      <a:cubicBezTo>
                        <a:pt x="103258" y="205896"/>
                        <a:pt x="104940" y="189822"/>
                        <a:pt x="104940" y="189822"/>
                      </a:cubicBezTo>
                      <a:lnTo>
                        <a:pt x="127558" y="183037"/>
                      </a:lnTo>
                      <a:cubicBezTo>
                        <a:pt x="127558" y="183037"/>
                        <a:pt x="133585" y="189618"/>
                        <a:pt x="145278" y="199232"/>
                      </a:cubicBezTo>
                      <a:cubicBezTo>
                        <a:pt x="156971" y="208845"/>
                        <a:pt x="174330" y="221490"/>
                        <a:pt x="174330" y="221490"/>
                      </a:cubicBezTo>
                      <a:lnTo>
                        <a:pt x="180726" y="204704"/>
                      </a:lnTo>
                      <a:cubicBezTo>
                        <a:pt x="180726" y="204704"/>
                        <a:pt x="163663" y="198122"/>
                        <a:pt x="150935" y="190034"/>
                      </a:cubicBezTo>
                      <a:cubicBezTo>
                        <a:pt x="138198" y="181937"/>
                        <a:pt x="129805" y="172343"/>
                        <a:pt x="129805" y="172343"/>
                      </a:cubicBezTo>
                      <a:lnTo>
                        <a:pt x="130239" y="144391"/>
                      </a:lnTo>
                      <a:cubicBezTo>
                        <a:pt x="130239" y="144391"/>
                        <a:pt x="143392" y="147589"/>
                        <a:pt x="155954" y="140897"/>
                      </a:cubicBezTo>
                      <a:cubicBezTo>
                        <a:pt x="168525" y="134214"/>
                        <a:pt x="182667" y="120247"/>
                        <a:pt x="182667" y="120247"/>
                      </a:cubicBezTo>
                      <a:cubicBezTo>
                        <a:pt x="182667" y="120247"/>
                        <a:pt x="167462" y="131210"/>
                        <a:pt x="154466" y="134778"/>
                      </a:cubicBezTo>
                      <a:cubicBezTo>
                        <a:pt x="141460" y="138346"/>
                        <a:pt x="129962" y="135896"/>
                        <a:pt x="129962" y="135896"/>
                      </a:cubicBezTo>
                      <a:lnTo>
                        <a:pt x="129463" y="91731"/>
                      </a:lnTo>
                      <a:cubicBezTo>
                        <a:pt x="129463" y="91731"/>
                        <a:pt x="135896" y="90077"/>
                        <a:pt x="140268" y="78171"/>
                      </a:cubicBezTo>
                      <a:cubicBezTo>
                        <a:pt x="144631" y="66266"/>
                        <a:pt x="146923" y="44119"/>
                        <a:pt x="146923" y="44119"/>
                      </a:cubicBezTo>
                      <a:cubicBezTo>
                        <a:pt x="146923" y="44119"/>
                        <a:pt x="141405" y="64214"/>
                        <a:pt x="137024" y="74234"/>
                      </a:cubicBezTo>
                      <a:cubicBezTo>
                        <a:pt x="132642" y="84263"/>
                        <a:pt x="129407" y="84216"/>
                        <a:pt x="129407" y="84216"/>
                      </a:cubicBezTo>
                      <a:lnTo>
                        <a:pt x="115200" y="370"/>
                      </a:lnTo>
                      <a:cubicBezTo>
                        <a:pt x="115200" y="370"/>
                        <a:pt x="121338" y="58316"/>
                        <a:pt x="123186" y="87655"/>
                      </a:cubicBezTo>
                      <a:cubicBezTo>
                        <a:pt x="124573" y="109793"/>
                        <a:pt x="124148" y="117779"/>
                        <a:pt x="124148" y="117779"/>
                      </a:cubicBezTo>
                      <a:cubicBezTo>
                        <a:pt x="124148" y="117779"/>
                        <a:pt x="118639" y="112834"/>
                        <a:pt x="111863" y="102629"/>
                      </a:cubicBezTo>
                      <a:cubicBezTo>
                        <a:pt x="105088" y="92424"/>
                        <a:pt x="98201" y="78042"/>
                        <a:pt x="98201" y="78042"/>
                      </a:cubicBezTo>
                      <a:cubicBezTo>
                        <a:pt x="98201" y="78042"/>
                        <a:pt x="103350" y="95419"/>
                        <a:pt x="109515" y="107602"/>
                      </a:cubicBezTo>
                      <a:cubicBezTo>
                        <a:pt x="115672" y="119785"/>
                        <a:pt x="122844" y="126764"/>
                        <a:pt x="122844" y="126764"/>
                      </a:cubicBezTo>
                      <a:lnTo>
                        <a:pt x="123011" y="165558"/>
                      </a:lnTo>
                      <a:cubicBezTo>
                        <a:pt x="123011" y="165558"/>
                        <a:pt x="111891" y="154346"/>
                        <a:pt x="102851" y="144511"/>
                      </a:cubicBezTo>
                      <a:cubicBezTo>
                        <a:pt x="93802" y="134685"/>
                        <a:pt x="85455" y="121902"/>
                        <a:pt x="85455" y="121902"/>
                      </a:cubicBezTo>
                      <a:cubicBezTo>
                        <a:pt x="85455" y="121902"/>
                        <a:pt x="85307" y="103128"/>
                        <a:pt x="81240" y="81508"/>
                      </a:cubicBezTo>
                      <a:cubicBezTo>
                        <a:pt x="77173" y="59878"/>
                        <a:pt x="69177" y="35393"/>
                        <a:pt x="69177" y="35393"/>
                      </a:cubicBezTo>
                      <a:cubicBezTo>
                        <a:pt x="69177" y="35393"/>
                        <a:pt x="74095" y="59481"/>
                        <a:pt x="76637" y="78911"/>
                      </a:cubicBezTo>
                      <a:cubicBezTo>
                        <a:pt x="79169" y="98340"/>
                        <a:pt x="79336" y="113111"/>
                        <a:pt x="79336" y="113111"/>
                      </a:cubicBezTo>
                      <a:cubicBezTo>
                        <a:pt x="79336" y="113111"/>
                        <a:pt x="72810" y="108683"/>
                        <a:pt x="57429" y="87193"/>
                      </a:cubicBezTo>
                      <a:cubicBezTo>
                        <a:pt x="37389" y="59195"/>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11" name="Google Shape;6511;p8"/>
              <p:cNvGrpSpPr/>
              <p:nvPr/>
            </p:nvGrpSpPr>
            <p:grpSpPr>
              <a:xfrm>
                <a:off x="3993817" y="2773829"/>
                <a:ext cx="282007" cy="408750"/>
                <a:chOff x="3993817" y="2773829"/>
                <a:chExt cx="282007" cy="408750"/>
              </a:xfrm>
            </p:grpSpPr>
            <p:sp>
              <p:nvSpPr>
                <p:cNvPr id="6512" name="Google Shape;6512;p8"/>
                <p:cNvSpPr/>
                <p:nvPr/>
              </p:nvSpPr>
              <p:spPr>
                <a:xfrm>
                  <a:off x="3993817" y="2773829"/>
                  <a:ext cx="282007" cy="408750"/>
                </a:xfrm>
                <a:custGeom>
                  <a:avLst/>
                  <a:gdLst/>
                  <a:ahLst/>
                  <a:cxnLst/>
                  <a:rect l="l" t="t" r="r" b="b"/>
                  <a:pathLst>
                    <a:path w="282007" h="408750" extrusionOk="0">
                      <a:moveTo>
                        <a:pt x="107742" y="268270"/>
                      </a:moveTo>
                      <a:cubicBezTo>
                        <a:pt x="107742" y="268270"/>
                        <a:pt x="69715" y="261476"/>
                        <a:pt x="42308" y="221961"/>
                      </a:cubicBezTo>
                      <a:cubicBezTo>
                        <a:pt x="-840" y="159744"/>
                        <a:pt x="1" y="120959"/>
                        <a:pt x="1" y="120959"/>
                      </a:cubicBezTo>
                      <a:cubicBezTo>
                        <a:pt x="1" y="120959"/>
                        <a:pt x="30892" y="165410"/>
                        <a:pt x="39997" y="134879"/>
                      </a:cubicBezTo>
                      <a:cubicBezTo>
                        <a:pt x="44730" y="119036"/>
                        <a:pt x="35949" y="81517"/>
                        <a:pt x="35949" y="81517"/>
                      </a:cubicBezTo>
                      <a:cubicBezTo>
                        <a:pt x="35949" y="81517"/>
                        <a:pt x="48011" y="72256"/>
                        <a:pt x="50359" y="51883"/>
                      </a:cubicBezTo>
                      <a:cubicBezTo>
                        <a:pt x="52707" y="31502"/>
                        <a:pt x="45349" y="0"/>
                        <a:pt x="45349" y="0"/>
                      </a:cubicBezTo>
                      <a:cubicBezTo>
                        <a:pt x="45349" y="0"/>
                        <a:pt x="62505" y="16592"/>
                        <a:pt x="77442" y="41151"/>
                      </a:cubicBezTo>
                      <a:cubicBezTo>
                        <a:pt x="92370" y="65720"/>
                        <a:pt x="105089" y="98248"/>
                        <a:pt x="105089" y="98248"/>
                      </a:cubicBezTo>
                      <a:cubicBezTo>
                        <a:pt x="105089" y="98248"/>
                        <a:pt x="106392" y="83496"/>
                        <a:pt x="108851" y="71045"/>
                      </a:cubicBezTo>
                      <a:cubicBezTo>
                        <a:pt x="111300" y="58585"/>
                        <a:pt x="114905" y="48417"/>
                        <a:pt x="114905" y="48417"/>
                      </a:cubicBezTo>
                      <a:cubicBezTo>
                        <a:pt x="114905" y="48417"/>
                        <a:pt x="122993" y="59869"/>
                        <a:pt x="128918" y="71978"/>
                      </a:cubicBezTo>
                      <a:cubicBezTo>
                        <a:pt x="134853" y="84096"/>
                        <a:pt x="138633" y="96880"/>
                        <a:pt x="138633" y="96880"/>
                      </a:cubicBezTo>
                      <a:cubicBezTo>
                        <a:pt x="138633" y="96880"/>
                        <a:pt x="153182" y="80232"/>
                        <a:pt x="167398" y="70444"/>
                      </a:cubicBezTo>
                      <a:cubicBezTo>
                        <a:pt x="181615" y="60646"/>
                        <a:pt x="195498" y="57697"/>
                        <a:pt x="195498" y="57697"/>
                      </a:cubicBezTo>
                      <a:cubicBezTo>
                        <a:pt x="195498" y="57697"/>
                        <a:pt x="202930" y="94458"/>
                        <a:pt x="205555" y="124222"/>
                      </a:cubicBezTo>
                      <a:cubicBezTo>
                        <a:pt x="208180" y="153985"/>
                        <a:pt x="205990" y="176761"/>
                        <a:pt x="205990" y="176761"/>
                      </a:cubicBezTo>
                      <a:cubicBezTo>
                        <a:pt x="205990" y="176761"/>
                        <a:pt x="212922" y="177611"/>
                        <a:pt x="219522" y="181318"/>
                      </a:cubicBezTo>
                      <a:cubicBezTo>
                        <a:pt x="226112" y="185034"/>
                        <a:pt x="232361" y="191615"/>
                        <a:pt x="232361" y="191615"/>
                      </a:cubicBezTo>
                      <a:cubicBezTo>
                        <a:pt x="232361" y="191615"/>
                        <a:pt x="229496" y="210749"/>
                        <a:pt x="222202" y="222987"/>
                      </a:cubicBezTo>
                      <a:cubicBezTo>
                        <a:pt x="214909" y="235225"/>
                        <a:pt x="203180" y="240559"/>
                        <a:pt x="203180" y="240559"/>
                      </a:cubicBezTo>
                      <a:cubicBezTo>
                        <a:pt x="203180" y="240559"/>
                        <a:pt x="227702" y="252168"/>
                        <a:pt x="247409" y="269934"/>
                      </a:cubicBezTo>
                      <a:cubicBezTo>
                        <a:pt x="267116" y="287709"/>
                        <a:pt x="282007" y="311640"/>
                        <a:pt x="282007" y="311640"/>
                      </a:cubicBezTo>
                      <a:cubicBezTo>
                        <a:pt x="282007" y="311640"/>
                        <a:pt x="260387" y="310559"/>
                        <a:pt x="249276" y="321263"/>
                      </a:cubicBezTo>
                      <a:cubicBezTo>
                        <a:pt x="238175" y="331966"/>
                        <a:pt x="237593" y="354456"/>
                        <a:pt x="237593" y="354456"/>
                      </a:cubicBezTo>
                      <a:cubicBezTo>
                        <a:pt x="237593" y="354456"/>
                        <a:pt x="208106" y="323157"/>
                        <a:pt x="199593" y="370511"/>
                      </a:cubicBezTo>
                      <a:cubicBezTo>
                        <a:pt x="196210" y="389284"/>
                        <a:pt x="206701" y="408751"/>
                        <a:pt x="206701" y="408751"/>
                      </a:cubicBezTo>
                      <a:cubicBezTo>
                        <a:pt x="206701" y="408751"/>
                        <a:pt x="182197" y="402983"/>
                        <a:pt x="156991" y="368284"/>
                      </a:cubicBezTo>
                      <a:cubicBezTo>
                        <a:pt x="131793" y="333593"/>
                        <a:pt x="107742" y="268270"/>
                        <a:pt x="107742"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13" name="Google Shape;6513;p8"/>
                <p:cNvSpPr/>
                <p:nvPr/>
              </p:nvSpPr>
              <p:spPr>
                <a:xfrm>
                  <a:off x="4029571" y="2830824"/>
                  <a:ext cx="193057" cy="292164"/>
                </a:xfrm>
                <a:custGeom>
                  <a:avLst/>
                  <a:gdLst/>
                  <a:ahLst/>
                  <a:cxnLst/>
                  <a:rect l="l" t="t" r="r" b="b"/>
                  <a:pathLst>
                    <a:path w="193057" h="292164" extrusionOk="0">
                      <a:moveTo>
                        <a:pt x="151610" y="31464"/>
                      </a:moveTo>
                      <a:cubicBezTo>
                        <a:pt x="151610" y="31464"/>
                        <a:pt x="136562" y="100780"/>
                        <a:pt x="123880" y="127124"/>
                      </a:cubicBezTo>
                      <a:cubicBezTo>
                        <a:pt x="116799" y="141821"/>
                        <a:pt x="111032" y="149798"/>
                        <a:pt x="111032" y="149798"/>
                      </a:cubicBezTo>
                      <a:cubicBezTo>
                        <a:pt x="111032" y="149798"/>
                        <a:pt x="117493" y="151489"/>
                        <a:pt x="131903" y="149613"/>
                      </a:cubicBezTo>
                      <a:cubicBezTo>
                        <a:pt x="146304" y="147737"/>
                        <a:pt x="168664" y="142292"/>
                        <a:pt x="168664" y="142292"/>
                      </a:cubicBezTo>
                      <a:cubicBezTo>
                        <a:pt x="168664" y="142292"/>
                        <a:pt x="150870" y="155261"/>
                        <a:pt x="135720" y="159282"/>
                      </a:cubicBezTo>
                      <a:cubicBezTo>
                        <a:pt x="120561" y="163302"/>
                        <a:pt x="108046" y="158376"/>
                        <a:pt x="108046" y="158376"/>
                      </a:cubicBezTo>
                      <a:cubicBezTo>
                        <a:pt x="108046" y="158376"/>
                        <a:pt x="102777" y="172999"/>
                        <a:pt x="95817" y="183897"/>
                      </a:cubicBezTo>
                      <a:cubicBezTo>
                        <a:pt x="88866" y="194794"/>
                        <a:pt x="80233" y="201967"/>
                        <a:pt x="80233" y="201967"/>
                      </a:cubicBezTo>
                      <a:lnTo>
                        <a:pt x="114525" y="219132"/>
                      </a:lnTo>
                      <a:cubicBezTo>
                        <a:pt x="114525" y="219132"/>
                        <a:pt x="115847" y="207883"/>
                        <a:pt x="124952" y="199684"/>
                      </a:cubicBezTo>
                      <a:cubicBezTo>
                        <a:pt x="134066" y="191486"/>
                        <a:pt x="150954" y="186346"/>
                        <a:pt x="150954" y="186346"/>
                      </a:cubicBezTo>
                      <a:cubicBezTo>
                        <a:pt x="150954" y="186346"/>
                        <a:pt x="137939" y="197189"/>
                        <a:pt x="130609" y="205434"/>
                      </a:cubicBezTo>
                      <a:cubicBezTo>
                        <a:pt x="123270" y="213679"/>
                        <a:pt x="121615" y="219327"/>
                        <a:pt x="121615" y="219327"/>
                      </a:cubicBezTo>
                      <a:lnTo>
                        <a:pt x="152802" y="227470"/>
                      </a:lnTo>
                      <a:lnTo>
                        <a:pt x="193057" y="234671"/>
                      </a:lnTo>
                      <a:lnTo>
                        <a:pt x="155751" y="236279"/>
                      </a:lnTo>
                      <a:cubicBezTo>
                        <a:pt x="155751" y="236279"/>
                        <a:pt x="158052" y="244034"/>
                        <a:pt x="166464" y="253379"/>
                      </a:cubicBezTo>
                      <a:cubicBezTo>
                        <a:pt x="174866" y="262724"/>
                        <a:pt x="189378" y="273668"/>
                        <a:pt x="189378" y="273668"/>
                      </a:cubicBezTo>
                      <a:cubicBezTo>
                        <a:pt x="189378" y="273668"/>
                        <a:pt x="174025" y="266283"/>
                        <a:pt x="163839" y="256614"/>
                      </a:cubicBezTo>
                      <a:cubicBezTo>
                        <a:pt x="153653" y="246946"/>
                        <a:pt x="148624" y="234985"/>
                        <a:pt x="148624" y="234985"/>
                      </a:cubicBezTo>
                      <a:lnTo>
                        <a:pt x="123630" y="227997"/>
                      </a:lnTo>
                      <a:lnTo>
                        <a:pt x="109534" y="225067"/>
                      </a:lnTo>
                      <a:cubicBezTo>
                        <a:pt x="109534" y="225067"/>
                        <a:pt x="112880" y="236704"/>
                        <a:pt x="122965" y="253481"/>
                      </a:cubicBezTo>
                      <a:cubicBezTo>
                        <a:pt x="133040" y="270257"/>
                        <a:pt x="149854" y="292164"/>
                        <a:pt x="149854" y="292164"/>
                      </a:cubicBezTo>
                      <a:cubicBezTo>
                        <a:pt x="149854" y="292164"/>
                        <a:pt x="132402" y="276561"/>
                        <a:pt x="120349" y="259202"/>
                      </a:cubicBezTo>
                      <a:cubicBezTo>
                        <a:pt x="108286" y="241852"/>
                        <a:pt x="101612" y="222737"/>
                        <a:pt x="101612" y="222737"/>
                      </a:cubicBezTo>
                      <a:lnTo>
                        <a:pt x="76184" y="208595"/>
                      </a:lnTo>
                      <a:cubicBezTo>
                        <a:pt x="76184" y="208595"/>
                        <a:pt x="71978" y="214566"/>
                        <a:pt x="62864" y="222488"/>
                      </a:cubicBezTo>
                      <a:cubicBezTo>
                        <a:pt x="53750" y="230400"/>
                        <a:pt x="39719" y="240281"/>
                        <a:pt x="39719" y="240281"/>
                      </a:cubicBezTo>
                      <a:lnTo>
                        <a:pt x="27961" y="219021"/>
                      </a:lnTo>
                      <a:cubicBezTo>
                        <a:pt x="27961" y="219021"/>
                        <a:pt x="43546" y="216101"/>
                        <a:pt x="54203" y="210240"/>
                      </a:cubicBezTo>
                      <a:cubicBezTo>
                        <a:pt x="64861" y="204371"/>
                        <a:pt x="70583" y="195562"/>
                        <a:pt x="70583" y="195562"/>
                      </a:cubicBezTo>
                      <a:lnTo>
                        <a:pt x="61533" y="162988"/>
                      </a:lnTo>
                      <a:cubicBezTo>
                        <a:pt x="61533" y="162988"/>
                        <a:pt x="48944" y="163062"/>
                        <a:pt x="33923" y="151822"/>
                      </a:cubicBezTo>
                      <a:cubicBezTo>
                        <a:pt x="18894" y="140582"/>
                        <a:pt x="0" y="120459"/>
                        <a:pt x="0" y="120459"/>
                      </a:cubicBezTo>
                      <a:cubicBezTo>
                        <a:pt x="0" y="120459"/>
                        <a:pt x="19069" y="137393"/>
                        <a:pt x="33581" y="145130"/>
                      </a:cubicBezTo>
                      <a:cubicBezTo>
                        <a:pt x="48093" y="152867"/>
                        <a:pt x="59213" y="153218"/>
                        <a:pt x="59213" y="153218"/>
                      </a:cubicBezTo>
                      <a:lnTo>
                        <a:pt x="46152" y="102084"/>
                      </a:lnTo>
                      <a:cubicBezTo>
                        <a:pt x="46152" y="102084"/>
                        <a:pt x="39007" y="98377"/>
                        <a:pt x="30845" y="83356"/>
                      </a:cubicBezTo>
                      <a:cubicBezTo>
                        <a:pt x="22683" y="68336"/>
                        <a:pt x="13505" y="41993"/>
                        <a:pt x="13505" y="41993"/>
                      </a:cubicBezTo>
                      <a:cubicBezTo>
                        <a:pt x="13505" y="41993"/>
                        <a:pt x="25382" y="66839"/>
                        <a:pt x="32981" y="79687"/>
                      </a:cubicBezTo>
                      <a:cubicBezTo>
                        <a:pt x="40579" y="92535"/>
                        <a:pt x="43906" y="93386"/>
                        <a:pt x="43906" y="93386"/>
                      </a:cubicBezTo>
                      <a:lnTo>
                        <a:pt x="32814" y="0"/>
                      </a:lnTo>
                      <a:cubicBezTo>
                        <a:pt x="32814" y="0"/>
                        <a:pt x="44276" y="65554"/>
                        <a:pt x="51384" y="99089"/>
                      </a:cubicBezTo>
                      <a:cubicBezTo>
                        <a:pt x="56754" y="124406"/>
                        <a:pt x="59647" y="133788"/>
                        <a:pt x="59647" y="133788"/>
                      </a:cubicBezTo>
                      <a:cubicBezTo>
                        <a:pt x="59647" y="133788"/>
                        <a:pt x="63816" y="129573"/>
                        <a:pt x="67671" y="119609"/>
                      </a:cubicBezTo>
                      <a:cubicBezTo>
                        <a:pt x="71535" y="109636"/>
                        <a:pt x="74215" y="94855"/>
                        <a:pt x="74215" y="94855"/>
                      </a:cubicBezTo>
                      <a:cubicBezTo>
                        <a:pt x="74215" y="94855"/>
                        <a:pt x="74243" y="113601"/>
                        <a:pt x="71627" y="126033"/>
                      </a:cubicBezTo>
                      <a:cubicBezTo>
                        <a:pt x="69011" y="138465"/>
                        <a:pt x="63752" y="144585"/>
                        <a:pt x="63752" y="144585"/>
                      </a:cubicBezTo>
                      <a:lnTo>
                        <a:pt x="75509" y="189563"/>
                      </a:lnTo>
                      <a:cubicBezTo>
                        <a:pt x="75509" y="189563"/>
                        <a:pt x="83532" y="179626"/>
                        <a:pt x="89846" y="170725"/>
                      </a:cubicBezTo>
                      <a:cubicBezTo>
                        <a:pt x="96168" y="161814"/>
                        <a:pt x="100854" y="149299"/>
                        <a:pt x="100854" y="149299"/>
                      </a:cubicBezTo>
                      <a:cubicBezTo>
                        <a:pt x="100854" y="149299"/>
                        <a:pt x="95234" y="127549"/>
                        <a:pt x="92794" y="103572"/>
                      </a:cubicBezTo>
                      <a:cubicBezTo>
                        <a:pt x="90345" y="79595"/>
                        <a:pt x="91075" y="53390"/>
                        <a:pt x="91075" y="53390"/>
                      </a:cubicBezTo>
                      <a:cubicBezTo>
                        <a:pt x="91075" y="53390"/>
                        <a:pt x="93395" y="79983"/>
                        <a:pt x="96750" y="101825"/>
                      </a:cubicBezTo>
                      <a:cubicBezTo>
                        <a:pt x="100097" y="123676"/>
                        <a:pt x="104469" y="140786"/>
                        <a:pt x="104469" y="140786"/>
                      </a:cubicBezTo>
                      <a:cubicBezTo>
                        <a:pt x="104469" y="140786"/>
                        <a:pt x="109839" y="137449"/>
                        <a:pt x="119119" y="116762"/>
                      </a:cubicBezTo>
                      <a:cubicBezTo>
                        <a:pt x="131191" y="89809"/>
                        <a:pt x="151610" y="31464"/>
                        <a:pt x="151610"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14" name="Google Shape;6514;p8"/>
              <p:cNvGrpSpPr/>
              <p:nvPr/>
            </p:nvGrpSpPr>
            <p:grpSpPr>
              <a:xfrm>
                <a:off x="3586610" y="2736421"/>
                <a:ext cx="410531" cy="373330"/>
                <a:chOff x="3586610" y="2736421"/>
                <a:chExt cx="410531" cy="373330"/>
              </a:xfrm>
            </p:grpSpPr>
            <p:sp>
              <p:nvSpPr>
                <p:cNvPr id="6515" name="Google Shape;6515;p8"/>
                <p:cNvSpPr/>
                <p:nvPr/>
              </p:nvSpPr>
              <p:spPr>
                <a:xfrm>
                  <a:off x="3586610" y="2760544"/>
                  <a:ext cx="410531" cy="349207"/>
                </a:xfrm>
                <a:custGeom>
                  <a:avLst/>
                  <a:gdLst/>
                  <a:ahLst/>
                  <a:cxnLst/>
                  <a:rect l="l" t="t" r="r" b="b"/>
                  <a:pathLst>
                    <a:path w="410531" h="349207" extrusionOk="0">
                      <a:moveTo>
                        <a:pt x="268501" y="41588"/>
                      </a:moveTo>
                      <a:cubicBezTo>
                        <a:pt x="268501" y="41588"/>
                        <a:pt x="327631" y="4254"/>
                        <a:pt x="363200" y="11224"/>
                      </a:cubicBezTo>
                      <a:cubicBezTo>
                        <a:pt x="419205" y="22214"/>
                        <a:pt x="409962" y="61147"/>
                        <a:pt x="409962" y="61147"/>
                      </a:cubicBezTo>
                      <a:cubicBezTo>
                        <a:pt x="409962" y="61147"/>
                        <a:pt x="369864" y="53364"/>
                        <a:pt x="349150" y="93786"/>
                      </a:cubicBezTo>
                      <a:cubicBezTo>
                        <a:pt x="338390" y="114768"/>
                        <a:pt x="344722" y="141333"/>
                        <a:pt x="344722" y="141333"/>
                      </a:cubicBezTo>
                      <a:cubicBezTo>
                        <a:pt x="344722" y="141333"/>
                        <a:pt x="323647" y="164350"/>
                        <a:pt x="315763" y="187014"/>
                      </a:cubicBezTo>
                      <a:cubicBezTo>
                        <a:pt x="307869" y="209679"/>
                        <a:pt x="313165" y="231992"/>
                        <a:pt x="313165" y="231992"/>
                      </a:cubicBezTo>
                      <a:cubicBezTo>
                        <a:pt x="313165" y="231992"/>
                        <a:pt x="289244" y="235597"/>
                        <a:pt x="270480" y="228831"/>
                      </a:cubicBezTo>
                      <a:cubicBezTo>
                        <a:pt x="251716" y="222065"/>
                        <a:pt x="238091" y="204937"/>
                        <a:pt x="238091" y="204937"/>
                      </a:cubicBezTo>
                      <a:cubicBezTo>
                        <a:pt x="238091" y="204937"/>
                        <a:pt x="233016" y="220882"/>
                        <a:pt x="226574" y="235911"/>
                      </a:cubicBezTo>
                      <a:cubicBezTo>
                        <a:pt x="220131" y="250941"/>
                        <a:pt x="212329" y="265065"/>
                        <a:pt x="212329" y="265065"/>
                      </a:cubicBezTo>
                      <a:cubicBezTo>
                        <a:pt x="212329" y="265065"/>
                        <a:pt x="201792" y="263207"/>
                        <a:pt x="194822" y="258216"/>
                      </a:cubicBezTo>
                      <a:cubicBezTo>
                        <a:pt x="187853" y="253215"/>
                        <a:pt x="184433" y="245081"/>
                        <a:pt x="184433" y="245081"/>
                      </a:cubicBezTo>
                      <a:cubicBezTo>
                        <a:pt x="184433" y="245081"/>
                        <a:pt x="157895" y="278200"/>
                        <a:pt x="133280" y="304229"/>
                      </a:cubicBezTo>
                      <a:cubicBezTo>
                        <a:pt x="108656" y="330259"/>
                        <a:pt x="85963" y="349208"/>
                        <a:pt x="85963" y="349208"/>
                      </a:cubicBezTo>
                      <a:cubicBezTo>
                        <a:pt x="85963" y="349208"/>
                        <a:pt x="81619" y="321829"/>
                        <a:pt x="83505" y="295725"/>
                      </a:cubicBezTo>
                      <a:cubicBezTo>
                        <a:pt x="85390" y="269622"/>
                        <a:pt x="93515" y="244804"/>
                        <a:pt x="93515" y="244804"/>
                      </a:cubicBezTo>
                      <a:cubicBezTo>
                        <a:pt x="93515" y="244804"/>
                        <a:pt x="82645" y="251995"/>
                        <a:pt x="72912" y="255988"/>
                      </a:cubicBezTo>
                      <a:cubicBezTo>
                        <a:pt x="63169" y="259981"/>
                        <a:pt x="54564" y="260776"/>
                        <a:pt x="54564" y="260776"/>
                      </a:cubicBezTo>
                      <a:cubicBezTo>
                        <a:pt x="54564" y="260776"/>
                        <a:pt x="63021" y="238731"/>
                        <a:pt x="77127" y="218312"/>
                      </a:cubicBezTo>
                      <a:cubicBezTo>
                        <a:pt x="91232" y="197894"/>
                        <a:pt x="110976" y="179111"/>
                        <a:pt x="110976" y="179111"/>
                      </a:cubicBezTo>
                      <a:cubicBezTo>
                        <a:pt x="110976" y="179111"/>
                        <a:pt x="74317" y="196110"/>
                        <a:pt x="46577" y="201517"/>
                      </a:cubicBezTo>
                      <a:cubicBezTo>
                        <a:pt x="18829" y="206915"/>
                        <a:pt x="0" y="200713"/>
                        <a:pt x="0" y="200713"/>
                      </a:cubicBezTo>
                      <a:cubicBezTo>
                        <a:pt x="0" y="200713"/>
                        <a:pt x="34191" y="176763"/>
                        <a:pt x="54046" y="153442"/>
                      </a:cubicBezTo>
                      <a:cubicBezTo>
                        <a:pt x="73892" y="130121"/>
                        <a:pt x="79400" y="107438"/>
                        <a:pt x="79400" y="107438"/>
                      </a:cubicBezTo>
                      <a:cubicBezTo>
                        <a:pt x="79400" y="107438"/>
                        <a:pt x="119951" y="103962"/>
                        <a:pt x="143152" y="47763"/>
                      </a:cubicBezTo>
                      <a:cubicBezTo>
                        <a:pt x="152349" y="25486"/>
                        <a:pt x="139612" y="18572"/>
                        <a:pt x="139612" y="18572"/>
                      </a:cubicBezTo>
                      <a:cubicBezTo>
                        <a:pt x="139612" y="18572"/>
                        <a:pt x="177445" y="-4139"/>
                        <a:pt x="210481" y="668"/>
                      </a:cubicBezTo>
                      <a:cubicBezTo>
                        <a:pt x="243526" y="5474"/>
                        <a:pt x="268501" y="41588"/>
                        <a:pt x="268501" y="415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16" name="Google Shape;6516;p8"/>
                <p:cNvSpPr/>
                <p:nvPr/>
              </p:nvSpPr>
              <p:spPr>
                <a:xfrm>
                  <a:off x="3667203" y="2736421"/>
                  <a:ext cx="283974" cy="333805"/>
                </a:xfrm>
                <a:custGeom>
                  <a:avLst/>
                  <a:gdLst/>
                  <a:ahLst/>
                  <a:cxnLst/>
                  <a:rect l="l" t="t" r="r" b="b"/>
                  <a:pathLst>
                    <a:path w="283974" h="333805" extrusionOk="0">
                      <a:moveTo>
                        <a:pt x="24587" y="333806"/>
                      </a:moveTo>
                      <a:cubicBezTo>
                        <a:pt x="24587" y="333806"/>
                        <a:pt x="62642" y="248563"/>
                        <a:pt x="88200" y="208096"/>
                      </a:cubicBezTo>
                      <a:cubicBezTo>
                        <a:pt x="102453" y="185524"/>
                        <a:pt x="113250" y="171058"/>
                        <a:pt x="113250" y="171058"/>
                      </a:cubicBezTo>
                      <a:cubicBezTo>
                        <a:pt x="113250" y="171058"/>
                        <a:pt x="103313" y="176872"/>
                        <a:pt x="80001" y="195368"/>
                      </a:cubicBezTo>
                      <a:cubicBezTo>
                        <a:pt x="56690" y="213873"/>
                        <a:pt x="20012" y="245060"/>
                        <a:pt x="20012" y="245060"/>
                      </a:cubicBezTo>
                      <a:cubicBezTo>
                        <a:pt x="20012" y="245060"/>
                        <a:pt x="50968" y="211784"/>
                        <a:pt x="75897" y="190321"/>
                      </a:cubicBezTo>
                      <a:cubicBezTo>
                        <a:pt x="100836" y="168858"/>
                        <a:pt x="119748" y="159208"/>
                        <a:pt x="119748" y="159208"/>
                      </a:cubicBezTo>
                      <a:cubicBezTo>
                        <a:pt x="119748" y="159208"/>
                        <a:pt x="131117" y="138789"/>
                        <a:pt x="144400" y="120081"/>
                      </a:cubicBezTo>
                      <a:cubicBezTo>
                        <a:pt x="157692" y="101363"/>
                        <a:pt x="172888" y="84364"/>
                        <a:pt x="172888" y="84364"/>
                      </a:cubicBezTo>
                      <a:lnTo>
                        <a:pt x="121809" y="107232"/>
                      </a:lnTo>
                      <a:cubicBezTo>
                        <a:pt x="121809" y="107232"/>
                        <a:pt x="117418" y="119766"/>
                        <a:pt x="101252" y="138327"/>
                      </a:cubicBezTo>
                      <a:cubicBezTo>
                        <a:pt x="85094" y="156879"/>
                        <a:pt x="57161" y="181457"/>
                        <a:pt x="57161" y="181457"/>
                      </a:cubicBezTo>
                      <a:cubicBezTo>
                        <a:pt x="57161" y="181457"/>
                        <a:pt x="80075" y="155797"/>
                        <a:pt x="93432" y="139242"/>
                      </a:cubicBezTo>
                      <a:cubicBezTo>
                        <a:pt x="106779" y="122687"/>
                        <a:pt x="110569" y="115237"/>
                        <a:pt x="110569" y="115237"/>
                      </a:cubicBezTo>
                      <a:lnTo>
                        <a:pt x="62587" y="143346"/>
                      </a:lnTo>
                      <a:lnTo>
                        <a:pt x="0" y="182852"/>
                      </a:lnTo>
                      <a:lnTo>
                        <a:pt x="59703" y="138124"/>
                      </a:lnTo>
                      <a:cubicBezTo>
                        <a:pt x="59703" y="138124"/>
                        <a:pt x="57605" y="133206"/>
                        <a:pt x="46134" y="133788"/>
                      </a:cubicBezTo>
                      <a:cubicBezTo>
                        <a:pt x="34653" y="134362"/>
                        <a:pt x="13791" y="140444"/>
                        <a:pt x="13791" y="140444"/>
                      </a:cubicBezTo>
                      <a:cubicBezTo>
                        <a:pt x="13791" y="140444"/>
                        <a:pt x="36724" y="129906"/>
                        <a:pt x="50968" y="127586"/>
                      </a:cubicBezTo>
                      <a:cubicBezTo>
                        <a:pt x="65212" y="125266"/>
                        <a:pt x="70767" y="131154"/>
                        <a:pt x="70767" y="131154"/>
                      </a:cubicBezTo>
                      <a:lnTo>
                        <a:pt x="109127" y="109090"/>
                      </a:lnTo>
                      <a:lnTo>
                        <a:pt x="130969" y="95650"/>
                      </a:lnTo>
                      <a:cubicBezTo>
                        <a:pt x="130969" y="95650"/>
                        <a:pt x="128002" y="88136"/>
                        <a:pt x="115376" y="83375"/>
                      </a:cubicBezTo>
                      <a:cubicBezTo>
                        <a:pt x="102758" y="78615"/>
                        <a:pt x="80463" y="76609"/>
                        <a:pt x="80463" y="76609"/>
                      </a:cubicBezTo>
                      <a:cubicBezTo>
                        <a:pt x="80463" y="76609"/>
                        <a:pt x="105051" y="71701"/>
                        <a:pt x="120709" y="74742"/>
                      </a:cubicBezTo>
                      <a:cubicBezTo>
                        <a:pt x="136367" y="77774"/>
                        <a:pt x="143096" y="88764"/>
                        <a:pt x="143096" y="88764"/>
                      </a:cubicBezTo>
                      <a:lnTo>
                        <a:pt x="180689" y="73189"/>
                      </a:lnTo>
                      <a:cubicBezTo>
                        <a:pt x="180689" y="73189"/>
                        <a:pt x="188592" y="62485"/>
                        <a:pt x="204704" y="44193"/>
                      </a:cubicBezTo>
                      <a:cubicBezTo>
                        <a:pt x="220824" y="25891"/>
                        <a:pt x="245162" y="0"/>
                        <a:pt x="245162" y="0"/>
                      </a:cubicBezTo>
                      <a:lnTo>
                        <a:pt x="259554" y="7201"/>
                      </a:lnTo>
                      <a:cubicBezTo>
                        <a:pt x="259554" y="7201"/>
                        <a:pt x="234153" y="28091"/>
                        <a:pt x="215999" y="46152"/>
                      </a:cubicBezTo>
                      <a:cubicBezTo>
                        <a:pt x="197845" y="64223"/>
                        <a:pt x="186947" y="79465"/>
                        <a:pt x="186947" y="79465"/>
                      </a:cubicBezTo>
                      <a:lnTo>
                        <a:pt x="194711" y="100882"/>
                      </a:lnTo>
                      <a:cubicBezTo>
                        <a:pt x="194711" y="100882"/>
                        <a:pt x="214760" y="86250"/>
                        <a:pt x="236381" y="79872"/>
                      </a:cubicBezTo>
                      <a:cubicBezTo>
                        <a:pt x="258010" y="73494"/>
                        <a:pt x="283975" y="71331"/>
                        <a:pt x="283975" y="71331"/>
                      </a:cubicBezTo>
                      <a:cubicBezTo>
                        <a:pt x="283975" y="71331"/>
                        <a:pt x="257086" y="76812"/>
                        <a:pt x="235558" y="86028"/>
                      </a:cubicBezTo>
                      <a:cubicBezTo>
                        <a:pt x="214039" y="95244"/>
                        <a:pt x="196412" y="107768"/>
                        <a:pt x="196412" y="107768"/>
                      </a:cubicBezTo>
                      <a:lnTo>
                        <a:pt x="206783" y="142708"/>
                      </a:lnTo>
                      <a:cubicBezTo>
                        <a:pt x="206783" y="142708"/>
                        <a:pt x="217413" y="138059"/>
                        <a:pt x="227341" y="143318"/>
                      </a:cubicBezTo>
                      <a:cubicBezTo>
                        <a:pt x="237268" y="148587"/>
                        <a:pt x="246511" y="163756"/>
                        <a:pt x="246511" y="163756"/>
                      </a:cubicBezTo>
                      <a:cubicBezTo>
                        <a:pt x="246511" y="163756"/>
                        <a:pt x="232674" y="153172"/>
                        <a:pt x="223190" y="149382"/>
                      </a:cubicBezTo>
                      <a:cubicBezTo>
                        <a:pt x="213716" y="145602"/>
                        <a:pt x="208586" y="148624"/>
                        <a:pt x="208586" y="148624"/>
                      </a:cubicBezTo>
                      <a:lnTo>
                        <a:pt x="207236" y="227193"/>
                      </a:lnTo>
                      <a:cubicBezTo>
                        <a:pt x="207236" y="227193"/>
                        <a:pt x="202337" y="176289"/>
                        <a:pt x="197854" y="151684"/>
                      </a:cubicBezTo>
                      <a:cubicBezTo>
                        <a:pt x="194462" y="133114"/>
                        <a:pt x="191772" y="127281"/>
                        <a:pt x="191772" y="127281"/>
                      </a:cubicBezTo>
                      <a:cubicBezTo>
                        <a:pt x="191772" y="127281"/>
                        <a:pt x="184276" y="136229"/>
                        <a:pt x="176104" y="150445"/>
                      </a:cubicBezTo>
                      <a:cubicBezTo>
                        <a:pt x="167933" y="164671"/>
                        <a:pt x="160649" y="182242"/>
                        <a:pt x="160649" y="182242"/>
                      </a:cubicBezTo>
                      <a:cubicBezTo>
                        <a:pt x="160649" y="182242"/>
                        <a:pt x="164430" y="163922"/>
                        <a:pt x="171122" y="148735"/>
                      </a:cubicBezTo>
                      <a:cubicBezTo>
                        <a:pt x="177815" y="133539"/>
                        <a:pt x="187428" y="121467"/>
                        <a:pt x="187428" y="121467"/>
                      </a:cubicBezTo>
                      <a:lnTo>
                        <a:pt x="177889" y="91038"/>
                      </a:lnTo>
                      <a:cubicBezTo>
                        <a:pt x="177889" y="91038"/>
                        <a:pt x="163090" y="110042"/>
                        <a:pt x="151221" y="126070"/>
                      </a:cubicBezTo>
                      <a:cubicBezTo>
                        <a:pt x="139362" y="142089"/>
                        <a:pt x="129342" y="159772"/>
                        <a:pt x="129342" y="159772"/>
                      </a:cubicBezTo>
                      <a:cubicBezTo>
                        <a:pt x="129342" y="159772"/>
                        <a:pt x="133853" y="174561"/>
                        <a:pt x="132864" y="195202"/>
                      </a:cubicBezTo>
                      <a:cubicBezTo>
                        <a:pt x="131875" y="215833"/>
                        <a:pt x="125386" y="242324"/>
                        <a:pt x="125386" y="242324"/>
                      </a:cubicBezTo>
                      <a:cubicBezTo>
                        <a:pt x="125386" y="242324"/>
                        <a:pt x="127096" y="218985"/>
                        <a:pt x="126218" y="201478"/>
                      </a:cubicBezTo>
                      <a:cubicBezTo>
                        <a:pt x="125340" y="183962"/>
                        <a:pt x="121864" y="172278"/>
                        <a:pt x="121864" y="172278"/>
                      </a:cubicBezTo>
                      <a:cubicBezTo>
                        <a:pt x="121864" y="172278"/>
                        <a:pt x="112630" y="181762"/>
                        <a:pt x="93663" y="212736"/>
                      </a:cubicBezTo>
                      <a:cubicBezTo>
                        <a:pt x="68946" y="253083"/>
                        <a:pt x="24587" y="333806"/>
                        <a:pt x="24587"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17" name="Google Shape;6517;p8"/>
              <p:cNvGrpSpPr/>
              <p:nvPr/>
            </p:nvGrpSpPr>
            <p:grpSpPr>
              <a:xfrm>
                <a:off x="3989677" y="3091357"/>
                <a:ext cx="304125" cy="256595"/>
                <a:chOff x="3989677" y="3091357"/>
                <a:chExt cx="304125" cy="256595"/>
              </a:xfrm>
            </p:grpSpPr>
            <p:sp>
              <p:nvSpPr>
                <p:cNvPr id="6518" name="Google Shape;6518;p8"/>
                <p:cNvSpPr/>
                <p:nvPr/>
              </p:nvSpPr>
              <p:spPr>
                <a:xfrm>
                  <a:off x="3989677" y="3109671"/>
                  <a:ext cx="304125" cy="238281"/>
                </a:xfrm>
                <a:custGeom>
                  <a:avLst/>
                  <a:gdLst/>
                  <a:ahLst/>
                  <a:cxnLst/>
                  <a:rect l="l" t="t" r="r" b="b"/>
                  <a:pathLst>
                    <a:path w="304125" h="238281" extrusionOk="0">
                      <a:moveTo>
                        <a:pt x="129222" y="27089"/>
                      </a:moveTo>
                      <a:cubicBezTo>
                        <a:pt x="129222" y="27089"/>
                        <a:pt x="91528" y="866"/>
                        <a:pt x="58298" y="5016"/>
                      </a:cubicBezTo>
                      <a:cubicBezTo>
                        <a:pt x="5980" y="11561"/>
                        <a:pt x="0" y="38061"/>
                        <a:pt x="0" y="38061"/>
                      </a:cubicBezTo>
                      <a:cubicBezTo>
                        <a:pt x="0" y="38061"/>
                        <a:pt x="37436" y="33440"/>
                        <a:pt x="40837" y="61132"/>
                      </a:cubicBezTo>
                      <a:cubicBezTo>
                        <a:pt x="42602" y="75515"/>
                        <a:pt x="27601" y="93401"/>
                        <a:pt x="27601" y="93401"/>
                      </a:cubicBezTo>
                      <a:cubicBezTo>
                        <a:pt x="27601" y="93401"/>
                        <a:pt x="37556" y="109318"/>
                        <a:pt x="36243" y="124782"/>
                      </a:cubicBezTo>
                      <a:cubicBezTo>
                        <a:pt x="34931" y="140256"/>
                        <a:pt x="22350" y="155285"/>
                        <a:pt x="22350" y="155285"/>
                      </a:cubicBezTo>
                      <a:cubicBezTo>
                        <a:pt x="22350" y="155285"/>
                        <a:pt x="41725" y="158105"/>
                        <a:pt x="60368" y="153825"/>
                      </a:cubicBezTo>
                      <a:cubicBezTo>
                        <a:pt x="79003" y="149545"/>
                        <a:pt x="96907" y="138167"/>
                        <a:pt x="96907" y="138167"/>
                      </a:cubicBezTo>
                      <a:cubicBezTo>
                        <a:pt x="96907" y="138167"/>
                        <a:pt x="95576" y="149046"/>
                        <a:pt x="95752" y="159325"/>
                      </a:cubicBezTo>
                      <a:cubicBezTo>
                        <a:pt x="95928" y="169604"/>
                        <a:pt x="97610" y="179291"/>
                        <a:pt x="97610" y="179291"/>
                      </a:cubicBezTo>
                      <a:cubicBezTo>
                        <a:pt x="97610" y="179291"/>
                        <a:pt x="107371" y="178200"/>
                        <a:pt x="115191" y="174928"/>
                      </a:cubicBezTo>
                      <a:cubicBezTo>
                        <a:pt x="123002" y="171655"/>
                        <a:pt x="128871" y="166202"/>
                        <a:pt x="128871" y="166202"/>
                      </a:cubicBezTo>
                      <a:cubicBezTo>
                        <a:pt x="128871" y="166202"/>
                        <a:pt x="139926" y="189052"/>
                        <a:pt x="151859" y="207067"/>
                      </a:cubicBezTo>
                      <a:cubicBezTo>
                        <a:pt x="163792" y="225091"/>
                        <a:pt x="176604" y="238282"/>
                        <a:pt x="176604" y="238282"/>
                      </a:cubicBezTo>
                      <a:cubicBezTo>
                        <a:pt x="176604" y="238282"/>
                        <a:pt x="190182" y="219814"/>
                        <a:pt x="197910" y="202112"/>
                      </a:cubicBezTo>
                      <a:cubicBezTo>
                        <a:pt x="205637" y="184411"/>
                        <a:pt x="207523" y="167477"/>
                        <a:pt x="207523" y="167477"/>
                      </a:cubicBezTo>
                      <a:cubicBezTo>
                        <a:pt x="207523" y="167477"/>
                        <a:pt x="214335" y="172515"/>
                        <a:pt x="221314" y="175381"/>
                      </a:cubicBezTo>
                      <a:cubicBezTo>
                        <a:pt x="228293" y="178237"/>
                        <a:pt x="235447" y="178911"/>
                        <a:pt x="235447" y="178911"/>
                      </a:cubicBezTo>
                      <a:cubicBezTo>
                        <a:pt x="235447" y="178911"/>
                        <a:pt x="236048" y="163854"/>
                        <a:pt x="231186" y="149804"/>
                      </a:cubicBezTo>
                      <a:cubicBezTo>
                        <a:pt x="226324" y="135754"/>
                        <a:pt x="215999" y="122721"/>
                        <a:pt x="215999" y="122721"/>
                      </a:cubicBezTo>
                      <a:cubicBezTo>
                        <a:pt x="215999" y="122721"/>
                        <a:pt x="241575" y="134821"/>
                        <a:pt x="263602" y="138915"/>
                      </a:cubicBezTo>
                      <a:cubicBezTo>
                        <a:pt x="285629" y="143020"/>
                        <a:pt x="304125" y="139128"/>
                        <a:pt x="304125" y="139128"/>
                      </a:cubicBezTo>
                      <a:cubicBezTo>
                        <a:pt x="304125" y="139128"/>
                        <a:pt x="283170" y="122361"/>
                        <a:pt x="274389" y="106259"/>
                      </a:cubicBezTo>
                      <a:cubicBezTo>
                        <a:pt x="265599" y="90147"/>
                        <a:pt x="268982" y="74702"/>
                        <a:pt x="268982" y="74702"/>
                      </a:cubicBezTo>
                      <a:cubicBezTo>
                        <a:pt x="268982" y="74702"/>
                        <a:pt x="235198" y="71698"/>
                        <a:pt x="235308" y="33273"/>
                      </a:cubicBezTo>
                      <a:cubicBezTo>
                        <a:pt x="235355" y="18049"/>
                        <a:pt x="248831" y="13566"/>
                        <a:pt x="248831" y="13566"/>
                      </a:cubicBezTo>
                      <a:cubicBezTo>
                        <a:pt x="248831" y="13566"/>
                        <a:pt x="224290" y="-2406"/>
                        <a:pt x="194027" y="311"/>
                      </a:cubicBezTo>
                      <a:cubicBezTo>
                        <a:pt x="163756" y="3038"/>
                        <a:pt x="129222" y="27089"/>
                        <a:pt x="129222" y="270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19" name="Google Shape;6519;p8"/>
                <p:cNvSpPr/>
                <p:nvPr/>
              </p:nvSpPr>
              <p:spPr>
                <a:xfrm>
                  <a:off x="4033111" y="3091357"/>
                  <a:ext cx="209417" cy="229531"/>
                </a:xfrm>
                <a:custGeom>
                  <a:avLst/>
                  <a:gdLst/>
                  <a:ahLst/>
                  <a:cxnLst/>
                  <a:rect l="l" t="t" r="r" b="b"/>
                  <a:pathLst>
                    <a:path w="209417" h="229531" extrusionOk="0">
                      <a:moveTo>
                        <a:pt x="130747" y="229531"/>
                      </a:moveTo>
                      <a:cubicBezTo>
                        <a:pt x="130747" y="229531"/>
                        <a:pt x="128436" y="171206"/>
                        <a:pt x="120875" y="143402"/>
                      </a:cubicBezTo>
                      <a:cubicBezTo>
                        <a:pt x="116651" y="127891"/>
                        <a:pt x="112519" y="117918"/>
                        <a:pt x="112519" y="117918"/>
                      </a:cubicBezTo>
                      <a:cubicBezTo>
                        <a:pt x="112519" y="117918"/>
                        <a:pt x="119008" y="122013"/>
                        <a:pt x="132513" y="134916"/>
                      </a:cubicBezTo>
                      <a:cubicBezTo>
                        <a:pt x="146017" y="147811"/>
                        <a:pt x="166528" y="169514"/>
                        <a:pt x="166528" y="169514"/>
                      </a:cubicBezTo>
                      <a:cubicBezTo>
                        <a:pt x="166528" y="169514"/>
                        <a:pt x="151711" y="146489"/>
                        <a:pt x="137874" y="131561"/>
                      </a:cubicBezTo>
                      <a:cubicBezTo>
                        <a:pt x="124027" y="116633"/>
                        <a:pt x="111142" y="109793"/>
                        <a:pt x="111142" y="109793"/>
                      </a:cubicBezTo>
                      <a:cubicBezTo>
                        <a:pt x="111142" y="109793"/>
                        <a:pt x="108647" y="95789"/>
                        <a:pt x="103877" y="82904"/>
                      </a:cubicBezTo>
                      <a:cubicBezTo>
                        <a:pt x="99117" y="70028"/>
                        <a:pt x="92082" y="58270"/>
                        <a:pt x="92082" y="58270"/>
                      </a:cubicBezTo>
                      <a:lnTo>
                        <a:pt x="128002" y="74576"/>
                      </a:lnTo>
                      <a:cubicBezTo>
                        <a:pt x="128002" y="74576"/>
                        <a:pt x="127299" y="83135"/>
                        <a:pt x="134611" y="95955"/>
                      </a:cubicBezTo>
                      <a:cubicBezTo>
                        <a:pt x="141922" y="108776"/>
                        <a:pt x="157239" y="125858"/>
                        <a:pt x="157239" y="125858"/>
                      </a:cubicBezTo>
                      <a:cubicBezTo>
                        <a:pt x="157239" y="125858"/>
                        <a:pt x="146646" y="108120"/>
                        <a:pt x="141045" y="96695"/>
                      </a:cubicBezTo>
                      <a:cubicBezTo>
                        <a:pt x="135452" y="85279"/>
                        <a:pt x="134851" y="80177"/>
                        <a:pt x="134851" y="80177"/>
                      </a:cubicBezTo>
                      <a:lnTo>
                        <a:pt x="166214" y="99967"/>
                      </a:lnTo>
                      <a:lnTo>
                        <a:pt x="206118" y="127725"/>
                      </a:lnTo>
                      <a:lnTo>
                        <a:pt x="170586" y="96482"/>
                      </a:lnTo>
                      <a:cubicBezTo>
                        <a:pt x="170586" y="96482"/>
                        <a:pt x="174154" y="93183"/>
                        <a:pt x="183869" y="93765"/>
                      </a:cubicBezTo>
                      <a:cubicBezTo>
                        <a:pt x="193574" y="94338"/>
                        <a:pt x="209417" y="98784"/>
                        <a:pt x="209417" y="98784"/>
                      </a:cubicBezTo>
                      <a:cubicBezTo>
                        <a:pt x="209417" y="98784"/>
                        <a:pt x="193390" y="91288"/>
                        <a:pt x="181919" y="89485"/>
                      </a:cubicBezTo>
                      <a:cubicBezTo>
                        <a:pt x="170438" y="87692"/>
                        <a:pt x="163524" y="91593"/>
                        <a:pt x="163524" y="91593"/>
                      </a:cubicBezTo>
                      <a:lnTo>
                        <a:pt x="138299" y="76036"/>
                      </a:lnTo>
                      <a:lnTo>
                        <a:pt x="124249" y="66580"/>
                      </a:lnTo>
                      <a:cubicBezTo>
                        <a:pt x="124249" y="66580"/>
                        <a:pt x="129509" y="61543"/>
                        <a:pt x="142117" y="58520"/>
                      </a:cubicBezTo>
                      <a:cubicBezTo>
                        <a:pt x="154734" y="55497"/>
                        <a:pt x="174709" y="54499"/>
                        <a:pt x="174709" y="54499"/>
                      </a:cubicBezTo>
                      <a:cubicBezTo>
                        <a:pt x="174709" y="54499"/>
                        <a:pt x="155233" y="50783"/>
                        <a:pt x="140610" y="52595"/>
                      </a:cubicBezTo>
                      <a:cubicBezTo>
                        <a:pt x="125996" y="54397"/>
                        <a:pt x="116235" y="61727"/>
                        <a:pt x="116235" y="61727"/>
                      </a:cubicBezTo>
                      <a:lnTo>
                        <a:pt x="89356" y="50580"/>
                      </a:lnTo>
                      <a:cubicBezTo>
                        <a:pt x="89356" y="50580"/>
                        <a:pt x="86361" y="43213"/>
                        <a:pt x="78994" y="30568"/>
                      </a:cubicBezTo>
                      <a:cubicBezTo>
                        <a:pt x="71636" y="17914"/>
                        <a:pt x="59897" y="0"/>
                        <a:pt x="59897" y="0"/>
                      </a:cubicBezTo>
                      <a:lnTo>
                        <a:pt x="44876" y="4640"/>
                      </a:lnTo>
                      <a:cubicBezTo>
                        <a:pt x="44876" y="4640"/>
                        <a:pt x="59333" y="19189"/>
                        <a:pt x="68539" y="31714"/>
                      </a:cubicBezTo>
                      <a:cubicBezTo>
                        <a:pt x="77736" y="44239"/>
                        <a:pt x="81693" y="54730"/>
                        <a:pt x="81693" y="54730"/>
                      </a:cubicBezTo>
                      <a:lnTo>
                        <a:pt x="67301" y="69104"/>
                      </a:lnTo>
                      <a:cubicBezTo>
                        <a:pt x="67301" y="69104"/>
                        <a:pt x="55229" y="58880"/>
                        <a:pt x="38831" y="54213"/>
                      </a:cubicBezTo>
                      <a:cubicBezTo>
                        <a:pt x="22443" y="49545"/>
                        <a:pt x="776" y="47668"/>
                        <a:pt x="776" y="47668"/>
                      </a:cubicBezTo>
                      <a:cubicBezTo>
                        <a:pt x="776" y="47668"/>
                        <a:pt x="22045" y="51809"/>
                        <a:pt x="37334" y="58400"/>
                      </a:cubicBezTo>
                      <a:cubicBezTo>
                        <a:pt x="52622" y="64981"/>
                        <a:pt x="63363" y="73735"/>
                        <a:pt x="63363" y="73735"/>
                      </a:cubicBezTo>
                      <a:lnTo>
                        <a:pt x="41872" y="97231"/>
                      </a:lnTo>
                      <a:cubicBezTo>
                        <a:pt x="41872" y="97231"/>
                        <a:pt x="34357" y="93913"/>
                        <a:pt x="23894" y="97314"/>
                      </a:cubicBezTo>
                      <a:cubicBezTo>
                        <a:pt x="13421" y="100716"/>
                        <a:pt x="0" y="110846"/>
                        <a:pt x="0" y="110846"/>
                      </a:cubicBezTo>
                      <a:cubicBezTo>
                        <a:pt x="0" y="110846"/>
                        <a:pt x="15751" y="103896"/>
                        <a:pt x="25299" y="101483"/>
                      </a:cubicBezTo>
                      <a:cubicBezTo>
                        <a:pt x="34847" y="99080"/>
                        <a:pt x="38193" y="101206"/>
                        <a:pt x="38193" y="101206"/>
                      </a:cubicBezTo>
                      <a:lnTo>
                        <a:pt x="11184" y="154420"/>
                      </a:lnTo>
                      <a:cubicBezTo>
                        <a:pt x="11184" y="154420"/>
                        <a:pt x="33673" y="120035"/>
                        <a:pt x="46365" y="103452"/>
                      </a:cubicBezTo>
                      <a:cubicBezTo>
                        <a:pt x="55950" y="90936"/>
                        <a:pt x="60368" y="87026"/>
                        <a:pt x="60368" y="87026"/>
                      </a:cubicBezTo>
                      <a:cubicBezTo>
                        <a:pt x="60368" y="87026"/>
                        <a:pt x="63640" y="93201"/>
                        <a:pt x="65600" y="102962"/>
                      </a:cubicBezTo>
                      <a:cubicBezTo>
                        <a:pt x="67560" y="112723"/>
                        <a:pt x="67550" y="124730"/>
                        <a:pt x="67550" y="124730"/>
                      </a:cubicBezTo>
                      <a:cubicBezTo>
                        <a:pt x="67550" y="124730"/>
                        <a:pt x="70850" y="112270"/>
                        <a:pt x="70518" y="101880"/>
                      </a:cubicBezTo>
                      <a:cubicBezTo>
                        <a:pt x="70185" y="91482"/>
                        <a:pt x="66210" y="83163"/>
                        <a:pt x="66210" y="83163"/>
                      </a:cubicBezTo>
                      <a:lnTo>
                        <a:pt x="85362" y="62707"/>
                      </a:lnTo>
                      <a:cubicBezTo>
                        <a:pt x="85362" y="62707"/>
                        <a:pt x="91334" y="75814"/>
                        <a:pt x="95835" y="86851"/>
                      </a:cubicBezTo>
                      <a:cubicBezTo>
                        <a:pt x="100346" y="97888"/>
                        <a:pt x="102657" y="110024"/>
                        <a:pt x="102657" y="110024"/>
                      </a:cubicBezTo>
                      <a:cubicBezTo>
                        <a:pt x="102657" y="110024"/>
                        <a:pt x="93450" y="119961"/>
                        <a:pt x="86906" y="133955"/>
                      </a:cubicBezTo>
                      <a:cubicBezTo>
                        <a:pt x="80362" y="147940"/>
                        <a:pt x="76470" y="165974"/>
                        <a:pt x="76470" y="165974"/>
                      </a:cubicBezTo>
                      <a:cubicBezTo>
                        <a:pt x="76470" y="165974"/>
                        <a:pt x="83356" y="150149"/>
                        <a:pt x="90400" y="138309"/>
                      </a:cubicBezTo>
                      <a:cubicBezTo>
                        <a:pt x="97443" y="126468"/>
                        <a:pt x="104635" y="118611"/>
                        <a:pt x="104635" y="118611"/>
                      </a:cubicBezTo>
                      <a:cubicBezTo>
                        <a:pt x="104635" y="118611"/>
                        <a:pt x="109210" y="125174"/>
                        <a:pt x="114488" y="146452"/>
                      </a:cubicBezTo>
                      <a:cubicBezTo>
                        <a:pt x="121365" y="174164"/>
                        <a:pt x="130747" y="229531"/>
                        <a:pt x="130747"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20" name="Google Shape;6520;p8"/>
              <p:cNvGrpSpPr/>
              <p:nvPr/>
            </p:nvGrpSpPr>
            <p:grpSpPr>
              <a:xfrm>
                <a:off x="5401592" y="1427237"/>
                <a:ext cx="445705" cy="458692"/>
                <a:chOff x="5401592" y="1427237"/>
                <a:chExt cx="445705" cy="458692"/>
              </a:xfrm>
            </p:grpSpPr>
            <p:sp>
              <p:nvSpPr>
                <p:cNvPr id="6521" name="Google Shape;6521;p8"/>
                <p:cNvSpPr/>
                <p:nvPr/>
              </p:nvSpPr>
              <p:spPr>
                <a:xfrm>
                  <a:off x="5427379" y="1427237"/>
                  <a:ext cx="419918" cy="458692"/>
                </a:xfrm>
                <a:custGeom>
                  <a:avLst/>
                  <a:gdLst/>
                  <a:ahLst/>
                  <a:cxnLst/>
                  <a:rect l="l" t="t" r="r" b="b"/>
                  <a:pathLst>
                    <a:path w="419918" h="458692" extrusionOk="0">
                      <a:moveTo>
                        <a:pt x="79643" y="0"/>
                      </a:moveTo>
                      <a:cubicBezTo>
                        <a:pt x="79643" y="0"/>
                        <a:pt x="32594" y="17193"/>
                        <a:pt x="17832" y="102823"/>
                      </a:cubicBezTo>
                      <a:cubicBezTo>
                        <a:pt x="8459" y="157211"/>
                        <a:pt x="52199" y="210287"/>
                        <a:pt x="52199" y="210287"/>
                      </a:cubicBezTo>
                      <a:cubicBezTo>
                        <a:pt x="52208" y="210277"/>
                        <a:pt x="7757" y="272254"/>
                        <a:pt x="1074" y="321493"/>
                      </a:cubicBezTo>
                      <a:cubicBezTo>
                        <a:pt x="-5600" y="370733"/>
                        <a:pt x="21012" y="405543"/>
                        <a:pt x="21012" y="405543"/>
                      </a:cubicBezTo>
                      <a:cubicBezTo>
                        <a:pt x="21012" y="405543"/>
                        <a:pt x="29802" y="382749"/>
                        <a:pt x="56534" y="378396"/>
                      </a:cubicBezTo>
                      <a:cubicBezTo>
                        <a:pt x="123983" y="367424"/>
                        <a:pt x="127015" y="420573"/>
                        <a:pt x="127015" y="420573"/>
                      </a:cubicBezTo>
                      <a:cubicBezTo>
                        <a:pt x="127015" y="420573"/>
                        <a:pt x="154181" y="410729"/>
                        <a:pt x="181902" y="420277"/>
                      </a:cubicBezTo>
                      <a:cubicBezTo>
                        <a:pt x="209613" y="429826"/>
                        <a:pt x="237935" y="458693"/>
                        <a:pt x="237935" y="458693"/>
                      </a:cubicBezTo>
                      <a:cubicBezTo>
                        <a:pt x="237935" y="458702"/>
                        <a:pt x="245774" y="428125"/>
                        <a:pt x="239959" y="393989"/>
                      </a:cubicBezTo>
                      <a:cubicBezTo>
                        <a:pt x="234145" y="359863"/>
                        <a:pt x="214540" y="322353"/>
                        <a:pt x="214540" y="322353"/>
                      </a:cubicBezTo>
                      <a:cubicBezTo>
                        <a:pt x="214540" y="322353"/>
                        <a:pt x="236696" y="335275"/>
                        <a:pt x="261044" y="339111"/>
                      </a:cubicBezTo>
                      <a:cubicBezTo>
                        <a:pt x="285400" y="342947"/>
                        <a:pt x="311882" y="337669"/>
                        <a:pt x="311882" y="337669"/>
                      </a:cubicBezTo>
                      <a:cubicBezTo>
                        <a:pt x="311882" y="337669"/>
                        <a:pt x="311263" y="326374"/>
                        <a:pt x="306687" y="316003"/>
                      </a:cubicBezTo>
                      <a:cubicBezTo>
                        <a:pt x="302103" y="305632"/>
                        <a:pt x="293682" y="296074"/>
                        <a:pt x="293691" y="296074"/>
                      </a:cubicBezTo>
                      <a:cubicBezTo>
                        <a:pt x="293691" y="296074"/>
                        <a:pt x="323658" y="288291"/>
                        <a:pt x="355215" y="270942"/>
                      </a:cubicBezTo>
                      <a:cubicBezTo>
                        <a:pt x="386772" y="253592"/>
                        <a:pt x="419918" y="226749"/>
                        <a:pt x="419918" y="226749"/>
                      </a:cubicBezTo>
                      <a:cubicBezTo>
                        <a:pt x="419918" y="226749"/>
                        <a:pt x="397642" y="209889"/>
                        <a:pt x="366769" y="195839"/>
                      </a:cubicBezTo>
                      <a:cubicBezTo>
                        <a:pt x="335887" y="181789"/>
                        <a:pt x="296288" y="170420"/>
                        <a:pt x="296288" y="170420"/>
                      </a:cubicBezTo>
                      <a:cubicBezTo>
                        <a:pt x="296288" y="170420"/>
                        <a:pt x="306234" y="159596"/>
                        <a:pt x="312464" y="146156"/>
                      </a:cubicBezTo>
                      <a:cubicBezTo>
                        <a:pt x="318694" y="132716"/>
                        <a:pt x="321421" y="116688"/>
                        <a:pt x="321421" y="116688"/>
                      </a:cubicBezTo>
                      <a:cubicBezTo>
                        <a:pt x="321421" y="116698"/>
                        <a:pt x="304497" y="116688"/>
                        <a:pt x="286463" y="119295"/>
                      </a:cubicBezTo>
                      <a:cubicBezTo>
                        <a:pt x="268429" y="121902"/>
                        <a:pt x="249203" y="127096"/>
                        <a:pt x="249203" y="127096"/>
                      </a:cubicBezTo>
                      <a:cubicBezTo>
                        <a:pt x="249203" y="127096"/>
                        <a:pt x="270278" y="95466"/>
                        <a:pt x="278957" y="64408"/>
                      </a:cubicBezTo>
                      <a:cubicBezTo>
                        <a:pt x="287637" y="33359"/>
                        <a:pt x="283865" y="2884"/>
                        <a:pt x="283865" y="2884"/>
                      </a:cubicBezTo>
                      <a:cubicBezTo>
                        <a:pt x="283865" y="2884"/>
                        <a:pt x="256801" y="27342"/>
                        <a:pt x="229561" y="33794"/>
                      </a:cubicBezTo>
                      <a:cubicBezTo>
                        <a:pt x="202320" y="40236"/>
                        <a:pt x="174969" y="28876"/>
                        <a:pt x="174969" y="28876"/>
                      </a:cubicBezTo>
                      <a:cubicBezTo>
                        <a:pt x="174969" y="28876"/>
                        <a:pt x="142608" y="57706"/>
                        <a:pt x="117485" y="58917"/>
                      </a:cubicBezTo>
                      <a:cubicBezTo>
                        <a:pt x="69086" y="61256"/>
                        <a:pt x="79643" y="0"/>
                        <a:pt x="79643"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22" name="Google Shape;6522;p8"/>
                <p:cNvSpPr/>
                <p:nvPr/>
              </p:nvSpPr>
              <p:spPr>
                <a:xfrm>
                  <a:off x="5401592" y="1481533"/>
                  <a:ext cx="398333" cy="338834"/>
                </a:xfrm>
                <a:custGeom>
                  <a:avLst/>
                  <a:gdLst/>
                  <a:ahLst/>
                  <a:cxnLst/>
                  <a:rect l="l" t="t" r="r" b="b"/>
                  <a:pathLst>
                    <a:path w="398333" h="338834" extrusionOk="0">
                      <a:moveTo>
                        <a:pt x="198150" y="0"/>
                      </a:moveTo>
                      <a:cubicBezTo>
                        <a:pt x="198159" y="9"/>
                        <a:pt x="179654" y="24458"/>
                        <a:pt x="173027" y="42178"/>
                      </a:cubicBezTo>
                      <a:cubicBezTo>
                        <a:pt x="166390" y="59897"/>
                        <a:pt x="171585" y="71063"/>
                        <a:pt x="171585" y="71063"/>
                      </a:cubicBezTo>
                      <a:lnTo>
                        <a:pt x="129121" y="112085"/>
                      </a:lnTo>
                      <a:cubicBezTo>
                        <a:pt x="129121" y="112085"/>
                        <a:pt x="114294" y="97166"/>
                        <a:pt x="103701" y="74529"/>
                      </a:cubicBezTo>
                      <a:cubicBezTo>
                        <a:pt x="93099" y="51892"/>
                        <a:pt x="87230" y="19069"/>
                        <a:pt x="87230" y="19069"/>
                      </a:cubicBezTo>
                      <a:cubicBezTo>
                        <a:pt x="87230" y="19069"/>
                        <a:pt x="89319" y="53334"/>
                        <a:pt x="96473" y="78282"/>
                      </a:cubicBezTo>
                      <a:cubicBezTo>
                        <a:pt x="103636" y="103230"/>
                        <a:pt x="120746" y="119591"/>
                        <a:pt x="120746" y="119591"/>
                      </a:cubicBezTo>
                      <a:lnTo>
                        <a:pt x="94745" y="146748"/>
                      </a:lnTo>
                      <a:cubicBezTo>
                        <a:pt x="94745" y="146748"/>
                        <a:pt x="76572" y="143235"/>
                        <a:pt x="55174" y="132014"/>
                      </a:cubicBezTo>
                      <a:cubicBezTo>
                        <a:pt x="33766" y="120792"/>
                        <a:pt x="8957" y="101677"/>
                        <a:pt x="8957" y="101677"/>
                      </a:cubicBezTo>
                      <a:lnTo>
                        <a:pt x="0" y="127096"/>
                      </a:lnTo>
                      <a:cubicBezTo>
                        <a:pt x="0" y="127096"/>
                        <a:pt x="30549" y="140814"/>
                        <a:pt x="52281" y="149059"/>
                      </a:cubicBezTo>
                      <a:cubicBezTo>
                        <a:pt x="74021" y="157294"/>
                        <a:pt x="86943" y="160030"/>
                        <a:pt x="86943" y="160030"/>
                      </a:cubicBezTo>
                      <a:lnTo>
                        <a:pt x="104857" y="200184"/>
                      </a:lnTo>
                      <a:cubicBezTo>
                        <a:pt x="104857" y="200184"/>
                        <a:pt x="91325" y="217857"/>
                        <a:pt x="87230" y="241779"/>
                      </a:cubicBezTo>
                      <a:cubicBezTo>
                        <a:pt x="83144" y="265691"/>
                        <a:pt x="88394" y="295788"/>
                        <a:pt x="88394" y="295788"/>
                      </a:cubicBezTo>
                      <a:cubicBezTo>
                        <a:pt x="88385" y="295797"/>
                        <a:pt x="91251" y="263408"/>
                        <a:pt x="97342" y="242352"/>
                      </a:cubicBezTo>
                      <a:cubicBezTo>
                        <a:pt x="103433" y="221305"/>
                        <a:pt x="112649" y="211451"/>
                        <a:pt x="112649" y="211451"/>
                      </a:cubicBezTo>
                      <a:lnTo>
                        <a:pt x="128538" y="231380"/>
                      </a:lnTo>
                      <a:lnTo>
                        <a:pt x="154244" y="267485"/>
                      </a:lnTo>
                      <a:cubicBezTo>
                        <a:pt x="154253" y="267485"/>
                        <a:pt x="146896" y="279658"/>
                        <a:pt x="149336" y="297526"/>
                      </a:cubicBezTo>
                      <a:cubicBezTo>
                        <a:pt x="151776" y="315393"/>
                        <a:pt x="163783" y="338834"/>
                        <a:pt x="163783" y="338834"/>
                      </a:cubicBezTo>
                      <a:cubicBezTo>
                        <a:pt x="163783" y="338834"/>
                        <a:pt x="157248" y="314644"/>
                        <a:pt x="156851" y="299263"/>
                      </a:cubicBezTo>
                      <a:cubicBezTo>
                        <a:pt x="156444" y="283873"/>
                        <a:pt x="162341" y="277301"/>
                        <a:pt x="162341" y="277301"/>
                      </a:cubicBezTo>
                      <a:lnTo>
                        <a:pt x="214908" y="325542"/>
                      </a:lnTo>
                      <a:lnTo>
                        <a:pt x="168691" y="269222"/>
                      </a:lnTo>
                      <a:lnTo>
                        <a:pt x="136053" y="224734"/>
                      </a:lnTo>
                      <a:cubicBezTo>
                        <a:pt x="136053" y="224734"/>
                        <a:pt x="144955" y="224179"/>
                        <a:pt x="164652" y="229938"/>
                      </a:cubicBezTo>
                      <a:cubicBezTo>
                        <a:pt x="184340" y="235687"/>
                        <a:pt x="214622" y="247842"/>
                        <a:pt x="214622" y="247842"/>
                      </a:cubicBezTo>
                      <a:cubicBezTo>
                        <a:pt x="214622" y="247842"/>
                        <a:pt x="185829" y="227923"/>
                        <a:pt x="163783" y="219826"/>
                      </a:cubicBezTo>
                      <a:cubicBezTo>
                        <a:pt x="141738" y="211719"/>
                        <a:pt x="126514" y="215204"/>
                        <a:pt x="126514" y="215204"/>
                      </a:cubicBezTo>
                      <a:lnTo>
                        <a:pt x="100235" y="162341"/>
                      </a:lnTo>
                      <a:cubicBezTo>
                        <a:pt x="100235" y="162341"/>
                        <a:pt x="120385" y="170170"/>
                        <a:pt x="142690" y="174182"/>
                      </a:cubicBezTo>
                      <a:cubicBezTo>
                        <a:pt x="165003" y="178203"/>
                        <a:pt x="189489" y="178517"/>
                        <a:pt x="189489" y="178517"/>
                      </a:cubicBezTo>
                      <a:cubicBezTo>
                        <a:pt x="189489" y="178517"/>
                        <a:pt x="200544" y="197226"/>
                        <a:pt x="225880" y="215204"/>
                      </a:cubicBezTo>
                      <a:cubicBezTo>
                        <a:pt x="251226" y="233182"/>
                        <a:pt x="290879" y="250440"/>
                        <a:pt x="290879" y="250440"/>
                      </a:cubicBezTo>
                      <a:cubicBezTo>
                        <a:pt x="290879" y="250440"/>
                        <a:pt x="254035" y="223671"/>
                        <a:pt x="232240" y="205665"/>
                      </a:cubicBezTo>
                      <a:cubicBezTo>
                        <a:pt x="210444" y="187668"/>
                        <a:pt x="203641" y="178231"/>
                        <a:pt x="203641" y="178231"/>
                      </a:cubicBezTo>
                      <a:cubicBezTo>
                        <a:pt x="203641" y="178231"/>
                        <a:pt x="220879" y="182178"/>
                        <a:pt x="247842" y="184581"/>
                      </a:cubicBezTo>
                      <a:cubicBezTo>
                        <a:pt x="296167" y="188888"/>
                        <a:pt x="398334" y="176206"/>
                        <a:pt x="398334" y="176206"/>
                      </a:cubicBezTo>
                      <a:cubicBezTo>
                        <a:pt x="398334" y="176206"/>
                        <a:pt x="301824" y="176548"/>
                        <a:pt x="253610" y="173313"/>
                      </a:cubicBezTo>
                      <a:cubicBezTo>
                        <a:pt x="216600" y="170836"/>
                        <a:pt x="205378" y="165521"/>
                        <a:pt x="205378" y="165521"/>
                      </a:cubicBezTo>
                      <a:cubicBezTo>
                        <a:pt x="205378" y="165521"/>
                        <a:pt x="219391" y="151813"/>
                        <a:pt x="240614" y="137209"/>
                      </a:cubicBezTo>
                      <a:cubicBezTo>
                        <a:pt x="261846" y="122613"/>
                        <a:pt x="290297" y="107168"/>
                        <a:pt x="290297" y="107168"/>
                      </a:cubicBezTo>
                      <a:cubicBezTo>
                        <a:pt x="290297" y="107168"/>
                        <a:pt x="258361" y="118463"/>
                        <a:pt x="233395" y="132883"/>
                      </a:cubicBezTo>
                      <a:cubicBezTo>
                        <a:pt x="208429" y="147293"/>
                        <a:pt x="190358" y="164652"/>
                        <a:pt x="190358" y="164652"/>
                      </a:cubicBezTo>
                      <a:cubicBezTo>
                        <a:pt x="190358" y="164652"/>
                        <a:pt x="169292" y="164430"/>
                        <a:pt x="150205" y="160317"/>
                      </a:cubicBezTo>
                      <a:cubicBezTo>
                        <a:pt x="131117" y="156204"/>
                        <a:pt x="108323" y="150205"/>
                        <a:pt x="108323" y="150205"/>
                      </a:cubicBezTo>
                      <a:lnTo>
                        <a:pt x="145583" y="113814"/>
                      </a:lnTo>
                      <a:cubicBezTo>
                        <a:pt x="145583" y="113814"/>
                        <a:pt x="159716" y="117927"/>
                        <a:pt x="177935" y="115542"/>
                      </a:cubicBezTo>
                      <a:cubicBezTo>
                        <a:pt x="196154" y="113167"/>
                        <a:pt x="218375" y="104284"/>
                        <a:pt x="218375" y="104284"/>
                      </a:cubicBezTo>
                      <a:cubicBezTo>
                        <a:pt x="218375" y="104284"/>
                        <a:pt x="197254" y="107861"/>
                        <a:pt x="180246" y="107463"/>
                      </a:cubicBezTo>
                      <a:cubicBezTo>
                        <a:pt x="163238" y="107057"/>
                        <a:pt x="152516" y="103415"/>
                        <a:pt x="152516" y="103415"/>
                      </a:cubicBezTo>
                      <a:cubicBezTo>
                        <a:pt x="152516" y="103415"/>
                        <a:pt x="159697" y="95410"/>
                        <a:pt x="182270" y="76554"/>
                      </a:cubicBezTo>
                      <a:cubicBezTo>
                        <a:pt x="212172" y="51560"/>
                        <a:pt x="274121" y="5786"/>
                        <a:pt x="274121" y="5786"/>
                      </a:cubicBezTo>
                      <a:lnTo>
                        <a:pt x="178804" y="63844"/>
                      </a:lnTo>
                      <a:cubicBezTo>
                        <a:pt x="178804" y="63844"/>
                        <a:pt x="175421" y="59296"/>
                        <a:pt x="180246" y="43333"/>
                      </a:cubicBezTo>
                      <a:cubicBezTo>
                        <a:pt x="185070" y="27370"/>
                        <a:pt x="198150" y="0"/>
                        <a:pt x="1981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23" name="Google Shape;6523;p8"/>
              <p:cNvGrpSpPr/>
              <p:nvPr/>
            </p:nvGrpSpPr>
            <p:grpSpPr>
              <a:xfrm>
                <a:off x="4366113" y="2250054"/>
                <a:ext cx="327787" cy="279112"/>
                <a:chOff x="4366113" y="2250054"/>
                <a:chExt cx="327787" cy="279112"/>
              </a:xfrm>
            </p:grpSpPr>
            <p:sp>
              <p:nvSpPr>
                <p:cNvPr id="6524" name="Google Shape;6524;p8"/>
                <p:cNvSpPr/>
                <p:nvPr/>
              </p:nvSpPr>
              <p:spPr>
                <a:xfrm>
                  <a:off x="4366113" y="2250054"/>
                  <a:ext cx="313436" cy="279112"/>
                </a:xfrm>
                <a:custGeom>
                  <a:avLst/>
                  <a:gdLst/>
                  <a:ahLst/>
                  <a:cxnLst/>
                  <a:rect l="l" t="t" r="r" b="b"/>
                  <a:pathLst>
                    <a:path w="313436" h="279112" extrusionOk="0">
                      <a:moveTo>
                        <a:pt x="266172" y="137421"/>
                      </a:moveTo>
                      <a:cubicBezTo>
                        <a:pt x="266172" y="137421"/>
                        <a:pt x="308118" y="166427"/>
                        <a:pt x="312435" y="199999"/>
                      </a:cubicBezTo>
                      <a:cubicBezTo>
                        <a:pt x="319238" y="252871"/>
                        <a:pt x="289169" y="266477"/>
                        <a:pt x="289169" y="266477"/>
                      </a:cubicBezTo>
                      <a:cubicBezTo>
                        <a:pt x="289169" y="266477"/>
                        <a:pt x="284234" y="228662"/>
                        <a:pt x="250116" y="233487"/>
                      </a:cubicBezTo>
                      <a:cubicBezTo>
                        <a:pt x="232406" y="235983"/>
                        <a:pt x="215176" y="255838"/>
                        <a:pt x="215176" y="255838"/>
                      </a:cubicBezTo>
                      <a:cubicBezTo>
                        <a:pt x="215176" y="255838"/>
                        <a:pt x="193334" y="250819"/>
                        <a:pt x="175171" y="256633"/>
                      </a:cubicBezTo>
                      <a:cubicBezTo>
                        <a:pt x="157008" y="262456"/>
                        <a:pt x="142533" y="279113"/>
                        <a:pt x="142533" y="279113"/>
                      </a:cubicBezTo>
                      <a:cubicBezTo>
                        <a:pt x="142533" y="279113"/>
                        <a:pt x="133742" y="261079"/>
                        <a:pt x="133650" y="241668"/>
                      </a:cubicBezTo>
                      <a:cubicBezTo>
                        <a:pt x="133557" y="222266"/>
                        <a:pt x="142181" y="201487"/>
                        <a:pt x="142181" y="201487"/>
                      </a:cubicBezTo>
                      <a:cubicBezTo>
                        <a:pt x="142181" y="201487"/>
                        <a:pt x="129527" y="205979"/>
                        <a:pt x="117169" y="208826"/>
                      </a:cubicBezTo>
                      <a:cubicBezTo>
                        <a:pt x="104810" y="211673"/>
                        <a:pt x="92739" y="212875"/>
                        <a:pt x="92739" y="212875"/>
                      </a:cubicBezTo>
                      <a:cubicBezTo>
                        <a:pt x="92739" y="212875"/>
                        <a:pt x="91306" y="203049"/>
                        <a:pt x="93044" y="194480"/>
                      </a:cubicBezTo>
                      <a:cubicBezTo>
                        <a:pt x="94772" y="185912"/>
                        <a:pt x="99662" y="178591"/>
                        <a:pt x="99662" y="178591"/>
                      </a:cubicBezTo>
                      <a:cubicBezTo>
                        <a:pt x="99662" y="178591"/>
                        <a:pt x="69214" y="174543"/>
                        <a:pt x="44294" y="168211"/>
                      </a:cubicBezTo>
                      <a:cubicBezTo>
                        <a:pt x="19374" y="161879"/>
                        <a:pt x="0" y="153273"/>
                        <a:pt x="0" y="153273"/>
                      </a:cubicBezTo>
                      <a:cubicBezTo>
                        <a:pt x="0" y="153273"/>
                        <a:pt x="18311" y="134639"/>
                        <a:pt x="37352" y="121911"/>
                      </a:cubicBezTo>
                      <a:cubicBezTo>
                        <a:pt x="56394" y="109192"/>
                        <a:pt x="76147" y="102380"/>
                        <a:pt x="76147" y="102380"/>
                      </a:cubicBezTo>
                      <a:cubicBezTo>
                        <a:pt x="76147" y="102380"/>
                        <a:pt x="68197" y="97231"/>
                        <a:pt x="62827" y="91278"/>
                      </a:cubicBezTo>
                      <a:cubicBezTo>
                        <a:pt x="57447" y="85316"/>
                        <a:pt x="54637" y="78550"/>
                        <a:pt x="54637" y="78550"/>
                      </a:cubicBezTo>
                      <a:cubicBezTo>
                        <a:pt x="54637" y="78550"/>
                        <a:pt x="72505" y="73549"/>
                        <a:pt x="90696" y="74159"/>
                      </a:cubicBezTo>
                      <a:cubicBezTo>
                        <a:pt x="108878" y="74770"/>
                        <a:pt x="127374" y="80990"/>
                        <a:pt x="127374" y="80990"/>
                      </a:cubicBezTo>
                      <a:cubicBezTo>
                        <a:pt x="127374" y="80990"/>
                        <a:pt x="105735" y="59647"/>
                        <a:pt x="94661" y="39395"/>
                      </a:cubicBezTo>
                      <a:cubicBezTo>
                        <a:pt x="83588" y="19152"/>
                        <a:pt x="83079" y="0"/>
                        <a:pt x="83079" y="0"/>
                      </a:cubicBezTo>
                      <a:cubicBezTo>
                        <a:pt x="83079" y="0"/>
                        <a:pt x="109016" y="15483"/>
                        <a:pt x="130766" y="19309"/>
                      </a:cubicBezTo>
                      <a:cubicBezTo>
                        <a:pt x="152506" y="23136"/>
                        <a:pt x="170059" y="15316"/>
                        <a:pt x="170059" y="15316"/>
                      </a:cubicBezTo>
                      <a:cubicBezTo>
                        <a:pt x="170059" y="15316"/>
                        <a:pt x="183102" y="47326"/>
                        <a:pt x="229088" y="35938"/>
                      </a:cubicBezTo>
                      <a:cubicBezTo>
                        <a:pt x="247315" y="31427"/>
                        <a:pt x="248905" y="16989"/>
                        <a:pt x="248905" y="16989"/>
                      </a:cubicBezTo>
                      <a:cubicBezTo>
                        <a:pt x="248905" y="16989"/>
                        <a:pt x="274907" y="36188"/>
                        <a:pt x="280111" y="66469"/>
                      </a:cubicBezTo>
                      <a:cubicBezTo>
                        <a:pt x="285315" y="96741"/>
                        <a:pt x="266172" y="137421"/>
                        <a:pt x="266172"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25" name="Google Shape;6525;p8"/>
                <p:cNvSpPr/>
                <p:nvPr/>
              </p:nvSpPr>
              <p:spPr>
                <a:xfrm>
                  <a:off x="4399204" y="2282766"/>
                  <a:ext cx="294696" cy="209353"/>
                </a:xfrm>
                <a:custGeom>
                  <a:avLst/>
                  <a:gdLst/>
                  <a:ahLst/>
                  <a:cxnLst/>
                  <a:rect l="l" t="t" r="r" b="b"/>
                  <a:pathLst>
                    <a:path w="294696" h="209353" extrusionOk="0">
                      <a:moveTo>
                        <a:pt x="0" y="114978"/>
                      </a:moveTo>
                      <a:cubicBezTo>
                        <a:pt x="0" y="114978"/>
                        <a:pt x="70490" y="100106"/>
                        <a:pt x="105901" y="99311"/>
                      </a:cubicBezTo>
                      <a:cubicBezTo>
                        <a:pt x="125664" y="98867"/>
                        <a:pt x="138761" y="99967"/>
                        <a:pt x="138761" y="99967"/>
                      </a:cubicBezTo>
                      <a:cubicBezTo>
                        <a:pt x="138761" y="99967"/>
                        <a:pt x="132032" y="94846"/>
                        <a:pt x="112806" y="85483"/>
                      </a:cubicBezTo>
                      <a:cubicBezTo>
                        <a:pt x="93589" y="76119"/>
                        <a:pt x="61856" y="62522"/>
                        <a:pt x="61856" y="62522"/>
                      </a:cubicBezTo>
                      <a:cubicBezTo>
                        <a:pt x="61856" y="62522"/>
                        <a:pt x="93580" y="70185"/>
                        <a:pt x="115329" y="79280"/>
                      </a:cubicBezTo>
                      <a:cubicBezTo>
                        <a:pt x="137088" y="88385"/>
                        <a:pt x="148874" y="98913"/>
                        <a:pt x="148874" y="98913"/>
                      </a:cubicBezTo>
                      <a:cubicBezTo>
                        <a:pt x="148874" y="98913"/>
                        <a:pt x="166344" y="97240"/>
                        <a:pt x="183102" y="98100"/>
                      </a:cubicBezTo>
                      <a:cubicBezTo>
                        <a:pt x="199860" y="98960"/>
                        <a:pt x="215907" y="102361"/>
                        <a:pt x="215907" y="102361"/>
                      </a:cubicBezTo>
                      <a:lnTo>
                        <a:pt x="186337" y="72163"/>
                      </a:lnTo>
                      <a:cubicBezTo>
                        <a:pt x="186337" y="72163"/>
                        <a:pt x="176280" y="75361"/>
                        <a:pt x="158884" y="72006"/>
                      </a:cubicBezTo>
                      <a:cubicBezTo>
                        <a:pt x="141488" y="68651"/>
                        <a:pt x="116744" y="58751"/>
                        <a:pt x="116744" y="58751"/>
                      </a:cubicBezTo>
                      <a:cubicBezTo>
                        <a:pt x="116744" y="58751"/>
                        <a:pt x="140952" y="63862"/>
                        <a:pt x="156195" y="65961"/>
                      </a:cubicBezTo>
                      <a:cubicBezTo>
                        <a:pt x="171437" y="68059"/>
                        <a:pt x="177713" y="67144"/>
                        <a:pt x="177713" y="67144"/>
                      </a:cubicBezTo>
                      <a:lnTo>
                        <a:pt x="145232" y="42409"/>
                      </a:lnTo>
                      <a:lnTo>
                        <a:pt x="100836" y="11702"/>
                      </a:lnTo>
                      <a:lnTo>
                        <a:pt x="148190" y="37131"/>
                      </a:lnTo>
                      <a:cubicBezTo>
                        <a:pt x="148190" y="37131"/>
                        <a:pt x="151138" y="32685"/>
                        <a:pt x="147737" y="23404"/>
                      </a:cubicBezTo>
                      <a:cubicBezTo>
                        <a:pt x="144335" y="14124"/>
                        <a:pt x="134574" y="0"/>
                        <a:pt x="134574" y="0"/>
                      </a:cubicBezTo>
                      <a:cubicBezTo>
                        <a:pt x="134574" y="0"/>
                        <a:pt x="148033" y="13403"/>
                        <a:pt x="153403" y="24051"/>
                      </a:cubicBezTo>
                      <a:cubicBezTo>
                        <a:pt x="158764" y="34690"/>
                        <a:pt x="156028" y="42575"/>
                        <a:pt x="156028" y="42575"/>
                      </a:cubicBezTo>
                      <a:lnTo>
                        <a:pt x="181706" y="62568"/>
                      </a:lnTo>
                      <a:lnTo>
                        <a:pt x="196958" y="73475"/>
                      </a:lnTo>
                      <a:cubicBezTo>
                        <a:pt x="196958" y="73475"/>
                        <a:pt x="201524" y="66876"/>
                        <a:pt x="201616" y="53713"/>
                      </a:cubicBezTo>
                      <a:cubicBezTo>
                        <a:pt x="201700" y="40541"/>
                        <a:pt x="197309" y="20798"/>
                        <a:pt x="197309" y="20798"/>
                      </a:cubicBezTo>
                      <a:cubicBezTo>
                        <a:pt x="197309" y="20798"/>
                        <a:pt x="207218" y="38674"/>
                        <a:pt x="209140" y="53436"/>
                      </a:cubicBezTo>
                      <a:cubicBezTo>
                        <a:pt x="211063" y="68197"/>
                        <a:pt x="205008" y="79853"/>
                        <a:pt x="205008" y="79853"/>
                      </a:cubicBezTo>
                      <a:lnTo>
                        <a:pt x="225880" y="102758"/>
                      </a:lnTo>
                      <a:cubicBezTo>
                        <a:pt x="225880" y="102758"/>
                        <a:pt x="235549" y="103507"/>
                        <a:pt x="252751" y="106964"/>
                      </a:cubicBezTo>
                      <a:cubicBezTo>
                        <a:pt x="269952" y="110431"/>
                        <a:pt x="294697" y="116596"/>
                        <a:pt x="294697" y="116596"/>
                      </a:cubicBezTo>
                      <a:lnTo>
                        <a:pt x="293338" y="132587"/>
                      </a:lnTo>
                      <a:cubicBezTo>
                        <a:pt x="293338" y="132587"/>
                        <a:pt x="271866" y="122780"/>
                        <a:pt x="254303" y="117492"/>
                      </a:cubicBezTo>
                      <a:cubicBezTo>
                        <a:pt x="236732" y="112205"/>
                        <a:pt x="223052" y="111438"/>
                        <a:pt x="223052" y="111438"/>
                      </a:cubicBezTo>
                      <a:lnTo>
                        <a:pt x="209861" y="129666"/>
                      </a:lnTo>
                      <a:cubicBezTo>
                        <a:pt x="209861" y="129666"/>
                        <a:pt x="225492" y="138419"/>
                        <a:pt x="235660" y="153015"/>
                      </a:cubicBezTo>
                      <a:cubicBezTo>
                        <a:pt x="245827" y="167610"/>
                        <a:pt x="254137" y="188149"/>
                        <a:pt x="254137" y="188149"/>
                      </a:cubicBezTo>
                      <a:cubicBezTo>
                        <a:pt x="254137" y="188149"/>
                        <a:pt x="243230" y="168654"/>
                        <a:pt x="231066" y="155704"/>
                      </a:cubicBezTo>
                      <a:cubicBezTo>
                        <a:pt x="218911" y="142745"/>
                        <a:pt x="205415" y="134861"/>
                        <a:pt x="205415" y="134861"/>
                      </a:cubicBezTo>
                      <a:lnTo>
                        <a:pt x="183296" y="162683"/>
                      </a:lnTo>
                      <a:cubicBezTo>
                        <a:pt x="183296" y="162683"/>
                        <a:pt x="189369" y="169024"/>
                        <a:pt x="188223" y="180218"/>
                      </a:cubicBezTo>
                      <a:cubicBezTo>
                        <a:pt x="187067" y="191412"/>
                        <a:pt x="178702" y="207449"/>
                        <a:pt x="178702" y="207449"/>
                      </a:cubicBezTo>
                      <a:cubicBezTo>
                        <a:pt x="178702" y="207449"/>
                        <a:pt x="182612" y="190071"/>
                        <a:pt x="182834" y="180070"/>
                      </a:cubicBezTo>
                      <a:cubicBezTo>
                        <a:pt x="183046" y="170069"/>
                        <a:pt x="179562" y="167434"/>
                        <a:pt x="179562" y="167434"/>
                      </a:cubicBezTo>
                      <a:lnTo>
                        <a:pt x="123390" y="209353"/>
                      </a:lnTo>
                      <a:cubicBezTo>
                        <a:pt x="123390" y="209353"/>
                        <a:pt x="158274" y="177362"/>
                        <a:pt x="174589" y="160132"/>
                      </a:cubicBezTo>
                      <a:cubicBezTo>
                        <a:pt x="186892" y="147127"/>
                        <a:pt x="190340" y="141673"/>
                        <a:pt x="190340" y="141673"/>
                      </a:cubicBezTo>
                      <a:cubicBezTo>
                        <a:pt x="190340" y="141673"/>
                        <a:pt x="182030" y="140305"/>
                        <a:pt x="169791" y="141266"/>
                      </a:cubicBezTo>
                      <a:cubicBezTo>
                        <a:pt x="157562" y="142218"/>
                        <a:pt x="143180" y="145759"/>
                        <a:pt x="143180" y="145759"/>
                      </a:cubicBezTo>
                      <a:cubicBezTo>
                        <a:pt x="143180" y="145759"/>
                        <a:pt x="157174" y="138882"/>
                        <a:pt x="169717" y="136155"/>
                      </a:cubicBezTo>
                      <a:cubicBezTo>
                        <a:pt x="182252" y="133428"/>
                        <a:pt x="193334" y="134852"/>
                        <a:pt x="193334" y="134852"/>
                      </a:cubicBezTo>
                      <a:lnTo>
                        <a:pt x="212468" y="110199"/>
                      </a:lnTo>
                      <a:cubicBezTo>
                        <a:pt x="212468" y="110199"/>
                        <a:pt x="195100" y="108240"/>
                        <a:pt x="180624" y="107093"/>
                      </a:cubicBezTo>
                      <a:cubicBezTo>
                        <a:pt x="166150" y="105947"/>
                        <a:pt x="150972" y="107251"/>
                        <a:pt x="150972" y="107251"/>
                      </a:cubicBezTo>
                      <a:cubicBezTo>
                        <a:pt x="150972" y="107251"/>
                        <a:pt x="141645" y="119128"/>
                        <a:pt x="126726" y="129610"/>
                      </a:cubicBezTo>
                      <a:cubicBezTo>
                        <a:pt x="111799" y="140092"/>
                        <a:pt x="91288" y="149179"/>
                        <a:pt x="91288" y="149179"/>
                      </a:cubicBezTo>
                      <a:cubicBezTo>
                        <a:pt x="91288" y="149179"/>
                        <a:pt x="108314" y="137818"/>
                        <a:pt x="120524" y="127494"/>
                      </a:cubicBezTo>
                      <a:cubicBezTo>
                        <a:pt x="132735" y="117160"/>
                        <a:pt x="140139" y="107851"/>
                        <a:pt x="140139" y="107851"/>
                      </a:cubicBezTo>
                      <a:cubicBezTo>
                        <a:pt x="140139" y="107851"/>
                        <a:pt x="130997" y="105319"/>
                        <a:pt x="104034" y="106428"/>
                      </a:cubicBezTo>
                      <a:cubicBezTo>
                        <a:pt x="68918" y="107861"/>
                        <a:pt x="0" y="114978"/>
                        <a:pt x="0"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26" name="Google Shape;6526;p8"/>
              <p:cNvGrpSpPr/>
              <p:nvPr/>
            </p:nvGrpSpPr>
            <p:grpSpPr>
              <a:xfrm>
                <a:off x="3599838" y="2207950"/>
                <a:ext cx="325162" cy="273853"/>
                <a:chOff x="3599838" y="2207950"/>
                <a:chExt cx="325162" cy="273853"/>
              </a:xfrm>
            </p:grpSpPr>
            <p:sp>
              <p:nvSpPr>
                <p:cNvPr id="6527" name="Google Shape;6527;p8"/>
                <p:cNvSpPr/>
                <p:nvPr/>
              </p:nvSpPr>
              <p:spPr>
                <a:xfrm>
                  <a:off x="3605351" y="2207950"/>
                  <a:ext cx="319649" cy="273853"/>
                </a:xfrm>
                <a:custGeom>
                  <a:avLst/>
                  <a:gdLst/>
                  <a:ahLst/>
                  <a:cxnLst/>
                  <a:rect l="l" t="t" r="r" b="b"/>
                  <a:pathLst>
                    <a:path w="319649" h="273853" extrusionOk="0">
                      <a:moveTo>
                        <a:pt x="57886" y="117114"/>
                      </a:moveTo>
                      <a:cubicBezTo>
                        <a:pt x="57886" y="117114"/>
                        <a:pt x="12483" y="140342"/>
                        <a:pt x="3776" y="173054"/>
                      </a:cubicBezTo>
                      <a:cubicBezTo>
                        <a:pt x="-9932" y="224568"/>
                        <a:pt x="18094" y="242010"/>
                        <a:pt x="18094" y="242010"/>
                      </a:cubicBezTo>
                      <a:cubicBezTo>
                        <a:pt x="18094" y="242010"/>
                        <a:pt x="27956" y="205184"/>
                        <a:pt x="61149" y="214456"/>
                      </a:cubicBezTo>
                      <a:cubicBezTo>
                        <a:pt x="78379" y="219262"/>
                        <a:pt x="92836" y="241215"/>
                        <a:pt x="92836" y="241215"/>
                      </a:cubicBezTo>
                      <a:cubicBezTo>
                        <a:pt x="92836" y="241215"/>
                        <a:pt x="115159" y="239108"/>
                        <a:pt x="132388" y="247269"/>
                      </a:cubicBezTo>
                      <a:cubicBezTo>
                        <a:pt x="149627" y="255431"/>
                        <a:pt x="161782" y="273853"/>
                        <a:pt x="161782" y="273853"/>
                      </a:cubicBezTo>
                      <a:cubicBezTo>
                        <a:pt x="161782" y="273853"/>
                        <a:pt x="172874" y="257132"/>
                        <a:pt x="175518" y="237906"/>
                      </a:cubicBezTo>
                      <a:cubicBezTo>
                        <a:pt x="178170" y="218680"/>
                        <a:pt x="172356" y="196948"/>
                        <a:pt x="172356" y="196948"/>
                      </a:cubicBezTo>
                      <a:cubicBezTo>
                        <a:pt x="172356" y="196948"/>
                        <a:pt x="184308" y="203067"/>
                        <a:pt x="196186" y="207523"/>
                      </a:cubicBezTo>
                      <a:cubicBezTo>
                        <a:pt x="208064" y="211969"/>
                        <a:pt x="219867" y="214751"/>
                        <a:pt x="219867" y="214751"/>
                      </a:cubicBezTo>
                      <a:cubicBezTo>
                        <a:pt x="219867" y="214751"/>
                        <a:pt x="222585" y="205203"/>
                        <a:pt x="221993" y="196477"/>
                      </a:cubicBezTo>
                      <a:cubicBezTo>
                        <a:pt x="221402" y="187751"/>
                        <a:pt x="217519" y="179857"/>
                        <a:pt x="217519" y="179857"/>
                      </a:cubicBezTo>
                      <a:cubicBezTo>
                        <a:pt x="217519" y="179857"/>
                        <a:pt x="248244" y="179848"/>
                        <a:pt x="273774" y="176853"/>
                      </a:cubicBezTo>
                      <a:cubicBezTo>
                        <a:pt x="299305" y="173859"/>
                        <a:pt x="319649" y="167887"/>
                        <a:pt x="319649" y="167887"/>
                      </a:cubicBezTo>
                      <a:cubicBezTo>
                        <a:pt x="319649" y="167887"/>
                        <a:pt x="303954" y="146997"/>
                        <a:pt x="286752" y="131875"/>
                      </a:cubicBezTo>
                      <a:cubicBezTo>
                        <a:pt x="269560" y="116753"/>
                        <a:pt x="250869" y="107408"/>
                        <a:pt x="250869" y="107408"/>
                      </a:cubicBezTo>
                      <a:cubicBezTo>
                        <a:pt x="250869" y="107408"/>
                        <a:pt x="259429" y="103350"/>
                        <a:pt x="265539" y="98155"/>
                      </a:cubicBezTo>
                      <a:cubicBezTo>
                        <a:pt x="271658" y="92961"/>
                        <a:pt x="275328" y="86620"/>
                        <a:pt x="275328" y="86620"/>
                      </a:cubicBezTo>
                      <a:cubicBezTo>
                        <a:pt x="275328" y="86620"/>
                        <a:pt x="258274" y="79308"/>
                        <a:pt x="240166" y="77515"/>
                      </a:cubicBezTo>
                      <a:cubicBezTo>
                        <a:pt x="222058" y="75722"/>
                        <a:pt x="202906" y="79456"/>
                        <a:pt x="202906" y="79456"/>
                      </a:cubicBezTo>
                      <a:cubicBezTo>
                        <a:pt x="202906" y="79456"/>
                        <a:pt x="227169" y="61145"/>
                        <a:pt x="240813" y="42529"/>
                      </a:cubicBezTo>
                      <a:cubicBezTo>
                        <a:pt x="254456" y="23922"/>
                        <a:pt x="257479" y="5001"/>
                        <a:pt x="257479" y="5001"/>
                      </a:cubicBezTo>
                      <a:cubicBezTo>
                        <a:pt x="257479" y="5001"/>
                        <a:pt x="229730" y="16934"/>
                        <a:pt x="207675" y="17858"/>
                      </a:cubicBezTo>
                      <a:cubicBezTo>
                        <a:pt x="185611" y="18792"/>
                        <a:pt x="169241" y="8726"/>
                        <a:pt x="169241" y="8726"/>
                      </a:cubicBezTo>
                      <a:cubicBezTo>
                        <a:pt x="169241" y="8726"/>
                        <a:pt x="152095" y="38748"/>
                        <a:pt x="108013" y="21398"/>
                      </a:cubicBezTo>
                      <a:cubicBezTo>
                        <a:pt x="90543" y="14521"/>
                        <a:pt x="90858" y="0"/>
                        <a:pt x="90858" y="0"/>
                      </a:cubicBezTo>
                      <a:cubicBezTo>
                        <a:pt x="90858" y="0"/>
                        <a:pt x="62564" y="15612"/>
                        <a:pt x="53413" y="44941"/>
                      </a:cubicBezTo>
                      <a:cubicBezTo>
                        <a:pt x="44271" y="74261"/>
                        <a:pt x="57886" y="117114"/>
                        <a:pt x="57886"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28" name="Google Shape;6528;p8"/>
                <p:cNvSpPr/>
                <p:nvPr/>
              </p:nvSpPr>
              <p:spPr>
                <a:xfrm>
                  <a:off x="3599838" y="2234238"/>
                  <a:ext cx="293098" cy="209001"/>
                </a:xfrm>
                <a:custGeom>
                  <a:avLst/>
                  <a:gdLst/>
                  <a:ahLst/>
                  <a:cxnLst/>
                  <a:rect l="l" t="t" r="r" b="b"/>
                  <a:pathLst>
                    <a:path w="293098" h="209001" extrusionOk="0">
                      <a:moveTo>
                        <a:pt x="293098" y="131709"/>
                      </a:moveTo>
                      <a:cubicBezTo>
                        <a:pt x="293098" y="131709"/>
                        <a:pt x="225178" y="107676"/>
                        <a:pt x="190182" y="102222"/>
                      </a:cubicBezTo>
                      <a:cubicBezTo>
                        <a:pt x="170651" y="99181"/>
                        <a:pt x="157526" y="98553"/>
                        <a:pt x="157526" y="98553"/>
                      </a:cubicBezTo>
                      <a:cubicBezTo>
                        <a:pt x="157526" y="98553"/>
                        <a:pt x="164865" y="94356"/>
                        <a:pt x="185154" y="87609"/>
                      </a:cubicBezTo>
                      <a:cubicBezTo>
                        <a:pt x="205443" y="80861"/>
                        <a:pt x="238682" y="71553"/>
                        <a:pt x="238682" y="71553"/>
                      </a:cubicBezTo>
                      <a:cubicBezTo>
                        <a:pt x="238682" y="71553"/>
                        <a:pt x="206238" y="74973"/>
                        <a:pt x="183472" y="81129"/>
                      </a:cubicBezTo>
                      <a:cubicBezTo>
                        <a:pt x="160705" y="87285"/>
                        <a:pt x="147635" y="96177"/>
                        <a:pt x="147635" y="96177"/>
                      </a:cubicBezTo>
                      <a:cubicBezTo>
                        <a:pt x="147635" y="96177"/>
                        <a:pt x="130535" y="92212"/>
                        <a:pt x="113814" y="90853"/>
                      </a:cubicBezTo>
                      <a:cubicBezTo>
                        <a:pt x="97083" y="89504"/>
                        <a:pt x="80732" y="90761"/>
                        <a:pt x="80732" y="90761"/>
                      </a:cubicBezTo>
                      <a:lnTo>
                        <a:pt x="114026" y="64722"/>
                      </a:lnTo>
                      <a:cubicBezTo>
                        <a:pt x="114026" y="64722"/>
                        <a:pt x="123565" y="69214"/>
                        <a:pt x="141257" y="68179"/>
                      </a:cubicBezTo>
                      <a:cubicBezTo>
                        <a:pt x="158949" y="67144"/>
                        <a:pt x="184784" y="60590"/>
                        <a:pt x="184784" y="60590"/>
                      </a:cubicBezTo>
                      <a:cubicBezTo>
                        <a:pt x="184784" y="60590"/>
                        <a:pt x="160114" y="62467"/>
                        <a:pt x="144724" y="62541"/>
                      </a:cubicBezTo>
                      <a:cubicBezTo>
                        <a:pt x="129333" y="62615"/>
                        <a:pt x="123233" y="60877"/>
                        <a:pt x="123233" y="60877"/>
                      </a:cubicBezTo>
                      <a:lnTo>
                        <a:pt x="158690" y="40634"/>
                      </a:lnTo>
                      <a:lnTo>
                        <a:pt x="206737" y="16046"/>
                      </a:lnTo>
                      <a:lnTo>
                        <a:pt x="156453" y="35023"/>
                      </a:lnTo>
                      <a:cubicBezTo>
                        <a:pt x="156453" y="35023"/>
                        <a:pt x="154115" y="30226"/>
                        <a:pt x="158709" y="21472"/>
                      </a:cubicBezTo>
                      <a:cubicBezTo>
                        <a:pt x="163312" y="12710"/>
                        <a:pt x="174838" y="0"/>
                        <a:pt x="174838" y="0"/>
                      </a:cubicBezTo>
                      <a:cubicBezTo>
                        <a:pt x="174838" y="0"/>
                        <a:pt x="159725" y="11517"/>
                        <a:pt x="153006" y="21361"/>
                      </a:cubicBezTo>
                      <a:cubicBezTo>
                        <a:pt x="146295" y="31206"/>
                        <a:pt x="147968" y="39377"/>
                        <a:pt x="147968" y="39377"/>
                      </a:cubicBezTo>
                      <a:lnTo>
                        <a:pt x="119877" y="55821"/>
                      </a:lnTo>
                      <a:lnTo>
                        <a:pt x="103322" y="64620"/>
                      </a:lnTo>
                      <a:cubicBezTo>
                        <a:pt x="103322" y="64620"/>
                        <a:pt x="99662" y="57475"/>
                        <a:pt x="101308" y="44414"/>
                      </a:cubicBezTo>
                      <a:cubicBezTo>
                        <a:pt x="102953" y="31344"/>
                        <a:pt x="109904" y="12349"/>
                        <a:pt x="109904" y="12349"/>
                      </a:cubicBezTo>
                      <a:cubicBezTo>
                        <a:pt x="109904" y="12349"/>
                        <a:pt x="97739" y="28775"/>
                        <a:pt x="93885" y="43148"/>
                      </a:cubicBezTo>
                      <a:cubicBezTo>
                        <a:pt x="90031" y="57531"/>
                        <a:pt x="94495" y="69880"/>
                        <a:pt x="94495" y="69880"/>
                      </a:cubicBezTo>
                      <a:lnTo>
                        <a:pt x="70795" y="89846"/>
                      </a:lnTo>
                      <a:cubicBezTo>
                        <a:pt x="70795" y="89846"/>
                        <a:pt x="61117" y="89309"/>
                        <a:pt x="43601" y="90474"/>
                      </a:cubicBezTo>
                      <a:cubicBezTo>
                        <a:pt x="26094" y="91639"/>
                        <a:pt x="749" y="94495"/>
                        <a:pt x="749" y="94495"/>
                      </a:cubicBezTo>
                      <a:lnTo>
                        <a:pt x="0" y="110523"/>
                      </a:lnTo>
                      <a:cubicBezTo>
                        <a:pt x="0" y="110523"/>
                        <a:pt x="22572" y="103627"/>
                        <a:pt x="40680" y="100697"/>
                      </a:cubicBezTo>
                      <a:cubicBezTo>
                        <a:pt x="58797" y="97776"/>
                        <a:pt x="72450" y="98821"/>
                        <a:pt x="72450" y="98821"/>
                      </a:cubicBezTo>
                      <a:lnTo>
                        <a:pt x="83126" y="118620"/>
                      </a:lnTo>
                      <a:cubicBezTo>
                        <a:pt x="83126" y="118620"/>
                        <a:pt x="66488" y="125238"/>
                        <a:pt x="54481" y="138373"/>
                      </a:cubicBezTo>
                      <a:cubicBezTo>
                        <a:pt x="42473" y="151499"/>
                        <a:pt x="31529" y="170762"/>
                        <a:pt x="31529" y="170762"/>
                      </a:cubicBezTo>
                      <a:cubicBezTo>
                        <a:pt x="31529" y="170762"/>
                        <a:pt x="44914" y="152876"/>
                        <a:pt x="58677" y="141636"/>
                      </a:cubicBezTo>
                      <a:cubicBezTo>
                        <a:pt x="72440" y="130396"/>
                        <a:pt x="86851" y="124360"/>
                        <a:pt x="86851" y="124360"/>
                      </a:cubicBezTo>
                      <a:lnTo>
                        <a:pt x="105116" y="154854"/>
                      </a:lnTo>
                      <a:cubicBezTo>
                        <a:pt x="105116" y="154854"/>
                        <a:pt x="98257" y="160335"/>
                        <a:pt x="97924" y="171585"/>
                      </a:cubicBezTo>
                      <a:cubicBezTo>
                        <a:pt x="97592" y="182834"/>
                        <a:pt x="103775" y="199832"/>
                        <a:pt x="103775" y="199832"/>
                      </a:cubicBezTo>
                      <a:cubicBezTo>
                        <a:pt x="103775" y="199832"/>
                        <a:pt x="102186" y="182094"/>
                        <a:pt x="103285" y="172149"/>
                      </a:cubicBezTo>
                      <a:cubicBezTo>
                        <a:pt x="104385" y="162202"/>
                        <a:pt x="108184" y="160049"/>
                        <a:pt x="108184" y="160049"/>
                      </a:cubicBezTo>
                      <a:lnTo>
                        <a:pt x="158348" y="209002"/>
                      </a:lnTo>
                      <a:cubicBezTo>
                        <a:pt x="158348" y="209002"/>
                        <a:pt x="127984" y="172694"/>
                        <a:pt x="114082" y="153467"/>
                      </a:cubicBezTo>
                      <a:cubicBezTo>
                        <a:pt x="103590" y="138955"/>
                        <a:pt x="100891" y="133095"/>
                        <a:pt x="100891" y="133095"/>
                      </a:cubicBezTo>
                      <a:cubicBezTo>
                        <a:pt x="100891" y="133095"/>
                        <a:pt x="109312" y="132836"/>
                        <a:pt x="121319" y="135397"/>
                      </a:cubicBezTo>
                      <a:cubicBezTo>
                        <a:pt x="133317" y="137957"/>
                        <a:pt x="147118" y="143355"/>
                        <a:pt x="147118" y="143355"/>
                      </a:cubicBezTo>
                      <a:cubicBezTo>
                        <a:pt x="147118" y="143355"/>
                        <a:pt x="134149" y="134694"/>
                        <a:pt x="122068" y="130341"/>
                      </a:cubicBezTo>
                      <a:cubicBezTo>
                        <a:pt x="109996" y="125987"/>
                        <a:pt x="98821" y="125941"/>
                        <a:pt x="98821" y="125941"/>
                      </a:cubicBezTo>
                      <a:lnTo>
                        <a:pt x="83107" y="98987"/>
                      </a:lnTo>
                      <a:cubicBezTo>
                        <a:pt x="83107" y="98987"/>
                        <a:pt x="100577" y="99320"/>
                        <a:pt x="115080" y="100096"/>
                      </a:cubicBezTo>
                      <a:cubicBezTo>
                        <a:pt x="129583" y="100864"/>
                        <a:pt x="144456" y="104163"/>
                        <a:pt x="144456" y="104163"/>
                      </a:cubicBezTo>
                      <a:cubicBezTo>
                        <a:pt x="144456" y="104163"/>
                        <a:pt x="152137" y="117169"/>
                        <a:pt x="165549" y="129518"/>
                      </a:cubicBezTo>
                      <a:cubicBezTo>
                        <a:pt x="178961" y="141876"/>
                        <a:pt x="198095" y="153579"/>
                        <a:pt x="198095" y="153579"/>
                      </a:cubicBezTo>
                      <a:cubicBezTo>
                        <a:pt x="198095" y="153579"/>
                        <a:pt x="182714" y="140083"/>
                        <a:pt x="171973" y="128233"/>
                      </a:cubicBezTo>
                      <a:cubicBezTo>
                        <a:pt x="161223" y="116383"/>
                        <a:pt x="155122" y="106179"/>
                        <a:pt x="155122" y="106179"/>
                      </a:cubicBezTo>
                      <a:cubicBezTo>
                        <a:pt x="155122" y="106179"/>
                        <a:pt x="164513" y="104875"/>
                        <a:pt x="191097" y="109525"/>
                      </a:cubicBezTo>
                      <a:cubicBezTo>
                        <a:pt x="225714" y="115570"/>
                        <a:pt x="293098" y="131709"/>
                        <a:pt x="293098"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29" name="Google Shape;6529;p8"/>
              <p:cNvGrpSpPr/>
              <p:nvPr/>
            </p:nvGrpSpPr>
            <p:grpSpPr>
              <a:xfrm>
                <a:off x="3567532" y="1797926"/>
                <a:ext cx="278844" cy="382599"/>
                <a:chOff x="3567532" y="1797926"/>
                <a:chExt cx="278844" cy="382599"/>
              </a:xfrm>
            </p:grpSpPr>
            <p:sp>
              <p:nvSpPr>
                <p:cNvPr id="6530" name="Google Shape;6530;p8"/>
                <p:cNvSpPr/>
                <p:nvPr/>
              </p:nvSpPr>
              <p:spPr>
                <a:xfrm>
                  <a:off x="3567532" y="1797926"/>
                  <a:ext cx="278844" cy="382599"/>
                </a:xfrm>
                <a:custGeom>
                  <a:avLst/>
                  <a:gdLst/>
                  <a:ahLst/>
                  <a:cxnLst/>
                  <a:rect l="l" t="t" r="r" b="b"/>
                  <a:pathLst>
                    <a:path w="278844" h="382599" extrusionOk="0">
                      <a:moveTo>
                        <a:pt x="186697" y="131845"/>
                      </a:moveTo>
                      <a:cubicBezTo>
                        <a:pt x="186697" y="131845"/>
                        <a:pt x="185061" y="76597"/>
                        <a:pt x="159106" y="43617"/>
                      </a:cubicBezTo>
                      <a:cubicBezTo>
                        <a:pt x="118232" y="-8321"/>
                        <a:pt x="90400" y="580"/>
                        <a:pt x="90400" y="580"/>
                      </a:cubicBezTo>
                      <a:cubicBezTo>
                        <a:pt x="90400" y="580"/>
                        <a:pt x="119600" y="37775"/>
                        <a:pt x="96981" y="57353"/>
                      </a:cubicBezTo>
                      <a:cubicBezTo>
                        <a:pt x="85233" y="67520"/>
                        <a:pt x="59130" y="61854"/>
                        <a:pt x="59130" y="61854"/>
                      </a:cubicBezTo>
                      <a:cubicBezTo>
                        <a:pt x="59130" y="61854"/>
                        <a:pt x="51476" y="81626"/>
                        <a:pt x="36696" y="89150"/>
                      </a:cubicBezTo>
                      <a:cubicBezTo>
                        <a:pt x="21916" y="96665"/>
                        <a:pt x="0" y="91932"/>
                        <a:pt x="0" y="91932"/>
                      </a:cubicBezTo>
                      <a:cubicBezTo>
                        <a:pt x="0" y="91932"/>
                        <a:pt x="10417" y="114181"/>
                        <a:pt x="26732" y="131559"/>
                      </a:cubicBezTo>
                      <a:cubicBezTo>
                        <a:pt x="43037" y="148936"/>
                        <a:pt x="65240" y="161442"/>
                        <a:pt x="65240" y="161442"/>
                      </a:cubicBezTo>
                      <a:cubicBezTo>
                        <a:pt x="65240" y="161442"/>
                        <a:pt x="54573" y="166295"/>
                        <a:pt x="45450" y="172405"/>
                      </a:cubicBezTo>
                      <a:cubicBezTo>
                        <a:pt x="36326" y="178515"/>
                        <a:pt x="28756" y="185882"/>
                        <a:pt x="28756" y="185882"/>
                      </a:cubicBezTo>
                      <a:cubicBezTo>
                        <a:pt x="28756" y="185882"/>
                        <a:pt x="36262" y="195652"/>
                        <a:pt x="44424" y="202085"/>
                      </a:cubicBezTo>
                      <a:cubicBezTo>
                        <a:pt x="52595" y="208528"/>
                        <a:pt x="61422" y="211634"/>
                        <a:pt x="61422" y="211634"/>
                      </a:cubicBezTo>
                      <a:cubicBezTo>
                        <a:pt x="61422" y="211634"/>
                        <a:pt x="48278" y="236563"/>
                        <a:pt x="40061" y="259644"/>
                      </a:cubicBezTo>
                      <a:cubicBezTo>
                        <a:pt x="31843" y="282734"/>
                        <a:pt x="28562" y="303975"/>
                        <a:pt x="28562" y="303975"/>
                      </a:cubicBezTo>
                      <a:cubicBezTo>
                        <a:pt x="28562" y="303975"/>
                        <a:pt x="54240" y="307792"/>
                        <a:pt x="75315" y="305815"/>
                      </a:cubicBezTo>
                      <a:cubicBezTo>
                        <a:pt x="96399" y="303846"/>
                        <a:pt x="112880" y="296100"/>
                        <a:pt x="112880" y="296100"/>
                      </a:cubicBezTo>
                      <a:cubicBezTo>
                        <a:pt x="112880" y="296100"/>
                        <a:pt x="112899" y="306249"/>
                        <a:pt x="114997" y="315326"/>
                      </a:cubicBezTo>
                      <a:cubicBezTo>
                        <a:pt x="117095" y="324412"/>
                        <a:pt x="121273" y="332417"/>
                        <a:pt x="121273" y="332417"/>
                      </a:cubicBezTo>
                      <a:cubicBezTo>
                        <a:pt x="121273" y="332417"/>
                        <a:pt x="135212" y="324375"/>
                        <a:pt x="144585" y="311102"/>
                      </a:cubicBezTo>
                      <a:cubicBezTo>
                        <a:pt x="153967" y="297828"/>
                        <a:pt x="158783" y="279332"/>
                        <a:pt x="158783" y="279332"/>
                      </a:cubicBezTo>
                      <a:cubicBezTo>
                        <a:pt x="158783" y="279332"/>
                        <a:pt x="165003" y="313523"/>
                        <a:pt x="176049" y="339340"/>
                      </a:cubicBezTo>
                      <a:cubicBezTo>
                        <a:pt x="187104" y="365166"/>
                        <a:pt x="202966" y="382599"/>
                        <a:pt x="202966" y="382599"/>
                      </a:cubicBezTo>
                      <a:cubicBezTo>
                        <a:pt x="202966" y="382599"/>
                        <a:pt x="204029" y="350636"/>
                        <a:pt x="212625" y="332001"/>
                      </a:cubicBezTo>
                      <a:cubicBezTo>
                        <a:pt x="221231" y="313376"/>
                        <a:pt x="237370" y="308070"/>
                        <a:pt x="237370" y="308070"/>
                      </a:cubicBezTo>
                      <a:cubicBezTo>
                        <a:pt x="237370" y="308070"/>
                        <a:pt x="217478" y="270366"/>
                        <a:pt x="252085" y="248348"/>
                      </a:cubicBezTo>
                      <a:cubicBezTo>
                        <a:pt x="265802" y="239623"/>
                        <a:pt x="278845" y="251390"/>
                        <a:pt x="278845" y="251390"/>
                      </a:cubicBezTo>
                      <a:cubicBezTo>
                        <a:pt x="278845" y="251390"/>
                        <a:pt x="276793" y="216061"/>
                        <a:pt x="254100" y="185401"/>
                      </a:cubicBezTo>
                      <a:cubicBezTo>
                        <a:pt x="231408" y="154750"/>
                        <a:pt x="186697" y="131845"/>
                        <a:pt x="186697" y="1318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31" name="Google Shape;6531;p8"/>
                <p:cNvSpPr/>
                <p:nvPr/>
              </p:nvSpPr>
              <p:spPr>
                <a:xfrm>
                  <a:off x="3606345" y="1840564"/>
                  <a:ext cx="199176" cy="264748"/>
                </a:xfrm>
                <a:custGeom>
                  <a:avLst/>
                  <a:gdLst/>
                  <a:ahLst/>
                  <a:cxnLst/>
                  <a:rect l="l" t="t" r="r" b="b"/>
                  <a:pathLst>
                    <a:path w="199176" h="264748" extrusionOk="0">
                      <a:moveTo>
                        <a:pt x="12451" y="243156"/>
                      </a:moveTo>
                      <a:cubicBezTo>
                        <a:pt x="12451" y="243156"/>
                        <a:pt x="63335" y="207098"/>
                        <a:pt x="83264" y="183019"/>
                      </a:cubicBezTo>
                      <a:cubicBezTo>
                        <a:pt x="94384" y="169588"/>
                        <a:pt x="100577" y="159439"/>
                        <a:pt x="100577" y="159439"/>
                      </a:cubicBezTo>
                      <a:cubicBezTo>
                        <a:pt x="100577" y="159439"/>
                        <a:pt x="101243" y="168719"/>
                        <a:pt x="98673" y="190524"/>
                      </a:cubicBezTo>
                      <a:cubicBezTo>
                        <a:pt x="96113" y="212339"/>
                        <a:pt x="90326" y="246678"/>
                        <a:pt x="90326" y="246678"/>
                      </a:cubicBezTo>
                      <a:cubicBezTo>
                        <a:pt x="90326" y="246678"/>
                        <a:pt x="101113" y="217644"/>
                        <a:pt x="105273" y="194295"/>
                      </a:cubicBezTo>
                      <a:cubicBezTo>
                        <a:pt x="109432" y="170956"/>
                        <a:pt x="106964" y="153301"/>
                        <a:pt x="106964" y="153301"/>
                      </a:cubicBezTo>
                      <a:cubicBezTo>
                        <a:pt x="106964" y="153301"/>
                        <a:pt x="117881" y="142570"/>
                        <a:pt x="126274" y="130073"/>
                      </a:cubicBezTo>
                      <a:cubicBezTo>
                        <a:pt x="134657" y="117575"/>
                        <a:pt x="140527" y="103313"/>
                        <a:pt x="140527" y="103313"/>
                      </a:cubicBezTo>
                      <a:lnTo>
                        <a:pt x="149900" y="150953"/>
                      </a:lnTo>
                      <a:cubicBezTo>
                        <a:pt x="149900" y="150953"/>
                        <a:pt x="141738" y="155141"/>
                        <a:pt x="135101" y="170309"/>
                      </a:cubicBezTo>
                      <a:cubicBezTo>
                        <a:pt x="128464" y="185477"/>
                        <a:pt x="123353" y="211636"/>
                        <a:pt x="123353" y="211636"/>
                      </a:cubicBezTo>
                      <a:cubicBezTo>
                        <a:pt x="123353" y="211636"/>
                        <a:pt x="132208" y="190136"/>
                        <a:pt x="138734" y="177593"/>
                      </a:cubicBezTo>
                      <a:cubicBezTo>
                        <a:pt x="145259" y="165049"/>
                        <a:pt x="149447" y="161472"/>
                        <a:pt x="149447" y="161472"/>
                      </a:cubicBezTo>
                      <a:lnTo>
                        <a:pt x="152626" y="206275"/>
                      </a:lnTo>
                      <a:lnTo>
                        <a:pt x="154373" y="264748"/>
                      </a:lnTo>
                      <a:lnTo>
                        <a:pt x="158681" y="208918"/>
                      </a:lnTo>
                      <a:cubicBezTo>
                        <a:pt x="158681" y="208918"/>
                        <a:pt x="164033" y="210813"/>
                        <a:pt x="170013" y="221480"/>
                      </a:cubicBezTo>
                      <a:cubicBezTo>
                        <a:pt x="175984" y="232147"/>
                        <a:pt x="182584" y="251586"/>
                        <a:pt x="182584" y="251586"/>
                      </a:cubicBezTo>
                      <a:cubicBezTo>
                        <a:pt x="182584" y="251586"/>
                        <a:pt x="178610" y="230197"/>
                        <a:pt x="172546" y="216942"/>
                      </a:cubicBezTo>
                      <a:cubicBezTo>
                        <a:pt x="166491" y="203687"/>
                        <a:pt x="158357" y="198575"/>
                        <a:pt x="158357" y="198575"/>
                      </a:cubicBezTo>
                      <a:lnTo>
                        <a:pt x="155473" y="162757"/>
                      </a:lnTo>
                      <a:lnTo>
                        <a:pt x="154568" y="142357"/>
                      </a:lnTo>
                      <a:cubicBezTo>
                        <a:pt x="154568" y="142357"/>
                        <a:pt x="162618" y="145047"/>
                        <a:pt x="173766" y="156730"/>
                      </a:cubicBezTo>
                      <a:cubicBezTo>
                        <a:pt x="184923" y="168423"/>
                        <a:pt x="199176" y="189110"/>
                        <a:pt x="199176" y="189110"/>
                      </a:cubicBezTo>
                      <a:cubicBezTo>
                        <a:pt x="199176" y="189110"/>
                        <a:pt x="189489" y="166233"/>
                        <a:pt x="178092" y="151711"/>
                      </a:cubicBezTo>
                      <a:cubicBezTo>
                        <a:pt x="166686" y="137190"/>
                        <a:pt x="153578" y="131025"/>
                        <a:pt x="153578" y="131025"/>
                      </a:cubicBezTo>
                      <a:lnTo>
                        <a:pt x="145611" y="95983"/>
                      </a:lnTo>
                      <a:cubicBezTo>
                        <a:pt x="145611" y="95983"/>
                        <a:pt x="150242" y="88551"/>
                        <a:pt x="156675" y="73420"/>
                      </a:cubicBezTo>
                      <a:cubicBezTo>
                        <a:pt x="163118" y="58298"/>
                        <a:pt x="171381" y="35467"/>
                        <a:pt x="171381" y="35467"/>
                      </a:cubicBezTo>
                      <a:lnTo>
                        <a:pt x="157156" y="22156"/>
                      </a:lnTo>
                      <a:cubicBezTo>
                        <a:pt x="157156" y="22156"/>
                        <a:pt x="153754" y="45930"/>
                        <a:pt x="148652" y="62947"/>
                      </a:cubicBezTo>
                      <a:cubicBezTo>
                        <a:pt x="143549" y="79964"/>
                        <a:pt x="136756" y="90215"/>
                        <a:pt x="136756" y="90215"/>
                      </a:cubicBezTo>
                      <a:lnTo>
                        <a:pt x="114220" y="83181"/>
                      </a:lnTo>
                      <a:cubicBezTo>
                        <a:pt x="114220" y="83181"/>
                        <a:pt x="115339" y="64435"/>
                        <a:pt x="108563" y="44285"/>
                      </a:cubicBezTo>
                      <a:cubicBezTo>
                        <a:pt x="101788" y="24144"/>
                        <a:pt x="88986" y="0"/>
                        <a:pt x="88986" y="0"/>
                      </a:cubicBezTo>
                      <a:cubicBezTo>
                        <a:pt x="88986" y="0"/>
                        <a:pt x="99496" y="25031"/>
                        <a:pt x="103803" y="45108"/>
                      </a:cubicBezTo>
                      <a:cubicBezTo>
                        <a:pt x="108111" y="65175"/>
                        <a:pt x="107417" y="81656"/>
                        <a:pt x="107417" y="81656"/>
                      </a:cubicBezTo>
                      <a:lnTo>
                        <a:pt x="71932" y="72311"/>
                      </a:lnTo>
                      <a:cubicBezTo>
                        <a:pt x="71932" y="72311"/>
                        <a:pt x="69889" y="62402"/>
                        <a:pt x="59823" y="53214"/>
                      </a:cubicBezTo>
                      <a:cubicBezTo>
                        <a:pt x="49766" y="44035"/>
                        <a:pt x="31686" y="35578"/>
                        <a:pt x="31686" y="35578"/>
                      </a:cubicBezTo>
                      <a:cubicBezTo>
                        <a:pt x="31686" y="35578"/>
                        <a:pt x="48463" y="48343"/>
                        <a:pt x="57013" y="57124"/>
                      </a:cubicBezTo>
                      <a:cubicBezTo>
                        <a:pt x="65572" y="65896"/>
                        <a:pt x="65896" y="70684"/>
                        <a:pt x="65896" y="70684"/>
                      </a:cubicBezTo>
                      <a:lnTo>
                        <a:pt x="0" y="72588"/>
                      </a:lnTo>
                      <a:cubicBezTo>
                        <a:pt x="0" y="72588"/>
                        <a:pt x="45949" y="76720"/>
                        <a:pt x="69344" y="80685"/>
                      </a:cubicBezTo>
                      <a:cubicBezTo>
                        <a:pt x="87008" y="83671"/>
                        <a:pt x="93478" y="86130"/>
                        <a:pt x="93478" y="86130"/>
                      </a:cubicBezTo>
                      <a:cubicBezTo>
                        <a:pt x="93478" y="86130"/>
                        <a:pt x="90104" y="93164"/>
                        <a:pt x="82645" y="100873"/>
                      </a:cubicBezTo>
                      <a:cubicBezTo>
                        <a:pt x="75186" y="108582"/>
                        <a:pt x="64380" y="115496"/>
                        <a:pt x="64380" y="115496"/>
                      </a:cubicBezTo>
                      <a:cubicBezTo>
                        <a:pt x="64380" y="115496"/>
                        <a:pt x="77792" y="111835"/>
                        <a:pt x="86906" y="105485"/>
                      </a:cubicBezTo>
                      <a:cubicBezTo>
                        <a:pt x="96029" y="99144"/>
                        <a:pt x="100854" y="90114"/>
                        <a:pt x="100854" y="90114"/>
                      </a:cubicBezTo>
                      <a:lnTo>
                        <a:pt x="132042" y="98728"/>
                      </a:lnTo>
                      <a:cubicBezTo>
                        <a:pt x="132042" y="98728"/>
                        <a:pt x="124259" y="112630"/>
                        <a:pt x="117345" y="123787"/>
                      </a:cubicBezTo>
                      <a:cubicBezTo>
                        <a:pt x="110440" y="134944"/>
                        <a:pt x="101085" y="144391"/>
                        <a:pt x="101085" y="144391"/>
                      </a:cubicBezTo>
                      <a:cubicBezTo>
                        <a:pt x="101085" y="144391"/>
                        <a:pt x="85991" y="140324"/>
                        <a:pt x="69039" y="141414"/>
                      </a:cubicBezTo>
                      <a:cubicBezTo>
                        <a:pt x="52086" y="142505"/>
                        <a:pt x="33276" y="148753"/>
                        <a:pt x="33276" y="148753"/>
                      </a:cubicBezTo>
                      <a:cubicBezTo>
                        <a:pt x="33276" y="148753"/>
                        <a:pt x="52105" y="146969"/>
                        <a:pt x="67458" y="147644"/>
                      </a:cubicBezTo>
                      <a:cubicBezTo>
                        <a:pt x="82811" y="148319"/>
                        <a:pt x="94689" y="151443"/>
                        <a:pt x="94689" y="151443"/>
                      </a:cubicBezTo>
                      <a:cubicBezTo>
                        <a:pt x="94689" y="151443"/>
                        <a:pt x="91842" y="160104"/>
                        <a:pt x="76248" y="177981"/>
                      </a:cubicBezTo>
                      <a:cubicBezTo>
                        <a:pt x="55941" y="201274"/>
                        <a:pt x="12451" y="243156"/>
                        <a:pt x="12451"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32" name="Google Shape;6532;p8"/>
              <p:cNvGrpSpPr/>
              <p:nvPr/>
            </p:nvGrpSpPr>
            <p:grpSpPr>
              <a:xfrm>
                <a:off x="2999254" y="1446990"/>
                <a:ext cx="306144" cy="547329"/>
                <a:chOff x="2999254" y="1446990"/>
                <a:chExt cx="306144" cy="547329"/>
              </a:xfrm>
            </p:grpSpPr>
            <p:sp>
              <p:nvSpPr>
                <p:cNvPr id="6533" name="Google Shape;6533;p8"/>
                <p:cNvSpPr/>
                <p:nvPr/>
              </p:nvSpPr>
              <p:spPr>
                <a:xfrm>
                  <a:off x="2999254" y="1446990"/>
                  <a:ext cx="306144" cy="547329"/>
                </a:xfrm>
                <a:custGeom>
                  <a:avLst/>
                  <a:gdLst/>
                  <a:ahLst/>
                  <a:cxnLst/>
                  <a:rect l="l" t="t" r="r" b="b"/>
                  <a:pathLst>
                    <a:path w="306144" h="547329" extrusionOk="0">
                      <a:moveTo>
                        <a:pt x="91006" y="337891"/>
                      </a:moveTo>
                      <a:cubicBezTo>
                        <a:pt x="91006" y="337891"/>
                        <a:pt x="84480" y="411607"/>
                        <a:pt x="110186" y="464886"/>
                      </a:cubicBezTo>
                      <a:cubicBezTo>
                        <a:pt x="150672" y="548788"/>
                        <a:pt x="185011" y="547327"/>
                        <a:pt x="185011" y="547327"/>
                      </a:cubicBezTo>
                      <a:cubicBezTo>
                        <a:pt x="185011" y="547327"/>
                        <a:pt x="156107" y="487273"/>
                        <a:pt x="185917" y="469757"/>
                      </a:cubicBezTo>
                      <a:cubicBezTo>
                        <a:pt x="201390" y="460671"/>
                        <a:pt x="231459" y="477845"/>
                        <a:pt x="231459" y="477845"/>
                      </a:cubicBezTo>
                      <a:cubicBezTo>
                        <a:pt x="231459" y="477845"/>
                        <a:pt x="243549" y="454524"/>
                        <a:pt x="262221" y="450060"/>
                      </a:cubicBezTo>
                      <a:cubicBezTo>
                        <a:pt x="280892" y="445595"/>
                        <a:pt x="306145" y="459996"/>
                        <a:pt x="306145" y="459996"/>
                      </a:cubicBezTo>
                      <a:cubicBezTo>
                        <a:pt x="306145" y="459996"/>
                        <a:pt x="297207" y="426683"/>
                        <a:pt x="280541" y="397631"/>
                      </a:cubicBezTo>
                      <a:cubicBezTo>
                        <a:pt x="263875" y="368579"/>
                        <a:pt x="239473" y="343789"/>
                        <a:pt x="239473" y="343789"/>
                      </a:cubicBezTo>
                      <a:cubicBezTo>
                        <a:pt x="239473" y="343789"/>
                        <a:pt x="252857" y="341330"/>
                        <a:pt x="264605" y="336634"/>
                      </a:cubicBezTo>
                      <a:cubicBezTo>
                        <a:pt x="276354" y="331929"/>
                        <a:pt x="286466" y="324987"/>
                        <a:pt x="286466" y="324987"/>
                      </a:cubicBezTo>
                      <a:cubicBezTo>
                        <a:pt x="286466" y="324987"/>
                        <a:pt x="279071" y="309274"/>
                        <a:pt x="270373" y="297729"/>
                      </a:cubicBezTo>
                      <a:cubicBezTo>
                        <a:pt x="261684" y="286184"/>
                        <a:pt x="251702" y="278798"/>
                        <a:pt x="251702" y="278798"/>
                      </a:cubicBezTo>
                      <a:cubicBezTo>
                        <a:pt x="251702" y="278798"/>
                        <a:pt x="271094" y="250680"/>
                        <a:pt x="284368" y="223172"/>
                      </a:cubicBezTo>
                      <a:cubicBezTo>
                        <a:pt x="297641" y="195673"/>
                        <a:pt x="304795" y="168784"/>
                        <a:pt x="304795" y="168784"/>
                      </a:cubicBezTo>
                      <a:cubicBezTo>
                        <a:pt x="304795" y="168784"/>
                        <a:pt x="274949" y="154207"/>
                        <a:pt x="249668" y="148994"/>
                      </a:cubicBezTo>
                      <a:cubicBezTo>
                        <a:pt x="224378" y="143771"/>
                        <a:pt x="203655" y="147912"/>
                        <a:pt x="203655" y="147912"/>
                      </a:cubicBezTo>
                      <a:cubicBezTo>
                        <a:pt x="203655" y="147912"/>
                        <a:pt x="205189" y="134473"/>
                        <a:pt x="204098" y="121680"/>
                      </a:cubicBezTo>
                      <a:cubicBezTo>
                        <a:pt x="203008" y="108887"/>
                        <a:pt x="199283" y="96741"/>
                        <a:pt x="199283" y="96741"/>
                      </a:cubicBezTo>
                      <a:cubicBezTo>
                        <a:pt x="199283" y="96741"/>
                        <a:pt x="181526" y="102213"/>
                        <a:pt x="168382" y="116291"/>
                      </a:cubicBezTo>
                      <a:cubicBezTo>
                        <a:pt x="155238" y="130378"/>
                        <a:pt x="146697" y="153070"/>
                        <a:pt x="146697" y="153070"/>
                      </a:cubicBezTo>
                      <a:cubicBezTo>
                        <a:pt x="146697" y="153070"/>
                        <a:pt x="144562" y="105504"/>
                        <a:pt x="135429" y="67236"/>
                      </a:cubicBezTo>
                      <a:cubicBezTo>
                        <a:pt x="126288" y="28969"/>
                        <a:pt x="110158" y="0"/>
                        <a:pt x="110158" y="0"/>
                      </a:cubicBezTo>
                      <a:cubicBezTo>
                        <a:pt x="110158" y="0"/>
                        <a:pt x="104011" y="41909"/>
                        <a:pt x="90959" y="63382"/>
                      </a:cubicBezTo>
                      <a:cubicBezTo>
                        <a:pt x="77908" y="84845"/>
                        <a:pt x="57970" y="85871"/>
                        <a:pt x="57970" y="85871"/>
                      </a:cubicBezTo>
                      <a:cubicBezTo>
                        <a:pt x="57970" y="85871"/>
                        <a:pt x="75773" y="143143"/>
                        <a:pt x="31377" y="159439"/>
                      </a:cubicBezTo>
                      <a:cubicBezTo>
                        <a:pt x="13787" y="165900"/>
                        <a:pt x="134" y="145481"/>
                        <a:pt x="134" y="145481"/>
                      </a:cubicBezTo>
                      <a:cubicBezTo>
                        <a:pt x="134" y="145481"/>
                        <a:pt x="-2851" y="193002"/>
                        <a:pt x="19342" y="241991"/>
                      </a:cubicBezTo>
                      <a:cubicBezTo>
                        <a:pt x="41535" y="290981"/>
                        <a:pt x="91006" y="337891"/>
                        <a:pt x="91006" y="337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34" name="Google Shape;6534;p8"/>
                <p:cNvSpPr/>
                <p:nvPr/>
              </p:nvSpPr>
              <p:spPr>
                <a:xfrm>
                  <a:off x="3044792" y="1550165"/>
                  <a:ext cx="229568" cy="374615"/>
                </a:xfrm>
                <a:custGeom>
                  <a:avLst/>
                  <a:gdLst/>
                  <a:ahLst/>
                  <a:cxnLst/>
                  <a:rect l="l" t="t" r="r" b="b"/>
                  <a:pathLst>
                    <a:path w="229568" h="374615" extrusionOk="0">
                      <a:moveTo>
                        <a:pt x="229568" y="81240"/>
                      </a:moveTo>
                      <a:cubicBezTo>
                        <a:pt x="229568" y="81240"/>
                        <a:pt x="163737" y="110079"/>
                        <a:pt x="136432" y="134546"/>
                      </a:cubicBezTo>
                      <a:cubicBezTo>
                        <a:pt x="121199" y="148190"/>
                        <a:pt x="112298" y="159319"/>
                        <a:pt x="112298" y="159319"/>
                      </a:cubicBezTo>
                      <a:cubicBezTo>
                        <a:pt x="112298" y="159319"/>
                        <a:pt x="112935" y="146794"/>
                        <a:pt x="119313" y="118888"/>
                      </a:cubicBezTo>
                      <a:cubicBezTo>
                        <a:pt x="125691" y="90982"/>
                        <a:pt x="137818" y="47686"/>
                        <a:pt x="137818" y="47686"/>
                      </a:cubicBezTo>
                      <a:cubicBezTo>
                        <a:pt x="137818" y="47686"/>
                        <a:pt x="120580" y="82109"/>
                        <a:pt x="112076" y="111457"/>
                      </a:cubicBezTo>
                      <a:cubicBezTo>
                        <a:pt x="103562" y="140804"/>
                        <a:pt x="103784" y="165077"/>
                        <a:pt x="103784" y="165077"/>
                      </a:cubicBezTo>
                      <a:cubicBezTo>
                        <a:pt x="103784" y="165077"/>
                        <a:pt x="89207" y="175227"/>
                        <a:pt x="77348" y="188648"/>
                      </a:cubicBezTo>
                      <a:cubicBezTo>
                        <a:pt x="65489" y="202078"/>
                        <a:pt x="56357" y="218772"/>
                        <a:pt x="56357" y="218772"/>
                      </a:cubicBezTo>
                      <a:lnTo>
                        <a:pt x="52549" y="152247"/>
                      </a:lnTo>
                      <a:cubicBezTo>
                        <a:pt x="52549" y="152247"/>
                        <a:pt x="62864" y="149743"/>
                        <a:pt x="73050" y="132125"/>
                      </a:cubicBezTo>
                      <a:cubicBezTo>
                        <a:pt x="83246" y="114516"/>
                        <a:pt x="93302" y="81795"/>
                        <a:pt x="93302" y="81795"/>
                      </a:cubicBezTo>
                      <a:cubicBezTo>
                        <a:pt x="93302" y="81795"/>
                        <a:pt x="79511" y="106964"/>
                        <a:pt x="69861" y="121144"/>
                      </a:cubicBezTo>
                      <a:cubicBezTo>
                        <a:pt x="60211" y="135323"/>
                        <a:pt x="54702" y="138503"/>
                        <a:pt x="54702" y="138503"/>
                      </a:cubicBezTo>
                      <a:lnTo>
                        <a:pt x="57789" y="78033"/>
                      </a:lnTo>
                      <a:lnTo>
                        <a:pt x="64694" y="0"/>
                      </a:lnTo>
                      <a:lnTo>
                        <a:pt x="51023" y="72283"/>
                      </a:lnTo>
                      <a:cubicBezTo>
                        <a:pt x="51023" y="72283"/>
                        <a:pt x="44969" y="67782"/>
                        <a:pt x="39524" y="51449"/>
                      </a:cubicBezTo>
                      <a:cubicBezTo>
                        <a:pt x="34080" y="35116"/>
                        <a:pt x="29237" y="6951"/>
                        <a:pt x="29237" y="6951"/>
                      </a:cubicBezTo>
                      <a:cubicBezTo>
                        <a:pt x="29237" y="6951"/>
                        <a:pt x="30678" y="36733"/>
                        <a:pt x="35818" y="56514"/>
                      </a:cubicBezTo>
                      <a:cubicBezTo>
                        <a:pt x="40966" y="76304"/>
                        <a:pt x="49822" y="86093"/>
                        <a:pt x="49822" y="86093"/>
                      </a:cubicBezTo>
                      <a:lnTo>
                        <a:pt x="47751" y="134565"/>
                      </a:lnTo>
                      <a:lnTo>
                        <a:pt x="45699" y="161898"/>
                      </a:lnTo>
                      <a:cubicBezTo>
                        <a:pt x="45699" y="161898"/>
                        <a:pt x="36576" y="155353"/>
                        <a:pt x="25151" y="135739"/>
                      </a:cubicBezTo>
                      <a:cubicBezTo>
                        <a:pt x="13726" y="116134"/>
                        <a:pt x="0" y="83468"/>
                        <a:pt x="0" y="83468"/>
                      </a:cubicBezTo>
                      <a:cubicBezTo>
                        <a:pt x="0" y="83468"/>
                        <a:pt x="7977" y="117345"/>
                        <a:pt x="19263" y="140786"/>
                      </a:cubicBezTo>
                      <a:cubicBezTo>
                        <a:pt x="30540" y="164236"/>
                        <a:pt x="45135" y="177260"/>
                        <a:pt x="45135" y="177260"/>
                      </a:cubicBezTo>
                      <a:lnTo>
                        <a:pt x="49202" y="226592"/>
                      </a:lnTo>
                      <a:cubicBezTo>
                        <a:pt x="49202" y="226592"/>
                        <a:pt x="42584" y="234708"/>
                        <a:pt x="32629" y="252335"/>
                      </a:cubicBezTo>
                      <a:cubicBezTo>
                        <a:pt x="22683" y="269971"/>
                        <a:pt x="9400" y="297110"/>
                        <a:pt x="9400" y="297110"/>
                      </a:cubicBezTo>
                      <a:lnTo>
                        <a:pt x="24208" y="319996"/>
                      </a:lnTo>
                      <a:cubicBezTo>
                        <a:pt x="24208" y="319996"/>
                        <a:pt x="31889" y="289798"/>
                        <a:pt x="40541" y="269176"/>
                      </a:cubicBezTo>
                      <a:cubicBezTo>
                        <a:pt x="49193" y="248554"/>
                        <a:pt x="58815" y="237508"/>
                        <a:pt x="58815" y="237508"/>
                      </a:cubicBezTo>
                      <a:lnTo>
                        <a:pt x="84447" y="255182"/>
                      </a:lnTo>
                      <a:cubicBezTo>
                        <a:pt x="84447" y="255182"/>
                        <a:pt x="80251" y="279575"/>
                        <a:pt x="85187" y="308747"/>
                      </a:cubicBezTo>
                      <a:cubicBezTo>
                        <a:pt x="90123" y="337919"/>
                        <a:pt x="101594" y="374615"/>
                        <a:pt x="101594" y="374615"/>
                      </a:cubicBezTo>
                      <a:cubicBezTo>
                        <a:pt x="101594" y="374615"/>
                        <a:pt x="92988" y="337595"/>
                        <a:pt x="90955" y="309440"/>
                      </a:cubicBezTo>
                      <a:cubicBezTo>
                        <a:pt x="88930" y="281276"/>
                        <a:pt x="92276" y="259720"/>
                        <a:pt x="92276" y="259720"/>
                      </a:cubicBezTo>
                      <a:lnTo>
                        <a:pt x="132892" y="285260"/>
                      </a:lnTo>
                      <a:cubicBezTo>
                        <a:pt x="132892" y="285260"/>
                        <a:pt x="133798" y="299134"/>
                        <a:pt x="144316" y="315023"/>
                      </a:cubicBezTo>
                      <a:cubicBezTo>
                        <a:pt x="154826" y="330903"/>
                        <a:pt x="174949" y="348798"/>
                        <a:pt x="174949" y="348798"/>
                      </a:cubicBezTo>
                      <a:cubicBezTo>
                        <a:pt x="174949" y="348798"/>
                        <a:pt x="157026" y="325681"/>
                        <a:pt x="148236" y="310901"/>
                      </a:cubicBezTo>
                      <a:cubicBezTo>
                        <a:pt x="139445" y="296111"/>
                        <a:pt x="139797" y="289659"/>
                        <a:pt x="139797" y="289659"/>
                      </a:cubicBezTo>
                      <a:lnTo>
                        <a:pt x="218171" y="311585"/>
                      </a:lnTo>
                      <a:cubicBezTo>
                        <a:pt x="218171" y="311585"/>
                        <a:pt x="164365" y="289068"/>
                        <a:pt x="137236" y="275138"/>
                      </a:cubicBezTo>
                      <a:cubicBezTo>
                        <a:pt x="116771" y="264628"/>
                        <a:pt x="109478" y="258981"/>
                        <a:pt x="109478" y="258981"/>
                      </a:cubicBezTo>
                      <a:cubicBezTo>
                        <a:pt x="109478" y="258981"/>
                        <a:pt x="114553" y="250920"/>
                        <a:pt x="124573" y="243489"/>
                      </a:cubicBezTo>
                      <a:cubicBezTo>
                        <a:pt x="134592" y="236048"/>
                        <a:pt x="148457" y="230918"/>
                        <a:pt x="148457" y="230918"/>
                      </a:cubicBezTo>
                      <a:cubicBezTo>
                        <a:pt x="148457" y="230918"/>
                        <a:pt x="132004" y="230779"/>
                        <a:pt x="120228" y="235789"/>
                      </a:cubicBezTo>
                      <a:cubicBezTo>
                        <a:pt x="108452" y="240808"/>
                        <a:pt x="101344" y="250967"/>
                        <a:pt x="101344" y="250967"/>
                      </a:cubicBezTo>
                      <a:lnTo>
                        <a:pt x="65702" y="227997"/>
                      </a:lnTo>
                      <a:cubicBezTo>
                        <a:pt x="65702" y="227997"/>
                        <a:pt x="77062" y="212477"/>
                        <a:pt x="86961" y="200285"/>
                      </a:cubicBezTo>
                      <a:cubicBezTo>
                        <a:pt x="96852" y="188084"/>
                        <a:pt x="109395" y="179053"/>
                        <a:pt x="109395" y="179053"/>
                      </a:cubicBezTo>
                      <a:cubicBezTo>
                        <a:pt x="109395" y="179053"/>
                        <a:pt x="126653" y="190034"/>
                        <a:pt x="146905" y="194887"/>
                      </a:cubicBezTo>
                      <a:cubicBezTo>
                        <a:pt x="167166" y="199731"/>
                        <a:pt x="190413" y="198437"/>
                        <a:pt x="190413" y="198437"/>
                      </a:cubicBezTo>
                      <a:cubicBezTo>
                        <a:pt x="190413" y="198437"/>
                        <a:pt x="167822" y="193815"/>
                        <a:pt x="149733" y="187224"/>
                      </a:cubicBezTo>
                      <a:cubicBezTo>
                        <a:pt x="131644" y="180634"/>
                        <a:pt x="118056" y="172093"/>
                        <a:pt x="118056" y="172093"/>
                      </a:cubicBezTo>
                      <a:cubicBezTo>
                        <a:pt x="118056" y="172093"/>
                        <a:pt x="122752" y="161685"/>
                        <a:pt x="143965" y="143808"/>
                      </a:cubicBezTo>
                      <a:cubicBezTo>
                        <a:pt x="171603" y="120524"/>
                        <a:pt x="229568" y="81240"/>
                        <a:pt x="229568"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35" name="Google Shape;6535;p8"/>
              <p:cNvGrpSpPr/>
              <p:nvPr/>
            </p:nvGrpSpPr>
            <p:grpSpPr>
              <a:xfrm>
                <a:off x="2980920" y="1163043"/>
                <a:ext cx="250384" cy="276838"/>
                <a:chOff x="2980920" y="1163043"/>
                <a:chExt cx="250384" cy="276838"/>
              </a:xfrm>
            </p:grpSpPr>
            <p:sp>
              <p:nvSpPr>
                <p:cNvPr id="6536" name="Google Shape;6536;p8"/>
                <p:cNvSpPr/>
                <p:nvPr/>
              </p:nvSpPr>
              <p:spPr>
                <a:xfrm>
                  <a:off x="2980920" y="1163043"/>
                  <a:ext cx="237559" cy="276838"/>
                </a:xfrm>
                <a:custGeom>
                  <a:avLst/>
                  <a:gdLst/>
                  <a:ahLst/>
                  <a:cxnLst/>
                  <a:rect l="l" t="t" r="r" b="b"/>
                  <a:pathLst>
                    <a:path w="237559" h="276838" extrusionOk="0">
                      <a:moveTo>
                        <a:pt x="203696" y="132004"/>
                      </a:moveTo>
                      <a:cubicBezTo>
                        <a:pt x="203696" y="132004"/>
                        <a:pt x="234865" y="101243"/>
                        <a:pt x="237176" y="68096"/>
                      </a:cubicBezTo>
                      <a:cubicBezTo>
                        <a:pt x="240808" y="15908"/>
                        <a:pt x="217441" y="4243"/>
                        <a:pt x="217441" y="4243"/>
                      </a:cubicBezTo>
                      <a:cubicBezTo>
                        <a:pt x="217441" y="4243"/>
                        <a:pt x="214797" y="41577"/>
                        <a:pt x="188602" y="38748"/>
                      </a:cubicBezTo>
                      <a:cubicBezTo>
                        <a:pt x="175005" y="37279"/>
                        <a:pt x="161269" y="18773"/>
                        <a:pt x="161269" y="18773"/>
                      </a:cubicBezTo>
                      <a:cubicBezTo>
                        <a:pt x="161269" y="18773"/>
                        <a:pt x="144733" y="24911"/>
                        <a:pt x="130692" y="20215"/>
                      </a:cubicBezTo>
                      <a:cubicBezTo>
                        <a:pt x="116661" y="15520"/>
                        <a:pt x="105115" y="0"/>
                        <a:pt x="105115" y="0"/>
                      </a:cubicBezTo>
                      <a:cubicBezTo>
                        <a:pt x="105115" y="0"/>
                        <a:pt x="98932" y="18163"/>
                        <a:pt x="99431" y="37186"/>
                      </a:cubicBezTo>
                      <a:cubicBezTo>
                        <a:pt x="99939" y="56209"/>
                        <a:pt x="107131" y="76091"/>
                        <a:pt x="107131" y="76091"/>
                      </a:cubicBezTo>
                      <a:cubicBezTo>
                        <a:pt x="107131" y="76091"/>
                        <a:pt x="97342" y="72394"/>
                        <a:pt x="87821" y="70287"/>
                      </a:cubicBezTo>
                      <a:cubicBezTo>
                        <a:pt x="78300" y="68188"/>
                        <a:pt x="69048" y="67671"/>
                        <a:pt x="69048" y="67671"/>
                      </a:cubicBezTo>
                      <a:cubicBezTo>
                        <a:pt x="69048" y="67671"/>
                        <a:pt x="68244" y="77385"/>
                        <a:pt x="69824" y="85686"/>
                      </a:cubicBezTo>
                      <a:cubicBezTo>
                        <a:pt x="71396" y="93987"/>
                        <a:pt x="75343" y="100891"/>
                        <a:pt x="75343" y="100891"/>
                      </a:cubicBezTo>
                      <a:cubicBezTo>
                        <a:pt x="75343" y="100891"/>
                        <a:pt x="52216" y="106558"/>
                        <a:pt x="33378" y="114137"/>
                      </a:cubicBezTo>
                      <a:cubicBezTo>
                        <a:pt x="14540" y="121726"/>
                        <a:pt x="0" y="131237"/>
                        <a:pt x="0" y="131237"/>
                      </a:cubicBezTo>
                      <a:cubicBezTo>
                        <a:pt x="0" y="131237"/>
                        <a:pt x="14530" y="148485"/>
                        <a:pt x="29440" y="159901"/>
                      </a:cubicBezTo>
                      <a:cubicBezTo>
                        <a:pt x="44349" y="171307"/>
                        <a:pt x="59638" y="176890"/>
                        <a:pt x="59638" y="176890"/>
                      </a:cubicBezTo>
                      <a:cubicBezTo>
                        <a:pt x="59638" y="176890"/>
                        <a:pt x="53722" y="182372"/>
                        <a:pt x="49794" y="188509"/>
                      </a:cubicBezTo>
                      <a:cubicBezTo>
                        <a:pt x="45865" y="194647"/>
                        <a:pt x="43915" y="201431"/>
                        <a:pt x="43915" y="201431"/>
                      </a:cubicBezTo>
                      <a:cubicBezTo>
                        <a:pt x="43915" y="201431"/>
                        <a:pt x="57715" y="205341"/>
                        <a:pt x="71581" y="203742"/>
                      </a:cubicBezTo>
                      <a:cubicBezTo>
                        <a:pt x="85446" y="202134"/>
                        <a:pt x="99385" y="195007"/>
                        <a:pt x="99385" y="195007"/>
                      </a:cubicBezTo>
                      <a:cubicBezTo>
                        <a:pt x="99385" y="195007"/>
                        <a:pt x="83486" y="217127"/>
                        <a:pt x="75629" y="237582"/>
                      </a:cubicBezTo>
                      <a:cubicBezTo>
                        <a:pt x="67772" y="258047"/>
                        <a:pt x="67957" y="276839"/>
                        <a:pt x="67957" y="276839"/>
                      </a:cubicBezTo>
                      <a:cubicBezTo>
                        <a:pt x="67957" y="276839"/>
                        <a:pt x="87303" y="260228"/>
                        <a:pt x="103794" y="255274"/>
                      </a:cubicBezTo>
                      <a:cubicBezTo>
                        <a:pt x="120284" y="250310"/>
                        <a:pt x="133909" y="257003"/>
                        <a:pt x="133909" y="257003"/>
                      </a:cubicBezTo>
                      <a:cubicBezTo>
                        <a:pt x="133909" y="257003"/>
                        <a:pt x="142930" y="224910"/>
                        <a:pt x="178369" y="233515"/>
                      </a:cubicBezTo>
                      <a:cubicBezTo>
                        <a:pt x="192419" y="236926"/>
                        <a:pt x="194064" y="250994"/>
                        <a:pt x="194064" y="250994"/>
                      </a:cubicBezTo>
                      <a:cubicBezTo>
                        <a:pt x="194064" y="250994"/>
                        <a:pt x="213346" y="230724"/>
                        <a:pt x="216424" y="200766"/>
                      </a:cubicBezTo>
                      <a:cubicBezTo>
                        <a:pt x="219511" y="170808"/>
                        <a:pt x="203696" y="132004"/>
                        <a:pt x="203696"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37" name="Google Shape;6537;p8"/>
                <p:cNvSpPr/>
                <p:nvPr/>
              </p:nvSpPr>
              <p:spPr>
                <a:xfrm>
                  <a:off x="3006349" y="1197373"/>
                  <a:ext cx="224955" cy="205757"/>
                </a:xfrm>
                <a:custGeom>
                  <a:avLst/>
                  <a:gdLst/>
                  <a:ahLst/>
                  <a:cxnLst/>
                  <a:rect l="l" t="t" r="r" b="b"/>
                  <a:pathLst>
                    <a:path w="224955" h="205757" extrusionOk="0">
                      <a:moveTo>
                        <a:pt x="0" y="100540"/>
                      </a:moveTo>
                      <a:cubicBezTo>
                        <a:pt x="0" y="100540"/>
                        <a:pt x="54259" y="111207"/>
                        <a:pt x="81323" y="110014"/>
                      </a:cubicBezTo>
                      <a:cubicBezTo>
                        <a:pt x="96418" y="109349"/>
                        <a:pt x="106391" y="107547"/>
                        <a:pt x="106391" y="107547"/>
                      </a:cubicBezTo>
                      <a:cubicBezTo>
                        <a:pt x="106391" y="107547"/>
                        <a:pt x="101409" y="112945"/>
                        <a:pt x="87008" y="123186"/>
                      </a:cubicBezTo>
                      <a:cubicBezTo>
                        <a:pt x="72597" y="133428"/>
                        <a:pt x="48777" y="148513"/>
                        <a:pt x="48777" y="148513"/>
                      </a:cubicBezTo>
                      <a:cubicBezTo>
                        <a:pt x="48777" y="148513"/>
                        <a:pt x="72773" y="139242"/>
                        <a:pt x="89106" y="129121"/>
                      </a:cubicBezTo>
                      <a:cubicBezTo>
                        <a:pt x="105449" y="118999"/>
                        <a:pt x="114137" y="108018"/>
                        <a:pt x="114137" y="108018"/>
                      </a:cubicBezTo>
                      <a:cubicBezTo>
                        <a:pt x="114137" y="108018"/>
                        <a:pt x="127531" y="108693"/>
                        <a:pt x="140305" y="106918"/>
                      </a:cubicBezTo>
                      <a:cubicBezTo>
                        <a:pt x="153070" y="105143"/>
                        <a:pt x="165225" y="100919"/>
                        <a:pt x="165225" y="100919"/>
                      </a:cubicBezTo>
                      <a:lnTo>
                        <a:pt x="143531" y="132162"/>
                      </a:lnTo>
                      <a:cubicBezTo>
                        <a:pt x="143531" y="132162"/>
                        <a:pt x="135767" y="129583"/>
                        <a:pt x="122576" y="133835"/>
                      </a:cubicBezTo>
                      <a:cubicBezTo>
                        <a:pt x="109395" y="138087"/>
                        <a:pt x="90789" y="149169"/>
                        <a:pt x="90789" y="149169"/>
                      </a:cubicBezTo>
                      <a:cubicBezTo>
                        <a:pt x="90789" y="149169"/>
                        <a:pt x="109127" y="142819"/>
                        <a:pt x="120700" y="139917"/>
                      </a:cubicBezTo>
                      <a:cubicBezTo>
                        <a:pt x="132282" y="137014"/>
                        <a:pt x="137098" y="137560"/>
                        <a:pt x="137098" y="137560"/>
                      </a:cubicBezTo>
                      <a:lnTo>
                        <a:pt x="113028" y="163598"/>
                      </a:lnTo>
                      <a:lnTo>
                        <a:pt x="80039" y="196163"/>
                      </a:lnTo>
                      <a:lnTo>
                        <a:pt x="115441" y="168608"/>
                      </a:lnTo>
                      <a:cubicBezTo>
                        <a:pt x="115441" y="168608"/>
                        <a:pt x="117825" y="172805"/>
                        <a:pt x="115496" y="182085"/>
                      </a:cubicBezTo>
                      <a:cubicBezTo>
                        <a:pt x="113176" y="191375"/>
                        <a:pt x="106142" y="205757"/>
                        <a:pt x="106142" y="205757"/>
                      </a:cubicBezTo>
                      <a:cubicBezTo>
                        <a:pt x="106142" y="205757"/>
                        <a:pt x="116023" y="191874"/>
                        <a:pt x="119803" y="181142"/>
                      </a:cubicBezTo>
                      <a:cubicBezTo>
                        <a:pt x="123584" y="170411"/>
                        <a:pt x="121264" y="162840"/>
                        <a:pt x="121264" y="162840"/>
                      </a:cubicBezTo>
                      <a:lnTo>
                        <a:pt x="140287" y="141821"/>
                      </a:lnTo>
                      <a:lnTo>
                        <a:pt x="151600" y="130285"/>
                      </a:lnTo>
                      <a:cubicBezTo>
                        <a:pt x="151600" y="130285"/>
                        <a:pt x="155289" y="136497"/>
                        <a:pt x="155741" y="149400"/>
                      </a:cubicBezTo>
                      <a:cubicBezTo>
                        <a:pt x="156204" y="162304"/>
                        <a:pt x="153431" y="181891"/>
                        <a:pt x="153431" y="181891"/>
                      </a:cubicBezTo>
                      <a:cubicBezTo>
                        <a:pt x="153431" y="181891"/>
                        <a:pt x="160465" y="163820"/>
                        <a:pt x="161500" y="149243"/>
                      </a:cubicBezTo>
                      <a:cubicBezTo>
                        <a:pt x="162526" y="134667"/>
                        <a:pt x="157563" y="123593"/>
                        <a:pt x="157563" y="123593"/>
                      </a:cubicBezTo>
                      <a:lnTo>
                        <a:pt x="172823" y="99976"/>
                      </a:lnTo>
                      <a:cubicBezTo>
                        <a:pt x="172823" y="99976"/>
                        <a:pt x="180181" y="98710"/>
                        <a:pt x="193214" y="94366"/>
                      </a:cubicBezTo>
                      <a:cubicBezTo>
                        <a:pt x="206247" y="90021"/>
                        <a:pt x="224956" y="82599"/>
                        <a:pt x="224956" y="82599"/>
                      </a:cubicBezTo>
                      <a:lnTo>
                        <a:pt x="223449" y="67005"/>
                      </a:lnTo>
                      <a:cubicBezTo>
                        <a:pt x="223449" y="67005"/>
                        <a:pt x="207347" y="77811"/>
                        <a:pt x="194092" y="83967"/>
                      </a:cubicBezTo>
                      <a:cubicBezTo>
                        <a:pt x="180828" y="90123"/>
                        <a:pt x="170411" y="91629"/>
                        <a:pt x="170411" y="91629"/>
                      </a:cubicBezTo>
                      <a:lnTo>
                        <a:pt x="159800" y="74502"/>
                      </a:lnTo>
                      <a:cubicBezTo>
                        <a:pt x="159800" y="74502"/>
                        <a:pt x="171474" y="65055"/>
                        <a:pt x="178813" y="50182"/>
                      </a:cubicBezTo>
                      <a:cubicBezTo>
                        <a:pt x="186143" y="35319"/>
                        <a:pt x="191883" y="14725"/>
                        <a:pt x="191883" y="14725"/>
                      </a:cubicBezTo>
                      <a:cubicBezTo>
                        <a:pt x="191883" y="14725"/>
                        <a:pt x="184128" y="34431"/>
                        <a:pt x="175227" y="47807"/>
                      </a:cubicBezTo>
                      <a:cubicBezTo>
                        <a:pt x="166325" y="61173"/>
                        <a:pt x="156250" y="69649"/>
                        <a:pt x="156250" y="69649"/>
                      </a:cubicBezTo>
                      <a:lnTo>
                        <a:pt x="138540" y="43610"/>
                      </a:lnTo>
                      <a:cubicBezTo>
                        <a:pt x="138540" y="43610"/>
                        <a:pt x="142995" y="37057"/>
                        <a:pt x="141784" y="26159"/>
                      </a:cubicBezTo>
                      <a:cubicBezTo>
                        <a:pt x="140573" y="15251"/>
                        <a:pt x="133715" y="0"/>
                        <a:pt x="133715" y="0"/>
                      </a:cubicBezTo>
                      <a:cubicBezTo>
                        <a:pt x="133715" y="0"/>
                        <a:pt x="137209" y="16804"/>
                        <a:pt x="137671" y="26602"/>
                      </a:cubicBezTo>
                      <a:cubicBezTo>
                        <a:pt x="138133" y="36391"/>
                        <a:pt x="135554" y="39164"/>
                        <a:pt x="135554" y="39164"/>
                      </a:cubicBezTo>
                      <a:lnTo>
                        <a:pt x="91426" y="1202"/>
                      </a:lnTo>
                      <a:cubicBezTo>
                        <a:pt x="91426" y="1202"/>
                        <a:pt x="119008" y="30614"/>
                        <a:pt x="131968" y="46596"/>
                      </a:cubicBezTo>
                      <a:cubicBezTo>
                        <a:pt x="141747" y="58658"/>
                        <a:pt x="144539" y="63816"/>
                        <a:pt x="144539" y="63816"/>
                      </a:cubicBezTo>
                      <a:cubicBezTo>
                        <a:pt x="144539" y="63816"/>
                        <a:pt x="138235" y="65619"/>
                        <a:pt x="128862" y="65360"/>
                      </a:cubicBezTo>
                      <a:cubicBezTo>
                        <a:pt x="119498" y="65101"/>
                        <a:pt x="108406" y="62430"/>
                        <a:pt x="108406" y="62430"/>
                      </a:cubicBezTo>
                      <a:cubicBezTo>
                        <a:pt x="108406" y="62430"/>
                        <a:pt x="119295" y="68392"/>
                        <a:pt x="128954" y="70370"/>
                      </a:cubicBezTo>
                      <a:cubicBezTo>
                        <a:pt x="138614" y="72348"/>
                        <a:pt x="147034" y="70333"/>
                        <a:pt x="147034" y="70333"/>
                      </a:cubicBezTo>
                      <a:lnTo>
                        <a:pt x="162369" y="93432"/>
                      </a:lnTo>
                      <a:cubicBezTo>
                        <a:pt x="162369" y="93432"/>
                        <a:pt x="149160" y="96316"/>
                        <a:pt x="138142" y="98248"/>
                      </a:cubicBezTo>
                      <a:cubicBezTo>
                        <a:pt x="127124" y="100170"/>
                        <a:pt x="115496" y="99727"/>
                        <a:pt x="115496" y="99727"/>
                      </a:cubicBezTo>
                      <a:cubicBezTo>
                        <a:pt x="115496" y="99727"/>
                        <a:pt x="108027" y="88607"/>
                        <a:pt x="96325" y="79169"/>
                      </a:cubicBezTo>
                      <a:cubicBezTo>
                        <a:pt x="84623" y="69723"/>
                        <a:pt x="68687" y="61958"/>
                        <a:pt x="68687" y="61958"/>
                      </a:cubicBezTo>
                      <a:cubicBezTo>
                        <a:pt x="68687" y="61958"/>
                        <a:pt x="82026" y="72144"/>
                        <a:pt x="91657" y="81591"/>
                      </a:cubicBezTo>
                      <a:cubicBezTo>
                        <a:pt x="101280" y="91038"/>
                        <a:pt x="107205" y="99745"/>
                        <a:pt x="107205" y="99745"/>
                      </a:cubicBezTo>
                      <a:cubicBezTo>
                        <a:pt x="107205" y="99745"/>
                        <a:pt x="100300" y="102740"/>
                        <a:pt x="79687" y="103147"/>
                      </a:cubicBezTo>
                      <a:cubicBezTo>
                        <a:pt x="52835" y="103692"/>
                        <a:pt x="0" y="100540"/>
                        <a:pt x="0"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38" name="Google Shape;6538;p8"/>
              <p:cNvGrpSpPr/>
              <p:nvPr/>
            </p:nvGrpSpPr>
            <p:grpSpPr>
              <a:xfrm>
                <a:off x="2236524" y="1463277"/>
                <a:ext cx="333731" cy="323545"/>
                <a:chOff x="2236524" y="1463277"/>
                <a:chExt cx="333731" cy="323545"/>
              </a:xfrm>
            </p:grpSpPr>
            <p:sp>
              <p:nvSpPr>
                <p:cNvPr id="6539" name="Google Shape;6539;p8"/>
                <p:cNvSpPr/>
                <p:nvPr/>
              </p:nvSpPr>
              <p:spPr>
                <a:xfrm>
                  <a:off x="2236524" y="1463277"/>
                  <a:ext cx="333731" cy="300431"/>
                </a:xfrm>
                <a:custGeom>
                  <a:avLst/>
                  <a:gdLst/>
                  <a:ahLst/>
                  <a:cxnLst/>
                  <a:rect l="l" t="t" r="r" b="b"/>
                  <a:pathLst>
                    <a:path w="333731" h="300431" extrusionOk="0">
                      <a:moveTo>
                        <a:pt x="186753" y="264730"/>
                      </a:moveTo>
                      <a:cubicBezTo>
                        <a:pt x="186753" y="264730"/>
                        <a:pt x="226805" y="301463"/>
                        <a:pt x="264721" y="300409"/>
                      </a:cubicBezTo>
                      <a:cubicBezTo>
                        <a:pt x="324433" y="298746"/>
                        <a:pt x="333732" y="266967"/>
                        <a:pt x="333732" y="266967"/>
                      </a:cubicBezTo>
                      <a:cubicBezTo>
                        <a:pt x="333732" y="266967"/>
                        <a:pt x="291018" y="268085"/>
                        <a:pt x="289826" y="233709"/>
                      </a:cubicBezTo>
                      <a:cubicBezTo>
                        <a:pt x="289206" y="215869"/>
                        <a:pt x="307859" y="195756"/>
                        <a:pt x="307859" y="195756"/>
                      </a:cubicBezTo>
                      <a:cubicBezTo>
                        <a:pt x="307859" y="195756"/>
                        <a:pt x="298145" y="175032"/>
                        <a:pt x="301103" y="156222"/>
                      </a:cubicBezTo>
                      <a:cubicBezTo>
                        <a:pt x="304070" y="137412"/>
                        <a:pt x="319710" y="120515"/>
                        <a:pt x="319710" y="120515"/>
                      </a:cubicBezTo>
                      <a:cubicBezTo>
                        <a:pt x="319710" y="120515"/>
                        <a:pt x="298108" y="114701"/>
                        <a:pt x="276654" y="117677"/>
                      </a:cubicBezTo>
                      <a:cubicBezTo>
                        <a:pt x="255200" y="120663"/>
                        <a:pt x="233885" y="132439"/>
                        <a:pt x="233885" y="132439"/>
                      </a:cubicBezTo>
                      <a:cubicBezTo>
                        <a:pt x="233885" y="132439"/>
                        <a:pt x="236427" y="119267"/>
                        <a:pt x="237222" y="106641"/>
                      </a:cubicBezTo>
                      <a:cubicBezTo>
                        <a:pt x="238008" y="94014"/>
                        <a:pt x="237037" y="81933"/>
                        <a:pt x="237037" y="81933"/>
                      </a:cubicBezTo>
                      <a:cubicBezTo>
                        <a:pt x="237037" y="81933"/>
                        <a:pt x="225908" y="82081"/>
                        <a:pt x="216766" y="85141"/>
                      </a:cubicBezTo>
                      <a:cubicBezTo>
                        <a:pt x="207624" y="88200"/>
                        <a:pt x="200479" y="94181"/>
                        <a:pt x="200479" y="94181"/>
                      </a:cubicBezTo>
                      <a:cubicBezTo>
                        <a:pt x="200479" y="94181"/>
                        <a:pt x="190192" y="64824"/>
                        <a:pt x="178443" y="41272"/>
                      </a:cubicBezTo>
                      <a:cubicBezTo>
                        <a:pt x="166695" y="17729"/>
                        <a:pt x="153486" y="0"/>
                        <a:pt x="153486" y="0"/>
                      </a:cubicBezTo>
                      <a:cubicBezTo>
                        <a:pt x="153486" y="0"/>
                        <a:pt x="136386" y="20992"/>
                        <a:pt x="125969" y="41761"/>
                      </a:cubicBezTo>
                      <a:cubicBezTo>
                        <a:pt x="115542" y="62531"/>
                        <a:pt x="111789" y="83070"/>
                        <a:pt x="111789" y="83070"/>
                      </a:cubicBezTo>
                      <a:cubicBezTo>
                        <a:pt x="111789" y="83070"/>
                        <a:pt x="104589" y="76054"/>
                        <a:pt x="96981" y="71701"/>
                      </a:cubicBezTo>
                      <a:cubicBezTo>
                        <a:pt x="89374" y="67347"/>
                        <a:pt x="81360" y="65646"/>
                        <a:pt x="81360" y="65646"/>
                      </a:cubicBezTo>
                      <a:cubicBezTo>
                        <a:pt x="81360" y="65646"/>
                        <a:pt x="79243" y="84041"/>
                        <a:pt x="83384" y="101862"/>
                      </a:cubicBezTo>
                      <a:cubicBezTo>
                        <a:pt x="87525" y="119683"/>
                        <a:pt x="97933" y="136922"/>
                        <a:pt x="97933" y="136922"/>
                      </a:cubicBezTo>
                      <a:cubicBezTo>
                        <a:pt x="97933" y="136922"/>
                        <a:pt x="70213" y="118981"/>
                        <a:pt x="45736" y="111272"/>
                      </a:cubicBezTo>
                      <a:cubicBezTo>
                        <a:pt x="21250" y="103563"/>
                        <a:pt x="0" y="106095"/>
                        <a:pt x="0" y="106095"/>
                      </a:cubicBezTo>
                      <a:cubicBezTo>
                        <a:pt x="0" y="106095"/>
                        <a:pt x="22045" y="129194"/>
                        <a:pt x="30420" y="150010"/>
                      </a:cubicBezTo>
                      <a:cubicBezTo>
                        <a:pt x="38804" y="170827"/>
                        <a:pt x="33507" y="189360"/>
                        <a:pt x="33507" y="189360"/>
                      </a:cubicBezTo>
                      <a:cubicBezTo>
                        <a:pt x="33507" y="189360"/>
                        <a:pt x="71368" y="197142"/>
                        <a:pt x="67560" y="244247"/>
                      </a:cubicBezTo>
                      <a:cubicBezTo>
                        <a:pt x="66053" y="262918"/>
                        <a:pt x="50404" y="266773"/>
                        <a:pt x="50404" y="266773"/>
                      </a:cubicBezTo>
                      <a:cubicBezTo>
                        <a:pt x="50404" y="266773"/>
                        <a:pt x="76581" y="289345"/>
                        <a:pt x="111022" y="289687"/>
                      </a:cubicBezTo>
                      <a:cubicBezTo>
                        <a:pt x="145463" y="290020"/>
                        <a:pt x="186753" y="264730"/>
                        <a:pt x="186753"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40" name="Google Shape;6540;p8"/>
                <p:cNvSpPr/>
                <p:nvPr/>
              </p:nvSpPr>
              <p:spPr>
                <a:xfrm>
                  <a:off x="2288796" y="1496756"/>
                  <a:ext cx="237619" cy="290066"/>
                </a:xfrm>
                <a:custGeom>
                  <a:avLst/>
                  <a:gdLst/>
                  <a:ahLst/>
                  <a:cxnLst/>
                  <a:rect l="l" t="t" r="r" b="b"/>
                  <a:pathLst>
                    <a:path w="237619" h="290066" extrusionOk="0">
                      <a:moveTo>
                        <a:pt x="101363" y="0"/>
                      </a:moveTo>
                      <a:cubicBezTo>
                        <a:pt x="101363" y="0"/>
                        <a:pt x="98377" y="71803"/>
                        <a:pt x="104256" y="106816"/>
                      </a:cubicBezTo>
                      <a:cubicBezTo>
                        <a:pt x="107537" y="126348"/>
                        <a:pt x="111253" y="139076"/>
                        <a:pt x="111253" y="139076"/>
                      </a:cubicBezTo>
                      <a:cubicBezTo>
                        <a:pt x="111253" y="139076"/>
                        <a:pt x="104311" y="133262"/>
                        <a:pt x="90298" y="115801"/>
                      </a:cubicBezTo>
                      <a:cubicBezTo>
                        <a:pt x="76285" y="98349"/>
                        <a:pt x="55211" y="69242"/>
                        <a:pt x="55211" y="69242"/>
                      </a:cubicBezTo>
                      <a:cubicBezTo>
                        <a:pt x="55211" y="69242"/>
                        <a:pt x="69723" y="99274"/>
                        <a:pt x="83930" y="119267"/>
                      </a:cubicBezTo>
                      <a:cubicBezTo>
                        <a:pt x="98137" y="139261"/>
                        <a:pt x="112020" y="149206"/>
                        <a:pt x="112020" y="149206"/>
                      </a:cubicBezTo>
                      <a:cubicBezTo>
                        <a:pt x="112020" y="149206"/>
                        <a:pt x="113499" y="166686"/>
                        <a:pt x="117649" y="183056"/>
                      </a:cubicBezTo>
                      <a:cubicBezTo>
                        <a:pt x="121800" y="199435"/>
                        <a:pt x="128612" y="214705"/>
                        <a:pt x="128612" y="214705"/>
                      </a:cubicBezTo>
                      <a:lnTo>
                        <a:pt x="89605" y="190349"/>
                      </a:lnTo>
                      <a:cubicBezTo>
                        <a:pt x="89605" y="190349"/>
                        <a:pt x="91223" y="179941"/>
                        <a:pt x="84198" y="163330"/>
                      </a:cubicBezTo>
                      <a:cubicBezTo>
                        <a:pt x="77173" y="146720"/>
                        <a:pt x="61515" y="123907"/>
                        <a:pt x="61515" y="123907"/>
                      </a:cubicBezTo>
                      <a:cubicBezTo>
                        <a:pt x="61515" y="123907"/>
                        <a:pt x="71775" y="146942"/>
                        <a:pt x="77006" y="161630"/>
                      </a:cubicBezTo>
                      <a:cubicBezTo>
                        <a:pt x="82229" y="176317"/>
                        <a:pt x="82423" y="182649"/>
                        <a:pt x="82423" y="182649"/>
                      </a:cubicBezTo>
                      <a:lnTo>
                        <a:pt x="48897" y="154558"/>
                      </a:lnTo>
                      <a:lnTo>
                        <a:pt x="6498" y="115681"/>
                      </a:lnTo>
                      <a:lnTo>
                        <a:pt x="43629" y="158302"/>
                      </a:lnTo>
                      <a:cubicBezTo>
                        <a:pt x="43629" y="158302"/>
                        <a:pt x="39275" y="161916"/>
                        <a:pt x="28377" y="160030"/>
                      </a:cubicBezTo>
                      <a:cubicBezTo>
                        <a:pt x="17470" y="158145"/>
                        <a:pt x="0" y="150769"/>
                        <a:pt x="0" y="150769"/>
                      </a:cubicBezTo>
                      <a:cubicBezTo>
                        <a:pt x="0" y="150769"/>
                        <a:pt x="17377" y="161907"/>
                        <a:pt x="30161" y="165512"/>
                      </a:cubicBezTo>
                      <a:cubicBezTo>
                        <a:pt x="42954" y="169107"/>
                        <a:pt x="51134" y="165170"/>
                        <a:pt x="51134" y="165170"/>
                      </a:cubicBezTo>
                      <a:lnTo>
                        <a:pt x="78125" y="187308"/>
                      </a:lnTo>
                      <a:lnTo>
                        <a:pt x="93081" y="200600"/>
                      </a:lnTo>
                      <a:cubicBezTo>
                        <a:pt x="93081" y="200600"/>
                        <a:pt x="86666" y="206146"/>
                        <a:pt x="72135" y="208318"/>
                      </a:cubicBezTo>
                      <a:cubicBezTo>
                        <a:pt x="57605" y="210490"/>
                        <a:pt x="34949" y="209288"/>
                        <a:pt x="34949" y="209288"/>
                      </a:cubicBezTo>
                      <a:cubicBezTo>
                        <a:pt x="34949" y="209288"/>
                        <a:pt x="56588" y="216212"/>
                        <a:pt x="73272" y="215768"/>
                      </a:cubicBezTo>
                      <a:cubicBezTo>
                        <a:pt x="89947" y="215334"/>
                        <a:pt x="101668" y="207523"/>
                        <a:pt x="101668" y="207523"/>
                      </a:cubicBezTo>
                      <a:lnTo>
                        <a:pt x="130960" y="224457"/>
                      </a:lnTo>
                      <a:cubicBezTo>
                        <a:pt x="130960" y="224457"/>
                        <a:pt x="133631" y="233866"/>
                        <a:pt x="140730" y="250264"/>
                      </a:cubicBezTo>
                      <a:cubicBezTo>
                        <a:pt x="147838" y="266671"/>
                        <a:pt x="159374" y="290066"/>
                        <a:pt x="159374" y="290066"/>
                      </a:cubicBezTo>
                      <a:lnTo>
                        <a:pt x="176779" y="286202"/>
                      </a:lnTo>
                      <a:cubicBezTo>
                        <a:pt x="176779" y="286202"/>
                        <a:pt x="161842" y="266597"/>
                        <a:pt x="152654" y="250125"/>
                      </a:cubicBezTo>
                      <a:cubicBezTo>
                        <a:pt x="143466" y="233654"/>
                        <a:pt x="140009" y="220306"/>
                        <a:pt x="140009" y="220306"/>
                      </a:cubicBezTo>
                      <a:lnTo>
                        <a:pt x="157627" y="204426"/>
                      </a:lnTo>
                      <a:cubicBezTo>
                        <a:pt x="157627" y="204426"/>
                        <a:pt x="170281" y="218439"/>
                        <a:pt x="188352" y="226148"/>
                      </a:cubicBezTo>
                      <a:cubicBezTo>
                        <a:pt x="206414" y="233857"/>
                        <a:pt x="230696" y="238793"/>
                        <a:pt x="230696" y="238793"/>
                      </a:cubicBezTo>
                      <a:cubicBezTo>
                        <a:pt x="230696" y="238793"/>
                        <a:pt x="207079" y="231130"/>
                        <a:pt x="190441" y="221203"/>
                      </a:cubicBezTo>
                      <a:cubicBezTo>
                        <a:pt x="173812" y="211266"/>
                        <a:pt x="162526" y="199222"/>
                        <a:pt x="162526" y="199222"/>
                      </a:cubicBezTo>
                      <a:lnTo>
                        <a:pt x="189036" y="173027"/>
                      </a:lnTo>
                      <a:cubicBezTo>
                        <a:pt x="189036" y="173027"/>
                        <a:pt x="197207" y="178009"/>
                        <a:pt x="209353" y="175106"/>
                      </a:cubicBezTo>
                      <a:cubicBezTo>
                        <a:pt x="221499" y="172204"/>
                        <a:pt x="237619" y="161417"/>
                        <a:pt x="237619" y="161417"/>
                      </a:cubicBezTo>
                      <a:cubicBezTo>
                        <a:pt x="237619" y="161417"/>
                        <a:pt x="219169" y="168026"/>
                        <a:pt x="208161" y="169819"/>
                      </a:cubicBezTo>
                      <a:cubicBezTo>
                        <a:pt x="197152" y="171612"/>
                        <a:pt x="193575" y="168599"/>
                        <a:pt x="193575" y="168599"/>
                      </a:cubicBezTo>
                      <a:lnTo>
                        <a:pt x="229171" y="106631"/>
                      </a:lnTo>
                      <a:cubicBezTo>
                        <a:pt x="229171" y="106631"/>
                        <a:pt x="200489" y="146064"/>
                        <a:pt x="184562" y="164856"/>
                      </a:cubicBezTo>
                      <a:cubicBezTo>
                        <a:pt x="172537" y="179035"/>
                        <a:pt x="167175" y="183296"/>
                        <a:pt x="167175" y="183296"/>
                      </a:cubicBezTo>
                      <a:cubicBezTo>
                        <a:pt x="167175" y="183296"/>
                        <a:pt x="164079" y="175319"/>
                        <a:pt x="162794" y="163118"/>
                      </a:cubicBezTo>
                      <a:cubicBezTo>
                        <a:pt x="161518" y="150916"/>
                        <a:pt x="162683" y="136183"/>
                        <a:pt x="162683" y="136183"/>
                      </a:cubicBezTo>
                      <a:cubicBezTo>
                        <a:pt x="162683" y="136183"/>
                        <a:pt x="157757" y="151064"/>
                        <a:pt x="157137" y="163848"/>
                      </a:cubicBezTo>
                      <a:cubicBezTo>
                        <a:pt x="156518" y="176631"/>
                        <a:pt x="160206" y="187326"/>
                        <a:pt x="160206" y="187326"/>
                      </a:cubicBezTo>
                      <a:lnTo>
                        <a:pt x="136617" y="210074"/>
                      </a:lnTo>
                      <a:cubicBezTo>
                        <a:pt x="136617" y="210074"/>
                        <a:pt x="131136" y="193279"/>
                        <a:pt x="127105" y="179201"/>
                      </a:cubicBezTo>
                      <a:cubicBezTo>
                        <a:pt x="123085" y="165114"/>
                        <a:pt x="121633" y="149955"/>
                        <a:pt x="121633" y="149955"/>
                      </a:cubicBezTo>
                      <a:cubicBezTo>
                        <a:pt x="121633" y="149955"/>
                        <a:pt x="132975" y="138891"/>
                        <a:pt x="141710" y="122530"/>
                      </a:cubicBezTo>
                      <a:cubicBezTo>
                        <a:pt x="150436" y="106169"/>
                        <a:pt x="156564" y="84531"/>
                        <a:pt x="156564" y="84531"/>
                      </a:cubicBezTo>
                      <a:cubicBezTo>
                        <a:pt x="156564" y="84531"/>
                        <a:pt x="147265" y="103091"/>
                        <a:pt x="138179" y="116762"/>
                      </a:cubicBezTo>
                      <a:cubicBezTo>
                        <a:pt x="129093" y="130424"/>
                        <a:pt x="120219" y="139187"/>
                        <a:pt x="120219" y="139187"/>
                      </a:cubicBezTo>
                      <a:cubicBezTo>
                        <a:pt x="120219" y="139187"/>
                        <a:pt x="115681" y="130581"/>
                        <a:pt x="111761" y="103849"/>
                      </a:cubicBezTo>
                      <a:cubicBezTo>
                        <a:pt x="106650" y="69029"/>
                        <a:pt x="101363" y="0"/>
                        <a:pt x="1013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41" name="Google Shape;6541;p8"/>
              <p:cNvGrpSpPr/>
              <p:nvPr/>
            </p:nvGrpSpPr>
            <p:grpSpPr>
              <a:xfrm>
                <a:off x="1927352" y="1544068"/>
                <a:ext cx="303090" cy="204311"/>
                <a:chOff x="1927352" y="1544068"/>
                <a:chExt cx="303090" cy="204311"/>
              </a:xfrm>
            </p:grpSpPr>
            <p:sp>
              <p:nvSpPr>
                <p:cNvPr id="6542" name="Google Shape;6542;p8"/>
                <p:cNvSpPr/>
                <p:nvPr/>
              </p:nvSpPr>
              <p:spPr>
                <a:xfrm>
                  <a:off x="1927352" y="1544068"/>
                  <a:ext cx="303090" cy="204311"/>
                </a:xfrm>
                <a:custGeom>
                  <a:avLst/>
                  <a:gdLst/>
                  <a:ahLst/>
                  <a:cxnLst/>
                  <a:rect l="l" t="t" r="r" b="b"/>
                  <a:pathLst>
                    <a:path w="303090" h="204311" extrusionOk="0">
                      <a:moveTo>
                        <a:pt x="119988" y="36415"/>
                      </a:moveTo>
                      <a:cubicBezTo>
                        <a:pt x="119988" y="36415"/>
                        <a:pt x="80196" y="21044"/>
                        <a:pt x="49554" y="30222"/>
                      </a:cubicBezTo>
                      <a:cubicBezTo>
                        <a:pt x="1313" y="44679"/>
                        <a:pt x="0" y="67806"/>
                        <a:pt x="0" y="67806"/>
                      </a:cubicBezTo>
                      <a:cubicBezTo>
                        <a:pt x="0" y="67806"/>
                        <a:pt x="34524" y="57509"/>
                        <a:pt x="42242" y="80007"/>
                      </a:cubicBezTo>
                      <a:cubicBezTo>
                        <a:pt x="46254" y="91691"/>
                        <a:pt x="35042" y="109179"/>
                        <a:pt x="35042" y="109179"/>
                      </a:cubicBezTo>
                      <a:cubicBezTo>
                        <a:pt x="35042" y="109179"/>
                        <a:pt x="47012" y="120733"/>
                        <a:pt x="48306" y="133850"/>
                      </a:cubicBezTo>
                      <a:cubicBezTo>
                        <a:pt x="49591" y="146975"/>
                        <a:pt x="40190" y="161663"/>
                        <a:pt x="40190" y="161663"/>
                      </a:cubicBezTo>
                      <a:cubicBezTo>
                        <a:pt x="40190" y="161663"/>
                        <a:pt x="58899" y="160683"/>
                        <a:pt x="75768" y="153908"/>
                      </a:cubicBezTo>
                      <a:cubicBezTo>
                        <a:pt x="92637" y="147132"/>
                        <a:pt x="107658" y="134571"/>
                        <a:pt x="107658" y="134571"/>
                      </a:cubicBezTo>
                      <a:cubicBezTo>
                        <a:pt x="107658" y="134571"/>
                        <a:pt x="108175" y="143870"/>
                        <a:pt x="110015" y="152401"/>
                      </a:cubicBezTo>
                      <a:cubicBezTo>
                        <a:pt x="111863" y="160942"/>
                        <a:pt x="115024" y="168725"/>
                        <a:pt x="115024" y="168725"/>
                      </a:cubicBezTo>
                      <a:cubicBezTo>
                        <a:pt x="115024" y="168725"/>
                        <a:pt x="124046" y="166137"/>
                        <a:pt x="130877" y="162070"/>
                      </a:cubicBezTo>
                      <a:cubicBezTo>
                        <a:pt x="137717" y="157993"/>
                        <a:pt x="142357" y="152438"/>
                        <a:pt x="142357" y="152438"/>
                      </a:cubicBezTo>
                      <a:cubicBezTo>
                        <a:pt x="142357" y="152438"/>
                        <a:pt x="156499" y="169585"/>
                        <a:pt x="170679" y="182553"/>
                      </a:cubicBezTo>
                      <a:cubicBezTo>
                        <a:pt x="184867" y="195512"/>
                        <a:pt x="199093" y="204312"/>
                        <a:pt x="199093" y="204312"/>
                      </a:cubicBezTo>
                      <a:cubicBezTo>
                        <a:pt x="199093" y="204312"/>
                        <a:pt x="208872" y="186583"/>
                        <a:pt x="213272" y="170490"/>
                      </a:cubicBezTo>
                      <a:cubicBezTo>
                        <a:pt x="217672" y="154407"/>
                        <a:pt x="216683" y="139969"/>
                        <a:pt x="216683" y="139969"/>
                      </a:cubicBezTo>
                      <a:cubicBezTo>
                        <a:pt x="216683" y="139969"/>
                        <a:pt x="223921" y="143001"/>
                        <a:pt x="230964" y="144184"/>
                      </a:cubicBezTo>
                      <a:cubicBezTo>
                        <a:pt x="238008" y="145367"/>
                        <a:pt x="244857" y="144701"/>
                        <a:pt x="244857" y="144701"/>
                      </a:cubicBezTo>
                      <a:cubicBezTo>
                        <a:pt x="244857" y="144701"/>
                        <a:pt x="242971" y="132038"/>
                        <a:pt x="236094" y="121168"/>
                      </a:cubicBezTo>
                      <a:cubicBezTo>
                        <a:pt x="229217" y="110288"/>
                        <a:pt x="217367" y="101202"/>
                        <a:pt x="217367" y="101202"/>
                      </a:cubicBezTo>
                      <a:cubicBezTo>
                        <a:pt x="217367" y="101202"/>
                        <a:pt x="243443" y="106887"/>
                        <a:pt x="264869" y="106517"/>
                      </a:cubicBezTo>
                      <a:cubicBezTo>
                        <a:pt x="286304" y="106147"/>
                        <a:pt x="303090" y="99714"/>
                        <a:pt x="303090" y="99714"/>
                      </a:cubicBezTo>
                      <a:cubicBezTo>
                        <a:pt x="303090" y="99714"/>
                        <a:pt x="280610" y="89343"/>
                        <a:pt x="269712" y="77428"/>
                      </a:cubicBezTo>
                      <a:cubicBezTo>
                        <a:pt x="258805" y="65513"/>
                        <a:pt x="259461" y="52064"/>
                        <a:pt x="259461" y="52064"/>
                      </a:cubicBezTo>
                      <a:cubicBezTo>
                        <a:pt x="259461" y="52064"/>
                        <a:pt x="227137" y="55373"/>
                        <a:pt x="220972" y="23327"/>
                      </a:cubicBezTo>
                      <a:cubicBezTo>
                        <a:pt x="218532" y="10617"/>
                        <a:pt x="230511" y="4572"/>
                        <a:pt x="230511" y="4572"/>
                      </a:cubicBezTo>
                      <a:cubicBezTo>
                        <a:pt x="230511" y="4572"/>
                        <a:pt x="204778" y="-4533"/>
                        <a:pt x="176696" y="2954"/>
                      </a:cubicBezTo>
                      <a:cubicBezTo>
                        <a:pt x="148615" y="10432"/>
                        <a:pt x="119988" y="36415"/>
                        <a:pt x="119988" y="3641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43" name="Google Shape;6543;p8"/>
                <p:cNvSpPr/>
                <p:nvPr/>
              </p:nvSpPr>
              <p:spPr>
                <a:xfrm>
                  <a:off x="1967598" y="1547096"/>
                  <a:ext cx="206579" cy="179136"/>
                </a:xfrm>
                <a:custGeom>
                  <a:avLst/>
                  <a:gdLst/>
                  <a:ahLst/>
                  <a:cxnLst/>
                  <a:rect l="l" t="t" r="r" b="b"/>
                  <a:pathLst>
                    <a:path w="206579" h="179136" extrusionOk="0">
                      <a:moveTo>
                        <a:pt x="152146" y="179136"/>
                      </a:moveTo>
                      <a:cubicBezTo>
                        <a:pt x="152146" y="179136"/>
                        <a:pt x="140462" y="130914"/>
                        <a:pt x="128797" y="109044"/>
                      </a:cubicBezTo>
                      <a:cubicBezTo>
                        <a:pt x="122281" y="96833"/>
                        <a:pt x="116762" y="89236"/>
                        <a:pt x="116762" y="89236"/>
                      </a:cubicBezTo>
                      <a:cubicBezTo>
                        <a:pt x="116762" y="89236"/>
                        <a:pt x="123556" y="91537"/>
                        <a:pt x="138383" y="99967"/>
                      </a:cubicBezTo>
                      <a:cubicBezTo>
                        <a:pt x="153209" y="108397"/>
                        <a:pt x="176077" y="122955"/>
                        <a:pt x="176077" y="122955"/>
                      </a:cubicBezTo>
                      <a:cubicBezTo>
                        <a:pt x="176077" y="122955"/>
                        <a:pt x="158367" y="106308"/>
                        <a:pt x="142884" y="96242"/>
                      </a:cubicBezTo>
                      <a:cubicBezTo>
                        <a:pt x="127401" y="86185"/>
                        <a:pt x="114146" y="82700"/>
                        <a:pt x="114146" y="82700"/>
                      </a:cubicBezTo>
                      <a:cubicBezTo>
                        <a:pt x="114146" y="82700"/>
                        <a:pt x="109506" y="71460"/>
                        <a:pt x="102916" y="61542"/>
                      </a:cubicBezTo>
                      <a:cubicBezTo>
                        <a:pt x="96316" y="51624"/>
                        <a:pt x="87775" y="43028"/>
                        <a:pt x="87775" y="43028"/>
                      </a:cubicBezTo>
                      <a:lnTo>
                        <a:pt x="124286" y="50441"/>
                      </a:lnTo>
                      <a:cubicBezTo>
                        <a:pt x="124286" y="50441"/>
                        <a:pt x="125026" y="57697"/>
                        <a:pt x="134001" y="67125"/>
                      </a:cubicBezTo>
                      <a:cubicBezTo>
                        <a:pt x="142986" y="76554"/>
                        <a:pt x="160206" y="88163"/>
                        <a:pt x="160206" y="88163"/>
                      </a:cubicBezTo>
                      <a:cubicBezTo>
                        <a:pt x="160206" y="88163"/>
                        <a:pt x="147330" y="75195"/>
                        <a:pt x="140185" y="66645"/>
                      </a:cubicBezTo>
                      <a:cubicBezTo>
                        <a:pt x="133049" y="58085"/>
                        <a:pt x="131653" y="53935"/>
                        <a:pt x="131653" y="53935"/>
                      </a:cubicBezTo>
                      <a:lnTo>
                        <a:pt x="164440" y="65036"/>
                      </a:lnTo>
                      <a:lnTo>
                        <a:pt x="206580" y="81305"/>
                      </a:lnTo>
                      <a:lnTo>
                        <a:pt x="167989" y="61376"/>
                      </a:lnTo>
                      <a:cubicBezTo>
                        <a:pt x="167989" y="61376"/>
                        <a:pt x="170817" y="58011"/>
                        <a:pt x="180061" y="56828"/>
                      </a:cubicBezTo>
                      <a:cubicBezTo>
                        <a:pt x="189304" y="55636"/>
                        <a:pt x="204962" y="56616"/>
                        <a:pt x="204962" y="56616"/>
                      </a:cubicBezTo>
                      <a:cubicBezTo>
                        <a:pt x="204962" y="56616"/>
                        <a:pt x="188629" y="53122"/>
                        <a:pt x="177528" y="53593"/>
                      </a:cubicBezTo>
                      <a:cubicBezTo>
                        <a:pt x="166418" y="54074"/>
                        <a:pt x="160539" y="58511"/>
                        <a:pt x="160539" y="58511"/>
                      </a:cubicBezTo>
                      <a:lnTo>
                        <a:pt x="134232" y="49886"/>
                      </a:lnTo>
                      <a:lnTo>
                        <a:pt x="119443" y="44424"/>
                      </a:lnTo>
                      <a:cubicBezTo>
                        <a:pt x="119443" y="44424"/>
                        <a:pt x="123575" y="39321"/>
                        <a:pt x="134972" y="34635"/>
                      </a:cubicBezTo>
                      <a:cubicBezTo>
                        <a:pt x="146369" y="29939"/>
                        <a:pt x="165031" y="25678"/>
                        <a:pt x="165031" y="25678"/>
                      </a:cubicBezTo>
                      <a:cubicBezTo>
                        <a:pt x="165031" y="25678"/>
                        <a:pt x="146064" y="25928"/>
                        <a:pt x="132587" y="29949"/>
                      </a:cubicBezTo>
                      <a:cubicBezTo>
                        <a:pt x="119101" y="33969"/>
                        <a:pt x="111105" y="41762"/>
                        <a:pt x="111105" y="41762"/>
                      </a:cubicBezTo>
                      <a:lnTo>
                        <a:pt x="83948" y="37094"/>
                      </a:lnTo>
                      <a:cubicBezTo>
                        <a:pt x="83948" y="37094"/>
                        <a:pt x="79927" y="31464"/>
                        <a:pt x="70924" y="22193"/>
                      </a:cubicBezTo>
                      <a:cubicBezTo>
                        <a:pt x="61921" y="12913"/>
                        <a:pt x="47936" y="0"/>
                        <a:pt x="47936" y="0"/>
                      </a:cubicBezTo>
                      <a:lnTo>
                        <a:pt x="34542" y="6452"/>
                      </a:lnTo>
                      <a:cubicBezTo>
                        <a:pt x="34542" y="6452"/>
                        <a:pt x="50543" y="16093"/>
                        <a:pt x="61256" y="24948"/>
                      </a:cubicBezTo>
                      <a:cubicBezTo>
                        <a:pt x="71969" y="33803"/>
                        <a:pt x="77404" y="41872"/>
                        <a:pt x="77404" y="41872"/>
                      </a:cubicBezTo>
                      <a:lnTo>
                        <a:pt x="66192" y="56329"/>
                      </a:lnTo>
                      <a:cubicBezTo>
                        <a:pt x="66192" y="56329"/>
                        <a:pt x="53140" y="49877"/>
                        <a:pt x="36937" y="48814"/>
                      </a:cubicBezTo>
                      <a:cubicBezTo>
                        <a:pt x="20724" y="47742"/>
                        <a:pt x="0" y="49905"/>
                        <a:pt x="0" y="49905"/>
                      </a:cubicBezTo>
                      <a:cubicBezTo>
                        <a:pt x="0" y="49905"/>
                        <a:pt x="20724" y="49702"/>
                        <a:pt x="36206" y="52558"/>
                      </a:cubicBezTo>
                      <a:cubicBezTo>
                        <a:pt x="51689" y="55414"/>
                        <a:pt x="63234" y="60868"/>
                        <a:pt x="63234" y="60868"/>
                      </a:cubicBezTo>
                      <a:lnTo>
                        <a:pt x="46808" y="84142"/>
                      </a:lnTo>
                      <a:cubicBezTo>
                        <a:pt x="46808" y="84142"/>
                        <a:pt x="39192" y="82673"/>
                        <a:pt x="29884" y="87313"/>
                      </a:cubicBezTo>
                      <a:cubicBezTo>
                        <a:pt x="20567" y="91953"/>
                        <a:pt x="9576" y="102703"/>
                        <a:pt x="9576" y="102703"/>
                      </a:cubicBezTo>
                      <a:cubicBezTo>
                        <a:pt x="9576" y="102703"/>
                        <a:pt x="23284" y="94199"/>
                        <a:pt x="31890" y="90548"/>
                      </a:cubicBezTo>
                      <a:cubicBezTo>
                        <a:pt x="40495" y="86897"/>
                        <a:pt x="43989" y="88089"/>
                        <a:pt x="43989" y="88089"/>
                      </a:cubicBezTo>
                      <a:lnTo>
                        <a:pt x="27222" y="137098"/>
                      </a:lnTo>
                      <a:cubicBezTo>
                        <a:pt x="27222" y="137098"/>
                        <a:pt x="42806" y="104570"/>
                        <a:pt x="52068" y="88561"/>
                      </a:cubicBezTo>
                      <a:cubicBezTo>
                        <a:pt x="59056" y="76480"/>
                        <a:pt x="62578" y="72459"/>
                        <a:pt x="62578" y="72459"/>
                      </a:cubicBezTo>
                      <a:cubicBezTo>
                        <a:pt x="62578" y="72459"/>
                        <a:pt x="66672" y="77044"/>
                        <a:pt x="70111" y="84845"/>
                      </a:cubicBezTo>
                      <a:cubicBezTo>
                        <a:pt x="73549" y="92637"/>
                        <a:pt x="75491" y="102657"/>
                        <a:pt x="75491" y="102657"/>
                      </a:cubicBezTo>
                      <a:cubicBezTo>
                        <a:pt x="75491" y="102657"/>
                        <a:pt x="76581" y="91703"/>
                        <a:pt x="74566" y="83098"/>
                      </a:cubicBezTo>
                      <a:cubicBezTo>
                        <a:pt x="72560" y="74483"/>
                        <a:pt x="67449" y="68235"/>
                        <a:pt x="67449" y="68235"/>
                      </a:cubicBezTo>
                      <a:lnTo>
                        <a:pt x="82174" y="47890"/>
                      </a:lnTo>
                      <a:cubicBezTo>
                        <a:pt x="82174" y="47890"/>
                        <a:pt x="89929" y="57790"/>
                        <a:pt x="95974" y="66210"/>
                      </a:cubicBezTo>
                      <a:cubicBezTo>
                        <a:pt x="102019" y="74640"/>
                        <a:pt x="106179" y="84355"/>
                        <a:pt x="106179" y="84355"/>
                      </a:cubicBezTo>
                      <a:cubicBezTo>
                        <a:pt x="106179" y="84355"/>
                        <a:pt x="99126" y="94218"/>
                        <a:pt x="95244" y="107010"/>
                      </a:cubicBezTo>
                      <a:cubicBezTo>
                        <a:pt x="91352" y="119794"/>
                        <a:pt x="90631" y="135498"/>
                        <a:pt x="90631" y="135498"/>
                      </a:cubicBezTo>
                      <a:cubicBezTo>
                        <a:pt x="90631" y="135498"/>
                        <a:pt x="94541" y="121125"/>
                        <a:pt x="99246" y="110042"/>
                      </a:cubicBezTo>
                      <a:cubicBezTo>
                        <a:pt x="103951" y="98959"/>
                        <a:pt x="109441" y="91167"/>
                        <a:pt x="109441" y="91167"/>
                      </a:cubicBezTo>
                      <a:cubicBezTo>
                        <a:pt x="109441" y="91167"/>
                        <a:pt x="114830" y="95854"/>
                        <a:pt x="123279" y="112686"/>
                      </a:cubicBezTo>
                      <a:cubicBezTo>
                        <a:pt x="134278" y="134602"/>
                        <a:pt x="152146" y="179136"/>
                        <a:pt x="152146"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44" name="Google Shape;6544;p8"/>
              <p:cNvGrpSpPr/>
              <p:nvPr/>
            </p:nvGrpSpPr>
            <p:grpSpPr>
              <a:xfrm>
                <a:off x="3738553" y="2085320"/>
                <a:ext cx="257668" cy="305713"/>
                <a:chOff x="3738553" y="2085320"/>
                <a:chExt cx="257668" cy="305713"/>
              </a:xfrm>
            </p:grpSpPr>
            <p:sp>
              <p:nvSpPr>
                <p:cNvPr id="6545" name="Google Shape;6545;p8"/>
                <p:cNvSpPr/>
                <p:nvPr/>
              </p:nvSpPr>
              <p:spPr>
                <a:xfrm>
                  <a:off x="3738553" y="2085320"/>
                  <a:ext cx="257668" cy="305713"/>
                </a:xfrm>
                <a:custGeom>
                  <a:avLst/>
                  <a:gdLst/>
                  <a:ahLst/>
                  <a:cxnLst/>
                  <a:rect l="l" t="t" r="r" b="b"/>
                  <a:pathLst>
                    <a:path w="257668" h="305713" extrusionOk="0">
                      <a:moveTo>
                        <a:pt x="164689" y="96342"/>
                      </a:moveTo>
                      <a:cubicBezTo>
                        <a:pt x="164689" y="96342"/>
                        <a:pt x="156814" y="49885"/>
                        <a:pt x="130710" y="26481"/>
                      </a:cubicBezTo>
                      <a:cubicBezTo>
                        <a:pt x="89596" y="-10373"/>
                        <a:pt x="66783" y="1995"/>
                        <a:pt x="66783" y="1995"/>
                      </a:cubicBezTo>
                      <a:cubicBezTo>
                        <a:pt x="66783" y="1995"/>
                        <a:pt x="96168" y="28394"/>
                        <a:pt x="79068" y="48896"/>
                      </a:cubicBezTo>
                      <a:cubicBezTo>
                        <a:pt x="70194" y="59535"/>
                        <a:pt x="47160" y="59276"/>
                        <a:pt x="47160" y="59276"/>
                      </a:cubicBezTo>
                      <a:cubicBezTo>
                        <a:pt x="47160" y="59276"/>
                        <a:pt x="42917" y="77328"/>
                        <a:pt x="31122" y="86257"/>
                      </a:cubicBezTo>
                      <a:cubicBezTo>
                        <a:pt x="19337" y="95187"/>
                        <a:pt x="0" y="94983"/>
                        <a:pt x="0" y="94983"/>
                      </a:cubicBezTo>
                      <a:cubicBezTo>
                        <a:pt x="0" y="94983"/>
                        <a:pt x="11536" y="112000"/>
                        <a:pt x="27545" y="123878"/>
                      </a:cubicBezTo>
                      <a:cubicBezTo>
                        <a:pt x="43564" y="135746"/>
                        <a:pt x="64056" y="142485"/>
                        <a:pt x="64056" y="142485"/>
                      </a:cubicBezTo>
                      <a:cubicBezTo>
                        <a:pt x="64056" y="142485"/>
                        <a:pt x="55488" y="148438"/>
                        <a:pt x="48380" y="155185"/>
                      </a:cubicBezTo>
                      <a:cubicBezTo>
                        <a:pt x="41281" y="161942"/>
                        <a:pt x="35642" y="169494"/>
                        <a:pt x="35642" y="169494"/>
                      </a:cubicBezTo>
                      <a:cubicBezTo>
                        <a:pt x="35642" y="169494"/>
                        <a:pt x="43222" y="176454"/>
                        <a:pt x="50977" y="180484"/>
                      </a:cubicBezTo>
                      <a:cubicBezTo>
                        <a:pt x="58732" y="184514"/>
                        <a:pt x="66663" y="185605"/>
                        <a:pt x="66663" y="185605"/>
                      </a:cubicBezTo>
                      <a:cubicBezTo>
                        <a:pt x="66663" y="185605"/>
                        <a:pt x="58316" y="208991"/>
                        <a:pt x="53972" y="229955"/>
                      </a:cubicBezTo>
                      <a:cubicBezTo>
                        <a:pt x="49637" y="250910"/>
                        <a:pt x="49304" y="269461"/>
                        <a:pt x="49304" y="269461"/>
                      </a:cubicBezTo>
                      <a:cubicBezTo>
                        <a:pt x="49304" y="269461"/>
                        <a:pt x="71765" y="268222"/>
                        <a:pt x="89596" y="262898"/>
                      </a:cubicBezTo>
                      <a:cubicBezTo>
                        <a:pt x="107436" y="257574"/>
                        <a:pt x="120663" y="248155"/>
                        <a:pt x="120663" y="248155"/>
                      </a:cubicBezTo>
                      <a:cubicBezTo>
                        <a:pt x="120663" y="248155"/>
                        <a:pt x="121864" y="256742"/>
                        <a:pt x="124721" y="264063"/>
                      </a:cubicBezTo>
                      <a:cubicBezTo>
                        <a:pt x="127586" y="271374"/>
                        <a:pt x="132106" y="277429"/>
                        <a:pt x="132106" y="277429"/>
                      </a:cubicBezTo>
                      <a:cubicBezTo>
                        <a:pt x="132106" y="277429"/>
                        <a:pt x="143106" y="268204"/>
                        <a:pt x="149595" y="255346"/>
                      </a:cubicBezTo>
                      <a:cubicBezTo>
                        <a:pt x="156074" y="242489"/>
                        <a:pt x="158034" y="225999"/>
                        <a:pt x="158034" y="225999"/>
                      </a:cubicBezTo>
                      <a:cubicBezTo>
                        <a:pt x="158034" y="225999"/>
                        <a:pt x="167370" y="253849"/>
                        <a:pt x="179867" y="273787"/>
                      </a:cubicBezTo>
                      <a:cubicBezTo>
                        <a:pt x="192354" y="293716"/>
                        <a:pt x="208003" y="305713"/>
                        <a:pt x="208003" y="305713"/>
                      </a:cubicBezTo>
                      <a:cubicBezTo>
                        <a:pt x="208003" y="305713"/>
                        <a:pt x="205166" y="278482"/>
                        <a:pt x="210351" y="261225"/>
                      </a:cubicBezTo>
                      <a:cubicBezTo>
                        <a:pt x="215546" y="243959"/>
                        <a:pt x="228755" y="236675"/>
                        <a:pt x="228755" y="236675"/>
                      </a:cubicBezTo>
                      <a:cubicBezTo>
                        <a:pt x="228755" y="236675"/>
                        <a:pt x="207292" y="208224"/>
                        <a:pt x="234375" y="183581"/>
                      </a:cubicBezTo>
                      <a:cubicBezTo>
                        <a:pt x="245116" y="173820"/>
                        <a:pt x="257668" y="181510"/>
                        <a:pt x="257668" y="181510"/>
                      </a:cubicBezTo>
                      <a:cubicBezTo>
                        <a:pt x="257668" y="181510"/>
                        <a:pt x="251771" y="151969"/>
                        <a:pt x="228736" y="129969"/>
                      </a:cubicBezTo>
                      <a:cubicBezTo>
                        <a:pt x="205693" y="107970"/>
                        <a:pt x="164689" y="96342"/>
                        <a:pt x="164689" y="963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46" name="Google Shape;6546;p8"/>
                <p:cNvSpPr/>
                <p:nvPr/>
              </p:nvSpPr>
              <p:spPr>
                <a:xfrm>
                  <a:off x="3774546" y="2116413"/>
                  <a:ext cx="184359" cy="219040"/>
                </a:xfrm>
                <a:custGeom>
                  <a:avLst/>
                  <a:gdLst/>
                  <a:ahLst/>
                  <a:cxnLst/>
                  <a:rect l="l" t="t" r="r" b="b"/>
                  <a:pathLst>
                    <a:path w="184359" h="219040" extrusionOk="0">
                      <a:moveTo>
                        <a:pt x="30642" y="219040"/>
                      </a:moveTo>
                      <a:cubicBezTo>
                        <a:pt x="30642" y="219040"/>
                        <a:pt x="70037" y="179691"/>
                        <a:pt x="84299" y="155862"/>
                      </a:cubicBezTo>
                      <a:cubicBezTo>
                        <a:pt x="92249" y="142560"/>
                        <a:pt x="96372" y="132901"/>
                        <a:pt x="96372" y="132901"/>
                      </a:cubicBezTo>
                      <a:cubicBezTo>
                        <a:pt x="96372" y="132901"/>
                        <a:pt x="98026" y="140638"/>
                        <a:pt x="98387" y="159531"/>
                      </a:cubicBezTo>
                      <a:cubicBezTo>
                        <a:pt x="98747" y="178434"/>
                        <a:pt x="97804" y="208493"/>
                        <a:pt x="97804" y="208493"/>
                      </a:cubicBezTo>
                      <a:cubicBezTo>
                        <a:pt x="97804" y="208493"/>
                        <a:pt x="103646" y="182057"/>
                        <a:pt x="104487" y="161583"/>
                      </a:cubicBezTo>
                      <a:cubicBezTo>
                        <a:pt x="105319" y="141100"/>
                        <a:pt x="101132" y="126597"/>
                        <a:pt x="101132" y="126597"/>
                      </a:cubicBezTo>
                      <a:cubicBezTo>
                        <a:pt x="101132" y="126597"/>
                        <a:pt x="109229" y="115625"/>
                        <a:pt x="114960" y="103590"/>
                      </a:cubicBezTo>
                      <a:cubicBezTo>
                        <a:pt x="120681" y="91556"/>
                        <a:pt x="124037" y="78467"/>
                        <a:pt x="124037" y="78467"/>
                      </a:cubicBezTo>
                      <a:lnTo>
                        <a:pt x="137652" y="117160"/>
                      </a:lnTo>
                      <a:cubicBezTo>
                        <a:pt x="137652" y="117160"/>
                        <a:pt x="131145" y="122114"/>
                        <a:pt x="127235" y="136109"/>
                      </a:cubicBezTo>
                      <a:cubicBezTo>
                        <a:pt x="123325" y="150094"/>
                        <a:pt x="122013" y="173110"/>
                        <a:pt x="122013" y="173110"/>
                      </a:cubicBezTo>
                      <a:cubicBezTo>
                        <a:pt x="122013" y="173110"/>
                        <a:pt x="127078" y="153375"/>
                        <a:pt x="131200" y="141636"/>
                      </a:cubicBezTo>
                      <a:cubicBezTo>
                        <a:pt x="135323" y="129888"/>
                        <a:pt x="138493" y="126135"/>
                        <a:pt x="138493" y="126135"/>
                      </a:cubicBezTo>
                      <a:lnTo>
                        <a:pt x="146470" y="163497"/>
                      </a:lnTo>
                      <a:lnTo>
                        <a:pt x="154808" y="212671"/>
                      </a:lnTo>
                      <a:lnTo>
                        <a:pt x="151970" y="164680"/>
                      </a:lnTo>
                      <a:cubicBezTo>
                        <a:pt x="151970" y="164680"/>
                        <a:pt x="156777" y="165355"/>
                        <a:pt x="163155" y="173350"/>
                      </a:cubicBezTo>
                      <a:cubicBezTo>
                        <a:pt x="169523" y="181336"/>
                        <a:pt x="177454" y="196634"/>
                        <a:pt x="177454" y="196634"/>
                      </a:cubicBezTo>
                      <a:cubicBezTo>
                        <a:pt x="177454" y="196634"/>
                        <a:pt x="171539" y="179229"/>
                        <a:pt x="164791" y="169061"/>
                      </a:cubicBezTo>
                      <a:cubicBezTo>
                        <a:pt x="158052" y="158903"/>
                        <a:pt x="150482" y="155982"/>
                        <a:pt x="150482" y="155982"/>
                      </a:cubicBezTo>
                      <a:lnTo>
                        <a:pt x="143808" y="126181"/>
                      </a:lnTo>
                      <a:lnTo>
                        <a:pt x="140647" y="109072"/>
                      </a:lnTo>
                      <a:cubicBezTo>
                        <a:pt x="140647" y="109072"/>
                        <a:pt x="147857" y="109950"/>
                        <a:pt x="158792" y="117908"/>
                      </a:cubicBezTo>
                      <a:cubicBezTo>
                        <a:pt x="169718" y="125858"/>
                        <a:pt x="184359" y="140897"/>
                        <a:pt x="184359" y="140897"/>
                      </a:cubicBezTo>
                      <a:cubicBezTo>
                        <a:pt x="184359" y="140897"/>
                        <a:pt x="173378" y="123214"/>
                        <a:pt x="161907" y="112908"/>
                      </a:cubicBezTo>
                      <a:cubicBezTo>
                        <a:pt x="150436" y="102592"/>
                        <a:pt x="138475" y="99662"/>
                        <a:pt x="138475" y="99662"/>
                      </a:cubicBezTo>
                      <a:lnTo>
                        <a:pt x="127540" y="71387"/>
                      </a:lnTo>
                      <a:cubicBezTo>
                        <a:pt x="127540" y="71387"/>
                        <a:pt x="130636" y="64288"/>
                        <a:pt x="134389" y="50376"/>
                      </a:cubicBezTo>
                      <a:cubicBezTo>
                        <a:pt x="138133" y="36456"/>
                        <a:pt x="142542" y="15705"/>
                        <a:pt x="142542" y="15705"/>
                      </a:cubicBezTo>
                      <a:lnTo>
                        <a:pt x="128797" y="6914"/>
                      </a:lnTo>
                      <a:cubicBezTo>
                        <a:pt x="128797" y="6914"/>
                        <a:pt x="128658" y="27619"/>
                        <a:pt x="126274" y="42899"/>
                      </a:cubicBezTo>
                      <a:cubicBezTo>
                        <a:pt x="123898" y="58187"/>
                        <a:pt x="119277" y="68040"/>
                        <a:pt x="119277" y="68040"/>
                      </a:cubicBezTo>
                      <a:lnTo>
                        <a:pt x="99135" y="66007"/>
                      </a:lnTo>
                      <a:cubicBezTo>
                        <a:pt x="99135" y="66007"/>
                        <a:pt x="97897" y="49942"/>
                        <a:pt x="89735" y="34071"/>
                      </a:cubicBezTo>
                      <a:cubicBezTo>
                        <a:pt x="81573" y="18209"/>
                        <a:pt x="67772" y="0"/>
                        <a:pt x="67772" y="0"/>
                      </a:cubicBezTo>
                      <a:cubicBezTo>
                        <a:pt x="67772" y="0"/>
                        <a:pt x="79706" y="19356"/>
                        <a:pt x="85751" y="35587"/>
                      </a:cubicBezTo>
                      <a:cubicBezTo>
                        <a:pt x="91787" y="51828"/>
                        <a:pt x="93127" y="65896"/>
                        <a:pt x="93127" y="65896"/>
                      </a:cubicBezTo>
                      <a:lnTo>
                        <a:pt x="61616" y="64140"/>
                      </a:lnTo>
                      <a:cubicBezTo>
                        <a:pt x="61616" y="64140"/>
                        <a:pt x="58705" y="56107"/>
                        <a:pt x="49008" y="50090"/>
                      </a:cubicBezTo>
                      <a:cubicBezTo>
                        <a:pt x="39312" y="44063"/>
                        <a:pt x="22822" y="40052"/>
                        <a:pt x="22822" y="40052"/>
                      </a:cubicBezTo>
                      <a:cubicBezTo>
                        <a:pt x="22822" y="40052"/>
                        <a:pt x="38702" y="47936"/>
                        <a:pt x="47058" y="53880"/>
                      </a:cubicBezTo>
                      <a:cubicBezTo>
                        <a:pt x="55414" y="59823"/>
                        <a:pt x="56255" y="63816"/>
                        <a:pt x="56255" y="63816"/>
                      </a:cubicBezTo>
                      <a:lnTo>
                        <a:pt x="0" y="76868"/>
                      </a:lnTo>
                      <a:cubicBezTo>
                        <a:pt x="0" y="76868"/>
                        <a:pt x="39867" y="72385"/>
                        <a:pt x="60387" y="71673"/>
                      </a:cubicBezTo>
                      <a:cubicBezTo>
                        <a:pt x="75870" y="71146"/>
                        <a:pt x="81702" y="72098"/>
                        <a:pt x="81702" y="72098"/>
                      </a:cubicBezTo>
                      <a:cubicBezTo>
                        <a:pt x="81702" y="72098"/>
                        <a:pt x="79641" y="78633"/>
                        <a:pt x="74150" y="86453"/>
                      </a:cubicBezTo>
                      <a:cubicBezTo>
                        <a:pt x="68651" y="94273"/>
                        <a:pt x="60202" y="101991"/>
                        <a:pt x="60202" y="101991"/>
                      </a:cubicBezTo>
                      <a:cubicBezTo>
                        <a:pt x="60202" y="101991"/>
                        <a:pt x="71267" y="96575"/>
                        <a:pt x="78338" y="89624"/>
                      </a:cubicBezTo>
                      <a:cubicBezTo>
                        <a:pt x="85418" y="82664"/>
                        <a:pt x="88496" y="74187"/>
                        <a:pt x="88496" y="74187"/>
                      </a:cubicBezTo>
                      <a:lnTo>
                        <a:pt x="116235" y="76064"/>
                      </a:lnTo>
                      <a:cubicBezTo>
                        <a:pt x="116235" y="76064"/>
                        <a:pt x="111189" y="89180"/>
                        <a:pt x="106576" y="99819"/>
                      </a:cubicBezTo>
                      <a:cubicBezTo>
                        <a:pt x="101964" y="110458"/>
                        <a:pt x="95040" y="120081"/>
                        <a:pt x="95040" y="120081"/>
                      </a:cubicBezTo>
                      <a:cubicBezTo>
                        <a:pt x="95040" y="120081"/>
                        <a:pt x="81637" y="119258"/>
                        <a:pt x="67236" y="123122"/>
                      </a:cubicBezTo>
                      <a:cubicBezTo>
                        <a:pt x="52835" y="126985"/>
                        <a:pt x="37436" y="135545"/>
                        <a:pt x="37436" y="135545"/>
                      </a:cubicBezTo>
                      <a:cubicBezTo>
                        <a:pt x="37436" y="135545"/>
                        <a:pt x="53371" y="130766"/>
                        <a:pt x="66608" y="128668"/>
                      </a:cubicBezTo>
                      <a:cubicBezTo>
                        <a:pt x="79844" y="126569"/>
                        <a:pt x="90391" y="127161"/>
                        <a:pt x="90391" y="127161"/>
                      </a:cubicBezTo>
                      <a:cubicBezTo>
                        <a:pt x="90391" y="127161"/>
                        <a:pt x="88967" y="134981"/>
                        <a:pt x="77700" y="152811"/>
                      </a:cubicBezTo>
                      <a:cubicBezTo>
                        <a:pt x="63012" y="176049"/>
                        <a:pt x="30642" y="219040"/>
                        <a:pt x="30642"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47" name="Google Shape;6547;p8"/>
              <p:cNvGrpSpPr/>
              <p:nvPr/>
            </p:nvGrpSpPr>
            <p:grpSpPr>
              <a:xfrm>
                <a:off x="4592159" y="2234137"/>
                <a:ext cx="392316" cy="392534"/>
                <a:chOff x="4592159" y="2234137"/>
                <a:chExt cx="392316" cy="392534"/>
              </a:xfrm>
            </p:grpSpPr>
            <p:sp>
              <p:nvSpPr>
                <p:cNvPr id="6548" name="Google Shape;6548;p8"/>
                <p:cNvSpPr/>
                <p:nvPr/>
              </p:nvSpPr>
              <p:spPr>
                <a:xfrm>
                  <a:off x="4592159" y="2234137"/>
                  <a:ext cx="392316" cy="392534"/>
                </a:xfrm>
                <a:custGeom>
                  <a:avLst/>
                  <a:gdLst/>
                  <a:ahLst/>
                  <a:cxnLst/>
                  <a:rect l="l" t="t" r="r" b="b"/>
                  <a:pathLst>
                    <a:path w="392316" h="392534" extrusionOk="0">
                      <a:moveTo>
                        <a:pt x="268316" y="261255"/>
                      </a:moveTo>
                      <a:cubicBezTo>
                        <a:pt x="268316" y="261255"/>
                        <a:pt x="270590" y="318952"/>
                        <a:pt x="235604" y="351544"/>
                      </a:cubicBezTo>
                      <a:cubicBezTo>
                        <a:pt x="180504" y="402854"/>
                        <a:pt x="139261" y="391457"/>
                        <a:pt x="139261" y="391457"/>
                      </a:cubicBezTo>
                      <a:cubicBezTo>
                        <a:pt x="139261" y="391457"/>
                        <a:pt x="178610" y="354705"/>
                        <a:pt x="144039" y="332521"/>
                      </a:cubicBezTo>
                      <a:cubicBezTo>
                        <a:pt x="126098" y="321013"/>
                        <a:pt x="88589" y="324987"/>
                        <a:pt x="88589" y="324987"/>
                      </a:cubicBezTo>
                      <a:cubicBezTo>
                        <a:pt x="88589" y="324987"/>
                        <a:pt x="75786" y="303728"/>
                        <a:pt x="53639" y="294752"/>
                      </a:cubicBezTo>
                      <a:cubicBezTo>
                        <a:pt x="31492" y="285786"/>
                        <a:pt x="0" y="289105"/>
                        <a:pt x="0" y="289105"/>
                      </a:cubicBezTo>
                      <a:cubicBezTo>
                        <a:pt x="0" y="289105"/>
                        <a:pt x="13283" y="266597"/>
                        <a:pt x="35550" y="249617"/>
                      </a:cubicBezTo>
                      <a:cubicBezTo>
                        <a:pt x="57827" y="232646"/>
                        <a:pt x="89078" y="221212"/>
                        <a:pt x="89078" y="221212"/>
                      </a:cubicBezTo>
                      <a:cubicBezTo>
                        <a:pt x="89078" y="221212"/>
                        <a:pt x="73152" y="215343"/>
                        <a:pt x="59361" y="208262"/>
                      </a:cubicBezTo>
                      <a:cubicBezTo>
                        <a:pt x="45570" y="201191"/>
                        <a:pt x="33914" y="192909"/>
                        <a:pt x="33914" y="192909"/>
                      </a:cubicBezTo>
                      <a:cubicBezTo>
                        <a:pt x="33914" y="192909"/>
                        <a:pt x="44017" y="183241"/>
                        <a:pt x="55359" y="177121"/>
                      </a:cubicBezTo>
                      <a:cubicBezTo>
                        <a:pt x="66700" y="170993"/>
                        <a:pt x="79280" y="168396"/>
                        <a:pt x="79280" y="168396"/>
                      </a:cubicBezTo>
                      <a:cubicBezTo>
                        <a:pt x="79280" y="168396"/>
                        <a:pt x="58058" y="141322"/>
                        <a:pt x="44146" y="116550"/>
                      </a:cubicBezTo>
                      <a:cubicBezTo>
                        <a:pt x="30244" y="91768"/>
                        <a:pt x="23672" y="69288"/>
                        <a:pt x="23672" y="69288"/>
                      </a:cubicBezTo>
                      <a:cubicBezTo>
                        <a:pt x="23672" y="69288"/>
                        <a:pt x="60720" y="67218"/>
                        <a:pt x="91556" y="70850"/>
                      </a:cubicBezTo>
                      <a:cubicBezTo>
                        <a:pt x="122401" y="74483"/>
                        <a:pt x="147043" y="83828"/>
                        <a:pt x="147043" y="83828"/>
                      </a:cubicBezTo>
                      <a:cubicBezTo>
                        <a:pt x="147043" y="83828"/>
                        <a:pt x="146212" y="73198"/>
                        <a:pt x="148494" y="63853"/>
                      </a:cubicBezTo>
                      <a:cubicBezTo>
                        <a:pt x="150787" y="54508"/>
                        <a:pt x="156185" y="46439"/>
                        <a:pt x="156185" y="46439"/>
                      </a:cubicBezTo>
                      <a:cubicBezTo>
                        <a:pt x="156185" y="46439"/>
                        <a:pt x="177149" y="55904"/>
                        <a:pt x="191911" y="70490"/>
                      </a:cubicBezTo>
                      <a:cubicBezTo>
                        <a:pt x="206672" y="85076"/>
                        <a:pt x="215241" y="104801"/>
                        <a:pt x="215241" y="104801"/>
                      </a:cubicBezTo>
                      <a:cubicBezTo>
                        <a:pt x="215241" y="104801"/>
                        <a:pt x="221416" y="69473"/>
                        <a:pt x="235317" y="43277"/>
                      </a:cubicBezTo>
                      <a:cubicBezTo>
                        <a:pt x="249220" y="17072"/>
                        <a:pt x="270831" y="0"/>
                        <a:pt x="270831" y="0"/>
                      </a:cubicBezTo>
                      <a:cubicBezTo>
                        <a:pt x="270831" y="0"/>
                        <a:pt x="275073" y="33535"/>
                        <a:pt x="289160" y="53685"/>
                      </a:cubicBezTo>
                      <a:cubicBezTo>
                        <a:pt x="303247" y="73827"/>
                        <a:pt x="327178" y="80584"/>
                        <a:pt x="327178" y="80584"/>
                      </a:cubicBezTo>
                      <a:cubicBezTo>
                        <a:pt x="327178" y="80584"/>
                        <a:pt x="301408" y="118555"/>
                        <a:pt x="353633" y="144187"/>
                      </a:cubicBezTo>
                      <a:cubicBezTo>
                        <a:pt x="374338" y="154346"/>
                        <a:pt x="392316" y="142995"/>
                        <a:pt x="392316" y="142995"/>
                      </a:cubicBezTo>
                      <a:cubicBezTo>
                        <a:pt x="392316" y="142995"/>
                        <a:pt x="392316" y="179830"/>
                        <a:pt x="361878" y="210222"/>
                      </a:cubicBezTo>
                      <a:cubicBezTo>
                        <a:pt x="331440" y="240614"/>
                        <a:pt x="268316" y="261255"/>
                        <a:pt x="268316" y="2612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49" name="Google Shape;6549;p8"/>
                <p:cNvSpPr/>
                <p:nvPr/>
              </p:nvSpPr>
              <p:spPr>
                <a:xfrm>
                  <a:off x="4646677" y="2312142"/>
                  <a:ext cx="279999" cy="272217"/>
                </a:xfrm>
                <a:custGeom>
                  <a:avLst/>
                  <a:gdLst/>
                  <a:ahLst/>
                  <a:cxnLst/>
                  <a:rect l="l" t="t" r="r" b="b"/>
                  <a:pathLst>
                    <a:path w="279999" h="272217" extrusionOk="0">
                      <a:moveTo>
                        <a:pt x="3725" y="12007"/>
                      </a:moveTo>
                      <a:cubicBezTo>
                        <a:pt x="3725" y="12007"/>
                        <a:pt x="80815" y="53547"/>
                        <a:pt x="111845" y="80232"/>
                      </a:cubicBezTo>
                      <a:cubicBezTo>
                        <a:pt x="129157" y="95124"/>
                        <a:pt x="139029" y="106206"/>
                        <a:pt x="139029" y="106206"/>
                      </a:cubicBezTo>
                      <a:cubicBezTo>
                        <a:pt x="139029" y="106206"/>
                        <a:pt x="139214" y="96547"/>
                        <a:pt x="133640" y="73531"/>
                      </a:cubicBezTo>
                      <a:cubicBezTo>
                        <a:pt x="128076" y="50506"/>
                        <a:pt x="116753" y="14133"/>
                        <a:pt x="116753" y="14133"/>
                      </a:cubicBezTo>
                      <a:cubicBezTo>
                        <a:pt x="116753" y="14133"/>
                        <a:pt x="134897" y="45330"/>
                        <a:pt x="142921" y="70074"/>
                      </a:cubicBezTo>
                      <a:cubicBezTo>
                        <a:pt x="150953" y="94818"/>
                        <a:pt x="148846" y="113111"/>
                        <a:pt x="148846" y="113111"/>
                      </a:cubicBezTo>
                      <a:cubicBezTo>
                        <a:pt x="148846" y="113111"/>
                        <a:pt x="165632" y="125155"/>
                        <a:pt x="178896" y="138863"/>
                      </a:cubicBezTo>
                      <a:cubicBezTo>
                        <a:pt x="192160" y="152571"/>
                        <a:pt x="201894" y="167933"/>
                        <a:pt x="201894" y="167933"/>
                      </a:cubicBezTo>
                      <a:lnTo>
                        <a:pt x="211516" y="118768"/>
                      </a:lnTo>
                      <a:cubicBezTo>
                        <a:pt x="211516" y="118768"/>
                        <a:pt x="199287" y="113777"/>
                        <a:pt x="188352" y="97407"/>
                      </a:cubicBezTo>
                      <a:cubicBezTo>
                        <a:pt x="177417" y="81027"/>
                        <a:pt x="167767" y="53279"/>
                        <a:pt x="167767" y="53279"/>
                      </a:cubicBezTo>
                      <a:cubicBezTo>
                        <a:pt x="167767" y="53279"/>
                        <a:pt x="182473" y="76443"/>
                        <a:pt x="193020" y="90058"/>
                      </a:cubicBezTo>
                      <a:cubicBezTo>
                        <a:pt x="203576" y="103664"/>
                        <a:pt x="209963" y="107731"/>
                        <a:pt x="209963" y="107731"/>
                      </a:cubicBezTo>
                      <a:lnTo>
                        <a:pt x="210823" y="61071"/>
                      </a:lnTo>
                      <a:lnTo>
                        <a:pt x="208419" y="0"/>
                      </a:lnTo>
                      <a:lnTo>
                        <a:pt x="219410" y="58760"/>
                      </a:lnTo>
                      <a:cubicBezTo>
                        <a:pt x="219410" y="58760"/>
                        <a:pt x="227035" y="57170"/>
                        <a:pt x="234837" y="46448"/>
                      </a:cubicBezTo>
                      <a:cubicBezTo>
                        <a:pt x="242629" y="35726"/>
                        <a:pt x="250588" y="15880"/>
                        <a:pt x="250588" y="15880"/>
                      </a:cubicBezTo>
                      <a:cubicBezTo>
                        <a:pt x="250588" y="15880"/>
                        <a:pt x="246604" y="37972"/>
                        <a:pt x="238913" y="51384"/>
                      </a:cubicBezTo>
                      <a:cubicBezTo>
                        <a:pt x="231214" y="64805"/>
                        <a:pt x="219807" y="69556"/>
                        <a:pt x="219807" y="69556"/>
                      </a:cubicBezTo>
                      <a:lnTo>
                        <a:pt x="218633" y="106826"/>
                      </a:lnTo>
                      <a:lnTo>
                        <a:pt x="219040" y="128113"/>
                      </a:lnTo>
                      <a:cubicBezTo>
                        <a:pt x="219040" y="128113"/>
                        <a:pt x="230520" y="125904"/>
                        <a:pt x="245762" y="114498"/>
                      </a:cubicBezTo>
                      <a:cubicBezTo>
                        <a:pt x="261005" y="103091"/>
                        <a:pt x="280000" y="82506"/>
                        <a:pt x="280000" y="82506"/>
                      </a:cubicBezTo>
                      <a:cubicBezTo>
                        <a:pt x="280000" y="82506"/>
                        <a:pt x="267836" y="105735"/>
                        <a:pt x="252473" y="120081"/>
                      </a:cubicBezTo>
                      <a:cubicBezTo>
                        <a:pt x="237111" y="134426"/>
                        <a:pt x="218550" y="139898"/>
                        <a:pt x="218550" y="139898"/>
                      </a:cubicBezTo>
                      <a:lnTo>
                        <a:pt x="209917" y="175984"/>
                      </a:lnTo>
                      <a:cubicBezTo>
                        <a:pt x="209917" y="175984"/>
                        <a:pt x="217275" y="184109"/>
                        <a:pt x="227923" y="200424"/>
                      </a:cubicBezTo>
                      <a:cubicBezTo>
                        <a:pt x="238571" y="216738"/>
                        <a:pt x="252510" y="241243"/>
                        <a:pt x="252510" y="241243"/>
                      </a:cubicBezTo>
                      <a:lnTo>
                        <a:pt x="232951" y="254119"/>
                      </a:lnTo>
                      <a:cubicBezTo>
                        <a:pt x="232951" y="254119"/>
                        <a:pt x="225982" y="228977"/>
                        <a:pt x="217126" y="210786"/>
                      </a:cubicBezTo>
                      <a:cubicBezTo>
                        <a:pt x="208272" y="192604"/>
                        <a:pt x="197521" y="181364"/>
                        <a:pt x="197521" y="181364"/>
                      </a:cubicBezTo>
                      <a:lnTo>
                        <a:pt x="165308" y="187040"/>
                      </a:lnTo>
                      <a:cubicBezTo>
                        <a:pt x="165308" y="187040"/>
                        <a:pt x="168516" y="206746"/>
                        <a:pt x="160363" y="227331"/>
                      </a:cubicBezTo>
                      <a:cubicBezTo>
                        <a:pt x="152211" y="247907"/>
                        <a:pt x="135618" y="272217"/>
                        <a:pt x="135618" y="272217"/>
                      </a:cubicBezTo>
                      <a:cubicBezTo>
                        <a:pt x="135618" y="272217"/>
                        <a:pt x="148791" y="246807"/>
                        <a:pt x="153366" y="226121"/>
                      </a:cubicBezTo>
                      <a:cubicBezTo>
                        <a:pt x="157941" y="205434"/>
                        <a:pt x="155547" y="188130"/>
                        <a:pt x="155547" y="188130"/>
                      </a:cubicBezTo>
                      <a:lnTo>
                        <a:pt x="104691" y="195266"/>
                      </a:lnTo>
                      <a:cubicBezTo>
                        <a:pt x="104691" y="195266"/>
                        <a:pt x="102555" y="205489"/>
                        <a:pt x="88690" y="214344"/>
                      </a:cubicBezTo>
                      <a:cubicBezTo>
                        <a:pt x="74825" y="223209"/>
                        <a:pt x="49230" y="230705"/>
                        <a:pt x="49230" y="230705"/>
                      </a:cubicBezTo>
                      <a:cubicBezTo>
                        <a:pt x="49230" y="230705"/>
                        <a:pt x="72570" y="218597"/>
                        <a:pt x="84272" y="210056"/>
                      </a:cubicBezTo>
                      <a:cubicBezTo>
                        <a:pt x="95983" y="201505"/>
                        <a:pt x="96047" y="196523"/>
                        <a:pt x="96047" y="196523"/>
                      </a:cubicBezTo>
                      <a:lnTo>
                        <a:pt x="0" y="189609"/>
                      </a:lnTo>
                      <a:cubicBezTo>
                        <a:pt x="0" y="189609"/>
                        <a:pt x="66515" y="188713"/>
                        <a:pt x="100226" y="186309"/>
                      </a:cubicBezTo>
                      <a:cubicBezTo>
                        <a:pt x="125673" y="184498"/>
                        <a:pt x="134879" y="182418"/>
                        <a:pt x="134879" y="182418"/>
                      </a:cubicBezTo>
                      <a:cubicBezTo>
                        <a:pt x="134879" y="182418"/>
                        <a:pt x="129389" y="174792"/>
                        <a:pt x="117880" y="166168"/>
                      </a:cubicBezTo>
                      <a:cubicBezTo>
                        <a:pt x="106372" y="157544"/>
                        <a:pt x="90067" y="149502"/>
                        <a:pt x="90067" y="149502"/>
                      </a:cubicBezTo>
                      <a:cubicBezTo>
                        <a:pt x="90067" y="149502"/>
                        <a:pt x="109885" y="154336"/>
                        <a:pt x="123695" y="161657"/>
                      </a:cubicBezTo>
                      <a:cubicBezTo>
                        <a:pt x="137495" y="168978"/>
                        <a:pt x="145278" y="178785"/>
                        <a:pt x="145278" y="178785"/>
                      </a:cubicBezTo>
                      <a:lnTo>
                        <a:pt x="189942" y="172102"/>
                      </a:lnTo>
                      <a:cubicBezTo>
                        <a:pt x="189942" y="172102"/>
                        <a:pt x="177436" y="156962"/>
                        <a:pt x="166445" y="144779"/>
                      </a:cubicBezTo>
                      <a:cubicBezTo>
                        <a:pt x="155455" y="132587"/>
                        <a:pt x="141035" y="121994"/>
                        <a:pt x="141035" y="121994"/>
                      </a:cubicBezTo>
                      <a:cubicBezTo>
                        <a:pt x="141035" y="121994"/>
                        <a:pt x="119415" y="125128"/>
                        <a:pt x="94661" y="122724"/>
                      </a:cubicBezTo>
                      <a:cubicBezTo>
                        <a:pt x="69898" y="120312"/>
                        <a:pt x="41993" y="112372"/>
                        <a:pt x="41993" y="112372"/>
                      </a:cubicBezTo>
                      <a:cubicBezTo>
                        <a:pt x="41993" y="112372"/>
                        <a:pt x="69547" y="115644"/>
                        <a:pt x="91833" y="116087"/>
                      </a:cubicBezTo>
                      <a:cubicBezTo>
                        <a:pt x="114118" y="116522"/>
                        <a:pt x="131126" y="114137"/>
                        <a:pt x="131126" y="114137"/>
                      </a:cubicBezTo>
                      <a:cubicBezTo>
                        <a:pt x="131126" y="114137"/>
                        <a:pt x="126264" y="104866"/>
                        <a:pt x="102065" y="84984"/>
                      </a:cubicBezTo>
                      <a:cubicBezTo>
                        <a:pt x="70545" y="59093"/>
                        <a:pt x="3725" y="12007"/>
                        <a:pt x="3725"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50" name="Google Shape;6550;p8"/>
              <p:cNvGrpSpPr/>
              <p:nvPr/>
            </p:nvGrpSpPr>
            <p:grpSpPr>
              <a:xfrm>
                <a:off x="4502702" y="1096722"/>
                <a:ext cx="326604" cy="187260"/>
                <a:chOff x="4502702" y="1096722"/>
                <a:chExt cx="326604" cy="187260"/>
              </a:xfrm>
            </p:grpSpPr>
            <p:sp>
              <p:nvSpPr>
                <p:cNvPr id="6551" name="Google Shape;6551;p8"/>
                <p:cNvSpPr/>
                <p:nvPr/>
              </p:nvSpPr>
              <p:spPr>
                <a:xfrm>
                  <a:off x="4502702" y="1096722"/>
                  <a:ext cx="326604" cy="187260"/>
                </a:xfrm>
                <a:custGeom>
                  <a:avLst/>
                  <a:gdLst/>
                  <a:ahLst/>
                  <a:cxnLst/>
                  <a:rect l="l" t="t" r="r" b="b"/>
                  <a:pathLst>
                    <a:path w="326604" h="187260" extrusionOk="0">
                      <a:moveTo>
                        <a:pt x="200637" y="146942"/>
                      </a:moveTo>
                      <a:cubicBezTo>
                        <a:pt x="200637" y="146942"/>
                        <a:pt x="184063" y="174968"/>
                        <a:pt x="148763" y="182575"/>
                      </a:cubicBezTo>
                      <a:cubicBezTo>
                        <a:pt x="93183" y="194554"/>
                        <a:pt x="67292" y="179783"/>
                        <a:pt x="67292" y="179783"/>
                      </a:cubicBezTo>
                      <a:cubicBezTo>
                        <a:pt x="67292" y="179783"/>
                        <a:pt x="107020" y="171178"/>
                        <a:pt x="89300" y="152765"/>
                      </a:cubicBezTo>
                      <a:cubicBezTo>
                        <a:pt x="80103" y="143217"/>
                        <a:pt x="52022" y="136608"/>
                        <a:pt x="52022" y="136608"/>
                      </a:cubicBezTo>
                      <a:cubicBezTo>
                        <a:pt x="52022" y="136608"/>
                        <a:pt x="49582" y="123575"/>
                        <a:pt x="36576" y="114285"/>
                      </a:cubicBezTo>
                      <a:cubicBezTo>
                        <a:pt x="23571" y="104986"/>
                        <a:pt x="0" y="99440"/>
                        <a:pt x="0" y="99440"/>
                      </a:cubicBezTo>
                      <a:cubicBezTo>
                        <a:pt x="0" y="99440"/>
                        <a:pt x="16601" y="91713"/>
                        <a:pt x="37880" y="88662"/>
                      </a:cubicBezTo>
                      <a:cubicBezTo>
                        <a:pt x="59158" y="85621"/>
                        <a:pt x="85113" y="87248"/>
                        <a:pt x="85113" y="87248"/>
                      </a:cubicBezTo>
                      <a:cubicBezTo>
                        <a:pt x="85113" y="87248"/>
                        <a:pt x="75574" y="80843"/>
                        <a:pt x="67948" y="74344"/>
                      </a:cubicBezTo>
                      <a:cubicBezTo>
                        <a:pt x="60322" y="67846"/>
                        <a:pt x="54601" y="61256"/>
                        <a:pt x="54601" y="61256"/>
                      </a:cubicBezTo>
                      <a:cubicBezTo>
                        <a:pt x="54601" y="61256"/>
                        <a:pt x="64870" y="58936"/>
                        <a:pt x="74918" y="58584"/>
                      </a:cubicBezTo>
                      <a:cubicBezTo>
                        <a:pt x="84956" y="58233"/>
                        <a:pt x="94772" y="59851"/>
                        <a:pt x="94772" y="59851"/>
                      </a:cubicBezTo>
                      <a:cubicBezTo>
                        <a:pt x="94772" y="59851"/>
                        <a:pt x="88136" y="42131"/>
                        <a:pt x="86010" y="27166"/>
                      </a:cubicBezTo>
                      <a:cubicBezTo>
                        <a:pt x="83884" y="12210"/>
                        <a:pt x="86278" y="0"/>
                        <a:pt x="86278" y="0"/>
                      </a:cubicBezTo>
                      <a:cubicBezTo>
                        <a:pt x="86278" y="0"/>
                        <a:pt x="113416" y="7404"/>
                        <a:pt x="134325" y="16120"/>
                      </a:cubicBezTo>
                      <a:cubicBezTo>
                        <a:pt x="155233" y="24846"/>
                        <a:pt x="169902" y="34884"/>
                        <a:pt x="169902" y="34884"/>
                      </a:cubicBezTo>
                      <a:cubicBezTo>
                        <a:pt x="169902" y="34884"/>
                        <a:pt x="172657" y="29625"/>
                        <a:pt x="177242" y="25687"/>
                      </a:cubicBezTo>
                      <a:cubicBezTo>
                        <a:pt x="181826" y="21750"/>
                        <a:pt x="188232" y="19125"/>
                        <a:pt x="188232" y="19125"/>
                      </a:cubicBezTo>
                      <a:cubicBezTo>
                        <a:pt x="188232" y="19125"/>
                        <a:pt x="200239" y="28386"/>
                        <a:pt x="206192" y="38683"/>
                      </a:cubicBezTo>
                      <a:cubicBezTo>
                        <a:pt x="212145" y="48990"/>
                        <a:pt x="212052" y="60331"/>
                        <a:pt x="212052" y="60331"/>
                      </a:cubicBezTo>
                      <a:cubicBezTo>
                        <a:pt x="212052" y="60331"/>
                        <a:pt x="227609" y="44886"/>
                        <a:pt x="245809" y="35541"/>
                      </a:cubicBezTo>
                      <a:cubicBezTo>
                        <a:pt x="264018" y="26205"/>
                        <a:pt x="284862" y="22961"/>
                        <a:pt x="284862" y="22961"/>
                      </a:cubicBezTo>
                      <a:cubicBezTo>
                        <a:pt x="284862" y="22961"/>
                        <a:pt x="277311" y="39904"/>
                        <a:pt x="281026" y="52706"/>
                      </a:cubicBezTo>
                      <a:cubicBezTo>
                        <a:pt x="284742" y="65498"/>
                        <a:pt x="299726" y="74141"/>
                        <a:pt x="299726" y="74141"/>
                      </a:cubicBezTo>
                      <a:cubicBezTo>
                        <a:pt x="299726" y="74141"/>
                        <a:pt x="269324" y="86407"/>
                        <a:pt x="298579" y="110458"/>
                      </a:cubicBezTo>
                      <a:cubicBezTo>
                        <a:pt x="310171" y="119988"/>
                        <a:pt x="326605" y="118657"/>
                        <a:pt x="326605" y="118657"/>
                      </a:cubicBezTo>
                      <a:cubicBezTo>
                        <a:pt x="326605" y="118657"/>
                        <a:pt x="314986" y="136210"/>
                        <a:pt x="283642" y="143808"/>
                      </a:cubicBezTo>
                      <a:cubicBezTo>
                        <a:pt x="252289" y="151397"/>
                        <a:pt x="200637" y="146942"/>
                        <a:pt x="200637"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52" name="Google Shape;6552;p8"/>
                <p:cNvSpPr/>
                <p:nvPr/>
              </p:nvSpPr>
              <p:spPr>
                <a:xfrm>
                  <a:off x="4548466" y="1114432"/>
                  <a:ext cx="233995" cy="167351"/>
                </a:xfrm>
                <a:custGeom>
                  <a:avLst/>
                  <a:gdLst/>
                  <a:ahLst/>
                  <a:cxnLst/>
                  <a:rect l="l" t="t" r="r" b="b"/>
                  <a:pathLst>
                    <a:path w="233995" h="167351" extrusionOk="0">
                      <a:moveTo>
                        <a:pt x="58695" y="0"/>
                      </a:moveTo>
                      <a:cubicBezTo>
                        <a:pt x="58695" y="0"/>
                        <a:pt x="100706" y="37269"/>
                        <a:pt x="114479" y="57022"/>
                      </a:cubicBezTo>
                      <a:cubicBezTo>
                        <a:pt x="122160" y="68040"/>
                        <a:pt x="125719" y="75565"/>
                        <a:pt x="125719" y="75565"/>
                      </a:cubicBezTo>
                      <a:cubicBezTo>
                        <a:pt x="125719" y="75565"/>
                        <a:pt x="128899" y="70998"/>
                        <a:pt x="132180" y="58760"/>
                      </a:cubicBezTo>
                      <a:cubicBezTo>
                        <a:pt x="135452" y="46531"/>
                        <a:pt x="138835" y="26621"/>
                        <a:pt x="138835" y="26621"/>
                      </a:cubicBezTo>
                      <a:cubicBezTo>
                        <a:pt x="138835" y="26621"/>
                        <a:pt x="141969" y="45607"/>
                        <a:pt x="139907" y="59222"/>
                      </a:cubicBezTo>
                      <a:cubicBezTo>
                        <a:pt x="137837" y="72838"/>
                        <a:pt x="130563" y="81074"/>
                        <a:pt x="130563" y="81074"/>
                      </a:cubicBezTo>
                      <a:cubicBezTo>
                        <a:pt x="130563" y="81074"/>
                        <a:pt x="138761" y="90622"/>
                        <a:pt x="143928" y="100161"/>
                      </a:cubicBezTo>
                      <a:cubicBezTo>
                        <a:pt x="149086" y="109700"/>
                        <a:pt x="151194" y="119230"/>
                        <a:pt x="151194" y="119230"/>
                      </a:cubicBezTo>
                      <a:lnTo>
                        <a:pt x="173590" y="97970"/>
                      </a:lnTo>
                      <a:cubicBezTo>
                        <a:pt x="173590" y="97970"/>
                        <a:pt x="166418" y="92822"/>
                        <a:pt x="163765" y="82543"/>
                      </a:cubicBezTo>
                      <a:cubicBezTo>
                        <a:pt x="161103" y="72255"/>
                        <a:pt x="162970" y="56837"/>
                        <a:pt x="162970" y="56837"/>
                      </a:cubicBezTo>
                      <a:cubicBezTo>
                        <a:pt x="162970" y="56837"/>
                        <a:pt x="166177" y="71211"/>
                        <a:pt x="169421" y="80094"/>
                      </a:cubicBezTo>
                      <a:cubicBezTo>
                        <a:pt x="172666" y="88977"/>
                        <a:pt x="175957" y="92360"/>
                        <a:pt x="175957" y="92360"/>
                      </a:cubicBezTo>
                      <a:lnTo>
                        <a:pt x="191291" y="70305"/>
                      </a:lnTo>
                      <a:lnTo>
                        <a:pt x="208844" y="40643"/>
                      </a:lnTo>
                      <a:lnTo>
                        <a:pt x="198159" y="71146"/>
                      </a:lnTo>
                      <a:cubicBezTo>
                        <a:pt x="198159" y="71146"/>
                        <a:pt x="204121" y="72117"/>
                        <a:pt x="213078" y="68771"/>
                      </a:cubicBezTo>
                      <a:cubicBezTo>
                        <a:pt x="222026" y="65434"/>
                        <a:pt x="233987" y="57771"/>
                        <a:pt x="233987" y="57771"/>
                      </a:cubicBezTo>
                      <a:cubicBezTo>
                        <a:pt x="233987" y="57771"/>
                        <a:pt x="224161" y="67403"/>
                        <a:pt x="214427" y="72052"/>
                      </a:cubicBezTo>
                      <a:cubicBezTo>
                        <a:pt x="204694" y="76711"/>
                        <a:pt x="195044" y="76387"/>
                        <a:pt x="195044" y="76387"/>
                      </a:cubicBezTo>
                      <a:lnTo>
                        <a:pt x="182436" y="93894"/>
                      </a:lnTo>
                      <a:lnTo>
                        <a:pt x="176012" y="104136"/>
                      </a:lnTo>
                      <a:cubicBezTo>
                        <a:pt x="176012" y="104136"/>
                        <a:pt x="184923" y="105679"/>
                        <a:pt x="199416" y="103692"/>
                      </a:cubicBezTo>
                      <a:cubicBezTo>
                        <a:pt x="213910" y="101714"/>
                        <a:pt x="233996" y="96196"/>
                        <a:pt x="233996" y="96196"/>
                      </a:cubicBezTo>
                      <a:cubicBezTo>
                        <a:pt x="233996" y="96196"/>
                        <a:pt x="217967" y="104515"/>
                        <a:pt x="202457" y="107879"/>
                      </a:cubicBezTo>
                      <a:cubicBezTo>
                        <a:pt x="186947" y="111235"/>
                        <a:pt x="171945" y="109636"/>
                        <a:pt x="171945" y="109636"/>
                      </a:cubicBezTo>
                      <a:lnTo>
                        <a:pt x="154392" y="124887"/>
                      </a:lnTo>
                      <a:cubicBezTo>
                        <a:pt x="154392" y="124887"/>
                        <a:pt x="157091" y="130433"/>
                        <a:pt x="159559" y="140619"/>
                      </a:cubicBezTo>
                      <a:cubicBezTo>
                        <a:pt x="162027" y="150806"/>
                        <a:pt x="164264" y="165650"/>
                        <a:pt x="164264" y="165650"/>
                      </a:cubicBezTo>
                      <a:lnTo>
                        <a:pt x="146212" y="167351"/>
                      </a:lnTo>
                      <a:cubicBezTo>
                        <a:pt x="146212" y="167351"/>
                        <a:pt x="149160" y="153791"/>
                        <a:pt x="148569" y="143115"/>
                      </a:cubicBezTo>
                      <a:cubicBezTo>
                        <a:pt x="147968" y="132439"/>
                        <a:pt x="143827" y="124647"/>
                        <a:pt x="143827" y="124647"/>
                      </a:cubicBezTo>
                      <a:lnTo>
                        <a:pt x="119008" y="120053"/>
                      </a:lnTo>
                      <a:cubicBezTo>
                        <a:pt x="119008" y="120053"/>
                        <a:pt x="115089" y="130174"/>
                        <a:pt x="102768" y="138142"/>
                      </a:cubicBezTo>
                      <a:cubicBezTo>
                        <a:pt x="90437" y="146101"/>
                        <a:pt x="70906" y="153939"/>
                        <a:pt x="70906" y="153939"/>
                      </a:cubicBezTo>
                      <a:cubicBezTo>
                        <a:pt x="70906" y="153939"/>
                        <a:pt x="88348" y="144807"/>
                        <a:pt x="98137" y="135979"/>
                      </a:cubicBezTo>
                      <a:cubicBezTo>
                        <a:pt x="107935" y="127152"/>
                        <a:pt x="111678" y="118361"/>
                        <a:pt x="111678" y="118361"/>
                      </a:cubicBezTo>
                      <a:lnTo>
                        <a:pt x="73078" y="110246"/>
                      </a:lnTo>
                      <a:cubicBezTo>
                        <a:pt x="73078" y="110246"/>
                        <a:pt x="68318" y="114636"/>
                        <a:pt x="55608" y="115718"/>
                      </a:cubicBezTo>
                      <a:cubicBezTo>
                        <a:pt x="42898" y="116799"/>
                        <a:pt x="22239" y="114581"/>
                        <a:pt x="22239" y="114581"/>
                      </a:cubicBezTo>
                      <a:cubicBezTo>
                        <a:pt x="22239" y="114581"/>
                        <a:pt x="42741" y="114091"/>
                        <a:pt x="53805" y="112667"/>
                      </a:cubicBezTo>
                      <a:cubicBezTo>
                        <a:pt x="64870" y="111244"/>
                        <a:pt x="66497" y="108887"/>
                        <a:pt x="66497" y="108887"/>
                      </a:cubicBezTo>
                      <a:lnTo>
                        <a:pt x="0" y="83828"/>
                      </a:lnTo>
                      <a:cubicBezTo>
                        <a:pt x="0" y="83828"/>
                        <a:pt x="47844" y="98470"/>
                        <a:pt x="72708" y="104958"/>
                      </a:cubicBezTo>
                      <a:cubicBezTo>
                        <a:pt x="91472" y="109867"/>
                        <a:pt x="98710" y="110957"/>
                        <a:pt x="98710" y="110957"/>
                      </a:cubicBezTo>
                      <a:cubicBezTo>
                        <a:pt x="98710" y="110957"/>
                        <a:pt x="97185" y="106077"/>
                        <a:pt x="91676" y="99357"/>
                      </a:cubicBezTo>
                      <a:cubicBezTo>
                        <a:pt x="86176" y="92637"/>
                        <a:pt x="77053" y="85113"/>
                        <a:pt x="77053" y="85113"/>
                      </a:cubicBezTo>
                      <a:cubicBezTo>
                        <a:pt x="77053" y="85113"/>
                        <a:pt x="89697" y="91907"/>
                        <a:pt x="97259" y="98525"/>
                      </a:cubicBezTo>
                      <a:cubicBezTo>
                        <a:pt x="104820" y="105143"/>
                        <a:pt x="107288" y="111586"/>
                        <a:pt x="107288" y="111586"/>
                      </a:cubicBezTo>
                      <a:lnTo>
                        <a:pt x="141331" y="118509"/>
                      </a:lnTo>
                      <a:cubicBezTo>
                        <a:pt x="141331" y="118509"/>
                        <a:pt x="137172" y="108462"/>
                        <a:pt x="133151" y="100161"/>
                      </a:cubicBezTo>
                      <a:cubicBezTo>
                        <a:pt x="129139" y="91861"/>
                        <a:pt x="122169" y="83541"/>
                        <a:pt x="122169" y="83541"/>
                      </a:cubicBezTo>
                      <a:cubicBezTo>
                        <a:pt x="122169" y="83541"/>
                        <a:pt x="105726" y="80140"/>
                        <a:pt x="88782" y="73383"/>
                      </a:cubicBezTo>
                      <a:cubicBezTo>
                        <a:pt x="71839" y="66626"/>
                        <a:pt x="54397" y="56523"/>
                        <a:pt x="54397" y="56523"/>
                      </a:cubicBezTo>
                      <a:cubicBezTo>
                        <a:pt x="54397" y="56523"/>
                        <a:pt x="73069" y="64325"/>
                        <a:pt x="88856" y="69584"/>
                      </a:cubicBezTo>
                      <a:cubicBezTo>
                        <a:pt x="104653" y="74834"/>
                        <a:pt x="117566" y="77552"/>
                        <a:pt x="117566" y="77552"/>
                      </a:cubicBezTo>
                      <a:cubicBezTo>
                        <a:pt x="117566" y="77552"/>
                        <a:pt x="117021" y="72034"/>
                        <a:pt x="105984" y="57069"/>
                      </a:cubicBezTo>
                      <a:cubicBezTo>
                        <a:pt x="91620" y="37584"/>
                        <a:pt x="58695" y="0"/>
                        <a:pt x="58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53" name="Google Shape;6553;p8"/>
              <p:cNvGrpSpPr/>
              <p:nvPr/>
            </p:nvGrpSpPr>
            <p:grpSpPr>
              <a:xfrm>
                <a:off x="2094140" y="2251450"/>
                <a:ext cx="439725" cy="352301"/>
                <a:chOff x="2094140" y="2251450"/>
                <a:chExt cx="439725" cy="352301"/>
              </a:xfrm>
            </p:grpSpPr>
            <p:sp>
              <p:nvSpPr>
                <p:cNvPr id="6554" name="Google Shape;6554;p8"/>
                <p:cNvSpPr/>
                <p:nvPr/>
              </p:nvSpPr>
              <p:spPr>
                <a:xfrm>
                  <a:off x="2094140" y="2262695"/>
                  <a:ext cx="439725" cy="341056"/>
                </a:xfrm>
                <a:custGeom>
                  <a:avLst/>
                  <a:gdLst/>
                  <a:ahLst/>
                  <a:cxnLst/>
                  <a:rect l="l" t="t" r="r" b="b"/>
                  <a:pathLst>
                    <a:path w="439725" h="341056" extrusionOk="0">
                      <a:moveTo>
                        <a:pt x="186550" y="49234"/>
                      </a:moveTo>
                      <a:cubicBezTo>
                        <a:pt x="186550" y="49234"/>
                        <a:pt x="131977" y="17576"/>
                        <a:pt x="84013" y="28233"/>
                      </a:cubicBezTo>
                      <a:cubicBezTo>
                        <a:pt x="8495" y="45010"/>
                        <a:pt x="0" y="83361"/>
                        <a:pt x="0" y="83361"/>
                      </a:cubicBezTo>
                      <a:cubicBezTo>
                        <a:pt x="0" y="83361"/>
                        <a:pt x="54037" y="71427"/>
                        <a:pt x="59102" y="110102"/>
                      </a:cubicBezTo>
                      <a:cubicBezTo>
                        <a:pt x="61727" y="130178"/>
                        <a:pt x="40172" y="157631"/>
                        <a:pt x="40172" y="157631"/>
                      </a:cubicBezTo>
                      <a:cubicBezTo>
                        <a:pt x="40172" y="157631"/>
                        <a:pt x="54628" y="178706"/>
                        <a:pt x="52817" y="200770"/>
                      </a:cubicBezTo>
                      <a:cubicBezTo>
                        <a:pt x="51005" y="222834"/>
                        <a:pt x="32925" y="245896"/>
                        <a:pt x="32925" y="245896"/>
                      </a:cubicBezTo>
                      <a:cubicBezTo>
                        <a:pt x="32925" y="245896"/>
                        <a:pt x="60914" y="247097"/>
                        <a:pt x="87812" y="238362"/>
                      </a:cubicBezTo>
                      <a:cubicBezTo>
                        <a:pt x="114701" y="229628"/>
                        <a:pt x="140499" y="210965"/>
                        <a:pt x="140499" y="210965"/>
                      </a:cubicBezTo>
                      <a:cubicBezTo>
                        <a:pt x="140499" y="210965"/>
                        <a:pt x="138632" y="226531"/>
                        <a:pt x="138946" y="241043"/>
                      </a:cubicBezTo>
                      <a:cubicBezTo>
                        <a:pt x="139251" y="255555"/>
                        <a:pt x="141738" y="269004"/>
                        <a:pt x="141738" y="269004"/>
                      </a:cubicBezTo>
                      <a:cubicBezTo>
                        <a:pt x="141738" y="269004"/>
                        <a:pt x="155825" y="266065"/>
                        <a:pt x="167092" y="260315"/>
                      </a:cubicBezTo>
                      <a:cubicBezTo>
                        <a:pt x="178360" y="254566"/>
                        <a:pt x="186809" y="246007"/>
                        <a:pt x="186809" y="246007"/>
                      </a:cubicBezTo>
                      <a:cubicBezTo>
                        <a:pt x="186809" y="246007"/>
                        <a:pt x="202892" y="276723"/>
                        <a:pt x="220223" y="300487"/>
                      </a:cubicBezTo>
                      <a:cubicBezTo>
                        <a:pt x="237554" y="324243"/>
                        <a:pt x="256124" y="341056"/>
                        <a:pt x="256124" y="341056"/>
                      </a:cubicBezTo>
                      <a:cubicBezTo>
                        <a:pt x="256124" y="341056"/>
                        <a:pt x="275628" y="312993"/>
                        <a:pt x="286692" y="286844"/>
                      </a:cubicBezTo>
                      <a:cubicBezTo>
                        <a:pt x="297757" y="260704"/>
                        <a:pt x="300391" y="236477"/>
                        <a:pt x="300391" y="236477"/>
                      </a:cubicBezTo>
                      <a:cubicBezTo>
                        <a:pt x="300391" y="236477"/>
                        <a:pt x="310244" y="242633"/>
                        <a:pt x="320338" y="245674"/>
                      </a:cubicBezTo>
                      <a:cubicBezTo>
                        <a:pt x="330432" y="248715"/>
                        <a:pt x="340766" y="248641"/>
                        <a:pt x="340766" y="248641"/>
                      </a:cubicBezTo>
                      <a:cubicBezTo>
                        <a:pt x="340766" y="248641"/>
                        <a:pt x="341552" y="227252"/>
                        <a:pt x="334453" y="208090"/>
                      </a:cubicBezTo>
                      <a:cubicBezTo>
                        <a:pt x="327354" y="188920"/>
                        <a:pt x="312380" y="171977"/>
                        <a:pt x="312380" y="171977"/>
                      </a:cubicBezTo>
                      <a:cubicBezTo>
                        <a:pt x="312380" y="171977"/>
                        <a:pt x="349372" y="185398"/>
                        <a:pt x="381206" y="188033"/>
                      </a:cubicBezTo>
                      <a:cubicBezTo>
                        <a:pt x="413040" y="190658"/>
                        <a:pt x="439725" y="182496"/>
                        <a:pt x="439725" y="182496"/>
                      </a:cubicBezTo>
                      <a:cubicBezTo>
                        <a:pt x="439725" y="182496"/>
                        <a:pt x="409379" y="161800"/>
                        <a:pt x="396605" y="140290"/>
                      </a:cubicBezTo>
                      <a:cubicBezTo>
                        <a:pt x="383831" y="118781"/>
                        <a:pt x="388628" y="96449"/>
                        <a:pt x="388628" y="96449"/>
                      </a:cubicBezTo>
                      <a:cubicBezTo>
                        <a:pt x="388628" y="96449"/>
                        <a:pt x="339823" y="97069"/>
                        <a:pt x="339777" y="42717"/>
                      </a:cubicBezTo>
                      <a:cubicBezTo>
                        <a:pt x="339758" y="21180"/>
                        <a:pt x="359197" y="12908"/>
                        <a:pt x="359197" y="12908"/>
                      </a:cubicBezTo>
                      <a:cubicBezTo>
                        <a:pt x="359197" y="12908"/>
                        <a:pt x="323675" y="-6161"/>
                        <a:pt x="279982" y="2056"/>
                      </a:cubicBezTo>
                      <a:cubicBezTo>
                        <a:pt x="236288" y="10264"/>
                        <a:pt x="186550" y="49234"/>
                        <a:pt x="186550" y="492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55" name="Google Shape;6555;p8"/>
                <p:cNvSpPr/>
                <p:nvPr/>
              </p:nvSpPr>
              <p:spPr>
                <a:xfrm>
                  <a:off x="2157170" y="2251450"/>
                  <a:ext cx="302332" cy="314376"/>
                </a:xfrm>
                <a:custGeom>
                  <a:avLst/>
                  <a:gdLst/>
                  <a:ahLst/>
                  <a:cxnLst/>
                  <a:rect l="l" t="t" r="r" b="b"/>
                  <a:pathLst>
                    <a:path w="302332" h="314376" extrusionOk="0">
                      <a:moveTo>
                        <a:pt x="189443" y="314376"/>
                      </a:moveTo>
                      <a:cubicBezTo>
                        <a:pt x="189443" y="314376"/>
                        <a:pt x="185792" y="232239"/>
                        <a:pt x="174718" y="194009"/>
                      </a:cubicBezTo>
                      <a:cubicBezTo>
                        <a:pt x="168534" y="172684"/>
                        <a:pt x="162508" y="159180"/>
                        <a:pt x="162508" y="159180"/>
                      </a:cubicBezTo>
                      <a:cubicBezTo>
                        <a:pt x="162508" y="159180"/>
                        <a:pt x="171917" y="164033"/>
                        <a:pt x="191486" y="180338"/>
                      </a:cubicBezTo>
                      <a:cubicBezTo>
                        <a:pt x="211054" y="196634"/>
                        <a:pt x="240790" y="224364"/>
                        <a:pt x="240790" y="224364"/>
                      </a:cubicBezTo>
                      <a:cubicBezTo>
                        <a:pt x="240790" y="224364"/>
                        <a:pt x="219271" y="193935"/>
                        <a:pt x="199195" y="174820"/>
                      </a:cubicBezTo>
                      <a:cubicBezTo>
                        <a:pt x="179127" y="155695"/>
                        <a:pt x="160493" y="147885"/>
                        <a:pt x="160493" y="147885"/>
                      </a:cubicBezTo>
                      <a:cubicBezTo>
                        <a:pt x="160493" y="147885"/>
                        <a:pt x="156805" y="128446"/>
                        <a:pt x="149844" y="110911"/>
                      </a:cubicBezTo>
                      <a:cubicBezTo>
                        <a:pt x="142893" y="93386"/>
                        <a:pt x="132670" y="77774"/>
                        <a:pt x="132670" y="77774"/>
                      </a:cubicBezTo>
                      <a:lnTo>
                        <a:pt x="184645" y="95660"/>
                      </a:lnTo>
                      <a:cubicBezTo>
                        <a:pt x="184645" y="95660"/>
                        <a:pt x="183675" y="107861"/>
                        <a:pt x="194296" y="124933"/>
                      </a:cubicBezTo>
                      <a:cubicBezTo>
                        <a:pt x="204925" y="142015"/>
                        <a:pt x="227137" y="163968"/>
                        <a:pt x="227137" y="163968"/>
                      </a:cubicBezTo>
                      <a:cubicBezTo>
                        <a:pt x="227137" y="163968"/>
                        <a:pt x="211738" y="140407"/>
                        <a:pt x="203594" y="125063"/>
                      </a:cubicBezTo>
                      <a:cubicBezTo>
                        <a:pt x="195451" y="109719"/>
                        <a:pt x="194554" y="102592"/>
                        <a:pt x="194554" y="102592"/>
                      </a:cubicBezTo>
                      <a:lnTo>
                        <a:pt x="239958" y="126070"/>
                      </a:lnTo>
                      <a:lnTo>
                        <a:pt x="297738" y="159568"/>
                      </a:lnTo>
                      <a:lnTo>
                        <a:pt x="246252" y="120515"/>
                      </a:lnTo>
                      <a:cubicBezTo>
                        <a:pt x="246252" y="120515"/>
                        <a:pt x="251383" y="115329"/>
                        <a:pt x="265405" y="114747"/>
                      </a:cubicBezTo>
                      <a:cubicBezTo>
                        <a:pt x="279427" y="114165"/>
                        <a:pt x="302332" y="118176"/>
                        <a:pt x="302332" y="118176"/>
                      </a:cubicBezTo>
                      <a:cubicBezTo>
                        <a:pt x="302332" y="118176"/>
                        <a:pt x="279150" y="109876"/>
                        <a:pt x="262567" y="108989"/>
                      </a:cubicBezTo>
                      <a:cubicBezTo>
                        <a:pt x="245994" y="108092"/>
                        <a:pt x="236020" y="114609"/>
                        <a:pt x="236020" y="114609"/>
                      </a:cubicBezTo>
                      <a:lnTo>
                        <a:pt x="199518" y="96242"/>
                      </a:lnTo>
                      <a:lnTo>
                        <a:pt x="179173" y="84900"/>
                      </a:lnTo>
                      <a:cubicBezTo>
                        <a:pt x="179173" y="84900"/>
                        <a:pt x="186734" y="77016"/>
                        <a:pt x="204935" y="70924"/>
                      </a:cubicBezTo>
                      <a:cubicBezTo>
                        <a:pt x="223135" y="64842"/>
                        <a:pt x="251974" y="60553"/>
                        <a:pt x="251974" y="60553"/>
                      </a:cubicBezTo>
                      <a:cubicBezTo>
                        <a:pt x="251974" y="60553"/>
                        <a:pt x="223819" y="58095"/>
                        <a:pt x="202726" y="62753"/>
                      </a:cubicBezTo>
                      <a:cubicBezTo>
                        <a:pt x="181623" y="67412"/>
                        <a:pt x="167582" y="79188"/>
                        <a:pt x="167582" y="79188"/>
                      </a:cubicBezTo>
                      <a:lnTo>
                        <a:pt x="128695" y="67292"/>
                      </a:lnTo>
                      <a:cubicBezTo>
                        <a:pt x="128695" y="67292"/>
                        <a:pt x="124333" y="57300"/>
                        <a:pt x="113629" y="40477"/>
                      </a:cubicBezTo>
                      <a:cubicBezTo>
                        <a:pt x="102925" y="23654"/>
                        <a:pt x="85880" y="0"/>
                        <a:pt x="85880" y="0"/>
                      </a:cubicBezTo>
                      <a:lnTo>
                        <a:pt x="64214" y="8735"/>
                      </a:lnTo>
                      <a:cubicBezTo>
                        <a:pt x="64214" y="8735"/>
                        <a:pt x="85178" y="27222"/>
                        <a:pt x="98534" y="43610"/>
                      </a:cubicBezTo>
                      <a:cubicBezTo>
                        <a:pt x="111891" y="59989"/>
                        <a:pt x="117650" y="74261"/>
                        <a:pt x="117650" y="74261"/>
                      </a:cubicBezTo>
                      <a:lnTo>
                        <a:pt x="96954" y="96658"/>
                      </a:lnTo>
                      <a:cubicBezTo>
                        <a:pt x="96954" y="96658"/>
                        <a:pt x="79465" y="83930"/>
                        <a:pt x="55765" y="79696"/>
                      </a:cubicBezTo>
                      <a:cubicBezTo>
                        <a:pt x="32065" y="75463"/>
                        <a:pt x="776" y="75925"/>
                        <a:pt x="776" y="75925"/>
                      </a:cubicBezTo>
                      <a:cubicBezTo>
                        <a:pt x="776" y="75925"/>
                        <a:pt x="31511" y="78716"/>
                        <a:pt x="53621" y="85825"/>
                      </a:cubicBezTo>
                      <a:cubicBezTo>
                        <a:pt x="75740" y="92933"/>
                        <a:pt x="91297" y="103775"/>
                        <a:pt x="91297" y="103775"/>
                      </a:cubicBezTo>
                      <a:lnTo>
                        <a:pt x="60387" y="140083"/>
                      </a:lnTo>
                      <a:cubicBezTo>
                        <a:pt x="60387" y="140083"/>
                        <a:pt x="49517" y="136478"/>
                        <a:pt x="34422" y="142801"/>
                      </a:cubicBezTo>
                      <a:cubicBezTo>
                        <a:pt x="19328" y="149123"/>
                        <a:pt x="0" y="165364"/>
                        <a:pt x="0" y="165364"/>
                      </a:cubicBezTo>
                      <a:cubicBezTo>
                        <a:pt x="0" y="165364"/>
                        <a:pt x="22702" y="153273"/>
                        <a:pt x="36474" y="148495"/>
                      </a:cubicBezTo>
                      <a:cubicBezTo>
                        <a:pt x="50247" y="143716"/>
                        <a:pt x="55091" y="146239"/>
                        <a:pt x="55091" y="146239"/>
                      </a:cubicBezTo>
                      <a:lnTo>
                        <a:pt x="16388" y="225372"/>
                      </a:lnTo>
                      <a:cubicBezTo>
                        <a:pt x="16388" y="225372"/>
                        <a:pt x="48666" y="173516"/>
                        <a:pt x="66913" y="148236"/>
                      </a:cubicBezTo>
                      <a:cubicBezTo>
                        <a:pt x="80685" y="129158"/>
                        <a:pt x="87045" y="122992"/>
                        <a:pt x="87045" y="122992"/>
                      </a:cubicBezTo>
                      <a:cubicBezTo>
                        <a:pt x="87045" y="122992"/>
                        <a:pt x="91796" y="131265"/>
                        <a:pt x="94680" y="144779"/>
                      </a:cubicBezTo>
                      <a:cubicBezTo>
                        <a:pt x="97564" y="158293"/>
                        <a:pt x="97610" y="175282"/>
                        <a:pt x="97610" y="175282"/>
                      </a:cubicBezTo>
                      <a:cubicBezTo>
                        <a:pt x="97610" y="175282"/>
                        <a:pt x="102324" y="157193"/>
                        <a:pt x="101779" y="142542"/>
                      </a:cubicBezTo>
                      <a:cubicBezTo>
                        <a:pt x="101243" y="127891"/>
                        <a:pt x="95456" y="116688"/>
                        <a:pt x="95456" y="116688"/>
                      </a:cubicBezTo>
                      <a:lnTo>
                        <a:pt x="123002" y="85011"/>
                      </a:lnTo>
                      <a:cubicBezTo>
                        <a:pt x="123002" y="85011"/>
                        <a:pt x="131690" y="102694"/>
                        <a:pt x="138262" y="117650"/>
                      </a:cubicBezTo>
                      <a:cubicBezTo>
                        <a:pt x="144825" y="132605"/>
                        <a:pt x="148227" y="149428"/>
                        <a:pt x="148227" y="149428"/>
                      </a:cubicBezTo>
                      <a:cubicBezTo>
                        <a:pt x="148227" y="149428"/>
                        <a:pt x="134990" y="164809"/>
                        <a:pt x="125617" y="185533"/>
                      </a:cubicBezTo>
                      <a:cubicBezTo>
                        <a:pt x="116235" y="206257"/>
                        <a:pt x="110717" y="232323"/>
                        <a:pt x="110717" y="232323"/>
                      </a:cubicBezTo>
                      <a:cubicBezTo>
                        <a:pt x="110717" y="232323"/>
                        <a:pt x="120580" y="208956"/>
                        <a:pt x="130683" y="191190"/>
                      </a:cubicBezTo>
                      <a:cubicBezTo>
                        <a:pt x="140786" y="173433"/>
                        <a:pt x="151129" y="161287"/>
                        <a:pt x="151129" y="161287"/>
                      </a:cubicBezTo>
                      <a:cubicBezTo>
                        <a:pt x="151129" y="161287"/>
                        <a:pt x="157775" y="169912"/>
                        <a:pt x="165512" y="199241"/>
                      </a:cubicBezTo>
                      <a:cubicBezTo>
                        <a:pt x="175596" y="237444"/>
                        <a:pt x="189443" y="314376"/>
                        <a:pt x="189443"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56" name="Google Shape;6556;p8"/>
              <p:cNvGrpSpPr/>
              <p:nvPr/>
            </p:nvGrpSpPr>
            <p:grpSpPr>
              <a:xfrm>
                <a:off x="2537193" y="2616609"/>
                <a:ext cx="324642" cy="282190"/>
                <a:chOff x="2537193" y="2616609"/>
                <a:chExt cx="324642" cy="282190"/>
              </a:xfrm>
            </p:grpSpPr>
            <p:sp>
              <p:nvSpPr>
                <p:cNvPr id="6557" name="Google Shape;6557;p8"/>
                <p:cNvSpPr/>
                <p:nvPr/>
              </p:nvSpPr>
              <p:spPr>
                <a:xfrm>
                  <a:off x="2537193" y="2616609"/>
                  <a:ext cx="324642" cy="282190"/>
                </a:xfrm>
                <a:custGeom>
                  <a:avLst/>
                  <a:gdLst/>
                  <a:ahLst/>
                  <a:cxnLst/>
                  <a:rect l="l" t="t" r="r" b="b"/>
                  <a:pathLst>
                    <a:path w="324642" h="282190" extrusionOk="0">
                      <a:moveTo>
                        <a:pt x="254433" y="159661"/>
                      </a:moveTo>
                      <a:cubicBezTo>
                        <a:pt x="254433" y="159661"/>
                        <a:pt x="303081" y="134214"/>
                        <a:pt x="316391" y="100004"/>
                      </a:cubicBezTo>
                      <a:cubicBezTo>
                        <a:pt x="337337" y="46125"/>
                        <a:pt x="311797" y="28839"/>
                        <a:pt x="311797" y="28839"/>
                      </a:cubicBezTo>
                      <a:cubicBezTo>
                        <a:pt x="311797" y="28839"/>
                        <a:pt x="296749" y="67357"/>
                        <a:pt x="264887" y="58714"/>
                      </a:cubicBezTo>
                      <a:cubicBezTo>
                        <a:pt x="248351" y="54222"/>
                        <a:pt x="236991" y="31862"/>
                        <a:pt x="236991" y="31862"/>
                      </a:cubicBezTo>
                      <a:cubicBezTo>
                        <a:pt x="236991" y="31862"/>
                        <a:pt x="214391" y="34691"/>
                        <a:pt x="198316" y="26732"/>
                      </a:cubicBezTo>
                      <a:cubicBezTo>
                        <a:pt x="182242" y="18764"/>
                        <a:pt x="172685" y="0"/>
                        <a:pt x="172685" y="0"/>
                      </a:cubicBezTo>
                      <a:cubicBezTo>
                        <a:pt x="172685" y="0"/>
                        <a:pt x="159245" y="17683"/>
                        <a:pt x="153893" y="37713"/>
                      </a:cubicBezTo>
                      <a:cubicBezTo>
                        <a:pt x="148541" y="57743"/>
                        <a:pt x="151286" y="80140"/>
                        <a:pt x="151286" y="80140"/>
                      </a:cubicBezTo>
                      <a:cubicBezTo>
                        <a:pt x="151286" y="80140"/>
                        <a:pt x="140203" y="74132"/>
                        <a:pt x="128963" y="69861"/>
                      </a:cubicBezTo>
                      <a:cubicBezTo>
                        <a:pt x="117723" y="65591"/>
                        <a:pt x="106317" y="63049"/>
                        <a:pt x="106317" y="63049"/>
                      </a:cubicBezTo>
                      <a:cubicBezTo>
                        <a:pt x="106317" y="63049"/>
                        <a:pt x="102259" y="73041"/>
                        <a:pt x="101621" y="82081"/>
                      </a:cubicBezTo>
                      <a:cubicBezTo>
                        <a:pt x="100974" y="91121"/>
                        <a:pt x="103748" y="99200"/>
                        <a:pt x="103748" y="99200"/>
                      </a:cubicBezTo>
                      <a:cubicBezTo>
                        <a:pt x="103748" y="99200"/>
                        <a:pt x="73050" y="100115"/>
                        <a:pt x="47113" y="103970"/>
                      </a:cubicBezTo>
                      <a:cubicBezTo>
                        <a:pt x="21176" y="107824"/>
                        <a:pt x="0" y="114627"/>
                        <a:pt x="0" y="114627"/>
                      </a:cubicBezTo>
                      <a:cubicBezTo>
                        <a:pt x="0" y="114627"/>
                        <a:pt x="12747" y="135850"/>
                        <a:pt x="27804" y="151046"/>
                      </a:cubicBezTo>
                      <a:cubicBezTo>
                        <a:pt x="42861" y="166233"/>
                        <a:pt x="60220" y="175393"/>
                        <a:pt x="60220" y="175393"/>
                      </a:cubicBezTo>
                      <a:cubicBezTo>
                        <a:pt x="60220" y="175393"/>
                        <a:pt x="51097" y="179848"/>
                        <a:pt x="44257" y="185422"/>
                      </a:cubicBezTo>
                      <a:cubicBezTo>
                        <a:pt x="37408" y="190996"/>
                        <a:pt x="32841" y="197688"/>
                        <a:pt x="32841" y="197688"/>
                      </a:cubicBezTo>
                      <a:cubicBezTo>
                        <a:pt x="32841" y="197688"/>
                        <a:pt x="48860" y="204778"/>
                        <a:pt x="66700" y="206109"/>
                      </a:cubicBezTo>
                      <a:cubicBezTo>
                        <a:pt x="84540" y="207430"/>
                        <a:pt x="104210" y="202994"/>
                        <a:pt x="104210" y="202994"/>
                      </a:cubicBezTo>
                      <a:cubicBezTo>
                        <a:pt x="104210" y="202994"/>
                        <a:pt x="77385" y="222719"/>
                        <a:pt x="61126" y="242435"/>
                      </a:cubicBezTo>
                      <a:cubicBezTo>
                        <a:pt x="44867" y="262160"/>
                        <a:pt x="39182" y="281886"/>
                        <a:pt x="39182" y="281886"/>
                      </a:cubicBezTo>
                      <a:cubicBezTo>
                        <a:pt x="39182" y="281886"/>
                        <a:pt x="68595" y="268686"/>
                        <a:pt x="90770" y="267078"/>
                      </a:cubicBezTo>
                      <a:cubicBezTo>
                        <a:pt x="112945" y="265460"/>
                        <a:pt x="127891" y="275434"/>
                        <a:pt x="127891" y="275434"/>
                      </a:cubicBezTo>
                      <a:cubicBezTo>
                        <a:pt x="127891" y="275434"/>
                        <a:pt x="149253" y="243766"/>
                        <a:pt x="190866" y="260487"/>
                      </a:cubicBezTo>
                      <a:cubicBezTo>
                        <a:pt x="207356" y="267106"/>
                        <a:pt x="204990" y="282191"/>
                        <a:pt x="204990" y="282191"/>
                      </a:cubicBezTo>
                      <a:cubicBezTo>
                        <a:pt x="204990" y="282191"/>
                        <a:pt x="235466" y="265155"/>
                        <a:pt x="248739" y="234449"/>
                      </a:cubicBezTo>
                      <a:cubicBezTo>
                        <a:pt x="262013" y="203742"/>
                        <a:pt x="254433" y="159661"/>
                        <a:pt x="254433"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58" name="Google Shape;6558;p8"/>
                <p:cNvSpPr/>
                <p:nvPr/>
              </p:nvSpPr>
              <p:spPr>
                <a:xfrm>
                  <a:off x="2567843" y="2656374"/>
                  <a:ext cx="289918" cy="217441"/>
                </a:xfrm>
                <a:custGeom>
                  <a:avLst/>
                  <a:gdLst/>
                  <a:ahLst/>
                  <a:cxnLst/>
                  <a:rect l="l" t="t" r="r" b="b"/>
                  <a:pathLst>
                    <a:path w="289918" h="217441" extrusionOk="0">
                      <a:moveTo>
                        <a:pt x="0" y="84189"/>
                      </a:moveTo>
                      <a:cubicBezTo>
                        <a:pt x="0" y="84189"/>
                        <a:pt x="64491" y="107140"/>
                        <a:pt x="98701" y="111771"/>
                      </a:cubicBezTo>
                      <a:cubicBezTo>
                        <a:pt x="117788" y="114359"/>
                        <a:pt x="130812" y="114636"/>
                        <a:pt x="130812" y="114636"/>
                      </a:cubicBezTo>
                      <a:cubicBezTo>
                        <a:pt x="130812" y="114636"/>
                        <a:pt x="122891" y="119202"/>
                        <a:pt x="101659" y="126801"/>
                      </a:cubicBezTo>
                      <a:cubicBezTo>
                        <a:pt x="80436" y="134399"/>
                        <a:pt x="45903" y="145028"/>
                        <a:pt x="45903" y="145028"/>
                      </a:cubicBezTo>
                      <a:cubicBezTo>
                        <a:pt x="45903" y="145028"/>
                        <a:pt x="78818" y="140527"/>
                        <a:pt x="102426" y="133474"/>
                      </a:cubicBezTo>
                      <a:cubicBezTo>
                        <a:pt x="126043" y="126422"/>
                        <a:pt x="140361" y="116808"/>
                        <a:pt x="140361" y="116808"/>
                      </a:cubicBezTo>
                      <a:cubicBezTo>
                        <a:pt x="140361" y="116808"/>
                        <a:pt x="156888" y="120423"/>
                        <a:pt x="173415" y="121338"/>
                      </a:cubicBezTo>
                      <a:cubicBezTo>
                        <a:pt x="189942" y="122253"/>
                        <a:pt x="206460" y="120469"/>
                        <a:pt x="206460" y="120469"/>
                      </a:cubicBezTo>
                      <a:lnTo>
                        <a:pt x="169524" y="148476"/>
                      </a:lnTo>
                      <a:cubicBezTo>
                        <a:pt x="169524" y="148476"/>
                        <a:pt x="160613" y="144095"/>
                        <a:pt x="142792" y="145685"/>
                      </a:cubicBezTo>
                      <a:cubicBezTo>
                        <a:pt x="124970" y="147275"/>
                        <a:pt x="98229" y="154836"/>
                        <a:pt x="98229" y="154836"/>
                      </a:cubicBezTo>
                      <a:cubicBezTo>
                        <a:pt x="98229" y="154836"/>
                        <a:pt x="123150" y="152164"/>
                        <a:pt x="138540" y="151637"/>
                      </a:cubicBezTo>
                      <a:cubicBezTo>
                        <a:pt x="153921" y="151110"/>
                        <a:pt x="159781" y="152728"/>
                        <a:pt x="159781" y="152728"/>
                      </a:cubicBezTo>
                      <a:lnTo>
                        <a:pt x="121495" y="174783"/>
                      </a:lnTo>
                      <a:lnTo>
                        <a:pt x="70009" y="201718"/>
                      </a:lnTo>
                      <a:lnTo>
                        <a:pt x="122937" y="180551"/>
                      </a:lnTo>
                      <a:cubicBezTo>
                        <a:pt x="122937" y="180551"/>
                        <a:pt x="124601" y="185459"/>
                        <a:pt x="118768" y="194684"/>
                      </a:cubicBezTo>
                      <a:cubicBezTo>
                        <a:pt x="112945" y="203899"/>
                        <a:pt x="99625" y="217441"/>
                        <a:pt x="99625" y="217441"/>
                      </a:cubicBezTo>
                      <a:cubicBezTo>
                        <a:pt x="99625" y="217441"/>
                        <a:pt x="116356" y="205046"/>
                        <a:pt x="124453" y="194628"/>
                      </a:cubicBezTo>
                      <a:cubicBezTo>
                        <a:pt x="132550" y="184211"/>
                        <a:pt x="132033" y="175772"/>
                        <a:pt x="132033" y="175772"/>
                      </a:cubicBezTo>
                      <a:lnTo>
                        <a:pt x="162415" y="157886"/>
                      </a:lnTo>
                      <a:lnTo>
                        <a:pt x="180200" y="148264"/>
                      </a:lnTo>
                      <a:cubicBezTo>
                        <a:pt x="180200" y="148264"/>
                        <a:pt x="182852" y="155566"/>
                        <a:pt x="179368" y="169181"/>
                      </a:cubicBezTo>
                      <a:cubicBezTo>
                        <a:pt x="175883" y="182797"/>
                        <a:pt x="166260" y="202716"/>
                        <a:pt x="166260" y="202716"/>
                      </a:cubicBezTo>
                      <a:cubicBezTo>
                        <a:pt x="166260" y="202716"/>
                        <a:pt x="180726" y="185311"/>
                        <a:pt x="186605" y="170272"/>
                      </a:cubicBezTo>
                      <a:cubicBezTo>
                        <a:pt x="192484" y="155233"/>
                        <a:pt x="189757" y="142542"/>
                        <a:pt x="189757" y="142542"/>
                      </a:cubicBezTo>
                      <a:lnTo>
                        <a:pt x="216258" y="121125"/>
                      </a:lnTo>
                      <a:cubicBezTo>
                        <a:pt x="216258" y="121125"/>
                        <a:pt x="225853" y="121393"/>
                        <a:pt x="243517" y="119674"/>
                      </a:cubicBezTo>
                      <a:cubicBezTo>
                        <a:pt x="261181" y="117955"/>
                        <a:pt x="286905" y="114248"/>
                        <a:pt x="286905" y="114248"/>
                      </a:cubicBezTo>
                      <a:lnTo>
                        <a:pt x="289918" y="97592"/>
                      </a:lnTo>
                      <a:cubicBezTo>
                        <a:pt x="289918" y="97592"/>
                        <a:pt x="266394" y="105411"/>
                        <a:pt x="247880" y="108979"/>
                      </a:cubicBezTo>
                      <a:cubicBezTo>
                        <a:pt x="229365" y="112547"/>
                        <a:pt x="215861" y="111863"/>
                        <a:pt x="215861" y="111863"/>
                      </a:cubicBezTo>
                      <a:lnTo>
                        <a:pt x="207985" y="91611"/>
                      </a:lnTo>
                      <a:cubicBezTo>
                        <a:pt x="207985" y="91611"/>
                        <a:pt x="225547" y="84253"/>
                        <a:pt x="239394" y="70277"/>
                      </a:cubicBezTo>
                      <a:cubicBezTo>
                        <a:pt x="253241" y="56292"/>
                        <a:pt x="266893" y="35975"/>
                        <a:pt x="266893" y="35975"/>
                      </a:cubicBezTo>
                      <a:cubicBezTo>
                        <a:pt x="266893" y="35975"/>
                        <a:pt x="250995" y="54933"/>
                        <a:pt x="235660" y="67005"/>
                      </a:cubicBezTo>
                      <a:cubicBezTo>
                        <a:pt x="220325" y="79077"/>
                        <a:pt x="205073" y="85769"/>
                        <a:pt x="205073" y="85769"/>
                      </a:cubicBezTo>
                      <a:lnTo>
                        <a:pt x="191116" y="54656"/>
                      </a:lnTo>
                      <a:cubicBezTo>
                        <a:pt x="191116" y="54656"/>
                        <a:pt x="198742" y="48750"/>
                        <a:pt x="200664" y="37075"/>
                      </a:cubicBezTo>
                      <a:cubicBezTo>
                        <a:pt x="202578" y="25392"/>
                        <a:pt x="198788" y="7922"/>
                        <a:pt x="198788" y="7922"/>
                      </a:cubicBezTo>
                      <a:cubicBezTo>
                        <a:pt x="198788" y="7922"/>
                        <a:pt x="197882" y="26288"/>
                        <a:pt x="195377" y="36641"/>
                      </a:cubicBezTo>
                      <a:cubicBezTo>
                        <a:pt x="192881" y="47002"/>
                        <a:pt x="188777" y="49341"/>
                        <a:pt x="188777" y="49341"/>
                      </a:cubicBezTo>
                      <a:lnTo>
                        <a:pt x="145546" y="0"/>
                      </a:lnTo>
                      <a:cubicBezTo>
                        <a:pt x="145546" y="0"/>
                        <a:pt x="170781" y="36798"/>
                        <a:pt x="181956" y="56348"/>
                      </a:cubicBezTo>
                      <a:cubicBezTo>
                        <a:pt x="190395" y="71109"/>
                        <a:pt x="192272" y="77108"/>
                        <a:pt x="192272" y="77108"/>
                      </a:cubicBezTo>
                      <a:cubicBezTo>
                        <a:pt x="192272" y="77108"/>
                        <a:pt x="183814" y="77626"/>
                        <a:pt x="172186" y="75324"/>
                      </a:cubicBezTo>
                      <a:cubicBezTo>
                        <a:pt x="160548" y="73023"/>
                        <a:pt x="147524" y="67819"/>
                        <a:pt x="147524" y="67819"/>
                      </a:cubicBezTo>
                      <a:cubicBezTo>
                        <a:pt x="147524" y="67819"/>
                        <a:pt x="159273" y="76424"/>
                        <a:pt x="170716" y="80593"/>
                      </a:cubicBezTo>
                      <a:cubicBezTo>
                        <a:pt x="182168" y="84752"/>
                        <a:pt x="193334" y="84475"/>
                        <a:pt x="193334" y="84475"/>
                      </a:cubicBezTo>
                      <a:lnTo>
                        <a:pt x="205240" y="112002"/>
                      </a:lnTo>
                      <a:cubicBezTo>
                        <a:pt x="205240" y="112002"/>
                        <a:pt x="187825" y="112159"/>
                        <a:pt x="173443" y="111789"/>
                      </a:cubicBezTo>
                      <a:cubicBezTo>
                        <a:pt x="159060" y="111410"/>
                        <a:pt x="144668" y="108425"/>
                        <a:pt x="144668" y="108425"/>
                      </a:cubicBezTo>
                      <a:cubicBezTo>
                        <a:pt x="144668" y="108425"/>
                        <a:pt x="138817" y="95151"/>
                        <a:pt x="127152" y="82719"/>
                      </a:cubicBezTo>
                      <a:cubicBezTo>
                        <a:pt x="115496" y="70287"/>
                        <a:pt x="98017" y="58695"/>
                        <a:pt x="98017" y="58695"/>
                      </a:cubicBezTo>
                      <a:cubicBezTo>
                        <a:pt x="98017" y="58695"/>
                        <a:pt x="111484" y="72256"/>
                        <a:pt x="120552" y="84244"/>
                      </a:cubicBezTo>
                      <a:cubicBezTo>
                        <a:pt x="129629" y="96233"/>
                        <a:pt x="134297" y="106641"/>
                        <a:pt x="134297" y="106641"/>
                      </a:cubicBezTo>
                      <a:cubicBezTo>
                        <a:pt x="134297" y="106641"/>
                        <a:pt x="124721" y="108268"/>
                        <a:pt x="98812" y="104228"/>
                      </a:cubicBezTo>
                      <a:cubicBezTo>
                        <a:pt x="65073" y="98959"/>
                        <a:pt x="0" y="84189"/>
                        <a:pt x="0"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59" name="Google Shape;6559;p8"/>
              <p:cNvGrpSpPr/>
              <p:nvPr/>
            </p:nvGrpSpPr>
            <p:grpSpPr>
              <a:xfrm>
                <a:off x="2373982" y="3319271"/>
                <a:ext cx="368865" cy="388584"/>
                <a:chOff x="2373982" y="3319271"/>
                <a:chExt cx="368865" cy="388584"/>
              </a:xfrm>
            </p:grpSpPr>
            <p:sp>
              <p:nvSpPr>
                <p:cNvPr id="6560" name="Google Shape;6560;p8"/>
                <p:cNvSpPr/>
                <p:nvPr/>
              </p:nvSpPr>
              <p:spPr>
                <a:xfrm>
                  <a:off x="2373982" y="3319271"/>
                  <a:ext cx="368865" cy="388584"/>
                </a:xfrm>
                <a:custGeom>
                  <a:avLst/>
                  <a:gdLst/>
                  <a:ahLst/>
                  <a:cxnLst/>
                  <a:rect l="l" t="t" r="r" b="b"/>
                  <a:pathLst>
                    <a:path w="368865" h="388584" extrusionOk="0">
                      <a:moveTo>
                        <a:pt x="124591" y="258029"/>
                      </a:moveTo>
                      <a:cubicBezTo>
                        <a:pt x="124591" y="258029"/>
                        <a:pt x="128963" y="314986"/>
                        <a:pt x="164033" y="347440"/>
                      </a:cubicBezTo>
                      <a:cubicBezTo>
                        <a:pt x="219262" y="398537"/>
                        <a:pt x="255061" y="387602"/>
                        <a:pt x="255061" y="387602"/>
                      </a:cubicBezTo>
                      <a:cubicBezTo>
                        <a:pt x="255061" y="387602"/>
                        <a:pt x="215611" y="351008"/>
                        <a:pt x="244219" y="329360"/>
                      </a:cubicBezTo>
                      <a:cubicBezTo>
                        <a:pt x="259073" y="318129"/>
                        <a:pt x="293227" y="322344"/>
                        <a:pt x="293227" y="322344"/>
                      </a:cubicBezTo>
                      <a:cubicBezTo>
                        <a:pt x="293227" y="322344"/>
                        <a:pt x="302369" y="301445"/>
                        <a:pt x="321281" y="292756"/>
                      </a:cubicBezTo>
                      <a:cubicBezTo>
                        <a:pt x="340193" y="284067"/>
                        <a:pt x="368866" y="287589"/>
                        <a:pt x="368866" y="287589"/>
                      </a:cubicBezTo>
                      <a:cubicBezTo>
                        <a:pt x="368866" y="287589"/>
                        <a:pt x="354428" y="265257"/>
                        <a:pt x="332521" y="248323"/>
                      </a:cubicBezTo>
                      <a:cubicBezTo>
                        <a:pt x="310614" y="231389"/>
                        <a:pt x="281257" y="219854"/>
                        <a:pt x="281257" y="219854"/>
                      </a:cubicBezTo>
                      <a:cubicBezTo>
                        <a:pt x="281257" y="219854"/>
                        <a:pt x="294919" y="214178"/>
                        <a:pt x="306529" y="207292"/>
                      </a:cubicBezTo>
                      <a:cubicBezTo>
                        <a:pt x="318138" y="200415"/>
                        <a:pt x="327696" y="192327"/>
                        <a:pt x="327696" y="192327"/>
                      </a:cubicBezTo>
                      <a:cubicBezTo>
                        <a:pt x="327696" y="192327"/>
                        <a:pt x="317537" y="182704"/>
                        <a:pt x="306667" y="176567"/>
                      </a:cubicBezTo>
                      <a:cubicBezTo>
                        <a:pt x="295788" y="170429"/>
                        <a:pt x="284197" y="167776"/>
                        <a:pt x="284197" y="167776"/>
                      </a:cubicBezTo>
                      <a:cubicBezTo>
                        <a:pt x="284197" y="167776"/>
                        <a:pt x="300262" y="141192"/>
                        <a:pt x="310013" y="116836"/>
                      </a:cubicBezTo>
                      <a:cubicBezTo>
                        <a:pt x="319756" y="92471"/>
                        <a:pt x="323167" y="70324"/>
                        <a:pt x="323167" y="70324"/>
                      </a:cubicBezTo>
                      <a:cubicBezTo>
                        <a:pt x="323167" y="70324"/>
                        <a:pt x="289641" y="67985"/>
                        <a:pt x="262317" y="71340"/>
                      </a:cubicBezTo>
                      <a:cubicBezTo>
                        <a:pt x="235003" y="74696"/>
                        <a:pt x="213892" y="83736"/>
                        <a:pt x="213892" y="83736"/>
                      </a:cubicBezTo>
                      <a:cubicBezTo>
                        <a:pt x="213892" y="83736"/>
                        <a:pt x="213457" y="73245"/>
                        <a:pt x="210360" y="63992"/>
                      </a:cubicBezTo>
                      <a:cubicBezTo>
                        <a:pt x="207273" y="54748"/>
                        <a:pt x="201515" y="46744"/>
                        <a:pt x="201515" y="46744"/>
                      </a:cubicBezTo>
                      <a:cubicBezTo>
                        <a:pt x="201515" y="46744"/>
                        <a:pt x="183721" y="55922"/>
                        <a:pt x="172074" y="70213"/>
                      </a:cubicBezTo>
                      <a:cubicBezTo>
                        <a:pt x="160428" y="84512"/>
                        <a:pt x="154919" y="103923"/>
                        <a:pt x="154919" y="103923"/>
                      </a:cubicBezTo>
                      <a:cubicBezTo>
                        <a:pt x="154919" y="103923"/>
                        <a:pt x="145445" y="68983"/>
                        <a:pt x="130036" y="43010"/>
                      </a:cubicBezTo>
                      <a:cubicBezTo>
                        <a:pt x="114636" y="17026"/>
                        <a:pt x="93302" y="0"/>
                        <a:pt x="93302" y="0"/>
                      </a:cubicBezTo>
                      <a:cubicBezTo>
                        <a:pt x="93302" y="0"/>
                        <a:pt x="93219" y="33082"/>
                        <a:pt x="82802" y="52872"/>
                      </a:cubicBezTo>
                      <a:cubicBezTo>
                        <a:pt x="72376" y="72662"/>
                        <a:pt x="51606" y="79151"/>
                        <a:pt x="51606" y="79151"/>
                      </a:cubicBezTo>
                      <a:cubicBezTo>
                        <a:pt x="51606" y="79151"/>
                        <a:pt x="78994" y="116845"/>
                        <a:pt x="34903" y="141756"/>
                      </a:cubicBezTo>
                      <a:cubicBezTo>
                        <a:pt x="17424" y="151628"/>
                        <a:pt x="0" y="140287"/>
                        <a:pt x="0" y="140287"/>
                      </a:cubicBezTo>
                      <a:cubicBezTo>
                        <a:pt x="0" y="140287"/>
                        <a:pt x="4095" y="176659"/>
                        <a:pt x="34829" y="206904"/>
                      </a:cubicBezTo>
                      <a:cubicBezTo>
                        <a:pt x="65563" y="237157"/>
                        <a:pt x="124591" y="258029"/>
                        <a:pt x="124591"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61" name="Google Shape;6561;p8"/>
                <p:cNvSpPr/>
                <p:nvPr/>
              </p:nvSpPr>
              <p:spPr>
                <a:xfrm>
                  <a:off x="2427880" y="3396361"/>
                  <a:ext cx="263574" cy="269398"/>
                </a:xfrm>
                <a:custGeom>
                  <a:avLst/>
                  <a:gdLst/>
                  <a:ahLst/>
                  <a:cxnLst/>
                  <a:rect l="l" t="t" r="r" b="b"/>
                  <a:pathLst>
                    <a:path w="263574" h="269398" extrusionOk="0">
                      <a:moveTo>
                        <a:pt x="240494" y="13431"/>
                      </a:moveTo>
                      <a:cubicBezTo>
                        <a:pt x="240494" y="13431"/>
                        <a:pt x="175818" y="53861"/>
                        <a:pt x="150889" y="79983"/>
                      </a:cubicBezTo>
                      <a:cubicBezTo>
                        <a:pt x="136987" y="94550"/>
                        <a:pt x="129343" y="105421"/>
                        <a:pt x="129343" y="105421"/>
                      </a:cubicBezTo>
                      <a:cubicBezTo>
                        <a:pt x="129343" y="105421"/>
                        <a:pt x="128104" y="95882"/>
                        <a:pt x="130554" y="73189"/>
                      </a:cubicBezTo>
                      <a:cubicBezTo>
                        <a:pt x="133003" y="50497"/>
                        <a:pt x="139140" y="14669"/>
                        <a:pt x="139140" y="14669"/>
                      </a:cubicBezTo>
                      <a:cubicBezTo>
                        <a:pt x="139140" y="14669"/>
                        <a:pt x="126292" y="45339"/>
                        <a:pt x="121828" y="69713"/>
                      </a:cubicBezTo>
                      <a:cubicBezTo>
                        <a:pt x="117363" y="94079"/>
                        <a:pt x="121292" y="112159"/>
                        <a:pt x="121292" y="112159"/>
                      </a:cubicBezTo>
                      <a:cubicBezTo>
                        <a:pt x="121292" y="112159"/>
                        <a:pt x="107537" y="123926"/>
                        <a:pt x="97139" y="137366"/>
                      </a:cubicBezTo>
                      <a:cubicBezTo>
                        <a:pt x="86740" y="150796"/>
                        <a:pt x="79696" y="165900"/>
                        <a:pt x="79696" y="165900"/>
                      </a:cubicBezTo>
                      <a:lnTo>
                        <a:pt x="65582" y="117271"/>
                      </a:lnTo>
                      <a:cubicBezTo>
                        <a:pt x="65582" y="117271"/>
                        <a:pt x="76027" y="112436"/>
                        <a:pt x="84031" y="96353"/>
                      </a:cubicBezTo>
                      <a:cubicBezTo>
                        <a:pt x="92046" y="80270"/>
                        <a:pt x="97629" y="52928"/>
                        <a:pt x="97629" y="52928"/>
                      </a:cubicBezTo>
                      <a:cubicBezTo>
                        <a:pt x="97629" y="52928"/>
                        <a:pt x="86989" y="75694"/>
                        <a:pt x="79022" y="89060"/>
                      </a:cubicBezTo>
                      <a:cubicBezTo>
                        <a:pt x="71045" y="102417"/>
                        <a:pt x="65748" y="106382"/>
                        <a:pt x="65748" y="106382"/>
                      </a:cubicBezTo>
                      <a:lnTo>
                        <a:pt x="59796" y="60295"/>
                      </a:lnTo>
                      <a:lnTo>
                        <a:pt x="55165" y="0"/>
                      </a:lnTo>
                      <a:lnTo>
                        <a:pt x="51828" y="57947"/>
                      </a:lnTo>
                      <a:cubicBezTo>
                        <a:pt x="51828" y="57947"/>
                        <a:pt x="44793" y="56320"/>
                        <a:pt x="36595" y="45672"/>
                      </a:cubicBezTo>
                      <a:cubicBezTo>
                        <a:pt x="28396" y="35023"/>
                        <a:pt x="19032" y="15363"/>
                        <a:pt x="19032" y="15363"/>
                      </a:cubicBezTo>
                      <a:cubicBezTo>
                        <a:pt x="19032" y="15363"/>
                        <a:pt x="25068" y="37204"/>
                        <a:pt x="33480" y="50515"/>
                      </a:cubicBezTo>
                      <a:cubicBezTo>
                        <a:pt x="41882" y="63835"/>
                        <a:pt x="52660" y="68604"/>
                        <a:pt x="52660" y="68604"/>
                      </a:cubicBezTo>
                      <a:lnTo>
                        <a:pt x="57864" y="105430"/>
                      </a:lnTo>
                      <a:lnTo>
                        <a:pt x="59860" y="126449"/>
                      </a:lnTo>
                      <a:cubicBezTo>
                        <a:pt x="59860" y="126449"/>
                        <a:pt x="49295" y="124176"/>
                        <a:pt x="34330" y="112797"/>
                      </a:cubicBezTo>
                      <a:cubicBezTo>
                        <a:pt x="19365" y="101418"/>
                        <a:pt x="0" y="80935"/>
                        <a:pt x="0" y="80935"/>
                      </a:cubicBezTo>
                      <a:cubicBezTo>
                        <a:pt x="0" y="80935"/>
                        <a:pt x="13514" y="103960"/>
                        <a:pt x="28913" y="118250"/>
                      </a:cubicBezTo>
                      <a:cubicBezTo>
                        <a:pt x="44322" y="132541"/>
                        <a:pt x="61616" y="138087"/>
                        <a:pt x="61616" y="138087"/>
                      </a:cubicBezTo>
                      <a:lnTo>
                        <a:pt x="73383" y="173794"/>
                      </a:lnTo>
                      <a:cubicBezTo>
                        <a:pt x="73383" y="173794"/>
                        <a:pt x="67671" y="181762"/>
                        <a:pt x="59906" y="197790"/>
                      </a:cubicBezTo>
                      <a:cubicBezTo>
                        <a:pt x="52151" y="213818"/>
                        <a:pt x="42344" y="237915"/>
                        <a:pt x="42344" y="237915"/>
                      </a:cubicBezTo>
                      <a:lnTo>
                        <a:pt x="61357" y="250773"/>
                      </a:lnTo>
                      <a:cubicBezTo>
                        <a:pt x="61357" y="250773"/>
                        <a:pt x="64824" y="226000"/>
                        <a:pt x="70767" y="208105"/>
                      </a:cubicBezTo>
                      <a:cubicBezTo>
                        <a:pt x="76711" y="190210"/>
                        <a:pt x="85122" y="179201"/>
                        <a:pt x="85122" y="179201"/>
                      </a:cubicBezTo>
                      <a:lnTo>
                        <a:pt x="114701" y="185052"/>
                      </a:lnTo>
                      <a:cubicBezTo>
                        <a:pt x="114701" y="185052"/>
                        <a:pt x="114008" y="204491"/>
                        <a:pt x="123621" y="224873"/>
                      </a:cubicBezTo>
                      <a:cubicBezTo>
                        <a:pt x="133243" y="245254"/>
                        <a:pt x="150852" y="269398"/>
                        <a:pt x="150852" y="269398"/>
                      </a:cubicBezTo>
                      <a:cubicBezTo>
                        <a:pt x="150852" y="269398"/>
                        <a:pt x="136192" y="244201"/>
                        <a:pt x="129777" y="223736"/>
                      </a:cubicBezTo>
                      <a:cubicBezTo>
                        <a:pt x="123371" y="203271"/>
                        <a:pt x="123602" y="186198"/>
                        <a:pt x="123602" y="186198"/>
                      </a:cubicBezTo>
                      <a:lnTo>
                        <a:pt x="170106" y="193639"/>
                      </a:lnTo>
                      <a:cubicBezTo>
                        <a:pt x="170106" y="193639"/>
                        <a:pt x="173156" y="203752"/>
                        <a:pt x="186605" y="212607"/>
                      </a:cubicBezTo>
                      <a:cubicBezTo>
                        <a:pt x="200054" y="221462"/>
                        <a:pt x="223893" y="229069"/>
                        <a:pt x="223893" y="229069"/>
                      </a:cubicBezTo>
                      <a:cubicBezTo>
                        <a:pt x="223893" y="229069"/>
                        <a:pt x="201570" y="216933"/>
                        <a:pt x="190099" y="208401"/>
                      </a:cubicBezTo>
                      <a:cubicBezTo>
                        <a:pt x="178628" y="199869"/>
                        <a:pt x="178009" y="194943"/>
                        <a:pt x="178009" y="194943"/>
                      </a:cubicBezTo>
                      <a:lnTo>
                        <a:pt x="263575" y="188851"/>
                      </a:lnTo>
                      <a:cubicBezTo>
                        <a:pt x="263575" y="188851"/>
                        <a:pt x="203696" y="187455"/>
                        <a:pt x="173119" y="184830"/>
                      </a:cubicBezTo>
                      <a:cubicBezTo>
                        <a:pt x="150048" y="182843"/>
                        <a:pt x="141544" y="180717"/>
                        <a:pt x="141544" y="180717"/>
                      </a:cubicBezTo>
                      <a:cubicBezTo>
                        <a:pt x="141544" y="180717"/>
                        <a:pt x="145639" y="173230"/>
                        <a:pt x="155021" y="164800"/>
                      </a:cubicBezTo>
                      <a:cubicBezTo>
                        <a:pt x="164403" y="156370"/>
                        <a:pt x="178166" y="148559"/>
                        <a:pt x="178166" y="148559"/>
                      </a:cubicBezTo>
                      <a:cubicBezTo>
                        <a:pt x="178166" y="148559"/>
                        <a:pt x="160881" y="153181"/>
                        <a:pt x="149290" y="160299"/>
                      </a:cubicBezTo>
                      <a:cubicBezTo>
                        <a:pt x="137698" y="167425"/>
                        <a:pt x="131792" y="177057"/>
                        <a:pt x="131792" y="177057"/>
                      </a:cubicBezTo>
                      <a:lnTo>
                        <a:pt x="90899" y="170106"/>
                      </a:lnTo>
                      <a:cubicBezTo>
                        <a:pt x="90899" y="170106"/>
                        <a:pt x="100466" y="155261"/>
                        <a:pt x="108989" y="143300"/>
                      </a:cubicBezTo>
                      <a:cubicBezTo>
                        <a:pt x="117511" y="131348"/>
                        <a:pt x="129296" y="120996"/>
                        <a:pt x="129296" y="120996"/>
                      </a:cubicBezTo>
                      <a:cubicBezTo>
                        <a:pt x="129296" y="120996"/>
                        <a:pt x="149077" y="124259"/>
                        <a:pt x="171058" y="122077"/>
                      </a:cubicBezTo>
                      <a:cubicBezTo>
                        <a:pt x="193048" y="119886"/>
                        <a:pt x="217247" y="112252"/>
                        <a:pt x="217247" y="112252"/>
                      </a:cubicBezTo>
                      <a:cubicBezTo>
                        <a:pt x="217247" y="112252"/>
                        <a:pt x="192844" y="115274"/>
                        <a:pt x="172860" y="115542"/>
                      </a:cubicBezTo>
                      <a:cubicBezTo>
                        <a:pt x="152885" y="115801"/>
                        <a:pt x="137329" y="113314"/>
                        <a:pt x="137329" y="113314"/>
                      </a:cubicBezTo>
                      <a:cubicBezTo>
                        <a:pt x="137329" y="113314"/>
                        <a:pt x="140666" y="104191"/>
                        <a:pt x="160215" y="84743"/>
                      </a:cubicBezTo>
                      <a:cubicBezTo>
                        <a:pt x="185662" y="59416"/>
                        <a:pt x="240494" y="13431"/>
                        <a:pt x="240494"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62" name="Google Shape;6562;p8"/>
              <p:cNvGrpSpPr/>
              <p:nvPr/>
            </p:nvGrpSpPr>
            <p:grpSpPr>
              <a:xfrm>
                <a:off x="4827329" y="1575140"/>
                <a:ext cx="240614" cy="160740"/>
                <a:chOff x="4827329" y="1575140"/>
                <a:chExt cx="240614" cy="160740"/>
              </a:xfrm>
            </p:grpSpPr>
            <p:sp>
              <p:nvSpPr>
                <p:cNvPr id="6563" name="Google Shape;6563;p8"/>
                <p:cNvSpPr/>
                <p:nvPr/>
              </p:nvSpPr>
              <p:spPr>
                <a:xfrm>
                  <a:off x="4827329" y="1575140"/>
                  <a:ext cx="240614" cy="160740"/>
                </a:xfrm>
                <a:custGeom>
                  <a:avLst/>
                  <a:gdLst/>
                  <a:ahLst/>
                  <a:cxnLst/>
                  <a:rect l="l" t="t" r="r" b="b"/>
                  <a:pathLst>
                    <a:path w="240614" h="160740" extrusionOk="0">
                      <a:moveTo>
                        <a:pt x="93164" y="125294"/>
                      </a:moveTo>
                      <a:cubicBezTo>
                        <a:pt x="93164" y="125294"/>
                        <a:pt x="105670" y="149521"/>
                        <a:pt x="131774" y="156361"/>
                      </a:cubicBezTo>
                      <a:cubicBezTo>
                        <a:pt x="172879" y="167129"/>
                        <a:pt x="191818" y="154651"/>
                        <a:pt x="191818" y="154651"/>
                      </a:cubicBezTo>
                      <a:cubicBezTo>
                        <a:pt x="191818" y="154651"/>
                        <a:pt x="162443" y="146914"/>
                        <a:pt x="175319" y="131247"/>
                      </a:cubicBezTo>
                      <a:cubicBezTo>
                        <a:pt x="182002" y="123122"/>
                        <a:pt x="202633" y="117687"/>
                        <a:pt x="202633" y="117687"/>
                      </a:cubicBezTo>
                      <a:cubicBezTo>
                        <a:pt x="202633" y="117687"/>
                        <a:pt x="204306" y="106502"/>
                        <a:pt x="213799" y="98627"/>
                      </a:cubicBezTo>
                      <a:cubicBezTo>
                        <a:pt x="223292" y="90751"/>
                        <a:pt x="240614" y="86176"/>
                        <a:pt x="240614" y="86176"/>
                      </a:cubicBezTo>
                      <a:cubicBezTo>
                        <a:pt x="240614" y="86176"/>
                        <a:pt x="228293" y="79401"/>
                        <a:pt x="212570" y="76600"/>
                      </a:cubicBezTo>
                      <a:cubicBezTo>
                        <a:pt x="196856" y="73799"/>
                        <a:pt x="177732" y="74982"/>
                        <a:pt x="177732" y="74982"/>
                      </a:cubicBezTo>
                      <a:cubicBezTo>
                        <a:pt x="177732" y="74982"/>
                        <a:pt x="184701" y="69556"/>
                        <a:pt x="190256" y="64038"/>
                      </a:cubicBezTo>
                      <a:cubicBezTo>
                        <a:pt x="195821" y="58520"/>
                        <a:pt x="199962" y="52909"/>
                        <a:pt x="199962" y="52909"/>
                      </a:cubicBezTo>
                      <a:cubicBezTo>
                        <a:pt x="199962" y="52909"/>
                        <a:pt x="192373" y="50829"/>
                        <a:pt x="184960" y="50441"/>
                      </a:cubicBezTo>
                      <a:cubicBezTo>
                        <a:pt x="177556" y="50053"/>
                        <a:pt x="170337" y="51356"/>
                        <a:pt x="170337" y="51356"/>
                      </a:cubicBezTo>
                      <a:cubicBezTo>
                        <a:pt x="170337" y="51356"/>
                        <a:pt x="175051" y="36188"/>
                        <a:pt x="176465" y="23349"/>
                      </a:cubicBezTo>
                      <a:cubicBezTo>
                        <a:pt x="177880" y="10510"/>
                        <a:pt x="175994" y="0"/>
                        <a:pt x="175994" y="0"/>
                      </a:cubicBezTo>
                      <a:cubicBezTo>
                        <a:pt x="175994" y="0"/>
                        <a:pt x="156056" y="6128"/>
                        <a:pt x="140731" y="13440"/>
                      </a:cubicBezTo>
                      <a:cubicBezTo>
                        <a:pt x="125405" y="20761"/>
                        <a:pt x="114692" y="29255"/>
                        <a:pt x="114692" y="29255"/>
                      </a:cubicBezTo>
                      <a:cubicBezTo>
                        <a:pt x="114692" y="29255"/>
                        <a:pt x="112603" y="24717"/>
                        <a:pt x="109183" y="21297"/>
                      </a:cubicBezTo>
                      <a:cubicBezTo>
                        <a:pt x="105763" y="17877"/>
                        <a:pt x="101012" y="15566"/>
                        <a:pt x="101012" y="15566"/>
                      </a:cubicBezTo>
                      <a:cubicBezTo>
                        <a:pt x="101012" y="15566"/>
                        <a:pt x="92258" y="23423"/>
                        <a:pt x="87969" y="32222"/>
                      </a:cubicBezTo>
                      <a:cubicBezTo>
                        <a:pt x="83690" y="41022"/>
                        <a:pt x="83875" y="50774"/>
                        <a:pt x="83875" y="50774"/>
                      </a:cubicBezTo>
                      <a:cubicBezTo>
                        <a:pt x="83875" y="50774"/>
                        <a:pt x="72247" y="37362"/>
                        <a:pt x="58732" y="29181"/>
                      </a:cubicBezTo>
                      <a:cubicBezTo>
                        <a:pt x="45209" y="21001"/>
                        <a:pt x="29810" y="18034"/>
                        <a:pt x="29810" y="18034"/>
                      </a:cubicBezTo>
                      <a:cubicBezTo>
                        <a:pt x="29810" y="18034"/>
                        <a:pt x="35550" y="32666"/>
                        <a:pt x="32944" y="43629"/>
                      </a:cubicBezTo>
                      <a:cubicBezTo>
                        <a:pt x="30328" y="54591"/>
                        <a:pt x="19374" y="61894"/>
                        <a:pt x="19374" y="61894"/>
                      </a:cubicBezTo>
                      <a:cubicBezTo>
                        <a:pt x="19374" y="61894"/>
                        <a:pt x="41919" y="72690"/>
                        <a:pt x="20594" y="93108"/>
                      </a:cubicBezTo>
                      <a:cubicBezTo>
                        <a:pt x="12136" y="101206"/>
                        <a:pt x="0" y="99912"/>
                        <a:pt x="0" y="99912"/>
                      </a:cubicBezTo>
                      <a:cubicBezTo>
                        <a:pt x="0" y="99912"/>
                        <a:pt x="8754" y="115099"/>
                        <a:pt x="31945" y="121892"/>
                      </a:cubicBezTo>
                      <a:cubicBezTo>
                        <a:pt x="55137" y="128686"/>
                        <a:pt x="93164" y="125294"/>
                        <a:pt x="93164" y="125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64" name="Google Shape;6564;p8"/>
                <p:cNvSpPr/>
                <p:nvPr/>
              </p:nvSpPr>
              <p:spPr>
                <a:xfrm>
                  <a:off x="4861447" y="1590198"/>
                  <a:ext cx="172776" cy="143078"/>
                </a:xfrm>
                <a:custGeom>
                  <a:avLst/>
                  <a:gdLst/>
                  <a:ahLst/>
                  <a:cxnLst/>
                  <a:rect l="l" t="t" r="r" b="b"/>
                  <a:pathLst>
                    <a:path w="172776" h="143078" extrusionOk="0">
                      <a:moveTo>
                        <a:pt x="128649" y="0"/>
                      </a:moveTo>
                      <a:cubicBezTo>
                        <a:pt x="128649" y="0"/>
                        <a:pt x="98053" y="31668"/>
                        <a:pt x="88098" y="48528"/>
                      </a:cubicBezTo>
                      <a:cubicBezTo>
                        <a:pt x="82552" y="57937"/>
                        <a:pt x="80001" y="64371"/>
                        <a:pt x="80001" y="64371"/>
                      </a:cubicBezTo>
                      <a:cubicBezTo>
                        <a:pt x="80001" y="64371"/>
                        <a:pt x="77607" y="60415"/>
                        <a:pt x="75065" y="49877"/>
                      </a:cubicBezTo>
                      <a:cubicBezTo>
                        <a:pt x="72523" y="39331"/>
                        <a:pt x="69834" y="22193"/>
                        <a:pt x="69834" y="22193"/>
                      </a:cubicBezTo>
                      <a:cubicBezTo>
                        <a:pt x="69834" y="22193"/>
                        <a:pt x="67707" y="38489"/>
                        <a:pt x="69371" y="50201"/>
                      </a:cubicBezTo>
                      <a:cubicBezTo>
                        <a:pt x="71035" y="61921"/>
                        <a:pt x="76489" y="69066"/>
                        <a:pt x="76489" y="69066"/>
                      </a:cubicBezTo>
                      <a:cubicBezTo>
                        <a:pt x="76489" y="69066"/>
                        <a:pt x="70536" y="77201"/>
                        <a:pt x="66829" y="85353"/>
                      </a:cubicBezTo>
                      <a:cubicBezTo>
                        <a:pt x="63123" y="93506"/>
                        <a:pt x="61662" y="101677"/>
                        <a:pt x="61662" y="101677"/>
                      </a:cubicBezTo>
                      <a:lnTo>
                        <a:pt x="44932" y="83218"/>
                      </a:lnTo>
                      <a:cubicBezTo>
                        <a:pt x="44932" y="83218"/>
                        <a:pt x="50173" y="78855"/>
                        <a:pt x="52022" y="70037"/>
                      </a:cubicBezTo>
                      <a:cubicBezTo>
                        <a:pt x="53879" y="61228"/>
                        <a:pt x="52345" y="47964"/>
                        <a:pt x="52345" y="47964"/>
                      </a:cubicBezTo>
                      <a:cubicBezTo>
                        <a:pt x="52345" y="47964"/>
                        <a:pt x="50127" y="60285"/>
                        <a:pt x="47825" y="67893"/>
                      </a:cubicBezTo>
                      <a:cubicBezTo>
                        <a:pt x="45523" y="75491"/>
                        <a:pt x="43129" y="78375"/>
                        <a:pt x="43129" y="78375"/>
                      </a:cubicBezTo>
                      <a:lnTo>
                        <a:pt x="31603" y="59296"/>
                      </a:lnTo>
                      <a:lnTo>
                        <a:pt x="18357" y="33655"/>
                      </a:lnTo>
                      <a:lnTo>
                        <a:pt x="26546" y="59962"/>
                      </a:lnTo>
                      <a:cubicBezTo>
                        <a:pt x="26546" y="59962"/>
                        <a:pt x="22165" y="60738"/>
                        <a:pt x="15529" y="57790"/>
                      </a:cubicBezTo>
                      <a:cubicBezTo>
                        <a:pt x="8892" y="54841"/>
                        <a:pt x="0" y="48158"/>
                        <a:pt x="0" y="48158"/>
                      </a:cubicBezTo>
                      <a:cubicBezTo>
                        <a:pt x="0" y="48158"/>
                        <a:pt x="7339" y="56514"/>
                        <a:pt x="14558" y="60600"/>
                      </a:cubicBezTo>
                      <a:cubicBezTo>
                        <a:pt x="21787" y="64676"/>
                        <a:pt x="28895" y="64491"/>
                        <a:pt x="28895" y="64491"/>
                      </a:cubicBezTo>
                      <a:lnTo>
                        <a:pt x="38369" y="79632"/>
                      </a:lnTo>
                      <a:lnTo>
                        <a:pt x="43213" y="88487"/>
                      </a:lnTo>
                      <a:cubicBezTo>
                        <a:pt x="43213" y="88487"/>
                        <a:pt x="36659" y="89744"/>
                        <a:pt x="25946" y="87914"/>
                      </a:cubicBezTo>
                      <a:cubicBezTo>
                        <a:pt x="15242" y="86084"/>
                        <a:pt x="379" y="81175"/>
                        <a:pt x="379" y="81175"/>
                      </a:cubicBezTo>
                      <a:cubicBezTo>
                        <a:pt x="379" y="81175"/>
                        <a:pt x="12284" y="88459"/>
                        <a:pt x="23755" y="91482"/>
                      </a:cubicBezTo>
                      <a:cubicBezTo>
                        <a:pt x="35226" y="94504"/>
                        <a:pt x="46263" y="93256"/>
                        <a:pt x="46263" y="93256"/>
                      </a:cubicBezTo>
                      <a:lnTo>
                        <a:pt x="59361" y="106511"/>
                      </a:lnTo>
                      <a:cubicBezTo>
                        <a:pt x="59361" y="106511"/>
                        <a:pt x="57429" y="111253"/>
                        <a:pt x="55719" y="119988"/>
                      </a:cubicBezTo>
                      <a:cubicBezTo>
                        <a:pt x="54000" y="128723"/>
                        <a:pt x="52502" y="141451"/>
                        <a:pt x="52502" y="141451"/>
                      </a:cubicBezTo>
                      <a:lnTo>
                        <a:pt x="65831" y="143078"/>
                      </a:lnTo>
                      <a:cubicBezTo>
                        <a:pt x="65831" y="143078"/>
                        <a:pt x="63511" y="131395"/>
                        <a:pt x="63844" y="122225"/>
                      </a:cubicBezTo>
                      <a:cubicBezTo>
                        <a:pt x="64177" y="113056"/>
                        <a:pt x="67144" y="106391"/>
                        <a:pt x="67144" y="106391"/>
                      </a:cubicBezTo>
                      <a:lnTo>
                        <a:pt x="85399" y="102657"/>
                      </a:lnTo>
                      <a:cubicBezTo>
                        <a:pt x="85399" y="102657"/>
                        <a:pt x="88394" y="111392"/>
                        <a:pt x="97564" y="118343"/>
                      </a:cubicBezTo>
                      <a:cubicBezTo>
                        <a:pt x="106733" y="125285"/>
                        <a:pt x="121208" y="132180"/>
                        <a:pt x="121208" y="132180"/>
                      </a:cubicBezTo>
                      <a:cubicBezTo>
                        <a:pt x="121208" y="132180"/>
                        <a:pt x="108258" y="124185"/>
                        <a:pt x="100946" y="116522"/>
                      </a:cubicBezTo>
                      <a:cubicBezTo>
                        <a:pt x="93635" y="108850"/>
                        <a:pt x="90788" y="101270"/>
                        <a:pt x="90788" y="101270"/>
                      </a:cubicBezTo>
                      <a:lnTo>
                        <a:pt x="119165" y="94615"/>
                      </a:lnTo>
                      <a:cubicBezTo>
                        <a:pt x="119165" y="94615"/>
                        <a:pt x="122715" y="98433"/>
                        <a:pt x="132097" y="99468"/>
                      </a:cubicBezTo>
                      <a:cubicBezTo>
                        <a:pt x="141479" y="100512"/>
                        <a:pt x="156693" y="98775"/>
                        <a:pt x="156693" y="98775"/>
                      </a:cubicBezTo>
                      <a:cubicBezTo>
                        <a:pt x="156693" y="98775"/>
                        <a:pt x="141571" y="98183"/>
                        <a:pt x="133400" y="96861"/>
                      </a:cubicBezTo>
                      <a:cubicBezTo>
                        <a:pt x="125220" y="95549"/>
                        <a:pt x="124000" y="93506"/>
                        <a:pt x="124000" y="93506"/>
                      </a:cubicBezTo>
                      <a:lnTo>
                        <a:pt x="172777" y="72542"/>
                      </a:lnTo>
                      <a:cubicBezTo>
                        <a:pt x="172777" y="72542"/>
                        <a:pt x="137652" y="84716"/>
                        <a:pt x="119387" y="90086"/>
                      </a:cubicBezTo>
                      <a:cubicBezTo>
                        <a:pt x="105605" y="94134"/>
                        <a:pt x="100272" y="95013"/>
                        <a:pt x="100272" y="95013"/>
                      </a:cubicBezTo>
                      <a:cubicBezTo>
                        <a:pt x="100272" y="95013"/>
                        <a:pt x="101344" y="90835"/>
                        <a:pt x="105337" y="85104"/>
                      </a:cubicBezTo>
                      <a:cubicBezTo>
                        <a:pt x="109331" y="79382"/>
                        <a:pt x="115986" y="72986"/>
                        <a:pt x="115986" y="72986"/>
                      </a:cubicBezTo>
                      <a:cubicBezTo>
                        <a:pt x="115986" y="72986"/>
                        <a:pt x="106724" y="78717"/>
                        <a:pt x="101214" y="84337"/>
                      </a:cubicBezTo>
                      <a:cubicBezTo>
                        <a:pt x="95706" y="89966"/>
                        <a:pt x="93959" y="95475"/>
                        <a:pt x="93959" y="95475"/>
                      </a:cubicBezTo>
                      <a:lnTo>
                        <a:pt x="68928" y="101141"/>
                      </a:lnTo>
                      <a:cubicBezTo>
                        <a:pt x="68928" y="101141"/>
                        <a:pt x="71894" y="92545"/>
                        <a:pt x="74769" y="85446"/>
                      </a:cubicBezTo>
                      <a:cubicBezTo>
                        <a:pt x="77644" y="78347"/>
                        <a:pt x="82700" y="71257"/>
                        <a:pt x="82700" y="71257"/>
                      </a:cubicBezTo>
                      <a:cubicBezTo>
                        <a:pt x="82700" y="71257"/>
                        <a:pt x="94781" y="68475"/>
                        <a:pt x="107214" y="62809"/>
                      </a:cubicBezTo>
                      <a:cubicBezTo>
                        <a:pt x="119637" y="57152"/>
                        <a:pt x="132393" y="48611"/>
                        <a:pt x="132393" y="48611"/>
                      </a:cubicBezTo>
                      <a:cubicBezTo>
                        <a:pt x="132393" y="48611"/>
                        <a:pt x="118703" y="55155"/>
                        <a:pt x="107112" y="59537"/>
                      </a:cubicBezTo>
                      <a:cubicBezTo>
                        <a:pt x="95530" y="63927"/>
                        <a:pt x="86028" y="66146"/>
                        <a:pt x="86028" y="66146"/>
                      </a:cubicBezTo>
                      <a:cubicBezTo>
                        <a:pt x="86028" y="66146"/>
                        <a:pt x="86379" y="61404"/>
                        <a:pt x="94365" y="48639"/>
                      </a:cubicBezTo>
                      <a:cubicBezTo>
                        <a:pt x="104755" y="32019"/>
                        <a:pt x="128649" y="0"/>
                        <a:pt x="12864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65" name="Google Shape;6565;p8"/>
              <p:cNvGrpSpPr/>
              <p:nvPr/>
            </p:nvGrpSpPr>
            <p:grpSpPr>
              <a:xfrm>
                <a:off x="3832207" y="3055371"/>
                <a:ext cx="259706" cy="192883"/>
                <a:chOff x="3832207" y="3055371"/>
                <a:chExt cx="259706" cy="192883"/>
              </a:xfrm>
            </p:grpSpPr>
            <p:sp>
              <p:nvSpPr>
                <p:cNvPr id="6566" name="Google Shape;6566;p8"/>
                <p:cNvSpPr/>
                <p:nvPr/>
              </p:nvSpPr>
              <p:spPr>
                <a:xfrm>
                  <a:off x="3832207" y="3055371"/>
                  <a:ext cx="259706" cy="192883"/>
                </a:xfrm>
                <a:custGeom>
                  <a:avLst/>
                  <a:gdLst/>
                  <a:ahLst/>
                  <a:cxnLst/>
                  <a:rect l="l" t="t" r="r" b="b"/>
                  <a:pathLst>
                    <a:path w="259706" h="192883" extrusionOk="0">
                      <a:moveTo>
                        <a:pt x="186494" y="51284"/>
                      </a:moveTo>
                      <a:cubicBezTo>
                        <a:pt x="186494" y="51284"/>
                        <a:pt x="228228" y="44527"/>
                        <a:pt x="244801" y="58937"/>
                      </a:cubicBezTo>
                      <a:cubicBezTo>
                        <a:pt x="270905" y="81620"/>
                        <a:pt x="254784" y="103453"/>
                        <a:pt x="254784" y="103453"/>
                      </a:cubicBezTo>
                      <a:cubicBezTo>
                        <a:pt x="254784" y="103453"/>
                        <a:pt x="236076" y="87259"/>
                        <a:pt x="213531" y="106790"/>
                      </a:cubicBezTo>
                      <a:cubicBezTo>
                        <a:pt x="201829" y="116921"/>
                        <a:pt x="197438" y="135380"/>
                        <a:pt x="197438" y="135380"/>
                      </a:cubicBezTo>
                      <a:cubicBezTo>
                        <a:pt x="197438" y="135380"/>
                        <a:pt x="179747" y="143884"/>
                        <a:pt x="169061" y="155882"/>
                      </a:cubicBezTo>
                      <a:cubicBezTo>
                        <a:pt x="158367" y="167880"/>
                        <a:pt x="154660" y="183381"/>
                        <a:pt x="154660" y="183381"/>
                      </a:cubicBezTo>
                      <a:cubicBezTo>
                        <a:pt x="154660" y="183381"/>
                        <a:pt x="141118" y="178898"/>
                        <a:pt x="133262" y="169359"/>
                      </a:cubicBezTo>
                      <a:cubicBezTo>
                        <a:pt x="125414" y="159829"/>
                        <a:pt x="123260" y="145233"/>
                        <a:pt x="123260" y="145233"/>
                      </a:cubicBezTo>
                      <a:cubicBezTo>
                        <a:pt x="123260" y="145233"/>
                        <a:pt x="115986" y="153811"/>
                        <a:pt x="108258" y="161428"/>
                      </a:cubicBezTo>
                      <a:cubicBezTo>
                        <a:pt x="100531" y="169044"/>
                        <a:pt x="92360" y="175709"/>
                        <a:pt x="92360" y="175709"/>
                      </a:cubicBezTo>
                      <a:cubicBezTo>
                        <a:pt x="92360" y="175709"/>
                        <a:pt x="87387" y="171568"/>
                        <a:pt x="85196" y="166465"/>
                      </a:cubicBezTo>
                      <a:cubicBezTo>
                        <a:pt x="82996" y="161363"/>
                        <a:pt x="83569" y="155299"/>
                        <a:pt x="83569" y="155299"/>
                      </a:cubicBezTo>
                      <a:cubicBezTo>
                        <a:pt x="83569" y="155299"/>
                        <a:pt x="60091" y="168601"/>
                        <a:pt x="39682" y="177992"/>
                      </a:cubicBezTo>
                      <a:cubicBezTo>
                        <a:pt x="19263" y="187392"/>
                        <a:pt x="1904" y="192883"/>
                        <a:pt x="1904" y="192883"/>
                      </a:cubicBezTo>
                      <a:cubicBezTo>
                        <a:pt x="1904" y="192883"/>
                        <a:pt x="7570" y="174470"/>
                        <a:pt x="16121" y="158618"/>
                      </a:cubicBezTo>
                      <a:cubicBezTo>
                        <a:pt x="24671" y="142765"/>
                        <a:pt x="36114" y="129483"/>
                        <a:pt x="36114" y="129483"/>
                      </a:cubicBezTo>
                      <a:cubicBezTo>
                        <a:pt x="36114" y="129483"/>
                        <a:pt x="28340" y="130934"/>
                        <a:pt x="22092" y="130693"/>
                      </a:cubicBezTo>
                      <a:cubicBezTo>
                        <a:pt x="15843" y="130453"/>
                        <a:pt x="11120" y="128521"/>
                        <a:pt x="11120" y="128521"/>
                      </a:cubicBezTo>
                      <a:cubicBezTo>
                        <a:pt x="11120" y="128521"/>
                        <a:pt x="21925" y="117069"/>
                        <a:pt x="35217" y="108232"/>
                      </a:cubicBezTo>
                      <a:cubicBezTo>
                        <a:pt x="48509" y="99395"/>
                        <a:pt x="64278" y="93175"/>
                        <a:pt x="64278" y="93175"/>
                      </a:cubicBezTo>
                      <a:cubicBezTo>
                        <a:pt x="64278" y="93175"/>
                        <a:pt x="40181" y="93508"/>
                        <a:pt x="24116" y="89071"/>
                      </a:cubicBezTo>
                      <a:cubicBezTo>
                        <a:pt x="8042" y="84643"/>
                        <a:pt x="0" y="75437"/>
                        <a:pt x="0" y="75437"/>
                      </a:cubicBezTo>
                      <a:cubicBezTo>
                        <a:pt x="0" y="75437"/>
                        <a:pt x="24818" y="70048"/>
                        <a:pt x="41956" y="61008"/>
                      </a:cubicBezTo>
                      <a:cubicBezTo>
                        <a:pt x="59084" y="51968"/>
                        <a:pt x="68540" y="39286"/>
                        <a:pt x="68540" y="39286"/>
                      </a:cubicBezTo>
                      <a:cubicBezTo>
                        <a:pt x="68540" y="39286"/>
                        <a:pt x="90751" y="48538"/>
                        <a:pt x="119165" y="19810"/>
                      </a:cubicBezTo>
                      <a:cubicBezTo>
                        <a:pt x="130433" y="8422"/>
                        <a:pt x="125784" y="482"/>
                        <a:pt x="125784" y="482"/>
                      </a:cubicBezTo>
                      <a:cubicBezTo>
                        <a:pt x="125784" y="482"/>
                        <a:pt x="152137" y="-3095"/>
                        <a:pt x="168017" y="9236"/>
                      </a:cubicBezTo>
                      <a:cubicBezTo>
                        <a:pt x="183906" y="21576"/>
                        <a:pt x="186494" y="51284"/>
                        <a:pt x="186494" y="5128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67" name="Google Shape;6567;p8"/>
                <p:cNvSpPr/>
                <p:nvPr/>
              </p:nvSpPr>
              <p:spPr>
                <a:xfrm>
                  <a:off x="3855611" y="3081559"/>
                  <a:ext cx="217505" cy="147302"/>
                </a:xfrm>
                <a:custGeom>
                  <a:avLst/>
                  <a:gdLst/>
                  <a:ahLst/>
                  <a:cxnLst/>
                  <a:rect l="l" t="t" r="r" b="b"/>
                  <a:pathLst>
                    <a:path w="217505" h="147302" extrusionOk="0">
                      <a:moveTo>
                        <a:pt x="0" y="147302"/>
                      </a:moveTo>
                      <a:cubicBezTo>
                        <a:pt x="0" y="147302"/>
                        <a:pt x="44608" y="104533"/>
                        <a:pt x="69695" y="86342"/>
                      </a:cubicBezTo>
                      <a:cubicBezTo>
                        <a:pt x="83689" y="76193"/>
                        <a:pt x="93524" y="70157"/>
                        <a:pt x="93524" y="70157"/>
                      </a:cubicBezTo>
                      <a:cubicBezTo>
                        <a:pt x="93524" y="70157"/>
                        <a:pt x="86647" y="71008"/>
                        <a:pt x="69094" y="76045"/>
                      </a:cubicBezTo>
                      <a:cubicBezTo>
                        <a:pt x="51550" y="81083"/>
                        <a:pt x="23330" y="90308"/>
                        <a:pt x="23330" y="90308"/>
                      </a:cubicBezTo>
                      <a:cubicBezTo>
                        <a:pt x="23330" y="90308"/>
                        <a:pt x="49156" y="78153"/>
                        <a:pt x="68419" y="71719"/>
                      </a:cubicBezTo>
                      <a:cubicBezTo>
                        <a:pt x="87673" y="65277"/>
                        <a:pt x="100355" y="64556"/>
                        <a:pt x="100355" y="64556"/>
                      </a:cubicBezTo>
                      <a:cubicBezTo>
                        <a:pt x="100355" y="64556"/>
                        <a:pt x="112224" y="54943"/>
                        <a:pt x="124591" y="46947"/>
                      </a:cubicBezTo>
                      <a:cubicBezTo>
                        <a:pt x="136959" y="38952"/>
                        <a:pt x="149835" y="32564"/>
                        <a:pt x="149835" y="32564"/>
                      </a:cubicBezTo>
                      <a:lnTo>
                        <a:pt x="116494" y="32518"/>
                      </a:lnTo>
                      <a:cubicBezTo>
                        <a:pt x="116494" y="32518"/>
                        <a:pt x="110569" y="39146"/>
                        <a:pt x="96741" y="46235"/>
                      </a:cubicBezTo>
                      <a:cubicBezTo>
                        <a:pt x="82913" y="53325"/>
                        <a:pt x="61182" y="60868"/>
                        <a:pt x="61182" y="60868"/>
                      </a:cubicBezTo>
                      <a:cubicBezTo>
                        <a:pt x="61182" y="60868"/>
                        <a:pt x="80602" y="51227"/>
                        <a:pt x="92378" y="44599"/>
                      </a:cubicBezTo>
                      <a:cubicBezTo>
                        <a:pt x="104163" y="37972"/>
                        <a:pt x="108295" y="34367"/>
                        <a:pt x="108295" y="34367"/>
                      </a:cubicBezTo>
                      <a:lnTo>
                        <a:pt x="75065" y="38480"/>
                      </a:lnTo>
                      <a:lnTo>
                        <a:pt x="30891" y="45625"/>
                      </a:lnTo>
                      <a:lnTo>
                        <a:pt x="75074" y="34385"/>
                      </a:lnTo>
                      <a:cubicBezTo>
                        <a:pt x="75074" y="34385"/>
                        <a:pt x="75407" y="30716"/>
                        <a:pt x="69233" y="27841"/>
                      </a:cubicBezTo>
                      <a:cubicBezTo>
                        <a:pt x="63067" y="24967"/>
                        <a:pt x="50395" y="22896"/>
                        <a:pt x="50395" y="22896"/>
                      </a:cubicBezTo>
                      <a:cubicBezTo>
                        <a:pt x="50395" y="22896"/>
                        <a:pt x="65443" y="22748"/>
                        <a:pt x="73559" y="25308"/>
                      </a:cubicBezTo>
                      <a:cubicBezTo>
                        <a:pt x="81684" y="27869"/>
                        <a:pt x="82876" y="33138"/>
                        <a:pt x="82876" y="33138"/>
                      </a:cubicBezTo>
                      <a:lnTo>
                        <a:pt x="109331" y="30106"/>
                      </a:lnTo>
                      <a:lnTo>
                        <a:pt x="124637" y="27823"/>
                      </a:lnTo>
                      <a:cubicBezTo>
                        <a:pt x="124637" y="27823"/>
                        <a:pt x="125275" y="22277"/>
                        <a:pt x="120053" y="15723"/>
                      </a:cubicBezTo>
                      <a:cubicBezTo>
                        <a:pt x="114830" y="9179"/>
                        <a:pt x="103757" y="1636"/>
                        <a:pt x="103757" y="1636"/>
                      </a:cubicBezTo>
                      <a:cubicBezTo>
                        <a:pt x="103757" y="1636"/>
                        <a:pt x="118038" y="5491"/>
                        <a:pt x="125340" y="11813"/>
                      </a:cubicBezTo>
                      <a:cubicBezTo>
                        <a:pt x="132642" y="18136"/>
                        <a:pt x="132984" y="26926"/>
                        <a:pt x="132984" y="26926"/>
                      </a:cubicBezTo>
                      <a:lnTo>
                        <a:pt x="157146" y="27749"/>
                      </a:lnTo>
                      <a:cubicBezTo>
                        <a:pt x="157146" y="27749"/>
                        <a:pt x="164384" y="23266"/>
                        <a:pt x="178110" y="16324"/>
                      </a:cubicBezTo>
                      <a:cubicBezTo>
                        <a:pt x="191837" y="9391"/>
                        <a:pt x="212070" y="0"/>
                        <a:pt x="212070" y="0"/>
                      </a:cubicBezTo>
                      <a:lnTo>
                        <a:pt x="217506" y="8578"/>
                      </a:lnTo>
                      <a:cubicBezTo>
                        <a:pt x="217506" y="8578"/>
                        <a:pt x="198168" y="14521"/>
                        <a:pt x="183444" y="20742"/>
                      </a:cubicBezTo>
                      <a:cubicBezTo>
                        <a:pt x="168719" y="26963"/>
                        <a:pt x="158598" y="33461"/>
                        <a:pt x="158598" y="33461"/>
                      </a:cubicBezTo>
                      <a:lnTo>
                        <a:pt x="156453" y="49092"/>
                      </a:lnTo>
                      <a:cubicBezTo>
                        <a:pt x="156453" y="49092"/>
                        <a:pt x="171178" y="45561"/>
                        <a:pt x="184331" y="47650"/>
                      </a:cubicBezTo>
                      <a:cubicBezTo>
                        <a:pt x="197484" y="49748"/>
                        <a:pt x="211691" y="55719"/>
                        <a:pt x="211691" y="55719"/>
                      </a:cubicBezTo>
                      <a:cubicBezTo>
                        <a:pt x="211691" y="55719"/>
                        <a:pt x="196042" y="51569"/>
                        <a:pt x="182113" y="51292"/>
                      </a:cubicBezTo>
                      <a:cubicBezTo>
                        <a:pt x="168192" y="51005"/>
                        <a:pt x="155344" y="53889"/>
                        <a:pt x="155344" y="53889"/>
                      </a:cubicBezTo>
                      <a:lnTo>
                        <a:pt x="150648" y="78744"/>
                      </a:lnTo>
                      <a:cubicBezTo>
                        <a:pt x="150648" y="78744"/>
                        <a:pt x="157544" y="78828"/>
                        <a:pt x="161213" y="84928"/>
                      </a:cubicBezTo>
                      <a:cubicBezTo>
                        <a:pt x="164883" y="91029"/>
                        <a:pt x="165308" y="103156"/>
                        <a:pt x="165308" y="103156"/>
                      </a:cubicBezTo>
                      <a:cubicBezTo>
                        <a:pt x="165308" y="103156"/>
                        <a:pt x="161149" y="92609"/>
                        <a:pt x="157285" y="87563"/>
                      </a:cubicBezTo>
                      <a:cubicBezTo>
                        <a:pt x="153431" y="82516"/>
                        <a:pt x="149872" y="82969"/>
                        <a:pt x="149872" y="82969"/>
                      </a:cubicBezTo>
                      <a:lnTo>
                        <a:pt x="126394" y="131894"/>
                      </a:lnTo>
                      <a:cubicBezTo>
                        <a:pt x="126394" y="131894"/>
                        <a:pt x="138586" y="98562"/>
                        <a:pt x="143374" y="81859"/>
                      </a:cubicBezTo>
                      <a:cubicBezTo>
                        <a:pt x="146988" y="69251"/>
                        <a:pt x="147265" y="64824"/>
                        <a:pt x="147265" y="64824"/>
                      </a:cubicBezTo>
                      <a:cubicBezTo>
                        <a:pt x="147265" y="64824"/>
                        <a:pt x="140758" y="68327"/>
                        <a:pt x="132365" y="74955"/>
                      </a:cubicBezTo>
                      <a:cubicBezTo>
                        <a:pt x="123972" y="81573"/>
                        <a:pt x="115071" y="90548"/>
                        <a:pt x="115071" y="90548"/>
                      </a:cubicBezTo>
                      <a:cubicBezTo>
                        <a:pt x="115071" y="90548"/>
                        <a:pt x="122354" y="80112"/>
                        <a:pt x="130257" y="72468"/>
                      </a:cubicBezTo>
                      <a:cubicBezTo>
                        <a:pt x="138161" y="64824"/>
                        <a:pt x="146683" y="59953"/>
                        <a:pt x="146683" y="59953"/>
                      </a:cubicBezTo>
                      <a:lnTo>
                        <a:pt x="150510" y="38166"/>
                      </a:lnTo>
                      <a:cubicBezTo>
                        <a:pt x="150510" y="38166"/>
                        <a:pt x="137264" y="45921"/>
                        <a:pt x="126422" y="52632"/>
                      </a:cubicBezTo>
                      <a:cubicBezTo>
                        <a:pt x="115570" y="59343"/>
                        <a:pt x="105208" y="67615"/>
                        <a:pt x="105208" y="67615"/>
                      </a:cubicBezTo>
                      <a:cubicBezTo>
                        <a:pt x="105208" y="67615"/>
                        <a:pt x="103285" y="78171"/>
                        <a:pt x="96787" y="90844"/>
                      </a:cubicBezTo>
                      <a:cubicBezTo>
                        <a:pt x="90289" y="103517"/>
                        <a:pt x="79215" y="118315"/>
                        <a:pt x="79215" y="118315"/>
                      </a:cubicBezTo>
                      <a:cubicBezTo>
                        <a:pt x="79215" y="118315"/>
                        <a:pt x="86878" y="104145"/>
                        <a:pt x="91491" y="92914"/>
                      </a:cubicBezTo>
                      <a:cubicBezTo>
                        <a:pt x="96103" y="81674"/>
                        <a:pt x="97675" y="73355"/>
                        <a:pt x="97675" y="73355"/>
                      </a:cubicBezTo>
                      <a:cubicBezTo>
                        <a:pt x="97675" y="73355"/>
                        <a:pt x="90104" y="76701"/>
                        <a:pt x="71202" y="90798"/>
                      </a:cubicBezTo>
                      <a:cubicBezTo>
                        <a:pt x="46596" y="109155"/>
                        <a:pt x="0" y="147302"/>
                        <a:pt x="0" y="14730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68" name="Google Shape;6568;p8"/>
              <p:cNvGrpSpPr/>
              <p:nvPr/>
            </p:nvGrpSpPr>
            <p:grpSpPr>
              <a:xfrm>
                <a:off x="4736457" y="1726647"/>
                <a:ext cx="183625" cy="136377"/>
                <a:chOff x="4736457" y="1726647"/>
                <a:chExt cx="183625" cy="136377"/>
              </a:xfrm>
            </p:grpSpPr>
            <p:sp>
              <p:nvSpPr>
                <p:cNvPr id="6569" name="Google Shape;6569;p8"/>
                <p:cNvSpPr/>
                <p:nvPr/>
              </p:nvSpPr>
              <p:spPr>
                <a:xfrm>
                  <a:off x="4736457" y="1726647"/>
                  <a:ext cx="183625" cy="136377"/>
                </a:xfrm>
                <a:custGeom>
                  <a:avLst/>
                  <a:gdLst/>
                  <a:ahLst/>
                  <a:cxnLst/>
                  <a:rect l="l" t="t" r="r" b="b"/>
                  <a:pathLst>
                    <a:path w="183625" h="136377" extrusionOk="0">
                      <a:moveTo>
                        <a:pt x="125460" y="27334"/>
                      </a:moveTo>
                      <a:cubicBezTo>
                        <a:pt x="125460" y="27334"/>
                        <a:pt x="153292" y="18553"/>
                        <a:pt x="167453" y="25799"/>
                      </a:cubicBezTo>
                      <a:cubicBezTo>
                        <a:pt x="189748" y="37215"/>
                        <a:pt x="182501" y="52688"/>
                        <a:pt x="182501" y="52688"/>
                      </a:cubicBezTo>
                      <a:cubicBezTo>
                        <a:pt x="182501" y="52688"/>
                        <a:pt x="166528" y="44545"/>
                        <a:pt x="154383" y="59270"/>
                      </a:cubicBezTo>
                      <a:cubicBezTo>
                        <a:pt x="148079" y="66914"/>
                        <a:pt x="148384" y="78986"/>
                        <a:pt x="148384" y="78986"/>
                      </a:cubicBezTo>
                      <a:cubicBezTo>
                        <a:pt x="148384" y="78986"/>
                        <a:pt x="137615" y="86251"/>
                        <a:pt x="132356" y="94958"/>
                      </a:cubicBezTo>
                      <a:cubicBezTo>
                        <a:pt x="127087" y="103656"/>
                        <a:pt x="127337" y="113796"/>
                        <a:pt x="127337" y="113796"/>
                      </a:cubicBezTo>
                      <a:cubicBezTo>
                        <a:pt x="127337" y="113796"/>
                        <a:pt x="117086" y="112456"/>
                        <a:pt x="109885" y="107317"/>
                      </a:cubicBezTo>
                      <a:cubicBezTo>
                        <a:pt x="102685" y="102177"/>
                        <a:pt x="98525" y="93248"/>
                        <a:pt x="98525" y="93248"/>
                      </a:cubicBezTo>
                      <a:cubicBezTo>
                        <a:pt x="98525" y="93248"/>
                        <a:pt x="95022" y="99423"/>
                        <a:pt x="91029" y="105052"/>
                      </a:cubicBezTo>
                      <a:cubicBezTo>
                        <a:pt x="87036" y="110681"/>
                        <a:pt x="82553" y="115747"/>
                        <a:pt x="82553" y="115747"/>
                      </a:cubicBezTo>
                      <a:cubicBezTo>
                        <a:pt x="82553" y="115747"/>
                        <a:pt x="78347" y="113695"/>
                        <a:pt x="75888" y="110727"/>
                      </a:cubicBezTo>
                      <a:cubicBezTo>
                        <a:pt x="73430" y="107760"/>
                        <a:pt x="72718" y="103887"/>
                        <a:pt x="72718" y="103887"/>
                      </a:cubicBezTo>
                      <a:cubicBezTo>
                        <a:pt x="72718" y="103887"/>
                        <a:pt x="58797" y="114794"/>
                        <a:pt x="46291" y="122919"/>
                      </a:cubicBezTo>
                      <a:cubicBezTo>
                        <a:pt x="33785" y="131044"/>
                        <a:pt x="22702" y="136378"/>
                        <a:pt x="22702" y="136378"/>
                      </a:cubicBezTo>
                      <a:cubicBezTo>
                        <a:pt x="22702" y="136378"/>
                        <a:pt x="23293" y="124195"/>
                        <a:pt x="26362" y="113306"/>
                      </a:cubicBezTo>
                      <a:cubicBezTo>
                        <a:pt x="29431" y="102418"/>
                        <a:pt x="34977" y="92823"/>
                        <a:pt x="34977" y="92823"/>
                      </a:cubicBezTo>
                      <a:cubicBezTo>
                        <a:pt x="34977" y="92823"/>
                        <a:pt x="29838" y="94579"/>
                        <a:pt x="25438" y="95115"/>
                      </a:cubicBezTo>
                      <a:cubicBezTo>
                        <a:pt x="21047" y="95642"/>
                        <a:pt x="17405" y="94940"/>
                        <a:pt x="17405" y="94940"/>
                      </a:cubicBezTo>
                      <a:cubicBezTo>
                        <a:pt x="17405" y="94940"/>
                        <a:pt x="22849" y="86575"/>
                        <a:pt x="30494" y="79577"/>
                      </a:cubicBezTo>
                      <a:cubicBezTo>
                        <a:pt x="38138" y="72580"/>
                        <a:pt x="47982" y="66951"/>
                        <a:pt x="47982" y="66951"/>
                      </a:cubicBezTo>
                      <a:cubicBezTo>
                        <a:pt x="47982" y="66951"/>
                        <a:pt x="31270" y="69779"/>
                        <a:pt x="19273" y="68744"/>
                      </a:cubicBezTo>
                      <a:cubicBezTo>
                        <a:pt x="7274" y="67709"/>
                        <a:pt x="0" y="62801"/>
                        <a:pt x="0" y="62801"/>
                      </a:cubicBezTo>
                      <a:cubicBezTo>
                        <a:pt x="0" y="62801"/>
                        <a:pt x="16296" y="56718"/>
                        <a:pt x="26584" y="49176"/>
                      </a:cubicBezTo>
                      <a:cubicBezTo>
                        <a:pt x="36872" y="41633"/>
                        <a:pt x="41142" y="32630"/>
                        <a:pt x="41142" y="32630"/>
                      </a:cubicBezTo>
                      <a:cubicBezTo>
                        <a:pt x="41142" y="32630"/>
                        <a:pt x="58289" y="36032"/>
                        <a:pt x="72847" y="14883"/>
                      </a:cubicBezTo>
                      <a:cubicBezTo>
                        <a:pt x="78624" y="6508"/>
                        <a:pt x="73938" y="2025"/>
                        <a:pt x="73938" y="2025"/>
                      </a:cubicBezTo>
                      <a:cubicBezTo>
                        <a:pt x="73938" y="2025"/>
                        <a:pt x="91639" y="-3086"/>
                        <a:pt x="104940" y="2931"/>
                      </a:cubicBezTo>
                      <a:cubicBezTo>
                        <a:pt x="118251" y="8958"/>
                        <a:pt x="125460" y="27334"/>
                        <a:pt x="125460" y="273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70" name="Google Shape;6570;p8"/>
                <p:cNvSpPr/>
                <p:nvPr/>
              </p:nvSpPr>
              <p:spPr>
                <a:xfrm>
                  <a:off x="4770603" y="1732888"/>
                  <a:ext cx="130719" cy="115625"/>
                </a:xfrm>
                <a:custGeom>
                  <a:avLst/>
                  <a:gdLst/>
                  <a:ahLst/>
                  <a:cxnLst/>
                  <a:rect l="l" t="t" r="r" b="b"/>
                  <a:pathLst>
                    <a:path w="130719" h="115625" extrusionOk="0">
                      <a:moveTo>
                        <a:pt x="0" y="115625"/>
                      </a:moveTo>
                      <a:cubicBezTo>
                        <a:pt x="0" y="115625"/>
                        <a:pt x="23265" y="83893"/>
                        <a:pt x="37426" y="69741"/>
                      </a:cubicBezTo>
                      <a:cubicBezTo>
                        <a:pt x="45329" y="61838"/>
                        <a:pt x="51079" y="56976"/>
                        <a:pt x="51079" y="56976"/>
                      </a:cubicBezTo>
                      <a:cubicBezTo>
                        <a:pt x="51079" y="56976"/>
                        <a:pt x="46439" y="58261"/>
                        <a:pt x="35134" y="63335"/>
                      </a:cubicBezTo>
                      <a:cubicBezTo>
                        <a:pt x="23838" y="68410"/>
                        <a:pt x="5869" y="77275"/>
                        <a:pt x="5869" y="77275"/>
                      </a:cubicBezTo>
                      <a:cubicBezTo>
                        <a:pt x="5869" y="77275"/>
                        <a:pt x="21639" y="66830"/>
                        <a:pt x="33877" y="60692"/>
                      </a:cubicBezTo>
                      <a:cubicBezTo>
                        <a:pt x="46115" y="54545"/>
                        <a:pt x="54813" y="52715"/>
                        <a:pt x="54813" y="52715"/>
                      </a:cubicBezTo>
                      <a:cubicBezTo>
                        <a:pt x="54813" y="52715"/>
                        <a:pt x="61320" y="45385"/>
                        <a:pt x="68484" y="39016"/>
                      </a:cubicBezTo>
                      <a:cubicBezTo>
                        <a:pt x="75638" y="32648"/>
                        <a:pt x="83440" y="27231"/>
                        <a:pt x="83440" y="27231"/>
                      </a:cubicBezTo>
                      <a:lnTo>
                        <a:pt x="60220" y="30827"/>
                      </a:lnTo>
                      <a:cubicBezTo>
                        <a:pt x="60220" y="30827"/>
                        <a:pt x="57299" y="35642"/>
                        <a:pt x="48962" y="41595"/>
                      </a:cubicBezTo>
                      <a:cubicBezTo>
                        <a:pt x="40624" y="47557"/>
                        <a:pt x="26870" y="54656"/>
                        <a:pt x="26870" y="54656"/>
                      </a:cubicBezTo>
                      <a:cubicBezTo>
                        <a:pt x="26870" y="54656"/>
                        <a:pt x="38637" y="46485"/>
                        <a:pt x="45625" y="41041"/>
                      </a:cubicBezTo>
                      <a:cubicBezTo>
                        <a:pt x="52622" y="35596"/>
                        <a:pt x="54850" y="32888"/>
                        <a:pt x="54850" y="32888"/>
                      </a:cubicBezTo>
                      <a:lnTo>
                        <a:pt x="32462" y="39081"/>
                      </a:lnTo>
                      <a:lnTo>
                        <a:pt x="3004" y="48380"/>
                      </a:lnTo>
                      <a:lnTo>
                        <a:pt x="31714" y="36511"/>
                      </a:lnTo>
                      <a:cubicBezTo>
                        <a:pt x="31714" y="36511"/>
                        <a:pt x="31279" y="34163"/>
                        <a:pt x="26464" y="33027"/>
                      </a:cubicBezTo>
                      <a:cubicBezTo>
                        <a:pt x="21648" y="31899"/>
                        <a:pt x="12451" y="31973"/>
                        <a:pt x="12451" y="31973"/>
                      </a:cubicBezTo>
                      <a:cubicBezTo>
                        <a:pt x="12451" y="31973"/>
                        <a:pt x="22896" y="30244"/>
                        <a:pt x="29015" y="30975"/>
                      </a:cubicBezTo>
                      <a:cubicBezTo>
                        <a:pt x="35134" y="31696"/>
                        <a:pt x="36927" y="34875"/>
                        <a:pt x="36927" y="34875"/>
                      </a:cubicBezTo>
                      <a:lnTo>
                        <a:pt x="54785" y="30096"/>
                      </a:lnTo>
                      <a:lnTo>
                        <a:pt x="65036" y="27000"/>
                      </a:lnTo>
                      <a:cubicBezTo>
                        <a:pt x="65036" y="27000"/>
                        <a:pt x="64463" y="23441"/>
                        <a:pt x="59638" y="19892"/>
                      </a:cubicBezTo>
                      <a:cubicBezTo>
                        <a:pt x="54813" y="16342"/>
                        <a:pt x="45727" y="12811"/>
                        <a:pt x="45727" y="12811"/>
                      </a:cubicBezTo>
                      <a:cubicBezTo>
                        <a:pt x="45727" y="12811"/>
                        <a:pt x="56375" y="13680"/>
                        <a:pt x="62605" y="16860"/>
                      </a:cubicBezTo>
                      <a:cubicBezTo>
                        <a:pt x="68845" y="20030"/>
                        <a:pt x="70684" y="25521"/>
                        <a:pt x="70684" y="25521"/>
                      </a:cubicBezTo>
                      <a:lnTo>
                        <a:pt x="87655" y="23413"/>
                      </a:lnTo>
                      <a:cubicBezTo>
                        <a:pt x="87655" y="23413"/>
                        <a:pt x="91879" y="19808"/>
                        <a:pt x="100170" y="13957"/>
                      </a:cubicBezTo>
                      <a:cubicBezTo>
                        <a:pt x="108471" y="8097"/>
                        <a:pt x="120848" y="0"/>
                        <a:pt x="120848" y="0"/>
                      </a:cubicBezTo>
                      <a:lnTo>
                        <a:pt x="126199" y="4797"/>
                      </a:lnTo>
                      <a:cubicBezTo>
                        <a:pt x="126199" y="4797"/>
                        <a:pt x="113813" y="10639"/>
                        <a:pt x="104690" y="16148"/>
                      </a:cubicBezTo>
                      <a:cubicBezTo>
                        <a:pt x="95567" y="21657"/>
                        <a:pt x="89706" y="26843"/>
                        <a:pt x="89706" y="26843"/>
                      </a:cubicBezTo>
                      <a:lnTo>
                        <a:pt x="91056" y="36890"/>
                      </a:lnTo>
                      <a:cubicBezTo>
                        <a:pt x="91056" y="36890"/>
                        <a:pt x="100669" y="33073"/>
                        <a:pt x="110208" y="32962"/>
                      </a:cubicBezTo>
                      <a:cubicBezTo>
                        <a:pt x="119747" y="32842"/>
                        <a:pt x="130719" y="35051"/>
                        <a:pt x="130719" y="35051"/>
                      </a:cubicBezTo>
                      <a:cubicBezTo>
                        <a:pt x="130719" y="35051"/>
                        <a:pt x="119073" y="34145"/>
                        <a:pt x="109331" y="35485"/>
                      </a:cubicBezTo>
                      <a:cubicBezTo>
                        <a:pt x="99578" y="36816"/>
                        <a:pt x="91158" y="40033"/>
                        <a:pt x="91158" y="40033"/>
                      </a:cubicBezTo>
                      <a:lnTo>
                        <a:pt x="92405" y="56153"/>
                      </a:lnTo>
                      <a:cubicBezTo>
                        <a:pt x="92405" y="56153"/>
                        <a:pt x="97231" y="55460"/>
                        <a:pt x="100891" y="58890"/>
                      </a:cubicBezTo>
                      <a:cubicBezTo>
                        <a:pt x="104561" y="62328"/>
                        <a:pt x="107065" y="69898"/>
                        <a:pt x="107065" y="69898"/>
                      </a:cubicBezTo>
                      <a:cubicBezTo>
                        <a:pt x="107065" y="69898"/>
                        <a:pt x="102250" y="63733"/>
                        <a:pt x="98645" y="60978"/>
                      </a:cubicBezTo>
                      <a:cubicBezTo>
                        <a:pt x="95031" y="58224"/>
                        <a:pt x="92646" y="58890"/>
                        <a:pt x="92646" y="58890"/>
                      </a:cubicBezTo>
                      <a:lnTo>
                        <a:pt x="85196" y="92193"/>
                      </a:lnTo>
                      <a:cubicBezTo>
                        <a:pt x="85196" y="92193"/>
                        <a:pt x="87618" y="69926"/>
                        <a:pt x="87914" y="58908"/>
                      </a:cubicBezTo>
                      <a:cubicBezTo>
                        <a:pt x="88135" y="50589"/>
                        <a:pt x="87525" y="47779"/>
                        <a:pt x="87525" y="47779"/>
                      </a:cubicBezTo>
                      <a:cubicBezTo>
                        <a:pt x="87525" y="47779"/>
                        <a:pt x="83634" y="50691"/>
                        <a:pt x="78993" y="55765"/>
                      </a:cubicBezTo>
                      <a:cubicBezTo>
                        <a:pt x="74354" y="60840"/>
                        <a:pt x="69787" y="67440"/>
                        <a:pt x="69787" y="67440"/>
                      </a:cubicBezTo>
                      <a:cubicBezTo>
                        <a:pt x="69787" y="67440"/>
                        <a:pt x="72958" y="60100"/>
                        <a:pt x="77071" y="54434"/>
                      </a:cubicBezTo>
                      <a:cubicBezTo>
                        <a:pt x="81184" y="48768"/>
                        <a:pt x="86231" y="44784"/>
                        <a:pt x="86231" y="44784"/>
                      </a:cubicBezTo>
                      <a:lnTo>
                        <a:pt x="84937" y="30679"/>
                      </a:lnTo>
                      <a:cubicBezTo>
                        <a:pt x="84937" y="30679"/>
                        <a:pt x="77117" y="36992"/>
                        <a:pt x="70795" y="42390"/>
                      </a:cubicBezTo>
                      <a:cubicBezTo>
                        <a:pt x="64463" y="47779"/>
                        <a:pt x="58750" y="54111"/>
                        <a:pt x="58750" y="54111"/>
                      </a:cubicBezTo>
                      <a:cubicBezTo>
                        <a:pt x="58750" y="54111"/>
                        <a:pt x="59333" y="60951"/>
                        <a:pt x="57114" y="69621"/>
                      </a:cubicBezTo>
                      <a:cubicBezTo>
                        <a:pt x="54896" y="78291"/>
                        <a:pt x="49877" y="88792"/>
                        <a:pt x="49877" y="88792"/>
                      </a:cubicBezTo>
                      <a:cubicBezTo>
                        <a:pt x="49877" y="88792"/>
                        <a:pt x="52631" y="79058"/>
                        <a:pt x="53796" y="71497"/>
                      </a:cubicBezTo>
                      <a:cubicBezTo>
                        <a:pt x="54970" y="63927"/>
                        <a:pt x="54545" y="58538"/>
                        <a:pt x="54545" y="58538"/>
                      </a:cubicBezTo>
                      <a:cubicBezTo>
                        <a:pt x="54545" y="58538"/>
                        <a:pt x="49886" y="61459"/>
                        <a:pt x="39293" y="72376"/>
                      </a:cubicBezTo>
                      <a:cubicBezTo>
                        <a:pt x="25493" y="86583"/>
                        <a:pt x="0" y="115625"/>
                        <a:pt x="0" y="1156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71" name="Google Shape;6571;p8"/>
              <p:cNvGrpSpPr/>
              <p:nvPr/>
            </p:nvGrpSpPr>
            <p:grpSpPr>
              <a:xfrm>
                <a:off x="4848792" y="1736393"/>
                <a:ext cx="248017" cy="191335"/>
                <a:chOff x="4848792" y="1736393"/>
                <a:chExt cx="248017" cy="191335"/>
              </a:xfrm>
            </p:grpSpPr>
            <p:sp>
              <p:nvSpPr>
                <p:cNvPr id="6572" name="Google Shape;6572;p8"/>
                <p:cNvSpPr/>
                <p:nvPr/>
              </p:nvSpPr>
              <p:spPr>
                <a:xfrm>
                  <a:off x="4848792" y="1736393"/>
                  <a:ext cx="248017" cy="191335"/>
                </a:xfrm>
                <a:custGeom>
                  <a:avLst/>
                  <a:gdLst/>
                  <a:ahLst/>
                  <a:cxnLst/>
                  <a:rect l="l" t="t" r="r" b="b"/>
                  <a:pathLst>
                    <a:path w="248017" h="191335" extrusionOk="0">
                      <a:moveTo>
                        <a:pt x="93497" y="58213"/>
                      </a:moveTo>
                      <a:cubicBezTo>
                        <a:pt x="93497" y="58213"/>
                        <a:pt x="104330" y="28597"/>
                        <a:pt x="130553" y="14695"/>
                      </a:cubicBezTo>
                      <a:cubicBezTo>
                        <a:pt x="171834" y="-7184"/>
                        <a:pt x="192299" y="1847"/>
                        <a:pt x="192299" y="1847"/>
                      </a:cubicBezTo>
                      <a:cubicBezTo>
                        <a:pt x="192299" y="1847"/>
                        <a:pt x="162794" y="17533"/>
                        <a:pt x="177306" y="31546"/>
                      </a:cubicBezTo>
                      <a:cubicBezTo>
                        <a:pt x="184830" y="38830"/>
                        <a:pt x="206451" y="39726"/>
                        <a:pt x="206451" y="39726"/>
                      </a:cubicBezTo>
                      <a:cubicBezTo>
                        <a:pt x="206451" y="39726"/>
                        <a:pt x="209085" y="51576"/>
                        <a:pt x="219475" y="57880"/>
                      </a:cubicBezTo>
                      <a:cubicBezTo>
                        <a:pt x="229864" y="64193"/>
                        <a:pt x="248018" y="64951"/>
                        <a:pt x="248018" y="64951"/>
                      </a:cubicBezTo>
                      <a:cubicBezTo>
                        <a:pt x="248018" y="64951"/>
                        <a:pt x="235937" y="75406"/>
                        <a:pt x="220038" y="82329"/>
                      </a:cubicBezTo>
                      <a:cubicBezTo>
                        <a:pt x="204140" y="89252"/>
                        <a:pt x="184423" y="92644"/>
                        <a:pt x="184423" y="92644"/>
                      </a:cubicBezTo>
                      <a:cubicBezTo>
                        <a:pt x="184423" y="92644"/>
                        <a:pt x="192022" y="96887"/>
                        <a:pt x="198178" y="101573"/>
                      </a:cubicBezTo>
                      <a:cubicBezTo>
                        <a:pt x="204343" y="106260"/>
                        <a:pt x="209057" y="111399"/>
                        <a:pt x="209057" y="111399"/>
                      </a:cubicBezTo>
                      <a:cubicBezTo>
                        <a:pt x="209057" y="111399"/>
                        <a:pt x="201440" y="115540"/>
                        <a:pt x="193870" y="117777"/>
                      </a:cubicBezTo>
                      <a:cubicBezTo>
                        <a:pt x="186300" y="120023"/>
                        <a:pt x="178785" y="120356"/>
                        <a:pt x="178785" y="120356"/>
                      </a:cubicBezTo>
                      <a:cubicBezTo>
                        <a:pt x="178785" y="120356"/>
                        <a:pt x="184867" y="135839"/>
                        <a:pt x="187381" y="149565"/>
                      </a:cubicBezTo>
                      <a:cubicBezTo>
                        <a:pt x="189896" y="163291"/>
                        <a:pt x="188823" y="175280"/>
                        <a:pt x="188823" y="175280"/>
                      </a:cubicBezTo>
                      <a:cubicBezTo>
                        <a:pt x="188823" y="175280"/>
                        <a:pt x="167859" y="173441"/>
                        <a:pt x="151536" y="169179"/>
                      </a:cubicBezTo>
                      <a:cubicBezTo>
                        <a:pt x="135203" y="164918"/>
                        <a:pt x="123510" y="158226"/>
                        <a:pt x="123510" y="158226"/>
                      </a:cubicBezTo>
                      <a:cubicBezTo>
                        <a:pt x="123510" y="158226"/>
                        <a:pt x="121745" y="163717"/>
                        <a:pt x="118519" y="168301"/>
                      </a:cubicBezTo>
                      <a:cubicBezTo>
                        <a:pt x="115293" y="172895"/>
                        <a:pt x="110606" y="176593"/>
                        <a:pt x="110606" y="176593"/>
                      </a:cubicBezTo>
                      <a:cubicBezTo>
                        <a:pt x="110606" y="176593"/>
                        <a:pt x="100975" y="170131"/>
                        <a:pt x="95854" y="161526"/>
                      </a:cubicBezTo>
                      <a:cubicBezTo>
                        <a:pt x="90733" y="152930"/>
                        <a:pt x="90113" y="142198"/>
                        <a:pt x="90113" y="142198"/>
                      </a:cubicBezTo>
                      <a:cubicBezTo>
                        <a:pt x="90113" y="142198"/>
                        <a:pt x="79290" y="159742"/>
                        <a:pt x="66099" y="172026"/>
                      </a:cubicBezTo>
                      <a:cubicBezTo>
                        <a:pt x="52900" y="184311"/>
                        <a:pt x="37343" y="191336"/>
                        <a:pt x="37343" y="191336"/>
                      </a:cubicBezTo>
                      <a:cubicBezTo>
                        <a:pt x="37343" y="191336"/>
                        <a:pt x="42030" y="173894"/>
                        <a:pt x="38443" y="162515"/>
                      </a:cubicBezTo>
                      <a:cubicBezTo>
                        <a:pt x="34866" y="151136"/>
                        <a:pt x="23016" y="145812"/>
                        <a:pt x="23016" y="145812"/>
                      </a:cubicBezTo>
                      <a:cubicBezTo>
                        <a:pt x="23016" y="145812"/>
                        <a:pt x="45255" y="128453"/>
                        <a:pt x="21685" y="111297"/>
                      </a:cubicBezTo>
                      <a:cubicBezTo>
                        <a:pt x="12349" y="104494"/>
                        <a:pt x="0" y="108876"/>
                        <a:pt x="0" y="108876"/>
                      </a:cubicBezTo>
                      <a:cubicBezTo>
                        <a:pt x="0" y="108876"/>
                        <a:pt x="7727" y="90084"/>
                        <a:pt x="30956" y="76949"/>
                      </a:cubicBezTo>
                      <a:cubicBezTo>
                        <a:pt x="54194" y="63824"/>
                        <a:pt x="93497" y="58213"/>
                        <a:pt x="93497" y="58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73" name="Google Shape;6573;p8"/>
                <p:cNvSpPr/>
                <p:nvPr/>
              </p:nvSpPr>
              <p:spPr>
                <a:xfrm>
                  <a:off x="4884490" y="1755312"/>
                  <a:ext cx="177601" cy="143087"/>
                </a:xfrm>
                <a:custGeom>
                  <a:avLst/>
                  <a:gdLst/>
                  <a:ahLst/>
                  <a:cxnLst/>
                  <a:rect l="l" t="t" r="r" b="b"/>
                  <a:pathLst>
                    <a:path w="177601" h="143087" extrusionOk="0">
                      <a:moveTo>
                        <a:pt x="138318" y="143087"/>
                      </a:moveTo>
                      <a:cubicBezTo>
                        <a:pt x="138318" y="143087"/>
                        <a:pt x="104302" y="115866"/>
                        <a:pt x="92702" y="99828"/>
                      </a:cubicBezTo>
                      <a:cubicBezTo>
                        <a:pt x="86231" y="90881"/>
                        <a:pt x="83079" y="84447"/>
                        <a:pt x="83079" y="84447"/>
                      </a:cubicBezTo>
                      <a:cubicBezTo>
                        <a:pt x="83079" y="84447"/>
                        <a:pt x="80962" y="89365"/>
                        <a:pt x="79216" y="101548"/>
                      </a:cubicBezTo>
                      <a:cubicBezTo>
                        <a:pt x="77478" y="113730"/>
                        <a:pt x="76129" y="133169"/>
                        <a:pt x="76129" y="133169"/>
                      </a:cubicBezTo>
                      <a:cubicBezTo>
                        <a:pt x="76129" y="133169"/>
                        <a:pt x="72616" y="115838"/>
                        <a:pt x="73355" y="102583"/>
                      </a:cubicBezTo>
                      <a:cubicBezTo>
                        <a:pt x="74095" y="89328"/>
                        <a:pt x="79096" y="80158"/>
                        <a:pt x="79096" y="80158"/>
                      </a:cubicBezTo>
                      <a:cubicBezTo>
                        <a:pt x="79096" y="80158"/>
                        <a:pt x="72311" y="72699"/>
                        <a:pt x="67837" y="64676"/>
                      </a:cubicBezTo>
                      <a:cubicBezTo>
                        <a:pt x="63363" y="56643"/>
                        <a:pt x="61191" y="48038"/>
                        <a:pt x="61191" y="48038"/>
                      </a:cubicBezTo>
                      <a:lnTo>
                        <a:pt x="45551" y="72385"/>
                      </a:lnTo>
                      <a:cubicBezTo>
                        <a:pt x="45551" y="72385"/>
                        <a:pt x="51282" y="75879"/>
                        <a:pt x="53907" y="85094"/>
                      </a:cubicBezTo>
                      <a:cubicBezTo>
                        <a:pt x="56542" y="94301"/>
                        <a:pt x="56061" y="109220"/>
                        <a:pt x="56061" y="109220"/>
                      </a:cubicBezTo>
                      <a:cubicBezTo>
                        <a:pt x="56061" y="109220"/>
                        <a:pt x="52770" y="96242"/>
                        <a:pt x="49785" y="88478"/>
                      </a:cubicBezTo>
                      <a:cubicBezTo>
                        <a:pt x="46790" y="80704"/>
                        <a:pt x="44100" y="78134"/>
                        <a:pt x="44100" y="78134"/>
                      </a:cubicBezTo>
                      <a:lnTo>
                        <a:pt x="33840" y="101880"/>
                      </a:lnTo>
                      <a:lnTo>
                        <a:pt x="22369" y="133234"/>
                      </a:lnTo>
                      <a:lnTo>
                        <a:pt x="28599" y="102389"/>
                      </a:lnTo>
                      <a:cubicBezTo>
                        <a:pt x="28599" y="102389"/>
                        <a:pt x="24042" y="102601"/>
                        <a:pt x="17470" y="107463"/>
                      </a:cubicBezTo>
                      <a:cubicBezTo>
                        <a:pt x="10907" y="112325"/>
                        <a:pt x="2338" y="121837"/>
                        <a:pt x="2338" y="121837"/>
                      </a:cubicBezTo>
                      <a:cubicBezTo>
                        <a:pt x="2338" y="121837"/>
                        <a:pt x="9169" y="110874"/>
                        <a:pt x="16250" y="104626"/>
                      </a:cubicBezTo>
                      <a:cubicBezTo>
                        <a:pt x="23330" y="98377"/>
                        <a:pt x="30642" y="96843"/>
                        <a:pt x="30642" y="96843"/>
                      </a:cubicBezTo>
                      <a:lnTo>
                        <a:pt x="39109" y="77922"/>
                      </a:lnTo>
                      <a:lnTo>
                        <a:pt x="43342" y="67024"/>
                      </a:lnTo>
                      <a:cubicBezTo>
                        <a:pt x="43342" y="67024"/>
                        <a:pt x="36520" y="67255"/>
                        <a:pt x="25678" y="71886"/>
                      </a:cubicBezTo>
                      <a:cubicBezTo>
                        <a:pt x="14845" y="76517"/>
                        <a:pt x="0" y="85538"/>
                        <a:pt x="0" y="85538"/>
                      </a:cubicBezTo>
                      <a:cubicBezTo>
                        <a:pt x="0" y="85538"/>
                        <a:pt x="11609" y="74640"/>
                        <a:pt x="23136" y="68512"/>
                      </a:cubicBezTo>
                      <a:cubicBezTo>
                        <a:pt x="34654" y="62393"/>
                        <a:pt x="46088" y="61052"/>
                        <a:pt x="46088" y="61052"/>
                      </a:cubicBezTo>
                      <a:lnTo>
                        <a:pt x="58437" y="43305"/>
                      </a:lnTo>
                      <a:cubicBezTo>
                        <a:pt x="58437" y="43305"/>
                        <a:pt x="56061" y="38582"/>
                        <a:pt x="53575" y="29431"/>
                      </a:cubicBezTo>
                      <a:cubicBezTo>
                        <a:pt x="51097" y="20271"/>
                        <a:pt x="48509" y="6683"/>
                        <a:pt x="48509" y="6683"/>
                      </a:cubicBezTo>
                      <a:lnTo>
                        <a:pt x="62041" y="1636"/>
                      </a:lnTo>
                      <a:cubicBezTo>
                        <a:pt x="62041" y="1636"/>
                        <a:pt x="60636" y="15011"/>
                        <a:pt x="61727" y="24985"/>
                      </a:cubicBezTo>
                      <a:cubicBezTo>
                        <a:pt x="62827" y="34958"/>
                        <a:pt x="66432" y="41530"/>
                        <a:pt x="66432" y="41530"/>
                      </a:cubicBezTo>
                      <a:lnTo>
                        <a:pt x="85464" y="41151"/>
                      </a:lnTo>
                      <a:cubicBezTo>
                        <a:pt x="85464" y="41151"/>
                        <a:pt x="87821" y="30836"/>
                        <a:pt x="96649" y="20973"/>
                      </a:cubicBezTo>
                      <a:cubicBezTo>
                        <a:pt x="105485" y="11110"/>
                        <a:pt x="119766" y="0"/>
                        <a:pt x="119766" y="0"/>
                      </a:cubicBezTo>
                      <a:cubicBezTo>
                        <a:pt x="119766" y="0"/>
                        <a:pt x="107149" y="11942"/>
                        <a:pt x="100272" y="22138"/>
                      </a:cubicBezTo>
                      <a:cubicBezTo>
                        <a:pt x="93404" y="32333"/>
                        <a:pt x="91103" y="41355"/>
                        <a:pt x="91103" y="41355"/>
                      </a:cubicBezTo>
                      <a:lnTo>
                        <a:pt x="120774" y="41678"/>
                      </a:lnTo>
                      <a:cubicBezTo>
                        <a:pt x="120774" y="41678"/>
                        <a:pt x="124101" y="36631"/>
                        <a:pt x="133650" y="33193"/>
                      </a:cubicBezTo>
                      <a:cubicBezTo>
                        <a:pt x="143189" y="29754"/>
                        <a:pt x="158940" y="27924"/>
                        <a:pt x="158940" y="27924"/>
                      </a:cubicBezTo>
                      <a:cubicBezTo>
                        <a:pt x="158940" y="27924"/>
                        <a:pt x="143466" y="32287"/>
                        <a:pt x="135193" y="35735"/>
                      </a:cubicBezTo>
                      <a:cubicBezTo>
                        <a:pt x="126911" y="39183"/>
                        <a:pt x="125830" y="41715"/>
                        <a:pt x="125830" y="41715"/>
                      </a:cubicBezTo>
                      <a:lnTo>
                        <a:pt x="177602" y="52743"/>
                      </a:lnTo>
                      <a:cubicBezTo>
                        <a:pt x="177602" y="52743"/>
                        <a:pt x="140564" y="48010"/>
                        <a:pt x="121374" y="46605"/>
                      </a:cubicBezTo>
                      <a:cubicBezTo>
                        <a:pt x="106900" y="45542"/>
                        <a:pt x="101353" y="45884"/>
                        <a:pt x="101353" y="45884"/>
                      </a:cubicBezTo>
                      <a:cubicBezTo>
                        <a:pt x="101353" y="45884"/>
                        <a:pt x="102805" y="50201"/>
                        <a:pt x="107371" y="55497"/>
                      </a:cubicBezTo>
                      <a:cubicBezTo>
                        <a:pt x="111947" y="60803"/>
                        <a:pt x="119295" y="66173"/>
                        <a:pt x="119295" y="66173"/>
                      </a:cubicBezTo>
                      <a:cubicBezTo>
                        <a:pt x="119295" y="66173"/>
                        <a:pt x="109321" y="62162"/>
                        <a:pt x="103202" y="57355"/>
                      </a:cubicBezTo>
                      <a:cubicBezTo>
                        <a:pt x="97092" y="52539"/>
                        <a:pt x="94837" y="46919"/>
                        <a:pt x="94837" y="46919"/>
                      </a:cubicBezTo>
                      <a:lnTo>
                        <a:pt x="68687" y="46845"/>
                      </a:lnTo>
                      <a:cubicBezTo>
                        <a:pt x="68687" y="46845"/>
                        <a:pt x="72440" y="55553"/>
                        <a:pt x="75980" y="62624"/>
                      </a:cubicBezTo>
                      <a:cubicBezTo>
                        <a:pt x="79511" y="69704"/>
                        <a:pt x="85288" y="76239"/>
                        <a:pt x="85288" y="76239"/>
                      </a:cubicBezTo>
                      <a:cubicBezTo>
                        <a:pt x="85288" y="76239"/>
                        <a:pt x="97915" y="76323"/>
                        <a:pt x="111133" y="79484"/>
                      </a:cubicBezTo>
                      <a:cubicBezTo>
                        <a:pt x="124351" y="82645"/>
                        <a:pt x="138142" y="88884"/>
                        <a:pt x="138142" y="88884"/>
                      </a:cubicBezTo>
                      <a:cubicBezTo>
                        <a:pt x="138142" y="88884"/>
                        <a:pt x="123565" y="85057"/>
                        <a:pt x="111309" y="83098"/>
                      </a:cubicBezTo>
                      <a:cubicBezTo>
                        <a:pt x="99052" y="81129"/>
                        <a:pt x="89124" y="81018"/>
                        <a:pt x="89124" y="81018"/>
                      </a:cubicBezTo>
                      <a:cubicBezTo>
                        <a:pt x="89124" y="81018"/>
                        <a:pt x="89873" y="86130"/>
                        <a:pt x="99117" y="98165"/>
                      </a:cubicBezTo>
                      <a:cubicBezTo>
                        <a:pt x="111161" y="113841"/>
                        <a:pt x="138318" y="143087"/>
                        <a:pt x="138318"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74" name="Google Shape;6574;p8"/>
              <p:cNvGrpSpPr/>
              <p:nvPr/>
            </p:nvGrpSpPr>
            <p:grpSpPr>
              <a:xfrm>
                <a:off x="5068830" y="1585142"/>
                <a:ext cx="346626" cy="235224"/>
                <a:chOff x="5068830" y="1585142"/>
                <a:chExt cx="346626" cy="235224"/>
              </a:xfrm>
            </p:grpSpPr>
            <p:sp>
              <p:nvSpPr>
                <p:cNvPr id="6575" name="Google Shape;6575;p8"/>
                <p:cNvSpPr/>
                <p:nvPr/>
              </p:nvSpPr>
              <p:spPr>
                <a:xfrm>
                  <a:off x="5068830" y="1586679"/>
                  <a:ext cx="346626" cy="233687"/>
                </a:xfrm>
                <a:custGeom>
                  <a:avLst/>
                  <a:gdLst/>
                  <a:ahLst/>
                  <a:cxnLst/>
                  <a:rect l="l" t="t" r="r" b="b"/>
                  <a:pathLst>
                    <a:path w="346626" h="233687" extrusionOk="0">
                      <a:moveTo>
                        <a:pt x="113518" y="6"/>
                      </a:moveTo>
                      <a:cubicBezTo>
                        <a:pt x="91463" y="200"/>
                        <a:pt x="75102" y="6643"/>
                        <a:pt x="75102" y="6643"/>
                      </a:cubicBezTo>
                      <a:cubicBezTo>
                        <a:pt x="75102" y="6643"/>
                        <a:pt x="89485" y="13095"/>
                        <a:pt x="87812" y="27736"/>
                      </a:cubicBezTo>
                      <a:cubicBezTo>
                        <a:pt x="83588" y="64673"/>
                        <a:pt x="45930" y="62399"/>
                        <a:pt x="45930" y="62399"/>
                      </a:cubicBezTo>
                      <a:cubicBezTo>
                        <a:pt x="45930" y="62390"/>
                        <a:pt x="47899" y="77734"/>
                        <a:pt x="36391" y="91858"/>
                      </a:cubicBezTo>
                      <a:cubicBezTo>
                        <a:pt x="24892" y="105981"/>
                        <a:pt x="0" y="119005"/>
                        <a:pt x="0" y="119005"/>
                      </a:cubicBezTo>
                      <a:cubicBezTo>
                        <a:pt x="0" y="119015"/>
                        <a:pt x="20030" y="125633"/>
                        <a:pt x="44775" y="125078"/>
                      </a:cubicBezTo>
                      <a:cubicBezTo>
                        <a:pt x="69519" y="124514"/>
                        <a:pt x="99080" y="116695"/>
                        <a:pt x="99080" y="116695"/>
                      </a:cubicBezTo>
                      <a:cubicBezTo>
                        <a:pt x="99080" y="116695"/>
                        <a:pt x="86093" y="127629"/>
                        <a:pt x="79151" y="140385"/>
                      </a:cubicBezTo>
                      <a:cubicBezTo>
                        <a:pt x="72200" y="153141"/>
                        <a:pt x="71054" y="167829"/>
                        <a:pt x="71054" y="167829"/>
                      </a:cubicBezTo>
                      <a:cubicBezTo>
                        <a:pt x="71054" y="167829"/>
                        <a:pt x="79216" y="168060"/>
                        <a:pt x="87230" y="166387"/>
                      </a:cubicBezTo>
                      <a:cubicBezTo>
                        <a:pt x="95253" y="164705"/>
                        <a:pt x="103119" y="160896"/>
                        <a:pt x="103119" y="160896"/>
                      </a:cubicBezTo>
                      <a:cubicBezTo>
                        <a:pt x="103119" y="160896"/>
                        <a:pt x="103248" y="177645"/>
                        <a:pt x="109765" y="195846"/>
                      </a:cubicBezTo>
                      <a:cubicBezTo>
                        <a:pt x="116282" y="214046"/>
                        <a:pt x="129407" y="233688"/>
                        <a:pt x="129407" y="233688"/>
                      </a:cubicBezTo>
                      <a:cubicBezTo>
                        <a:pt x="129407" y="233688"/>
                        <a:pt x="144834" y="223169"/>
                        <a:pt x="160030" y="207686"/>
                      </a:cubicBezTo>
                      <a:cubicBezTo>
                        <a:pt x="175217" y="192204"/>
                        <a:pt x="190071" y="171868"/>
                        <a:pt x="190071" y="171868"/>
                      </a:cubicBezTo>
                      <a:cubicBezTo>
                        <a:pt x="190062" y="171868"/>
                        <a:pt x="195978" y="177923"/>
                        <a:pt x="204223" y="182267"/>
                      </a:cubicBezTo>
                      <a:cubicBezTo>
                        <a:pt x="212468" y="186611"/>
                        <a:pt x="222996" y="189200"/>
                        <a:pt x="222996" y="189200"/>
                      </a:cubicBezTo>
                      <a:cubicBezTo>
                        <a:pt x="222996" y="189200"/>
                        <a:pt x="225973" y="180280"/>
                        <a:pt x="227331" y="170426"/>
                      </a:cubicBezTo>
                      <a:cubicBezTo>
                        <a:pt x="228681" y="160573"/>
                        <a:pt x="228487" y="149915"/>
                        <a:pt x="228487" y="149915"/>
                      </a:cubicBezTo>
                      <a:cubicBezTo>
                        <a:pt x="228487" y="149915"/>
                        <a:pt x="246844" y="163457"/>
                        <a:pt x="266902" y="170426"/>
                      </a:cubicBezTo>
                      <a:cubicBezTo>
                        <a:pt x="286960" y="177396"/>
                        <a:pt x="308784" y="177645"/>
                        <a:pt x="308784" y="177645"/>
                      </a:cubicBezTo>
                      <a:cubicBezTo>
                        <a:pt x="308784" y="177645"/>
                        <a:pt x="296638" y="161229"/>
                        <a:pt x="296943" y="146162"/>
                      </a:cubicBezTo>
                      <a:cubicBezTo>
                        <a:pt x="297248" y="131096"/>
                        <a:pt x="309939" y="117563"/>
                        <a:pt x="309939" y="117563"/>
                      </a:cubicBezTo>
                      <a:cubicBezTo>
                        <a:pt x="309939" y="117563"/>
                        <a:pt x="295390" y="97894"/>
                        <a:pt x="298967" y="84343"/>
                      </a:cubicBezTo>
                      <a:cubicBezTo>
                        <a:pt x="305845" y="58258"/>
                        <a:pt x="346626" y="68463"/>
                        <a:pt x="346626" y="68463"/>
                      </a:cubicBezTo>
                      <a:cubicBezTo>
                        <a:pt x="346626" y="68463"/>
                        <a:pt x="342892" y="42045"/>
                        <a:pt x="285962" y="27736"/>
                      </a:cubicBezTo>
                      <a:cubicBezTo>
                        <a:pt x="249811" y="18641"/>
                        <a:pt x="205378" y="38126"/>
                        <a:pt x="205378" y="38126"/>
                      </a:cubicBezTo>
                      <a:cubicBezTo>
                        <a:pt x="205378" y="38135"/>
                        <a:pt x="169967" y="9573"/>
                        <a:pt x="136922" y="2317"/>
                      </a:cubicBezTo>
                      <a:cubicBezTo>
                        <a:pt x="128658" y="496"/>
                        <a:pt x="120876" y="-68"/>
                        <a:pt x="113518" y="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76" name="Google Shape;6576;p8"/>
                <p:cNvSpPr/>
                <p:nvPr/>
              </p:nvSpPr>
              <p:spPr>
                <a:xfrm>
                  <a:off x="5131944" y="1585142"/>
                  <a:ext cx="235714" cy="209685"/>
                </a:xfrm>
                <a:custGeom>
                  <a:avLst/>
                  <a:gdLst/>
                  <a:ahLst/>
                  <a:cxnLst/>
                  <a:rect l="l" t="t" r="r" b="b"/>
                  <a:pathLst>
                    <a:path w="235714" h="209685" extrusionOk="0">
                      <a:moveTo>
                        <a:pt x="71913" y="209686"/>
                      </a:moveTo>
                      <a:cubicBezTo>
                        <a:pt x="71913" y="209686"/>
                        <a:pt x="81055" y="153995"/>
                        <a:pt x="92535" y="128437"/>
                      </a:cubicBezTo>
                      <a:cubicBezTo>
                        <a:pt x="98941" y="114183"/>
                        <a:pt x="104625" y="105236"/>
                        <a:pt x="104625" y="105236"/>
                      </a:cubicBezTo>
                      <a:cubicBezTo>
                        <a:pt x="104625" y="105236"/>
                        <a:pt x="97000" y="108175"/>
                        <a:pt x="80667" y="118500"/>
                      </a:cubicBezTo>
                      <a:cubicBezTo>
                        <a:pt x="64324" y="128825"/>
                        <a:pt x="39266" y="146526"/>
                        <a:pt x="39266" y="146526"/>
                      </a:cubicBezTo>
                      <a:cubicBezTo>
                        <a:pt x="39266" y="146526"/>
                        <a:pt x="58196" y="126680"/>
                        <a:pt x="75139" y="114451"/>
                      </a:cubicBezTo>
                      <a:cubicBezTo>
                        <a:pt x="92092" y="102232"/>
                        <a:pt x="107056" y="97638"/>
                        <a:pt x="107056" y="97638"/>
                      </a:cubicBezTo>
                      <a:cubicBezTo>
                        <a:pt x="107056" y="97638"/>
                        <a:pt x="111392" y="84568"/>
                        <a:pt x="118102" y="72921"/>
                      </a:cubicBezTo>
                      <a:cubicBezTo>
                        <a:pt x="124813" y="61274"/>
                        <a:pt x="133900" y="51051"/>
                        <a:pt x="133900" y="51051"/>
                      </a:cubicBezTo>
                      <a:lnTo>
                        <a:pt x="92461" y="61210"/>
                      </a:lnTo>
                      <a:cubicBezTo>
                        <a:pt x="92461" y="61210"/>
                        <a:pt x="92267" y="69538"/>
                        <a:pt x="82756" y="80741"/>
                      </a:cubicBezTo>
                      <a:cubicBezTo>
                        <a:pt x="73254" y="91935"/>
                        <a:pt x="54434" y="106003"/>
                        <a:pt x="54434" y="106003"/>
                      </a:cubicBezTo>
                      <a:cubicBezTo>
                        <a:pt x="54434" y="106003"/>
                        <a:pt x="68124" y="90585"/>
                        <a:pt x="75583" y="80464"/>
                      </a:cubicBezTo>
                      <a:cubicBezTo>
                        <a:pt x="83042" y="70351"/>
                        <a:pt x="84281" y="65535"/>
                        <a:pt x="84281" y="65535"/>
                      </a:cubicBezTo>
                      <a:lnTo>
                        <a:pt x="47474" y="79752"/>
                      </a:lnTo>
                      <a:lnTo>
                        <a:pt x="361" y="100300"/>
                      </a:lnTo>
                      <a:lnTo>
                        <a:pt x="43056" y="75731"/>
                      </a:lnTo>
                      <a:cubicBezTo>
                        <a:pt x="43056" y="75731"/>
                        <a:pt x="39487" y="72015"/>
                        <a:pt x="28728" y="71072"/>
                      </a:cubicBezTo>
                      <a:cubicBezTo>
                        <a:pt x="17960" y="70139"/>
                        <a:pt x="0" y="71978"/>
                        <a:pt x="0" y="71978"/>
                      </a:cubicBezTo>
                      <a:cubicBezTo>
                        <a:pt x="0" y="71978"/>
                        <a:pt x="18514" y="67236"/>
                        <a:pt x="31363" y="67264"/>
                      </a:cubicBezTo>
                      <a:cubicBezTo>
                        <a:pt x="44211" y="67301"/>
                        <a:pt x="51393" y="72108"/>
                        <a:pt x="51393" y="72108"/>
                      </a:cubicBezTo>
                      <a:lnTo>
                        <a:pt x="80944" y="61034"/>
                      </a:lnTo>
                      <a:lnTo>
                        <a:pt x="97499" y="54101"/>
                      </a:lnTo>
                      <a:cubicBezTo>
                        <a:pt x="97499" y="54101"/>
                        <a:pt x="92276" y="48454"/>
                        <a:pt x="78716" y="43620"/>
                      </a:cubicBezTo>
                      <a:cubicBezTo>
                        <a:pt x="65157" y="38776"/>
                        <a:pt x="43259" y="34755"/>
                        <a:pt x="43259" y="34755"/>
                      </a:cubicBezTo>
                      <a:cubicBezTo>
                        <a:pt x="43259" y="34755"/>
                        <a:pt x="65147" y="34173"/>
                        <a:pt x="81055" y="38147"/>
                      </a:cubicBezTo>
                      <a:cubicBezTo>
                        <a:pt x="96954" y="42131"/>
                        <a:pt x="106881" y="50672"/>
                        <a:pt x="106881" y="50672"/>
                      </a:cubicBezTo>
                      <a:lnTo>
                        <a:pt x="137772" y="44082"/>
                      </a:lnTo>
                      <a:cubicBezTo>
                        <a:pt x="137772" y="44082"/>
                        <a:pt x="141904" y="37463"/>
                        <a:pt x="151443" y="26436"/>
                      </a:cubicBezTo>
                      <a:cubicBezTo>
                        <a:pt x="160992" y="15418"/>
                        <a:pt x="175957" y="0"/>
                        <a:pt x="175957" y="0"/>
                      </a:cubicBezTo>
                      <a:lnTo>
                        <a:pt x="191985" y="6766"/>
                      </a:lnTo>
                      <a:cubicBezTo>
                        <a:pt x="191985" y="6766"/>
                        <a:pt x="174404" y="18524"/>
                        <a:pt x="162840" y="29144"/>
                      </a:cubicBezTo>
                      <a:cubicBezTo>
                        <a:pt x="151286" y="39765"/>
                        <a:pt x="145749" y="49249"/>
                        <a:pt x="145749" y="49249"/>
                      </a:cubicBezTo>
                      <a:lnTo>
                        <a:pt x="159975" y="65267"/>
                      </a:lnTo>
                      <a:cubicBezTo>
                        <a:pt x="159975" y="65267"/>
                        <a:pt x="174441" y="57290"/>
                        <a:pt x="193038" y="55322"/>
                      </a:cubicBezTo>
                      <a:cubicBezTo>
                        <a:pt x="211627" y="53353"/>
                        <a:pt x="235715" y="54878"/>
                        <a:pt x="235715" y="54878"/>
                      </a:cubicBezTo>
                      <a:cubicBezTo>
                        <a:pt x="235715" y="54878"/>
                        <a:pt x="211803" y="55590"/>
                        <a:pt x="194212" y="59574"/>
                      </a:cubicBezTo>
                      <a:cubicBezTo>
                        <a:pt x="176622" y="63557"/>
                        <a:pt x="163792" y="70324"/>
                        <a:pt x="163792" y="70324"/>
                      </a:cubicBezTo>
                      <a:lnTo>
                        <a:pt x="184821" y="96196"/>
                      </a:lnTo>
                      <a:cubicBezTo>
                        <a:pt x="184821" y="96196"/>
                        <a:pt x="193482" y="94162"/>
                        <a:pt x="204630" y="99033"/>
                      </a:cubicBezTo>
                      <a:cubicBezTo>
                        <a:pt x="215777" y="103914"/>
                        <a:pt x="229429" y="115699"/>
                        <a:pt x="229429" y="115699"/>
                      </a:cubicBezTo>
                      <a:cubicBezTo>
                        <a:pt x="229429" y="115699"/>
                        <a:pt x="212856" y="106604"/>
                        <a:pt x="202605" y="102823"/>
                      </a:cubicBezTo>
                      <a:cubicBezTo>
                        <a:pt x="192354" y="99043"/>
                        <a:pt x="188426" y="100577"/>
                        <a:pt x="188426" y="100577"/>
                      </a:cubicBezTo>
                      <a:lnTo>
                        <a:pt x="212172" y="155852"/>
                      </a:lnTo>
                      <a:cubicBezTo>
                        <a:pt x="212172" y="155852"/>
                        <a:pt x="191282" y="119369"/>
                        <a:pt x="179164" y="101483"/>
                      </a:cubicBezTo>
                      <a:cubicBezTo>
                        <a:pt x="170013" y="87988"/>
                        <a:pt x="165586" y="83551"/>
                        <a:pt x="165586" y="83551"/>
                      </a:cubicBezTo>
                      <a:cubicBezTo>
                        <a:pt x="165586" y="83551"/>
                        <a:pt x="161287" y="88986"/>
                        <a:pt x="158025" y="98063"/>
                      </a:cubicBezTo>
                      <a:cubicBezTo>
                        <a:pt x="154762" y="107140"/>
                        <a:pt x="153412" y="118685"/>
                        <a:pt x="153412" y="118685"/>
                      </a:cubicBezTo>
                      <a:cubicBezTo>
                        <a:pt x="153412" y="118685"/>
                        <a:pt x="151175" y="106197"/>
                        <a:pt x="152728" y="96270"/>
                      </a:cubicBezTo>
                      <a:cubicBezTo>
                        <a:pt x="154272" y="86333"/>
                        <a:pt x="159587" y="78938"/>
                        <a:pt x="159587" y="78938"/>
                      </a:cubicBezTo>
                      <a:lnTo>
                        <a:pt x="140795" y="56348"/>
                      </a:lnTo>
                      <a:cubicBezTo>
                        <a:pt x="140795" y="56348"/>
                        <a:pt x="132735" y="68031"/>
                        <a:pt x="126523" y="77940"/>
                      </a:cubicBezTo>
                      <a:cubicBezTo>
                        <a:pt x="120312" y="87858"/>
                        <a:pt x="116392" y="99163"/>
                        <a:pt x="116392" y="99163"/>
                      </a:cubicBezTo>
                      <a:cubicBezTo>
                        <a:pt x="116392" y="99163"/>
                        <a:pt x="125405" y="110125"/>
                        <a:pt x="131043" y="124573"/>
                      </a:cubicBezTo>
                      <a:cubicBezTo>
                        <a:pt x="136673" y="139020"/>
                        <a:pt x="138918" y="156943"/>
                        <a:pt x="138918" y="156943"/>
                      </a:cubicBezTo>
                      <a:cubicBezTo>
                        <a:pt x="138918" y="156943"/>
                        <a:pt x="133114" y="140684"/>
                        <a:pt x="126699" y="128224"/>
                      </a:cubicBezTo>
                      <a:cubicBezTo>
                        <a:pt x="120275" y="115764"/>
                        <a:pt x="113240" y="107112"/>
                        <a:pt x="113240" y="107112"/>
                      </a:cubicBezTo>
                      <a:cubicBezTo>
                        <a:pt x="113240" y="107112"/>
                        <a:pt x="107454" y="112714"/>
                        <a:pt x="99227" y="132356"/>
                      </a:cubicBezTo>
                      <a:cubicBezTo>
                        <a:pt x="88514" y="157923"/>
                        <a:pt x="71913" y="209686"/>
                        <a:pt x="71913" y="20968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77" name="Google Shape;6577;p8"/>
              <p:cNvGrpSpPr/>
              <p:nvPr/>
            </p:nvGrpSpPr>
            <p:grpSpPr>
              <a:xfrm>
                <a:off x="4212414" y="2640678"/>
                <a:ext cx="443182" cy="300909"/>
                <a:chOff x="4212414" y="2640678"/>
                <a:chExt cx="443182" cy="300909"/>
              </a:xfrm>
            </p:grpSpPr>
            <p:sp>
              <p:nvSpPr>
                <p:cNvPr id="6578" name="Google Shape;6578;p8"/>
                <p:cNvSpPr/>
                <p:nvPr/>
              </p:nvSpPr>
              <p:spPr>
                <a:xfrm>
                  <a:off x="4212414" y="2642725"/>
                  <a:ext cx="443182" cy="298862"/>
                </a:xfrm>
                <a:custGeom>
                  <a:avLst/>
                  <a:gdLst/>
                  <a:ahLst/>
                  <a:cxnLst/>
                  <a:rect l="l" t="t" r="r" b="b"/>
                  <a:pathLst>
                    <a:path w="443182" h="298862" extrusionOk="0">
                      <a:moveTo>
                        <a:pt x="262660" y="48663"/>
                      </a:moveTo>
                      <a:cubicBezTo>
                        <a:pt x="262660" y="48663"/>
                        <a:pt x="319571" y="23835"/>
                        <a:pt x="365797" y="35463"/>
                      </a:cubicBezTo>
                      <a:cubicBezTo>
                        <a:pt x="438589" y="53765"/>
                        <a:pt x="443183" y="87503"/>
                        <a:pt x="443183" y="87503"/>
                      </a:cubicBezTo>
                      <a:cubicBezTo>
                        <a:pt x="443183" y="87503"/>
                        <a:pt x="391096" y="74479"/>
                        <a:pt x="382296" y="107839"/>
                      </a:cubicBezTo>
                      <a:cubicBezTo>
                        <a:pt x="377730" y="125161"/>
                        <a:pt x="396282" y="150081"/>
                        <a:pt x="396282" y="150081"/>
                      </a:cubicBezTo>
                      <a:cubicBezTo>
                        <a:pt x="396282" y="150081"/>
                        <a:pt x="379949" y="167680"/>
                        <a:pt x="379561" y="186944"/>
                      </a:cubicBezTo>
                      <a:cubicBezTo>
                        <a:pt x="379172" y="206216"/>
                        <a:pt x="394729" y="227143"/>
                        <a:pt x="394729" y="227143"/>
                      </a:cubicBezTo>
                      <a:cubicBezTo>
                        <a:pt x="394729" y="227143"/>
                        <a:pt x="367026" y="226810"/>
                        <a:pt x="341376" y="217890"/>
                      </a:cubicBezTo>
                      <a:cubicBezTo>
                        <a:pt x="315726" y="208980"/>
                        <a:pt x="292137" y="191491"/>
                        <a:pt x="292137" y="191491"/>
                      </a:cubicBezTo>
                      <a:cubicBezTo>
                        <a:pt x="292137" y="191491"/>
                        <a:pt x="292442" y="205116"/>
                        <a:pt x="290704" y="217705"/>
                      </a:cubicBezTo>
                      <a:cubicBezTo>
                        <a:pt x="288975" y="230304"/>
                        <a:pt x="285204" y="241877"/>
                        <a:pt x="285204" y="241877"/>
                      </a:cubicBezTo>
                      <a:cubicBezTo>
                        <a:pt x="285204" y="241877"/>
                        <a:pt x="271607" y="238623"/>
                        <a:pt x="261061" y="233068"/>
                      </a:cubicBezTo>
                      <a:cubicBezTo>
                        <a:pt x="250523" y="227522"/>
                        <a:pt x="243045" y="219665"/>
                        <a:pt x="243045" y="219665"/>
                      </a:cubicBezTo>
                      <a:cubicBezTo>
                        <a:pt x="243045" y="219665"/>
                        <a:pt x="224161" y="245565"/>
                        <a:pt x="204741" y="265364"/>
                      </a:cubicBezTo>
                      <a:cubicBezTo>
                        <a:pt x="185320" y="285163"/>
                        <a:pt x="165355" y="298862"/>
                        <a:pt x="165355" y="298862"/>
                      </a:cubicBezTo>
                      <a:cubicBezTo>
                        <a:pt x="165355" y="298862"/>
                        <a:pt x="148901" y="273508"/>
                        <a:pt x="140564" y="250242"/>
                      </a:cubicBezTo>
                      <a:cubicBezTo>
                        <a:pt x="132227" y="226976"/>
                        <a:pt x="132023" y="205791"/>
                        <a:pt x="132023" y="205791"/>
                      </a:cubicBezTo>
                      <a:cubicBezTo>
                        <a:pt x="132023" y="205791"/>
                        <a:pt x="121698" y="210662"/>
                        <a:pt x="111447" y="212806"/>
                      </a:cubicBezTo>
                      <a:cubicBezTo>
                        <a:pt x="101206" y="214951"/>
                        <a:pt x="91020" y="214368"/>
                        <a:pt x="91020" y="214368"/>
                      </a:cubicBezTo>
                      <a:cubicBezTo>
                        <a:pt x="91020" y="214368"/>
                        <a:pt x="92360" y="195752"/>
                        <a:pt x="101243" y="179438"/>
                      </a:cubicBezTo>
                      <a:cubicBezTo>
                        <a:pt x="110125" y="163132"/>
                        <a:pt x="126551" y="149138"/>
                        <a:pt x="126551" y="149138"/>
                      </a:cubicBezTo>
                      <a:cubicBezTo>
                        <a:pt x="126551" y="149138"/>
                        <a:pt x="88764" y="158991"/>
                        <a:pt x="57133" y="159712"/>
                      </a:cubicBezTo>
                      <a:cubicBezTo>
                        <a:pt x="25493" y="160424"/>
                        <a:pt x="0" y="152013"/>
                        <a:pt x="0" y="152013"/>
                      </a:cubicBezTo>
                      <a:cubicBezTo>
                        <a:pt x="0" y="152013"/>
                        <a:pt x="31945" y="135522"/>
                        <a:pt x="46651" y="117461"/>
                      </a:cubicBezTo>
                      <a:cubicBezTo>
                        <a:pt x="61367" y="99390"/>
                        <a:pt x="58834" y="79748"/>
                        <a:pt x="58834" y="79748"/>
                      </a:cubicBezTo>
                      <a:cubicBezTo>
                        <a:pt x="58834" y="79748"/>
                        <a:pt x="106881" y="82687"/>
                        <a:pt x="112279" y="35454"/>
                      </a:cubicBezTo>
                      <a:cubicBezTo>
                        <a:pt x="114415" y="16736"/>
                        <a:pt x="96066" y="8593"/>
                        <a:pt x="96066" y="8593"/>
                      </a:cubicBezTo>
                      <a:cubicBezTo>
                        <a:pt x="96066" y="8593"/>
                        <a:pt x="132957" y="-6224"/>
                        <a:pt x="175217" y="3056"/>
                      </a:cubicBezTo>
                      <a:cubicBezTo>
                        <a:pt x="217478" y="12345"/>
                        <a:pt x="262660" y="48663"/>
                        <a:pt x="262660" y="4866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79" name="Google Shape;6579;p8"/>
                <p:cNvSpPr/>
                <p:nvPr/>
              </p:nvSpPr>
              <p:spPr>
                <a:xfrm>
                  <a:off x="4293146" y="2640678"/>
                  <a:ext cx="301398" cy="268131"/>
                </a:xfrm>
                <a:custGeom>
                  <a:avLst/>
                  <a:gdLst/>
                  <a:ahLst/>
                  <a:cxnLst/>
                  <a:rect l="l" t="t" r="r" b="b"/>
                  <a:pathLst>
                    <a:path w="301398" h="268131" extrusionOk="0">
                      <a:moveTo>
                        <a:pt x="91962" y="268132"/>
                      </a:moveTo>
                      <a:cubicBezTo>
                        <a:pt x="91962" y="268132"/>
                        <a:pt x="103646" y="196921"/>
                        <a:pt x="118324" y="164236"/>
                      </a:cubicBezTo>
                      <a:cubicBezTo>
                        <a:pt x="126514" y="146008"/>
                        <a:pt x="133788" y="134565"/>
                        <a:pt x="133788" y="134565"/>
                      </a:cubicBezTo>
                      <a:cubicBezTo>
                        <a:pt x="133788" y="134565"/>
                        <a:pt x="124037" y="138327"/>
                        <a:pt x="103147" y="151527"/>
                      </a:cubicBezTo>
                      <a:cubicBezTo>
                        <a:pt x="82248" y="164726"/>
                        <a:pt x="50210" y="187372"/>
                        <a:pt x="50210" y="187372"/>
                      </a:cubicBezTo>
                      <a:cubicBezTo>
                        <a:pt x="50210" y="187372"/>
                        <a:pt x="74409" y="161981"/>
                        <a:pt x="96085" y="146360"/>
                      </a:cubicBezTo>
                      <a:cubicBezTo>
                        <a:pt x="117751" y="130729"/>
                        <a:pt x="136885" y="124850"/>
                        <a:pt x="136885" y="124850"/>
                      </a:cubicBezTo>
                      <a:cubicBezTo>
                        <a:pt x="136885" y="124850"/>
                        <a:pt x="142440" y="108138"/>
                        <a:pt x="151018" y="93247"/>
                      </a:cubicBezTo>
                      <a:cubicBezTo>
                        <a:pt x="159596" y="78356"/>
                        <a:pt x="171215" y="65286"/>
                        <a:pt x="171215" y="65286"/>
                      </a:cubicBezTo>
                      <a:lnTo>
                        <a:pt x="118223" y="78273"/>
                      </a:lnTo>
                      <a:cubicBezTo>
                        <a:pt x="118223" y="78273"/>
                        <a:pt x="117973" y="88921"/>
                        <a:pt x="105818" y="103249"/>
                      </a:cubicBezTo>
                      <a:cubicBezTo>
                        <a:pt x="93672" y="117566"/>
                        <a:pt x="69612" y="135554"/>
                        <a:pt x="69612" y="135554"/>
                      </a:cubicBezTo>
                      <a:cubicBezTo>
                        <a:pt x="69612" y="135554"/>
                        <a:pt x="87110" y="115838"/>
                        <a:pt x="96649" y="102897"/>
                      </a:cubicBezTo>
                      <a:cubicBezTo>
                        <a:pt x="106188" y="89966"/>
                        <a:pt x="107768" y="83810"/>
                        <a:pt x="107768" y="83810"/>
                      </a:cubicBezTo>
                      <a:lnTo>
                        <a:pt x="60701" y="101982"/>
                      </a:lnTo>
                      <a:lnTo>
                        <a:pt x="462" y="128252"/>
                      </a:lnTo>
                      <a:lnTo>
                        <a:pt x="55053" y="96843"/>
                      </a:lnTo>
                      <a:cubicBezTo>
                        <a:pt x="55053" y="96843"/>
                        <a:pt x="50497" y="92092"/>
                        <a:pt x="36733" y="90890"/>
                      </a:cubicBezTo>
                      <a:cubicBezTo>
                        <a:pt x="22970" y="89688"/>
                        <a:pt x="0" y="92055"/>
                        <a:pt x="0" y="92055"/>
                      </a:cubicBezTo>
                      <a:cubicBezTo>
                        <a:pt x="0" y="92055"/>
                        <a:pt x="23672" y="85982"/>
                        <a:pt x="40098" y="86019"/>
                      </a:cubicBezTo>
                      <a:cubicBezTo>
                        <a:pt x="56532" y="86065"/>
                        <a:pt x="65711" y="92212"/>
                        <a:pt x="65711" y="92212"/>
                      </a:cubicBezTo>
                      <a:lnTo>
                        <a:pt x="103507" y="78051"/>
                      </a:lnTo>
                      <a:lnTo>
                        <a:pt x="124675" y="69196"/>
                      </a:lnTo>
                      <a:cubicBezTo>
                        <a:pt x="124675" y="69196"/>
                        <a:pt x="117991" y="61968"/>
                        <a:pt x="100660" y="55784"/>
                      </a:cubicBezTo>
                      <a:cubicBezTo>
                        <a:pt x="83320" y="49591"/>
                        <a:pt x="55312" y="44451"/>
                        <a:pt x="55312" y="44451"/>
                      </a:cubicBezTo>
                      <a:cubicBezTo>
                        <a:pt x="55312" y="44451"/>
                        <a:pt x="83301" y="43703"/>
                        <a:pt x="103637" y="48787"/>
                      </a:cubicBezTo>
                      <a:cubicBezTo>
                        <a:pt x="123981" y="53880"/>
                        <a:pt x="136663" y="64796"/>
                        <a:pt x="136663" y="64796"/>
                      </a:cubicBezTo>
                      <a:lnTo>
                        <a:pt x="176169" y="56375"/>
                      </a:lnTo>
                      <a:cubicBezTo>
                        <a:pt x="176169" y="56375"/>
                        <a:pt x="181447" y="47908"/>
                        <a:pt x="193649" y="33812"/>
                      </a:cubicBezTo>
                      <a:cubicBezTo>
                        <a:pt x="205859" y="19716"/>
                        <a:pt x="224993" y="0"/>
                        <a:pt x="224993" y="0"/>
                      </a:cubicBezTo>
                      <a:lnTo>
                        <a:pt x="245485" y="8652"/>
                      </a:lnTo>
                      <a:cubicBezTo>
                        <a:pt x="245485" y="8652"/>
                        <a:pt x="223006" y="23700"/>
                        <a:pt x="208225" y="37278"/>
                      </a:cubicBezTo>
                      <a:cubicBezTo>
                        <a:pt x="193445" y="50857"/>
                        <a:pt x="186365" y="62975"/>
                        <a:pt x="186365" y="62975"/>
                      </a:cubicBezTo>
                      <a:lnTo>
                        <a:pt x="204556" y="83468"/>
                      </a:lnTo>
                      <a:cubicBezTo>
                        <a:pt x="204556" y="83468"/>
                        <a:pt x="223052" y="73263"/>
                        <a:pt x="246826" y="70749"/>
                      </a:cubicBezTo>
                      <a:cubicBezTo>
                        <a:pt x="270609" y="68234"/>
                        <a:pt x="301398" y="70176"/>
                        <a:pt x="301398" y="70176"/>
                      </a:cubicBezTo>
                      <a:cubicBezTo>
                        <a:pt x="301398" y="70176"/>
                        <a:pt x="270831" y="71091"/>
                        <a:pt x="248332" y="76184"/>
                      </a:cubicBezTo>
                      <a:cubicBezTo>
                        <a:pt x="225834" y="81268"/>
                        <a:pt x="209436" y="89929"/>
                        <a:pt x="209436" y="89929"/>
                      </a:cubicBezTo>
                      <a:lnTo>
                        <a:pt x="236325" y="123002"/>
                      </a:lnTo>
                      <a:cubicBezTo>
                        <a:pt x="236325" y="123002"/>
                        <a:pt x="247399" y="120404"/>
                        <a:pt x="261652" y="126643"/>
                      </a:cubicBezTo>
                      <a:cubicBezTo>
                        <a:pt x="275915" y="132873"/>
                        <a:pt x="293357" y="147949"/>
                        <a:pt x="293357" y="147949"/>
                      </a:cubicBezTo>
                      <a:cubicBezTo>
                        <a:pt x="293357" y="147949"/>
                        <a:pt x="272171" y="136321"/>
                        <a:pt x="259064" y="131487"/>
                      </a:cubicBezTo>
                      <a:cubicBezTo>
                        <a:pt x="245957" y="126653"/>
                        <a:pt x="240938" y="128612"/>
                        <a:pt x="240938" y="128612"/>
                      </a:cubicBezTo>
                      <a:lnTo>
                        <a:pt x="271302" y="199296"/>
                      </a:lnTo>
                      <a:cubicBezTo>
                        <a:pt x="271302" y="199296"/>
                        <a:pt x="244589" y="152636"/>
                        <a:pt x="229088" y="129768"/>
                      </a:cubicBezTo>
                      <a:cubicBezTo>
                        <a:pt x="217395" y="112510"/>
                        <a:pt x="211729" y="106835"/>
                        <a:pt x="211729" y="106835"/>
                      </a:cubicBezTo>
                      <a:cubicBezTo>
                        <a:pt x="211729" y="106835"/>
                        <a:pt x="206238" y="113786"/>
                        <a:pt x="202060" y="125396"/>
                      </a:cubicBezTo>
                      <a:cubicBezTo>
                        <a:pt x="197891" y="136996"/>
                        <a:pt x="196172" y="151767"/>
                        <a:pt x="196172" y="151767"/>
                      </a:cubicBezTo>
                      <a:cubicBezTo>
                        <a:pt x="196172" y="151767"/>
                        <a:pt x="193306" y="135804"/>
                        <a:pt x="195285" y="123103"/>
                      </a:cubicBezTo>
                      <a:cubicBezTo>
                        <a:pt x="197253" y="110393"/>
                        <a:pt x="204066" y="100947"/>
                        <a:pt x="204066" y="100947"/>
                      </a:cubicBezTo>
                      <a:lnTo>
                        <a:pt x="180024" y="72061"/>
                      </a:lnTo>
                      <a:cubicBezTo>
                        <a:pt x="180024" y="72061"/>
                        <a:pt x="169717" y="86999"/>
                        <a:pt x="161778" y="99671"/>
                      </a:cubicBezTo>
                      <a:cubicBezTo>
                        <a:pt x="153837" y="112344"/>
                        <a:pt x="148828" y="126801"/>
                        <a:pt x="148828" y="126801"/>
                      </a:cubicBezTo>
                      <a:cubicBezTo>
                        <a:pt x="148828" y="126801"/>
                        <a:pt x="160354" y="140823"/>
                        <a:pt x="167555" y="159291"/>
                      </a:cubicBezTo>
                      <a:cubicBezTo>
                        <a:pt x="174755" y="177759"/>
                        <a:pt x="177630" y="200683"/>
                        <a:pt x="177630" y="200683"/>
                      </a:cubicBezTo>
                      <a:cubicBezTo>
                        <a:pt x="177630" y="200683"/>
                        <a:pt x="170217" y="179894"/>
                        <a:pt x="161999" y="163959"/>
                      </a:cubicBezTo>
                      <a:cubicBezTo>
                        <a:pt x="153791" y="148033"/>
                        <a:pt x="144797" y="136968"/>
                        <a:pt x="144797" y="136968"/>
                      </a:cubicBezTo>
                      <a:cubicBezTo>
                        <a:pt x="144797" y="136968"/>
                        <a:pt x="137394" y="144132"/>
                        <a:pt x="126875" y="169246"/>
                      </a:cubicBezTo>
                      <a:cubicBezTo>
                        <a:pt x="113185" y="201940"/>
                        <a:pt x="91962" y="268132"/>
                        <a:pt x="91962" y="26813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80" name="Google Shape;6580;p8"/>
              <p:cNvGrpSpPr/>
              <p:nvPr/>
            </p:nvGrpSpPr>
            <p:grpSpPr>
              <a:xfrm>
                <a:off x="3763501" y="2443370"/>
                <a:ext cx="243713" cy="362324"/>
                <a:chOff x="3763501" y="2443370"/>
                <a:chExt cx="243713" cy="362324"/>
              </a:xfrm>
            </p:grpSpPr>
            <p:sp>
              <p:nvSpPr>
                <p:cNvPr id="6581" name="Google Shape;6581;p8"/>
                <p:cNvSpPr/>
                <p:nvPr/>
              </p:nvSpPr>
              <p:spPr>
                <a:xfrm>
                  <a:off x="3763501" y="2443370"/>
                  <a:ext cx="243713" cy="362324"/>
                </a:xfrm>
                <a:custGeom>
                  <a:avLst/>
                  <a:gdLst/>
                  <a:ahLst/>
                  <a:cxnLst/>
                  <a:rect l="l" t="t" r="r" b="b"/>
                  <a:pathLst>
                    <a:path w="243713" h="362324" extrusionOk="0">
                      <a:moveTo>
                        <a:pt x="173711" y="229688"/>
                      </a:moveTo>
                      <a:cubicBezTo>
                        <a:pt x="173711" y="229688"/>
                        <a:pt x="180061" y="280019"/>
                        <a:pt x="160308" y="313581"/>
                      </a:cubicBezTo>
                      <a:cubicBezTo>
                        <a:pt x="129194" y="366416"/>
                        <a:pt x="101686" y="362248"/>
                        <a:pt x="101686" y="362248"/>
                      </a:cubicBezTo>
                      <a:cubicBezTo>
                        <a:pt x="101686" y="362248"/>
                        <a:pt x="123898" y="324424"/>
                        <a:pt x="99773" y="309838"/>
                      </a:cubicBezTo>
                      <a:cubicBezTo>
                        <a:pt x="87248" y="302277"/>
                        <a:pt x="63437" y="311076"/>
                        <a:pt x="63437" y="311076"/>
                      </a:cubicBezTo>
                      <a:cubicBezTo>
                        <a:pt x="63437" y="311076"/>
                        <a:pt x="53399" y="294217"/>
                        <a:pt x="38388" y="289475"/>
                      </a:cubicBezTo>
                      <a:cubicBezTo>
                        <a:pt x="23376" y="284733"/>
                        <a:pt x="3392" y="292109"/>
                        <a:pt x="3392" y="292109"/>
                      </a:cubicBezTo>
                      <a:cubicBezTo>
                        <a:pt x="3392" y="292109"/>
                        <a:pt x="10029" y="270461"/>
                        <a:pt x="22923" y="252418"/>
                      </a:cubicBezTo>
                      <a:cubicBezTo>
                        <a:pt x="35818" y="234366"/>
                        <a:pt x="54970" y="219900"/>
                        <a:pt x="54970" y="219900"/>
                      </a:cubicBezTo>
                      <a:cubicBezTo>
                        <a:pt x="54970" y="219900"/>
                        <a:pt x="44220" y="216997"/>
                        <a:pt x="34746" y="212746"/>
                      </a:cubicBezTo>
                      <a:cubicBezTo>
                        <a:pt x="25271" y="208484"/>
                        <a:pt x="17072" y="202864"/>
                        <a:pt x="17072" y="202864"/>
                      </a:cubicBezTo>
                      <a:cubicBezTo>
                        <a:pt x="17072" y="202864"/>
                        <a:pt x="22748" y="192946"/>
                        <a:pt x="29532" y="185967"/>
                      </a:cubicBezTo>
                      <a:cubicBezTo>
                        <a:pt x="36308" y="178979"/>
                        <a:pt x="44183" y="174922"/>
                        <a:pt x="44183" y="174922"/>
                      </a:cubicBezTo>
                      <a:cubicBezTo>
                        <a:pt x="44183" y="174922"/>
                        <a:pt x="28229" y="154161"/>
                        <a:pt x="17183" y="134380"/>
                      </a:cubicBezTo>
                      <a:cubicBezTo>
                        <a:pt x="6138" y="114599"/>
                        <a:pt x="0" y="95789"/>
                        <a:pt x="0" y="95789"/>
                      </a:cubicBezTo>
                      <a:cubicBezTo>
                        <a:pt x="0" y="95789"/>
                        <a:pt x="23663" y="88727"/>
                        <a:pt x="43823" y="87553"/>
                      </a:cubicBezTo>
                      <a:cubicBezTo>
                        <a:pt x="63983" y="86379"/>
                        <a:pt x="80630" y="91093"/>
                        <a:pt x="80630" y="91093"/>
                      </a:cubicBezTo>
                      <a:cubicBezTo>
                        <a:pt x="80630" y="91093"/>
                        <a:pt x="79197" y="81887"/>
                        <a:pt x="79872" y="73355"/>
                      </a:cubicBezTo>
                      <a:cubicBezTo>
                        <a:pt x="80556" y="64833"/>
                        <a:pt x="83347" y="56985"/>
                        <a:pt x="83347" y="56985"/>
                      </a:cubicBezTo>
                      <a:cubicBezTo>
                        <a:pt x="83347" y="56985"/>
                        <a:pt x="97638" y="62319"/>
                        <a:pt x="108378" y="73041"/>
                      </a:cubicBezTo>
                      <a:cubicBezTo>
                        <a:pt x="119110" y="83754"/>
                        <a:pt x="126301" y="99856"/>
                        <a:pt x="126301" y="99856"/>
                      </a:cubicBezTo>
                      <a:cubicBezTo>
                        <a:pt x="126301" y="99856"/>
                        <a:pt x="127281" y="67976"/>
                        <a:pt x="134001" y="43010"/>
                      </a:cubicBezTo>
                      <a:cubicBezTo>
                        <a:pt x="140730" y="18043"/>
                        <a:pt x="153199" y="0"/>
                        <a:pt x="153199" y="0"/>
                      </a:cubicBezTo>
                      <a:cubicBezTo>
                        <a:pt x="153199" y="0"/>
                        <a:pt x="158764" y="28840"/>
                        <a:pt x="169532" y="44525"/>
                      </a:cubicBezTo>
                      <a:cubicBezTo>
                        <a:pt x="180310" y="60221"/>
                        <a:pt x="196283" y="62763"/>
                        <a:pt x="196283" y="62763"/>
                      </a:cubicBezTo>
                      <a:cubicBezTo>
                        <a:pt x="196283" y="62763"/>
                        <a:pt x="182917" y="99745"/>
                        <a:pt x="218698" y="114849"/>
                      </a:cubicBezTo>
                      <a:cubicBezTo>
                        <a:pt x="232877" y="120839"/>
                        <a:pt x="243489" y="108332"/>
                        <a:pt x="243489" y="108332"/>
                      </a:cubicBezTo>
                      <a:cubicBezTo>
                        <a:pt x="243489" y="108332"/>
                        <a:pt x="246613" y="140666"/>
                        <a:pt x="229596" y="171649"/>
                      </a:cubicBezTo>
                      <a:cubicBezTo>
                        <a:pt x="212588" y="202642"/>
                        <a:pt x="173711" y="229688"/>
                        <a:pt x="173711"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82" name="Google Shape;6582;p8"/>
                <p:cNvSpPr/>
                <p:nvPr/>
              </p:nvSpPr>
              <p:spPr>
                <a:xfrm>
                  <a:off x="3787506" y="2512954"/>
                  <a:ext cx="183776" cy="249274"/>
                </a:xfrm>
                <a:custGeom>
                  <a:avLst/>
                  <a:gdLst/>
                  <a:ahLst/>
                  <a:cxnLst/>
                  <a:rect l="l" t="t" r="r" b="b"/>
                  <a:pathLst>
                    <a:path w="183776" h="249274" extrusionOk="0">
                      <a:moveTo>
                        <a:pt x="0" y="39506"/>
                      </a:moveTo>
                      <a:cubicBezTo>
                        <a:pt x="0" y="39506"/>
                        <a:pt x="53131" y="65064"/>
                        <a:pt x="75361" y="84105"/>
                      </a:cubicBezTo>
                      <a:cubicBezTo>
                        <a:pt x="87766" y="94717"/>
                        <a:pt x="95059" y="103054"/>
                        <a:pt x="95059" y="103054"/>
                      </a:cubicBezTo>
                      <a:cubicBezTo>
                        <a:pt x="95059" y="103054"/>
                        <a:pt x="94356" y="94550"/>
                        <a:pt x="88820" y="75130"/>
                      </a:cubicBezTo>
                      <a:cubicBezTo>
                        <a:pt x="83283" y="55710"/>
                        <a:pt x="72921" y="25382"/>
                        <a:pt x="72921" y="25382"/>
                      </a:cubicBezTo>
                      <a:cubicBezTo>
                        <a:pt x="72921" y="25382"/>
                        <a:pt x="87248" y="50201"/>
                        <a:pt x="94504" y="70786"/>
                      </a:cubicBezTo>
                      <a:cubicBezTo>
                        <a:pt x="101760" y="91371"/>
                        <a:pt x="101964" y="107722"/>
                        <a:pt x="101964" y="107722"/>
                      </a:cubicBezTo>
                      <a:cubicBezTo>
                        <a:pt x="101964" y="107722"/>
                        <a:pt x="113786" y="115921"/>
                        <a:pt x="123482" y="126079"/>
                      </a:cubicBezTo>
                      <a:cubicBezTo>
                        <a:pt x="133178" y="136238"/>
                        <a:pt x="140749" y="148347"/>
                        <a:pt x="140749" y="148347"/>
                      </a:cubicBezTo>
                      <a:lnTo>
                        <a:pt x="142773" y="103821"/>
                      </a:lnTo>
                      <a:cubicBezTo>
                        <a:pt x="142773" y="103821"/>
                        <a:pt x="134482" y="101178"/>
                        <a:pt x="126052" y="88348"/>
                      </a:cubicBezTo>
                      <a:cubicBezTo>
                        <a:pt x="117631" y="75527"/>
                        <a:pt x="109072" y="52521"/>
                        <a:pt x="109072" y="52521"/>
                      </a:cubicBezTo>
                      <a:cubicBezTo>
                        <a:pt x="109072" y="52521"/>
                        <a:pt x="120497" y="70776"/>
                        <a:pt x="128436" y="81240"/>
                      </a:cubicBezTo>
                      <a:cubicBezTo>
                        <a:pt x="136377" y="91694"/>
                        <a:pt x="140841" y="94356"/>
                        <a:pt x="140841" y="94356"/>
                      </a:cubicBezTo>
                      <a:lnTo>
                        <a:pt x="137440" y="53270"/>
                      </a:lnTo>
                      <a:lnTo>
                        <a:pt x="130720" y="0"/>
                      </a:lnTo>
                      <a:lnTo>
                        <a:pt x="142764" y="50025"/>
                      </a:lnTo>
                      <a:cubicBezTo>
                        <a:pt x="142764" y="50025"/>
                        <a:pt x="147543" y="47548"/>
                        <a:pt x="151647" y="37038"/>
                      </a:cubicBezTo>
                      <a:cubicBezTo>
                        <a:pt x="155760" y="26528"/>
                        <a:pt x="159198" y="7977"/>
                        <a:pt x="159198" y="7977"/>
                      </a:cubicBezTo>
                      <a:cubicBezTo>
                        <a:pt x="159198" y="7977"/>
                        <a:pt x="158505" y="27933"/>
                        <a:pt x="154697" y="40800"/>
                      </a:cubicBezTo>
                      <a:cubicBezTo>
                        <a:pt x="150879" y="53667"/>
                        <a:pt x="143938" y="59453"/>
                        <a:pt x="143938" y="59453"/>
                      </a:cubicBezTo>
                      <a:lnTo>
                        <a:pt x="146341" y="92341"/>
                      </a:lnTo>
                      <a:lnTo>
                        <a:pt x="148402" y="110967"/>
                      </a:lnTo>
                      <a:cubicBezTo>
                        <a:pt x="148402" y="110967"/>
                        <a:pt x="155603" y="107399"/>
                        <a:pt x="164449" y="95234"/>
                      </a:cubicBezTo>
                      <a:cubicBezTo>
                        <a:pt x="173295" y="83061"/>
                        <a:pt x="183777" y="62300"/>
                        <a:pt x="183777" y="62300"/>
                      </a:cubicBezTo>
                      <a:cubicBezTo>
                        <a:pt x="183777" y="62300"/>
                        <a:pt x="177916" y="84410"/>
                        <a:pt x="169246" y="99181"/>
                      </a:cubicBezTo>
                      <a:cubicBezTo>
                        <a:pt x="160567" y="113952"/>
                        <a:pt x="149086" y="121384"/>
                        <a:pt x="149086" y="121384"/>
                      </a:cubicBezTo>
                      <a:lnTo>
                        <a:pt x="146591" y="154281"/>
                      </a:lnTo>
                      <a:cubicBezTo>
                        <a:pt x="146591" y="154281"/>
                        <a:pt x="152017" y="160372"/>
                        <a:pt x="160252" y="173184"/>
                      </a:cubicBezTo>
                      <a:cubicBezTo>
                        <a:pt x="168488" y="186004"/>
                        <a:pt x="179534" y="205535"/>
                        <a:pt x="179534" y="205535"/>
                      </a:cubicBezTo>
                      <a:lnTo>
                        <a:pt x="168035" y="219604"/>
                      </a:lnTo>
                      <a:cubicBezTo>
                        <a:pt x="168035" y="219604"/>
                        <a:pt x="161417" y="198529"/>
                        <a:pt x="154179" y="183813"/>
                      </a:cubicBezTo>
                      <a:cubicBezTo>
                        <a:pt x="146933" y="169098"/>
                        <a:pt x="139067" y="160751"/>
                        <a:pt x="139067" y="160751"/>
                      </a:cubicBezTo>
                      <a:lnTo>
                        <a:pt x="118824" y="170300"/>
                      </a:lnTo>
                      <a:cubicBezTo>
                        <a:pt x="118824" y="170300"/>
                        <a:pt x="122558" y="187141"/>
                        <a:pt x="119055" y="206358"/>
                      </a:cubicBezTo>
                      <a:cubicBezTo>
                        <a:pt x="115542" y="225575"/>
                        <a:pt x="106927" y="249275"/>
                        <a:pt x="106927" y="249275"/>
                      </a:cubicBezTo>
                      <a:cubicBezTo>
                        <a:pt x="106927" y="249275"/>
                        <a:pt x="113250" y="225094"/>
                        <a:pt x="114442" y="206293"/>
                      </a:cubicBezTo>
                      <a:cubicBezTo>
                        <a:pt x="115635" y="187483"/>
                        <a:pt x="112630" y="172638"/>
                        <a:pt x="112630" y="172638"/>
                      </a:cubicBezTo>
                      <a:lnTo>
                        <a:pt x="80510" y="186097"/>
                      </a:lnTo>
                      <a:cubicBezTo>
                        <a:pt x="80510" y="186097"/>
                        <a:pt x="79992" y="195368"/>
                        <a:pt x="71821" y="205110"/>
                      </a:cubicBezTo>
                      <a:cubicBezTo>
                        <a:pt x="63650" y="214853"/>
                        <a:pt x="47816" y="225057"/>
                        <a:pt x="47816" y="225057"/>
                      </a:cubicBezTo>
                      <a:cubicBezTo>
                        <a:pt x="47816" y="225057"/>
                        <a:pt x="61810" y="211128"/>
                        <a:pt x="68623" y="201968"/>
                      </a:cubicBezTo>
                      <a:cubicBezTo>
                        <a:pt x="75426" y="192807"/>
                        <a:pt x="75047" y="188417"/>
                        <a:pt x="75047" y="188417"/>
                      </a:cubicBezTo>
                      <a:lnTo>
                        <a:pt x="12654" y="195941"/>
                      </a:lnTo>
                      <a:cubicBezTo>
                        <a:pt x="12654" y="195941"/>
                        <a:pt x="55377" y="185745"/>
                        <a:pt x="76877" y="178868"/>
                      </a:cubicBezTo>
                      <a:cubicBezTo>
                        <a:pt x="93090" y="173674"/>
                        <a:pt x="98849" y="170540"/>
                        <a:pt x="98849" y="170540"/>
                      </a:cubicBezTo>
                      <a:cubicBezTo>
                        <a:pt x="98849" y="170540"/>
                        <a:pt x="94661" y="164634"/>
                        <a:pt x="86527" y="158690"/>
                      </a:cubicBezTo>
                      <a:cubicBezTo>
                        <a:pt x="78393" y="152747"/>
                        <a:pt x="67218" y="147995"/>
                        <a:pt x="67218" y="147995"/>
                      </a:cubicBezTo>
                      <a:cubicBezTo>
                        <a:pt x="67218" y="147995"/>
                        <a:pt x="80380" y="149428"/>
                        <a:pt x="89882" y="153902"/>
                      </a:cubicBezTo>
                      <a:cubicBezTo>
                        <a:pt x="99394" y="158376"/>
                        <a:pt x="105227" y="165891"/>
                        <a:pt x="105227" y="165891"/>
                      </a:cubicBezTo>
                      <a:lnTo>
                        <a:pt x="133410" y="153699"/>
                      </a:lnTo>
                      <a:cubicBezTo>
                        <a:pt x="133410" y="153699"/>
                        <a:pt x="124074" y="142181"/>
                        <a:pt x="115967" y="133031"/>
                      </a:cubicBezTo>
                      <a:cubicBezTo>
                        <a:pt x="107861" y="123889"/>
                        <a:pt x="97684" y="116633"/>
                        <a:pt x="97684" y="116633"/>
                      </a:cubicBezTo>
                      <a:cubicBezTo>
                        <a:pt x="97684" y="116633"/>
                        <a:pt x="84041" y="122438"/>
                        <a:pt x="67902" y="123833"/>
                      </a:cubicBezTo>
                      <a:cubicBezTo>
                        <a:pt x="51763" y="125220"/>
                        <a:pt x="33137" y="122197"/>
                        <a:pt x="33137" y="122197"/>
                      </a:cubicBezTo>
                      <a:cubicBezTo>
                        <a:pt x="33137" y="122197"/>
                        <a:pt x="51143" y="121171"/>
                        <a:pt x="65517" y="118408"/>
                      </a:cubicBezTo>
                      <a:cubicBezTo>
                        <a:pt x="79900" y="115635"/>
                        <a:pt x="90650" y="111133"/>
                        <a:pt x="90650" y="111133"/>
                      </a:cubicBezTo>
                      <a:cubicBezTo>
                        <a:pt x="90650" y="111133"/>
                        <a:pt x="86730" y="103683"/>
                        <a:pt x="69473" y="89651"/>
                      </a:cubicBezTo>
                      <a:cubicBezTo>
                        <a:pt x="46993" y="71386"/>
                        <a:pt x="0" y="39506"/>
                        <a:pt x="0"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83" name="Google Shape;6583;p8"/>
              <p:cNvGrpSpPr/>
              <p:nvPr/>
            </p:nvGrpSpPr>
            <p:grpSpPr>
              <a:xfrm>
                <a:off x="3825829" y="1855963"/>
                <a:ext cx="211137" cy="206344"/>
                <a:chOff x="3825829" y="1855963"/>
                <a:chExt cx="211137" cy="206344"/>
              </a:xfrm>
            </p:grpSpPr>
            <p:sp>
              <p:nvSpPr>
                <p:cNvPr id="6584" name="Google Shape;6584;p8"/>
                <p:cNvSpPr/>
                <p:nvPr/>
              </p:nvSpPr>
              <p:spPr>
                <a:xfrm>
                  <a:off x="3825829" y="1855963"/>
                  <a:ext cx="211137" cy="206344"/>
                </a:xfrm>
                <a:custGeom>
                  <a:avLst/>
                  <a:gdLst/>
                  <a:ahLst/>
                  <a:cxnLst/>
                  <a:rect l="l" t="t" r="r" b="b"/>
                  <a:pathLst>
                    <a:path w="211137" h="206344" extrusionOk="0">
                      <a:moveTo>
                        <a:pt x="125016" y="149687"/>
                      </a:moveTo>
                      <a:cubicBezTo>
                        <a:pt x="125016" y="149687"/>
                        <a:pt x="110505" y="182788"/>
                        <a:pt x="86407" y="195414"/>
                      </a:cubicBezTo>
                      <a:cubicBezTo>
                        <a:pt x="48481" y="215315"/>
                        <a:pt x="33480" y="201958"/>
                        <a:pt x="33480" y="201958"/>
                      </a:cubicBezTo>
                      <a:cubicBezTo>
                        <a:pt x="33480" y="201958"/>
                        <a:pt x="60600" y="187696"/>
                        <a:pt x="51421" y="169348"/>
                      </a:cubicBezTo>
                      <a:cubicBezTo>
                        <a:pt x="46651" y="159827"/>
                        <a:pt x="29154" y="155815"/>
                        <a:pt x="29154" y="155815"/>
                      </a:cubicBezTo>
                      <a:cubicBezTo>
                        <a:pt x="29154" y="155815"/>
                        <a:pt x="29265" y="141627"/>
                        <a:pt x="21981" y="132836"/>
                      </a:cubicBezTo>
                      <a:cubicBezTo>
                        <a:pt x="14688" y="124055"/>
                        <a:pt x="0" y="120681"/>
                        <a:pt x="0" y="120681"/>
                      </a:cubicBezTo>
                      <a:cubicBezTo>
                        <a:pt x="0" y="120681"/>
                        <a:pt x="11878" y="110135"/>
                        <a:pt x="26196" y="104228"/>
                      </a:cubicBezTo>
                      <a:cubicBezTo>
                        <a:pt x="40514" y="98322"/>
                        <a:pt x="57281" y="97055"/>
                        <a:pt x="57281" y="97055"/>
                      </a:cubicBezTo>
                      <a:cubicBezTo>
                        <a:pt x="57281" y="97055"/>
                        <a:pt x="51883" y="91066"/>
                        <a:pt x="47742" y="84752"/>
                      </a:cubicBezTo>
                      <a:cubicBezTo>
                        <a:pt x="43601" y="78439"/>
                        <a:pt x="40726" y="71802"/>
                        <a:pt x="40726" y="71802"/>
                      </a:cubicBezTo>
                      <a:cubicBezTo>
                        <a:pt x="40726" y="71802"/>
                        <a:pt x="47751" y="68003"/>
                        <a:pt x="54370" y="66423"/>
                      </a:cubicBezTo>
                      <a:cubicBezTo>
                        <a:pt x="60979" y="64851"/>
                        <a:pt x="67190" y="65480"/>
                        <a:pt x="67190" y="65480"/>
                      </a:cubicBezTo>
                      <a:cubicBezTo>
                        <a:pt x="67190" y="65480"/>
                        <a:pt x="65175" y="46587"/>
                        <a:pt x="65748" y="30217"/>
                      </a:cubicBezTo>
                      <a:cubicBezTo>
                        <a:pt x="66321" y="13846"/>
                        <a:pt x="69482" y="0"/>
                        <a:pt x="69482" y="0"/>
                      </a:cubicBezTo>
                      <a:cubicBezTo>
                        <a:pt x="69482" y="0"/>
                        <a:pt x="86268" y="5010"/>
                        <a:pt x="98802" y="12220"/>
                      </a:cubicBezTo>
                      <a:cubicBezTo>
                        <a:pt x="111336" y="19429"/>
                        <a:pt x="119618" y="28848"/>
                        <a:pt x="119618" y="28848"/>
                      </a:cubicBezTo>
                      <a:cubicBezTo>
                        <a:pt x="119618" y="28848"/>
                        <a:pt x="122105" y="22683"/>
                        <a:pt x="125627" y="17766"/>
                      </a:cubicBezTo>
                      <a:cubicBezTo>
                        <a:pt x="129139" y="12848"/>
                        <a:pt x="133678" y="9179"/>
                        <a:pt x="133678" y="9179"/>
                      </a:cubicBezTo>
                      <a:cubicBezTo>
                        <a:pt x="133678" y="9179"/>
                        <a:pt x="140314" y="18034"/>
                        <a:pt x="142856" y="28775"/>
                      </a:cubicBezTo>
                      <a:cubicBezTo>
                        <a:pt x="145398" y="39506"/>
                        <a:pt x="143845" y="52123"/>
                        <a:pt x="143845" y="52123"/>
                      </a:cubicBezTo>
                      <a:cubicBezTo>
                        <a:pt x="143845" y="52123"/>
                        <a:pt x="156056" y="33128"/>
                        <a:pt x="169181" y="20594"/>
                      </a:cubicBezTo>
                      <a:cubicBezTo>
                        <a:pt x="182316" y="8060"/>
                        <a:pt x="196375" y="1987"/>
                        <a:pt x="196375" y="1987"/>
                      </a:cubicBezTo>
                      <a:cubicBezTo>
                        <a:pt x="196375" y="1987"/>
                        <a:pt x="189212" y="21703"/>
                        <a:pt x="189970" y="35485"/>
                      </a:cubicBezTo>
                      <a:cubicBezTo>
                        <a:pt x="190718" y="49258"/>
                        <a:pt x="199389" y="57087"/>
                        <a:pt x="199389" y="57087"/>
                      </a:cubicBezTo>
                      <a:cubicBezTo>
                        <a:pt x="199389" y="57087"/>
                        <a:pt x="177889" y="74307"/>
                        <a:pt x="193870" y="97564"/>
                      </a:cubicBezTo>
                      <a:cubicBezTo>
                        <a:pt x="200211" y="106779"/>
                        <a:pt x="211137" y="103350"/>
                        <a:pt x="211137" y="103350"/>
                      </a:cubicBezTo>
                      <a:cubicBezTo>
                        <a:pt x="211137" y="103350"/>
                        <a:pt x="201228" y="124231"/>
                        <a:pt x="179728" y="136377"/>
                      </a:cubicBezTo>
                      <a:cubicBezTo>
                        <a:pt x="158219" y="148532"/>
                        <a:pt x="125016" y="149687"/>
                        <a:pt x="125016"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85" name="Google Shape;6585;p8"/>
                <p:cNvSpPr/>
                <p:nvPr/>
              </p:nvSpPr>
              <p:spPr>
                <a:xfrm>
                  <a:off x="3855491" y="1873488"/>
                  <a:ext cx="156480" cy="175540"/>
                </a:xfrm>
                <a:custGeom>
                  <a:avLst/>
                  <a:gdLst/>
                  <a:ahLst/>
                  <a:cxnLst/>
                  <a:rect l="l" t="t" r="r" b="b"/>
                  <a:pathLst>
                    <a:path w="156480" h="175540" extrusionOk="0">
                      <a:moveTo>
                        <a:pt x="49396" y="0"/>
                      </a:moveTo>
                      <a:cubicBezTo>
                        <a:pt x="49396" y="0"/>
                        <a:pt x="71987" y="36419"/>
                        <a:pt x="78402" y="56736"/>
                      </a:cubicBezTo>
                      <a:cubicBezTo>
                        <a:pt x="81979" y="68068"/>
                        <a:pt x="83329" y="75999"/>
                        <a:pt x="83329" y="75999"/>
                      </a:cubicBezTo>
                      <a:cubicBezTo>
                        <a:pt x="83329" y="75999"/>
                        <a:pt x="86000" y="70555"/>
                        <a:pt x="89753" y="56569"/>
                      </a:cubicBezTo>
                      <a:cubicBezTo>
                        <a:pt x="93506" y="42593"/>
                        <a:pt x="98331" y="20077"/>
                        <a:pt x="98331" y="20077"/>
                      </a:cubicBezTo>
                      <a:cubicBezTo>
                        <a:pt x="98331" y="20077"/>
                        <a:pt x="97887" y="40791"/>
                        <a:pt x="94754" y="56163"/>
                      </a:cubicBezTo>
                      <a:cubicBezTo>
                        <a:pt x="91611" y="71534"/>
                        <a:pt x="85769" y="81554"/>
                        <a:pt x="85769" y="81554"/>
                      </a:cubicBezTo>
                      <a:cubicBezTo>
                        <a:pt x="85769" y="81554"/>
                        <a:pt x="89882" y="91186"/>
                        <a:pt x="92008" y="101169"/>
                      </a:cubicBezTo>
                      <a:cubicBezTo>
                        <a:pt x="94134" y="111151"/>
                        <a:pt x="94264" y="121495"/>
                        <a:pt x="94264" y="121495"/>
                      </a:cubicBezTo>
                      <a:lnTo>
                        <a:pt x="111697" y="95225"/>
                      </a:lnTo>
                      <a:cubicBezTo>
                        <a:pt x="111697" y="95225"/>
                        <a:pt x="107685" y="90354"/>
                        <a:pt x="107297" y="79243"/>
                      </a:cubicBezTo>
                      <a:cubicBezTo>
                        <a:pt x="106909" y="68133"/>
                        <a:pt x="110153" y="50783"/>
                        <a:pt x="110153" y="50783"/>
                      </a:cubicBezTo>
                      <a:cubicBezTo>
                        <a:pt x="110153" y="50783"/>
                        <a:pt x="110357" y="66377"/>
                        <a:pt x="111318" y="75860"/>
                      </a:cubicBezTo>
                      <a:cubicBezTo>
                        <a:pt x="112279" y="85335"/>
                        <a:pt x="113989" y="88709"/>
                        <a:pt x="113989" y="88709"/>
                      </a:cubicBezTo>
                      <a:lnTo>
                        <a:pt x="126911" y="62393"/>
                      </a:lnTo>
                      <a:lnTo>
                        <a:pt x="142283" y="27370"/>
                      </a:lnTo>
                      <a:lnTo>
                        <a:pt x="131293" y="62513"/>
                      </a:lnTo>
                      <a:cubicBezTo>
                        <a:pt x="131293" y="62513"/>
                        <a:pt x="135064" y="62892"/>
                        <a:pt x="141359" y="58113"/>
                      </a:cubicBezTo>
                      <a:cubicBezTo>
                        <a:pt x="147654" y="53334"/>
                        <a:pt x="156481" y="43416"/>
                        <a:pt x="156481" y="43416"/>
                      </a:cubicBezTo>
                      <a:cubicBezTo>
                        <a:pt x="156481" y="43416"/>
                        <a:pt x="148800" y="55275"/>
                        <a:pt x="141821" y="61598"/>
                      </a:cubicBezTo>
                      <a:cubicBezTo>
                        <a:pt x="134842" y="67920"/>
                        <a:pt x="128566" y="68706"/>
                        <a:pt x="128566" y="68706"/>
                      </a:cubicBezTo>
                      <a:lnTo>
                        <a:pt x="118028" y="89642"/>
                      </a:lnTo>
                      <a:lnTo>
                        <a:pt x="112483" y="101779"/>
                      </a:lnTo>
                      <a:cubicBezTo>
                        <a:pt x="112483" y="101779"/>
                        <a:pt x="118102" y="102444"/>
                        <a:pt x="127845" y="98525"/>
                      </a:cubicBezTo>
                      <a:cubicBezTo>
                        <a:pt x="137587" y="94597"/>
                        <a:pt x="151452" y="86102"/>
                        <a:pt x="151452" y="86102"/>
                      </a:cubicBezTo>
                      <a:cubicBezTo>
                        <a:pt x="151452" y="86102"/>
                        <a:pt x="139871" y="97240"/>
                        <a:pt x="129287" y="102805"/>
                      </a:cubicBezTo>
                      <a:cubicBezTo>
                        <a:pt x="118694" y="108378"/>
                        <a:pt x="109099" y="108378"/>
                        <a:pt x="109099" y="108378"/>
                      </a:cubicBezTo>
                      <a:lnTo>
                        <a:pt x="95613" y="127401"/>
                      </a:lnTo>
                      <a:cubicBezTo>
                        <a:pt x="95613" y="127401"/>
                        <a:pt x="96649" y="133234"/>
                        <a:pt x="96926" y="144261"/>
                      </a:cubicBezTo>
                      <a:cubicBezTo>
                        <a:pt x="97203" y="155289"/>
                        <a:pt x="96722" y="171511"/>
                        <a:pt x="96722" y="171511"/>
                      </a:cubicBezTo>
                      <a:lnTo>
                        <a:pt x="84688" y="175541"/>
                      </a:lnTo>
                      <a:cubicBezTo>
                        <a:pt x="84688" y="175541"/>
                        <a:pt x="88394" y="160123"/>
                        <a:pt x="89411" y="148338"/>
                      </a:cubicBezTo>
                      <a:cubicBezTo>
                        <a:pt x="90418" y="136543"/>
                        <a:pt x="88736" y="128381"/>
                        <a:pt x="88736" y="128381"/>
                      </a:cubicBezTo>
                      <a:lnTo>
                        <a:pt x="73096" y="126218"/>
                      </a:lnTo>
                      <a:cubicBezTo>
                        <a:pt x="73096" y="126218"/>
                        <a:pt x="69205" y="137929"/>
                        <a:pt x="60100" y="148236"/>
                      </a:cubicBezTo>
                      <a:cubicBezTo>
                        <a:pt x="50996" y="158542"/>
                        <a:pt x="37186" y="169551"/>
                        <a:pt x="37186" y="169551"/>
                      </a:cubicBezTo>
                      <a:cubicBezTo>
                        <a:pt x="37186" y="169551"/>
                        <a:pt x="49794" y="157341"/>
                        <a:pt x="57355" y="146378"/>
                      </a:cubicBezTo>
                      <a:cubicBezTo>
                        <a:pt x="64925" y="135415"/>
                        <a:pt x="68530" y="125201"/>
                        <a:pt x="68530" y="125201"/>
                      </a:cubicBezTo>
                      <a:lnTo>
                        <a:pt x="44340" y="120765"/>
                      </a:lnTo>
                      <a:cubicBezTo>
                        <a:pt x="44340" y="120765"/>
                        <a:pt x="40652" y="126200"/>
                        <a:pt x="32195" y="128908"/>
                      </a:cubicBezTo>
                      <a:cubicBezTo>
                        <a:pt x="23737" y="131616"/>
                        <a:pt x="10510" y="131598"/>
                        <a:pt x="10510" y="131598"/>
                      </a:cubicBezTo>
                      <a:cubicBezTo>
                        <a:pt x="10510" y="131598"/>
                        <a:pt x="23996" y="128631"/>
                        <a:pt x="31418" y="125737"/>
                      </a:cubicBezTo>
                      <a:cubicBezTo>
                        <a:pt x="38841" y="122844"/>
                        <a:pt x="40209" y="120025"/>
                        <a:pt x="40209" y="120025"/>
                      </a:cubicBezTo>
                      <a:lnTo>
                        <a:pt x="0" y="100069"/>
                      </a:lnTo>
                      <a:cubicBezTo>
                        <a:pt x="0" y="100069"/>
                        <a:pt x="29375" y="110671"/>
                        <a:pt x="44784" y="114932"/>
                      </a:cubicBezTo>
                      <a:cubicBezTo>
                        <a:pt x="56422" y="118158"/>
                        <a:pt x="61015" y="118509"/>
                        <a:pt x="61015" y="118509"/>
                      </a:cubicBezTo>
                      <a:cubicBezTo>
                        <a:pt x="61015" y="118509"/>
                        <a:pt x="60655" y="113277"/>
                        <a:pt x="57937" y="106465"/>
                      </a:cubicBezTo>
                      <a:cubicBezTo>
                        <a:pt x="55211" y="99653"/>
                        <a:pt x="50238" y="92369"/>
                        <a:pt x="50238" y="92369"/>
                      </a:cubicBezTo>
                      <a:cubicBezTo>
                        <a:pt x="50238" y="92369"/>
                        <a:pt x="57623" y="98423"/>
                        <a:pt x="61699" y="104875"/>
                      </a:cubicBezTo>
                      <a:cubicBezTo>
                        <a:pt x="65776" y="111327"/>
                        <a:pt x="66543" y="118195"/>
                        <a:pt x="66543" y="118195"/>
                      </a:cubicBezTo>
                      <a:lnTo>
                        <a:pt x="87904" y="121864"/>
                      </a:lnTo>
                      <a:cubicBezTo>
                        <a:pt x="87904" y="121864"/>
                        <a:pt x="86499" y="111188"/>
                        <a:pt x="84965" y="102444"/>
                      </a:cubicBezTo>
                      <a:cubicBezTo>
                        <a:pt x="83421" y="93700"/>
                        <a:pt x="79955" y="85288"/>
                        <a:pt x="79955" y="85288"/>
                      </a:cubicBezTo>
                      <a:cubicBezTo>
                        <a:pt x="79955" y="85288"/>
                        <a:pt x="69649" y="83449"/>
                        <a:pt x="59453" y="77949"/>
                      </a:cubicBezTo>
                      <a:cubicBezTo>
                        <a:pt x="49249" y="72459"/>
                        <a:pt x="39164" y="63289"/>
                        <a:pt x="39164" y="63289"/>
                      </a:cubicBezTo>
                      <a:cubicBezTo>
                        <a:pt x="39164" y="63289"/>
                        <a:pt x="50358" y="69750"/>
                        <a:pt x="59999" y="73716"/>
                      </a:cubicBezTo>
                      <a:cubicBezTo>
                        <a:pt x="69639" y="77690"/>
                        <a:pt x="77737" y="79179"/>
                        <a:pt x="77737" y="79179"/>
                      </a:cubicBezTo>
                      <a:cubicBezTo>
                        <a:pt x="77737" y="79179"/>
                        <a:pt x="78097" y="73106"/>
                        <a:pt x="72847" y="57790"/>
                      </a:cubicBezTo>
                      <a:cubicBezTo>
                        <a:pt x="65997" y="37852"/>
                        <a:pt x="49396" y="0"/>
                        <a:pt x="49396"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86" name="Google Shape;6586;p8"/>
              <p:cNvGrpSpPr/>
              <p:nvPr/>
            </p:nvGrpSpPr>
            <p:grpSpPr>
              <a:xfrm>
                <a:off x="3254672" y="1723912"/>
                <a:ext cx="338603" cy="233542"/>
                <a:chOff x="3254672" y="1723912"/>
                <a:chExt cx="338603" cy="233542"/>
              </a:xfrm>
            </p:grpSpPr>
            <p:sp>
              <p:nvSpPr>
                <p:cNvPr id="6587" name="Google Shape;6587;p8"/>
                <p:cNvSpPr/>
                <p:nvPr/>
              </p:nvSpPr>
              <p:spPr>
                <a:xfrm>
                  <a:off x="3254672" y="1723912"/>
                  <a:ext cx="338603" cy="233542"/>
                </a:xfrm>
                <a:custGeom>
                  <a:avLst/>
                  <a:gdLst/>
                  <a:ahLst/>
                  <a:cxnLst/>
                  <a:rect l="l" t="t" r="r" b="b"/>
                  <a:pathLst>
                    <a:path w="338603" h="233542" extrusionOk="0">
                      <a:moveTo>
                        <a:pt x="208660" y="79872"/>
                      </a:moveTo>
                      <a:cubicBezTo>
                        <a:pt x="208660" y="79872"/>
                        <a:pt x="254165" y="83440"/>
                        <a:pt x="287228" y="105911"/>
                      </a:cubicBezTo>
                      <a:cubicBezTo>
                        <a:pt x="339305" y="141294"/>
                        <a:pt x="338603" y="163598"/>
                        <a:pt x="338603" y="163598"/>
                      </a:cubicBezTo>
                      <a:cubicBezTo>
                        <a:pt x="338603" y="163598"/>
                        <a:pt x="301334" y="138318"/>
                        <a:pt x="290676" y="155954"/>
                      </a:cubicBezTo>
                      <a:cubicBezTo>
                        <a:pt x="285149" y="165105"/>
                        <a:pt x="295936" y="186596"/>
                        <a:pt x="295936" y="186596"/>
                      </a:cubicBezTo>
                      <a:cubicBezTo>
                        <a:pt x="295936" y="186596"/>
                        <a:pt x="281590" y="192031"/>
                        <a:pt x="278946" y="203761"/>
                      </a:cubicBezTo>
                      <a:cubicBezTo>
                        <a:pt x="276293" y="215500"/>
                        <a:pt x="285333" y="233543"/>
                        <a:pt x="285333" y="233543"/>
                      </a:cubicBezTo>
                      <a:cubicBezTo>
                        <a:pt x="285333" y="233543"/>
                        <a:pt x="264702" y="224161"/>
                        <a:pt x="246659" y="210166"/>
                      </a:cubicBezTo>
                      <a:cubicBezTo>
                        <a:pt x="228607" y="196181"/>
                        <a:pt x="213152" y="177593"/>
                        <a:pt x="213152" y="177593"/>
                      </a:cubicBezTo>
                      <a:cubicBezTo>
                        <a:pt x="213152" y="177593"/>
                        <a:pt x="211710" y="186087"/>
                        <a:pt x="208872" y="193270"/>
                      </a:cubicBezTo>
                      <a:cubicBezTo>
                        <a:pt x="206034" y="200452"/>
                        <a:pt x="201801" y="206330"/>
                        <a:pt x="201801" y="206330"/>
                      </a:cubicBezTo>
                      <a:cubicBezTo>
                        <a:pt x="201801" y="206330"/>
                        <a:pt x="192059" y="199823"/>
                        <a:pt x="184867" y="192909"/>
                      </a:cubicBezTo>
                      <a:cubicBezTo>
                        <a:pt x="177685" y="185995"/>
                        <a:pt x="173063" y="178684"/>
                        <a:pt x="173063" y="178684"/>
                      </a:cubicBezTo>
                      <a:cubicBezTo>
                        <a:pt x="173063" y="178684"/>
                        <a:pt x="155806" y="188380"/>
                        <a:pt x="138891" y="194138"/>
                      </a:cubicBezTo>
                      <a:cubicBezTo>
                        <a:pt x="121966" y="199897"/>
                        <a:pt x="105393" y="201718"/>
                        <a:pt x="105393" y="201718"/>
                      </a:cubicBezTo>
                      <a:cubicBezTo>
                        <a:pt x="105393" y="201718"/>
                        <a:pt x="96223" y="180652"/>
                        <a:pt x="92849" y="163561"/>
                      </a:cubicBezTo>
                      <a:cubicBezTo>
                        <a:pt x="89485" y="146470"/>
                        <a:pt x="91925" y="133363"/>
                        <a:pt x="91925" y="133363"/>
                      </a:cubicBezTo>
                      <a:cubicBezTo>
                        <a:pt x="91925" y="133363"/>
                        <a:pt x="83625" y="132938"/>
                        <a:pt x="75712" y="130858"/>
                      </a:cubicBezTo>
                      <a:cubicBezTo>
                        <a:pt x="67809" y="128788"/>
                        <a:pt x="60285" y="125063"/>
                        <a:pt x="60285" y="125063"/>
                      </a:cubicBezTo>
                      <a:cubicBezTo>
                        <a:pt x="60285" y="125063"/>
                        <a:pt x="63557" y="114035"/>
                        <a:pt x="72181" y="106937"/>
                      </a:cubicBezTo>
                      <a:cubicBezTo>
                        <a:pt x="80806" y="99828"/>
                        <a:pt x="94781" y="96658"/>
                        <a:pt x="94781" y="96658"/>
                      </a:cubicBezTo>
                      <a:cubicBezTo>
                        <a:pt x="94781" y="96658"/>
                        <a:pt x="65388" y="90206"/>
                        <a:pt x="41687" y="80168"/>
                      </a:cubicBezTo>
                      <a:cubicBezTo>
                        <a:pt x="17987" y="70129"/>
                        <a:pt x="0" y="56495"/>
                        <a:pt x="0" y="56495"/>
                      </a:cubicBezTo>
                      <a:cubicBezTo>
                        <a:pt x="0" y="56495"/>
                        <a:pt x="25854" y="56930"/>
                        <a:pt x="39044" y="50672"/>
                      </a:cubicBezTo>
                      <a:cubicBezTo>
                        <a:pt x="52234" y="44424"/>
                        <a:pt x="52752" y="31492"/>
                        <a:pt x="52752" y="31492"/>
                      </a:cubicBezTo>
                      <a:cubicBezTo>
                        <a:pt x="52752" y="31492"/>
                        <a:pt x="88246" y="49221"/>
                        <a:pt x="98063" y="21916"/>
                      </a:cubicBezTo>
                      <a:cubicBezTo>
                        <a:pt x="101945" y="11101"/>
                        <a:pt x="89254" y="0"/>
                        <a:pt x="89254" y="0"/>
                      </a:cubicBezTo>
                      <a:cubicBezTo>
                        <a:pt x="89254" y="0"/>
                        <a:pt x="118602" y="3097"/>
                        <a:pt x="148994" y="22813"/>
                      </a:cubicBezTo>
                      <a:cubicBezTo>
                        <a:pt x="179395" y="42538"/>
                        <a:pt x="208660" y="79872"/>
                        <a:pt x="20866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88" name="Google Shape;6588;p8"/>
                <p:cNvSpPr/>
                <p:nvPr/>
              </p:nvSpPr>
              <p:spPr>
                <a:xfrm>
                  <a:off x="3318414" y="1757983"/>
                  <a:ext cx="231675" cy="166916"/>
                </a:xfrm>
                <a:custGeom>
                  <a:avLst/>
                  <a:gdLst/>
                  <a:ahLst/>
                  <a:cxnLst/>
                  <a:rect l="l" t="t" r="r" b="b"/>
                  <a:pathLst>
                    <a:path w="231675" h="166916" extrusionOk="0">
                      <a:moveTo>
                        <a:pt x="51143" y="149890"/>
                      </a:moveTo>
                      <a:cubicBezTo>
                        <a:pt x="51143" y="149890"/>
                        <a:pt x="68586" y="109904"/>
                        <a:pt x="83541" y="94643"/>
                      </a:cubicBezTo>
                      <a:cubicBezTo>
                        <a:pt x="91888" y="86130"/>
                        <a:pt x="98719" y="81499"/>
                        <a:pt x="98719" y="81499"/>
                      </a:cubicBezTo>
                      <a:cubicBezTo>
                        <a:pt x="98719" y="81499"/>
                        <a:pt x="90982" y="80584"/>
                        <a:pt x="73771" y="81785"/>
                      </a:cubicBezTo>
                      <a:cubicBezTo>
                        <a:pt x="56569" y="82996"/>
                        <a:pt x="29884" y="86324"/>
                        <a:pt x="29884" y="86324"/>
                      </a:cubicBezTo>
                      <a:cubicBezTo>
                        <a:pt x="29884" y="86324"/>
                        <a:pt x="51051" y="78707"/>
                        <a:pt x="69140" y="76267"/>
                      </a:cubicBezTo>
                      <a:cubicBezTo>
                        <a:pt x="87220" y="73817"/>
                        <a:pt x="102222" y="76544"/>
                        <a:pt x="102222" y="76544"/>
                      </a:cubicBezTo>
                      <a:cubicBezTo>
                        <a:pt x="102222" y="76544"/>
                        <a:pt x="108406" y="68087"/>
                        <a:pt x="116633" y="61755"/>
                      </a:cubicBezTo>
                      <a:cubicBezTo>
                        <a:pt x="124859" y="55423"/>
                        <a:pt x="135129" y="51227"/>
                        <a:pt x="135129" y="51227"/>
                      </a:cubicBezTo>
                      <a:lnTo>
                        <a:pt x="94005" y="41669"/>
                      </a:lnTo>
                      <a:cubicBezTo>
                        <a:pt x="94005" y="41669"/>
                        <a:pt x="92508" y="48149"/>
                        <a:pt x="81684" y="52937"/>
                      </a:cubicBezTo>
                      <a:cubicBezTo>
                        <a:pt x="70860" y="57734"/>
                        <a:pt x="50709" y="60840"/>
                        <a:pt x="50709" y="60840"/>
                      </a:cubicBezTo>
                      <a:cubicBezTo>
                        <a:pt x="50709" y="60840"/>
                        <a:pt x="66183" y="54490"/>
                        <a:pt x="74880" y="49692"/>
                      </a:cubicBezTo>
                      <a:cubicBezTo>
                        <a:pt x="83588" y="44886"/>
                        <a:pt x="85519" y="41614"/>
                        <a:pt x="85519" y="41614"/>
                      </a:cubicBezTo>
                      <a:lnTo>
                        <a:pt x="48176" y="37214"/>
                      </a:lnTo>
                      <a:lnTo>
                        <a:pt x="0" y="33433"/>
                      </a:lnTo>
                      <a:lnTo>
                        <a:pt x="44590" y="32176"/>
                      </a:lnTo>
                      <a:cubicBezTo>
                        <a:pt x="44590" y="32176"/>
                        <a:pt x="41771" y="27739"/>
                        <a:pt x="31649" y="22443"/>
                      </a:cubicBezTo>
                      <a:cubicBezTo>
                        <a:pt x="21528" y="17146"/>
                        <a:pt x="4095" y="10990"/>
                        <a:pt x="4095" y="10990"/>
                      </a:cubicBezTo>
                      <a:cubicBezTo>
                        <a:pt x="4095" y="10990"/>
                        <a:pt x="22498" y="15094"/>
                        <a:pt x="34755" y="20557"/>
                      </a:cubicBezTo>
                      <a:cubicBezTo>
                        <a:pt x="47012" y="26029"/>
                        <a:pt x="53112" y="32860"/>
                        <a:pt x="53112" y="32860"/>
                      </a:cubicBezTo>
                      <a:lnTo>
                        <a:pt x="83042" y="36659"/>
                      </a:lnTo>
                      <a:lnTo>
                        <a:pt x="99921" y="38212"/>
                      </a:lnTo>
                      <a:cubicBezTo>
                        <a:pt x="99921" y="38212"/>
                        <a:pt x="95826" y="31548"/>
                        <a:pt x="83643" y="21999"/>
                      </a:cubicBezTo>
                      <a:cubicBezTo>
                        <a:pt x="71470" y="12442"/>
                        <a:pt x="51199" y="0"/>
                        <a:pt x="51199" y="0"/>
                      </a:cubicBezTo>
                      <a:cubicBezTo>
                        <a:pt x="51199" y="0"/>
                        <a:pt x="72181" y="8809"/>
                        <a:pt x="86730" y="18681"/>
                      </a:cubicBezTo>
                      <a:cubicBezTo>
                        <a:pt x="101280" y="28553"/>
                        <a:pt x="109414" y="39478"/>
                        <a:pt x="109414" y="39478"/>
                      </a:cubicBezTo>
                      <a:lnTo>
                        <a:pt x="139917" y="47381"/>
                      </a:lnTo>
                      <a:cubicBezTo>
                        <a:pt x="139917" y="47381"/>
                        <a:pt x="144899" y="43915"/>
                        <a:pt x="155732" y="39275"/>
                      </a:cubicBezTo>
                      <a:cubicBezTo>
                        <a:pt x="166565" y="34644"/>
                        <a:pt x="183259" y="28839"/>
                        <a:pt x="183259" y="28839"/>
                      </a:cubicBezTo>
                      <a:lnTo>
                        <a:pt x="197484" y="40957"/>
                      </a:lnTo>
                      <a:cubicBezTo>
                        <a:pt x="197484" y="40957"/>
                        <a:pt x="178868" y="42769"/>
                        <a:pt x="166177" y="46245"/>
                      </a:cubicBezTo>
                      <a:cubicBezTo>
                        <a:pt x="153486" y="49711"/>
                        <a:pt x="146720" y="54822"/>
                        <a:pt x="146720" y="54822"/>
                      </a:cubicBezTo>
                      <a:lnTo>
                        <a:pt x="157784" y="73466"/>
                      </a:lnTo>
                      <a:cubicBezTo>
                        <a:pt x="157784" y="73466"/>
                        <a:pt x="172832" y="73318"/>
                        <a:pt x="190885" y="79641"/>
                      </a:cubicBezTo>
                      <a:cubicBezTo>
                        <a:pt x="208937" y="85973"/>
                        <a:pt x="231676" y="97370"/>
                        <a:pt x="231676" y="97370"/>
                      </a:cubicBezTo>
                      <a:cubicBezTo>
                        <a:pt x="231676" y="97370"/>
                        <a:pt x="208752" y="87803"/>
                        <a:pt x="191338" y="83486"/>
                      </a:cubicBezTo>
                      <a:cubicBezTo>
                        <a:pt x="173932" y="79169"/>
                        <a:pt x="160631" y="79068"/>
                        <a:pt x="160631" y="79068"/>
                      </a:cubicBezTo>
                      <a:lnTo>
                        <a:pt x="176650" y="108341"/>
                      </a:lnTo>
                      <a:cubicBezTo>
                        <a:pt x="176650" y="108341"/>
                        <a:pt x="185219" y="110412"/>
                        <a:pt x="195100" y="118971"/>
                      </a:cubicBezTo>
                      <a:cubicBezTo>
                        <a:pt x="204972" y="127540"/>
                        <a:pt x="216147" y="142607"/>
                        <a:pt x="216147" y="142607"/>
                      </a:cubicBezTo>
                      <a:cubicBezTo>
                        <a:pt x="216147" y="142607"/>
                        <a:pt x="201755" y="128427"/>
                        <a:pt x="192576" y="121107"/>
                      </a:cubicBezTo>
                      <a:cubicBezTo>
                        <a:pt x="183388" y="113786"/>
                        <a:pt x="179395" y="113324"/>
                        <a:pt x="179395" y="113324"/>
                      </a:cubicBezTo>
                      <a:lnTo>
                        <a:pt x="193399" y="166917"/>
                      </a:lnTo>
                      <a:cubicBezTo>
                        <a:pt x="193399" y="166917"/>
                        <a:pt x="179173" y="129333"/>
                        <a:pt x="170420" y="110116"/>
                      </a:cubicBezTo>
                      <a:cubicBezTo>
                        <a:pt x="163802" y="95613"/>
                        <a:pt x="160271" y="90243"/>
                        <a:pt x="160271" y="90243"/>
                      </a:cubicBezTo>
                      <a:cubicBezTo>
                        <a:pt x="160271" y="90243"/>
                        <a:pt x="155325" y="92702"/>
                        <a:pt x="150787" y="98470"/>
                      </a:cubicBezTo>
                      <a:cubicBezTo>
                        <a:pt x="146248" y="104228"/>
                        <a:pt x="143161" y="112751"/>
                        <a:pt x="143161" y="112751"/>
                      </a:cubicBezTo>
                      <a:cubicBezTo>
                        <a:pt x="143161" y="112751"/>
                        <a:pt x="142976" y="101973"/>
                        <a:pt x="146008" y="94809"/>
                      </a:cubicBezTo>
                      <a:cubicBezTo>
                        <a:pt x="149040" y="87636"/>
                        <a:pt x="155270" y="84068"/>
                        <a:pt x="155270" y="84068"/>
                      </a:cubicBezTo>
                      <a:lnTo>
                        <a:pt x="140878" y="58316"/>
                      </a:lnTo>
                      <a:cubicBezTo>
                        <a:pt x="140878" y="58316"/>
                        <a:pt x="131357" y="64103"/>
                        <a:pt x="123880" y="69279"/>
                      </a:cubicBezTo>
                      <a:cubicBezTo>
                        <a:pt x="116402" y="74455"/>
                        <a:pt x="110893" y="81693"/>
                        <a:pt x="110893" y="81693"/>
                      </a:cubicBezTo>
                      <a:cubicBezTo>
                        <a:pt x="110893" y="81693"/>
                        <a:pt x="117770" y="94144"/>
                        <a:pt x="120885" y="107907"/>
                      </a:cubicBezTo>
                      <a:cubicBezTo>
                        <a:pt x="124000" y="121670"/>
                        <a:pt x="123334" y="136737"/>
                        <a:pt x="123334" y="136737"/>
                      </a:cubicBezTo>
                      <a:cubicBezTo>
                        <a:pt x="123334" y="136737"/>
                        <a:pt x="120339" y="121476"/>
                        <a:pt x="116171" y="108942"/>
                      </a:cubicBezTo>
                      <a:cubicBezTo>
                        <a:pt x="111993" y="96418"/>
                        <a:pt x="106641" y="86620"/>
                        <a:pt x="106641" y="86620"/>
                      </a:cubicBezTo>
                      <a:cubicBezTo>
                        <a:pt x="106641" y="86620"/>
                        <a:pt x="100235" y="88579"/>
                        <a:pt x="89309" y="100559"/>
                      </a:cubicBezTo>
                      <a:cubicBezTo>
                        <a:pt x="75084" y="116161"/>
                        <a:pt x="51143" y="149890"/>
                        <a:pt x="5114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89" name="Google Shape;6589;p8"/>
              <p:cNvGrpSpPr/>
              <p:nvPr/>
            </p:nvGrpSpPr>
            <p:grpSpPr>
              <a:xfrm>
                <a:off x="2075246" y="1992312"/>
                <a:ext cx="287052" cy="359486"/>
                <a:chOff x="2075246" y="1992312"/>
                <a:chExt cx="287052" cy="359486"/>
              </a:xfrm>
            </p:grpSpPr>
            <p:sp>
              <p:nvSpPr>
                <p:cNvPr id="6590" name="Google Shape;6590;p8"/>
                <p:cNvSpPr/>
                <p:nvPr/>
              </p:nvSpPr>
              <p:spPr>
                <a:xfrm>
                  <a:off x="2075246" y="1992312"/>
                  <a:ext cx="287052" cy="359486"/>
                </a:xfrm>
                <a:custGeom>
                  <a:avLst/>
                  <a:gdLst/>
                  <a:ahLst/>
                  <a:cxnLst/>
                  <a:rect l="l" t="t" r="r" b="b"/>
                  <a:pathLst>
                    <a:path w="287052" h="359486" extrusionOk="0">
                      <a:moveTo>
                        <a:pt x="90982" y="245023"/>
                      </a:moveTo>
                      <a:cubicBezTo>
                        <a:pt x="90982" y="245023"/>
                        <a:pt x="89531" y="299346"/>
                        <a:pt x="115200" y="327280"/>
                      </a:cubicBezTo>
                      <a:cubicBezTo>
                        <a:pt x="155621" y="371260"/>
                        <a:pt x="185709" y="357422"/>
                        <a:pt x="185709" y="357422"/>
                      </a:cubicBezTo>
                      <a:cubicBezTo>
                        <a:pt x="185709" y="357422"/>
                        <a:pt x="156832" y="325921"/>
                        <a:pt x="182002" y="302480"/>
                      </a:cubicBezTo>
                      <a:cubicBezTo>
                        <a:pt x="195072" y="290306"/>
                        <a:pt x="222479" y="291194"/>
                        <a:pt x="222479" y="291194"/>
                      </a:cubicBezTo>
                      <a:cubicBezTo>
                        <a:pt x="222479" y="291194"/>
                        <a:pt x="231750" y="270267"/>
                        <a:pt x="247898" y="260164"/>
                      </a:cubicBezTo>
                      <a:cubicBezTo>
                        <a:pt x="264037" y="250061"/>
                        <a:pt x="287053" y="250782"/>
                        <a:pt x="287053" y="250782"/>
                      </a:cubicBezTo>
                      <a:cubicBezTo>
                        <a:pt x="287053" y="250782"/>
                        <a:pt x="277273" y="230668"/>
                        <a:pt x="260940" y="216424"/>
                      </a:cubicBezTo>
                      <a:cubicBezTo>
                        <a:pt x="244616" y="202180"/>
                        <a:pt x="221748" y="193824"/>
                        <a:pt x="221748" y="193824"/>
                      </a:cubicBezTo>
                      <a:cubicBezTo>
                        <a:pt x="221748" y="193824"/>
                        <a:pt x="233367" y="187104"/>
                        <a:pt x="243415" y="179414"/>
                      </a:cubicBezTo>
                      <a:cubicBezTo>
                        <a:pt x="253462" y="171723"/>
                        <a:pt x="261939" y="163071"/>
                        <a:pt x="261939" y="163071"/>
                      </a:cubicBezTo>
                      <a:cubicBezTo>
                        <a:pt x="261939" y="163071"/>
                        <a:pt x="254525" y="154771"/>
                        <a:pt x="246225" y="149881"/>
                      </a:cubicBezTo>
                      <a:cubicBezTo>
                        <a:pt x="237915" y="144991"/>
                        <a:pt x="228718" y="143513"/>
                        <a:pt x="228718" y="143513"/>
                      </a:cubicBezTo>
                      <a:cubicBezTo>
                        <a:pt x="228718" y="143513"/>
                        <a:pt x="244127" y="116485"/>
                        <a:pt x="254193" y="92175"/>
                      </a:cubicBezTo>
                      <a:cubicBezTo>
                        <a:pt x="264259" y="67865"/>
                        <a:pt x="268982" y="46263"/>
                        <a:pt x="268982" y="46263"/>
                      </a:cubicBezTo>
                      <a:cubicBezTo>
                        <a:pt x="268982" y="46263"/>
                        <a:pt x="241918" y="47132"/>
                        <a:pt x="219410" y="52881"/>
                      </a:cubicBezTo>
                      <a:cubicBezTo>
                        <a:pt x="196893" y="58640"/>
                        <a:pt x="178924" y="69279"/>
                        <a:pt x="178924" y="69279"/>
                      </a:cubicBezTo>
                      <a:cubicBezTo>
                        <a:pt x="178924" y="69279"/>
                        <a:pt x="179497" y="59241"/>
                        <a:pt x="177796" y="50644"/>
                      </a:cubicBezTo>
                      <a:cubicBezTo>
                        <a:pt x="176095" y="42048"/>
                        <a:pt x="172112" y="34884"/>
                        <a:pt x="172112" y="34884"/>
                      </a:cubicBezTo>
                      <a:cubicBezTo>
                        <a:pt x="172112" y="34884"/>
                        <a:pt x="156841" y="45348"/>
                        <a:pt x="146110" y="60165"/>
                      </a:cubicBezTo>
                      <a:cubicBezTo>
                        <a:pt x="135378" y="74982"/>
                        <a:pt x="129195" y="94144"/>
                        <a:pt x="129195" y="94144"/>
                      </a:cubicBezTo>
                      <a:cubicBezTo>
                        <a:pt x="129195" y="94144"/>
                        <a:pt x="124554" y="61450"/>
                        <a:pt x="114313" y="37916"/>
                      </a:cubicBezTo>
                      <a:cubicBezTo>
                        <a:pt x="104071" y="14383"/>
                        <a:pt x="88219" y="0"/>
                        <a:pt x="88219" y="0"/>
                      </a:cubicBezTo>
                      <a:cubicBezTo>
                        <a:pt x="88219" y="0"/>
                        <a:pt x="85242" y="31797"/>
                        <a:pt x="75028" y="51781"/>
                      </a:cubicBezTo>
                      <a:cubicBezTo>
                        <a:pt x="64805" y="71756"/>
                        <a:pt x="47345" y="79918"/>
                        <a:pt x="47345" y="79918"/>
                      </a:cubicBezTo>
                      <a:cubicBezTo>
                        <a:pt x="47345" y="79918"/>
                        <a:pt x="66312" y="113601"/>
                        <a:pt x="28257" y="141618"/>
                      </a:cubicBezTo>
                      <a:cubicBezTo>
                        <a:pt x="13172" y="152728"/>
                        <a:pt x="0" y="143448"/>
                        <a:pt x="0" y="143448"/>
                      </a:cubicBezTo>
                      <a:cubicBezTo>
                        <a:pt x="0" y="143448"/>
                        <a:pt x="129" y="178009"/>
                        <a:pt x="22471" y="204223"/>
                      </a:cubicBezTo>
                      <a:cubicBezTo>
                        <a:pt x="44803" y="230446"/>
                        <a:pt x="90982" y="245023"/>
                        <a:pt x="90982" y="2450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91" name="Google Shape;6591;p8"/>
                <p:cNvSpPr/>
                <p:nvPr/>
              </p:nvSpPr>
              <p:spPr>
                <a:xfrm>
                  <a:off x="2117516" y="2060648"/>
                  <a:ext cx="204888" cy="254257"/>
                </a:xfrm>
                <a:custGeom>
                  <a:avLst/>
                  <a:gdLst/>
                  <a:ahLst/>
                  <a:cxnLst/>
                  <a:rect l="l" t="t" r="r" b="b"/>
                  <a:pathLst>
                    <a:path w="204888" h="254257" extrusionOk="0">
                      <a:moveTo>
                        <a:pt x="201533" y="0"/>
                      </a:moveTo>
                      <a:cubicBezTo>
                        <a:pt x="201533" y="0"/>
                        <a:pt x="145380" y="44849"/>
                        <a:pt x="122816" y="72255"/>
                      </a:cubicBezTo>
                      <a:cubicBezTo>
                        <a:pt x="110218" y="87544"/>
                        <a:pt x="103045" y="98691"/>
                        <a:pt x="103045" y="98691"/>
                      </a:cubicBezTo>
                      <a:cubicBezTo>
                        <a:pt x="103045" y="98691"/>
                        <a:pt x="102879" y="89642"/>
                        <a:pt x="106872" y="67615"/>
                      </a:cubicBezTo>
                      <a:cubicBezTo>
                        <a:pt x="110856" y="45588"/>
                        <a:pt x="118999" y="10584"/>
                        <a:pt x="118999" y="10584"/>
                      </a:cubicBezTo>
                      <a:cubicBezTo>
                        <a:pt x="118999" y="10584"/>
                        <a:pt x="105846" y="41244"/>
                        <a:pt x="100078" y="65073"/>
                      </a:cubicBezTo>
                      <a:cubicBezTo>
                        <a:pt x="94301" y="88912"/>
                        <a:pt x="95909" y="105920"/>
                        <a:pt x="95909" y="105920"/>
                      </a:cubicBezTo>
                      <a:cubicBezTo>
                        <a:pt x="95909" y="105920"/>
                        <a:pt x="83689" y="118500"/>
                        <a:pt x="74048" y="132374"/>
                      </a:cubicBezTo>
                      <a:cubicBezTo>
                        <a:pt x="64408" y="146239"/>
                        <a:pt x="57355" y="161408"/>
                        <a:pt x="57355" y="161408"/>
                      </a:cubicBezTo>
                      <a:lnTo>
                        <a:pt x="50154" y="115986"/>
                      </a:lnTo>
                      <a:cubicBezTo>
                        <a:pt x="50154" y="115986"/>
                        <a:pt x="59065" y="110375"/>
                        <a:pt x="66996" y="94181"/>
                      </a:cubicBezTo>
                      <a:cubicBezTo>
                        <a:pt x="74927" y="77977"/>
                        <a:pt x="81868" y="51199"/>
                        <a:pt x="81868" y="51199"/>
                      </a:cubicBezTo>
                      <a:cubicBezTo>
                        <a:pt x="81868" y="51199"/>
                        <a:pt x="71211" y="74058"/>
                        <a:pt x="63557" y="87636"/>
                      </a:cubicBezTo>
                      <a:cubicBezTo>
                        <a:pt x="55904" y="101215"/>
                        <a:pt x="51245" y="105513"/>
                        <a:pt x="51245" y="105513"/>
                      </a:cubicBezTo>
                      <a:lnTo>
                        <a:pt x="50460" y="61783"/>
                      </a:lnTo>
                      <a:lnTo>
                        <a:pt x="51994" y="4270"/>
                      </a:lnTo>
                      <a:lnTo>
                        <a:pt x="44174" y="60257"/>
                      </a:lnTo>
                      <a:cubicBezTo>
                        <a:pt x="44174" y="60257"/>
                        <a:pt x="38600" y="59352"/>
                        <a:pt x="32869" y="49877"/>
                      </a:cubicBezTo>
                      <a:cubicBezTo>
                        <a:pt x="27138" y="40412"/>
                        <a:pt x="21250" y="22387"/>
                        <a:pt x="21250" y="22387"/>
                      </a:cubicBezTo>
                      <a:cubicBezTo>
                        <a:pt x="21250" y="22387"/>
                        <a:pt x="24236" y="42815"/>
                        <a:pt x="29902" y="54822"/>
                      </a:cubicBezTo>
                      <a:cubicBezTo>
                        <a:pt x="35578" y="66839"/>
                        <a:pt x="43924" y="70425"/>
                        <a:pt x="43924" y="70425"/>
                      </a:cubicBezTo>
                      <a:lnTo>
                        <a:pt x="44913" y="105319"/>
                      </a:lnTo>
                      <a:lnTo>
                        <a:pt x="44692" y="125331"/>
                      </a:lnTo>
                      <a:cubicBezTo>
                        <a:pt x="44692" y="125331"/>
                        <a:pt x="36299" y="124129"/>
                        <a:pt x="25123" y="114581"/>
                      </a:cubicBezTo>
                      <a:cubicBezTo>
                        <a:pt x="13957" y="105042"/>
                        <a:pt x="0" y="87156"/>
                        <a:pt x="0" y="87156"/>
                      </a:cubicBezTo>
                      <a:cubicBezTo>
                        <a:pt x="0" y="87156"/>
                        <a:pt x="8975" y="108027"/>
                        <a:pt x="20243" y="120330"/>
                      </a:cubicBezTo>
                      <a:cubicBezTo>
                        <a:pt x="31520" y="132633"/>
                        <a:pt x="45089" y="136358"/>
                        <a:pt x="45089" y="136358"/>
                      </a:cubicBezTo>
                      <a:lnTo>
                        <a:pt x="51522" y="169579"/>
                      </a:lnTo>
                      <a:cubicBezTo>
                        <a:pt x="51522" y="169579"/>
                        <a:pt x="46180" y="177759"/>
                        <a:pt x="38462" y="193880"/>
                      </a:cubicBezTo>
                      <a:cubicBezTo>
                        <a:pt x="30734" y="210000"/>
                        <a:pt x="20640" y="234060"/>
                        <a:pt x="20640" y="234060"/>
                      </a:cubicBezTo>
                      <a:lnTo>
                        <a:pt x="34977" y="244653"/>
                      </a:lnTo>
                      <a:cubicBezTo>
                        <a:pt x="34977" y="244653"/>
                        <a:pt x="39978" y="220528"/>
                        <a:pt x="46383" y="202790"/>
                      </a:cubicBezTo>
                      <a:cubicBezTo>
                        <a:pt x="52789" y="185043"/>
                        <a:pt x="60600" y="173683"/>
                        <a:pt x="60600" y="173683"/>
                      </a:cubicBezTo>
                      <a:lnTo>
                        <a:pt x="84142" y="176567"/>
                      </a:lnTo>
                      <a:cubicBezTo>
                        <a:pt x="84142" y="176567"/>
                        <a:pt x="81868" y="195303"/>
                        <a:pt x="87895" y="214002"/>
                      </a:cubicBezTo>
                      <a:cubicBezTo>
                        <a:pt x="93931" y="232692"/>
                        <a:pt x="106132" y="254257"/>
                        <a:pt x="106132" y="254257"/>
                      </a:cubicBezTo>
                      <a:cubicBezTo>
                        <a:pt x="106132" y="254257"/>
                        <a:pt x="96418" y="231398"/>
                        <a:pt x="93007" y="212329"/>
                      </a:cubicBezTo>
                      <a:cubicBezTo>
                        <a:pt x="89587" y="193260"/>
                        <a:pt x="91278" y="176844"/>
                        <a:pt x="91278" y="176844"/>
                      </a:cubicBezTo>
                      <a:lnTo>
                        <a:pt x="128446" y="179682"/>
                      </a:lnTo>
                      <a:cubicBezTo>
                        <a:pt x="128446" y="179682"/>
                        <a:pt x="130045" y="189110"/>
                        <a:pt x="140203" y="196375"/>
                      </a:cubicBezTo>
                      <a:cubicBezTo>
                        <a:pt x="150362" y="203641"/>
                        <a:pt x="169080" y="208734"/>
                        <a:pt x="169080" y="208734"/>
                      </a:cubicBezTo>
                      <a:cubicBezTo>
                        <a:pt x="169080" y="208734"/>
                        <a:pt x="151989" y="199139"/>
                        <a:pt x="143411" y="192003"/>
                      </a:cubicBezTo>
                      <a:cubicBezTo>
                        <a:pt x="134833" y="184876"/>
                        <a:pt x="134759" y="180199"/>
                        <a:pt x="134759" y="180199"/>
                      </a:cubicBezTo>
                      <a:lnTo>
                        <a:pt x="204888" y="166418"/>
                      </a:lnTo>
                      <a:cubicBezTo>
                        <a:pt x="204888" y="166418"/>
                        <a:pt x="156305" y="170623"/>
                        <a:pt x="131672" y="170938"/>
                      </a:cubicBezTo>
                      <a:cubicBezTo>
                        <a:pt x="113083" y="171169"/>
                        <a:pt x="106354" y="169911"/>
                        <a:pt x="106354" y="169911"/>
                      </a:cubicBezTo>
                      <a:cubicBezTo>
                        <a:pt x="106354" y="169911"/>
                        <a:pt x="110338" y="162341"/>
                        <a:pt x="118712" y="153366"/>
                      </a:cubicBezTo>
                      <a:cubicBezTo>
                        <a:pt x="127087" y="144400"/>
                        <a:pt x="138965" y="135619"/>
                        <a:pt x="138965" y="135619"/>
                      </a:cubicBezTo>
                      <a:cubicBezTo>
                        <a:pt x="138965" y="135619"/>
                        <a:pt x="124508" y="141655"/>
                        <a:pt x="114451" y="149576"/>
                      </a:cubicBezTo>
                      <a:cubicBezTo>
                        <a:pt x="104394" y="157498"/>
                        <a:pt x="98747" y="167296"/>
                        <a:pt x="98747" y="167296"/>
                      </a:cubicBezTo>
                      <a:lnTo>
                        <a:pt x="66099" y="164412"/>
                      </a:lnTo>
                      <a:cubicBezTo>
                        <a:pt x="66099" y="164412"/>
                        <a:pt x="75176" y="149253"/>
                        <a:pt x="83163" y="136977"/>
                      </a:cubicBezTo>
                      <a:cubicBezTo>
                        <a:pt x="91149" y="124702"/>
                        <a:pt x="101640" y="113666"/>
                        <a:pt x="101640" y="113666"/>
                      </a:cubicBezTo>
                      <a:cubicBezTo>
                        <a:pt x="101640" y="113666"/>
                        <a:pt x="117437" y="114969"/>
                        <a:pt x="135517" y="110828"/>
                      </a:cubicBezTo>
                      <a:cubicBezTo>
                        <a:pt x="153588" y="106687"/>
                        <a:pt x="173942" y="97111"/>
                        <a:pt x="173942" y="97111"/>
                      </a:cubicBezTo>
                      <a:cubicBezTo>
                        <a:pt x="173942" y="97111"/>
                        <a:pt x="153828" y="102278"/>
                        <a:pt x="137560" y="104376"/>
                      </a:cubicBezTo>
                      <a:cubicBezTo>
                        <a:pt x="121282" y="106483"/>
                        <a:pt x="108850" y="105541"/>
                        <a:pt x="108850" y="105541"/>
                      </a:cubicBezTo>
                      <a:cubicBezTo>
                        <a:pt x="108850" y="105541"/>
                        <a:pt x="112372" y="96464"/>
                        <a:pt x="129971" y="75962"/>
                      </a:cubicBezTo>
                      <a:cubicBezTo>
                        <a:pt x="152904" y="49267"/>
                        <a:pt x="201533" y="0"/>
                        <a:pt x="20153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92" name="Google Shape;6592;p8"/>
              <p:cNvGrpSpPr/>
              <p:nvPr/>
            </p:nvGrpSpPr>
            <p:grpSpPr>
              <a:xfrm>
                <a:off x="2558212" y="2281241"/>
                <a:ext cx="237177" cy="179569"/>
                <a:chOff x="2558212" y="2281241"/>
                <a:chExt cx="237177" cy="179569"/>
              </a:xfrm>
            </p:grpSpPr>
            <p:sp>
              <p:nvSpPr>
                <p:cNvPr id="6593" name="Google Shape;6593;p8"/>
                <p:cNvSpPr/>
                <p:nvPr/>
              </p:nvSpPr>
              <p:spPr>
                <a:xfrm>
                  <a:off x="2558212" y="2281241"/>
                  <a:ext cx="237177" cy="179569"/>
                </a:xfrm>
                <a:custGeom>
                  <a:avLst/>
                  <a:gdLst/>
                  <a:ahLst/>
                  <a:cxnLst/>
                  <a:rect l="l" t="t" r="r" b="b"/>
                  <a:pathLst>
                    <a:path w="237177" h="179569" extrusionOk="0">
                      <a:moveTo>
                        <a:pt x="150288" y="140545"/>
                      </a:moveTo>
                      <a:cubicBezTo>
                        <a:pt x="150288" y="140545"/>
                        <a:pt x="183213" y="150686"/>
                        <a:pt x="205194" y="140074"/>
                      </a:cubicBezTo>
                      <a:cubicBezTo>
                        <a:pt x="239819" y="123371"/>
                        <a:pt x="237129" y="102990"/>
                        <a:pt x="237129" y="102990"/>
                      </a:cubicBezTo>
                      <a:cubicBezTo>
                        <a:pt x="237129" y="102990"/>
                        <a:pt x="212348" y="114904"/>
                        <a:pt x="202836" y="95826"/>
                      </a:cubicBezTo>
                      <a:cubicBezTo>
                        <a:pt x="197901" y="85926"/>
                        <a:pt x="203687" y="69658"/>
                        <a:pt x="203687" y="69658"/>
                      </a:cubicBezTo>
                      <a:cubicBezTo>
                        <a:pt x="203687" y="69658"/>
                        <a:pt x="192669" y="60535"/>
                        <a:pt x="189591" y="49138"/>
                      </a:cubicBezTo>
                      <a:cubicBezTo>
                        <a:pt x="186503" y="37750"/>
                        <a:pt x="191356" y="24088"/>
                        <a:pt x="191356" y="24088"/>
                      </a:cubicBezTo>
                      <a:cubicBezTo>
                        <a:pt x="191356" y="24088"/>
                        <a:pt x="177186" y="26510"/>
                        <a:pt x="165355" y="33859"/>
                      </a:cubicBezTo>
                      <a:cubicBezTo>
                        <a:pt x="153523" y="41207"/>
                        <a:pt x="144039" y="53482"/>
                        <a:pt x="144039" y="53482"/>
                      </a:cubicBezTo>
                      <a:cubicBezTo>
                        <a:pt x="144039" y="53482"/>
                        <a:pt x="142154" y="45376"/>
                        <a:pt x="139381" y="38046"/>
                      </a:cubicBezTo>
                      <a:cubicBezTo>
                        <a:pt x="136608" y="30716"/>
                        <a:pt x="132938" y="24162"/>
                        <a:pt x="132938" y="24162"/>
                      </a:cubicBezTo>
                      <a:cubicBezTo>
                        <a:pt x="132938" y="24162"/>
                        <a:pt x="126440" y="27176"/>
                        <a:pt x="121865" y="31317"/>
                      </a:cubicBezTo>
                      <a:cubicBezTo>
                        <a:pt x="117289" y="35458"/>
                        <a:pt x="114618" y="40717"/>
                        <a:pt x="114618" y="40717"/>
                      </a:cubicBezTo>
                      <a:cubicBezTo>
                        <a:pt x="114618" y="40717"/>
                        <a:pt x="101058" y="26880"/>
                        <a:pt x="88126" y="16694"/>
                      </a:cubicBezTo>
                      <a:cubicBezTo>
                        <a:pt x="75195" y="6517"/>
                        <a:pt x="62892" y="0"/>
                        <a:pt x="62892" y="0"/>
                      </a:cubicBezTo>
                      <a:cubicBezTo>
                        <a:pt x="62892" y="0"/>
                        <a:pt x="58242" y="16361"/>
                        <a:pt x="57447" y="30827"/>
                      </a:cubicBezTo>
                      <a:cubicBezTo>
                        <a:pt x="56653" y="45293"/>
                        <a:pt x="59712" y="57873"/>
                        <a:pt x="59712" y="57873"/>
                      </a:cubicBezTo>
                      <a:cubicBezTo>
                        <a:pt x="59712" y="57873"/>
                        <a:pt x="53686" y="55812"/>
                        <a:pt x="48103" y="55368"/>
                      </a:cubicBezTo>
                      <a:cubicBezTo>
                        <a:pt x="42529" y="54924"/>
                        <a:pt x="37390" y="56080"/>
                        <a:pt x="37390" y="56080"/>
                      </a:cubicBezTo>
                      <a:cubicBezTo>
                        <a:pt x="37390" y="56080"/>
                        <a:pt x="40856" y="67014"/>
                        <a:pt x="47862" y="75971"/>
                      </a:cubicBezTo>
                      <a:cubicBezTo>
                        <a:pt x="54859" y="84928"/>
                        <a:pt x="65388" y="91907"/>
                        <a:pt x="65388" y="91907"/>
                      </a:cubicBezTo>
                      <a:cubicBezTo>
                        <a:pt x="65388" y="91907"/>
                        <a:pt x="44516" y="89106"/>
                        <a:pt x="28174" y="91223"/>
                      </a:cubicBezTo>
                      <a:cubicBezTo>
                        <a:pt x="11822" y="93340"/>
                        <a:pt x="0" y="100374"/>
                        <a:pt x="0" y="100374"/>
                      </a:cubicBezTo>
                      <a:cubicBezTo>
                        <a:pt x="0" y="100374"/>
                        <a:pt x="18866" y="107583"/>
                        <a:pt x="29117" y="117113"/>
                      </a:cubicBezTo>
                      <a:cubicBezTo>
                        <a:pt x="39368" y="126643"/>
                        <a:pt x="41013" y="138494"/>
                        <a:pt x="41013" y="138494"/>
                      </a:cubicBezTo>
                      <a:cubicBezTo>
                        <a:pt x="41013" y="138494"/>
                        <a:pt x="65231" y="132892"/>
                        <a:pt x="75075" y="160465"/>
                      </a:cubicBezTo>
                      <a:cubicBezTo>
                        <a:pt x="78975" y="171391"/>
                        <a:pt x="70777" y="177704"/>
                        <a:pt x="70777" y="177704"/>
                      </a:cubicBezTo>
                      <a:cubicBezTo>
                        <a:pt x="70777" y="177704"/>
                        <a:pt x="91925" y="183518"/>
                        <a:pt x="112233" y="174616"/>
                      </a:cubicBezTo>
                      <a:cubicBezTo>
                        <a:pt x="132532" y="165715"/>
                        <a:pt x="150288" y="140545"/>
                        <a:pt x="150288" y="1405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94" name="Google Shape;6594;p8"/>
                <p:cNvSpPr/>
                <p:nvPr/>
              </p:nvSpPr>
              <p:spPr>
                <a:xfrm>
                  <a:off x="2603745" y="2300088"/>
                  <a:ext cx="163154" cy="148300"/>
                </a:xfrm>
                <a:custGeom>
                  <a:avLst/>
                  <a:gdLst/>
                  <a:ahLst/>
                  <a:cxnLst/>
                  <a:rect l="l" t="t" r="r" b="b"/>
                  <a:pathLst>
                    <a:path w="163154" h="148300" extrusionOk="0">
                      <a:moveTo>
                        <a:pt x="26029" y="0"/>
                      </a:moveTo>
                      <a:cubicBezTo>
                        <a:pt x="26029" y="0"/>
                        <a:pt x="42686" y="41290"/>
                        <a:pt x="55109" y="59490"/>
                      </a:cubicBezTo>
                      <a:cubicBezTo>
                        <a:pt x="62051" y="69639"/>
                        <a:pt x="67486" y="75842"/>
                        <a:pt x="67486" y="75842"/>
                      </a:cubicBezTo>
                      <a:cubicBezTo>
                        <a:pt x="67486" y="75842"/>
                        <a:pt x="61921" y="74391"/>
                        <a:pt x="49221" y="68244"/>
                      </a:cubicBezTo>
                      <a:cubicBezTo>
                        <a:pt x="36521" y="62097"/>
                        <a:pt x="16694" y="51245"/>
                        <a:pt x="16694" y="51245"/>
                      </a:cubicBezTo>
                      <a:cubicBezTo>
                        <a:pt x="16694" y="51245"/>
                        <a:pt x="32916" y="64352"/>
                        <a:pt x="46374" y="71876"/>
                      </a:cubicBezTo>
                      <a:cubicBezTo>
                        <a:pt x="59833" y="79410"/>
                        <a:pt x="70536" y="81351"/>
                        <a:pt x="70536" y="81351"/>
                      </a:cubicBezTo>
                      <a:cubicBezTo>
                        <a:pt x="70536" y="81351"/>
                        <a:pt x="75888" y="90816"/>
                        <a:pt x="82516" y="98960"/>
                      </a:cubicBezTo>
                      <a:cubicBezTo>
                        <a:pt x="89152" y="107094"/>
                        <a:pt x="97065" y="113915"/>
                        <a:pt x="97065" y="113915"/>
                      </a:cubicBezTo>
                      <a:lnTo>
                        <a:pt x="67929" y="110477"/>
                      </a:lnTo>
                      <a:cubicBezTo>
                        <a:pt x="67929" y="110477"/>
                        <a:pt x="66210" y="104173"/>
                        <a:pt x="57827" y="96658"/>
                      </a:cubicBezTo>
                      <a:cubicBezTo>
                        <a:pt x="49443" y="89143"/>
                        <a:pt x="34404" y="80417"/>
                        <a:pt x="34404" y="80417"/>
                      </a:cubicBezTo>
                      <a:cubicBezTo>
                        <a:pt x="34404" y="80417"/>
                        <a:pt x="46337" y="90705"/>
                        <a:pt x="53168" y="97601"/>
                      </a:cubicBezTo>
                      <a:cubicBezTo>
                        <a:pt x="59999" y="104506"/>
                        <a:pt x="61737" y="108027"/>
                        <a:pt x="61737" y="108027"/>
                      </a:cubicBezTo>
                      <a:lnTo>
                        <a:pt x="34857" y="101039"/>
                      </a:lnTo>
                      <a:lnTo>
                        <a:pt x="0" y="90308"/>
                      </a:lnTo>
                      <a:lnTo>
                        <a:pt x="32722" y="104543"/>
                      </a:lnTo>
                      <a:cubicBezTo>
                        <a:pt x="32722" y="104543"/>
                        <a:pt x="31095" y="107722"/>
                        <a:pt x="24218" y="109543"/>
                      </a:cubicBezTo>
                      <a:cubicBezTo>
                        <a:pt x="17331" y="111364"/>
                        <a:pt x="5186" y="111808"/>
                        <a:pt x="5186" y="111808"/>
                      </a:cubicBezTo>
                      <a:cubicBezTo>
                        <a:pt x="5186" y="111808"/>
                        <a:pt x="18246" y="113509"/>
                        <a:pt x="26667" y="112159"/>
                      </a:cubicBezTo>
                      <a:cubicBezTo>
                        <a:pt x="35097" y="110819"/>
                        <a:pt x="38887" y="106428"/>
                        <a:pt x="38887" y="106428"/>
                      </a:cubicBezTo>
                      <a:lnTo>
                        <a:pt x="60405" y="111789"/>
                      </a:lnTo>
                      <a:lnTo>
                        <a:pt x="72597" y="115339"/>
                      </a:lnTo>
                      <a:cubicBezTo>
                        <a:pt x="72597" y="115339"/>
                        <a:pt x="70250" y="120164"/>
                        <a:pt x="62273" y="125220"/>
                      </a:cubicBezTo>
                      <a:cubicBezTo>
                        <a:pt x="54305" y="130285"/>
                        <a:pt x="40699" y="135591"/>
                        <a:pt x="40699" y="135591"/>
                      </a:cubicBezTo>
                      <a:cubicBezTo>
                        <a:pt x="40699" y="135591"/>
                        <a:pt x="55174" y="133779"/>
                        <a:pt x="64852" y="129130"/>
                      </a:cubicBezTo>
                      <a:cubicBezTo>
                        <a:pt x="74529" y="124471"/>
                        <a:pt x="79410" y="116984"/>
                        <a:pt x="79410" y="116984"/>
                      </a:cubicBezTo>
                      <a:lnTo>
                        <a:pt x="100947" y="118796"/>
                      </a:lnTo>
                      <a:cubicBezTo>
                        <a:pt x="100947" y="118796"/>
                        <a:pt x="104922" y="123399"/>
                        <a:pt x="113296" y="130775"/>
                      </a:cubicBezTo>
                      <a:cubicBezTo>
                        <a:pt x="121671" y="138142"/>
                        <a:pt x="134445" y="148300"/>
                        <a:pt x="134445" y="148300"/>
                      </a:cubicBezTo>
                      <a:lnTo>
                        <a:pt x="143661" y="141525"/>
                      </a:lnTo>
                      <a:cubicBezTo>
                        <a:pt x="143661" y="141525"/>
                        <a:pt x="129879" y="134408"/>
                        <a:pt x="120256" y="127549"/>
                      </a:cubicBezTo>
                      <a:cubicBezTo>
                        <a:pt x="110643" y="120682"/>
                        <a:pt x="105190" y="114063"/>
                        <a:pt x="105190" y="114063"/>
                      </a:cubicBezTo>
                      <a:lnTo>
                        <a:pt x="111466" y="100457"/>
                      </a:lnTo>
                      <a:cubicBezTo>
                        <a:pt x="111466" y="100457"/>
                        <a:pt x="122484" y="105014"/>
                        <a:pt x="135064" y="104589"/>
                      </a:cubicBezTo>
                      <a:cubicBezTo>
                        <a:pt x="147645" y="104173"/>
                        <a:pt x="163155" y="100540"/>
                        <a:pt x="163155" y="100540"/>
                      </a:cubicBezTo>
                      <a:cubicBezTo>
                        <a:pt x="163155" y="100540"/>
                        <a:pt x="147330" y="102463"/>
                        <a:pt x="135018" y="101252"/>
                      </a:cubicBezTo>
                      <a:cubicBezTo>
                        <a:pt x="122715" y="100041"/>
                        <a:pt x="113000" y="96224"/>
                        <a:pt x="113000" y="96224"/>
                      </a:cubicBezTo>
                      <a:lnTo>
                        <a:pt x="121855" y="74446"/>
                      </a:lnTo>
                      <a:cubicBezTo>
                        <a:pt x="121855" y="74446"/>
                        <a:pt x="127919" y="75102"/>
                        <a:pt x="134306" y="70259"/>
                      </a:cubicBezTo>
                      <a:cubicBezTo>
                        <a:pt x="140693" y="65415"/>
                        <a:pt x="147395" y="55072"/>
                        <a:pt x="147395" y="55072"/>
                      </a:cubicBezTo>
                      <a:cubicBezTo>
                        <a:pt x="147395" y="55072"/>
                        <a:pt x="138253" y="63668"/>
                        <a:pt x="132254" y="67587"/>
                      </a:cubicBezTo>
                      <a:cubicBezTo>
                        <a:pt x="126246" y="71507"/>
                        <a:pt x="123381" y="70758"/>
                        <a:pt x="123381" y="70758"/>
                      </a:cubicBezTo>
                      <a:lnTo>
                        <a:pt x="128381" y="26399"/>
                      </a:lnTo>
                      <a:cubicBezTo>
                        <a:pt x="128381" y="26399"/>
                        <a:pt x="121652" y="56218"/>
                        <a:pt x="117123" y="71026"/>
                      </a:cubicBezTo>
                      <a:cubicBezTo>
                        <a:pt x="113703" y="82192"/>
                        <a:pt x="111651" y="86019"/>
                        <a:pt x="111651" y="86019"/>
                      </a:cubicBezTo>
                      <a:cubicBezTo>
                        <a:pt x="111651" y="86019"/>
                        <a:pt x="107787" y="82331"/>
                        <a:pt x="103905" y="75786"/>
                      </a:cubicBezTo>
                      <a:cubicBezTo>
                        <a:pt x="100032" y="69242"/>
                        <a:pt x="96935" y="60627"/>
                        <a:pt x="96935" y="60627"/>
                      </a:cubicBezTo>
                      <a:cubicBezTo>
                        <a:pt x="96935" y="60627"/>
                        <a:pt x="97860" y="70324"/>
                        <a:pt x="100771" y="77691"/>
                      </a:cubicBezTo>
                      <a:cubicBezTo>
                        <a:pt x="103683" y="85067"/>
                        <a:pt x="108591" y="90123"/>
                        <a:pt x="108591" y="90123"/>
                      </a:cubicBezTo>
                      <a:lnTo>
                        <a:pt x="100577" y="109183"/>
                      </a:lnTo>
                      <a:cubicBezTo>
                        <a:pt x="100577" y="109183"/>
                        <a:pt x="93053" y="101160"/>
                        <a:pt x="87082" y="94282"/>
                      </a:cubicBezTo>
                      <a:cubicBezTo>
                        <a:pt x="81111" y="87405"/>
                        <a:pt x="76369" y="79234"/>
                        <a:pt x="76369" y="79234"/>
                      </a:cubicBezTo>
                      <a:cubicBezTo>
                        <a:pt x="76369" y="79234"/>
                        <a:pt x="80196" y="69991"/>
                        <a:pt x="81120" y="58464"/>
                      </a:cubicBezTo>
                      <a:cubicBezTo>
                        <a:pt x="82053" y="46929"/>
                        <a:pt x="80103" y="33110"/>
                        <a:pt x="80103" y="33110"/>
                      </a:cubicBezTo>
                      <a:cubicBezTo>
                        <a:pt x="80103" y="33110"/>
                        <a:pt x="79401" y="46032"/>
                        <a:pt x="77570" y="56144"/>
                      </a:cubicBezTo>
                      <a:cubicBezTo>
                        <a:pt x="75749" y="66247"/>
                        <a:pt x="72782" y="73531"/>
                        <a:pt x="72782" y="73531"/>
                      </a:cubicBezTo>
                      <a:cubicBezTo>
                        <a:pt x="72782" y="73531"/>
                        <a:pt x="67911" y="69880"/>
                        <a:pt x="58751" y="55830"/>
                      </a:cubicBezTo>
                      <a:cubicBezTo>
                        <a:pt x="46827" y="37547"/>
                        <a:pt x="26029" y="0"/>
                        <a:pt x="260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95" name="Google Shape;6595;p8"/>
              <p:cNvGrpSpPr/>
              <p:nvPr/>
            </p:nvGrpSpPr>
            <p:grpSpPr>
              <a:xfrm>
                <a:off x="2402822" y="2475934"/>
                <a:ext cx="309338" cy="203566"/>
                <a:chOff x="2402822" y="2475934"/>
                <a:chExt cx="309338" cy="203566"/>
              </a:xfrm>
            </p:grpSpPr>
            <p:sp>
              <p:nvSpPr>
                <p:cNvPr id="6596" name="Google Shape;6596;p8"/>
                <p:cNvSpPr/>
                <p:nvPr/>
              </p:nvSpPr>
              <p:spPr>
                <a:xfrm>
                  <a:off x="2402822" y="2475934"/>
                  <a:ext cx="193344" cy="203566"/>
                </a:xfrm>
                <a:custGeom>
                  <a:avLst/>
                  <a:gdLst/>
                  <a:ahLst/>
                  <a:cxnLst/>
                  <a:rect l="l" t="t" r="r" b="b"/>
                  <a:pathLst>
                    <a:path w="193344" h="203566" extrusionOk="0">
                      <a:moveTo>
                        <a:pt x="165447" y="94597"/>
                      </a:moveTo>
                      <a:cubicBezTo>
                        <a:pt x="165447" y="94597"/>
                        <a:pt x="190931" y="71405"/>
                        <a:pt x="192974" y="47076"/>
                      </a:cubicBezTo>
                      <a:cubicBezTo>
                        <a:pt x="196200" y="8772"/>
                        <a:pt x="177288" y="721"/>
                        <a:pt x="177288" y="721"/>
                      </a:cubicBezTo>
                      <a:cubicBezTo>
                        <a:pt x="177288" y="721"/>
                        <a:pt x="174940" y="28128"/>
                        <a:pt x="153671" y="26612"/>
                      </a:cubicBezTo>
                      <a:cubicBezTo>
                        <a:pt x="142634" y="25826"/>
                        <a:pt x="131579" y="12562"/>
                        <a:pt x="131579" y="12562"/>
                      </a:cubicBezTo>
                      <a:cubicBezTo>
                        <a:pt x="131579" y="12562"/>
                        <a:pt x="118121" y="17405"/>
                        <a:pt x="106742" y="14263"/>
                      </a:cubicBezTo>
                      <a:cubicBezTo>
                        <a:pt x="95364" y="11129"/>
                        <a:pt x="86065" y="0"/>
                        <a:pt x="86065" y="0"/>
                      </a:cubicBezTo>
                      <a:cubicBezTo>
                        <a:pt x="86065" y="0"/>
                        <a:pt x="80954" y="13440"/>
                        <a:pt x="81259" y="27360"/>
                      </a:cubicBezTo>
                      <a:cubicBezTo>
                        <a:pt x="81573" y="41281"/>
                        <a:pt x="87304" y="55691"/>
                        <a:pt x="87304" y="55691"/>
                      </a:cubicBezTo>
                      <a:cubicBezTo>
                        <a:pt x="87304" y="55691"/>
                        <a:pt x="79373" y="53196"/>
                        <a:pt x="71645" y="51855"/>
                      </a:cubicBezTo>
                      <a:cubicBezTo>
                        <a:pt x="63927" y="50515"/>
                        <a:pt x="56412" y="50340"/>
                        <a:pt x="56412" y="50340"/>
                      </a:cubicBezTo>
                      <a:cubicBezTo>
                        <a:pt x="56412" y="50340"/>
                        <a:pt x="55719" y="57466"/>
                        <a:pt x="56948" y="63511"/>
                      </a:cubicBezTo>
                      <a:cubicBezTo>
                        <a:pt x="58187" y="69566"/>
                        <a:pt x="61357" y="74529"/>
                        <a:pt x="61357" y="74529"/>
                      </a:cubicBezTo>
                      <a:cubicBezTo>
                        <a:pt x="61357" y="74529"/>
                        <a:pt x="42538" y="79169"/>
                        <a:pt x="27203" y="85131"/>
                      </a:cubicBezTo>
                      <a:cubicBezTo>
                        <a:pt x="11859" y="91084"/>
                        <a:pt x="0" y="98359"/>
                        <a:pt x="0" y="98359"/>
                      </a:cubicBezTo>
                      <a:cubicBezTo>
                        <a:pt x="0" y="98359"/>
                        <a:pt x="11711" y="110689"/>
                        <a:pt x="23765" y="118731"/>
                      </a:cubicBezTo>
                      <a:cubicBezTo>
                        <a:pt x="35818" y="126773"/>
                        <a:pt x="48204" y="130526"/>
                        <a:pt x="48204" y="130526"/>
                      </a:cubicBezTo>
                      <a:cubicBezTo>
                        <a:pt x="48204" y="130526"/>
                        <a:pt x="43370" y="134676"/>
                        <a:pt x="40144" y="139251"/>
                      </a:cubicBezTo>
                      <a:cubicBezTo>
                        <a:pt x="36918" y="143827"/>
                        <a:pt x="35310" y="148846"/>
                        <a:pt x="35310" y="148846"/>
                      </a:cubicBezTo>
                      <a:cubicBezTo>
                        <a:pt x="35310" y="148846"/>
                        <a:pt x="46485" y="151416"/>
                        <a:pt x="57762" y="149946"/>
                      </a:cubicBezTo>
                      <a:cubicBezTo>
                        <a:pt x="69030" y="148476"/>
                        <a:pt x="80390" y="142958"/>
                        <a:pt x="80390" y="142958"/>
                      </a:cubicBezTo>
                      <a:cubicBezTo>
                        <a:pt x="80390" y="142958"/>
                        <a:pt x="67366" y="159494"/>
                        <a:pt x="60877" y="174653"/>
                      </a:cubicBezTo>
                      <a:cubicBezTo>
                        <a:pt x="54388" y="189803"/>
                        <a:pt x="54434" y="203567"/>
                        <a:pt x="54434" y="203567"/>
                      </a:cubicBezTo>
                      <a:cubicBezTo>
                        <a:pt x="54434" y="203567"/>
                        <a:pt x="70231" y="190986"/>
                        <a:pt x="83653" y="187002"/>
                      </a:cubicBezTo>
                      <a:cubicBezTo>
                        <a:pt x="97074" y="183028"/>
                        <a:pt x="108111" y="187640"/>
                        <a:pt x="108111" y="187640"/>
                      </a:cubicBezTo>
                      <a:cubicBezTo>
                        <a:pt x="108111" y="187640"/>
                        <a:pt x="115598" y="163931"/>
                        <a:pt x="144344" y="169486"/>
                      </a:cubicBezTo>
                      <a:cubicBezTo>
                        <a:pt x="155741" y="171686"/>
                        <a:pt x="156999" y="181956"/>
                        <a:pt x="156999" y="181956"/>
                      </a:cubicBezTo>
                      <a:cubicBezTo>
                        <a:pt x="156999" y="181956"/>
                        <a:pt x="172768" y="166695"/>
                        <a:pt x="175430" y="144687"/>
                      </a:cubicBezTo>
                      <a:cubicBezTo>
                        <a:pt x="178092" y="122687"/>
                        <a:pt x="165447" y="94597"/>
                        <a:pt x="165447" y="9459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97" name="Google Shape;6597;p8"/>
                <p:cNvSpPr/>
                <p:nvPr/>
              </p:nvSpPr>
              <p:spPr>
                <a:xfrm>
                  <a:off x="2423453" y="2499930"/>
                  <a:ext cx="288707" cy="151295"/>
                </a:xfrm>
                <a:custGeom>
                  <a:avLst/>
                  <a:gdLst/>
                  <a:ahLst/>
                  <a:cxnLst/>
                  <a:rect l="l" t="t" r="r" b="b"/>
                  <a:pathLst>
                    <a:path w="288707" h="151295" extrusionOk="0">
                      <a:moveTo>
                        <a:pt x="0" y="76489"/>
                      </a:moveTo>
                      <a:cubicBezTo>
                        <a:pt x="0" y="76489"/>
                        <a:pt x="44017" y="83144"/>
                        <a:pt x="66007" y="81702"/>
                      </a:cubicBezTo>
                      <a:cubicBezTo>
                        <a:pt x="78273" y="80889"/>
                        <a:pt x="86379" y="79364"/>
                        <a:pt x="86379" y="79364"/>
                      </a:cubicBezTo>
                      <a:cubicBezTo>
                        <a:pt x="86379" y="79364"/>
                        <a:pt x="82303" y="83412"/>
                        <a:pt x="70555" y="91223"/>
                      </a:cubicBezTo>
                      <a:cubicBezTo>
                        <a:pt x="58797" y="99033"/>
                        <a:pt x="39377" y="110588"/>
                        <a:pt x="39377" y="110588"/>
                      </a:cubicBezTo>
                      <a:cubicBezTo>
                        <a:pt x="39377" y="110588"/>
                        <a:pt x="58908" y="103295"/>
                        <a:pt x="72237" y="95530"/>
                      </a:cubicBezTo>
                      <a:cubicBezTo>
                        <a:pt x="85556" y="87766"/>
                        <a:pt x="92674" y="79539"/>
                        <a:pt x="92674" y="79539"/>
                      </a:cubicBezTo>
                      <a:cubicBezTo>
                        <a:pt x="92674" y="79539"/>
                        <a:pt x="103544" y="79752"/>
                        <a:pt x="113934" y="78180"/>
                      </a:cubicBezTo>
                      <a:cubicBezTo>
                        <a:pt x="124314" y="76609"/>
                        <a:pt x="134204" y="73254"/>
                        <a:pt x="134204" y="73254"/>
                      </a:cubicBezTo>
                      <a:lnTo>
                        <a:pt x="116420" y="96593"/>
                      </a:lnTo>
                      <a:cubicBezTo>
                        <a:pt x="116420" y="96593"/>
                        <a:pt x="110125" y="94874"/>
                        <a:pt x="99394" y="98275"/>
                      </a:cubicBezTo>
                      <a:cubicBezTo>
                        <a:pt x="88662" y="101668"/>
                        <a:pt x="73494" y="110172"/>
                        <a:pt x="73494" y="110172"/>
                      </a:cubicBezTo>
                      <a:cubicBezTo>
                        <a:pt x="73494" y="110172"/>
                        <a:pt x="88422" y="105134"/>
                        <a:pt x="97841" y="102759"/>
                      </a:cubicBezTo>
                      <a:cubicBezTo>
                        <a:pt x="107260" y="100392"/>
                        <a:pt x="111170" y="100688"/>
                        <a:pt x="111170" y="100688"/>
                      </a:cubicBezTo>
                      <a:lnTo>
                        <a:pt x="91481" y="120275"/>
                      </a:lnTo>
                      <a:lnTo>
                        <a:pt x="64509" y="144825"/>
                      </a:lnTo>
                      <a:lnTo>
                        <a:pt x="93413" y="123889"/>
                      </a:lnTo>
                      <a:cubicBezTo>
                        <a:pt x="93413" y="123889"/>
                        <a:pt x="95327" y="126911"/>
                        <a:pt x="93395" y="133761"/>
                      </a:cubicBezTo>
                      <a:cubicBezTo>
                        <a:pt x="91454" y="140619"/>
                        <a:pt x="85667" y="151295"/>
                        <a:pt x="85667" y="151295"/>
                      </a:cubicBezTo>
                      <a:cubicBezTo>
                        <a:pt x="85667" y="151295"/>
                        <a:pt x="93765" y="140915"/>
                        <a:pt x="96898" y="132975"/>
                      </a:cubicBezTo>
                      <a:cubicBezTo>
                        <a:pt x="100022" y="125035"/>
                        <a:pt x="98174" y="119544"/>
                        <a:pt x="98174" y="119544"/>
                      </a:cubicBezTo>
                      <a:lnTo>
                        <a:pt x="113730" y="103738"/>
                      </a:lnTo>
                      <a:lnTo>
                        <a:pt x="122992" y="95049"/>
                      </a:lnTo>
                      <a:cubicBezTo>
                        <a:pt x="122992" y="95049"/>
                        <a:pt x="125950" y="99523"/>
                        <a:pt x="126246" y="108961"/>
                      </a:cubicBezTo>
                      <a:cubicBezTo>
                        <a:pt x="126551" y="118408"/>
                        <a:pt x="124203" y="132818"/>
                        <a:pt x="124203" y="132818"/>
                      </a:cubicBezTo>
                      <a:cubicBezTo>
                        <a:pt x="124203" y="132818"/>
                        <a:pt x="130008" y="119433"/>
                        <a:pt x="130923" y="108730"/>
                      </a:cubicBezTo>
                      <a:cubicBezTo>
                        <a:pt x="131838" y="98035"/>
                        <a:pt x="127863" y="90021"/>
                        <a:pt x="127863" y="90021"/>
                      </a:cubicBezTo>
                      <a:lnTo>
                        <a:pt x="140379" y="72403"/>
                      </a:lnTo>
                      <a:cubicBezTo>
                        <a:pt x="140379" y="72403"/>
                        <a:pt x="146369" y="71322"/>
                        <a:pt x="156971" y="67856"/>
                      </a:cubicBezTo>
                      <a:cubicBezTo>
                        <a:pt x="167582" y="64398"/>
                        <a:pt x="288707" y="39386"/>
                        <a:pt x="288707" y="39386"/>
                      </a:cubicBezTo>
                      <a:lnTo>
                        <a:pt x="279372" y="36030"/>
                      </a:lnTo>
                      <a:cubicBezTo>
                        <a:pt x="279372" y="36030"/>
                        <a:pt x="168543" y="55432"/>
                        <a:pt x="157738" y="60220"/>
                      </a:cubicBezTo>
                      <a:cubicBezTo>
                        <a:pt x="146933" y="65018"/>
                        <a:pt x="138465" y="66340"/>
                        <a:pt x="138465" y="66340"/>
                      </a:cubicBezTo>
                      <a:lnTo>
                        <a:pt x="129934" y="54018"/>
                      </a:lnTo>
                      <a:cubicBezTo>
                        <a:pt x="129934" y="54018"/>
                        <a:pt x="139473" y="46845"/>
                        <a:pt x="145509" y="35799"/>
                      </a:cubicBezTo>
                      <a:cubicBezTo>
                        <a:pt x="151545" y="24754"/>
                        <a:pt x="156305" y="9548"/>
                        <a:pt x="156305" y="9548"/>
                      </a:cubicBezTo>
                      <a:cubicBezTo>
                        <a:pt x="156305" y="9548"/>
                        <a:pt x="149909" y="24153"/>
                        <a:pt x="142606" y="34136"/>
                      </a:cubicBezTo>
                      <a:cubicBezTo>
                        <a:pt x="135304" y="44118"/>
                        <a:pt x="127078" y="50543"/>
                        <a:pt x="127078" y="50543"/>
                      </a:cubicBezTo>
                      <a:lnTo>
                        <a:pt x="112834" y="31843"/>
                      </a:lnTo>
                      <a:cubicBezTo>
                        <a:pt x="112834" y="31843"/>
                        <a:pt x="116485" y="26954"/>
                        <a:pt x="115560" y="18995"/>
                      </a:cubicBezTo>
                      <a:cubicBezTo>
                        <a:pt x="114636" y="11027"/>
                        <a:pt x="109136" y="0"/>
                        <a:pt x="109136" y="0"/>
                      </a:cubicBezTo>
                      <a:cubicBezTo>
                        <a:pt x="109136" y="0"/>
                        <a:pt x="111891" y="12238"/>
                        <a:pt x="112214" y="19402"/>
                      </a:cubicBezTo>
                      <a:cubicBezTo>
                        <a:pt x="112538" y="26565"/>
                        <a:pt x="110430" y="28654"/>
                        <a:pt x="110430" y="28654"/>
                      </a:cubicBezTo>
                      <a:lnTo>
                        <a:pt x="74788" y="1784"/>
                      </a:lnTo>
                      <a:cubicBezTo>
                        <a:pt x="74788" y="1784"/>
                        <a:pt x="97037" y="22739"/>
                        <a:pt x="107482" y="34173"/>
                      </a:cubicBezTo>
                      <a:cubicBezTo>
                        <a:pt x="115357" y="42797"/>
                        <a:pt x="117603" y="46512"/>
                        <a:pt x="117603" y="46512"/>
                      </a:cubicBezTo>
                      <a:cubicBezTo>
                        <a:pt x="117603" y="46512"/>
                        <a:pt x="112473" y="47973"/>
                        <a:pt x="104857" y="47982"/>
                      </a:cubicBezTo>
                      <a:cubicBezTo>
                        <a:pt x="97249" y="47991"/>
                        <a:pt x="88255" y="46272"/>
                        <a:pt x="88255" y="46272"/>
                      </a:cubicBezTo>
                      <a:cubicBezTo>
                        <a:pt x="88255" y="46272"/>
                        <a:pt x="97074" y="50404"/>
                        <a:pt x="104903" y="51652"/>
                      </a:cubicBezTo>
                      <a:cubicBezTo>
                        <a:pt x="112741" y="52890"/>
                        <a:pt x="119591" y="51236"/>
                        <a:pt x="119591" y="51236"/>
                      </a:cubicBezTo>
                      <a:lnTo>
                        <a:pt x="131921" y="67828"/>
                      </a:lnTo>
                      <a:cubicBezTo>
                        <a:pt x="131921" y="67828"/>
                        <a:pt x="121180" y="70222"/>
                        <a:pt x="112224" y="71867"/>
                      </a:cubicBezTo>
                      <a:cubicBezTo>
                        <a:pt x="103267" y="73522"/>
                        <a:pt x="93820" y="73439"/>
                        <a:pt x="93820" y="73439"/>
                      </a:cubicBezTo>
                      <a:cubicBezTo>
                        <a:pt x="93820" y="73439"/>
                        <a:pt x="87812" y="65452"/>
                        <a:pt x="78356" y="58788"/>
                      </a:cubicBezTo>
                      <a:cubicBezTo>
                        <a:pt x="68900" y="52114"/>
                        <a:pt x="56005" y="46771"/>
                        <a:pt x="56005" y="46771"/>
                      </a:cubicBezTo>
                      <a:cubicBezTo>
                        <a:pt x="56005" y="46771"/>
                        <a:pt x="66774" y="53944"/>
                        <a:pt x="74547" y="60655"/>
                      </a:cubicBezTo>
                      <a:cubicBezTo>
                        <a:pt x="82321" y="67375"/>
                        <a:pt x="87091" y="73633"/>
                        <a:pt x="87091" y="73633"/>
                      </a:cubicBezTo>
                      <a:cubicBezTo>
                        <a:pt x="87091" y="73633"/>
                        <a:pt x="81462" y="75962"/>
                        <a:pt x="64713" y="76701"/>
                      </a:cubicBezTo>
                      <a:cubicBezTo>
                        <a:pt x="42898" y="77672"/>
                        <a:pt x="0" y="76489"/>
                        <a:pt x="0" y="764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598" name="Google Shape;6598;p8"/>
              <p:cNvGrpSpPr/>
              <p:nvPr/>
            </p:nvGrpSpPr>
            <p:grpSpPr>
              <a:xfrm>
                <a:off x="2752813" y="2316551"/>
                <a:ext cx="274870" cy="233792"/>
                <a:chOff x="2752813" y="2316551"/>
                <a:chExt cx="274870" cy="233792"/>
              </a:xfrm>
            </p:grpSpPr>
            <p:sp>
              <p:nvSpPr>
                <p:cNvPr id="6599" name="Google Shape;6599;p8"/>
                <p:cNvSpPr/>
                <p:nvPr/>
              </p:nvSpPr>
              <p:spPr>
                <a:xfrm>
                  <a:off x="2845665" y="2316551"/>
                  <a:ext cx="182018" cy="233792"/>
                </a:xfrm>
                <a:custGeom>
                  <a:avLst/>
                  <a:gdLst/>
                  <a:ahLst/>
                  <a:cxnLst/>
                  <a:rect l="l" t="t" r="r" b="b"/>
                  <a:pathLst>
                    <a:path w="182018" h="233792" extrusionOk="0">
                      <a:moveTo>
                        <a:pt x="29521" y="142135"/>
                      </a:moveTo>
                      <a:cubicBezTo>
                        <a:pt x="29521" y="142135"/>
                        <a:pt x="14334" y="173064"/>
                        <a:pt x="21368" y="196440"/>
                      </a:cubicBezTo>
                      <a:cubicBezTo>
                        <a:pt x="32442" y="233256"/>
                        <a:pt x="52990" y="233792"/>
                        <a:pt x="52990" y="233792"/>
                      </a:cubicBezTo>
                      <a:cubicBezTo>
                        <a:pt x="52990" y="233792"/>
                        <a:pt x="45105" y="207449"/>
                        <a:pt x="65441" y="201043"/>
                      </a:cubicBezTo>
                      <a:cubicBezTo>
                        <a:pt x="75997" y="197725"/>
                        <a:pt x="91156" y="205988"/>
                        <a:pt x="91156" y="205988"/>
                      </a:cubicBezTo>
                      <a:cubicBezTo>
                        <a:pt x="91156" y="205988"/>
                        <a:pt x="101897" y="196542"/>
                        <a:pt x="113627" y="195285"/>
                      </a:cubicBezTo>
                      <a:cubicBezTo>
                        <a:pt x="125366" y="194028"/>
                        <a:pt x="138093" y="200960"/>
                        <a:pt x="138093" y="200960"/>
                      </a:cubicBezTo>
                      <a:cubicBezTo>
                        <a:pt x="138093" y="200960"/>
                        <a:pt x="137918" y="186577"/>
                        <a:pt x="132520" y="173748"/>
                      </a:cubicBezTo>
                      <a:cubicBezTo>
                        <a:pt x="127112" y="160909"/>
                        <a:pt x="116483" y="149613"/>
                        <a:pt x="116483" y="149613"/>
                      </a:cubicBezTo>
                      <a:cubicBezTo>
                        <a:pt x="116483" y="149613"/>
                        <a:pt x="124783" y="149022"/>
                        <a:pt x="132455" y="147432"/>
                      </a:cubicBezTo>
                      <a:cubicBezTo>
                        <a:pt x="140136" y="145842"/>
                        <a:pt x="147180" y="143244"/>
                        <a:pt x="147180" y="143244"/>
                      </a:cubicBezTo>
                      <a:cubicBezTo>
                        <a:pt x="147180" y="143244"/>
                        <a:pt x="145220" y="136358"/>
                        <a:pt x="141846" y="131191"/>
                      </a:cubicBezTo>
                      <a:cubicBezTo>
                        <a:pt x="138473" y="126015"/>
                        <a:pt x="133703" y="122558"/>
                        <a:pt x="133703" y="122558"/>
                      </a:cubicBezTo>
                      <a:cubicBezTo>
                        <a:pt x="133703" y="122558"/>
                        <a:pt x="149500" y="111327"/>
                        <a:pt x="161581" y="100152"/>
                      </a:cubicBezTo>
                      <a:cubicBezTo>
                        <a:pt x="173653" y="88977"/>
                        <a:pt x="182018" y="77857"/>
                        <a:pt x="182018" y="77857"/>
                      </a:cubicBezTo>
                      <a:cubicBezTo>
                        <a:pt x="182018" y="77857"/>
                        <a:pt x="166591" y="70693"/>
                        <a:pt x="152430" y="67643"/>
                      </a:cubicBezTo>
                      <a:cubicBezTo>
                        <a:pt x="138269" y="64593"/>
                        <a:pt x="125366" y="65646"/>
                        <a:pt x="125366" y="65646"/>
                      </a:cubicBezTo>
                      <a:cubicBezTo>
                        <a:pt x="125366" y="65646"/>
                        <a:pt x="128342" y="60017"/>
                        <a:pt x="129654" y="54573"/>
                      </a:cubicBezTo>
                      <a:cubicBezTo>
                        <a:pt x="130976" y="49129"/>
                        <a:pt x="130634" y="43878"/>
                        <a:pt x="130634" y="43878"/>
                      </a:cubicBezTo>
                      <a:cubicBezTo>
                        <a:pt x="130634" y="43878"/>
                        <a:pt x="119293" y="45588"/>
                        <a:pt x="109347" y="51097"/>
                      </a:cubicBezTo>
                      <a:cubicBezTo>
                        <a:pt x="99401" y="56606"/>
                        <a:pt x="90869" y="65914"/>
                        <a:pt x="90869" y="65914"/>
                      </a:cubicBezTo>
                      <a:cubicBezTo>
                        <a:pt x="90869" y="65914"/>
                        <a:pt x="96905" y="45736"/>
                        <a:pt x="97376" y="29265"/>
                      </a:cubicBezTo>
                      <a:cubicBezTo>
                        <a:pt x="97848" y="12784"/>
                        <a:pt x="92746" y="0"/>
                        <a:pt x="92746" y="0"/>
                      </a:cubicBezTo>
                      <a:cubicBezTo>
                        <a:pt x="92746" y="0"/>
                        <a:pt x="82670" y="17507"/>
                        <a:pt x="71652" y="26140"/>
                      </a:cubicBezTo>
                      <a:cubicBezTo>
                        <a:pt x="60634" y="34773"/>
                        <a:pt x="48673" y="34533"/>
                        <a:pt x="48673" y="34533"/>
                      </a:cubicBezTo>
                      <a:cubicBezTo>
                        <a:pt x="48673" y="34533"/>
                        <a:pt x="50411" y="59333"/>
                        <a:pt x="21636" y="64731"/>
                      </a:cubicBezTo>
                      <a:cubicBezTo>
                        <a:pt x="10230" y="66866"/>
                        <a:pt x="5285" y="57780"/>
                        <a:pt x="5285" y="57780"/>
                      </a:cubicBezTo>
                      <a:cubicBezTo>
                        <a:pt x="5285" y="57780"/>
                        <a:pt x="-3783" y="77765"/>
                        <a:pt x="1837" y="99209"/>
                      </a:cubicBezTo>
                      <a:cubicBezTo>
                        <a:pt x="7448" y="120654"/>
                        <a:pt x="29521" y="142135"/>
                        <a:pt x="29521" y="14213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00" name="Google Shape;6600;p8"/>
                <p:cNvSpPr/>
                <p:nvPr/>
              </p:nvSpPr>
              <p:spPr>
                <a:xfrm>
                  <a:off x="2752813" y="2360152"/>
                  <a:ext cx="254894" cy="180421"/>
                </a:xfrm>
                <a:custGeom>
                  <a:avLst/>
                  <a:gdLst/>
                  <a:ahLst/>
                  <a:cxnLst/>
                  <a:rect l="l" t="t" r="r" b="b"/>
                  <a:pathLst>
                    <a:path w="254894" h="180421" extrusionOk="0">
                      <a:moveTo>
                        <a:pt x="254895" y="39867"/>
                      </a:moveTo>
                      <a:cubicBezTo>
                        <a:pt x="254895" y="39867"/>
                        <a:pt x="211507" y="49840"/>
                        <a:pt x="191587" y="59259"/>
                      </a:cubicBezTo>
                      <a:cubicBezTo>
                        <a:pt x="180477" y="64519"/>
                        <a:pt x="173498" y="68918"/>
                        <a:pt x="173498" y="68918"/>
                      </a:cubicBezTo>
                      <a:cubicBezTo>
                        <a:pt x="173498" y="68918"/>
                        <a:pt x="175800" y="63650"/>
                        <a:pt x="183869" y="52068"/>
                      </a:cubicBezTo>
                      <a:cubicBezTo>
                        <a:pt x="191929" y="40495"/>
                        <a:pt x="205748" y="22609"/>
                        <a:pt x="205748" y="22609"/>
                      </a:cubicBezTo>
                      <a:cubicBezTo>
                        <a:pt x="205748" y="22609"/>
                        <a:pt x="190265" y="36567"/>
                        <a:pt x="180717" y="48685"/>
                      </a:cubicBezTo>
                      <a:cubicBezTo>
                        <a:pt x="171178" y="60803"/>
                        <a:pt x="167582" y="71063"/>
                        <a:pt x="167582" y="71063"/>
                      </a:cubicBezTo>
                      <a:cubicBezTo>
                        <a:pt x="167582" y="71063"/>
                        <a:pt x="157396" y="74862"/>
                        <a:pt x="148310" y="80140"/>
                      </a:cubicBezTo>
                      <a:cubicBezTo>
                        <a:pt x="139233" y="85418"/>
                        <a:pt x="131265" y="92166"/>
                        <a:pt x="131265" y="92166"/>
                      </a:cubicBezTo>
                      <a:lnTo>
                        <a:pt x="139224" y="63927"/>
                      </a:lnTo>
                      <a:cubicBezTo>
                        <a:pt x="139224" y="63927"/>
                        <a:pt x="145713" y="63215"/>
                        <a:pt x="154457" y="56107"/>
                      </a:cubicBezTo>
                      <a:cubicBezTo>
                        <a:pt x="163192" y="49008"/>
                        <a:pt x="174173" y="35522"/>
                        <a:pt x="174173" y="35522"/>
                      </a:cubicBezTo>
                      <a:cubicBezTo>
                        <a:pt x="174173" y="35522"/>
                        <a:pt x="162138" y="45699"/>
                        <a:pt x="154253" y="51365"/>
                      </a:cubicBezTo>
                      <a:cubicBezTo>
                        <a:pt x="146359" y="57032"/>
                        <a:pt x="142616" y="58187"/>
                        <a:pt x="142616" y="58187"/>
                      </a:cubicBezTo>
                      <a:lnTo>
                        <a:pt x="153727" y="32740"/>
                      </a:lnTo>
                      <a:lnTo>
                        <a:pt x="169791" y="0"/>
                      </a:lnTo>
                      <a:lnTo>
                        <a:pt x="150602" y="30087"/>
                      </a:lnTo>
                      <a:cubicBezTo>
                        <a:pt x="150602" y="30087"/>
                        <a:pt x="147718" y="27980"/>
                        <a:pt x="146997" y="20899"/>
                      </a:cubicBezTo>
                      <a:cubicBezTo>
                        <a:pt x="146285" y="13810"/>
                        <a:pt x="147746" y="1747"/>
                        <a:pt x="147746" y="1747"/>
                      </a:cubicBezTo>
                      <a:cubicBezTo>
                        <a:pt x="147746" y="1747"/>
                        <a:pt x="144021" y="14383"/>
                        <a:pt x="144030" y="22914"/>
                      </a:cubicBezTo>
                      <a:cubicBezTo>
                        <a:pt x="144039" y="31446"/>
                        <a:pt x="147774" y="35883"/>
                        <a:pt x="147774" y="35883"/>
                      </a:cubicBezTo>
                      <a:lnTo>
                        <a:pt x="139104" y="56292"/>
                      </a:lnTo>
                      <a:lnTo>
                        <a:pt x="133687" y="67772"/>
                      </a:lnTo>
                      <a:cubicBezTo>
                        <a:pt x="133687" y="67772"/>
                        <a:pt x="129296" y="64704"/>
                        <a:pt x="125543" y="56033"/>
                      </a:cubicBezTo>
                      <a:cubicBezTo>
                        <a:pt x="121800" y="47363"/>
                        <a:pt x="118694" y="33100"/>
                        <a:pt x="118694" y="33100"/>
                      </a:cubicBezTo>
                      <a:cubicBezTo>
                        <a:pt x="118694" y="33100"/>
                        <a:pt x="118204" y="47677"/>
                        <a:pt x="121282" y="57965"/>
                      </a:cubicBezTo>
                      <a:cubicBezTo>
                        <a:pt x="124360" y="68253"/>
                        <a:pt x="130997" y="74243"/>
                        <a:pt x="130997" y="74243"/>
                      </a:cubicBezTo>
                      <a:lnTo>
                        <a:pt x="125830" y="95225"/>
                      </a:lnTo>
                      <a:cubicBezTo>
                        <a:pt x="125830" y="95225"/>
                        <a:pt x="120663" y="98433"/>
                        <a:pt x="112067" y="105550"/>
                      </a:cubicBezTo>
                      <a:cubicBezTo>
                        <a:pt x="108379" y="108600"/>
                        <a:pt x="81332" y="114368"/>
                        <a:pt x="58353" y="129620"/>
                      </a:cubicBezTo>
                      <a:cubicBezTo>
                        <a:pt x="27832" y="149881"/>
                        <a:pt x="0" y="180421"/>
                        <a:pt x="0" y="180421"/>
                      </a:cubicBezTo>
                      <a:lnTo>
                        <a:pt x="9918" y="180107"/>
                      </a:lnTo>
                      <a:cubicBezTo>
                        <a:pt x="9918" y="180107"/>
                        <a:pt x="34052" y="151868"/>
                        <a:pt x="61487" y="134509"/>
                      </a:cubicBezTo>
                      <a:cubicBezTo>
                        <a:pt x="84068" y="120228"/>
                        <a:pt x="110421" y="116734"/>
                        <a:pt x="114165" y="112936"/>
                      </a:cubicBezTo>
                      <a:cubicBezTo>
                        <a:pt x="122447" y="104506"/>
                        <a:pt x="129842" y="100161"/>
                        <a:pt x="129842" y="100161"/>
                      </a:cubicBezTo>
                      <a:lnTo>
                        <a:pt x="142302" y="108489"/>
                      </a:lnTo>
                      <a:cubicBezTo>
                        <a:pt x="142302" y="108489"/>
                        <a:pt x="136062" y="118657"/>
                        <a:pt x="134509" y="131154"/>
                      </a:cubicBezTo>
                      <a:cubicBezTo>
                        <a:pt x="132957" y="143642"/>
                        <a:pt x="134103" y="159531"/>
                        <a:pt x="134103" y="159531"/>
                      </a:cubicBezTo>
                      <a:cubicBezTo>
                        <a:pt x="134103" y="159531"/>
                        <a:pt x="134694" y="143605"/>
                        <a:pt x="137819" y="131635"/>
                      </a:cubicBezTo>
                      <a:cubicBezTo>
                        <a:pt x="140943" y="119665"/>
                        <a:pt x="146230" y="110671"/>
                        <a:pt x="146230" y="110671"/>
                      </a:cubicBezTo>
                      <a:lnTo>
                        <a:pt x="166353" y="122826"/>
                      </a:lnTo>
                      <a:cubicBezTo>
                        <a:pt x="166353" y="122826"/>
                        <a:pt x="164754" y="128723"/>
                        <a:pt x="168544" y="135785"/>
                      </a:cubicBezTo>
                      <a:cubicBezTo>
                        <a:pt x="172324" y="142856"/>
                        <a:pt x="181484" y="151092"/>
                        <a:pt x="181484" y="151092"/>
                      </a:cubicBezTo>
                      <a:cubicBezTo>
                        <a:pt x="181484" y="151092"/>
                        <a:pt x="174422" y="140721"/>
                        <a:pt x="171492" y="134177"/>
                      </a:cubicBezTo>
                      <a:cubicBezTo>
                        <a:pt x="168562" y="127633"/>
                        <a:pt x="169764" y="124915"/>
                        <a:pt x="169764" y="124915"/>
                      </a:cubicBezTo>
                      <a:lnTo>
                        <a:pt x="212782" y="136811"/>
                      </a:lnTo>
                      <a:cubicBezTo>
                        <a:pt x="212782" y="136811"/>
                        <a:pt x="184387" y="125497"/>
                        <a:pt x="170475" y="118694"/>
                      </a:cubicBezTo>
                      <a:cubicBezTo>
                        <a:pt x="159975" y="113573"/>
                        <a:pt x="156527" y="110939"/>
                        <a:pt x="156527" y="110939"/>
                      </a:cubicBezTo>
                      <a:cubicBezTo>
                        <a:pt x="156527" y="110939"/>
                        <a:pt x="160770" y="107704"/>
                        <a:pt x="167841" y="104894"/>
                      </a:cubicBezTo>
                      <a:cubicBezTo>
                        <a:pt x="174912" y="102093"/>
                        <a:pt x="183906" y="100383"/>
                        <a:pt x="183906" y="100383"/>
                      </a:cubicBezTo>
                      <a:cubicBezTo>
                        <a:pt x="183906" y="100383"/>
                        <a:pt x="174191" y="99782"/>
                        <a:pt x="166455" y="101501"/>
                      </a:cubicBezTo>
                      <a:cubicBezTo>
                        <a:pt x="158708" y="103221"/>
                        <a:pt x="152950" y="107278"/>
                        <a:pt x="152950" y="107278"/>
                      </a:cubicBezTo>
                      <a:lnTo>
                        <a:pt x="135378" y="96371"/>
                      </a:lnTo>
                      <a:cubicBezTo>
                        <a:pt x="135378" y="96371"/>
                        <a:pt x="144483" y="90197"/>
                        <a:pt x="152220" y="85381"/>
                      </a:cubicBezTo>
                      <a:cubicBezTo>
                        <a:pt x="159947" y="80556"/>
                        <a:pt x="168756" y="77164"/>
                        <a:pt x="168756" y="77164"/>
                      </a:cubicBezTo>
                      <a:cubicBezTo>
                        <a:pt x="168756" y="77164"/>
                        <a:pt x="177278" y="82377"/>
                        <a:pt x="188528" y="85113"/>
                      </a:cubicBezTo>
                      <a:cubicBezTo>
                        <a:pt x="199768" y="87840"/>
                        <a:pt x="213725" y="88071"/>
                        <a:pt x="213725" y="88071"/>
                      </a:cubicBezTo>
                      <a:cubicBezTo>
                        <a:pt x="213725" y="88071"/>
                        <a:pt x="201071" y="85363"/>
                        <a:pt x="191375" y="81970"/>
                      </a:cubicBezTo>
                      <a:cubicBezTo>
                        <a:pt x="181678" y="78578"/>
                        <a:pt x="174949" y="74511"/>
                        <a:pt x="174949" y="74511"/>
                      </a:cubicBezTo>
                      <a:cubicBezTo>
                        <a:pt x="174949" y="74511"/>
                        <a:pt x="179321" y="70268"/>
                        <a:pt x="194628" y="63428"/>
                      </a:cubicBezTo>
                      <a:cubicBezTo>
                        <a:pt x="214566" y="54517"/>
                        <a:pt x="254895" y="39867"/>
                        <a:pt x="254895"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01" name="Google Shape;6601;p8"/>
              <p:cNvGrpSpPr/>
              <p:nvPr/>
            </p:nvGrpSpPr>
            <p:grpSpPr>
              <a:xfrm>
                <a:off x="1451933" y="2980691"/>
                <a:ext cx="335881" cy="290588"/>
                <a:chOff x="1451933" y="2980691"/>
                <a:chExt cx="335881" cy="290588"/>
              </a:xfrm>
            </p:grpSpPr>
            <p:sp>
              <p:nvSpPr>
                <p:cNvPr id="6602" name="Google Shape;6602;p8"/>
                <p:cNvSpPr/>
                <p:nvPr/>
              </p:nvSpPr>
              <p:spPr>
                <a:xfrm>
                  <a:off x="1451933" y="2980691"/>
                  <a:ext cx="335881" cy="290588"/>
                </a:xfrm>
                <a:custGeom>
                  <a:avLst/>
                  <a:gdLst/>
                  <a:ahLst/>
                  <a:cxnLst/>
                  <a:rect l="l" t="t" r="r" b="b"/>
                  <a:pathLst>
                    <a:path w="335881" h="290588" extrusionOk="0">
                      <a:moveTo>
                        <a:pt x="96848" y="83555"/>
                      </a:moveTo>
                      <a:cubicBezTo>
                        <a:pt x="96848" y="83555"/>
                        <a:pt x="43449" y="76013"/>
                        <a:pt x="21117" y="99592"/>
                      </a:cubicBezTo>
                      <a:cubicBezTo>
                        <a:pt x="-14045" y="136723"/>
                        <a:pt x="5320" y="169519"/>
                        <a:pt x="5320" y="169519"/>
                      </a:cubicBezTo>
                      <a:cubicBezTo>
                        <a:pt x="5320" y="169519"/>
                        <a:pt x="30517" y="143018"/>
                        <a:pt x="58331" y="171774"/>
                      </a:cubicBezTo>
                      <a:cubicBezTo>
                        <a:pt x="72760" y="186702"/>
                        <a:pt x="77215" y="215089"/>
                        <a:pt x="77215" y="215089"/>
                      </a:cubicBezTo>
                      <a:cubicBezTo>
                        <a:pt x="77215" y="215089"/>
                        <a:pt x="99473" y="227049"/>
                        <a:pt x="112488" y="244944"/>
                      </a:cubicBezTo>
                      <a:cubicBezTo>
                        <a:pt x="125493" y="262849"/>
                        <a:pt x="129246" y="286678"/>
                        <a:pt x="129246" y="286678"/>
                      </a:cubicBezTo>
                      <a:cubicBezTo>
                        <a:pt x="129246" y="286678"/>
                        <a:pt x="147021" y="278748"/>
                        <a:pt x="157780" y="263357"/>
                      </a:cubicBezTo>
                      <a:cubicBezTo>
                        <a:pt x="168539" y="247976"/>
                        <a:pt x="172274" y="225136"/>
                        <a:pt x="172274" y="225136"/>
                      </a:cubicBezTo>
                      <a:cubicBezTo>
                        <a:pt x="172274" y="225136"/>
                        <a:pt x="181101" y="237947"/>
                        <a:pt x="190566" y="249243"/>
                      </a:cubicBezTo>
                      <a:cubicBezTo>
                        <a:pt x="200031" y="260538"/>
                        <a:pt x="210144" y="270317"/>
                        <a:pt x="210144" y="270317"/>
                      </a:cubicBezTo>
                      <a:cubicBezTo>
                        <a:pt x="210144" y="270317"/>
                        <a:pt x="216817" y="263533"/>
                        <a:pt x="219988" y="255445"/>
                      </a:cubicBezTo>
                      <a:cubicBezTo>
                        <a:pt x="223158" y="247357"/>
                        <a:pt x="222816" y="237957"/>
                        <a:pt x="222816" y="237957"/>
                      </a:cubicBezTo>
                      <a:cubicBezTo>
                        <a:pt x="222816" y="237957"/>
                        <a:pt x="252238" y="256970"/>
                        <a:pt x="277953" y="270133"/>
                      </a:cubicBezTo>
                      <a:cubicBezTo>
                        <a:pt x="303677" y="283286"/>
                        <a:pt x="325713" y="290588"/>
                        <a:pt x="325713" y="290588"/>
                      </a:cubicBezTo>
                      <a:cubicBezTo>
                        <a:pt x="325713" y="290588"/>
                        <a:pt x="319622" y="262368"/>
                        <a:pt x="309621" y="238335"/>
                      </a:cubicBezTo>
                      <a:cubicBezTo>
                        <a:pt x="299629" y="214303"/>
                        <a:pt x="285745" y="194448"/>
                        <a:pt x="285745" y="194448"/>
                      </a:cubicBezTo>
                      <a:cubicBezTo>
                        <a:pt x="285745" y="194448"/>
                        <a:pt x="295673" y="196158"/>
                        <a:pt x="303742" y="195335"/>
                      </a:cubicBezTo>
                      <a:cubicBezTo>
                        <a:pt x="311821" y="194522"/>
                        <a:pt x="318051" y="191185"/>
                        <a:pt x="318051" y="191185"/>
                      </a:cubicBezTo>
                      <a:cubicBezTo>
                        <a:pt x="318051" y="191185"/>
                        <a:pt x="304851" y="174150"/>
                        <a:pt x="288287" y="161347"/>
                      </a:cubicBezTo>
                      <a:cubicBezTo>
                        <a:pt x="271723" y="148555"/>
                        <a:pt x="251785" y="139995"/>
                        <a:pt x="251785" y="139995"/>
                      </a:cubicBezTo>
                      <a:cubicBezTo>
                        <a:pt x="251785" y="139995"/>
                        <a:pt x="282843" y="138803"/>
                        <a:pt x="303871" y="130770"/>
                      </a:cubicBezTo>
                      <a:cubicBezTo>
                        <a:pt x="324900" y="122738"/>
                        <a:pt x="335881" y="107856"/>
                        <a:pt x="335881" y="107856"/>
                      </a:cubicBezTo>
                      <a:cubicBezTo>
                        <a:pt x="335881" y="107856"/>
                        <a:pt x="304214" y="101238"/>
                        <a:pt x="282704" y="88408"/>
                      </a:cubicBezTo>
                      <a:cubicBezTo>
                        <a:pt x="261186" y="75569"/>
                        <a:pt x="249816" y="56519"/>
                        <a:pt x="249816" y="56519"/>
                      </a:cubicBezTo>
                      <a:cubicBezTo>
                        <a:pt x="249816" y="56519"/>
                        <a:pt x="220561" y="72491"/>
                        <a:pt x="185778" y="29833"/>
                      </a:cubicBezTo>
                      <a:cubicBezTo>
                        <a:pt x="171996" y="12927"/>
                        <a:pt x="178522" y="263"/>
                        <a:pt x="178522" y="263"/>
                      </a:cubicBezTo>
                      <a:cubicBezTo>
                        <a:pt x="178522" y="263"/>
                        <a:pt x="144747" y="-3434"/>
                        <a:pt x="123450" y="16874"/>
                      </a:cubicBezTo>
                      <a:cubicBezTo>
                        <a:pt x="102144" y="37181"/>
                        <a:pt x="96848" y="83555"/>
                        <a:pt x="96848" y="835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03" name="Google Shape;6603;p8"/>
                <p:cNvSpPr/>
                <p:nvPr/>
              </p:nvSpPr>
              <p:spPr>
                <a:xfrm>
                  <a:off x="1479659" y="3023548"/>
                  <a:ext cx="271523" cy="219123"/>
                </a:xfrm>
                <a:custGeom>
                  <a:avLst/>
                  <a:gdLst/>
                  <a:ahLst/>
                  <a:cxnLst/>
                  <a:rect l="l" t="t" r="r" b="b"/>
                  <a:pathLst>
                    <a:path w="271523" h="219123" extrusionOk="0">
                      <a:moveTo>
                        <a:pt x="271524" y="219123"/>
                      </a:moveTo>
                      <a:cubicBezTo>
                        <a:pt x="271524" y="219123"/>
                        <a:pt x="216785" y="155788"/>
                        <a:pt x="185607" y="129287"/>
                      </a:cubicBezTo>
                      <a:cubicBezTo>
                        <a:pt x="168220" y="114507"/>
                        <a:pt x="155917" y="105818"/>
                        <a:pt x="155917" y="105818"/>
                      </a:cubicBezTo>
                      <a:cubicBezTo>
                        <a:pt x="155917" y="105818"/>
                        <a:pt x="164745" y="106650"/>
                        <a:pt x="187049" y="113231"/>
                      </a:cubicBezTo>
                      <a:cubicBezTo>
                        <a:pt x="209362" y="119822"/>
                        <a:pt x="245162" y="132162"/>
                        <a:pt x="245162" y="132162"/>
                      </a:cubicBezTo>
                      <a:cubicBezTo>
                        <a:pt x="245162" y="132162"/>
                        <a:pt x="212634" y="115099"/>
                        <a:pt x="188213" y="106456"/>
                      </a:cubicBezTo>
                      <a:cubicBezTo>
                        <a:pt x="163792" y="97813"/>
                        <a:pt x="147469" y="97592"/>
                        <a:pt x="147469" y="97592"/>
                      </a:cubicBezTo>
                      <a:cubicBezTo>
                        <a:pt x="147469" y="97592"/>
                        <a:pt x="132799" y="83496"/>
                        <a:pt x="117363" y="71941"/>
                      </a:cubicBezTo>
                      <a:cubicBezTo>
                        <a:pt x="101936" y="60387"/>
                        <a:pt x="85741" y="51365"/>
                        <a:pt x="85741" y="51365"/>
                      </a:cubicBezTo>
                      <a:lnTo>
                        <a:pt x="128751" y="48925"/>
                      </a:lnTo>
                      <a:cubicBezTo>
                        <a:pt x="128751" y="48925"/>
                        <a:pt x="135970" y="58806"/>
                        <a:pt x="153338" y="68854"/>
                      </a:cubicBezTo>
                      <a:cubicBezTo>
                        <a:pt x="170716" y="78892"/>
                        <a:pt x="198252" y="89079"/>
                        <a:pt x="198252" y="89079"/>
                      </a:cubicBezTo>
                      <a:cubicBezTo>
                        <a:pt x="198252" y="89079"/>
                        <a:pt x="173831" y="75463"/>
                        <a:pt x="159069" y="65998"/>
                      </a:cubicBezTo>
                      <a:cubicBezTo>
                        <a:pt x="144307" y="56542"/>
                        <a:pt x="139205" y="51227"/>
                        <a:pt x="139205" y="51227"/>
                      </a:cubicBezTo>
                      <a:lnTo>
                        <a:pt x="181808" y="55257"/>
                      </a:lnTo>
                      <a:lnTo>
                        <a:pt x="238331" y="63225"/>
                      </a:lnTo>
                      <a:lnTo>
                        <a:pt x="182076" y="48897"/>
                      </a:lnTo>
                      <a:cubicBezTo>
                        <a:pt x="182076" y="48897"/>
                        <a:pt x="181891" y="43204"/>
                        <a:pt x="190034" y="38295"/>
                      </a:cubicBezTo>
                      <a:cubicBezTo>
                        <a:pt x="198178" y="33387"/>
                        <a:pt x="214659" y="29265"/>
                        <a:pt x="214659" y="29265"/>
                      </a:cubicBezTo>
                      <a:cubicBezTo>
                        <a:pt x="214659" y="29265"/>
                        <a:pt x="195266" y="30106"/>
                        <a:pt x="184627" y="34672"/>
                      </a:cubicBezTo>
                      <a:cubicBezTo>
                        <a:pt x="173979" y="39229"/>
                        <a:pt x="172084" y="47502"/>
                        <a:pt x="172084" y="47502"/>
                      </a:cubicBezTo>
                      <a:lnTo>
                        <a:pt x="138161" y="44664"/>
                      </a:lnTo>
                      <a:lnTo>
                        <a:pt x="118555" y="42215"/>
                      </a:lnTo>
                      <a:cubicBezTo>
                        <a:pt x="118555" y="42215"/>
                        <a:pt x="118102" y="33618"/>
                        <a:pt x="125266" y="23071"/>
                      </a:cubicBezTo>
                      <a:cubicBezTo>
                        <a:pt x="132439" y="12516"/>
                        <a:pt x="147219" y="0"/>
                        <a:pt x="147219" y="0"/>
                      </a:cubicBezTo>
                      <a:cubicBezTo>
                        <a:pt x="147219" y="0"/>
                        <a:pt x="128547" y="7007"/>
                        <a:pt x="118703" y="17359"/>
                      </a:cubicBezTo>
                      <a:cubicBezTo>
                        <a:pt x="108859" y="27712"/>
                        <a:pt x="107852" y="41401"/>
                        <a:pt x="107852" y="41401"/>
                      </a:cubicBezTo>
                      <a:lnTo>
                        <a:pt x="76618" y="44405"/>
                      </a:lnTo>
                      <a:cubicBezTo>
                        <a:pt x="76618" y="44405"/>
                        <a:pt x="67578" y="37944"/>
                        <a:pt x="50321" y="28128"/>
                      </a:cubicBezTo>
                      <a:cubicBezTo>
                        <a:pt x="33063" y="18321"/>
                        <a:pt x="7579" y="5158"/>
                        <a:pt x="7579" y="5158"/>
                      </a:cubicBezTo>
                      <a:lnTo>
                        <a:pt x="0" y="18884"/>
                      </a:lnTo>
                      <a:cubicBezTo>
                        <a:pt x="0" y="18884"/>
                        <a:pt x="24560" y="26750"/>
                        <a:pt x="43148" y="35375"/>
                      </a:cubicBezTo>
                      <a:cubicBezTo>
                        <a:pt x="61746" y="43999"/>
                        <a:pt x="74372" y="53381"/>
                        <a:pt x="74372" y="53381"/>
                      </a:cubicBezTo>
                      <a:lnTo>
                        <a:pt x="76119" y="77524"/>
                      </a:lnTo>
                      <a:cubicBezTo>
                        <a:pt x="76119" y="77524"/>
                        <a:pt x="57346" y="73087"/>
                        <a:pt x="40236" y="77275"/>
                      </a:cubicBezTo>
                      <a:cubicBezTo>
                        <a:pt x="23136" y="81471"/>
                        <a:pt x="4418" y="91759"/>
                        <a:pt x="4418" y="91759"/>
                      </a:cubicBezTo>
                      <a:cubicBezTo>
                        <a:pt x="4418" y="91759"/>
                        <a:pt x="24874" y="84207"/>
                        <a:pt x="42861" y="82775"/>
                      </a:cubicBezTo>
                      <a:cubicBezTo>
                        <a:pt x="60840" y="81342"/>
                        <a:pt x="77228" y="84919"/>
                        <a:pt x="77228" y="84919"/>
                      </a:cubicBezTo>
                      <a:lnTo>
                        <a:pt x="81665" y="123224"/>
                      </a:lnTo>
                      <a:cubicBezTo>
                        <a:pt x="81665" y="123224"/>
                        <a:pt x="72755" y="123843"/>
                        <a:pt x="67615" y="133594"/>
                      </a:cubicBezTo>
                      <a:cubicBezTo>
                        <a:pt x="62485" y="143337"/>
                        <a:pt x="61136" y="162231"/>
                        <a:pt x="61136" y="162231"/>
                      </a:cubicBezTo>
                      <a:cubicBezTo>
                        <a:pt x="61136" y="162231"/>
                        <a:pt x="67199" y="145537"/>
                        <a:pt x="72514" y="137412"/>
                      </a:cubicBezTo>
                      <a:cubicBezTo>
                        <a:pt x="77820" y="129287"/>
                        <a:pt x="82377" y="129731"/>
                        <a:pt x="82377" y="129731"/>
                      </a:cubicBezTo>
                      <a:lnTo>
                        <a:pt x="109460" y="204140"/>
                      </a:lnTo>
                      <a:cubicBezTo>
                        <a:pt x="109460" y="204140"/>
                        <a:pt x="95918" y="153191"/>
                        <a:pt x="90844" y="127549"/>
                      </a:cubicBezTo>
                      <a:cubicBezTo>
                        <a:pt x="87008" y="108203"/>
                        <a:pt x="86934" y="101344"/>
                        <a:pt x="86934" y="101344"/>
                      </a:cubicBezTo>
                      <a:cubicBezTo>
                        <a:pt x="86934" y="101344"/>
                        <a:pt x="95105" y="106327"/>
                        <a:pt x="105494" y="116032"/>
                      </a:cubicBezTo>
                      <a:cubicBezTo>
                        <a:pt x="115893" y="125728"/>
                        <a:pt x="126782" y="139048"/>
                        <a:pt x="126782" y="139048"/>
                      </a:cubicBezTo>
                      <a:cubicBezTo>
                        <a:pt x="126782" y="139048"/>
                        <a:pt x="118075" y="123353"/>
                        <a:pt x="108378" y="112021"/>
                      </a:cubicBezTo>
                      <a:cubicBezTo>
                        <a:pt x="98691" y="100688"/>
                        <a:pt x="88006" y="93728"/>
                        <a:pt x="88006" y="93728"/>
                      </a:cubicBezTo>
                      <a:lnTo>
                        <a:pt x="84494" y="60128"/>
                      </a:lnTo>
                      <a:cubicBezTo>
                        <a:pt x="84494" y="60128"/>
                        <a:pt x="101076" y="71248"/>
                        <a:pt x="114627" y="80907"/>
                      </a:cubicBezTo>
                      <a:cubicBezTo>
                        <a:pt x="128187" y="90567"/>
                        <a:pt x="141007" y="102694"/>
                        <a:pt x="141007" y="102694"/>
                      </a:cubicBezTo>
                      <a:cubicBezTo>
                        <a:pt x="141007" y="102694"/>
                        <a:pt x="142801" y="118971"/>
                        <a:pt x="150353" y="138216"/>
                      </a:cubicBezTo>
                      <a:cubicBezTo>
                        <a:pt x="157904" y="157452"/>
                        <a:pt x="171224" y="179673"/>
                        <a:pt x="171224" y="179673"/>
                      </a:cubicBezTo>
                      <a:cubicBezTo>
                        <a:pt x="171224" y="179673"/>
                        <a:pt x="162267" y="158191"/>
                        <a:pt x="157054" y="141045"/>
                      </a:cubicBezTo>
                      <a:cubicBezTo>
                        <a:pt x="151841" y="123898"/>
                        <a:pt x="150353" y="111087"/>
                        <a:pt x="150353" y="111087"/>
                      </a:cubicBezTo>
                      <a:cubicBezTo>
                        <a:pt x="150353" y="111087"/>
                        <a:pt x="159910" y="115745"/>
                        <a:pt x="183370" y="136321"/>
                      </a:cubicBezTo>
                      <a:cubicBezTo>
                        <a:pt x="213919" y="163109"/>
                        <a:pt x="271524" y="219123"/>
                        <a:pt x="271524" y="2191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04" name="Google Shape;6604;p8"/>
              <p:cNvGrpSpPr/>
              <p:nvPr/>
            </p:nvGrpSpPr>
            <p:grpSpPr>
              <a:xfrm>
                <a:off x="2569886" y="3569980"/>
                <a:ext cx="335848" cy="310797"/>
                <a:chOff x="2569886" y="3569980"/>
                <a:chExt cx="335848" cy="310797"/>
              </a:xfrm>
            </p:grpSpPr>
            <p:sp>
              <p:nvSpPr>
                <p:cNvPr id="6605" name="Google Shape;6605;p8"/>
                <p:cNvSpPr/>
                <p:nvPr/>
              </p:nvSpPr>
              <p:spPr>
                <a:xfrm>
                  <a:off x="2569886" y="3569980"/>
                  <a:ext cx="335848" cy="310797"/>
                </a:xfrm>
                <a:custGeom>
                  <a:avLst/>
                  <a:gdLst/>
                  <a:ahLst/>
                  <a:cxnLst/>
                  <a:rect l="l" t="t" r="r" b="b"/>
                  <a:pathLst>
                    <a:path w="335848" h="310797" extrusionOk="0">
                      <a:moveTo>
                        <a:pt x="191976" y="87922"/>
                      </a:moveTo>
                      <a:cubicBezTo>
                        <a:pt x="191976" y="87922"/>
                        <a:pt x="163293" y="38063"/>
                        <a:pt x="123103" y="18097"/>
                      </a:cubicBezTo>
                      <a:cubicBezTo>
                        <a:pt x="59823" y="-13339"/>
                        <a:pt x="38517" y="5730"/>
                        <a:pt x="38517" y="5730"/>
                      </a:cubicBezTo>
                      <a:cubicBezTo>
                        <a:pt x="38517" y="5730"/>
                        <a:pt x="83763" y="28265"/>
                        <a:pt x="72514" y="55053"/>
                      </a:cubicBezTo>
                      <a:cubicBezTo>
                        <a:pt x="66673" y="68955"/>
                        <a:pt x="39793" y="74029"/>
                        <a:pt x="39793" y="74029"/>
                      </a:cubicBezTo>
                      <a:cubicBezTo>
                        <a:pt x="39793" y="74029"/>
                        <a:pt x="42455" y="95104"/>
                        <a:pt x="32509" y="107777"/>
                      </a:cubicBezTo>
                      <a:cubicBezTo>
                        <a:pt x="22554" y="120459"/>
                        <a:pt x="0" y="124729"/>
                        <a:pt x="0" y="124729"/>
                      </a:cubicBezTo>
                      <a:cubicBezTo>
                        <a:pt x="0" y="124729"/>
                        <a:pt x="20557" y="140979"/>
                        <a:pt x="44165" y="150472"/>
                      </a:cubicBezTo>
                      <a:cubicBezTo>
                        <a:pt x="67772" y="159956"/>
                        <a:pt x="94421" y="162673"/>
                        <a:pt x="94421" y="162673"/>
                      </a:cubicBezTo>
                      <a:cubicBezTo>
                        <a:pt x="94421" y="162673"/>
                        <a:pt x="86962" y="171288"/>
                        <a:pt x="81545" y="180457"/>
                      </a:cubicBezTo>
                      <a:cubicBezTo>
                        <a:pt x="76128" y="189627"/>
                        <a:pt x="72755" y="199341"/>
                        <a:pt x="72755" y="199341"/>
                      </a:cubicBezTo>
                      <a:cubicBezTo>
                        <a:pt x="72755" y="199341"/>
                        <a:pt x="84494" y="205322"/>
                        <a:pt x="95198" y="208003"/>
                      </a:cubicBezTo>
                      <a:cubicBezTo>
                        <a:pt x="105901" y="210683"/>
                        <a:pt x="115579" y="210054"/>
                        <a:pt x="115579" y="210054"/>
                      </a:cubicBezTo>
                      <a:cubicBezTo>
                        <a:pt x="115579" y="210054"/>
                        <a:pt x="115709" y="238006"/>
                        <a:pt x="119489" y="262335"/>
                      </a:cubicBezTo>
                      <a:cubicBezTo>
                        <a:pt x="123260" y="286673"/>
                        <a:pt x="130673" y="307378"/>
                        <a:pt x="130673" y="307378"/>
                      </a:cubicBezTo>
                      <a:cubicBezTo>
                        <a:pt x="130673" y="307378"/>
                        <a:pt x="156250" y="300787"/>
                        <a:pt x="174746" y="290712"/>
                      </a:cubicBezTo>
                      <a:cubicBezTo>
                        <a:pt x="193233" y="280628"/>
                        <a:pt x="204639" y="267077"/>
                        <a:pt x="204639" y="267077"/>
                      </a:cubicBezTo>
                      <a:cubicBezTo>
                        <a:pt x="204639" y="267077"/>
                        <a:pt x="209649" y="276348"/>
                        <a:pt x="216054" y="283826"/>
                      </a:cubicBezTo>
                      <a:cubicBezTo>
                        <a:pt x="222451" y="291304"/>
                        <a:pt x="230243" y="296979"/>
                        <a:pt x="230243" y="296979"/>
                      </a:cubicBezTo>
                      <a:cubicBezTo>
                        <a:pt x="230243" y="296979"/>
                        <a:pt x="239154" y="284158"/>
                        <a:pt x="241289" y="268343"/>
                      </a:cubicBezTo>
                      <a:cubicBezTo>
                        <a:pt x="243415" y="252528"/>
                        <a:pt x="238756" y="233727"/>
                        <a:pt x="238756" y="233727"/>
                      </a:cubicBezTo>
                      <a:cubicBezTo>
                        <a:pt x="238756" y="233727"/>
                        <a:pt x="261328" y="262548"/>
                        <a:pt x="284224" y="281811"/>
                      </a:cubicBezTo>
                      <a:cubicBezTo>
                        <a:pt x="307120" y="301083"/>
                        <a:pt x="330349" y="310798"/>
                        <a:pt x="330349" y="310798"/>
                      </a:cubicBezTo>
                      <a:cubicBezTo>
                        <a:pt x="330349" y="310798"/>
                        <a:pt x="315606" y="281155"/>
                        <a:pt x="314376" y="260745"/>
                      </a:cubicBezTo>
                      <a:cubicBezTo>
                        <a:pt x="313147" y="240336"/>
                        <a:pt x="325441" y="229142"/>
                        <a:pt x="325441" y="229142"/>
                      </a:cubicBezTo>
                      <a:cubicBezTo>
                        <a:pt x="325441" y="229142"/>
                        <a:pt x="288532" y="202493"/>
                        <a:pt x="309653" y="168773"/>
                      </a:cubicBezTo>
                      <a:cubicBezTo>
                        <a:pt x="318018" y="155408"/>
                        <a:pt x="335849" y="161046"/>
                        <a:pt x="335849" y="161046"/>
                      </a:cubicBezTo>
                      <a:cubicBezTo>
                        <a:pt x="335849" y="161046"/>
                        <a:pt x="316576" y="129545"/>
                        <a:pt x="280546" y="110430"/>
                      </a:cubicBezTo>
                      <a:cubicBezTo>
                        <a:pt x="244515" y="91314"/>
                        <a:pt x="191976" y="87922"/>
                        <a:pt x="191976" y="879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06" name="Google Shape;6606;p8"/>
                <p:cNvSpPr/>
                <p:nvPr/>
              </p:nvSpPr>
              <p:spPr>
                <a:xfrm>
                  <a:off x="2617175" y="3592967"/>
                  <a:ext cx="256595" cy="258860"/>
                </a:xfrm>
                <a:custGeom>
                  <a:avLst/>
                  <a:gdLst/>
                  <a:ahLst/>
                  <a:cxnLst/>
                  <a:rect l="l" t="t" r="r" b="b"/>
                  <a:pathLst>
                    <a:path w="256595" h="258860" extrusionOk="0">
                      <a:moveTo>
                        <a:pt x="95401" y="258860"/>
                      </a:moveTo>
                      <a:cubicBezTo>
                        <a:pt x="95401" y="258860"/>
                        <a:pt x="124628" y="205914"/>
                        <a:pt x="131182" y="176077"/>
                      </a:cubicBezTo>
                      <a:cubicBezTo>
                        <a:pt x="134842" y="159429"/>
                        <a:pt x="135573" y="147727"/>
                        <a:pt x="135573" y="147727"/>
                      </a:cubicBezTo>
                      <a:cubicBezTo>
                        <a:pt x="135573" y="147727"/>
                        <a:pt x="140749" y="155945"/>
                        <a:pt x="149105" y="176890"/>
                      </a:cubicBezTo>
                      <a:cubicBezTo>
                        <a:pt x="157470" y="197836"/>
                        <a:pt x="169015" y="231500"/>
                        <a:pt x="169015" y="231500"/>
                      </a:cubicBezTo>
                      <a:cubicBezTo>
                        <a:pt x="169015" y="231500"/>
                        <a:pt x="164689" y="200720"/>
                        <a:pt x="157054" y="177750"/>
                      </a:cubicBezTo>
                      <a:cubicBezTo>
                        <a:pt x="149410" y="154771"/>
                        <a:pt x="138447" y="139603"/>
                        <a:pt x="138447" y="139603"/>
                      </a:cubicBezTo>
                      <a:cubicBezTo>
                        <a:pt x="138447" y="139603"/>
                        <a:pt x="143245" y="125506"/>
                        <a:pt x="144844" y="110791"/>
                      </a:cubicBezTo>
                      <a:cubicBezTo>
                        <a:pt x="146434" y="96066"/>
                        <a:pt x="144834" y="80722"/>
                        <a:pt x="144834" y="80722"/>
                      </a:cubicBezTo>
                      <a:lnTo>
                        <a:pt x="176927" y="120607"/>
                      </a:lnTo>
                      <a:cubicBezTo>
                        <a:pt x="176927" y="120607"/>
                        <a:pt x="171446" y="127632"/>
                        <a:pt x="172786" y="144104"/>
                      </a:cubicBezTo>
                      <a:cubicBezTo>
                        <a:pt x="174117" y="160585"/>
                        <a:pt x="182270" y="186503"/>
                        <a:pt x="182270" y="186503"/>
                      </a:cubicBezTo>
                      <a:cubicBezTo>
                        <a:pt x="182270" y="186503"/>
                        <a:pt x="179867" y="163367"/>
                        <a:pt x="179719" y="149336"/>
                      </a:cubicBezTo>
                      <a:cubicBezTo>
                        <a:pt x="179571" y="135313"/>
                        <a:pt x="181678" y="130396"/>
                        <a:pt x="181678" y="130396"/>
                      </a:cubicBezTo>
                      <a:lnTo>
                        <a:pt x="206654" y="170106"/>
                      </a:lnTo>
                      <a:lnTo>
                        <a:pt x="237028" y="222885"/>
                      </a:lnTo>
                      <a:lnTo>
                        <a:pt x="213540" y="170142"/>
                      </a:lnTo>
                      <a:cubicBezTo>
                        <a:pt x="213540" y="170142"/>
                        <a:pt x="219419" y="169782"/>
                        <a:pt x="230178" y="177186"/>
                      </a:cubicBezTo>
                      <a:cubicBezTo>
                        <a:pt x="240947" y="184590"/>
                        <a:pt x="256596" y="199768"/>
                        <a:pt x="256596" y="199768"/>
                      </a:cubicBezTo>
                      <a:cubicBezTo>
                        <a:pt x="256596" y="199768"/>
                        <a:pt x="242398" y="181780"/>
                        <a:pt x="230289" y="172038"/>
                      </a:cubicBezTo>
                      <a:cubicBezTo>
                        <a:pt x="218180" y="162304"/>
                        <a:pt x="208161" y="160816"/>
                        <a:pt x="208161" y="160816"/>
                      </a:cubicBezTo>
                      <a:lnTo>
                        <a:pt x="187872" y="129204"/>
                      </a:lnTo>
                      <a:lnTo>
                        <a:pt x="177001" y="110911"/>
                      </a:lnTo>
                      <a:cubicBezTo>
                        <a:pt x="177001" y="110911"/>
                        <a:pt x="185755" y="110208"/>
                        <a:pt x="201801" y="116512"/>
                      </a:cubicBezTo>
                      <a:cubicBezTo>
                        <a:pt x="217848" y="122826"/>
                        <a:pt x="241178" y="136145"/>
                        <a:pt x="241178" y="136145"/>
                      </a:cubicBezTo>
                      <a:cubicBezTo>
                        <a:pt x="241178" y="136145"/>
                        <a:pt x="220981" y="119027"/>
                        <a:pt x="203317" y="110227"/>
                      </a:cubicBezTo>
                      <a:cubicBezTo>
                        <a:pt x="185653" y="101427"/>
                        <a:pt x="170513" y="100937"/>
                        <a:pt x="170513" y="100937"/>
                      </a:cubicBezTo>
                      <a:lnTo>
                        <a:pt x="145925" y="72024"/>
                      </a:lnTo>
                      <a:cubicBezTo>
                        <a:pt x="145925" y="72024"/>
                        <a:pt x="146535" y="63409"/>
                        <a:pt x="145038" y="47058"/>
                      </a:cubicBezTo>
                      <a:cubicBezTo>
                        <a:pt x="143549" y="30697"/>
                        <a:pt x="139945" y="6590"/>
                        <a:pt x="139945" y="6590"/>
                      </a:cubicBezTo>
                      <a:lnTo>
                        <a:pt x="120266" y="0"/>
                      </a:lnTo>
                      <a:cubicBezTo>
                        <a:pt x="120266" y="0"/>
                        <a:pt x="128816" y="23071"/>
                        <a:pt x="132476" y="40634"/>
                      </a:cubicBezTo>
                      <a:cubicBezTo>
                        <a:pt x="136136" y="58187"/>
                        <a:pt x="134907" y="70231"/>
                        <a:pt x="134907" y="70231"/>
                      </a:cubicBezTo>
                      <a:lnTo>
                        <a:pt x="110643" y="72653"/>
                      </a:lnTo>
                      <a:cubicBezTo>
                        <a:pt x="110643" y="72653"/>
                        <a:pt x="102454" y="55072"/>
                        <a:pt x="86296" y="39312"/>
                      </a:cubicBezTo>
                      <a:cubicBezTo>
                        <a:pt x="70139" y="23552"/>
                        <a:pt x="46439" y="6507"/>
                        <a:pt x="46439" y="6507"/>
                      </a:cubicBezTo>
                      <a:cubicBezTo>
                        <a:pt x="46439" y="6507"/>
                        <a:pt x="68447" y="25271"/>
                        <a:pt x="82303" y="41928"/>
                      </a:cubicBezTo>
                      <a:cubicBezTo>
                        <a:pt x="96150" y="58584"/>
                        <a:pt x="103618" y="73928"/>
                        <a:pt x="103618" y="73928"/>
                      </a:cubicBezTo>
                      <a:lnTo>
                        <a:pt x="66266" y="79308"/>
                      </a:lnTo>
                      <a:cubicBezTo>
                        <a:pt x="66266" y="79308"/>
                        <a:pt x="59500" y="71054"/>
                        <a:pt x="45699" y="66608"/>
                      </a:cubicBezTo>
                      <a:cubicBezTo>
                        <a:pt x="31890" y="62161"/>
                        <a:pt x="11046" y="61533"/>
                        <a:pt x="11046" y="61533"/>
                      </a:cubicBezTo>
                      <a:cubicBezTo>
                        <a:pt x="11046" y="61533"/>
                        <a:pt x="32814" y="66617"/>
                        <a:pt x="45024" y="71276"/>
                      </a:cubicBezTo>
                      <a:cubicBezTo>
                        <a:pt x="57235" y="75943"/>
                        <a:pt x="59888" y="80195"/>
                        <a:pt x="59888" y="80195"/>
                      </a:cubicBezTo>
                      <a:lnTo>
                        <a:pt x="0" y="107805"/>
                      </a:lnTo>
                      <a:cubicBezTo>
                        <a:pt x="0" y="107805"/>
                        <a:pt x="44442" y="93543"/>
                        <a:pt x="67994" y="87978"/>
                      </a:cubicBezTo>
                      <a:cubicBezTo>
                        <a:pt x="85769" y="83782"/>
                        <a:pt x="92951" y="83486"/>
                        <a:pt x="92951" y="83486"/>
                      </a:cubicBezTo>
                      <a:cubicBezTo>
                        <a:pt x="92951" y="83486"/>
                        <a:pt x="93302" y="91241"/>
                        <a:pt x="90206" y="101215"/>
                      </a:cubicBezTo>
                      <a:cubicBezTo>
                        <a:pt x="87110" y="111198"/>
                        <a:pt x="80538" y="121754"/>
                        <a:pt x="80538" y="121754"/>
                      </a:cubicBezTo>
                      <a:cubicBezTo>
                        <a:pt x="80538" y="121754"/>
                        <a:pt x="91112" y="113148"/>
                        <a:pt x="96409" y="103766"/>
                      </a:cubicBezTo>
                      <a:cubicBezTo>
                        <a:pt x="101705" y="94384"/>
                        <a:pt x="101723" y="84235"/>
                        <a:pt x="101723" y="84235"/>
                      </a:cubicBezTo>
                      <a:lnTo>
                        <a:pt x="134750" y="79863"/>
                      </a:lnTo>
                      <a:cubicBezTo>
                        <a:pt x="134750" y="79863"/>
                        <a:pt x="134399" y="95632"/>
                        <a:pt x="133511" y="108545"/>
                      </a:cubicBezTo>
                      <a:cubicBezTo>
                        <a:pt x="132624" y="121448"/>
                        <a:pt x="128631" y="133770"/>
                        <a:pt x="128631" y="133770"/>
                      </a:cubicBezTo>
                      <a:cubicBezTo>
                        <a:pt x="128631" y="133770"/>
                        <a:pt x="112695" y="135970"/>
                        <a:pt x="97592" y="143623"/>
                      </a:cubicBezTo>
                      <a:cubicBezTo>
                        <a:pt x="82479" y="151277"/>
                        <a:pt x="68188" y="164375"/>
                        <a:pt x="68188" y="164375"/>
                      </a:cubicBezTo>
                      <a:cubicBezTo>
                        <a:pt x="68188" y="164375"/>
                        <a:pt x="84688" y="155353"/>
                        <a:pt x="99191" y="149936"/>
                      </a:cubicBezTo>
                      <a:cubicBezTo>
                        <a:pt x="113694" y="144529"/>
                        <a:pt x="126200" y="142727"/>
                        <a:pt x="126200" y="142727"/>
                      </a:cubicBezTo>
                      <a:cubicBezTo>
                        <a:pt x="126200" y="142727"/>
                        <a:pt x="127836" y="151758"/>
                        <a:pt x="122234" y="174228"/>
                      </a:cubicBezTo>
                      <a:cubicBezTo>
                        <a:pt x="114941" y="203493"/>
                        <a:pt x="95401" y="258860"/>
                        <a:pt x="95401"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07" name="Google Shape;6607;p8"/>
              <p:cNvGrpSpPr/>
              <p:nvPr/>
            </p:nvGrpSpPr>
            <p:grpSpPr>
              <a:xfrm>
                <a:off x="3270740" y="1159568"/>
                <a:ext cx="248440" cy="204102"/>
                <a:chOff x="3270740" y="1159568"/>
                <a:chExt cx="248440" cy="204102"/>
              </a:xfrm>
            </p:grpSpPr>
            <p:sp>
              <p:nvSpPr>
                <p:cNvPr id="6608" name="Google Shape;6608;p8"/>
                <p:cNvSpPr/>
                <p:nvPr/>
              </p:nvSpPr>
              <p:spPr>
                <a:xfrm>
                  <a:off x="3270740" y="1159568"/>
                  <a:ext cx="248440" cy="204102"/>
                </a:xfrm>
                <a:custGeom>
                  <a:avLst/>
                  <a:gdLst/>
                  <a:ahLst/>
                  <a:cxnLst/>
                  <a:rect l="l" t="t" r="r" b="b"/>
                  <a:pathLst>
                    <a:path w="248440" h="204102" extrusionOk="0">
                      <a:moveTo>
                        <a:pt x="77577" y="133299"/>
                      </a:moveTo>
                      <a:cubicBezTo>
                        <a:pt x="77577" y="133299"/>
                        <a:pt x="39633" y="129361"/>
                        <a:pt x="20869" y="109451"/>
                      </a:cubicBezTo>
                      <a:cubicBezTo>
                        <a:pt x="-8683" y="78097"/>
                        <a:pt x="1809" y="58973"/>
                        <a:pt x="1809" y="58973"/>
                      </a:cubicBezTo>
                      <a:cubicBezTo>
                        <a:pt x="1809" y="58973"/>
                        <a:pt x="22976" y="81379"/>
                        <a:pt x="40039" y="66460"/>
                      </a:cubicBezTo>
                      <a:cubicBezTo>
                        <a:pt x="48904" y="58714"/>
                        <a:pt x="49052" y="40070"/>
                        <a:pt x="49052" y="40070"/>
                      </a:cubicBezTo>
                      <a:cubicBezTo>
                        <a:pt x="49052" y="40070"/>
                        <a:pt x="63915" y="35689"/>
                        <a:pt x="71411" y="25669"/>
                      </a:cubicBezTo>
                      <a:cubicBezTo>
                        <a:pt x="78917" y="15649"/>
                        <a:pt x="79056" y="0"/>
                        <a:pt x="79056" y="0"/>
                      </a:cubicBezTo>
                      <a:cubicBezTo>
                        <a:pt x="79056" y="0"/>
                        <a:pt x="92819" y="8448"/>
                        <a:pt x="102293" y="20788"/>
                      </a:cubicBezTo>
                      <a:cubicBezTo>
                        <a:pt x="111777" y="33137"/>
                        <a:pt x="116963" y="49378"/>
                        <a:pt x="116963" y="49378"/>
                      </a:cubicBezTo>
                      <a:cubicBezTo>
                        <a:pt x="116963" y="49378"/>
                        <a:pt x="121982" y="42122"/>
                        <a:pt x="127620" y="36012"/>
                      </a:cubicBezTo>
                      <a:cubicBezTo>
                        <a:pt x="133268" y="29902"/>
                        <a:pt x="139544" y="24948"/>
                        <a:pt x="139544" y="24948"/>
                      </a:cubicBezTo>
                      <a:cubicBezTo>
                        <a:pt x="139544" y="24948"/>
                        <a:pt x="145137" y="30716"/>
                        <a:pt x="148316" y="36779"/>
                      </a:cubicBezTo>
                      <a:cubicBezTo>
                        <a:pt x="151487" y="42852"/>
                        <a:pt x="152263" y="49212"/>
                        <a:pt x="152263" y="49212"/>
                      </a:cubicBezTo>
                      <a:cubicBezTo>
                        <a:pt x="152263" y="49212"/>
                        <a:pt x="171554" y="41225"/>
                        <a:pt x="188793" y="36613"/>
                      </a:cubicBezTo>
                      <a:cubicBezTo>
                        <a:pt x="206041" y="31991"/>
                        <a:pt x="221237" y="30753"/>
                        <a:pt x="221237" y="30753"/>
                      </a:cubicBezTo>
                      <a:cubicBezTo>
                        <a:pt x="221237" y="30753"/>
                        <a:pt x="219878" y="48999"/>
                        <a:pt x="215229" y="63724"/>
                      </a:cubicBezTo>
                      <a:cubicBezTo>
                        <a:pt x="210589" y="78448"/>
                        <a:pt x="202658" y="89651"/>
                        <a:pt x="202658" y="89651"/>
                      </a:cubicBezTo>
                      <a:cubicBezTo>
                        <a:pt x="202658" y="89651"/>
                        <a:pt x="209674" y="90178"/>
                        <a:pt x="215626" y="92110"/>
                      </a:cubicBezTo>
                      <a:cubicBezTo>
                        <a:pt x="221579" y="94042"/>
                        <a:pt x="226459" y="97379"/>
                        <a:pt x="226459" y="97379"/>
                      </a:cubicBezTo>
                      <a:cubicBezTo>
                        <a:pt x="226459" y="97379"/>
                        <a:pt x="218732" y="106779"/>
                        <a:pt x="208093" y="112704"/>
                      </a:cubicBezTo>
                      <a:cubicBezTo>
                        <a:pt x="197454" y="118629"/>
                        <a:pt x="183912" y="121079"/>
                        <a:pt x="183912" y="121079"/>
                      </a:cubicBezTo>
                      <a:cubicBezTo>
                        <a:pt x="183912" y="121079"/>
                        <a:pt x="206586" y="127179"/>
                        <a:pt x="222725" y="136247"/>
                      </a:cubicBezTo>
                      <a:cubicBezTo>
                        <a:pt x="238855" y="145315"/>
                        <a:pt x="248440" y="157350"/>
                        <a:pt x="248440" y="157350"/>
                      </a:cubicBezTo>
                      <a:cubicBezTo>
                        <a:pt x="248440" y="157350"/>
                        <a:pt x="226173" y="156490"/>
                        <a:pt x="211948" y="161602"/>
                      </a:cubicBezTo>
                      <a:cubicBezTo>
                        <a:pt x="197722" y="166704"/>
                        <a:pt x="191547" y="177796"/>
                        <a:pt x="191547" y="177796"/>
                      </a:cubicBezTo>
                      <a:cubicBezTo>
                        <a:pt x="191547" y="177796"/>
                        <a:pt x="168578" y="161907"/>
                        <a:pt x="147956" y="185135"/>
                      </a:cubicBezTo>
                      <a:cubicBezTo>
                        <a:pt x="139785" y="194342"/>
                        <a:pt x="145894" y="204103"/>
                        <a:pt x="145894" y="204103"/>
                      </a:cubicBezTo>
                      <a:cubicBezTo>
                        <a:pt x="145894" y="204103"/>
                        <a:pt x="121778" y="200886"/>
                        <a:pt x="104114" y="183388"/>
                      </a:cubicBezTo>
                      <a:cubicBezTo>
                        <a:pt x="86450" y="165891"/>
                        <a:pt x="77577" y="133299"/>
                        <a:pt x="77577"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09" name="Google Shape;6609;p8"/>
                <p:cNvSpPr/>
                <p:nvPr/>
              </p:nvSpPr>
              <p:spPr>
                <a:xfrm>
                  <a:off x="3295805" y="1188037"/>
                  <a:ext cx="180070" cy="145915"/>
                </a:xfrm>
                <a:custGeom>
                  <a:avLst/>
                  <a:gdLst/>
                  <a:ahLst/>
                  <a:cxnLst/>
                  <a:rect l="l" t="t" r="r" b="b"/>
                  <a:pathLst>
                    <a:path w="180070" h="145915" extrusionOk="0">
                      <a:moveTo>
                        <a:pt x="180070" y="17331"/>
                      </a:moveTo>
                      <a:cubicBezTo>
                        <a:pt x="180070" y="17331"/>
                        <a:pt x="147201" y="51301"/>
                        <a:pt x="127447" y="64103"/>
                      </a:cubicBezTo>
                      <a:cubicBezTo>
                        <a:pt x="116430" y="71248"/>
                        <a:pt x="108452" y="75093"/>
                        <a:pt x="108452" y="75093"/>
                      </a:cubicBezTo>
                      <a:cubicBezTo>
                        <a:pt x="108452" y="75093"/>
                        <a:pt x="114756" y="76027"/>
                        <a:pt x="130239" y="75324"/>
                      </a:cubicBezTo>
                      <a:cubicBezTo>
                        <a:pt x="145722" y="74613"/>
                        <a:pt x="170364" y="72274"/>
                        <a:pt x="170364" y="72274"/>
                      </a:cubicBezTo>
                      <a:cubicBezTo>
                        <a:pt x="170364" y="72274"/>
                        <a:pt x="148606" y="78402"/>
                        <a:pt x="131820" y="80149"/>
                      </a:cubicBezTo>
                      <a:cubicBezTo>
                        <a:pt x="115024" y="81906"/>
                        <a:pt x="103212" y="79280"/>
                        <a:pt x="103212" y="79280"/>
                      </a:cubicBezTo>
                      <a:cubicBezTo>
                        <a:pt x="103212" y="79280"/>
                        <a:pt x="94088" y="86416"/>
                        <a:pt x="84142" y="91685"/>
                      </a:cubicBezTo>
                      <a:cubicBezTo>
                        <a:pt x="74187" y="96954"/>
                        <a:pt x="63410" y="100364"/>
                        <a:pt x="63410" y="100364"/>
                      </a:cubicBezTo>
                      <a:lnTo>
                        <a:pt x="94902" y="109349"/>
                      </a:lnTo>
                      <a:cubicBezTo>
                        <a:pt x="94902" y="109349"/>
                        <a:pt x="99061" y="103822"/>
                        <a:pt x="110588" y="99912"/>
                      </a:cubicBezTo>
                      <a:cubicBezTo>
                        <a:pt x="122114" y="96011"/>
                        <a:pt x="140989" y="93737"/>
                        <a:pt x="140989" y="93737"/>
                      </a:cubicBezTo>
                      <a:cubicBezTo>
                        <a:pt x="140989" y="93737"/>
                        <a:pt x="124739" y="98886"/>
                        <a:pt x="115052" y="102842"/>
                      </a:cubicBezTo>
                      <a:cubicBezTo>
                        <a:pt x="105365" y="106789"/>
                        <a:pt x="102241" y="109552"/>
                        <a:pt x="102241" y="109552"/>
                      </a:cubicBezTo>
                      <a:lnTo>
                        <a:pt x="132726" y="114054"/>
                      </a:lnTo>
                      <a:lnTo>
                        <a:pt x="172888" y="118213"/>
                      </a:lnTo>
                      <a:lnTo>
                        <a:pt x="133613" y="118444"/>
                      </a:lnTo>
                      <a:cubicBezTo>
                        <a:pt x="133613" y="118444"/>
                        <a:pt x="134094" y="122299"/>
                        <a:pt x="140536" y="127041"/>
                      </a:cubicBezTo>
                      <a:cubicBezTo>
                        <a:pt x="146979" y="131773"/>
                        <a:pt x="159393" y="137393"/>
                        <a:pt x="159393" y="137393"/>
                      </a:cubicBezTo>
                      <a:cubicBezTo>
                        <a:pt x="159393" y="137393"/>
                        <a:pt x="145223" y="133521"/>
                        <a:pt x="137005" y="128594"/>
                      </a:cubicBezTo>
                      <a:cubicBezTo>
                        <a:pt x="128779" y="123667"/>
                        <a:pt x="126505" y="117696"/>
                        <a:pt x="126505" y="117696"/>
                      </a:cubicBezTo>
                      <a:lnTo>
                        <a:pt x="102195" y="113860"/>
                      </a:lnTo>
                      <a:lnTo>
                        <a:pt x="88228" y="112196"/>
                      </a:lnTo>
                      <a:cubicBezTo>
                        <a:pt x="88228" y="112196"/>
                        <a:pt x="88829" y="117992"/>
                        <a:pt x="95179" y="126422"/>
                      </a:cubicBezTo>
                      <a:cubicBezTo>
                        <a:pt x="101520" y="134852"/>
                        <a:pt x="113610" y="145916"/>
                        <a:pt x="113610" y="145916"/>
                      </a:cubicBezTo>
                      <a:cubicBezTo>
                        <a:pt x="113610" y="145916"/>
                        <a:pt x="99292" y="137957"/>
                        <a:pt x="91029" y="129213"/>
                      </a:cubicBezTo>
                      <a:cubicBezTo>
                        <a:pt x="82765" y="120460"/>
                        <a:pt x="80547" y="110930"/>
                        <a:pt x="80547" y="110930"/>
                      </a:cubicBezTo>
                      <a:lnTo>
                        <a:pt x="57549" y="103563"/>
                      </a:lnTo>
                      <a:cubicBezTo>
                        <a:pt x="57549" y="103563"/>
                        <a:pt x="51689" y="106447"/>
                        <a:pt x="40227" y="110218"/>
                      </a:cubicBezTo>
                      <a:cubicBezTo>
                        <a:pt x="28765" y="113980"/>
                        <a:pt x="11693" y="118639"/>
                        <a:pt x="11693" y="118639"/>
                      </a:cubicBezTo>
                      <a:lnTo>
                        <a:pt x="4705" y="107972"/>
                      </a:lnTo>
                      <a:cubicBezTo>
                        <a:pt x="4705" y="107972"/>
                        <a:pt x="21676" y="106770"/>
                        <a:pt x="34238" y="104043"/>
                      </a:cubicBezTo>
                      <a:cubicBezTo>
                        <a:pt x="46790" y="101317"/>
                        <a:pt x="54943" y="97055"/>
                        <a:pt x="54943" y="97055"/>
                      </a:cubicBezTo>
                      <a:lnTo>
                        <a:pt x="53593" y="80843"/>
                      </a:lnTo>
                      <a:cubicBezTo>
                        <a:pt x="53593" y="80843"/>
                        <a:pt x="40449" y="80695"/>
                        <a:pt x="27573" y="74917"/>
                      </a:cubicBezTo>
                      <a:cubicBezTo>
                        <a:pt x="14706" y="69140"/>
                        <a:pt x="0" y="58926"/>
                        <a:pt x="0" y="58926"/>
                      </a:cubicBezTo>
                      <a:cubicBezTo>
                        <a:pt x="0" y="58926"/>
                        <a:pt x="15677" y="67569"/>
                        <a:pt x="28886" y="71608"/>
                      </a:cubicBezTo>
                      <a:cubicBezTo>
                        <a:pt x="42085" y="75648"/>
                        <a:pt x="53593" y="75990"/>
                        <a:pt x="53593" y="75990"/>
                      </a:cubicBezTo>
                      <a:lnTo>
                        <a:pt x="52660" y="50561"/>
                      </a:lnTo>
                      <a:cubicBezTo>
                        <a:pt x="52660" y="50561"/>
                        <a:pt x="46125" y="48629"/>
                        <a:pt x="41336" y="41087"/>
                      </a:cubicBezTo>
                      <a:cubicBezTo>
                        <a:pt x="36558" y="33553"/>
                        <a:pt x="33526" y="20419"/>
                        <a:pt x="33526" y="20419"/>
                      </a:cubicBezTo>
                      <a:cubicBezTo>
                        <a:pt x="33526" y="20419"/>
                        <a:pt x="39737" y="32860"/>
                        <a:pt x="44479" y="39312"/>
                      </a:cubicBezTo>
                      <a:cubicBezTo>
                        <a:pt x="49212" y="45773"/>
                        <a:pt x="52475" y="46235"/>
                        <a:pt x="52475" y="46235"/>
                      </a:cubicBezTo>
                      <a:lnTo>
                        <a:pt x="64057" y="0"/>
                      </a:lnTo>
                      <a:cubicBezTo>
                        <a:pt x="64057" y="0"/>
                        <a:pt x="59758" y="32518"/>
                        <a:pt x="58853" y="49165"/>
                      </a:cubicBezTo>
                      <a:cubicBezTo>
                        <a:pt x="58168" y="61736"/>
                        <a:pt x="58853" y="66414"/>
                        <a:pt x="58853" y="66414"/>
                      </a:cubicBezTo>
                      <a:cubicBezTo>
                        <a:pt x="58853" y="66414"/>
                        <a:pt x="64251" y="64398"/>
                        <a:pt x="70740" y="59537"/>
                      </a:cubicBezTo>
                      <a:cubicBezTo>
                        <a:pt x="77238" y="54675"/>
                        <a:pt x="83699" y="47428"/>
                        <a:pt x="83699" y="47428"/>
                      </a:cubicBezTo>
                      <a:cubicBezTo>
                        <a:pt x="83699" y="47428"/>
                        <a:pt x="79077" y="56671"/>
                        <a:pt x="73272" y="62763"/>
                      </a:cubicBezTo>
                      <a:cubicBezTo>
                        <a:pt x="67458" y="68863"/>
                        <a:pt x="60461" y="71803"/>
                        <a:pt x="60461" y="71803"/>
                      </a:cubicBezTo>
                      <a:lnTo>
                        <a:pt x="61561" y="94162"/>
                      </a:lnTo>
                      <a:cubicBezTo>
                        <a:pt x="61561" y="94162"/>
                        <a:pt x="72394" y="89393"/>
                        <a:pt x="81185" y="85095"/>
                      </a:cubicBezTo>
                      <a:cubicBezTo>
                        <a:pt x="89966" y="80796"/>
                        <a:pt x="97961" y="74686"/>
                        <a:pt x="97961" y="74686"/>
                      </a:cubicBezTo>
                      <a:cubicBezTo>
                        <a:pt x="97961" y="74686"/>
                        <a:pt x="97499" y="63872"/>
                        <a:pt x="100891" y="52012"/>
                      </a:cubicBezTo>
                      <a:cubicBezTo>
                        <a:pt x="104293" y="40144"/>
                        <a:pt x="111540" y="27231"/>
                        <a:pt x="111540" y="27231"/>
                      </a:cubicBezTo>
                      <a:cubicBezTo>
                        <a:pt x="111540" y="27231"/>
                        <a:pt x="107371" y="40384"/>
                        <a:pt x="105449" y="51208"/>
                      </a:cubicBezTo>
                      <a:cubicBezTo>
                        <a:pt x="103526" y="62042"/>
                        <a:pt x="103840" y="70545"/>
                        <a:pt x="103840" y="70545"/>
                      </a:cubicBezTo>
                      <a:cubicBezTo>
                        <a:pt x="103840" y="70545"/>
                        <a:pt x="110264" y="68983"/>
                        <a:pt x="125063" y="58917"/>
                      </a:cubicBezTo>
                      <a:cubicBezTo>
                        <a:pt x="144326" y="45810"/>
                        <a:pt x="180070" y="17331"/>
                        <a:pt x="180070" y="173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10" name="Google Shape;6610;p8"/>
              <p:cNvGrpSpPr/>
              <p:nvPr/>
            </p:nvGrpSpPr>
            <p:grpSpPr>
              <a:xfrm>
                <a:off x="2353046" y="1871288"/>
                <a:ext cx="391687" cy="303959"/>
                <a:chOff x="2353046" y="1871288"/>
                <a:chExt cx="391687" cy="303959"/>
              </a:xfrm>
            </p:grpSpPr>
            <p:sp>
              <p:nvSpPr>
                <p:cNvPr id="6611" name="Google Shape;6611;p8"/>
                <p:cNvSpPr/>
                <p:nvPr/>
              </p:nvSpPr>
              <p:spPr>
                <a:xfrm>
                  <a:off x="2353046" y="1891217"/>
                  <a:ext cx="391687" cy="284030"/>
                </a:xfrm>
                <a:custGeom>
                  <a:avLst/>
                  <a:gdLst/>
                  <a:ahLst/>
                  <a:cxnLst/>
                  <a:rect l="l" t="t" r="r" b="b"/>
                  <a:pathLst>
                    <a:path w="391687" h="284030" extrusionOk="0">
                      <a:moveTo>
                        <a:pt x="192770" y="33609"/>
                      </a:moveTo>
                      <a:cubicBezTo>
                        <a:pt x="192770" y="33609"/>
                        <a:pt x="150649" y="3115"/>
                        <a:pt x="103646" y="8689"/>
                      </a:cubicBezTo>
                      <a:cubicBezTo>
                        <a:pt x="29625" y="17470"/>
                        <a:pt x="11831" y="49129"/>
                        <a:pt x="11831" y="49129"/>
                      </a:cubicBezTo>
                      <a:cubicBezTo>
                        <a:pt x="11831" y="49129"/>
                        <a:pt x="64768" y="42908"/>
                        <a:pt x="59398" y="75805"/>
                      </a:cubicBezTo>
                      <a:cubicBezTo>
                        <a:pt x="56606" y="92887"/>
                        <a:pt x="29597" y="114451"/>
                        <a:pt x="29597" y="114451"/>
                      </a:cubicBezTo>
                      <a:cubicBezTo>
                        <a:pt x="29597" y="114451"/>
                        <a:pt x="37463" y="133206"/>
                        <a:pt x="30059" y="151637"/>
                      </a:cubicBezTo>
                      <a:cubicBezTo>
                        <a:pt x="22665" y="170078"/>
                        <a:pt x="0" y="188195"/>
                        <a:pt x="0" y="188195"/>
                      </a:cubicBezTo>
                      <a:cubicBezTo>
                        <a:pt x="0" y="188195"/>
                        <a:pt x="25503" y="191181"/>
                        <a:pt x="52576" y="185736"/>
                      </a:cubicBezTo>
                      <a:cubicBezTo>
                        <a:pt x="79650" y="180292"/>
                        <a:pt x="108295" y="166408"/>
                        <a:pt x="108295" y="166408"/>
                      </a:cubicBezTo>
                      <a:cubicBezTo>
                        <a:pt x="108295" y="166408"/>
                        <a:pt x="102527" y="179377"/>
                        <a:pt x="99043" y="191606"/>
                      </a:cubicBezTo>
                      <a:cubicBezTo>
                        <a:pt x="95558" y="203844"/>
                        <a:pt x="94356" y="215333"/>
                        <a:pt x="94356" y="215333"/>
                      </a:cubicBezTo>
                      <a:cubicBezTo>
                        <a:pt x="94356" y="215333"/>
                        <a:pt x="108120" y="213855"/>
                        <a:pt x="120007" y="209815"/>
                      </a:cubicBezTo>
                      <a:cubicBezTo>
                        <a:pt x="131894" y="205776"/>
                        <a:pt x="141904" y="199167"/>
                        <a:pt x="141904" y="199167"/>
                      </a:cubicBezTo>
                      <a:cubicBezTo>
                        <a:pt x="141904" y="199167"/>
                        <a:pt x="148763" y="226148"/>
                        <a:pt x="158579" y="247362"/>
                      </a:cubicBezTo>
                      <a:cubicBezTo>
                        <a:pt x="168396" y="268584"/>
                        <a:pt x="181161" y="284030"/>
                        <a:pt x="181161" y="284030"/>
                      </a:cubicBezTo>
                      <a:cubicBezTo>
                        <a:pt x="181161" y="284030"/>
                        <a:pt x="206441" y="261800"/>
                        <a:pt x="223431" y="240586"/>
                      </a:cubicBezTo>
                      <a:cubicBezTo>
                        <a:pt x="240429" y="219382"/>
                        <a:pt x="249146" y="199185"/>
                        <a:pt x="249146" y="199185"/>
                      </a:cubicBezTo>
                      <a:cubicBezTo>
                        <a:pt x="249146" y="199185"/>
                        <a:pt x="256642" y="205064"/>
                        <a:pt x="265164" y="208336"/>
                      </a:cubicBezTo>
                      <a:cubicBezTo>
                        <a:pt x="273687" y="211599"/>
                        <a:pt x="283235" y="212274"/>
                        <a:pt x="283235" y="212274"/>
                      </a:cubicBezTo>
                      <a:cubicBezTo>
                        <a:pt x="283235" y="212274"/>
                        <a:pt x="289511" y="194333"/>
                        <a:pt x="287940" y="177713"/>
                      </a:cubicBezTo>
                      <a:cubicBezTo>
                        <a:pt x="286369" y="161084"/>
                        <a:pt x="276959" y="145768"/>
                        <a:pt x="276959" y="145768"/>
                      </a:cubicBezTo>
                      <a:cubicBezTo>
                        <a:pt x="276959" y="145768"/>
                        <a:pt x="307591" y="159679"/>
                        <a:pt x="336274" y="164144"/>
                      </a:cubicBezTo>
                      <a:cubicBezTo>
                        <a:pt x="364956" y="168608"/>
                        <a:pt x="391688" y="163617"/>
                        <a:pt x="391688" y="163617"/>
                      </a:cubicBezTo>
                      <a:cubicBezTo>
                        <a:pt x="391688" y="163617"/>
                        <a:pt x="369069" y="144067"/>
                        <a:pt x="362876" y="125063"/>
                      </a:cubicBezTo>
                      <a:cubicBezTo>
                        <a:pt x="356674" y="106068"/>
                        <a:pt x="366897" y="87618"/>
                        <a:pt x="366897" y="87618"/>
                      </a:cubicBezTo>
                      <a:cubicBezTo>
                        <a:pt x="366897" y="87618"/>
                        <a:pt x="321725" y="84688"/>
                        <a:pt x="335793" y="38961"/>
                      </a:cubicBezTo>
                      <a:cubicBezTo>
                        <a:pt x="341367" y="20835"/>
                        <a:pt x="361443" y="15251"/>
                        <a:pt x="361443" y="15251"/>
                      </a:cubicBezTo>
                      <a:cubicBezTo>
                        <a:pt x="361443" y="15251"/>
                        <a:pt x="333630" y="-3300"/>
                        <a:pt x="291194" y="518"/>
                      </a:cubicBezTo>
                      <a:cubicBezTo>
                        <a:pt x="248758" y="4335"/>
                        <a:pt x="192770" y="33609"/>
                        <a:pt x="19277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12" name="Google Shape;6612;p8"/>
                <p:cNvSpPr/>
                <p:nvPr/>
              </p:nvSpPr>
              <p:spPr>
                <a:xfrm>
                  <a:off x="2404171" y="1871288"/>
                  <a:ext cx="291591" cy="271801"/>
                </a:xfrm>
                <a:custGeom>
                  <a:avLst/>
                  <a:gdLst/>
                  <a:ahLst/>
                  <a:cxnLst/>
                  <a:rect l="l" t="t" r="r" b="b"/>
                  <a:pathLst>
                    <a:path w="291591" h="271801" extrusionOk="0">
                      <a:moveTo>
                        <a:pt x="136515" y="271801"/>
                      </a:moveTo>
                      <a:cubicBezTo>
                        <a:pt x="136515" y="271801"/>
                        <a:pt x="154485" y="202439"/>
                        <a:pt x="154189" y="169496"/>
                      </a:cubicBezTo>
                      <a:cubicBezTo>
                        <a:pt x="154022" y="151120"/>
                        <a:pt x="151970" y="139325"/>
                        <a:pt x="151970" y="139325"/>
                      </a:cubicBezTo>
                      <a:cubicBezTo>
                        <a:pt x="151970" y="139325"/>
                        <a:pt x="159383" y="144086"/>
                        <a:pt x="173202" y="159180"/>
                      </a:cubicBezTo>
                      <a:cubicBezTo>
                        <a:pt x="187021" y="174265"/>
                        <a:pt x="207246" y="199703"/>
                        <a:pt x="207246" y="199703"/>
                      </a:cubicBezTo>
                      <a:cubicBezTo>
                        <a:pt x="207246" y="199703"/>
                        <a:pt x="195303" y="172583"/>
                        <a:pt x="181753" y="155085"/>
                      </a:cubicBezTo>
                      <a:cubicBezTo>
                        <a:pt x="168202" y="137578"/>
                        <a:pt x="153042" y="129684"/>
                        <a:pt x="153042" y="129684"/>
                      </a:cubicBezTo>
                      <a:cubicBezTo>
                        <a:pt x="153042" y="129684"/>
                        <a:pt x="154688" y="113065"/>
                        <a:pt x="152830" y="97832"/>
                      </a:cubicBezTo>
                      <a:cubicBezTo>
                        <a:pt x="150963" y="82589"/>
                        <a:pt x="145592" y="68734"/>
                        <a:pt x="145592" y="68734"/>
                      </a:cubicBezTo>
                      <a:lnTo>
                        <a:pt x="188888" y="87451"/>
                      </a:lnTo>
                      <a:cubicBezTo>
                        <a:pt x="188888" y="87451"/>
                        <a:pt x="184821" y="97647"/>
                        <a:pt x="190192" y="112769"/>
                      </a:cubicBezTo>
                      <a:cubicBezTo>
                        <a:pt x="195553" y="127891"/>
                        <a:pt x="210342" y="147931"/>
                        <a:pt x="210342" y="147931"/>
                      </a:cubicBezTo>
                      <a:cubicBezTo>
                        <a:pt x="210342" y="147931"/>
                        <a:pt x="202264" y="127022"/>
                        <a:pt x="198732" y="113536"/>
                      </a:cubicBezTo>
                      <a:cubicBezTo>
                        <a:pt x="195202" y="100050"/>
                        <a:pt x="196227" y="93987"/>
                        <a:pt x="196227" y="93987"/>
                      </a:cubicBezTo>
                      <a:lnTo>
                        <a:pt x="232009" y="116947"/>
                      </a:lnTo>
                      <a:lnTo>
                        <a:pt x="276599" y="149216"/>
                      </a:lnTo>
                      <a:lnTo>
                        <a:pt x="239255" y="112723"/>
                      </a:lnTo>
                      <a:cubicBezTo>
                        <a:pt x="239255" y="112723"/>
                        <a:pt x="245338" y="108730"/>
                        <a:pt x="258426" y="109229"/>
                      </a:cubicBezTo>
                      <a:cubicBezTo>
                        <a:pt x="271506" y="109728"/>
                        <a:pt x="291591" y="114720"/>
                        <a:pt x="291591" y="114720"/>
                      </a:cubicBezTo>
                      <a:cubicBezTo>
                        <a:pt x="291591" y="114720"/>
                        <a:pt x="272365" y="106095"/>
                        <a:pt x="257299" y="104173"/>
                      </a:cubicBezTo>
                      <a:cubicBezTo>
                        <a:pt x="242241" y="102250"/>
                        <a:pt x="231352" y="107029"/>
                        <a:pt x="231352" y="107029"/>
                      </a:cubicBezTo>
                      <a:lnTo>
                        <a:pt x="202448" y="88995"/>
                      </a:lnTo>
                      <a:lnTo>
                        <a:pt x="186633" y="78014"/>
                      </a:lnTo>
                      <a:cubicBezTo>
                        <a:pt x="186633" y="78014"/>
                        <a:pt x="195655" y="71913"/>
                        <a:pt x="214021" y="68077"/>
                      </a:cubicBezTo>
                      <a:cubicBezTo>
                        <a:pt x="232397" y="64251"/>
                        <a:pt x="260108" y="62679"/>
                        <a:pt x="260108" y="62679"/>
                      </a:cubicBezTo>
                      <a:cubicBezTo>
                        <a:pt x="260108" y="62679"/>
                        <a:pt x="234782" y="58622"/>
                        <a:pt x="214104" y="61052"/>
                      </a:cubicBezTo>
                      <a:cubicBezTo>
                        <a:pt x="193436" y="63483"/>
                        <a:pt x="177426" y="72394"/>
                        <a:pt x="177426" y="72394"/>
                      </a:cubicBezTo>
                      <a:lnTo>
                        <a:pt x="144640" y="59638"/>
                      </a:lnTo>
                      <a:cubicBezTo>
                        <a:pt x="144640" y="59638"/>
                        <a:pt x="143217" y="50922"/>
                        <a:pt x="137717" y="36012"/>
                      </a:cubicBezTo>
                      <a:cubicBezTo>
                        <a:pt x="132208" y="21103"/>
                        <a:pt x="122623" y="0"/>
                        <a:pt x="122623" y="0"/>
                      </a:cubicBezTo>
                      <a:lnTo>
                        <a:pt x="100383" y="5814"/>
                      </a:lnTo>
                      <a:cubicBezTo>
                        <a:pt x="100383" y="5814"/>
                        <a:pt x="114905" y="22850"/>
                        <a:pt x="122974" y="37574"/>
                      </a:cubicBezTo>
                      <a:cubicBezTo>
                        <a:pt x="131043" y="52308"/>
                        <a:pt x="132642" y="64722"/>
                        <a:pt x="132642" y="64722"/>
                      </a:cubicBezTo>
                      <a:lnTo>
                        <a:pt x="107741" y="82100"/>
                      </a:lnTo>
                      <a:cubicBezTo>
                        <a:pt x="107741" y="82100"/>
                        <a:pt x="94911" y="70157"/>
                        <a:pt x="74150" y="64916"/>
                      </a:cubicBezTo>
                      <a:cubicBezTo>
                        <a:pt x="53390" y="59675"/>
                        <a:pt x="24412" y="57854"/>
                        <a:pt x="24412" y="57854"/>
                      </a:cubicBezTo>
                      <a:cubicBezTo>
                        <a:pt x="24412" y="57854"/>
                        <a:pt x="52031" y="62374"/>
                        <a:pt x="70583" y="69926"/>
                      </a:cubicBezTo>
                      <a:cubicBezTo>
                        <a:pt x="89134" y="77469"/>
                        <a:pt x="100670" y="87683"/>
                        <a:pt x="100670" y="87683"/>
                      </a:cubicBezTo>
                      <a:lnTo>
                        <a:pt x="62735" y="116051"/>
                      </a:lnTo>
                      <a:cubicBezTo>
                        <a:pt x="62735" y="116051"/>
                        <a:pt x="53649" y="112242"/>
                        <a:pt x="38083" y="116494"/>
                      </a:cubicBezTo>
                      <a:cubicBezTo>
                        <a:pt x="22517" y="120746"/>
                        <a:pt x="472" y="133049"/>
                        <a:pt x="472" y="133049"/>
                      </a:cubicBezTo>
                      <a:cubicBezTo>
                        <a:pt x="472" y="133049"/>
                        <a:pt x="24550" y="124481"/>
                        <a:pt x="38499" y="121430"/>
                      </a:cubicBezTo>
                      <a:cubicBezTo>
                        <a:pt x="52447" y="118380"/>
                        <a:pt x="56255" y="120848"/>
                        <a:pt x="56255" y="120848"/>
                      </a:cubicBezTo>
                      <a:lnTo>
                        <a:pt x="0" y="184682"/>
                      </a:lnTo>
                      <a:cubicBezTo>
                        <a:pt x="0" y="184682"/>
                        <a:pt x="43241" y="143346"/>
                        <a:pt x="66636" y="123362"/>
                      </a:cubicBezTo>
                      <a:cubicBezTo>
                        <a:pt x="84290" y="108286"/>
                        <a:pt x="91759" y="103553"/>
                        <a:pt x="91759" y="103553"/>
                      </a:cubicBezTo>
                      <a:cubicBezTo>
                        <a:pt x="91759" y="103553"/>
                        <a:pt x="93996" y="110846"/>
                        <a:pt x="93146" y="122419"/>
                      </a:cubicBezTo>
                      <a:cubicBezTo>
                        <a:pt x="92295" y="133992"/>
                        <a:pt x="87932" y="148291"/>
                        <a:pt x="87932" y="148291"/>
                      </a:cubicBezTo>
                      <a:cubicBezTo>
                        <a:pt x="87932" y="148291"/>
                        <a:pt x="96972" y="133400"/>
                        <a:pt x="100282" y="121042"/>
                      </a:cubicBezTo>
                      <a:cubicBezTo>
                        <a:pt x="103581" y="108674"/>
                        <a:pt x="101159" y="98839"/>
                        <a:pt x="101159" y="98839"/>
                      </a:cubicBezTo>
                      <a:lnTo>
                        <a:pt x="134796" y="74141"/>
                      </a:lnTo>
                      <a:cubicBezTo>
                        <a:pt x="134796" y="74141"/>
                        <a:pt x="138216" y="89633"/>
                        <a:pt x="140388" y="102675"/>
                      </a:cubicBezTo>
                      <a:cubicBezTo>
                        <a:pt x="142560" y="115727"/>
                        <a:pt x="141331" y="130119"/>
                        <a:pt x="141331" y="130119"/>
                      </a:cubicBezTo>
                      <a:cubicBezTo>
                        <a:pt x="141331" y="130119"/>
                        <a:pt x="125128" y="142126"/>
                        <a:pt x="111096" y="158893"/>
                      </a:cubicBezTo>
                      <a:cubicBezTo>
                        <a:pt x="97074" y="175661"/>
                        <a:pt x="85215" y="197198"/>
                        <a:pt x="85215" y="197198"/>
                      </a:cubicBezTo>
                      <a:cubicBezTo>
                        <a:pt x="85215" y="197198"/>
                        <a:pt x="100374" y="178240"/>
                        <a:pt x="114304" y="164014"/>
                      </a:cubicBezTo>
                      <a:cubicBezTo>
                        <a:pt x="128233" y="149789"/>
                        <a:pt x="140924" y="140296"/>
                        <a:pt x="140924" y="140296"/>
                      </a:cubicBezTo>
                      <a:cubicBezTo>
                        <a:pt x="140924" y="140296"/>
                        <a:pt x="144816" y="148023"/>
                        <a:pt x="144345" y="173248"/>
                      </a:cubicBezTo>
                      <a:cubicBezTo>
                        <a:pt x="143725" y="206099"/>
                        <a:pt x="136515" y="271801"/>
                        <a:pt x="136515" y="271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13" name="Google Shape;6613;p8"/>
              <p:cNvGrpSpPr/>
              <p:nvPr/>
            </p:nvGrpSpPr>
            <p:grpSpPr>
              <a:xfrm>
                <a:off x="2101229" y="1648662"/>
                <a:ext cx="298810" cy="389598"/>
                <a:chOff x="2101229" y="1648662"/>
                <a:chExt cx="298810" cy="389598"/>
              </a:xfrm>
            </p:grpSpPr>
            <p:sp>
              <p:nvSpPr>
                <p:cNvPr id="6614" name="Google Shape;6614;p8"/>
                <p:cNvSpPr/>
                <p:nvPr/>
              </p:nvSpPr>
              <p:spPr>
                <a:xfrm>
                  <a:off x="2101229" y="1648662"/>
                  <a:ext cx="286575" cy="389598"/>
                </a:xfrm>
                <a:custGeom>
                  <a:avLst/>
                  <a:gdLst/>
                  <a:ahLst/>
                  <a:cxnLst/>
                  <a:rect l="l" t="t" r="r" b="b"/>
                  <a:pathLst>
                    <a:path w="286575" h="389598" extrusionOk="0">
                      <a:moveTo>
                        <a:pt x="242481" y="220806"/>
                      </a:moveTo>
                      <a:cubicBezTo>
                        <a:pt x="242481" y="220806"/>
                        <a:pt x="281091" y="185986"/>
                        <a:pt x="285463" y="138854"/>
                      </a:cubicBezTo>
                      <a:cubicBezTo>
                        <a:pt x="292340" y="64630"/>
                        <a:pt x="265091" y="40624"/>
                        <a:pt x="265091" y="40624"/>
                      </a:cubicBezTo>
                      <a:cubicBezTo>
                        <a:pt x="265091" y="40624"/>
                        <a:pt x="260118" y="93691"/>
                        <a:pt x="229069" y="81563"/>
                      </a:cubicBezTo>
                      <a:cubicBezTo>
                        <a:pt x="212949" y="75269"/>
                        <a:pt x="197494" y="44350"/>
                        <a:pt x="197494" y="44350"/>
                      </a:cubicBezTo>
                      <a:cubicBezTo>
                        <a:pt x="197494" y="44350"/>
                        <a:pt x="177519" y="48130"/>
                        <a:pt x="161029" y="37038"/>
                      </a:cubicBezTo>
                      <a:cubicBezTo>
                        <a:pt x="144548" y="25955"/>
                        <a:pt x="131561" y="0"/>
                        <a:pt x="131561" y="0"/>
                      </a:cubicBezTo>
                      <a:cubicBezTo>
                        <a:pt x="131561" y="0"/>
                        <a:pt x="123316" y="24319"/>
                        <a:pt x="122983" y="51929"/>
                      </a:cubicBezTo>
                      <a:cubicBezTo>
                        <a:pt x="122650" y="79548"/>
                        <a:pt x="130248" y="110458"/>
                        <a:pt x="130248" y="110458"/>
                      </a:cubicBezTo>
                      <a:cubicBezTo>
                        <a:pt x="130248" y="110458"/>
                        <a:pt x="118768" y="102111"/>
                        <a:pt x="107537" y="96149"/>
                      </a:cubicBezTo>
                      <a:cubicBezTo>
                        <a:pt x="96307" y="90187"/>
                        <a:pt x="85316" y="86610"/>
                        <a:pt x="85316" y="86610"/>
                      </a:cubicBezTo>
                      <a:cubicBezTo>
                        <a:pt x="85316" y="86610"/>
                        <a:pt x="83884" y="100383"/>
                        <a:pt x="85353" y="112852"/>
                      </a:cubicBezTo>
                      <a:cubicBezTo>
                        <a:pt x="86823" y="125322"/>
                        <a:pt x="91195" y="136487"/>
                        <a:pt x="91195" y="136487"/>
                      </a:cubicBezTo>
                      <a:cubicBezTo>
                        <a:pt x="91195" y="136487"/>
                        <a:pt x="63373" y="137560"/>
                        <a:pt x="40578" y="142727"/>
                      </a:cubicBezTo>
                      <a:cubicBezTo>
                        <a:pt x="17775" y="147894"/>
                        <a:pt x="0" y="157156"/>
                        <a:pt x="0" y="157156"/>
                      </a:cubicBezTo>
                      <a:cubicBezTo>
                        <a:pt x="0" y="157156"/>
                        <a:pt x="16462" y="186522"/>
                        <a:pt x="33655" y="207569"/>
                      </a:cubicBezTo>
                      <a:cubicBezTo>
                        <a:pt x="50857" y="228616"/>
                        <a:pt x="68780" y="241363"/>
                        <a:pt x="68780" y="241363"/>
                      </a:cubicBezTo>
                      <a:cubicBezTo>
                        <a:pt x="68780" y="241363"/>
                        <a:pt x="61468" y="247463"/>
                        <a:pt x="56486" y="255117"/>
                      </a:cubicBezTo>
                      <a:cubicBezTo>
                        <a:pt x="51513" y="262761"/>
                        <a:pt x="48860" y="271967"/>
                        <a:pt x="48860" y="271967"/>
                      </a:cubicBezTo>
                      <a:cubicBezTo>
                        <a:pt x="48860" y="271967"/>
                        <a:pt x="65092" y="281849"/>
                        <a:pt x="81684" y="283780"/>
                      </a:cubicBezTo>
                      <a:cubicBezTo>
                        <a:pt x="98266" y="285722"/>
                        <a:pt x="115209" y="279714"/>
                        <a:pt x="115209" y="279714"/>
                      </a:cubicBezTo>
                      <a:cubicBezTo>
                        <a:pt x="115209" y="279714"/>
                        <a:pt x="95207" y="306769"/>
                        <a:pt x="84854" y="333889"/>
                      </a:cubicBezTo>
                      <a:cubicBezTo>
                        <a:pt x="74502" y="361009"/>
                        <a:pt x="73799" y="388184"/>
                        <a:pt x="73799" y="388184"/>
                      </a:cubicBezTo>
                      <a:cubicBezTo>
                        <a:pt x="73799" y="388184"/>
                        <a:pt x="97638" y="370151"/>
                        <a:pt x="117511" y="368062"/>
                      </a:cubicBezTo>
                      <a:cubicBezTo>
                        <a:pt x="137384" y="365963"/>
                        <a:pt x="153292" y="379810"/>
                        <a:pt x="153292" y="379810"/>
                      </a:cubicBezTo>
                      <a:cubicBezTo>
                        <a:pt x="153292" y="379810"/>
                        <a:pt x="165595" y="336246"/>
                        <a:pt x="207375" y="359558"/>
                      </a:cubicBezTo>
                      <a:cubicBezTo>
                        <a:pt x="223939" y="368792"/>
                        <a:pt x="225205" y="389599"/>
                        <a:pt x="225205" y="389599"/>
                      </a:cubicBezTo>
                      <a:cubicBezTo>
                        <a:pt x="225205" y="389599"/>
                        <a:pt x="249155" y="366268"/>
                        <a:pt x="254285" y="323971"/>
                      </a:cubicBezTo>
                      <a:cubicBezTo>
                        <a:pt x="259415" y="281673"/>
                        <a:pt x="242481" y="220806"/>
                        <a:pt x="242481"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15" name="Google Shape;6615;p8"/>
                <p:cNvSpPr/>
                <p:nvPr/>
              </p:nvSpPr>
              <p:spPr>
                <a:xfrm>
                  <a:off x="2131326" y="1703558"/>
                  <a:ext cx="268713" cy="299780"/>
                </a:xfrm>
                <a:custGeom>
                  <a:avLst/>
                  <a:gdLst/>
                  <a:ahLst/>
                  <a:cxnLst/>
                  <a:rect l="l" t="t" r="r" b="b"/>
                  <a:pathLst>
                    <a:path w="268713" h="299780" extrusionOk="0">
                      <a:moveTo>
                        <a:pt x="0" y="115311"/>
                      </a:moveTo>
                      <a:cubicBezTo>
                        <a:pt x="0" y="115311"/>
                        <a:pt x="64084" y="147367"/>
                        <a:pt x="96362" y="153958"/>
                      </a:cubicBezTo>
                      <a:cubicBezTo>
                        <a:pt x="114368" y="157646"/>
                        <a:pt x="126329" y="158099"/>
                        <a:pt x="126329" y="158099"/>
                      </a:cubicBezTo>
                      <a:cubicBezTo>
                        <a:pt x="126329" y="158099"/>
                        <a:pt x="120127" y="164356"/>
                        <a:pt x="102481" y="174718"/>
                      </a:cubicBezTo>
                      <a:cubicBezTo>
                        <a:pt x="84836" y="185080"/>
                        <a:pt x="55737" y="199546"/>
                        <a:pt x="55737" y="199546"/>
                      </a:cubicBezTo>
                      <a:cubicBezTo>
                        <a:pt x="55737" y="199546"/>
                        <a:pt x="84752" y="193528"/>
                        <a:pt x="104700" y="183934"/>
                      </a:cubicBezTo>
                      <a:cubicBezTo>
                        <a:pt x="124647" y="174330"/>
                        <a:pt x="135536" y="161158"/>
                        <a:pt x="135536" y="161158"/>
                      </a:cubicBezTo>
                      <a:cubicBezTo>
                        <a:pt x="135536" y="161158"/>
                        <a:pt x="151443" y="166242"/>
                        <a:pt x="166732" y="167601"/>
                      </a:cubicBezTo>
                      <a:cubicBezTo>
                        <a:pt x="182020" y="168959"/>
                        <a:pt x="196699" y="166602"/>
                        <a:pt x="196699" y="166602"/>
                      </a:cubicBezTo>
                      <a:lnTo>
                        <a:pt x="169348" y="205027"/>
                      </a:lnTo>
                      <a:cubicBezTo>
                        <a:pt x="169348" y="205027"/>
                        <a:pt x="160225" y="198926"/>
                        <a:pt x="144317" y="201015"/>
                      </a:cubicBezTo>
                      <a:cubicBezTo>
                        <a:pt x="128409" y="203104"/>
                        <a:pt x="105726" y="213383"/>
                        <a:pt x="105726" y="213383"/>
                      </a:cubicBezTo>
                      <a:cubicBezTo>
                        <a:pt x="105726" y="213383"/>
                        <a:pt x="127864" y="209843"/>
                        <a:pt x="141784" y="209205"/>
                      </a:cubicBezTo>
                      <a:cubicBezTo>
                        <a:pt x="155714" y="208577"/>
                        <a:pt x="161426" y="210841"/>
                        <a:pt x="161426" y="210841"/>
                      </a:cubicBezTo>
                      <a:lnTo>
                        <a:pt x="131496" y="241039"/>
                      </a:lnTo>
                      <a:lnTo>
                        <a:pt x="90622" y="277911"/>
                      </a:lnTo>
                      <a:lnTo>
                        <a:pt x="134121" y="249007"/>
                      </a:lnTo>
                      <a:cubicBezTo>
                        <a:pt x="134121" y="249007"/>
                        <a:pt x="136756" y="255792"/>
                        <a:pt x="133530" y="268483"/>
                      </a:cubicBezTo>
                      <a:cubicBezTo>
                        <a:pt x="130313" y="281174"/>
                        <a:pt x="121236" y="299781"/>
                        <a:pt x="121236" y="299781"/>
                      </a:cubicBezTo>
                      <a:cubicBezTo>
                        <a:pt x="121236" y="299781"/>
                        <a:pt x="133678" y="282773"/>
                        <a:pt x="138706" y="268446"/>
                      </a:cubicBezTo>
                      <a:cubicBezTo>
                        <a:pt x="143734" y="254119"/>
                        <a:pt x="141340" y="242472"/>
                        <a:pt x="141340" y="242472"/>
                      </a:cubicBezTo>
                      <a:lnTo>
                        <a:pt x="165003" y="217977"/>
                      </a:lnTo>
                      <a:lnTo>
                        <a:pt x="179044" y="204796"/>
                      </a:lnTo>
                      <a:cubicBezTo>
                        <a:pt x="179044" y="204796"/>
                        <a:pt x="183130" y="214899"/>
                        <a:pt x="183046" y="233654"/>
                      </a:cubicBezTo>
                      <a:cubicBezTo>
                        <a:pt x="182954" y="252418"/>
                        <a:pt x="178702" y="279852"/>
                        <a:pt x="178702" y="279852"/>
                      </a:cubicBezTo>
                      <a:cubicBezTo>
                        <a:pt x="178702" y="279852"/>
                        <a:pt x="187955" y="255930"/>
                        <a:pt x="189896" y="235207"/>
                      </a:cubicBezTo>
                      <a:cubicBezTo>
                        <a:pt x="191846" y="214483"/>
                        <a:pt x="186476" y="196967"/>
                        <a:pt x="186476" y="196967"/>
                      </a:cubicBezTo>
                      <a:lnTo>
                        <a:pt x="205794" y="167573"/>
                      </a:lnTo>
                      <a:cubicBezTo>
                        <a:pt x="205794" y="167573"/>
                        <a:pt x="214613" y="167998"/>
                        <a:pt x="230345" y="165724"/>
                      </a:cubicBezTo>
                      <a:cubicBezTo>
                        <a:pt x="246077" y="163460"/>
                        <a:pt x="268714" y="158496"/>
                        <a:pt x="268714" y="158496"/>
                      </a:cubicBezTo>
                      <a:lnTo>
                        <a:pt x="267679" y="135526"/>
                      </a:lnTo>
                      <a:cubicBezTo>
                        <a:pt x="267679" y="135526"/>
                        <a:pt x="247981" y="146175"/>
                        <a:pt x="231888" y="150981"/>
                      </a:cubicBezTo>
                      <a:cubicBezTo>
                        <a:pt x="215805" y="155797"/>
                        <a:pt x="203326" y="154780"/>
                        <a:pt x="203326" y="154780"/>
                      </a:cubicBezTo>
                      <a:lnTo>
                        <a:pt x="191532" y="126791"/>
                      </a:lnTo>
                      <a:cubicBezTo>
                        <a:pt x="191532" y="126791"/>
                        <a:pt x="205887" y="116744"/>
                        <a:pt x="215352" y="97536"/>
                      </a:cubicBezTo>
                      <a:cubicBezTo>
                        <a:pt x="224808" y="78319"/>
                        <a:pt x="232646" y="50358"/>
                        <a:pt x="232646" y="50358"/>
                      </a:cubicBezTo>
                      <a:cubicBezTo>
                        <a:pt x="232646" y="50358"/>
                        <a:pt x="222451" y="76433"/>
                        <a:pt x="211202" y="92998"/>
                      </a:cubicBezTo>
                      <a:cubicBezTo>
                        <a:pt x="199943" y="109562"/>
                        <a:pt x="187548" y="118713"/>
                        <a:pt x="187548" y="118713"/>
                      </a:cubicBezTo>
                      <a:lnTo>
                        <a:pt x="167730" y="75685"/>
                      </a:lnTo>
                      <a:cubicBezTo>
                        <a:pt x="167730" y="75685"/>
                        <a:pt x="173350" y="67597"/>
                        <a:pt x="172444" y="51485"/>
                      </a:cubicBezTo>
                      <a:cubicBezTo>
                        <a:pt x="171538" y="35374"/>
                        <a:pt x="164107" y="11249"/>
                        <a:pt x="164107" y="11249"/>
                      </a:cubicBezTo>
                      <a:cubicBezTo>
                        <a:pt x="164107" y="11249"/>
                        <a:pt x="167462" y="36585"/>
                        <a:pt x="167527" y="50857"/>
                      </a:cubicBezTo>
                      <a:cubicBezTo>
                        <a:pt x="167601" y="65138"/>
                        <a:pt x="164393" y="68345"/>
                        <a:pt x="164393" y="68345"/>
                      </a:cubicBezTo>
                      <a:lnTo>
                        <a:pt x="113703" y="0"/>
                      </a:lnTo>
                      <a:cubicBezTo>
                        <a:pt x="113703" y="0"/>
                        <a:pt x="145112" y="50922"/>
                        <a:pt x="159762" y="77977"/>
                      </a:cubicBezTo>
                      <a:cubicBezTo>
                        <a:pt x="170818" y="98386"/>
                        <a:pt x="173886" y="106687"/>
                        <a:pt x="173886" y="106687"/>
                      </a:cubicBezTo>
                      <a:cubicBezTo>
                        <a:pt x="173886" y="106687"/>
                        <a:pt x="166288" y="107343"/>
                        <a:pt x="155150" y="104099"/>
                      </a:cubicBezTo>
                      <a:cubicBezTo>
                        <a:pt x="144003" y="100845"/>
                        <a:pt x="130932" y="93589"/>
                        <a:pt x="130932" y="93589"/>
                      </a:cubicBezTo>
                      <a:cubicBezTo>
                        <a:pt x="130932" y="93589"/>
                        <a:pt x="143614" y="105541"/>
                        <a:pt x="155011" y="111364"/>
                      </a:cubicBezTo>
                      <a:cubicBezTo>
                        <a:pt x="166408" y="117178"/>
                        <a:pt x="176530" y="116855"/>
                        <a:pt x="176530" y="116855"/>
                      </a:cubicBezTo>
                      <a:lnTo>
                        <a:pt x="193658" y="154910"/>
                      </a:lnTo>
                      <a:cubicBezTo>
                        <a:pt x="193658" y="154910"/>
                        <a:pt x="177805" y="155020"/>
                        <a:pt x="164587" y="154420"/>
                      </a:cubicBezTo>
                      <a:cubicBezTo>
                        <a:pt x="151379" y="153819"/>
                        <a:pt x="137560" y="149613"/>
                        <a:pt x="137560" y="149613"/>
                      </a:cubicBezTo>
                      <a:cubicBezTo>
                        <a:pt x="137560" y="149613"/>
                        <a:pt x="129204" y="131265"/>
                        <a:pt x="115727" y="114035"/>
                      </a:cubicBezTo>
                      <a:cubicBezTo>
                        <a:pt x="102259" y="96815"/>
                        <a:pt x="83671" y="80722"/>
                        <a:pt x="83671" y="80722"/>
                      </a:cubicBezTo>
                      <a:cubicBezTo>
                        <a:pt x="83671" y="80722"/>
                        <a:pt x="99052" y="99514"/>
                        <a:pt x="110052" y="116106"/>
                      </a:cubicBezTo>
                      <a:cubicBezTo>
                        <a:pt x="121051" y="132698"/>
                        <a:pt x="127688" y="147090"/>
                        <a:pt x="127688" y="147090"/>
                      </a:cubicBezTo>
                      <a:cubicBezTo>
                        <a:pt x="127688" y="147090"/>
                        <a:pt x="119313" y="149280"/>
                        <a:pt x="94745" y="143549"/>
                      </a:cubicBezTo>
                      <a:cubicBezTo>
                        <a:pt x="62753" y="136081"/>
                        <a:pt x="0" y="115311"/>
                        <a:pt x="0"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16" name="Google Shape;6616;p8"/>
              <p:cNvGrpSpPr/>
              <p:nvPr/>
            </p:nvGrpSpPr>
            <p:grpSpPr>
              <a:xfrm>
                <a:off x="1776214" y="2292953"/>
                <a:ext cx="322528" cy="447581"/>
                <a:chOff x="1776214" y="2292953"/>
                <a:chExt cx="322528" cy="447581"/>
              </a:xfrm>
            </p:grpSpPr>
            <p:sp>
              <p:nvSpPr>
                <p:cNvPr id="6617" name="Google Shape;6617;p8"/>
                <p:cNvSpPr/>
                <p:nvPr/>
              </p:nvSpPr>
              <p:spPr>
                <a:xfrm>
                  <a:off x="1776214" y="2292953"/>
                  <a:ext cx="322094" cy="447581"/>
                </a:xfrm>
                <a:custGeom>
                  <a:avLst/>
                  <a:gdLst/>
                  <a:ahLst/>
                  <a:cxnLst/>
                  <a:rect l="l" t="t" r="r" b="b"/>
                  <a:pathLst>
                    <a:path w="322094" h="447581" extrusionOk="0">
                      <a:moveTo>
                        <a:pt x="249220" y="159170"/>
                      </a:moveTo>
                      <a:cubicBezTo>
                        <a:pt x="249220" y="159170"/>
                        <a:pt x="266107" y="95807"/>
                        <a:pt x="246105" y="55728"/>
                      </a:cubicBezTo>
                      <a:cubicBezTo>
                        <a:pt x="214613" y="-7395"/>
                        <a:pt x="178055" y="295"/>
                        <a:pt x="178055" y="295"/>
                      </a:cubicBezTo>
                      <a:cubicBezTo>
                        <a:pt x="178055" y="295"/>
                        <a:pt x="200526" y="45486"/>
                        <a:pt x="166593" y="65849"/>
                      </a:cubicBezTo>
                      <a:cubicBezTo>
                        <a:pt x="148985" y="76424"/>
                        <a:pt x="119480" y="67596"/>
                        <a:pt x="119480" y="67596"/>
                      </a:cubicBezTo>
                      <a:cubicBezTo>
                        <a:pt x="119480" y="67596"/>
                        <a:pt x="103517" y="89531"/>
                        <a:pt x="83144" y="96796"/>
                      </a:cubicBezTo>
                      <a:cubicBezTo>
                        <a:pt x="62772" y="104071"/>
                        <a:pt x="38000" y="96676"/>
                        <a:pt x="38000" y="96676"/>
                      </a:cubicBezTo>
                      <a:cubicBezTo>
                        <a:pt x="38000" y="96676"/>
                        <a:pt x="42945" y="123075"/>
                        <a:pt x="56662" y="144436"/>
                      </a:cubicBezTo>
                      <a:cubicBezTo>
                        <a:pt x="70370" y="165789"/>
                        <a:pt x="92840" y="182103"/>
                        <a:pt x="92840" y="182103"/>
                      </a:cubicBezTo>
                      <a:cubicBezTo>
                        <a:pt x="92840" y="182103"/>
                        <a:pt x="78338" y="186688"/>
                        <a:pt x="65267" y="192862"/>
                      </a:cubicBezTo>
                      <a:cubicBezTo>
                        <a:pt x="52197" y="199027"/>
                        <a:pt x="40551" y="206783"/>
                        <a:pt x="40551" y="206783"/>
                      </a:cubicBezTo>
                      <a:cubicBezTo>
                        <a:pt x="40551" y="206783"/>
                        <a:pt x="46254" y="218633"/>
                        <a:pt x="53898" y="226739"/>
                      </a:cubicBezTo>
                      <a:cubicBezTo>
                        <a:pt x="61533" y="234836"/>
                        <a:pt x="71100" y="239181"/>
                        <a:pt x="71100" y="239181"/>
                      </a:cubicBezTo>
                      <a:cubicBezTo>
                        <a:pt x="71100" y="239181"/>
                        <a:pt x="46762" y="266532"/>
                        <a:pt x="28987" y="292210"/>
                      </a:cubicBezTo>
                      <a:cubicBezTo>
                        <a:pt x="11212" y="317888"/>
                        <a:pt x="0" y="341893"/>
                        <a:pt x="0" y="341893"/>
                      </a:cubicBezTo>
                      <a:cubicBezTo>
                        <a:pt x="0" y="341893"/>
                        <a:pt x="29625" y="348576"/>
                        <a:pt x="55682" y="348216"/>
                      </a:cubicBezTo>
                      <a:cubicBezTo>
                        <a:pt x="81748" y="347864"/>
                        <a:pt x="104247" y="340479"/>
                        <a:pt x="104247" y="340479"/>
                      </a:cubicBezTo>
                      <a:cubicBezTo>
                        <a:pt x="104247" y="340479"/>
                        <a:pt x="100799" y="352098"/>
                        <a:pt x="100226" y="362672"/>
                      </a:cubicBezTo>
                      <a:cubicBezTo>
                        <a:pt x="99653" y="373256"/>
                        <a:pt x="101954" y="382786"/>
                        <a:pt x="101954" y="382786"/>
                      </a:cubicBezTo>
                      <a:cubicBezTo>
                        <a:pt x="101954" y="382786"/>
                        <a:pt x="121486" y="374845"/>
                        <a:pt x="137301" y="360500"/>
                      </a:cubicBezTo>
                      <a:cubicBezTo>
                        <a:pt x="153126" y="346163"/>
                        <a:pt x="165244" y="325421"/>
                        <a:pt x="165244" y="325421"/>
                      </a:cubicBezTo>
                      <a:cubicBezTo>
                        <a:pt x="165244" y="325421"/>
                        <a:pt x="161066" y="365112"/>
                        <a:pt x="165558" y="395652"/>
                      </a:cubicBezTo>
                      <a:cubicBezTo>
                        <a:pt x="170041" y="426193"/>
                        <a:pt x="183204" y="447582"/>
                        <a:pt x="183204" y="447582"/>
                      </a:cubicBezTo>
                      <a:cubicBezTo>
                        <a:pt x="183204" y="447582"/>
                        <a:pt x="195386" y="411098"/>
                        <a:pt x="212108" y="390550"/>
                      </a:cubicBezTo>
                      <a:cubicBezTo>
                        <a:pt x="228829" y="370002"/>
                        <a:pt x="250079" y="365390"/>
                        <a:pt x="250079" y="365390"/>
                      </a:cubicBezTo>
                      <a:cubicBezTo>
                        <a:pt x="250079" y="365390"/>
                        <a:pt x="238987" y="320458"/>
                        <a:pt x="288190" y="298385"/>
                      </a:cubicBezTo>
                      <a:cubicBezTo>
                        <a:pt x="307684" y="289631"/>
                        <a:pt x="319377" y="304273"/>
                        <a:pt x="319377" y="304273"/>
                      </a:cubicBezTo>
                      <a:cubicBezTo>
                        <a:pt x="319377" y="304273"/>
                        <a:pt x="328972" y="263657"/>
                        <a:pt x="312102" y="226536"/>
                      </a:cubicBezTo>
                      <a:cubicBezTo>
                        <a:pt x="295242" y="189405"/>
                        <a:pt x="249220" y="159170"/>
                        <a:pt x="249220" y="1591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18" name="Google Shape;6618;p8"/>
                <p:cNvSpPr/>
                <p:nvPr/>
              </p:nvSpPr>
              <p:spPr>
                <a:xfrm>
                  <a:off x="1809767" y="2344743"/>
                  <a:ext cx="288975" cy="308839"/>
                </a:xfrm>
                <a:custGeom>
                  <a:avLst/>
                  <a:gdLst/>
                  <a:ahLst/>
                  <a:cxnLst/>
                  <a:rect l="l" t="t" r="r" b="b"/>
                  <a:pathLst>
                    <a:path w="288975" h="308839" extrusionOk="0">
                      <a:moveTo>
                        <a:pt x="0" y="271348"/>
                      </a:moveTo>
                      <a:cubicBezTo>
                        <a:pt x="0" y="271348"/>
                        <a:pt x="73586" y="234671"/>
                        <a:pt x="105809" y="208909"/>
                      </a:cubicBezTo>
                      <a:cubicBezTo>
                        <a:pt x="123787" y="194545"/>
                        <a:pt x="134713" y="183490"/>
                        <a:pt x="134713" y="183490"/>
                      </a:cubicBezTo>
                      <a:cubicBezTo>
                        <a:pt x="134713" y="183490"/>
                        <a:pt x="132346" y="194166"/>
                        <a:pt x="121809" y="218892"/>
                      </a:cubicBezTo>
                      <a:cubicBezTo>
                        <a:pt x="111281" y="243618"/>
                        <a:pt x="92582" y="282385"/>
                        <a:pt x="92582" y="282385"/>
                      </a:cubicBezTo>
                      <a:cubicBezTo>
                        <a:pt x="92582" y="282385"/>
                        <a:pt x="115487" y="250135"/>
                        <a:pt x="128464" y="223800"/>
                      </a:cubicBezTo>
                      <a:cubicBezTo>
                        <a:pt x="141451" y="197466"/>
                        <a:pt x="144502" y="177038"/>
                        <a:pt x="144502" y="177038"/>
                      </a:cubicBezTo>
                      <a:cubicBezTo>
                        <a:pt x="144502" y="177038"/>
                        <a:pt x="161306" y="165743"/>
                        <a:pt x="175679" y="152201"/>
                      </a:cubicBezTo>
                      <a:cubicBezTo>
                        <a:pt x="190053" y="138660"/>
                        <a:pt x="201986" y="122863"/>
                        <a:pt x="201986" y="122863"/>
                      </a:cubicBezTo>
                      <a:lnTo>
                        <a:pt x="197004" y="178221"/>
                      </a:lnTo>
                      <a:cubicBezTo>
                        <a:pt x="197004" y="178221"/>
                        <a:pt x="185745" y="182279"/>
                        <a:pt x="172574" y="199037"/>
                      </a:cubicBezTo>
                      <a:cubicBezTo>
                        <a:pt x="159402" y="215796"/>
                        <a:pt x="144317" y="245263"/>
                        <a:pt x="144317" y="245263"/>
                      </a:cubicBezTo>
                      <a:cubicBezTo>
                        <a:pt x="144317" y="245263"/>
                        <a:pt x="162332" y="221462"/>
                        <a:pt x="174469" y="207698"/>
                      </a:cubicBezTo>
                      <a:cubicBezTo>
                        <a:pt x="186605" y="193935"/>
                        <a:pt x="192863" y="190210"/>
                        <a:pt x="192863" y="190210"/>
                      </a:cubicBezTo>
                      <a:lnTo>
                        <a:pt x="181410" y="241770"/>
                      </a:lnTo>
                      <a:lnTo>
                        <a:pt x="163543" y="308839"/>
                      </a:lnTo>
                      <a:lnTo>
                        <a:pt x="187797" y="245337"/>
                      </a:lnTo>
                      <a:cubicBezTo>
                        <a:pt x="187797" y="245337"/>
                        <a:pt x="193593" y="247999"/>
                        <a:pt x="197152" y="260737"/>
                      </a:cubicBezTo>
                      <a:cubicBezTo>
                        <a:pt x="200701" y="273484"/>
                        <a:pt x="202014" y="296315"/>
                        <a:pt x="202014" y="296315"/>
                      </a:cubicBezTo>
                      <a:cubicBezTo>
                        <a:pt x="202014" y="296315"/>
                        <a:pt x="204528" y="271487"/>
                        <a:pt x="201755" y="255773"/>
                      </a:cubicBezTo>
                      <a:cubicBezTo>
                        <a:pt x="198982" y="240069"/>
                        <a:pt x="190940" y="233478"/>
                        <a:pt x="190940" y="233478"/>
                      </a:cubicBezTo>
                      <a:lnTo>
                        <a:pt x="199684" y="192234"/>
                      </a:lnTo>
                      <a:lnTo>
                        <a:pt x="205563" y="168802"/>
                      </a:lnTo>
                      <a:cubicBezTo>
                        <a:pt x="205563" y="168802"/>
                        <a:pt x="214335" y="172601"/>
                        <a:pt x="223782" y="186984"/>
                      </a:cubicBezTo>
                      <a:cubicBezTo>
                        <a:pt x="233219" y="201367"/>
                        <a:pt x="243322" y="226324"/>
                        <a:pt x="243322" y="226324"/>
                      </a:cubicBezTo>
                      <a:cubicBezTo>
                        <a:pt x="243322" y="226324"/>
                        <a:pt x="239468" y="199268"/>
                        <a:pt x="230696" y="181632"/>
                      </a:cubicBezTo>
                      <a:cubicBezTo>
                        <a:pt x="221924" y="163987"/>
                        <a:pt x="208235" y="155751"/>
                        <a:pt x="208235" y="155751"/>
                      </a:cubicBezTo>
                      <a:lnTo>
                        <a:pt x="210610" y="114932"/>
                      </a:lnTo>
                      <a:cubicBezTo>
                        <a:pt x="210610" y="114932"/>
                        <a:pt x="218717" y="106844"/>
                        <a:pt x="231639" y="90114"/>
                      </a:cubicBezTo>
                      <a:cubicBezTo>
                        <a:pt x="244561" y="73383"/>
                        <a:pt x="288975" y="6461"/>
                        <a:pt x="288975" y="6461"/>
                      </a:cubicBezTo>
                      <a:lnTo>
                        <a:pt x="286970" y="2792"/>
                      </a:lnTo>
                      <a:cubicBezTo>
                        <a:pt x="286970" y="2792"/>
                        <a:pt x="237499" y="58390"/>
                        <a:pt x="225547" y="77404"/>
                      </a:cubicBezTo>
                      <a:cubicBezTo>
                        <a:pt x="213596" y="96408"/>
                        <a:pt x="201912" y="107528"/>
                        <a:pt x="201912" y="107528"/>
                      </a:cubicBezTo>
                      <a:lnTo>
                        <a:pt x="177168" y="97453"/>
                      </a:lnTo>
                      <a:cubicBezTo>
                        <a:pt x="177168" y="97453"/>
                        <a:pt x="184923" y="76101"/>
                        <a:pt x="183638" y="52438"/>
                      </a:cubicBezTo>
                      <a:cubicBezTo>
                        <a:pt x="182362" y="28784"/>
                        <a:pt x="175190" y="0"/>
                        <a:pt x="175190" y="0"/>
                      </a:cubicBezTo>
                      <a:cubicBezTo>
                        <a:pt x="175190" y="0"/>
                        <a:pt x="179294" y="29588"/>
                        <a:pt x="177630" y="52946"/>
                      </a:cubicBezTo>
                      <a:cubicBezTo>
                        <a:pt x="175966" y="76304"/>
                        <a:pt x="169505" y="95096"/>
                        <a:pt x="169505" y="95096"/>
                      </a:cubicBezTo>
                      <a:lnTo>
                        <a:pt x="129953" y="81203"/>
                      </a:lnTo>
                      <a:cubicBezTo>
                        <a:pt x="129953" y="81203"/>
                        <a:pt x="130877" y="69676"/>
                        <a:pt x="121892" y="58261"/>
                      </a:cubicBezTo>
                      <a:cubicBezTo>
                        <a:pt x="112917" y="46855"/>
                        <a:pt x="94033" y="35550"/>
                        <a:pt x="94033" y="35550"/>
                      </a:cubicBezTo>
                      <a:cubicBezTo>
                        <a:pt x="94033" y="35550"/>
                        <a:pt x="109876" y="51670"/>
                        <a:pt x="117187" y="62476"/>
                      </a:cubicBezTo>
                      <a:cubicBezTo>
                        <a:pt x="124490" y="73291"/>
                        <a:pt x="123242" y="78800"/>
                        <a:pt x="123242" y="78800"/>
                      </a:cubicBezTo>
                      <a:lnTo>
                        <a:pt x="43240" y="75047"/>
                      </a:lnTo>
                      <a:cubicBezTo>
                        <a:pt x="43240" y="75047"/>
                        <a:pt x="97157" y="83911"/>
                        <a:pt x="123981" y="90548"/>
                      </a:cubicBezTo>
                      <a:cubicBezTo>
                        <a:pt x="144234" y="95567"/>
                        <a:pt x="151185" y="98950"/>
                        <a:pt x="151185" y="98950"/>
                      </a:cubicBezTo>
                      <a:cubicBezTo>
                        <a:pt x="151185" y="98950"/>
                        <a:pt x="144723" y="106705"/>
                        <a:pt x="133114" y="114858"/>
                      </a:cubicBezTo>
                      <a:cubicBezTo>
                        <a:pt x="121495" y="123002"/>
                        <a:pt x="106123" y="129934"/>
                        <a:pt x="106123" y="129934"/>
                      </a:cubicBezTo>
                      <a:cubicBezTo>
                        <a:pt x="106123" y="129934"/>
                        <a:pt x="123519" y="126958"/>
                        <a:pt x="136672" y="120524"/>
                      </a:cubicBezTo>
                      <a:cubicBezTo>
                        <a:pt x="149816" y="114081"/>
                        <a:pt x="158709" y="104182"/>
                        <a:pt x="158709" y="104182"/>
                      </a:cubicBezTo>
                      <a:lnTo>
                        <a:pt x="193334" y="116845"/>
                      </a:lnTo>
                      <a:cubicBezTo>
                        <a:pt x="193334" y="116845"/>
                        <a:pt x="179210" y="132060"/>
                        <a:pt x="167083" y="144197"/>
                      </a:cubicBezTo>
                      <a:cubicBezTo>
                        <a:pt x="154956" y="156342"/>
                        <a:pt x="140453" y="166316"/>
                        <a:pt x="140453" y="166316"/>
                      </a:cubicBezTo>
                      <a:cubicBezTo>
                        <a:pt x="140453" y="166316"/>
                        <a:pt x="123676" y="160298"/>
                        <a:pt x="102888" y="160021"/>
                      </a:cubicBezTo>
                      <a:cubicBezTo>
                        <a:pt x="82100" y="159744"/>
                        <a:pt x="57309" y="165198"/>
                        <a:pt x="57309" y="165198"/>
                      </a:cubicBezTo>
                      <a:cubicBezTo>
                        <a:pt x="57309" y="165198"/>
                        <a:pt x="80593" y="164855"/>
                        <a:pt x="98858" y="167009"/>
                      </a:cubicBezTo>
                      <a:cubicBezTo>
                        <a:pt x="117113" y="169163"/>
                        <a:pt x="130341" y="173812"/>
                        <a:pt x="130341" y="173812"/>
                      </a:cubicBezTo>
                      <a:cubicBezTo>
                        <a:pt x="130341" y="173812"/>
                        <a:pt x="123963" y="183462"/>
                        <a:pt x="99080" y="202522"/>
                      </a:cubicBezTo>
                      <a:cubicBezTo>
                        <a:pt x="66672" y="227341"/>
                        <a:pt x="0" y="271348"/>
                        <a:pt x="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19" name="Google Shape;6619;p8"/>
              <p:cNvGrpSpPr/>
              <p:nvPr/>
            </p:nvGrpSpPr>
            <p:grpSpPr>
              <a:xfrm>
                <a:off x="1665063" y="1548861"/>
                <a:ext cx="336102" cy="244505"/>
                <a:chOff x="1665063" y="1548861"/>
                <a:chExt cx="336102" cy="244505"/>
              </a:xfrm>
            </p:grpSpPr>
            <p:sp>
              <p:nvSpPr>
                <p:cNvPr id="6620" name="Google Shape;6620;p8"/>
                <p:cNvSpPr/>
                <p:nvPr/>
              </p:nvSpPr>
              <p:spPr>
                <a:xfrm>
                  <a:off x="1665063" y="1548861"/>
                  <a:ext cx="336102" cy="244505"/>
                </a:xfrm>
                <a:custGeom>
                  <a:avLst/>
                  <a:gdLst/>
                  <a:ahLst/>
                  <a:cxnLst/>
                  <a:rect l="l" t="t" r="r" b="b"/>
                  <a:pathLst>
                    <a:path w="336102" h="244505" extrusionOk="0">
                      <a:moveTo>
                        <a:pt x="214613" y="52844"/>
                      </a:moveTo>
                      <a:cubicBezTo>
                        <a:pt x="214613" y="52844"/>
                        <a:pt x="261689" y="38887"/>
                        <a:pt x="292368" y="53233"/>
                      </a:cubicBezTo>
                      <a:cubicBezTo>
                        <a:pt x="340683" y="75814"/>
                        <a:pt x="335978" y="103563"/>
                        <a:pt x="335978" y="103563"/>
                      </a:cubicBezTo>
                      <a:cubicBezTo>
                        <a:pt x="335978" y="103563"/>
                        <a:pt x="301398" y="87461"/>
                        <a:pt x="287090" y="113472"/>
                      </a:cubicBezTo>
                      <a:cubicBezTo>
                        <a:pt x="279667" y="126967"/>
                        <a:pt x="287154" y="149086"/>
                        <a:pt x="287154" y="149086"/>
                      </a:cubicBezTo>
                      <a:cubicBezTo>
                        <a:pt x="287154" y="149086"/>
                        <a:pt x="271154" y="161556"/>
                        <a:pt x="266292" y="177075"/>
                      </a:cubicBezTo>
                      <a:cubicBezTo>
                        <a:pt x="261430" y="192595"/>
                        <a:pt x="267706" y="211165"/>
                        <a:pt x="267706" y="211165"/>
                      </a:cubicBezTo>
                      <a:cubicBezTo>
                        <a:pt x="267706" y="211165"/>
                        <a:pt x="247741" y="207930"/>
                        <a:pt x="231306" y="197975"/>
                      </a:cubicBezTo>
                      <a:cubicBezTo>
                        <a:pt x="214871" y="188029"/>
                        <a:pt x="201958" y="171372"/>
                        <a:pt x="201958" y="171372"/>
                      </a:cubicBezTo>
                      <a:cubicBezTo>
                        <a:pt x="201958" y="171372"/>
                        <a:pt x="198945" y="182409"/>
                        <a:pt x="194693" y="192401"/>
                      </a:cubicBezTo>
                      <a:cubicBezTo>
                        <a:pt x="190441" y="202384"/>
                        <a:pt x="184960" y="211322"/>
                        <a:pt x="184960" y="211322"/>
                      </a:cubicBezTo>
                      <a:cubicBezTo>
                        <a:pt x="184960" y="211322"/>
                        <a:pt x="175892" y="207246"/>
                        <a:pt x="169588" y="201626"/>
                      </a:cubicBezTo>
                      <a:cubicBezTo>
                        <a:pt x="163284" y="196015"/>
                        <a:pt x="159744" y="188870"/>
                        <a:pt x="159744" y="188870"/>
                      </a:cubicBezTo>
                      <a:cubicBezTo>
                        <a:pt x="159744" y="188870"/>
                        <a:pt x="139917" y="207763"/>
                        <a:pt x="121162" y="221675"/>
                      </a:cubicBezTo>
                      <a:cubicBezTo>
                        <a:pt x="102398" y="235586"/>
                        <a:pt x="84697" y="244506"/>
                        <a:pt x="84697" y="244506"/>
                      </a:cubicBezTo>
                      <a:cubicBezTo>
                        <a:pt x="84697" y="244506"/>
                        <a:pt x="78818" y="222266"/>
                        <a:pt x="78328" y="202578"/>
                      </a:cubicBezTo>
                      <a:cubicBezTo>
                        <a:pt x="77829" y="182889"/>
                        <a:pt x="82719" y="165761"/>
                        <a:pt x="82719" y="165761"/>
                      </a:cubicBezTo>
                      <a:cubicBezTo>
                        <a:pt x="82719" y="165761"/>
                        <a:pt x="74095" y="168590"/>
                        <a:pt x="66173" y="169218"/>
                      </a:cubicBezTo>
                      <a:cubicBezTo>
                        <a:pt x="58242" y="169856"/>
                        <a:pt x="51014" y="168294"/>
                        <a:pt x="51014" y="168294"/>
                      </a:cubicBezTo>
                      <a:cubicBezTo>
                        <a:pt x="51014" y="168294"/>
                        <a:pt x="56412" y="153394"/>
                        <a:pt x="66719" y="141174"/>
                      </a:cubicBezTo>
                      <a:cubicBezTo>
                        <a:pt x="77025" y="128954"/>
                        <a:pt x="92240" y="119415"/>
                        <a:pt x="92240" y="119415"/>
                      </a:cubicBezTo>
                      <a:cubicBezTo>
                        <a:pt x="92240" y="119415"/>
                        <a:pt x="62559" y="123325"/>
                        <a:pt x="39497" y="120506"/>
                      </a:cubicBezTo>
                      <a:cubicBezTo>
                        <a:pt x="16435" y="117696"/>
                        <a:pt x="0" y="108166"/>
                        <a:pt x="0" y="108166"/>
                      </a:cubicBezTo>
                      <a:cubicBezTo>
                        <a:pt x="0" y="108166"/>
                        <a:pt x="27028" y="98276"/>
                        <a:pt x="41974" y="85261"/>
                      </a:cubicBezTo>
                      <a:cubicBezTo>
                        <a:pt x="56911" y="72246"/>
                        <a:pt x="59758" y="56107"/>
                        <a:pt x="59758" y="56107"/>
                      </a:cubicBezTo>
                      <a:cubicBezTo>
                        <a:pt x="59758" y="56107"/>
                        <a:pt x="93811" y="63631"/>
                        <a:pt x="108952" y="26057"/>
                      </a:cubicBezTo>
                      <a:cubicBezTo>
                        <a:pt x="114951" y="11166"/>
                        <a:pt x="103618" y="2616"/>
                        <a:pt x="103618" y="2616"/>
                      </a:cubicBezTo>
                      <a:cubicBezTo>
                        <a:pt x="103618" y="2616"/>
                        <a:pt x="133835" y="-5398"/>
                        <a:pt x="162203" y="6628"/>
                      </a:cubicBezTo>
                      <a:cubicBezTo>
                        <a:pt x="190561" y="18663"/>
                        <a:pt x="214613" y="52844"/>
                        <a:pt x="214613"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21" name="Google Shape;6621;p8"/>
                <p:cNvSpPr/>
                <p:nvPr/>
              </p:nvSpPr>
              <p:spPr>
                <a:xfrm>
                  <a:off x="1729942" y="1565361"/>
                  <a:ext cx="231537" cy="202318"/>
                </a:xfrm>
                <a:custGeom>
                  <a:avLst/>
                  <a:gdLst/>
                  <a:ahLst/>
                  <a:cxnLst/>
                  <a:rect l="l" t="t" r="r" b="b"/>
                  <a:pathLst>
                    <a:path w="231537" h="202318" extrusionOk="0">
                      <a:moveTo>
                        <a:pt x="32925" y="202319"/>
                      </a:moveTo>
                      <a:cubicBezTo>
                        <a:pt x="32925" y="202319"/>
                        <a:pt x="58316" y="146055"/>
                        <a:pt x="76711" y="121227"/>
                      </a:cubicBezTo>
                      <a:cubicBezTo>
                        <a:pt x="86971" y="107380"/>
                        <a:pt x="94957" y="98922"/>
                        <a:pt x="94957" y="98922"/>
                      </a:cubicBezTo>
                      <a:cubicBezTo>
                        <a:pt x="94957" y="98922"/>
                        <a:pt x="87008" y="100910"/>
                        <a:pt x="68752" y="109340"/>
                      </a:cubicBezTo>
                      <a:cubicBezTo>
                        <a:pt x="50496" y="117761"/>
                        <a:pt x="21925" y="132615"/>
                        <a:pt x="21925" y="132615"/>
                      </a:cubicBezTo>
                      <a:cubicBezTo>
                        <a:pt x="21925" y="132615"/>
                        <a:pt x="45477" y="114701"/>
                        <a:pt x="64870" y="104404"/>
                      </a:cubicBezTo>
                      <a:cubicBezTo>
                        <a:pt x="84272" y="94098"/>
                        <a:pt x="99514" y="91408"/>
                        <a:pt x="99514" y="91408"/>
                      </a:cubicBezTo>
                      <a:cubicBezTo>
                        <a:pt x="99514" y="91408"/>
                        <a:pt x="107500" y="78495"/>
                        <a:pt x="117252" y="67384"/>
                      </a:cubicBezTo>
                      <a:cubicBezTo>
                        <a:pt x="127004" y="56283"/>
                        <a:pt x="138512" y="46966"/>
                        <a:pt x="138512" y="46966"/>
                      </a:cubicBezTo>
                      <a:lnTo>
                        <a:pt x="97083" y="51781"/>
                      </a:lnTo>
                      <a:cubicBezTo>
                        <a:pt x="97083" y="51781"/>
                        <a:pt x="94375" y="60359"/>
                        <a:pt x="82174" y="70619"/>
                      </a:cubicBezTo>
                      <a:cubicBezTo>
                        <a:pt x="69972" y="80889"/>
                        <a:pt x="48287" y="92840"/>
                        <a:pt x="48287" y="92840"/>
                      </a:cubicBezTo>
                      <a:cubicBezTo>
                        <a:pt x="48287" y="92840"/>
                        <a:pt x="65637" y="78781"/>
                        <a:pt x="75620" y="69362"/>
                      </a:cubicBezTo>
                      <a:cubicBezTo>
                        <a:pt x="85594" y="59934"/>
                        <a:pt x="88209" y="55127"/>
                        <a:pt x="88209" y="55127"/>
                      </a:cubicBezTo>
                      <a:lnTo>
                        <a:pt x="49831" y="64768"/>
                      </a:lnTo>
                      <a:lnTo>
                        <a:pt x="0" y="79530"/>
                      </a:lnTo>
                      <a:lnTo>
                        <a:pt x="46965" y="60008"/>
                      </a:lnTo>
                      <a:cubicBezTo>
                        <a:pt x="46965" y="60008"/>
                        <a:pt x="44803" y="55682"/>
                        <a:pt x="35125" y="53233"/>
                      </a:cubicBezTo>
                      <a:cubicBezTo>
                        <a:pt x="25456" y="50792"/>
                        <a:pt x="8273" y="50238"/>
                        <a:pt x="8273" y="50238"/>
                      </a:cubicBezTo>
                      <a:cubicBezTo>
                        <a:pt x="8273" y="50238"/>
                        <a:pt x="26843" y="47871"/>
                        <a:pt x="38720" y="49665"/>
                      </a:cubicBezTo>
                      <a:cubicBezTo>
                        <a:pt x="50598" y="51458"/>
                        <a:pt x="55784" y="57411"/>
                        <a:pt x="55784" y="57411"/>
                      </a:cubicBezTo>
                      <a:lnTo>
                        <a:pt x="86490" y="50016"/>
                      </a:lnTo>
                      <a:lnTo>
                        <a:pt x="103914" y="45135"/>
                      </a:lnTo>
                      <a:cubicBezTo>
                        <a:pt x="103914" y="45135"/>
                        <a:pt x="100799" y="38582"/>
                        <a:pt x="89725" y="31723"/>
                      </a:cubicBezTo>
                      <a:cubicBezTo>
                        <a:pt x="78652" y="24874"/>
                        <a:pt x="59620" y="17710"/>
                        <a:pt x="59620" y="17710"/>
                      </a:cubicBezTo>
                      <a:cubicBezTo>
                        <a:pt x="59620" y="17710"/>
                        <a:pt x="80048" y="20114"/>
                        <a:pt x="93552" y="26399"/>
                      </a:cubicBezTo>
                      <a:cubicBezTo>
                        <a:pt x="107057" y="32694"/>
                        <a:pt x="113629" y="42871"/>
                        <a:pt x="113629" y="42871"/>
                      </a:cubicBezTo>
                      <a:lnTo>
                        <a:pt x="144215" y="40301"/>
                      </a:lnTo>
                      <a:cubicBezTo>
                        <a:pt x="144215" y="40301"/>
                        <a:pt x="150048" y="34025"/>
                        <a:pt x="162230" y="23950"/>
                      </a:cubicBezTo>
                      <a:cubicBezTo>
                        <a:pt x="174413" y="13874"/>
                        <a:pt x="192946" y="0"/>
                        <a:pt x="192946" y="0"/>
                      </a:cubicBezTo>
                      <a:lnTo>
                        <a:pt x="205711" y="9188"/>
                      </a:lnTo>
                      <a:cubicBezTo>
                        <a:pt x="205711" y="9188"/>
                        <a:pt x="185875" y="18921"/>
                        <a:pt x="171954" y="28312"/>
                      </a:cubicBezTo>
                      <a:cubicBezTo>
                        <a:pt x="158034" y="37694"/>
                        <a:pt x="150020" y="46725"/>
                        <a:pt x="150020" y="46725"/>
                      </a:cubicBezTo>
                      <a:lnTo>
                        <a:pt x="158311" y="65221"/>
                      </a:lnTo>
                      <a:cubicBezTo>
                        <a:pt x="158311" y="65221"/>
                        <a:pt x="174117" y="58973"/>
                        <a:pt x="191920" y="59490"/>
                      </a:cubicBezTo>
                      <a:cubicBezTo>
                        <a:pt x="209723" y="59999"/>
                        <a:pt x="231537" y="64870"/>
                        <a:pt x="231537" y="64870"/>
                      </a:cubicBezTo>
                      <a:cubicBezTo>
                        <a:pt x="231537" y="64870"/>
                        <a:pt x="209205" y="62337"/>
                        <a:pt x="191717" y="64038"/>
                      </a:cubicBezTo>
                      <a:cubicBezTo>
                        <a:pt x="174228" y="65739"/>
                        <a:pt x="160308" y="70971"/>
                        <a:pt x="160308" y="70971"/>
                      </a:cubicBezTo>
                      <a:lnTo>
                        <a:pt x="171890" y="100568"/>
                      </a:lnTo>
                      <a:cubicBezTo>
                        <a:pt x="171890" y="100568"/>
                        <a:pt x="180514" y="99653"/>
                        <a:pt x="189350" y="106225"/>
                      </a:cubicBezTo>
                      <a:cubicBezTo>
                        <a:pt x="198178" y="112788"/>
                        <a:pt x="207218" y="126837"/>
                        <a:pt x="207218" y="126837"/>
                      </a:cubicBezTo>
                      <a:cubicBezTo>
                        <a:pt x="207218" y="126837"/>
                        <a:pt x="194656" y="115172"/>
                        <a:pt x="186319" y="109858"/>
                      </a:cubicBezTo>
                      <a:cubicBezTo>
                        <a:pt x="177990" y="104552"/>
                        <a:pt x="173895" y="105596"/>
                        <a:pt x="173895" y="105596"/>
                      </a:cubicBezTo>
                      <a:lnTo>
                        <a:pt x="179044" y="165946"/>
                      </a:lnTo>
                      <a:cubicBezTo>
                        <a:pt x="179044" y="165946"/>
                        <a:pt x="170817" y="125386"/>
                        <a:pt x="165050" y="105254"/>
                      </a:cubicBezTo>
                      <a:cubicBezTo>
                        <a:pt x="160696" y="90067"/>
                        <a:pt x="157941" y="84873"/>
                        <a:pt x="157941" y="84873"/>
                      </a:cubicBezTo>
                      <a:cubicBezTo>
                        <a:pt x="157941" y="84873"/>
                        <a:pt x="152312" y="89901"/>
                        <a:pt x="146535" y="98830"/>
                      </a:cubicBezTo>
                      <a:cubicBezTo>
                        <a:pt x="140758" y="107759"/>
                        <a:pt x="135998" y="119498"/>
                        <a:pt x="135998" y="119498"/>
                      </a:cubicBezTo>
                      <a:cubicBezTo>
                        <a:pt x="135998" y="119498"/>
                        <a:pt x="137726" y="106299"/>
                        <a:pt x="142172" y="96251"/>
                      </a:cubicBezTo>
                      <a:cubicBezTo>
                        <a:pt x="146628" y="86194"/>
                        <a:pt x="153800" y="79290"/>
                        <a:pt x="153800" y="79290"/>
                      </a:cubicBezTo>
                      <a:lnTo>
                        <a:pt x="143281" y="53381"/>
                      </a:lnTo>
                      <a:cubicBezTo>
                        <a:pt x="143281" y="53381"/>
                        <a:pt x="132273" y="64343"/>
                        <a:pt x="123510" y="73734"/>
                      </a:cubicBezTo>
                      <a:cubicBezTo>
                        <a:pt x="114747" y="83116"/>
                        <a:pt x="107685" y="94255"/>
                        <a:pt x="107685" y="94255"/>
                      </a:cubicBezTo>
                      <a:cubicBezTo>
                        <a:pt x="107685" y="94255"/>
                        <a:pt x="112686" y="106816"/>
                        <a:pt x="113509" y="122512"/>
                      </a:cubicBezTo>
                      <a:cubicBezTo>
                        <a:pt x="114322" y="138207"/>
                        <a:pt x="110948" y="157026"/>
                        <a:pt x="110948" y="157026"/>
                      </a:cubicBezTo>
                      <a:cubicBezTo>
                        <a:pt x="110948" y="157026"/>
                        <a:pt x="110523" y="139436"/>
                        <a:pt x="108379" y="125682"/>
                      </a:cubicBezTo>
                      <a:cubicBezTo>
                        <a:pt x="106225" y="111937"/>
                        <a:pt x="102352" y="102038"/>
                        <a:pt x="102352" y="102038"/>
                      </a:cubicBezTo>
                      <a:cubicBezTo>
                        <a:pt x="102352" y="102038"/>
                        <a:pt x="95290" y="107038"/>
                        <a:pt x="81711" y="126191"/>
                      </a:cubicBezTo>
                      <a:cubicBezTo>
                        <a:pt x="64020" y="151138"/>
                        <a:pt x="32925" y="202319"/>
                        <a:pt x="32925"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22" name="Google Shape;6622;p8"/>
              <p:cNvGrpSpPr/>
              <p:nvPr/>
            </p:nvGrpSpPr>
            <p:grpSpPr>
              <a:xfrm>
                <a:off x="3307110" y="2297752"/>
                <a:ext cx="365898" cy="245149"/>
                <a:chOff x="3307110" y="2297752"/>
                <a:chExt cx="365898" cy="245149"/>
              </a:xfrm>
            </p:grpSpPr>
            <p:sp>
              <p:nvSpPr>
                <p:cNvPr id="6623" name="Google Shape;6623;p8"/>
                <p:cNvSpPr/>
                <p:nvPr/>
              </p:nvSpPr>
              <p:spPr>
                <a:xfrm>
                  <a:off x="3307110" y="2297752"/>
                  <a:ext cx="365898" cy="245149"/>
                </a:xfrm>
                <a:custGeom>
                  <a:avLst/>
                  <a:gdLst/>
                  <a:ahLst/>
                  <a:cxnLst/>
                  <a:rect l="l" t="t" r="r" b="b"/>
                  <a:pathLst>
                    <a:path w="365898" h="245149" extrusionOk="0">
                      <a:moveTo>
                        <a:pt x="224336" y="53942"/>
                      </a:moveTo>
                      <a:cubicBezTo>
                        <a:pt x="224336" y="53942"/>
                        <a:pt x="273225" y="40391"/>
                        <a:pt x="309274" y="55106"/>
                      </a:cubicBezTo>
                      <a:cubicBezTo>
                        <a:pt x="366056" y="78261"/>
                        <a:pt x="365899" y="106093"/>
                        <a:pt x="365899" y="106093"/>
                      </a:cubicBezTo>
                      <a:cubicBezTo>
                        <a:pt x="365899" y="106093"/>
                        <a:pt x="325265" y="89565"/>
                        <a:pt x="314311" y="115549"/>
                      </a:cubicBezTo>
                      <a:cubicBezTo>
                        <a:pt x="308627" y="129035"/>
                        <a:pt x="320772" y="151320"/>
                        <a:pt x="320772" y="151320"/>
                      </a:cubicBezTo>
                      <a:cubicBezTo>
                        <a:pt x="320772" y="151320"/>
                        <a:pt x="305539" y="163679"/>
                        <a:pt x="303016" y="179217"/>
                      </a:cubicBezTo>
                      <a:cubicBezTo>
                        <a:pt x="300492" y="194764"/>
                        <a:pt x="310669" y="213473"/>
                        <a:pt x="310669" y="213473"/>
                      </a:cubicBezTo>
                      <a:cubicBezTo>
                        <a:pt x="310669" y="213473"/>
                        <a:pt x="288291" y="210025"/>
                        <a:pt x="268575" y="199867"/>
                      </a:cubicBezTo>
                      <a:cubicBezTo>
                        <a:pt x="248850" y="189718"/>
                        <a:pt x="231777" y="172858"/>
                        <a:pt x="231777" y="172858"/>
                      </a:cubicBezTo>
                      <a:cubicBezTo>
                        <a:pt x="231777" y="172858"/>
                        <a:pt x="230455" y="183913"/>
                        <a:pt x="227609" y="193905"/>
                      </a:cubicBezTo>
                      <a:cubicBezTo>
                        <a:pt x="224762" y="203888"/>
                        <a:pt x="220380" y="212817"/>
                        <a:pt x="220380" y="212817"/>
                      </a:cubicBezTo>
                      <a:cubicBezTo>
                        <a:pt x="220380" y="212817"/>
                        <a:pt x="209760" y="208620"/>
                        <a:pt x="201866" y="202926"/>
                      </a:cubicBezTo>
                      <a:cubicBezTo>
                        <a:pt x="193981" y="197223"/>
                        <a:pt x="188833" y="190013"/>
                        <a:pt x="188833" y="190013"/>
                      </a:cubicBezTo>
                      <a:cubicBezTo>
                        <a:pt x="188833" y="190013"/>
                        <a:pt x="170586" y="208796"/>
                        <a:pt x="152598" y="222578"/>
                      </a:cubicBezTo>
                      <a:cubicBezTo>
                        <a:pt x="134620" y="236369"/>
                        <a:pt x="116901" y="245150"/>
                        <a:pt x="116901" y="245150"/>
                      </a:cubicBezTo>
                      <a:cubicBezTo>
                        <a:pt x="116901" y="245150"/>
                        <a:pt x="106493" y="222753"/>
                        <a:pt x="102426" y="202972"/>
                      </a:cubicBezTo>
                      <a:cubicBezTo>
                        <a:pt x="98359" y="183201"/>
                        <a:pt x="100623" y="166045"/>
                        <a:pt x="100623" y="166045"/>
                      </a:cubicBezTo>
                      <a:cubicBezTo>
                        <a:pt x="100623" y="166045"/>
                        <a:pt x="91713" y="168791"/>
                        <a:pt x="83172" y="169345"/>
                      </a:cubicBezTo>
                      <a:cubicBezTo>
                        <a:pt x="74640" y="169909"/>
                        <a:pt x="66469" y="168273"/>
                        <a:pt x="66469" y="168273"/>
                      </a:cubicBezTo>
                      <a:cubicBezTo>
                        <a:pt x="66469" y="168273"/>
                        <a:pt x="69686" y="153363"/>
                        <a:pt x="78744" y="141190"/>
                      </a:cubicBezTo>
                      <a:cubicBezTo>
                        <a:pt x="87803" y="129016"/>
                        <a:pt x="102703" y="119588"/>
                        <a:pt x="102703" y="119588"/>
                      </a:cubicBezTo>
                      <a:cubicBezTo>
                        <a:pt x="102703" y="119588"/>
                        <a:pt x="71007" y="123221"/>
                        <a:pt x="45329" y="120161"/>
                      </a:cubicBezTo>
                      <a:cubicBezTo>
                        <a:pt x="19660" y="117111"/>
                        <a:pt x="0" y="107377"/>
                        <a:pt x="0" y="107377"/>
                      </a:cubicBezTo>
                      <a:cubicBezTo>
                        <a:pt x="0" y="107377"/>
                        <a:pt x="27739" y="97709"/>
                        <a:pt x="41706" y="84787"/>
                      </a:cubicBezTo>
                      <a:cubicBezTo>
                        <a:pt x="55682" y="71864"/>
                        <a:pt x="55895" y="55689"/>
                        <a:pt x="55895" y="55689"/>
                      </a:cubicBezTo>
                      <a:cubicBezTo>
                        <a:pt x="55895" y="55689"/>
                        <a:pt x="94421" y="63582"/>
                        <a:pt x="104210" y="25990"/>
                      </a:cubicBezTo>
                      <a:cubicBezTo>
                        <a:pt x="108083" y="11099"/>
                        <a:pt x="94181" y="2401"/>
                        <a:pt x="94181" y="2401"/>
                      </a:cubicBezTo>
                      <a:cubicBezTo>
                        <a:pt x="94181" y="2401"/>
                        <a:pt x="125719" y="-5355"/>
                        <a:pt x="158838" y="7013"/>
                      </a:cubicBezTo>
                      <a:cubicBezTo>
                        <a:pt x="191957" y="19371"/>
                        <a:pt x="224336" y="53942"/>
                        <a:pt x="224336"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24" name="Google Shape;6624;p8"/>
                <p:cNvSpPr/>
                <p:nvPr/>
              </p:nvSpPr>
              <p:spPr>
                <a:xfrm>
                  <a:off x="3375751" y="2315626"/>
                  <a:ext cx="250097" cy="201606"/>
                </a:xfrm>
                <a:custGeom>
                  <a:avLst/>
                  <a:gdLst/>
                  <a:ahLst/>
                  <a:cxnLst/>
                  <a:rect l="l" t="t" r="r" b="b"/>
                  <a:pathLst>
                    <a:path w="250097" h="201606" extrusionOk="0">
                      <a:moveTo>
                        <a:pt x="57956" y="201607"/>
                      </a:moveTo>
                      <a:cubicBezTo>
                        <a:pt x="57956" y="201607"/>
                        <a:pt x="75583" y="145343"/>
                        <a:pt x="91204" y="120598"/>
                      </a:cubicBezTo>
                      <a:cubicBezTo>
                        <a:pt x="99930" y="106789"/>
                        <a:pt x="107121" y="98368"/>
                        <a:pt x="107121" y="98368"/>
                      </a:cubicBezTo>
                      <a:cubicBezTo>
                        <a:pt x="107121" y="98368"/>
                        <a:pt x="98802" y="100290"/>
                        <a:pt x="80389" y="108573"/>
                      </a:cubicBezTo>
                      <a:cubicBezTo>
                        <a:pt x="61967" y="116855"/>
                        <a:pt x="33461" y="131487"/>
                        <a:pt x="33461" y="131487"/>
                      </a:cubicBezTo>
                      <a:cubicBezTo>
                        <a:pt x="33461" y="131487"/>
                        <a:pt x="55950" y="113730"/>
                        <a:pt x="75269" y="103581"/>
                      </a:cubicBezTo>
                      <a:cubicBezTo>
                        <a:pt x="94596" y="93423"/>
                        <a:pt x="110745" y="90872"/>
                        <a:pt x="110745" y="90872"/>
                      </a:cubicBezTo>
                      <a:cubicBezTo>
                        <a:pt x="110745" y="90872"/>
                        <a:pt x="117150" y="77986"/>
                        <a:pt x="125802" y="66922"/>
                      </a:cubicBezTo>
                      <a:cubicBezTo>
                        <a:pt x="134454" y="55867"/>
                        <a:pt x="145352" y="46633"/>
                        <a:pt x="145352" y="46633"/>
                      </a:cubicBezTo>
                      <a:lnTo>
                        <a:pt x="101002" y="51051"/>
                      </a:lnTo>
                      <a:cubicBezTo>
                        <a:pt x="101002" y="51051"/>
                        <a:pt x="99570" y="59638"/>
                        <a:pt x="88099" y="69824"/>
                      </a:cubicBezTo>
                      <a:cubicBezTo>
                        <a:pt x="76627" y="80010"/>
                        <a:pt x="55100" y="91796"/>
                        <a:pt x="55100" y="91796"/>
                      </a:cubicBezTo>
                      <a:cubicBezTo>
                        <a:pt x="55100" y="91796"/>
                        <a:pt x="71516" y="77857"/>
                        <a:pt x="80713" y="68494"/>
                      </a:cubicBezTo>
                      <a:cubicBezTo>
                        <a:pt x="89919" y="59121"/>
                        <a:pt x="91907" y="54323"/>
                        <a:pt x="91907" y="54323"/>
                      </a:cubicBezTo>
                      <a:lnTo>
                        <a:pt x="51744" y="63622"/>
                      </a:lnTo>
                      <a:lnTo>
                        <a:pt x="0" y="77959"/>
                      </a:lnTo>
                      <a:lnTo>
                        <a:pt x="47770" y="58816"/>
                      </a:lnTo>
                      <a:cubicBezTo>
                        <a:pt x="47770" y="58816"/>
                        <a:pt x="44627" y="54443"/>
                        <a:pt x="33636" y="51902"/>
                      </a:cubicBezTo>
                      <a:cubicBezTo>
                        <a:pt x="22637" y="49350"/>
                        <a:pt x="3781" y="48620"/>
                        <a:pt x="3781" y="48620"/>
                      </a:cubicBezTo>
                      <a:cubicBezTo>
                        <a:pt x="3781" y="48620"/>
                        <a:pt x="23626" y="46430"/>
                        <a:pt x="36918" y="48343"/>
                      </a:cubicBezTo>
                      <a:cubicBezTo>
                        <a:pt x="50201" y="50265"/>
                        <a:pt x="56921" y="56292"/>
                        <a:pt x="56921" y="56292"/>
                      </a:cubicBezTo>
                      <a:lnTo>
                        <a:pt x="89115" y="49175"/>
                      </a:lnTo>
                      <a:lnTo>
                        <a:pt x="107251" y="44442"/>
                      </a:lnTo>
                      <a:cubicBezTo>
                        <a:pt x="107251" y="44442"/>
                        <a:pt x="102684" y="37833"/>
                        <a:pt x="89374" y="30836"/>
                      </a:cubicBezTo>
                      <a:cubicBezTo>
                        <a:pt x="76054" y="23839"/>
                        <a:pt x="53991" y="16462"/>
                        <a:pt x="53991" y="16462"/>
                      </a:cubicBezTo>
                      <a:cubicBezTo>
                        <a:pt x="53991" y="16462"/>
                        <a:pt x="76720" y="19078"/>
                        <a:pt x="92581" y="25521"/>
                      </a:cubicBezTo>
                      <a:cubicBezTo>
                        <a:pt x="108452" y="31973"/>
                        <a:pt x="117464" y="42270"/>
                        <a:pt x="117464" y="42270"/>
                      </a:cubicBezTo>
                      <a:lnTo>
                        <a:pt x="150380" y="39987"/>
                      </a:lnTo>
                      <a:cubicBezTo>
                        <a:pt x="150380" y="39987"/>
                        <a:pt x="155621" y="33748"/>
                        <a:pt x="167111" y="23746"/>
                      </a:cubicBezTo>
                      <a:cubicBezTo>
                        <a:pt x="178610" y="13745"/>
                        <a:pt x="196348" y="0"/>
                        <a:pt x="196348" y="0"/>
                      </a:cubicBezTo>
                      <a:lnTo>
                        <a:pt x="211932" y="9345"/>
                      </a:lnTo>
                      <a:cubicBezTo>
                        <a:pt x="211932" y="9345"/>
                        <a:pt x="192022" y="18930"/>
                        <a:pt x="178508" y="28220"/>
                      </a:cubicBezTo>
                      <a:cubicBezTo>
                        <a:pt x="164994" y="37510"/>
                        <a:pt x="157867" y="46503"/>
                        <a:pt x="157867" y="46503"/>
                      </a:cubicBezTo>
                      <a:lnTo>
                        <a:pt x="170235" y="65156"/>
                      </a:lnTo>
                      <a:cubicBezTo>
                        <a:pt x="170235" y="65156"/>
                        <a:pt x="186365" y="59028"/>
                        <a:pt x="205887" y="59731"/>
                      </a:cubicBezTo>
                      <a:cubicBezTo>
                        <a:pt x="225409" y="60424"/>
                        <a:pt x="250098" y="65536"/>
                        <a:pt x="250098" y="65536"/>
                      </a:cubicBezTo>
                      <a:cubicBezTo>
                        <a:pt x="250098" y="65536"/>
                        <a:pt x="225261" y="62762"/>
                        <a:pt x="206478" y="64297"/>
                      </a:cubicBezTo>
                      <a:cubicBezTo>
                        <a:pt x="187696" y="65831"/>
                        <a:pt x="173442" y="70952"/>
                        <a:pt x="173442" y="70952"/>
                      </a:cubicBezTo>
                      <a:lnTo>
                        <a:pt x="191393" y="100790"/>
                      </a:lnTo>
                      <a:cubicBezTo>
                        <a:pt x="191393" y="100790"/>
                        <a:pt x="200646" y="99958"/>
                        <a:pt x="211460" y="106641"/>
                      </a:cubicBezTo>
                      <a:cubicBezTo>
                        <a:pt x="222275" y="113324"/>
                        <a:pt x="234661" y="127522"/>
                        <a:pt x="234661" y="127522"/>
                      </a:cubicBezTo>
                      <a:cubicBezTo>
                        <a:pt x="234661" y="127522"/>
                        <a:pt x="218855" y="115681"/>
                        <a:pt x="208808" y="110264"/>
                      </a:cubicBezTo>
                      <a:cubicBezTo>
                        <a:pt x="198769" y="104848"/>
                        <a:pt x="194480" y="105855"/>
                        <a:pt x="194480" y="105855"/>
                      </a:cubicBezTo>
                      <a:lnTo>
                        <a:pt x="210924" y="166519"/>
                      </a:lnTo>
                      <a:cubicBezTo>
                        <a:pt x="210924" y="166519"/>
                        <a:pt x="194675" y="125710"/>
                        <a:pt x="184765" y="105430"/>
                      </a:cubicBezTo>
                      <a:cubicBezTo>
                        <a:pt x="177288" y="90132"/>
                        <a:pt x="173359" y="84891"/>
                        <a:pt x="173359" y="84891"/>
                      </a:cubicBezTo>
                      <a:cubicBezTo>
                        <a:pt x="173359" y="84891"/>
                        <a:pt x="168109" y="89883"/>
                        <a:pt x="163404" y="98793"/>
                      </a:cubicBezTo>
                      <a:cubicBezTo>
                        <a:pt x="158699" y="107704"/>
                        <a:pt x="155612" y="119443"/>
                        <a:pt x="155612" y="119443"/>
                      </a:cubicBezTo>
                      <a:cubicBezTo>
                        <a:pt x="155612" y="119443"/>
                        <a:pt x="155131" y="106206"/>
                        <a:pt x="158182" y="96159"/>
                      </a:cubicBezTo>
                      <a:cubicBezTo>
                        <a:pt x="161241" y="86102"/>
                        <a:pt x="167832" y="79244"/>
                        <a:pt x="167832" y="79244"/>
                      </a:cubicBezTo>
                      <a:lnTo>
                        <a:pt x="151702" y="53122"/>
                      </a:lnTo>
                      <a:cubicBezTo>
                        <a:pt x="151702" y="53122"/>
                        <a:pt x="141654" y="64020"/>
                        <a:pt x="133770" y="73355"/>
                      </a:cubicBezTo>
                      <a:cubicBezTo>
                        <a:pt x="125895" y="82700"/>
                        <a:pt x="120182" y="93811"/>
                        <a:pt x="120182" y="93811"/>
                      </a:cubicBezTo>
                      <a:cubicBezTo>
                        <a:pt x="120182" y="93811"/>
                        <a:pt x="127891" y="106484"/>
                        <a:pt x="131598" y="122243"/>
                      </a:cubicBezTo>
                      <a:cubicBezTo>
                        <a:pt x="135304" y="138013"/>
                        <a:pt x="134999" y="156888"/>
                        <a:pt x="134999" y="156888"/>
                      </a:cubicBezTo>
                      <a:cubicBezTo>
                        <a:pt x="134999" y="156888"/>
                        <a:pt x="131385" y="139214"/>
                        <a:pt x="126569" y="125386"/>
                      </a:cubicBezTo>
                      <a:cubicBezTo>
                        <a:pt x="121763" y="111558"/>
                        <a:pt x="115754" y="101575"/>
                        <a:pt x="115754" y="101575"/>
                      </a:cubicBezTo>
                      <a:cubicBezTo>
                        <a:pt x="115754" y="101575"/>
                        <a:pt x="108942" y="106521"/>
                        <a:pt x="97554" y="125627"/>
                      </a:cubicBezTo>
                      <a:cubicBezTo>
                        <a:pt x="82719" y="150500"/>
                        <a:pt x="57956" y="201607"/>
                        <a:pt x="57956"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6625" name="Google Shape;6625;p8"/>
              <p:cNvGrpSpPr/>
              <p:nvPr/>
            </p:nvGrpSpPr>
            <p:grpSpPr>
              <a:xfrm>
                <a:off x="4637295" y="1225053"/>
                <a:ext cx="208937" cy="237059"/>
                <a:chOff x="4637295" y="1225053"/>
                <a:chExt cx="208937" cy="237059"/>
              </a:xfrm>
            </p:grpSpPr>
            <p:sp>
              <p:nvSpPr>
                <p:cNvPr id="6626" name="Google Shape;6626;p8"/>
                <p:cNvSpPr/>
                <p:nvPr/>
              </p:nvSpPr>
              <p:spPr>
                <a:xfrm>
                  <a:off x="4637295" y="1225053"/>
                  <a:ext cx="208937" cy="237059"/>
                </a:xfrm>
                <a:custGeom>
                  <a:avLst/>
                  <a:gdLst/>
                  <a:ahLst/>
                  <a:cxnLst/>
                  <a:rect l="l" t="t" r="r" b="b"/>
                  <a:pathLst>
                    <a:path w="208937" h="237059" extrusionOk="0">
                      <a:moveTo>
                        <a:pt x="77034" y="73313"/>
                      </a:moveTo>
                      <a:cubicBezTo>
                        <a:pt x="77034" y="73313"/>
                        <a:pt x="84752" y="36913"/>
                        <a:pt x="106373" y="19267"/>
                      </a:cubicBezTo>
                      <a:cubicBezTo>
                        <a:pt x="140407" y="-8527"/>
                        <a:pt x="158293" y="1927"/>
                        <a:pt x="158293" y="1927"/>
                      </a:cubicBezTo>
                      <a:cubicBezTo>
                        <a:pt x="158293" y="1927"/>
                        <a:pt x="133964" y="21846"/>
                        <a:pt x="147034" y="38531"/>
                      </a:cubicBezTo>
                      <a:cubicBezTo>
                        <a:pt x="153809" y="47192"/>
                        <a:pt x="172260" y="47700"/>
                        <a:pt x="172260" y="47700"/>
                      </a:cubicBezTo>
                      <a:cubicBezTo>
                        <a:pt x="172260" y="47700"/>
                        <a:pt x="175106" y="62064"/>
                        <a:pt x="184276" y="69468"/>
                      </a:cubicBezTo>
                      <a:cubicBezTo>
                        <a:pt x="193445" y="76872"/>
                        <a:pt x="208937" y="77316"/>
                        <a:pt x="208937" y="77316"/>
                      </a:cubicBezTo>
                      <a:cubicBezTo>
                        <a:pt x="208937" y="77316"/>
                        <a:pt x="199176" y="90376"/>
                        <a:pt x="185995" y="99241"/>
                      </a:cubicBezTo>
                      <a:cubicBezTo>
                        <a:pt x="172814" y="108115"/>
                        <a:pt x="156194" y="112792"/>
                        <a:pt x="156194" y="112792"/>
                      </a:cubicBezTo>
                      <a:cubicBezTo>
                        <a:pt x="156194" y="112792"/>
                        <a:pt x="162877" y="117746"/>
                        <a:pt x="168359" y="123292"/>
                      </a:cubicBezTo>
                      <a:cubicBezTo>
                        <a:pt x="173840" y="128838"/>
                        <a:pt x="178120" y="134967"/>
                        <a:pt x="178120" y="134967"/>
                      </a:cubicBezTo>
                      <a:cubicBezTo>
                        <a:pt x="178120" y="134967"/>
                        <a:pt x="171844" y="140226"/>
                        <a:pt x="165511" y="143156"/>
                      </a:cubicBezTo>
                      <a:cubicBezTo>
                        <a:pt x="159180" y="146096"/>
                        <a:pt x="152802" y="146715"/>
                        <a:pt x="152802" y="146715"/>
                      </a:cubicBezTo>
                      <a:cubicBezTo>
                        <a:pt x="152802" y="146715"/>
                        <a:pt x="158774" y="165405"/>
                        <a:pt x="161602" y="182071"/>
                      </a:cubicBezTo>
                      <a:cubicBezTo>
                        <a:pt x="164440" y="198737"/>
                        <a:pt x="164134" y="213369"/>
                        <a:pt x="164134" y="213369"/>
                      </a:cubicBezTo>
                      <a:cubicBezTo>
                        <a:pt x="164134" y="213369"/>
                        <a:pt x="146202" y="211705"/>
                        <a:pt x="132079" y="206954"/>
                      </a:cubicBezTo>
                      <a:cubicBezTo>
                        <a:pt x="117964" y="202203"/>
                        <a:pt x="107667" y="194364"/>
                        <a:pt x="107667" y="194364"/>
                      </a:cubicBezTo>
                      <a:cubicBezTo>
                        <a:pt x="107667" y="194364"/>
                        <a:pt x="106437" y="201103"/>
                        <a:pt x="103923" y="206788"/>
                      </a:cubicBezTo>
                      <a:cubicBezTo>
                        <a:pt x="101409" y="212463"/>
                        <a:pt x="97610" y="217094"/>
                        <a:pt x="97610" y="217094"/>
                      </a:cubicBezTo>
                      <a:cubicBezTo>
                        <a:pt x="97610" y="217094"/>
                        <a:pt x="89078" y="209487"/>
                        <a:pt x="84281" y="199143"/>
                      </a:cubicBezTo>
                      <a:cubicBezTo>
                        <a:pt x="79484" y="188809"/>
                        <a:pt x="78411" y="175748"/>
                        <a:pt x="78411" y="175748"/>
                      </a:cubicBezTo>
                      <a:cubicBezTo>
                        <a:pt x="78411" y="175748"/>
                        <a:pt x="70093" y="197424"/>
                        <a:pt x="59481" y="212749"/>
                      </a:cubicBezTo>
                      <a:cubicBezTo>
                        <a:pt x="48870" y="228075"/>
                        <a:pt x="35984" y="237060"/>
                        <a:pt x="35984" y="237060"/>
                      </a:cubicBezTo>
                      <a:cubicBezTo>
                        <a:pt x="35984" y="237060"/>
                        <a:pt x="39081" y="215680"/>
                        <a:pt x="35458" y="201907"/>
                      </a:cubicBezTo>
                      <a:cubicBezTo>
                        <a:pt x="31825" y="188134"/>
                        <a:pt x="21463" y="181978"/>
                        <a:pt x="21463" y="181978"/>
                      </a:cubicBezTo>
                      <a:cubicBezTo>
                        <a:pt x="21463" y="181978"/>
                        <a:pt x="39525" y="160210"/>
                        <a:pt x="18589" y="139949"/>
                      </a:cubicBezTo>
                      <a:cubicBezTo>
                        <a:pt x="10288" y="131916"/>
                        <a:pt x="0" y="137601"/>
                        <a:pt x="0" y="137601"/>
                      </a:cubicBezTo>
                      <a:cubicBezTo>
                        <a:pt x="0" y="137601"/>
                        <a:pt x="5620" y="114483"/>
                        <a:pt x="24735" y="97845"/>
                      </a:cubicBezTo>
                      <a:cubicBezTo>
                        <a:pt x="43851" y="81207"/>
                        <a:pt x="77034" y="73313"/>
                        <a:pt x="77034" y="733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27" name="Google Shape;6627;p8"/>
                <p:cNvSpPr/>
                <p:nvPr/>
              </p:nvSpPr>
              <p:spPr>
                <a:xfrm>
                  <a:off x="4667465" y="1248785"/>
                  <a:ext cx="149548" cy="173858"/>
                </a:xfrm>
                <a:custGeom>
                  <a:avLst/>
                  <a:gdLst/>
                  <a:ahLst/>
                  <a:cxnLst/>
                  <a:rect l="l" t="t" r="r" b="b"/>
                  <a:pathLst>
                    <a:path w="149548" h="173858" extrusionOk="0">
                      <a:moveTo>
                        <a:pt x="120681" y="173858"/>
                      </a:moveTo>
                      <a:cubicBezTo>
                        <a:pt x="120681" y="173858"/>
                        <a:pt x="90345" y="141618"/>
                        <a:pt x="79650" y="122391"/>
                      </a:cubicBezTo>
                      <a:cubicBezTo>
                        <a:pt x="73688" y="111660"/>
                        <a:pt x="70684" y="103914"/>
                        <a:pt x="70684" y="103914"/>
                      </a:cubicBezTo>
                      <a:cubicBezTo>
                        <a:pt x="70684" y="103914"/>
                        <a:pt x="69122" y="109959"/>
                        <a:pt x="68262" y="124850"/>
                      </a:cubicBezTo>
                      <a:cubicBezTo>
                        <a:pt x="67394" y="139741"/>
                        <a:pt x="67236" y="163478"/>
                        <a:pt x="67236" y="163478"/>
                      </a:cubicBezTo>
                      <a:cubicBezTo>
                        <a:pt x="67236" y="163478"/>
                        <a:pt x="63363" y="142449"/>
                        <a:pt x="63317" y="126274"/>
                      </a:cubicBezTo>
                      <a:cubicBezTo>
                        <a:pt x="63271" y="110107"/>
                        <a:pt x="67061" y="98793"/>
                        <a:pt x="67061" y="98793"/>
                      </a:cubicBezTo>
                      <a:cubicBezTo>
                        <a:pt x="67061" y="98793"/>
                        <a:pt x="60914" y="89892"/>
                        <a:pt x="56699" y="80232"/>
                      </a:cubicBezTo>
                      <a:cubicBezTo>
                        <a:pt x="52475" y="70564"/>
                        <a:pt x="50191" y="60147"/>
                        <a:pt x="50191" y="60147"/>
                      </a:cubicBezTo>
                      <a:lnTo>
                        <a:pt x="38110" y="90234"/>
                      </a:lnTo>
                      <a:cubicBezTo>
                        <a:pt x="38110" y="90234"/>
                        <a:pt x="43166" y="94338"/>
                        <a:pt x="45875" y="105485"/>
                      </a:cubicBezTo>
                      <a:cubicBezTo>
                        <a:pt x="48583" y="116642"/>
                        <a:pt x="48934" y="134833"/>
                        <a:pt x="48934" y="134833"/>
                      </a:cubicBezTo>
                      <a:cubicBezTo>
                        <a:pt x="48934" y="134833"/>
                        <a:pt x="45468" y="119119"/>
                        <a:pt x="42529" y="109728"/>
                      </a:cubicBezTo>
                      <a:cubicBezTo>
                        <a:pt x="39589" y="100337"/>
                        <a:pt x="37168" y="97277"/>
                        <a:pt x="37168" y="97277"/>
                      </a:cubicBezTo>
                      <a:lnTo>
                        <a:pt x="29643" y="126495"/>
                      </a:lnTo>
                      <a:lnTo>
                        <a:pt x="21463" y="165012"/>
                      </a:lnTo>
                      <a:lnTo>
                        <a:pt x="25207" y="127253"/>
                      </a:lnTo>
                      <a:cubicBezTo>
                        <a:pt x="25207" y="127253"/>
                        <a:pt x="21334" y="127642"/>
                        <a:pt x="15991" y="133752"/>
                      </a:cubicBezTo>
                      <a:cubicBezTo>
                        <a:pt x="10639" y="139852"/>
                        <a:pt x="3827" y="151665"/>
                        <a:pt x="3827" y="151665"/>
                      </a:cubicBezTo>
                      <a:cubicBezTo>
                        <a:pt x="3827" y="151665"/>
                        <a:pt x="9096" y="138124"/>
                        <a:pt x="14798" y="130322"/>
                      </a:cubicBezTo>
                      <a:cubicBezTo>
                        <a:pt x="20511" y="122512"/>
                        <a:pt x="26658" y="120450"/>
                        <a:pt x="26658" y="120450"/>
                      </a:cubicBezTo>
                      <a:lnTo>
                        <a:pt x="32906" y="97148"/>
                      </a:lnTo>
                      <a:lnTo>
                        <a:pt x="35957" y="83763"/>
                      </a:lnTo>
                      <a:cubicBezTo>
                        <a:pt x="35957" y="83763"/>
                        <a:pt x="30161" y="84226"/>
                        <a:pt x="21167" y="90169"/>
                      </a:cubicBezTo>
                      <a:cubicBezTo>
                        <a:pt x="12173" y="96103"/>
                        <a:pt x="0" y="107500"/>
                        <a:pt x="0" y="107500"/>
                      </a:cubicBezTo>
                      <a:cubicBezTo>
                        <a:pt x="0" y="107500"/>
                        <a:pt x="9327" y="93903"/>
                        <a:pt x="18829" y="86130"/>
                      </a:cubicBezTo>
                      <a:cubicBezTo>
                        <a:pt x="28322" y="78347"/>
                        <a:pt x="37990" y="76406"/>
                        <a:pt x="37990" y="76406"/>
                      </a:cubicBezTo>
                      <a:lnTo>
                        <a:pt x="47603" y="54443"/>
                      </a:lnTo>
                      <a:cubicBezTo>
                        <a:pt x="47603" y="54443"/>
                        <a:pt x="45339" y="48759"/>
                        <a:pt x="42760" y="37667"/>
                      </a:cubicBezTo>
                      <a:cubicBezTo>
                        <a:pt x="40181" y="26575"/>
                        <a:pt x="37288" y="10085"/>
                        <a:pt x="37288" y="10085"/>
                      </a:cubicBezTo>
                      <a:lnTo>
                        <a:pt x="48565" y="3568"/>
                      </a:lnTo>
                      <a:cubicBezTo>
                        <a:pt x="48565" y="3568"/>
                        <a:pt x="48038" y="19901"/>
                        <a:pt x="49480" y="32028"/>
                      </a:cubicBezTo>
                      <a:cubicBezTo>
                        <a:pt x="50922" y="44155"/>
                        <a:pt x="54323" y="52068"/>
                        <a:pt x="54323" y="52068"/>
                      </a:cubicBezTo>
                      <a:lnTo>
                        <a:pt x="70508" y="51079"/>
                      </a:lnTo>
                      <a:cubicBezTo>
                        <a:pt x="70508" y="51079"/>
                        <a:pt x="71988" y="38452"/>
                        <a:pt x="79012" y="26196"/>
                      </a:cubicBezTo>
                      <a:cubicBezTo>
                        <a:pt x="86028" y="13930"/>
                        <a:pt x="97629" y="0"/>
                        <a:pt x="97629" y="0"/>
                      </a:cubicBezTo>
                      <a:cubicBezTo>
                        <a:pt x="97629" y="0"/>
                        <a:pt x="87489" y="14900"/>
                        <a:pt x="82155" y="27508"/>
                      </a:cubicBezTo>
                      <a:cubicBezTo>
                        <a:pt x="76821" y="40125"/>
                        <a:pt x="75324" y="51181"/>
                        <a:pt x="75324" y="51181"/>
                      </a:cubicBezTo>
                      <a:lnTo>
                        <a:pt x="100605" y="50774"/>
                      </a:lnTo>
                      <a:cubicBezTo>
                        <a:pt x="100605" y="50774"/>
                        <a:pt x="103184" y="44525"/>
                        <a:pt x="111123" y="40079"/>
                      </a:cubicBezTo>
                      <a:cubicBezTo>
                        <a:pt x="119073" y="35624"/>
                        <a:pt x="132393" y="32971"/>
                        <a:pt x="132393" y="32971"/>
                      </a:cubicBezTo>
                      <a:cubicBezTo>
                        <a:pt x="132393" y="32971"/>
                        <a:pt x="119443" y="38702"/>
                        <a:pt x="112575" y="43130"/>
                      </a:cubicBezTo>
                      <a:cubicBezTo>
                        <a:pt x="105698" y="47557"/>
                        <a:pt x="104903" y="50672"/>
                        <a:pt x="104903" y="50672"/>
                      </a:cubicBezTo>
                      <a:lnTo>
                        <a:pt x="149549" y="62707"/>
                      </a:lnTo>
                      <a:cubicBezTo>
                        <a:pt x="149549" y="62707"/>
                        <a:pt x="117769" y="57937"/>
                        <a:pt x="101363" y="56745"/>
                      </a:cubicBezTo>
                      <a:cubicBezTo>
                        <a:pt x="88976" y="55848"/>
                        <a:pt x="84281" y="56421"/>
                        <a:pt x="84281" y="56421"/>
                      </a:cubicBezTo>
                      <a:cubicBezTo>
                        <a:pt x="84281" y="56421"/>
                        <a:pt x="85732" y="61644"/>
                        <a:pt x="89892" y="67976"/>
                      </a:cubicBezTo>
                      <a:cubicBezTo>
                        <a:pt x="94051" y="74307"/>
                        <a:pt x="100586" y="80658"/>
                        <a:pt x="100586" y="80658"/>
                      </a:cubicBezTo>
                      <a:cubicBezTo>
                        <a:pt x="100586" y="80658"/>
                        <a:pt x="91888" y="76045"/>
                        <a:pt x="86435" y="70342"/>
                      </a:cubicBezTo>
                      <a:cubicBezTo>
                        <a:pt x="80991" y="64639"/>
                        <a:pt x="78781" y="57863"/>
                        <a:pt x="78781" y="57863"/>
                      </a:cubicBezTo>
                      <a:lnTo>
                        <a:pt x="56514" y="58483"/>
                      </a:lnTo>
                      <a:cubicBezTo>
                        <a:pt x="56514" y="58483"/>
                        <a:pt x="60156" y="68983"/>
                        <a:pt x="63521" y="77515"/>
                      </a:cubicBezTo>
                      <a:cubicBezTo>
                        <a:pt x="66894" y="86046"/>
                        <a:pt x="72135" y="93848"/>
                        <a:pt x="72135" y="93848"/>
                      </a:cubicBezTo>
                      <a:cubicBezTo>
                        <a:pt x="72135" y="93848"/>
                        <a:pt x="82895" y="93608"/>
                        <a:pt x="94310" y="97101"/>
                      </a:cubicBezTo>
                      <a:cubicBezTo>
                        <a:pt x="105726" y="100596"/>
                        <a:pt x="117788" y="107815"/>
                        <a:pt x="117788" y="107815"/>
                      </a:cubicBezTo>
                      <a:cubicBezTo>
                        <a:pt x="117788" y="107815"/>
                        <a:pt x="105180" y="103553"/>
                        <a:pt x="94643" y="101492"/>
                      </a:cubicBezTo>
                      <a:cubicBezTo>
                        <a:pt x="84105" y="99431"/>
                        <a:pt x="75648" y="99570"/>
                        <a:pt x="75648" y="99570"/>
                      </a:cubicBezTo>
                      <a:cubicBezTo>
                        <a:pt x="75648" y="99570"/>
                        <a:pt x="76544" y="105781"/>
                        <a:pt x="85029" y="120191"/>
                      </a:cubicBezTo>
                      <a:cubicBezTo>
                        <a:pt x="96075" y="138965"/>
                        <a:pt x="120681" y="173858"/>
                        <a:pt x="120681" y="17385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005 Two columns">
  <p:cSld name="CUSTOM_4">
    <p:spTree>
      <p:nvGrpSpPr>
        <p:cNvPr id="1" name="Shape 7036"/>
        <p:cNvGrpSpPr/>
        <p:nvPr/>
      </p:nvGrpSpPr>
      <p:grpSpPr>
        <a:xfrm>
          <a:off x="0" y="0"/>
          <a:ext cx="0" cy="0"/>
          <a:chOff x="0" y="0"/>
          <a:chExt cx="0" cy="0"/>
        </a:xfrm>
      </p:grpSpPr>
      <p:grpSp>
        <p:nvGrpSpPr>
          <p:cNvPr id="7037" name="Google Shape;7037;p10"/>
          <p:cNvGrpSpPr/>
          <p:nvPr/>
        </p:nvGrpSpPr>
        <p:grpSpPr>
          <a:xfrm>
            <a:off x="6988576" y="-17646"/>
            <a:ext cx="5250587" cy="6882816"/>
            <a:chOff x="-532264" y="1670474"/>
            <a:chExt cx="4718780" cy="6185689"/>
          </a:xfrm>
        </p:grpSpPr>
        <p:sp>
          <p:nvSpPr>
            <p:cNvPr id="7038" name="Google Shape;7038;p10"/>
            <p:cNvSpPr/>
            <p:nvPr/>
          </p:nvSpPr>
          <p:spPr>
            <a:xfrm>
              <a:off x="-335853" y="1670474"/>
              <a:ext cx="4522369" cy="6185689"/>
            </a:xfrm>
            <a:custGeom>
              <a:avLst/>
              <a:gdLst/>
              <a:ahLst/>
              <a:cxnLst/>
              <a:rect l="l" t="t" r="r" b="b"/>
              <a:pathLst>
                <a:path w="4522369" h="6185689" extrusionOk="0">
                  <a:moveTo>
                    <a:pt x="3237343" y="0"/>
                  </a:moveTo>
                  <a:lnTo>
                    <a:pt x="3199011" y="13126"/>
                  </a:lnTo>
                  <a:cubicBezTo>
                    <a:pt x="3199011" y="13126"/>
                    <a:pt x="3311013" y="92961"/>
                    <a:pt x="3334482" y="121291"/>
                  </a:cubicBezTo>
                  <a:cubicBezTo>
                    <a:pt x="3357285" y="148809"/>
                    <a:pt x="3409408" y="241372"/>
                    <a:pt x="3439228" y="299023"/>
                  </a:cubicBezTo>
                  <a:cubicBezTo>
                    <a:pt x="3456013" y="331476"/>
                    <a:pt x="3484123" y="380411"/>
                    <a:pt x="3484123" y="380411"/>
                  </a:cubicBezTo>
                  <a:cubicBezTo>
                    <a:pt x="3484123" y="380411"/>
                    <a:pt x="3524812" y="440428"/>
                    <a:pt x="3498302" y="454968"/>
                  </a:cubicBezTo>
                  <a:cubicBezTo>
                    <a:pt x="3471792" y="469508"/>
                    <a:pt x="3405831" y="457547"/>
                    <a:pt x="3346822" y="451557"/>
                  </a:cubicBezTo>
                  <a:cubicBezTo>
                    <a:pt x="3287812" y="445567"/>
                    <a:pt x="3206101" y="412753"/>
                    <a:pt x="3169349" y="392751"/>
                  </a:cubicBezTo>
                  <a:cubicBezTo>
                    <a:pt x="3132588" y="372748"/>
                    <a:pt x="3029682" y="311622"/>
                    <a:pt x="3029682" y="311622"/>
                  </a:cubicBezTo>
                  <a:cubicBezTo>
                    <a:pt x="3029682" y="311622"/>
                    <a:pt x="2960726" y="268686"/>
                    <a:pt x="2954071" y="277236"/>
                  </a:cubicBezTo>
                  <a:cubicBezTo>
                    <a:pt x="2947407" y="285786"/>
                    <a:pt x="2993078" y="311917"/>
                    <a:pt x="3013922" y="328426"/>
                  </a:cubicBezTo>
                  <a:cubicBezTo>
                    <a:pt x="3034775" y="344935"/>
                    <a:pt x="3144716" y="408483"/>
                    <a:pt x="3187983" y="430556"/>
                  </a:cubicBezTo>
                  <a:cubicBezTo>
                    <a:pt x="3231261" y="452629"/>
                    <a:pt x="3318759" y="482873"/>
                    <a:pt x="3308748" y="496711"/>
                  </a:cubicBezTo>
                  <a:cubicBezTo>
                    <a:pt x="3298747" y="510557"/>
                    <a:pt x="3223802" y="540903"/>
                    <a:pt x="3192975" y="551848"/>
                  </a:cubicBezTo>
                  <a:lnTo>
                    <a:pt x="3104239" y="582563"/>
                  </a:lnTo>
                  <a:cubicBezTo>
                    <a:pt x="3104239" y="582563"/>
                    <a:pt x="3087628" y="565223"/>
                    <a:pt x="3072737" y="553419"/>
                  </a:cubicBezTo>
                  <a:cubicBezTo>
                    <a:pt x="3057837" y="541624"/>
                    <a:pt x="3034664" y="515355"/>
                    <a:pt x="3034664" y="515355"/>
                  </a:cubicBezTo>
                  <a:cubicBezTo>
                    <a:pt x="3034664" y="515355"/>
                    <a:pt x="3001656" y="496147"/>
                    <a:pt x="2980581" y="470719"/>
                  </a:cubicBezTo>
                  <a:cubicBezTo>
                    <a:pt x="2959515" y="445299"/>
                    <a:pt x="2928337" y="400626"/>
                    <a:pt x="2928337" y="400626"/>
                  </a:cubicBezTo>
                  <a:cubicBezTo>
                    <a:pt x="2928337" y="400626"/>
                    <a:pt x="2834212" y="332059"/>
                    <a:pt x="2821225" y="310836"/>
                  </a:cubicBezTo>
                  <a:cubicBezTo>
                    <a:pt x="2808238" y="289613"/>
                    <a:pt x="2735114" y="184821"/>
                    <a:pt x="2735114" y="184821"/>
                  </a:cubicBezTo>
                  <a:cubicBezTo>
                    <a:pt x="2735114" y="184821"/>
                    <a:pt x="2786766" y="307813"/>
                    <a:pt x="2820172" y="345757"/>
                  </a:cubicBezTo>
                  <a:cubicBezTo>
                    <a:pt x="2853577" y="383701"/>
                    <a:pt x="2927810" y="440530"/>
                    <a:pt x="2927810" y="440530"/>
                  </a:cubicBezTo>
                  <a:cubicBezTo>
                    <a:pt x="2927810" y="440530"/>
                    <a:pt x="2950651" y="468703"/>
                    <a:pt x="2983733" y="505113"/>
                  </a:cubicBezTo>
                  <a:cubicBezTo>
                    <a:pt x="3016824" y="541523"/>
                    <a:pt x="3074309" y="593322"/>
                    <a:pt x="3074309" y="593322"/>
                  </a:cubicBezTo>
                  <a:cubicBezTo>
                    <a:pt x="3074309" y="593322"/>
                    <a:pt x="3039775" y="597196"/>
                    <a:pt x="3016029" y="596475"/>
                  </a:cubicBezTo>
                  <a:cubicBezTo>
                    <a:pt x="2992274" y="595754"/>
                    <a:pt x="2933190" y="595735"/>
                    <a:pt x="2897095" y="587545"/>
                  </a:cubicBezTo>
                  <a:cubicBezTo>
                    <a:pt x="2861009" y="579365"/>
                    <a:pt x="2769934" y="570390"/>
                    <a:pt x="2746400" y="569965"/>
                  </a:cubicBezTo>
                  <a:cubicBezTo>
                    <a:pt x="2722876" y="569530"/>
                    <a:pt x="2695978" y="569373"/>
                    <a:pt x="2679718" y="564187"/>
                  </a:cubicBezTo>
                  <a:cubicBezTo>
                    <a:pt x="2663469" y="558993"/>
                    <a:pt x="2593607" y="533204"/>
                    <a:pt x="2593607" y="533204"/>
                  </a:cubicBezTo>
                  <a:cubicBezTo>
                    <a:pt x="2593607" y="533204"/>
                    <a:pt x="2646017" y="576768"/>
                    <a:pt x="2676566" y="585447"/>
                  </a:cubicBezTo>
                  <a:cubicBezTo>
                    <a:pt x="2707116" y="594127"/>
                    <a:pt x="2733108" y="591381"/>
                    <a:pt x="2762151" y="589912"/>
                  </a:cubicBezTo>
                  <a:cubicBezTo>
                    <a:pt x="2791203" y="588442"/>
                    <a:pt x="2843825" y="604544"/>
                    <a:pt x="2853781" y="603037"/>
                  </a:cubicBezTo>
                  <a:cubicBezTo>
                    <a:pt x="2882176" y="598758"/>
                    <a:pt x="2915138" y="609009"/>
                    <a:pt x="2943571" y="611966"/>
                  </a:cubicBezTo>
                  <a:cubicBezTo>
                    <a:pt x="2971994" y="614924"/>
                    <a:pt x="3020484" y="624038"/>
                    <a:pt x="3020484" y="624038"/>
                  </a:cubicBezTo>
                  <a:lnTo>
                    <a:pt x="2974018" y="640316"/>
                  </a:lnTo>
                  <a:lnTo>
                    <a:pt x="2952490" y="677335"/>
                  </a:lnTo>
                  <a:cubicBezTo>
                    <a:pt x="2952490" y="677335"/>
                    <a:pt x="3029275" y="638532"/>
                    <a:pt x="3082443" y="622994"/>
                  </a:cubicBezTo>
                  <a:cubicBezTo>
                    <a:pt x="3120600" y="611837"/>
                    <a:pt x="3258335" y="566988"/>
                    <a:pt x="3316891" y="548954"/>
                  </a:cubicBezTo>
                  <a:cubicBezTo>
                    <a:pt x="3375439" y="530930"/>
                    <a:pt x="3456393" y="525994"/>
                    <a:pt x="3528491" y="519819"/>
                  </a:cubicBezTo>
                  <a:cubicBezTo>
                    <a:pt x="3600598" y="513635"/>
                    <a:pt x="3740811" y="557458"/>
                    <a:pt x="3787092" y="577840"/>
                  </a:cubicBezTo>
                  <a:cubicBezTo>
                    <a:pt x="3816699" y="590873"/>
                    <a:pt x="3856085" y="614259"/>
                    <a:pt x="3886329" y="632708"/>
                  </a:cubicBezTo>
                  <a:lnTo>
                    <a:pt x="4052516" y="1209753"/>
                  </a:lnTo>
                  <a:cubicBezTo>
                    <a:pt x="4196767" y="1710762"/>
                    <a:pt x="4103853" y="1731514"/>
                    <a:pt x="4026782" y="1765539"/>
                  </a:cubicBezTo>
                  <a:cubicBezTo>
                    <a:pt x="3949711" y="1799573"/>
                    <a:pt x="3693124" y="1528982"/>
                    <a:pt x="3602003" y="1473078"/>
                  </a:cubicBezTo>
                  <a:cubicBezTo>
                    <a:pt x="3592464" y="1467227"/>
                    <a:pt x="3578054" y="1456782"/>
                    <a:pt x="3566564" y="1448926"/>
                  </a:cubicBezTo>
                  <a:cubicBezTo>
                    <a:pt x="3564429" y="1412192"/>
                    <a:pt x="3553476" y="1228037"/>
                    <a:pt x="3539259" y="1172743"/>
                  </a:cubicBezTo>
                  <a:cubicBezTo>
                    <a:pt x="3517824" y="1089377"/>
                    <a:pt x="3488319" y="1059558"/>
                    <a:pt x="3472577" y="1038058"/>
                  </a:cubicBezTo>
                  <a:cubicBezTo>
                    <a:pt x="3442823" y="1032068"/>
                    <a:pt x="3429097" y="1014977"/>
                    <a:pt x="3404574" y="976099"/>
                  </a:cubicBezTo>
                  <a:cubicBezTo>
                    <a:pt x="3366482" y="915722"/>
                    <a:pt x="3319969" y="869708"/>
                    <a:pt x="3281452" y="850612"/>
                  </a:cubicBezTo>
                  <a:cubicBezTo>
                    <a:pt x="3185534" y="803045"/>
                    <a:pt x="3192457" y="785501"/>
                    <a:pt x="3187725" y="767652"/>
                  </a:cubicBezTo>
                  <a:cubicBezTo>
                    <a:pt x="3179813" y="737806"/>
                    <a:pt x="3196386" y="672085"/>
                    <a:pt x="3196386" y="672085"/>
                  </a:cubicBezTo>
                  <a:cubicBezTo>
                    <a:pt x="3196386" y="672085"/>
                    <a:pt x="3189869" y="660559"/>
                    <a:pt x="3181947" y="658433"/>
                  </a:cubicBezTo>
                  <a:cubicBezTo>
                    <a:pt x="3174026" y="656307"/>
                    <a:pt x="3164616" y="663424"/>
                    <a:pt x="3164616" y="663424"/>
                  </a:cubicBezTo>
                  <a:lnTo>
                    <a:pt x="3153598" y="753732"/>
                  </a:lnTo>
                  <a:cubicBezTo>
                    <a:pt x="3153598" y="753732"/>
                    <a:pt x="3196377" y="804801"/>
                    <a:pt x="3205315" y="835905"/>
                  </a:cubicBezTo>
                  <a:cubicBezTo>
                    <a:pt x="3211665" y="858016"/>
                    <a:pt x="3159754" y="848116"/>
                    <a:pt x="3145455" y="841156"/>
                  </a:cubicBezTo>
                  <a:cubicBezTo>
                    <a:pt x="3124102" y="830757"/>
                    <a:pt x="3102658" y="822780"/>
                    <a:pt x="3102658" y="822780"/>
                  </a:cubicBezTo>
                  <a:cubicBezTo>
                    <a:pt x="3102658" y="822780"/>
                    <a:pt x="3128540" y="848208"/>
                    <a:pt x="3169349" y="856648"/>
                  </a:cubicBezTo>
                  <a:cubicBezTo>
                    <a:pt x="3214151" y="865919"/>
                    <a:pt x="3225724" y="824786"/>
                    <a:pt x="3287488" y="869773"/>
                  </a:cubicBezTo>
                  <a:cubicBezTo>
                    <a:pt x="3351988" y="916757"/>
                    <a:pt x="3363136" y="1014839"/>
                    <a:pt x="3420593" y="1031754"/>
                  </a:cubicBezTo>
                  <a:cubicBezTo>
                    <a:pt x="3478040" y="1048678"/>
                    <a:pt x="3511742" y="1195029"/>
                    <a:pt x="3515106" y="1266203"/>
                  </a:cubicBezTo>
                  <a:cubicBezTo>
                    <a:pt x="3517445" y="1315775"/>
                    <a:pt x="3511880" y="1379600"/>
                    <a:pt x="3509061" y="1409549"/>
                  </a:cubicBezTo>
                  <a:cubicBezTo>
                    <a:pt x="3410823" y="1339059"/>
                    <a:pt x="3278125" y="1242503"/>
                    <a:pt x="3149919" y="1194271"/>
                  </a:cubicBezTo>
                  <a:cubicBezTo>
                    <a:pt x="2974554" y="1128292"/>
                    <a:pt x="2664486" y="822087"/>
                    <a:pt x="2587303" y="768438"/>
                  </a:cubicBezTo>
                  <a:cubicBezTo>
                    <a:pt x="2510131" y="714790"/>
                    <a:pt x="2189571" y="3152"/>
                    <a:pt x="2189571" y="3152"/>
                  </a:cubicBezTo>
                  <a:lnTo>
                    <a:pt x="2063029" y="3152"/>
                  </a:lnTo>
                  <a:cubicBezTo>
                    <a:pt x="2063029" y="3152"/>
                    <a:pt x="2193083" y="301019"/>
                    <a:pt x="2303504" y="510363"/>
                  </a:cubicBezTo>
                  <a:cubicBezTo>
                    <a:pt x="2278787" y="507618"/>
                    <a:pt x="2138566" y="491997"/>
                    <a:pt x="2094789" y="472299"/>
                  </a:cubicBezTo>
                  <a:cubicBezTo>
                    <a:pt x="2069259" y="460810"/>
                    <a:pt x="2019188" y="415064"/>
                    <a:pt x="2019178" y="415064"/>
                  </a:cubicBezTo>
                  <a:cubicBezTo>
                    <a:pt x="2019188" y="415064"/>
                    <a:pt x="1938779" y="376843"/>
                    <a:pt x="1926773" y="361767"/>
                  </a:cubicBezTo>
                  <a:cubicBezTo>
                    <a:pt x="1913388" y="344981"/>
                    <a:pt x="1917067" y="328398"/>
                    <a:pt x="1921254" y="300604"/>
                  </a:cubicBezTo>
                  <a:cubicBezTo>
                    <a:pt x="1925913" y="269666"/>
                    <a:pt x="1950509" y="246031"/>
                    <a:pt x="1958542" y="238118"/>
                  </a:cubicBezTo>
                  <a:lnTo>
                    <a:pt x="2004481" y="193223"/>
                  </a:lnTo>
                  <a:lnTo>
                    <a:pt x="1993981" y="190339"/>
                  </a:lnTo>
                  <a:cubicBezTo>
                    <a:pt x="1993981" y="190339"/>
                    <a:pt x="1962886" y="221074"/>
                    <a:pt x="1954863" y="231288"/>
                  </a:cubicBezTo>
                  <a:cubicBezTo>
                    <a:pt x="1946830" y="241511"/>
                    <a:pt x="1937809" y="259193"/>
                    <a:pt x="1926246" y="260432"/>
                  </a:cubicBezTo>
                  <a:cubicBezTo>
                    <a:pt x="1921032" y="260987"/>
                    <a:pt x="1910458" y="251928"/>
                    <a:pt x="1905772" y="235752"/>
                  </a:cubicBezTo>
                  <a:cubicBezTo>
                    <a:pt x="1901862" y="222294"/>
                    <a:pt x="1900780" y="205822"/>
                    <a:pt x="1900780" y="205822"/>
                  </a:cubicBezTo>
                  <a:cubicBezTo>
                    <a:pt x="1900956" y="183333"/>
                    <a:pt x="1901131" y="160844"/>
                    <a:pt x="1901307" y="138355"/>
                  </a:cubicBezTo>
                  <a:cubicBezTo>
                    <a:pt x="1901307" y="138355"/>
                    <a:pt x="1897314" y="165724"/>
                    <a:pt x="1895530" y="184035"/>
                  </a:cubicBezTo>
                  <a:cubicBezTo>
                    <a:pt x="1894735" y="192188"/>
                    <a:pt x="1893617" y="198899"/>
                    <a:pt x="1891851" y="200045"/>
                  </a:cubicBezTo>
                  <a:cubicBezTo>
                    <a:pt x="1888043" y="202550"/>
                    <a:pt x="1852474" y="180625"/>
                    <a:pt x="1852474" y="180625"/>
                  </a:cubicBezTo>
                  <a:cubicBezTo>
                    <a:pt x="1852650" y="184911"/>
                    <a:pt x="1852825" y="189196"/>
                    <a:pt x="1853001" y="193482"/>
                  </a:cubicBezTo>
                  <a:lnTo>
                    <a:pt x="1891324" y="216591"/>
                  </a:lnTo>
                  <a:cubicBezTo>
                    <a:pt x="1891324" y="216591"/>
                    <a:pt x="1892378" y="237407"/>
                    <a:pt x="1899468" y="250458"/>
                  </a:cubicBezTo>
                  <a:cubicBezTo>
                    <a:pt x="1906557" y="263510"/>
                    <a:pt x="1918084" y="271894"/>
                    <a:pt x="1919683" y="273031"/>
                  </a:cubicBezTo>
                  <a:cubicBezTo>
                    <a:pt x="1921707" y="274473"/>
                    <a:pt x="1912195" y="288291"/>
                    <a:pt x="1908397" y="306639"/>
                  </a:cubicBezTo>
                  <a:cubicBezTo>
                    <a:pt x="1904588" y="324978"/>
                    <a:pt x="1904459" y="341034"/>
                    <a:pt x="1904459" y="341034"/>
                  </a:cubicBezTo>
                  <a:cubicBezTo>
                    <a:pt x="1904459" y="341034"/>
                    <a:pt x="1878171" y="328047"/>
                    <a:pt x="1856412" y="311104"/>
                  </a:cubicBezTo>
                  <a:cubicBezTo>
                    <a:pt x="1834653" y="294152"/>
                    <a:pt x="1820973" y="284585"/>
                    <a:pt x="1820973" y="284585"/>
                  </a:cubicBezTo>
                  <a:cubicBezTo>
                    <a:pt x="1820964" y="284585"/>
                    <a:pt x="1810888" y="269463"/>
                    <a:pt x="1799704" y="251503"/>
                  </a:cubicBezTo>
                  <a:cubicBezTo>
                    <a:pt x="1788519" y="233543"/>
                    <a:pt x="1771354" y="213439"/>
                    <a:pt x="1771354" y="213439"/>
                  </a:cubicBezTo>
                  <a:cubicBezTo>
                    <a:pt x="1771354" y="213439"/>
                    <a:pt x="1765559" y="186152"/>
                    <a:pt x="1762157" y="169597"/>
                  </a:cubicBezTo>
                  <a:cubicBezTo>
                    <a:pt x="1758765" y="153042"/>
                    <a:pt x="1753811" y="126209"/>
                    <a:pt x="1744050" y="112621"/>
                  </a:cubicBezTo>
                  <a:cubicBezTo>
                    <a:pt x="1736562" y="102213"/>
                    <a:pt x="1709729" y="71969"/>
                    <a:pt x="1692592" y="49092"/>
                  </a:cubicBezTo>
                  <a:cubicBezTo>
                    <a:pt x="1675445" y="26214"/>
                    <a:pt x="1675529" y="21001"/>
                    <a:pt x="1675529" y="21001"/>
                  </a:cubicBezTo>
                  <a:lnTo>
                    <a:pt x="1662135" y="21001"/>
                  </a:lnTo>
                  <a:cubicBezTo>
                    <a:pt x="1662135" y="21001"/>
                    <a:pt x="1713297" y="106021"/>
                    <a:pt x="1726459" y="130211"/>
                  </a:cubicBezTo>
                  <a:cubicBezTo>
                    <a:pt x="1731534" y="139547"/>
                    <a:pt x="1731488" y="143670"/>
                    <a:pt x="1738531" y="167499"/>
                  </a:cubicBezTo>
                  <a:cubicBezTo>
                    <a:pt x="1745584" y="191319"/>
                    <a:pt x="1751158" y="211950"/>
                    <a:pt x="1754550" y="225510"/>
                  </a:cubicBezTo>
                  <a:cubicBezTo>
                    <a:pt x="1760068" y="247593"/>
                    <a:pt x="1780977" y="268520"/>
                    <a:pt x="1778435" y="273031"/>
                  </a:cubicBezTo>
                  <a:cubicBezTo>
                    <a:pt x="1776475" y="276534"/>
                    <a:pt x="1731220" y="262817"/>
                    <a:pt x="1712807" y="256494"/>
                  </a:cubicBezTo>
                  <a:cubicBezTo>
                    <a:pt x="1699432" y="251900"/>
                    <a:pt x="1674438" y="238423"/>
                    <a:pt x="1651108" y="221573"/>
                  </a:cubicBezTo>
                  <a:cubicBezTo>
                    <a:pt x="1621242" y="200008"/>
                    <a:pt x="1593873" y="174579"/>
                    <a:pt x="1593873" y="174579"/>
                  </a:cubicBezTo>
                  <a:cubicBezTo>
                    <a:pt x="1593873" y="174579"/>
                    <a:pt x="1631604" y="218698"/>
                    <a:pt x="1649009" y="233127"/>
                  </a:cubicBezTo>
                  <a:cubicBezTo>
                    <a:pt x="1666414" y="247565"/>
                    <a:pt x="1684569" y="257751"/>
                    <a:pt x="1684716" y="262003"/>
                  </a:cubicBezTo>
                  <a:cubicBezTo>
                    <a:pt x="1685188" y="275637"/>
                    <a:pt x="1553710" y="275397"/>
                    <a:pt x="1553710" y="275397"/>
                  </a:cubicBezTo>
                  <a:cubicBezTo>
                    <a:pt x="1553710" y="275397"/>
                    <a:pt x="1527108" y="259027"/>
                    <a:pt x="1499368" y="249146"/>
                  </a:cubicBezTo>
                  <a:cubicBezTo>
                    <a:pt x="1471620" y="239265"/>
                    <a:pt x="1442660" y="235752"/>
                    <a:pt x="1442660" y="235752"/>
                  </a:cubicBezTo>
                  <a:cubicBezTo>
                    <a:pt x="1442660" y="235752"/>
                    <a:pt x="1472877" y="244145"/>
                    <a:pt x="1499100" y="256494"/>
                  </a:cubicBezTo>
                  <a:cubicBezTo>
                    <a:pt x="1525324" y="268843"/>
                    <a:pt x="1549505" y="283799"/>
                    <a:pt x="1549505" y="283799"/>
                  </a:cubicBezTo>
                  <a:lnTo>
                    <a:pt x="1535593" y="293773"/>
                  </a:lnTo>
                  <a:lnTo>
                    <a:pt x="1538745" y="296925"/>
                  </a:lnTo>
                  <a:lnTo>
                    <a:pt x="1560273" y="289049"/>
                  </a:lnTo>
                  <a:cubicBezTo>
                    <a:pt x="1560273" y="289049"/>
                    <a:pt x="1696640" y="285925"/>
                    <a:pt x="1710182" y="281174"/>
                  </a:cubicBezTo>
                  <a:cubicBezTo>
                    <a:pt x="1721366" y="288578"/>
                    <a:pt x="1733253" y="289715"/>
                    <a:pt x="1755595" y="297710"/>
                  </a:cubicBezTo>
                  <a:cubicBezTo>
                    <a:pt x="1777945" y="305706"/>
                    <a:pt x="1808365" y="306639"/>
                    <a:pt x="1808365" y="306639"/>
                  </a:cubicBezTo>
                  <a:lnTo>
                    <a:pt x="1841706" y="332632"/>
                  </a:lnTo>
                  <a:cubicBezTo>
                    <a:pt x="1841706" y="332632"/>
                    <a:pt x="1636466" y="365233"/>
                    <a:pt x="1524566" y="408243"/>
                  </a:cubicBezTo>
                  <a:cubicBezTo>
                    <a:pt x="1412666" y="451243"/>
                    <a:pt x="1286272" y="447647"/>
                    <a:pt x="1205855" y="431083"/>
                  </a:cubicBezTo>
                  <a:cubicBezTo>
                    <a:pt x="1111397" y="411626"/>
                    <a:pt x="1103244" y="362248"/>
                    <a:pt x="1073009" y="347329"/>
                  </a:cubicBezTo>
                  <a:cubicBezTo>
                    <a:pt x="1022901" y="322603"/>
                    <a:pt x="932510" y="265266"/>
                    <a:pt x="845918" y="232600"/>
                  </a:cubicBezTo>
                  <a:cubicBezTo>
                    <a:pt x="795384" y="213540"/>
                    <a:pt x="702701" y="145334"/>
                    <a:pt x="671597" y="126015"/>
                  </a:cubicBezTo>
                  <a:cubicBezTo>
                    <a:pt x="640493" y="106696"/>
                    <a:pt x="598870" y="61958"/>
                    <a:pt x="598870" y="61958"/>
                  </a:cubicBezTo>
                  <a:lnTo>
                    <a:pt x="566056" y="74030"/>
                  </a:lnTo>
                  <a:cubicBezTo>
                    <a:pt x="566056" y="74030"/>
                    <a:pt x="629216" y="129703"/>
                    <a:pt x="676321" y="161981"/>
                  </a:cubicBezTo>
                  <a:cubicBezTo>
                    <a:pt x="723416" y="194259"/>
                    <a:pt x="761905" y="210028"/>
                    <a:pt x="761905" y="210028"/>
                  </a:cubicBezTo>
                  <a:lnTo>
                    <a:pt x="679731" y="189027"/>
                  </a:lnTo>
                  <a:lnTo>
                    <a:pt x="546100" y="229716"/>
                  </a:lnTo>
                  <a:cubicBezTo>
                    <a:pt x="508036" y="241390"/>
                    <a:pt x="448998" y="247611"/>
                    <a:pt x="416148" y="239431"/>
                  </a:cubicBezTo>
                  <a:cubicBezTo>
                    <a:pt x="375135" y="229217"/>
                    <a:pt x="361131" y="203225"/>
                    <a:pt x="339751" y="191911"/>
                  </a:cubicBezTo>
                  <a:cubicBezTo>
                    <a:pt x="310459" y="176419"/>
                    <a:pt x="267939" y="159531"/>
                    <a:pt x="250747" y="154105"/>
                  </a:cubicBezTo>
                  <a:cubicBezTo>
                    <a:pt x="241383" y="151148"/>
                    <a:pt x="213339" y="137236"/>
                    <a:pt x="192208" y="121550"/>
                  </a:cubicBezTo>
                  <a:cubicBezTo>
                    <a:pt x="174572" y="108462"/>
                    <a:pt x="162537" y="92933"/>
                    <a:pt x="162537" y="92933"/>
                  </a:cubicBezTo>
                  <a:lnTo>
                    <a:pt x="149153" y="101862"/>
                  </a:lnTo>
                  <a:cubicBezTo>
                    <a:pt x="149153" y="101862"/>
                    <a:pt x="219014" y="148569"/>
                    <a:pt x="217674" y="155945"/>
                  </a:cubicBezTo>
                  <a:cubicBezTo>
                    <a:pt x="216324" y="163321"/>
                    <a:pt x="129196" y="163072"/>
                    <a:pt x="102945" y="170910"/>
                  </a:cubicBezTo>
                  <a:cubicBezTo>
                    <a:pt x="76694" y="178748"/>
                    <a:pt x="70390" y="196634"/>
                    <a:pt x="70390" y="196634"/>
                  </a:cubicBezTo>
                  <a:cubicBezTo>
                    <a:pt x="70390" y="196634"/>
                    <a:pt x="108833" y="186235"/>
                    <a:pt x="149939" y="178785"/>
                  </a:cubicBezTo>
                  <a:cubicBezTo>
                    <a:pt x="183446" y="172703"/>
                    <a:pt x="222323" y="168211"/>
                    <a:pt x="237621" y="169597"/>
                  </a:cubicBezTo>
                  <a:cubicBezTo>
                    <a:pt x="256866" y="171326"/>
                    <a:pt x="279863" y="178758"/>
                    <a:pt x="310607" y="193482"/>
                  </a:cubicBezTo>
                  <a:cubicBezTo>
                    <a:pt x="330240" y="202883"/>
                    <a:pt x="379655" y="245042"/>
                    <a:pt x="397504" y="252557"/>
                  </a:cubicBezTo>
                  <a:cubicBezTo>
                    <a:pt x="414983" y="259914"/>
                    <a:pt x="437435" y="260571"/>
                    <a:pt x="438729" y="269620"/>
                  </a:cubicBezTo>
                  <a:cubicBezTo>
                    <a:pt x="440014" y="278678"/>
                    <a:pt x="401839" y="284261"/>
                    <a:pt x="373351" y="285897"/>
                  </a:cubicBezTo>
                  <a:cubicBezTo>
                    <a:pt x="362693" y="286507"/>
                    <a:pt x="312372" y="290048"/>
                    <a:pt x="256006" y="290621"/>
                  </a:cubicBezTo>
                  <a:lnTo>
                    <a:pt x="85355" y="294041"/>
                  </a:lnTo>
                  <a:cubicBezTo>
                    <a:pt x="62311" y="293209"/>
                    <a:pt x="39406" y="263584"/>
                    <a:pt x="39406" y="263584"/>
                  </a:cubicBezTo>
                  <a:cubicBezTo>
                    <a:pt x="39406" y="263584"/>
                    <a:pt x="-13808" y="263076"/>
                    <a:pt x="3440" y="265682"/>
                  </a:cubicBezTo>
                  <a:cubicBezTo>
                    <a:pt x="11270" y="266865"/>
                    <a:pt x="28305" y="266838"/>
                    <a:pt x="34951" y="273031"/>
                  </a:cubicBezTo>
                  <a:cubicBezTo>
                    <a:pt x="44463" y="281913"/>
                    <a:pt x="67543" y="297720"/>
                    <a:pt x="75899" y="299550"/>
                  </a:cubicBezTo>
                  <a:cubicBezTo>
                    <a:pt x="119814" y="309135"/>
                    <a:pt x="205667" y="301667"/>
                    <a:pt x="211370" y="310836"/>
                  </a:cubicBezTo>
                  <a:cubicBezTo>
                    <a:pt x="216611" y="319266"/>
                    <a:pt x="180728" y="361175"/>
                    <a:pt x="142590" y="395376"/>
                  </a:cubicBezTo>
                  <a:cubicBezTo>
                    <a:pt x="101623" y="432091"/>
                    <a:pt x="24229" y="437683"/>
                    <a:pt x="34951" y="442110"/>
                  </a:cubicBezTo>
                  <a:cubicBezTo>
                    <a:pt x="54297" y="450087"/>
                    <a:pt x="115294" y="428236"/>
                    <a:pt x="150465" y="400626"/>
                  </a:cubicBezTo>
                  <a:cubicBezTo>
                    <a:pt x="188872" y="370474"/>
                    <a:pt x="227389" y="314764"/>
                    <a:pt x="238675" y="313202"/>
                  </a:cubicBezTo>
                  <a:cubicBezTo>
                    <a:pt x="306614" y="303802"/>
                    <a:pt x="378259" y="298847"/>
                    <a:pt x="410370" y="292460"/>
                  </a:cubicBezTo>
                  <a:cubicBezTo>
                    <a:pt x="442491" y="286073"/>
                    <a:pt x="515310" y="260885"/>
                    <a:pt x="519322" y="265682"/>
                  </a:cubicBezTo>
                  <a:cubicBezTo>
                    <a:pt x="522714" y="269740"/>
                    <a:pt x="470055" y="336699"/>
                    <a:pt x="464712" y="361508"/>
                  </a:cubicBezTo>
                  <a:cubicBezTo>
                    <a:pt x="459573" y="385402"/>
                    <a:pt x="461662" y="403307"/>
                    <a:pt x="471543" y="444735"/>
                  </a:cubicBezTo>
                  <a:cubicBezTo>
                    <a:pt x="480324" y="481589"/>
                    <a:pt x="461828" y="515087"/>
                    <a:pt x="461828" y="515087"/>
                  </a:cubicBezTo>
                  <a:cubicBezTo>
                    <a:pt x="461828" y="515087"/>
                    <a:pt x="487155" y="481783"/>
                    <a:pt x="485722" y="459959"/>
                  </a:cubicBezTo>
                  <a:cubicBezTo>
                    <a:pt x="483661" y="428698"/>
                    <a:pt x="469713" y="385060"/>
                    <a:pt x="477579" y="361767"/>
                  </a:cubicBezTo>
                  <a:cubicBezTo>
                    <a:pt x="487617" y="332040"/>
                    <a:pt x="509653" y="309440"/>
                    <a:pt x="531403" y="286424"/>
                  </a:cubicBezTo>
                  <a:cubicBezTo>
                    <a:pt x="541839" y="275369"/>
                    <a:pt x="581326" y="242185"/>
                    <a:pt x="606219" y="234181"/>
                  </a:cubicBezTo>
                  <a:cubicBezTo>
                    <a:pt x="644579" y="221841"/>
                    <a:pt x="653674" y="217765"/>
                    <a:pt x="726466" y="232082"/>
                  </a:cubicBezTo>
                  <a:cubicBezTo>
                    <a:pt x="771342" y="240901"/>
                    <a:pt x="948575" y="317371"/>
                    <a:pt x="987951" y="341293"/>
                  </a:cubicBezTo>
                  <a:cubicBezTo>
                    <a:pt x="1033133" y="368746"/>
                    <a:pt x="1107690" y="449727"/>
                    <a:pt x="1162531" y="465736"/>
                  </a:cubicBezTo>
                  <a:cubicBezTo>
                    <a:pt x="1198968" y="476366"/>
                    <a:pt x="1237060" y="480646"/>
                    <a:pt x="1244178" y="500390"/>
                  </a:cubicBezTo>
                  <a:cubicBezTo>
                    <a:pt x="1251304" y="520124"/>
                    <a:pt x="1148130" y="534803"/>
                    <a:pt x="1117636" y="536882"/>
                  </a:cubicBezTo>
                  <a:cubicBezTo>
                    <a:pt x="1087151" y="538953"/>
                    <a:pt x="888345" y="545978"/>
                    <a:pt x="835676" y="543177"/>
                  </a:cubicBezTo>
                  <a:cubicBezTo>
                    <a:pt x="783017" y="540386"/>
                    <a:pt x="589636" y="540515"/>
                    <a:pt x="426648" y="528221"/>
                  </a:cubicBezTo>
                  <a:cubicBezTo>
                    <a:pt x="403854" y="526493"/>
                    <a:pt x="333854" y="471338"/>
                    <a:pt x="264399" y="452084"/>
                  </a:cubicBezTo>
                  <a:cubicBezTo>
                    <a:pt x="225383" y="441260"/>
                    <a:pt x="186690" y="462584"/>
                    <a:pt x="186690" y="462584"/>
                  </a:cubicBezTo>
                  <a:cubicBezTo>
                    <a:pt x="186690" y="462584"/>
                    <a:pt x="223932" y="457232"/>
                    <a:pt x="262042" y="467835"/>
                  </a:cubicBezTo>
                  <a:cubicBezTo>
                    <a:pt x="278375" y="472373"/>
                    <a:pt x="314655" y="490777"/>
                    <a:pt x="323474" y="495398"/>
                  </a:cubicBezTo>
                  <a:cubicBezTo>
                    <a:pt x="352867" y="510798"/>
                    <a:pt x="407745" y="553160"/>
                    <a:pt x="407745" y="553160"/>
                  </a:cubicBezTo>
                  <a:cubicBezTo>
                    <a:pt x="407745" y="553160"/>
                    <a:pt x="422147" y="550239"/>
                    <a:pt x="441872" y="552374"/>
                  </a:cubicBezTo>
                  <a:cubicBezTo>
                    <a:pt x="474057" y="555850"/>
                    <a:pt x="524119" y="565491"/>
                    <a:pt x="577084" y="567857"/>
                  </a:cubicBezTo>
                  <a:cubicBezTo>
                    <a:pt x="661910" y="571656"/>
                    <a:pt x="782065" y="566360"/>
                    <a:pt x="787629" y="577313"/>
                  </a:cubicBezTo>
                  <a:cubicBezTo>
                    <a:pt x="789626" y="581232"/>
                    <a:pt x="770270" y="612558"/>
                    <a:pt x="744315" y="646879"/>
                  </a:cubicBezTo>
                  <a:cubicBezTo>
                    <a:pt x="729636" y="666290"/>
                    <a:pt x="712869" y="686607"/>
                    <a:pt x="696536" y="703587"/>
                  </a:cubicBezTo>
                  <a:cubicBezTo>
                    <a:pt x="674093" y="726917"/>
                    <a:pt x="651465" y="742945"/>
                    <a:pt x="646649" y="743499"/>
                  </a:cubicBezTo>
                  <a:cubicBezTo>
                    <a:pt x="577435" y="751403"/>
                    <a:pt x="545786" y="758150"/>
                    <a:pt x="505670" y="765813"/>
                  </a:cubicBezTo>
                  <a:cubicBezTo>
                    <a:pt x="474122" y="759241"/>
                    <a:pt x="380967" y="754259"/>
                    <a:pt x="380967" y="754259"/>
                  </a:cubicBezTo>
                  <a:lnTo>
                    <a:pt x="349993" y="752946"/>
                  </a:lnTo>
                  <a:cubicBezTo>
                    <a:pt x="350165" y="754259"/>
                    <a:pt x="350338" y="755571"/>
                    <a:pt x="350510" y="756884"/>
                  </a:cubicBezTo>
                  <a:cubicBezTo>
                    <a:pt x="350510" y="756884"/>
                    <a:pt x="365549" y="757013"/>
                    <a:pt x="363377" y="764500"/>
                  </a:cubicBezTo>
                  <a:cubicBezTo>
                    <a:pt x="361529" y="770888"/>
                    <a:pt x="339030" y="784179"/>
                    <a:pt x="315071" y="795743"/>
                  </a:cubicBezTo>
                  <a:cubicBezTo>
                    <a:pt x="291112" y="807297"/>
                    <a:pt x="265194" y="812538"/>
                    <a:pt x="265194" y="812538"/>
                  </a:cubicBezTo>
                  <a:lnTo>
                    <a:pt x="229219" y="844576"/>
                  </a:lnTo>
                  <a:lnTo>
                    <a:pt x="233157" y="847718"/>
                  </a:lnTo>
                  <a:lnTo>
                    <a:pt x="269391" y="819101"/>
                  </a:lnTo>
                  <a:cubicBezTo>
                    <a:pt x="269391" y="819101"/>
                    <a:pt x="301835" y="811651"/>
                    <a:pt x="317955" y="803618"/>
                  </a:cubicBezTo>
                  <a:cubicBezTo>
                    <a:pt x="344548" y="790363"/>
                    <a:pt x="378342" y="772108"/>
                    <a:pt x="378342" y="772108"/>
                  </a:cubicBezTo>
                  <a:cubicBezTo>
                    <a:pt x="378342" y="772108"/>
                    <a:pt x="407625" y="769279"/>
                    <a:pt x="437934" y="771590"/>
                  </a:cubicBezTo>
                  <a:cubicBezTo>
                    <a:pt x="469454" y="773993"/>
                    <a:pt x="502157" y="781675"/>
                    <a:pt x="503571" y="783930"/>
                  </a:cubicBezTo>
                  <a:cubicBezTo>
                    <a:pt x="505836" y="787553"/>
                    <a:pt x="395147" y="903641"/>
                    <a:pt x="395147" y="903641"/>
                  </a:cubicBezTo>
                  <a:lnTo>
                    <a:pt x="401182" y="907578"/>
                  </a:lnTo>
                  <a:cubicBezTo>
                    <a:pt x="401182" y="907578"/>
                    <a:pt x="506806" y="792489"/>
                    <a:pt x="513545" y="786287"/>
                  </a:cubicBezTo>
                  <a:cubicBezTo>
                    <a:pt x="519174" y="781111"/>
                    <a:pt x="630908" y="759601"/>
                    <a:pt x="635104" y="763447"/>
                  </a:cubicBezTo>
                  <a:cubicBezTo>
                    <a:pt x="639393" y="767384"/>
                    <a:pt x="598085" y="832495"/>
                    <a:pt x="598085" y="832495"/>
                  </a:cubicBezTo>
                  <a:lnTo>
                    <a:pt x="576298" y="935410"/>
                  </a:lnTo>
                  <a:lnTo>
                    <a:pt x="475222" y="1076122"/>
                  </a:lnTo>
                  <a:lnTo>
                    <a:pt x="327670" y="1282212"/>
                  </a:lnTo>
                  <a:lnTo>
                    <a:pt x="480731" y="1080069"/>
                  </a:lnTo>
                  <a:cubicBezTo>
                    <a:pt x="480731" y="1080069"/>
                    <a:pt x="576825" y="957141"/>
                    <a:pt x="585486" y="937767"/>
                  </a:cubicBezTo>
                  <a:cubicBezTo>
                    <a:pt x="591661" y="923939"/>
                    <a:pt x="590219" y="878074"/>
                    <a:pt x="607273" y="834066"/>
                  </a:cubicBezTo>
                  <a:cubicBezTo>
                    <a:pt x="624327" y="790068"/>
                    <a:pt x="653739" y="761875"/>
                    <a:pt x="653739" y="761875"/>
                  </a:cubicBezTo>
                  <a:cubicBezTo>
                    <a:pt x="653739" y="761875"/>
                    <a:pt x="724164" y="679277"/>
                    <a:pt x="750092" y="675237"/>
                  </a:cubicBezTo>
                  <a:cubicBezTo>
                    <a:pt x="754076" y="674618"/>
                    <a:pt x="757496" y="735384"/>
                    <a:pt x="758753" y="759777"/>
                  </a:cubicBezTo>
                  <a:cubicBezTo>
                    <a:pt x="760065" y="785076"/>
                    <a:pt x="742217" y="909418"/>
                    <a:pt x="742217" y="909418"/>
                  </a:cubicBezTo>
                  <a:lnTo>
                    <a:pt x="750092" y="915195"/>
                  </a:lnTo>
                  <a:lnTo>
                    <a:pt x="769522" y="772108"/>
                  </a:lnTo>
                  <a:cubicBezTo>
                    <a:pt x="769522" y="772108"/>
                    <a:pt x="775881" y="788099"/>
                    <a:pt x="801808" y="816744"/>
                  </a:cubicBezTo>
                  <a:cubicBezTo>
                    <a:pt x="827736" y="845389"/>
                    <a:pt x="873223" y="886578"/>
                    <a:pt x="873223" y="886578"/>
                  </a:cubicBezTo>
                  <a:lnTo>
                    <a:pt x="874267" y="879488"/>
                  </a:lnTo>
                  <a:cubicBezTo>
                    <a:pt x="874267" y="879488"/>
                    <a:pt x="835085" y="841886"/>
                    <a:pt x="808898" y="810967"/>
                  </a:cubicBezTo>
                  <a:cubicBezTo>
                    <a:pt x="782712" y="780048"/>
                    <a:pt x="770048" y="752687"/>
                    <a:pt x="770048" y="752687"/>
                  </a:cubicBezTo>
                  <a:cubicBezTo>
                    <a:pt x="770048" y="752687"/>
                    <a:pt x="756433" y="685710"/>
                    <a:pt x="762164" y="666835"/>
                  </a:cubicBezTo>
                  <a:cubicBezTo>
                    <a:pt x="767294" y="649984"/>
                    <a:pt x="829927" y="595883"/>
                    <a:pt x="859044" y="582822"/>
                  </a:cubicBezTo>
                  <a:cubicBezTo>
                    <a:pt x="877207" y="574679"/>
                    <a:pt x="1031524" y="573107"/>
                    <a:pt x="1031524" y="573107"/>
                  </a:cubicBezTo>
                  <a:cubicBezTo>
                    <a:pt x="1031534" y="573107"/>
                    <a:pt x="1118865" y="569854"/>
                    <a:pt x="1163317" y="557625"/>
                  </a:cubicBezTo>
                  <a:cubicBezTo>
                    <a:pt x="1241340" y="536152"/>
                    <a:pt x="1320102" y="521733"/>
                    <a:pt x="1373086" y="513256"/>
                  </a:cubicBezTo>
                  <a:cubicBezTo>
                    <a:pt x="1412425" y="506953"/>
                    <a:pt x="1437669" y="504068"/>
                    <a:pt x="1437669" y="504068"/>
                  </a:cubicBezTo>
                  <a:cubicBezTo>
                    <a:pt x="1437669" y="504068"/>
                    <a:pt x="1429082" y="530828"/>
                    <a:pt x="1388836" y="588340"/>
                  </a:cubicBezTo>
                  <a:cubicBezTo>
                    <a:pt x="1348590" y="645843"/>
                    <a:pt x="1311848" y="693705"/>
                    <a:pt x="1271750" y="735097"/>
                  </a:cubicBezTo>
                  <a:cubicBezTo>
                    <a:pt x="1231644" y="776489"/>
                    <a:pt x="1196722" y="805476"/>
                    <a:pt x="1173826" y="838799"/>
                  </a:cubicBezTo>
                  <a:cubicBezTo>
                    <a:pt x="1149211" y="874607"/>
                    <a:pt x="1117377" y="957465"/>
                    <a:pt x="1117377" y="957465"/>
                  </a:cubicBezTo>
                  <a:lnTo>
                    <a:pt x="1120002" y="959036"/>
                  </a:lnTo>
                  <a:cubicBezTo>
                    <a:pt x="1120002" y="959036"/>
                    <a:pt x="1156116" y="889572"/>
                    <a:pt x="1180121" y="854022"/>
                  </a:cubicBezTo>
                  <a:cubicBezTo>
                    <a:pt x="1204182" y="818399"/>
                    <a:pt x="1242606" y="779983"/>
                    <a:pt x="1242606" y="779983"/>
                  </a:cubicBezTo>
                  <a:lnTo>
                    <a:pt x="1221078" y="820413"/>
                  </a:lnTo>
                  <a:lnTo>
                    <a:pt x="1234204" y="830396"/>
                  </a:lnTo>
                  <a:cubicBezTo>
                    <a:pt x="1234204" y="830396"/>
                    <a:pt x="1245370" y="797342"/>
                    <a:pt x="1269911" y="762661"/>
                  </a:cubicBezTo>
                  <a:cubicBezTo>
                    <a:pt x="1294286" y="728211"/>
                    <a:pt x="1339985" y="702366"/>
                    <a:pt x="1353129" y="677603"/>
                  </a:cubicBezTo>
                  <a:cubicBezTo>
                    <a:pt x="1378003" y="630749"/>
                    <a:pt x="1496189" y="530763"/>
                    <a:pt x="1551871" y="483585"/>
                  </a:cubicBezTo>
                  <a:cubicBezTo>
                    <a:pt x="1630615" y="416867"/>
                    <a:pt x="1766308" y="411570"/>
                    <a:pt x="1821758" y="426350"/>
                  </a:cubicBezTo>
                  <a:cubicBezTo>
                    <a:pt x="1877200" y="441140"/>
                    <a:pt x="1990820" y="542475"/>
                    <a:pt x="2050689" y="559196"/>
                  </a:cubicBezTo>
                  <a:cubicBezTo>
                    <a:pt x="2102840" y="573764"/>
                    <a:pt x="2320411" y="616043"/>
                    <a:pt x="2365463" y="624833"/>
                  </a:cubicBezTo>
                  <a:cubicBezTo>
                    <a:pt x="2475579" y="818565"/>
                    <a:pt x="2597111" y="1032530"/>
                    <a:pt x="2702032" y="1119973"/>
                  </a:cubicBezTo>
                  <a:cubicBezTo>
                    <a:pt x="2759609" y="1167955"/>
                    <a:pt x="2971624" y="1303860"/>
                    <a:pt x="3169867" y="1428183"/>
                  </a:cubicBezTo>
                  <a:lnTo>
                    <a:pt x="3387252" y="1562869"/>
                  </a:lnTo>
                  <a:cubicBezTo>
                    <a:pt x="3370818" y="1564320"/>
                    <a:pt x="3364643" y="1565558"/>
                    <a:pt x="3349706" y="1566011"/>
                  </a:cubicBezTo>
                  <a:cubicBezTo>
                    <a:pt x="3310005" y="1567231"/>
                    <a:pt x="3304552" y="1554466"/>
                    <a:pt x="3304552" y="1554466"/>
                  </a:cubicBezTo>
                  <a:cubicBezTo>
                    <a:pt x="3304552" y="1554466"/>
                    <a:pt x="3283033" y="1527161"/>
                    <a:pt x="3270425" y="1511669"/>
                  </a:cubicBezTo>
                  <a:cubicBezTo>
                    <a:pt x="3257817" y="1496178"/>
                    <a:pt x="3228275" y="1486389"/>
                    <a:pt x="3206886" y="1469141"/>
                  </a:cubicBezTo>
                  <a:cubicBezTo>
                    <a:pt x="3185506" y="1451893"/>
                    <a:pt x="3169867" y="1428183"/>
                    <a:pt x="3169867" y="1428183"/>
                  </a:cubicBezTo>
                  <a:lnTo>
                    <a:pt x="3171974" y="1458113"/>
                  </a:lnTo>
                  <a:cubicBezTo>
                    <a:pt x="3171974" y="1458113"/>
                    <a:pt x="3135038" y="1429977"/>
                    <a:pt x="3120775" y="1415317"/>
                  </a:cubicBezTo>
                  <a:cubicBezTo>
                    <a:pt x="3106522" y="1400666"/>
                    <a:pt x="3083654" y="1404678"/>
                    <a:pt x="3065380" y="1405084"/>
                  </a:cubicBezTo>
                  <a:cubicBezTo>
                    <a:pt x="3047105" y="1405482"/>
                    <a:pt x="3012655" y="1397070"/>
                    <a:pt x="2988198" y="1391690"/>
                  </a:cubicBezTo>
                  <a:cubicBezTo>
                    <a:pt x="2963740" y="1386320"/>
                    <a:pt x="2892316" y="1391154"/>
                    <a:pt x="2875308" y="1394584"/>
                  </a:cubicBezTo>
                  <a:cubicBezTo>
                    <a:pt x="2858291" y="1398013"/>
                    <a:pt x="2770110" y="1392180"/>
                    <a:pt x="2760321" y="1390119"/>
                  </a:cubicBezTo>
                  <a:cubicBezTo>
                    <a:pt x="2750532" y="1388058"/>
                    <a:pt x="2726185" y="1369636"/>
                    <a:pt x="2726185" y="1369636"/>
                  </a:cubicBezTo>
                  <a:lnTo>
                    <a:pt x="2722774" y="1374100"/>
                  </a:lnTo>
                  <a:cubicBezTo>
                    <a:pt x="2722774" y="1374100"/>
                    <a:pt x="2743867" y="1391469"/>
                    <a:pt x="2756901" y="1396155"/>
                  </a:cubicBezTo>
                  <a:cubicBezTo>
                    <a:pt x="2769934" y="1400851"/>
                    <a:pt x="2846219" y="1409059"/>
                    <a:pt x="2882925" y="1398253"/>
                  </a:cubicBezTo>
                  <a:cubicBezTo>
                    <a:pt x="2919630" y="1387457"/>
                    <a:pt x="2970432" y="1398956"/>
                    <a:pt x="2997912" y="1407182"/>
                  </a:cubicBezTo>
                  <a:cubicBezTo>
                    <a:pt x="3025393" y="1415409"/>
                    <a:pt x="3094506" y="1425743"/>
                    <a:pt x="3125240" y="1444461"/>
                  </a:cubicBezTo>
                  <a:cubicBezTo>
                    <a:pt x="3155974" y="1463179"/>
                    <a:pt x="3168619" y="1480242"/>
                    <a:pt x="3213976" y="1496446"/>
                  </a:cubicBezTo>
                  <a:cubicBezTo>
                    <a:pt x="3259333" y="1512640"/>
                    <a:pt x="3273836" y="1554725"/>
                    <a:pt x="3273836" y="1554725"/>
                  </a:cubicBezTo>
                  <a:cubicBezTo>
                    <a:pt x="3273836" y="1554725"/>
                    <a:pt x="3245866" y="1572482"/>
                    <a:pt x="3179322" y="1591218"/>
                  </a:cubicBezTo>
                  <a:cubicBezTo>
                    <a:pt x="3112780" y="1609954"/>
                    <a:pt x="3048205" y="1593445"/>
                    <a:pt x="2959321" y="1581244"/>
                  </a:cubicBezTo>
                  <a:cubicBezTo>
                    <a:pt x="2870428" y="1569043"/>
                    <a:pt x="2877129" y="1555742"/>
                    <a:pt x="2828047" y="1510625"/>
                  </a:cubicBezTo>
                  <a:cubicBezTo>
                    <a:pt x="2778965" y="1465499"/>
                    <a:pt x="2640333" y="1468706"/>
                    <a:pt x="2592295" y="1451551"/>
                  </a:cubicBezTo>
                  <a:cubicBezTo>
                    <a:pt x="2544257" y="1434395"/>
                    <a:pt x="2462435" y="1367214"/>
                    <a:pt x="2431100" y="1300597"/>
                  </a:cubicBezTo>
                  <a:cubicBezTo>
                    <a:pt x="2399765" y="1233971"/>
                    <a:pt x="2377146" y="1190444"/>
                    <a:pt x="2324515" y="1148590"/>
                  </a:cubicBezTo>
                  <a:cubicBezTo>
                    <a:pt x="2271883" y="1106727"/>
                    <a:pt x="2185300" y="1103122"/>
                    <a:pt x="2144934" y="1077176"/>
                  </a:cubicBezTo>
                  <a:cubicBezTo>
                    <a:pt x="2104578" y="1051239"/>
                    <a:pt x="2098209" y="1024405"/>
                    <a:pt x="2098209" y="1024405"/>
                  </a:cubicBezTo>
                  <a:lnTo>
                    <a:pt x="2083762" y="976099"/>
                  </a:lnTo>
                  <a:lnTo>
                    <a:pt x="2089539" y="962715"/>
                  </a:lnTo>
                  <a:lnTo>
                    <a:pt x="2071163" y="913614"/>
                  </a:lnTo>
                  <a:lnTo>
                    <a:pt x="2064600" y="917293"/>
                  </a:lnTo>
                  <a:lnTo>
                    <a:pt x="2079565" y="961403"/>
                  </a:lnTo>
                  <a:lnTo>
                    <a:pt x="2072476" y="971635"/>
                  </a:lnTo>
                  <a:lnTo>
                    <a:pt x="2086914" y="1021253"/>
                  </a:lnTo>
                  <a:cubicBezTo>
                    <a:pt x="2086914" y="1021253"/>
                    <a:pt x="2029919" y="969685"/>
                    <a:pt x="2017607" y="929106"/>
                  </a:cubicBezTo>
                  <a:cubicBezTo>
                    <a:pt x="2005295" y="888528"/>
                    <a:pt x="1998446" y="836959"/>
                    <a:pt x="1998446" y="836959"/>
                  </a:cubicBezTo>
                  <a:lnTo>
                    <a:pt x="1973498" y="825146"/>
                  </a:lnTo>
                  <a:cubicBezTo>
                    <a:pt x="1973507" y="825146"/>
                    <a:pt x="1977990" y="815755"/>
                    <a:pt x="1999490" y="792064"/>
                  </a:cubicBezTo>
                  <a:cubicBezTo>
                    <a:pt x="2020999" y="768373"/>
                    <a:pt x="1986105" y="715927"/>
                    <a:pt x="1986105" y="715927"/>
                  </a:cubicBezTo>
                  <a:lnTo>
                    <a:pt x="1993713" y="685211"/>
                  </a:lnTo>
                  <a:lnTo>
                    <a:pt x="1981900" y="681541"/>
                  </a:lnTo>
                  <a:lnTo>
                    <a:pt x="1974810" y="715927"/>
                  </a:lnTo>
                  <a:lnTo>
                    <a:pt x="1994240" y="759250"/>
                  </a:lnTo>
                  <a:lnTo>
                    <a:pt x="1986891" y="778670"/>
                  </a:lnTo>
                  <a:lnTo>
                    <a:pt x="1962997" y="812279"/>
                  </a:lnTo>
                  <a:lnTo>
                    <a:pt x="1922567" y="776313"/>
                  </a:lnTo>
                  <a:lnTo>
                    <a:pt x="1912334" y="740606"/>
                  </a:lnTo>
                  <a:lnTo>
                    <a:pt x="1909709" y="679702"/>
                  </a:lnTo>
                  <a:lnTo>
                    <a:pt x="1895530" y="640584"/>
                  </a:lnTo>
                  <a:lnTo>
                    <a:pt x="1888440" y="642155"/>
                  </a:lnTo>
                  <a:lnTo>
                    <a:pt x="1900253" y="680488"/>
                  </a:lnTo>
                  <a:cubicBezTo>
                    <a:pt x="1900866" y="700879"/>
                    <a:pt x="1901480" y="721269"/>
                    <a:pt x="1902093" y="741660"/>
                  </a:cubicBezTo>
                  <a:lnTo>
                    <a:pt x="1914691" y="776840"/>
                  </a:lnTo>
                  <a:lnTo>
                    <a:pt x="1880565" y="759777"/>
                  </a:lnTo>
                  <a:lnTo>
                    <a:pt x="1770559" y="695979"/>
                  </a:lnTo>
                  <a:cubicBezTo>
                    <a:pt x="1770559" y="695979"/>
                    <a:pt x="1746065" y="650299"/>
                    <a:pt x="1741683" y="635066"/>
                  </a:cubicBezTo>
                  <a:cubicBezTo>
                    <a:pt x="1737302" y="619832"/>
                    <a:pt x="1738531" y="575732"/>
                    <a:pt x="1738531" y="575732"/>
                  </a:cubicBezTo>
                  <a:lnTo>
                    <a:pt x="1726191" y="577045"/>
                  </a:lnTo>
                  <a:cubicBezTo>
                    <a:pt x="1726201" y="577045"/>
                    <a:pt x="1723215" y="627504"/>
                    <a:pt x="1735120" y="649772"/>
                  </a:cubicBezTo>
                  <a:cubicBezTo>
                    <a:pt x="1747026" y="672039"/>
                    <a:pt x="1759532" y="699390"/>
                    <a:pt x="1759532" y="699390"/>
                  </a:cubicBezTo>
                  <a:lnTo>
                    <a:pt x="1697842" y="691247"/>
                  </a:lnTo>
                  <a:lnTo>
                    <a:pt x="1607007" y="683113"/>
                  </a:lnTo>
                  <a:lnTo>
                    <a:pt x="1611204" y="694140"/>
                  </a:lnTo>
                  <a:lnTo>
                    <a:pt x="1766890" y="711203"/>
                  </a:lnTo>
                  <a:cubicBezTo>
                    <a:pt x="1766890" y="711203"/>
                    <a:pt x="1965336" y="833816"/>
                    <a:pt x="1984793" y="856648"/>
                  </a:cubicBezTo>
                  <a:cubicBezTo>
                    <a:pt x="2004241" y="879479"/>
                    <a:pt x="1978258" y="913115"/>
                    <a:pt x="1987677" y="935937"/>
                  </a:cubicBezTo>
                  <a:cubicBezTo>
                    <a:pt x="1997096" y="958750"/>
                    <a:pt x="2013410" y="989493"/>
                    <a:pt x="2013410" y="989493"/>
                  </a:cubicBezTo>
                  <a:cubicBezTo>
                    <a:pt x="2013410" y="989493"/>
                    <a:pt x="2111640" y="1083979"/>
                    <a:pt x="2153078" y="1115767"/>
                  </a:cubicBezTo>
                  <a:cubicBezTo>
                    <a:pt x="2194516" y="1147555"/>
                    <a:pt x="2273870" y="1157159"/>
                    <a:pt x="2308496" y="1175886"/>
                  </a:cubicBezTo>
                  <a:cubicBezTo>
                    <a:pt x="2343122" y="1194622"/>
                    <a:pt x="2424269" y="1400093"/>
                    <a:pt x="2424269" y="1400093"/>
                  </a:cubicBezTo>
                  <a:lnTo>
                    <a:pt x="2487808" y="1431862"/>
                  </a:lnTo>
                  <a:cubicBezTo>
                    <a:pt x="2487808" y="1431862"/>
                    <a:pt x="2464681" y="1436271"/>
                    <a:pt x="2412456" y="1451024"/>
                  </a:cubicBezTo>
                  <a:cubicBezTo>
                    <a:pt x="2360240" y="1465786"/>
                    <a:pt x="2307442" y="1460212"/>
                    <a:pt x="2307442" y="1460212"/>
                  </a:cubicBezTo>
                  <a:cubicBezTo>
                    <a:pt x="2307442" y="1460212"/>
                    <a:pt x="2228180" y="1407071"/>
                    <a:pt x="2210830" y="1402459"/>
                  </a:cubicBezTo>
                  <a:cubicBezTo>
                    <a:pt x="2193480" y="1397847"/>
                    <a:pt x="2101352" y="1376467"/>
                    <a:pt x="2101352" y="1376467"/>
                  </a:cubicBezTo>
                  <a:cubicBezTo>
                    <a:pt x="2101352" y="1376467"/>
                    <a:pt x="2021249" y="1336110"/>
                    <a:pt x="2005008" y="1325536"/>
                  </a:cubicBezTo>
                  <a:cubicBezTo>
                    <a:pt x="1988758" y="1314952"/>
                    <a:pt x="1923962" y="1264761"/>
                    <a:pt x="1904718" y="1251764"/>
                  </a:cubicBezTo>
                  <a:cubicBezTo>
                    <a:pt x="1885473" y="1238768"/>
                    <a:pt x="1727245" y="1161716"/>
                    <a:pt x="1727245" y="1161716"/>
                  </a:cubicBezTo>
                  <a:lnTo>
                    <a:pt x="1711226" y="1173529"/>
                  </a:lnTo>
                  <a:cubicBezTo>
                    <a:pt x="1711226" y="1173529"/>
                    <a:pt x="1904598" y="1273579"/>
                    <a:pt x="1931755" y="1293508"/>
                  </a:cubicBezTo>
                  <a:cubicBezTo>
                    <a:pt x="1958921" y="1313436"/>
                    <a:pt x="2088226" y="1392744"/>
                    <a:pt x="2088226" y="1392744"/>
                  </a:cubicBezTo>
                  <a:lnTo>
                    <a:pt x="2221072" y="1424246"/>
                  </a:lnTo>
                  <a:lnTo>
                    <a:pt x="2253100" y="1465989"/>
                  </a:lnTo>
                  <a:lnTo>
                    <a:pt x="1851421" y="1574681"/>
                  </a:lnTo>
                  <a:cubicBezTo>
                    <a:pt x="1782336" y="1595045"/>
                    <a:pt x="1625864" y="1658889"/>
                    <a:pt x="1569988" y="1670239"/>
                  </a:cubicBezTo>
                  <a:cubicBezTo>
                    <a:pt x="1514112" y="1681600"/>
                    <a:pt x="1465168" y="1658509"/>
                    <a:pt x="1446598" y="1651864"/>
                  </a:cubicBezTo>
                  <a:cubicBezTo>
                    <a:pt x="1428028" y="1645218"/>
                    <a:pt x="1334226" y="1609862"/>
                    <a:pt x="1334226" y="1609862"/>
                  </a:cubicBezTo>
                  <a:cubicBezTo>
                    <a:pt x="1334226" y="1609862"/>
                    <a:pt x="1185778" y="1561001"/>
                    <a:pt x="1161487" y="1548430"/>
                  </a:cubicBezTo>
                  <a:cubicBezTo>
                    <a:pt x="1148675" y="1541794"/>
                    <a:pt x="1118006" y="1528372"/>
                    <a:pt x="1093751" y="1513509"/>
                  </a:cubicBezTo>
                  <a:cubicBezTo>
                    <a:pt x="1069367" y="1498572"/>
                    <a:pt x="1051481" y="1482266"/>
                    <a:pt x="1051481" y="1482266"/>
                  </a:cubicBezTo>
                  <a:cubicBezTo>
                    <a:pt x="1051481" y="1482266"/>
                    <a:pt x="1037302" y="1461053"/>
                    <a:pt x="1028899" y="1441309"/>
                  </a:cubicBezTo>
                  <a:cubicBezTo>
                    <a:pt x="1020507" y="1421574"/>
                    <a:pt x="1000809" y="1401673"/>
                    <a:pt x="1000809" y="1401673"/>
                  </a:cubicBezTo>
                  <a:cubicBezTo>
                    <a:pt x="1000809" y="1401673"/>
                    <a:pt x="993405" y="1355854"/>
                    <a:pt x="991889" y="1337090"/>
                  </a:cubicBezTo>
                  <a:cubicBezTo>
                    <a:pt x="990364" y="1318317"/>
                    <a:pt x="969049" y="1268301"/>
                    <a:pt x="969049" y="1268301"/>
                  </a:cubicBezTo>
                  <a:lnTo>
                    <a:pt x="959593" y="1270140"/>
                  </a:lnTo>
                  <a:cubicBezTo>
                    <a:pt x="959593" y="1270140"/>
                    <a:pt x="973680" y="1306051"/>
                    <a:pt x="980335" y="1332099"/>
                  </a:cubicBezTo>
                  <a:cubicBezTo>
                    <a:pt x="984384" y="1347951"/>
                    <a:pt x="985844" y="1392476"/>
                    <a:pt x="985844" y="1392476"/>
                  </a:cubicBezTo>
                  <a:cubicBezTo>
                    <a:pt x="985844" y="1392476"/>
                    <a:pt x="951791" y="1373296"/>
                    <a:pt x="939119" y="1364654"/>
                  </a:cubicBezTo>
                  <a:cubicBezTo>
                    <a:pt x="926437" y="1356002"/>
                    <a:pt x="877419" y="1333670"/>
                    <a:pt x="877419" y="1333670"/>
                  </a:cubicBezTo>
                  <a:lnTo>
                    <a:pt x="862195" y="1338920"/>
                  </a:lnTo>
                  <a:cubicBezTo>
                    <a:pt x="862195" y="1338920"/>
                    <a:pt x="894353" y="1350317"/>
                    <a:pt x="925993" y="1367279"/>
                  </a:cubicBezTo>
                  <a:cubicBezTo>
                    <a:pt x="958363" y="1384629"/>
                    <a:pt x="990151" y="1407654"/>
                    <a:pt x="1000282" y="1417156"/>
                  </a:cubicBezTo>
                  <a:cubicBezTo>
                    <a:pt x="1020331" y="1435957"/>
                    <a:pt x="1029694" y="1475962"/>
                    <a:pt x="1029694" y="1475962"/>
                  </a:cubicBezTo>
                  <a:cubicBezTo>
                    <a:pt x="1029685" y="1475962"/>
                    <a:pt x="977580" y="1469196"/>
                    <a:pt x="962486" y="1469668"/>
                  </a:cubicBezTo>
                  <a:cubicBezTo>
                    <a:pt x="947382" y="1470130"/>
                    <a:pt x="875062" y="1473605"/>
                    <a:pt x="875062" y="1473605"/>
                  </a:cubicBezTo>
                  <a:lnTo>
                    <a:pt x="786317" y="1433175"/>
                  </a:lnTo>
                  <a:lnTo>
                    <a:pt x="720162" y="1433175"/>
                  </a:lnTo>
                  <a:cubicBezTo>
                    <a:pt x="720162" y="1433175"/>
                    <a:pt x="648174" y="1400102"/>
                    <a:pt x="633524" y="1394316"/>
                  </a:cubicBezTo>
                  <a:cubicBezTo>
                    <a:pt x="618882" y="1388529"/>
                    <a:pt x="527465" y="1367011"/>
                    <a:pt x="527465" y="1367011"/>
                  </a:cubicBezTo>
                  <a:lnTo>
                    <a:pt x="526670" y="1373574"/>
                  </a:lnTo>
                  <a:cubicBezTo>
                    <a:pt x="526670" y="1373574"/>
                    <a:pt x="610462" y="1395832"/>
                    <a:pt x="634051" y="1404030"/>
                  </a:cubicBezTo>
                  <a:cubicBezTo>
                    <a:pt x="657640" y="1412229"/>
                    <a:pt x="717278" y="1446042"/>
                    <a:pt x="717278" y="1446042"/>
                  </a:cubicBezTo>
                  <a:lnTo>
                    <a:pt x="785799" y="1441836"/>
                  </a:lnTo>
                  <a:cubicBezTo>
                    <a:pt x="785799" y="1441836"/>
                    <a:pt x="819251" y="1461727"/>
                    <a:pt x="831480" y="1467828"/>
                  </a:cubicBezTo>
                  <a:cubicBezTo>
                    <a:pt x="843700" y="1473929"/>
                    <a:pt x="879000" y="1485418"/>
                    <a:pt x="879000" y="1485418"/>
                  </a:cubicBezTo>
                  <a:lnTo>
                    <a:pt x="975612" y="1482007"/>
                  </a:lnTo>
                  <a:cubicBezTo>
                    <a:pt x="990817" y="1482137"/>
                    <a:pt x="1042820" y="1493035"/>
                    <a:pt x="1042820" y="1493035"/>
                  </a:cubicBezTo>
                  <a:cubicBezTo>
                    <a:pt x="1042820" y="1493035"/>
                    <a:pt x="1070827" y="1512538"/>
                    <a:pt x="1081411" y="1518500"/>
                  </a:cubicBezTo>
                  <a:lnTo>
                    <a:pt x="1132083" y="1547377"/>
                  </a:lnTo>
                  <a:lnTo>
                    <a:pt x="1102939" y="1556306"/>
                  </a:lnTo>
                  <a:cubicBezTo>
                    <a:pt x="1093862" y="1559097"/>
                    <a:pt x="1073268" y="1572583"/>
                    <a:pt x="1073268" y="1572583"/>
                  </a:cubicBezTo>
                  <a:cubicBezTo>
                    <a:pt x="1073268" y="1572583"/>
                    <a:pt x="1067980" y="1571742"/>
                    <a:pt x="1060928" y="1564967"/>
                  </a:cubicBezTo>
                  <a:cubicBezTo>
                    <a:pt x="1053884" y="1558191"/>
                    <a:pt x="1037570" y="1549743"/>
                    <a:pt x="1037570" y="1549743"/>
                  </a:cubicBezTo>
                  <a:lnTo>
                    <a:pt x="1032320" y="1553939"/>
                  </a:lnTo>
                  <a:lnTo>
                    <a:pt x="1064080" y="1577038"/>
                  </a:lnTo>
                  <a:cubicBezTo>
                    <a:pt x="1064080" y="1577038"/>
                    <a:pt x="1041285" y="1573979"/>
                    <a:pt x="1029953" y="1572056"/>
                  </a:cubicBezTo>
                  <a:cubicBezTo>
                    <a:pt x="1018612" y="1570134"/>
                    <a:pt x="1003961" y="1572842"/>
                    <a:pt x="1003961" y="1572842"/>
                  </a:cubicBezTo>
                  <a:lnTo>
                    <a:pt x="962218" y="1557618"/>
                  </a:lnTo>
                  <a:lnTo>
                    <a:pt x="958807" y="1563386"/>
                  </a:lnTo>
                  <a:lnTo>
                    <a:pt x="993987" y="1578878"/>
                  </a:lnTo>
                  <a:cubicBezTo>
                    <a:pt x="993987" y="1578878"/>
                    <a:pt x="971397" y="1593020"/>
                    <a:pt x="966941" y="1593316"/>
                  </a:cubicBezTo>
                  <a:cubicBezTo>
                    <a:pt x="962495" y="1593621"/>
                    <a:pt x="940958" y="1587807"/>
                    <a:pt x="940958" y="1587807"/>
                  </a:cubicBezTo>
                  <a:lnTo>
                    <a:pt x="938333" y="1594897"/>
                  </a:lnTo>
                  <a:cubicBezTo>
                    <a:pt x="938324" y="1594897"/>
                    <a:pt x="959842" y="1600563"/>
                    <a:pt x="970361" y="1598834"/>
                  </a:cubicBezTo>
                  <a:cubicBezTo>
                    <a:pt x="980880" y="1597106"/>
                    <a:pt x="1000282" y="1580717"/>
                    <a:pt x="1000282" y="1580717"/>
                  </a:cubicBezTo>
                  <a:cubicBezTo>
                    <a:pt x="1000291" y="1580717"/>
                    <a:pt x="1022938" y="1581050"/>
                    <a:pt x="1035203" y="1580191"/>
                  </a:cubicBezTo>
                  <a:cubicBezTo>
                    <a:pt x="1047469" y="1579331"/>
                    <a:pt x="1062508" y="1587280"/>
                    <a:pt x="1062508" y="1587280"/>
                  </a:cubicBezTo>
                  <a:lnTo>
                    <a:pt x="1046758" y="1662364"/>
                  </a:lnTo>
                  <a:lnTo>
                    <a:pt x="1053320" y="1659212"/>
                  </a:lnTo>
                  <a:cubicBezTo>
                    <a:pt x="1053320" y="1659212"/>
                    <a:pt x="1064366" y="1600665"/>
                    <a:pt x="1071696" y="1585182"/>
                  </a:cubicBezTo>
                  <a:cubicBezTo>
                    <a:pt x="1079026" y="1569690"/>
                    <a:pt x="1129209" y="1554485"/>
                    <a:pt x="1150459" y="1554993"/>
                  </a:cubicBezTo>
                  <a:cubicBezTo>
                    <a:pt x="1170896" y="1555474"/>
                    <a:pt x="1331869" y="1636640"/>
                    <a:pt x="1331869" y="1636640"/>
                  </a:cubicBezTo>
                  <a:cubicBezTo>
                    <a:pt x="1331869" y="1636640"/>
                    <a:pt x="1406482" y="1665756"/>
                    <a:pt x="1450009" y="1674704"/>
                  </a:cubicBezTo>
                  <a:cubicBezTo>
                    <a:pt x="1496706" y="1684308"/>
                    <a:pt x="1580229" y="1685473"/>
                    <a:pt x="1580229" y="1685473"/>
                  </a:cubicBezTo>
                  <a:cubicBezTo>
                    <a:pt x="1580220" y="1685473"/>
                    <a:pt x="1551843" y="1715430"/>
                    <a:pt x="1528772" y="1733251"/>
                  </a:cubicBezTo>
                  <a:cubicBezTo>
                    <a:pt x="1505691" y="1751073"/>
                    <a:pt x="1463060" y="1769236"/>
                    <a:pt x="1439240" y="1787861"/>
                  </a:cubicBezTo>
                  <a:cubicBezTo>
                    <a:pt x="1415429" y="1806477"/>
                    <a:pt x="1386377" y="1864517"/>
                    <a:pt x="1327146" y="1918341"/>
                  </a:cubicBezTo>
                  <a:cubicBezTo>
                    <a:pt x="1267905" y="1972155"/>
                    <a:pt x="1078370" y="2088039"/>
                    <a:pt x="1076420" y="2087411"/>
                  </a:cubicBezTo>
                  <a:cubicBezTo>
                    <a:pt x="1074469" y="2086773"/>
                    <a:pt x="1023215" y="2086459"/>
                    <a:pt x="1006586" y="2086357"/>
                  </a:cubicBezTo>
                  <a:cubicBezTo>
                    <a:pt x="989957" y="2086256"/>
                    <a:pt x="980076" y="2078750"/>
                    <a:pt x="980076" y="2078750"/>
                  </a:cubicBezTo>
                  <a:lnTo>
                    <a:pt x="918118" y="2044882"/>
                  </a:lnTo>
                  <a:lnTo>
                    <a:pt x="859829" y="1978192"/>
                  </a:lnTo>
                  <a:lnTo>
                    <a:pt x="854052" y="1993683"/>
                  </a:lnTo>
                  <a:lnTo>
                    <a:pt x="918376" y="2055383"/>
                  </a:lnTo>
                  <a:lnTo>
                    <a:pt x="967995" y="2085045"/>
                  </a:lnTo>
                  <a:cubicBezTo>
                    <a:pt x="967995" y="2085045"/>
                    <a:pt x="933665" y="2107562"/>
                    <a:pt x="917323" y="2114189"/>
                  </a:cubicBezTo>
                  <a:cubicBezTo>
                    <a:pt x="900981" y="2120817"/>
                    <a:pt x="883723" y="2127315"/>
                    <a:pt x="883723" y="2127315"/>
                  </a:cubicBezTo>
                  <a:cubicBezTo>
                    <a:pt x="883723" y="2127315"/>
                    <a:pt x="844309" y="2122277"/>
                    <a:pt x="834891" y="2121806"/>
                  </a:cubicBezTo>
                  <a:cubicBezTo>
                    <a:pt x="825471" y="2121325"/>
                    <a:pt x="776084" y="2135717"/>
                    <a:pt x="776084" y="2135717"/>
                  </a:cubicBezTo>
                  <a:cubicBezTo>
                    <a:pt x="775995" y="2137991"/>
                    <a:pt x="775905" y="2140265"/>
                    <a:pt x="775816" y="2142539"/>
                  </a:cubicBezTo>
                  <a:cubicBezTo>
                    <a:pt x="775816" y="2142539"/>
                    <a:pt x="826867" y="2131816"/>
                    <a:pt x="842239" y="2129413"/>
                  </a:cubicBezTo>
                  <a:cubicBezTo>
                    <a:pt x="857611" y="2127019"/>
                    <a:pt x="876375" y="2137288"/>
                    <a:pt x="876375" y="2137288"/>
                  </a:cubicBezTo>
                  <a:cubicBezTo>
                    <a:pt x="876366" y="2137288"/>
                    <a:pt x="859090" y="2188478"/>
                    <a:pt x="848802" y="2207122"/>
                  </a:cubicBezTo>
                  <a:cubicBezTo>
                    <a:pt x="838514" y="2225766"/>
                    <a:pt x="811523" y="2271705"/>
                    <a:pt x="811523" y="2271705"/>
                  </a:cubicBezTo>
                  <a:lnTo>
                    <a:pt x="826747" y="2265928"/>
                  </a:lnTo>
                  <a:cubicBezTo>
                    <a:pt x="826747" y="2265928"/>
                    <a:pt x="857463" y="2220414"/>
                    <a:pt x="868231" y="2200559"/>
                  </a:cubicBezTo>
                  <a:cubicBezTo>
                    <a:pt x="879000" y="2180713"/>
                    <a:pt x="894482" y="2133877"/>
                    <a:pt x="894482" y="2133877"/>
                  </a:cubicBezTo>
                  <a:cubicBezTo>
                    <a:pt x="894482" y="2133877"/>
                    <a:pt x="915151" y="2133877"/>
                    <a:pt x="937020" y="2124948"/>
                  </a:cubicBezTo>
                  <a:cubicBezTo>
                    <a:pt x="958881" y="2116029"/>
                    <a:pt x="976656" y="2096331"/>
                    <a:pt x="976656" y="2096331"/>
                  </a:cubicBezTo>
                  <a:cubicBezTo>
                    <a:pt x="976656" y="2096331"/>
                    <a:pt x="996344" y="2096470"/>
                    <a:pt x="1013935" y="2103689"/>
                  </a:cubicBezTo>
                  <a:cubicBezTo>
                    <a:pt x="1031534" y="2110908"/>
                    <a:pt x="1057785" y="2114448"/>
                    <a:pt x="1057785" y="2114448"/>
                  </a:cubicBezTo>
                  <a:lnTo>
                    <a:pt x="988996" y="2224185"/>
                  </a:lnTo>
                  <a:lnTo>
                    <a:pt x="948566" y="2252544"/>
                  </a:lnTo>
                  <a:cubicBezTo>
                    <a:pt x="948566" y="2252544"/>
                    <a:pt x="862537" y="2286180"/>
                    <a:pt x="822292" y="2297439"/>
                  </a:cubicBezTo>
                  <a:cubicBezTo>
                    <a:pt x="782037" y="2308697"/>
                    <a:pt x="754288" y="2333137"/>
                    <a:pt x="754288" y="2333137"/>
                  </a:cubicBezTo>
                  <a:cubicBezTo>
                    <a:pt x="754288" y="2333146"/>
                    <a:pt x="693587" y="2390520"/>
                    <a:pt x="677365" y="2403238"/>
                  </a:cubicBezTo>
                  <a:cubicBezTo>
                    <a:pt x="661152" y="2415957"/>
                    <a:pt x="586272" y="2464143"/>
                    <a:pt x="586272" y="2464143"/>
                  </a:cubicBezTo>
                  <a:lnTo>
                    <a:pt x="588370" y="2478322"/>
                  </a:lnTo>
                  <a:lnTo>
                    <a:pt x="731975" y="2391952"/>
                  </a:lnTo>
                  <a:cubicBezTo>
                    <a:pt x="754335" y="2378660"/>
                    <a:pt x="808639" y="2338396"/>
                    <a:pt x="808639" y="2338396"/>
                  </a:cubicBezTo>
                  <a:cubicBezTo>
                    <a:pt x="808639" y="2338396"/>
                    <a:pt x="963910" y="2274303"/>
                    <a:pt x="972718" y="2284572"/>
                  </a:cubicBezTo>
                  <a:cubicBezTo>
                    <a:pt x="981527" y="2294841"/>
                    <a:pt x="963798" y="2387488"/>
                    <a:pt x="963798" y="2387488"/>
                  </a:cubicBezTo>
                  <a:lnTo>
                    <a:pt x="897902" y="2463357"/>
                  </a:lnTo>
                  <a:lnTo>
                    <a:pt x="827542" y="2544745"/>
                  </a:lnTo>
                  <a:lnTo>
                    <a:pt x="836462" y="2552362"/>
                  </a:lnTo>
                  <a:lnTo>
                    <a:pt x="911287" y="2472018"/>
                  </a:lnTo>
                  <a:lnTo>
                    <a:pt x="970093" y="2408489"/>
                  </a:lnTo>
                  <a:lnTo>
                    <a:pt x="977442" y="2446821"/>
                  </a:lnTo>
                  <a:lnTo>
                    <a:pt x="990050" y="2574934"/>
                  </a:lnTo>
                  <a:cubicBezTo>
                    <a:pt x="990050" y="2574934"/>
                    <a:pt x="962689" y="2634230"/>
                    <a:pt x="953816" y="2651330"/>
                  </a:cubicBezTo>
                  <a:cubicBezTo>
                    <a:pt x="944951" y="2668440"/>
                    <a:pt x="942881" y="2690587"/>
                    <a:pt x="940163" y="2701744"/>
                  </a:cubicBezTo>
                  <a:cubicBezTo>
                    <a:pt x="937455" y="2712891"/>
                    <a:pt x="908921" y="2752675"/>
                    <a:pt x="908921" y="2752675"/>
                  </a:cubicBezTo>
                  <a:cubicBezTo>
                    <a:pt x="908930" y="2752675"/>
                    <a:pt x="940672" y="2728938"/>
                    <a:pt x="949092" y="2712762"/>
                  </a:cubicBezTo>
                  <a:cubicBezTo>
                    <a:pt x="957513" y="2696595"/>
                    <a:pt x="964815" y="2670945"/>
                    <a:pt x="969834" y="2647920"/>
                  </a:cubicBezTo>
                  <a:cubicBezTo>
                    <a:pt x="974844" y="2624904"/>
                    <a:pt x="989967" y="2598347"/>
                    <a:pt x="1000282" y="2587274"/>
                  </a:cubicBezTo>
                  <a:cubicBezTo>
                    <a:pt x="1010607" y="2576200"/>
                    <a:pt x="1019185" y="2587274"/>
                    <a:pt x="1019185" y="2587274"/>
                  </a:cubicBezTo>
                  <a:cubicBezTo>
                    <a:pt x="1019185" y="2587274"/>
                    <a:pt x="1009858" y="2544135"/>
                    <a:pt x="1002121" y="2519011"/>
                  </a:cubicBezTo>
                  <a:cubicBezTo>
                    <a:pt x="994394" y="2493897"/>
                    <a:pt x="991621" y="2405078"/>
                    <a:pt x="991621" y="2405078"/>
                  </a:cubicBezTo>
                  <a:lnTo>
                    <a:pt x="1019980" y="2233900"/>
                  </a:lnTo>
                  <a:cubicBezTo>
                    <a:pt x="1019980" y="2233900"/>
                    <a:pt x="1084397" y="2159398"/>
                    <a:pt x="1108975" y="2129154"/>
                  </a:cubicBezTo>
                  <a:cubicBezTo>
                    <a:pt x="1133553" y="2098901"/>
                    <a:pt x="1206576" y="2066937"/>
                    <a:pt x="1255732" y="2019676"/>
                  </a:cubicBezTo>
                  <a:cubicBezTo>
                    <a:pt x="1304888" y="1972414"/>
                    <a:pt x="1383364" y="1916649"/>
                    <a:pt x="1404855" y="1891295"/>
                  </a:cubicBezTo>
                  <a:cubicBezTo>
                    <a:pt x="1426346" y="1865949"/>
                    <a:pt x="1487953" y="1829318"/>
                    <a:pt x="1507244" y="1807550"/>
                  </a:cubicBezTo>
                  <a:cubicBezTo>
                    <a:pt x="1526535" y="1785782"/>
                    <a:pt x="1551704" y="1744223"/>
                    <a:pt x="1594141" y="1712509"/>
                  </a:cubicBezTo>
                  <a:cubicBezTo>
                    <a:pt x="1636568" y="1680795"/>
                    <a:pt x="1783020" y="1643776"/>
                    <a:pt x="1829893" y="1628496"/>
                  </a:cubicBezTo>
                  <a:cubicBezTo>
                    <a:pt x="1876775" y="1613217"/>
                    <a:pt x="1963265" y="1583343"/>
                    <a:pt x="1963265" y="1583343"/>
                  </a:cubicBezTo>
                  <a:cubicBezTo>
                    <a:pt x="1963265" y="1583343"/>
                    <a:pt x="2005110" y="1571261"/>
                    <a:pt x="2013928" y="1565494"/>
                  </a:cubicBezTo>
                  <a:cubicBezTo>
                    <a:pt x="2022746" y="1559726"/>
                    <a:pt x="2050689" y="1559716"/>
                    <a:pt x="2050689" y="1559716"/>
                  </a:cubicBezTo>
                  <a:lnTo>
                    <a:pt x="2060921" y="1550260"/>
                  </a:lnTo>
                  <a:cubicBezTo>
                    <a:pt x="2060931" y="1550260"/>
                    <a:pt x="2080388" y="1550168"/>
                    <a:pt x="2090593" y="1546323"/>
                  </a:cubicBezTo>
                  <a:cubicBezTo>
                    <a:pt x="2100797" y="1542487"/>
                    <a:pt x="2154658" y="1541147"/>
                    <a:pt x="2155703" y="1549216"/>
                  </a:cubicBezTo>
                  <a:cubicBezTo>
                    <a:pt x="2156738" y="1557285"/>
                    <a:pt x="2110290" y="1564551"/>
                    <a:pt x="2099254" y="1564699"/>
                  </a:cubicBezTo>
                  <a:cubicBezTo>
                    <a:pt x="2088217" y="1564856"/>
                    <a:pt x="2064600" y="1559975"/>
                    <a:pt x="2064600" y="1559975"/>
                  </a:cubicBezTo>
                  <a:lnTo>
                    <a:pt x="2063029" y="1566538"/>
                  </a:lnTo>
                  <a:lnTo>
                    <a:pt x="2081405" y="1571788"/>
                  </a:lnTo>
                  <a:cubicBezTo>
                    <a:pt x="2081405" y="1571788"/>
                    <a:pt x="2060552" y="1594388"/>
                    <a:pt x="2055412" y="1599093"/>
                  </a:cubicBezTo>
                  <a:cubicBezTo>
                    <a:pt x="2050273" y="1603798"/>
                    <a:pt x="2034938" y="1611960"/>
                    <a:pt x="2034938" y="1611960"/>
                  </a:cubicBezTo>
                  <a:cubicBezTo>
                    <a:pt x="2034938" y="1611960"/>
                    <a:pt x="2017071" y="1614317"/>
                    <a:pt x="2006321" y="1618264"/>
                  </a:cubicBezTo>
                  <a:cubicBezTo>
                    <a:pt x="1995571" y="1622202"/>
                    <a:pt x="1969042" y="1641890"/>
                    <a:pt x="1969042" y="1641890"/>
                  </a:cubicBezTo>
                  <a:lnTo>
                    <a:pt x="1976650" y="1643202"/>
                  </a:lnTo>
                  <a:cubicBezTo>
                    <a:pt x="1976650" y="1643202"/>
                    <a:pt x="2007245" y="1626139"/>
                    <a:pt x="2017866" y="1622202"/>
                  </a:cubicBezTo>
                  <a:cubicBezTo>
                    <a:pt x="2028496" y="1618255"/>
                    <a:pt x="2033358" y="1621148"/>
                    <a:pt x="2033358" y="1621148"/>
                  </a:cubicBezTo>
                  <a:lnTo>
                    <a:pt x="2037563" y="1651605"/>
                  </a:lnTo>
                  <a:lnTo>
                    <a:pt x="2040706" y="1614585"/>
                  </a:lnTo>
                  <a:cubicBezTo>
                    <a:pt x="2040706" y="1614585"/>
                    <a:pt x="2059026" y="1606811"/>
                    <a:pt x="2071163" y="1598049"/>
                  </a:cubicBezTo>
                  <a:cubicBezTo>
                    <a:pt x="2083309" y="1589277"/>
                    <a:pt x="2091120" y="1573628"/>
                    <a:pt x="2091120" y="1573628"/>
                  </a:cubicBezTo>
                  <a:cubicBezTo>
                    <a:pt x="2091120" y="1573628"/>
                    <a:pt x="2117288" y="1572842"/>
                    <a:pt x="2127612" y="1571271"/>
                  </a:cubicBezTo>
                  <a:cubicBezTo>
                    <a:pt x="2137928" y="1569699"/>
                    <a:pt x="2157542" y="1562342"/>
                    <a:pt x="2157542" y="1562342"/>
                  </a:cubicBezTo>
                  <a:cubicBezTo>
                    <a:pt x="2157533" y="1562342"/>
                    <a:pt x="2129054" y="1641437"/>
                    <a:pt x="2118942" y="1657641"/>
                  </a:cubicBezTo>
                  <a:cubicBezTo>
                    <a:pt x="2108839" y="1673844"/>
                    <a:pt x="2083928" y="1701038"/>
                    <a:pt x="2076154" y="1709625"/>
                  </a:cubicBezTo>
                  <a:cubicBezTo>
                    <a:pt x="2068381" y="1718213"/>
                    <a:pt x="2051530" y="1725949"/>
                    <a:pt x="2033884" y="1734564"/>
                  </a:cubicBezTo>
                  <a:cubicBezTo>
                    <a:pt x="2016239" y="1743179"/>
                    <a:pt x="2000377" y="1760177"/>
                    <a:pt x="1993981" y="1766592"/>
                  </a:cubicBezTo>
                  <a:cubicBezTo>
                    <a:pt x="1987584" y="1773007"/>
                    <a:pt x="1954271" y="1829271"/>
                    <a:pt x="1949613" y="1835899"/>
                  </a:cubicBezTo>
                  <a:cubicBezTo>
                    <a:pt x="1944945" y="1842527"/>
                    <a:pt x="1924083" y="1858471"/>
                    <a:pt x="1918370" y="1862945"/>
                  </a:cubicBezTo>
                  <a:cubicBezTo>
                    <a:pt x="1912658" y="1867419"/>
                    <a:pt x="1899209" y="1883160"/>
                    <a:pt x="1899209" y="1883160"/>
                  </a:cubicBezTo>
                  <a:lnTo>
                    <a:pt x="1886342" y="1888143"/>
                  </a:lnTo>
                  <a:cubicBezTo>
                    <a:pt x="1886342" y="1888143"/>
                    <a:pt x="1887969" y="1894585"/>
                    <a:pt x="1888967" y="1899438"/>
                  </a:cubicBezTo>
                  <a:cubicBezTo>
                    <a:pt x="1889965" y="1904291"/>
                    <a:pt x="1808152" y="2044845"/>
                    <a:pt x="1804168" y="2049079"/>
                  </a:cubicBezTo>
                  <a:cubicBezTo>
                    <a:pt x="1800185" y="2053312"/>
                    <a:pt x="1786052" y="2061160"/>
                    <a:pt x="1786052" y="2061160"/>
                  </a:cubicBezTo>
                  <a:lnTo>
                    <a:pt x="1786310" y="2067455"/>
                  </a:lnTo>
                  <a:cubicBezTo>
                    <a:pt x="1786319" y="2067455"/>
                    <a:pt x="1803540" y="2063674"/>
                    <a:pt x="1812303" y="2053275"/>
                  </a:cubicBezTo>
                  <a:cubicBezTo>
                    <a:pt x="1821075" y="2042886"/>
                    <a:pt x="1903267" y="1896582"/>
                    <a:pt x="1906289" y="1887098"/>
                  </a:cubicBezTo>
                  <a:cubicBezTo>
                    <a:pt x="1909321" y="1877605"/>
                    <a:pt x="1954623" y="1845410"/>
                    <a:pt x="1960372" y="1836426"/>
                  </a:cubicBezTo>
                  <a:cubicBezTo>
                    <a:pt x="1966121" y="1827441"/>
                    <a:pt x="1999656" y="1777758"/>
                    <a:pt x="2005535" y="1768959"/>
                  </a:cubicBezTo>
                  <a:cubicBezTo>
                    <a:pt x="2011405" y="1760150"/>
                    <a:pt x="2073834" y="1725163"/>
                    <a:pt x="2078779" y="1721697"/>
                  </a:cubicBezTo>
                  <a:cubicBezTo>
                    <a:pt x="2083725" y="1718231"/>
                    <a:pt x="2123675" y="1677329"/>
                    <a:pt x="2123675" y="1677329"/>
                  </a:cubicBezTo>
                  <a:cubicBezTo>
                    <a:pt x="2123675" y="1677329"/>
                    <a:pt x="2141441" y="1780799"/>
                    <a:pt x="2144407" y="1790745"/>
                  </a:cubicBezTo>
                  <a:cubicBezTo>
                    <a:pt x="2147384" y="1800691"/>
                    <a:pt x="2181603" y="1861485"/>
                    <a:pt x="2183525" y="1871079"/>
                  </a:cubicBezTo>
                  <a:cubicBezTo>
                    <a:pt x="2185457" y="1880674"/>
                    <a:pt x="2171454" y="1988692"/>
                    <a:pt x="2171454" y="1988692"/>
                  </a:cubicBezTo>
                  <a:lnTo>
                    <a:pt x="2180900" y="1990272"/>
                  </a:lnTo>
                  <a:cubicBezTo>
                    <a:pt x="2180900" y="1990272"/>
                    <a:pt x="2193638" y="1882134"/>
                    <a:pt x="2197178" y="1879740"/>
                  </a:cubicBezTo>
                  <a:cubicBezTo>
                    <a:pt x="2200718" y="1877355"/>
                    <a:pt x="2206107" y="1889723"/>
                    <a:pt x="2206107" y="1889723"/>
                  </a:cubicBezTo>
                  <a:lnTo>
                    <a:pt x="2207161" y="1882365"/>
                  </a:lnTo>
                  <a:cubicBezTo>
                    <a:pt x="2207161" y="1882365"/>
                    <a:pt x="2169337" y="1816885"/>
                    <a:pt x="2155962" y="1790218"/>
                  </a:cubicBezTo>
                  <a:cubicBezTo>
                    <a:pt x="2142587" y="1763551"/>
                    <a:pt x="2134961" y="1656328"/>
                    <a:pt x="2134961" y="1656328"/>
                  </a:cubicBezTo>
                  <a:lnTo>
                    <a:pt x="2195080" y="1519813"/>
                  </a:lnTo>
                  <a:lnTo>
                    <a:pt x="2300094" y="1508259"/>
                  </a:lnTo>
                  <a:cubicBezTo>
                    <a:pt x="2351173" y="1502574"/>
                    <a:pt x="2451574" y="1500910"/>
                    <a:pt x="2451574" y="1500910"/>
                  </a:cubicBezTo>
                  <a:cubicBezTo>
                    <a:pt x="2451574" y="1500910"/>
                    <a:pt x="2579622" y="1496030"/>
                    <a:pt x="2752963" y="1573896"/>
                  </a:cubicBezTo>
                  <a:cubicBezTo>
                    <a:pt x="2792719" y="1591745"/>
                    <a:pt x="2922829" y="1656587"/>
                    <a:pt x="2922829" y="1656587"/>
                  </a:cubicBezTo>
                  <a:cubicBezTo>
                    <a:pt x="2922829" y="1656587"/>
                    <a:pt x="3023960" y="1660136"/>
                    <a:pt x="3036245" y="1667355"/>
                  </a:cubicBezTo>
                  <a:cubicBezTo>
                    <a:pt x="3052957" y="1677181"/>
                    <a:pt x="3044379" y="1694660"/>
                    <a:pt x="3044379" y="1694660"/>
                  </a:cubicBezTo>
                  <a:cubicBezTo>
                    <a:pt x="3044379" y="1694660"/>
                    <a:pt x="3085567" y="1678429"/>
                    <a:pt x="3142830" y="1670239"/>
                  </a:cubicBezTo>
                  <a:cubicBezTo>
                    <a:pt x="3206563" y="1661135"/>
                    <a:pt x="3289143" y="1659794"/>
                    <a:pt x="3336053" y="1656855"/>
                  </a:cubicBezTo>
                  <a:cubicBezTo>
                    <a:pt x="3425113" y="1651272"/>
                    <a:pt x="3478087" y="1670239"/>
                    <a:pt x="3478087" y="1670239"/>
                  </a:cubicBezTo>
                  <a:lnTo>
                    <a:pt x="3548179" y="1667882"/>
                  </a:lnTo>
                  <a:cubicBezTo>
                    <a:pt x="3573626" y="1690944"/>
                    <a:pt x="3802085" y="1898578"/>
                    <a:pt x="3932795" y="2060633"/>
                  </a:cubicBezTo>
                  <a:cubicBezTo>
                    <a:pt x="4070864" y="2231811"/>
                    <a:pt x="4110767" y="2495598"/>
                    <a:pt x="4124706" y="2605650"/>
                  </a:cubicBezTo>
                  <a:cubicBezTo>
                    <a:pt x="4138654" y="2715711"/>
                    <a:pt x="4100091" y="3164162"/>
                    <a:pt x="4093732" y="3316067"/>
                  </a:cubicBezTo>
                  <a:cubicBezTo>
                    <a:pt x="4087363" y="3467982"/>
                    <a:pt x="4093011" y="3854554"/>
                    <a:pt x="4091467" y="4165541"/>
                  </a:cubicBezTo>
                  <a:cubicBezTo>
                    <a:pt x="4089932" y="4505870"/>
                    <a:pt x="3996132" y="4825045"/>
                    <a:pt x="3984197" y="5160771"/>
                  </a:cubicBezTo>
                  <a:cubicBezTo>
                    <a:pt x="3972262" y="5496497"/>
                    <a:pt x="4019858" y="6179896"/>
                    <a:pt x="4019858" y="6179896"/>
                  </a:cubicBezTo>
                  <a:lnTo>
                    <a:pt x="4486466" y="6185689"/>
                  </a:lnTo>
                  <a:cubicBezTo>
                    <a:pt x="4485382" y="4585105"/>
                    <a:pt x="4523431" y="1605049"/>
                    <a:pt x="4522347" y="4465"/>
                  </a:cubicBezTo>
                  <a:lnTo>
                    <a:pt x="4053560" y="3152"/>
                  </a:lnTo>
                  <a:cubicBezTo>
                    <a:pt x="4053560" y="3152"/>
                    <a:pt x="4064181" y="69593"/>
                    <a:pt x="4068793" y="99496"/>
                  </a:cubicBezTo>
                  <a:lnTo>
                    <a:pt x="3979789" y="246779"/>
                  </a:lnTo>
                  <a:cubicBezTo>
                    <a:pt x="3979789" y="246779"/>
                    <a:pt x="3969935" y="289475"/>
                    <a:pt x="3961413" y="318453"/>
                  </a:cubicBezTo>
                  <a:cubicBezTo>
                    <a:pt x="3952891" y="347430"/>
                    <a:pt x="3946189" y="361249"/>
                    <a:pt x="3946189" y="361249"/>
                  </a:cubicBezTo>
                  <a:lnTo>
                    <a:pt x="3891579" y="308211"/>
                  </a:lnTo>
                  <a:lnTo>
                    <a:pt x="3832246" y="156731"/>
                  </a:lnTo>
                  <a:lnTo>
                    <a:pt x="3776851" y="13126"/>
                  </a:lnTo>
                  <a:lnTo>
                    <a:pt x="3614343" y="3152"/>
                  </a:lnTo>
                  <a:lnTo>
                    <a:pt x="3685748" y="165660"/>
                  </a:lnTo>
                  <a:lnTo>
                    <a:pt x="3665015" y="163820"/>
                  </a:lnTo>
                  <a:lnTo>
                    <a:pt x="3668685" y="194536"/>
                  </a:lnTo>
                  <a:lnTo>
                    <a:pt x="3704133" y="207930"/>
                  </a:lnTo>
                  <a:lnTo>
                    <a:pt x="3842488" y="524543"/>
                  </a:lnTo>
                  <a:cubicBezTo>
                    <a:pt x="3826746" y="519117"/>
                    <a:pt x="3768356" y="499170"/>
                    <a:pt x="3728286" y="482541"/>
                  </a:cubicBezTo>
                  <a:lnTo>
                    <a:pt x="3639282" y="445521"/>
                  </a:lnTo>
                  <a:cubicBezTo>
                    <a:pt x="3639282" y="445521"/>
                    <a:pt x="3617504" y="407512"/>
                    <a:pt x="3584154" y="380152"/>
                  </a:cubicBezTo>
                  <a:cubicBezTo>
                    <a:pt x="3550795" y="352782"/>
                    <a:pt x="3509061" y="311890"/>
                    <a:pt x="3509061" y="311890"/>
                  </a:cubicBezTo>
                  <a:lnTo>
                    <a:pt x="3432665" y="170642"/>
                  </a:lnTo>
                  <a:cubicBezTo>
                    <a:pt x="3408724" y="126172"/>
                    <a:pt x="3370706" y="65896"/>
                    <a:pt x="3370706" y="65896"/>
                  </a:cubicBezTo>
                  <a:cubicBezTo>
                    <a:pt x="3370706" y="65896"/>
                    <a:pt x="3331163" y="58853"/>
                    <a:pt x="3297203" y="38591"/>
                  </a:cubicBezTo>
                  <a:cubicBezTo>
                    <a:pt x="3261690" y="17415"/>
                    <a:pt x="3237343" y="0"/>
                    <a:pt x="3237343" y="0"/>
                  </a:cubicBezTo>
                  <a:close/>
                  <a:moveTo>
                    <a:pt x="4073248" y="127327"/>
                  </a:moveTo>
                  <a:cubicBezTo>
                    <a:pt x="4084276" y="198427"/>
                    <a:pt x="4092706" y="255792"/>
                    <a:pt x="4104232" y="321336"/>
                  </a:cubicBezTo>
                  <a:cubicBezTo>
                    <a:pt x="4123135" y="428837"/>
                    <a:pt x="4121295" y="705167"/>
                    <a:pt x="4121295" y="705167"/>
                  </a:cubicBezTo>
                  <a:lnTo>
                    <a:pt x="4032032" y="639003"/>
                  </a:lnTo>
                  <a:cubicBezTo>
                    <a:pt x="3990326" y="607835"/>
                    <a:pt x="3970481" y="511029"/>
                    <a:pt x="3955109" y="470201"/>
                  </a:cubicBezTo>
                  <a:cubicBezTo>
                    <a:pt x="3939802" y="429512"/>
                    <a:pt x="3946430" y="397400"/>
                    <a:pt x="3946448" y="396947"/>
                  </a:cubicBezTo>
                  <a:lnTo>
                    <a:pt x="3948288" y="383036"/>
                  </a:lnTo>
                  <a:cubicBezTo>
                    <a:pt x="3948288" y="383036"/>
                    <a:pt x="3970758" y="338853"/>
                    <a:pt x="3978217" y="312944"/>
                  </a:cubicBezTo>
                  <a:cubicBezTo>
                    <a:pt x="3987414" y="280980"/>
                    <a:pt x="3994495" y="238904"/>
                    <a:pt x="3994495" y="238904"/>
                  </a:cubicBezTo>
                  <a:lnTo>
                    <a:pt x="4073248" y="127327"/>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7039" name="Google Shape;7039;p10"/>
            <p:cNvGrpSpPr/>
            <p:nvPr/>
          </p:nvGrpSpPr>
          <p:grpSpPr>
            <a:xfrm>
              <a:off x="-532264" y="1722680"/>
              <a:ext cx="4500552" cy="2626105"/>
              <a:chOff x="-532264" y="1722680"/>
              <a:chExt cx="4500552" cy="2626105"/>
            </a:xfrm>
          </p:grpSpPr>
          <p:grpSp>
            <p:nvGrpSpPr>
              <p:cNvPr id="7040" name="Google Shape;7040;p10"/>
              <p:cNvGrpSpPr/>
              <p:nvPr/>
            </p:nvGrpSpPr>
            <p:grpSpPr>
              <a:xfrm>
                <a:off x="1515290" y="1722680"/>
                <a:ext cx="205858" cy="126395"/>
                <a:chOff x="1515290" y="1722680"/>
                <a:chExt cx="205858" cy="126395"/>
              </a:xfrm>
            </p:grpSpPr>
            <p:sp>
              <p:nvSpPr>
                <p:cNvPr id="7041" name="Google Shape;7041;p10"/>
                <p:cNvSpPr/>
                <p:nvPr/>
              </p:nvSpPr>
              <p:spPr>
                <a:xfrm>
                  <a:off x="1515290" y="1722680"/>
                  <a:ext cx="205858" cy="126395"/>
                </a:xfrm>
                <a:custGeom>
                  <a:avLst/>
                  <a:gdLst/>
                  <a:ahLst/>
                  <a:cxnLst/>
                  <a:rect l="l" t="t" r="r" b="b"/>
                  <a:pathLst>
                    <a:path w="205858" h="126395" extrusionOk="0">
                      <a:moveTo>
                        <a:pt x="80436" y="91352"/>
                      </a:moveTo>
                      <a:cubicBezTo>
                        <a:pt x="80436" y="91352"/>
                        <a:pt x="53131" y="95179"/>
                        <a:pt x="32629" y="85307"/>
                      </a:cubicBezTo>
                      <a:cubicBezTo>
                        <a:pt x="333" y="69760"/>
                        <a:pt x="0" y="55469"/>
                        <a:pt x="0" y="55469"/>
                      </a:cubicBezTo>
                      <a:cubicBezTo>
                        <a:pt x="0" y="55469"/>
                        <a:pt x="23108" y="66571"/>
                        <a:pt x="28876" y="53926"/>
                      </a:cubicBezTo>
                      <a:cubicBezTo>
                        <a:pt x="31871" y="47363"/>
                        <a:pt x="24708" y="35125"/>
                        <a:pt x="24708" y="35125"/>
                      </a:cubicBezTo>
                      <a:cubicBezTo>
                        <a:pt x="24708" y="35125"/>
                        <a:pt x="33091" y="29754"/>
                        <a:pt x="34274" y="21925"/>
                      </a:cubicBezTo>
                      <a:cubicBezTo>
                        <a:pt x="35467" y="14105"/>
                        <a:pt x="29458" y="3836"/>
                        <a:pt x="29458" y="3836"/>
                      </a:cubicBezTo>
                      <a:cubicBezTo>
                        <a:pt x="29458" y="3836"/>
                        <a:pt x="42094" y="7043"/>
                        <a:pt x="53343" y="13532"/>
                      </a:cubicBezTo>
                      <a:cubicBezTo>
                        <a:pt x="64602" y="20012"/>
                        <a:pt x="74455" y="29773"/>
                        <a:pt x="74455" y="29773"/>
                      </a:cubicBezTo>
                      <a:cubicBezTo>
                        <a:pt x="74455" y="29773"/>
                        <a:pt x="75037" y="24181"/>
                        <a:pt x="76489" y="19226"/>
                      </a:cubicBezTo>
                      <a:cubicBezTo>
                        <a:pt x="77940" y="14272"/>
                        <a:pt x="80269" y="9974"/>
                        <a:pt x="80269" y="9974"/>
                      </a:cubicBezTo>
                      <a:cubicBezTo>
                        <a:pt x="80269" y="9974"/>
                        <a:pt x="86314" y="12811"/>
                        <a:pt x="90835" y="16241"/>
                      </a:cubicBezTo>
                      <a:cubicBezTo>
                        <a:pt x="95364" y="19679"/>
                        <a:pt x="98368" y="23718"/>
                        <a:pt x="98368" y="23718"/>
                      </a:cubicBezTo>
                      <a:cubicBezTo>
                        <a:pt x="98368" y="23718"/>
                        <a:pt x="108351" y="15233"/>
                        <a:pt x="118260" y="9308"/>
                      </a:cubicBezTo>
                      <a:cubicBezTo>
                        <a:pt x="128168" y="3374"/>
                        <a:pt x="138013" y="0"/>
                        <a:pt x="138013" y="0"/>
                      </a:cubicBezTo>
                      <a:cubicBezTo>
                        <a:pt x="138013" y="0"/>
                        <a:pt x="144197" y="12174"/>
                        <a:pt x="146785" y="22600"/>
                      </a:cubicBezTo>
                      <a:cubicBezTo>
                        <a:pt x="149373" y="33027"/>
                        <a:pt x="148356" y="41697"/>
                        <a:pt x="148356" y="41697"/>
                      </a:cubicBezTo>
                      <a:cubicBezTo>
                        <a:pt x="148356" y="41697"/>
                        <a:pt x="153329" y="40856"/>
                        <a:pt x="158126" y="41114"/>
                      </a:cubicBezTo>
                      <a:cubicBezTo>
                        <a:pt x="162924" y="41373"/>
                        <a:pt x="167545" y="42741"/>
                        <a:pt x="167545" y="42741"/>
                      </a:cubicBezTo>
                      <a:cubicBezTo>
                        <a:pt x="167545" y="42741"/>
                        <a:pt x="165955" y="50191"/>
                        <a:pt x="161038" y="55867"/>
                      </a:cubicBezTo>
                      <a:cubicBezTo>
                        <a:pt x="156130" y="61542"/>
                        <a:pt x="147894" y="65434"/>
                        <a:pt x="147894" y="65434"/>
                      </a:cubicBezTo>
                      <a:cubicBezTo>
                        <a:pt x="147894" y="65434"/>
                        <a:pt x="165669" y="65600"/>
                        <a:pt x="180162" y="68817"/>
                      </a:cubicBezTo>
                      <a:cubicBezTo>
                        <a:pt x="194656" y="72034"/>
                        <a:pt x="205859" y="78301"/>
                        <a:pt x="205859" y="78301"/>
                      </a:cubicBezTo>
                      <a:cubicBezTo>
                        <a:pt x="205859" y="78301"/>
                        <a:pt x="190404" y="81490"/>
                        <a:pt x="182732" y="87230"/>
                      </a:cubicBezTo>
                      <a:cubicBezTo>
                        <a:pt x="175069" y="92970"/>
                        <a:pt x="175190" y="101270"/>
                        <a:pt x="175190" y="101270"/>
                      </a:cubicBezTo>
                      <a:cubicBezTo>
                        <a:pt x="175190" y="101270"/>
                        <a:pt x="153394" y="94745"/>
                        <a:pt x="148448" y="113425"/>
                      </a:cubicBezTo>
                      <a:cubicBezTo>
                        <a:pt x="146498" y="120839"/>
                        <a:pt x="154447" y="126200"/>
                        <a:pt x="154447" y="126200"/>
                      </a:cubicBezTo>
                      <a:cubicBezTo>
                        <a:pt x="154447" y="126200"/>
                        <a:pt x="136820" y="128159"/>
                        <a:pt x="118001" y="119674"/>
                      </a:cubicBezTo>
                      <a:cubicBezTo>
                        <a:pt x="99172" y="111198"/>
                        <a:pt x="80436" y="91352"/>
                        <a:pt x="80436" y="913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42" name="Google Shape;7042;p10"/>
                <p:cNvSpPr/>
                <p:nvPr/>
              </p:nvSpPr>
              <p:spPr>
                <a:xfrm>
                  <a:off x="1542160" y="1735251"/>
                  <a:ext cx="140545" cy="95391"/>
                </a:xfrm>
                <a:custGeom>
                  <a:avLst/>
                  <a:gdLst/>
                  <a:ahLst/>
                  <a:cxnLst/>
                  <a:rect l="l" t="t" r="r" b="b"/>
                  <a:pathLst>
                    <a:path w="140545" h="95391" extrusionOk="0">
                      <a:moveTo>
                        <a:pt x="106068" y="0"/>
                      </a:moveTo>
                      <a:cubicBezTo>
                        <a:pt x="106068" y="0"/>
                        <a:pt x="97000" y="27776"/>
                        <a:pt x="88579" y="39488"/>
                      </a:cubicBezTo>
                      <a:cubicBezTo>
                        <a:pt x="83884" y="46023"/>
                        <a:pt x="79955" y="49886"/>
                        <a:pt x="79955" y="49886"/>
                      </a:cubicBezTo>
                      <a:cubicBezTo>
                        <a:pt x="79955" y="49886"/>
                        <a:pt x="84614" y="49434"/>
                        <a:pt x="94846" y="46365"/>
                      </a:cubicBezTo>
                      <a:cubicBezTo>
                        <a:pt x="105088" y="43287"/>
                        <a:pt x="120913" y="37602"/>
                        <a:pt x="120913" y="37602"/>
                      </a:cubicBezTo>
                      <a:cubicBezTo>
                        <a:pt x="120913" y="37602"/>
                        <a:pt x="108526" y="45283"/>
                        <a:pt x="97804" y="49258"/>
                      </a:cubicBezTo>
                      <a:cubicBezTo>
                        <a:pt x="87082" y="53233"/>
                        <a:pt x="78033" y="53510"/>
                        <a:pt x="78033" y="53510"/>
                      </a:cubicBezTo>
                      <a:cubicBezTo>
                        <a:pt x="78033" y="53510"/>
                        <a:pt x="74622" y="59721"/>
                        <a:pt x="69917" y="64851"/>
                      </a:cubicBezTo>
                      <a:cubicBezTo>
                        <a:pt x="65221" y="69972"/>
                        <a:pt x="59232" y="74021"/>
                        <a:pt x="59232" y="74021"/>
                      </a:cubicBezTo>
                      <a:lnTo>
                        <a:pt x="84115" y="74594"/>
                      </a:lnTo>
                      <a:cubicBezTo>
                        <a:pt x="84115" y="74594"/>
                        <a:pt x="84789" y="70277"/>
                        <a:pt x="91093" y="65776"/>
                      </a:cubicBezTo>
                      <a:cubicBezTo>
                        <a:pt x="97398" y="61283"/>
                        <a:pt x="109331" y="56606"/>
                        <a:pt x="109331" y="56606"/>
                      </a:cubicBezTo>
                      <a:cubicBezTo>
                        <a:pt x="109331" y="56606"/>
                        <a:pt x="100300" y="62716"/>
                        <a:pt x="95271" y="66940"/>
                      </a:cubicBezTo>
                      <a:cubicBezTo>
                        <a:pt x="90234" y="71165"/>
                        <a:pt x="89180" y="73494"/>
                        <a:pt x="89180" y="73494"/>
                      </a:cubicBezTo>
                      <a:lnTo>
                        <a:pt x="111641" y="71303"/>
                      </a:lnTo>
                      <a:lnTo>
                        <a:pt x="140546" y="67255"/>
                      </a:lnTo>
                      <a:lnTo>
                        <a:pt x="113952" y="74021"/>
                      </a:lnTo>
                      <a:cubicBezTo>
                        <a:pt x="113952" y="74021"/>
                        <a:pt x="115782" y="76470"/>
                        <a:pt x="122013" y="78485"/>
                      </a:cubicBezTo>
                      <a:cubicBezTo>
                        <a:pt x="128233" y="80500"/>
                        <a:pt x="138854" y="82090"/>
                        <a:pt x="138854" y="82090"/>
                      </a:cubicBezTo>
                      <a:cubicBezTo>
                        <a:pt x="138854" y="82090"/>
                        <a:pt x="127725" y="81942"/>
                        <a:pt x="120219" y="80103"/>
                      </a:cubicBezTo>
                      <a:cubicBezTo>
                        <a:pt x="112714" y="78264"/>
                        <a:pt x="108841" y="74733"/>
                        <a:pt x="108841" y="74733"/>
                      </a:cubicBezTo>
                      <a:lnTo>
                        <a:pt x="90835" y="76323"/>
                      </a:lnTo>
                      <a:lnTo>
                        <a:pt x="80695" y="77589"/>
                      </a:lnTo>
                      <a:cubicBezTo>
                        <a:pt x="80695" y="77589"/>
                        <a:pt x="83366" y="81277"/>
                        <a:pt x="90964" y="85732"/>
                      </a:cubicBezTo>
                      <a:cubicBezTo>
                        <a:pt x="98562" y="90178"/>
                        <a:pt x="111087" y="95392"/>
                        <a:pt x="111087" y="95392"/>
                      </a:cubicBezTo>
                      <a:cubicBezTo>
                        <a:pt x="111087" y="95392"/>
                        <a:pt x="98257" y="92591"/>
                        <a:pt x="89236" y="88256"/>
                      </a:cubicBezTo>
                      <a:cubicBezTo>
                        <a:pt x="80214" y="83921"/>
                        <a:pt x="74991" y="78051"/>
                        <a:pt x="74991" y="78051"/>
                      </a:cubicBezTo>
                      <a:lnTo>
                        <a:pt x="56495" y="77108"/>
                      </a:lnTo>
                      <a:cubicBezTo>
                        <a:pt x="56495" y="77108"/>
                        <a:pt x="53639" y="79983"/>
                        <a:pt x="47326" y="84383"/>
                      </a:cubicBezTo>
                      <a:cubicBezTo>
                        <a:pt x="41013" y="88783"/>
                        <a:pt x="31233" y="94708"/>
                        <a:pt x="31233" y="94708"/>
                      </a:cubicBezTo>
                      <a:lnTo>
                        <a:pt x="22332" y="88903"/>
                      </a:lnTo>
                      <a:cubicBezTo>
                        <a:pt x="22332" y="88903"/>
                        <a:pt x="33387" y="85261"/>
                        <a:pt x="40846" y="81351"/>
                      </a:cubicBezTo>
                      <a:cubicBezTo>
                        <a:pt x="48315" y="77450"/>
                        <a:pt x="52188" y="73281"/>
                        <a:pt x="52188" y="73281"/>
                      </a:cubicBezTo>
                      <a:lnTo>
                        <a:pt x="44951" y="62901"/>
                      </a:lnTo>
                      <a:cubicBezTo>
                        <a:pt x="44951" y="62901"/>
                        <a:pt x="35966" y="65018"/>
                        <a:pt x="24967" y="63400"/>
                      </a:cubicBezTo>
                      <a:cubicBezTo>
                        <a:pt x="13976" y="61792"/>
                        <a:pt x="0" y="57586"/>
                        <a:pt x="0" y="57586"/>
                      </a:cubicBezTo>
                      <a:cubicBezTo>
                        <a:pt x="0" y="57586"/>
                        <a:pt x="14022" y="60600"/>
                        <a:pt x="24569" y="61015"/>
                      </a:cubicBezTo>
                      <a:cubicBezTo>
                        <a:pt x="35106" y="61441"/>
                        <a:pt x="43056" y="59721"/>
                        <a:pt x="43056" y="59721"/>
                      </a:cubicBezTo>
                      <a:lnTo>
                        <a:pt x="32509" y="43231"/>
                      </a:lnTo>
                      <a:cubicBezTo>
                        <a:pt x="32509" y="43231"/>
                        <a:pt x="27314" y="43065"/>
                        <a:pt x="21121" y="38942"/>
                      </a:cubicBezTo>
                      <a:cubicBezTo>
                        <a:pt x="14937" y="34811"/>
                        <a:pt x="7755" y="26723"/>
                        <a:pt x="7755" y="26723"/>
                      </a:cubicBezTo>
                      <a:cubicBezTo>
                        <a:pt x="7755" y="26723"/>
                        <a:pt x="16832" y="33821"/>
                        <a:pt x="22563" y="37251"/>
                      </a:cubicBezTo>
                      <a:cubicBezTo>
                        <a:pt x="28294" y="40671"/>
                        <a:pt x="30688" y="40430"/>
                        <a:pt x="30688" y="40430"/>
                      </a:cubicBezTo>
                      <a:lnTo>
                        <a:pt x="20530" y="8208"/>
                      </a:lnTo>
                      <a:cubicBezTo>
                        <a:pt x="20530" y="8208"/>
                        <a:pt x="30281" y="30217"/>
                        <a:pt x="36170" y="41272"/>
                      </a:cubicBezTo>
                      <a:cubicBezTo>
                        <a:pt x="40606" y="49618"/>
                        <a:pt x="42899" y="52567"/>
                        <a:pt x="42899" y="52567"/>
                      </a:cubicBezTo>
                      <a:cubicBezTo>
                        <a:pt x="42899" y="52567"/>
                        <a:pt x="45773" y="50339"/>
                        <a:pt x="48287" y="46060"/>
                      </a:cubicBezTo>
                      <a:cubicBezTo>
                        <a:pt x="50802" y="41780"/>
                        <a:pt x="52364" y="35947"/>
                        <a:pt x="52364" y="35947"/>
                      </a:cubicBezTo>
                      <a:cubicBezTo>
                        <a:pt x="52364" y="35947"/>
                        <a:pt x="52826" y="42778"/>
                        <a:pt x="51264" y="47751"/>
                      </a:cubicBezTo>
                      <a:cubicBezTo>
                        <a:pt x="49692" y="52715"/>
                        <a:pt x="46088" y="55821"/>
                        <a:pt x="46088" y="55821"/>
                      </a:cubicBezTo>
                      <a:lnTo>
                        <a:pt x="55553" y="70277"/>
                      </a:lnTo>
                      <a:cubicBezTo>
                        <a:pt x="55553" y="70277"/>
                        <a:pt x="61043" y="65323"/>
                        <a:pt x="65341" y="61034"/>
                      </a:cubicBezTo>
                      <a:cubicBezTo>
                        <a:pt x="69630" y="56736"/>
                        <a:pt x="72681" y="51393"/>
                        <a:pt x="72681" y="51393"/>
                      </a:cubicBezTo>
                      <a:cubicBezTo>
                        <a:pt x="72681" y="51393"/>
                        <a:pt x="68151" y="44387"/>
                        <a:pt x="65831" y="36049"/>
                      </a:cubicBezTo>
                      <a:cubicBezTo>
                        <a:pt x="63502" y="27712"/>
                        <a:pt x="63391" y="18025"/>
                        <a:pt x="63391" y="18025"/>
                      </a:cubicBezTo>
                      <a:cubicBezTo>
                        <a:pt x="63391" y="18025"/>
                        <a:pt x="65693" y="27342"/>
                        <a:pt x="68604" y="34755"/>
                      </a:cubicBezTo>
                      <a:cubicBezTo>
                        <a:pt x="71525" y="42168"/>
                        <a:pt x="75056" y="47686"/>
                        <a:pt x="75056" y="47686"/>
                      </a:cubicBezTo>
                      <a:cubicBezTo>
                        <a:pt x="75056" y="47686"/>
                        <a:pt x="78809" y="45579"/>
                        <a:pt x="84938" y="36493"/>
                      </a:cubicBezTo>
                      <a:cubicBezTo>
                        <a:pt x="92905" y="24661"/>
                        <a:pt x="106068" y="0"/>
                        <a:pt x="10606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43" name="Google Shape;7043;p10"/>
              <p:cNvGrpSpPr/>
              <p:nvPr/>
            </p:nvGrpSpPr>
            <p:grpSpPr>
              <a:xfrm>
                <a:off x="2701851" y="1891039"/>
                <a:ext cx="253045" cy="305132"/>
                <a:chOff x="2701851" y="1891039"/>
                <a:chExt cx="253045" cy="305132"/>
              </a:xfrm>
            </p:grpSpPr>
            <p:sp>
              <p:nvSpPr>
                <p:cNvPr id="7044" name="Google Shape;7044;p10"/>
                <p:cNvSpPr/>
                <p:nvPr/>
              </p:nvSpPr>
              <p:spPr>
                <a:xfrm>
                  <a:off x="2701851" y="1891039"/>
                  <a:ext cx="253045" cy="305132"/>
                </a:xfrm>
                <a:custGeom>
                  <a:avLst/>
                  <a:gdLst/>
                  <a:ahLst/>
                  <a:cxnLst/>
                  <a:rect l="l" t="t" r="r" b="b"/>
                  <a:pathLst>
                    <a:path w="253045" h="305132" extrusionOk="0">
                      <a:moveTo>
                        <a:pt x="176400" y="207024"/>
                      </a:moveTo>
                      <a:cubicBezTo>
                        <a:pt x="176400" y="207024"/>
                        <a:pt x="215667" y="207449"/>
                        <a:pt x="233913" y="179783"/>
                      </a:cubicBezTo>
                      <a:cubicBezTo>
                        <a:pt x="262660" y="136219"/>
                        <a:pt x="250486" y="104755"/>
                        <a:pt x="250486" y="104755"/>
                      </a:cubicBezTo>
                      <a:cubicBezTo>
                        <a:pt x="250486" y="104755"/>
                        <a:pt x="229892" y="135868"/>
                        <a:pt x="211155" y="109793"/>
                      </a:cubicBezTo>
                      <a:cubicBezTo>
                        <a:pt x="201422" y="96260"/>
                        <a:pt x="200054" y="67310"/>
                        <a:pt x="200054" y="67310"/>
                      </a:cubicBezTo>
                      <a:cubicBezTo>
                        <a:pt x="200054" y="67310"/>
                        <a:pt x="184294" y="57956"/>
                        <a:pt x="175828" y="41133"/>
                      </a:cubicBezTo>
                      <a:cubicBezTo>
                        <a:pt x="167370" y="24301"/>
                        <a:pt x="166205" y="0"/>
                        <a:pt x="166205" y="0"/>
                      </a:cubicBezTo>
                      <a:cubicBezTo>
                        <a:pt x="166205" y="0"/>
                        <a:pt x="152423" y="10741"/>
                        <a:pt x="143346" y="28266"/>
                      </a:cubicBezTo>
                      <a:cubicBezTo>
                        <a:pt x="134278" y="45782"/>
                        <a:pt x="129925" y="70092"/>
                        <a:pt x="129925" y="70092"/>
                      </a:cubicBezTo>
                      <a:cubicBezTo>
                        <a:pt x="129925" y="70092"/>
                        <a:pt x="124231" y="57974"/>
                        <a:pt x="117954" y="47529"/>
                      </a:cubicBezTo>
                      <a:cubicBezTo>
                        <a:pt x="111679" y="37084"/>
                        <a:pt x="104820" y="28312"/>
                        <a:pt x="104820" y="28312"/>
                      </a:cubicBezTo>
                      <a:cubicBezTo>
                        <a:pt x="104820" y="28312"/>
                        <a:pt x="99375" y="36299"/>
                        <a:pt x="96464" y="45163"/>
                      </a:cubicBezTo>
                      <a:cubicBezTo>
                        <a:pt x="93543" y="54037"/>
                        <a:pt x="93155" y="63770"/>
                        <a:pt x="93155" y="63770"/>
                      </a:cubicBezTo>
                      <a:cubicBezTo>
                        <a:pt x="93155" y="63770"/>
                        <a:pt x="72551" y="48065"/>
                        <a:pt x="54286" y="37944"/>
                      </a:cubicBezTo>
                      <a:cubicBezTo>
                        <a:pt x="36031" y="27822"/>
                        <a:pt x="20114" y="23284"/>
                        <a:pt x="20114" y="23284"/>
                      </a:cubicBezTo>
                      <a:cubicBezTo>
                        <a:pt x="20114" y="23284"/>
                        <a:pt x="22720" y="51828"/>
                        <a:pt x="28516" y="75463"/>
                      </a:cubicBezTo>
                      <a:cubicBezTo>
                        <a:pt x="34312" y="99107"/>
                        <a:pt x="43296" y="117844"/>
                        <a:pt x="43296" y="117844"/>
                      </a:cubicBezTo>
                      <a:cubicBezTo>
                        <a:pt x="43296" y="117844"/>
                        <a:pt x="36012" y="117446"/>
                        <a:pt x="29939" y="119424"/>
                      </a:cubicBezTo>
                      <a:cubicBezTo>
                        <a:pt x="23867" y="121393"/>
                        <a:pt x="18995" y="125737"/>
                        <a:pt x="18995" y="125737"/>
                      </a:cubicBezTo>
                      <a:cubicBezTo>
                        <a:pt x="18995" y="125737"/>
                        <a:pt x="27665" y="141645"/>
                        <a:pt x="39127" y="152663"/>
                      </a:cubicBezTo>
                      <a:cubicBezTo>
                        <a:pt x="50589" y="163681"/>
                        <a:pt x="64851" y="169819"/>
                        <a:pt x="64851" y="169819"/>
                      </a:cubicBezTo>
                      <a:cubicBezTo>
                        <a:pt x="64851" y="169819"/>
                        <a:pt x="41632" y="175384"/>
                        <a:pt x="25419" y="186679"/>
                      </a:cubicBezTo>
                      <a:cubicBezTo>
                        <a:pt x="9206" y="197974"/>
                        <a:pt x="0" y="214991"/>
                        <a:pt x="0" y="214991"/>
                      </a:cubicBezTo>
                      <a:cubicBezTo>
                        <a:pt x="0" y="214991"/>
                        <a:pt x="23136" y="217478"/>
                        <a:pt x="38277" y="227849"/>
                      </a:cubicBezTo>
                      <a:cubicBezTo>
                        <a:pt x="53427" y="238220"/>
                        <a:pt x="60581" y="256476"/>
                        <a:pt x="60581" y="256476"/>
                      </a:cubicBezTo>
                      <a:cubicBezTo>
                        <a:pt x="60581" y="256476"/>
                        <a:pt x="83477" y="235771"/>
                        <a:pt x="106456" y="275351"/>
                      </a:cubicBezTo>
                      <a:cubicBezTo>
                        <a:pt x="115570" y="291037"/>
                        <a:pt x="109839" y="305133"/>
                        <a:pt x="109839" y="305133"/>
                      </a:cubicBezTo>
                      <a:cubicBezTo>
                        <a:pt x="109839" y="305133"/>
                        <a:pt x="134741" y="304282"/>
                        <a:pt x="152007" y="280166"/>
                      </a:cubicBezTo>
                      <a:cubicBezTo>
                        <a:pt x="169265" y="256060"/>
                        <a:pt x="176400" y="207024"/>
                        <a:pt x="176400" y="2070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45" name="Google Shape;7045;p10"/>
                <p:cNvSpPr/>
                <p:nvPr/>
              </p:nvSpPr>
              <p:spPr>
                <a:xfrm>
                  <a:off x="2739721" y="1933475"/>
                  <a:ext cx="190237" cy="217838"/>
                </a:xfrm>
                <a:custGeom>
                  <a:avLst/>
                  <a:gdLst/>
                  <a:ahLst/>
                  <a:cxnLst/>
                  <a:rect l="l" t="t" r="r" b="b"/>
                  <a:pathLst>
                    <a:path w="190237" h="217838" extrusionOk="0">
                      <a:moveTo>
                        <a:pt x="0" y="6960"/>
                      </a:moveTo>
                      <a:cubicBezTo>
                        <a:pt x="0" y="6960"/>
                        <a:pt x="36428" y="65295"/>
                        <a:pt x="57836" y="88551"/>
                      </a:cubicBezTo>
                      <a:cubicBezTo>
                        <a:pt x="69778" y="101520"/>
                        <a:pt x="78338" y="108859"/>
                        <a:pt x="78338" y="108859"/>
                      </a:cubicBezTo>
                      <a:cubicBezTo>
                        <a:pt x="78338" y="108859"/>
                        <a:pt x="71821" y="109220"/>
                        <a:pt x="55654" y="105467"/>
                      </a:cubicBezTo>
                      <a:cubicBezTo>
                        <a:pt x="39488" y="101714"/>
                        <a:pt x="13662" y="93848"/>
                        <a:pt x="13662" y="93848"/>
                      </a:cubicBezTo>
                      <a:cubicBezTo>
                        <a:pt x="13662" y="93848"/>
                        <a:pt x="36724" y="107084"/>
                        <a:pt x="54323" y="112686"/>
                      </a:cubicBezTo>
                      <a:cubicBezTo>
                        <a:pt x="71923" y="118287"/>
                        <a:pt x="84069" y="116254"/>
                        <a:pt x="84069" y="116254"/>
                      </a:cubicBezTo>
                      <a:cubicBezTo>
                        <a:pt x="84069" y="116254"/>
                        <a:pt x="94033" y="128880"/>
                        <a:pt x="104737" y="138771"/>
                      </a:cubicBezTo>
                      <a:cubicBezTo>
                        <a:pt x="115441" y="148652"/>
                        <a:pt x="126884" y="155788"/>
                        <a:pt x="126884" y="155788"/>
                      </a:cubicBezTo>
                      <a:lnTo>
                        <a:pt x="94671" y="164319"/>
                      </a:lnTo>
                      <a:cubicBezTo>
                        <a:pt x="94671" y="164319"/>
                        <a:pt x="89975" y="155030"/>
                        <a:pt x="77718" y="146997"/>
                      </a:cubicBezTo>
                      <a:cubicBezTo>
                        <a:pt x="65462" y="138965"/>
                        <a:pt x="45653" y="132189"/>
                        <a:pt x="45653" y="132189"/>
                      </a:cubicBezTo>
                      <a:cubicBezTo>
                        <a:pt x="45653" y="132189"/>
                        <a:pt x="62911" y="142958"/>
                        <a:pt x="73254" y="150759"/>
                      </a:cubicBezTo>
                      <a:cubicBezTo>
                        <a:pt x="83607" y="158561"/>
                        <a:pt x="87045" y="163386"/>
                        <a:pt x="87045" y="163386"/>
                      </a:cubicBezTo>
                      <a:lnTo>
                        <a:pt x="55580" y="165123"/>
                      </a:lnTo>
                      <a:lnTo>
                        <a:pt x="14022" y="164689"/>
                      </a:lnTo>
                      <a:lnTo>
                        <a:pt x="54943" y="171779"/>
                      </a:lnTo>
                      <a:cubicBezTo>
                        <a:pt x="54943" y="171779"/>
                        <a:pt x="54693" y="177685"/>
                        <a:pt x="48287" y="183924"/>
                      </a:cubicBezTo>
                      <a:cubicBezTo>
                        <a:pt x="41882" y="190173"/>
                        <a:pt x="29320" y="196754"/>
                        <a:pt x="29320" y="196754"/>
                      </a:cubicBezTo>
                      <a:cubicBezTo>
                        <a:pt x="29320" y="196754"/>
                        <a:pt x="43832" y="193177"/>
                        <a:pt x="52068" y="186947"/>
                      </a:cubicBezTo>
                      <a:cubicBezTo>
                        <a:pt x="60313" y="180717"/>
                        <a:pt x="62291" y="171834"/>
                        <a:pt x="62291" y="171834"/>
                      </a:cubicBezTo>
                      <a:lnTo>
                        <a:pt x="87369" y="170069"/>
                      </a:lnTo>
                      <a:lnTo>
                        <a:pt x="101807" y="169893"/>
                      </a:lnTo>
                      <a:cubicBezTo>
                        <a:pt x="101807" y="169893"/>
                        <a:pt x="101557" y="178776"/>
                        <a:pt x="95493" y="190765"/>
                      </a:cubicBezTo>
                      <a:cubicBezTo>
                        <a:pt x="89430" y="202744"/>
                        <a:pt x="77561" y="217838"/>
                        <a:pt x="77561" y="217838"/>
                      </a:cubicBezTo>
                      <a:cubicBezTo>
                        <a:pt x="77561" y="217838"/>
                        <a:pt x="91953" y="207948"/>
                        <a:pt x="99995" y="195793"/>
                      </a:cubicBezTo>
                      <a:cubicBezTo>
                        <a:pt x="108037" y="183647"/>
                        <a:pt x="109728" y="169246"/>
                        <a:pt x="109728" y="169246"/>
                      </a:cubicBezTo>
                      <a:lnTo>
                        <a:pt x="133197" y="161768"/>
                      </a:lnTo>
                      <a:cubicBezTo>
                        <a:pt x="133197" y="161768"/>
                        <a:pt x="139483" y="167240"/>
                        <a:pt x="151674" y="175060"/>
                      </a:cubicBezTo>
                      <a:cubicBezTo>
                        <a:pt x="163858" y="182871"/>
                        <a:pt x="181938" y="193029"/>
                        <a:pt x="181938" y="193029"/>
                      </a:cubicBezTo>
                      <a:lnTo>
                        <a:pt x="188519" y="177685"/>
                      </a:lnTo>
                      <a:cubicBezTo>
                        <a:pt x="188519" y="177685"/>
                        <a:pt x="170772" y="172906"/>
                        <a:pt x="157507" y="166510"/>
                      </a:cubicBezTo>
                      <a:cubicBezTo>
                        <a:pt x="144252" y="160123"/>
                        <a:pt x="135489" y="152109"/>
                        <a:pt x="135489" y="152109"/>
                      </a:cubicBezTo>
                      <a:lnTo>
                        <a:pt x="135850" y="127207"/>
                      </a:lnTo>
                      <a:cubicBezTo>
                        <a:pt x="135850" y="127207"/>
                        <a:pt x="149521" y="129222"/>
                        <a:pt x="162554" y="122475"/>
                      </a:cubicBezTo>
                      <a:cubicBezTo>
                        <a:pt x="175587" y="115727"/>
                        <a:pt x="190238" y="102407"/>
                        <a:pt x="190238" y="102407"/>
                      </a:cubicBezTo>
                      <a:cubicBezTo>
                        <a:pt x="190238" y="102407"/>
                        <a:pt x="174478" y="113120"/>
                        <a:pt x="160983" y="117113"/>
                      </a:cubicBezTo>
                      <a:cubicBezTo>
                        <a:pt x="147487" y="121116"/>
                        <a:pt x="135527" y="119674"/>
                        <a:pt x="135527" y="119674"/>
                      </a:cubicBezTo>
                      <a:lnTo>
                        <a:pt x="134852" y="80389"/>
                      </a:lnTo>
                      <a:cubicBezTo>
                        <a:pt x="134852" y="80389"/>
                        <a:pt x="141535" y="78513"/>
                        <a:pt x="146027" y="67643"/>
                      </a:cubicBezTo>
                      <a:cubicBezTo>
                        <a:pt x="150519" y="56773"/>
                        <a:pt x="152821" y="36918"/>
                        <a:pt x="152821" y="36918"/>
                      </a:cubicBezTo>
                      <a:cubicBezTo>
                        <a:pt x="152821" y="36918"/>
                        <a:pt x="147155" y="55146"/>
                        <a:pt x="142644" y="64343"/>
                      </a:cubicBezTo>
                      <a:cubicBezTo>
                        <a:pt x="138124" y="73549"/>
                        <a:pt x="134768" y="73716"/>
                        <a:pt x="134768" y="73716"/>
                      </a:cubicBezTo>
                      <a:lnTo>
                        <a:pt x="119702" y="0"/>
                      </a:lnTo>
                      <a:cubicBezTo>
                        <a:pt x="119702" y="0"/>
                        <a:pt x="126292" y="51171"/>
                        <a:pt x="128308" y="77164"/>
                      </a:cubicBezTo>
                      <a:cubicBezTo>
                        <a:pt x="129842" y="96778"/>
                        <a:pt x="129426" y="103905"/>
                        <a:pt x="129426" y="103905"/>
                      </a:cubicBezTo>
                      <a:cubicBezTo>
                        <a:pt x="129426" y="103905"/>
                        <a:pt x="123676" y="99856"/>
                        <a:pt x="116606" y="91204"/>
                      </a:cubicBezTo>
                      <a:cubicBezTo>
                        <a:pt x="109525" y="82553"/>
                        <a:pt x="102324" y="70194"/>
                        <a:pt x="102324" y="70194"/>
                      </a:cubicBezTo>
                      <a:cubicBezTo>
                        <a:pt x="102324" y="70194"/>
                        <a:pt x="107732" y="85335"/>
                        <a:pt x="114175" y="95780"/>
                      </a:cubicBezTo>
                      <a:cubicBezTo>
                        <a:pt x="120617" y="106234"/>
                        <a:pt x="128095" y="111993"/>
                        <a:pt x="128095" y="111993"/>
                      </a:cubicBezTo>
                      <a:lnTo>
                        <a:pt x="128409" y="146498"/>
                      </a:lnTo>
                      <a:cubicBezTo>
                        <a:pt x="128409" y="146498"/>
                        <a:pt x="116818" y="137227"/>
                        <a:pt x="107390" y="129056"/>
                      </a:cubicBezTo>
                      <a:cubicBezTo>
                        <a:pt x="97952" y="120875"/>
                        <a:pt x="89235" y="110033"/>
                        <a:pt x="89235" y="110033"/>
                      </a:cubicBezTo>
                      <a:cubicBezTo>
                        <a:pt x="89235" y="110033"/>
                        <a:pt x="89014" y="93339"/>
                        <a:pt x="84706" y="74354"/>
                      </a:cubicBezTo>
                      <a:cubicBezTo>
                        <a:pt x="80399" y="55359"/>
                        <a:pt x="72006" y="34080"/>
                        <a:pt x="72006" y="34080"/>
                      </a:cubicBezTo>
                      <a:cubicBezTo>
                        <a:pt x="72006" y="34080"/>
                        <a:pt x="77201" y="55201"/>
                        <a:pt x="79909" y="72329"/>
                      </a:cubicBezTo>
                      <a:cubicBezTo>
                        <a:pt x="82618" y="89457"/>
                        <a:pt x="82848" y="102601"/>
                        <a:pt x="82848" y="102601"/>
                      </a:cubicBezTo>
                      <a:cubicBezTo>
                        <a:pt x="82848" y="102601"/>
                        <a:pt x="76046" y="99070"/>
                        <a:pt x="59990" y="80916"/>
                      </a:cubicBezTo>
                      <a:cubicBezTo>
                        <a:pt x="39072" y="57272"/>
                        <a:pt x="0" y="6960"/>
                        <a:pt x="0" y="696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46" name="Google Shape;7046;p10"/>
              <p:cNvGrpSpPr/>
              <p:nvPr/>
            </p:nvGrpSpPr>
            <p:grpSpPr>
              <a:xfrm>
                <a:off x="2238537" y="1804357"/>
                <a:ext cx="137190" cy="259467"/>
                <a:chOff x="2238537" y="1804357"/>
                <a:chExt cx="137190" cy="259467"/>
              </a:xfrm>
            </p:grpSpPr>
            <p:sp>
              <p:nvSpPr>
                <p:cNvPr id="7047" name="Google Shape;7047;p10"/>
                <p:cNvSpPr/>
                <p:nvPr/>
              </p:nvSpPr>
              <p:spPr>
                <a:xfrm>
                  <a:off x="2238537" y="1804357"/>
                  <a:ext cx="128076" cy="259467"/>
                </a:xfrm>
                <a:custGeom>
                  <a:avLst/>
                  <a:gdLst/>
                  <a:ahLst/>
                  <a:cxnLst/>
                  <a:rect l="l" t="t" r="r" b="b"/>
                  <a:pathLst>
                    <a:path w="128076" h="259467" extrusionOk="0">
                      <a:moveTo>
                        <a:pt x="113010" y="97949"/>
                      </a:moveTo>
                      <a:cubicBezTo>
                        <a:pt x="113010" y="97949"/>
                        <a:pt x="126810" y="62658"/>
                        <a:pt x="124342" y="37784"/>
                      </a:cubicBezTo>
                      <a:cubicBezTo>
                        <a:pt x="120450" y="-1399"/>
                        <a:pt x="106179" y="6"/>
                        <a:pt x="106179" y="6"/>
                      </a:cubicBezTo>
                      <a:cubicBezTo>
                        <a:pt x="106179" y="6"/>
                        <a:pt x="108933" y="28051"/>
                        <a:pt x="94088" y="37017"/>
                      </a:cubicBezTo>
                      <a:cubicBezTo>
                        <a:pt x="86389" y="41666"/>
                        <a:pt x="76683" y="34096"/>
                        <a:pt x="76683" y="34096"/>
                      </a:cubicBezTo>
                      <a:cubicBezTo>
                        <a:pt x="76683" y="34096"/>
                        <a:pt x="68207" y="45465"/>
                        <a:pt x="59897" y="47979"/>
                      </a:cubicBezTo>
                      <a:cubicBezTo>
                        <a:pt x="51578" y="50494"/>
                        <a:pt x="43425" y="44143"/>
                        <a:pt x="43425" y="44143"/>
                      </a:cubicBezTo>
                      <a:cubicBezTo>
                        <a:pt x="43425" y="44143"/>
                        <a:pt x="42048" y="59848"/>
                        <a:pt x="44479" y="73352"/>
                      </a:cubicBezTo>
                      <a:cubicBezTo>
                        <a:pt x="46919" y="86866"/>
                        <a:pt x="53149" y="98189"/>
                        <a:pt x="53149" y="98189"/>
                      </a:cubicBezTo>
                      <a:cubicBezTo>
                        <a:pt x="53149" y="98189"/>
                        <a:pt x="47308" y="99631"/>
                        <a:pt x="41789" y="102118"/>
                      </a:cubicBezTo>
                      <a:cubicBezTo>
                        <a:pt x="36271" y="104604"/>
                        <a:pt x="31086" y="108117"/>
                        <a:pt x="31086" y="108117"/>
                      </a:cubicBezTo>
                      <a:cubicBezTo>
                        <a:pt x="31086" y="108117"/>
                        <a:pt x="31742" y="115456"/>
                        <a:pt x="33553" y="120789"/>
                      </a:cubicBezTo>
                      <a:cubicBezTo>
                        <a:pt x="35365" y="126114"/>
                        <a:pt x="38342" y="129432"/>
                        <a:pt x="38342" y="129432"/>
                      </a:cubicBezTo>
                      <a:cubicBezTo>
                        <a:pt x="38342" y="129432"/>
                        <a:pt x="26159" y="143242"/>
                        <a:pt x="16573" y="156626"/>
                      </a:cubicBezTo>
                      <a:cubicBezTo>
                        <a:pt x="6988" y="170020"/>
                        <a:pt x="0" y="182988"/>
                        <a:pt x="0" y="182988"/>
                      </a:cubicBezTo>
                      <a:cubicBezTo>
                        <a:pt x="0" y="182988"/>
                        <a:pt x="10011" y="189320"/>
                        <a:pt x="19568" y="191289"/>
                      </a:cubicBezTo>
                      <a:cubicBezTo>
                        <a:pt x="29126" y="193257"/>
                        <a:pt x="38230" y="190854"/>
                        <a:pt x="38230" y="190854"/>
                      </a:cubicBezTo>
                      <a:cubicBezTo>
                        <a:pt x="38230" y="190854"/>
                        <a:pt x="35568" y="197297"/>
                        <a:pt x="34089" y="203379"/>
                      </a:cubicBezTo>
                      <a:cubicBezTo>
                        <a:pt x="32601" y="209452"/>
                        <a:pt x="32296" y="215164"/>
                        <a:pt x="32296" y="215164"/>
                      </a:cubicBezTo>
                      <a:cubicBezTo>
                        <a:pt x="32296" y="215164"/>
                        <a:pt x="40384" y="212197"/>
                        <a:pt x="47890" y="205209"/>
                      </a:cubicBezTo>
                      <a:cubicBezTo>
                        <a:pt x="55396" y="198221"/>
                        <a:pt x="62310" y="187221"/>
                        <a:pt x="62310" y="187221"/>
                      </a:cubicBezTo>
                      <a:cubicBezTo>
                        <a:pt x="62310" y="187221"/>
                        <a:pt x="56005" y="209859"/>
                        <a:pt x="53963" y="227920"/>
                      </a:cubicBezTo>
                      <a:cubicBezTo>
                        <a:pt x="51920" y="245982"/>
                        <a:pt x="54148" y="259468"/>
                        <a:pt x="54148" y="259468"/>
                      </a:cubicBezTo>
                      <a:cubicBezTo>
                        <a:pt x="54148" y="259468"/>
                        <a:pt x="62994" y="239354"/>
                        <a:pt x="71571" y="228854"/>
                      </a:cubicBezTo>
                      <a:cubicBezTo>
                        <a:pt x="80158" y="218344"/>
                        <a:pt x="88468" y="217447"/>
                        <a:pt x="88468" y="217447"/>
                      </a:cubicBezTo>
                      <a:cubicBezTo>
                        <a:pt x="88468" y="217447"/>
                        <a:pt x="89836" y="190503"/>
                        <a:pt x="110458" y="181814"/>
                      </a:cubicBezTo>
                      <a:cubicBezTo>
                        <a:pt x="118639" y="178376"/>
                        <a:pt x="121134" y="187831"/>
                        <a:pt x="121134" y="187831"/>
                      </a:cubicBezTo>
                      <a:cubicBezTo>
                        <a:pt x="121134" y="187831"/>
                        <a:pt x="129537" y="165102"/>
                        <a:pt x="127854" y="142197"/>
                      </a:cubicBezTo>
                      <a:cubicBezTo>
                        <a:pt x="126172" y="119292"/>
                        <a:pt x="113010" y="97949"/>
                        <a:pt x="113010" y="979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48" name="Google Shape;7048;p10"/>
                <p:cNvSpPr/>
                <p:nvPr/>
              </p:nvSpPr>
              <p:spPr>
                <a:xfrm>
                  <a:off x="2253040" y="1836743"/>
                  <a:ext cx="122687" cy="177879"/>
                </a:xfrm>
                <a:custGeom>
                  <a:avLst/>
                  <a:gdLst/>
                  <a:ahLst/>
                  <a:cxnLst/>
                  <a:rect l="l" t="t" r="r" b="b"/>
                  <a:pathLst>
                    <a:path w="122687" h="177879" extrusionOk="0">
                      <a:moveTo>
                        <a:pt x="0" y="142533"/>
                      </a:moveTo>
                      <a:cubicBezTo>
                        <a:pt x="0" y="142533"/>
                        <a:pt x="31298" y="127429"/>
                        <a:pt x="46161" y="115200"/>
                      </a:cubicBezTo>
                      <a:cubicBezTo>
                        <a:pt x="54462" y="108378"/>
                        <a:pt x="59777" y="102888"/>
                        <a:pt x="59777" y="102888"/>
                      </a:cubicBezTo>
                      <a:cubicBezTo>
                        <a:pt x="59777" y="102888"/>
                        <a:pt x="57623" y="108868"/>
                        <a:pt x="50802" y="122308"/>
                      </a:cubicBezTo>
                      <a:cubicBezTo>
                        <a:pt x="43980" y="135757"/>
                        <a:pt x="32481" y="156647"/>
                        <a:pt x="32481" y="156647"/>
                      </a:cubicBezTo>
                      <a:cubicBezTo>
                        <a:pt x="32481" y="156647"/>
                        <a:pt x="44729" y="139880"/>
                        <a:pt x="52641" y="125710"/>
                      </a:cubicBezTo>
                      <a:cubicBezTo>
                        <a:pt x="60553" y="111540"/>
                        <a:pt x="64130" y="99967"/>
                        <a:pt x="64130" y="99967"/>
                      </a:cubicBezTo>
                      <a:cubicBezTo>
                        <a:pt x="64130" y="99967"/>
                        <a:pt x="71627" y="94828"/>
                        <a:pt x="78504" y="88182"/>
                      </a:cubicBezTo>
                      <a:cubicBezTo>
                        <a:pt x="85390" y="81536"/>
                        <a:pt x="91648" y="73383"/>
                        <a:pt x="91648" y="73383"/>
                      </a:cubicBezTo>
                      <a:lnTo>
                        <a:pt x="83163" y="105032"/>
                      </a:lnTo>
                      <a:cubicBezTo>
                        <a:pt x="83163" y="105032"/>
                        <a:pt x="78559" y="106437"/>
                        <a:pt x="71729" y="115052"/>
                      </a:cubicBezTo>
                      <a:cubicBezTo>
                        <a:pt x="64898" y="123658"/>
                        <a:pt x="55839" y="139464"/>
                        <a:pt x="55839" y="139464"/>
                      </a:cubicBezTo>
                      <a:cubicBezTo>
                        <a:pt x="55839" y="139464"/>
                        <a:pt x="65286" y="127179"/>
                        <a:pt x="71377" y="120219"/>
                      </a:cubicBezTo>
                      <a:cubicBezTo>
                        <a:pt x="77469" y="113259"/>
                        <a:pt x="80205" y="111632"/>
                        <a:pt x="80205" y="111632"/>
                      </a:cubicBezTo>
                      <a:lnTo>
                        <a:pt x="69806" y="140536"/>
                      </a:lnTo>
                      <a:lnTo>
                        <a:pt x="55201" y="177879"/>
                      </a:lnTo>
                      <a:lnTo>
                        <a:pt x="71710" y="143133"/>
                      </a:lnTo>
                      <a:cubicBezTo>
                        <a:pt x="71710" y="143133"/>
                        <a:pt x="73503" y="145158"/>
                        <a:pt x="73263" y="152830"/>
                      </a:cubicBezTo>
                      <a:cubicBezTo>
                        <a:pt x="73032" y="160511"/>
                        <a:pt x="70758" y="173840"/>
                        <a:pt x="70758" y="173840"/>
                      </a:cubicBezTo>
                      <a:cubicBezTo>
                        <a:pt x="70758" y="173840"/>
                        <a:pt x="74668" y="159670"/>
                        <a:pt x="75546" y="150334"/>
                      </a:cubicBezTo>
                      <a:cubicBezTo>
                        <a:pt x="76424" y="141008"/>
                        <a:pt x="74280" y="136524"/>
                        <a:pt x="74280" y="136524"/>
                      </a:cubicBezTo>
                      <a:lnTo>
                        <a:pt x="82451" y="113370"/>
                      </a:lnTo>
                      <a:lnTo>
                        <a:pt x="87415" y="100291"/>
                      </a:lnTo>
                      <a:cubicBezTo>
                        <a:pt x="87415" y="100291"/>
                        <a:pt x="90160" y="103221"/>
                        <a:pt x="91879" y="112335"/>
                      </a:cubicBezTo>
                      <a:cubicBezTo>
                        <a:pt x="93589" y="121458"/>
                        <a:pt x="94273" y="136746"/>
                        <a:pt x="94273" y="136746"/>
                      </a:cubicBezTo>
                      <a:cubicBezTo>
                        <a:pt x="94273" y="136746"/>
                        <a:pt x="96122" y="120765"/>
                        <a:pt x="95049" y="109811"/>
                      </a:cubicBezTo>
                      <a:cubicBezTo>
                        <a:pt x="93977" y="98867"/>
                        <a:pt x="89966" y="92951"/>
                        <a:pt x="89966" y="92951"/>
                      </a:cubicBezTo>
                      <a:lnTo>
                        <a:pt x="95752" y="69510"/>
                      </a:lnTo>
                      <a:cubicBezTo>
                        <a:pt x="95752" y="69510"/>
                        <a:pt x="99690" y="65508"/>
                        <a:pt x="106419" y="56893"/>
                      </a:cubicBezTo>
                      <a:cubicBezTo>
                        <a:pt x="113157" y="48278"/>
                        <a:pt x="122687" y="35069"/>
                        <a:pt x="122687" y="35069"/>
                      </a:cubicBezTo>
                      <a:lnTo>
                        <a:pt x="120090" y="24458"/>
                      </a:lnTo>
                      <a:cubicBezTo>
                        <a:pt x="120090" y="24458"/>
                        <a:pt x="112381" y="39016"/>
                        <a:pt x="105735" y="49027"/>
                      </a:cubicBezTo>
                      <a:cubicBezTo>
                        <a:pt x="99080" y="59037"/>
                        <a:pt x="93469" y="64500"/>
                        <a:pt x="93469" y="64500"/>
                      </a:cubicBezTo>
                      <a:lnTo>
                        <a:pt x="85649" y="56606"/>
                      </a:lnTo>
                      <a:cubicBezTo>
                        <a:pt x="85649" y="56606"/>
                        <a:pt x="91057" y="44886"/>
                        <a:pt x="93441" y="31076"/>
                      </a:cubicBezTo>
                      <a:cubicBezTo>
                        <a:pt x="95826" y="17267"/>
                        <a:pt x="96667" y="0"/>
                        <a:pt x="96667" y="0"/>
                      </a:cubicBezTo>
                      <a:cubicBezTo>
                        <a:pt x="96667" y="0"/>
                        <a:pt x="94606" y="17479"/>
                        <a:pt x="91177" y="30864"/>
                      </a:cubicBezTo>
                      <a:cubicBezTo>
                        <a:pt x="87756" y="44248"/>
                        <a:pt x="83135" y="54601"/>
                        <a:pt x="83135" y="54601"/>
                      </a:cubicBezTo>
                      <a:lnTo>
                        <a:pt x="70370" y="43259"/>
                      </a:lnTo>
                      <a:cubicBezTo>
                        <a:pt x="70370" y="43259"/>
                        <a:pt x="72098" y="36659"/>
                        <a:pt x="70194" y="29301"/>
                      </a:cubicBezTo>
                      <a:cubicBezTo>
                        <a:pt x="68290" y="21944"/>
                        <a:pt x="62753" y="13819"/>
                        <a:pt x="62753" y="13819"/>
                      </a:cubicBezTo>
                      <a:cubicBezTo>
                        <a:pt x="62753" y="13819"/>
                        <a:pt x="66598" y="24476"/>
                        <a:pt x="67966" y="31344"/>
                      </a:cubicBezTo>
                      <a:cubicBezTo>
                        <a:pt x="69325" y="38221"/>
                        <a:pt x="68207" y="41299"/>
                        <a:pt x="68207" y="41299"/>
                      </a:cubicBezTo>
                      <a:lnTo>
                        <a:pt x="39451" y="32463"/>
                      </a:lnTo>
                      <a:cubicBezTo>
                        <a:pt x="39451" y="32463"/>
                        <a:pt x="58067" y="42085"/>
                        <a:pt x="67061" y="48167"/>
                      </a:cubicBezTo>
                      <a:cubicBezTo>
                        <a:pt x="73854" y="52761"/>
                        <a:pt x="75980" y="55303"/>
                        <a:pt x="75980" y="55303"/>
                      </a:cubicBezTo>
                      <a:cubicBezTo>
                        <a:pt x="75980" y="55303"/>
                        <a:pt x="72690" y="59259"/>
                        <a:pt x="67467" y="63003"/>
                      </a:cubicBezTo>
                      <a:cubicBezTo>
                        <a:pt x="62245" y="66756"/>
                        <a:pt x="55793" y="69492"/>
                        <a:pt x="55793" y="69492"/>
                      </a:cubicBezTo>
                      <a:cubicBezTo>
                        <a:pt x="55793" y="69492"/>
                        <a:pt x="62504" y="69214"/>
                        <a:pt x="68087" y="66580"/>
                      </a:cubicBezTo>
                      <a:cubicBezTo>
                        <a:pt x="73660" y="63955"/>
                        <a:pt x="78097" y="58963"/>
                        <a:pt x="78097" y="58963"/>
                      </a:cubicBezTo>
                      <a:lnTo>
                        <a:pt x="89217" y="69177"/>
                      </a:lnTo>
                      <a:cubicBezTo>
                        <a:pt x="89217" y="69177"/>
                        <a:pt x="82220" y="76812"/>
                        <a:pt x="76332" y="82830"/>
                      </a:cubicBezTo>
                      <a:cubicBezTo>
                        <a:pt x="70444" y="88856"/>
                        <a:pt x="63946" y="93423"/>
                        <a:pt x="63946" y="93423"/>
                      </a:cubicBezTo>
                      <a:cubicBezTo>
                        <a:pt x="63946" y="93423"/>
                        <a:pt x="58547" y="88533"/>
                        <a:pt x="50986" y="86638"/>
                      </a:cubicBezTo>
                      <a:cubicBezTo>
                        <a:pt x="43435" y="84743"/>
                        <a:pt x="33720" y="85843"/>
                        <a:pt x="33720" y="85843"/>
                      </a:cubicBezTo>
                      <a:cubicBezTo>
                        <a:pt x="33720" y="85843"/>
                        <a:pt x="42270" y="87581"/>
                        <a:pt x="48675" y="90354"/>
                      </a:cubicBezTo>
                      <a:cubicBezTo>
                        <a:pt x="55081" y="93118"/>
                        <a:pt x="59352" y="96917"/>
                        <a:pt x="59352" y="96917"/>
                      </a:cubicBezTo>
                      <a:cubicBezTo>
                        <a:pt x="59352" y="96917"/>
                        <a:pt x="55858" y="101973"/>
                        <a:pt x="44479" y="110939"/>
                      </a:cubicBezTo>
                      <a:cubicBezTo>
                        <a:pt x="29653" y="122604"/>
                        <a:pt x="0" y="142533"/>
                        <a:pt x="0" y="1425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49" name="Google Shape;7049;p10"/>
              <p:cNvGrpSpPr/>
              <p:nvPr/>
            </p:nvGrpSpPr>
            <p:grpSpPr>
              <a:xfrm>
                <a:off x="1796212" y="3107503"/>
                <a:ext cx="237537" cy="213022"/>
                <a:chOff x="1796212" y="3107503"/>
                <a:chExt cx="237537" cy="213022"/>
              </a:xfrm>
            </p:grpSpPr>
            <p:sp>
              <p:nvSpPr>
                <p:cNvPr id="7050" name="Google Shape;7050;p10"/>
                <p:cNvSpPr/>
                <p:nvPr/>
              </p:nvSpPr>
              <p:spPr>
                <a:xfrm>
                  <a:off x="1796212" y="3107503"/>
                  <a:ext cx="237537" cy="213022"/>
                </a:xfrm>
                <a:custGeom>
                  <a:avLst/>
                  <a:gdLst/>
                  <a:ahLst/>
                  <a:cxnLst/>
                  <a:rect l="l" t="t" r="r" b="b"/>
                  <a:pathLst>
                    <a:path w="237537" h="213022" extrusionOk="0">
                      <a:moveTo>
                        <a:pt x="73801" y="72616"/>
                      </a:moveTo>
                      <a:cubicBezTo>
                        <a:pt x="73801" y="72616"/>
                        <a:pt x="37428" y="75676"/>
                        <a:pt x="19616" y="96113"/>
                      </a:cubicBezTo>
                      <a:cubicBezTo>
                        <a:pt x="-8428" y="128280"/>
                        <a:pt x="1832" y="148717"/>
                        <a:pt x="1832" y="148717"/>
                      </a:cubicBezTo>
                      <a:cubicBezTo>
                        <a:pt x="1832" y="148717"/>
                        <a:pt x="21927" y="125728"/>
                        <a:pt x="38445" y="141932"/>
                      </a:cubicBezTo>
                      <a:cubicBezTo>
                        <a:pt x="47023" y="150343"/>
                        <a:pt x="47355" y="169976"/>
                        <a:pt x="47355" y="169976"/>
                      </a:cubicBezTo>
                      <a:cubicBezTo>
                        <a:pt x="47355" y="169976"/>
                        <a:pt x="61655" y="175014"/>
                        <a:pt x="68957" y="185782"/>
                      </a:cubicBezTo>
                      <a:cubicBezTo>
                        <a:pt x="76250" y="196542"/>
                        <a:pt x="76537" y="213023"/>
                        <a:pt x="76537" y="213023"/>
                      </a:cubicBezTo>
                      <a:cubicBezTo>
                        <a:pt x="76537" y="213023"/>
                        <a:pt x="89662" y="204528"/>
                        <a:pt x="98638" y="191800"/>
                      </a:cubicBezTo>
                      <a:cubicBezTo>
                        <a:pt x="107604" y="179063"/>
                        <a:pt x="112429" y="162110"/>
                        <a:pt x="112429" y="162110"/>
                      </a:cubicBezTo>
                      <a:cubicBezTo>
                        <a:pt x="112429" y="162110"/>
                        <a:pt x="117309" y="169893"/>
                        <a:pt x="122791" y="176493"/>
                      </a:cubicBezTo>
                      <a:cubicBezTo>
                        <a:pt x="128272" y="183083"/>
                        <a:pt x="134345" y="188482"/>
                        <a:pt x="134345" y="188482"/>
                      </a:cubicBezTo>
                      <a:cubicBezTo>
                        <a:pt x="134345" y="188482"/>
                        <a:pt x="139641" y="182566"/>
                        <a:pt x="142636" y="176271"/>
                      </a:cubicBezTo>
                      <a:cubicBezTo>
                        <a:pt x="145622" y="169967"/>
                        <a:pt x="146306" y="163293"/>
                        <a:pt x="146306" y="163293"/>
                      </a:cubicBezTo>
                      <a:cubicBezTo>
                        <a:pt x="146306" y="163293"/>
                        <a:pt x="164894" y="172250"/>
                        <a:pt x="181486" y="177602"/>
                      </a:cubicBezTo>
                      <a:cubicBezTo>
                        <a:pt x="198078" y="182954"/>
                        <a:pt x="212673" y="184701"/>
                        <a:pt x="212673" y="184701"/>
                      </a:cubicBezTo>
                      <a:cubicBezTo>
                        <a:pt x="212673" y="184701"/>
                        <a:pt x="211185" y="165447"/>
                        <a:pt x="206582" y="149807"/>
                      </a:cubicBezTo>
                      <a:cubicBezTo>
                        <a:pt x="201978" y="134168"/>
                        <a:pt x="194260" y="122142"/>
                        <a:pt x="194260" y="122142"/>
                      </a:cubicBezTo>
                      <a:cubicBezTo>
                        <a:pt x="194260" y="122142"/>
                        <a:pt x="200999" y="121800"/>
                        <a:pt x="206683" y="119933"/>
                      </a:cubicBezTo>
                      <a:cubicBezTo>
                        <a:pt x="212377" y="118066"/>
                        <a:pt x="217036" y="114692"/>
                        <a:pt x="217036" y="114692"/>
                      </a:cubicBezTo>
                      <a:cubicBezTo>
                        <a:pt x="217036" y="114692"/>
                        <a:pt x="209521" y="104570"/>
                        <a:pt x="199252" y="98026"/>
                      </a:cubicBezTo>
                      <a:cubicBezTo>
                        <a:pt x="188991" y="91491"/>
                        <a:pt x="175968" y="88515"/>
                        <a:pt x="175968" y="88515"/>
                      </a:cubicBezTo>
                      <a:cubicBezTo>
                        <a:pt x="175968" y="88515"/>
                        <a:pt x="197671" y="82738"/>
                        <a:pt x="213061" y="73651"/>
                      </a:cubicBezTo>
                      <a:cubicBezTo>
                        <a:pt x="228451" y="64565"/>
                        <a:pt x="237538" y="52160"/>
                        <a:pt x="237538" y="52160"/>
                      </a:cubicBezTo>
                      <a:cubicBezTo>
                        <a:pt x="237538" y="52160"/>
                        <a:pt x="216176" y="52438"/>
                        <a:pt x="202478" y="46651"/>
                      </a:cubicBezTo>
                      <a:cubicBezTo>
                        <a:pt x="188779" y="40865"/>
                        <a:pt x="182734" y="29015"/>
                        <a:pt x="182734" y="29015"/>
                      </a:cubicBezTo>
                      <a:cubicBezTo>
                        <a:pt x="182734" y="29015"/>
                        <a:pt x="160846" y="45089"/>
                        <a:pt x="140834" y="20040"/>
                      </a:cubicBezTo>
                      <a:cubicBezTo>
                        <a:pt x="132903" y="10112"/>
                        <a:pt x="138671" y="0"/>
                        <a:pt x="138671" y="0"/>
                      </a:cubicBezTo>
                      <a:cubicBezTo>
                        <a:pt x="138671" y="0"/>
                        <a:pt x="115562" y="2708"/>
                        <a:pt x="98776" y="20631"/>
                      </a:cubicBezTo>
                      <a:cubicBezTo>
                        <a:pt x="82000" y="38554"/>
                        <a:pt x="73801" y="72616"/>
                        <a:pt x="73801"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51" name="Google Shape;7051;p10"/>
                <p:cNvSpPr/>
                <p:nvPr/>
              </p:nvSpPr>
              <p:spPr>
                <a:xfrm>
                  <a:off x="1820080" y="3138598"/>
                  <a:ext cx="173202" cy="152238"/>
                </a:xfrm>
                <a:custGeom>
                  <a:avLst/>
                  <a:gdLst/>
                  <a:ahLst/>
                  <a:cxnLst/>
                  <a:rect l="l" t="t" r="r" b="b"/>
                  <a:pathLst>
                    <a:path w="173202" h="152238" extrusionOk="0">
                      <a:moveTo>
                        <a:pt x="173202" y="137301"/>
                      </a:moveTo>
                      <a:cubicBezTo>
                        <a:pt x="173202" y="137301"/>
                        <a:pt x="141331" y="100596"/>
                        <a:pt x="122253" y="86546"/>
                      </a:cubicBezTo>
                      <a:cubicBezTo>
                        <a:pt x="111604" y="78707"/>
                        <a:pt x="103905" y="74428"/>
                        <a:pt x="103905" y="74428"/>
                      </a:cubicBezTo>
                      <a:cubicBezTo>
                        <a:pt x="103905" y="74428"/>
                        <a:pt x="109959" y="73633"/>
                        <a:pt x="124822" y="74816"/>
                      </a:cubicBezTo>
                      <a:cubicBezTo>
                        <a:pt x="139686" y="75999"/>
                        <a:pt x="163358" y="79169"/>
                        <a:pt x="163358" y="79169"/>
                      </a:cubicBezTo>
                      <a:cubicBezTo>
                        <a:pt x="163358" y="79169"/>
                        <a:pt x="142412" y="72098"/>
                        <a:pt x="126283" y="69769"/>
                      </a:cubicBezTo>
                      <a:cubicBezTo>
                        <a:pt x="110153" y="67449"/>
                        <a:pt x="98839" y="69880"/>
                        <a:pt x="98839" y="69880"/>
                      </a:cubicBezTo>
                      <a:cubicBezTo>
                        <a:pt x="98839" y="69880"/>
                        <a:pt x="90021" y="62097"/>
                        <a:pt x="80417" y="56264"/>
                      </a:cubicBezTo>
                      <a:cubicBezTo>
                        <a:pt x="70823" y="50432"/>
                        <a:pt x="60442" y="46540"/>
                        <a:pt x="60442" y="46540"/>
                      </a:cubicBezTo>
                      <a:lnTo>
                        <a:pt x="90567" y="37972"/>
                      </a:lnTo>
                      <a:cubicBezTo>
                        <a:pt x="90567" y="37972"/>
                        <a:pt x="94624" y="43915"/>
                        <a:pt x="105716" y="48352"/>
                      </a:cubicBezTo>
                      <a:cubicBezTo>
                        <a:pt x="116818" y="52789"/>
                        <a:pt x="134953" y="55728"/>
                        <a:pt x="134953" y="55728"/>
                      </a:cubicBezTo>
                      <a:cubicBezTo>
                        <a:pt x="134953" y="55728"/>
                        <a:pt x="119313" y="49850"/>
                        <a:pt x="109978" y="45403"/>
                      </a:cubicBezTo>
                      <a:cubicBezTo>
                        <a:pt x="100642" y="40967"/>
                        <a:pt x="97610" y="37962"/>
                        <a:pt x="97610" y="37962"/>
                      </a:cubicBezTo>
                      <a:lnTo>
                        <a:pt x="126819" y="34099"/>
                      </a:lnTo>
                      <a:lnTo>
                        <a:pt x="165327" y="30854"/>
                      </a:lnTo>
                      <a:lnTo>
                        <a:pt x="127632" y="29505"/>
                      </a:lnTo>
                      <a:cubicBezTo>
                        <a:pt x="127632" y="29505"/>
                        <a:pt x="128048" y="25456"/>
                        <a:pt x="134186" y="20650"/>
                      </a:cubicBezTo>
                      <a:cubicBezTo>
                        <a:pt x="140324" y="15843"/>
                        <a:pt x="152183" y="10279"/>
                        <a:pt x="152183" y="10279"/>
                      </a:cubicBezTo>
                      <a:cubicBezTo>
                        <a:pt x="152183" y="10279"/>
                        <a:pt x="138623" y="13957"/>
                        <a:pt x="130784" y="18903"/>
                      </a:cubicBezTo>
                      <a:cubicBezTo>
                        <a:pt x="122946" y="23857"/>
                        <a:pt x="120820" y="30087"/>
                        <a:pt x="120820" y="30087"/>
                      </a:cubicBezTo>
                      <a:lnTo>
                        <a:pt x="97527" y="33424"/>
                      </a:lnTo>
                      <a:lnTo>
                        <a:pt x="84133" y="34783"/>
                      </a:lnTo>
                      <a:cubicBezTo>
                        <a:pt x="84133" y="34783"/>
                        <a:pt x="84660" y="28691"/>
                        <a:pt x="90668" y="20003"/>
                      </a:cubicBezTo>
                      <a:cubicBezTo>
                        <a:pt x="96676" y="11305"/>
                        <a:pt x="108166" y="0"/>
                        <a:pt x="108166" y="0"/>
                      </a:cubicBezTo>
                      <a:cubicBezTo>
                        <a:pt x="108166" y="0"/>
                        <a:pt x="94504" y="7977"/>
                        <a:pt x="86666" y="16952"/>
                      </a:cubicBezTo>
                      <a:cubicBezTo>
                        <a:pt x="78818" y="25928"/>
                        <a:pt x="76785" y="35892"/>
                        <a:pt x="76785" y="35892"/>
                      </a:cubicBezTo>
                      <a:lnTo>
                        <a:pt x="54785" y="42991"/>
                      </a:lnTo>
                      <a:cubicBezTo>
                        <a:pt x="54785" y="42991"/>
                        <a:pt x="49138" y="39793"/>
                        <a:pt x="38101" y="35494"/>
                      </a:cubicBezTo>
                      <a:cubicBezTo>
                        <a:pt x="27055" y="31206"/>
                        <a:pt x="10639" y="25807"/>
                        <a:pt x="10639" y="25807"/>
                      </a:cubicBezTo>
                      <a:lnTo>
                        <a:pt x="4030" y="36844"/>
                      </a:lnTo>
                      <a:cubicBezTo>
                        <a:pt x="4030" y="36844"/>
                        <a:pt x="20326" y="38591"/>
                        <a:pt x="32407" y="41826"/>
                      </a:cubicBezTo>
                      <a:cubicBezTo>
                        <a:pt x="44488" y="45061"/>
                        <a:pt x="52345" y="49785"/>
                        <a:pt x="52345" y="49785"/>
                      </a:cubicBezTo>
                      <a:lnTo>
                        <a:pt x="51208" y="66811"/>
                      </a:lnTo>
                      <a:cubicBezTo>
                        <a:pt x="51208" y="66811"/>
                        <a:pt x="38600" y="66598"/>
                        <a:pt x="26307" y="72311"/>
                      </a:cubicBezTo>
                      <a:cubicBezTo>
                        <a:pt x="14013" y="78023"/>
                        <a:pt x="0" y="88367"/>
                        <a:pt x="0" y="88367"/>
                      </a:cubicBezTo>
                      <a:cubicBezTo>
                        <a:pt x="0" y="88367"/>
                        <a:pt x="14956" y="79705"/>
                        <a:pt x="27591" y="75832"/>
                      </a:cubicBezTo>
                      <a:cubicBezTo>
                        <a:pt x="40227" y="71960"/>
                        <a:pt x="51264" y="71923"/>
                        <a:pt x="51264" y="71923"/>
                      </a:cubicBezTo>
                      <a:lnTo>
                        <a:pt x="50617" y="98664"/>
                      </a:lnTo>
                      <a:cubicBezTo>
                        <a:pt x="50617" y="98664"/>
                        <a:pt x="44359" y="100522"/>
                        <a:pt x="39848" y="108323"/>
                      </a:cubicBezTo>
                      <a:cubicBezTo>
                        <a:pt x="35328" y="116124"/>
                        <a:pt x="32555" y="129869"/>
                        <a:pt x="32555" y="129869"/>
                      </a:cubicBezTo>
                      <a:cubicBezTo>
                        <a:pt x="32555" y="129869"/>
                        <a:pt x="38397" y="116947"/>
                        <a:pt x="42871" y="110283"/>
                      </a:cubicBezTo>
                      <a:cubicBezTo>
                        <a:pt x="47354" y="103618"/>
                        <a:pt x="50478" y="103221"/>
                        <a:pt x="50478" y="103221"/>
                      </a:cubicBezTo>
                      <a:lnTo>
                        <a:pt x="62051" y="152238"/>
                      </a:lnTo>
                      <a:cubicBezTo>
                        <a:pt x="62051" y="152238"/>
                        <a:pt x="57605" y="117881"/>
                        <a:pt x="56569" y="100318"/>
                      </a:cubicBezTo>
                      <a:cubicBezTo>
                        <a:pt x="55793" y="87063"/>
                        <a:pt x="56403" y="82155"/>
                        <a:pt x="56403" y="82155"/>
                      </a:cubicBezTo>
                      <a:cubicBezTo>
                        <a:pt x="56403" y="82155"/>
                        <a:pt x="61598" y="84438"/>
                        <a:pt x="67874" y="89735"/>
                      </a:cubicBezTo>
                      <a:cubicBezTo>
                        <a:pt x="74160" y="95040"/>
                        <a:pt x="80426" y="102860"/>
                        <a:pt x="80426" y="102860"/>
                      </a:cubicBezTo>
                      <a:cubicBezTo>
                        <a:pt x="80426" y="102860"/>
                        <a:pt x="75907" y="92988"/>
                        <a:pt x="70268" y="86407"/>
                      </a:cubicBezTo>
                      <a:cubicBezTo>
                        <a:pt x="64639" y="79826"/>
                        <a:pt x="57901" y="76535"/>
                        <a:pt x="57901" y="76535"/>
                      </a:cubicBezTo>
                      <a:lnTo>
                        <a:pt x="58732" y="53011"/>
                      </a:lnTo>
                      <a:cubicBezTo>
                        <a:pt x="58732" y="53011"/>
                        <a:pt x="69168" y="58353"/>
                        <a:pt x="77644" y="63123"/>
                      </a:cubicBezTo>
                      <a:cubicBezTo>
                        <a:pt x="86120" y="67902"/>
                        <a:pt x="93848" y="74557"/>
                        <a:pt x="93848" y="74557"/>
                      </a:cubicBezTo>
                      <a:cubicBezTo>
                        <a:pt x="93848" y="74557"/>
                        <a:pt x="93515" y="85936"/>
                        <a:pt x="96889" y="98525"/>
                      </a:cubicBezTo>
                      <a:cubicBezTo>
                        <a:pt x="100263" y="111114"/>
                        <a:pt x="107352" y="124924"/>
                        <a:pt x="107352" y="124924"/>
                      </a:cubicBezTo>
                      <a:cubicBezTo>
                        <a:pt x="107352" y="124924"/>
                        <a:pt x="103221" y="110957"/>
                        <a:pt x="101270" y="99496"/>
                      </a:cubicBezTo>
                      <a:cubicBezTo>
                        <a:pt x="99311" y="88034"/>
                        <a:pt x="99533" y="79086"/>
                        <a:pt x="99533" y="79086"/>
                      </a:cubicBezTo>
                      <a:cubicBezTo>
                        <a:pt x="99533" y="79086"/>
                        <a:pt x="105716" y="80916"/>
                        <a:pt x="120007" y="91934"/>
                      </a:cubicBezTo>
                      <a:cubicBezTo>
                        <a:pt x="138632" y="10628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52" name="Google Shape;7052;p10"/>
              <p:cNvGrpSpPr/>
              <p:nvPr/>
            </p:nvGrpSpPr>
            <p:grpSpPr>
              <a:xfrm>
                <a:off x="1713642" y="2586953"/>
                <a:ext cx="237536" cy="213022"/>
                <a:chOff x="1713642" y="2586953"/>
                <a:chExt cx="237536" cy="213022"/>
              </a:xfrm>
            </p:grpSpPr>
            <p:sp>
              <p:nvSpPr>
                <p:cNvPr id="7053" name="Google Shape;7053;p10"/>
                <p:cNvSpPr/>
                <p:nvPr/>
              </p:nvSpPr>
              <p:spPr>
                <a:xfrm>
                  <a:off x="1713642" y="2586953"/>
                  <a:ext cx="237536" cy="213022"/>
                </a:xfrm>
                <a:custGeom>
                  <a:avLst/>
                  <a:gdLst/>
                  <a:ahLst/>
                  <a:cxnLst/>
                  <a:rect l="l" t="t" r="r" b="b"/>
                  <a:pathLst>
                    <a:path w="237536" h="213022" extrusionOk="0">
                      <a:moveTo>
                        <a:pt x="73809" y="72616"/>
                      </a:moveTo>
                      <a:cubicBezTo>
                        <a:pt x="73809" y="72616"/>
                        <a:pt x="37437" y="75675"/>
                        <a:pt x="19625" y="96103"/>
                      </a:cubicBezTo>
                      <a:cubicBezTo>
                        <a:pt x="-8429" y="128279"/>
                        <a:pt x="1831" y="148717"/>
                        <a:pt x="1831" y="148717"/>
                      </a:cubicBezTo>
                      <a:cubicBezTo>
                        <a:pt x="1831" y="148717"/>
                        <a:pt x="21926" y="125728"/>
                        <a:pt x="38444" y="141932"/>
                      </a:cubicBezTo>
                      <a:cubicBezTo>
                        <a:pt x="47022" y="150334"/>
                        <a:pt x="47355" y="169976"/>
                        <a:pt x="47355" y="169976"/>
                      </a:cubicBezTo>
                      <a:cubicBezTo>
                        <a:pt x="47355" y="169976"/>
                        <a:pt x="61654" y="175014"/>
                        <a:pt x="68957" y="185773"/>
                      </a:cubicBezTo>
                      <a:cubicBezTo>
                        <a:pt x="76250" y="196542"/>
                        <a:pt x="76536" y="213023"/>
                        <a:pt x="76536" y="213023"/>
                      </a:cubicBezTo>
                      <a:cubicBezTo>
                        <a:pt x="76536" y="213023"/>
                        <a:pt x="89662" y="204519"/>
                        <a:pt x="98637" y="191791"/>
                      </a:cubicBezTo>
                      <a:cubicBezTo>
                        <a:pt x="107612" y="179063"/>
                        <a:pt x="112428" y="162110"/>
                        <a:pt x="112428" y="162110"/>
                      </a:cubicBezTo>
                      <a:cubicBezTo>
                        <a:pt x="112428" y="162110"/>
                        <a:pt x="117318" y="169893"/>
                        <a:pt x="122790" y="176484"/>
                      </a:cubicBezTo>
                      <a:cubicBezTo>
                        <a:pt x="128271" y="183074"/>
                        <a:pt x="134344" y="188482"/>
                        <a:pt x="134344" y="188482"/>
                      </a:cubicBezTo>
                      <a:cubicBezTo>
                        <a:pt x="134344" y="188482"/>
                        <a:pt x="139650" y="182566"/>
                        <a:pt x="142635" y="176262"/>
                      </a:cubicBezTo>
                      <a:cubicBezTo>
                        <a:pt x="145630" y="169967"/>
                        <a:pt x="146305" y="163284"/>
                        <a:pt x="146305" y="163284"/>
                      </a:cubicBezTo>
                      <a:cubicBezTo>
                        <a:pt x="146305" y="163284"/>
                        <a:pt x="164893" y="172250"/>
                        <a:pt x="181485" y="177602"/>
                      </a:cubicBezTo>
                      <a:cubicBezTo>
                        <a:pt x="198077" y="182954"/>
                        <a:pt x="212682" y="184701"/>
                        <a:pt x="212682" y="184701"/>
                      </a:cubicBezTo>
                      <a:cubicBezTo>
                        <a:pt x="212682" y="184701"/>
                        <a:pt x="211194" y="165447"/>
                        <a:pt x="206590" y="149807"/>
                      </a:cubicBezTo>
                      <a:cubicBezTo>
                        <a:pt x="201987" y="134167"/>
                        <a:pt x="194269" y="122142"/>
                        <a:pt x="194269" y="122142"/>
                      </a:cubicBezTo>
                      <a:cubicBezTo>
                        <a:pt x="194269" y="122142"/>
                        <a:pt x="200998" y="121791"/>
                        <a:pt x="206692" y="119933"/>
                      </a:cubicBezTo>
                      <a:cubicBezTo>
                        <a:pt x="212377" y="118065"/>
                        <a:pt x="217035" y="114682"/>
                        <a:pt x="217035" y="114682"/>
                      </a:cubicBezTo>
                      <a:cubicBezTo>
                        <a:pt x="217035" y="114682"/>
                        <a:pt x="209520" y="104570"/>
                        <a:pt x="199260" y="98026"/>
                      </a:cubicBezTo>
                      <a:cubicBezTo>
                        <a:pt x="188991" y="91482"/>
                        <a:pt x="175967" y="88515"/>
                        <a:pt x="175967" y="88515"/>
                      </a:cubicBezTo>
                      <a:cubicBezTo>
                        <a:pt x="175967" y="88515"/>
                        <a:pt x="197670" y="82737"/>
                        <a:pt x="213061" y="73651"/>
                      </a:cubicBezTo>
                      <a:cubicBezTo>
                        <a:pt x="228451" y="64565"/>
                        <a:pt x="237537" y="52160"/>
                        <a:pt x="237537" y="52160"/>
                      </a:cubicBezTo>
                      <a:cubicBezTo>
                        <a:pt x="237537" y="52160"/>
                        <a:pt x="216176" y="52438"/>
                        <a:pt x="202477" y="46651"/>
                      </a:cubicBezTo>
                      <a:cubicBezTo>
                        <a:pt x="188778" y="40865"/>
                        <a:pt x="182733" y="29015"/>
                        <a:pt x="182733" y="29015"/>
                      </a:cubicBezTo>
                      <a:cubicBezTo>
                        <a:pt x="182733" y="29015"/>
                        <a:pt x="160845" y="45089"/>
                        <a:pt x="140833" y="20030"/>
                      </a:cubicBezTo>
                      <a:cubicBezTo>
                        <a:pt x="132902" y="10103"/>
                        <a:pt x="138670" y="0"/>
                        <a:pt x="138670" y="0"/>
                      </a:cubicBezTo>
                      <a:cubicBezTo>
                        <a:pt x="138670" y="0"/>
                        <a:pt x="115562" y="2699"/>
                        <a:pt x="98785" y="20622"/>
                      </a:cubicBezTo>
                      <a:cubicBezTo>
                        <a:pt x="81999" y="38545"/>
                        <a:pt x="73809" y="72616"/>
                        <a:pt x="73809"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54" name="Google Shape;7054;p10"/>
                <p:cNvSpPr/>
                <p:nvPr/>
              </p:nvSpPr>
              <p:spPr>
                <a:xfrm>
                  <a:off x="1737509" y="2618039"/>
                  <a:ext cx="173202" cy="152247"/>
                </a:xfrm>
                <a:custGeom>
                  <a:avLst/>
                  <a:gdLst/>
                  <a:ahLst/>
                  <a:cxnLst/>
                  <a:rect l="l" t="t" r="r" b="b"/>
                  <a:pathLst>
                    <a:path w="173202" h="152247" extrusionOk="0">
                      <a:moveTo>
                        <a:pt x="173202" y="137301"/>
                      </a:moveTo>
                      <a:cubicBezTo>
                        <a:pt x="173202" y="137301"/>
                        <a:pt x="141340" y="100596"/>
                        <a:pt x="122253" y="86555"/>
                      </a:cubicBezTo>
                      <a:cubicBezTo>
                        <a:pt x="111604" y="78716"/>
                        <a:pt x="103914" y="74437"/>
                        <a:pt x="103914" y="74437"/>
                      </a:cubicBezTo>
                      <a:cubicBezTo>
                        <a:pt x="103914" y="74437"/>
                        <a:pt x="109959" y="73633"/>
                        <a:pt x="124822" y="74816"/>
                      </a:cubicBezTo>
                      <a:cubicBezTo>
                        <a:pt x="139686" y="76008"/>
                        <a:pt x="163358" y="79179"/>
                        <a:pt x="163358" y="79179"/>
                      </a:cubicBezTo>
                      <a:cubicBezTo>
                        <a:pt x="163358" y="79179"/>
                        <a:pt x="142422" y="72098"/>
                        <a:pt x="126292" y="69778"/>
                      </a:cubicBezTo>
                      <a:cubicBezTo>
                        <a:pt x="110162" y="67458"/>
                        <a:pt x="98840" y="69880"/>
                        <a:pt x="98840" y="69880"/>
                      </a:cubicBezTo>
                      <a:cubicBezTo>
                        <a:pt x="98840" y="69880"/>
                        <a:pt x="90021" y="62106"/>
                        <a:pt x="80417" y="56274"/>
                      </a:cubicBezTo>
                      <a:cubicBezTo>
                        <a:pt x="70823" y="50441"/>
                        <a:pt x="60442" y="46540"/>
                        <a:pt x="60442" y="46540"/>
                      </a:cubicBezTo>
                      <a:lnTo>
                        <a:pt x="90576" y="37981"/>
                      </a:lnTo>
                      <a:cubicBezTo>
                        <a:pt x="90576" y="37981"/>
                        <a:pt x="94624" y="43915"/>
                        <a:pt x="105716" y="48361"/>
                      </a:cubicBezTo>
                      <a:cubicBezTo>
                        <a:pt x="116818" y="52798"/>
                        <a:pt x="134953" y="55737"/>
                        <a:pt x="134953" y="55737"/>
                      </a:cubicBezTo>
                      <a:cubicBezTo>
                        <a:pt x="134953" y="55737"/>
                        <a:pt x="119314" y="49849"/>
                        <a:pt x="109978" y="45413"/>
                      </a:cubicBezTo>
                      <a:cubicBezTo>
                        <a:pt x="100642" y="40967"/>
                        <a:pt x="97610" y="37972"/>
                        <a:pt x="97610" y="37972"/>
                      </a:cubicBezTo>
                      <a:lnTo>
                        <a:pt x="126828" y="34108"/>
                      </a:lnTo>
                      <a:lnTo>
                        <a:pt x="165327" y="30864"/>
                      </a:lnTo>
                      <a:lnTo>
                        <a:pt x="127633" y="29505"/>
                      </a:lnTo>
                      <a:cubicBezTo>
                        <a:pt x="127633" y="29505"/>
                        <a:pt x="128048" y="25456"/>
                        <a:pt x="134195" y="20650"/>
                      </a:cubicBezTo>
                      <a:cubicBezTo>
                        <a:pt x="140333" y="15843"/>
                        <a:pt x="152183" y="10288"/>
                        <a:pt x="152183" y="10288"/>
                      </a:cubicBezTo>
                      <a:cubicBezTo>
                        <a:pt x="152183" y="10288"/>
                        <a:pt x="138623" y="13957"/>
                        <a:pt x="130785" y="18912"/>
                      </a:cubicBezTo>
                      <a:cubicBezTo>
                        <a:pt x="122946" y="23866"/>
                        <a:pt x="120820" y="30096"/>
                        <a:pt x="120820" y="30096"/>
                      </a:cubicBezTo>
                      <a:lnTo>
                        <a:pt x="97527" y="33433"/>
                      </a:lnTo>
                      <a:lnTo>
                        <a:pt x="84142" y="34783"/>
                      </a:lnTo>
                      <a:cubicBezTo>
                        <a:pt x="84142" y="34783"/>
                        <a:pt x="84660" y="28701"/>
                        <a:pt x="90668" y="20003"/>
                      </a:cubicBezTo>
                      <a:cubicBezTo>
                        <a:pt x="96677" y="11314"/>
                        <a:pt x="108166" y="0"/>
                        <a:pt x="108166" y="0"/>
                      </a:cubicBezTo>
                      <a:cubicBezTo>
                        <a:pt x="108166" y="0"/>
                        <a:pt x="94504" y="7977"/>
                        <a:pt x="86666" y="16952"/>
                      </a:cubicBezTo>
                      <a:cubicBezTo>
                        <a:pt x="78818" y="25928"/>
                        <a:pt x="76785" y="35901"/>
                        <a:pt x="76785" y="35901"/>
                      </a:cubicBezTo>
                      <a:lnTo>
                        <a:pt x="54785" y="43000"/>
                      </a:lnTo>
                      <a:cubicBezTo>
                        <a:pt x="54785" y="43000"/>
                        <a:pt x="49138" y="39802"/>
                        <a:pt x="38101" y="35504"/>
                      </a:cubicBezTo>
                      <a:cubicBezTo>
                        <a:pt x="27065" y="31206"/>
                        <a:pt x="10639" y="25817"/>
                        <a:pt x="10639" y="25817"/>
                      </a:cubicBezTo>
                      <a:lnTo>
                        <a:pt x="4030" y="36853"/>
                      </a:lnTo>
                      <a:cubicBezTo>
                        <a:pt x="4030" y="36853"/>
                        <a:pt x="20326" y="38600"/>
                        <a:pt x="32407" y="41835"/>
                      </a:cubicBezTo>
                      <a:cubicBezTo>
                        <a:pt x="44488" y="45071"/>
                        <a:pt x="52345" y="49785"/>
                        <a:pt x="52345" y="49785"/>
                      </a:cubicBezTo>
                      <a:lnTo>
                        <a:pt x="51208" y="66811"/>
                      </a:lnTo>
                      <a:cubicBezTo>
                        <a:pt x="51208" y="66811"/>
                        <a:pt x="38600" y="66598"/>
                        <a:pt x="26307" y="72320"/>
                      </a:cubicBezTo>
                      <a:cubicBezTo>
                        <a:pt x="14013" y="78033"/>
                        <a:pt x="0" y="88367"/>
                        <a:pt x="0" y="88367"/>
                      </a:cubicBezTo>
                      <a:cubicBezTo>
                        <a:pt x="0" y="88367"/>
                        <a:pt x="14956" y="79715"/>
                        <a:pt x="27592" y="75842"/>
                      </a:cubicBezTo>
                      <a:cubicBezTo>
                        <a:pt x="40227" y="71960"/>
                        <a:pt x="51264" y="71932"/>
                        <a:pt x="51264" y="71932"/>
                      </a:cubicBezTo>
                      <a:lnTo>
                        <a:pt x="50617" y="98673"/>
                      </a:lnTo>
                      <a:cubicBezTo>
                        <a:pt x="50617" y="98673"/>
                        <a:pt x="44368" y="100531"/>
                        <a:pt x="39848" y="108323"/>
                      </a:cubicBezTo>
                      <a:cubicBezTo>
                        <a:pt x="35337" y="116124"/>
                        <a:pt x="32555" y="129869"/>
                        <a:pt x="32555" y="129869"/>
                      </a:cubicBezTo>
                      <a:cubicBezTo>
                        <a:pt x="32555" y="129869"/>
                        <a:pt x="38397" y="116947"/>
                        <a:pt x="42880" y="110292"/>
                      </a:cubicBezTo>
                      <a:cubicBezTo>
                        <a:pt x="47354" y="103627"/>
                        <a:pt x="50478" y="103221"/>
                        <a:pt x="50478" y="103221"/>
                      </a:cubicBezTo>
                      <a:lnTo>
                        <a:pt x="62051" y="152247"/>
                      </a:lnTo>
                      <a:cubicBezTo>
                        <a:pt x="62051" y="152247"/>
                        <a:pt x="57605" y="117881"/>
                        <a:pt x="56569" y="100318"/>
                      </a:cubicBezTo>
                      <a:cubicBezTo>
                        <a:pt x="55793" y="87063"/>
                        <a:pt x="56403" y="82164"/>
                        <a:pt x="56403" y="82164"/>
                      </a:cubicBezTo>
                      <a:cubicBezTo>
                        <a:pt x="56403" y="82164"/>
                        <a:pt x="61598" y="84438"/>
                        <a:pt x="67883" y="89744"/>
                      </a:cubicBezTo>
                      <a:cubicBezTo>
                        <a:pt x="74160" y="95040"/>
                        <a:pt x="80427" y="102860"/>
                        <a:pt x="80427" y="102860"/>
                      </a:cubicBezTo>
                      <a:cubicBezTo>
                        <a:pt x="80427" y="102860"/>
                        <a:pt x="75907" y="92997"/>
                        <a:pt x="70277" y="86416"/>
                      </a:cubicBezTo>
                      <a:cubicBezTo>
                        <a:pt x="64639" y="79835"/>
                        <a:pt x="57901" y="76535"/>
                        <a:pt x="57901" y="76535"/>
                      </a:cubicBezTo>
                      <a:lnTo>
                        <a:pt x="58732" y="53011"/>
                      </a:lnTo>
                      <a:cubicBezTo>
                        <a:pt x="58732" y="53011"/>
                        <a:pt x="69168" y="58353"/>
                        <a:pt x="77645" y="63132"/>
                      </a:cubicBezTo>
                      <a:cubicBezTo>
                        <a:pt x="86121" y="67902"/>
                        <a:pt x="93857" y="74566"/>
                        <a:pt x="93857" y="74566"/>
                      </a:cubicBezTo>
                      <a:cubicBezTo>
                        <a:pt x="93857" y="74566"/>
                        <a:pt x="93515" y="85936"/>
                        <a:pt x="96889" y="98525"/>
                      </a:cubicBezTo>
                      <a:cubicBezTo>
                        <a:pt x="100263" y="111124"/>
                        <a:pt x="107353" y="124924"/>
                        <a:pt x="107353" y="124924"/>
                      </a:cubicBezTo>
                      <a:cubicBezTo>
                        <a:pt x="107353" y="124924"/>
                        <a:pt x="103221" y="110957"/>
                        <a:pt x="101271" y="99496"/>
                      </a:cubicBezTo>
                      <a:cubicBezTo>
                        <a:pt x="99311" y="88043"/>
                        <a:pt x="99533" y="79095"/>
                        <a:pt x="99533" y="79095"/>
                      </a:cubicBezTo>
                      <a:cubicBezTo>
                        <a:pt x="99533" y="79095"/>
                        <a:pt x="105716" y="80916"/>
                        <a:pt x="120016" y="91944"/>
                      </a:cubicBezTo>
                      <a:cubicBezTo>
                        <a:pt x="138632" y="10629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55" name="Google Shape;7055;p10"/>
              <p:cNvGrpSpPr/>
              <p:nvPr/>
            </p:nvGrpSpPr>
            <p:grpSpPr>
              <a:xfrm>
                <a:off x="1330764" y="2108332"/>
                <a:ext cx="229928" cy="237935"/>
                <a:chOff x="1330764" y="2108332"/>
                <a:chExt cx="229928" cy="237935"/>
              </a:xfrm>
            </p:grpSpPr>
            <p:sp>
              <p:nvSpPr>
                <p:cNvPr id="7056" name="Google Shape;7056;p10"/>
                <p:cNvSpPr/>
                <p:nvPr/>
              </p:nvSpPr>
              <p:spPr>
                <a:xfrm>
                  <a:off x="1330764" y="2108332"/>
                  <a:ext cx="229928" cy="237935"/>
                </a:xfrm>
                <a:custGeom>
                  <a:avLst/>
                  <a:gdLst/>
                  <a:ahLst/>
                  <a:cxnLst/>
                  <a:rect l="l" t="t" r="r" b="b"/>
                  <a:pathLst>
                    <a:path w="229928" h="237935" extrusionOk="0">
                      <a:moveTo>
                        <a:pt x="83634" y="168525"/>
                      </a:moveTo>
                      <a:cubicBezTo>
                        <a:pt x="83634" y="168525"/>
                        <a:pt x="91204" y="206136"/>
                        <a:pt x="114692" y="222285"/>
                      </a:cubicBezTo>
                      <a:cubicBezTo>
                        <a:pt x="151665" y="247694"/>
                        <a:pt x="171770" y="234523"/>
                        <a:pt x="171770" y="234523"/>
                      </a:cubicBezTo>
                      <a:cubicBezTo>
                        <a:pt x="171770" y="234523"/>
                        <a:pt x="145343" y="216304"/>
                        <a:pt x="160271" y="197106"/>
                      </a:cubicBezTo>
                      <a:cubicBezTo>
                        <a:pt x="168026" y="187141"/>
                        <a:pt x="188491" y="184433"/>
                        <a:pt x="188491" y="184433"/>
                      </a:cubicBezTo>
                      <a:cubicBezTo>
                        <a:pt x="188491" y="184433"/>
                        <a:pt x="192031" y="168886"/>
                        <a:pt x="202393" y="159966"/>
                      </a:cubicBezTo>
                      <a:cubicBezTo>
                        <a:pt x="212755" y="151055"/>
                        <a:pt x="229929" y="148772"/>
                        <a:pt x="229929" y="148772"/>
                      </a:cubicBezTo>
                      <a:cubicBezTo>
                        <a:pt x="229929" y="148772"/>
                        <a:pt x="219475" y="136090"/>
                        <a:pt x="205101" y="128252"/>
                      </a:cubicBezTo>
                      <a:cubicBezTo>
                        <a:pt x="190728" y="120413"/>
                        <a:pt x="172444" y="117419"/>
                        <a:pt x="172444" y="117419"/>
                      </a:cubicBezTo>
                      <a:cubicBezTo>
                        <a:pt x="172444" y="117419"/>
                        <a:pt x="179987" y="111383"/>
                        <a:pt x="186208" y="104866"/>
                      </a:cubicBezTo>
                      <a:cubicBezTo>
                        <a:pt x="192438" y="98349"/>
                        <a:pt x="197346" y="91361"/>
                        <a:pt x="197346" y="91361"/>
                      </a:cubicBezTo>
                      <a:cubicBezTo>
                        <a:pt x="197346" y="91361"/>
                        <a:pt x="190524" y="86536"/>
                        <a:pt x="183592" y="84170"/>
                      </a:cubicBezTo>
                      <a:cubicBezTo>
                        <a:pt x="176650" y="81804"/>
                        <a:pt x="169597" y="81896"/>
                        <a:pt x="169597" y="81896"/>
                      </a:cubicBezTo>
                      <a:cubicBezTo>
                        <a:pt x="169597" y="81896"/>
                        <a:pt x="176715" y="61413"/>
                        <a:pt x="180311" y="43435"/>
                      </a:cubicBezTo>
                      <a:cubicBezTo>
                        <a:pt x="183906" y="25466"/>
                        <a:pt x="183962" y="10011"/>
                        <a:pt x="183962" y="10011"/>
                      </a:cubicBezTo>
                      <a:cubicBezTo>
                        <a:pt x="183962" y="10011"/>
                        <a:pt x="164033" y="13884"/>
                        <a:pt x="148264" y="20576"/>
                      </a:cubicBezTo>
                      <a:cubicBezTo>
                        <a:pt x="132485" y="27259"/>
                        <a:pt x="120857" y="36770"/>
                        <a:pt x="120857" y="36770"/>
                      </a:cubicBezTo>
                      <a:cubicBezTo>
                        <a:pt x="120857" y="36770"/>
                        <a:pt x="119683" y="29782"/>
                        <a:pt x="117049" y="24060"/>
                      </a:cubicBezTo>
                      <a:cubicBezTo>
                        <a:pt x="114415" y="18339"/>
                        <a:pt x="110329" y="13893"/>
                        <a:pt x="110329" y="13893"/>
                      </a:cubicBezTo>
                      <a:cubicBezTo>
                        <a:pt x="110329" y="13893"/>
                        <a:pt x="100670" y="22951"/>
                        <a:pt x="95068" y="34459"/>
                      </a:cubicBezTo>
                      <a:cubicBezTo>
                        <a:pt x="89476" y="45967"/>
                        <a:pt x="87941" y="59925"/>
                        <a:pt x="87941" y="59925"/>
                      </a:cubicBezTo>
                      <a:cubicBezTo>
                        <a:pt x="87941" y="59925"/>
                        <a:pt x="79299" y="37953"/>
                        <a:pt x="67948" y="22979"/>
                      </a:cubicBezTo>
                      <a:cubicBezTo>
                        <a:pt x="56606" y="7996"/>
                        <a:pt x="42566" y="0"/>
                        <a:pt x="42566" y="0"/>
                      </a:cubicBezTo>
                      <a:cubicBezTo>
                        <a:pt x="42566" y="0"/>
                        <a:pt x="45422" y="22277"/>
                        <a:pt x="41031" y="37279"/>
                      </a:cubicBezTo>
                      <a:cubicBezTo>
                        <a:pt x="36632" y="52281"/>
                        <a:pt x="24985" y="60017"/>
                        <a:pt x="24985" y="60017"/>
                      </a:cubicBezTo>
                      <a:cubicBezTo>
                        <a:pt x="24985" y="60017"/>
                        <a:pt x="44414" y="80935"/>
                        <a:pt x="20659" y="104857"/>
                      </a:cubicBezTo>
                      <a:cubicBezTo>
                        <a:pt x="11240" y="114331"/>
                        <a:pt x="0" y="109534"/>
                        <a:pt x="0" y="109534"/>
                      </a:cubicBezTo>
                      <a:cubicBezTo>
                        <a:pt x="0" y="109534"/>
                        <a:pt x="5602" y="133336"/>
                        <a:pt x="26334" y="148698"/>
                      </a:cubicBezTo>
                      <a:cubicBezTo>
                        <a:pt x="47077" y="164061"/>
                        <a:pt x="83634" y="168525"/>
                        <a:pt x="83634" y="16852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57" name="Google Shape;7057;p10"/>
                <p:cNvSpPr/>
                <p:nvPr/>
              </p:nvSpPr>
              <p:spPr>
                <a:xfrm>
                  <a:off x="1364022" y="2136598"/>
                  <a:ext cx="164541" cy="188758"/>
                </a:xfrm>
                <a:custGeom>
                  <a:avLst/>
                  <a:gdLst/>
                  <a:ahLst/>
                  <a:cxnLst/>
                  <a:rect l="l" t="t" r="r" b="b"/>
                  <a:pathLst>
                    <a:path w="164541" h="188758" extrusionOk="0">
                      <a:moveTo>
                        <a:pt x="135554" y="0"/>
                      </a:moveTo>
                      <a:cubicBezTo>
                        <a:pt x="135554" y="0"/>
                        <a:pt x="101058" y="37704"/>
                        <a:pt x="88690" y="59324"/>
                      </a:cubicBezTo>
                      <a:cubicBezTo>
                        <a:pt x="81786" y="71377"/>
                        <a:pt x="78245" y="79937"/>
                        <a:pt x="78245" y="79937"/>
                      </a:cubicBezTo>
                      <a:cubicBezTo>
                        <a:pt x="78245" y="79937"/>
                        <a:pt x="76683" y="73716"/>
                        <a:pt x="76129" y="58048"/>
                      </a:cubicBezTo>
                      <a:cubicBezTo>
                        <a:pt x="75574" y="42390"/>
                        <a:pt x="76036" y="17285"/>
                        <a:pt x="76036" y="17285"/>
                      </a:cubicBezTo>
                      <a:cubicBezTo>
                        <a:pt x="76036" y="17285"/>
                        <a:pt x="71174" y="40005"/>
                        <a:pt x="70684" y="57124"/>
                      </a:cubicBezTo>
                      <a:cubicBezTo>
                        <a:pt x="70203" y="74252"/>
                        <a:pt x="74095" y="85778"/>
                        <a:pt x="74095" y="85778"/>
                      </a:cubicBezTo>
                      <a:cubicBezTo>
                        <a:pt x="74095" y="85778"/>
                        <a:pt x="67042" y="95928"/>
                        <a:pt x="62106" y="106650"/>
                      </a:cubicBezTo>
                      <a:cubicBezTo>
                        <a:pt x="57170" y="117382"/>
                        <a:pt x="54351" y="128677"/>
                        <a:pt x="54351" y="128677"/>
                      </a:cubicBezTo>
                      <a:lnTo>
                        <a:pt x="41780" y="98257"/>
                      </a:lnTo>
                      <a:cubicBezTo>
                        <a:pt x="41780" y="98257"/>
                        <a:pt x="47492" y="93303"/>
                        <a:pt x="50793" y="81185"/>
                      </a:cubicBezTo>
                      <a:cubicBezTo>
                        <a:pt x="54092" y="69066"/>
                        <a:pt x="54980" y="49766"/>
                        <a:pt x="54980" y="49766"/>
                      </a:cubicBezTo>
                      <a:cubicBezTo>
                        <a:pt x="54980" y="49766"/>
                        <a:pt x="50719" y="66811"/>
                        <a:pt x="47206" y="77090"/>
                      </a:cubicBezTo>
                      <a:cubicBezTo>
                        <a:pt x="43684" y="87378"/>
                        <a:pt x="40920" y="90899"/>
                        <a:pt x="40920" y="90899"/>
                      </a:cubicBezTo>
                      <a:lnTo>
                        <a:pt x="33369" y="60858"/>
                      </a:lnTo>
                      <a:lnTo>
                        <a:pt x="25355" y="21047"/>
                      </a:lnTo>
                      <a:lnTo>
                        <a:pt x="28470" y="60572"/>
                      </a:lnTo>
                      <a:cubicBezTo>
                        <a:pt x="28470" y="60572"/>
                        <a:pt x="24190" y="60618"/>
                        <a:pt x="18431" y="54785"/>
                      </a:cubicBezTo>
                      <a:cubicBezTo>
                        <a:pt x="12673" y="48953"/>
                        <a:pt x="5445" y="37251"/>
                        <a:pt x="5445" y="37251"/>
                      </a:cubicBezTo>
                      <a:cubicBezTo>
                        <a:pt x="5445" y="37251"/>
                        <a:pt x="10917" y="50968"/>
                        <a:pt x="17026" y="58557"/>
                      </a:cubicBezTo>
                      <a:cubicBezTo>
                        <a:pt x="23146" y="66146"/>
                        <a:pt x="29902" y="67615"/>
                        <a:pt x="29902" y="67615"/>
                      </a:cubicBezTo>
                      <a:lnTo>
                        <a:pt x="36197" y="91537"/>
                      </a:lnTo>
                      <a:lnTo>
                        <a:pt x="39220" y="105356"/>
                      </a:lnTo>
                      <a:cubicBezTo>
                        <a:pt x="39220" y="105356"/>
                        <a:pt x="32805" y="105541"/>
                        <a:pt x="22998" y="100309"/>
                      </a:cubicBezTo>
                      <a:cubicBezTo>
                        <a:pt x="13190" y="95087"/>
                        <a:pt x="0" y="84447"/>
                        <a:pt x="0" y="84447"/>
                      </a:cubicBezTo>
                      <a:cubicBezTo>
                        <a:pt x="0" y="84447"/>
                        <a:pt x="9974" y="97749"/>
                        <a:pt x="20289" y="104866"/>
                      </a:cubicBezTo>
                      <a:cubicBezTo>
                        <a:pt x="30614" y="111974"/>
                        <a:pt x="41272" y="112899"/>
                        <a:pt x="41272" y="112899"/>
                      </a:cubicBezTo>
                      <a:lnTo>
                        <a:pt x="51328" y="135018"/>
                      </a:lnTo>
                      <a:cubicBezTo>
                        <a:pt x="51328" y="135018"/>
                        <a:pt x="48666" y="141303"/>
                        <a:pt x="45514" y="153347"/>
                      </a:cubicBezTo>
                      <a:cubicBezTo>
                        <a:pt x="42353" y="165392"/>
                        <a:pt x="38702" y="183194"/>
                        <a:pt x="38702" y="183194"/>
                      </a:cubicBezTo>
                      <a:lnTo>
                        <a:pt x="51014" y="188759"/>
                      </a:lnTo>
                      <a:cubicBezTo>
                        <a:pt x="51014" y="188759"/>
                        <a:pt x="50885" y="171529"/>
                        <a:pt x="52807" y="158524"/>
                      </a:cubicBezTo>
                      <a:cubicBezTo>
                        <a:pt x="54730" y="145528"/>
                        <a:pt x="58714" y="136746"/>
                        <a:pt x="58714" y="136746"/>
                      </a:cubicBezTo>
                      <a:lnTo>
                        <a:pt x="76628" y="135887"/>
                      </a:lnTo>
                      <a:cubicBezTo>
                        <a:pt x="76628" y="135887"/>
                        <a:pt x="77922" y="149077"/>
                        <a:pt x="85372" y="161232"/>
                      </a:cubicBezTo>
                      <a:cubicBezTo>
                        <a:pt x="92822" y="173378"/>
                        <a:pt x="105301" y="186762"/>
                        <a:pt x="105301" y="186762"/>
                      </a:cubicBezTo>
                      <a:cubicBezTo>
                        <a:pt x="105301" y="186762"/>
                        <a:pt x="94467" y="172195"/>
                        <a:pt x="88893" y="159467"/>
                      </a:cubicBezTo>
                      <a:cubicBezTo>
                        <a:pt x="83329" y="146738"/>
                        <a:pt x="81961" y="135212"/>
                        <a:pt x="81961" y="135212"/>
                      </a:cubicBezTo>
                      <a:lnTo>
                        <a:pt x="109968" y="132670"/>
                      </a:lnTo>
                      <a:cubicBezTo>
                        <a:pt x="109968" y="132670"/>
                        <a:pt x="112658" y="138974"/>
                        <a:pt x="121347" y="142755"/>
                      </a:cubicBezTo>
                      <a:cubicBezTo>
                        <a:pt x="130036" y="146526"/>
                        <a:pt x="144724" y="147774"/>
                        <a:pt x="144724" y="147774"/>
                      </a:cubicBezTo>
                      <a:cubicBezTo>
                        <a:pt x="144724" y="147774"/>
                        <a:pt x="130526" y="143235"/>
                        <a:pt x="123029" y="139353"/>
                      </a:cubicBezTo>
                      <a:cubicBezTo>
                        <a:pt x="115533" y="135480"/>
                        <a:pt x="114738" y="132263"/>
                        <a:pt x="114738" y="132263"/>
                      </a:cubicBezTo>
                      <a:lnTo>
                        <a:pt x="164541" y="114285"/>
                      </a:lnTo>
                      <a:cubicBezTo>
                        <a:pt x="164541" y="114285"/>
                        <a:pt x="129195" y="123066"/>
                        <a:pt x="110976" y="126255"/>
                      </a:cubicBezTo>
                      <a:cubicBezTo>
                        <a:pt x="97231" y="128658"/>
                        <a:pt x="92036" y="128612"/>
                        <a:pt x="92036" y="128612"/>
                      </a:cubicBezTo>
                      <a:cubicBezTo>
                        <a:pt x="92036" y="128612"/>
                        <a:pt x="93783" y="122909"/>
                        <a:pt x="98562" y="115718"/>
                      </a:cubicBezTo>
                      <a:cubicBezTo>
                        <a:pt x="103350" y="108526"/>
                        <a:pt x="110754" y="101030"/>
                        <a:pt x="110754" y="101030"/>
                      </a:cubicBezTo>
                      <a:cubicBezTo>
                        <a:pt x="110754" y="101030"/>
                        <a:pt x="100993" y="106946"/>
                        <a:pt x="94800" y="113620"/>
                      </a:cubicBezTo>
                      <a:cubicBezTo>
                        <a:pt x="88607" y="120293"/>
                        <a:pt x="85973" y="127734"/>
                        <a:pt x="85973" y="127734"/>
                      </a:cubicBezTo>
                      <a:lnTo>
                        <a:pt x="61311" y="129694"/>
                      </a:lnTo>
                      <a:cubicBezTo>
                        <a:pt x="61311" y="129694"/>
                        <a:pt x="65637" y="118149"/>
                        <a:pt x="69603" y="108721"/>
                      </a:cubicBezTo>
                      <a:cubicBezTo>
                        <a:pt x="73568" y="99301"/>
                        <a:pt x="79586" y="90419"/>
                        <a:pt x="79586" y="90419"/>
                      </a:cubicBezTo>
                      <a:cubicBezTo>
                        <a:pt x="79586" y="90419"/>
                        <a:pt x="91510" y="89402"/>
                        <a:pt x="104247" y="84364"/>
                      </a:cubicBezTo>
                      <a:cubicBezTo>
                        <a:pt x="116993" y="79327"/>
                        <a:pt x="130554" y="70268"/>
                        <a:pt x="130554" y="70268"/>
                      </a:cubicBezTo>
                      <a:cubicBezTo>
                        <a:pt x="130554" y="70268"/>
                        <a:pt x="116466" y="76258"/>
                        <a:pt x="104737" y="79678"/>
                      </a:cubicBezTo>
                      <a:cubicBezTo>
                        <a:pt x="93007" y="83098"/>
                        <a:pt x="83634" y="83948"/>
                        <a:pt x="83634" y="83948"/>
                      </a:cubicBezTo>
                      <a:cubicBezTo>
                        <a:pt x="83634" y="83948"/>
                        <a:pt x="84799" y="77265"/>
                        <a:pt x="94587" y="61015"/>
                      </a:cubicBezTo>
                      <a:cubicBezTo>
                        <a:pt x="107334" y="39839"/>
                        <a:pt x="135554" y="0"/>
                        <a:pt x="13555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58" name="Google Shape;7058;p10"/>
              <p:cNvGrpSpPr/>
              <p:nvPr/>
            </p:nvGrpSpPr>
            <p:grpSpPr>
              <a:xfrm>
                <a:off x="1577812" y="1844785"/>
                <a:ext cx="236213" cy="230492"/>
                <a:chOff x="1577812" y="1844785"/>
                <a:chExt cx="236213" cy="230492"/>
              </a:xfrm>
            </p:grpSpPr>
            <p:sp>
              <p:nvSpPr>
                <p:cNvPr id="7059" name="Google Shape;7059;p10"/>
                <p:cNvSpPr/>
                <p:nvPr/>
              </p:nvSpPr>
              <p:spPr>
                <a:xfrm>
                  <a:off x="1577812" y="1844785"/>
                  <a:ext cx="236213" cy="230492"/>
                </a:xfrm>
                <a:custGeom>
                  <a:avLst/>
                  <a:gdLst/>
                  <a:ahLst/>
                  <a:cxnLst/>
                  <a:rect l="l" t="t" r="r" b="b"/>
                  <a:pathLst>
                    <a:path w="236213" h="230492" extrusionOk="0">
                      <a:moveTo>
                        <a:pt x="68327" y="84512"/>
                      </a:moveTo>
                      <a:cubicBezTo>
                        <a:pt x="68327" y="84512"/>
                        <a:pt x="30826" y="92637"/>
                        <a:pt x="15039" y="116356"/>
                      </a:cubicBezTo>
                      <a:cubicBezTo>
                        <a:pt x="-9826" y="153708"/>
                        <a:pt x="3641" y="173609"/>
                        <a:pt x="3641" y="173609"/>
                      </a:cubicBezTo>
                      <a:cubicBezTo>
                        <a:pt x="3641" y="173609"/>
                        <a:pt x="21463" y="146923"/>
                        <a:pt x="40883" y="161565"/>
                      </a:cubicBezTo>
                      <a:cubicBezTo>
                        <a:pt x="50967" y="169163"/>
                        <a:pt x="53981" y="189581"/>
                        <a:pt x="53981" y="189581"/>
                      </a:cubicBezTo>
                      <a:cubicBezTo>
                        <a:pt x="53981" y="189581"/>
                        <a:pt x="69574" y="192900"/>
                        <a:pt x="78642" y="203123"/>
                      </a:cubicBezTo>
                      <a:cubicBezTo>
                        <a:pt x="87710" y="213355"/>
                        <a:pt x="90252" y="230493"/>
                        <a:pt x="90252" y="230493"/>
                      </a:cubicBezTo>
                      <a:cubicBezTo>
                        <a:pt x="90252" y="230493"/>
                        <a:pt x="102777" y="219853"/>
                        <a:pt x="110402" y="205360"/>
                      </a:cubicBezTo>
                      <a:cubicBezTo>
                        <a:pt x="118028" y="190876"/>
                        <a:pt x="120746" y="172546"/>
                        <a:pt x="120746" y="172546"/>
                      </a:cubicBezTo>
                      <a:cubicBezTo>
                        <a:pt x="120746" y="172546"/>
                        <a:pt x="126893" y="179996"/>
                        <a:pt x="133502" y="186125"/>
                      </a:cubicBezTo>
                      <a:cubicBezTo>
                        <a:pt x="140101" y="192253"/>
                        <a:pt x="147173" y="197059"/>
                        <a:pt x="147173" y="197059"/>
                      </a:cubicBezTo>
                      <a:cubicBezTo>
                        <a:pt x="147173" y="197059"/>
                        <a:pt x="151896" y="190164"/>
                        <a:pt x="154151" y="183194"/>
                      </a:cubicBezTo>
                      <a:cubicBezTo>
                        <a:pt x="156416" y="176225"/>
                        <a:pt x="156213" y="169172"/>
                        <a:pt x="156213" y="169172"/>
                      </a:cubicBezTo>
                      <a:cubicBezTo>
                        <a:pt x="156213" y="169172"/>
                        <a:pt x="176807" y="175985"/>
                        <a:pt x="194831" y="179312"/>
                      </a:cubicBezTo>
                      <a:cubicBezTo>
                        <a:pt x="212856" y="182640"/>
                        <a:pt x="228311" y="182473"/>
                        <a:pt x="228311" y="182473"/>
                      </a:cubicBezTo>
                      <a:cubicBezTo>
                        <a:pt x="228311" y="182473"/>
                        <a:pt x="224142" y="162600"/>
                        <a:pt x="217219" y="146923"/>
                      </a:cubicBezTo>
                      <a:cubicBezTo>
                        <a:pt x="210295" y="131247"/>
                        <a:pt x="200618" y="119766"/>
                        <a:pt x="200618" y="119766"/>
                      </a:cubicBezTo>
                      <a:cubicBezTo>
                        <a:pt x="200618" y="119766"/>
                        <a:pt x="207587" y="118491"/>
                        <a:pt x="213263" y="115773"/>
                      </a:cubicBezTo>
                      <a:cubicBezTo>
                        <a:pt x="218947" y="113056"/>
                        <a:pt x="223338" y="108896"/>
                        <a:pt x="223338" y="108896"/>
                      </a:cubicBezTo>
                      <a:cubicBezTo>
                        <a:pt x="223338" y="108896"/>
                        <a:pt x="214131" y="99375"/>
                        <a:pt x="202540" y="93950"/>
                      </a:cubicBezTo>
                      <a:cubicBezTo>
                        <a:pt x="190949" y="88524"/>
                        <a:pt x="176973" y="87193"/>
                        <a:pt x="176973" y="87193"/>
                      </a:cubicBezTo>
                      <a:cubicBezTo>
                        <a:pt x="176973" y="87193"/>
                        <a:pt x="198815" y="78227"/>
                        <a:pt x="213623" y="66663"/>
                      </a:cubicBezTo>
                      <a:cubicBezTo>
                        <a:pt x="228431" y="55100"/>
                        <a:pt x="236214" y="40939"/>
                        <a:pt x="236214" y="40939"/>
                      </a:cubicBezTo>
                      <a:cubicBezTo>
                        <a:pt x="236214" y="40939"/>
                        <a:pt x="213984" y="44128"/>
                        <a:pt x="198917" y="39959"/>
                      </a:cubicBezTo>
                      <a:cubicBezTo>
                        <a:pt x="183850" y="35781"/>
                        <a:pt x="175938" y="24255"/>
                        <a:pt x="175938" y="24255"/>
                      </a:cubicBezTo>
                      <a:cubicBezTo>
                        <a:pt x="175938" y="24255"/>
                        <a:pt x="155316" y="43989"/>
                        <a:pt x="131052" y="20594"/>
                      </a:cubicBezTo>
                      <a:cubicBezTo>
                        <a:pt x="121430" y="11323"/>
                        <a:pt x="126061" y="0"/>
                        <a:pt x="126061" y="0"/>
                      </a:cubicBezTo>
                      <a:cubicBezTo>
                        <a:pt x="126061" y="0"/>
                        <a:pt x="102342" y="5962"/>
                        <a:pt x="87294" y="26926"/>
                      </a:cubicBezTo>
                      <a:cubicBezTo>
                        <a:pt x="72236" y="47890"/>
                        <a:pt x="68327" y="84512"/>
                        <a:pt x="68327" y="845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60" name="Google Shape;7060;p10"/>
                <p:cNvSpPr/>
                <p:nvPr/>
              </p:nvSpPr>
              <p:spPr>
                <a:xfrm>
                  <a:off x="1597648" y="1878098"/>
                  <a:ext cx="189988" cy="164957"/>
                </a:xfrm>
                <a:custGeom>
                  <a:avLst/>
                  <a:gdLst/>
                  <a:ahLst/>
                  <a:cxnLst/>
                  <a:rect l="l" t="t" r="r" b="b"/>
                  <a:pathLst>
                    <a:path w="189988" h="164957" extrusionOk="0">
                      <a:moveTo>
                        <a:pt x="189988" y="134278"/>
                      </a:moveTo>
                      <a:cubicBezTo>
                        <a:pt x="189988" y="134278"/>
                        <a:pt x="151785" y="100346"/>
                        <a:pt x="129989" y="88302"/>
                      </a:cubicBezTo>
                      <a:cubicBezTo>
                        <a:pt x="117825" y="81573"/>
                        <a:pt x="109219" y="78162"/>
                        <a:pt x="109219" y="78162"/>
                      </a:cubicBezTo>
                      <a:cubicBezTo>
                        <a:pt x="109219" y="78162"/>
                        <a:pt x="115413" y="76507"/>
                        <a:pt x="131071" y="75722"/>
                      </a:cubicBezTo>
                      <a:cubicBezTo>
                        <a:pt x="146720" y="74936"/>
                        <a:pt x="171825" y="75028"/>
                        <a:pt x="171825" y="75028"/>
                      </a:cubicBezTo>
                      <a:cubicBezTo>
                        <a:pt x="171825" y="75028"/>
                        <a:pt x="149040" y="70499"/>
                        <a:pt x="131912" y="70268"/>
                      </a:cubicBezTo>
                      <a:cubicBezTo>
                        <a:pt x="114784" y="70037"/>
                        <a:pt x="103313" y="74104"/>
                        <a:pt x="103313" y="74104"/>
                      </a:cubicBezTo>
                      <a:cubicBezTo>
                        <a:pt x="103313" y="74104"/>
                        <a:pt x="93062" y="67199"/>
                        <a:pt x="82266" y="62420"/>
                      </a:cubicBezTo>
                      <a:cubicBezTo>
                        <a:pt x="71470" y="57642"/>
                        <a:pt x="60119" y="54998"/>
                        <a:pt x="60119" y="54998"/>
                      </a:cubicBezTo>
                      <a:lnTo>
                        <a:pt x="90363" y="41974"/>
                      </a:lnTo>
                      <a:cubicBezTo>
                        <a:pt x="90363" y="41974"/>
                        <a:pt x="95391" y="47613"/>
                        <a:pt x="107556" y="50737"/>
                      </a:cubicBezTo>
                      <a:cubicBezTo>
                        <a:pt x="119729" y="53852"/>
                        <a:pt x="139039" y="54453"/>
                        <a:pt x="139039" y="54453"/>
                      </a:cubicBezTo>
                      <a:cubicBezTo>
                        <a:pt x="139039" y="54453"/>
                        <a:pt x="121929" y="50441"/>
                        <a:pt x="111595" y="47086"/>
                      </a:cubicBezTo>
                      <a:cubicBezTo>
                        <a:pt x="101261" y="43721"/>
                        <a:pt x="97702" y="41004"/>
                        <a:pt x="97702" y="41004"/>
                      </a:cubicBezTo>
                      <a:lnTo>
                        <a:pt x="127623" y="33008"/>
                      </a:lnTo>
                      <a:lnTo>
                        <a:pt x="167314" y="24402"/>
                      </a:lnTo>
                      <a:lnTo>
                        <a:pt x="127836" y="28109"/>
                      </a:lnTo>
                      <a:cubicBezTo>
                        <a:pt x="127836" y="28109"/>
                        <a:pt x="127725" y="23829"/>
                        <a:pt x="133474" y="17988"/>
                      </a:cubicBezTo>
                      <a:cubicBezTo>
                        <a:pt x="139214" y="12137"/>
                        <a:pt x="150815" y="4733"/>
                        <a:pt x="150815" y="4733"/>
                      </a:cubicBezTo>
                      <a:cubicBezTo>
                        <a:pt x="150815" y="4733"/>
                        <a:pt x="137181" y="10408"/>
                        <a:pt x="129684" y="16638"/>
                      </a:cubicBezTo>
                      <a:cubicBezTo>
                        <a:pt x="122188" y="22859"/>
                        <a:pt x="120820" y="29643"/>
                        <a:pt x="120820" y="29643"/>
                      </a:cubicBezTo>
                      <a:lnTo>
                        <a:pt x="96990" y="36289"/>
                      </a:lnTo>
                      <a:lnTo>
                        <a:pt x="83218" y="39515"/>
                      </a:lnTo>
                      <a:cubicBezTo>
                        <a:pt x="83218" y="39515"/>
                        <a:pt x="82941" y="33110"/>
                        <a:pt x="88015" y="23229"/>
                      </a:cubicBezTo>
                      <a:cubicBezTo>
                        <a:pt x="93099" y="13347"/>
                        <a:pt x="103535" y="0"/>
                        <a:pt x="103535" y="0"/>
                      </a:cubicBezTo>
                      <a:cubicBezTo>
                        <a:pt x="103535" y="0"/>
                        <a:pt x="90391" y="10168"/>
                        <a:pt x="83431" y="20585"/>
                      </a:cubicBezTo>
                      <a:cubicBezTo>
                        <a:pt x="76470" y="31012"/>
                        <a:pt x="75703" y="41678"/>
                        <a:pt x="75703" y="41678"/>
                      </a:cubicBezTo>
                      <a:lnTo>
                        <a:pt x="53741" y="52068"/>
                      </a:lnTo>
                      <a:cubicBezTo>
                        <a:pt x="53741" y="52068"/>
                        <a:pt x="47419" y="49498"/>
                        <a:pt x="35328" y="46522"/>
                      </a:cubicBezTo>
                      <a:cubicBezTo>
                        <a:pt x="23238" y="43545"/>
                        <a:pt x="5389" y="40162"/>
                        <a:pt x="5389" y="40162"/>
                      </a:cubicBezTo>
                      <a:lnTo>
                        <a:pt x="0" y="52558"/>
                      </a:lnTo>
                      <a:cubicBezTo>
                        <a:pt x="0" y="52558"/>
                        <a:pt x="17229" y="52170"/>
                        <a:pt x="30253" y="53898"/>
                      </a:cubicBezTo>
                      <a:cubicBezTo>
                        <a:pt x="43287" y="55627"/>
                        <a:pt x="52123" y="59472"/>
                        <a:pt x="52123" y="59472"/>
                      </a:cubicBezTo>
                      <a:lnTo>
                        <a:pt x="53251" y="77376"/>
                      </a:lnTo>
                      <a:cubicBezTo>
                        <a:pt x="53251" y="77376"/>
                        <a:pt x="40079" y="78874"/>
                        <a:pt x="28035" y="86499"/>
                      </a:cubicBezTo>
                      <a:cubicBezTo>
                        <a:pt x="16000" y="94125"/>
                        <a:pt x="2801" y="106807"/>
                        <a:pt x="2801" y="106807"/>
                      </a:cubicBezTo>
                      <a:cubicBezTo>
                        <a:pt x="2801" y="106807"/>
                        <a:pt x="17211" y="95752"/>
                        <a:pt x="29856" y="89993"/>
                      </a:cubicBezTo>
                      <a:cubicBezTo>
                        <a:pt x="42501" y="84235"/>
                        <a:pt x="54000" y="82700"/>
                        <a:pt x="54000" y="82700"/>
                      </a:cubicBezTo>
                      <a:lnTo>
                        <a:pt x="56958" y="110671"/>
                      </a:lnTo>
                      <a:cubicBezTo>
                        <a:pt x="56958" y="110671"/>
                        <a:pt x="50690" y="113453"/>
                        <a:pt x="47049" y="122197"/>
                      </a:cubicBezTo>
                      <a:cubicBezTo>
                        <a:pt x="43397" y="130941"/>
                        <a:pt x="42371" y="145648"/>
                        <a:pt x="42371" y="145648"/>
                      </a:cubicBezTo>
                      <a:cubicBezTo>
                        <a:pt x="42371" y="145648"/>
                        <a:pt x="46707" y="131376"/>
                        <a:pt x="50469" y="123824"/>
                      </a:cubicBezTo>
                      <a:cubicBezTo>
                        <a:pt x="54240" y="116272"/>
                        <a:pt x="57438" y="115431"/>
                        <a:pt x="57438" y="115431"/>
                      </a:cubicBezTo>
                      <a:lnTo>
                        <a:pt x="76156" y="164957"/>
                      </a:lnTo>
                      <a:cubicBezTo>
                        <a:pt x="76156" y="164957"/>
                        <a:pt x="66857" y="129740"/>
                        <a:pt x="63391" y="111577"/>
                      </a:cubicBezTo>
                      <a:cubicBezTo>
                        <a:pt x="60775" y="97869"/>
                        <a:pt x="60757" y="92674"/>
                        <a:pt x="60757" y="92674"/>
                      </a:cubicBezTo>
                      <a:cubicBezTo>
                        <a:pt x="60757" y="92674"/>
                        <a:pt x="66478" y="94338"/>
                        <a:pt x="73744" y="99015"/>
                      </a:cubicBezTo>
                      <a:cubicBezTo>
                        <a:pt x="81009" y="103683"/>
                        <a:pt x="88607" y="110985"/>
                        <a:pt x="88607" y="110985"/>
                      </a:cubicBezTo>
                      <a:cubicBezTo>
                        <a:pt x="88607" y="110985"/>
                        <a:pt x="82553" y="101316"/>
                        <a:pt x="75786" y="95216"/>
                      </a:cubicBezTo>
                      <a:cubicBezTo>
                        <a:pt x="69020" y="89124"/>
                        <a:pt x="61542" y="86601"/>
                        <a:pt x="61542" y="86601"/>
                      </a:cubicBezTo>
                      <a:lnTo>
                        <a:pt x="59213" y="61977"/>
                      </a:lnTo>
                      <a:cubicBezTo>
                        <a:pt x="59213" y="61977"/>
                        <a:pt x="70823" y="66118"/>
                        <a:pt x="80306" y="69944"/>
                      </a:cubicBezTo>
                      <a:cubicBezTo>
                        <a:pt x="89790" y="73771"/>
                        <a:pt x="98756" y="79659"/>
                        <a:pt x="98756" y="79659"/>
                      </a:cubicBezTo>
                      <a:cubicBezTo>
                        <a:pt x="98756" y="79659"/>
                        <a:pt x="99948" y="91565"/>
                        <a:pt x="105171" y="104228"/>
                      </a:cubicBezTo>
                      <a:cubicBezTo>
                        <a:pt x="110403" y="116901"/>
                        <a:pt x="119664" y="130322"/>
                        <a:pt x="119664" y="130322"/>
                      </a:cubicBezTo>
                      <a:cubicBezTo>
                        <a:pt x="119664" y="130322"/>
                        <a:pt x="113462" y="116328"/>
                        <a:pt x="109867" y="104644"/>
                      </a:cubicBezTo>
                      <a:cubicBezTo>
                        <a:pt x="106271" y="92970"/>
                        <a:pt x="105282" y="83615"/>
                        <a:pt x="105282" y="83615"/>
                      </a:cubicBezTo>
                      <a:cubicBezTo>
                        <a:pt x="105282" y="83615"/>
                        <a:pt x="111983" y="84679"/>
                        <a:pt x="128381" y="94227"/>
                      </a:cubicBezTo>
                      <a:cubicBezTo>
                        <a:pt x="149742" y="106659"/>
                        <a:pt x="189988" y="134278"/>
                        <a:pt x="189988" y="1342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61" name="Google Shape;7061;p10"/>
              <p:cNvGrpSpPr/>
              <p:nvPr/>
            </p:nvGrpSpPr>
            <p:grpSpPr>
              <a:xfrm>
                <a:off x="961781" y="2400050"/>
                <a:ext cx="401298" cy="309165"/>
                <a:chOff x="961781" y="2400050"/>
                <a:chExt cx="401298" cy="309165"/>
              </a:xfrm>
            </p:grpSpPr>
            <p:sp>
              <p:nvSpPr>
                <p:cNvPr id="7062" name="Google Shape;7062;p10"/>
                <p:cNvSpPr/>
                <p:nvPr/>
              </p:nvSpPr>
              <p:spPr>
                <a:xfrm>
                  <a:off x="961781" y="2400050"/>
                  <a:ext cx="401298" cy="309165"/>
                </a:xfrm>
                <a:custGeom>
                  <a:avLst/>
                  <a:gdLst/>
                  <a:ahLst/>
                  <a:cxnLst/>
                  <a:rect l="l" t="t" r="r" b="b"/>
                  <a:pathLst>
                    <a:path w="401298" h="309165" extrusionOk="0">
                      <a:moveTo>
                        <a:pt x="151977" y="64789"/>
                      </a:moveTo>
                      <a:cubicBezTo>
                        <a:pt x="151977" y="64789"/>
                        <a:pt x="97533" y="46210"/>
                        <a:pt x="58915" y="63643"/>
                      </a:cubicBezTo>
                      <a:cubicBezTo>
                        <a:pt x="-1907" y="91096"/>
                        <a:pt x="7" y="126184"/>
                        <a:pt x="7" y="126184"/>
                      </a:cubicBezTo>
                      <a:cubicBezTo>
                        <a:pt x="7" y="126184"/>
                        <a:pt x="43534" y="106606"/>
                        <a:pt x="57159" y="139688"/>
                      </a:cubicBezTo>
                      <a:cubicBezTo>
                        <a:pt x="64230" y="156872"/>
                        <a:pt x="52306" y="184592"/>
                        <a:pt x="52306" y="184592"/>
                      </a:cubicBezTo>
                      <a:cubicBezTo>
                        <a:pt x="52306" y="184592"/>
                        <a:pt x="69776" y="200648"/>
                        <a:pt x="73519" y="220318"/>
                      </a:cubicBezTo>
                      <a:cubicBezTo>
                        <a:pt x="77253" y="239988"/>
                        <a:pt x="67261" y="263272"/>
                        <a:pt x="67261" y="263272"/>
                      </a:cubicBezTo>
                      <a:cubicBezTo>
                        <a:pt x="67261" y="263272"/>
                        <a:pt x="91581" y="259602"/>
                        <a:pt x="112573" y="247410"/>
                      </a:cubicBezTo>
                      <a:cubicBezTo>
                        <a:pt x="133564" y="235218"/>
                        <a:pt x="151237" y="214486"/>
                        <a:pt x="151237" y="214486"/>
                      </a:cubicBezTo>
                      <a:cubicBezTo>
                        <a:pt x="151237" y="214486"/>
                        <a:pt x="153373" y="228461"/>
                        <a:pt x="157116" y="241143"/>
                      </a:cubicBezTo>
                      <a:cubicBezTo>
                        <a:pt x="160860" y="253834"/>
                        <a:pt x="166221" y="265222"/>
                        <a:pt x="166221" y="265222"/>
                      </a:cubicBezTo>
                      <a:cubicBezTo>
                        <a:pt x="166221" y="265222"/>
                        <a:pt x="177618" y="260259"/>
                        <a:pt x="185909" y="253317"/>
                      </a:cubicBezTo>
                      <a:cubicBezTo>
                        <a:pt x="194201" y="246366"/>
                        <a:pt x="199405" y="237437"/>
                        <a:pt x="199405" y="237437"/>
                      </a:cubicBezTo>
                      <a:cubicBezTo>
                        <a:pt x="199405" y="237437"/>
                        <a:pt x="220581" y="261682"/>
                        <a:pt x="241157" y="279614"/>
                      </a:cubicBezTo>
                      <a:cubicBezTo>
                        <a:pt x="261733" y="297546"/>
                        <a:pt x="281717" y="309165"/>
                        <a:pt x="281717" y="309165"/>
                      </a:cubicBezTo>
                      <a:cubicBezTo>
                        <a:pt x="281717" y="309165"/>
                        <a:pt x="291727" y="281250"/>
                        <a:pt x="294953" y="256441"/>
                      </a:cubicBezTo>
                      <a:cubicBezTo>
                        <a:pt x="298179" y="231632"/>
                        <a:pt x="294630" y="209938"/>
                        <a:pt x="294630" y="209938"/>
                      </a:cubicBezTo>
                      <a:cubicBezTo>
                        <a:pt x="294630" y="209938"/>
                        <a:pt x="304566" y="213672"/>
                        <a:pt x="313967" y="214643"/>
                      </a:cubicBezTo>
                      <a:cubicBezTo>
                        <a:pt x="323358" y="215604"/>
                        <a:pt x="332213" y="213801"/>
                        <a:pt x="332213" y="213801"/>
                      </a:cubicBezTo>
                      <a:cubicBezTo>
                        <a:pt x="332213" y="213801"/>
                        <a:pt x="327758" y="194899"/>
                        <a:pt x="317063" y="179278"/>
                      </a:cubicBezTo>
                      <a:cubicBezTo>
                        <a:pt x="306369" y="163656"/>
                        <a:pt x="289453" y="151307"/>
                        <a:pt x="289453" y="151307"/>
                      </a:cubicBezTo>
                      <a:cubicBezTo>
                        <a:pt x="289453" y="151307"/>
                        <a:pt x="324430" y="156853"/>
                        <a:pt x="352392" y="153794"/>
                      </a:cubicBezTo>
                      <a:cubicBezTo>
                        <a:pt x="380353" y="150743"/>
                        <a:pt x="401298" y="139069"/>
                        <a:pt x="401298" y="139069"/>
                      </a:cubicBezTo>
                      <a:cubicBezTo>
                        <a:pt x="401298" y="139069"/>
                        <a:pt x="370287" y="126026"/>
                        <a:pt x="354157" y="109305"/>
                      </a:cubicBezTo>
                      <a:cubicBezTo>
                        <a:pt x="338027" y="92584"/>
                        <a:pt x="336789" y="72175"/>
                        <a:pt x="336789" y="72175"/>
                      </a:cubicBezTo>
                      <a:cubicBezTo>
                        <a:pt x="336789" y="72175"/>
                        <a:pt x="295046" y="80947"/>
                        <a:pt x="281966" y="33251"/>
                      </a:cubicBezTo>
                      <a:cubicBezTo>
                        <a:pt x="276781" y="14348"/>
                        <a:pt x="291487" y="3820"/>
                        <a:pt x="291487" y="3820"/>
                      </a:cubicBezTo>
                      <a:cubicBezTo>
                        <a:pt x="291487" y="3820"/>
                        <a:pt x="256418" y="-6930"/>
                        <a:pt x="220868" y="7637"/>
                      </a:cubicBezTo>
                      <a:cubicBezTo>
                        <a:pt x="185327" y="22205"/>
                        <a:pt x="151977" y="64789"/>
                        <a:pt x="151977" y="64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63" name="Google Shape;7063;p10"/>
                <p:cNvSpPr/>
                <p:nvPr/>
              </p:nvSpPr>
              <p:spPr>
                <a:xfrm>
                  <a:off x="1012081" y="2418114"/>
                  <a:ext cx="275017" cy="258444"/>
                </a:xfrm>
                <a:custGeom>
                  <a:avLst/>
                  <a:gdLst/>
                  <a:ahLst/>
                  <a:cxnLst/>
                  <a:rect l="l" t="t" r="r" b="b"/>
                  <a:pathLst>
                    <a:path w="275017" h="258444" extrusionOk="0">
                      <a:moveTo>
                        <a:pt x="219179" y="258444"/>
                      </a:moveTo>
                      <a:cubicBezTo>
                        <a:pt x="219179" y="258444"/>
                        <a:pt x="196348" y="186965"/>
                        <a:pt x="177667" y="155288"/>
                      </a:cubicBezTo>
                      <a:cubicBezTo>
                        <a:pt x="167240" y="137615"/>
                        <a:pt x="158829" y="126773"/>
                        <a:pt x="158829" y="126773"/>
                      </a:cubicBezTo>
                      <a:cubicBezTo>
                        <a:pt x="158829" y="126773"/>
                        <a:pt x="168072" y="129453"/>
                        <a:pt x="188777" y="140462"/>
                      </a:cubicBezTo>
                      <a:cubicBezTo>
                        <a:pt x="209492" y="151462"/>
                        <a:pt x="241668" y="170790"/>
                        <a:pt x="241668" y="170790"/>
                      </a:cubicBezTo>
                      <a:cubicBezTo>
                        <a:pt x="241668" y="170790"/>
                        <a:pt x="215897" y="147718"/>
                        <a:pt x="194083" y="134315"/>
                      </a:cubicBezTo>
                      <a:cubicBezTo>
                        <a:pt x="172259" y="120922"/>
                        <a:pt x="154383" y="117206"/>
                        <a:pt x="154383" y="117206"/>
                      </a:cubicBezTo>
                      <a:cubicBezTo>
                        <a:pt x="154383" y="117206"/>
                        <a:pt x="146554" y="100762"/>
                        <a:pt x="136377" y="86555"/>
                      </a:cubicBezTo>
                      <a:cubicBezTo>
                        <a:pt x="126209" y="72338"/>
                        <a:pt x="113684" y="60359"/>
                        <a:pt x="113684" y="60359"/>
                      </a:cubicBezTo>
                      <a:lnTo>
                        <a:pt x="162591" y="67301"/>
                      </a:lnTo>
                      <a:cubicBezTo>
                        <a:pt x="162591" y="67301"/>
                        <a:pt x="164689" y="78171"/>
                        <a:pt x="177907" y="91371"/>
                      </a:cubicBezTo>
                      <a:cubicBezTo>
                        <a:pt x="191125" y="104570"/>
                        <a:pt x="215463" y="120090"/>
                        <a:pt x="215463" y="120090"/>
                      </a:cubicBezTo>
                      <a:cubicBezTo>
                        <a:pt x="215463" y="120090"/>
                        <a:pt x="196597" y="102010"/>
                        <a:pt x="185921" y="89919"/>
                      </a:cubicBezTo>
                      <a:cubicBezTo>
                        <a:pt x="175245" y="77820"/>
                        <a:pt x="172768" y="71710"/>
                        <a:pt x="172768" y="71710"/>
                      </a:cubicBezTo>
                      <a:lnTo>
                        <a:pt x="217376" y="84669"/>
                      </a:lnTo>
                      <a:lnTo>
                        <a:pt x="275018" y="104330"/>
                      </a:lnTo>
                      <a:lnTo>
                        <a:pt x="221443" y="78735"/>
                      </a:lnTo>
                      <a:cubicBezTo>
                        <a:pt x="221443" y="78735"/>
                        <a:pt x="224614" y="73318"/>
                        <a:pt x="236510" y="70444"/>
                      </a:cubicBezTo>
                      <a:cubicBezTo>
                        <a:pt x="248406" y="67569"/>
                        <a:pt x="269037" y="67227"/>
                        <a:pt x="269037" y="67227"/>
                      </a:cubicBezTo>
                      <a:cubicBezTo>
                        <a:pt x="269037" y="67227"/>
                        <a:pt x="247140" y="63853"/>
                        <a:pt x="232693" y="65868"/>
                      </a:cubicBezTo>
                      <a:cubicBezTo>
                        <a:pt x="218245" y="67874"/>
                        <a:pt x="211248" y="75269"/>
                        <a:pt x="211248" y="75269"/>
                      </a:cubicBezTo>
                      <a:lnTo>
                        <a:pt x="175504" y="65304"/>
                      </a:lnTo>
                      <a:lnTo>
                        <a:pt x="155316" y="58779"/>
                      </a:lnTo>
                      <a:cubicBezTo>
                        <a:pt x="155316" y="58779"/>
                        <a:pt x="159919" y="50589"/>
                        <a:pt x="174080" y="42177"/>
                      </a:cubicBezTo>
                      <a:cubicBezTo>
                        <a:pt x="188241" y="33766"/>
                        <a:pt x="211978" y="25142"/>
                        <a:pt x="211978" y="25142"/>
                      </a:cubicBezTo>
                      <a:cubicBezTo>
                        <a:pt x="211978" y="25142"/>
                        <a:pt x="187215" y="27739"/>
                        <a:pt x="170226" y="35383"/>
                      </a:cubicBezTo>
                      <a:cubicBezTo>
                        <a:pt x="153227" y="43028"/>
                        <a:pt x="143993" y="55719"/>
                        <a:pt x="143993" y="55719"/>
                      </a:cubicBezTo>
                      <a:lnTo>
                        <a:pt x="107750" y="51837"/>
                      </a:lnTo>
                      <a:cubicBezTo>
                        <a:pt x="107750" y="51837"/>
                        <a:pt x="101612" y="43804"/>
                        <a:pt x="88385" y="30845"/>
                      </a:cubicBezTo>
                      <a:cubicBezTo>
                        <a:pt x="75167" y="17886"/>
                        <a:pt x="54859" y="0"/>
                        <a:pt x="54859" y="0"/>
                      </a:cubicBezTo>
                      <a:lnTo>
                        <a:pt x="38351" y="11314"/>
                      </a:lnTo>
                      <a:cubicBezTo>
                        <a:pt x="38351" y="11314"/>
                        <a:pt x="60775" y="24005"/>
                        <a:pt x="76175" y="36132"/>
                      </a:cubicBezTo>
                      <a:cubicBezTo>
                        <a:pt x="91574" y="48260"/>
                        <a:pt x="99948" y="59814"/>
                        <a:pt x="99948" y="59814"/>
                      </a:cubicBezTo>
                      <a:lnTo>
                        <a:pt x="87553" y="82959"/>
                      </a:lnTo>
                      <a:cubicBezTo>
                        <a:pt x="87553" y="82959"/>
                        <a:pt x="69482" y="74742"/>
                        <a:pt x="48121" y="75010"/>
                      </a:cubicBezTo>
                      <a:cubicBezTo>
                        <a:pt x="26759" y="75287"/>
                        <a:pt x="0" y="80972"/>
                        <a:pt x="0" y="80972"/>
                      </a:cubicBezTo>
                      <a:cubicBezTo>
                        <a:pt x="0" y="80972"/>
                        <a:pt x="27065" y="78245"/>
                        <a:pt x="47751" y="80759"/>
                      </a:cubicBezTo>
                      <a:cubicBezTo>
                        <a:pt x="68438" y="83264"/>
                        <a:pt x="84401" y="90160"/>
                        <a:pt x="84401" y="90160"/>
                      </a:cubicBezTo>
                      <a:lnTo>
                        <a:pt x="66571" y="127235"/>
                      </a:lnTo>
                      <a:cubicBezTo>
                        <a:pt x="66571" y="127235"/>
                        <a:pt x="56375" y="125895"/>
                        <a:pt x="44932" y="133992"/>
                      </a:cubicBezTo>
                      <a:cubicBezTo>
                        <a:pt x="33489" y="142080"/>
                        <a:pt x="20798" y="159596"/>
                        <a:pt x="20798" y="159596"/>
                      </a:cubicBezTo>
                      <a:cubicBezTo>
                        <a:pt x="20798" y="159596"/>
                        <a:pt x="37389" y="145158"/>
                        <a:pt x="48065" y="138641"/>
                      </a:cubicBezTo>
                      <a:cubicBezTo>
                        <a:pt x="58742" y="132125"/>
                        <a:pt x="63502" y="133520"/>
                        <a:pt x="63502" y="133520"/>
                      </a:cubicBezTo>
                      <a:lnTo>
                        <a:pt x="49258" y="209492"/>
                      </a:lnTo>
                      <a:cubicBezTo>
                        <a:pt x="49258" y="209492"/>
                        <a:pt x="64528" y="158542"/>
                        <a:pt x="74132" y="133289"/>
                      </a:cubicBezTo>
                      <a:cubicBezTo>
                        <a:pt x="81378" y="114220"/>
                        <a:pt x="85362" y="107741"/>
                        <a:pt x="85362" y="107741"/>
                      </a:cubicBezTo>
                      <a:cubicBezTo>
                        <a:pt x="85362" y="107741"/>
                        <a:pt x="91426" y="114192"/>
                        <a:pt x="97139" y="125571"/>
                      </a:cubicBezTo>
                      <a:cubicBezTo>
                        <a:pt x="102860" y="136950"/>
                        <a:pt x="106973" y="151850"/>
                        <a:pt x="106973" y="151850"/>
                      </a:cubicBezTo>
                      <a:cubicBezTo>
                        <a:pt x="106973" y="151850"/>
                        <a:pt x="106678" y="135175"/>
                        <a:pt x="102703" y="122410"/>
                      </a:cubicBezTo>
                      <a:cubicBezTo>
                        <a:pt x="98719" y="109645"/>
                        <a:pt x="91066" y="100790"/>
                        <a:pt x="91066" y="100790"/>
                      </a:cubicBezTo>
                      <a:lnTo>
                        <a:pt x="107121" y="68345"/>
                      </a:lnTo>
                      <a:cubicBezTo>
                        <a:pt x="107121" y="68345"/>
                        <a:pt x="118824" y="82395"/>
                        <a:pt x="128048" y="94421"/>
                      </a:cubicBezTo>
                      <a:cubicBezTo>
                        <a:pt x="137273" y="106437"/>
                        <a:pt x="144224" y="120626"/>
                        <a:pt x="144224" y="120626"/>
                      </a:cubicBezTo>
                      <a:cubicBezTo>
                        <a:pt x="144224" y="120626"/>
                        <a:pt x="136552" y="136358"/>
                        <a:pt x="133474" y="156120"/>
                      </a:cubicBezTo>
                      <a:cubicBezTo>
                        <a:pt x="130396" y="175892"/>
                        <a:pt x="131912" y="199694"/>
                        <a:pt x="131912" y="199694"/>
                      </a:cubicBezTo>
                      <a:cubicBezTo>
                        <a:pt x="131912" y="199694"/>
                        <a:pt x="134768" y="177528"/>
                        <a:pt x="139186" y="160234"/>
                      </a:cubicBezTo>
                      <a:cubicBezTo>
                        <a:pt x="143596" y="142949"/>
                        <a:pt x="149567" y="130544"/>
                        <a:pt x="149567" y="130544"/>
                      </a:cubicBezTo>
                      <a:cubicBezTo>
                        <a:pt x="149567" y="130544"/>
                        <a:pt x="157341" y="136996"/>
                        <a:pt x="171021" y="161435"/>
                      </a:cubicBezTo>
                      <a:cubicBezTo>
                        <a:pt x="188842" y="193251"/>
                        <a:pt x="219179" y="258444"/>
                        <a:pt x="219179" y="25844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64" name="Google Shape;7064;p10"/>
              <p:cNvGrpSpPr/>
              <p:nvPr/>
            </p:nvGrpSpPr>
            <p:grpSpPr>
              <a:xfrm>
                <a:off x="582190" y="2448144"/>
                <a:ext cx="303364" cy="398363"/>
                <a:chOff x="582190" y="2448144"/>
                <a:chExt cx="303364" cy="398363"/>
              </a:xfrm>
            </p:grpSpPr>
            <p:sp>
              <p:nvSpPr>
                <p:cNvPr id="7065" name="Google Shape;7065;p10"/>
                <p:cNvSpPr/>
                <p:nvPr/>
              </p:nvSpPr>
              <p:spPr>
                <a:xfrm>
                  <a:off x="582190" y="2448144"/>
                  <a:ext cx="303364" cy="398363"/>
                </a:xfrm>
                <a:custGeom>
                  <a:avLst/>
                  <a:gdLst/>
                  <a:ahLst/>
                  <a:cxnLst/>
                  <a:rect l="l" t="t" r="r" b="b"/>
                  <a:pathLst>
                    <a:path w="303364" h="398363" extrusionOk="0">
                      <a:moveTo>
                        <a:pt x="219899" y="140261"/>
                      </a:moveTo>
                      <a:cubicBezTo>
                        <a:pt x="219899" y="140261"/>
                        <a:pt x="229346" y="83506"/>
                        <a:pt x="205831" y="48252"/>
                      </a:cubicBezTo>
                      <a:cubicBezTo>
                        <a:pt x="168821" y="-7263"/>
                        <a:pt x="134519" y="353"/>
                        <a:pt x="134519" y="353"/>
                      </a:cubicBezTo>
                      <a:cubicBezTo>
                        <a:pt x="134519" y="353"/>
                        <a:pt x="160936" y="40100"/>
                        <a:pt x="130526" y="58947"/>
                      </a:cubicBezTo>
                      <a:cubicBezTo>
                        <a:pt x="114729" y="68726"/>
                        <a:pt x="85436" y="61498"/>
                        <a:pt x="85436" y="61498"/>
                      </a:cubicBezTo>
                      <a:cubicBezTo>
                        <a:pt x="85436" y="61498"/>
                        <a:pt x="72449" y="81353"/>
                        <a:pt x="53648" y="88258"/>
                      </a:cubicBezTo>
                      <a:cubicBezTo>
                        <a:pt x="34857" y="95153"/>
                        <a:pt x="10251" y="89099"/>
                        <a:pt x="10251" y="89099"/>
                      </a:cubicBezTo>
                      <a:cubicBezTo>
                        <a:pt x="10251" y="89099"/>
                        <a:pt x="17840" y="112494"/>
                        <a:pt x="33304" y="131212"/>
                      </a:cubicBezTo>
                      <a:cubicBezTo>
                        <a:pt x="48759" y="149929"/>
                        <a:pt x="72098" y="163979"/>
                        <a:pt x="72098" y="163979"/>
                      </a:cubicBezTo>
                      <a:cubicBezTo>
                        <a:pt x="72098" y="163979"/>
                        <a:pt x="58658" y="168370"/>
                        <a:pt x="46753" y="174138"/>
                      </a:cubicBezTo>
                      <a:cubicBezTo>
                        <a:pt x="34857" y="179906"/>
                        <a:pt x="24495" y="187051"/>
                        <a:pt x="24495" y="187051"/>
                      </a:cubicBezTo>
                      <a:cubicBezTo>
                        <a:pt x="24495" y="187051"/>
                        <a:pt x="31243" y="197477"/>
                        <a:pt x="39451" y="204530"/>
                      </a:cubicBezTo>
                      <a:cubicBezTo>
                        <a:pt x="47659" y="211573"/>
                        <a:pt x="57327" y="215243"/>
                        <a:pt x="57327" y="215243"/>
                      </a:cubicBezTo>
                      <a:cubicBezTo>
                        <a:pt x="57327" y="215243"/>
                        <a:pt x="36863" y="240098"/>
                        <a:pt x="22535" y="263327"/>
                      </a:cubicBezTo>
                      <a:cubicBezTo>
                        <a:pt x="8199" y="286565"/>
                        <a:pt x="0" y="308167"/>
                        <a:pt x="0" y="308167"/>
                      </a:cubicBezTo>
                      <a:cubicBezTo>
                        <a:pt x="0" y="308167"/>
                        <a:pt x="29172" y="313481"/>
                        <a:pt x="54175" y="312622"/>
                      </a:cubicBezTo>
                      <a:cubicBezTo>
                        <a:pt x="79178" y="311753"/>
                        <a:pt x="100013" y="304700"/>
                        <a:pt x="100013" y="304700"/>
                      </a:cubicBezTo>
                      <a:cubicBezTo>
                        <a:pt x="100013" y="304700"/>
                        <a:pt x="97943" y="315118"/>
                        <a:pt x="98525" y="324546"/>
                      </a:cubicBezTo>
                      <a:cubicBezTo>
                        <a:pt x="99107" y="333974"/>
                        <a:pt x="102333" y="342413"/>
                        <a:pt x="102333" y="342413"/>
                      </a:cubicBezTo>
                      <a:cubicBezTo>
                        <a:pt x="102333" y="342413"/>
                        <a:pt x="120256" y="334926"/>
                        <a:pt x="133918" y="321828"/>
                      </a:cubicBezTo>
                      <a:cubicBezTo>
                        <a:pt x="147589" y="308730"/>
                        <a:pt x="157008" y="290013"/>
                        <a:pt x="157008" y="290013"/>
                      </a:cubicBezTo>
                      <a:cubicBezTo>
                        <a:pt x="157008" y="290013"/>
                        <a:pt x="157248" y="325433"/>
                        <a:pt x="164828" y="352516"/>
                      </a:cubicBezTo>
                      <a:cubicBezTo>
                        <a:pt x="172416" y="379608"/>
                        <a:pt x="187345" y="398363"/>
                        <a:pt x="187345" y="398363"/>
                      </a:cubicBezTo>
                      <a:cubicBezTo>
                        <a:pt x="187345" y="398363"/>
                        <a:pt x="195146" y="365642"/>
                        <a:pt x="209011" y="346998"/>
                      </a:cubicBezTo>
                      <a:cubicBezTo>
                        <a:pt x="222876" y="328354"/>
                        <a:pt x="242805" y="323797"/>
                        <a:pt x="242805" y="323797"/>
                      </a:cubicBezTo>
                      <a:cubicBezTo>
                        <a:pt x="242805" y="323797"/>
                        <a:pt x="227341" y="284041"/>
                        <a:pt x="272245" y="263345"/>
                      </a:cubicBezTo>
                      <a:cubicBezTo>
                        <a:pt x="290048" y="255147"/>
                        <a:pt x="302850" y="267930"/>
                        <a:pt x="302850" y="267930"/>
                      </a:cubicBezTo>
                      <a:cubicBezTo>
                        <a:pt x="302850" y="267930"/>
                        <a:pt x="307711" y="231576"/>
                        <a:pt x="287543" y="198891"/>
                      </a:cubicBezTo>
                      <a:cubicBezTo>
                        <a:pt x="267364" y="166207"/>
                        <a:pt x="219899" y="140261"/>
                        <a:pt x="219899" y="1402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66" name="Google Shape;7066;p10"/>
                <p:cNvSpPr/>
                <p:nvPr/>
              </p:nvSpPr>
              <p:spPr>
                <a:xfrm>
                  <a:off x="612416" y="2493688"/>
                  <a:ext cx="228986" cy="275137"/>
                </a:xfrm>
                <a:custGeom>
                  <a:avLst/>
                  <a:gdLst/>
                  <a:ahLst/>
                  <a:cxnLst/>
                  <a:rect l="l" t="t" r="r" b="b"/>
                  <a:pathLst>
                    <a:path w="228986" h="275137" extrusionOk="0">
                      <a:moveTo>
                        <a:pt x="0" y="245217"/>
                      </a:moveTo>
                      <a:cubicBezTo>
                        <a:pt x="0" y="245217"/>
                        <a:pt x="66783" y="211017"/>
                        <a:pt x="94985" y="187409"/>
                      </a:cubicBezTo>
                      <a:cubicBezTo>
                        <a:pt x="110726" y="174237"/>
                        <a:pt x="120034" y="164171"/>
                        <a:pt x="120034" y="164171"/>
                      </a:cubicBezTo>
                      <a:cubicBezTo>
                        <a:pt x="120034" y="164171"/>
                        <a:pt x="118907" y="173729"/>
                        <a:pt x="111429" y="195950"/>
                      </a:cubicBezTo>
                      <a:cubicBezTo>
                        <a:pt x="103960" y="218180"/>
                        <a:pt x="90141" y="253093"/>
                        <a:pt x="90141" y="253093"/>
                      </a:cubicBezTo>
                      <a:cubicBezTo>
                        <a:pt x="90141" y="253093"/>
                        <a:pt x="108702" y="223902"/>
                        <a:pt x="118352" y="200184"/>
                      </a:cubicBezTo>
                      <a:cubicBezTo>
                        <a:pt x="128011" y="176465"/>
                        <a:pt x="128751" y="158228"/>
                        <a:pt x="128751" y="158228"/>
                      </a:cubicBezTo>
                      <a:cubicBezTo>
                        <a:pt x="128751" y="158228"/>
                        <a:pt x="143697" y="147820"/>
                        <a:pt x="156056" y="135452"/>
                      </a:cubicBezTo>
                      <a:cubicBezTo>
                        <a:pt x="168414" y="123094"/>
                        <a:pt x="178184" y="108785"/>
                        <a:pt x="178184" y="108785"/>
                      </a:cubicBezTo>
                      <a:lnTo>
                        <a:pt x="179331" y="158172"/>
                      </a:lnTo>
                      <a:cubicBezTo>
                        <a:pt x="179331" y="158172"/>
                        <a:pt x="168950" y="162018"/>
                        <a:pt x="158089" y="177214"/>
                      </a:cubicBezTo>
                      <a:cubicBezTo>
                        <a:pt x="147228" y="192410"/>
                        <a:pt x="135887" y="218957"/>
                        <a:pt x="135887" y="218957"/>
                      </a:cubicBezTo>
                      <a:cubicBezTo>
                        <a:pt x="135887" y="218957"/>
                        <a:pt x="150639" y="197383"/>
                        <a:pt x="160825" y="184876"/>
                      </a:cubicBezTo>
                      <a:cubicBezTo>
                        <a:pt x="171021" y="172370"/>
                        <a:pt x="176641" y="168922"/>
                        <a:pt x="176641" y="168922"/>
                      </a:cubicBezTo>
                      <a:lnTo>
                        <a:pt x="171141" y="215056"/>
                      </a:lnTo>
                      <a:lnTo>
                        <a:pt x="161158" y="275138"/>
                      </a:lnTo>
                      <a:lnTo>
                        <a:pt x="177667" y="218097"/>
                      </a:lnTo>
                      <a:cubicBezTo>
                        <a:pt x="177667" y="218097"/>
                        <a:pt x="183518" y="220343"/>
                        <a:pt x="188306" y="231611"/>
                      </a:cubicBezTo>
                      <a:cubicBezTo>
                        <a:pt x="193085" y="242879"/>
                        <a:pt x="196791" y="263177"/>
                        <a:pt x="196791" y="263177"/>
                      </a:cubicBezTo>
                      <a:cubicBezTo>
                        <a:pt x="196791" y="263177"/>
                        <a:pt x="196542" y="241021"/>
                        <a:pt x="192197" y="227091"/>
                      </a:cubicBezTo>
                      <a:cubicBezTo>
                        <a:pt x="187853" y="213170"/>
                        <a:pt x="179414" y="207477"/>
                        <a:pt x="179414" y="207477"/>
                      </a:cubicBezTo>
                      <a:lnTo>
                        <a:pt x="183407" y="170577"/>
                      </a:lnTo>
                      <a:lnTo>
                        <a:pt x="186550" y="149604"/>
                      </a:lnTo>
                      <a:cubicBezTo>
                        <a:pt x="186550" y="149604"/>
                        <a:pt x="195386" y="152802"/>
                        <a:pt x="205998" y="165401"/>
                      </a:cubicBezTo>
                      <a:cubicBezTo>
                        <a:pt x="216600" y="178000"/>
                        <a:pt x="228986" y="200008"/>
                        <a:pt x="228986" y="200008"/>
                      </a:cubicBezTo>
                      <a:cubicBezTo>
                        <a:pt x="228986" y="200008"/>
                        <a:pt x="222386" y="176003"/>
                        <a:pt x="212070" y="160483"/>
                      </a:cubicBezTo>
                      <a:cubicBezTo>
                        <a:pt x="201755" y="144964"/>
                        <a:pt x="187714" y="137929"/>
                        <a:pt x="187714" y="137929"/>
                      </a:cubicBezTo>
                      <a:lnTo>
                        <a:pt x="185625" y="101538"/>
                      </a:lnTo>
                      <a:cubicBezTo>
                        <a:pt x="185625" y="101538"/>
                        <a:pt x="192558" y="94171"/>
                        <a:pt x="203179" y="79012"/>
                      </a:cubicBezTo>
                      <a:cubicBezTo>
                        <a:pt x="213808" y="63844"/>
                        <a:pt x="228126" y="40883"/>
                        <a:pt x="228126" y="40883"/>
                      </a:cubicBezTo>
                      <a:lnTo>
                        <a:pt x="214280" y="26455"/>
                      </a:lnTo>
                      <a:cubicBezTo>
                        <a:pt x="214280" y="26455"/>
                        <a:pt x="205415" y="50654"/>
                        <a:pt x="195959" y="67828"/>
                      </a:cubicBezTo>
                      <a:cubicBezTo>
                        <a:pt x="186513" y="85002"/>
                        <a:pt x="176484" y="95142"/>
                        <a:pt x="176484" y="95142"/>
                      </a:cubicBezTo>
                      <a:lnTo>
                        <a:pt x="151628" y="86694"/>
                      </a:lnTo>
                      <a:cubicBezTo>
                        <a:pt x="151628" y="86694"/>
                        <a:pt x="156786" y="67523"/>
                        <a:pt x="153024" y="46494"/>
                      </a:cubicBezTo>
                      <a:cubicBezTo>
                        <a:pt x="149262" y="25466"/>
                        <a:pt x="139288" y="0"/>
                        <a:pt x="139288" y="0"/>
                      </a:cubicBezTo>
                      <a:cubicBezTo>
                        <a:pt x="139288" y="0"/>
                        <a:pt x="146397" y="26251"/>
                        <a:pt x="147302" y="47067"/>
                      </a:cubicBezTo>
                      <a:cubicBezTo>
                        <a:pt x="148199" y="67893"/>
                        <a:pt x="144003" y="84762"/>
                        <a:pt x="144003" y="84762"/>
                      </a:cubicBezTo>
                      <a:lnTo>
                        <a:pt x="104524" y="73226"/>
                      </a:lnTo>
                      <a:cubicBezTo>
                        <a:pt x="104524" y="73226"/>
                        <a:pt x="104173" y="62957"/>
                        <a:pt x="94319" y="52983"/>
                      </a:cubicBezTo>
                      <a:cubicBezTo>
                        <a:pt x="84466" y="43009"/>
                        <a:pt x="65110" y="33350"/>
                        <a:pt x="65110" y="33350"/>
                      </a:cubicBezTo>
                      <a:cubicBezTo>
                        <a:pt x="65110" y="33350"/>
                        <a:pt x="82063" y="47363"/>
                        <a:pt x="90243" y="56837"/>
                      </a:cubicBezTo>
                      <a:cubicBezTo>
                        <a:pt x="98414" y="66303"/>
                        <a:pt x="97813" y="71229"/>
                        <a:pt x="97813" y="71229"/>
                      </a:cubicBezTo>
                      <a:lnTo>
                        <a:pt x="20530" y="69584"/>
                      </a:lnTo>
                      <a:cubicBezTo>
                        <a:pt x="20530" y="69584"/>
                        <a:pt x="73291" y="76332"/>
                        <a:pt x="99782" y="81674"/>
                      </a:cubicBezTo>
                      <a:cubicBezTo>
                        <a:pt x="119776" y="85714"/>
                        <a:pt x="126819" y="88579"/>
                        <a:pt x="126819" y="88579"/>
                      </a:cubicBezTo>
                      <a:cubicBezTo>
                        <a:pt x="126819" y="88579"/>
                        <a:pt x="121439" y="95613"/>
                        <a:pt x="111151" y="103119"/>
                      </a:cubicBezTo>
                      <a:cubicBezTo>
                        <a:pt x="100864" y="110615"/>
                        <a:pt x="86832" y="117113"/>
                        <a:pt x="86832" y="117113"/>
                      </a:cubicBezTo>
                      <a:cubicBezTo>
                        <a:pt x="86832" y="117113"/>
                        <a:pt x="103239" y="114091"/>
                        <a:pt x="115182" y="108083"/>
                      </a:cubicBezTo>
                      <a:cubicBezTo>
                        <a:pt x="127124" y="102074"/>
                        <a:pt x="134611" y="93081"/>
                        <a:pt x="134611" y="93081"/>
                      </a:cubicBezTo>
                      <a:lnTo>
                        <a:pt x="169237" y="103618"/>
                      </a:lnTo>
                      <a:cubicBezTo>
                        <a:pt x="169237" y="103618"/>
                        <a:pt x="157285" y="117455"/>
                        <a:pt x="146933" y="128520"/>
                      </a:cubicBezTo>
                      <a:cubicBezTo>
                        <a:pt x="136580" y="139584"/>
                        <a:pt x="123723" y="148763"/>
                        <a:pt x="123723" y="148763"/>
                      </a:cubicBezTo>
                      <a:cubicBezTo>
                        <a:pt x="123723" y="148763"/>
                        <a:pt x="106946" y="143762"/>
                        <a:pt x="86943" y="143956"/>
                      </a:cubicBezTo>
                      <a:cubicBezTo>
                        <a:pt x="66941" y="144150"/>
                        <a:pt x="43703" y="149530"/>
                        <a:pt x="43703" y="149530"/>
                      </a:cubicBezTo>
                      <a:cubicBezTo>
                        <a:pt x="43703" y="149530"/>
                        <a:pt x="66044" y="148726"/>
                        <a:pt x="83819" y="150260"/>
                      </a:cubicBezTo>
                      <a:cubicBezTo>
                        <a:pt x="101594" y="151785"/>
                        <a:pt x="114803" y="155649"/>
                        <a:pt x="114803" y="155649"/>
                      </a:cubicBezTo>
                      <a:cubicBezTo>
                        <a:pt x="114803" y="155649"/>
                        <a:pt x="109710" y="164375"/>
                        <a:pt x="87840" y="181863"/>
                      </a:cubicBezTo>
                      <a:cubicBezTo>
                        <a:pt x="59352" y="204639"/>
                        <a:pt x="0" y="245217"/>
                        <a:pt x="0" y="24521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67" name="Google Shape;7067;p10"/>
              <p:cNvGrpSpPr/>
              <p:nvPr/>
            </p:nvGrpSpPr>
            <p:grpSpPr>
              <a:xfrm>
                <a:off x="808496" y="3055555"/>
                <a:ext cx="297987" cy="303478"/>
                <a:chOff x="808496" y="3055555"/>
                <a:chExt cx="297987" cy="303478"/>
              </a:xfrm>
            </p:grpSpPr>
            <p:sp>
              <p:nvSpPr>
                <p:cNvPr id="7068" name="Google Shape;7068;p10"/>
                <p:cNvSpPr/>
                <p:nvPr/>
              </p:nvSpPr>
              <p:spPr>
                <a:xfrm>
                  <a:off x="815955" y="3055555"/>
                  <a:ext cx="290528" cy="303478"/>
                </a:xfrm>
                <a:custGeom>
                  <a:avLst/>
                  <a:gdLst/>
                  <a:ahLst/>
                  <a:cxnLst/>
                  <a:rect l="l" t="t" r="r" b="b"/>
                  <a:pathLst>
                    <a:path w="290528" h="303478" extrusionOk="0">
                      <a:moveTo>
                        <a:pt x="49619" y="144317"/>
                      </a:moveTo>
                      <a:cubicBezTo>
                        <a:pt x="49619" y="144317"/>
                        <a:pt x="9105" y="174672"/>
                        <a:pt x="2459" y="211267"/>
                      </a:cubicBezTo>
                      <a:cubicBezTo>
                        <a:pt x="-7995" y="268908"/>
                        <a:pt x="18265" y="284788"/>
                        <a:pt x="18265" y="284788"/>
                      </a:cubicBezTo>
                      <a:cubicBezTo>
                        <a:pt x="18265" y="284788"/>
                        <a:pt x="25808" y="243572"/>
                        <a:pt x="56459" y="249978"/>
                      </a:cubicBezTo>
                      <a:cubicBezTo>
                        <a:pt x="72376" y="253296"/>
                        <a:pt x="86444" y="275600"/>
                        <a:pt x="86444" y="275600"/>
                      </a:cubicBezTo>
                      <a:cubicBezTo>
                        <a:pt x="86444" y="275600"/>
                        <a:pt x="106724" y="270822"/>
                        <a:pt x="122780" y="277791"/>
                      </a:cubicBezTo>
                      <a:cubicBezTo>
                        <a:pt x="138836" y="284760"/>
                        <a:pt x="150658" y="303478"/>
                        <a:pt x="150658" y="303478"/>
                      </a:cubicBezTo>
                      <a:cubicBezTo>
                        <a:pt x="150658" y="303478"/>
                        <a:pt x="160123" y="284030"/>
                        <a:pt x="161768" y="262798"/>
                      </a:cubicBezTo>
                      <a:cubicBezTo>
                        <a:pt x="163423" y="241566"/>
                        <a:pt x="157258" y="218541"/>
                        <a:pt x="157258" y="218541"/>
                      </a:cubicBezTo>
                      <a:cubicBezTo>
                        <a:pt x="157258" y="218541"/>
                        <a:pt x="168405" y="223874"/>
                        <a:pt x="179423" y="227396"/>
                      </a:cubicBezTo>
                      <a:cubicBezTo>
                        <a:pt x="190442" y="230927"/>
                        <a:pt x="201321" y="232637"/>
                        <a:pt x="201321" y="232637"/>
                      </a:cubicBezTo>
                      <a:cubicBezTo>
                        <a:pt x="201321" y="232637"/>
                        <a:pt x="203419" y="221933"/>
                        <a:pt x="202532" y="212496"/>
                      </a:cubicBezTo>
                      <a:cubicBezTo>
                        <a:pt x="201654" y="203058"/>
                        <a:pt x="197790" y="194896"/>
                        <a:pt x="197790" y="194896"/>
                      </a:cubicBezTo>
                      <a:cubicBezTo>
                        <a:pt x="197790" y="194896"/>
                        <a:pt x="225825" y="191467"/>
                        <a:pt x="249008" y="185367"/>
                      </a:cubicBezTo>
                      <a:cubicBezTo>
                        <a:pt x="272199" y="179266"/>
                        <a:pt x="290529" y="170485"/>
                        <a:pt x="290529" y="170485"/>
                      </a:cubicBezTo>
                      <a:cubicBezTo>
                        <a:pt x="290529" y="170485"/>
                        <a:pt x="275360" y="149484"/>
                        <a:pt x="259073" y="134926"/>
                      </a:cubicBezTo>
                      <a:cubicBezTo>
                        <a:pt x="242777" y="120376"/>
                        <a:pt x="225345" y="112270"/>
                        <a:pt x="225345" y="112270"/>
                      </a:cubicBezTo>
                      <a:cubicBezTo>
                        <a:pt x="225345" y="112270"/>
                        <a:pt x="232998" y="106900"/>
                        <a:pt x="238368" y="100559"/>
                      </a:cubicBezTo>
                      <a:cubicBezTo>
                        <a:pt x="243739" y="94218"/>
                        <a:pt x="246845" y="86906"/>
                        <a:pt x="246845" y="86906"/>
                      </a:cubicBezTo>
                      <a:cubicBezTo>
                        <a:pt x="246845" y="86906"/>
                        <a:pt x="230992" y="80843"/>
                        <a:pt x="214391" y="80907"/>
                      </a:cubicBezTo>
                      <a:cubicBezTo>
                        <a:pt x="197799" y="80972"/>
                        <a:pt x="180468" y="87165"/>
                        <a:pt x="180468" y="87165"/>
                      </a:cubicBezTo>
                      <a:cubicBezTo>
                        <a:pt x="180468" y="87165"/>
                        <a:pt x="201885" y="64519"/>
                        <a:pt x="213596" y="42732"/>
                      </a:cubicBezTo>
                      <a:cubicBezTo>
                        <a:pt x="225307" y="20936"/>
                        <a:pt x="227313" y="0"/>
                        <a:pt x="227313" y="0"/>
                      </a:cubicBezTo>
                      <a:cubicBezTo>
                        <a:pt x="227313" y="0"/>
                        <a:pt x="202458" y="16084"/>
                        <a:pt x="182372" y="19550"/>
                      </a:cubicBezTo>
                      <a:cubicBezTo>
                        <a:pt x="162277" y="23016"/>
                        <a:pt x="146933" y="13874"/>
                        <a:pt x="146933" y="13874"/>
                      </a:cubicBezTo>
                      <a:cubicBezTo>
                        <a:pt x="146933" y="13874"/>
                        <a:pt x="132476" y="48481"/>
                        <a:pt x="91556" y="34487"/>
                      </a:cubicBezTo>
                      <a:cubicBezTo>
                        <a:pt x="75334" y="28950"/>
                        <a:pt x="75057" y="13089"/>
                        <a:pt x="75057" y="13089"/>
                      </a:cubicBezTo>
                      <a:cubicBezTo>
                        <a:pt x="75057" y="13089"/>
                        <a:pt x="49850" y="33248"/>
                        <a:pt x="42668" y="66201"/>
                      </a:cubicBezTo>
                      <a:cubicBezTo>
                        <a:pt x="35486" y="99163"/>
                        <a:pt x="49619" y="144317"/>
                        <a:pt x="49619" y="1443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69" name="Google Shape;7069;p10"/>
                <p:cNvSpPr/>
                <p:nvPr/>
              </p:nvSpPr>
              <p:spPr>
                <a:xfrm>
                  <a:off x="808496" y="3088545"/>
                  <a:ext cx="268325" cy="229475"/>
                </a:xfrm>
                <a:custGeom>
                  <a:avLst/>
                  <a:gdLst/>
                  <a:ahLst/>
                  <a:cxnLst/>
                  <a:rect l="l" t="t" r="r" b="b"/>
                  <a:pathLst>
                    <a:path w="268325" h="229475" extrusionOk="0">
                      <a:moveTo>
                        <a:pt x="268326" y="130295"/>
                      </a:moveTo>
                      <a:cubicBezTo>
                        <a:pt x="268326" y="130295"/>
                        <a:pt x="205388" y="111678"/>
                        <a:pt x="173230" y="109636"/>
                      </a:cubicBezTo>
                      <a:cubicBezTo>
                        <a:pt x="155288" y="108499"/>
                        <a:pt x="143281" y="109266"/>
                        <a:pt x="143281" y="109266"/>
                      </a:cubicBezTo>
                      <a:cubicBezTo>
                        <a:pt x="143281" y="109266"/>
                        <a:pt x="149807" y="103886"/>
                        <a:pt x="168063" y="94273"/>
                      </a:cubicBezTo>
                      <a:cubicBezTo>
                        <a:pt x="186309" y="84669"/>
                        <a:pt x="216276" y="70841"/>
                        <a:pt x="216276" y="70841"/>
                      </a:cubicBezTo>
                      <a:cubicBezTo>
                        <a:pt x="216276" y="70841"/>
                        <a:pt x="186799" y="78171"/>
                        <a:pt x="166269" y="87405"/>
                      </a:cubicBezTo>
                      <a:cubicBezTo>
                        <a:pt x="145740" y="96649"/>
                        <a:pt x="134158" y="107778"/>
                        <a:pt x="134158" y="107778"/>
                      </a:cubicBezTo>
                      <a:cubicBezTo>
                        <a:pt x="134158" y="107778"/>
                        <a:pt x="118398" y="105365"/>
                        <a:pt x="103082" y="105753"/>
                      </a:cubicBezTo>
                      <a:cubicBezTo>
                        <a:pt x="87766" y="106142"/>
                        <a:pt x="72884" y="109331"/>
                        <a:pt x="72884" y="109331"/>
                      </a:cubicBezTo>
                      <a:lnTo>
                        <a:pt x="102232" y="77265"/>
                      </a:lnTo>
                      <a:cubicBezTo>
                        <a:pt x="102232" y="77265"/>
                        <a:pt x="111124" y="81092"/>
                        <a:pt x="127225" y="77995"/>
                      </a:cubicBezTo>
                      <a:cubicBezTo>
                        <a:pt x="143327" y="74908"/>
                        <a:pt x="166649" y="64888"/>
                        <a:pt x="166649" y="64888"/>
                      </a:cubicBezTo>
                      <a:cubicBezTo>
                        <a:pt x="166649" y="64888"/>
                        <a:pt x="144206" y="69676"/>
                        <a:pt x="130165" y="71470"/>
                      </a:cubicBezTo>
                      <a:cubicBezTo>
                        <a:pt x="116124" y="73263"/>
                        <a:pt x="110486" y="72052"/>
                        <a:pt x="110486" y="72052"/>
                      </a:cubicBezTo>
                      <a:lnTo>
                        <a:pt x="142043" y="46060"/>
                      </a:lnTo>
                      <a:lnTo>
                        <a:pt x="184914" y="13930"/>
                      </a:lnTo>
                      <a:lnTo>
                        <a:pt x="139778" y="40190"/>
                      </a:lnTo>
                      <a:cubicBezTo>
                        <a:pt x="139778" y="40190"/>
                        <a:pt x="137449" y="35227"/>
                        <a:pt x="141303" y="25179"/>
                      </a:cubicBezTo>
                      <a:cubicBezTo>
                        <a:pt x="145149" y="15131"/>
                        <a:pt x="155168" y="0"/>
                        <a:pt x="155168" y="0"/>
                      </a:cubicBezTo>
                      <a:cubicBezTo>
                        <a:pt x="155168" y="0"/>
                        <a:pt x="141830" y="14226"/>
                        <a:pt x="136090" y="25697"/>
                      </a:cubicBezTo>
                      <a:cubicBezTo>
                        <a:pt x="130350" y="37168"/>
                        <a:pt x="132208" y="45884"/>
                        <a:pt x="132208" y="45884"/>
                      </a:cubicBezTo>
                      <a:lnTo>
                        <a:pt x="107223" y="66913"/>
                      </a:lnTo>
                      <a:lnTo>
                        <a:pt x="92471" y="78347"/>
                      </a:lnTo>
                      <a:cubicBezTo>
                        <a:pt x="92471" y="78347"/>
                        <a:pt x="88847" y="70971"/>
                        <a:pt x="89827" y="56560"/>
                      </a:cubicBezTo>
                      <a:cubicBezTo>
                        <a:pt x="90807" y="42140"/>
                        <a:pt x="96399" y="20687"/>
                        <a:pt x="96399" y="20687"/>
                      </a:cubicBezTo>
                      <a:cubicBezTo>
                        <a:pt x="96399" y="20687"/>
                        <a:pt x="85945" y="39922"/>
                        <a:pt x="83005" y="56015"/>
                      </a:cubicBezTo>
                      <a:cubicBezTo>
                        <a:pt x="80057" y="72107"/>
                        <a:pt x="84623" y="85057"/>
                        <a:pt x="84623" y="85057"/>
                      </a:cubicBezTo>
                      <a:lnTo>
                        <a:pt x="63788" y="109432"/>
                      </a:lnTo>
                      <a:cubicBezTo>
                        <a:pt x="63788" y="109432"/>
                        <a:pt x="54933" y="109931"/>
                        <a:pt x="38998" y="113148"/>
                      </a:cubicBezTo>
                      <a:cubicBezTo>
                        <a:pt x="23062" y="116365"/>
                        <a:pt x="46" y="122299"/>
                        <a:pt x="46" y="122299"/>
                      </a:cubicBezTo>
                      <a:lnTo>
                        <a:pt x="0" y="139834"/>
                      </a:lnTo>
                      <a:cubicBezTo>
                        <a:pt x="0" y="139834"/>
                        <a:pt x="20317" y="129814"/>
                        <a:pt x="36733" y="124610"/>
                      </a:cubicBezTo>
                      <a:cubicBezTo>
                        <a:pt x="53149" y="119415"/>
                        <a:pt x="65656" y="119027"/>
                        <a:pt x="65656" y="119027"/>
                      </a:cubicBezTo>
                      <a:lnTo>
                        <a:pt x="76184" y="139408"/>
                      </a:lnTo>
                      <a:cubicBezTo>
                        <a:pt x="76184" y="139408"/>
                        <a:pt x="61256" y="148476"/>
                        <a:pt x="50820" y="164107"/>
                      </a:cubicBezTo>
                      <a:cubicBezTo>
                        <a:pt x="40393" y="179747"/>
                        <a:pt x="31168" y="201949"/>
                        <a:pt x="31168" y="201949"/>
                      </a:cubicBezTo>
                      <a:cubicBezTo>
                        <a:pt x="31168" y="201949"/>
                        <a:pt x="42677" y="180976"/>
                        <a:pt x="54785" y="167203"/>
                      </a:cubicBezTo>
                      <a:cubicBezTo>
                        <a:pt x="66894" y="153431"/>
                        <a:pt x="79807" y="145241"/>
                        <a:pt x="79807" y="145241"/>
                      </a:cubicBezTo>
                      <a:lnTo>
                        <a:pt x="97684" y="176419"/>
                      </a:lnTo>
                      <a:cubicBezTo>
                        <a:pt x="97684" y="176419"/>
                        <a:pt x="91648" y="183167"/>
                        <a:pt x="91796" y="195451"/>
                      </a:cubicBezTo>
                      <a:cubicBezTo>
                        <a:pt x="91934" y="207735"/>
                        <a:pt x="98257" y="225566"/>
                        <a:pt x="98257" y="225566"/>
                      </a:cubicBezTo>
                      <a:cubicBezTo>
                        <a:pt x="98257" y="225566"/>
                        <a:pt x="96094" y="206423"/>
                        <a:pt x="96704" y="195470"/>
                      </a:cubicBezTo>
                      <a:cubicBezTo>
                        <a:pt x="97323" y="184516"/>
                        <a:pt x="100697" y="181743"/>
                        <a:pt x="100697" y="181743"/>
                      </a:cubicBezTo>
                      <a:lnTo>
                        <a:pt x="148430" y="229476"/>
                      </a:lnTo>
                      <a:cubicBezTo>
                        <a:pt x="148430" y="229476"/>
                        <a:pt x="119267" y="193316"/>
                        <a:pt x="105818" y="173923"/>
                      </a:cubicBezTo>
                      <a:cubicBezTo>
                        <a:pt x="95669" y="159282"/>
                        <a:pt x="92970" y="153200"/>
                        <a:pt x="92970" y="153200"/>
                      </a:cubicBezTo>
                      <a:cubicBezTo>
                        <a:pt x="92970" y="153200"/>
                        <a:pt x="100651" y="151980"/>
                        <a:pt x="111706" y="153431"/>
                      </a:cubicBezTo>
                      <a:cubicBezTo>
                        <a:pt x="122761" y="154882"/>
                        <a:pt x="135563" y="159226"/>
                        <a:pt x="135563" y="159226"/>
                      </a:cubicBezTo>
                      <a:cubicBezTo>
                        <a:pt x="135563" y="159226"/>
                        <a:pt x="123380" y="151240"/>
                        <a:pt x="112187" y="147838"/>
                      </a:cubicBezTo>
                      <a:cubicBezTo>
                        <a:pt x="101002" y="144446"/>
                        <a:pt x="90798" y="145639"/>
                        <a:pt x="90798" y="145639"/>
                      </a:cubicBezTo>
                      <a:lnTo>
                        <a:pt x="75380" y="118019"/>
                      </a:lnTo>
                      <a:cubicBezTo>
                        <a:pt x="75380" y="118019"/>
                        <a:pt x="91343" y="116448"/>
                        <a:pt x="104607" y="115672"/>
                      </a:cubicBezTo>
                      <a:cubicBezTo>
                        <a:pt x="117871" y="114895"/>
                        <a:pt x="131579" y="116836"/>
                        <a:pt x="131579" y="116836"/>
                      </a:cubicBezTo>
                      <a:cubicBezTo>
                        <a:pt x="131579" y="116836"/>
                        <a:pt x="139103" y="130147"/>
                        <a:pt x="151841" y="142107"/>
                      </a:cubicBezTo>
                      <a:cubicBezTo>
                        <a:pt x="164569" y="154068"/>
                        <a:pt x="182501" y="164689"/>
                        <a:pt x="182501" y="164689"/>
                      </a:cubicBezTo>
                      <a:cubicBezTo>
                        <a:pt x="182501" y="164689"/>
                        <a:pt x="167924" y="151702"/>
                        <a:pt x="157646" y="139991"/>
                      </a:cubicBezTo>
                      <a:cubicBezTo>
                        <a:pt x="147367" y="128279"/>
                        <a:pt x="141386" y="117844"/>
                        <a:pt x="141386" y="117844"/>
                      </a:cubicBezTo>
                      <a:cubicBezTo>
                        <a:pt x="141386" y="117844"/>
                        <a:pt x="149918" y="115385"/>
                        <a:pt x="174357" y="117483"/>
                      </a:cubicBezTo>
                      <a:cubicBezTo>
                        <a:pt x="206183" y="120219"/>
                        <a:pt x="268326" y="130295"/>
                        <a:pt x="268326" y="13029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70" name="Google Shape;7070;p10"/>
              <p:cNvGrpSpPr/>
              <p:nvPr/>
            </p:nvGrpSpPr>
            <p:grpSpPr>
              <a:xfrm>
                <a:off x="568852" y="3245953"/>
                <a:ext cx="346117" cy="267407"/>
                <a:chOff x="568852" y="3245953"/>
                <a:chExt cx="346117" cy="267407"/>
              </a:xfrm>
            </p:grpSpPr>
            <p:sp>
              <p:nvSpPr>
                <p:cNvPr id="7071" name="Google Shape;7071;p10"/>
                <p:cNvSpPr/>
                <p:nvPr/>
              </p:nvSpPr>
              <p:spPr>
                <a:xfrm>
                  <a:off x="568852" y="3245953"/>
                  <a:ext cx="346117" cy="267407"/>
                </a:xfrm>
                <a:custGeom>
                  <a:avLst/>
                  <a:gdLst/>
                  <a:ahLst/>
                  <a:cxnLst/>
                  <a:rect l="l" t="t" r="r" b="b"/>
                  <a:pathLst>
                    <a:path w="346117" h="267407" extrusionOk="0">
                      <a:moveTo>
                        <a:pt x="117418" y="81292"/>
                      </a:moveTo>
                      <a:cubicBezTo>
                        <a:pt x="117418" y="81292"/>
                        <a:pt x="66968" y="77105"/>
                        <a:pt x="37713" y="100075"/>
                      </a:cubicBezTo>
                      <a:cubicBezTo>
                        <a:pt x="-8374" y="136235"/>
                        <a:pt x="730" y="165555"/>
                        <a:pt x="730" y="165555"/>
                      </a:cubicBezTo>
                      <a:cubicBezTo>
                        <a:pt x="730" y="165555"/>
                        <a:pt x="33729" y="139729"/>
                        <a:pt x="52410" y="164871"/>
                      </a:cubicBezTo>
                      <a:cubicBezTo>
                        <a:pt x="62106" y="177913"/>
                        <a:pt x="57827" y="203933"/>
                        <a:pt x="57827" y="203933"/>
                      </a:cubicBezTo>
                      <a:cubicBezTo>
                        <a:pt x="57827" y="203933"/>
                        <a:pt x="76165" y="213824"/>
                        <a:pt x="83551" y="229694"/>
                      </a:cubicBezTo>
                      <a:cubicBezTo>
                        <a:pt x="90927" y="245565"/>
                        <a:pt x="87359" y="267408"/>
                        <a:pt x="87359" y="267408"/>
                      </a:cubicBezTo>
                      <a:cubicBezTo>
                        <a:pt x="87359" y="267408"/>
                        <a:pt x="107334" y="259144"/>
                        <a:pt x="122669" y="244354"/>
                      </a:cubicBezTo>
                      <a:cubicBezTo>
                        <a:pt x="137994" y="229574"/>
                        <a:pt x="148661" y="208259"/>
                        <a:pt x="148661" y="208259"/>
                      </a:cubicBezTo>
                      <a:cubicBezTo>
                        <a:pt x="148661" y="208259"/>
                        <a:pt x="153468" y="219647"/>
                        <a:pt x="159365" y="229602"/>
                      </a:cubicBezTo>
                      <a:cubicBezTo>
                        <a:pt x="165262" y="239548"/>
                        <a:pt x="172259" y="248052"/>
                        <a:pt x="172259" y="248052"/>
                      </a:cubicBezTo>
                      <a:cubicBezTo>
                        <a:pt x="172259" y="248052"/>
                        <a:pt x="180939" y="241443"/>
                        <a:pt x="186541" y="233798"/>
                      </a:cubicBezTo>
                      <a:cubicBezTo>
                        <a:pt x="192142" y="226154"/>
                        <a:pt x="194675" y="217484"/>
                        <a:pt x="194675" y="217484"/>
                      </a:cubicBezTo>
                      <a:cubicBezTo>
                        <a:pt x="194675" y="217484"/>
                        <a:pt x="217922" y="233521"/>
                        <a:pt x="239311" y="244345"/>
                      </a:cubicBezTo>
                      <a:cubicBezTo>
                        <a:pt x="260700" y="255169"/>
                        <a:pt x="280231" y="260771"/>
                        <a:pt x="280231" y="260771"/>
                      </a:cubicBezTo>
                      <a:cubicBezTo>
                        <a:pt x="280231" y="260771"/>
                        <a:pt x="282838" y="235000"/>
                        <a:pt x="280305" y="213297"/>
                      </a:cubicBezTo>
                      <a:cubicBezTo>
                        <a:pt x="277782" y="191603"/>
                        <a:pt x="270128" y="173966"/>
                        <a:pt x="270128" y="173966"/>
                      </a:cubicBezTo>
                      <a:cubicBezTo>
                        <a:pt x="270128" y="173966"/>
                        <a:pt x="279409" y="175029"/>
                        <a:pt x="287635" y="173855"/>
                      </a:cubicBezTo>
                      <a:cubicBezTo>
                        <a:pt x="295871" y="172681"/>
                        <a:pt x="303044" y="169271"/>
                        <a:pt x="303044" y="169271"/>
                      </a:cubicBezTo>
                      <a:cubicBezTo>
                        <a:pt x="303044" y="169271"/>
                        <a:pt x="295215" y="154204"/>
                        <a:pt x="282755" y="143241"/>
                      </a:cubicBezTo>
                      <a:cubicBezTo>
                        <a:pt x="270304" y="132269"/>
                        <a:pt x="253222" y="125402"/>
                        <a:pt x="253222" y="125402"/>
                      </a:cubicBezTo>
                      <a:cubicBezTo>
                        <a:pt x="253222" y="125402"/>
                        <a:pt x="284271" y="122684"/>
                        <a:pt x="307490" y="114152"/>
                      </a:cubicBezTo>
                      <a:cubicBezTo>
                        <a:pt x="330719" y="105630"/>
                        <a:pt x="346118" y="91303"/>
                        <a:pt x="346118" y="91303"/>
                      </a:cubicBezTo>
                      <a:cubicBezTo>
                        <a:pt x="346118" y="91303"/>
                        <a:pt x="316853" y="86838"/>
                        <a:pt x="299522" y="76088"/>
                      </a:cubicBezTo>
                      <a:cubicBezTo>
                        <a:pt x="282191" y="65347"/>
                        <a:pt x="276793" y="48330"/>
                        <a:pt x="276793" y="48330"/>
                      </a:cubicBezTo>
                      <a:cubicBezTo>
                        <a:pt x="276793" y="48330"/>
                        <a:pt x="243008" y="64617"/>
                        <a:pt x="221684" y="26987"/>
                      </a:cubicBezTo>
                      <a:cubicBezTo>
                        <a:pt x="213235" y="12078"/>
                        <a:pt x="223542" y="34"/>
                        <a:pt x="223542" y="34"/>
                      </a:cubicBezTo>
                      <a:cubicBezTo>
                        <a:pt x="223542" y="34"/>
                        <a:pt x="191310" y="-1621"/>
                        <a:pt x="164070" y="18262"/>
                      </a:cubicBezTo>
                      <a:cubicBezTo>
                        <a:pt x="136820" y="38144"/>
                        <a:pt x="117418" y="81292"/>
                        <a:pt x="117418" y="812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72" name="Google Shape;7072;p10"/>
                <p:cNvSpPr/>
                <p:nvPr/>
              </p:nvSpPr>
              <p:spPr>
                <a:xfrm>
                  <a:off x="606750" y="3285558"/>
                  <a:ext cx="239791" cy="196097"/>
                </a:xfrm>
                <a:custGeom>
                  <a:avLst/>
                  <a:gdLst/>
                  <a:ahLst/>
                  <a:cxnLst/>
                  <a:rect l="l" t="t" r="r" b="b"/>
                  <a:pathLst>
                    <a:path w="239791" h="196097" extrusionOk="0">
                      <a:moveTo>
                        <a:pt x="224938" y="196098"/>
                      </a:moveTo>
                      <a:cubicBezTo>
                        <a:pt x="224938" y="196098"/>
                        <a:pt x="190219" y="140397"/>
                        <a:pt x="167518" y="117529"/>
                      </a:cubicBezTo>
                      <a:cubicBezTo>
                        <a:pt x="154854" y="104764"/>
                        <a:pt x="145361" y="97370"/>
                        <a:pt x="145361" y="97370"/>
                      </a:cubicBezTo>
                      <a:cubicBezTo>
                        <a:pt x="145361" y="97370"/>
                        <a:pt x="153819" y="97684"/>
                        <a:pt x="173849" y="102611"/>
                      </a:cubicBezTo>
                      <a:cubicBezTo>
                        <a:pt x="193880" y="107528"/>
                        <a:pt x="225473" y="117077"/>
                        <a:pt x="225473" y="117077"/>
                      </a:cubicBezTo>
                      <a:cubicBezTo>
                        <a:pt x="225473" y="117077"/>
                        <a:pt x="198557" y="102999"/>
                        <a:pt x="177066" y="96279"/>
                      </a:cubicBezTo>
                      <a:cubicBezTo>
                        <a:pt x="155584" y="89559"/>
                        <a:pt x="139529" y="90206"/>
                        <a:pt x="139529" y="90206"/>
                      </a:cubicBezTo>
                      <a:cubicBezTo>
                        <a:pt x="139529" y="90206"/>
                        <a:pt x="129343" y="77940"/>
                        <a:pt x="117631" y="68059"/>
                      </a:cubicBezTo>
                      <a:cubicBezTo>
                        <a:pt x="105920" y="58187"/>
                        <a:pt x="92674" y="50691"/>
                        <a:pt x="92674" y="50691"/>
                      </a:cubicBezTo>
                      <a:lnTo>
                        <a:pt x="135905" y="46189"/>
                      </a:lnTo>
                      <a:cubicBezTo>
                        <a:pt x="135905" y="46189"/>
                        <a:pt x="140019" y="54952"/>
                        <a:pt x="154115" y="63326"/>
                      </a:cubicBezTo>
                      <a:cubicBezTo>
                        <a:pt x="168211" y="71701"/>
                        <a:pt x="192299" y="79687"/>
                        <a:pt x="192299" y="79687"/>
                      </a:cubicBezTo>
                      <a:cubicBezTo>
                        <a:pt x="192299" y="79687"/>
                        <a:pt x="172333" y="68373"/>
                        <a:pt x="160640" y="60396"/>
                      </a:cubicBezTo>
                      <a:cubicBezTo>
                        <a:pt x="148957" y="52419"/>
                        <a:pt x="145537" y="47770"/>
                        <a:pt x="145537" y="47770"/>
                      </a:cubicBezTo>
                      <a:lnTo>
                        <a:pt x="186393" y="49276"/>
                      </a:lnTo>
                      <a:lnTo>
                        <a:pt x="239792" y="53695"/>
                      </a:lnTo>
                      <a:lnTo>
                        <a:pt x="188593" y="43379"/>
                      </a:lnTo>
                      <a:cubicBezTo>
                        <a:pt x="188593" y="43379"/>
                        <a:pt x="190145" y="38129"/>
                        <a:pt x="199694" y="33165"/>
                      </a:cubicBezTo>
                      <a:cubicBezTo>
                        <a:pt x="209242" y="28201"/>
                        <a:pt x="226786" y="23534"/>
                        <a:pt x="226786" y="23534"/>
                      </a:cubicBezTo>
                      <a:cubicBezTo>
                        <a:pt x="226786" y="23534"/>
                        <a:pt x="207366" y="25327"/>
                        <a:pt x="195460" y="30097"/>
                      </a:cubicBezTo>
                      <a:cubicBezTo>
                        <a:pt x="183555" y="34866"/>
                        <a:pt x="179155" y="42612"/>
                        <a:pt x="179155" y="42612"/>
                      </a:cubicBezTo>
                      <a:lnTo>
                        <a:pt x="146507" y="41762"/>
                      </a:lnTo>
                      <a:lnTo>
                        <a:pt x="127882" y="40514"/>
                      </a:lnTo>
                      <a:cubicBezTo>
                        <a:pt x="127882" y="40514"/>
                        <a:pt x="130064" y="32601"/>
                        <a:pt x="140370" y="22471"/>
                      </a:cubicBezTo>
                      <a:cubicBezTo>
                        <a:pt x="150676" y="12340"/>
                        <a:pt x="169098" y="0"/>
                        <a:pt x="169098" y="0"/>
                      </a:cubicBezTo>
                      <a:cubicBezTo>
                        <a:pt x="169098" y="0"/>
                        <a:pt x="148513" y="7450"/>
                        <a:pt x="135628" y="17525"/>
                      </a:cubicBezTo>
                      <a:cubicBezTo>
                        <a:pt x="122743" y="27610"/>
                        <a:pt x="117567" y="40329"/>
                        <a:pt x="117567" y="40329"/>
                      </a:cubicBezTo>
                      <a:lnTo>
                        <a:pt x="85797" y="44729"/>
                      </a:lnTo>
                      <a:cubicBezTo>
                        <a:pt x="85797" y="44729"/>
                        <a:pt x="78837" y="39229"/>
                        <a:pt x="64787" y="31058"/>
                      </a:cubicBezTo>
                      <a:cubicBezTo>
                        <a:pt x="50737" y="22887"/>
                        <a:pt x="29588" y="12044"/>
                        <a:pt x="29588" y="12044"/>
                      </a:cubicBezTo>
                      <a:lnTo>
                        <a:pt x="17905" y="25124"/>
                      </a:lnTo>
                      <a:cubicBezTo>
                        <a:pt x="17905" y="25124"/>
                        <a:pt x="39756" y="31122"/>
                        <a:pt x="55488" y="38129"/>
                      </a:cubicBezTo>
                      <a:cubicBezTo>
                        <a:pt x="71220" y="45135"/>
                        <a:pt x="80824" y="53149"/>
                        <a:pt x="80824" y="53149"/>
                      </a:cubicBezTo>
                      <a:lnTo>
                        <a:pt x="75176" y="75380"/>
                      </a:lnTo>
                      <a:cubicBezTo>
                        <a:pt x="75176" y="75380"/>
                        <a:pt x="57993" y="72256"/>
                        <a:pt x="39811" y="77016"/>
                      </a:cubicBezTo>
                      <a:cubicBezTo>
                        <a:pt x="21629" y="81786"/>
                        <a:pt x="0" y="92277"/>
                        <a:pt x="0" y="92277"/>
                      </a:cubicBezTo>
                      <a:cubicBezTo>
                        <a:pt x="0" y="92277"/>
                        <a:pt x="22517" y="84226"/>
                        <a:pt x="40717" y="81961"/>
                      </a:cubicBezTo>
                      <a:cubicBezTo>
                        <a:pt x="58926" y="79696"/>
                        <a:pt x="74012" y="82155"/>
                        <a:pt x="74012" y="82155"/>
                      </a:cubicBezTo>
                      <a:lnTo>
                        <a:pt x="66691" y="117335"/>
                      </a:lnTo>
                      <a:cubicBezTo>
                        <a:pt x="66691" y="117335"/>
                        <a:pt x="57697" y="118371"/>
                        <a:pt x="49646" y="127651"/>
                      </a:cubicBezTo>
                      <a:cubicBezTo>
                        <a:pt x="41604" y="136941"/>
                        <a:pt x="34496" y="154466"/>
                        <a:pt x="34496" y="154466"/>
                      </a:cubicBezTo>
                      <a:cubicBezTo>
                        <a:pt x="34496" y="154466"/>
                        <a:pt x="45588" y="138715"/>
                        <a:pt x="53316" y="130932"/>
                      </a:cubicBezTo>
                      <a:cubicBezTo>
                        <a:pt x="61043" y="123140"/>
                        <a:pt x="65406" y="123316"/>
                        <a:pt x="65406" y="123316"/>
                      </a:cubicBezTo>
                      <a:lnTo>
                        <a:pt x="69427" y="190700"/>
                      </a:lnTo>
                      <a:cubicBezTo>
                        <a:pt x="69427" y="190700"/>
                        <a:pt x="71618" y="144298"/>
                        <a:pt x="74437" y="120857"/>
                      </a:cubicBezTo>
                      <a:cubicBezTo>
                        <a:pt x="76563" y="103175"/>
                        <a:pt x="78578" y="96834"/>
                        <a:pt x="78578" y="96834"/>
                      </a:cubicBezTo>
                      <a:cubicBezTo>
                        <a:pt x="78578" y="96834"/>
                        <a:pt x="85132" y="101021"/>
                        <a:pt x="92434" y="109441"/>
                      </a:cubicBezTo>
                      <a:cubicBezTo>
                        <a:pt x="99736" y="117862"/>
                        <a:pt x="106428" y="129611"/>
                        <a:pt x="106428" y="129611"/>
                      </a:cubicBezTo>
                      <a:cubicBezTo>
                        <a:pt x="106428" y="129611"/>
                        <a:pt x="102620" y="115551"/>
                        <a:pt x="96510" y="105587"/>
                      </a:cubicBezTo>
                      <a:cubicBezTo>
                        <a:pt x="90391" y="95613"/>
                        <a:pt x="81970" y="89744"/>
                        <a:pt x="81970" y="89744"/>
                      </a:cubicBezTo>
                      <a:lnTo>
                        <a:pt x="88773" y="58853"/>
                      </a:lnTo>
                      <a:cubicBezTo>
                        <a:pt x="88773" y="58853"/>
                        <a:pt x="101751" y="68272"/>
                        <a:pt x="112187" y="76489"/>
                      </a:cubicBezTo>
                      <a:cubicBezTo>
                        <a:pt x="122623" y="84716"/>
                        <a:pt x="131589" y="95262"/>
                        <a:pt x="131589" y="95262"/>
                      </a:cubicBezTo>
                      <a:cubicBezTo>
                        <a:pt x="131589" y="95262"/>
                        <a:pt x="128390" y="110218"/>
                        <a:pt x="129971" y="127614"/>
                      </a:cubicBezTo>
                      <a:cubicBezTo>
                        <a:pt x="131552" y="145010"/>
                        <a:pt x="137911" y="164856"/>
                        <a:pt x="137911" y="164856"/>
                      </a:cubicBezTo>
                      <a:cubicBezTo>
                        <a:pt x="137911" y="164856"/>
                        <a:pt x="135628" y="145463"/>
                        <a:pt x="135720" y="129888"/>
                      </a:cubicBezTo>
                      <a:cubicBezTo>
                        <a:pt x="135804" y="114303"/>
                        <a:pt x="138253" y="102528"/>
                        <a:pt x="138253" y="102528"/>
                      </a:cubicBezTo>
                      <a:cubicBezTo>
                        <a:pt x="138253" y="102528"/>
                        <a:pt x="146267" y="106345"/>
                        <a:pt x="163155" y="124138"/>
                      </a:cubicBezTo>
                      <a:cubicBezTo>
                        <a:pt x="185145" y="147312"/>
                        <a:pt x="224938" y="196098"/>
                        <a:pt x="224938" y="19609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73" name="Google Shape;7073;p10"/>
              <p:cNvGrpSpPr/>
              <p:nvPr/>
            </p:nvGrpSpPr>
            <p:grpSpPr>
              <a:xfrm>
                <a:off x="44541" y="4001845"/>
                <a:ext cx="275636" cy="346940"/>
                <a:chOff x="44541" y="4001845"/>
                <a:chExt cx="275636" cy="346940"/>
              </a:xfrm>
            </p:grpSpPr>
            <p:sp>
              <p:nvSpPr>
                <p:cNvPr id="7074" name="Google Shape;7074;p10"/>
                <p:cNvSpPr/>
                <p:nvPr/>
              </p:nvSpPr>
              <p:spPr>
                <a:xfrm>
                  <a:off x="44541" y="4001845"/>
                  <a:ext cx="270904" cy="346940"/>
                </a:xfrm>
                <a:custGeom>
                  <a:avLst/>
                  <a:gdLst/>
                  <a:ahLst/>
                  <a:cxnLst/>
                  <a:rect l="l" t="t" r="r" b="b"/>
                  <a:pathLst>
                    <a:path w="270904" h="346940" extrusionOk="0">
                      <a:moveTo>
                        <a:pt x="228838" y="140333"/>
                      </a:moveTo>
                      <a:cubicBezTo>
                        <a:pt x="228838" y="140333"/>
                        <a:pt x="252409" y="95539"/>
                        <a:pt x="242703" y="59629"/>
                      </a:cubicBezTo>
                      <a:cubicBezTo>
                        <a:pt x="227424" y="3078"/>
                        <a:pt x="196884" y="0"/>
                        <a:pt x="196884" y="0"/>
                      </a:cubicBezTo>
                      <a:cubicBezTo>
                        <a:pt x="196884" y="0"/>
                        <a:pt x="207754" y="40467"/>
                        <a:pt x="177315" y="47834"/>
                      </a:cubicBezTo>
                      <a:cubicBezTo>
                        <a:pt x="161519" y="51661"/>
                        <a:pt x="139242" y="37556"/>
                        <a:pt x="139242" y="37556"/>
                      </a:cubicBezTo>
                      <a:cubicBezTo>
                        <a:pt x="139242" y="37556"/>
                        <a:pt x="122964" y="50571"/>
                        <a:pt x="105476" y="51162"/>
                      </a:cubicBezTo>
                      <a:cubicBezTo>
                        <a:pt x="87988" y="51754"/>
                        <a:pt x="69270" y="39931"/>
                        <a:pt x="69270" y="39931"/>
                      </a:cubicBezTo>
                      <a:cubicBezTo>
                        <a:pt x="69270" y="39931"/>
                        <a:pt x="69076" y="61552"/>
                        <a:pt x="76692" y="81443"/>
                      </a:cubicBezTo>
                      <a:cubicBezTo>
                        <a:pt x="84309" y="101326"/>
                        <a:pt x="99754" y="119480"/>
                        <a:pt x="99754" y="119480"/>
                      </a:cubicBezTo>
                      <a:cubicBezTo>
                        <a:pt x="99754" y="119480"/>
                        <a:pt x="87396" y="119452"/>
                        <a:pt x="75934" y="120986"/>
                      </a:cubicBezTo>
                      <a:cubicBezTo>
                        <a:pt x="64472" y="122530"/>
                        <a:pt x="53907" y="125654"/>
                        <a:pt x="53907" y="125654"/>
                      </a:cubicBezTo>
                      <a:cubicBezTo>
                        <a:pt x="53907" y="125654"/>
                        <a:pt x="56606" y="136219"/>
                        <a:pt x="61450" y="144363"/>
                      </a:cubicBezTo>
                      <a:cubicBezTo>
                        <a:pt x="66303" y="152506"/>
                        <a:pt x="73291" y="158228"/>
                        <a:pt x="73291" y="158228"/>
                      </a:cubicBezTo>
                      <a:cubicBezTo>
                        <a:pt x="73291" y="158228"/>
                        <a:pt x="49433" y="173359"/>
                        <a:pt x="31113" y="188814"/>
                      </a:cubicBezTo>
                      <a:cubicBezTo>
                        <a:pt x="12793" y="204278"/>
                        <a:pt x="0" y="220066"/>
                        <a:pt x="0" y="220066"/>
                      </a:cubicBezTo>
                      <a:cubicBezTo>
                        <a:pt x="0" y="220066"/>
                        <a:pt x="22711" y="232535"/>
                        <a:pt x="43675" y="238682"/>
                      </a:cubicBezTo>
                      <a:cubicBezTo>
                        <a:pt x="64630" y="244838"/>
                        <a:pt x="83856" y="244681"/>
                        <a:pt x="83856" y="244681"/>
                      </a:cubicBezTo>
                      <a:cubicBezTo>
                        <a:pt x="83856" y="244681"/>
                        <a:pt x="79253" y="252815"/>
                        <a:pt x="77117" y="260848"/>
                      </a:cubicBezTo>
                      <a:cubicBezTo>
                        <a:pt x="74982" y="268880"/>
                        <a:pt x="75315" y="276820"/>
                        <a:pt x="75315" y="276820"/>
                      </a:cubicBezTo>
                      <a:cubicBezTo>
                        <a:pt x="75315" y="276820"/>
                        <a:pt x="92239" y="275498"/>
                        <a:pt x="107204" y="268317"/>
                      </a:cubicBezTo>
                      <a:cubicBezTo>
                        <a:pt x="122170" y="261134"/>
                        <a:pt x="135166" y="248101"/>
                        <a:pt x="135166" y="248101"/>
                      </a:cubicBezTo>
                      <a:cubicBezTo>
                        <a:pt x="135166" y="248101"/>
                        <a:pt x="125534" y="277745"/>
                        <a:pt x="124305" y="302452"/>
                      </a:cubicBezTo>
                      <a:cubicBezTo>
                        <a:pt x="123075" y="327160"/>
                        <a:pt x="130248" y="346940"/>
                        <a:pt x="130248" y="346940"/>
                      </a:cubicBezTo>
                      <a:cubicBezTo>
                        <a:pt x="130248" y="346940"/>
                        <a:pt x="145796" y="321752"/>
                        <a:pt x="162461" y="309995"/>
                      </a:cubicBezTo>
                      <a:cubicBezTo>
                        <a:pt x="179127" y="298237"/>
                        <a:pt x="196902" y="299919"/>
                        <a:pt x="196902" y="299919"/>
                      </a:cubicBezTo>
                      <a:cubicBezTo>
                        <a:pt x="196902" y="299919"/>
                        <a:pt x="195109" y="262456"/>
                        <a:pt x="238072" y="257539"/>
                      </a:cubicBezTo>
                      <a:cubicBezTo>
                        <a:pt x="255108" y="255579"/>
                        <a:pt x="262160" y="269786"/>
                        <a:pt x="262160" y="269786"/>
                      </a:cubicBezTo>
                      <a:cubicBezTo>
                        <a:pt x="262160" y="269786"/>
                        <a:pt x="276284" y="240762"/>
                        <a:pt x="268631" y="207911"/>
                      </a:cubicBezTo>
                      <a:cubicBezTo>
                        <a:pt x="260977" y="175060"/>
                        <a:pt x="228838" y="140333"/>
                        <a:pt x="228838" y="14033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75" name="Google Shape;7075;p10"/>
                <p:cNvSpPr/>
                <p:nvPr/>
              </p:nvSpPr>
              <p:spPr>
                <a:xfrm>
                  <a:off x="74424" y="4049217"/>
                  <a:ext cx="245753" cy="235798"/>
                </a:xfrm>
                <a:custGeom>
                  <a:avLst/>
                  <a:gdLst/>
                  <a:ahLst/>
                  <a:cxnLst/>
                  <a:rect l="l" t="t" r="r" b="b"/>
                  <a:pathLst>
                    <a:path w="245753" h="235798" extrusionOk="0">
                      <a:moveTo>
                        <a:pt x="0" y="166473"/>
                      </a:moveTo>
                      <a:cubicBezTo>
                        <a:pt x="0" y="166473"/>
                        <a:pt x="64842" y="156278"/>
                        <a:pt x="94763" y="144326"/>
                      </a:cubicBezTo>
                      <a:cubicBezTo>
                        <a:pt x="111457" y="137662"/>
                        <a:pt x="121966" y="131811"/>
                        <a:pt x="121966" y="131811"/>
                      </a:cubicBezTo>
                      <a:cubicBezTo>
                        <a:pt x="121966" y="131811"/>
                        <a:pt x="118380" y="139482"/>
                        <a:pt x="106021" y="155991"/>
                      </a:cubicBezTo>
                      <a:cubicBezTo>
                        <a:pt x="93654" y="172500"/>
                        <a:pt x="72524" y="197845"/>
                        <a:pt x="72524" y="197845"/>
                      </a:cubicBezTo>
                      <a:cubicBezTo>
                        <a:pt x="72524" y="197845"/>
                        <a:pt x="96002" y="178573"/>
                        <a:pt x="110588" y="161426"/>
                      </a:cubicBezTo>
                      <a:cubicBezTo>
                        <a:pt x="125164" y="144270"/>
                        <a:pt x="130840" y="129241"/>
                        <a:pt x="130840" y="129241"/>
                      </a:cubicBezTo>
                      <a:cubicBezTo>
                        <a:pt x="130840" y="129241"/>
                        <a:pt x="146119" y="124656"/>
                        <a:pt x="159790" y="117742"/>
                      </a:cubicBezTo>
                      <a:cubicBezTo>
                        <a:pt x="173461" y="110819"/>
                        <a:pt x="185524" y="101557"/>
                        <a:pt x="185524" y="101557"/>
                      </a:cubicBezTo>
                      <a:lnTo>
                        <a:pt x="172777" y="143115"/>
                      </a:lnTo>
                      <a:cubicBezTo>
                        <a:pt x="172777" y="143115"/>
                        <a:pt x="163099" y="143466"/>
                        <a:pt x="149881" y="153172"/>
                      </a:cubicBezTo>
                      <a:cubicBezTo>
                        <a:pt x="136673" y="162868"/>
                        <a:pt x="119905" y="181928"/>
                        <a:pt x="119905" y="181928"/>
                      </a:cubicBezTo>
                      <a:cubicBezTo>
                        <a:pt x="119905" y="181928"/>
                        <a:pt x="138114" y="167970"/>
                        <a:pt x="150029" y="160326"/>
                      </a:cubicBezTo>
                      <a:cubicBezTo>
                        <a:pt x="161944" y="152682"/>
                        <a:pt x="167564" y="151351"/>
                        <a:pt x="167564" y="151351"/>
                      </a:cubicBezTo>
                      <a:lnTo>
                        <a:pt x="150205" y="188371"/>
                      </a:lnTo>
                      <a:lnTo>
                        <a:pt x="125266" y="235798"/>
                      </a:lnTo>
                      <a:lnTo>
                        <a:pt x="154771" y="192706"/>
                      </a:lnTo>
                      <a:cubicBezTo>
                        <a:pt x="154771" y="192706"/>
                        <a:pt x="159004" y="196191"/>
                        <a:pt x="159836" y="206913"/>
                      </a:cubicBezTo>
                      <a:cubicBezTo>
                        <a:pt x="160678" y="217644"/>
                        <a:pt x="158117" y="235613"/>
                        <a:pt x="158117" y="235613"/>
                      </a:cubicBezTo>
                      <a:cubicBezTo>
                        <a:pt x="158117" y="235613"/>
                        <a:pt x="164051" y="217034"/>
                        <a:pt x="164319" y="204214"/>
                      </a:cubicBezTo>
                      <a:cubicBezTo>
                        <a:pt x="164578" y="191393"/>
                        <a:pt x="159171" y="184313"/>
                        <a:pt x="159171" y="184313"/>
                      </a:cubicBezTo>
                      <a:lnTo>
                        <a:pt x="172712" y="154595"/>
                      </a:lnTo>
                      <a:lnTo>
                        <a:pt x="181133" y="137939"/>
                      </a:lnTo>
                      <a:cubicBezTo>
                        <a:pt x="181133" y="137939"/>
                        <a:pt x="187566" y="143041"/>
                        <a:pt x="192872" y="156490"/>
                      </a:cubicBezTo>
                      <a:cubicBezTo>
                        <a:pt x="198169" y="169930"/>
                        <a:pt x="202328" y="191707"/>
                        <a:pt x="202328" y="191707"/>
                      </a:cubicBezTo>
                      <a:cubicBezTo>
                        <a:pt x="202328" y="191707"/>
                        <a:pt x="203511" y="169856"/>
                        <a:pt x="199269" y="154050"/>
                      </a:cubicBezTo>
                      <a:cubicBezTo>
                        <a:pt x="195017" y="138253"/>
                        <a:pt x="185339" y="128511"/>
                        <a:pt x="185339" y="128511"/>
                      </a:cubicBezTo>
                      <a:lnTo>
                        <a:pt x="193704" y="97555"/>
                      </a:lnTo>
                      <a:cubicBezTo>
                        <a:pt x="193704" y="97555"/>
                        <a:pt x="201487" y="93302"/>
                        <a:pt x="214502" y="83560"/>
                      </a:cubicBezTo>
                      <a:cubicBezTo>
                        <a:pt x="227516" y="73817"/>
                        <a:pt x="245753" y="58585"/>
                        <a:pt x="245753" y="58585"/>
                      </a:cubicBezTo>
                      <a:lnTo>
                        <a:pt x="238276" y="42723"/>
                      </a:lnTo>
                      <a:cubicBezTo>
                        <a:pt x="238276" y="42723"/>
                        <a:pt x="224216" y="60498"/>
                        <a:pt x="211627" y="72237"/>
                      </a:cubicBezTo>
                      <a:cubicBezTo>
                        <a:pt x="199028" y="83976"/>
                        <a:pt x="187899" y="89688"/>
                        <a:pt x="187899" y="89688"/>
                      </a:cubicBezTo>
                      <a:lnTo>
                        <a:pt x="169644" y="75796"/>
                      </a:lnTo>
                      <a:cubicBezTo>
                        <a:pt x="169644" y="75796"/>
                        <a:pt x="179238" y="61210"/>
                        <a:pt x="181956" y="42612"/>
                      </a:cubicBezTo>
                      <a:cubicBezTo>
                        <a:pt x="184664" y="24005"/>
                        <a:pt x="183472" y="0"/>
                        <a:pt x="183472" y="0"/>
                      </a:cubicBezTo>
                      <a:cubicBezTo>
                        <a:pt x="183472" y="0"/>
                        <a:pt x="182076" y="23876"/>
                        <a:pt x="177048" y="41512"/>
                      </a:cubicBezTo>
                      <a:cubicBezTo>
                        <a:pt x="172019" y="59148"/>
                        <a:pt x="163867" y="72080"/>
                        <a:pt x="163867" y="72080"/>
                      </a:cubicBezTo>
                      <a:lnTo>
                        <a:pt x="134334" y="51587"/>
                      </a:lnTo>
                      <a:cubicBezTo>
                        <a:pt x="134334" y="51587"/>
                        <a:pt x="136894" y="42908"/>
                        <a:pt x="131496" y="31871"/>
                      </a:cubicBezTo>
                      <a:cubicBezTo>
                        <a:pt x="126098" y="20835"/>
                        <a:pt x="112741" y="7450"/>
                        <a:pt x="112741" y="7450"/>
                      </a:cubicBezTo>
                      <a:cubicBezTo>
                        <a:pt x="112741" y="7450"/>
                        <a:pt x="122900" y="23811"/>
                        <a:pt x="127050" y="33969"/>
                      </a:cubicBezTo>
                      <a:cubicBezTo>
                        <a:pt x="131200" y="44128"/>
                        <a:pt x="129333" y="48075"/>
                        <a:pt x="129333" y="48075"/>
                      </a:cubicBezTo>
                      <a:lnTo>
                        <a:pt x="65739" y="25438"/>
                      </a:lnTo>
                      <a:cubicBezTo>
                        <a:pt x="65739" y="25438"/>
                        <a:pt x="107593" y="45588"/>
                        <a:pt x="128067" y="57346"/>
                      </a:cubicBezTo>
                      <a:cubicBezTo>
                        <a:pt x="143513" y="66210"/>
                        <a:pt x="148559" y="70545"/>
                        <a:pt x="148559" y="70545"/>
                      </a:cubicBezTo>
                      <a:cubicBezTo>
                        <a:pt x="148559" y="70545"/>
                        <a:pt x="142154" y="74945"/>
                        <a:pt x="131542" y="78375"/>
                      </a:cubicBezTo>
                      <a:cubicBezTo>
                        <a:pt x="120931" y="81804"/>
                        <a:pt x="107510" y="83375"/>
                        <a:pt x="107510" y="83375"/>
                      </a:cubicBezTo>
                      <a:cubicBezTo>
                        <a:pt x="107510" y="83375"/>
                        <a:pt x="121939" y="85363"/>
                        <a:pt x="133502" y="83634"/>
                      </a:cubicBezTo>
                      <a:cubicBezTo>
                        <a:pt x="145065" y="81896"/>
                        <a:pt x="153763" y="76443"/>
                        <a:pt x="153763" y="76443"/>
                      </a:cubicBezTo>
                      <a:lnTo>
                        <a:pt x="179543" y="94772"/>
                      </a:lnTo>
                      <a:cubicBezTo>
                        <a:pt x="179543" y="94772"/>
                        <a:pt x="165798" y="103045"/>
                        <a:pt x="154152" y="109432"/>
                      </a:cubicBezTo>
                      <a:cubicBezTo>
                        <a:pt x="142505" y="115829"/>
                        <a:pt x="129296" y="119951"/>
                        <a:pt x="129296" y="119951"/>
                      </a:cubicBezTo>
                      <a:cubicBezTo>
                        <a:pt x="129296" y="119951"/>
                        <a:pt x="116781" y="111170"/>
                        <a:pt x="100152" y="105818"/>
                      </a:cubicBezTo>
                      <a:cubicBezTo>
                        <a:pt x="83514" y="100475"/>
                        <a:pt x="62763" y="98581"/>
                        <a:pt x="62763" y="98581"/>
                      </a:cubicBezTo>
                      <a:cubicBezTo>
                        <a:pt x="62763" y="98581"/>
                        <a:pt x="81499" y="104062"/>
                        <a:pt x="95808" y="110227"/>
                      </a:cubicBezTo>
                      <a:cubicBezTo>
                        <a:pt x="110116" y="116393"/>
                        <a:pt x="119997" y="123251"/>
                        <a:pt x="119997" y="123251"/>
                      </a:cubicBezTo>
                      <a:cubicBezTo>
                        <a:pt x="119997" y="123251"/>
                        <a:pt x="113351" y="129139"/>
                        <a:pt x="90372" y="137726"/>
                      </a:cubicBezTo>
                      <a:cubicBezTo>
                        <a:pt x="60452" y="148911"/>
                        <a:pt x="0" y="166473"/>
                        <a:pt x="0" y="16647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76" name="Google Shape;7076;p10"/>
              <p:cNvGrpSpPr/>
              <p:nvPr/>
            </p:nvGrpSpPr>
            <p:grpSpPr>
              <a:xfrm>
                <a:off x="289157" y="1837280"/>
                <a:ext cx="400126" cy="309948"/>
                <a:chOff x="289157" y="1837280"/>
                <a:chExt cx="400126" cy="309948"/>
              </a:xfrm>
            </p:grpSpPr>
            <p:sp>
              <p:nvSpPr>
                <p:cNvPr id="7077" name="Google Shape;7077;p10"/>
                <p:cNvSpPr/>
                <p:nvPr/>
              </p:nvSpPr>
              <p:spPr>
                <a:xfrm>
                  <a:off x="289157" y="1837280"/>
                  <a:ext cx="400126" cy="309948"/>
                </a:xfrm>
                <a:custGeom>
                  <a:avLst/>
                  <a:gdLst/>
                  <a:ahLst/>
                  <a:cxnLst/>
                  <a:rect l="l" t="t" r="r" b="b"/>
                  <a:pathLst>
                    <a:path w="400126" h="309948" extrusionOk="0">
                      <a:moveTo>
                        <a:pt x="154882" y="59324"/>
                      </a:moveTo>
                      <a:cubicBezTo>
                        <a:pt x="154882" y="59324"/>
                        <a:pt x="101446" y="38008"/>
                        <a:pt x="61995" y="53473"/>
                      </a:cubicBezTo>
                      <a:cubicBezTo>
                        <a:pt x="-129" y="77810"/>
                        <a:pt x="0" y="112944"/>
                        <a:pt x="0" y="112944"/>
                      </a:cubicBezTo>
                      <a:cubicBezTo>
                        <a:pt x="0" y="112944"/>
                        <a:pt x="44461" y="95595"/>
                        <a:pt x="56394" y="129333"/>
                      </a:cubicBezTo>
                      <a:cubicBezTo>
                        <a:pt x="62587" y="146840"/>
                        <a:pt x="49276" y="173923"/>
                        <a:pt x="49276" y="173923"/>
                      </a:cubicBezTo>
                      <a:cubicBezTo>
                        <a:pt x="49276" y="173923"/>
                        <a:pt x="65914" y="190847"/>
                        <a:pt x="68651" y="210684"/>
                      </a:cubicBezTo>
                      <a:cubicBezTo>
                        <a:pt x="71396" y="230520"/>
                        <a:pt x="60239" y="253259"/>
                        <a:pt x="60239" y="253259"/>
                      </a:cubicBezTo>
                      <a:cubicBezTo>
                        <a:pt x="60239" y="253259"/>
                        <a:pt x="84706" y="250837"/>
                        <a:pt x="106290" y="239717"/>
                      </a:cubicBezTo>
                      <a:cubicBezTo>
                        <a:pt x="127873" y="228597"/>
                        <a:pt x="146572" y="208789"/>
                        <a:pt x="146572" y="208789"/>
                      </a:cubicBezTo>
                      <a:cubicBezTo>
                        <a:pt x="146572" y="208789"/>
                        <a:pt x="147996" y="222857"/>
                        <a:pt x="151092" y="235715"/>
                      </a:cubicBezTo>
                      <a:cubicBezTo>
                        <a:pt x="154198" y="248572"/>
                        <a:pt x="158968" y="260219"/>
                        <a:pt x="158968" y="260219"/>
                      </a:cubicBezTo>
                      <a:cubicBezTo>
                        <a:pt x="158968" y="260219"/>
                        <a:pt x="170596" y="255838"/>
                        <a:pt x="179229" y="249321"/>
                      </a:cubicBezTo>
                      <a:cubicBezTo>
                        <a:pt x="187871" y="242804"/>
                        <a:pt x="193510" y="234143"/>
                        <a:pt x="193510" y="234143"/>
                      </a:cubicBezTo>
                      <a:cubicBezTo>
                        <a:pt x="193510" y="234143"/>
                        <a:pt x="213439" y="259433"/>
                        <a:pt x="233081" y="278382"/>
                      </a:cubicBezTo>
                      <a:cubicBezTo>
                        <a:pt x="252723" y="297331"/>
                        <a:pt x="272088" y="309948"/>
                        <a:pt x="272088" y="309948"/>
                      </a:cubicBezTo>
                      <a:cubicBezTo>
                        <a:pt x="272088" y="309948"/>
                        <a:pt x="283503" y="282579"/>
                        <a:pt x="287977" y="257964"/>
                      </a:cubicBezTo>
                      <a:cubicBezTo>
                        <a:pt x="292460" y="233349"/>
                        <a:pt x="290011" y="211497"/>
                        <a:pt x="290011" y="211497"/>
                      </a:cubicBezTo>
                      <a:cubicBezTo>
                        <a:pt x="290011" y="211497"/>
                        <a:pt x="299744" y="215740"/>
                        <a:pt x="309080" y="217182"/>
                      </a:cubicBezTo>
                      <a:cubicBezTo>
                        <a:pt x="318416" y="218615"/>
                        <a:pt x="327345" y="217256"/>
                        <a:pt x="327345" y="217256"/>
                      </a:cubicBezTo>
                      <a:cubicBezTo>
                        <a:pt x="327345" y="217256"/>
                        <a:pt x="323851" y="198159"/>
                        <a:pt x="313969" y="182011"/>
                      </a:cubicBezTo>
                      <a:cubicBezTo>
                        <a:pt x="304079" y="165872"/>
                        <a:pt x="287801" y="152682"/>
                        <a:pt x="287801" y="152682"/>
                      </a:cubicBezTo>
                      <a:cubicBezTo>
                        <a:pt x="287801" y="152682"/>
                        <a:pt x="322455" y="159993"/>
                        <a:pt x="350536" y="158357"/>
                      </a:cubicBezTo>
                      <a:cubicBezTo>
                        <a:pt x="378618" y="156712"/>
                        <a:pt x="400127" y="146119"/>
                        <a:pt x="400127" y="146119"/>
                      </a:cubicBezTo>
                      <a:cubicBezTo>
                        <a:pt x="400127" y="146119"/>
                        <a:pt x="369818" y="131524"/>
                        <a:pt x="354557" y="114007"/>
                      </a:cubicBezTo>
                      <a:cubicBezTo>
                        <a:pt x="339296" y="96491"/>
                        <a:pt x="339084" y="76054"/>
                        <a:pt x="339084" y="76054"/>
                      </a:cubicBezTo>
                      <a:cubicBezTo>
                        <a:pt x="339084" y="76054"/>
                        <a:pt x="296943" y="82691"/>
                        <a:pt x="286295" y="34404"/>
                      </a:cubicBezTo>
                      <a:cubicBezTo>
                        <a:pt x="282080" y="15261"/>
                        <a:pt x="297294" y="5481"/>
                        <a:pt x="297294" y="5481"/>
                      </a:cubicBezTo>
                      <a:cubicBezTo>
                        <a:pt x="297294" y="5481"/>
                        <a:pt x="262817" y="-7016"/>
                        <a:pt x="226573" y="5731"/>
                      </a:cubicBezTo>
                      <a:cubicBezTo>
                        <a:pt x="190339" y="18486"/>
                        <a:pt x="154882" y="59324"/>
                        <a:pt x="154882" y="593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78" name="Google Shape;7078;p10"/>
                <p:cNvSpPr/>
                <p:nvPr/>
              </p:nvSpPr>
              <p:spPr>
                <a:xfrm>
                  <a:off x="340763" y="1847567"/>
                  <a:ext cx="273483" cy="266421"/>
                </a:xfrm>
                <a:custGeom>
                  <a:avLst/>
                  <a:gdLst/>
                  <a:ahLst/>
                  <a:cxnLst/>
                  <a:rect l="l" t="t" r="r" b="b"/>
                  <a:pathLst>
                    <a:path w="273483" h="266421" extrusionOk="0">
                      <a:moveTo>
                        <a:pt x="209917" y="266422"/>
                      </a:moveTo>
                      <a:cubicBezTo>
                        <a:pt x="209917" y="266422"/>
                        <a:pt x="190728" y="193889"/>
                        <a:pt x="173673" y="161297"/>
                      </a:cubicBezTo>
                      <a:cubicBezTo>
                        <a:pt x="164162" y="143124"/>
                        <a:pt x="156305" y="131875"/>
                        <a:pt x="156305" y="131875"/>
                      </a:cubicBezTo>
                      <a:cubicBezTo>
                        <a:pt x="156305" y="131875"/>
                        <a:pt x="165401" y="135018"/>
                        <a:pt x="185524" y="147053"/>
                      </a:cubicBezTo>
                      <a:cubicBezTo>
                        <a:pt x="205646" y="159097"/>
                        <a:pt x="236815" y="180024"/>
                        <a:pt x="236815" y="180024"/>
                      </a:cubicBezTo>
                      <a:cubicBezTo>
                        <a:pt x="236815" y="180024"/>
                        <a:pt x="212246" y="155677"/>
                        <a:pt x="191125" y="141192"/>
                      </a:cubicBezTo>
                      <a:cubicBezTo>
                        <a:pt x="170013" y="126708"/>
                        <a:pt x="152349" y="122096"/>
                        <a:pt x="152349" y="122096"/>
                      </a:cubicBezTo>
                      <a:cubicBezTo>
                        <a:pt x="152349" y="122096"/>
                        <a:pt x="145361" y="105273"/>
                        <a:pt x="135924" y="90567"/>
                      </a:cubicBezTo>
                      <a:cubicBezTo>
                        <a:pt x="126477" y="75860"/>
                        <a:pt x="114581" y="63262"/>
                        <a:pt x="114581" y="63262"/>
                      </a:cubicBezTo>
                      <a:lnTo>
                        <a:pt x="163071" y="72662"/>
                      </a:lnTo>
                      <a:cubicBezTo>
                        <a:pt x="163071" y="72662"/>
                        <a:pt x="164615" y="83625"/>
                        <a:pt x="177149" y="97481"/>
                      </a:cubicBezTo>
                      <a:cubicBezTo>
                        <a:pt x="189683" y="111327"/>
                        <a:pt x="213207" y="128067"/>
                        <a:pt x="213207" y="128067"/>
                      </a:cubicBezTo>
                      <a:cubicBezTo>
                        <a:pt x="213207" y="128067"/>
                        <a:pt x="195275" y="109053"/>
                        <a:pt x="185228" y="96427"/>
                      </a:cubicBezTo>
                      <a:cubicBezTo>
                        <a:pt x="175171" y="83810"/>
                        <a:pt x="173008" y="77589"/>
                        <a:pt x="173008" y="77589"/>
                      </a:cubicBezTo>
                      <a:lnTo>
                        <a:pt x="216914" y="92785"/>
                      </a:lnTo>
                      <a:lnTo>
                        <a:pt x="273483" y="115339"/>
                      </a:lnTo>
                      <a:lnTo>
                        <a:pt x="221268" y="87054"/>
                      </a:lnTo>
                      <a:cubicBezTo>
                        <a:pt x="221268" y="87054"/>
                        <a:pt x="224706" y="81813"/>
                        <a:pt x="236741" y="79548"/>
                      </a:cubicBezTo>
                      <a:cubicBezTo>
                        <a:pt x="248767" y="77275"/>
                        <a:pt x="269379" y="77977"/>
                        <a:pt x="269379" y="77977"/>
                      </a:cubicBezTo>
                      <a:cubicBezTo>
                        <a:pt x="269379" y="77977"/>
                        <a:pt x="247685" y="73503"/>
                        <a:pt x="233155" y="74779"/>
                      </a:cubicBezTo>
                      <a:cubicBezTo>
                        <a:pt x="218624" y="76054"/>
                        <a:pt x="211266" y="83089"/>
                        <a:pt x="211266" y="83089"/>
                      </a:cubicBezTo>
                      <a:lnTo>
                        <a:pt x="176068" y="71322"/>
                      </a:lnTo>
                      <a:lnTo>
                        <a:pt x="156241" y="63788"/>
                      </a:lnTo>
                      <a:cubicBezTo>
                        <a:pt x="156241" y="63788"/>
                        <a:pt x="161241" y="55839"/>
                        <a:pt x="175818" y="48158"/>
                      </a:cubicBezTo>
                      <a:cubicBezTo>
                        <a:pt x="190386" y="40477"/>
                        <a:pt x="214520" y="33063"/>
                        <a:pt x="214520" y="33063"/>
                      </a:cubicBezTo>
                      <a:cubicBezTo>
                        <a:pt x="214520" y="33063"/>
                        <a:pt x="189665" y="34395"/>
                        <a:pt x="172306" y="41170"/>
                      </a:cubicBezTo>
                      <a:cubicBezTo>
                        <a:pt x="154946" y="47945"/>
                        <a:pt x="145084" y="60156"/>
                        <a:pt x="145084" y="60156"/>
                      </a:cubicBezTo>
                      <a:lnTo>
                        <a:pt x="109081" y="54453"/>
                      </a:lnTo>
                      <a:cubicBezTo>
                        <a:pt x="109081" y="54453"/>
                        <a:pt x="103359" y="46115"/>
                        <a:pt x="90807" y="32500"/>
                      </a:cubicBezTo>
                      <a:cubicBezTo>
                        <a:pt x="78254" y="18884"/>
                        <a:pt x="58880" y="0"/>
                        <a:pt x="58880" y="0"/>
                      </a:cubicBezTo>
                      <a:lnTo>
                        <a:pt x="41826" y="10463"/>
                      </a:lnTo>
                      <a:cubicBezTo>
                        <a:pt x="41826" y="10463"/>
                        <a:pt x="63576" y="24273"/>
                        <a:pt x="78347" y="37168"/>
                      </a:cubicBezTo>
                      <a:cubicBezTo>
                        <a:pt x="93108" y="50053"/>
                        <a:pt x="100882" y="62023"/>
                        <a:pt x="100882" y="62023"/>
                      </a:cubicBezTo>
                      <a:lnTo>
                        <a:pt x="87340" y="84503"/>
                      </a:lnTo>
                      <a:cubicBezTo>
                        <a:pt x="87340" y="84503"/>
                        <a:pt x="69704" y="75380"/>
                        <a:pt x="48352" y="74575"/>
                      </a:cubicBezTo>
                      <a:cubicBezTo>
                        <a:pt x="27009" y="73771"/>
                        <a:pt x="0" y="78088"/>
                        <a:pt x="0" y="78088"/>
                      </a:cubicBezTo>
                      <a:cubicBezTo>
                        <a:pt x="0" y="78088"/>
                        <a:pt x="27157" y="76738"/>
                        <a:pt x="47696" y="80297"/>
                      </a:cubicBezTo>
                      <a:cubicBezTo>
                        <a:pt x="68235" y="83847"/>
                        <a:pt x="83819" y="91537"/>
                        <a:pt x="83819" y="91537"/>
                      </a:cubicBezTo>
                      <a:lnTo>
                        <a:pt x="64140" y="127660"/>
                      </a:lnTo>
                      <a:cubicBezTo>
                        <a:pt x="64140" y="127660"/>
                        <a:pt x="54027" y="125811"/>
                        <a:pt x="42187" y="133317"/>
                      </a:cubicBezTo>
                      <a:cubicBezTo>
                        <a:pt x="30346" y="140813"/>
                        <a:pt x="16786" y="157664"/>
                        <a:pt x="16786" y="157664"/>
                      </a:cubicBezTo>
                      <a:cubicBezTo>
                        <a:pt x="16786" y="157664"/>
                        <a:pt x="34090" y="144086"/>
                        <a:pt x="45080" y="138124"/>
                      </a:cubicBezTo>
                      <a:cubicBezTo>
                        <a:pt x="56080" y="132152"/>
                        <a:pt x="60756" y="133788"/>
                        <a:pt x="60756" y="133788"/>
                      </a:cubicBezTo>
                      <a:lnTo>
                        <a:pt x="42686" y="208946"/>
                      </a:lnTo>
                      <a:cubicBezTo>
                        <a:pt x="42686" y="208946"/>
                        <a:pt x="60525" y="158829"/>
                        <a:pt x="71387" y="134094"/>
                      </a:cubicBezTo>
                      <a:cubicBezTo>
                        <a:pt x="79585" y="115422"/>
                        <a:pt x="83893" y="109146"/>
                        <a:pt x="83893" y="109146"/>
                      </a:cubicBezTo>
                      <a:cubicBezTo>
                        <a:pt x="83893" y="109146"/>
                        <a:pt x="89624" y="115893"/>
                        <a:pt x="94754" y="127549"/>
                      </a:cubicBezTo>
                      <a:cubicBezTo>
                        <a:pt x="99893" y="139205"/>
                        <a:pt x="103248" y="154290"/>
                        <a:pt x="103248" y="154290"/>
                      </a:cubicBezTo>
                      <a:cubicBezTo>
                        <a:pt x="103248" y="154290"/>
                        <a:pt x="103794" y="137624"/>
                        <a:pt x="100466" y="124675"/>
                      </a:cubicBezTo>
                      <a:cubicBezTo>
                        <a:pt x="97138" y="111725"/>
                        <a:pt x="89947" y="102490"/>
                        <a:pt x="89947" y="102490"/>
                      </a:cubicBezTo>
                      <a:lnTo>
                        <a:pt x="107620" y="70906"/>
                      </a:lnTo>
                      <a:cubicBezTo>
                        <a:pt x="107620" y="70906"/>
                        <a:pt x="118592" y="85529"/>
                        <a:pt x="127198" y="97998"/>
                      </a:cubicBezTo>
                      <a:cubicBezTo>
                        <a:pt x="135804" y="110468"/>
                        <a:pt x="142033" y="124998"/>
                        <a:pt x="142033" y="124998"/>
                      </a:cubicBezTo>
                      <a:cubicBezTo>
                        <a:pt x="142033" y="124998"/>
                        <a:pt x="133576" y="140314"/>
                        <a:pt x="129500" y="159901"/>
                      </a:cubicBezTo>
                      <a:cubicBezTo>
                        <a:pt x="125423" y="179488"/>
                        <a:pt x="125737" y="203336"/>
                        <a:pt x="125737" y="203336"/>
                      </a:cubicBezTo>
                      <a:cubicBezTo>
                        <a:pt x="125737" y="203336"/>
                        <a:pt x="129712" y="181336"/>
                        <a:pt x="134990" y="164301"/>
                      </a:cubicBezTo>
                      <a:cubicBezTo>
                        <a:pt x="140277" y="147256"/>
                        <a:pt x="146858" y="135175"/>
                        <a:pt x="146858" y="135175"/>
                      </a:cubicBezTo>
                      <a:cubicBezTo>
                        <a:pt x="146858" y="135175"/>
                        <a:pt x="154300" y="142006"/>
                        <a:pt x="166732" y="167102"/>
                      </a:cubicBezTo>
                      <a:cubicBezTo>
                        <a:pt x="182917" y="199786"/>
                        <a:pt x="209917" y="266422"/>
                        <a:pt x="209917" y="26642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79" name="Google Shape;7079;p10"/>
              <p:cNvGrpSpPr/>
              <p:nvPr/>
            </p:nvGrpSpPr>
            <p:grpSpPr>
              <a:xfrm>
                <a:off x="-231632" y="1901955"/>
                <a:ext cx="221614" cy="308046"/>
                <a:chOff x="-231632" y="1901955"/>
                <a:chExt cx="221614" cy="308046"/>
              </a:xfrm>
            </p:grpSpPr>
            <p:sp>
              <p:nvSpPr>
                <p:cNvPr id="7080" name="Google Shape;7080;p10"/>
                <p:cNvSpPr/>
                <p:nvPr/>
              </p:nvSpPr>
              <p:spPr>
                <a:xfrm>
                  <a:off x="-231632" y="1901955"/>
                  <a:ext cx="221614" cy="308046"/>
                </a:xfrm>
                <a:custGeom>
                  <a:avLst/>
                  <a:gdLst/>
                  <a:ahLst/>
                  <a:cxnLst/>
                  <a:rect l="l" t="t" r="r" b="b"/>
                  <a:pathLst>
                    <a:path w="221614" h="308046" extrusionOk="0">
                      <a:moveTo>
                        <a:pt x="154290" y="212015"/>
                      </a:moveTo>
                      <a:cubicBezTo>
                        <a:pt x="154290" y="212015"/>
                        <a:pt x="188620" y="214890"/>
                        <a:pt x="204685" y="187779"/>
                      </a:cubicBezTo>
                      <a:cubicBezTo>
                        <a:pt x="229975" y="145084"/>
                        <a:pt x="219438" y="112205"/>
                        <a:pt x="219438" y="112205"/>
                      </a:cubicBezTo>
                      <a:cubicBezTo>
                        <a:pt x="219438" y="112205"/>
                        <a:pt x="201321" y="142690"/>
                        <a:pt x="185024" y="114895"/>
                      </a:cubicBezTo>
                      <a:cubicBezTo>
                        <a:pt x="176567" y="100475"/>
                        <a:pt x="175467" y="70832"/>
                        <a:pt x="175467" y="70832"/>
                      </a:cubicBezTo>
                      <a:cubicBezTo>
                        <a:pt x="175467" y="70832"/>
                        <a:pt x="161713" y="60304"/>
                        <a:pt x="154374" y="42593"/>
                      </a:cubicBezTo>
                      <a:cubicBezTo>
                        <a:pt x="147034" y="24883"/>
                        <a:pt x="146101" y="0"/>
                        <a:pt x="146101" y="0"/>
                      </a:cubicBezTo>
                      <a:cubicBezTo>
                        <a:pt x="146101" y="0"/>
                        <a:pt x="134010" y="10103"/>
                        <a:pt x="126015" y="27434"/>
                      </a:cubicBezTo>
                      <a:cubicBezTo>
                        <a:pt x="118029" y="44756"/>
                        <a:pt x="114128" y="69297"/>
                        <a:pt x="114128" y="69297"/>
                      </a:cubicBezTo>
                      <a:cubicBezTo>
                        <a:pt x="114128" y="69297"/>
                        <a:pt x="109201" y="56579"/>
                        <a:pt x="103748" y="45524"/>
                      </a:cubicBezTo>
                      <a:cubicBezTo>
                        <a:pt x="98294" y="34469"/>
                        <a:pt x="92323" y="25077"/>
                        <a:pt x="92323" y="25077"/>
                      </a:cubicBezTo>
                      <a:cubicBezTo>
                        <a:pt x="92323" y="25077"/>
                        <a:pt x="87535" y="32906"/>
                        <a:pt x="84956" y="41771"/>
                      </a:cubicBezTo>
                      <a:cubicBezTo>
                        <a:pt x="82377" y="50644"/>
                        <a:pt x="81998" y="60563"/>
                        <a:pt x="81998" y="60563"/>
                      </a:cubicBezTo>
                      <a:cubicBezTo>
                        <a:pt x="81998" y="60563"/>
                        <a:pt x="64029" y="43250"/>
                        <a:pt x="48102" y="31779"/>
                      </a:cubicBezTo>
                      <a:cubicBezTo>
                        <a:pt x="32167" y="20308"/>
                        <a:pt x="18265" y="14678"/>
                        <a:pt x="18265" y="14678"/>
                      </a:cubicBezTo>
                      <a:cubicBezTo>
                        <a:pt x="18265" y="14678"/>
                        <a:pt x="20446" y="43980"/>
                        <a:pt x="25428" y="68475"/>
                      </a:cubicBezTo>
                      <a:cubicBezTo>
                        <a:pt x="30411" y="92979"/>
                        <a:pt x="38203" y="112667"/>
                        <a:pt x="38203" y="112667"/>
                      </a:cubicBezTo>
                      <a:cubicBezTo>
                        <a:pt x="38203" y="112667"/>
                        <a:pt x="31843" y="111817"/>
                        <a:pt x="26519" y="113453"/>
                      </a:cubicBezTo>
                      <a:cubicBezTo>
                        <a:pt x="21204" y="115089"/>
                        <a:pt x="16934" y="119221"/>
                        <a:pt x="16934" y="119221"/>
                      </a:cubicBezTo>
                      <a:cubicBezTo>
                        <a:pt x="16934" y="119221"/>
                        <a:pt x="24449" y="135998"/>
                        <a:pt x="34432" y="147968"/>
                      </a:cubicBezTo>
                      <a:cubicBezTo>
                        <a:pt x="44424" y="159929"/>
                        <a:pt x="56874" y="167083"/>
                        <a:pt x="56874" y="167083"/>
                      </a:cubicBezTo>
                      <a:cubicBezTo>
                        <a:pt x="56874" y="167083"/>
                        <a:pt x="36548" y="171317"/>
                        <a:pt x="22323" y="181845"/>
                      </a:cubicBezTo>
                      <a:cubicBezTo>
                        <a:pt x="8106" y="192364"/>
                        <a:pt x="0" y="209168"/>
                        <a:pt x="0" y="209168"/>
                      </a:cubicBezTo>
                      <a:cubicBezTo>
                        <a:pt x="0" y="209168"/>
                        <a:pt x="20225" y="213152"/>
                        <a:pt x="33433" y="224678"/>
                      </a:cubicBezTo>
                      <a:cubicBezTo>
                        <a:pt x="46642" y="236214"/>
                        <a:pt x="52835" y="255302"/>
                        <a:pt x="52835" y="255302"/>
                      </a:cubicBezTo>
                      <a:cubicBezTo>
                        <a:pt x="52835" y="255302"/>
                        <a:pt x="72930" y="235586"/>
                        <a:pt x="92887" y="277430"/>
                      </a:cubicBezTo>
                      <a:cubicBezTo>
                        <a:pt x="100799" y="294013"/>
                        <a:pt x="95733" y="308044"/>
                        <a:pt x="95733" y="308044"/>
                      </a:cubicBezTo>
                      <a:cubicBezTo>
                        <a:pt x="95733" y="308044"/>
                        <a:pt x="117520" y="308728"/>
                        <a:pt x="132698" y="285186"/>
                      </a:cubicBezTo>
                      <a:cubicBezTo>
                        <a:pt x="147885" y="261643"/>
                        <a:pt x="154290" y="212015"/>
                        <a:pt x="154290" y="21201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81" name="Google Shape;7081;p10"/>
                <p:cNvSpPr/>
                <p:nvPr/>
              </p:nvSpPr>
              <p:spPr>
                <a:xfrm>
                  <a:off x="-197930" y="1944401"/>
                  <a:ext cx="166029" cy="220149"/>
                </a:xfrm>
                <a:custGeom>
                  <a:avLst/>
                  <a:gdLst/>
                  <a:ahLst/>
                  <a:cxnLst/>
                  <a:rect l="l" t="t" r="r" b="b"/>
                  <a:pathLst>
                    <a:path w="166029" h="220149" extrusionOk="0">
                      <a:moveTo>
                        <a:pt x="0" y="0"/>
                      </a:moveTo>
                      <a:cubicBezTo>
                        <a:pt x="0" y="0"/>
                        <a:pt x="31649" y="61829"/>
                        <a:pt x="50284" y="86906"/>
                      </a:cubicBezTo>
                      <a:cubicBezTo>
                        <a:pt x="60683" y="100891"/>
                        <a:pt x="68151" y="108924"/>
                        <a:pt x="68151" y="108924"/>
                      </a:cubicBezTo>
                      <a:cubicBezTo>
                        <a:pt x="68151" y="108924"/>
                        <a:pt x="62448" y="108887"/>
                        <a:pt x="48324" y="104043"/>
                      </a:cubicBezTo>
                      <a:cubicBezTo>
                        <a:pt x="34200" y="99209"/>
                        <a:pt x="11647" y="89568"/>
                        <a:pt x="11647" y="89568"/>
                      </a:cubicBezTo>
                      <a:cubicBezTo>
                        <a:pt x="11647" y="89568"/>
                        <a:pt x="31760" y="104524"/>
                        <a:pt x="47132" y="111336"/>
                      </a:cubicBezTo>
                      <a:cubicBezTo>
                        <a:pt x="62504" y="118149"/>
                        <a:pt x="73134" y="116827"/>
                        <a:pt x="73134" y="116827"/>
                      </a:cubicBezTo>
                      <a:cubicBezTo>
                        <a:pt x="73134" y="116827"/>
                        <a:pt x="81795" y="130341"/>
                        <a:pt x="91121" y="141100"/>
                      </a:cubicBezTo>
                      <a:cubicBezTo>
                        <a:pt x="100448" y="151859"/>
                        <a:pt x="110431" y="159864"/>
                        <a:pt x="110431" y="159864"/>
                      </a:cubicBezTo>
                      <a:lnTo>
                        <a:pt x="82238" y="166575"/>
                      </a:lnTo>
                      <a:cubicBezTo>
                        <a:pt x="82238" y="166575"/>
                        <a:pt x="78162" y="156786"/>
                        <a:pt x="67477" y="147820"/>
                      </a:cubicBezTo>
                      <a:cubicBezTo>
                        <a:pt x="56782" y="138854"/>
                        <a:pt x="39478" y="130701"/>
                        <a:pt x="39478" y="130701"/>
                      </a:cubicBezTo>
                      <a:cubicBezTo>
                        <a:pt x="39478" y="130701"/>
                        <a:pt x="54536" y="142782"/>
                        <a:pt x="63557" y="151388"/>
                      </a:cubicBezTo>
                      <a:cubicBezTo>
                        <a:pt x="72579" y="159993"/>
                        <a:pt x="75565" y="165133"/>
                        <a:pt x="75565" y="165133"/>
                      </a:cubicBezTo>
                      <a:lnTo>
                        <a:pt x="48047" y="164948"/>
                      </a:lnTo>
                      <a:lnTo>
                        <a:pt x="11702" y="161916"/>
                      </a:lnTo>
                      <a:lnTo>
                        <a:pt x="47465" y="171705"/>
                      </a:lnTo>
                      <a:cubicBezTo>
                        <a:pt x="47465" y="171705"/>
                        <a:pt x="47224" y="177722"/>
                        <a:pt x="41604" y="183703"/>
                      </a:cubicBezTo>
                      <a:cubicBezTo>
                        <a:pt x="35984" y="189674"/>
                        <a:pt x="24976" y="195617"/>
                        <a:pt x="24976" y="195617"/>
                      </a:cubicBezTo>
                      <a:cubicBezTo>
                        <a:pt x="24976" y="195617"/>
                        <a:pt x="37676" y="192863"/>
                        <a:pt x="44904" y="187021"/>
                      </a:cubicBezTo>
                      <a:cubicBezTo>
                        <a:pt x="52133" y="181170"/>
                        <a:pt x="53889" y="172232"/>
                        <a:pt x="53889" y="172232"/>
                      </a:cubicBezTo>
                      <a:lnTo>
                        <a:pt x="75833" y="171982"/>
                      </a:lnTo>
                      <a:lnTo>
                        <a:pt x="88459" y="172703"/>
                      </a:lnTo>
                      <a:cubicBezTo>
                        <a:pt x="88459" y="172703"/>
                        <a:pt x="88200" y="181752"/>
                        <a:pt x="82858" y="193621"/>
                      </a:cubicBezTo>
                      <a:cubicBezTo>
                        <a:pt x="77515" y="205480"/>
                        <a:pt x="67079" y="220149"/>
                        <a:pt x="67079" y="220149"/>
                      </a:cubicBezTo>
                      <a:cubicBezTo>
                        <a:pt x="67079" y="220149"/>
                        <a:pt x="79706" y="210943"/>
                        <a:pt x="86777" y="199037"/>
                      </a:cubicBezTo>
                      <a:cubicBezTo>
                        <a:pt x="93848" y="187132"/>
                        <a:pt x="95382" y="172528"/>
                        <a:pt x="95382" y="172528"/>
                      </a:cubicBezTo>
                      <a:lnTo>
                        <a:pt x="115940" y="166362"/>
                      </a:lnTo>
                      <a:cubicBezTo>
                        <a:pt x="115940" y="166362"/>
                        <a:pt x="121412" y="172343"/>
                        <a:pt x="132042" y="181078"/>
                      </a:cubicBezTo>
                      <a:cubicBezTo>
                        <a:pt x="142671" y="189822"/>
                        <a:pt x="158441" y="201311"/>
                        <a:pt x="158441" y="201311"/>
                      </a:cubicBezTo>
                      <a:lnTo>
                        <a:pt x="164264" y="186051"/>
                      </a:lnTo>
                      <a:cubicBezTo>
                        <a:pt x="164264" y="186051"/>
                        <a:pt x="148754" y="180070"/>
                        <a:pt x="137181" y="172722"/>
                      </a:cubicBezTo>
                      <a:cubicBezTo>
                        <a:pt x="125608" y="165364"/>
                        <a:pt x="117973" y="156638"/>
                        <a:pt x="117973" y="156638"/>
                      </a:cubicBezTo>
                      <a:lnTo>
                        <a:pt x="118371" y="131237"/>
                      </a:lnTo>
                      <a:cubicBezTo>
                        <a:pt x="118371" y="131237"/>
                        <a:pt x="130322" y="134140"/>
                        <a:pt x="141747" y="128067"/>
                      </a:cubicBezTo>
                      <a:cubicBezTo>
                        <a:pt x="153172" y="121985"/>
                        <a:pt x="166029" y="109294"/>
                        <a:pt x="166029" y="109294"/>
                      </a:cubicBezTo>
                      <a:cubicBezTo>
                        <a:pt x="166029" y="109294"/>
                        <a:pt x="152201" y="119258"/>
                        <a:pt x="140388" y="122493"/>
                      </a:cubicBezTo>
                      <a:cubicBezTo>
                        <a:pt x="128575" y="125737"/>
                        <a:pt x="118121" y="123519"/>
                        <a:pt x="118121" y="123519"/>
                      </a:cubicBezTo>
                      <a:lnTo>
                        <a:pt x="117668" y="83375"/>
                      </a:lnTo>
                      <a:cubicBezTo>
                        <a:pt x="117668" y="83375"/>
                        <a:pt x="123519" y="81868"/>
                        <a:pt x="127485" y="71045"/>
                      </a:cubicBezTo>
                      <a:cubicBezTo>
                        <a:pt x="131450" y="60230"/>
                        <a:pt x="133539" y="40098"/>
                        <a:pt x="133539" y="40098"/>
                      </a:cubicBezTo>
                      <a:cubicBezTo>
                        <a:pt x="133539" y="40098"/>
                        <a:pt x="128520" y="58363"/>
                        <a:pt x="124536" y="67477"/>
                      </a:cubicBezTo>
                      <a:cubicBezTo>
                        <a:pt x="120561" y="76581"/>
                        <a:pt x="117613" y="76544"/>
                        <a:pt x="117613" y="76544"/>
                      </a:cubicBezTo>
                      <a:lnTo>
                        <a:pt x="104700" y="342"/>
                      </a:lnTo>
                      <a:cubicBezTo>
                        <a:pt x="104700" y="342"/>
                        <a:pt x="110283" y="53002"/>
                        <a:pt x="111965" y="79669"/>
                      </a:cubicBezTo>
                      <a:cubicBezTo>
                        <a:pt x="113231" y="99791"/>
                        <a:pt x="112843" y="107048"/>
                        <a:pt x="112843" y="107048"/>
                      </a:cubicBezTo>
                      <a:cubicBezTo>
                        <a:pt x="112843" y="107048"/>
                        <a:pt x="107833" y="102555"/>
                        <a:pt x="101668" y="93275"/>
                      </a:cubicBezTo>
                      <a:cubicBezTo>
                        <a:pt x="95512" y="84004"/>
                        <a:pt x="89254" y="70934"/>
                        <a:pt x="89254" y="70934"/>
                      </a:cubicBezTo>
                      <a:cubicBezTo>
                        <a:pt x="89254" y="70934"/>
                        <a:pt x="93940" y="86730"/>
                        <a:pt x="99533" y="97795"/>
                      </a:cubicBezTo>
                      <a:cubicBezTo>
                        <a:pt x="105134" y="108868"/>
                        <a:pt x="111651" y="115219"/>
                        <a:pt x="111651" y="115219"/>
                      </a:cubicBezTo>
                      <a:lnTo>
                        <a:pt x="111799" y="150473"/>
                      </a:lnTo>
                      <a:cubicBezTo>
                        <a:pt x="111799" y="150473"/>
                        <a:pt x="101696" y="140277"/>
                        <a:pt x="93478" y="131348"/>
                      </a:cubicBezTo>
                      <a:cubicBezTo>
                        <a:pt x="85261" y="122419"/>
                        <a:pt x="77672" y="110800"/>
                        <a:pt x="77672" y="110800"/>
                      </a:cubicBezTo>
                      <a:cubicBezTo>
                        <a:pt x="77672" y="110800"/>
                        <a:pt x="77533" y="93737"/>
                        <a:pt x="73836" y="74076"/>
                      </a:cubicBezTo>
                      <a:cubicBezTo>
                        <a:pt x="70139" y="54425"/>
                        <a:pt x="62873" y="32176"/>
                        <a:pt x="62873" y="32176"/>
                      </a:cubicBezTo>
                      <a:cubicBezTo>
                        <a:pt x="62873" y="32176"/>
                        <a:pt x="67347" y="54055"/>
                        <a:pt x="69649" y="71719"/>
                      </a:cubicBezTo>
                      <a:cubicBezTo>
                        <a:pt x="71960" y="89374"/>
                        <a:pt x="72108" y="102814"/>
                        <a:pt x="72108" y="102814"/>
                      </a:cubicBezTo>
                      <a:cubicBezTo>
                        <a:pt x="72108" y="102814"/>
                        <a:pt x="66183" y="98784"/>
                        <a:pt x="52197" y="79243"/>
                      </a:cubicBezTo>
                      <a:cubicBezTo>
                        <a:pt x="33988" y="53796"/>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82" name="Google Shape;7082;p10"/>
              <p:cNvGrpSpPr/>
              <p:nvPr/>
            </p:nvGrpSpPr>
            <p:grpSpPr>
              <a:xfrm>
                <a:off x="1778003" y="3257218"/>
                <a:ext cx="256310" cy="371499"/>
                <a:chOff x="1778003" y="3257218"/>
                <a:chExt cx="256310" cy="371499"/>
              </a:xfrm>
            </p:grpSpPr>
            <p:sp>
              <p:nvSpPr>
                <p:cNvPr id="7083" name="Google Shape;7083;p10"/>
                <p:cNvSpPr/>
                <p:nvPr/>
              </p:nvSpPr>
              <p:spPr>
                <a:xfrm>
                  <a:off x="1778003" y="3257218"/>
                  <a:ext cx="256310" cy="371499"/>
                </a:xfrm>
                <a:custGeom>
                  <a:avLst/>
                  <a:gdLst/>
                  <a:ahLst/>
                  <a:cxnLst/>
                  <a:rect l="l" t="t" r="r" b="b"/>
                  <a:pathLst>
                    <a:path w="256310" h="371499" extrusionOk="0">
                      <a:moveTo>
                        <a:pt x="97916" y="243831"/>
                      </a:moveTo>
                      <a:cubicBezTo>
                        <a:pt x="97916" y="243831"/>
                        <a:pt x="63364" y="237656"/>
                        <a:pt x="38454" y="201736"/>
                      </a:cubicBezTo>
                      <a:cubicBezTo>
                        <a:pt x="-766" y="145186"/>
                        <a:pt x="1" y="109931"/>
                        <a:pt x="1" y="109931"/>
                      </a:cubicBezTo>
                      <a:cubicBezTo>
                        <a:pt x="1" y="109931"/>
                        <a:pt x="28073" y="150343"/>
                        <a:pt x="36355" y="122595"/>
                      </a:cubicBezTo>
                      <a:cubicBezTo>
                        <a:pt x="40654" y="108184"/>
                        <a:pt x="32667" y="74085"/>
                        <a:pt x="32667" y="74085"/>
                      </a:cubicBezTo>
                      <a:cubicBezTo>
                        <a:pt x="32667" y="74085"/>
                        <a:pt x="43630" y="65674"/>
                        <a:pt x="45765" y="47150"/>
                      </a:cubicBezTo>
                      <a:cubicBezTo>
                        <a:pt x="47900" y="28627"/>
                        <a:pt x="41217" y="0"/>
                        <a:pt x="41217" y="0"/>
                      </a:cubicBezTo>
                      <a:cubicBezTo>
                        <a:pt x="41217" y="0"/>
                        <a:pt x="56801" y="15085"/>
                        <a:pt x="70380" y="37408"/>
                      </a:cubicBezTo>
                      <a:cubicBezTo>
                        <a:pt x="83949" y="59730"/>
                        <a:pt x="95513" y="89300"/>
                        <a:pt x="95513" y="89300"/>
                      </a:cubicBezTo>
                      <a:cubicBezTo>
                        <a:pt x="95513" y="89300"/>
                        <a:pt x="96696" y="75888"/>
                        <a:pt x="98924" y="64565"/>
                      </a:cubicBezTo>
                      <a:cubicBezTo>
                        <a:pt x="101160" y="53242"/>
                        <a:pt x="104433" y="44008"/>
                        <a:pt x="104433" y="44008"/>
                      </a:cubicBezTo>
                      <a:cubicBezTo>
                        <a:pt x="104433" y="44008"/>
                        <a:pt x="111781" y="54416"/>
                        <a:pt x="117170" y="65424"/>
                      </a:cubicBezTo>
                      <a:cubicBezTo>
                        <a:pt x="122559" y="76433"/>
                        <a:pt x="125998" y="88052"/>
                        <a:pt x="125998" y="88052"/>
                      </a:cubicBezTo>
                      <a:cubicBezTo>
                        <a:pt x="125998" y="88052"/>
                        <a:pt x="139225" y="72921"/>
                        <a:pt x="152138" y="64020"/>
                      </a:cubicBezTo>
                      <a:cubicBezTo>
                        <a:pt x="165060" y="55118"/>
                        <a:pt x="177677" y="52437"/>
                        <a:pt x="177677" y="52437"/>
                      </a:cubicBezTo>
                      <a:cubicBezTo>
                        <a:pt x="177677" y="52437"/>
                        <a:pt x="184443" y="85843"/>
                        <a:pt x="186819" y="112898"/>
                      </a:cubicBezTo>
                      <a:cubicBezTo>
                        <a:pt x="189204" y="139954"/>
                        <a:pt x="187216" y="160659"/>
                        <a:pt x="187216" y="160659"/>
                      </a:cubicBezTo>
                      <a:cubicBezTo>
                        <a:pt x="187216" y="160659"/>
                        <a:pt x="193520" y="161426"/>
                        <a:pt x="199510" y="164800"/>
                      </a:cubicBezTo>
                      <a:cubicBezTo>
                        <a:pt x="205509" y="168174"/>
                        <a:pt x="211184" y="174154"/>
                        <a:pt x="211184" y="174154"/>
                      </a:cubicBezTo>
                      <a:cubicBezTo>
                        <a:pt x="211184" y="174154"/>
                        <a:pt x="208578" y="191541"/>
                        <a:pt x="201950" y="202670"/>
                      </a:cubicBezTo>
                      <a:cubicBezTo>
                        <a:pt x="195323" y="213790"/>
                        <a:pt x="184665" y="218643"/>
                        <a:pt x="184665" y="218643"/>
                      </a:cubicBezTo>
                      <a:cubicBezTo>
                        <a:pt x="184665" y="218643"/>
                        <a:pt x="206951" y="229189"/>
                        <a:pt x="224855" y="245337"/>
                      </a:cubicBezTo>
                      <a:cubicBezTo>
                        <a:pt x="242769" y="261486"/>
                        <a:pt x="256310" y="283244"/>
                        <a:pt x="256310" y="283244"/>
                      </a:cubicBezTo>
                      <a:cubicBezTo>
                        <a:pt x="256310" y="283244"/>
                        <a:pt x="236650" y="282265"/>
                        <a:pt x="226565" y="291989"/>
                      </a:cubicBezTo>
                      <a:cubicBezTo>
                        <a:pt x="216472" y="301713"/>
                        <a:pt x="215935" y="322150"/>
                        <a:pt x="215935" y="322150"/>
                      </a:cubicBezTo>
                      <a:cubicBezTo>
                        <a:pt x="215935" y="322150"/>
                        <a:pt x="189148" y="293708"/>
                        <a:pt x="181402" y="336754"/>
                      </a:cubicBezTo>
                      <a:cubicBezTo>
                        <a:pt x="178333" y="353808"/>
                        <a:pt x="187863" y="371500"/>
                        <a:pt x="187863" y="371500"/>
                      </a:cubicBezTo>
                      <a:cubicBezTo>
                        <a:pt x="187863" y="371500"/>
                        <a:pt x="165587" y="366259"/>
                        <a:pt x="142682" y="334730"/>
                      </a:cubicBezTo>
                      <a:cubicBezTo>
                        <a:pt x="119777" y="303192"/>
                        <a:pt x="97916" y="243831"/>
                        <a:pt x="97916" y="2438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84" name="Google Shape;7084;p10"/>
                <p:cNvSpPr/>
                <p:nvPr/>
              </p:nvSpPr>
              <p:spPr>
                <a:xfrm>
                  <a:off x="1810495" y="3309017"/>
                  <a:ext cx="175466" cy="265543"/>
                </a:xfrm>
                <a:custGeom>
                  <a:avLst/>
                  <a:gdLst/>
                  <a:ahLst/>
                  <a:cxnLst/>
                  <a:rect l="l" t="t" r="r" b="b"/>
                  <a:pathLst>
                    <a:path w="175466" h="265543" extrusionOk="0">
                      <a:moveTo>
                        <a:pt x="137791" y="28599"/>
                      </a:moveTo>
                      <a:cubicBezTo>
                        <a:pt x="137791" y="28599"/>
                        <a:pt x="124120" y="91593"/>
                        <a:pt x="112593" y="115542"/>
                      </a:cubicBezTo>
                      <a:cubicBezTo>
                        <a:pt x="106160" y="128899"/>
                        <a:pt x="100919" y="136146"/>
                        <a:pt x="100919" y="136146"/>
                      </a:cubicBezTo>
                      <a:cubicBezTo>
                        <a:pt x="100919" y="136146"/>
                        <a:pt x="106789" y="137689"/>
                        <a:pt x="119886" y="135979"/>
                      </a:cubicBezTo>
                      <a:cubicBezTo>
                        <a:pt x="132975" y="134278"/>
                        <a:pt x="153292" y="129333"/>
                        <a:pt x="153292" y="129333"/>
                      </a:cubicBezTo>
                      <a:cubicBezTo>
                        <a:pt x="153292" y="129333"/>
                        <a:pt x="137126" y="141118"/>
                        <a:pt x="123353" y="144770"/>
                      </a:cubicBezTo>
                      <a:cubicBezTo>
                        <a:pt x="109580" y="148421"/>
                        <a:pt x="98202" y="143938"/>
                        <a:pt x="98202" y="143938"/>
                      </a:cubicBezTo>
                      <a:cubicBezTo>
                        <a:pt x="98202" y="143938"/>
                        <a:pt x="93414" y="157239"/>
                        <a:pt x="87091" y="167139"/>
                      </a:cubicBezTo>
                      <a:cubicBezTo>
                        <a:pt x="80769" y="177048"/>
                        <a:pt x="72921" y="183564"/>
                        <a:pt x="72921" y="183564"/>
                      </a:cubicBezTo>
                      <a:lnTo>
                        <a:pt x="104090" y="199158"/>
                      </a:lnTo>
                      <a:cubicBezTo>
                        <a:pt x="104090" y="199158"/>
                        <a:pt x="105291" y="188934"/>
                        <a:pt x="113573" y="181494"/>
                      </a:cubicBezTo>
                      <a:cubicBezTo>
                        <a:pt x="121846" y="174043"/>
                        <a:pt x="137199" y="169366"/>
                        <a:pt x="137199" y="169366"/>
                      </a:cubicBezTo>
                      <a:cubicBezTo>
                        <a:pt x="137199" y="169366"/>
                        <a:pt x="125377" y="179220"/>
                        <a:pt x="118713" y="186716"/>
                      </a:cubicBezTo>
                      <a:cubicBezTo>
                        <a:pt x="112039" y="194203"/>
                        <a:pt x="110532" y="199343"/>
                        <a:pt x="110532" y="199343"/>
                      </a:cubicBezTo>
                      <a:lnTo>
                        <a:pt x="138882" y="206746"/>
                      </a:lnTo>
                      <a:lnTo>
                        <a:pt x="175467" y="213291"/>
                      </a:lnTo>
                      <a:lnTo>
                        <a:pt x="141562" y="214751"/>
                      </a:lnTo>
                      <a:cubicBezTo>
                        <a:pt x="141562" y="214751"/>
                        <a:pt x="143651" y="221804"/>
                        <a:pt x="151296" y="230289"/>
                      </a:cubicBezTo>
                      <a:cubicBezTo>
                        <a:pt x="158940" y="238784"/>
                        <a:pt x="172121" y="248730"/>
                        <a:pt x="172121" y="248730"/>
                      </a:cubicBezTo>
                      <a:cubicBezTo>
                        <a:pt x="172121" y="248730"/>
                        <a:pt x="158172" y="242019"/>
                        <a:pt x="148911" y="233238"/>
                      </a:cubicBezTo>
                      <a:cubicBezTo>
                        <a:pt x="139649" y="224448"/>
                        <a:pt x="135083" y="213577"/>
                        <a:pt x="135083" y="213577"/>
                      </a:cubicBezTo>
                      <a:lnTo>
                        <a:pt x="112372" y="207218"/>
                      </a:lnTo>
                      <a:lnTo>
                        <a:pt x="99551" y="204556"/>
                      </a:lnTo>
                      <a:cubicBezTo>
                        <a:pt x="99551" y="204556"/>
                        <a:pt x="102601" y="215140"/>
                        <a:pt x="111762" y="230382"/>
                      </a:cubicBezTo>
                      <a:cubicBezTo>
                        <a:pt x="120922" y="245633"/>
                        <a:pt x="136201" y="265544"/>
                        <a:pt x="136201" y="265544"/>
                      </a:cubicBezTo>
                      <a:cubicBezTo>
                        <a:pt x="136201" y="265544"/>
                        <a:pt x="120340" y="251364"/>
                        <a:pt x="109377" y="235586"/>
                      </a:cubicBezTo>
                      <a:cubicBezTo>
                        <a:pt x="98423" y="219817"/>
                        <a:pt x="92351" y="202439"/>
                        <a:pt x="92351" y="202439"/>
                      </a:cubicBezTo>
                      <a:lnTo>
                        <a:pt x="69242" y="189591"/>
                      </a:lnTo>
                      <a:cubicBezTo>
                        <a:pt x="69242" y="189591"/>
                        <a:pt x="65425" y="195017"/>
                        <a:pt x="57143" y="202208"/>
                      </a:cubicBezTo>
                      <a:cubicBezTo>
                        <a:pt x="48851" y="209408"/>
                        <a:pt x="36105" y="218384"/>
                        <a:pt x="36105" y="218384"/>
                      </a:cubicBezTo>
                      <a:lnTo>
                        <a:pt x="25410" y="199065"/>
                      </a:lnTo>
                      <a:cubicBezTo>
                        <a:pt x="25410" y="199065"/>
                        <a:pt x="39580" y="196413"/>
                        <a:pt x="49267" y="191088"/>
                      </a:cubicBezTo>
                      <a:cubicBezTo>
                        <a:pt x="58954" y="185755"/>
                        <a:pt x="64149" y="177741"/>
                        <a:pt x="64149" y="177741"/>
                      </a:cubicBezTo>
                      <a:lnTo>
                        <a:pt x="55932" y="148144"/>
                      </a:lnTo>
                      <a:cubicBezTo>
                        <a:pt x="55932" y="148144"/>
                        <a:pt x="44488" y="148208"/>
                        <a:pt x="30827" y="137985"/>
                      </a:cubicBezTo>
                      <a:cubicBezTo>
                        <a:pt x="17174" y="127771"/>
                        <a:pt x="0" y="109479"/>
                        <a:pt x="0" y="109479"/>
                      </a:cubicBezTo>
                      <a:cubicBezTo>
                        <a:pt x="0" y="109479"/>
                        <a:pt x="17331" y="124869"/>
                        <a:pt x="30522" y="131903"/>
                      </a:cubicBezTo>
                      <a:cubicBezTo>
                        <a:pt x="43712" y="138937"/>
                        <a:pt x="53824" y="139261"/>
                        <a:pt x="53824" y="139261"/>
                      </a:cubicBezTo>
                      <a:lnTo>
                        <a:pt x="41947" y="92785"/>
                      </a:lnTo>
                      <a:cubicBezTo>
                        <a:pt x="41947" y="92785"/>
                        <a:pt x="35449" y="89420"/>
                        <a:pt x="28035" y="75759"/>
                      </a:cubicBezTo>
                      <a:cubicBezTo>
                        <a:pt x="20613" y="62106"/>
                        <a:pt x="12275" y="38166"/>
                        <a:pt x="12275" y="38166"/>
                      </a:cubicBezTo>
                      <a:cubicBezTo>
                        <a:pt x="12275" y="38166"/>
                        <a:pt x="23062" y="60748"/>
                        <a:pt x="29976" y="72431"/>
                      </a:cubicBezTo>
                      <a:cubicBezTo>
                        <a:pt x="36881" y="84105"/>
                        <a:pt x="39913" y="84873"/>
                        <a:pt x="39913" y="84873"/>
                      </a:cubicBezTo>
                      <a:lnTo>
                        <a:pt x="29819" y="0"/>
                      </a:lnTo>
                      <a:cubicBezTo>
                        <a:pt x="29819" y="0"/>
                        <a:pt x="40246" y="59583"/>
                        <a:pt x="46707" y="90068"/>
                      </a:cubicBezTo>
                      <a:cubicBezTo>
                        <a:pt x="51578" y="113065"/>
                        <a:pt x="54213" y="121596"/>
                        <a:pt x="54213" y="121596"/>
                      </a:cubicBezTo>
                      <a:cubicBezTo>
                        <a:pt x="54213" y="121596"/>
                        <a:pt x="58002" y="117770"/>
                        <a:pt x="61506" y="108711"/>
                      </a:cubicBezTo>
                      <a:cubicBezTo>
                        <a:pt x="65018" y="99653"/>
                        <a:pt x="67458" y="86213"/>
                        <a:pt x="67458" y="86213"/>
                      </a:cubicBezTo>
                      <a:cubicBezTo>
                        <a:pt x="67458" y="86213"/>
                        <a:pt x="67477" y="103249"/>
                        <a:pt x="65101" y="114553"/>
                      </a:cubicBezTo>
                      <a:cubicBezTo>
                        <a:pt x="62726" y="125849"/>
                        <a:pt x="57947" y="131413"/>
                        <a:pt x="57947" y="131413"/>
                      </a:cubicBezTo>
                      <a:lnTo>
                        <a:pt x="68623" y="172287"/>
                      </a:lnTo>
                      <a:cubicBezTo>
                        <a:pt x="68623" y="172287"/>
                        <a:pt x="75925" y="163257"/>
                        <a:pt x="81665" y="155169"/>
                      </a:cubicBezTo>
                      <a:cubicBezTo>
                        <a:pt x="87405" y="147071"/>
                        <a:pt x="91667" y="135693"/>
                        <a:pt x="91667" y="135693"/>
                      </a:cubicBezTo>
                      <a:cubicBezTo>
                        <a:pt x="91667" y="135693"/>
                        <a:pt x="86564" y="115921"/>
                        <a:pt x="84337" y="94135"/>
                      </a:cubicBezTo>
                      <a:cubicBezTo>
                        <a:pt x="82118" y="72339"/>
                        <a:pt x="82775" y="48528"/>
                        <a:pt x="82775" y="48528"/>
                      </a:cubicBezTo>
                      <a:cubicBezTo>
                        <a:pt x="82775" y="48528"/>
                        <a:pt x="84891" y="72690"/>
                        <a:pt x="87932" y="92554"/>
                      </a:cubicBezTo>
                      <a:cubicBezTo>
                        <a:pt x="90973" y="112409"/>
                        <a:pt x="94948" y="127956"/>
                        <a:pt x="94948" y="127956"/>
                      </a:cubicBezTo>
                      <a:cubicBezTo>
                        <a:pt x="94948" y="127956"/>
                        <a:pt x="99838" y="124934"/>
                        <a:pt x="108268" y="106123"/>
                      </a:cubicBezTo>
                      <a:cubicBezTo>
                        <a:pt x="119240" y="81628"/>
                        <a:pt x="137791" y="28599"/>
                        <a:pt x="137791" y="285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85" name="Google Shape;7085;p10"/>
              <p:cNvGrpSpPr/>
              <p:nvPr/>
            </p:nvGrpSpPr>
            <p:grpSpPr>
              <a:xfrm>
                <a:off x="1407900" y="3223221"/>
                <a:ext cx="373125" cy="339305"/>
                <a:chOff x="1407900" y="3223221"/>
                <a:chExt cx="373125" cy="339305"/>
              </a:xfrm>
            </p:grpSpPr>
            <p:sp>
              <p:nvSpPr>
                <p:cNvPr id="7086" name="Google Shape;7086;p10"/>
                <p:cNvSpPr/>
                <p:nvPr/>
              </p:nvSpPr>
              <p:spPr>
                <a:xfrm>
                  <a:off x="1407900" y="3245148"/>
                  <a:ext cx="373125" cy="317378"/>
                </a:xfrm>
                <a:custGeom>
                  <a:avLst/>
                  <a:gdLst/>
                  <a:ahLst/>
                  <a:cxnLst/>
                  <a:rect l="l" t="t" r="r" b="b"/>
                  <a:pathLst>
                    <a:path w="373125" h="317378" extrusionOk="0">
                      <a:moveTo>
                        <a:pt x="244034" y="37794"/>
                      </a:moveTo>
                      <a:cubicBezTo>
                        <a:pt x="244034" y="37794"/>
                        <a:pt x="297775" y="3862"/>
                        <a:pt x="330099" y="10203"/>
                      </a:cubicBezTo>
                      <a:cubicBezTo>
                        <a:pt x="381002" y="20186"/>
                        <a:pt x="372609" y="55569"/>
                        <a:pt x="372609" y="55569"/>
                      </a:cubicBezTo>
                      <a:cubicBezTo>
                        <a:pt x="372609" y="55569"/>
                        <a:pt x="336163" y="48498"/>
                        <a:pt x="317334" y="85241"/>
                      </a:cubicBezTo>
                      <a:cubicBezTo>
                        <a:pt x="307555" y="104310"/>
                        <a:pt x="313313" y="128453"/>
                        <a:pt x="313313" y="128453"/>
                      </a:cubicBezTo>
                      <a:cubicBezTo>
                        <a:pt x="313313" y="128453"/>
                        <a:pt x="294161" y="149371"/>
                        <a:pt x="286988" y="169965"/>
                      </a:cubicBezTo>
                      <a:cubicBezTo>
                        <a:pt x="279815" y="190569"/>
                        <a:pt x="284631" y="210849"/>
                        <a:pt x="284631" y="210849"/>
                      </a:cubicBezTo>
                      <a:cubicBezTo>
                        <a:pt x="284631" y="210849"/>
                        <a:pt x="262891" y="214121"/>
                        <a:pt x="245837" y="207974"/>
                      </a:cubicBezTo>
                      <a:cubicBezTo>
                        <a:pt x="228773" y="201827"/>
                        <a:pt x="216397" y="186261"/>
                        <a:pt x="216397" y="186261"/>
                      </a:cubicBezTo>
                      <a:cubicBezTo>
                        <a:pt x="216397" y="186261"/>
                        <a:pt x="211784" y="200755"/>
                        <a:pt x="205933" y="214417"/>
                      </a:cubicBezTo>
                      <a:cubicBezTo>
                        <a:pt x="200073" y="228078"/>
                        <a:pt x="192974" y="240908"/>
                        <a:pt x="192974" y="240908"/>
                      </a:cubicBezTo>
                      <a:cubicBezTo>
                        <a:pt x="192974" y="240908"/>
                        <a:pt x="183407" y="239226"/>
                        <a:pt x="177066" y="234678"/>
                      </a:cubicBezTo>
                      <a:cubicBezTo>
                        <a:pt x="170734" y="230140"/>
                        <a:pt x="167629" y="222745"/>
                        <a:pt x="167629" y="222745"/>
                      </a:cubicBezTo>
                      <a:cubicBezTo>
                        <a:pt x="167629" y="222745"/>
                        <a:pt x="143503" y="252841"/>
                        <a:pt x="121134" y="276504"/>
                      </a:cubicBezTo>
                      <a:cubicBezTo>
                        <a:pt x="98756" y="300158"/>
                        <a:pt x="78125" y="317379"/>
                        <a:pt x="78125" y="317379"/>
                      </a:cubicBezTo>
                      <a:cubicBezTo>
                        <a:pt x="78125" y="317379"/>
                        <a:pt x="74178" y="292495"/>
                        <a:pt x="75888" y="268777"/>
                      </a:cubicBezTo>
                      <a:cubicBezTo>
                        <a:pt x="77607" y="245049"/>
                        <a:pt x="84993" y="222486"/>
                        <a:pt x="84993" y="222486"/>
                      </a:cubicBezTo>
                      <a:cubicBezTo>
                        <a:pt x="84993" y="222486"/>
                        <a:pt x="75112" y="229030"/>
                        <a:pt x="66266" y="232663"/>
                      </a:cubicBezTo>
                      <a:cubicBezTo>
                        <a:pt x="57411" y="236286"/>
                        <a:pt x="49591" y="237007"/>
                        <a:pt x="49591" y="237007"/>
                      </a:cubicBezTo>
                      <a:cubicBezTo>
                        <a:pt x="49591" y="237007"/>
                        <a:pt x="57281" y="216968"/>
                        <a:pt x="70093" y="198416"/>
                      </a:cubicBezTo>
                      <a:cubicBezTo>
                        <a:pt x="82913" y="179856"/>
                        <a:pt x="100864" y="162783"/>
                        <a:pt x="100864" y="162783"/>
                      </a:cubicBezTo>
                      <a:cubicBezTo>
                        <a:pt x="100864" y="162783"/>
                        <a:pt x="67541" y="178238"/>
                        <a:pt x="42325" y="183146"/>
                      </a:cubicBezTo>
                      <a:cubicBezTo>
                        <a:pt x="17119" y="188055"/>
                        <a:pt x="0" y="182425"/>
                        <a:pt x="0" y="182425"/>
                      </a:cubicBezTo>
                      <a:cubicBezTo>
                        <a:pt x="0" y="182425"/>
                        <a:pt x="31076" y="160648"/>
                        <a:pt x="49119" y="139462"/>
                      </a:cubicBezTo>
                      <a:cubicBezTo>
                        <a:pt x="67162" y="118267"/>
                        <a:pt x="72163" y="97645"/>
                        <a:pt x="72163" y="97645"/>
                      </a:cubicBezTo>
                      <a:cubicBezTo>
                        <a:pt x="72163" y="97645"/>
                        <a:pt x="109016" y="94484"/>
                        <a:pt x="130100" y="43405"/>
                      </a:cubicBezTo>
                      <a:cubicBezTo>
                        <a:pt x="138466" y="23162"/>
                        <a:pt x="126893" y="16867"/>
                        <a:pt x="126893" y="16867"/>
                      </a:cubicBezTo>
                      <a:cubicBezTo>
                        <a:pt x="126893" y="16867"/>
                        <a:pt x="161278" y="-3764"/>
                        <a:pt x="191301" y="608"/>
                      </a:cubicBezTo>
                      <a:cubicBezTo>
                        <a:pt x="221332" y="4971"/>
                        <a:pt x="244034" y="37794"/>
                        <a:pt x="244034" y="37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87" name="Google Shape;7087;p10"/>
                <p:cNvSpPr/>
                <p:nvPr/>
              </p:nvSpPr>
              <p:spPr>
                <a:xfrm>
                  <a:off x="1481145" y="3223221"/>
                  <a:ext cx="258102" cy="303385"/>
                </a:xfrm>
                <a:custGeom>
                  <a:avLst/>
                  <a:gdLst/>
                  <a:ahLst/>
                  <a:cxnLst/>
                  <a:rect l="l" t="t" r="r" b="b"/>
                  <a:pathLst>
                    <a:path w="258102" h="303385" extrusionOk="0">
                      <a:moveTo>
                        <a:pt x="22350" y="303386"/>
                      </a:moveTo>
                      <a:cubicBezTo>
                        <a:pt x="22350" y="303386"/>
                        <a:pt x="56939" y="225908"/>
                        <a:pt x="80158" y="189138"/>
                      </a:cubicBezTo>
                      <a:cubicBezTo>
                        <a:pt x="93118" y="168618"/>
                        <a:pt x="102934" y="155464"/>
                        <a:pt x="102934" y="155464"/>
                      </a:cubicBezTo>
                      <a:cubicBezTo>
                        <a:pt x="102934" y="155464"/>
                        <a:pt x="93903" y="160751"/>
                        <a:pt x="72718" y="177565"/>
                      </a:cubicBezTo>
                      <a:cubicBezTo>
                        <a:pt x="51532" y="194379"/>
                        <a:pt x="18191" y="222728"/>
                        <a:pt x="18191" y="222728"/>
                      </a:cubicBezTo>
                      <a:cubicBezTo>
                        <a:pt x="18191" y="222728"/>
                        <a:pt x="46328" y="192484"/>
                        <a:pt x="68992" y="172971"/>
                      </a:cubicBezTo>
                      <a:cubicBezTo>
                        <a:pt x="91648" y="153468"/>
                        <a:pt x="108841" y="144696"/>
                        <a:pt x="108841" y="144696"/>
                      </a:cubicBezTo>
                      <a:cubicBezTo>
                        <a:pt x="108841" y="144696"/>
                        <a:pt x="119175" y="126144"/>
                        <a:pt x="131247" y="109136"/>
                      </a:cubicBezTo>
                      <a:cubicBezTo>
                        <a:pt x="143327" y="92129"/>
                        <a:pt x="157137" y="76674"/>
                        <a:pt x="157137" y="76674"/>
                      </a:cubicBezTo>
                      <a:lnTo>
                        <a:pt x="110717" y="97462"/>
                      </a:lnTo>
                      <a:cubicBezTo>
                        <a:pt x="110717" y="97462"/>
                        <a:pt x="106724" y="108850"/>
                        <a:pt x="92036" y="125719"/>
                      </a:cubicBezTo>
                      <a:cubicBezTo>
                        <a:pt x="77339" y="142588"/>
                        <a:pt x="51957" y="164920"/>
                        <a:pt x="51957" y="164920"/>
                      </a:cubicBezTo>
                      <a:cubicBezTo>
                        <a:pt x="51957" y="164920"/>
                        <a:pt x="72782" y="141599"/>
                        <a:pt x="84919" y="126551"/>
                      </a:cubicBezTo>
                      <a:cubicBezTo>
                        <a:pt x="97055" y="111503"/>
                        <a:pt x="100494" y="104737"/>
                        <a:pt x="100494" y="104737"/>
                      </a:cubicBezTo>
                      <a:lnTo>
                        <a:pt x="56893" y="130285"/>
                      </a:lnTo>
                      <a:lnTo>
                        <a:pt x="0" y="166196"/>
                      </a:lnTo>
                      <a:lnTo>
                        <a:pt x="54259" y="125543"/>
                      </a:lnTo>
                      <a:cubicBezTo>
                        <a:pt x="54259" y="125543"/>
                        <a:pt x="52364" y="121070"/>
                        <a:pt x="41928" y="121587"/>
                      </a:cubicBezTo>
                      <a:cubicBezTo>
                        <a:pt x="31501" y="122114"/>
                        <a:pt x="12543" y="127642"/>
                        <a:pt x="12543" y="127642"/>
                      </a:cubicBezTo>
                      <a:cubicBezTo>
                        <a:pt x="12543" y="127642"/>
                        <a:pt x="33378" y="118066"/>
                        <a:pt x="46328" y="115958"/>
                      </a:cubicBezTo>
                      <a:cubicBezTo>
                        <a:pt x="59268" y="113850"/>
                        <a:pt x="64324" y="119202"/>
                        <a:pt x="64324" y="119202"/>
                      </a:cubicBezTo>
                      <a:lnTo>
                        <a:pt x="99181" y="99144"/>
                      </a:lnTo>
                      <a:lnTo>
                        <a:pt x="119036" y="86934"/>
                      </a:lnTo>
                      <a:cubicBezTo>
                        <a:pt x="119036" y="86934"/>
                        <a:pt x="116346" y="80094"/>
                        <a:pt x="104866" y="75768"/>
                      </a:cubicBezTo>
                      <a:cubicBezTo>
                        <a:pt x="93395" y="71442"/>
                        <a:pt x="73133" y="69621"/>
                        <a:pt x="73133" y="69621"/>
                      </a:cubicBezTo>
                      <a:cubicBezTo>
                        <a:pt x="73133" y="69621"/>
                        <a:pt x="95484" y="65166"/>
                        <a:pt x="109709" y="67929"/>
                      </a:cubicBezTo>
                      <a:cubicBezTo>
                        <a:pt x="123944" y="70684"/>
                        <a:pt x="130063" y="80676"/>
                        <a:pt x="130063" y="80676"/>
                      </a:cubicBezTo>
                      <a:lnTo>
                        <a:pt x="164227" y="66515"/>
                      </a:lnTo>
                      <a:cubicBezTo>
                        <a:pt x="164227" y="66515"/>
                        <a:pt x="171409" y="56791"/>
                        <a:pt x="186060" y="40162"/>
                      </a:cubicBezTo>
                      <a:cubicBezTo>
                        <a:pt x="200710" y="23534"/>
                        <a:pt x="222830" y="0"/>
                        <a:pt x="222830" y="0"/>
                      </a:cubicBezTo>
                      <a:lnTo>
                        <a:pt x="235909" y="6544"/>
                      </a:lnTo>
                      <a:cubicBezTo>
                        <a:pt x="235909" y="6544"/>
                        <a:pt x="212819" y="25530"/>
                        <a:pt x="196320" y="41946"/>
                      </a:cubicBezTo>
                      <a:cubicBezTo>
                        <a:pt x="179820" y="58372"/>
                        <a:pt x="169921" y="72228"/>
                        <a:pt x="169921" y="72228"/>
                      </a:cubicBezTo>
                      <a:lnTo>
                        <a:pt x="176973" y="91685"/>
                      </a:lnTo>
                      <a:cubicBezTo>
                        <a:pt x="176973" y="91685"/>
                        <a:pt x="195192" y="78384"/>
                        <a:pt x="214843" y="72588"/>
                      </a:cubicBezTo>
                      <a:cubicBezTo>
                        <a:pt x="234504" y="66792"/>
                        <a:pt x="258103" y="64833"/>
                        <a:pt x="258103" y="64833"/>
                      </a:cubicBezTo>
                      <a:cubicBezTo>
                        <a:pt x="258103" y="64833"/>
                        <a:pt x="233663" y="69815"/>
                        <a:pt x="214104" y="78189"/>
                      </a:cubicBezTo>
                      <a:cubicBezTo>
                        <a:pt x="194536" y="86564"/>
                        <a:pt x="178517" y="97943"/>
                        <a:pt x="178517" y="97943"/>
                      </a:cubicBezTo>
                      <a:lnTo>
                        <a:pt x="187945" y="129703"/>
                      </a:lnTo>
                      <a:cubicBezTo>
                        <a:pt x="187945" y="129703"/>
                        <a:pt x="197605" y="125479"/>
                        <a:pt x="206626" y="130258"/>
                      </a:cubicBezTo>
                      <a:cubicBezTo>
                        <a:pt x="215657" y="135045"/>
                        <a:pt x="224050" y="148837"/>
                        <a:pt x="224050" y="148837"/>
                      </a:cubicBezTo>
                      <a:cubicBezTo>
                        <a:pt x="224050" y="148837"/>
                        <a:pt x="211470" y="139214"/>
                        <a:pt x="202855" y="135776"/>
                      </a:cubicBezTo>
                      <a:cubicBezTo>
                        <a:pt x="194240" y="132328"/>
                        <a:pt x="189582" y="135073"/>
                        <a:pt x="189582" y="135073"/>
                      </a:cubicBezTo>
                      <a:lnTo>
                        <a:pt x="188352" y="206487"/>
                      </a:lnTo>
                      <a:cubicBezTo>
                        <a:pt x="188352" y="206487"/>
                        <a:pt x="183906" y="160224"/>
                        <a:pt x="179830" y="137865"/>
                      </a:cubicBezTo>
                      <a:cubicBezTo>
                        <a:pt x="176752" y="120986"/>
                        <a:pt x="174302" y="115681"/>
                        <a:pt x="174302" y="115681"/>
                      </a:cubicBezTo>
                      <a:cubicBezTo>
                        <a:pt x="174302" y="115681"/>
                        <a:pt x="167490" y="123815"/>
                        <a:pt x="160067" y="136737"/>
                      </a:cubicBezTo>
                      <a:cubicBezTo>
                        <a:pt x="152636" y="149659"/>
                        <a:pt x="146017" y="165632"/>
                        <a:pt x="146017" y="165632"/>
                      </a:cubicBezTo>
                      <a:cubicBezTo>
                        <a:pt x="146017" y="165632"/>
                        <a:pt x="149447" y="148984"/>
                        <a:pt x="155529" y="135175"/>
                      </a:cubicBezTo>
                      <a:cubicBezTo>
                        <a:pt x="161620" y="121365"/>
                        <a:pt x="170355" y="110393"/>
                        <a:pt x="170355" y="110393"/>
                      </a:cubicBezTo>
                      <a:lnTo>
                        <a:pt x="161685" y="82737"/>
                      </a:lnTo>
                      <a:cubicBezTo>
                        <a:pt x="161685" y="82737"/>
                        <a:pt x="148236" y="100013"/>
                        <a:pt x="137449" y="114581"/>
                      </a:cubicBezTo>
                      <a:cubicBezTo>
                        <a:pt x="126671" y="129139"/>
                        <a:pt x="117566" y="145213"/>
                        <a:pt x="117566" y="145213"/>
                      </a:cubicBezTo>
                      <a:cubicBezTo>
                        <a:pt x="117566" y="145213"/>
                        <a:pt x="121661" y="158653"/>
                        <a:pt x="120765" y="177408"/>
                      </a:cubicBezTo>
                      <a:cubicBezTo>
                        <a:pt x="119868" y="196163"/>
                        <a:pt x="113961" y="220242"/>
                        <a:pt x="113961" y="220242"/>
                      </a:cubicBezTo>
                      <a:cubicBezTo>
                        <a:pt x="113961" y="220242"/>
                        <a:pt x="115523" y="199028"/>
                        <a:pt x="114719" y="183120"/>
                      </a:cubicBezTo>
                      <a:cubicBezTo>
                        <a:pt x="113915" y="167203"/>
                        <a:pt x="110763" y="156573"/>
                        <a:pt x="110763" y="156573"/>
                      </a:cubicBezTo>
                      <a:cubicBezTo>
                        <a:pt x="110763" y="156573"/>
                        <a:pt x="102370" y="165198"/>
                        <a:pt x="85131" y="193353"/>
                      </a:cubicBezTo>
                      <a:cubicBezTo>
                        <a:pt x="62670" y="230021"/>
                        <a:pt x="22350" y="303386"/>
                        <a:pt x="22350" y="3033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88" name="Google Shape;7088;p10"/>
              <p:cNvGrpSpPr/>
              <p:nvPr/>
            </p:nvGrpSpPr>
            <p:grpSpPr>
              <a:xfrm>
                <a:off x="1774233" y="3545814"/>
                <a:ext cx="276413" cy="233209"/>
                <a:chOff x="1774233" y="3545814"/>
                <a:chExt cx="276413" cy="233209"/>
              </a:xfrm>
            </p:grpSpPr>
            <p:sp>
              <p:nvSpPr>
                <p:cNvPr id="7089" name="Google Shape;7089;p10"/>
                <p:cNvSpPr/>
                <p:nvPr/>
              </p:nvSpPr>
              <p:spPr>
                <a:xfrm>
                  <a:off x="1774233" y="3562463"/>
                  <a:ext cx="276413" cy="216560"/>
                </a:xfrm>
                <a:custGeom>
                  <a:avLst/>
                  <a:gdLst/>
                  <a:ahLst/>
                  <a:cxnLst/>
                  <a:rect l="l" t="t" r="r" b="b"/>
                  <a:pathLst>
                    <a:path w="276413" h="216560" extrusionOk="0">
                      <a:moveTo>
                        <a:pt x="117455" y="24613"/>
                      </a:moveTo>
                      <a:cubicBezTo>
                        <a:pt x="117455" y="24613"/>
                        <a:pt x="83199" y="774"/>
                        <a:pt x="52992" y="4555"/>
                      </a:cubicBezTo>
                      <a:cubicBezTo>
                        <a:pt x="5435" y="10498"/>
                        <a:pt x="0" y="34587"/>
                        <a:pt x="0" y="34587"/>
                      </a:cubicBezTo>
                      <a:cubicBezTo>
                        <a:pt x="0" y="34587"/>
                        <a:pt x="34025" y="30381"/>
                        <a:pt x="37121" y="55560"/>
                      </a:cubicBezTo>
                      <a:cubicBezTo>
                        <a:pt x="38720" y="68630"/>
                        <a:pt x="25086" y="84880"/>
                        <a:pt x="25086" y="84880"/>
                      </a:cubicBezTo>
                      <a:cubicBezTo>
                        <a:pt x="25086" y="84880"/>
                        <a:pt x="34136" y="99346"/>
                        <a:pt x="32943" y="113414"/>
                      </a:cubicBezTo>
                      <a:cubicBezTo>
                        <a:pt x="31751" y="127473"/>
                        <a:pt x="20317" y="141126"/>
                        <a:pt x="20317" y="141126"/>
                      </a:cubicBezTo>
                      <a:cubicBezTo>
                        <a:pt x="20317" y="141126"/>
                        <a:pt x="37926" y="143695"/>
                        <a:pt x="54868" y="139804"/>
                      </a:cubicBezTo>
                      <a:cubicBezTo>
                        <a:pt x="71812" y="135912"/>
                        <a:pt x="88089" y="125569"/>
                        <a:pt x="88089" y="125569"/>
                      </a:cubicBezTo>
                      <a:cubicBezTo>
                        <a:pt x="88089" y="125569"/>
                        <a:pt x="86869" y="135459"/>
                        <a:pt x="87035" y="144805"/>
                      </a:cubicBezTo>
                      <a:cubicBezTo>
                        <a:pt x="87193" y="154140"/>
                        <a:pt x="88718" y="162949"/>
                        <a:pt x="88718" y="162949"/>
                      </a:cubicBezTo>
                      <a:cubicBezTo>
                        <a:pt x="88718" y="162949"/>
                        <a:pt x="97591" y="161960"/>
                        <a:pt x="104700" y="158984"/>
                      </a:cubicBezTo>
                      <a:cubicBezTo>
                        <a:pt x="111799" y="156008"/>
                        <a:pt x="117132" y="151053"/>
                        <a:pt x="117132" y="151053"/>
                      </a:cubicBezTo>
                      <a:cubicBezTo>
                        <a:pt x="117132" y="151053"/>
                        <a:pt x="127179" y="171823"/>
                        <a:pt x="138022" y="188193"/>
                      </a:cubicBezTo>
                      <a:cubicBezTo>
                        <a:pt x="148874" y="204572"/>
                        <a:pt x="160511" y="216561"/>
                        <a:pt x="160511" y="216561"/>
                      </a:cubicBezTo>
                      <a:cubicBezTo>
                        <a:pt x="160511" y="216561"/>
                        <a:pt x="172851" y="199775"/>
                        <a:pt x="179876" y="183691"/>
                      </a:cubicBezTo>
                      <a:cubicBezTo>
                        <a:pt x="186910" y="167599"/>
                        <a:pt x="188620" y="152208"/>
                        <a:pt x="188620" y="152208"/>
                      </a:cubicBezTo>
                      <a:cubicBezTo>
                        <a:pt x="188620" y="152208"/>
                        <a:pt x="194804" y="156793"/>
                        <a:pt x="201154" y="159391"/>
                      </a:cubicBezTo>
                      <a:cubicBezTo>
                        <a:pt x="207495" y="161988"/>
                        <a:pt x="213993" y="162607"/>
                        <a:pt x="213993" y="162607"/>
                      </a:cubicBezTo>
                      <a:cubicBezTo>
                        <a:pt x="213993" y="162607"/>
                        <a:pt x="214538" y="148918"/>
                        <a:pt x="210120" y="136143"/>
                      </a:cubicBezTo>
                      <a:cubicBezTo>
                        <a:pt x="205702" y="123378"/>
                        <a:pt x="196320" y="111528"/>
                        <a:pt x="196320" y="111528"/>
                      </a:cubicBezTo>
                      <a:cubicBezTo>
                        <a:pt x="196320" y="111528"/>
                        <a:pt x="219567" y="122528"/>
                        <a:pt x="239588" y="126253"/>
                      </a:cubicBezTo>
                      <a:cubicBezTo>
                        <a:pt x="259609" y="129987"/>
                        <a:pt x="276414" y="126438"/>
                        <a:pt x="276414" y="126438"/>
                      </a:cubicBezTo>
                      <a:cubicBezTo>
                        <a:pt x="276414" y="126438"/>
                        <a:pt x="257372" y="111205"/>
                        <a:pt x="249386" y="96563"/>
                      </a:cubicBezTo>
                      <a:cubicBezTo>
                        <a:pt x="241409" y="81931"/>
                        <a:pt x="244478" y="67890"/>
                        <a:pt x="244478" y="67890"/>
                      </a:cubicBezTo>
                      <a:cubicBezTo>
                        <a:pt x="244478" y="67890"/>
                        <a:pt x="213771" y="65164"/>
                        <a:pt x="213873" y="30242"/>
                      </a:cubicBezTo>
                      <a:cubicBezTo>
                        <a:pt x="213910" y="16396"/>
                        <a:pt x="226167" y="12329"/>
                        <a:pt x="226167" y="12329"/>
                      </a:cubicBezTo>
                      <a:cubicBezTo>
                        <a:pt x="226167" y="12329"/>
                        <a:pt x="203862" y="-2193"/>
                        <a:pt x="176345" y="284"/>
                      </a:cubicBezTo>
                      <a:cubicBezTo>
                        <a:pt x="148837" y="2752"/>
                        <a:pt x="117455" y="24613"/>
                        <a:pt x="117455" y="246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90" name="Google Shape;7090;p10"/>
                <p:cNvSpPr/>
                <p:nvPr/>
              </p:nvSpPr>
              <p:spPr>
                <a:xfrm>
                  <a:off x="1813721" y="3545814"/>
                  <a:ext cx="190330" cy="208613"/>
                </a:xfrm>
                <a:custGeom>
                  <a:avLst/>
                  <a:gdLst/>
                  <a:ahLst/>
                  <a:cxnLst/>
                  <a:rect l="l" t="t" r="r" b="b"/>
                  <a:pathLst>
                    <a:path w="190330" h="208613" extrusionOk="0">
                      <a:moveTo>
                        <a:pt x="118824" y="208614"/>
                      </a:moveTo>
                      <a:cubicBezTo>
                        <a:pt x="118824" y="208614"/>
                        <a:pt x="116725" y="155603"/>
                        <a:pt x="109848" y="130332"/>
                      </a:cubicBezTo>
                      <a:cubicBezTo>
                        <a:pt x="106012" y="116235"/>
                        <a:pt x="102260" y="107168"/>
                        <a:pt x="102260" y="107168"/>
                      </a:cubicBezTo>
                      <a:cubicBezTo>
                        <a:pt x="102260" y="107168"/>
                        <a:pt x="108157" y="110893"/>
                        <a:pt x="120432" y="122622"/>
                      </a:cubicBezTo>
                      <a:cubicBezTo>
                        <a:pt x="132707" y="134343"/>
                        <a:pt x="151342" y="154068"/>
                        <a:pt x="151342" y="154068"/>
                      </a:cubicBezTo>
                      <a:cubicBezTo>
                        <a:pt x="151342" y="154068"/>
                        <a:pt x="137884" y="133141"/>
                        <a:pt x="125303" y="119572"/>
                      </a:cubicBezTo>
                      <a:cubicBezTo>
                        <a:pt x="112714" y="106003"/>
                        <a:pt x="101012" y="99782"/>
                        <a:pt x="101012" y="99782"/>
                      </a:cubicBezTo>
                      <a:cubicBezTo>
                        <a:pt x="101012" y="99782"/>
                        <a:pt x="98738" y="87063"/>
                        <a:pt x="94412" y="75352"/>
                      </a:cubicBezTo>
                      <a:cubicBezTo>
                        <a:pt x="90077" y="63641"/>
                        <a:pt x="83680" y="52955"/>
                        <a:pt x="83680" y="52955"/>
                      </a:cubicBezTo>
                      <a:lnTo>
                        <a:pt x="116337" y="67772"/>
                      </a:lnTo>
                      <a:cubicBezTo>
                        <a:pt x="116337" y="67772"/>
                        <a:pt x="115699" y="75555"/>
                        <a:pt x="122336" y="87211"/>
                      </a:cubicBezTo>
                      <a:cubicBezTo>
                        <a:pt x="128982" y="98858"/>
                        <a:pt x="142903" y="114387"/>
                        <a:pt x="142903" y="114387"/>
                      </a:cubicBezTo>
                      <a:cubicBezTo>
                        <a:pt x="142903" y="114387"/>
                        <a:pt x="133280" y="98266"/>
                        <a:pt x="128187" y="87886"/>
                      </a:cubicBezTo>
                      <a:cubicBezTo>
                        <a:pt x="123103" y="77506"/>
                        <a:pt x="122558" y="72865"/>
                        <a:pt x="122558" y="72865"/>
                      </a:cubicBezTo>
                      <a:lnTo>
                        <a:pt x="151065" y="90862"/>
                      </a:lnTo>
                      <a:lnTo>
                        <a:pt x="187336" y="116087"/>
                      </a:lnTo>
                      <a:lnTo>
                        <a:pt x="155039" y="87692"/>
                      </a:lnTo>
                      <a:cubicBezTo>
                        <a:pt x="155039" y="87692"/>
                        <a:pt x="158284" y="84697"/>
                        <a:pt x="167102" y="85215"/>
                      </a:cubicBezTo>
                      <a:cubicBezTo>
                        <a:pt x="175929" y="85741"/>
                        <a:pt x="190330" y="89781"/>
                        <a:pt x="190330" y="89781"/>
                      </a:cubicBezTo>
                      <a:cubicBezTo>
                        <a:pt x="190330" y="89781"/>
                        <a:pt x="175763" y="82969"/>
                        <a:pt x="165327" y="81332"/>
                      </a:cubicBezTo>
                      <a:cubicBezTo>
                        <a:pt x="154901" y="79696"/>
                        <a:pt x="148615" y="83246"/>
                        <a:pt x="148615" y="83246"/>
                      </a:cubicBezTo>
                      <a:lnTo>
                        <a:pt x="125692" y="69104"/>
                      </a:lnTo>
                      <a:lnTo>
                        <a:pt x="112926" y="60516"/>
                      </a:lnTo>
                      <a:cubicBezTo>
                        <a:pt x="112926" y="60516"/>
                        <a:pt x="117696" y="55932"/>
                        <a:pt x="129167" y="53186"/>
                      </a:cubicBezTo>
                      <a:cubicBezTo>
                        <a:pt x="140629" y="50441"/>
                        <a:pt x="158783" y="49535"/>
                        <a:pt x="158783" y="49535"/>
                      </a:cubicBezTo>
                      <a:cubicBezTo>
                        <a:pt x="158783" y="49535"/>
                        <a:pt x="141082" y="46152"/>
                        <a:pt x="127790" y="47797"/>
                      </a:cubicBezTo>
                      <a:cubicBezTo>
                        <a:pt x="114507" y="49443"/>
                        <a:pt x="105643" y="56098"/>
                        <a:pt x="105643" y="56098"/>
                      </a:cubicBezTo>
                      <a:lnTo>
                        <a:pt x="81203" y="45967"/>
                      </a:lnTo>
                      <a:cubicBezTo>
                        <a:pt x="81203" y="45967"/>
                        <a:pt x="78486" y="39275"/>
                        <a:pt x="71793" y="27776"/>
                      </a:cubicBezTo>
                      <a:cubicBezTo>
                        <a:pt x="65101" y="16287"/>
                        <a:pt x="54434" y="0"/>
                        <a:pt x="54434" y="0"/>
                      </a:cubicBezTo>
                      <a:lnTo>
                        <a:pt x="40782" y="4215"/>
                      </a:lnTo>
                      <a:cubicBezTo>
                        <a:pt x="40782" y="4215"/>
                        <a:pt x="53917" y="17442"/>
                        <a:pt x="62282" y="28821"/>
                      </a:cubicBezTo>
                      <a:cubicBezTo>
                        <a:pt x="70647" y="40199"/>
                        <a:pt x="74243" y="49739"/>
                        <a:pt x="74243" y="49739"/>
                      </a:cubicBezTo>
                      <a:lnTo>
                        <a:pt x="61163" y="62809"/>
                      </a:lnTo>
                      <a:cubicBezTo>
                        <a:pt x="61163" y="62809"/>
                        <a:pt x="50192" y="53510"/>
                        <a:pt x="35291" y="49267"/>
                      </a:cubicBezTo>
                      <a:cubicBezTo>
                        <a:pt x="20391" y="45034"/>
                        <a:pt x="703" y="43324"/>
                        <a:pt x="703" y="43324"/>
                      </a:cubicBezTo>
                      <a:cubicBezTo>
                        <a:pt x="703" y="43324"/>
                        <a:pt x="20031" y="47086"/>
                        <a:pt x="33923" y="53075"/>
                      </a:cubicBezTo>
                      <a:cubicBezTo>
                        <a:pt x="47825" y="59056"/>
                        <a:pt x="57586" y="67014"/>
                        <a:pt x="57586" y="67014"/>
                      </a:cubicBezTo>
                      <a:lnTo>
                        <a:pt x="38046" y="88367"/>
                      </a:lnTo>
                      <a:cubicBezTo>
                        <a:pt x="38046" y="88367"/>
                        <a:pt x="31224" y="85353"/>
                        <a:pt x="21704" y="88450"/>
                      </a:cubicBezTo>
                      <a:cubicBezTo>
                        <a:pt x="12192" y="91537"/>
                        <a:pt x="0" y="100743"/>
                        <a:pt x="0" y="100743"/>
                      </a:cubicBezTo>
                      <a:cubicBezTo>
                        <a:pt x="0" y="100743"/>
                        <a:pt x="14309" y="94430"/>
                        <a:pt x="22988" y="92240"/>
                      </a:cubicBezTo>
                      <a:cubicBezTo>
                        <a:pt x="31668" y="90049"/>
                        <a:pt x="34709" y="91981"/>
                        <a:pt x="34709" y="91981"/>
                      </a:cubicBezTo>
                      <a:lnTo>
                        <a:pt x="10158" y="140342"/>
                      </a:lnTo>
                      <a:cubicBezTo>
                        <a:pt x="10158" y="140342"/>
                        <a:pt x="30596" y="109090"/>
                        <a:pt x="42141" y="94023"/>
                      </a:cubicBezTo>
                      <a:cubicBezTo>
                        <a:pt x="50848" y="82645"/>
                        <a:pt x="54869" y="79096"/>
                        <a:pt x="54869" y="79096"/>
                      </a:cubicBezTo>
                      <a:cubicBezTo>
                        <a:pt x="54869" y="79096"/>
                        <a:pt x="57836" y="84706"/>
                        <a:pt x="59611" y="93580"/>
                      </a:cubicBezTo>
                      <a:cubicBezTo>
                        <a:pt x="61395" y="102444"/>
                        <a:pt x="61385" y="113361"/>
                        <a:pt x="61385" y="113361"/>
                      </a:cubicBezTo>
                      <a:cubicBezTo>
                        <a:pt x="61385" y="113361"/>
                        <a:pt x="64389" y="102038"/>
                        <a:pt x="64084" y="92591"/>
                      </a:cubicBezTo>
                      <a:cubicBezTo>
                        <a:pt x="63779" y="83144"/>
                        <a:pt x="60174" y="75583"/>
                        <a:pt x="60174" y="75583"/>
                      </a:cubicBezTo>
                      <a:lnTo>
                        <a:pt x="77580" y="56995"/>
                      </a:lnTo>
                      <a:cubicBezTo>
                        <a:pt x="77580" y="56995"/>
                        <a:pt x="83006" y="68909"/>
                        <a:pt x="87100" y="78938"/>
                      </a:cubicBezTo>
                      <a:cubicBezTo>
                        <a:pt x="91195" y="88967"/>
                        <a:pt x="93293" y="99995"/>
                        <a:pt x="93293" y="99995"/>
                      </a:cubicBezTo>
                      <a:cubicBezTo>
                        <a:pt x="93293" y="99995"/>
                        <a:pt x="84928" y="109026"/>
                        <a:pt x="78975" y="121744"/>
                      </a:cubicBezTo>
                      <a:cubicBezTo>
                        <a:pt x="73032" y="134454"/>
                        <a:pt x="69492" y="150852"/>
                        <a:pt x="69492" y="150852"/>
                      </a:cubicBezTo>
                      <a:cubicBezTo>
                        <a:pt x="69492" y="150852"/>
                        <a:pt x="75759" y="136469"/>
                        <a:pt x="82155" y="125701"/>
                      </a:cubicBezTo>
                      <a:cubicBezTo>
                        <a:pt x="88552" y="114941"/>
                        <a:pt x="95087" y="107796"/>
                        <a:pt x="95087" y="107796"/>
                      </a:cubicBezTo>
                      <a:cubicBezTo>
                        <a:pt x="95087" y="107796"/>
                        <a:pt x="99255" y="113767"/>
                        <a:pt x="104053" y="133104"/>
                      </a:cubicBezTo>
                      <a:cubicBezTo>
                        <a:pt x="110301" y="158293"/>
                        <a:pt x="118824" y="208614"/>
                        <a:pt x="118824" y="2086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91" name="Google Shape;7091;p10"/>
              <p:cNvGrpSpPr/>
              <p:nvPr/>
            </p:nvGrpSpPr>
            <p:grpSpPr>
              <a:xfrm>
                <a:off x="3057416" y="2033451"/>
                <a:ext cx="405154" cy="416875"/>
                <a:chOff x="3057416" y="2033451"/>
                <a:chExt cx="405154" cy="416875"/>
              </a:xfrm>
            </p:grpSpPr>
            <p:sp>
              <p:nvSpPr>
                <p:cNvPr id="7092" name="Google Shape;7092;p10"/>
                <p:cNvSpPr/>
                <p:nvPr/>
              </p:nvSpPr>
              <p:spPr>
                <a:xfrm>
                  <a:off x="3080984" y="2033451"/>
                  <a:ext cx="381586" cy="416875"/>
                </a:xfrm>
                <a:custGeom>
                  <a:avLst/>
                  <a:gdLst/>
                  <a:ahLst/>
                  <a:cxnLst/>
                  <a:rect l="l" t="t" r="r" b="b"/>
                  <a:pathLst>
                    <a:path w="381586" h="416875" extrusionOk="0">
                      <a:moveTo>
                        <a:pt x="47384" y="190903"/>
                      </a:moveTo>
                      <a:cubicBezTo>
                        <a:pt x="47384" y="190903"/>
                        <a:pt x="7702" y="142727"/>
                        <a:pt x="16215" y="93302"/>
                      </a:cubicBezTo>
                      <a:cubicBezTo>
                        <a:pt x="29636" y="15464"/>
                        <a:pt x="72267" y="0"/>
                        <a:pt x="72267" y="0"/>
                      </a:cubicBezTo>
                      <a:cubicBezTo>
                        <a:pt x="72267" y="0"/>
                        <a:pt x="62746" y="55673"/>
                        <a:pt x="106744" y="53547"/>
                      </a:cubicBezTo>
                      <a:cubicBezTo>
                        <a:pt x="129576" y="52447"/>
                        <a:pt x="158960" y="26057"/>
                        <a:pt x="158960" y="26057"/>
                      </a:cubicBezTo>
                      <a:cubicBezTo>
                        <a:pt x="158960" y="26057"/>
                        <a:pt x="183788" y="36474"/>
                        <a:pt x="208542" y="30623"/>
                      </a:cubicBezTo>
                      <a:cubicBezTo>
                        <a:pt x="233295" y="24763"/>
                        <a:pt x="257984" y="2616"/>
                        <a:pt x="257984" y="2616"/>
                      </a:cubicBezTo>
                      <a:cubicBezTo>
                        <a:pt x="257984" y="2616"/>
                        <a:pt x="261377" y="30087"/>
                        <a:pt x="253492" y="58316"/>
                      </a:cubicBezTo>
                      <a:cubicBezTo>
                        <a:pt x="245599" y="86536"/>
                        <a:pt x="226427" y="115505"/>
                        <a:pt x="226427" y="115505"/>
                      </a:cubicBezTo>
                      <a:cubicBezTo>
                        <a:pt x="226427" y="115505"/>
                        <a:pt x="243851" y="110791"/>
                        <a:pt x="260249" y="108425"/>
                      </a:cubicBezTo>
                      <a:cubicBezTo>
                        <a:pt x="276638" y="106049"/>
                        <a:pt x="291991" y="106031"/>
                        <a:pt x="291991" y="106031"/>
                      </a:cubicBezTo>
                      <a:cubicBezTo>
                        <a:pt x="291991" y="106031"/>
                        <a:pt x="289699" y="120515"/>
                        <a:pt x="284032" y="132725"/>
                      </a:cubicBezTo>
                      <a:cubicBezTo>
                        <a:pt x="278366" y="144936"/>
                        <a:pt x="269335" y="154873"/>
                        <a:pt x="269335" y="154873"/>
                      </a:cubicBezTo>
                      <a:cubicBezTo>
                        <a:pt x="269335" y="154873"/>
                        <a:pt x="305153" y="165133"/>
                        <a:pt x="333216" y="177898"/>
                      </a:cubicBezTo>
                      <a:cubicBezTo>
                        <a:pt x="361279" y="190663"/>
                        <a:pt x="381587" y="205952"/>
                        <a:pt x="381587" y="205952"/>
                      </a:cubicBezTo>
                      <a:cubicBezTo>
                        <a:pt x="381587" y="205952"/>
                        <a:pt x="351361" y="230419"/>
                        <a:pt x="322679" y="246197"/>
                      </a:cubicBezTo>
                      <a:cubicBezTo>
                        <a:pt x="293996" y="261966"/>
                        <a:pt x="266867" y="269037"/>
                        <a:pt x="266867" y="269037"/>
                      </a:cubicBezTo>
                      <a:cubicBezTo>
                        <a:pt x="266867" y="269037"/>
                        <a:pt x="274530" y="277652"/>
                        <a:pt x="278699" y="287080"/>
                      </a:cubicBezTo>
                      <a:cubicBezTo>
                        <a:pt x="282858" y="296509"/>
                        <a:pt x="283533" y="306750"/>
                        <a:pt x="283533" y="306750"/>
                      </a:cubicBezTo>
                      <a:cubicBezTo>
                        <a:pt x="283533" y="306750"/>
                        <a:pt x="259464" y="311464"/>
                        <a:pt x="237335" y="307980"/>
                      </a:cubicBezTo>
                      <a:cubicBezTo>
                        <a:pt x="215197" y="304486"/>
                        <a:pt x="194991" y="292793"/>
                        <a:pt x="194991" y="292793"/>
                      </a:cubicBezTo>
                      <a:cubicBezTo>
                        <a:pt x="194991" y="292793"/>
                        <a:pt x="212830" y="326929"/>
                        <a:pt x="218118" y="357949"/>
                      </a:cubicBezTo>
                      <a:cubicBezTo>
                        <a:pt x="223405" y="388961"/>
                        <a:pt x="216140" y="416876"/>
                        <a:pt x="216140" y="416876"/>
                      </a:cubicBezTo>
                      <a:cubicBezTo>
                        <a:pt x="216140" y="416876"/>
                        <a:pt x="190591" y="390662"/>
                        <a:pt x="165403" y="381982"/>
                      </a:cubicBezTo>
                      <a:cubicBezTo>
                        <a:pt x="140205" y="373303"/>
                        <a:pt x="115378" y="382167"/>
                        <a:pt x="115378" y="382167"/>
                      </a:cubicBezTo>
                      <a:cubicBezTo>
                        <a:pt x="115378" y="382167"/>
                        <a:pt x="112512" y="333759"/>
                        <a:pt x="51210" y="343733"/>
                      </a:cubicBezTo>
                      <a:cubicBezTo>
                        <a:pt x="26909" y="347689"/>
                        <a:pt x="18997" y="368450"/>
                        <a:pt x="18997" y="368450"/>
                      </a:cubicBezTo>
                      <a:cubicBezTo>
                        <a:pt x="18997" y="368450"/>
                        <a:pt x="-5091" y="336810"/>
                        <a:pt x="982" y="292053"/>
                      </a:cubicBezTo>
                      <a:cubicBezTo>
                        <a:pt x="7055" y="247297"/>
                        <a:pt x="47384" y="190903"/>
                        <a:pt x="47384" y="1909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93" name="Google Shape;7093;p10"/>
                <p:cNvSpPr/>
                <p:nvPr/>
              </p:nvSpPr>
              <p:spPr>
                <a:xfrm>
                  <a:off x="3057416" y="2082774"/>
                  <a:ext cx="362118" cy="307896"/>
                </a:xfrm>
                <a:custGeom>
                  <a:avLst/>
                  <a:gdLst/>
                  <a:ahLst/>
                  <a:cxnLst/>
                  <a:rect l="l" t="t" r="r" b="b"/>
                  <a:pathLst>
                    <a:path w="362118" h="307896" extrusionOk="0">
                      <a:moveTo>
                        <a:pt x="362118" y="160003"/>
                      </a:moveTo>
                      <a:cubicBezTo>
                        <a:pt x="362118" y="160003"/>
                        <a:pt x="269213" y="171538"/>
                        <a:pt x="225289" y="167619"/>
                      </a:cubicBezTo>
                      <a:cubicBezTo>
                        <a:pt x="200785" y="165438"/>
                        <a:pt x="185117" y="161962"/>
                        <a:pt x="185117" y="161962"/>
                      </a:cubicBezTo>
                      <a:cubicBezTo>
                        <a:pt x="185117" y="161962"/>
                        <a:pt x="191283" y="170374"/>
                        <a:pt x="211091" y="186734"/>
                      </a:cubicBezTo>
                      <a:cubicBezTo>
                        <a:pt x="230890" y="203095"/>
                        <a:pt x="264342" y="227405"/>
                        <a:pt x="264342" y="227405"/>
                      </a:cubicBezTo>
                      <a:cubicBezTo>
                        <a:pt x="264342" y="227405"/>
                        <a:pt x="228459" y="211729"/>
                        <a:pt x="205425" y="195386"/>
                      </a:cubicBezTo>
                      <a:cubicBezTo>
                        <a:pt x="182400" y="179044"/>
                        <a:pt x="172232" y="162046"/>
                        <a:pt x="172232" y="162046"/>
                      </a:cubicBezTo>
                      <a:cubicBezTo>
                        <a:pt x="172232" y="162046"/>
                        <a:pt x="150029" y="161981"/>
                        <a:pt x="129750" y="158330"/>
                      </a:cubicBezTo>
                      <a:cubicBezTo>
                        <a:pt x="109479" y="154678"/>
                        <a:pt x="91121" y="147441"/>
                        <a:pt x="91121" y="147441"/>
                      </a:cubicBezTo>
                      <a:lnTo>
                        <a:pt x="115080" y="195580"/>
                      </a:lnTo>
                      <a:cubicBezTo>
                        <a:pt x="115080" y="195580"/>
                        <a:pt x="128779" y="192373"/>
                        <a:pt x="148809" y="199740"/>
                      </a:cubicBezTo>
                      <a:cubicBezTo>
                        <a:pt x="168849" y="207098"/>
                        <a:pt x="195229" y="225039"/>
                        <a:pt x="195229" y="225039"/>
                      </a:cubicBezTo>
                      <a:cubicBezTo>
                        <a:pt x="195229" y="225039"/>
                        <a:pt x="167536" y="214141"/>
                        <a:pt x="149632" y="208909"/>
                      </a:cubicBezTo>
                      <a:cubicBezTo>
                        <a:pt x="131737" y="203678"/>
                        <a:pt x="123621" y="204112"/>
                        <a:pt x="123621" y="204112"/>
                      </a:cubicBezTo>
                      <a:lnTo>
                        <a:pt x="153422" y="244718"/>
                      </a:lnTo>
                      <a:lnTo>
                        <a:pt x="195414" y="295714"/>
                      </a:lnTo>
                      <a:lnTo>
                        <a:pt x="147608" y="251965"/>
                      </a:lnTo>
                      <a:cubicBezTo>
                        <a:pt x="147608" y="251965"/>
                        <a:pt x="142145" y="258001"/>
                        <a:pt x="142505" y="271986"/>
                      </a:cubicBezTo>
                      <a:cubicBezTo>
                        <a:pt x="142875" y="285971"/>
                        <a:pt x="149068" y="307897"/>
                        <a:pt x="149068" y="307897"/>
                      </a:cubicBezTo>
                      <a:cubicBezTo>
                        <a:pt x="149068" y="307897"/>
                        <a:pt x="138013" y="286480"/>
                        <a:pt x="135795" y="270239"/>
                      </a:cubicBezTo>
                      <a:cubicBezTo>
                        <a:pt x="133585" y="253999"/>
                        <a:pt x="140204" y="242934"/>
                        <a:pt x="140204" y="242934"/>
                      </a:cubicBezTo>
                      <a:lnTo>
                        <a:pt x="116827" y="210185"/>
                      </a:lnTo>
                      <a:lnTo>
                        <a:pt x="102546" y="192151"/>
                      </a:lnTo>
                      <a:cubicBezTo>
                        <a:pt x="102546" y="192151"/>
                        <a:pt x="94209" y="201089"/>
                        <a:pt x="88672" y="220223"/>
                      </a:cubicBezTo>
                      <a:cubicBezTo>
                        <a:pt x="83135" y="239348"/>
                        <a:pt x="80399" y="268677"/>
                        <a:pt x="80399" y="268677"/>
                      </a:cubicBezTo>
                      <a:cubicBezTo>
                        <a:pt x="80399" y="268677"/>
                        <a:pt x="75583" y="241270"/>
                        <a:pt x="79299" y="219539"/>
                      </a:cubicBezTo>
                      <a:cubicBezTo>
                        <a:pt x="83015" y="197799"/>
                        <a:pt x="95262" y="181725"/>
                        <a:pt x="95262" y="181725"/>
                      </a:cubicBezTo>
                      <a:lnTo>
                        <a:pt x="79013" y="145435"/>
                      </a:lnTo>
                      <a:cubicBezTo>
                        <a:pt x="79013" y="145435"/>
                        <a:pt x="67421" y="142967"/>
                        <a:pt x="47668" y="135480"/>
                      </a:cubicBezTo>
                      <a:cubicBezTo>
                        <a:pt x="27915" y="127984"/>
                        <a:pt x="0" y="115477"/>
                        <a:pt x="0" y="115477"/>
                      </a:cubicBezTo>
                      <a:lnTo>
                        <a:pt x="8264" y="92434"/>
                      </a:lnTo>
                      <a:cubicBezTo>
                        <a:pt x="8264" y="92434"/>
                        <a:pt x="30642" y="109756"/>
                        <a:pt x="50099" y="119960"/>
                      </a:cubicBezTo>
                      <a:cubicBezTo>
                        <a:pt x="69548" y="130156"/>
                        <a:pt x="86074" y="133225"/>
                        <a:pt x="86074" y="133225"/>
                      </a:cubicBezTo>
                      <a:lnTo>
                        <a:pt x="109821" y="108619"/>
                      </a:lnTo>
                      <a:cubicBezTo>
                        <a:pt x="109821" y="108619"/>
                        <a:pt x="94190" y="93654"/>
                        <a:pt x="87683" y="70980"/>
                      </a:cubicBezTo>
                      <a:cubicBezTo>
                        <a:pt x="81176" y="48306"/>
                        <a:pt x="79419" y="17257"/>
                        <a:pt x="79419" y="17257"/>
                      </a:cubicBezTo>
                      <a:cubicBezTo>
                        <a:pt x="79419" y="17257"/>
                        <a:pt x="84817" y="47160"/>
                        <a:pt x="94440" y="67735"/>
                      </a:cubicBezTo>
                      <a:cubicBezTo>
                        <a:pt x="104071" y="88302"/>
                        <a:pt x="117437" y="101696"/>
                        <a:pt x="117437" y="101696"/>
                      </a:cubicBezTo>
                      <a:lnTo>
                        <a:pt x="156130" y="64417"/>
                      </a:lnTo>
                      <a:cubicBezTo>
                        <a:pt x="156130" y="64417"/>
                        <a:pt x="151268" y="54333"/>
                        <a:pt x="157295" y="38221"/>
                      </a:cubicBezTo>
                      <a:cubicBezTo>
                        <a:pt x="163331" y="22119"/>
                        <a:pt x="180246" y="0"/>
                        <a:pt x="180246" y="0"/>
                      </a:cubicBezTo>
                      <a:cubicBezTo>
                        <a:pt x="180246" y="0"/>
                        <a:pt x="168267" y="24698"/>
                        <a:pt x="163876" y="39210"/>
                      </a:cubicBezTo>
                      <a:cubicBezTo>
                        <a:pt x="159485" y="53722"/>
                        <a:pt x="162684" y="58048"/>
                        <a:pt x="162684" y="58048"/>
                      </a:cubicBezTo>
                      <a:lnTo>
                        <a:pt x="249118" y="5149"/>
                      </a:lnTo>
                      <a:cubicBezTo>
                        <a:pt x="249118" y="5149"/>
                        <a:pt x="192983" y="46661"/>
                        <a:pt x="165798" y="69381"/>
                      </a:cubicBezTo>
                      <a:cubicBezTo>
                        <a:pt x="145287" y="86518"/>
                        <a:pt x="138799" y="93959"/>
                        <a:pt x="138799" y="93959"/>
                      </a:cubicBezTo>
                      <a:cubicBezTo>
                        <a:pt x="138799" y="93959"/>
                        <a:pt x="148467" y="97129"/>
                        <a:pt x="163922" y="97490"/>
                      </a:cubicBezTo>
                      <a:cubicBezTo>
                        <a:pt x="179377" y="97850"/>
                        <a:pt x="198548" y="94772"/>
                        <a:pt x="198548" y="94772"/>
                      </a:cubicBezTo>
                      <a:cubicBezTo>
                        <a:pt x="198548" y="94772"/>
                        <a:pt x="178480" y="102768"/>
                        <a:pt x="161916" y="104931"/>
                      </a:cubicBezTo>
                      <a:cubicBezTo>
                        <a:pt x="145361" y="107103"/>
                        <a:pt x="132301" y="103442"/>
                        <a:pt x="132301" y="103442"/>
                      </a:cubicBezTo>
                      <a:lnTo>
                        <a:pt x="98590" y="136543"/>
                      </a:lnTo>
                      <a:cubicBezTo>
                        <a:pt x="98590" y="136543"/>
                        <a:pt x="119157" y="141886"/>
                        <a:pt x="136506" y="145620"/>
                      </a:cubicBezTo>
                      <a:cubicBezTo>
                        <a:pt x="153856" y="149364"/>
                        <a:pt x="173073" y="149622"/>
                        <a:pt x="173073" y="149622"/>
                      </a:cubicBezTo>
                      <a:cubicBezTo>
                        <a:pt x="173073" y="149622"/>
                        <a:pt x="189461" y="133696"/>
                        <a:pt x="212145" y="120598"/>
                      </a:cubicBezTo>
                      <a:cubicBezTo>
                        <a:pt x="234837" y="107491"/>
                        <a:pt x="263834" y="97231"/>
                        <a:pt x="263834" y="97231"/>
                      </a:cubicBezTo>
                      <a:cubicBezTo>
                        <a:pt x="263834" y="97231"/>
                        <a:pt x="238193" y="111299"/>
                        <a:pt x="218901" y="124564"/>
                      </a:cubicBezTo>
                      <a:cubicBezTo>
                        <a:pt x="199611" y="137837"/>
                        <a:pt x="186661" y="150316"/>
                        <a:pt x="186661" y="150316"/>
                      </a:cubicBezTo>
                      <a:cubicBezTo>
                        <a:pt x="186661" y="150316"/>
                        <a:pt x="196875" y="155298"/>
                        <a:pt x="230521" y="157553"/>
                      </a:cubicBezTo>
                      <a:cubicBezTo>
                        <a:pt x="274334" y="160483"/>
                        <a:pt x="362118" y="160003"/>
                        <a:pt x="362118" y="1600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94" name="Google Shape;7094;p10"/>
              <p:cNvGrpSpPr/>
              <p:nvPr/>
            </p:nvGrpSpPr>
            <p:grpSpPr>
              <a:xfrm>
                <a:off x="2116367" y="2781166"/>
                <a:ext cx="297923" cy="253684"/>
                <a:chOff x="2116367" y="2781166"/>
                <a:chExt cx="297923" cy="253684"/>
              </a:xfrm>
            </p:grpSpPr>
            <p:sp>
              <p:nvSpPr>
                <p:cNvPr id="7095" name="Google Shape;7095;p10"/>
                <p:cNvSpPr/>
                <p:nvPr/>
              </p:nvSpPr>
              <p:spPr>
                <a:xfrm>
                  <a:off x="2116367" y="2781166"/>
                  <a:ext cx="284885" cy="253684"/>
                </a:xfrm>
                <a:custGeom>
                  <a:avLst/>
                  <a:gdLst/>
                  <a:ahLst/>
                  <a:cxnLst/>
                  <a:rect l="l" t="t" r="r" b="b"/>
                  <a:pathLst>
                    <a:path w="284885" h="253684" extrusionOk="0">
                      <a:moveTo>
                        <a:pt x="241927" y="124896"/>
                      </a:moveTo>
                      <a:cubicBezTo>
                        <a:pt x="241927" y="124896"/>
                        <a:pt x="280046" y="151268"/>
                        <a:pt x="283975" y="181780"/>
                      </a:cubicBezTo>
                      <a:cubicBezTo>
                        <a:pt x="290159" y="229836"/>
                        <a:pt x="262826" y="242195"/>
                        <a:pt x="262826" y="242195"/>
                      </a:cubicBezTo>
                      <a:cubicBezTo>
                        <a:pt x="262826" y="242195"/>
                        <a:pt x="258343" y="207837"/>
                        <a:pt x="227332" y="212209"/>
                      </a:cubicBezTo>
                      <a:cubicBezTo>
                        <a:pt x="211230" y="214483"/>
                        <a:pt x="195580" y="232526"/>
                        <a:pt x="195580" y="232526"/>
                      </a:cubicBezTo>
                      <a:cubicBezTo>
                        <a:pt x="195580" y="232526"/>
                        <a:pt x="175726" y="227960"/>
                        <a:pt x="159217" y="233256"/>
                      </a:cubicBezTo>
                      <a:cubicBezTo>
                        <a:pt x="142708" y="238544"/>
                        <a:pt x="129555" y="253684"/>
                        <a:pt x="129555" y="253684"/>
                      </a:cubicBezTo>
                      <a:cubicBezTo>
                        <a:pt x="129555" y="253684"/>
                        <a:pt x="121560" y="237287"/>
                        <a:pt x="121476" y="219650"/>
                      </a:cubicBezTo>
                      <a:cubicBezTo>
                        <a:pt x="121393" y="202014"/>
                        <a:pt x="129232" y="183130"/>
                        <a:pt x="129232" y="183130"/>
                      </a:cubicBezTo>
                      <a:cubicBezTo>
                        <a:pt x="129232" y="183130"/>
                        <a:pt x="117733" y="187215"/>
                        <a:pt x="106493" y="189803"/>
                      </a:cubicBezTo>
                      <a:cubicBezTo>
                        <a:pt x="95262" y="192391"/>
                        <a:pt x="84290" y="193482"/>
                        <a:pt x="84290" y="193482"/>
                      </a:cubicBezTo>
                      <a:cubicBezTo>
                        <a:pt x="84290" y="193482"/>
                        <a:pt x="82996" y="184553"/>
                        <a:pt x="84568" y="176761"/>
                      </a:cubicBezTo>
                      <a:cubicBezTo>
                        <a:pt x="86139" y="168969"/>
                        <a:pt x="90585" y="162323"/>
                        <a:pt x="90585" y="162323"/>
                      </a:cubicBezTo>
                      <a:cubicBezTo>
                        <a:pt x="90585" y="162323"/>
                        <a:pt x="62910" y="158635"/>
                        <a:pt x="40264" y="152885"/>
                      </a:cubicBezTo>
                      <a:cubicBezTo>
                        <a:pt x="17618" y="147127"/>
                        <a:pt x="0" y="139307"/>
                        <a:pt x="0" y="139307"/>
                      </a:cubicBezTo>
                      <a:cubicBezTo>
                        <a:pt x="0" y="139307"/>
                        <a:pt x="16647" y="122373"/>
                        <a:pt x="33951" y="110810"/>
                      </a:cubicBezTo>
                      <a:cubicBezTo>
                        <a:pt x="51255" y="99246"/>
                        <a:pt x="69214" y="93053"/>
                        <a:pt x="69214" y="93053"/>
                      </a:cubicBezTo>
                      <a:cubicBezTo>
                        <a:pt x="69214" y="93053"/>
                        <a:pt x="61986" y="88376"/>
                        <a:pt x="57106" y="82959"/>
                      </a:cubicBezTo>
                      <a:cubicBezTo>
                        <a:pt x="52216" y="77552"/>
                        <a:pt x="49665" y="71396"/>
                        <a:pt x="49665" y="71396"/>
                      </a:cubicBezTo>
                      <a:cubicBezTo>
                        <a:pt x="49665" y="71396"/>
                        <a:pt x="65905" y="66848"/>
                        <a:pt x="82432" y="67403"/>
                      </a:cubicBezTo>
                      <a:cubicBezTo>
                        <a:pt x="98960" y="67957"/>
                        <a:pt x="115773" y="73614"/>
                        <a:pt x="115773" y="73614"/>
                      </a:cubicBezTo>
                      <a:cubicBezTo>
                        <a:pt x="115773" y="73614"/>
                        <a:pt x="96103" y="54212"/>
                        <a:pt x="86037" y="35809"/>
                      </a:cubicBezTo>
                      <a:cubicBezTo>
                        <a:pt x="75971" y="17405"/>
                        <a:pt x="75518" y="0"/>
                        <a:pt x="75518" y="0"/>
                      </a:cubicBezTo>
                      <a:cubicBezTo>
                        <a:pt x="75518" y="0"/>
                        <a:pt x="99089" y="14068"/>
                        <a:pt x="118851" y="17553"/>
                      </a:cubicBezTo>
                      <a:cubicBezTo>
                        <a:pt x="138614" y="21029"/>
                        <a:pt x="154568" y="13920"/>
                        <a:pt x="154568" y="13920"/>
                      </a:cubicBezTo>
                      <a:cubicBezTo>
                        <a:pt x="154568" y="13920"/>
                        <a:pt x="166427" y="43019"/>
                        <a:pt x="208216" y="32666"/>
                      </a:cubicBezTo>
                      <a:cubicBezTo>
                        <a:pt x="224780" y="28562"/>
                        <a:pt x="226231" y="15446"/>
                        <a:pt x="226231" y="15446"/>
                      </a:cubicBezTo>
                      <a:cubicBezTo>
                        <a:pt x="226231" y="15446"/>
                        <a:pt x="249857" y="32897"/>
                        <a:pt x="254590" y="60415"/>
                      </a:cubicBezTo>
                      <a:cubicBezTo>
                        <a:pt x="259323" y="87923"/>
                        <a:pt x="241927" y="124896"/>
                        <a:pt x="241927" y="1248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96" name="Google Shape;7096;p10"/>
                <p:cNvSpPr/>
                <p:nvPr/>
              </p:nvSpPr>
              <p:spPr>
                <a:xfrm>
                  <a:off x="2146445" y="2810902"/>
                  <a:ext cx="267845" cy="190274"/>
                </a:xfrm>
                <a:custGeom>
                  <a:avLst/>
                  <a:gdLst/>
                  <a:ahLst/>
                  <a:cxnLst/>
                  <a:rect l="l" t="t" r="r" b="b"/>
                  <a:pathLst>
                    <a:path w="267845" h="190274" extrusionOk="0">
                      <a:moveTo>
                        <a:pt x="0" y="104506"/>
                      </a:moveTo>
                      <a:cubicBezTo>
                        <a:pt x="0" y="104506"/>
                        <a:pt x="64075" y="90982"/>
                        <a:pt x="96260" y="90261"/>
                      </a:cubicBezTo>
                      <a:cubicBezTo>
                        <a:pt x="114211" y="89864"/>
                        <a:pt x="126117" y="90862"/>
                        <a:pt x="126117" y="90862"/>
                      </a:cubicBezTo>
                      <a:cubicBezTo>
                        <a:pt x="126117" y="90862"/>
                        <a:pt x="120007" y="86204"/>
                        <a:pt x="102537" y="77690"/>
                      </a:cubicBezTo>
                      <a:cubicBezTo>
                        <a:pt x="85058" y="69187"/>
                        <a:pt x="56227" y="56828"/>
                        <a:pt x="56227" y="56828"/>
                      </a:cubicBezTo>
                      <a:cubicBezTo>
                        <a:pt x="56227" y="56828"/>
                        <a:pt x="85058" y="63788"/>
                        <a:pt x="104829" y="72061"/>
                      </a:cubicBezTo>
                      <a:cubicBezTo>
                        <a:pt x="124591" y="80325"/>
                        <a:pt x="135314" y="89901"/>
                        <a:pt x="135314" y="89901"/>
                      </a:cubicBezTo>
                      <a:cubicBezTo>
                        <a:pt x="135314" y="89901"/>
                        <a:pt x="151185" y="88376"/>
                        <a:pt x="166418" y="89162"/>
                      </a:cubicBezTo>
                      <a:cubicBezTo>
                        <a:pt x="181651" y="89947"/>
                        <a:pt x="196237" y="93035"/>
                        <a:pt x="196237" y="93035"/>
                      </a:cubicBezTo>
                      <a:lnTo>
                        <a:pt x="169357" y="65591"/>
                      </a:lnTo>
                      <a:cubicBezTo>
                        <a:pt x="169357" y="65591"/>
                        <a:pt x="160225" y="68493"/>
                        <a:pt x="144409" y="65443"/>
                      </a:cubicBezTo>
                      <a:cubicBezTo>
                        <a:pt x="128594" y="62393"/>
                        <a:pt x="106105" y="53399"/>
                        <a:pt x="106105" y="53399"/>
                      </a:cubicBezTo>
                      <a:cubicBezTo>
                        <a:pt x="106105" y="53399"/>
                        <a:pt x="128104" y="58039"/>
                        <a:pt x="141960" y="59953"/>
                      </a:cubicBezTo>
                      <a:cubicBezTo>
                        <a:pt x="155816" y="61857"/>
                        <a:pt x="161528" y="61025"/>
                        <a:pt x="161528" y="61025"/>
                      </a:cubicBezTo>
                      <a:lnTo>
                        <a:pt x="132005" y="38545"/>
                      </a:lnTo>
                      <a:lnTo>
                        <a:pt x="91648" y="10630"/>
                      </a:lnTo>
                      <a:lnTo>
                        <a:pt x="134685" y="33748"/>
                      </a:lnTo>
                      <a:cubicBezTo>
                        <a:pt x="134685" y="33748"/>
                        <a:pt x="137366" y="29708"/>
                        <a:pt x="134278" y="21269"/>
                      </a:cubicBezTo>
                      <a:cubicBezTo>
                        <a:pt x="131182" y="12830"/>
                        <a:pt x="122308" y="0"/>
                        <a:pt x="122308" y="0"/>
                      </a:cubicBezTo>
                      <a:cubicBezTo>
                        <a:pt x="122308" y="0"/>
                        <a:pt x="134546" y="12183"/>
                        <a:pt x="139427" y="21861"/>
                      </a:cubicBezTo>
                      <a:cubicBezTo>
                        <a:pt x="144298" y="31529"/>
                        <a:pt x="141812" y="38693"/>
                        <a:pt x="141812" y="38693"/>
                      </a:cubicBezTo>
                      <a:lnTo>
                        <a:pt x="165151" y="56865"/>
                      </a:lnTo>
                      <a:lnTo>
                        <a:pt x="179007" y="66783"/>
                      </a:lnTo>
                      <a:cubicBezTo>
                        <a:pt x="179007" y="66783"/>
                        <a:pt x="183167" y="60784"/>
                        <a:pt x="183250" y="48814"/>
                      </a:cubicBezTo>
                      <a:cubicBezTo>
                        <a:pt x="183324" y="36844"/>
                        <a:pt x="179340" y="18903"/>
                        <a:pt x="179340" y="18903"/>
                      </a:cubicBezTo>
                      <a:cubicBezTo>
                        <a:pt x="179340" y="18903"/>
                        <a:pt x="188334" y="35153"/>
                        <a:pt x="190081" y="48565"/>
                      </a:cubicBezTo>
                      <a:cubicBezTo>
                        <a:pt x="191837" y="61986"/>
                        <a:pt x="186337" y="72579"/>
                        <a:pt x="186337" y="72579"/>
                      </a:cubicBezTo>
                      <a:lnTo>
                        <a:pt x="205304" y="93395"/>
                      </a:lnTo>
                      <a:cubicBezTo>
                        <a:pt x="205304" y="93395"/>
                        <a:pt x="214086" y="94079"/>
                        <a:pt x="229725" y="97222"/>
                      </a:cubicBezTo>
                      <a:cubicBezTo>
                        <a:pt x="245356" y="100364"/>
                        <a:pt x="267845" y="105975"/>
                        <a:pt x="267845" y="105975"/>
                      </a:cubicBezTo>
                      <a:lnTo>
                        <a:pt x="266607" y="120497"/>
                      </a:lnTo>
                      <a:cubicBezTo>
                        <a:pt x="266607" y="120497"/>
                        <a:pt x="247103" y="111586"/>
                        <a:pt x="231130" y="106779"/>
                      </a:cubicBezTo>
                      <a:cubicBezTo>
                        <a:pt x="215158" y="101982"/>
                        <a:pt x="202735" y="101289"/>
                        <a:pt x="202735" y="101289"/>
                      </a:cubicBezTo>
                      <a:lnTo>
                        <a:pt x="190746" y="117853"/>
                      </a:lnTo>
                      <a:cubicBezTo>
                        <a:pt x="190746" y="117853"/>
                        <a:pt x="204944" y="125812"/>
                        <a:pt x="214187" y="139076"/>
                      </a:cubicBezTo>
                      <a:cubicBezTo>
                        <a:pt x="223431" y="152340"/>
                        <a:pt x="230983" y="171002"/>
                        <a:pt x="230983" y="171002"/>
                      </a:cubicBezTo>
                      <a:cubicBezTo>
                        <a:pt x="230983" y="171002"/>
                        <a:pt x="221074" y="153292"/>
                        <a:pt x="210019" y="141516"/>
                      </a:cubicBezTo>
                      <a:cubicBezTo>
                        <a:pt x="198964" y="129740"/>
                        <a:pt x="186697" y="122576"/>
                        <a:pt x="186697" y="122576"/>
                      </a:cubicBezTo>
                      <a:lnTo>
                        <a:pt x="166593" y="147857"/>
                      </a:lnTo>
                      <a:cubicBezTo>
                        <a:pt x="166593" y="147857"/>
                        <a:pt x="172121" y="153625"/>
                        <a:pt x="171076" y="163792"/>
                      </a:cubicBezTo>
                      <a:cubicBezTo>
                        <a:pt x="170032" y="173969"/>
                        <a:pt x="162415" y="188546"/>
                        <a:pt x="162415" y="188546"/>
                      </a:cubicBezTo>
                      <a:cubicBezTo>
                        <a:pt x="162415" y="188546"/>
                        <a:pt x="165974" y="172759"/>
                        <a:pt x="166177" y="163663"/>
                      </a:cubicBezTo>
                      <a:cubicBezTo>
                        <a:pt x="166372" y="154568"/>
                        <a:pt x="163201" y="152174"/>
                        <a:pt x="163201" y="152174"/>
                      </a:cubicBezTo>
                      <a:lnTo>
                        <a:pt x="112150" y="190275"/>
                      </a:lnTo>
                      <a:cubicBezTo>
                        <a:pt x="112150" y="190275"/>
                        <a:pt x="143855" y="161204"/>
                        <a:pt x="158681" y="145537"/>
                      </a:cubicBezTo>
                      <a:cubicBezTo>
                        <a:pt x="169865" y="133724"/>
                        <a:pt x="172999" y="128760"/>
                        <a:pt x="172999" y="128760"/>
                      </a:cubicBezTo>
                      <a:cubicBezTo>
                        <a:pt x="172999" y="128760"/>
                        <a:pt x="165447" y="127522"/>
                        <a:pt x="154327" y="128390"/>
                      </a:cubicBezTo>
                      <a:cubicBezTo>
                        <a:pt x="143208" y="129259"/>
                        <a:pt x="130137" y="132476"/>
                        <a:pt x="130137" y="132476"/>
                      </a:cubicBezTo>
                      <a:cubicBezTo>
                        <a:pt x="130137" y="132476"/>
                        <a:pt x="142856" y="126227"/>
                        <a:pt x="154253" y="123750"/>
                      </a:cubicBezTo>
                      <a:cubicBezTo>
                        <a:pt x="165651" y="121273"/>
                        <a:pt x="175726" y="122567"/>
                        <a:pt x="175726" y="122567"/>
                      </a:cubicBezTo>
                      <a:lnTo>
                        <a:pt x="193112" y="100161"/>
                      </a:lnTo>
                      <a:cubicBezTo>
                        <a:pt x="193112" y="100161"/>
                        <a:pt x="177325" y="98377"/>
                        <a:pt x="164172" y="97333"/>
                      </a:cubicBezTo>
                      <a:cubicBezTo>
                        <a:pt x="151018" y="96288"/>
                        <a:pt x="137218" y="97481"/>
                        <a:pt x="137218" y="97481"/>
                      </a:cubicBezTo>
                      <a:cubicBezTo>
                        <a:pt x="137218" y="97481"/>
                        <a:pt x="128742" y="108277"/>
                        <a:pt x="115182" y="117797"/>
                      </a:cubicBezTo>
                      <a:cubicBezTo>
                        <a:pt x="101612" y="127327"/>
                        <a:pt x="82978" y="135582"/>
                        <a:pt x="82978" y="135582"/>
                      </a:cubicBezTo>
                      <a:cubicBezTo>
                        <a:pt x="82978" y="135582"/>
                        <a:pt x="98451" y="125266"/>
                        <a:pt x="109543" y="115875"/>
                      </a:cubicBezTo>
                      <a:cubicBezTo>
                        <a:pt x="120644" y="106484"/>
                        <a:pt x="127374" y="98026"/>
                        <a:pt x="127374" y="98026"/>
                      </a:cubicBezTo>
                      <a:cubicBezTo>
                        <a:pt x="127374" y="98026"/>
                        <a:pt x="119055" y="95724"/>
                        <a:pt x="94560" y="96723"/>
                      </a:cubicBezTo>
                      <a:cubicBezTo>
                        <a:pt x="62642" y="98035"/>
                        <a:pt x="0" y="104506"/>
                        <a:pt x="0" y="1045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097" name="Google Shape;7097;p10"/>
              <p:cNvGrpSpPr/>
              <p:nvPr/>
            </p:nvGrpSpPr>
            <p:grpSpPr>
              <a:xfrm>
                <a:off x="1419917" y="2742898"/>
                <a:ext cx="295537" cy="248905"/>
                <a:chOff x="1419917" y="2742898"/>
                <a:chExt cx="295537" cy="248905"/>
              </a:xfrm>
            </p:grpSpPr>
            <p:sp>
              <p:nvSpPr>
                <p:cNvPr id="7098" name="Google Shape;7098;p10"/>
                <p:cNvSpPr/>
                <p:nvPr/>
              </p:nvSpPr>
              <p:spPr>
                <a:xfrm>
                  <a:off x="1424933" y="2742898"/>
                  <a:ext cx="290521" cy="248905"/>
                </a:xfrm>
                <a:custGeom>
                  <a:avLst/>
                  <a:gdLst/>
                  <a:ahLst/>
                  <a:cxnLst/>
                  <a:rect l="l" t="t" r="r" b="b"/>
                  <a:pathLst>
                    <a:path w="290521" h="248905" extrusionOk="0">
                      <a:moveTo>
                        <a:pt x="52607" y="106447"/>
                      </a:moveTo>
                      <a:cubicBezTo>
                        <a:pt x="52607" y="106447"/>
                        <a:pt x="11344" y="127558"/>
                        <a:pt x="3432" y="157285"/>
                      </a:cubicBezTo>
                      <a:cubicBezTo>
                        <a:pt x="-9028" y="204112"/>
                        <a:pt x="16447" y="219964"/>
                        <a:pt x="16447" y="219964"/>
                      </a:cubicBezTo>
                      <a:cubicBezTo>
                        <a:pt x="16447" y="219964"/>
                        <a:pt x="25413" y="186485"/>
                        <a:pt x="55574" y="194915"/>
                      </a:cubicBezTo>
                      <a:cubicBezTo>
                        <a:pt x="71232" y="199287"/>
                        <a:pt x="84376" y="219234"/>
                        <a:pt x="84376" y="219234"/>
                      </a:cubicBezTo>
                      <a:cubicBezTo>
                        <a:pt x="84376" y="219234"/>
                        <a:pt x="104656" y="217330"/>
                        <a:pt x="120324" y="224743"/>
                      </a:cubicBezTo>
                      <a:cubicBezTo>
                        <a:pt x="135991" y="232156"/>
                        <a:pt x="147037" y="248905"/>
                        <a:pt x="147037" y="248905"/>
                      </a:cubicBezTo>
                      <a:cubicBezTo>
                        <a:pt x="147037" y="248905"/>
                        <a:pt x="157121" y="233709"/>
                        <a:pt x="159525" y="216230"/>
                      </a:cubicBezTo>
                      <a:cubicBezTo>
                        <a:pt x="161928" y="198760"/>
                        <a:pt x="156650" y="179007"/>
                        <a:pt x="156650" y="179007"/>
                      </a:cubicBezTo>
                      <a:cubicBezTo>
                        <a:pt x="156650" y="179007"/>
                        <a:pt x="167511" y="184572"/>
                        <a:pt x="178307" y="188611"/>
                      </a:cubicBezTo>
                      <a:cubicBezTo>
                        <a:pt x="189103" y="192660"/>
                        <a:pt x="199835" y="195192"/>
                        <a:pt x="199835" y="195192"/>
                      </a:cubicBezTo>
                      <a:cubicBezTo>
                        <a:pt x="199835" y="195192"/>
                        <a:pt x="202294" y="186503"/>
                        <a:pt x="201767" y="178582"/>
                      </a:cubicBezTo>
                      <a:cubicBezTo>
                        <a:pt x="201231" y="170651"/>
                        <a:pt x="197700" y="163469"/>
                        <a:pt x="197700" y="163469"/>
                      </a:cubicBezTo>
                      <a:cubicBezTo>
                        <a:pt x="197700" y="163469"/>
                        <a:pt x="225624" y="163460"/>
                        <a:pt x="248825" y="160742"/>
                      </a:cubicBezTo>
                      <a:cubicBezTo>
                        <a:pt x="272035" y="158025"/>
                        <a:pt x="290522" y="152589"/>
                        <a:pt x="290522" y="152589"/>
                      </a:cubicBezTo>
                      <a:cubicBezTo>
                        <a:pt x="290522" y="152589"/>
                        <a:pt x="276250" y="133604"/>
                        <a:pt x="260619" y="119859"/>
                      </a:cubicBezTo>
                      <a:cubicBezTo>
                        <a:pt x="244998" y="106123"/>
                        <a:pt x="228009" y="97619"/>
                        <a:pt x="228009" y="97619"/>
                      </a:cubicBezTo>
                      <a:cubicBezTo>
                        <a:pt x="228009" y="97619"/>
                        <a:pt x="235783" y="93940"/>
                        <a:pt x="241347" y="89217"/>
                      </a:cubicBezTo>
                      <a:cubicBezTo>
                        <a:pt x="246902" y="84494"/>
                        <a:pt x="250239" y="78726"/>
                        <a:pt x="250239" y="78726"/>
                      </a:cubicBezTo>
                      <a:cubicBezTo>
                        <a:pt x="250239" y="78726"/>
                        <a:pt x="234738" y="72080"/>
                        <a:pt x="218285" y="70453"/>
                      </a:cubicBezTo>
                      <a:cubicBezTo>
                        <a:pt x="201822" y="68826"/>
                        <a:pt x="184417" y="72218"/>
                        <a:pt x="184417" y="72218"/>
                      </a:cubicBezTo>
                      <a:cubicBezTo>
                        <a:pt x="184417" y="72218"/>
                        <a:pt x="206472" y="55580"/>
                        <a:pt x="218867" y="38665"/>
                      </a:cubicBezTo>
                      <a:cubicBezTo>
                        <a:pt x="231272" y="21740"/>
                        <a:pt x="234017" y="4557"/>
                        <a:pt x="234017" y="4557"/>
                      </a:cubicBezTo>
                      <a:cubicBezTo>
                        <a:pt x="234017" y="4557"/>
                        <a:pt x="208801" y="15390"/>
                        <a:pt x="188752" y="16241"/>
                      </a:cubicBezTo>
                      <a:cubicBezTo>
                        <a:pt x="168703" y="17082"/>
                        <a:pt x="153822" y="7931"/>
                        <a:pt x="153822" y="7931"/>
                      </a:cubicBezTo>
                      <a:cubicBezTo>
                        <a:pt x="153822" y="7931"/>
                        <a:pt x="138237" y="35217"/>
                        <a:pt x="98167" y="19448"/>
                      </a:cubicBezTo>
                      <a:cubicBezTo>
                        <a:pt x="82287" y="13199"/>
                        <a:pt x="82583" y="0"/>
                        <a:pt x="82583" y="0"/>
                      </a:cubicBezTo>
                      <a:cubicBezTo>
                        <a:pt x="82583" y="0"/>
                        <a:pt x="56859" y="14198"/>
                        <a:pt x="48549" y="40846"/>
                      </a:cubicBezTo>
                      <a:cubicBezTo>
                        <a:pt x="40230" y="67495"/>
                        <a:pt x="52607" y="106447"/>
                        <a:pt x="52607" y="1064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99" name="Google Shape;7099;p10"/>
                <p:cNvSpPr/>
                <p:nvPr/>
              </p:nvSpPr>
              <p:spPr>
                <a:xfrm>
                  <a:off x="1419917" y="2766792"/>
                  <a:ext cx="266393" cy="189960"/>
                </a:xfrm>
                <a:custGeom>
                  <a:avLst/>
                  <a:gdLst/>
                  <a:ahLst/>
                  <a:cxnLst/>
                  <a:rect l="l" t="t" r="r" b="b"/>
                  <a:pathLst>
                    <a:path w="266393" h="189960" extrusionOk="0">
                      <a:moveTo>
                        <a:pt x="266394" y="119711"/>
                      </a:moveTo>
                      <a:cubicBezTo>
                        <a:pt x="266394" y="119711"/>
                        <a:pt x="204667" y="97869"/>
                        <a:pt x="172851" y="92914"/>
                      </a:cubicBezTo>
                      <a:cubicBezTo>
                        <a:pt x="155104" y="90150"/>
                        <a:pt x="143170" y="89568"/>
                        <a:pt x="143170" y="89568"/>
                      </a:cubicBezTo>
                      <a:cubicBezTo>
                        <a:pt x="143170" y="89568"/>
                        <a:pt x="149844" y="85760"/>
                        <a:pt x="168285" y="79632"/>
                      </a:cubicBezTo>
                      <a:cubicBezTo>
                        <a:pt x="186725" y="73494"/>
                        <a:pt x="216942" y="65036"/>
                        <a:pt x="216942" y="65036"/>
                      </a:cubicBezTo>
                      <a:cubicBezTo>
                        <a:pt x="216942" y="65036"/>
                        <a:pt x="187446" y="68142"/>
                        <a:pt x="166759" y="73744"/>
                      </a:cubicBezTo>
                      <a:cubicBezTo>
                        <a:pt x="146073" y="79336"/>
                        <a:pt x="134186" y="87415"/>
                        <a:pt x="134186" y="87415"/>
                      </a:cubicBezTo>
                      <a:cubicBezTo>
                        <a:pt x="134186" y="87415"/>
                        <a:pt x="118648" y="83809"/>
                        <a:pt x="103442" y="82580"/>
                      </a:cubicBezTo>
                      <a:cubicBezTo>
                        <a:pt x="88246" y="81351"/>
                        <a:pt x="73374" y="82488"/>
                        <a:pt x="73374" y="82488"/>
                      </a:cubicBezTo>
                      <a:lnTo>
                        <a:pt x="103636" y="58825"/>
                      </a:lnTo>
                      <a:cubicBezTo>
                        <a:pt x="103636" y="58825"/>
                        <a:pt x="112307" y="62910"/>
                        <a:pt x="128390" y="61967"/>
                      </a:cubicBezTo>
                      <a:cubicBezTo>
                        <a:pt x="144465" y="61034"/>
                        <a:pt x="167943" y="55072"/>
                        <a:pt x="167943" y="55072"/>
                      </a:cubicBezTo>
                      <a:cubicBezTo>
                        <a:pt x="167943" y="55072"/>
                        <a:pt x="145527" y="56773"/>
                        <a:pt x="131542" y="56847"/>
                      </a:cubicBezTo>
                      <a:cubicBezTo>
                        <a:pt x="117557" y="56911"/>
                        <a:pt x="112002" y="55331"/>
                        <a:pt x="112002" y="55331"/>
                      </a:cubicBezTo>
                      <a:lnTo>
                        <a:pt x="144233" y="36936"/>
                      </a:lnTo>
                      <a:lnTo>
                        <a:pt x="187908" y="14586"/>
                      </a:lnTo>
                      <a:lnTo>
                        <a:pt x="142200" y="31834"/>
                      </a:lnTo>
                      <a:cubicBezTo>
                        <a:pt x="142200" y="31834"/>
                        <a:pt x="140074" y="27471"/>
                        <a:pt x="144252" y="19513"/>
                      </a:cubicBezTo>
                      <a:cubicBezTo>
                        <a:pt x="148430" y="11554"/>
                        <a:pt x="158912" y="0"/>
                        <a:pt x="158912" y="0"/>
                      </a:cubicBezTo>
                      <a:cubicBezTo>
                        <a:pt x="158912" y="0"/>
                        <a:pt x="145176" y="10473"/>
                        <a:pt x="139076" y="19420"/>
                      </a:cubicBezTo>
                      <a:cubicBezTo>
                        <a:pt x="132966" y="28368"/>
                        <a:pt x="134491" y="35790"/>
                        <a:pt x="134491" y="35790"/>
                      </a:cubicBezTo>
                      <a:lnTo>
                        <a:pt x="108951" y="50737"/>
                      </a:lnTo>
                      <a:lnTo>
                        <a:pt x="93912" y="58732"/>
                      </a:lnTo>
                      <a:cubicBezTo>
                        <a:pt x="93912" y="58732"/>
                        <a:pt x="90585" y="52243"/>
                        <a:pt x="92082" y="40366"/>
                      </a:cubicBezTo>
                      <a:cubicBezTo>
                        <a:pt x="93580" y="28488"/>
                        <a:pt x="99893" y="11231"/>
                        <a:pt x="99893" y="11231"/>
                      </a:cubicBezTo>
                      <a:cubicBezTo>
                        <a:pt x="99893" y="11231"/>
                        <a:pt x="88838" y="26149"/>
                        <a:pt x="85335" y="39220"/>
                      </a:cubicBezTo>
                      <a:cubicBezTo>
                        <a:pt x="81831" y="52290"/>
                        <a:pt x="85889" y="63511"/>
                        <a:pt x="85889" y="63511"/>
                      </a:cubicBezTo>
                      <a:lnTo>
                        <a:pt x="64343" y="81656"/>
                      </a:lnTo>
                      <a:cubicBezTo>
                        <a:pt x="64343" y="81656"/>
                        <a:pt x="55552" y="81175"/>
                        <a:pt x="39636" y="82229"/>
                      </a:cubicBezTo>
                      <a:cubicBezTo>
                        <a:pt x="23718" y="83292"/>
                        <a:pt x="684" y="85889"/>
                        <a:pt x="684" y="85889"/>
                      </a:cubicBezTo>
                      <a:lnTo>
                        <a:pt x="0" y="100448"/>
                      </a:lnTo>
                      <a:cubicBezTo>
                        <a:pt x="0" y="100448"/>
                        <a:pt x="20511" y="94181"/>
                        <a:pt x="36982" y="91528"/>
                      </a:cubicBezTo>
                      <a:cubicBezTo>
                        <a:pt x="53445" y="88866"/>
                        <a:pt x="65850" y="89818"/>
                        <a:pt x="65850" y="89818"/>
                      </a:cubicBezTo>
                      <a:lnTo>
                        <a:pt x="75555" y="107814"/>
                      </a:lnTo>
                      <a:cubicBezTo>
                        <a:pt x="75555" y="107814"/>
                        <a:pt x="60433" y="113832"/>
                        <a:pt x="49517" y="125765"/>
                      </a:cubicBezTo>
                      <a:cubicBezTo>
                        <a:pt x="38610" y="137698"/>
                        <a:pt x="28664" y="155205"/>
                        <a:pt x="28664" y="155205"/>
                      </a:cubicBezTo>
                      <a:cubicBezTo>
                        <a:pt x="28664" y="155205"/>
                        <a:pt x="40828" y="138946"/>
                        <a:pt x="53334" y="128732"/>
                      </a:cubicBezTo>
                      <a:cubicBezTo>
                        <a:pt x="65840" y="118518"/>
                        <a:pt x="78938" y="113028"/>
                        <a:pt x="78938" y="113028"/>
                      </a:cubicBezTo>
                      <a:lnTo>
                        <a:pt x="95539" y="140739"/>
                      </a:lnTo>
                      <a:cubicBezTo>
                        <a:pt x="95539" y="140739"/>
                        <a:pt x="89309" y="145731"/>
                        <a:pt x="89004" y="155954"/>
                      </a:cubicBezTo>
                      <a:cubicBezTo>
                        <a:pt x="88699" y="166177"/>
                        <a:pt x="94319" y="181623"/>
                        <a:pt x="94319" y="181623"/>
                      </a:cubicBezTo>
                      <a:cubicBezTo>
                        <a:pt x="94319" y="181623"/>
                        <a:pt x="92877" y="165502"/>
                        <a:pt x="93875" y="156462"/>
                      </a:cubicBezTo>
                      <a:cubicBezTo>
                        <a:pt x="94883" y="147422"/>
                        <a:pt x="98331" y="145472"/>
                        <a:pt x="98331" y="145472"/>
                      </a:cubicBezTo>
                      <a:lnTo>
                        <a:pt x="143928" y="189960"/>
                      </a:lnTo>
                      <a:cubicBezTo>
                        <a:pt x="143928" y="189960"/>
                        <a:pt x="116328" y="156961"/>
                        <a:pt x="103692" y="139482"/>
                      </a:cubicBezTo>
                      <a:cubicBezTo>
                        <a:pt x="94162" y="126292"/>
                        <a:pt x="91703" y="120968"/>
                        <a:pt x="91703" y="120968"/>
                      </a:cubicBezTo>
                      <a:cubicBezTo>
                        <a:pt x="91703" y="120968"/>
                        <a:pt x="99357" y="120737"/>
                        <a:pt x="110264" y="123057"/>
                      </a:cubicBezTo>
                      <a:cubicBezTo>
                        <a:pt x="121180" y="125386"/>
                        <a:pt x="133714" y="130294"/>
                        <a:pt x="133714" y="130294"/>
                      </a:cubicBezTo>
                      <a:cubicBezTo>
                        <a:pt x="133714" y="130294"/>
                        <a:pt x="121929" y="122419"/>
                        <a:pt x="110957" y="118463"/>
                      </a:cubicBezTo>
                      <a:cubicBezTo>
                        <a:pt x="99985" y="114507"/>
                        <a:pt x="89827" y="114470"/>
                        <a:pt x="89827" y="114470"/>
                      </a:cubicBezTo>
                      <a:lnTo>
                        <a:pt x="75537" y="89966"/>
                      </a:lnTo>
                      <a:cubicBezTo>
                        <a:pt x="75537" y="89966"/>
                        <a:pt x="91417" y="90271"/>
                        <a:pt x="104598" y="90973"/>
                      </a:cubicBezTo>
                      <a:cubicBezTo>
                        <a:pt x="117779" y="91676"/>
                        <a:pt x="131293" y="94670"/>
                        <a:pt x="131293" y="94670"/>
                      </a:cubicBezTo>
                      <a:cubicBezTo>
                        <a:pt x="131293" y="94670"/>
                        <a:pt x="138281" y="106493"/>
                        <a:pt x="150473" y="117723"/>
                      </a:cubicBezTo>
                      <a:cubicBezTo>
                        <a:pt x="162655" y="128945"/>
                        <a:pt x="180051" y="139584"/>
                        <a:pt x="180051" y="139584"/>
                      </a:cubicBezTo>
                      <a:cubicBezTo>
                        <a:pt x="180051" y="139584"/>
                        <a:pt x="166075" y="127318"/>
                        <a:pt x="156305" y="116550"/>
                      </a:cubicBezTo>
                      <a:cubicBezTo>
                        <a:pt x="146544" y="105781"/>
                        <a:pt x="140989" y="96510"/>
                        <a:pt x="140989" y="96510"/>
                      </a:cubicBezTo>
                      <a:cubicBezTo>
                        <a:pt x="140989" y="96510"/>
                        <a:pt x="149530" y="95318"/>
                        <a:pt x="173692" y="99542"/>
                      </a:cubicBezTo>
                      <a:cubicBezTo>
                        <a:pt x="205147" y="105042"/>
                        <a:pt x="266394" y="119711"/>
                        <a:pt x="266394" y="1197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00" name="Google Shape;7100;p10"/>
              <p:cNvGrpSpPr/>
              <p:nvPr/>
            </p:nvGrpSpPr>
            <p:grpSpPr>
              <a:xfrm>
                <a:off x="1390559" y="2370241"/>
                <a:ext cx="253434" cy="347736"/>
                <a:chOff x="1390559" y="2370241"/>
                <a:chExt cx="253434" cy="347736"/>
              </a:xfrm>
            </p:grpSpPr>
            <p:sp>
              <p:nvSpPr>
                <p:cNvPr id="7101" name="Google Shape;7101;p10"/>
                <p:cNvSpPr/>
                <p:nvPr/>
              </p:nvSpPr>
              <p:spPr>
                <a:xfrm>
                  <a:off x="1390559" y="2370241"/>
                  <a:ext cx="253434" cy="347736"/>
                </a:xfrm>
                <a:custGeom>
                  <a:avLst/>
                  <a:gdLst/>
                  <a:ahLst/>
                  <a:cxnLst/>
                  <a:rect l="l" t="t" r="r" b="b"/>
                  <a:pathLst>
                    <a:path w="253434" h="347736" extrusionOk="0">
                      <a:moveTo>
                        <a:pt x="169690" y="119823"/>
                      </a:moveTo>
                      <a:cubicBezTo>
                        <a:pt x="169690" y="119823"/>
                        <a:pt x="168202" y="69613"/>
                        <a:pt x="144603" y="39637"/>
                      </a:cubicBezTo>
                      <a:cubicBezTo>
                        <a:pt x="107454" y="-7569"/>
                        <a:pt x="82164" y="528"/>
                        <a:pt x="82164" y="528"/>
                      </a:cubicBezTo>
                      <a:cubicBezTo>
                        <a:pt x="82164" y="528"/>
                        <a:pt x="108702" y="34331"/>
                        <a:pt x="88145" y="52125"/>
                      </a:cubicBezTo>
                      <a:cubicBezTo>
                        <a:pt x="77469" y="61368"/>
                        <a:pt x="53741" y="56220"/>
                        <a:pt x="53741" y="56220"/>
                      </a:cubicBezTo>
                      <a:cubicBezTo>
                        <a:pt x="53741" y="56220"/>
                        <a:pt x="46790" y="74189"/>
                        <a:pt x="33350" y="81020"/>
                      </a:cubicBezTo>
                      <a:cubicBezTo>
                        <a:pt x="19919" y="87850"/>
                        <a:pt x="0" y="83552"/>
                        <a:pt x="0" y="83552"/>
                      </a:cubicBezTo>
                      <a:cubicBezTo>
                        <a:pt x="0" y="83552"/>
                        <a:pt x="9465" y="103777"/>
                        <a:pt x="24292" y="119564"/>
                      </a:cubicBezTo>
                      <a:cubicBezTo>
                        <a:pt x="39118" y="135361"/>
                        <a:pt x="59296" y="146731"/>
                        <a:pt x="59296" y="146731"/>
                      </a:cubicBezTo>
                      <a:cubicBezTo>
                        <a:pt x="59296" y="146731"/>
                        <a:pt x="49600" y="151140"/>
                        <a:pt x="41309" y="156695"/>
                      </a:cubicBezTo>
                      <a:cubicBezTo>
                        <a:pt x="33018" y="162241"/>
                        <a:pt x="26131" y="168942"/>
                        <a:pt x="26131" y="168942"/>
                      </a:cubicBezTo>
                      <a:cubicBezTo>
                        <a:pt x="26131" y="168942"/>
                        <a:pt x="32953" y="177825"/>
                        <a:pt x="40375" y="183676"/>
                      </a:cubicBezTo>
                      <a:cubicBezTo>
                        <a:pt x="47798" y="189518"/>
                        <a:pt x="55821" y="192347"/>
                        <a:pt x="55821" y="192347"/>
                      </a:cubicBezTo>
                      <a:cubicBezTo>
                        <a:pt x="55821" y="192347"/>
                        <a:pt x="43878" y="215002"/>
                        <a:pt x="36410" y="235985"/>
                      </a:cubicBezTo>
                      <a:cubicBezTo>
                        <a:pt x="28941" y="256967"/>
                        <a:pt x="25956" y="276276"/>
                        <a:pt x="25956" y="276276"/>
                      </a:cubicBezTo>
                      <a:cubicBezTo>
                        <a:pt x="25956" y="276276"/>
                        <a:pt x="49295" y="279743"/>
                        <a:pt x="68456" y="277949"/>
                      </a:cubicBezTo>
                      <a:cubicBezTo>
                        <a:pt x="87618" y="276156"/>
                        <a:pt x="102601" y="269113"/>
                        <a:pt x="102601" y="269113"/>
                      </a:cubicBezTo>
                      <a:cubicBezTo>
                        <a:pt x="102601" y="269113"/>
                        <a:pt x="102611" y="278347"/>
                        <a:pt x="104515" y="286592"/>
                      </a:cubicBezTo>
                      <a:cubicBezTo>
                        <a:pt x="106428" y="294846"/>
                        <a:pt x="110227" y="302121"/>
                        <a:pt x="110227" y="302121"/>
                      </a:cubicBezTo>
                      <a:cubicBezTo>
                        <a:pt x="110227" y="302121"/>
                        <a:pt x="122891" y="294809"/>
                        <a:pt x="131413" y="282747"/>
                      </a:cubicBezTo>
                      <a:cubicBezTo>
                        <a:pt x="139935" y="270693"/>
                        <a:pt x="144307" y="253871"/>
                        <a:pt x="144307" y="253871"/>
                      </a:cubicBezTo>
                      <a:cubicBezTo>
                        <a:pt x="144307" y="253871"/>
                        <a:pt x="149974" y="284956"/>
                        <a:pt x="160012" y="308425"/>
                      </a:cubicBezTo>
                      <a:cubicBezTo>
                        <a:pt x="170050" y="331885"/>
                        <a:pt x="184470" y="347737"/>
                        <a:pt x="184470" y="347737"/>
                      </a:cubicBezTo>
                      <a:cubicBezTo>
                        <a:pt x="184470" y="347737"/>
                        <a:pt x="185431" y="318685"/>
                        <a:pt x="193251" y="301751"/>
                      </a:cubicBezTo>
                      <a:cubicBezTo>
                        <a:pt x="201071" y="284817"/>
                        <a:pt x="215740" y="279992"/>
                        <a:pt x="215740" y="279992"/>
                      </a:cubicBezTo>
                      <a:cubicBezTo>
                        <a:pt x="215740" y="279992"/>
                        <a:pt x="197660" y="245736"/>
                        <a:pt x="229115" y="225715"/>
                      </a:cubicBezTo>
                      <a:cubicBezTo>
                        <a:pt x="241585" y="217784"/>
                        <a:pt x="253435" y="228479"/>
                        <a:pt x="253435" y="228479"/>
                      </a:cubicBezTo>
                      <a:cubicBezTo>
                        <a:pt x="253435" y="228479"/>
                        <a:pt x="251567" y="196367"/>
                        <a:pt x="230946" y="168508"/>
                      </a:cubicBezTo>
                      <a:cubicBezTo>
                        <a:pt x="210324" y="140648"/>
                        <a:pt x="169690" y="119823"/>
                        <a:pt x="169690" y="1198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02" name="Google Shape;7102;p10"/>
                <p:cNvSpPr/>
                <p:nvPr/>
              </p:nvSpPr>
              <p:spPr>
                <a:xfrm>
                  <a:off x="1425832" y="2408991"/>
                  <a:ext cx="181031" cy="240623"/>
                </a:xfrm>
                <a:custGeom>
                  <a:avLst/>
                  <a:gdLst/>
                  <a:ahLst/>
                  <a:cxnLst/>
                  <a:rect l="l" t="t" r="r" b="b"/>
                  <a:pathLst>
                    <a:path w="181031" h="240623" extrusionOk="0">
                      <a:moveTo>
                        <a:pt x="11314" y="221009"/>
                      </a:moveTo>
                      <a:cubicBezTo>
                        <a:pt x="11314" y="221009"/>
                        <a:pt x="57568" y="188232"/>
                        <a:pt x="75676" y="166344"/>
                      </a:cubicBezTo>
                      <a:cubicBezTo>
                        <a:pt x="85788" y="154133"/>
                        <a:pt x="91417" y="144917"/>
                        <a:pt x="91417" y="144917"/>
                      </a:cubicBezTo>
                      <a:cubicBezTo>
                        <a:pt x="91417" y="144917"/>
                        <a:pt x="92018" y="153347"/>
                        <a:pt x="89688" y="173165"/>
                      </a:cubicBezTo>
                      <a:cubicBezTo>
                        <a:pt x="87359" y="192992"/>
                        <a:pt x="82099" y="224198"/>
                        <a:pt x="82099" y="224198"/>
                      </a:cubicBezTo>
                      <a:cubicBezTo>
                        <a:pt x="82099" y="224198"/>
                        <a:pt x="91907" y="197808"/>
                        <a:pt x="95687" y="176594"/>
                      </a:cubicBezTo>
                      <a:cubicBezTo>
                        <a:pt x="99468" y="155381"/>
                        <a:pt x="97222" y="139334"/>
                        <a:pt x="97222" y="139334"/>
                      </a:cubicBezTo>
                      <a:cubicBezTo>
                        <a:pt x="97222" y="139334"/>
                        <a:pt x="107140" y="129583"/>
                        <a:pt x="114766" y="118223"/>
                      </a:cubicBezTo>
                      <a:cubicBezTo>
                        <a:pt x="122391" y="106862"/>
                        <a:pt x="127725" y="93903"/>
                        <a:pt x="127725" y="93903"/>
                      </a:cubicBezTo>
                      <a:lnTo>
                        <a:pt x="136247" y="137199"/>
                      </a:lnTo>
                      <a:cubicBezTo>
                        <a:pt x="136247" y="137199"/>
                        <a:pt x="128825" y="141007"/>
                        <a:pt x="122789" y="154789"/>
                      </a:cubicBezTo>
                      <a:cubicBezTo>
                        <a:pt x="116762" y="168580"/>
                        <a:pt x="112113" y="192354"/>
                        <a:pt x="112113" y="192354"/>
                      </a:cubicBezTo>
                      <a:cubicBezTo>
                        <a:pt x="112113" y="192354"/>
                        <a:pt x="120164" y="172805"/>
                        <a:pt x="126098" y="161408"/>
                      </a:cubicBezTo>
                      <a:cubicBezTo>
                        <a:pt x="132023" y="150010"/>
                        <a:pt x="135831" y="146757"/>
                        <a:pt x="135831" y="146757"/>
                      </a:cubicBezTo>
                      <a:lnTo>
                        <a:pt x="138724" y="187483"/>
                      </a:lnTo>
                      <a:lnTo>
                        <a:pt x="140305" y="240623"/>
                      </a:lnTo>
                      <a:lnTo>
                        <a:pt x="144224" y="189877"/>
                      </a:lnTo>
                      <a:cubicBezTo>
                        <a:pt x="144224" y="189877"/>
                        <a:pt x="149096" y="191606"/>
                        <a:pt x="154521" y="201302"/>
                      </a:cubicBezTo>
                      <a:cubicBezTo>
                        <a:pt x="159956" y="210998"/>
                        <a:pt x="165955" y="228662"/>
                        <a:pt x="165955" y="228662"/>
                      </a:cubicBezTo>
                      <a:cubicBezTo>
                        <a:pt x="165955" y="228662"/>
                        <a:pt x="162332" y="209224"/>
                        <a:pt x="156832" y="197179"/>
                      </a:cubicBezTo>
                      <a:cubicBezTo>
                        <a:pt x="151323" y="185135"/>
                        <a:pt x="143929" y="180477"/>
                        <a:pt x="143929" y="180477"/>
                      </a:cubicBezTo>
                      <a:lnTo>
                        <a:pt x="141313" y="147931"/>
                      </a:lnTo>
                      <a:lnTo>
                        <a:pt x="140490" y="129389"/>
                      </a:lnTo>
                      <a:cubicBezTo>
                        <a:pt x="140490" y="129389"/>
                        <a:pt x="147801" y="131829"/>
                        <a:pt x="157932" y="142449"/>
                      </a:cubicBezTo>
                      <a:cubicBezTo>
                        <a:pt x="168072" y="153079"/>
                        <a:pt x="181031" y="171880"/>
                        <a:pt x="181031" y="171880"/>
                      </a:cubicBezTo>
                      <a:cubicBezTo>
                        <a:pt x="181031" y="171880"/>
                        <a:pt x="172222" y="151083"/>
                        <a:pt x="161861" y="137883"/>
                      </a:cubicBezTo>
                      <a:cubicBezTo>
                        <a:pt x="151499" y="124693"/>
                        <a:pt x="139584" y="119091"/>
                        <a:pt x="139584" y="119091"/>
                      </a:cubicBezTo>
                      <a:lnTo>
                        <a:pt x="132346" y="87239"/>
                      </a:lnTo>
                      <a:cubicBezTo>
                        <a:pt x="132346" y="87239"/>
                        <a:pt x="136552" y="80482"/>
                        <a:pt x="142403" y="66728"/>
                      </a:cubicBezTo>
                      <a:cubicBezTo>
                        <a:pt x="148264" y="52983"/>
                        <a:pt x="155760" y="32241"/>
                        <a:pt x="155760" y="32241"/>
                      </a:cubicBezTo>
                      <a:lnTo>
                        <a:pt x="142838" y="20141"/>
                      </a:lnTo>
                      <a:cubicBezTo>
                        <a:pt x="142838" y="20141"/>
                        <a:pt x="139741" y="41752"/>
                        <a:pt x="135110" y="57216"/>
                      </a:cubicBezTo>
                      <a:cubicBezTo>
                        <a:pt x="130470" y="72671"/>
                        <a:pt x="124295" y="81998"/>
                        <a:pt x="124295" y="81998"/>
                      </a:cubicBezTo>
                      <a:lnTo>
                        <a:pt x="103812" y="75601"/>
                      </a:lnTo>
                      <a:cubicBezTo>
                        <a:pt x="103812" y="75601"/>
                        <a:pt x="104829" y="58566"/>
                        <a:pt x="98673" y="40255"/>
                      </a:cubicBezTo>
                      <a:cubicBezTo>
                        <a:pt x="92517" y="21944"/>
                        <a:pt x="80889" y="0"/>
                        <a:pt x="80889" y="0"/>
                      </a:cubicBezTo>
                      <a:cubicBezTo>
                        <a:pt x="80889" y="0"/>
                        <a:pt x="90428" y="22757"/>
                        <a:pt x="94347" y="40994"/>
                      </a:cubicBezTo>
                      <a:cubicBezTo>
                        <a:pt x="98257" y="59241"/>
                        <a:pt x="97629" y="74215"/>
                        <a:pt x="97629" y="74215"/>
                      </a:cubicBezTo>
                      <a:lnTo>
                        <a:pt x="65378" y="65720"/>
                      </a:lnTo>
                      <a:cubicBezTo>
                        <a:pt x="65378" y="65720"/>
                        <a:pt x="63521" y="56717"/>
                        <a:pt x="54379" y="48370"/>
                      </a:cubicBezTo>
                      <a:cubicBezTo>
                        <a:pt x="45228" y="40024"/>
                        <a:pt x="28802" y="32342"/>
                        <a:pt x="28802" y="32342"/>
                      </a:cubicBezTo>
                      <a:cubicBezTo>
                        <a:pt x="28802" y="32342"/>
                        <a:pt x="44054" y="43943"/>
                        <a:pt x="51828" y="51920"/>
                      </a:cubicBezTo>
                      <a:cubicBezTo>
                        <a:pt x="59601" y="59897"/>
                        <a:pt x="59897" y="64241"/>
                        <a:pt x="59897" y="64241"/>
                      </a:cubicBezTo>
                      <a:lnTo>
                        <a:pt x="0" y="65979"/>
                      </a:lnTo>
                      <a:cubicBezTo>
                        <a:pt x="0" y="65979"/>
                        <a:pt x="41762" y="69732"/>
                        <a:pt x="63031" y="73328"/>
                      </a:cubicBezTo>
                      <a:cubicBezTo>
                        <a:pt x="79077" y="76045"/>
                        <a:pt x="84965" y="78282"/>
                        <a:pt x="84965" y="78282"/>
                      </a:cubicBezTo>
                      <a:cubicBezTo>
                        <a:pt x="84965" y="78282"/>
                        <a:pt x="81896" y="84678"/>
                        <a:pt x="75121" y="91685"/>
                      </a:cubicBezTo>
                      <a:cubicBezTo>
                        <a:pt x="68336" y="98691"/>
                        <a:pt x="58520" y="104968"/>
                        <a:pt x="58520" y="104968"/>
                      </a:cubicBezTo>
                      <a:cubicBezTo>
                        <a:pt x="58520" y="104968"/>
                        <a:pt x="70703" y="101649"/>
                        <a:pt x="78994" y="95881"/>
                      </a:cubicBezTo>
                      <a:cubicBezTo>
                        <a:pt x="87276" y="90114"/>
                        <a:pt x="91666" y="81905"/>
                        <a:pt x="91666" y="81905"/>
                      </a:cubicBezTo>
                      <a:lnTo>
                        <a:pt x="120016" y="89725"/>
                      </a:lnTo>
                      <a:cubicBezTo>
                        <a:pt x="120016" y="89725"/>
                        <a:pt x="112936" y="102370"/>
                        <a:pt x="106659" y="112510"/>
                      </a:cubicBezTo>
                      <a:cubicBezTo>
                        <a:pt x="100383" y="122641"/>
                        <a:pt x="91870" y="131237"/>
                        <a:pt x="91870" y="131237"/>
                      </a:cubicBezTo>
                      <a:cubicBezTo>
                        <a:pt x="91870" y="131237"/>
                        <a:pt x="78162" y="127540"/>
                        <a:pt x="62753" y="128529"/>
                      </a:cubicBezTo>
                      <a:cubicBezTo>
                        <a:pt x="47345" y="129518"/>
                        <a:pt x="30244" y="135203"/>
                        <a:pt x="30244" y="135203"/>
                      </a:cubicBezTo>
                      <a:cubicBezTo>
                        <a:pt x="30244" y="135203"/>
                        <a:pt x="47363" y="133585"/>
                        <a:pt x="61311" y="134195"/>
                      </a:cubicBezTo>
                      <a:cubicBezTo>
                        <a:pt x="75269" y="134805"/>
                        <a:pt x="86056" y="137643"/>
                        <a:pt x="86056" y="137643"/>
                      </a:cubicBezTo>
                      <a:cubicBezTo>
                        <a:pt x="86056" y="137643"/>
                        <a:pt x="83477" y="145518"/>
                        <a:pt x="69307" y="161768"/>
                      </a:cubicBezTo>
                      <a:cubicBezTo>
                        <a:pt x="50848" y="182935"/>
                        <a:pt x="11314" y="221009"/>
                        <a:pt x="11314" y="2210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03" name="Google Shape;7103;p10"/>
              <p:cNvGrpSpPr/>
              <p:nvPr/>
            </p:nvGrpSpPr>
            <p:grpSpPr>
              <a:xfrm>
                <a:off x="874058" y="2051282"/>
                <a:ext cx="278254" cy="497460"/>
                <a:chOff x="874058" y="2051282"/>
                <a:chExt cx="278254" cy="497460"/>
              </a:xfrm>
            </p:grpSpPr>
            <p:sp>
              <p:nvSpPr>
                <p:cNvPr id="7104" name="Google Shape;7104;p10"/>
                <p:cNvSpPr/>
                <p:nvPr/>
              </p:nvSpPr>
              <p:spPr>
                <a:xfrm>
                  <a:off x="874058" y="2051282"/>
                  <a:ext cx="278254" cy="497460"/>
                </a:xfrm>
                <a:custGeom>
                  <a:avLst/>
                  <a:gdLst/>
                  <a:ahLst/>
                  <a:cxnLst/>
                  <a:rect l="l" t="t" r="r" b="b"/>
                  <a:pathLst>
                    <a:path w="278254" h="497460" extrusionOk="0">
                      <a:moveTo>
                        <a:pt x="82720" y="307102"/>
                      </a:moveTo>
                      <a:cubicBezTo>
                        <a:pt x="82720" y="307102"/>
                        <a:pt x="76795" y="374098"/>
                        <a:pt x="100153" y="422524"/>
                      </a:cubicBezTo>
                      <a:cubicBezTo>
                        <a:pt x="136942" y="498781"/>
                        <a:pt x="168157" y="497459"/>
                        <a:pt x="168157" y="497459"/>
                      </a:cubicBezTo>
                      <a:cubicBezTo>
                        <a:pt x="168157" y="497459"/>
                        <a:pt x="141887" y="442877"/>
                        <a:pt x="168979" y="426951"/>
                      </a:cubicBezTo>
                      <a:cubicBezTo>
                        <a:pt x="183048" y="418688"/>
                        <a:pt x="210371" y="434300"/>
                        <a:pt x="210371" y="434300"/>
                      </a:cubicBezTo>
                      <a:cubicBezTo>
                        <a:pt x="210371" y="434300"/>
                        <a:pt x="221361" y="413105"/>
                        <a:pt x="238332" y="409047"/>
                      </a:cubicBezTo>
                      <a:cubicBezTo>
                        <a:pt x="255303" y="404998"/>
                        <a:pt x="278254" y="418077"/>
                        <a:pt x="278254" y="418077"/>
                      </a:cubicBezTo>
                      <a:cubicBezTo>
                        <a:pt x="278254" y="418077"/>
                        <a:pt x="270129" y="387805"/>
                        <a:pt x="254979" y="361397"/>
                      </a:cubicBezTo>
                      <a:cubicBezTo>
                        <a:pt x="239830" y="334998"/>
                        <a:pt x="217664" y="312463"/>
                        <a:pt x="217664" y="312463"/>
                      </a:cubicBezTo>
                      <a:cubicBezTo>
                        <a:pt x="217664" y="312463"/>
                        <a:pt x="229828" y="310226"/>
                        <a:pt x="240504" y="305955"/>
                      </a:cubicBezTo>
                      <a:cubicBezTo>
                        <a:pt x="251181" y="301685"/>
                        <a:pt x="260368" y="295372"/>
                        <a:pt x="260368" y="295372"/>
                      </a:cubicBezTo>
                      <a:cubicBezTo>
                        <a:pt x="260368" y="295372"/>
                        <a:pt x="253639" y="281091"/>
                        <a:pt x="245745" y="270600"/>
                      </a:cubicBezTo>
                      <a:cubicBezTo>
                        <a:pt x="237842" y="260099"/>
                        <a:pt x="228765" y="253388"/>
                        <a:pt x="228765" y="253388"/>
                      </a:cubicBezTo>
                      <a:cubicBezTo>
                        <a:pt x="228765" y="253388"/>
                        <a:pt x="246392" y="227840"/>
                        <a:pt x="258464" y="202836"/>
                      </a:cubicBezTo>
                      <a:cubicBezTo>
                        <a:pt x="270527" y="177842"/>
                        <a:pt x="277025" y="153403"/>
                        <a:pt x="277025" y="153403"/>
                      </a:cubicBezTo>
                      <a:cubicBezTo>
                        <a:pt x="277025" y="153403"/>
                        <a:pt x="249896" y="140157"/>
                        <a:pt x="226917" y="135415"/>
                      </a:cubicBezTo>
                      <a:cubicBezTo>
                        <a:pt x="203938" y="130673"/>
                        <a:pt x="185100" y="134435"/>
                        <a:pt x="185100" y="134435"/>
                      </a:cubicBezTo>
                      <a:cubicBezTo>
                        <a:pt x="185100" y="134435"/>
                        <a:pt x="186505" y="122216"/>
                        <a:pt x="185506" y="110588"/>
                      </a:cubicBezTo>
                      <a:cubicBezTo>
                        <a:pt x="184508" y="98959"/>
                        <a:pt x="181125" y="87923"/>
                        <a:pt x="181125" y="87923"/>
                      </a:cubicBezTo>
                      <a:cubicBezTo>
                        <a:pt x="181125" y="87923"/>
                        <a:pt x="164995" y="92896"/>
                        <a:pt x="153044" y="105698"/>
                      </a:cubicBezTo>
                      <a:cubicBezTo>
                        <a:pt x="141101" y="118491"/>
                        <a:pt x="133337" y="139122"/>
                        <a:pt x="133337" y="139122"/>
                      </a:cubicBezTo>
                      <a:cubicBezTo>
                        <a:pt x="133337" y="139122"/>
                        <a:pt x="131396" y="95891"/>
                        <a:pt x="123095" y="61108"/>
                      </a:cubicBezTo>
                      <a:cubicBezTo>
                        <a:pt x="114785" y="26334"/>
                        <a:pt x="100125" y="0"/>
                        <a:pt x="100125" y="0"/>
                      </a:cubicBezTo>
                      <a:cubicBezTo>
                        <a:pt x="100125" y="0"/>
                        <a:pt x="94533" y="38092"/>
                        <a:pt x="82674" y="57605"/>
                      </a:cubicBezTo>
                      <a:cubicBezTo>
                        <a:pt x="70815" y="77117"/>
                        <a:pt x="52689" y="78051"/>
                        <a:pt x="52689" y="78051"/>
                      </a:cubicBezTo>
                      <a:cubicBezTo>
                        <a:pt x="52689" y="78051"/>
                        <a:pt x="68873" y="130100"/>
                        <a:pt x="28526" y="144908"/>
                      </a:cubicBezTo>
                      <a:cubicBezTo>
                        <a:pt x="12535" y="150787"/>
                        <a:pt x="121" y="132226"/>
                        <a:pt x="121" y="132226"/>
                      </a:cubicBezTo>
                      <a:cubicBezTo>
                        <a:pt x="121" y="132226"/>
                        <a:pt x="-2587" y="175421"/>
                        <a:pt x="17582" y="219946"/>
                      </a:cubicBezTo>
                      <a:cubicBezTo>
                        <a:pt x="37760" y="264471"/>
                        <a:pt x="82720" y="307102"/>
                        <a:pt x="82720" y="3071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05" name="Google Shape;7105;p10"/>
                <p:cNvSpPr/>
                <p:nvPr/>
              </p:nvSpPr>
              <p:spPr>
                <a:xfrm>
                  <a:off x="915450" y="2145056"/>
                  <a:ext cx="208650" cy="340479"/>
                </a:xfrm>
                <a:custGeom>
                  <a:avLst/>
                  <a:gdLst/>
                  <a:ahLst/>
                  <a:cxnLst/>
                  <a:rect l="l" t="t" r="r" b="b"/>
                  <a:pathLst>
                    <a:path w="208650" h="340479" extrusionOk="0">
                      <a:moveTo>
                        <a:pt x="208650" y="73836"/>
                      </a:moveTo>
                      <a:cubicBezTo>
                        <a:pt x="208650" y="73836"/>
                        <a:pt x="148818" y="100050"/>
                        <a:pt x="124000" y="122280"/>
                      </a:cubicBezTo>
                      <a:cubicBezTo>
                        <a:pt x="110153" y="134685"/>
                        <a:pt x="102065" y="144807"/>
                        <a:pt x="102065" y="144807"/>
                      </a:cubicBezTo>
                      <a:cubicBezTo>
                        <a:pt x="102065" y="144807"/>
                        <a:pt x="102648" y="133419"/>
                        <a:pt x="108443" y="108055"/>
                      </a:cubicBezTo>
                      <a:cubicBezTo>
                        <a:pt x="114239" y="82691"/>
                        <a:pt x="125257" y="43342"/>
                        <a:pt x="125257" y="43342"/>
                      </a:cubicBezTo>
                      <a:cubicBezTo>
                        <a:pt x="125257" y="43342"/>
                        <a:pt x="109599" y="74622"/>
                        <a:pt x="101862" y="101298"/>
                      </a:cubicBezTo>
                      <a:cubicBezTo>
                        <a:pt x="94125" y="127965"/>
                        <a:pt x="94329" y="150029"/>
                        <a:pt x="94329" y="150029"/>
                      </a:cubicBezTo>
                      <a:cubicBezTo>
                        <a:pt x="94329" y="150029"/>
                        <a:pt x="81074" y="159254"/>
                        <a:pt x="70305" y="171455"/>
                      </a:cubicBezTo>
                      <a:cubicBezTo>
                        <a:pt x="59527" y="183666"/>
                        <a:pt x="51218" y="198843"/>
                        <a:pt x="51218" y="198843"/>
                      </a:cubicBezTo>
                      <a:lnTo>
                        <a:pt x="47760" y="138373"/>
                      </a:lnTo>
                      <a:cubicBezTo>
                        <a:pt x="47760" y="138373"/>
                        <a:pt x="57133" y="136090"/>
                        <a:pt x="66395" y="120090"/>
                      </a:cubicBezTo>
                      <a:cubicBezTo>
                        <a:pt x="75657" y="104080"/>
                        <a:pt x="84808" y="74344"/>
                        <a:pt x="84808" y="74344"/>
                      </a:cubicBezTo>
                      <a:cubicBezTo>
                        <a:pt x="84808" y="74344"/>
                        <a:pt x="72265" y="97222"/>
                        <a:pt x="63493" y="110107"/>
                      </a:cubicBezTo>
                      <a:cubicBezTo>
                        <a:pt x="54721" y="122992"/>
                        <a:pt x="49720" y="125885"/>
                        <a:pt x="49720" y="125885"/>
                      </a:cubicBezTo>
                      <a:lnTo>
                        <a:pt x="52530" y="70915"/>
                      </a:lnTo>
                      <a:lnTo>
                        <a:pt x="58797" y="0"/>
                      </a:lnTo>
                      <a:lnTo>
                        <a:pt x="46374" y="65702"/>
                      </a:lnTo>
                      <a:cubicBezTo>
                        <a:pt x="46374" y="65702"/>
                        <a:pt x="40874" y="61607"/>
                        <a:pt x="35920" y="46762"/>
                      </a:cubicBezTo>
                      <a:cubicBezTo>
                        <a:pt x="30975" y="31917"/>
                        <a:pt x="26575" y="6313"/>
                        <a:pt x="26575" y="6313"/>
                      </a:cubicBezTo>
                      <a:cubicBezTo>
                        <a:pt x="26575" y="6313"/>
                        <a:pt x="27878" y="33387"/>
                        <a:pt x="32555" y="51365"/>
                      </a:cubicBezTo>
                      <a:cubicBezTo>
                        <a:pt x="37232" y="69344"/>
                        <a:pt x="45283" y="78245"/>
                        <a:pt x="45283" y="78245"/>
                      </a:cubicBezTo>
                      <a:lnTo>
                        <a:pt x="43407" y="122299"/>
                      </a:lnTo>
                      <a:lnTo>
                        <a:pt x="41531" y="147145"/>
                      </a:lnTo>
                      <a:cubicBezTo>
                        <a:pt x="41531" y="147145"/>
                        <a:pt x="33239" y="141192"/>
                        <a:pt x="22859" y="123371"/>
                      </a:cubicBezTo>
                      <a:cubicBezTo>
                        <a:pt x="12479" y="105550"/>
                        <a:pt x="0" y="75860"/>
                        <a:pt x="0" y="75860"/>
                      </a:cubicBezTo>
                      <a:cubicBezTo>
                        <a:pt x="0" y="75860"/>
                        <a:pt x="7247" y="106650"/>
                        <a:pt x="17507" y="127956"/>
                      </a:cubicBezTo>
                      <a:cubicBezTo>
                        <a:pt x="27758" y="149271"/>
                        <a:pt x="41022" y="161103"/>
                        <a:pt x="41022" y="161103"/>
                      </a:cubicBezTo>
                      <a:lnTo>
                        <a:pt x="44720" y="205942"/>
                      </a:lnTo>
                      <a:cubicBezTo>
                        <a:pt x="44720" y="205942"/>
                        <a:pt x="38702" y="213318"/>
                        <a:pt x="29662" y="229346"/>
                      </a:cubicBezTo>
                      <a:cubicBezTo>
                        <a:pt x="20613" y="245365"/>
                        <a:pt x="8541" y="270036"/>
                        <a:pt x="8541" y="270036"/>
                      </a:cubicBezTo>
                      <a:lnTo>
                        <a:pt x="21999" y="290842"/>
                      </a:lnTo>
                      <a:cubicBezTo>
                        <a:pt x="21999" y="290842"/>
                        <a:pt x="28987" y="263390"/>
                        <a:pt x="36844" y="244653"/>
                      </a:cubicBezTo>
                      <a:cubicBezTo>
                        <a:pt x="44710" y="225908"/>
                        <a:pt x="53455" y="215869"/>
                        <a:pt x="53455" y="215869"/>
                      </a:cubicBezTo>
                      <a:lnTo>
                        <a:pt x="76757" y="231925"/>
                      </a:lnTo>
                      <a:cubicBezTo>
                        <a:pt x="76757" y="231925"/>
                        <a:pt x="72940" y="254100"/>
                        <a:pt x="77423" y="280610"/>
                      </a:cubicBezTo>
                      <a:cubicBezTo>
                        <a:pt x="81915" y="307120"/>
                        <a:pt x="92341" y="340479"/>
                        <a:pt x="92341" y="340479"/>
                      </a:cubicBezTo>
                      <a:cubicBezTo>
                        <a:pt x="92341" y="340479"/>
                        <a:pt x="84512" y="306833"/>
                        <a:pt x="82673" y="281239"/>
                      </a:cubicBezTo>
                      <a:cubicBezTo>
                        <a:pt x="80824" y="255644"/>
                        <a:pt x="83865" y="236057"/>
                        <a:pt x="83865" y="236057"/>
                      </a:cubicBezTo>
                      <a:lnTo>
                        <a:pt x="120783" y="259267"/>
                      </a:lnTo>
                      <a:cubicBezTo>
                        <a:pt x="120783" y="259267"/>
                        <a:pt x="121606" y="271875"/>
                        <a:pt x="131163" y="286313"/>
                      </a:cubicBezTo>
                      <a:cubicBezTo>
                        <a:pt x="140721" y="300751"/>
                        <a:pt x="159014" y="317020"/>
                        <a:pt x="159014" y="317020"/>
                      </a:cubicBezTo>
                      <a:cubicBezTo>
                        <a:pt x="159014" y="317020"/>
                        <a:pt x="142718" y="296009"/>
                        <a:pt x="134731" y="282570"/>
                      </a:cubicBezTo>
                      <a:cubicBezTo>
                        <a:pt x="126745" y="269130"/>
                        <a:pt x="127059" y="263260"/>
                        <a:pt x="127059" y="263260"/>
                      </a:cubicBezTo>
                      <a:lnTo>
                        <a:pt x="198298" y="283189"/>
                      </a:lnTo>
                      <a:cubicBezTo>
                        <a:pt x="198298" y="283189"/>
                        <a:pt x="149382" y="262724"/>
                        <a:pt x="124739" y="250070"/>
                      </a:cubicBezTo>
                      <a:cubicBezTo>
                        <a:pt x="106132" y="240512"/>
                        <a:pt x="99505" y="235382"/>
                        <a:pt x="99505" y="235382"/>
                      </a:cubicBezTo>
                      <a:cubicBezTo>
                        <a:pt x="99505" y="235382"/>
                        <a:pt x="104108" y="228052"/>
                        <a:pt x="113222" y="221295"/>
                      </a:cubicBezTo>
                      <a:cubicBezTo>
                        <a:pt x="122336" y="214538"/>
                        <a:pt x="134935" y="209871"/>
                        <a:pt x="134935" y="209871"/>
                      </a:cubicBezTo>
                      <a:cubicBezTo>
                        <a:pt x="134935" y="209871"/>
                        <a:pt x="119979" y="209750"/>
                        <a:pt x="109275" y="214307"/>
                      </a:cubicBezTo>
                      <a:cubicBezTo>
                        <a:pt x="98571" y="218864"/>
                        <a:pt x="92110" y="228098"/>
                        <a:pt x="92110" y="228098"/>
                      </a:cubicBezTo>
                      <a:lnTo>
                        <a:pt x="59712" y="207218"/>
                      </a:lnTo>
                      <a:cubicBezTo>
                        <a:pt x="59712" y="207218"/>
                        <a:pt x="70046" y="193122"/>
                        <a:pt x="79040" y="182030"/>
                      </a:cubicBezTo>
                      <a:cubicBezTo>
                        <a:pt x="88034" y="170947"/>
                        <a:pt x="99431" y="162739"/>
                        <a:pt x="99431" y="162739"/>
                      </a:cubicBezTo>
                      <a:cubicBezTo>
                        <a:pt x="99431" y="162739"/>
                        <a:pt x="115117" y="172721"/>
                        <a:pt x="133521" y="177121"/>
                      </a:cubicBezTo>
                      <a:cubicBezTo>
                        <a:pt x="151933" y="181530"/>
                        <a:pt x="173063" y="180357"/>
                        <a:pt x="173063" y="180357"/>
                      </a:cubicBezTo>
                      <a:cubicBezTo>
                        <a:pt x="173063" y="180357"/>
                        <a:pt x="152534" y="176151"/>
                        <a:pt x="136090" y="170161"/>
                      </a:cubicBezTo>
                      <a:cubicBezTo>
                        <a:pt x="119655" y="164181"/>
                        <a:pt x="107297" y="156407"/>
                        <a:pt x="107297" y="156407"/>
                      </a:cubicBezTo>
                      <a:cubicBezTo>
                        <a:pt x="107297" y="156407"/>
                        <a:pt x="111568" y="146951"/>
                        <a:pt x="130849" y="130701"/>
                      </a:cubicBezTo>
                      <a:cubicBezTo>
                        <a:pt x="155973" y="109543"/>
                        <a:pt x="208650" y="73836"/>
                        <a:pt x="208650" y="738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06" name="Google Shape;7106;p10"/>
              <p:cNvGrpSpPr/>
              <p:nvPr/>
            </p:nvGrpSpPr>
            <p:grpSpPr>
              <a:xfrm>
                <a:off x="857393" y="1793207"/>
                <a:ext cx="227581" cy="251613"/>
                <a:chOff x="857393" y="1793207"/>
                <a:chExt cx="227581" cy="251613"/>
              </a:xfrm>
            </p:grpSpPr>
            <p:sp>
              <p:nvSpPr>
                <p:cNvPr id="7107" name="Google Shape;7107;p10"/>
                <p:cNvSpPr/>
                <p:nvPr/>
              </p:nvSpPr>
              <p:spPr>
                <a:xfrm>
                  <a:off x="857393" y="1793207"/>
                  <a:ext cx="215914" cy="251613"/>
                </a:xfrm>
                <a:custGeom>
                  <a:avLst/>
                  <a:gdLst/>
                  <a:ahLst/>
                  <a:cxnLst/>
                  <a:rect l="l" t="t" r="r" b="b"/>
                  <a:pathLst>
                    <a:path w="215914" h="251613" extrusionOk="0">
                      <a:moveTo>
                        <a:pt x="185136" y="119970"/>
                      </a:moveTo>
                      <a:cubicBezTo>
                        <a:pt x="185136" y="119970"/>
                        <a:pt x="213467" y="92018"/>
                        <a:pt x="215565" y="61894"/>
                      </a:cubicBezTo>
                      <a:cubicBezTo>
                        <a:pt x="218874" y="14457"/>
                        <a:pt x="197633" y="3855"/>
                        <a:pt x="197633" y="3855"/>
                      </a:cubicBezTo>
                      <a:cubicBezTo>
                        <a:pt x="197633" y="3855"/>
                        <a:pt x="195229" y="37787"/>
                        <a:pt x="171418" y="35217"/>
                      </a:cubicBezTo>
                      <a:cubicBezTo>
                        <a:pt x="159060" y="33877"/>
                        <a:pt x="146581" y="17063"/>
                        <a:pt x="146581" y="17063"/>
                      </a:cubicBezTo>
                      <a:cubicBezTo>
                        <a:pt x="146581" y="17063"/>
                        <a:pt x="131552" y="22637"/>
                        <a:pt x="118796" y="18376"/>
                      </a:cubicBezTo>
                      <a:cubicBezTo>
                        <a:pt x="106031" y="14105"/>
                        <a:pt x="95539" y="0"/>
                        <a:pt x="95539" y="0"/>
                      </a:cubicBezTo>
                      <a:cubicBezTo>
                        <a:pt x="95539" y="0"/>
                        <a:pt x="89920" y="16509"/>
                        <a:pt x="90382" y="33794"/>
                      </a:cubicBezTo>
                      <a:cubicBezTo>
                        <a:pt x="90835" y="51088"/>
                        <a:pt x="97379" y="69159"/>
                        <a:pt x="97379" y="69159"/>
                      </a:cubicBezTo>
                      <a:cubicBezTo>
                        <a:pt x="97379" y="69159"/>
                        <a:pt x="88478" y="65794"/>
                        <a:pt x="79826" y="63881"/>
                      </a:cubicBezTo>
                      <a:cubicBezTo>
                        <a:pt x="71165" y="61977"/>
                        <a:pt x="62763" y="61505"/>
                        <a:pt x="62763" y="61505"/>
                      </a:cubicBezTo>
                      <a:cubicBezTo>
                        <a:pt x="62763" y="61505"/>
                        <a:pt x="62032" y="70333"/>
                        <a:pt x="63465" y="77875"/>
                      </a:cubicBezTo>
                      <a:cubicBezTo>
                        <a:pt x="64898" y="85427"/>
                        <a:pt x="68484" y="91694"/>
                        <a:pt x="68484" y="91694"/>
                      </a:cubicBezTo>
                      <a:cubicBezTo>
                        <a:pt x="68484" y="91694"/>
                        <a:pt x="47465" y="96843"/>
                        <a:pt x="30346" y="103738"/>
                      </a:cubicBezTo>
                      <a:cubicBezTo>
                        <a:pt x="13218" y="110634"/>
                        <a:pt x="0" y="119276"/>
                        <a:pt x="0" y="119276"/>
                      </a:cubicBezTo>
                      <a:cubicBezTo>
                        <a:pt x="0" y="119276"/>
                        <a:pt x="13218" y="134953"/>
                        <a:pt x="26769" y="145333"/>
                      </a:cubicBezTo>
                      <a:cubicBezTo>
                        <a:pt x="40320" y="155705"/>
                        <a:pt x="54213" y="160770"/>
                        <a:pt x="54213" y="160770"/>
                      </a:cubicBezTo>
                      <a:cubicBezTo>
                        <a:pt x="54213" y="160770"/>
                        <a:pt x="48833" y="165752"/>
                        <a:pt x="45265" y="171335"/>
                      </a:cubicBezTo>
                      <a:cubicBezTo>
                        <a:pt x="41688" y="176909"/>
                        <a:pt x="39922" y="183083"/>
                        <a:pt x="39922" y="183083"/>
                      </a:cubicBezTo>
                      <a:cubicBezTo>
                        <a:pt x="39922" y="183083"/>
                        <a:pt x="52456" y="186633"/>
                        <a:pt x="65064" y="185172"/>
                      </a:cubicBezTo>
                      <a:cubicBezTo>
                        <a:pt x="77663" y="183712"/>
                        <a:pt x="90336" y="177232"/>
                        <a:pt x="90336" y="177232"/>
                      </a:cubicBezTo>
                      <a:cubicBezTo>
                        <a:pt x="90336" y="177232"/>
                        <a:pt x="75888" y="197346"/>
                        <a:pt x="68752" y="215934"/>
                      </a:cubicBezTo>
                      <a:cubicBezTo>
                        <a:pt x="61607" y="234532"/>
                        <a:pt x="61764" y="251614"/>
                        <a:pt x="61764" y="251614"/>
                      </a:cubicBezTo>
                      <a:cubicBezTo>
                        <a:pt x="61764" y="251614"/>
                        <a:pt x="79355" y="236519"/>
                        <a:pt x="94338" y="232008"/>
                      </a:cubicBezTo>
                      <a:cubicBezTo>
                        <a:pt x="109331" y="227507"/>
                        <a:pt x="121717" y="233589"/>
                        <a:pt x="121717" y="233589"/>
                      </a:cubicBezTo>
                      <a:cubicBezTo>
                        <a:pt x="121717" y="233589"/>
                        <a:pt x="129906" y="204417"/>
                        <a:pt x="162129" y="212237"/>
                      </a:cubicBezTo>
                      <a:cubicBezTo>
                        <a:pt x="174894" y="215343"/>
                        <a:pt x="176391" y="228117"/>
                        <a:pt x="176391" y="228117"/>
                      </a:cubicBezTo>
                      <a:cubicBezTo>
                        <a:pt x="176391" y="228117"/>
                        <a:pt x="193917" y="209704"/>
                        <a:pt x="196717" y="182473"/>
                      </a:cubicBezTo>
                      <a:cubicBezTo>
                        <a:pt x="199509" y="155242"/>
                        <a:pt x="185136" y="119970"/>
                        <a:pt x="185136" y="1199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08" name="Google Shape;7108;p10"/>
                <p:cNvSpPr/>
                <p:nvPr/>
              </p:nvSpPr>
              <p:spPr>
                <a:xfrm>
                  <a:off x="880511" y="1824403"/>
                  <a:ext cx="204463" cy="187021"/>
                </a:xfrm>
                <a:custGeom>
                  <a:avLst/>
                  <a:gdLst/>
                  <a:ahLst/>
                  <a:cxnLst/>
                  <a:rect l="l" t="t" r="r" b="b"/>
                  <a:pathLst>
                    <a:path w="204463" h="187021" extrusionOk="0">
                      <a:moveTo>
                        <a:pt x="0" y="91380"/>
                      </a:moveTo>
                      <a:cubicBezTo>
                        <a:pt x="0" y="91380"/>
                        <a:pt x="49313" y="101076"/>
                        <a:pt x="73910" y="99995"/>
                      </a:cubicBezTo>
                      <a:cubicBezTo>
                        <a:pt x="87637" y="99394"/>
                        <a:pt x="96695" y="97758"/>
                        <a:pt x="96695" y="97758"/>
                      </a:cubicBezTo>
                      <a:cubicBezTo>
                        <a:pt x="96695" y="97758"/>
                        <a:pt x="92166" y="102657"/>
                        <a:pt x="79077" y="111965"/>
                      </a:cubicBezTo>
                      <a:cubicBezTo>
                        <a:pt x="65988" y="121273"/>
                        <a:pt x="44331" y="134990"/>
                        <a:pt x="44331" y="134990"/>
                      </a:cubicBezTo>
                      <a:cubicBezTo>
                        <a:pt x="44331" y="134990"/>
                        <a:pt x="66136" y="126560"/>
                        <a:pt x="80990" y="117363"/>
                      </a:cubicBezTo>
                      <a:cubicBezTo>
                        <a:pt x="95845" y="108157"/>
                        <a:pt x="103738" y="98183"/>
                        <a:pt x="103738" y="98183"/>
                      </a:cubicBezTo>
                      <a:cubicBezTo>
                        <a:pt x="103738" y="98183"/>
                        <a:pt x="115912" y="98793"/>
                        <a:pt x="127512" y="97185"/>
                      </a:cubicBezTo>
                      <a:cubicBezTo>
                        <a:pt x="139122" y="95567"/>
                        <a:pt x="150168" y="91731"/>
                        <a:pt x="150168" y="91731"/>
                      </a:cubicBezTo>
                      <a:lnTo>
                        <a:pt x="130461" y="120127"/>
                      </a:lnTo>
                      <a:cubicBezTo>
                        <a:pt x="130461" y="120127"/>
                        <a:pt x="123399" y="117788"/>
                        <a:pt x="111410" y="121652"/>
                      </a:cubicBezTo>
                      <a:cubicBezTo>
                        <a:pt x="99422" y="125516"/>
                        <a:pt x="82516" y="135582"/>
                        <a:pt x="82516" y="135582"/>
                      </a:cubicBezTo>
                      <a:cubicBezTo>
                        <a:pt x="82516" y="135582"/>
                        <a:pt x="99181" y="129805"/>
                        <a:pt x="109700" y="127170"/>
                      </a:cubicBezTo>
                      <a:cubicBezTo>
                        <a:pt x="120229" y="124536"/>
                        <a:pt x="124610" y="125026"/>
                        <a:pt x="124610" y="125026"/>
                      </a:cubicBezTo>
                      <a:lnTo>
                        <a:pt x="102731" y="148698"/>
                      </a:lnTo>
                      <a:lnTo>
                        <a:pt x="72745" y="178295"/>
                      </a:lnTo>
                      <a:lnTo>
                        <a:pt x="104922" y="153255"/>
                      </a:lnTo>
                      <a:cubicBezTo>
                        <a:pt x="104922" y="153255"/>
                        <a:pt x="107094" y="157063"/>
                        <a:pt x="104977" y="165503"/>
                      </a:cubicBezTo>
                      <a:cubicBezTo>
                        <a:pt x="102860" y="173942"/>
                        <a:pt x="96473" y="187021"/>
                        <a:pt x="96473" y="187021"/>
                      </a:cubicBezTo>
                      <a:cubicBezTo>
                        <a:pt x="96473" y="187021"/>
                        <a:pt x="105458" y="174395"/>
                        <a:pt x="108887" y="164643"/>
                      </a:cubicBezTo>
                      <a:cubicBezTo>
                        <a:pt x="112325" y="154891"/>
                        <a:pt x="110218" y="148005"/>
                        <a:pt x="110218" y="148005"/>
                      </a:cubicBezTo>
                      <a:lnTo>
                        <a:pt x="127503" y="128908"/>
                      </a:lnTo>
                      <a:lnTo>
                        <a:pt x="137791" y="118417"/>
                      </a:lnTo>
                      <a:cubicBezTo>
                        <a:pt x="137791" y="118417"/>
                        <a:pt x="141137" y="124065"/>
                        <a:pt x="141553" y="135794"/>
                      </a:cubicBezTo>
                      <a:cubicBezTo>
                        <a:pt x="141969" y="147515"/>
                        <a:pt x="139455" y="165327"/>
                        <a:pt x="139455" y="165327"/>
                      </a:cubicBezTo>
                      <a:cubicBezTo>
                        <a:pt x="139455" y="165327"/>
                        <a:pt x="145842" y="148901"/>
                        <a:pt x="146785" y="135656"/>
                      </a:cubicBezTo>
                      <a:cubicBezTo>
                        <a:pt x="147718" y="122410"/>
                        <a:pt x="143208" y="112335"/>
                        <a:pt x="143208" y="112335"/>
                      </a:cubicBezTo>
                      <a:lnTo>
                        <a:pt x="157073" y="90872"/>
                      </a:lnTo>
                      <a:cubicBezTo>
                        <a:pt x="157073" y="90872"/>
                        <a:pt x="163765" y="89716"/>
                        <a:pt x="175606" y="85769"/>
                      </a:cubicBezTo>
                      <a:cubicBezTo>
                        <a:pt x="187455" y="81822"/>
                        <a:pt x="204463" y="75075"/>
                        <a:pt x="204463" y="75075"/>
                      </a:cubicBezTo>
                      <a:lnTo>
                        <a:pt x="203086" y="60905"/>
                      </a:lnTo>
                      <a:cubicBezTo>
                        <a:pt x="203086" y="60905"/>
                        <a:pt x="188454" y="70730"/>
                        <a:pt x="176401" y="76323"/>
                      </a:cubicBezTo>
                      <a:cubicBezTo>
                        <a:pt x="164347" y="81915"/>
                        <a:pt x="154882" y="83283"/>
                        <a:pt x="154882" y="83283"/>
                      </a:cubicBezTo>
                      <a:lnTo>
                        <a:pt x="145241" y="67717"/>
                      </a:lnTo>
                      <a:cubicBezTo>
                        <a:pt x="145241" y="67717"/>
                        <a:pt x="155852" y="59130"/>
                        <a:pt x="162517" y="45616"/>
                      </a:cubicBezTo>
                      <a:cubicBezTo>
                        <a:pt x="169181" y="32102"/>
                        <a:pt x="174395" y="13384"/>
                        <a:pt x="174395" y="13384"/>
                      </a:cubicBezTo>
                      <a:cubicBezTo>
                        <a:pt x="174395" y="13384"/>
                        <a:pt x="167351" y="31298"/>
                        <a:pt x="159254" y="43453"/>
                      </a:cubicBezTo>
                      <a:cubicBezTo>
                        <a:pt x="151166" y="55608"/>
                        <a:pt x="142015" y="63308"/>
                        <a:pt x="142015" y="63308"/>
                      </a:cubicBezTo>
                      <a:lnTo>
                        <a:pt x="125923" y="39645"/>
                      </a:lnTo>
                      <a:cubicBezTo>
                        <a:pt x="125923" y="39645"/>
                        <a:pt x="129962" y="33692"/>
                        <a:pt x="128862" y="23774"/>
                      </a:cubicBezTo>
                      <a:cubicBezTo>
                        <a:pt x="127771" y="13865"/>
                        <a:pt x="121532" y="0"/>
                        <a:pt x="121532" y="0"/>
                      </a:cubicBezTo>
                      <a:cubicBezTo>
                        <a:pt x="121532" y="0"/>
                        <a:pt x="124712" y="15279"/>
                        <a:pt x="125128" y="24181"/>
                      </a:cubicBezTo>
                      <a:cubicBezTo>
                        <a:pt x="125543" y="33082"/>
                        <a:pt x="123205" y="35605"/>
                        <a:pt x="123205" y="35605"/>
                      </a:cubicBezTo>
                      <a:lnTo>
                        <a:pt x="83098" y="1100"/>
                      </a:lnTo>
                      <a:cubicBezTo>
                        <a:pt x="83098" y="1100"/>
                        <a:pt x="108166" y="27832"/>
                        <a:pt x="119942" y="42362"/>
                      </a:cubicBezTo>
                      <a:cubicBezTo>
                        <a:pt x="128834" y="53325"/>
                        <a:pt x="131376" y="58002"/>
                        <a:pt x="131376" y="58002"/>
                      </a:cubicBezTo>
                      <a:cubicBezTo>
                        <a:pt x="131376" y="58002"/>
                        <a:pt x="125636" y="59638"/>
                        <a:pt x="117123" y="59407"/>
                      </a:cubicBezTo>
                      <a:cubicBezTo>
                        <a:pt x="108610" y="59176"/>
                        <a:pt x="98534" y="56745"/>
                        <a:pt x="98534" y="56745"/>
                      </a:cubicBezTo>
                      <a:cubicBezTo>
                        <a:pt x="98534" y="56745"/>
                        <a:pt x="108425" y="62171"/>
                        <a:pt x="117206" y="63964"/>
                      </a:cubicBezTo>
                      <a:cubicBezTo>
                        <a:pt x="125978" y="65757"/>
                        <a:pt x="133631" y="63927"/>
                        <a:pt x="133631" y="63927"/>
                      </a:cubicBezTo>
                      <a:lnTo>
                        <a:pt x="147570" y="84919"/>
                      </a:lnTo>
                      <a:cubicBezTo>
                        <a:pt x="147570" y="84919"/>
                        <a:pt x="135572" y="87553"/>
                        <a:pt x="125562" y="89300"/>
                      </a:cubicBezTo>
                      <a:cubicBezTo>
                        <a:pt x="115542" y="91047"/>
                        <a:pt x="104977" y="90650"/>
                        <a:pt x="104977" y="90650"/>
                      </a:cubicBezTo>
                      <a:cubicBezTo>
                        <a:pt x="104977" y="90650"/>
                        <a:pt x="98183" y="80538"/>
                        <a:pt x="87544" y="71960"/>
                      </a:cubicBezTo>
                      <a:cubicBezTo>
                        <a:pt x="76914" y="63373"/>
                        <a:pt x="62430" y="56320"/>
                        <a:pt x="62430" y="56320"/>
                      </a:cubicBezTo>
                      <a:cubicBezTo>
                        <a:pt x="62430" y="56320"/>
                        <a:pt x="74548" y="65572"/>
                        <a:pt x="83301" y="74160"/>
                      </a:cubicBezTo>
                      <a:cubicBezTo>
                        <a:pt x="92055" y="82747"/>
                        <a:pt x="97443" y="90668"/>
                        <a:pt x="97443" y="90668"/>
                      </a:cubicBezTo>
                      <a:cubicBezTo>
                        <a:pt x="97443" y="90668"/>
                        <a:pt x="91158" y="93386"/>
                        <a:pt x="72422" y="93755"/>
                      </a:cubicBezTo>
                      <a:cubicBezTo>
                        <a:pt x="48019" y="94245"/>
                        <a:pt x="0" y="91380"/>
                        <a:pt x="0" y="913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09" name="Google Shape;7109;p10"/>
              <p:cNvGrpSpPr/>
              <p:nvPr/>
            </p:nvGrpSpPr>
            <p:grpSpPr>
              <a:xfrm>
                <a:off x="180834" y="2066080"/>
                <a:ext cx="303320" cy="294069"/>
                <a:chOff x="180834" y="2066080"/>
                <a:chExt cx="303320" cy="294069"/>
              </a:xfrm>
            </p:grpSpPr>
            <p:sp>
              <p:nvSpPr>
                <p:cNvPr id="7110" name="Google Shape;7110;p10"/>
                <p:cNvSpPr/>
                <p:nvPr/>
              </p:nvSpPr>
              <p:spPr>
                <a:xfrm>
                  <a:off x="180834" y="2066080"/>
                  <a:ext cx="303320" cy="273060"/>
                </a:xfrm>
                <a:custGeom>
                  <a:avLst/>
                  <a:gdLst/>
                  <a:ahLst/>
                  <a:cxnLst/>
                  <a:rect l="l" t="t" r="r" b="b"/>
                  <a:pathLst>
                    <a:path w="303320" h="273060" extrusionOk="0">
                      <a:moveTo>
                        <a:pt x="169736" y="240605"/>
                      </a:moveTo>
                      <a:cubicBezTo>
                        <a:pt x="169736" y="240605"/>
                        <a:pt x="206136" y="274001"/>
                        <a:pt x="240605" y="273040"/>
                      </a:cubicBezTo>
                      <a:cubicBezTo>
                        <a:pt x="294873" y="271524"/>
                        <a:pt x="303321" y="242638"/>
                        <a:pt x="303321" y="242638"/>
                      </a:cubicBezTo>
                      <a:cubicBezTo>
                        <a:pt x="303321" y="242638"/>
                        <a:pt x="264499" y="243664"/>
                        <a:pt x="263417" y="212422"/>
                      </a:cubicBezTo>
                      <a:cubicBezTo>
                        <a:pt x="262854" y="196200"/>
                        <a:pt x="279806" y="177925"/>
                        <a:pt x="279806" y="177925"/>
                      </a:cubicBezTo>
                      <a:cubicBezTo>
                        <a:pt x="279806" y="177925"/>
                        <a:pt x="270978" y="159088"/>
                        <a:pt x="273668" y="141987"/>
                      </a:cubicBezTo>
                      <a:cubicBezTo>
                        <a:pt x="276367" y="124887"/>
                        <a:pt x="290584" y="109534"/>
                        <a:pt x="290584" y="109534"/>
                      </a:cubicBezTo>
                      <a:cubicBezTo>
                        <a:pt x="290584" y="109534"/>
                        <a:pt x="270942" y="104247"/>
                        <a:pt x="251447" y="106964"/>
                      </a:cubicBezTo>
                      <a:cubicBezTo>
                        <a:pt x="231944" y="109673"/>
                        <a:pt x="212570" y="120376"/>
                        <a:pt x="212570" y="120376"/>
                      </a:cubicBezTo>
                      <a:cubicBezTo>
                        <a:pt x="212570" y="120376"/>
                        <a:pt x="214890" y="108397"/>
                        <a:pt x="215601" y="96926"/>
                      </a:cubicBezTo>
                      <a:cubicBezTo>
                        <a:pt x="216323" y="85446"/>
                        <a:pt x="215435" y="74474"/>
                        <a:pt x="215435" y="74474"/>
                      </a:cubicBezTo>
                      <a:cubicBezTo>
                        <a:pt x="215435" y="74474"/>
                        <a:pt x="205323" y="74603"/>
                        <a:pt x="197013" y="77385"/>
                      </a:cubicBezTo>
                      <a:cubicBezTo>
                        <a:pt x="188713" y="80168"/>
                        <a:pt x="182214" y="85603"/>
                        <a:pt x="182214" y="85603"/>
                      </a:cubicBezTo>
                      <a:cubicBezTo>
                        <a:pt x="182214" y="85603"/>
                        <a:pt x="172860" y="58917"/>
                        <a:pt x="162184" y="37519"/>
                      </a:cubicBezTo>
                      <a:cubicBezTo>
                        <a:pt x="151499" y="16120"/>
                        <a:pt x="139501" y="0"/>
                        <a:pt x="139501" y="0"/>
                      </a:cubicBezTo>
                      <a:cubicBezTo>
                        <a:pt x="139501" y="0"/>
                        <a:pt x="123963" y="19088"/>
                        <a:pt x="114488" y="37962"/>
                      </a:cubicBezTo>
                      <a:cubicBezTo>
                        <a:pt x="105014" y="56837"/>
                        <a:pt x="101603" y="75500"/>
                        <a:pt x="101603" y="75500"/>
                      </a:cubicBezTo>
                      <a:cubicBezTo>
                        <a:pt x="101603" y="75500"/>
                        <a:pt x="95059" y="69131"/>
                        <a:pt x="88145" y="65166"/>
                      </a:cubicBezTo>
                      <a:cubicBezTo>
                        <a:pt x="81231" y="61210"/>
                        <a:pt x="73947" y="59666"/>
                        <a:pt x="73947" y="59666"/>
                      </a:cubicBezTo>
                      <a:cubicBezTo>
                        <a:pt x="73947" y="59666"/>
                        <a:pt x="72015" y="76387"/>
                        <a:pt x="75786" y="92582"/>
                      </a:cubicBezTo>
                      <a:cubicBezTo>
                        <a:pt x="79548" y="108776"/>
                        <a:pt x="89004" y="124443"/>
                        <a:pt x="89004" y="124443"/>
                      </a:cubicBezTo>
                      <a:cubicBezTo>
                        <a:pt x="89004" y="124443"/>
                        <a:pt x="63816" y="108138"/>
                        <a:pt x="41567" y="101132"/>
                      </a:cubicBezTo>
                      <a:cubicBezTo>
                        <a:pt x="19309" y="94134"/>
                        <a:pt x="0" y="96427"/>
                        <a:pt x="0" y="96427"/>
                      </a:cubicBezTo>
                      <a:cubicBezTo>
                        <a:pt x="0" y="96427"/>
                        <a:pt x="20040" y="117428"/>
                        <a:pt x="27647" y="136349"/>
                      </a:cubicBezTo>
                      <a:cubicBezTo>
                        <a:pt x="35263" y="155270"/>
                        <a:pt x="30457" y="172111"/>
                        <a:pt x="30457" y="172111"/>
                      </a:cubicBezTo>
                      <a:cubicBezTo>
                        <a:pt x="30457" y="172111"/>
                        <a:pt x="64861" y="179183"/>
                        <a:pt x="61404" y="221998"/>
                      </a:cubicBezTo>
                      <a:cubicBezTo>
                        <a:pt x="60026" y="238969"/>
                        <a:pt x="45810" y="242472"/>
                        <a:pt x="45810" y="242472"/>
                      </a:cubicBezTo>
                      <a:cubicBezTo>
                        <a:pt x="45810" y="242472"/>
                        <a:pt x="69603" y="262983"/>
                        <a:pt x="100901" y="263288"/>
                      </a:cubicBezTo>
                      <a:cubicBezTo>
                        <a:pt x="132208" y="263593"/>
                        <a:pt x="169736" y="240605"/>
                        <a:pt x="169736" y="2406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11" name="Google Shape;7111;p10"/>
                <p:cNvSpPr/>
                <p:nvPr/>
              </p:nvSpPr>
              <p:spPr>
                <a:xfrm>
                  <a:off x="228345" y="2096510"/>
                  <a:ext cx="215971" cy="263639"/>
                </a:xfrm>
                <a:custGeom>
                  <a:avLst/>
                  <a:gdLst/>
                  <a:ahLst/>
                  <a:cxnLst/>
                  <a:rect l="l" t="t" r="r" b="b"/>
                  <a:pathLst>
                    <a:path w="215971" h="263639" extrusionOk="0">
                      <a:moveTo>
                        <a:pt x="92129" y="0"/>
                      </a:moveTo>
                      <a:cubicBezTo>
                        <a:pt x="92129" y="0"/>
                        <a:pt x="89411" y="65258"/>
                        <a:pt x="94754" y="97083"/>
                      </a:cubicBezTo>
                      <a:cubicBezTo>
                        <a:pt x="97739" y="114840"/>
                        <a:pt x="101113" y="126403"/>
                        <a:pt x="101113" y="126403"/>
                      </a:cubicBezTo>
                      <a:cubicBezTo>
                        <a:pt x="101113" y="126403"/>
                        <a:pt x="94800" y="121125"/>
                        <a:pt x="82072" y="105254"/>
                      </a:cubicBezTo>
                      <a:cubicBezTo>
                        <a:pt x="69334" y="89393"/>
                        <a:pt x="50173" y="62938"/>
                        <a:pt x="50173" y="62938"/>
                      </a:cubicBezTo>
                      <a:cubicBezTo>
                        <a:pt x="50173" y="62938"/>
                        <a:pt x="63373" y="90234"/>
                        <a:pt x="76276" y="108406"/>
                      </a:cubicBezTo>
                      <a:cubicBezTo>
                        <a:pt x="89189" y="126569"/>
                        <a:pt x="101806" y="135619"/>
                        <a:pt x="101806" y="135619"/>
                      </a:cubicBezTo>
                      <a:cubicBezTo>
                        <a:pt x="101806" y="135619"/>
                        <a:pt x="103156" y="151499"/>
                        <a:pt x="106927" y="166381"/>
                      </a:cubicBezTo>
                      <a:cubicBezTo>
                        <a:pt x="110699" y="181262"/>
                        <a:pt x="116892" y="195146"/>
                        <a:pt x="116892" y="195146"/>
                      </a:cubicBezTo>
                      <a:lnTo>
                        <a:pt x="81443" y="173008"/>
                      </a:lnTo>
                      <a:cubicBezTo>
                        <a:pt x="81443" y="173008"/>
                        <a:pt x="82904" y="163543"/>
                        <a:pt x="76526" y="148448"/>
                      </a:cubicBezTo>
                      <a:cubicBezTo>
                        <a:pt x="70139" y="133354"/>
                        <a:pt x="55904" y="112621"/>
                        <a:pt x="55904" y="112621"/>
                      </a:cubicBezTo>
                      <a:cubicBezTo>
                        <a:pt x="55904" y="112621"/>
                        <a:pt x="65230" y="133557"/>
                        <a:pt x="69982" y="146905"/>
                      </a:cubicBezTo>
                      <a:cubicBezTo>
                        <a:pt x="74733" y="160252"/>
                        <a:pt x="74908" y="166011"/>
                        <a:pt x="74908" y="166011"/>
                      </a:cubicBezTo>
                      <a:lnTo>
                        <a:pt x="44433" y="140481"/>
                      </a:lnTo>
                      <a:lnTo>
                        <a:pt x="5897" y="105143"/>
                      </a:lnTo>
                      <a:lnTo>
                        <a:pt x="39645" y="143882"/>
                      </a:lnTo>
                      <a:cubicBezTo>
                        <a:pt x="39645" y="143882"/>
                        <a:pt x="35698" y="147164"/>
                        <a:pt x="25789" y="145454"/>
                      </a:cubicBezTo>
                      <a:cubicBezTo>
                        <a:pt x="15871" y="143744"/>
                        <a:pt x="0" y="137033"/>
                        <a:pt x="0" y="137033"/>
                      </a:cubicBezTo>
                      <a:cubicBezTo>
                        <a:pt x="0" y="137033"/>
                        <a:pt x="15797" y="147164"/>
                        <a:pt x="27416" y="150436"/>
                      </a:cubicBezTo>
                      <a:cubicBezTo>
                        <a:pt x="39035" y="153708"/>
                        <a:pt x="46476" y="150121"/>
                        <a:pt x="46476" y="150121"/>
                      </a:cubicBezTo>
                      <a:lnTo>
                        <a:pt x="71007" y="170244"/>
                      </a:lnTo>
                      <a:lnTo>
                        <a:pt x="84595" y="182325"/>
                      </a:lnTo>
                      <a:cubicBezTo>
                        <a:pt x="84595" y="182325"/>
                        <a:pt x="78763" y="187363"/>
                        <a:pt x="65554" y="189341"/>
                      </a:cubicBezTo>
                      <a:cubicBezTo>
                        <a:pt x="52345" y="191310"/>
                        <a:pt x="31760" y="190219"/>
                        <a:pt x="31760" y="190219"/>
                      </a:cubicBezTo>
                      <a:cubicBezTo>
                        <a:pt x="31760" y="190219"/>
                        <a:pt x="51430" y="196514"/>
                        <a:pt x="66589" y="196116"/>
                      </a:cubicBezTo>
                      <a:cubicBezTo>
                        <a:pt x="81748" y="195710"/>
                        <a:pt x="92397" y="188620"/>
                        <a:pt x="92397" y="188620"/>
                      </a:cubicBezTo>
                      <a:lnTo>
                        <a:pt x="119027" y="204010"/>
                      </a:lnTo>
                      <a:cubicBezTo>
                        <a:pt x="119027" y="204010"/>
                        <a:pt x="121449" y="212560"/>
                        <a:pt x="127910" y="227461"/>
                      </a:cubicBezTo>
                      <a:cubicBezTo>
                        <a:pt x="134362" y="242370"/>
                        <a:pt x="144853" y="263639"/>
                        <a:pt x="144853" y="263639"/>
                      </a:cubicBezTo>
                      <a:lnTo>
                        <a:pt x="160668" y="260127"/>
                      </a:lnTo>
                      <a:cubicBezTo>
                        <a:pt x="160668" y="260127"/>
                        <a:pt x="147099" y="242315"/>
                        <a:pt x="138743" y="227340"/>
                      </a:cubicBezTo>
                      <a:cubicBezTo>
                        <a:pt x="130387" y="212366"/>
                        <a:pt x="127244" y="200230"/>
                        <a:pt x="127244" y="200230"/>
                      </a:cubicBezTo>
                      <a:lnTo>
                        <a:pt x="143263" y="185801"/>
                      </a:lnTo>
                      <a:cubicBezTo>
                        <a:pt x="143263" y="185801"/>
                        <a:pt x="154762" y="198538"/>
                        <a:pt x="171187" y="205545"/>
                      </a:cubicBezTo>
                      <a:cubicBezTo>
                        <a:pt x="187603" y="212551"/>
                        <a:pt x="209667" y="217034"/>
                        <a:pt x="209667" y="217034"/>
                      </a:cubicBezTo>
                      <a:cubicBezTo>
                        <a:pt x="209667" y="217034"/>
                        <a:pt x="188204" y="210074"/>
                        <a:pt x="173082" y="201043"/>
                      </a:cubicBezTo>
                      <a:cubicBezTo>
                        <a:pt x="157969" y="192022"/>
                        <a:pt x="147709" y="181068"/>
                        <a:pt x="147709" y="181068"/>
                      </a:cubicBezTo>
                      <a:lnTo>
                        <a:pt x="171816" y="157267"/>
                      </a:lnTo>
                      <a:cubicBezTo>
                        <a:pt x="171816" y="157267"/>
                        <a:pt x="179238" y="161796"/>
                        <a:pt x="190275" y="159152"/>
                      </a:cubicBezTo>
                      <a:cubicBezTo>
                        <a:pt x="201311" y="156518"/>
                        <a:pt x="215971" y="146711"/>
                        <a:pt x="215971" y="146711"/>
                      </a:cubicBezTo>
                      <a:cubicBezTo>
                        <a:pt x="215971" y="146711"/>
                        <a:pt x="199194" y="152719"/>
                        <a:pt x="189193" y="154346"/>
                      </a:cubicBezTo>
                      <a:cubicBezTo>
                        <a:pt x="179183" y="155982"/>
                        <a:pt x="175938" y="153246"/>
                        <a:pt x="175938" y="153246"/>
                      </a:cubicBezTo>
                      <a:lnTo>
                        <a:pt x="208290" y="96917"/>
                      </a:lnTo>
                      <a:cubicBezTo>
                        <a:pt x="208290" y="96917"/>
                        <a:pt x="182215" y="132753"/>
                        <a:pt x="167739" y="149835"/>
                      </a:cubicBezTo>
                      <a:cubicBezTo>
                        <a:pt x="156814" y="162729"/>
                        <a:pt x="151933" y="166593"/>
                        <a:pt x="151933" y="166593"/>
                      </a:cubicBezTo>
                      <a:cubicBezTo>
                        <a:pt x="151933" y="166593"/>
                        <a:pt x="149123" y="159346"/>
                        <a:pt x="147958" y="148254"/>
                      </a:cubicBezTo>
                      <a:cubicBezTo>
                        <a:pt x="146803" y="137162"/>
                        <a:pt x="147857" y="123778"/>
                        <a:pt x="147857" y="123778"/>
                      </a:cubicBezTo>
                      <a:cubicBezTo>
                        <a:pt x="147857" y="123778"/>
                        <a:pt x="143374" y="137301"/>
                        <a:pt x="142819" y="148920"/>
                      </a:cubicBezTo>
                      <a:cubicBezTo>
                        <a:pt x="142255" y="160539"/>
                        <a:pt x="145611" y="170263"/>
                        <a:pt x="145611" y="170263"/>
                      </a:cubicBezTo>
                      <a:lnTo>
                        <a:pt x="124166" y="190931"/>
                      </a:lnTo>
                      <a:cubicBezTo>
                        <a:pt x="124166" y="190931"/>
                        <a:pt x="119184" y="175670"/>
                        <a:pt x="115524" y="162868"/>
                      </a:cubicBezTo>
                      <a:cubicBezTo>
                        <a:pt x="111863" y="150075"/>
                        <a:pt x="110551" y="136293"/>
                        <a:pt x="110551" y="136293"/>
                      </a:cubicBezTo>
                      <a:cubicBezTo>
                        <a:pt x="110551" y="136293"/>
                        <a:pt x="120857" y="126237"/>
                        <a:pt x="128788" y="111364"/>
                      </a:cubicBezTo>
                      <a:cubicBezTo>
                        <a:pt x="136728" y="96501"/>
                        <a:pt x="142293" y="76831"/>
                        <a:pt x="142293" y="76831"/>
                      </a:cubicBezTo>
                      <a:cubicBezTo>
                        <a:pt x="142293" y="76831"/>
                        <a:pt x="133844" y="93700"/>
                        <a:pt x="125590" y="106123"/>
                      </a:cubicBezTo>
                      <a:cubicBezTo>
                        <a:pt x="117326" y="118546"/>
                        <a:pt x="109266" y="126505"/>
                        <a:pt x="109266" y="126505"/>
                      </a:cubicBezTo>
                      <a:cubicBezTo>
                        <a:pt x="109266" y="126505"/>
                        <a:pt x="105134" y="118685"/>
                        <a:pt x="101575" y="94384"/>
                      </a:cubicBezTo>
                      <a:cubicBezTo>
                        <a:pt x="96926" y="62744"/>
                        <a:pt x="92129" y="0"/>
                        <a:pt x="921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12" name="Google Shape;7112;p10"/>
              <p:cNvGrpSpPr/>
              <p:nvPr/>
            </p:nvGrpSpPr>
            <p:grpSpPr>
              <a:xfrm>
                <a:off x="-100173" y="2139510"/>
                <a:ext cx="275479" cy="185689"/>
                <a:chOff x="-100173" y="2139510"/>
                <a:chExt cx="275479" cy="185689"/>
              </a:xfrm>
            </p:grpSpPr>
            <p:sp>
              <p:nvSpPr>
                <p:cNvPr id="7113" name="Google Shape;7113;p10"/>
                <p:cNvSpPr/>
                <p:nvPr/>
              </p:nvSpPr>
              <p:spPr>
                <a:xfrm>
                  <a:off x="-100173" y="2139510"/>
                  <a:ext cx="275479" cy="185689"/>
                </a:xfrm>
                <a:custGeom>
                  <a:avLst/>
                  <a:gdLst/>
                  <a:ahLst/>
                  <a:cxnLst/>
                  <a:rect l="l" t="t" r="r" b="b"/>
                  <a:pathLst>
                    <a:path w="275479" h="185689" extrusionOk="0">
                      <a:moveTo>
                        <a:pt x="109062" y="33100"/>
                      </a:moveTo>
                      <a:cubicBezTo>
                        <a:pt x="109062" y="33100"/>
                        <a:pt x="72893" y="19124"/>
                        <a:pt x="45043" y="27471"/>
                      </a:cubicBezTo>
                      <a:cubicBezTo>
                        <a:pt x="1192" y="40606"/>
                        <a:pt x="0" y="61625"/>
                        <a:pt x="0" y="61625"/>
                      </a:cubicBezTo>
                      <a:cubicBezTo>
                        <a:pt x="0" y="61625"/>
                        <a:pt x="31381" y="52271"/>
                        <a:pt x="38406" y="72718"/>
                      </a:cubicBezTo>
                      <a:cubicBezTo>
                        <a:pt x="42048" y="83338"/>
                        <a:pt x="31853" y="99228"/>
                        <a:pt x="31853" y="99228"/>
                      </a:cubicBezTo>
                      <a:cubicBezTo>
                        <a:pt x="31853" y="99228"/>
                        <a:pt x="42741" y="109737"/>
                        <a:pt x="43906" y="121661"/>
                      </a:cubicBezTo>
                      <a:cubicBezTo>
                        <a:pt x="45080" y="133585"/>
                        <a:pt x="36530" y="146932"/>
                        <a:pt x="36530" y="146932"/>
                      </a:cubicBezTo>
                      <a:cubicBezTo>
                        <a:pt x="36530" y="146932"/>
                        <a:pt x="53547" y="146045"/>
                        <a:pt x="68872" y="139889"/>
                      </a:cubicBezTo>
                      <a:cubicBezTo>
                        <a:pt x="84207" y="133733"/>
                        <a:pt x="97860" y="122308"/>
                        <a:pt x="97860" y="122308"/>
                      </a:cubicBezTo>
                      <a:cubicBezTo>
                        <a:pt x="97860" y="122308"/>
                        <a:pt x="98331" y="130757"/>
                        <a:pt x="100004" y="138521"/>
                      </a:cubicBezTo>
                      <a:cubicBezTo>
                        <a:pt x="101677" y="146286"/>
                        <a:pt x="104552" y="153357"/>
                        <a:pt x="104552" y="153357"/>
                      </a:cubicBezTo>
                      <a:cubicBezTo>
                        <a:pt x="104552" y="153357"/>
                        <a:pt x="112751" y="151009"/>
                        <a:pt x="118962" y="147302"/>
                      </a:cubicBezTo>
                      <a:cubicBezTo>
                        <a:pt x="125174" y="143605"/>
                        <a:pt x="129389" y="138549"/>
                        <a:pt x="129389" y="138549"/>
                      </a:cubicBezTo>
                      <a:cubicBezTo>
                        <a:pt x="129389" y="138549"/>
                        <a:pt x="142246" y="154133"/>
                        <a:pt x="155131" y="165918"/>
                      </a:cubicBezTo>
                      <a:cubicBezTo>
                        <a:pt x="168026" y="177704"/>
                        <a:pt x="180957" y="185690"/>
                        <a:pt x="180957" y="185690"/>
                      </a:cubicBezTo>
                      <a:cubicBezTo>
                        <a:pt x="180957" y="185690"/>
                        <a:pt x="189850" y="169579"/>
                        <a:pt x="193843" y="154965"/>
                      </a:cubicBezTo>
                      <a:cubicBezTo>
                        <a:pt x="197845" y="140342"/>
                        <a:pt x="196948" y="127216"/>
                        <a:pt x="196948" y="127216"/>
                      </a:cubicBezTo>
                      <a:cubicBezTo>
                        <a:pt x="196948" y="127216"/>
                        <a:pt x="203520" y="129971"/>
                        <a:pt x="209926" y="131052"/>
                      </a:cubicBezTo>
                      <a:cubicBezTo>
                        <a:pt x="216332" y="132125"/>
                        <a:pt x="222552" y="131515"/>
                        <a:pt x="222552" y="131515"/>
                      </a:cubicBezTo>
                      <a:cubicBezTo>
                        <a:pt x="222552" y="131515"/>
                        <a:pt x="220833" y="120007"/>
                        <a:pt x="214585" y="110125"/>
                      </a:cubicBezTo>
                      <a:cubicBezTo>
                        <a:pt x="208345" y="100244"/>
                        <a:pt x="197568" y="91981"/>
                        <a:pt x="197568" y="91981"/>
                      </a:cubicBezTo>
                      <a:cubicBezTo>
                        <a:pt x="197568" y="91981"/>
                        <a:pt x="221268" y="97148"/>
                        <a:pt x="240743" y="96815"/>
                      </a:cubicBezTo>
                      <a:cubicBezTo>
                        <a:pt x="260219" y="96473"/>
                        <a:pt x="275480" y="90631"/>
                        <a:pt x="275480" y="90631"/>
                      </a:cubicBezTo>
                      <a:cubicBezTo>
                        <a:pt x="275480" y="90631"/>
                        <a:pt x="255052" y="81203"/>
                        <a:pt x="245143" y="70379"/>
                      </a:cubicBezTo>
                      <a:cubicBezTo>
                        <a:pt x="235225" y="59555"/>
                        <a:pt x="235826" y="47317"/>
                        <a:pt x="235826" y="47317"/>
                      </a:cubicBezTo>
                      <a:cubicBezTo>
                        <a:pt x="235826" y="47317"/>
                        <a:pt x="206451" y="50330"/>
                        <a:pt x="200849" y="21204"/>
                      </a:cubicBezTo>
                      <a:cubicBezTo>
                        <a:pt x="198631" y="9659"/>
                        <a:pt x="209510" y="4150"/>
                        <a:pt x="209510" y="4150"/>
                      </a:cubicBezTo>
                      <a:cubicBezTo>
                        <a:pt x="209510" y="4150"/>
                        <a:pt x="186124" y="-4113"/>
                        <a:pt x="160603" y="2680"/>
                      </a:cubicBezTo>
                      <a:cubicBezTo>
                        <a:pt x="135073" y="9484"/>
                        <a:pt x="109062" y="33100"/>
                        <a:pt x="109062" y="33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14" name="Google Shape;7114;p10"/>
                <p:cNvSpPr/>
                <p:nvPr/>
              </p:nvSpPr>
              <p:spPr>
                <a:xfrm>
                  <a:off x="-63587" y="2142264"/>
                  <a:ext cx="187751" cy="162812"/>
                </a:xfrm>
                <a:custGeom>
                  <a:avLst/>
                  <a:gdLst/>
                  <a:ahLst/>
                  <a:cxnLst/>
                  <a:rect l="l" t="t" r="r" b="b"/>
                  <a:pathLst>
                    <a:path w="187751" h="162812" extrusionOk="0">
                      <a:moveTo>
                        <a:pt x="138281" y="162813"/>
                      </a:moveTo>
                      <a:cubicBezTo>
                        <a:pt x="138281" y="162813"/>
                        <a:pt x="127660" y="118990"/>
                        <a:pt x="117058" y="99107"/>
                      </a:cubicBezTo>
                      <a:cubicBezTo>
                        <a:pt x="111142" y="88015"/>
                        <a:pt x="106123" y="81110"/>
                        <a:pt x="106123" y="81110"/>
                      </a:cubicBezTo>
                      <a:cubicBezTo>
                        <a:pt x="106123" y="81110"/>
                        <a:pt x="112298" y="83199"/>
                        <a:pt x="125775" y="90853"/>
                      </a:cubicBezTo>
                      <a:cubicBezTo>
                        <a:pt x="139251" y="98516"/>
                        <a:pt x="160030" y="111752"/>
                        <a:pt x="160030" y="111752"/>
                      </a:cubicBezTo>
                      <a:cubicBezTo>
                        <a:pt x="160030" y="111752"/>
                        <a:pt x="143938" y="96621"/>
                        <a:pt x="129860" y="87479"/>
                      </a:cubicBezTo>
                      <a:cubicBezTo>
                        <a:pt x="115792" y="78328"/>
                        <a:pt x="103748" y="75167"/>
                        <a:pt x="103748" y="75167"/>
                      </a:cubicBezTo>
                      <a:cubicBezTo>
                        <a:pt x="103748" y="75167"/>
                        <a:pt x="99523" y="64944"/>
                        <a:pt x="93534" y="55932"/>
                      </a:cubicBezTo>
                      <a:cubicBezTo>
                        <a:pt x="87544" y="46919"/>
                        <a:pt x="79770" y="39109"/>
                        <a:pt x="79770" y="39109"/>
                      </a:cubicBezTo>
                      <a:lnTo>
                        <a:pt x="112963" y="45847"/>
                      </a:lnTo>
                      <a:cubicBezTo>
                        <a:pt x="112963" y="45847"/>
                        <a:pt x="113629" y="52438"/>
                        <a:pt x="121791" y="61006"/>
                      </a:cubicBezTo>
                      <a:cubicBezTo>
                        <a:pt x="129953" y="69584"/>
                        <a:pt x="145611" y="80131"/>
                        <a:pt x="145611" y="80131"/>
                      </a:cubicBezTo>
                      <a:cubicBezTo>
                        <a:pt x="145611" y="80131"/>
                        <a:pt x="133899" y="68345"/>
                        <a:pt x="127411" y="60572"/>
                      </a:cubicBezTo>
                      <a:cubicBezTo>
                        <a:pt x="120922" y="52789"/>
                        <a:pt x="119655" y="49018"/>
                        <a:pt x="119655" y="49018"/>
                      </a:cubicBezTo>
                      <a:lnTo>
                        <a:pt x="149456" y="59111"/>
                      </a:lnTo>
                      <a:lnTo>
                        <a:pt x="187751" y="73901"/>
                      </a:lnTo>
                      <a:lnTo>
                        <a:pt x="152682" y="55784"/>
                      </a:lnTo>
                      <a:cubicBezTo>
                        <a:pt x="152682" y="55784"/>
                        <a:pt x="155252" y="52733"/>
                        <a:pt x="163654" y="51652"/>
                      </a:cubicBezTo>
                      <a:cubicBezTo>
                        <a:pt x="172056" y="50561"/>
                        <a:pt x="186282" y="51458"/>
                        <a:pt x="186282" y="51458"/>
                      </a:cubicBezTo>
                      <a:cubicBezTo>
                        <a:pt x="186282" y="51458"/>
                        <a:pt x="171446" y="48287"/>
                        <a:pt x="161352" y="48712"/>
                      </a:cubicBezTo>
                      <a:cubicBezTo>
                        <a:pt x="151259" y="49147"/>
                        <a:pt x="145907" y="53186"/>
                        <a:pt x="145907" y="53186"/>
                      </a:cubicBezTo>
                      <a:lnTo>
                        <a:pt x="121994" y="45339"/>
                      </a:lnTo>
                      <a:lnTo>
                        <a:pt x="108563" y="40384"/>
                      </a:lnTo>
                      <a:cubicBezTo>
                        <a:pt x="108563" y="40384"/>
                        <a:pt x="112316" y="35735"/>
                        <a:pt x="122678" y="31474"/>
                      </a:cubicBezTo>
                      <a:cubicBezTo>
                        <a:pt x="133031" y="27212"/>
                        <a:pt x="149992" y="23339"/>
                        <a:pt x="149992" y="23339"/>
                      </a:cubicBezTo>
                      <a:cubicBezTo>
                        <a:pt x="149992" y="23339"/>
                        <a:pt x="132753" y="23561"/>
                        <a:pt x="120506" y="27222"/>
                      </a:cubicBezTo>
                      <a:cubicBezTo>
                        <a:pt x="108249" y="30873"/>
                        <a:pt x="100984" y="37953"/>
                        <a:pt x="100984" y="37953"/>
                      </a:cubicBezTo>
                      <a:lnTo>
                        <a:pt x="76295" y="33711"/>
                      </a:lnTo>
                      <a:cubicBezTo>
                        <a:pt x="76295" y="33711"/>
                        <a:pt x="72644" y="28599"/>
                        <a:pt x="64463" y="20169"/>
                      </a:cubicBezTo>
                      <a:cubicBezTo>
                        <a:pt x="56283" y="11739"/>
                        <a:pt x="43564" y="0"/>
                        <a:pt x="43564" y="0"/>
                      </a:cubicBezTo>
                      <a:lnTo>
                        <a:pt x="31391" y="5860"/>
                      </a:lnTo>
                      <a:cubicBezTo>
                        <a:pt x="31391" y="5860"/>
                        <a:pt x="45930" y="14623"/>
                        <a:pt x="55673" y="22674"/>
                      </a:cubicBezTo>
                      <a:cubicBezTo>
                        <a:pt x="65415" y="30725"/>
                        <a:pt x="70351" y="38055"/>
                        <a:pt x="70351" y="38055"/>
                      </a:cubicBezTo>
                      <a:lnTo>
                        <a:pt x="60165" y="51199"/>
                      </a:lnTo>
                      <a:cubicBezTo>
                        <a:pt x="60165" y="51199"/>
                        <a:pt x="48306" y="45339"/>
                        <a:pt x="33572" y="44368"/>
                      </a:cubicBezTo>
                      <a:cubicBezTo>
                        <a:pt x="18838" y="43398"/>
                        <a:pt x="0" y="45357"/>
                        <a:pt x="0" y="45357"/>
                      </a:cubicBezTo>
                      <a:cubicBezTo>
                        <a:pt x="0" y="45357"/>
                        <a:pt x="18829" y="45172"/>
                        <a:pt x="32907" y="47770"/>
                      </a:cubicBezTo>
                      <a:cubicBezTo>
                        <a:pt x="46975" y="50367"/>
                        <a:pt x="57475" y="55322"/>
                        <a:pt x="57475" y="55322"/>
                      </a:cubicBezTo>
                      <a:lnTo>
                        <a:pt x="42547" y="76480"/>
                      </a:lnTo>
                      <a:cubicBezTo>
                        <a:pt x="42547" y="76480"/>
                        <a:pt x="35615" y="75139"/>
                        <a:pt x="27157" y="79354"/>
                      </a:cubicBezTo>
                      <a:cubicBezTo>
                        <a:pt x="18699" y="83569"/>
                        <a:pt x="8707" y="93339"/>
                        <a:pt x="8707" y="93339"/>
                      </a:cubicBezTo>
                      <a:cubicBezTo>
                        <a:pt x="8707" y="93339"/>
                        <a:pt x="21167" y="85621"/>
                        <a:pt x="28987" y="82294"/>
                      </a:cubicBezTo>
                      <a:cubicBezTo>
                        <a:pt x="36807" y="78975"/>
                        <a:pt x="39987" y="80066"/>
                        <a:pt x="39987" y="80066"/>
                      </a:cubicBezTo>
                      <a:lnTo>
                        <a:pt x="24735" y="124610"/>
                      </a:lnTo>
                      <a:cubicBezTo>
                        <a:pt x="24735" y="124610"/>
                        <a:pt x="38905" y="95040"/>
                        <a:pt x="47317" y="80491"/>
                      </a:cubicBezTo>
                      <a:cubicBezTo>
                        <a:pt x="53676" y="69510"/>
                        <a:pt x="56884" y="65859"/>
                        <a:pt x="56884" y="65859"/>
                      </a:cubicBezTo>
                      <a:cubicBezTo>
                        <a:pt x="56884" y="65859"/>
                        <a:pt x="60590" y="70028"/>
                        <a:pt x="63715" y="77108"/>
                      </a:cubicBezTo>
                      <a:cubicBezTo>
                        <a:pt x="66848" y="84198"/>
                        <a:pt x="68614" y="93302"/>
                        <a:pt x="68614" y="93302"/>
                      </a:cubicBezTo>
                      <a:cubicBezTo>
                        <a:pt x="68614" y="93302"/>
                        <a:pt x="69603" y="83347"/>
                        <a:pt x="67772" y="75518"/>
                      </a:cubicBezTo>
                      <a:cubicBezTo>
                        <a:pt x="65952" y="67698"/>
                        <a:pt x="61311" y="62014"/>
                        <a:pt x="61311" y="62014"/>
                      </a:cubicBezTo>
                      <a:lnTo>
                        <a:pt x="74686" y="43527"/>
                      </a:lnTo>
                      <a:cubicBezTo>
                        <a:pt x="74686" y="43527"/>
                        <a:pt x="81739" y="52521"/>
                        <a:pt x="87230" y="60184"/>
                      </a:cubicBezTo>
                      <a:cubicBezTo>
                        <a:pt x="92730" y="67837"/>
                        <a:pt x="96501" y="76664"/>
                        <a:pt x="96501" y="76664"/>
                      </a:cubicBezTo>
                      <a:cubicBezTo>
                        <a:pt x="96501" y="76664"/>
                        <a:pt x="90095" y="85640"/>
                        <a:pt x="86564" y="97259"/>
                      </a:cubicBezTo>
                      <a:cubicBezTo>
                        <a:pt x="83033" y="108878"/>
                        <a:pt x="82368" y="123149"/>
                        <a:pt x="82368" y="123149"/>
                      </a:cubicBezTo>
                      <a:cubicBezTo>
                        <a:pt x="82368" y="123149"/>
                        <a:pt x="85926" y="110088"/>
                        <a:pt x="90197" y="100013"/>
                      </a:cubicBezTo>
                      <a:cubicBezTo>
                        <a:pt x="94477" y="89938"/>
                        <a:pt x="99468" y="82867"/>
                        <a:pt x="99468" y="82867"/>
                      </a:cubicBezTo>
                      <a:cubicBezTo>
                        <a:pt x="99468" y="82867"/>
                        <a:pt x="104367" y="87119"/>
                        <a:pt x="112039" y="102417"/>
                      </a:cubicBezTo>
                      <a:cubicBezTo>
                        <a:pt x="122040" y="122336"/>
                        <a:pt x="138281" y="162813"/>
                        <a:pt x="138281" y="1628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15" name="Google Shape;7115;p10"/>
              <p:cNvGrpSpPr/>
              <p:nvPr/>
            </p:nvGrpSpPr>
            <p:grpSpPr>
              <a:xfrm>
                <a:off x="1545996" y="2631441"/>
                <a:ext cx="234189" cy="277865"/>
                <a:chOff x="1545996" y="2631441"/>
                <a:chExt cx="234189" cy="277865"/>
              </a:xfrm>
            </p:grpSpPr>
            <p:sp>
              <p:nvSpPr>
                <p:cNvPr id="7116" name="Google Shape;7116;p10"/>
                <p:cNvSpPr/>
                <p:nvPr/>
              </p:nvSpPr>
              <p:spPr>
                <a:xfrm>
                  <a:off x="1545996" y="2631441"/>
                  <a:ext cx="234189" cy="277865"/>
                </a:xfrm>
                <a:custGeom>
                  <a:avLst/>
                  <a:gdLst/>
                  <a:ahLst/>
                  <a:cxnLst/>
                  <a:rect l="l" t="t" r="r" b="b"/>
                  <a:pathLst>
                    <a:path w="234189" h="277865" extrusionOk="0">
                      <a:moveTo>
                        <a:pt x="149687" y="87573"/>
                      </a:moveTo>
                      <a:cubicBezTo>
                        <a:pt x="149687" y="87573"/>
                        <a:pt x="142533" y="45349"/>
                        <a:pt x="118796" y="24071"/>
                      </a:cubicBezTo>
                      <a:cubicBezTo>
                        <a:pt x="81425" y="-9427"/>
                        <a:pt x="60701" y="1813"/>
                        <a:pt x="60701" y="1813"/>
                      </a:cubicBezTo>
                      <a:cubicBezTo>
                        <a:pt x="60701" y="1813"/>
                        <a:pt x="87405" y="25818"/>
                        <a:pt x="71867" y="44443"/>
                      </a:cubicBezTo>
                      <a:cubicBezTo>
                        <a:pt x="63798" y="54112"/>
                        <a:pt x="42861" y="53881"/>
                        <a:pt x="42861" y="53881"/>
                      </a:cubicBezTo>
                      <a:cubicBezTo>
                        <a:pt x="42861" y="53881"/>
                        <a:pt x="39007" y="70288"/>
                        <a:pt x="28294" y="78403"/>
                      </a:cubicBezTo>
                      <a:cubicBezTo>
                        <a:pt x="17572" y="86519"/>
                        <a:pt x="0" y="86334"/>
                        <a:pt x="0" y="86334"/>
                      </a:cubicBezTo>
                      <a:cubicBezTo>
                        <a:pt x="0" y="86334"/>
                        <a:pt x="10482" y="101798"/>
                        <a:pt x="25040" y="112594"/>
                      </a:cubicBezTo>
                      <a:cubicBezTo>
                        <a:pt x="39599" y="123381"/>
                        <a:pt x="58224" y="129500"/>
                        <a:pt x="58224" y="129500"/>
                      </a:cubicBezTo>
                      <a:cubicBezTo>
                        <a:pt x="58224" y="129500"/>
                        <a:pt x="50432" y="134917"/>
                        <a:pt x="43971" y="141055"/>
                      </a:cubicBezTo>
                      <a:cubicBezTo>
                        <a:pt x="37519" y="147192"/>
                        <a:pt x="32398" y="154060"/>
                        <a:pt x="32398" y="154060"/>
                      </a:cubicBezTo>
                      <a:cubicBezTo>
                        <a:pt x="32398" y="154060"/>
                        <a:pt x="39284" y="160383"/>
                        <a:pt x="46328" y="164043"/>
                      </a:cubicBezTo>
                      <a:cubicBezTo>
                        <a:pt x="53380" y="167703"/>
                        <a:pt x="60581" y="168702"/>
                        <a:pt x="60581" y="168702"/>
                      </a:cubicBezTo>
                      <a:cubicBezTo>
                        <a:pt x="60581" y="168702"/>
                        <a:pt x="53002" y="189952"/>
                        <a:pt x="49055" y="209003"/>
                      </a:cubicBezTo>
                      <a:cubicBezTo>
                        <a:pt x="45117" y="228053"/>
                        <a:pt x="44812" y="244913"/>
                        <a:pt x="44812" y="244913"/>
                      </a:cubicBezTo>
                      <a:cubicBezTo>
                        <a:pt x="44812" y="244913"/>
                        <a:pt x="65221" y="243795"/>
                        <a:pt x="81434" y="238951"/>
                      </a:cubicBezTo>
                      <a:cubicBezTo>
                        <a:pt x="97647" y="234108"/>
                        <a:pt x="109663" y="225548"/>
                        <a:pt x="109663" y="225548"/>
                      </a:cubicBezTo>
                      <a:cubicBezTo>
                        <a:pt x="109663" y="225548"/>
                        <a:pt x="110754" y="233350"/>
                        <a:pt x="113361" y="240005"/>
                      </a:cubicBezTo>
                      <a:cubicBezTo>
                        <a:pt x="115958" y="246660"/>
                        <a:pt x="120062" y="252151"/>
                        <a:pt x="120062" y="252151"/>
                      </a:cubicBezTo>
                      <a:cubicBezTo>
                        <a:pt x="120062" y="252151"/>
                        <a:pt x="130064" y="243767"/>
                        <a:pt x="135961" y="232083"/>
                      </a:cubicBezTo>
                      <a:cubicBezTo>
                        <a:pt x="141849" y="220400"/>
                        <a:pt x="143633" y="205407"/>
                        <a:pt x="143633" y="205407"/>
                      </a:cubicBezTo>
                      <a:cubicBezTo>
                        <a:pt x="143633" y="205407"/>
                        <a:pt x="152118" y="230725"/>
                        <a:pt x="163478" y="248842"/>
                      </a:cubicBezTo>
                      <a:cubicBezTo>
                        <a:pt x="174829" y="266959"/>
                        <a:pt x="189045" y="277866"/>
                        <a:pt x="189045" y="277866"/>
                      </a:cubicBezTo>
                      <a:cubicBezTo>
                        <a:pt x="189045" y="277866"/>
                        <a:pt x="186466" y="253112"/>
                        <a:pt x="191190" y="237426"/>
                      </a:cubicBezTo>
                      <a:cubicBezTo>
                        <a:pt x="195904" y="221740"/>
                        <a:pt x="207911" y="215113"/>
                        <a:pt x="207911" y="215113"/>
                      </a:cubicBezTo>
                      <a:cubicBezTo>
                        <a:pt x="207911" y="215113"/>
                        <a:pt x="188398" y="189259"/>
                        <a:pt x="213023" y="166862"/>
                      </a:cubicBezTo>
                      <a:cubicBezTo>
                        <a:pt x="222774" y="157989"/>
                        <a:pt x="234190" y="164977"/>
                        <a:pt x="234190" y="164977"/>
                      </a:cubicBezTo>
                      <a:cubicBezTo>
                        <a:pt x="234190" y="164977"/>
                        <a:pt x="228829" y="138134"/>
                        <a:pt x="207893" y="118131"/>
                      </a:cubicBezTo>
                      <a:cubicBezTo>
                        <a:pt x="186947" y="98138"/>
                        <a:pt x="149687" y="87573"/>
                        <a:pt x="149687" y="875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17" name="Google Shape;7117;p10"/>
                <p:cNvSpPr/>
                <p:nvPr/>
              </p:nvSpPr>
              <p:spPr>
                <a:xfrm>
                  <a:off x="1578708" y="2659699"/>
                  <a:ext cx="167563" cy="199092"/>
                </a:xfrm>
                <a:custGeom>
                  <a:avLst/>
                  <a:gdLst/>
                  <a:ahLst/>
                  <a:cxnLst/>
                  <a:rect l="l" t="t" r="r" b="b"/>
                  <a:pathLst>
                    <a:path w="167563" h="199092" extrusionOk="0">
                      <a:moveTo>
                        <a:pt x="27850" y="199093"/>
                      </a:moveTo>
                      <a:cubicBezTo>
                        <a:pt x="27850" y="199093"/>
                        <a:pt x="63650" y="163330"/>
                        <a:pt x="76618" y="141664"/>
                      </a:cubicBezTo>
                      <a:cubicBezTo>
                        <a:pt x="83847" y="129583"/>
                        <a:pt x="87599" y="120802"/>
                        <a:pt x="87599" y="120802"/>
                      </a:cubicBezTo>
                      <a:cubicBezTo>
                        <a:pt x="87599" y="120802"/>
                        <a:pt x="89097" y="127827"/>
                        <a:pt x="89420" y="145010"/>
                      </a:cubicBezTo>
                      <a:cubicBezTo>
                        <a:pt x="89744" y="162184"/>
                        <a:pt x="88893" y="189508"/>
                        <a:pt x="88893" y="189508"/>
                      </a:cubicBezTo>
                      <a:cubicBezTo>
                        <a:pt x="88893" y="189508"/>
                        <a:pt x="94209" y="165475"/>
                        <a:pt x="94966" y="146868"/>
                      </a:cubicBezTo>
                      <a:cubicBezTo>
                        <a:pt x="95724" y="128252"/>
                        <a:pt x="91916" y="115071"/>
                        <a:pt x="91916" y="115071"/>
                      </a:cubicBezTo>
                      <a:cubicBezTo>
                        <a:pt x="91916" y="115071"/>
                        <a:pt x="99283" y="105097"/>
                        <a:pt x="104487" y="94162"/>
                      </a:cubicBezTo>
                      <a:cubicBezTo>
                        <a:pt x="109691" y="83227"/>
                        <a:pt x="112741" y="71331"/>
                        <a:pt x="112741" y="71331"/>
                      </a:cubicBezTo>
                      <a:lnTo>
                        <a:pt x="125109" y="106493"/>
                      </a:lnTo>
                      <a:cubicBezTo>
                        <a:pt x="125109" y="106493"/>
                        <a:pt x="119202" y="110994"/>
                        <a:pt x="115644" y="123713"/>
                      </a:cubicBezTo>
                      <a:cubicBezTo>
                        <a:pt x="112085" y="136423"/>
                        <a:pt x="110893" y="157350"/>
                        <a:pt x="110893" y="157350"/>
                      </a:cubicBezTo>
                      <a:cubicBezTo>
                        <a:pt x="110893" y="157350"/>
                        <a:pt x="115505" y="139408"/>
                        <a:pt x="119249" y="128732"/>
                      </a:cubicBezTo>
                      <a:cubicBezTo>
                        <a:pt x="122992" y="118066"/>
                        <a:pt x="125876" y="114645"/>
                        <a:pt x="125876" y="114645"/>
                      </a:cubicBezTo>
                      <a:lnTo>
                        <a:pt x="133123" y="148606"/>
                      </a:lnTo>
                      <a:lnTo>
                        <a:pt x="140703" y="193307"/>
                      </a:lnTo>
                      <a:lnTo>
                        <a:pt x="138124" y="149678"/>
                      </a:lnTo>
                      <a:cubicBezTo>
                        <a:pt x="138124" y="149678"/>
                        <a:pt x="142496" y="150297"/>
                        <a:pt x="148282" y="157562"/>
                      </a:cubicBezTo>
                      <a:cubicBezTo>
                        <a:pt x="154078" y="164819"/>
                        <a:pt x="161288" y="178721"/>
                        <a:pt x="161288" y="178721"/>
                      </a:cubicBezTo>
                      <a:cubicBezTo>
                        <a:pt x="161288" y="178721"/>
                        <a:pt x="155908" y="162905"/>
                        <a:pt x="149780" y="153671"/>
                      </a:cubicBezTo>
                      <a:cubicBezTo>
                        <a:pt x="143651" y="144428"/>
                        <a:pt x="136774" y="141775"/>
                        <a:pt x="136774" y="141775"/>
                      </a:cubicBezTo>
                      <a:lnTo>
                        <a:pt x="130710" y="114692"/>
                      </a:lnTo>
                      <a:lnTo>
                        <a:pt x="127836" y="99135"/>
                      </a:lnTo>
                      <a:cubicBezTo>
                        <a:pt x="127836" y="99135"/>
                        <a:pt x="134389" y="99939"/>
                        <a:pt x="144317" y="107168"/>
                      </a:cubicBezTo>
                      <a:cubicBezTo>
                        <a:pt x="154253" y="114396"/>
                        <a:pt x="167564" y="128058"/>
                        <a:pt x="167564" y="128058"/>
                      </a:cubicBezTo>
                      <a:cubicBezTo>
                        <a:pt x="167564" y="128058"/>
                        <a:pt x="157581" y="111993"/>
                        <a:pt x="147155" y="102620"/>
                      </a:cubicBezTo>
                      <a:cubicBezTo>
                        <a:pt x="136728" y="93256"/>
                        <a:pt x="125858" y="90585"/>
                        <a:pt x="125858" y="90585"/>
                      </a:cubicBezTo>
                      <a:lnTo>
                        <a:pt x="115921" y="64888"/>
                      </a:lnTo>
                      <a:cubicBezTo>
                        <a:pt x="115921" y="64888"/>
                        <a:pt x="118731" y="58437"/>
                        <a:pt x="122142" y="45792"/>
                      </a:cubicBezTo>
                      <a:cubicBezTo>
                        <a:pt x="125553" y="33138"/>
                        <a:pt x="129555" y="14281"/>
                        <a:pt x="129555" y="14281"/>
                      </a:cubicBezTo>
                      <a:lnTo>
                        <a:pt x="117058" y="6286"/>
                      </a:lnTo>
                      <a:cubicBezTo>
                        <a:pt x="117058" y="6286"/>
                        <a:pt x="116938" y="25114"/>
                        <a:pt x="114775" y="38998"/>
                      </a:cubicBezTo>
                      <a:cubicBezTo>
                        <a:pt x="112612" y="52891"/>
                        <a:pt x="108406" y="61847"/>
                        <a:pt x="108406" y="61847"/>
                      </a:cubicBezTo>
                      <a:lnTo>
                        <a:pt x="90104" y="59999"/>
                      </a:lnTo>
                      <a:cubicBezTo>
                        <a:pt x="90104" y="59999"/>
                        <a:pt x="88977" y="45394"/>
                        <a:pt x="81554" y="30975"/>
                      </a:cubicBezTo>
                      <a:cubicBezTo>
                        <a:pt x="74141" y="16555"/>
                        <a:pt x="61598" y="0"/>
                        <a:pt x="61598" y="0"/>
                      </a:cubicBezTo>
                      <a:cubicBezTo>
                        <a:pt x="61598" y="0"/>
                        <a:pt x="72440" y="17599"/>
                        <a:pt x="77940" y="32352"/>
                      </a:cubicBezTo>
                      <a:cubicBezTo>
                        <a:pt x="83431" y="47113"/>
                        <a:pt x="84642" y="59897"/>
                        <a:pt x="84642" y="59897"/>
                      </a:cubicBezTo>
                      <a:lnTo>
                        <a:pt x="56005" y="58307"/>
                      </a:lnTo>
                      <a:cubicBezTo>
                        <a:pt x="56005" y="58307"/>
                        <a:pt x="53353" y="51005"/>
                        <a:pt x="44544" y="45533"/>
                      </a:cubicBezTo>
                      <a:cubicBezTo>
                        <a:pt x="35726" y="40061"/>
                        <a:pt x="20751" y="36410"/>
                        <a:pt x="20751" y="36410"/>
                      </a:cubicBezTo>
                      <a:cubicBezTo>
                        <a:pt x="20751" y="36410"/>
                        <a:pt x="35171" y="43573"/>
                        <a:pt x="42769" y="48981"/>
                      </a:cubicBezTo>
                      <a:cubicBezTo>
                        <a:pt x="50367" y="54379"/>
                        <a:pt x="51125" y="58002"/>
                        <a:pt x="51125" y="58002"/>
                      </a:cubicBezTo>
                      <a:lnTo>
                        <a:pt x="0" y="69871"/>
                      </a:lnTo>
                      <a:cubicBezTo>
                        <a:pt x="0" y="69871"/>
                        <a:pt x="36234" y="65794"/>
                        <a:pt x="54878" y="65157"/>
                      </a:cubicBezTo>
                      <a:cubicBezTo>
                        <a:pt x="68955" y="64667"/>
                        <a:pt x="74261" y="65536"/>
                        <a:pt x="74261" y="65536"/>
                      </a:cubicBezTo>
                      <a:cubicBezTo>
                        <a:pt x="74261" y="65536"/>
                        <a:pt x="72385" y="71479"/>
                        <a:pt x="67394" y="78587"/>
                      </a:cubicBezTo>
                      <a:cubicBezTo>
                        <a:pt x="62402" y="85686"/>
                        <a:pt x="54721" y="92711"/>
                        <a:pt x="54721" y="92711"/>
                      </a:cubicBezTo>
                      <a:cubicBezTo>
                        <a:pt x="54721" y="92711"/>
                        <a:pt x="64777" y="87775"/>
                        <a:pt x="71202" y="81462"/>
                      </a:cubicBezTo>
                      <a:cubicBezTo>
                        <a:pt x="77635" y="75139"/>
                        <a:pt x="80426" y="67440"/>
                        <a:pt x="80426" y="67440"/>
                      </a:cubicBezTo>
                      <a:lnTo>
                        <a:pt x="105643" y="69140"/>
                      </a:lnTo>
                      <a:cubicBezTo>
                        <a:pt x="105643" y="69140"/>
                        <a:pt x="101058" y="81064"/>
                        <a:pt x="96861" y="90733"/>
                      </a:cubicBezTo>
                      <a:cubicBezTo>
                        <a:pt x="92674" y="100401"/>
                        <a:pt x="86389" y="109146"/>
                        <a:pt x="86389" y="109146"/>
                      </a:cubicBezTo>
                      <a:cubicBezTo>
                        <a:pt x="86389" y="109146"/>
                        <a:pt x="74197" y="108397"/>
                        <a:pt x="61108" y="111910"/>
                      </a:cubicBezTo>
                      <a:cubicBezTo>
                        <a:pt x="48019" y="115422"/>
                        <a:pt x="34034" y="123196"/>
                        <a:pt x="34034" y="123196"/>
                      </a:cubicBezTo>
                      <a:cubicBezTo>
                        <a:pt x="34034" y="123196"/>
                        <a:pt x="48509" y="118851"/>
                        <a:pt x="60544" y="116947"/>
                      </a:cubicBezTo>
                      <a:cubicBezTo>
                        <a:pt x="72570" y="115043"/>
                        <a:pt x="82155" y="115579"/>
                        <a:pt x="82155" y="115579"/>
                      </a:cubicBezTo>
                      <a:cubicBezTo>
                        <a:pt x="82155" y="115579"/>
                        <a:pt x="80861" y="122687"/>
                        <a:pt x="70619" y="138900"/>
                      </a:cubicBezTo>
                      <a:cubicBezTo>
                        <a:pt x="57272" y="160012"/>
                        <a:pt x="27850" y="199093"/>
                        <a:pt x="27850" y="1990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18" name="Google Shape;7118;p10"/>
              <p:cNvGrpSpPr/>
              <p:nvPr/>
            </p:nvGrpSpPr>
            <p:grpSpPr>
              <a:xfrm>
                <a:off x="2321820" y="2766709"/>
                <a:ext cx="356571" cy="356757"/>
                <a:chOff x="2321820" y="2766709"/>
                <a:chExt cx="356571" cy="356757"/>
              </a:xfrm>
            </p:grpSpPr>
            <p:sp>
              <p:nvSpPr>
                <p:cNvPr id="7119" name="Google Shape;7119;p10"/>
                <p:cNvSpPr/>
                <p:nvPr/>
              </p:nvSpPr>
              <p:spPr>
                <a:xfrm>
                  <a:off x="2321820" y="2766709"/>
                  <a:ext cx="356571" cy="356757"/>
                </a:xfrm>
                <a:custGeom>
                  <a:avLst/>
                  <a:gdLst/>
                  <a:ahLst/>
                  <a:cxnLst/>
                  <a:rect l="l" t="t" r="r" b="b"/>
                  <a:pathLst>
                    <a:path w="356571" h="356757" extrusionOk="0">
                      <a:moveTo>
                        <a:pt x="243868" y="237443"/>
                      </a:moveTo>
                      <a:cubicBezTo>
                        <a:pt x="243868" y="237443"/>
                        <a:pt x="245938" y="289881"/>
                        <a:pt x="214132" y="319497"/>
                      </a:cubicBezTo>
                      <a:cubicBezTo>
                        <a:pt x="164060" y="366139"/>
                        <a:pt x="126569" y="355777"/>
                        <a:pt x="126569" y="355777"/>
                      </a:cubicBezTo>
                      <a:cubicBezTo>
                        <a:pt x="126569" y="355777"/>
                        <a:pt x="162332" y="322381"/>
                        <a:pt x="130914" y="302221"/>
                      </a:cubicBezTo>
                      <a:cubicBezTo>
                        <a:pt x="114608" y="291758"/>
                        <a:pt x="80510" y="295372"/>
                        <a:pt x="80510" y="295372"/>
                      </a:cubicBezTo>
                      <a:cubicBezTo>
                        <a:pt x="80510" y="295372"/>
                        <a:pt x="68882" y="276044"/>
                        <a:pt x="48749" y="267891"/>
                      </a:cubicBezTo>
                      <a:cubicBezTo>
                        <a:pt x="28627" y="259739"/>
                        <a:pt x="0" y="262752"/>
                        <a:pt x="0" y="262752"/>
                      </a:cubicBezTo>
                      <a:cubicBezTo>
                        <a:pt x="0" y="262752"/>
                        <a:pt x="12072" y="242296"/>
                        <a:pt x="32315" y="226869"/>
                      </a:cubicBezTo>
                      <a:cubicBezTo>
                        <a:pt x="52558" y="211442"/>
                        <a:pt x="80963" y="201043"/>
                        <a:pt x="80963" y="201043"/>
                      </a:cubicBezTo>
                      <a:cubicBezTo>
                        <a:pt x="80963" y="201043"/>
                        <a:pt x="66487" y="195710"/>
                        <a:pt x="53953" y="189276"/>
                      </a:cubicBezTo>
                      <a:cubicBezTo>
                        <a:pt x="41419" y="182852"/>
                        <a:pt x="30827" y="175319"/>
                        <a:pt x="30827" y="175319"/>
                      </a:cubicBezTo>
                      <a:cubicBezTo>
                        <a:pt x="30827" y="175319"/>
                        <a:pt x="40005" y="166538"/>
                        <a:pt x="50312" y="160973"/>
                      </a:cubicBezTo>
                      <a:cubicBezTo>
                        <a:pt x="60618" y="155399"/>
                        <a:pt x="72061" y="153052"/>
                        <a:pt x="72061" y="153052"/>
                      </a:cubicBezTo>
                      <a:cubicBezTo>
                        <a:pt x="72061" y="153052"/>
                        <a:pt x="52761" y="128436"/>
                        <a:pt x="40125" y="105920"/>
                      </a:cubicBezTo>
                      <a:cubicBezTo>
                        <a:pt x="27490" y="83403"/>
                        <a:pt x="21519" y="62975"/>
                        <a:pt x="21519" y="62975"/>
                      </a:cubicBezTo>
                      <a:cubicBezTo>
                        <a:pt x="21519" y="62975"/>
                        <a:pt x="55183" y="61080"/>
                        <a:pt x="83218" y="64389"/>
                      </a:cubicBezTo>
                      <a:cubicBezTo>
                        <a:pt x="111253" y="67689"/>
                        <a:pt x="133650" y="76184"/>
                        <a:pt x="133650" y="76184"/>
                      </a:cubicBezTo>
                      <a:cubicBezTo>
                        <a:pt x="133650" y="76184"/>
                        <a:pt x="132892" y="66524"/>
                        <a:pt x="134972" y="58030"/>
                      </a:cubicBezTo>
                      <a:cubicBezTo>
                        <a:pt x="137042" y="49535"/>
                        <a:pt x="141960" y="42205"/>
                        <a:pt x="141960" y="42205"/>
                      </a:cubicBezTo>
                      <a:cubicBezTo>
                        <a:pt x="141960" y="42205"/>
                        <a:pt x="161010" y="50802"/>
                        <a:pt x="174432" y="64056"/>
                      </a:cubicBezTo>
                      <a:cubicBezTo>
                        <a:pt x="187844" y="77321"/>
                        <a:pt x="195627" y="95244"/>
                        <a:pt x="195627" y="95244"/>
                      </a:cubicBezTo>
                      <a:cubicBezTo>
                        <a:pt x="195627" y="95244"/>
                        <a:pt x="201247" y="63132"/>
                        <a:pt x="213873" y="39321"/>
                      </a:cubicBezTo>
                      <a:cubicBezTo>
                        <a:pt x="226508" y="15510"/>
                        <a:pt x="246160" y="0"/>
                        <a:pt x="246160" y="0"/>
                      </a:cubicBezTo>
                      <a:cubicBezTo>
                        <a:pt x="246160" y="0"/>
                        <a:pt x="250005" y="30475"/>
                        <a:pt x="262807" y="48786"/>
                      </a:cubicBezTo>
                      <a:cubicBezTo>
                        <a:pt x="275609" y="67098"/>
                        <a:pt x="297368" y="73235"/>
                        <a:pt x="297368" y="73235"/>
                      </a:cubicBezTo>
                      <a:cubicBezTo>
                        <a:pt x="297368" y="73235"/>
                        <a:pt x="273946" y="107750"/>
                        <a:pt x="321410" y="131043"/>
                      </a:cubicBezTo>
                      <a:cubicBezTo>
                        <a:pt x="340230" y="140277"/>
                        <a:pt x="356572" y="129962"/>
                        <a:pt x="356572" y="129962"/>
                      </a:cubicBezTo>
                      <a:cubicBezTo>
                        <a:pt x="356572" y="129962"/>
                        <a:pt x="356563" y="163432"/>
                        <a:pt x="328907" y="191060"/>
                      </a:cubicBezTo>
                      <a:cubicBezTo>
                        <a:pt x="301241" y="218679"/>
                        <a:pt x="243868" y="237443"/>
                        <a:pt x="243868" y="2374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20" name="Google Shape;7120;p10"/>
                <p:cNvSpPr/>
                <p:nvPr/>
              </p:nvSpPr>
              <p:spPr>
                <a:xfrm>
                  <a:off x="2371373" y="2837596"/>
                  <a:ext cx="254488" cy="247417"/>
                </a:xfrm>
                <a:custGeom>
                  <a:avLst/>
                  <a:gdLst/>
                  <a:ahLst/>
                  <a:cxnLst/>
                  <a:rect l="l" t="t" r="r" b="b"/>
                  <a:pathLst>
                    <a:path w="254488" h="247417" extrusionOk="0">
                      <a:moveTo>
                        <a:pt x="3383" y="10916"/>
                      </a:moveTo>
                      <a:cubicBezTo>
                        <a:pt x="3383" y="10916"/>
                        <a:pt x="73448" y="48666"/>
                        <a:pt x="101649" y="72921"/>
                      </a:cubicBezTo>
                      <a:cubicBezTo>
                        <a:pt x="117391" y="86453"/>
                        <a:pt x="126357" y="96529"/>
                        <a:pt x="126357" y="96529"/>
                      </a:cubicBezTo>
                      <a:cubicBezTo>
                        <a:pt x="126357" y="96529"/>
                        <a:pt x="126523" y="87747"/>
                        <a:pt x="121458" y="66830"/>
                      </a:cubicBezTo>
                      <a:cubicBezTo>
                        <a:pt x="116402" y="45912"/>
                        <a:pt x="106105" y="12848"/>
                        <a:pt x="106105" y="12848"/>
                      </a:cubicBezTo>
                      <a:cubicBezTo>
                        <a:pt x="106105" y="12848"/>
                        <a:pt x="122604" y="41207"/>
                        <a:pt x="129897" y="63696"/>
                      </a:cubicBezTo>
                      <a:cubicBezTo>
                        <a:pt x="137190" y="86185"/>
                        <a:pt x="135277" y="102805"/>
                        <a:pt x="135277" y="102805"/>
                      </a:cubicBezTo>
                      <a:cubicBezTo>
                        <a:pt x="135277" y="102805"/>
                        <a:pt x="150538" y="113749"/>
                        <a:pt x="162591" y="126209"/>
                      </a:cubicBezTo>
                      <a:cubicBezTo>
                        <a:pt x="174644" y="138669"/>
                        <a:pt x="183499" y="152636"/>
                        <a:pt x="183499" y="152636"/>
                      </a:cubicBezTo>
                      <a:lnTo>
                        <a:pt x="192244" y="107944"/>
                      </a:lnTo>
                      <a:cubicBezTo>
                        <a:pt x="192244" y="107944"/>
                        <a:pt x="181124" y="103415"/>
                        <a:pt x="171187" y="88533"/>
                      </a:cubicBezTo>
                      <a:cubicBezTo>
                        <a:pt x="161241" y="73651"/>
                        <a:pt x="152479" y="48426"/>
                        <a:pt x="152479" y="48426"/>
                      </a:cubicBezTo>
                      <a:cubicBezTo>
                        <a:pt x="152479" y="48426"/>
                        <a:pt x="165844" y="69482"/>
                        <a:pt x="175430" y="81850"/>
                      </a:cubicBezTo>
                      <a:cubicBezTo>
                        <a:pt x="185024" y="94227"/>
                        <a:pt x="190829" y="97915"/>
                        <a:pt x="190829" y="97915"/>
                      </a:cubicBezTo>
                      <a:lnTo>
                        <a:pt x="191606" y="55506"/>
                      </a:lnTo>
                      <a:lnTo>
                        <a:pt x="189424" y="0"/>
                      </a:lnTo>
                      <a:lnTo>
                        <a:pt x="199416" y="53408"/>
                      </a:lnTo>
                      <a:cubicBezTo>
                        <a:pt x="199416" y="53408"/>
                        <a:pt x="206349" y="51957"/>
                        <a:pt x="213429" y="42214"/>
                      </a:cubicBezTo>
                      <a:cubicBezTo>
                        <a:pt x="220519" y="32472"/>
                        <a:pt x="227756" y="14438"/>
                        <a:pt x="227756" y="14438"/>
                      </a:cubicBezTo>
                      <a:cubicBezTo>
                        <a:pt x="227756" y="14438"/>
                        <a:pt x="224133" y="34515"/>
                        <a:pt x="217136" y="46707"/>
                      </a:cubicBezTo>
                      <a:cubicBezTo>
                        <a:pt x="210139" y="58908"/>
                        <a:pt x="199777" y="63225"/>
                        <a:pt x="199777" y="63225"/>
                      </a:cubicBezTo>
                      <a:lnTo>
                        <a:pt x="198705" y="97102"/>
                      </a:lnTo>
                      <a:lnTo>
                        <a:pt x="199074" y="116448"/>
                      </a:lnTo>
                      <a:cubicBezTo>
                        <a:pt x="199074" y="116448"/>
                        <a:pt x="209510" y="114433"/>
                        <a:pt x="223366" y="104071"/>
                      </a:cubicBezTo>
                      <a:cubicBezTo>
                        <a:pt x="237222" y="93700"/>
                        <a:pt x="254488" y="74991"/>
                        <a:pt x="254488" y="74991"/>
                      </a:cubicBezTo>
                      <a:cubicBezTo>
                        <a:pt x="254488" y="74991"/>
                        <a:pt x="243433" y="96103"/>
                        <a:pt x="229467" y="109136"/>
                      </a:cubicBezTo>
                      <a:cubicBezTo>
                        <a:pt x="215500" y="122179"/>
                        <a:pt x="198631" y="127152"/>
                        <a:pt x="198631" y="127152"/>
                      </a:cubicBezTo>
                      <a:lnTo>
                        <a:pt x="190783" y="159957"/>
                      </a:lnTo>
                      <a:cubicBezTo>
                        <a:pt x="190783" y="159957"/>
                        <a:pt x="197475" y="167342"/>
                        <a:pt x="207153" y="182168"/>
                      </a:cubicBezTo>
                      <a:cubicBezTo>
                        <a:pt x="216831" y="196995"/>
                        <a:pt x="229504" y="219262"/>
                        <a:pt x="229504" y="219262"/>
                      </a:cubicBezTo>
                      <a:lnTo>
                        <a:pt x="211719" y="230964"/>
                      </a:lnTo>
                      <a:cubicBezTo>
                        <a:pt x="211719" y="230964"/>
                        <a:pt x="205388" y="208114"/>
                        <a:pt x="197337" y="191587"/>
                      </a:cubicBezTo>
                      <a:cubicBezTo>
                        <a:pt x="189286" y="175051"/>
                        <a:pt x="179515" y="164837"/>
                        <a:pt x="179515" y="164837"/>
                      </a:cubicBezTo>
                      <a:lnTo>
                        <a:pt x="150242" y="170004"/>
                      </a:lnTo>
                      <a:cubicBezTo>
                        <a:pt x="150242" y="170004"/>
                        <a:pt x="153163" y="187918"/>
                        <a:pt x="145749" y="206617"/>
                      </a:cubicBezTo>
                      <a:cubicBezTo>
                        <a:pt x="138336" y="225316"/>
                        <a:pt x="123260" y="247417"/>
                        <a:pt x="123260" y="247417"/>
                      </a:cubicBezTo>
                      <a:cubicBezTo>
                        <a:pt x="123260" y="247417"/>
                        <a:pt x="135231" y="224318"/>
                        <a:pt x="139390" y="205517"/>
                      </a:cubicBezTo>
                      <a:cubicBezTo>
                        <a:pt x="143549" y="186716"/>
                        <a:pt x="141368" y="170993"/>
                        <a:pt x="141368" y="170993"/>
                      </a:cubicBezTo>
                      <a:lnTo>
                        <a:pt x="95151" y="177482"/>
                      </a:lnTo>
                      <a:cubicBezTo>
                        <a:pt x="95151" y="177482"/>
                        <a:pt x="93210" y="186762"/>
                        <a:pt x="80602" y="194823"/>
                      </a:cubicBezTo>
                      <a:cubicBezTo>
                        <a:pt x="68003" y="202873"/>
                        <a:pt x="44747" y="209686"/>
                        <a:pt x="44747" y="209686"/>
                      </a:cubicBezTo>
                      <a:cubicBezTo>
                        <a:pt x="44747" y="209686"/>
                        <a:pt x="65961" y="198686"/>
                        <a:pt x="76591" y="190913"/>
                      </a:cubicBezTo>
                      <a:cubicBezTo>
                        <a:pt x="87230" y="183148"/>
                        <a:pt x="87294" y="178619"/>
                        <a:pt x="87294" y="178619"/>
                      </a:cubicBezTo>
                      <a:lnTo>
                        <a:pt x="0" y="172333"/>
                      </a:lnTo>
                      <a:cubicBezTo>
                        <a:pt x="0" y="172333"/>
                        <a:pt x="60452" y="171520"/>
                        <a:pt x="91093" y="169339"/>
                      </a:cubicBezTo>
                      <a:cubicBezTo>
                        <a:pt x="114220" y="167693"/>
                        <a:pt x="122585" y="165798"/>
                        <a:pt x="122585" y="165798"/>
                      </a:cubicBezTo>
                      <a:cubicBezTo>
                        <a:pt x="122585" y="165798"/>
                        <a:pt x="117594" y="158875"/>
                        <a:pt x="107131" y="151027"/>
                      </a:cubicBezTo>
                      <a:cubicBezTo>
                        <a:pt x="96676" y="143189"/>
                        <a:pt x="81859" y="135887"/>
                        <a:pt x="81859" y="135887"/>
                      </a:cubicBezTo>
                      <a:cubicBezTo>
                        <a:pt x="81859" y="135887"/>
                        <a:pt x="99875" y="140277"/>
                        <a:pt x="112418" y="146933"/>
                      </a:cubicBezTo>
                      <a:cubicBezTo>
                        <a:pt x="124961" y="153579"/>
                        <a:pt x="132042" y="162498"/>
                        <a:pt x="132042" y="162498"/>
                      </a:cubicBezTo>
                      <a:lnTo>
                        <a:pt x="172629" y="156426"/>
                      </a:lnTo>
                      <a:cubicBezTo>
                        <a:pt x="172629" y="156426"/>
                        <a:pt x="161260" y="142662"/>
                        <a:pt x="151277" y="131589"/>
                      </a:cubicBezTo>
                      <a:cubicBezTo>
                        <a:pt x="141285" y="120506"/>
                        <a:pt x="128178" y="110883"/>
                        <a:pt x="128178" y="110883"/>
                      </a:cubicBezTo>
                      <a:cubicBezTo>
                        <a:pt x="128178" y="110883"/>
                        <a:pt x="108536" y="113730"/>
                        <a:pt x="86028" y="111540"/>
                      </a:cubicBezTo>
                      <a:cubicBezTo>
                        <a:pt x="63530" y="109358"/>
                        <a:pt x="38166" y="102130"/>
                        <a:pt x="38166" y="102130"/>
                      </a:cubicBezTo>
                      <a:cubicBezTo>
                        <a:pt x="38166" y="102130"/>
                        <a:pt x="63206" y="105106"/>
                        <a:pt x="83458" y="105513"/>
                      </a:cubicBezTo>
                      <a:cubicBezTo>
                        <a:pt x="103720" y="105911"/>
                        <a:pt x="119175" y="103738"/>
                        <a:pt x="119175" y="103738"/>
                      </a:cubicBezTo>
                      <a:cubicBezTo>
                        <a:pt x="119175" y="103738"/>
                        <a:pt x="114756" y="95308"/>
                        <a:pt x="92757" y="77238"/>
                      </a:cubicBezTo>
                      <a:cubicBezTo>
                        <a:pt x="64112" y="53713"/>
                        <a:pt x="3383" y="10916"/>
                        <a:pt x="3383" y="109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21" name="Google Shape;7121;p10"/>
              <p:cNvGrpSpPr/>
              <p:nvPr/>
            </p:nvGrpSpPr>
            <p:grpSpPr>
              <a:xfrm>
                <a:off x="2240515" y="1732931"/>
                <a:ext cx="296850" cy="170195"/>
                <a:chOff x="2240515" y="1732931"/>
                <a:chExt cx="296850" cy="170195"/>
              </a:xfrm>
            </p:grpSpPr>
            <p:sp>
              <p:nvSpPr>
                <p:cNvPr id="7122" name="Google Shape;7122;p10"/>
                <p:cNvSpPr/>
                <p:nvPr/>
              </p:nvSpPr>
              <p:spPr>
                <a:xfrm>
                  <a:off x="2240515" y="1732931"/>
                  <a:ext cx="296850" cy="170195"/>
                </a:xfrm>
                <a:custGeom>
                  <a:avLst/>
                  <a:gdLst/>
                  <a:ahLst/>
                  <a:cxnLst/>
                  <a:rect l="l" t="t" r="r" b="b"/>
                  <a:pathLst>
                    <a:path w="296850" h="170195" extrusionOk="0">
                      <a:moveTo>
                        <a:pt x="182353" y="133548"/>
                      </a:moveTo>
                      <a:cubicBezTo>
                        <a:pt x="182353" y="133548"/>
                        <a:pt x="167296" y="159023"/>
                        <a:pt x="135212" y="165937"/>
                      </a:cubicBezTo>
                      <a:cubicBezTo>
                        <a:pt x="84688" y="176826"/>
                        <a:pt x="61154" y="163395"/>
                        <a:pt x="61154" y="163395"/>
                      </a:cubicBezTo>
                      <a:cubicBezTo>
                        <a:pt x="61154" y="163395"/>
                        <a:pt x="97268" y="155575"/>
                        <a:pt x="81157" y="138845"/>
                      </a:cubicBezTo>
                      <a:cubicBezTo>
                        <a:pt x="72801" y="130165"/>
                        <a:pt x="47280" y="124166"/>
                        <a:pt x="47280" y="124166"/>
                      </a:cubicBezTo>
                      <a:cubicBezTo>
                        <a:pt x="47280" y="124166"/>
                        <a:pt x="45061" y="112316"/>
                        <a:pt x="33239" y="103868"/>
                      </a:cubicBezTo>
                      <a:cubicBezTo>
                        <a:pt x="21426" y="95419"/>
                        <a:pt x="0" y="90372"/>
                        <a:pt x="0" y="90372"/>
                      </a:cubicBezTo>
                      <a:cubicBezTo>
                        <a:pt x="0" y="90372"/>
                        <a:pt x="15094" y="83357"/>
                        <a:pt x="34432" y="80584"/>
                      </a:cubicBezTo>
                      <a:cubicBezTo>
                        <a:pt x="53769" y="77820"/>
                        <a:pt x="77358" y="79299"/>
                        <a:pt x="77358" y="79299"/>
                      </a:cubicBezTo>
                      <a:cubicBezTo>
                        <a:pt x="77358" y="79299"/>
                        <a:pt x="68687" y="73475"/>
                        <a:pt x="61755" y="67569"/>
                      </a:cubicBezTo>
                      <a:cubicBezTo>
                        <a:pt x="54822" y="61662"/>
                        <a:pt x="49628" y="55673"/>
                        <a:pt x="49628" y="55673"/>
                      </a:cubicBezTo>
                      <a:cubicBezTo>
                        <a:pt x="49628" y="55673"/>
                        <a:pt x="58963" y="53565"/>
                        <a:pt x="68087" y="53251"/>
                      </a:cubicBezTo>
                      <a:cubicBezTo>
                        <a:pt x="77219" y="52927"/>
                        <a:pt x="86139" y="54397"/>
                        <a:pt x="86139" y="54397"/>
                      </a:cubicBezTo>
                      <a:cubicBezTo>
                        <a:pt x="86139" y="54397"/>
                        <a:pt x="80103" y="38295"/>
                        <a:pt x="78171" y="24698"/>
                      </a:cubicBezTo>
                      <a:cubicBezTo>
                        <a:pt x="76239" y="11092"/>
                        <a:pt x="78411" y="0"/>
                        <a:pt x="78411" y="0"/>
                      </a:cubicBezTo>
                      <a:cubicBezTo>
                        <a:pt x="78411" y="0"/>
                        <a:pt x="103082" y="6729"/>
                        <a:pt x="122086" y="14651"/>
                      </a:cubicBezTo>
                      <a:cubicBezTo>
                        <a:pt x="141082" y="22582"/>
                        <a:pt x="154420" y="31705"/>
                        <a:pt x="154420" y="31705"/>
                      </a:cubicBezTo>
                      <a:cubicBezTo>
                        <a:pt x="154420" y="31705"/>
                        <a:pt x="156925" y="26926"/>
                        <a:pt x="161093" y="23349"/>
                      </a:cubicBezTo>
                      <a:cubicBezTo>
                        <a:pt x="165262" y="19762"/>
                        <a:pt x="171085" y="17387"/>
                        <a:pt x="171085" y="17387"/>
                      </a:cubicBezTo>
                      <a:cubicBezTo>
                        <a:pt x="171085" y="17387"/>
                        <a:pt x="181993" y="25798"/>
                        <a:pt x="187400" y="35162"/>
                      </a:cubicBezTo>
                      <a:cubicBezTo>
                        <a:pt x="192817" y="44525"/>
                        <a:pt x="192724" y="54832"/>
                        <a:pt x="192724" y="54832"/>
                      </a:cubicBezTo>
                      <a:cubicBezTo>
                        <a:pt x="192724" y="54832"/>
                        <a:pt x="206867" y="40791"/>
                        <a:pt x="223412" y="32306"/>
                      </a:cubicBezTo>
                      <a:cubicBezTo>
                        <a:pt x="239958" y="23811"/>
                        <a:pt x="258907" y="20862"/>
                        <a:pt x="258907" y="20862"/>
                      </a:cubicBezTo>
                      <a:cubicBezTo>
                        <a:pt x="258907" y="20862"/>
                        <a:pt x="252039" y="36271"/>
                        <a:pt x="255422" y="47899"/>
                      </a:cubicBezTo>
                      <a:cubicBezTo>
                        <a:pt x="258796" y="59527"/>
                        <a:pt x="272421" y="67384"/>
                        <a:pt x="272421" y="67384"/>
                      </a:cubicBezTo>
                      <a:cubicBezTo>
                        <a:pt x="272421" y="67384"/>
                        <a:pt x="244783" y="78532"/>
                        <a:pt x="271367" y="100392"/>
                      </a:cubicBezTo>
                      <a:cubicBezTo>
                        <a:pt x="281904" y="109053"/>
                        <a:pt x="296851" y="107842"/>
                        <a:pt x="296851" y="107842"/>
                      </a:cubicBezTo>
                      <a:cubicBezTo>
                        <a:pt x="296851" y="107842"/>
                        <a:pt x="286286" y="123796"/>
                        <a:pt x="257788" y="130701"/>
                      </a:cubicBezTo>
                      <a:cubicBezTo>
                        <a:pt x="229300" y="137606"/>
                        <a:pt x="182353" y="133548"/>
                        <a:pt x="182353" y="13354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23" name="Google Shape;7123;p10"/>
                <p:cNvSpPr/>
                <p:nvPr/>
              </p:nvSpPr>
              <p:spPr>
                <a:xfrm>
                  <a:off x="2282110" y="1749033"/>
                  <a:ext cx="212671" cy="152099"/>
                </a:xfrm>
                <a:custGeom>
                  <a:avLst/>
                  <a:gdLst/>
                  <a:ahLst/>
                  <a:cxnLst/>
                  <a:rect l="l" t="t" r="r" b="b"/>
                  <a:pathLst>
                    <a:path w="212671" h="152099" extrusionOk="0">
                      <a:moveTo>
                        <a:pt x="53343" y="0"/>
                      </a:moveTo>
                      <a:cubicBezTo>
                        <a:pt x="53343" y="0"/>
                        <a:pt x="91528" y="33868"/>
                        <a:pt x="104043" y="51818"/>
                      </a:cubicBezTo>
                      <a:cubicBezTo>
                        <a:pt x="111032" y="61838"/>
                        <a:pt x="114266" y="68669"/>
                        <a:pt x="114266" y="68669"/>
                      </a:cubicBezTo>
                      <a:cubicBezTo>
                        <a:pt x="114266" y="68669"/>
                        <a:pt x="117151" y="64519"/>
                        <a:pt x="120136" y="53399"/>
                      </a:cubicBezTo>
                      <a:cubicBezTo>
                        <a:pt x="123112" y="42279"/>
                        <a:pt x="126181" y="24190"/>
                        <a:pt x="126181" y="24190"/>
                      </a:cubicBezTo>
                      <a:cubicBezTo>
                        <a:pt x="126181" y="24190"/>
                        <a:pt x="129038" y="41447"/>
                        <a:pt x="127152" y="53815"/>
                      </a:cubicBezTo>
                      <a:cubicBezTo>
                        <a:pt x="125275" y="66192"/>
                        <a:pt x="118666" y="73679"/>
                        <a:pt x="118666" y="73679"/>
                      </a:cubicBezTo>
                      <a:cubicBezTo>
                        <a:pt x="118666" y="73679"/>
                        <a:pt x="126117" y="82358"/>
                        <a:pt x="130812" y="91029"/>
                      </a:cubicBezTo>
                      <a:cubicBezTo>
                        <a:pt x="135498" y="99699"/>
                        <a:pt x="137421" y="108360"/>
                        <a:pt x="137421" y="108360"/>
                      </a:cubicBezTo>
                      <a:lnTo>
                        <a:pt x="157766" y="89041"/>
                      </a:lnTo>
                      <a:cubicBezTo>
                        <a:pt x="157766" y="89041"/>
                        <a:pt x="151249" y="84355"/>
                        <a:pt x="148837" y="75010"/>
                      </a:cubicBezTo>
                      <a:cubicBezTo>
                        <a:pt x="146424" y="65665"/>
                        <a:pt x="148116" y="51652"/>
                        <a:pt x="148116" y="51652"/>
                      </a:cubicBezTo>
                      <a:cubicBezTo>
                        <a:pt x="148116" y="51652"/>
                        <a:pt x="151028" y="64722"/>
                        <a:pt x="153985" y="72792"/>
                      </a:cubicBezTo>
                      <a:cubicBezTo>
                        <a:pt x="156934" y="80861"/>
                        <a:pt x="159929" y="83939"/>
                        <a:pt x="159929" y="83939"/>
                      </a:cubicBezTo>
                      <a:lnTo>
                        <a:pt x="173859" y="63890"/>
                      </a:lnTo>
                      <a:lnTo>
                        <a:pt x="189813" y="36937"/>
                      </a:lnTo>
                      <a:lnTo>
                        <a:pt x="180107" y="64657"/>
                      </a:lnTo>
                      <a:cubicBezTo>
                        <a:pt x="180107" y="64657"/>
                        <a:pt x="185514" y="65545"/>
                        <a:pt x="193658" y="62504"/>
                      </a:cubicBezTo>
                      <a:cubicBezTo>
                        <a:pt x="201792" y="59463"/>
                        <a:pt x="212662" y="52502"/>
                        <a:pt x="212662" y="52502"/>
                      </a:cubicBezTo>
                      <a:cubicBezTo>
                        <a:pt x="212662" y="52502"/>
                        <a:pt x="203742" y="61256"/>
                        <a:pt x="194887" y="65480"/>
                      </a:cubicBezTo>
                      <a:cubicBezTo>
                        <a:pt x="186041" y="69713"/>
                        <a:pt x="177269" y="69427"/>
                        <a:pt x="177269" y="69427"/>
                      </a:cubicBezTo>
                      <a:lnTo>
                        <a:pt x="165817" y="85326"/>
                      </a:lnTo>
                      <a:lnTo>
                        <a:pt x="159975" y="94634"/>
                      </a:lnTo>
                      <a:cubicBezTo>
                        <a:pt x="159975" y="94634"/>
                        <a:pt x="168072" y="96039"/>
                        <a:pt x="181244" y="94236"/>
                      </a:cubicBezTo>
                      <a:cubicBezTo>
                        <a:pt x="194425" y="92434"/>
                        <a:pt x="212671" y="87424"/>
                        <a:pt x="212671" y="87424"/>
                      </a:cubicBezTo>
                      <a:cubicBezTo>
                        <a:pt x="212671" y="87424"/>
                        <a:pt x="198104" y="94985"/>
                        <a:pt x="184008" y="98035"/>
                      </a:cubicBezTo>
                      <a:cubicBezTo>
                        <a:pt x="169912" y="101095"/>
                        <a:pt x="156278" y="99644"/>
                        <a:pt x="156278" y="99644"/>
                      </a:cubicBezTo>
                      <a:lnTo>
                        <a:pt x="140324" y="113499"/>
                      </a:lnTo>
                      <a:cubicBezTo>
                        <a:pt x="140324" y="113499"/>
                        <a:pt x="142773" y="118537"/>
                        <a:pt x="145019" y="127799"/>
                      </a:cubicBezTo>
                      <a:cubicBezTo>
                        <a:pt x="147256" y="137061"/>
                        <a:pt x="149290" y="150547"/>
                        <a:pt x="149290" y="150547"/>
                      </a:cubicBezTo>
                      <a:lnTo>
                        <a:pt x="132883" y="152100"/>
                      </a:lnTo>
                      <a:cubicBezTo>
                        <a:pt x="132883" y="152100"/>
                        <a:pt x="135573" y="139769"/>
                        <a:pt x="135027" y="130063"/>
                      </a:cubicBezTo>
                      <a:cubicBezTo>
                        <a:pt x="134491" y="120367"/>
                        <a:pt x="130720" y="113278"/>
                        <a:pt x="130720" y="113278"/>
                      </a:cubicBezTo>
                      <a:lnTo>
                        <a:pt x="108166" y="109109"/>
                      </a:lnTo>
                      <a:cubicBezTo>
                        <a:pt x="108166" y="109109"/>
                        <a:pt x="104598" y="118306"/>
                        <a:pt x="93395" y="125543"/>
                      </a:cubicBezTo>
                      <a:cubicBezTo>
                        <a:pt x="82201" y="132781"/>
                        <a:pt x="64445" y="139908"/>
                        <a:pt x="64445" y="139908"/>
                      </a:cubicBezTo>
                      <a:cubicBezTo>
                        <a:pt x="64445" y="139908"/>
                        <a:pt x="80297" y="131607"/>
                        <a:pt x="89199" y="123584"/>
                      </a:cubicBezTo>
                      <a:cubicBezTo>
                        <a:pt x="98100" y="115561"/>
                        <a:pt x="101502" y="107574"/>
                        <a:pt x="101502" y="107574"/>
                      </a:cubicBezTo>
                      <a:lnTo>
                        <a:pt x="66414" y="100189"/>
                      </a:lnTo>
                      <a:cubicBezTo>
                        <a:pt x="66414" y="100189"/>
                        <a:pt x="62097" y="104182"/>
                        <a:pt x="50543" y="105162"/>
                      </a:cubicBezTo>
                      <a:cubicBezTo>
                        <a:pt x="38989" y="106151"/>
                        <a:pt x="20215" y="104136"/>
                        <a:pt x="20215" y="104136"/>
                      </a:cubicBezTo>
                      <a:cubicBezTo>
                        <a:pt x="20215" y="104136"/>
                        <a:pt x="38850" y="103692"/>
                        <a:pt x="48907" y="102398"/>
                      </a:cubicBezTo>
                      <a:cubicBezTo>
                        <a:pt x="58963" y="101104"/>
                        <a:pt x="60433" y="98959"/>
                        <a:pt x="60433" y="98959"/>
                      </a:cubicBezTo>
                      <a:lnTo>
                        <a:pt x="0" y="76184"/>
                      </a:lnTo>
                      <a:cubicBezTo>
                        <a:pt x="0" y="76184"/>
                        <a:pt x="43481" y="89494"/>
                        <a:pt x="66081" y="95392"/>
                      </a:cubicBezTo>
                      <a:cubicBezTo>
                        <a:pt x="83135" y="99847"/>
                        <a:pt x="89716" y="100836"/>
                        <a:pt x="89716" y="100836"/>
                      </a:cubicBezTo>
                      <a:cubicBezTo>
                        <a:pt x="89716" y="100836"/>
                        <a:pt x="88330" y="96408"/>
                        <a:pt x="83320" y="90298"/>
                      </a:cubicBezTo>
                      <a:cubicBezTo>
                        <a:pt x="78319" y="84189"/>
                        <a:pt x="70028" y="77349"/>
                        <a:pt x="70028" y="77349"/>
                      </a:cubicBezTo>
                      <a:cubicBezTo>
                        <a:pt x="70028" y="77349"/>
                        <a:pt x="81527" y="83523"/>
                        <a:pt x="88394" y="89541"/>
                      </a:cubicBezTo>
                      <a:cubicBezTo>
                        <a:pt x="95271" y="95558"/>
                        <a:pt x="97518" y="101409"/>
                        <a:pt x="97518" y="101409"/>
                      </a:cubicBezTo>
                      <a:lnTo>
                        <a:pt x="128455" y="107704"/>
                      </a:lnTo>
                      <a:cubicBezTo>
                        <a:pt x="128455" y="107704"/>
                        <a:pt x="124665" y="98571"/>
                        <a:pt x="121024" y="91029"/>
                      </a:cubicBezTo>
                      <a:cubicBezTo>
                        <a:pt x="117372" y="83486"/>
                        <a:pt x="111041" y="75925"/>
                        <a:pt x="111041" y="75925"/>
                      </a:cubicBezTo>
                      <a:cubicBezTo>
                        <a:pt x="111041" y="75925"/>
                        <a:pt x="96094" y="72829"/>
                        <a:pt x="80695" y="66691"/>
                      </a:cubicBezTo>
                      <a:cubicBezTo>
                        <a:pt x="65295" y="60553"/>
                        <a:pt x="49434" y="51365"/>
                        <a:pt x="49434" y="51365"/>
                      </a:cubicBezTo>
                      <a:cubicBezTo>
                        <a:pt x="49434" y="51365"/>
                        <a:pt x="66405" y="58455"/>
                        <a:pt x="80759" y="63234"/>
                      </a:cubicBezTo>
                      <a:cubicBezTo>
                        <a:pt x="95114" y="68013"/>
                        <a:pt x="106853" y="70481"/>
                        <a:pt x="106853" y="70481"/>
                      </a:cubicBezTo>
                      <a:cubicBezTo>
                        <a:pt x="106853" y="70481"/>
                        <a:pt x="106354" y="65462"/>
                        <a:pt x="96325" y="51865"/>
                      </a:cubicBezTo>
                      <a:cubicBezTo>
                        <a:pt x="83264" y="34154"/>
                        <a:pt x="53343" y="0"/>
                        <a:pt x="5334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24" name="Google Shape;7124;p10"/>
              <p:cNvGrpSpPr/>
              <p:nvPr/>
            </p:nvGrpSpPr>
            <p:grpSpPr>
              <a:xfrm>
                <a:off x="51427" y="2782441"/>
                <a:ext cx="399655" cy="320199"/>
                <a:chOff x="51427" y="2782441"/>
                <a:chExt cx="399655" cy="320199"/>
              </a:xfrm>
            </p:grpSpPr>
            <p:sp>
              <p:nvSpPr>
                <p:cNvPr id="7125" name="Google Shape;7125;p10"/>
                <p:cNvSpPr/>
                <p:nvPr/>
              </p:nvSpPr>
              <p:spPr>
                <a:xfrm>
                  <a:off x="51427" y="2792657"/>
                  <a:ext cx="399655" cy="309983"/>
                </a:xfrm>
                <a:custGeom>
                  <a:avLst/>
                  <a:gdLst/>
                  <a:ahLst/>
                  <a:cxnLst/>
                  <a:rect l="l" t="t" r="r" b="b"/>
                  <a:pathLst>
                    <a:path w="399655" h="309983" extrusionOk="0">
                      <a:moveTo>
                        <a:pt x="169551" y="44745"/>
                      </a:moveTo>
                      <a:cubicBezTo>
                        <a:pt x="169551" y="44745"/>
                        <a:pt x="119951" y="15980"/>
                        <a:pt x="76359" y="25658"/>
                      </a:cubicBezTo>
                      <a:cubicBezTo>
                        <a:pt x="7718" y="40909"/>
                        <a:pt x="0" y="75766"/>
                        <a:pt x="0" y="75766"/>
                      </a:cubicBezTo>
                      <a:cubicBezTo>
                        <a:pt x="0" y="75766"/>
                        <a:pt x="49110" y="64923"/>
                        <a:pt x="53713" y="100076"/>
                      </a:cubicBezTo>
                      <a:cubicBezTo>
                        <a:pt x="56098" y="118322"/>
                        <a:pt x="36502" y="143270"/>
                        <a:pt x="36502" y="143270"/>
                      </a:cubicBezTo>
                      <a:cubicBezTo>
                        <a:pt x="36502" y="143270"/>
                        <a:pt x="49646" y="162423"/>
                        <a:pt x="48001" y="182481"/>
                      </a:cubicBezTo>
                      <a:cubicBezTo>
                        <a:pt x="46355" y="202530"/>
                        <a:pt x="29921" y="223484"/>
                        <a:pt x="29921" y="223484"/>
                      </a:cubicBezTo>
                      <a:cubicBezTo>
                        <a:pt x="29921" y="223484"/>
                        <a:pt x="55359" y="224575"/>
                        <a:pt x="79807" y="216644"/>
                      </a:cubicBezTo>
                      <a:cubicBezTo>
                        <a:pt x="104247" y="208704"/>
                        <a:pt x="127697" y="191742"/>
                        <a:pt x="127697" y="191742"/>
                      </a:cubicBezTo>
                      <a:cubicBezTo>
                        <a:pt x="127697" y="191742"/>
                        <a:pt x="125996" y="205894"/>
                        <a:pt x="126274" y="219084"/>
                      </a:cubicBezTo>
                      <a:cubicBezTo>
                        <a:pt x="126560" y="232265"/>
                        <a:pt x="128816" y="244494"/>
                        <a:pt x="128816" y="244494"/>
                      </a:cubicBezTo>
                      <a:cubicBezTo>
                        <a:pt x="128816" y="244494"/>
                        <a:pt x="141627" y="241823"/>
                        <a:pt x="151868" y="236591"/>
                      </a:cubicBezTo>
                      <a:cubicBezTo>
                        <a:pt x="162101" y="231369"/>
                        <a:pt x="169782" y="223595"/>
                        <a:pt x="169782" y="223595"/>
                      </a:cubicBezTo>
                      <a:cubicBezTo>
                        <a:pt x="169782" y="223595"/>
                        <a:pt x="184396" y="251510"/>
                        <a:pt x="200147" y="273103"/>
                      </a:cubicBezTo>
                      <a:cubicBezTo>
                        <a:pt x="215897" y="294704"/>
                        <a:pt x="232785" y="309984"/>
                        <a:pt x="232785" y="309984"/>
                      </a:cubicBezTo>
                      <a:cubicBezTo>
                        <a:pt x="232785" y="309984"/>
                        <a:pt x="250504" y="284472"/>
                        <a:pt x="260561" y="260707"/>
                      </a:cubicBezTo>
                      <a:cubicBezTo>
                        <a:pt x="270627" y="236952"/>
                        <a:pt x="273012" y="214934"/>
                        <a:pt x="273012" y="214934"/>
                      </a:cubicBezTo>
                      <a:cubicBezTo>
                        <a:pt x="273012" y="214934"/>
                        <a:pt x="281969" y="220526"/>
                        <a:pt x="291148" y="223290"/>
                      </a:cubicBezTo>
                      <a:cubicBezTo>
                        <a:pt x="300326" y="226054"/>
                        <a:pt x="309718" y="225980"/>
                        <a:pt x="309718" y="225980"/>
                      </a:cubicBezTo>
                      <a:cubicBezTo>
                        <a:pt x="309718" y="225980"/>
                        <a:pt x="310420" y="206550"/>
                        <a:pt x="303977" y="189127"/>
                      </a:cubicBezTo>
                      <a:cubicBezTo>
                        <a:pt x="297526" y="171712"/>
                        <a:pt x="283910" y="156303"/>
                        <a:pt x="283910" y="156303"/>
                      </a:cubicBezTo>
                      <a:cubicBezTo>
                        <a:pt x="283910" y="156303"/>
                        <a:pt x="317537" y="168514"/>
                        <a:pt x="346469" y="170899"/>
                      </a:cubicBezTo>
                      <a:cubicBezTo>
                        <a:pt x="375401" y="173293"/>
                        <a:pt x="399655" y="165861"/>
                        <a:pt x="399655" y="165861"/>
                      </a:cubicBezTo>
                      <a:cubicBezTo>
                        <a:pt x="399655" y="165861"/>
                        <a:pt x="372073" y="147060"/>
                        <a:pt x="360464" y="127510"/>
                      </a:cubicBezTo>
                      <a:cubicBezTo>
                        <a:pt x="348854" y="107961"/>
                        <a:pt x="353207" y="87662"/>
                        <a:pt x="353207" y="87662"/>
                      </a:cubicBezTo>
                      <a:cubicBezTo>
                        <a:pt x="353207" y="87662"/>
                        <a:pt x="308858" y="88226"/>
                        <a:pt x="308812" y="38829"/>
                      </a:cubicBezTo>
                      <a:cubicBezTo>
                        <a:pt x="308793" y="19252"/>
                        <a:pt x="326466" y="11728"/>
                        <a:pt x="326466" y="11728"/>
                      </a:cubicBezTo>
                      <a:cubicBezTo>
                        <a:pt x="326466" y="11728"/>
                        <a:pt x="294179" y="-5594"/>
                        <a:pt x="254461" y="1865"/>
                      </a:cubicBezTo>
                      <a:cubicBezTo>
                        <a:pt x="214751" y="9325"/>
                        <a:pt x="169551" y="44745"/>
                        <a:pt x="169551" y="4474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26" name="Google Shape;7126;p10"/>
                <p:cNvSpPr/>
                <p:nvPr/>
              </p:nvSpPr>
              <p:spPr>
                <a:xfrm>
                  <a:off x="108708" y="2782441"/>
                  <a:ext cx="274786" cy="285730"/>
                </a:xfrm>
                <a:custGeom>
                  <a:avLst/>
                  <a:gdLst/>
                  <a:ahLst/>
                  <a:cxnLst/>
                  <a:rect l="l" t="t" r="r" b="b"/>
                  <a:pathLst>
                    <a:path w="274786" h="285730" extrusionOk="0">
                      <a:moveTo>
                        <a:pt x="172185" y="285731"/>
                      </a:moveTo>
                      <a:cubicBezTo>
                        <a:pt x="172185" y="285731"/>
                        <a:pt x="168867" y="211072"/>
                        <a:pt x="158801" y="176326"/>
                      </a:cubicBezTo>
                      <a:cubicBezTo>
                        <a:pt x="153181" y="156943"/>
                        <a:pt x="147700" y="144668"/>
                        <a:pt x="147700" y="144668"/>
                      </a:cubicBezTo>
                      <a:cubicBezTo>
                        <a:pt x="147700" y="144668"/>
                        <a:pt x="156250" y="149086"/>
                        <a:pt x="174034" y="163894"/>
                      </a:cubicBezTo>
                      <a:cubicBezTo>
                        <a:pt x="191828" y="178711"/>
                        <a:pt x="218846" y="203918"/>
                        <a:pt x="218846" y="203918"/>
                      </a:cubicBezTo>
                      <a:cubicBezTo>
                        <a:pt x="218846" y="203918"/>
                        <a:pt x="199296" y="176262"/>
                        <a:pt x="181050" y="158884"/>
                      </a:cubicBezTo>
                      <a:cubicBezTo>
                        <a:pt x="162803" y="141507"/>
                        <a:pt x="145870" y="134408"/>
                        <a:pt x="145870" y="134408"/>
                      </a:cubicBezTo>
                      <a:cubicBezTo>
                        <a:pt x="145870" y="134408"/>
                        <a:pt x="142514" y="116734"/>
                        <a:pt x="136192" y="100799"/>
                      </a:cubicBezTo>
                      <a:cubicBezTo>
                        <a:pt x="129879" y="84873"/>
                        <a:pt x="120589" y="70684"/>
                        <a:pt x="120589" y="70684"/>
                      </a:cubicBezTo>
                      <a:lnTo>
                        <a:pt x="167823" y="86934"/>
                      </a:lnTo>
                      <a:cubicBezTo>
                        <a:pt x="167823" y="86934"/>
                        <a:pt x="166944" y="98026"/>
                        <a:pt x="176595" y="113545"/>
                      </a:cubicBezTo>
                      <a:cubicBezTo>
                        <a:pt x="186254" y="129074"/>
                        <a:pt x="206441" y="149031"/>
                        <a:pt x="206441" y="149031"/>
                      </a:cubicBezTo>
                      <a:cubicBezTo>
                        <a:pt x="206441" y="149031"/>
                        <a:pt x="192447" y="127614"/>
                        <a:pt x="185043" y="113666"/>
                      </a:cubicBezTo>
                      <a:cubicBezTo>
                        <a:pt x="177639" y="99717"/>
                        <a:pt x="176826" y="93238"/>
                        <a:pt x="176826" y="93238"/>
                      </a:cubicBezTo>
                      <a:lnTo>
                        <a:pt x="218097" y="114581"/>
                      </a:lnTo>
                      <a:lnTo>
                        <a:pt x="270609" y="145028"/>
                      </a:lnTo>
                      <a:lnTo>
                        <a:pt x="223810" y="109525"/>
                      </a:lnTo>
                      <a:cubicBezTo>
                        <a:pt x="223810" y="109525"/>
                        <a:pt x="228487" y="104820"/>
                        <a:pt x="241224" y="104293"/>
                      </a:cubicBezTo>
                      <a:cubicBezTo>
                        <a:pt x="253971" y="103757"/>
                        <a:pt x="274787" y="107408"/>
                        <a:pt x="274787" y="107408"/>
                      </a:cubicBezTo>
                      <a:cubicBezTo>
                        <a:pt x="274787" y="107408"/>
                        <a:pt x="253712" y="99865"/>
                        <a:pt x="238645" y="99052"/>
                      </a:cubicBezTo>
                      <a:cubicBezTo>
                        <a:pt x="223579" y="98239"/>
                        <a:pt x="214520" y="104154"/>
                        <a:pt x="214520" y="104154"/>
                      </a:cubicBezTo>
                      <a:lnTo>
                        <a:pt x="181336" y="87470"/>
                      </a:lnTo>
                      <a:lnTo>
                        <a:pt x="162850" y="77154"/>
                      </a:lnTo>
                      <a:cubicBezTo>
                        <a:pt x="162850" y="77154"/>
                        <a:pt x="169727" y="69991"/>
                        <a:pt x="186263" y="64454"/>
                      </a:cubicBezTo>
                      <a:cubicBezTo>
                        <a:pt x="202809" y="58926"/>
                        <a:pt x="229014" y="55026"/>
                        <a:pt x="229014" y="55026"/>
                      </a:cubicBezTo>
                      <a:cubicBezTo>
                        <a:pt x="229014" y="55026"/>
                        <a:pt x="203428" y="52798"/>
                        <a:pt x="184257" y="57032"/>
                      </a:cubicBezTo>
                      <a:cubicBezTo>
                        <a:pt x="165077" y="61265"/>
                        <a:pt x="152312" y="71969"/>
                        <a:pt x="152312" y="71969"/>
                      </a:cubicBezTo>
                      <a:lnTo>
                        <a:pt x="116966" y="61154"/>
                      </a:lnTo>
                      <a:cubicBezTo>
                        <a:pt x="116966" y="61154"/>
                        <a:pt x="113010" y="52077"/>
                        <a:pt x="103276" y="36789"/>
                      </a:cubicBezTo>
                      <a:cubicBezTo>
                        <a:pt x="93552" y="21491"/>
                        <a:pt x="78060" y="0"/>
                        <a:pt x="78060" y="0"/>
                      </a:cubicBezTo>
                      <a:lnTo>
                        <a:pt x="58372" y="7931"/>
                      </a:lnTo>
                      <a:cubicBezTo>
                        <a:pt x="58372" y="7931"/>
                        <a:pt x="77413" y="24735"/>
                        <a:pt x="89559" y="39626"/>
                      </a:cubicBezTo>
                      <a:cubicBezTo>
                        <a:pt x="101696" y="54517"/>
                        <a:pt x="106927" y="67495"/>
                        <a:pt x="106927" y="67495"/>
                      </a:cubicBezTo>
                      <a:lnTo>
                        <a:pt x="88126" y="87849"/>
                      </a:lnTo>
                      <a:cubicBezTo>
                        <a:pt x="88126" y="87849"/>
                        <a:pt x="72228" y="76286"/>
                        <a:pt x="50681" y="72431"/>
                      </a:cubicBezTo>
                      <a:cubicBezTo>
                        <a:pt x="29144" y="68586"/>
                        <a:pt x="703" y="69002"/>
                        <a:pt x="703" y="69002"/>
                      </a:cubicBezTo>
                      <a:cubicBezTo>
                        <a:pt x="703" y="69002"/>
                        <a:pt x="28645" y="71544"/>
                        <a:pt x="48740" y="78005"/>
                      </a:cubicBezTo>
                      <a:cubicBezTo>
                        <a:pt x="68835" y="84466"/>
                        <a:pt x="82978" y="94319"/>
                        <a:pt x="82978" y="94319"/>
                      </a:cubicBezTo>
                      <a:lnTo>
                        <a:pt x="54887" y="127318"/>
                      </a:lnTo>
                      <a:cubicBezTo>
                        <a:pt x="54887" y="127318"/>
                        <a:pt x="45006" y="124037"/>
                        <a:pt x="31289" y="129786"/>
                      </a:cubicBezTo>
                      <a:cubicBezTo>
                        <a:pt x="17562" y="135526"/>
                        <a:pt x="0" y="150297"/>
                        <a:pt x="0" y="150297"/>
                      </a:cubicBezTo>
                      <a:cubicBezTo>
                        <a:pt x="0" y="150297"/>
                        <a:pt x="20640" y="139307"/>
                        <a:pt x="33156" y="134962"/>
                      </a:cubicBezTo>
                      <a:cubicBezTo>
                        <a:pt x="45672" y="130618"/>
                        <a:pt x="50071" y="132910"/>
                        <a:pt x="50071" y="132910"/>
                      </a:cubicBezTo>
                      <a:lnTo>
                        <a:pt x="14891" y="204833"/>
                      </a:lnTo>
                      <a:cubicBezTo>
                        <a:pt x="14891" y="204833"/>
                        <a:pt x="44239" y="157701"/>
                        <a:pt x="60821" y="134731"/>
                      </a:cubicBezTo>
                      <a:cubicBezTo>
                        <a:pt x="73337" y="117391"/>
                        <a:pt x="79114" y="111780"/>
                        <a:pt x="79114" y="111780"/>
                      </a:cubicBezTo>
                      <a:cubicBezTo>
                        <a:pt x="79114" y="111780"/>
                        <a:pt x="83431" y="119295"/>
                        <a:pt x="86056" y="131579"/>
                      </a:cubicBezTo>
                      <a:cubicBezTo>
                        <a:pt x="88672" y="143864"/>
                        <a:pt x="88718" y="159309"/>
                        <a:pt x="88718" y="159309"/>
                      </a:cubicBezTo>
                      <a:cubicBezTo>
                        <a:pt x="88718" y="159309"/>
                        <a:pt x="92998" y="142865"/>
                        <a:pt x="92508" y="129546"/>
                      </a:cubicBezTo>
                      <a:cubicBezTo>
                        <a:pt x="92018" y="116235"/>
                        <a:pt x="86758" y="106049"/>
                        <a:pt x="86758" y="106049"/>
                      </a:cubicBezTo>
                      <a:lnTo>
                        <a:pt x="111799" y="77265"/>
                      </a:lnTo>
                      <a:cubicBezTo>
                        <a:pt x="111799" y="77265"/>
                        <a:pt x="119692" y="93330"/>
                        <a:pt x="125664" y="106927"/>
                      </a:cubicBezTo>
                      <a:cubicBezTo>
                        <a:pt x="131626" y="120515"/>
                        <a:pt x="134722" y="135813"/>
                        <a:pt x="134722" y="135813"/>
                      </a:cubicBezTo>
                      <a:cubicBezTo>
                        <a:pt x="134722" y="135813"/>
                        <a:pt x="122696" y="149789"/>
                        <a:pt x="114174" y="168627"/>
                      </a:cubicBezTo>
                      <a:cubicBezTo>
                        <a:pt x="105652" y="187455"/>
                        <a:pt x="100633" y="211146"/>
                        <a:pt x="100633" y="211146"/>
                      </a:cubicBezTo>
                      <a:cubicBezTo>
                        <a:pt x="100633" y="211146"/>
                        <a:pt x="109599" y="189905"/>
                        <a:pt x="118777" y="173766"/>
                      </a:cubicBezTo>
                      <a:cubicBezTo>
                        <a:pt x="127956" y="157627"/>
                        <a:pt x="137356" y="146590"/>
                        <a:pt x="137356" y="146590"/>
                      </a:cubicBezTo>
                      <a:cubicBezTo>
                        <a:pt x="137356" y="146590"/>
                        <a:pt x="143402" y="154429"/>
                        <a:pt x="150436" y="181087"/>
                      </a:cubicBezTo>
                      <a:cubicBezTo>
                        <a:pt x="159596" y="215805"/>
                        <a:pt x="172185" y="285731"/>
                        <a:pt x="172185" y="2857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27" name="Google Shape;7127;p10"/>
              <p:cNvGrpSpPr/>
              <p:nvPr/>
            </p:nvGrpSpPr>
            <p:grpSpPr>
              <a:xfrm>
                <a:off x="454105" y="3114324"/>
                <a:ext cx="295061" cy="256475"/>
                <a:chOff x="454105" y="3114324"/>
                <a:chExt cx="295061" cy="256475"/>
              </a:xfrm>
            </p:grpSpPr>
            <p:sp>
              <p:nvSpPr>
                <p:cNvPr id="7128" name="Google Shape;7128;p10"/>
                <p:cNvSpPr/>
                <p:nvPr/>
              </p:nvSpPr>
              <p:spPr>
                <a:xfrm>
                  <a:off x="454105" y="3114324"/>
                  <a:ext cx="295061" cy="256475"/>
                </a:xfrm>
                <a:custGeom>
                  <a:avLst/>
                  <a:gdLst/>
                  <a:ahLst/>
                  <a:cxnLst/>
                  <a:rect l="l" t="t" r="r" b="b"/>
                  <a:pathLst>
                    <a:path w="295061" h="256475" extrusionOk="0">
                      <a:moveTo>
                        <a:pt x="231250" y="145112"/>
                      </a:moveTo>
                      <a:cubicBezTo>
                        <a:pt x="231250" y="145112"/>
                        <a:pt x="275462" y="121985"/>
                        <a:pt x="287561" y="90890"/>
                      </a:cubicBezTo>
                      <a:cubicBezTo>
                        <a:pt x="306602" y="41919"/>
                        <a:pt x="283383" y="26205"/>
                        <a:pt x="283383" y="26205"/>
                      </a:cubicBezTo>
                      <a:cubicBezTo>
                        <a:pt x="283383" y="26205"/>
                        <a:pt x="269712" y="61219"/>
                        <a:pt x="240753" y="53362"/>
                      </a:cubicBezTo>
                      <a:cubicBezTo>
                        <a:pt x="225714" y="49276"/>
                        <a:pt x="215398" y="28959"/>
                        <a:pt x="215398" y="28959"/>
                      </a:cubicBezTo>
                      <a:cubicBezTo>
                        <a:pt x="215398" y="28959"/>
                        <a:pt x="194859" y="31529"/>
                        <a:pt x="180246" y="24291"/>
                      </a:cubicBezTo>
                      <a:cubicBezTo>
                        <a:pt x="165632" y="17054"/>
                        <a:pt x="156952" y="0"/>
                        <a:pt x="156952" y="0"/>
                      </a:cubicBezTo>
                      <a:cubicBezTo>
                        <a:pt x="156952" y="0"/>
                        <a:pt x="144733" y="16065"/>
                        <a:pt x="139871" y="34274"/>
                      </a:cubicBezTo>
                      <a:cubicBezTo>
                        <a:pt x="135008" y="52484"/>
                        <a:pt x="137504" y="72828"/>
                        <a:pt x="137504" y="72828"/>
                      </a:cubicBezTo>
                      <a:cubicBezTo>
                        <a:pt x="137504" y="72828"/>
                        <a:pt x="127429" y="67375"/>
                        <a:pt x="117215" y="63493"/>
                      </a:cubicBezTo>
                      <a:cubicBezTo>
                        <a:pt x="106992" y="59611"/>
                        <a:pt x="96630" y="57300"/>
                        <a:pt x="96630" y="57300"/>
                      </a:cubicBezTo>
                      <a:cubicBezTo>
                        <a:pt x="96630" y="57300"/>
                        <a:pt x="92942" y="66386"/>
                        <a:pt x="92359" y="74603"/>
                      </a:cubicBezTo>
                      <a:cubicBezTo>
                        <a:pt x="91777" y="82820"/>
                        <a:pt x="94291" y="90160"/>
                        <a:pt x="94291" y="90160"/>
                      </a:cubicBezTo>
                      <a:cubicBezTo>
                        <a:pt x="94291" y="90160"/>
                        <a:pt x="66395" y="90992"/>
                        <a:pt x="42815" y="94495"/>
                      </a:cubicBezTo>
                      <a:cubicBezTo>
                        <a:pt x="19245" y="97998"/>
                        <a:pt x="0" y="104182"/>
                        <a:pt x="0" y="104182"/>
                      </a:cubicBezTo>
                      <a:cubicBezTo>
                        <a:pt x="0" y="104182"/>
                        <a:pt x="11591" y="123473"/>
                        <a:pt x="25271" y="137273"/>
                      </a:cubicBezTo>
                      <a:cubicBezTo>
                        <a:pt x="38951" y="151083"/>
                        <a:pt x="54730" y="159411"/>
                        <a:pt x="54730" y="159411"/>
                      </a:cubicBezTo>
                      <a:cubicBezTo>
                        <a:pt x="54730" y="159411"/>
                        <a:pt x="46439" y="163460"/>
                        <a:pt x="40218" y="168525"/>
                      </a:cubicBezTo>
                      <a:cubicBezTo>
                        <a:pt x="33997" y="173590"/>
                        <a:pt x="29856" y="179672"/>
                        <a:pt x="29856" y="179672"/>
                      </a:cubicBezTo>
                      <a:cubicBezTo>
                        <a:pt x="29856" y="179672"/>
                        <a:pt x="44405" y="186115"/>
                        <a:pt x="60627" y="187326"/>
                      </a:cubicBezTo>
                      <a:cubicBezTo>
                        <a:pt x="76840" y="188528"/>
                        <a:pt x="94717" y="184498"/>
                        <a:pt x="94717" y="184498"/>
                      </a:cubicBezTo>
                      <a:cubicBezTo>
                        <a:pt x="94717" y="184498"/>
                        <a:pt x="70333" y="202420"/>
                        <a:pt x="55562" y="220343"/>
                      </a:cubicBezTo>
                      <a:cubicBezTo>
                        <a:pt x="40782" y="238266"/>
                        <a:pt x="35615" y="256198"/>
                        <a:pt x="35615" y="256198"/>
                      </a:cubicBezTo>
                      <a:cubicBezTo>
                        <a:pt x="35615" y="256198"/>
                        <a:pt x="62346" y="244201"/>
                        <a:pt x="82497" y="242740"/>
                      </a:cubicBezTo>
                      <a:cubicBezTo>
                        <a:pt x="102657" y="241270"/>
                        <a:pt x="116235" y="250338"/>
                        <a:pt x="116235" y="250338"/>
                      </a:cubicBezTo>
                      <a:cubicBezTo>
                        <a:pt x="116235" y="250338"/>
                        <a:pt x="135656" y="221554"/>
                        <a:pt x="173470" y="236750"/>
                      </a:cubicBezTo>
                      <a:cubicBezTo>
                        <a:pt x="188463" y="242768"/>
                        <a:pt x="186309" y="256476"/>
                        <a:pt x="186309" y="256476"/>
                      </a:cubicBezTo>
                      <a:cubicBezTo>
                        <a:pt x="186309" y="256476"/>
                        <a:pt x="214012" y="240993"/>
                        <a:pt x="226074" y="213087"/>
                      </a:cubicBezTo>
                      <a:cubicBezTo>
                        <a:pt x="238137" y="185172"/>
                        <a:pt x="231250" y="145112"/>
                        <a:pt x="231250" y="1451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29" name="Google Shape;7129;p10"/>
                <p:cNvSpPr/>
                <p:nvPr/>
              </p:nvSpPr>
              <p:spPr>
                <a:xfrm>
                  <a:off x="481964" y="3150466"/>
                  <a:ext cx="263500" cy="197623"/>
                </a:xfrm>
                <a:custGeom>
                  <a:avLst/>
                  <a:gdLst/>
                  <a:ahLst/>
                  <a:cxnLst/>
                  <a:rect l="l" t="t" r="r" b="b"/>
                  <a:pathLst>
                    <a:path w="263500" h="197623" extrusionOk="0">
                      <a:moveTo>
                        <a:pt x="0" y="76516"/>
                      </a:moveTo>
                      <a:cubicBezTo>
                        <a:pt x="0" y="76516"/>
                        <a:pt x="58612" y="97379"/>
                        <a:pt x="89707" y="101585"/>
                      </a:cubicBezTo>
                      <a:cubicBezTo>
                        <a:pt x="107048" y="103932"/>
                        <a:pt x="118897" y="104182"/>
                        <a:pt x="118897" y="104182"/>
                      </a:cubicBezTo>
                      <a:cubicBezTo>
                        <a:pt x="118897" y="104182"/>
                        <a:pt x="111688" y="108342"/>
                        <a:pt x="92397" y="115246"/>
                      </a:cubicBezTo>
                      <a:cubicBezTo>
                        <a:pt x="73106" y="122151"/>
                        <a:pt x="41725" y="131820"/>
                        <a:pt x="41725" y="131820"/>
                      </a:cubicBezTo>
                      <a:cubicBezTo>
                        <a:pt x="41725" y="131820"/>
                        <a:pt x="71636" y="127725"/>
                        <a:pt x="93099" y="121310"/>
                      </a:cubicBezTo>
                      <a:cubicBezTo>
                        <a:pt x="114553" y="114895"/>
                        <a:pt x="127568" y="106160"/>
                        <a:pt x="127568" y="106160"/>
                      </a:cubicBezTo>
                      <a:cubicBezTo>
                        <a:pt x="127568" y="106160"/>
                        <a:pt x="142588" y="109451"/>
                        <a:pt x="157609" y="110283"/>
                      </a:cubicBezTo>
                      <a:cubicBezTo>
                        <a:pt x="172629" y="111105"/>
                        <a:pt x="187650" y="109488"/>
                        <a:pt x="187650" y="109488"/>
                      </a:cubicBezTo>
                      <a:lnTo>
                        <a:pt x="154068" y="134944"/>
                      </a:lnTo>
                      <a:cubicBezTo>
                        <a:pt x="154068" y="134944"/>
                        <a:pt x="145980" y="130960"/>
                        <a:pt x="129777" y="132411"/>
                      </a:cubicBezTo>
                      <a:cubicBezTo>
                        <a:pt x="113583" y="133853"/>
                        <a:pt x="89273" y="140730"/>
                        <a:pt x="89273" y="140730"/>
                      </a:cubicBezTo>
                      <a:cubicBezTo>
                        <a:pt x="89273" y="140730"/>
                        <a:pt x="111928" y="138299"/>
                        <a:pt x="125913" y="137819"/>
                      </a:cubicBezTo>
                      <a:cubicBezTo>
                        <a:pt x="139898" y="137338"/>
                        <a:pt x="145223" y="138817"/>
                        <a:pt x="145223" y="138817"/>
                      </a:cubicBezTo>
                      <a:lnTo>
                        <a:pt x="110421" y="158857"/>
                      </a:lnTo>
                      <a:lnTo>
                        <a:pt x="63631" y="183342"/>
                      </a:lnTo>
                      <a:lnTo>
                        <a:pt x="111734" y="164097"/>
                      </a:lnTo>
                      <a:cubicBezTo>
                        <a:pt x="111734" y="164097"/>
                        <a:pt x="113241" y="168562"/>
                        <a:pt x="107944" y="176937"/>
                      </a:cubicBezTo>
                      <a:cubicBezTo>
                        <a:pt x="102648" y="185320"/>
                        <a:pt x="90548" y="197623"/>
                        <a:pt x="90548" y="197623"/>
                      </a:cubicBezTo>
                      <a:cubicBezTo>
                        <a:pt x="90548" y="197623"/>
                        <a:pt x="105744" y="186356"/>
                        <a:pt x="113111" y="176890"/>
                      </a:cubicBezTo>
                      <a:cubicBezTo>
                        <a:pt x="120478" y="167425"/>
                        <a:pt x="119998" y="159753"/>
                        <a:pt x="119998" y="159753"/>
                      </a:cubicBezTo>
                      <a:lnTo>
                        <a:pt x="147617" y="143503"/>
                      </a:lnTo>
                      <a:lnTo>
                        <a:pt x="163774" y="134750"/>
                      </a:lnTo>
                      <a:cubicBezTo>
                        <a:pt x="163774" y="134750"/>
                        <a:pt x="166187" y="141396"/>
                        <a:pt x="163016" y="153763"/>
                      </a:cubicBezTo>
                      <a:cubicBezTo>
                        <a:pt x="159855" y="166140"/>
                        <a:pt x="151101" y="184239"/>
                        <a:pt x="151101" y="184239"/>
                      </a:cubicBezTo>
                      <a:cubicBezTo>
                        <a:pt x="151101" y="184239"/>
                        <a:pt x="164264" y="168423"/>
                        <a:pt x="169597" y="154752"/>
                      </a:cubicBezTo>
                      <a:cubicBezTo>
                        <a:pt x="174940" y="141082"/>
                        <a:pt x="172463" y="129555"/>
                        <a:pt x="172463" y="129555"/>
                      </a:cubicBezTo>
                      <a:lnTo>
                        <a:pt x="196551" y="110089"/>
                      </a:lnTo>
                      <a:cubicBezTo>
                        <a:pt x="196551" y="110089"/>
                        <a:pt x="205277" y="110338"/>
                        <a:pt x="221323" y="108767"/>
                      </a:cubicBezTo>
                      <a:cubicBezTo>
                        <a:pt x="237379" y="107204"/>
                        <a:pt x="260765" y="103840"/>
                        <a:pt x="260765" y="103840"/>
                      </a:cubicBezTo>
                      <a:lnTo>
                        <a:pt x="263501" y="88699"/>
                      </a:lnTo>
                      <a:cubicBezTo>
                        <a:pt x="263501" y="88699"/>
                        <a:pt x="242121" y="95798"/>
                        <a:pt x="225289" y="99043"/>
                      </a:cubicBezTo>
                      <a:cubicBezTo>
                        <a:pt x="208466" y="102287"/>
                        <a:pt x="196191" y="101668"/>
                        <a:pt x="196191" y="101668"/>
                      </a:cubicBezTo>
                      <a:lnTo>
                        <a:pt x="189036" y="83264"/>
                      </a:lnTo>
                      <a:cubicBezTo>
                        <a:pt x="189036" y="83264"/>
                        <a:pt x="204999" y="76572"/>
                        <a:pt x="217580" y="63872"/>
                      </a:cubicBezTo>
                      <a:cubicBezTo>
                        <a:pt x="230169" y="51162"/>
                        <a:pt x="242574" y="32694"/>
                        <a:pt x="242574" y="32694"/>
                      </a:cubicBezTo>
                      <a:cubicBezTo>
                        <a:pt x="242574" y="32694"/>
                        <a:pt x="228126" y="49923"/>
                        <a:pt x="214187" y="60895"/>
                      </a:cubicBezTo>
                      <a:cubicBezTo>
                        <a:pt x="200248" y="71867"/>
                        <a:pt x="186383" y="77949"/>
                        <a:pt x="186383" y="77949"/>
                      </a:cubicBezTo>
                      <a:lnTo>
                        <a:pt x="173702" y="49674"/>
                      </a:lnTo>
                      <a:cubicBezTo>
                        <a:pt x="173702" y="49674"/>
                        <a:pt x="180634" y="44313"/>
                        <a:pt x="182372" y="33692"/>
                      </a:cubicBezTo>
                      <a:cubicBezTo>
                        <a:pt x="184119" y="23071"/>
                        <a:pt x="180680" y="7201"/>
                        <a:pt x="180680" y="7201"/>
                      </a:cubicBezTo>
                      <a:cubicBezTo>
                        <a:pt x="180680" y="7201"/>
                        <a:pt x="179848" y="23894"/>
                        <a:pt x="177574" y="33304"/>
                      </a:cubicBezTo>
                      <a:cubicBezTo>
                        <a:pt x="175300" y="42714"/>
                        <a:pt x="171575" y="44849"/>
                        <a:pt x="171575" y="44849"/>
                      </a:cubicBezTo>
                      <a:lnTo>
                        <a:pt x="132282" y="0"/>
                      </a:lnTo>
                      <a:cubicBezTo>
                        <a:pt x="132282" y="0"/>
                        <a:pt x="155215" y="33443"/>
                        <a:pt x="165382" y="51217"/>
                      </a:cubicBezTo>
                      <a:cubicBezTo>
                        <a:pt x="173045" y="64630"/>
                        <a:pt x="174746" y="70083"/>
                        <a:pt x="174746" y="70083"/>
                      </a:cubicBezTo>
                      <a:cubicBezTo>
                        <a:pt x="174746" y="70083"/>
                        <a:pt x="167065" y="70555"/>
                        <a:pt x="156490" y="68456"/>
                      </a:cubicBezTo>
                      <a:cubicBezTo>
                        <a:pt x="145916" y="66367"/>
                        <a:pt x="134084" y="61635"/>
                        <a:pt x="134084" y="61635"/>
                      </a:cubicBezTo>
                      <a:cubicBezTo>
                        <a:pt x="134084" y="61635"/>
                        <a:pt x="144751" y="69464"/>
                        <a:pt x="155159" y="73245"/>
                      </a:cubicBezTo>
                      <a:cubicBezTo>
                        <a:pt x="165567" y="77034"/>
                        <a:pt x="175716" y="76775"/>
                        <a:pt x="175716" y="76775"/>
                      </a:cubicBezTo>
                      <a:lnTo>
                        <a:pt x="186540" y="101797"/>
                      </a:lnTo>
                      <a:cubicBezTo>
                        <a:pt x="186540" y="101797"/>
                        <a:pt x="170707" y="101936"/>
                        <a:pt x="157637" y="101603"/>
                      </a:cubicBezTo>
                      <a:cubicBezTo>
                        <a:pt x="144566" y="101261"/>
                        <a:pt x="131478" y="98544"/>
                        <a:pt x="131478" y="98544"/>
                      </a:cubicBezTo>
                      <a:cubicBezTo>
                        <a:pt x="131478" y="98544"/>
                        <a:pt x="126163" y="86481"/>
                        <a:pt x="115570" y="75186"/>
                      </a:cubicBezTo>
                      <a:cubicBezTo>
                        <a:pt x="104968" y="63881"/>
                        <a:pt x="89088" y="53353"/>
                        <a:pt x="89088" y="53353"/>
                      </a:cubicBezTo>
                      <a:cubicBezTo>
                        <a:pt x="89088" y="53353"/>
                        <a:pt x="101326" y="65674"/>
                        <a:pt x="109571" y="76563"/>
                      </a:cubicBezTo>
                      <a:cubicBezTo>
                        <a:pt x="117816" y="87461"/>
                        <a:pt x="122059" y="96926"/>
                        <a:pt x="122059" y="96926"/>
                      </a:cubicBezTo>
                      <a:cubicBezTo>
                        <a:pt x="122059" y="96926"/>
                        <a:pt x="113351" y="98405"/>
                        <a:pt x="89809" y="94726"/>
                      </a:cubicBezTo>
                      <a:cubicBezTo>
                        <a:pt x="59139" y="89947"/>
                        <a:pt x="0" y="76516"/>
                        <a:pt x="0" y="76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30" name="Google Shape;7130;p10"/>
              <p:cNvGrpSpPr/>
              <p:nvPr/>
            </p:nvGrpSpPr>
            <p:grpSpPr>
              <a:xfrm>
                <a:off x="305767" y="3752958"/>
                <a:ext cx="335256" cy="353175"/>
                <a:chOff x="305767" y="3752958"/>
                <a:chExt cx="335256" cy="353175"/>
              </a:xfrm>
            </p:grpSpPr>
            <p:sp>
              <p:nvSpPr>
                <p:cNvPr id="7131" name="Google Shape;7131;p10"/>
                <p:cNvSpPr/>
                <p:nvPr/>
              </p:nvSpPr>
              <p:spPr>
                <a:xfrm>
                  <a:off x="305767" y="3752958"/>
                  <a:ext cx="335256" cy="353175"/>
                </a:xfrm>
                <a:custGeom>
                  <a:avLst/>
                  <a:gdLst/>
                  <a:ahLst/>
                  <a:cxnLst/>
                  <a:rect l="l" t="t" r="r" b="b"/>
                  <a:pathLst>
                    <a:path w="335256" h="353175" extrusionOk="0">
                      <a:moveTo>
                        <a:pt x="113240" y="234513"/>
                      </a:moveTo>
                      <a:cubicBezTo>
                        <a:pt x="113240" y="234513"/>
                        <a:pt x="117206" y="286285"/>
                        <a:pt x="149086" y="315781"/>
                      </a:cubicBezTo>
                      <a:cubicBezTo>
                        <a:pt x="199278" y="362220"/>
                        <a:pt x="231824" y="352283"/>
                        <a:pt x="231824" y="352283"/>
                      </a:cubicBezTo>
                      <a:cubicBezTo>
                        <a:pt x="231824" y="352283"/>
                        <a:pt x="195969" y="319016"/>
                        <a:pt x="221970" y="299356"/>
                      </a:cubicBezTo>
                      <a:cubicBezTo>
                        <a:pt x="235466" y="289142"/>
                        <a:pt x="266505" y="292969"/>
                        <a:pt x="266505" y="292969"/>
                      </a:cubicBezTo>
                      <a:cubicBezTo>
                        <a:pt x="266505" y="292969"/>
                        <a:pt x="274815" y="273973"/>
                        <a:pt x="292007" y="266080"/>
                      </a:cubicBezTo>
                      <a:cubicBezTo>
                        <a:pt x="309191" y="258186"/>
                        <a:pt x="335257" y="261384"/>
                        <a:pt x="335257" y="261384"/>
                      </a:cubicBezTo>
                      <a:cubicBezTo>
                        <a:pt x="335257" y="261384"/>
                        <a:pt x="322132" y="241085"/>
                        <a:pt x="302221" y="225695"/>
                      </a:cubicBezTo>
                      <a:cubicBezTo>
                        <a:pt x="282311" y="210305"/>
                        <a:pt x="255625" y="199823"/>
                        <a:pt x="255625" y="199823"/>
                      </a:cubicBezTo>
                      <a:cubicBezTo>
                        <a:pt x="255625" y="199823"/>
                        <a:pt x="268048" y="194665"/>
                        <a:pt x="278595" y="188408"/>
                      </a:cubicBezTo>
                      <a:cubicBezTo>
                        <a:pt x="289151" y="182150"/>
                        <a:pt x="297830" y="174801"/>
                        <a:pt x="297830" y="174801"/>
                      </a:cubicBezTo>
                      <a:cubicBezTo>
                        <a:pt x="297830" y="174801"/>
                        <a:pt x="288606" y="166057"/>
                        <a:pt x="278725" y="160474"/>
                      </a:cubicBezTo>
                      <a:cubicBezTo>
                        <a:pt x="268834" y="154900"/>
                        <a:pt x="258297" y="152488"/>
                        <a:pt x="258297" y="152488"/>
                      </a:cubicBezTo>
                      <a:cubicBezTo>
                        <a:pt x="258297" y="152488"/>
                        <a:pt x="272901" y="128326"/>
                        <a:pt x="281756" y="106188"/>
                      </a:cubicBezTo>
                      <a:cubicBezTo>
                        <a:pt x="290612" y="84041"/>
                        <a:pt x="293717" y="63918"/>
                        <a:pt x="293717" y="63918"/>
                      </a:cubicBezTo>
                      <a:cubicBezTo>
                        <a:pt x="293717" y="63918"/>
                        <a:pt x="263242" y="61792"/>
                        <a:pt x="238414" y="64842"/>
                      </a:cubicBezTo>
                      <a:cubicBezTo>
                        <a:pt x="213587" y="67893"/>
                        <a:pt x="194397" y="76101"/>
                        <a:pt x="194397" y="76101"/>
                      </a:cubicBezTo>
                      <a:cubicBezTo>
                        <a:pt x="194397" y="76101"/>
                        <a:pt x="194009" y="66571"/>
                        <a:pt x="191190" y="58168"/>
                      </a:cubicBezTo>
                      <a:cubicBezTo>
                        <a:pt x="188380" y="49757"/>
                        <a:pt x="183148" y="42483"/>
                        <a:pt x="183148" y="42483"/>
                      </a:cubicBezTo>
                      <a:cubicBezTo>
                        <a:pt x="183148" y="42483"/>
                        <a:pt x="166982" y="50820"/>
                        <a:pt x="156398" y="63816"/>
                      </a:cubicBezTo>
                      <a:cubicBezTo>
                        <a:pt x="145805" y="76812"/>
                        <a:pt x="140804" y="94449"/>
                        <a:pt x="140804" y="94449"/>
                      </a:cubicBezTo>
                      <a:cubicBezTo>
                        <a:pt x="140804" y="94449"/>
                        <a:pt x="132189" y="62698"/>
                        <a:pt x="118186" y="39090"/>
                      </a:cubicBezTo>
                      <a:cubicBezTo>
                        <a:pt x="104191" y="15473"/>
                        <a:pt x="84799" y="0"/>
                        <a:pt x="84799" y="0"/>
                      </a:cubicBezTo>
                      <a:cubicBezTo>
                        <a:pt x="84799" y="0"/>
                        <a:pt x="84725" y="30069"/>
                        <a:pt x="75250" y="48056"/>
                      </a:cubicBezTo>
                      <a:cubicBezTo>
                        <a:pt x="65776" y="66035"/>
                        <a:pt x="46910" y="71932"/>
                        <a:pt x="46910" y="71932"/>
                      </a:cubicBezTo>
                      <a:cubicBezTo>
                        <a:pt x="46910" y="71932"/>
                        <a:pt x="71793" y="106197"/>
                        <a:pt x="31723" y="128843"/>
                      </a:cubicBezTo>
                      <a:cubicBezTo>
                        <a:pt x="15834" y="137809"/>
                        <a:pt x="0" y="127503"/>
                        <a:pt x="0" y="127503"/>
                      </a:cubicBezTo>
                      <a:cubicBezTo>
                        <a:pt x="0" y="127503"/>
                        <a:pt x="3716" y="160557"/>
                        <a:pt x="31649" y="188056"/>
                      </a:cubicBezTo>
                      <a:cubicBezTo>
                        <a:pt x="59583" y="215546"/>
                        <a:pt x="113240" y="234513"/>
                        <a:pt x="113240" y="2345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32" name="Google Shape;7132;p10"/>
                <p:cNvSpPr/>
                <p:nvPr/>
              </p:nvSpPr>
              <p:spPr>
                <a:xfrm>
                  <a:off x="354748" y="3823022"/>
                  <a:ext cx="239560" cy="244856"/>
                </a:xfrm>
                <a:custGeom>
                  <a:avLst/>
                  <a:gdLst/>
                  <a:ahLst/>
                  <a:cxnLst/>
                  <a:rect l="l" t="t" r="r" b="b"/>
                  <a:pathLst>
                    <a:path w="239560" h="244856" extrusionOk="0">
                      <a:moveTo>
                        <a:pt x="218587" y="12211"/>
                      </a:moveTo>
                      <a:cubicBezTo>
                        <a:pt x="218587" y="12211"/>
                        <a:pt x="159809" y="48953"/>
                        <a:pt x="137153" y="72690"/>
                      </a:cubicBezTo>
                      <a:cubicBezTo>
                        <a:pt x="124508" y="85936"/>
                        <a:pt x="117567" y="95817"/>
                        <a:pt x="117567" y="95817"/>
                      </a:cubicBezTo>
                      <a:cubicBezTo>
                        <a:pt x="117567" y="95817"/>
                        <a:pt x="116439" y="87147"/>
                        <a:pt x="118666" y="66525"/>
                      </a:cubicBezTo>
                      <a:cubicBezTo>
                        <a:pt x="120894" y="45903"/>
                        <a:pt x="126468" y="13329"/>
                        <a:pt x="126468" y="13329"/>
                      </a:cubicBezTo>
                      <a:cubicBezTo>
                        <a:pt x="126468" y="13329"/>
                        <a:pt x="114784" y="41207"/>
                        <a:pt x="110736" y="63354"/>
                      </a:cubicBezTo>
                      <a:cubicBezTo>
                        <a:pt x="106678" y="85510"/>
                        <a:pt x="110237" y="101945"/>
                        <a:pt x="110237" y="101945"/>
                      </a:cubicBezTo>
                      <a:cubicBezTo>
                        <a:pt x="110237" y="101945"/>
                        <a:pt x="97739" y="112640"/>
                        <a:pt x="88293" y="124850"/>
                      </a:cubicBezTo>
                      <a:cubicBezTo>
                        <a:pt x="78837" y="137061"/>
                        <a:pt x="72440" y="150787"/>
                        <a:pt x="72440" y="150787"/>
                      </a:cubicBezTo>
                      <a:lnTo>
                        <a:pt x="59611" y="106585"/>
                      </a:lnTo>
                      <a:cubicBezTo>
                        <a:pt x="59611" y="106585"/>
                        <a:pt x="69104" y="102195"/>
                        <a:pt x="76378" y="87572"/>
                      </a:cubicBezTo>
                      <a:cubicBezTo>
                        <a:pt x="83662" y="72949"/>
                        <a:pt x="88736" y="48103"/>
                        <a:pt x="88736" y="48103"/>
                      </a:cubicBezTo>
                      <a:cubicBezTo>
                        <a:pt x="88736" y="48103"/>
                        <a:pt x="79068" y="68799"/>
                        <a:pt x="71821" y="80944"/>
                      </a:cubicBezTo>
                      <a:cubicBezTo>
                        <a:pt x="64583" y="93090"/>
                        <a:pt x="59768" y="96686"/>
                        <a:pt x="59768" y="96686"/>
                      </a:cubicBezTo>
                      <a:lnTo>
                        <a:pt x="54360" y="54804"/>
                      </a:lnTo>
                      <a:lnTo>
                        <a:pt x="50145" y="0"/>
                      </a:lnTo>
                      <a:lnTo>
                        <a:pt x="47104" y="52669"/>
                      </a:lnTo>
                      <a:cubicBezTo>
                        <a:pt x="47104" y="52669"/>
                        <a:pt x="40717" y="51190"/>
                        <a:pt x="33267" y="41512"/>
                      </a:cubicBezTo>
                      <a:cubicBezTo>
                        <a:pt x="25808" y="31834"/>
                        <a:pt x="17304" y="13967"/>
                        <a:pt x="17304" y="13967"/>
                      </a:cubicBezTo>
                      <a:cubicBezTo>
                        <a:pt x="17304" y="13967"/>
                        <a:pt x="22785" y="33821"/>
                        <a:pt x="30429" y="45921"/>
                      </a:cubicBezTo>
                      <a:cubicBezTo>
                        <a:pt x="38074" y="58011"/>
                        <a:pt x="47872" y="62356"/>
                        <a:pt x="47872" y="62356"/>
                      </a:cubicBezTo>
                      <a:lnTo>
                        <a:pt x="52595" y="95817"/>
                      </a:lnTo>
                      <a:lnTo>
                        <a:pt x="54416" y="114923"/>
                      </a:lnTo>
                      <a:cubicBezTo>
                        <a:pt x="54416" y="114923"/>
                        <a:pt x="44812" y="112862"/>
                        <a:pt x="31206" y="102518"/>
                      </a:cubicBezTo>
                      <a:cubicBezTo>
                        <a:pt x="17600" y="92175"/>
                        <a:pt x="0" y="73559"/>
                        <a:pt x="0" y="73559"/>
                      </a:cubicBezTo>
                      <a:cubicBezTo>
                        <a:pt x="0" y="73559"/>
                        <a:pt x="12285" y="94495"/>
                        <a:pt x="26288" y="107482"/>
                      </a:cubicBezTo>
                      <a:cubicBezTo>
                        <a:pt x="40283" y="120460"/>
                        <a:pt x="56006" y="125506"/>
                        <a:pt x="56006" y="125506"/>
                      </a:cubicBezTo>
                      <a:lnTo>
                        <a:pt x="66700" y="157960"/>
                      </a:lnTo>
                      <a:cubicBezTo>
                        <a:pt x="66700" y="157960"/>
                        <a:pt x="61506" y="165198"/>
                        <a:pt x="54453" y="179765"/>
                      </a:cubicBezTo>
                      <a:cubicBezTo>
                        <a:pt x="47400" y="194333"/>
                        <a:pt x="38489" y="216230"/>
                        <a:pt x="38489" y="216230"/>
                      </a:cubicBezTo>
                      <a:lnTo>
                        <a:pt x="55774" y="227923"/>
                      </a:lnTo>
                      <a:cubicBezTo>
                        <a:pt x="55774" y="227923"/>
                        <a:pt x="58926" y="205406"/>
                        <a:pt x="64325" y="189147"/>
                      </a:cubicBezTo>
                      <a:cubicBezTo>
                        <a:pt x="69723" y="172879"/>
                        <a:pt x="77376" y="162868"/>
                        <a:pt x="77376" y="162868"/>
                      </a:cubicBezTo>
                      <a:lnTo>
                        <a:pt x="104256" y="168192"/>
                      </a:lnTo>
                      <a:cubicBezTo>
                        <a:pt x="104256" y="168192"/>
                        <a:pt x="103627" y="185857"/>
                        <a:pt x="112362" y="204389"/>
                      </a:cubicBezTo>
                      <a:cubicBezTo>
                        <a:pt x="121107" y="222913"/>
                        <a:pt x="137116" y="244857"/>
                        <a:pt x="137116" y="244857"/>
                      </a:cubicBezTo>
                      <a:cubicBezTo>
                        <a:pt x="137116" y="244857"/>
                        <a:pt x="123787" y="221952"/>
                        <a:pt x="117964" y="203345"/>
                      </a:cubicBezTo>
                      <a:cubicBezTo>
                        <a:pt x="112131" y="184747"/>
                        <a:pt x="112344" y="169237"/>
                        <a:pt x="112344" y="169237"/>
                      </a:cubicBezTo>
                      <a:lnTo>
                        <a:pt x="154605" y="175994"/>
                      </a:lnTo>
                      <a:cubicBezTo>
                        <a:pt x="154605" y="175994"/>
                        <a:pt x="157387" y="185182"/>
                        <a:pt x="169607" y="193233"/>
                      </a:cubicBezTo>
                      <a:cubicBezTo>
                        <a:pt x="181826" y="201284"/>
                        <a:pt x="203493" y="208198"/>
                        <a:pt x="203493" y="208198"/>
                      </a:cubicBezTo>
                      <a:cubicBezTo>
                        <a:pt x="203493" y="208198"/>
                        <a:pt x="183204" y="197161"/>
                        <a:pt x="172777" y="189406"/>
                      </a:cubicBezTo>
                      <a:cubicBezTo>
                        <a:pt x="162360" y="181660"/>
                        <a:pt x="161796" y="177186"/>
                        <a:pt x="161796" y="177186"/>
                      </a:cubicBezTo>
                      <a:lnTo>
                        <a:pt x="239561" y="171649"/>
                      </a:lnTo>
                      <a:cubicBezTo>
                        <a:pt x="239561" y="171649"/>
                        <a:pt x="185136" y="170383"/>
                        <a:pt x="157350" y="167989"/>
                      </a:cubicBezTo>
                      <a:cubicBezTo>
                        <a:pt x="136386" y="166187"/>
                        <a:pt x="128649" y="164245"/>
                        <a:pt x="128649" y="164245"/>
                      </a:cubicBezTo>
                      <a:cubicBezTo>
                        <a:pt x="128649" y="164245"/>
                        <a:pt x="132365" y="157451"/>
                        <a:pt x="140897" y="149789"/>
                      </a:cubicBezTo>
                      <a:cubicBezTo>
                        <a:pt x="149428" y="142126"/>
                        <a:pt x="161935" y="135027"/>
                        <a:pt x="161935" y="135027"/>
                      </a:cubicBezTo>
                      <a:cubicBezTo>
                        <a:pt x="161935" y="135027"/>
                        <a:pt x="146230" y="139224"/>
                        <a:pt x="135693" y="145694"/>
                      </a:cubicBezTo>
                      <a:cubicBezTo>
                        <a:pt x="125155" y="152174"/>
                        <a:pt x="119785" y="160927"/>
                        <a:pt x="119785" y="160927"/>
                      </a:cubicBezTo>
                      <a:lnTo>
                        <a:pt x="82626" y="154614"/>
                      </a:lnTo>
                      <a:cubicBezTo>
                        <a:pt x="82626" y="154614"/>
                        <a:pt x="91315" y="141109"/>
                        <a:pt x="99061" y="130248"/>
                      </a:cubicBezTo>
                      <a:cubicBezTo>
                        <a:pt x="106816" y="119378"/>
                        <a:pt x="117520" y="109978"/>
                        <a:pt x="117520" y="109978"/>
                      </a:cubicBezTo>
                      <a:cubicBezTo>
                        <a:pt x="117520" y="109978"/>
                        <a:pt x="135498" y="112936"/>
                        <a:pt x="155483" y="110948"/>
                      </a:cubicBezTo>
                      <a:cubicBezTo>
                        <a:pt x="175467" y="108961"/>
                        <a:pt x="197457" y="102029"/>
                        <a:pt x="197457" y="102029"/>
                      </a:cubicBezTo>
                      <a:cubicBezTo>
                        <a:pt x="197457" y="102029"/>
                        <a:pt x="175282" y="104774"/>
                        <a:pt x="157119" y="105014"/>
                      </a:cubicBezTo>
                      <a:cubicBezTo>
                        <a:pt x="138956" y="105254"/>
                        <a:pt x="124813" y="102990"/>
                        <a:pt x="124813" y="102990"/>
                      </a:cubicBezTo>
                      <a:cubicBezTo>
                        <a:pt x="124813" y="102990"/>
                        <a:pt x="127854" y="94699"/>
                        <a:pt x="145620" y="77025"/>
                      </a:cubicBezTo>
                      <a:cubicBezTo>
                        <a:pt x="168756" y="54000"/>
                        <a:pt x="218587" y="12211"/>
                        <a:pt x="218587" y="122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33" name="Google Shape;7133;p10"/>
              <p:cNvGrpSpPr/>
              <p:nvPr/>
            </p:nvGrpSpPr>
            <p:grpSpPr>
              <a:xfrm>
                <a:off x="2535563" y="2167748"/>
                <a:ext cx="218679" cy="146098"/>
                <a:chOff x="2535563" y="2167748"/>
                <a:chExt cx="218679" cy="146098"/>
              </a:xfrm>
            </p:grpSpPr>
            <p:sp>
              <p:nvSpPr>
                <p:cNvPr id="7134" name="Google Shape;7134;p10"/>
                <p:cNvSpPr/>
                <p:nvPr/>
              </p:nvSpPr>
              <p:spPr>
                <a:xfrm>
                  <a:off x="2535563" y="2167748"/>
                  <a:ext cx="218679" cy="146098"/>
                </a:xfrm>
                <a:custGeom>
                  <a:avLst/>
                  <a:gdLst/>
                  <a:ahLst/>
                  <a:cxnLst/>
                  <a:rect l="l" t="t" r="r" b="b"/>
                  <a:pathLst>
                    <a:path w="218679" h="146098" extrusionOk="0">
                      <a:moveTo>
                        <a:pt x="84679" y="113888"/>
                      </a:moveTo>
                      <a:cubicBezTo>
                        <a:pt x="84679" y="113888"/>
                        <a:pt x="96048" y="135905"/>
                        <a:pt x="119766" y="142117"/>
                      </a:cubicBezTo>
                      <a:cubicBezTo>
                        <a:pt x="157128" y="151906"/>
                        <a:pt x="174339" y="140564"/>
                        <a:pt x="174339" y="140564"/>
                      </a:cubicBezTo>
                      <a:cubicBezTo>
                        <a:pt x="174339" y="140564"/>
                        <a:pt x="147635" y="133539"/>
                        <a:pt x="159346" y="119295"/>
                      </a:cubicBezTo>
                      <a:cubicBezTo>
                        <a:pt x="165419" y="111900"/>
                        <a:pt x="184165" y="106964"/>
                        <a:pt x="184165" y="106964"/>
                      </a:cubicBezTo>
                      <a:cubicBezTo>
                        <a:pt x="184165" y="106964"/>
                        <a:pt x="185690" y="96806"/>
                        <a:pt x="194314" y="89642"/>
                      </a:cubicBezTo>
                      <a:cubicBezTo>
                        <a:pt x="202947" y="82488"/>
                        <a:pt x="218680" y="78328"/>
                        <a:pt x="218680" y="78328"/>
                      </a:cubicBezTo>
                      <a:cubicBezTo>
                        <a:pt x="218680" y="78328"/>
                        <a:pt x="207486" y="72172"/>
                        <a:pt x="193205" y="69630"/>
                      </a:cubicBezTo>
                      <a:cubicBezTo>
                        <a:pt x="178914" y="67079"/>
                        <a:pt x="161537" y="68151"/>
                        <a:pt x="161537" y="68151"/>
                      </a:cubicBezTo>
                      <a:cubicBezTo>
                        <a:pt x="161537" y="68151"/>
                        <a:pt x="167869" y="63225"/>
                        <a:pt x="172925" y="58206"/>
                      </a:cubicBezTo>
                      <a:cubicBezTo>
                        <a:pt x="177972" y="53196"/>
                        <a:pt x="181743" y="48093"/>
                        <a:pt x="181743" y="48093"/>
                      </a:cubicBezTo>
                      <a:cubicBezTo>
                        <a:pt x="181743" y="48093"/>
                        <a:pt x="174838" y="46198"/>
                        <a:pt x="168109" y="45847"/>
                      </a:cubicBezTo>
                      <a:cubicBezTo>
                        <a:pt x="161371" y="45496"/>
                        <a:pt x="154817" y="46679"/>
                        <a:pt x="154817" y="46679"/>
                      </a:cubicBezTo>
                      <a:cubicBezTo>
                        <a:pt x="154817" y="46679"/>
                        <a:pt x="159097" y="32897"/>
                        <a:pt x="160381" y="21223"/>
                      </a:cubicBezTo>
                      <a:cubicBezTo>
                        <a:pt x="161666" y="9558"/>
                        <a:pt x="159947" y="0"/>
                        <a:pt x="159947" y="0"/>
                      </a:cubicBezTo>
                      <a:cubicBezTo>
                        <a:pt x="159947" y="0"/>
                        <a:pt x="141830" y="5574"/>
                        <a:pt x="127901" y="12220"/>
                      </a:cubicBezTo>
                      <a:cubicBezTo>
                        <a:pt x="113980" y="18875"/>
                        <a:pt x="104238" y="26602"/>
                        <a:pt x="104238" y="26602"/>
                      </a:cubicBezTo>
                      <a:cubicBezTo>
                        <a:pt x="104238" y="26602"/>
                        <a:pt x="102342" y="22471"/>
                        <a:pt x="99237" y="19365"/>
                      </a:cubicBezTo>
                      <a:cubicBezTo>
                        <a:pt x="96122" y="16250"/>
                        <a:pt x="91805" y="14152"/>
                        <a:pt x="91805" y="14152"/>
                      </a:cubicBezTo>
                      <a:cubicBezTo>
                        <a:pt x="91805" y="14152"/>
                        <a:pt x="83846" y="21288"/>
                        <a:pt x="79955" y="29292"/>
                      </a:cubicBezTo>
                      <a:cubicBezTo>
                        <a:pt x="76064" y="37288"/>
                        <a:pt x="76230" y="46152"/>
                        <a:pt x="76230" y="46152"/>
                      </a:cubicBezTo>
                      <a:cubicBezTo>
                        <a:pt x="76230" y="46152"/>
                        <a:pt x="65656" y="33969"/>
                        <a:pt x="53371" y="26529"/>
                      </a:cubicBezTo>
                      <a:cubicBezTo>
                        <a:pt x="41087" y="19097"/>
                        <a:pt x="27092" y="16398"/>
                        <a:pt x="27092" y="16398"/>
                      </a:cubicBezTo>
                      <a:cubicBezTo>
                        <a:pt x="27092" y="16398"/>
                        <a:pt x="32315" y="29699"/>
                        <a:pt x="29939" y="39663"/>
                      </a:cubicBezTo>
                      <a:cubicBezTo>
                        <a:pt x="27564" y="49628"/>
                        <a:pt x="17609" y="56255"/>
                        <a:pt x="17609" y="56255"/>
                      </a:cubicBezTo>
                      <a:cubicBezTo>
                        <a:pt x="17609" y="56255"/>
                        <a:pt x="38092" y="66072"/>
                        <a:pt x="18708" y="84632"/>
                      </a:cubicBezTo>
                      <a:cubicBezTo>
                        <a:pt x="11027" y="91990"/>
                        <a:pt x="0" y="90816"/>
                        <a:pt x="0" y="90816"/>
                      </a:cubicBezTo>
                      <a:cubicBezTo>
                        <a:pt x="0" y="90816"/>
                        <a:pt x="7949" y="104617"/>
                        <a:pt x="29033" y="110791"/>
                      </a:cubicBezTo>
                      <a:cubicBezTo>
                        <a:pt x="50108" y="116966"/>
                        <a:pt x="84679" y="113888"/>
                        <a:pt x="84679" y="113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35" name="Google Shape;7135;p10"/>
                <p:cNvSpPr/>
                <p:nvPr/>
              </p:nvSpPr>
              <p:spPr>
                <a:xfrm>
                  <a:off x="2566565" y="2181447"/>
                  <a:ext cx="157035" cy="130026"/>
                </a:xfrm>
                <a:custGeom>
                  <a:avLst/>
                  <a:gdLst/>
                  <a:ahLst/>
                  <a:cxnLst/>
                  <a:rect l="l" t="t" r="r" b="b"/>
                  <a:pathLst>
                    <a:path w="157035" h="130026" extrusionOk="0">
                      <a:moveTo>
                        <a:pt x="116929" y="0"/>
                      </a:moveTo>
                      <a:cubicBezTo>
                        <a:pt x="116929" y="0"/>
                        <a:pt x="89125" y="28775"/>
                        <a:pt x="80075" y="44100"/>
                      </a:cubicBezTo>
                      <a:cubicBezTo>
                        <a:pt x="75028" y="52650"/>
                        <a:pt x="72718" y="58492"/>
                        <a:pt x="72718" y="58492"/>
                      </a:cubicBezTo>
                      <a:cubicBezTo>
                        <a:pt x="72718" y="58492"/>
                        <a:pt x="70545" y="54906"/>
                        <a:pt x="68234" y="45320"/>
                      </a:cubicBezTo>
                      <a:cubicBezTo>
                        <a:pt x="65924" y="35744"/>
                        <a:pt x="63474" y="20169"/>
                        <a:pt x="63474" y="20169"/>
                      </a:cubicBezTo>
                      <a:cubicBezTo>
                        <a:pt x="63474" y="20169"/>
                        <a:pt x="61542" y="34968"/>
                        <a:pt x="63058" y="45616"/>
                      </a:cubicBezTo>
                      <a:cubicBezTo>
                        <a:pt x="64574" y="56274"/>
                        <a:pt x="69519" y="62762"/>
                        <a:pt x="69519" y="62762"/>
                      </a:cubicBezTo>
                      <a:cubicBezTo>
                        <a:pt x="69519" y="62762"/>
                        <a:pt x="64112" y="70157"/>
                        <a:pt x="60747" y="77570"/>
                      </a:cubicBezTo>
                      <a:cubicBezTo>
                        <a:pt x="57374" y="84974"/>
                        <a:pt x="56042" y="92406"/>
                        <a:pt x="56042" y="92406"/>
                      </a:cubicBezTo>
                      <a:lnTo>
                        <a:pt x="40846" y="75629"/>
                      </a:lnTo>
                      <a:cubicBezTo>
                        <a:pt x="40846" y="75629"/>
                        <a:pt x="45607" y="71664"/>
                        <a:pt x="47289" y="63650"/>
                      </a:cubicBezTo>
                      <a:cubicBezTo>
                        <a:pt x="48971" y="55636"/>
                        <a:pt x="47585" y="43582"/>
                        <a:pt x="47585" y="43582"/>
                      </a:cubicBezTo>
                      <a:cubicBezTo>
                        <a:pt x="47585" y="43582"/>
                        <a:pt x="45570" y="54785"/>
                        <a:pt x="43472" y="61699"/>
                      </a:cubicBezTo>
                      <a:cubicBezTo>
                        <a:pt x="41382" y="68604"/>
                        <a:pt x="39201" y="71220"/>
                        <a:pt x="39201" y="71220"/>
                      </a:cubicBezTo>
                      <a:lnTo>
                        <a:pt x="28728" y="53880"/>
                      </a:lnTo>
                      <a:lnTo>
                        <a:pt x="16694" y="30577"/>
                      </a:lnTo>
                      <a:lnTo>
                        <a:pt x="24134" y="54490"/>
                      </a:lnTo>
                      <a:cubicBezTo>
                        <a:pt x="24134" y="54490"/>
                        <a:pt x="20150" y="55201"/>
                        <a:pt x="14114" y="52521"/>
                      </a:cubicBezTo>
                      <a:cubicBezTo>
                        <a:pt x="8088" y="49840"/>
                        <a:pt x="0" y="43767"/>
                        <a:pt x="0" y="43767"/>
                      </a:cubicBezTo>
                      <a:cubicBezTo>
                        <a:pt x="0" y="43767"/>
                        <a:pt x="6674" y="51356"/>
                        <a:pt x="13237" y="55072"/>
                      </a:cubicBezTo>
                      <a:cubicBezTo>
                        <a:pt x="19809" y="58779"/>
                        <a:pt x="26269" y="58603"/>
                        <a:pt x="26269" y="58603"/>
                      </a:cubicBezTo>
                      <a:lnTo>
                        <a:pt x="34875" y="72376"/>
                      </a:lnTo>
                      <a:lnTo>
                        <a:pt x="39275" y="80417"/>
                      </a:lnTo>
                      <a:cubicBezTo>
                        <a:pt x="39275" y="80417"/>
                        <a:pt x="33322" y="81563"/>
                        <a:pt x="23589" y="79900"/>
                      </a:cubicBezTo>
                      <a:cubicBezTo>
                        <a:pt x="13856" y="78236"/>
                        <a:pt x="351" y="73771"/>
                        <a:pt x="351" y="73771"/>
                      </a:cubicBezTo>
                      <a:cubicBezTo>
                        <a:pt x="351" y="73771"/>
                        <a:pt x="11166" y="80399"/>
                        <a:pt x="21592" y="83135"/>
                      </a:cubicBezTo>
                      <a:cubicBezTo>
                        <a:pt x="32019" y="85880"/>
                        <a:pt x="42057" y="84752"/>
                        <a:pt x="42057" y="84752"/>
                      </a:cubicBezTo>
                      <a:lnTo>
                        <a:pt x="53963" y="96797"/>
                      </a:lnTo>
                      <a:cubicBezTo>
                        <a:pt x="53963" y="96797"/>
                        <a:pt x="52206" y="101104"/>
                        <a:pt x="50644" y="109044"/>
                      </a:cubicBezTo>
                      <a:cubicBezTo>
                        <a:pt x="49082" y="116984"/>
                        <a:pt x="47723" y="128557"/>
                        <a:pt x="47723" y="128557"/>
                      </a:cubicBezTo>
                      <a:lnTo>
                        <a:pt x="59832" y="130026"/>
                      </a:lnTo>
                      <a:cubicBezTo>
                        <a:pt x="59832" y="130026"/>
                        <a:pt x="57734" y="119415"/>
                        <a:pt x="58030" y="111078"/>
                      </a:cubicBezTo>
                      <a:cubicBezTo>
                        <a:pt x="58335" y="102740"/>
                        <a:pt x="61034" y="96686"/>
                        <a:pt x="61034" y="96686"/>
                      </a:cubicBezTo>
                      <a:lnTo>
                        <a:pt x="77626" y="93293"/>
                      </a:lnTo>
                      <a:cubicBezTo>
                        <a:pt x="77626" y="93293"/>
                        <a:pt x="80343" y="101233"/>
                        <a:pt x="88681" y="107547"/>
                      </a:cubicBezTo>
                      <a:cubicBezTo>
                        <a:pt x="97009" y="113860"/>
                        <a:pt x="110172" y="120136"/>
                        <a:pt x="110172" y="120136"/>
                      </a:cubicBezTo>
                      <a:cubicBezTo>
                        <a:pt x="110172" y="120136"/>
                        <a:pt x="98405" y="112861"/>
                        <a:pt x="91759" y="105892"/>
                      </a:cubicBezTo>
                      <a:cubicBezTo>
                        <a:pt x="85104" y="98922"/>
                        <a:pt x="82516" y="92027"/>
                        <a:pt x="82516" y="92027"/>
                      </a:cubicBezTo>
                      <a:lnTo>
                        <a:pt x="108314" y="85991"/>
                      </a:lnTo>
                      <a:cubicBezTo>
                        <a:pt x="108314" y="85991"/>
                        <a:pt x="111540" y="89457"/>
                        <a:pt x="120071" y="90400"/>
                      </a:cubicBezTo>
                      <a:cubicBezTo>
                        <a:pt x="128594" y="91343"/>
                        <a:pt x="142422" y="89771"/>
                        <a:pt x="142422" y="89771"/>
                      </a:cubicBezTo>
                      <a:cubicBezTo>
                        <a:pt x="142422" y="89771"/>
                        <a:pt x="128677" y="89226"/>
                        <a:pt x="121245" y="88034"/>
                      </a:cubicBezTo>
                      <a:cubicBezTo>
                        <a:pt x="113823" y="86832"/>
                        <a:pt x="112714" y="84974"/>
                        <a:pt x="112714" y="84974"/>
                      </a:cubicBezTo>
                      <a:lnTo>
                        <a:pt x="157036" y="65924"/>
                      </a:lnTo>
                      <a:cubicBezTo>
                        <a:pt x="157036" y="65924"/>
                        <a:pt x="125118" y="76988"/>
                        <a:pt x="108517" y="81868"/>
                      </a:cubicBezTo>
                      <a:cubicBezTo>
                        <a:pt x="95983" y="85547"/>
                        <a:pt x="91139" y="86342"/>
                        <a:pt x="91139" y="86342"/>
                      </a:cubicBezTo>
                      <a:cubicBezTo>
                        <a:pt x="91139" y="86342"/>
                        <a:pt x="92119" y="82553"/>
                        <a:pt x="95743" y="77339"/>
                      </a:cubicBezTo>
                      <a:cubicBezTo>
                        <a:pt x="99375" y="72135"/>
                        <a:pt x="105421" y="66330"/>
                        <a:pt x="105421" y="66330"/>
                      </a:cubicBezTo>
                      <a:cubicBezTo>
                        <a:pt x="105421" y="66330"/>
                        <a:pt x="97000" y="71534"/>
                        <a:pt x="91999" y="76646"/>
                      </a:cubicBezTo>
                      <a:cubicBezTo>
                        <a:pt x="86989" y="81758"/>
                        <a:pt x="85399" y="86767"/>
                        <a:pt x="85399" y="86767"/>
                      </a:cubicBezTo>
                      <a:lnTo>
                        <a:pt x="62651" y="91916"/>
                      </a:lnTo>
                      <a:cubicBezTo>
                        <a:pt x="62651" y="91916"/>
                        <a:pt x="65351" y="84105"/>
                        <a:pt x="67966" y="77654"/>
                      </a:cubicBezTo>
                      <a:cubicBezTo>
                        <a:pt x="70573" y="71192"/>
                        <a:pt x="75167" y="64759"/>
                        <a:pt x="75167" y="64759"/>
                      </a:cubicBezTo>
                      <a:cubicBezTo>
                        <a:pt x="75167" y="64759"/>
                        <a:pt x="86157" y="62226"/>
                        <a:pt x="97443" y="57078"/>
                      </a:cubicBezTo>
                      <a:cubicBezTo>
                        <a:pt x="108739" y="51929"/>
                        <a:pt x="120330" y="44174"/>
                        <a:pt x="120330" y="44174"/>
                      </a:cubicBezTo>
                      <a:cubicBezTo>
                        <a:pt x="120330" y="44174"/>
                        <a:pt x="107898" y="50118"/>
                        <a:pt x="97360" y="54111"/>
                      </a:cubicBezTo>
                      <a:cubicBezTo>
                        <a:pt x="86823" y="58095"/>
                        <a:pt x="78199" y="60110"/>
                        <a:pt x="78199" y="60110"/>
                      </a:cubicBezTo>
                      <a:cubicBezTo>
                        <a:pt x="78199" y="60110"/>
                        <a:pt x="78513" y="55802"/>
                        <a:pt x="85769" y="44202"/>
                      </a:cubicBezTo>
                      <a:cubicBezTo>
                        <a:pt x="95216" y="29098"/>
                        <a:pt x="116929" y="0"/>
                        <a:pt x="1169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36" name="Google Shape;7136;p10"/>
              <p:cNvGrpSpPr/>
              <p:nvPr/>
            </p:nvGrpSpPr>
            <p:grpSpPr>
              <a:xfrm>
                <a:off x="1631109" y="3513107"/>
                <a:ext cx="236048" cy="175304"/>
                <a:chOff x="1631109" y="3513107"/>
                <a:chExt cx="236048" cy="175304"/>
              </a:xfrm>
            </p:grpSpPr>
            <p:sp>
              <p:nvSpPr>
                <p:cNvPr id="7137" name="Google Shape;7137;p10"/>
                <p:cNvSpPr/>
                <p:nvPr/>
              </p:nvSpPr>
              <p:spPr>
                <a:xfrm>
                  <a:off x="1631109" y="3513107"/>
                  <a:ext cx="236048" cy="175304"/>
                </a:xfrm>
                <a:custGeom>
                  <a:avLst/>
                  <a:gdLst/>
                  <a:ahLst/>
                  <a:cxnLst/>
                  <a:rect l="l" t="t" r="r" b="b"/>
                  <a:pathLst>
                    <a:path w="236048" h="175304" extrusionOk="0">
                      <a:moveTo>
                        <a:pt x="169514" y="46609"/>
                      </a:moveTo>
                      <a:cubicBezTo>
                        <a:pt x="169514" y="46609"/>
                        <a:pt x="207440" y="40462"/>
                        <a:pt x="222506" y="53560"/>
                      </a:cubicBezTo>
                      <a:cubicBezTo>
                        <a:pt x="246225" y="74182"/>
                        <a:pt x="231574" y="94028"/>
                        <a:pt x="231574" y="94028"/>
                      </a:cubicBezTo>
                      <a:cubicBezTo>
                        <a:pt x="231574" y="94028"/>
                        <a:pt x="214575" y="79312"/>
                        <a:pt x="194083" y="97060"/>
                      </a:cubicBezTo>
                      <a:cubicBezTo>
                        <a:pt x="183444" y="106266"/>
                        <a:pt x="179451" y="123043"/>
                        <a:pt x="179451" y="123043"/>
                      </a:cubicBezTo>
                      <a:cubicBezTo>
                        <a:pt x="179451" y="123043"/>
                        <a:pt x="163376" y="130770"/>
                        <a:pt x="153662" y="141677"/>
                      </a:cubicBezTo>
                      <a:cubicBezTo>
                        <a:pt x="143938" y="152585"/>
                        <a:pt x="140582" y="166672"/>
                        <a:pt x="140582" y="166672"/>
                      </a:cubicBezTo>
                      <a:cubicBezTo>
                        <a:pt x="140582" y="166672"/>
                        <a:pt x="128261" y="162595"/>
                        <a:pt x="121125" y="153925"/>
                      </a:cubicBezTo>
                      <a:cubicBezTo>
                        <a:pt x="113989" y="145264"/>
                        <a:pt x="112030" y="132000"/>
                        <a:pt x="112030" y="132000"/>
                      </a:cubicBezTo>
                      <a:cubicBezTo>
                        <a:pt x="112030" y="132000"/>
                        <a:pt x="105421" y="139792"/>
                        <a:pt x="98396" y="146715"/>
                      </a:cubicBezTo>
                      <a:cubicBezTo>
                        <a:pt x="91380" y="153638"/>
                        <a:pt x="83948" y="159693"/>
                        <a:pt x="83948" y="159693"/>
                      </a:cubicBezTo>
                      <a:cubicBezTo>
                        <a:pt x="83948" y="159693"/>
                        <a:pt x="79437" y="155931"/>
                        <a:pt x="77432" y="151300"/>
                      </a:cubicBezTo>
                      <a:cubicBezTo>
                        <a:pt x="75435" y="146660"/>
                        <a:pt x="75962" y="141141"/>
                        <a:pt x="75962" y="141141"/>
                      </a:cubicBezTo>
                      <a:cubicBezTo>
                        <a:pt x="75962" y="141141"/>
                        <a:pt x="54628" y="153232"/>
                        <a:pt x="36068" y="161773"/>
                      </a:cubicBezTo>
                      <a:cubicBezTo>
                        <a:pt x="17516" y="170313"/>
                        <a:pt x="1738" y="175305"/>
                        <a:pt x="1738" y="175305"/>
                      </a:cubicBezTo>
                      <a:cubicBezTo>
                        <a:pt x="1738" y="175305"/>
                        <a:pt x="6886" y="158574"/>
                        <a:pt x="14660" y="144164"/>
                      </a:cubicBezTo>
                      <a:cubicBezTo>
                        <a:pt x="22424" y="129763"/>
                        <a:pt x="32823" y="117682"/>
                        <a:pt x="32823" y="117682"/>
                      </a:cubicBezTo>
                      <a:cubicBezTo>
                        <a:pt x="32823" y="117682"/>
                        <a:pt x="25770" y="119003"/>
                        <a:pt x="20086" y="118782"/>
                      </a:cubicBezTo>
                      <a:cubicBezTo>
                        <a:pt x="14410" y="118560"/>
                        <a:pt x="10112" y="116813"/>
                        <a:pt x="10112" y="116813"/>
                      </a:cubicBezTo>
                      <a:cubicBezTo>
                        <a:pt x="10112" y="116813"/>
                        <a:pt x="19938" y="106405"/>
                        <a:pt x="32019" y="98372"/>
                      </a:cubicBezTo>
                      <a:cubicBezTo>
                        <a:pt x="44100" y="90340"/>
                        <a:pt x="58427" y="84683"/>
                        <a:pt x="58427" y="84683"/>
                      </a:cubicBezTo>
                      <a:cubicBezTo>
                        <a:pt x="58427" y="84683"/>
                        <a:pt x="36530" y="84988"/>
                        <a:pt x="21925" y="80958"/>
                      </a:cubicBezTo>
                      <a:cubicBezTo>
                        <a:pt x="7321" y="76928"/>
                        <a:pt x="0" y="68562"/>
                        <a:pt x="0" y="68562"/>
                      </a:cubicBezTo>
                      <a:cubicBezTo>
                        <a:pt x="0" y="68562"/>
                        <a:pt x="22563" y="63663"/>
                        <a:pt x="38138" y="55446"/>
                      </a:cubicBezTo>
                      <a:cubicBezTo>
                        <a:pt x="53713" y="47238"/>
                        <a:pt x="62300" y="35702"/>
                        <a:pt x="62300" y="35702"/>
                      </a:cubicBezTo>
                      <a:cubicBezTo>
                        <a:pt x="62300" y="35702"/>
                        <a:pt x="82488" y="44114"/>
                        <a:pt x="108314" y="18001"/>
                      </a:cubicBezTo>
                      <a:cubicBezTo>
                        <a:pt x="118555" y="7649"/>
                        <a:pt x="114322" y="439"/>
                        <a:pt x="114322" y="439"/>
                      </a:cubicBezTo>
                      <a:cubicBezTo>
                        <a:pt x="114322" y="439"/>
                        <a:pt x="138281" y="-2815"/>
                        <a:pt x="152719" y="8397"/>
                      </a:cubicBezTo>
                      <a:cubicBezTo>
                        <a:pt x="167148" y="19610"/>
                        <a:pt x="169514" y="46609"/>
                        <a:pt x="169514" y="46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38" name="Google Shape;7138;p10"/>
                <p:cNvSpPr/>
                <p:nvPr/>
              </p:nvSpPr>
              <p:spPr>
                <a:xfrm>
                  <a:off x="1652387" y="3536903"/>
                  <a:ext cx="197687" cy="133890"/>
                </a:xfrm>
                <a:custGeom>
                  <a:avLst/>
                  <a:gdLst/>
                  <a:ahLst/>
                  <a:cxnLst/>
                  <a:rect l="l" t="t" r="r" b="b"/>
                  <a:pathLst>
                    <a:path w="197687" h="133890" extrusionOk="0">
                      <a:moveTo>
                        <a:pt x="0" y="133890"/>
                      </a:moveTo>
                      <a:cubicBezTo>
                        <a:pt x="0" y="133890"/>
                        <a:pt x="40541" y="95012"/>
                        <a:pt x="63345" y="78476"/>
                      </a:cubicBezTo>
                      <a:cubicBezTo>
                        <a:pt x="76064" y="69260"/>
                        <a:pt x="85002" y="63770"/>
                        <a:pt x="85002" y="63770"/>
                      </a:cubicBezTo>
                      <a:cubicBezTo>
                        <a:pt x="85002" y="63770"/>
                        <a:pt x="78753" y="64537"/>
                        <a:pt x="62799" y="69122"/>
                      </a:cubicBezTo>
                      <a:cubicBezTo>
                        <a:pt x="46855" y="73697"/>
                        <a:pt x="21204" y="82081"/>
                        <a:pt x="21204" y="82081"/>
                      </a:cubicBezTo>
                      <a:cubicBezTo>
                        <a:pt x="21204" y="82081"/>
                        <a:pt x="44682" y="71035"/>
                        <a:pt x="62180" y="65184"/>
                      </a:cubicBezTo>
                      <a:cubicBezTo>
                        <a:pt x="79687" y="59333"/>
                        <a:pt x="91213" y="58677"/>
                        <a:pt x="91213" y="58677"/>
                      </a:cubicBezTo>
                      <a:cubicBezTo>
                        <a:pt x="91213" y="58677"/>
                        <a:pt x="101991" y="49942"/>
                        <a:pt x="113231" y="42677"/>
                      </a:cubicBezTo>
                      <a:cubicBezTo>
                        <a:pt x="124480" y="35402"/>
                        <a:pt x="136183" y="29597"/>
                        <a:pt x="136183" y="29597"/>
                      </a:cubicBezTo>
                      <a:lnTo>
                        <a:pt x="105883" y="29560"/>
                      </a:lnTo>
                      <a:cubicBezTo>
                        <a:pt x="105883" y="29560"/>
                        <a:pt x="100494" y="35578"/>
                        <a:pt x="87923" y="42020"/>
                      </a:cubicBezTo>
                      <a:cubicBezTo>
                        <a:pt x="75361" y="48463"/>
                        <a:pt x="55608" y="55321"/>
                        <a:pt x="55608" y="55321"/>
                      </a:cubicBezTo>
                      <a:cubicBezTo>
                        <a:pt x="55608" y="55321"/>
                        <a:pt x="73263" y="46559"/>
                        <a:pt x="83967" y="40541"/>
                      </a:cubicBezTo>
                      <a:cubicBezTo>
                        <a:pt x="94671" y="34524"/>
                        <a:pt x="98432" y="31243"/>
                        <a:pt x="98432" y="31243"/>
                      </a:cubicBezTo>
                      <a:lnTo>
                        <a:pt x="68225" y="34977"/>
                      </a:lnTo>
                      <a:lnTo>
                        <a:pt x="28081" y="41475"/>
                      </a:lnTo>
                      <a:lnTo>
                        <a:pt x="68234" y="31261"/>
                      </a:lnTo>
                      <a:cubicBezTo>
                        <a:pt x="68234" y="31261"/>
                        <a:pt x="68530" y="27915"/>
                        <a:pt x="62929" y="25308"/>
                      </a:cubicBezTo>
                      <a:cubicBezTo>
                        <a:pt x="57318" y="22692"/>
                        <a:pt x="45810" y="20816"/>
                        <a:pt x="45810" y="20816"/>
                      </a:cubicBezTo>
                      <a:cubicBezTo>
                        <a:pt x="45810" y="20816"/>
                        <a:pt x="59481" y="20677"/>
                        <a:pt x="66857" y="23007"/>
                      </a:cubicBezTo>
                      <a:cubicBezTo>
                        <a:pt x="74234" y="25336"/>
                        <a:pt x="75324" y="30124"/>
                        <a:pt x="75324" y="30124"/>
                      </a:cubicBezTo>
                      <a:lnTo>
                        <a:pt x="99366" y="27360"/>
                      </a:lnTo>
                      <a:lnTo>
                        <a:pt x="113287" y="25299"/>
                      </a:lnTo>
                      <a:cubicBezTo>
                        <a:pt x="113287" y="25299"/>
                        <a:pt x="113860" y="20243"/>
                        <a:pt x="109109" y="14299"/>
                      </a:cubicBezTo>
                      <a:cubicBezTo>
                        <a:pt x="104367" y="8347"/>
                        <a:pt x="94301" y="1488"/>
                        <a:pt x="94301" y="1488"/>
                      </a:cubicBezTo>
                      <a:cubicBezTo>
                        <a:pt x="94301" y="1488"/>
                        <a:pt x="107278" y="4991"/>
                        <a:pt x="113915" y="10741"/>
                      </a:cubicBezTo>
                      <a:cubicBezTo>
                        <a:pt x="120561" y="16481"/>
                        <a:pt x="120866" y="24476"/>
                        <a:pt x="120866" y="24476"/>
                      </a:cubicBezTo>
                      <a:lnTo>
                        <a:pt x="142828" y="25225"/>
                      </a:lnTo>
                      <a:cubicBezTo>
                        <a:pt x="142828" y="25225"/>
                        <a:pt x="149400" y="21149"/>
                        <a:pt x="161879" y="14845"/>
                      </a:cubicBezTo>
                      <a:cubicBezTo>
                        <a:pt x="174358" y="8532"/>
                        <a:pt x="192743" y="0"/>
                        <a:pt x="192743" y="0"/>
                      </a:cubicBezTo>
                      <a:lnTo>
                        <a:pt x="197688" y="7801"/>
                      </a:lnTo>
                      <a:cubicBezTo>
                        <a:pt x="197688" y="7801"/>
                        <a:pt x="180116" y="13199"/>
                        <a:pt x="166732" y="18856"/>
                      </a:cubicBezTo>
                      <a:cubicBezTo>
                        <a:pt x="153347" y="24513"/>
                        <a:pt x="144150" y="30410"/>
                        <a:pt x="144150" y="30410"/>
                      </a:cubicBezTo>
                      <a:lnTo>
                        <a:pt x="142200" y="44618"/>
                      </a:lnTo>
                      <a:cubicBezTo>
                        <a:pt x="142200" y="44618"/>
                        <a:pt x="155575" y="41410"/>
                        <a:pt x="167536" y="43314"/>
                      </a:cubicBezTo>
                      <a:cubicBezTo>
                        <a:pt x="179488" y="45219"/>
                        <a:pt x="192401" y="50644"/>
                        <a:pt x="192401" y="50644"/>
                      </a:cubicBezTo>
                      <a:cubicBezTo>
                        <a:pt x="192401" y="50644"/>
                        <a:pt x="178175" y="46873"/>
                        <a:pt x="165521" y="46614"/>
                      </a:cubicBezTo>
                      <a:cubicBezTo>
                        <a:pt x="152867" y="46355"/>
                        <a:pt x="141192" y="48980"/>
                        <a:pt x="141192" y="48980"/>
                      </a:cubicBezTo>
                      <a:lnTo>
                        <a:pt x="136922" y="71571"/>
                      </a:lnTo>
                      <a:cubicBezTo>
                        <a:pt x="136922" y="71571"/>
                        <a:pt x="143189" y="71645"/>
                        <a:pt x="146526" y="77191"/>
                      </a:cubicBezTo>
                      <a:cubicBezTo>
                        <a:pt x="149854" y="82737"/>
                        <a:pt x="150251" y="93765"/>
                        <a:pt x="150251" y="93765"/>
                      </a:cubicBezTo>
                      <a:cubicBezTo>
                        <a:pt x="150251" y="93765"/>
                        <a:pt x="146461" y="84179"/>
                        <a:pt x="142958" y="79585"/>
                      </a:cubicBezTo>
                      <a:cubicBezTo>
                        <a:pt x="139445" y="75001"/>
                        <a:pt x="136219" y="75407"/>
                        <a:pt x="136219" y="75407"/>
                      </a:cubicBezTo>
                      <a:lnTo>
                        <a:pt x="114876" y="119877"/>
                      </a:lnTo>
                      <a:cubicBezTo>
                        <a:pt x="114876" y="119877"/>
                        <a:pt x="125959" y="89587"/>
                        <a:pt x="130313" y="74400"/>
                      </a:cubicBezTo>
                      <a:cubicBezTo>
                        <a:pt x="133594" y="62947"/>
                        <a:pt x="133853" y="58926"/>
                        <a:pt x="133853" y="58926"/>
                      </a:cubicBezTo>
                      <a:cubicBezTo>
                        <a:pt x="133853" y="58926"/>
                        <a:pt x="127928" y="62106"/>
                        <a:pt x="120302" y="68124"/>
                      </a:cubicBezTo>
                      <a:cubicBezTo>
                        <a:pt x="112677" y="74141"/>
                        <a:pt x="104589" y="82303"/>
                        <a:pt x="104589" y="82303"/>
                      </a:cubicBezTo>
                      <a:cubicBezTo>
                        <a:pt x="104589" y="82303"/>
                        <a:pt x="111198" y="72819"/>
                        <a:pt x="118389" y="65868"/>
                      </a:cubicBezTo>
                      <a:cubicBezTo>
                        <a:pt x="125571" y="58917"/>
                        <a:pt x="133317" y="54499"/>
                        <a:pt x="133317" y="54499"/>
                      </a:cubicBezTo>
                      <a:lnTo>
                        <a:pt x="136802" y="34690"/>
                      </a:lnTo>
                      <a:cubicBezTo>
                        <a:pt x="136802" y="34690"/>
                        <a:pt x="124758" y="41743"/>
                        <a:pt x="114904" y="47844"/>
                      </a:cubicBezTo>
                      <a:cubicBezTo>
                        <a:pt x="105041" y="53935"/>
                        <a:pt x="95623" y="61459"/>
                        <a:pt x="95623" y="61459"/>
                      </a:cubicBezTo>
                      <a:cubicBezTo>
                        <a:pt x="95623" y="61459"/>
                        <a:pt x="93876" y="71054"/>
                        <a:pt x="87969" y="82571"/>
                      </a:cubicBezTo>
                      <a:cubicBezTo>
                        <a:pt x="82063" y="94088"/>
                        <a:pt x="71997" y="107537"/>
                        <a:pt x="71997" y="107537"/>
                      </a:cubicBezTo>
                      <a:cubicBezTo>
                        <a:pt x="71997" y="107537"/>
                        <a:pt x="78957" y="94661"/>
                        <a:pt x="83153" y="84447"/>
                      </a:cubicBezTo>
                      <a:cubicBezTo>
                        <a:pt x="87350" y="74234"/>
                        <a:pt x="88773" y="66672"/>
                        <a:pt x="88773" y="66672"/>
                      </a:cubicBezTo>
                      <a:cubicBezTo>
                        <a:pt x="88773" y="66672"/>
                        <a:pt x="81887" y="69713"/>
                        <a:pt x="64713" y="82525"/>
                      </a:cubicBezTo>
                      <a:cubicBezTo>
                        <a:pt x="42344" y="99209"/>
                        <a:pt x="0" y="133890"/>
                        <a:pt x="0" y="133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39" name="Google Shape;7139;p10"/>
              <p:cNvGrpSpPr/>
              <p:nvPr/>
            </p:nvGrpSpPr>
            <p:grpSpPr>
              <a:xfrm>
                <a:off x="2452964" y="2305453"/>
                <a:ext cx="166902" cy="123956"/>
                <a:chOff x="2452964" y="2305453"/>
                <a:chExt cx="166902" cy="123956"/>
              </a:xfrm>
            </p:grpSpPr>
            <p:sp>
              <p:nvSpPr>
                <p:cNvPr id="7140" name="Google Shape;7140;p10"/>
                <p:cNvSpPr/>
                <p:nvPr/>
              </p:nvSpPr>
              <p:spPr>
                <a:xfrm>
                  <a:off x="2452964" y="2305453"/>
                  <a:ext cx="166902" cy="123956"/>
                </a:xfrm>
                <a:custGeom>
                  <a:avLst/>
                  <a:gdLst/>
                  <a:ahLst/>
                  <a:cxnLst/>
                  <a:rect l="l" t="t" r="r" b="b"/>
                  <a:pathLst>
                    <a:path w="166902" h="123956" extrusionOk="0">
                      <a:moveTo>
                        <a:pt x="114035" y="24849"/>
                      </a:moveTo>
                      <a:cubicBezTo>
                        <a:pt x="114035" y="24849"/>
                        <a:pt x="139325" y="16863"/>
                        <a:pt x="152201" y="23454"/>
                      </a:cubicBezTo>
                      <a:cubicBezTo>
                        <a:pt x="172463" y="33834"/>
                        <a:pt x="165882" y="47893"/>
                        <a:pt x="165882" y="47893"/>
                      </a:cubicBezTo>
                      <a:cubicBezTo>
                        <a:pt x="165882" y="47893"/>
                        <a:pt x="151360" y="40489"/>
                        <a:pt x="140324" y="53874"/>
                      </a:cubicBezTo>
                      <a:cubicBezTo>
                        <a:pt x="134593" y="60815"/>
                        <a:pt x="134870" y="71796"/>
                        <a:pt x="134870" y="71796"/>
                      </a:cubicBezTo>
                      <a:cubicBezTo>
                        <a:pt x="134870" y="71796"/>
                        <a:pt x="125081" y="78396"/>
                        <a:pt x="120303" y="86308"/>
                      </a:cubicBezTo>
                      <a:cubicBezTo>
                        <a:pt x="115514" y="94212"/>
                        <a:pt x="115736" y="103427"/>
                        <a:pt x="115736" y="103427"/>
                      </a:cubicBezTo>
                      <a:cubicBezTo>
                        <a:pt x="115736" y="103427"/>
                        <a:pt x="106419" y="102207"/>
                        <a:pt x="99875" y="97539"/>
                      </a:cubicBezTo>
                      <a:cubicBezTo>
                        <a:pt x="93330" y="92871"/>
                        <a:pt x="89550" y="84756"/>
                        <a:pt x="89550" y="84756"/>
                      </a:cubicBezTo>
                      <a:cubicBezTo>
                        <a:pt x="89550" y="84756"/>
                        <a:pt x="86370" y="90366"/>
                        <a:pt x="82737" y="95478"/>
                      </a:cubicBezTo>
                      <a:cubicBezTo>
                        <a:pt x="79114" y="100599"/>
                        <a:pt x="75038" y="105202"/>
                        <a:pt x="75038" y="105202"/>
                      </a:cubicBezTo>
                      <a:cubicBezTo>
                        <a:pt x="75038" y="105202"/>
                        <a:pt x="71211" y="103335"/>
                        <a:pt x="68974" y="100636"/>
                      </a:cubicBezTo>
                      <a:cubicBezTo>
                        <a:pt x="66737" y="97946"/>
                        <a:pt x="66099" y="94424"/>
                        <a:pt x="66099" y="94424"/>
                      </a:cubicBezTo>
                      <a:cubicBezTo>
                        <a:pt x="66099" y="94424"/>
                        <a:pt x="53445" y="104333"/>
                        <a:pt x="42076" y="111719"/>
                      </a:cubicBezTo>
                      <a:cubicBezTo>
                        <a:pt x="30716" y="119104"/>
                        <a:pt x="20640" y="123957"/>
                        <a:pt x="20640" y="123957"/>
                      </a:cubicBezTo>
                      <a:cubicBezTo>
                        <a:pt x="20640" y="123957"/>
                        <a:pt x="21177" y="112883"/>
                        <a:pt x="23968" y="102984"/>
                      </a:cubicBezTo>
                      <a:cubicBezTo>
                        <a:pt x="26750" y="93093"/>
                        <a:pt x="31797" y="84367"/>
                        <a:pt x="31797" y="84367"/>
                      </a:cubicBezTo>
                      <a:cubicBezTo>
                        <a:pt x="31797" y="84367"/>
                        <a:pt x="27120" y="85967"/>
                        <a:pt x="23127" y="86447"/>
                      </a:cubicBezTo>
                      <a:cubicBezTo>
                        <a:pt x="19134" y="86928"/>
                        <a:pt x="15825" y="86299"/>
                        <a:pt x="15825" y="86299"/>
                      </a:cubicBezTo>
                      <a:cubicBezTo>
                        <a:pt x="15825" y="86299"/>
                        <a:pt x="20770" y="78683"/>
                        <a:pt x="27721" y="72323"/>
                      </a:cubicBezTo>
                      <a:cubicBezTo>
                        <a:pt x="34672" y="65964"/>
                        <a:pt x="43619" y="60852"/>
                        <a:pt x="43619" y="60852"/>
                      </a:cubicBezTo>
                      <a:cubicBezTo>
                        <a:pt x="43619" y="60852"/>
                        <a:pt x="28423" y="63422"/>
                        <a:pt x="17525" y="62479"/>
                      </a:cubicBezTo>
                      <a:cubicBezTo>
                        <a:pt x="6618" y="61536"/>
                        <a:pt x="0" y="57081"/>
                        <a:pt x="0" y="57081"/>
                      </a:cubicBezTo>
                      <a:cubicBezTo>
                        <a:pt x="0" y="57081"/>
                        <a:pt x="14817" y="51553"/>
                        <a:pt x="24171" y="44695"/>
                      </a:cubicBezTo>
                      <a:cubicBezTo>
                        <a:pt x="33517" y="37836"/>
                        <a:pt x="37399" y="29665"/>
                        <a:pt x="37399" y="29665"/>
                      </a:cubicBezTo>
                      <a:cubicBezTo>
                        <a:pt x="37399" y="29665"/>
                        <a:pt x="52983" y="32752"/>
                        <a:pt x="66219" y="13535"/>
                      </a:cubicBezTo>
                      <a:cubicBezTo>
                        <a:pt x="71460" y="5919"/>
                        <a:pt x="67208" y="1843"/>
                        <a:pt x="67208" y="1843"/>
                      </a:cubicBezTo>
                      <a:cubicBezTo>
                        <a:pt x="67208" y="1843"/>
                        <a:pt x="83292" y="-2807"/>
                        <a:pt x="95382" y="2665"/>
                      </a:cubicBezTo>
                      <a:cubicBezTo>
                        <a:pt x="107473" y="8137"/>
                        <a:pt x="114035" y="24849"/>
                        <a:pt x="114035" y="2484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41" name="Google Shape;7141;p10"/>
                <p:cNvSpPr/>
                <p:nvPr/>
              </p:nvSpPr>
              <p:spPr>
                <a:xfrm>
                  <a:off x="2484004" y="2311131"/>
                  <a:ext cx="118814" cy="105078"/>
                </a:xfrm>
                <a:custGeom>
                  <a:avLst/>
                  <a:gdLst/>
                  <a:ahLst/>
                  <a:cxnLst/>
                  <a:rect l="l" t="t" r="r" b="b"/>
                  <a:pathLst>
                    <a:path w="118814" h="105078" extrusionOk="0">
                      <a:moveTo>
                        <a:pt x="0" y="105079"/>
                      </a:moveTo>
                      <a:cubicBezTo>
                        <a:pt x="0" y="105079"/>
                        <a:pt x="21149" y="76248"/>
                        <a:pt x="34016" y="63382"/>
                      </a:cubicBezTo>
                      <a:cubicBezTo>
                        <a:pt x="41198" y="56200"/>
                        <a:pt x="46420" y="51781"/>
                        <a:pt x="46420" y="51781"/>
                      </a:cubicBezTo>
                      <a:cubicBezTo>
                        <a:pt x="46420" y="51781"/>
                        <a:pt x="42205" y="52946"/>
                        <a:pt x="31936" y="57558"/>
                      </a:cubicBezTo>
                      <a:cubicBezTo>
                        <a:pt x="21666" y="62171"/>
                        <a:pt x="5333" y="70231"/>
                        <a:pt x="5333" y="70231"/>
                      </a:cubicBezTo>
                      <a:cubicBezTo>
                        <a:pt x="5333" y="70231"/>
                        <a:pt x="19670" y="60738"/>
                        <a:pt x="30790" y="55155"/>
                      </a:cubicBezTo>
                      <a:cubicBezTo>
                        <a:pt x="41909" y="49572"/>
                        <a:pt x="49822" y="47908"/>
                        <a:pt x="49822" y="47908"/>
                      </a:cubicBezTo>
                      <a:cubicBezTo>
                        <a:pt x="49822" y="47908"/>
                        <a:pt x="55737" y="41244"/>
                        <a:pt x="62245" y="35458"/>
                      </a:cubicBezTo>
                      <a:cubicBezTo>
                        <a:pt x="68743" y="29671"/>
                        <a:pt x="75842" y="24745"/>
                        <a:pt x="75842" y="24745"/>
                      </a:cubicBezTo>
                      <a:lnTo>
                        <a:pt x="54739" y="28017"/>
                      </a:lnTo>
                      <a:cubicBezTo>
                        <a:pt x="54739" y="28017"/>
                        <a:pt x="52077" y="32389"/>
                        <a:pt x="44498" y="37805"/>
                      </a:cubicBezTo>
                      <a:cubicBezTo>
                        <a:pt x="36918" y="43213"/>
                        <a:pt x="24421" y="49674"/>
                        <a:pt x="24421" y="49674"/>
                      </a:cubicBezTo>
                      <a:cubicBezTo>
                        <a:pt x="24421" y="49674"/>
                        <a:pt x="35116" y="42251"/>
                        <a:pt x="41475" y="37297"/>
                      </a:cubicBezTo>
                      <a:cubicBezTo>
                        <a:pt x="47834" y="32352"/>
                        <a:pt x="49850" y="29884"/>
                        <a:pt x="49850" y="29884"/>
                      </a:cubicBezTo>
                      <a:lnTo>
                        <a:pt x="29505" y="35513"/>
                      </a:lnTo>
                      <a:lnTo>
                        <a:pt x="2727" y="43961"/>
                      </a:lnTo>
                      <a:lnTo>
                        <a:pt x="28830" y="33184"/>
                      </a:lnTo>
                      <a:cubicBezTo>
                        <a:pt x="28830" y="33184"/>
                        <a:pt x="28432" y="31048"/>
                        <a:pt x="24051" y="30013"/>
                      </a:cubicBezTo>
                      <a:cubicBezTo>
                        <a:pt x="19670" y="28987"/>
                        <a:pt x="11314" y="29052"/>
                        <a:pt x="11314" y="29052"/>
                      </a:cubicBezTo>
                      <a:cubicBezTo>
                        <a:pt x="11314" y="29052"/>
                        <a:pt x="20807" y="27490"/>
                        <a:pt x="26371" y="28146"/>
                      </a:cubicBezTo>
                      <a:cubicBezTo>
                        <a:pt x="31927" y="28802"/>
                        <a:pt x="33563" y="31696"/>
                        <a:pt x="33563" y="31696"/>
                      </a:cubicBezTo>
                      <a:lnTo>
                        <a:pt x="49794" y="27342"/>
                      </a:lnTo>
                      <a:lnTo>
                        <a:pt x="59111" y="24532"/>
                      </a:lnTo>
                      <a:cubicBezTo>
                        <a:pt x="59111" y="24532"/>
                        <a:pt x="58594" y="21297"/>
                        <a:pt x="54203" y="18071"/>
                      </a:cubicBezTo>
                      <a:cubicBezTo>
                        <a:pt x="49822" y="14854"/>
                        <a:pt x="41568" y="11637"/>
                        <a:pt x="41568" y="11637"/>
                      </a:cubicBezTo>
                      <a:cubicBezTo>
                        <a:pt x="41568" y="11637"/>
                        <a:pt x="51236" y="12432"/>
                        <a:pt x="56902" y="15316"/>
                      </a:cubicBezTo>
                      <a:cubicBezTo>
                        <a:pt x="62577" y="18209"/>
                        <a:pt x="64242" y="23192"/>
                        <a:pt x="64242" y="23192"/>
                      </a:cubicBezTo>
                      <a:lnTo>
                        <a:pt x="79668" y="21278"/>
                      </a:lnTo>
                      <a:cubicBezTo>
                        <a:pt x="79668" y="21278"/>
                        <a:pt x="83505" y="17997"/>
                        <a:pt x="91047" y="12682"/>
                      </a:cubicBezTo>
                      <a:cubicBezTo>
                        <a:pt x="98590" y="7358"/>
                        <a:pt x="109839" y="0"/>
                        <a:pt x="109839" y="0"/>
                      </a:cubicBezTo>
                      <a:lnTo>
                        <a:pt x="114701" y="4354"/>
                      </a:lnTo>
                      <a:cubicBezTo>
                        <a:pt x="114701" y="4354"/>
                        <a:pt x="103443" y="9669"/>
                        <a:pt x="95151" y="14669"/>
                      </a:cubicBezTo>
                      <a:cubicBezTo>
                        <a:pt x="86860" y="19679"/>
                        <a:pt x="81536" y="24393"/>
                        <a:pt x="81536" y="24393"/>
                      </a:cubicBezTo>
                      <a:lnTo>
                        <a:pt x="82756" y="33526"/>
                      </a:lnTo>
                      <a:cubicBezTo>
                        <a:pt x="82756" y="33526"/>
                        <a:pt x="91491" y="30059"/>
                        <a:pt x="100161" y="29949"/>
                      </a:cubicBezTo>
                      <a:cubicBezTo>
                        <a:pt x="108841" y="29847"/>
                        <a:pt x="118814" y="31853"/>
                        <a:pt x="118814" y="31853"/>
                      </a:cubicBezTo>
                      <a:cubicBezTo>
                        <a:pt x="118814" y="31853"/>
                        <a:pt x="108221" y="31030"/>
                        <a:pt x="99366" y="32250"/>
                      </a:cubicBezTo>
                      <a:cubicBezTo>
                        <a:pt x="90511" y="33461"/>
                        <a:pt x="82857" y="36382"/>
                        <a:pt x="82857" y="36382"/>
                      </a:cubicBezTo>
                      <a:lnTo>
                        <a:pt x="83995" y="51033"/>
                      </a:lnTo>
                      <a:cubicBezTo>
                        <a:pt x="83995" y="51033"/>
                        <a:pt x="88376" y="50404"/>
                        <a:pt x="91703" y="53519"/>
                      </a:cubicBezTo>
                      <a:cubicBezTo>
                        <a:pt x="95031" y="56643"/>
                        <a:pt x="97314" y="63530"/>
                        <a:pt x="97314" y="63530"/>
                      </a:cubicBezTo>
                      <a:cubicBezTo>
                        <a:pt x="97314" y="63530"/>
                        <a:pt x="92933" y="57919"/>
                        <a:pt x="89651" y="55414"/>
                      </a:cubicBezTo>
                      <a:cubicBezTo>
                        <a:pt x="86379" y="52918"/>
                        <a:pt x="84198" y="53519"/>
                        <a:pt x="84198" y="53519"/>
                      </a:cubicBezTo>
                      <a:lnTo>
                        <a:pt x="77441" y="83782"/>
                      </a:lnTo>
                      <a:cubicBezTo>
                        <a:pt x="77441" y="83782"/>
                        <a:pt x="79641" y="63548"/>
                        <a:pt x="79900" y="53538"/>
                      </a:cubicBezTo>
                      <a:cubicBezTo>
                        <a:pt x="80103" y="45976"/>
                        <a:pt x="79548" y="43425"/>
                        <a:pt x="79548" y="43425"/>
                      </a:cubicBezTo>
                      <a:cubicBezTo>
                        <a:pt x="79548" y="43425"/>
                        <a:pt x="76008" y="46069"/>
                        <a:pt x="71793" y="50681"/>
                      </a:cubicBezTo>
                      <a:cubicBezTo>
                        <a:pt x="67578" y="55285"/>
                        <a:pt x="63428" y="61293"/>
                        <a:pt x="63428" y="61293"/>
                      </a:cubicBezTo>
                      <a:cubicBezTo>
                        <a:pt x="63428" y="61293"/>
                        <a:pt x="66312" y="54619"/>
                        <a:pt x="70046" y="49471"/>
                      </a:cubicBezTo>
                      <a:cubicBezTo>
                        <a:pt x="73781" y="44322"/>
                        <a:pt x="78375" y="40699"/>
                        <a:pt x="78375" y="40699"/>
                      </a:cubicBezTo>
                      <a:lnTo>
                        <a:pt x="77191" y="27878"/>
                      </a:lnTo>
                      <a:cubicBezTo>
                        <a:pt x="77191" y="27878"/>
                        <a:pt x="70093" y="33618"/>
                        <a:pt x="64343" y="38517"/>
                      </a:cubicBezTo>
                      <a:cubicBezTo>
                        <a:pt x="58585" y="43425"/>
                        <a:pt x="53399" y="49175"/>
                        <a:pt x="53399" y="49175"/>
                      </a:cubicBezTo>
                      <a:cubicBezTo>
                        <a:pt x="53399" y="49175"/>
                        <a:pt x="53926" y="55395"/>
                        <a:pt x="51911" y="63271"/>
                      </a:cubicBezTo>
                      <a:cubicBezTo>
                        <a:pt x="49896" y="71155"/>
                        <a:pt x="45329" y="80695"/>
                        <a:pt x="45329" y="80695"/>
                      </a:cubicBezTo>
                      <a:cubicBezTo>
                        <a:pt x="45329" y="80695"/>
                        <a:pt x="47834" y="71849"/>
                        <a:pt x="48897" y="64972"/>
                      </a:cubicBezTo>
                      <a:cubicBezTo>
                        <a:pt x="49960" y="58104"/>
                        <a:pt x="49582" y="53196"/>
                        <a:pt x="49582" y="53196"/>
                      </a:cubicBezTo>
                      <a:cubicBezTo>
                        <a:pt x="49582" y="53196"/>
                        <a:pt x="45339" y="55858"/>
                        <a:pt x="35707" y="65776"/>
                      </a:cubicBezTo>
                      <a:cubicBezTo>
                        <a:pt x="23173" y="78689"/>
                        <a:pt x="0" y="105079"/>
                        <a:pt x="0" y="1050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42" name="Google Shape;7142;p10"/>
              <p:cNvGrpSpPr/>
              <p:nvPr/>
            </p:nvGrpSpPr>
            <p:grpSpPr>
              <a:xfrm>
                <a:off x="3694487" y="3049270"/>
                <a:ext cx="273801" cy="203353"/>
                <a:chOff x="3694487" y="3049270"/>
                <a:chExt cx="273801" cy="203353"/>
              </a:xfrm>
            </p:grpSpPr>
            <p:sp>
              <p:nvSpPr>
                <p:cNvPr id="7143" name="Google Shape;7143;p10"/>
                <p:cNvSpPr/>
                <p:nvPr/>
              </p:nvSpPr>
              <p:spPr>
                <a:xfrm>
                  <a:off x="3694487" y="3049270"/>
                  <a:ext cx="273801" cy="203353"/>
                </a:xfrm>
                <a:custGeom>
                  <a:avLst/>
                  <a:gdLst/>
                  <a:ahLst/>
                  <a:cxnLst/>
                  <a:rect l="l" t="t" r="r" b="b"/>
                  <a:pathLst>
                    <a:path w="273801" h="203353" extrusionOk="0">
                      <a:moveTo>
                        <a:pt x="187068" y="40763"/>
                      </a:moveTo>
                      <a:cubicBezTo>
                        <a:pt x="187068" y="40763"/>
                        <a:pt x="228561" y="27665"/>
                        <a:pt x="249682" y="38471"/>
                      </a:cubicBezTo>
                      <a:cubicBezTo>
                        <a:pt x="282930" y="55497"/>
                        <a:pt x="272125" y="78559"/>
                        <a:pt x="272125" y="78559"/>
                      </a:cubicBezTo>
                      <a:cubicBezTo>
                        <a:pt x="272125" y="78559"/>
                        <a:pt x="248305" y="66422"/>
                        <a:pt x="230197" y="88375"/>
                      </a:cubicBezTo>
                      <a:cubicBezTo>
                        <a:pt x="220797" y="99773"/>
                        <a:pt x="221250" y="117779"/>
                        <a:pt x="221250" y="117779"/>
                      </a:cubicBezTo>
                      <a:cubicBezTo>
                        <a:pt x="221250" y="117779"/>
                        <a:pt x="205194" y="128603"/>
                        <a:pt x="197346" y="141580"/>
                      </a:cubicBezTo>
                      <a:cubicBezTo>
                        <a:pt x="189499" y="154558"/>
                        <a:pt x="189868" y="169680"/>
                        <a:pt x="189868" y="169680"/>
                      </a:cubicBezTo>
                      <a:cubicBezTo>
                        <a:pt x="189868" y="169680"/>
                        <a:pt x="174580" y="167674"/>
                        <a:pt x="163839" y="160012"/>
                      </a:cubicBezTo>
                      <a:cubicBezTo>
                        <a:pt x="153098" y="152349"/>
                        <a:pt x="146905" y="139029"/>
                        <a:pt x="146905" y="139029"/>
                      </a:cubicBezTo>
                      <a:cubicBezTo>
                        <a:pt x="146905" y="139029"/>
                        <a:pt x="141682" y="148245"/>
                        <a:pt x="135730" y="156638"/>
                      </a:cubicBezTo>
                      <a:cubicBezTo>
                        <a:pt x="129777" y="165021"/>
                        <a:pt x="123094" y="172592"/>
                        <a:pt x="123094" y="172592"/>
                      </a:cubicBezTo>
                      <a:cubicBezTo>
                        <a:pt x="123094" y="172592"/>
                        <a:pt x="116818" y="169523"/>
                        <a:pt x="113148" y="165095"/>
                      </a:cubicBezTo>
                      <a:cubicBezTo>
                        <a:pt x="109479" y="160677"/>
                        <a:pt x="108434" y="154900"/>
                        <a:pt x="108434" y="154900"/>
                      </a:cubicBezTo>
                      <a:cubicBezTo>
                        <a:pt x="108434" y="154900"/>
                        <a:pt x="87664" y="171168"/>
                        <a:pt x="69021" y="183277"/>
                      </a:cubicBezTo>
                      <a:cubicBezTo>
                        <a:pt x="50376" y="195395"/>
                        <a:pt x="33850" y="203354"/>
                        <a:pt x="33850" y="203354"/>
                      </a:cubicBezTo>
                      <a:cubicBezTo>
                        <a:pt x="33850" y="203354"/>
                        <a:pt x="34728" y="185191"/>
                        <a:pt x="39303" y="168950"/>
                      </a:cubicBezTo>
                      <a:cubicBezTo>
                        <a:pt x="43888" y="152719"/>
                        <a:pt x="52151" y="138410"/>
                        <a:pt x="52151" y="138410"/>
                      </a:cubicBezTo>
                      <a:cubicBezTo>
                        <a:pt x="52151" y="138410"/>
                        <a:pt x="44489" y="141026"/>
                        <a:pt x="37935" y="141820"/>
                      </a:cubicBezTo>
                      <a:cubicBezTo>
                        <a:pt x="31381" y="142606"/>
                        <a:pt x="25946" y="141571"/>
                        <a:pt x="25946" y="141571"/>
                      </a:cubicBezTo>
                      <a:cubicBezTo>
                        <a:pt x="25946" y="141571"/>
                        <a:pt x="34062" y="129083"/>
                        <a:pt x="45468" y="118647"/>
                      </a:cubicBezTo>
                      <a:cubicBezTo>
                        <a:pt x="56866" y="108212"/>
                        <a:pt x="71544" y="99828"/>
                        <a:pt x="71544" y="99828"/>
                      </a:cubicBezTo>
                      <a:cubicBezTo>
                        <a:pt x="71544" y="99828"/>
                        <a:pt x="46624" y="104052"/>
                        <a:pt x="28738" y="102499"/>
                      </a:cubicBezTo>
                      <a:cubicBezTo>
                        <a:pt x="10852" y="100956"/>
                        <a:pt x="0" y="93644"/>
                        <a:pt x="0" y="93644"/>
                      </a:cubicBezTo>
                      <a:cubicBezTo>
                        <a:pt x="0" y="93644"/>
                        <a:pt x="24301" y="84567"/>
                        <a:pt x="39636" y="73318"/>
                      </a:cubicBezTo>
                      <a:cubicBezTo>
                        <a:pt x="54980" y="62069"/>
                        <a:pt x="61348" y="48657"/>
                        <a:pt x="61348" y="48657"/>
                      </a:cubicBezTo>
                      <a:cubicBezTo>
                        <a:pt x="61348" y="48657"/>
                        <a:pt x="86916" y="53722"/>
                        <a:pt x="108619" y="22193"/>
                      </a:cubicBezTo>
                      <a:cubicBezTo>
                        <a:pt x="117224" y="9705"/>
                        <a:pt x="110246" y="3022"/>
                        <a:pt x="110246" y="3022"/>
                      </a:cubicBezTo>
                      <a:cubicBezTo>
                        <a:pt x="110246" y="3022"/>
                        <a:pt x="136636" y="-4604"/>
                        <a:pt x="156472" y="4372"/>
                      </a:cubicBezTo>
                      <a:cubicBezTo>
                        <a:pt x="176308" y="13356"/>
                        <a:pt x="187068" y="40763"/>
                        <a:pt x="187068" y="407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44" name="Google Shape;7144;p10"/>
                <p:cNvSpPr/>
                <p:nvPr/>
              </p:nvSpPr>
              <p:spPr>
                <a:xfrm>
                  <a:off x="3745390" y="3058578"/>
                  <a:ext cx="194924" cy="172398"/>
                </a:xfrm>
                <a:custGeom>
                  <a:avLst/>
                  <a:gdLst/>
                  <a:ahLst/>
                  <a:cxnLst/>
                  <a:rect l="l" t="t" r="r" b="b"/>
                  <a:pathLst>
                    <a:path w="194924" h="172398" extrusionOk="0">
                      <a:moveTo>
                        <a:pt x="0" y="172398"/>
                      </a:moveTo>
                      <a:cubicBezTo>
                        <a:pt x="0" y="172398"/>
                        <a:pt x="34709" y="125091"/>
                        <a:pt x="55812" y="103979"/>
                      </a:cubicBezTo>
                      <a:cubicBezTo>
                        <a:pt x="67588" y="92203"/>
                        <a:pt x="76165" y="84956"/>
                        <a:pt x="76165" y="84956"/>
                      </a:cubicBezTo>
                      <a:cubicBezTo>
                        <a:pt x="76165" y="84956"/>
                        <a:pt x="69251" y="86860"/>
                        <a:pt x="52401" y="94430"/>
                      </a:cubicBezTo>
                      <a:cubicBezTo>
                        <a:pt x="35550" y="102001"/>
                        <a:pt x="8754" y="115219"/>
                        <a:pt x="8754" y="115219"/>
                      </a:cubicBezTo>
                      <a:cubicBezTo>
                        <a:pt x="8754" y="115219"/>
                        <a:pt x="32278" y="99643"/>
                        <a:pt x="50524" y="90483"/>
                      </a:cubicBezTo>
                      <a:cubicBezTo>
                        <a:pt x="68771" y="81332"/>
                        <a:pt x="81739" y="78597"/>
                        <a:pt x="81739" y="78597"/>
                      </a:cubicBezTo>
                      <a:cubicBezTo>
                        <a:pt x="81739" y="78597"/>
                        <a:pt x="91445" y="67671"/>
                        <a:pt x="102121" y="58178"/>
                      </a:cubicBezTo>
                      <a:cubicBezTo>
                        <a:pt x="112788" y="48676"/>
                        <a:pt x="124425" y="40606"/>
                        <a:pt x="124425" y="40606"/>
                      </a:cubicBezTo>
                      <a:lnTo>
                        <a:pt x="89800" y="45967"/>
                      </a:lnTo>
                      <a:cubicBezTo>
                        <a:pt x="89800" y="45967"/>
                        <a:pt x="85446" y="53140"/>
                        <a:pt x="73013" y="62023"/>
                      </a:cubicBezTo>
                      <a:cubicBezTo>
                        <a:pt x="60581" y="70906"/>
                        <a:pt x="40070" y="81499"/>
                        <a:pt x="40070" y="81499"/>
                      </a:cubicBezTo>
                      <a:cubicBezTo>
                        <a:pt x="40070" y="81499"/>
                        <a:pt x="57614" y="69316"/>
                        <a:pt x="68041" y="61200"/>
                      </a:cubicBezTo>
                      <a:cubicBezTo>
                        <a:pt x="78476" y="53085"/>
                        <a:pt x="81795" y="49027"/>
                        <a:pt x="81795" y="49027"/>
                      </a:cubicBezTo>
                      <a:lnTo>
                        <a:pt x="48408" y="58270"/>
                      </a:lnTo>
                      <a:lnTo>
                        <a:pt x="4483" y="72135"/>
                      </a:lnTo>
                      <a:lnTo>
                        <a:pt x="47298" y="54444"/>
                      </a:lnTo>
                      <a:cubicBezTo>
                        <a:pt x="47298" y="54444"/>
                        <a:pt x="46651" y="50940"/>
                        <a:pt x="39469" y="49249"/>
                      </a:cubicBezTo>
                      <a:cubicBezTo>
                        <a:pt x="32287" y="47557"/>
                        <a:pt x="18570" y="47668"/>
                        <a:pt x="18570" y="47668"/>
                      </a:cubicBezTo>
                      <a:cubicBezTo>
                        <a:pt x="18570" y="47668"/>
                        <a:pt x="34145" y="45098"/>
                        <a:pt x="43268" y="46180"/>
                      </a:cubicBezTo>
                      <a:cubicBezTo>
                        <a:pt x="52392" y="47261"/>
                        <a:pt x="55063" y="52003"/>
                        <a:pt x="55063" y="52003"/>
                      </a:cubicBezTo>
                      <a:lnTo>
                        <a:pt x="81702" y="44867"/>
                      </a:lnTo>
                      <a:lnTo>
                        <a:pt x="96981" y="40255"/>
                      </a:lnTo>
                      <a:cubicBezTo>
                        <a:pt x="96981" y="40255"/>
                        <a:pt x="96131" y="34949"/>
                        <a:pt x="88931" y="29662"/>
                      </a:cubicBezTo>
                      <a:cubicBezTo>
                        <a:pt x="81739" y="24375"/>
                        <a:pt x="68197" y="19097"/>
                        <a:pt x="68197" y="19097"/>
                      </a:cubicBezTo>
                      <a:cubicBezTo>
                        <a:pt x="68197" y="19097"/>
                        <a:pt x="84059" y="20391"/>
                        <a:pt x="93367" y="25133"/>
                      </a:cubicBezTo>
                      <a:cubicBezTo>
                        <a:pt x="102666" y="29875"/>
                        <a:pt x="105393" y="38055"/>
                        <a:pt x="105393" y="38055"/>
                      </a:cubicBezTo>
                      <a:lnTo>
                        <a:pt x="130710" y="34912"/>
                      </a:lnTo>
                      <a:cubicBezTo>
                        <a:pt x="130710" y="34912"/>
                        <a:pt x="137005" y="29533"/>
                        <a:pt x="149373" y="20807"/>
                      </a:cubicBezTo>
                      <a:cubicBezTo>
                        <a:pt x="161750" y="12081"/>
                        <a:pt x="180199" y="0"/>
                        <a:pt x="180199" y="0"/>
                      </a:cubicBezTo>
                      <a:lnTo>
                        <a:pt x="188177" y="7154"/>
                      </a:lnTo>
                      <a:cubicBezTo>
                        <a:pt x="188177" y="7154"/>
                        <a:pt x="169708" y="15862"/>
                        <a:pt x="156112" y="24079"/>
                      </a:cubicBezTo>
                      <a:cubicBezTo>
                        <a:pt x="142515" y="32296"/>
                        <a:pt x="133770" y="40015"/>
                        <a:pt x="133770" y="40015"/>
                      </a:cubicBezTo>
                      <a:lnTo>
                        <a:pt x="135776" y="55007"/>
                      </a:lnTo>
                      <a:cubicBezTo>
                        <a:pt x="135776" y="55007"/>
                        <a:pt x="150112" y="49314"/>
                        <a:pt x="164338" y="49138"/>
                      </a:cubicBezTo>
                      <a:cubicBezTo>
                        <a:pt x="178554" y="48971"/>
                        <a:pt x="194924" y="52262"/>
                        <a:pt x="194924" y="52262"/>
                      </a:cubicBezTo>
                      <a:cubicBezTo>
                        <a:pt x="194924" y="52262"/>
                        <a:pt x="177556" y="50912"/>
                        <a:pt x="163016" y="52909"/>
                      </a:cubicBezTo>
                      <a:cubicBezTo>
                        <a:pt x="148486" y="54896"/>
                        <a:pt x="135933" y="59684"/>
                        <a:pt x="135933" y="59684"/>
                      </a:cubicBezTo>
                      <a:lnTo>
                        <a:pt x="137800" y="83736"/>
                      </a:lnTo>
                      <a:cubicBezTo>
                        <a:pt x="137800" y="83736"/>
                        <a:pt x="144982" y="82691"/>
                        <a:pt x="150445" y="87812"/>
                      </a:cubicBezTo>
                      <a:cubicBezTo>
                        <a:pt x="155908" y="92933"/>
                        <a:pt x="159652" y="104228"/>
                        <a:pt x="159652" y="104228"/>
                      </a:cubicBezTo>
                      <a:cubicBezTo>
                        <a:pt x="159652" y="104228"/>
                        <a:pt x="152460" y="95022"/>
                        <a:pt x="147090" y="90918"/>
                      </a:cubicBezTo>
                      <a:cubicBezTo>
                        <a:pt x="141710" y="86814"/>
                        <a:pt x="138142" y="87812"/>
                        <a:pt x="138142" y="87812"/>
                      </a:cubicBezTo>
                      <a:lnTo>
                        <a:pt x="127041" y="137458"/>
                      </a:lnTo>
                      <a:cubicBezTo>
                        <a:pt x="127041" y="137458"/>
                        <a:pt x="130655" y="104256"/>
                        <a:pt x="131089" y="87831"/>
                      </a:cubicBezTo>
                      <a:cubicBezTo>
                        <a:pt x="131422" y="75435"/>
                        <a:pt x="130516" y="71239"/>
                        <a:pt x="130516" y="71239"/>
                      </a:cubicBezTo>
                      <a:cubicBezTo>
                        <a:pt x="130516" y="71239"/>
                        <a:pt x="124703" y="75583"/>
                        <a:pt x="117788" y="83144"/>
                      </a:cubicBezTo>
                      <a:cubicBezTo>
                        <a:pt x="110874" y="90705"/>
                        <a:pt x="104062" y="100559"/>
                        <a:pt x="104062" y="100559"/>
                      </a:cubicBezTo>
                      <a:cubicBezTo>
                        <a:pt x="104062" y="100559"/>
                        <a:pt x="108795" y="89605"/>
                        <a:pt x="114923" y="81157"/>
                      </a:cubicBezTo>
                      <a:cubicBezTo>
                        <a:pt x="121051" y="72718"/>
                        <a:pt x="128585" y="66774"/>
                        <a:pt x="128585" y="66774"/>
                      </a:cubicBezTo>
                      <a:lnTo>
                        <a:pt x="126653" y="45736"/>
                      </a:lnTo>
                      <a:cubicBezTo>
                        <a:pt x="126653" y="45736"/>
                        <a:pt x="114997" y="55155"/>
                        <a:pt x="105559" y="63197"/>
                      </a:cubicBezTo>
                      <a:cubicBezTo>
                        <a:pt x="96122" y="71248"/>
                        <a:pt x="87609" y="80676"/>
                        <a:pt x="87609" y="80676"/>
                      </a:cubicBezTo>
                      <a:cubicBezTo>
                        <a:pt x="87609" y="80676"/>
                        <a:pt x="88478" y="90881"/>
                        <a:pt x="85168" y="103803"/>
                      </a:cubicBezTo>
                      <a:cubicBezTo>
                        <a:pt x="81859" y="116734"/>
                        <a:pt x="74381" y="132384"/>
                        <a:pt x="74381" y="132384"/>
                      </a:cubicBezTo>
                      <a:cubicBezTo>
                        <a:pt x="74381" y="132384"/>
                        <a:pt x="78486" y="117872"/>
                        <a:pt x="80223" y="106595"/>
                      </a:cubicBezTo>
                      <a:cubicBezTo>
                        <a:pt x="81970" y="95318"/>
                        <a:pt x="81342" y="87276"/>
                        <a:pt x="81342" y="87276"/>
                      </a:cubicBezTo>
                      <a:cubicBezTo>
                        <a:pt x="81342" y="87276"/>
                        <a:pt x="74391" y="91639"/>
                        <a:pt x="58594" y="107907"/>
                      </a:cubicBezTo>
                      <a:cubicBezTo>
                        <a:pt x="38018" y="129093"/>
                        <a:pt x="0" y="172398"/>
                        <a:pt x="0" y="17239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45" name="Google Shape;7145;p10"/>
              <p:cNvGrpSpPr/>
              <p:nvPr/>
            </p:nvGrpSpPr>
            <p:grpSpPr>
              <a:xfrm>
                <a:off x="2555076" y="2314315"/>
                <a:ext cx="225408" cy="173901"/>
                <a:chOff x="2555076" y="2314315"/>
                <a:chExt cx="225408" cy="173901"/>
              </a:xfrm>
            </p:grpSpPr>
            <p:sp>
              <p:nvSpPr>
                <p:cNvPr id="7146" name="Google Shape;7146;p10"/>
                <p:cNvSpPr/>
                <p:nvPr/>
              </p:nvSpPr>
              <p:spPr>
                <a:xfrm>
                  <a:off x="2555076" y="2314315"/>
                  <a:ext cx="225408" cy="173901"/>
                </a:xfrm>
                <a:custGeom>
                  <a:avLst/>
                  <a:gdLst/>
                  <a:ahLst/>
                  <a:cxnLst/>
                  <a:rect l="l" t="t" r="r" b="b"/>
                  <a:pathLst>
                    <a:path w="225408" h="173901" extrusionOk="0">
                      <a:moveTo>
                        <a:pt x="84974" y="52905"/>
                      </a:moveTo>
                      <a:cubicBezTo>
                        <a:pt x="84974" y="52905"/>
                        <a:pt x="94818" y="25989"/>
                        <a:pt x="118648" y="13353"/>
                      </a:cubicBezTo>
                      <a:cubicBezTo>
                        <a:pt x="156176" y="-6529"/>
                        <a:pt x="174773" y="1679"/>
                        <a:pt x="174773" y="1679"/>
                      </a:cubicBezTo>
                      <a:cubicBezTo>
                        <a:pt x="174773" y="1679"/>
                        <a:pt x="147959" y="15932"/>
                        <a:pt x="161140" y="28669"/>
                      </a:cubicBezTo>
                      <a:cubicBezTo>
                        <a:pt x="167980" y="35288"/>
                        <a:pt x="187631" y="36101"/>
                        <a:pt x="187631" y="36101"/>
                      </a:cubicBezTo>
                      <a:cubicBezTo>
                        <a:pt x="187631" y="36101"/>
                        <a:pt x="190025" y="46879"/>
                        <a:pt x="199472" y="52610"/>
                      </a:cubicBezTo>
                      <a:cubicBezTo>
                        <a:pt x="208919" y="58341"/>
                        <a:pt x="225409" y="59034"/>
                        <a:pt x="225409" y="59034"/>
                      </a:cubicBezTo>
                      <a:cubicBezTo>
                        <a:pt x="225409" y="59034"/>
                        <a:pt x="214428" y="68536"/>
                        <a:pt x="199980" y="74822"/>
                      </a:cubicBezTo>
                      <a:cubicBezTo>
                        <a:pt x="185533" y="81116"/>
                        <a:pt x="167610" y="84204"/>
                        <a:pt x="167610" y="84204"/>
                      </a:cubicBezTo>
                      <a:cubicBezTo>
                        <a:pt x="167610" y="84204"/>
                        <a:pt x="174515" y="88058"/>
                        <a:pt x="180116" y="92319"/>
                      </a:cubicBezTo>
                      <a:cubicBezTo>
                        <a:pt x="185709" y="96571"/>
                        <a:pt x="190007" y="101239"/>
                        <a:pt x="190007" y="101239"/>
                      </a:cubicBezTo>
                      <a:cubicBezTo>
                        <a:pt x="190007" y="101239"/>
                        <a:pt x="183074" y="105010"/>
                        <a:pt x="176197" y="107044"/>
                      </a:cubicBezTo>
                      <a:cubicBezTo>
                        <a:pt x="169320" y="109087"/>
                        <a:pt x="162489" y="109392"/>
                        <a:pt x="162489" y="109392"/>
                      </a:cubicBezTo>
                      <a:cubicBezTo>
                        <a:pt x="162489" y="109392"/>
                        <a:pt x="168017" y="123460"/>
                        <a:pt x="170300" y="135930"/>
                      </a:cubicBezTo>
                      <a:cubicBezTo>
                        <a:pt x="172583" y="148408"/>
                        <a:pt x="171612" y="159306"/>
                        <a:pt x="171612" y="159306"/>
                      </a:cubicBezTo>
                      <a:cubicBezTo>
                        <a:pt x="171612" y="159306"/>
                        <a:pt x="152562" y="157642"/>
                        <a:pt x="137717" y="153760"/>
                      </a:cubicBezTo>
                      <a:cubicBezTo>
                        <a:pt x="122881" y="149887"/>
                        <a:pt x="112252" y="143805"/>
                        <a:pt x="112252" y="143805"/>
                      </a:cubicBezTo>
                      <a:cubicBezTo>
                        <a:pt x="112252" y="143805"/>
                        <a:pt x="110643" y="148796"/>
                        <a:pt x="107713" y="152965"/>
                      </a:cubicBezTo>
                      <a:cubicBezTo>
                        <a:pt x="104783" y="157143"/>
                        <a:pt x="100522" y="160498"/>
                        <a:pt x="100522" y="160498"/>
                      </a:cubicBezTo>
                      <a:cubicBezTo>
                        <a:pt x="100522" y="160498"/>
                        <a:pt x="91768" y="154619"/>
                        <a:pt x="87110" y="146809"/>
                      </a:cubicBezTo>
                      <a:cubicBezTo>
                        <a:pt x="82451" y="138998"/>
                        <a:pt x="81896" y="129237"/>
                        <a:pt x="81896" y="129237"/>
                      </a:cubicBezTo>
                      <a:cubicBezTo>
                        <a:pt x="81896" y="129237"/>
                        <a:pt x="72061" y="145182"/>
                        <a:pt x="60064" y="156348"/>
                      </a:cubicBezTo>
                      <a:cubicBezTo>
                        <a:pt x="48075" y="167514"/>
                        <a:pt x="33932" y="173901"/>
                        <a:pt x="33932" y="173901"/>
                      </a:cubicBezTo>
                      <a:cubicBezTo>
                        <a:pt x="33932" y="173901"/>
                        <a:pt x="38194" y="158049"/>
                        <a:pt x="34931" y="147706"/>
                      </a:cubicBezTo>
                      <a:cubicBezTo>
                        <a:pt x="31677" y="137362"/>
                        <a:pt x="20908" y="132528"/>
                        <a:pt x="20908" y="132528"/>
                      </a:cubicBezTo>
                      <a:cubicBezTo>
                        <a:pt x="20908" y="132528"/>
                        <a:pt x="41124" y="116749"/>
                        <a:pt x="19707" y="101156"/>
                      </a:cubicBezTo>
                      <a:cubicBezTo>
                        <a:pt x="11212" y="94972"/>
                        <a:pt x="0" y="98956"/>
                        <a:pt x="0" y="98956"/>
                      </a:cubicBezTo>
                      <a:cubicBezTo>
                        <a:pt x="0" y="98956"/>
                        <a:pt x="7016" y="81874"/>
                        <a:pt x="28137" y="69941"/>
                      </a:cubicBezTo>
                      <a:cubicBezTo>
                        <a:pt x="49249" y="57999"/>
                        <a:pt x="84974" y="52905"/>
                        <a:pt x="84974" y="52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47" name="Google Shape;7147;p10"/>
                <p:cNvSpPr/>
                <p:nvPr/>
              </p:nvSpPr>
              <p:spPr>
                <a:xfrm>
                  <a:off x="2587511" y="2331504"/>
                  <a:ext cx="161426" cy="130054"/>
                </a:xfrm>
                <a:custGeom>
                  <a:avLst/>
                  <a:gdLst/>
                  <a:ahLst/>
                  <a:cxnLst/>
                  <a:rect l="l" t="t" r="r" b="b"/>
                  <a:pathLst>
                    <a:path w="161426" h="130054" extrusionOk="0">
                      <a:moveTo>
                        <a:pt x="125710" y="130054"/>
                      </a:moveTo>
                      <a:cubicBezTo>
                        <a:pt x="125710" y="130054"/>
                        <a:pt x="94809" y="105319"/>
                        <a:pt x="84263" y="90733"/>
                      </a:cubicBezTo>
                      <a:cubicBezTo>
                        <a:pt x="78375" y="82599"/>
                        <a:pt x="75518" y="76757"/>
                        <a:pt x="75518" y="76757"/>
                      </a:cubicBezTo>
                      <a:cubicBezTo>
                        <a:pt x="75518" y="76757"/>
                        <a:pt x="73586" y="81231"/>
                        <a:pt x="72006" y="92295"/>
                      </a:cubicBezTo>
                      <a:cubicBezTo>
                        <a:pt x="70425" y="103369"/>
                        <a:pt x="69196" y="121042"/>
                        <a:pt x="69196" y="121042"/>
                      </a:cubicBezTo>
                      <a:cubicBezTo>
                        <a:pt x="69196" y="121042"/>
                        <a:pt x="65998" y="105291"/>
                        <a:pt x="66673" y="93238"/>
                      </a:cubicBezTo>
                      <a:cubicBezTo>
                        <a:pt x="67347" y="81194"/>
                        <a:pt x="71886" y="72866"/>
                        <a:pt x="71886" y="72866"/>
                      </a:cubicBezTo>
                      <a:cubicBezTo>
                        <a:pt x="71886" y="72866"/>
                        <a:pt x="65730" y="66081"/>
                        <a:pt x="61662" y="58788"/>
                      </a:cubicBezTo>
                      <a:cubicBezTo>
                        <a:pt x="57595" y="51486"/>
                        <a:pt x="55617" y="43666"/>
                        <a:pt x="55617" y="43666"/>
                      </a:cubicBezTo>
                      <a:lnTo>
                        <a:pt x="41401" y="65794"/>
                      </a:lnTo>
                      <a:cubicBezTo>
                        <a:pt x="41401" y="65794"/>
                        <a:pt x="46614" y="68974"/>
                        <a:pt x="48999" y="77339"/>
                      </a:cubicBezTo>
                      <a:cubicBezTo>
                        <a:pt x="51393" y="85714"/>
                        <a:pt x="50959" y="99274"/>
                        <a:pt x="50959" y="99274"/>
                      </a:cubicBezTo>
                      <a:cubicBezTo>
                        <a:pt x="50959" y="99274"/>
                        <a:pt x="47964" y="87479"/>
                        <a:pt x="45246" y="80417"/>
                      </a:cubicBezTo>
                      <a:cubicBezTo>
                        <a:pt x="42529" y="73355"/>
                        <a:pt x="40079" y="71017"/>
                        <a:pt x="40079" y="71017"/>
                      </a:cubicBezTo>
                      <a:lnTo>
                        <a:pt x="30762" y="92600"/>
                      </a:lnTo>
                      <a:lnTo>
                        <a:pt x="20336" y="121097"/>
                      </a:lnTo>
                      <a:lnTo>
                        <a:pt x="26001" y="93062"/>
                      </a:lnTo>
                      <a:cubicBezTo>
                        <a:pt x="26001" y="93062"/>
                        <a:pt x="21851" y="93256"/>
                        <a:pt x="15880" y="97675"/>
                      </a:cubicBezTo>
                      <a:cubicBezTo>
                        <a:pt x="9918" y="102093"/>
                        <a:pt x="2126" y="110736"/>
                        <a:pt x="2126" y="110736"/>
                      </a:cubicBezTo>
                      <a:cubicBezTo>
                        <a:pt x="2126" y="110736"/>
                        <a:pt x="8338" y="100771"/>
                        <a:pt x="14771" y="95096"/>
                      </a:cubicBezTo>
                      <a:cubicBezTo>
                        <a:pt x="21204" y="89420"/>
                        <a:pt x="27850" y="88025"/>
                        <a:pt x="27850" y="88025"/>
                      </a:cubicBezTo>
                      <a:lnTo>
                        <a:pt x="35550" y="70823"/>
                      </a:lnTo>
                      <a:lnTo>
                        <a:pt x="39395" y="60923"/>
                      </a:lnTo>
                      <a:cubicBezTo>
                        <a:pt x="39395" y="60923"/>
                        <a:pt x="33193" y="61136"/>
                        <a:pt x="23349" y="65341"/>
                      </a:cubicBezTo>
                      <a:cubicBezTo>
                        <a:pt x="13495" y="69547"/>
                        <a:pt x="0" y="77746"/>
                        <a:pt x="0" y="77746"/>
                      </a:cubicBezTo>
                      <a:cubicBezTo>
                        <a:pt x="0" y="77746"/>
                        <a:pt x="10556" y="67837"/>
                        <a:pt x="21029" y="62273"/>
                      </a:cubicBezTo>
                      <a:cubicBezTo>
                        <a:pt x="31501" y="56708"/>
                        <a:pt x="41891" y="55488"/>
                        <a:pt x="41891" y="55488"/>
                      </a:cubicBezTo>
                      <a:lnTo>
                        <a:pt x="53112" y="39368"/>
                      </a:lnTo>
                      <a:cubicBezTo>
                        <a:pt x="53112" y="39368"/>
                        <a:pt x="50949" y="35079"/>
                        <a:pt x="48694" y="26750"/>
                      </a:cubicBezTo>
                      <a:cubicBezTo>
                        <a:pt x="46439" y="18431"/>
                        <a:pt x="44091" y="6073"/>
                        <a:pt x="44091" y="6073"/>
                      </a:cubicBezTo>
                      <a:lnTo>
                        <a:pt x="56394" y="1497"/>
                      </a:lnTo>
                      <a:cubicBezTo>
                        <a:pt x="56394" y="1497"/>
                        <a:pt x="55118" y="13643"/>
                        <a:pt x="56107" y="22711"/>
                      </a:cubicBezTo>
                      <a:cubicBezTo>
                        <a:pt x="57106" y="31779"/>
                        <a:pt x="60378" y="37750"/>
                        <a:pt x="60378" y="37750"/>
                      </a:cubicBezTo>
                      <a:lnTo>
                        <a:pt x="77681" y="37399"/>
                      </a:lnTo>
                      <a:cubicBezTo>
                        <a:pt x="77681" y="37399"/>
                        <a:pt x="79817" y="28035"/>
                        <a:pt x="87849" y="19069"/>
                      </a:cubicBezTo>
                      <a:cubicBezTo>
                        <a:pt x="95872" y="10103"/>
                        <a:pt x="108859" y="0"/>
                        <a:pt x="108859" y="0"/>
                      </a:cubicBezTo>
                      <a:cubicBezTo>
                        <a:pt x="108859" y="0"/>
                        <a:pt x="97388" y="10861"/>
                        <a:pt x="91140" y="20123"/>
                      </a:cubicBezTo>
                      <a:cubicBezTo>
                        <a:pt x="84900" y="29394"/>
                        <a:pt x="82811" y="37593"/>
                        <a:pt x="82811" y="37593"/>
                      </a:cubicBezTo>
                      <a:lnTo>
                        <a:pt x="109774" y="37889"/>
                      </a:lnTo>
                      <a:cubicBezTo>
                        <a:pt x="109774" y="37889"/>
                        <a:pt x="112797" y="33304"/>
                        <a:pt x="121467" y="30180"/>
                      </a:cubicBezTo>
                      <a:cubicBezTo>
                        <a:pt x="130137" y="27046"/>
                        <a:pt x="144455" y="25382"/>
                        <a:pt x="144455" y="25382"/>
                      </a:cubicBezTo>
                      <a:cubicBezTo>
                        <a:pt x="144455" y="25382"/>
                        <a:pt x="130396" y="29348"/>
                        <a:pt x="122872" y="32481"/>
                      </a:cubicBezTo>
                      <a:cubicBezTo>
                        <a:pt x="115357" y="35615"/>
                        <a:pt x="114368" y="37926"/>
                        <a:pt x="114368" y="37926"/>
                      </a:cubicBezTo>
                      <a:lnTo>
                        <a:pt x="161426" y="47945"/>
                      </a:lnTo>
                      <a:cubicBezTo>
                        <a:pt x="161426" y="47945"/>
                        <a:pt x="127753" y="43638"/>
                        <a:pt x="110320" y="42362"/>
                      </a:cubicBezTo>
                      <a:cubicBezTo>
                        <a:pt x="97157" y="41392"/>
                        <a:pt x="92129" y="41706"/>
                        <a:pt x="92129" y="41706"/>
                      </a:cubicBezTo>
                      <a:cubicBezTo>
                        <a:pt x="92129" y="41706"/>
                        <a:pt x="93441" y="45634"/>
                        <a:pt x="97592" y="50450"/>
                      </a:cubicBezTo>
                      <a:cubicBezTo>
                        <a:pt x="101742" y="55266"/>
                        <a:pt x="108425" y="60156"/>
                        <a:pt x="108425" y="60156"/>
                      </a:cubicBezTo>
                      <a:cubicBezTo>
                        <a:pt x="108425" y="60156"/>
                        <a:pt x="99366" y="56505"/>
                        <a:pt x="93802" y="52133"/>
                      </a:cubicBezTo>
                      <a:cubicBezTo>
                        <a:pt x="88246" y="47751"/>
                        <a:pt x="86195" y="42649"/>
                        <a:pt x="86195" y="42649"/>
                      </a:cubicBezTo>
                      <a:lnTo>
                        <a:pt x="62430" y="42584"/>
                      </a:lnTo>
                      <a:cubicBezTo>
                        <a:pt x="62430" y="42584"/>
                        <a:pt x="65850" y="50487"/>
                        <a:pt x="69057" y="56930"/>
                      </a:cubicBezTo>
                      <a:cubicBezTo>
                        <a:pt x="72274" y="63363"/>
                        <a:pt x="77515" y="69298"/>
                        <a:pt x="77515" y="69298"/>
                      </a:cubicBezTo>
                      <a:cubicBezTo>
                        <a:pt x="77515" y="69298"/>
                        <a:pt x="88995" y="69372"/>
                        <a:pt x="101012" y="72246"/>
                      </a:cubicBezTo>
                      <a:cubicBezTo>
                        <a:pt x="113019" y="75121"/>
                        <a:pt x="125562" y="80787"/>
                        <a:pt x="125562" y="80787"/>
                      </a:cubicBezTo>
                      <a:cubicBezTo>
                        <a:pt x="125562" y="80787"/>
                        <a:pt x="112307" y="77312"/>
                        <a:pt x="101169" y="75528"/>
                      </a:cubicBezTo>
                      <a:cubicBezTo>
                        <a:pt x="90030" y="73744"/>
                        <a:pt x="81009" y="73642"/>
                        <a:pt x="81009" y="73642"/>
                      </a:cubicBezTo>
                      <a:cubicBezTo>
                        <a:pt x="81009" y="73642"/>
                        <a:pt x="81693" y="78291"/>
                        <a:pt x="90086" y="89226"/>
                      </a:cubicBezTo>
                      <a:cubicBezTo>
                        <a:pt x="101030" y="103470"/>
                        <a:pt x="125710" y="130054"/>
                        <a:pt x="125710" y="13005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48" name="Google Shape;7148;p10"/>
              <p:cNvGrpSpPr/>
              <p:nvPr/>
            </p:nvGrpSpPr>
            <p:grpSpPr>
              <a:xfrm>
                <a:off x="2755028" y="2176844"/>
                <a:ext cx="315023" cy="213882"/>
                <a:chOff x="2755028" y="2176844"/>
                <a:chExt cx="315023" cy="213882"/>
              </a:xfrm>
            </p:grpSpPr>
            <p:sp>
              <p:nvSpPr>
                <p:cNvPr id="7149" name="Google Shape;7149;p10"/>
                <p:cNvSpPr/>
                <p:nvPr/>
              </p:nvSpPr>
              <p:spPr>
                <a:xfrm>
                  <a:off x="2755028" y="2178293"/>
                  <a:ext cx="315023" cy="212433"/>
                </a:xfrm>
                <a:custGeom>
                  <a:avLst/>
                  <a:gdLst/>
                  <a:ahLst/>
                  <a:cxnLst/>
                  <a:rect l="l" t="t" r="r" b="b"/>
                  <a:pathLst>
                    <a:path w="315023" h="212433" extrusionOk="0">
                      <a:moveTo>
                        <a:pt x="186707" y="34591"/>
                      </a:moveTo>
                      <a:cubicBezTo>
                        <a:pt x="186707" y="34591"/>
                        <a:pt x="227165" y="16945"/>
                        <a:pt x="260016" y="25209"/>
                      </a:cubicBezTo>
                      <a:cubicBezTo>
                        <a:pt x="311761" y="38214"/>
                        <a:pt x="315023" y="62201"/>
                        <a:pt x="315023" y="62201"/>
                      </a:cubicBezTo>
                      <a:cubicBezTo>
                        <a:pt x="315023" y="62201"/>
                        <a:pt x="278003" y="52939"/>
                        <a:pt x="271746" y="76658"/>
                      </a:cubicBezTo>
                      <a:cubicBezTo>
                        <a:pt x="268502" y="88961"/>
                        <a:pt x="281682" y="106680"/>
                        <a:pt x="281682" y="106680"/>
                      </a:cubicBezTo>
                      <a:cubicBezTo>
                        <a:pt x="281682" y="106680"/>
                        <a:pt x="270082" y="119186"/>
                        <a:pt x="269805" y="132885"/>
                      </a:cubicBezTo>
                      <a:cubicBezTo>
                        <a:pt x="269527" y="146574"/>
                        <a:pt x="280583" y="161456"/>
                        <a:pt x="280583" y="161456"/>
                      </a:cubicBezTo>
                      <a:cubicBezTo>
                        <a:pt x="280583" y="161456"/>
                        <a:pt x="260885" y="161216"/>
                        <a:pt x="242657" y="154884"/>
                      </a:cubicBezTo>
                      <a:cubicBezTo>
                        <a:pt x="224429" y="148543"/>
                        <a:pt x="207662" y="136111"/>
                        <a:pt x="207662" y="136111"/>
                      </a:cubicBezTo>
                      <a:cubicBezTo>
                        <a:pt x="207662" y="136111"/>
                        <a:pt x="207874" y="145798"/>
                        <a:pt x="206645" y="154745"/>
                      </a:cubicBezTo>
                      <a:cubicBezTo>
                        <a:pt x="205416" y="163702"/>
                        <a:pt x="202735" y="171929"/>
                        <a:pt x="202735" y="171929"/>
                      </a:cubicBezTo>
                      <a:cubicBezTo>
                        <a:pt x="202735" y="171929"/>
                        <a:pt x="193066" y="169618"/>
                        <a:pt x="185570" y="165671"/>
                      </a:cubicBezTo>
                      <a:cubicBezTo>
                        <a:pt x="178083" y="161724"/>
                        <a:pt x="172759" y="156141"/>
                        <a:pt x="172759" y="156141"/>
                      </a:cubicBezTo>
                      <a:cubicBezTo>
                        <a:pt x="172759" y="156141"/>
                        <a:pt x="159337" y="174554"/>
                        <a:pt x="145537" y="188623"/>
                      </a:cubicBezTo>
                      <a:cubicBezTo>
                        <a:pt x="131728" y="202700"/>
                        <a:pt x="117539" y="212433"/>
                        <a:pt x="117539" y="212433"/>
                      </a:cubicBezTo>
                      <a:cubicBezTo>
                        <a:pt x="117539" y="212433"/>
                        <a:pt x="105846" y="194409"/>
                        <a:pt x="99921" y="177872"/>
                      </a:cubicBezTo>
                      <a:cubicBezTo>
                        <a:pt x="93996" y="161336"/>
                        <a:pt x="93848" y="146279"/>
                        <a:pt x="93848" y="146279"/>
                      </a:cubicBezTo>
                      <a:cubicBezTo>
                        <a:pt x="93848" y="146279"/>
                        <a:pt x="86509" y="149736"/>
                        <a:pt x="79225" y="151261"/>
                      </a:cubicBezTo>
                      <a:cubicBezTo>
                        <a:pt x="71941" y="152786"/>
                        <a:pt x="64704" y="152379"/>
                        <a:pt x="64704" y="152379"/>
                      </a:cubicBezTo>
                      <a:cubicBezTo>
                        <a:pt x="64704" y="152379"/>
                        <a:pt x="65656" y="139143"/>
                        <a:pt x="71969" y="127551"/>
                      </a:cubicBezTo>
                      <a:cubicBezTo>
                        <a:pt x="78282" y="115960"/>
                        <a:pt x="89956" y="106014"/>
                        <a:pt x="89956" y="106014"/>
                      </a:cubicBezTo>
                      <a:cubicBezTo>
                        <a:pt x="89956" y="106014"/>
                        <a:pt x="63105" y="113012"/>
                        <a:pt x="40616" y="113520"/>
                      </a:cubicBezTo>
                      <a:cubicBezTo>
                        <a:pt x="18126" y="114028"/>
                        <a:pt x="0" y="108048"/>
                        <a:pt x="0" y="108048"/>
                      </a:cubicBezTo>
                      <a:cubicBezTo>
                        <a:pt x="0" y="108048"/>
                        <a:pt x="22711" y="96327"/>
                        <a:pt x="33165" y="83488"/>
                      </a:cubicBezTo>
                      <a:cubicBezTo>
                        <a:pt x="43619" y="70649"/>
                        <a:pt x="41826" y="56692"/>
                        <a:pt x="41826" y="56692"/>
                      </a:cubicBezTo>
                      <a:cubicBezTo>
                        <a:pt x="41826" y="56692"/>
                        <a:pt x="75971" y="58781"/>
                        <a:pt x="79808" y="25200"/>
                      </a:cubicBezTo>
                      <a:cubicBezTo>
                        <a:pt x="81332" y="11899"/>
                        <a:pt x="68290" y="6103"/>
                        <a:pt x="68290" y="6103"/>
                      </a:cubicBezTo>
                      <a:cubicBezTo>
                        <a:pt x="68290" y="6103"/>
                        <a:pt x="94514" y="-4425"/>
                        <a:pt x="124555" y="2175"/>
                      </a:cubicBezTo>
                      <a:cubicBezTo>
                        <a:pt x="154596" y="8774"/>
                        <a:pt x="186707" y="34591"/>
                        <a:pt x="186707" y="3459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50" name="Google Shape;7150;p10"/>
                <p:cNvSpPr/>
                <p:nvPr/>
              </p:nvSpPr>
              <p:spPr>
                <a:xfrm>
                  <a:off x="2812421" y="2176844"/>
                  <a:ext cx="214232" cy="190579"/>
                </a:xfrm>
                <a:custGeom>
                  <a:avLst/>
                  <a:gdLst/>
                  <a:ahLst/>
                  <a:cxnLst/>
                  <a:rect l="l" t="t" r="r" b="b"/>
                  <a:pathLst>
                    <a:path w="214232" h="190579" extrusionOk="0">
                      <a:moveTo>
                        <a:pt x="65360" y="190580"/>
                      </a:moveTo>
                      <a:cubicBezTo>
                        <a:pt x="65360" y="190580"/>
                        <a:pt x="73669" y="139963"/>
                        <a:pt x="84105" y="116734"/>
                      </a:cubicBezTo>
                      <a:cubicBezTo>
                        <a:pt x="89928" y="103775"/>
                        <a:pt x="95095" y="95650"/>
                        <a:pt x="95095" y="95650"/>
                      </a:cubicBezTo>
                      <a:cubicBezTo>
                        <a:pt x="95095" y="95650"/>
                        <a:pt x="88163" y="98322"/>
                        <a:pt x="73309" y="107704"/>
                      </a:cubicBezTo>
                      <a:cubicBezTo>
                        <a:pt x="58464" y="117086"/>
                        <a:pt x="35688" y="133178"/>
                        <a:pt x="35688" y="133178"/>
                      </a:cubicBezTo>
                      <a:cubicBezTo>
                        <a:pt x="35688" y="133178"/>
                        <a:pt x="52890" y="115135"/>
                        <a:pt x="68290" y="104025"/>
                      </a:cubicBezTo>
                      <a:cubicBezTo>
                        <a:pt x="83699" y="92914"/>
                        <a:pt x="97295" y="88736"/>
                        <a:pt x="97295" y="88736"/>
                      </a:cubicBezTo>
                      <a:cubicBezTo>
                        <a:pt x="97295" y="88736"/>
                        <a:pt x="101242" y="76859"/>
                        <a:pt x="107343" y="66275"/>
                      </a:cubicBezTo>
                      <a:cubicBezTo>
                        <a:pt x="113443" y="55691"/>
                        <a:pt x="121698" y="46402"/>
                        <a:pt x="121698" y="46402"/>
                      </a:cubicBezTo>
                      <a:lnTo>
                        <a:pt x="84031" y="55627"/>
                      </a:lnTo>
                      <a:cubicBezTo>
                        <a:pt x="84031" y="55627"/>
                        <a:pt x="83855" y="63206"/>
                        <a:pt x="75213" y="73383"/>
                      </a:cubicBezTo>
                      <a:cubicBezTo>
                        <a:pt x="66579" y="83560"/>
                        <a:pt x="49479" y="96344"/>
                        <a:pt x="49479" y="96344"/>
                      </a:cubicBezTo>
                      <a:cubicBezTo>
                        <a:pt x="49479" y="96344"/>
                        <a:pt x="61912" y="82331"/>
                        <a:pt x="68696" y="73134"/>
                      </a:cubicBezTo>
                      <a:cubicBezTo>
                        <a:pt x="75472" y="63936"/>
                        <a:pt x="76600" y="59564"/>
                        <a:pt x="76600" y="59564"/>
                      </a:cubicBezTo>
                      <a:lnTo>
                        <a:pt x="43148" y="72486"/>
                      </a:lnTo>
                      <a:lnTo>
                        <a:pt x="323" y="91158"/>
                      </a:lnTo>
                      <a:lnTo>
                        <a:pt x="39127" y="68826"/>
                      </a:lnTo>
                      <a:cubicBezTo>
                        <a:pt x="39127" y="68826"/>
                        <a:pt x="35892" y="65452"/>
                        <a:pt x="26112" y="64602"/>
                      </a:cubicBezTo>
                      <a:cubicBezTo>
                        <a:pt x="16324" y="63752"/>
                        <a:pt x="0" y="65425"/>
                        <a:pt x="0" y="65425"/>
                      </a:cubicBezTo>
                      <a:cubicBezTo>
                        <a:pt x="0" y="65425"/>
                        <a:pt x="16822" y="61108"/>
                        <a:pt x="28497" y="61136"/>
                      </a:cubicBezTo>
                      <a:cubicBezTo>
                        <a:pt x="40181" y="61163"/>
                        <a:pt x="46707" y="65535"/>
                        <a:pt x="46707" y="65535"/>
                      </a:cubicBezTo>
                      <a:lnTo>
                        <a:pt x="73568" y="55469"/>
                      </a:lnTo>
                      <a:lnTo>
                        <a:pt x="88616" y="49175"/>
                      </a:lnTo>
                      <a:cubicBezTo>
                        <a:pt x="88616" y="49175"/>
                        <a:pt x="83865" y="44035"/>
                        <a:pt x="71544" y="39645"/>
                      </a:cubicBezTo>
                      <a:cubicBezTo>
                        <a:pt x="59222" y="35245"/>
                        <a:pt x="39312" y="31585"/>
                        <a:pt x="39312" y="31585"/>
                      </a:cubicBezTo>
                      <a:cubicBezTo>
                        <a:pt x="39312" y="31585"/>
                        <a:pt x="59212" y="31058"/>
                        <a:pt x="73669" y="34672"/>
                      </a:cubicBezTo>
                      <a:cubicBezTo>
                        <a:pt x="88126" y="38286"/>
                        <a:pt x="97138" y="46050"/>
                        <a:pt x="97138" y="46050"/>
                      </a:cubicBezTo>
                      <a:lnTo>
                        <a:pt x="125220" y="40070"/>
                      </a:lnTo>
                      <a:cubicBezTo>
                        <a:pt x="125220" y="40070"/>
                        <a:pt x="128972" y="34043"/>
                        <a:pt x="137643" y="24033"/>
                      </a:cubicBezTo>
                      <a:cubicBezTo>
                        <a:pt x="146322" y="14013"/>
                        <a:pt x="159919" y="0"/>
                        <a:pt x="159919" y="0"/>
                      </a:cubicBezTo>
                      <a:lnTo>
                        <a:pt x="174487" y="6147"/>
                      </a:lnTo>
                      <a:cubicBezTo>
                        <a:pt x="174487" y="6147"/>
                        <a:pt x="158514" y="16841"/>
                        <a:pt x="148004" y="26491"/>
                      </a:cubicBezTo>
                      <a:cubicBezTo>
                        <a:pt x="137504" y="36142"/>
                        <a:pt x="132467" y="44756"/>
                        <a:pt x="132467" y="44756"/>
                      </a:cubicBezTo>
                      <a:lnTo>
                        <a:pt x="145398" y="59324"/>
                      </a:lnTo>
                      <a:cubicBezTo>
                        <a:pt x="145398" y="59324"/>
                        <a:pt x="158542" y="52068"/>
                        <a:pt x="175448" y="50284"/>
                      </a:cubicBezTo>
                      <a:cubicBezTo>
                        <a:pt x="192345" y="48491"/>
                        <a:pt x="214233" y="49877"/>
                        <a:pt x="214233" y="49877"/>
                      </a:cubicBezTo>
                      <a:cubicBezTo>
                        <a:pt x="214233" y="49877"/>
                        <a:pt x="192502" y="50524"/>
                        <a:pt x="176511" y="54148"/>
                      </a:cubicBezTo>
                      <a:cubicBezTo>
                        <a:pt x="160520" y="57762"/>
                        <a:pt x="148864" y="63918"/>
                        <a:pt x="148864" y="63918"/>
                      </a:cubicBezTo>
                      <a:lnTo>
                        <a:pt x="167979" y="87424"/>
                      </a:lnTo>
                      <a:cubicBezTo>
                        <a:pt x="167979" y="87424"/>
                        <a:pt x="175846" y="85575"/>
                        <a:pt x="185986" y="90012"/>
                      </a:cubicBezTo>
                      <a:cubicBezTo>
                        <a:pt x="196116" y="94439"/>
                        <a:pt x="208521" y="105162"/>
                        <a:pt x="208521" y="105162"/>
                      </a:cubicBezTo>
                      <a:cubicBezTo>
                        <a:pt x="208521" y="105162"/>
                        <a:pt x="193454" y="96898"/>
                        <a:pt x="184146" y="93460"/>
                      </a:cubicBezTo>
                      <a:cubicBezTo>
                        <a:pt x="174828" y="90021"/>
                        <a:pt x="171261" y="91417"/>
                        <a:pt x="171261" y="91417"/>
                      </a:cubicBezTo>
                      <a:lnTo>
                        <a:pt x="192844" y="141655"/>
                      </a:lnTo>
                      <a:cubicBezTo>
                        <a:pt x="192844" y="141655"/>
                        <a:pt x="173849" y="108489"/>
                        <a:pt x="162840" y="92230"/>
                      </a:cubicBezTo>
                      <a:cubicBezTo>
                        <a:pt x="154521" y="79964"/>
                        <a:pt x="150500" y="75934"/>
                        <a:pt x="150500" y="75934"/>
                      </a:cubicBezTo>
                      <a:cubicBezTo>
                        <a:pt x="150500" y="75934"/>
                        <a:pt x="146590" y="80879"/>
                        <a:pt x="143623" y="89125"/>
                      </a:cubicBezTo>
                      <a:cubicBezTo>
                        <a:pt x="140656" y="97379"/>
                        <a:pt x="139436" y="107870"/>
                        <a:pt x="139436" y="107870"/>
                      </a:cubicBezTo>
                      <a:cubicBezTo>
                        <a:pt x="139436" y="107870"/>
                        <a:pt x="137403" y="96528"/>
                        <a:pt x="138807" y="87498"/>
                      </a:cubicBezTo>
                      <a:cubicBezTo>
                        <a:pt x="140212" y="78467"/>
                        <a:pt x="145046" y="71747"/>
                        <a:pt x="145046" y="71747"/>
                      </a:cubicBezTo>
                      <a:lnTo>
                        <a:pt x="127965" y="51217"/>
                      </a:lnTo>
                      <a:cubicBezTo>
                        <a:pt x="127965" y="51217"/>
                        <a:pt x="120635" y="61829"/>
                        <a:pt x="114987" y="70841"/>
                      </a:cubicBezTo>
                      <a:cubicBezTo>
                        <a:pt x="109349" y="79853"/>
                        <a:pt x="105781" y="90123"/>
                        <a:pt x="105781" y="90123"/>
                      </a:cubicBezTo>
                      <a:cubicBezTo>
                        <a:pt x="105781" y="90123"/>
                        <a:pt x="113980" y="100087"/>
                        <a:pt x="119100" y="113222"/>
                      </a:cubicBezTo>
                      <a:cubicBezTo>
                        <a:pt x="124221" y="126347"/>
                        <a:pt x="126264" y="142644"/>
                        <a:pt x="126264" y="142644"/>
                      </a:cubicBezTo>
                      <a:cubicBezTo>
                        <a:pt x="126264" y="142644"/>
                        <a:pt x="120986" y="127863"/>
                        <a:pt x="115153" y="116540"/>
                      </a:cubicBezTo>
                      <a:cubicBezTo>
                        <a:pt x="109312" y="105217"/>
                        <a:pt x="102924" y="97351"/>
                        <a:pt x="102924" y="97351"/>
                      </a:cubicBezTo>
                      <a:cubicBezTo>
                        <a:pt x="102924" y="97351"/>
                        <a:pt x="97656" y="102444"/>
                        <a:pt x="90187" y="120293"/>
                      </a:cubicBezTo>
                      <a:cubicBezTo>
                        <a:pt x="80444" y="143540"/>
                        <a:pt x="65360" y="190580"/>
                        <a:pt x="65360" y="1905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51" name="Google Shape;7151;p10"/>
              <p:cNvGrpSpPr/>
              <p:nvPr/>
            </p:nvGrpSpPr>
            <p:grpSpPr>
              <a:xfrm>
                <a:off x="1976672" y="3136203"/>
                <a:ext cx="402807" cy="273484"/>
                <a:chOff x="1976672" y="3136203"/>
                <a:chExt cx="402807" cy="273484"/>
              </a:xfrm>
            </p:grpSpPr>
            <p:sp>
              <p:nvSpPr>
                <p:cNvPr id="7152" name="Google Shape;7152;p10"/>
                <p:cNvSpPr/>
                <p:nvPr/>
              </p:nvSpPr>
              <p:spPr>
                <a:xfrm>
                  <a:off x="1976672" y="3138055"/>
                  <a:ext cx="402807" cy="271632"/>
                </a:xfrm>
                <a:custGeom>
                  <a:avLst/>
                  <a:gdLst/>
                  <a:ahLst/>
                  <a:cxnLst/>
                  <a:rect l="l" t="t" r="r" b="b"/>
                  <a:pathLst>
                    <a:path w="402807" h="271632" extrusionOk="0">
                      <a:moveTo>
                        <a:pt x="238737" y="44236"/>
                      </a:moveTo>
                      <a:cubicBezTo>
                        <a:pt x="238737" y="44236"/>
                        <a:pt x="290463" y="21673"/>
                        <a:pt x="332475" y="32229"/>
                      </a:cubicBezTo>
                      <a:cubicBezTo>
                        <a:pt x="398629" y="48867"/>
                        <a:pt x="402807" y="79537"/>
                        <a:pt x="402807" y="79537"/>
                      </a:cubicBezTo>
                      <a:cubicBezTo>
                        <a:pt x="402807" y="79537"/>
                        <a:pt x="355463" y="67696"/>
                        <a:pt x="347467" y="98023"/>
                      </a:cubicBezTo>
                      <a:cubicBezTo>
                        <a:pt x="343317" y="113756"/>
                        <a:pt x="360177" y="136411"/>
                        <a:pt x="360177" y="136411"/>
                      </a:cubicBezTo>
                      <a:cubicBezTo>
                        <a:pt x="360177" y="136411"/>
                        <a:pt x="345332" y="152402"/>
                        <a:pt x="344981" y="169919"/>
                      </a:cubicBezTo>
                      <a:cubicBezTo>
                        <a:pt x="344630" y="187425"/>
                        <a:pt x="358763" y="206448"/>
                        <a:pt x="358763" y="206448"/>
                      </a:cubicBezTo>
                      <a:cubicBezTo>
                        <a:pt x="358763" y="206448"/>
                        <a:pt x="333584" y="206143"/>
                        <a:pt x="310272" y="198046"/>
                      </a:cubicBezTo>
                      <a:cubicBezTo>
                        <a:pt x="286960" y="189940"/>
                        <a:pt x="265525" y="174041"/>
                        <a:pt x="265525" y="174041"/>
                      </a:cubicBezTo>
                      <a:cubicBezTo>
                        <a:pt x="265525" y="174041"/>
                        <a:pt x="265802" y="186427"/>
                        <a:pt x="264222" y="197880"/>
                      </a:cubicBezTo>
                      <a:cubicBezTo>
                        <a:pt x="262650" y="209323"/>
                        <a:pt x="259221" y="219842"/>
                        <a:pt x="259221" y="219842"/>
                      </a:cubicBezTo>
                      <a:cubicBezTo>
                        <a:pt x="259221" y="219842"/>
                        <a:pt x="246863" y="216884"/>
                        <a:pt x="237277" y="211837"/>
                      </a:cubicBezTo>
                      <a:cubicBezTo>
                        <a:pt x="227701" y="206790"/>
                        <a:pt x="220898" y="199654"/>
                        <a:pt x="220898" y="199654"/>
                      </a:cubicBezTo>
                      <a:cubicBezTo>
                        <a:pt x="220898" y="199654"/>
                        <a:pt x="203742" y="223197"/>
                        <a:pt x="186087" y="241194"/>
                      </a:cubicBezTo>
                      <a:cubicBezTo>
                        <a:pt x="168442" y="259182"/>
                        <a:pt x="150297" y="271633"/>
                        <a:pt x="150297" y="271633"/>
                      </a:cubicBezTo>
                      <a:cubicBezTo>
                        <a:pt x="150297" y="271633"/>
                        <a:pt x="135332" y="248589"/>
                        <a:pt x="127762" y="227440"/>
                      </a:cubicBezTo>
                      <a:cubicBezTo>
                        <a:pt x="120191" y="206300"/>
                        <a:pt x="119997" y="187046"/>
                        <a:pt x="119997" y="187046"/>
                      </a:cubicBezTo>
                      <a:cubicBezTo>
                        <a:pt x="119997" y="187046"/>
                        <a:pt x="110615" y="191465"/>
                        <a:pt x="101298" y="193415"/>
                      </a:cubicBezTo>
                      <a:cubicBezTo>
                        <a:pt x="91990" y="195365"/>
                        <a:pt x="82737" y="194848"/>
                        <a:pt x="82737" y="194848"/>
                      </a:cubicBezTo>
                      <a:cubicBezTo>
                        <a:pt x="82737" y="194848"/>
                        <a:pt x="83948" y="177914"/>
                        <a:pt x="92018" y="163097"/>
                      </a:cubicBezTo>
                      <a:cubicBezTo>
                        <a:pt x="100096" y="148270"/>
                        <a:pt x="115024" y="135561"/>
                        <a:pt x="115024" y="135561"/>
                      </a:cubicBezTo>
                      <a:cubicBezTo>
                        <a:pt x="115024" y="135561"/>
                        <a:pt x="80685" y="144508"/>
                        <a:pt x="51929" y="145165"/>
                      </a:cubicBezTo>
                      <a:cubicBezTo>
                        <a:pt x="23173" y="145812"/>
                        <a:pt x="0" y="138168"/>
                        <a:pt x="0" y="138168"/>
                      </a:cubicBezTo>
                      <a:cubicBezTo>
                        <a:pt x="0" y="138168"/>
                        <a:pt x="29043" y="123184"/>
                        <a:pt x="42408" y="106759"/>
                      </a:cubicBezTo>
                      <a:cubicBezTo>
                        <a:pt x="55774" y="90342"/>
                        <a:pt x="53482" y="72493"/>
                        <a:pt x="53482" y="72493"/>
                      </a:cubicBezTo>
                      <a:cubicBezTo>
                        <a:pt x="53482" y="72493"/>
                        <a:pt x="97148" y="75165"/>
                        <a:pt x="102047" y="32229"/>
                      </a:cubicBezTo>
                      <a:cubicBezTo>
                        <a:pt x="103997" y="15221"/>
                        <a:pt x="87322" y="7808"/>
                        <a:pt x="87322" y="7808"/>
                      </a:cubicBezTo>
                      <a:cubicBezTo>
                        <a:pt x="87322" y="7808"/>
                        <a:pt x="120848" y="-5659"/>
                        <a:pt x="159263" y="2780"/>
                      </a:cubicBezTo>
                      <a:cubicBezTo>
                        <a:pt x="197669" y="11219"/>
                        <a:pt x="238737" y="44236"/>
                        <a:pt x="238737" y="442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53" name="Google Shape;7153;p10"/>
                <p:cNvSpPr/>
                <p:nvPr/>
              </p:nvSpPr>
              <p:spPr>
                <a:xfrm>
                  <a:off x="2050055" y="3136203"/>
                  <a:ext cx="273936" cy="243691"/>
                </a:xfrm>
                <a:custGeom>
                  <a:avLst/>
                  <a:gdLst/>
                  <a:ahLst/>
                  <a:cxnLst/>
                  <a:rect l="l" t="t" r="r" b="b"/>
                  <a:pathLst>
                    <a:path w="273936" h="243691" extrusionOk="0">
                      <a:moveTo>
                        <a:pt x="83578" y="243692"/>
                      </a:moveTo>
                      <a:cubicBezTo>
                        <a:pt x="83578" y="243692"/>
                        <a:pt x="94199" y="178970"/>
                        <a:pt x="107537" y="149271"/>
                      </a:cubicBezTo>
                      <a:cubicBezTo>
                        <a:pt x="114988" y="132698"/>
                        <a:pt x="121596" y="122299"/>
                        <a:pt x="121596" y="122299"/>
                      </a:cubicBezTo>
                      <a:cubicBezTo>
                        <a:pt x="121596" y="122299"/>
                        <a:pt x="112732" y="125719"/>
                        <a:pt x="93746" y="137717"/>
                      </a:cubicBezTo>
                      <a:cubicBezTo>
                        <a:pt x="74751" y="149715"/>
                        <a:pt x="45634" y="170291"/>
                        <a:pt x="45634" y="170291"/>
                      </a:cubicBezTo>
                      <a:cubicBezTo>
                        <a:pt x="45634" y="170291"/>
                        <a:pt x="67634" y="147219"/>
                        <a:pt x="87322" y="133012"/>
                      </a:cubicBezTo>
                      <a:cubicBezTo>
                        <a:pt x="107020" y="118814"/>
                        <a:pt x="124416" y="113472"/>
                        <a:pt x="124416" y="113472"/>
                      </a:cubicBezTo>
                      <a:cubicBezTo>
                        <a:pt x="124416" y="113472"/>
                        <a:pt x="129453" y="98285"/>
                        <a:pt x="137255" y="84743"/>
                      </a:cubicBezTo>
                      <a:cubicBezTo>
                        <a:pt x="145056" y="71211"/>
                        <a:pt x="155612" y="59333"/>
                        <a:pt x="155612" y="59333"/>
                      </a:cubicBezTo>
                      <a:lnTo>
                        <a:pt x="107454" y="71137"/>
                      </a:lnTo>
                      <a:cubicBezTo>
                        <a:pt x="107454" y="71137"/>
                        <a:pt x="107223" y="80815"/>
                        <a:pt x="96177" y="93839"/>
                      </a:cubicBezTo>
                      <a:cubicBezTo>
                        <a:pt x="85131" y="106853"/>
                        <a:pt x="63262" y="123196"/>
                        <a:pt x="63262" y="123196"/>
                      </a:cubicBezTo>
                      <a:cubicBezTo>
                        <a:pt x="63262" y="123196"/>
                        <a:pt x="79169" y="105273"/>
                        <a:pt x="87840" y="93515"/>
                      </a:cubicBezTo>
                      <a:cubicBezTo>
                        <a:pt x="96510" y="81767"/>
                        <a:pt x="97952" y="76165"/>
                        <a:pt x="97952" y="76165"/>
                      </a:cubicBezTo>
                      <a:lnTo>
                        <a:pt x="55174" y="92683"/>
                      </a:lnTo>
                      <a:lnTo>
                        <a:pt x="416" y="116559"/>
                      </a:lnTo>
                      <a:lnTo>
                        <a:pt x="50034" y="88015"/>
                      </a:lnTo>
                      <a:cubicBezTo>
                        <a:pt x="50034" y="88015"/>
                        <a:pt x="45893" y="83689"/>
                        <a:pt x="33387" y="82608"/>
                      </a:cubicBezTo>
                      <a:cubicBezTo>
                        <a:pt x="20871" y="81517"/>
                        <a:pt x="0" y="83662"/>
                        <a:pt x="0" y="83662"/>
                      </a:cubicBezTo>
                      <a:cubicBezTo>
                        <a:pt x="0" y="83662"/>
                        <a:pt x="21509" y="78144"/>
                        <a:pt x="36447" y="78180"/>
                      </a:cubicBezTo>
                      <a:cubicBezTo>
                        <a:pt x="51374" y="78217"/>
                        <a:pt x="59721" y="83809"/>
                        <a:pt x="59721" y="83809"/>
                      </a:cubicBezTo>
                      <a:lnTo>
                        <a:pt x="94070" y="70934"/>
                      </a:lnTo>
                      <a:lnTo>
                        <a:pt x="113305" y="62883"/>
                      </a:lnTo>
                      <a:cubicBezTo>
                        <a:pt x="113305" y="62883"/>
                        <a:pt x="107241" y="56320"/>
                        <a:pt x="91482" y="50691"/>
                      </a:cubicBezTo>
                      <a:cubicBezTo>
                        <a:pt x="75722" y="45071"/>
                        <a:pt x="50275" y="40393"/>
                        <a:pt x="50275" y="40393"/>
                      </a:cubicBezTo>
                      <a:cubicBezTo>
                        <a:pt x="50275" y="40393"/>
                        <a:pt x="75712" y="39719"/>
                        <a:pt x="94190" y="44340"/>
                      </a:cubicBezTo>
                      <a:cubicBezTo>
                        <a:pt x="112677" y="48962"/>
                        <a:pt x="124212" y="58890"/>
                        <a:pt x="124212" y="58890"/>
                      </a:cubicBezTo>
                      <a:lnTo>
                        <a:pt x="160114" y="51236"/>
                      </a:lnTo>
                      <a:cubicBezTo>
                        <a:pt x="160114" y="51236"/>
                        <a:pt x="164911" y="43536"/>
                        <a:pt x="176003" y="30725"/>
                      </a:cubicBezTo>
                      <a:cubicBezTo>
                        <a:pt x="187095" y="17923"/>
                        <a:pt x="204491" y="0"/>
                        <a:pt x="204491" y="0"/>
                      </a:cubicBezTo>
                      <a:lnTo>
                        <a:pt x="223107" y="7866"/>
                      </a:lnTo>
                      <a:cubicBezTo>
                        <a:pt x="223107" y="7866"/>
                        <a:pt x="202679" y="21537"/>
                        <a:pt x="189249" y="33877"/>
                      </a:cubicBezTo>
                      <a:cubicBezTo>
                        <a:pt x="175818" y="46217"/>
                        <a:pt x="169375" y="57235"/>
                        <a:pt x="169375" y="57235"/>
                      </a:cubicBezTo>
                      <a:lnTo>
                        <a:pt x="185912" y="75851"/>
                      </a:lnTo>
                      <a:cubicBezTo>
                        <a:pt x="185912" y="75851"/>
                        <a:pt x="202725" y="66580"/>
                        <a:pt x="224336" y="64297"/>
                      </a:cubicBezTo>
                      <a:cubicBezTo>
                        <a:pt x="245948" y="62014"/>
                        <a:pt x="273936" y="63779"/>
                        <a:pt x="273936" y="63779"/>
                      </a:cubicBezTo>
                      <a:cubicBezTo>
                        <a:pt x="273936" y="63779"/>
                        <a:pt x="246151" y="64611"/>
                        <a:pt x="225705" y="69233"/>
                      </a:cubicBezTo>
                      <a:cubicBezTo>
                        <a:pt x="205258" y="73864"/>
                        <a:pt x="190349" y="81730"/>
                        <a:pt x="190349" y="81730"/>
                      </a:cubicBezTo>
                      <a:lnTo>
                        <a:pt x="214788" y="111789"/>
                      </a:lnTo>
                      <a:cubicBezTo>
                        <a:pt x="214788" y="111789"/>
                        <a:pt x="224854" y="109432"/>
                        <a:pt x="237813" y="115098"/>
                      </a:cubicBezTo>
                      <a:cubicBezTo>
                        <a:pt x="250773" y="120765"/>
                        <a:pt x="266625" y="134463"/>
                        <a:pt x="266625" y="134463"/>
                      </a:cubicBezTo>
                      <a:cubicBezTo>
                        <a:pt x="266625" y="134463"/>
                        <a:pt x="247371" y="123898"/>
                        <a:pt x="235456" y="119507"/>
                      </a:cubicBezTo>
                      <a:cubicBezTo>
                        <a:pt x="223541" y="115108"/>
                        <a:pt x="218984" y="116892"/>
                        <a:pt x="218984" y="116892"/>
                      </a:cubicBezTo>
                      <a:lnTo>
                        <a:pt x="246576" y="181133"/>
                      </a:lnTo>
                      <a:cubicBezTo>
                        <a:pt x="246576" y="181133"/>
                        <a:pt x="222294" y="138724"/>
                        <a:pt x="208216" y="117936"/>
                      </a:cubicBezTo>
                      <a:cubicBezTo>
                        <a:pt x="197586" y="102250"/>
                        <a:pt x="192438" y="97102"/>
                        <a:pt x="192438" y="97102"/>
                      </a:cubicBezTo>
                      <a:cubicBezTo>
                        <a:pt x="192438" y="97102"/>
                        <a:pt x="187437" y="103415"/>
                        <a:pt x="183647" y="113962"/>
                      </a:cubicBezTo>
                      <a:cubicBezTo>
                        <a:pt x="179857" y="124517"/>
                        <a:pt x="178295" y="137929"/>
                        <a:pt x="178295" y="137929"/>
                      </a:cubicBezTo>
                      <a:cubicBezTo>
                        <a:pt x="178295" y="137929"/>
                        <a:pt x="175698" y="123427"/>
                        <a:pt x="177491" y="111882"/>
                      </a:cubicBezTo>
                      <a:cubicBezTo>
                        <a:pt x="179284" y="100337"/>
                        <a:pt x="185468" y="91740"/>
                        <a:pt x="185468" y="91740"/>
                      </a:cubicBezTo>
                      <a:lnTo>
                        <a:pt x="163617" y="65489"/>
                      </a:lnTo>
                      <a:cubicBezTo>
                        <a:pt x="163617" y="65489"/>
                        <a:pt x="154253" y="79068"/>
                        <a:pt x="147034" y="90585"/>
                      </a:cubicBezTo>
                      <a:cubicBezTo>
                        <a:pt x="139815" y="102102"/>
                        <a:pt x="135258" y="115246"/>
                        <a:pt x="135258" y="115246"/>
                      </a:cubicBezTo>
                      <a:cubicBezTo>
                        <a:pt x="135258" y="115246"/>
                        <a:pt x="145740" y="127984"/>
                        <a:pt x="152284" y="144769"/>
                      </a:cubicBezTo>
                      <a:cubicBezTo>
                        <a:pt x="158829" y="161565"/>
                        <a:pt x="161445" y="182399"/>
                        <a:pt x="161445" y="182399"/>
                      </a:cubicBezTo>
                      <a:cubicBezTo>
                        <a:pt x="161445" y="182399"/>
                        <a:pt x="154697" y="163497"/>
                        <a:pt x="147237" y="149022"/>
                      </a:cubicBezTo>
                      <a:cubicBezTo>
                        <a:pt x="139778" y="134537"/>
                        <a:pt x="131598" y="124481"/>
                        <a:pt x="131598" y="124481"/>
                      </a:cubicBezTo>
                      <a:cubicBezTo>
                        <a:pt x="131598" y="124481"/>
                        <a:pt x="124878" y="130997"/>
                        <a:pt x="115311" y="153819"/>
                      </a:cubicBezTo>
                      <a:cubicBezTo>
                        <a:pt x="102869" y="183536"/>
                        <a:pt x="83578" y="243692"/>
                        <a:pt x="83578" y="2436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54" name="Google Shape;7154;p10"/>
              <p:cNvGrpSpPr/>
              <p:nvPr/>
            </p:nvGrpSpPr>
            <p:grpSpPr>
              <a:xfrm>
                <a:off x="1568670" y="2956864"/>
                <a:ext cx="221509" cy="329319"/>
                <a:chOff x="1568670" y="2956864"/>
                <a:chExt cx="221509" cy="329319"/>
              </a:xfrm>
            </p:grpSpPr>
            <p:sp>
              <p:nvSpPr>
                <p:cNvPr id="7155" name="Google Shape;7155;p10"/>
                <p:cNvSpPr/>
                <p:nvPr/>
              </p:nvSpPr>
              <p:spPr>
                <a:xfrm>
                  <a:off x="1568670" y="2956864"/>
                  <a:ext cx="221509" cy="329319"/>
                </a:xfrm>
                <a:custGeom>
                  <a:avLst/>
                  <a:gdLst/>
                  <a:ahLst/>
                  <a:cxnLst/>
                  <a:rect l="l" t="t" r="r" b="b"/>
                  <a:pathLst>
                    <a:path w="221509" h="329319" extrusionOk="0">
                      <a:moveTo>
                        <a:pt x="157886" y="208771"/>
                      </a:moveTo>
                      <a:cubicBezTo>
                        <a:pt x="157886" y="208771"/>
                        <a:pt x="163654" y="254507"/>
                        <a:pt x="145703" y="285010"/>
                      </a:cubicBezTo>
                      <a:cubicBezTo>
                        <a:pt x="117419" y="333038"/>
                        <a:pt x="92424" y="329249"/>
                        <a:pt x="92424" y="329249"/>
                      </a:cubicBezTo>
                      <a:cubicBezTo>
                        <a:pt x="92424" y="329249"/>
                        <a:pt x="112603" y="294863"/>
                        <a:pt x="90677" y="281618"/>
                      </a:cubicBezTo>
                      <a:cubicBezTo>
                        <a:pt x="79299" y="274731"/>
                        <a:pt x="57660" y="282736"/>
                        <a:pt x="57660" y="282736"/>
                      </a:cubicBezTo>
                      <a:cubicBezTo>
                        <a:pt x="57660" y="282736"/>
                        <a:pt x="48537" y="267411"/>
                        <a:pt x="34894" y="263103"/>
                      </a:cubicBezTo>
                      <a:cubicBezTo>
                        <a:pt x="21251" y="258796"/>
                        <a:pt x="3078" y="265497"/>
                        <a:pt x="3078" y="265497"/>
                      </a:cubicBezTo>
                      <a:cubicBezTo>
                        <a:pt x="3078" y="265497"/>
                        <a:pt x="9123" y="245827"/>
                        <a:pt x="20835" y="229420"/>
                      </a:cubicBezTo>
                      <a:cubicBezTo>
                        <a:pt x="32555" y="213014"/>
                        <a:pt x="49960" y="199869"/>
                        <a:pt x="49960" y="199869"/>
                      </a:cubicBezTo>
                      <a:cubicBezTo>
                        <a:pt x="49960" y="199869"/>
                        <a:pt x="40190" y="197235"/>
                        <a:pt x="31575" y="193362"/>
                      </a:cubicBezTo>
                      <a:cubicBezTo>
                        <a:pt x="22970" y="189489"/>
                        <a:pt x="15510" y="184387"/>
                        <a:pt x="15510" y="184387"/>
                      </a:cubicBezTo>
                      <a:cubicBezTo>
                        <a:pt x="15510" y="184387"/>
                        <a:pt x="20677" y="175374"/>
                        <a:pt x="26843" y="169024"/>
                      </a:cubicBezTo>
                      <a:cubicBezTo>
                        <a:pt x="32999" y="162674"/>
                        <a:pt x="40162" y="158995"/>
                        <a:pt x="40162" y="158995"/>
                      </a:cubicBezTo>
                      <a:cubicBezTo>
                        <a:pt x="40162" y="158995"/>
                        <a:pt x="25660" y="140120"/>
                        <a:pt x="15621" y="122142"/>
                      </a:cubicBezTo>
                      <a:cubicBezTo>
                        <a:pt x="5583" y="104164"/>
                        <a:pt x="0" y="87072"/>
                        <a:pt x="0" y="87072"/>
                      </a:cubicBezTo>
                      <a:cubicBezTo>
                        <a:pt x="0" y="87072"/>
                        <a:pt x="21509" y="80648"/>
                        <a:pt x="39830" y="79585"/>
                      </a:cubicBezTo>
                      <a:cubicBezTo>
                        <a:pt x="58150" y="78513"/>
                        <a:pt x="73281" y="82802"/>
                        <a:pt x="73281" y="82802"/>
                      </a:cubicBezTo>
                      <a:cubicBezTo>
                        <a:pt x="73281" y="82802"/>
                        <a:pt x="71978" y="74428"/>
                        <a:pt x="72597" y="66682"/>
                      </a:cubicBezTo>
                      <a:cubicBezTo>
                        <a:pt x="73217" y="58926"/>
                        <a:pt x="75759" y="51800"/>
                        <a:pt x="75759" y="51800"/>
                      </a:cubicBezTo>
                      <a:cubicBezTo>
                        <a:pt x="75759" y="51800"/>
                        <a:pt x="88746" y="56643"/>
                        <a:pt x="98497" y="66386"/>
                      </a:cubicBezTo>
                      <a:cubicBezTo>
                        <a:pt x="108258" y="76128"/>
                        <a:pt x="114793" y="90770"/>
                        <a:pt x="114793" y="90770"/>
                      </a:cubicBezTo>
                      <a:cubicBezTo>
                        <a:pt x="114793" y="90770"/>
                        <a:pt x="115681" y="61783"/>
                        <a:pt x="121791" y="39090"/>
                      </a:cubicBezTo>
                      <a:cubicBezTo>
                        <a:pt x="127910" y="16407"/>
                        <a:pt x="139233" y="0"/>
                        <a:pt x="139233" y="0"/>
                      </a:cubicBezTo>
                      <a:cubicBezTo>
                        <a:pt x="139233" y="0"/>
                        <a:pt x="144298" y="26214"/>
                        <a:pt x="154087" y="40477"/>
                      </a:cubicBezTo>
                      <a:cubicBezTo>
                        <a:pt x="163876" y="54739"/>
                        <a:pt x="178397" y="57050"/>
                        <a:pt x="178397" y="57050"/>
                      </a:cubicBezTo>
                      <a:cubicBezTo>
                        <a:pt x="178397" y="57050"/>
                        <a:pt x="166251" y="90659"/>
                        <a:pt x="198769" y="104395"/>
                      </a:cubicBezTo>
                      <a:cubicBezTo>
                        <a:pt x="211664" y="109839"/>
                        <a:pt x="221305" y="98470"/>
                        <a:pt x="221305" y="98470"/>
                      </a:cubicBezTo>
                      <a:cubicBezTo>
                        <a:pt x="221305" y="98470"/>
                        <a:pt x="224142" y="127854"/>
                        <a:pt x="208678" y="156019"/>
                      </a:cubicBezTo>
                      <a:cubicBezTo>
                        <a:pt x="193214" y="184183"/>
                        <a:pt x="157886" y="208771"/>
                        <a:pt x="157886" y="208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56" name="Google Shape;7156;p10"/>
                <p:cNvSpPr/>
                <p:nvPr/>
              </p:nvSpPr>
              <p:spPr>
                <a:xfrm>
                  <a:off x="1590494" y="3020116"/>
                  <a:ext cx="167027" cy="226554"/>
                </a:xfrm>
                <a:custGeom>
                  <a:avLst/>
                  <a:gdLst/>
                  <a:ahLst/>
                  <a:cxnLst/>
                  <a:rect l="l" t="t" r="r" b="b"/>
                  <a:pathLst>
                    <a:path w="167027" h="226554" extrusionOk="0">
                      <a:moveTo>
                        <a:pt x="0" y="35901"/>
                      </a:moveTo>
                      <a:cubicBezTo>
                        <a:pt x="0" y="35901"/>
                        <a:pt x="48287" y="59130"/>
                        <a:pt x="68493" y="76433"/>
                      </a:cubicBezTo>
                      <a:cubicBezTo>
                        <a:pt x="79761" y="86084"/>
                        <a:pt x="86389" y="93663"/>
                        <a:pt x="86389" y="93663"/>
                      </a:cubicBezTo>
                      <a:cubicBezTo>
                        <a:pt x="86389" y="93663"/>
                        <a:pt x="85751" y="85926"/>
                        <a:pt x="80722" y="68281"/>
                      </a:cubicBezTo>
                      <a:cubicBezTo>
                        <a:pt x="75694" y="50635"/>
                        <a:pt x="66266" y="23071"/>
                        <a:pt x="66266" y="23071"/>
                      </a:cubicBezTo>
                      <a:cubicBezTo>
                        <a:pt x="66266" y="23071"/>
                        <a:pt x="79290" y="45625"/>
                        <a:pt x="85890" y="64334"/>
                      </a:cubicBezTo>
                      <a:cubicBezTo>
                        <a:pt x="92489" y="83042"/>
                        <a:pt x="92665" y="97906"/>
                        <a:pt x="92665" y="97906"/>
                      </a:cubicBezTo>
                      <a:cubicBezTo>
                        <a:pt x="92665" y="97906"/>
                        <a:pt x="103415" y="105356"/>
                        <a:pt x="112224" y="114590"/>
                      </a:cubicBezTo>
                      <a:cubicBezTo>
                        <a:pt x="121042" y="123815"/>
                        <a:pt x="127919" y="134824"/>
                        <a:pt x="127919" y="134824"/>
                      </a:cubicBezTo>
                      <a:lnTo>
                        <a:pt x="129758" y="94356"/>
                      </a:lnTo>
                      <a:cubicBezTo>
                        <a:pt x="129758" y="94356"/>
                        <a:pt x="122216" y="91953"/>
                        <a:pt x="114562" y="80297"/>
                      </a:cubicBezTo>
                      <a:cubicBezTo>
                        <a:pt x="106900" y="68641"/>
                        <a:pt x="99126" y="47733"/>
                        <a:pt x="99126" y="47733"/>
                      </a:cubicBezTo>
                      <a:cubicBezTo>
                        <a:pt x="99126" y="47733"/>
                        <a:pt x="109506" y="64325"/>
                        <a:pt x="116725" y="73836"/>
                      </a:cubicBezTo>
                      <a:cubicBezTo>
                        <a:pt x="123944" y="83338"/>
                        <a:pt x="128002" y="85751"/>
                        <a:pt x="128002" y="85751"/>
                      </a:cubicBezTo>
                      <a:lnTo>
                        <a:pt x="124906" y="48417"/>
                      </a:lnTo>
                      <a:lnTo>
                        <a:pt x="118805" y="0"/>
                      </a:lnTo>
                      <a:lnTo>
                        <a:pt x="129749" y="45468"/>
                      </a:lnTo>
                      <a:cubicBezTo>
                        <a:pt x="129749" y="45468"/>
                        <a:pt x="134094" y="43213"/>
                        <a:pt x="137828" y="33664"/>
                      </a:cubicBezTo>
                      <a:cubicBezTo>
                        <a:pt x="141562" y="24107"/>
                        <a:pt x="144687" y="7247"/>
                        <a:pt x="144687" y="7247"/>
                      </a:cubicBezTo>
                      <a:cubicBezTo>
                        <a:pt x="144687" y="7247"/>
                        <a:pt x="144058" y="25382"/>
                        <a:pt x="140592" y="37075"/>
                      </a:cubicBezTo>
                      <a:cubicBezTo>
                        <a:pt x="137126" y="48777"/>
                        <a:pt x="130822" y="54027"/>
                        <a:pt x="130822" y="54027"/>
                      </a:cubicBezTo>
                      <a:lnTo>
                        <a:pt x="133003" y="83920"/>
                      </a:lnTo>
                      <a:lnTo>
                        <a:pt x="134879" y="100854"/>
                      </a:lnTo>
                      <a:cubicBezTo>
                        <a:pt x="134879" y="100854"/>
                        <a:pt x="141424" y="97610"/>
                        <a:pt x="149456" y="86555"/>
                      </a:cubicBezTo>
                      <a:cubicBezTo>
                        <a:pt x="157498" y="75491"/>
                        <a:pt x="167028" y="56616"/>
                        <a:pt x="167028" y="56616"/>
                      </a:cubicBezTo>
                      <a:cubicBezTo>
                        <a:pt x="167028" y="56616"/>
                        <a:pt x="161694" y="76720"/>
                        <a:pt x="153819" y="90141"/>
                      </a:cubicBezTo>
                      <a:cubicBezTo>
                        <a:pt x="145934" y="103563"/>
                        <a:pt x="135498" y="110320"/>
                        <a:pt x="135498" y="110320"/>
                      </a:cubicBezTo>
                      <a:lnTo>
                        <a:pt x="133225" y="140222"/>
                      </a:lnTo>
                      <a:cubicBezTo>
                        <a:pt x="133225" y="140222"/>
                        <a:pt x="138161" y="145759"/>
                        <a:pt x="145639" y="157405"/>
                      </a:cubicBezTo>
                      <a:cubicBezTo>
                        <a:pt x="153126" y="169052"/>
                        <a:pt x="163173" y="186809"/>
                        <a:pt x="163173" y="186809"/>
                      </a:cubicBezTo>
                      <a:lnTo>
                        <a:pt x="152719" y="199592"/>
                      </a:lnTo>
                      <a:cubicBezTo>
                        <a:pt x="152719" y="199592"/>
                        <a:pt x="146701" y="180431"/>
                        <a:pt x="140120" y="167065"/>
                      </a:cubicBezTo>
                      <a:cubicBezTo>
                        <a:pt x="133539" y="153689"/>
                        <a:pt x="126385" y="146101"/>
                        <a:pt x="126385" y="146101"/>
                      </a:cubicBezTo>
                      <a:lnTo>
                        <a:pt x="107990" y="154780"/>
                      </a:lnTo>
                      <a:cubicBezTo>
                        <a:pt x="107990" y="154780"/>
                        <a:pt x="111383" y="170087"/>
                        <a:pt x="108194" y="187557"/>
                      </a:cubicBezTo>
                      <a:cubicBezTo>
                        <a:pt x="105014" y="205018"/>
                        <a:pt x="97185" y="226555"/>
                        <a:pt x="97185" y="226555"/>
                      </a:cubicBezTo>
                      <a:cubicBezTo>
                        <a:pt x="97185" y="226555"/>
                        <a:pt x="102925" y="204584"/>
                        <a:pt x="104006" y="187493"/>
                      </a:cubicBezTo>
                      <a:cubicBezTo>
                        <a:pt x="105097" y="170402"/>
                        <a:pt x="102361" y="156906"/>
                        <a:pt x="102361" y="156906"/>
                      </a:cubicBezTo>
                      <a:lnTo>
                        <a:pt x="73171" y="169135"/>
                      </a:lnTo>
                      <a:cubicBezTo>
                        <a:pt x="73171" y="169135"/>
                        <a:pt x="72699" y="177565"/>
                        <a:pt x="65277" y="186420"/>
                      </a:cubicBezTo>
                      <a:cubicBezTo>
                        <a:pt x="57845" y="195266"/>
                        <a:pt x="43453" y="204547"/>
                        <a:pt x="43453" y="204547"/>
                      </a:cubicBezTo>
                      <a:cubicBezTo>
                        <a:pt x="43453" y="204547"/>
                        <a:pt x="56172" y="191883"/>
                        <a:pt x="62365" y="183555"/>
                      </a:cubicBezTo>
                      <a:cubicBezTo>
                        <a:pt x="68549" y="175236"/>
                        <a:pt x="68207" y="171243"/>
                        <a:pt x="68207" y="171243"/>
                      </a:cubicBezTo>
                      <a:lnTo>
                        <a:pt x="11490" y="178083"/>
                      </a:lnTo>
                      <a:cubicBezTo>
                        <a:pt x="11490" y="178083"/>
                        <a:pt x="50330" y="168821"/>
                        <a:pt x="69861" y="162563"/>
                      </a:cubicBezTo>
                      <a:cubicBezTo>
                        <a:pt x="84605" y="157849"/>
                        <a:pt x="89836" y="155002"/>
                        <a:pt x="89836" y="155002"/>
                      </a:cubicBezTo>
                      <a:cubicBezTo>
                        <a:pt x="89836" y="155002"/>
                        <a:pt x="86028" y="149622"/>
                        <a:pt x="78633" y="144224"/>
                      </a:cubicBezTo>
                      <a:cubicBezTo>
                        <a:pt x="71239" y="138826"/>
                        <a:pt x="61080" y="134510"/>
                        <a:pt x="61080" y="134510"/>
                      </a:cubicBezTo>
                      <a:cubicBezTo>
                        <a:pt x="61080" y="134510"/>
                        <a:pt x="73050" y="135813"/>
                        <a:pt x="81693" y="139871"/>
                      </a:cubicBezTo>
                      <a:cubicBezTo>
                        <a:pt x="90326" y="143938"/>
                        <a:pt x="95632" y="150768"/>
                        <a:pt x="95632" y="150768"/>
                      </a:cubicBezTo>
                      <a:lnTo>
                        <a:pt x="121245" y="139686"/>
                      </a:lnTo>
                      <a:cubicBezTo>
                        <a:pt x="121245" y="139686"/>
                        <a:pt x="112760" y="129222"/>
                        <a:pt x="105393" y="120913"/>
                      </a:cubicBezTo>
                      <a:cubicBezTo>
                        <a:pt x="98026" y="112594"/>
                        <a:pt x="88783" y="106003"/>
                        <a:pt x="88783" y="106003"/>
                      </a:cubicBezTo>
                      <a:cubicBezTo>
                        <a:pt x="88783" y="106003"/>
                        <a:pt x="76378" y="111281"/>
                        <a:pt x="61709" y="112547"/>
                      </a:cubicBezTo>
                      <a:cubicBezTo>
                        <a:pt x="47040" y="113814"/>
                        <a:pt x="30106" y="111059"/>
                        <a:pt x="30106" y="111059"/>
                      </a:cubicBezTo>
                      <a:cubicBezTo>
                        <a:pt x="30106" y="111059"/>
                        <a:pt x="46476" y="110126"/>
                        <a:pt x="59546" y="107611"/>
                      </a:cubicBezTo>
                      <a:cubicBezTo>
                        <a:pt x="72616" y="105097"/>
                        <a:pt x="82377" y="101002"/>
                        <a:pt x="82377" y="101002"/>
                      </a:cubicBezTo>
                      <a:cubicBezTo>
                        <a:pt x="82377" y="101002"/>
                        <a:pt x="78818" y="94227"/>
                        <a:pt x="63132" y="81480"/>
                      </a:cubicBezTo>
                      <a:cubicBezTo>
                        <a:pt x="42704" y="64879"/>
                        <a:pt x="0" y="35901"/>
                        <a:pt x="0" y="359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57" name="Google Shape;7157;p10"/>
              <p:cNvGrpSpPr/>
              <p:nvPr/>
            </p:nvGrpSpPr>
            <p:grpSpPr>
              <a:xfrm>
                <a:off x="1625323" y="2422985"/>
                <a:ext cx="191892" cy="187544"/>
                <a:chOff x="1625323" y="2422985"/>
                <a:chExt cx="191892" cy="187544"/>
              </a:xfrm>
            </p:grpSpPr>
            <p:sp>
              <p:nvSpPr>
                <p:cNvPr id="7158" name="Google Shape;7158;p10"/>
                <p:cNvSpPr/>
                <p:nvPr/>
              </p:nvSpPr>
              <p:spPr>
                <a:xfrm>
                  <a:off x="1625323" y="2422985"/>
                  <a:ext cx="191892" cy="187544"/>
                </a:xfrm>
                <a:custGeom>
                  <a:avLst/>
                  <a:gdLst/>
                  <a:ahLst/>
                  <a:cxnLst/>
                  <a:rect l="l" t="t" r="r" b="b"/>
                  <a:pathLst>
                    <a:path w="191892" h="187544" extrusionOk="0">
                      <a:moveTo>
                        <a:pt x="113629" y="136053"/>
                      </a:moveTo>
                      <a:cubicBezTo>
                        <a:pt x="113629" y="136053"/>
                        <a:pt x="100429" y="166131"/>
                        <a:pt x="78532" y="177611"/>
                      </a:cubicBezTo>
                      <a:cubicBezTo>
                        <a:pt x="44054" y="195691"/>
                        <a:pt x="30420" y="183564"/>
                        <a:pt x="30420" y="183564"/>
                      </a:cubicBezTo>
                      <a:cubicBezTo>
                        <a:pt x="30420" y="183564"/>
                        <a:pt x="55072" y="170596"/>
                        <a:pt x="46725" y="153921"/>
                      </a:cubicBezTo>
                      <a:cubicBezTo>
                        <a:pt x="42399" y="145259"/>
                        <a:pt x="26491" y="141618"/>
                        <a:pt x="26491" y="141618"/>
                      </a:cubicBezTo>
                      <a:cubicBezTo>
                        <a:pt x="26491" y="141618"/>
                        <a:pt x="26593" y="128723"/>
                        <a:pt x="19975" y="120737"/>
                      </a:cubicBezTo>
                      <a:cubicBezTo>
                        <a:pt x="13347" y="112751"/>
                        <a:pt x="0" y="109682"/>
                        <a:pt x="0" y="109682"/>
                      </a:cubicBezTo>
                      <a:cubicBezTo>
                        <a:pt x="0" y="109682"/>
                        <a:pt x="10787" y="100096"/>
                        <a:pt x="23802" y="94735"/>
                      </a:cubicBezTo>
                      <a:cubicBezTo>
                        <a:pt x="36816" y="89365"/>
                        <a:pt x="52059" y="88219"/>
                        <a:pt x="52059" y="88219"/>
                      </a:cubicBezTo>
                      <a:cubicBezTo>
                        <a:pt x="52059" y="88219"/>
                        <a:pt x="47151" y="82774"/>
                        <a:pt x="43388" y="77034"/>
                      </a:cubicBezTo>
                      <a:cubicBezTo>
                        <a:pt x="39626" y="71294"/>
                        <a:pt x="37010" y="65258"/>
                        <a:pt x="37010" y="65258"/>
                      </a:cubicBezTo>
                      <a:cubicBezTo>
                        <a:pt x="37010" y="65258"/>
                        <a:pt x="43398" y="61810"/>
                        <a:pt x="49406" y="60378"/>
                      </a:cubicBezTo>
                      <a:cubicBezTo>
                        <a:pt x="55423" y="58945"/>
                        <a:pt x="61062" y="59518"/>
                        <a:pt x="61062" y="59518"/>
                      </a:cubicBezTo>
                      <a:cubicBezTo>
                        <a:pt x="61062" y="59518"/>
                        <a:pt x="59231" y="42344"/>
                        <a:pt x="59749" y="27462"/>
                      </a:cubicBezTo>
                      <a:cubicBezTo>
                        <a:pt x="60276" y="12589"/>
                        <a:pt x="63151" y="0"/>
                        <a:pt x="63151" y="0"/>
                      </a:cubicBezTo>
                      <a:cubicBezTo>
                        <a:pt x="63151" y="0"/>
                        <a:pt x="78402" y="4557"/>
                        <a:pt x="89790" y="11110"/>
                      </a:cubicBezTo>
                      <a:cubicBezTo>
                        <a:pt x="101187" y="17664"/>
                        <a:pt x="108711" y="26214"/>
                        <a:pt x="108711" y="26214"/>
                      </a:cubicBezTo>
                      <a:cubicBezTo>
                        <a:pt x="108711" y="26214"/>
                        <a:pt x="110976" y="20613"/>
                        <a:pt x="114174" y="16148"/>
                      </a:cubicBezTo>
                      <a:cubicBezTo>
                        <a:pt x="117363" y="11674"/>
                        <a:pt x="121486" y="8338"/>
                        <a:pt x="121486" y="8338"/>
                      </a:cubicBezTo>
                      <a:cubicBezTo>
                        <a:pt x="121486" y="8338"/>
                        <a:pt x="127521" y="16398"/>
                        <a:pt x="129832" y="26149"/>
                      </a:cubicBezTo>
                      <a:cubicBezTo>
                        <a:pt x="132143" y="35910"/>
                        <a:pt x="130738" y="47372"/>
                        <a:pt x="130738" y="47372"/>
                      </a:cubicBezTo>
                      <a:cubicBezTo>
                        <a:pt x="130738" y="47372"/>
                        <a:pt x="141830" y="30106"/>
                        <a:pt x="153763" y="18718"/>
                      </a:cubicBezTo>
                      <a:cubicBezTo>
                        <a:pt x="165706" y="7321"/>
                        <a:pt x="178480" y="1812"/>
                        <a:pt x="178480" y="1812"/>
                      </a:cubicBezTo>
                      <a:cubicBezTo>
                        <a:pt x="178480" y="1812"/>
                        <a:pt x="171973" y="19735"/>
                        <a:pt x="172657" y="32250"/>
                      </a:cubicBezTo>
                      <a:cubicBezTo>
                        <a:pt x="173341" y="44766"/>
                        <a:pt x="181216" y="51883"/>
                        <a:pt x="181216" y="51883"/>
                      </a:cubicBezTo>
                      <a:cubicBezTo>
                        <a:pt x="181216" y="51883"/>
                        <a:pt x="161676" y="67541"/>
                        <a:pt x="176206" y="88672"/>
                      </a:cubicBezTo>
                      <a:cubicBezTo>
                        <a:pt x="181965" y="97046"/>
                        <a:pt x="191892" y="93931"/>
                        <a:pt x="191892" y="93931"/>
                      </a:cubicBezTo>
                      <a:cubicBezTo>
                        <a:pt x="191892" y="93931"/>
                        <a:pt x="182889" y="112908"/>
                        <a:pt x="163349" y="123954"/>
                      </a:cubicBezTo>
                      <a:cubicBezTo>
                        <a:pt x="143799" y="134999"/>
                        <a:pt x="113629" y="136053"/>
                        <a:pt x="113629" y="1360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59" name="Google Shape;7159;p10"/>
                <p:cNvSpPr/>
                <p:nvPr/>
              </p:nvSpPr>
              <p:spPr>
                <a:xfrm>
                  <a:off x="1652276" y="2438912"/>
                  <a:ext cx="142227" cy="159549"/>
                </a:xfrm>
                <a:custGeom>
                  <a:avLst/>
                  <a:gdLst/>
                  <a:ahLst/>
                  <a:cxnLst/>
                  <a:rect l="l" t="t" r="r" b="b"/>
                  <a:pathLst>
                    <a:path w="142227" h="159549" extrusionOk="0">
                      <a:moveTo>
                        <a:pt x="44895" y="0"/>
                      </a:moveTo>
                      <a:cubicBezTo>
                        <a:pt x="44895" y="0"/>
                        <a:pt x="65434" y="33110"/>
                        <a:pt x="71257" y="51569"/>
                      </a:cubicBezTo>
                      <a:cubicBezTo>
                        <a:pt x="74511" y="61866"/>
                        <a:pt x="75740" y="69076"/>
                        <a:pt x="75740" y="69076"/>
                      </a:cubicBezTo>
                      <a:cubicBezTo>
                        <a:pt x="75740" y="69076"/>
                        <a:pt x="78171" y="64130"/>
                        <a:pt x="81582" y="51421"/>
                      </a:cubicBezTo>
                      <a:cubicBezTo>
                        <a:pt x="84984" y="38711"/>
                        <a:pt x="89374" y="18256"/>
                        <a:pt x="89374" y="18256"/>
                      </a:cubicBezTo>
                      <a:cubicBezTo>
                        <a:pt x="89374" y="18256"/>
                        <a:pt x="88967" y="37084"/>
                        <a:pt x="86120" y="51051"/>
                      </a:cubicBezTo>
                      <a:cubicBezTo>
                        <a:pt x="83264" y="65018"/>
                        <a:pt x="77958" y="74123"/>
                        <a:pt x="77958" y="74123"/>
                      </a:cubicBezTo>
                      <a:cubicBezTo>
                        <a:pt x="77958" y="74123"/>
                        <a:pt x="81693" y="82876"/>
                        <a:pt x="83625" y="91953"/>
                      </a:cubicBezTo>
                      <a:cubicBezTo>
                        <a:pt x="85556" y="101030"/>
                        <a:pt x="85677" y="110430"/>
                        <a:pt x="85677" y="110430"/>
                      </a:cubicBezTo>
                      <a:lnTo>
                        <a:pt x="101520" y="86555"/>
                      </a:lnTo>
                      <a:cubicBezTo>
                        <a:pt x="101520" y="86555"/>
                        <a:pt x="97878" y="82127"/>
                        <a:pt x="97517" y="72024"/>
                      </a:cubicBezTo>
                      <a:cubicBezTo>
                        <a:pt x="97166" y="61931"/>
                        <a:pt x="100115" y="46161"/>
                        <a:pt x="100115" y="46161"/>
                      </a:cubicBezTo>
                      <a:cubicBezTo>
                        <a:pt x="100115" y="46161"/>
                        <a:pt x="100309" y="60331"/>
                        <a:pt x="101178" y="68946"/>
                      </a:cubicBezTo>
                      <a:cubicBezTo>
                        <a:pt x="102047" y="77561"/>
                        <a:pt x="103599" y="80630"/>
                        <a:pt x="103599" y="80630"/>
                      </a:cubicBezTo>
                      <a:lnTo>
                        <a:pt x="115348" y="56717"/>
                      </a:lnTo>
                      <a:lnTo>
                        <a:pt x="129324" y="24874"/>
                      </a:lnTo>
                      <a:lnTo>
                        <a:pt x="119332" y="56828"/>
                      </a:lnTo>
                      <a:cubicBezTo>
                        <a:pt x="119332" y="56828"/>
                        <a:pt x="122761" y="57161"/>
                        <a:pt x="128483" y="52826"/>
                      </a:cubicBezTo>
                      <a:cubicBezTo>
                        <a:pt x="134204" y="48481"/>
                        <a:pt x="142228" y="39460"/>
                        <a:pt x="142228" y="39460"/>
                      </a:cubicBezTo>
                      <a:cubicBezTo>
                        <a:pt x="142228" y="39460"/>
                        <a:pt x="135240" y="50238"/>
                        <a:pt x="128899" y="55987"/>
                      </a:cubicBezTo>
                      <a:cubicBezTo>
                        <a:pt x="122549" y="61736"/>
                        <a:pt x="116855" y="62448"/>
                        <a:pt x="116855" y="62448"/>
                      </a:cubicBezTo>
                      <a:lnTo>
                        <a:pt x="107269" y="81480"/>
                      </a:lnTo>
                      <a:lnTo>
                        <a:pt x="102232" y="92508"/>
                      </a:lnTo>
                      <a:cubicBezTo>
                        <a:pt x="102232" y="92508"/>
                        <a:pt x="107343" y="93108"/>
                        <a:pt x="116198" y="89550"/>
                      </a:cubicBezTo>
                      <a:cubicBezTo>
                        <a:pt x="125053" y="85982"/>
                        <a:pt x="137652" y="78254"/>
                        <a:pt x="137652" y="78254"/>
                      </a:cubicBezTo>
                      <a:cubicBezTo>
                        <a:pt x="137652" y="78254"/>
                        <a:pt x="127133" y="88385"/>
                        <a:pt x="117511" y="93441"/>
                      </a:cubicBezTo>
                      <a:cubicBezTo>
                        <a:pt x="107879" y="98507"/>
                        <a:pt x="99153" y="98507"/>
                        <a:pt x="99153" y="98507"/>
                      </a:cubicBezTo>
                      <a:lnTo>
                        <a:pt x="86897" y="115792"/>
                      </a:lnTo>
                      <a:cubicBezTo>
                        <a:pt x="86897" y="115792"/>
                        <a:pt x="87840" y="121097"/>
                        <a:pt x="88098" y="131117"/>
                      </a:cubicBezTo>
                      <a:cubicBezTo>
                        <a:pt x="88348" y="141146"/>
                        <a:pt x="87904" y="155889"/>
                        <a:pt x="87904" y="155889"/>
                      </a:cubicBezTo>
                      <a:lnTo>
                        <a:pt x="76969" y="159550"/>
                      </a:lnTo>
                      <a:cubicBezTo>
                        <a:pt x="76969" y="159550"/>
                        <a:pt x="80343" y="145537"/>
                        <a:pt x="81268" y="134824"/>
                      </a:cubicBezTo>
                      <a:cubicBezTo>
                        <a:pt x="82183" y="124111"/>
                        <a:pt x="80648" y="116688"/>
                        <a:pt x="80648" y="116688"/>
                      </a:cubicBezTo>
                      <a:lnTo>
                        <a:pt x="66441" y="114719"/>
                      </a:lnTo>
                      <a:cubicBezTo>
                        <a:pt x="66441" y="114719"/>
                        <a:pt x="62901" y="125368"/>
                        <a:pt x="54628" y="134731"/>
                      </a:cubicBezTo>
                      <a:cubicBezTo>
                        <a:pt x="46346" y="144095"/>
                        <a:pt x="33803" y="154115"/>
                        <a:pt x="33803" y="154115"/>
                      </a:cubicBezTo>
                      <a:cubicBezTo>
                        <a:pt x="33803" y="154115"/>
                        <a:pt x="45255" y="143013"/>
                        <a:pt x="52132" y="133049"/>
                      </a:cubicBezTo>
                      <a:cubicBezTo>
                        <a:pt x="59009" y="123085"/>
                        <a:pt x="62282" y="113804"/>
                        <a:pt x="62282" y="113804"/>
                      </a:cubicBezTo>
                      <a:lnTo>
                        <a:pt x="40301" y="109765"/>
                      </a:lnTo>
                      <a:cubicBezTo>
                        <a:pt x="40301" y="109765"/>
                        <a:pt x="36946" y="114701"/>
                        <a:pt x="29264" y="117169"/>
                      </a:cubicBezTo>
                      <a:cubicBezTo>
                        <a:pt x="21574" y="119628"/>
                        <a:pt x="9558" y="119609"/>
                        <a:pt x="9558" y="119609"/>
                      </a:cubicBezTo>
                      <a:cubicBezTo>
                        <a:pt x="9558" y="119609"/>
                        <a:pt x="21805" y="116910"/>
                        <a:pt x="28553" y="114285"/>
                      </a:cubicBezTo>
                      <a:cubicBezTo>
                        <a:pt x="35300" y="111651"/>
                        <a:pt x="36548" y="109099"/>
                        <a:pt x="36548" y="109099"/>
                      </a:cubicBezTo>
                      <a:lnTo>
                        <a:pt x="0" y="90955"/>
                      </a:lnTo>
                      <a:cubicBezTo>
                        <a:pt x="0" y="90955"/>
                        <a:pt x="26695" y="100586"/>
                        <a:pt x="40708" y="104468"/>
                      </a:cubicBezTo>
                      <a:cubicBezTo>
                        <a:pt x="51282" y="107399"/>
                        <a:pt x="55460" y="107722"/>
                        <a:pt x="55460" y="107722"/>
                      </a:cubicBezTo>
                      <a:cubicBezTo>
                        <a:pt x="55460" y="107722"/>
                        <a:pt x="55127" y="102962"/>
                        <a:pt x="52659" y="96769"/>
                      </a:cubicBezTo>
                      <a:cubicBezTo>
                        <a:pt x="50182" y="90576"/>
                        <a:pt x="45662" y="83957"/>
                        <a:pt x="45662" y="83957"/>
                      </a:cubicBezTo>
                      <a:cubicBezTo>
                        <a:pt x="45662" y="83957"/>
                        <a:pt x="52373" y="89457"/>
                        <a:pt x="56079" y="95327"/>
                      </a:cubicBezTo>
                      <a:cubicBezTo>
                        <a:pt x="59786" y="101196"/>
                        <a:pt x="60479" y="107426"/>
                        <a:pt x="60479" y="107426"/>
                      </a:cubicBezTo>
                      <a:lnTo>
                        <a:pt x="79899" y="110763"/>
                      </a:lnTo>
                      <a:cubicBezTo>
                        <a:pt x="79899" y="110763"/>
                        <a:pt x="78615" y="101067"/>
                        <a:pt x="77219" y="93118"/>
                      </a:cubicBezTo>
                      <a:cubicBezTo>
                        <a:pt x="75823" y="85168"/>
                        <a:pt x="72671" y="77515"/>
                        <a:pt x="72671" y="77515"/>
                      </a:cubicBezTo>
                      <a:cubicBezTo>
                        <a:pt x="72671" y="77515"/>
                        <a:pt x="63308" y="75851"/>
                        <a:pt x="54037" y="70860"/>
                      </a:cubicBezTo>
                      <a:cubicBezTo>
                        <a:pt x="44766" y="65859"/>
                        <a:pt x="35596" y="57531"/>
                        <a:pt x="35596" y="57531"/>
                      </a:cubicBezTo>
                      <a:cubicBezTo>
                        <a:pt x="35596" y="57531"/>
                        <a:pt x="45773" y="63400"/>
                        <a:pt x="54536" y="67005"/>
                      </a:cubicBezTo>
                      <a:cubicBezTo>
                        <a:pt x="63298" y="70619"/>
                        <a:pt x="70656" y="71969"/>
                        <a:pt x="70656" y="71969"/>
                      </a:cubicBezTo>
                      <a:cubicBezTo>
                        <a:pt x="70656" y="71969"/>
                        <a:pt x="70980" y="66451"/>
                        <a:pt x="66210" y="52530"/>
                      </a:cubicBezTo>
                      <a:cubicBezTo>
                        <a:pt x="59989" y="34404"/>
                        <a:pt x="44895" y="0"/>
                        <a:pt x="44895"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60" name="Google Shape;7160;p10"/>
              <p:cNvGrpSpPr/>
              <p:nvPr/>
            </p:nvGrpSpPr>
            <p:grpSpPr>
              <a:xfrm>
                <a:off x="1106206" y="2302969"/>
                <a:ext cx="307749" cy="212264"/>
                <a:chOff x="1106206" y="2302969"/>
                <a:chExt cx="307749" cy="212264"/>
              </a:xfrm>
            </p:grpSpPr>
            <p:sp>
              <p:nvSpPr>
                <p:cNvPr id="7161" name="Google Shape;7161;p10"/>
                <p:cNvSpPr/>
                <p:nvPr/>
              </p:nvSpPr>
              <p:spPr>
                <a:xfrm>
                  <a:off x="1106206" y="2302969"/>
                  <a:ext cx="307749" cy="212264"/>
                </a:xfrm>
                <a:custGeom>
                  <a:avLst/>
                  <a:gdLst/>
                  <a:ahLst/>
                  <a:cxnLst/>
                  <a:rect l="l" t="t" r="r" b="b"/>
                  <a:pathLst>
                    <a:path w="307749" h="212264" extrusionOk="0">
                      <a:moveTo>
                        <a:pt x="189646" y="72597"/>
                      </a:moveTo>
                      <a:cubicBezTo>
                        <a:pt x="189646" y="72597"/>
                        <a:pt x="231001" y="75833"/>
                        <a:pt x="261061" y="96260"/>
                      </a:cubicBezTo>
                      <a:cubicBezTo>
                        <a:pt x="308387" y="128427"/>
                        <a:pt x="307749" y="148689"/>
                        <a:pt x="307749" y="148689"/>
                      </a:cubicBezTo>
                      <a:cubicBezTo>
                        <a:pt x="307749" y="148689"/>
                        <a:pt x="273872" y="125719"/>
                        <a:pt x="264194" y="141747"/>
                      </a:cubicBezTo>
                      <a:cubicBezTo>
                        <a:pt x="259166" y="150057"/>
                        <a:pt x="268973" y="169597"/>
                        <a:pt x="268973" y="169597"/>
                      </a:cubicBezTo>
                      <a:cubicBezTo>
                        <a:pt x="268973" y="169597"/>
                        <a:pt x="255931" y="174533"/>
                        <a:pt x="253527" y="185200"/>
                      </a:cubicBezTo>
                      <a:cubicBezTo>
                        <a:pt x="251115" y="195867"/>
                        <a:pt x="259332" y="212265"/>
                        <a:pt x="259332" y="212265"/>
                      </a:cubicBezTo>
                      <a:cubicBezTo>
                        <a:pt x="259332" y="212265"/>
                        <a:pt x="240586" y="203733"/>
                        <a:pt x="224180" y="191023"/>
                      </a:cubicBezTo>
                      <a:cubicBezTo>
                        <a:pt x="207782" y="178304"/>
                        <a:pt x="193732" y="161417"/>
                        <a:pt x="193732" y="161417"/>
                      </a:cubicBezTo>
                      <a:cubicBezTo>
                        <a:pt x="193732" y="161417"/>
                        <a:pt x="192419" y="169135"/>
                        <a:pt x="189840" y="175661"/>
                      </a:cubicBezTo>
                      <a:cubicBezTo>
                        <a:pt x="187261" y="182187"/>
                        <a:pt x="183416" y="187529"/>
                        <a:pt x="183416" y="187529"/>
                      </a:cubicBezTo>
                      <a:cubicBezTo>
                        <a:pt x="183416" y="187529"/>
                        <a:pt x="174552" y="181614"/>
                        <a:pt x="168026" y="175328"/>
                      </a:cubicBezTo>
                      <a:cubicBezTo>
                        <a:pt x="161491" y="169052"/>
                        <a:pt x="157294" y="162397"/>
                        <a:pt x="157294" y="162397"/>
                      </a:cubicBezTo>
                      <a:cubicBezTo>
                        <a:pt x="157294" y="162397"/>
                        <a:pt x="141608" y="171215"/>
                        <a:pt x="126227" y="176447"/>
                      </a:cubicBezTo>
                      <a:cubicBezTo>
                        <a:pt x="110856" y="181678"/>
                        <a:pt x="95789" y="183333"/>
                        <a:pt x="95789" y="183333"/>
                      </a:cubicBezTo>
                      <a:cubicBezTo>
                        <a:pt x="95789" y="183333"/>
                        <a:pt x="87451" y="164190"/>
                        <a:pt x="84392" y="148661"/>
                      </a:cubicBezTo>
                      <a:cubicBezTo>
                        <a:pt x="81332" y="133123"/>
                        <a:pt x="83551" y="121208"/>
                        <a:pt x="83551" y="121208"/>
                      </a:cubicBezTo>
                      <a:cubicBezTo>
                        <a:pt x="83551" y="121208"/>
                        <a:pt x="76008" y="120820"/>
                        <a:pt x="68817" y="118934"/>
                      </a:cubicBezTo>
                      <a:cubicBezTo>
                        <a:pt x="61626" y="117049"/>
                        <a:pt x="54785" y="113666"/>
                        <a:pt x="54785" y="113666"/>
                      </a:cubicBezTo>
                      <a:cubicBezTo>
                        <a:pt x="54785" y="113666"/>
                        <a:pt x="57771" y="103646"/>
                        <a:pt x="65610" y="97185"/>
                      </a:cubicBezTo>
                      <a:cubicBezTo>
                        <a:pt x="73448" y="90733"/>
                        <a:pt x="86148" y="87849"/>
                        <a:pt x="86148" y="87849"/>
                      </a:cubicBezTo>
                      <a:cubicBezTo>
                        <a:pt x="86148" y="87849"/>
                        <a:pt x="59426" y="81989"/>
                        <a:pt x="37889" y="72865"/>
                      </a:cubicBezTo>
                      <a:cubicBezTo>
                        <a:pt x="16352" y="63733"/>
                        <a:pt x="0" y="51347"/>
                        <a:pt x="0" y="51347"/>
                      </a:cubicBezTo>
                      <a:cubicBezTo>
                        <a:pt x="0" y="51347"/>
                        <a:pt x="23506" y="51744"/>
                        <a:pt x="35485" y="46060"/>
                      </a:cubicBezTo>
                      <a:cubicBezTo>
                        <a:pt x="47474" y="40375"/>
                        <a:pt x="47945" y="28617"/>
                        <a:pt x="47945" y="28617"/>
                      </a:cubicBezTo>
                      <a:cubicBezTo>
                        <a:pt x="47945" y="28617"/>
                        <a:pt x="80205" y="44729"/>
                        <a:pt x="89125" y="19919"/>
                      </a:cubicBezTo>
                      <a:cubicBezTo>
                        <a:pt x="92656" y="10084"/>
                        <a:pt x="81120" y="0"/>
                        <a:pt x="81120" y="0"/>
                      </a:cubicBezTo>
                      <a:cubicBezTo>
                        <a:pt x="81120" y="0"/>
                        <a:pt x="107796" y="2819"/>
                        <a:pt x="135416" y="20742"/>
                      </a:cubicBezTo>
                      <a:cubicBezTo>
                        <a:pt x="163044" y="38665"/>
                        <a:pt x="189646" y="72597"/>
                        <a:pt x="189646" y="7259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62" name="Google Shape;7162;p10"/>
                <p:cNvSpPr/>
                <p:nvPr/>
              </p:nvSpPr>
              <p:spPr>
                <a:xfrm>
                  <a:off x="1164143" y="2333935"/>
                  <a:ext cx="210563" cy="151711"/>
                </a:xfrm>
                <a:custGeom>
                  <a:avLst/>
                  <a:gdLst/>
                  <a:ahLst/>
                  <a:cxnLst/>
                  <a:rect l="l" t="t" r="r" b="b"/>
                  <a:pathLst>
                    <a:path w="210563" h="151711" extrusionOk="0">
                      <a:moveTo>
                        <a:pt x="46476" y="136229"/>
                      </a:moveTo>
                      <a:cubicBezTo>
                        <a:pt x="46476" y="136229"/>
                        <a:pt x="62328" y="99893"/>
                        <a:pt x="75925" y="86019"/>
                      </a:cubicBezTo>
                      <a:cubicBezTo>
                        <a:pt x="83514" y="78282"/>
                        <a:pt x="89716" y="74067"/>
                        <a:pt x="89716" y="74067"/>
                      </a:cubicBezTo>
                      <a:cubicBezTo>
                        <a:pt x="89716" y="74067"/>
                        <a:pt x="82691" y="73244"/>
                        <a:pt x="67051" y="74335"/>
                      </a:cubicBezTo>
                      <a:cubicBezTo>
                        <a:pt x="51412" y="75435"/>
                        <a:pt x="27157" y="78458"/>
                        <a:pt x="27157" y="78458"/>
                      </a:cubicBezTo>
                      <a:cubicBezTo>
                        <a:pt x="27157" y="78458"/>
                        <a:pt x="46402" y="71534"/>
                        <a:pt x="62836" y="69316"/>
                      </a:cubicBezTo>
                      <a:cubicBezTo>
                        <a:pt x="79271" y="67088"/>
                        <a:pt x="92905" y="69566"/>
                        <a:pt x="92905" y="69566"/>
                      </a:cubicBezTo>
                      <a:cubicBezTo>
                        <a:pt x="92905" y="69566"/>
                        <a:pt x="98525" y="61884"/>
                        <a:pt x="106003" y="56135"/>
                      </a:cubicBezTo>
                      <a:cubicBezTo>
                        <a:pt x="113481" y="50376"/>
                        <a:pt x="122817" y="46559"/>
                        <a:pt x="122817" y="46559"/>
                      </a:cubicBezTo>
                      <a:lnTo>
                        <a:pt x="85437" y="37870"/>
                      </a:lnTo>
                      <a:cubicBezTo>
                        <a:pt x="85437" y="37870"/>
                        <a:pt x="84078" y="43767"/>
                        <a:pt x="74243" y="48121"/>
                      </a:cubicBezTo>
                      <a:cubicBezTo>
                        <a:pt x="64408" y="52475"/>
                        <a:pt x="46088" y="55294"/>
                        <a:pt x="46088" y="55294"/>
                      </a:cubicBezTo>
                      <a:cubicBezTo>
                        <a:pt x="46088" y="55294"/>
                        <a:pt x="60147" y="49526"/>
                        <a:pt x="68059" y="45163"/>
                      </a:cubicBezTo>
                      <a:cubicBezTo>
                        <a:pt x="75971" y="40791"/>
                        <a:pt x="77727" y="37824"/>
                        <a:pt x="77727" y="37824"/>
                      </a:cubicBezTo>
                      <a:lnTo>
                        <a:pt x="43786" y="33821"/>
                      </a:lnTo>
                      <a:lnTo>
                        <a:pt x="0" y="30392"/>
                      </a:lnTo>
                      <a:lnTo>
                        <a:pt x="40523" y="29246"/>
                      </a:lnTo>
                      <a:cubicBezTo>
                        <a:pt x="40523" y="29246"/>
                        <a:pt x="37962" y="25216"/>
                        <a:pt x="28765" y="20400"/>
                      </a:cubicBezTo>
                      <a:cubicBezTo>
                        <a:pt x="19559" y="15584"/>
                        <a:pt x="3716" y="9983"/>
                        <a:pt x="3716" y="9983"/>
                      </a:cubicBezTo>
                      <a:cubicBezTo>
                        <a:pt x="3716" y="9983"/>
                        <a:pt x="20446" y="13717"/>
                        <a:pt x="31585" y="18690"/>
                      </a:cubicBezTo>
                      <a:cubicBezTo>
                        <a:pt x="42723" y="23654"/>
                        <a:pt x="48269" y="29865"/>
                        <a:pt x="48269" y="29865"/>
                      </a:cubicBezTo>
                      <a:lnTo>
                        <a:pt x="75472" y="33313"/>
                      </a:lnTo>
                      <a:lnTo>
                        <a:pt x="90816" y="34737"/>
                      </a:lnTo>
                      <a:cubicBezTo>
                        <a:pt x="90816" y="34737"/>
                        <a:pt x="87091" y="28682"/>
                        <a:pt x="76027" y="19993"/>
                      </a:cubicBezTo>
                      <a:cubicBezTo>
                        <a:pt x="64953" y="11314"/>
                        <a:pt x="46531" y="0"/>
                        <a:pt x="46531" y="0"/>
                      </a:cubicBezTo>
                      <a:cubicBezTo>
                        <a:pt x="46531" y="0"/>
                        <a:pt x="65600" y="8014"/>
                        <a:pt x="78828" y="16980"/>
                      </a:cubicBezTo>
                      <a:cubicBezTo>
                        <a:pt x="92055" y="25955"/>
                        <a:pt x="99440" y="35883"/>
                        <a:pt x="99440" y="35883"/>
                      </a:cubicBezTo>
                      <a:lnTo>
                        <a:pt x="127161" y="43065"/>
                      </a:lnTo>
                      <a:cubicBezTo>
                        <a:pt x="127161" y="43065"/>
                        <a:pt x="131690" y="39913"/>
                        <a:pt x="141535" y="35698"/>
                      </a:cubicBezTo>
                      <a:cubicBezTo>
                        <a:pt x="151388" y="31492"/>
                        <a:pt x="166556" y="26214"/>
                        <a:pt x="166556" y="26214"/>
                      </a:cubicBezTo>
                      <a:lnTo>
                        <a:pt x="179488" y="37223"/>
                      </a:lnTo>
                      <a:cubicBezTo>
                        <a:pt x="179488" y="37223"/>
                        <a:pt x="162572" y="38878"/>
                        <a:pt x="151037" y="42030"/>
                      </a:cubicBezTo>
                      <a:cubicBezTo>
                        <a:pt x="139501" y="45182"/>
                        <a:pt x="133345" y="49831"/>
                        <a:pt x="133345" y="49831"/>
                      </a:cubicBezTo>
                      <a:lnTo>
                        <a:pt x="143402" y="66774"/>
                      </a:lnTo>
                      <a:cubicBezTo>
                        <a:pt x="143402" y="66774"/>
                        <a:pt x="157082" y="66635"/>
                        <a:pt x="173489" y="72385"/>
                      </a:cubicBezTo>
                      <a:cubicBezTo>
                        <a:pt x="189896" y="78144"/>
                        <a:pt x="210564" y="88496"/>
                        <a:pt x="210564" y="88496"/>
                      </a:cubicBezTo>
                      <a:cubicBezTo>
                        <a:pt x="210564" y="88496"/>
                        <a:pt x="189729" y="79807"/>
                        <a:pt x="173905" y="75879"/>
                      </a:cubicBezTo>
                      <a:cubicBezTo>
                        <a:pt x="158080" y="71960"/>
                        <a:pt x="145990" y="71867"/>
                        <a:pt x="145990" y="71867"/>
                      </a:cubicBezTo>
                      <a:lnTo>
                        <a:pt x="160548" y="98479"/>
                      </a:lnTo>
                      <a:cubicBezTo>
                        <a:pt x="160548" y="98479"/>
                        <a:pt x="168340" y="100355"/>
                        <a:pt x="177316" y="108138"/>
                      </a:cubicBezTo>
                      <a:cubicBezTo>
                        <a:pt x="186291" y="115921"/>
                        <a:pt x="196449" y="129611"/>
                        <a:pt x="196449" y="129611"/>
                      </a:cubicBezTo>
                      <a:cubicBezTo>
                        <a:pt x="196449" y="129611"/>
                        <a:pt x="183370" y="116725"/>
                        <a:pt x="175023" y="110070"/>
                      </a:cubicBezTo>
                      <a:cubicBezTo>
                        <a:pt x="166677" y="103415"/>
                        <a:pt x="163053" y="102999"/>
                        <a:pt x="163053" y="102999"/>
                      </a:cubicBezTo>
                      <a:lnTo>
                        <a:pt x="175772" y="151711"/>
                      </a:lnTo>
                      <a:cubicBezTo>
                        <a:pt x="175772" y="151711"/>
                        <a:pt x="162850" y="117548"/>
                        <a:pt x="154882" y="100078"/>
                      </a:cubicBezTo>
                      <a:cubicBezTo>
                        <a:pt x="148874" y="86897"/>
                        <a:pt x="145666" y="82016"/>
                        <a:pt x="145666" y="82016"/>
                      </a:cubicBezTo>
                      <a:cubicBezTo>
                        <a:pt x="145666" y="82016"/>
                        <a:pt x="141165" y="84253"/>
                        <a:pt x="137042" y="89494"/>
                      </a:cubicBezTo>
                      <a:cubicBezTo>
                        <a:pt x="132920" y="94735"/>
                        <a:pt x="130110" y="102481"/>
                        <a:pt x="130110" y="102481"/>
                      </a:cubicBezTo>
                      <a:cubicBezTo>
                        <a:pt x="130110" y="102481"/>
                        <a:pt x="129943" y="92683"/>
                        <a:pt x="132698" y="86167"/>
                      </a:cubicBezTo>
                      <a:cubicBezTo>
                        <a:pt x="135453" y="79650"/>
                        <a:pt x="141128" y="76415"/>
                        <a:pt x="141128" y="76415"/>
                      </a:cubicBezTo>
                      <a:lnTo>
                        <a:pt x="128039" y="53011"/>
                      </a:lnTo>
                      <a:cubicBezTo>
                        <a:pt x="128039" y="53011"/>
                        <a:pt x="119387" y="58261"/>
                        <a:pt x="112584" y="62966"/>
                      </a:cubicBezTo>
                      <a:cubicBezTo>
                        <a:pt x="105790" y="67671"/>
                        <a:pt x="100781" y="74252"/>
                        <a:pt x="100781" y="74252"/>
                      </a:cubicBezTo>
                      <a:cubicBezTo>
                        <a:pt x="100781" y="74252"/>
                        <a:pt x="107038" y="85566"/>
                        <a:pt x="109867" y="98081"/>
                      </a:cubicBezTo>
                      <a:cubicBezTo>
                        <a:pt x="112695" y="110588"/>
                        <a:pt x="112094" y="124286"/>
                        <a:pt x="112094" y="124286"/>
                      </a:cubicBezTo>
                      <a:cubicBezTo>
                        <a:pt x="112094" y="124286"/>
                        <a:pt x="109377" y="110412"/>
                        <a:pt x="105578" y="99015"/>
                      </a:cubicBezTo>
                      <a:cubicBezTo>
                        <a:pt x="101788" y="87627"/>
                        <a:pt x="96917" y="78726"/>
                        <a:pt x="96917" y="78726"/>
                      </a:cubicBezTo>
                      <a:cubicBezTo>
                        <a:pt x="96917" y="78726"/>
                        <a:pt x="91103" y="80510"/>
                        <a:pt x="81175" y="91398"/>
                      </a:cubicBezTo>
                      <a:cubicBezTo>
                        <a:pt x="68244" y="105578"/>
                        <a:pt x="46476" y="136229"/>
                        <a:pt x="46476" y="1362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63" name="Google Shape;7163;p10"/>
              <p:cNvGrpSpPr/>
              <p:nvPr/>
            </p:nvGrpSpPr>
            <p:grpSpPr>
              <a:xfrm>
                <a:off x="34253" y="2546911"/>
                <a:ext cx="260894" cy="326732"/>
                <a:chOff x="34253" y="2546911"/>
                <a:chExt cx="260894" cy="326732"/>
              </a:xfrm>
            </p:grpSpPr>
            <p:sp>
              <p:nvSpPr>
                <p:cNvPr id="7164" name="Google Shape;7164;p10"/>
                <p:cNvSpPr/>
                <p:nvPr/>
              </p:nvSpPr>
              <p:spPr>
                <a:xfrm>
                  <a:off x="34253" y="2546911"/>
                  <a:ext cx="260894" cy="326732"/>
                </a:xfrm>
                <a:custGeom>
                  <a:avLst/>
                  <a:gdLst/>
                  <a:ahLst/>
                  <a:cxnLst/>
                  <a:rect l="l" t="t" r="r" b="b"/>
                  <a:pathLst>
                    <a:path w="260894" h="326732" extrusionOk="0">
                      <a:moveTo>
                        <a:pt x="82691" y="222700"/>
                      </a:moveTo>
                      <a:cubicBezTo>
                        <a:pt x="82691" y="222700"/>
                        <a:pt x="81369" y="272078"/>
                        <a:pt x="104700" y="297461"/>
                      </a:cubicBezTo>
                      <a:cubicBezTo>
                        <a:pt x="141442" y="337429"/>
                        <a:pt x="168784" y="324858"/>
                        <a:pt x="168784" y="324858"/>
                      </a:cubicBezTo>
                      <a:cubicBezTo>
                        <a:pt x="168784" y="324858"/>
                        <a:pt x="142542" y="296222"/>
                        <a:pt x="165419" y="274916"/>
                      </a:cubicBezTo>
                      <a:cubicBezTo>
                        <a:pt x="177297" y="263852"/>
                        <a:pt x="202208" y="264656"/>
                        <a:pt x="202208" y="264656"/>
                      </a:cubicBezTo>
                      <a:cubicBezTo>
                        <a:pt x="202208" y="264656"/>
                        <a:pt x="210638" y="245642"/>
                        <a:pt x="225307" y="236455"/>
                      </a:cubicBezTo>
                      <a:cubicBezTo>
                        <a:pt x="239976" y="227276"/>
                        <a:pt x="260894" y="227932"/>
                        <a:pt x="260894" y="227932"/>
                      </a:cubicBezTo>
                      <a:cubicBezTo>
                        <a:pt x="260894" y="227932"/>
                        <a:pt x="252002" y="209649"/>
                        <a:pt x="237166" y="196708"/>
                      </a:cubicBezTo>
                      <a:cubicBezTo>
                        <a:pt x="222331" y="183758"/>
                        <a:pt x="201542" y="176160"/>
                        <a:pt x="201542" y="176160"/>
                      </a:cubicBezTo>
                      <a:cubicBezTo>
                        <a:pt x="201542" y="176160"/>
                        <a:pt x="212098" y="170060"/>
                        <a:pt x="221231" y="163071"/>
                      </a:cubicBezTo>
                      <a:cubicBezTo>
                        <a:pt x="230363" y="156084"/>
                        <a:pt x="238072" y="148208"/>
                        <a:pt x="238072" y="148208"/>
                      </a:cubicBezTo>
                      <a:cubicBezTo>
                        <a:pt x="238072" y="148208"/>
                        <a:pt x="231334" y="140666"/>
                        <a:pt x="223791" y="136219"/>
                      </a:cubicBezTo>
                      <a:cubicBezTo>
                        <a:pt x="216239" y="131773"/>
                        <a:pt x="207874" y="130433"/>
                        <a:pt x="207874" y="130433"/>
                      </a:cubicBezTo>
                      <a:cubicBezTo>
                        <a:pt x="207874" y="130433"/>
                        <a:pt x="221878" y="105874"/>
                        <a:pt x="231029" y="83773"/>
                      </a:cubicBezTo>
                      <a:cubicBezTo>
                        <a:pt x="240180" y="61681"/>
                        <a:pt x="244469" y="42048"/>
                        <a:pt x="244469" y="42048"/>
                      </a:cubicBezTo>
                      <a:cubicBezTo>
                        <a:pt x="244469" y="42048"/>
                        <a:pt x="219872" y="42834"/>
                        <a:pt x="199416" y="48065"/>
                      </a:cubicBezTo>
                      <a:cubicBezTo>
                        <a:pt x="178952" y="53297"/>
                        <a:pt x="162619" y="62966"/>
                        <a:pt x="162619" y="62966"/>
                      </a:cubicBezTo>
                      <a:cubicBezTo>
                        <a:pt x="162619" y="62966"/>
                        <a:pt x="163136" y="53843"/>
                        <a:pt x="161592" y="46032"/>
                      </a:cubicBezTo>
                      <a:cubicBezTo>
                        <a:pt x="160049" y="38212"/>
                        <a:pt x="156435" y="31705"/>
                        <a:pt x="156435" y="31705"/>
                      </a:cubicBezTo>
                      <a:cubicBezTo>
                        <a:pt x="156435" y="31705"/>
                        <a:pt x="142551" y="41216"/>
                        <a:pt x="132790" y="54684"/>
                      </a:cubicBezTo>
                      <a:cubicBezTo>
                        <a:pt x="123038" y="68151"/>
                        <a:pt x="117419" y="85566"/>
                        <a:pt x="117419" y="85566"/>
                      </a:cubicBezTo>
                      <a:cubicBezTo>
                        <a:pt x="117419" y="85566"/>
                        <a:pt x="113203" y="55858"/>
                        <a:pt x="103895" y="34469"/>
                      </a:cubicBezTo>
                      <a:cubicBezTo>
                        <a:pt x="94587" y="13070"/>
                        <a:pt x="80177" y="0"/>
                        <a:pt x="80177" y="0"/>
                      </a:cubicBezTo>
                      <a:cubicBezTo>
                        <a:pt x="80177" y="0"/>
                        <a:pt x="77478" y="28904"/>
                        <a:pt x="68188" y="47058"/>
                      </a:cubicBezTo>
                      <a:cubicBezTo>
                        <a:pt x="58899" y="65221"/>
                        <a:pt x="43037" y="72634"/>
                        <a:pt x="43037" y="72634"/>
                      </a:cubicBezTo>
                      <a:cubicBezTo>
                        <a:pt x="43037" y="72634"/>
                        <a:pt x="60267" y="103248"/>
                        <a:pt x="25678" y="128714"/>
                      </a:cubicBezTo>
                      <a:cubicBezTo>
                        <a:pt x="11970" y="138808"/>
                        <a:pt x="0" y="130378"/>
                        <a:pt x="0" y="130378"/>
                      </a:cubicBezTo>
                      <a:cubicBezTo>
                        <a:pt x="0" y="130378"/>
                        <a:pt x="120" y="161796"/>
                        <a:pt x="20419" y="185616"/>
                      </a:cubicBezTo>
                      <a:cubicBezTo>
                        <a:pt x="40726" y="209445"/>
                        <a:pt x="82691" y="222700"/>
                        <a:pt x="82691" y="222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65" name="Google Shape;7165;p10"/>
                <p:cNvSpPr/>
                <p:nvPr/>
              </p:nvSpPr>
              <p:spPr>
                <a:xfrm>
                  <a:off x="72668" y="2609027"/>
                  <a:ext cx="186216" cy="231084"/>
                </a:xfrm>
                <a:custGeom>
                  <a:avLst/>
                  <a:gdLst/>
                  <a:ahLst/>
                  <a:cxnLst/>
                  <a:rect l="l" t="t" r="r" b="b"/>
                  <a:pathLst>
                    <a:path w="186216" h="231084" extrusionOk="0">
                      <a:moveTo>
                        <a:pt x="183176" y="0"/>
                      </a:moveTo>
                      <a:cubicBezTo>
                        <a:pt x="183176" y="0"/>
                        <a:pt x="132134" y="40754"/>
                        <a:pt x="111623" y="65665"/>
                      </a:cubicBezTo>
                      <a:cubicBezTo>
                        <a:pt x="100180" y="79558"/>
                        <a:pt x="93663" y="89698"/>
                        <a:pt x="93663" y="89698"/>
                      </a:cubicBezTo>
                      <a:cubicBezTo>
                        <a:pt x="93663" y="89698"/>
                        <a:pt x="93506" y="81471"/>
                        <a:pt x="97129" y="61450"/>
                      </a:cubicBezTo>
                      <a:cubicBezTo>
                        <a:pt x="100753" y="41429"/>
                        <a:pt x="108157" y="9613"/>
                        <a:pt x="108157" y="9613"/>
                      </a:cubicBezTo>
                      <a:cubicBezTo>
                        <a:pt x="108157" y="9613"/>
                        <a:pt x="96205" y="37482"/>
                        <a:pt x="90955" y="59139"/>
                      </a:cubicBezTo>
                      <a:cubicBezTo>
                        <a:pt x="85714" y="80806"/>
                        <a:pt x="87165" y="96260"/>
                        <a:pt x="87165" y="96260"/>
                      </a:cubicBezTo>
                      <a:cubicBezTo>
                        <a:pt x="87165" y="96260"/>
                        <a:pt x="76064" y="107694"/>
                        <a:pt x="67301" y="120302"/>
                      </a:cubicBezTo>
                      <a:cubicBezTo>
                        <a:pt x="58538" y="132910"/>
                        <a:pt x="52133" y="146692"/>
                        <a:pt x="52133" y="146692"/>
                      </a:cubicBezTo>
                      <a:lnTo>
                        <a:pt x="45579" y="105411"/>
                      </a:lnTo>
                      <a:cubicBezTo>
                        <a:pt x="45579" y="105411"/>
                        <a:pt x="53685" y="100318"/>
                        <a:pt x="60895" y="85594"/>
                      </a:cubicBezTo>
                      <a:cubicBezTo>
                        <a:pt x="68105" y="70869"/>
                        <a:pt x="74409" y="46522"/>
                        <a:pt x="74409" y="46522"/>
                      </a:cubicBezTo>
                      <a:cubicBezTo>
                        <a:pt x="74409" y="46522"/>
                        <a:pt x="64722" y="67301"/>
                        <a:pt x="57771" y="79641"/>
                      </a:cubicBezTo>
                      <a:cubicBezTo>
                        <a:pt x="50811" y="91990"/>
                        <a:pt x="46577" y="95891"/>
                        <a:pt x="46577" y="95891"/>
                      </a:cubicBezTo>
                      <a:lnTo>
                        <a:pt x="45856" y="56144"/>
                      </a:lnTo>
                      <a:lnTo>
                        <a:pt x="47252" y="3882"/>
                      </a:lnTo>
                      <a:lnTo>
                        <a:pt x="40153" y="54767"/>
                      </a:lnTo>
                      <a:cubicBezTo>
                        <a:pt x="40153" y="54767"/>
                        <a:pt x="35079" y="53935"/>
                        <a:pt x="29875" y="45330"/>
                      </a:cubicBezTo>
                      <a:cubicBezTo>
                        <a:pt x="24661" y="36724"/>
                        <a:pt x="19309" y="20345"/>
                        <a:pt x="19309" y="20345"/>
                      </a:cubicBezTo>
                      <a:cubicBezTo>
                        <a:pt x="19309" y="20345"/>
                        <a:pt x="22027" y="38915"/>
                        <a:pt x="27185" y="49831"/>
                      </a:cubicBezTo>
                      <a:cubicBezTo>
                        <a:pt x="32333" y="60747"/>
                        <a:pt x="39922" y="64010"/>
                        <a:pt x="39922" y="64010"/>
                      </a:cubicBezTo>
                      <a:lnTo>
                        <a:pt x="40819" y="95724"/>
                      </a:lnTo>
                      <a:lnTo>
                        <a:pt x="40624" y="113906"/>
                      </a:lnTo>
                      <a:cubicBezTo>
                        <a:pt x="40624" y="113906"/>
                        <a:pt x="32990" y="112815"/>
                        <a:pt x="22840" y="104136"/>
                      </a:cubicBezTo>
                      <a:cubicBezTo>
                        <a:pt x="12682" y="95466"/>
                        <a:pt x="0" y="79206"/>
                        <a:pt x="0" y="79206"/>
                      </a:cubicBezTo>
                      <a:cubicBezTo>
                        <a:pt x="0" y="79206"/>
                        <a:pt x="8153" y="98183"/>
                        <a:pt x="18404" y="109358"/>
                      </a:cubicBezTo>
                      <a:cubicBezTo>
                        <a:pt x="28645" y="120543"/>
                        <a:pt x="40985" y="123926"/>
                        <a:pt x="40985" y="123926"/>
                      </a:cubicBezTo>
                      <a:lnTo>
                        <a:pt x="46836" y="154115"/>
                      </a:lnTo>
                      <a:cubicBezTo>
                        <a:pt x="46836" y="154115"/>
                        <a:pt x="41974" y="161556"/>
                        <a:pt x="34958" y="176206"/>
                      </a:cubicBezTo>
                      <a:cubicBezTo>
                        <a:pt x="27943" y="190857"/>
                        <a:pt x="18764" y="212727"/>
                        <a:pt x="18764" y="212727"/>
                      </a:cubicBezTo>
                      <a:lnTo>
                        <a:pt x="31797" y="222358"/>
                      </a:lnTo>
                      <a:cubicBezTo>
                        <a:pt x="31797" y="222358"/>
                        <a:pt x="36336" y="200433"/>
                        <a:pt x="42159" y="184303"/>
                      </a:cubicBezTo>
                      <a:cubicBezTo>
                        <a:pt x="47982" y="168174"/>
                        <a:pt x="55081" y="157849"/>
                        <a:pt x="55081" y="157849"/>
                      </a:cubicBezTo>
                      <a:lnTo>
                        <a:pt x="76479" y="160465"/>
                      </a:lnTo>
                      <a:cubicBezTo>
                        <a:pt x="76479" y="160465"/>
                        <a:pt x="74409" y="177500"/>
                        <a:pt x="79890" y="194490"/>
                      </a:cubicBezTo>
                      <a:cubicBezTo>
                        <a:pt x="85372" y="211488"/>
                        <a:pt x="96464" y="231084"/>
                        <a:pt x="96464" y="231084"/>
                      </a:cubicBezTo>
                      <a:cubicBezTo>
                        <a:pt x="96464" y="231084"/>
                        <a:pt x="87636" y="210314"/>
                        <a:pt x="84530" y="192983"/>
                      </a:cubicBezTo>
                      <a:cubicBezTo>
                        <a:pt x="81425" y="175652"/>
                        <a:pt x="82959" y="160724"/>
                        <a:pt x="82959" y="160724"/>
                      </a:cubicBezTo>
                      <a:lnTo>
                        <a:pt x="116744" y="163303"/>
                      </a:lnTo>
                      <a:cubicBezTo>
                        <a:pt x="116744" y="163303"/>
                        <a:pt x="118195" y="171871"/>
                        <a:pt x="127429" y="178471"/>
                      </a:cubicBezTo>
                      <a:cubicBezTo>
                        <a:pt x="136663" y="185080"/>
                        <a:pt x="153671" y="189711"/>
                        <a:pt x="153671" y="189711"/>
                      </a:cubicBezTo>
                      <a:cubicBezTo>
                        <a:pt x="153671" y="189711"/>
                        <a:pt x="138142" y="180985"/>
                        <a:pt x="130341" y="174505"/>
                      </a:cubicBezTo>
                      <a:cubicBezTo>
                        <a:pt x="122549" y="168026"/>
                        <a:pt x="122484" y="163774"/>
                        <a:pt x="122484" y="163774"/>
                      </a:cubicBezTo>
                      <a:lnTo>
                        <a:pt x="186217" y="151249"/>
                      </a:lnTo>
                      <a:cubicBezTo>
                        <a:pt x="186217" y="151249"/>
                        <a:pt x="142071" y="155076"/>
                        <a:pt x="119683" y="155353"/>
                      </a:cubicBezTo>
                      <a:cubicBezTo>
                        <a:pt x="102786" y="155566"/>
                        <a:pt x="96658" y="154420"/>
                        <a:pt x="96658" y="154420"/>
                      </a:cubicBezTo>
                      <a:cubicBezTo>
                        <a:pt x="96658" y="154420"/>
                        <a:pt x="100281" y="147543"/>
                        <a:pt x="107898" y="139390"/>
                      </a:cubicBezTo>
                      <a:cubicBezTo>
                        <a:pt x="115505" y="131237"/>
                        <a:pt x="126301" y="123251"/>
                        <a:pt x="126301" y="123251"/>
                      </a:cubicBezTo>
                      <a:cubicBezTo>
                        <a:pt x="126301" y="123251"/>
                        <a:pt x="113157" y="128742"/>
                        <a:pt x="104025" y="135942"/>
                      </a:cubicBezTo>
                      <a:cubicBezTo>
                        <a:pt x="94883" y="143143"/>
                        <a:pt x="89744" y="152044"/>
                        <a:pt x="89744" y="152044"/>
                      </a:cubicBezTo>
                      <a:lnTo>
                        <a:pt x="60073" y="149428"/>
                      </a:lnTo>
                      <a:cubicBezTo>
                        <a:pt x="60073" y="149428"/>
                        <a:pt x="68327" y="135646"/>
                        <a:pt x="75592" y="124490"/>
                      </a:cubicBezTo>
                      <a:cubicBezTo>
                        <a:pt x="82848" y="113333"/>
                        <a:pt x="92378" y="103304"/>
                        <a:pt x="92378" y="103304"/>
                      </a:cubicBezTo>
                      <a:cubicBezTo>
                        <a:pt x="92378" y="103304"/>
                        <a:pt x="106742" y="104487"/>
                        <a:pt x="123168" y="100725"/>
                      </a:cubicBezTo>
                      <a:cubicBezTo>
                        <a:pt x="139593" y="96963"/>
                        <a:pt x="158089" y="88256"/>
                        <a:pt x="158089" y="88256"/>
                      </a:cubicBezTo>
                      <a:cubicBezTo>
                        <a:pt x="158089" y="88256"/>
                        <a:pt x="139815" y="92951"/>
                        <a:pt x="125026" y="94865"/>
                      </a:cubicBezTo>
                      <a:cubicBezTo>
                        <a:pt x="110236" y="96778"/>
                        <a:pt x="98932" y="95918"/>
                        <a:pt x="98932" y="95918"/>
                      </a:cubicBezTo>
                      <a:cubicBezTo>
                        <a:pt x="98932" y="95918"/>
                        <a:pt x="102130" y="87664"/>
                        <a:pt x="118130" y="69039"/>
                      </a:cubicBezTo>
                      <a:cubicBezTo>
                        <a:pt x="138974" y="44775"/>
                        <a:pt x="183176" y="0"/>
                        <a:pt x="18317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66" name="Google Shape;7166;p10"/>
              <p:cNvGrpSpPr/>
              <p:nvPr/>
            </p:nvGrpSpPr>
            <p:grpSpPr>
              <a:xfrm>
                <a:off x="473211" y="2809515"/>
                <a:ext cx="215562" cy="163205"/>
                <a:chOff x="473211" y="2809515"/>
                <a:chExt cx="215562" cy="163205"/>
              </a:xfrm>
            </p:grpSpPr>
            <p:sp>
              <p:nvSpPr>
                <p:cNvPr id="7167" name="Google Shape;7167;p10"/>
                <p:cNvSpPr/>
                <p:nvPr/>
              </p:nvSpPr>
              <p:spPr>
                <a:xfrm>
                  <a:off x="473211" y="2809515"/>
                  <a:ext cx="215562" cy="163205"/>
                </a:xfrm>
                <a:custGeom>
                  <a:avLst/>
                  <a:gdLst/>
                  <a:ahLst/>
                  <a:cxnLst/>
                  <a:rect l="l" t="t" r="r" b="b"/>
                  <a:pathLst>
                    <a:path w="215562" h="163205" extrusionOk="0">
                      <a:moveTo>
                        <a:pt x="136589" y="127734"/>
                      </a:moveTo>
                      <a:cubicBezTo>
                        <a:pt x="136589" y="127734"/>
                        <a:pt x="166510" y="136959"/>
                        <a:pt x="186494" y="127309"/>
                      </a:cubicBezTo>
                      <a:cubicBezTo>
                        <a:pt x="217968" y="112131"/>
                        <a:pt x="215518" y="93608"/>
                        <a:pt x="215518" y="93608"/>
                      </a:cubicBezTo>
                      <a:cubicBezTo>
                        <a:pt x="215518" y="93608"/>
                        <a:pt x="192992" y="104432"/>
                        <a:pt x="184350" y="87100"/>
                      </a:cubicBezTo>
                      <a:cubicBezTo>
                        <a:pt x="179867" y="78097"/>
                        <a:pt x="185126" y="63308"/>
                        <a:pt x="185126" y="63308"/>
                      </a:cubicBezTo>
                      <a:cubicBezTo>
                        <a:pt x="185126" y="63308"/>
                        <a:pt x="175116" y="55016"/>
                        <a:pt x="172315" y="44664"/>
                      </a:cubicBezTo>
                      <a:cubicBezTo>
                        <a:pt x="169514" y="34311"/>
                        <a:pt x="173923" y="21888"/>
                        <a:pt x="173923" y="21888"/>
                      </a:cubicBezTo>
                      <a:cubicBezTo>
                        <a:pt x="173923" y="21888"/>
                        <a:pt x="161038" y="24097"/>
                        <a:pt x="150288" y="30771"/>
                      </a:cubicBezTo>
                      <a:cubicBezTo>
                        <a:pt x="139538" y="37454"/>
                        <a:pt x="130914" y="48602"/>
                        <a:pt x="130914" y="48602"/>
                      </a:cubicBezTo>
                      <a:cubicBezTo>
                        <a:pt x="130914" y="48602"/>
                        <a:pt x="129194" y="41244"/>
                        <a:pt x="126680" y="34579"/>
                      </a:cubicBezTo>
                      <a:cubicBezTo>
                        <a:pt x="124157" y="27915"/>
                        <a:pt x="120820" y="21953"/>
                        <a:pt x="120820" y="21953"/>
                      </a:cubicBezTo>
                      <a:cubicBezTo>
                        <a:pt x="120820" y="21953"/>
                        <a:pt x="114923" y="24698"/>
                        <a:pt x="110754" y="28460"/>
                      </a:cubicBezTo>
                      <a:cubicBezTo>
                        <a:pt x="106595" y="32232"/>
                        <a:pt x="104173" y="37010"/>
                        <a:pt x="104173" y="37010"/>
                      </a:cubicBezTo>
                      <a:cubicBezTo>
                        <a:pt x="104173" y="37010"/>
                        <a:pt x="91842" y="24430"/>
                        <a:pt x="80094" y="15178"/>
                      </a:cubicBezTo>
                      <a:cubicBezTo>
                        <a:pt x="68336" y="5925"/>
                        <a:pt x="57161" y="0"/>
                        <a:pt x="57161" y="0"/>
                      </a:cubicBezTo>
                      <a:cubicBezTo>
                        <a:pt x="57161" y="0"/>
                        <a:pt x="52937" y="14873"/>
                        <a:pt x="52207" y="28017"/>
                      </a:cubicBezTo>
                      <a:cubicBezTo>
                        <a:pt x="51486" y="41170"/>
                        <a:pt x="54268" y="52595"/>
                        <a:pt x="54268" y="52595"/>
                      </a:cubicBezTo>
                      <a:cubicBezTo>
                        <a:pt x="54268" y="52595"/>
                        <a:pt x="48796" y="50728"/>
                        <a:pt x="43721" y="50321"/>
                      </a:cubicBezTo>
                      <a:cubicBezTo>
                        <a:pt x="38647" y="49914"/>
                        <a:pt x="33979" y="50968"/>
                        <a:pt x="33979" y="50968"/>
                      </a:cubicBezTo>
                      <a:cubicBezTo>
                        <a:pt x="33979" y="50968"/>
                        <a:pt x="37131" y="60905"/>
                        <a:pt x="43499" y="69048"/>
                      </a:cubicBezTo>
                      <a:cubicBezTo>
                        <a:pt x="49859" y="77191"/>
                        <a:pt x="59426" y="83532"/>
                        <a:pt x="59426" y="83532"/>
                      </a:cubicBezTo>
                      <a:cubicBezTo>
                        <a:pt x="59426" y="83532"/>
                        <a:pt x="40458" y="80981"/>
                        <a:pt x="25604" y="82904"/>
                      </a:cubicBezTo>
                      <a:cubicBezTo>
                        <a:pt x="10750" y="84836"/>
                        <a:pt x="0" y="91232"/>
                        <a:pt x="0" y="91232"/>
                      </a:cubicBezTo>
                      <a:cubicBezTo>
                        <a:pt x="0" y="91232"/>
                        <a:pt x="17147" y="97786"/>
                        <a:pt x="26464" y="106447"/>
                      </a:cubicBezTo>
                      <a:cubicBezTo>
                        <a:pt x="35781" y="115108"/>
                        <a:pt x="37278" y="125876"/>
                        <a:pt x="37278" y="125876"/>
                      </a:cubicBezTo>
                      <a:cubicBezTo>
                        <a:pt x="37278" y="125876"/>
                        <a:pt x="59287" y="120783"/>
                        <a:pt x="68225" y="145842"/>
                      </a:cubicBezTo>
                      <a:cubicBezTo>
                        <a:pt x="71775" y="155778"/>
                        <a:pt x="64325" y="161509"/>
                        <a:pt x="64325" y="161509"/>
                      </a:cubicBezTo>
                      <a:cubicBezTo>
                        <a:pt x="64325" y="161509"/>
                        <a:pt x="83551" y="166797"/>
                        <a:pt x="102001" y="158699"/>
                      </a:cubicBezTo>
                      <a:cubicBezTo>
                        <a:pt x="120450" y="150611"/>
                        <a:pt x="136589" y="127734"/>
                        <a:pt x="136589" y="1277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68" name="Google Shape;7168;p10"/>
                <p:cNvSpPr/>
                <p:nvPr/>
              </p:nvSpPr>
              <p:spPr>
                <a:xfrm>
                  <a:off x="514593" y="2826643"/>
                  <a:ext cx="148291" cy="134786"/>
                </a:xfrm>
                <a:custGeom>
                  <a:avLst/>
                  <a:gdLst/>
                  <a:ahLst/>
                  <a:cxnLst/>
                  <a:rect l="l" t="t" r="r" b="b"/>
                  <a:pathLst>
                    <a:path w="148291" h="134786" extrusionOk="0">
                      <a:moveTo>
                        <a:pt x="23663" y="0"/>
                      </a:moveTo>
                      <a:cubicBezTo>
                        <a:pt x="23663" y="0"/>
                        <a:pt x="38795" y="37528"/>
                        <a:pt x="50090" y="54064"/>
                      </a:cubicBezTo>
                      <a:cubicBezTo>
                        <a:pt x="56394" y="63299"/>
                        <a:pt x="61339" y="68928"/>
                        <a:pt x="61339" y="68928"/>
                      </a:cubicBezTo>
                      <a:cubicBezTo>
                        <a:pt x="61339" y="68928"/>
                        <a:pt x="56283" y="67615"/>
                        <a:pt x="44738" y="62023"/>
                      </a:cubicBezTo>
                      <a:cubicBezTo>
                        <a:pt x="33193" y="56440"/>
                        <a:pt x="15169" y="46577"/>
                        <a:pt x="15169" y="46577"/>
                      </a:cubicBezTo>
                      <a:cubicBezTo>
                        <a:pt x="15169" y="46577"/>
                        <a:pt x="29912" y="58492"/>
                        <a:pt x="42150" y="65332"/>
                      </a:cubicBezTo>
                      <a:cubicBezTo>
                        <a:pt x="54379" y="72172"/>
                        <a:pt x="64112" y="73938"/>
                        <a:pt x="64112" y="73938"/>
                      </a:cubicBezTo>
                      <a:cubicBezTo>
                        <a:pt x="64112" y="73938"/>
                        <a:pt x="68974" y="82543"/>
                        <a:pt x="75001" y="89938"/>
                      </a:cubicBezTo>
                      <a:cubicBezTo>
                        <a:pt x="81028" y="97342"/>
                        <a:pt x="88219" y="103535"/>
                        <a:pt x="88219" y="103535"/>
                      </a:cubicBezTo>
                      <a:lnTo>
                        <a:pt x="61737" y="100411"/>
                      </a:lnTo>
                      <a:cubicBezTo>
                        <a:pt x="61737" y="100411"/>
                        <a:pt x="60174" y="94680"/>
                        <a:pt x="52558" y="87858"/>
                      </a:cubicBezTo>
                      <a:cubicBezTo>
                        <a:pt x="44941" y="81027"/>
                        <a:pt x="31271" y="73087"/>
                        <a:pt x="31271" y="73087"/>
                      </a:cubicBezTo>
                      <a:cubicBezTo>
                        <a:pt x="31271" y="73087"/>
                        <a:pt x="42113" y="82442"/>
                        <a:pt x="48324" y="88709"/>
                      </a:cubicBezTo>
                      <a:cubicBezTo>
                        <a:pt x="54536" y="94985"/>
                        <a:pt x="56107" y="98183"/>
                        <a:pt x="56107" y="98183"/>
                      </a:cubicBezTo>
                      <a:lnTo>
                        <a:pt x="31677" y="91833"/>
                      </a:lnTo>
                      <a:lnTo>
                        <a:pt x="0" y="82081"/>
                      </a:lnTo>
                      <a:lnTo>
                        <a:pt x="29745" y="95013"/>
                      </a:lnTo>
                      <a:cubicBezTo>
                        <a:pt x="29745" y="95013"/>
                        <a:pt x="28266" y="97915"/>
                        <a:pt x="22009" y="99560"/>
                      </a:cubicBezTo>
                      <a:cubicBezTo>
                        <a:pt x="15751" y="101215"/>
                        <a:pt x="4714" y="101622"/>
                        <a:pt x="4714" y="101622"/>
                      </a:cubicBezTo>
                      <a:cubicBezTo>
                        <a:pt x="4714" y="101622"/>
                        <a:pt x="16583" y="103165"/>
                        <a:pt x="24236" y="101945"/>
                      </a:cubicBezTo>
                      <a:cubicBezTo>
                        <a:pt x="31899" y="100716"/>
                        <a:pt x="35347" y="96732"/>
                        <a:pt x="35347" y="96732"/>
                      </a:cubicBezTo>
                      <a:lnTo>
                        <a:pt x="54906" y="101603"/>
                      </a:lnTo>
                      <a:lnTo>
                        <a:pt x="65979" y="104829"/>
                      </a:lnTo>
                      <a:cubicBezTo>
                        <a:pt x="65979" y="104829"/>
                        <a:pt x="63853" y="109210"/>
                        <a:pt x="56597" y="113814"/>
                      </a:cubicBezTo>
                      <a:cubicBezTo>
                        <a:pt x="49351" y="118417"/>
                        <a:pt x="36992" y="123233"/>
                        <a:pt x="36992" y="123233"/>
                      </a:cubicBezTo>
                      <a:cubicBezTo>
                        <a:pt x="36992" y="123233"/>
                        <a:pt x="50145" y="121587"/>
                        <a:pt x="58945" y="117363"/>
                      </a:cubicBezTo>
                      <a:cubicBezTo>
                        <a:pt x="67735" y="113139"/>
                        <a:pt x="72172" y="106317"/>
                        <a:pt x="72172" y="106317"/>
                      </a:cubicBezTo>
                      <a:lnTo>
                        <a:pt x="91750" y="107972"/>
                      </a:lnTo>
                      <a:cubicBezTo>
                        <a:pt x="91750" y="107972"/>
                        <a:pt x="95364" y="112150"/>
                        <a:pt x="102971" y="118861"/>
                      </a:cubicBezTo>
                      <a:cubicBezTo>
                        <a:pt x="110588" y="125562"/>
                        <a:pt x="122188" y="134787"/>
                        <a:pt x="122188" y="134787"/>
                      </a:cubicBezTo>
                      <a:lnTo>
                        <a:pt x="130572" y="128631"/>
                      </a:lnTo>
                      <a:cubicBezTo>
                        <a:pt x="130572" y="128631"/>
                        <a:pt x="118038" y="122160"/>
                        <a:pt x="109303" y="115921"/>
                      </a:cubicBezTo>
                      <a:cubicBezTo>
                        <a:pt x="100559" y="109682"/>
                        <a:pt x="95604" y="103674"/>
                        <a:pt x="95604" y="103674"/>
                      </a:cubicBezTo>
                      <a:lnTo>
                        <a:pt x="101308" y="91297"/>
                      </a:lnTo>
                      <a:cubicBezTo>
                        <a:pt x="101308" y="91297"/>
                        <a:pt x="111318" y="95447"/>
                        <a:pt x="122752" y="95068"/>
                      </a:cubicBezTo>
                      <a:cubicBezTo>
                        <a:pt x="134186" y="94680"/>
                        <a:pt x="148291" y="91380"/>
                        <a:pt x="148291" y="91380"/>
                      </a:cubicBezTo>
                      <a:cubicBezTo>
                        <a:pt x="148291" y="91380"/>
                        <a:pt x="133909" y="93127"/>
                        <a:pt x="122715" y="92027"/>
                      </a:cubicBezTo>
                      <a:cubicBezTo>
                        <a:pt x="111531" y="90927"/>
                        <a:pt x="102703" y="87461"/>
                        <a:pt x="102703" y="87461"/>
                      </a:cubicBezTo>
                      <a:lnTo>
                        <a:pt x="110745" y="67671"/>
                      </a:lnTo>
                      <a:cubicBezTo>
                        <a:pt x="110745" y="67671"/>
                        <a:pt x="116263" y="68262"/>
                        <a:pt x="122068" y="63853"/>
                      </a:cubicBezTo>
                      <a:cubicBezTo>
                        <a:pt x="127873" y="59453"/>
                        <a:pt x="133964" y="50053"/>
                        <a:pt x="133964" y="50053"/>
                      </a:cubicBezTo>
                      <a:cubicBezTo>
                        <a:pt x="133964" y="50053"/>
                        <a:pt x="125655" y="57873"/>
                        <a:pt x="120201" y="61431"/>
                      </a:cubicBezTo>
                      <a:cubicBezTo>
                        <a:pt x="114747" y="64999"/>
                        <a:pt x="112141" y="64306"/>
                        <a:pt x="112141" y="64306"/>
                      </a:cubicBezTo>
                      <a:lnTo>
                        <a:pt x="116688" y="23996"/>
                      </a:lnTo>
                      <a:cubicBezTo>
                        <a:pt x="116688" y="23996"/>
                        <a:pt x="110569" y="51097"/>
                        <a:pt x="106456" y="64556"/>
                      </a:cubicBezTo>
                      <a:cubicBezTo>
                        <a:pt x="103341" y="74705"/>
                        <a:pt x="101474" y="78180"/>
                        <a:pt x="101474" y="78180"/>
                      </a:cubicBezTo>
                      <a:cubicBezTo>
                        <a:pt x="101474" y="78180"/>
                        <a:pt x="97961" y="74834"/>
                        <a:pt x="94440" y="68882"/>
                      </a:cubicBezTo>
                      <a:cubicBezTo>
                        <a:pt x="90918" y="62938"/>
                        <a:pt x="88099" y="55100"/>
                        <a:pt x="88099" y="55100"/>
                      </a:cubicBezTo>
                      <a:cubicBezTo>
                        <a:pt x="88099" y="55100"/>
                        <a:pt x="88940" y="63909"/>
                        <a:pt x="91592" y="70619"/>
                      </a:cubicBezTo>
                      <a:cubicBezTo>
                        <a:pt x="94236" y="77321"/>
                        <a:pt x="98701" y="81915"/>
                        <a:pt x="98701" y="81915"/>
                      </a:cubicBezTo>
                      <a:lnTo>
                        <a:pt x="91417" y="99237"/>
                      </a:lnTo>
                      <a:cubicBezTo>
                        <a:pt x="91417" y="99237"/>
                        <a:pt x="84577" y="91944"/>
                        <a:pt x="79142" y="85695"/>
                      </a:cubicBezTo>
                      <a:cubicBezTo>
                        <a:pt x="73716" y="79438"/>
                        <a:pt x="69408" y="72015"/>
                        <a:pt x="69408" y="72015"/>
                      </a:cubicBezTo>
                      <a:cubicBezTo>
                        <a:pt x="69408" y="72015"/>
                        <a:pt x="72884" y="63622"/>
                        <a:pt x="73735" y="53140"/>
                      </a:cubicBezTo>
                      <a:cubicBezTo>
                        <a:pt x="74576" y="42658"/>
                        <a:pt x="72801" y="30087"/>
                        <a:pt x="72801" y="30087"/>
                      </a:cubicBezTo>
                      <a:cubicBezTo>
                        <a:pt x="72801" y="30087"/>
                        <a:pt x="72163" y="41845"/>
                        <a:pt x="70509" y="51023"/>
                      </a:cubicBezTo>
                      <a:cubicBezTo>
                        <a:pt x="68845" y="60211"/>
                        <a:pt x="66146" y="66830"/>
                        <a:pt x="66146" y="66830"/>
                      </a:cubicBezTo>
                      <a:cubicBezTo>
                        <a:pt x="66146" y="66830"/>
                        <a:pt x="61718" y="63511"/>
                        <a:pt x="53399" y="50746"/>
                      </a:cubicBezTo>
                      <a:cubicBezTo>
                        <a:pt x="42566" y="34127"/>
                        <a:pt x="23663" y="0"/>
                        <a:pt x="236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69" name="Google Shape;7169;p10"/>
              <p:cNvGrpSpPr/>
              <p:nvPr/>
            </p:nvGrpSpPr>
            <p:grpSpPr>
              <a:xfrm>
                <a:off x="331972" y="2986470"/>
                <a:ext cx="281155" cy="185015"/>
                <a:chOff x="331972" y="2986470"/>
                <a:chExt cx="281155" cy="185015"/>
              </a:xfrm>
            </p:grpSpPr>
            <p:sp>
              <p:nvSpPr>
                <p:cNvPr id="7170" name="Google Shape;7170;p10"/>
                <p:cNvSpPr/>
                <p:nvPr/>
              </p:nvSpPr>
              <p:spPr>
                <a:xfrm>
                  <a:off x="331972" y="2986470"/>
                  <a:ext cx="175729" cy="185015"/>
                </a:xfrm>
                <a:custGeom>
                  <a:avLst/>
                  <a:gdLst/>
                  <a:ahLst/>
                  <a:cxnLst/>
                  <a:rect l="l" t="t" r="r" b="b"/>
                  <a:pathLst>
                    <a:path w="175729" h="185015" extrusionOk="0">
                      <a:moveTo>
                        <a:pt x="150371" y="85973"/>
                      </a:moveTo>
                      <a:cubicBezTo>
                        <a:pt x="150371" y="85973"/>
                        <a:pt x="173535" y="64898"/>
                        <a:pt x="175393" y="42788"/>
                      </a:cubicBezTo>
                      <a:cubicBezTo>
                        <a:pt x="178323" y="7968"/>
                        <a:pt x="161140" y="656"/>
                        <a:pt x="161140" y="656"/>
                      </a:cubicBezTo>
                      <a:cubicBezTo>
                        <a:pt x="161140" y="656"/>
                        <a:pt x="159004" y="25558"/>
                        <a:pt x="139676" y="24181"/>
                      </a:cubicBezTo>
                      <a:cubicBezTo>
                        <a:pt x="129647" y="23469"/>
                        <a:pt x="119591" y="11416"/>
                        <a:pt x="119591" y="11416"/>
                      </a:cubicBezTo>
                      <a:cubicBezTo>
                        <a:pt x="119591" y="11416"/>
                        <a:pt x="107362" y="15815"/>
                        <a:pt x="97018" y="12959"/>
                      </a:cubicBezTo>
                      <a:cubicBezTo>
                        <a:pt x="86675" y="10112"/>
                        <a:pt x="78227" y="0"/>
                        <a:pt x="78227" y="0"/>
                      </a:cubicBezTo>
                      <a:cubicBezTo>
                        <a:pt x="78227" y="0"/>
                        <a:pt x="73577" y="12210"/>
                        <a:pt x="73864" y="24865"/>
                      </a:cubicBezTo>
                      <a:cubicBezTo>
                        <a:pt x="74141" y="37519"/>
                        <a:pt x="79354" y="50617"/>
                        <a:pt x="79354" y="50617"/>
                      </a:cubicBezTo>
                      <a:cubicBezTo>
                        <a:pt x="79354" y="50617"/>
                        <a:pt x="72144" y="48343"/>
                        <a:pt x="65129" y="47123"/>
                      </a:cubicBezTo>
                      <a:cubicBezTo>
                        <a:pt x="58104" y="45912"/>
                        <a:pt x="51282" y="45745"/>
                        <a:pt x="51282" y="45745"/>
                      </a:cubicBezTo>
                      <a:cubicBezTo>
                        <a:pt x="51282" y="45745"/>
                        <a:pt x="50644" y="52225"/>
                        <a:pt x="51763" y="57725"/>
                      </a:cubicBezTo>
                      <a:cubicBezTo>
                        <a:pt x="52890" y="63225"/>
                        <a:pt x="55774" y="67735"/>
                        <a:pt x="55774" y="67735"/>
                      </a:cubicBezTo>
                      <a:cubicBezTo>
                        <a:pt x="55774" y="67735"/>
                        <a:pt x="38674" y="71960"/>
                        <a:pt x="24726" y="77367"/>
                      </a:cubicBezTo>
                      <a:cubicBezTo>
                        <a:pt x="10787" y="82784"/>
                        <a:pt x="0" y="89393"/>
                        <a:pt x="0" y="89393"/>
                      </a:cubicBezTo>
                      <a:cubicBezTo>
                        <a:pt x="0" y="89393"/>
                        <a:pt x="10648" y="100596"/>
                        <a:pt x="21602" y="107907"/>
                      </a:cubicBezTo>
                      <a:cubicBezTo>
                        <a:pt x="32555" y="115219"/>
                        <a:pt x="43813" y="118630"/>
                        <a:pt x="43813" y="118630"/>
                      </a:cubicBezTo>
                      <a:cubicBezTo>
                        <a:pt x="43813" y="118630"/>
                        <a:pt x="39423" y="122401"/>
                        <a:pt x="36493" y="126560"/>
                      </a:cubicBezTo>
                      <a:cubicBezTo>
                        <a:pt x="33563" y="130720"/>
                        <a:pt x="32093" y="135277"/>
                        <a:pt x="32093" y="135277"/>
                      </a:cubicBezTo>
                      <a:cubicBezTo>
                        <a:pt x="32093" y="135277"/>
                        <a:pt x="42261" y="137615"/>
                        <a:pt x="52502" y="136275"/>
                      </a:cubicBezTo>
                      <a:cubicBezTo>
                        <a:pt x="62744" y="134944"/>
                        <a:pt x="73069" y="129925"/>
                        <a:pt x="73069" y="129925"/>
                      </a:cubicBezTo>
                      <a:cubicBezTo>
                        <a:pt x="73069" y="129925"/>
                        <a:pt x="61228" y="144964"/>
                        <a:pt x="55331" y="158736"/>
                      </a:cubicBezTo>
                      <a:cubicBezTo>
                        <a:pt x="49433" y="172500"/>
                        <a:pt x="49480" y="185015"/>
                        <a:pt x="49480" y="185015"/>
                      </a:cubicBezTo>
                      <a:cubicBezTo>
                        <a:pt x="49480" y="185015"/>
                        <a:pt x="63835" y="173581"/>
                        <a:pt x="76036" y="169958"/>
                      </a:cubicBezTo>
                      <a:cubicBezTo>
                        <a:pt x="88228" y="166344"/>
                        <a:pt x="98266" y="170540"/>
                        <a:pt x="98266" y="170540"/>
                      </a:cubicBezTo>
                      <a:cubicBezTo>
                        <a:pt x="98266" y="170540"/>
                        <a:pt x="105069" y="148994"/>
                        <a:pt x="131200" y="154041"/>
                      </a:cubicBezTo>
                      <a:cubicBezTo>
                        <a:pt x="141553" y="156037"/>
                        <a:pt x="142699" y="165373"/>
                        <a:pt x="142699" y="165373"/>
                      </a:cubicBezTo>
                      <a:cubicBezTo>
                        <a:pt x="142699" y="165373"/>
                        <a:pt x="157036" y="151508"/>
                        <a:pt x="159448" y="131505"/>
                      </a:cubicBezTo>
                      <a:cubicBezTo>
                        <a:pt x="161870" y="111503"/>
                        <a:pt x="150371" y="85973"/>
                        <a:pt x="150371" y="859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71" name="Google Shape;7171;p10"/>
                <p:cNvSpPr/>
                <p:nvPr/>
              </p:nvSpPr>
              <p:spPr>
                <a:xfrm>
                  <a:off x="350727" y="3008275"/>
                  <a:ext cx="262400" cy="137513"/>
                </a:xfrm>
                <a:custGeom>
                  <a:avLst/>
                  <a:gdLst/>
                  <a:ahLst/>
                  <a:cxnLst/>
                  <a:rect l="l" t="t" r="r" b="b"/>
                  <a:pathLst>
                    <a:path w="262400" h="137513" extrusionOk="0">
                      <a:moveTo>
                        <a:pt x="0" y="69519"/>
                      </a:moveTo>
                      <a:cubicBezTo>
                        <a:pt x="0" y="69519"/>
                        <a:pt x="40015" y="75574"/>
                        <a:pt x="59999" y="74252"/>
                      </a:cubicBezTo>
                      <a:cubicBezTo>
                        <a:pt x="71146" y="73522"/>
                        <a:pt x="78513" y="72126"/>
                        <a:pt x="78513" y="72126"/>
                      </a:cubicBezTo>
                      <a:cubicBezTo>
                        <a:pt x="78513" y="72126"/>
                        <a:pt x="74807" y="75814"/>
                        <a:pt x="64131" y="82913"/>
                      </a:cubicBezTo>
                      <a:cubicBezTo>
                        <a:pt x="53445" y="90012"/>
                        <a:pt x="35790" y="100512"/>
                        <a:pt x="35790" y="100512"/>
                      </a:cubicBezTo>
                      <a:cubicBezTo>
                        <a:pt x="35790" y="100512"/>
                        <a:pt x="53547" y="93876"/>
                        <a:pt x="65656" y="86823"/>
                      </a:cubicBezTo>
                      <a:cubicBezTo>
                        <a:pt x="77764" y="79770"/>
                        <a:pt x="84235" y="72292"/>
                        <a:pt x="84235" y="72292"/>
                      </a:cubicBezTo>
                      <a:cubicBezTo>
                        <a:pt x="84235" y="72292"/>
                        <a:pt x="94116" y="72486"/>
                        <a:pt x="103553" y="71054"/>
                      </a:cubicBezTo>
                      <a:cubicBezTo>
                        <a:pt x="112991" y="69630"/>
                        <a:pt x="121976" y="66580"/>
                        <a:pt x="121976" y="66580"/>
                      </a:cubicBezTo>
                      <a:lnTo>
                        <a:pt x="105818" y="87793"/>
                      </a:lnTo>
                      <a:cubicBezTo>
                        <a:pt x="105818" y="87793"/>
                        <a:pt x="100097" y="86231"/>
                        <a:pt x="90336" y="89319"/>
                      </a:cubicBezTo>
                      <a:cubicBezTo>
                        <a:pt x="80584" y="92406"/>
                        <a:pt x="66802" y="100133"/>
                        <a:pt x="66802" y="100133"/>
                      </a:cubicBezTo>
                      <a:cubicBezTo>
                        <a:pt x="66802" y="100133"/>
                        <a:pt x="80362" y="95558"/>
                        <a:pt x="88921" y="93395"/>
                      </a:cubicBezTo>
                      <a:cubicBezTo>
                        <a:pt x="97490" y="91241"/>
                        <a:pt x="101039" y="91509"/>
                        <a:pt x="101039" y="91509"/>
                      </a:cubicBezTo>
                      <a:lnTo>
                        <a:pt x="83144" y="109312"/>
                      </a:lnTo>
                      <a:lnTo>
                        <a:pt x="58640" y="131625"/>
                      </a:lnTo>
                      <a:lnTo>
                        <a:pt x="84900" y="112603"/>
                      </a:lnTo>
                      <a:cubicBezTo>
                        <a:pt x="84900" y="112603"/>
                        <a:pt x="86647" y="115348"/>
                        <a:pt x="84882" y="121578"/>
                      </a:cubicBezTo>
                      <a:cubicBezTo>
                        <a:pt x="83126" y="127799"/>
                        <a:pt x="77857" y="137513"/>
                        <a:pt x="77857" y="137513"/>
                      </a:cubicBezTo>
                      <a:cubicBezTo>
                        <a:pt x="77857" y="137513"/>
                        <a:pt x="85224" y="128076"/>
                        <a:pt x="88071" y="120866"/>
                      </a:cubicBezTo>
                      <a:cubicBezTo>
                        <a:pt x="90909" y="113647"/>
                        <a:pt x="89236" y="108647"/>
                        <a:pt x="89236" y="108647"/>
                      </a:cubicBezTo>
                      <a:lnTo>
                        <a:pt x="103369" y="94291"/>
                      </a:lnTo>
                      <a:lnTo>
                        <a:pt x="111780" y="86389"/>
                      </a:lnTo>
                      <a:cubicBezTo>
                        <a:pt x="111780" y="86389"/>
                        <a:pt x="114470" y="90455"/>
                        <a:pt x="114747" y="99033"/>
                      </a:cubicBezTo>
                      <a:cubicBezTo>
                        <a:pt x="115024" y="107621"/>
                        <a:pt x="112889" y="120709"/>
                        <a:pt x="112889" y="120709"/>
                      </a:cubicBezTo>
                      <a:cubicBezTo>
                        <a:pt x="112889" y="120709"/>
                        <a:pt x="118167" y="108545"/>
                        <a:pt x="118999" y="98821"/>
                      </a:cubicBezTo>
                      <a:cubicBezTo>
                        <a:pt x="119831" y="89097"/>
                        <a:pt x="116217" y="81822"/>
                        <a:pt x="116217" y="81822"/>
                      </a:cubicBezTo>
                      <a:lnTo>
                        <a:pt x="127596" y="65803"/>
                      </a:lnTo>
                      <a:cubicBezTo>
                        <a:pt x="127596" y="65803"/>
                        <a:pt x="133031" y="64824"/>
                        <a:pt x="142671" y="61672"/>
                      </a:cubicBezTo>
                      <a:cubicBezTo>
                        <a:pt x="152312" y="58529"/>
                        <a:pt x="262401" y="35799"/>
                        <a:pt x="262401" y="35799"/>
                      </a:cubicBezTo>
                      <a:lnTo>
                        <a:pt x="253915" y="32749"/>
                      </a:lnTo>
                      <a:cubicBezTo>
                        <a:pt x="253915" y="32749"/>
                        <a:pt x="153190" y="50385"/>
                        <a:pt x="143365" y="54739"/>
                      </a:cubicBezTo>
                      <a:cubicBezTo>
                        <a:pt x="133548" y="59093"/>
                        <a:pt x="125849" y="60294"/>
                        <a:pt x="125849" y="60294"/>
                      </a:cubicBezTo>
                      <a:lnTo>
                        <a:pt x="118103" y="49101"/>
                      </a:lnTo>
                      <a:cubicBezTo>
                        <a:pt x="118103" y="49101"/>
                        <a:pt x="126764" y="42584"/>
                        <a:pt x="132245" y="32546"/>
                      </a:cubicBezTo>
                      <a:cubicBezTo>
                        <a:pt x="137735" y="22498"/>
                        <a:pt x="142071" y="8679"/>
                        <a:pt x="142071" y="8679"/>
                      </a:cubicBezTo>
                      <a:cubicBezTo>
                        <a:pt x="142071" y="8679"/>
                        <a:pt x="136247" y="21953"/>
                        <a:pt x="129611" y="31030"/>
                      </a:cubicBezTo>
                      <a:cubicBezTo>
                        <a:pt x="122983" y="40098"/>
                        <a:pt x="115505" y="45939"/>
                        <a:pt x="115505" y="45939"/>
                      </a:cubicBezTo>
                      <a:lnTo>
                        <a:pt x="102555" y="28950"/>
                      </a:lnTo>
                      <a:cubicBezTo>
                        <a:pt x="102555" y="28950"/>
                        <a:pt x="105874" y="24495"/>
                        <a:pt x="105032" y="17257"/>
                      </a:cubicBezTo>
                      <a:cubicBezTo>
                        <a:pt x="104191" y="10029"/>
                        <a:pt x="99200" y="0"/>
                        <a:pt x="99200" y="0"/>
                      </a:cubicBezTo>
                      <a:cubicBezTo>
                        <a:pt x="99200" y="0"/>
                        <a:pt x="101705" y="11129"/>
                        <a:pt x="101991" y="17636"/>
                      </a:cubicBezTo>
                      <a:cubicBezTo>
                        <a:pt x="102287" y="24144"/>
                        <a:pt x="100364" y="26038"/>
                        <a:pt x="100364" y="26038"/>
                      </a:cubicBezTo>
                      <a:lnTo>
                        <a:pt x="67976" y="1627"/>
                      </a:lnTo>
                      <a:cubicBezTo>
                        <a:pt x="67976" y="1627"/>
                        <a:pt x="88191" y="20668"/>
                        <a:pt x="97684" y="31058"/>
                      </a:cubicBezTo>
                      <a:cubicBezTo>
                        <a:pt x="104848" y="38905"/>
                        <a:pt x="106890" y="42279"/>
                        <a:pt x="106890" y="42279"/>
                      </a:cubicBezTo>
                      <a:cubicBezTo>
                        <a:pt x="106890" y="42279"/>
                        <a:pt x="102223" y="43601"/>
                        <a:pt x="95308" y="43610"/>
                      </a:cubicBezTo>
                      <a:cubicBezTo>
                        <a:pt x="88394" y="43619"/>
                        <a:pt x="80223" y="42057"/>
                        <a:pt x="80223" y="42057"/>
                      </a:cubicBezTo>
                      <a:cubicBezTo>
                        <a:pt x="80223" y="42057"/>
                        <a:pt x="88228" y="45810"/>
                        <a:pt x="95345" y="46947"/>
                      </a:cubicBezTo>
                      <a:cubicBezTo>
                        <a:pt x="102463" y="48075"/>
                        <a:pt x="108693" y="46568"/>
                        <a:pt x="108693" y="46568"/>
                      </a:cubicBezTo>
                      <a:lnTo>
                        <a:pt x="119905" y="61653"/>
                      </a:lnTo>
                      <a:cubicBezTo>
                        <a:pt x="119905" y="61653"/>
                        <a:pt x="110144" y="63825"/>
                        <a:pt x="102001" y="65323"/>
                      </a:cubicBezTo>
                      <a:cubicBezTo>
                        <a:pt x="93857" y="66820"/>
                        <a:pt x="85279" y="66746"/>
                        <a:pt x="85279" y="66746"/>
                      </a:cubicBezTo>
                      <a:cubicBezTo>
                        <a:pt x="85279" y="66746"/>
                        <a:pt x="79807" y="59490"/>
                        <a:pt x="71220" y="53427"/>
                      </a:cubicBezTo>
                      <a:cubicBezTo>
                        <a:pt x="62624" y="47372"/>
                        <a:pt x="50903" y="42510"/>
                        <a:pt x="50903" y="42510"/>
                      </a:cubicBezTo>
                      <a:cubicBezTo>
                        <a:pt x="50903" y="42510"/>
                        <a:pt x="60692" y="49027"/>
                        <a:pt x="67763" y="55137"/>
                      </a:cubicBezTo>
                      <a:cubicBezTo>
                        <a:pt x="74825" y="61237"/>
                        <a:pt x="79151" y="66922"/>
                        <a:pt x="79151" y="66922"/>
                      </a:cubicBezTo>
                      <a:cubicBezTo>
                        <a:pt x="79151" y="66922"/>
                        <a:pt x="74039" y="69048"/>
                        <a:pt x="58816" y="69713"/>
                      </a:cubicBezTo>
                      <a:cubicBezTo>
                        <a:pt x="38998" y="70592"/>
                        <a:pt x="0" y="69519"/>
                        <a:pt x="0" y="695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72" name="Google Shape;7172;p10"/>
              <p:cNvGrpSpPr/>
              <p:nvPr/>
            </p:nvGrpSpPr>
            <p:grpSpPr>
              <a:xfrm>
                <a:off x="650083" y="2841608"/>
                <a:ext cx="249819" cy="212486"/>
                <a:chOff x="650083" y="2841608"/>
                <a:chExt cx="249819" cy="212486"/>
              </a:xfrm>
            </p:grpSpPr>
            <p:sp>
              <p:nvSpPr>
                <p:cNvPr id="7173" name="Google Shape;7173;p10"/>
                <p:cNvSpPr/>
                <p:nvPr/>
              </p:nvSpPr>
              <p:spPr>
                <a:xfrm>
                  <a:off x="734471" y="2841608"/>
                  <a:ext cx="165431" cy="212486"/>
                </a:xfrm>
                <a:custGeom>
                  <a:avLst/>
                  <a:gdLst/>
                  <a:ahLst/>
                  <a:cxnLst/>
                  <a:rect l="l" t="t" r="r" b="b"/>
                  <a:pathLst>
                    <a:path w="165431" h="212486" extrusionOk="0">
                      <a:moveTo>
                        <a:pt x="26828" y="129185"/>
                      </a:moveTo>
                      <a:cubicBezTo>
                        <a:pt x="26828" y="129185"/>
                        <a:pt x="13028" y="157294"/>
                        <a:pt x="19424" y="178536"/>
                      </a:cubicBezTo>
                      <a:cubicBezTo>
                        <a:pt x="29481" y="211997"/>
                        <a:pt x="48162" y="212487"/>
                        <a:pt x="48162" y="212487"/>
                      </a:cubicBezTo>
                      <a:cubicBezTo>
                        <a:pt x="48162" y="212487"/>
                        <a:pt x="40998" y="188537"/>
                        <a:pt x="59475" y="182723"/>
                      </a:cubicBezTo>
                      <a:cubicBezTo>
                        <a:pt x="69070" y="179700"/>
                        <a:pt x="82842" y="187215"/>
                        <a:pt x="82842" y="187215"/>
                      </a:cubicBezTo>
                      <a:cubicBezTo>
                        <a:pt x="82842" y="187215"/>
                        <a:pt x="92603" y="178628"/>
                        <a:pt x="103271" y="177482"/>
                      </a:cubicBezTo>
                      <a:cubicBezTo>
                        <a:pt x="113937" y="176345"/>
                        <a:pt x="125510" y="182640"/>
                        <a:pt x="125510" y="182640"/>
                      </a:cubicBezTo>
                      <a:cubicBezTo>
                        <a:pt x="125510" y="182640"/>
                        <a:pt x="125353" y="169579"/>
                        <a:pt x="120445" y="157914"/>
                      </a:cubicBezTo>
                      <a:cubicBezTo>
                        <a:pt x="115527" y="146249"/>
                        <a:pt x="105868" y="135979"/>
                        <a:pt x="105868" y="135979"/>
                      </a:cubicBezTo>
                      <a:cubicBezTo>
                        <a:pt x="105868" y="135979"/>
                        <a:pt x="113410" y="135443"/>
                        <a:pt x="120389" y="134001"/>
                      </a:cubicBezTo>
                      <a:cubicBezTo>
                        <a:pt x="127359" y="132550"/>
                        <a:pt x="133774" y="130193"/>
                        <a:pt x="133774" y="130193"/>
                      </a:cubicBezTo>
                      <a:cubicBezTo>
                        <a:pt x="133774" y="130193"/>
                        <a:pt x="131980" y="123935"/>
                        <a:pt x="128921" y="119230"/>
                      </a:cubicBezTo>
                      <a:cubicBezTo>
                        <a:pt x="125852" y="114535"/>
                        <a:pt x="121517" y="111392"/>
                        <a:pt x="121517" y="111392"/>
                      </a:cubicBezTo>
                      <a:cubicBezTo>
                        <a:pt x="121517" y="111392"/>
                        <a:pt x="135872" y="101187"/>
                        <a:pt x="146853" y="91029"/>
                      </a:cubicBezTo>
                      <a:cubicBezTo>
                        <a:pt x="157834" y="80870"/>
                        <a:pt x="165432" y="70758"/>
                        <a:pt x="165432" y="70758"/>
                      </a:cubicBezTo>
                      <a:cubicBezTo>
                        <a:pt x="165432" y="70758"/>
                        <a:pt x="151410" y="64251"/>
                        <a:pt x="138543" y="61478"/>
                      </a:cubicBezTo>
                      <a:cubicBezTo>
                        <a:pt x="125667" y="58705"/>
                        <a:pt x="113937" y="59657"/>
                        <a:pt x="113937" y="59657"/>
                      </a:cubicBezTo>
                      <a:cubicBezTo>
                        <a:pt x="113937" y="59657"/>
                        <a:pt x="116646" y="54545"/>
                        <a:pt x="117838" y="49600"/>
                      </a:cubicBezTo>
                      <a:cubicBezTo>
                        <a:pt x="119040" y="44655"/>
                        <a:pt x="118725" y="39876"/>
                        <a:pt x="118725" y="39876"/>
                      </a:cubicBezTo>
                      <a:cubicBezTo>
                        <a:pt x="118725" y="39876"/>
                        <a:pt x="108419" y="41429"/>
                        <a:pt x="99379" y="46439"/>
                      </a:cubicBezTo>
                      <a:cubicBezTo>
                        <a:pt x="90348" y="51449"/>
                        <a:pt x="82584" y="59906"/>
                        <a:pt x="82584" y="59906"/>
                      </a:cubicBezTo>
                      <a:cubicBezTo>
                        <a:pt x="82584" y="59906"/>
                        <a:pt x="88074" y="41567"/>
                        <a:pt x="88499" y="26593"/>
                      </a:cubicBezTo>
                      <a:cubicBezTo>
                        <a:pt x="88925" y="11619"/>
                        <a:pt x="84294" y="0"/>
                        <a:pt x="84294" y="0"/>
                      </a:cubicBezTo>
                      <a:cubicBezTo>
                        <a:pt x="84294" y="0"/>
                        <a:pt x="75134" y="15908"/>
                        <a:pt x="65123" y="23755"/>
                      </a:cubicBezTo>
                      <a:cubicBezTo>
                        <a:pt x="55103" y="31603"/>
                        <a:pt x="44233" y="31390"/>
                        <a:pt x="44233" y="31390"/>
                      </a:cubicBezTo>
                      <a:cubicBezTo>
                        <a:pt x="44233" y="31390"/>
                        <a:pt x="45814" y="53926"/>
                        <a:pt x="19664" y="58834"/>
                      </a:cubicBezTo>
                      <a:cubicBezTo>
                        <a:pt x="9293" y="60775"/>
                        <a:pt x="4801" y="52512"/>
                        <a:pt x="4801" y="52512"/>
                      </a:cubicBezTo>
                      <a:cubicBezTo>
                        <a:pt x="4801" y="52512"/>
                        <a:pt x="-3435" y="70675"/>
                        <a:pt x="1667" y="90169"/>
                      </a:cubicBezTo>
                      <a:cubicBezTo>
                        <a:pt x="6760" y="109654"/>
                        <a:pt x="26828" y="129185"/>
                        <a:pt x="26828" y="12918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74" name="Google Shape;7174;p10"/>
                <p:cNvSpPr/>
                <p:nvPr/>
              </p:nvSpPr>
              <p:spPr>
                <a:xfrm>
                  <a:off x="650083" y="2881234"/>
                  <a:ext cx="231666" cy="163977"/>
                </a:xfrm>
                <a:custGeom>
                  <a:avLst/>
                  <a:gdLst/>
                  <a:ahLst/>
                  <a:cxnLst/>
                  <a:rect l="l" t="t" r="r" b="b"/>
                  <a:pathLst>
                    <a:path w="231666" h="163977" extrusionOk="0">
                      <a:moveTo>
                        <a:pt x="231666" y="36234"/>
                      </a:moveTo>
                      <a:cubicBezTo>
                        <a:pt x="231666" y="36234"/>
                        <a:pt x="192234" y="45302"/>
                        <a:pt x="174126" y="53861"/>
                      </a:cubicBezTo>
                      <a:cubicBezTo>
                        <a:pt x="164023" y="58640"/>
                        <a:pt x="157692" y="62642"/>
                        <a:pt x="157692" y="62642"/>
                      </a:cubicBezTo>
                      <a:cubicBezTo>
                        <a:pt x="157692" y="62642"/>
                        <a:pt x="159781" y="57854"/>
                        <a:pt x="167102" y="47326"/>
                      </a:cubicBezTo>
                      <a:cubicBezTo>
                        <a:pt x="174432" y="36807"/>
                        <a:pt x="187002" y="20548"/>
                        <a:pt x="187002" y="20548"/>
                      </a:cubicBezTo>
                      <a:cubicBezTo>
                        <a:pt x="187002" y="20548"/>
                        <a:pt x="172925" y="33239"/>
                        <a:pt x="164245" y="44248"/>
                      </a:cubicBezTo>
                      <a:cubicBezTo>
                        <a:pt x="155575" y="55257"/>
                        <a:pt x="152303" y="64593"/>
                        <a:pt x="152303" y="64593"/>
                      </a:cubicBezTo>
                      <a:cubicBezTo>
                        <a:pt x="152303" y="64593"/>
                        <a:pt x="143050" y="68040"/>
                        <a:pt x="134796" y="72838"/>
                      </a:cubicBezTo>
                      <a:cubicBezTo>
                        <a:pt x="126542" y="77635"/>
                        <a:pt x="119295" y="83763"/>
                        <a:pt x="119295" y="83763"/>
                      </a:cubicBezTo>
                      <a:lnTo>
                        <a:pt x="126532" y="58104"/>
                      </a:lnTo>
                      <a:cubicBezTo>
                        <a:pt x="126532" y="58104"/>
                        <a:pt x="132430" y="57447"/>
                        <a:pt x="140370" y="50996"/>
                      </a:cubicBezTo>
                      <a:cubicBezTo>
                        <a:pt x="148310" y="44544"/>
                        <a:pt x="158293" y="32287"/>
                        <a:pt x="158293" y="32287"/>
                      </a:cubicBezTo>
                      <a:cubicBezTo>
                        <a:pt x="158293" y="32287"/>
                        <a:pt x="147358" y="41530"/>
                        <a:pt x="140194" y="46679"/>
                      </a:cubicBezTo>
                      <a:cubicBezTo>
                        <a:pt x="133021" y="51837"/>
                        <a:pt x="129611" y="52891"/>
                        <a:pt x="129611" y="52891"/>
                      </a:cubicBezTo>
                      <a:lnTo>
                        <a:pt x="139713" y="29754"/>
                      </a:lnTo>
                      <a:lnTo>
                        <a:pt x="154318" y="0"/>
                      </a:lnTo>
                      <a:lnTo>
                        <a:pt x="136876" y="27342"/>
                      </a:lnTo>
                      <a:cubicBezTo>
                        <a:pt x="136876" y="27342"/>
                        <a:pt x="134251" y="25428"/>
                        <a:pt x="133594" y="18995"/>
                      </a:cubicBezTo>
                      <a:cubicBezTo>
                        <a:pt x="132947" y="12553"/>
                        <a:pt x="134278" y="1590"/>
                        <a:pt x="134278" y="1590"/>
                      </a:cubicBezTo>
                      <a:cubicBezTo>
                        <a:pt x="134278" y="1590"/>
                        <a:pt x="130895" y="13070"/>
                        <a:pt x="130895" y="20825"/>
                      </a:cubicBezTo>
                      <a:cubicBezTo>
                        <a:pt x="130904" y="28580"/>
                        <a:pt x="134306" y="32611"/>
                        <a:pt x="134306" y="32611"/>
                      </a:cubicBezTo>
                      <a:lnTo>
                        <a:pt x="126422" y="51162"/>
                      </a:lnTo>
                      <a:lnTo>
                        <a:pt x="121504" y="61598"/>
                      </a:lnTo>
                      <a:cubicBezTo>
                        <a:pt x="121504" y="61598"/>
                        <a:pt x="117511" y="58806"/>
                        <a:pt x="114100" y="50922"/>
                      </a:cubicBezTo>
                      <a:cubicBezTo>
                        <a:pt x="110689" y="43046"/>
                        <a:pt x="107870" y="30078"/>
                        <a:pt x="107870" y="30078"/>
                      </a:cubicBezTo>
                      <a:cubicBezTo>
                        <a:pt x="107870" y="30078"/>
                        <a:pt x="107426" y="43333"/>
                        <a:pt x="110227" y="52687"/>
                      </a:cubicBezTo>
                      <a:cubicBezTo>
                        <a:pt x="113028" y="62032"/>
                        <a:pt x="119055" y="67477"/>
                        <a:pt x="119055" y="67477"/>
                      </a:cubicBezTo>
                      <a:lnTo>
                        <a:pt x="114359" y="86555"/>
                      </a:lnTo>
                      <a:cubicBezTo>
                        <a:pt x="114359" y="86555"/>
                        <a:pt x="109663" y="89467"/>
                        <a:pt x="101852" y="95928"/>
                      </a:cubicBezTo>
                      <a:cubicBezTo>
                        <a:pt x="98497" y="98710"/>
                        <a:pt x="73910" y="103942"/>
                        <a:pt x="53038" y="117807"/>
                      </a:cubicBezTo>
                      <a:cubicBezTo>
                        <a:pt x="25290" y="136229"/>
                        <a:pt x="0" y="163977"/>
                        <a:pt x="0" y="163977"/>
                      </a:cubicBezTo>
                      <a:lnTo>
                        <a:pt x="9012" y="163700"/>
                      </a:lnTo>
                      <a:cubicBezTo>
                        <a:pt x="9012" y="163700"/>
                        <a:pt x="30937" y="138031"/>
                        <a:pt x="55876" y="122253"/>
                      </a:cubicBezTo>
                      <a:cubicBezTo>
                        <a:pt x="76396" y="109275"/>
                        <a:pt x="100355" y="106095"/>
                        <a:pt x="103757" y="102638"/>
                      </a:cubicBezTo>
                      <a:cubicBezTo>
                        <a:pt x="111290" y="94985"/>
                        <a:pt x="118001" y="91038"/>
                        <a:pt x="118001" y="91038"/>
                      </a:cubicBezTo>
                      <a:lnTo>
                        <a:pt x="129324" y="98608"/>
                      </a:lnTo>
                      <a:cubicBezTo>
                        <a:pt x="129324" y="98608"/>
                        <a:pt x="123667" y="107842"/>
                        <a:pt x="122244" y="119202"/>
                      </a:cubicBezTo>
                      <a:cubicBezTo>
                        <a:pt x="120829" y="130553"/>
                        <a:pt x="121883" y="145001"/>
                        <a:pt x="121883" y="145001"/>
                      </a:cubicBezTo>
                      <a:cubicBezTo>
                        <a:pt x="121883" y="145001"/>
                        <a:pt x="122419" y="130516"/>
                        <a:pt x="125257" y="119637"/>
                      </a:cubicBezTo>
                      <a:cubicBezTo>
                        <a:pt x="128095" y="108767"/>
                        <a:pt x="132901" y="100586"/>
                        <a:pt x="132901" y="100586"/>
                      </a:cubicBezTo>
                      <a:lnTo>
                        <a:pt x="151184" y="111632"/>
                      </a:lnTo>
                      <a:cubicBezTo>
                        <a:pt x="151184" y="111632"/>
                        <a:pt x="149733" y="116993"/>
                        <a:pt x="153172" y="123417"/>
                      </a:cubicBezTo>
                      <a:cubicBezTo>
                        <a:pt x="156620" y="129832"/>
                        <a:pt x="164939" y="137319"/>
                        <a:pt x="164939" y="137319"/>
                      </a:cubicBezTo>
                      <a:cubicBezTo>
                        <a:pt x="164939" y="137319"/>
                        <a:pt x="158524" y="127900"/>
                        <a:pt x="155862" y="121948"/>
                      </a:cubicBezTo>
                      <a:cubicBezTo>
                        <a:pt x="153200" y="116004"/>
                        <a:pt x="154290" y="113536"/>
                        <a:pt x="154290" y="113536"/>
                      </a:cubicBezTo>
                      <a:lnTo>
                        <a:pt x="193390" y="124351"/>
                      </a:lnTo>
                      <a:cubicBezTo>
                        <a:pt x="193390" y="124351"/>
                        <a:pt x="167582" y="114054"/>
                        <a:pt x="154937" y="107879"/>
                      </a:cubicBezTo>
                      <a:cubicBezTo>
                        <a:pt x="145398" y="103221"/>
                        <a:pt x="142265" y="100827"/>
                        <a:pt x="142265" y="100827"/>
                      </a:cubicBezTo>
                      <a:cubicBezTo>
                        <a:pt x="142265" y="100827"/>
                        <a:pt x="146110" y="97887"/>
                        <a:pt x="152543" y="95336"/>
                      </a:cubicBezTo>
                      <a:cubicBezTo>
                        <a:pt x="158967" y="92785"/>
                        <a:pt x="167148" y="91241"/>
                        <a:pt x="167148" y="91241"/>
                      </a:cubicBezTo>
                      <a:cubicBezTo>
                        <a:pt x="167148" y="91241"/>
                        <a:pt x="158311" y="90687"/>
                        <a:pt x="151277" y="92249"/>
                      </a:cubicBezTo>
                      <a:cubicBezTo>
                        <a:pt x="144243" y="93820"/>
                        <a:pt x="139002" y="97499"/>
                        <a:pt x="139002" y="97499"/>
                      </a:cubicBezTo>
                      <a:lnTo>
                        <a:pt x="123038" y="87590"/>
                      </a:lnTo>
                      <a:cubicBezTo>
                        <a:pt x="123038" y="87590"/>
                        <a:pt x="131311" y="81979"/>
                        <a:pt x="138336" y="77598"/>
                      </a:cubicBezTo>
                      <a:cubicBezTo>
                        <a:pt x="145361" y="73217"/>
                        <a:pt x="153375" y="70129"/>
                        <a:pt x="153375" y="70129"/>
                      </a:cubicBezTo>
                      <a:cubicBezTo>
                        <a:pt x="153375" y="70129"/>
                        <a:pt x="161121" y="74871"/>
                        <a:pt x="171344" y="77358"/>
                      </a:cubicBezTo>
                      <a:cubicBezTo>
                        <a:pt x="181558" y="79835"/>
                        <a:pt x="194249" y="80048"/>
                        <a:pt x="194249" y="80048"/>
                      </a:cubicBezTo>
                      <a:cubicBezTo>
                        <a:pt x="194249" y="80048"/>
                        <a:pt x="182741" y="77579"/>
                        <a:pt x="173932" y="74502"/>
                      </a:cubicBezTo>
                      <a:cubicBezTo>
                        <a:pt x="165123" y="71414"/>
                        <a:pt x="159004" y="67717"/>
                        <a:pt x="159004" y="67717"/>
                      </a:cubicBezTo>
                      <a:cubicBezTo>
                        <a:pt x="159004" y="67717"/>
                        <a:pt x="162979" y="63872"/>
                        <a:pt x="176890" y="57651"/>
                      </a:cubicBezTo>
                      <a:cubicBezTo>
                        <a:pt x="195007" y="49554"/>
                        <a:pt x="231666" y="36234"/>
                        <a:pt x="231666" y="362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75" name="Google Shape;7175;p10"/>
              <p:cNvGrpSpPr/>
              <p:nvPr/>
            </p:nvGrpSpPr>
            <p:grpSpPr>
              <a:xfrm>
                <a:off x="-532264" y="3445229"/>
                <a:ext cx="305281" cy="264109"/>
                <a:chOff x="-532264" y="3445229"/>
                <a:chExt cx="305281" cy="264109"/>
              </a:xfrm>
            </p:grpSpPr>
            <p:sp>
              <p:nvSpPr>
                <p:cNvPr id="7176" name="Google Shape;7176;p10"/>
                <p:cNvSpPr/>
                <p:nvPr/>
              </p:nvSpPr>
              <p:spPr>
                <a:xfrm>
                  <a:off x="-532264" y="3445229"/>
                  <a:ext cx="305281" cy="264109"/>
                </a:xfrm>
                <a:custGeom>
                  <a:avLst/>
                  <a:gdLst/>
                  <a:ahLst/>
                  <a:cxnLst/>
                  <a:rect l="l" t="t" r="r" b="b"/>
                  <a:pathLst>
                    <a:path w="305281" h="264109" extrusionOk="0">
                      <a:moveTo>
                        <a:pt x="88026" y="75942"/>
                      </a:moveTo>
                      <a:cubicBezTo>
                        <a:pt x="88026" y="75942"/>
                        <a:pt x="39489" y="69083"/>
                        <a:pt x="19190" y="90519"/>
                      </a:cubicBezTo>
                      <a:cubicBezTo>
                        <a:pt x="-12764" y="124266"/>
                        <a:pt x="4835" y="154076"/>
                        <a:pt x="4835" y="154076"/>
                      </a:cubicBezTo>
                      <a:cubicBezTo>
                        <a:pt x="4835" y="154076"/>
                        <a:pt x="27740" y="129988"/>
                        <a:pt x="53012" y="156119"/>
                      </a:cubicBezTo>
                      <a:cubicBezTo>
                        <a:pt x="66128" y="169688"/>
                        <a:pt x="70177" y="195496"/>
                        <a:pt x="70177" y="195496"/>
                      </a:cubicBezTo>
                      <a:cubicBezTo>
                        <a:pt x="70177" y="195496"/>
                        <a:pt x="90410" y="206356"/>
                        <a:pt x="102233" y="222625"/>
                      </a:cubicBezTo>
                      <a:cubicBezTo>
                        <a:pt x="114055" y="238893"/>
                        <a:pt x="117475" y="260560"/>
                        <a:pt x="117475" y="260560"/>
                      </a:cubicBezTo>
                      <a:cubicBezTo>
                        <a:pt x="117475" y="260560"/>
                        <a:pt x="133623" y="253350"/>
                        <a:pt x="143403" y="239365"/>
                      </a:cubicBezTo>
                      <a:cubicBezTo>
                        <a:pt x="153182" y="225379"/>
                        <a:pt x="156574" y="204619"/>
                        <a:pt x="156574" y="204619"/>
                      </a:cubicBezTo>
                      <a:cubicBezTo>
                        <a:pt x="156574" y="204619"/>
                        <a:pt x="164598" y="216265"/>
                        <a:pt x="173203" y="226535"/>
                      </a:cubicBezTo>
                      <a:cubicBezTo>
                        <a:pt x="181800" y="236804"/>
                        <a:pt x="190997" y="245687"/>
                        <a:pt x="190997" y="245687"/>
                      </a:cubicBezTo>
                      <a:cubicBezTo>
                        <a:pt x="190997" y="245687"/>
                        <a:pt x="197060" y="239522"/>
                        <a:pt x="199944" y="232173"/>
                      </a:cubicBezTo>
                      <a:cubicBezTo>
                        <a:pt x="202828" y="224815"/>
                        <a:pt x="202514" y="216274"/>
                        <a:pt x="202514" y="216274"/>
                      </a:cubicBezTo>
                      <a:cubicBezTo>
                        <a:pt x="202514" y="216274"/>
                        <a:pt x="229255" y="233560"/>
                        <a:pt x="252631" y="245511"/>
                      </a:cubicBezTo>
                      <a:cubicBezTo>
                        <a:pt x="276008" y="257472"/>
                        <a:pt x="296038" y="264109"/>
                        <a:pt x="296038" y="264109"/>
                      </a:cubicBezTo>
                      <a:cubicBezTo>
                        <a:pt x="296038" y="264109"/>
                        <a:pt x="290492" y="238468"/>
                        <a:pt x="281415" y="216617"/>
                      </a:cubicBezTo>
                      <a:cubicBezTo>
                        <a:pt x="272329" y="194775"/>
                        <a:pt x="259703" y="176731"/>
                        <a:pt x="259703" y="176731"/>
                      </a:cubicBezTo>
                      <a:cubicBezTo>
                        <a:pt x="259703" y="176731"/>
                        <a:pt x="268724" y="178284"/>
                        <a:pt x="276073" y="177536"/>
                      </a:cubicBezTo>
                      <a:cubicBezTo>
                        <a:pt x="283412" y="176796"/>
                        <a:pt x="289069" y="173764"/>
                        <a:pt x="289069" y="173764"/>
                      </a:cubicBezTo>
                      <a:cubicBezTo>
                        <a:pt x="289069" y="173764"/>
                        <a:pt x="277080" y="158282"/>
                        <a:pt x="262023" y="146654"/>
                      </a:cubicBezTo>
                      <a:cubicBezTo>
                        <a:pt x="246965" y="135016"/>
                        <a:pt x="228839" y="127242"/>
                        <a:pt x="228839" y="127242"/>
                      </a:cubicBezTo>
                      <a:cubicBezTo>
                        <a:pt x="228839" y="127242"/>
                        <a:pt x="257077" y="126161"/>
                        <a:pt x="276184" y="118859"/>
                      </a:cubicBezTo>
                      <a:cubicBezTo>
                        <a:pt x="295290" y="111557"/>
                        <a:pt x="305282" y="98033"/>
                        <a:pt x="305282" y="98033"/>
                      </a:cubicBezTo>
                      <a:cubicBezTo>
                        <a:pt x="305282" y="98033"/>
                        <a:pt x="276498" y="92016"/>
                        <a:pt x="256939" y="80351"/>
                      </a:cubicBezTo>
                      <a:cubicBezTo>
                        <a:pt x="237389" y="68686"/>
                        <a:pt x="227055" y="51373"/>
                        <a:pt x="227055" y="51373"/>
                      </a:cubicBezTo>
                      <a:cubicBezTo>
                        <a:pt x="227055" y="51373"/>
                        <a:pt x="200462" y="65885"/>
                        <a:pt x="168850" y="27118"/>
                      </a:cubicBezTo>
                      <a:cubicBezTo>
                        <a:pt x="156325" y="11747"/>
                        <a:pt x="162250" y="239"/>
                        <a:pt x="162250" y="239"/>
                      </a:cubicBezTo>
                      <a:cubicBezTo>
                        <a:pt x="162250" y="239"/>
                        <a:pt x="131553" y="-3117"/>
                        <a:pt x="112197" y="15333"/>
                      </a:cubicBezTo>
                      <a:cubicBezTo>
                        <a:pt x="92841" y="33792"/>
                        <a:pt x="88026" y="75942"/>
                        <a:pt x="88026" y="75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77" name="Google Shape;7177;p10"/>
                <p:cNvSpPr/>
                <p:nvPr/>
              </p:nvSpPr>
              <p:spPr>
                <a:xfrm>
                  <a:off x="-507066" y="3484189"/>
                  <a:ext cx="246779" cy="199148"/>
                </a:xfrm>
                <a:custGeom>
                  <a:avLst/>
                  <a:gdLst/>
                  <a:ahLst/>
                  <a:cxnLst/>
                  <a:rect l="l" t="t" r="r" b="b"/>
                  <a:pathLst>
                    <a:path w="246779" h="199148" extrusionOk="0">
                      <a:moveTo>
                        <a:pt x="246779" y="199148"/>
                      </a:moveTo>
                      <a:cubicBezTo>
                        <a:pt x="246779" y="199148"/>
                        <a:pt x="197032" y="141581"/>
                        <a:pt x="168701" y="117502"/>
                      </a:cubicBezTo>
                      <a:cubicBezTo>
                        <a:pt x="152885" y="104062"/>
                        <a:pt x="141710" y="96168"/>
                        <a:pt x="141710" y="96168"/>
                      </a:cubicBezTo>
                      <a:cubicBezTo>
                        <a:pt x="141710" y="96168"/>
                        <a:pt x="149733" y="96926"/>
                        <a:pt x="170013" y="102906"/>
                      </a:cubicBezTo>
                      <a:cubicBezTo>
                        <a:pt x="190284" y="108896"/>
                        <a:pt x="222830" y="120118"/>
                        <a:pt x="222830" y="120118"/>
                      </a:cubicBezTo>
                      <a:cubicBezTo>
                        <a:pt x="222830" y="120118"/>
                        <a:pt x="193260" y="104607"/>
                        <a:pt x="171067" y="96750"/>
                      </a:cubicBezTo>
                      <a:cubicBezTo>
                        <a:pt x="148864" y="88893"/>
                        <a:pt x="134038" y="88690"/>
                        <a:pt x="134038" y="88690"/>
                      </a:cubicBezTo>
                      <a:cubicBezTo>
                        <a:pt x="134038" y="88690"/>
                        <a:pt x="120700" y="75879"/>
                        <a:pt x="106678" y="65378"/>
                      </a:cubicBezTo>
                      <a:cubicBezTo>
                        <a:pt x="92646" y="54878"/>
                        <a:pt x="77931" y="46679"/>
                        <a:pt x="77931" y="46679"/>
                      </a:cubicBezTo>
                      <a:lnTo>
                        <a:pt x="117021" y="44461"/>
                      </a:lnTo>
                      <a:cubicBezTo>
                        <a:pt x="117021" y="44461"/>
                        <a:pt x="123575" y="53445"/>
                        <a:pt x="139372" y="62568"/>
                      </a:cubicBezTo>
                      <a:cubicBezTo>
                        <a:pt x="155159" y="71691"/>
                        <a:pt x="180190" y="80953"/>
                        <a:pt x="180190" y="80953"/>
                      </a:cubicBezTo>
                      <a:cubicBezTo>
                        <a:pt x="180190" y="80953"/>
                        <a:pt x="157997" y="68586"/>
                        <a:pt x="144576" y="59980"/>
                      </a:cubicBezTo>
                      <a:cubicBezTo>
                        <a:pt x="131163" y="51374"/>
                        <a:pt x="126523" y="46549"/>
                        <a:pt x="126523" y="46549"/>
                      </a:cubicBezTo>
                      <a:lnTo>
                        <a:pt x="165244" y="50210"/>
                      </a:lnTo>
                      <a:lnTo>
                        <a:pt x="216618" y="57457"/>
                      </a:lnTo>
                      <a:lnTo>
                        <a:pt x="165484" y="44433"/>
                      </a:lnTo>
                      <a:cubicBezTo>
                        <a:pt x="165484" y="44433"/>
                        <a:pt x="165318" y="39256"/>
                        <a:pt x="172722" y="34801"/>
                      </a:cubicBezTo>
                      <a:cubicBezTo>
                        <a:pt x="180125" y="30337"/>
                        <a:pt x="195100" y="26593"/>
                        <a:pt x="195100" y="26593"/>
                      </a:cubicBezTo>
                      <a:cubicBezTo>
                        <a:pt x="195100" y="26593"/>
                        <a:pt x="177473" y="27360"/>
                        <a:pt x="167804" y="31501"/>
                      </a:cubicBezTo>
                      <a:cubicBezTo>
                        <a:pt x="158126" y="35642"/>
                        <a:pt x="156407" y="43166"/>
                        <a:pt x="156407" y="43166"/>
                      </a:cubicBezTo>
                      <a:lnTo>
                        <a:pt x="125571" y="40588"/>
                      </a:lnTo>
                      <a:lnTo>
                        <a:pt x="107750" y="38360"/>
                      </a:lnTo>
                      <a:cubicBezTo>
                        <a:pt x="107750" y="38360"/>
                        <a:pt x="107343" y="30549"/>
                        <a:pt x="113860" y="20964"/>
                      </a:cubicBezTo>
                      <a:cubicBezTo>
                        <a:pt x="120367" y="11369"/>
                        <a:pt x="133807" y="0"/>
                        <a:pt x="133807" y="0"/>
                      </a:cubicBezTo>
                      <a:cubicBezTo>
                        <a:pt x="133807" y="0"/>
                        <a:pt x="116827" y="6359"/>
                        <a:pt x="107889" y="15769"/>
                      </a:cubicBezTo>
                      <a:cubicBezTo>
                        <a:pt x="98941" y="25179"/>
                        <a:pt x="98026" y="37630"/>
                        <a:pt x="98026" y="37630"/>
                      </a:cubicBezTo>
                      <a:lnTo>
                        <a:pt x="69639" y="40357"/>
                      </a:lnTo>
                      <a:cubicBezTo>
                        <a:pt x="69639" y="40357"/>
                        <a:pt x="61422" y="34478"/>
                        <a:pt x="45736" y="25558"/>
                      </a:cubicBezTo>
                      <a:cubicBezTo>
                        <a:pt x="30050" y="16638"/>
                        <a:pt x="6896" y="4677"/>
                        <a:pt x="6896" y="4677"/>
                      </a:cubicBezTo>
                      <a:lnTo>
                        <a:pt x="0" y="17156"/>
                      </a:lnTo>
                      <a:cubicBezTo>
                        <a:pt x="0" y="17156"/>
                        <a:pt x="22323" y="24310"/>
                        <a:pt x="39220" y="32148"/>
                      </a:cubicBezTo>
                      <a:cubicBezTo>
                        <a:pt x="56116" y="39987"/>
                        <a:pt x="67597" y="48509"/>
                        <a:pt x="67597" y="48509"/>
                      </a:cubicBezTo>
                      <a:lnTo>
                        <a:pt x="69177" y="70453"/>
                      </a:lnTo>
                      <a:cubicBezTo>
                        <a:pt x="69177" y="70453"/>
                        <a:pt x="52123" y="66423"/>
                        <a:pt x="36576" y="70231"/>
                      </a:cubicBezTo>
                      <a:cubicBezTo>
                        <a:pt x="21029" y="74039"/>
                        <a:pt x="4012" y="83394"/>
                        <a:pt x="4012" y="83394"/>
                      </a:cubicBezTo>
                      <a:cubicBezTo>
                        <a:pt x="4012" y="83394"/>
                        <a:pt x="22609" y="76526"/>
                        <a:pt x="38952" y="75223"/>
                      </a:cubicBezTo>
                      <a:cubicBezTo>
                        <a:pt x="55303" y="73919"/>
                        <a:pt x="70194" y="77173"/>
                        <a:pt x="70194" y="77173"/>
                      </a:cubicBezTo>
                      <a:lnTo>
                        <a:pt x="74224" y="111993"/>
                      </a:lnTo>
                      <a:cubicBezTo>
                        <a:pt x="74224" y="111993"/>
                        <a:pt x="66127" y="112547"/>
                        <a:pt x="61459" y="121411"/>
                      </a:cubicBezTo>
                      <a:cubicBezTo>
                        <a:pt x="56791" y="130276"/>
                        <a:pt x="55562" y="147441"/>
                        <a:pt x="55562" y="147441"/>
                      </a:cubicBezTo>
                      <a:cubicBezTo>
                        <a:pt x="55562" y="147441"/>
                        <a:pt x="61080" y="132263"/>
                        <a:pt x="65905" y="124878"/>
                      </a:cubicBezTo>
                      <a:cubicBezTo>
                        <a:pt x="70730" y="117502"/>
                        <a:pt x="74871" y="117908"/>
                        <a:pt x="74871" y="117908"/>
                      </a:cubicBezTo>
                      <a:lnTo>
                        <a:pt x="99486" y="185533"/>
                      </a:lnTo>
                      <a:cubicBezTo>
                        <a:pt x="99486" y="185533"/>
                        <a:pt x="87183" y="139223"/>
                        <a:pt x="82562" y="115921"/>
                      </a:cubicBezTo>
                      <a:cubicBezTo>
                        <a:pt x="79077" y="98340"/>
                        <a:pt x="79012" y="92110"/>
                        <a:pt x="79012" y="92110"/>
                      </a:cubicBezTo>
                      <a:cubicBezTo>
                        <a:pt x="79012" y="92110"/>
                        <a:pt x="86435" y="96639"/>
                        <a:pt x="95891" y="105448"/>
                      </a:cubicBezTo>
                      <a:cubicBezTo>
                        <a:pt x="105337" y="114266"/>
                        <a:pt x="115237" y="126375"/>
                        <a:pt x="115237" y="126375"/>
                      </a:cubicBezTo>
                      <a:cubicBezTo>
                        <a:pt x="115237" y="126375"/>
                        <a:pt x="107315" y="112103"/>
                        <a:pt x="98507" y="101807"/>
                      </a:cubicBezTo>
                      <a:cubicBezTo>
                        <a:pt x="89698" y="91509"/>
                        <a:pt x="79992" y="85187"/>
                        <a:pt x="79992" y="85187"/>
                      </a:cubicBezTo>
                      <a:lnTo>
                        <a:pt x="76794" y="54637"/>
                      </a:lnTo>
                      <a:cubicBezTo>
                        <a:pt x="76794" y="54637"/>
                        <a:pt x="91870" y="64750"/>
                        <a:pt x="104191" y="73522"/>
                      </a:cubicBezTo>
                      <a:cubicBezTo>
                        <a:pt x="116503" y="82303"/>
                        <a:pt x="128159" y="93330"/>
                        <a:pt x="128159" y="93330"/>
                      </a:cubicBezTo>
                      <a:cubicBezTo>
                        <a:pt x="128159" y="93330"/>
                        <a:pt x="129795" y="108120"/>
                        <a:pt x="136654" y="125608"/>
                      </a:cubicBezTo>
                      <a:cubicBezTo>
                        <a:pt x="143522" y="143106"/>
                        <a:pt x="155621" y="163293"/>
                        <a:pt x="155621" y="163293"/>
                      </a:cubicBezTo>
                      <a:cubicBezTo>
                        <a:pt x="155621" y="163293"/>
                        <a:pt x="147487" y="143771"/>
                        <a:pt x="142745" y="128187"/>
                      </a:cubicBezTo>
                      <a:cubicBezTo>
                        <a:pt x="138004" y="112603"/>
                        <a:pt x="136654" y="100956"/>
                        <a:pt x="136654" y="100956"/>
                      </a:cubicBezTo>
                      <a:cubicBezTo>
                        <a:pt x="136654" y="100956"/>
                        <a:pt x="145343" y="105199"/>
                        <a:pt x="166658" y="123889"/>
                      </a:cubicBezTo>
                      <a:cubicBezTo>
                        <a:pt x="194425" y="148236"/>
                        <a:pt x="246779" y="199148"/>
                        <a:pt x="246779" y="1991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78" name="Google Shape;7178;p10"/>
              <p:cNvGrpSpPr/>
              <p:nvPr/>
            </p:nvGrpSpPr>
            <p:grpSpPr>
              <a:xfrm>
                <a:off x="483813" y="3980821"/>
                <a:ext cx="305252" cy="282471"/>
                <a:chOff x="483813" y="3980821"/>
                <a:chExt cx="305252" cy="282471"/>
              </a:xfrm>
            </p:grpSpPr>
            <p:sp>
              <p:nvSpPr>
                <p:cNvPr id="7179" name="Google Shape;7179;p10"/>
                <p:cNvSpPr/>
                <p:nvPr/>
              </p:nvSpPr>
              <p:spPr>
                <a:xfrm>
                  <a:off x="483813" y="3980821"/>
                  <a:ext cx="305252" cy="282471"/>
                </a:xfrm>
                <a:custGeom>
                  <a:avLst/>
                  <a:gdLst/>
                  <a:ahLst/>
                  <a:cxnLst/>
                  <a:rect l="l" t="t" r="r" b="b"/>
                  <a:pathLst>
                    <a:path w="305252" h="282471" extrusionOk="0">
                      <a:moveTo>
                        <a:pt x="174496" y="79913"/>
                      </a:moveTo>
                      <a:cubicBezTo>
                        <a:pt x="174496" y="79913"/>
                        <a:pt x="148421" y="34593"/>
                        <a:pt x="111891" y="16448"/>
                      </a:cubicBezTo>
                      <a:cubicBezTo>
                        <a:pt x="54379" y="-12124"/>
                        <a:pt x="35014" y="5208"/>
                        <a:pt x="35014" y="5208"/>
                      </a:cubicBezTo>
                      <a:cubicBezTo>
                        <a:pt x="35014" y="5208"/>
                        <a:pt x="76138" y="25691"/>
                        <a:pt x="65915" y="50029"/>
                      </a:cubicBezTo>
                      <a:cubicBezTo>
                        <a:pt x="60609" y="62665"/>
                        <a:pt x="36169" y="67277"/>
                        <a:pt x="36169" y="67277"/>
                      </a:cubicBezTo>
                      <a:cubicBezTo>
                        <a:pt x="36169" y="67277"/>
                        <a:pt x="38591" y="86438"/>
                        <a:pt x="29551" y="97956"/>
                      </a:cubicBezTo>
                      <a:cubicBezTo>
                        <a:pt x="20511" y="109482"/>
                        <a:pt x="0" y="113364"/>
                        <a:pt x="0" y="113364"/>
                      </a:cubicBezTo>
                      <a:cubicBezTo>
                        <a:pt x="0" y="113364"/>
                        <a:pt x="18690" y="128135"/>
                        <a:pt x="40144" y="136759"/>
                      </a:cubicBezTo>
                      <a:cubicBezTo>
                        <a:pt x="61607" y="145374"/>
                        <a:pt x="85825" y="147851"/>
                        <a:pt x="85825" y="147851"/>
                      </a:cubicBezTo>
                      <a:cubicBezTo>
                        <a:pt x="85825" y="147851"/>
                        <a:pt x="79040" y="155680"/>
                        <a:pt x="74123" y="164018"/>
                      </a:cubicBezTo>
                      <a:cubicBezTo>
                        <a:pt x="69196" y="172346"/>
                        <a:pt x="66136" y="181174"/>
                        <a:pt x="66136" y="181174"/>
                      </a:cubicBezTo>
                      <a:cubicBezTo>
                        <a:pt x="66136" y="181174"/>
                        <a:pt x="76803" y="186618"/>
                        <a:pt x="86527" y="189049"/>
                      </a:cubicBezTo>
                      <a:cubicBezTo>
                        <a:pt x="96260" y="191480"/>
                        <a:pt x="105051" y="190916"/>
                        <a:pt x="105051" y="190916"/>
                      </a:cubicBezTo>
                      <a:cubicBezTo>
                        <a:pt x="105051" y="190916"/>
                        <a:pt x="105171" y="216317"/>
                        <a:pt x="108600" y="238436"/>
                      </a:cubicBezTo>
                      <a:cubicBezTo>
                        <a:pt x="112030" y="260546"/>
                        <a:pt x="118768" y="279375"/>
                        <a:pt x="118768" y="279375"/>
                      </a:cubicBezTo>
                      <a:cubicBezTo>
                        <a:pt x="118768" y="279375"/>
                        <a:pt x="142015" y="273376"/>
                        <a:pt x="158829" y="264216"/>
                      </a:cubicBezTo>
                      <a:cubicBezTo>
                        <a:pt x="175633" y="255065"/>
                        <a:pt x="185995" y="242735"/>
                        <a:pt x="185995" y="242735"/>
                      </a:cubicBezTo>
                      <a:cubicBezTo>
                        <a:pt x="185995" y="242735"/>
                        <a:pt x="190552" y="251165"/>
                        <a:pt x="196366" y="257968"/>
                      </a:cubicBezTo>
                      <a:cubicBezTo>
                        <a:pt x="202189" y="264761"/>
                        <a:pt x="209270" y="269919"/>
                        <a:pt x="209270" y="269919"/>
                      </a:cubicBezTo>
                      <a:cubicBezTo>
                        <a:pt x="209270" y="269919"/>
                        <a:pt x="217376" y="258264"/>
                        <a:pt x="219308" y="243890"/>
                      </a:cubicBezTo>
                      <a:cubicBezTo>
                        <a:pt x="221240" y="229517"/>
                        <a:pt x="217006" y="212426"/>
                        <a:pt x="217006" y="212426"/>
                      </a:cubicBezTo>
                      <a:cubicBezTo>
                        <a:pt x="217006" y="212426"/>
                        <a:pt x="237517" y="238621"/>
                        <a:pt x="258334" y="256138"/>
                      </a:cubicBezTo>
                      <a:cubicBezTo>
                        <a:pt x="279140" y="273645"/>
                        <a:pt x="300252" y="282472"/>
                        <a:pt x="300252" y="282472"/>
                      </a:cubicBezTo>
                      <a:cubicBezTo>
                        <a:pt x="300252" y="282472"/>
                        <a:pt x="286849" y="255537"/>
                        <a:pt x="285740" y="236985"/>
                      </a:cubicBezTo>
                      <a:cubicBezTo>
                        <a:pt x="284622" y="218434"/>
                        <a:pt x="295797" y="208266"/>
                        <a:pt x="295797" y="208266"/>
                      </a:cubicBezTo>
                      <a:cubicBezTo>
                        <a:pt x="295797" y="208266"/>
                        <a:pt x="262244" y="184039"/>
                        <a:pt x="281442" y="153398"/>
                      </a:cubicBezTo>
                      <a:cubicBezTo>
                        <a:pt x="289049" y="141243"/>
                        <a:pt x="305253" y="146373"/>
                        <a:pt x="305253" y="146373"/>
                      </a:cubicBezTo>
                      <a:cubicBezTo>
                        <a:pt x="305253" y="146373"/>
                        <a:pt x="287737" y="117746"/>
                        <a:pt x="254987" y="100368"/>
                      </a:cubicBezTo>
                      <a:cubicBezTo>
                        <a:pt x="222248" y="82991"/>
                        <a:pt x="174496" y="79913"/>
                        <a:pt x="174496" y="799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80" name="Google Shape;7180;p10"/>
                <p:cNvSpPr/>
                <p:nvPr/>
              </p:nvSpPr>
              <p:spPr>
                <a:xfrm>
                  <a:off x="526804" y="4001715"/>
                  <a:ext cx="233210" cy="235271"/>
                </a:xfrm>
                <a:custGeom>
                  <a:avLst/>
                  <a:gdLst/>
                  <a:ahLst/>
                  <a:cxnLst/>
                  <a:rect l="l" t="t" r="r" b="b"/>
                  <a:pathLst>
                    <a:path w="233210" h="235271" extrusionOk="0">
                      <a:moveTo>
                        <a:pt x="86703" y="235271"/>
                      </a:moveTo>
                      <a:cubicBezTo>
                        <a:pt x="86703" y="235271"/>
                        <a:pt x="113268" y="187151"/>
                        <a:pt x="119230" y="160031"/>
                      </a:cubicBezTo>
                      <a:cubicBezTo>
                        <a:pt x="122549" y="144908"/>
                        <a:pt x="123214" y="134260"/>
                        <a:pt x="123214" y="134260"/>
                      </a:cubicBezTo>
                      <a:cubicBezTo>
                        <a:pt x="123214" y="134260"/>
                        <a:pt x="127919" y="141738"/>
                        <a:pt x="135517" y="160770"/>
                      </a:cubicBezTo>
                      <a:cubicBezTo>
                        <a:pt x="143115" y="179811"/>
                        <a:pt x="153606" y="210407"/>
                        <a:pt x="153606" y="210407"/>
                      </a:cubicBezTo>
                      <a:cubicBezTo>
                        <a:pt x="153606" y="210407"/>
                        <a:pt x="149678" y="182427"/>
                        <a:pt x="142736" y="161547"/>
                      </a:cubicBezTo>
                      <a:cubicBezTo>
                        <a:pt x="135794" y="140666"/>
                        <a:pt x="125830" y="126884"/>
                        <a:pt x="125830" y="126884"/>
                      </a:cubicBezTo>
                      <a:cubicBezTo>
                        <a:pt x="125830" y="126884"/>
                        <a:pt x="130183" y="114072"/>
                        <a:pt x="131635" y="100688"/>
                      </a:cubicBezTo>
                      <a:cubicBezTo>
                        <a:pt x="133086" y="87313"/>
                        <a:pt x="131635" y="73365"/>
                        <a:pt x="131635" y="73365"/>
                      </a:cubicBezTo>
                      <a:lnTo>
                        <a:pt x="160798" y="109617"/>
                      </a:lnTo>
                      <a:cubicBezTo>
                        <a:pt x="160798" y="109617"/>
                        <a:pt x="155825" y="116004"/>
                        <a:pt x="157035" y="130979"/>
                      </a:cubicBezTo>
                      <a:cubicBezTo>
                        <a:pt x="158246" y="145953"/>
                        <a:pt x="165660" y="169505"/>
                        <a:pt x="165660" y="169505"/>
                      </a:cubicBezTo>
                      <a:cubicBezTo>
                        <a:pt x="165660" y="169505"/>
                        <a:pt x="163469" y="148476"/>
                        <a:pt x="163339" y="135730"/>
                      </a:cubicBezTo>
                      <a:cubicBezTo>
                        <a:pt x="163201" y="122983"/>
                        <a:pt x="165114" y="118509"/>
                        <a:pt x="165114" y="118509"/>
                      </a:cubicBezTo>
                      <a:lnTo>
                        <a:pt x="187816" y="154605"/>
                      </a:lnTo>
                      <a:lnTo>
                        <a:pt x="215426" y="202568"/>
                      </a:lnTo>
                      <a:lnTo>
                        <a:pt x="194083" y="154642"/>
                      </a:lnTo>
                      <a:cubicBezTo>
                        <a:pt x="194083" y="154642"/>
                        <a:pt x="199425" y="154309"/>
                        <a:pt x="209205" y="161038"/>
                      </a:cubicBezTo>
                      <a:cubicBezTo>
                        <a:pt x="218985" y="167776"/>
                        <a:pt x="233210" y="181568"/>
                        <a:pt x="233210" y="181568"/>
                      </a:cubicBezTo>
                      <a:cubicBezTo>
                        <a:pt x="233210" y="181568"/>
                        <a:pt x="220306" y="165216"/>
                        <a:pt x="209307" y="156361"/>
                      </a:cubicBezTo>
                      <a:cubicBezTo>
                        <a:pt x="198298" y="147515"/>
                        <a:pt x="189184" y="146166"/>
                        <a:pt x="189184" y="146166"/>
                      </a:cubicBezTo>
                      <a:lnTo>
                        <a:pt x="170753" y="117428"/>
                      </a:lnTo>
                      <a:lnTo>
                        <a:pt x="160871" y="100799"/>
                      </a:lnTo>
                      <a:cubicBezTo>
                        <a:pt x="160871" y="100799"/>
                        <a:pt x="168821" y="100161"/>
                        <a:pt x="183407" y="105901"/>
                      </a:cubicBezTo>
                      <a:cubicBezTo>
                        <a:pt x="197993" y="111632"/>
                        <a:pt x="219197" y="123741"/>
                        <a:pt x="219197" y="123741"/>
                      </a:cubicBezTo>
                      <a:cubicBezTo>
                        <a:pt x="219197" y="123741"/>
                        <a:pt x="200840" y="108184"/>
                        <a:pt x="184784" y="100180"/>
                      </a:cubicBezTo>
                      <a:cubicBezTo>
                        <a:pt x="168728" y="92184"/>
                        <a:pt x="154974" y="91741"/>
                        <a:pt x="154974" y="91741"/>
                      </a:cubicBezTo>
                      <a:lnTo>
                        <a:pt x="132624" y="65462"/>
                      </a:lnTo>
                      <a:cubicBezTo>
                        <a:pt x="132624" y="65462"/>
                        <a:pt x="133178" y="57633"/>
                        <a:pt x="131820" y="42769"/>
                      </a:cubicBezTo>
                      <a:cubicBezTo>
                        <a:pt x="130461" y="27897"/>
                        <a:pt x="127189" y="5990"/>
                        <a:pt x="127189" y="5990"/>
                      </a:cubicBezTo>
                      <a:lnTo>
                        <a:pt x="109303" y="0"/>
                      </a:lnTo>
                      <a:cubicBezTo>
                        <a:pt x="109303" y="0"/>
                        <a:pt x="117076" y="20973"/>
                        <a:pt x="120404" y="36927"/>
                      </a:cubicBezTo>
                      <a:cubicBezTo>
                        <a:pt x="123732" y="52881"/>
                        <a:pt x="122613" y="63825"/>
                        <a:pt x="122613" y="63825"/>
                      </a:cubicBezTo>
                      <a:lnTo>
                        <a:pt x="100559" y="66025"/>
                      </a:lnTo>
                      <a:cubicBezTo>
                        <a:pt x="100559" y="66025"/>
                        <a:pt x="93118" y="50053"/>
                        <a:pt x="78430" y="35726"/>
                      </a:cubicBezTo>
                      <a:cubicBezTo>
                        <a:pt x="63742" y="21408"/>
                        <a:pt x="42205" y="5916"/>
                        <a:pt x="42205" y="5916"/>
                      </a:cubicBezTo>
                      <a:cubicBezTo>
                        <a:pt x="42205" y="5916"/>
                        <a:pt x="62208" y="22970"/>
                        <a:pt x="74797" y="38101"/>
                      </a:cubicBezTo>
                      <a:cubicBezTo>
                        <a:pt x="87387" y="53242"/>
                        <a:pt x="94171" y="67190"/>
                        <a:pt x="94171" y="67190"/>
                      </a:cubicBezTo>
                      <a:lnTo>
                        <a:pt x="60220" y="72080"/>
                      </a:lnTo>
                      <a:cubicBezTo>
                        <a:pt x="60220" y="72080"/>
                        <a:pt x="54074" y="64574"/>
                        <a:pt x="41531" y="60535"/>
                      </a:cubicBezTo>
                      <a:cubicBezTo>
                        <a:pt x="28978" y="56495"/>
                        <a:pt x="10038" y="55923"/>
                        <a:pt x="10038" y="55923"/>
                      </a:cubicBezTo>
                      <a:cubicBezTo>
                        <a:pt x="10038" y="55923"/>
                        <a:pt x="29819" y="60544"/>
                        <a:pt x="40920" y="64787"/>
                      </a:cubicBezTo>
                      <a:cubicBezTo>
                        <a:pt x="52012" y="69020"/>
                        <a:pt x="54425" y="72884"/>
                        <a:pt x="54425" y="72884"/>
                      </a:cubicBezTo>
                      <a:lnTo>
                        <a:pt x="0" y="97980"/>
                      </a:lnTo>
                      <a:cubicBezTo>
                        <a:pt x="0" y="97980"/>
                        <a:pt x="40393" y="85020"/>
                        <a:pt x="61792" y="79964"/>
                      </a:cubicBezTo>
                      <a:cubicBezTo>
                        <a:pt x="77949" y="76147"/>
                        <a:pt x="84475" y="75879"/>
                        <a:pt x="84475" y="75879"/>
                      </a:cubicBezTo>
                      <a:cubicBezTo>
                        <a:pt x="84475" y="75879"/>
                        <a:pt x="84789" y="82922"/>
                        <a:pt x="81979" y="91990"/>
                      </a:cubicBezTo>
                      <a:cubicBezTo>
                        <a:pt x="79169" y="101058"/>
                        <a:pt x="73189" y="110662"/>
                        <a:pt x="73189" y="110662"/>
                      </a:cubicBezTo>
                      <a:cubicBezTo>
                        <a:pt x="73189" y="110662"/>
                        <a:pt x="82811" y="102832"/>
                        <a:pt x="87618" y="94310"/>
                      </a:cubicBezTo>
                      <a:cubicBezTo>
                        <a:pt x="92434" y="85788"/>
                        <a:pt x="92443" y="76554"/>
                        <a:pt x="92443" y="76554"/>
                      </a:cubicBezTo>
                      <a:lnTo>
                        <a:pt x="122465" y="72579"/>
                      </a:lnTo>
                      <a:cubicBezTo>
                        <a:pt x="122465" y="72579"/>
                        <a:pt x="122151" y="86916"/>
                        <a:pt x="121338" y="98654"/>
                      </a:cubicBezTo>
                      <a:cubicBezTo>
                        <a:pt x="120534" y="110384"/>
                        <a:pt x="116901" y="121578"/>
                        <a:pt x="116901" y="121578"/>
                      </a:cubicBezTo>
                      <a:cubicBezTo>
                        <a:pt x="116901" y="121578"/>
                        <a:pt x="102426" y="123584"/>
                        <a:pt x="88690" y="130535"/>
                      </a:cubicBezTo>
                      <a:cubicBezTo>
                        <a:pt x="74955" y="137495"/>
                        <a:pt x="61968" y="149401"/>
                        <a:pt x="61968" y="149401"/>
                      </a:cubicBezTo>
                      <a:cubicBezTo>
                        <a:pt x="61968" y="149401"/>
                        <a:pt x="76969" y="141193"/>
                        <a:pt x="90150" y="136275"/>
                      </a:cubicBezTo>
                      <a:cubicBezTo>
                        <a:pt x="103331" y="131357"/>
                        <a:pt x="114692" y="129721"/>
                        <a:pt x="114692" y="129721"/>
                      </a:cubicBezTo>
                      <a:cubicBezTo>
                        <a:pt x="114692" y="129721"/>
                        <a:pt x="116180" y="137929"/>
                        <a:pt x="111087" y="158348"/>
                      </a:cubicBezTo>
                      <a:cubicBezTo>
                        <a:pt x="104459" y="184951"/>
                        <a:pt x="86703" y="235271"/>
                        <a:pt x="86703" y="2352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81" name="Google Shape;7181;p10"/>
              <p:cNvGrpSpPr/>
              <p:nvPr/>
            </p:nvGrpSpPr>
            <p:grpSpPr>
              <a:xfrm>
                <a:off x="1120811" y="1790046"/>
                <a:ext cx="225805" cy="185514"/>
                <a:chOff x="1120811" y="1790046"/>
                <a:chExt cx="225805" cy="185514"/>
              </a:xfrm>
            </p:grpSpPr>
            <p:sp>
              <p:nvSpPr>
                <p:cNvPr id="7182" name="Google Shape;7182;p10"/>
                <p:cNvSpPr/>
                <p:nvPr/>
              </p:nvSpPr>
              <p:spPr>
                <a:xfrm>
                  <a:off x="1120811" y="1790046"/>
                  <a:ext cx="225805" cy="185514"/>
                </a:xfrm>
                <a:custGeom>
                  <a:avLst/>
                  <a:gdLst/>
                  <a:ahLst/>
                  <a:cxnLst/>
                  <a:rect l="l" t="t" r="r" b="b"/>
                  <a:pathLst>
                    <a:path w="225805" h="185514" extrusionOk="0">
                      <a:moveTo>
                        <a:pt x="70508" y="121153"/>
                      </a:moveTo>
                      <a:cubicBezTo>
                        <a:pt x="70508" y="121153"/>
                        <a:pt x="36021" y="117585"/>
                        <a:pt x="18967" y="99486"/>
                      </a:cubicBezTo>
                      <a:cubicBezTo>
                        <a:pt x="-7894" y="70980"/>
                        <a:pt x="1645" y="53602"/>
                        <a:pt x="1645" y="53602"/>
                      </a:cubicBezTo>
                      <a:cubicBezTo>
                        <a:pt x="1645" y="53602"/>
                        <a:pt x="20881" y="73965"/>
                        <a:pt x="36391" y="60405"/>
                      </a:cubicBezTo>
                      <a:cubicBezTo>
                        <a:pt x="44442" y="53362"/>
                        <a:pt x="44581" y="36419"/>
                        <a:pt x="44581" y="36419"/>
                      </a:cubicBezTo>
                      <a:cubicBezTo>
                        <a:pt x="44581" y="36419"/>
                        <a:pt x="58094" y="32435"/>
                        <a:pt x="64907" y="23330"/>
                      </a:cubicBezTo>
                      <a:cubicBezTo>
                        <a:pt x="71728" y="14226"/>
                        <a:pt x="71849" y="0"/>
                        <a:pt x="71849" y="0"/>
                      </a:cubicBezTo>
                      <a:cubicBezTo>
                        <a:pt x="71849" y="0"/>
                        <a:pt x="84364" y="7681"/>
                        <a:pt x="92979" y="18903"/>
                      </a:cubicBezTo>
                      <a:cubicBezTo>
                        <a:pt x="101584" y="30115"/>
                        <a:pt x="106308" y="44886"/>
                        <a:pt x="106308" y="44886"/>
                      </a:cubicBezTo>
                      <a:cubicBezTo>
                        <a:pt x="106308" y="44886"/>
                        <a:pt x="110865" y="38286"/>
                        <a:pt x="115995" y="32731"/>
                      </a:cubicBezTo>
                      <a:cubicBezTo>
                        <a:pt x="121125" y="27185"/>
                        <a:pt x="126828" y="22674"/>
                        <a:pt x="126828" y="22674"/>
                      </a:cubicBezTo>
                      <a:cubicBezTo>
                        <a:pt x="126828" y="22674"/>
                        <a:pt x="131912" y="27924"/>
                        <a:pt x="134796" y="33433"/>
                      </a:cubicBezTo>
                      <a:cubicBezTo>
                        <a:pt x="137689" y="38952"/>
                        <a:pt x="138391" y="44729"/>
                        <a:pt x="138391" y="44729"/>
                      </a:cubicBezTo>
                      <a:cubicBezTo>
                        <a:pt x="138391" y="44729"/>
                        <a:pt x="155917" y="37473"/>
                        <a:pt x="171594" y="33276"/>
                      </a:cubicBezTo>
                      <a:cubicBezTo>
                        <a:pt x="187261" y="29080"/>
                        <a:pt x="201080" y="27952"/>
                        <a:pt x="201080" y="27952"/>
                      </a:cubicBezTo>
                      <a:cubicBezTo>
                        <a:pt x="201080" y="27952"/>
                        <a:pt x="199841" y="44535"/>
                        <a:pt x="195617" y="57919"/>
                      </a:cubicBezTo>
                      <a:cubicBezTo>
                        <a:pt x="191393" y="71303"/>
                        <a:pt x="184192" y="81490"/>
                        <a:pt x="184192" y="81490"/>
                      </a:cubicBezTo>
                      <a:cubicBezTo>
                        <a:pt x="184192" y="81490"/>
                        <a:pt x="190570" y="81961"/>
                        <a:pt x="195978" y="83717"/>
                      </a:cubicBezTo>
                      <a:cubicBezTo>
                        <a:pt x="201385" y="85473"/>
                        <a:pt x="205822" y="88505"/>
                        <a:pt x="205822" y="88505"/>
                      </a:cubicBezTo>
                      <a:cubicBezTo>
                        <a:pt x="205822" y="88505"/>
                        <a:pt x="198797" y="97046"/>
                        <a:pt x="189128" y="102435"/>
                      </a:cubicBezTo>
                      <a:cubicBezTo>
                        <a:pt x="179460" y="107824"/>
                        <a:pt x="167157" y="110052"/>
                        <a:pt x="167157" y="110052"/>
                      </a:cubicBezTo>
                      <a:cubicBezTo>
                        <a:pt x="167157" y="110052"/>
                        <a:pt x="187760" y="115598"/>
                        <a:pt x="202430" y="123833"/>
                      </a:cubicBezTo>
                      <a:cubicBezTo>
                        <a:pt x="217089" y="132078"/>
                        <a:pt x="225806" y="143013"/>
                        <a:pt x="225806" y="143013"/>
                      </a:cubicBezTo>
                      <a:cubicBezTo>
                        <a:pt x="225806" y="143013"/>
                        <a:pt x="205563" y="142228"/>
                        <a:pt x="192641" y="146877"/>
                      </a:cubicBezTo>
                      <a:cubicBezTo>
                        <a:pt x="179709" y="151517"/>
                        <a:pt x="174089" y="161593"/>
                        <a:pt x="174089" y="161593"/>
                      </a:cubicBezTo>
                      <a:cubicBezTo>
                        <a:pt x="174089" y="161593"/>
                        <a:pt x="153218" y="147154"/>
                        <a:pt x="134472" y="168266"/>
                      </a:cubicBezTo>
                      <a:cubicBezTo>
                        <a:pt x="127050" y="176641"/>
                        <a:pt x="132596" y="185514"/>
                        <a:pt x="132596" y="185514"/>
                      </a:cubicBezTo>
                      <a:cubicBezTo>
                        <a:pt x="132596" y="185514"/>
                        <a:pt x="110680" y="182584"/>
                        <a:pt x="94624" y="166676"/>
                      </a:cubicBezTo>
                      <a:cubicBezTo>
                        <a:pt x="78568" y="150778"/>
                        <a:pt x="70508" y="121153"/>
                        <a:pt x="70508" y="1211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83" name="Google Shape;7183;p10"/>
                <p:cNvSpPr/>
                <p:nvPr/>
              </p:nvSpPr>
              <p:spPr>
                <a:xfrm>
                  <a:off x="1143595" y="1815927"/>
                  <a:ext cx="163653" cy="132623"/>
                </a:xfrm>
                <a:custGeom>
                  <a:avLst/>
                  <a:gdLst/>
                  <a:ahLst/>
                  <a:cxnLst/>
                  <a:rect l="l" t="t" r="r" b="b"/>
                  <a:pathLst>
                    <a:path w="163653" h="132623" extrusionOk="0">
                      <a:moveTo>
                        <a:pt x="163654" y="15751"/>
                      </a:moveTo>
                      <a:cubicBezTo>
                        <a:pt x="163654" y="15751"/>
                        <a:pt x="133788" y="46624"/>
                        <a:pt x="115838" y="58261"/>
                      </a:cubicBezTo>
                      <a:cubicBezTo>
                        <a:pt x="105818" y="64750"/>
                        <a:pt x="98562" y="68244"/>
                        <a:pt x="98562" y="68244"/>
                      </a:cubicBezTo>
                      <a:cubicBezTo>
                        <a:pt x="98562" y="68244"/>
                        <a:pt x="104302" y="69094"/>
                        <a:pt x="118371" y="68456"/>
                      </a:cubicBezTo>
                      <a:cubicBezTo>
                        <a:pt x="132439" y="67809"/>
                        <a:pt x="154845" y="65683"/>
                        <a:pt x="154845" y="65683"/>
                      </a:cubicBezTo>
                      <a:cubicBezTo>
                        <a:pt x="154845" y="65683"/>
                        <a:pt x="135064" y="71248"/>
                        <a:pt x="119803" y="72847"/>
                      </a:cubicBezTo>
                      <a:cubicBezTo>
                        <a:pt x="104542" y="74437"/>
                        <a:pt x="93802" y="72052"/>
                        <a:pt x="93802" y="72052"/>
                      </a:cubicBezTo>
                      <a:cubicBezTo>
                        <a:pt x="93802" y="72052"/>
                        <a:pt x="85510" y="78532"/>
                        <a:pt x="76470" y="83329"/>
                      </a:cubicBezTo>
                      <a:cubicBezTo>
                        <a:pt x="67421" y="88117"/>
                        <a:pt x="57632" y="91214"/>
                        <a:pt x="57632" y="91214"/>
                      </a:cubicBezTo>
                      <a:lnTo>
                        <a:pt x="86250" y="99385"/>
                      </a:lnTo>
                      <a:cubicBezTo>
                        <a:pt x="86250" y="99385"/>
                        <a:pt x="90030" y="94356"/>
                        <a:pt x="100503" y="90807"/>
                      </a:cubicBezTo>
                      <a:cubicBezTo>
                        <a:pt x="110976" y="87257"/>
                        <a:pt x="128141" y="85187"/>
                        <a:pt x="128141" y="85187"/>
                      </a:cubicBezTo>
                      <a:cubicBezTo>
                        <a:pt x="128141" y="85187"/>
                        <a:pt x="113370" y="89873"/>
                        <a:pt x="104570" y="93460"/>
                      </a:cubicBezTo>
                      <a:cubicBezTo>
                        <a:pt x="95761" y="97055"/>
                        <a:pt x="92924" y="99570"/>
                        <a:pt x="92924" y="99570"/>
                      </a:cubicBezTo>
                      <a:lnTo>
                        <a:pt x="120626" y="103655"/>
                      </a:lnTo>
                      <a:lnTo>
                        <a:pt x="157137" y="107445"/>
                      </a:lnTo>
                      <a:lnTo>
                        <a:pt x="121430" y="107648"/>
                      </a:lnTo>
                      <a:cubicBezTo>
                        <a:pt x="121430" y="107648"/>
                        <a:pt x="121864" y="111152"/>
                        <a:pt x="127725" y="115459"/>
                      </a:cubicBezTo>
                      <a:cubicBezTo>
                        <a:pt x="133585" y="119766"/>
                        <a:pt x="144862" y="124869"/>
                        <a:pt x="144862" y="124869"/>
                      </a:cubicBezTo>
                      <a:cubicBezTo>
                        <a:pt x="144862" y="124869"/>
                        <a:pt x="131986" y="121356"/>
                        <a:pt x="124517" y="116873"/>
                      </a:cubicBezTo>
                      <a:cubicBezTo>
                        <a:pt x="117039" y="112399"/>
                        <a:pt x="114978" y="106964"/>
                        <a:pt x="114978" y="106964"/>
                      </a:cubicBezTo>
                      <a:lnTo>
                        <a:pt x="92877" y="103480"/>
                      </a:lnTo>
                      <a:lnTo>
                        <a:pt x="80177" y="101973"/>
                      </a:lnTo>
                      <a:cubicBezTo>
                        <a:pt x="80177" y="101973"/>
                        <a:pt x="80732" y="107242"/>
                        <a:pt x="86499" y="114904"/>
                      </a:cubicBezTo>
                      <a:cubicBezTo>
                        <a:pt x="92267" y="122567"/>
                        <a:pt x="103249" y="132624"/>
                        <a:pt x="103249" y="132624"/>
                      </a:cubicBezTo>
                      <a:cubicBezTo>
                        <a:pt x="103249" y="132624"/>
                        <a:pt x="90243" y="125386"/>
                        <a:pt x="82728" y="117437"/>
                      </a:cubicBezTo>
                      <a:cubicBezTo>
                        <a:pt x="75223" y="109479"/>
                        <a:pt x="73198" y="100817"/>
                        <a:pt x="73198" y="100817"/>
                      </a:cubicBezTo>
                      <a:lnTo>
                        <a:pt x="52299" y="94125"/>
                      </a:lnTo>
                      <a:cubicBezTo>
                        <a:pt x="52299" y="94125"/>
                        <a:pt x="46975" y="96741"/>
                        <a:pt x="36557" y="100170"/>
                      </a:cubicBezTo>
                      <a:cubicBezTo>
                        <a:pt x="26140" y="103600"/>
                        <a:pt x="10621" y="107824"/>
                        <a:pt x="10621" y="107824"/>
                      </a:cubicBezTo>
                      <a:lnTo>
                        <a:pt x="4270" y="98137"/>
                      </a:lnTo>
                      <a:cubicBezTo>
                        <a:pt x="4270" y="98137"/>
                        <a:pt x="19698" y="97046"/>
                        <a:pt x="31113" y="94560"/>
                      </a:cubicBezTo>
                      <a:cubicBezTo>
                        <a:pt x="42529" y="92082"/>
                        <a:pt x="49933" y="88200"/>
                        <a:pt x="49933" y="88200"/>
                      </a:cubicBezTo>
                      <a:lnTo>
                        <a:pt x="48703" y="73476"/>
                      </a:lnTo>
                      <a:cubicBezTo>
                        <a:pt x="48703" y="73476"/>
                        <a:pt x="36761" y="73337"/>
                        <a:pt x="25059" y="68087"/>
                      </a:cubicBezTo>
                      <a:cubicBezTo>
                        <a:pt x="13357" y="62836"/>
                        <a:pt x="0" y="53556"/>
                        <a:pt x="0" y="53556"/>
                      </a:cubicBezTo>
                      <a:cubicBezTo>
                        <a:pt x="0" y="53556"/>
                        <a:pt x="14244" y="61404"/>
                        <a:pt x="26242" y="65083"/>
                      </a:cubicBezTo>
                      <a:cubicBezTo>
                        <a:pt x="38249" y="68752"/>
                        <a:pt x="48703" y="69057"/>
                        <a:pt x="48703" y="69057"/>
                      </a:cubicBezTo>
                      <a:lnTo>
                        <a:pt x="47853" y="45958"/>
                      </a:lnTo>
                      <a:cubicBezTo>
                        <a:pt x="47853" y="45958"/>
                        <a:pt x="41919" y="44193"/>
                        <a:pt x="37574" y="37343"/>
                      </a:cubicBezTo>
                      <a:cubicBezTo>
                        <a:pt x="33221" y="30494"/>
                        <a:pt x="30466" y="18551"/>
                        <a:pt x="30466" y="18551"/>
                      </a:cubicBezTo>
                      <a:cubicBezTo>
                        <a:pt x="30466" y="18551"/>
                        <a:pt x="36114" y="29865"/>
                        <a:pt x="40421" y="35726"/>
                      </a:cubicBezTo>
                      <a:cubicBezTo>
                        <a:pt x="44729" y="41595"/>
                        <a:pt x="47686" y="42020"/>
                        <a:pt x="47686" y="42020"/>
                      </a:cubicBezTo>
                      <a:lnTo>
                        <a:pt x="58215" y="0"/>
                      </a:lnTo>
                      <a:cubicBezTo>
                        <a:pt x="58215" y="0"/>
                        <a:pt x="54305" y="29551"/>
                        <a:pt x="53482" y="44683"/>
                      </a:cubicBezTo>
                      <a:cubicBezTo>
                        <a:pt x="52863" y="56107"/>
                        <a:pt x="53491" y="60359"/>
                        <a:pt x="53491" y="60359"/>
                      </a:cubicBezTo>
                      <a:cubicBezTo>
                        <a:pt x="53491" y="60359"/>
                        <a:pt x="58390" y="58529"/>
                        <a:pt x="64287" y="54111"/>
                      </a:cubicBezTo>
                      <a:cubicBezTo>
                        <a:pt x="70194" y="49692"/>
                        <a:pt x="76064" y="43102"/>
                        <a:pt x="76064" y="43102"/>
                      </a:cubicBezTo>
                      <a:cubicBezTo>
                        <a:pt x="76064" y="43102"/>
                        <a:pt x="71867" y="51504"/>
                        <a:pt x="66589" y="57041"/>
                      </a:cubicBezTo>
                      <a:cubicBezTo>
                        <a:pt x="61311" y="62587"/>
                        <a:pt x="54952" y="65249"/>
                        <a:pt x="54952" y="65249"/>
                      </a:cubicBezTo>
                      <a:lnTo>
                        <a:pt x="55950" y="85584"/>
                      </a:lnTo>
                      <a:cubicBezTo>
                        <a:pt x="55950" y="85584"/>
                        <a:pt x="65794" y="81240"/>
                        <a:pt x="73781" y="77339"/>
                      </a:cubicBezTo>
                      <a:cubicBezTo>
                        <a:pt x="81767" y="73429"/>
                        <a:pt x="89032" y="67883"/>
                        <a:pt x="89032" y="67883"/>
                      </a:cubicBezTo>
                      <a:cubicBezTo>
                        <a:pt x="89032" y="67883"/>
                        <a:pt x="88616" y="58048"/>
                        <a:pt x="91694" y="47271"/>
                      </a:cubicBezTo>
                      <a:cubicBezTo>
                        <a:pt x="94781" y="36484"/>
                        <a:pt x="101372" y="24745"/>
                        <a:pt x="101372" y="24745"/>
                      </a:cubicBezTo>
                      <a:cubicBezTo>
                        <a:pt x="101372" y="24745"/>
                        <a:pt x="97592" y="36696"/>
                        <a:pt x="95835" y="46540"/>
                      </a:cubicBezTo>
                      <a:cubicBezTo>
                        <a:pt x="94088" y="56385"/>
                        <a:pt x="94375" y="64112"/>
                        <a:pt x="94375" y="64112"/>
                      </a:cubicBezTo>
                      <a:cubicBezTo>
                        <a:pt x="94375" y="64112"/>
                        <a:pt x="100217" y="62698"/>
                        <a:pt x="113666" y="53547"/>
                      </a:cubicBezTo>
                      <a:cubicBezTo>
                        <a:pt x="131173" y="41632"/>
                        <a:pt x="163654" y="15751"/>
                        <a:pt x="163654" y="1575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84" name="Google Shape;7184;p10"/>
              <p:cNvGrpSpPr/>
              <p:nvPr/>
            </p:nvGrpSpPr>
            <p:grpSpPr>
              <a:xfrm>
                <a:off x="286735" y="2436915"/>
                <a:ext cx="355998" cy="276266"/>
                <a:chOff x="286735" y="2436915"/>
                <a:chExt cx="355998" cy="276266"/>
              </a:xfrm>
            </p:grpSpPr>
            <p:sp>
              <p:nvSpPr>
                <p:cNvPr id="7185" name="Google Shape;7185;p10"/>
                <p:cNvSpPr/>
                <p:nvPr/>
              </p:nvSpPr>
              <p:spPr>
                <a:xfrm>
                  <a:off x="286735" y="2455034"/>
                  <a:ext cx="355998" cy="258147"/>
                </a:xfrm>
                <a:custGeom>
                  <a:avLst/>
                  <a:gdLst/>
                  <a:ahLst/>
                  <a:cxnLst/>
                  <a:rect l="l" t="t" r="r" b="b"/>
                  <a:pathLst>
                    <a:path w="355998" h="258147" extrusionOk="0">
                      <a:moveTo>
                        <a:pt x="175208" y="30538"/>
                      </a:moveTo>
                      <a:cubicBezTo>
                        <a:pt x="175208" y="30538"/>
                        <a:pt x="136922" y="2827"/>
                        <a:pt x="94199" y="7892"/>
                      </a:cubicBezTo>
                      <a:cubicBezTo>
                        <a:pt x="26926" y="15869"/>
                        <a:pt x="10759" y="44644"/>
                        <a:pt x="10759" y="44644"/>
                      </a:cubicBezTo>
                      <a:cubicBezTo>
                        <a:pt x="10759" y="44644"/>
                        <a:pt x="58871" y="38996"/>
                        <a:pt x="53991" y="68898"/>
                      </a:cubicBezTo>
                      <a:cubicBezTo>
                        <a:pt x="51458" y="84418"/>
                        <a:pt x="26898" y="104023"/>
                        <a:pt x="26898" y="104023"/>
                      </a:cubicBezTo>
                      <a:cubicBezTo>
                        <a:pt x="26898" y="104023"/>
                        <a:pt x="34052" y="121059"/>
                        <a:pt x="27323" y="137817"/>
                      </a:cubicBezTo>
                      <a:cubicBezTo>
                        <a:pt x="20604" y="154575"/>
                        <a:pt x="0" y="171038"/>
                        <a:pt x="0" y="171038"/>
                      </a:cubicBezTo>
                      <a:cubicBezTo>
                        <a:pt x="0" y="171038"/>
                        <a:pt x="23182" y="173755"/>
                        <a:pt x="47788" y="168810"/>
                      </a:cubicBezTo>
                      <a:cubicBezTo>
                        <a:pt x="72394" y="163865"/>
                        <a:pt x="98423" y="151248"/>
                        <a:pt x="98423" y="151248"/>
                      </a:cubicBezTo>
                      <a:cubicBezTo>
                        <a:pt x="98423" y="151248"/>
                        <a:pt x="93191" y="163033"/>
                        <a:pt x="90021" y="174143"/>
                      </a:cubicBezTo>
                      <a:cubicBezTo>
                        <a:pt x="86860" y="185263"/>
                        <a:pt x="85760" y="195708"/>
                        <a:pt x="85760" y="195708"/>
                      </a:cubicBezTo>
                      <a:cubicBezTo>
                        <a:pt x="85760" y="195708"/>
                        <a:pt x="98266" y="194368"/>
                        <a:pt x="109072" y="190689"/>
                      </a:cubicBezTo>
                      <a:cubicBezTo>
                        <a:pt x="119877" y="187019"/>
                        <a:pt x="128973" y="181020"/>
                        <a:pt x="128973" y="181020"/>
                      </a:cubicBezTo>
                      <a:cubicBezTo>
                        <a:pt x="128973" y="181020"/>
                        <a:pt x="135212" y="205534"/>
                        <a:pt x="144132" y="224825"/>
                      </a:cubicBezTo>
                      <a:cubicBezTo>
                        <a:pt x="153052" y="244106"/>
                        <a:pt x="164652" y="258147"/>
                        <a:pt x="164652" y="258147"/>
                      </a:cubicBezTo>
                      <a:cubicBezTo>
                        <a:pt x="164652" y="258147"/>
                        <a:pt x="187631" y="237941"/>
                        <a:pt x="203077" y="218659"/>
                      </a:cubicBezTo>
                      <a:cubicBezTo>
                        <a:pt x="218522" y="199387"/>
                        <a:pt x="226444" y="181030"/>
                        <a:pt x="226444" y="181030"/>
                      </a:cubicBezTo>
                      <a:cubicBezTo>
                        <a:pt x="226444" y="181030"/>
                        <a:pt x="233256" y="186372"/>
                        <a:pt x="241002" y="189349"/>
                      </a:cubicBezTo>
                      <a:cubicBezTo>
                        <a:pt x="248748" y="192316"/>
                        <a:pt x="257428" y="192926"/>
                        <a:pt x="257428" y="192926"/>
                      </a:cubicBezTo>
                      <a:cubicBezTo>
                        <a:pt x="257428" y="192926"/>
                        <a:pt x="263131" y="176621"/>
                        <a:pt x="261707" y="161508"/>
                      </a:cubicBezTo>
                      <a:cubicBezTo>
                        <a:pt x="260275" y="146404"/>
                        <a:pt x="251724" y="132484"/>
                        <a:pt x="251724" y="132484"/>
                      </a:cubicBezTo>
                      <a:cubicBezTo>
                        <a:pt x="251724" y="132484"/>
                        <a:pt x="279566" y="145128"/>
                        <a:pt x="305632" y="149177"/>
                      </a:cubicBezTo>
                      <a:cubicBezTo>
                        <a:pt x="331707" y="153235"/>
                        <a:pt x="355999" y="148706"/>
                        <a:pt x="355999" y="148706"/>
                      </a:cubicBezTo>
                      <a:cubicBezTo>
                        <a:pt x="355999" y="148706"/>
                        <a:pt x="335442" y="130931"/>
                        <a:pt x="329812" y="113664"/>
                      </a:cubicBezTo>
                      <a:cubicBezTo>
                        <a:pt x="324174" y="96397"/>
                        <a:pt x="333464" y="79630"/>
                        <a:pt x="333464" y="79630"/>
                      </a:cubicBezTo>
                      <a:cubicBezTo>
                        <a:pt x="333464" y="79630"/>
                        <a:pt x="292405" y="76968"/>
                        <a:pt x="305197" y="35410"/>
                      </a:cubicBezTo>
                      <a:cubicBezTo>
                        <a:pt x="310263" y="18938"/>
                        <a:pt x="328518" y="13854"/>
                        <a:pt x="328518" y="13854"/>
                      </a:cubicBezTo>
                      <a:cubicBezTo>
                        <a:pt x="328518" y="13854"/>
                        <a:pt x="303229" y="-2996"/>
                        <a:pt x="264665" y="470"/>
                      </a:cubicBezTo>
                      <a:cubicBezTo>
                        <a:pt x="226093" y="3936"/>
                        <a:pt x="175208" y="30538"/>
                        <a:pt x="175208" y="305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86" name="Google Shape;7186;p10"/>
                <p:cNvSpPr/>
                <p:nvPr/>
              </p:nvSpPr>
              <p:spPr>
                <a:xfrm>
                  <a:off x="333202" y="2436915"/>
                  <a:ext cx="265025" cy="247038"/>
                </a:xfrm>
                <a:custGeom>
                  <a:avLst/>
                  <a:gdLst/>
                  <a:ahLst/>
                  <a:cxnLst/>
                  <a:rect l="l" t="t" r="r" b="b"/>
                  <a:pathLst>
                    <a:path w="265025" h="247038" extrusionOk="0">
                      <a:moveTo>
                        <a:pt x="124083" y="247038"/>
                      </a:moveTo>
                      <a:cubicBezTo>
                        <a:pt x="124083" y="247038"/>
                        <a:pt x="140407" y="183989"/>
                        <a:pt x="140139" y="154050"/>
                      </a:cubicBezTo>
                      <a:cubicBezTo>
                        <a:pt x="139991" y="137347"/>
                        <a:pt x="138133" y="126634"/>
                        <a:pt x="138133" y="126634"/>
                      </a:cubicBezTo>
                      <a:cubicBezTo>
                        <a:pt x="138133" y="126634"/>
                        <a:pt x="144871" y="130951"/>
                        <a:pt x="157424" y="144677"/>
                      </a:cubicBezTo>
                      <a:cubicBezTo>
                        <a:pt x="169986" y="158394"/>
                        <a:pt x="188371" y="181512"/>
                        <a:pt x="188371" y="181512"/>
                      </a:cubicBezTo>
                      <a:cubicBezTo>
                        <a:pt x="188371" y="181512"/>
                        <a:pt x="177510" y="156860"/>
                        <a:pt x="165198" y="140952"/>
                      </a:cubicBezTo>
                      <a:cubicBezTo>
                        <a:pt x="152876" y="125044"/>
                        <a:pt x="139104" y="117871"/>
                        <a:pt x="139104" y="117871"/>
                      </a:cubicBezTo>
                      <a:cubicBezTo>
                        <a:pt x="139104" y="117871"/>
                        <a:pt x="140601" y="102768"/>
                        <a:pt x="138909" y="88921"/>
                      </a:cubicBezTo>
                      <a:cubicBezTo>
                        <a:pt x="137208" y="75065"/>
                        <a:pt x="132328" y="62476"/>
                        <a:pt x="132328" y="62476"/>
                      </a:cubicBezTo>
                      <a:lnTo>
                        <a:pt x="171677" y="79484"/>
                      </a:lnTo>
                      <a:cubicBezTo>
                        <a:pt x="171677" y="79484"/>
                        <a:pt x="167989" y="88755"/>
                        <a:pt x="172860" y="102500"/>
                      </a:cubicBezTo>
                      <a:cubicBezTo>
                        <a:pt x="177741" y="116235"/>
                        <a:pt x="191181" y="134454"/>
                        <a:pt x="191181" y="134454"/>
                      </a:cubicBezTo>
                      <a:cubicBezTo>
                        <a:pt x="191181" y="134454"/>
                        <a:pt x="183832" y="115450"/>
                        <a:pt x="180625" y="103193"/>
                      </a:cubicBezTo>
                      <a:cubicBezTo>
                        <a:pt x="177417" y="90936"/>
                        <a:pt x="178351" y="85427"/>
                        <a:pt x="178351" y="85427"/>
                      </a:cubicBezTo>
                      <a:lnTo>
                        <a:pt x="210878" y="106299"/>
                      </a:lnTo>
                      <a:lnTo>
                        <a:pt x="251401" y="135628"/>
                      </a:lnTo>
                      <a:lnTo>
                        <a:pt x="217459" y="102453"/>
                      </a:lnTo>
                      <a:cubicBezTo>
                        <a:pt x="217459" y="102453"/>
                        <a:pt x="222987" y="98821"/>
                        <a:pt x="234883" y="99274"/>
                      </a:cubicBezTo>
                      <a:cubicBezTo>
                        <a:pt x="246770" y="99727"/>
                        <a:pt x="265026" y="104265"/>
                        <a:pt x="265026" y="104265"/>
                      </a:cubicBezTo>
                      <a:cubicBezTo>
                        <a:pt x="265026" y="104265"/>
                        <a:pt x="247547" y="96436"/>
                        <a:pt x="233857" y="94689"/>
                      </a:cubicBezTo>
                      <a:cubicBezTo>
                        <a:pt x="220168" y="92942"/>
                        <a:pt x="210277" y="97277"/>
                        <a:pt x="210277" y="97277"/>
                      </a:cubicBezTo>
                      <a:lnTo>
                        <a:pt x="184008" y="80889"/>
                      </a:lnTo>
                      <a:lnTo>
                        <a:pt x="169634" y="70906"/>
                      </a:lnTo>
                      <a:cubicBezTo>
                        <a:pt x="169634" y="70906"/>
                        <a:pt x="177833" y="65369"/>
                        <a:pt x="194527" y="61884"/>
                      </a:cubicBezTo>
                      <a:cubicBezTo>
                        <a:pt x="211220" y="58400"/>
                        <a:pt x="236409" y="56967"/>
                        <a:pt x="236409" y="56967"/>
                      </a:cubicBezTo>
                      <a:cubicBezTo>
                        <a:pt x="236409" y="56967"/>
                        <a:pt x="213383" y="53288"/>
                        <a:pt x="194601" y="55488"/>
                      </a:cubicBezTo>
                      <a:cubicBezTo>
                        <a:pt x="175809" y="57697"/>
                        <a:pt x="161260" y="65794"/>
                        <a:pt x="161260" y="65794"/>
                      </a:cubicBezTo>
                      <a:lnTo>
                        <a:pt x="131468" y="54203"/>
                      </a:lnTo>
                      <a:cubicBezTo>
                        <a:pt x="131468" y="54203"/>
                        <a:pt x="130174" y="46282"/>
                        <a:pt x="125165" y="32731"/>
                      </a:cubicBezTo>
                      <a:cubicBezTo>
                        <a:pt x="120164" y="19180"/>
                        <a:pt x="111457" y="0"/>
                        <a:pt x="111457" y="0"/>
                      </a:cubicBezTo>
                      <a:lnTo>
                        <a:pt x="91232" y="5278"/>
                      </a:lnTo>
                      <a:cubicBezTo>
                        <a:pt x="91232" y="5278"/>
                        <a:pt x="104441" y="20770"/>
                        <a:pt x="111771" y="34154"/>
                      </a:cubicBezTo>
                      <a:cubicBezTo>
                        <a:pt x="119101" y="47539"/>
                        <a:pt x="120561" y="58825"/>
                        <a:pt x="120561" y="58825"/>
                      </a:cubicBezTo>
                      <a:lnTo>
                        <a:pt x="97924" y="74622"/>
                      </a:lnTo>
                      <a:cubicBezTo>
                        <a:pt x="97924" y="74622"/>
                        <a:pt x="86268" y="63761"/>
                        <a:pt x="67403" y="59000"/>
                      </a:cubicBezTo>
                      <a:cubicBezTo>
                        <a:pt x="48528" y="54240"/>
                        <a:pt x="22193" y="52585"/>
                        <a:pt x="22193" y="52585"/>
                      </a:cubicBezTo>
                      <a:cubicBezTo>
                        <a:pt x="22193" y="52585"/>
                        <a:pt x="47298" y="56699"/>
                        <a:pt x="64158" y="63548"/>
                      </a:cubicBezTo>
                      <a:cubicBezTo>
                        <a:pt x="81018" y="70407"/>
                        <a:pt x="91500" y="79696"/>
                        <a:pt x="91500" y="79696"/>
                      </a:cubicBezTo>
                      <a:lnTo>
                        <a:pt x="57022" y="105476"/>
                      </a:lnTo>
                      <a:cubicBezTo>
                        <a:pt x="57022" y="105476"/>
                        <a:pt x="48759" y="102019"/>
                        <a:pt x="34616" y="105883"/>
                      </a:cubicBezTo>
                      <a:cubicBezTo>
                        <a:pt x="20465" y="109747"/>
                        <a:pt x="434" y="120922"/>
                        <a:pt x="434" y="120922"/>
                      </a:cubicBezTo>
                      <a:cubicBezTo>
                        <a:pt x="434" y="120922"/>
                        <a:pt x="22314" y="113139"/>
                        <a:pt x="34995" y="110366"/>
                      </a:cubicBezTo>
                      <a:cubicBezTo>
                        <a:pt x="47668" y="107593"/>
                        <a:pt x="51134" y="109839"/>
                        <a:pt x="51134" y="109839"/>
                      </a:cubicBezTo>
                      <a:lnTo>
                        <a:pt x="0" y="167860"/>
                      </a:lnTo>
                      <a:cubicBezTo>
                        <a:pt x="0" y="167860"/>
                        <a:pt x="39303" y="130285"/>
                        <a:pt x="60572" y="112131"/>
                      </a:cubicBezTo>
                      <a:cubicBezTo>
                        <a:pt x="76618" y="98423"/>
                        <a:pt x="83403" y="94116"/>
                        <a:pt x="83403" y="94116"/>
                      </a:cubicBezTo>
                      <a:cubicBezTo>
                        <a:pt x="83403" y="94116"/>
                        <a:pt x="85437" y="100743"/>
                        <a:pt x="84660" y="111262"/>
                      </a:cubicBezTo>
                      <a:cubicBezTo>
                        <a:pt x="83893" y="121791"/>
                        <a:pt x="79918" y="134777"/>
                        <a:pt x="79918" y="134777"/>
                      </a:cubicBezTo>
                      <a:cubicBezTo>
                        <a:pt x="79918" y="134777"/>
                        <a:pt x="88136" y="121245"/>
                        <a:pt x="91140" y="110014"/>
                      </a:cubicBezTo>
                      <a:cubicBezTo>
                        <a:pt x="94153" y="98775"/>
                        <a:pt x="91944" y="89836"/>
                        <a:pt x="91944" y="89836"/>
                      </a:cubicBezTo>
                      <a:lnTo>
                        <a:pt x="122512" y="67393"/>
                      </a:lnTo>
                      <a:cubicBezTo>
                        <a:pt x="122512" y="67393"/>
                        <a:pt x="125627" y="81462"/>
                        <a:pt x="127596" y="93321"/>
                      </a:cubicBezTo>
                      <a:cubicBezTo>
                        <a:pt x="129574" y="105180"/>
                        <a:pt x="128455" y="118260"/>
                        <a:pt x="128455" y="118260"/>
                      </a:cubicBezTo>
                      <a:cubicBezTo>
                        <a:pt x="128455" y="118260"/>
                        <a:pt x="113731" y="129176"/>
                        <a:pt x="100984" y="144418"/>
                      </a:cubicBezTo>
                      <a:cubicBezTo>
                        <a:pt x="88228" y="159661"/>
                        <a:pt x="77450" y="179238"/>
                        <a:pt x="77450" y="179238"/>
                      </a:cubicBezTo>
                      <a:cubicBezTo>
                        <a:pt x="77450" y="179238"/>
                        <a:pt x="91232" y="161999"/>
                        <a:pt x="103895" y="149068"/>
                      </a:cubicBezTo>
                      <a:cubicBezTo>
                        <a:pt x="116550" y="136146"/>
                        <a:pt x="128085" y="127521"/>
                        <a:pt x="128085" y="127521"/>
                      </a:cubicBezTo>
                      <a:cubicBezTo>
                        <a:pt x="128085" y="127521"/>
                        <a:pt x="131625" y="134537"/>
                        <a:pt x="131191" y="157461"/>
                      </a:cubicBezTo>
                      <a:cubicBezTo>
                        <a:pt x="130627" y="187317"/>
                        <a:pt x="124083" y="247038"/>
                        <a:pt x="124083" y="2470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87" name="Google Shape;7187;p10"/>
              <p:cNvGrpSpPr/>
              <p:nvPr/>
            </p:nvGrpSpPr>
            <p:grpSpPr>
              <a:xfrm>
                <a:off x="57869" y="2234578"/>
                <a:ext cx="271580" cy="354094"/>
                <a:chOff x="57869" y="2234578"/>
                <a:chExt cx="271580" cy="354094"/>
              </a:xfrm>
            </p:grpSpPr>
            <p:sp>
              <p:nvSpPr>
                <p:cNvPr id="7188" name="Google Shape;7188;p10"/>
                <p:cNvSpPr/>
                <p:nvPr/>
              </p:nvSpPr>
              <p:spPr>
                <a:xfrm>
                  <a:off x="57869" y="2234578"/>
                  <a:ext cx="260453" cy="354094"/>
                </a:xfrm>
                <a:custGeom>
                  <a:avLst/>
                  <a:gdLst/>
                  <a:ahLst/>
                  <a:cxnLst/>
                  <a:rect l="l" t="t" r="r" b="b"/>
                  <a:pathLst>
                    <a:path w="260453" h="354094" extrusionOk="0">
                      <a:moveTo>
                        <a:pt x="220380" y="200683"/>
                      </a:moveTo>
                      <a:cubicBezTo>
                        <a:pt x="220380" y="200683"/>
                        <a:pt x="255477" y="169033"/>
                        <a:pt x="259443" y="126200"/>
                      </a:cubicBezTo>
                      <a:cubicBezTo>
                        <a:pt x="265691" y="58742"/>
                        <a:pt x="240928" y="36918"/>
                        <a:pt x="240928" y="36918"/>
                      </a:cubicBezTo>
                      <a:cubicBezTo>
                        <a:pt x="240928" y="36918"/>
                        <a:pt x="236408" y="85150"/>
                        <a:pt x="208188" y="74132"/>
                      </a:cubicBezTo>
                      <a:cubicBezTo>
                        <a:pt x="193538" y="68410"/>
                        <a:pt x="179497" y="40310"/>
                        <a:pt x="179497" y="40310"/>
                      </a:cubicBezTo>
                      <a:cubicBezTo>
                        <a:pt x="179497" y="40310"/>
                        <a:pt x="161334" y="43740"/>
                        <a:pt x="146359" y="33664"/>
                      </a:cubicBezTo>
                      <a:cubicBezTo>
                        <a:pt x="131376" y="23589"/>
                        <a:pt x="119572" y="0"/>
                        <a:pt x="119572" y="0"/>
                      </a:cubicBezTo>
                      <a:cubicBezTo>
                        <a:pt x="119572" y="0"/>
                        <a:pt x="112076" y="22101"/>
                        <a:pt x="111771" y="47197"/>
                      </a:cubicBezTo>
                      <a:cubicBezTo>
                        <a:pt x="111475" y="72302"/>
                        <a:pt x="118380" y="100392"/>
                        <a:pt x="118380" y="100392"/>
                      </a:cubicBezTo>
                      <a:cubicBezTo>
                        <a:pt x="118380" y="100392"/>
                        <a:pt x="107944" y="92803"/>
                        <a:pt x="97730" y="87387"/>
                      </a:cubicBezTo>
                      <a:cubicBezTo>
                        <a:pt x="87526" y="81970"/>
                        <a:pt x="77533" y="78716"/>
                        <a:pt x="77533" y="78716"/>
                      </a:cubicBezTo>
                      <a:cubicBezTo>
                        <a:pt x="77533" y="78716"/>
                        <a:pt x="76239" y="91232"/>
                        <a:pt x="77580" y="102564"/>
                      </a:cubicBezTo>
                      <a:cubicBezTo>
                        <a:pt x="78911" y="113897"/>
                        <a:pt x="82876" y="124046"/>
                        <a:pt x="82876" y="124046"/>
                      </a:cubicBezTo>
                      <a:cubicBezTo>
                        <a:pt x="82876" y="124046"/>
                        <a:pt x="57595" y="125026"/>
                        <a:pt x="36881" y="129721"/>
                      </a:cubicBezTo>
                      <a:cubicBezTo>
                        <a:pt x="16157" y="134417"/>
                        <a:pt x="0" y="142838"/>
                        <a:pt x="0" y="142838"/>
                      </a:cubicBezTo>
                      <a:cubicBezTo>
                        <a:pt x="0" y="142838"/>
                        <a:pt x="14956" y="169523"/>
                        <a:pt x="30586" y="188657"/>
                      </a:cubicBezTo>
                      <a:cubicBezTo>
                        <a:pt x="46217" y="207791"/>
                        <a:pt x="62513" y="219364"/>
                        <a:pt x="62513" y="219364"/>
                      </a:cubicBezTo>
                      <a:cubicBezTo>
                        <a:pt x="62513" y="219364"/>
                        <a:pt x="55867" y="224910"/>
                        <a:pt x="51338" y="231870"/>
                      </a:cubicBezTo>
                      <a:cubicBezTo>
                        <a:pt x="46818" y="238821"/>
                        <a:pt x="44405" y="247186"/>
                        <a:pt x="44405" y="247186"/>
                      </a:cubicBezTo>
                      <a:cubicBezTo>
                        <a:pt x="44405" y="247186"/>
                        <a:pt x="59158" y="256161"/>
                        <a:pt x="74234" y="257927"/>
                      </a:cubicBezTo>
                      <a:cubicBezTo>
                        <a:pt x="89309" y="259683"/>
                        <a:pt x="104709" y="254230"/>
                        <a:pt x="104709" y="254230"/>
                      </a:cubicBezTo>
                      <a:cubicBezTo>
                        <a:pt x="104709" y="254230"/>
                        <a:pt x="86527" y="278817"/>
                        <a:pt x="77117" y="303460"/>
                      </a:cubicBezTo>
                      <a:cubicBezTo>
                        <a:pt x="67708" y="328112"/>
                        <a:pt x="67070" y="352810"/>
                        <a:pt x="67070" y="352810"/>
                      </a:cubicBezTo>
                      <a:cubicBezTo>
                        <a:pt x="67070" y="352810"/>
                        <a:pt x="88736" y="336422"/>
                        <a:pt x="106807" y="334517"/>
                      </a:cubicBezTo>
                      <a:cubicBezTo>
                        <a:pt x="124869" y="332623"/>
                        <a:pt x="139325" y="345203"/>
                        <a:pt x="139325" y="345203"/>
                      </a:cubicBezTo>
                      <a:cubicBezTo>
                        <a:pt x="139325" y="345203"/>
                        <a:pt x="150501" y="305604"/>
                        <a:pt x="188472" y="326790"/>
                      </a:cubicBezTo>
                      <a:cubicBezTo>
                        <a:pt x="203530" y="335192"/>
                        <a:pt x="204676" y="354095"/>
                        <a:pt x="204676" y="354095"/>
                      </a:cubicBezTo>
                      <a:cubicBezTo>
                        <a:pt x="204676" y="354095"/>
                        <a:pt x="226444" y="332891"/>
                        <a:pt x="231112" y="294447"/>
                      </a:cubicBezTo>
                      <a:cubicBezTo>
                        <a:pt x="235771" y="256013"/>
                        <a:pt x="220380" y="200683"/>
                        <a:pt x="220380" y="2006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89" name="Google Shape;7189;p10"/>
                <p:cNvSpPr/>
                <p:nvPr/>
              </p:nvSpPr>
              <p:spPr>
                <a:xfrm>
                  <a:off x="85221" y="2284473"/>
                  <a:ext cx="244228" cy="272457"/>
                </a:xfrm>
                <a:custGeom>
                  <a:avLst/>
                  <a:gdLst/>
                  <a:ahLst/>
                  <a:cxnLst/>
                  <a:rect l="l" t="t" r="r" b="b"/>
                  <a:pathLst>
                    <a:path w="244228" h="272457" extrusionOk="0">
                      <a:moveTo>
                        <a:pt x="0" y="104801"/>
                      </a:moveTo>
                      <a:cubicBezTo>
                        <a:pt x="0" y="104801"/>
                        <a:pt x="58243" y="133936"/>
                        <a:pt x="87581" y="139926"/>
                      </a:cubicBezTo>
                      <a:cubicBezTo>
                        <a:pt x="103951" y="143272"/>
                        <a:pt x="114812" y="143688"/>
                        <a:pt x="114812" y="143688"/>
                      </a:cubicBezTo>
                      <a:cubicBezTo>
                        <a:pt x="114812" y="143688"/>
                        <a:pt x="109183" y="149373"/>
                        <a:pt x="93146" y="158792"/>
                      </a:cubicBezTo>
                      <a:cubicBezTo>
                        <a:pt x="77108" y="168211"/>
                        <a:pt x="50654" y="181355"/>
                        <a:pt x="50654" y="181355"/>
                      </a:cubicBezTo>
                      <a:cubicBezTo>
                        <a:pt x="50654" y="181355"/>
                        <a:pt x="77025" y="175892"/>
                        <a:pt x="95161" y="167166"/>
                      </a:cubicBezTo>
                      <a:cubicBezTo>
                        <a:pt x="113296" y="158450"/>
                        <a:pt x="123186" y="146470"/>
                        <a:pt x="123186" y="146470"/>
                      </a:cubicBezTo>
                      <a:cubicBezTo>
                        <a:pt x="123186" y="146470"/>
                        <a:pt x="137643" y="151092"/>
                        <a:pt x="151536" y="152321"/>
                      </a:cubicBezTo>
                      <a:cubicBezTo>
                        <a:pt x="165438" y="153560"/>
                        <a:pt x="178776" y="151416"/>
                        <a:pt x="178776" y="151416"/>
                      </a:cubicBezTo>
                      <a:lnTo>
                        <a:pt x="153921" y="186337"/>
                      </a:lnTo>
                      <a:cubicBezTo>
                        <a:pt x="153921" y="186337"/>
                        <a:pt x="145629" y="180800"/>
                        <a:pt x="131163" y="182695"/>
                      </a:cubicBezTo>
                      <a:cubicBezTo>
                        <a:pt x="116707" y="184590"/>
                        <a:pt x="96094" y="193935"/>
                        <a:pt x="96094" y="193935"/>
                      </a:cubicBezTo>
                      <a:cubicBezTo>
                        <a:pt x="96094" y="193935"/>
                        <a:pt x="116208" y="190718"/>
                        <a:pt x="128871" y="190145"/>
                      </a:cubicBezTo>
                      <a:cubicBezTo>
                        <a:pt x="141525" y="189563"/>
                        <a:pt x="146720" y="191624"/>
                        <a:pt x="146720" y="191624"/>
                      </a:cubicBezTo>
                      <a:lnTo>
                        <a:pt x="119517" y="219077"/>
                      </a:lnTo>
                      <a:lnTo>
                        <a:pt x="82368" y="252584"/>
                      </a:lnTo>
                      <a:lnTo>
                        <a:pt x="121902" y="226315"/>
                      </a:lnTo>
                      <a:cubicBezTo>
                        <a:pt x="121902" y="226315"/>
                        <a:pt x="124296" y="232480"/>
                        <a:pt x="121365" y="244016"/>
                      </a:cubicBezTo>
                      <a:cubicBezTo>
                        <a:pt x="118435" y="255551"/>
                        <a:pt x="110190" y="272457"/>
                        <a:pt x="110190" y="272457"/>
                      </a:cubicBezTo>
                      <a:cubicBezTo>
                        <a:pt x="110190" y="272457"/>
                        <a:pt x="121495" y="257003"/>
                        <a:pt x="126070" y="243979"/>
                      </a:cubicBezTo>
                      <a:cubicBezTo>
                        <a:pt x="130637" y="230955"/>
                        <a:pt x="128455" y="220380"/>
                        <a:pt x="128455" y="220380"/>
                      </a:cubicBezTo>
                      <a:lnTo>
                        <a:pt x="149974" y="198104"/>
                      </a:lnTo>
                      <a:lnTo>
                        <a:pt x="162730" y="186134"/>
                      </a:lnTo>
                      <a:cubicBezTo>
                        <a:pt x="162730" y="186134"/>
                        <a:pt x="166445" y="195312"/>
                        <a:pt x="166362" y="212366"/>
                      </a:cubicBezTo>
                      <a:cubicBezTo>
                        <a:pt x="166288" y="229420"/>
                        <a:pt x="162415" y="254350"/>
                        <a:pt x="162415" y="254350"/>
                      </a:cubicBezTo>
                      <a:cubicBezTo>
                        <a:pt x="162415" y="254350"/>
                        <a:pt x="170827" y="232600"/>
                        <a:pt x="172592" y="213771"/>
                      </a:cubicBezTo>
                      <a:cubicBezTo>
                        <a:pt x="174358" y="194933"/>
                        <a:pt x="169486" y="179016"/>
                        <a:pt x="169486" y="179016"/>
                      </a:cubicBezTo>
                      <a:lnTo>
                        <a:pt x="187040" y="152294"/>
                      </a:lnTo>
                      <a:cubicBezTo>
                        <a:pt x="187040" y="152294"/>
                        <a:pt x="195063" y="152682"/>
                        <a:pt x="209353" y="150621"/>
                      </a:cubicBezTo>
                      <a:cubicBezTo>
                        <a:pt x="223653" y="148559"/>
                        <a:pt x="244228" y="144049"/>
                        <a:pt x="244228" y="144049"/>
                      </a:cubicBezTo>
                      <a:lnTo>
                        <a:pt x="243285" y="123168"/>
                      </a:lnTo>
                      <a:cubicBezTo>
                        <a:pt x="243285" y="123168"/>
                        <a:pt x="225381" y="132846"/>
                        <a:pt x="210758" y="137227"/>
                      </a:cubicBezTo>
                      <a:cubicBezTo>
                        <a:pt x="196135" y="141599"/>
                        <a:pt x="184803" y="140666"/>
                        <a:pt x="184803" y="140666"/>
                      </a:cubicBezTo>
                      <a:lnTo>
                        <a:pt x="174080" y="115237"/>
                      </a:lnTo>
                      <a:cubicBezTo>
                        <a:pt x="174080" y="115237"/>
                        <a:pt x="187132" y="106105"/>
                        <a:pt x="195728" y="88644"/>
                      </a:cubicBezTo>
                      <a:cubicBezTo>
                        <a:pt x="204325" y="71183"/>
                        <a:pt x="211451" y="45773"/>
                        <a:pt x="211451" y="45773"/>
                      </a:cubicBezTo>
                      <a:cubicBezTo>
                        <a:pt x="211451" y="45773"/>
                        <a:pt x="202180" y="69464"/>
                        <a:pt x="191957" y="84521"/>
                      </a:cubicBezTo>
                      <a:cubicBezTo>
                        <a:pt x="181725" y="99579"/>
                        <a:pt x="170457" y="107889"/>
                        <a:pt x="170457" y="107889"/>
                      </a:cubicBezTo>
                      <a:lnTo>
                        <a:pt x="152451" y="68789"/>
                      </a:lnTo>
                      <a:cubicBezTo>
                        <a:pt x="152451" y="68789"/>
                        <a:pt x="157553" y="61431"/>
                        <a:pt x="156731" y="46790"/>
                      </a:cubicBezTo>
                      <a:cubicBezTo>
                        <a:pt x="155908" y="32148"/>
                        <a:pt x="149160" y="10214"/>
                        <a:pt x="149160" y="10214"/>
                      </a:cubicBezTo>
                      <a:cubicBezTo>
                        <a:pt x="149160" y="10214"/>
                        <a:pt x="152201" y="33248"/>
                        <a:pt x="152266" y="46226"/>
                      </a:cubicBezTo>
                      <a:cubicBezTo>
                        <a:pt x="152321" y="59195"/>
                        <a:pt x="149410" y="62115"/>
                        <a:pt x="149410" y="62115"/>
                      </a:cubicBezTo>
                      <a:lnTo>
                        <a:pt x="103350" y="0"/>
                      </a:lnTo>
                      <a:cubicBezTo>
                        <a:pt x="103350" y="0"/>
                        <a:pt x="131884" y="46282"/>
                        <a:pt x="145204" y="70869"/>
                      </a:cubicBezTo>
                      <a:cubicBezTo>
                        <a:pt x="155252" y="89420"/>
                        <a:pt x="158043" y="96963"/>
                        <a:pt x="158043" y="96963"/>
                      </a:cubicBezTo>
                      <a:cubicBezTo>
                        <a:pt x="158043" y="96963"/>
                        <a:pt x="151138" y="97564"/>
                        <a:pt x="141008" y="94606"/>
                      </a:cubicBezTo>
                      <a:cubicBezTo>
                        <a:pt x="130886" y="91657"/>
                        <a:pt x="119008" y="85067"/>
                        <a:pt x="119008" y="85067"/>
                      </a:cubicBezTo>
                      <a:cubicBezTo>
                        <a:pt x="119008" y="85067"/>
                        <a:pt x="130526" y="95928"/>
                        <a:pt x="140887" y="101215"/>
                      </a:cubicBezTo>
                      <a:cubicBezTo>
                        <a:pt x="151249" y="106493"/>
                        <a:pt x="160446" y="106206"/>
                        <a:pt x="160446" y="106206"/>
                      </a:cubicBezTo>
                      <a:lnTo>
                        <a:pt x="176012" y="140786"/>
                      </a:lnTo>
                      <a:cubicBezTo>
                        <a:pt x="176012" y="140786"/>
                        <a:pt x="161602" y="140897"/>
                        <a:pt x="149595" y="140351"/>
                      </a:cubicBezTo>
                      <a:cubicBezTo>
                        <a:pt x="137588" y="139797"/>
                        <a:pt x="125026" y="135979"/>
                        <a:pt x="125026" y="135979"/>
                      </a:cubicBezTo>
                      <a:cubicBezTo>
                        <a:pt x="125026" y="135979"/>
                        <a:pt x="117428" y="119295"/>
                        <a:pt x="105180" y="103646"/>
                      </a:cubicBezTo>
                      <a:cubicBezTo>
                        <a:pt x="92942" y="87988"/>
                        <a:pt x="76045" y="73365"/>
                        <a:pt x="76045" y="73365"/>
                      </a:cubicBezTo>
                      <a:cubicBezTo>
                        <a:pt x="76045" y="73365"/>
                        <a:pt x="90021" y="90437"/>
                        <a:pt x="100023" y="105522"/>
                      </a:cubicBezTo>
                      <a:cubicBezTo>
                        <a:pt x="110024" y="120598"/>
                        <a:pt x="116051" y="133687"/>
                        <a:pt x="116051" y="133687"/>
                      </a:cubicBezTo>
                      <a:cubicBezTo>
                        <a:pt x="116051" y="133687"/>
                        <a:pt x="108443" y="135674"/>
                        <a:pt x="86111" y="130470"/>
                      </a:cubicBezTo>
                      <a:cubicBezTo>
                        <a:pt x="57032" y="123676"/>
                        <a:pt x="0" y="104801"/>
                        <a:pt x="0" y="104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90" name="Google Shape;7190;p10"/>
              <p:cNvGrpSpPr/>
              <p:nvPr/>
            </p:nvGrpSpPr>
            <p:grpSpPr>
              <a:xfrm>
                <a:off x="-237529" y="2820163"/>
                <a:ext cx="293135" cy="406791"/>
                <a:chOff x="-237529" y="2820163"/>
                <a:chExt cx="293135" cy="406791"/>
              </a:xfrm>
            </p:grpSpPr>
            <p:sp>
              <p:nvSpPr>
                <p:cNvPr id="7191" name="Google Shape;7191;p10"/>
                <p:cNvSpPr/>
                <p:nvPr/>
              </p:nvSpPr>
              <p:spPr>
                <a:xfrm>
                  <a:off x="-237529" y="2820163"/>
                  <a:ext cx="292737" cy="406791"/>
                </a:xfrm>
                <a:custGeom>
                  <a:avLst/>
                  <a:gdLst/>
                  <a:ahLst/>
                  <a:cxnLst/>
                  <a:rect l="l" t="t" r="r" b="b"/>
                  <a:pathLst>
                    <a:path w="292737" h="406791" extrusionOk="0">
                      <a:moveTo>
                        <a:pt x="226509" y="144659"/>
                      </a:moveTo>
                      <a:cubicBezTo>
                        <a:pt x="226509" y="144659"/>
                        <a:pt x="241853" y="87073"/>
                        <a:pt x="223671" y="50645"/>
                      </a:cubicBezTo>
                      <a:cubicBezTo>
                        <a:pt x="195054" y="-6720"/>
                        <a:pt x="161833" y="268"/>
                        <a:pt x="161833" y="268"/>
                      </a:cubicBezTo>
                      <a:cubicBezTo>
                        <a:pt x="161833" y="268"/>
                        <a:pt x="182251" y="41336"/>
                        <a:pt x="151416" y="59851"/>
                      </a:cubicBezTo>
                      <a:cubicBezTo>
                        <a:pt x="135406" y="69455"/>
                        <a:pt x="108591" y="61432"/>
                        <a:pt x="108591" y="61432"/>
                      </a:cubicBezTo>
                      <a:cubicBezTo>
                        <a:pt x="108591" y="61432"/>
                        <a:pt x="94079" y="81370"/>
                        <a:pt x="75565" y="87978"/>
                      </a:cubicBezTo>
                      <a:cubicBezTo>
                        <a:pt x="57050" y="94578"/>
                        <a:pt x="34533" y="87868"/>
                        <a:pt x="34533" y="87868"/>
                      </a:cubicBezTo>
                      <a:cubicBezTo>
                        <a:pt x="34533" y="87868"/>
                        <a:pt x="39035" y="111854"/>
                        <a:pt x="51495" y="131265"/>
                      </a:cubicBezTo>
                      <a:cubicBezTo>
                        <a:pt x="63955" y="150676"/>
                        <a:pt x="84383" y="165503"/>
                        <a:pt x="84383" y="165503"/>
                      </a:cubicBezTo>
                      <a:cubicBezTo>
                        <a:pt x="84383" y="165503"/>
                        <a:pt x="71202" y="169671"/>
                        <a:pt x="59315" y="175282"/>
                      </a:cubicBezTo>
                      <a:cubicBezTo>
                        <a:pt x="47437" y="180893"/>
                        <a:pt x="36853" y="187936"/>
                        <a:pt x="36853" y="187936"/>
                      </a:cubicBezTo>
                      <a:cubicBezTo>
                        <a:pt x="36853" y="187936"/>
                        <a:pt x="42039" y="198705"/>
                        <a:pt x="48981" y="206072"/>
                      </a:cubicBezTo>
                      <a:cubicBezTo>
                        <a:pt x="55922" y="213430"/>
                        <a:pt x="64620" y="217386"/>
                        <a:pt x="64620" y="217386"/>
                      </a:cubicBezTo>
                      <a:cubicBezTo>
                        <a:pt x="64620" y="217386"/>
                        <a:pt x="42501" y="242241"/>
                        <a:pt x="26344" y="265581"/>
                      </a:cubicBezTo>
                      <a:cubicBezTo>
                        <a:pt x="10186" y="288920"/>
                        <a:pt x="0" y="310734"/>
                        <a:pt x="0" y="310734"/>
                      </a:cubicBezTo>
                      <a:cubicBezTo>
                        <a:pt x="0" y="310734"/>
                        <a:pt x="26917" y="316807"/>
                        <a:pt x="50607" y="316484"/>
                      </a:cubicBezTo>
                      <a:cubicBezTo>
                        <a:pt x="74289" y="316160"/>
                        <a:pt x="94745" y="309449"/>
                        <a:pt x="94745" y="309449"/>
                      </a:cubicBezTo>
                      <a:cubicBezTo>
                        <a:pt x="94745" y="309449"/>
                        <a:pt x="91611" y="320005"/>
                        <a:pt x="91093" y="329628"/>
                      </a:cubicBezTo>
                      <a:cubicBezTo>
                        <a:pt x="90567" y="339241"/>
                        <a:pt x="92656" y="347902"/>
                        <a:pt x="92656" y="347902"/>
                      </a:cubicBezTo>
                      <a:cubicBezTo>
                        <a:pt x="92656" y="347902"/>
                        <a:pt x="110412" y="340683"/>
                        <a:pt x="124785" y="327650"/>
                      </a:cubicBezTo>
                      <a:cubicBezTo>
                        <a:pt x="139168" y="314617"/>
                        <a:pt x="150177" y="295769"/>
                        <a:pt x="150177" y="295769"/>
                      </a:cubicBezTo>
                      <a:cubicBezTo>
                        <a:pt x="150177" y="295769"/>
                        <a:pt x="146387" y="331846"/>
                        <a:pt x="150464" y="359604"/>
                      </a:cubicBezTo>
                      <a:cubicBezTo>
                        <a:pt x="154549" y="387353"/>
                        <a:pt x="166501" y="406791"/>
                        <a:pt x="166501" y="406791"/>
                      </a:cubicBezTo>
                      <a:cubicBezTo>
                        <a:pt x="166501" y="406791"/>
                        <a:pt x="177584" y="373635"/>
                        <a:pt x="192780" y="354964"/>
                      </a:cubicBezTo>
                      <a:cubicBezTo>
                        <a:pt x="207976" y="336283"/>
                        <a:pt x="227285" y="332096"/>
                        <a:pt x="227285" y="332096"/>
                      </a:cubicBezTo>
                      <a:cubicBezTo>
                        <a:pt x="227285" y="332096"/>
                        <a:pt x="217210" y="291259"/>
                        <a:pt x="261920" y="271191"/>
                      </a:cubicBezTo>
                      <a:cubicBezTo>
                        <a:pt x="279649" y="263233"/>
                        <a:pt x="290269" y="276543"/>
                        <a:pt x="290269" y="276543"/>
                      </a:cubicBezTo>
                      <a:cubicBezTo>
                        <a:pt x="290269" y="276543"/>
                        <a:pt x="298986" y="239625"/>
                        <a:pt x="283660" y="205887"/>
                      </a:cubicBezTo>
                      <a:cubicBezTo>
                        <a:pt x="268335" y="172149"/>
                        <a:pt x="226509" y="144659"/>
                        <a:pt x="226509" y="14465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92" name="Google Shape;7192;p10"/>
                <p:cNvSpPr/>
                <p:nvPr/>
              </p:nvSpPr>
              <p:spPr>
                <a:xfrm>
                  <a:off x="-207035" y="2867231"/>
                  <a:ext cx="262641" cy="280702"/>
                </a:xfrm>
                <a:custGeom>
                  <a:avLst/>
                  <a:gdLst/>
                  <a:ahLst/>
                  <a:cxnLst/>
                  <a:rect l="l" t="t" r="r" b="b"/>
                  <a:pathLst>
                    <a:path w="262641" h="280702" extrusionOk="0">
                      <a:moveTo>
                        <a:pt x="0" y="246622"/>
                      </a:moveTo>
                      <a:cubicBezTo>
                        <a:pt x="0" y="246622"/>
                        <a:pt x="66885" y="213281"/>
                        <a:pt x="96168" y="189877"/>
                      </a:cubicBezTo>
                      <a:cubicBezTo>
                        <a:pt x="112501" y="176816"/>
                        <a:pt x="122438" y="166769"/>
                        <a:pt x="122438" y="166769"/>
                      </a:cubicBezTo>
                      <a:cubicBezTo>
                        <a:pt x="122438" y="166769"/>
                        <a:pt x="120284" y="176474"/>
                        <a:pt x="110708" y="198945"/>
                      </a:cubicBezTo>
                      <a:cubicBezTo>
                        <a:pt x="101132" y="221416"/>
                        <a:pt x="84142" y="256661"/>
                        <a:pt x="84142" y="256661"/>
                      </a:cubicBezTo>
                      <a:cubicBezTo>
                        <a:pt x="84142" y="256661"/>
                        <a:pt x="104968" y="227341"/>
                        <a:pt x="116762" y="203409"/>
                      </a:cubicBezTo>
                      <a:cubicBezTo>
                        <a:pt x="128557" y="179469"/>
                        <a:pt x="131330" y="160908"/>
                        <a:pt x="131330" y="160908"/>
                      </a:cubicBezTo>
                      <a:cubicBezTo>
                        <a:pt x="131330" y="160908"/>
                        <a:pt x="146609" y="150639"/>
                        <a:pt x="159670" y="138327"/>
                      </a:cubicBezTo>
                      <a:cubicBezTo>
                        <a:pt x="172731" y="126024"/>
                        <a:pt x="183573" y="111669"/>
                        <a:pt x="183573" y="111669"/>
                      </a:cubicBezTo>
                      <a:lnTo>
                        <a:pt x="179053" y="161981"/>
                      </a:lnTo>
                      <a:cubicBezTo>
                        <a:pt x="179053" y="161981"/>
                        <a:pt x="168821" y="165669"/>
                        <a:pt x="156851" y="180902"/>
                      </a:cubicBezTo>
                      <a:cubicBezTo>
                        <a:pt x="144880" y="196135"/>
                        <a:pt x="131173" y="222922"/>
                        <a:pt x="131173" y="222922"/>
                      </a:cubicBezTo>
                      <a:cubicBezTo>
                        <a:pt x="131173" y="222922"/>
                        <a:pt x="147533" y="201284"/>
                        <a:pt x="158570" y="188768"/>
                      </a:cubicBezTo>
                      <a:cubicBezTo>
                        <a:pt x="169597" y="176262"/>
                        <a:pt x="175291" y="172879"/>
                        <a:pt x="175291" y="172879"/>
                      </a:cubicBezTo>
                      <a:lnTo>
                        <a:pt x="164874" y="219743"/>
                      </a:lnTo>
                      <a:lnTo>
                        <a:pt x="148643" y="280702"/>
                      </a:lnTo>
                      <a:lnTo>
                        <a:pt x="170679" y="222987"/>
                      </a:lnTo>
                      <a:cubicBezTo>
                        <a:pt x="170679" y="222987"/>
                        <a:pt x="175957" y="225400"/>
                        <a:pt x="179183" y="236981"/>
                      </a:cubicBezTo>
                      <a:cubicBezTo>
                        <a:pt x="182418" y="248563"/>
                        <a:pt x="183610" y="269315"/>
                        <a:pt x="183610" y="269315"/>
                      </a:cubicBezTo>
                      <a:cubicBezTo>
                        <a:pt x="183610" y="269315"/>
                        <a:pt x="185884" y="246742"/>
                        <a:pt x="183370" y="232471"/>
                      </a:cubicBezTo>
                      <a:cubicBezTo>
                        <a:pt x="180856" y="218190"/>
                        <a:pt x="173535" y="212200"/>
                        <a:pt x="173535" y="212200"/>
                      </a:cubicBezTo>
                      <a:lnTo>
                        <a:pt x="181494" y="174718"/>
                      </a:lnTo>
                      <a:lnTo>
                        <a:pt x="186836" y="153421"/>
                      </a:lnTo>
                      <a:cubicBezTo>
                        <a:pt x="186836" y="153421"/>
                        <a:pt x="194804" y="156878"/>
                        <a:pt x="203391" y="169949"/>
                      </a:cubicBezTo>
                      <a:cubicBezTo>
                        <a:pt x="211969" y="183019"/>
                        <a:pt x="221148" y="205702"/>
                        <a:pt x="221148" y="205702"/>
                      </a:cubicBezTo>
                      <a:cubicBezTo>
                        <a:pt x="221148" y="205702"/>
                        <a:pt x="217644" y="181114"/>
                        <a:pt x="209677" y="165077"/>
                      </a:cubicBezTo>
                      <a:cubicBezTo>
                        <a:pt x="201699" y="149040"/>
                        <a:pt x="189258" y="141562"/>
                        <a:pt x="189258" y="141562"/>
                      </a:cubicBezTo>
                      <a:lnTo>
                        <a:pt x="191421" y="104459"/>
                      </a:lnTo>
                      <a:cubicBezTo>
                        <a:pt x="191421" y="104459"/>
                        <a:pt x="198788" y="97101"/>
                        <a:pt x="210536" y="81896"/>
                      </a:cubicBezTo>
                      <a:cubicBezTo>
                        <a:pt x="222275" y="66691"/>
                        <a:pt x="262641" y="5869"/>
                        <a:pt x="262641" y="5869"/>
                      </a:cubicBezTo>
                      <a:lnTo>
                        <a:pt x="260820" y="2533"/>
                      </a:lnTo>
                      <a:cubicBezTo>
                        <a:pt x="260820" y="2533"/>
                        <a:pt x="215860" y="53075"/>
                        <a:pt x="204999" y="70351"/>
                      </a:cubicBezTo>
                      <a:cubicBezTo>
                        <a:pt x="194129" y="87627"/>
                        <a:pt x="183518" y="97730"/>
                        <a:pt x="183518" y="97730"/>
                      </a:cubicBezTo>
                      <a:lnTo>
                        <a:pt x="161029" y="88570"/>
                      </a:lnTo>
                      <a:cubicBezTo>
                        <a:pt x="161029" y="88570"/>
                        <a:pt x="168072" y="69168"/>
                        <a:pt x="166908" y="47659"/>
                      </a:cubicBezTo>
                      <a:cubicBezTo>
                        <a:pt x="165743" y="26159"/>
                        <a:pt x="159226" y="0"/>
                        <a:pt x="159226" y="0"/>
                      </a:cubicBezTo>
                      <a:cubicBezTo>
                        <a:pt x="159226" y="0"/>
                        <a:pt x="162951" y="26889"/>
                        <a:pt x="161435" y="48121"/>
                      </a:cubicBezTo>
                      <a:cubicBezTo>
                        <a:pt x="159929" y="69344"/>
                        <a:pt x="154059" y="86435"/>
                        <a:pt x="154059" y="86435"/>
                      </a:cubicBezTo>
                      <a:lnTo>
                        <a:pt x="118112" y="73808"/>
                      </a:lnTo>
                      <a:cubicBezTo>
                        <a:pt x="118112" y="73808"/>
                        <a:pt x="118953" y="63326"/>
                        <a:pt x="110791" y="52955"/>
                      </a:cubicBezTo>
                      <a:cubicBezTo>
                        <a:pt x="102629" y="42584"/>
                        <a:pt x="85464" y="32306"/>
                        <a:pt x="85464" y="32306"/>
                      </a:cubicBezTo>
                      <a:cubicBezTo>
                        <a:pt x="85464" y="32306"/>
                        <a:pt x="99865" y="46956"/>
                        <a:pt x="106502" y="56782"/>
                      </a:cubicBezTo>
                      <a:cubicBezTo>
                        <a:pt x="113139" y="66617"/>
                        <a:pt x="112011" y="71618"/>
                        <a:pt x="112011" y="71618"/>
                      </a:cubicBezTo>
                      <a:lnTo>
                        <a:pt x="39294" y="68207"/>
                      </a:lnTo>
                      <a:cubicBezTo>
                        <a:pt x="39294" y="68207"/>
                        <a:pt x="88302" y="76267"/>
                        <a:pt x="112686" y="82303"/>
                      </a:cubicBezTo>
                      <a:cubicBezTo>
                        <a:pt x="131089" y="86860"/>
                        <a:pt x="137412" y="89938"/>
                        <a:pt x="137412" y="89938"/>
                      </a:cubicBezTo>
                      <a:cubicBezTo>
                        <a:pt x="137412" y="89938"/>
                        <a:pt x="131542" y="96981"/>
                        <a:pt x="120977" y="104385"/>
                      </a:cubicBezTo>
                      <a:cubicBezTo>
                        <a:pt x="110421" y="111799"/>
                        <a:pt x="96455" y="118093"/>
                        <a:pt x="96455" y="118093"/>
                      </a:cubicBezTo>
                      <a:cubicBezTo>
                        <a:pt x="96455" y="118093"/>
                        <a:pt x="112270" y="115394"/>
                        <a:pt x="124212" y="109543"/>
                      </a:cubicBezTo>
                      <a:cubicBezTo>
                        <a:pt x="136164" y="103683"/>
                        <a:pt x="144252" y="94689"/>
                        <a:pt x="144252" y="94689"/>
                      </a:cubicBezTo>
                      <a:lnTo>
                        <a:pt x="175716" y="106197"/>
                      </a:lnTo>
                      <a:cubicBezTo>
                        <a:pt x="175716" y="106197"/>
                        <a:pt x="162877" y="120025"/>
                        <a:pt x="151859" y="131062"/>
                      </a:cubicBezTo>
                      <a:cubicBezTo>
                        <a:pt x="140832" y="142098"/>
                        <a:pt x="127660" y="151157"/>
                        <a:pt x="127660" y="151157"/>
                      </a:cubicBezTo>
                      <a:cubicBezTo>
                        <a:pt x="127660" y="151157"/>
                        <a:pt x="112399" y="145694"/>
                        <a:pt x="93506" y="145435"/>
                      </a:cubicBezTo>
                      <a:cubicBezTo>
                        <a:pt x="74613" y="145186"/>
                        <a:pt x="52086" y="150149"/>
                        <a:pt x="52086" y="150149"/>
                      </a:cubicBezTo>
                      <a:cubicBezTo>
                        <a:pt x="52086" y="150149"/>
                        <a:pt x="73254" y="149835"/>
                        <a:pt x="89846" y="151785"/>
                      </a:cubicBezTo>
                      <a:cubicBezTo>
                        <a:pt x="106437" y="153745"/>
                        <a:pt x="118463" y="157969"/>
                        <a:pt x="118463" y="157969"/>
                      </a:cubicBezTo>
                      <a:cubicBezTo>
                        <a:pt x="118463" y="157969"/>
                        <a:pt x="112667" y="166741"/>
                        <a:pt x="90049" y="184063"/>
                      </a:cubicBezTo>
                      <a:cubicBezTo>
                        <a:pt x="60600" y="206626"/>
                        <a:pt x="0" y="246622"/>
                        <a:pt x="0" y="24662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93" name="Google Shape;7193;p10"/>
              <p:cNvGrpSpPr/>
              <p:nvPr/>
            </p:nvGrpSpPr>
            <p:grpSpPr>
              <a:xfrm>
                <a:off x="-338559" y="2143871"/>
                <a:ext cx="305477" cy="222230"/>
                <a:chOff x="-338559" y="2143871"/>
                <a:chExt cx="305477" cy="222230"/>
              </a:xfrm>
            </p:grpSpPr>
            <p:sp>
              <p:nvSpPr>
                <p:cNvPr id="7194" name="Google Shape;7194;p10"/>
                <p:cNvSpPr/>
                <p:nvPr/>
              </p:nvSpPr>
              <p:spPr>
                <a:xfrm>
                  <a:off x="-338559" y="2143871"/>
                  <a:ext cx="305477" cy="222230"/>
                </a:xfrm>
                <a:custGeom>
                  <a:avLst/>
                  <a:gdLst/>
                  <a:ahLst/>
                  <a:cxnLst/>
                  <a:rect l="l" t="t" r="r" b="b"/>
                  <a:pathLst>
                    <a:path w="305477" h="222230" extrusionOk="0">
                      <a:moveTo>
                        <a:pt x="195063" y="48030"/>
                      </a:moveTo>
                      <a:cubicBezTo>
                        <a:pt x="195063" y="48030"/>
                        <a:pt x="237850" y="35348"/>
                        <a:pt x="265738" y="48381"/>
                      </a:cubicBezTo>
                      <a:cubicBezTo>
                        <a:pt x="309644" y="68910"/>
                        <a:pt x="305364" y="94126"/>
                        <a:pt x="305364" y="94126"/>
                      </a:cubicBezTo>
                      <a:cubicBezTo>
                        <a:pt x="305364" y="94126"/>
                        <a:pt x="273936" y="79485"/>
                        <a:pt x="260940" y="103129"/>
                      </a:cubicBezTo>
                      <a:cubicBezTo>
                        <a:pt x="254193" y="115395"/>
                        <a:pt x="260996" y="135500"/>
                        <a:pt x="260996" y="135500"/>
                      </a:cubicBezTo>
                      <a:cubicBezTo>
                        <a:pt x="260996" y="135500"/>
                        <a:pt x="246456" y="146832"/>
                        <a:pt x="242028" y="160937"/>
                      </a:cubicBezTo>
                      <a:cubicBezTo>
                        <a:pt x="237610" y="175043"/>
                        <a:pt x="243313" y="191921"/>
                        <a:pt x="243313" y="191921"/>
                      </a:cubicBezTo>
                      <a:cubicBezTo>
                        <a:pt x="243313" y="191921"/>
                        <a:pt x="225168" y="188982"/>
                        <a:pt x="210231" y="179933"/>
                      </a:cubicBezTo>
                      <a:cubicBezTo>
                        <a:pt x="195294" y="170893"/>
                        <a:pt x="183564" y="155752"/>
                        <a:pt x="183564" y="155752"/>
                      </a:cubicBezTo>
                      <a:cubicBezTo>
                        <a:pt x="183564" y="155752"/>
                        <a:pt x="180819" y="165781"/>
                        <a:pt x="176955" y="174867"/>
                      </a:cubicBezTo>
                      <a:cubicBezTo>
                        <a:pt x="173091" y="183944"/>
                        <a:pt x="168109" y="192069"/>
                        <a:pt x="168109" y="192069"/>
                      </a:cubicBezTo>
                      <a:cubicBezTo>
                        <a:pt x="168109" y="192069"/>
                        <a:pt x="159873" y="188353"/>
                        <a:pt x="154142" y="183251"/>
                      </a:cubicBezTo>
                      <a:cubicBezTo>
                        <a:pt x="148411" y="178148"/>
                        <a:pt x="145186" y="171660"/>
                        <a:pt x="145186" y="171660"/>
                      </a:cubicBezTo>
                      <a:cubicBezTo>
                        <a:pt x="145186" y="171660"/>
                        <a:pt x="127170" y="188834"/>
                        <a:pt x="110125" y="201479"/>
                      </a:cubicBezTo>
                      <a:cubicBezTo>
                        <a:pt x="93071" y="214124"/>
                        <a:pt x="76988" y="222230"/>
                        <a:pt x="76988" y="222230"/>
                      </a:cubicBezTo>
                      <a:cubicBezTo>
                        <a:pt x="76988" y="222230"/>
                        <a:pt x="71645" y="202015"/>
                        <a:pt x="71193" y="184120"/>
                      </a:cubicBezTo>
                      <a:cubicBezTo>
                        <a:pt x="70739" y="166225"/>
                        <a:pt x="75186" y="150659"/>
                        <a:pt x="75186" y="150659"/>
                      </a:cubicBezTo>
                      <a:cubicBezTo>
                        <a:pt x="75186" y="150659"/>
                        <a:pt x="67347" y="153219"/>
                        <a:pt x="60147" y="153801"/>
                      </a:cubicBezTo>
                      <a:cubicBezTo>
                        <a:pt x="52937" y="154375"/>
                        <a:pt x="46374" y="152960"/>
                        <a:pt x="46374" y="152960"/>
                      </a:cubicBezTo>
                      <a:cubicBezTo>
                        <a:pt x="46374" y="152960"/>
                        <a:pt x="51273" y="139419"/>
                        <a:pt x="60646" y="128308"/>
                      </a:cubicBezTo>
                      <a:cubicBezTo>
                        <a:pt x="70009" y="117207"/>
                        <a:pt x="83837" y="108527"/>
                        <a:pt x="83837" y="108527"/>
                      </a:cubicBezTo>
                      <a:cubicBezTo>
                        <a:pt x="83837" y="108527"/>
                        <a:pt x="56865" y="112086"/>
                        <a:pt x="35901" y="109526"/>
                      </a:cubicBezTo>
                      <a:cubicBezTo>
                        <a:pt x="14947" y="106975"/>
                        <a:pt x="0" y="98314"/>
                        <a:pt x="0" y="98314"/>
                      </a:cubicBezTo>
                      <a:cubicBezTo>
                        <a:pt x="0" y="98314"/>
                        <a:pt x="24569" y="89320"/>
                        <a:pt x="38148" y="77488"/>
                      </a:cubicBezTo>
                      <a:cubicBezTo>
                        <a:pt x="51726" y="65657"/>
                        <a:pt x="54314" y="50997"/>
                        <a:pt x="54314" y="50997"/>
                      </a:cubicBezTo>
                      <a:cubicBezTo>
                        <a:pt x="54314" y="50997"/>
                        <a:pt x="85270" y="57828"/>
                        <a:pt x="99033" y="23683"/>
                      </a:cubicBezTo>
                      <a:cubicBezTo>
                        <a:pt x="104487" y="10141"/>
                        <a:pt x="94181" y="2377"/>
                        <a:pt x="94181" y="2377"/>
                      </a:cubicBezTo>
                      <a:cubicBezTo>
                        <a:pt x="94181" y="2377"/>
                        <a:pt x="121643" y="-4907"/>
                        <a:pt x="147423" y="6028"/>
                      </a:cubicBezTo>
                      <a:cubicBezTo>
                        <a:pt x="173202" y="16963"/>
                        <a:pt x="195063" y="48030"/>
                        <a:pt x="195063" y="480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95" name="Google Shape;7195;p10"/>
                <p:cNvSpPr/>
                <p:nvPr/>
              </p:nvSpPr>
              <p:spPr>
                <a:xfrm>
                  <a:off x="-279586" y="2158865"/>
                  <a:ext cx="210443" cy="183887"/>
                </a:xfrm>
                <a:custGeom>
                  <a:avLst/>
                  <a:gdLst/>
                  <a:ahLst/>
                  <a:cxnLst/>
                  <a:rect l="l" t="t" r="r" b="b"/>
                  <a:pathLst>
                    <a:path w="210443" h="183887" extrusionOk="0">
                      <a:moveTo>
                        <a:pt x="29921" y="183888"/>
                      </a:moveTo>
                      <a:cubicBezTo>
                        <a:pt x="29921" y="183888"/>
                        <a:pt x="53002" y="132744"/>
                        <a:pt x="69723" y="110181"/>
                      </a:cubicBezTo>
                      <a:cubicBezTo>
                        <a:pt x="79049" y="97601"/>
                        <a:pt x="86296" y="89910"/>
                        <a:pt x="86296" y="89910"/>
                      </a:cubicBezTo>
                      <a:cubicBezTo>
                        <a:pt x="86296" y="89910"/>
                        <a:pt x="79077" y="91722"/>
                        <a:pt x="62485" y="99375"/>
                      </a:cubicBezTo>
                      <a:cubicBezTo>
                        <a:pt x="45893" y="107029"/>
                        <a:pt x="19929" y="120534"/>
                        <a:pt x="19929" y="120534"/>
                      </a:cubicBezTo>
                      <a:cubicBezTo>
                        <a:pt x="19929" y="120534"/>
                        <a:pt x="41336" y="104247"/>
                        <a:pt x="58963" y="94883"/>
                      </a:cubicBezTo>
                      <a:cubicBezTo>
                        <a:pt x="76590" y="85529"/>
                        <a:pt x="90437" y="83079"/>
                        <a:pt x="90437" y="83079"/>
                      </a:cubicBezTo>
                      <a:cubicBezTo>
                        <a:pt x="90437" y="83079"/>
                        <a:pt x="97702" y="71350"/>
                        <a:pt x="106567" y="61247"/>
                      </a:cubicBezTo>
                      <a:cubicBezTo>
                        <a:pt x="115431" y="51153"/>
                        <a:pt x="125885" y="42686"/>
                        <a:pt x="125885" y="42686"/>
                      </a:cubicBezTo>
                      <a:lnTo>
                        <a:pt x="88237" y="47058"/>
                      </a:lnTo>
                      <a:cubicBezTo>
                        <a:pt x="88237" y="47058"/>
                        <a:pt x="85769" y="54859"/>
                        <a:pt x="74686" y="64186"/>
                      </a:cubicBezTo>
                      <a:cubicBezTo>
                        <a:pt x="63594" y="73513"/>
                        <a:pt x="43888" y="84374"/>
                        <a:pt x="43888" y="84374"/>
                      </a:cubicBezTo>
                      <a:cubicBezTo>
                        <a:pt x="43888" y="84374"/>
                        <a:pt x="59657" y="71608"/>
                        <a:pt x="68724" y="63040"/>
                      </a:cubicBezTo>
                      <a:cubicBezTo>
                        <a:pt x="77792" y="54471"/>
                        <a:pt x="80168" y="50108"/>
                        <a:pt x="80168" y="50108"/>
                      </a:cubicBezTo>
                      <a:lnTo>
                        <a:pt x="45293" y="58862"/>
                      </a:lnTo>
                      <a:lnTo>
                        <a:pt x="0" y="72283"/>
                      </a:lnTo>
                      <a:lnTo>
                        <a:pt x="42686" y="54536"/>
                      </a:lnTo>
                      <a:cubicBezTo>
                        <a:pt x="42686" y="54536"/>
                        <a:pt x="40717" y="50607"/>
                        <a:pt x="31927" y="48389"/>
                      </a:cubicBezTo>
                      <a:cubicBezTo>
                        <a:pt x="23136" y="46161"/>
                        <a:pt x="7524" y="45662"/>
                        <a:pt x="7524" y="45662"/>
                      </a:cubicBezTo>
                      <a:cubicBezTo>
                        <a:pt x="7524" y="45662"/>
                        <a:pt x="24402" y="43509"/>
                        <a:pt x="35190" y="45135"/>
                      </a:cubicBezTo>
                      <a:cubicBezTo>
                        <a:pt x="45986" y="46772"/>
                        <a:pt x="50700" y="52179"/>
                        <a:pt x="50700" y="52179"/>
                      </a:cubicBezTo>
                      <a:lnTo>
                        <a:pt x="78606" y="45459"/>
                      </a:lnTo>
                      <a:lnTo>
                        <a:pt x="94439" y="41022"/>
                      </a:lnTo>
                      <a:cubicBezTo>
                        <a:pt x="94439" y="41022"/>
                        <a:pt x="91611" y="35069"/>
                        <a:pt x="81554" y="28839"/>
                      </a:cubicBezTo>
                      <a:cubicBezTo>
                        <a:pt x="71488" y="22609"/>
                        <a:pt x="54185" y="16102"/>
                        <a:pt x="54185" y="16102"/>
                      </a:cubicBezTo>
                      <a:cubicBezTo>
                        <a:pt x="54185" y="16102"/>
                        <a:pt x="72755" y="18283"/>
                        <a:pt x="85020" y="23996"/>
                      </a:cubicBezTo>
                      <a:cubicBezTo>
                        <a:pt x="97296" y="29708"/>
                        <a:pt x="103276" y="38961"/>
                        <a:pt x="103276" y="38961"/>
                      </a:cubicBezTo>
                      <a:lnTo>
                        <a:pt x="131071" y="36632"/>
                      </a:lnTo>
                      <a:cubicBezTo>
                        <a:pt x="131071" y="36632"/>
                        <a:pt x="136377" y="30928"/>
                        <a:pt x="147450" y="21768"/>
                      </a:cubicBezTo>
                      <a:cubicBezTo>
                        <a:pt x="158524" y="12608"/>
                        <a:pt x="175365" y="0"/>
                        <a:pt x="175365" y="0"/>
                      </a:cubicBezTo>
                      <a:lnTo>
                        <a:pt x="186966" y="8347"/>
                      </a:lnTo>
                      <a:cubicBezTo>
                        <a:pt x="186966" y="8347"/>
                        <a:pt x="168941" y="17202"/>
                        <a:pt x="156287" y="25734"/>
                      </a:cubicBezTo>
                      <a:cubicBezTo>
                        <a:pt x="143633" y="34265"/>
                        <a:pt x="136349" y="42473"/>
                        <a:pt x="136349" y="42473"/>
                      </a:cubicBezTo>
                      <a:lnTo>
                        <a:pt x="143882" y="59278"/>
                      </a:lnTo>
                      <a:cubicBezTo>
                        <a:pt x="143882" y="59278"/>
                        <a:pt x="158246" y="53593"/>
                        <a:pt x="174432" y="54064"/>
                      </a:cubicBezTo>
                      <a:cubicBezTo>
                        <a:pt x="190607" y="54536"/>
                        <a:pt x="210444" y="58964"/>
                        <a:pt x="210444" y="58964"/>
                      </a:cubicBezTo>
                      <a:cubicBezTo>
                        <a:pt x="210444" y="58964"/>
                        <a:pt x="190136" y="56653"/>
                        <a:pt x="174247" y="58206"/>
                      </a:cubicBezTo>
                      <a:cubicBezTo>
                        <a:pt x="158348" y="59749"/>
                        <a:pt x="145694" y="64500"/>
                        <a:pt x="145694" y="64500"/>
                      </a:cubicBezTo>
                      <a:lnTo>
                        <a:pt x="156231" y="91408"/>
                      </a:lnTo>
                      <a:cubicBezTo>
                        <a:pt x="156231" y="91408"/>
                        <a:pt x="164070" y="90576"/>
                        <a:pt x="172093" y="96547"/>
                      </a:cubicBezTo>
                      <a:cubicBezTo>
                        <a:pt x="180125" y="102509"/>
                        <a:pt x="188334" y="115274"/>
                        <a:pt x="188334" y="115274"/>
                      </a:cubicBezTo>
                      <a:cubicBezTo>
                        <a:pt x="188334" y="115274"/>
                        <a:pt x="176918" y="104681"/>
                        <a:pt x="169348" y="99856"/>
                      </a:cubicBezTo>
                      <a:cubicBezTo>
                        <a:pt x="161768" y="95022"/>
                        <a:pt x="158043" y="95974"/>
                        <a:pt x="158043" y="95974"/>
                      </a:cubicBezTo>
                      <a:lnTo>
                        <a:pt x="162729" y="150824"/>
                      </a:lnTo>
                      <a:cubicBezTo>
                        <a:pt x="162729" y="150824"/>
                        <a:pt x="155252" y="113962"/>
                        <a:pt x="150011" y="95669"/>
                      </a:cubicBezTo>
                      <a:cubicBezTo>
                        <a:pt x="146045" y="81859"/>
                        <a:pt x="143549" y="77145"/>
                        <a:pt x="143549" y="77145"/>
                      </a:cubicBezTo>
                      <a:cubicBezTo>
                        <a:pt x="143549" y="77145"/>
                        <a:pt x="138429" y="81711"/>
                        <a:pt x="133178" y="89827"/>
                      </a:cubicBezTo>
                      <a:cubicBezTo>
                        <a:pt x="127928" y="97933"/>
                        <a:pt x="123602" y="108610"/>
                        <a:pt x="123602" y="108610"/>
                      </a:cubicBezTo>
                      <a:cubicBezTo>
                        <a:pt x="123602" y="108610"/>
                        <a:pt x="125174" y="96612"/>
                        <a:pt x="129222" y="87479"/>
                      </a:cubicBezTo>
                      <a:cubicBezTo>
                        <a:pt x="133262" y="78347"/>
                        <a:pt x="139778" y="72071"/>
                        <a:pt x="139778" y="72071"/>
                      </a:cubicBezTo>
                      <a:lnTo>
                        <a:pt x="130221" y="48519"/>
                      </a:lnTo>
                      <a:cubicBezTo>
                        <a:pt x="130221" y="48519"/>
                        <a:pt x="120219" y="58483"/>
                        <a:pt x="112251" y="67014"/>
                      </a:cubicBezTo>
                      <a:cubicBezTo>
                        <a:pt x="104293" y="75546"/>
                        <a:pt x="97869" y="85668"/>
                        <a:pt x="97869" y="85668"/>
                      </a:cubicBezTo>
                      <a:cubicBezTo>
                        <a:pt x="97869" y="85668"/>
                        <a:pt x="102417" y="97083"/>
                        <a:pt x="103165" y="111346"/>
                      </a:cubicBezTo>
                      <a:cubicBezTo>
                        <a:pt x="103905" y="125608"/>
                        <a:pt x="100836" y="142718"/>
                        <a:pt x="100836" y="142718"/>
                      </a:cubicBezTo>
                      <a:cubicBezTo>
                        <a:pt x="100836" y="142718"/>
                        <a:pt x="100457" y="126727"/>
                        <a:pt x="98497" y="114239"/>
                      </a:cubicBezTo>
                      <a:cubicBezTo>
                        <a:pt x="96547" y="101742"/>
                        <a:pt x="93025" y="92739"/>
                        <a:pt x="93025" y="92739"/>
                      </a:cubicBezTo>
                      <a:cubicBezTo>
                        <a:pt x="93025" y="92739"/>
                        <a:pt x="86601" y="97277"/>
                        <a:pt x="74261" y="114692"/>
                      </a:cubicBezTo>
                      <a:cubicBezTo>
                        <a:pt x="58187" y="137366"/>
                        <a:pt x="29921" y="183888"/>
                        <a:pt x="29921" y="1838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96" name="Google Shape;7196;p10"/>
              <p:cNvGrpSpPr/>
              <p:nvPr/>
            </p:nvGrpSpPr>
            <p:grpSpPr>
              <a:xfrm>
                <a:off x="1153865" y="2824520"/>
                <a:ext cx="332557" cy="222808"/>
                <a:chOff x="1153865" y="2824520"/>
                <a:chExt cx="332557" cy="222808"/>
              </a:xfrm>
            </p:grpSpPr>
            <p:sp>
              <p:nvSpPr>
                <p:cNvPr id="7197" name="Google Shape;7197;p10"/>
                <p:cNvSpPr/>
                <p:nvPr/>
              </p:nvSpPr>
              <p:spPr>
                <a:xfrm>
                  <a:off x="1153865" y="2824520"/>
                  <a:ext cx="332557" cy="222808"/>
                </a:xfrm>
                <a:custGeom>
                  <a:avLst/>
                  <a:gdLst/>
                  <a:ahLst/>
                  <a:cxnLst/>
                  <a:rect l="l" t="t" r="r" b="b"/>
                  <a:pathLst>
                    <a:path w="332557" h="222808" extrusionOk="0">
                      <a:moveTo>
                        <a:pt x="203900" y="49024"/>
                      </a:moveTo>
                      <a:cubicBezTo>
                        <a:pt x="203900" y="49024"/>
                        <a:pt x="248323" y="36712"/>
                        <a:pt x="281100" y="50087"/>
                      </a:cubicBezTo>
                      <a:cubicBezTo>
                        <a:pt x="332706" y="71135"/>
                        <a:pt x="332558" y="96424"/>
                        <a:pt x="332558" y="96424"/>
                      </a:cubicBezTo>
                      <a:cubicBezTo>
                        <a:pt x="332558" y="96424"/>
                        <a:pt x="295621" y="81413"/>
                        <a:pt x="285676" y="105021"/>
                      </a:cubicBezTo>
                      <a:cubicBezTo>
                        <a:pt x="280509" y="117277"/>
                        <a:pt x="291545" y="137530"/>
                        <a:pt x="291545" y="137530"/>
                      </a:cubicBezTo>
                      <a:cubicBezTo>
                        <a:pt x="291545" y="137530"/>
                        <a:pt x="277698" y="148770"/>
                        <a:pt x="275406" y="162893"/>
                      </a:cubicBezTo>
                      <a:cubicBezTo>
                        <a:pt x="273114" y="177017"/>
                        <a:pt x="282357" y="194025"/>
                        <a:pt x="282357" y="194025"/>
                      </a:cubicBezTo>
                      <a:cubicBezTo>
                        <a:pt x="282357" y="194025"/>
                        <a:pt x="262031" y="190892"/>
                        <a:pt x="244099" y="181657"/>
                      </a:cubicBezTo>
                      <a:cubicBezTo>
                        <a:pt x="226176" y="172433"/>
                        <a:pt x="210656" y="157107"/>
                        <a:pt x="210656" y="157107"/>
                      </a:cubicBezTo>
                      <a:cubicBezTo>
                        <a:pt x="210656" y="157107"/>
                        <a:pt x="209464" y="167155"/>
                        <a:pt x="206876" y="176232"/>
                      </a:cubicBezTo>
                      <a:cubicBezTo>
                        <a:pt x="204288" y="185318"/>
                        <a:pt x="200304" y="193424"/>
                        <a:pt x="200304" y="193424"/>
                      </a:cubicBezTo>
                      <a:cubicBezTo>
                        <a:pt x="200304" y="193424"/>
                        <a:pt x="190644" y="189616"/>
                        <a:pt x="183472" y="184430"/>
                      </a:cubicBezTo>
                      <a:cubicBezTo>
                        <a:pt x="176308" y="179254"/>
                        <a:pt x="171622" y="172701"/>
                        <a:pt x="171622" y="172701"/>
                      </a:cubicBezTo>
                      <a:cubicBezTo>
                        <a:pt x="171622" y="172701"/>
                        <a:pt x="155039" y="189773"/>
                        <a:pt x="138697" y="202298"/>
                      </a:cubicBezTo>
                      <a:cubicBezTo>
                        <a:pt x="122354" y="214832"/>
                        <a:pt x="106243" y="222809"/>
                        <a:pt x="106243" y="222809"/>
                      </a:cubicBezTo>
                      <a:cubicBezTo>
                        <a:pt x="106243" y="222809"/>
                        <a:pt x="96797" y="202455"/>
                        <a:pt x="93090" y="184486"/>
                      </a:cubicBezTo>
                      <a:cubicBezTo>
                        <a:pt x="89393" y="166508"/>
                        <a:pt x="91454" y="150914"/>
                        <a:pt x="91454" y="150914"/>
                      </a:cubicBezTo>
                      <a:cubicBezTo>
                        <a:pt x="91454" y="150914"/>
                        <a:pt x="83357" y="153410"/>
                        <a:pt x="75602" y="153918"/>
                      </a:cubicBezTo>
                      <a:cubicBezTo>
                        <a:pt x="67837" y="154427"/>
                        <a:pt x="60415" y="152938"/>
                        <a:pt x="60415" y="152938"/>
                      </a:cubicBezTo>
                      <a:cubicBezTo>
                        <a:pt x="60415" y="152938"/>
                        <a:pt x="63345" y="139388"/>
                        <a:pt x="71571" y="128323"/>
                      </a:cubicBezTo>
                      <a:cubicBezTo>
                        <a:pt x="79807" y="117268"/>
                        <a:pt x="93340" y="108690"/>
                        <a:pt x="93340" y="108690"/>
                      </a:cubicBezTo>
                      <a:cubicBezTo>
                        <a:pt x="93340" y="108690"/>
                        <a:pt x="64537" y="111990"/>
                        <a:pt x="41207" y="109217"/>
                      </a:cubicBezTo>
                      <a:cubicBezTo>
                        <a:pt x="17868" y="106444"/>
                        <a:pt x="0" y="97598"/>
                        <a:pt x="0" y="97598"/>
                      </a:cubicBezTo>
                      <a:cubicBezTo>
                        <a:pt x="0" y="97598"/>
                        <a:pt x="25207" y="88808"/>
                        <a:pt x="37907" y="77060"/>
                      </a:cubicBezTo>
                      <a:cubicBezTo>
                        <a:pt x="50607" y="65320"/>
                        <a:pt x="50802" y="50614"/>
                        <a:pt x="50802" y="50614"/>
                      </a:cubicBezTo>
                      <a:cubicBezTo>
                        <a:pt x="50802" y="50614"/>
                        <a:pt x="85815" y="57787"/>
                        <a:pt x="94708" y="23624"/>
                      </a:cubicBezTo>
                      <a:cubicBezTo>
                        <a:pt x="98239" y="10082"/>
                        <a:pt x="85603" y="2179"/>
                        <a:pt x="85603" y="2179"/>
                      </a:cubicBezTo>
                      <a:cubicBezTo>
                        <a:pt x="85603" y="2179"/>
                        <a:pt x="114266" y="-4864"/>
                        <a:pt x="144372" y="6376"/>
                      </a:cubicBezTo>
                      <a:cubicBezTo>
                        <a:pt x="174469" y="17606"/>
                        <a:pt x="203900" y="49024"/>
                        <a:pt x="203900" y="4902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98" name="Google Shape;7198;p10"/>
                <p:cNvSpPr/>
                <p:nvPr/>
              </p:nvSpPr>
              <p:spPr>
                <a:xfrm>
                  <a:off x="1216248" y="2840767"/>
                  <a:ext cx="227312" cy="183231"/>
                </a:xfrm>
                <a:custGeom>
                  <a:avLst/>
                  <a:gdLst/>
                  <a:ahLst/>
                  <a:cxnLst/>
                  <a:rect l="l" t="t" r="r" b="b"/>
                  <a:pathLst>
                    <a:path w="227312" h="183231" extrusionOk="0">
                      <a:moveTo>
                        <a:pt x="52678" y="183231"/>
                      </a:moveTo>
                      <a:cubicBezTo>
                        <a:pt x="52678" y="183231"/>
                        <a:pt x="68697" y="132097"/>
                        <a:pt x="82904" y="109608"/>
                      </a:cubicBezTo>
                      <a:cubicBezTo>
                        <a:pt x="90825" y="97055"/>
                        <a:pt x="97361" y="89411"/>
                        <a:pt x="97361" y="89411"/>
                      </a:cubicBezTo>
                      <a:cubicBezTo>
                        <a:pt x="97361" y="89411"/>
                        <a:pt x="89809" y="91158"/>
                        <a:pt x="73069" y="98682"/>
                      </a:cubicBezTo>
                      <a:cubicBezTo>
                        <a:pt x="56329" y="106206"/>
                        <a:pt x="30411" y="119507"/>
                        <a:pt x="30411" y="119507"/>
                      </a:cubicBezTo>
                      <a:cubicBezTo>
                        <a:pt x="30411" y="119507"/>
                        <a:pt x="50857" y="103369"/>
                        <a:pt x="68419" y="94134"/>
                      </a:cubicBezTo>
                      <a:cubicBezTo>
                        <a:pt x="85982" y="84910"/>
                        <a:pt x="100660" y="82589"/>
                        <a:pt x="100660" y="82589"/>
                      </a:cubicBezTo>
                      <a:cubicBezTo>
                        <a:pt x="100660" y="82589"/>
                        <a:pt x="106484" y="70878"/>
                        <a:pt x="114350" y="60831"/>
                      </a:cubicBezTo>
                      <a:cubicBezTo>
                        <a:pt x="122207" y="50774"/>
                        <a:pt x="132106" y="42381"/>
                        <a:pt x="132106" y="42381"/>
                      </a:cubicBezTo>
                      <a:lnTo>
                        <a:pt x="91796" y="46392"/>
                      </a:lnTo>
                      <a:cubicBezTo>
                        <a:pt x="91796" y="46392"/>
                        <a:pt x="90502" y="54203"/>
                        <a:pt x="80076" y="63465"/>
                      </a:cubicBezTo>
                      <a:cubicBezTo>
                        <a:pt x="69649" y="72718"/>
                        <a:pt x="50081" y="83431"/>
                        <a:pt x="50081" y="83431"/>
                      </a:cubicBezTo>
                      <a:cubicBezTo>
                        <a:pt x="50081" y="83431"/>
                        <a:pt x="64999" y="70767"/>
                        <a:pt x="73365" y="62245"/>
                      </a:cubicBezTo>
                      <a:cubicBezTo>
                        <a:pt x="81730" y="53732"/>
                        <a:pt x="83532" y="49378"/>
                        <a:pt x="83532" y="49378"/>
                      </a:cubicBezTo>
                      <a:lnTo>
                        <a:pt x="47040" y="57826"/>
                      </a:lnTo>
                      <a:lnTo>
                        <a:pt x="0" y="70850"/>
                      </a:lnTo>
                      <a:lnTo>
                        <a:pt x="43416" y="53454"/>
                      </a:lnTo>
                      <a:cubicBezTo>
                        <a:pt x="43416" y="53454"/>
                        <a:pt x="40569" y="49489"/>
                        <a:pt x="30568" y="47169"/>
                      </a:cubicBezTo>
                      <a:cubicBezTo>
                        <a:pt x="20576" y="44849"/>
                        <a:pt x="3448" y="44183"/>
                        <a:pt x="3448" y="44183"/>
                      </a:cubicBezTo>
                      <a:cubicBezTo>
                        <a:pt x="3448" y="44183"/>
                        <a:pt x="21482" y="42196"/>
                        <a:pt x="33553" y="43943"/>
                      </a:cubicBezTo>
                      <a:cubicBezTo>
                        <a:pt x="45635" y="45681"/>
                        <a:pt x="51745" y="51162"/>
                        <a:pt x="51745" y="51162"/>
                      </a:cubicBezTo>
                      <a:lnTo>
                        <a:pt x="81000" y="44692"/>
                      </a:lnTo>
                      <a:lnTo>
                        <a:pt x="97490" y="40393"/>
                      </a:lnTo>
                      <a:cubicBezTo>
                        <a:pt x="97490" y="40393"/>
                        <a:pt x="93330" y="34385"/>
                        <a:pt x="81231" y="28026"/>
                      </a:cubicBezTo>
                      <a:cubicBezTo>
                        <a:pt x="69131" y="21667"/>
                        <a:pt x="49083" y="14965"/>
                        <a:pt x="49083" y="14965"/>
                      </a:cubicBezTo>
                      <a:cubicBezTo>
                        <a:pt x="49083" y="14965"/>
                        <a:pt x="69732" y="17331"/>
                        <a:pt x="84152" y="23201"/>
                      </a:cubicBezTo>
                      <a:cubicBezTo>
                        <a:pt x="98571" y="29061"/>
                        <a:pt x="106761" y="38415"/>
                        <a:pt x="106761" y="38415"/>
                      </a:cubicBezTo>
                      <a:lnTo>
                        <a:pt x="136682" y="36345"/>
                      </a:lnTo>
                      <a:cubicBezTo>
                        <a:pt x="136682" y="36345"/>
                        <a:pt x="141451" y="30670"/>
                        <a:pt x="151887" y="21583"/>
                      </a:cubicBezTo>
                      <a:cubicBezTo>
                        <a:pt x="162332" y="12497"/>
                        <a:pt x="178462" y="0"/>
                        <a:pt x="178462" y="0"/>
                      </a:cubicBezTo>
                      <a:lnTo>
                        <a:pt x="192623" y="8495"/>
                      </a:lnTo>
                      <a:cubicBezTo>
                        <a:pt x="192623" y="8495"/>
                        <a:pt x="174524" y="17211"/>
                        <a:pt x="162249" y="25650"/>
                      </a:cubicBezTo>
                      <a:cubicBezTo>
                        <a:pt x="149965" y="34090"/>
                        <a:pt x="143494" y="42261"/>
                        <a:pt x="143494" y="42261"/>
                      </a:cubicBezTo>
                      <a:lnTo>
                        <a:pt x="154725" y="59222"/>
                      </a:lnTo>
                      <a:cubicBezTo>
                        <a:pt x="154725" y="59222"/>
                        <a:pt x="169385" y="53649"/>
                        <a:pt x="187132" y="54286"/>
                      </a:cubicBezTo>
                      <a:cubicBezTo>
                        <a:pt x="204870" y="54915"/>
                        <a:pt x="227313" y="59564"/>
                        <a:pt x="227313" y="59564"/>
                      </a:cubicBezTo>
                      <a:cubicBezTo>
                        <a:pt x="227313" y="59564"/>
                        <a:pt x="204741" y="57041"/>
                        <a:pt x="187668" y="58437"/>
                      </a:cubicBezTo>
                      <a:cubicBezTo>
                        <a:pt x="170605" y="59832"/>
                        <a:pt x="157646" y="64482"/>
                        <a:pt x="157646" y="64482"/>
                      </a:cubicBezTo>
                      <a:lnTo>
                        <a:pt x="173960" y="91611"/>
                      </a:lnTo>
                      <a:cubicBezTo>
                        <a:pt x="173960" y="91611"/>
                        <a:pt x="182362" y="90853"/>
                        <a:pt x="192198" y="96926"/>
                      </a:cubicBezTo>
                      <a:cubicBezTo>
                        <a:pt x="202032" y="102999"/>
                        <a:pt x="213281" y="115903"/>
                        <a:pt x="213281" y="115903"/>
                      </a:cubicBezTo>
                      <a:cubicBezTo>
                        <a:pt x="213281" y="115903"/>
                        <a:pt x="198917" y="105143"/>
                        <a:pt x="189785" y="100217"/>
                      </a:cubicBezTo>
                      <a:cubicBezTo>
                        <a:pt x="180662" y="95299"/>
                        <a:pt x="176761" y="96214"/>
                        <a:pt x="176761" y="96214"/>
                      </a:cubicBezTo>
                      <a:lnTo>
                        <a:pt x="191708" y="151342"/>
                      </a:lnTo>
                      <a:cubicBezTo>
                        <a:pt x="191708" y="151342"/>
                        <a:pt x="176937" y="114257"/>
                        <a:pt x="167934" y="95826"/>
                      </a:cubicBezTo>
                      <a:cubicBezTo>
                        <a:pt x="161140" y="81915"/>
                        <a:pt x="157563" y="77154"/>
                        <a:pt x="157563" y="77154"/>
                      </a:cubicBezTo>
                      <a:cubicBezTo>
                        <a:pt x="157563" y="77154"/>
                        <a:pt x="152793" y="81693"/>
                        <a:pt x="148523" y="89790"/>
                      </a:cubicBezTo>
                      <a:cubicBezTo>
                        <a:pt x="144243" y="97887"/>
                        <a:pt x="141433" y="108554"/>
                        <a:pt x="141433" y="108554"/>
                      </a:cubicBezTo>
                      <a:cubicBezTo>
                        <a:pt x="141433" y="108554"/>
                        <a:pt x="140999" y="96529"/>
                        <a:pt x="143771" y="87396"/>
                      </a:cubicBezTo>
                      <a:cubicBezTo>
                        <a:pt x="146554" y="78264"/>
                        <a:pt x="152543" y="72024"/>
                        <a:pt x="152543" y="72024"/>
                      </a:cubicBezTo>
                      <a:lnTo>
                        <a:pt x="137884" y="48278"/>
                      </a:lnTo>
                      <a:cubicBezTo>
                        <a:pt x="137884" y="48278"/>
                        <a:pt x="128751" y="58178"/>
                        <a:pt x="121587" y="66672"/>
                      </a:cubicBezTo>
                      <a:cubicBezTo>
                        <a:pt x="114424" y="75167"/>
                        <a:pt x="109229" y="85270"/>
                        <a:pt x="109229" y="85270"/>
                      </a:cubicBezTo>
                      <a:cubicBezTo>
                        <a:pt x="109229" y="85270"/>
                        <a:pt x="116245" y="96778"/>
                        <a:pt x="119609" y="111105"/>
                      </a:cubicBezTo>
                      <a:cubicBezTo>
                        <a:pt x="122983" y="125442"/>
                        <a:pt x="122697" y="142588"/>
                        <a:pt x="122697" y="142588"/>
                      </a:cubicBezTo>
                      <a:cubicBezTo>
                        <a:pt x="122697" y="142588"/>
                        <a:pt x="119415" y="126532"/>
                        <a:pt x="115043" y="113962"/>
                      </a:cubicBezTo>
                      <a:cubicBezTo>
                        <a:pt x="110671" y="101391"/>
                        <a:pt x="105208" y="92313"/>
                        <a:pt x="105208" y="92313"/>
                      </a:cubicBezTo>
                      <a:cubicBezTo>
                        <a:pt x="105208" y="92313"/>
                        <a:pt x="99024" y="96815"/>
                        <a:pt x="88672" y="114183"/>
                      </a:cubicBezTo>
                      <a:cubicBezTo>
                        <a:pt x="75186" y="136793"/>
                        <a:pt x="52678" y="183231"/>
                        <a:pt x="52678" y="1832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199" name="Google Shape;7199;p10"/>
              <p:cNvGrpSpPr/>
              <p:nvPr/>
            </p:nvGrpSpPr>
            <p:grpSpPr>
              <a:xfrm>
                <a:off x="2362842" y="1849569"/>
                <a:ext cx="189895" cy="215458"/>
                <a:chOff x="2362842" y="1849569"/>
                <a:chExt cx="189895" cy="215458"/>
              </a:xfrm>
            </p:grpSpPr>
            <p:sp>
              <p:nvSpPr>
                <p:cNvPr id="7200" name="Google Shape;7200;p10"/>
                <p:cNvSpPr/>
                <p:nvPr/>
              </p:nvSpPr>
              <p:spPr>
                <a:xfrm>
                  <a:off x="2362842" y="1849569"/>
                  <a:ext cx="189895" cy="215458"/>
                </a:xfrm>
                <a:custGeom>
                  <a:avLst/>
                  <a:gdLst/>
                  <a:ahLst/>
                  <a:cxnLst/>
                  <a:rect l="l" t="t" r="r" b="b"/>
                  <a:pathLst>
                    <a:path w="189895" h="215458" extrusionOk="0">
                      <a:moveTo>
                        <a:pt x="70019" y="66631"/>
                      </a:moveTo>
                      <a:cubicBezTo>
                        <a:pt x="70019" y="66631"/>
                        <a:pt x="77034" y="33549"/>
                        <a:pt x="96677" y="17511"/>
                      </a:cubicBezTo>
                      <a:cubicBezTo>
                        <a:pt x="127614" y="-7751"/>
                        <a:pt x="143873" y="1751"/>
                        <a:pt x="143873" y="1751"/>
                      </a:cubicBezTo>
                      <a:cubicBezTo>
                        <a:pt x="143873" y="1751"/>
                        <a:pt x="121763" y="19850"/>
                        <a:pt x="133631" y="35018"/>
                      </a:cubicBezTo>
                      <a:cubicBezTo>
                        <a:pt x="139797" y="42894"/>
                        <a:pt x="156564" y="43356"/>
                        <a:pt x="156564" y="43356"/>
                      </a:cubicBezTo>
                      <a:cubicBezTo>
                        <a:pt x="156564" y="43356"/>
                        <a:pt x="159152" y="56407"/>
                        <a:pt x="167490" y="63137"/>
                      </a:cubicBezTo>
                      <a:cubicBezTo>
                        <a:pt x="175818" y="69866"/>
                        <a:pt x="189896" y="70263"/>
                        <a:pt x="189896" y="70263"/>
                      </a:cubicBezTo>
                      <a:cubicBezTo>
                        <a:pt x="189896" y="70263"/>
                        <a:pt x="181031" y="82141"/>
                        <a:pt x="169052" y="90201"/>
                      </a:cubicBezTo>
                      <a:cubicBezTo>
                        <a:pt x="157063" y="98261"/>
                        <a:pt x="141969" y="102513"/>
                        <a:pt x="141969" y="102513"/>
                      </a:cubicBezTo>
                      <a:cubicBezTo>
                        <a:pt x="141969" y="102513"/>
                        <a:pt x="148042" y="107015"/>
                        <a:pt x="153024" y="112053"/>
                      </a:cubicBezTo>
                      <a:cubicBezTo>
                        <a:pt x="158006" y="117099"/>
                        <a:pt x="161898" y="122664"/>
                        <a:pt x="161898" y="122664"/>
                      </a:cubicBezTo>
                      <a:cubicBezTo>
                        <a:pt x="161898" y="122664"/>
                        <a:pt x="156185" y="127443"/>
                        <a:pt x="150436" y="130114"/>
                      </a:cubicBezTo>
                      <a:cubicBezTo>
                        <a:pt x="144677" y="132785"/>
                        <a:pt x="138882" y="133349"/>
                        <a:pt x="138882" y="133349"/>
                      </a:cubicBezTo>
                      <a:cubicBezTo>
                        <a:pt x="138882" y="133349"/>
                        <a:pt x="144307" y="150339"/>
                        <a:pt x="146877" y="165479"/>
                      </a:cubicBezTo>
                      <a:cubicBezTo>
                        <a:pt x="149456" y="180620"/>
                        <a:pt x="149188" y="193921"/>
                        <a:pt x="149188" y="193921"/>
                      </a:cubicBezTo>
                      <a:cubicBezTo>
                        <a:pt x="149188" y="193921"/>
                        <a:pt x="132883" y="192414"/>
                        <a:pt x="120044" y="188098"/>
                      </a:cubicBezTo>
                      <a:cubicBezTo>
                        <a:pt x="107214" y="183772"/>
                        <a:pt x="97850" y="176654"/>
                        <a:pt x="97850" y="176654"/>
                      </a:cubicBezTo>
                      <a:cubicBezTo>
                        <a:pt x="97850" y="176654"/>
                        <a:pt x="96741" y="182774"/>
                        <a:pt x="94458" y="187940"/>
                      </a:cubicBezTo>
                      <a:cubicBezTo>
                        <a:pt x="92175" y="193108"/>
                        <a:pt x="88718" y="197313"/>
                        <a:pt x="88718" y="197313"/>
                      </a:cubicBezTo>
                      <a:cubicBezTo>
                        <a:pt x="88718" y="197313"/>
                        <a:pt x="80963" y="190390"/>
                        <a:pt x="76600" y="180999"/>
                      </a:cubicBezTo>
                      <a:cubicBezTo>
                        <a:pt x="72246" y="171598"/>
                        <a:pt x="71276" y="159730"/>
                        <a:pt x="71276" y="159730"/>
                      </a:cubicBezTo>
                      <a:cubicBezTo>
                        <a:pt x="71276" y="159730"/>
                        <a:pt x="63705" y="179427"/>
                        <a:pt x="54064" y="193366"/>
                      </a:cubicBezTo>
                      <a:cubicBezTo>
                        <a:pt x="44424" y="207296"/>
                        <a:pt x="32703" y="215458"/>
                        <a:pt x="32703" y="215458"/>
                      </a:cubicBezTo>
                      <a:cubicBezTo>
                        <a:pt x="32703" y="215458"/>
                        <a:pt x="35522" y="196019"/>
                        <a:pt x="32222" y="183504"/>
                      </a:cubicBezTo>
                      <a:cubicBezTo>
                        <a:pt x="28922" y="170988"/>
                        <a:pt x="19513" y="165396"/>
                        <a:pt x="19513" y="165396"/>
                      </a:cubicBezTo>
                      <a:cubicBezTo>
                        <a:pt x="19513" y="165396"/>
                        <a:pt x="35920" y="145615"/>
                        <a:pt x="16897" y="127193"/>
                      </a:cubicBezTo>
                      <a:cubicBezTo>
                        <a:pt x="9354" y="119891"/>
                        <a:pt x="0" y="125058"/>
                        <a:pt x="0" y="125058"/>
                      </a:cubicBezTo>
                      <a:cubicBezTo>
                        <a:pt x="0" y="125058"/>
                        <a:pt x="5112" y="104048"/>
                        <a:pt x="22480" y="88926"/>
                      </a:cubicBezTo>
                      <a:cubicBezTo>
                        <a:pt x="39858" y="73803"/>
                        <a:pt x="70019" y="66631"/>
                        <a:pt x="70019" y="66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201" name="Google Shape;7201;p10"/>
                <p:cNvSpPr/>
                <p:nvPr/>
              </p:nvSpPr>
              <p:spPr>
                <a:xfrm>
                  <a:off x="2390257" y="1871138"/>
                  <a:ext cx="135923" cy="158015"/>
                </a:xfrm>
                <a:custGeom>
                  <a:avLst/>
                  <a:gdLst/>
                  <a:ahLst/>
                  <a:cxnLst/>
                  <a:rect l="l" t="t" r="r" b="b"/>
                  <a:pathLst>
                    <a:path w="135923" h="158015" extrusionOk="0">
                      <a:moveTo>
                        <a:pt x="109691" y="158015"/>
                      </a:moveTo>
                      <a:cubicBezTo>
                        <a:pt x="109691" y="158015"/>
                        <a:pt x="82118" y="128714"/>
                        <a:pt x="72403" y="111235"/>
                      </a:cubicBezTo>
                      <a:cubicBezTo>
                        <a:pt x="66977" y="101483"/>
                        <a:pt x="64251" y="94439"/>
                        <a:pt x="64251" y="94439"/>
                      </a:cubicBezTo>
                      <a:cubicBezTo>
                        <a:pt x="64251" y="94439"/>
                        <a:pt x="62827" y="99939"/>
                        <a:pt x="62051" y="113472"/>
                      </a:cubicBezTo>
                      <a:cubicBezTo>
                        <a:pt x="61265" y="127013"/>
                        <a:pt x="61117" y="148578"/>
                        <a:pt x="61117" y="148578"/>
                      </a:cubicBezTo>
                      <a:cubicBezTo>
                        <a:pt x="61117" y="148578"/>
                        <a:pt x="57595" y="129463"/>
                        <a:pt x="57558" y="114766"/>
                      </a:cubicBezTo>
                      <a:cubicBezTo>
                        <a:pt x="57512" y="100069"/>
                        <a:pt x="60960" y="89790"/>
                        <a:pt x="60960" y="89790"/>
                      </a:cubicBezTo>
                      <a:cubicBezTo>
                        <a:pt x="60960" y="89790"/>
                        <a:pt x="55368" y="81702"/>
                        <a:pt x="51541" y="72921"/>
                      </a:cubicBezTo>
                      <a:cubicBezTo>
                        <a:pt x="47705" y="64131"/>
                        <a:pt x="45625" y="54665"/>
                        <a:pt x="45625" y="54665"/>
                      </a:cubicBezTo>
                      <a:lnTo>
                        <a:pt x="34644" y="82007"/>
                      </a:lnTo>
                      <a:cubicBezTo>
                        <a:pt x="34644" y="82007"/>
                        <a:pt x="39238" y="85741"/>
                        <a:pt x="41697" y="95872"/>
                      </a:cubicBezTo>
                      <a:cubicBezTo>
                        <a:pt x="44165" y="106012"/>
                        <a:pt x="44479" y="122549"/>
                        <a:pt x="44479" y="122549"/>
                      </a:cubicBezTo>
                      <a:cubicBezTo>
                        <a:pt x="44479" y="122549"/>
                        <a:pt x="41336" y="108258"/>
                        <a:pt x="38665" y="99727"/>
                      </a:cubicBezTo>
                      <a:cubicBezTo>
                        <a:pt x="35984" y="91195"/>
                        <a:pt x="33784" y="88413"/>
                        <a:pt x="33784" y="88413"/>
                      </a:cubicBezTo>
                      <a:lnTo>
                        <a:pt x="26944" y="114969"/>
                      </a:lnTo>
                      <a:lnTo>
                        <a:pt x="19513" y="149974"/>
                      </a:lnTo>
                      <a:lnTo>
                        <a:pt x="22914" y="115662"/>
                      </a:lnTo>
                      <a:cubicBezTo>
                        <a:pt x="22914" y="115662"/>
                        <a:pt x="19393" y="116013"/>
                        <a:pt x="14540" y="121560"/>
                      </a:cubicBezTo>
                      <a:cubicBezTo>
                        <a:pt x="9678" y="127105"/>
                        <a:pt x="3485" y="137846"/>
                        <a:pt x="3485" y="137846"/>
                      </a:cubicBezTo>
                      <a:cubicBezTo>
                        <a:pt x="3485" y="137846"/>
                        <a:pt x="8273" y="125534"/>
                        <a:pt x="13458" y="118444"/>
                      </a:cubicBezTo>
                      <a:cubicBezTo>
                        <a:pt x="18644" y="111346"/>
                        <a:pt x="24236" y="109469"/>
                        <a:pt x="24236" y="109469"/>
                      </a:cubicBezTo>
                      <a:lnTo>
                        <a:pt x="29911" y="88293"/>
                      </a:lnTo>
                      <a:lnTo>
                        <a:pt x="32694" y="76128"/>
                      </a:lnTo>
                      <a:cubicBezTo>
                        <a:pt x="32694" y="76128"/>
                        <a:pt x="27416" y="76554"/>
                        <a:pt x="19245" y="81952"/>
                      </a:cubicBezTo>
                      <a:cubicBezTo>
                        <a:pt x="11074" y="87340"/>
                        <a:pt x="0" y="97702"/>
                        <a:pt x="0" y="97702"/>
                      </a:cubicBezTo>
                      <a:cubicBezTo>
                        <a:pt x="0" y="97702"/>
                        <a:pt x="8485" y="85344"/>
                        <a:pt x="17119" y="78273"/>
                      </a:cubicBezTo>
                      <a:cubicBezTo>
                        <a:pt x="25752" y="71211"/>
                        <a:pt x="34533" y="69436"/>
                        <a:pt x="34533" y="69436"/>
                      </a:cubicBezTo>
                      <a:lnTo>
                        <a:pt x="43268" y="49480"/>
                      </a:lnTo>
                      <a:cubicBezTo>
                        <a:pt x="43268" y="49480"/>
                        <a:pt x="41216" y="44313"/>
                        <a:pt x="38878" y="34237"/>
                      </a:cubicBezTo>
                      <a:cubicBezTo>
                        <a:pt x="36530" y="24153"/>
                        <a:pt x="33905" y="9160"/>
                        <a:pt x="33905" y="9160"/>
                      </a:cubicBezTo>
                      <a:lnTo>
                        <a:pt x="44146" y="3244"/>
                      </a:lnTo>
                      <a:cubicBezTo>
                        <a:pt x="44146" y="3244"/>
                        <a:pt x="43675" y="18089"/>
                        <a:pt x="44978" y="29107"/>
                      </a:cubicBezTo>
                      <a:cubicBezTo>
                        <a:pt x="46291" y="40125"/>
                        <a:pt x="49378" y="47317"/>
                        <a:pt x="49378" y="47317"/>
                      </a:cubicBezTo>
                      <a:lnTo>
                        <a:pt x="64093" y="46420"/>
                      </a:lnTo>
                      <a:cubicBezTo>
                        <a:pt x="64093" y="46420"/>
                        <a:pt x="65434" y="34949"/>
                        <a:pt x="71821" y="23802"/>
                      </a:cubicBezTo>
                      <a:cubicBezTo>
                        <a:pt x="78199" y="12663"/>
                        <a:pt x="88736" y="0"/>
                        <a:pt x="88736" y="0"/>
                      </a:cubicBezTo>
                      <a:cubicBezTo>
                        <a:pt x="88736" y="0"/>
                        <a:pt x="79521" y="13541"/>
                        <a:pt x="74677" y="25003"/>
                      </a:cubicBezTo>
                      <a:cubicBezTo>
                        <a:pt x="69824" y="36474"/>
                        <a:pt x="68466" y="46513"/>
                        <a:pt x="68466" y="46513"/>
                      </a:cubicBezTo>
                      <a:lnTo>
                        <a:pt x="91445" y="46143"/>
                      </a:lnTo>
                      <a:cubicBezTo>
                        <a:pt x="91445" y="46143"/>
                        <a:pt x="93783" y="40467"/>
                        <a:pt x="101012" y="36419"/>
                      </a:cubicBezTo>
                      <a:cubicBezTo>
                        <a:pt x="108230" y="32379"/>
                        <a:pt x="120340" y="29958"/>
                        <a:pt x="120340" y="29958"/>
                      </a:cubicBezTo>
                      <a:cubicBezTo>
                        <a:pt x="120340" y="29958"/>
                        <a:pt x="108563" y="35171"/>
                        <a:pt x="102324" y="39192"/>
                      </a:cubicBezTo>
                      <a:cubicBezTo>
                        <a:pt x="96076" y="43222"/>
                        <a:pt x="95355" y="46060"/>
                        <a:pt x="95355" y="46060"/>
                      </a:cubicBezTo>
                      <a:lnTo>
                        <a:pt x="135924" y="56985"/>
                      </a:lnTo>
                      <a:cubicBezTo>
                        <a:pt x="135924" y="56985"/>
                        <a:pt x="107047" y="52659"/>
                        <a:pt x="92138" y="51578"/>
                      </a:cubicBezTo>
                      <a:cubicBezTo>
                        <a:pt x="80879" y="50755"/>
                        <a:pt x="76609" y="51282"/>
                        <a:pt x="76609" y="51282"/>
                      </a:cubicBezTo>
                      <a:cubicBezTo>
                        <a:pt x="76609" y="51282"/>
                        <a:pt x="77931" y="56024"/>
                        <a:pt x="81711" y="61783"/>
                      </a:cubicBezTo>
                      <a:cubicBezTo>
                        <a:pt x="85492" y="67541"/>
                        <a:pt x="91426" y="73309"/>
                        <a:pt x="91426" y="73309"/>
                      </a:cubicBezTo>
                      <a:cubicBezTo>
                        <a:pt x="91426" y="73309"/>
                        <a:pt x="83523" y="69113"/>
                        <a:pt x="78569" y="63936"/>
                      </a:cubicBezTo>
                      <a:cubicBezTo>
                        <a:pt x="73614" y="58751"/>
                        <a:pt x="71608" y="52585"/>
                        <a:pt x="71608" y="52585"/>
                      </a:cubicBezTo>
                      <a:lnTo>
                        <a:pt x="51365" y="53149"/>
                      </a:lnTo>
                      <a:cubicBezTo>
                        <a:pt x="51365" y="53149"/>
                        <a:pt x="54684" y="62698"/>
                        <a:pt x="57743" y="70453"/>
                      </a:cubicBezTo>
                      <a:cubicBezTo>
                        <a:pt x="60803" y="78199"/>
                        <a:pt x="65572" y="85288"/>
                        <a:pt x="65572" y="85288"/>
                      </a:cubicBezTo>
                      <a:cubicBezTo>
                        <a:pt x="65572" y="85288"/>
                        <a:pt x="75352" y="85076"/>
                        <a:pt x="85723" y="88256"/>
                      </a:cubicBezTo>
                      <a:cubicBezTo>
                        <a:pt x="96094" y="91426"/>
                        <a:pt x="107057" y="97989"/>
                        <a:pt x="107057" y="97989"/>
                      </a:cubicBezTo>
                      <a:cubicBezTo>
                        <a:pt x="107057" y="97989"/>
                        <a:pt x="95595" y="94116"/>
                        <a:pt x="86028" y="92240"/>
                      </a:cubicBezTo>
                      <a:cubicBezTo>
                        <a:pt x="76452" y="90372"/>
                        <a:pt x="68761" y="90492"/>
                        <a:pt x="68761" y="90492"/>
                      </a:cubicBezTo>
                      <a:cubicBezTo>
                        <a:pt x="68761" y="90492"/>
                        <a:pt x="69584" y="96140"/>
                        <a:pt x="77293" y="109238"/>
                      </a:cubicBezTo>
                      <a:cubicBezTo>
                        <a:pt x="87331" y="126301"/>
                        <a:pt x="109691" y="158015"/>
                        <a:pt x="109691" y="15801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sp>
        <p:nvSpPr>
          <p:cNvPr id="7202" name="Google Shape;7202;p10"/>
          <p:cNvSpPr txBox="1">
            <a:spLocks noGrp="1"/>
          </p:cNvSpPr>
          <p:nvPr>
            <p:ph type="title"/>
          </p:nvPr>
        </p:nvSpPr>
        <p:spPr>
          <a:xfrm>
            <a:off x="873350" y="1402359"/>
            <a:ext cx="10551900" cy="763500"/>
          </a:xfrm>
          <a:prstGeom prst="rect">
            <a:avLst/>
          </a:prstGeom>
          <a:noFill/>
          <a:ln>
            <a:noFill/>
          </a:ln>
        </p:spPr>
        <p:txBody>
          <a:bodyPr spcFirstLastPara="1" wrap="square" lIns="121900" tIns="121900" rIns="121900" bIns="121900" anchor="ctr" anchorCtr="0">
            <a:noAutofit/>
          </a:bodyPr>
          <a:lstStyle>
            <a:lvl1pPr marR="0" lvl="0">
              <a:spcBef>
                <a:spcPts val="0"/>
              </a:spcBef>
              <a:spcAft>
                <a:spcPts val="0"/>
              </a:spcAft>
              <a:buClr>
                <a:schemeClr val="dk1"/>
              </a:buClr>
              <a:buSzPts val="4000"/>
              <a:buFont typeface="Aldrich"/>
              <a:buNone/>
              <a:defRPr>
                <a:solidFill>
                  <a:schemeClr val="accent5"/>
                </a:solidFill>
              </a:defRPr>
            </a:lvl1pPr>
            <a:lvl2pPr lvl="1"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7203" name="Google Shape;7203;p10"/>
          <p:cNvSpPr txBox="1">
            <a:spLocks noGrp="1"/>
          </p:cNvSpPr>
          <p:nvPr>
            <p:ph type="body" idx="1"/>
          </p:nvPr>
        </p:nvSpPr>
        <p:spPr>
          <a:xfrm>
            <a:off x="873350" y="2051385"/>
            <a:ext cx="4960800" cy="3817800"/>
          </a:xfrm>
          <a:prstGeom prst="rect">
            <a:avLst/>
          </a:prstGeom>
          <a:noFill/>
          <a:ln>
            <a:noFill/>
          </a:ln>
        </p:spPr>
        <p:txBody>
          <a:bodyPr spcFirstLastPara="1" wrap="square" lIns="121900" tIns="121900" rIns="121900" bIns="121900" anchor="t" anchorCtr="0">
            <a:noAutofit/>
          </a:bodyPr>
          <a:lstStyle>
            <a:lvl1pPr marL="457200" lvl="0" indent="-349250" algn="l">
              <a:lnSpc>
                <a:spcPct val="115000"/>
              </a:lnSpc>
              <a:spcBef>
                <a:spcPts val="0"/>
              </a:spcBef>
              <a:spcAft>
                <a:spcPts val="0"/>
              </a:spcAft>
              <a:buSzPts val="1900"/>
              <a:buChar char="●"/>
              <a:defRPr/>
            </a:lvl1pPr>
            <a:lvl2pPr marL="914400" lvl="1" indent="-349250" algn="l">
              <a:lnSpc>
                <a:spcPct val="115000"/>
              </a:lnSpc>
              <a:spcBef>
                <a:spcPts val="0"/>
              </a:spcBef>
              <a:spcAft>
                <a:spcPts val="0"/>
              </a:spcAft>
              <a:buSzPts val="1900"/>
              <a:buChar char="○"/>
              <a:defRPr/>
            </a:lvl2pPr>
            <a:lvl3pPr marL="1371600" lvl="2" indent="-349250" algn="l">
              <a:lnSpc>
                <a:spcPct val="115000"/>
              </a:lnSpc>
              <a:spcBef>
                <a:spcPts val="2100"/>
              </a:spcBef>
              <a:spcAft>
                <a:spcPts val="0"/>
              </a:spcAft>
              <a:buSzPts val="1900"/>
              <a:buChar char="■"/>
              <a:defRPr/>
            </a:lvl3pPr>
            <a:lvl4pPr marL="1828800" lvl="3" indent="-349250" algn="l">
              <a:lnSpc>
                <a:spcPct val="115000"/>
              </a:lnSpc>
              <a:spcBef>
                <a:spcPts val="2100"/>
              </a:spcBef>
              <a:spcAft>
                <a:spcPts val="0"/>
              </a:spcAft>
              <a:buSzPts val="1900"/>
              <a:buChar char="●"/>
              <a:defRPr/>
            </a:lvl4pPr>
            <a:lvl5pPr marL="2286000" lvl="4" indent="-349250" algn="l">
              <a:lnSpc>
                <a:spcPct val="115000"/>
              </a:lnSpc>
              <a:spcBef>
                <a:spcPts val="2100"/>
              </a:spcBef>
              <a:spcAft>
                <a:spcPts val="0"/>
              </a:spcAft>
              <a:buSzPts val="1900"/>
              <a:buChar char="○"/>
              <a:defRPr/>
            </a:lvl5pPr>
            <a:lvl6pPr marL="2743200" lvl="5" indent="-349250" algn="l">
              <a:lnSpc>
                <a:spcPct val="115000"/>
              </a:lnSpc>
              <a:spcBef>
                <a:spcPts val="2100"/>
              </a:spcBef>
              <a:spcAft>
                <a:spcPts val="0"/>
              </a:spcAft>
              <a:buSzPts val="1900"/>
              <a:buChar char="■"/>
              <a:defRPr/>
            </a:lvl6pPr>
            <a:lvl7pPr marL="3200400" lvl="6" indent="-349250" algn="l">
              <a:lnSpc>
                <a:spcPct val="115000"/>
              </a:lnSpc>
              <a:spcBef>
                <a:spcPts val="2100"/>
              </a:spcBef>
              <a:spcAft>
                <a:spcPts val="0"/>
              </a:spcAft>
              <a:buSzPts val="1900"/>
              <a:buChar char="●"/>
              <a:defRPr/>
            </a:lvl7pPr>
            <a:lvl8pPr marL="3657600" lvl="7" indent="-349250" algn="l">
              <a:lnSpc>
                <a:spcPct val="115000"/>
              </a:lnSpc>
              <a:spcBef>
                <a:spcPts val="2100"/>
              </a:spcBef>
              <a:spcAft>
                <a:spcPts val="0"/>
              </a:spcAft>
              <a:buSzPts val="1900"/>
              <a:buChar char="○"/>
              <a:defRPr/>
            </a:lvl8pPr>
            <a:lvl9pPr marL="4114800" lvl="8" indent="-349250" algn="l">
              <a:lnSpc>
                <a:spcPct val="115000"/>
              </a:lnSpc>
              <a:spcBef>
                <a:spcPts val="2100"/>
              </a:spcBef>
              <a:spcAft>
                <a:spcPts val="2100"/>
              </a:spcAft>
              <a:buSzPts val="1900"/>
              <a:buChar char="■"/>
              <a:defRPr/>
            </a:lvl9pPr>
          </a:lstStyle>
          <a:p>
            <a:endParaRPr/>
          </a:p>
        </p:txBody>
      </p:sp>
      <p:sp>
        <p:nvSpPr>
          <p:cNvPr id="7204" name="Google Shape;7204;p10"/>
          <p:cNvSpPr txBox="1">
            <a:spLocks noGrp="1"/>
          </p:cNvSpPr>
          <p:nvPr>
            <p:ph type="body" idx="2"/>
          </p:nvPr>
        </p:nvSpPr>
        <p:spPr>
          <a:xfrm>
            <a:off x="6464148" y="2037000"/>
            <a:ext cx="4961100" cy="3817800"/>
          </a:xfrm>
          <a:prstGeom prst="rect">
            <a:avLst/>
          </a:prstGeom>
          <a:noFill/>
          <a:ln>
            <a:noFill/>
          </a:ln>
        </p:spPr>
        <p:txBody>
          <a:bodyPr spcFirstLastPara="1" wrap="square" lIns="121900" tIns="121900" rIns="121900" bIns="121900" anchor="t" anchorCtr="0">
            <a:noAutofit/>
          </a:bodyPr>
          <a:lstStyle>
            <a:lvl1pPr marL="457200" lvl="0" indent="-349250" algn="l">
              <a:lnSpc>
                <a:spcPct val="115000"/>
              </a:lnSpc>
              <a:spcBef>
                <a:spcPts val="0"/>
              </a:spcBef>
              <a:spcAft>
                <a:spcPts val="0"/>
              </a:spcAft>
              <a:buSzPts val="1900"/>
              <a:buChar char="●"/>
              <a:defRPr/>
            </a:lvl1pPr>
            <a:lvl2pPr marL="914400" lvl="1" indent="-349250" algn="l">
              <a:lnSpc>
                <a:spcPct val="115000"/>
              </a:lnSpc>
              <a:spcBef>
                <a:spcPts val="0"/>
              </a:spcBef>
              <a:spcAft>
                <a:spcPts val="0"/>
              </a:spcAft>
              <a:buSzPts val="1900"/>
              <a:buChar char="○"/>
              <a:defRPr/>
            </a:lvl2pPr>
            <a:lvl3pPr marL="1371600" lvl="2" indent="-349250" algn="l">
              <a:lnSpc>
                <a:spcPct val="115000"/>
              </a:lnSpc>
              <a:spcBef>
                <a:spcPts val="2100"/>
              </a:spcBef>
              <a:spcAft>
                <a:spcPts val="0"/>
              </a:spcAft>
              <a:buSzPts val="1900"/>
              <a:buChar char="■"/>
              <a:defRPr/>
            </a:lvl3pPr>
            <a:lvl4pPr marL="1828800" lvl="3" indent="-349250" algn="l">
              <a:lnSpc>
                <a:spcPct val="115000"/>
              </a:lnSpc>
              <a:spcBef>
                <a:spcPts val="2100"/>
              </a:spcBef>
              <a:spcAft>
                <a:spcPts val="0"/>
              </a:spcAft>
              <a:buSzPts val="1900"/>
              <a:buChar char="●"/>
              <a:defRPr/>
            </a:lvl4pPr>
            <a:lvl5pPr marL="2286000" lvl="4" indent="-349250" algn="l">
              <a:lnSpc>
                <a:spcPct val="115000"/>
              </a:lnSpc>
              <a:spcBef>
                <a:spcPts val="2100"/>
              </a:spcBef>
              <a:spcAft>
                <a:spcPts val="0"/>
              </a:spcAft>
              <a:buSzPts val="1900"/>
              <a:buChar char="○"/>
              <a:defRPr/>
            </a:lvl5pPr>
            <a:lvl6pPr marL="2743200" lvl="5" indent="-349250" algn="l">
              <a:lnSpc>
                <a:spcPct val="115000"/>
              </a:lnSpc>
              <a:spcBef>
                <a:spcPts val="2100"/>
              </a:spcBef>
              <a:spcAft>
                <a:spcPts val="0"/>
              </a:spcAft>
              <a:buSzPts val="1900"/>
              <a:buChar char="■"/>
              <a:defRPr/>
            </a:lvl6pPr>
            <a:lvl7pPr marL="3200400" lvl="6" indent="-349250" algn="l">
              <a:lnSpc>
                <a:spcPct val="115000"/>
              </a:lnSpc>
              <a:spcBef>
                <a:spcPts val="2100"/>
              </a:spcBef>
              <a:spcAft>
                <a:spcPts val="0"/>
              </a:spcAft>
              <a:buSzPts val="1900"/>
              <a:buChar char="●"/>
              <a:defRPr/>
            </a:lvl7pPr>
            <a:lvl8pPr marL="3657600" lvl="7" indent="-349250" algn="l">
              <a:lnSpc>
                <a:spcPct val="115000"/>
              </a:lnSpc>
              <a:spcBef>
                <a:spcPts val="2100"/>
              </a:spcBef>
              <a:spcAft>
                <a:spcPts val="0"/>
              </a:spcAft>
              <a:buSzPts val="1900"/>
              <a:buChar char="○"/>
              <a:defRPr/>
            </a:lvl8pPr>
            <a:lvl9pPr marL="4114800" lvl="8" indent="-349250" algn="l">
              <a:lnSpc>
                <a:spcPct val="115000"/>
              </a:lnSpc>
              <a:spcBef>
                <a:spcPts val="2100"/>
              </a:spcBef>
              <a:spcAft>
                <a:spcPts val="2100"/>
              </a:spcAft>
              <a:buSzPts val="1900"/>
              <a:buChar char="■"/>
              <a:defRPr/>
            </a:lvl9pPr>
          </a:lstStyle>
          <a:p>
            <a:endParaRPr/>
          </a:p>
        </p:txBody>
      </p:sp>
      <p:sp>
        <p:nvSpPr>
          <p:cNvPr id="170" name="Rectangle 169"/>
          <p:cNvSpPr/>
          <p:nvPr userDrawn="1"/>
        </p:nvSpPr>
        <p:spPr>
          <a:xfrm>
            <a:off x="-11080" y="5349260"/>
            <a:ext cx="399892" cy="1508740"/>
          </a:xfrm>
          <a:prstGeom prst="rect">
            <a:avLst/>
          </a:prstGeom>
          <a:solidFill>
            <a:srgbClr val="FBC7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010 Timeline">
  <p:cSld name="CUSTOM_14">
    <p:spTree>
      <p:nvGrpSpPr>
        <p:cNvPr id="1" name="Shape 7615"/>
        <p:cNvGrpSpPr/>
        <p:nvPr/>
      </p:nvGrpSpPr>
      <p:grpSpPr>
        <a:xfrm>
          <a:off x="0" y="0"/>
          <a:ext cx="0" cy="0"/>
          <a:chOff x="0" y="0"/>
          <a:chExt cx="0" cy="0"/>
        </a:xfrm>
      </p:grpSpPr>
      <p:grpSp>
        <p:nvGrpSpPr>
          <p:cNvPr id="7616" name="Google Shape;7616;p12"/>
          <p:cNvGrpSpPr/>
          <p:nvPr/>
        </p:nvGrpSpPr>
        <p:grpSpPr>
          <a:xfrm rot="10800000" flipH="1">
            <a:off x="-93460" y="1004880"/>
            <a:ext cx="11964327" cy="4344380"/>
            <a:chOff x="-93460" y="1538280"/>
            <a:chExt cx="11964327" cy="4344380"/>
          </a:xfrm>
        </p:grpSpPr>
        <p:sp>
          <p:nvSpPr>
            <p:cNvPr id="7617" name="Google Shape;7617;p12"/>
            <p:cNvSpPr/>
            <p:nvPr/>
          </p:nvSpPr>
          <p:spPr>
            <a:xfrm>
              <a:off x="-93460" y="1538280"/>
              <a:ext cx="11943185" cy="4344380"/>
            </a:xfrm>
            <a:custGeom>
              <a:avLst/>
              <a:gdLst/>
              <a:ahLst/>
              <a:cxnLst/>
              <a:rect l="l" t="t" r="r" b="b"/>
              <a:pathLst>
                <a:path w="9348873" h="3400689" extrusionOk="0">
                  <a:moveTo>
                    <a:pt x="6289621" y="0"/>
                  </a:moveTo>
                  <a:lnTo>
                    <a:pt x="6276338" y="2015"/>
                  </a:lnTo>
                  <a:cubicBezTo>
                    <a:pt x="6276338" y="2015"/>
                    <a:pt x="6289584" y="48713"/>
                    <a:pt x="6289048" y="66146"/>
                  </a:cubicBezTo>
                  <a:cubicBezTo>
                    <a:pt x="6288512" y="83579"/>
                    <a:pt x="6274601" y="138946"/>
                    <a:pt x="6274601" y="138937"/>
                  </a:cubicBezTo>
                  <a:lnTo>
                    <a:pt x="6174661" y="236575"/>
                  </a:lnTo>
                  <a:lnTo>
                    <a:pt x="6143178" y="264305"/>
                  </a:lnTo>
                  <a:lnTo>
                    <a:pt x="6146931" y="223283"/>
                  </a:lnTo>
                  <a:lnTo>
                    <a:pt x="6132197" y="157710"/>
                  </a:lnTo>
                  <a:lnTo>
                    <a:pt x="6134508" y="113518"/>
                  </a:lnTo>
                  <a:lnTo>
                    <a:pt x="6126420" y="113804"/>
                  </a:lnTo>
                  <a:lnTo>
                    <a:pt x="6122085" y="159448"/>
                  </a:lnTo>
                  <a:lnTo>
                    <a:pt x="6135664" y="225021"/>
                  </a:lnTo>
                  <a:lnTo>
                    <a:pt x="6134508" y="265747"/>
                  </a:lnTo>
                  <a:lnTo>
                    <a:pt x="6101001" y="315143"/>
                  </a:lnTo>
                  <a:lnTo>
                    <a:pt x="6066625" y="285962"/>
                  </a:lnTo>
                  <a:lnTo>
                    <a:pt x="6053629" y="266902"/>
                  </a:lnTo>
                  <a:lnTo>
                    <a:pt x="6062299" y="215481"/>
                  </a:lnTo>
                  <a:lnTo>
                    <a:pt x="6045541" y="181115"/>
                  </a:lnTo>
                  <a:lnTo>
                    <a:pt x="6033987" y="188047"/>
                  </a:lnTo>
                  <a:lnTo>
                    <a:pt x="6050449" y="218948"/>
                  </a:lnTo>
                  <a:cubicBezTo>
                    <a:pt x="6050449" y="218948"/>
                    <a:pt x="6027156" y="284169"/>
                    <a:pt x="6056513" y="303589"/>
                  </a:cubicBezTo>
                  <a:cubicBezTo>
                    <a:pt x="6085879" y="323000"/>
                    <a:pt x="6093505" y="331597"/>
                    <a:pt x="6093486" y="331606"/>
                  </a:cubicBezTo>
                  <a:lnTo>
                    <a:pt x="6070091" y="351248"/>
                  </a:lnTo>
                  <a:cubicBezTo>
                    <a:pt x="6070091" y="351248"/>
                    <a:pt x="6076543" y="408048"/>
                    <a:pt x="6074426" y="454654"/>
                  </a:cubicBezTo>
                  <a:cubicBezTo>
                    <a:pt x="6072309" y="501268"/>
                    <a:pt x="6025593" y="571647"/>
                    <a:pt x="6025612" y="571647"/>
                  </a:cubicBezTo>
                  <a:lnTo>
                    <a:pt x="6027636" y="514735"/>
                  </a:lnTo>
                  <a:lnTo>
                    <a:pt x="6017524" y="505779"/>
                  </a:lnTo>
                  <a:lnTo>
                    <a:pt x="6021277" y="454654"/>
                  </a:lnTo>
                  <a:lnTo>
                    <a:pt x="6013189" y="452629"/>
                  </a:lnTo>
                  <a:lnTo>
                    <a:pt x="6007125" y="510114"/>
                  </a:lnTo>
                  <a:lnTo>
                    <a:pt x="6016942" y="522537"/>
                  </a:lnTo>
                  <a:lnTo>
                    <a:pt x="6014344" y="577997"/>
                  </a:lnTo>
                  <a:cubicBezTo>
                    <a:pt x="6014344" y="577997"/>
                    <a:pt x="6015102" y="608417"/>
                    <a:pt x="5979109" y="647036"/>
                  </a:cubicBezTo>
                  <a:cubicBezTo>
                    <a:pt x="5943106" y="685655"/>
                    <a:pt x="5851708" y="712904"/>
                    <a:pt x="5806942" y="771821"/>
                  </a:cubicBezTo>
                  <a:cubicBezTo>
                    <a:pt x="5789296" y="795059"/>
                    <a:pt x="5778038" y="818241"/>
                    <a:pt x="5768526" y="842015"/>
                  </a:cubicBezTo>
                  <a:cubicBezTo>
                    <a:pt x="5763572" y="860631"/>
                    <a:pt x="5754023" y="897365"/>
                    <a:pt x="5747729" y="919133"/>
                  </a:cubicBezTo>
                  <a:cubicBezTo>
                    <a:pt x="5745705" y="926148"/>
                    <a:pt x="5743634" y="932822"/>
                    <a:pt x="5741665" y="939357"/>
                  </a:cubicBezTo>
                  <a:cubicBezTo>
                    <a:pt x="5740094" y="944561"/>
                    <a:pt x="5738855" y="946918"/>
                    <a:pt x="5737330" y="951771"/>
                  </a:cubicBezTo>
                  <a:cubicBezTo>
                    <a:pt x="5736434" y="955727"/>
                    <a:pt x="5735278" y="958694"/>
                    <a:pt x="5734446" y="963039"/>
                  </a:cubicBezTo>
                  <a:cubicBezTo>
                    <a:pt x="5733947" y="965618"/>
                    <a:pt x="5732690" y="968233"/>
                    <a:pt x="5731848" y="970840"/>
                  </a:cubicBezTo>
                  <a:cubicBezTo>
                    <a:pt x="5729852" y="978346"/>
                    <a:pt x="5727504" y="987987"/>
                    <a:pt x="5725776" y="993948"/>
                  </a:cubicBezTo>
                  <a:cubicBezTo>
                    <a:pt x="5723973" y="1000160"/>
                    <a:pt x="5722143" y="1005983"/>
                    <a:pt x="5720294" y="1011280"/>
                  </a:cubicBezTo>
                  <a:cubicBezTo>
                    <a:pt x="5715257" y="1025662"/>
                    <a:pt x="5709739" y="1034952"/>
                    <a:pt x="5703823" y="1041894"/>
                  </a:cubicBezTo>
                  <a:cubicBezTo>
                    <a:pt x="5675446" y="1096300"/>
                    <a:pt x="5635219" y="1146455"/>
                    <a:pt x="5603883" y="1167548"/>
                  </a:cubicBezTo>
                  <a:cubicBezTo>
                    <a:pt x="5557316" y="1198883"/>
                    <a:pt x="5408543" y="1233222"/>
                    <a:pt x="5368464" y="1294645"/>
                  </a:cubicBezTo>
                  <a:cubicBezTo>
                    <a:pt x="5330788" y="1352397"/>
                    <a:pt x="5335105" y="1367427"/>
                    <a:pt x="5260141" y="1399788"/>
                  </a:cubicBezTo>
                  <a:lnTo>
                    <a:pt x="5264763" y="1392282"/>
                  </a:lnTo>
                  <a:lnTo>
                    <a:pt x="5254364" y="1377548"/>
                  </a:lnTo>
                  <a:lnTo>
                    <a:pt x="5238188" y="1409613"/>
                  </a:lnTo>
                  <a:cubicBezTo>
                    <a:pt x="5152299" y="1445080"/>
                    <a:pt x="5096053" y="1532208"/>
                    <a:pt x="5023002" y="1530378"/>
                  </a:cubicBezTo>
                  <a:cubicBezTo>
                    <a:pt x="4952198" y="1528594"/>
                    <a:pt x="4858249" y="1486823"/>
                    <a:pt x="4857482" y="1488469"/>
                  </a:cubicBezTo>
                  <a:cubicBezTo>
                    <a:pt x="4810812" y="1471562"/>
                    <a:pt x="4766379" y="1454702"/>
                    <a:pt x="4740202" y="1440810"/>
                  </a:cubicBezTo>
                  <a:cubicBezTo>
                    <a:pt x="4662437" y="1399501"/>
                    <a:pt x="4615537" y="1345289"/>
                    <a:pt x="4585089" y="1331914"/>
                  </a:cubicBezTo>
                  <a:cubicBezTo>
                    <a:pt x="4554641" y="1318520"/>
                    <a:pt x="4504468" y="1310848"/>
                    <a:pt x="4475037" y="1298111"/>
                  </a:cubicBezTo>
                  <a:cubicBezTo>
                    <a:pt x="4445597" y="1285374"/>
                    <a:pt x="4406867" y="1260851"/>
                    <a:pt x="4406867" y="1260851"/>
                  </a:cubicBezTo>
                  <a:cubicBezTo>
                    <a:pt x="4406867" y="1260851"/>
                    <a:pt x="4495733" y="1237262"/>
                    <a:pt x="4542911" y="1214347"/>
                  </a:cubicBezTo>
                  <a:cubicBezTo>
                    <a:pt x="4586891" y="1192986"/>
                    <a:pt x="4658454" y="1141260"/>
                    <a:pt x="4658454" y="1141260"/>
                  </a:cubicBezTo>
                  <a:cubicBezTo>
                    <a:pt x="4658463" y="1141260"/>
                    <a:pt x="4808094" y="1011289"/>
                    <a:pt x="4829751" y="1005216"/>
                  </a:cubicBezTo>
                  <a:cubicBezTo>
                    <a:pt x="4852269" y="998903"/>
                    <a:pt x="4909891" y="1001667"/>
                    <a:pt x="4921890" y="1016188"/>
                  </a:cubicBezTo>
                  <a:cubicBezTo>
                    <a:pt x="4933915" y="1030719"/>
                    <a:pt x="4961747" y="1089839"/>
                    <a:pt x="4961756" y="1089848"/>
                  </a:cubicBezTo>
                  <a:lnTo>
                    <a:pt x="4969557" y="1091290"/>
                  </a:lnTo>
                  <a:lnTo>
                    <a:pt x="4932297" y="1015901"/>
                  </a:lnTo>
                  <a:cubicBezTo>
                    <a:pt x="4932297" y="1015901"/>
                    <a:pt x="4946135" y="1003007"/>
                    <a:pt x="4959445" y="1000594"/>
                  </a:cubicBezTo>
                  <a:cubicBezTo>
                    <a:pt x="4972756" y="998173"/>
                    <a:pt x="4996973" y="991638"/>
                    <a:pt x="4997001" y="991638"/>
                  </a:cubicBezTo>
                  <a:cubicBezTo>
                    <a:pt x="4997001" y="991638"/>
                    <a:pt x="5021995" y="1003913"/>
                    <a:pt x="5033679" y="1002905"/>
                  </a:cubicBezTo>
                  <a:cubicBezTo>
                    <a:pt x="5045372" y="1001889"/>
                    <a:pt x="5066613" y="990177"/>
                    <a:pt x="5066613" y="990196"/>
                  </a:cubicBezTo>
                  <a:lnTo>
                    <a:pt x="5061991" y="983263"/>
                  </a:lnTo>
                  <a:cubicBezTo>
                    <a:pt x="5061991" y="983263"/>
                    <a:pt x="5040528" y="995372"/>
                    <a:pt x="5035703" y="996259"/>
                  </a:cubicBezTo>
                  <a:cubicBezTo>
                    <a:pt x="5030878" y="997147"/>
                    <a:pt x="5003074" y="988162"/>
                    <a:pt x="5003065" y="988171"/>
                  </a:cubicBezTo>
                  <a:lnTo>
                    <a:pt x="5036285" y="962179"/>
                  </a:lnTo>
                  <a:lnTo>
                    <a:pt x="5031081" y="956975"/>
                  </a:lnTo>
                  <a:lnTo>
                    <a:pt x="4990928" y="984419"/>
                  </a:lnTo>
                  <a:cubicBezTo>
                    <a:pt x="4990928" y="984419"/>
                    <a:pt x="4974475" y="985639"/>
                    <a:pt x="4962911" y="990769"/>
                  </a:cubicBezTo>
                  <a:cubicBezTo>
                    <a:pt x="4951348" y="995899"/>
                    <a:pt x="4927953" y="1005207"/>
                    <a:pt x="4927962" y="1005216"/>
                  </a:cubicBezTo>
                  <a:lnTo>
                    <a:pt x="4955406" y="971996"/>
                  </a:lnTo>
                  <a:lnTo>
                    <a:pt x="4948760" y="968816"/>
                  </a:lnTo>
                  <a:cubicBezTo>
                    <a:pt x="4948760" y="968816"/>
                    <a:pt x="4933342" y="982496"/>
                    <a:pt x="4927676" y="991638"/>
                  </a:cubicBezTo>
                  <a:cubicBezTo>
                    <a:pt x="4922000" y="1000779"/>
                    <a:pt x="4916704" y="1003201"/>
                    <a:pt x="4916695" y="1003192"/>
                  </a:cubicBezTo>
                  <a:cubicBezTo>
                    <a:pt x="4916695" y="1003192"/>
                    <a:pt x="4891026" y="994180"/>
                    <a:pt x="4880590" y="993662"/>
                  </a:cubicBezTo>
                  <a:cubicBezTo>
                    <a:pt x="4870155" y="993144"/>
                    <a:pt x="4847342" y="992238"/>
                    <a:pt x="4847369" y="992220"/>
                  </a:cubicBezTo>
                  <a:cubicBezTo>
                    <a:pt x="4847369" y="992220"/>
                    <a:pt x="4883936" y="956966"/>
                    <a:pt x="4893586" y="947732"/>
                  </a:cubicBezTo>
                  <a:cubicBezTo>
                    <a:pt x="4903245" y="938507"/>
                    <a:pt x="4927676" y="909899"/>
                    <a:pt x="4927676" y="909889"/>
                  </a:cubicBezTo>
                  <a:cubicBezTo>
                    <a:pt x="4927676" y="909889"/>
                    <a:pt x="4980234" y="884119"/>
                    <a:pt x="4996419" y="879848"/>
                  </a:cubicBezTo>
                  <a:cubicBezTo>
                    <a:pt x="5012604" y="875578"/>
                    <a:pt x="5100407" y="857313"/>
                    <a:pt x="5100407" y="857322"/>
                  </a:cubicBezTo>
                  <a:cubicBezTo>
                    <a:pt x="5100407" y="857322"/>
                    <a:pt x="5134958" y="835369"/>
                    <a:pt x="5146337" y="825544"/>
                  </a:cubicBezTo>
                  <a:cubicBezTo>
                    <a:pt x="5157716" y="815727"/>
                    <a:pt x="5187941" y="785390"/>
                    <a:pt x="5187932" y="785390"/>
                  </a:cubicBezTo>
                  <a:lnTo>
                    <a:pt x="5261879" y="771525"/>
                  </a:lnTo>
                  <a:cubicBezTo>
                    <a:pt x="5261879" y="771535"/>
                    <a:pt x="5316646" y="719365"/>
                    <a:pt x="5339579" y="704224"/>
                  </a:cubicBezTo>
                  <a:cubicBezTo>
                    <a:pt x="5362502" y="689084"/>
                    <a:pt x="5445600" y="642414"/>
                    <a:pt x="5445591" y="642414"/>
                  </a:cubicBezTo>
                  <a:lnTo>
                    <a:pt x="5442993" y="635768"/>
                  </a:lnTo>
                  <a:cubicBezTo>
                    <a:pt x="5442993" y="635768"/>
                    <a:pt x="5351308" y="683399"/>
                    <a:pt x="5337268" y="693539"/>
                  </a:cubicBezTo>
                  <a:cubicBezTo>
                    <a:pt x="5323227" y="703679"/>
                    <a:pt x="5255529" y="758520"/>
                    <a:pt x="5255520" y="758529"/>
                  </a:cubicBezTo>
                  <a:lnTo>
                    <a:pt x="5184752" y="776443"/>
                  </a:lnTo>
                  <a:lnTo>
                    <a:pt x="5101275" y="843744"/>
                  </a:lnTo>
                  <a:cubicBezTo>
                    <a:pt x="5101275" y="843744"/>
                    <a:pt x="5023345" y="859504"/>
                    <a:pt x="5007104" y="863099"/>
                  </a:cubicBezTo>
                  <a:cubicBezTo>
                    <a:pt x="4990882" y="866695"/>
                    <a:pt x="4937197" y="888223"/>
                    <a:pt x="4937206" y="888232"/>
                  </a:cubicBezTo>
                  <a:cubicBezTo>
                    <a:pt x="4937206" y="888232"/>
                    <a:pt x="4936244" y="842940"/>
                    <a:pt x="4952513" y="817456"/>
                  </a:cubicBezTo>
                  <a:cubicBezTo>
                    <a:pt x="4960739" y="804570"/>
                    <a:pt x="4988248" y="771387"/>
                    <a:pt x="5018085" y="744091"/>
                  </a:cubicBezTo>
                  <a:cubicBezTo>
                    <a:pt x="5047211" y="717415"/>
                    <a:pt x="5078435" y="696423"/>
                    <a:pt x="5078454" y="696432"/>
                  </a:cubicBezTo>
                  <a:lnTo>
                    <a:pt x="5060836" y="695268"/>
                  </a:lnTo>
                  <a:cubicBezTo>
                    <a:pt x="5060836" y="695268"/>
                    <a:pt x="5014517" y="732296"/>
                    <a:pt x="5003351" y="744960"/>
                  </a:cubicBezTo>
                  <a:cubicBezTo>
                    <a:pt x="4992185" y="757614"/>
                    <a:pt x="4961183" y="787415"/>
                    <a:pt x="4961174" y="787415"/>
                  </a:cubicBezTo>
                  <a:cubicBezTo>
                    <a:pt x="4961174" y="787415"/>
                    <a:pt x="4950765" y="739562"/>
                    <a:pt x="4950784" y="721556"/>
                  </a:cubicBezTo>
                  <a:cubicBezTo>
                    <a:pt x="4950803" y="691977"/>
                    <a:pt x="4955979" y="649920"/>
                    <a:pt x="4955979" y="649920"/>
                  </a:cubicBezTo>
                  <a:lnTo>
                    <a:pt x="4945294" y="650502"/>
                  </a:lnTo>
                  <a:cubicBezTo>
                    <a:pt x="4945294" y="650502"/>
                    <a:pt x="4936328" y="709502"/>
                    <a:pt x="4939803" y="729930"/>
                  </a:cubicBezTo>
                  <a:cubicBezTo>
                    <a:pt x="4943278" y="750367"/>
                    <a:pt x="4947604" y="801289"/>
                    <a:pt x="4947604" y="801280"/>
                  </a:cubicBezTo>
                  <a:cubicBezTo>
                    <a:pt x="4947604" y="801280"/>
                    <a:pt x="4932140" y="827642"/>
                    <a:pt x="4928535" y="850963"/>
                  </a:cubicBezTo>
                  <a:cubicBezTo>
                    <a:pt x="4924940" y="874293"/>
                    <a:pt x="4915548" y="900932"/>
                    <a:pt x="4915539" y="900932"/>
                  </a:cubicBezTo>
                  <a:cubicBezTo>
                    <a:pt x="4915539" y="900932"/>
                    <a:pt x="4900796" y="923163"/>
                    <a:pt x="4878852" y="945707"/>
                  </a:cubicBezTo>
                  <a:cubicBezTo>
                    <a:pt x="4857029" y="968141"/>
                    <a:pt x="4828005" y="990926"/>
                    <a:pt x="4816173" y="1001463"/>
                  </a:cubicBezTo>
                  <a:cubicBezTo>
                    <a:pt x="4793684" y="1021466"/>
                    <a:pt x="4648628" y="1113548"/>
                    <a:pt x="4648637" y="1113530"/>
                  </a:cubicBezTo>
                  <a:cubicBezTo>
                    <a:pt x="4648637" y="1113530"/>
                    <a:pt x="4558311" y="1176801"/>
                    <a:pt x="4540314" y="1188928"/>
                  </a:cubicBezTo>
                  <a:cubicBezTo>
                    <a:pt x="4522317" y="1201055"/>
                    <a:pt x="4476470" y="1239009"/>
                    <a:pt x="4413800" y="1242077"/>
                  </a:cubicBezTo>
                  <a:cubicBezTo>
                    <a:pt x="4351139" y="1245137"/>
                    <a:pt x="4166882" y="1219616"/>
                    <a:pt x="4087676" y="1216658"/>
                  </a:cubicBezTo>
                  <a:cubicBezTo>
                    <a:pt x="4008488" y="1213691"/>
                    <a:pt x="3629833" y="1209726"/>
                    <a:pt x="3629842" y="1209726"/>
                  </a:cubicBezTo>
                  <a:lnTo>
                    <a:pt x="3652951" y="1156576"/>
                  </a:lnTo>
                  <a:lnTo>
                    <a:pt x="3717081" y="1122773"/>
                  </a:lnTo>
                  <a:cubicBezTo>
                    <a:pt x="3740532" y="1128892"/>
                    <a:pt x="3762790" y="1134438"/>
                    <a:pt x="3771959" y="1136352"/>
                  </a:cubicBezTo>
                  <a:cubicBezTo>
                    <a:pt x="3787377" y="1139569"/>
                    <a:pt x="3880874" y="1145595"/>
                    <a:pt x="3880864" y="1145595"/>
                  </a:cubicBezTo>
                  <a:lnTo>
                    <a:pt x="3880569" y="1138949"/>
                  </a:lnTo>
                  <a:cubicBezTo>
                    <a:pt x="3880569" y="1138958"/>
                    <a:pt x="3794282" y="1131194"/>
                    <a:pt x="3769648" y="1127109"/>
                  </a:cubicBezTo>
                  <a:cubicBezTo>
                    <a:pt x="3760562" y="1125611"/>
                    <a:pt x="3744774" y="1120472"/>
                    <a:pt x="3730077" y="1115841"/>
                  </a:cubicBezTo>
                  <a:lnTo>
                    <a:pt x="3785824" y="1086669"/>
                  </a:lnTo>
                  <a:cubicBezTo>
                    <a:pt x="3785824" y="1086669"/>
                    <a:pt x="3902096" y="967392"/>
                    <a:pt x="3925630" y="938775"/>
                  </a:cubicBezTo>
                  <a:cubicBezTo>
                    <a:pt x="3949182" y="910157"/>
                    <a:pt x="4128411" y="750728"/>
                    <a:pt x="4128411" y="750728"/>
                  </a:cubicBezTo>
                  <a:lnTo>
                    <a:pt x="4107900" y="742353"/>
                  </a:lnTo>
                  <a:cubicBezTo>
                    <a:pt x="4107900" y="742353"/>
                    <a:pt x="3960246" y="867416"/>
                    <a:pt x="3943257" y="886494"/>
                  </a:cubicBezTo>
                  <a:cubicBezTo>
                    <a:pt x="3926259" y="905573"/>
                    <a:pt x="3870743" y="976821"/>
                    <a:pt x="3856305" y="992506"/>
                  </a:cubicBezTo>
                  <a:cubicBezTo>
                    <a:pt x="3841858" y="1008192"/>
                    <a:pt x="3767347" y="1073081"/>
                    <a:pt x="3767337" y="1073099"/>
                  </a:cubicBezTo>
                  <a:cubicBezTo>
                    <a:pt x="3767337" y="1073099"/>
                    <a:pt x="3732277" y="1091401"/>
                    <a:pt x="3702061" y="1107180"/>
                  </a:cubicBezTo>
                  <a:cubicBezTo>
                    <a:pt x="3693187" y="1104102"/>
                    <a:pt x="3680690" y="1099970"/>
                    <a:pt x="3680681" y="1099961"/>
                  </a:cubicBezTo>
                  <a:lnTo>
                    <a:pt x="3613666" y="1115554"/>
                  </a:lnTo>
                  <a:cubicBezTo>
                    <a:pt x="3613666" y="1115554"/>
                    <a:pt x="3577349" y="1101865"/>
                    <a:pt x="3564279" y="1097936"/>
                  </a:cubicBezTo>
                  <a:cubicBezTo>
                    <a:pt x="3551191" y="1093999"/>
                    <a:pt x="3514319" y="1088684"/>
                    <a:pt x="3514300" y="1088693"/>
                  </a:cubicBezTo>
                  <a:cubicBezTo>
                    <a:pt x="3514300" y="1088693"/>
                    <a:pt x="3470801" y="1097520"/>
                    <a:pt x="3442091" y="1103427"/>
                  </a:cubicBezTo>
                  <a:cubicBezTo>
                    <a:pt x="3453534" y="1029831"/>
                    <a:pt x="3470764" y="935041"/>
                    <a:pt x="3492061" y="915380"/>
                  </a:cubicBezTo>
                  <a:cubicBezTo>
                    <a:pt x="3523895" y="886005"/>
                    <a:pt x="3606133" y="854226"/>
                    <a:pt x="3641683" y="809081"/>
                  </a:cubicBezTo>
                  <a:cubicBezTo>
                    <a:pt x="3677242" y="763937"/>
                    <a:pt x="3756051" y="636646"/>
                    <a:pt x="3756079" y="636637"/>
                  </a:cubicBezTo>
                  <a:cubicBezTo>
                    <a:pt x="3756070" y="636637"/>
                    <a:pt x="3765230" y="599386"/>
                    <a:pt x="3769075" y="572507"/>
                  </a:cubicBezTo>
                  <a:cubicBezTo>
                    <a:pt x="3772920" y="545627"/>
                    <a:pt x="3736039" y="516926"/>
                    <a:pt x="3750588" y="487292"/>
                  </a:cubicBezTo>
                  <a:cubicBezTo>
                    <a:pt x="3765128" y="457667"/>
                    <a:pt x="3943535" y="272975"/>
                    <a:pt x="3943544" y="272966"/>
                  </a:cubicBezTo>
                  <a:lnTo>
                    <a:pt x="4104720" y="212302"/>
                  </a:lnTo>
                  <a:lnTo>
                    <a:pt x="4106162" y="199601"/>
                  </a:lnTo>
                  <a:lnTo>
                    <a:pt x="4011418" y="232813"/>
                  </a:lnTo>
                  <a:lnTo>
                    <a:pt x="3948165" y="258232"/>
                  </a:lnTo>
                  <a:cubicBezTo>
                    <a:pt x="3948165" y="258232"/>
                    <a:pt x="3953924" y="225714"/>
                    <a:pt x="3960579" y="198732"/>
                  </a:cubicBezTo>
                  <a:cubicBezTo>
                    <a:pt x="3967234" y="171751"/>
                    <a:pt x="3950181" y="119008"/>
                    <a:pt x="3950190" y="119008"/>
                  </a:cubicBezTo>
                  <a:lnTo>
                    <a:pt x="3936898" y="120737"/>
                  </a:lnTo>
                  <a:cubicBezTo>
                    <a:pt x="3936898" y="120737"/>
                    <a:pt x="3950143" y="167434"/>
                    <a:pt x="3949607" y="184867"/>
                  </a:cubicBezTo>
                  <a:cubicBezTo>
                    <a:pt x="3949071" y="202300"/>
                    <a:pt x="3935160" y="257668"/>
                    <a:pt x="3935160" y="257659"/>
                  </a:cubicBezTo>
                  <a:lnTo>
                    <a:pt x="3835507" y="355287"/>
                  </a:lnTo>
                  <a:lnTo>
                    <a:pt x="3803738" y="383017"/>
                  </a:lnTo>
                  <a:lnTo>
                    <a:pt x="3807491" y="342005"/>
                  </a:lnTo>
                  <a:lnTo>
                    <a:pt x="3793052" y="276432"/>
                  </a:lnTo>
                  <a:lnTo>
                    <a:pt x="3795068" y="232240"/>
                  </a:lnTo>
                  <a:lnTo>
                    <a:pt x="3786980" y="232526"/>
                  </a:lnTo>
                  <a:lnTo>
                    <a:pt x="3782644" y="278170"/>
                  </a:lnTo>
                  <a:lnTo>
                    <a:pt x="3796223" y="343733"/>
                  </a:lnTo>
                  <a:lnTo>
                    <a:pt x="3795068" y="384469"/>
                  </a:lnTo>
                  <a:lnTo>
                    <a:pt x="3761560" y="433856"/>
                  </a:lnTo>
                  <a:lnTo>
                    <a:pt x="3727184" y="404684"/>
                  </a:lnTo>
                  <a:lnTo>
                    <a:pt x="3714188" y="385615"/>
                  </a:lnTo>
                  <a:lnTo>
                    <a:pt x="3722858" y="334203"/>
                  </a:lnTo>
                  <a:lnTo>
                    <a:pt x="3706100" y="299827"/>
                  </a:lnTo>
                  <a:lnTo>
                    <a:pt x="3694546" y="306760"/>
                  </a:lnTo>
                  <a:lnTo>
                    <a:pt x="3711008" y="337669"/>
                  </a:lnTo>
                  <a:cubicBezTo>
                    <a:pt x="3711008" y="337669"/>
                    <a:pt x="3687715" y="402891"/>
                    <a:pt x="3717081" y="422302"/>
                  </a:cubicBezTo>
                  <a:cubicBezTo>
                    <a:pt x="3746438" y="441722"/>
                    <a:pt x="3754064" y="450318"/>
                    <a:pt x="3754055" y="450318"/>
                  </a:cubicBezTo>
                  <a:lnTo>
                    <a:pt x="3730660" y="469970"/>
                  </a:lnTo>
                  <a:cubicBezTo>
                    <a:pt x="3730660" y="469970"/>
                    <a:pt x="3737389" y="526770"/>
                    <a:pt x="3735281" y="573375"/>
                  </a:cubicBezTo>
                  <a:cubicBezTo>
                    <a:pt x="3733165" y="619980"/>
                    <a:pt x="3686439" y="690369"/>
                    <a:pt x="3686458" y="690359"/>
                  </a:cubicBezTo>
                  <a:lnTo>
                    <a:pt x="3688196" y="633457"/>
                  </a:lnTo>
                  <a:lnTo>
                    <a:pt x="3678083" y="624500"/>
                  </a:lnTo>
                  <a:lnTo>
                    <a:pt x="3681836" y="573375"/>
                  </a:lnTo>
                  <a:lnTo>
                    <a:pt x="3673748" y="571351"/>
                  </a:lnTo>
                  <a:lnTo>
                    <a:pt x="3667685" y="628836"/>
                  </a:lnTo>
                  <a:lnTo>
                    <a:pt x="3677510" y="641259"/>
                  </a:lnTo>
                  <a:lnTo>
                    <a:pt x="3674904" y="696719"/>
                  </a:lnTo>
                  <a:cubicBezTo>
                    <a:pt x="3674904" y="696719"/>
                    <a:pt x="3675662" y="727130"/>
                    <a:pt x="3639668" y="765758"/>
                  </a:cubicBezTo>
                  <a:cubicBezTo>
                    <a:pt x="3603674" y="804367"/>
                    <a:pt x="3512267" y="831626"/>
                    <a:pt x="3467510" y="890543"/>
                  </a:cubicBezTo>
                  <a:cubicBezTo>
                    <a:pt x="3449855" y="913781"/>
                    <a:pt x="3438606" y="936963"/>
                    <a:pt x="3429086" y="960728"/>
                  </a:cubicBezTo>
                  <a:cubicBezTo>
                    <a:pt x="3424131" y="979344"/>
                    <a:pt x="3414583" y="1016086"/>
                    <a:pt x="3408288" y="1037854"/>
                  </a:cubicBezTo>
                  <a:cubicBezTo>
                    <a:pt x="3406264" y="1044870"/>
                    <a:pt x="3404202" y="1051535"/>
                    <a:pt x="3402224" y="1058070"/>
                  </a:cubicBezTo>
                  <a:cubicBezTo>
                    <a:pt x="3400653" y="1063274"/>
                    <a:pt x="3399414" y="1065640"/>
                    <a:pt x="3397898" y="1070493"/>
                  </a:cubicBezTo>
                  <a:cubicBezTo>
                    <a:pt x="3396993" y="1074449"/>
                    <a:pt x="3395847" y="1077416"/>
                    <a:pt x="3395005" y="1081761"/>
                  </a:cubicBezTo>
                  <a:cubicBezTo>
                    <a:pt x="3394506" y="1084330"/>
                    <a:pt x="3393249" y="1086955"/>
                    <a:pt x="3392408" y="1089562"/>
                  </a:cubicBezTo>
                  <a:cubicBezTo>
                    <a:pt x="3390411" y="1097068"/>
                    <a:pt x="3388064" y="1106708"/>
                    <a:pt x="3386344" y="1112670"/>
                  </a:cubicBezTo>
                  <a:cubicBezTo>
                    <a:pt x="3384542" y="1118873"/>
                    <a:pt x="3382712" y="1124696"/>
                    <a:pt x="3380854" y="1130002"/>
                  </a:cubicBezTo>
                  <a:cubicBezTo>
                    <a:pt x="3375816" y="1144375"/>
                    <a:pt x="3370298" y="1153674"/>
                    <a:pt x="3364382" y="1160616"/>
                  </a:cubicBezTo>
                  <a:cubicBezTo>
                    <a:pt x="3336005" y="1215022"/>
                    <a:pt x="3295778" y="1265177"/>
                    <a:pt x="3264443" y="1286270"/>
                  </a:cubicBezTo>
                  <a:cubicBezTo>
                    <a:pt x="3217884" y="1317605"/>
                    <a:pt x="3069103" y="1351944"/>
                    <a:pt x="3029024" y="1413366"/>
                  </a:cubicBezTo>
                  <a:cubicBezTo>
                    <a:pt x="2988944" y="1474798"/>
                    <a:pt x="2999759" y="1487137"/>
                    <a:pt x="2908287" y="1524287"/>
                  </a:cubicBezTo>
                  <a:cubicBezTo>
                    <a:pt x="2847789" y="1548855"/>
                    <a:pt x="2799224" y="1571437"/>
                    <a:pt x="2751149" y="1584082"/>
                  </a:cubicBezTo>
                  <a:cubicBezTo>
                    <a:pt x="2751843" y="1583472"/>
                    <a:pt x="2752804" y="1583269"/>
                    <a:pt x="2753460" y="1582631"/>
                  </a:cubicBezTo>
                  <a:cubicBezTo>
                    <a:pt x="2764534" y="1571964"/>
                    <a:pt x="2781800" y="1555973"/>
                    <a:pt x="2802274" y="1537865"/>
                  </a:cubicBezTo>
                  <a:cubicBezTo>
                    <a:pt x="2822749" y="1519748"/>
                    <a:pt x="2825032" y="1515875"/>
                    <a:pt x="2835199" y="1510135"/>
                  </a:cubicBezTo>
                  <a:cubicBezTo>
                    <a:pt x="2861598" y="1495235"/>
                    <a:pt x="2959116" y="1445709"/>
                    <a:pt x="2959125" y="1445718"/>
                  </a:cubicBezTo>
                  <a:lnTo>
                    <a:pt x="2946415" y="1437917"/>
                  </a:lnTo>
                  <a:cubicBezTo>
                    <a:pt x="2946415" y="1437917"/>
                    <a:pt x="2943402" y="1442760"/>
                    <a:pt x="2914064" y="1454093"/>
                  </a:cubicBezTo>
                  <a:cubicBezTo>
                    <a:pt x="2884725" y="1465434"/>
                    <a:pt x="2842178" y="1478199"/>
                    <a:pt x="2829136" y="1483560"/>
                  </a:cubicBezTo>
                  <a:cubicBezTo>
                    <a:pt x="2812100" y="1490539"/>
                    <a:pt x="2791700" y="1512548"/>
                    <a:pt x="2778879" y="1526024"/>
                  </a:cubicBezTo>
                  <a:cubicBezTo>
                    <a:pt x="2766050" y="1539483"/>
                    <a:pt x="2744781" y="1561537"/>
                    <a:pt x="2744790" y="1561547"/>
                  </a:cubicBezTo>
                  <a:cubicBezTo>
                    <a:pt x="2744790" y="1561547"/>
                    <a:pt x="2717171" y="1570383"/>
                    <a:pt x="2696262" y="1580616"/>
                  </a:cubicBezTo>
                  <a:cubicBezTo>
                    <a:pt x="2681334" y="1587918"/>
                    <a:pt x="2674827" y="1590894"/>
                    <a:pt x="2668246" y="1593899"/>
                  </a:cubicBezTo>
                  <a:cubicBezTo>
                    <a:pt x="2604910" y="1591514"/>
                    <a:pt x="2573668" y="1583352"/>
                    <a:pt x="2569453" y="1582058"/>
                  </a:cubicBezTo>
                  <a:cubicBezTo>
                    <a:pt x="2564868" y="1582825"/>
                    <a:pt x="2560440" y="1582363"/>
                    <a:pt x="2555883" y="1582631"/>
                  </a:cubicBezTo>
                  <a:cubicBezTo>
                    <a:pt x="2558702" y="1576881"/>
                    <a:pt x="2559581" y="1576438"/>
                    <a:pt x="2562520" y="1568479"/>
                  </a:cubicBezTo>
                  <a:cubicBezTo>
                    <a:pt x="2569674" y="1549151"/>
                    <a:pt x="2569055" y="1530812"/>
                    <a:pt x="2571764" y="1530646"/>
                  </a:cubicBezTo>
                  <a:cubicBezTo>
                    <a:pt x="2573926" y="1530517"/>
                    <a:pt x="2589612" y="1529445"/>
                    <a:pt x="2603829" y="1521403"/>
                  </a:cubicBezTo>
                  <a:cubicBezTo>
                    <a:pt x="2618064" y="1513361"/>
                    <a:pt x="2630986" y="1494532"/>
                    <a:pt x="2630986" y="1494532"/>
                  </a:cubicBezTo>
                  <a:lnTo>
                    <a:pt x="2680373" y="1495401"/>
                  </a:lnTo>
                  <a:lnTo>
                    <a:pt x="2688470" y="1483560"/>
                  </a:lnTo>
                  <a:cubicBezTo>
                    <a:pt x="2688470" y="1483560"/>
                    <a:pt x="2642318" y="1483200"/>
                    <a:pt x="2640229" y="1478643"/>
                  </a:cubicBezTo>
                  <a:cubicBezTo>
                    <a:pt x="2639259" y="1476545"/>
                    <a:pt x="2642281" y="1469668"/>
                    <a:pt x="2646293" y="1461607"/>
                  </a:cubicBezTo>
                  <a:cubicBezTo>
                    <a:pt x="2655314" y="1443490"/>
                    <a:pt x="2667377" y="1415677"/>
                    <a:pt x="2667377" y="1415677"/>
                  </a:cubicBezTo>
                  <a:lnTo>
                    <a:pt x="2628675" y="1478939"/>
                  </a:lnTo>
                  <a:cubicBezTo>
                    <a:pt x="2628675" y="1478939"/>
                    <a:pt x="2617925" y="1493784"/>
                    <a:pt x="2606426" y="1504062"/>
                  </a:cubicBezTo>
                  <a:cubicBezTo>
                    <a:pt x="2592616" y="1516411"/>
                    <a:pt x="2577466" y="1518602"/>
                    <a:pt x="2572928" y="1515043"/>
                  </a:cubicBezTo>
                  <a:cubicBezTo>
                    <a:pt x="2562853" y="1507140"/>
                    <a:pt x="2564923" y="1485354"/>
                    <a:pt x="2563389" y="1471137"/>
                  </a:cubicBezTo>
                  <a:cubicBezTo>
                    <a:pt x="2561864" y="1456921"/>
                    <a:pt x="2550679" y="1410187"/>
                    <a:pt x="2550679" y="1410187"/>
                  </a:cubicBezTo>
                  <a:lnTo>
                    <a:pt x="2539125" y="1406720"/>
                  </a:lnTo>
                  <a:cubicBezTo>
                    <a:pt x="2539125" y="1406720"/>
                    <a:pt x="2553009" y="1463401"/>
                    <a:pt x="2555883" y="1475472"/>
                  </a:cubicBezTo>
                  <a:cubicBezTo>
                    <a:pt x="2558749" y="1487544"/>
                    <a:pt x="2567844" y="1523908"/>
                    <a:pt x="2554146" y="1555483"/>
                  </a:cubicBezTo>
                  <a:cubicBezTo>
                    <a:pt x="2549274" y="1566714"/>
                    <a:pt x="2545189" y="1575024"/>
                    <a:pt x="2540863" y="1582927"/>
                  </a:cubicBezTo>
                  <a:cubicBezTo>
                    <a:pt x="2539143" y="1582825"/>
                    <a:pt x="2537369" y="1583380"/>
                    <a:pt x="2535659" y="1583213"/>
                  </a:cubicBezTo>
                  <a:cubicBezTo>
                    <a:pt x="2535298" y="1584027"/>
                    <a:pt x="2532775" y="1589563"/>
                    <a:pt x="2532775" y="1589563"/>
                  </a:cubicBezTo>
                  <a:cubicBezTo>
                    <a:pt x="2532775" y="1589563"/>
                    <a:pt x="2531065" y="1595045"/>
                    <a:pt x="2521221" y="1601413"/>
                  </a:cubicBezTo>
                  <a:cubicBezTo>
                    <a:pt x="2520620" y="1602698"/>
                    <a:pt x="2519520" y="1604722"/>
                    <a:pt x="2518910" y="1606035"/>
                  </a:cubicBezTo>
                  <a:cubicBezTo>
                    <a:pt x="2516987" y="1607006"/>
                    <a:pt x="2515638" y="1608429"/>
                    <a:pt x="2513419" y="1609215"/>
                  </a:cubicBezTo>
                  <a:cubicBezTo>
                    <a:pt x="2493417" y="1616267"/>
                    <a:pt x="2396149" y="1605166"/>
                    <a:pt x="2396140" y="1605166"/>
                  </a:cubicBezTo>
                  <a:cubicBezTo>
                    <a:pt x="2396140" y="1605166"/>
                    <a:pt x="2322673" y="1618587"/>
                    <a:pt x="2292152" y="1614409"/>
                  </a:cubicBezTo>
                  <a:cubicBezTo>
                    <a:pt x="2239834" y="1607246"/>
                    <a:pt x="2099899" y="1539908"/>
                    <a:pt x="2075228" y="1528040"/>
                  </a:cubicBezTo>
                  <a:cubicBezTo>
                    <a:pt x="2091543" y="1518556"/>
                    <a:pt x="2118774" y="1499598"/>
                    <a:pt x="2141947" y="1484134"/>
                  </a:cubicBezTo>
                  <a:lnTo>
                    <a:pt x="2244493" y="1461321"/>
                  </a:lnTo>
                  <a:lnTo>
                    <a:pt x="2241895" y="1449767"/>
                  </a:lnTo>
                  <a:lnTo>
                    <a:pt x="2175463" y="1461894"/>
                  </a:lnTo>
                  <a:cubicBezTo>
                    <a:pt x="2224573" y="1428313"/>
                    <a:pt x="2264717" y="1364265"/>
                    <a:pt x="2264717" y="1364265"/>
                  </a:cubicBezTo>
                  <a:lnTo>
                    <a:pt x="2217918" y="1316024"/>
                  </a:lnTo>
                  <a:cubicBezTo>
                    <a:pt x="2217918" y="1316024"/>
                    <a:pt x="2120521" y="1366428"/>
                    <a:pt x="2113644" y="1370329"/>
                  </a:cubicBezTo>
                  <a:lnTo>
                    <a:pt x="2127222" y="1347507"/>
                  </a:lnTo>
                  <a:cubicBezTo>
                    <a:pt x="2123248" y="1346065"/>
                    <a:pt x="2119051" y="1345372"/>
                    <a:pt x="2115086" y="1343754"/>
                  </a:cubicBezTo>
                  <a:cubicBezTo>
                    <a:pt x="2111453" y="1342266"/>
                    <a:pt x="2109078" y="1339687"/>
                    <a:pt x="2105842" y="1337682"/>
                  </a:cubicBezTo>
                  <a:cubicBezTo>
                    <a:pt x="2099686" y="1351695"/>
                    <a:pt x="2088798" y="1378130"/>
                    <a:pt x="2088798" y="1378130"/>
                  </a:cubicBezTo>
                  <a:cubicBezTo>
                    <a:pt x="2088798" y="1378130"/>
                    <a:pt x="2080072" y="1429274"/>
                    <a:pt x="2078870" y="1431807"/>
                  </a:cubicBezTo>
                  <a:cubicBezTo>
                    <a:pt x="1863906" y="1553126"/>
                    <a:pt x="1696592" y="1658694"/>
                    <a:pt x="1661652" y="1660386"/>
                  </a:cubicBezTo>
                  <a:cubicBezTo>
                    <a:pt x="1619465" y="1662429"/>
                    <a:pt x="1499376" y="1739019"/>
                    <a:pt x="1378519" y="1757635"/>
                  </a:cubicBezTo>
                  <a:cubicBezTo>
                    <a:pt x="1345261" y="1764448"/>
                    <a:pt x="1183789" y="1792206"/>
                    <a:pt x="1155948" y="1798094"/>
                  </a:cubicBezTo>
                  <a:cubicBezTo>
                    <a:pt x="1127487" y="1804093"/>
                    <a:pt x="498486" y="1790801"/>
                    <a:pt x="472031" y="1793250"/>
                  </a:cubicBezTo>
                  <a:cubicBezTo>
                    <a:pt x="-10195" y="1837831"/>
                    <a:pt x="82497" y="1823069"/>
                    <a:pt x="0" y="1832950"/>
                  </a:cubicBezTo>
                  <a:cubicBezTo>
                    <a:pt x="20243" y="1861189"/>
                    <a:pt x="37916" y="1883743"/>
                    <a:pt x="39081" y="1921751"/>
                  </a:cubicBezTo>
                  <a:cubicBezTo>
                    <a:pt x="135378" y="1901287"/>
                    <a:pt x="1130981" y="1876903"/>
                    <a:pt x="1255166" y="1871199"/>
                  </a:cubicBezTo>
                  <a:cubicBezTo>
                    <a:pt x="1266055" y="1888022"/>
                    <a:pt x="1280863" y="1910770"/>
                    <a:pt x="1280872" y="1910770"/>
                  </a:cubicBezTo>
                  <a:cubicBezTo>
                    <a:pt x="1280872" y="1910770"/>
                    <a:pt x="1370810" y="2038430"/>
                    <a:pt x="1382845" y="2062999"/>
                  </a:cubicBezTo>
                  <a:cubicBezTo>
                    <a:pt x="1389186" y="2075959"/>
                    <a:pt x="1406018" y="2105094"/>
                    <a:pt x="1416638" y="2131465"/>
                  </a:cubicBezTo>
                  <a:cubicBezTo>
                    <a:pt x="1421491" y="2143491"/>
                    <a:pt x="1421279" y="2145922"/>
                    <a:pt x="1423571" y="2154278"/>
                  </a:cubicBezTo>
                  <a:cubicBezTo>
                    <a:pt x="1426205" y="2150664"/>
                    <a:pt x="1428877" y="2147132"/>
                    <a:pt x="1433101" y="2144165"/>
                  </a:cubicBezTo>
                  <a:cubicBezTo>
                    <a:pt x="1431585" y="2140135"/>
                    <a:pt x="1430734" y="2136826"/>
                    <a:pt x="1429635" y="2134349"/>
                  </a:cubicBezTo>
                  <a:cubicBezTo>
                    <a:pt x="1424689" y="2123266"/>
                    <a:pt x="1406230" y="2081495"/>
                    <a:pt x="1406240" y="2081486"/>
                  </a:cubicBezTo>
                  <a:cubicBezTo>
                    <a:pt x="1406240" y="2081486"/>
                    <a:pt x="1425872" y="2088456"/>
                    <a:pt x="1434829" y="2091598"/>
                  </a:cubicBezTo>
                  <a:cubicBezTo>
                    <a:pt x="1443786" y="2094750"/>
                    <a:pt x="1468337" y="2095915"/>
                    <a:pt x="1468346" y="2095933"/>
                  </a:cubicBezTo>
                  <a:cubicBezTo>
                    <a:pt x="1468337" y="2095933"/>
                    <a:pt x="1472200" y="2099594"/>
                    <a:pt x="1473827" y="2109216"/>
                  </a:cubicBezTo>
                  <a:cubicBezTo>
                    <a:pt x="1475454" y="2118857"/>
                    <a:pt x="1483366" y="2135791"/>
                    <a:pt x="1483357" y="2135791"/>
                  </a:cubicBezTo>
                  <a:lnTo>
                    <a:pt x="1490003" y="2135504"/>
                  </a:lnTo>
                  <a:lnTo>
                    <a:pt x="1478162" y="2097949"/>
                  </a:lnTo>
                  <a:cubicBezTo>
                    <a:pt x="1478162" y="2097958"/>
                    <a:pt x="1494754" y="2113921"/>
                    <a:pt x="1502713" y="2122221"/>
                  </a:cubicBezTo>
                  <a:cubicBezTo>
                    <a:pt x="1510680" y="2130513"/>
                    <a:pt x="1524092" y="2136946"/>
                    <a:pt x="1524092" y="2136946"/>
                  </a:cubicBezTo>
                  <a:lnTo>
                    <a:pt x="1537671" y="2157744"/>
                  </a:lnTo>
                  <a:cubicBezTo>
                    <a:pt x="1539594" y="2155803"/>
                    <a:pt x="1541211" y="2153723"/>
                    <a:pt x="1543439" y="2151967"/>
                  </a:cubicBezTo>
                  <a:lnTo>
                    <a:pt x="1535933" y="2138102"/>
                  </a:lnTo>
                  <a:cubicBezTo>
                    <a:pt x="1535933" y="2138102"/>
                    <a:pt x="1551869" y="2139821"/>
                    <a:pt x="1560484" y="2141568"/>
                  </a:cubicBezTo>
                  <a:cubicBezTo>
                    <a:pt x="1563173" y="2140311"/>
                    <a:pt x="1565808" y="2139128"/>
                    <a:pt x="1568572" y="2138102"/>
                  </a:cubicBezTo>
                  <a:cubicBezTo>
                    <a:pt x="1567943" y="2137612"/>
                    <a:pt x="1567333" y="2136780"/>
                    <a:pt x="1566547" y="2136373"/>
                  </a:cubicBezTo>
                  <a:cubicBezTo>
                    <a:pt x="1557073" y="2131502"/>
                    <a:pt x="1531607" y="2132898"/>
                    <a:pt x="1531598" y="2132907"/>
                  </a:cubicBezTo>
                  <a:cubicBezTo>
                    <a:pt x="1531598" y="2132907"/>
                    <a:pt x="1513647" y="2119291"/>
                    <a:pt x="1503295" y="2112683"/>
                  </a:cubicBezTo>
                  <a:cubicBezTo>
                    <a:pt x="1492924" y="2106074"/>
                    <a:pt x="1485945" y="2090720"/>
                    <a:pt x="1485964" y="2090729"/>
                  </a:cubicBezTo>
                  <a:lnTo>
                    <a:pt x="1543152" y="2039604"/>
                  </a:lnTo>
                  <a:lnTo>
                    <a:pt x="1535647" y="2038449"/>
                  </a:lnTo>
                  <a:cubicBezTo>
                    <a:pt x="1535647" y="2038449"/>
                    <a:pt x="1492101" y="2078593"/>
                    <a:pt x="1477007" y="2086690"/>
                  </a:cubicBezTo>
                  <a:cubicBezTo>
                    <a:pt x="1461903" y="2094769"/>
                    <a:pt x="1412617" y="2077216"/>
                    <a:pt x="1395841" y="2064155"/>
                  </a:cubicBezTo>
                  <a:cubicBezTo>
                    <a:pt x="1379702" y="2051593"/>
                    <a:pt x="1298776" y="1890555"/>
                    <a:pt x="1298785" y="1890555"/>
                  </a:cubicBezTo>
                  <a:cubicBezTo>
                    <a:pt x="1298785" y="1890555"/>
                    <a:pt x="1290041" y="1877586"/>
                    <a:pt x="1284338" y="1868889"/>
                  </a:cubicBezTo>
                  <a:cubicBezTo>
                    <a:pt x="1308029" y="1867447"/>
                    <a:pt x="1334188" y="1866143"/>
                    <a:pt x="1347886" y="1864267"/>
                  </a:cubicBezTo>
                  <a:cubicBezTo>
                    <a:pt x="1458650" y="1849126"/>
                    <a:pt x="1618707" y="1773784"/>
                    <a:pt x="1782324" y="1688356"/>
                  </a:cubicBezTo>
                  <a:cubicBezTo>
                    <a:pt x="1793509" y="1697110"/>
                    <a:pt x="1816867" y="1714635"/>
                    <a:pt x="1827672" y="1722732"/>
                  </a:cubicBezTo>
                  <a:cubicBezTo>
                    <a:pt x="1840983" y="1732706"/>
                    <a:pt x="1844431" y="1744972"/>
                    <a:pt x="1844431" y="1744972"/>
                  </a:cubicBezTo>
                  <a:lnTo>
                    <a:pt x="1873889" y="1809093"/>
                  </a:lnTo>
                  <a:lnTo>
                    <a:pt x="1881117" y="1897201"/>
                  </a:lnTo>
                  <a:lnTo>
                    <a:pt x="1894983" y="1887958"/>
                  </a:lnTo>
                  <a:lnTo>
                    <a:pt x="1880249" y="1800719"/>
                  </a:lnTo>
                  <a:lnTo>
                    <a:pt x="1858296" y="1746996"/>
                  </a:lnTo>
                  <a:cubicBezTo>
                    <a:pt x="1858296" y="1746996"/>
                    <a:pt x="1898985" y="1749224"/>
                    <a:pt x="1916067" y="1753633"/>
                  </a:cubicBezTo>
                  <a:cubicBezTo>
                    <a:pt x="1933139" y="1758042"/>
                    <a:pt x="1950729" y="1763459"/>
                    <a:pt x="1950729" y="1763459"/>
                  </a:cubicBezTo>
                  <a:cubicBezTo>
                    <a:pt x="1950729" y="1763459"/>
                    <a:pt x="1979550" y="1790671"/>
                    <a:pt x="1986834" y="1796679"/>
                  </a:cubicBezTo>
                  <a:cubicBezTo>
                    <a:pt x="1994118" y="1802669"/>
                    <a:pt x="2042285" y="1820648"/>
                    <a:pt x="2042294" y="1820648"/>
                  </a:cubicBezTo>
                  <a:lnTo>
                    <a:pt x="2046629" y="1815166"/>
                  </a:lnTo>
                  <a:cubicBezTo>
                    <a:pt x="2046629" y="1815166"/>
                    <a:pt x="1999192" y="1793213"/>
                    <a:pt x="1985392" y="1785985"/>
                  </a:cubicBezTo>
                  <a:cubicBezTo>
                    <a:pt x="1971610" y="1778766"/>
                    <a:pt x="1962866" y="1759706"/>
                    <a:pt x="1962866" y="1759706"/>
                  </a:cubicBezTo>
                  <a:cubicBezTo>
                    <a:pt x="1962866" y="1759706"/>
                    <a:pt x="2007021" y="1728695"/>
                    <a:pt x="2026405" y="1719839"/>
                  </a:cubicBezTo>
                  <a:cubicBezTo>
                    <a:pt x="2045779" y="1710984"/>
                    <a:pt x="2094861" y="1690085"/>
                    <a:pt x="2094870" y="1690094"/>
                  </a:cubicBezTo>
                  <a:lnTo>
                    <a:pt x="2078981" y="1685759"/>
                  </a:lnTo>
                  <a:cubicBezTo>
                    <a:pt x="2078981" y="1685759"/>
                    <a:pt x="2027237" y="1703950"/>
                    <a:pt x="2006772" y="1713489"/>
                  </a:cubicBezTo>
                  <a:cubicBezTo>
                    <a:pt x="1986298" y="1723019"/>
                    <a:pt x="1946080" y="1751590"/>
                    <a:pt x="1946108" y="1751618"/>
                  </a:cubicBezTo>
                  <a:cubicBezTo>
                    <a:pt x="1946108" y="1751618"/>
                    <a:pt x="1929423" y="1739269"/>
                    <a:pt x="1906537" y="1733418"/>
                  </a:cubicBezTo>
                  <a:cubicBezTo>
                    <a:pt x="1883659" y="1727576"/>
                    <a:pt x="1857991" y="1732836"/>
                    <a:pt x="1858009" y="1732836"/>
                  </a:cubicBezTo>
                  <a:cubicBezTo>
                    <a:pt x="1858009" y="1732836"/>
                    <a:pt x="1842147" y="1720810"/>
                    <a:pt x="1832294" y="1704532"/>
                  </a:cubicBezTo>
                  <a:cubicBezTo>
                    <a:pt x="1823920" y="1690667"/>
                    <a:pt x="1812023" y="1679335"/>
                    <a:pt x="1807744" y="1675065"/>
                  </a:cubicBezTo>
                  <a:cubicBezTo>
                    <a:pt x="1823698" y="1666662"/>
                    <a:pt x="1839495" y="1658168"/>
                    <a:pt x="1855403" y="1649645"/>
                  </a:cubicBezTo>
                  <a:lnTo>
                    <a:pt x="1924155" y="1622784"/>
                  </a:lnTo>
                  <a:lnTo>
                    <a:pt x="1973256" y="1623939"/>
                  </a:lnTo>
                  <a:cubicBezTo>
                    <a:pt x="1973265" y="1623939"/>
                    <a:pt x="2062454" y="1648000"/>
                    <a:pt x="2101516" y="1662937"/>
                  </a:cubicBezTo>
                  <a:cubicBezTo>
                    <a:pt x="2120059" y="1670027"/>
                    <a:pt x="2137889" y="1672985"/>
                    <a:pt x="2151773" y="1674205"/>
                  </a:cubicBezTo>
                  <a:cubicBezTo>
                    <a:pt x="2204312" y="1693644"/>
                    <a:pt x="2260604" y="1714506"/>
                    <a:pt x="2282622" y="1720995"/>
                  </a:cubicBezTo>
                  <a:cubicBezTo>
                    <a:pt x="2348222" y="1740323"/>
                    <a:pt x="2513151" y="1712269"/>
                    <a:pt x="2573501" y="1730820"/>
                  </a:cubicBezTo>
                  <a:cubicBezTo>
                    <a:pt x="2633851" y="1749372"/>
                    <a:pt x="2757361" y="1833523"/>
                    <a:pt x="2791876" y="1941680"/>
                  </a:cubicBezTo>
                  <a:cubicBezTo>
                    <a:pt x="2816297" y="2018169"/>
                    <a:pt x="2868217" y="2180418"/>
                    <a:pt x="2864094" y="2238623"/>
                  </a:cubicBezTo>
                  <a:cubicBezTo>
                    <a:pt x="2861903" y="2269404"/>
                    <a:pt x="2889476" y="2319937"/>
                    <a:pt x="2892111" y="2366302"/>
                  </a:cubicBezTo>
                  <a:cubicBezTo>
                    <a:pt x="2894764" y="2412972"/>
                    <a:pt x="2886047" y="2450361"/>
                    <a:pt x="2886038" y="2450361"/>
                  </a:cubicBezTo>
                  <a:lnTo>
                    <a:pt x="2903952" y="2448910"/>
                  </a:lnTo>
                  <a:lnTo>
                    <a:pt x="2907704" y="2398654"/>
                  </a:lnTo>
                  <a:cubicBezTo>
                    <a:pt x="2907704" y="2398654"/>
                    <a:pt x="2921061" y="2456813"/>
                    <a:pt x="2922725" y="2504084"/>
                  </a:cubicBezTo>
                  <a:cubicBezTo>
                    <a:pt x="2924389" y="2551252"/>
                    <a:pt x="2917539" y="2636957"/>
                    <a:pt x="2917530" y="2636957"/>
                  </a:cubicBezTo>
                  <a:lnTo>
                    <a:pt x="2920996" y="2637244"/>
                  </a:lnTo>
                  <a:cubicBezTo>
                    <a:pt x="2920996" y="2637244"/>
                    <a:pt x="2939520" y="2541177"/>
                    <a:pt x="2937459" y="2493398"/>
                  </a:cubicBezTo>
                  <a:cubicBezTo>
                    <a:pt x="2935536" y="2448956"/>
                    <a:pt x="2919831" y="2401741"/>
                    <a:pt x="2906549" y="2339727"/>
                  </a:cubicBezTo>
                  <a:cubicBezTo>
                    <a:pt x="2893294" y="2277723"/>
                    <a:pt x="2886861" y="2211466"/>
                    <a:pt x="2882867" y="2134349"/>
                  </a:cubicBezTo>
                  <a:cubicBezTo>
                    <a:pt x="2878874" y="2057222"/>
                    <a:pt x="2886611" y="2027163"/>
                    <a:pt x="2886620" y="2027181"/>
                  </a:cubicBezTo>
                  <a:cubicBezTo>
                    <a:pt x="2886620" y="2027181"/>
                    <a:pt x="2908481" y="2044864"/>
                    <a:pt x="2941498" y="2073694"/>
                  </a:cubicBezTo>
                  <a:cubicBezTo>
                    <a:pt x="2985977" y="2112516"/>
                    <a:pt x="3051078" y="2171933"/>
                    <a:pt x="3111354" y="2237468"/>
                  </a:cubicBezTo>
                  <a:cubicBezTo>
                    <a:pt x="3145684" y="2274811"/>
                    <a:pt x="3225168" y="2328755"/>
                    <a:pt x="3225158" y="2328746"/>
                  </a:cubicBezTo>
                  <a:cubicBezTo>
                    <a:pt x="3225158" y="2328746"/>
                    <a:pt x="3368079" y="2420024"/>
                    <a:pt x="3380271" y="2438225"/>
                  </a:cubicBezTo>
                  <a:cubicBezTo>
                    <a:pt x="3399821" y="2467397"/>
                    <a:pt x="3426932" y="2554432"/>
                    <a:pt x="3421867" y="2573122"/>
                  </a:cubicBezTo>
                  <a:cubicBezTo>
                    <a:pt x="3416210" y="2594077"/>
                    <a:pt x="3364382" y="2648798"/>
                    <a:pt x="3364382" y="2648798"/>
                  </a:cubicBezTo>
                  <a:cubicBezTo>
                    <a:pt x="3364382" y="2648798"/>
                    <a:pt x="3336643" y="2667016"/>
                    <a:pt x="3294197" y="2680576"/>
                  </a:cubicBezTo>
                  <a:cubicBezTo>
                    <a:pt x="3251733" y="2694136"/>
                    <a:pt x="3193093" y="2706282"/>
                    <a:pt x="3193093" y="2706282"/>
                  </a:cubicBezTo>
                  <a:lnTo>
                    <a:pt x="3189923" y="2713501"/>
                  </a:lnTo>
                  <a:cubicBezTo>
                    <a:pt x="3189923" y="2713501"/>
                    <a:pt x="3256475" y="2701411"/>
                    <a:pt x="3297368" y="2689820"/>
                  </a:cubicBezTo>
                  <a:cubicBezTo>
                    <a:pt x="3338270" y="2678219"/>
                    <a:pt x="3353392" y="2667284"/>
                    <a:pt x="3353410" y="2667284"/>
                  </a:cubicBezTo>
                  <a:lnTo>
                    <a:pt x="3288124" y="2811999"/>
                  </a:lnTo>
                  <a:lnTo>
                    <a:pt x="3298819" y="2811139"/>
                  </a:lnTo>
                  <a:cubicBezTo>
                    <a:pt x="3298819" y="2811139"/>
                    <a:pt x="3354769" y="2684634"/>
                    <a:pt x="3370742" y="2661794"/>
                  </a:cubicBezTo>
                  <a:cubicBezTo>
                    <a:pt x="3386150" y="2639776"/>
                    <a:pt x="3424871" y="2585231"/>
                    <a:pt x="3428226" y="2588143"/>
                  </a:cubicBezTo>
                  <a:cubicBezTo>
                    <a:pt x="3450049" y="2607036"/>
                    <a:pt x="3467501" y="2725056"/>
                    <a:pt x="3467510" y="2725056"/>
                  </a:cubicBezTo>
                  <a:cubicBezTo>
                    <a:pt x="3467510" y="2725056"/>
                    <a:pt x="3478427" y="2768508"/>
                    <a:pt x="3468666" y="2819513"/>
                  </a:cubicBezTo>
                  <a:cubicBezTo>
                    <a:pt x="3458905" y="2870509"/>
                    <a:pt x="3430814" y="2912492"/>
                    <a:pt x="3428513" y="2928992"/>
                  </a:cubicBezTo>
                  <a:cubicBezTo>
                    <a:pt x="3425287" y="2952110"/>
                    <a:pt x="3443246" y="3122825"/>
                    <a:pt x="3443246" y="3122816"/>
                  </a:cubicBezTo>
                  <a:lnTo>
                    <a:pt x="3468083" y="3400690"/>
                  </a:lnTo>
                  <a:lnTo>
                    <a:pt x="3450752" y="3122520"/>
                  </a:lnTo>
                  <a:lnTo>
                    <a:pt x="3438329" y="2932162"/>
                  </a:lnTo>
                  <a:lnTo>
                    <a:pt x="3478196" y="2823553"/>
                  </a:lnTo>
                  <a:cubicBezTo>
                    <a:pt x="3478196" y="2823562"/>
                    <a:pt x="3477678" y="2738643"/>
                    <a:pt x="3483973" y="2737479"/>
                  </a:cubicBezTo>
                  <a:cubicBezTo>
                    <a:pt x="3490120" y="2736342"/>
                    <a:pt x="3581684" y="2821510"/>
                    <a:pt x="3583912" y="2829626"/>
                  </a:cubicBezTo>
                  <a:cubicBezTo>
                    <a:pt x="3586583" y="2839340"/>
                    <a:pt x="3617992" y="3008420"/>
                    <a:pt x="3618002" y="3008420"/>
                  </a:cubicBezTo>
                  <a:lnTo>
                    <a:pt x="3626089" y="3008134"/>
                  </a:lnTo>
                  <a:cubicBezTo>
                    <a:pt x="3626089" y="3008134"/>
                    <a:pt x="3590373" y="2835440"/>
                    <a:pt x="3594607" y="2833378"/>
                  </a:cubicBezTo>
                  <a:cubicBezTo>
                    <a:pt x="3597241" y="2832103"/>
                    <a:pt x="3632273" y="2844091"/>
                    <a:pt x="3663063" y="2860240"/>
                  </a:cubicBezTo>
                  <a:cubicBezTo>
                    <a:pt x="3692688" y="2875769"/>
                    <a:pt x="3718514" y="2895475"/>
                    <a:pt x="3718523" y="2895485"/>
                  </a:cubicBezTo>
                  <a:cubicBezTo>
                    <a:pt x="3718523" y="2895485"/>
                    <a:pt x="3739274" y="2932033"/>
                    <a:pt x="3756365" y="2959893"/>
                  </a:cubicBezTo>
                  <a:cubicBezTo>
                    <a:pt x="3766718" y="2976798"/>
                    <a:pt x="3792748" y="3002643"/>
                    <a:pt x="3792757" y="3002652"/>
                  </a:cubicBezTo>
                  <a:lnTo>
                    <a:pt x="3809801" y="3050598"/>
                  </a:lnTo>
                  <a:lnTo>
                    <a:pt x="3815292" y="3050015"/>
                  </a:lnTo>
                  <a:lnTo>
                    <a:pt x="3800271" y="2999177"/>
                  </a:lnTo>
                  <a:cubicBezTo>
                    <a:pt x="3800271" y="2999177"/>
                    <a:pt x="3779197" y="2979183"/>
                    <a:pt x="3763585" y="2954411"/>
                  </a:cubicBezTo>
                  <a:cubicBezTo>
                    <a:pt x="3747982" y="2929648"/>
                    <a:pt x="3734727" y="2903989"/>
                    <a:pt x="3736723" y="2896927"/>
                  </a:cubicBezTo>
                  <a:cubicBezTo>
                    <a:pt x="3739062" y="2888682"/>
                    <a:pt x="3753195" y="2897509"/>
                    <a:pt x="3753186" y="2897500"/>
                  </a:cubicBezTo>
                  <a:lnTo>
                    <a:pt x="3756079" y="2894043"/>
                  </a:lnTo>
                  <a:lnTo>
                    <a:pt x="3726325" y="2877284"/>
                  </a:lnTo>
                  <a:cubicBezTo>
                    <a:pt x="3726325" y="2877284"/>
                    <a:pt x="3636535" y="2827454"/>
                    <a:pt x="3603268" y="2815178"/>
                  </a:cubicBezTo>
                  <a:cubicBezTo>
                    <a:pt x="3570315" y="2784629"/>
                    <a:pt x="3544813" y="2759820"/>
                    <a:pt x="3484842" y="2712059"/>
                  </a:cubicBezTo>
                  <a:cubicBezTo>
                    <a:pt x="3480673" y="2708741"/>
                    <a:pt x="3468768" y="2680752"/>
                    <a:pt x="3461438" y="2645914"/>
                  </a:cubicBezTo>
                  <a:cubicBezTo>
                    <a:pt x="3456113" y="2620531"/>
                    <a:pt x="3452555" y="2591683"/>
                    <a:pt x="3450179" y="2565034"/>
                  </a:cubicBezTo>
                  <a:cubicBezTo>
                    <a:pt x="3445992" y="2517865"/>
                    <a:pt x="3446020" y="2477398"/>
                    <a:pt x="3450179" y="2474911"/>
                  </a:cubicBezTo>
                  <a:cubicBezTo>
                    <a:pt x="3461761" y="2467942"/>
                    <a:pt x="3570731" y="2543054"/>
                    <a:pt x="3652091" y="2589011"/>
                  </a:cubicBezTo>
                  <a:cubicBezTo>
                    <a:pt x="3702874" y="2617694"/>
                    <a:pt x="3755219" y="2637872"/>
                    <a:pt x="3787266" y="2653419"/>
                  </a:cubicBezTo>
                  <a:cubicBezTo>
                    <a:pt x="3806917" y="2662940"/>
                    <a:pt x="3818740" y="2673930"/>
                    <a:pt x="3818758" y="2673930"/>
                  </a:cubicBezTo>
                  <a:cubicBezTo>
                    <a:pt x="3818758" y="2673930"/>
                    <a:pt x="3894720" y="2666517"/>
                    <a:pt x="3931121" y="2669309"/>
                  </a:cubicBezTo>
                  <a:cubicBezTo>
                    <a:pt x="3942037" y="2670141"/>
                    <a:pt x="3986590" y="2674124"/>
                    <a:pt x="4004485" y="2679421"/>
                  </a:cubicBezTo>
                  <a:cubicBezTo>
                    <a:pt x="4046228" y="2691761"/>
                    <a:pt x="4077850" y="2718410"/>
                    <a:pt x="4077859" y="2718419"/>
                  </a:cubicBezTo>
                  <a:cubicBezTo>
                    <a:pt x="4077859" y="2718410"/>
                    <a:pt x="4054131" y="2675908"/>
                    <a:pt x="4011418" y="2663245"/>
                  </a:cubicBezTo>
                  <a:cubicBezTo>
                    <a:pt x="3935400" y="2640691"/>
                    <a:pt x="3837855" y="2651247"/>
                    <a:pt x="3815578" y="2639554"/>
                  </a:cubicBezTo>
                  <a:cubicBezTo>
                    <a:pt x="3656361" y="2555939"/>
                    <a:pt x="3476097" y="2443234"/>
                    <a:pt x="3425333" y="2415116"/>
                  </a:cubicBezTo>
                  <a:cubicBezTo>
                    <a:pt x="3374578" y="2386998"/>
                    <a:pt x="3193167" y="2264403"/>
                    <a:pt x="3165945" y="2244696"/>
                  </a:cubicBezTo>
                  <a:cubicBezTo>
                    <a:pt x="3138715" y="2224971"/>
                    <a:pt x="3051023" y="2150932"/>
                    <a:pt x="3069177" y="2136660"/>
                  </a:cubicBezTo>
                  <a:cubicBezTo>
                    <a:pt x="3087340" y="2122397"/>
                    <a:pt x="3125469" y="2140625"/>
                    <a:pt x="3165650" y="2151967"/>
                  </a:cubicBezTo>
                  <a:cubicBezTo>
                    <a:pt x="3226157" y="2169030"/>
                    <a:pt x="3342901" y="2137057"/>
                    <a:pt x="3401069" y="2137815"/>
                  </a:cubicBezTo>
                  <a:cubicBezTo>
                    <a:pt x="3451760" y="2138472"/>
                    <a:pt x="3661686" y="2170407"/>
                    <a:pt x="3708698" y="2188367"/>
                  </a:cubicBezTo>
                  <a:cubicBezTo>
                    <a:pt x="3784955" y="2217475"/>
                    <a:pt x="3791028" y="2226681"/>
                    <a:pt x="3819618" y="2260576"/>
                  </a:cubicBezTo>
                  <a:cubicBezTo>
                    <a:pt x="3838179" y="2282576"/>
                    <a:pt x="3855611" y="2336594"/>
                    <a:pt x="3858902" y="2353010"/>
                  </a:cubicBezTo>
                  <a:cubicBezTo>
                    <a:pt x="3865761" y="2387173"/>
                    <a:pt x="3873257" y="2421106"/>
                    <a:pt x="3865262" y="2454687"/>
                  </a:cubicBezTo>
                  <a:cubicBezTo>
                    <a:pt x="3859013" y="2481003"/>
                    <a:pt x="3820450" y="2513687"/>
                    <a:pt x="3800271" y="2541630"/>
                  </a:cubicBezTo>
                  <a:cubicBezTo>
                    <a:pt x="3786194" y="2561152"/>
                    <a:pt x="3790455" y="2606935"/>
                    <a:pt x="3790446" y="2606916"/>
                  </a:cubicBezTo>
                  <a:cubicBezTo>
                    <a:pt x="3790446" y="2606916"/>
                    <a:pt x="3792812" y="2564822"/>
                    <a:pt x="3822511" y="2535567"/>
                  </a:cubicBezTo>
                  <a:cubicBezTo>
                    <a:pt x="3855889" y="2502688"/>
                    <a:pt x="3868238" y="2487205"/>
                    <a:pt x="3877389" y="2461915"/>
                  </a:cubicBezTo>
                  <a:cubicBezTo>
                    <a:pt x="3886891" y="2435655"/>
                    <a:pt x="3876779" y="2342408"/>
                    <a:pt x="3882306" y="2340587"/>
                  </a:cubicBezTo>
                  <a:cubicBezTo>
                    <a:pt x="3888842" y="2338452"/>
                    <a:pt x="3942166" y="2404570"/>
                    <a:pt x="3968381" y="2429268"/>
                  </a:cubicBezTo>
                  <a:cubicBezTo>
                    <a:pt x="3994613" y="2453966"/>
                    <a:pt x="4058402" y="2500442"/>
                    <a:pt x="4116274" y="2548858"/>
                  </a:cubicBezTo>
                  <a:cubicBezTo>
                    <a:pt x="4125897" y="2556900"/>
                    <a:pt x="4129520" y="2631189"/>
                    <a:pt x="4147757" y="2681732"/>
                  </a:cubicBezTo>
                  <a:cubicBezTo>
                    <a:pt x="4164460" y="2727995"/>
                    <a:pt x="4208542" y="2783899"/>
                    <a:pt x="4231244" y="2787744"/>
                  </a:cubicBezTo>
                  <a:cubicBezTo>
                    <a:pt x="4243824" y="2789870"/>
                    <a:pt x="4174952" y="2739586"/>
                    <a:pt x="4158165" y="2681445"/>
                  </a:cubicBezTo>
                  <a:cubicBezTo>
                    <a:pt x="4142525" y="2627288"/>
                    <a:pt x="4133338" y="2567234"/>
                    <a:pt x="4143136" y="2562428"/>
                  </a:cubicBezTo>
                  <a:cubicBezTo>
                    <a:pt x="4153812" y="2557205"/>
                    <a:pt x="4229765" y="2614218"/>
                    <a:pt x="4276305" y="2630893"/>
                  </a:cubicBezTo>
                  <a:cubicBezTo>
                    <a:pt x="4285169" y="2634064"/>
                    <a:pt x="4315959" y="2632760"/>
                    <a:pt x="4330027" y="2630024"/>
                  </a:cubicBezTo>
                  <a:cubicBezTo>
                    <a:pt x="4339844" y="2628120"/>
                    <a:pt x="4355530" y="2638112"/>
                    <a:pt x="4363535" y="2641579"/>
                  </a:cubicBezTo>
                  <a:cubicBezTo>
                    <a:pt x="4381143" y="2649214"/>
                    <a:pt x="4331174" y="2618747"/>
                    <a:pt x="4331183" y="2618757"/>
                  </a:cubicBezTo>
                  <a:cubicBezTo>
                    <a:pt x="4331183" y="2618757"/>
                    <a:pt x="4292490" y="2632871"/>
                    <a:pt x="4270528" y="2620199"/>
                  </a:cubicBezTo>
                  <a:cubicBezTo>
                    <a:pt x="4257976" y="2612970"/>
                    <a:pt x="4183002" y="2562206"/>
                    <a:pt x="4113390" y="2517662"/>
                  </a:cubicBezTo>
                  <a:cubicBezTo>
                    <a:pt x="4061138" y="2484229"/>
                    <a:pt x="4016390" y="2451369"/>
                    <a:pt x="4006796" y="2444575"/>
                  </a:cubicBezTo>
                  <a:cubicBezTo>
                    <a:pt x="3981183" y="2426439"/>
                    <a:pt x="3948609" y="2399134"/>
                    <a:pt x="3955098" y="2391426"/>
                  </a:cubicBezTo>
                  <a:cubicBezTo>
                    <a:pt x="3961577" y="2383735"/>
                    <a:pt x="3983013" y="2396186"/>
                    <a:pt x="4003625" y="2399522"/>
                  </a:cubicBezTo>
                  <a:cubicBezTo>
                    <a:pt x="4024654" y="2402924"/>
                    <a:pt x="4095384" y="2392507"/>
                    <a:pt x="4119168" y="2395187"/>
                  </a:cubicBezTo>
                  <a:cubicBezTo>
                    <a:pt x="4156437" y="2399384"/>
                    <a:pt x="4182235" y="2405808"/>
                    <a:pt x="4201203" y="2415403"/>
                  </a:cubicBezTo>
                  <a:cubicBezTo>
                    <a:pt x="4216278" y="2423047"/>
                    <a:pt x="4250035" y="2449982"/>
                    <a:pt x="4277747" y="2475198"/>
                  </a:cubicBezTo>
                  <a:cubicBezTo>
                    <a:pt x="4311744" y="2506135"/>
                    <a:pt x="4341304" y="2538182"/>
                    <a:pt x="4341295" y="2538173"/>
                  </a:cubicBezTo>
                  <a:cubicBezTo>
                    <a:pt x="4341295" y="2538164"/>
                    <a:pt x="4345898" y="2517764"/>
                    <a:pt x="4325988" y="2495127"/>
                  </a:cubicBezTo>
                  <a:cubicBezTo>
                    <a:pt x="4306069" y="2472499"/>
                    <a:pt x="4224727" y="2421910"/>
                    <a:pt x="4227777" y="2414247"/>
                  </a:cubicBezTo>
                  <a:cubicBezTo>
                    <a:pt x="4230828" y="2406584"/>
                    <a:pt x="4323095" y="2403849"/>
                    <a:pt x="4323095" y="2403849"/>
                  </a:cubicBezTo>
                  <a:lnTo>
                    <a:pt x="4315876" y="2387673"/>
                  </a:lnTo>
                  <a:cubicBezTo>
                    <a:pt x="4315876" y="2387673"/>
                    <a:pt x="4295781" y="2395289"/>
                    <a:pt x="4271683" y="2397212"/>
                  </a:cubicBezTo>
                  <a:cubicBezTo>
                    <a:pt x="4242816" y="2399504"/>
                    <a:pt x="4208477" y="2395853"/>
                    <a:pt x="4198023" y="2393163"/>
                  </a:cubicBezTo>
                  <a:cubicBezTo>
                    <a:pt x="4178815" y="2388190"/>
                    <a:pt x="4129243" y="2379326"/>
                    <a:pt x="4092879" y="2376701"/>
                  </a:cubicBezTo>
                  <a:cubicBezTo>
                    <a:pt x="4066332" y="2374778"/>
                    <a:pt x="4038029" y="2390797"/>
                    <a:pt x="3993800" y="2376414"/>
                  </a:cubicBezTo>
                  <a:cubicBezTo>
                    <a:pt x="3958389" y="2364878"/>
                    <a:pt x="3906977" y="2324596"/>
                    <a:pt x="3878258" y="2291486"/>
                  </a:cubicBezTo>
                  <a:cubicBezTo>
                    <a:pt x="3849557" y="2258386"/>
                    <a:pt x="3777440" y="2175667"/>
                    <a:pt x="3777450" y="2175657"/>
                  </a:cubicBezTo>
                  <a:lnTo>
                    <a:pt x="3688482" y="2147345"/>
                  </a:lnTo>
                  <a:cubicBezTo>
                    <a:pt x="3688482" y="2147345"/>
                    <a:pt x="3733747" y="2154878"/>
                    <a:pt x="3796510" y="2152262"/>
                  </a:cubicBezTo>
                  <a:cubicBezTo>
                    <a:pt x="3859281" y="2149628"/>
                    <a:pt x="3950485" y="2134654"/>
                    <a:pt x="3950476" y="2134635"/>
                  </a:cubicBezTo>
                  <a:lnTo>
                    <a:pt x="3927081" y="2104308"/>
                  </a:lnTo>
                  <a:cubicBezTo>
                    <a:pt x="3927072" y="2104308"/>
                    <a:pt x="3861925" y="2121759"/>
                    <a:pt x="3821642" y="2121639"/>
                  </a:cubicBezTo>
                  <a:cubicBezTo>
                    <a:pt x="3781360" y="2121510"/>
                    <a:pt x="3655178" y="2131040"/>
                    <a:pt x="3596917" y="2119328"/>
                  </a:cubicBezTo>
                  <a:cubicBezTo>
                    <a:pt x="3497080" y="2099280"/>
                    <a:pt x="3379319" y="2100084"/>
                    <a:pt x="3318165" y="2093909"/>
                  </a:cubicBezTo>
                  <a:cubicBezTo>
                    <a:pt x="3281266" y="2090193"/>
                    <a:pt x="3244893" y="2131447"/>
                    <a:pt x="3145434" y="2094491"/>
                  </a:cubicBezTo>
                  <a:cubicBezTo>
                    <a:pt x="3060747" y="2063018"/>
                    <a:pt x="2940795" y="1992482"/>
                    <a:pt x="2861488" y="1887089"/>
                  </a:cubicBezTo>
                  <a:cubicBezTo>
                    <a:pt x="2804373" y="1811173"/>
                    <a:pt x="2717892" y="1730599"/>
                    <a:pt x="2663337" y="1681137"/>
                  </a:cubicBezTo>
                  <a:cubicBezTo>
                    <a:pt x="2688184" y="1676654"/>
                    <a:pt x="2713446" y="1671478"/>
                    <a:pt x="2736415" y="1669001"/>
                  </a:cubicBezTo>
                  <a:cubicBezTo>
                    <a:pt x="2750743" y="1667457"/>
                    <a:pt x="2760106" y="1668003"/>
                    <a:pt x="2772520" y="1667559"/>
                  </a:cubicBezTo>
                  <a:cubicBezTo>
                    <a:pt x="2795712" y="1687506"/>
                    <a:pt x="2897601" y="1755066"/>
                    <a:pt x="2897592" y="1755084"/>
                  </a:cubicBezTo>
                  <a:lnTo>
                    <a:pt x="2913195" y="1775013"/>
                  </a:lnTo>
                  <a:lnTo>
                    <a:pt x="2917817" y="1774144"/>
                  </a:lnTo>
                  <a:lnTo>
                    <a:pt x="2910884" y="1756526"/>
                  </a:lnTo>
                  <a:cubicBezTo>
                    <a:pt x="2910884" y="1756526"/>
                    <a:pt x="2941896" y="1756804"/>
                    <a:pt x="2973563" y="1760566"/>
                  </a:cubicBezTo>
                  <a:cubicBezTo>
                    <a:pt x="3005231" y="1764346"/>
                    <a:pt x="3038563" y="1774144"/>
                    <a:pt x="3038554" y="1774144"/>
                  </a:cubicBezTo>
                  <a:cubicBezTo>
                    <a:pt x="3038563" y="1774144"/>
                    <a:pt x="3009252" y="1760612"/>
                    <a:pt x="2977612" y="1753633"/>
                  </a:cubicBezTo>
                  <a:cubicBezTo>
                    <a:pt x="2945963" y="1746673"/>
                    <a:pt x="2911753" y="1746414"/>
                    <a:pt x="2911753" y="1746414"/>
                  </a:cubicBezTo>
                  <a:cubicBezTo>
                    <a:pt x="2911753" y="1746414"/>
                    <a:pt x="2821991" y="1690621"/>
                    <a:pt x="2801406" y="1666690"/>
                  </a:cubicBezTo>
                  <a:cubicBezTo>
                    <a:pt x="2828424" y="1667023"/>
                    <a:pt x="2848205" y="1668428"/>
                    <a:pt x="2848205" y="1668428"/>
                  </a:cubicBezTo>
                  <a:cubicBezTo>
                    <a:pt x="2848205" y="1668428"/>
                    <a:pt x="2842724" y="1660894"/>
                    <a:pt x="2843001" y="1651670"/>
                  </a:cubicBezTo>
                  <a:cubicBezTo>
                    <a:pt x="2844674" y="1651485"/>
                    <a:pt x="2845931" y="1651614"/>
                    <a:pt x="2847622" y="1651383"/>
                  </a:cubicBezTo>
                  <a:cubicBezTo>
                    <a:pt x="2872284" y="1648074"/>
                    <a:pt x="2933142" y="1628866"/>
                    <a:pt x="2933124" y="1628848"/>
                  </a:cubicBezTo>
                  <a:cubicBezTo>
                    <a:pt x="2933124" y="1628848"/>
                    <a:pt x="2892693" y="1636557"/>
                    <a:pt x="2852244" y="1639256"/>
                  </a:cubicBezTo>
                  <a:cubicBezTo>
                    <a:pt x="2850738" y="1639348"/>
                    <a:pt x="2849416" y="1639172"/>
                    <a:pt x="2847918" y="1639256"/>
                  </a:cubicBezTo>
                  <a:cubicBezTo>
                    <a:pt x="2848547" y="1638461"/>
                    <a:pt x="2848565" y="1637721"/>
                    <a:pt x="2849360" y="1636945"/>
                  </a:cubicBezTo>
                  <a:cubicBezTo>
                    <a:pt x="2860489" y="1625908"/>
                    <a:pt x="2967500" y="1594777"/>
                    <a:pt x="2967500" y="1594767"/>
                  </a:cubicBezTo>
                  <a:cubicBezTo>
                    <a:pt x="2967500" y="1594767"/>
                    <a:pt x="3088837" y="1490280"/>
                    <a:pt x="3126365" y="1460452"/>
                  </a:cubicBezTo>
                  <a:cubicBezTo>
                    <a:pt x="3290056" y="1330370"/>
                    <a:pt x="3427930" y="1300717"/>
                    <a:pt x="3427939" y="1300708"/>
                  </a:cubicBezTo>
                  <a:cubicBezTo>
                    <a:pt x="3427939" y="1300708"/>
                    <a:pt x="3443468" y="1297445"/>
                    <a:pt x="3449310" y="1296087"/>
                  </a:cubicBezTo>
                  <a:cubicBezTo>
                    <a:pt x="3455956" y="1307280"/>
                    <a:pt x="3462593" y="1317476"/>
                    <a:pt x="3462602" y="1317466"/>
                  </a:cubicBezTo>
                  <a:lnTo>
                    <a:pt x="3471550" y="1314573"/>
                  </a:lnTo>
                  <a:cubicBezTo>
                    <a:pt x="3471550" y="1314582"/>
                    <a:pt x="3464201" y="1299950"/>
                    <a:pt x="3460291" y="1293203"/>
                  </a:cubicBezTo>
                  <a:cubicBezTo>
                    <a:pt x="3494085" y="1285484"/>
                    <a:pt x="3550100" y="1273218"/>
                    <a:pt x="3591140" y="1267497"/>
                  </a:cubicBezTo>
                  <a:cubicBezTo>
                    <a:pt x="3647137" y="1259686"/>
                    <a:pt x="3706387" y="1251330"/>
                    <a:pt x="3706387" y="1251321"/>
                  </a:cubicBezTo>
                  <a:lnTo>
                    <a:pt x="3807491" y="1380728"/>
                  </a:lnTo>
                  <a:cubicBezTo>
                    <a:pt x="3807491" y="1380728"/>
                    <a:pt x="3828381" y="1496843"/>
                    <a:pt x="3821356" y="1528908"/>
                  </a:cubicBezTo>
                  <a:cubicBezTo>
                    <a:pt x="3814331" y="1560974"/>
                    <a:pt x="3791869" y="1640993"/>
                    <a:pt x="3791888" y="1640984"/>
                  </a:cubicBezTo>
                  <a:lnTo>
                    <a:pt x="3795068" y="1648786"/>
                  </a:lnTo>
                  <a:cubicBezTo>
                    <a:pt x="3795068" y="1648786"/>
                    <a:pt x="3797286" y="1634199"/>
                    <a:pt x="3801713" y="1635780"/>
                  </a:cubicBezTo>
                  <a:cubicBezTo>
                    <a:pt x="3806141" y="1637379"/>
                    <a:pt x="3849345" y="1749021"/>
                    <a:pt x="3849372" y="1749011"/>
                  </a:cubicBezTo>
                  <a:lnTo>
                    <a:pt x="3858902" y="1744972"/>
                  </a:lnTo>
                  <a:cubicBezTo>
                    <a:pt x="3858902" y="1744972"/>
                    <a:pt x="3814691" y="1633247"/>
                    <a:pt x="3814136" y="1622497"/>
                  </a:cubicBezTo>
                  <a:cubicBezTo>
                    <a:pt x="3813582" y="1611747"/>
                    <a:pt x="3833326" y="1537995"/>
                    <a:pt x="3833779" y="1526598"/>
                  </a:cubicBezTo>
                  <a:cubicBezTo>
                    <a:pt x="3834250" y="1515191"/>
                    <a:pt x="3825367" y="1400102"/>
                    <a:pt x="3825404" y="1400074"/>
                  </a:cubicBezTo>
                  <a:cubicBezTo>
                    <a:pt x="3825404" y="1400074"/>
                    <a:pt x="3878979" y="1432676"/>
                    <a:pt x="3885190" y="1435033"/>
                  </a:cubicBezTo>
                  <a:cubicBezTo>
                    <a:pt x="3891402" y="1437380"/>
                    <a:pt x="3967539" y="1457568"/>
                    <a:pt x="3976182" y="1465360"/>
                  </a:cubicBezTo>
                  <a:cubicBezTo>
                    <a:pt x="3984834" y="1473152"/>
                    <a:pt x="4033740" y="1517151"/>
                    <a:pt x="4042328" y="1525155"/>
                  </a:cubicBezTo>
                  <a:cubicBezTo>
                    <a:pt x="4050896" y="1533179"/>
                    <a:pt x="4108149" y="1555159"/>
                    <a:pt x="4113964" y="1564440"/>
                  </a:cubicBezTo>
                  <a:cubicBezTo>
                    <a:pt x="4119768" y="1573729"/>
                    <a:pt x="4247373" y="1707388"/>
                    <a:pt x="4259547" y="1716087"/>
                  </a:cubicBezTo>
                  <a:cubicBezTo>
                    <a:pt x="4271720" y="1724785"/>
                    <a:pt x="4291030" y="1724165"/>
                    <a:pt x="4291030" y="1724174"/>
                  </a:cubicBezTo>
                  <a:lnTo>
                    <a:pt x="4289588" y="1717242"/>
                  </a:lnTo>
                  <a:cubicBezTo>
                    <a:pt x="4289588" y="1717242"/>
                    <a:pt x="4272145" y="1712888"/>
                    <a:pt x="4266775" y="1709441"/>
                  </a:cubicBezTo>
                  <a:cubicBezTo>
                    <a:pt x="4261377" y="1706011"/>
                    <a:pt x="4136203" y="1578250"/>
                    <a:pt x="4135917" y="1572814"/>
                  </a:cubicBezTo>
                  <a:cubicBezTo>
                    <a:pt x="4135667" y="1567370"/>
                    <a:pt x="4135667" y="1560373"/>
                    <a:pt x="4135630" y="1560391"/>
                  </a:cubicBezTo>
                  <a:lnTo>
                    <a:pt x="4120610" y="1558376"/>
                  </a:lnTo>
                  <a:cubicBezTo>
                    <a:pt x="4120610" y="1558376"/>
                    <a:pt x="4101920" y="1545121"/>
                    <a:pt x="4094608" y="1541905"/>
                  </a:cubicBezTo>
                  <a:cubicBezTo>
                    <a:pt x="4087305" y="1538688"/>
                    <a:pt x="4060657" y="1527476"/>
                    <a:pt x="4053882" y="1521689"/>
                  </a:cubicBezTo>
                  <a:cubicBezTo>
                    <a:pt x="4047116" y="1515884"/>
                    <a:pt x="3996286" y="1464990"/>
                    <a:pt x="3987736" y="1459870"/>
                  </a:cubicBezTo>
                  <a:cubicBezTo>
                    <a:pt x="3979168" y="1454767"/>
                    <a:pt x="3957778" y="1440856"/>
                    <a:pt x="3936611" y="1436475"/>
                  </a:cubicBezTo>
                  <a:cubicBezTo>
                    <a:pt x="3915463" y="1432075"/>
                    <a:pt x="3895524" y="1428507"/>
                    <a:pt x="3884904" y="1421454"/>
                  </a:cubicBezTo>
                  <a:cubicBezTo>
                    <a:pt x="3874283" y="1414411"/>
                    <a:pt x="3840295" y="1392365"/>
                    <a:pt x="3825108" y="1377835"/>
                  </a:cubicBezTo>
                  <a:cubicBezTo>
                    <a:pt x="3809931" y="1363304"/>
                    <a:pt x="3757807" y="1286557"/>
                    <a:pt x="3757807" y="1286557"/>
                  </a:cubicBezTo>
                  <a:cubicBezTo>
                    <a:pt x="3757807" y="1286557"/>
                    <a:pt x="3780749" y="1288840"/>
                    <a:pt x="3792183" y="1287712"/>
                  </a:cubicBezTo>
                  <a:cubicBezTo>
                    <a:pt x="3803608" y="1286594"/>
                    <a:pt x="3831754" y="1280493"/>
                    <a:pt x="3831754" y="1280493"/>
                  </a:cubicBezTo>
                  <a:cubicBezTo>
                    <a:pt x="3831754" y="1280493"/>
                    <a:pt x="3844445" y="1295236"/>
                    <a:pt x="3859771" y="1301290"/>
                  </a:cubicBezTo>
                  <a:cubicBezTo>
                    <a:pt x="3875097" y="1307345"/>
                    <a:pt x="3896467" y="1310247"/>
                    <a:pt x="3896458" y="1310247"/>
                  </a:cubicBezTo>
                  <a:lnTo>
                    <a:pt x="3910036" y="1348949"/>
                  </a:lnTo>
                  <a:lnTo>
                    <a:pt x="3906570" y="1315442"/>
                  </a:lnTo>
                  <a:cubicBezTo>
                    <a:pt x="3906570" y="1315442"/>
                    <a:pt x="3910628" y="1311236"/>
                    <a:pt x="3923033" y="1312558"/>
                  </a:cubicBezTo>
                  <a:cubicBezTo>
                    <a:pt x="3935437" y="1313880"/>
                    <a:pt x="3972734" y="1323511"/>
                    <a:pt x="3972716" y="1323530"/>
                  </a:cubicBezTo>
                  <a:lnTo>
                    <a:pt x="3980230" y="1320064"/>
                  </a:lnTo>
                  <a:cubicBezTo>
                    <a:pt x="3980230" y="1320064"/>
                    <a:pt x="3947121" y="1306328"/>
                    <a:pt x="3934587" y="1305043"/>
                  </a:cubicBezTo>
                  <a:cubicBezTo>
                    <a:pt x="3922053" y="1303758"/>
                    <a:pt x="3902226" y="1306199"/>
                    <a:pt x="3902235" y="1306199"/>
                  </a:cubicBezTo>
                  <a:cubicBezTo>
                    <a:pt x="3902235" y="1306199"/>
                    <a:pt x="3883563" y="1301438"/>
                    <a:pt x="3876816" y="1297824"/>
                  </a:cubicBezTo>
                  <a:cubicBezTo>
                    <a:pt x="3870059" y="1294201"/>
                    <a:pt x="3841571" y="1275871"/>
                    <a:pt x="3841580" y="1275871"/>
                  </a:cubicBezTo>
                  <a:lnTo>
                    <a:pt x="3859771" y="1265186"/>
                  </a:lnTo>
                  <a:lnTo>
                    <a:pt x="3856305" y="1258826"/>
                  </a:lnTo>
                  <a:cubicBezTo>
                    <a:pt x="3856305" y="1258826"/>
                    <a:pt x="3832587" y="1270150"/>
                    <a:pt x="3820782" y="1272978"/>
                  </a:cubicBezTo>
                  <a:cubicBezTo>
                    <a:pt x="3808969" y="1275816"/>
                    <a:pt x="3757447" y="1280715"/>
                    <a:pt x="3756365" y="1271832"/>
                  </a:cubicBezTo>
                  <a:cubicBezTo>
                    <a:pt x="3755284" y="1262940"/>
                    <a:pt x="3812907" y="1249713"/>
                    <a:pt x="3824822" y="1251034"/>
                  </a:cubicBezTo>
                  <a:cubicBezTo>
                    <a:pt x="3836746" y="1252356"/>
                    <a:pt x="3857747" y="1247282"/>
                    <a:pt x="3857756" y="1247272"/>
                  </a:cubicBezTo>
                  <a:lnTo>
                    <a:pt x="3871325" y="1254491"/>
                  </a:lnTo>
                  <a:cubicBezTo>
                    <a:pt x="3871325" y="1254491"/>
                    <a:pt x="3901089" y="1246986"/>
                    <a:pt x="3912052" y="1250739"/>
                  </a:cubicBezTo>
                  <a:cubicBezTo>
                    <a:pt x="3923024" y="1254500"/>
                    <a:pt x="3970673" y="1256238"/>
                    <a:pt x="3970691" y="1256229"/>
                  </a:cubicBezTo>
                  <a:cubicBezTo>
                    <a:pt x="3970691" y="1256229"/>
                    <a:pt x="4071102" y="1264511"/>
                    <a:pt x="4125231" y="1268070"/>
                  </a:cubicBezTo>
                  <a:cubicBezTo>
                    <a:pt x="4179361" y="1271638"/>
                    <a:pt x="4345519" y="1271499"/>
                    <a:pt x="4399353" y="1293776"/>
                  </a:cubicBezTo>
                  <a:cubicBezTo>
                    <a:pt x="4453204" y="1316071"/>
                    <a:pt x="4491333" y="1353488"/>
                    <a:pt x="4517788" y="1371485"/>
                  </a:cubicBezTo>
                  <a:cubicBezTo>
                    <a:pt x="4544261" y="1389454"/>
                    <a:pt x="4620001" y="1411527"/>
                    <a:pt x="4649792" y="1432722"/>
                  </a:cubicBezTo>
                  <a:cubicBezTo>
                    <a:pt x="4678965" y="1453473"/>
                    <a:pt x="5012715" y="1593233"/>
                    <a:pt x="5029926" y="1606035"/>
                  </a:cubicBezTo>
                  <a:cubicBezTo>
                    <a:pt x="5064339" y="1631611"/>
                    <a:pt x="5153260" y="1693551"/>
                    <a:pt x="5153269" y="1693551"/>
                  </a:cubicBezTo>
                  <a:lnTo>
                    <a:pt x="5229814" y="1868315"/>
                  </a:lnTo>
                  <a:cubicBezTo>
                    <a:pt x="5229814" y="1868315"/>
                    <a:pt x="5251175" y="1963929"/>
                    <a:pt x="5249742" y="1992814"/>
                  </a:cubicBezTo>
                  <a:cubicBezTo>
                    <a:pt x="5248319" y="2021691"/>
                    <a:pt x="5250048" y="2070218"/>
                    <a:pt x="5250029" y="2070218"/>
                  </a:cubicBezTo>
                  <a:cubicBezTo>
                    <a:pt x="5250029" y="2070218"/>
                    <a:pt x="5256241" y="2056021"/>
                    <a:pt x="5270253" y="2065024"/>
                  </a:cubicBezTo>
                  <a:cubicBezTo>
                    <a:pt x="5284266" y="2074027"/>
                    <a:pt x="5307190" y="2098448"/>
                    <a:pt x="5318781" y="2121639"/>
                  </a:cubicBezTo>
                  <a:cubicBezTo>
                    <a:pt x="5330372" y="2144822"/>
                    <a:pt x="5345282" y="2170232"/>
                    <a:pt x="5358639" y="2185187"/>
                  </a:cubicBezTo>
                  <a:cubicBezTo>
                    <a:pt x="5372004" y="2200143"/>
                    <a:pt x="5412666" y="2216689"/>
                    <a:pt x="5412657" y="2216670"/>
                  </a:cubicBezTo>
                  <a:cubicBezTo>
                    <a:pt x="5412657" y="2216670"/>
                    <a:pt x="5371200" y="2181897"/>
                    <a:pt x="5365284" y="2170749"/>
                  </a:cubicBezTo>
                  <a:cubicBezTo>
                    <a:pt x="5359369" y="2159592"/>
                    <a:pt x="5351078" y="2136595"/>
                    <a:pt x="5336981" y="2120770"/>
                  </a:cubicBezTo>
                  <a:cubicBezTo>
                    <a:pt x="5322876" y="2104946"/>
                    <a:pt x="5277768" y="2049125"/>
                    <a:pt x="5277759" y="2049134"/>
                  </a:cubicBezTo>
                  <a:lnTo>
                    <a:pt x="5256388" y="1909328"/>
                  </a:lnTo>
                  <a:lnTo>
                    <a:pt x="5253791" y="1866291"/>
                  </a:lnTo>
                  <a:lnTo>
                    <a:pt x="5333802" y="1917999"/>
                  </a:lnTo>
                  <a:lnTo>
                    <a:pt x="5435192" y="1983275"/>
                  </a:lnTo>
                  <a:lnTo>
                    <a:pt x="5442698" y="1972877"/>
                  </a:lnTo>
                  <a:lnTo>
                    <a:pt x="5345938" y="1905289"/>
                  </a:lnTo>
                  <a:lnTo>
                    <a:pt x="5254946" y="1842314"/>
                  </a:lnTo>
                  <a:cubicBezTo>
                    <a:pt x="5254946" y="1842314"/>
                    <a:pt x="5210791" y="1748207"/>
                    <a:pt x="5217391" y="1734860"/>
                  </a:cubicBezTo>
                  <a:cubicBezTo>
                    <a:pt x="5223999" y="1721522"/>
                    <a:pt x="5406889" y="1747560"/>
                    <a:pt x="5406880" y="1747569"/>
                  </a:cubicBezTo>
                  <a:cubicBezTo>
                    <a:pt x="5406880" y="1747569"/>
                    <a:pt x="5475623" y="1775872"/>
                    <a:pt x="5503075" y="1783970"/>
                  </a:cubicBezTo>
                  <a:cubicBezTo>
                    <a:pt x="5530519" y="1792067"/>
                    <a:pt x="5679855" y="1837110"/>
                    <a:pt x="5679846" y="1837119"/>
                  </a:cubicBezTo>
                  <a:lnTo>
                    <a:pt x="5678117" y="1821516"/>
                  </a:lnTo>
                  <a:cubicBezTo>
                    <a:pt x="5678117" y="1821516"/>
                    <a:pt x="5585064" y="1790523"/>
                    <a:pt x="5564303" y="1781363"/>
                  </a:cubicBezTo>
                  <a:cubicBezTo>
                    <a:pt x="5543561" y="1772212"/>
                    <a:pt x="5463227" y="1727336"/>
                    <a:pt x="5463209" y="1727354"/>
                  </a:cubicBezTo>
                  <a:cubicBezTo>
                    <a:pt x="5463209" y="1727354"/>
                    <a:pt x="5427437" y="1708784"/>
                    <a:pt x="5381460" y="1707712"/>
                  </a:cubicBezTo>
                  <a:cubicBezTo>
                    <a:pt x="5335484" y="1706630"/>
                    <a:pt x="5234435" y="1694134"/>
                    <a:pt x="5234435" y="1694134"/>
                  </a:cubicBezTo>
                  <a:lnTo>
                    <a:pt x="5183310" y="1675065"/>
                  </a:lnTo>
                  <a:lnTo>
                    <a:pt x="5080478" y="1576567"/>
                  </a:lnTo>
                  <a:cubicBezTo>
                    <a:pt x="5080478" y="1576567"/>
                    <a:pt x="5107579" y="1565641"/>
                    <a:pt x="5124384" y="1553172"/>
                  </a:cubicBezTo>
                  <a:cubicBezTo>
                    <a:pt x="5127462" y="1550889"/>
                    <a:pt x="5130429" y="1550094"/>
                    <a:pt x="5133627" y="1548264"/>
                  </a:cubicBezTo>
                  <a:cubicBezTo>
                    <a:pt x="5164315" y="1548292"/>
                    <a:pt x="5187645" y="1549706"/>
                    <a:pt x="5187636" y="1549706"/>
                  </a:cubicBezTo>
                  <a:cubicBezTo>
                    <a:pt x="5187636" y="1549706"/>
                    <a:pt x="5186444" y="1547284"/>
                    <a:pt x="5185908" y="1546526"/>
                  </a:cubicBezTo>
                  <a:cubicBezTo>
                    <a:pt x="5194005" y="1549891"/>
                    <a:pt x="5202527" y="1553560"/>
                    <a:pt x="5212196" y="1554901"/>
                  </a:cubicBezTo>
                  <a:cubicBezTo>
                    <a:pt x="5237929" y="1558487"/>
                    <a:pt x="5259836" y="1553181"/>
                    <a:pt x="5259855" y="1553172"/>
                  </a:cubicBezTo>
                  <a:cubicBezTo>
                    <a:pt x="5259855" y="1553172"/>
                    <a:pt x="5288916" y="1598770"/>
                    <a:pt x="5305785" y="1617007"/>
                  </a:cubicBezTo>
                  <a:cubicBezTo>
                    <a:pt x="5322654" y="1635253"/>
                    <a:pt x="5367872" y="1675360"/>
                    <a:pt x="5367882" y="1675360"/>
                  </a:cubicBezTo>
                  <a:lnTo>
                    <a:pt x="5385795" y="1677375"/>
                  </a:lnTo>
                  <a:cubicBezTo>
                    <a:pt x="5385795" y="1677375"/>
                    <a:pt x="5344348" y="1635540"/>
                    <a:pt x="5328311" y="1618458"/>
                  </a:cubicBezTo>
                  <a:cubicBezTo>
                    <a:pt x="5312283" y="1601367"/>
                    <a:pt x="5280079" y="1551444"/>
                    <a:pt x="5280070" y="1551444"/>
                  </a:cubicBezTo>
                  <a:cubicBezTo>
                    <a:pt x="5280070" y="1551444"/>
                    <a:pt x="5297410" y="1535721"/>
                    <a:pt x="5314446" y="1534103"/>
                  </a:cubicBezTo>
                  <a:cubicBezTo>
                    <a:pt x="5331491" y="1532495"/>
                    <a:pt x="5388689" y="1529759"/>
                    <a:pt x="5388679" y="1529777"/>
                  </a:cubicBezTo>
                  <a:lnTo>
                    <a:pt x="5386664" y="1522845"/>
                  </a:lnTo>
                  <a:cubicBezTo>
                    <a:pt x="5386664" y="1522845"/>
                    <a:pt x="5330141" y="1520931"/>
                    <a:pt x="5320223" y="1524000"/>
                  </a:cubicBezTo>
                  <a:cubicBezTo>
                    <a:pt x="5310305" y="1527069"/>
                    <a:pt x="5269385" y="1543069"/>
                    <a:pt x="5269385" y="1543060"/>
                  </a:cubicBezTo>
                  <a:cubicBezTo>
                    <a:pt x="5269385" y="1543060"/>
                    <a:pt x="5249327" y="1540786"/>
                    <a:pt x="5230100" y="1538152"/>
                  </a:cubicBezTo>
                  <a:cubicBezTo>
                    <a:pt x="5215976" y="1536220"/>
                    <a:pt x="5197739" y="1529805"/>
                    <a:pt x="5184466" y="1525442"/>
                  </a:cubicBezTo>
                  <a:cubicBezTo>
                    <a:pt x="5185575" y="1523030"/>
                    <a:pt x="5186351" y="1520636"/>
                    <a:pt x="5188801" y="1518223"/>
                  </a:cubicBezTo>
                  <a:cubicBezTo>
                    <a:pt x="5199930" y="1507186"/>
                    <a:pt x="5306940" y="1476055"/>
                    <a:pt x="5306940" y="1476046"/>
                  </a:cubicBezTo>
                  <a:cubicBezTo>
                    <a:pt x="5306940" y="1476046"/>
                    <a:pt x="5428268" y="1371558"/>
                    <a:pt x="5465806" y="1341730"/>
                  </a:cubicBezTo>
                  <a:cubicBezTo>
                    <a:pt x="5629497" y="1211648"/>
                    <a:pt x="5767371" y="1181996"/>
                    <a:pt x="5767371" y="1181996"/>
                  </a:cubicBezTo>
                  <a:cubicBezTo>
                    <a:pt x="5767371" y="1181996"/>
                    <a:pt x="5782909" y="1178723"/>
                    <a:pt x="5788751" y="1177374"/>
                  </a:cubicBezTo>
                  <a:cubicBezTo>
                    <a:pt x="5795397" y="1188558"/>
                    <a:pt x="5802034" y="1198754"/>
                    <a:pt x="5802034" y="1198745"/>
                  </a:cubicBezTo>
                  <a:lnTo>
                    <a:pt x="5810990" y="1195861"/>
                  </a:lnTo>
                  <a:cubicBezTo>
                    <a:pt x="5810990" y="1195861"/>
                    <a:pt x="5803642" y="1181228"/>
                    <a:pt x="5799723" y="1174481"/>
                  </a:cubicBezTo>
                  <a:cubicBezTo>
                    <a:pt x="5833516" y="1166763"/>
                    <a:pt x="5889540" y="1154506"/>
                    <a:pt x="5930581" y="1148775"/>
                  </a:cubicBezTo>
                  <a:cubicBezTo>
                    <a:pt x="5986577" y="1140964"/>
                    <a:pt x="6045827" y="1132618"/>
                    <a:pt x="6045827" y="1132599"/>
                  </a:cubicBezTo>
                  <a:lnTo>
                    <a:pt x="6146931" y="1262006"/>
                  </a:lnTo>
                  <a:cubicBezTo>
                    <a:pt x="6146931" y="1262006"/>
                    <a:pt x="6167812" y="1378130"/>
                    <a:pt x="6160796" y="1410187"/>
                  </a:cubicBezTo>
                  <a:cubicBezTo>
                    <a:pt x="6153771" y="1442252"/>
                    <a:pt x="6131310" y="1522272"/>
                    <a:pt x="6131328" y="1522262"/>
                  </a:cubicBezTo>
                  <a:lnTo>
                    <a:pt x="6134508" y="1530064"/>
                  </a:lnTo>
                  <a:cubicBezTo>
                    <a:pt x="6134508" y="1530064"/>
                    <a:pt x="6136726" y="1515478"/>
                    <a:pt x="6141154" y="1517068"/>
                  </a:cubicBezTo>
                  <a:cubicBezTo>
                    <a:pt x="6145573" y="1518657"/>
                    <a:pt x="6188785" y="1630308"/>
                    <a:pt x="6188813" y="1630299"/>
                  </a:cubicBezTo>
                  <a:lnTo>
                    <a:pt x="6198343" y="1626250"/>
                  </a:lnTo>
                  <a:cubicBezTo>
                    <a:pt x="6198343" y="1626250"/>
                    <a:pt x="6153836" y="1514526"/>
                    <a:pt x="6153281" y="1503776"/>
                  </a:cubicBezTo>
                  <a:cubicBezTo>
                    <a:pt x="6152727" y="1493026"/>
                    <a:pt x="6172757" y="1419273"/>
                    <a:pt x="6173219" y="1407876"/>
                  </a:cubicBezTo>
                  <a:cubicBezTo>
                    <a:pt x="6173691" y="1396469"/>
                    <a:pt x="6164808" y="1281380"/>
                    <a:pt x="6164836" y="1281362"/>
                  </a:cubicBezTo>
                  <a:cubicBezTo>
                    <a:pt x="6164836" y="1281362"/>
                    <a:pt x="6218419" y="1313954"/>
                    <a:pt x="6224631" y="1316311"/>
                  </a:cubicBezTo>
                  <a:cubicBezTo>
                    <a:pt x="6230842" y="1318668"/>
                    <a:pt x="6306980" y="1338846"/>
                    <a:pt x="6315623" y="1346638"/>
                  </a:cubicBezTo>
                  <a:cubicBezTo>
                    <a:pt x="6324275" y="1354431"/>
                    <a:pt x="6373181" y="1398429"/>
                    <a:pt x="6381768" y="1406434"/>
                  </a:cubicBezTo>
                  <a:cubicBezTo>
                    <a:pt x="6390337" y="1414457"/>
                    <a:pt x="6447590" y="1436447"/>
                    <a:pt x="6453404" y="1445718"/>
                  </a:cubicBezTo>
                  <a:cubicBezTo>
                    <a:pt x="6459209" y="1455008"/>
                    <a:pt x="6586814" y="1588676"/>
                    <a:pt x="6598987" y="1597365"/>
                  </a:cubicBezTo>
                  <a:cubicBezTo>
                    <a:pt x="6611161" y="1606063"/>
                    <a:pt x="6630470" y="1605443"/>
                    <a:pt x="6630470" y="1605453"/>
                  </a:cubicBezTo>
                  <a:lnTo>
                    <a:pt x="6629028" y="1598520"/>
                  </a:lnTo>
                  <a:cubicBezTo>
                    <a:pt x="6629028" y="1598520"/>
                    <a:pt x="6611586" y="1594166"/>
                    <a:pt x="6606206" y="1590728"/>
                  </a:cubicBezTo>
                  <a:cubicBezTo>
                    <a:pt x="6600817" y="1587290"/>
                    <a:pt x="6475635" y="1459528"/>
                    <a:pt x="6475357" y="1454093"/>
                  </a:cubicBezTo>
                  <a:cubicBezTo>
                    <a:pt x="6475098" y="1448648"/>
                    <a:pt x="6475098" y="1441651"/>
                    <a:pt x="6475071" y="1441670"/>
                  </a:cubicBezTo>
                  <a:lnTo>
                    <a:pt x="6460050" y="1439654"/>
                  </a:lnTo>
                  <a:cubicBezTo>
                    <a:pt x="6460050" y="1439654"/>
                    <a:pt x="6441360" y="1426399"/>
                    <a:pt x="6434049" y="1423183"/>
                  </a:cubicBezTo>
                  <a:cubicBezTo>
                    <a:pt x="6426747" y="1419966"/>
                    <a:pt x="6400097" y="1408754"/>
                    <a:pt x="6393322" y="1402967"/>
                  </a:cubicBezTo>
                  <a:cubicBezTo>
                    <a:pt x="6386547" y="1397172"/>
                    <a:pt x="6335727" y="1346269"/>
                    <a:pt x="6327177" y="1341157"/>
                  </a:cubicBezTo>
                  <a:cubicBezTo>
                    <a:pt x="6318608" y="1336046"/>
                    <a:pt x="6297210" y="1322134"/>
                    <a:pt x="6276043" y="1317753"/>
                  </a:cubicBezTo>
                  <a:cubicBezTo>
                    <a:pt x="6254894" y="1313362"/>
                    <a:pt x="6234965" y="1309785"/>
                    <a:pt x="6224344" y="1302732"/>
                  </a:cubicBezTo>
                  <a:cubicBezTo>
                    <a:pt x="6213724" y="1295689"/>
                    <a:pt x="6179440" y="1273644"/>
                    <a:pt x="6164262" y="1259113"/>
                  </a:cubicBezTo>
                  <a:cubicBezTo>
                    <a:pt x="6149085" y="1244582"/>
                    <a:pt x="6097248" y="1167835"/>
                    <a:pt x="6097248" y="1167844"/>
                  </a:cubicBezTo>
                  <a:cubicBezTo>
                    <a:pt x="6097248" y="1167844"/>
                    <a:pt x="6120190" y="1170118"/>
                    <a:pt x="6131624" y="1168990"/>
                  </a:cubicBezTo>
                  <a:cubicBezTo>
                    <a:pt x="6143049" y="1167872"/>
                    <a:pt x="6171186" y="1161771"/>
                    <a:pt x="6171195" y="1161771"/>
                  </a:cubicBezTo>
                  <a:cubicBezTo>
                    <a:pt x="6171195" y="1161771"/>
                    <a:pt x="6183886" y="1176514"/>
                    <a:pt x="6199212" y="1182569"/>
                  </a:cubicBezTo>
                  <a:cubicBezTo>
                    <a:pt x="6214537" y="1188623"/>
                    <a:pt x="6235899" y="1191535"/>
                    <a:pt x="6235899" y="1191525"/>
                  </a:cubicBezTo>
                  <a:lnTo>
                    <a:pt x="6249477" y="1230237"/>
                  </a:lnTo>
                  <a:lnTo>
                    <a:pt x="6246002" y="1196720"/>
                  </a:lnTo>
                  <a:cubicBezTo>
                    <a:pt x="6246002" y="1196720"/>
                    <a:pt x="6250069" y="1192514"/>
                    <a:pt x="6262473" y="1193836"/>
                  </a:cubicBezTo>
                  <a:cubicBezTo>
                    <a:pt x="6274878" y="1195158"/>
                    <a:pt x="6312175" y="1204790"/>
                    <a:pt x="6312156" y="1204817"/>
                  </a:cubicBezTo>
                  <a:lnTo>
                    <a:pt x="6319662" y="1201342"/>
                  </a:lnTo>
                  <a:cubicBezTo>
                    <a:pt x="6319662" y="1201342"/>
                    <a:pt x="6286275" y="1187606"/>
                    <a:pt x="6273732" y="1186331"/>
                  </a:cubicBezTo>
                  <a:cubicBezTo>
                    <a:pt x="6261207" y="1185037"/>
                    <a:pt x="6241667" y="1187486"/>
                    <a:pt x="6241676" y="1187477"/>
                  </a:cubicBezTo>
                  <a:cubicBezTo>
                    <a:pt x="6241676" y="1187486"/>
                    <a:pt x="6223004" y="1182726"/>
                    <a:pt x="6216256" y="1179102"/>
                  </a:cubicBezTo>
                  <a:cubicBezTo>
                    <a:pt x="6209499" y="1175479"/>
                    <a:pt x="6181012" y="1157149"/>
                    <a:pt x="6181012" y="1157149"/>
                  </a:cubicBezTo>
                  <a:lnTo>
                    <a:pt x="6199212" y="1146464"/>
                  </a:lnTo>
                  <a:lnTo>
                    <a:pt x="6195745" y="1140114"/>
                  </a:lnTo>
                  <a:cubicBezTo>
                    <a:pt x="6195745" y="1140114"/>
                    <a:pt x="6172027" y="1151437"/>
                    <a:pt x="6160214" y="1154265"/>
                  </a:cubicBezTo>
                  <a:cubicBezTo>
                    <a:pt x="6148401" y="1157094"/>
                    <a:pt x="6096888" y="1161993"/>
                    <a:pt x="6095797" y="1153110"/>
                  </a:cubicBezTo>
                  <a:cubicBezTo>
                    <a:pt x="6094715" y="1144227"/>
                    <a:pt x="6152348" y="1130991"/>
                    <a:pt x="6164262" y="1132312"/>
                  </a:cubicBezTo>
                  <a:cubicBezTo>
                    <a:pt x="6176177" y="1133634"/>
                    <a:pt x="6197187" y="1128560"/>
                    <a:pt x="6197187" y="1128560"/>
                  </a:cubicBezTo>
                  <a:lnTo>
                    <a:pt x="6210479" y="1135779"/>
                  </a:lnTo>
                  <a:cubicBezTo>
                    <a:pt x="6210479" y="1135779"/>
                    <a:pt x="6240529" y="1128264"/>
                    <a:pt x="6251492" y="1132017"/>
                  </a:cubicBezTo>
                  <a:cubicBezTo>
                    <a:pt x="6262464" y="1135779"/>
                    <a:pt x="6310113" y="1137517"/>
                    <a:pt x="6310132" y="1137507"/>
                  </a:cubicBezTo>
                  <a:cubicBezTo>
                    <a:pt x="6310132" y="1137507"/>
                    <a:pt x="6410543" y="1145789"/>
                    <a:pt x="6464672" y="1149357"/>
                  </a:cubicBezTo>
                  <a:cubicBezTo>
                    <a:pt x="6518801" y="1152916"/>
                    <a:pt x="6684950" y="1152777"/>
                    <a:pt x="6738793" y="1175063"/>
                  </a:cubicBezTo>
                  <a:cubicBezTo>
                    <a:pt x="6792645" y="1197349"/>
                    <a:pt x="6830774" y="1234775"/>
                    <a:pt x="6857228" y="1252763"/>
                  </a:cubicBezTo>
                  <a:cubicBezTo>
                    <a:pt x="6883701" y="1270732"/>
                    <a:pt x="6959432" y="1292814"/>
                    <a:pt x="6989233" y="1314000"/>
                  </a:cubicBezTo>
                  <a:cubicBezTo>
                    <a:pt x="7019024" y="1335195"/>
                    <a:pt x="7117790" y="1373435"/>
                    <a:pt x="7183057" y="1410482"/>
                  </a:cubicBezTo>
                  <a:cubicBezTo>
                    <a:pt x="7189047" y="1413884"/>
                    <a:pt x="7195822" y="1416102"/>
                    <a:pt x="7202117" y="1419143"/>
                  </a:cubicBezTo>
                  <a:cubicBezTo>
                    <a:pt x="7197643" y="1428082"/>
                    <a:pt x="7299884" y="1415474"/>
                    <a:pt x="7376105" y="1453288"/>
                  </a:cubicBezTo>
                  <a:cubicBezTo>
                    <a:pt x="7447306" y="1488626"/>
                    <a:pt x="7492701" y="1574839"/>
                    <a:pt x="7492710" y="1574839"/>
                  </a:cubicBezTo>
                  <a:lnTo>
                    <a:pt x="7569254" y="1749594"/>
                  </a:lnTo>
                  <a:cubicBezTo>
                    <a:pt x="7569254" y="1749594"/>
                    <a:pt x="7590606" y="1845207"/>
                    <a:pt x="7589183" y="1874093"/>
                  </a:cubicBezTo>
                  <a:cubicBezTo>
                    <a:pt x="7587759" y="1902978"/>
                    <a:pt x="7589488" y="1951496"/>
                    <a:pt x="7589469" y="1951506"/>
                  </a:cubicBezTo>
                  <a:cubicBezTo>
                    <a:pt x="7589469" y="1951506"/>
                    <a:pt x="7595681" y="1937299"/>
                    <a:pt x="7609694" y="1946302"/>
                  </a:cubicBezTo>
                  <a:cubicBezTo>
                    <a:pt x="7623707" y="1955305"/>
                    <a:pt x="7646631" y="1979726"/>
                    <a:pt x="7658222" y="2002917"/>
                  </a:cubicBezTo>
                  <a:cubicBezTo>
                    <a:pt x="7669813" y="2026100"/>
                    <a:pt x="7684713" y="2051510"/>
                    <a:pt x="7698079" y="2066466"/>
                  </a:cubicBezTo>
                  <a:cubicBezTo>
                    <a:pt x="7711445" y="2081431"/>
                    <a:pt x="7752106" y="2097967"/>
                    <a:pt x="7752097" y="2097949"/>
                  </a:cubicBezTo>
                  <a:cubicBezTo>
                    <a:pt x="7752097" y="2097949"/>
                    <a:pt x="7710641" y="2063175"/>
                    <a:pt x="7704725" y="2052027"/>
                  </a:cubicBezTo>
                  <a:cubicBezTo>
                    <a:pt x="7698809" y="2040871"/>
                    <a:pt x="7690518" y="2017873"/>
                    <a:pt x="7676413" y="2002058"/>
                  </a:cubicBezTo>
                  <a:cubicBezTo>
                    <a:pt x="7662316" y="1986224"/>
                    <a:pt x="7617209" y="1930413"/>
                    <a:pt x="7617200" y="1930422"/>
                  </a:cubicBezTo>
                  <a:lnTo>
                    <a:pt x="7595829" y="1790607"/>
                  </a:lnTo>
                  <a:lnTo>
                    <a:pt x="7593222" y="1747569"/>
                  </a:lnTo>
                  <a:lnTo>
                    <a:pt x="7673242" y="1799277"/>
                  </a:lnTo>
                  <a:lnTo>
                    <a:pt x="7774632" y="1864554"/>
                  </a:lnTo>
                  <a:lnTo>
                    <a:pt x="7782138" y="1854164"/>
                  </a:lnTo>
                  <a:lnTo>
                    <a:pt x="7685083" y="1786567"/>
                  </a:lnTo>
                  <a:lnTo>
                    <a:pt x="7594387" y="1723592"/>
                  </a:lnTo>
                  <a:cubicBezTo>
                    <a:pt x="7594387" y="1723592"/>
                    <a:pt x="7550222" y="1629486"/>
                    <a:pt x="7556831" y="1616147"/>
                  </a:cubicBezTo>
                  <a:cubicBezTo>
                    <a:pt x="7562313" y="1605083"/>
                    <a:pt x="7671439" y="1619272"/>
                    <a:pt x="7714551" y="1625095"/>
                  </a:cubicBezTo>
                  <a:cubicBezTo>
                    <a:pt x="7740127" y="1654239"/>
                    <a:pt x="7801909" y="1691564"/>
                    <a:pt x="7813390" y="1727558"/>
                  </a:cubicBezTo>
                  <a:cubicBezTo>
                    <a:pt x="7837811" y="1804046"/>
                    <a:pt x="7849818" y="1961757"/>
                    <a:pt x="7845686" y="2019962"/>
                  </a:cubicBezTo>
                  <a:cubicBezTo>
                    <a:pt x="7843505" y="2050733"/>
                    <a:pt x="7871078" y="2101276"/>
                    <a:pt x="7873703" y="2147641"/>
                  </a:cubicBezTo>
                  <a:cubicBezTo>
                    <a:pt x="7876365" y="2194311"/>
                    <a:pt x="7867639" y="2231691"/>
                    <a:pt x="7867639" y="2231691"/>
                  </a:cubicBezTo>
                  <a:lnTo>
                    <a:pt x="7885553" y="2230249"/>
                  </a:lnTo>
                  <a:lnTo>
                    <a:pt x="7889306" y="2179993"/>
                  </a:lnTo>
                  <a:cubicBezTo>
                    <a:pt x="7889306" y="2179993"/>
                    <a:pt x="7902662" y="2238152"/>
                    <a:pt x="7904326" y="2285422"/>
                  </a:cubicBezTo>
                  <a:cubicBezTo>
                    <a:pt x="7905981" y="2332591"/>
                    <a:pt x="7899141" y="2418296"/>
                    <a:pt x="7899122" y="2418296"/>
                  </a:cubicBezTo>
                  <a:lnTo>
                    <a:pt x="7902588" y="2418582"/>
                  </a:lnTo>
                  <a:cubicBezTo>
                    <a:pt x="7902588" y="2418582"/>
                    <a:pt x="7921121" y="2322507"/>
                    <a:pt x="7919051" y="2274737"/>
                  </a:cubicBezTo>
                  <a:cubicBezTo>
                    <a:pt x="7917128" y="2230295"/>
                    <a:pt x="7901424" y="2183071"/>
                    <a:pt x="7888150" y="2121057"/>
                  </a:cubicBezTo>
                  <a:cubicBezTo>
                    <a:pt x="7874886" y="2059052"/>
                    <a:pt x="7868453" y="1992805"/>
                    <a:pt x="7864460" y="1915688"/>
                  </a:cubicBezTo>
                  <a:cubicBezTo>
                    <a:pt x="7860466" y="1838561"/>
                    <a:pt x="7868203" y="1808502"/>
                    <a:pt x="7868212" y="1808520"/>
                  </a:cubicBezTo>
                  <a:cubicBezTo>
                    <a:pt x="7868212" y="1808520"/>
                    <a:pt x="7890073" y="1826203"/>
                    <a:pt x="7923099" y="1855024"/>
                  </a:cubicBezTo>
                  <a:cubicBezTo>
                    <a:pt x="7967579" y="1893846"/>
                    <a:pt x="8032679" y="1953271"/>
                    <a:pt x="8092946" y="2018807"/>
                  </a:cubicBezTo>
                  <a:cubicBezTo>
                    <a:pt x="8127286" y="2056150"/>
                    <a:pt x="8206760" y="2110094"/>
                    <a:pt x="8206760" y="2110085"/>
                  </a:cubicBezTo>
                  <a:cubicBezTo>
                    <a:pt x="8206760" y="2110085"/>
                    <a:pt x="8349681" y="2201363"/>
                    <a:pt x="8361882" y="2219563"/>
                  </a:cubicBezTo>
                  <a:cubicBezTo>
                    <a:pt x="8381386" y="2248736"/>
                    <a:pt x="8408561" y="2335771"/>
                    <a:pt x="8403477" y="2354452"/>
                  </a:cubicBezTo>
                  <a:cubicBezTo>
                    <a:pt x="8397838" y="2375416"/>
                    <a:pt x="8345983" y="2430127"/>
                    <a:pt x="8345983" y="2430137"/>
                  </a:cubicBezTo>
                  <a:cubicBezTo>
                    <a:pt x="8345983" y="2430137"/>
                    <a:pt x="8318253" y="2448355"/>
                    <a:pt x="8275789" y="2461915"/>
                  </a:cubicBezTo>
                  <a:cubicBezTo>
                    <a:pt x="8233325" y="2475475"/>
                    <a:pt x="8174695" y="2487621"/>
                    <a:pt x="8174695" y="2487621"/>
                  </a:cubicBezTo>
                  <a:lnTo>
                    <a:pt x="8171515" y="2494840"/>
                  </a:lnTo>
                  <a:cubicBezTo>
                    <a:pt x="8171515" y="2494840"/>
                    <a:pt x="8238067" y="2482750"/>
                    <a:pt x="8278969" y="2471159"/>
                  </a:cubicBezTo>
                  <a:cubicBezTo>
                    <a:pt x="8319825" y="2459558"/>
                    <a:pt x="8334984" y="2448623"/>
                    <a:pt x="8334984" y="2448623"/>
                  </a:cubicBezTo>
                  <a:lnTo>
                    <a:pt x="8269726" y="2593338"/>
                  </a:lnTo>
                  <a:lnTo>
                    <a:pt x="8280411" y="2592469"/>
                  </a:lnTo>
                  <a:cubicBezTo>
                    <a:pt x="8280411" y="2592469"/>
                    <a:pt x="8336371" y="2465973"/>
                    <a:pt x="8352361" y="2443133"/>
                  </a:cubicBezTo>
                  <a:cubicBezTo>
                    <a:pt x="8367705" y="2421115"/>
                    <a:pt x="8406435" y="2366561"/>
                    <a:pt x="8409855" y="2369482"/>
                  </a:cubicBezTo>
                  <a:cubicBezTo>
                    <a:pt x="8431669" y="2388375"/>
                    <a:pt x="8449139" y="2506394"/>
                    <a:pt x="8449139" y="2506394"/>
                  </a:cubicBezTo>
                  <a:cubicBezTo>
                    <a:pt x="8449139" y="2506394"/>
                    <a:pt x="8460047" y="2549847"/>
                    <a:pt x="8450249" y="2600852"/>
                  </a:cubicBezTo>
                  <a:cubicBezTo>
                    <a:pt x="8440543" y="2651848"/>
                    <a:pt x="8412443" y="2693822"/>
                    <a:pt x="8410132" y="2710322"/>
                  </a:cubicBezTo>
                  <a:cubicBezTo>
                    <a:pt x="8406897" y="2733448"/>
                    <a:pt x="8424829" y="2904155"/>
                    <a:pt x="8424829" y="2904146"/>
                  </a:cubicBezTo>
                  <a:lnTo>
                    <a:pt x="8449694" y="3182029"/>
                  </a:lnTo>
                  <a:lnTo>
                    <a:pt x="8432317" y="2903859"/>
                  </a:lnTo>
                  <a:lnTo>
                    <a:pt x="8419930" y="2713501"/>
                  </a:lnTo>
                  <a:lnTo>
                    <a:pt x="8459769" y="2604892"/>
                  </a:lnTo>
                  <a:cubicBezTo>
                    <a:pt x="8459769" y="2604892"/>
                    <a:pt x="8459307" y="2519982"/>
                    <a:pt x="8465592" y="2518817"/>
                  </a:cubicBezTo>
                  <a:cubicBezTo>
                    <a:pt x="8471693" y="2517671"/>
                    <a:pt x="8563295" y="2602840"/>
                    <a:pt x="8565513" y="2610955"/>
                  </a:cubicBezTo>
                  <a:cubicBezTo>
                    <a:pt x="8568194" y="2620679"/>
                    <a:pt x="8599621" y="2789759"/>
                    <a:pt x="8599621" y="2789759"/>
                  </a:cubicBezTo>
                  <a:lnTo>
                    <a:pt x="8607663" y="2789472"/>
                  </a:lnTo>
                  <a:cubicBezTo>
                    <a:pt x="8607663" y="2789472"/>
                    <a:pt x="8571983" y="2616779"/>
                    <a:pt x="8576236" y="2614717"/>
                  </a:cubicBezTo>
                  <a:cubicBezTo>
                    <a:pt x="8578823" y="2613432"/>
                    <a:pt x="8613856" y="2625430"/>
                    <a:pt x="8644637" y="2641579"/>
                  </a:cubicBezTo>
                  <a:cubicBezTo>
                    <a:pt x="8674308" y="2657107"/>
                    <a:pt x="8700097" y="2676805"/>
                    <a:pt x="8700097" y="2676823"/>
                  </a:cubicBezTo>
                  <a:cubicBezTo>
                    <a:pt x="8700097" y="2676823"/>
                    <a:pt x="8720895" y="2713372"/>
                    <a:pt x="8737995" y="2741231"/>
                  </a:cubicBezTo>
                  <a:cubicBezTo>
                    <a:pt x="8748347" y="2758137"/>
                    <a:pt x="8774321" y="2783982"/>
                    <a:pt x="8774321" y="2783982"/>
                  </a:cubicBezTo>
                  <a:lnTo>
                    <a:pt x="8791421" y="2831936"/>
                  </a:lnTo>
                  <a:lnTo>
                    <a:pt x="8796875" y="2831354"/>
                  </a:lnTo>
                  <a:lnTo>
                    <a:pt x="8781901" y="2780516"/>
                  </a:lnTo>
                  <a:cubicBezTo>
                    <a:pt x="8781901" y="2780516"/>
                    <a:pt x="8760826" y="2760522"/>
                    <a:pt x="8745204" y="2735741"/>
                  </a:cubicBezTo>
                  <a:cubicBezTo>
                    <a:pt x="8729583" y="2710987"/>
                    <a:pt x="8716364" y="2685318"/>
                    <a:pt x="8718306" y="2678265"/>
                  </a:cubicBezTo>
                  <a:cubicBezTo>
                    <a:pt x="8720617" y="2670011"/>
                    <a:pt x="8734760" y="2678848"/>
                    <a:pt x="8734760" y="2678839"/>
                  </a:cubicBezTo>
                  <a:lnTo>
                    <a:pt x="8737625" y="2675372"/>
                  </a:lnTo>
                  <a:lnTo>
                    <a:pt x="8707954" y="2658623"/>
                  </a:lnTo>
                  <a:cubicBezTo>
                    <a:pt x="8707954" y="2658623"/>
                    <a:pt x="8618107" y="2608792"/>
                    <a:pt x="8584831" y="2596517"/>
                  </a:cubicBezTo>
                  <a:cubicBezTo>
                    <a:pt x="8551926" y="2565968"/>
                    <a:pt x="8526414" y="2541150"/>
                    <a:pt x="8466425" y="2493398"/>
                  </a:cubicBezTo>
                  <a:cubicBezTo>
                    <a:pt x="8462265" y="2490080"/>
                    <a:pt x="8450341" y="2462091"/>
                    <a:pt x="8443039" y="2427253"/>
                  </a:cubicBezTo>
                  <a:cubicBezTo>
                    <a:pt x="8437677" y="2401870"/>
                    <a:pt x="8434165" y="2373022"/>
                    <a:pt x="8431762" y="2346373"/>
                  </a:cubicBezTo>
                  <a:cubicBezTo>
                    <a:pt x="8427602" y="2299204"/>
                    <a:pt x="8427602" y="2258737"/>
                    <a:pt x="8431762" y="2256250"/>
                  </a:cubicBezTo>
                  <a:cubicBezTo>
                    <a:pt x="8443316" y="2249272"/>
                    <a:pt x="8552295" y="2324392"/>
                    <a:pt x="8633729" y="2370341"/>
                  </a:cubicBezTo>
                  <a:cubicBezTo>
                    <a:pt x="8684475" y="2399033"/>
                    <a:pt x="8736793" y="2419211"/>
                    <a:pt x="8768867" y="2434758"/>
                  </a:cubicBezTo>
                  <a:cubicBezTo>
                    <a:pt x="8788556" y="2444279"/>
                    <a:pt x="8800295" y="2455269"/>
                    <a:pt x="8800387" y="2455269"/>
                  </a:cubicBezTo>
                  <a:cubicBezTo>
                    <a:pt x="8800387" y="2455269"/>
                    <a:pt x="8876275" y="2447856"/>
                    <a:pt x="8912695" y="2450648"/>
                  </a:cubicBezTo>
                  <a:cubicBezTo>
                    <a:pt x="8923601" y="2451479"/>
                    <a:pt x="8968155" y="2455454"/>
                    <a:pt x="8986086" y="2460751"/>
                  </a:cubicBezTo>
                  <a:cubicBezTo>
                    <a:pt x="9027867" y="2473100"/>
                    <a:pt x="9059478" y="2499748"/>
                    <a:pt x="9059478" y="2499748"/>
                  </a:cubicBezTo>
                  <a:cubicBezTo>
                    <a:pt x="9059478" y="2499748"/>
                    <a:pt x="9035723" y="2457238"/>
                    <a:pt x="8993019" y="2444575"/>
                  </a:cubicBezTo>
                  <a:cubicBezTo>
                    <a:pt x="8917039" y="2422030"/>
                    <a:pt x="8819428" y="2432586"/>
                    <a:pt x="8797152" y="2420893"/>
                  </a:cubicBezTo>
                  <a:cubicBezTo>
                    <a:pt x="8637981" y="2337278"/>
                    <a:pt x="8457736" y="2224573"/>
                    <a:pt x="8406897" y="2196455"/>
                  </a:cubicBezTo>
                  <a:cubicBezTo>
                    <a:pt x="8356151" y="2168337"/>
                    <a:pt x="8174759" y="2045742"/>
                    <a:pt x="8147538" y="2026026"/>
                  </a:cubicBezTo>
                  <a:cubicBezTo>
                    <a:pt x="8120316" y="2006310"/>
                    <a:pt x="8032615" y="1932270"/>
                    <a:pt x="8050769" y="1917999"/>
                  </a:cubicBezTo>
                  <a:cubicBezTo>
                    <a:pt x="8068932" y="1903736"/>
                    <a:pt x="8107061" y="1921964"/>
                    <a:pt x="8147251" y="1933306"/>
                  </a:cubicBezTo>
                  <a:cubicBezTo>
                    <a:pt x="8207749" y="1950369"/>
                    <a:pt x="8324539" y="1918396"/>
                    <a:pt x="8382679" y="1919154"/>
                  </a:cubicBezTo>
                  <a:cubicBezTo>
                    <a:pt x="8433333" y="1919810"/>
                    <a:pt x="8643250" y="1951746"/>
                    <a:pt x="8690299" y="1969706"/>
                  </a:cubicBezTo>
                  <a:cubicBezTo>
                    <a:pt x="8766556" y="1998813"/>
                    <a:pt x="8772657" y="2008020"/>
                    <a:pt x="8801219" y="2041915"/>
                  </a:cubicBezTo>
                  <a:cubicBezTo>
                    <a:pt x="8819798" y="2063914"/>
                    <a:pt x="8837176" y="2117933"/>
                    <a:pt x="8840503" y="2134349"/>
                  </a:cubicBezTo>
                  <a:cubicBezTo>
                    <a:pt x="8847343" y="2168513"/>
                    <a:pt x="8854831" y="2202445"/>
                    <a:pt x="8846881" y="2236026"/>
                  </a:cubicBezTo>
                  <a:cubicBezTo>
                    <a:pt x="8840596" y="2262342"/>
                    <a:pt x="8802051" y="2295026"/>
                    <a:pt x="8781901" y="2322969"/>
                  </a:cubicBezTo>
                  <a:cubicBezTo>
                    <a:pt x="8767758" y="2342491"/>
                    <a:pt x="8772010" y="2388273"/>
                    <a:pt x="8772010" y="2388255"/>
                  </a:cubicBezTo>
                  <a:cubicBezTo>
                    <a:pt x="8772010" y="2388255"/>
                    <a:pt x="8774413" y="2346161"/>
                    <a:pt x="8804085" y="2316905"/>
                  </a:cubicBezTo>
                  <a:cubicBezTo>
                    <a:pt x="8837453" y="2284027"/>
                    <a:pt x="8849839" y="2268544"/>
                    <a:pt x="8858990" y="2243245"/>
                  </a:cubicBezTo>
                  <a:cubicBezTo>
                    <a:pt x="8868511" y="2216994"/>
                    <a:pt x="8858344" y="2123747"/>
                    <a:pt x="8863889" y="2121926"/>
                  </a:cubicBezTo>
                  <a:cubicBezTo>
                    <a:pt x="8870452" y="2119790"/>
                    <a:pt x="8923786" y="2185908"/>
                    <a:pt x="8949944" y="2210607"/>
                  </a:cubicBezTo>
                  <a:cubicBezTo>
                    <a:pt x="8976196" y="2235296"/>
                    <a:pt x="9039975" y="2281781"/>
                    <a:pt x="9097838" y="2330197"/>
                  </a:cubicBezTo>
                  <a:cubicBezTo>
                    <a:pt x="9107452" y="2338230"/>
                    <a:pt x="9111149" y="2412528"/>
                    <a:pt x="9129359" y="2463062"/>
                  </a:cubicBezTo>
                  <a:cubicBezTo>
                    <a:pt x="9146090" y="2509334"/>
                    <a:pt x="9190179" y="2565238"/>
                    <a:pt x="9212826" y="2569074"/>
                  </a:cubicBezTo>
                  <a:cubicBezTo>
                    <a:pt x="9225397" y="2571200"/>
                    <a:pt x="9156533" y="2520925"/>
                    <a:pt x="9139711" y="2462775"/>
                  </a:cubicBezTo>
                  <a:cubicBezTo>
                    <a:pt x="9124090" y="2408627"/>
                    <a:pt x="9114938" y="2348573"/>
                    <a:pt x="9124737" y="2343767"/>
                  </a:cubicBezTo>
                  <a:cubicBezTo>
                    <a:pt x="9135367" y="2338535"/>
                    <a:pt x="9211347" y="2395557"/>
                    <a:pt x="9257934" y="2412223"/>
                  </a:cubicBezTo>
                  <a:cubicBezTo>
                    <a:pt x="9266807" y="2415403"/>
                    <a:pt x="9297587" y="2414100"/>
                    <a:pt x="9311637" y="2411363"/>
                  </a:cubicBezTo>
                  <a:cubicBezTo>
                    <a:pt x="9321436" y="2409450"/>
                    <a:pt x="9337149" y="2419451"/>
                    <a:pt x="9345098" y="2422917"/>
                  </a:cubicBezTo>
                  <a:cubicBezTo>
                    <a:pt x="9362754" y="2430553"/>
                    <a:pt x="9312747" y="2400077"/>
                    <a:pt x="9312747" y="2400096"/>
                  </a:cubicBezTo>
                  <a:cubicBezTo>
                    <a:pt x="9312747" y="2400096"/>
                    <a:pt x="9274110" y="2414201"/>
                    <a:pt x="9252111" y="2401538"/>
                  </a:cubicBezTo>
                  <a:cubicBezTo>
                    <a:pt x="9239540" y="2394300"/>
                    <a:pt x="9164576" y="2343545"/>
                    <a:pt x="9094973" y="2298992"/>
                  </a:cubicBezTo>
                  <a:cubicBezTo>
                    <a:pt x="9042748" y="2265568"/>
                    <a:pt x="8998011" y="2232707"/>
                    <a:pt x="8988397" y="2225914"/>
                  </a:cubicBezTo>
                  <a:cubicBezTo>
                    <a:pt x="8962793" y="2207778"/>
                    <a:pt x="8930164" y="2180473"/>
                    <a:pt x="8936727" y="2172764"/>
                  </a:cubicBezTo>
                  <a:cubicBezTo>
                    <a:pt x="8943197" y="2165074"/>
                    <a:pt x="8964642" y="2177525"/>
                    <a:pt x="8985255" y="2180852"/>
                  </a:cubicBezTo>
                  <a:cubicBezTo>
                    <a:pt x="9006237" y="2184263"/>
                    <a:pt x="9076948" y="2173846"/>
                    <a:pt x="9100797" y="2176517"/>
                  </a:cubicBezTo>
                  <a:cubicBezTo>
                    <a:pt x="9138047" y="2180723"/>
                    <a:pt x="9163836" y="2187147"/>
                    <a:pt x="9182785" y="2196742"/>
                  </a:cubicBezTo>
                  <a:cubicBezTo>
                    <a:pt x="9197852" y="2204386"/>
                    <a:pt x="9231591" y="2231321"/>
                    <a:pt x="9259321" y="2256537"/>
                  </a:cubicBezTo>
                  <a:cubicBezTo>
                    <a:pt x="9293336" y="2287465"/>
                    <a:pt x="9322914" y="2319521"/>
                    <a:pt x="9322914" y="2319503"/>
                  </a:cubicBezTo>
                  <a:cubicBezTo>
                    <a:pt x="9322914" y="2319503"/>
                    <a:pt x="9327536" y="2299103"/>
                    <a:pt x="9307571" y="2276466"/>
                  </a:cubicBezTo>
                  <a:cubicBezTo>
                    <a:pt x="9287697" y="2253838"/>
                    <a:pt x="9206355" y="2203249"/>
                    <a:pt x="9209406" y="2195586"/>
                  </a:cubicBezTo>
                  <a:cubicBezTo>
                    <a:pt x="9212456" y="2187923"/>
                    <a:pt x="9304705" y="2185187"/>
                    <a:pt x="9304705" y="2185187"/>
                  </a:cubicBezTo>
                  <a:lnTo>
                    <a:pt x="9297495" y="2169012"/>
                  </a:lnTo>
                  <a:cubicBezTo>
                    <a:pt x="9297495" y="2169012"/>
                    <a:pt x="9277345" y="2176619"/>
                    <a:pt x="9253312" y="2178541"/>
                  </a:cubicBezTo>
                  <a:cubicBezTo>
                    <a:pt x="9224381" y="2180843"/>
                    <a:pt x="9190087" y="2177192"/>
                    <a:pt x="9179642" y="2174502"/>
                  </a:cubicBezTo>
                  <a:cubicBezTo>
                    <a:pt x="9160416" y="2169529"/>
                    <a:pt x="9110872" y="2160665"/>
                    <a:pt x="9074453" y="2158031"/>
                  </a:cubicBezTo>
                  <a:cubicBezTo>
                    <a:pt x="9047924" y="2156108"/>
                    <a:pt x="9019640" y="2172136"/>
                    <a:pt x="8975364" y="2157744"/>
                  </a:cubicBezTo>
                  <a:cubicBezTo>
                    <a:pt x="8939962" y="2146217"/>
                    <a:pt x="8888568" y="2105935"/>
                    <a:pt x="8859822" y="2072825"/>
                  </a:cubicBezTo>
                  <a:cubicBezTo>
                    <a:pt x="8831167" y="2039725"/>
                    <a:pt x="8759069" y="1956996"/>
                    <a:pt x="8759069" y="1956987"/>
                  </a:cubicBezTo>
                  <a:lnTo>
                    <a:pt x="8670056" y="1928684"/>
                  </a:lnTo>
                  <a:cubicBezTo>
                    <a:pt x="8670056" y="1928684"/>
                    <a:pt x="8715348" y="1936208"/>
                    <a:pt x="8778111" y="1933592"/>
                  </a:cubicBezTo>
                  <a:cubicBezTo>
                    <a:pt x="8840873" y="1930958"/>
                    <a:pt x="8932105" y="1915993"/>
                    <a:pt x="8932105" y="1915974"/>
                  </a:cubicBezTo>
                  <a:lnTo>
                    <a:pt x="8908627" y="1885647"/>
                  </a:lnTo>
                  <a:cubicBezTo>
                    <a:pt x="8908627" y="1885647"/>
                    <a:pt x="8843553" y="1903089"/>
                    <a:pt x="8803252" y="1902978"/>
                  </a:cubicBezTo>
                  <a:cubicBezTo>
                    <a:pt x="8762951" y="1902849"/>
                    <a:pt x="8636779" y="1912369"/>
                    <a:pt x="8578547" y="1900667"/>
                  </a:cubicBezTo>
                  <a:cubicBezTo>
                    <a:pt x="8478718" y="1880618"/>
                    <a:pt x="8360958" y="1881423"/>
                    <a:pt x="8299767" y="1875248"/>
                  </a:cubicBezTo>
                  <a:cubicBezTo>
                    <a:pt x="8262858" y="1871523"/>
                    <a:pt x="8226485" y="1912785"/>
                    <a:pt x="8127027" y="1875821"/>
                  </a:cubicBezTo>
                  <a:cubicBezTo>
                    <a:pt x="8067194" y="1853591"/>
                    <a:pt x="8006697" y="1881136"/>
                    <a:pt x="7901526" y="1766620"/>
                  </a:cubicBezTo>
                  <a:cubicBezTo>
                    <a:pt x="7876041" y="1738862"/>
                    <a:pt x="7866355" y="1699356"/>
                    <a:pt x="7843089" y="1668428"/>
                  </a:cubicBezTo>
                  <a:cubicBezTo>
                    <a:pt x="7842063" y="1667069"/>
                    <a:pt x="7840381" y="1665461"/>
                    <a:pt x="7839336" y="1664093"/>
                  </a:cubicBezTo>
                  <a:cubicBezTo>
                    <a:pt x="7840316" y="1664398"/>
                    <a:pt x="7841610" y="1664980"/>
                    <a:pt x="7842507" y="1665248"/>
                  </a:cubicBezTo>
                  <a:cubicBezTo>
                    <a:pt x="7869950" y="1673345"/>
                    <a:pt x="8019008" y="1718388"/>
                    <a:pt x="8018999" y="1718397"/>
                  </a:cubicBezTo>
                  <a:lnTo>
                    <a:pt x="8017557" y="1702795"/>
                  </a:lnTo>
                  <a:cubicBezTo>
                    <a:pt x="8017557" y="1702804"/>
                    <a:pt x="7924504" y="1671802"/>
                    <a:pt x="7903744" y="1662651"/>
                  </a:cubicBezTo>
                  <a:cubicBezTo>
                    <a:pt x="7883002" y="1653490"/>
                    <a:pt x="7802649" y="1608632"/>
                    <a:pt x="7802649" y="1608632"/>
                  </a:cubicBezTo>
                  <a:cubicBezTo>
                    <a:pt x="7802649" y="1608632"/>
                    <a:pt x="7764742" y="1609575"/>
                    <a:pt x="7756858" y="1606525"/>
                  </a:cubicBezTo>
                  <a:cubicBezTo>
                    <a:pt x="7694936" y="1538928"/>
                    <a:pt x="7669702" y="1484318"/>
                    <a:pt x="7633089" y="1451495"/>
                  </a:cubicBezTo>
                  <a:cubicBezTo>
                    <a:pt x="7629077" y="1445468"/>
                    <a:pt x="7619510" y="1432722"/>
                    <a:pt x="7619510" y="1432722"/>
                  </a:cubicBezTo>
                  <a:cubicBezTo>
                    <a:pt x="7619510" y="1432722"/>
                    <a:pt x="7635927" y="1418348"/>
                    <a:pt x="7652444" y="1415964"/>
                  </a:cubicBezTo>
                  <a:cubicBezTo>
                    <a:pt x="7663269" y="1421306"/>
                    <a:pt x="7677355" y="1427490"/>
                    <a:pt x="7692015" y="1430698"/>
                  </a:cubicBezTo>
                  <a:cubicBezTo>
                    <a:pt x="7717527" y="1436271"/>
                    <a:pt x="7729257" y="1442058"/>
                    <a:pt x="7744009" y="1441670"/>
                  </a:cubicBezTo>
                  <a:cubicBezTo>
                    <a:pt x="7753872" y="1454000"/>
                    <a:pt x="7879203" y="1536395"/>
                    <a:pt x="7879193" y="1536414"/>
                  </a:cubicBezTo>
                  <a:lnTo>
                    <a:pt x="7894796" y="1556352"/>
                  </a:lnTo>
                  <a:lnTo>
                    <a:pt x="7899418" y="1555483"/>
                  </a:lnTo>
                  <a:lnTo>
                    <a:pt x="7892485" y="1537865"/>
                  </a:lnTo>
                  <a:cubicBezTo>
                    <a:pt x="7892485" y="1537865"/>
                    <a:pt x="7923497" y="1538133"/>
                    <a:pt x="7955165" y="1541905"/>
                  </a:cubicBezTo>
                  <a:cubicBezTo>
                    <a:pt x="7986823" y="1545685"/>
                    <a:pt x="8020164" y="1555474"/>
                    <a:pt x="8020155" y="1555483"/>
                  </a:cubicBezTo>
                  <a:cubicBezTo>
                    <a:pt x="8020155" y="1555483"/>
                    <a:pt x="7990854" y="1541951"/>
                    <a:pt x="7959204" y="1534972"/>
                  </a:cubicBezTo>
                  <a:cubicBezTo>
                    <a:pt x="7927564" y="1528012"/>
                    <a:pt x="7893345" y="1527753"/>
                    <a:pt x="7893345" y="1527753"/>
                  </a:cubicBezTo>
                  <a:cubicBezTo>
                    <a:pt x="7893345" y="1527753"/>
                    <a:pt x="7770565" y="1451218"/>
                    <a:pt x="7778958" y="1438786"/>
                  </a:cubicBezTo>
                  <a:cubicBezTo>
                    <a:pt x="7781584" y="1434903"/>
                    <a:pt x="7804572" y="1436040"/>
                    <a:pt x="7829224" y="1432722"/>
                  </a:cubicBezTo>
                  <a:cubicBezTo>
                    <a:pt x="7853876" y="1429413"/>
                    <a:pt x="7914744" y="1410205"/>
                    <a:pt x="7914725" y="1410187"/>
                  </a:cubicBezTo>
                  <a:cubicBezTo>
                    <a:pt x="7914725" y="1410187"/>
                    <a:pt x="7874285" y="1417895"/>
                    <a:pt x="7833845" y="1420585"/>
                  </a:cubicBezTo>
                  <a:cubicBezTo>
                    <a:pt x="7802252" y="1422693"/>
                    <a:pt x="7771009" y="1420641"/>
                    <a:pt x="7755850" y="1417119"/>
                  </a:cubicBezTo>
                  <a:cubicBezTo>
                    <a:pt x="7749103" y="1415557"/>
                    <a:pt x="7738010" y="1412396"/>
                    <a:pt x="7727833" y="1409613"/>
                  </a:cubicBezTo>
                  <a:lnTo>
                    <a:pt x="7726105" y="1404123"/>
                  </a:lnTo>
                  <a:cubicBezTo>
                    <a:pt x="7726105" y="1404123"/>
                    <a:pt x="7715022" y="1404548"/>
                    <a:pt x="7709633" y="1404410"/>
                  </a:cubicBezTo>
                  <a:cubicBezTo>
                    <a:pt x="7696702" y="1400370"/>
                    <a:pt x="7684990" y="1396275"/>
                    <a:pt x="7685083" y="1394306"/>
                  </a:cubicBezTo>
                  <a:cubicBezTo>
                    <a:pt x="7685351" y="1388603"/>
                    <a:pt x="7717019" y="1381329"/>
                    <a:pt x="7735052" y="1363970"/>
                  </a:cubicBezTo>
                  <a:cubicBezTo>
                    <a:pt x="7746135" y="1353294"/>
                    <a:pt x="7763402" y="1337312"/>
                    <a:pt x="7783876" y="1319195"/>
                  </a:cubicBezTo>
                  <a:cubicBezTo>
                    <a:pt x="7804340" y="1301087"/>
                    <a:pt x="7806624" y="1297214"/>
                    <a:pt x="7816801" y="1291465"/>
                  </a:cubicBezTo>
                  <a:cubicBezTo>
                    <a:pt x="7843190" y="1276574"/>
                    <a:pt x="7940708" y="1227048"/>
                    <a:pt x="7940717" y="1227057"/>
                  </a:cubicBezTo>
                  <a:lnTo>
                    <a:pt x="7928008" y="1219256"/>
                  </a:lnTo>
                  <a:cubicBezTo>
                    <a:pt x="7928008" y="1219256"/>
                    <a:pt x="7925004" y="1224099"/>
                    <a:pt x="7895656" y="1235431"/>
                  </a:cubicBezTo>
                  <a:cubicBezTo>
                    <a:pt x="7866317" y="1246773"/>
                    <a:pt x="7823780" y="1259538"/>
                    <a:pt x="7810737" y="1264899"/>
                  </a:cubicBezTo>
                  <a:cubicBezTo>
                    <a:pt x="7793701" y="1271869"/>
                    <a:pt x="7773302" y="1293887"/>
                    <a:pt x="7760472" y="1307354"/>
                  </a:cubicBezTo>
                  <a:cubicBezTo>
                    <a:pt x="7747642" y="1320822"/>
                    <a:pt x="7726373" y="1342876"/>
                    <a:pt x="7726391" y="1342886"/>
                  </a:cubicBezTo>
                  <a:cubicBezTo>
                    <a:pt x="7726391" y="1342886"/>
                    <a:pt x="7698772" y="1351722"/>
                    <a:pt x="7677864" y="1361955"/>
                  </a:cubicBezTo>
                  <a:cubicBezTo>
                    <a:pt x="7656955" y="1372178"/>
                    <a:pt x="7638579" y="1380441"/>
                    <a:pt x="7638579" y="1380441"/>
                  </a:cubicBezTo>
                  <a:cubicBezTo>
                    <a:pt x="7638579" y="1380432"/>
                    <a:pt x="7620231" y="1381366"/>
                    <a:pt x="7590052" y="1384481"/>
                  </a:cubicBezTo>
                  <a:cubicBezTo>
                    <a:pt x="7559863" y="1387596"/>
                    <a:pt x="7527955" y="1384194"/>
                    <a:pt x="7527946" y="1384194"/>
                  </a:cubicBezTo>
                  <a:cubicBezTo>
                    <a:pt x="7527946" y="1384194"/>
                    <a:pt x="7529924" y="1379868"/>
                    <a:pt x="7530256" y="1379277"/>
                  </a:cubicBezTo>
                  <a:lnTo>
                    <a:pt x="7552496" y="1357037"/>
                  </a:lnTo>
                  <a:lnTo>
                    <a:pt x="7586872" y="1301290"/>
                  </a:lnTo>
                  <a:cubicBezTo>
                    <a:pt x="7600404" y="1292786"/>
                    <a:pt x="7612587" y="1275871"/>
                    <a:pt x="7612578" y="1275871"/>
                  </a:cubicBezTo>
                  <a:lnTo>
                    <a:pt x="7661974" y="1276740"/>
                  </a:lnTo>
                  <a:lnTo>
                    <a:pt x="7670062" y="1264899"/>
                  </a:lnTo>
                  <a:cubicBezTo>
                    <a:pt x="7670062" y="1264890"/>
                    <a:pt x="7623919" y="1264539"/>
                    <a:pt x="7621821" y="1259982"/>
                  </a:cubicBezTo>
                  <a:cubicBezTo>
                    <a:pt x="7620860" y="1257883"/>
                    <a:pt x="7623883" y="1250997"/>
                    <a:pt x="7627885" y="1242937"/>
                  </a:cubicBezTo>
                  <a:cubicBezTo>
                    <a:pt x="7636907" y="1224820"/>
                    <a:pt x="7648978" y="1197016"/>
                    <a:pt x="7648978" y="1197016"/>
                  </a:cubicBezTo>
                  <a:lnTo>
                    <a:pt x="7610267" y="1260278"/>
                  </a:lnTo>
                  <a:cubicBezTo>
                    <a:pt x="7610267" y="1260269"/>
                    <a:pt x="7604286" y="1266720"/>
                    <a:pt x="7601606" y="1270094"/>
                  </a:cubicBezTo>
                  <a:lnTo>
                    <a:pt x="7593805" y="1258826"/>
                  </a:lnTo>
                  <a:lnTo>
                    <a:pt x="7577046" y="1291760"/>
                  </a:lnTo>
                  <a:cubicBezTo>
                    <a:pt x="7567119" y="1296955"/>
                    <a:pt x="7557829" y="1298970"/>
                    <a:pt x="7554520" y="1296382"/>
                  </a:cubicBezTo>
                  <a:cubicBezTo>
                    <a:pt x="7544445" y="1288479"/>
                    <a:pt x="7546515" y="1266692"/>
                    <a:pt x="7544990" y="1252476"/>
                  </a:cubicBezTo>
                  <a:cubicBezTo>
                    <a:pt x="7543465" y="1238260"/>
                    <a:pt x="7532281" y="1191525"/>
                    <a:pt x="7532281" y="1191525"/>
                  </a:cubicBezTo>
                  <a:lnTo>
                    <a:pt x="7520726" y="1188059"/>
                  </a:lnTo>
                  <a:cubicBezTo>
                    <a:pt x="7520726" y="1188059"/>
                    <a:pt x="7534601" y="1244739"/>
                    <a:pt x="7537476" y="1256802"/>
                  </a:cubicBezTo>
                  <a:cubicBezTo>
                    <a:pt x="7540350" y="1268874"/>
                    <a:pt x="7549437" y="1305247"/>
                    <a:pt x="7535747" y="1336822"/>
                  </a:cubicBezTo>
                  <a:cubicBezTo>
                    <a:pt x="7523435" y="1365190"/>
                    <a:pt x="7517279" y="1382688"/>
                    <a:pt x="7495021" y="1390544"/>
                  </a:cubicBezTo>
                  <a:cubicBezTo>
                    <a:pt x="7475018" y="1397597"/>
                    <a:pt x="7377741" y="1386505"/>
                    <a:pt x="7377741" y="1386505"/>
                  </a:cubicBezTo>
                  <a:cubicBezTo>
                    <a:pt x="7377741" y="1386505"/>
                    <a:pt x="7304275" y="1399917"/>
                    <a:pt x="7273753" y="1395748"/>
                  </a:cubicBezTo>
                  <a:cubicBezTo>
                    <a:pt x="7268651" y="1395046"/>
                    <a:pt x="7259842" y="1391681"/>
                    <a:pt x="7253242" y="1389971"/>
                  </a:cubicBezTo>
                  <a:cubicBezTo>
                    <a:pt x="7187799" y="1367676"/>
                    <a:pt x="7116126" y="1341619"/>
                    <a:pt x="7079356" y="1322088"/>
                  </a:cubicBezTo>
                  <a:cubicBezTo>
                    <a:pt x="7001592" y="1280779"/>
                    <a:pt x="6954977" y="1226567"/>
                    <a:pt x="6924529" y="1213192"/>
                  </a:cubicBezTo>
                  <a:cubicBezTo>
                    <a:pt x="6894082" y="1199808"/>
                    <a:pt x="6843622" y="1192126"/>
                    <a:pt x="6814182" y="1179398"/>
                  </a:cubicBezTo>
                  <a:cubicBezTo>
                    <a:pt x="6784742" y="1166661"/>
                    <a:pt x="6746308" y="1142138"/>
                    <a:pt x="6746308" y="1142129"/>
                  </a:cubicBezTo>
                  <a:cubicBezTo>
                    <a:pt x="6746308" y="1142129"/>
                    <a:pt x="6835165" y="1118540"/>
                    <a:pt x="6882352" y="1095626"/>
                  </a:cubicBezTo>
                  <a:cubicBezTo>
                    <a:pt x="6926332" y="1074264"/>
                    <a:pt x="6997885" y="1022538"/>
                    <a:pt x="6997894" y="1022547"/>
                  </a:cubicBezTo>
                  <a:cubicBezTo>
                    <a:pt x="6997894" y="1022547"/>
                    <a:pt x="7147535" y="892567"/>
                    <a:pt x="7169192" y="886494"/>
                  </a:cubicBezTo>
                  <a:cubicBezTo>
                    <a:pt x="7191709" y="880181"/>
                    <a:pt x="7249323" y="882945"/>
                    <a:pt x="7261330" y="897476"/>
                  </a:cubicBezTo>
                  <a:cubicBezTo>
                    <a:pt x="7273346" y="911997"/>
                    <a:pt x="7301187" y="971117"/>
                    <a:pt x="7301196" y="971127"/>
                  </a:cubicBezTo>
                  <a:lnTo>
                    <a:pt x="7308989" y="972569"/>
                  </a:lnTo>
                  <a:lnTo>
                    <a:pt x="7271729" y="897180"/>
                  </a:lnTo>
                  <a:cubicBezTo>
                    <a:pt x="7271729" y="897180"/>
                    <a:pt x="7285566" y="884285"/>
                    <a:pt x="7298886" y="881873"/>
                  </a:cubicBezTo>
                  <a:cubicBezTo>
                    <a:pt x="7312196" y="879460"/>
                    <a:pt x="7336127" y="872916"/>
                    <a:pt x="7336146" y="872916"/>
                  </a:cubicBezTo>
                  <a:cubicBezTo>
                    <a:pt x="7336146" y="872916"/>
                    <a:pt x="7361436" y="885191"/>
                    <a:pt x="7373119" y="884184"/>
                  </a:cubicBezTo>
                  <a:cubicBezTo>
                    <a:pt x="7384803" y="883176"/>
                    <a:pt x="7406053" y="871455"/>
                    <a:pt x="7406044" y="871474"/>
                  </a:cubicBezTo>
                  <a:lnTo>
                    <a:pt x="7401422" y="864541"/>
                  </a:lnTo>
                  <a:cubicBezTo>
                    <a:pt x="7401422" y="864541"/>
                    <a:pt x="7379969" y="876364"/>
                    <a:pt x="7375143" y="877251"/>
                  </a:cubicBezTo>
                  <a:cubicBezTo>
                    <a:pt x="7370309" y="878138"/>
                    <a:pt x="7342515" y="869450"/>
                    <a:pt x="7342505" y="869450"/>
                  </a:cubicBezTo>
                  <a:lnTo>
                    <a:pt x="7375717" y="843457"/>
                  </a:lnTo>
                  <a:lnTo>
                    <a:pt x="7370522" y="838253"/>
                  </a:lnTo>
                  <a:lnTo>
                    <a:pt x="7330369" y="865697"/>
                  </a:lnTo>
                  <a:cubicBezTo>
                    <a:pt x="7330369" y="865697"/>
                    <a:pt x="7313915" y="866926"/>
                    <a:pt x="7302352" y="872056"/>
                  </a:cubicBezTo>
                  <a:cubicBezTo>
                    <a:pt x="7290789" y="877177"/>
                    <a:pt x="7267394" y="886485"/>
                    <a:pt x="7267394" y="886494"/>
                  </a:cubicBezTo>
                  <a:lnTo>
                    <a:pt x="7294837" y="853274"/>
                  </a:lnTo>
                  <a:lnTo>
                    <a:pt x="7288191" y="850094"/>
                  </a:lnTo>
                  <a:cubicBezTo>
                    <a:pt x="7288191" y="850094"/>
                    <a:pt x="7272783" y="863774"/>
                    <a:pt x="7267107" y="872916"/>
                  </a:cubicBezTo>
                  <a:cubicBezTo>
                    <a:pt x="7261441" y="882058"/>
                    <a:pt x="7256144" y="884479"/>
                    <a:pt x="7256135" y="884470"/>
                  </a:cubicBezTo>
                  <a:cubicBezTo>
                    <a:pt x="7256135" y="884470"/>
                    <a:pt x="7230457" y="875458"/>
                    <a:pt x="7220030" y="874940"/>
                  </a:cubicBezTo>
                  <a:cubicBezTo>
                    <a:pt x="7209595" y="874423"/>
                    <a:pt x="7186782" y="873526"/>
                    <a:pt x="7186810" y="873498"/>
                  </a:cubicBezTo>
                  <a:cubicBezTo>
                    <a:pt x="7186810" y="873498"/>
                    <a:pt x="7223368" y="838244"/>
                    <a:pt x="7233027" y="829010"/>
                  </a:cubicBezTo>
                  <a:cubicBezTo>
                    <a:pt x="7242686" y="819785"/>
                    <a:pt x="7267116" y="791177"/>
                    <a:pt x="7267107" y="791177"/>
                  </a:cubicBezTo>
                  <a:cubicBezTo>
                    <a:pt x="7267107" y="791177"/>
                    <a:pt x="7319674" y="765397"/>
                    <a:pt x="7335859" y="761136"/>
                  </a:cubicBezTo>
                  <a:cubicBezTo>
                    <a:pt x="7352044" y="756865"/>
                    <a:pt x="7439847" y="738591"/>
                    <a:pt x="7439847" y="738601"/>
                  </a:cubicBezTo>
                  <a:cubicBezTo>
                    <a:pt x="7439847" y="738601"/>
                    <a:pt x="7474389" y="716648"/>
                    <a:pt x="7485777" y="706822"/>
                  </a:cubicBezTo>
                  <a:cubicBezTo>
                    <a:pt x="7497156" y="697005"/>
                    <a:pt x="7527382" y="666678"/>
                    <a:pt x="7527372" y="666678"/>
                  </a:cubicBezTo>
                  <a:lnTo>
                    <a:pt x="7601319" y="652813"/>
                  </a:lnTo>
                  <a:cubicBezTo>
                    <a:pt x="7601319" y="652813"/>
                    <a:pt x="7655800" y="600643"/>
                    <a:pt x="7678723" y="585512"/>
                  </a:cubicBezTo>
                  <a:cubicBezTo>
                    <a:pt x="7701656" y="570362"/>
                    <a:pt x="7785041" y="523692"/>
                    <a:pt x="7785022" y="523692"/>
                  </a:cubicBezTo>
                  <a:lnTo>
                    <a:pt x="7782425" y="517046"/>
                  </a:lnTo>
                  <a:cubicBezTo>
                    <a:pt x="7782425" y="517046"/>
                    <a:pt x="7690749" y="564677"/>
                    <a:pt x="7676708" y="574817"/>
                  </a:cubicBezTo>
                  <a:cubicBezTo>
                    <a:pt x="7662668" y="584966"/>
                    <a:pt x="7594969" y="639807"/>
                    <a:pt x="7594960" y="639807"/>
                  </a:cubicBezTo>
                  <a:lnTo>
                    <a:pt x="7524193" y="657721"/>
                  </a:lnTo>
                  <a:lnTo>
                    <a:pt x="7440420" y="725022"/>
                  </a:lnTo>
                  <a:cubicBezTo>
                    <a:pt x="7440420" y="725022"/>
                    <a:pt x="7362785" y="740782"/>
                    <a:pt x="7346545" y="744378"/>
                  </a:cubicBezTo>
                  <a:cubicBezTo>
                    <a:pt x="7330322" y="747973"/>
                    <a:pt x="7276637" y="769501"/>
                    <a:pt x="7276637" y="769510"/>
                  </a:cubicBezTo>
                  <a:cubicBezTo>
                    <a:pt x="7276646" y="769510"/>
                    <a:pt x="7275676" y="724218"/>
                    <a:pt x="7291953" y="698743"/>
                  </a:cubicBezTo>
                  <a:cubicBezTo>
                    <a:pt x="7300180" y="685849"/>
                    <a:pt x="7327688" y="652665"/>
                    <a:pt x="7357516" y="625369"/>
                  </a:cubicBezTo>
                  <a:cubicBezTo>
                    <a:pt x="7386642" y="598702"/>
                    <a:pt x="7417875" y="577701"/>
                    <a:pt x="7417894" y="577710"/>
                  </a:cubicBezTo>
                  <a:lnTo>
                    <a:pt x="7400276" y="576555"/>
                  </a:lnTo>
                  <a:cubicBezTo>
                    <a:pt x="7400276" y="576555"/>
                    <a:pt x="7353958" y="613575"/>
                    <a:pt x="7342792" y="626238"/>
                  </a:cubicBezTo>
                  <a:cubicBezTo>
                    <a:pt x="7331617" y="638902"/>
                    <a:pt x="7300614" y="668693"/>
                    <a:pt x="7300614" y="668702"/>
                  </a:cubicBezTo>
                  <a:cubicBezTo>
                    <a:pt x="7300614" y="668702"/>
                    <a:pt x="7289910" y="620840"/>
                    <a:pt x="7289929" y="602834"/>
                  </a:cubicBezTo>
                  <a:cubicBezTo>
                    <a:pt x="7289957" y="573255"/>
                    <a:pt x="7295419" y="531207"/>
                    <a:pt x="7295419" y="531198"/>
                  </a:cubicBezTo>
                  <a:lnTo>
                    <a:pt x="7284734" y="531780"/>
                  </a:lnTo>
                  <a:cubicBezTo>
                    <a:pt x="7284734" y="531780"/>
                    <a:pt x="7275759" y="590790"/>
                    <a:pt x="7279244" y="611218"/>
                  </a:cubicBezTo>
                  <a:cubicBezTo>
                    <a:pt x="7282719" y="631646"/>
                    <a:pt x="7287045" y="682567"/>
                    <a:pt x="7287045" y="682567"/>
                  </a:cubicBezTo>
                  <a:cubicBezTo>
                    <a:pt x="7287036" y="682558"/>
                    <a:pt x="7271571" y="708929"/>
                    <a:pt x="7267976" y="732241"/>
                  </a:cubicBezTo>
                  <a:cubicBezTo>
                    <a:pt x="7264380" y="755571"/>
                    <a:pt x="7254989" y="781924"/>
                    <a:pt x="7254980" y="781933"/>
                  </a:cubicBezTo>
                  <a:cubicBezTo>
                    <a:pt x="7254980" y="781933"/>
                    <a:pt x="7240227" y="804450"/>
                    <a:pt x="7218293" y="826986"/>
                  </a:cubicBezTo>
                  <a:cubicBezTo>
                    <a:pt x="7196469" y="849419"/>
                    <a:pt x="7167445" y="872204"/>
                    <a:pt x="7155613" y="882742"/>
                  </a:cubicBezTo>
                  <a:cubicBezTo>
                    <a:pt x="7133125" y="902744"/>
                    <a:pt x="6988068" y="994827"/>
                    <a:pt x="6988077" y="994817"/>
                  </a:cubicBezTo>
                  <a:cubicBezTo>
                    <a:pt x="6988077" y="994817"/>
                    <a:pt x="6897752" y="1058079"/>
                    <a:pt x="6879755" y="1070206"/>
                  </a:cubicBezTo>
                  <a:cubicBezTo>
                    <a:pt x="6861757" y="1082334"/>
                    <a:pt x="6815911" y="1120296"/>
                    <a:pt x="6753240" y="1123356"/>
                  </a:cubicBezTo>
                  <a:cubicBezTo>
                    <a:pt x="6690580" y="1126415"/>
                    <a:pt x="6506322" y="1100904"/>
                    <a:pt x="6427116" y="1097936"/>
                  </a:cubicBezTo>
                  <a:cubicBezTo>
                    <a:pt x="6347919" y="1094978"/>
                    <a:pt x="5969264" y="1091013"/>
                    <a:pt x="5969283" y="1091004"/>
                  </a:cubicBezTo>
                  <a:lnTo>
                    <a:pt x="5992105" y="1037854"/>
                  </a:lnTo>
                  <a:lnTo>
                    <a:pt x="6056513" y="1004061"/>
                  </a:lnTo>
                  <a:cubicBezTo>
                    <a:pt x="6079963" y="1010171"/>
                    <a:pt x="6102230" y="1015717"/>
                    <a:pt x="6111400" y="1017639"/>
                  </a:cubicBezTo>
                  <a:cubicBezTo>
                    <a:pt x="6126808" y="1020856"/>
                    <a:pt x="6220314" y="1026873"/>
                    <a:pt x="6220296" y="1026883"/>
                  </a:cubicBezTo>
                  <a:lnTo>
                    <a:pt x="6220009" y="1020237"/>
                  </a:lnTo>
                  <a:cubicBezTo>
                    <a:pt x="6220009" y="1020237"/>
                    <a:pt x="6133722" y="1012472"/>
                    <a:pt x="6109089" y="1008396"/>
                  </a:cubicBezTo>
                  <a:cubicBezTo>
                    <a:pt x="6100003" y="1006889"/>
                    <a:pt x="6083919" y="1001750"/>
                    <a:pt x="6069231" y="997128"/>
                  </a:cubicBezTo>
                  <a:lnTo>
                    <a:pt x="6125265" y="967947"/>
                  </a:lnTo>
                  <a:cubicBezTo>
                    <a:pt x="6125265" y="967947"/>
                    <a:pt x="6241537" y="848671"/>
                    <a:pt x="6265071" y="820053"/>
                  </a:cubicBezTo>
                  <a:cubicBezTo>
                    <a:pt x="6288613" y="791436"/>
                    <a:pt x="6467852" y="632015"/>
                    <a:pt x="6467842" y="632015"/>
                  </a:cubicBezTo>
                  <a:lnTo>
                    <a:pt x="6447341" y="623631"/>
                  </a:lnTo>
                  <a:cubicBezTo>
                    <a:pt x="6447341" y="623631"/>
                    <a:pt x="6299400" y="748694"/>
                    <a:pt x="6282402" y="767773"/>
                  </a:cubicBezTo>
                  <a:cubicBezTo>
                    <a:pt x="6265404" y="786860"/>
                    <a:pt x="6210184" y="858099"/>
                    <a:pt x="6195745" y="873785"/>
                  </a:cubicBezTo>
                  <a:cubicBezTo>
                    <a:pt x="6181298" y="889471"/>
                    <a:pt x="6106787" y="954359"/>
                    <a:pt x="6106778" y="954378"/>
                  </a:cubicBezTo>
                  <a:cubicBezTo>
                    <a:pt x="6106778" y="954378"/>
                    <a:pt x="6071718" y="972680"/>
                    <a:pt x="6041501" y="988458"/>
                  </a:cubicBezTo>
                  <a:cubicBezTo>
                    <a:pt x="6032628" y="985380"/>
                    <a:pt x="6019835" y="981248"/>
                    <a:pt x="6019835" y="981239"/>
                  </a:cubicBezTo>
                  <a:lnTo>
                    <a:pt x="5953107" y="996842"/>
                  </a:lnTo>
                  <a:cubicBezTo>
                    <a:pt x="5953107" y="996842"/>
                    <a:pt x="5916790" y="983143"/>
                    <a:pt x="5903711" y="979215"/>
                  </a:cubicBezTo>
                  <a:cubicBezTo>
                    <a:pt x="5890631" y="975277"/>
                    <a:pt x="5853750" y="969962"/>
                    <a:pt x="5853741" y="969971"/>
                  </a:cubicBezTo>
                  <a:cubicBezTo>
                    <a:pt x="5853741" y="969971"/>
                    <a:pt x="5810242" y="978799"/>
                    <a:pt x="5781523" y="984705"/>
                  </a:cubicBezTo>
                  <a:cubicBezTo>
                    <a:pt x="5792975" y="911109"/>
                    <a:pt x="5810195" y="816328"/>
                    <a:pt x="5831501" y="796658"/>
                  </a:cubicBezTo>
                  <a:cubicBezTo>
                    <a:pt x="5863336" y="767292"/>
                    <a:pt x="5945574" y="735504"/>
                    <a:pt x="5981124" y="690359"/>
                  </a:cubicBezTo>
                  <a:cubicBezTo>
                    <a:pt x="6016674" y="645224"/>
                    <a:pt x="6095492" y="517924"/>
                    <a:pt x="6095510" y="517915"/>
                  </a:cubicBezTo>
                  <a:cubicBezTo>
                    <a:pt x="6095510" y="517915"/>
                    <a:pt x="6104661" y="480674"/>
                    <a:pt x="6108516" y="453794"/>
                  </a:cubicBezTo>
                  <a:cubicBezTo>
                    <a:pt x="6112361" y="426905"/>
                    <a:pt x="6075480" y="398204"/>
                    <a:pt x="6090029" y="368579"/>
                  </a:cubicBezTo>
                  <a:cubicBezTo>
                    <a:pt x="6104569" y="338945"/>
                    <a:pt x="6282689" y="154253"/>
                    <a:pt x="6282689" y="154244"/>
                  </a:cubicBezTo>
                  <a:lnTo>
                    <a:pt x="6444161" y="93589"/>
                  </a:lnTo>
                  <a:lnTo>
                    <a:pt x="6445603" y="80879"/>
                  </a:lnTo>
                  <a:lnTo>
                    <a:pt x="6350858" y="114100"/>
                  </a:lnTo>
                  <a:lnTo>
                    <a:pt x="6287597" y="139519"/>
                  </a:lnTo>
                  <a:cubicBezTo>
                    <a:pt x="6287597" y="139519"/>
                    <a:pt x="6293364" y="106992"/>
                    <a:pt x="6300020" y="80011"/>
                  </a:cubicBezTo>
                  <a:cubicBezTo>
                    <a:pt x="6306675" y="53029"/>
                    <a:pt x="6289621" y="0"/>
                    <a:pt x="6289621" y="0"/>
                  </a:cubicBezTo>
                  <a:close/>
                  <a:moveTo>
                    <a:pt x="5859805" y="980666"/>
                  </a:moveTo>
                  <a:lnTo>
                    <a:pt x="5953976" y="1005789"/>
                  </a:lnTo>
                  <a:lnTo>
                    <a:pt x="6019253" y="994531"/>
                  </a:lnTo>
                  <a:cubicBezTo>
                    <a:pt x="6019253" y="994531"/>
                    <a:pt x="6025603" y="996010"/>
                    <a:pt x="6026472" y="996259"/>
                  </a:cubicBezTo>
                  <a:cubicBezTo>
                    <a:pt x="6014233" y="1002693"/>
                    <a:pt x="6001653" y="1009265"/>
                    <a:pt x="5997013" y="1011853"/>
                  </a:cubicBezTo>
                  <a:cubicBezTo>
                    <a:pt x="5979765" y="1021485"/>
                    <a:pt x="5909783" y="1099656"/>
                    <a:pt x="5909783" y="1099665"/>
                  </a:cubicBezTo>
                  <a:cubicBezTo>
                    <a:pt x="5909783" y="1099665"/>
                    <a:pt x="5896048" y="1103519"/>
                    <a:pt x="5880889" y="1107466"/>
                  </a:cubicBezTo>
                  <a:cubicBezTo>
                    <a:pt x="5870804" y="1105553"/>
                    <a:pt x="5853963" y="1103131"/>
                    <a:pt x="5827166" y="1094184"/>
                  </a:cubicBezTo>
                  <a:cubicBezTo>
                    <a:pt x="5803938" y="1086438"/>
                    <a:pt x="5783538" y="1077333"/>
                    <a:pt x="5767084" y="1069051"/>
                  </a:cubicBezTo>
                  <a:lnTo>
                    <a:pt x="5769109" y="1067027"/>
                  </a:lnTo>
                  <a:cubicBezTo>
                    <a:pt x="5769109" y="1067027"/>
                    <a:pt x="5775690" y="1025746"/>
                    <a:pt x="5779794" y="998284"/>
                  </a:cubicBezTo>
                  <a:cubicBezTo>
                    <a:pt x="5799788" y="994078"/>
                    <a:pt x="5859796" y="980666"/>
                    <a:pt x="5859805" y="980666"/>
                  </a:cubicBezTo>
                  <a:close/>
                  <a:moveTo>
                    <a:pt x="5764487" y="1079736"/>
                  </a:moveTo>
                  <a:cubicBezTo>
                    <a:pt x="5764487" y="1079736"/>
                    <a:pt x="5801368" y="1093000"/>
                    <a:pt x="5815325" y="1099378"/>
                  </a:cubicBezTo>
                  <a:cubicBezTo>
                    <a:pt x="5824495" y="1103566"/>
                    <a:pt x="5841919" y="1107550"/>
                    <a:pt x="5858363" y="1112088"/>
                  </a:cubicBezTo>
                  <a:cubicBezTo>
                    <a:pt x="5839571" y="1115610"/>
                    <a:pt x="5818598" y="1118762"/>
                    <a:pt x="5795388" y="1118152"/>
                  </a:cubicBezTo>
                  <a:cubicBezTo>
                    <a:pt x="5780829" y="1117773"/>
                    <a:pt x="5784943" y="1118253"/>
                    <a:pt x="5774303" y="1118152"/>
                  </a:cubicBezTo>
                  <a:cubicBezTo>
                    <a:pt x="5769756" y="1100996"/>
                    <a:pt x="5764478" y="1079755"/>
                    <a:pt x="5764487" y="1079736"/>
                  </a:cubicBezTo>
                  <a:close/>
                  <a:moveTo>
                    <a:pt x="5751195" y="1082629"/>
                  </a:moveTo>
                  <a:cubicBezTo>
                    <a:pt x="5753534" y="1089460"/>
                    <a:pt x="5757628" y="1102697"/>
                    <a:pt x="5762463" y="1118152"/>
                  </a:cubicBezTo>
                  <a:cubicBezTo>
                    <a:pt x="5741166" y="1118253"/>
                    <a:pt x="5709609" y="1118152"/>
                    <a:pt x="5709600" y="1118152"/>
                  </a:cubicBezTo>
                  <a:lnTo>
                    <a:pt x="5751195" y="1082629"/>
                  </a:lnTo>
                  <a:close/>
                  <a:moveTo>
                    <a:pt x="3520373" y="1099378"/>
                  </a:moveTo>
                  <a:lnTo>
                    <a:pt x="3614822" y="1124511"/>
                  </a:lnTo>
                  <a:lnTo>
                    <a:pt x="3679821" y="1113243"/>
                  </a:lnTo>
                  <a:cubicBezTo>
                    <a:pt x="3679812" y="1113243"/>
                    <a:pt x="3686162" y="1114731"/>
                    <a:pt x="3687040" y="1114981"/>
                  </a:cubicBezTo>
                  <a:cubicBezTo>
                    <a:pt x="3674793" y="1121415"/>
                    <a:pt x="3662499" y="1127987"/>
                    <a:pt x="3657859" y="1130575"/>
                  </a:cubicBezTo>
                  <a:cubicBezTo>
                    <a:pt x="3640620" y="1140206"/>
                    <a:pt x="3570352" y="1218377"/>
                    <a:pt x="3570343" y="1218387"/>
                  </a:cubicBezTo>
                  <a:cubicBezTo>
                    <a:pt x="3570343" y="1218387"/>
                    <a:pt x="3556607" y="1222241"/>
                    <a:pt x="3541457" y="1226188"/>
                  </a:cubicBezTo>
                  <a:cubicBezTo>
                    <a:pt x="3531373" y="1224275"/>
                    <a:pt x="3514531" y="1221853"/>
                    <a:pt x="3487726" y="1212896"/>
                  </a:cubicBezTo>
                  <a:cubicBezTo>
                    <a:pt x="3464497" y="1205160"/>
                    <a:pt x="3444106" y="1196046"/>
                    <a:pt x="3427644" y="1187773"/>
                  </a:cubicBezTo>
                  <a:lnTo>
                    <a:pt x="3429668" y="1185748"/>
                  </a:lnTo>
                  <a:cubicBezTo>
                    <a:pt x="3429668" y="1185748"/>
                    <a:pt x="3436249" y="1144467"/>
                    <a:pt x="3440353" y="1117005"/>
                  </a:cubicBezTo>
                  <a:cubicBezTo>
                    <a:pt x="3460347" y="1112800"/>
                    <a:pt x="3520364" y="1099378"/>
                    <a:pt x="3520373" y="1099378"/>
                  </a:cubicBezTo>
                  <a:close/>
                  <a:moveTo>
                    <a:pt x="3425046" y="1198458"/>
                  </a:moveTo>
                  <a:cubicBezTo>
                    <a:pt x="3425046" y="1198458"/>
                    <a:pt x="3461937" y="1211722"/>
                    <a:pt x="3475885" y="1218100"/>
                  </a:cubicBezTo>
                  <a:cubicBezTo>
                    <a:pt x="3485064" y="1222287"/>
                    <a:pt x="3502487" y="1226271"/>
                    <a:pt x="3518922" y="1230810"/>
                  </a:cubicBezTo>
                  <a:cubicBezTo>
                    <a:pt x="3500139" y="1234332"/>
                    <a:pt x="3479166" y="1237483"/>
                    <a:pt x="3455956" y="1236873"/>
                  </a:cubicBezTo>
                  <a:cubicBezTo>
                    <a:pt x="3441389" y="1236494"/>
                    <a:pt x="3445798" y="1236966"/>
                    <a:pt x="3435158" y="1236873"/>
                  </a:cubicBezTo>
                  <a:cubicBezTo>
                    <a:pt x="3430602" y="1219718"/>
                    <a:pt x="3425037" y="1198467"/>
                    <a:pt x="3425046" y="1198458"/>
                  </a:cubicBezTo>
                  <a:close/>
                  <a:moveTo>
                    <a:pt x="3411763" y="1201638"/>
                  </a:moveTo>
                  <a:cubicBezTo>
                    <a:pt x="3414093" y="1208469"/>
                    <a:pt x="3418188" y="1221419"/>
                    <a:pt x="3423022" y="1236873"/>
                  </a:cubicBezTo>
                  <a:cubicBezTo>
                    <a:pt x="3401725" y="1236975"/>
                    <a:pt x="3370168" y="1236873"/>
                    <a:pt x="3370168" y="1236873"/>
                  </a:cubicBezTo>
                  <a:lnTo>
                    <a:pt x="3411763" y="1201638"/>
                  </a:lnTo>
                  <a:close/>
                  <a:moveTo>
                    <a:pt x="7568099" y="1309378"/>
                  </a:moveTo>
                  <a:lnTo>
                    <a:pt x="7549612" y="1345779"/>
                  </a:lnTo>
                  <a:lnTo>
                    <a:pt x="7543253" y="1351842"/>
                  </a:lnTo>
                  <a:cubicBezTo>
                    <a:pt x="7543678" y="1350752"/>
                    <a:pt x="7543706" y="1350937"/>
                    <a:pt x="7544121" y="1349818"/>
                  </a:cubicBezTo>
                  <a:cubicBezTo>
                    <a:pt x="7551276" y="1330490"/>
                    <a:pt x="7550656" y="1312151"/>
                    <a:pt x="7553365" y="1311976"/>
                  </a:cubicBezTo>
                  <a:cubicBezTo>
                    <a:pt x="7554613" y="1311902"/>
                    <a:pt x="7560723" y="1311236"/>
                    <a:pt x="7568099" y="1309378"/>
                  </a:cubicBezTo>
                  <a:close/>
                  <a:moveTo>
                    <a:pt x="7637424" y="1408171"/>
                  </a:moveTo>
                  <a:cubicBezTo>
                    <a:pt x="7637424" y="1408162"/>
                    <a:pt x="7641934" y="1410482"/>
                    <a:pt x="7643488" y="1411342"/>
                  </a:cubicBezTo>
                  <a:cubicBezTo>
                    <a:pt x="7628301" y="1417073"/>
                    <a:pt x="7608825" y="1424347"/>
                    <a:pt x="7608825" y="1424347"/>
                  </a:cubicBezTo>
                  <a:cubicBezTo>
                    <a:pt x="7608825" y="1424347"/>
                    <a:pt x="7603649" y="1423571"/>
                    <a:pt x="7602761" y="1423478"/>
                  </a:cubicBezTo>
                  <a:cubicBezTo>
                    <a:pt x="7601597" y="1422453"/>
                    <a:pt x="7591207" y="1413080"/>
                    <a:pt x="7591207" y="1413080"/>
                  </a:cubicBezTo>
                  <a:lnTo>
                    <a:pt x="7637424" y="1408171"/>
                  </a:lnTo>
                  <a:close/>
                  <a:moveTo>
                    <a:pt x="7487792" y="1445699"/>
                  </a:moveTo>
                  <a:cubicBezTo>
                    <a:pt x="7512768" y="1445986"/>
                    <a:pt x="7560575" y="1439839"/>
                    <a:pt x="7575660" y="1444479"/>
                  </a:cubicBezTo>
                  <a:cubicBezTo>
                    <a:pt x="7606191" y="1453862"/>
                    <a:pt x="7632386" y="1547940"/>
                    <a:pt x="7675553" y="1585524"/>
                  </a:cubicBezTo>
                  <a:cubicBezTo>
                    <a:pt x="7627765" y="1581549"/>
                    <a:pt x="7573876" y="1575421"/>
                    <a:pt x="7573876" y="1575412"/>
                  </a:cubicBezTo>
                  <a:lnTo>
                    <a:pt x="7522751" y="1556065"/>
                  </a:lnTo>
                  <a:lnTo>
                    <a:pt x="7470461" y="1506087"/>
                  </a:lnTo>
                  <a:cubicBezTo>
                    <a:pt x="7477883" y="1505976"/>
                    <a:pt x="7480823" y="1445626"/>
                    <a:pt x="7487792" y="1445699"/>
                  </a:cubicBezTo>
                  <a:close/>
                  <a:moveTo>
                    <a:pt x="6379171" y="2313153"/>
                  </a:moveTo>
                  <a:cubicBezTo>
                    <a:pt x="6380077" y="2314502"/>
                    <a:pt x="6380585" y="2316120"/>
                    <a:pt x="6381482" y="2317479"/>
                  </a:cubicBezTo>
                  <a:cubicBezTo>
                    <a:pt x="6382397" y="2316480"/>
                    <a:pt x="6385234" y="2313153"/>
                    <a:pt x="6385234" y="2313153"/>
                  </a:cubicBezTo>
                  <a:cubicBezTo>
                    <a:pt x="6385234" y="2313153"/>
                    <a:pt x="6381029" y="2313254"/>
                    <a:pt x="6379171" y="2313153"/>
                  </a:cubicBez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7618" name="Google Shape;7618;p12"/>
            <p:cNvGrpSpPr/>
            <p:nvPr/>
          </p:nvGrpSpPr>
          <p:grpSpPr>
            <a:xfrm rot="6574450" flipH="1">
              <a:off x="11291332" y="4021140"/>
              <a:ext cx="501752" cy="519225"/>
              <a:chOff x="1330764" y="2108332"/>
              <a:chExt cx="229928" cy="237935"/>
            </a:xfrm>
          </p:grpSpPr>
          <p:sp>
            <p:nvSpPr>
              <p:cNvPr id="7619" name="Google Shape;7619;p12"/>
              <p:cNvSpPr/>
              <p:nvPr/>
            </p:nvSpPr>
            <p:spPr>
              <a:xfrm>
                <a:off x="1330764" y="2108332"/>
                <a:ext cx="229928" cy="237935"/>
              </a:xfrm>
              <a:custGeom>
                <a:avLst/>
                <a:gdLst/>
                <a:ahLst/>
                <a:cxnLst/>
                <a:rect l="l" t="t" r="r" b="b"/>
                <a:pathLst>
                  <a:path w="229928" h="237935" extrusionOk="0">
                    <a:moveTo>
                      <a:pt x="83634" y="168525"/>
                    </a:moveTo>
                    <a:cubicBezTo>
                      <a:pt x="83634" y="168525"/>
                      <a:pt x="91204" y="206136"/>
                      <a:pt x="114692" y="222285"/>
                    </a:cubicBezTo>
                    <a:cubicBezTo>
                      <a:pt x="151665" y="247694"/>
                      <a:pt x="171770" y="234523"/>
                      <a:pt x="171770" y="234523"/>
                    </a:cubicBezTo>
                    <a:cubicBezTo>
                      <a:pt x="171770" y="234523"/>
                      <a:pt x="145343" y="216304"/>
                      <a:pt x="160271" y="197106"/>
                    </a:cubicBezTo>
                    <a:cubicBezTo>
                      <a:pt x="168026" y="187141"/>
                      <a:pt x="188491" y="184433"/>
                      <a:pt x="188491" y="184433"/>
                    </a:cubicBezTo>
                    <a:cubicBezTo>
                      <a:pt x="188491" y="184433"/>
                      <a:pt x="192031" y="168886"/>
                      <a:pt x="202393" y="159966"/>
                    </a:cubicBezTo>
                    <a:cubicBezTo>
                      <a:pt x="212755" y="151055"/>
                      <a:pt x="229929" y="148772"/>
                      <a:pt x="229929" y="148772"/>
                    </a:cubicBezTo>
                    <a:cubicBezTo>
                      <a:pt x="229929" y="148772"/>
                      <a:pt x="219475" y="136090"/>
                      <a:pt x="205101" y="128252"/>
                    </a:cubicBezTo>
                    <a:cubicBezTo>
                      <a:pt x="190728" y="120413"/>
                      <a:pt x="172444" y="117419"/>
                      <a:pt x="172444" y="117419"/>
                    </a:cubicBezTo>
                    <a:cubicBezTo>
                      <a:pt x="172444" y="117419"/>
                      <a:pt x="179987" y="111383"/>
                      <a:pt x="186208" y="104866"/>
                    </a:cubicBezTo>
                    <a:cubicBezTo>
                      <a:pt x="192438" y="98349"/>
                      <a:pt x="197346" y="91361"/>
                      <a:pt x="197346" y="91361"/>
                    </a:cubicBezTo>
                    <a:cubicBezTo>
                      <a:pt x="197346" y="91361"/>
                      <a:pt x="190524" y="86536"/>
                      <a:pt x="183592" y="84170"/>
                    </a:cubicBezTo>
                    <a:cubicBezTo>
                      <a:pt x="176650" y="81804"/>
                      <a:pt x="169597" y="81896"/>
                      <a:pt x="169597" y="81896"/>
                    </a:cubicBezTo>
                    <a:cubicBezTo>
                      <a:pt x="169597" y="81896"/>
                      <a:pt x="176715" y="61413"/>
                      <a:pt x="180311" y="43435"/>
                    </a:cubicBezTo>
                    <a:cubicBezTo>
                      <a:pt x="183906" y="25466"/>
                      <a:pt x="183962" y="10011"/>
                      <a:pt x="183962" y="10011"/>
                    </a:cubicBezTo>
                    <a:cubicBezTo>
                      <a:pt x="183962" y="10011"/>
                      <a:pt x="164033" y="13884"/>
                      <a:pt x="148264" y="20576"/>
                    </a:cubicBezTo>
                    <a:cubicBezTo>
                      <a:pt x="132485" y="27259"/>
                      <a:pt x="120857" y="36770"/>
                      <a:pt x="120857" y="36770"/>
                    </a:cubicBezTo>
                    <a:cubicBezTo>
                      <a:pt x="120857" y="36770"/>
                      <a:pt x="119683" y="29782"/>
                      <a:pt x="117049" y="24060"/>
                    </a:cubicBezTo>
                    <a:cubicBezTo>
                      <a:pt x="114415" y="18339"/>
                      <a:pt x="110329" y="13893"/>
                      <a:pt x="110329" y="13893"/>
                    </a:cubicBezTo>
                    <a:cubicBezTo>
                      <a:pt x="110329" y="13893"/>
                      <a:pt x="100670" y="22951"/>
                      <a:pt x="95068" y="34459"/>
                    </a:cubicBezTo>
                    <a:cubicBezTo>
                      <a:pt x="89476" y="45967"/>
                      <a:pt x="87941" y="59925"/>
                      <a:pt x="87941" y="59925"/>
                    </a:cubicBezTo>
                    <a:cubicBezTo>
                      <a:pt x="87941" y="59925"/>
                      <a:pt x="79299" y="37953"/>
                      <a:pt x="67948" y="22979"/>
                    </a:cubicBezTo>
                    <a:cubicBezTo>
                      <a:pt x="56606" y="7996"/>
                      <a:pt x="42566" y="0"/>
                      <a:pt x="42566" y="0"/>
                    </a:cubicBezTo>
                    <a:cubicBezTo>
                      <a:pt x="42566" y="0"/>
                      <a:pt x="45422" y="22277"/>
                      <a:pt x="41031" y="37279"/>
                    </a:cubicBezTo>
                    <a:cubicBezTo>
                      <a:pt x="36632" y="52281"/>
                      <a:pt x="24985" y="60017"/>
                      <a:pt x="24985" y="60017"/>
                    </a:cubicBezTo>
                    <a:cubicBezTo>
                      <a:pt x="24985" y="60017"/>
                      <a:pt x="44414" y="80935"/>
                      <a:pt x="20659" y="104857"/>
                    </a:cubicBezTo>
                    <a:cubicBezTo>
                      <a:pt x="11240" y="114331"/>
                      <a:pt x="0" y="109534"/>
                      <a:pt x="0" y="109534"/>
                    </a:cubicBezTo>
                    <a:cubicBezTo>
                      <a:pt x="0" y="109534"/>
                      <a:pt x="5602" y="133336"/>
                      <a:pt x="26334" y="148698"/>
                    </a:cubicBezTo>
                    <a:cubicBezTo>
                      <a:pt x="47077" y="164061"/>
                      <a:pt x="83634" y="168525"/>
                      <a:pt x="83634" y="16852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20" name="Google Shape;7620;p12"/>
              <p:cNvSpPr/>
              <p:nvPr/>
            </p:nvSpPr>
            <p:spPr>
              <a:xfrm>
                <a:off x="1364022" y="2136598"/>
                <a:ext cx="164541" cy="188758"/>
              </a:xfrm>
              <a:custGeom>
                <a:avLst/>
                <a:gdLst/>
                <a:ahLst/>
                <a:cxnLst/>
                <a:rect l="l" t="t" r="r" b="b"/>
                <a:pathLst>
                  <a:path w="164541" h="188758" extrusionOk="0">
                    <a:moveTo>
                      <a:pt x="135554" y="0"/>
                    </a:moveTo>
                    <a:cubicBezTo>
                      <a:pt x="135554" y="0"/>
                      <a:pt x="101058" y="37704"/>
                      <a:pt x="88690" y="59324"/>
                    </a:cubicBezTo>
                    <a:cubicBezTo>
                      <a:pt x="81786" y="71377"/>
                      <a:pt x="78245" y="79937"/>
                      <a:pt x="78245" y="79937"/>
                    </a:cubicBezTo>
                    <a:cubicBezTo>
                      <a:pt x="78245" y="79937"/>
                      <a:pt x="76683" y="73716"/>
                      <a:pt x="76129" y="58048"/>
                    </a:cubicBezTo>
                    <a:cubicBezTo>
                      <a:pt x="75574" y="42390"/>
                      <a:pt x="76036" y="17285"/>
                      <a:pt x="76036" y="17285"/>
                    </a:cubicBezTo>
                    <a:cubicBezTo>
                      <a:pt x="76036" y="17285"/>
                      <a:pt x="71174" y="40005"/>
                      <a:pt x="70684" y="57124"/>
                    </a:cubicBezTo>
                    <a:cubicBezTo>
                      <a:pt x="70203" y="74252"/>
                      <a:pt x="74095" y="85778"/>
                      <a:pt x="74095" y="85778"/>
                    </a:cubicBezTo>
                    <a:cubicBezTo>
                      <a:pt x="74095" y="85778"/>
                      <a:pt x="67042" y="95928"/>
                      <a:pt x="62106" y="106650"/>
                    </a:cubicBezTo>
                    <a:cubicBezTo>
                      <a:pt x="57170" y="117382"/>
                      <a:pt x="54351" y="128677"/>
                      <a:pt x="54351" y="128677"/>
                    </a:cubicBezTo>
                    <a:lnTo>
                      <a:pt x="41780" y="98257"/>
                    </a:lnTo>
                    <a:cubicBezTo>
                      <a:pt x="41780" y="98257"/>
                      <a:pt x="47492" y="93303"/>
                      <a:pt x="50793" y="81185"/>
                    </a:cubicBezTo>
                    <a:cubicBezTo>
                      <a:pt x="54092" y="69066"/>
                      <a:pt x="54980" y="49766"/>
                      <a:pt x="54980" y="49766"/>
                    </a:cubicBezTo>
                    <a:cubicBezTo>
                      <a:pt x="54980" y="49766"/>
                      <a:pt x="50719" y="66811"/>
                      <a:pt x="47206" y="77090"/>
                    </a:cubicBezTo>
                    <a:cubicBezTo>
                      <a:pt x="43684" y="87378"/>
                      <a:pt x="40920" y="90899"/>
                      <a:pt x="40920" y="90899"/>
                    </a:cubicBezTo>
                    <a:lnTo>
                      <a:pt x="33369" y="60858"/>
                    </a:lnTo>
                    <a:lnTo>
                      <a:pt x="25355" y="21047"/>
                    </a:lnTo>
                    <a:lnTo>
                      <a:pt x="28470" y="60572"/>
                    </a:lnTo>
                    <a:cubicBezTo>
                      <a:pt x="28470" y="60572"/>
                      <a:pt x="24190" y="60618"/>
                      <a:pt x="18431" y="54785"/>
                    </a:cubicBezTo>
                    <a:cubicBezTo>
                      <a:pt x="12673" y="48953"/>
                      <a:pt x="5445" y="37251"/>
                      <a:pt x="5445" y="37251"/>
                    </a:cubicBezTo>
                    <a:cubicBezTo>
                      <a:pt x="5445" y="37251"/>
                      <a:pt x="10917" y="50968"/>
                      <a:pt x="17026" y="58557"/>
                    </a:cubicBezTo>
                    <a:cubicBezTo>
                      <a:pt x="23146" y="66146"/>
                      <a:pt x="29902" y="67615"/>
                      <a:pt x="29902" y="67615"/>
                    </a:cubicBezTo>
                    <a:lnTo>
                      <a:pt x="36197" y="91537"/>
                    </a:lnTo>
                    <a:lnTo>
                      <a:pt x="39220" y="105356"/>
                    </a:lnTo>
                    <a:cubicBezTo>
                      <a:pt x="39220" y="105356"/>
                      <a:pt x="32805" y="105541"/>
                      <a:pt x="22998" y="100309"/>
                    </a:cubicBezTo>
                    <a:cubicBezTo>
                      <a:pt x="13190" y="95087"/>
                      <a:pt x="0" y="84447"/>
                      <a:pt x="0" y="84447"/>
                    </a:cubicBezTo>
                    <a:cubicBezTo>
                      <a:pt x="0" y="84447"/>
                      <a:pt x="9974" y="97749"/>
                      <a:pt x="20289" y="104866"/>
                    </a:cubicBezTo>
                    <a:cubicBezTo>
                      <a:pt x="30614" y="111974"/>
                      <a:pt x="41272" y="112899"/>
                      <a:pt x="41272" y="112899"/>
                    </a:cubicBezTo>
                    <a:lnTo>
                      <a:pt x="51328" y="135018"/>
                    </a:lnTo>
                    <a:cubicBezTo>
                      <a:pt x="51328" y="135018"/>
                      <a:pt x="48666" y="141303"/>
                      <a:pt x="45514" y="153347"/>
                    </a:cubicBezTo>
                    <a:cubicBezTo>
                      <a:pt x="42353" y="165392"/>
                      <a:pt x="38702" y="183194"/>
                      <a:pt x="38702" y="183194"/>
                    </a:cubicBezTo>
                    <a:lnTo>
                      <a:pt x="51014" y="188759"/>
                    </a:lnTo>
                    <a:cubicBezTo>
                      <a:pt x="51014" y="188759"/>
                      <a:pt x="50885" y="171529"/>
                      <a:pt x="52807" y="158524"/>
                    </a:cubicBezTo>
                    <a:cubicBezTo>
                      <a:pt x="54730" y="145528"/>
                      <a:pt x="58714" y="136746"/>
                      <a:pt x="58714" y="136746"/>
                    </a:cubicBezTo>
                    <a:lnTo>
                      <a:pt x="76628" y="135887"/>
                    </a:lnTo>
                    <a:cubicBezTo>
                      <a:pt x="76628" y="135887"/>
                      <a:pt x="77922" y="149077"/>
                      <a:pt x="85372" y="161232"/>
                    </a:cubicBezTo>
                    <a:cubicBezTo>
                      <a:pt x="92822" y="173378"/>
                      <a:pt x="105301" y="186762"/>
                      <a:pt x="105301" y="186762"/>
                    </a:cubicBezTo>
                    <a:cubicBezTo>
                      <a:pt x="105301" y="186762"/>
                      <a:pt x="94467" y="172195"/>
                      <a:pt x="88893" y="159467"/>
                    </a:cubicBezTo>
                    <a:cubicBezTo>
                      <a:pt x="83329" y="146738"/>
                      <a:pt x="81961" y="135212"/>
                      <a:pt x="81961" y="135212"/>
                    </a:cubicBezTo>
                    <a:lnTo>
                      <a:pt x="109968" y="132670"/>
                    </a:lnTo>
                    <a:cubicBezTo>
                      <a:pt x="109968" y="132670"/>
                      <a:pt x="112658" y="138974"/>
                      <a:pt x="121347" y="142755"/>
                    </a:cubicBezTo>
                    <a:cubicBezTo>
                      <a:pt x="130036" y="146526"/>
                      <a:pt x="144724" y="147774"/>
                      <a:pt x="144724" y="147774"/>
                    </a:cubicBezTo>
                    <a:cubicBezTo>
                      <a:pt x="144724" y="147774"/>
                      <a:pt x="130526" y="143235"/>
                      <a:pt x="123029" y="139353"/>
                    </a:cubicBezTo>
                    <a:cubicBezTo>
                      <a:pt x="115533" y="135480"/>
                      <a:pt x="114738" y="132263"/>
                      <a:pt x="114738" y="132263"/>
                    </a:cubicBezTo>
                    <a:lnTo>
                      <a:pt x="164541" y="114285"/>
                    </a:lnTo>
                    <a:cubicBezTo>
                      <a:pt x="164541" y="114285"/>
                      <a:pt x="129195" y="123066"/>
                      <a:pt x="110976" y="126255"/>
                    </a:cubicBezTo>
                    <a:cubicBezTo>
                      <a:pt x="97231" y="128658"/>
                      <a:pt x="92036" y="128612"/>
                      <a:pt x="92036" y="128612"/>
                    </a:cubicBezTo>
                    <a:cubicBezTo>
                      <a:pt x="92036" y="128612"/>
                      <a:pt x="93783" y="122909"/>
                      <a:pt x="98562" y="115718"/>
                    </a:cubicBezTo>
                    <a:cubicBezTo>
                      <a:pt x="103350" y="108526"/>
                      <a:pt x="110754" y="101030"/>
                      <a:pt x="110754" y="101030"/>
                    </a:cubicBezTo>
                    <a:cubicBezTo>
                      <a:pt x="110754" y="101030"/>
                      <a:pt x="100993" y="106946"/>
                      <a:pt x="94800" y="113620"/>
                    </a:cubicBezTo>
                    <a:cubicBezTo>
                      <a:pt x="88607" y="120293"/>
                      <a:pt x="85973" y="127734"/>
                      <a:pt x="85973" y="127734"/>
                    </a:cubicBezTo>
                    <a:lnTo>
                      <a:pt x="61311" y="129694"/>
                    </a:lnTo>
                    <a:cubicBezTo>
                      <a:pt x="61311" y="129694"/>
                      <a:pt x="65637" y="118149"/>
                      <a:pt x="69603" y="108721"/>
                    </a:cubicBezTo>
                    <a:cubicBezTo>
                      <a:pt x="73568" y="99301"/>
                      <a:pt x="79586" y="90419"/>
                      <a:pt x="79586" y="90419"/>
                    </a:cubicBezTo>
                    <a:cubicBezTo>
                      <a:pt x="79586" y="90419"/>
                      <a:pt x="91510" y="89402"/>
                      <a:pt x="104247" y="84364"/>
                    </a:cubicBezTo>
                    <a:cubicBezTo>
                      <a:pt x="116993" y="79327"/>
                      <a:pt x="130554" y="70268"/>
                      <a:pt x="130554" y="70268"/>
                    </a:cubicBezTo>
                    <a:cubicBezTo>
                      <a:pt x="130554" y="70268"/>
                      <a:pt x="116466" y="76258"/>
                      <a:pt x="104737" y="79678"/>
                    </a:cubicBezTo>
                    <a:cubicBezTo>
                      <a:pt x="93007" y="83098"/>
                      <a:pt x="83634" y="83948"/>
                      <a:pt x="83634" y="83948"/>
                    </a:cubicBezTo>
                    <a:cubicBezTo>
                      <a:pt x="83634" y="83948"/>
                      <a:pt x="84799" y="77265"/>
                      <a:pt x="94587" y="61015"/>
                    </a:cubicBezTo>
                    <a:cubicBezTo>
                      <a:pt x="107334" y="39839"/>
                      <a:pt x="135554" y="0"/>
                      <a:pt x="13555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21" name="Google Shape;7621;p12"/>
            <p:cNvGrpSpPr/>
            <p:nvPr/>
          </p:nvGrpSpPr>
          <p:grpSpPr>
            <a:xfrm rot="3656693" flipH="1">
              <a:off x="4232274" y="2571698"/>
              <a:ext cx="515470" cy="502986"/>
              <a:chOff x="1577812" y="1844785"/>
              <a:chExt cx="236213" cy="230492"/>
            </a:xfrm>
          </p:grpSpPr>
          <p:sp>
            <p:nvSpPr>
              <p:cNvPr id="7622" name="Google Shape;7622;p12"/>
              <p:cNvSpPr/>
              <p:nvPr/>
            </p:nvSpPr>
            <p:spPr>
              <a:xfrm>
                <a:off x="1577812" y="1844785"/>
                <a:ext cx="236213" cy="230492"/>
              </a:xfrm>
              <a:custGeom>
                <a:avLst/>
                <a:gdLst/>
                <a:ahLst/>
                <a:cxnLst/>
                <a:rect l="l" t="t" r="r" b="b"/>
                <a:pathLst>
                  <a:path w="236213" h="230492" extrusionOk="0">
                    <a:moveTo>
                      <a:pt x="68327" y="84512"/>
                    </a:moveTo>
                    <a:cubicBezTo>
                      <a:pt x="68327" y="84512"/>
                      <a:pt x="30826" y="92637"/>
                      <a:pt x="15039" y="116356"/>
                    </a:cubicBezTo>
                    <a:cubicBezTo>
                      <a:pt x="-9826" y="153708"/>
                      <a:pt x="3641" y="173609"/>
                      <a:pt x="3641" y="173609"/>
                    </a:cubicBezTo>
                    <a:cubicBezTo>
                      <a:pt x="3641" y="173609"/>
                      <a:pt x="21463" y="146923"/>
                      <a:pt x="40883" y="161565"/>
                    </a:cubicBezTo>
                    <a:cubicBezTo>
                      <a:pt x="50967" y="169163"/>
                      <a:pt x="53981" y="189581"/>
                      <a:pt x="53981" y="189581"/>
                    </a:cubicBezTo>
                    <a:cubicBezTo>
                      <a:pt x="53981" y="189581"/>
                      <a:pt x="69574" y="192900"/>
                      <a:pt x="78642" y="203123"/>
                    </a:cubicBezTo>
                    <a:cubicBezTo>
                      <a:pt x="87710" y="213355"/>
                      <a:pt x="90252" y="230493"/>
                      <a:pt x="90252" y="230493"/>
                    </a:cubicBezTo>
                    <a:cubicBezTo>
                      <a:pt x="90252" y="230493"/>
                      <a:pt x="102777" y="219853"/>
                      <a:pt x="110402" y="205360"/>
                    </a:cubicBezTo>
                    <a:cubicBezTo>
                      <a:pt x="118028" y="190876"/>
                      <a:pt x="120746" y="172546"/>
                      <a:pt x="120746" y="172546"/>
                    </a:cubicBezTo>
                    <a:cubicBezTo>
                      <a:pt x="120746" y="172546"/>
                      <a:pt x="126893" y="179996"/>
                      <a:pt x="133502" y="186125"/>
                    </a:cubicBezTo>
                    <a:cubicBezTo>
                      <a:pt x="140101" y="192253"/>
                      <a:pt x="147173" y="197059"/>
                      <a:pt x="147173" y="197059"/>
                    </a:cubicBezTo>
                    <a:cubicBezTo>
                      <a:pt x="147173" y="197059"/>
                      <a:pt x="151896" y="190164"/>
                      <a:pt x="154151" y="183194"/>
                    </a:cubicBezTo>
                    <a:cubicBezTo>
                      <a:pt x="156416" y="176225"/>
                      <a:pt x="156213" y="169172"/>
                      <a:pt x="156213" y="169172"/>
                    </a:cubicBezTo>
                    <a:cubicBezTo>
                      <a:pt x="156213" y="169172"/>
                      <a:pt x="176807" y="175985"/>
                      <a:pt x="194831" y="179312"/>
                    </a:cubicBezTo>
                    <a:cubicBezTo>
                      <a:pt x="212856" y="182640"/>
                      <a:pt x="228311" y="182473"/>
                      <a:pt x="228311" y="182473"/>
                    </a:cubicBezTo>
                    <a:cubicBezTo>
                      <a:pt x="228311" y="182473"/>
                      <a:pt x="224142" y="162600"/>
                      <a:pt x="217219" y="146923"/>
                    </a:cubicBezTo>
                    <a:cubicBezTo>
                      <a:pt x="210295" y="131247"/>
                      <a:pt x="200618" y="119766"/>
                      <a:pt x="200618" y="119766"/>
                    </a:cubicBezTo>
                    <a:cubicBezTo>
                      <a:pt x="200618" y="119766"/>
                      <a:pt x="207587" y="118491"/>
                      <a:pt x="213263" y="115773"/>
                    </a:cubicBezTo>
                    <a:cubicBezTo>
                      <a:pt x="218947" y="113056"/>
                      <a:pt x="223338" y="108896"/>
                      <a:pt x="223338" y="108896"/>
                    </a:cubicBezTo>
                    <a:cubicBezTo>
                      <a:pt x="223338" y="108896"/>
                      <a:pt x="214131" y="99375"/>
                      <a:pt x="202540" y="93950"/>
                    </a:cubicBezTo>
                    <a:cubicBezTo>
                      <a:pt x="190949" y="88524"/>
                      <a:pt x="176973" y="87193"/>
                      <a:pt x="176973" y="87193"/>
                    </a:cubicBezTo>
                    <a:cubicBezTo>
                      <a:pt x="176973" y="87193"/>
                      <a:pt x="198815" y="78227"/>
                      <a:pt x="213623" y="66663"/>
                    </a:cubicBezTo>
                    <a:cubicBezTo>
                      <a:pt x="228431" y="55100"/>
                      <a:pt x="236214" y="40939"/>
                      <a:pt x="236214" y="40939"/>
                    </a:cubicBezTo>
                    <a:cubicBezTo>
                      <a:pt x="236214" y="40939"/>
                      <a:pt x="213984" y="44128"/>
                      <a:pt x="198917" y="39959"/>
                    </a:cubicBezTo>
                    <a:cubicBezTo>
                      <a:pt x="183850" y="35781"/>
                      <a:pt x="175938" y="24255"/>
                      <a:pt x="175938" y="24255"/>
                    </a:cubicBezTo>
                    <a:cubicBezTo>
                      <a:pt x="175938" y="24255"/>
                      <a:pt x="155316" y="43989"/>
                      <a:pt x="131052" y="20594"/>
                    </a:cubicBezTo>
                    <a:cubicBezTo>
                      <a:pt x="121430" y="11323"/>
                      <a:pt x="126061" y="0"/>
                      <a:pt x="126061" y="0"/>
                    </a:cubicBezTo>
                    <a:cubicBezTo>
                      <a:pt x="126061" y="0"/>
                      <a:pt x="102342" y="5962"/>
                      <a:pt x="87294" y="26926"/>
                    </a:cubicBezTo>
                    <a:cubicBezTo>
                      <a:pt x="72236" y="47890"/>
                      <a:pt x="68327" y="84512"/>
                      <a:pt x="68327" y="845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23" name="Google Shape;7623;p12"/>
              <p:cNvSpPr/>
              <p:nvPr/>
            </p:nvSpPr>
            <p:spPr>
              <a:xfrm>
                <a:off x="1597648" y="1878098"/>
                <a:ext cx="189988" cy="164957"/>
              </a:xfrm>
              <a:custGeom>
                <a:avLst/>
                <a:gdLst/>
                <a:ahLst/>
                <a:cxnLst/>
                <a:rect l="l" t="t" r="r" b="b"/>
                <a:pathLst>
                  <a:path w="189988" h="164957" extrusionOk="0">
                    <a:moveTo>
                      <a:pt x="189988" y="134278"/>
                    </a:moveTo>
                    <a:cubicBezTo>
                      <a:pt x="189988" y="134278"/>
                      <a:pt x="151785" y="100346"/>
                      <a:pt x="129989" y="88302"/>
                    </a:cubicBezTo>
                    <a:cubicBezTo>
                      <a:pt x="117825" y="81573"/>
                      <a:pt x="109219" y="78162"/>
                      <a:pt x="109219" y="78162"/>
                    </a:cubicBezTo>
                    <a:cubicBezTo>
                      <a:pt x="109219" y="78162"/>
                      <a:pt x="115413" y="76507"/>
                      <a:pt x="131071" y="75722"/>
                    </a:cubicBezTo>
                    <a:cubicBezTo>
                      <a:pt x="146720" y="74936"/>
                      <a:pt x="171825" y="75028"/>
                      <a:pt x="171825" y="75028"/>
                    </a:cubicBezTo>
                    <a:cubicBezTo>
                      <a:pt x="171825" y="75028"/>
                      <a:pt x="149040" y="70499"/>
                      <a:pt x="131912" y="70268"/>
                    </a:cubicBezTo>
                    <a:cubicBezTo>
                      <a:pt x="114784" y="70037"/>
                      <a:pt x="103313" y="74104"/>
                      <a:pt x="103313" y="74104"/>
                    </a:cubicBezTo>
                    <a:cubicBezTo>
                      <a:pt x="103313" y="74104"/>
                      <a:pt x="93062" y="67199"/>
                      <a:pt x="82266" y="62420"/>
                    </a:cubicBezTo>
                    <a:cubicBezTo>
                      <a:pt x="71470" y="57642"/>
                      <a:pt x="60119" y="54998"/>
                      <a:pt x="60119" y="54998"/>
                    </a:cubicBezTo>
                    <a:lnTo>
                      <a:pt x="90363" y="41974"/>
                    </a:lnTo>
                    <a:cubicBezTo>
                      <a:pt x="90363" y="41974"/>
                      <a:pt x="95391" y="47613"/>
                      <a:pt x="107556" y="50737"/>
                    </a:cubicBezTo>
                    <a:cubicBezTo>
                      <a:pt x="119729" y="53852"/>
                      <a:pt x="139039" y="54453"/>
                      <a:pt x="139039" y="54453"/>
                    </a:cubicBezTo>
                    <a:cubicBezTo>
                      <a:pt x="139039" y="54453"/>
                      <a:pt x="121929" y="50441"/>
                      <a:pt x="111595" y="47086"/>
                    </a:cubicBezTo>
                    <a:cubicBezTo>
                      <a:pt x="101261" y="43721"/>
                      <a:pt x="97702" y="41004"/>
                      <a:pt x="97702" y="41004"/>
                    </a:cubicBezTo>
                    <a:lnTo>
                      <a:pt x="127623" y="33008"/>
                    </a:lnTo>
                    <a:lnTo>
                      <a:pt x="167314" y="24402"/>
                    </a:lnTo>
                    <a:lnTo>
                      <a:pt x="127836" y="28109"/>
                    </a:lnTo>
                    <a:cubicBezTo>
                      <a:pt x="127836" y="28109"/>
                      <a:pt x="127725" y="23829"/>
                      <a:pt x="133474" y="17988"/>
                    </a:cubicBezTo>
                    <a:cubicBezTo>
                      <a:pt x="139214" y="12137"/>
                      <a:pt x="150815" y="4733"/>
                      <a:pt x="150815" y="4733"/>
                    </a:cubicBezTo>
                    <a:cubicBezTo>
                      <a:pt x="150815" y="4733"/>
                      <a:pt x="137181" y="10408"/>
                      <a:pt x="129684" y="16638"/>
                    </a:cubicBezTo>
                    <a:cubicBezTo>
                      <a:pt x="122188" y="22859"/>
                      <a:pt x="120820" y="29643"/>
                      <a:pt x="120820" y="29643"/>
                    </a:cubicBezTo>
                    <a:lnTo>
                      <a:pt x="96990" y="36289"/>
                    </a:lnTo>
                    <a:lnTo>
                      <a:pt x="83218" y="39515"/>
                    </a:lnTo>
                    <a:cubicBezTo>
                      <a:pt x="83218" y="39515"/>
                      <a:pt x="82941" y="33110"/>
                      <a:pt x="88015" y="23229"/>
                    </a:cubicBezTo>
                    <a:cubicBezTo>
                      <a:pt x="93099" y="13347"/>
                      <a:pt x="103535" y="0"/>
                      <a:pt x="103535" y="0"/>
                    </a:cubicBezTo>
                    <a:cubicBezTo>
                      <a:pt x="103535" y="0"/>
                      <a:pt x="90391" y="10168"/>
                      <a:pt x="83431" y="20585"/>
                    </a:cubicBezTo>
                    <a:cubicBezTo>
                      <a:pt x="76470" y="31012"/>
                      <a:pt x="75703" y="41678"/>
                      <a:pt x="75703" y="41678"/>
                    </a:cubicBezTo>
                    <a:lnTo>
                      <a:pt x="53741" y="52068"/>
                    </a:lnTo>
                    <a:cubicBezTo>
                      <a:pt x="53741" y="52068"/>
                      <a:pt x="47419" y="49498"/>
                      <a:pt x="35328" y="46522"/>
                    </a:cubicBezTo>
                    <a:cubicBezTo>
                      <a:pt x="23238" y="43545"/>
                      <a:pt x="5389" y="40162"/>
                      <a:pt x="5389" y="40162"/>
                    </a:cubicBezTo>
                    <a:lnTo>
                      <a:pt x="0" y="52558"/>
                    </a:lnTo>
                    <a:cubicBezTo>
                      <a:pt x="0" y="52558"/>
                      <a:pt x="17229" y="52170"/>
                      <a:pt x="30253" y="53898"/>
                    </a:cubicBezTo>
                    <a:cubicBezTo>
                      <a:pt x="43287" y="55627"/>
                      <a:pt x="52123" y="59472"/>
                      <a:pt x="52123" y="59472"/>
                    </a:cubicBezTo>
                    <a:lnTo>
                      <a:pt x="53251" y="77376"/>
                    </a:lnTo>
                    <a:cubicBezTo>
                      <a:pt x="53251" y="77376"/>
                      <a:pt x="40079" y="78874"/>
                      <a:pt x="28035" y="86499"/>
                    </a:cubicBezTo>
                    <a:cubicBezTo>
                      <a:pt x="16000" y="94125"/>
                      <a:pt x="2801" y="106807"/>
                      <a:pt x="2801" y="106807"/>
                    </a:cubicBezTo>
                    <a:cubicBezTo>
                      <a:pt x="2801" y="106807"/>
                      <a:pt x="17211" y="95752"/>
                      <a:pt x="29856" y="89993"/>
                    </a:cubicBezTo>
                    <a:cubicBezTo>
                      <a:pt x="42501" y="84235"/>
                      <a:pt x="54000" y="82700"/>
                      <a:pt x="54000" y="82700"/>
                    </a:cubicBezTo>
                    <a:lnTo>
                      <a:pt x="56958" y="110671"/>
                    </a:lnTo>
                    <a:cubicBezTo>
                      <a:pt x="56958" y="110671"/>
                      <a:pt x="50690" y="113453"/>
                      <a:pt x="47049" y="122197"/>
                    </a:cubicBezTo>
                    <a:cubicBezTo>
                      <a:pt x="43397" y="130941"/>
                      <a:pt x="42371" y="145648"/>
                      <a:pt x="42371" y="145648"/>
                    </a:cubicBezTo>
                    <a:cubicBezTo>
                      <a:pt x="42371" y="145648"/>
                      <a:pt x="46707" y="131376"/>
                      <a:pt x="50469" y="123824"/>
                    </a:cubicBezTo>
                    <a:cubicBezTo>
                      <a:pt x="54240" y="116272"/>
                      <a:pt x="57438" y="115431"/>
                      <a:pt x="57438" y="115431"/>
                    </a:cubicBezTo>
                    <a:lnTo>
                      <a:pt x="76156" y="164957"/>
                    </a:lnTo>
                    <a:cubicBezTo>
                      <a:pt x="76156" y="164957"/>
                      <a:pt x="66857" y="129740"/>
                      <a:pt x="63391" y="111577"/>
                    </a:cubicBezTo>
                    <a:cubicBezTo>
                      <a:pt x="60775" y="97869"/>
                      <a:pt x="60757" y="92674"/>
                      <a:pt x="60757" y="92674"/>
                    </a:cubicBezTo>
                    <a:cubicBezTo>
                      <a:pt x="60757" y="92674"/>
                      <a:pt x="66478" y="94338"/>
                      <a:pt x="73744" y="99015"/>
                    </a:cubicBezTo>
                    <a:cubicBezTo>
                      <a:pt x="81009" y="103683"/>
                      <a:pt x="88607" y="110985"/>
                      <a:pt x="88607" y="110985"/>
                    </a:cubicBezTo>
                    <a:cubicBezTo>
                      <a:pt x="88607" y="110985"/>
                      <a:pt x="82553" y="101316"/>
                      <a:pt x="75786" y="95216"/>
                    </a:cubicBezTo>
                    <a:cubicBezTo>
                      <a:pt x="69020" y="89124"/>
                      <a:pt x="61542" y="86601"/>
                      <a:pt x="61542" y="86601"/>
                    </a:cubicBezTo>
                    <a:lnTo>
                      <a:pt x="59213" y="61977"/>
                    </a:lnTo>
                    <a:cubicBezTo>
                      <a:pt x="59213" y="61977"/>
                      <a:pt x="70823" y="66118"/>
                      <a:pt x="80306" y="69944"/>
                    </a:cubicBezTo>
                    <a:cubicBezTo>
                      <a:pt x="89790" y="73771"/>
                      <a:pt x="98756" y="79659"/>
                      <a:pt x="98756" y="79659"/>
                    </a:cubicBezTo>
                    <a:cubicBezTo>
                      <a:pt x="98756" y="79659"/>
                      <a:pt x="99948" y="91565"/>
                      <a:pt x="105171" y="104228"/>
                    </a:cubicBezTo>
                    <a:cubicBezTo>
                      <a:pt x="110403" y="116901"/>
                      <a:pt x="119664" y="130322"/>
                      <a:pt x="119664" y="130322"/>
                    </a:cubicBezTo>
                    <a:cubicBezTo>
                      <a:pt x="119664" y="130322"/>
                      <a:pt x="113462" y="116328"/>
                      <a:pt x="109867" y="104644"/>
                    </a:cubicBezTo>
                    <a:cubicBezTo>
                      <a:pt x="106271" y="92970"/>
                      <a:pt x="105282" y="83615"/>
                      <a:pt x="105282" y="83615"/>
                    </a:cubicBezTo>
                    <a:cubicBezTo>
                      <a:pt x="105282" y="83615"/>
                      <a:pt x="111983" y="84679"/>
                      <a:pt x="128381" y="94227"/>
                    </a:cubicBezTo>
                    <a:cubicBezTo>
                      <a:pt x="149742" y="106659"/>
                      <a:pt x="189988" y="134278"/>
                      <a:pt x="189988" y="1342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24" name="Google Shape;7624;p12"/>
            <p:cNvGrpSpPr/>
            <p:nvPr/>
          </p:nvGrpSpPr>
          <p:grpSpPr>
            <a:xfrm flipH="1">
              <a:off x="9178729" y="1880279"/>
              <a:ext cx="483606" cy="672218"/>
              <a:chOff x="-231632" y="1901955"/>
              <a:chExt cx="221614" cy="308046"/>
            </a:xfrm>
          </p:grpSpPr>
          <p:sp>
            <p:nvSpPr>
              <p:cNvPr id="7625" name="Google Shape;7625;p12"/>
              <p:cNvSpPr/>
              <p:nvPr/>
            </p:nvSpPr>
            <p:spPr>
              <a:xfrm>
                <a:off x="-231632" y="1901955"/>
                <a:ext cx="221614" cy="308046"/>
              </a:xfrm>
              <a:custGeom>
                <a:avLst/>
                <a:gdLst/>
                <a:ahLst/>
                <a:cxnLst/>
                <a:rect l="l" t="t" r="r" b="b"/>
                <a:pathLst>
                  <a:path w="221614" h="308046" extrusionOk="0">
                    <a:moveTo>
                      <a:pt x="154290" y="212015"/>
                    </a:moveTo>
                    <a:cubicBezTo>
                      <a:pt x="154290" y="212015"/>
                      <a:pt x="188620" y="214890"/>
                      <a:pt x="204685" y="187779"/>
                    </a:cubicBezTo>
                    <a:cubicBezTo>
                      <a:pt x="229975" y="145084"/>
                      <a:pt x="219438" y="112205"/>
                      <a:pt x="219438" y="112205"/>
                    </a:cubicBezTo>
                    <a:cubicBezTo>
                      <a:pt x="219438" y="112205"/>
                      <a:pt x="201321" y="142690"/>
                      <a:pt x="185024" y="114895"/>
                    </a:cubicBezTo>
                    <a:cubicBezTo>
                      <a:pt x="176567" y="100475"/>
                      <a:pt x="175467" y="70832"/>
                      <a:pt x="175467" y="70832"/>
                    </a:cubicBezTo>
                    <a:cubicBezTo>
                      <a:pt x="175467" y="70832"/>
                      <a:pt x="161713" y="60304"/>
                      <a:pt x="154374" y="42593"/>
                    </a:cubicBezTo>
                    <a:cubicBezTo>
                      <a:pt x="147034" y="24883"/>
                      <a:pt x="146101" y="0"/>
                      <a:pt x="146101" y="0"/>
                    </a:cubicBezTo>
                    <a:cubicBezTo>
                      <a:pt x="146101" y="0"/>
                      <a:pt x="134010" y="10103"/>
                      <a:pt x="126015" y="27434"/>
                    </a:cubicBezTo>
                    <a:cubicBezTo>
                      <a:pt x="118029" y="44756"/>
                      <a:pt x="114128" y="69297"/>
                      <a:pt x="114128" y="69297"/>
                    </a:cubicBezTo>
                    <a:cubicBezTo>
                      <a:pt x="114128" y="69297"/>
                      <a:pt x="109201" y="56579"/>
                      <a:pt x="103748" y="45524"/>
                    </a:cubicBezTo>
                    <a:cubicBezTo>
                      <a:pt x="98294" y="34469"/>
                      <a:pt x="92323" y="25077"/>
                      <a:pt x="92323" y="25077"/>
                    </a:cubicBezTo>
                    <a:cubicBezTo>
                      <a:pt x="92323" y="25077"/>
                      <a:pt x="87535" y="32906"/>
                      <a:pt x="84956" y="41771"/>
                    </a:cubicBezTo>
                    <a:cubicBezTo>
                      <a:pt x="82377" y="50644"/>
                      <a:pt x="81998" y="60563"/>
                      <a:pt x="81998" y="60563"/>
                    </a:cubicBezTo>
                    <a:cubicBezTo>
                      <a:pt x="81998" y="60563"/>
                      <a:pt x="64029" y="43250"/>
                      <a:pt x="48102" y="31779"/>
                    </a:cubicBezTo>
                    <a:cubicBezTo>
                      <a:pt x="32167" y="20308"/>
                      <a:pt x="18265" y="14678"/>
                      <a:pt x="18265" y="14678"/>
                    </a:cubicBezTo>
                    <a:cubicBezTo>
                      <a:pt x="18265" y="14678"/>
                      <a:pt x="20446" y="43980"/>
                      <a:pt x="25428" y="68475"/>
                    </a:cubicBezTo>
                    <a:cubicBezTo>
                      <a:pt x="30411" y="92979"/>
                      <a:pt x="38203" y="112667"/>
                      <a:pt x="38203" y="112667"/>
                    </a:cubicBezTo>
                    <a:cubicBezTo>
                      <a:pt x="38203" y="112667"/>
                      <a:pt x="31843" y="111817"/>
                      <a:pt x="26519" y="113453"/>
                    </a:cubicBezTo>
                    <a:cubicBezTo>
                      <a:pt x="21204" y="115089"/>
                      <a:pt x="16934" y="119221"/>
                      <a:pt x="16934" y="119221"/>
                    </a:cubicBezTo>
                    <a:cubicBezTo>
                      <a:pt x="16934" y="119221"/>
                      <a:pt x="24449" y="135998"/>
                      <a:pt x="34432" y="147968"/>
                    </a:cubicBezTo>
                    <a:cubicBezTo>
                      <a:pt x="44424" y="159929"/>
                      <a:pt x="56874" y="167083"/>
                      <a:pt x="56874" y="167083"/>
                    </a:cubicBezTo>
                    <a:cubicBezTo>
                      <a:pt x="56874" y="167083"/>
                      <a:pt x="36548" y="171317"/>
                      <a:pt x="22323" y="181845"/>
                    </a:cubicBezTo>
                    <a:cubicBezTo>
                      <a:pt x="8106" y="192364"/>
                      <a:pt x="0" y="209168"/>
                      <a:pt x="0" y="209168"/>
                    </a:cubicBezTo>
                    <a:cubicBezTo>
                      <a:pt x="0" y="209168"/>
                      <a:pt x="20225" y="213152"/>
                      <a:pt x="33433" y="224678"/>
                    </a:cubicBezTo>
                    <a:cubicBezTo>
                      <a:pt x="46642" y="236214"/>
                      <a:pt x="52835" y="255302"/>
                      <a:pt x="52835" y="255302"/>
                    </a:cubicBezTo>
                    <a:cubicBezTo>
                      <a:pt x="52835" y="255302"/>
                      <a:pt x="72930" y="235586"/>
                      <a:pt x="92887" y="277430"/>
                    </a:cubicBezTo>
                    <a:cubicBezTo>
                      <a:pt x="100799" y="294013"/>
                      <a:pt x="95733" y="308044"/>
                      <a:pt x="95733" y="308044"/>
                    </a:cubicBezTo>
                    <a:cubicBezTo>
                      <a:pt x="95733" y="308044"/>
                      <a:pt x="117520" y="308728"/>
                      <a:pt x="132698" y="285186"/>
                    </a:cubicBezTo>
                    <a:cubicBezTo>
                      <a:pt x="147885" y="261643"/>
                      <a:pt x="154290" y="212015"/>
                      <a:pt x="154290" y="21201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26" name="Google Shape;7626;p12"/>
              <p:cNvSpPr/>
              <p:nvPr/>
            </p:nvSpPr>
            <p:spPr>
              <a:xfrm>
                <a:off x="-197930" y="1944401"/>
                <a:ext cx="166029" cy="220149"/>
              </a:xfrm>
              <a:custGeom>
                <a:avLst/>
                <a:gdLst/>
                <a:ahLst/>
                <a:cxnLst/>
                <a:rect l="l" t="t" r="r" b="b"/>
                <a:pathLst>
                  <a:path w="166029" h="220149" extrusionOk="0">
                    <a:moveTo>
                      <a:pt x="0" y="0"/>
                    </a:moveTo>
                    <a:cubicBezTo>
                      <a:pt x="0" y="0"/>
                      <a:pt x="31649" y="61829"/>
                      <a:pt x="50284" y="86906"/>
                    </a:cubicBezTo>
                    <a:cubicBezTo>
                      <a:pt x="60683" y="100891"/>
                      <a:pt x="68151" y="108924"/>
                      <a:pt x="68151" y="108924"/>
                    </a:cubicBezTo>
                    <a:cubicBezTo>
                      <a:pt x="68151" y="108924"/>
                      <a:pt x="62448" y="108887"/>
                      <a:pt x="48324" y="104043"/>
                    </a:cubicBezTo>
                    <a:cubicBezTo>
                      <a:pt x="34200" y="99209"/>
                      <a:pt x="11647" y="89568"/>
                      <a:pt x="11647" y="89568"/>
                    </a:cubicBezTo>
                    <a:cubicBezTo>
                      <a:pt x="11647" y="89568"/>
                      <a:pt x="31760" y="104524"/>
                      <a:pt x="47132" y="111336"/>
                    </a:cubicBezTo>
                    <a:cubicBezTo>
                      <a:pt x="62504" y="118149"/>
                      <a:pt x="73134" y="116827"/>
                      <a:pt x="73134" y="116827"/>
                    </a:cubicBezTo>
                    <a:cubicBezTo>
                      <a:pt x="73134" y="116827"/>
                      <a:pt x="81795" y="130341"/>
                      <a:pt x="91121" y="141100"/>
                    </a:cubicBezTo>
                    <a:cubicBezTo>
                      <a:pt x="100448" y="151859"/>
                      <a:pt x="110431" y="159864"/>
                      <a:pt x="110431" y="159864"/>
                    </a:cubicBezTo>
                    <a:lnTo>
                      <a:pt x="82238" y="166575"/>
                    </a:lnTo>
                    <a:cubicBezTo>
                      <a:pt x="82238" y="166575"/>
                      <a:pt x="78162" y="156786"/>
                      <a:pt x="67477" y="147820"/>
                    </a:cubicBezTo>
                    <a:cubicBezTo>
                      <a:pt x="56782" y="138854"/>
                      <a:pt x="39478" y="130701"/>
                      <a:pt x="39478" y="130701"/>
                    </a:cubicBezTo>
                    <a:cubicBezTo>
                      <a:pt x="39478" y="130701"/>
                      <a:pt x="54536" y="142782"/>
                      <a:pt x="63557" y="151388"/>
                    </a:cubicBezTo>
                    <a:cubicBezTo>
                      <a:pt x="72579" y="159993"/>
                      <a:pt x="75565" y="165133"/>
                      <a:pt x="75565" y="165133"/>
                    </a:cubicBezTo>
                    <a:lnTo>
                      <a:pt x="48047" y="164948"/>
                    </a:lnTo>
                    <a:lnTo>
                      <a:pt x="11702" y="161916"/>
                    </a:lnTo>
                    <a:lnTo>
                      <a:pt x="47465" y="171705"/>
                    </a:lnTo>
                    <a:cubicBezTo>
                      <a:pt x="47465" y="171705"/>
                      <a:pt x="47224" y="177722"/>
                      <a:pt x="41604" y="183703"/>
                    </a:cubicBezTo>
                    <a:cubicBezTo>
                      <a:pt x="35984" y="189674"/>
                      <a:pt x="24976" y="195617"/>
                      <a:pt x="24976" y="195617"/>
                    </a:cubicBezTo>
                    <a:cubicBezTo>
                      <a:pt x="24976" y="195617"/>
                      <a:pt x="37676" y="192863"/>
                      <a:pt x="44904" y="187021"/>
                    </a:cubicBezTo>
                    <a:cubicBezTo>
                      <a:pt x="52133" y="181170"/>
                      <a:pt x="53889" y="172232"/>
                      <a:pt x="53889" y="172232"/>
                    </a:cubicBezTo>
                    <a:lnTo>
                      <a:pt x="75833" y="171982"/>
                    </a:lnTo>
                    <a:lnTo>
                      <a:pt x="88459" y="172703"/>
                    </a:lnTo>
                    <a:cubicBezTo>
                      <a:pt x="88459" y="172703"/>
                      <a:pt x="88200" y="181752"/>
                      <a:pt x="82858" y="193621"/>
                    </a:cubicBezTo>
                    <a:cubicBezTo>
                      <a:pt x="77515" y="205480"/>
                      <a:pt x="67079" y="220149"/>
                      <a:pt x="67079" y="220149"/>
                    </a:cubicBezTo>
                    <a:cubicBezTo>
                      <a:pt x="67079" y="220149"/>
                      <a:pt x="79706" y="210943"/>
                      <a:pt x="86777" y="199037"/>
                    </a:cubicBezTo>
                    <a:cubicBezTo>
                      <a:pt x="93848" y="187132"/>
                      <a:pt x="95382" y="172528"/>
                      <a:pt x="95382" y="172528"/>
                    </a:cubicBezTo>
                    <a:lnTo>
                      <a:pt x="115940" y="166362"/>
                    </a:lnTo>
                    <a:cubicBezTo>
                      <a:pt x="115940" y="166362"/>
                      <a:pt x="121412" y="172343"/>
                      <a:pt x="132042" y="181078"/>
                    </a:cubicBezTo>
                    <a:cubicBezTo>
                      <a:pt x="142671" y="189822"/>
                      <a:pt x="158441" y="201311"/>
                      <a:pt x="158441" y="201311"/>
                    </a:cubicBezTo>
                    <a:lnTo>
                      <a:pt x="164264" y="186051"/>
                    </a:lnTo>
                    <a:cubicBezTo>
                      <a:pt x="164264" y="186051"/>
                      <a:pt x="148754" y="180070"/>
                      <a:pt x="137181" y="172722"/>
                    </a:cubicBezTo>
                    <a:cubicBezTo>
                      <a:pt x="125608" y="165364"/>
                      <a:pt x="117973" y="156638"/>
                      <a:pt x="117973" y="156638"/>
                    </a:cubicBezTo>
                    <a:lnTo>
                      <a:pt x="118371" y="131237"/>
                    </a:lnTo>
                    <a:cubicBezTo>
                      <a:pt x="118371" y="131237"/>
                      <a:pt x="130322" y="134140"/>
                      <a:pt x="141747" y="128067"/>
                    </a:cubicBezTo>
                    <a:cubicBezTo>
                      <a:pt x="153172" y="121985"/>
                      <a:pt x="166029" y="109294"/>
                      <a:pt x="166029" y="109294"/>
                    </a:cubicBezTo>
                    <a:cubicBezTo>
                      <a:pt x="166029" y="109294"/>
                      <a:pt x="152201" y="119258"/>
                      <a:pt x="140388" y="122493"/>
                    </a:cubicBezTo>
                    <a:cubicBezTo>
                      <a:pt x="128575" y="125737"/>
                      <a:pt x="118121" y="123519"/>
                      <a:pt x="118121" y="123519"/>
                    </a:cubicBezTo>
                    <a:lnTo>
                      <a:pt x="117668" y="83375"/>
                    </a:lnTo>
                    <a:cubicBezTo>
                      <a:pt x="117668" y="83375"/>
                      <a:pt x="123519" y="81868"/>
                      <a:pt x="127485" y="71045"/>
                    </a:cubicBezTo>
                    <a:cubicBezTo>
                      <a:pt x="131450" y="60230"/>
                      <a:pt x="133539" y="40098"/>
                      <a:pt x="133539" y="40098"/>
                    </a:cubicBezTo>
                    <a:cubicBezTo>
                      <a:pt x="133539" y="40098"/>
                      <a:pt x="128520" y="58363"/>
                      <a:pt x="124536" y="67477"/>
                    </a:cubicBezTo>
                    <a:cubicBezTo>
                      <a:pt x="120561" y="76581"/>
                      <a:pt x="117613" y="76544"/>
                      <a:pt x="117613" y="76544"/>
                    </a:cubicBezTo>
                    <a:lnTo>
                      <a:pt x="104700" y="342"/>
                    </a:lnTo>
                    <a:cubicBezTo>
                      <a:pt x="104700" y="342"/>
                      <a:pt x="110283" y="53002"/>
                      <a:pt x="111965" y="79669"/>
                    </a:cubicBezTo>
                    <a:cubicBezTo>
                      <a:pt x="113231" y="99791"/>
                      <a:pt x="112843" y="107048"/>
                      <a:pt x="112843" y="107048"/>
                    </a:cubicBezTo>
                    <a:cubicBezTo>
                      <a:pt x="112843" y="107048"/>
                      <a:pt x="107833" y="102555"/>
                      <a:pt x="101668" y="93275"/>
                    </a:cubicBezTo>
                    <a:cubicBezTo>
                      <a:pt x="95512" y="84004"/>
                      <a:pt x="89254" y="70934"/>
                      <a:pt x="89254" y="70934"/>
                    </a:cubicBezTo>
                    <a:cubicBezTo>
                      <a:pt x="89254" y="70934"/>
                      <a:pt x="93940" y="86730"/>
                      <a:pt x="99533" y="97795"/>
                    </a:cubicBezTo>
                    <a:cubicBezTo>
                      <a:pt x="105134" y="108868"/>
                      <a:pt x="111651" y="115219"/>
                      <a:pt x="111651" y="115219"/>
                    </a:cubicBezTo>
                    <a:lnTo>
                      <a:pt x="111799" y="150473"/>
                    </a:lnTo>
                    <a:cubicBezTo>
                      <a:pt x="111799" y="150473"/>
                      <a:pt x="101696" y="140277"/>
                      <a:pt x="93478" y="131348"/>
                    </a:cubicBezTo>
                    <a:cubicBezTo>
                      <a:pt x="85261" y="122419"/>
                      <a:pt x="77672" y="110800"/>
                      <a:pt x="77672" y="110800"/>
                    </a:cubicBezTo>
                    <a:cubicBezTo>
                      <a:pt x="77672" y="110800"/>
                      <a:pt x="77533" y="93737"/>
                      <a:pt x="73836" y="74076"/>
                    </a:cubicBezTo>
                    <a:cubicBezTo>
                      <a:pt x="70139" y="54425"/>
                      <a:pt x="62873" y="32176"/>
                      <a:pt x="62873" y="32176"/>
                    </a:cubicBezTo>
                    <a:cubicBezTo>
                      <a:pt x="62873" y="32176"/>
                      <a:pt x="67347" y="54055"/>
                      <a:pt x="69649" y="71719"/>
                    </a:cubicBezTo>
                    <a:cubicBezTo>
                      <a:pt x="71960" y="89374"/>
                      <a:pt x="72108" y="102814"/>
                      <a:pt x="72108" y="102814"/>
                    </a:cubicBezTo>
                    <a:cubicBezTo>
                      <a:pt x="72108" y="102814"/>
                      <a:pt x="66183" y="98784"/>
                      <a:pt x="52197" y="79243"/>
                    </a:cubicBezTo>
                    <a:cubicBezTo>
                      <a:pt x="33988" y="53796"/>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27" name="Google Shape;7627;p12"/>
            <p:cNvGrpSpPr/>
            <p:nvPr/>
          </p:nvGrpSpPr>
          <p:grpSpPr>
            <a:xfrm flipH="1">
              <a:off x="5192350" y="4585971"/>
              <a:ext cx="496627" cy="549095"/>
              <a:chOff x="857393" y="1793207"/>
              <a:chExt cx="227581" cy="251613"/>
            </a:xfrm>
          </p:grpSpPr>
          <p:sp>
            <p:nvSpPr>
              <p:cNvPr id="7628" name="Google Shape;7628;p12"/>
              <p:cNvSpPr/>
              <p:nvPr/>
            </p:nvSpPr>
            <p:spPr>
              <a:xfrm>
                <a:off x="857393" y="1793207"/>
                <a:ext cx="215914" cy="251613"/>
              </a:xfrm>
              <a:custGeom>
                <a:avLst/>
                <a:gdLst/>
                <a:ahLst/>
                <a:cxnLst/>
                <a:rect l="l" t="t" r="r" b="b"/>
                <a:pathLst>
                  <a:path w="215914" h="251613" extrusionOk="0">
                    <a:moveTo>
                      <a:pt x="185136" y="119970"/>
                    </a:moveTo>
                    <a:cubicBezTo>
                      <a:pt x="185136" y="119970"/>
                      <a:pt x="213467" y="92018"/>
                      <a:pt x="215565" y="61894"/>
                    </a:cubicBezTo>
                    <a:cubicBezTo>
                      <a:pt x="218874" y="14457"/>
                      <a:pt x="197633" y="3855"/>
                      <a:pt x="197633" y="3855"/>
                    </a:cubicBezTo>
                    <a:cubicBezTo>
                      <a:pt x="197633" y="3855"/>
                      <a:pt x="195229" y="37787"/>
                      <a:pt x="171418" y="35217"/>
                    </a:cubicBezTo>
                    <a:cubicBezTo>
                      <a:pt x="159060" y="33877"/>
                      <a:pt x="146581" y="17063"/>
                      <a:pt x="146581" y="17063"/>
                    </a:cubicBezTo>
                    <a:cubicBezTo>
                      <a:pt x="146581" y="17063"/>
                      <a:pt x="131552" y="22637"/>
                      <a:pt x="118796" y="18376"/>
                    </a:cubicBezTo>
                    <a:cubicBezTo>
                      <a:pt x="106031" y="14105"/>
                      <a:pt x="95539" y="0"/>
                      <a:pt x="95539" y="0"/>
                    </a:cubicBezTo>
                    <a:cubicBezTo>
                      <a:pt x="95539" y="0"/>
                      <a:pt x="89920" y="16509"/>
                      <a:pt x="90382" y="33794"/>
                    </a:cubicBezTo>
                    <a:cubicBezTo>
                      <a:pt x="90835" y="51088"/>
                      <a:pt x="97379" y="69159"/>
                      <a:pt x="97379" y="69159"/>
                    </a:cubicBezTo>
                    <a:cubicBezTo>
                      <a:pt x="97379" y="69159"/>
                      <a:pt x="88478" y="65794"/>
                      <a:pt x="79826" y="63881"/>
                    </a:cubicBezTo>
                    <a:cubicBezTo>
                      <a:pt x="71165" y="61977"/>
                      <a:pt x="62763" y="61505"/>
                      <a:pt x="62763" y="61505"/>
                    </a:cubicBezTo>
                    <a:cubicBezTo>
                      <a:pt x="62763" y="61505"/>
                      <a:pt x="62032" y="70333"/>
                      <a:pt x="63465" y="77875"/>
                    </a:cubicBezTo>
                    <a:cubicBezTo>
                      <a:pt x="64898" y="85427"/>
                      <a:pt x="68484" y="91694"/>
                      <a:pt x="68484" y="91694"/>
                    </a:cubicBezTo>
                    <a:cubicBezTo>
                      <a:pt x="68484" y="91694"/>
                      <a:pt x="47465" y="96843"/>
                      <a:pt x="30346" y="103738"/>
                    </a:cubicBezTo>
                    <a:cubicBezTo>
                      <a:pt x="13218" y="110634"/>
                      <a:pt x="0" y="119276"/>
                      <a:pt x="0" y="119276"/>
                    </a:cubicBezTo>
                    <a:cubicBezTo>
                      <a:pt x="0" y="119276"/>
                      <a:pt x="13218" y="134953"/>
                      <a:pt x="26769" y="145333"/>
                    </a:cubicBezTo>
                    <a:cubicBezTo>
                      <a:pt x="40320" y="155705"/>
                      <a:pt x="54213" y="160770"/>
                      <a:pt x="54213" y="160770"/>
                    </a:cubicBezTo>
                    <a:cubicBezTo>
                      <a:pt x="54213" y="160770"/>
                      <a:pt x="48833" y="165752"/>
                      <a:pt x="45265" y="171335"/>
                    </a:cubicBezTo>
                    <a:cubicBezTo>
                      <a:pt x="41688" y="176909"/>
                      <a:pt x="39922" y="183083"/>
                      <a:pt x="39922" y="183083"/>
                    </a:cubicBezTo>
                    <a:cubicBezTo>
                      <a:pt x="39922" y="183083"/>
                      <a:pt x="52456" y="186633"/>
                      <a:pt x="65064" y="185172"/>
                    </a:cubicBezTo>
                    <a:cubicBezTo>
                      <a:pt x="77663" y="183712"/>
                      <a:pt x="90336" y="177232"/>
                      <a:pt x="90336" y="177232"/>
                    </a:cubicBezTo>
                    <a:cubicBezTo>
                      <a:pt x="90336" y="177232"/>
                      <a:pt x="75888" y="197346"/>
                      <a:pt x="68752" y="215934"/>
                    </a:cubicBezTo>
                    <a:cubicBezTo>
                      <a:pt x="61607" y="234532"/>
                      <a:pt x="61764" y="251614"/>
                      <a:pt x="61764" y="251614"/>
                    </a:cubicBezTo>
                    <a:cubicBezTo>
                      <a:pt x="61764" y="251614"/>
                      <a:pt x="79355" y="236519"/>
                      <a:pt x="94338" y="232008"/>
                    </a:cubicBezTo>
                    <a:cubicBezTo>
                      <a:pt x="109331" y="227507"/>
                      <a:pt x="121717" y="233589"/>
                      <a:pt x="121717" y="233589"/>
                    </a:cubicBezTo>
                    <a:cubicBezTo>
                      <a:pt x="121717" y="233589"/>
                      <a:pt x="129906" y="204417"/>
                      <a:pt x="162129" y="212237"/>
                    </a:cubicBezTo>
                    <a:cubicBezTo>
                      <a:pt x="174894" y="215343"/>
                      <a:pt x="176391" y="228117"/>
                      <a:pt x="176391" y="228117"/>
                    </a:cubicBezTo>
                    <a:cubicBezTo>
                      <a:pt x="176391" y="228117"/>
                      <a:pt x="193917" y="209704"/>
                      <a:pt x="196717" y="182473"/>
                    </a:cubicBezTo>
                    <a:cubicBezTo>
                      <a:pt x="199509" y="155242"/>
                      <a:pt x="185136" y="119970"/>
                      <a:pt x="185136" y="1199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29" name="Google Shape;7629;p12"/>
              <p:cNvSpPr/>
              <p:nvPr/>
            </p:nvSpPr>
            <p:spPr>
              <a:xfrm>
                <a:off x="880511" y="1824403"/>
                <a:ext cx="204463" cy="187021"/>
              </a:xfrm>
              <a:custGeom>
                <a:avLst/>
                <a:gdLst/>
                <a:ahLst/>
                <a:cxnLst/>
                <a:rect l="l" t="t" r="r" b="b"/>
                <a:pathLst>
                  <a:path w="204463" h="187021" extrusionOk="0">
                    <a:moveTo>
                      <a:pt x="0" y="91380"/>
                    </a:moveTo>
                    <a:cubicBezTo>
                      <a:pt x="0" y="91380"/>
                      <a:pt x="49313" y="101076"/>
                      <a:pt x="73910" y="99995"/>
                    </a:cubicBezTo>
                    <a:cubicBezTo>
                      <a:pt x="87637" y="99394"/>
                      <a:pt x="96695" y="97758"/>
                      <a:pt x="96695" y="97758"/>
                    </a:cubicBezTo>
                    <a:cubicBezTo>
                      <a:pt x="96695" y="97758"/>
                      <a:pt x="92166" y="102657"/>
                      <a:pt x="79077" y="111965"/>
                    </a:cubicBezTo>
                    <a:cubicBezTo>
                      <a:pt x="65988" y="121273"/>
                      <a:pt x="44331" y="134990"/>
                      <a:pt x="44331" y="134990"/>
                    </a:cubicBezTo>
                    <a:cubicBezTo>
                      <a:pt x="44331" y="134990"/>
                      <a:pt x="66136" y="126560"/>
                      <a:pt x="80990" y="117363"/>
                    </a:cubicBezTo>
                    <a:cubicBezTo>
                      <a:pt x="95845" y="108157"/>
                      <a:pt x="103738" y="98183"/>
                      <a:pt x="103738" y="98183"/>
                    </a:cubicBezTo>
                    <a:cubicBezTo>
                      <a:pt x="103738" y="98183"/>
                      <a:pt x="115912" y="98793"/>
                      <a:pt x="127512" y="97185"/>
                    </a:cubicBezTo>
                    <a:cubicBezTo>
                      <a:pt x="139122" y="95567"/>
                      <a:pt x="150168" y="91731"/>
                      <a:pt x="150168" y="91731"/>
                    </a:cubicBezTo>
                    <a:lnTo>
                      <a:pt x="130461" y="120127"/>
                    </a:lnTo>
                    <a:cubicBezTo>
                      <a:pt x="130461" y="120127"/>
                      <a:pt x="123399" y="117788"/>
                      <a:pt x="111410" y="121652"/>
                    </a:cubicBezTo>
                    <a:cubicBezTo>
                      <a:pt x="99422" y="125516"/>
                      <a:pt x="82516" y="135582"/>
                      <a:pt x="82516" y="135582"/>
                    </a:cubicBezTo>
                    <a:cubicBezTo>
                      <a:pt x="82516" y="135582"/>
                      <a:pt x="99181" y="129805"/>
                      <a:pt x="109700" y="127170"/>
                    </a:cubicBezTo>
                    <a:cubicBezTo>
                      <a:pt x="120229" y="124536"/>
                      <a:pt x="124610" y="125026"/>
                      <a:pt x="124610" y="125026"/>
                    </a:cubicBezTo>
                    <a:lnTo>
                      <a:pt x="102731" y="148698"/>
                    </a:lnTo>
                    <a:lnTo>
                      <a:pt x="72745" y="178295"/>
                    </a:lnTo>
                    <a:lnTo>
                      <a:pt x="104922" y="153255"/>
                    </a:lnTo>
                    <a:cubicBezTo>
                      <a:pt x="104922" y="153255"/>
                      <a:pt x="107094" y="157063"/>
                      <a:pt x="104977" y="165503"/>
                    </a:cubicBezTo>
                    <a:cubicBezTo>
                      <a:pt x="102860" y="173942"/>
                      <a:pt x="96473" y="187021"/>
                      <a:pt x="96473" y="187021"/>
                    </a:cubicBezTo>
                    <a:cubicBezTo>
                      <a:pt x="96473" y="187021"/>
                      <a:pt x="105458" y="174395"/>
                      <a:pt x="108887" y="164643"/>
                    </a:cubicBezTo>
                    <a:cubicBezTo>
                      <a:pt x="112325" y="154891"/>
                      <a:pt x="110218" y="148005"/>
                      <a:pt x="110218" y="148005"/>
                    </a:cubicBezTo>
                    <a:lnTo>
                      <a:pt x="127503" y="128908"/>
                    </a:lnTo>
                    <a:lnTo>
                      <a:pt x="137791" y="118417"/>
                    </a:lnTo>
                    <a:cubicBezTo>
                      <a:pt x="137791" y="118417"/>
                      <a:pt x="141137" y="124065"/>
                      <a:pt x="141553" y="135794"/>
                    </a:cubicBezTo>
                    <a:cubicBezTo>
                      <a:pt x="141969" y="147515"/>
                      <a:pt x="139455" y="165327"/>
                      <a:pt x="139455" y="165327"/>
                    </a:cubicBezTo>
                    <a:cubicBezTo>
                      <a:pt x="139455" y="165327"/>
                      <a:pt x="145842" y="148901"/>
                      <a:pt x="146785" y="135656"/>
                    </a:cubicBezTo>
                    <a:cubicBezTo>
                      <a:pt x="147718" y="122410"/>
                      <a:pt x="143208" y="112335"/>
                      <a:pt x="143208" y="112335"/>
                    </a:cubicBezTo>
                    <a:lnTo>
                      <a:pt x="157073" y="90872"/>
                    </a:lnTo>
                    <a:cubicBezTo>
                      <a:pt x="157073" y="90872"/>
                      <a:pt x="163765" y="89716"/>
                      <a:pt x="175606" y="85769"/>
                    </a:cubicBezTo>
                    <a:cubicBezTo>
                      <a:pt x="187455" y="81822"/>
                      <a:pt x="204463" y="75075"/>
                      <a:pt x="204463" y="75075"/>
                    </a:cubicBezTo>
                    <a:lnTo>
                      <a:pt x="203086" y="60905"/>
                    </a:lnTo>
                    <a:cubicBezTo>
                      <a:pt x="203086" y="60905"/>
                      <a:pt x="188454" y="70730"/>
                      <a:pt x="176401" y="76323"/>
                    </a:cubicBezTo>
                    <a:cubicBezTo>
                      <a:pt x="164347" y="81915"/>
                      <a:pt x="154882" y="83283"/>
                      <a:pt x="154882" y="83283"/>
                    </a:cubicBezTo>
                    <a:lnTo>
                      <a:pt x="145241" y="67717"/>
                    </a:lnTo>
                    <a:cubicBezTo>
                      <a:pt x="145241" y="67717"/>
                      <a:pt x="155852" y="59130"/>
                      <a:pt x="162517" y="45616"/>
                    </a:cubicBezTo>
                    <a:cubicBezTo>
                      <a:pt x="169181" y="32102"/>
                      <a:pt x="174395" y="13384"/>
                      <a:pt x="174395" y="13384"/>
                    </a:cubicBezTo>
                    <a:cubicBezTo>
                      <a:pt x="174395" y="13384"/>
                      <a:pt x="167351" y="31298"/>
                      <a:pt x="159254" y="43453"/>
                    </a:cubicBezTo>
                    <a:cubicBezTo>
                      <a:pt x="151166" y="55608"/>
                      <a:pt x="142015" y="63308"/>
                      <a:pt x="142015" y="63308"/>
                    </a:cubicBezTo>
                    <a:lnTo>
                      <a:pt x="125923" y="39645"/>
                    </a:lnTo>
                    <a:cubicBezTo>
                      <a:pt x="125923" y="39645"/>
                      <a:pt x="129962" y="33692"/>
                      <a:pt x="128862" y="23774"/>
                    </a:cubicBezTo>
                    <a:cubicBezTo>
                      <a:pt x="127771" y="13865"/>
                      <a:pt x="121532" y="0"/>
                      <a:pt x="121532" y="0"/>
                    </a:cubicBezTo>
                    <a:cubicBezTo>
                      <a:pt x="121532" y="0"/>
                      <a:pt x="124712" y="15279"/>
                      <a:pt x="125128" y="24181"/>
                    </a:cubicBezTo>
                    <a:cubicBezTo>
                      <a:pt x="125543" y="33082"/>
                      <a:pt x="123205" y="35605"/>
                      <a:pt x="123205" y="35605"/>
                    </a:cubicBezTo>
                    <a:lnTo>
                      <a:pt x="83098" y="1100"/>
                    </a:lnTo>
                    <a:cubicBezTo>
                      <a:pt x="83098" y="1100"/>
                      <a:pt x="108166" y="27832"/>
                      <a:pt x="119942" y="42362"/>
                    </a:cubicBezTo>
                    <a:cubicBezTo>
                      <a:pt x="128834" y="53325"/>
                      <a:pt x="131376" y="58002"/>
                      <a:pt x="131376" y="58002"/>
                    </a:cubicBezTo>
                    <a:cubicBezTo>
                      <a:pt x="131376" y="58002"/>
                      <a:pt x="125636" y="59638"/>
                      <a:pt x="117123" y="59407"/>
                    </a:cubicBezTo>
                    <a:cubicBezTo>
                      <a:pt x="108610" y="59176"/>
                      <a:pt x="98534" y="56745"/>
                      <a:pt x="98534" y="56745"/>
                    </a:cubicBezTo>
                    <a:cubicBezTo>
                      <a:pt x="98534" y="56745"/>
                      <a:pt x="108425" y="62171"/>
                      <a:pt x="117206" y="63964"/>
                    </a:cubicBezTo>
                    <a:cubicBezTo>
                      <a:pt x="125978" y="65757"/>
                      <a:pt x="133631" y="63927"/>
                      <a:pt x="133631" y="63927"/>
                    </a:cubicBezTo>
                    <a:lnTo>
                      <a:pt x="147570" y="84919"/>
                    </a:lnTo>
                    <a:cubicBezTo>
                      <a:pt x="147570" y="84919"/>
                      <a:pt x="135572" y="87553"/>
                      <a:pt x="125562" y="89300"/>
                    </a:cubicBezTo>
                    <a:cubicBezTo>
                      <a:pt x="115542" y="91047"/>
                      <a:pt x="104977" y="90650"/>
                      <a:pt x="104977" y="90650"/>
                    </a:cubicBezTo>
                    <a:cubicBezTo>
                      <a:pt x="104977" y="90650"/>
                      <a:pt x="98183" y="80538"/>
                      <a:pt x="87544" y="71960"/>
                    </a:cubicBezTo>
                    <a:cubicBezTo>
                      <a:pt x="76914" y="63373"/>
                      <a:pt x="62430" y="56320"/>
                      <a:pt x="62430" y="56320"/>
                    </a:cubicBezTo>
                    <a:cubicBezTo>
                      <a:pt x="62430" y="56320"/>
                      <a:pt x="74548" y="65572"/>
                      <a:pt x="83301" y="74160"/>
                    </a:cubicBezTo>
                    <a:cubicBezTo>
                      <a:pt x="92055" y="82747"/>
                      <a:pt x="97443" y="90668"/>
                      <a:pt x="97443" y="90668"/>
                    </a:cubicBezTo>
                    <a:cubicBezTo>
                      <a:pt x="97443" y="90668"/>
                      <a:pt x="91158" y="93386"/>
                      <a:pt x="72422" y="93755"/>
                    </a:cubicBezTo>
                    <a:cubicBezTo>
                      <a:pt x="48019" y="94245"/>
                      <a:pt x="0" y="91380"/>
                      <a:pt x="0" y="913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30" name="Google Shape;7630;p12"/>
            <p:cNvGrpSpPr/>
            <p:nvPr/>
          </p:nvGrpSpPr>
          <p:grpSpPr>
            <a:xfrm flipH="1">
              <a:off x="5260179" y="2518453"/>
              <a:ext cx="661905" cy="641747"/>
              <a:chOff x="180834" y="2066080"/>
              <a:chExt cx="303320" cy="294069"/>
            </a:xfrm>
          </p:grpSpPr>
          <p:sp>
            <p:nvSpPr>
              <p:cNvPr id="7631" name="Google Shape;7631;p12"/>
              <p:cNvSpPr/>
              <p:nvPr/>
            </p:nvSpPr>
            <p:spPr>
              <a:xfrm>
                <a:off x="180834" y="2066080"/>
                <a:ext cx="303320" cy="273060"/>
              </a:xfrm>
              <a:custGeom>
                <a:avLst/>
                <a:gdLst/>
                <a:ahLst/>
                <a:cxnLst/>
                <a:rect l="l" t="t" r="r" b="b"/>
                <a:pathLst>
                  <a:path w="303320" h="273060" extrusionOk="0">
                    <a:moveTo>
                      <a:pt x="169736" y="240605"/>
                    </a:moveTo>
                    <a:cubicBezTo>
                      <a:pt x="169736" y="240605"/>
                      <a:pt x="206136" y="274001"/>
                      <a:pt x="240605" y="273040"/>
                    </a:cubicBezTo>
                    <a:cubicBezTo>
                      <a:pt x="294873" y="271524"/>
                      <a:pt x="303321" y="242638"/>
                      <a:pt x="303321" y="242638"/>
                    </a:cubicBezTo>
                    <a:cubicBezTo>
                      <a:pt x="303321" y="242638"/>
                      <a:pt x="264499" y="243664"/>
                      <a:pt x="263417" y="212422"/>
                    </a:cubicBezTo>
                    <a:cubicBezTo>
                      <a:pt x="262854" y="196200"/>
                      <a:pt x="279806" y="177925"/>
                      <a:pt x="279806" y="177925"/>
                    </a:cubicBezTo>
                    <a:cubicBezTo>
                      <a:pt x="279806" y="177925"/>
                      <a:pt x="270978" y="159088"/>
                      <a:pt x="273668" y="141987"/>
                    </a:cubicBezTo>
                    <a:cubicBezTo>
                      <a:pt x="276367" y="124887"/>
                      <a:pt x="290584" y="109534"/>
                      <a:pt x="290584" y="109534"/>
                    </a:cubicBezTo>
                    <a:cubicBezTo>
                      <a:pt x="290584" y="109534"/>
                      <a:pt x="270942" y="104247"/>
                      <a:pt x="251447" y="106964"/>
                    </a:cubicBezTo>
                    <a:cubicBezTo>
                      <a:pt x="231944" y="109673"/>
                      <a:pt x="212570" y="120376"/>
                      <a:pt x="212570" y="120376"/>
                    </a:cubicBezTo>
                    <a:cubicBezTo>
                      <a:pt x="212570" y="120376"/>
                      <a:pt x="214890" y="108397"/>
                      <a:pt x="215601" y="96926"/>
                    </a:cubicBezTo>
                    <a:cubicBezTo>
                      <a:pt x="216323" y="85446"/>
                      <a:pt x="215435" y="74474"/>
                      <a:pt x="215435" y="74474"/>
                    </a:cubicBezTo>
                    <a:cubicBezTo>
                      <a:pt x="215435" y="74474"/>
                      <a:pt x="205323" y="74603"/>
                      <a:pt x="197013" y="77385"/>
                    </a:cubicBezTo>
                    <a:cubicBezTo>
                      <a:pt x="188713" y="80168"/>
                      <a:pt x="182214" y="85603"/>
                      <a:pt x="182214" y="85603"/>
                    </a:cubicBezTo>
                    <a:cubicBezTo>
                      <a:pt x="182214" y="85603"/>
                      <a:pt x="172860" y="58917"/>
                      <a:pt x="162184" y="37519"/>
                    </a:cubicBezTo>
                    <a:cubicBezTo>
                      <a:pt x="151499" y="16120"/>
                      <a:pt x="139501" y="0"/>
                      <a:pt x="139501" y="0"/>
                    </a:cubicBezTo>
                    <a:cubicBezTo>
                      <a:pt x="139501" y="0"/>
                      <a:pt x="123963" y="19088"/>
                      <a:pt x="114488" y="37962"/>
                    </a:cubicBezTo>
                    <a:cubicBezTo>
                      <a:pt x="105014" y="56837"/>
                      <a:pt x="101603" y="75500"/>
                      <a:pt x="101603" y="75500"/>
                    </a:cubicBezTo>
                    <a:cubicBezTo>
                      <a:pt x="101603" y="75500"/>
                      <a:pt x="95059" y="69131"/>
                      <a:pt x="88145" y="65166"/>
                    </a:cubicBezTo>
                    <a:cubicBezTo>
                      <a:pt x="81231" y="61210"/>
                      <a:pt x="73947" y="59666"/>
                      <a:pt x="73947" y="59666"/>
                    </a:cubicBezTo>
                    <a:cubicBezTo>
                      <a:pt x="73947" y="59666"/>
                      <a:pt x="72015" y="76387"/>
                      <a:pt x="75786" y="92582"/>
                    </a:cubicBezTo>
                    <a:cubicBezTo>
                      <a:pt x="79548" y="108776"/>
                      <a:pt x="89004" y="124443"/>
                      <a:pt x="89004" y="124443"/>
                    </a:cubicBezTo>
                    <a:cubicBezTo>
                      <a:pt x="89004" y="124443"/>
                      <a:pt x="63816" y="108138"/>
                      <a:pt x="41567" y="101132"/>
                    </a:cubicBezTo>
                    <a:cubicBezTo>
                      <a:pt x="19309" y="94134"/>
                      <a:pt x="0" y="96427"/>
                      <a:pt x="0" y="96427"/>
                    </a:cubicBezTo>
                    <a:cubicBezTo>
                      <a:pt x="0" y="96427"/>
                      <a:pt x="20040" y="117428"/>
                      <a:pt x="27647" y="136349"/>
                    </a:cubicBezTo>
                    <a:cubicBezTo>
                      <a:pt x="35263" y="155270"/>
                      <a:pt x="30457" y="172111"/>
                      <a:pt x="30457" y="172111"/>
                    </a:cubicBezTo>
                    <a:cubicBezTo>
                      <a:pt x="30457" y="172111"/>
                      <a:pt x="64861" y="179183"/>
                      <a:pt x="61404" y="221998"/>
                    </a:cubicBezTo>
                    <a:cubicBezTo>
                      <a:pt x="60026" y="238969"/>
                      <a:pt x="45810" y="242472"/>
                      <a:pt x="45810" y="242472"/>
                    </a:cubicBezTo>
                    <a:cubicBezTo>
                      <a:pt x="45810" y="242472"/>
                      <a:pt x="69603" y="262983"/>
                      <a:pt x="100901" y="263288"/>
                    </a:cubicBezTo>
                    <a:cubicBezTo>
                      <a:pt x="132208" y="263593"/>
                      <a:pt x="169736" y="240605"/>
                      <a:pt x="169736" y="2406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32" name="Google Shape;7632;p12"/>
              <p:cNvSpPr/>
              <p:nvPr/>
            </p:nvSpPr>
            <p:spPr>
              <a:xfrm>
                <a:off x="228345" y="2096510"/>
                <a:ext cx="215971" cy="263639"/>
              </a:xfrm>
              <a:custGeom>
                <a:avLst/>
                <a:gdLst/>
                <a:ahLst/>
                <a:cxnLst/>
                <a:rect l="l" t="t" r="r" b="b"/>
                <a:pathLst>
                  <a:path w="215971" h="263639" extrusionOk="0">
                    <a:moveTo>
                      <a:pt x="92129" y="0"/>
                    </a:moveTo>
                    <a:cubicBezTo>
                      <a:pt x="92129" y="0"/>
                      <a:pt x="89411" y="65258"/>
                      <a:pt x="94754" y="97083"/>
                    </a:cubicBezTo>
                    <a:cubicBezTo>
                      <a:pt x="97739" y="114840"/>
                      <a:pt x="101113" y="126403"/>
                      <a:pt x="101113" y="126403"/>
                    </a:cubicBezTo>
                    <a:cubicBezTo>
                      <a:pt x="101113" y="126403"/>
                      <a:pt x="94800" y="121125"/>
                      <a:pt x="82072" y="105254"/>
                    </a:cubicBezTo>
                    <a:cubicBezTo>
                      <a:pt x="69334" y="89393"/>
                      <a:pt x="50173" y="62938"/>
                      <a:pt x="50173" y="62938"/>
                    </a:cubicBezTo>
                    <a:cubicBezTo>
                      <a:pt x="50173" y="62938"/>
                      <a:pt x="63373" y="90234"/>
                      <a:pt x="76276" y="108406"/>
                    </a:cubicBezTo>
                    <a:cubicBezTo>
                      <a:pt x="89189" y="126569"/>
                      <a:pt x="101806" y="135619"/>
                      <a:pt x="101806" y="135619"/>
                    </a:cubicBezTo>
                    <a:cubicBezTo>
                      <a:pt x="101806" y="135619"/>
                      <a:pt x="103156" y="151499"/>
                      <a:pt x="106927" y="166381"/>
                    </a:cubicBezTo>
                    <a:cubicBezTo>
                      <a:pt x="110699" y="181262"/>
                      <a:pt x="116892" y="195146"/>
                      <a:pt x="116892" y="195146"/>
                    </a:cubicBezTo>
                    <a:lnTo>
                      <a:pt x="81443" y="173008"/>
                    </a:lnTo>
                    <a:cubicBezTo>
                      <a:pt x="81443" y="173008"/>
                      <a:pt x="82904" y="163543"/>
                      <a:pt x="76526" y="148448"/>
                    </a:cubicBezTo>
                    <a:cubicBezTo>
                      <a:pt x="70139" y="133354"/>
                      <a:pt x="55904" y="112621"/>
                      <a:pt x="55904" y="112621"/>
                    </a:cubicBezTo>
                    <a:cubicBezTo>
                      <a:pt x="55904" y="112621"/>
                      <a:pt x="65230" y="133557"/>
                      <a:pt x="69982" y="146905"/>
                    </a:cubicBezTo>
                    <a:cubicBezTo>
                      <a:pt x="74733" y="160252"/>
                      <a:pt x="74908" y="166011"/>
                      <a:pt x="74908" y="166011"/>
                    </a:cubicBezTo>
                    <a:lnTo>
                      <a:pt x="44433" y="140481"/>
                    </a:lnTo>
                    <a:lnTo>
                      <a:pt x="5897" y="105143"/>
                    </a:lnTo>
                    <a:lnTo>
                      <a:pt x="39645" y="143882"/>
                    </a:lnTo>
                    <a:cubicBezTo>
                      <a:pt x="39645" y="143882"/>
                      <a:pt x="35698" y="147164"/>
                      <a:pt x="25789" y="145454"/>
                    </a:cubicBezTo>
                    <a:cubicBezTo>
                      <a:pt x="15871" y="143744"/>
                      <a:pt x="0" y="137033"/>
                      <a:pt x="0" y="137033"/>
                    </a:cubicBezTo>
                    <a:cubicBezTo>
                      <a:pt x="0" y="137033"/>
                      <a:pt x="15797" y="147164"/>
                      <a:pt x="27416" y="150436"/>
                    </a:cubicBezTo>
                    <a:cubicBezTo>
                      <a:pt x="39035" y="153708"/>
                      <a:pt x="46476" y="150121"/>
                      <a:pt x="46476" y="150121"/>
                    </a:cubicBezTo>
                    <a:lnTo>
                      <a:pt x="71007" y="170244"/>
                    </a:lnTo>
                    <a:lnTo>
                      <a:pt x="84595" y="182325"/>
                    </a:lnTo>
                    <a:cubicBezTo>
                      <a:pt x="84595" y="182325"/>
                      <a:pt x="78763" y="187363"/>
                      <a:pt x="65554" y="189341"/>
                    </a:cubicBezTo>
                    <a:cubicBezTo>
                      <a:pt x="52345" y="191310"/>
                      <a:pt x="31760" y="190219"/>
                      <a:pt x="31760" y="190219"/>
                    </a:cubicBezTo>
                    <a:cubicBezTo>
                      <a:pt x="31760" y="190219"/>
                      <a:pt x="51430" y="196514"/>
                      <a:pt x="66589" y="196116"/>
                    </a:cubicBezTo>
                    <a:cubicBezTo>
                      <a:pt x="81748" y="195710"/>
                      <a:pt x="92397" y="188620"/>
                      <a:pt x="92397" y="188620"/>
                    </a:cubicBezTo>
                    <a:lnTo>
                      <a:pt x="119027" y="204010"/>
                    </a:lnTo>
                    <a:cubicBezTo>
                      <a:pt x="119027" y="204010"/>
                      <a:pt x="121449" y="212560"/>
                      <a:pt x="127910" y="227461"/>
                    </a:cubicBezTo>
                    <a:cubicBezTo>
                      <a:pt x="134362" y="242370"/>
                      <a:pt x="144853" y="263639"/>
                      <a:pt x="144853" y="263639"/>
                    </a:cubicBezTo>
                    <a:lnTo>
                      <a:pt x="160668" y="260127"/>
                    </a:lnTo>
                    <a:cubicBezTo>
                      <a:pt x="160668" y="260127"/>
                      <a:pt x="147099" y="242315"/>
                      <a:pt x="138743" y="227340"/>
                    </a:cubicBezTo>
                    <a:cubicBezTo>
                      <a:pt x="130387" y="212366"/>
                      <a:pt x="127244" y="200230"/>
                      <a:pt x="127244" y="200230"/>
                    </a:cubicBezTo>
                    <a:lnTo>
                      <a:pt x="143263" y="185801"/>
                    </a:lnTo>
                    <a:cubicBezTo>
                      <a:pt x="143263" y="185801"/>
                      <a:pt x="154762" y="198538"/>
                      <a:pt x="171187" y="205545"/>
                    </a:cubicBezTo>
                    <a:cubicBezTo>
                      <a:pt x="187603" y="212551"/>
                      <a:pt x="209667" y="217034"/>
                      <a:pt x="209667" y="217034"/>
                    </a:cubicBezTo>
                    <a:cubicBezTo>
                      <a:pt x="209667" y="217034"/>
                      <a:pt x="188204" y="210074"/>
                      <a:pt x="173082" y="201043"/>
                    </a:cubicBezTo>
                    <a:cubicBezTo>
                      <a:pt x="157969" y="192022"/>
                      <a:pt x="147709" y="181068"/>
                      <a:pt x="147709" y="181068"/>
                    </a:cubicBezTo>
                    <a:lnTo>
                      <a:pt x="171816" y="157267"/>
                    </a:lnTo>
                    <a:cubicBezTo>
                      <a:pt x="171816" y="157267"/>
                      <a:pt x="179238" y="161796"/>
                      <a:pt x="190275" y="159152"/>
                    </a:cubicBezTo>
                    <a:cubicBezTo>
                      <a:pt x="201311" y="156518"/>
                      <a:pt x="215971" y="146711"/>
                      <a:pt x="215971" y="146711"/>
                    </a:cubicBezTo>
                    <a:cubicBezTo>
                      <a:pt x="215971" y="146711"/>
                      <a:pt x="199194" y="152719"/>
                      <a:pt x="189193" y="154346"/>
                    </a:cubicBezTo>
                    <a:cubicBezTo>
                      <a:pt x="179183" y="155982"/>
                      <a:pt x="175938" y="153246"/>
                      <a:pt x="175938" y="153246"/>
                    </a:cubicBezTo>
                    <a:lnTo>
                      <a:pt x="208290" y="96917"/>
                    </a:lnTo>
                    <a:cubicBezTo>
                      <a:pt x="208290" y="96917"/>
                      <a:pt x="182215" y="132753"/>
                      <a:pt x="167739" y="149835"/>
                    </a:cubicBezTo>
                    <a:cubicBezTo>
                      <a:pt x="156814" y="162729"/>
                      <a:pt x="151933" y="166593"/>
                      <a:pt x="151933" y="166593"/>
                    </a:cubicBezTo>
                    <a:cubicBezTo>
                      <a:pt x="151933" y="166593"/>
                      <a:pt x="149123" y="159346"/>
                      <a:pt x="147958" y="148254"/>
                    </a:cubicBezTo>
                    <a:cubicBezTo>
                      <a:pt x="146803" y="137162"/>
                      <a:pt x="147857" y="123778"/>
                      <a:pt x="147857" y="123778"/>
                    </a:cubicBezTo>
                    <a:cubicBezTo>
                      <a:pt x="147857" y="123778"/>
                      <a:pt x="143374" y="137301"/>
                      <a:pt x="142819" y="148920"/>
                    </a:cubicBezTo>
                    <a:cubicBezTo>
                      <a:pt x="142255" y="160539"/>
                      <a:pt x="145611" y="170263"/>
                      <a:pt x="145611" y="170263"/>
                    </a:cubicBezTo>
                    <a:lnTo>
                      <a:pt x="124166" y="190931"/>
                    </a:lnTo>
                    <a:cubicBezTo>
                      <a:pt x="124166" y="190931"/>
                      <a:pt x="119184" y="175670"/>
                      <a:pt x="115524" y="162868"/>
                    </a:cubicBezTo>
                    <a:cubicBezTo>
                      <a:pt x="111863" y="150075"/>
                      <a:pt x="110551" y="136293"/>
                      <a:pt x="110551" y="136293"/>
                    </a:cubicBezTo>
                    <a:cubicBezTo>
                      <a:pt x="110551" y="136293"/>
                      <a:pt x="120857" y="126237"/>
                      <a:pt x="128788" y="111364"/>
                    </a:cubicBezTo>
                    <a:cubicBezTo>
                      <a:pt x="136728" y="96501"/>
                      <a:pt x="142293" y="76831"/>
                      <a:pt x="142293" y="76831"/>
                    </a:cubicBezTo>
                    <a:cubicBezTo>
                      <a:pt x="142293" y="76831"/>
                      <a:pt x="133844" y="93700"/>
                      <a:pt x="125590" y="106123"/>
                    </a:cubicBezTo>
                    <a:cubicBezTo>
                      <a:pt x="117326" y="118546"/>
                      <a:pt x="109266" y="126505"/>
                      <a:pt x="109266" y="126505"/>
                    </a:cubicBezTo>
                    <a:cubicBezTo>
                      <a:pt x="109266" y="126505"/>
                      <a:pt x="105134" y="118685"/>
                      <a:pt x="101575" y="94384"/>
                    </a:cubicBezTo>
                    <a:cubicBezTo>
                      <a:pt x="96926" y="62744"/>
                      <a:pt x="92129" y="0"/>
                      <a:pt x="921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33" name="Google Shape;7633;p12"/>
            <p:cNvGrpSpPr/>
            <p:nvPr/>
          </p:nvGrpSpPr>
          <p:grpSpPr>
            <a:xfrm rot="3509350" flipH="1">
              <a:off x="10146195" y="4276360"/>
              <a:ext cx="601178" cy="405229"/>
              <a:chOff x="-100173" y="2139510"/>
              <a:chExt cx="275479" cy="185689"/>
            </a:xfrm>
          </p:grpSpPr>
          <p:sp>
            <p:nvSpPr>
              <p:cNvPr id="7634" name="Google Shape;7634;p12"/>
              <p:cNvSpPr/>
              <p:nvPr/>
            </p:nvSpPr>
            <p:spPr>
              <a:xfrm>
                <a:off x="-100173" y="2139510"/>
                <a:ext cx="275479" cy="185689"/>
              </a:xfrm>
              <a:custGeom>
                <a:avLst/>
                <a:gdLst/>
                <a:ahLst/>
                <a:cxnLst/>
                <a:rect l="l" t="t" r="r" b="b"/>
                <a:pathLst>
                  <a:path w="275479" h="185689" extrusionOk="0">
                    <a:moveTo>
                      <a:pt x="109062" y="33100"/>
                    </a:moveTo>
                    <a:cubicBezTo>
                      <a:pt x="109062" y="33100"/>
                      <a:pt x="72893" y="19124"/>
                      <a:pt x="45043" y="27471"/>
                    </a:cubicBezTo>
                    <a:cubicBezTo>
                      <a:pt x="1192" y="40606"/>
                      <a:pt x="0" y="61625"/>
                      <a:pt x="0" y="61625"/>
                    </a:cubicBezTo>
                    <a:cubicBezTo>
                      <a:pt x="0" y="61625"/>
                      <a:pt x="31381" y="52271"/>
                      <a:pt x="38406" y="72718"/>
                    </a:cubicBezTo>
                    <a:cubicBezTo>
                      <a:pt x="42048" y="83338"/>
                      <a:pt x="31853" y="99228"/>
                      <a:pt x="31853" y="99228"/>
                    </a:cubicBezTo>
                    <a:cubicBezTo>
                      <a:pt x="31853" y="99228"/>
                      <a:pt x="42741" y="109737"/>
                      <a:pt x="43906" y="121661"/>
                    </a:cubicBezTo>
                    <a:cubicBezTo>
                      <a:pt x="45080" y="133585"/>
                      <a:pt x="36530" y="146932"/>
                      <a:pt x="36530" y="146932"/>
                    </a:cubicBezTo>
                    <a:cubicBezTo>
                      <a:pt x="36530" y="146932"/>
                      <a:pt x="53547" y="146045"/>
                      <a:pt x="68872" y="139889"/>
                    </a:cubicBezTo>
                    <a:cubicBezTo>
                      <a:pt x="84207" y="133733"/>
                      <a:pt x="97860" y="122308"/>
                      <a:pt x="97860" y="122308"/>
                    </a:cubicBezTo>
                    <a:cubicBezTo>
                      <a:pt x="97860" y="122308"/>
                      <a:pt x="98331" y="130757"/>
                      <a:pt x="100004" y="138521"/>
                    </a:cubicBezTo>
                    <a:cubicBezTo>
                      <a:pt x="101677" y="146286"/>
                      <a:pt x="104552" y="153357"/>
                      <a:pt x="104552" y="153357"/>
                    </a:cubicBezTo>
                    <a:cubicBezTo>
                      <a:pt x="104552" y="153357"/>
                      <a:pt x="112751" y="151009"/>
                      <a:pt x="118962" y="147302"/>
                    </a:cubicBezTo>
                    <a:cubicBezTo>
                      <a:pt x="125174" y="143605"/>
                      <a:pt x="129389" y="138549"/>
                      <a:pt x="129389" y="138549"/>
                    </a:cubicBezTo>
                    <a:cubicBezTo>
                      <a:pt x="129389" y="138549"/>
                      <a:pt x="142246" y="154133"/>
                      <a:pt x="155131" y="165918"/>
                    </a:cubicBezTo>
                    <a:cubicBezTo>
                      <a:pt x="168026" y="177704"/>
                      <a:pt x="180957" y="185690"/>
                      <a:pt x="180957" y="185690"/>
                    </a:cubicBezTo>
                    <a:cubicBezTo>
                      <a:pt x="180957" y="185690"/>
                      <a:pt x="189850" y="169579"/>
                      <a:pt x="193843" y="154965"/>
                    </a:cubicBezTo>
                    <a:cubicBezTo>
                      <a:pt x="197845" y="140342"/>
                      <a:pt x="196948" y="127216"/>
                      <a:pt x="196948" y="127216"/>
                    </a:cubicBezTo>
                    <a:cubicBezTo>
                      <a:pt x="196948" y="127216"/>
                      <a:pt x="203520" y="129971"/>
                      <a:pt x="209926" y="131052"/>
                    </a:cubicBezTo>
                    <a:cubicBezTo>
                      <a:pt x="216332" y="132125"/>
                      <a:pt x="222552" y="131515"/>
                      <a:pt x="222552" y="131515"/>
                    </a:cubicBezTo>
                    <a:cubicBezTo>
                      <a:pt x="222552" y="131515"/>
                      <a:pt x="220833" y="120007"/>
                      <a:pt x="214585" y="110125"/>
                    </a:cubicBezTo>
                    <a:cubicBezTo>
                      <a:pt x="208345" y="100244"/>
                      <a:pt x="197568" y="91981"/>
                      <a:pt x="197568" y="91981"/>
                    </a:cubicBezTo>
                    <a:cubicBezTo>
                      <a:pt x="197568" y="91981"/>
                      <a:pt x="221268" y="97148"/>
                      <a:pt x="240743" y="96815"/>
                    </a:cubicBezTo>
                    <a:cubicBezTo>
                      <a:pt x="260219" y="96473"/>
                      <a:pt x="275480" y="90631"/>
                      <a:pt x="275480" y="90631"/>
                    </a:cubicBezTo>
                    <a:cubicBezTo>
                      <a:pt x="275480" y="90631"/>
                      <a:pt x="255052" y="81203"/>
                      <a:pt x="245143" y="70379"/>
                    </a:cubicBezTo>
                    <a:cubicBezTo>
                      <a:pt x="235225" y="59555"/>
                      <a:pt x="235826" y="47317"/>
                      <a:pt x="235826" y="47317"/>
                    </a:cubicBezTo>
                    <a:cubicBezTo>
                      <a:pt x="235826" y="47317"/>
                      <a:pt x="206451" y="50330"/>
                      <a:pt x="200849" y="21204"/>
                    </a:cubicBezTo>
                    <a:cubicBezTo>
                      <a:pt x="198631" y="9659"/>
                      <a:pt x="209510" y="4150"/>
                      <a:pt x="209510" y="4150"/>
                    </a:cubicBezTo>
                    <a:cubicBezTo>
                      <a:pt x="209510" y="4150"/>
                      <a:pt x="186124" y="-4113"/>
                      <a:pt x="160603" y="2680"/>
                    </a:cubicBezTo>
                    <a:cubicBezTo>
                      <a:pt x="135073" y="9484"/>
                      <a:pt x="109062" y="33100"/>
                      <a:pt x="109062" y="33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35" name="Google Shape;7635;p12"/>
              <p:cNvSpPr/>
              <p:nvPr/>
            </p:nvSpPr>
            <p:spPr>
              <a:xfrm>
                <a:off x="-63587" y="2142264"/>
                <a:ext cx="187751" cy="162812"/>
              </a:xfrm>
              <a:custGeom>
                <a:avLst/>
                <a:gdLst/>
                <a:ahLst/>
                <a:cxnLst/>
                <a:rect l="l" t="t" r="r" b="b"/>
                <a:pathLst>
                  <a:path w="187751" h="162812" extrusionOk="0">
                    <a:moveTo>
                      <a:pt x="138281" y="162813"/>
                    </a:moveTo>
                    <a:cubicBezTo>
                      <a:pt x="138281" y="162813"/>
                      <a:pt x="127660" y="118990"/>
                      <a:pt x="117058" y="99107"/>
                    </a:cubicBezTo>
                    <a:cubicBezTo>
                      <a:pt x="111142" y="88015"/>
                      <a:pt x="106123" y="81110"/>
                      <a:pt x="106123" y="81110"/>
                    </a:cubicBezTo>
                    <a:cubicBezTo>
                      <a:pt x="106123" y="81110"/>
                      <a:pt x="112298" y="83199"/>
                      <a:pt x="125775" y="90853"/>
                    </a:cubicBezTo>
                    <a:cubicBezTo>
                      <a:pt x="139251" y="98516"/>
                      <a:pt x="160030" y="111752"/>
                      <a:pt x="160030" y="111752"/>
                    </a:cubicBezTo>
                    <a:cubicBezTo>
                      <a:pt x="160030" y="111752"/>
                      <a:pt x="143938" y="96621"/>
                      <a:pt x="129860" y="87479"/>
                    </a:cubicBezTo>
                    <a:cubicBezTo>
                      <a:pt x="115792" y="78328"/>
                      <a:pt x="103748" y="75167"/>
                      <a:pt x="103748" y="75167"/>
                    </a:cubicBezTo>
                    <a:cubicBezTo>
                      <a:pt x="103748" y="75167"/>
                      <a:pt x="99523" y="64944"/>
                      <a:pt x="93534" y="55932"/>
                    </a:cubicBezTo>
                    <a:cubicBezTo>
                      <a:pt x="87544" y="46919"/>
                      <a:pt x="79770" y="39109"/>
                      <a:pt x="79770" y="39109"/>
                    </a:cubicBezTo>
                    <a:lnTo>
                      <a:pt x="112963" y="45847"/>
                    </a:lnTo>
                    <a:cubicBezTo>
                      <a:pt x="112963" y="45847"/>
                      <a:pt x="113629" y="52438"/>
                      <a:pt x="121791" y="61006"/>
                    </a:cubicBezTo>
                    <a:cubicBezTo>
                      <a:pt x="129953" y="69584"/>
                      <a:pt x="145611" y="80131"/>
                      <a:pt x="145611" y="80131"/>
                    </a:cubicBezTo>
                    <a:cubicBezTo>
                      <a:pt x="145611" y="80131"/>
                      <a:pt x="133899" y="68345"/>
                      <a:pt x="127411" y="60572"/>
                    </a:cubicBezTo>
                    <a:cubicBezTo>
                      <a:pt x="120922" y="52789"/>
                      <a:pt x="119655" y="49018"/>
                      <a:pt x="119655" y="49018"/>
                    </a:cubicBezTo>
                    <a:lnTo>
                      <a:pt x="149456" y="59111"/>
                    </a:lnTo>
                    <a:lnTo>
                      <a:pt x="187751" y="73901"/>
                    </a:lnTo>
                    <a:lnTo>
                      <a:pt x="152682" y="55784"/>
                    </a:lnTo>
                    <a:cubicBezTo>
                      <a:pt x="152682" y="55784"/>
                      <a:pt x="155252" y="52733"/>
                      <a:pt x="163654" y="51652"/>
                    </a:cubicBezTo>
                    <a:cubicBezTo>
                      <a:pt x="172056" y="50561"/>
                      <a:pt x="186282" y="51458"/>
                      <a:pt x="186282" y="51458"/>
                    </a:cubicBezTo>
                    <a:cubicBezTo>
                      <a:pt x="186282" y="51458"/>
                      <a:pt x="171446" y="48287"/>
                      <a:pt x="161352" y="48712"/>
                    </a:cubicBezTo>
                    <a:cubicBezTo>
                      <a:pt x="151259" y="49147"/>
                      <a:pt x="145907" y="53186"/>
                      <a:pt x="145907" y="53186"/>
                    </a:cubicBezTo>
                    <a:lnTo>
                      <a:pt x="121994" y="45339"/>
                    </a:lnTo>
                    <a:lnTo>
                      <a:pt x="108563" y="40384"/>
                    </a:lnTo>
                    <a:cubicBezTo>
                      <a:pt x="108563" y="40384"/>
                      <a:pt x="112316" y="35735"/>
                      <a:pt x="122678" y="31474"/>
                    </a:cubicBezTo>
                    <a:cubicBezTo>
                      <a:pt x="133031" y="27212"/>
                      <a:pt x="149992" y="23339"/>
                      <a:pt x="149992" y="23339"/>
                    </a:cubicBezTo>
                    <a:cubicBezTo>
                      <a:pt x="149992" y="23339"/>
                      <a:pt x="132753" y="23561"/>
                      <a:pt x="120506" y="27222"/>
                    </a:cubicBezTo>
                    <a:cubicBezTo>
                      <a:pt x="108249" y="30873"/>
                      <a:pt x="100984" y="37953"/>
                      <a:pt x="100984" y="37953"/>
                    </a:cubicBezTo>
                    <a:lnTo>
                      <a:pt x="76295" y="33711"/>
                    </a:lnTo>
                    <a:cubicBezTo>
                      <a:pt x="76295" y="33711"/>
                      <a:pt x="72644" y="28599"/>
                      <a:pt x="64463" y="20169"/>
                    </a:cubicBezTo>
                    <a:cubicBezTo>
                      <a:pt x="56283" y="11739"/>
                      <a:pt x="43564" y="0"/>
                      <a:pt x="43564" y="0"/>
                    </a:cubicBezTo>
                    <a:lnTo>
                      <a:pt x="31391" y="5860"/>
                    </a:lnTo>
                    <a:cubicBezTo>
                      <a:pt x="31391" y="5860"/>
                      <a:pt x="45930" y="14623"/>
                      <a:pt x="55673" y="22674"/>
                    </a:cubicBezTo>
                    <a:cubicBezTo>
                      <a:pt x="65415" y="30725"/>
                      <a:pt x="70351" y="38055"/>
                      <a:pt x="70351" y="38055"/>
                    </a:cubicBezTo>
                    <a:lnTo>
                      <a:pt x="60165" y="51199"/>
                    </a:lnTo>
                    <a:cubicBezTo>
                      <a:pt x="60165" y="51199"/>
                      <a:pt x="48306" y="45339"/>
                      <a:pt x="33572" y="44368"/>
                    </a:cubicBezTo>
                    <a:cubicBezTo>
                      <a:pt x="18838" y="43398"/>
                      <a:pt x="0" y="45357"/>
                      <a:pt x="0" y="45357"/>
                    </a:cubicBezTo>
                    <a:cubicBezTo>
                      <a:pt x="0" y="45357"/>
                      <a:pt x="18829" y="45172"/>
                      <a:pt x="32907" y="47770"/>
                    </a:cubicBezTo>
                    <a:cubicBezTo>
                      <a:pt x="46975" y="50367"/>
                      <a:pt x="57475" y="55322"/>
                      <a:pt x="57475" y="55322"/>
                    </a:cubicBezTo>
                    <a:lnTo>
                      <a:pt x="42547" y="76480"/>
                    </a:lnTo>
                    <a:cubicBezTo>
                      <a:pt x="42547" y="76480"/>
                      <a:pt x="35615" y="75139"/>
                      <a:pt x="27157" y="79354"/>
                    </a:cubicBezTo>
                    <a:cubicBezTo>
                      <a:pt x="18699" y="83569"/>
                      <a:pt x="8707" y="93339"/>
                      <a:pt x="8707" y="93339"/>
                    </a:cubicBezTo>
                    <a:cubicBezTo>
                      <a:pt x="8707" y="93339"/>
                      <a:pt x="21167" y="85621"/>
                      <a:pt x="28987" y="82294"/>
                    </a:cubicBezTo>
                    <a:cubicBezTo>
                      <a:pt x="36807" y="78975"/>
                      <a:pt x="39987" y="80066"/>
                      <a:pt x="39987" y="80066"/>
                    </a:cubicBezTo>
                    <a:lnTo>
                      <a:pt x="24735" y="124610"/>
                    </a:lnTo>
                    <a:cubicBezTo>
                      <a:pt x="24735" y="124610"/>
                      <a:pt x="38905" y="95040"/>
                      <a:pt x="47317" y="80491"/>
                    </a:cubicBezTo>
                    <a:cubicBezTo>
                      <a:pt x="53676" y="69510"/>
                      <a:pt x="56884" y="65859"/>
                      <a:pt x="56884" y="65859"/>
                    </a:cubicBezTo>
                    <a:cubicBezTo>
                      <a:pt x="56884" y="65859"/>
                      <a:pt x="60590" y="70028"/>
                      <a:pt x="63715" y="77108"/>
                    </a:cubicBezTo>
                    <a:cubicBezTo>
                      <a:pt x="66848" y="84198"/>
                      <a:pt x="68614" y="93302"/>
                      <a:pt x="68614" y="93302"/>
                    </a:cubicBezTo>
                    <a:cubicBezTo>
                      <a:pt x="68614" y="93302"/>
                      <a:pt x="69603" y="83347"/>
                      <a:pt x="67772" y="75518"/>
                    </a:cubicBezTo>
                    <a:cubicBezTo>
                      <a:pt x="65952" y="67698"/>
                      <a:pt x="61311" y="62014"/>
                      <a:pt x="61311" y="62014"/>
                    </a:cubicBezTo>
                    <a:lnTo>
                      <a:pt x="74686" y="43527"/>
                    </a:lnTo>
                    <a:cubicBezTo>
                      <a:pt x="74686" y="43527"/>
                      <a:pt x="81739" y="52521"/>
                      <a:pt x="87230" y="60184"/>
                    </a:cubicBezTo>
                    <a:cubicBezTo>
                      <a:pt x="92730" y="67837"/>
                      <a:pt x="96501" y="76664"/>
                      <a:pt x="96501" y="76664"/>
                    </a:cubicBezTo>
                    <a:cubicBezTo>
                      <a:pt x="96501" y="76664"/>
                      <a:pt x="90095" y="85640"/>
                      <a:pt x="86564" y="97259"/>
                    </a:cubicBezTo>
                    <a:cubicBezTo>
                      <a:pt x="83033" y="108878"/>
                      <a:pt x="82368" y="123149"/>
                      <a:pt x="82368" y="123149"/>
                    </a:cubicBezTo>
                    <a:cubicBezTo>
                      <a:pt x="82368" y="123149"/>
                      <a:pt x="85926" y="110088"/>
                      <a:pt x="90197" y="100013"/>
                    </a:cubicBezTo>
                    <a:cubicBezTo>
                      <a:pt x="94477" y="89938"/>
                      <a:pt x="99468" y="82867"/>
                      <a:pt x="99468" y="82867"/>
                    </a:cubicBezTo>
                    <a:cubicBezTo>
                      <a:pt x="99468" y="82867"/>
                      <a:pt x="104367" y="87119"/>
                      <a:pt x="112039" y="102417"/>
                    </a:cubicBezTo>
                    <a:cubicBezTo>
                      <a:pt x="122040" y="122336"/>
                      <a:pt x="138281" y="162813"/>
                      <a:pt x="138281" y="1628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36" name="Google Shape;7636;p12"/>
            <p:cNvGrpSpPr/>
            <p:nvPr/>
          </p:nvGrpSpPr>
          <p:grpSpPr>
            <a:xfrm flipH="1">
              <a:off x="9372089" y="3735710"/>
              <a:ext cx="872167" cy="698738"/>
              <a:chOff x="51427" y="2782441"/>
              <a:chExt cx="399655" cy="320199"/>
            </a:xfrm>
          </p:grpSpPr>
          <p:sp>
            <p:nvSpPr>
              <p:cNvPr id="7637" name="Google Shape;7637;p12"/>
              <p:cNvSpPr/>
              <p:nvPr/>
            </p:nvSpPr>
            <p:spPr>
              <a:xfrm>
                <a:off x="51427" y="2792657"/>
                <a:ext cx="399655" cy="309983"/>
              </a:xfrm>
              <a:custGeom>
                <a:avLst/>
                <a:gdLst/>
                <a:ahLst/>
                <a:cxnLst/>
                <a:rect l="l" t="t" r="r" b="b"/>
                <a:pathLst>
                  <a:path w="399655" h="309983" extrusionOk="0">
                    <a:moveTo>
                      <a:pt x="169551" y="44745"/>
                    </a:moveTo>
                    <a:cubicBezTo>
                      <a:pt x="169551" y="44745"/>
                      <a:pt x="119951" y="15980"/>
                      <a:pt x="76359" y="25658"/>
                    </a:cubicBezTo>
                    <a:cubicBezTo>
                      <a:pt x="7718" y="40909"/>
                      <a:pt x="0" y="75766"/>
                      <a:pt x="0" y="75766"/>
                    </a:cubicBezTo>
                    <a:cubicBezTo>
                      <a:pt x="0" y="75766"/>
                      <a:pt x="49110" y="64923"/>
                      <a:pt x="53713" y="100076"/>
                    </a:cubicBezTo>
                    <a:cubicBezTo>
                      <a:pt x="56098" y="118322"/>
                      <a:pt x="36502" y="143270"/>
                      <a:pt x="36502" y="143270"/>
                    </a:cubicBezTo>
                    <a:cubicBezTo>
                      <a:pt x="36502" y="143270"/>
                      <a:pt x="49646" y="162423"/>
                      <a:pt x="48001" y="182481"/>
                    </a:cubicBezTo>
                    <a:cubicBezTo>
                      <a:pt x="46355" y="202530"/>
                      <a:pt x="29921" y="223484"/>
                      <a:pt x="29921" y="223484"/>
                    </a:cubicBezTo>
                    <a:cubicBezTo>
                      <a:pt x="29921" y="223484"/>
                      <a:pt x="55359" y="224575"/>
                      <a:pt x="79807" y="216644"/>
                    </a:cubicBezTo>
                    <a:cubicBezTo>
                      <a:pt x="104247" y="208704"/>
                      <a:pt x="127697" y="191742"/>
                      <a:pt x="127697" y="191742"/>
                    </a:cubicBezTo>
                    <a:cubicBezTo>
                      <a:pt x="127697" y="191742"/>
                      <a:pt x="125996" y="205894"/>
                      <a:pt x="126274" y="219084"/>
                    </a:cubicBezTo>
                    <a:cubicBezTo>
                      <a:pt x="126560" y="232265"/>
                      <a:pt x="128816" y="244494"/>
                      <a:pt x="128816" y="244494"/>
                    </a:cubicBezTo>
                    <a:cubicBezTo>
                      <a:pt x="128816" y="244494"/>
                      <a:pt x="141627" y="241823"/>
                      <a:pt x="151868" y="236591"/>
                    </a:cubicBezTo>
                    <a:cubicBezTo>
                      <a:pt x="162101" y="231369"/>
                      <a:pt x="169782" y="223595"/>
                      <a:pt x="169782" y="223595"/>
                    </a:cubicBezTo>
                    <a:cubicBezTo>
                      <a:pt x="169782" y="223595"/>
                      <a:pt x="184396" y="251510"/>
                      <a:pt x="200147" y="273103"/>
                    </a:cubicBezTo>
                    <a:cubicBezTo>
                      <a:pt x="215897" y="294704"/>
                      <a:pt x="232785" y="309984"/>
                      <a:pt x="232785" y="309984"/>
                    </a:cubicBezTo>
                    <a:cubicBezTo>
                      <a:pt x="232785" y="309984"/>
                      <a:pt x="250504" y="284472"/>
                      <a:pt x="260561" y="260707"/>
                    </a:cubicBezTo>
                    <a:cubicBezTo>
                      <a:pt x="270627" y="236952"/>
                      <a:pt x="273012" y="214934"/>
                      <a:pt x="273012" y="214934"/>
                    </a:cubicBezTo>
                    <a:cubicBezTo>
                      <a:pt x="273012" y="214934"/>
                      <a:pt x="281969" y="220526"/>
                      <a:pt x="291148" y="223290"/>
                    </a:cubicBezTo>
                    <a:cubicBezTo>
                      <a:pt x="300326" y="226054"/>
                      <a:pt x="309718" y="225980"/>
                      <a:pt x="309718" y="225980"/>
                    </a:cubicBezTo>
                    <a:cubicBezTo>
                      <a:pt x="309718" y="225980"/>
                      <a:pt x="310420" y="206550"/>
                      <a:pt x="303977" y="189127"/>
                    </a:cubicBezTo>
                    <a:cubicBezTo>
                      <a:pt x="297526" y="171712"/>
                      <a:pt x="283910" y="156303"/>
                      <a:pt x="283910" y="156303"/>
                    </a:cubicBezTo>
                    <a:cubicBezTo>
                      <a:pt x="283910" y="156303"/>
                      <a:pt x="317537" y="168514"/>
                      <a:pt x="346469" y="170899"/>
                    </a:cubicBezTo>
                    <a:cubicBezTo>
                      <a:pt x="375401" y="173293"/>
                      <a:pt x="399655" y="165861"/>
                      <a:pt x="399655" y="165861"/>
                    </a:cubicBezTo>
                    <a:cubicBezTo>
                      <a:pt x="399655" y="165861"/>
                      <a:pt x="372073" y="147060"/>
                      <a:pt x="360464" y="127510"/>
                    </a:cubicBezTo>
                    <a:cubicBezTo>
                      <a:pt x="348854" y="107961"/>
                      <a:pt x="353207" y="87662"/>
                      <a:pt x="353207" y="87662"/>
                    </a:cubicBezTo>
                    <a:cubicBezTo>
                      <a:pt x="353207" y="87662"/>
                      <a:pt x="308858" y="88226"/>
                      <a:pt x="308812" y="38829"/>
                    </a:cubicBezTo>
                    <a:cubicBezTo>
                      <a:pt x="308793" y="19252"/>
                      <a:pt x="326466" y="11728"/>
                      <a:pt x="326466" y="11728"/>
                    </a:cubicBezTo>
                    <a:cubicBezTo>
                      <a:pt x="326466" y="11728"/>
                      <a:pt x="294179" y="-5594"/>
                      <a:pt x="254461" y="1865"/>
                    </a:cubicBezTo>
                    <a:cubicBezTo>
                      <a:pt x="214751" y="9325"/>
                      <a:pt x="169551" y="44745"/>
                      <a:pt x="169551" y="4474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38" name="Google Shape;7638;p12"/>
              <p:cNvSpPr/>
              <p:nvPr/>
            </p:nvSpPr>
            <p:spPr>
              <a:xfrm>
                <a:off x="108708" y="2782441"/>
                <a:ext cx="274786" cy="285730"/>
              </a:xfrm>
              <a:custGeom>
                <a:avLst/>
                <a:gdLst/>
                <a:ahLst/>
                <a:cxnLst/>
                <a:rect l="l" t="t" r="r" b="b"/>
                <a:pathLst>
                  <a:path w="274786" h="285730" extrusionOk="0">
                    <a:moveTo>
                      <a:pt x="172185" y="285731"/>
                    </a:moveTo>
                    <a:cubicBezTo>
                      <a:pt x="172185" y="285731"/>
                      <a:pt x="168867" y="211072"/>
                      <a:pt x="158801" y="176326"/>
                    </a:cubicBezTo>
                    <a:cubicBezTo>
                      <a:pt x="153181" y="156943"/>
                      <a:pt x="147700" y="144668"/>
                      <a:pt x="147700" y="144668"/>
                    </a:cubicBezTo>
                    <a:cubicBezTo>
                      <a:pt x="147700" y="144668"/>
                      <a:pt x="156250" y="149086"/>
                      <a:pt x="174034" y="163894"/>
                    </a:cubicBezTo>
                    <a:cubicBezTo>
                      <a:pt x="191828" y="178711"/>
                      <a:pt x="218846" y="203918"/>
                      <a:pt x="218846" y="203918"/>
                    </a:cubicBezTo>
                    <a:cubicBezTo>
                      <a:pt x="218846" y="203918"/>
                      <a:pt x="199296" y="176262"/>
                      <a:pt x="181050" y="158884"/>
                    </a:cubicBezTo>
                    <a:cubicBezTo>
                      <a:pt x="162803" y="141507"/>
                      <a:pt x="145870" y="134408"/>
                      <a:pt x="145870" y="134408"/>
                    </a:cubicBezTo>
                    <a:cubicBezTo>
                      <a:pt x="145870" y="134408"/>
                      <a:pt x="142514" y="116734"/>
                      <a:pt x="136192" y="100799"/>
                    </a:cubicBezTo>
                    <a:cubicBezTo>
                      <a:pt x="129879" y="84873"/>
                      <a:pt x="120589" y="70684"/>
                      <a:pt x="120589" y="70684"/>
                    </a:cubicBezTo>
                    <a:lnTo>
                      <a:pt x="167823" y="86934"/>
                    </a:lnTo>
                    <a:cubicBezTo>
                      <a:pt x="167823" y="86934"/>
                      <a:pt x="166944" y="98026"/>
                      <a:pt x="176595" y="113545"/>
                    </a:cubicBezTo>
                    <a:cubicBezTo>
                      <a:pt x="186254" y="129074"/>
                      <a:pt x="206441" y="149031"/>
                      <a:pt x="206441" y="149031"/>
                    </a:cubicBezTo>
                    <a:cubicBezTo>
                      <a:pt x="206441" y="149031"/>
                      <a:pt x="192447" y="127614"/>
                      <a:pt x="185043" y="113666"/>
                    </a:cubicBezTo>
                    <a:cubicBezTo>
                      <a:pt x="177639" y="99717"/>
                      <a:pt x="176826" y="93238"/>
                      <a:pt x="176826" y="93238"/>
                    </a:cubicBezTo>
                    <a:lnTo>
                      <a:pt x="218097" y="114581"/>
                    </a:lnTo>
                    <a:lnTo>
                      <a:pt x="270609" y="145028"/>
                    </a:lnTo>
                    <a:lnTo>
                      <a:pt x="223810" y="109525"/>
                    </a:lnTo>
                    <a:cubicBezTo>
                      <a:pt x="223810" y="109525"/>
                      <a:pt x="228487" y="104820"/>
                      <a:pt x="241224" y="104293"/>
                    </a:cubicBezTo>
                    <a:cubicBezTo>
                      <a:pt x="253971" y="103757"/>
                      <a:pt x="274787" y="107408"/>
                      <a:pt x="274787" y="107408"/>
                    </a:cubicBezTo>
                    <a:cubicBezTo>
                      <a:pt x="274787" y="107408"/>
                      <a:pt x="253712" y="99865"/>
                      <a:pt x="238645" y="99052"/>
                    </a:cubicBezTo>
                    <a:cubicBezTo>
                      <a:pt x="223579" y="98239"/>
                      <a:pt x="214520" y="104154"/>
                      <a:pt x="214520" y="104154"/>
                    </a:cubicBezTo>
                    <a:lnTo>
                      <a:pt x="181336" y="87470"/>
                    </a:lnTo>
                    <a:lnTo>
                      <a:pt x="162850" y="77154"/>
                    </a:lnTo>
                    <a:cubicBezTo>
                      <a:pt x="162850" y="77154"/>
                      <a:pt x="169727" y="69991"/>
                      <a:pt x="186263" y="64454"/>
                    </a:cubicBezTo>
                    <a:cubicBezTo>
                      <a:pt x="202809" y="58926"/>
                      <a:pt x="229014" y="55026"/>
                      <a:pt x="229014" y="55026"/>
                    </a:cubicBezTo>
                    <a:cubicBezTo>
                      <a:pt x="229014" y="55026"/>
                      <a:pt x="203428" y="52798"/>
                      <a:pt x="184257" y="57032"/>
                    </a:cubicBezTo>
                    <a:cubicBezTo>
                      <a:pt x="165077" y="61265"/>
                      <a:pt x="152312" y="71969"/>
                      <a:pt x="152312" y="71969"/>
                    </a:cubicBezTo>
                    <a:lnTo>
                      <a:pt x="116966" y="61154"/>
                    </a:lnTo>
                    <a:cubicBezTo>
                      <a:pt x="116966" y="61154"/>
                      <a:pt x="113010" y="52077"/>
                      <a:pt x="103276" y="36789"/>
                    </a:cubicBezTo>
                    <a:cubicBezTo>
                      <a:pt x="93552" y="21491"/>
                      <a:pt x="78060" y="0"/>
                      <a:pt x="78060" y="0"/>
                    </a:cubicBezTo>
                    <a:lnTo>
                      <a:pt x="58372" y="7931"/>
                    </a:lnTo>
                    <a:cubicBezTo>
                      <a:pt x="58372" y="7931"/>
                      <a:pt x="77413" y="24735"/>
                      <a:pt x="89559" y="39626"/>
                    </a:cubicBezTo>
                    <a:cubicBezTo>
                      <a:pt x="101696" y="54517"/>
                      <a:pt x="106927" y="67495"/>
                      <a:pt x="106927" y="67495"/>
                    </a:cubicBezTo>
                    <a:lnTo>
                      <a:pt x="88126" y="87849"/>
                    </a:lnTo>
                    <a:cubicBezTo>
                      <a:pt x="88126" y="87849"/>
                      <a:pt x="72228" y="76286"/>
                      <a:pt x="50681" y="72431"/>
                    </a:cubicBezTo>
                    <a:cubicBezTo>
                      <a:pt x="29144" y="68586"/>
                      <a:pt x="703" y="69002"/>
                      <a:pt x="703" y="69002"/>
                    </a:cubicBezTo>
                    <a:cubicBezTo>
                      <a:pt x="703" y="69002"/>
                      <a:pt x="28645" y="71544"/>
                      <a:pt x="48740" y="78005"/>
                    </a:cubicBezTo>
                    <a:cubicBezTo>
                      <a:pt x="68835" y="84466"/>
                      <a:pt x="82978" y="94319"/>
                      <a:pt x="82978" y="94319"/>
                    </a:cubicBezTo>
                    <a:lnTo>
                      <a:pt x="54887" y="127318"/>
                    </a:lnTo>
                    <a:cubicBezTo>
                      <a:pt x="54887" y="127318"/>
                      <a:pt x="45006" y="124037"/>
                      <a:pt x="31289" y="129786"/>
                    </a:cubicBezTo>
                    <a:cubicBezTo>
                      <a:pt x="17562" y="135526"/>
                      <a:pt x="0" y="150297"/>
                      <a:pt x="0" y="150297"/>
                    </a:cubicBezTo>
                    <a:cubicBezTo>
                      <a:pt x="0" y="150297"/>
                      <a:pt x="20640" y="139307"/>
                      <a:pt x="33156" y="134962"/>
                    </a:cubicBezTo>
                    <a:cubicBezTo>
                      <a:pt x="45672" y="130618"/>
                      <a:pt x="50071" y="132910"/>
                      <a:pt x="50071" y="132910"/>
                    </a:cubicBezTo>
                    <a:lnTo>
                      <a:pt x="14891" y="204833"/>
                    </a:lnTo>
                    <a:cubicBezTo>
                      <a:pt x="14891" y="204833"/>
                      <a:pt x="44239" y="157701"/>
                      <a:pt x="60821" y="134731"/>
                    </a:cubicBezTo>
                    <a:cubicBezTo>
                      <a:pt x="73337" y="117391"/>
                      <a:pt x="79114" y="111780"/>
                      <a:pt x="79114" y="111780"/>
                    </a:cubicBezTo>
                    <a:cubicBezTo>
                      <a:pt x="79114" y="111780"/>
                      <a:pt x="83431" y="119295"/>
                      <a:pt x="86056" y="131579"/>
                    </a:cubicBezTo>
                    <a:cubicBezTo>
                      <a:pt x="88672" y="143864"/>
                      <a:pt x="88718" y="159309"/>
                      <a:pt x="88718" y="159309"/>
                    </a:cubicBezTo>
                    <a:cubicBezTo>
                      <a:pt x="88718" y="159309"/>
                      <a:pt x="92998" y="142865"/>
                      <a:pt x="92508" y="129546"/>
                    </a:cubicBezTo>
                    <a:cubicBezTo>
                      <a:pt x="92018" y="116235"/>
                      <a:pt x="86758" y="106049"/>
                      <a:pt x="86758" y="106049"/>
                    </a:cubicBezTo>
                    <a:lnTo>
                      <a:pt x="111799" y="77265"/>
                    </a:lnTo>
                    <a:cubicBezTo>
                      <a:pt x="111799" y="77265"/>
                      <a:pt x="119692" y="93330"/>
                      <a:pt x="125664" y="106927"/>
                    </a:cubicBezTo>
                    <a:cubicBezTo>
                      <a:pt x="131626" y="120515"/>
                      <a:pt x="134722" y="135813"/>
                      <a:pt x="134722" y="135813"/>
                    </a:cubicBezTo>
                    <a:cubicBezTo>
                      <a:pt x="134722" y="135813"/>
                      <a:pt x="122696" y="149789"/>
                      <a:pt x="114174" y="168627"/>
                    </a:cubicBezTo>
                    <a:cubicBezTo>
                      <a:pt x="105652" y="187455"/>
                      <a:pt x="100633" y="211146"/>
                      <a:pt x="100633" y="211146"/>
                    </a:cubicBezTo>
                    <a:cubicBezTo>
                      <a:pt x="100633" y="211146"/>
                      <a:pt x="109599" y="189905"/>
                      <a:pt x="118777" y="173766"/>
                    </a:cubicBezTo>
                    <a:cubicBezTo>
                      <a:pt x="127956" y="157627"/>
                      <a:pt x="137356" y="146590"/>
                      <a:pt x="137356" y="146590"/>
                    </a:cubicBezTo>
                    <a:cubicBezTo>
                      <a:pt x="137356" y="146590"/>
                      <a:pt x="143402" y="154429"/>
                      <a:pt x="150436" y="181087"/>
                    </a:cubicBezTo>
                    <a:cubicBezTo>
                      <a:pt x="159596" y="215805"/>
                      <a:pt x="172185" y="285731"/>
                      <a:pt x="172185" y="2857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39" name="Google Shape;7639;p12"/>
            <p:cNvGrpSpPr/>
            <p:nvPr/>
          </p:nvGrpSpPr>
          <p:grpSpPr>
            <a:xfrm flipH="1">
              <a:off x="1421654" y="3561245"/>
              <a:ext cx="470399" cy="356146"/>
              <a:chOff x="473211" y="2809515"/>
              <a:chExt cx="215562" cy="163205"/>
            </a:xfrm>
          </p:grpSpPr>
          <p:sp>
            <p:nvSpPr>
              <p:cNvPr id="7640" name="Google Shape;7640;p12"/>
              <p:cNvSpPr/>
              <p:nvPr/>
            </p:nvSpPr>
            <p:spPr>
              <a:xfrm>
                <a:off x="473211" y="2809515"/>
                <a:ext cx="215562" cy="163205"/>
              </a:xfrm>
              <a:custGeom>
                <a:avLst/>
                <a:gdLst/>
                <a:ahLst/>
                <a:cxnLst/>
                <a:rect l="l" t="t" r="r" b="b"/>
                <a:pathLst>
                  <a:path w="215562" h="163205" extrusionOk="0">
                    <a:moveTo>
                      <a:pt x="136589" y="127734"/>
                    </a:moveTo>
                    <a:cubicBezTo>
                      <a:pt x="136589" y="127734"/>
                      <a:pt x="166510" y="136959"/>
                      <a:pt x="186494" y="127309"/>
                    </a:cubicBezTo>
                    <a:cubicBezTo>
                      <a:pt x="217968" y="112131"/>
                      <a:pt x="215518" y="93608"/>
                      <a:pt x="215518" y="93608"/>
                    </a:cubicBezTo>
                    <a:cubicBezTo>
                      <a:pt x="215518" y="93608"/>
                      <a:pt x="192992" y="104432"/>
                      <a:pt x="184350" y="87100"/>
                    </a:cubicBezTo>
                    <a:cubicBezTo>
                      <a:pt x="179867" y="78097"/>
                      <a:pt x="185126" y="63308"/>
                      <a:pt x="185126" y="63308"/>
                    </a:cubicBezTo>
                    <a:cubicBezTo>
                      <a:pt x="185126" y="63308"/>
                      <a:pt x="175116" y="55016"/>
                      <a:pt x="172315" y="44664"/>
                    </a:cubicBezTo>
                    <a:cubicBezTo>
                      <a:pt x="169514" y="34311"/>
                      <a:pt x="173923" y="21888"/>
                      <a:pt x="173923" y="21888"/>
                    </a:cubicBezTo>
                    <a:cubicBezTo>
                      <a:pt x="173923" y="21888"/>
                      <a:pt x="161038" y="24097"/>
                      <a:pt x="150288" y="30771"/>
                    </a:cubicBezTo>
                    <a:cubicBezTo>
                      <a:pt x="139538" y="37454"/>
                      <a:pt x="130914" y="48602"/>
                      <a:pt x="130914" y="48602"/>
                    </a:cubicBezTo>
                    <a:cubicBezTo>
                      <a:pt x="130914" y="48602"/>
                      <a:pt x="129194" y="41244"/>
                      <a:pt x="126680" y="34579"/>
                    </a:cubicBezTo>
                    <a:cubicBezTo>
                      <a:pt x="124157" y="27915"/>
                      <a:pt x="120820" y="21953"/>
                      <a:pt x="120820" y="21953"/>
                    </a:cubicBezTo>
                    <a:cubicBezTo>
                      <a:pt x="120820" y="21953"/>
                      <a:pt x="114923" y="24698"/>
                      <a:pt x="110754" y="28460"/>
                    </a:cubicBezTo>
                    <a:cubicBezTo>
                      <a:pt x="106595" y="32232"/>
                      <a:pt x="104173" y="37010"/>
                      <a:pt x="104173" y="37010"/>
                    </a:cubicBezTo>
                    <a:cubicBezTo>
                      <a:pt x="104173" y="37010"/>
                      <a:pt x="91842" y="24430"/>
                      <a:pt x="80094" y="15178"/>
                    </a:cubicBezTo>
                    <a:cubicBezTo>
                      <a:pt x="68336" y="5925"/>
                      <a:pt x="57161" y="0"/>
                      <a:pt x="57161" y="0"/>
                    </a:cubicBezTo>
                    <a:cubicBezTo>
                      <a:pt x="57161" y="0"/>
                      <a:pt x="52937" y="14873"/>
                      <a:pt x="52207" y="28017"/>
                    </a:cubicBezTo>
                    <a:cubicBezTo>
                      <a:pt x="51486" y="41170"/>
                      <a:pt x="54268" y="52595"/>
                      <a:pt x="54268" y="52595"/>
                    </a:cubicBezTo>
                    <a:cubicBezTo>
                      <a:pt x="54268" y="52595"/>
                      <a:pt x="48796" y="50728"/>
                      <a:pt x="43721" y="50321"/>
                    </a:cubicBezTo>
                    <a:cubicBezTo>
                      <a:pt x="38647" y="49914"/>
                      <a:pt x="33979" y="50968"/>
                      <a:pt x="33979" y="50968"/>
                    </a:cubicBezTo>
                    <a:cubicBezTo>
                      <a:pt x="33979" y="50968"/>
                      <a:pt x="37131" y="60905"/>
                      <a:pt x="43499" y="69048"/>
                    </a:cubicBezTo>
                    <a:cubicBezTo>
                      <a:pt x="49859" y="77191"/>
                      <a:pt x="59426" y="83532"/>
                      <a:pt x="59426" y="83532"/>
                    </a:cubicBezTo>
                    <a:cubicBezTo>
                      <a:pt x="59426" y="83532"/>
                      <a:pt x="40458" y="80981"/>
                      <a:pt x="25604" y="82904"/>
                    </a:cubicBezTo>
                    <a:cubicBezTo>
                      <a:pt x="10750" y="84836"/>
                      <a:pt x="0" y="91232"/>
                      <a:pt x="0" y="91232"/>
                    </a:cubicBezTo>
                    <a:cubicBezTo>
                      <a:pt x="0" y="91232"/>
                      <a:pt x="17147" y="97786"/>
                      <a:pt x="26464" y="106447"/>
                    </a:cubicBezTo>
                    <a:cubicBezTo>
                      <a:pt x="35781" y="115108"/>
                      <a:pt x="37278" y="125876"/>
                      <a:pt x="37278" y="125876"/>
                    </a:cubicBezTo>
                    <a:cubicBezTo>
                      <a:pt x="37278" y="125876"/>
                      <a:pt x="59287" y="120783"/>
                      <a:pt x="68225" y="145842"/>
                    </a:cubicBezTo>
                    <a:cubicBezTo>
                      <a:pt x="71775" y="155778"/>
                      <a:pt x="64325" y="161509"/>
                      <a:pt x="64325" y="161509"/>
                    </a:cubicBezTo>
                    <a:cubicBezTo>
                      <a:pt x="64325" y="161509"/>
                      <a:pt x="83551" y="166797"/>
                      <a:pt x="102001" y="158699"/>
                    </a:cubicBezTo>
                    <a:cubicBezTo>
                      <a:pt x="120450" y="150611"/>
                      <a:pt x="136589" y="127734"/>
                      <a:pt x="136589" y="1277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41" name="Google Shape;7641;p12"/>
              <p:cNvSpPr/>
              <p:nvPr/>
            </p:nvSpPr>
            <p:spPr>
              <a:xfrm>
                <a:off x="514593" y="2826643"/>
                <a:ext cx="148291" cy="134786"/>
              </a:xfrm>
              <a:custGeom>
                <a:avLst/>
                <a:gdLst/>
                <a:ahLst/>
                <a:cxnLst/>
                <a:rect l="l" t="t" r="r" b="b"/>
                <a:pathLst>
                  <a:path w="148291" h="134786" extrusionOk="0">
                    <a:moveTo>
                      <a:pt x="23663" y="0"/>
                    </a:moveTo>
                    <a:cubicBezTo>
                      <a:pt x="23663" y="0"/>
                      <a:pt x="38795" y="37528"/>
                      <a:pt x="50090" y="54064"/>
                    </a:cubicBezTo>
                    <a:cubicBezTo>
                      <a:pt x="56394" y="63299"/>
                      <a:pt x="61339" y="68928"/>
                      <a:pt x="61339" y="68928"/>
                    </a:cubicBezTo>
                    <a:cubicBezTo>
                      <a:pt x="61339" y="68928"/>
                      <a:pt x="56283" y="67615"/>
                      <a:pt x="44738" y="62023"/>
                    </a:cubicBezTo>
                    <a:cubicBezTo>
                      <a:pt x="33193" y="56440"/>
                      <a:pt x="15169" y="46577"/>
                      <a:pt x="15169" y="46577"/>
                    </a:cubicBezTo>
                    <a:cubicBezTo>
                      <a:pt x="15169" y="46577"/>
                      <a:pt x="29912" y="58492"/>
                      <a:pt x="42150" y="65332"/>
                    </a:cubicBezTo>
                    <a:cubicBezTo>
                      <a:pt x="54379" y="72172"/>
                      <a:pt x="64112" y="73938"/>
                      <a:pt x="64112" y="73938"/>
                    </a:cubicBezTo>
                    <a:cubicBezTo>
                      <a:pt x="64112" y="73938"/>
                      <a:pt x="68974" y="82543"/>
                      <a:pt x="75001" y="89938"/>
                    </a:cubicBezTo>
                    <a:cubicBezTo>
                      <a:pt x="81028" y="97342"/>
                      <a:pt x="88219" y="103535"/>
                      <a:pt x="88219" y="103535"/>
                    </a:cubicBezTo>
                    <a:lnTo>
                      <a:pt x="61737" y="100411"/>
                    </a:lnTo>
                    <a:cubicBezTo>
                      <a:pt x="61737" y="100411"/>
                      <a:pt x="60174" y="94680"/>
                      <a:pt x="52558" y="87858"/>
                    </a:cubicBezTo>
                    <a:cubicBezTo>
                      <a:pt x="44941" y="81027"/>
                      <a:pt x="31271" y="73087"/>
                      <a:pt x="31271" y="73087"/>
                    </a:cubicBezTo>
                    <a:cubicBezTo>
                      <a:pt x="31271" y="73087"/>
                      <a:pt x="42113" y="82442"/>
                      <a:pt x="48324" y="88709"/>
                    </a:cubicBezTo>
                    <a:cubicBezTo>
                      <a:pt x="54536" y="94985"/>
                      <a:pt x="56107" y="98183"/>
                      <a:pt x="56107" y="98183"/>
                    </a:cubicBezTo>
                    <a:lnTo>
                      <a:pt x="31677" y="91833"/>
                    </a:lnTo>
                    <a:lnTo>
                      <a:pt x="0" y="82081"/>
                    </a:lnTo>
                    <a:lnTo>
                      <a:pt x="29745" y="95013"/>
                    </a:lnTo>
                    <a:cubicBezTo>
                      <a:pt x="29745" y="95013"/>
                      <a:pt x="28266" y="97915"/>
                      <a:pt x="22009" y="99560"/>
                    </a:cubicBezTo>
                    <a:cubicBezTo>
                      <a:pt x="15751" y="101215"/>
                      <a:pt x="4714" y="101622"/>
                      <a:pt x="4714" y="101622"/>
                    </a:cubicBezTo>
                    <a:cubicBezTo>
                      <a:pt x="4714" y="101622"/>
                      <a:pt x="16583" y="103165"/>
                      <a:pt x="24236" y="101945"/>
                    </a:cubicBezTo>
                    <a:cubicBezTo>
                      <a:pt x="31899" y="100716"/>
                      <a:pt x="35347" y="96732"/>
                      <a:pt x="35347" y="96732"/>
                    </a:cubicBezTo>
                    <a:lnTo>
                      <a:pt x="54906" y="101603"/>
                    </a:lnTo>
                    <a:lnTo>
                      <a:pt x="65979" y="104829"/>
                    </a:lnTo>
                    <a:cubicBezTo>
                      <a:pt x="65979" y="104829"/>
                      <a:pt x="63853" y="109210"/>
                      <a:pt x="56597" y="113814"/>
                    </a:cubicBezTo>
                    <a:cubicBezTo>
                      <a:pt x="49351" y="118417"/>
                      <a:pt x="36992" y="123233"/>
                      <a:pt x="36992" y="123233"/>
                    </a:cubicBezTo>
                    <a:cubicBezTo>
                      <a:pt x="36992" y="123233"/>
                      <a:pt x="50145" y="121587"/>
                      <a:pt x="58945" y="117363"/>
                    </a:cubicBezTo>
                    <a:cubicBezTo>
                      <a:pt x="67735" y="113139"/>
                      <a:pt x="72172" y="106317"/>
                      <a:pt x="72172" y="106317"/>
                    </a:cubicBezTo>
                    <a:lnTo>
                      <a:pt x="91750" y="107972"/>
                    </a:lnTo>
                    <a:cubicBezTo>
                      <a:pt x="91750" y="107972"/>
                      <a:pt x="95364" y="112150"/>
                      <a:pt x="102971" y="118861"/>
                    </a:cubicBezTo>
                    <a:cubicBezTo>
                      <a:pt x="110588" y="125562"/>
                      <a:pt x="122188" y="134787"/>
                      <a:pt x="122188" y="134787"/>
                    </a:cubicBezTo>
                    <a:lnTo>
                      <a:pt x="130572" y="128631"/>
                    </a:lnTo>
                    <a:cubicBezTo>
                      <a:pt x="130572" y="128631"/>
                      <a:pt x="118038" y="122160"/>
                      <a:pt x="109303" y="115921"/>
                    </a:cubicBezTo>
                    <a:cubicBezTo>
                      <a:pt x="100559" y="109682"/>
                      <a:pt x="95604" y="103674"/>
                      <a:pt x="95604" y="103674"/>
                    </a:cubicBezTo>
                    <a:lnTo>
                      <a:pt x="101308" y="91297"/>
                    </a:lnTo>
                    <a:cubicBezTo>
                      <a:pt x="101308" y="91297"/>
                      <a:pt x="111318" y="95447"/>
                      <a:pt x="122752" y="95068"/>
                    </a:cubicBezTo>
                    <a:cubicBezTo>
                      <a:pt x="134186" y="94680"/>
                      <a:pt x="148291" y="91380"/>
                      <a:pt x="148291" y="91380"/>
                    </a:cubicBezTo>
                    <a:cubicBezTo>
                      <a:pt x="148291" y="91380"/>
                      <a:pt x="133909" y="93127"/>
                      <a:pt x="122715" y="92027"/>
                    </a:cubicBezTo>
                    <a:cubicBezTo>
                      <a:pt x="111531" y="90927"/>
                      <a:pt x="102703" y="87461"/>
                      <a:pt x="102703" y="87461"/>
                    </a:cubicBezTo>
                    <a:lnTo>
                      <a:pt x="110745" y="67671"/>
                    </a:lnTo>
                    <a:cubicBezTo>
                      <a:pt x="110745" y="67671"/>
                      <a:pt x="116263" y="68262"/>
                      <a:pt x="122068" y="63853"/>
                    </a:cubicBezTo>
                    <a:cubicBezTo>
                      <a:pt x="127873" y="59453"/>
                      <a:pt x="133964" y="50053"/>
                      <a:pt x="133964" y="50053"/>
                    </a:cubicBezTo>
                    <a:cubicBezTo>
                      <a:pt x="133964" y="50053"/>
                      <a:pt x="125655" y="57873"/>
                      <a:pt x="120201" y="61431"/>
                    </a:cubicBezTo>
                    <a:cubicBezTo>
                      <a:pt x="114747" y="64999"/>
                      <a:pt x="112141" y="64306"/>
                      <a:pt x="112141" y="64306"/>
                    </a:cubicBezTo>
                    <a:lnTo>
                      <a:pt x="116688" y="23996"/>
                    </a:lnTo>
                    <a:cubicBezTo>
                      <a:pt x="116688" y="23996"/>
                      <a:pt x="110569" y="51097"/>
                      <a:pt x="106456" y="64556"/>
                    </a:cubicBezTo>
                    <a:cubicBezTo>
                      <a:pt x="103341" y="74705"/>
                      <a:pt x="101474" y="78180"/>
                      <a:pt x="101474" y="78180"/>
                    </a:cubicBezTo>
                    <a:cubicBezTo>
                      <a:pt x="101474" y="78180"/>
                      <a:pt x="97961" y="74834"/>
                      <a:pt x="94440" y="68882"/>
                    </a:cubicBezTo>
                    <a:cubicBezTo>
                      <a:pt x="90918" y="62938"/>
                      <a:pt x="88099" y="55100"/>
                      <a:pt x="88099" y="55100"/>
                    </a:cubicBezTo>
                    <a:cubicBezTo>
                      <a:pt x="88099" y="55100"/>
                      <a:pt x="88940" y="63909"/>
                      <a:pt x="91592" y="70619"/>
                    </a:cubicBezTo>
                    <a:cubicBezTo>
                      <a:pt x="94236" y="77321"/>
                      <a:pt x="98701" y="81915"/>
                      <a:pt x="98701" y="81915"/>
                    </a:cubicBezTo>
                    <a:lnTo>
                      <a:pt x="91417" y="99237"/>
                    </a:lnTo>
                    <a:cubicBezTo>
                      <a:pt x="91417" y="99237"/>
                      <a:pt x="84577" y="91944"/>
                      <a:pt x="79142" y="85695"/>
                    </a:cubicBezTo>
                    <a:cubicBezTo>
                      <a:pt x="73716" y="79438"/>
                      <a:pt x="69408" y="72015"/>
                      <a:pt x="69408" y="72015"/>
                    </a:cubicBezTo>
                    <a:cubicBezTo>
                      <a:pt x="69408" y="72015"/>
                      <a:pt x="72884" y="63622"/>
                      <a:pt x="73735" y="53140"/>
                    </a:cubicBezTo>
                    <a:cubicBezTo>
                      <a:pt x="74576" y="42658"/>
                      <a:pt x="72801" y="30087"/>
                      <a:pt x="72801" y="30087"/>
                    </a:cubicBezTo>
                    <a:cubicBezTo>
                      <a:pt x="72801" y="30087"/>
                      <a:pt x="72163" y="41845"/>
                      <a:pt x="70509" y="51023"/>
                    </a:cubicBezTo>
                    <a:cubicBezTo>
                      <a:pt x="68845" y="60211"/>
                      <a:pt x="66146" y="66830"/>
                      <a:pt x="66146" y="66830"/>
                    </a:cubicBezTo>
                    <a:cubicBezTo>
                      <a:pt x="66146" y="66830"/>
                      <a:pt x="61718" y="63511"/>
                      <a:pt x="53399" y="50746"/>
                    </a:cubicBezTo>
                    <a:cubicBezTo>
                      <a:pt x="42566" y="34127"/>
                      <a:pt x="23663" y="0"/>
                      <a:pt x="236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42" name="Google Shape;7642;p12"/>
            <p:cNvGrpSpPr/>
            <p:nvPr/>
          </p:nvGrpSpPr>
          <p:grpSpPr>
            <a:xfrm flipH="1">
              <a:off x="6281021" y="3055903"/>
              <a:ext cx="492774" cy="404847"/>
              <a:chOff x="1120811" y="1790046"/>
              <a:chExt cx="225805" cy="185514"/>
            </a:xfrm>
          </p:grpSpPr>
          <p:sp>
            <p:nvSpPr>
              <p:cNvPr id="7643" name="Google Shape;7643;p12"/>
              <p:cNvSpPr/>
              <p:nvPr/>
            </p:nvSpPr>
            <p:spPr>
              <a:xfrm>
                <a:off x="1120811" y="1790046"/>
                <a:ext cx="225805" cy="185514"/>
              </a:xfrm>
              <a:custGeom>
                <a:avLst/>
                <a:gdLst/>
                <a:ahLst/>
                <a:cxnLst/>
                <a:rect l="l" t="t" r="r" b="b"/>
                <a:pathLst>
                  <a:path w="225805" h="185514" extrusionOk="0">
                    <a:moveTo>
                      <a:pt x="70508" y="121153"/>
                    </a:moveTo>
                    <a:cubicBezTo>
                      <a:pt x="70508" y="121153"/>
                      <a:pt x="36021" y="117585"/>
                      <a:pt x="18967" y="99486"/>
                    </a:cubicBezTo>
                    <a:cubicBezTo>
                      <a:pt x="-7894" y="70980"/>
                      <a:pt x="1645" y="53602"/>
                      <a:pt x="1645" y="53602"/>
                    </a:cubicBezTo>
                    <a:cubicBezTo>
                      <a:pt x="1645" y="53602"/>
                      <a:pt x="20881" y="73965"/>
                      <a:pt x="36391" y="60405"/>
                    </a:cubicBezTo>
                    <a:cubicBezTo>
                      <a:pt x="44442" y="53362"/>
                      <a:pt x="44581" y="36419"/>
                      <a:pt x="44581" y="36419"/>
                    </a:cubicBezTo>
                    <a:cubicBezTo>
                      <a:pt x="44581" y="36419"/>
                      <a:pt x="58094" y="32435"/>
                      <a:pt x="64907" y="23330"/>
                    </a:cubicBezTo>
                    <a:cubicBezTo>
                      <a:pt x="71728" y="14226"/>
                      <a:pt x="71849" y="0"/>
                      <a:pt x="71849" y="0"/>
                    </a:cubicBezTo>
                    <a:cubicBezTo>
                      <a:pt x="71849" y="0"/>
                      <a:pt x="84364" y="7681"/>
                      <a:pt x="92979" y="18903"/>
                    </a:cubicBezTo>
                    <a:cubicBezTo>
                      <a:pt x="101584" y="30115"/>
                      <a:pt x="106308" y="44886"/>
                      <a:pt x="106308" y="44886"/>
                    </a:cubicBezTo>
                    <a:cubicBezTo>
                      <a:pt x="106308" y="44886"/>
                      <a:pt x="110865" y="38286"/>
                      <a:pt x="115995" y="32731"/>
                    </a:cubicBezTo>
                    <a:cubicBezTo>
                      <a:pt x="121125" y="27185"/>
                      <a:pt x="126828" y="22674"/>
                      <a:pt x="126828" y="22674"/>
                    </a:cubicBezTo>
                    <a:cubicBezTo>
                      <a:pt x="126828" y="22674"/>
                      <a:pt x="131912" y="27924"/>
                      <a:pt x="134796" y="33433"/>
                    </a:cubicBezTo>
                    <a:cubicBezTo>
                      <a:pt x="137689" y="38952"/>
                      <a:pt x="138391" y="44729"/>
                      <a:pt x="138391" y="44729"/>
                    </a:cubicBezTo>
                    <a:cubicBezTo>
                      <a:pt x="138391" y="44729"/>
                      <a:pt x="155917" y="37473"/>
                      <a:pt x="171594" y="33276"/>
                    </a:cubicBezTo>
                    <a:cubicBezTo>
                      <a:pt x="187261" y="29080"/>
                      <a:pt x="201080" y="27952"/>
                      <a:pt x="201080" y="27952"/>
                    </a:cubicBezTo>
                    <a:cubicBezTo>
                      <a:pt x="201080" y="27952"/>
                      <a:pt x="199841" y="44535"/>
                      <a:pt x="195617" y="57919"/>
                    </a:cubicBezTo>
                    <a:cubicBezTo>
                      <a:pt x="191393" y="71303"/>
                      <a:pt x="184192" y="81490"/>
                      <a:pt x="184192" y="81490"/>
                    </a:cubicBezTo>
                    <a:cubicBezTo>
                      <a:pt x="184192" y="81490"/>
                      <a:pt x="190570" y="81961"/>
                      <a:pt x="195978" y="83717"/>
                    </a:cubicBezTo>
                    <a:cubicBezTo>
                      <a:pt x="201385" y="85473"/>
                      <a:pt x="205822" y="88505"/>
                      <a:pt x="205822" y="88505"/>
                    </a:cubicBezTo>
                    <a:cubicBezTo>
                      <a:pt x="205822" y="88505"/>
                      <a:pt x="198797" y="97046"/>
                      <a:pt x="189128" y="102435"/>
                    </a:cubicBezTo>
                    <a:cubicBezTo>
                      <a:pt x="179460" y="107824"/>
                      <a:pt x="167157" y="110052"/>
                      <a:pt x="167157" y="110052"/>
                    </a:cubicBezTo>
                    <a:cubicBezTo>
                      <a:pt x="167157" y="110052"/>
                      <a:pt x="187760" y="115598"/>
                      <a:pt x="202430" y="123833"/>
                    </a:cubicBezTo>
                    <a:cubicBezTo>
                      <a:pt x="217089" y="132078"/>
                      <a:pt x="225806" y="143013"/>
                      <a:pt x="225806" y="143013"/>
                    </a:cubicBezTo>
                    <a:cubicBezTo>
                      <a:pt x="225806" y="143013"/>
                      <a:pt x="205563" y="142228"/>
                      <a:pt x="192641" y="146877"/>
                    </a:cubicBezTo>
                    <a:cubicBezTo>
                      <a:pt x="179709" y="151517"/>
                      <a:pt x="174089" y="161593"/>
                      <a:pt x="174089" y="161593"/>
                    </a:cubicBezTo>
                    <a:cubicBezTo>
                      <a:pt x="174089" y="161593"/>
                      <a:pt x="153218" y="147154"/>
                      <a:pt x="134472" y="168266"/>
                    </a:cubicBezTo>
                    <a:cubicBezTo>
                      <a:pt x="127050" y="176641"/>
                      <a:pt x="132596" y="185514"/>
                      <a:pt x="132596" y="185514"/>
                    </a:cubicBezTo>
                    <a:cubicBezTo>
                      <a:pt x="132596" y="185514"/>
                      <a:pt x="110680" y="182584"/>
                      <a:pt x="94624" y="166676"/>
                    </a:cubicBezTo>
                    <a:cubicBezTo>
                      <a:pt x="78568" y="150778"/>
                      <a:pt x="70508" y="121153"/>
                      <a:pt x="70508" y="1211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44" name="Google Shape;7644;p12"/>
              <p:cNvSpPr/>
              <p:nvPr/>
            </p:nvSpPr>
            <p:spPr>
              <a:xfrm>
                <a:off x="1143595" y="1815927"/>
                <a:ext cx="163653" cy="132623"/>
              </a:xfrm>
              <a:custGeom>
                <a:avLst/>
                <a:gdLst/>
                <a:ahLst/>
                <a:cxnLst/>
                <a:rect l="l" t="t" r="r" b="b"/>
                <a:pathLst>
                  <a:path w="163653" h="132623" extrusionOk="0">
                    <a:moveTo>
                      <a:pt x="163654" y="15751"/>
                    </a:moveTo>
                    <a:cubicBezTo>
                      <a:pt x="163654" y="15751"/>
                      <a:pt x="133788" y="46624"/>
                      <a:pt x="115838" y="58261"/>
                    </a:cubicBezTo>
                    <a:cubicBezTo>
                      <a:pt x="105818" y="64750"/>
                      <a:pt x="98562" y="68244"/>
                      <a:pt x="98562" y="68244"/>
                    </a:cubicBezTo>
                    <a:cubicBezTo>
                      <a:pt x="98562" y="68244"/>
                      <a:pt x="104302" y="69094"/>
                      <a:pt x="118371" y="68456"/>
                    </a:cubicBezTo>
                    <a:cubicBezTo>
                      <a:pt x="132439" y="67809"/>
                      <a:pt x="154845" y="65683"/>
                      <a:pt x="154845" y="65683"/>
                    </a:cubicBezTo>
                    <a:cubicBezTo>
                      <a:pt x="154845" y="65683"/>
                      <a:pt x="135064" y="71248"/>
                      <a:pt x="119803" y="72847"/>
                    </a:cubicBezTo>
                    <a:cubicBezTo>
                      <a:pt x="104542" y="74437"/>
                      <a:pt x="93802" y="72052"/>
                      <a:pt x="93802" y="72052"/>
                    </a:cubicBezTo>
                    <a:cubicBezTo>
                      <a:pt x="93802" y="72052"/>
                      <a:pt x="85510" y="78532"/>
                      <a:pt x="76470" y="83329"/>
                    </a:cubicBezTo>
                    <a:cubicBezTo>
                      <a:pt x="67421" y="88117"/>
                      <a:pt x="57632" y="91214"/>
                      <a:pt x="57632" y="91214"/>
                    </a:cubicBezTo>
                    <a:lnTo>
                      <a:pt x="86250" y="99385"/>
                    </a:lnTo>
                    <a:cubicBezTo>
                      <a:pt x="86250" y="99385"/>
                      <a:pt x="90030" y="94356"/>
                      <a:pt x="100503" y="90807"/>
                    </a:cubicBezTo>
                    <a:cubicBezTo>
                      <a:pt x="110976" y="87257"/>
                      <a:pt x="128141" y="85187"/>
                      <a:pt x="128141" y="85187"/>
                    </a:cubicBezTo>
                    <a:cubicBezTo>
                      <a:pt x="128141" y="85187"/>
                      <a:pt x="113370" y="89873"/>
                      <a:pt x="104570" y="93460"/>
                    </a:cubicBezTo>
                    <a:cubicBezTo>
                      <a:pt x="95761" y="97055"/>
                      <a:pt x="92924" y="99570"/>
                      <a:pt x="92924" y="99570"/>
                    </a:cubicBezTo>
                    <a:lnTo>
                      <a:pt x="120626" y="103655"/>
                    </a:lnTo>
                    <a:lnTo>
                      <a:pt x="157137" y="107445"/>
                    </a:lnTo>
                    <a:lnTo>
                      <a:pt x="121430" y="107648"/>
                    </a:lnTo>
                    <a:cubicBezTo>
                      <a:pt x="121430" y="107648"/>
                      <a:pt x="121864" y="111152"/>
                      <a:pt x="127725" y="115459"/>
                    </a:cubicBezTo>
                    <a:cubicBezTo>
                      <a:pt x="133585" y="119766"/>
                      <a:pt x="144862" y="124869"/>
                      <a:pt x="144862" y="124869"/>
                    </a:cubicBezTo>
                    <a:cubicBezTo>
                      <a:pt x="144862" y="124869"/>
                      <a:pt x="131986" y="121356"/>
                      <a:pt x="124517" y="116873"/>
                    </a:cubicBezTo>
                    <a:cubicBezTo>
                      <a:pt x="117039" y="112399"/>
                      <a:pt x="114978" y="106964"/>
                      <a:pt x="114978" y="106964"/>
                    </a:cubicBezTo>
                    <a:lnTo>
                      <a:pt x="92877" y="103480"/>
                    </a:lnTo>
                    <a:lnTo>
                      <a:pt x="80177" y="101973"/>
                    </a:lnTo>
                    <a:cubicBezTo>
                      <a:pt x="80177" y="101973"/>
                      <a:pt x="80732" y="107242"/>
                      <a:pt x="86499" y="114904"/>
                    </a:cubicBezTo>
                    <a:cubicBezTo>
                      <a:pt x="92267" y="122567"/>
                      <a:pt x="103249" y="132624"/>
                      <a:pt x="103249" y="132624"/>
                    </a:cubicBezTo>
                    <a:cubicBezTo>
                      <a:pt x="103249" y="132624"/>
                      <a:pt x="90243" y="125386"/>
                      <a:pt x="82728" y="117437"/>
                    </a:cubicBezTo>
                    <a:cubicBezTo>
                      <a:pt x="75223" y="109479"/>
                      <a:pt x="73198" y="100817"/>
                      <a:pt x="73198" y="100817"/>
                    </a:cubicBezTo>
                    <a:lnTo>
                      <a:pt x="52299" y="94125"/>
                    </a:lnTo>
                    <a:cubicBezTo>
                      <a:pt x="52299" y="94125"/>
                      <a:pt x="46975" y="96741"/>
                      <a:pt x="36557" y="100170"/>
                    </a:cubicBezTo>
                    <a:cubicBezTo>
                      <a:pt x="26140" y="103600"/>
                      <a:pt x="10621" y="107824"/>
                      <a:pt x="10621" y="107824"/>
                    </a:cubicBezTo>
                    <a:lnTo>
                      <a:pt x="4270" y="98137"/>
                    </a:lnTo>
                    <a:cubicBezTo>
                      <a:pt x="4270" y="98137"/>
                      <a:pt x="19698" y="97046"/>
                      <a:pt x="31113" y="94560"/>
                    </a:cubicBezTo>
                    <a:cubicBezTo>
                      <a:pt x="42529" y="92082"/>
                      <a:pt x="49933" y="88200"/>
                      <a:pt x="49933" y="88200"/>
                    </a:cubicBezTo>
                    <a:lnTo>
                      <a:pt x="48703" y="73476"/>
                    </a:lnTo>
                    <a:cubicBezTo>
                      <a:pt x="48703" y="73476"/>
                      <a:pt x="36761" y="73337"/>
                      <a:pt x="25059" y="68087"/>
                    </a:cubicBezTo>
                    <a:cubicBezTo>
                      <a:pt x="13357" y="62836"/>
                      <a:pt x="0" y="53556"/>
                      <a:pt x="0" y="53556"/>
                    </a:cubicBezTo>
                    <a:cubicBezTo>
                      <a:pt x="0" y="53556"/>
                      <a:pt x="14244" y="61404"/>
                      <a:pt x="26242" y="65083"/>
                    </a:cubicBezTo>
                    <a:cubicBezTo>
                      <a:pt x="38249" y="68752"/>
                      <a:pt x="48703" y="69057"/>
                      <a:pt x="48703" y="69057"/>
                    </a:cubicBezTo>
                    <a:lnTo>
                      <a:pt x="47853" y="45958"/>
                    </a:lnTo>
                    <a:cubicBezTo>
                      <a:pt x="47853" y="45958"/>
                      <a:pt x="41919" y="44193"/>
                      <a:pt x="37574" y="37343"/>
                    </a:cubicBezTo>
                    <a:cubicBezTo>
                      <a:pt x="33221" y="30494"/>
                      <a:pt x="30466" y="18551"/>
                      <a:pt x="30466" y="18551"/>
                    </a:cubicBezTo>
                    <a:cubicBezTo>
                      <a:pt x="30466" y="18551"/>
                      <a:pt x="36114" y="29865"/>
                      <a:pt x="40421" y="35726"/>
                    </a:cubicBezTo>
                    <a:cubicBezTo>
                      <a:pt x="44729" y="41595"/>
                      <a:pt x="47686" y="42020"/>
                      <a:pt x="47686" y="42020"/>
                    </a:cubicBezTo>
                    <a:lnTo>
                      <a:pt x="58215" y="0"/>
                    </a:lnTo>
                    <a:cubicBezTo>
                      <a:pt x="58215" y="0"/>
                      <a:pt x="54305" y="29551"/>
                      <a:pt x="53482" y="44683"/>
                    </a:cubicBezTo>
                    <a:cubicBezTo>
                      <a:pt x="52863" y="56107"/>
                      <a:pt x="53491" y="60359"/>
                      <a:pt x="53491" y="60359"/>
                    </a:cubicBezTo>
                    <a:cubicBezTo>
                      <a:pt x="53491" y="60359"/>
                      <a:pt x="58390" y="58529"/>
                      <a:pt x="64287" y="54111"/>
                    </a:cubicBezTo>
                    <a:cubicBezTo>
                      <a:pt x="70194" y="49692"/>
                      <a:pt x="76064" y="43102"/>
                      <a:pt x="76064" y="43102"/>
                    </a:cubicBezTo>
                    <a:cubicBezTo>
                      <a:pt x="76064" y="43102"/>
                      <a:pt x="71867" y="51504"/>
                      <a:pt x="66589" y="57041"/>
                    </a:cubicBezTo>
                    <a:cubicBezTo>
                      <a:pt x="61311" y="62587"/>
                      <a:pt x="54952" y="65249"/>
                      <a:pt x="54952" y="65249"/>
                    </a:cubicBezTo>
                    <a:lnTo>
                      <a:pt x="55950" y="85584"/>
                    </a:lnTo>
                    <a:cubicBezTo>
                      <a:pt x="55950" y="85584"/>
                      <a:pt x="65794" y="81240"/>
                      <a:pt x="73781" y="77339"/>
                    </a:cubicBezTo>
                    <a:cubicBezTo>
                      <a:pt x="81767" y="73429"/>
                      <a:pt x="89032" y="67883"/>
                      <a:pt x="89032" y="67883"/>
                    </a:cubicBezTo>
                    <a:cubicBezTo>
                      <a:pt x="89032" y="67883"/>
                      <a:pt x="88616" y="58048"/>
                      <a:pt x="91694" y="47271"/>
                    </a:cubicBezTo>
                    <a:cubicBezTo>
                      <a:pt x="94781" y="36484"/>
                      <a:pt x="101372" y="24745"/>
                      <a:pt x="101372" y="24745"/>
                    </a:cubicBezTo>
                    <a:cubicBezTo>
                      <a:pt x="101372" y="24745"/>
                      <a:pt x="97592" y="36696"/>
                      <a:pt x="95835" y="46540"/>
                    </a:cubicBezTo>
                    <a:cubicBezTo>
                      <a:pt x="94088" y="56385"/>
                      <a:pt x="94375" y="64112"/>
                      <a:pt x="94375" y="64112"/>
                    </a:cubicBezTo>
                    <a:cubicBezTo>
                      <a:pt x="94375" y="64112"/>
                      <a:pt x="100217" y="62698"/>
                      <a:pt x="113666" y="53547"/>
                    </a:cubicBezTo>
                    <a:cubicBezTo>
                      <a:pt x="131173" y="41632"/>
                      <a:pt x="163654" y="15751"/>
                      <a:pt x="163654" y="1575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45" name="Google Shape;7645;p12"/>
            <p:cNvGrpSpPr/>
            <p:nvPr/>
          </p:nvGrpSpPr>
          <p:grpSpPr>
            <a:xfrm flipH="1">
              <a:off x="3398991" y="3401354"/>
              <a:ext cx="592642" cy="772739"/>
              <a:chOff x="57869" y="2234578"/>
              <a:chExt cx="271580" cy="354094"/>
            </a:xfrm>
          </p:grpSpPr>
          <p:sp>
            <p:nvSpPr>
              <p:cNvPr id="7646" name="Google Shape;7646;p12"/>
              <p:cNvSpPr/>
              <p:nvPr/>
            </p:nvSpPr>
            <p:spPr>
              <a:xfrm>
                <a:off x="57869" y="2234578"/>
                <a:ext cx="260453" cy="354094"/>
              </a:xfrm>
              <a:custGeom>
                <a:avLst/>
                <a:gdLst/>
                <a:ahLst/>
                <a:cxnLst/>
                <a:rect l="l" t="t" r="r" b="b"/>
                <a:pathLst>
                  <a:path w="260453" h="354094" extrusionOk="0">
                    <a:moveTo>
                      <a:pt x="220380" y="200683"/>
                    </a:moveTo>
                    <a:cubicBezTo>
                      <a:pt x="220380" y="200683"/>
                      <a:pt x="255477" y="169033"/>
                      <a:pt x="259443" y="126200"/>
                    </a:cubicBezTo>
                    <a:cubicBezTo>
                      <a:pt x="265691" y="58742"/>
                      <a:pt x="240928" y="36918"/>
                      <a:pt x="240928" y="36918"/>
                    </a:cubicBezTo>
                    <a:cubicBezTo>
                      <a:pt x="240928" y="36918"/>
                      <a:pt x="236408" y="85150"/>
                      <a:pt x="208188" y="74132"/>
                    </a:cubicBezTo>
                    <a:cubicBezTo>
                      <a:pt x="193538" y="68410"/>
                      <a:pt x="179497" y="40310"/>
                      <a:pt x="179497" y="40310"/>
                    </a:cubicBezTo>
                    <a:cubicBezTo>
                      <a:pt x="179497" y="40310"/>
                      <a:pt x="161334" y="43740"/>
                      <a:pt x="146359" y="33664"/>
                    </a:cubicBezTo>
                    <a:cubicBezTo>
                      <a:pt x="131376" y="23589"/>
                      <a:pt x="119572" y="0"/>
                      <a:pt x="119572" y="0"/>
                    </a:cubicBezTo>
                    <a:cubicBezTo>
                      <a:pt x="119572" y="0"/>
                      <a:pt x="112076" y="22101"/>
                      <a:pt x="111771" y="47197"/>
                    </a:cubicBezTo>
                    <a:cubicBezTo>
                      <a:pt x="111475" y="72302"/>
                      <a:pt x="118380" y="100392"/>
                      <a:pt x="118380" y="100392"/>
                    </a:cubicBezTo>
                    <a:cubicBezTo>
                      <a:pt x="118380" y="100392"/>
                      <a:pt x="107944" y="92803"/>
                      <a:pt x="97730" y="87387"/>
                    </a:cubicBezTo>
                    <a:cubicBezTo>
                      <a:pt x="87526" y="81970"/>
                      <a:pt x="77533" y="78716"/>
                      <a:pt x="77533" y="78716"/>
                    </a:cubicBezTo>
                    <a:cubicBezTo>
                      <a:pt x="77533" y="78716"/>
                      <a:pt x="76239" y="91232"/>
                      <a:pt x="77580" y="102564"/>
                    </a:cubicBezTo>
                    <a:cubicBezTo>
                      <a:pt x="78911" y="113897"/>
                      <a:pt x="82876" y="124046"/>
                      <a:pt x="82876" y="124046"/>
                    </a:cubicBezTo>
                    <a:cubicBezTo>
                      <a:pt x="82876" y="124046"/>
                      <a:pt x="57595" y="125026"/>
                      <a:pt x="36881" y="129721"/>
                    </a:cubicBezTo>
                    <a:cubicBezTo>
                      <a:pt x="16157" y="134417"/>
                      <a:pt x="0" y="142838"/>
                      <a:pt x="0" y="142838"/>
                    </a:cubicBezTo>
                    <a:cubicBezTo>
                      <a:pt x="0" y="142838"/>
                      <a:pt x="14956" y="169523"/>
                      <a:pt x="30586" y="188657"/>
                    </a:cubicBezTo>
                    <a:cubicBezTo>
                      <a:pt x="46217" y="207791"/>
                      <a:pt x="62513" y="219364"/>
                      <a:pt x="62513" y="219364"/>
                    </a:cubicBezTo>
                    <a:cubicBezTo>
                      <a:pt x="62513" y="219364"/>
                      <a:pt x="55867" y="224910"/>
                      <a:pt x="51338" y="231870"/>
                    </a:cubicBezTo>
                    <a:cubicBezTo>
                      <a:pt x="46818" y="238821"/>
                      <a:pt x="44405" y="247186"/>
                      <a:pt x="44405" y="247186"/>
                    </a:cubicBezTo>
                    <a:cubicBezTo>
                      <a:pt x="44405" y="247186"/>
                      <a:pt x="59158" y="256161"/>
                      <a:pt x="74234" y="257927"/>
                    </a:cubicBezTo>
                    <a:cubicBezTo>
                      <a:pt x="89309" y="259683"/>
                      <a:pt x="104709" y="254230"/>
                      <a:pt x="104709" y="254230"/>
                    </a:cubicBezTo>
                    <a:cubicBezTo>
                      <a:pt x="104709" y="254230"/>
                      <a:pt x="86527" y="278817"/>
                      <a:pt x="77117" y="303460"/>
                    </a:cubicBezTo>
                    <a:cubicBezTo>
                      <a:pt x="67708" y="328112"/>
                      <a:pt x="67070" y="352810"/>
                      <a:pt x="67070" y="352810"/>
                    </a:cubicBezTo>
                    <a:cubicBezTo>
                      <a:pt x="67070" y="352810"/>
                      <a:pt x="88736" y="336422"/>
                      <a:pt x="106807" y="334517"/>
                    </a:cubicBezTo>
                    <a:cubicBezTo>
                      <a:pt x="124869" y="332623"/>
                      <a:pt x="139325" y="345203"/>
                      <a:pt x="139325" y="345203"/>
                    </a:cubicBezTo>
                    <a:cubicBezTo>
                      <a:pt x="139325" y="345203"/>
                      <a:pt x="150501" y="305604"/>
                      <a:pt x="188472" y="326790"/>
                    </a:cubicBezTo>
                    <a:cubicBezTo>
                      <a:pt x="203530" y="335192"/>
                      <a:pt x="204676" y="354095"/>
                      <a:pt x="204676" y="354095"/>
                    </a:cubicBezTo>
                    <a:cubicBezTo>
                      <a:pt x="204676" y="354095"/>
                      <a:pt x="226444" y="332891"/>
                      <a:pt x="231112" y="294447"/>
                    </a:cubicBezTo>
                    <a:cubicBezTo>
                      <a:pt x="235771" y="256013"/>
                      <a:pt x="220380" y="200683"/>
                      <a:pt x="220380" y="2006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47" name="Google Shape;7647;p12"/>
              <p:cNvSpPr/>
              <p:nvPr/>
            </p:nvSpPr>
            <p:spPr>
              <a:xfrm>
                <a:off x="85221" y="2284473"/>
                <a:ext cx="244228" cy="272457"/>
              </a:xfrm>
              <a:custGeom>
                <a:avLst/>
                <a:gdLst/>
                <a:ahLst/>
                <a:cxnLst/>
                <a:rect l="l" t="t" r="r" b="b"/>
                <a:pathLst>
                  <a:path w="244228" h="272457" extrusionOk="0">
                    <a:moveTo>
                      <a:pt x="0" y="104801"/>
                    </a:moveTo>
                    <a:cubicBezTo>
                      <a:pt x="0" y="104801"/>
                      <a:pt x="58243" y="133936"/>
                      <a:pt x="87581" y="139926"/>
                    </a:cubicBezTo>
                    <a:cubicBezTo>
                      <a:pt x="103951" y="143272"/>
                      <a:pt x="114812" y="143688"/>
                      <a:pt x="114812" y="143688"/>
                    </a:cubicBezTo>
                    <a:cubicBezTo>
                      <a:pt x="114812" y="143688"/>
                      <a:pt x="109183" y="149373"/>
                      <a:pt x="93146" y="158792"/>
                    </a:cubicBezTo>
                    <a:cubicBezTo>
                      <a:pt x="77108" y="168211"/>
                      <a:pt x="50654" y="181355"/>
                      <a:pt x="50654" y="181355"/>
                    </a:cubicBezTo>
                    <a:cubicBezTo>
                      <a:pt x="50654" y="181355"/>
                      <a:pt x="77025" y="175892"/>
                      <a:pt x="95161" y="167166"/>
                    </a:cubicBezTo>
                    <a:cubicBezTo>
                      <a:pt x="113296" y="158450"/>
                      <a:pt x="123186" y="146470"/>
                      <a:pt x="123186" y="146470"/>
                    </a:cubicBezTo>
                    <a:cubicBezTo>
                      <a:pt x="123186" y="146470"/>
                      <a:pt x="137643" y="151092"/>
                      <a:pt x="151536" y="152321"/>
                    </a:cubicBezTo>
                    <a:cubicBezTo>
                      <a:pt x="165438" y="153560"/>
                      <a:pt x="178776" y="151416"/>
                      <a:pt x="178776" y="151416"/>
                    </a:cubicBezTo>
                    <a:lnTo>
                      <a:pt x="153921" y="186337"/>
                    </a:lnTo>
                    <a:cubicBezTo>
                      <a:pt x="153921" y="186337"/>
                      <a:pt x="145629" y="180800"/>
                      <a:pt x="131163" y="182695"/>
                    </a:cubicBezTo>
                    <a:cubicBezTo>
                      <a:pt x="116707" y="184590"/>
                      <a:pt x="96094" y="193935"/>
                      <a:pt x="96094" y="193935"/>
                    </a:cubicBezTo>
                    <a:cubicBezTo>
                      <a:pt x="96094" y="193935"/>
                      <a:pt x="116208" y="190718"/>
                      <a:pt x="128871" y="190145"/>
                    </a:cubicBezTo>
                    <a:cubicBezTo>
                      <a:pt x="141525" y="189563"/>
                      <a:pt x="146720" y="191624"/>
                      <a:pt x="146720" y="191624"/>
                    </a:cubicBezTo>
                    <a:lnTo>
                      <a:pt x="119517" y="219077"/>
                    </a:lnTo>
                    <a:lnTo>
                      <a:pt x="82368" y="252584"/>
                    </a:lnTo>
                    <a:lnTo>
                      <a:pt x="121902" y="226315"/>
                    </a:lnTo>
                    <a:cubicBezTo>
                      <a:pt x="121902" y="226315"/>
                      <a:pt x="124296" y="232480"/>
                      <a:pt x="121365" y="244016"/>
                    </a:cubicBezTo>
                    <a:cubicBezTo>
                      <a:pt x="118435" y="255551"/>
                      <a:pt x="110190" y="272457"/>
                      <a:pt x="110190" y="272457"/>
                    </a:cubicBezTo>
                    <a:cubicBezTo>
                      <a:pt x="110190" y="272457"/>
                      <a:pt x="121495" y="257003"/>
                      <a:pt x="126070" y="243979"/>
                    </a:cubicBezTo>
                    <a:cubicBezTo>
                      <a:pt x="130637" y="230955"/>
                      <a:pt x="128455" y="220380"/>
                      <a:pt x="128455" y="220380"/>
                    </a:cubicBezTo>
                    <a:lnTo>
                      <a:pt x="149974" y="198104"/>
                    </a:lnTo>
                    <a:lnTo>
                      <a:pt x="162730" y="186134"/>
                    </a:lnTo>
                    <a:cubicBezTo>
                      <a:pt x="162730" y="186134"/>
                      <a:pt x="166445" y="195312"/>
                      <a:pt x="166362" y="212366"/>
                    </a:cubicBezTo>
                    <a:cubicBezTo>
                      <a:pt x="166288" y="229420"/>
                      <a:pt x="162415" y="254350"/>
                      <a:pt x="162415" y="254350"/>
                    </a:cubicBezTo>
                    <a:cubicBezTo>
                      <a:pt x="162415" y="254350"/>
                      <a:pt x="170827" y="232600"/>
                      <a:pt x="172592" y="213771"/>
                    </a:cubicBezTo>
                    <a:cubicBezTo>
                      <a:pt x="174358" y="194933"/>
                      <a:pt x="169486" y="179016"/>
                      <a:pt x="169486" y="179016"/>
                    </a:cubicBezTo>
                    <a:lnTo>
                      <a:pt x="187040" y="152294"/>
                    </a:lnTo>
                    <a:cubicBezTo>
                      <a:pt x="187040" y="152294"/>
                      <a:pt x="195063" y="152682"/>
                      <a:pt x="209353" y="150621"/>
                    </a:cubicBezTo>
                    <a:cubicBezTo>
                      <a:pt x="223653" y="148559"/>
                      <a:pt x="244228" y="144049"/>
                      <a:pt x="244228" y="144049"/>
                    </a:cubicBezTo>
                    <a:lnTo>
                      <a:pt x="243285" y="123168"/>
                    </a:lnTo>
                    <a:cubicBezTo>
                      <a:pt x="243285" y="123168"/>
                      <a:pt x="225381" y="132846"/>
                      <a:pt x="210758" y="137227"/>
                    </a:cubicBezTo>
                    <a:cubicBezTo>
                      <a:pt x="196135" y="141599"/>
                      <a:pt x="184803" y="140666"/>
                      <a:pt x="184803" y="140666"/>
                    </a:cubicBezTo>
                    <a:lnTo>
                      <a:pt x="174080" y="115237"/>
                    </a:lnTo>
                    <a:cubicBezTo>
                      <a:pt x="174080" y="115237"/>
                      <a:pt x="187132" y="106105"/>
                      <a:pt x="195728" y="88644"/>
                    </a:cubicBezTo>
                    <a:cubicBezTo>
                      <a:pt x="204325" y="71183"/>
                      <a:pt x="211451" y="45773"/>
                      <a:pt x="211451" y="45773"/>
                    </a:cubicBezTo>
                    <a:cubicBezTo>
                      <a:pt x="211451" y="45773"/>
                      <a:pt x="202180" y="69464"/>
                      <a:pt x="191957" y="84521"/>
                    </a:cubicBezTo>
                    <a:cubicBezTo>
                      <a:pt x="181725" y="99579"/>
                      <a:pt x="170457" y="107889"/>
                      <a:pt x="170457" y="107889"/>
                    </a:cubicBezTo>
                    <a:lnTo>
                      <a:pt x="152451" y="68789"/>
                    </a:lnTo>
                    <a:cubicBezTo>
                      <a:pt x="152451" y="68789"/>
                      <a:pt x="157553" y="61431"/>
                      <a:pt x="156731" y="46790"/>
                    </a:cubicBezTo>
                    <a:cubicBezTo>
                      <a:pt x="155908" y="32148"/>
                      <a:pt x="149160" y="10214"/>
                      <a:pt x="149160" y="10214"/>
                    </a:cubicBezTo>
                    <a:cubicBezTo>
                      <a:pt x="149160" y="10214"/>
                      <a:pt x="152201" y="33248"/>
                      <a:pt x="152266" y="46226"/>
                    </a:cubicBezTo>
                    <a:cubicBezTo>
                      <a:pt x="152321" y="59195"/>
                      <a:pt x="149410" y="62115"/>
                      <a:pt x="149410" y="62115"/>
                    </a:cubicBezTo>
                    <a:lnTo>
                      <a:pt x="103350" y="0"/>
                    </a:lnTo>
                    <a:cubicBezTo>
                      <a:pt x="103350" y="0"/>
                      <a:pt x="131884" y="46282"/>
                      <a:pt x="145204" y="70869"/>
                    </a:cubicBezTo>
                    <a:cubicBezTo>
                      <a:pt x="155252" y="89420"/>
                      <a:pt x="158043" y="96963"/>
                      <a:pt x="158043" y="96963"/>
                    </a:cubicBezTo>
                    <a:cubicBezTo>
                      <a:pt x="158043" y="96963"/>
                      <a:pt x="151138" y="97564"/>
                      <a:pt x="141008" y="94606"/>
                    </a:cubicBezTo>
                    <a:cubicBezTo>
                      <a:pt x="130886" y="91657"/>
                      <a:pt x="119008" y="85067"/>
                      <a:pt x="119008" y="85067"/>
                    </a:cubicBezTo>
                    <a:cubicBezTo>
                      <a:pt x="119008" y="85067"/>
                      <a:pt x="130526" y="95928"/>
                      <a:pt x="140887" y="101215"/>
                    </a:cubicBezTo>
                    <a:cubicBezTo>
                      <a:pt x="151249" y="106493"/>
                      <a:pt x="160446" y="106206"/>
                      <a:pt x="160446" y="106206"/>
                    </a:cubicBezTo>
                    <a:lnTo>
                      <a:pt x="176012" y="140786"/>
                    </a:lnTo>
                    <a:cubicBezTo>
                      <a:pt x="176012" y="140786"/>
                      <a:pt x="161602" y="140897"/>
                      <a:pt x="149595" y="140351"/>
                    </a:cubicBezTo>
                    <a:cubicBezTo>
                      <a:pt x="137588" y="139797"/>
                      <a:pt x="125026" y="135979"/>
                      <a:pt x="125026" y="135979"/>
                    </a:cubicBezTo>
                    <a:cubicBezTo>
                      <a:pt x="125026" y="135979"/>
                      <a:pt x="117428" y="119295"/>
                      <a:pt x="105180" y="103646"/>
                    </a:cubicBezTo>
                    <a:cubicBezTo>
                      <a:pt x="92942" y="87988"/>
                      <a:pt x="76045" y="73365"/>
                      <a:pt x="76045" y="73365"/>
                    </a:cubicBezTo>
                    <a:cubicBezTo>
                      <a:pt x="76045" y="73365"/>
                      <a:pt x="90021" y="90437"/>
                      <a:pt x="100023" y="105522"/>
                    </a:cubicBezTo>
                    <a:cubicBezTo>
                      <a:pt x="110024" y="120598"/>
                      <a:pt x="116051" y="133687"/>
                      <a:pt x="116051" y="133687"/>
                    </a:cubicBezTo>
                    <a:cubicBezTo>
                      <a:pt x="116051" y="133687"/>
                      <a:pt x="108443" y="135674"/>
                      <a:pt x="86111" y="130470"/>
                    </a:cubicBezTo>
                    <a:cubicBezTo>
                      <a:pt x="57032" y="123676"/>
                      <a:pt x="0" y="104801"/>
                      <a:pt x="0" y="104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48" name="Google Shape;7648;p12"/>
            <p:cNvGrpSpPr/>
            <p:nvPr/>
          </p:nvGrpSpPr>
          <p:grpSpPr>
            <a:xfrm flipH="1">
              <a:off x="8976515" y="2619057"/>
              <a:ext cx="666642" cy="484950"/>
              <a:chOff x="-338559" y="2143871"/>
              <a:chExt cx="305477" cy="222230"/>
            </a:xfrm>
          </p:grpSpPr>
          <p:sp>
            <p:nvSpPr>
              <p:cNvPr id="7649" name="Google Shape;7649;p12"/>
              <p:cNvSpPr/>
              <p:nvPr/>
            </p:nvSpPr>
            <p:spPr>
              <a:xfrm>
                <a:off x="-338559" y="2143871"/>
                <a:ext cx="305477" cy="222230"/>
              </a:xfrm>
              <a:custGeom>
                <a:avLst/>
                <a:gdLst/>
                <a:ahLst/>
                <a:cxnLst/>
                <a:rect l="l" t="t" r="r" b="b"/>
                <a:pathLst>
                  <a:path w="305477" h="222230" extrusionOk="0">
                    <a:moveTo>
                      <a:pt x="195063" y="48030"/>
                    </a:moveTo>
                    <a:cubicBezTo>
                      <a:pt x="195063" y="48030"/>
                      <a:pt x="237850" y="35348"/>
                      <a:pt x="265738" y="48381"/>
                    </a:cubicBezTo>
                    <a:cubicBezTo>
                      <a:pt x="309644" y="68910"/>
                      <a:pt x="305364" y="94126"/>
                      <a:pt x="305364" y="94126"/>
                    </a:cubicBezTo>
                    <a:cubicBezTo>
                      <a:pt x="305364" y="94126"/>
                      <a:pt x="273936" y="79485"/>
                      <a:pt x="260940" y="103129"/>
                    </a:cubicBezTo>
                    <a:cubicBezTo>
                      <a:pt x="254193" y="115395"/>
                      <a:pt x="260996" y="135500"/>
                      <a:pt x="260996" y="135500"/>
                    </a:cubicBezTo>
                    <a:cubicBezTo>
                      <a:pt x="260996" y="135500"/>
                      <a:pt x="246456" y="146832"/>
                      <a:pt x="242028" y="160937"/>
                    </a:cubicBezTo>
                    <a:cubicBezTo>
                      <a:pt x="237610" y="175043"/>
                      <a:pt x="243313" y="191921"/>
                      <a:pt x="243313" y="191921"/>
                    </a:cubicBezTo>
                    <a:cubicBezTo>
                      <a:pt x="243313" y="191921"/>
                      <a:pt x="225168" y="188982"/>
                      <a:pt x="210231" y="179933"/>
                    </a:cubicBezTo>
                    <a:cubicBezTo>
                      <a:pt x="195294" y="170893"/>
                      <a:pt x="183564" y="155752"/>
                      <a:pt x="183564" y="155752"/>
                    </a:cubicBezTo>
                    <a:cubicBezTo>
                      <a:pt x="183564" y="155752"/>
                      <a:pt x="180819" y="165781"/>
                      <a:pt x="176955" y="174867"/>
                    </a:cubicBezTo>
                    <a:cubicBezTo>
                      <a:pt x="173091" y="183944"/>
                      <a:pt x="168109" y="192069"/>
                      <a:pt x="168109" y="192069"/>
                    </a:cubicBezTo>
                    <a:cubicBezTo>
                      <a:pt x="168109" y="192069"/>
                      <a:pt x="159873" y="188353"/>
                      <a:pt x="154142" y="183251"/>
                    </a:cubicBezTo>
                    <a:cubicBezTo>
                      <a:pt x="148411" y="178148"/>
                      <a:pt x="145186" y="171660"/>
                      <a:pt x="145186" y="171660"/>
                    </a:cubicBezTo>
                    <a:cubicBezTo>
                      <a:pt x="145186" y="171660"/>
                      <a:pt x="127170" y="188834"/>
                      <a:pt x="110125" y="201479"/>
                    </a:cubicBezTo>
                    <a:cubicBezTo>
                      <a:pt x="93071" y="214124"/>
                      <a:pt x="76988" y="222230"/>
                      <a:pt x="76988" y="222230"/>
                    </a:cubicBezTo>
                    <a:cubicBezTo>
                      <a:pt x="76988" y="222230"/>
                      <a:pt x="71645" y="202015"/>
                      <a:pt x="71193" y="184120"/>
                    </a:cubicBezTo>
                    <a:cubicBezTo>
                      <a:pt x="70739" y="166225"/>
                      <a:pt x="75186" y="150659"/>
                      <a:pt x="75186" y="150659"/>
                    </a:cubicBezTo>
                    <a:cubicBezTo>
                      <a:pt x="75186" y="150659"/>
                      <a:pt x="67347" y="153219"/>
                      <a:pt x="60147" y="153801"/>
                    </a:cubicBezTo>
                    <a:cubicBezTo>
                      <a:pt x="52937" y="154375"/>
                      <a:pt x="46374" y="152960"/>
                      <a:pt x="46374" y="152960"/>
                    </a:cubicBezTo>
                    <a:cubicBezTo>
                      <a:pt x="46374" y="152960"/>
                      <a:pt x="51273" y="139419"/>
                      <a:pt x="60646" y="128308"/>
                    </a:cubicBezTo>
                    <a:cubicBezTo>
                      <a:pt x="70009" y="117207"/>
                      <a:pt x="83837" y="108527"/>
                      <a:pt x="83837" y="108527"/>
                    </a:cubicBezTo>
                    <a:cubicBezTo>
                      <a:pt x="83837" y="108527"/>
                      <a:pt x="56865" y="112086"/>
                      <a:pt x="35901" y="109526"/>
                    </a:cubicBezTo>
                    <a:cubicBezTo>
                      <a:pt x="14947" y="106975"/>
                      <a:pt x="0" y="98314"/>
                      <a:pt x="0" y="98314"/>
                    </a:cubicBezTo>
                    <a:cubicBezTo>
                      <a:pt x="0" y="98314"/>
                      <a:pt x="24569" y="89320"/>
                      <a:pt x="38148" y="77488"/>
                    </a:cubicBezTo>
                    <a:cubicBezTo>
                      <a:pt x="51726" y="65657"/>
                      <a:pt x="54314" y="50997"/>
                      <a:pt x="54314" y="50997"/>
                    </a:cubicBezTo>
                    <a:cubicBezTo>
                      <a:pt x="54314" y="50997"/>
                      <a:pt x="85270" y="57828"/>
                      <a:pt x="99033" y="23683"/>
                    </a:cubicBezTo>
                    <a:cubicBezTo>
                      <a:pt x="104487" y="10141"/>
                      <a:pt x="94181" y="2377"/>
                      <a:pt x="94181" y="2377"/>
                    </a:cubicBezTo>
                    <a:cubicBezTo>
                      <a:pt x="94181" y="2377"/>
                      <a:pt x="121643" y="-4907"/>
                      <a:pt x="147423" y="6028"/>
                    </a:cubicBezTo>
                    <a:cubicBezTo>
                      <a:pt x="173202" y="16963"/>
                      <a:pt x="195063" y="48030"/>
                      <a:pt x="195063" y="480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50" name="Google Shape;7650;p12"/>
              <p:cNvSpPr/>
              <p:nvPr/>
            </p:nvSpPr>
            <p:spPr>
              <a:xfrm>
                <a:off x="-279586" y="2158865"/>
                <a:ext cx="210443" cy="183887"/>
              </a:xfrm>
              <a:custGeom>
                <a:avLst/>
                <a:gdLst/>
                <a:ahLst/>
                <a:cxnLst/>
                <a:rect l="l" t="t" r="r" b="b"/>
                <a:pathLst>
                  <a:path w="210443" h="183887" extrusionOk="0">
                    <a:moveTo>
                      <a:pt x="29921" y="183888"/>
                    </a:moveTo>
                    <a:cubicBezTo>
                      <a:pt x="29921" y="183888"/>
                      <a:pt x="53002" y="132744"/>
                      <a:pt x="69723" y="110181"/>
                    </a:cubicBezTo>
                    <a:cubicBezTo>
                      <a:pt x="79049" y="97601"/>
                      <a:pt x="86296" y="89910"/>
                      <a:pt x="86296" y="89910"/>
                    </a:cubicBezTo>
                    <a:cubicBezTo>
                      <a:pt x="86296" y="89910"/>
                      <a:pt x="79077" y="91722"/>
                      <a:pt x="62485" y="99375"/>
                    </a:cubicBezTo>
                    <a:cubicBezTo>
                      <a:pt x="45893" y="107029"/>
                      <a:pt x="19929" y="120534"/>
                      <a:pt x="19929" y="120534"/>
                    </a:cubicBezTo>
                    <a:cubicBezTo>
                      <a:pt x="19929" y="120534"/>
                      <a:pt x="41336" y="104247"/>
                      <a:pt x="58963" y="94883"/>
                    </a:cubicBezTo>
                    <a:cubicBezTo>
                      <a:pt x="76590" y="85529"/>
                      <a:pt x="90437" y="83079"/>
                      <a:pt x="90437" y="83079"/>
                    </a:cubicBezTo>
                    <a:cubicBezTo>
                      <a:pt x="90437" y="83079"/>
                      <a:pt x="97702" y="71350"/>
                      <a:pt x="106567" y="61247"/>
                    </a:cubicBezTo>
                    <a:cubicBezTo>
                      <a:pt x="115431" y="51153"/>
                      <a:pt x="125885" y="42686"/>
                      <a:pt x="125885" y="42686"/>
                    </a:cubicBezTo>
                    <a:lnTo>
                      <a:pt x="88237" y="47058"/>
                    </a:lnTo>
                    <a:cubicBezTo>
                      <a:pt x="88237" y="47058"/>
                      <a:pt x="85769" y="54859"/>
                      <a:pt x="74686" y="64186"/>
                    </a:cubicBezTo>
                    <a:cubicBezTo>
                      <a:pt x="63594" y="73513"/>
                      <a:pt x="43888" y="84374"/>
                      <a:pt x="43888" y="84374"/>
                    </a:cubicBezTo>
                    <a:cubicBezTo>
                      <a:pt x="43888" y="84374"/>
                      <a:pt x="59657" y="71608"/>
                      <a:pt x="68724" y="63040"/>
                    </a:cubicBezTo>
                    <a:cubicBezTo>
                      <a:pt x="77792" y="54471"/>
                      <a:pt x="80168" y="50108"/>
                      <a:pt x="80168" y="50108"/>
                    </a:cubicBezTo>
                    <a:lnTo>
                      <a:pt x="45293" y="58862"/>
                    </a:lnTo>
                    <a:lnTo>
                      <a:pt x="0" y="72283"/>
                    </a:lnTo>
                    <a:lnTo>
                      <a:pt x="42686" y="54536"/>
                    </a:lnTo>
                    <a:cubicBezTo>
                      <a:pt x="42686" y="54536"/>
                      <a:pt x="40717" y="50607"/>
                      <a:pt x="31927" y="48389"/>
                    </a:cubicBezTo>
                    <a:cubicBezTo>
                      <a:pt x="23136" y="46161"/>
                      <a:pt x="7524" y="45662"/>
                      <a:pt x="7524" y="45662"/>
                    </a:cubicBezTo>
                    <a:cubicBezTo>
                      <a:pt x="7524" y="45662"/>
                      <a:pt x="24402" y="43509"/>
                      <a:pt x="35190" y="45135"/>
                    </a:cubicBezTo>
                    <a:cubicBezTo>
                      <a:pt x="45986" y="46772"/>
                      <a:pt x="50700" y="52179"/>
                      <a:pt x="50700" y="52179"/>
                    </a:cubicBezTo>
                    <a:lnTo>
                      <a:pt x="78606" y="45459"/>
                    </a:lnTo>
                    <a:lnTo>
                      <a:pt x="94439" y="41022"/>
                    </a:lnTo>
                    <a:cubicBezTo>
                      <a:pt x="94439" y="41022"/>
                      <a:pt x="91611" y="35069"/>
                      <a:pt x="81554" y="28839"/>
                    </a:cubicBezTo>
                    <a:cubicBezTo>
                      <a:pt x="71488" y="22609"/>
                      <a:pt x="54185" y="16102"/>
                      <a:pt x="54185" y="16102"/>
                    </a:cubicBezTo>
                    <a:cubicBezTo>
                      <a:pt x="54185" y="16102"/>
                      <a:pt x="72755" y="18283"/>
                      <a:pt x="85020" y="23996"/>
                    </a:cubicBezTo>
                    <a:cubicBezTo>
                      <a:pt x="97296" y="29708"/>
                      <a:pt x="103276" y="38961"/>
                      <a:pt x="103276" y="38961"/>
                    </a:cubicBezTo>
                    <a:lnTo>
                      <a:pt x="131071" y="36632"/>
                    </a:lnTo>
                    <a:cubicBezTo>
                      <a:pt x="131071" y="36632"/>
                      <a:pt x="136377" y="30928"/>
                      <a:pt x="147450" y="21768"/>
                    </a:cubicBezTo>
                    <a:cubicBezTo>
                      <a:pt x="158524" y="12608"/>
                      <a:pt x="175365" y="0"/>
                      <a:pt x="175365" y="0"/>
                    </a:cubicBezTo>
                    <a:lnTo>
                      <a:pt x="186966" y="8347"/>
                    </a:lnTo>
                    <a:cubicBezTo>
                      <a:pt x="186966" y="8347"/>
                      <a:pt x="168941" y="17202"/>
                      <a:pt x="156287" y="25734"/>
                    </a:cubicBezTo>
                    <a:cubicBezTo>
                      <a:pt x="143633" y="34265"/>
                      <a:pt x="136349" y="42473"/>
                      <a:pt x="136349" y="42473"/>
                    </a:cubicBezTo>
                    <a:lnTo>
                      <a:pt x="143882" y="59278"/>
                    </a:lnTo>
                    <a:cubicBezTo>
                      <a:pt x="143882" y="59278"/>
                      <a:pt x="158246" y="53593"/>
                      <a:pt x="174432" y="54064"/>
                    </a:cubicBezTo>
                    <a:cubicBezTo>
                      <a:pt x="190607" y="54536"/>
                      <a:pt x="210444" y="58964"/>
                      <a:pt x="210444" y="58964"/>
                    </a:cubicBezTo>
                    <a:cubicBezTo>
                      <a:pt x="210444" y="58964"/>
                      <a:pt x="190136" y="56653"/>
                      <a:pt x="174247" y="58206"/>
                    </a:cubicBezTo>
                    <a:cubicBezTo>
                      <a:pt x="158348" y="59749"/>
                      <a:pt x="145694" y="64500"/>
                      <a:pt x="145694" y="64500"/>
                    </a:cubicBezTo>
                    <a:lnTo>
                      <a:pt x="156231" y="91408"/>
                    </a:lnTo>
                    <a:cubicBezTo>
                      <a:pt x="156231" y="91408"/>
                      <a:pt x="164070" y="90576"/>
                      <a:pt x="172093" y="96547"/>
                    </a:cubicBezTo>
                    <a:cubicBezTo>
                      <a:pt x="180125" y="102509"/>
                      <a:pt x="188334" y="115274"/>
                      <a:pt x="188334" y="115274"/>
                    </a:cubicBezTo>
                    <a:cubicBezTo>
                      <a:pt x="188334" y="115274"/>
                      <a:pt x="176918" y="104681"/>
                      <a:pt x="169348" y="99856"/>
                    </a:cubicBezTo>
                    <a:cubicBezTo>
                      <a:pt x="161768" y="95022"/>
                      <a:pt x="158043" y="95974"/>
                      <a:pt x="158043" y="95974"/>
                    </a:cubicBezTo>
                    <a:lnTo>
                      <a:pt x="162729" y="150824"/>
                    </a:lnTo>
                    <a:cubicBezTo>
                      <a:pt x="162729" y="150824"/>
                      <a:pt x="155252" y="113962"/>
                      <a:pt x="150011" y="95669"/>
                    </a:cubicBezTo>
                    <a:cubicBezTo>
                      <a:pt x="146045" y="81859"/>
                      <a:pt x="143549" y="77145"/>
                      <a:pt x="143549" y="77145"/>
                    </a:cubicBezTo>
                    <a:cubicBezTo>
                      <a:pt x="143549" y="77145"/>
                      <a:pt x="138429" y="81711"/>
                      <a:pt x="133178" y="89827"/>
                    </a:cubicBezTo>
                    <a:cubicBezTo>
                      <a:pt x="127928" y="97933"/>
                      <a:pt x="123602" y="108610"/>
                      <a:pt x="123602" y="108610"/>
                    </a:cubicBezTo>
                    <a:cubicBezTo>
                      <a:pt x="123602" y="108610"/>
                      <a:pt x="125174" y="96612"/>
                      <a:pt x="129222" y="87479"/>
                    </a:cubicBezTo>
                    <a:cubicBezTo>
                      <a:pt x="133262" y="78347"/>
                      <a:pt x="139778" y="72071"/>
                      <a:pt x="139778" y="72071"/>
                    </a:cubicBezTo>
                    <a:lnTo>
                      <a:pt x="130221" y="48519"/>
                    </a:lnTo>
                    <a:cubicBezTo>
                      <a:pt x="130221" y="48519"/>
                      <a:pt x="120219" y="58483"/>
                      <a:pt x="112251" y="67014"/>
                    </a:cubicBezTo>
                    <a:cubicBezTo>
                      <a:pt x="104293" y="75546"/>
                      <a:pt x="97869" y="85668"/>
                      <a:pt x="97869" y="85668"/>
                    </a:cubicBezTo>
                    <a:cubicBezTo>
                      <a:pt x="97869" y="85668"/>
                      <a:pt x="102417" y="97083"/>
                      <a:pt x="103165" y="111346"/>
                    </a:cubicBezTo>
                    <a:cubicBezTo>
                      <a:pt x="103905" y="125608"/>
                      <a:pt x="100836" y="142718"/>
                      <a:pt x="100836" y="142718"/>
                    </a:cubicBezTo>
                    <a:cubicBezTo>
                      <a:pt x="100836" y="142718"/>
                      <a:pt x="100457" y="126727"/>
                      <a:pt x="98497" y="114239"/>
                    </a:cubicBezTo>
                    <a:cubicBezTo>
                      <a:pt x="96547" y="101742"/>
                      <a:pt x="93025" y="92739"/>
                      <a:pt x="93025" y="92739"/>
                    </a:cubicBezTo>
                    <a:cubicBezTo>
                      <a:pt x="93025" y="92739"/>
                      <a:pt x="86601" y="97277"/>
                      <a:pt x="74261" y="114692"/>
                    </a:cubicBezTo>
                    <a:cubicBezTo>
                      <a:pt x="58187" y="137366"/>
                      <a:pt x="29921" y="183888"/>
                      <a:pt x="29921" y="1838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nvGrpSpPr>
            <p:cNvPr id="7651" name="Google Shape;7651;p12"/>
            <p:cNvGrpSpPr/>
            <p:nvPr/>
          </p:nvGrpSpPr>
          <p:grpSpPr>
            <a:xfrm flipH="1">
              <a:off x="1607616" y="3917511"/>
              <a:ext cx="412866" cy="430244"/>
              <a:chOff x="209832" y="792807"/>
              <a:chExt cx="597404" cy="622549"/>
            </a:xfrm>
          </p:grpSpPr>
          <p:sp>
            <p:nvSpPr>
              <p:cNvPr id="7652" name="Google Shape;7652;p12"/>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1" i="0" u="none" strike="noStrike" cap="none">
                  <a:solidFill>
                    <a:srgbClr val="000000"/>
                  </a:solidFill>
                  <a:latin typeface="Calibri"/>
                  <a:ea typeface="Calibri"/>
                  <a:cs typeface="Calibri"/>
                  <a:sym typeface="Calibri"/>
                </a:endParaRPr>
              </a:p>
            </p:txBody>
          </p:sp>
          <p:sp>
            <p:nvSpPr>
              <p:cNvPr id="7653" name="Google Shape;7653;p12"/>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1" i="0" u="none" strike="noStrike" cap="none">
                  <a:solidFill>
                    <a:srgbClr val="000000"/>
                  </a:solidFill>
                  <a:latin typeface="Calibri"/>
                  <a:ea typeface="Calibri"/>
                  <a:cs typeface="Calibri"/>
                  <a:sym typeface="Calibri"/>
                </a:endParaRPr>
              </a:p>
            </p:txBody>
          </p:sp>
        </p:grpSp>
        <p:grpSp>
          <p:nvGrpSpPr>
            <p:cNvPr id="7654" name="Google Shape;7654;p12"/>
            <p:cNvGrpSpPr/>
            <p:nvPr/>
          </p:nvGrpSpPr>
          <p:grpSpPr>
            <a:xfrm flipH="1">
              <a:off x="10463244" y="3660937"/>
              <a:ext cx="470399" cy="356146"/>
              <a:chOff x="473211" y="2809515"/>
              <a:chExt cx="215562" cy="163205"/>
            </a:xfrm>
          </p:grpSpPr>
          <p:sp>
            <p:nvSpPr>
              <p:cNvPr id="7655" name="Google Shape;7655;p12"/>
              <p:cNvSpPr/>
              <p:nvPr/>
            </p:nvSpPr>
            <p:spPr>
              <a:xfrm>
                <a:off x="473211" y="2809515"/>
                <a:ext cx="215562" cy="163205"/>
              </a:xfrm>
              <a:custGeom>
                <a:avLst/>
                <a:gdLst/>
                <a:ahLst/>
                <a:cxnLst/>
                <a:rect l="l" t="t" r="r" b="b"/>
                <a:pathLst>
                  <a:path w="215562" h="163205" extrusionOk="0">
                    <a:moveTo>
                      <a:pt x="136589" y="127734"/>
                    </a:moveTo>
                    <a:cubicBezTo>
                      <a:pt x="136589" y="127734"/>
                      <a:pt x="166510" y="136959"/>
                      <a:pt x="186494" y="127309"/>
                    </a:cubicBezTo>
                    <a:cubicBezTo>
                      <a:pt x="217968" y="112131"/>
                      <a:pt x="215518" y="93608"/>
                      <a:pt x="215518" y="93608"/>
                    </a:cubicBezTo>
                    <a:cubicBezTo>
                      <a:pt x="215518" y="93608"/>
                      <a:pt x="192992" y="104432"/>
                      <a:pt x="184350" y="87100"/>
                    </a:cubicBezTo>
                    <a:cubicBezTo>
                      <a:pt x="179867" y="78097"/>
                      <a:pt x="185126" y="63308"/>
                      <a:pt x="185126" y="63308"/>
                    </a:cubicBezTo>
                    <a:cubicBezTo>
                      <a:pt x="185126" y="63308"/>
                      <a:pt x="175116" y="55016"/>
                      <a:pt x="172315" y="44664"/>
                    </a:cubicBezTo>
                    <a:cubicBezTo>
                      <a:pt x="169514" y="34311"/>
                      <a:pt x="173923" y="21888"/>
                      <a:pt x="173923" y="21888"/>
                    </a:cubicBezTo>
                    <a:cubicBezTo>
                      <a:pt x="173923" y="21888"/>
                      <a:pt x="161038" y="24097"/>
                      <a:pt x="150288" y="30771"/>
                    </a:cubicBezTo>
                    <a:cubicBezTo>
                      <a:pt x="139538" y="37454"/>
                      <a:pt x="130914" y="48602"/>
                      <a:pt x="130914" y="48602"/>
                    </a:cubicBezTo>
                    <a:cubicBezTo>
                      <a:pt x="130914" y="48602"/>
                      <a:pt x="129194" y="41244"/>
                      <a:pt x="126680" y="34579"/>
                    </a:cubicBezTo>
                    <a:cubicBezTo>
                      <a:pt x="124157" y="27915"/>
                      <a:pt x="120820" y="21953"/>
                      <a:pt x="120820" y="21953"/>
                    </a:cubicBezTo>
                    <a:cubicBezTo>
                      <a:pt x="120820" y="21953"/>
                      <a:pt x="114923" y="24698"/>
                      <a:pt x="110754" y="28460"/>
                    </a:cubicBezTo>
                    <a:cubicBezTo>
                      <a:pt x="106595" y="32232"/>
                      <a:pt x="104173" y="37010"/>
                      <a:pt x="104173" y="37010"/>
                    </a:cubicBezTo>
                    <a:cubicBezTo>
                      <a:pt x="104173" y="37010"/>
                      <a:pt x="91842" y="24430"/>
                      <a:pt x="80094" y="15178"/>
                    </a:cubicBezTo>
                    <a:cubicBezTo>
                      <a:pt x="68336" y="5925"/>
                      <a:pt x="57161" y="0"/>
                      <a:pt x="57161" y="0"/>
                    </a:cubicBezTo>
                    <a:cubicBezTo>
                      <a:pt x="57161" y="0"/>
                      <a:pt x="52937" y="14873"/>
                      <a:pt x="52207" y="28017"/>
                    </a:cubicBezTo>
                    <a:cubicBezTo>
                      <a:pt x="51486" y="41170"/>
                      <a:pt x="54268" y="52595"/>
                      <a:pt x="54268" y="52595"/>
                    </a:cubicBezTo>
                    <a:cubicBezTo>
                      <a:pt x="54268" y="52595"/>
                      <a:pt x="48796" y="50728"/>
                      <a:pt x="43721" y="50321"/>
                    </a:cubicBezTo>
                    <a:cubicBezTo>
                      <a:pt x="38647" y="49914"/>
                      <a:pt x="33979" y="50968"/>
                      <a:pt x="33979" y="50968"/>
                    </a:cubicBezTo>
                    <a:cubicBezTo>
                      <a:pt x="33979" y="50968"/>
                      <a:pt x="37131" y="60905"/>
                      <a:pt x="43499" y="69048"/>
                    </a:cubicBezTo>
                    <a:cubicBezTo>
                      <a:pt x="49859" y="77191"/>
                      <a:pt x="59426" y="83532"/>
                      <a:pt x="59426" y="83532"/>
                    </a:cubicBezTo>
                    <a:cubicBezTo>
                      <a:pt x="59426" y="83532"/>
                      <a:pt x="40458" y="80981"/>
                      <a:pt x="25604" y="82904"/>
                    </a:cubicBezTo>
                    <a:cubicBezTo>
                      <a:pt x="10750" y="84836"/>
                      <a:pt x="0" y="91232"/>
                      <a:pt x="0" y="91232"/>
                    </a:cubicBezTo>
                    <a:cubicBezTo>
                      <a:pt x="0" y="91232"/>
                      <a:pt x="17147" y="97786"/>
                      <a:pt x="26464" y="106447"/>
                    </a:cubicBezTo>
                    <a:cubicBezTo>
                      <a:pt x="35781" y="115108"/>
                      <a:pt x="37278" y="125876"/>
                      <a:pt x="37278" y="125876"/>
                    </a:cubicBezTo>
                    <a:cubicBezTo>
                      <a:pt x="37278" y="125876"/>
                      <a:pt x="59287" y="120783"/>
                      <a:pt x="68225" y="145842"/>
                    </a:cubicBezTo>
                    <a:cubicBezTo>
                      <a:pt x="71775" y="155778"/>
                      <a:pt x="64325" y="161509"/>
                      <a:pt x="64325" y="161509"/>
                    </a:cubicBezTo>
                    <a:cubicBezTo>
                      <a:pt x="64325" y="161509"/>
                      <a:pt x="83551" y="166797"/>
                      <a:pt x="102001" y="158699"/>
                    </a:cubicBezTo>
                    <a:cubicBezTo>
                      <a:pt x="120450" y="150611"/>
                      <a:pt x="136589" y="127734"/>
                      <a:pt x="136589" y="1277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sp>
            <p:nvSpPr>
              <p:cNvPr id="7656" name="Google Shape;7656;p12"/>
              <p:cNvSpPr/>
              <p:nvPr/>
            </p:nvSpPr>
            <p:spPr>
              <a:xfrm>
                <a:off x="514593" y="2826643"/>
                <a:ext cx="148291" cy="134786"/>
              </a:xfrm>
              <a:custGeom>
                <a:avLst/>
                <a:gdLst/>
                <a:ahLst/>
                <a:cxnLst/>
                <a:rect l="l" t="t" r="r" b="b"/>
                <a:pathLst>
                  <a:path w="148291" h="134786" extrusionOk="0">
                    <a:moveTo>
                      <a:pt x="23663" y="0"/>
                    </a:moveTo>
                    <a:cubicBezTo>
                      <a:pt x="23663" y="0"/>
                      <a:pt x="38795" y="37528"/>
                      <a:pt x="50090" y="54064"/>
                    </a:cubicBezTo>
                    <a:cubicBezTo>
                      <a:pt x="56394" y="63299"/>
                      <a:pt x="61339" y="68928"/>
                      <a:pt x="61339" y="68928"/>
                    </a:cubicBezTo>
                    <a:cubicBezTo>
                      <a:pt x="61339" y="68928"/>
                      <a:pt x="56283" y="67615"/>
                      <a:pt x="44738" y="62023"/>
                    </a:cubicBezTo>
                    <a:cubicBezTo>
                      <a:pt x="33193" y="56440"/>
                      <a:pt x="15169" y="46577"/>
                      <a:pt x="15169" y="46577"/>
                    </a:cubicBezTo>
                    <a:cubicBezTo>
                      <a:pt x="15169" y="46577"/>
                      <a:pt x="29912" y="58492"/>
                      <a:pt x="42150" y="65332"/>
                    </a:cubicBezTo>
                    <a:cubicBezTo>
                      <a:pt x="54379" y="72172"/>
                      <a:pt x="64112" y="73938"/>
                      <a:pt x="64112" y="73938"/>
                    </a:cubicBezTo>
                    <a:cubicBezTo>
                      <a:pt x="64112" y="73938"/>
                      <a:pt x="68974" y="82543"/>
                      <a:pt x="75001" y="89938"/>
                    </a:cubicBezTo>
                    <a:cubicBezTo>
                      <a:pt x="81028" y="97342"/>
                      <a:pt x="88219" y="103535"/>
                      <a:pt x="88219" y="103535"/>
                    </a:cubicBezTo>
                    <a:lnTo>
                      <a:pt x="61737" y="100411"/>
                    </a:lnTo>
                    <a:cubicBezTo>
                      <a:pt x="61737" y="100411"/>
                      <a:pt x="60174" y="94680"/>
                      <a:pt x="52558" y="87858"/>
                    </a:cubicBezTo>
                    <a:cubicBezTo>
                      <a:pt x="44941" y="81027"/>
                      <a:pt x="31271" y="73087"/>
                      <a:pt x="31271" y="73087"/>
                    </a:cubicBezTo>
                    <a:cubicBezTo>
                      <a:pt x="31271" y="73087"/>
                      <a:pt x="42113" y="82442"/>
                      <a:pt x="48324" y="88709"/>
                    </a:cubicBezTo>
                    <a:cubicBezTo>
                      <a:pt x="54536" y="94985"/>
                      <a:pt x="56107" y="98183"/>
                      <a:pt x="56107" y="98183"/>
                    </a:cubicBezTo>
                    <a:lnTo>
                      <a:pt x="31677" y="91833"/>
                    </a:lnTo>
                    <a:lnTo>
                      <a:pt x="0" y="82081"/>
                    </a:lnTo>
                    <a:lnTo>
                      <a:pt x="29745" y="95013"/>
                    </a:lnTo>
                    <a:cubicBezTo>
                      <a:pt x="29745" y="95013"/>
                      <a:pt x="28266" y="97915"/>
                      <a:pt x="22009" y="99560"/>
                    </a:cubicBezTo>
                    <a:cubicBezTo>
                      <a:pt x="15751" y="101215"/>
                      <a:pt x="4714" y="101622"/>
                      <a:pt x="4714" y="101622"/>
                    </a:cubicBezTo>
                    <a:cubicBezTo>
                      <a:pt x="4714" y="101622"/>
                      <a:pt x="16583" y="103165"/>
                      <a:pt x="24236" y="101945"/>
                    </a:cubicBezTo>
                    <a:cubicBezTo>
                      <a:pt x="31899" y="100716"/>
                      <a:pt x="35347" y="96732"/>
                      <a:pt x="35347" y="96732"/>
                    </a:cubicBezTo>
                    <a:lnTo>
                      <a:pt x="54906" y="101603"/>
                    </a:lnTo>
                    <a:lnTo>
                      <a:pt x="65979" y="104829"/>
                    </a:lnTo>
                    <a:cubicBezTo>
                      <a:pt x="65979" y="104829"/>
                      <a:pt x="63853" y="109210"/>
                      <a:pt x="56597" y="113814"/>
                    </a:cubicBezTo>
                    <a:cubicBezTo>
                      <a:pt x="49351" y="118417"/>
                      <a:pt x="36992" y="123233"/>
                      <a:pt x="36992" y="123233"/>
                    </a:cubicBezTo>
                    <a:cubicBezTo>
                      <a:pt x="36992" y="123233"/>
                      <a:pt x="50145" y="121587"/>
                      <a:pt x="58945" y="117363"/>
                    </a:cubicBezTo>
                    <a:cubicBezTo>
                      <a:pt x="67735" y="113139"/>
                      <a:pt x="72172" y="106317"/>
                      <a:pt x="72172" y="106317"/>
                    </a:cubicBezTo>
                    <a:lnTo>
                      <a:pt x="91750" y="107972"/>
                    </a:lnTo>
                    <a:cubicBezTo>
                      <a:pt x="91750" y="107972"/>
                      <a:pt x="95364" y="112150"/>
                      <a:pt x="102971" y="118861"/>
                    </a:cubicBezTo>
                    <a:cubicBezTo>
                      <a:pt x="110588" y="125562"/>
                      <a:pt x="122188" y="134787"/>
                      <a:pt x="122188" y="134787"/>
                    </a:cubicBezTo>
                    <a:lnTo>
                      <a:pt x="130572" y="128631"/>
                    </a:lnTo>
                    <a:cubicBezTo>
                      <a:pt x="130572" y="128631"/>
                      <a:pt x="118038" y="122160"/>
                      <a:pt x="109303" y="115921"/>
                    </a:cubicBezTo>
                    <a:cubicBezTo>
                      <a:pt x="100559" y="109682"/>
                      <a:pt x="95604" y="103674"/>
                      <a:pt x="95604" y="103674"/>
                    </a:cubicBezTo>
                    <a:lnTo>
                      <a:pt x="101308" y="91297"/>
                    </a:lnTo>
                    <a:cubicBezTo>
                      <a:pt x="101308" y="91297"/>
                      <a:pt x="111318" y="95447"/>
                      <a:pt x="122752" y="95068"/>
                    </a:cubicBezTo>
                    <a:cubicBezTo>
                      <a:pt x="134186" y="94680"/>
                      <a:pt x="148291" y="91380"/>
                      <a:pt x="148291" y="91380"/>
                    </a:cubicBezTo>
                    <a:cubicBezTo>
                      <a:pt x="148291" y="91380"/>
                      <a:pt x="133909" y="93127"/>
                      <a:pt x="122715" y="92027"/>
                    </a:cubicBezTo>
                    <a:cubicBezTo>
                      <a:pt x="111531" y="90927"/>
                      <a:pt x="102703" y="87461"/>
                      <a:pt x="102703" y="87461"/>
                    </a:cubicBezTo>
                    <a:lnTo>
                      <a:pt x="110745" y="67671"/>
                    </a:lnTo>
                    <a:cubicBezTo>
                      <a:pt x="110745" y="67671"/>
                      <a:pt x="116263" y="68262"/>
                      <a:pt x="122068" y="63853"/>
                    </a:cubicBezTo>
                    <a:cubicBezTo>
                      <a:pt x="127873" y="59453"/>
                      <a:pt x="133964" y="50053"/>
                      <a:pt x="133964" y="50053"/>
                    </a:cubicBezTo>
                    <a:cubicBezTo>
                      <a:pt x="133964" y="50053"/>
                      <a:pt x="125655" y="57873"/>
                      <a:pt x="120201" y="61431"/>
                    </a:cubicBezTo>
                    <a:cubicBezTo>
                      <a:pt x="114747" y="64999"/>
                      <a:pt x="112141" y="64306"/>
                      <a:pt x="112141" y="64306"/>
                    </a:cubicBezTo>
                    <a:lnTo>
                      <a:pt x="116688" y="23996"/>
                    </a:lnTo>
                    <a:cubicBezTo>
                      <a:pt x="116688" y="23996"/>
                      <a:pt x="110569" y="51097"/>
                      <a:pt x="106456" y="64556"/>
                    </a:cubicBezTo>
                    <a:cubicBezTo>
                      <a:pt x="103341" y="74705"/>
                      <a:pt x="101474" y="78180"/>
                      <a:pt x="101474" y="78180"/>
                    </a:cubicBezTo>
                    <a:cubicBezTo>
                      <a:pt x="101474" y="78180"/>
                      <a:pt x="97961" y="74834"/>
                      <a:pt x="94440" y="68882"/>
                    </a:cubicBezTo>
                    <a:cubicBezTo>
                      <a:pt x="90918" y="62938"/>
                      <a:pt x="88099" y="55100"/>
                      <a:pt x="88099" y="55100"/>
                    </a:cubicBezTo>
                    <a:cubicBezTo>
                      <a:pt x="88099" y="55100"/>
                      <a:pt x="88940" y="63909"/>
                      <a:pt x="91592" y="70619"/>
                    </a:cubicBezTo>
                    <a:cubicBezTo>
                      <a:pt x="94236" y="77321"/>
                      <a:pt x="98701" y="81915"/>
                      <a:pt x="98701" y="81915"/>
                    </a:cubicBezTo>
                    <a:lnTo>
                      <a:pt x="91417" y="99237"/>
                    </a:lnTo>
                    <a:cubicBezTo>
                      <a:pt x="91417" y="99237"/>
                      <a:pt x="84577" y="91944"/>
                      <a:pt x="79142" y="85695"/>
                    </a:cubicBezTo>
                    <a:cubicBezTo>
                      <a:pt x="73716" y="79438"/>
                      <a:pt x="69408" y="72015"/>
                      <a:pt x="69408" y="72015"/>
                    </a:cubicBezTo>
                    <a:cubicBezTo>
                      <a:pt x="69408" y="72015"/>
                      <a:pt x="72884" y="63622"/>
                      <a:pt x="73735" y="53140"/>
                    </a:cubicBezTo>
                    <a:cubicBezTo>
                      <a:pt x="74576" y="42658"/>
                      <a:pt x="72801" y="30087"/>
                      <a:pt x="72801" y="30087"/>
                    </a:cubicBezTo>
                    <a:cubicBezTo>
                      <a:pt x="72801" y="30087"/>
                      <a:pt x="72163" y="41845"/>
                      <a:pt x="70509" y="51023"/>
                    </a:cubicBezTo>
                    <a:cubicBezTo>
                      <a:pt x="68845" y="60211"/>
                      <a:pt x="66146" y="66830"/>
                      <a:pt x="66146" y="66830"/>
                    </a:cubicBezTo>
                    <a:cubicBezTo>
                      <a:pt x="66146" y="66830"/>
                      <a:pt x="61718" y="63511"/>
                      <a:pt x="53399" y="50746"/>
                    </a:cubicBezTo>
                    <a:cubicBezTo>
                      <a:pt x="42566" y="34127"/>
                      <a:pt x="23663" y="0"/>
                      <a:pt x="236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1" i="0" u="none" strike="noStrike" cap="none">
                  <a:solidFill>
                    <a:srgbClr val="000000"/>
                  </a:solidFill>
                  <a:latin typeface="Arial"/>
                  <a:ea typeface="Arial"/>
                  <a:cs typeface="Arial"/>
                  <a:sym typeface="Arial"/>
                </a:endParaRPr>
              </a:p>
            </p:txBody>
          </p:sp>
        </p:grpSp>
      </p:grpSp>
      <p:sp>
        <p:nvSpPr>
          <p:cNvPr id="7657" name="Google Shape;7657;p12"/>
          <p:cNvSpPr txBox="1">
            <a:spLocks noGrp="1"/>
          </p:cNvSpPr>
          <p:nvPr>
            <p:ph type="subTitle" idx="1"/>
          </p:nvPr>
        </p:nvSpPr>
        <p:spPr>
          <a:xfrm>
            <a:off x="306432" y="1976136"/>
            <a:ext cx="1997700" cy="606900"/>
          </a:xfrm>
          <a:prstGeom prst="rect">
            <a:avLst/>
          </a:prstGeom>
          <a:noFill/>
          <a:ln>
            <a:noFill/>
          </a:ln>
        </p:spPr>
        <p:txBody>
          <a:bodyPr spcFirstLastPara="1" wrap="square" lIns="121900" tIns="121900" rIns="121900" bIns="121900" anchor="ctr" anchorCtr="0">
            <a:noAutofit/>
          </a:bodyPr>
          <a:lstStyle>
            <a:lvl1pPr lvl="0" algn="ctr">
              <a:spcBef>
                <a:spcPts val="0"/>
              </a:spcBef>
              <a:spcAft>
                <a:spcPts val="0"/>
              </a:spcAft>
              <a:buSzPts val="2200"/>
              <a:buNone/>
              <a:defRPr sz="3500" b="1">
                <a:solidFill>
                  <a:schemeClr val="accent6"/>
                </a:solidFill>
                <a:latin typeface="Emilys Candy"/>
                <a:ea typeface="Emilys Candy"/>
                <a:cs typeface="Emilys Candy"/>
                <a:sym typeface="Emilys Candy"/>
              </a:defRPr>
            </a:lvl1pPr>
            <a:lvl2pPr lvl="1" algn="ctr">
              <a:lnSpc>
                <a:spcPct val="115000"/>
              </a:lnSpc>
              <a:spcBef>
                <a:spcPts val="0"/>
              </a:spcBef>
              <a:spcAft>
                <a:spcPts val="0"/>
              </a:spcAft>
              <a:buSzPts val="2200"/>
              <a:buNone/>
              <a:defRPr sz="2200" b="1"/>
            </a:lvl2pPr>
            <a:lvl3pPr lvl="2" algn="ctr">
              <a:lnSpc>
                <a:spcPct val="115000"/>
              </a:lnSpc>
              <a:spcBef>
                <a:spcPts val="2100"/>
              </a:spcBef>
              <a:spcAft>
                <a:spcPts val="0"/>
              </a:spcAft>
              <a:buSzPts val="2200"/>
              <a:buNone/>
              <a:defRPr sz="2200" b="1"/>
            </a:lvl3pPr>
            <a:lvl4pPr lvl="3" algn="ctr">
              <a:lnSpc>
                <a:spcPct val="115000"/>
              </a:lnSpc>
              <a:spcBef>
                <a:spcPts val="2100"/>
              </a:spcBef>
              <a:spcAft>
                <a:spcPts val="0"/>
              </a:spcAft>
              <a:buSzPts val="2200"/>
              <a:buNone/>
              <a:defRPr sz="2200" b="1"/>
            </a:lvl4pPr>
            <a:lvl5pPr lvl="4" algn="ctr">
              <a:lnSpc>
                <a:spcPct val="115000"/>
              </a:lnSpc>
              <a:spcBef>
                <a:spcPts val="2100"/>
              </a:spcBef>
              <a:spcAft>
                <a:spcPts val="0"/>
              </a:spcAft>
              <a:buSzPts val="2200"/>
              <a:buNone/>
              <a:defRPr sz="2200" b="1"/>
            </a:lvl5pPr>
            <a:lvl6pPr lvl="5" algn="ctr">
              <a:lnSpc>
                <a:spcPct val="115000"/>
              </a:lnSpc>
              <a:spcBef>
                <a:spcPts val="2100"/>
              </a:spcBef>
              <a:spcAft>
                <a:spcPts val="0"/>
              </a:spcAft>
              <a:buSzPts val="2200"/>
              <a:buNone/>
              <a:defRPr sz="2200" b="1"/>
            </a:lvl6pPr>
            <a:lvl7pPr lvl="6" algn="ctr">
              <a:lnSpc>
                <a:spcPct val="115000"/>
              </a:lnSpc>
              <a:spcBef>
                <a:spcPts val="2100"/>
              </a:spcBef>
              <a:spcAft>
                <a:spcPts val="0"/>
              </a:spcAft>
              <a:buSzPts val="2200"/>
              <a:buNone/>
              <a:defRPr sz="2200" b="1"/>
            </a:lvl7pPr>
            <a:lvl8pPr lvl="7" algn="ctr">
              <a:lnSpc>
                <a:spcPct val="115000"/>
              </a:lnSpc>
              <a:spcBef>
                <a:spcPts val="2100"/>
              </a:spcBef>
              <a:spcAft>
                <a:spcPts val="0"/>
              </a:spcAft>
              <a:buSzPts val="2200"/>
              <a:buNone/>
              <a:defRPr sz="2200" b="1"/>
            </a:lvl8pPr>
            <a:lvl9pPr lvl="8" algn="ctr">
              <a:lnSpc>
                <a:spcPct val="115000"/>
              </a:lnSpc>
              <a:spcBef>
                <a:spcPts val="2100"/>
              </a:spcBef>
              <a:spcAft>
                <a:spcPts val="2100"/>
              </a:spcAft>
              <a:buSzPts val="2200"/>
              <a:buNone/>
              <a:defRPr sz="2200" b="1"/>
            </a:lvl9pPr>
          </a:lstStyle>
          <a:p>
            <a:endParaRPr/>
          </a:p>
        </p:txBody>
      </p:sp>
      <p:sp>
        <p:nvSpPr>
          <p:cNvPr id="7658" name="Google Shape;7658;p12"/>
          <p:cNvSpPr txBox="1">
            <a:spLocks noGrp="1"/>
          </p:cNvSpPr>
          <p:nvPr>
            <p:ph type="subTitle" idx="2"/>
          </p:nvPr>
        </p:nvSpPr>
        <p:spPr>
          <a:xfrm>
            <a:off x="2221329" y="3668911"/>
            <a:ext cx="1997700" cy="606900"/>
          </a:xfrm>
          <a:prstGeom prst="rect">
            <a:avLst/>
          </a:prstGeom>
          <a:noFill/>
          <a:ln>
            <a:noFill/>
          </a:ln>
        </p:spPr>
        <p:txBody>
          <a:bodyPr spcFirstLastPara="1" wrap="square" lIns="121900" tIns="121900" rIns="121900" bIns="121900" anchor="ctr" anchorCtr="0">
            <a:noAutofit/>
          </a:bodyPr>
          <a:lstStyle>
            <a:lvl1pPr lvl="0" algn="ctr">
              <a:spcBef>
                <a:spcPts val="0"/>
              </a:spcBef>
              <a:spcAft>
                <a:spcPts val="0"/>
              </a:spcAft>
              <a:buSzPts val="2200"/>
              <a:buNone/>
              <a:defRPr sz="3500" b="1">
                <a:solidFill>
                  <a:srgbClr val="CE4C32"/>
                </a:solidFill>
                <a:latin typeface="Emilys Candy"/>
                <a:ea typeface="Emilys Candy"/>
                <a:cs typeface="Emilys Candy"/>
                <a:sym typeface="Emilys Candy"/>
              </a:defRPr>
            </a:lvl1pPr>
            <a:lvl2pPr lvl="1" algn="ctr">
              <a:lnSpc>
                <a:spcPct val="115000"/>
              </a:lnSpc>
              <a:spcBef>
                <a:spcPts val="0"/>
              </a:spcBef>
              <a:spcAft>
                <a:spcPts val="0"/>
              </a:spcAft>
              <a:buSzPts val="2200"/>
              <a:buNone/>
              <a:defRPr sz="2200" b="1"/>
            </a:lvl2pPr>
            <a:lvl3pPr lvl="2" algn="ctr">
              <a:lnSpc>
                <a:spcPct val="115000"/>
              </a:lnSpc>
              <a:spcBef>
                <a:spcPts val="2100"/>
              </a:spcBef>
              <a:spcAft>
                <a:spcPts val="0"/>
              </a:spcAft>
              <a:buSzPts val="2200"/>
              <a:buNone/>
              <a:defRPr sz="2200" b="1"/>
            </a:lvl3pPr>
            <a:lvl4pPr lvl="3" algn="ctr">
              <a:lnSpc>
                <a:spcPct val="115000"/>
              </a:lnSpc>
              <a:spcBef>
                <a:spcPts val="2100"/>
              </a:spcBef>
              <a:spcAft>
                <a:spcPts val="0"/>
              </a:spcAft>
              <a:buSzPts val="2200"/>
              <a:buNone/>
              <a:defRPr sz="2200" b="1"/>
            </a:lvl4pPr>
            <a:lvl5pPr lvl="4" algn="ctr">
              <a:lnSpc>
                <a:spcPct val="115000"/>
              </a:lnSpc>
              <a:spcBef>
                <a:spcPts val="2100"/>
              </a:spcBef>
              <a:spcAft>
                <a:spcPts val="0"/>
              </a:spcAft>
              <a:buSzPts val="2200"/>
              <a:buNone/>
              <a:defRPr sz="2200" b="1"/>
            </a:lvl5pPr>
            <a:lvl6pPr lvl="5" algn="ctr">
              <a:lnSpc>
                <a:spcPct val="115000"/>
              </a:lnSpc>
              <a:spcBef>
                <a:spcPts val="2100"/>
              </a:spcBef>
              <a:spcAft>
                <a:spcPts val="0"/>
              </a:spcAft>
              <a:buSzPts val="2200"/>
              <a:buNone/>
              <a:defRPr sz="2200" b="1"/>
            </a:lvl6pPr>
            <a:lvl7pPr lvl="6" algn="ctr">
              <a:lnSpc>
                <a:spcPct val="115000"/>
              </a:lnSpc>
              <a:spcBef>
                <a:spcPts val="2100"/>
              </a:spcBef>
              <a:spcAft>
                <a:spcPts val="0"/>
              </a:spcAft>
              <a:buSzPts val="2200"/>
              <a:buNone/>
              <a:defRPr sz="2200" b="1"/>
            </a:lvl7pPr>
            <a:lvl8pPr lvl="7" algn="ctr">
              <a:lnSpc>
                <a:spcPct val="115000"/>
              </a:lnSpc>
              <a:spcBef>
                <a:spcPts val="2100"/>
              </a:spcBef>
              <a:spcAft>
                <a:spcPts val="0"/>
              </a:spcAft>
              <a:buSzPts val="2200"/>
              <a:buNone/>
              <a:defRPr sz="2200" b="1"/>
            </a:lvl8pPr>
            <a:lvl9pPr lvl="8" algn="ctr">
              <a:lnSpc>
                <a:spcPct val="115000"/>
              </a:lnSpc>
              <a:spcBef>
                <a:spcPts val="2100"/>
              </a:spcBef>
              <a:spcAft>
                <a:spcPts val="2100"/>
              </a:spcAft>
              <a:buSzPts val="2200"/>
              <a:buNone/>
              <a:defRPr sz="2200" b="1"/>
            </a:lvl9pPr>
          </a:lstStyle>
          <a:p>
            <a:endParaRPr/>
          </a:p>
        </p:txBody>
      </p:sp>
      <p:sp>
        <p:nvSpPr>
          <p:cNvPr id="7659" name="Google Shape;7659;p12"/>
          <p:cNvSpPr txBox="1">
            <a:spLocks noGrp="1"/>
          </p:cNvSpPr>
          <p:nvPr>
            <p:ph type="subTitle" idx="3"/>
          </p:nvPr>
        </p:nvSpPr>
        <p:spPr>
          <a:xfrm>
            <a:off x="4949628" y="2645975"/>
            <a:ext cx="1997700" cy="606900"/>
          </a:xfrm>
          <a:prstGeom prst="rect">
            <a:avLst/>
          </a:prstGeom>
          <a:noFill/>
          <a:ln>
            <a:noFill/>
          </a:ln>
        </p:spPr>
        <p:txBody>
          <a:bodyPr spcFirstLastPara="1" wrap="square" lIns="121900" tIns="121900" rIns="121900" bIns="121900" anchor="ctr" anchorCtr="0">
            <a:noAutofit/>
          </a:bodyPr>
          <a:lstStyle>
            <a:lvl1pPr lvl="0" algn="ctr">
              <a:spcBef>
                <a:spcPts val="0"/>
              </a:spcBef>
              <a:spcAft>
                <a:spcPts val="0"/>
              </a:spcAft>
              <a:buSzPts val="2200"/>
              <a:buNone/>
              <a:defRPr sz="3500" b="1">
                <a:solidFill>
                  <a:srgbClr val="CE4C32"/>
                </a:solidFill>
                <a:latin typeface="Emilys Candy"/>
                <a:ea typeface="Emilys Candy"/>
                <a:cs typeface="Emilys Candy"/>
                <a:sym typeface="Emilys Candy"/>
              </a:defRPr>
            </a:lvl1pPr>
            <a:lvl2pPr lvl="1" algn="ctr">
              <a:lnSpc>
                <a:spcPct val="115000"/>
              </a:lnSpc>
              <a:spcBef>
                <a:spcPts val="0"/>
              </a:spcBef>
              <a:spcAft>
                <a:spcPts val="0"/>
              </a:spcAft>
              <a:buSzPts val="2200"/>
              <a:buNone/>
              <a:defRPr sz="2200" b="1"/>
            </a:lvl2pPr>
            <a:lvl3pPr lvl="2" algn="ctr">
              <a:lnSpc>
                <a:spcPct val="115000"/>
              </a:lnSpc>
              <a:spcBef>
                <a:spcPts val="2100"/>
              </a:spcBef>
              <a:spcAft>
                <a:spcPts val="0"/>
              </a:spcAft>
              <a:buSzPts val="2200"/>
              <a:buNone/>
              <a:defRPr sz="2200" b="1"/>
            </a:lvl3pPr>
            <a:lvl4pPr lvl="3" algn="ctr">
              <a:lnSpc>
                <a:spcPct val="115000"/>
              </a:lnSpc>
              <a:spcBef>
                <a:spcPts val="2100"/>
              </a:spcBef>
              <a:spcAft>
                <a:spcPts val="0"/>
              </a:spcAft>
              <a:buSzPts val="2200"/>
              <a:buNone/>
              <a:defRPr sz="2200" b="1"/>
            </a:lvl4pPr>
            <a:lvl5pPr lvl="4" algn="ctr">
              <a:lnSpc>
                <a:spcPct val="115000"/>
              </a:lnSpc>
              <a:spcBef>
                <a:spcPts val="2100"/>
              </a:spcBef>
              <a:spcAft>
                <a:spcPts val="0"/>
              </a:spcAft>
              <a:buSzPts val="2200"/>
              <a:buNone/>
              <a:defRPr sz="2200" b="1"/>
            </a:lvl5pPr>
            <a:lvl6pPr lvl="5" algn="ctr">
              <a:lnSpc>
                <a:spcPct val="115000"/>
              </a:lnSpc>
              <a:spcBef>
                <a:spcPts val="2100"/>
              </a:spcBef>
              <a:spcAft>
                <a:spcPts val="0"/>
              </a:spcAft>
              <a:buSzPts val="2200"/>
              <a:buNone/>
              <a:defRPr sz="2200" b="1"/>
            </a:lvl6pPr>
            <a:lvl7pPr lvl="6" algn="ctr">
              <a:lnSpc>
                <a:spcPct val="115000"/>
              </a:lnSpc>
              <a:spcBef>
                <a:spcPts val="2100"/>
              </a:spcBef>
              <a:spcAft>
                <a:spcPts val="0"/>
              </a:spcAft>
              <a:buSzPts val="2200"/>
              <a:buNone/>
              <a:defRPr sz="2200" b="1"/>
            </a:lvl7pPr>
            <a:lvl8pPr lvl="7" algn="ctr">
              <a:lnSpc>
                <a:spcPct val="115000"/>
              </a:lnSpc>
              <a:spcBef>
                <a:spcPts val="2100"/>
              </a:spcBef>
              <a:spcAft>
                <a:spcPts val="0"/>
              </a:spcAft>
              <a:buSzPts val="2200"/>
              <a:buNone/>
              <a:defRPr sz="2200" b="1"/>
            </a:lvl8pPr>
            <a:lvl9pPr lvl="8" algn="ctr">
              <a:lnSpc>
                <a:spcPct val="115000"/>
              </a:lnSpc>
              <a:spcBef>
                <a:spcPts val="2100"/>
              </a:spcBef>
              <a:spcAft>
                <a:spcPts val="2100"/>
              </a:spcAft>
              <a:buSzPts val="2200"/>
              <a:buNone/>
              <a:defRPr sz="2200" b="1"/>
            </a:lvl9pPr>
          </a:lstStyle>
          <a:p>
            <a:endParaRPr/>
          </a:p>
        </p:txBody>
      </p:sp>
      <p:sp>
        <p:nvSpPr>
          <p:cNvPr id="7660" name="Google Shape;7660;p12"/>
          <p:cNvSpPr txBox="1">
            <a:spLocks noGrp="1"/>
          </p:cNvSpPr>
          <p:nvPr>
            <p:ph type="subTitle" idx="4"/>
          </p:nvPr>
        </p:nvSpPr>
        <p:spPr>
          <a:xfrm>
            <a:off x="7629305" y="4364300"/>
            <a:ext cx="1997700" cy="606900"/>
          </a:xfrm>
          <a:prstGeom prst="rect">
            <a:avLst/>
          </a:prstGeom>
          <a:noFill/>
          <a:ln>
            <a:noFill/>
          </a:ln>
        </p:spPr>
        <p:txBody>
          <a:bodyPr spcFirstLastPara="1" wrap="square" lIns="121900" tIns="121900" rIns="121900" bIns="121900" anchor="ctr" anchorCtr="0">
            <a:noAutofit/>
          </a:bodyPr>
          <a:lstStyle>
            <a:lvl1pPr lvl="0" algn="ctr">
              <a:spcBef>
                <a:spcPts val="0"/>
              </a:spcBef>
              <a:spcAft>
                <a:spcPts val="0"/>
              </a:spcAft>
              <a:buSzPts val="2200"/>
              <a:buNone/>
              <a:defRPr sz="3500" b="1">
                <a:solidFill>
                  <a:srgbClr val="CE4C32"/>
                </a:solidFill>
                <a:latin typeface="Emilys Candy"/>
                <a:ea typeface="Emilys Candy"/>
                <a:cs typeface="Emilys Candy"/>
                <a:sym typeface="Emilys Candy"/>
              </a:defRPr>
            </a:lvl1pPr>
            <a:lvl2pPr lvl="1" algn="ctr">
              <a:lnSpc>
                <a:spcPct val="115000"/>
              </a:lnSpc>
              <a:spcBef>
                <a:spcPts val="0"/>
              </a:spcBef>
              <a:spcAft>
                <a:spcPts val="0"/>
              </a:spcAft>
              <a:buSzPts val="2200"/>
              <a:buNone/>
              <a:defRPr sz="2200" b="1"/>
            </a:lvl2pPr>
            <a:lvl3pPr lvl="2" algn="ctr">
              <a:lnSpc>
                <a:spcPct val="115000"/>
              </a:lnSpc>
              <a:spcBef>
                <a:spcPts val="2100"/>
              </a:spcBef>
              <a:spcAft>
                <a:spcPts val="0"/>
              </a:spcAft>
              <a:buSzPts val="2200"/>
              <a:buNone/>
              <a:defRPr sz="2200" b="1"/>
            </a:lvl3pPr>
            <a:lvl4pPr lvl="3" algn="ctr">
              <a:lnSpc>
                <a:spcPct val="115000"/>
              </a:lnSpc>
              <a:spcBef>
                <a:spcPts val="2100"/>
              </a:spcBef>
              <a:spcAft>
                <a:spcPts val="0"/>
              </a:spcAft>
              <a:buSzPts val="2200"/>
              <a:buNone/>
              <a:defRPr sz="2200" b="1"/>
            </a:lvl4pPr>
            <a:lvl5pPr lvl="4" algn="ctr">
              <a:lnSpc>
                <a:spcPct val="115000"/>
              </a:lnSpc>
              <a:spcBef>
                <a:spcPts val="2100"/>
              </a:spcBef>
              <a:spcAft>
                <a:spcPts val="0"/>
              </a:spcAft>
              <a:buSzPts val="2200"/>
              <a:buNone/>
              <a:defRPr sz="2200" b="1"/>
            </a:lvl5pPr>
            <a:lvl6pPr lvl="5" algn="ctr">
              <a:lnSpc>
                <a:spcPct val="115000"/>
              </a:lnSpc>
              <a:spcBef>
                <a:spcPts val="2100"/>
              </a:spcBef>
              <a:spcAft>
                <a:spcPts val="0"/>
              </a:spcAft>
              <a:buSzPts val="2200"/>
              <a:buNone/>
              <a:defRPr sz="2200" b="1"/>
            </a:lvl6pPr>
            <a:lvl7pPr lvl="6" algn="ctr">
              <a:lnSpc>
                <a:spcPct val="115000"/>
              </a:lnSpc>
              <a:spcBef>
                <a:spcPts val="2100"/>
              </a:spcBef>
              <a:spcAft>
                <a:spcPts val="0"/>
              </a:spcAft>
              <a:buSzPts val="2200"/>
              <a:buNone/>
              <a:defRPr sz="2200" b="1"/>
            </a:lvl7pPr>
            <a:lvl8pPr lvl="7" algn="ctr">
              <a:lnSpc>
                <a:spcPct val="115000"/>
              </a:lnSpc>
              <a:spcBef>
                <a:spcPts val="2100"/>
              </a:spcBef>
              <a:spcAft>
                <a:spcPts val="0"/>
              </a:spcAft>
              <a:buSzPts val="2200"/>
              <a:buNone/>
              <a:defRPr sz="2200" b="1"/>
            </a:lvl8pPr>
            <a:lvl9pPr lvl="8" algn="ctr">
              <a:lnSpc>
                <a:spcPct val="115000"/>
              </a:lnSpc>
              <a:spcBef>
                <a:spcPts val="2100"/>
              </a:spcBef>
              <a:spcAft>
                <a:spcPts val="2100"/>
              </a:spcAft>
              <a:buSzPts val="2200"/>
              <a:buNone/>
              <a:defRPr sz="2200" b="1"/>
            </a:lvl9pPr>
          </a:lstStyle>
          <a:p>
            <a:endParaRPr/>
          </a:p>
        </p:txBody>
      </p:sp>
      <p:sp>
        <p:nvSpPr>
          <p:cNvPr id="7661" name="Google Shape;7661;p12"/>
          <p:cNvSpPr txBox="1">
            <a:spLocks noGrp="1"/>
          </p:cNvSpPr>
          <p:nvPr>
            <p:ph type="subTitle" idx="5"/>
          </p:nvPr>
        </p:nvSpPr>
        <p:spPr>
          <a:xfrm>
            <a:off x="9909571" y="1289281"/>
            <a:ext cx="1997700" cy="606900"/>
          </a:xfrm>
          <a:prstGeom prst="rect">
            <a:avLst/>
          </a:prstGeom>
          <a:noFill/>
          <a:ln>
            <a:noFill/>
          </a:ln>
        </p:spPr>
        <p:txBody>
          <a:bodyPr spcFirstLastPara="1" wrap="square" lIns="121900" tIns="121900" rIns="121900" bIns="121900" anchor="ctr" anchorCtr="0">
            <a:noAutofit/>
          </a:bodyPr>
          <a:lstStyle>
            <a:lvl1pPr lvl="0" algn="ctr">
              <a:spcBef>
                <a:spcPts val="0"/>
              </a:spcBef>
              <a:spcAft>
                <a:spcPts val="0"/>
              </a:spcAft>
              <a:buSzPts val="2200"/>
              <a:buNone/>
              <a:defRPr sz="3500" b="1">
                <a:solidFill>
                  <a:srgbClr val="CE4C32"/>
                </a:solidFill>
                <a:latin typeface="Emilys Candy"/>
                <a:ea typeface="Emilys Candy"/>
                <a:cs typeface="Emilys Candy"/>
                <a:sym typeface="Emilys Candy"/>
              </a:defRPr>
            </a:lvl1pPr>
            <a:lvl2pPr lvl="1" algn="ctr">
              <a:lnSpc>
                <a:spcPct val="115000"/>
              </a:lnSpc>
              <a:spcBef>
                <a:spcPts val="0"/>
              </a:spcBef>
              <a:spcAft>
                <a:spcPts val="0"/>
              </a:spcAft>
              <a:buSzPts val="2200"/>
              <a:buNone/>
              <a:defRPr sz="2200" b="1"/>
            </a:lvl2pPr>
            <a:lvl3pPr lvl="2" algn="ctr">
              <a:lnSpc>
                <a:spcPct val="115000"/>
              </a:lnSpc>
              <a:spcBef>
                <a:spcPts val="2100"/>
              </a:spcBef>
              <a:spcAft>
                <a:spcPts val="0"/>
              </a:spcAft>
              <a:buSzPts val="2200"/>
              <a:buNone/>
              <a:defRPr sz="2200" b="1"/>
            </a:lvl3pPr>
            <a:lvl4pPr lvl="3" algn="ctr">
              <a:lnSpc>
                <a:spcPct val="115000"/>
              </a:lnSpc>
              <a:spcBef>
                <a:spcPts val="2100"/>
              </a:spcBef>
              <a:spcAft>
                <a:spcPts val="0"/>
              </a:spcAft>
              <a:buSzPts val="2200"/>
              <a:buNone/>
              <a:defRPr sz="2200" b="1"/>
            </a:lvl4pPr>
            <a:lvl5pPr lvl="4" algn="ctr">
              <a:lnSpc>
                <a:spcPct val="115000"/>
              </a:lnSpc>
              <a:spcBef>
                <a:spcPts val="2100"/>
              </a:spcBef>
              <a:spcAft>
                <a:spcPts val="0"/>
              </a:spcAft>
              <a:buSzPts val="2200"/>
              <a:buNone/>
              <a:defRPr sz="2200" b="1"/>
            </a:lvl5pPr>
            <a:lvl6pPr lvl="5" algn="ctr">
              <a:lnSpc>
                <a:spcPct val="115000"/>
              </a:lnSpc>
              <a:spcBef>
                <a:spcPts val="2100"/>
              </a:spcBef>
              <a:spcAft>
                <a:spcPts val="0"/>
              </a:spcAft>
              <a:buSzPts val="2200"/>
              <a:buNone/>
              <a:defRPr sz="2200" b="1"/>
            </a:lvl6pPr>
            <a:lvl7pPr lvl="6" algn="ctr">
              <a:lnSpc>
                <a:spcPct val="115000"/>
              </a:lnSpc>
              <a:spcBef>
                <a:spcPts val="2100"/>
              </a:spcBef>
              <a:spcAft>
                <a:spcPts val="0"/>
              </a:spcAft>
              <a:buSzPts val="2200"/>
              <a:buNone/>
              <a:defRPr sz="2200" b="1"/>
            </a:lvl7pPr>
            <a:lvl8pPr lvl="7" algn="ctr">
              <a:lnSpc>
                <a:spcPct val="115000"/>
              </a:lnSpc>
              <a:spcBef>
                <a:spcPts val="2100"/>
              </a:spcBef>
              <a:spcAft>
                <a:spcPts val="0"/>
              </a:spcAft>
              <a:buSzPts val="2200"/>
              <a:buNone/>
              <a:defRPr sz="2200" b="1"/>
            </a:lvl8pPr>
            <a:lvl9pPr lvl="8" algn="ctr">
              <a:lnSpc>
                <a:spcPct val="115000"/>
              </a:lnSpc>
              <a:spcBef>
                <a:spcPts val="2100"/>
              </a:spcBef>
              <a:spcAft>
                <a:spcPts val="2100"/>
              </a:spcAft>
              <a:buSzPts val="2200"/>
              <a:buNone/>
              <a:defRPr sz="2200" b="1"/>
            </a:lvl9pPr>
          </a:lstStyle>
          <a:p>
            <a:endParaRPr/>
          </a:p>
        </p:txBody>
      </p:sp>
      <p:sp>
        <p:nvSpPr>
          <p:cNvPr id="7662" name="Google Shape;7662;p12"/>
          <p:cNvSpPr txBox="1">
            <a:spLocks noGrp="1"/>
          </p:cNvSpPr>
          <p:nvPr>
            <p:ph type="title"/>
          </p:nvPr>
        </p:nvSpPr>
        <p:spPr>
          <a:xfrm>
            <a:off x="415600" y="974367"/>
            <a:ext cx="11360700" cy="763500"/>
          </a:xfrm>
          <a:prstGeom prst="rect">
            <a:avLst/>
          </a:prstGeom>
          <a:noFill/>
          <a:ln>
            <a:noFill/>
          </a:ln>
        </p:spPr>
        <p:txBody>
          <a:bodyPr spcFirstLastPara="1" wrap="square" lIns="121900" tIns="121900" rIns="121900" bIns="121900" anchor="ctr" anchorCtr="0">
            <a:noAutofit/>
          </a:bodyPr>
          <a:lstStyle>
            <a:lvl1pPr marR="0" lvl="0" algn="ctr">
              <a:lnSpc>
                <a:spcPct val="100000"/>
              </a:lnSpc>
              <a:spcBef>
                <a:spcPts val="0"/>
              </a:spcBef>
              <a:spcAft>
                <a:spcPts val="0"/>
              </a:spcAft>
              <a:buClr>
                <a:schemeClr val="dk1"/>
              </a:buClr>
              <a:buSzPts val="4000"/>
              <a:buFont typeface="Aldrich"/>
              <a:buNone/>
              <a:defRPr/>
            </a:lvl1pPr>
            <a:lvl2pPr lvl="1"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7663" name="Google Shape;7663;p12"/>
          <p:cNvSpPr txBox="1">
            <a:spLocks noGrp="1"/>
          </p:cNvSpPr>
          <p:nvPr>
            <p:ph type="body" idx="6"/>
          </p:nvPr>
        </p:nvSpPr>
        <p:spPr>
          <a:xfrm>
            <a:off x="257750" y="3297500"/>
            <a:ext cx="1997700" cy="1230600"/>
          </a:xfrm>
          <a:prstGeom prst="rect">
            <a:avLst/>
          </a:prstGeom>
          <a:noFill/>
          <a:ln>
            <a:noFill/>
          </a:ln>
        </p:spPr>
        <p:txBody>
          <a:bodyPr spcFirstLastPara="1" wrap="square" lIns="121900" tIns="121900" rIns="121900" bIns="121900" anchor="t" anchorCtr="0">
            <a:noAutofit/>
          </a:bodyPr>
          <a:lstStyle>
            <a:lvl1pPr marL="457200" lvl="0" indent="-330200" algn="ctr">
              <a:spcBef>
                <a:spcPts val="0"/>
              </a:spcBef>
              <a:spcAft>
                <a:spcPts val="0"/>
              </a:spcAft>
              <a:buSzPts val="1600"/>
              <a:buChar char="●"/>
              <a:defRPr sz="1600"/>
            </a:lvl1pPr>
            <a:lvl2pPr marL="914400" lvl="1" indent="-330200" algn="l">
              <a:lnSpc>
                <a:spcPct val="115000"/>
              </a:lnSpc>
              <a:spcBef>
                <a:spcPts val="0"/>
              </a:spcBef>
              <a:spcAft>
                <a:spcPts val="0"/>
              </a:spcAft>
              <a:buSzPts val="1600"/>
              <a:buChar char="○"/>
              <a:defRPr sz="1600"/>
            </a:lvl2pPr>
            <a:lvl3pPr marL="1371600" lvl="2" indent="-330200" algn="l">
              <a:lnSpc>
                <a:spcPct val="115000"/>
              </a:lnSpc>
              <a:spcBef>
                <a:spcPts val="2100"/>
              </a:spcBef>
              <a:spcAft>
                <a:spcPts val="0"/>
              </a:spcAft>
              <a:buSzPts val="1600"/>
              <a:buChar char="■"/>
              <a:defRPr sz="1600"/>
            </a:lvl3pPr>
            <a:lvl4pPr marL="1828800" lvl="3" indent="-330200" algn="l">
              <a:lnSpc>
                <a:spcPct val="115000"/>
              </a:lnSpc>
              <a:spcBef>
                <a:spcPts val="2100"/>
              </a:spcBef>
              <a:spcAft>
                <a:spcPts val="0"/>
              </a:spcAft>
              <a:buSzPts val="1600"/>
              <a:buChar char="●"/>
              <a:defRPr sz="1600"/>
            </a:lvl4pPr>
            <a:lvl5pPr marL="2286000" lvl="4" indent="-330200" algn="l">
              <a:lnSpc>
                <a:spcPct val="115000"/>
              </a:lnSpc>
              <a:spcBef>
                <a:spcPts val="2100"/>
              </a:spcBef>
              <a:spcAft>
                <a:spcPts val="0"/>
              </a:spcAft>
              <a:buSzPts val="1600"/>
              <a:buChar char="○"/>
              <a:defRPr sz="1600"/>
            </a:lvl5pPr>
            <a:lvl6pPr marL="2743200" lvl="5" indent="-330200" algn="l">
              <a:lnSpc>
                <a:spcPct val="115000"/>
              </a:lnSpc>
              <a:spcBef>
                <a:spcPts val="2100"/>
              </a:spcBef>
              <a:spcAft>
                <a:spcPts val="0"/>
              </a:spcAft>
              <a:buSzPts val="1600"/>
              <a:buChar char="■"/>
              <a:defRPr sz="1600"/>
            </a:lvl6pPr>
            <a:lvl7pPr marL="3200400" lvl="6" indent="-330200" algn="l">
              <a:lnSpc>
                <a:spcPct val="115000"/>
              </a:lnSpc>
              <a:spcBef>
                <a:spcPts val="2100"/>
              </a:spcBef>
              <a:spcAft>
                <a:spcPts val="0"/>
              </a:spcAft>
              <a:buSzPts val="1600"/>
              <a:buChar char="●"/>
              <a:defRPr sz="1600"/>
            </a:lvl7pPr>
            <a:lvl8pPr marL="3657600" lvl="7" indent="-330200" algn="l">
              <a:lnSpc>
                <a:spcPct val="115000"/>
              </a:lnSpc>
              <a:spcBef>
                <a:spcPts val="2100"/>
              </a:spcBef>
              <a:spcAft>
                <a:spcPts val="0"/>
              </a:spcAft>
              <a:buSzPts val="1600"/>
              <a:buChar char="○"/>
              <a:defRPr sz="1600"/>
            </a:lvl8pPr>
            <a:lvl9pPr marL="4114800" lvl="8" indent="-330200" algn="l">
              <a:lnSpc>
                <a:spcPct val="115000"/>
              </a:lnSpc>
              <a:spcBef>
                <a:spcPts val="2100"/>
              </a:spcBef>
              <a:spcAft>
                <a:spcPts val="2100"/>
              </a:spcAft>
              <a:buSzPts val="1600"/>
              <a:buChar char="■"/>
              <a:defRPr sz="1600"/>
            </a:lvl9pPr>
          </a:lstStyle>
          <a:p>
            <a:endParaRPr/>
          </a:p>
        </p:txBody>
      </p:sp>
      <p:sp>
        <p:nvSpPr>
          <p:cNvPr id="7664" name="Google Shape;7664;p12"/>
          <p:cNvSpPr txBox="1">
            <a:spLocks noGrp="1"/>
          </p:cNvSpPr>
          <p:nvPr>
            <p:ph type="body" idx="7"/>
          </p:nvPr>
        </p:nvSpPr>
        <p:spPr>
          <a:xfrm>
            <a:off x="2221325" y="4252900"/>
            <a:ext cx="1997700" cy="1230600"/>
          </a:xfrm>
          <a:prstGeom prst="rect">
            <a:avLst/>
          </a:prstGeom>
          <a:noFill/>
          <a:ln>
            <a:noFill/>
          </a:ln>
        </p:spPr>
        <p:txBody>
          <a:bodyPr spcFirstLastPara="1" wrap="square" lIns="121900" tIns="121900" rIns="121900" bIns="121900" anchor="t" anchorCtr="0">
            <a:noAutofit/>
          </a:bodyPr>
          <a:lstStyle>
            <a:lvl1pPr marL="457200" lvl="0" indent="-330200" algn="ctr">
              <a:spcBef>
                <a:spcPts val="0"/>
              </a:spcBef>
              <a:spcAft>
                <a:spcPts val="0"/>
              </a:spcAft>
              <a:buSzPts val="1600"/>
              <a:buChar char="●"/>
              <a:defRPr sz="1600"/>
            </a:lvl1pPr>
            <a:lvl2pPr marL="914400" lvl="1" indent="-330200" algn="l">
              <a:lnSpc>
                <a:spcPct val="115000"/>
              </a:lnSpc>
              <a:spcBef>
                <a:spcPts val="0"/>
              </a:spcBef>
              <a:spcAft>
                <a:spcPts val="0"/>
              </a:spcAft>
              <a:buSzPts val="1600"/>
              <a:buChar char="○"/>
              <a:defRPr sz="1600"/>
            </a:lvl2pPr>
            <a:lvl3pPr marL="1371600" lvl="2" indent="-330200" algn="l">
              <a:lnSpc>
                <a:spcPct val="115000"/>
              </a:lnSpc>
              <a:spcBef>
                <a:spcPts val="2100"/>
              </a:spcBef>
              <a:spcAft>
                <a:spcPts val="0"/>
              </a:spcAft>
              <a:buSzPts val="1600"/>
              <a:buChar char="■"/>
              <a:defRPr sz="1600"/>
            </a:lvl3pPr>
            <a:lvl4pPr marL="1828800" lvl="3" indent="-330200" algn="l">
              <a:lnSpc>
                <a:spcPct val="115000"/>
              </a:lnSpc>
              <a:spcBef>
                <a:spcPts val="2100"/>
              </a:spcBef>
              <a:spcAft>
                <a:spcPts val="0"/>
              </a:spcAft>
              <a:buSzPts val="1600"/>
              <a:buChar char="●"/>
              <a:defRPr sz="1600"/>
            </a:lvl4pPr>
            <a:lvl5pPr marL="2286000" lvl="4" indent="-330200" algn="l">
              <a:lnSpc>
                <a:spcPct val="115000"/>
              </a:lnSpc>
              <a:spcBef>
                <a:spcPts val="2100"/>
              </a:spcBef>
              <a:spcAft>
                <a:spcPts val="0"/>
              </a:spcAft>
              <a:buSzPts val="1600"/>
              <a:buChar char="○"/>
              <a:defRPr sz="1600"/>
            </a:lvl5pPr>
            <a:lvl6pPr marL="2743200" lvl="5" indent="-330200" algn="l">
              <a:lnSpc>
                <a:spcPct val="115000"/>
              </a:lnSpc>
              <a:spcBef>
                <a:spcPts val="2100"/>
              </a:spcBef>
              <a:spcAft>
                <a:spcPts val="0"/>
              </a:spcAft>
              <a:buSzPts val="1600"/>
              <a:buChar char="■"/>
              <a:defRPr sz="1600"/>
            </a:lvl6pPr>
            <a:lvl7pPr marL="3200400" lvl="6" indent="-330200" algn="l">
              <a:lnSpc>
                <a:spcPct val="115000"/>
              </a:lnSpc>
              <a:spcBef>
                <a:spcPts val="2100"/>
              </a:spcBef>
              <a:spcAft>
                <a:spcPts val="0"/>
              </a:spcAft>
              <a:buSzPts val="1600"/>
              <a:buChar char="●"/>
              <a:defRPr sz="1600"/>
            </a:lvl7pPr>
            <a:lvl8pPr marL="3657600" lvl="7" indent="-330200" algn="l">
              <a:lnSpc>
                <a:spcPct val="115000"/>
              </a:lnSpc>
              <a:spcBef>
                <a:spcPts val="2100"/>
              </a:spcBef>
              <a:spcAft>
                <a:spcPts val="0"/>
              </a:spcAft>
              <a:buSzPts val="1600"/>
              <a:buChar char="○"/>
              <a:defRPr sz="1600"/>
            </a:lvl8pPr>
            <a:lvl9pPr marL="4114800" lvl="8" indent="-330200" algn="l">
              <a:lnSpc>
                <a:spcPct val="115000"/>
              </a:lnSpc>
              <a:spcBef>
                <a:spcPts val="2100"/>
              </a:spcBef>
              <a:spcAft>
                <a:spcPts val="2100"/>
              </a:spcAft>
              <a:buSzPts val="1600"/>
              <a:buChar char="■"/>
              <a:defRPr sz="1600"/>
            </a:lvl9pPr>
          </a:lstStyle>
          <a:p>
            <a:endParaRPr/>
          </a:p>
        </p:txBody>
      </p:sp>
      <p:sp>
        <p:nvSpPr>
          <p:cNvPr id="7665" name="Google Shape;7665;p12"/>
          <p:cNvSpPr txBox="1">
            <a:spLocks noGrp="1"/>
          </p:cNvSpPr>
          <p:nvPr>
            <p:ph type="body" idx="8"/>
          </p:nvPr>
        </p:nvSpPr>
        <p:spPr>
          <a:xfrm>
            <a:off x="4949625" y="4609575"/>
            <a:ext cx="1997700" cy="1230600"/>
          </a:xfrm>
          <a:prstGeom prst="rect">
            <a:avLst/>
          </a:prstGeom>
          <a:noFill/>
          <a:ln>
            <a:noFill/>
          </a:ln>
        </p:spPr>
        <p:txBody>
          <a:bodyPr spcFirstLastPara="1" wrap="square" lIns="121900" tIns="121900" rIns="121900" bIns="121900" anchor="t" anchorCtr="0">
            <a:noAutofit/>
          </a:bodyPr>
          <a:lstStyle>
            <a:lvl1pPr marL="457200" lvl="0" indent="-330200" algn="ctr">
              <a:spcBef>
                <a:spcPts val="0"/>
              </a:spcBef>
              <a:spcAft>
                <a:spcPts val="0"/>
              </a:spcAft>
              <a:buSzPts val="1600"/>
              <a:buChar char="●"/>
              <a:defRPr sz="1600"/>
            </a:lvl1pPr>
            <a:lvl2pPr marL="914400" lvl="1" indent="-330200" algn="l">
              <a:lnSpc>
                <a:spcPct val="115000"/>
              </a:lnSpc>
              <a:spcBef>
                <a:spcPts val="0"/>
              </a:spcBef>
              <a:spcAft>
                <a:spcPts val="0"/>
              </a:spcAft>
              <a:buSzPts val="1600"/>
              <a:buChar char="○"/>
              <a:defRPr sz="1600"/>
            </a:lvl2pPr>
            <a:lvl3pPr marL="1371600" lvl="2" indent="-330200" algn="l">
              <a:lnSpc>
                <a:spcPct val="115000"/>
              </a:lnSpc>
              <a:spcBef>
                <a:spcPts val="2100"/>
              </a:spcBef>
              <a:spcAft>
                <a:spcPts val="0"/>
              </a:spcAft>
              <a:buSzPts val="1600"/>
              <a:buChar char="■"/>
              <a:defRPr sz="1600"/>
            </a:lvl3pPr>
            <a:lvl4pPr marL="1828800" lvl="3" indent="-330200" algn="l">
              <a:lnSpc>
                <a:spcPct val="115000"/>
              </a:lnSpc>
              <a:spcBef>
                <a:spcPts val="2100"/>
              </a:spcBef>
              <a:spcAft>
                <a:spcPts val="0"/>
              </a:spcAft>
              <a:buSzPts val="1600"/>
              <a:buChar char="●"/>
              <a:defRPr sz="1600"/>
            </a:lvl4pPr>
            <a:lvl5pPr marL="2286000" lvl="4" indent="-330200" algn="l">
              <a:lnSpc>
                <a:spcPct val="115000"/>
              </a:lnSpc>
              <a:spcBef>
                <a:spcPts val="2100"/>
              </a:spcBef>
              <a:spcAft>
                <a:spcPts val="0"/>
              </a:spcAft>
              <a:buSzPts val="1600"/>
              <a:buChar char="○"/>
              <a:defRPr sz="1600"/>
            </a:lvl5pPr>
            <a:lvl6pPr marL="2743200" lvl="5" indent="-330200" algn="l">
              <a:lnSpc>
                <a:spcPct val="115000"/>
              </a:lnSpc>
              <a:spcBef>
                <a:spcPts val="2100"/>
              </a:spcBef>
              <a:spcAft>
                <a:spcPts val="0"/>
              </a:spcAft>
              <a:buSzPts val="1600"/>
              <a:buChar char="■"/>
              <a:defRPr sz="1600"/>
            </a:lvl6pPr>
            <a:lvl7pPr marL="3200400" lvl="6" indent="-330200" algn="l">
              <a:lnSpc>
                <a:spcPct val="115000"/>
              </a:lnSpc>
              <a:spcBef>
                <a:spcPts val="2100"/>
              </a:spcBef>
              <a:spcAft>
                <a:spcPts val="0"/>
              </a:spcAft>
              <a:buSzPts val="1600"/>
              <a:buChar char="●"/>
              <a:defRPr sz="1600"/>
            </a:lvl7pPr>
            <a:lvl8pPr marL="3657600" lvl="7" indent="-330200" algn="l">
              <a:lnSpc>
                <a:spcPct val="115000"/>
              </a:lnSpc>
              <a:spcBef>
                <a:spcPts val="2100"/>
              </a:spcBef>
              <a:spcAft>
                <a:spcPts val="0"/>
              </a:spcAft>
              <a:buSzPts val="1600"/>
              <a:buChar char="○"/>
              <a:defRPr sz="1600"/>
            </a:lvl8pPr>
            <a:lvl9pPr marL="4114800" lvl="8" indent="-330200" algn="l">
              <a:lnSpc>
                <a:spcPct val="115000"/>
              </a:lnSpc>
              <a:spcBef>
                <a:spcPts val="2100"/>
              </a:spcBef>
              <a:spcAft>
                <a:spcPts val="2100"/>
              </a:spcAft>
              <a:buSzPts val="1600"/>
              <a:buChar char="■"/>
              <a:defRPr sz="1600"/>
            </a:lvl9pPr>
          </a:lstStyle>
          <a:p>
            <a:endParaRPr/>
          </a:p>
        </p:txBody>
      </p:sp>
      <p:sp>
        <p:nvSpPr>
          <p:cNvPr id="7666" name="Google Shape;7666;p12"/>
          <p:cNvSpPr txBox="1">
            <a:spLocks noGrp="1"/>
          </p:cNvSpPr>
          <p:nvPr>
            <p:ph type="body" idx="9"/>
          </p:nvPr>
        </p:nvSpPr>
        <p:spPr>
          <a:xfrm>
            <a:off x="7911875" y="4940900"/>
            <a:ext cx="1997700" cy="1230600"/>
          </a:xfrm>
          <a:prstGeom prst="rect">
            <a:avLst/>
          </a:prstGeom>
          <a:noFill/>
          <a:ln>
            <a:noFill/>
          </a:ln>
        </p:spPr>
        <p:txBody>
          <a:bodyPr spcFirstLastPara="1" wrap="square" lIns="121900" tIns="121900" rIns="121900" bIns="121900" anchor="t" anchorCtr="0">
            <a:noAutofit/>
          </a:bodyPr>
          <a:lstStyle>
            <a:lvl1pPr marL="457200" lvl="0" indent="-330200" algn="ctr">
              <a:spcBef>
                <a:spcPts val="0"/>
              </a:spcBef>
              <a:spcAft>
                <a:spcPts val="0"/>
              </a:spcAft>
              <a:buSzPts val="1600"/>
              <a:buChar char="●"/>
              <a:defRPr sz="1600"/>
            </a:lvl1pPr>
            <a:lvl2pPr marL="914400" lvl="1" indent="-330200" algn="l">
              <a:lnSpc>
                <a:spcPct val="115000"/>
              </a:lnSpc>
              <a:spcBef>
                <a:spcPts val="0"/>
              </a:spcBef>
              <a:spcAft>
                <a:spcPts val="0"/>
              </a:spcAft>
              <a:buSzPts val="1600"/>
              <a:buChar char="○"/>
              <a:defRPr sz="1600"/>
            </a:lvl2pPr>
            <a:lvl3pPr marL="1371600" lvl="2" indent="-330200" algn="l">
              <a:lnSpc>
                <a:spcPct val="115000"/>
              </a:lnSpc>
              <a:spcBef>
                <a:spcPts val="2100"/>
              </a:spcBef>
              <a:spcAft>
                <a:spcPts val="0"/>
              </a:spcAft>
              <a:buSzPts val="1600"/>
              <a:buChar char="■"/>
              <a:defRPr sz="1600"/>
            </a:lvl3pPr>
            <a:lvl4pPr marL="1828800" lvl="3" indent="-330200" algn="l">
              <a:lnSpc>
                <a:spcPct val="115000"/>
              </a:lnSpc>
              <a:spcBef>
                <a:spcPts val="2100"/>
              </a:spcBef>
              <a:spcAft>
                <a:spcPts val="0"/>
              </a:spcAft>
              <a:buSzPts val="1600"/>
              <a:buChar char="●"/>
              <a:defRPr sz="1600"/>
            </a:lvl4pPr>
            <a:lvl5pPr marL="2286000" lvl="4" indent="-330200" algn="l">
              <a:lnSpc>
                <a:spcPct val="115000"/>
              </a:lnSpc>
              <a:spcBef>
                <a:spcPts val="2100"/>
              </a:spcBef>
              <a:spcAft>
                <a:spcPts val="0"/>
              </a:spcAft>
              <a:buSzPts val="1600"/>
              <a:buChar char="○"/>
              <a:defRPr sz="1600"/>
            </a:lvl5pPr>
            <a:lvl6pPr marL="2743200" lvl="5" indent="-330200" algn="l">
              <a:lnSpc>
                <a:spcPct val="115000"/>
              </a:lnSpc>
              <a:spcBef>
                <a:spcPts val="2100"/>
              </a:spcBef>
              <a:spcAft>
                <a:spcPts val="0"/>
              </a:spcAft>
              <a:buSzPts val="1600"/>
              <a:buChar char="■"/>
              <a:defRPr sz="1600"/>
            </a:lvl6pPr>
            <a:lvl7pPr marL="3200400" lvl="6" indent="-330200" algn="l">
              <a:lnSpc>
                <a:spcPct val="115000"/>
              </a:lnSpc>
              <a:spcBef>
                <a:spcPts val="2100"/>
              </a:spcBef>
              <a:spcAft>
                <a:spcPts val="0"/>
              </a:spcAft>
              <a:buSzPts val="1600"/>
              <a:buChar char="●"/>
              <a:defRPr sz="1600"/>
            </a:lvl7pPr>
            <a:lvl8pPr marL="3657600" lvl="7" indent="-330200" algn="l">
              <a:lnSpc>
                <a:spcPct val="115000"/>
              </a:lnSpc>
              <a:spcBef>
                <a:spcPts val="2100"/>
              </a:spcBef>
              <a:spcAft>
                <a:spcPts val="0"/>
              </a:spcAft>
              <a:buSzPts val="1600"/>
              <a:buChar char="○"/>
              <a:defRPr sz="1600"/>
            </a:lvl8pPr>
            <a:lvl9pPr marL="4114800" lvl="8" indent="-330200" algn="l">
              <a:lnSpc>
                <a:spcPct val="115000"/>
              </a:lnSpc>
              <a:spcBef>
                <a:spcPts val="2100"/>
              </a:spcBef>
              <a:spcAft>
                <a:spcPts val="2100"/>
              </a:spcAft>
              <a:buSzPts val="1600"/>
              <a:buChar char="■"/>
              <a:defRPr sz="1600"/>
            </a:lvl9pPr>
          </a:lstStyle>
          <a:p>
            <a:endParaRPr/>
          </a:p>
        </p:txBody>
      </p:sp>
      <p:sp>
        <p:nvSpPr>
          <p:cNvPr id="7667" name="Google Shape;7667;p12"/>
          <p:cNvSpPr txBox="1">
            <a:spLocks noGrp="1"/>
          </p:cNvSpPr>
          <p:nvPr>
            <p:ph type="body" idx="13"/>
          </p:nvPr>
        </p:nvSpPr>
        <p:spPr>
          <a:xfrm>
            <a:off x="10041225" y="3360027"/>
            <a:ext cx="1997700" cy="1230600"/>
          </a:xfrm>
          <a:prstGeom prst="rect">
            <a:avLst/>
          </a:prstGeom>
          <a:noFill/>
          <a:ln>
            <a:noFill/>
          </a:ln>
        </p:spPr>
        <p:txBody>
          <a:bodyPr spcFirstLastPara="1" wrap="square" lIns="121900" tIns="121900" rIns="121900" bIns="121900" anchor="t" anchorCtr="0">
            <a:noAutofit/>
          </a:bodyPr>
          <a:lstStyle>
            <a:lvl1pPr marL="457200" lvl="0" indent="-330200" algn="ctr">
              <a:spcBef>
                <a:spcPts val="0"/>
              </a:spcBef>
              <a:spcAft>
                <a:spcPts val="0"/>
              </a:spcAft>
              <a:buSzPts val="1600"/>
              <a:buChar char="●"/>
              <a:defRPr sz="1600"/>
            </a:lvl1pPr>
            <a:lvl2pPr marL="914400" lvl="1" indent="-330200" algn="l">
              <a:lnSpc>
                <a:spcPct val="115000"/>
              </a:lnSpc>
              <a:spcBef>
                <a:spcPts val="0"/>
              </a:spcBef>
              <a:spcAft>
                <a:spcPts val="0"/>
              </a:spcAft>
              <a:buSzPts val="1600"/>
              <a:buChar char="○"/>
              <a:defRPr sz="1600"/>
            </a:lvl2pPr>
            <a:lvl3pPr marL="1371600" lvl="2" indent="-330200" algn="l">
              <a:lnSpc>
                <a:spcPct val="115000"/>
              </a:lnSpc>
              <a:spcBef>
                <a:spcPts val="2100"/>
              </a:spcBef>
              <a:spcAft>
                <a:spcPts val="0"/>
              </a:spcAft>
              <a:buSzPts val="1600"/>
              <a:buChar char="■"/>
              <a:defRPr sz="1600"/>
            </a:lvl3pPr>
            <a:lvl4pPr marL="1828800" lvl="3" indent="-330200" algn="l">
              <a:lnSpc>
                <a:spcPct val="115000"/>
              </a:lnSpc>
              <a:spcBef>
                <a:spcPts val="2100"/>
              </a:spcBef>
              <a:spcAft>
                <a:spcPts val="0"/>
              </a:spcAft>
              <a:buSzPts val="1600"/>
              <a:buChar char="●"/>
              <a:defRPr sz="1600"/>
            </a:lvl4pPr>
            <a:lvl5pPr marL="2286000" lvl="4" indent="-330200" algn="l">
              <a:lnSpc>
                <a:spcPct val="115000"/>
              </a:lnSpc>
              <a:spcBef>
                <a:spcPts val="2100"/>
              </a:spcBef>
              <a:spcAft>
                <a:spcPts val="0"/>
              </a:spcAft>
              <a:buSzPts val="1600"/>
              <a:buChar char="○"/>
              <a:defRPr sz="1600"/>
            </a:lvl5pPr>
            <a:lvl6pPr marL="2743200" lvl="5" indent="-330200" algn="l">
              <a:lnSpc>
                <a:spcPct val="115000"/>
              </a:lnSpc>
              <a:spcBef>
                <a:spcPts val="2100"/>
              </a:spcBef>
              <a:spcAft>
                <a:spcPts val="0"/>
              </a:spcAft>
              <a:buSzPts val="1600"/>
              <a:buChar char="■"/>
              <a:defRPr sz="1600"/>
            </a:lvl6pPr>
            <a:lvl7pPr marL="3200400" lvl="6" indent="-330200" algn="l">
              <a:lnSpc>
                <a:spcPct val="115000"/>
              </a:lnSpc>
              <a:spcBef>
                <a:spcPts val="2100"/>
              </a:spcBef>
              <a:spcAft>
                <a:spcPts val="0"/>
              </a:spcAft>
              <a:buSzPts val="1600"/>
              <a:buChar char="●"/>
              <a:defRPr sz="1600"/>
            </a:lvl7pPr>
            <a:lvl8pPr marL="3657600" lvl="7" indent="-330200" algn="l">
              <a:lnSpc>
                <a:spcPct val="115000"/>
              </a:lnSpc>
              <a:spcBef>
                <a:spcPts val="2100"/>
              </a:spcBef>
              <a:spcAft>
                <a:spcPts val="0"/>
              </a:spcAft>
              <a:buSzPts val="1600"/>
              <a:buChar char="○"/>
              <a:defRPr sz="1600"/>
            </a:lvl8pPr>
            <a:lvl9pPr marL="4114800" lvl="8" indent="-330200" algn="l">
              <a:lnSpc>
                <a:spcPct val="115000"/>
              </a:lnSpc>
              <a:spcBef>
                <a:spcPts val="2100"/>
              </a:spcBef>
              <a:spcAft>
                <a:spcPts val="2100"/>
              </a:spcAft>
              <a:buSzPts val="1600"/>
              <a:buChar char="■"/>
              <a:defRPr sz="1600"/>
            </a:lvl9pPr>
          </a:lstStyle>
          <a:p>
            <a:endParaRPr/>
          </a:p>
        </p:txBody>
      </p:sp>
      <p:sp>
        <p:nvSpPr>
          <p:cNvPr id="2" name="Rectangle 1"/>
          <p:cNvSpPr/>
          <p:nvPr userDrawn="1"/>
        </p:nvSpPr>
        <p:spPr>
          <a:xfrm>
            <a:off x="-11080" y="5349260"/>
            <a:ext cx="399892" cy="1508740"/>
          </a:xfrm>
          <a:prstGeom prst="rect">
            <a:avLst/>
          </a:prstGeom>
          <a:solidFill>
            <a:srgbClr val="FBC7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12 Title and text right">
  <p:cSld name="CUSTOM_16">
    <p:spTree>
      <p:nvGrpSpPr>
        <p:cNvPr id="1" name="Shape 7668"/>
        <p:cNvGrpSpPr/>
        <p:nvPr/>
      </p:nvGrpSpPr>
      <p:grpSpPr>
        <a:xfrm>
          <a:off x="0" y="0"/>
          <a:ext cx="0" cy="0"/>
          <a:chOff x="0" y="0"/>
          <a:chExt cx="0" cy="0"/>
        </a:xfrm>
      </p:grpSpPr>
      <p:grpSp>
        <p:nvGrpSpPr>
          <p:cNvPr id="7669" name="Google Shape;7669;p13"/>
          <p:cNvGrpSpPr/>
          <p:nvPr/>
        </p:nvGrpSpPr>
        <p:grpSpPr>
          <a:xfrm flipH="1">
            <a:off x="-47231" y="1224561"/>
            <a:ext cx="12479568" cy="3050841"/>
            <a:chOff x="-257148" y="1031908"/>
            <a:chExt cx="12479568" cy="3050841"/>
          </a:xfrm>
        </p:grpSpPr>
        <p:sp>
          <p:nvSpPr>
            <p:cNvPr id="7670" name="Google Shape;7670;p13"/>
            <p:cNvSpPr/>
            <p:nvPr/>
          </p:nvSpPr>
          <p:spPr>
            <a:xfrm flipH="1">
              <a:off x="-202503" y="2229798"/>
              <a:ext cx="12422322"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1" name="Google Shape;7671;p13"/>
            <p:cNvSpPr/>
            <p:nvPr/>
          </p:nvSpPr>
          <p:spPr>
            <a:xfrm>
              <a:off x="-21932" y="1449348"/>
              <a:ext cx="4804230" cy="2526921"/>
            </a:xfrm>
            <a:custGeom>
              <a:avLst/>
              <a:gdLst/>
              <a:ahLst/>
              <a:cxnLst/>
              <a:rect l="l" t="t" r="r" b="b"/>
              <a:pathLst>
                <a:path w="4804230" h="2526921" extrusionOk="0">
                  <a:moveTo>
                    <a:pt x="2433188" y="165"/>
                  </a:moveTo>
                  <a:cubicBezTo>
                    <a:pt x="2532639" y="2321"/>
                    <a:pt x="2630557" y="25609"/>
                    <a:pt x="2719395" y="71696"/>
                  </a:cubicBezTo>
                  <a:cubicBezTo>
                    <a:pt x="3030684" y="233404"/>
                    <a:pt x="3185115" y="651150"/>
                    <a:pt x="3026641" y="1023214"/>
                  </a:cubicBezTo>
                  <a:cubicBezTo>
                    <a:pt x="3099168" y="1035208"/>
                    <a:pt x="3163905" y="1075635"/>
                    <a:pt x="3206408" y="1135602"/>
                  </a:cubicBezTo>
                  <a:cubicBezTo>
                    <a:pt x="3250418" y="1201768"/>
                    <a:pt x="3264057" y="1283564"/>
                    <a:pt x="3243869" y="1360376"/>
                  </a:cubicBezTo>
                  <a:cubicBezTo>
                    <a:pt x="3327931" y="1323049"/>
                    <a:pt x="3426358" y="1360914"/>
                    <a:pt x="3463712" y="1445004"/>
                  </a:cubicBezTo>
                  <a:cubicBezTo>
                    <a:pt x="3469763" y="1458614"/>
                    <a:pt x="3473967" y="1473033"/>
                    <a:pt x="3476190" y="1487721"/>
                  </a:cubicBezTo>
                  <a:cubicBezTo>
                    <a:pt x="3577784" y="1355391"/>
                    <a:pt x="3767441" y="1330461"/>
                    <a:pt x="3899812" y="1431931"/>
                  </a:cubicBezTo>
                  <a:cubicBezTo>
                    <a:pt x="3985827" y="1497963"/>
                    <a:pt x="4029866" y="1605095"/>
                    <a:pt x="4015219" y="1712496"/>
                  </a:cubicBezTo>
                  <a:cubicBezTo>
                    <a:pt x="4131069" y="1641749"/>
                    <a:pt x="4282348" y="1678268"/>
                    <a:pt x="4353108" y="1794158"/>
                  </a:cubicBezTo>
                  <a:cubicBezTo>
                    <a:pt x="4406242" y="1881077"/>
                    <a:pt x="4400165" y="1991847"/>
                    <a:pt x="4337827" y="2072566"/>
                  </a:cubicBezTo>
                  <a:cubicBezTo>
                    <a:pt x="4360735" y="2069332"/>
                    <a:pt x="4535245" y="2047637"/>
                    <a:pt x="4674719" y="2177408"/>
                  </a:cubicBezTo>
                  <a:cubicBezTo>
                    <a:pt x="4805955" y="2299329"/>
                    <a:pt x="4806781" y="2462210"/>
                    <a:pt x="4803402" y="2514025"/>
                  </a:cubicBezTo>
                  <a:lnTo>
                    <a:pt x="4802249" y="2526921"/>
                  </a:lnTo>
                  <a:lnTo>
                    <a:pt x="0" y="2526921"/>
                  </a:lnTo>
                  <a:lnTo>
                    <a:pt x="0" y="101611"/>
                  </a:lnTo>
                  <a:cubicBezTo>
                    <a:pt x="56059" y="75470"/>
                    <a:pt x="312368" y="-37189"/>
                    <a:pt x="614089" y="64149"/>
                  </a:cubicBezTo>
                  <a:cubicBezTo>
                    <a:pt x="974833" y="185430"/>
                    <a:pt x="1106220" y="513159"/>
                    <a:pt x="1123604" y="558708"/>
                  </a:cubicBezTo>
                  <a:cubicBezTo>
                    <a:pt x="1139775" y="539437"/>
                    <a:pt x="1252971" y="408724"/>
                    <a:pt x="1438262" y="408858"/>
                  </a:cubicBezTo>
                  <a:cubicBezTo>
                    <a:pt x="1534343" y="409800"/>
                    <a:pt x="1627083" y="444299"/>
                    <a:pt x="1700499" y="506288"/>
                  </a:cubicBezTo>
                  <a:cubicBezTo>
                    <a:pt x="1822689" y="177413"/>
                    <a:pt x="2134837" y="-6304"/>
                    <a:pt x="2433188" y="165"/>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2" name="Google Shape;7672;p13"/>
            <p:cNvSpPr/>
            <p:nvPr/>
          </p:nvSpPr>
          <p:spPr>
            <a:xfrm>
              <a:off x="5327834" y="1031908"/>
              <a:ext cx="6891656" cy="3050841"/>
            </a:xfrm>
            <a:custGeom>
              <a:avLst/>
              <a:gdLst/>
              <a:ahLst/>
              <a:cxnLst/>
              <a:rect l="l" t="t" r="r" b="b"/>
              <a:pathLst>
                <a:path w="6891656" h="3050841" extrusionOk="0">
                  <a:moveTo>
                    <a:pt x="6674374" y="68"/>
                  </a:moveTo>
                  <a:cubicBezTo>
                    <a:pt x="6790387" y="-2243"/>
                    <a:pt x="6881348" y="54229"/>
                    <a:pt x="6891656" y="60898"/>
                  </a:cubicBezTo>
                  <a:lnTo>
                    <a:pt x="6891656" y="3050841"/>
                  </a:lnTo>
                  <a:lnTo>
                    <a:pt x="0" y="3050841"/>
                  </a:lnTo>
                  <a:lnTo>
                    <a:pt x="16887" y="3016614"/>
                  </a:lnTo>
                  <a:cubicBezTo>
                    <a:pt x="75476" y="2904075"/>
                    <a:pt x="261498" y="2601557"/>
                    <a:pt x="643651" y="2490837"/>
                  </a:cubicBezTo>
                  <a:cubicBezTo>
                    <a:pt x="995906" y="2388690"/>
                    <a:pt x="1287656" y="2515362"/>
                    <a:pt x="1362984" y="2550803"/>
                  </a:cubicBezTo>
                  <a:cubicBezTo>
                    <a:pt x="1373765" y="2534228"/>
                    <a:pt x="1451924" y="2419415"/>
                    <a:pt x="1602717" y="2400953"/>
                  </a:cubicBezTo>
                  <a:cubicBezTo>
                    <a:pt x="1694217" y="2390846"/>
                    <a:pt x="1785972" y="2417798"/>
                    <a:pt x="1857407" y="2475878"/>
                  </a:cubicBezTo>
                  <a:cubicBezTo>
                    <a:pt x="1830456" y="2250296"/>
                    <a:pt x="1926268" y="2034953"/>
                    <a:pt x="2097140" y="1936850"/>
                  </a:cubicBezTo>
                  <a:cubicBezTo>
                    <a:pt x="2329326" y="1802901"/>
                    <a:pt x="2680233" y="1896423"/>
                    <a:pt x="2846388" y="2191540"/>
                  </a:cubicBezTo>
                  <a:cubicBezTo>
                    <a:pt x="2861279" y="2151788"/>
                    <a:pt x="2892044" y="2120120"/>
                    <a:pt x="2931286" y="2104083"/>
                  </a:cubicBezTo>
                  <a:cubicBezTo>
                    <a:pt x="2976120" y="2088183"/>
                    <a:pt x="3025790" y="2093706"/>
                    <a:pt x="3066043" y="2119040"/>
                  </a:cubicBezTo>
                  <a:cubicBezTo>
                    <a:pt x="2866332" y="1750616"/>
                    <a:pt x="3021977" y="1311848"/>
                    <a:pt x="3330705" y="1165098"/>
                  </a:cubicBezTo>
                  <a:cubicBezTo>
                    <a:pt x="3659915" y="1008510"/>
                    <a:pt x="4131160" y="1199192"/>
                    <a:pt x="4259854" y="1629605"/>
                  </a:cubicBezTo>
                  <a:cubicBezTo>
                    <a:pt x="4338551" y="1538914"/>
                    <a:pt x="4459698" y="1504550"/>
                    <a:pt x="4561979" y="1542148"/>
                  </a:cubicBezTo>
                  <a:cubicBezTo>
                    <a:pt x="4669784" y="1582575"/>
                    <a:pt x="4710212" y="1685259"/>
                    <a:pt x="4716814" y="1701969"/>
                  </a:cubicBezTo>
                  <a:cubicBezTo>
                    <a:pt x="4770205" y="1637152"/>
                    <a:pt x="4866004" y="1627987"/>
                    <a:pt x="4930808" y="1681351"/>
                  </a:cubicBezTo>
                  <a:cubicBezTo>
                    <a:pt x="4931078" y="1681620"/>
                    <a:pt x="4931348" y="1681756"/>
                    <a:pt x="4931618" y="1682025"/>
                  </a:cubicBezTo>
                  <a:cubicBezTo>
                    <a:pt x="4845400" y="1466414"/>
                    <a:pt x="4950349" y="1221695"/>
                    <a:pt x="5165824" y="1135585"/>
                  </a:cubicBezTo>
                  <a:cubicBezTo>
                    <a:pt x="5263522" y="1096505"/>
                    <a:pt x="5372272" y="1095428"/>
                    <a:pt x="5470645" y="1132621"/>
                  </a:cubicBezTo>
                  <a:cubicBezTo>
                    <a:pt x="5365938" y="812303"/>
                    <a:pt x="5540718" y="467865"/>
                    <a:pt x="5861036" y="363294"/>
                  </a:cubicBezTo>
                  <a:cubicBezTo>
                    <a:pt x="6017892" y="311951"/>
                    <a:pt x="6188764" y="326506"/>
                    <a:pt x="6334706" y="403316"/>
                  </a:cubicBezTo>
                  <a:cubicBezTo>
                    <a:pt x="6321231" y="238104"/>
                    <a:pt x="6411248" y="85963"/>
                    <a:pt x="6552069" y="25997"/>
                  </a:cubicBezTo>
                  <a:cubicBezTo>
                    <a:pt x="6594248" y="8141"/>
                    <a:pt x="6635703" y="839"/>
                    <a:pt x="6674374" y="68"/>
                  </a:cubicBez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3" name="Google Shape;7673;p13"/>
            <p:cNvSpPr/>
            <p:nvPr/>
          </p:nvSpPr>
          <p:spPr>
            <a:xfrm>
              <a:off x="-257148" y="2485168"/>
              <a:ext cx="12479568" cy="1597580"/>
            </a:xfrm>
            <a:custGeom>
              <a:avLst/>
              <a:gdLst/>
              <a:ahLst/>
              <a:cxnLst/>
              <a:rect l="l" t="t" r="r" b="b"/>
              <a:pathLst>
                <a:path w="11449145" h="1426411" extrusionOk="0">
                  <a:moveTo>
                    <a:pt x="-82" y="538057"/>
                  </a:moveTo>
                  <a:cubicBezTo>
                    <a:pt x="406312" y="475573"/>
                    <a:pt x="820621" y="486336"/>
                    <a:pt x="1223214" y="569871"/>
                  </a:cubicBezTo>
                  <a:cubicBezTo>
                    <a:pt x="1234196" y="434902"/>
                    <a:pt x="1352516" y="334413"/>
                    <a:pt x="1487466" y="345367"/>
                  </a:cubicBezTo>
                  <a:cubicBezTo>
                    <a:pt x="1570724" y="352129"/>
                    <a:pt x="1644800" y="400897"/>
                    <a:pt x="1684034" y="474621"/>
                  </a:cubicBezTo>
                  <a:cubicBezTo>
                    <a:pt x="1654601" y="377561"/>
                    <a:pt x="1698511" y="276215"/>
                    <a:pt x="1779284" y="236496"/>
                  </a:cubicBezTo>
                  <a:cubicBezTo>
                    <a:pt x="1883011" y="185156"/>
                    <a:pt x="2008360" y="254117"/>
                    <a:pt x="2049412" y="347748"/>
                  </a:cubicBezTo>
                  <a:cubicBezTo>
                    <a:pt x="2079893" y="417280"/>
                    <a:pt x="2057223" y="485670"/>
                    <a:pt x="2049412" y="506625"/>
                  </a:cubicBezTo>
                  <a:cubicBezTo>
                    <a:pt x="2114106" y="453094"/>
                    <a:pt x="2190173" y="414994"/>
                    <a:pt x="2271821" y="395373"/>
                  </a:cubicBezTo>
                  <a:cubicBezTo>
                    <a:pt x="2388731" y="368512"/>
                    <a:pt x="2511156" y="379657"/>
                    <a:pt x="2621294" y="427186"/>
                  </a:cubicBezTo>
                  <a:cubicBezTo>
                    <a:pt x="3027973" y="258785"/>
                    <a:pt x="3488812" y="282121"/>
                    <a:pt x="3876403" y="490719"/>
                  </a:cubicBezTo>
                  <a:cubicBezTo>
                    <a:pt x="4113385" y="274405"/>
                    <a:pt x="4306647" y="482146"/>
                    <a:pt x="4306647" y="482146"/>
                  </a:cubicBezTo>
                  <a:cubicBezTo>
                    <a:pt x="4306647" y="482146"/>
                    <a:pt x="4395325" y="224971"/>
                    <a:pt x="4589921" y="242592"/>
                  </a:cubicBezTo>
                  <a:cubicBezTo>
                    <a:pt x="4701363" y="252689"/>
                    <a:pt x="4762037" y="292979"/>
                    <a:pt x="4797851" y="363560"/>
                  </a:cubicBezTo>
                  <a:cubicBezTo>
                    <a:pt x="4823093" y="335842"/>
                    <a:pt x="4905579" y="251926"/>
                    <a:pt x="5035976" y="236496"/>
                  </a:cubicBezTo>
                  <a:cubicBezTo>
                    <a:pt x="5181423" y="219351"/>
                    <a:pt x="5328775" y="293646"/>
                    <a:pt x="5416976" y="426996"/>
                  </a:cubicBezTo>
                  <a:cubicBezTo>
                    <a:pt x="5520380" y="374894"/>
                    <a:pt x="5634547" y="347653"/>
                    <a:pt x="5750351" y="347557"/>
                  </a:cubicBezTo>
                  <a:cubicBezTo>
                    <a:pt x="6000382" y="348130"/>
                    <a:pt x="6173166" y="478145"/>
                    <a:pt x="6226601" y="522246"/>
                  </a:cubicBezTo>
                  <a:cubicBezTo>
                    <a:pt x="6287390" y="440331"/>
                    <a:pt x="6362790" y="370322"/>
                    <a:pt x="6449010" y="315744"/>
                  </a:cubicBezTo>
                  <a:cubicBezTo>
                    <a:pt x="6931547" y="13040"/>
                    <a:pt x="7563435" y="345748"/>
                    <a:pt x="7624681" y="379275"/>
                  </a:cubicBezTo>
                  <a:cubicBezTo>
                    <a:pt x="7651732" y="338605"/>
                    <a:pt x="7814419" y="101907"/>
                    <a:pt x="8113599" y="59998"/>
                  </a:cubicBezTo>
                  <a:cubicBezTo>
                    <a:pt x="8396587" y="20279"/>
                    <a:pt x="8687385" y="170773"/>
                    <a:pt x="8844357" y="440998"/>
                  </a:cubicBezTo>
                  <a:cubicBezTo>
                    <a:pt x="8873979" y="358416"/>
                    <a:pt x="8940178" y="296027"/>
                    <a:pt x="9019141" y="282121"/>
                  </a:cubicBezTo>
                  <a:cubicBezTo>
                    <a:pt x="9129821" y="262594"/>
                    <a:pt x="9252122" y="340795"/>
                    <a:pt x="9289270" y="472621"/>
                  </a:cubicBezTo>
                  <a:cubicBezTo>
                    <a:pt x="9365279" y="402326"/>
                    <a:pt x="9458434" y="353082"/>
                    <a:pt x="9559303" y="329746"/>
                  </a:cubicBezTo>
                  <a:cubicBezTo>
                    <a:pt x="9803048" y="274786"/>
                    <a:pt x="9997453" y="399183"/>
                    <a:pt x="10035553" y="424996"/>
                  </a:cubicBezTo>
                  <a:cubicBezTo>
                    <a:pt x="10072224" y="354035"/>
                    <a:pt x="10184048" y="161248"/>
                    <a:pt x="10416553" y="59617"/>
                  </a:cubicBezTo>
                  <a:cubicBezTo>
                    <a:pt x="10792696" y="-104689"/>
                    <a:pt x="11145216" y="116767"/>
                    <a:pt x="11179125" y="139055"/>
                  </a:cubicBezTo>
                  <a:cubicBezTo>
                    <a:pt x="11273899" y="201349"/>
                    <a:pt x="11354957" y="282407"/>
                    <a:pt x="11417250" y="377180"/>
                  </a:cubicBezTo>
                  <a:cubicBezTo>
                    <a:pt x="11427823" y="726462"/>
                    <a:pt x="11438491" y="1075934"/>
                    <a:pt x="11449064" y="1425787"/>
                  </a:cubicBezTo>
                  <a:lnTo>
                    <a:pt x="27922" y="1425787"/>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4" name="Google Shape;7674;p13"/>
            <p:cNvSpPr/>
            <p:nvPr/>
          </p:nvSpPr>
          <p:spPr>
            <a:xfrm>
              <a:off x="-37956" y="2521587"/>
              <a:ext cx="3351659" cy="1524731"/>
            </a:xfrm>
            <a:custGeom>
              <a:avLst/>
              <a:gdLst/>
              <a:ahLst/>
              <a:cxnLst/>
              <a:rect l="l" t="t" r="r" b="b"/>
              <a:pathLst>
                <a:path w="3351659" h="1524731" extrusionOk="0">
                  <a:moveTo>
                    <a:pt x="0" y="0"/>
                  </a:moveTo>
                  <a:cubicBezTo>
                    <a:pt x="147816" y="54848"/>
                    <a:pt x="263221" y="173029"/>
                    <a:pt x="314389" y="322204"/>
                  </a:cubicBezTo>
                  <a:cubicBezTo>
                    <a:pt x="467445" y="93253"/>
                    <a:pt x="777090" y="31804"/>
                    <a:pt x="1006014" y="184888"/>
                  </a:cubicBezTo>
                  <a:cubicBezTo>
                    <a:pt x="1089039" y="240408"/>
                    <a:pt x="1153480" y="319511"/>
                    <a:pt x="1190983" y="412089"/>
                  </a:cubicBezTo>
                  <a:cubicBezTo>
                    <a:pt x="1207827" y="408314"/>
                    <a:pt x="1383145" y="370987"/>
                    <a:pt x="1520733" y="494560"/>
                  </a:cubicBezTo>
                  <a:cubicBezTo>
                    <a:pt x="1593987" y="562478"/>
                    <a:pt x="1637108" y="656940"/>
                    <a:pt x="1640532" y="756796"/>
                  </a:cubicBezTo>
                  <a:cubicBezTo>
                    <a:pt x="1676647" y="744130"/>
                    <a:pt x="1950473" y="653169"/>
                    <a:pt x="2217426" y="816764"/>
                  </a:cubicBezTo>
                  <a:cubicBezTo>
                    <a:pt x="2461335" y="966344"/>
                    <a:pt x="2516182" y="1216721"/>
                    <a:pt x="2524672" y="1258765"/>
                  </a:cubicBezTo>
                  <a:cubicBezTo>
                    <a:pt x="2569681" y="1240843"/>
                    <a:pt x="2802944" y="1153521"/>
                    <a:pt x="3056557" y="1266312"/>
                  </a:cubicBezTo>
                  <a:cubicBezTo>
                    <a:pt x="3156261" y="1311287"/>
                    <a:pt x="3243244" y="1379229"/>
                    <a:pt x="3310738" y="1464000"/>
                  </a:cubicBezTo>
                  <a:lnTo>
                    <a:pt x="3351659" y="1524731"/>
                  </a:lnTo>
                  <a:lnTo>
                    <a:pt x="0" y="1524731"/>
                  </a:lnTo>
                  <a:close/>
                </a:path>
              </a:pathLst>
            </a:custGeom>
            <a:solidFill>
              <a:srgbClr val="FFFFFF">
                <a:alpha val="26666"/>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675" name="Google Shape;7675;p13"/>
          <p:cNvGrpSpPr/>
          <p:nvPr/>
        </p:nvGrpSpPr>
        <p:grpSpPr>
          <a:xfrm flipH="1">
            <a:off x="-23299" y="3365304"/>
            <a:ext cx="12190429" cy="2327604"/>
            <a:chOff x="0" y="3128140"/>
            <a:chExt cx="12190429" cy="2564768"/>
          </a:xfrm>
        </p:grpSpPr>
        <p:sp>
          <p:nvSpPr>
            <p:cNvPr id="7676" name="Google Shape;7676;p13"/>
            <p:cNvSpPr/>
            <p:nvPr/>
          </p:nvSpPr>
          <p:spPr>
            <a:xfrm>
              <a:off x="0" y="3128140"/>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gradFill>
              <a:gsLst>
                <a:gs pos="0">
                  <a:schemeClr val="accent2"/>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77" name="Google Shape;7677;p13"/>
            <p:cNvSpPr/>
            <p:nvPr/>
          </p:nvSpPr>
          <p:spPr>
            <a:xfrm>
              <a:off x="4359" y="3133035"/>
              <a:ext cx="12186070" cy="2559873"/>
            </a:xfrm>
            <a:custGeom>
              <a:avLst/>
              <a:gdLst/>
              <a:ahLst/>
              <a:cxnLst/>
              <a:rect l="l" t="t" r="r" b="b"/>
              <a:pathLst>
                <a:path w="5707761" h="3518726" extrusionOk="0">
                  <a:moveTo>
                    <a:pt x="5707761" y="0"/>
                  </a:moveTo>
                  <a:lnTo>
                    <a:pt x="5707761" y="2793873"/>
                  </a:lnTo>
                  <a:lnTo>
                    <a:pt x="0" y="3518726"/>
                  </a:lnTo>
                  <a:lnTo>
                    <a:pt x="0" y="417862"/>
                  </a:lnTo>
                  <a:cubicBezTo>
                    <a:pt x="191453" y="312420"/>
                    <a:pt x="415195" y="278225"/>
                    <a:pt x="630746" y="323088"/>
                  </a:cubicBezTo>
                  <a:cubicBezTo>
                    <a:pt x="797814" y="357854"/>
                    <a:pt x="971740" y="324612"/>
                    <a:pt x="1114235" y="230791"/>
                  </a:cubicBezTo>
                  <a:cubicBezTo>
                    <a:pt x="1262063" y="133445"/>
                    <a:pt x="1397627" y="171129"/>
                    <a:pt x="1588865" y="265557"/>
                  </a:cubicBezTo>
                  <a:cubicBezTo>
                    <a:pt x="1780103" y="359985"/>
                    <a:pt x="1990065" y="891205"/>
                    <a:pt x="2261662" y="797360"/>
                  </a:cubicBezTo>
                  <a:cubicBezTo>
                    <a:pt x="2566947" y="691875"/>
                    <a:pt x="2786331" y="1108927"/>
                    <a:pt x="2986579" y="1275001"/>
                  </a:cubicBezTo>
                  <a:cubicBezTo>
                    <a:pt x="3186827" y="1441075"/>
                    <a:pt x="3309189" y="1759143"/>
                    <a:pt x="3463152" y="1793805"/>
                  </a:cubicBezTo>
                  <a:cubicBezTo>
                    <a:pt x="3617115" y="1828467"/>
                    <a:pt x="3743665" y="1614350"/>
                    <a:pt x="3910355" y="1482971"/>
                  </a:cubicBezTo>
                  <a:cubicBezTo>
                    <a:pt x="4077045" y="1351592"/>
                    <a:pt x="4274236" y="1091746"/>
                    <a:pt x="4463292" y="1005533"/>
                  </a:cubicBezTo>
                  <a:cubicBezTo>
                    <a:pt x="4652348" y="919320"/>
                    <a:pt x="4875842" y="1102675"/>
                    <a:pt x="5044692" y="965695"/>
                  </a:cubicBezTo>
                  <a:cubicBezTo>
                    <a:pt x="5213542" y="828715"/>
                    <a:pt x="5338567" y="274523"/>
                    <a:pt x="5476393" y="183655"/>
                  </a:cubicBezTo>
                  <a:cubicBezTo>
                    <a:pt x="5585645" y="111741"/>
                    <a:pt x="5580603" y="9049"/>
                    <a:pt x="5707761" y="0"/>
                  </a:cubicBezTo>
                  <a:close/>
                </a:path>
              </a:pathLst>
            </a:custGeom>
            <a:solidFill>
              <a:srgbClr val="171717">
                <a:alpha val="392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678" name="Google Shape;7678;p13"/>
          <p:cNvSpPr/>
          <p:nvPr/>
        </p:nvSpPr>
        <p:spPr>
          <a:xfrm flipH="1">
            <a:off x="-75470" y="-17709"/>
            <a:ext cx="5035465" cy="5384794"/>
          </a:xfrm>
          <a:custGeom>
            <a:avLst/>
            <a:gdLst/>
            <a:ahLst/>
            <a:cxnLst/>
            <a:rect l="l" t="t" r="r" b="b"/>
            <a:pathLst>
              <a:path w="4525600" h="4839558" extrusionOk="0">
                <a:moveTo>
                  <a:pt x="3237343" y="0"/>
                </a:moveTo>
                <a:lnTo>
                  <a:pt x="3199011" y="13126"/>
                </a:lnTo>
                <a:cubicBezTo>
                  <a:pt x="3199011" y="13126"/>
                  <a:pt x="3311013" y="92961"/>
                  <a:pt x="3334482" y="121291"/>
                </a:cubicBezTo>
                <a:cubicBezTo>
                  <a:pt x="3357285" y="148809"/>
                  <a:pt x="3409408" y="241372"/>
                  <a:pt x="3439228" y="299023"/>
                </a:cubicBezTo>
                <a:cubicBezTo>
                  <a:pt x="3456013" y="331476"/>
                  <a:pt x="3484123" y="380411"/>
                  <a:pt x="3484123" y="380411"/>
                </a:cubicBezTo>
                <a:cubicBezTo>
                  <a:pt x="3484123" y="380411"/>
                  <a:pt x="3524812" y="440428"/>
                  <a:pt x="3498302" y="454968"/>
                </a:cubicBezTo>
                <a:cubicBezTo>
                  <a:pt x="3471792" y="469508"/>
                  <a:pt x="3405831" y="457547"/>
                  <a:pt x="3346822" y="451557"/>
                </a:cubicBezTo>
                <a:cubicBezTo>
                  <a:pt x="3287812" y="445567"/>
                  <a:pt x="3206101" y="412753"/>
                  <a:pt x="3169349" y="392751"/>
                </a:cubicBezTo>
                <a:cubicBezTo>
                  <a:pt x="3132588" y="372748"/>
                  <a:pt x="3029682" y="311622"/>
                  <a:pt x="3029682" y="311622"/>
                </a:cubicBezTo>
                <a:cubicBezTo>
                  <a:pt x="3029682" y="311622"/>
                  <a:pt x="2960726" y="268686"/>
                  <a:pt x="2954071" y="277236"/>
                </a:cubicBezTo>
                <a:cubicBezTo>
                  <a:pt x="2947407" y="285786"/>
                  <a:pt x="2993078" y="311917"/>
                  <a:pt x="3013922" y="328426"/>
                </a:cubicBezTo>
                <a:cubicBezTo>
                  <a:pt x="3034775" y="344935"/>
                  <a:pt x="3144716" y="408483"/>
                  <a:pt x="3187983" y="430556"/>
                </a:cubicBezTo>
                <a:cubicBezTo>
                  <a:pt x="3231261" y="452629"/>
                  <a:pt x="3318759" y="482873"/>
                  <a:pt x="3308748" y="496711"/>
                </a:cubicBezTo>
                <a:cubicBezTo>
                  <a:pt x="3298747" y="510557"/>
                  <a:pt x="3223802" y="540903"/>
                  <a:pt x="3192975" y="551848"/>
                </a:cubicBezTo>
                <a:cubicBezTo>
                  <a:pt x="3162139" y="562792"/>
                  <a:pt x="3104239" y="582563"/>
                  <a:pt x="3104239" y="582563"/>
                </a:cubicBezTo>
                <a:cubicBezTo>
                  <a:pt x="3104239" y="582563"/>
                  <a:pt x="3087628" y="565223"/>
                  <a:pt x="3072737" y="553419"/>
                </a:cubicBezTo>
                <a:cubicBezTo>
                  <a:pt x="3057837" y="541624"/>
                  <a:pt x="3034664" y="515355"/>
                  <a:pt x="3034664" y="515355"/>
                </a:cubicBezTo>
                <a:cubicBezTo>
                  <a:pt x="3034664" y="515355"/>
                  <a:pt x="3001656" y="496147"/>
                  <a:pt x="2980581" y="470719"/>
                </a:cubicBezTo>
                <a:cubicBezTo>
                  <a:pt x="2959515" y="445299"/>
                  <a:pt x="2928337" y="400626"/>
                  <a:pt x="2928337" y="400626"/>
                </a:cubicBezTo>
                <a:cubicBezTo>
                  <a:pt x="2928337" y="400626"/>
                  <a:pt x="2834212" y="332059"/>
                  <a:pt x="2821225" y="310836"/>
                </a:cubicBezTo>
                <a:cubicBezTo>
                  <a:pt x="2808238" y="289613"/>
                  <a:pt x="2735114" y="184821"/>
                  <a:pt x="2735114" y="184821"/>
                </a:cubicBezTo>
                <a:cubicBezTo>
                  <a:pt x="2735114" y="184821"/>
                  <a:pt x="2786766" y="307813"/>
                  <a:pt x="2820172" y="345757"/>
                </a:cubicBezTo>
                <a:cubicBezTo>
                  <a:pt x="2853577" y="383701"/>
                  <a:pt x="2927810" y="440530"/>
                  <a:pt x="2927810" y="440530"/>
                </a:cubicBezTo>
                <a:cubicBezTo>
                  <a:pt x="2927810" y="440530"/>
                  <a:pt x="2950651" y="468703"/>
                  <a:pt x="2983733" y="505113"/>
                </a:cubicBezTo>
                <a:cubicBezTo>
                  <a:pt x="3016824" y="541523"/>
                  <a:pt x="3074309" y="593322"/>
                  <a:pt x="3074309" y="593322"/>
                </a:cubicBezTo>
                <a:cubicBezTo>
                  <a:pt x="3074309" y="593322"/>
                  <a:pt x="3039775" y="597196"/>
                  <a:pt x="3016029" y="596475"/>
                </a:cubicBezTo>
                <a:cubicBezTo>
                  <a:pt x="2992274" y="595754"/>
                  <a:pt x="2933190" y="595735"/>
                  <a:pt x="2897095" y="587545"/>
                </a:cubicBezTo>
                <a:cubicBezTo>
                  <a:pt x="2861009" y="579365"/>
                  <a:pt x="2769934" y="570390"/>
                  <a:pt x="2746400" y="569965"/>
                </a:cubicBezTo>
                <a:cubicBezTo>
                  <a:pt x="2722876" y="569530"/>
                  <a:pt x="2695978" y="569373"/>
                  <a:pt x="2679718" y="564187"/>
                </a:cubicBezTo>
                <a:cubicBezTo>
                  <a:pt x="2663469" y="558993"/>
                  <a:pt x="2593607" y="533204"/>
                  <a:pt x="2593607" y="533204"/>
                </a:cubicBezTo>
                <a:cubicBezTo>
                  <a:pt x="2593607" y="533204"/>
                  <a:pt x="2646017" y="576768"/>
                  <a:pt x="2676566" y="585447"/>
                </a:cubicBezTo>
                <a:cubicBezTo>
                  <a:pt x="2707116" y="594127"/>
                  <a:pt x="2733108" y="591381"/>
                  <a:pt x="2762151" y="589912"/>
                </a:cubicBezTo>
                <a:cubicBezTo>
                  <a:pt x="2791203" y="588442"/>
                  <a:pt x="2843825" y="604544"/>
                  <a:pt x="2853781" y="603037"/>
                </a:cubicBezTo>
                <a:cubicBezTo>
                  <a:pt x="2882176" y="598758"/>
                  <a:pt x="2915138" y="609009"/>
                  <a:pt x="2943571" y="611966"/>
                </a:cubicBezTo>
                <a:cubicBezTo>
                  <a:pt x="2971994" y="614924"/>
                  <a:pt x="3020484" y="624038"/>
                  <a:pt x="3020484" y="624038"/>
                </a:cubicBezTo>
                <a:lnTo>
                  <a:pt x="2974018" y="640316"/>
                </a:lnTo>
                <a:lnTo>
                  <a:pt x="2952490" y="677335"/>
                </a:lnTo>
                <a:cubicBezTo>
                  <a:pt x="2952490" y="677335"/>
                  <a:pt x="3029275" y="638532"/>
                  <a:pt x="3082443" y="622994"/>
                </a:cubicBezTo>
                <a:cubicBezTo>
                  <a:pt x="3120600" y="611837"/>
                  <a:pt x="3258335" y="566988"/>
                  <a:pt x="3316891" y="548954"/>
                </a:cubicBezTo>
                <a:cubicBezTo>
                  <a:pt x="3375439" y="530930"/>
                  <a:pt x="3456393" y="525994"/>
                  <a:pt x="3528491" y="519819"/>
                </a:cubicBezTo>
                <a:cubicBezTo>
                  <a:pt x="3600598" y="513635"/>
                  <a:pt x="3740811" y="557458"/>
                  <a:pt x="3787092" y="577840"/>
                </a:cubicBezTo>
                <a:cubicBezTo>
                  <a:pt x="3816699" y="590873"/>
                  <a:pt x="3856085" y="614259"/>
                  <a:pt x="3886329" y="632708"/>
                </a:cubicBezTo>
                <a:cubicBezTo>
                  <a:pt x="3888594" y="640593"/>
                  <a:pt x="3913874" y="728266"/>
                  <a:pt x="4052516" y="1209753"/>
                </a:cubicBezTo>
                <a:cubicBezTo>
                  <a:pt x="4196767" y="1710762"/>
                  <a:pt x="4103853" y="1731514"/>
                  <a:pt x="4026782" y="1765539"/>
                </a:cubicBezTo>
                <a:cubicBezTo>
                  <a:pt x="3949711" y="1799573"/>
                  <a:pt x="3693124" y="1528982"/>
                  <a:pt x="3602003" y="1473078"/>
                </a:cubicBezTo>
                <a:cubicBezTo>
                  <a:pt x="3592464" y="1467227"/>
                  <a:pt x="3578054" y="1456782"/>
                  <a:pt x="3566564" y="1448926"/>
                </a:cubicBezTo>
                <a:cubicBezTo>
                  <a:pt x="3564429" y="1412192"/>
                  <a:pt x="3553476" y="1228037"/>
                  <a:pt x="3539259" y="1172743"/>
                </a:cubicBezTo>
                <a:cubicBezTo>
                  <a:pt x="3517824" y="1089377"/>
                  <a:pt x="3488319" y="1059558"/>
                  <a:pt x="3472577" y="1038058"/>
                </a:cubicBezTo>
                <a:cubicBezTo>
                  <a:pt x="3442823" y="1032068"/>
                  <a:pt x="3429097" y="1014977"/>
                  <a:pt x="3404574" y="976099"/>
                </a:cubicBezTo>
                <a:cubicBezTo>
                  <a:pt x="3366482" y="915722"/>
                  <a:pt x="3319969" y="869708"/>
                  <a:pt x="3281452" y="850612"/>
                </a:cubicBezTo>
                <a:cubicBezTo>
                  <a:pt x="3185534" y="803045"/>
                  <a:pt x="3192457" y="785501"/>
                  <a:pt x="3187725" y="767652"/>
                </a:cubicBezTo>
                <a:cubicBezTo>
                  <a:pt x="3179813" y="737806"/>
                  <a:pt x="3196386" y="672085"/>
                  <a:pt x="3196386" y="672085"/>
                </a:cubicBezTo>
                <a:cubicBezTo>
                  <a:pt x="3196386" y="672085"/>
                  <a:pt x="3189869" y="660559"/>
                  <a:pt x="3181947" y="658433"/>
                </a:cubicBezTo>
                <a:cubicBezTo>
                  <a:pt x="3174026" y="656307"/>
                  <a:pt x="3164616" y="663424"/>
                  <a:pt x="3164616" y="663424"/>
                </a:cubicBezTo>
                <a:lnTo>
                  <a:pt x="3153598" y="753732"/>
                </a:lnTo>
                <a:cubicBezTo>
                  <a:pt x="3153598" y="753732"/>
                  <a:pt x="3196377" y="804801"/>
                  <a:pt x="3205315" y="835905"/>
                </a:cubicBezTo>
                <a:cubicBezTo>
                  <a:pt x="3211665" y="858016"/>
                  <a:pt x="3159754" y="848116"/>
                  <a:pt x="3145455" y="841156"/>
                </a:cubicBezTo>
                <a:cubicBezTo>
                  <a:pt x="3124102" y="830757"/>
                  <a:pt x="3102658" y="822780"/>
                  <a:pt x="3102658" y="822780"/>
                </a:cubicBezTo>
                <a:cubicBezTo>
                  <a:pt x="3102658" y="822780"/>
                  <a:pt x="3128540" y="848208"/>
                  <a:pt x="3169349" y="856648"/>
                </a:cubicBezTo>
                <a:cubicBezTo>
                  <a:pt x="3214151" y="865919"/>
                  <a:pt x="3225724" y="824786"/>
                  <a:pt x="3287488" y="869773"/>
                </a:cubicBezTo>
                <a:cubicBezTo>
                  <a:pt x="3351988" y="916757"/>
                  <a:pt x="3363136" y="1014839"/>
                  <a:pt x="3420593" y="1031754"/>
                </a:cubicBezTo>
                <a:cubicBezTo>
                  <a:pt x="3478040" y="1048678"/>
                  <a:pt x="3511742" y="1195029"/>
                  <a:pt x="3515106" y="1266203"/>
                </a:cubicBezTo>
                <a:cubicBezTo>
                  <a:pt x="3517445" y="1315775"/>
                  <a:pt x="3511880" y="1379600"/>
                  <a:pt x="3509061" y="1409549"/>
                </a:cubicBezTo>
                <a:cubicBezTo>
                  <a:pt x="3410823" y="1339059"/>
                  <a:pt x="3278125" y="1242503"/>
                  <a:pt x="3149919" y="1194271"/>
                </a:cubicBezTo>
                <a:cubicBezTo>
                  <a:pt x="2974554" y="1128292"/>
                  <a:pt x="2664486" y="822087"/>
                  <a:pt x="2587303" y="768438"/>
                </a:cubicBezTo>
                <a:cubicBezTo>
                  <a:pt x="2510131" y="714790"/>
                  <a:pt x="2189571" y="3152"/>
                  <a:pt x="2189571" y="3152"/>
                </a:cubicBezTo>
                <a:lnTo>
                  <a:pt x="2063029" y="3152"/>
                </a:lnTo>
                <a:cubicBezTo>
                  <a:pt x="2063029" y="3152"/>
                  <a:pt x="2193083" y="301019"/>
                  <a:pt x="2303504" y="510363"/>
                </a:cubicBezTo>
                <a:cubicBezTo>
                  <a:pt x="2278787" y="507618"/>
                  <a:pt x="2138566" y="491997"/>
                  <a:pt x="2094789" y="472299"/>
                </a:cubicBezTo>
                <a:cubicBezTo>
                  <a:pt x="2069259" y="460810"/>
                  <a:pt x="2019188" y="415064"/>
                  <a:pt x="2019178" y="415064"/>
                </a:cubicBezTo>
                <a:cubicBezTo>
                  <a:pt x="2019188" y="415064"/>
                  <a:pt x="1938779" y="376843"/>
                  <a:pt x="1926773" y="361767"/>
                </a:cubicBezTo>
                <a:cubicBezTo>
                  <a:pt x="1913388" y="344981"/>
                  <a:pt x="1917067" y="328398"/>
                  <a:pt x="1921254" y="300604"/>
                </a:cubicBezTo>
                <a:cubicBezTo>
                  <a:pt x="1925913" y="269666"/>
                  <a:pt x="1950509" y="246031"/>
                  <a:pt x="1958542" y="238118"/>
                </a:cubicBezTo>
                <a:cubicBezTo>
                  <a:pt x="1966574" y="230197"/>
                  <a:pt x="2004481" y="193223"/>
                  <a:pt x="2004481" y="193223"/>
                </a:cubicBezTo>
                <a:lnTo>
                  <a:pt x="1993981" y="190339"/>
                </a:lnTo>
                <a:cubicBezTo>
                  <a:pt x="1993981" y="190339"/>
                  <a:pt x="1962886" y="221074"/>
                  <a:pt x="1954863" y="231288"/>
                </a:cubicBezTo>
                <a:cubicBezTo>
                  <a:pt x="1946830" y="241511"/>
                  <a:pt x="1937809" y="259193"/>
                  <a:pt x="1926246" y="260432"/>
                </a:cubicBezTo>
                <a:cubicBezTo>
                  <a:pt x="1921032" y="260987"/>
                  <a:pt x="1910458" y="251928"/>
                  <a:pt x="1905772" y="235752"/>
                </a:cubicBezTo>
                <a:cubicBezTo>
                  <a:pt x="1901862" y="222294"/>
                  <a:pt x="1900780" y="205822"/>
                  <a:pt x="1900780" y="205822"/>
                </a:cubicBezTo>
                <a:lnTo>
                  <a:pt x="1901307" y="138355"/>
                </a:lnTo>
                <a:cubicBezTo>
                  <a:pt x="1901307" y="138355"/>
                  <a:pt x="1897314" y="165724"/>
                  <a:pt x="1895530" y="184035"/>
                </a:cubicBezTo>
                <a:cubicBezTo>
                  <a:pt x="1894735" y="192188"/>
                  <a:pt x="1893617" y="198899"/>
                  <a:pt x="1891851" y="200045"/>
                </a:cubicBezTo>
                <a:cubicBezTo>
                  <a:pt x="1888043" y="202550"/>
                  <a:pt x="1852474" y="180625"/>
                  <a:pt x="1852474" y="180625"/>
                </a:cubicBezTo>
                <a:lnTo>
                  <a:pt x="1853001" y="193482"/>
                </a:lnTo>
                <a:lnTo>
                  <a:pt x="1891324" y="216591"/>
                </a:lnTo>
                <a:cubicBezTo>
                  <a:pt x="1891324" y="216591"/>
                  <a:pt x="1892378" y="237407"/>
                  <a:pt x="1899468" y="250458"/>
                </a:cubicBezTo>
                <a:cubicBezTo>
                  <a:pt x="1906557" y="263510"/>
                  <a:pt x="1918084" y="271894"/>
                  <a:pt x="1919683" y="273031"/>
                </a:cubicBezTo>
                <a:cubicBezTo>
                  <a:pt x="1921707" y="274473"/>
                  <a:pt x="1912195" y="288291"/>
                  <a:pt x="1908397" y="306639"/>
                </a:cubicBezTo>
                <a:cubicBezTo>
                  <a:pt x="1904588" y="324978"/>
                  <a:pt x="1904459" y="341034"/>
                  <a:pt x="1904459" y="341034"/>
                </a:cubicBezTo>
                <a:cubicBezTo>
                  <a:pt x="1904459" y="341034"/>
                  <a:pt x="1878171" y="328047"/>
                  <a:pt x="1856412" y="311104"/>
                </a:cubicBezTo>
                <a:cubicBezTo>
                  <a:pt x="1834653" y="294152"/>
                  <a:pt x="1820973" y="284585"/>
                  <a:pt x="1820973" y="284585"/>
                </a:cubicBezTo>
                <a:cubicBezTo>
                  <a:pt x="1820964" y="284585"/>
                  <a:pt x="1810888" y="269463"/>
                  <a:pt x="1799704" y="251503"/>
                </a:cubicBezTo>
                <a:cubicBezTo>
                  <a:pt x="1788519" y="233543"/>
                  <a:pt x="1771354" y="213439"/>
                  <a:pt x="1771354" y="213439"/>
                </a:cubicBezTo>
                <a:cubicBezTo>
                  <a:pt x="1771354" y="213439"/>
                  <a:pt x="1765559" y="186152"/>
                  <a:pt x="1762157" y="169597"/>
                </a:cubicBezTo>
                <a:cubicBezTo>
                  <a:pt x="1758765" y="153042"/>
                  <a:pt x="1753811" y="126209"/>
                  <a:pt x="1744050" y="112621"/>
                </a:cubicBezTo>
                <a:cubicBezTo>
                  <a:pt x="1736562" y="102213"/>
                  <a:pt x="1709729" y="71969"/>
                  <a:pt x="1692592" y="49092"/>
                </a:cubicBezTo>
                <a:cubicBezTo>
                  <a:pt x="1675445" y="26214"/>
                  <a:pt x="1675529" y="21001"/>
                  <a:pt x="1675529" y="21001"/>
                </a:cubicBezTo>
                <a:lnTo>
                  <a:pt x="1662135" y="21001"/>
                </a:lnTo>
                <a:cubicBezTo>
                  <a:pt x="1662135" y="21001"/>
                  <a:pt x="1713297" y="106021"/>
                  <a:pt x="1726459" y="130211"/>
                </a:cubicBezTo>
                <a:cubicBezTo>
                  <a:pt x="1731534" y="139547"/>
                  <a:pt x="1731488" y="143670"/>
                  <a:pt x="1738531" y="167499"/>
                </a:cubicBezTo>
                <a:cubicBezTo>
                  <a:pt x="1745584" y="191319"/>
                  <a:pt x="1751158" y="211950"/>
                  <a:pt x="1754550" y="225510"/>
                </a:cubicBezTo>
                <a:cubicBezTo>
                  <a:pt x="1760068" y="247593"/>
                  <a:pt x="1780977" y="268520"/>
                  <a:pt x="1778435" y="273031"/>
                </a:cubicBezTo>
                <a:cubicBezTo>
                  <a:pt x="1776475" y="276534"/>
                  <a:pt x="1731220" y="262817"/>
                  <a:pt x="1712807" y="256494"/>
                </a:cubicBezTo>
                <a:cubicBezTo>
                  <a:pt x="1699432" y="251900"/>
                  <a:pt x="1674438" y="238423"/>
                  <a:pt x="1651108" y="221573"/>
                </a:cubicBezTo>
                <a:cubicBezTo>
                  <a:pt x="1621242" y="200008"/>
                  <a:pt x="1593873" y="174579"/>
                  <a:pt x="1593873" y="174579"/>
                </a:cubicBezTo>
                <a:cubicBezTo>
                  <a:pt x="1593873" y="174579"/>
                  <a:pt x="1631604" y="218698"/>
                  <a:pt x="1649009" y="233127"/>
                </a:cubicBezTo>
                <a:cubicBezTo>
                  <a:pt x="1666414" y="247565"/>
                  <a:pt x="1684569" y="257751"/>
                  <a:pt x="1684716" y="262003"/>
                </a:cubicBezTo>
                <a:cubicBezTo>
                  <a:pt x="1685188" y="275637"/>
                  <a:pt x="1553710" y="275397"/>
                  <a:pt x="1553710" y="275397"/>
                </a:cubicBezTo>
                <a:cubicBezTo>
                  <a:pt x="1553710" y="275397"/>
                  <a:pt x="1527108" y="259027"/>
                  <a:pt x="1499368" y="249146"/>
                </a:cubicBezTo>
                <a:cubicBezTo>
                  <a:pt x="1471620" y="239265"/>
                  <a:pt x="1442660" y="235752"/>
                  <a:pt x="1442660" y="235752"/>
                </a:cubicBezTo>
                <a:cubicBezTo>
                  <a:pt x="1442660" y="235752"/>
                  <a:pt x="1472877" y="244145"/>
                  <a:pt x="1499100" y="256494"/>
                </a:cubicBezTo>
                <a:cubicBezTo>
                  <a:pt x="1525324" y="268843"/>
                  <a:pt x="1549505" y="283799"/>
                  <a:pt x="1549505" y="283799"/>
                </a:cubicBezTo>
                <a:lnTo>
                  <a:pt x="1535593" y="293773"/>
                </a:lnTo>
                <a:lnTo>
                  <a:pt x="1538745" y="296925"/>
                </a:lnTo>
                <a:lnTo>
                  <a:pt x="1560273" y="289049"/>
                </a:lnTo>
                <a:cubicBezTo>
                  <a:pt x="1560273" y="289049"/>
                  <a:pt x="1696640" y="285925"/>
                  <a:pt x="1710182" y="281174"/>
                </a:cubicBezTo>
                <a:cubicBezTo>
                  <a:pt x="1721366" y="288578"/>
                  <a:pt x="1733253" y="289715"/>
                  <a:pt x="1755595" y="297710"/>
                </a:cubicBezTo>
                <a:cubicBezTo>
                  <a:pt x="1777945" y="305706"/>
                  <a:pt x="1808365" y="306639"/>
                  <a:pt x="1808365" y="306639"/>
                </a:cubicBezTo>
                <a:lnTo>
                  <a:pt x="1841706" y="332632"/>
                </a:lnTo>
                <a:cubicBezTo>
                  <a:pt x="1841706" y="332632"/>
                  <a:pt x="1636466" y="365233"/>
                  <a:pt x="1524566" y="408243"/>
                </a:cubicBezTo>
                <a:cubicBezTo>
                  <a:pt x="1412666" y="451243"/>
                  <a:pt x="1286272" y="447647"/>
                  <a:pt x="1205855" y="431083"/>
                </a:cubicBezTo>
                <a:cubicBezTo>
                  <a:pt x="1111397" y="411626"/>
                  <a:pt x="1103244" y="362248"/>
                  <a:pt x="1073009" y="347329"/>
                </a:cubicBezTo>
                <a:cubicBezTo>
                  <a:pt x="1022901" y="322603"/>
                  <a:pt x="932510" y="265266"/>
                  <a:pt x="845918" y="232600"/>
                </a:cubicBezTo>
                <a:cubicBezTo>
                  <a:pt x="795384" y="213540"/>
                  <a:pt x="702701" y="145334"/>
                  <a:pt x="671597" y="126015"/>
                </a:cubicBezTo>
                <a:cubicBezTo>
                  <a:pt x="640493" y="106696"/>
                  <a:pt x="598870" y="61958"/>
                  <a:pt x="598870" y="61958"/>
                </a:cubicBezTo>
                <a:lnTo>
                  <a:pt x="566056" y="74030"/>
                </a:lnTo>
                <a:cubicBezTo>
                  <a:pt x="566056" y="74030"/>
                  <a:pt x="629216" y="129703"/>
                  <a:pt x="676321" y="161981"/>
                </a:cubicBezTo>
                <a:cubicBezTo>
                  <a:pt x="723416" y="194259"/>
                  <a:pt x="761905" y="210028"/>
                  <a:pt x="761905" y="210028"/>
                </a:cubicBezTo>
                <a:lnTo>
                  <a:pt x="679731" y="189027"/>
                </a:lnTo>
                <a:cubicBezTo>
                  <a:pt x="679731" y="189027"/>
                  <a:pt x="584173" y="218042"/>
                  <a:pt x="546100" y="229716"/>
                </a:cubicBezTo>
                <a:cubicBezTo>
                  <a:pt x="508036" y="241390"/>
                  <a:pt x="448998" y="247611"/>
                  <a:pt x="416148" y="239431"/>
                </a:cubicBezTo>
                <a:cubicBezTo>
                  <a:pt x="375135" y="229217"/>
                  <a:pt x="361131" y="203225"/>
                  <a:pt x="339751" y="191911"/>
                </a:cubicBezTo>
                <a:cubicBezTo>
                  <a:pt x="310459" y="176419"/>
                  <a:pt x="267939" y="159531"/>
                  <a:pt x="250747" y="154105"/>
                </a:cubicBezTo>
                <a:cubicBezTo>
                  <a:pt x="241383" y="151148"/>
                  <a:pt x="213339" y="137236"/>
                  <a:pt x="192208" y="121550"/>
                </a:cubicBezTo>
                <a:cubicBezTo>
                  <a:pt x="174572" y="108462"/>
                  <a:pt x="162537" y="92933"/>
                  <a:pt x="162537" y="92933"/>
                </a:cubicBezTo>
                <a:lnTo>
                  <a:pt x="149153" y="101862"/>
                </a:lnTo>
                <a:cubicBezTo>
                  <a:pt x="149153" y="101862"/>
                  <a:pt x="219014" y="148569"/>
                  <a:pt x="217674" y="155945"/>
                </a:cubicBezTo>
                <a:cubicBezTo>
                  <a:pt x="216324" y="163321"/>
                  <a:pt x="129196" y="163072"/>
                  <a:pt x="102945" y="170910"/>
                </a:cubicBezTo>
                <a:cubicBezTo>
                  <a:pt x="76694" y="178748"/>
                  <a:pt x="70390" y="196634"/>
                  <a:pt x="70390" y="196634"/>
                </a:cubicBezTo>
                <a:cubicBezTo>
                  <a:pt x="70390" y="196634"/>
                  <a:pt x="108833" y="186235"/>
                  <a:pt x="149939" y="178785"/>
                </a:cubicBezTo>
                <a:cubicBezTo>
                  <a:pt x="183446" y="172703"/>
                  <a:pt x="222323" y="168211"/>
                  <a:pt x="237621" y="169597"/>
                </a:cubicBezTo>
                <a:cubicBezTo>
                  <a:pt x="256866" y="171326"/>
                  <a:pt x="279863" y="178758"/>
                  <a:pt x="310607" y="193482"/>
                </a:cubicBezTo>
                <a:cubicBezTo>
                  <a:pt x="330240" y="202883"/>
                  <a:pt x="379655" y="245042"/>
                  <a:pt x="397504" y="252557"/>
                </a:cubicBezTo>
                <a:cubicBezTo>
                  <a:pt x="414983" y="259914"/>
                  <a:pt x="437435" y="260571"/>
                  <a:pt x="438729" y="269620"/>
                </a:cubicBezTo>
                <a:cubicBezTo>
                  <a:pt x="440014" y="278678"/>
                  <a:pt x="401839" y="284261"/>
                  <a:pt x="373351" y="285897"/>
                </a:cubicBezTo>
                <a:cubicBezTo>
                  <a:pt x="362693" y="286507"/>
                  <a:pt x="312372" y="290048"/>
                  <a:pt x="256006" y="290621"/>
                </a:cubicBezTo>
                <a:cubicBezTo>
                  <a:pt x="180885" y="291397"/>
                  <a:pt x="98518" y="294512"/>
                  <a:pt x="85355" y="294041"/>
                </a:cubicBezTo>
                <a:cubicBezTo>
                  <a:pt x="62311" y="293209"/>
                  <a:pt x="39406" y="263584"/>
                  <a:pt x="39406" y="263584"/>
                </a:cubicBezTo>
                <a:cubicBezTo>
                  <a:pt x="39406" y="263584"/>
                  <a:pt x="-13808" y="263076"/>
                  <a:pt x="3440" y="265682"/>
                </a:cubicBezTo>
                <a:cubicBezTo>
                  <a:pt x="11270" y="266865"/>
                  <a:pt x="28305" y="266838"/>
                  <a:pt x="34951" y="273031"/>
                </a:cubicBezTo>
                <a:cubicBezTo>
                  <a:pt x="44463" y="281913"/>
                  <a:pt x="67543" y="297720"/>
                  <a:pt x="75899" y="299550"/>
                </a:cubicBezTo>
                <a:cubicBezTo>
                  <a:pt x="119814" y="309135"/>
                  <a:pt x="205667" y="301667"/>
                  <a:pt x="211370" y="310836"/>
                </a:cubicBezTo>
                <a:cubicBezTo>
                  <a:pt x="216611" y="319266"/>
                  <a:pt x="180728" y="361175"/>
                  <a:pt x="142590" y="395376"/>
                </a:cubicBezTo>
                <a:cubicBezTo>
                  <a:pt x="101623" y="432091"/>
                  <a:pt x="24229" y="437683"/>
                  <a:pt x="34951" y="442110"/>
                </a:cubicBezTo>
                <a:cubicBezTo>
                  <a:pt x="54297" y="450087"/>
                  <a:pt x="115294" y="428236"/>
                  <a:pt x="150465" y="400626"/>
                </a:cubicBezTo>
                <a:cubicBezTo>
                  <a:pt x="188872" y="370474"/>
                  <a:pt x="227389" y="314764"/>
                  <a:pt x="238675" y="313202"/>
                </a:cubicBezTo>
                <a:cubicBezTo>
                  <a:pt x="306614" y="303802"/>
                  <a:pt x="378259" y="298847"/>
                  <a:pt x="410370" y="292460"/>
                </a:cubicBezTo>
                <a:cubicBezTo>
                  <a:pt x="442491" y="286073"/>
                  <a:pt x="515310" y="260885"/>
                  <a:pt x="519322" y="265682"/>
                </a:cubicBezTo>
                <a:cubicBezTo>
                  <a:pt x="522714" y="269740"/>
                  <a:pt x="470055" y="336699"/>
                  <a:pt x="464712" y="361508"/>
                </a:cubicBezTo>
                <a:cubicBezTo>
                  <a:pt x="459573" y="385402"/>
                  <a:pt x="461662" y="403307"/>
                  <a:pt x="471543" y="444735"/>
                </a:cubicBezTo>
                <a:cubicBezTo>
                  <a:pt x="480324" y="481589"/>
                  <a:pt x="461828" y="515087"/>
                  <a:pt x="461828" y="515087"/>
                </a:cubicBezTo>
                <a:cubicBezTo>
                  <a:pt x="461828" y="515087"/>
                  <a:pt x="487155" y="481783"/>
                  <a:pt x="485722" y="459959"/>
                </a:cubicBezTo>
                <a:cubicBezTo>
                  <a:pt x="483661" y="428698"/>
                  <a:pt x="469713" y="385060"/>
                  <a:pt x="477579" y="361767"/>
                </a:cubicBezTo>
                <a:cubicBezTo>
                  <a:pt x="487617" y="332040"/>
                  <a:pt x="509653" y="309440"/>
                  <a:pt x="531403" y="286424"/>
                </a:cubicBezTo>
                <a:cubicBezTo>
                  <a:pt x="541839" y="275369"/>
                  <a:pt x="581326" y="242185"/>
                  <a:pt x="606219" y="234181"/>
                </a:cubicBezTo>
                <a:cubicBezTo>
                  <a:pt x="644579" y="221841"/>
                  <a:pt x="653674" y="217765"/>
                  <a:pt x="726466" y="232082"/>
                </a:cubicBezTo>
                <a:cubicBezTo>
                  <a:pt x="771342" y="240901"/>
                  <a:pt x="948575" y="317371"/>
                  <a:pt x="987951" y="341293"/>
                </a:cubicBezTo>
                <a:cubicBezTo>
                  <a:pt x="1033133" y="368746"/>
                  <a:pt x="1107690" y="449727"/>
                  <a:pt x="1162531" y="465736"/>
                </a:cubicBezTo>
                <a:cubicBezTo>
                  <a:pt x="1198968" y="476366"/>
                  <a:pt x="1237060" y="480646"/>
                  <a:pt x="1244178" y="500390"/>
                </a:cubicBezTo>
                <a:cubicBezTo>
                  <a:pt x="1251304" y="520124"/>
                  <a:pt x="1148130" y="534803"/>
                  <a:pt x="1117636" y="536882"/>
                </a:cubicBezTo>
                <a:cubicBezTo>
                  <a:pt x="1087151" y="538953"/>
                  <a:pt x="888345" y="545978"/>
                  <a:pt x="835676" y="543177"/>
                </a:cubicBezTo>
                <a:cubicBezTo>
                  <a:pt x="783017" y="540386"/>
                  <a:pt x="589636" y="540515"/>
                  <a:pt x="426648" y="528221"/>
                </a:cubicBezTo>
                <a:cubicBezTo>
                  <a:pt x="403854" y="526493"/>
                  <a:pt x="333854" y="471338"/>
                  <a:pt x="264399" y="452084"/>
                </a:cubicBezTo>
                <a:cubicBezTo>
                  <a:pt x="225383" y="441260"/>
                  <a:pt x="186690" y="462584"/>
                  <a:pt x="186690" y="462584"/>
                </a:cubicBezTo>
                <a:cubicBezTo>
                  <a:pt x="186690" y="462584"/>
                  <a:pt x="223932" y="457232"/>
                  <a:pt x="262042" y="467835"/>
                </a:cubicBezTo>
                <a:cubicBezTo>
                  <a:pt x="278375" y="472373"/>
                  <a:pt x="314655" y="490777"/>
                  <a:pt x="323474" y="495398"/>
                </a:cubicBezTo>
                <a:cubicBezTo>
                  <a:pt x="352867" y="510798"/>
                  <a:pt x="407745" y="553160"/>
                  <a:pt x="407745" y="553160"/>
                </a:cubicBezTo>
                <a:cubicBezTo>
                  <a:pt x="407745" y="553160"/>
                  <a:pt x="422147" y="550239"/>
                  <a:pt x="441872" y="552374"/>
                </a:cubicBezTo>
                <a:cubicBezTo>
                  <a:pt x="474057" y="555850"/>
                  <a:pt x="524119" y="565491"/>
                  <a:pt x="577084" y="567857"/>
                </a:cubicBezTo>
                <a:cubicBezTo>
                  <a:pt x="661910" y="571656"/>
                  <a:pt x="782065" y="566360"/>
                  <a:pt x="787629" y="577313"/>
                </a:cubicBezTo>
                <a:cubicBezTo>
                  <a:pt x="789626" y="581232"/>
                  <a:pt x="770270" y="612558"/>
                  <a:pt x="744315" y="646879"/>
                </a:cubicBezTo>
                <a:cubicBezTo>
                  <a:pt x="729636" y="666290"/>
                  <a:pt x="712869" y="686607"/>
                  <a:pt x="696536" y="703587"/>
                </a:cubicBezTo>
                <a:cubicBezTo>
                  <a:pt x="674093" y="726917"/>
                  <a:pt x="651465" y="742945"/>
                  <a:pt x="646649" y="743499"/>
                </a:cubicBezTo>
                <a:cubicBezTo>
                  <a:pt x="577435" y="751403"/>
                  <a:pt x="545786" y="758150"/>
                  <a:pt x="505670" y="765813"/>
                </a:cubicBezTo>
                <a:cubicBezTo>
                  <a:pt x="474122" y="759241"/>
                  <a:pt x="380967" y="754259"/>
                  <a:pt x="380967" y="754259"/>
                </a:cubicBezTo>
                <a:lnTo>
                  <a:pt x="349993" y="752946"/>
                </a:lnTo>
                <a:lnTo>
                  <a:pt x="350510" y="756884"/>
                </a:lnTo>
                <a:cubicBezTo>
                  <a:pt x="350510" y="756884"/>
                  <a:pt x="365549" y="757013"/>
                  <a:pt x="363377" y="764500"/>
                </a:cubicBezTo>
                <a:cubicBezTo>
                  <a:pt x="361529" y="770888"/>
                  <a:pt x="339030" y="784179"/>
                  <a:pt x="315071" y="795743"/>
                </a:cubicBezTo>
                <a:cubicBezTo>
                  <a:pt x="291112" y="807297"/>
                  <a:pt x="265194" y="812538"/>
                  <a:pt x="265194" y="812538"/>
                </a:cubicBezTo>
                <a:lnTo>
                  <a:pt x="229219" y="844576"/>
                </a:lnTo>
                <a:lnTo>
                  <a:pt x="233157" y="847718"/>
                </a:lnTo>
                <a:lnTo>
                  <a:pt x="269391" y="819101"/>
                </a:lnTo>
                <a:cubicBezTo>
                  <a:pt x="269391" y="819101"/>
                  <a:pt x="301835" y="811651"/>
                  <a:pt x="317955" y="803618"/>
                </a:cubicBezTo>
                <a:cubicBezTo>
                  <a:pt x="344548" y="790363"/>
                  <a:pt x="378342" y="772108"/>
                  <a:pt x="378342" y="772108"/>
                </a:cubicBezTo>
                <a:cubicBezTo>
                  <a:pt x="378342" y="772108"/>
                  <a:pt x="407625" y="769279"/>
                  <a:pt x="437934" y="771590"/>
                </a:cubicBezTo>
                <a:cubicBezTo>
                  <a:pt x="469454" y="773993"/>
                  <a:pt x="502157" y="781675"/>
                  <a:pt x="503571" y="783930"/>
                </a:cubicBezTo>
                <a:cubicBezTo>
                  <a:pt x="505836" y="787553"/>
                  <a:pt x="395147" y="903641"/>
                  <a:pt x="395147" y="903641"/>
                </a:cubicBezTo>
                <a:lnTo>
                  <a:pt x="401182" y="907578"/>
                </a:lnTo>
                <a:cubicBezTo>
                  <a:pt x="401182" y="907578"/>
                  <a:pt x="506806" y="792489"/>
                  <a:pt x="513545" y="786287"/>
                </a:cubicBezTo>
                <a:cubicBezTo>
                  <a:pt x="519174" y="781111"/>
                  <a:pt x="630908" y="759601"/>
                  <a:pt x="635104" y="763447"/>
                </a:cubicBezTo>
                <a:cubicBezTo>
                  <a:pt x="639393" y="767384"/>
                  <a:pt x="598085" y="832495"/>
                  <a:pt x="598085" y="832495"/>
                </a:cubicBezTo>
                <a:lnTo>
                  <a:pt x="576298" y="935410"/>
                </a:lnTo>
                <a:lnTo>
                  <a:pt x="475222" y="1076122"/>
                </a:lnTo>
                <a:lnTo>
                  <a:pt x="327670" y="1282212"/>
                </a:lnTo>
                <a:lnTo>
                  <a:pt x="480731" y="1080069"/>
                </a:lnTo>
                <a:cubicBezTo>
                  <a:pt x="480731" y="1080069"/>
                  <a:pt x="576825" y="957141"/>
                  <a:pt x="585486" y="937767"/>
                </a:cubicBezTo>
                <a:cubicBezTo>
                  <a:pt x="591661" y="923939"/>
                  <a:pt x="590219" y="878074"/>
                  <a:pt x="607273" y="834066"/>
                </a:cubicBezTo>
                <a:cubicBezTo>
                  <a:pt x="624327" y="790068"/>
                  <a:pt x="653739" y="761875"/>
                  <a:pt x="653739" y="761875"/>
                </a:cubicBezTo>
                <a:cubicBezTo>
                  <a:pt x="653739" y="761875"/>
                  <a:pt x="724164" y="679277"/>
                  <a:pt x="750092" y="675237"/>
                </a:cubicBezTo>
                <a:cubicBezTo>
                  <a:pt x="754076" y="674618"/>
                  <a:pt x="757496" y="735384"/>
                  <a:pt x="758753" y="759777"/>
                </a:cubicBezTo>
                <a:cubicBezTo>
                  <a:pt x="760065" y="785076"/>
                  <a:pt x="742217" y="909418"/>
                  <a:pt x="742217" y="909418"/>
                </a:cubicBezTo>
                <a:lnTo>
                  <a:pt x="750092" y="915195"/>
                </a:lnTo>
                <a:lnTo>
                  <a:pt x="769522" y="772108"/>
                </a:lnTo>
                <a:cubicBezTo>
                  <a:pt x="769522" y="772108"/>
                  <a:pt x="775881" y="788099"/>
                  <a:pt x="801808" y="816744"/>
                </a:cubicBezTo>
                <a:cubicBezTo>
                  <a:pt x="827736" y="845389"/>
                  <a:pt x="873223" y="886578"/>
                  <a:pt x="873223" y="886578"/>
                </a:cubicBezTo>
                <a:lnTo>
                  <a:pt x="874267" y="879488"/>
                </a:lnTo>
                <a:cubicBezTo>
                  <a:pt x="874267" y="879488"/>
                  <a:pt x="835085" y="841886"/>
                  <a:pt x="808898" y="810967"/>
                </a:cubicBezTo>
                <a:cubicBezTo>
                  <a:pt x="782712" y="780048"/>
                  <a:pt x="770048" y="752687"/>
                  <a:pt x="770048" y="752687"/>
                </a:cubicBezTo>
                <a:cubicBezTo>
                  <a:pt x="770048" y="752687"/>
                  <a:pt x="756433" y="685710"/>
                  <a:pt x="762164" y="666835"/>
                </a:cubicBezTo>
                <a:cubicBezTo>
                  <a:pt x="767294" y="649984"/>
                  <a:pt x="829927" y="595883"/>
                  <a:pt x="859044" y="582822"/>
                </a:cubicBezTo>
                <a:cubicBezTo>
                  <a:pt x="877207" y="574679"/>
                  <a:pt x="1031524" y="573107"/>
                  <a:pt x="1031524" y="573107"/>
                </a:cubicBezTo>
                <a:cubicBezTo>
                  <a:pt x="1031534" y="573107"/>
                  <a:pt x="1118865" y="569854"/>
                  <a:pt x="1163317" y="557625"/>
                </a:cubicBezTo>
                <a:cubicBezTo>
                  <a:pt x="1241340" y="536152"/>
                  <a:pt x="1320102" y="521733"/>
                  <a:pt x="1373086" y="513256"/>
                </a:cubicBezTo>
                <a:cubicBezTo>
                  <a:pt x="1412425" y="506953"/>
                  <a:pt x="1437669" y="504068"/>
                  <a:pt x="1437669" y="504068"/>
                </a:cubicBezTo>
                <a:cubicBezTo>
                  <a:pt x="1437669" y="504068"/>
                  <a:pt x="1429082" y="530828"/>
                  <a:pt x="1388836" y="588340"/>
                </a:cubicBezTo>
                <a:cubicBezTo>
                  <a:pt x="1348590" y="645843"/>
                  <a:pt x="1311848" y="693705"/>
                  <a:pt x="1271750" y="735097"/>
                </a:cubicBezTo>
                <a:cubicBezTo>
                  <a:pt x="1231644" y="776489"/>
                  <a:pt x="1196722" y="805476"/>
                  <a:pt x="1173826" y="838799"/>
                </a:cubicBezTo>
                <a:cubicBezTo>
                  <a:pt x="1149211" y="874607"/>
                  <a:pt x="1117377" y="957465"/>
                  <a:pt x="1117377" y="957465"/>
                </a:cubicBezTo>
                <a:lnTo>
                  <a:pt x="1120002" y="959036"/>
                </a:lnTo>
                <a:cubicBezTo>
                  <a:pt x="1120002" y="959036"/>
                  <a:pt x="1156116" y="889572"/>
                  <a:pt x="1180121" y="854022"/>
                </a:cubicBezTo>
                <a:cubicBezTo>
                  <a:pt x="1204182" y="818399"/>
                  <a:pt x="1242606" y="779983"/>
                  <a:pt x="1242606" y="779983"/>
                </a:cubicBezTo>
                <a:lnTo>
                  <a:pt x="1221078" y="820413"/>
                </a:lnTo>
                <a:lnTo>
                  <a:pt x="1234204" y="830396"/>
                </a:lnTo>
                <a:cubicBezTo>
                  <a:pt x="1234204" y="830396"/>
                  <a:pt x="1245370" y="797342"/>
                  <a:pt x="1269911" y="762661"/>
                </a:cubicBezTo>
                <a:cubicBezTo>
                  <a:pt x="1294286" y="728211"/>
                  <a:pt x="1339985" y="702366"/>
                  <a:pt x="1353129" y="677603"/>
                </a:cubicBezTo>
                <a:cubicBezTo>
                  <a:pt x="1378003" y="630749"/>
                  <a:pt x="1496189" y="530763"/>
                  <a:pt x="1551871" y="483585"/>
                </a:cubicBezTo>
                <a:cubicBezTo>
                  <a:pt x="1630615" y="416867"/>
                  <a:pt x="1766308" y="411570"/>
                  <a:pt x="1821758" y="426350"/>
                </a:cubicBezTo>
                <a:cubicBezTo>
                  <a:pt x="1877200" y="441140"/>
                  <a:pt x="1990820" y="542475"/>
                  <a:pt x="2050689" y="559196"/>
                </a:cubicBezTo>
                <a:cubicBezTo>
                  <a:pt x="2102840" y="573764"/>
                  <a:pt x="2320411" y="616043"/>
                  <a:pt x="2365463" y="624833"/>
                </a:cubicBezTo>
                <a:cubicBezTo>
                  <a:pt x="2475579" y="818565"/>
                  <a:pt x="2597111" y="1032530"/>
                  <a:pt x="2702032" y="1119973"/>
                </a:cubicBezTo>
                <a:cubicBezTo>
                  <a:pt x="2759609" y="1167955"/>
                  <a:pt x="2971624" y="1303860"/>
                  <a:pt x="3169867" y="1428183"/>
                </a:cubicBezTo>
                <a:cubicBezTo>
                  <a:pt x="3282017" y="1498516"/>
                  <a:pt x="3320506" y="1521754"/>
                  <a:pt x="3387252" y="1562869"/>
                </a:cubicBezTo>
                <a:cubicBezTo>
                  <a:pt x="3370818" y="1564320"/>
                  <a:pt x="3364643" y="1565558"/>
                  <a:pt x="3349706" y="1566011"/>
                </a:cubicBezTo>
                <a:cubicBezTo>
                  <a:pt x="3310005" y="1567231"/>
                  <a:pt x="3304552" y="1554466"/>
                  <a:pt x="3304552" y="1554466"/>
                </a:cubicBezTo>
                <a:cubicBezTo>
                  <a:pt x="3304552" y="1554466"/>
                  <a:pt x="3283033" y="1527161"/>
                  <a:pt x="3270425" y="1511669"/>
                </a:cubicBezTo>
                <a:cubicBezTo>
                  <a:pt x="3257817" y="1496178"/>
                  <a:pt x="3228275" y="1486389"/>
                  <a:pt x="3206886" y="1469141"/>
                </a:cubicBezTo>
                <a:cubicBezTo>
                  <a:pt x="3185506" y="1451893"/>
                  <a:pt x="3169867" y="1428183"/>
                  <a:pt x="3169867" y="1428183"/>
                </a:cubicBezTo>
                <a:lnTo>
                  <a:pt x="3171974" y="1458113"/>
                </a:lnTo>
                <a:cubicBezTo>
                  <a:pt x="3171974" y="1458113"/>
                  <a:pt x="3135038" y="1429977"/>
                  <a:pt x="3120775" y="1415317"/>
                </a:cubicBezTo>
                <a:cubicBezTo>
                  <a:pt x="3106522" y="1400666"/>
                  <a:pt x="3083654" y="1404678"/>
                  <a:pt x="3065380" y="1405084"/>
                </a:cubicBezTo>
                <a:cubicBezTo>
                  <a:pt x="3047105" y="1405482"/>
                  <a:pt x="3012655" y="1397070"/>
                  <a:pt x="2988198" y="1391690"/>
                </a:cubicBezTo>
                <a:cubicBezTo>
                  <a:pt x="2963740" y="1386320"/>
                  <a:pt x="2892316" y="1391154"/>
                  <a:pt x="2875308" y="1394584"/>
                </a:cubicBezTo>
                <a:cubicBezTo>
                  <a:pt x="2858291" y="1398013"/>
                  <a:pt x="2770110" y="1392180"/>
                  <a:pt x="2760321" y="1390119"/>
                </a:cubicBezTo>
                <a:cubicBezTo>
                  <a:pt x="2750532" y="1388058"/>
                  <a:pt x="2726185" y="1369636"/>
                  <a:pt x="2726185" y="1369636"/>
                </a:cubicBezTo>
                <a:lnTo>
                  <a:pt x="2722774" y="1374100"/>
                </a:lnTo>
                <a:cubicBezTo>
                  <a:pt x="2722774" y="1374100"/>
                  <a:pt x="2743867" y="1391469"/>
                  <a:pt x="2756901" y="1396155"/>
                </a:cubicBezTo>
                <a:cubicBezTo>
                  <a:pt x="2769934" y="1400851"/>
                  <a:pt x="2846219" y="1409059"/>
                  <a:pt x="2882925" y="1398253"/>
                </a:cubicBezTo>
                <a:cubicBezTo>
                  <a:pt x="2919630" y="1387457"/>
                  <a:pt x="2970432" y="1398956"/>
                  <a:pt x="2997912" y="1407182"/>
                </a:cubicBezTo>
                <a:cubicBezTo>
                  <a:pt x="3025393" y="1415409"/>
                  <a:pt x="3094506" y="1425743"/>
                  <a:pt x="3125240" y="1444461"/>
                </a:cubicBezTo>
                <a:cubicBezTo>
                  <a:pt x="3155974" y="1463179"/>
                  <a:pt x="3168619" y="1480242"/>
                  <a:pt x="3213976" y="1496446"/>
                </a:cubicBezTo>
                <a:cubicBezTo>
                  <a:pt x="3259333" y="1512640"/>
                  <a:pt x="3273836" y="1554725"/>
                  <a:pt x="3273836" y="1554725"/>
                </a:cubicBezTo>
                <a:cubicBezTo>
                  <a:pt x="3273836" y="1554725"/>
                  <a:pt x="3245866" y="1572482"/>
                  <a:pt x="3179322" y="1591218"/>
                </a:cubicBezTo>
                <a:cubicBezTo>
                  <a:pt x="3112780" y="1609954"/>
                  <a:pt x="3048205" y="1593445"/>
                  <a:pt x="2959321" y="1581244"/>
                </a:cubicBezTo>
                <a:cubicBezTo>
                  <a:pt x="2870428" y="1569043"/>
                  <a:pt x="2877129" y="1555742"/>
                  <a:pt x="2828047" y="1510625"/>
                </a:cubicBezTo>
                <a:cubicBezTo>
                  <a:pt x="2778965" y="1465499"/>
                  <a:pt x="2640333" y="1468706"/>
                  <a:pt x="2592295" y="1451551"/>
                </a:cubicBezTo>
                <a:cubicBezTo>
                  <a:pt x="2544257" y="1434395"/>
                  <a:pt x="2462435" y="1367214"/>
                  <a:pt x="2431100" y="1300597"/>
                </a:cubicBezTo>
                <a:cubicBezTo>
                  <a:pt x="2399765" y="1233971"/>
                  <a:pt x="2377146" y="1190444"/>
                  <a:pt x="2324515" y="1148590"/>
                </a:cubicBezTo>
                <a:cubicBezTo>
                  <a:pt x="2271883" y="1106727"/>
                  <a:pt x="2185300" y="1103122"/>
                  <a:pt x="2144934" y="1077176"/>
                </a:cubicBezTo>
                <a:cubicBezTo>
                  <a:pt x="2104578" y="1051239"/>
                  <a:pt x="2098209" y="1024405"/>
                  <a:pt x="2098209" y="1024405"/>
                </a:cubicBezTo>
                <a:lnTo>
                  <a:pt x="2083762" y="976099"/>
                </a:lnTo>
                <a:lnTo>
                  <a:pt x="2089539" y="962715"/>
                </a:lnTo>
                <a:lnTo>
                  <a:pt x="2071163" y="913614"/>
                </a:lnTo>
                <a:lnTo>
                  <a:pt x="2064600" y="917293"/>
                </a:lnTo>
                <a:lnTo>
                  <a:pt x="2079565" y="961403"/>
                </a:lnTo>
                <a:lnTo>
                  <a:pt x="2072476" y="971635"/>
                </a:lnTo>
                <a:lnTo>
                  <a:pt x="2086914" y="1021253"/>
                </a:lnTo>
                <a:cubicBezTo>
                  <a:pt x="2086914" y="1021253"/>
                  <a:pt x="2029919" y="969685"/>
                  <a:pt x="2017607" y="929106"/>
                </a:cubicBezTo>
                <a:cubicBezTo>
                  <a:pt x="2005295" y="888528"/>
                  <a:pt x="1998446" y="836959"/>
                  <a:pt x="1998446" y="836959"/>
                </a:cubicBezTo>
                <a:lnTo>
                  <a:pt x="1973498" y="825146"/>
                </a:lnTo>
                <a:cubicBezTo>
                  <a:pt x="1973507" y="825146"/>
                  <a:pt x="1977990" y="815755"/>
                  <a:pt x="1999490" y="792064"/>
                </a:cubicBezTo>
                <a:cubicBezTo>
                  <a:pt x="2020999" y="768373"/>
                  <a:pt x="1986105" y="715927"/>
                  <a:pt x="1986105" y="715927"/>
                </a:cubicBezTo>
                <a:lnTo>
                  <a:pt x="1993713" y="685211"/>
                </a:lnTo>
                <a:lnTo>
                  <a:pt x="1981900" y="681541"/>
                </a:lnTo>
                <a:lnTo>
                  <a:pt x="1974810" y="715927"/>
                </a:lnTo>
                <a:lnTo>
                  <a:pt x="1994240" y="759250"/>
                </a:lnTo>
                <a:lnTo>
                  <a:pt x="1986891" y="778670"/>
                </a:lnTo>
                <a:lnTo>
                  <a:pt x="1962997" y="812279"/>
                </a:lnTo>
                <a:lnTo>
                  <a:pt x="1922567" y="776313"/>
                </a:lnTo>
                <a:lnTo>
                  <a:pt x="1912334" y="740606"/>
                </a:lnTo>
                <a:lnTo>
                  <a:pt x="1909709" y="679702"/>
                </a:lnTo>
                <a:lnTo>
                  <a:pt x="1895530" y="640584"/>
                </a:lnTo>
                <a:lnTo>
                  <a:pt x="1888440" y="642155"/>
                </a:lnTo>
                <a:lnTo>
                  <a:pt x="1900253" y="680488"/>
                </a:lnTo>
                <a:lnTo>
                  <a:pt x="1902093" y="741660"/>
                </a:lnTo>
                <a:lnTo>
                  <a:pt x="1914691" y="776840"/>
                </a:lnTo>
                <a:lnTo>
                  <a:pt x="1880565" y="759777"/>
                </a:lnTo>
                <a:lnTo>
                  <a:pt x="1770559" y="695979"/>
                </a:lnTo>
                <a:cubicBezTo>
                  <a:pt x="1770559" y="695979"/>
                  <a:pt x="1746065" y="650299"/>
                  <a:pt x="1741683" y="635066"/>
                </a:cubicBezTo>
                <a:cubicBezTo>
                  <a:pt x="1737302" y="619832"/>
                  <a:pt x="1738531" y="575732"/>
                  <a:pt x="1738531" y="575732"/>
                </a:cubicBezTo>
                <a:lnTo>
                  <a:pt x="1726191" y="577045"/>
                </a:lnTo>
                <a:cubicBezTo>
                  <a:pt x="1726201" y="577045"/>
                  <a:pt x="1723215" y="627504"/>
                  <a:pt x="1735120" y="649772"/>
                </a:cubicBezTo>
                <a:cubicBezTo>
                  <a:pt x="1747026" y="672039"/>
                  <a:pt x="1759532" y="699390"/>
                  <a:pt x="1759532" y="699390"/>
                </a:cubicBezTo>
                <a:lnTo>
                  <a:pt x="1697842" y="691247"/>
                </a:lnTo>
                <a:lnTo>
                  <a:pt x="1607007" y="683113"/>
                </a:lnTo>
                <a:lnTo>
                  <a:pt x="1611204" y="694140"/>
                </a:lnTo>
                <a:lnTo>
                  <a:pt x="1766890" y="711203"/>
                </a:lnTo>
                <a:cubicBezTo>
                  <a:pt x="1766890" y="711203"/>
                  <a:pt x="1965336" y="833816"/>
                  <a:pt x="1984793" y="856648"/>
                </a:cubicBezTo>
                <a:cubicBezTo>
                  <a:pt x="2004241" y="879479"/>
                  <a:pt x="1978258" y="913115"/>
                  <a:pt x="1987677" y="935937"/>
                </a:cubicBezTo>
                <a:cubicBezTo>
                  <a:pt x="1997096" y="958750"/>
                  <a:pt x="2013410" y="989493"/>
                  <a:pt x="2013410" y="989493"/>
                </a:cubicBezTo>
                <a:cubicBezTo>
                  <a:pt x="2013410" y="989493"/>
                  <a:pt x="2111640" y="1083979"/>
                  <a:pt x="2153078" y="1115767"/>
                </a:cubicBezTo>
                <a:cubicBezTo>
                  <a:pt x="2194516" y="1147555"/>
                  <a:pt x="2273870" y="1157159"/>
                  <a:pt x="2308496" y="1175886"/>
                </a:cubicBezTo>
                <a:cubicBezTo>
                  <a:pt x="2343122" y="1194622"/>
                  <a:pt x="2424269" y="1400093"/>
                  <a:pt x="2424269" y="1400093"/>
                </a:cubicBezTo>
                <a:lnTo>
                  <a:pt x="2487808" y="1431862"/>
                </a:lnTo>
                <a:cubicBezTo>
                  <a:pt x="2487808" y="1431862"/>
                  <a:pt x="2464681" y="1436271"/>
                  <a:pt x="2412456" y="1451024"/>
                </a:cubicBezTo>
                <a:cubicBezTo>
                  <a:pt x="2360240" y="1465786"/>
                  <a:pt x="2307442" y="1460212"/>
                  <a:pt x="2307442" y="1460212"/>
                </a:cubicBezTo>
                <a:cubicBezTo>
                  <a:pt x="2307442" y="1460212"/>
                  <a:pt x="2228180" y="1407071"/>
                  <a:pt x="2210830" y="1402459"/>
                </a:cubicBezTo>
                <a:cubicBezTo>
                  <a:pt x="2193480" y="1397847"/>
                  <a:pt x="2101352" y="1376467"/>
                  <a:pt x="2101352" y="1376467"/>
                </a:cubicBezTo>
                <a:cubicBezTo>
                  <a:pt x="2101352" y="1376467"/>
                  <a:pt x="2021249" y="1336110"/>
                  <a:pt x="2005008" y="1325536"/>
                </a:cubicBezTo>
                <a:cubicBezTo>
                  <a:pt x="1988758" y="1314952"/>
                  <a:pt x="1923962" y="1264761"/>
                  <a:pt x="1904718" y="1251764"/>
                </a:cubicBezTo>
                <a:cubicBezTo>
                  <a:pt x="1885473" y="1238768"/>
                  <a:pt x="1727245" y="1161716"/>
                  <a:pt x="1727245" y="1161716"/>
                </a:cubicBezTo>
                <a:lnTo>
                  <a:pt x="1711226" y="1173529"/>
                </a:lnTo>
                <a:cubicBezTo>
                  <a:pt x="1711226" y="1173529"/>
                  <a:pt x="1904598" y="1273579"/>
                  <a:pt x="1931755" y="1293508"/>
                </a:cubicBezTo>
                <a:cubicBezTo>
                  <a:pt x="1958921" y="1313436"/>
                  <a:pt x="2088226" y="1392744"/>
                  <a:pt x="2088226" y="1392744"/>
                </a:cubicBezTo>
                <a:lnTo>
                  <a:pt x="2221072" y="1424246"/>
                </a:lnTo>
                <a:lnTo>
                  <a:pt x="2253100" y="1465989"/>
                </a:lnTo>
                <a:cubicBezTo>
                  <a:pt x="2253100" y="1465989"/>
                  <a:pt x="1920515" y="1554309"/>
                  <a:pt x="1851421" y="1574681"/>
                </a:cubicBezTo>
                <a:cubicBezTo>
                  <a:pt x="1782336" y="1595045"/>
                  <a:pt x="1625864" y="1658889"/>
                  <a:pt x="1569988" y="1670239"/>
                </a:cubicBezTo>
                <a:cubicBezTo>
                  <a:pt x="1514112" y="1681600"/>
                  <a:pt x="1465168" y="1658509"/>
                  <a:pt x="1446598" y="1651864"/>
                </a:cubicBezTo>
                <a:cubicBezTo>
                  <a:pt x="1428028" y="1645218"/>
                  <a:pt x="1334226" y="1609862"/>
                  <a:pt x="1334226" y="1609862"/>
                </a:cubicBezTo>
                <a:cubicBezTo>
                  <a:pt x="1334226" y="1609862"/>
                  <a:pt x="1185778" y="1561001"/>
                  <a:pt x="1161487" y="1548430"/>
                </a:cubicBezTo>
                <a:cubicBezTo>
                  <a:pt x="1148675" y="1541794"/>
                  <a:pt x="1118006" y="1528372"/>
                  <a:pt x="1093751" y="1513509"/>
                </a:cubicBezTo>
                <a:cubicBezTo>
                  <a:pt x="1069367" y="1498572"/>
                  <a:pt x="1051481" y="1482266"/>
                  <a:pt x="1051481" y="1482266"/>
                </a:cubicBezTo>
                <a:cubicBezTo>
                  <a:pt x="1051481" y="1482266"/>
                  <a:pt x="1037302" y="1461053"/>
                  <a:pt x="1028899" y="1441309"/>
                </a:cubicBezTo>
                <a:cubicBezTo>
                  <a:pt x="1020507" y="1421574"/>
                  <a:pt x="1000809" y="1401673"/>
                  <a:pt x="1000809" y="1401673"/>
                </a:cubicBezTo>
                <a:cubicBezTo>
                  <a:pt x="1000809" y="1401673"/>
                  <a:pt x="993405" y="1355854"/>
                  <a:pt x="991889" y="1337090"/>
                </a:cubicBezTo>
                <a:cubicBezTo>
                  <a:pt x="990364" y="1318317"/>
                  <a:pt x="969049" y="1268301"/>
                  <a:pt x="969049" y="1268301"/>
                </a:cubicBezTo>
                <a:lnTo>
                  <a:pt x="959593" y="1270140"/>
                </a:lnTo>
                <a:cubicBezTo>
                  <a:pt x="959593" y="1270140"/>
                  <a:pt x="973680" y="1306051"/>
                  <a:pt x="980335" y="1332099"/>
                </a:cubicBezTo>
                <a:cubicBezTo>
                  <a:pt x="984384" y="1347951"/>
                  <a:pt x="985844" y="1392476"/>
                  <a:pt x="985844" y="1392476"/>
                </a:cubicBezTo>
                <a:cubicBezTo>
                  <a:pt x="985844" y="1392476"/>
                  <a:pt x="951791" y="1373296"/>
                  <a:pt x="939119" y="1364654"/>
                </a:cubicBezTo>
                <a:cubicBezTo>
                  <a:pt x="926437" y="1356002"/>
                  <a:pt x="877419" y="1333670"/>
                  <a:pt x="877419" y="1333670"/>
                </a:cubicBezTo>
                <a:lnTo>
                  <a:pt x="862195" y="1338920"/>
                </a:lnTo>
                <a:cubicBezTo>
                  <a:pt x="862195" y="1338920"/>
                  <a:pt x="894353" y="1350317"/>
                  <a:pt x="925993" y="1367279"/>
                </a:cubicBezTo>
                <a:cubicBezTo>
                  <a:pt x="958363" y="1384629"/>
                  <a:pt x="990151" y="1407654"/>
                  <a:pt x="1000282" y="1417156"/>
                </a:cubicBezTo>
                <a:cubicBezTo>
                  <a:pt x="1020331" y="1435957"/>
                  <a:pt x="1029694" y="1475962"/>
                  <a:pt x="1029694" y="1475962"/>
                </a:cubicBezTo>
                <a:cubicBezTo>
                  <a:pt x="1029685" y="1475962"/>
                  <a:pt x="977580" y="1469196"/>
                  <a:pt x="962486" y="1469668"/>
                </a:cubicBezTo>
                <a:cubicBezTo>
                  <a:pt x="947382" y="1470130"/>
                  <a:pt x="875062" y="1473605"/>
                  <a:pt x="875062" y="1473605"/>
                </a:cubicBezTo>
                <a:lnTo>
                  <a:pt x="786317" y="1433175"/>
                </a:lnTo>
                <a:lnTo>
                  <a:pt x="720162" y="1433175"/>
                </a:lnTo>
                <a:cubicBezTo>
                  <a:pt x="720162" y="1433175"/>
                  <a:pt x="648174" y="1400102"/>
                  <a:pt x="633524" y="1394316"/>
                </a:cubicBezTo>
                <a:cubicBezTo>
                  <a:pt x="618882" y="1388529"/>
                  <a:pt x="527465" y="1367011"/>
                  <a:pt x="527465" y="1367011"/>
                </a:cubicBezTo>
                <a:lnTo>
                  <a:pt x="526670" y="1373574"/>
                </a:lnTo>
                <a:cubicBezTo>
                  <a:pt x="526670" y="1373574"/>
                  <a:pt x="610462" y="1395832"/>
                  <a:pt x="634051" y="1404030"/>
                </a:cubicBezTo>
                <a:cubicBezTo>
                  <a:pt x="657640" y="1412229"/>
                  <a:pt x="717278" y="1446042"/>
                  <a:pt x="717278" y="1446042"/>
                </a:cubicBezTo>
                <a:lnTo>
                  <a:pt x="785799" y="1441836"/>
                </a:lnTo>
                <a:cubicBezTo>
                  <a:pt x="785799" y="1441836"/>
                  <a:pt x="819251" y="1461727"/>
                  <a:pt x="831480" y="1467828"/>
                </a:cubicBezTo>
                <a:cubicBezTo>
                  <a:pt x="843700" y="1473929"/>
                  <a:pt x="879000" y="1485418"/>
                  <a:pt x="879000" y="1485418"/>
                </a:cubicBezTo>
                <a:cubicBezTo>
                  <a:pt x="879000" y="1485418"/>
                  <a:pt x="960397" y="1481878"/>
                  <a:pt x="975612" y="1482007"/>
                </a:cubicBezTo>
                <a:cubicBezTo>
                  <a:pt x="990817" y="1482137"/>
                  <a:pt x="1042820" y="1493035"/>
                  <a:pt x="1042820" y="1493035"/>
                </a:cubicBezTo>
                <a:cubicBezTo>
                  <a:pt x="1042820" y="1493035"/>
                  <a:pt x="1070827" y="1512538"/>
                  <a:pt x="1081411" y="1518500"/>
                </a:cubicBezTo>
                <a:cubicBezTo>
                  <a:pt x="1091986" y="1524462"/>
                  <a:pt x="1132083" y="1547377"/>
                  <a:pt x="1132083" y="1547377"/>
                </a:cubicBezTo>
                <a:cubicBezTo>
                  <a:pt x="1132083" y="1547377"/>
                  <a:pt x="1112016" y="1553505"/>
                  <a:pt x="1102939" y="1556306"/>
                </a:cubicBezTo>
                <a:cubicBezTo>
                  <a:pt x="1093862" y="1559097"/>
                  <a:pt x="1073268" y="1572583"/>
                  <a:pt x="1073268" y="1572583"/>
                </a:cubicBezTo>
                <a:cubicBezTo>
                  <a:pt x="1073268" y="1572583"/>
                  <a:pt x="1067980" y="1571742"/>
                  <a:pt x="1060928" y="1564967"/>
                </a:cubicBezTo>
                <a:cubicBezTo>
                  <a:pt x="1053884" y="1558191"/>
                  <a:pt x="1037570" y="1549743"/>
                  <a:pt x="1037570" y="1549743"/>
                </a:cubicBezTo>
                <a:lnTo>
                  <a:pt x="1032320" y="1553939"/>
                </a:lnTo>
                <a:lnTo>
                  <a:pt x="1064080" y="1577038"/>
                </a:lnTo>
                <a:cubicBezTo>
                  <a:pt x="1064080" y="1577038"/>
                  <a:pt x="1041285" y="1573979"/>
                  <a:pt x="1029953" y="1572056"/>
                </a:cubicBezTo>
                <a:cubicBezTo>
                  <a:pt x="1018612" y="1570134"/>
                  <a:pt x="1003961" y="1572842"/>
                  <a:pt x="1003961" y="1572842"/>
                </a:cubicBezTo>
                <a:lnTo>
                  <a:pt x="962218" y="1557618"/>
                </a:lnTo>
                <a:lnTo>
                  <a:pt x="958807" y="1563386"/>
                </a:lnTo>
                <a:lnTo>
                  <a:pt x="993987" y="1578878"/>
                </a:lnTo>
                <a:cubicBezTo>
                  <a:pt x="993987" y="1578878"/>
                  <a:pt x="971397" y="1593020"/>
                  <a:pt x="966941" y="1593316"/>
                </a:cubicBezTo>
                <a:cubicBezTo>
                  <a:pt x="962495" y="1593621"/>
                  <a:pt x="940958" y="1587807"/>
                  <a:pt x="940958" y="1587807"/>
                </a:cubicBezTo>
                <a:lnTo>
                  <a:pt x="938333" y="1594897"/>
                </a:lnTo>
                <a:cubicBezTo>
                  <a:pt x="938324" y="1594897"/>
                  <a:pt x="959842" y="1600563"/>
                  <a:pt x="970361" y="1598834"/>
                </a:cubicBezTo>
                <a:cubicBezTo>
                  <a:pt x="980880" y="1597106"/>
                  <a:pt x="1000282" y="1580717"/>
                  <a:pt x="1000282" y="1580717"/>
                </a:cubicBezTo>
                <a:cubicBezTo>
                  <a:pt x="1000291" y="1580717"/>
                  <a:pt x="1022938" y="1581050"/>
                  <a:pt x="1035203" y="1580191"/>
                </a:cubicBezTo>
                <a:cubicBezTo>
                  <a:pt x="1047469" y="1579331"/>
                  <a:pt x="1062508" y="1587280"/>
                  <a:pt x="1062508" y="1587280"/>
                </a:cubicBezTo>
                <a:lnTo>
                  <a:pt x="1046758" y="1662364"/>
                </a:lnTo>
                <a:lnTo>
                  <a:pt x="1053320" y="1659212"/>
                </a:lnTo>
                <a:cubicBezTo>
                  <a:pt x="1053320" y="1659212"/>
                  <a:pt x="1064366" y="1600665"/>
                  <a:pt x="1071696" y="1585182"/>
                </a:cubicBezTo>
                <a:cubicBezTo>
                  <a:pt x="1079026" y="1569690"/>
                  <a:pt x="1129209" y="1554485"/>
                  <a:pt x="1150459" y="1554993"/>
                </a:cubicBezTo>
                <a:cubicBezTo>
                  <a:pt x="1170896" y="1555474"/>
                  <a:pt x="1331869" y="1636640"/>
                  <a:pt x="1331869" y="1636640"/>
                </a:cubicBezTo>
                <a:cubicBezTo>
                  <a:pt x="1331869" y="1636640"/>
                  <a:pt x="1406482" y="1665756"/>
                  <a:pt x="1450009" y="1674704"/>
                </a:cubicBezTo>
                <a:cubicBezTo>
                  <a:pt x="1496706" y="1684308"/>
                  <a:pt x="1580229" y="1685473"/>
                  <a:pt x="1580229" y="1685473"/>
                </a:cubicBezTo>
                <a:cubicBezTo>
                  <a:pt x="1580220" y="1685473"/>
                  <a:pt x="1551843" y="1715430"/>
                  <a:pt x="1528772" y="1733251"/>
                </a:cubicBezTo>
                <a:cubicBezTo>
                  <a:pt x="1505691" y="1751073"/>
                  <a:pt x="1463060" y="1769236"/>
                  <a:pt x="1439240" y="1787861"/>
                </a:cubicBezTo>
                <a:cubicBezTo>
                  <a:pt x="1415429" y="1806477"/>
                  <a:pt x="1386377" y="1864517"/>
                  <a:pt x="1327146" y="1918341"/>
                </a:cubicBezTo>
                <a:cubicBezTo>
                  <a:pt x="1267905" y="1972155"/>
                  <a:pt x="1078370" y="2088039"/>
                  <a:pt x="1076420" y="2087411"/>
                </a:cubicBezTo>
                <a:cubicBezTo>
                  <a:pt x="1074469" y="2086773"/>
                  <a:pt x="1023215" y="2086459"/>
                  <a:pt x="1006586" y="2086357"/>
                </a:cubicBezTo>
                <a:cubicBezTo>
                  <a:pt x="989957" y="2086256"/>
                  <a:pt x="980076" y="2078750"/>
                  <a:pt x="980076" y="2078750"/>
                </a:cubicBezTo>
                <a:lnTo>
                  <a:pt x="918118" y="2044882"/>
                </a:lnTo>
                <a:lnTo>
                  <a:pt x="859829" y="1978192"/>
                </a:lnTo>
                <a:lnTo>
                  <a:pt x="854052" y="1993683"/>
                </a:lnTo>
                <a:lnTo>
                  <a:pt x="918376" y="2055383"/>
                </a:lnTo>
                <a:lnTo>
                  <a:pt x="967995" y="2085045"/>
                </a:lnTo>
                <a:cubicBezTo>
                  <a:pt x="967995" y="2085045"/>
                  <a:pt x="933665" y="2107562"/>
                  <a:pt x="917323" y="2114189"/>
                </a:cubicBezTo>
                <a:cubicBezTo>
                  <a:pt x="900981" y="2120817"/>
                  <a:pt x="883723" y="2127315"/>
                  <a:pt x="883723" y="2127315"/>
                </a:cubicBezTo>
                <a:cubicBezTo>
                  <a:pt x="883723" y="2127315"/>
                  <a:pt x="844309" y="2122277"/>
                  <a:pt x="834891" y="2121806"/>
                </a:cubicBezTo>
                <a:cubicBezTo>
                  <a:pt x="825471" y="2121325"/>
                  <a:pt x="776084" y="2135717"/>
                  <a:pt x="776084" y="2135717"/>
                </a:cubicBezTo>
                <a:lnTo>
                  <a:pt x="775816" y="2142539"/>
                </a:lnTo>
                <a:cubicBezTo>
                  <a:pt x="775816" y="2142539"/>
                  <a:pt x="826867" y="2131816"/>
                  <a:pt x="842239" y="2129413"/>
                </a:cubicBezTo>
                <a:cubicBezTo>
                  <a:pt x="857611" y="2127019"/>
                  <a:pt x="876375" y="2137288"/>
                  <a:pt x="876375" y="2137288"/>
                </a:cubicBezTo>
                <a:cubicBezTo>
                  <a:pt x="876366" y="2137288"/>
                  <a:pt x="859090" y="2188478"/>
                  <a:pt x="848802" y="2207122"/>
                </a:cubicBezTo>
                <a:cubicBezTo>
                  <a:pt x="838514" y="2225766"/>
                  <a:pt x="811523" y="2271705"/>
                  <a:pt x="811523" y="2271705"/>
                </a:cubicBezTo>
                <a:lnTo>
                  <a:pt x="826747" y="2265928"/>
                </a:lnTo>
                <a:cubicBezTo>
                  <a:pt x="826747" y="2265928"/>
                  <a:pt x="857463" y="2220414"/>
                  <a:pt x="868231" y="2200559"/>
                </a:cubicBezTo>
                <a:cubicBezTo>
                  <a:pt x="879000" y="2180713"/>
                  <a:pt x="894482" y="2133877"/>
                  <a:pt x="894482" y="2133877"/>
                </a:cubicBezTo>
                <a:cubicBezTo>
                  <a:pt x="894482" y="2133877"/>
                  <a:pt x="915151" y="2133877"/>
                  <a:pt x="937020" y="2124948"/>
                </a:cubicBezTo>
                <a:cubicBezTo>
                  <a:pt x="958881" y="2116029"/>
                  <a:pt x="976656" y="2096331"/>
                  <a:pt x="976656" y="2096331"/>
                </a:cubicBezTo>
                <a:cubicBezTo>
                  <a:pt x="976656" y="2096331"/>
                  <a:pt x="996344" y="2096470"/>
                  <a:pt x="1013935" y="2103689"/>
                </a:cubicBezTo>
                <a:cubicBezTo>
                  <a:pt x="1031534" y="2110908"/>
                  <a:pt x="1057785" y="2114448"/>
                  <a:pt x="1057785" y="2114448"/>
                </a:cubicBezTo>
                <a:lnTo>
                  <a:pt x="988996" y="2224185"/>
                </a:lnTo>
                <a:lnTo>
                  <a:pt x="948566" y="2252544"/>
                </a:lnTo>
                <a:cubicBezTo>
                  <a:pt x="948566" y="2252544"/>
                  <a:pt x="862537" y="2286180"/>
                  <a:pt x="822292" y="2297439"/>
                </a:cubicBezTo>
                <a:cubicBezTo>
                  <a:pt x="782037" y="2308697"/>
                  <a:pt x="754288" y="2333137"/>
                  <a:pt x="754288" y="2333137"/>
                </a:cubicBezTo>
                <a:cubicBezTo>
                  <a:pt x="754288" y="2333146"/>
                  <a:pt x="693587" y="2390520"/>
                  <a:pt x="677365" y="2403238"/>
                </a:cubicBezTo>
                <a:cubicBezTo>
                  <a:pt x="661152" y="2415957"/>
                  <a:pt x="586272" y="2464143"/>
                  <a:pt x="586272" y="2464143"/>
                </a:cubicBezTo>
                <a:lnTo>
                  <a:pt x="588370" y="2478322"/>
                </a:lnTo>
                <a:cubicBezTo>
                  <a:pt x="588370" y="2478322"/>
                  <a:pt x="709615" y="2405235"/>
                  <a:pt x="731975" y="2391952"/>
                </a:cubicBezTo>
                <a:cubicBezTo>
                  <a:pt x="754335" y="2378660"/>
                  <a:pt x="808639" y="2338396"/>
                  <a:pt x="808639" y="2338396"/>
                </a:cubicBezTo>
                <a:cubicBezTo>
                  <a:pt x="808639" y="2338396"/>
                  <a:pt x="963910" y="2274303"/>
                  <a:pt x="972718" y="2284572"/>
                </a:cubicBezTo>
                <a:cubicBezTo>
                  <a:pt x="981527" y="2294841"/>
                  <a:pt x="963798" y="2387488"/>
                  <a:pt x="963798" y="2387488"/>
                </a:cubicBezTo>
                <a:lnTo>
                  <a:pt x="897902" y="2463357"/>
                </a:lnTo>
                <a:lnTo>
                  <a:pt x="827542" y="2544745"/>
                </a:lnTo>
                <a:lnTo>
                  <a:pt x="836462" y="2552362"/>
                </a:lnTo>
                <a:lnTo>
                  <a:pt x="911287" y="2472018"/>
                </a:lnTo>
                <a:lnTo>
                  <a:pt x="970093" y="2408489"/>
                </a:lnTo>
                <a:lnTo>
                  <a:pt x="977442" y="2446821"/>
                </a:lnTo>
                <a:lnTo>
                  <a:pt x="990050" y="2574934"/>
                </a:lnTo>
                <a:cubicBezTo>
                  <a:pt x="990050" y="2574934"/>
                  <a:pt x="962689" y="2634230"/>
                  <a:pt x="953816" y="2651330"/>
                </a:cubicBezTo>
                <a:cubicBezTo>
                  <a:pt x="944951" y="2668440"/>
                  <a:pt x="942881" y="2690587"/>
                  <a:pt x="940163" y="2701744"/>
                </a:cubicBezTo>
                <a:cubicBezTo>
                  <a:pt x="937455" y="2712891"/>
                  <a:pt x="908921" y="2752675"/>
                  <a:pt x="908921" y="2752675"/>
                </a:cubicBezTo>
                <a:cubicBezTo>
                  <a:pt x="908930" y="2752675"/>
                  <a:pt x="940672" y="2728938"/>
                  <a:pt x="949092" y="2712762"/>
                </a:cubicBezTo>
                <a:cubicBezTo>
                  <a:pt x="957513" y="2696595"/>
                  <a:pt x="964815" y="2670945"/>
                  <a:pt x="969834" y="2647920"/>
                </a:cubicBezTo>
                <a:cubicBezTo>
                  <a:pt x="974844" y="2624904"/>
                  <a:pt x="989967" y="2598347"/>
                  <a:pt x="1000282" y="2587274"/>
                </a:cubicBezTo>
                <a:cubicBezTo>
                  <a:pt x="1010607" y="2576200"/>
                  <a:pt x="1019185" y="2587274"/>
                  <a:pt x="1019185" y="2587274"/>
                </a:cubicBezTo>
                <a:cubicBezTo>
                  <a:pt x="1019185" y="2587274"/>
                  <a:pt x="1009858" y="2544135"/>
                  <a:pt x="1002121" y="2519011"/>
                </a:cubicBezTo>
                <a:cubicBezTo>
                  <a:pt x="994394" y="2493897"/>
                  <a:pt x="991621" y="2405078"/>
                  <a:pt x="991621" y="2405078"/>
                </a:cubicBezTo>
                <a:lnTo>
                  <a:pt x="1019980" y="2233900"/>
                </a:lnTo>
                <a:cubicBezTo>
                  <a:pt x="1019980" y="2233900"/>
                  <a:pt x="1084397" y="2159398"/>
                  <a:pt x="1108975" y="2129154"/>
                </a:cubicBezTo>
                <a:cubicBezTo>
                  <a:pt x="1133553" y="2098901"/>
                  <a:pt x="1206576" y="2066937"/>
                  <a:pt x="1255732" y="2019676"/>
                </a:cubicBezTo>
                <a:cubicBezTo>
                  <a:pt x="1304888" y="1972414"/>
                  <a:pt x="1383364" y="1916649"/>
                  <a:pt x="1404855" y="1891295"/>
                </a:cubicBezTo>
                <a:cubicBezTo>
                  <a:pt x="1426346" y="1865949"/>
                  <a:pt x="1487953" y="1829318"/>
                  <a:pt x="1507244" y="1807550"/>
                </a:cubicBezTo>
                <a:cubicBezTo>
                  <a:pt x="1526535" y="1785782"/>
                  <a:pt x="1551704" y="1744223"/>
                  <a:pt x="1594141" y="1712509"/>
                </a:cubicBezTo>
                <a:cubicBezTo>
                  <a:pt x="1636568" y="1680795"/>
                  <a:pt x="1783020" y="1643776"/>
                  <a:pt x="1829893" y="1628496"/>
                </a:cubicBezTo>
                <a:cubicBezTo>
                  <a:pt x="1876775" y="1613217"/>
                  <a:pt x="1963265" y="1583343"/>
                  <a:pt x="1963265" y="1583343"/>
                </a:cubicBezTo>
                <a:cubicBezTo>
                  <a:pt x="1963265" y="1583343"/>
                  <a:pt x="2005110" y="1571261"/>
                  <a:pt x="2013928" y="1565494"/>
                </a:cubicBezTo>
                <a:cubicBezTo>
                  <a:pt x="2022746" y="1559726"/>
                  <a:pt x="2050689" y="1559716"/>
                  <a:pt x="2050689" y="1559716"/>
                </a:cubicBezTo>
                <a:lnTo>
                  <a:pt x="2060921" y="1550260"/>
                </a:lnTo>
                <a:cubicBezTo>
                  <a:pt x="2060931" y="1550260"/>
                  <a:pt x="2080388" y="1550168"/>
                  <a:pt x="2090593" y="1546323"/>
                </a:cubicBezTo>
                <a:cubicBezTo>
                  <a:pt x="2100797" y="1542487"/>
                  <a:pt x="2154658" y="1541147"/>
                  <a:pt x="2155703" y="1549216"/>
                </a:cubicBezTo>
                <a:cubicBezTo>
                  <a:pt x="2156738" y="1557285"/>
                  <a:pt x="2110290" y="1564551"/>
                  <a:pt x="2099254" y="1564699"/>
                </a:cubicBezTo>
                <a:cubicBezTo>
                  <a:pt x="2088217" y="1564856"/>
                  <a:pt x="2064600" y="1559975"/>
                  <a:pt x="2064600" y="1559975"/>
                </a:cubicBezTo>
                <a:lnTo>
                  <a:pt x="2063029" y="1566538"/>
                </a:lnTo>
                <a:lnTo>
                  <a:pt x="2081405" y="1571788"/>
                </a:lnTo>
                <a:cubicBezTo>
                  <a:pt x="2081405" y="1571788"/>
                  <a:pt x="2060552" y="1594388"/>
                  <a:pt x="2055412" y="1599093"/>
                </a:cubicBezTo>
                <a:cubicBezTo>
                  <a:pt x="2050273" y="1603798"/>
                  <a:pt x="2034938" y="1611960"/>
                  <a:pt x="2034938" y="1611960"/>
                </a:cubicBezTo>
                <a:cubicBezTo>
                  <a:pt x="2034938" y="1611960"/>
                  <a:pt x="2017071" y="1614317"/>
                  <a:pt x="2006321" y="1618264"/>
                </a:cubicBezTo>
                <a:cubicBezTo>
                  <a:pt x="1995571" y="1622202"/>
                  <a:pt x="1969042" y="1641890"/>
                  <a:pt x="1969042" y="1641890"/>
                </a:cubicBezTo>
                <a:lnTo>
                  <a:pt x="1976650" y="1643202"/>
                </a:lnTo>
                <a:cubicBezTo>
                  <a:pt x="1976650" y="1643202"/>
                  <a:pt x="2007245" y="1626139"/>
                  <a:pt x="2017866" y="1622202"/>
                </a:cubicBezTo>
                <a:cubicBezTo>
                  <a:pt x="2028496" y="1618255"/>
                  <a:pt x="2033358" y="1621148"/>
                  <a:pt x="2033358" y="1621148"/>
                </a:cubicBezTo>
                <a:lnTo>
                  <a:pt x="2037563" y="1651605"/>
                </a:lnTo>
                <a:lnTo>
                  <a:pt x="2040706" y="1614585"/>
                </a:lnTo>
                <a:cubicBezTo>
                  <a:pt x="2040706" y="1614585"/>
                  <a:pt x="2059026" y="1606811"/>
                  <a:pt x="2071163" y="1598049"/>
                </a:cubicBezTo>
                <a:cubicBezTo>
                  <a:pt x="2083309" y="1589277"/>
                  <a:pt x="2091120" y="1573628"/>
                  <a:pt x="2091120" y="1573628"/>
                </a:cubicBezTo>
                <a:cubicBezTo>
                  <a:pt x="2091120" y="1573628"/>
                  <a:pt x="2117288" y="1572842"/>
                  <a:pt x="2127612" y="1571271"/>
                </a:cubicBezTo>
                <a:cubicBezTo>
                  <a:pt x="2137928" y="1569699"/>
                  <a:pt x="2157542" y="1562342"/>
                  <a:pt x="2157542" y="1562342"/>
                </a:cubicBezTo>
                <a:cubicBezTo>
                  <a:pt x="2157533" y="1562342"/>
                  <a:pt x="2129054" y="1641437"/>
                  <a:pt x="2118942" y="1657641"/>
                </a:cubicBezTo>
                <a:cubicBezTo>
                  <a:pt x="2108839" y="1673844"/>
                  <a:pt x="2083928" y="1701038"/>
                  <a:pt x="2076154" y="1709625"/>
                </a:cubicBezTo>
                <a:cubicBezTo>
                  <a:pt x="2068381" y="1718213"/>
                  <a:pt x="2051530" y="1725949"/>
                  <a:pt x="2033884" y="1734564"/>
                </a:cubicBezTo>
                <a:cubicBezTo>
                  <a:pt x="2016239" y="1743179"/>
                  <a:pt x="2000377" y="1760177"/>
                  <a:pt x="1993981" y="1766592"/>
                </a:cubicBezTo>
                <a:cubicBezTo>
                  <a:pt x="1987584" y="1773007"/>
                  <a:pt x="1954271" y="1829271"/>
                  <a:pt x="1949613" y="1835899"/>
                </a:cubicBezTo>
                <a:cubicBezTo>
                  <a:pt x="1944945" y="1842527"/>
                  <a:pt x="1924083" y="1858471"/>
                  <a:pt x="1918370" y="1862945"/>
                </a:cubicBezTo>
                <a:cubicBezTo>
                  <a:pt x="1912658" y="1867419"/>
                  <a:pt x="1899209" y="1883160"/>
                  <a:pt x="1899209" y="1883160"/>
                </a:cubicBezTo>
                <a:lnTo>
                  <a:pt x="1886342" y="1888143"/>
                </a:lnTo>
                <a:cubicBezTo>
                  <a:pt x="1886342" y="1888143"/>
                  <a:pt x="1887969" y="1894585"/>
                  <a:pt x="1888967" y="1899438"/>
                </a:cubicBezTo>
                <a:cubicBezTo>
                  <a:pt x="1889965" y="1904291"/>
                  <a:pt x="1808152" y="2044845"/>
                  <a:pt x="1804168" y="2049079"/>
                </a:cubicBezTo>
                <a:cubicBezTo>
                  <a:pt x="1800185" y="2053312"/>
                  <a:pt x="1786052" y="2061160"/>
                  <a:pt x="1786052" y="2061160"/>
                </a:cubicBezTo>
                <a:lnTo>
                  <a:pt x="1786310" y="2067455"/>
                </a:lnTo>
                <a:cubicBezTo>
                  <a:pt x="1786319" y="2067455"/>
                  <a:pt x="1803540" y="2063674"/>
                  <a:pt x="1812303" y="2053275"/>
                </a:cubicBezTo>
                <a:cubicBezTo>
                  <a:pt x="1821075" y="2042886"/>
                  <a:pt x="1903267" y="1896582"/>
                  <a:pt x="1906289" y="1887098"/>
                </a:cubicBezTo>
                <a:cubicBezTo>
                  <a:pt x="1909321" y="1877605"/>
                  <a:pt x="1954623" y="1845410"/>
                  <a:pt x="1960372" y="1836426"/>
                </a:cubicBezTo>
                <a:cubicBezTo>
                  <a:pt x="1966121" y="1827441"/>
                  <a:pt x="1999656" y="1777758"/>
                  <a:pt x="2005535" y="1768959"/>
                </a:cubicBezTo>
                <a:cubicBezTo>
                  <a:pt x="2011405" y="1760150"/>
                  <a:pt x="2073834" y="1725163"/>
                  <a:pt x="2078779" y="1721697"/>
                </a:cubicBezTo>
                <a:cubicBezTo>
                  <a:pt x="2083725" y="1718231"/>
                  <a:pt x="2123675" y="1677329"/>
                  <a:pt x="2123675" y="1677329"/>
                </a:cubicBezTo>
                <a:cubicBezTo>
                  <a:pt x="2123675" y="1677329"/>
                  <a:pt x="2141441" y="1780799"/>
                  <a:pt x="2144407" y="1790745"/>
                </a:cubicBezTo>
                <a:cubicBezTo>
                  <a:pt x="2147384" y="1800691"/>
                  <a:pt x="2181603" y="1861485"/>
                  <a:pt x="2183525" y="1871079"/>
                </a:cubicBezTo>
                <a:cubicBezTo>
                  <a:pt x="2185457" y="1880674"/>
                  <a:pt x="2171454" y="1988692"/>
                  <a:pt x="2171454" y="1988692"/>
                </a:cubicBezTo>
                <a:lnTo>
                  <a:pt x="2180900" y="1990272"/>
                </a:lnTo>
                <a:cubicBezTo>
                  <a:pt x="2180900" y="1990272"/>
                  <a:pt x="2193638" y="1882134"/>
                  <a:pt x="2197178" y="1879740"/>
                </a:cubicBezTo>
                <a:cubicBezTo>
                  <a:pt x="2200718" y="1877355"/>
                  <a:pt x="2206107" y="1889723"/>
                  <a:pt x="2206107" y="1889723"/>
                </a:cubicBezTo>
                <a:lnTo>
                  <a:pt x="2207161" y="1882365"/>
                </a:lnTo>
                <a:cubicBezTo>
                  <a:pt x="2207161" y="1882365"/>
                  <a:pt x="2169337" y="1816885"/>
                  <a:pt x="2155962" y="1790218"/>
                </a:cubicBezTo>
                <a:cubicBezTo>
                  <a:pt x="2142587" y="1763551"/>
                  <a:pt x="2134961" y="1656328"/>
                  <a:pt x="2134961" y="1656328"/>
                </a:cubicBezTo>
                <a:lnTo>
                  <a:pt x="2195080" y="1519813"/>
                </a:lnTo>
                <a:cubicBezTo>
                  <a:pt x="2195080" y="1519813"/>
                  <a:pt x="2249024" y="1513943"/>
                  <a:pt x="2300094" y="1508259"/>
                </a:cubicBezTo>
                <a:cubicBezTo>
                  <a:pt x="2351173" y="1502574"/>
                  <a:pt x="2451574" y="1500910"/>
                  <a:pt x="2451574" y="1500910"/>
                </a:cubicBezTo>
                <a:cubicBezTo>
                  <a:pt x="2451574" y="1500910"/>
                  <a:pt x="2579622" y="1496030"/>
                  <a:pt x="2752963" y="1573896"/>
                </a:cubicBezTo>
                <a:cubicBezTo>
                  <a:pt x="2792719" y="1591745"/>
                  <a:pt x="2922829" y="1656587"/>
                  <a:pt x="2922829" y="1656587"/>
                </a:cubicBezTo>
                <a:cubicBezTo>
                  <a:pt x="2922829" y="1656587"/>
                  <a:pt x="3023960" y="1660136"/>
                  <a:pt x="3036245" y="1667355"/>
                </a:cubicBezTo>
                <a:cubicBezTo>
                  <a:pt x="3052957" y="1677181"/>
                  <a:pt x="3044379" y="1694660"/>
                  <a:pt x="3044379" y="1694660"/>
                </a:cubicBezTo>
                <a:cubicBezTo>
                  <a:pt x="3044379" y="1694660"/>
                  <a:pt x="3085567" y="1678429"/>
                  <a:pt x="3142830" y="1670239"/>
                </a:cubicBezTo>
                <a:cubicBezTo>
                  <a:pt x="3206563" y="1661135"/>
                  <a:pt x="3289143" y="1659794"/>
                  <a:pt x="3336053" y="1656855"/>
                </a:cubicBezTo>
                <a:cubicBezTo>
                  <a:pt x="3425113" y="1651272"/>
                  <a:pt x="3478087" y="1670239"/>
                  <a:pt x="3478087" y="1670239"/>
                </a:cubicBezTo>
                <a:lnTo>
                  <a:pt x="3548179" y="1667882"/>
                </a:lnTo>
                <a:cubicBezTo>
                  <a:pt x="3573626" y="1690944"/>
                  <a:pt x="3802085" y="1898578"/>
                  <a:pt x="3932795" y="2060633"/>
                </a:cubicBezTo>
                <a:cubicBezTo>
                  <a:pt x="4070864" y="2231811"/>
                  <a:pt x="4110767" y="2495598"/>
                  <a:pt x="4124706" y="2605650"/>
                </a:cubicBezTo>
                <a:cubicBezTo>
                  <a:pt x="4138654" y="2715711"/>
                  <a:pt x="4100091" y="3164162"/>
                  <a:pt x="4093732" y="3316067"/>
                </a:cubicBezTo>
                <a:cubicBezTo>
                  <a:pt x="4087363" y="3467982"/>
                  <a:pt x="4004958" y="3776285"/>
                  <a:pt x="4003415" y="3920953"/>
                </a:cubicBezTo>
                <a:cubicBezTo>
                  <a:pt x="4001880" y="4065612"/>
                  <a:pt x="3955830" y="4258059"/>
                  <a:pt x="3808094" y="4515061"/>
                </a:cubicBezTo>
                <a:cubicBezTo>
                  <a:pt x="3660356" y="4772073"/>
                  <a:pt x="3481766" y="4839559"/>
                  <a:pt x="3481766" y="4839559"/>
                </a:cubicBezTo>
                <a:lnTo>
                  <a:pt x="4525600" y="4806218"/>
                </a:lnTo>
                <a:lnTo>
                  <a:pt x="4522347" y="4465"/>
                </a:lnTo>
                <a:lnTo>
                  <a:pt x="4053560" y="3152"/>
                </a:lnTo>
                <a:cubicBezTo>
                  <a:pt x="4053560" y="3152"/>
                  <a:pt x="4064181" y="69593"/>
                  <a:pt x="4068793" y="99496"/>
                </a:cubicBezTo>
                <a:lnTo>
                  <a:pt x="3979789" y="246779"/>
                </a:lnTo>
                <a:cubicBezTo>
                  <a:pt x="3979789" y="246779"/>
                  <a:pt x="3969935" y="289475"/>
                  <a:pt x="3961413" y="318453"/>
                </a:cubicBezTo>
                <a:cubicBezTo>
                  <a:pt x="3952891" y="347430"/>
                  <a:pt x="3946189" y="361249"/>
                  <a:pt x="3946189" y="361249"/>
                </a:cubicBezTo>
                <a:lnTo>
                  <a:pt x="3891579" y="308211"/>
                </a:lnTo>
                <a:cubicBezTo>
                  <a:pt x="3891579" y="308211"/>
                  <a:pt x="3832246" y="156731"/>
                  <a:pt x="3832246" y="156731"/>
                </a:cubicBezTo>
                <a:lnTo>
                  <a:pt x="3776851" y="13126"/>
                </a:lnTo>
                <a:lnTo>
                  <a:pt x="3614343" y="3152"/>
                </a:lnTo>
                <a:lnTo>
                  <a:pt x="3685748" y="165660"/>
                </a:lnTo>
                <a:lnTo>
                  <a:pt x="3665015" y="163820"/>
                </a:lnTo>
                <a:lnTo>
                  <a:pt x="3668685" y="194536"/>
                </a:lnTo>
                <a:lnTo>
                  <a:pt x="3704133" y="207930"/>
                </a:lnTo>
                <a:lnTo>
                  <a:pt x="3842488" y="524543"/>
                </a:lnTo>
                <a:cubicBezTo>
                  <a:pt x="3826746" y="519117"/>
                  <a:pt x="3768356" y="499170"/>
                  <a:pt x="3728286" y="482541"/>
                </a:cubicBezTo>
                <a:cubicBezTo>
                  <a:pt x="3682957" y="463721"/>
                  <a:pt x="3639282" y="445521"/>
                  <a:pt x="3639282" y="445521"/>
                </a:cubicBezTo>
                <a:cubicBezTo>
                  <a:pt x="3639282" y="445521"/>
                  <a:pt x="3617504" y="407512"/>
                  <a:pt x="3584154" y="380152"/>
                </a:cubicBezTo>
                <a:cubicBezTo>
                  <a:pt x="3550795" y="352782"/>
                  <a:pt x="3509061" y="311890"/>
                  <a:pt x="3509061" y="311890"/>
                </a:cubicBezTo>
                <a:cubicBezTo>
                  <a:pt x="3509061" y="311890"/>
                  <a:pt x="3456614" y="215121"/>
                  <a:pt x="3432665" y="170642"/>
                </a:cubicBezTo>
                <a:cubicBezTo>
                  <a:pt x="3408724" y="126172"/>
                  <a:pt x="3370706" y="65896"/>
                  <a:pt x="3370706" y="65896"/>
                </a:cubicBezTo>
                <a:cubicBezTo>
                  <a:pt x="3370706" y="65896"/>
                  <a:pt x="3331163" y="58853"/>
                  <a:pt x="3297203" y="38591"/>
                </a:cubicBezTo>
                <a:cubicBezTo>
                  <a:pt x="3261690" y="17415"/>
                  <a:pt x="3237343" y="0"/>
                  <a:pt x="3237343" y="0"/>
                </a:cubicBezTo>
                <a:close/>
                <a:moveTo>
                  <a:pt x="4073248" y="127327"/>
                </a:moveTo>
                <a:cubicBezTo>
                  <a:pt x="4084276" y="198427"/>
                  <a:pt x="4092706" y="255792"/>
                  <a:pt x="4104232" y="321336"/>
                </a:cubicBezTo>
                <a:cubicBezTo>
                  <a:pt x="4123135" y="428837"/>
                  <a:pt x="4121295" y="705167"/>
                  <a:pt x="4121295" y="705167"/>
                </a:cubicBezTo>
                <a:cubicBezTo>
                  <a:pt x="4121295" y="705167"/>
                  <a:pt x="4073748" y="670181"/>
                  <a:pt x="4032032" y="639003"/>
                </a:cubicBezTo>
                <a:cubicBezTo>
                  <a:pt x="3990326" y="607835"/>
                  <a:pt x="3970481" y="511029"/>
                  <a:pt x="3955109" y="470201"/>
                </a:cubicBezTo>
                <a:cubicBezTo>
                  <a:pt x="3939802" y="429512"/>
                  <a:pt x="3946430" y="397400"/>
                  <a:pt x="3946448" y="396947"/>
                </a:cubicBezTo>
                <a:lnTo>
                  <a:pt x="3948288" y="383036"/>
                </a:lnTo>
                <a:cubicBezTo>
                  <a:pt x="3948288" y="383036"/>
                  <a:pt x="3970758" y="338853"/>
                  <a:pt x="3978217" y="312944"/>
                </a:cubicBezTo>
                <a:cubicBezTo>
                  <a:pt x="3987414" y="280980"/>
                  <a:pt x="3994495" y="238904"/>
                  <a:pt x="3994495" y="238904"/>
                </a:cubicBezTo>
                <a:lnTo>
                  <a:pt x="4073248" y="127327"/>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7679" name="Google Shape;7679;p13"/>
          <p:cNvGrpSpPr/>
          <p:nvPr/>
        </p:nvGrpSpPr>
        <p:grpSpPr>
          <a:xfrm flipH="1">
            <a:off x="170939" y="40379"/>
            <a:ext cx="5007595" cy="2921968"/>
            <a:chOff x="-532264" y="1722680"/>
            <a:chExt cx="4500552" cy="2626105"/>
          </a:xfrm>
        </p:grpSpPr>
        <p:grpSp>
          <p:nvGrpSpPr>
            <p:cNvPr id="7680" name="Google Shape;7680;p13"/>
            <p:cNvGrpSpPr/>
            <p:nvPr/>
          </p:nvGrpSpPr>
          <p:grpSpPr>
            <a:xfrm>
              <a:off x="1515290" y="1722680"/>
              <a:ext cx="205858" cy="126395"/>
              <a:chOff x="1515290" y="1722680"/>
              <a:chExt cx="205858" cy="126395"/>
            </a:xfrm>
          </p:grpSpPr>
          <p:sp>
            <p:nvSpPr>
              <p:cNvPr id="7681" name="Google Shape;7681;p13"/>
              <p:cNvSpPr/>
              <p:nvPr/>
            </p:nvSpPr>
            <p:spPr>
              <a:xfrm>
                <a:off x="1515290" y="1722680"/>
                <a:ext cx="205858" cy="126395"/>
              </a:xfrm>
              <a:custGeom>
                <a:avLst/>
                <a:gdLst/>
                <a:ahLst/>
                <a:cxnLst/>
                <a:rect l="l" t="t" r="r" b="b"/>
                <a:pathLst>
                  <a:path w="205858" h="126395" extrusionOk="0">
                    <a:moveTo>
                      <a:pt x="80436" y="91352"/>
                    </a:moveTo>
                    <a:cubicBezTo>
                      <a:pt x="80436" y="91352"/>
                      <a:pt x="53131" y="95179"/>
                      <a:pt x="32629" y="85307"/>
                    </a:cubicBezTo>
                    <a:cubicBezTo>
                      <a:pt x="333" y="69760"/>
                      <a:pt x="0" y="55469"/>
                      <a:pt x="0" y="55469"/>
                    </a:cubicBezTo>
                    <a:cubicBezTo>
                      <a:pt x="0" y="55469"/>
                      <a:pt x="23108" y="66571"/>
                      <a:pt x="28876" y="53926"/>
                    </a:cubicBezTo>
                    <a:cubicBezTo>
                      <a:pt x="31871" y="47363"/>
                      <a:pt x="24708" y="35125"/>
                      <a:pt x="24708" y="35125"/>
                    </a:cubicBezTo>
                    <a:cubicBezTo>
                      <a:pt x="24708" y="35125"/>
                      <a:pt x="33091" y="29754"/>
                      <a:pt x="34274" y="21925"/>
                    </a:cubicBezTo>
                    <a:cubicBezTo>
                      <a:pt x="35467" y="14105"/>
                      <a:pt x="29458" y="3836"/>
                      <a:pt x="29458" y="3836"/>
                    </a:cubicBezTo>
                    <a:cubicBezTo>
                      <a:pt x="29458" y="3836"/>
                      <a:pt x="42094" y="7043"/>
                      <a:pt x="53343" y="13532"/>
                    </a:cubicBezTo>
                    <a:cubicBezTo>
                      <a:pt x="64602" y="20012"/>
                      <a:pt x="74455" y="29773"/>
                      <a:pt x="74455" y="29773"/>
                    </a:cubicBezTo>
                    <a:cubicBezTo>
                      <a:pt x="74455" y="29773"/>
                      <a:pt x="75037" y="24181"/>
                      <a:pt x="76489" y="19226"/>
                    </a:cubicBezTo>
                    <a:cubicBezTo>
                      <a:pt x="77940" y="14272"/>
                      <a:pt x="80269" y="9974"/>
                      <a:pt x="80269" y="9974"/>
                    </a:cubicBezTo>
                    <a:cubicBezTo>
                      <a:pt x="80269" y="9974"/>
                      <a:pt x="86314" y="12811"/>
                      <a:pt x="90835" y="16241"/>
                    </a:cubicBezTo>
                    <a:cubicBezTo>
                      <a:pt x="95364" y="19679"/>
                      <a:pt x="98368" y="23718"/>
                      <a:pt x="98368" y="23718"/>
                    </a:cubicBezTo>
                    <a:cubicBezTo>
                      <a:pt x="98368" y="23718"/>
                      <a:pt x="108351" y="15233"/>
                      <a:pt x="118260" y="9308"/>
                    </a:cubicBezTo>
                    <a:cubicBezTo>
                      <a:pt x="128168" y="3374"/>
                      <a:pt x="138013" y="0"/>
                      <a:pt x="138013" y="0"/>
                    </a:cubicBezTo>
                    <a:cubicBezTo>
                      <a:pt x="138013" y="0"/>
                      <a:pt x="144197" y="12174"/>
                      <a:pt x="146785" y="22600"/>
                    </a:cubicBezTo>
                    <a:cubicBezTo>
                      <a:pt x="149373" y="33027"/>
                      <a:pt x="148356" y="41697"/>
                      <a:pt x="148356" y="41697"/>
                    </a:cubicBezTo>
                    <a:cubicBezTo>
                      <a:pt x="148356" y="41697"/>
                      <a:pt x="153329" y="40856"/>
                      <a:pt x="158126" y="41114"/>
                    </a:cubicBezTo>
                    <a:cubicBezTo>
                      <a:pt x="162924" y="41373"/>
                      <a:pt x="167545" y="42741"/>
                      <a:pt x="167545" y="42741"/>
                    </a:cubicBezTo>
                    <a:cubicBezTo>
                      <a:pt x="167545" y="42741"/>
                      <a:pt x="165955" y="50191"/>
                      <a:pt x="161038" y="55867"/>
                    </a:cubicBezTo>
                    <a:cubicBezTo>
                      <a:pt x="156130" y="61542"/>
                      <a:pt x="147894" y="65434"/>
                      <a:pt x="147894" y="65434"/>
                    </a:cubicBezTo>
                    <a:cubicBezTo>
                      <a:pt x="147894" y="65434"/>
                      <a:pt x="165669" y="65600"/>
                      <a:pt x="180162" y="68817"/>
                    </a:cubicBezTo>
                    <a:cubicBezTo>
                      <a:pt x="194656" y="72034"/>
                      <a:pt x="205859" y="78301"/>
                      <a:pt x="205859" y="78301"/>
                    </a:cubicBezTo>
                    <a:cubicBezTo>
                      <a:pt x="205859" y="78301"/>
                      <a:pt x="190404" y="81490"/>
                      <a:pt x="182732" y="87230"/>
                    </a:cubicBezTo>
                    <a:cubicBezTo>
                      <a:pt x="175069" y="92970"/>
                      <a:pt x="175190" y="101270"/>
                      <a:pt x="175190" y="101270"/>
                    </a:cubicBezTo>
                    <a:cubicBezTo>
                      <a:pt x="175190" y="101270"/>
                      <a:pt x="153394" y="94745"/>
                      <a:pt x="148448" y="113425"/>
                    </a:cubicBezTo>
                    <a:cubicBezTo>
                      <a:pt x="146498" y="120839"/>
                      <a:pt x="154447" y="126200"/>
                      <a:pt x="154447" y="126200"/>
                    </a:cubicBezTo>
                    <a:cubicBezTo>
                      <a:pt x="154447" y="126200"/>
                      <a:pt x="136820" y="128159"/>
                      <a:pt x="118001" y="119674"/>
                    </a:cubicBezTo>
                    <a:cubicBezTo>
                      <a:pt x="99172" y="111198"/>
                      <a:pt x="80436" y="91352"/>
                      <a:pt x="80436" y="9135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82" name="Google Shape;7682;p13"/>
              <p:cNvSpPr/>
              <p:nvPr/>
            </p:nvSpPr>
            <p:spPr>
              <a:xfrm>
                <a:off x="1542160" y="1735251"/>
                <a:ext cx="140545" cy="95391"/>
              </a:xfrm>
              <a:custGeom>
                <a:avLst/>
                <a:gdLst/>
                <a:ahLst/>
                <a:cxnLst/>
                <a:rect l="l" t="t" r="r" b="b"/>
                <a:pathLst>
                  <a:path w="140545" h="95391" extrusionOk="0">
                    <a:moveTo>
                      <a:pt x="106068" y="0"/>
                    </a:moveTo>
                    <a:cubicBezTo>
                      <a:pt x="106068" y="0"/>
                      <a:pt x="97000" y="27776"/>
                      <a:pt x="88579" y="39488"/>
                    </a:cubicBezTo>
                    <a:cubicBezTo>
                      <a:pt x="83884" y="46023"/>
                      <a:pt x="79955" y="49886"/>
                      <a:pt x="79955" y="49886"/>
                    </a:cubicBezTo>
                    <a:cubicBezTo>
                      <a:pt x="79955" y="49886"/>
                      <a:pt x="84614" y="49434"/>
                      <a:pt x="94846" y="46365"/>
                    </a:cubicBezTo>
                    <a:cubicBezTo>
                      <a:pt x="105088" y="43287"/>
                      <a:pt x="120913" y="37602"/>
                      <a:pt x="120913" y="37602"/>
                    </a:cubicBezTo>
                    <a:cubicBezTo>
                      <a:pt x="120913" y="37602"/>
                      <a:pt x="108526" y="45283"/>
                      <a:pt x="97804" y="49258"/>
                    </a:cubicBezTo>
                    <a:cubicBezTo>
                      <a:pt x="87082" y="53233"/>
                      <a:pt x="78033" y="53510"/>
                      <a:pt x="78033" y="53510"/>
                    </a:cubicBezTo>
                    <a:cubicBezTo>
                      <a:pt x="78033" y="53510"/>
                      <a:pt x="74622" y="59721"/>
                      <a:pt x="69917" y="64851"/>
                    </a:cubicBezTo>
                    <a:cubicBezTo>
                      <a:pt x="65221" y="69972"/>
                      <a:pt x="59232" y="74021"/>
                      <a:pt x="59232" y="74021"/>
                    </a:cubicBezTo>
                    <a:lnTo>
                      <a:pt x="84115" y="74594"/>
                    </a:lnTo>
                    <a:cubicBezTo>
                      <a:pt x="84115" y="74594"/>
                      <a:pt x="84789" y="70277"/>
                      <a:pt x="91093" y="65776"/>
                    </a:cubicBezTo>
                    <a:cubicBezTo>
                      <a:pt x="97398" y="61283"/>
                      <a:pt x="109331" y="56606"/>
                      <a:pt x="109331" y="56606"/>
                    </a:cubicBezTo>
                    <a:cubicBezTo>
                      <a:pt x="109331" y="56606"/>
                      <a:pt x="100300" y="62716"/>
                      <a:pt x="95271" y="66940"/>
                    </a:cubicBezTo>
                    <a:cubicBezTo>
                      <a:pt x="90234" y="71165"/>
                      <a:pt x="89180" y="73494"/>
                      <a:pt x="89180" y="73494"/>
                    </a:cubicBezTo>
                    <a:lnTo>
                      <a:pt x="111641" y="71303"/>
                    </a:lnTo>
                    <a:lnTo>
                      <a:pt x="140546" y="67255"/>
                    </a:lnTo>
                    <a:lnTo>
                      <a:pt x="113952" y="74021"/>
                    </a:lnTo>
                    <a:cubicBezTo>
                      <a:pt x="113952" y="74021"/>
                      <a:pt x="115782" y="76470"/>
                      <a:pt x="122013" y="78485"/>
                    </a:cubicBezTo>
                    <a:cubicBezTo>
                      <a:pt x="128233" y="80500"/>
                      <a:pt x="138854" y="82090"/>
                      <a:pt x="138854" y="82090"/>
                    </a:cubicBezTo>
                    <a:cubicBezTo>
                      <a:pt x="138854" y="82090"/>
                      <a:pt x="127725" y="81942"/>
                      <a:pt x="120219" y="80103"/>
                    </a:cubicBezTo>
                    <a:cubicBezTo>
                      <a:pt x="112714" y="78264"/>
                      <a:pt x="108841" y="74733"/>
                      <a:pt x="108841" y="74733"/>
                    </a:cubicBezTo>
                    <a:lnTo>
                      <a:pt x="90835" y="76323"/>
                    </a:lnTo>
                    <a:lnTo>
                      <a:pt x="80695" y="77589"/>
                    </a:lnTo>
                    <a:cubicBezTo>
                      <a:pt x="80695" y="77589"/>
                      <a:pt x="83366" y="81277"/>
                      <a:pt x="90964" y="85732"/>
                    </a:cubicBezTo>
                    <a:cubicBezTo>
                      <a:pt x="98562" y="90178"/>
                      <a:pt x="111087" y="95392"/>
                      <a:pt x="111087" y="95392"/>
                    </a:cubicBezTo>
                    <a:cubicBezTo>
                      <a:pt x="111087" y="95392"/>
                      <a:pt x="98257" y="92591"/>
                      <a:pt x="89236" y="88256"/>
                    </a:cubicBezTo>
                    <a:cubicBezTo>
                      <a:pt x="80214" y="83921"/>
                      <a:pt x="74991" y="78051"/>
                      <a:pt x="74991" y="78051"/>
                    </a:cubicBezTo>
                    <a:lnTo>
                      <a:pt x="56495" y="77108"/>
                    </a:lnTo>
                    <a:cubicBezTo>
                      <a:pt x="56495" y="77108"/>
                      <a:pt x="53639" y="79983"/>
                      <a:pt x="47326" y="84383"/>
                    </a:cubicBezTo>
                    <a:cubicBezTo>
                      <a:pt x="41013" y="88783"/>
                      <a:pt x="31233" y="94708"/>
                      <a:pt x="31233" y="94708"/>
                    </a:cubicBezTo>
                    <a:lnTo>
                      <a:pt x="22332" y="88903"/>
                    </a:lnTo>
                    <a:cubicBezTo>
                      <a:pt x="22332" y="88903"/>
                      <a:pt x="33387" y="85261"/>
                      <a:pt x="40846" y="81351"/>
                    </a:cubicBezTo>
                    <a:cubicBezTo>
                      <a:pt x="48315" y="77450"/>
                      <a:pt x="52188" y="73281"/>
                      <a:pt x="52188" y="73281"/>
                    </a:cubicBezTo>
                    <a:lnTo>
                      <a:pt x="44951" y="62901"/>
                    </a:lnTo>
                    <a:cubicBezTo>
                      <a:pt x="44951" y="62901"/>
                      <a:pt x="35966" y="65018"/>
                      <a:pt x="24967" y="63400"/>
                    </a:cubicBezTo>
                    <a:cubicBezTo>
                      <a:pt x="13976" y="61792"/>
                      <a:pt x="0" y="57586"/>
                      <a:pt x="0" y="57586"/>
                    </a:cubicBezTo>
                    <a:cubicBezTo>
                      <a:pt x="0" y="57586"/>
                      <a:pt x="14022" y="60600"/>
                      <a:pt x="24569" y="61015"/>
                    </a:cubicBezTo>
                    <a:cubicBezTo>
                      <a:pt x="35106" y="61441"/>
                      <a:pt x="43056" y="59721"/>
                      <a:pt x="43056" y="59721"/>
                    </a:cubicBezTo>
                    <a:lnTo>
                      <a:pt x="32509" y="43231"/>
                    </a:lnTo>
                    <a:cubicBezTo>
                      <a:pt x="32509" y="43231"/>
                      <a:pt x="27314" y="43065"/>
                      <a:pt x="21121" y="38942"/>
                    </a:cubicBezTo>
                    <a:cubicBezTo>
                      <a:pt x="14937" y="34811"/>
                      <a:pt x="7755" y="26723"/>
                      <a:pt x="7755" y="26723"/>
                    </a:cubicBezTo>
                    <a:cubicBezTo>
                      <a:pt x="7755" y="26723"/>
                      <a:pt x="16832" y="33821"/>
                      <a:pt x="22563" y="37251"/>
                    </a:cubicBezTo>
                    <a:cubicBezTo>
                      <a:pt x="28294" y="40671"/>
                      <a:pt x="30688" y="40430"/>
                      <a:pt x="30688" y="40430"/>
                    </a:cubicBezTo>
                    <a:lnTo>
                      <a:pt x="20530" y="8208"/>
                    </a:lnTo>
                    <a:cubicBezTo>
                      <a:pt x="20530" y="8208"/>
                      <a:pt x="30281" y="30217"/>
                      <a:pt x="36170" y="41272"/>
                    </a:cubicBezTo>
                    <a:cubicBezTo>
                      <a:pt x="40606" y="49618"/>
                      <a:pt x="42899" y="52567"/>
                      <a:pt x="42899" y="52567"/>
                    </a:cubicBezTo>
                    <a:cubicBezTo>
                      <a:pt x="42899" y="52567"/>
                      <a:pt x="45773" y="50339"/>
                      <a:pt x="48287" y="46060"/>
                    </a:cubicBezTo>
                    <a:cubicBezTo>
                      <a:pt x="50802" y="41780"/>
                      <a:pt x="52364" y="35947"/>
                      <a:pt x="52364" y="35947"/>
                    </a:cubicBezTo>
                    <a:cubicBezTo>
                      <a:pt x="52364" y="35947"/>
                      <a:pt x="52826" y="42778"/>
                      <a:pt x="51264" y="47751"/>
                    </a:cubicBezTo>
                    <a:cubicBezTo>
                      <a:pt x="49692" y="52715"/>
                      <a:pt x="46088" y="55821"/>
                      <a:pt x="46088" y="55821"/>
                    </a:cubicBezTo>
                    <a:lnTo>
                      <a:pt x="55553" y="70277"/>
                    </a:lnTo>
                    <a:cubicBezTo>
                      <a:pt x="55553" y="70277"/>
                      <a:pt x="61043" y="65323"/>
                      <a:pt x="65341" y="61034"/>
                    </a:cubicBezTo>
                    <a:cubicBezTo>
                      <a:pt x="69630" y="56736"/>
                      <a:pt x="72681" y="51393"/>
                      <a:pt x="72681" y="51393"/>
                    </a:cubicBezTo>
                    <a:cubicBezTo>
                      <a:pt x="72681" y="51393"/>
                      <a:pt x="68151" y="44387"/>
                      <a:pt x="65831" y="36049"/>
                    </a:cubicBezTo>
                    <a:cubicBezTo>
                      <a:pt x="63502" y="27712"/>
                      <a:pt x="63391" y="18025"/>
                      <a:pt x="63391" y="18025"/>
                    </a:cubicBezTo>
                    <a:cubicBezTo>
                      <a:pt x="63391" y="18025"/>
                      <a:pt x="65693" y="27342"/>
                      <a:pt x="68604" y="34755"/>
                    </a:cubicBezTo>
                    <a:cubicBezTo>
                      <a:pt x="71525" y="42168"/>
                      <a:pt x="75056" y="47686"/>
                      <a:pt x="75056" y="47686"/>
                    </a:cubicBezTo>
                    <a:cubicBezTo>
                      <a:pt x="75056" y="47686"/>
                      <a:pt x="78809" y="45579"/>
                      <a:pt x="84938" y="36493"/>
                    </a:cubicBezTo>
                    <a:cubicBezTo>
                      <a:pt x="92905" y="24661"/>
                      <a:pt x="106068" y="0"/>
                      <a:pt x="10606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83" name="Google Shape;7683;p13"/>
            <p:cNvGrpSpPr/>
            <p:nvPr/>
          </p:nvGrpSpPr>
          <p:grpSpPr>
            <a:xfrm>
              <a:off x="2701851" y="1891039"/>
              <a:ext cx="253045" cy="305132"/>
              <a:chOff x="2701851" y="1891039"/>
              <a:chExt cx="253045" cy="305132"/>
            </a:xfrm>
          </p:grpSpPr>
          <p:sp>
            <p:nvSpPr>
              <p:cNvPr id="7684" name="Google Shape;7684;p13"/>
              <p:cNvSpPr/>
              <p:nvPr/>
            </p:nvSpPr>
            <p:spPr>
              <a:xfrm>
                <a:off x="2701851" y="1891039"/>
                <a:ext cx="253045" cy="305132"/>
              </a:xfrm>
              <a:custGeom>
                <a:avLst/>
                <a:gdLst/>
                <a:ahLst/>
                <a:cxnLst/>
                <a:rect l="l" t="t" r="r" b="b"/>
                <a:pathLst>
                  <a:path w="253045" h="305132" extrusionOk="0">
                    <a:moveTo>
                      <a:pt x="176400" y="207024"/>
                    </a:moveTo>
                    <a:cubicBezTo>
                      <a:pt x="176400" y="207024"/>
                      <a:pt x="215667" y="207449"/>
                      <a:pt x="233913" y="179783"/>
                    </a:cubicBezTo>
                    <a:cubicBezTo>
                      <a:pt x="262660" y="136219"/>
                      <a:pt x="250486" y="104755"/>
                      <a:pt x="250486" y="104755"/>
                    </a:cubicBezTo>
                    <a:cubicBezTo>
                      <a:pt x="250486" y="104755"/>
                      <a:pt x="229892" y="135868"/>
                      <a:pt x="211155" y="109793"/>
                    </a:cubicBezTo>
                    <a:cubicBezTo>
                      <a:pt x="201422" y="96260"/>
                      <a:pt x="200054" y="67310"/>
                      <a:pt x="200054" y="67310"/>
                    </a:cubicBezTo>
                    <a:cubicBezTo>
                      <a:pt x="200054" y="67310"/>
                      <a:pt x="184294" y="57956"/>
                      <a:pt x="175828" y="41133"/>
                    </a:cubicBezTo>
                    <a:cubicBezTo>
                      <a:pt x="167370" y="24301"/>
                      <a:pt x="166205" y="0"/>
                      <a:pt x="166205" y="0"/>
                    </a:cubicBezTo>
                    <a:cubicBezTo>
                      <a:pt x="166205" y="0"/>
                      <a:pt x="152423" y="10741"/>
                      <a:pt x="143346" y="28266"/>
                    </a:cubicBezTo>
                    <a:cubicBezTo>
                      <a:pt x="134278" y="45782"/>
                      <a:pt x="129925" y="70092"/>
                      <a:pt x="129925" y="70092"/>
                    </a:cubicBezTo>
                    <a:cubicBezTo>
                      <a:pt x="129925" y="70092"/>
                      <a:pt x="124231" y="57974"/>
                      <a:pt x="117954" y="47529"/>
                    </a:cubicBezTo>
                    <a:cubicBezTo>
                      <a:pt x="111679" y="37084"/>
                      <a:pt x="104820" y="28312"/>
                      <a:pt x="104820" y="28312"/>
                    </a:cubicBezTo>
                    <a:cubicBezTo>
                      <a:pt x="104820" y="28312"/>
                      <a:pt x="99375" y="36299"/>
                      <a:pt x="96464" y="45163"/>
                    </a:cubicBezTo>
                    <a:cubicBezTo>
                      <a:pt x="93543" y="54037"/>
                      <a:pt x="93155" y="63770"/>
                      <a:pt x="93155" y="63770"/>
                    </a:cubicBezTo>
                    <a:cubicBezTo>
                      <a:pt x="93155" y="63770"/>
                      <a:pt x="72551" y="48065"/>
                      <a:pt x="54286" y="37944"/>
                    </a:cubicBezTo>
                    <a:cubicBezTo>
                      <a:pt x="36031" y="27822"/>
                      <a:pt x="20114" y="23284"/>
                      <a:pt x="20114" y="23284"/>
                    </a:cubicBezTo>
                    <a:cubicBezTo>
                      <a:pt x="20114" y="23284"/>
                      <a:pt x="22720" y="51828"/>
                      <a:pt x="28516" y="75463"/>
                    </a:cubicBezTo>
                    <a:cubicBezTo>
                      <a:pt x="34312" y="99107"/>
                      <a:pt x="43296" y="117844"/>
                      <a:pt x="43296" y="117844"/>
                    </a:cubicBezTo>
                    <a:cubicBezTo>
                      <a:pt x="43296" y="117844"/>
                      <a:pt x="36012" y="117446"/>
                      <a:pt x="29939" y="119424"/>
                    </a:cubicBezTo>
                    <a:cubicBezTo>
                      <a:pt x="23867" y="121393"/>
                      <a:pt x="18995" y="125737"/>
                      <a:pt x="18995" y="125737"/>
                    </a:cubicBezTo>
                    <a:cubicBezTo>
                      <a:pt x="18995" y="125737"/>
                      <a:pt x="27665" y="141645"/>
                      <a:pt x="39127" y="152663"/>
                    </a:cubicBezTo>
                    <a:cubicBezTo>
                      <a:pt x="50589" y="163681"/>
                      <a:pt x="64851" y="169819"/>
                      <a:pt x="64851" y="169819"/>
                    </a:cubicBezTo>
                    <a:cubicBezTo>
                      <a:pt x="64851" y="169819"/>
                      <a:pt x="41632" y="175384"/>
                      <a:pt x="25419" y="186679"/>
                    </a:cubicBezTo>
                    <a:cubicBezTo>
                      <a:pt x="9206" y="197974"/>
                      <a:pt x="0" y="214991"/>
                      <a:pt x="0" y="214991"/>
                    </a:cubicBezTo>
                    <a:cubicBezTo>
                      <a:pt x="0" y="214991"/>
                      <a:pt x="23136" y="217478"/>
                      <a:pt x="38277" y="227849"/>
                    </a:cubicBezTo>
                    <a:cubicBezTo>
                      <a:pt x="53427" y="238220"/>
                      <a:pt x="60581" y="256476"/>
                      <a:pt x="60581" y="256476"/>
                    </a:cubicBezTo>
                    <a:cubicBezTo>
                      <a:pt x="60581" y="256476"/>
                      <a:pt x="83477" y="235771"/>
                      <a:pt x="106456" y="275351"/>
                    </a:cubicBezTo>
                    <a:cubicBezTo>
                      <a:pt x="115570" y="291037"/>
                      <a:pt x="109839" y="305133"/>
                      <a:pt x="109839" y="305133"/>
                    </a:cubicBezTo>
                    <a:cubicBezTo>
                      <a:pt x="109839" y="305133"/>
                      <a:pt x="134741" y="304282"/>
                      <a:pt x="152007" y="280166"/>
                    </a:cubicBezTo>
                    <a:cubicBezTo>
                      <a:pt x="169265" y="256060"/>
                      <a:pt x="176400" y="207024"/>
                      <a:pt x="176400" y="2070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85" name="Google Shape;7685;p13"/>
              <p:cNvSpPr/>
              <p:nvPr/>
            </p:nvSpPr>
            <p:spPr>
              <a:xfrm>
                <a:off x="2739721" y="1933475"/>
                <a:ext cx="190237" cy="217838"/>
              </a:xfrm>
              <a:custGeom>
                <a:avLst/>
                <a:gdLst/>
                <a:ahLst/>
                <a:cxnLst/>
                <a:rect l="l" t="t" r="r" b="b"/>
                <a:pathLst>
                  <a:path w="190237" h="217838" extrusionOk="0">
                    <a:moveTo>
                      <a:pt x="0" y="6960"/>
                    </a:moveTo>
                    <a:cubicBezTo>
                      <a:pt x="0" y="6960"/>
                      <a:pt x="36428" y="65295"/>
                      <a:pt x="57836" y="88551"/>
                    </a:cubicBezTo>
                    <a:cubicBezTo>
                      <a:pt x="69778" y="101520"/>
                      <a:pt x="78338" y="108859"/>
                      <a:pt x="78338" y="108859"/>
                    </a:cubicBezTo>
                    <a:cubicBezTo>
                      <a:pt x="78338" y="108859"/>
                      <a:pt x="71821" y="109220"/>
                      <a:pt x="55654" y="105467"/>
                    </a:cubicBezTo>
                    <a:cubicBezTo>
                      <a:pt x="39488" y="101714"/>
                      <a:pt x="13662" y="93848"/>
                      <a:pt x="13662" y="93848"/>
                    </a:cubicBezTo>
                    <a:cubicBezTo>
                      <a:pt x="13662" y="93848"/>
                      <a:pt x="36724" y="107084"/>
                      <a:pt x="54323" y="112686"/>
                    </a:cubicBezTo>
                    <a:cubicBezTo>
                      <a:pt x="71923" y="118287"/>
                      <a:pt x="84069" y="116254"/>
                      <a:pt x="84069" y="116254"/>
                    </a:cubicBezTo>
                    <a:cubicBezTo>
                      <a:pt x="84069" y="116254"/>
                      <a:pt x="94033" y="128880"/>
                      <a:pt x="104737" y="138771"/>
                    </a:cubicBezTo>
                    <a:cubicBezTo>
                      <a:pt x="115441" y="148652"/>
                      <a:pt x="126884" y="155788"/>
                      <a:pt x="126884" y="155788"/>
                    </a:cubicBezTo>
                    <a:lnTo>
                      <a:pt x="94671" y="164319"/>
                    </a:lnTo>
                    <a:cubicBezTo>
                      <a:pt x="94671" y="164319"/>
                      <a:pt x="89975" y="155030"/>
                      <a:pt x="77718" y="146997"/>
                    </a:cubicBezTo>
                    <a:cubicBezTo>
                      <a:pt x="65462" y="138965"/>
                      <a:pt x="45653" y="132189"/>
                      <a:pt x="45653" y="132189"/>
                    </a:cubicBezTo>
                    <a:cubicBezTo>
                      <a:pt x="45653" y="132189"/>
                      <a:pt x="62911" y="142958"/>
                      <a:pt x="73254" y="150759"/>
                    </a:cubicBezTo>
                    <a:cubicBezTo>
                      <a:pt x="83607" y="158561"/>
                      <a:pt x="87045" y="163386"/>
                      <a:pt x="87045" y="163386"/>
                    </a:cubicBezTo>
                    <a:lnTo>
                      <a:pt x="55580" y="165123"/>
                    </a:lnTo>
                    <a:lnTo>
                      <a:pt x="14022" y="164689"/>
                    </a:lnTo>
                    <a:lnTo>
                      <a:pt x="54943" y="171779"/>
                    </a:lnTo>
                    <a:cubicBezTo>
                      <a:pt x="54943" y="171779"/>
                      <a:pt x="54693" y="177685"/>
                      <a:pt x="48287" y="183924"/>
                    </a:cubicBezTo>
                    <a:cubicBezTo>
                      <a:pt x="41882" y="190173"/>
                      <a:pt x="29320" y="196754"/>
                      <a:pt x="29320" y="196754"/>
                    </a:cubicBezTo>
                    <a:cubicBezTo>
                      <a:pt x="29320" y="196754"/>
                      <a:pt x="43832" y="193177"/>
                      <a:pt x="52068" y="186947"/>
                    </a:cubicBezTo>
                    <a:cubicBezTo>
                      <a:pt x="60313" y="180717"/>
                      <a:pt x="62291" y="171834"/>
                      <a:pt x="62291" y="171834"/>
                    </a:cubicBezTo>
                    <a:lnTo>
                      <a:pt x="87369" y="170069"/>
                    </a:lnTo>
                    <a:lnTo>
                      <a:pt x="101807" y="169893"/>
                    </a:lnTo>
                    <a:cubicBezTo>
                      <a:pt x="101807" y="169893"/>
                      <a:pt x="101557" y="178776"/>
                      <a:pt x="95493" y="190765"/>
                    </a:cubicBezTo>
                    <a:cubicBezTo>
                      <a:pt x="89430" y="202744"/>
                      <a:pt x="77561" y="217838"/>
                      <a:pt x="77561" y="217838"/>
                    </a:cubicBezTo>
                    <a:cubicBezTo>
                      <a:pt x="77561" y="217838"/>
                      <a:pt x="91953" y="207948"/>
                      <a:pt x="99995" y="195793"/>
                    </a:cubicBezTo>
                    <a:cubicBezTo>
                      <a:pt x="108037" y="183647"/>
                      <a:pt x="109728" y="169246"/>
                      <a:pt x="109728" y="169246"/>
                    </a:cubicBezTo>
                    <a:lnTo>
                      <a:pt x="133197" y="161768"/>
                    </a:lnTo>
                    <a:cubicBezTo>
                      <a:pt x="133197" y="161768"/>
                      <a:pt x="139483" y="167240"/>
                      <a:pt x="151674" y="175060"/>
                    </a:cubicBezTo>
                    <a:cubicBezTo>
                      <a:pt x="163858" y="182871"/>
                      <a:pt x="181938" y="193029"/>
                      <a:pt x="181938" y="193029"/>
                    </a:cubicBezTo>
                    <a:lnTo>
                      <a:pt x="188519" y="177685"/>
                    </a:lnTo>
                    <a:cubicBezTo>
                      <a:pt x="188519" y="177685"/>
                      <a:pt x="170772" y="172906"/>
                      <a:pt x="157507" y="166510"/>
                    </a:cubicBezTo>
                    <a:cubicBezTo>
                      <a:pt x="144252" y="160123"/>
                      <a:pt x="135489" y="152109"/>
                      <a:pt x="135489" y="152109"/>
                    </a:cubicBezTo>
                    <a:lnTo>
                      <a:pt x="135850" y="127207"/>
                    </a:lnTo>
                    <a:cubicBezTo>
                      <a:pt x="135850" y="127207"/>
                      <a:pt x="149521" y="129222"/>
                      <a:pt x="162554" y="122475"/>
                    </a:cubicBezTo>
                    <a:cubicBezTo>
                      <a:pt x="175587" y="115727"/>
                      <a:pt x="190238" y="102407"/>
                      <a:pt x="190238" y="102407"/>
                    </a:cubicBezTo>
                    <a:cubicBezTo>
                      <a:pt x="190238" y="102407"/>
                      <a:pt x="174478" y="113120"/>
                      <a:pt x="160983" y="117113"/>
                    </a:cubicBezTo>
                    <a:cubicBezTo>
                      <a:pt x="147487" y="121116"/>
                      <a:pt x="135527" y="119674"/>
                      <a:pt x="135527" y="119674"/>
                    </a:cubicBezTo>
                    <a:lnTo>
                      <a:pt x="134852" y="80389"/>
                    </a:lnTo>
                    <a:cubicBezTo>
                      <a:pt x="134852" y="80389"/>
                      <a:pt x="141535" y="78513"/>
                      <a:pt x="146027" y="67643"/>
                    </a:cubicBezTo>
                    <a:cubicBezTo>
                      <a:pt x="150519" y="56773"/>
                      <a:pt x="152821" y="36918"/>
                      <a:pt x="152821" y="36918"/>
                    </a:cubicBezTo>
                    <a:cubicBezTo>
                      <a:pt x="152821" y="36918"/>
                      <a:pt x="147155" y="55146"/>
                      <a:pt x="142644" y="64343"/>
                    </a:cubicBezTo>
                    <a:cubicBezTo>
                      <a:pt x="138124" y="73549"/>
                      <a:pt x="134768" y="73716"/>
                      <a:pt x="134768" y="73716"/>
                    </a:cubicBezTo>
                    <a:lnTo>
                      <a:pt x="119702" y="0"/>
                    </a:lnTo>
                    <a:cubicBezTo>
                      <a:pt x="119702" y="0"/>
                      <a:pt x="126292" y="51171"/>
                      <a:pt x="128308" y="77164"/>
                    </a:cubicBezTo>
                    <a:cubicBezTo>
                      <a:pt x="129842" y="96778"/>
                      <a:pt x="129426" y="103905"/>
                      <a:pt x="129426" y="103905"/>
                    </a:cubicBezTo>
                    <a:cubicBezTo>
                      <a:pt x="129426" y="103905"/>
                      <a:pt x="123676" y="99856"/>
                      <a:pt x="116606" y="91204"/>
                    </a:cubicBezTo>
                    <a:cubicBezTo>
                      <a:pt x="109525" y="82553"/>
                      <a:pt x="102324" y="70194"/>
                      <a:pt x="102324" y="70194"/>
                    </a:cubicBezTo>
                    <a:cubicBezTo>
                      <a:pt x="102324" y="70194"/>
                      <a:pt x="107732" y="85335"/>
                      <a:pt x="114175" y="95780"/>
                    </a:cubicBezTo>
                    <a:cubicBezTo>
                      <a:pt x="120617" y="106234"/>
                      <a:pt x="128095" y="111993"/>
                      <a:pt x="128095" y="111993"/>
                    </a:cubicBezTo>
                    <a:lnTo>
                      <a:pt x="128409" y="146498"/>
                    </a:lnTo>
                    <a:cubicBezTo>
                      <a:pt x="128409" y="146498"/>
                      <a:pt x="116818" y="137227"/>
                      <a:pt x="107390" y="129056"/>
                    </a:cubicBezTo>
                    <a:cubicBezTo>
                      <a:pt x="97952" y="120875"/>
                      <a:pt x="89235" y="110033"/>
                      <a:pt x="89235" y="110033"/>
                    </a:cubicBezTo>
                    <a:cubicBezTo>
                      <a:pt x="89235" y="110033"/>
                      <a:pt x="89014" y="93339"/>
                      <a:pt x="84706" y="74354"/>
                    </a:cubicBezTo>
                    <a:cubicBezTo>
                      <a:pt x="80399" y="55359"/>
                      <a:pt x="72006" y="34080"/>
                      <a:pt x="72006" y="34080"/>
                    </a:cubicBezTo>
                    <a:cubicBezTo>
                      <a:pt x="72006" y="34080"/>
                      <a:pt x="77201" y="55201"/>
                      <a:pt x="79909" y="72329"/>
                    </a:cubicBezTo>
                    <a:cubicBezTo>
                      <a:pt x="82618" y="89457"/>
                      <a:pt x="82848" y="102601"/>
                      <a:pt x="82848" y="102601"/>
                    </a:cubicBezTo>
                    <a:cubicBezTo>
                      <a:pt x="82848" y="102601"/>
                      <a:pt x="76046" y="99070"/>
                      <a:pt x="59990" y="80916"/>
                    </a:cubicBezTo>
                    <a:cubicBezTo>
                      <a:pt x="39072" y="57272"/>
                      <a:pt x="0" y="6960"/>
                      <a:pt x="0" y="696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86" name="Google Shape;7686;p13"/>
            <p:cNvGrpSpPr/>
            <p:nvPr/>
          </p:nvGrpSpPr>
          <p:grpSpPr>
            <a:xfrm>
              <a:off x="2238537" y="1804357"/>
              <a:ext cx="137190" cy="259467"/>
              <a:chOff x="2238537" y="1804357"/>
              <a:chExt cx="137190" cy="259467"/>
            </a:xfrm>
          </p:grpSpPr>
          <p:sp>
            <p:nvSpPr>
              <p:cNvPr id="7687" name="Google Shape;7687;p13"/>
              <p:cNvSpPr/>
              <p:nvPr/>
            </p:nvSpPr>
            <p:spPr>
              <a:xfrm>
                <a:off x="2238537" y="1804357"/>
                <a:ext cx="128076" cy="259467"/>
              </a:xfrm>
              <a:custGeom>
                <a:avLst/>
                <a:gdLst/>
                <a:ahLst/>
                <a:cxnLst/>
                <a:rect l="l" t="t" r="r" b="b"/>
                <a:pathLst>
                  <a:path w="128076" h="259467" extrusionOk="0">
                    <a:moveTo>
                      <a:pt x="113010" y="97949"/>
                    </a:moveTo>
                    <a:cubicBezTo>
                      <a:pt x="113010" y="97949"/>
                      <a:pt x="126810" y="62658"/>
                      <a:pt x="124342" y="37784"/>
                    </a:cubicBezTo>
                    <a:cubicBezTo>
                      <a:pt x="120450" y="-1399"/>
                      <a:pt x="106179" y="6"/>
                      <a:pt x="106179" y="6"/>
                    </a:cubicBezTo>
                    <a:cubicBezTo>
                      <a:pt x="106179" y="6"/>
                      <a:pt x="108933" y="28051"/>
                      <a:pt x="94088" y="37017"/>
                    </a:cubicBezTo>
                    <a:cubicBezTo>
                      <a:pt x="86389" y="41666"/>
                      <a:pt x="76683" y="34096"/>
                      <a:pt x="76683" y="34096"/>
                    </a:cubicBezTo>
                    <a:cubicBezTo>
                      <a:pt x="76683" y="34096"/>
                      <a:pt x="68207" y="45465"/>
                      <a:pt x="59897" y="47979"/>
                    </a:cubicBezTo>
                    <a:cubicBezTo>
                      <a:pt x="51578" y="50494"/>
                      <a:pt x="43425" y="44143"/>
                      <a:pt x="43425" y="44143"/>
                    </a:cubicBezTo>
                    <a:cubicBezTo>
                      <a:pt x="43425" y="44143"/>
                      <a:pt x="42048" y="59848"/>
                      <a:pt x="44479" y="73352"/>
                    </a:cubicBezTo>
                    <a:cubicBezTo>
                      <a:pt x="46919" y="86866"/>
                      <a:pt x="53149" y="98189"/>
                      <a:pt x="53149" y="98189"/>
                    </a:cubicBezTo>
                    <a:cubicBezTo>
                      <a:pt x="53149" y="98189"/>
                      <a:pt x="47308" y="99631"/>
                      <a:pt x="41789" y="102118"/>
                    </a:cubicBezTo>
                    <a:cubicBezTo>
                      <a:pt x="36271" y="104604"/>
                      <a:pt x="31086" y="108117"/>
                      <a:pt x="31086" y="108117"/>
                    </a:cubicBezTo>
                    <a:cubicBezTo>
                      <a:pt x="31086" y="108117"/>
                      <a:pt x="31742" y="115456"/>
                      <a:pt x="33553" y="120789"/>
                    </a:cubicBezTo>
                    <a:cubicBezTo>
                      <a:pt x="35365" y="126114"/>
                      <a:pt x="38342" y="129432"/>
                      <a:pt x="38342" y="129432"/>
                    </a:cubicBezTo>
                    <a:cubicBezTo>
                      <a:pt x="38342" y="129432"/>
                      <a:pt x="26159" y="143242"/>
                      <a:pt x="16573" y="156626"/>
                    </a:cubicBezTo>
                    <a:cubicBezTo>
                      <a:pt x="6988" y="170020"/>
                      <a:pt x="0" y="182988"/>
                      <a:pt x="0" y="182988"/>
                    </a:cubicBezTo>
                    <a:cubicBezTo>
                      <a:pt x="0" y="182988"/>
                      <a:pt x="10011" y="189320"/>
                      <a:pt x="19568" y="191289"/>
                    </a:cubicBezTo>
                    <a:cubicBezTo>
                      <a:pt x="29126" y="193257"/>
                      <a:pt x="38230" y="190854"/>
                      <a:pt x="38230" y="190854"/>
                    </a:cubicBezTo>
                    <a:cubicBezTo>
                      <a:pt x="38230" y="190854"/>
                      <a:pt x="35568" y="197297"/>
                      <a:pt x="34089" y="203379"/>
                    </a:cubicBezTo>
                    <a:cubicBezTo>
                      <a:pt x="32601" y="209452"/>
                      <a:pt x="32296" y="215164"/>
                      <a:pt x="32296" y="215164"/>
                    </a:cubicBezTo>
                    <a:cubicBezTo>
                      <a:pt x="32296" y="215164"/>
                      <a:pt x="40384" y="212197"/>
                      <a:pt x="47890" y="205209"/>
                    </a:cubicBezTo>
                    <a:cubicBezTo>
                      <a:pt x="55396" y="198221"/>
                      <a:pt x="62310" y="187221"/>
                      <a:pt x="62310" y="187221"/>
                    </a:cubicBezTo>
                    <a:cubicBezTo>
                      <a:pt x="62310" y="187221"/>
                      <a:pt x="56005" y="209859"/>
                      <a:pt x="53963" y="227920"/>
                    </a:cubicBezTo>
                    <a:cubicBezTo>
                      <a:pt x="51920" y="245982"/>
                      <a:pt x="54148" y="259468"/>
                      <a:pt x="54148" y="259468"/>
                    </a:cubicBezTo>
                    <a:cubicBezTo>
                      <a:pt x="54148" y="259468"/>
                      <a:pt x="62994" y="239354"/>
                      <a:pt x="71571" y="228854"/>
                    </a:cubicBezTo>
                    <a:cubicBezTo>
                      <a:pt x="80158" y="218344"/>
                      <a:pt x="88468" y="217447"/>
                      <a:pt x="88468" y="217447"/>
                    </a:cubicBezTo>
                    <a:cubicBezTo>
                      <a:pt x="88468" y="217447"/>
                      <a:pt x="89836" y="190503"/>
                      <a:pt x="110458" y="181814"/>
                    </a:cubicBezTo>
                    <a:cubicBezTo>
                      <a:pt x="118639" y="178376"/>
                      <a:pt x="121134" y="187831"/>
                      <a:pt x="121134" y="187831"/>
                    </a:cubicBezTo>
                    <a:cubicBezTo>
                      <a:pt x="121134" y="187831"/>
                      <a:pt x="129537" y="165102"/>
                      <a:pt x="127854" y="142197"/>
                    </a:cubicBezTo>
                    <a:cubicBezTo>
                      <a:pt x="126172" y="119292"/>
                      <a:pt x="113010" y="97949"/>
                      <a:pt x="113010" y="979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88" name="Google Shape;7688;p13"/>
              <p:cNvSpPr/>
              <p:nvPr/>
            </p:nvSpPr>
            <p:spPr>
              <a:xfrm>
                <a:off x="2253040" y="1836743"/>
                <a:ext cx="122687" cy="177879"/>
              </a:xfrm>
              <a:custGeom>
                <a:avLst/>
                <a:gdLst/>
                <a:ahLst/>
                <a:cxnLst/>
                <a:rect l="l" t="t" r="r" b="b"/>
                <a:pathLst>
                  <a:path w="122687" h="177879" extrusionOk="0">
                    <a:moveTo>
                      <a:pt x="0" y="142533"/>
                    </a:moveTo>
                    <a:cubicBezTo>
                      <a:pt x="0" y="142533"/>
                      <a:pt x="31298" y="127429"/>
                      <a:pt x="46161" y="115200"/>
                    </a:cubicBezTo>
                    <a:cubicBezTo>
                      <a:pt x="54462" y="108378"/>
                      <a:pt x="59777" y="102888"/>
                      <a:pt x="59777" y="102888"/>
                    </a:cubicBezTo>
                    <a:cubicBezTo>
                      <a:pt x="59777" y="102888"/>
                      <a:pt x="57623" y="108868"/>
                      <a:pt x="50802" y="122308"/>
                    </a:cubicBezTo>
                    <a:cubicBezTo>
                      <a:pt x="43980" y="135757"/>
                      <a:pt x="32481" y="156647"/>
                      <a:pt x="32481" y="156647"/>
                    </a:cubicBezTo>
                    <a:cubicBezTo>
                      <a:pt x="32481" y="156647"/>
                      <a:pt x="44729" y="139880"/>
                      <a:pt x="52641" y="125710"/>
                    </a:cubicBezTo>
                    <a:cubicBezTo>
                      <a:pt x="60553" y="111540"/>
                      <a:pt x="64130" y="99967"/>
                      <a:pt x="64130" y="99967"/>
                    </a:cubicBezTo>
                    <a:cubicBezTo>
                      <a:pt x="64130" y="99967"/>
                      <a:pt x="71627" y="94828"/>
                      <a:pt x="78504" y="88182"/>
                    </a:cubicBezTo>
                    <a:cubicBezTo>
                      <a:pt x="85390" y="81536"/>
                      <a:pt x="91648" y="73383"/>
                      <a:pt x="91648" y="73383"/>
                    </a:cubicBezTo>
                    <a:lnTo>
                      <a:pt x="83163" y="105032"/>
                    </a:lnTo>
                    <a:cubicBezTo>
                      <a:pt x="83163" y="105032"/>
                      <a:pt x="78559" y="106437"/>
                      <a:pt x="71729" y="115052"/>
                    </a:cubicBezTo>
                    <a:cubicBezTo>
                      <a:pt x="64898" y="123658"/>
                      <a:pt x="55839" y="139464"/>
                      <a:pt x="55839" y="139464"/>
                    </a:cubicBezTo>
                    <a:cubicBezTo>
                      <a:pt x="55839" y="139464"/>
                      <a:pt x="65286" y="127179"/>
                      <a:pt x="71377" y="120219"/>
                    </a:cubicBezTo>
                    <a:cubicBezTo>
                      <a:pt x="77469" y="113259"/>
                      <a:pt x="80205" y="111632"/>
                      <a:pt x="80205" y="111632"/>
                    </a:cubicBezTo>
                    <a:lnTo>
                      <a:pt x="69806" y="140536"/>
                    </a:lnTo>
                    <a:lnTo>
                      <a:pt x="55201" y="177879"/>
                    </a:lnTo>
                    <a:lnTo>
                      <a:pt x="71710" y="143133"/>
                    </a:lnTo>
                    <a:cubicBezTo>
                      <a:pt x="71710" y="143133"/>
                      <a:pt x="73503" y="145158"/>
                      <a:pt x="73263" y="152830"/>
                    </a:cubicBezTo>
                    <a:cubicBezTo>
                      <a:pt x="73032" y="160511"/>
                      <a:pt x="70758" y="173840"/>
                      <a:pt x="70758" y="173840"/>
                    </a:cubicBezTo>
                    <a:cubicBezTo>
                      <a:pt x="70758" y="173840"/>
                      <a:pt x="74668" y="159670"/>
                      <a:pt x="75546" y="150334"/>
                    </a:cubicBezTo>
                    <a:cubicBezTo>
                      <a:pt x="76424" y="141008"/>
                      <a:pt x="74280" y="136524"/>
                      <a:pt x="74280" y="136524"/>
                    </a:cubicBezTo>
                    <a:lnTo>
                      <a:pt x="82451" y="113370"/>
                    </a:lnTo>
                    <a:lnTo>
                      <a:pt x="87415" y="100291"/>
                    </a:lnTo>
                    <a:cubicBezTo>
                      <a:pt x="87415" y="100291"/>
                      <a:pt x="90160" y="103221"/>
                      <a:pt x="91879" y="112335"/>
                    </a:cubicBezTo>
                    <a:cubicBezTo>
                      <a:pt x="93589" y="121458"/>
                      <a:pt x="94273" y="136746"/>
                      <a:pt x="94273" y="136746"/>
                    </a:cubicBezTo>
                    <a:cubicBezTo>
                      <a:pt x="94273" y="136746"/>
                      <a:pt x="96122" y="120765"/>
                      <a:pt x="95049" y="109811"/>
                    </a:cubicBezTo>
                    <a:cubicBezTo>
                      <a:pt x="93977" y="98867"/>
                      <a:pt x="89966" y="92951"/>
                      <a:pt x="89966" y="92951"/>
                    </a:cubicBezTo>
                    <a:lnTo>
                      <a:pt x="95752" y="69510"/>
                    </a:lnTo>
                    <a:cubicBezTo>
                      <a:pt x="95752" y="69510"/>
                      <a:pt x="99690" y="65508"/>
                      <a:pt x="106419" y="56893"/>
                    </a:cubicBezTo>
                    <a:cubicBezTo>
                      <a:pt x="113157" y="48278"/>
                      <a:pt x="122687" y="35069"/>
                      <a:pt x="122687" y="35069"/>
                    </a:cubicBezTo>
                    <a:lnTo>
                      <a:pt x="120090" y="24458"/>
                    </a:lnTo>
                    <a:cubicBezTo>
                      <a:pt x="120090" y="24458"/>
                      <a:pt x="112381" y="39016"/>
                      <a:pt x="105735" y="49027"/>
                    </a:cubicBezTo>
                    <a:cubicBezTo>
                      <a:pt x="99080" y="59037"/>
                      <a:pt x="93469" y="64500"/>
                      <a:pt x="93469" y="64500"/>
                    </a:cubicBezTo>
                    <a:lnTo>
                      <a:pt x="85649" y="56606"/>
                    </a:lnTo>
                    <a:cubicBezTo>
                      <a:pt x="85649" y="56606"/>
                      <a:pt x="91057" y="44886"/>
                      <a:pt x="93441" y="31076"/>
                    </a:cubicBezTo>
                    <a:cubicBezTo>
                      <a:pt x="95826" y="17267"/>
                      <a:pt x="96667" y="0"/>
                      <a:pt x="96667" y="0"/>
                    </a:cubicBezTo>
                    <a:cubicBezTo>
                      <a:pt x="96667" y="0"/>
                      <a:pt x="94606" y="17479"/>
                      <a:pt x="91177" y="30864"/>
                    </a:cubicBezTo>
                    <a:cubicBezTo>
                      <a:pt x="87756" y="44248"/>
                      <a:pt x="83135" y="54601"/>
                      <a:pt x="83135" y="54601"/>
                    </a:cubicBezTo>
                    <a:lnTo>
                      <a:pt x="70370" y="43259"/>
                    </a:lnTo>
                    <a:cubicBezTo>
                      <a:pt x="70370" y="43259"/>
                      <a:pt x="72098" y="36659"/>
                      <a:pt x="70194" y="29301"/>
                    </a:cubicBezTo>
                    <a:cubicBezTo>
                      <a:pt x="68290" y="21944"/>
                      <a:pt x="62753" y="13819"/>
                      <a:pt x="62753" y="13819"/>
                    </a:cubicBezTo>
                    <a:cubicBezTo>
                      <a:pt x="62753" y="13819"/>
                      <a:pt x="66598" y="24476"/>
                      <a:pt x="67966" y="31344"/>
                    </a:cubicBezTo>
                    <a:cubicBezTo>
                      <a:pt x="69325" y="38221"/>
                      <a:pt x="68207" y="41299"/>
                      <a:pt x="68207" y="41299"/>
                    </a:cubicBezTo>
                    <a:lnTo>
                      <a:pt x="39451" y="32463"/>
                    </a:lnTo>
                    <a:cubicBezTo>
                      <a:pt x="39451" y="32463"/>
                      <a:pt x="58067" y="42085"/>
                      <a:pt x="67061" y="48167"/>
                    </a:cubicBezTo>
                    <a:cubicBezTo>
                      <a:pt x="73854" y="52761"/>
                      <a:pt x="75980" y="55303"/>
                      <a:pt x="75980" y="55303"/>
                    </a:cubicBezTo>
                    <a:cubicBezTo>
                      <a:pt x="75980" y="55303"/>
                      <a:pt x="72690" y="59259"/>
                      <a:pt x="67467" y="63003"/>
                    </a:cubicBezTo>
                    <a:cubicBezTo>
                      <a:pt x="62245" y="66756"/>
                      <a:pt x="55793" y="69492"/>
                      <a:pt x="55793" y="69492"/>
                    </a:cubicBezTo>
                    <a:cubicBezTo>
                      <a:pt x="55793" y="69492"/>
                      <a:pt x="62504" y="69214"/>
                      <a:pt x="68087" y="66580"/>
                    </a:cubicBezTo>
                    <a:cubicBezTo>
                      <a:pt x="73660" y="63955"/>
                      <a:pt x="78097" y="58963"/>
                      <a:pt x="78097" y="58963"/>
                    </a:cubicBezTo>
                    <a:lnTo>
                      <a:pt x="89217" y="69177"/>
                    </a:lnTo>
                    <a:cubicBezTo>
                      <a:pt x="89217" y="69177"/>
                      <a:pt x="82220" y="76812"/>
                      <a:pt x="76332" y="82830"/>
                    </a:cubicBezTo>
                    <a:cubicBezTo>
                      <a:pt x="70444" y="88856"/>
                      <a:pt x="63946" y="93423"/>
                      <a:pt x="63946" y="93423"/>
                    </a:cubicBezTo>
                    <a:cubicBezTo>
                      <a:pt x="63946" y="93423"/>
                      <a:pt x="58547" y="88533"/>
                      <a:pt x="50986" y="86638"/>
                    </a:cubicBezTo>
                    <a:cubicBezTo>
                      <a:pt x="43435" y="84743"/>
                      <a:pt x="33720" y="85843"/>
                      <a:pt x="33720" y="85843"/>
                    </a:cubicBezTo>
                    <a:cubicBezTo>
                      <a:pt x="33720" y="85843"/>
                      <a:pt x="42270" y="87581"/>
                      <a:pt x="48675" y="90354"/>
                    </a:cubicBezTo>
                    <a:cubicBezTo>
                      <a:pt x="55081" y="93118"/>
                      <a:pt x="59352" y="96917"/>
                      <a:pt x="59352" y="96917"/>
                    </a:cubicBezTo>
                    <a:cubicBezTo>
                      <a:pt x="59352" y="96917"/>
                      <a:pt x="55858" y="101973"/>
                      <a:pt x="44479" y="110939"/>
                    </a:cubicBezTo>
                    <a:cubicBezTo>
                      <a:pt x="29653" y="122604"/>
                      <a:pt x="0" y="142533"/>
                      <a:pt x="0" y="14253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89" name="Google Shape;7689;p13"/>
            <p:cNvGrpSpPr/>
            <p:nvPr/>
          </p:nvGrpSpPr>
          <p:grpSpPr>
            <a:xfrm>
              <a:off x="1796212" y="3107503"/>
              <a:ext cx="237537" cy="213022"/>
              <a:chOff x="1796212" y="3107503"/>
              <a:chExt cx="237537" cy="213022"/>
            </a:xfrm>
          </p:grpSpPr>
          <p:sp>
            <p:nvSpPr>
              <p:cNvPr id="7690" name="Google Shape;7690;p13"/>
              <p:cNvSpPr/>
              <p:nvPr/>
            </p:nvSpPr>
            <p:spPr>
              <a:xfrm>
                <a:off x="1796212" y="3107503"/>
                <a:ext cx="237537" cy="213022"/>
              </a:xfrm>
              <a:custGeom>
                <a:avLst/>
                <a:gdLst/>
                <a:ahLst/>
                <a:cxnLst/>
                <a:rect l="l" t="t" r="r" b="b"/>
                <a:pathLst>
                  <a:path w="237537" h="213022" extrusionOk="0">
                    <a:moveTo>
                      <a:pt x="73801" y="72616"/>
                    </a:moveTo>
                    <a:cubicBezTo>
                      <a:pt x="73801" y="72616"/>
                      <a:pt x="37428" y="75676"/>
                      <a:pt x="19616" y="96113"/>
                    </a:cubicBezTo>
                    <a:cubicBezTo>
                      <a:pt x="-8428" y="128280"/>
                      <a:pt x="1832" y="148717"/>
                      <a:pt x="1832" y="148717"/>
                    </a:cubicBezTo>
                    <a:cubicBezTo>
                      <a:pt x="1832" y="148717"/>
                      <a:pt x="21927" y="125728"/>
                      <a:pt x="38445" y="141932"/>
                    </a:cubicBezTo>
                    <a:cubicBezTo>
                      <a:pt x="47023" y="150343"/>
                      <a:pt x="47355" y="169976"/>
                      <a:pt x="47355" y="169976"/>
                    </a:cubicBezTo>
                    <a:cubicBezTo>
                      <a:pt x="47355" y="169976"/>
                      <a:pt x="61655" y="175014"/>
                      <a:pt x="68957" y="185782"/>
                    </a:cubicBezTo>
                    <a:cubicBezTo>
                      <a:pt x="76250" y="196542"/>
                      <a:pt x="76537" y="213023"/>
                      <a:pt x="76537" y="213023"/>
                    </a:cubicBezTo>
                    <a:cubicBezTo>
                      <a:pt x="76537" y="213023"/>
                      <a:pt x="89662" y="204528"/>
                      <a:pt x="98638" y="191800"/>
                    </a:cubicBezTo>
                    <a:cubicBezTo>
                      <a:pt x="107604" y="179063"/>
                      <a:pt x="112429" y="162110"/>
                      <a:pt x="112429" y="162110"/>
                    </a:cubicBezTo>
                    <a:cubicBezTo>
                      <a:pt x="112429" y="162110"/>
                      <a:pt x="117309" y="169893"/>
                      <a:pt x="122791" y="176493"/>
                    </a:cubicBezTo>
                    <a:cubicBezTo>
                      <a:pt x="128272" y="183083"/>
                      <a:pt x="134345" y="188482"/>
                      <a:pt x="134345" y="188482"/>
                    </a:cubicBezTo>
                    <a:cubicBezTo>
                      <a:pt x="134345" y="188482"/>
                      <a:pt x="139641" y="182566"/>
                      <a:pt x="142636" y="176271"/>
                    </a:cubicBezTo>
                    <a:cubicBezTo>
                      <a:pt x="145622" y="169967"/>
                      <a:pt x="146306" y="163293"/>
                      <a:pt x="146306" y="163293"/>
                    </a:cubicBezTo>
                    <a:cubicBezTo>
                      <a:pt x="146306" y="163293"/>
                      <a:pt x="164894" y="172250"/>
                      <a:pt x="181486" y="177602"/>
                    </a:cubicBezTo>
                    <a:cubicBezTo>
                      <a:pt x="198078" y="182954"/>
                      <a:pt x="212673" y="184701"/>
                      <a:pt x="212673" y="184701"/>
                    </a:cubicBezTo>
                    <a:cubicBezTo>
                      <a:pt x="212673" y="184701"/>
                      <a:pt x="211185" y="165447"/>
                      <a:pt x="206582" y="149807"/>
                    </a:cubicBezTo>
                    <a:cubicBezTo>
                      <a:pt x="201978" y="134168"/>
                      <a:pt x="194260" y="122142"/>
                      <a:pt x="194260" y="122142"/>
                    </a:cubicBezTo>
                    <a:cubicBezTo>
                      <a:pt x="194260" y="122142"/>
                      <a:pt x="200999" y="121800"/>
                      <a:pt x="206683" y="119933"/>
                    </a:cubicBezTo>
                    <a:cubicBezTo>
                      <a:pt x="212377" y="118066"/>
                      <a:pt x="217036" y="114692"/>
                      <a:pt x="217036" y="114692"/>
                    </a:cubicBezTo>
                    <a:cubicBezTo>
                      <a:pt x="217036" y="114692"/>
                      <a:pt x="209521" y="104570"/>
                      <a:pt x="199252" y="98026"/>
                    </a:cubicBezTo>
                    <a:cubicBezTo>
                      <a:pt x="188991" y="91491"/>
                      <a:pt x="175968" y="88515"/>
                      <a:pt x="175968" y="88515"/>
                    </a:cubicBezTo>
                    <a:cubicBezTo>
                      <a:pt x="175968" y="88515"/>
                      <a:pt x="197671" y="82738"/>
                      <a:pt x="213061" y="73651"/>
                    </a:cubicBezTo>
                    <a:cubicBezTo>
                      <a:pt x="228451" y="64565"/>
                      <a:pt x="237538" y="52160"/>
                      <a:pt x="237538" y="52160"/>
                    </a:cubicBezTo>
                    <a:cubicBezTo>
                      <a:pt x="237538" y="52160"/>
                      <a:pt x="216176" y="52438"/>
                      <a:pt x="202478" y="46651"/>
                    </a:cubicBezTo>
                    <a:cubicBezTo>
                      <a:pt x="188779" y="40865"/>
                      <a:pt x="182734" y="29015"/>
                      <a:pt x="182734" y="29015"/>
                    </a:cubicBezTo>
                    <a:cubicBezTo>
                      <a:pt x="182734" y="29015"/>
                      <a:pt x="160846" y="45089"/>
                      <a:pt x="140834" y="20040"/>
                    </a:cubicBezTo>
                    <a:cubicBezTo>
                      <a:pt x="132903" y="10112"/>
                      <a:pt x="138671" y="0"/>
                      <a:pt x="138671" y="0"/>
                    </a:cubicBezTo>
                    <a:cubicBezTo>
                      <a:pt x="138671" y="0"/>
                      <a:pt x="115562" y="2708"/>
                      <a:pt x="98776" y="20631"/>
                    </a:cubicBezTo>
                    <a:cubicBezTo>
                      <a:pt x="82000" y="38554"/>
                      <a:pt x="73801" y="72616"/>
                      <a:pt x="73801"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91" name="Google Shape;7691;p13"/>
              <p:cNvSpPr/>
              <p:nvPr/>
            </p:nvSpPr>
            <p:spPr>
              <a:xfrm>
                <a:off x="1820080" y="3138598"/>
                <a:ext cx="173202" cy="152238"/>
              </a:xfrm>
              <a:custGeom>
                <a:avLst/>
                <a:gdLst/>
                <a:ahLst/>
                <a:cxnLst/>
                <a:rect l="l" t="t" r="r" b="b"/>
                <a:pathLst>
                  <a:path w="173202" h="152238" extrusionOk="0">
                    <a:moveTo>
                      <a:pt x="173202" y="137301"/>
                    </a:moveTo>
                    <a:cubicBezTo>
                      <a:pt x="173202" y="137301"/>
                      <a:pt x="141331" y="100596"/>
                      <a:pt x="122253" y="86546"/>
                    </a:cubicBezTo>
                    <a:cubicBezTo>
                      <a:pt x="111604" y="78707"/>
                      <a:pt x="103905" y="74428"/>
                      <a:pt x="103905" y="74428"/>
                    </a:cubicBezTo>
                    <a:cubicBezTo>
                      <a:pt x="103905" y="74428"/>
                      <a:pt x="109959" y="73633"/>
                      <a:pt x="124822" y="74816"/>
                    </a:cubicBezTo>
                    <a:cubicBezTo>
                      <a:pt x="139686" y="75999"/>
                      <a:pt x="163358" y="79169"/>
                      <a:pt x="163358" y="79169"/>
                    </a:cubicBezTo>
                    <a:cubicBezTo>
                      <a:pt x="163358" y="79169"/>
                      <a:pt x="142412" y="72098"/>
                      <a:pt x="126283" y="69769"/>
                    </a:cubicBezTo>
                    <a:cubicBezTo>
                      <a:pt x="110153" y="67449"/>
                      <a:pt x="98839" y="69880"/>
                      <a:pt x="98839" y="69880"/>
                    </a:cubicBezTo>
                    <a:cubicBezTo>
                      <a:pt x="98839" y="69880"/>
                      <a:pt x="90021" y="62097"/>
                      <a:pt x="80417" y="56264"/>
                    </a:cubicBezTo>
                    <a:cubicBezTo>
                      <a:pt x="70823" y="50432"/>
                      <a:pt x="60442" y="46540"/>
                      <a:pt x="60442" y="46540"/>
                    </a:cubicBezTo>
                    <a:lnTo>
                      <a:pt x="90567" y="37972"/>
                    </a:lnTo>
                    <a:cubicBezTo>
                      <a:pt x="90567" y="37972"/>
                      <a:pt x="94624" y="43915"/>
                      <a:pt x="105716" y="48352"/>
                    </a:cubicBezTo>
                    <a:cubicBezTo>
                      <a:pt x="116818" y="52789"/>
                      <a:pt x="134953" y="55728"/>
                      <a:pt x="134953" y="55728"/>
                    </a:cubicBezTo>
                    <a:cubicBezTo>
                      <a:pt x="134953" y="55728"/>
                      <a:pt x="119313" y="49850"/>
                      <a:pt x="109978" y="45403"/>
                    </a:cubicBezTo>
                    <a:cubicBezTo>
                      <a:pt x="100642" y="40967"/>
                      <a:pt x="97610" y="37962"/>
                      <a:pt x="97610" y="37962"/>
                    </a:cubicBezTo>
                    <a:lnTo>
                      <a:pt x="126819" y="34099"/>
                    </a:lnTo>
                    <a:lnTo>
                      <a:pt x="165327" y="30854"/>
                    </a:lnTo>
                    <a:lnTo>
                      <a:pt x="127632" y="29505"/>
                    </a:lnTo>
                    <a:cubicBezTo>
                      <a:pt x="127632" y="29505"/>
                      <a:pt x="128048" y="25456"/>
                      <a:pt x="134186" y="20650"/>
                    </a:cubicBezTo>
                    <a:cubicBezTo>
                      <a:pt x="140324" y="15843"/>
                      <a:pt x="152183" y="10279"/>
                      <a:pt x="152183" y="10279"/>
                    </a:cubicBezTo>
                    <a:cubicBezTo>
                      <a:pt x="152183" y="10279"/>
                      <a:pt x="138623" y="13957"/>
                      <a:pt x="130784" y="18903"/>
                    </a:cubicBezTo>
                    <a:cubicBezTo>
                      <a:pt x="122946" y="23857"/>
                      <a:pt x="120820" y="30087"/>
                      <a:pt x="120820" y="30087"/>
                    </a:cubicBezTo>
                    <a:lnTo>
                      <a:pt x="97527" y="33424"/>
                    </a:lnTo>
                    <a:lnTo>
                      <a:pt x="84133" y="34783"/>
                    </a:lnTo>
                    <a:cubicBezTo>
                      <a:pt x="84133" y="34783"/>
                      <a:pt x="84660" y="28691"/>
                      <a:pt x="90668" y="20003"/>
                    </a:cubicBezTo>
                    <a:cubicBezTo>
                      <a:pt x="96676" y="11305"/>
                      <a:pt x="108166" y="0"/>
                      <a:pt x="108166" y="0"/>
                    </a:cubicBezTo>
                    <a:cubicBezTo>
                      <a:pt x="108166" y="0"/>
                      <a:pt x="94504" y="7977"/>
                      <a:pt x="86666" y="16952"/>
                    </a:cubicBezTo>
                    <a:cubicBezTo>
                      <a:pt x="78818" y="25928"/>
                      <a:pt x="76785" y="35892"/>
                      <a:pt x="76785" y="35892"/>
                    </a:cubicBezTo>
                    <a:lnTo>
                      <a:pt x="54785" y="42991"/>
                    </a:lnTo>
                    <a:cubicBezTo>
                      <a:pt x="54785" y="42991"/>
                      <a:pt x="49138" y="39793"/>
                      <a:pt x="38101" y="35494"/>
                    </a:cubicBezTo>
                    <a:cubicBezTo>
                      <a:pt x="27055" y="31206"/>
                      <a:pt x="10639" y="25807"/>
                      <a:pt x="10639" y="25807"/>
                    </a:cubicBezTo>
                    <a:lnTo>
                      <a:pt x="4030" y="36844"/>
                    </a:lnTo>
                    <a:cubicBezTo>
                      <a:pt x="4030" y="36844"/>
                      <a:pt x="20326" y="38591"/>
                      <a:pt x="32407" y="41826"/>
                    </a:cubicBezTo>
                    <a:cubicBezTo>
                      <a:pt x="44488" y="45061"/>
                      <a:pt x="52345" y="49785"/>
                      <a:pt x="52345" y="49785"/>
                    </a:cubicBezTo>
                    <a:lnTo>
                      <a:pt x="51208" y="66811"/>
                    </a:lnTo>
                    <a:cubicBezTo>
                      <a:pt x="51208" y="66811"/>
                      <a:pt x="38600" y="66598"/>
                      <a:pt x="26307" y="72311"/>
                    </a:cubicBezTo>
                    <a:cubicBezTo>
                      <a:pt x="14013" y="78023"/>
                      <a:pt x="0" y="88367"/>
                      <a:pt x="0" y="88367"/>
                    </a:cubicBezTo>
                    <a:cubicBezTo>
                      <a:pt x="0" y="88367"/>
                      <a:pt x="14956" y="79705"/>
                      <a:pt x="27591" y="75832"/>
                    </a:cubicBezTo>
                    <a:cubicBezTo>
                      <a:pt x="40227" y="71960"/>
                      <a:pt x="51264" y="71923"/>
                      <a:pt x="51264" y="71923"/>
                    </a:cubicBezTo>
                    <a:lnTo>
                      <a:pt x="50617" y="98664"/>
                    </a:lnTo>
                    <a:cubicBezTo>
                      <a:pt x="50617" y="98664"/>
                      <a:pt x="44359" y="100522"/>
                      <a:pt x="39848" y="108323"/>
                    </a:cubicBezTo>
                    <a:cubicBezTo>
                      <a:pt x="35328" y="116124"/>
                      <a:pt x="32555" y="129869"/>
                      <a:pt x="32555" y="129869"/>
                    </a:cubicBezTo>
                    <a:cubicBezTo>
                      <a:pt x="32555" y="129869"/>
                      <a:pt x="38397" y="116947"/>
                      <a:pt x="42871" y="110283"/>
                    </a:cubicBezTo>
                    <a:cubicBezTo>
                      <a:pt x="47354" y="103618"/>
                      <a:pt x="50478" y="103221"/>
                      <a:pt x="50478" y="103221"/>
                    </a:cubicBezTo>
                    <a:lnTo>
                      <a:pt x="62051" y="152238"/>
                    </a:lnTo>
                    <a:cubicBezTo>
                      <a:pt x="62051" y="152238"/>
                      <a:pt x="57605" y="117881"/>
                      <a:pt x="56569" y="100318"/>
                    </a:cubicBezTo>
                    <a:cubicBezTo>
                      <a:pt x="55793" y="87063"/>
                      <a:pt x="56403" y="82155"/>
                      <a:pt x="56403" y="82155"/>
                    </a:cubicBezTo>
                    <a:cubicBezTo>
                      <a:pt x="56403" y="82155"/>
                      <a:pt x="61598" y="84438"/>
                      <a:pt x="67874" y="89735"/>
                    </a:cubicBezTo>
                    <a:cubicBezTo>
                      <a:pt x="74160" y="95040"/>
                      <a:pt x="80426" y="102860"/>
                      <a:pt x="80426" y="102860"/>
                    </a:cubicBezTo>
                    <a:cubicBezTo>
                      <a:pt x="80426" y="102860"/>
                      <a:pt x="75907" y="92988"/>
                      <a:pt x="70268" y="86407"/>
                    </a:cubicBezTo>
                    <a:cubicBezTo>
                      <a:pt x="64639" y="79826"/>
                      <a:pt x="57901" y="76535"/>
                      <a:pt x="57901" y="76535"/>
                    </a:cubicBezTo>
                    <a:lnTo>
                      <a:pt x="58732" y="53011"/>
                    </a:lnTo>
                    <a:cubicBezTo>
                      <a:pt x="58732" y="53011"/>
                      <a:pt x="69168" y="58353"/>
                      <a:pt x="77644" y="63123"/>
                    </a:cubicBezTo>
                    <a:cubicBezTo>
                      <a:pt x="86120" y="67902"/>
                      <a:pt x="93848" y="74557"/>
                      <a:pt x="93848" y="74557"/>
                    </a:cubicBezTo>
                    <a:cubicBezTo>
                      <a:pt x="93848" y="74557"/>
                      <a:pt x="93515" y="85936"/>
                      <a:pt x="96889" y="98525"/>
                    </a:cubicBezTo>
                    <a:cubicBezTo>
                      <a:pt x="100263" y="111114"/>
                      <a:pt x="107352" y="124924"/>
                      <a:pt x="107352" y="124924"/>
                    </a:cubicBezTo>
                    <a:cubicBezTo>
                      <a:pt x="107352" y="124924"/>
                      <a:pt x="103221" y="110957"/>
                      <a:pt x="101270" y="99496"/>
                    </a:cubicBezTo>
                    <a:cubicBezTo>
                      <a:pt x="99311" y="88034"/>
                      <a:pt x="99533" y="79086"/>
                      <a:pt x="99533" y="79086"/>
                    </a:cubicBezTo>
                    <a:cubicBezTo>
                      <a:pt x="99533" y="79086"/>
                      <a:pt x="105716" y="80916"/>
                      <a:pt x="120007" y="91934"/>
                    </a:cubicBezTo>
                    <a:cubicBezTo>
                      <a:pt x="138632" y="10628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92" name="Google Shape;7692;p13"/>
            <p:cNvGrpSpPr/>
            <p:nvPr/>
          </p:nvGrpSpPr>
          <p:grpSpPr>
            <a:xfrm>
              <a:off x="1713642" y="2586953"/>
              <a:ext cx="237536" cy="213022"/>
              <a:chOff x="1713642" y="2586953"/>
              <a:chExt cx="237536" cy="213022"/>
            </a:xfrm>
          </p:grpSpPr>
          <p:sp>
            <p:nvSpPr>
              <p:cNvPr id="7693" name="Google Shape;7693;p13"/>
              <p:cNvSpPr/>
              <p:nvPr/>
            </p:nvSpPr>
            <p:spPr>
              <a:xfrm>
                <a:off x="1713642" y="2586953"/>
                <a:ext cx="237536" cy="213022"/>
              </a:xfrm>
              <a:custGeom>
                <a:avLst/>
                <a:gdLst/>
                <a:ahLst/>
                <a:cxnLst/>
                <a:rect l="l" t="t" r="r" b="b"/>
                <a:pathLst>
                  <a:path w="237536" h="213022" extrusionOk="0">
                    <a:moveTo>
                      <a:pt x="73809" y="72616"/>
                    </a:moveTo>
                    <a:cubicBezTo>
                      <a:pt x="73809" y="72616"/>
                      <a:pt x="37437" y="75675"/>
                      <a:pt x="19625" y="96103"/>
                    </a:cubicBezTo>
                    <a:cubicBezTo>
                      <a:pt x="-8429" y="128279"/>
                      <a:pt x="1831" y="148717"/>
                      <a:pt x="1831" y="148717"/>
                    </a:cubicBezTo>
                    <a:cubicBezTo>
                      <a:pt x="1831" y="148717"/>
                      <a:pt x="21926" y="125728"/>
                      <a:pt x="38444" y="141932"/>
                    </a:cubicBezTo>
                    <a:cubicBezTo>
                      <a:pt x="47022" y="150334"/>
                      <a:pt x="47355" y="169976"/>
                      <a:pt x="47355" y="169976"/>
                    </a:cubicBezTo>
                    <a:cubicBezTo>
                      <a:pt x="47355" y="169976"/>
                      <a:pt x="61654" y="175014"/>
                      <a:pt x="68957" y="185773"/>
                    </a:cubicBezTo>
                    <a:cubicBezTo>
                      <a:pt x="76250" y="196542"/>
                      <a:pt x="76536" y="213023"/>
                      <a:pt x="76536" y="213023"/>
                    </a:cubicBezTo>
                    <a:cubicBezTo>
                      <a:pt x="76536" y="213023"/>
                      <a:pt x="89662" y="204519"/>
                      <a:pt x="98637" y="191791"/>
                    </a:cubicBezTo>
                    <a:cubicBezTo>
                      <a:pt x="107612" y="179063"/>
                      <a:pt x="112428" y="162110"/>
                      <a:pt x="112428" y="162110"/>
                    </a:cubicBezTo>
                    <a:cubicBezTo>
                      <a:pt x="112428" y="162110"/>
                      <a:pt x="117318" y="169893"/>
                      <a:pt x="122790" y="176484"/>
                    </a:cubicBezTo>
                    <a:cubicBezTo>
                      <a:pt x="128271" y="183074"/>
                      <a:pt x="134344" y="188482"/>
                      <a:pt x="134344" y="188482"/>
                    </a:cubicBezTo>
                    <a:cubicBezTo>
                      <a:pt x="134344" y="188482"/>
                      <a:pt x="139650" y="182566"/>
                      <a:pt x="142635" y="176262"/>
                    </a:cubicBezTo>
                    <a:cubicBezTo>
                      <a:pt x="145630" y="169967"/>
                      <a:pt x="146305" y="163284"/>
                      <a:pt x="146305" y="163284"/>
                    </a:cubicBezTo>
                    <a:cubicBezTo>
                      <a:pt x="146305" y="163284"/>
                      <a:pt x="164893" y="172250"/>
                      <a:pt x="181485" y="177602"/>
                    </a:cubicBezTo>
                    <a:cubicBezTo>
                      <a:pt x="198077" y="182954"/>
                      <a:pt x="212682" y="184701"/>
                      <a:pt x="212682" y="184701"/>
                    </a:cubicBezTo>
                    <a:cubicBezTo>
                      <a:pt x="212682" y="184701"/>
                      <a:pt x="211194" y="165447"/>
                      <a:pt x="206590" y="149807"/>
                    </a:cubicBezTo>
                    <a:cubicBezTo>
                      <a:pt x="201987" y="134167"/>
                      <a:pt x="194269" y="122142"/>
                      <a:pt x="194269" y="122142"/>
                    </a:cubicBezTo>
                    <a:cubicBezTo>
                      <a:pt x="194269" y="122142"/>
                      <a:pt x="200998" y="121791"/>
                      <a:pt x="206692" y="119933"/>
                    </a:cubicBezTo>
                    <a:cubicBezTo>
                      <a:pt x="212377" y="118065"/>
                      <a:pt x="217035" y="114682"/>
                      <a:pt x="217035" y="114682"/>
                    </a:cubicBezTo>
                    <a:cubicBezTo>
                      <a:pt x="217035" y="114682"/>
                      <a:pt x="209520" y="104570"/>
                      <a:pt x="199260" y="98026"/>
                    </a:cubicBezTo>
                    <a:cubicBezTo>
                      <a:pt x="188991" y="91482"/>
                      <a:pt x="175967" y="88515"/>
                      <a:pt x="175967" y="88515"/>
                    </a:cubicBezTo>
                    <a:cubicBezTo>
                      <a:pt x="175967" y="88515"/>
                      <a:pt x="197670" y="82737"/>
                      <a:pt x="213061" y="73651"/>
                    </a:cubicBezTo>
                    <a:cubicBezTo>
                      <a:pt x="228451" y="64565"/>
                      <a:pt x="237537" y="52160"/>
                      <a:pt x="237537" y="52160"/>
                    </a:cubicBezTo>
                    <a:cubicBezTo>
                      <a:pt x="237537" y="52160"/>
                      <a:pt x="216176" y="52438"/>
                      <a:pt x="202477" y="46651"/>
                    </a:cubicBezTo>
                    <a:cubicBezTo>
                      <a:pt x="188778" y="40865"/>
                      <a:pt x="182733" y="29015"/>
                      <a:pt x="182733" y="29015"/>
                    </a:cubicBezTo>
                    <a:cubicBezTo>
                      <a:pt x="182733" y="29015"/>
                      <a:pt x="160845" y="45089"/>
                      <a:pt x="140833" y="20030"/>
                    </a:cubicBezTo>
                    <a:cubicBezTo>
                      <a:pt x="132902" y="10103"/>
                      <a:pt x="138670" y="0"/>
                      <a:pt x="138670" y="0"/>
                    </a:cubicBezTo>
                    <a:cubicBezTo>
                      <a:pt x="138670" y="0"/>
                      <a:pt x="115562" y="2699"/>
                      <a:pt x="98785" y="20622"/>
                    </a:cubicBezTo>
                    <a:cubicBezTo>
                      <a:pt x="81999" y="38545"/>
                      <a:pt x="73809" y="72616"/>
                      <a:pt x="73809" y="7261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94" name="Google Shape;7694;p13"/>
              <p:cNvSpPr/>
              <p:nvPr/>
            </p:nvSpPr>
            <p:spPr>
              <a:xfrm>
                <a:off x="1737509" y="2618039"/>
                <a:ext cx="173202" cy="152247"/>
              </a:xfrm>
              <a:custGeom>
                <a:avLst/>
                <a:gdLst/>
                <a:ahLst/>
                <a:cxnLst/>
                <a:rect l="l" t="t" r="r" b="b"/>
                <a:pathLst>
                  <a:path w="173202" h="152247" extrusionOk="0">
                    <a:moveTo>
                      <a:pt x="173202" y="137301"/>
                    </a:moveTo>
                    <a:cubicBezTo>
                      <a:pt x="173202" y="137301"/>
                      <a:pt x="141340" y="100596"/>
                      <a:pt x="122253" y="86555"/>
                    </a:cubicBezTo>
                    <a:cubicBezTo>
                      <a:pt x="111604" y="78716"/>
                      <a:pt x="103914" y="74437"/>
                      <a:pt x="103914" y="74437"/>
                    </a:cubicBezTo>
                    <a:cubicBezTo>
                      <a:pt x="103914" y="74437"/>
                      <a:pt x="109959" y="73633"/>
                      <a:pt x="124822" y="74816"/>
                    </a:cubicBezTo>
                    <a:cubicBezTo>
                      <a:pt x="139686" y="76008"/>
                      <a:pt x="163358" y="79179"/>
                      <a:pt x="163358" y="79179"/>
                    </a:cubicBezTo>
                    <a:cubicBezTo>
                      <a:pt x="163358" y="79179"/>
                      <a:pt x="142422" y="72098"/>
                      <a:pt x="126292" y="69778"/>
                    </a:cubicBezTo>
                    <a:cubicBezTo>
                      <a:pt x="110162" y="67458"/>
                      <a:pt x="98840" y="69880"/>
                      <a:pt x="98840" y="69880"/>
                    </a:cubicBezTo>
                    <a:cubicBezTo>
                      <a:pt x="98840" y="69880"/>
                      <a:pt x="90021" y="62106"/>
                      <a:pt x="80417" y="56274"/>
                    </a:cubicBezTo>
                    <a:cubicBezTo>
                      <a:pt x="70823" y="50441"/>
                      <a:pt x="60442" y="46540"/>
                      <a:pt x="60442" y="46540"/>
                    </a:cubicBezTo>
                    <a:lnTo>
                      <a:pt x="90576" y="37981"/>
                    </a:lnTo>
                    <a:cubicBezTo>
                      <a:pt x="90576" y="37981"/>
                      <a:pt x="94624" y="43915"/>
                      <a:pt x="105716" y="48361"/>
                    </a:cubicBezTo>
                    <a:cubicBezTo>
                      <a:pt x="116818" y="52798"/>
                      <a:pt x="134953" y="55737"/>
                      <a:pt x="134953" y="55737"/>
                    </a:cubicBezTo>
                    <a:cubicBezTo>
                      <a:pt x="134953" y="55737"/>
                      <a:pt x="119314" y="49849"/>
                      <a:pt x="109978" y="45413"/>
                    </a:cubicBezTo>
                    <a:cubicBezTo>
                      <a:pt x="100642" y="40967"/>
                      <a:pt x="97610" y="37972"/>
                      <a:pt x="97610" y="37972"/>
                    </a:cubicBezTo>
                    <a:lnTo>
                      <a:pt x="126828" y="34108"/>
                    </a:lnTo>
                    <a:lnTo>
                      <a:pt x="165327" y="30864"/>
                    </a:lnTo>
                    <a:lnTo>
                      <a:pt x="127633" y="29505"/>
                    </a:lnTo>
                    <a:cubicBezTo>
                      <a:pt x="127633" y="29505"/>
                      <a:pt x="128048" y="25456"/>
                      <a:pt x="134195" y="20650"/>
                    </a:cubicBezTo>
                    <a:cubicBezTo>
                      <a:pt x="140333" y="15843"/>
                      <a:pt x="152183" y="10288"/>
                      <a:pt x="152183" y="10288"/>
                    </a:cubicBezTo>
                    <a:cubicBezTo>
                      <a:pt x="152183" y="10288"/>
                      <a:pt x="138623" y="13957"/>
                      <a:pt x="130785" y="18912"/>
                    </a:cubicBezTo>
                    <a:cubicBezTo>
                      <a:pt x="122946" y="23866"/>
                      <a:pt x="120820" y="30096"/>
                      <a:pt x="120820" y="30096"/>
                    </a:cubicBezTo>
                    <a:lnTo>
                      <a:pt x="97527" y="33433"/>
                    </a:lnTo>
                    <a:lnTo>
                      <a:pt x="84142" y="34783"/>
                    </a:lnTo>
                    <a:cubicBezTo>
                      <a:pt x="84142" y="34783"/>
                      <a:pt x="84660" y="28701"/>
                      <a:pt x="90668" y="20003"/>
                    </a:cubicBezTo>
                    <a:cubicBezTo>
                      <a:pt x="96677" y="11314"/>
                      <a:pt x="108166" y="0"/>
                      <a:pt x="108166" y="0"/>
                    </a:cubicBezTo>
                    <a:cubicBezTo>
                      <a:pt x="108166" y="0"/>
                      <a:pt x="94504" y="7977"/>
                      <a:pt x="86666" y="16952"/>
                    </a:cubicBezTo>
                    <a:cubicBezTo>
                      <a:pt x="78818" y="25928"/>
                      <a:pt x="76785" y="35901"/>
                      <a:pt x="76785" y="35901"/>
                    </a:cubicBezTo>
                    <a:lnTo>
                      <a:pt x="54785" y="43000"/>
                    </a:lnTo>
                    <a:cubicBezTo>
                      <a:pt x="54785" y="43000"/>
                      <a:pt x="49138" y="39802"/>
                      <a:pt x="38101" y="35504"/>
                    </a:cubicBezTo>
                    <a:cubicBezTo>
                      <a:pt x="27065" y="31206"/>
                      <a:pt x="10639" y="25817"/>
                      <a:pt x="10639" y="25817"/>
                    </a:cubicBezTo>
                    <a:lnTo>
                      <a:pt x="4030" y="36853"/>
                    </a:lnTo>
                    <a:cubicBezTo>
                      <a:pt x="4030" y="36853"/>
                      <a:pt x="20326" y="38600"/>
                      <a:pt x="32407" y="41835"/>
                    </a:cubicBezTo>
                    <a:cubicBezTo>
                      <a:pt x="44488" y="45071"/>
                      <a:pt x="52345" y="49785"/>
                      <a:pt x="52345" y="49785"/>
                    </a:cubicBezTo>
                    <a:lnTo>
                      <a:pt x="51208" y="66811"/>
                    </a:lnTo>
                    <a:cubicBezTo>
                      <a:pt x="51208" y="66811"/>
                      <a:pt x="38600" y="66598"/>
                      <a:pt x="26307" y="72320"/>
                    </a:cubicBezTo>
                    <a:cubicBezTo>
                      <a:pt x="14013" y="78033"/>
                      <a:pt x="0" y="88367"/>
                      <a:pt x="0" y="88367"/>
                    </a:cubicBezTo>
                    <a:cubicBezTo>
                      <a:pt x="0" y="88367"/>
                      <a:pt x="14956" y="79715"/>
                      <a:pt x="27592" y="75842"/>
                    </a:cubicBezTo>
                    <a:cubicBezTo>
                      <a:pt x="40227" y="71960"/>
                      <a:pt x="51264" y="71932"/>
                      <a:pt x="51264" y="71932"/>
                    </a:cubicBezTo>
                    <a:lnTo>
                      <a:pt x="50617" y="98673"/>
                    </a:lnTo>
                    <a:cubicBezTo>
                      <a:pt x="50617" y="98673"/>
                      <a:pt x="44368" y="100531"/>
                      <a:pt x="39848" y="108323"/>
                    </a:cubicBezTo>
                    <a:cubicBezTo>
                      <a:pt x="35337" y="116124"/>
                      <a:pt x="32555" y="129869"/>
                      <a:pt x="32555" y="129869"/>
                    </a:cubicBezTo>
                    <a:cubicBezTo>
                      <a:pt x="32555" y="129869"/>
                      <a:pt x="38397" y="116947"/>
                      <a:pt x="42880" y="110292"/>
                    </a:cubicBezTo>
                    <a:cubicBezTo>
                      <a:pt x="47354" y="103627"/>
                      <a:pt x="50478" y="103221"/>
                      <a:pt x="50478" y="103221"/>
                    </a:cubicBezTo>
                    <a:lnTo>
                      <a:pt x="62051" y="152247"/>
                    </a:lnTo>
                    <a:cubicBezTo>
                      <a:pt x="62051" y="152247"/>
                      <a:pt x="57605" y="117881"/>
                      <a:pt x="56569" y="100318"/>
                    </a:cubicBezTo>
                    <a:cubicBezTo>
                      <a:pt x="55793" y="87063"/>
                      <a:pt x="56403" y="82164"/>
                      <a:pt x="56403" y="82164"/>
                    </a:cubicBezTo>
                    <a:cubicBezTo>
                      <a:pt x="56403" y="82164"/>
                      <a:pt x="61598" y="84438"/>
                      <a:pt x="67883" y="89744"/>
                    </a:cubicBezTo>
                    <a:cubicBezTo>
                      <a:pt x="74160" y="95040"/>
                      <a:pt x="80427" y="102860"/>
                      <a:pt x="80427" y="102860"/>
                    </a:cubicBezTo>
                    <a:cubicBezTo>
                      <a:pt x="80427" y="102860"/>
                      <a:pt x="75907" y="92997"/>
                      <a:pt x="70277" y="86416"/>
                    </a:cubicBezTo>
                    <a:cubicBezTo>
                      <a:pt x="64639" y="79835"/>
                      <a:pt x="57901" y="76535"/>
                      <a:pt x="57901" y="76535"/>
                    </a:cubicBezTo>
                    <a:lnTo>
                      <a:pt x="58732" y="53011"/>
                    </a:lnTo>
                    <a:cubicBezTo>
                      <a:pt x="58732" y="53011"/>
                      <a:pt x="69168" y="58353"/>
                      <a:pt x="77645" y="63132"/>
                    </a:cubicBezTo>
                    <a:cubicBezTo>
                      <a:pt x="86121" y="67902"/>
                      <a:pt x="93857" y="74566"/>
                      <a:pt x="93857" y="74566"/>
                    </a:cubicBezTo>
                    <a:cubicBezTo>
                      <a:pt x="93857" y="74566"/>
                      <a:pt x="93515" y="85936"/>
                      <a:pt x="96889" y="98525"/>
                    </a:cubicBezTo>
                    <a:cubicBezTo>
                      <a:pt x="100263" y="111124"/>
                      <a:pt x="107353" y="124924"/>
                      <a:pt x="107353" y="124924"/>
                    </a:cubicBezTo>
                    <a:cubicBezTo>
                      <a:pt x="107353" y="124924"/>
                      <a:pt x="103221" y="110957"/>
                      <a:pt x="101271" y="99496"/>
                    </a:cubicBezTo>
                    <a:cubicBezTo>
                      <a:pt x="99311" y="88043"/>
                      <a:pt x="99533" y="79095"/>
                      <a:pt x="99533" y="79095"/>
                    </a:cubicBezTo>
                    <a:cubicBezTo>
                      <a:pt x="99533" y="79095"/>
                      <a:pt x="105716" y="80916"/>
                      <a:pt x="120016" y="91944"/>
                    </a:cubicBezTo>
                    <a:cubicBezTo>
                      <a:pt x="138632" y="106299"/>
                      <a:pt x="173202" y="137301"/>
                      <a:pt x="173202" y="13730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95" name="Google Shape;7695;p13"/>
            <p:cNvGrpSpPr/>
            <p:nvPr/>
          </p:nvGrpSpPr>
          <p:grpSpPr>
            <a:xfrm>
              <a:off x="1330764" y="2108332"/>
              <a:ext cx="229928" cy="237935"/>
              <a:chOff x="1330764" y="2108332"/>
              <a:chExt cx="229928" cy="237935"/>
            </a:xfrm>
          </p:grpSpPr>
          <p:sp>
            <p:nvSpPr>
              <p:cNvPr id="7696" name="Google Shape;7696;p13"/>
              <p:cNvSpPr/>
              <p:nvPr/>
            </p:nvSpPr>
            <p:spPr>
              <a:xfrm>
                <a:off x="1330764" y="2108332"/>
                <a:ext cx="229928" cy="237935"/>
              </a:xfrm>
              <a:custGeom>
                <a:avLst/>
                <a:gdLst/>
                <a:ahLst/>
                <a:cxnLst/>
                <a:rect l="l" t="t" r="r" b="b"/>
                <a:pathLst>
                  <a:path w="229928" h="237935" extrusionOk="0">
                    <a:moveTo>
                      <a:pt x="83634" y="168525"/>
                    </a:moveTo>
                    <a:cubicBezTo>
                      <a:pt x="83634" y="168525"/>
                      <a:pt x="91204" y="206136"/>
                      <a:pt x="114692" y="222285"/>
                    </a:cubicBezTo>
                    <a:cubicBezTo>
                      <a:pt x="151665" y="247694"/>
                      <a:pt x="171770" y="234523"/>
                      <a:pt x="171770" y="234523"/>
                    </a:cubicBezTo>
                    <a:cubicBezTo>
                      <a:pt x="171770" y="234523"/>
                      <a:pt x="145343" y="216304"/>
                      <a:pt x="160271" y="197106"/>
                    </a:cubicBezTo>
                    <a:cubicBezTo>
                      <a:pt x="168026" y="187141"/>
                      <a:pt x="188491" y="184433"/>
                      <a:pt x="188491" y="184433"/>
                    </a:cubicBezTo>
                    <a:cubicBezTo>
                      <a:pt x="188491" y="184433"/>
                      <a:pt x="192031" y="168886"/>
                      <a:pt x="202393" y="159966"/>
                    </a:cubicBezTo>
                    <a:cubicBezTo>
                      <a:pt x="212755" y="151055"/>
                      <a:pt x="229929" y="148772"/>
                      <a:pt x="229929" y="148772"/>
                    </a:cubicBezTo>
                    <a:cubicBezTo>
                      <a:pt x="229929" y="148772"/>
                      <a:pt x="219475" y="136090"/>
                      <a:pt x="205101" y="128252"/>
                    </a:cubicBezTo>
                    <a:cubicBezTo>
                      <a:pt x="190728" y="120413"/>
                      <a:pt x="172444" y="117419"/>
                      <a:pt x="172444" y="117419"/>
                    </a:cubicBezTo>
                    <a:cubicBezTo>
                      <a:pt x="172444" y="117419"/>
                      <a:pt x="179987" y="111383"/>
                      <a:pt x="186208" y="104866"/>
                    </a:cubicBezTo>
                    <a:cubicBezTo>
                      <a:pt x="192438" y="98349"/>
                      <a:pt x="197346" y="91361"/>
                      <a:pt x="197346" y="91361"/>
                    </a:cubicBezTo>
                    <a:cubicBezTo>
                      <a:pt x="197346" y="91361"/>
                      <a:pt x="190524" y="86536"/>
                      <a:pt x="183592" y="84170"/>
                    </a:cubicBezTo>
                    <a:cubicBezTo>
                      <a:pt x="176650" y="81804"/>
                      <a:pt x="169597" y="81896"/>
                      <a:pt x="169597" y="81896"/>
                    </a:cubicBezTo>
                    <a:cubicBezTo>
                      <a:pt x="169597" y="81896"/>
                      <a:pt x="176715" y="61413"/>
                      <a:pt x="180311" y="43435"/>
                    </a:cubicBezTo>
                    <a:cubicBezTo>
                      <a:pt x="183906" y="25466"/>
                      <a:pt x="183962" y="10011"/>
                      <a:pt x="183962" y="10011"/>
                    </a:cubicBezTo>
                    <a:cubicBezTo>
                      <a:pt x="183962" y="10011"/>
                      <a:pt x="164033" y="13884"/>
                      <a:pt x="148264" y="20576"/>
                    </a:cubicBezTo>
                    <a:cubicBezTo>
                      <a:pt x="132485" y="27259"/>
                      <a:pt x="120857" y="36770"/>
                      <a:pt x="120857" y="36770"/>
                    </a:cubicBezTo>
                    <a:cubicBezTo>
                      <a:pt x="120857" y="36770"/>
                      <a:pt x="119683" y="29782"/>
                      <a:pt x="117049" y="24060"/>
                    </a:cubicBezTo>
                    <a:cubicBezTo>
                      <a:pt x="114415" y="18339"/>
                      <a:pt x="110329" y="13893"/>
                      <a:pt x="110329" y="13893"/>
                    </a:cubicBezTo>
                    <a:cubicBezTo>
                      <a:pt x="110329" y="13893"/>
                      <a:pt x="100670" y="22951"/>
                      <a:pt x="95068" y="34459"/>
                    </a:cubicBezTo>
                    <a:cubicBezTo>
                      <a:pt x="89476" y="45967"/>
                      <a:pt x="87941" y="59925"/>
                      <a:pt x="87941" y="59925"/>
                    </a:cubicBezTo>
                    <a:cubicBezTo>
                      <a:pt x="87941" y="59925"/>
                      <a:pt x="79299" y="37953"/>
                      <a:pt x="67948" y="22979"/>
                    </a:cubicBezTo>
                    <a:cubicBezTo>
                      <a:pt x="56606" y="7996"/>
                      <a:pt x="42566" y="0"/>
                      <a:pt x="42566" y="0"/>
                    </a:cubicBezTo>
                    <a:cubicBezTo>
                      <a:pt x="42566" y="0"/>
                      <a:pt x="45422" y="22277"/>
                      <a:pt x="41031" y="37279"/>
                    </a:cubicBezTo>
                    <a:cubicBezTo>
                      <a:pt x="36632" y="52281"/>
                      <a:pt x="24985" y="60017"/>
                      <a:pt x="24985" y="60017"/>
                    </a:cubicBezTo>
                    <a:cubicBezTo>
                      <a:pt x="24985" y="60017"/>
                      <a:pt x="44414" y="80935"/>
                      <a:pt x="20659" y="104857"/>
                    </a:cubicBezTo>
                    <a:cubicBezTo>
                      <a:pt x="11240" y="114331"/>
                      <a:pt x="0" y="109534"/>
                      <a:pt x="0" y="109534"/>
                    </a:cubicBezTo>
                    <a:cubicBezTo>
                      <a:pt x="0" y="109534"/>
                      <a:pt x="5602" y="133336"/>
                      <a:pt x="26334" y="148698"/>
                    </a:cubicBezTo>
                    <a:cubicBezTo>
                      <a:pt x="47077" y="164061"/>
                      <a:pt x="83634" y="168525"/>
                      <a:pt x="83634" y="16852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97" name="Google Shape;7697;p13"/>
              <p:cNvSpPr/>
              <p:nvPr/>
            </p:nvSpPr>
            <p:spPr>
              <a:xfrm>
                <a:off x="1364022" y="2136598"/>
                <a:ext cx="164541" cy="188758"/>
              </a:xfrm>
              <a:custGeom>
                <a:avLst/>
                <a:gdLst/>
                <a:ahLst/>
                <a:cxnLst/>
                <a:rect l="l" t="t" r="r" b="b"/>
                <a:pathLst>
                  <a:path w="164541" h="188758" extrusionOk="0">
                    <a:moveTo>
                      <a:pt x="135554" y="0"/>
                    </a:moveTo>
                    <a:cubicBezTo>
                      <a:pt x="135554" y="0"/>
                      <a:pt x="101058" y="37704"/>
                      <a:pt x="88690" y="59324"/>
                    </a:cubicBezTo>
                    <a:cubicBezTo>
                      <a:pt x="81786" y="71377"/>
                      <a:pt x="78245" y="79937"/>
                      <a:pt x="78245" y="79937"/>
                    </a:cubicBezTo>
                    <a:cubicBezTo>
                      <a:pt x="78245" y="79937"/>
                      <a:pt x="76683" y="73716"/>
                      <a:pt x="76129" y="58048"/>
                    </a:cubicBezTo>
                    <a:cubicBezTo>
                      <a:pt x="75574" y="42390"/>
                      <a:pt x="76036" y="17285"/>
                      <a:pt x="76036" y="17285"/>
                    </a:cubicBezTo>
                    <a:cubicBezTo>
                      <a:pt x="76036" y="17285"/>
                      <a:pt x="71174" y="40005"/>
                      <a:pt x="70684" y="57124"/>
                    </a:cubicBezTo>
                    <a:cubicBezTo>
                      <a:pt x="70203" y="74252"/>
                      <a:pt x="74095" y="85778"/>
                      <a:pt x="74095" y="85778"/>
                    </a:cubicBezTo>
                    <a:cubicBezTo>
                      <a:pt x="74095" y="85778"/>
                      <a:pt x="67042" y="95928"/>
                      <a:pt x="62106" y="106650"/>
                    </a:cubicBezTo>
                    <a:cubicBezTo>
                      <a:pt x="57170" y="117382"/>
                      <a:pt x="54351" y="128677"/>
                      <a:pt x="54351" y="128677"/>
                    </a:cubicBezTo>
                    <a:lnTo>
                      <a:pt x="41780" y="98257"/>
                    </a:lnTo>
                    <a:cubicBezTo>
                      <a:pt x="41780" y="98257"/>
                      <a:pt x="47492" y="93303"/>
                      <a:pt x="50793" y="81185"/>
                    </a:cubicBezTo>
                    <a:cubicBezTo>
                      <a:pt x="54092" y="69066"/>
                      <a:pt x="54980" y="49766"/>
                      <a:pt x="54980" y="49766"/>
                    </a:cubicBezTo>
                    <a:cubicBezTo>
                      <a:pt x="54980" y="49766"/>
                      <a:pt x="50719" y="66811"/>
                      <a:pt x="47206" y="77090"/>
                    </a:cubicBezTo>
                    <a:cubicBezTo>
                      <a:pt x="43684" y="87378"/>
                      <a:pt x="40920" y="90899"/>
                      <a:pt x="40920" y="90899"/>
                    </a:cubicBezTo>
                    <a:lnTo>
                      <a:pt x="33369" y="60858"/>
                    </a:lnTo>
                    <a:lnTo>
                      <a:pt x="25355" y="21047"/>
                    </a:lnTo>
                    <a:lnTo>
                      <a:pt x="28470" y="60572"/>
                    </a:lnTo>
                    <a:cubicBezTo>
                      <a:pt x="28470" y="60572"/>
                      <a:pt x="24190" y="60618"/>
                      <a:pt x="18431" y="54785"/>
                    </a:cubicBezTo>
                    <a:cubicBezTo>
                      <a:pt x="12673" y="48953"/>
                      <a:pt x="5445" y="37251"/>
                      <a:pt x="5445" y="37251"/>
                    </a:cubicBezTo>
                    <a:cubicBezTo>
                      <a:pt x="5445" y="37251"/>
                      <a:pt x="10917" y="50968"/>
                      <a:pt x="17026" y="58557"/>
                    </a:cubicBezTo>
                    <a:cubicBezTo>
                      <a:pt x="23146" y="66146"/>
                      <a:pt x="29902" y="67615"/>
                      <a:pt x="29902" y="67615"/>
                    </a:cubicBezTo>
                    <a:lnTo>
                      <a:pt x="36197" y="91537"/>
                    </a:lnTo>
                    <a:lnTo>
                      <a:pt x="39220" y="105356"/>
                    </a:lnTo>
                    <a:cubicBezTo>
                      <a:pt x="39220" y="105356"/>
                      <a:pt x="32805" y="105541"/>
                      <a:pt x="22998" y="100309"/>
                    </a:cubicBezTo>
                    <a:cubicBezTo>
                      <a:pt x="13190" y="95087"/>
                      <a:pt x="0" y="84447"/>
                      <a:pt x="0" y="84447"/>
                    </a:cubicBezTo>
                    <a:cubicBezTo>
                      <a:pt x="0" y="84447"/>
                      <a:pt x="9974" y="97749"/>
                      <a:pt x="20289" y="104866"/>
                    </a:cubicBezTo>
                    <a:cubicBezTo>
                      <a:pt x="30614" y="111974"/>
                      <a:pt x="41272" y="112899"/>
                      <a:pt x="41272" y="112899"/>
                    </a:cubicBezTo>
                    <a:lnTo>
                      <a:pt x="51328" y="135018"/>
                    </a:lnTo>
                    <a:cubicBezTo>
                      <a:pt x="51328" y="135018"/>
                      <a:pt x="48666" y="141303"/>
                      <a:pt x="45514" y="153347"/>
                    </a:cubicBezTo>
                    <a:cubicBezTo>
                      <a:pt x="42353" y="165392"/>
                      <a:pt x="38702" y="183194"/>
                      <a:pt x="38702" y="183194"/>
                    </a:cubicBezTo>
                    <a:lnTo>
                      <a:pt x="51014" y="188759"/>
                    </a:lnTo>
                    <a:cubicBezTo>
                      <a:pt x="51014" y="188759"/>
                      <a:pt x="50885" y="171529"/>
                      <a:pt x="52807" y="158524"/>
                    </a:cubicBezTo>
                    <a:cubicBezTo>
                      <a:pt x="54730" y="145528"/>
                      <a:pt x="58714" y="136746"/>
                      <a:pt x="58714" y="136746"/>
                    </a:cubicBezTo>
                    <a:lnTo>
                      <a:pt x="76628" y="135887"/>
                    </a:lnTo>
                    <a:cubicBezTo>
                      <a:pt x="76628" y="135887"/>
                      <a:pt x="77922" y="149077"/>
                      <a:pt x="85372" y="161232"/>
                    </a:cubicBezTo>
                    <a:cubicBezTo>
                      <a:pt x="92822" y="173378"/>
                      <a:pt x="105301" y="186762"/>
                      <a:pt x="105301" y="186762"/>
                    </a:cubicBezTo>
                    <a:cubicBezTo>
                      <a:pt x="105301" y="186762"/>
                      <a:pt x="94467" y="172195"/>
                      <a:pt x="88893" y="159467"/>
                    </a:cubicBezTo>
                    <a:cubicBezTo>
                      <a:pt x="83329" y="146738"/>
                      <a:pt x="81961" y="135212"/>
                      <a:pt x="81961" y="135212"/>
                    </a:cubicBezTo>
                    <a:lnTo>
                      <a:pt x="109968" y="132670"/>
                    </a:lnTo>
                    <a:cubicBezTo>
                      <a:pt x="109968" y="132670"/>
                      <a:pt x="112658" y="138974"/>
                      <a:pt x="121347" y="142755"/>
                    </a:cubicBezTo>
                    <a:cubicBezTo>
                      <a:pt x="130036" y="146526"/>
                      <a:pt x="144724" y="147774"/>
                      <a:pt x="144724" y="147774"/>
                    </a:cubicBezTo>
                    <a:cubicBezTo>
                      <a:pt x="144724" y="147774"/>
                      <a:pt x="130526" y="143235"/>
                      <a:pt x="123029" y="139353"/>
                    </a:cubicBezTo>
                    <a:cubicBezTo>
                      <a:pt x="115533" y="135480"/>
                      <a:pt x="114738" y="132263"/>
                      <a:pt x="114738" y="132263"/>
                    </a:cubicBezTo>
                    <a:lnTo>
                      <a:pt x="164541" y="114285"/>
                    </a:lnTo>
                    <a:cubicBezTo>
                      <a:pt x="164541" y="114285"/>
                      <a:pt x="129195" y="123066"/>
                      <a:pt x="110976" y="126255"/>
                    </a:cubicBezTo>
                    <a:cubicBezTo>
                      <a:pt x="97231" y="128658"/>
                      <a:pt x="92036" y="128612"/>
                      <a:pt x="92036" y="128612"/>
                    </a:cubicBezTo>
                    <a:cubicBezTo>
                      <a:pt x="92036" y="128612"/>
                      <a:pt x="93783" y="122909"/>
                      <a:pt x="98562" y="115718"/>
                    </a:cubicBezTo>
                    <a:cubicBezTo>
                      <a:pt x="103350" y="108526"/>
                      <a:pt x="110754" y="101030"/>
                      <a:pt x="110754" y="101030"/>
                    </a:cubicBezTo>
                    <a:cubicBezTo>
                      <a:pt x="110754" y="101030"/>
                      <a:pt x="100993" y="106946"/>
                      <a:pt x="94800" y="113620"/>
                    </a:cubicBezTo>
                    <a:cubicBezTo>
                      <a:pt x="88607" y="120293"/>
                      <a:pt x="85973" y="127734"/>
                      <a:pt x="85973" y="127734"/>
                    </a:cubicBezTo>
                    <a:lnTo>
                      <a:pt x="61311" y="129694"/>
                    </a:lnTo>
                    <a:cubicBezTo>
                      <a:pt x="61311" y="129694"/>
                      <a:pt x="65637" y="118149"/>
                      <a:pt x="69603" y="108721"/>
                    </a:cubicBezTo>
                    <a:cubicBezTo>
                      <a:pt x="73568" y="99301"/>
                      <a:pt x="79586" y="90419"/>
                      <a:pt x="79586" y="90419"/>
                    </a:cubicBezTo>
                    <a:cubicBezTo>
                      <a:pt x="79586" y="90419"/>
                      <a:pt x="91510" y="89402"/>
                      <a:pt x="104247" y="84364"/>
                    </a:cubicBezTo>
                    <a:cubicBezTo>
                      <a:pt x="116993" y="79327"/>
                      <a:pt x="130554" y="70268"/>
                      <a:pt x="130554" y="70268"/>
                    </a:cubicBezTo>
                    <a:cubicBezTo>
                      <a:pt x="130554" y="70268"/>
                      <a:pt x="116466" y="76258"/>
                      <a:pt x="104737" y="79678"/>
                    </a:cubicBezTo>
                    <a:cubicBezTo>
                      <a:pt x="93007" y="83098"/>
                      <a:pt x="83634" y="83948"/>
                      <a:pt x="83634" y="83948"/>
                    </a:cubicBezTo>
                    <a:cubicBezTo>
                      <a:pt x="83634" y="83948"/>
                      <a:pt x="84799" y="77265"/>
                      <a:pt x="94587" y="61015"/>
                    </a:cubicBezTo>
                    <a:cubicBezTo>
                      <a:pt x="107334" y="39839"/>
                      <a:pt x="135554" y="0"/>
                      <a:pt x="135554"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698" name="Google Shape;7698;p13"/>
            <p:cNvGrpSpPr/>
            <p:nvPr/>
          </p:nvGrpSpPr>
          <p:grpSpPr>
            <a:xfrm>
              <a:off x="1577812" y="1844785"/>
              <a:ext cx="236213" cy="230492"/>
              <a:chOff x="1577812" y="1844785"/>
              <a:chExt cx="236213" cy="230492"/>
            </a:xfrm>
          </p:grpSpPr>
          <p:sp>
            <p:nvSpPr>
              <p:cNvPr id="7699" name="Google Shape;7699;p13"/>
              <p:cNvSpPr/>
              <p:nvPr/>
            </p:nvSpPr>
            <p:spPr>
              <a:xfrm>
                <a:off x="1577812" y="1844785"/>
                <a:ext cx="236213" cy="230492"/>
              </a:xfrm>
              <a:custGeom>
                <a:avLst/>
                <a:gdLst/>
                <a:ahLst/>
                <a:cxnLst/>
                <a:rect l="l" t="t" r="r" b="b"/>
                <a:pathLst>
                  <a:path w="236213" h="230492" extrusionOk="0">
                    <a:moveTo>
                      <a:pt x="68327" y="84512"/>
                    </a:moveTo>
                    <a:cubicBezTo>
                      <a:pt x="68327" y="84512"/>
                      <a:pt x="30826" y="92637"/>
                      <a:pt x="15039" y="116356"/>
                    </a:cubicBezTo>
                    <a:cubicBezTo>
                      <a:pt x="-9826" y="153708"/>
                      <a:pt x="3641" y="173609"/>
                      <a:pt x="3641" y="173609"/>
                    </a:cubicBezTo>
                    <a:cubicBezTo>
                      <a:pt x="3641" y="173609"/>
                      <a:pt x="21463" y="146923"/>
                      <a:pt x="40883" y="161565"/>
                    </a:cubicBezTo>
                    <a:cubicBezTo>
                      <a:pt x="50967" y="169163"/>
                      <a:pt x="53981" y="189581"/>
                      <a:pt x="53981" y="189581"/>
                    </a:cubicBezTo>
                    <a:cubicBezTo>
                      <a:pt x="53981" y="189581"/>
                      <a:pt x="69574" y="192900"/>
                      <a:pt x="78642" y="203123"/>
                    </a:cubicBezTo>
                    <a:cubicBezTo>
                      <a:pt x="87710" y="213355"/>
                      <a:pt x="90252" y="230493"/>
                      <a:pt x="90252" y="230493"/>
                    </a:cubicBezTo>
                    <a:cubicBezTo>
                      <a:pt x="90252" y="230493"/>
                      <a:pt x="102777" y="219853"/>
                      <a:pt x="110402" y="205360"/>
                    </a:cubicBezTo>
                    <a:cubicBezTo>
                      <a:pt x="118028" y="190876"/>
                      <a:pt x="120746" y="172546"/>
                      <a:pt x="120746" y="172546"/>
                    </a:cubicBezTo>
                    <a:cubicBezTo>
                      <a:pt x="120746" y="172546"/>
                      <a:pt x="126893" y="179996"/>
                      <a:pt x="133502" y="186125"/>
                    </a:cubicBezTo>
                    <a:cubicBezTo>
                      <a:pt x="140101" y="192253"/>
                      <a:pt x="147173" y="197059"/>
                      <a:pt x="147173" y="197059"/>
                    </a:cubicBezTo>
                    <a:cubicBezTo>
                      <a:pt x="147173" y="197059"/>
                      <a:pt x="151896" y="190164"/>
                      <a:pt x="154151" y="183194"/>
                    </a:cubicBezTo>
                    <a:cubicBezTo>
                      <a:pt x="156416" y="176225"/>
                      <a:pt x="156213" y="169172"/>
                      <a:pt x="156213" y="169172"/>
                    </a:cubicBezTo>
                    <a:cubicBezTo>
                      <a:pt x="156213" y="169172"/>
                      <a:pt x="176807" y="175985"/>
                      <a:pt x="194831" y="179312"/>
                    </a:cubicBezTo>
                    <a:cubicBezTo>
                      <a:pt x="212856" y="182640"/>
                      <a:pt x="228311" y="182473"/>
                      <a:pt x="228311" y="182473"/>
                    </a:cubicBezTo>
                    <a:cubicBezTo>
                      <a:pt x="228311" y="182473"/>
                      <a:pt x="224142" y="162600"/>
                      <a:pt x="217219" y="146923"/>
                    </a:cubicBezTo>
                    <a:cubicBezTo>
                      <a:pt x="210295" y="131247"/>
                      <a:pt x="200618" y="119766"/>
                      <a:pt x="200618" y="119766"/>
                    </a:cubicBezTo>
                    <a:cubicBezTo>
                      <a:pt x="200618" y="119766"/>
                      <a:pt x="207587" y="118491"/>
                      <a:pt x="213263" y="115773"/>
                    </a:cubicBezTo>
                    <a:cubicBezTo>
                      <a:pt x="218947" y="113056"/>
                      <a:pt x="223338" y="108896"/>
                      <a:pt x="223338" y="108896"/>
                    </a:cubicBezTo>
                    <a:cubicBezTo>
                      <a:pt x="223338" y="108896"/>
                      <a:pt x="214131" y="99375"/>
                      <a:pt x="202540" y="93950"/>
                    </a:cubicBezTo>
                    <a:cubicBezTo>
                      <a:pt x="190949" y="88524"/>
                      <a:pt x="176973" y="87193"/>
                      <a:pt x="176973" y="87193"/>
                    </a:cubicBezTo>
                    <a:cubicBezTo>
                      <a:pt x="176973" y="87193"/>
                      <a:pt x="198815" y="78227"/>
                      <a:pt x="213623" y="66663"/>
                    </a:cubicBezTo>
                    <a:cubicBezTo>
                      <a:pt x="228431" y="55100"/>
                      <a:pt x="236214" y="40939"/>
                      <a:pt x="236214" y="40939"/>
                    </a:cubicBezTo>
                    <a:cubicBezTo>
                      <a:pt x="236214" y="40939"/>
                      <a:pt x="213984" y="44128"/>
                      <a:pt x="198917" y="39959"/>
                    </a:cubicBezTo>
                    <a:cubicBezTo>
                      <a:pt x="183850" y="35781"/>
                      <a:pt x="175938" y="24255"/>
                      <a:pt x="175938" y="24255"/>
                    </a:cubicBezTo>
                    <a:cubicBezTo>
                      <a:pt x="175938" y="24255"/>
                      <a:pt x="155316" y="43989"/>
                      <a:pt x="131052" y="20594"/>
                    </a:cubicBezTo>
                    <a:cubicBezTo>
                      <a:pt x="121430" y="11323"/>
                      <a:pt x="126061" y="0"/>
                      <a:pt x="126061" y="0"/>
                    </a:cubicBezTo>
                    <a:cubicBezTo>
                      <a:pt x="126061" y="0"/>
                      <a:pt x="102342" y="5962"/>
                      <a:pt x="87294" y="26926"/>
                    </a:cubicBezTo>
                    <a:cubicBezTo>
                      <a:pt x="72236" y="47890"/>
                      <a:pt x="68327" y="84512"/>
                      <a:pt x="68327" y="8451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00" name="Google Shape;7700;p13"/>
              <p:cNvSpPr/>
              <p:nvPr/>
            </p:nvSpPr>
            <p:spPr>
              <a:xfrm>
                <a:off x="1597648" y="1878098"/>
                <a:ext cx="189988" cy="164957"/>
              </a:xfrm>
              <a:custGeom>
                <a:avLst/>
                <a:gdLst/>
                <a:ahLst/>
                <a:cxnLst/>
                <a:rect l="l" t="t" r="r" b="b"/>
                <a:pathLst>
                  <a:path w="189988" h="164957" extrusionOk="0">
                    <a:moveTo>
                      <a:pt x="189988" y="134278"/>
                    </a:moveTo>
                    <a:cubicBezTo>
                      <a:pt x="189988" y="134278"/>
                      <a:pt x="151785" y="100346"/>
                      <a:pt x="129989" y="88302"/>
                    </a:cubicBezTo>
                    <a:cubicBezTo>
                      <a:pt x="117825" y="81573"/>
                      <a:pt x="109219" y="78162"/>
                      <a:pt x="109219" y="78162"/>
                    </a:cubicBezTo>
                    <a:cubicBezTo>
                      <a:pt x="109219" y="78162"/>
                      <a:pt x="115413" y="76507"/>
                      <a:pt x="131071" y="75722"/>
                    </a:cubicBezTo>
                    <a:cubicBezTo>
                      <a:pt x="146720" y="74936"/>
                      <a:pt x="171825" y="75028"/>
                      <a:pt x="171825" y="75028"/>
                    </a:cubicBezTo>
                    <a:cubicBezTo>
                      <a:pt x="171825" y="75028"/>
                      <a:pt x="149040" y="70499"/>
                      <a:pt x="131912" y="70268"/>
                    </a:cubicBezTo>
                    <a:cubicBezTo>
                      <a:pt x="114784" y="70037"/>
                      <a:pt x="103313" y="74104"/>
                      <a:pt x="103313" y="74104"/>
                    </a:cubicBezTo>
                    <a:cubicBezTo>
                      <a:pt x="103313" y="74104"/>
                      <a:pt x="93062" y="67199"/>
                      <a:pt x="82266" y="62420"/>
                    </a:cubicBezTo>
                    <a:cubicBezTo>
                      <a:pt x="71470" y="57642"/>
                      <a:pt x="60119" y="54998"/>
                      <a:pt x="60119" y="54998"/>
                    </a:cubicBezTo>
                    <a:lnTo>
                      <a:pt x="90363" y="41974"/>
                    </a:lnTo>
                    <a:cubicBezTo>
                      <a:pt x="90363" y="41974"/>
                      <a:pt x="95391" y="47613"/>
                      <a:pt x="107556" y="50737"/>
                    </a:cubicBezTo>
                    <a:cubicBezTo>
                      <a:pt x="119729" y="53852"/>
                      <a:pt x="139039" y="54453"/>
                      <a:pt x="139039" y="54453"/>
                    </a:cubicBezTo>
                    <a:cubicBezTo>
                      <a:pt x="139039" y="54453"/>
                      <a:pt x="121929" y="50441"/>
                      <a:pt x="111595" y="47086"/>
                    </a:cubicBezTo>
                    <a:cubicBezTo>
                      <a:pt x="101261" y="43721"/>
                      <a:pt x="97702" y="41004"/>
                      <a:pt x="97702" y="41004"/>
                    </a:cubicBezTo>
                    <a:lnTo>
                      <a:pt x="127623" y="33008"/>
                    </a:lnTo>
                    <a:lnTo>
                      <a:pt x="167314" y="24402"/>
                    </a:lnTo>
                    <a:lnTo>
                      <a:pt x="127836" y="28109"/>
                    </a:lnTo>
                    <a:cubicBezTo>
                      <a:pt x="127836" y="28109"/>
                      <a:pt x="127725" y="23829"/>
                      <a:pt x="133474" y="17988"/>
                    </a:cubicBezTo>
                    <a:cubicBezTo>
                      <a:pt x="139214" y="12137"/>
                      <a:pt x="150815" y="4733"/>
                      <a:pt x="150815" y="4733"/>
                    </a:cubicBezTo>
                    <a:cubicBezTo>
                      <a:pt x="150815" y="4733"/>
                      <a:pt x="137181" y="10408"/>
                      <a:pt x="129684" y="16638"/>
                    </a:cubicBezTo>
                    <a:cubicBezTo>
                      <a:pt x="122188" y="22859"/>
                      <a:pt x="120820" y="29643"/>
                      <a:pt x="120820" y="29643"/>
                    </a:cubicBezTo>
                    <a:lnTo>
                      <a:pt x="96990" y="36289"/>
                    </a:lnTo>
                    <a:lnTo>
                      <a:pt x="83218" y="39515"/>
                    </a:lnTo>
                    <a:cubicBezTo>
                      <a:pt x="83218" y="39515"/>
                      <a:pt x="82941" y="33110"/>
                      <a:pt x="88015" y="23229"/>
                    </a:cubicBezTo>
                    <a:cubicBezTo>
                      <a:pt x="93099" y="13347"/>
                      <a:pt x="103535" y="0"/>
                      <a:pt x="103535" y="0"/>
                    </a:cubicBezTo>
                    <a:cubicBezTo>
                      <a:pt x="103535" y="0"/>
                      <a:pt x="90391" y="10168"/>
                      <a:pt x="83431" y="20585"/>
                    </a:cubicBezTo>
                    <a:cubicBezTo>
                      <a:pt x="76470" y="31012"/>
                      <a:pt x="75703" y="41678"/>
                      <a:pt x="75703" y="41678"/>
                    </a:cubicBezTo>
                    <a:lnTo>
                      <a:pt x="53741" y="52068"/>
                    </a:lnTo>
                    <a:cubicBezTo>
                      <a:pt x="53741" y="52068"/>
                      <a:pt x="47419" y="49498"/>
                      <a:pt x="35328" y="46522"/>
                    </a:cubicBezTo>
                    <a:cubicBezTo>
                      <a:pt x="23238" y="43545"/>
                      <a:pt x="5389" y="40162"/>
                      <a:pt x="5389" y="40162"/>
                    </a:cubicBezTo>
                    <a:lnTo>
                      <a:pt x="0" y="52558"/>
                    </a:lnTo>
                    <a:cubicBezTo>
                      <a:pt x="0" y="52558"/>
                      <a:pt x="17229" y="52170"/>
                      <a:pt x="30253" y="53898"/>
                    </a:cubicBezTo>
                    <a:cubicBezTo>
                      <a:pt x="43287" y="55627"/>
                      <a:pt x="52123" y="59472"/>
                      <a:pt x="52123" y="59472"/>
                    </a:cubicBezTo>
                    <a:lnTo>
                      <a:pt x="53251" y="77376"/>
                    </a:lnTo>
                    <a:cubicBezTo>
                      <a:pt x="53251" y="77376"/>
                      <a:pt x="40079" y="78874"/>
                      <a:pt x="28035" y="86499"/>
                    </a:cubicBezTo>
                    <a:cubicBezTo>
                      <a:pt x="16000" y="94125"/>
                      <a:pt x="2801" y="106807"/>
                      <a:pt x="2801" y="106807"/>
                    </a:cubicBezTo>
                    <a:cubicBezTo>
                      <a:pt x="2801" y="106807"/>
                      <a:pt x="17211" y="95752"/>
                      <a:pt x="29856" y="89993"/>
                    </a:cubicBezTo>
                    <a:cubicBezTo>
                      <a:pt x="42501" y="84235"/>
                      <a:pt x="54000" y="82700"/>
                      <a:pt x="54000" y="82700"/>
                    </a:cubicBezTo>
                    <a:lnTo>
                      <a:pt x="56958" y="110671"/>
                    </a:lnTo>
                    <a:cubicBezTo>
                      <a:pt x="56958" y="110671"/>
                      <a:pt x="50690" y="113453"/>
                      <a:pt x="47049" y="122197"/>
                    </a:cubicBezTo>
                    <a:cubicBezTo>
                      <a:pt x="43397" y="130941"/>
                      <a:pt x="42371" y="145648"/>
                      <a:pt x="42371" y="145648"/>
                    </a:cubicBezTo>
                    <a:cubicBezTo>
                      <a:pt x="42371" y="145648"/>
                      <a:pt x="46707" y="131376"/>
                      <a:pt x="50469" y="123824"/>
                    </a:cubicBezTo>
                    <a:cubicBezTo>
                      <a:pt x="54240" y="116272"/>
                      <a:pt x="57438" y="115431"/>
                      <a:pt x="57438" y="115431"/>
                    </a:cubicBezTo>
                    <a:lnTo>
                      <a:pt x="76156" y="164957"/>
                    </a:lnTo>
                    <a:cubicBezTo>
                      <a:pt x="76156" y="164957"/>
                      <a:pt x="66857" y="129740"/>
                      <a:pt x="63391" y="111577"/>
                    </a:cubicBezTo>
                    <a:cubicBezTo>
                      <a:pt x="60775" y="97869"/>
                      <a:pt x="60757" y="92674"/>
                      <a:pt x="60757" y="92674"/>
                    </a:cubicBezTo>
                    <a:cubicBezTo>
                      <a:pt x="60757" y="92674"/>
                      <a:pt x="66478" y="94338"/>
                      <a:pt x="73744" y="99015"/>
                    </a:cubicBezTo>
                    <a:cubicBezTo>
                      <a:pt x="81009" y="103683"/>
                      <a:pt x="88607" y="110985"/>
                      <a:pt x="88607" y="110985"/>
                    </a:cubicBezTo>
                    <a:cubicBezTo>
                      <a:pt x="88607" y="110985"/>
                      <a:pt x="82553" y="101316"/>
                      <a:pt x="75786" y="95216"/>
                    </a:cubicBezTo>
                    <a:cubicBezTo>
                      <a:pt x="69020" y="89124"/>
                      <a:pt x="61542" y="86601"/>
                      <a:pt x="61542" y="86601"/>
                    </a:cubicBezTo>
                    <a:lnTo>
                      <a:pt x="59213" y="61977"/>
                    </a:lnTo>
                    <a:cubicBezTo>
                      <a:pt x="59213" y="61977"/>
                      <a:pt x="70823" y="66118"/>
                      <a:pt x="80306" y="69944"/>
                    </a:cubicBezTo>
                    <a:cubicBezTo>
                      <a:pt x="89790" y="73771"/>
                      <a:pt x="98756" y="79659"/>
                      <a:pt x="98756" y="79659"/>
                    </a:cubicBezTo>
                    <a:cubicBezTo>
                      <a:pt x="98756" y="79659"/>
                      <a:pt x="99948" y="91565"/>
                      <a:pt x="105171" y="104228"/>
                    </a:cubicBezTo>
                    <a:cubicBezTo>
                      <a:pt x="110403" y="116901"/>
                      <a:pt x="119664" y="130322"/>
                      <a:pt x="119664" y="130322"/>
                    </a:cubicBezTo>
                    <a:cubicBezTo>
                      <a:pt x="119664" y="130322"/>
                      <a:pt x="113462" y="116328"/>
                      <a:pt x="109867" y="104644"/>
                    </a:cubicBezTo>
                    <a:cubicBezTo>
                      <a:pt x="106271" y="92970"/>
                      <a:pt x="105282" y="83615"/>
                      <a:pt x="105282" y="83615"/>
                    </a:cubicBezTo>
                    <a:cubicBezTo>
                      <a:pt x="105282" y="83615"/>
                      <a:pt x="111983" y="84679"/>
                      <a:pt x="128381" y="94227"/>
                    </a:cubicBezTo>
                    <a:cubicBezTo>
                      <a:pt x="149742" y="106659"/>
                      <a:pt x="189988" y="134278"/>
                      <a:pt x="189988" y="1342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01" name="Google Shape;7701;p13"/>
            <p:cNvGrpSpPr/>
            <p:nvPr/>
          </p:nvGrpSpPr>
          <p:grpSpPr>
            <a:xfrm>
              <a:off x="961781" y="2400050"/>
              <a:ext cx="401298" cy="309165"/>
              <a:chOff x="961781" y="2400050"/>
              <a:chExt cx="401298" cy="309165"/>
            </a:xfrm>
          </p:grpSpPr>
          <p:sp>
            <p:nvSpPr>
              <p:cNvPr id="7702" name="Google Shape;7702;p13"/>
              <p:cNvSpPr/>
              <p:nvPr/>
            </p:nvSpPr>
            <p:spPr>
              <a:xfrm>
                <a:off x="961781" y="2400050"/>
                <a:ext cx="401298" cy="309165"/>
              </a:xfrm>
              <a:custGeom>
                <a:avLst/>
                <a:gdLst/>
                <a:ahLst/>
                <a:cxnLst/>
                <a:rect l="l" t="t" r="r" b="b"/>
                <a:pathLst>
                  <a:path w="401298" h="309165" extrusionOk="0">
                    <a:moveTo>
                      <a:pt x="151977" y="64789"/>
                    </a:moveTo>
                    <a:cubicBezTo>
                      <a:pt x="151977" y="64789"/>
                      <a:pt x="97533" y="46210"/>
                      <a:pt x="58915" y="63643"/>
                    </a:cubicBezTo>
                    <a:cubicBezTo>
                      <a:pt x="-1907" y="91096"/>
                      <a:pt x="7" y="126184"/>
                      <a:pt x="7" y="126184"/>
                    </a:cubicBezTo>
                    <a:cubicBezTo>
                      <a:pt x="7" y="126184"/>
                      <a:pt x="43534" y="106606"/>
                      <a:pt x="57159" y="139688"/>
                    </a:cubicBezTo>
                    <a:cubicBezTo>
                      <a:pt x="64230" y="156872"/>
                      <a:pt x="52306" y="184592"/>
                      <a:pt x="52306" y="184592"/>
                    </a:cubicBezTo>
                    <a:cubicBezTo>
                      <a:pt x="52306" y="184592"/>
                      <a:pt x="69776" y="200648"/>
                      <a:pt x="73519" y="220318"/>
                    </a:cubicBezTo>
                    <a:cubicBezTo>
                      <a:pt x="77253" y="239988"/>
                      <a:pt x="67261" y="263272"/>
                      <a:pt x="67261" y="263272"/>
                    </a:cubicBezTo>
                    <a:cubicBezTo>
                      <a:pt x="67261" y="263272"/>
                      <a:pt x="91581" y="259602"/>
                      <a:pt x="112573" y="247410"/>
                    </a:cubicBezTo>
                    <a:cubicBezTo>
                      <a:pt x="133564" y="235218"/>
                      <a:pt x="151237" y="214486"/>
                      <a:pt x="151237" y="214486"/>
                    </a:cubicBezTo>
                    <a:cubicBezTo>
                      <a:pt x="151237" y="214486"/>
                      <a:pt x="153373" y="228461"/>
                      <a:pt x="157116" y="241143"/>
                    </a:cubicBezTo>
                    <a:cubicBezTo>
                      <a:pt x="160860" y="253834"/>
                      <a:pt x="166221" y="265222"/>
                      <a:pt x="166221" y="265222"/>
                    </a:cubicBezTo>
                    <a:cubicBezTo>
                      <a:pt x="166221" y="265222"/>
                      <a:pt x="177618" y="260259"/>
                      <a:pt x="185909" y="253317"/>
                    </a:cubicBezTo>
                    <a:cubicBezTo>
                      <a:pt x="194201" y="246366"/>
                      <a:pt x="199405" y="237437"/>
                      <a:pt x="199405" y="237437"/>
                    </a:cubicBezTo>
                    <a:cubicBezTo>
                      <a:pt x="199405" y="237437"/>
                      <a:pt x="220581" y="261682"/>
                      <a:pt x="241157" y="279614"/>
                    </a:cubicBezTo>
                    <a:cubicBezTo>
                      <a:pt x="261733" y="297546"/>
                      <a:pt x="281717" y="309165"/>
                      <a:pt x="281717" y="309165"/>
                    </a:cubicBezTo>
                    <a:cubicBezTo>
                      <a:pt x="281717" y="309165"/>
                      <a:pt x="291727" y="281250"/>
                      <a:pt x="294953" y="256441"/>
                    </a:cubicBezTo>
                    <a:cubicBezTo>
                      <a:pt x="298179" y="231632"/>
                      <a:pt x="294630" y="209938"/>
                      <a:pt x="294630" y="209938"/>
                    </a:cubicBezTo>
                    <a:cubicBezTo>
                      <a:pt x="294630" y="209938"/>
                      <a:pt x="304566" y="213672"/>
                      <a:pt x="313967" y="214643"/>
                    </a:cubicBezTo>
                    <a:cubicBezTo>
                      <a:pt x="323358" y="215604"/>
                      <a:pt x="332213" y="213801"/>
                      <a:pt x="332213" y="213801"/>
                    </a:cubicBezTo>
                    <a:cubicBezTo>
                      <a:pt x="332213" y="213801"/>
                      <a:pt x="327758" y="194899"/>
                      <a:pt x="317063" y="179278"/>
                    </a:cubicBezTo>
                    <a:cubicBezTo>
                      <a:pt x="306369" y="163656"/>
                      <a:pt x="289453" y="151307"/>
                      <a:pt x="289453" y="151307"/>
                    </a:cubicBezTo>
                    <a:cubicBezTo>
                      <a:pt x="289453" y="151307"/>
                      <a:pt x="324430" y="156853"/>
                      <a:pt x="352392" y="153794"/>
                    </a:cubicBezTo>
                    <a:cubicBezTo>
                      <a:pt x="380353" y="150743"/>
                      <a:pt x="401298" y="139069"/>
                      <a:pt x="401298" y="139069"/>
                    </a:cubicBezTo>
                    <a:cubicBezTo>
                      <a:pt x="401298" y="139069"/>
                      <a:pt x="370287" y="126026"/>
                      <a:pt x="354157" y="109305"/>
                    </a:cubicBezTo>
                    <a:cubicBezTo>
                      <a:pt x="338027" y="92584"/>
                      <a:pt x="336789" y="72175"/>
                      <a:pt x="336789" y="72175"/>
                    </a:cubicBezTo>
                    <a:cubicBezTo>
                      <a:pt x="336789" y="72175"/>
                      <a:pt x="295046" y="80947"/>
                      <a:pt x="281966" y="33251"/>
                    </a:cubicBezTo>
                    <a:cubicBezTo>
                      <a:pt x="276781" y="14348"/>
                      <a:pt x="291487" y="3820"/>
                      <a:pt x="291487" y="3820"/>
                    </a:cubicBezTo>
                    <a:cubicBezTo>
                      <a:pt x="291487" y="3820"/>
                      <a:pt x="256418" y="-6930"/>
                      <a:pt x="220868" y="7637"/>
                    </a:cubicBezTo>
                    <a:cubicBezTo>
                      <a:pt x="185327" y="22205"/>
                      <a:pt x="151977" y="64789"/>
                      <a:pt x="151977" y="64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03" name="Google Shape;7703;p13"/>
              <p:cNvSpPr/>
              <p:nvPr/>
            </p:nvSpPr>
            <p:spPr>
              <a:xfrm>
                <a:off x="1012081" y="2418114"/>
                <a:ext cx="275017" cy="258444"/>
              </a:xfrm>
              <a:custGeom>
                <a:avLst/>
                <a:gdLst/>
                <a:ahLst/>
                <a:cxnLst/>
                <a:rect l="l" t="t" r="r" b="b"/>
                <a:pathLst>
                  <a:path w="275017" h="258444" extrusionOk="0">
                    <a:moveTo>
                      <a:pt x="219179" y="258444"/>
                    </a:moveTo>
                    <a:cubicBezTo>
                      <a:pt x="219179" y="258444"/>
                      <a:pt x="196348" y="186965"/>
                      <a:pt x="177667" y="155288"/>
                    </a:cubicBezTo>
                    <a:cubicBezTo>
                      <a:pt x="167240" y="137615"/>
                      <a:pt x="158829" y="126773"/>
                      <a:pt x="158829" y="126773"/>
                    </a:cubicBezTo>
                    <a:cubicBezTo>
                      <a:pt x="158829" y="126773"/>
                      <a:pt x="168072" y="129453"/>
                      <a:pt x="188777" y="140462"/>
                    </a:cubicBezTo>
                    <a:cubicBezTo>
                      <a:pt x="209492" y="151462"/>
                      <a:pt x="241668" y="170790"/>
                      <a:pt x="241668" y="170790"/>
                    </a:cubicBezTo>
                    <a:cubicBezTo>
                      <a:pt x="241668" y="170790"/>
                      <a:pt x="215897" y="147718"/>
                      <a:pt x="194083" y="134315"/>
                    </a:cubicBezTo>
                    <a:cubicBezTo>
                      <a:pt x="172259" y="120922"/>
                      <a:pt x="154383" y="117206"/>
                      <a:pt x="154383" y="117206"/>
                    </a:cubicBezTo>
                    <a:cubicBezTo>
                      <a:pt x="154383" y="117206"/>
                      <a:pt x="146554" y="100762"/>
                      <a:pt x="136377" y="86555"/>
                    </a:cubicBezTo>
                    <a:cubicBezTo>
                      <a:pt x="126209" y="72338"/>
                      <a:pt x="113684" y="60359"/>
                      <a:pt x="113684" y="60359"/>
                    </a:cubicBezTo>
                    <a:lnTo>
                      <a:pt x="162591" y="67301"/>
                    </a:lnTo>
                    <a:cubicBezTo>
                      <a:pt x="162591" y="67301"/>
                      <a:pt x="164689" y="78171"/>
                      <a:pt x="177907" y="91371"/>
                    </a:cubicBezTo>
                    <a:cubicBezTo>
                      <a:pt x="191125" y="104570"/>
                      <a:pt x="215463" y="120090"/>
                      <a:pt x="215463" y="120090"/>
                    </a:cubicBezTo>
                    <a:cubicBezTo>
                      <a:pt x="215463" y="120090"/>
                      <a:pt x="196597" y="102010"/>
                      <a:pt x="185921" y="89919"/>
                    </a:cubicBezTo>
                    <a:cubicBezTo>
                      <a:pt x="175245" y="77820"/>
                      <a:pt x="172768" y="71710"/>
                      <a:pt x="172768" y="71710"/>
                    </a:cubicBezTo>
                    <a:lnTo>
                      <a:pt x="217376" y="84669"/>
                    </a:lnTo>
                    <a:lnTo>
                      <a:pt x="275018" y="104330"/>
                    </a:lnTo>
                    <a:lnTo>
                      <a:pt x="221443" y="78735"/>
                    </a:lnTo>
                    <a:cubicBezTo>
                      <a:pt x="221443" y="78735"/>
                      <a:pt x="224614" y="73318"/>
                      <a:pt x="236510" y="70444"/>
                    </a:cubicBezTo>
                    <a:cubicBezTo>
                      <a:pt x="248406" y="67569"/>
                      <a:pt x="269037" y="67227"/>
                      <a:pt x="269037" y="67227"/>
                    </a:cubicBezTo>
                    <a:cubicBezTo>
                      <a:pt x="269037" y="67227"/>
                      <a:pt x="247140" y="63853"/>
                      <a:pt x="232693" y="65868"/>
                    </a:cubicBezTo>
                    <a:cubicBezTo>
                      <a:pt x="218245" y="67874"/>
                      <a:pt x="211248" y="75269"/>
                      <a:pt x="211248" y="75269"/>
                    </a:cubicBezTo>
                    <a:lnTo>
                      <a:pt x="175504" y="65304"/>
                    </a:lnTo>
                    <a:lnTo>
                      <a:pt x="155316" y="58779"/>
                    </a:lnTo>
                    <a:cubicBezTo>
                      <a:pt x="155316" y="58779"/>
                      <a:pt x="159919" y="50589"/>
                      <a:pt x="174080" y="42177"/>
                    </a:cubicBezTo>
                    <a:cubicBezTo>
                      <a:pt x="188241" y="33766"/>
                      <a:pt x="211978" y="25142"/>
                      <a:pt x="211978" y="25142"/>
                    </a:cubicBezTo>
                    <a:cubicBezTo>
                      <a:pt x="211978" y="25142"/>
                      <a:pt x="187215" y="27739"/>
                      <a:pt x="170226" y="35383"/>
                    </a:cubicBezTo>
                    <a:cubicBezTo>
                      <a:pt x="153227" y="43028"/>
                      <a:pt x="143993" y="55719"/>
                      <a:pt x="143993" y="55719"/>
                    </a:cubicBezTo>
                    <a:lnTo>
                      <a:pt x="107750" y="51837"/>
                    </a:lnTo>
                    <a:cubicBezTo>
                      <a:pt x="107750" y="51837"/>
                      <a:pt x="101612" y="43804"/>
                      <a:pt x="88385" y="30845"/>
                    </a:cubicBezTo>
                    <a:cubicBezTo>
                      <a:pt x="75167" y="17886"/>
                      <a:pt x="54859" y="0"/>
                      <a:pt x="54859" y="0"/>
                    </a:cubicBezTo>
                    <a:lnTo>
                      <a:pt x="38351" y="11314"/>
                    </a:lnTo>
                    <a:cubicBezTo>
                      <a:pt x="38351" y="11314"/>
                      <a:pt x="60775" y="24005"/>
                      <a:pt x="76175" y="36132"/>
                    </a:cubicBezTo>
                    <a:cubicBezTo>
                      <a:pt x="91574" y="48260"/>
                      <a:pt x="99948" y="59814"/>
                      <a:pt x="99948" y="59814"/>
                    </a:cubicBezTo>
                    <a:lnTo>
                      <a:pt x="87553" y="82959"/>
                    </a:lnTo>
                    <a:cubicBezTo>
                      <a:pt x="87553" y="82959"/>
                      <a:pt x="69482" y="74742"/>
                      <a:pt x="48121" y="75010"/>
                    </a:cubicBezTo>
                    <a:cubicBezTo>
                      <a:pt x="26759" y="75287"/>
                      <a:pt x="0" y="80972"/>
                      <a:pt x="0" y="80972"/>
                    </a:cubicBezTo>
                    <a:cubicBezTo>
                      <a:pt x="0" y="80972"/>
                      <a:pt x="27065" y="78245"/>
                      <a:pt x="47751" y="80759"/>
                    </a:cubicBezTo>
                    <a:cubicBezTo>
                      <a:pt x="68438" y="83264"/>
                      <a:pt x="84401" y="90160"/>
                      <a:pt x="84401" y="90160"/>
                    </a:cubicBezTo>
                    <a:lnTo>
                      <a:pt x="66571" y="127235"/>
                    </a:lnTo>
                    <a:cubicBezTo>
                      <a:pt x="66571" y="127235"/>
                      <a:pt x="56375" y="125895"/>
                      <a:pt x="44932" y="133992"/>
                    </a:cubicBezTo>
                    <a:cubicBezTo>
                      <a:pt x="33489" y="142080"/>
                      <a:pt x="20798" y="159596"/>
                      <a:pt x="20798" y="159596"/>
                    </a:cubicBezTo>
                    <a:cubicBezTo>
                      <a:pt x="20798" y="159596"/>
                      <a:pt x="37389" y="145158"/>
                      <a:pt x="48065" y="138641"/>
                    </a:cubicBezTo>
                    <a:cubicBezTo>
                      <a:pt x="58742" y="132125"/>
                      <a:pt x="63502" y="133520"/>
                      <a:pt x="63502" y="133520"/>
                    </a:cubicBezTo>
                    <a:lnTo>
                      <a:pt x="49258" y="209492"/>
                    </a:lnTo>
                    <a:cubicBezTo>
                      <a:pt x="49258" y="209492"/>
                      <a:pt x="64528" y="158542"/>
                      <a:pt x="74132" y="133289"/>
                    </a:cubicBezTo>
                    <a:cubicBezTo>
                      <a:pt x="81378" y="114220"/>
                      <a:pt x="85362" y="107741"/>
                      <a:pt x="85362" y="107741"/>
                    </a:cubicBezTo>
                    <a:cubicBezTo>
                      <a:pt x="85362" y="107741"/>
                      <a:pt x="91426" y="114192"/>
                      <a:pt x="97139" y="125571"/>
                    </a:cubicBezTo>
                    <a:cubicBezTo>
                      <a:pt x="102860" y="136950"/>
                      <a:pt x="106973" y="151850"/>
                      <a:pt x="106973" y="151850"/>
                    </a:cubicBezTo>
                    <a:cubicBezTo>
                      <a:pt x="106973" y="151850"/>
                      <a:pt x="106678" y="135175"/>
                      <a:pt x="102703" y="122410"/>
                    </a:cubicBezTo>
                    <a:cubicBezTo>
                      <a:pt x="98719" y="109645"/>
                      <a:pt x="91066" y="100790"/>
                      <a:pt x="91066" y="100790"/>
                    </a:cubicBezTo>
                    <a:lnTo>
                      <a:pt x="107121" y="68345"/>
                    </a:lnTo>
                    <a:cubicBezTo>
                      <a:pt x="107121" y="68345"/>
                      <a:pt x="118824" y="82395"/>
                      <a:pt x="128048" y="94421"/>
                    </a:cubicBezTo>
                    <a:cubicBezTo>
                      <a:pt x="137273" y="106437"/>
                      <a:pt x="144224" y="120626"/>
                      <a:pt x="144224" y="120626"/>
                    </a:cubicBezTo>
                    <a:cubicBezTo>
                      <a:pt x="144224" y="120626"/>
                      <a:pt x="136552" y="136358"/>
                      <a:pt x="133474" y="156120"/>
                    </a:cubicBezTo>
                    <a:cubicBezTo>
                      <a:pt x="130396" y="175892"/>
                      <a:pt x="131912" y="199694"/>
                      <a:pt x="131912" y="199694"/>
                    </a:cubicBezTo>
                    <a:cubicBezTo>
                      <a:pt x="131912" y="199694"/>
                      <a:pt x="134768" y="177528"/>
                      <a:pt x="139186" y="160234"/>
                    </a:cubicBezTo>
                    <a:cubicBezTo>
                      <a:pt x="143596" y="142949"/>
                      <a:pt x="149567" y="130544"/>
                      <a:pt x="149567" y="130544"/>
                    </a:cubicBezTo>
                    <a:cubicBezTo>
                      <a:pt x="149567" y="130544"/>
                      <a:pt x="157341" y="136996"/>
                      <a:pt x="171021" y="161435"/>
                    </a:cubicBezTo>
                    <a:cubicBezTo>
                      <a:pt x="188842" y="193251"/>
                      <a:pt x="219179" y="258444"/>
                      <a:pt x="219179" y="25844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04" name="Google Shape;7704;p13"/>
            <p:cNvGrpSpPr/>
            <p:nvPr/>
          </p:nvGrpSpPr>
          <p:grpSpPr>
            <a:xfrm>
              <a:off x="582190" y="2448144"/>
              <a:ext cx="303364" cy="398363"/>
              <a:chOff x="582190" y="2448144"/>
              <a:chExt cx="303364" cy="398363"/>
            </a:xfrm>
          </p:grpSpPr>
          <p:sp>
            <p:nvSpPr>
              <p:cNvPr id="7705" name="Google Shape;7705;p13"/>
              <p:cNvSpPr/>
              <p:nvPr/>
            </p:nvSpPr>
            <p:spPr>
              <a:xfrm>
                <a:off x="582190" y="2448144"/>
                <a:ext cx="303364" cy="398363"/>
              </a:xfrm>
              <a:custGeom>
                <a:avLst/>
                <a:gdLst/>
                <a:ahLst/>
                <a:cxnLst/>
                <a:rect l="l" t="t" r="r" b="b"/>
                <a:pathLst>
                  <a:path w="303364" h="398363" extrusionOk="0">
                    <a:moveTo>
                      <a:pt x="219899" y="140261"/>
                    </a:moveTo>
                    <a:cubicBezTo>
                      <a:pt x="219899" y="140261"/>
                      <a:pt x="229346" y="83506"/>
                      <a:pt x="205831" y="48252"/>
                    </a:cubicBezTo>
                    <a:cubicBezTo>
                      <a:pt x="168821" y="-7263"/>
                      <a:pt x="134519" y="353"/>
                      <a:pt x="134519" y="353"/>
                    </a:cubicBezTo>
                    <a:cubicBezTo>
                      <a:pt x="134519" y="353"/>
                      <a:pt x="160936" y="40100"/>
                      <a:pt x="130526" y="58947"/>
                    </a:cubicBezTo>
                    <a:cubicBezTo>
                      <a:pt x="114729" y="68726"/>
                      <a:pt x="85436" y="61498"/>
                      <a:pt x="85436" y="61498"/>
                    </a:cubicBezTo>
                    <a:cubicBezTo>
                      <a:pt x="85436" y="61498"/>
                      <a:pt x="72449" y="81353"/>
                      <a:pt x="53648" y="88258"/>
                    </a:cubicBezTo>
                    <a:cubicBezTo>
                      <a:pt x="34857" y="95153"/>
                      <a:pt x="10251" y="89099"/>
                      <a:pt x="10251" y="89099"/>
                    </a:cubicBezTo>
                    <a:cubicBezTo>
                      <a:pt x="10251" y="89099"/>
                      <a:pt x="17840" y="112494"/>
                      <a:pt x="33304" y="131212"/>
                    </a:cubicBezTo>
                    <a:cubicBezTo>
                      <a:pt x="48759" y="149929"/>
                      <a:pt x="72098" y="163979"/>
                      <a:pt x="72098" y="163979"/>
                    </a:cubicBezTo>
                    <a:cubicBezTo>
                      <a:pt x="72098" y="163979"/>
                      <a:pt x="58658" y="168370"/>
                      <a:pt x="46753" y="174138"/>
                    </a:cubicBezTo>
                    <a:cubicBezTo>
                      <a:pt x="34857" y="179906"/>
                      <a:pt x="24495" y="187051"/>
                      <a:pt x="24495" y="187051"/>
                    </a:cubicBezTo>
                    <a:cubicBezTo>
                      <a:pt x="24495" y="187051"/>
                      <a:pt x="31243" y="197477"/>
                      <a:pt x="39451" y="204530"/>
                    </a:cubicBezTo>
                    <a:cubicBezTo>
                      <a:pt x="47659" y="211573"/>
                      <a:pt x="57327" y="215243"/>
                      <a:pt x="57327" y="215243"/>
                    </a:cubicBezTo>
                    <a:cubicBezTo>
                      <a:pt x="57327" y="215243"/>
                      <a:pt x="36863" y="240098"/>
                      <a:pt x="22535" y="263327"/>
                    </a:cubicBezTo>
                    <a:cubicBezTo>
                      <a:pt x="8199" y="286565"/>
                      <a:pt x="0" y="308167"/>
                      <a:pt x="0" y="308167"/>
                    </a:cubicBezTo>
                    <a:cubicBezTo>
                      <a:pt x="0" y="308167"/>
                      <a:pt x="29172" y="313481"/>
                      <a:pt x="54175" y="312622"/>
                    </a:cubicBezTo>
                    <a:cubicBezTo>
                      <a:pt x="79178" y="311753"/>
                      <a:pt x="100013" y="304700"/>
                      <a:pt x="100013" y="304700"/>
                    </a:cubicBezTo>
                    <a:cubicBezTo>
                      <a:pt x="100013" y="304700"/>
                      <a:pt x="97943" y="315118"/>
                      <a:pt x="98525" y="324546"/>
                    </a:cubicBezTo>
                    <a:cubicBezTo>
                      <a:pt x="99107" y="333974"/>
                      <a:pt x="102333" y="342413"/>
                      <a:pt x="102333" y="342413"/>
                    </a:cubicBezTo>
                    <a:cubicBezTo>
                      <a:pt x="102333" y="342413"/>
                      <a:pt x="120256" y="334926"/>
                      <a:pt x="133918" y="321828"/>
                    </a:cubicBezTo>
                    <a:cubicBezTo>
                      <a:pt x="147589" y="308730"/>
                      <a:pt x="157008" y="290013"/>
                      <a:pt x="157008" y="290013"/>
                    </a:cubicBezTo>
                    <a:cubicBezTo>
                      <a:pt x="157008" y="290013"/>
                      <a:pt x="157248" y="325433"/>
                      <a:pt x="164828" y="352516"/>
                    </a:cubicBezTo>
                    <a:cubicBezTo>
                      <a:pt x="172416" y="379608"/>
                      <a:pt x="187345" y="398363"/>
                      <a:pt x="187345" y="398363"/>
                    </a:cubicBezTo>
                    <a:cubicBezTo>
                      <a:pt x="187345" y="398363"/>
                      <a:pt x="195146" y="365642"/>
                      <a:pt x="209011" y="346998"/>
                    </a:cubicBezTo>
                    <a:cubicBezTo>
                      <a:pt x="222876" y="328354"/>
                      <a:pt x="242805" y="323797"/>
                      <a:pt x="242805" y="323797"/>
                    </a:cubicBezTo>
                    <a:cubicBezTo>
                      <a:pt x="242805" y="323797"/>
                      <a:pt x="227341" y="284041"/>
                      <a:pt x="272245" y="263345"/>
                    </a:cubicBezTo>
                    <a:cubicBezTo>
                      <a:pt x="290048" y="255147"/>
                      <a:pt x="302850" y="267930"/>
                      <a:pt x="302850" y="267930"/>
                    </a:cubicBezTo>
                    <a:cubicBezTo>
                      <a:pt x="302850" y="267930"/>
                      <a:pt x="307711" y="231576"/>
                      <a:pt x="287543" y="198891"/>
                    </a:cubicBezTo>
                    <a:cubicBezTo>
                      <a:pt x="267364" y="166207"/>
                      <a:pt x="219899" y="140261"/>
                      <a:pt x="219899" y="1402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06" name="Google Shape;7706;p13"/>
              <p:cNvSpPr/>
              <p:nvPr/>
            </p:nvSpPr>
            <p:spPr>
              <a:xfrm>
                <a:off x="612416" y="2493688"/>
                <a:ext cx="228986" cy="275137"/>
              </a:xfrm>
              <a:custGeom>
                <a:avLst/>
                <a:gdLst/>
                <a:ahLst/>
                <a:cxnLst/>
                <a:rect l="l" t="t" r="r" b="b"/>
                <a:pathLst>
                  <a:path w="228986" h="275137" extrusionOk="0">
                    <a:moveTo>
                      <a:pt x="0" y="245217"/>
                    </a:moveTo>
                    <a:cubicBezTo>
                      <a:pt x="0" y="245217"/>
                      <a:pt x="66783" y="211017"/>
                      <a:pt x="94985" y="187409"/>
                    </a:cubicBezTo>
                    <a:cubicBezTo>
                      <a:pt x="110726" y="174237"/>
                      <a:pt x="120034" y="164171"/>
                      <a:pt x="120034" y="164171"/>
                    </a:cubicBezTo>
                    <a:cubicBezTo>
                      <a:pt x="120034" y="164171"/>
                      <a:pt x="118907" y="173729"/>
                      <a:pt x="111429" y="195950"/>
                    </a:cubicBezTo>
                    <a:cubicBezTo>
                      <a:pt x="103960" y="218180"/>
                      <a:pt x="90141" y="253093"/>
                      <a:pt x="90141" y="253093"/>
                    </a:cubicBezTo>
                    <a:cubicBezTo>
                      <a:pt x="90141" y="253093"/>
                      <a:pt x="108702" y="223902"/>
                      <a:pt x="118352" y="200184"/>
                    </a:cubicBezTo>
                    <a:cubicBezTo>
                      <a:pt x="128011" y="176465"/>
                      <a:pt x="128751" y="158228"/>
                      <a:pt x="128751" y="158228"/>
                    </a:cubicBezTo>
                    <a:cubicBezTo>
                      <a:pt x="128751" y="158228"/>
                      <a:pt x="143697" y="147820"/>
                      <a:pt x="156056" y="135452"/>
                    </a:cubicBezTo>
                    <a:cubicBezTo>
                      <a:pt x="168414" y="123094"/>
                      <a:pt x="178184" y="108785"/>
                      <a:pt x="178184" y="108785"/>
                    </a:cubicBezTo>
                    <a:lnTo>
                      <a:pt x="179331" y="158172"/>
                    </a:lnTo>
                    <a:cubicBezTo>
                      <a:pt x="179331" y="158172"/>
                      <a:pt x="168950" y="162018"/>
                      <a:pt x="158089" y="177214"/>
                    </a:cubicBezTo>
                    <a:cubicBezTo>
                      <a:pt x="147228" y="192410"/>
                      <a:pt x="135887" y="218957"/>
                      <a:pt x="135887" y="218957"/>
                    </a:cubicBezTo>
                    <a:cubicBezTo>
                      <a:pt x="135887" y="218957"/>
                      <a:pt x="150639" y="197383"/>
                      <a:pt x="160825" y="184876"/>
                    </a:cubicBezTo>
                    <a:cubicBezTo>
                      <a:pt x="171021" y="172370"/>
                      <a:pt x="176641" y="168922"/>
                      <a:pt x="176641" y="168922"/>
                    </a:cubicBezTo>
                    <a:lnTo>
                      <a:pt x="171141" y="215056"/>
                    </a:lnTo>
                    <a:lnTo>
                      <a:pt x="161158" y="275138"/>
                    </a:lnTo>
                    <a:lnTo>
                      <a:pt x="177667" y="218097"/>
                    </a:lnTo>
                    <a:cubicBezTo>
                      <a:pt x="177667" y="218097"/>
                      <a:pt x="183518" y="220343"/>
                      <a:pt x="188306" y="231611"/>
                    </a:cubicBezTo>
                    <a:cubicBezTo>
                      <a:pt x="193085" y="242879"/>
                      <a:pt x="196791" y="263177"/>
                      <a:pt x="196791" y="263177"/>
                    </a:cubicBezTo>
                    <a:cubicBezTo>
                      <a:pt x="196791" y="263177"/>
                      <a:pt x="196542" y="241021"/>
                      <a:pt x="192197" y="227091"/>
                    </a:cubicBezTo>
                    <a:cubicBezTo>
                      <a:pt x="187853" y="213170"/>
                      <a:pt x="179414" y="207477"/>
                      <a:pt x="179414" y="207477"/>
                    </a:cubicBezTo>
                    <a:lnTo>
                      <a:pt x="183407" y="170577"/>
                    </a:lnTo>
                    <a:lnTo>
                      <a:pt x="186550" y="149604"/>
                    </a:lnTo>
                    <a:cubicBezTo>
                      <a:pt x="186550" y="149604"/>
                      <a:pt x="195386" y="152802"/>
                      <a:pt x="205998" y="165401"/>
                    </a:cubicBezTo>
                    <a:cubicBezTo>
                      <a:pt x="216600" y="178000"/>
                      <a:pt x="228986" y="200008"/>
                      <a:pt x="228986" y="200008"/>
                    </a:cubicBezTo>
                    <a:cubicBezTo>
                      <a:pt x="228986" y="200008"/>
                      <a:pt x="222386" y="176003"/>
                      <a:pt x="212070" y="160483"/>
                    </a:cubicBezTo>
                    <a:cubicBezTo>
                      <a:pt x="201755" y="144964"/>
                      <a:pt x="187714" y="137929"/>
                      <a:pt x="187714" y="137929"/>
                    </a:cubicBezTo>
                    <a:lnTo>
                      <a:pt x="185625" y="101538"/>
                    </a:lnTo>
                    <a:cubicBezTo>
                      <a:pt x="185625" y="101538"/>
                      <a:pt x="192558" y="94171"/>
                      <a:pt x="203179" y="79012"/>
                    </a:cubicBezTo>
                    <a:cubicBezTo>
                      <a:pt x="213808" y="63844"/>
                      <a:pt x="228126" y="40883"/>
                      <a:pt x="228126" y="40883"/>
                    </a:cubicBezTo>
                    <a:lnTo>
                      <a:pt x="214280" y="26455"/>
                    </a:lnTo>
                    <a:cubicBezTo>
                      <a:pt x="214280" y="26455"/>
                      <a:pt x="205415" y="50654"/>
                      <a:pt x="195959" y="67828"/>
                    </a:cubicBezTo>
                    <a:cubicBezTo>
                      <a:pt x="186513" y="85002"/>
                      <a:pt x="176484" y="95142"/>
                      <a:pt x="176484" y="95142"/>
                    </a:cubicBezTo>
                    <a:lnTo>
                      <a:pt x="151628" y="86694"/>
                    </a:lnTo>
                    <a:cubicBezTo>
                      <a:pt x="151628" y="86694"/>
                      <a:pt x="156786" y="67523"/>
                      <a:pt x="153024" y="46494"/>
                    </a:cubicBezTo>
                    <a:cubicBezTo>
                      <a:pt x="149262" y="25466"/>
                      <a:pt x="139288" y="0"/>
                      <a:pt x="139288" y="0"/>
                    </a:cubicBezTo>
                    <a:cubicBezTo>
                      <a:pt x="139288" y="0"/>
                      <a:pt x="146397" y="26251"/>
                      <a:pt x="147302" y="47067"/>
                    </a:cubicBezTo>
                    <a:cubicBezTo>
                      <a:pt x="148199" y="67893"/>
                      <a:pt x="144003" y="84762"/>
                      <a:pt x="144003" y="84762"/>
                    </a:cubicBezTo>
                    <a:lnTo>
                      <a:pt x="104524" y="73226"/>
                    </a:lnTo>
                    <a:cubicBezTo>
                      <a:pt x="104524" y="73226"/>
                      <a:pt x="104173" y="62957"/>
                      <a:pt x="94319" y="52983"/>
                    </a:cubicBezTo>
                    <a:cubicBezTo>
                      <a:pt x="84466" y="43009"/>
                      <a:pt x="65110" y="33350"/>
                      <a:pt x="65110" y="33350"/>
                    </a:cubicBezTo>
                    <a:cubicBezTo>
                      <a:pt x="65110" y="33350"/>
                      <a:pt x="82063" y="47363"/>
                      <a:pt x="90243" y="56837"/>
                    </a:cubicBezTo>
                    <a:cubicBezTo>
                      <a:pt x="98414" y="66303"/>
                      <a:pt x="97813" y="71229"/>
                      <a:pt x="97813" y="71229"/>
                    </a:cubicBezTo>
                    <a:lnTo>
                      <a:pt x="20530" y="69584"/>
                    </a:lnTo>
                    <a:cubicBezTo>
                      <a:pt x="20530" y="69584"/>
                      <a:pt x="73291" y="76332"/>
                      <a:pt x="99782" y="81674"/>
                    </a:cubicBezTo>
                    <a:cubicBezTo>
                      <a:pt x="119776" y="85714"/>
                      <a:pt x="126819" y="88579"/>
                      <a:pt x="126819" y="88579"/>
                    </a:cubicBezTo>
                    <a:cubicBezTo>
                      <a:pt x="126819" y="88579"/>
                      <a:pt x="121439" y="95613"/>
                      <a:pt x="111151" y="103119"/>
                    </a:cubicBezTo>
                    <a:cubicBezTo>
                      <a:pt x="100864" y="110615"/>
                      <a:pt x="86832" y="117113"/>
                      <a:pt x="86832" y="117113"/>
                    </a:cubicBezTo>
                    <a:cubicBezTo>
                      <a:pt x="86832" y="117113"/>
                      <a:pt x="103239" y="114091"/>
                      <a:pt x="115182" y="108083"/>
                    </a:cubicBezTo>
                    <a:cubicBezTo>
                      <a:pt x="127124" y="102074"/>
                      <a:pt x="134611" y="93081"/>
                      <a:pt x="134611" y="93081"/>
                    </a:cubicBezTo>
                    <a:lnTo>
                      <a:pt x="169237" y="103618"/>
                    </a:lnTo>
                    <a:cubicBezTo>
                      <a:pt x="169237" y="103618"/>
                      <a:pt x="157285" y="117455"/>
                      <a:pt x="146933" y="128520"/>
                    </a:cubicBezTo>
                    <a:cubicBezTo>
                      <a:pt x="136580" y="139584"/>
                      <a:pt x="123723" y="148763"/>
                      <a:pt x="123723" y="148763"/>
                    </a:cubicBezTo>
                    <a:cubicBezTo>
                      <a:pt x="123723" y="148763"/>
                      <a:pt x="106946" y="143762"/>
                      <a:pt x="86943" y="143956"/>
                    </a:cubicBezTo>
                    <a:cubicBezTo>
                      <a:pt x="66941" y="144150"/>
                      <a:pt x="43703" y="149530"/>
                      <a:pt x="43703" y="149530"/>
                    </a:cubicBezTo>
                    <a:cubicBezTo>
                      <a:pt x="43703" y="149530"/>
                      <a:pt x="66044" y="148726"/>
                      <a:pt x="83819" y="150260"/>
                    </a:cubicBezTo>
                    <a:cubicBezTo>
                      <a:pt x="101594" y="151785"/>
                      <a:pt x="114803" y="155649"/>
                      <a:pt x="114803" y="155649"/>
                    </a:cubicBezTo>
                    <a:cubicBezTo>
                      <a:pt x="114803" y="155649"/>
                      <a:pt x="109710" y="164375"/>
                      <a:pt x="87840" y="181863"/>
                    </a:cubicBezTo>
                    <a:cubicBezTo>
                      <a:pt x="59352" y="204639"/>
                      <a:pt x="0" y="245217"/>
                      <a:pt x="0" y="24521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07" name="Google Shape;7707;p13"/>
            <p:cNvGrpSpPr/>
            <p:nvPr/>
          </p:nvGrpSpPr>
          <p:grpSpPr>
            <a:xfrm>
              <a:off x="808496" y="3055555"/>
              <a:ext cx="297987" cy="303478"/>
              <a:chOff x="808496" y="3055555"/>
              <a:chExt cx="297987" cy="303478"/>
            </a:xfrm>
          </p:grpSpPr>
          <p:sp>
            <p:nvSpPr>
              <p:cNvPr id="7708" name="Google Shape;7708;p13"/>
              <p:cNvSpPr/>
              <p:nvPr/>
            </p:nvSpPr>
            <p:spPr>
              <a:xfrm>
                <a:off x="815955" y="3055555"/>
                <a:ext cx="290528" cy="303478"/>
              </a:xfrm>
              <a:custGeom>
                <a:avLst/>
                <a:gdLst/>
                <a:ahLst/>
                <a:cxnLst/>
                <a:rect l="l" t="t" r="r" b="b"/>
                <a:pathLst>
                  <a:path w="290528" h="303478" extrusionOk="0">
                    <a:moveTo>
                      <a:pt x="49619" y="144317"/>
                    </a:moveTo>
                    <a:cubicBezTo>
                      <a:pt x="49619" y="144317"/>
                      <a:pt x="9105" y="174672"/>
                      <a:pt x="2459" y="211267"/>
                    </a:cubicBezTo>
                    <a:cubicBezTo>
                      <a:pt x="-7995" y="268908"/>
                      <a:pt x="18265" y="284788"/>
                      <a:pt x="18265" y="284788"/>
                    </a:cubicBezTo>
                    <a:cubicBezTo>
                      <a:pt x="18265" y="284788"/>
                      <a:pt x="25808" y="243572"/>
                      <a:pt x="56459" y="249978"/>
                    </a:cubicBezTo>
                    <a:cubicBezTo>
                      <a:pt x="72376" y="253296"/>
                      <a:pt x="86444" y="275600"/>
                      <a:pt x="86444" y="275600"/>
                    </a:cubicBezTo>
                    <a:cubicBezTo>
                      <a:pt x="86444" y="275600"/>
                      <a:pt x="106724" y="270822"/>
                      <a:pt x="122780" y="277791"/>
                    </a:cubicBezTo>
                    <a:cubicBezTo>
                      <a:pt x="138836" y="284760"/>
                      <a:pt x="150658" y="303478"/>
                      <a:pt x="150658" y="303478"/>
                    </a:cubicBezTo>
                    <a:cubicBezTo>
                      <a:pt x="150658" y="303478"/>
                      <a:pt x="160123" y="284030"/>
                      <a:pt x="161768" y="262798"/>
                    </a:cubicBezTo>
                    <a:cubicBezTo>
                      <a:pt x="163423" y="241566"/>
                      <a:pt x="157258" y="218541"/>
                      <a:pt x="157258" y="218541"/>
                    </a:cubicBezTo>
                    <a:cubicBezTo>
                      <a:pt x="157258" y="218541"/>
                      <a:pt x="168405" y="223874"/>
                      <a:pt x="179423" y="227396"/>
                    </a:cubicBezTo>
                    <a:cubicBezTo>
                      <a:pt x="190442" y="230927"/>
                      <a:pt x="201321" y="232637"/>
                      <a:pt x="201321" y="232637"/>
                    </a:cubicBezTo>
                    <a:cubicBezTo>
                      <a:pt x="201321" y="232637"/>
                      <a:pt x="203419" y="221933"/>
                      <a:pt x="202532" y="212496"/>
                    </a:cubicBezTo>
                    <a:cubicBezTo>
                      <a:pt x="201654" y="203058"/>
                      <a:pt x="197790" y="194896"/>
                      <a:pt x="197790" y="194896"/>
                    </a:cubicBezTo>
                    <a:cubicBezTo>
                      <a:pt x="197790" y="194896"/>
                      <a:pt x="225825" y="191467"/>
                      <a:pt x="249008" y="185367"/>
                    </a:cubicBezTo>
                    <a:cubicBezTo>
                      <a:pt x="272199" y="179266"/>
                      <a:pt x="290529" y="170485"/>
                      <a:pt x="290529" y="170485"/>
                    </a:cubicBezTo>
                    <a:cubicBezTo>
                      <a:pt x="290529" y="170485"/>
                      <a:pt x="275360" y="149484"/>
                      <a:pt x="259073" y="134926"/>
                    </a:cubicBezTo>
                    <a:cubicBezTo>
                      <a:pt x="242777" y="120376"/>
                      <a:pt x="225345" y="112270"/>
                      <a:pt x="225345" y="112270"/>
                    </a:cubicBezTo>
                    <a:cubicBezTo>
                      <a:pt x="225345" y="112270"/>
                      <a:pt x="232998" y="106900"/>
                      <a:pt x="238368" y="100559"/>
                    </a:cubicBezTo>
                    <a:cubicBezTo>
                      <a:pt x="243739" y="94218"/>
                      <a:pt x="246845" y="86906"/>
                      <a:pt x="246845" y="86906"/>
                    </a:cubicBezTo>
                    <a:cubicBezTo>
                      <a:pt x="246845" y="86906"/>
                      <a:pt x="230992" y="80843"/>
                      <a:pt x="214391" y="80907"/>
                    </a:cubicBezTo>
                    <a:cubicBezTo>
                      <a:pt x="197799" y="80972"/>
                      <a:pt x="180468" y="87165"/>
                      <a:pt x="180468" y="87165"/>
                    </a:cubicBezTo>
                    <a:cubicBezTo>
                      <a:pt x="180468" y="87165"/>
                      <a:pt x="201885" y="64519"/>
                      <a:pt x="213596" y="42732"/>
                    </a:cubicBezTo>
                    <a:cubicBezTo>
                      <a:pt x="225307" y="20936"/>
                      <a:pt x="227313" y="0"/>
                      <a:pt x="227313" y="0"/>
                    </a:cubicBezTo>
                    <a:cubicBezTo>
                      <a:pt x="227313" y="0"/>
                      <a:pt x="202458" y="16084"/>
                      <a:pt x="182372" y="19550"/>
                    </a:cubicBezTo>
                    <a:cubicBezTo>
                      <a:pt x="162277" y="23016"/>
                      <a:pt x="146933" y="13874"/>
                      <a:pt x="146933" y="13874"/>
                    </a:cubicBezTo>
                    <a:cubicBezTo>
                      <a:pt x="146933" y="13874"/>
                      <a:pt x="132476" y="48481"/>
                      <a:pt x="91556" y="34487"/>
                    </a:cubicBezTo>
                    <a:cubicBezTo>
                      <a:pt x="75334" y="28950"/>
                      <a:pt x="75057" y="13089"/>
                      <a:pt x="75057" y="13089"/>
                    </a:cubicBezTo>
                    <a:cubicBezTo>
                      <a:pt x="75057" y="13089"/>
                      <a:pt x="49850" y="33248"/>
                      <a:pt x="42668" y="66201"/>
                    </a:cubicBezTo>
                    <a:cubicBezTo>
                      <a:pt x="35486" y="99163"/>
                      <a:pt x="49619" y="144317"/>
                      <a:pt x="49619" y="14431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09" name="Google Shape;7709;p13"/>
              <p:cNvSpPr/>
              <p:nvPr/>
            </p:nvSpPr>
            <p:spPr>
              <a:xfrm>
                <a:off x="808496" y="3088545"/>
                <a:ext cx="268325" cy="229475"/>
              </a:xfrm>
              <a:custGeom>
                <a:avLst/>
                <a:gdLst/>
                <a:ahLst/>
                <a:cxnLst/>
                <a:rect l="l" t="t" r="r" b="b"/>
                <a:pathLst>
                  <a:path w="268325" h="229475" extrusionOk="0">
                    <a:moveTo>
                      <a:pt x="268326" y="130295"/>
                    </a:moveTo>
                    <a:cubicBezTo>
                      <a:pt x="268326" y="130295"/>
                      <a:pt x="205388" y="111678"/>
                      <a:pt x="173230" y="109636"/>
                    </a:cubicBezTo>
                    <a:cubicBezTo>
                      <a:pt x="155288" y="108499"/>
                      <a:pt x="143281" y="109266"/>
                      <a:pt x="143281" y="109266"/>
                    </a:cubicBezTo>
                    <a:cubicBezTo>
                      <a:pt x="143281" y="109266"/>
                      <a:pt x="149807" y="103886"/>
                      <a:pt x="168063" y="94273"/>
                    </a:cubicBezTo>
                    <a:cubicBezTo>
                      <a:pt x="186309" y="84669"/>
                      <a:pt x="216276" y="70841"/>
                      <a:pt x="216276" y="70841"/>
                    </a:cubicBezTo>
                    <a:cubicBezTo>
                      <a:pt x="216276" y="70841"/>
                      <a:pt x="186799" y="78171"/>
                      <a:pt x="166269" y="87405"/>
                    </a:cubicBezTo>
                    <a:cubicBezTo>
                      <a:pt x="145740" y="96649"/>
                      <a:pt x="134158" y="107778"/>
                      <a:pt x="134158" y="107778"/>
                    </a:cubicBezTo>
                    <a:cubicBezTo>
                      <a:pt x="134158" y="107778"/>
                      <a:pt x="118398" y="105365"/>
                      <a:pt x="103082" y="105753"/>
                    </a:cubicBezTo>
                    <a:cubicBezTo>
                      <a:pt x="87766" y="106142"/>
                      <a:pt x="72884" y="109331"/>
                      <a:pt x="72884" y="109331"/>
                    </a:cubicBezTo>
                    <a:lnTo>
                      <a:pt x="102232" y="77265"/>
                    </a:lnTo>
                    <a:cubicBezTo>
                      <a:pt x="102232" y="77265"/>
                      <a:pt x="111124" y="81092"/>
                      <a:pt x="127225" y="77995"/>
                    </a:cubicBezTo>
                    <a:cubicBezTo>
                      <a:pt x="143327" y="74908"/>
                      <a:pt x="166649" y="64888"/>
                      <a:pt x="166649" y="64888"/>
                    </a:cubicBezTo>
                    <a:cubicBezTo>
                      <a:pt x="166649" y="64888"/>
                      <a:pt x="144206" y="69676"/>
                      <a:pt x="130165" y="71470"/>
                    </a:cubicBezTo>
                    <a:cubicBezTo>
                      <a:pt x="116124" y="73263"/>
                      <a:pt x="110486" y="72052"/>
                      <a:pt x="110486" y="72052"/>
                    </a:cubicBezTo>
                    <a:lnTo>
                      <a:pt x="142043" y="46060"/>
                    </a:lnTo>
                    <a:lnTo>
                      <a:pt x="184914" y="13930"/>
                    </a:lnTo>
                    <a:lnTo>
                      <a:pt x="139778" y="40190"/>
                    </a:lnTo>
                    <a:cubicBezTo>
                      <a:pt x="139778" y="40190"/>
                      <a:pt x="137449" y="35227"/>
                      <a:pt x="141303" y="25179"/>
                    </a:cubicBezTo>
                    <a:cubicBezTo>
                      <a:pt x="145149" y="15131"/>
                      <a:pt x="155168" y="0"/>
                      <a:pt x="155168" y="0"/>
                    </a:cubicBezTo>
                    <a:cubicBezTo>
                      <a:pt x="155168" y="0"/>
                      <a:pt x="141830" y="14226"/>
                      <a:pt x="136090" y="25697"/>
                    </a:cubicBezTo>
                    <a:cubicBezTo>
                      <a:pt x="130350" y="37168"/>
                      <a:pt x="132208" y="45884"/>
                      <a:pt x="132208" y="45884"/>
                    </a:cubicBezTo>
                    <a:lnTo>
                      <a:pt x="107223" y="66913"/>
                    </a:lnTo>
                    <a:lnTo>
                      <a:pt x="92471" y="78347"/>
                    </a:lnTo>
                    <a:cubicBezTo>
                      <a:pt x="92471" y="78347"/>
                      <a:pt x="88847" y="70971"/>
                      <a:pt x="89827" y="56560"/>
                    </a:cubicBezTo>
                    <a:cubicBezTo>
                      <a:pt x="90807" y="42140"/>
                      <a:pt x="96399" y="20687"/>
                      <a:pt x="96399" y="20687"/>
                    </a:cubicBezTo>
                    <a:cubicBezTo>
                      <a:pt x="96399" y="20687"/>
                      <a:pt x="85945" y="39922"/>
                      <a:pt x="83005" y="56015"/>
                    </a:cubicBezTo>
                    <a:cubicBezTo>
                      <a:pt x="80057" y="72107"/>
                      <a:pt x="84623" y="85057"/>
                      <a:pt x="84623" y="85057"/>
                    </a:cubicBezTo>
                    <a:lnTo>
                      <a:pt x="63788" y="109432"/>
                    </a:lnTo>
                    <a:cubicBezTo>
                      <a:pt x="63788" y="109432"/>
                      <a:pt x="54933" y="109931"/>
                      <a:pt x="38998" y="113148"/>
                    </a:cubicBezTo>
                    <a:cubicBezTo>
                      <a:pt x="23062" y="116365"/>
                      <a:pt x="46" y="122299"/>
                      <a:pt x="46" y="122299"/>
                    </a:cubicBezTo>
                    <a:lnTo>
                      <a:pt x="0" y="139834"/>
                    </a:lnTo>
                    <a:cubicBezTo>
                      <a:pt x="0" y="139834"/>
                      <a:pt x="20317" y="129814"/>
                      <a:pt x="36733" y="124610"/>
                    </a:cubicBezTo>
                    <a:cubicBezTo>
                      <a:pt x="53149" y="119415"/>
                      <a:pt x="65656" y="119027"/>
                      <a:pt x="65656" y="119027"/>
                    </a:cubicBezTo>
                    <a:lnTo>
                      <a:pt x="76184" y="139408"/>
                    </a:lnTo>
                    <a:cubicBezTo>
                      <a:pt x="76184" y="139408"/>
                      <a:pt x="61256" y="148476"/>
                      <a:pt x="50820" y="164107"/>
                    </a:cubicBezTo>
                    <a:cubicBezTo>
                      <a:pt x="40393" y="179747"/>
                      <a:pt x="31168" y="201949"/>
                      <a:pt x="31168" y="201949"/>
                    </a:cubicBezTo>
                    <a:cubicBezTo>
                      <a:pt x="31168" y="201949"/>
                      <a:pt x="42677" y="180976"/>
                      <a:pt x="54785" y="167203"/>
                    </a:cubicBezTo>
                    <a:cubicBezTo>
                      <a:pt x="66894" y="153431"/>
                      <a:pt x="79807" y="145241"/>
                      <a:pt x="79807" y="145241"/>
                    </a:cubicBezTo>
                    <a:lnTo>
                      <a:pt x="97684" y="176419"/>
                    </a:lnTo>
                    <a:cubicBezTo>
                      <a:pt x="97684" y="176419"/>
                      <a:pt x="91648" y="183167"/>
                      <a:pt x="91796" y="195451"/>
                    </a:cubicBezTo>
                    <a:cubicBezTo>
                      <a:pt x="91934" y="207735"/>
                      <a:pt x="98257" y="225566"/>
                      <a:pt x="98257" y="225566"/>
                    </a:cubicBezTo>
                    <a:cubicBezTo>
                      <a:pt x="98257" y="225566"/>
                      <a:pt x="96094" y="206423"/>
                      <a:pt x="96704" y="195470"/>
                    </a:cubicBezTo>
                    <a:cubicBezTo>
                      <a:pt x="97323" y="184516"/>
                      <a:pt x="100697" y="181743"/>
                      <a:pt x="100697" y="181743"/>
                    </a:cubicBezTo>
                    <a:lnTo>
                      <a:pt x="148430" y="229476"/>
                    </a:lnTo>
                    <a:cubicBezTo>
                      <a:pt x="148430" y="229476"/>
                      <a:pt x="119267" y="193316"/>
                      <a:pt x="105818" y="173923"/>
                    </a:cubicBezTo>
                    <a:cubicBezTo>
                      <a:pt x="95669" y="159282"/>
                      <a:pt x="92970" y="153200"/>
                      <a:pt x="92970" y="153200"/>
                    </a:cubicBezTo>
                    <a:cubicBezTo>
                      <a:pt x="92970" y="153200"/>
                      <a:pt x="100651" y="151980"/>
                      <a:pt x="111706" y="153431"/>
                    </a:cubicBezTo>
                    <a:cubicBezTo>
                      <a:pt x="122761" y="154882"/>
                      <a:pt x="135563" y="159226"/>
                      <a:pt x="135563" y="159226"/>
                    </a:cubicBezTo>
                    <a:cubicBezTo>
                      <a:pt x="135563" y="159226"/>
                      <a:pt x="123380" y="151240"/>
                      <a:pt x="112187" y="147838"/>
                    </a:cubicBezTo>
                    <a:cubicBezTo>
                      <a:pt x="101002" y="144446"/>
                      <a:pt x="90798" y="145639"/>
                      <a:pt x="90798" y="145639"/>
                    </a:cubicBezTo>
                    <a:lnTo>
                      <a:pt x="75380" y="118019"/>
                    </a:lnTo>
                    <a:cubicBezTo>
                      <a:pt x="75380" y="118019"/>
                      <a:pt x="91343" y="116448"/>
                      <a:pt x="104607" y="115672"/>
                    </a:cubicBezTo>
                    <a:cubicBezTo>
                      <a:pt x="117871" y="114895"/>
                      <a:pt x="131579" y="116836"/>
                      <a:pt x="131579" y="116836"/>
                    </a:cubicBezTo>
                    <a:cubicBezTo>
                      <a:pt x="131579" y="116836"/>
                      <a:pt x="139103" y="130147"/>
                      <a:pt x="151841" y="142107"/>
                    </a:cubicBezTo>
                    <a:cubicBezTo>
                      <a:pt x="164569" y="154068"/>
                      <a:pt x="182501" y="164689"/>
                      <a:pt x="182501" y="164689"/>
                    </a:cubicBezTo>
                    <a:cubicBezTo>
                      <a:pt x="182501" y="164689"/>
                      <a:pt x="167924" y="151702"/>
                      <a:pt x="157646" y="139991"/>
                    </a:cubicBezTo>
                    <a:cubicBezTo>
                      <a:pt x="147367" y="128279"/>
                      <a:pt x="141386" y="117844"/>
                      <a:pt x="141386" y="117844"/>
                    </a:cubicBezTo>
                    <a:cubicBezTo>
                      <a:pt x="141386" y="117844"/>
                      <a:pt x="149918" y="115385"/>
                      <a:pt x="174357" y="117483"/>
                    </a:cubicBezTo>
                    <a:cubicBezTo>
                      <a:pt x="206183" y="120219"/>
                      <a:pt x="268326" y="130295"/>
                      <a:pt x="268326" y="13029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10" name="Google Shape;7710;p13"/>
            <p:cNvGrpSpPr/>
            <p:nvPr/>
          </p:nvGrpSpPr>
          <p:grpSpPr>
            <a:xfrm>
              <a:off x="568852" y="3245953"/>
              <a:ext cx="346117" cy="267407"/>
              <a:chOff x="568852" y="3245953"/>
              <a:chExt cx="346117" cy="267407"/>
            </a:xfrm>
          </p:grpSpPr>
          <p:sp>
            <p:nvSpPr>
              <p:cNvPr id="7711" name="Google Shape;7711;p13"/>
              <p:cNvSpPr/>
              <p:nvPr/>
            </p:nvSpPr>
            <p:spPr>
              <a:xfrm>
                <a:off x="568852" y="3245953"/>
                <a:ext cx="346117" cy="267407"/>
              </a:xfrm>
              <a:custGeom>
                <a:avLst/>
                <a:gdLst/>
                <a:ahLst/>
                <a:cxnLst/>
                <a:rect l="l" t="t" r="r" b="b"/>
                <a:pathLst>
                  <a:path w="346117" h="267407" extrusionOk="0">
                    <a:moveTo>
                      <a:pt x="117418" y="81292"/>
                    </a:moveTo>
                    <a:cubicBezTo>
                      <a:pt x="117418" y="81292"/>
                      <a:pt x="66968" y="77105"/>
                      <a:pt x="37713" y="100075"/>
                    </a:cubicBezTo>
                    <a:cubicBezTo>
                      <a:pt x="-8374" y="136235"/>
                      <a:pt x="730" y="165555"/>
                      <a:pt x="730" y="165555"/>
                    </a:cubicBezTo>
                    <a:cubicBezTo>
                      <a:pt x="730" y="165555"/>
                      <a:pt x="33729" y="139729"/>
                      <a:pt x="52410" y="164871"/>
                    </a:cubicBezTo>
                    <a:cubicBezTo>
                      <a:pt x="62106" y="177913"/>
                      <a:pt x="57827" y="203933"/>
                      <a:pt x="57827" y="203933"/>
                    </a:cubicBezTo>
                    <a:cubicBezTo>
                      <a:pt x="57827" y="203933"/>
                      <a:pt x="76165" y="213824"/>
                      <a:pt x="83551" y="229694"/>
                    </a:cubicBezTo>
                    <a:cubicBezTo>
                      <a:pt x="90927" y="245565"/>
                      <a:pt x="87359" y="267408"/>
                      <a:pt x="87359" y="267408"/>
                    </a:cubicBezTo>
                    <a:cubicBezTo>
                      <a:pt x="87359" y="267408"/>
                      <a:pt x="107334" y="259144"/>
                      <a:pt x="122669" y="244354"/>
                    </a:cubicBezTo>
                    <a:cubicBezTo>
                      <a:pt x="137994" y="229574"/>
                      <a:pt x="148661" y="208259"/>
                      <a:pt x="148661" y="208259"/>
                    </a:cubicBezTo>
                    <a:cubicBezTo>
                      <a:pt x="148661" y="208259"/>
                      <a:pt x="153468" y="219647"/>
                      <a:pt x="159365" y="229602"/>
                    </a:cubicBezTo>
                    <a:cubicBezTo>
                      <a:pt x="165262" y="239548"/>
                      <a:pt x="172259" y="248052"/>
                      <a:pt x="172259" y="248052"/>
                    </a:cubicBezTo>
                    <a:cubicBezTo>
                      <a:pt x="172259" y="248052"/>
                      <a:pt x="180939" y="241443"/>
                      <a:pt x="186541" y="233798"/>
                    </a:cubicBezTo>
                    <a:cubicBezTo>
                      <a:pt x="192142" y="226154"/>
                      <a:pt x="194675" y="217484"/>
                      <a:pt x="194675" y="217484"/>
                    </a:cubicBezTo>
                    <a:cubicBezTo>
                      <a:pt x="194675" y="217484"/>
                      <a:pt x="217922" y="233521"/>
                      <a:pt x="239311" y="244345"/>
                    </a:cubicBezTo>
                    <a:cubicBezTo>
                      <a:pt x="260700" y="255169"/>
                      <a:pt x="280231" y="260771"/>
                      <a:pt x="280231" y="260771"/>
                    </a:cubicBezTo>
                    <a:cubicBezTo>
                      <a:pt x="280231" y="260771"/>
                      <a:pt x="282838" y="235000"/>
                      <a:pt x="280305" y="213297"/>
                    </a:cubicBezTo>
                    <a:cubicBezTo>
                      <a:pt x="277782" y="191603"/>
                      <a:pt x="270128" y="173966"/>
                      <a:pt x="270128" y="173966"/>
                    </a:cubicBezTo>
                    <a:cubicBezTo>
                      <a:pt x="270128" y="173966"/>
                      <a:pt x="279409" y="175029"/>
                      <a:pt x="287635" y="173855"/>
                    </a:cubicBezTo>
                    <a:cubicBezTo>
                      <a:pt x="295871" y="172681"/>
                      <a:pt x="303044" y="169271"/>
                      <a:pt x="303044" y="169271"/>
                    </a:cubicBezTo>
                    <a:cubicBezTo>
                      <a:pt x="303044" y="169271"/>
                      <a:pt x="295215" y="154204"/>
                      <a:pt x="282755" y="143241"/>
                    </a:cubicBezTo>
                    <a:cubicBezTo>
                      <a:pt x="270304" y="132269"/>
                      <a:pt x="253222" y="125402"/>
                      <a:pt x="253222" y="125402"/>
                    </a:cubicBezTo>
                    <a:cubicBezTo>
                      <a:pt x="253222" y="125402"/>
                      <a:pt x="284271" y="122684"/>
                      <a:pt x="307490" y="114152"/>
                    </a:cubicBezTo>
                    <a:cubicBezTo>
                      <a:pt x="330719" y="105630"/>
                      <a:pt x="346118" y="91303"/>
                      <a:pt x="346118" y="91303"/>
                    </a:cubicBezTo>
                    <a:cubicBezTo>
                      <a:pt x="346118" y="91303"/>
                      <a:pt x="316853" y="86838"/>
                      <a:pt x="299522" y="76088"/>
                    </a:cubicBezTo>
                    <a:cubicBezTo>
                      <a:pt x="282191" y="65347"/>
                      <a:pt x="276793" y="48330"/>
                      <a:pt x="276793" y="48330"/>
                    </a:cubicBezTo>
                    <a:cubicBezTo>
                      <a:pt x="276793" y="48330"/>
                      <a:pt x="243008" y="64617"/>
                      <a:pt x="221684" y="26987"/>
                    </a:cubicBezTo>
                    <a:cubicBezTo>
                      <a:pt x="213235" y="12078"/>
                      <a:pt x="223542" y="34"/>
                      <a:pt x="223542" y="34"/>
                    </a:cubicBezTo>
                    <a:cubicBezTo>
                      <a:pt x="223542" y="34"/>
                      <a:pt x="191310" y="-1621"/>
                      <a:pt x="164070" y="18262"/>
                    </a:cubicBezTo>
                    <a:cubicBezTo>
                      <a:pt x="136820" y="38144"/>
                      <a:pt x="117418" y="81292"/>
                      <a:pt x="117418" y="8129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12" name="Google Shape;7712;p13"/>
              <p:cNvSpPr/>
              <p:nvPr/>
            </p:nvSpPr>
            <p:spPr>
              <a:xfrm>
                <a:off x="606750" y="3285558"/>
                <a:ext cx="239791" cy="196097"/>
              </a:xfrm>
              <a:custGeom>
                <a:avLst/>
                <a:gdLst/>
                <a:ahLst/>
                <a:cxnLst/>
                <a:rect l="l" t="t" r="r" b="b"/>
                <a:pathLst>
                  <a:path w="239791" h="196097" extrusionOk="0">
                    <a:moveTo>
                      <a:pt x="224938" y="196098"/>
                    </a:moveTo>
                    <a:cubicBezTo>
                      <a:pt x="224938" y="196098"/>
                      <a:pt x="190219" y="140397"/>
                      <a:pt x="167518" y="117529"/>
                    </a:cubicBezTo>
                    <a:cubicBezTo>
                      <a:pt x="154854" y="104764"/>
                      <a:pt x="145361" y="97370"/>
                      <a:pt x="145361" y="97370"/>
                    </a:cubicBezTo>
                    <a:cubicBezTo>
                      <a:pt x="145361" y="97370"/>
                      <a:pt x="153819" y="97684"/>
                      <a:pt x="173849" y="102611"/>
                    </a:cubicBezTo>
                    <a:cubicBezTo>
                      <a:pt x="193880" y="107528"/>
                      <a:pt x="225473" y="117077"/>
                      <a:pt x="225473" y="117077"/>
                    </a:cubicBezTo>
                    <a:cubicBezTo>
                      <a:pt x="225473" y="117077"/>
                      <a:pt x="198557" y="102999"/>
                      <a:pt x="177066" y="96279"/>
                    </a:cubicBezTo>
                    <a:cubicBezTo>
                      <a:pt x="155584" y="89559"/>
                      <a:pt x="139529" y="90206"/>
                      <a:pt x="139529" y="90206"/>
                    </a:cubicBezTo>
                    <a:cubicBezTo>
                      <a:pt x="139529" y="90206"/>
                      <a:pt x="129343" y="77940"/>
                      <a:pt x="117631" y="68059"/>
                    </a:cubicBezTo>
                    <a:cubicBezTo>
                      <a:pt x="105920" y="58187"/>
                      <a:pt x="92674" y="50691"/>
                      <a:pt x="92674" y="50691"/>
                    </a:cubicBezTo>
                    <a:lnTo>
                      <a:pt x="135905" y="46189"/>
                    </a:lnTo>
                    <a:cubicBezTo>
                      <a:pt x="135905" y="46189"/>
                      <a:pt x="140019" y="54952"/>
                      <a:pt x="154115" y="63326"/>
                    </a:cubicBezTo>
                    <a:cubicBezTo>
                      <a:pt x="168211" y="71701"/>
                      <a:pt x="192299" y="79687"/>
                      <a:pt x="192299" y="79687"/>
                    </a:cubicBezTo>
                    <a:cubicBezTo>
                      <a:pt x="192299" y="79687"/>
                      <a:pt x="172333" y="68373"/>
                      <a:pt x="160640" y="60396"/>
                    </a:cubicBezTo>
                    <a:cubicBezTo>
                      <a:pt x="148957" y="52419"/>
                      <a:pt x="145537" y="47770"/>
                      <a:pt x="145537" y="47770"/>
                    </a:cubicBezTo>
                    <a:lnTo>
                      <a:pt x="186393" y="49276"/>
                    </a:lnTo>
                    <a:lnTo>
                      <a:pt x="239792" y="53695"/>
                    </a:lnTo>
                    <a:lnTo>
                      <a:pt x="188593" y="43379"/>
                    </a:lnTo>
                    <a:cubicBezTo>
                      <a:pt x="188593" y="43379"/>
                      <a:pt x="190145" y="38129"/>
                      <a:pt x="199694" y="33165"/>
                    </a:cubicBezTo>
                    <a:cubicBezTo>
                      <a:pt x="209242" y="28201"/>
                      <a:pt x="226786" y="23534"/>
                      <a:pt x="226786" y="23534"/>
                    </a:cubicBezTo>
                    <a:cubicBezTo>
                      <a:pt x="226786" y="23534"/>
                      <a:pt x="207366" y="25327"/>
                      <a:pt x="195460" y="30097"/>
                    </a:cubicBezTo>
                    <a:cubicBezTo>
                      <a:pt x="183555" y="34866"/>
                      <a:pt x="179155" y="42612"/>
                      <a:pt x="179155" y="42612"/>
                    </a:cubicBezTo>
                    <a:lnTo>
                      <a:pt x="146507" y="41762"/>
                    </a:lnTo>
                    <a:lnTo>
                      <a:pt x="127882" y="40514"/>
                    </a:lnTo>
                    <a:cubicBezTo>
                      <a:pt x="127882" y="40514"/>
                      <a:pt x="130064" y="32601"/>
                      <a:pt x="140370" y="22471"/>
                    </a:cubicBezTo>
                    <a:cubicBezTo>
                      <a:pt x="150676" y="12340"/>
                      <a:pt x="169098" y="0"/>
                      <a:pt x="169098" y="0"/>
                    </a:cubicBezTo>
                    <a:cubicBezTo>
                      <a:pt x="169098" y="0"/>
                      <a:pt x="148513" y="7450"/>
                      <a:pt x="135628" y="17525"/>
                    </a:cubicBezTo>
                    <a:cubicBezTo>
                      <a:pt x="122743" y="27610"/>
                      <a:pt x="117567" y="40329"/>
                      <a:pt x="117567" y="40329"/>
                    </a:cubicBezTo>
                    <a:lnTo>
                      <a:pt x="85797" y="44729"/>
                    </a:lnTo>
                    <a:cubicBezTo>
                      <a:pt x="85797" y="44729"/>
                      <a:pt x="78837" y="39229"/>
                      <a:pt x="64787" y="31058"/>
                    </a:cubicBezTo>
                    <a:cubicBezTo>
                      <a:pt x="50737" y="22887"/>
                      <a:pt x="29588" y="12044"/>
                      <a:pt x="29588" y="12044"/>
                    </a:cubicBezTo>
                    <a:lnTo>
                      <a:pt x="17905" y="25124"/>
                    </a:lnTo>
                    <a:cubicBezTo>
                      <a:pt x="17905" y="25124"/>
                      <a:pt x="39756" y="31122"/>
                      <a:pt x="55488" y="38129"/>
                    </a:cubicBezTo>
                    <a:cubicBezTo>
                      <a:pt x="71220" y="45135"/>
                      <a:pt x="80824" y="53149"/>
                      <a:pt x="80824" y="53149"/>
                    </a:cubicBezTo>
                    <a:lnTo>
                      <a:pt x="75176" y="75380"/>
                    </a:lnTo>
                    <a:cubicBezTo>
                      <a:pt x="75176" y="75380"/>
                      <a:pt x="57993" y="72256"/>
                      <a:pt x="39811" y="77016"/>
                    </a:cubicBezTo>
                    <a:cubicBezTo>
                      <a:pt x="21629" y="81786"/>
                      <a:pt x="0" y="92277"/>
                      <a:pt x="0" y="92277"/>
                    </a:cubicBezTo>
                    <a:cubicBezTo>
                      <a:pt x="0" y="92277"/>
                      <a:pt x="22517" y="84226"/>
                      <a:pt x="40717" y="81961"/>
                    </a:cubicBezTo>
                    <a:cubicBezTo>
                      <a:pt x="58926" y="79696"/>
                      <a:pt x="74012" y="82155"/>
                      <a:pt x="74012" y="82155"/>
                    </a:cubicBezTo>
                    <a:lnTo>
                      <a:pt x="66691" y="117335"/>
                    </a:lnTo>
                    <a:cubicBezTo>
                      <a:pt x="66691" y="117335"/>
                      <a:pt x="57697" y="118371"/>
                      <a:pt x="49646" y="127651"/>
                    </a:cubicBezTo>
                    <a:cubicBezTo>
                      <a:pt x="41604" y="136941"/>
                      <a:pt x="34496" y="154466"/>
                      <a:pt x="34496" y="154466"/>
                    </a:cubicBezTo>
                    <a:cubicBezTo>
                      <a:pt x="34496" y="154466"/>
                      <a:pt x="45588" y="138715"/>
                      <a:pt x="53316" y="130932"/>
                    </a:cubicBezTo>
                    <a:cubicBezTo>
                      <a:pt x="61043" y="123140"/>
                      <a:pt x="65406" y="123316"/>
                      <a:pt x="65406" y="123316"/>
                    </a:cubicBezTo>
                    <a:lnTo>
                      <a:pt x="69427" y="190700"/>
                    </a:lnTo>
                    <a:cubicBezTo>
                      <a:pt x="69427" y="190700"/>
                      <a:pt x="71618" y="144298"/>
                      <a:pt x="74437" y="120857"/>
                    </a:cubicBezTo>
                    <a:cubicBezTo>
                      <a:pt x="76563" y="103175"/>
                      <a:pt x="78578" y="96834"/>
                      <a:pt x="78578" y="96834"/>
                    </a:cubicBezTo>
                    <a:cubicBezTo>
                      <a:pt x="78578" y="96834"/>
                      <a:pt x="85132" y="101021"/>
                      <a:pt x="92434" y="109441"/>
                    </a:cubicBezTo>
                    <a:cubicBezTo>
                      <a:pt x="99736" y="117862"/>
                      <a:pt x="106428" y="129611"/>
                      <a:pt x="106428" y="129611"/>
                    </a:cubicBezTo>
                    <a:cubicBezTo>
                      <a:pt x="106428" y="129611"/>
                      <a:pt x="102620" y="115551"/>
                      <a:pt x="96510" y="105587"/>
                    </a:cubicBezTo>
                    <a:cubicBezTo>
                      <a:pt x="90391" y="95613"/>
                      <a:pt x="81970" y="89744"/>
                      <a:pt x="81970" y="89744"/>
                    </a:cubicBezTo>
                    <a:lnTo>
                      <a:pt x="88773" y="58853"/>
                    </a:lnTo>
                    <a:cubicBezTo>
                      <a:pt x="88773" y="58853"/>
                      <a:pt x="101751" y="68272"/>
                      <a:pt x="112187" y="76489"/>
                    </a:cubicBezTo>
                    <a:cubicBezTo>
                      <a:pt x="122623" y="84716"/>
                      <a:pt x="131589" y="95262"/>
                      <a:pt x="131589" y="95262"/>
                    </a:cubicBezTo>
                    <a:cubicBezTo>
                      <a:pt x="131589" y="95262"/>
                      <a:pt x="128390" y="110218"/>
                      <a:pt x="129971" y="127614"/>
                    </a:cubicBezTo>
                    <a:cubicBezTo>
                      <a:pt x="131552" y="145010"/>
                      <a:pt x="137911" y="164856"/>
                      <a:pt x="137911" y="164856"/>
                    </a:cubicBezTo>
                    <a:cubicBezTo>
                      <a:pt x="137911" y="164856"/>
                      <a:pt x="135628" y="145463"/>
                      <a:pt x="135720" y="129888"/>
                    </a:cubicBezTo>
                    <a:cubicBezTo>
                      <a:pt x="135804" y="114303"/>
                      <a:pt x="138253" y="102528"/>
                      <a:pt x="138253" y="102528"/>
                    </a:cubicBezTo>
                    <a:cubicBezTo>
                      <a:pt x="138253" y="102528"/>
                      <a:pt x="146267" y="106345"/>
                      <a:pt x="163155" y="124138"/>
                    </a:cubicBezTo>
                    <a:cubicBezTo>
                      <a:pt x="185145" y="147312"/>
                      <a:pt x="224938" y="196098"/>
                      <a:pt x="224938" y="19609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13" name="Google Shape;7713;p13"/>
            <p:cNvGrpSpPr/>
            <p:nvPr/>
          </p:nvGrpSpPr>
          <p:grpSpPr>
            <a:xfrm>
              <a:off x="44541" y="4001845"/>
              <a:ext cx="275636" cy="346940"/>
              <a:chOff x="44541" y="4001845"/>
              <a:chExt cx="275636" cy="346940"/>
            </a:xfrm>
          </p:grpSpPr>
          <p:sp>
            <p:nvSpPr>
              <p:cNvPr id="7714" name="Google Shape;7714;p13"/>
              <p:cNvSpPr/>
              <p:nvPr/>
            </p:nvSpPr>
            <p:spPr>
              <a:xfrm>
                <a:off x="44541" y="4001845"/>
                <a:ext cx="270904" cy="346940"/>
              </a:xfrm>
              <a:custGeom>
                <a:avLst/>
                <a:gdLst/>
                <a:ahLst/>
                <a:cxnLst/>
                <a:rect l="l" t="t" r="r" b="b"/>
                <a:pathLst>
                  <a:path w="270904" h="346940" extrusionOk="0">
                    <a:moveTo>
                      <a:pt x="228838" y="140333"/>
                    </a:moveTo>
                    <a:cubicBezTo>
                      <a:pt x="228838" y="140333"/>
                      <a:pt x="252409" y="95539"/>
                      <a:pt x="242703" y="59629"/>
                    </a:cubicBezTo>
                    <a:cubicBezTo>
                      <a:pt x="227424" y="3078"/>
                      <a:pt x="196884" y="0"/>
                      <a:pt x="196884" y="0"/>
                    </a:cubicBezTo>
                    <a:cubicBezTo>
                      <a:pt x="196884" y="0"/>
                      <a:pt x="207754" y="40467"/>
                      <a:pt x="177315" y="47834"/>
                    </a:cubicBezTo>
                    <a:cubicBezTo>
                      <a:pt x="161519" y="51661"/>
                      <a:pt x="139242" y="37556"/>
                      <a:pt x="139242" y="37556"/>
                    </a:cubicBezTo>
                    <a:cubicBezTo>
                      <a:pt x="139242" y="37556"/>
                      <a:pt x="122964" y="50571"/>
                      <a:pt x="105476" y="51162"/>
                    </a:cubicBezTo>
                    <a:cubicBezTo>
                      <a:pt x="87988" y="51754"/>
                      <a:pt x="69270" y="39931"/>
                      <a:pt x="69270" y="39931"/>
                    </a:cubicBezTo>
                    <a:cubicBezTo>
                      <a:pt x="69270" y="39931"/>
                      <a:pt x="69076" y="61552"/>
                      <a:pt x="76692" y="81443"/>
                    </a:cubicBezTo>
                    <a:cubicBezTo>
                      <a:pt x="84309" y="101326"/>
                      <a:pt x="99754" y="119480"/>
                      <a:pt x="99754" y="119480"/>
                    </a:cubicBezTo>
                    <a:cubicBezTo>
                      <a:pt x="99754" y="119480"/>
                      <a:pt x="87396" y="119452"/>
                      <a:pt x="75934" y="120986"/>
                    </a:cubicBezTo>
                    <a:cubicBezTo>
                      <a:pt x="64472" y="122530"/>
                      <a:pt x="53907" y="125654"/>
                      <a:pt x="53907" y="125654"/>
                    </a:cubicBezTo>
                    <a:cubicBezTo>
                      <a:pt x="53907" y="125654"/>
                      <a:pt x="56606" y="136219"/>
                      <a:pt x="61450" y="144363"/>
                    </a:cubicBezTo>
                    <a:cubicBezTo>
                      <a:pt x="66303" y="152506"/>
                      <a:pt x="73291" y="158228"/>
                      <a:pt x="73291" y="158228"/>
                    </a:cubicBezTo>
                    <a:cubicBezTo>
                      <a:pt x="73291" y="158228"/>
                      <a:pt x="49433" y="173359"/>
                      <a:pt x="31113" y="188814"/>
                    </a:cubicBezTo>
                    <a:cubicBezTo>
                      <a:pt x="12793" y="204278"/>
                      <a:pt x="0" y="220066"/>
                      <a:pt x="0" y="220066"/>
                    </a:cubicBezTo>
                    <a:cubicBezTo>
                      <a:pt x="0" y="220066"/>
                      <a:pt x="22711" y="232535"/>
                      <a:pt x="43675" y="238682"/>
                    </a:cubicBezTo>
                    <a:cubicBezTo>
                      <a:pt x="64630" y="244838"/>
                      <a:pt x="83856" y="244681"/>
                      <a:pt x="83856" y="244681"/>
                    </a:cubicBezTo>
                    <a:cubicBezTo>
                      <a:pt x="83856" y="244681"/>
                      <a:pt x="79253" y="252815"/>
                      <a:pt x="77117" y="260848"/>
                    </a:cubicBezTo>
                    <a:cubicBezTo>
                      <a:pt x="74982" y="268880"/>
                      <a:pt x="75315" y="276820"/>
                      <a:pt x="75315" y="276820"/>
                    </a:cubicBezTo>
                    <a:cubicBezTo>
                      <a:pt x="75315" y="276820"/>
                      <a:pt x="92239" y="275498"/>
                      <a:pt x="107204" y="268317"/>
                    </a:cubicBezTo>
                    <a:cubicBezTo>
                      <a:pt x="122170" y="261134"/>
                      <a:pt x="135166" y="248101"/>
                      <a:pt x="135166" y="248101"/>
                    </a:cubicBezTo>
                    <a:cubicBezTo>
                      <a:pt x="135166" y="248101"/>
                      <a:pt x="125534" y="277745"/>
                      <a:pt x="124305" y="302452"/>
                    </a:cubicBezTo>
                    <a:cubicBezTo>
                      <a:pt x="123075" y="327160"/>
                      <a:pt x="130248" y="346940"/>
                      <a:pt x="130248" y="346940"/>
                    </a:cubicBezTo>
                    <a:cubicBezTo>
                      <a:pt x="130248" y="346940"/>
                      <a:pt x="145796" y="321752"/>
                      <a:pt x="162461" y="309995"/>
                    </a:cubicBezTo>
                    <a:cubicBezTo>
                      <a:pt x="179127" y="298237"/>
                      <a:pt x="196902" y="299919"/>
                      <a:pt x="196902" y="299919"/>
                    </a:cubicBezTo>
                    <a:cubicBezTo>
                      <a:pt x="196902" y="299919"/>
                      <a:pt x="195109" y="262456"/>
                      <a:pt x="238072" y="257539"/>
                    </a:cubicBezTo>
                    <a:cubicBezTo>
                      <a:pt x="255108" y="255579"/>
                      <a:pt x="262160" y="269786"/>
                      <a:pt x="262160" y="269786"/>
                    </a:cubicBezTo>
                    <a:cubicBezTo>
                      <a:pt x="262160" y="269786"/>
                      <a:pt x="276284" y="240762"/>
                      <a:pt x="268631" y="207911"/>
                    </a:cubicBezTo>
                    <a:cubicBezTo>
                      <a:pt x="260977" y="175060"/>
                      <a:pt x="228838" y="140333"/>
                      <a:pt x="228838" y="14033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15" name="Google Shape;7715;p13"/>
              <p:cNvSpPr/>
              <p:nvPr/>
            </p:nvSpPr>
            <p:spPr>
              <a:xfrm>
                <a:off x="74424" y="4049217"/>
                <a:ext cx="245753" cy="235798"/>
              </a:xfrm>
              <a:custGeom>
                <a:avLst/>
                <a:gdLst/>
                <a:ahLst/>
                <a:cxnLst/>
                <a:rect l="l" t="t" r="r" b="b"/>
                <a:pathLst>
                  <a:path w="245753" h="235798" extrusionOk="0">
                    <a:moveTo>
                      <a:pt x="0" y="166473"/>
                    </a:moveTo>
                    <a:cubicBezTo>
                      <a:pt x="0" y="166473"/>
                      <a:pt x="64842" y="156278"/>
                      <a:pt x="94763" y="144326"/>
                    </a:cubicBezTo>
                    <a:cubicBezTo>
                      <a:pt x="111457" y="137662"/>
                      <a:pt x="121966" y="131811"/>
                      <a:pt x="121966" y="131811"/>
                    </a:cubicBezTo>
                    <a:cubicBezTo>
                      <a:pt x="121966" y="131811"/>
                      <a:pt x="118380" y="139482"/>
                      <a:pt x="106021" y="155991"/>
                    </a:cubicBezTo>
                    <a:cubicBezTo>
                      <a:pt x="93654" y="172500"/>
                      <a:pt x="72524" y="197845"/>
                      <a:pt x="72524" y="197845"/>
                    </a:cubicBezTo>
                    <a:cubicBezTo>
                      <a:pt x="72524" y="197845"/>
                      <a:pt x="96002" y="178573"/>
                      <a:pt x="110588" y="161426"/>
                    </a:cubicBezTo>
                    <a:cubicBezTo>
                      <a:pt x="125164" y="144270"/>
                      <a:pt x="130840" y="129241"/>
                      <a:pt x="130840" y="129241"/>
                    </a:cubicBezTo>
                    <a:cubicBezTo>
                      <a:pt x="130840" y="129241"/>
                      <a:pt x="146119" y="124656"/>
                      <a:pt x="159790" y="117742"/>
                    </a:cubicBezTo>
                    <a:cubicBezTo>
                      <a:pt x="173461" y="110819"/>
                      <a:pt x="185524" y="101557"/>
                      <a:pt x="185524" y="101557"/>
                    </a:cubicBezTo>
                    <a:lnTo>
                      <a:pt x="172777" y="143115"/>
                    </a:lnTo>
                    <a:cubicBezTo>
                      <a:pt x="172777" y="143115"/>
                      <a:pt x="163099" y="143466"/>
                      <a:pt x="149881" y="153172"/>
                    </a:cubicBezTo>
                    <a:cubicBezTo>
                      <a:pt x="136673" y="162868"/>
                      <a:pt x="119905" y="181928"/>
                      <a:pt x="119905" y="181928"/>
                    </a:cubicBezTo>
                    <a:cubicBezTo>
                      <a:pt x="119905" y="181928"/>
                      <a:pt x="138114" y="167970"/>
                      <a:pt x="150029" y="160326"/>
                    </a:cubicBezTo>
                    <a:cubicBezTo>
                      <a:pt x="161944" y="152682"/>
                      <a:pt x="167564" y="151351"/>
                      <a:pt x="167564" y="151351"/>
                    </a:cubicBezTo>
                    <a:lnTo>
                      <a:pt x="150205" y="188371"/>
                    </a:lnTo>
                    <a:lnTo>
                      <a:pt x="125266" y="235798"/>
                    </a:lnTo>
                    <a:lnTo>
                      <a:pt x="154771" y="192706"/>
                    </a:lnTo>
                    <a:cubicBezTo>
                      <a:pt x="154771" y="192706"/>
                      <a:pt x="159004" y="196191"/>
                      <a:pt x="159836" y="206913"/>
                    </a:cubicBezTo>
                    <a:cubicBezTo>
                      <a:pt x="160678" y="217644"/>
                      <a:pt x="158117" y="235613"/>
                      <a:pt x="158117" y="235613"/>
                    </a:cubicBezTo>
                    <a:cubicBezTo>
                      <a:pt x="158117" y="235613"/>
                      <a:pt x="164051" y="217034"/>
                      <a:pt x="164319" y="204214"/>
                    </a:cubicBezTo>
                    <a:cubicBezTo>
                      <a:pt x="164578" y="191393"/>
                      <a:pt x="159171" y="184313"/>
                      <a:pt x="159171" y="184313"/>
                    </a:cubicBezTo>
                    <a:lnTo>
                      <a:pt x="172712" y="154595"/>
                    </a:lnTo>
                    <a:lnTo>
                      <a:pt x="181133" y="137939"/>
                    </a:lnTo>
                    <a:cubicBezTo>
                      <a:pt x="181133" y="137939"/>
                      <a:pt x="187566" y="143041"/>
                      <a:pt x="192872" y="156490"/>
                    </a:cubicBezTo>
                    <a:cubicBezTo>
                      <a:pt x="198169" y="169930"/>
                      <a:pt x="202328" y="191707"/>
                      <a:pt x="202328" y="191707"/>
                    </a:cubicBezTo>
                    <a:cubicBezTo>
                      <a:pt x="202328" y="191707"/>
                      <a:pt x="203511" y="169856"/>
                      <a:pt x="199269" y="154050"/>
                    </a:cubicBezTo>
                    <a:cubicBezTo>
                      <a:pt x="195017" y="138253"/>
                      <a:pt x="185339" y="128511"/>
                      <a:pt x="185339" y="128511"/>
                    </a:cubicBezTo>
                    <a:lnTo>
                      <a:pt x="193704" y="97555"/>
                    </a:lnTo>
                    <a:cubicBezTo>
                      <a:pt x="193704" y="97555"/>
                      <a:pt x="201487" y="93302"/>
                      <a:pt x="214502" y="83560"/>
                    </a:cubicBezTo>
                    <a:cubicBezTo>
                      <a:pt x="227516" y="73817"/>
                      <a:pt x="245753" y="58585"/>
                      <a:pt x="245753" y="58585"/>
                    </a:cubicBezTo>
                    <a:lnTo>
                      <a:pt x="238276" y="42723"/>
                    </a:lnTo>
                    <a:cubicBezTo>
                      <a:pt x="238276" y="42723"/>
                      <a:pt x="224216" y="60498"/>
                      <a:pt x="211627" y="72237"/>
                    </a:cubicBezTo>
                    <a:cubicBezTo>
                      <a:pt x="199028" y="83976"/>
                      <a:pt x="187899" y="89688"/>
                      <a:pt x="187899" y="89688"/>
                    </a:cubicBezTo>
                    <a:lnTo>
                      <a:pt x="169644" y="75796"/>
                    </a:lnTo>
                    <a:cubicBezTo>
                      <a:pt x="169644" y="75796"/>
                      <a:pt x="179238" y="61210"/>
                      <a:pt x="181956" y="42612"/>
                    </a:cubicBezTo>
                    <a:cubicBezTo>
                      <a:pt x="184664" y="24005"/>
                      <a:pt x="183472" y="0"/>
                      <a:pt x="183472" y="0"/>
                    </a:cubicBezTo>
                    <a:cubicBezTo>
                      <a:pt x="183472" y="0"/>
                      <a:pt x="182076" y="23876"/>
                      <a:pt x="177048" y="41512"/>
                    </a:cubicBezTo>
                    <a:cubicBezTo>
                      <a:pt x="172019" y="59148"/>
                      <a:pt x="163867" y="72080"/>
                      <a:pt x="163867" y="72080"/>
                    </a:cubicBezTo>
                    <a:lnTo>
                      <a:pt x="134334" y="51587"/>
                    </a:lnTo>
                    <a:cubicBezTo>
                      <a:pt x="134334" y="51587"/>
                      <a:pt x="136894" y="42908"/>
                      <a:pt x="131496" y="31871"/>
                    </a:cubicBezTo>
                    <a:cubicBezTo>
                      <a:pt x="126098" y="20835"/>
                      <a:pt x="112741" y="7450"/>
                      <a:pt x="112741" y="7450"/>
                    </a:cubicBezTo>
                    <a:cubicBezTo>
                      <a:pt x="112741" y="7450"/>
                      <a:pt x="122900" y="23811"/>
                      <a:pt x="127050" y="33969"/>
                    </a:cubicBezTo>
                    <a:cubicBezTo>
                      <a:pt x="131200" y="44128"/>
                      <a:pt x="129333" y="48075"/>
                      <a:pt x="129333" y="48075"/>
                    </a:cubicBezTo>
                    <a:lnTo>
                      <a:pt x="65739" y="25438"/>
                    </a:lnTo>
                    <a:cubicBezTo>
                      <a:pt x="65739" y="25438"/>
                      <a:pt x="107593" y="45588"/>
                      <a:pt x="128067" y="57346"/>
                    </a:cubicBezTo>
                    <a:cubicBezTo>
                      <a:pt x="143513" y="66210"/>
                      <a:pt x="148559" y="70545"/>
                      <a:pt x="148559" y="70545"/>
                    </a:cubicBezTo>
                    <a:cubicBezTo>
                      <a:pt x="148559" y="70545"/>
                      <a:pt x="142154" y="74945"/>
                      <a:pt x="131542" y="78375"/>
                    </a:cubicBezTo>
                    <a:cubicBezTo>
                      <a:pt x="120931" y="81804"/>
                      <a:pt x="107510" y="83375"/>
                      <a:pt x="107510" y="83375"/>
                    </a:cubicBezTo>
                    <a:cubicBezTo>
                      <a:pt x="107510" y="83375"/>
                      <a:pt x="121939" y="85363"/>
                      <a:pt x="133502" y="83634"/>
                    </a:cubicBezTo>
                    <a:cubicBezTo>
                      <a:pt x="145065" y="81896"/>
                      <a:pt x="153763" y="76443"/>
                      <a:pt x="153763" y="76443"/>
                    </a:cubicBezTo>
                    <a:lnTo>
                      <a:pt x="179543" y="94772"/>
                    </a:lnTo>
                    <a:cubicBezTo>
                      <a:pt x="179543" y="94772"/>
                      <a:pt x="165798" y="103045"/>
                      <a:pt x="154152" y="109432"/>
                    </a:cubicBezTo>
                    <a:cubicBezTo>
                      <a:pt x="142505" y="115829"/>
                      <a:pt x="129296" y="119951"/>
                      <a:pt x="129296" y="119951"/>
                    </a:cubicBezTo>
                    <a:cubicBezTo>
                      <a:pt x="129296" y="119951"/>
                      <a:pt x="116781" y="111170"/>
                      <a:pt x="100152" y="105818"/>
                    </a:cubicBezTo>
                    <a:cubicBezTo>
                      <a:pt x="83514" y="100475"/>
                      <a:pt x="62763" y="98581"/>
                      <a:pt x="62763" y="98581"/>
                    </a:cubicBezTo>
                    <a:cubicBezTo>
                      <a:pt x="62763" y="98581"/>
                      <a:pt x="81499" y="104062"/>
                      <a:pt x="95808" y="110227"/>
                    </a:cubicBezTo>
                    <a:cubicBezTo>
                      <a:pt x="110116" y="116393"/>
                      <a:pt x="119997" y="123251"/>
                      <a:pt x="119997" y="123251"/>
                    </a:cubicBezTo>
                    <a:cubicBezTo>
                      <a:pt x="119997" y="123251"/>
                      <a:pt x="113351" y="129139"/>
                      <a:pt x="90372" y="137726"/>
                    </a:cubicBezTo>
                    <a:cubicBezTo>
                      <a:pt x="60452" y="148911"/>
                      <a:pt x="0" y="166473"/>
                      <a:pt x="0" y="16647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16" name="Google Shape;7716;p13"/>
            <p:cNvGrpSpPr/>
            <p:nvPr/>
          </p:nvGrpSpPr>
          <p:grpSpPr>
            <a:xfrm>
              <a:off x="289157" y="1837280"/>
              <a:ext cx="400126" cy="309948"/>
              <a:chOff x="289157" y="1837280"/>
              <a:chExt cx="400126" cy="309948"/>
            </a:xfrm>
          </p:grpSpPr>
          <p:sp>
            <p:nvSpPr>
              <p:cNvPr id="7717" name="Google Shape;7717;p13"/>
              <p:cNvSpPr/>
              <p:nvPr/>
            </p:nvSpPr>
            <p:spPr>
              <a:xfrm>
                <a:off x="289157" y="1837280"/>
                <a:ext cx="400126" cy="309948"/>
              </a:xfrm>
              <a:custGeom>
                <a:avLst/>
                <a:gdLst/>
                <a:ahLst/>
                <a:cxnLst/>
                <a:rect l="l" t="t" r="r" b="b"/>
                <a:pathLst>
                  <a:path w="400126" h="309948" extrusionOk="0">
                    <a:moveTo>
                      <a:pt x="154882" y="59324"/>
                    </a:moveTo>
                    <a:cubicBezTo>
                      <a:pt x="154882" y="59324"/>
                      <a:pt x="101446" y="38008"/>
                      <a:pt x="61995" y="53473"/>
                    </a:cubicBezTo>
                    <a:cubicBezTo>
                      <a:pt x="-129" y="77810"/>
                      <a:pt x="0" y="112944"/>
                      <a:pt x="0" y="112944"/>
                    </a:cubicBezTo>
                    <a:cubicBezTo>
                      <a:pt x="0" y="112944"/>
                      <a:pt x="44461" y="95595"/>
                      <a:pt x="56394" y="129333"/>
                    </a:cubicBezTo>
                    <a:cubicBezTo>
                      <a:pt x="62587" y="146840"/>
                      <a:pt x="49276" y="173923"/>
                      <a:pt x="49276" y="173923"/>
                    </a:cubicBezTo>
                    <a:cubicBezTo>
                      <a:pt x="49276" y="173923"/>
                      <a:pt x="65914" y="190847"/>
                      <a:pt x="68651" y="210684"/>
                    </a:cubicBezTo>
                    <a:cubicBezTo>
                      <a:pt x="71396" y="230520"/>
                      <a:pt x="60239" y="253259"/>
                      <a:pt x="60239" y="253259"/>
                    </a:cubicBezTo>
                    <a:cubicBezTo>
                      <a:pt x="60239" y="253259"/>
                      <a:pt x="84706" y="250837"/>
                      <a:pt x="106290" y="239717"/>
                    </a:cubicBezTo>
                    <a:cubicBezTo>
                      <a:pt x="127873" y="228597"/>
                      <a:pt x="146572" y="208789"/>
                      <a:pt x="146572" y="208789"/>
                    </a:cubicBezTo>
                    <a:cubicBezTo>
                      <a:pt x="146572" y="208789"/>
                      <a:pt x="147996" y="222857"/>
                      <a:pt x="151092" y="235715"/>
                    </a:cubicBezTo>
                    <a:cubicBezTo>
                      <a:pt x="154198" y="248572"/>
                      <a:pt x="158968" y="260219"/>
                      <a:pt x="158968" y="260219"/>
                    </a:cubicBezTo>
                    <a:cubicBezTo>
                      <a:pt x="158968" y="260219"/>
                      <a:pt x="170596" y="255838"/>
                      <a:pt x="179229" y="249321"/>
                    </a:cubicBezTo>
                    <a:cubicBezTo>
                      <a:pt x="187871" y="242804"/>
                      <a:pt x="193510" y="234143"/>
                      <a:pt x="193510" y="234143"/>
                    </a:cubicBezTo>
                    <a:cubicBezTo>
                      <a:pt x="193510" y="234143"/>
                      <a:pt x="213439" y="259433"/>
                      <a:pt x="233081" y="278382"/>
                    </a:cubicBezTo>
                    <a:cubicBezTo>
                      <a:pt x="252723" y="297331"/>
                      <a:pt x="272088" y="309948"/>
                      <a:pt x="272088" y="309948"/>
                    </a:cubicBezTo>
                    <a:cubicBezTo>
                      <a:pt x="272088" y="309948"/>
                      <a:pt x="283503" y="282579"/>
                      <a:pt x="287977" y="257964"/>
                    </a:cubicBezTo>
                    <a:cubicBezTo>
                      <a:pt x="292460" y="233349"/>
                      <a:pt x="290011" y="211497"/>
                      <a:pt x="290011" y="211497"/>
                    </a:cubicBezTo>
                    <a:cubicBezTo>
                      <a:pt x="290011" y="211497"/>
                      <a:pt x="299744" y="215740"/>
                      <a:pt x="309080" y="217182"/>
                    </a:cubicBezTo>
                    <a:cubicBezTo>
                      <a:pt x="318416" y="218615"/>
                      <a:pt x="327345" y="217256"/>
                      <a:pt x="327345" y="217256"/>
                    </a:cubicBezTo>
                    <a:cubicBezTo>
                      <a:pt x="327345" y="217256"/>
                      <a:pt x="323851" y="198159"/>
                      <a:pt x="313969" y="182011"/>
                    </a:cubicBezTo>
                    <a:cubicBezTo>
                      <a:pt x="304079" y="165872"/>
                      <a:pt x="287801" y="152682"/>
                      <a:pt x="287801" y="152682"/>
                    </a:cubicBezTo>
                    <a:cubicBezTo>
                      <a:pt x="287801" y="152682"/>
                      <a:pt x="322455" y="159993"/>
                      <a:pt x="350536" y="158357"/>
                    </a:cubicBezTo>
                    <a:cubicBezTo>
                      <a:pt x="378618" y="156712"/>
                      <a:pt x="400127" y="146119"/>
                      <a:pt x="400127" y="146119"/>
                    </a:cubicBezTo>
                    <a:cubicBezTo>
                      <a:pt x="400127" y="146119"/>
                      <a:pt x="369818" y="131524"/>
                      <a:pt x="354557" y="114007"/>
                    </a:cubicBezTo>
                    <a:cubicBezTo>
                      <a:pt x="339296" y="96491"/>
                      <a:pt x="339084" y="76054"/>
                      <a:pt x="339084" y="76054"/>
                    </a:cubicBezTo>
                    <a:cubicBezTo>
                      <a:pt x="339084" y="76054"/>
                      <a:pt x="296943" y="82691"/>
                      <a:pt x="286295" y="34404"/>
                    </a:cubicBezTo>
                    <a:cubicBezTo>
                      <a:pt x="282080" y="15261"/>
                      <a:pt x="297294" y="5481"/>
                      <a:pt x="297294" y="5481"/>
                    </a:cubicBezTo>
                    <a:cubicBezTo>
                      <a:pt x="297294" y="5481"/>
                      <a:pt x="262817" y="-7016"/>
                      <a:pt x="226573" y="5731"/>
                    </a:cubicBezTo>
                    <a:cubicBezTo>
                      <a:pt x="190339" y="18486"/>
                      <a:pt x="154882" y="59324"/>
                      <a:pt x="154882" y="5932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18" name="Google Shape;7718;p13"/>
              <p:cNvSpPr/>
              <p:nvPr/>
            </p:nvSpPr>
            <p:spPr>
              <a:xfrm>
                <a:off x="340763" y="1847567"/>
                <a:ext cx="273483" cy="266421"/>
              </a:xfrm>
              <a:custGeom>
                <a:avLst/>
                <a:gdLst/>
                <a:ahLst/>
                <a:cxnLst/>
                <a:rect l="l" t="t" r="r" b="b"/>
                <a:pathLst>
                  <a:path w="273483" h="266421" extrusionOk="0">
                    <a:moveTo>
                      <a:pt x="209917" y="266422"/>
                    </a:moveTo>
                    <a:cubicBezTo>
                      <a:pt x="209917" y="266422"/>
                      <a:pt x="190728" y="193889"/>
                      <a:pt x="173673" y="161297"/>
                    </a:cubicBezTo>
                    <a:cubicBezTo>
                      <a:pt x="164162" y="143124"/>
                      <a:pt x="156305" y="131875"/>
                      <a:pt x="156305" y="131875"/>
                    </a:cubicBezTo>
                    <a:cubicBezTo>
                      <a:pt x="156305" y="131875"/>
                      <a:pt x="165401" y="135018"/>
                      <a:pt x="185524" y="147053"/>
                    </a:cubicBezTo>
                    <a:cubicBezTo>
                      <a:pt x="205646" y="159097"/>
                      <a:pt x="236815" y="180024"/>
                      <a:pt x="236815" y="180024"/>
                    </a:cubicBezTo>
                    <a:cubicBezTo>
                      <a:pt x="236815" y="180024"/>
                      <a:pt x="212246" y="155677"/>
                      <a:pt x="191125" y="141192"/>
                    </a:cubicBezTo>
                    <a:cubicBezTo>
                      <a:pt x="170013" y="126708"/>
                      <a:pt x="152349" y="122096"/>
                      <a:pt x="152349" y="122096"/>
                    </a:cubicBezTo>
                    <a:cubicBezTo>
                      <a:pt x="152349" y="122096"/>
                      <a:pt x="145361" y="105273"/>
                      <a:pt x="135924" y="90567"/>
                    </a:cubicBezTo>
                    <a:cubicBezTo>
                      <a:pt x="126477" y="75860"/>
                      <a:pt x="114581" y="63262"/>
                      <a:pt x="114581" y="63262"/>
                    </a:cubicBezTo>
                    <a:lnTo>
                      <a:pt x="163071" y="72662"/>
                    </a:lnTo>
                    <a:cubicBezTo>
                      <a:pt x="163071" y="72662"/>
                      <a:pt x="164615" y="83625"/>
                      <a:pt x="177149" y="97481"/>
                    </a:cubicBezTo>
                    <a:cubicBezTo>
                      <a:pt x="189683" y="111327"/>
                      <a:pt x="213207" y="128067"/>
                      <a:pt x="213207" y="128067"/>
                    </a:cubicBezTo>
                    <a:cubicBezTo>
                      <a:pt x="213207" y="128067"/>
                      <a:pt x="195275" y="109053"/>
                      <a:pt x="185228" y="96427"/>
                    </a:cubicBezTo>
                    <a:cubicBezTo>
                      <a:pt x="175171" y="83810"/>
                      <a:pt x="173008" y="77589"/>
                      <a:pt x="173008" y="77589"/>
                    </a:cubicBezTo>
                    <a:lnTo>
                      <a:pt x="216914" y="92785"/>
                    </a:lnTo>
                    <a:lnTo>
                      <a:pt x="273483" y="115339"/>
                    </a:lnTo>
                    <a:lnTo>
                      <a:pt x="221268" y="87054"/>
                    </a:lnTo>
                    <a:cubicBezTo>
                      <a:pt x="221268" y="87054"/>
                      <a:pt x="224706" y="81813"/>
                      <a:pt x="236741" y="79548"/>
                    </a:cubicBezTo>
                    <a:cubicBezTo>
                      <a:pt x="248767" y="77275"/>
                      <a:pt x="269379" y="77977"/>
                      <a:pt x="269379" y="77977"/>
                    </a:cubicBezTo>
                    <a:cubicBezTo>
                      <a:pt x="269379" y="77977"/>
                      <a:pt x="247685" y="73503"/>
                      <a:pt x="233155" y="74779"/>
                    </a:cubicBezTo>
                    <a:cubicBezTo>
                      <a:pt x="218624" y="76054"/>
                      <a:pt x="211266" y="83089"/>
                      <a:pt x="211266" y="83089"/>
                    </a:cubicBezTo>
                    <a:lnTo>
                      <a:pt x="176068" y="71322"/>
                    </a:lnTo>
                    <a:lnTo>
                      <a:pt x="156241" y="63788"/>
                    </a:lnTo>
                    <a:cubicBezTo>
                      <a:pt x="156241" y="63788"/>
                      <a:pt x="161241" y="55839"/>
                      <a:pt x="175818" y="48158"/>
                    </a:cubicBezTo>
                    <a:cubicBezTo>
                      <a:pt x="190386" y="40477"/>
                      <a:pt x="214520" y="33063"/>
                      <a:pt x="214520" y="33063"/>
                    </a:cubicBezTo>
                    <a:cubicBezTo>
                      <a:pt x="214520" y="33063"/>
                      <a:pt x="189665" y="34395"/>
                      <a:pt x="172306" y="41170"/>
                    </a:cubicBezTo>
                    <a:cubicBezTo>
                      <a:pt x="154946" y="47945"/>
                      <a:pt x="145084" y="60156"/>
                      <a:pt x="145084" y="60156"/>
                    </a:cubicBezTo>
                    <a:lnTo>
                      <a:pt x="109081" y="54453"/>
                    </a:lnTo>
                    <a:cubicBezTo>
                      <a:pt x="109081" y="54453"/>
                      <a:pt x="103359" y="46115"/>
                      <a:pt x="90807" y="32500"/>
                    </a:cubicBezTo>
                    <a:cubicBezTo>
                      <a:pt x="78254" y="18884"/>
                      <a:pt x="58880" y="0"/>
                      <a:pt x="58880" y="0"/>
                    </a:cubicBezTo>
                    <a:lnTo>
                      <a:pt x="41826" y="10463"/>
                    </a:lnTo>
                    <a:cubicBezTo>
                      <a:pt x="41826" y="10463"/>
                      <a:pt x="63576" y="24273"/>
                      <a:pt x="78347" y="37168"/>
                    </a:cubicBezTo>
                    <a:cubicBezTo>
                      <a:pt x="93108" y="50053"/>
                      <a:pt x="100882" y="62023"/>
                      <a:pt x="100882" y="62023"/>
                    </a:cubicBezTo>
                    <a:lnTo>
                      <a:pt x="87340" y="84503"/>
                    </a:lnTo>
                    <a:cubicBezTo>
                      <a:pt x="87340" y="84503"/>
                      <a:pt x="69704" y="75380"/>
                      <a:pt x="48352" y="74575"/>
                    </a:cubicBezTo>
                    <a:cubicBezTo>
                      <a:pt x="27009" y="73771"/>
                      <a:pt x="0" y="78088"/>
                      <a:pt x="0" y="78088"/>
                    </a:cubicBezTo>
                    <a:cubicBezTo>
                      <a:pt x="0" y="78088"/>
                      <a:pt x="27157" y="76738"/>
                      <a:pt x="47696" y="80297"/>
                    </a:cubicBezTo>
                    <a:cubicBezTo>
                      <a:pt x="68235" y="83847"/>
                      <a:pt x="83819" y="91537"/>
                      <a:pt x="83819" y="91537"/>
                    </a:cubicBezTo>
                    <a:lnTo>
                      <a:pt x="64140" y="127660"/>
                    </a:lnTo>
                    <a:cubicBezTo>
                      <a:pt x="64140" y="127660"/>
                      <a:pt x="54027" y="125811"/>
                      <a:pt x="42187" y="133317"/>
                    </a:cubicBezTo>
                    <a:cubicBezTo>
                      <a:pt x="30346" y="140813"/>
                      <a:pt x="16786" y="157664"/>
                      <a:pt x="16786" y="157664"/>
                    </a:cubicBezTo>
                    <a:cubicBezTo>
                      <a:pt x="16786" y="157664"/>
                      <a:pt x="34090" y="144086"/>
                      <a:pt x="45080" y="138124"/>
                    </a:cubicBezTo>
                    <a:cubicBezTo>
                      <a:pt x="56080" y="132152"/>
                      <a:pt x="60756" y="133788"/>
                      <a:pt x="60756" y="133788"/>
                    </a:cubicBezTo>
                    <a:lnTo>
                      <a:pt x="42686" y="208946"/>
                    </a:lnTo>
                    <a:cubicBezTo>
                      <a:pt x="42686" y="208946"/>
                      <a:pt x="60525" y="158829"/>
                      <a:pt x="71387" y="134094"/>
                    </a:cubicBezTo>
                    <a:cubicBezTo>
                      <a:pt x="79585" y="115422"/>
                      <a:pt x="83893" y="109146"/>
                      <a:pt x="83893" y="109146"/>
                    </a:cubicBezTo>
                    <a:cubicBezTo>
                      <a:pt x="83893" y="109146"/>
                      <a:pt x="89624" y="115893"/>
                      <a:pt x="94754" y="127549"/>
                    </a:cubicBezTo>
                    <a:cubicBezTo>
                      <a:pt x="99893" y="139205"/>
                      <a:pt x="103248" y="154290"/>
                      <a:pt x="103248" y="154290"/>
                    </a:cubicBezTo>
                    <a:cubicBezTo>
                      <a:pt x="103248" y="154290"/>
                      <a:pt x="103794" y="137624"/>
                      <a:pt x="100466" y="124675"/>
                    </a:cubicBezTo>
                    <a:cubicBezTo>
                      <a:pt x="97138" y="111725"/>
                      <a:pt x="89947" y="102490"/>
                      <a:pt x="89947" y="102490"/>
                    </a:cubicBezTo>
                    <a:lnTo>
                      <a:pt x="107620" y="70906"/>
                    </a:lnTo>
                    <a:cubicBezTo>
                      <a:pt x="107620" y="70906"/>
                      <a:pt x="118592" y="85529"/>
                      <a:pt x="127198" y="97998"/>
                    </a:cubicBezTo>
                    <a:cubicBezTo>
                      <a:pt x="135804" y="110468"/>
                      <a:pt x="142033" y="124998"/>
                      <a:pt x="142033" y="124998"/>
                    </a:cubicBezTo>
                    <a:cubicBezTo>
                      <a:pt x="142033" y="124998"/>
                      <a:pt x="133576" y="140314"/>
                      <a:pt x="129500" y="159901"/>
                    </a:cubicBezTo>
                    <a:cubicBezTo>
                      <a:pt x="125423" y="179488"/>
                      <a:pt x="125737" y="203336"/>
                      <a:pt x="125737" y="203336"/>
                    </a:cubicBezTo>
                    <a:cubicBezTo>
                      <a:pt x="125737" y="203336"/>
                      <a:pt x="129712" y="181336"/>
                      <a:pt x="134990" y="164301"/>
                    </a:cubicBezTo>
                    <a:cubicBezTo>
                      <a:pt x="140277" y="147256"/>
                      <a:pt x="146858" y="135175"/>
                      <a:pt x="146858" y="135175"/>
                    </a:cubicBezTo>
                    <a:cubicBezTo>
                      <a:pt x="146858" y="135175"/>
                      <a:pt x="154300" y="142006"/>
                      <a:pt x="166732" y="167102"/>
                    </a:cubicBezTo>
                    <a:cubicBezTo>
                      <a:pt x="182917" y="199786"/>
                      <a:pt x="209917" y="266422"/>
                      <a:pt x="209917" y="26642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19" name="Google Shape;7719;p13"/>
            <p:cNvGrpSpPr/>
            <p:nvPr/>
          </p:nvGrpSpPr>
          <p:grpSpPr>
            <a:xfrm>
              <a:off x="-231632" y="1901955"/>
              <a:ext cx="221614" cy="308046"/>
              <a:chOff x="-231632" y="1901955"/>
              <a:chExt cx="221614" cy="308046"/>
            </a:xfrm>
          </p:grpSpPr>
          <p:sp>
            <p:nvSpPr>
              <p:cNvPr id="7720" name="Google Shape;7720;p13"/>
              <p:cNvSpPr/>
              <p:nvPr/>
            </p:nvSpPr>
            <p:spPr>
              <a:xfrm>
                <a:off x="-231632" y="1901955"/>
                <a:ext cx="221614" cy="308046"/>
              </a:xfrm>
              <a:custGeom>
                <a:avLst/>
                <a:gdLst/>
                <a:ahLst/>
                <a:cxnLst/>
                <a:rect l="l" t="t" r="r" b="b"/>
                <a:pathLst>
                  <a:path w="221614" h="308046" extrusionOk="0">
                    <a:moveTo>
                      <a:pt x="154290" y="212015"/>
                    </a:moveTo>
                    <a:cubicBezTo>
                      <a:pt x="154290" y="212015"/>
                      <a:pt x="188620" y="214890"/>
                      <a:pt x="204685" y="187779"/>
                    </a:cubicBezTo>
                    <a:cubicBezTo>
                      <a:pt x="229975" y="145084"/>
                      <a:pt x="219438" y="112205"/>
                      <a:pt x="219438" y="112205"/>
                    </a:cubicBezTo>
                    <a:cubicBezTo>
                      <a:pt x="219438" y="112205"/>
                      <a:pt x="201321" y="142690"/>
                      <a:pt x="185024" y="114895"/>
                    </a:cubicBezTo>
                    <a:cubicBezTo>
                      <a:pt x="176567" y="100475"/>
                      <a:pt x="175467" y="70832"/>
                      <a:pt x="175467" y="70832"/>
                    </a:cubicBezTo>
                    <a:cubicBezTo>
                      <a:pt x="175467" y="70832"/>
                      <a:pt x="161713" y="60304"/>
                      <a:pt x="154374" y="42593"/>
                    </a:cubicBezTo>
                    <a:cubicBezTo>
                      <a:pt x="147034" y="24883"/>
                      <a:pt x="146101" y="0"/>
                      <a:pt x="146101" y="0"/>
                    </a:cubicBezTo>
                    <a:cubicBezTo>
                      <a:pt x="146101" y="0"/>
                      <a:pt x="134010" y="10103"/>
                      <a:pt x="126015" y="27434"/>
                    </a:cubicBezTo>
                    <a:cubicBezTo>
                      <a:pt x="118029" y="44756"/>
                      <a:pt x="114128" y="69297"/>
                      <a:pt x="114128" y="69297"/>
                    </a:cubicBezTo>
                    <a:cubicBezTo>
                      <a:pt x="114128" y="69297"/>
                      <a:pt x="109201" y="56579"/>
                      <a:pt x="103748" y="45524"/>
                    </a:cubicBezTo>
                    <a:cubicBezTo>
                      <a:pt x="98294" y="34469"/>
                      <a:pt x="92323" y="25077"/>
                      <a:pt x="92323" y="25077"/>
                    </a:cubicBezTo>
                    <a:cubicBezTo>
                      <a:pt x="92323" y="25077"/>
                      <a:pt x="87535" y="32906"/>
                      <a:pt x="84956" y="41771"/>
                    </a:cubicBezTo>
                    <a:cubicBezTo>
                      <a:pt x="82377" y="50644"/>
                      <a:pt x="81998" y="60563"/>
                      <a:pt x="81998" y="60563"/>
                    </a:cubicBezTo>
                    <a:cubicBezTo>
                      <a:pt x="81998" y="60563"/>
                      <a:pt x="64029" y="43250"/>
                      <a:pt x="48102" y="31779"/>
                    </a:cubicBezTo>
                    <a:cubicBezTo>
                      <a:pt x="32167" y="20308"/>
                      <a:pt x="18265" y="14678"/>
                      <a:pt x="18265" y="14678"/>
                    </a:cubicBezTo>
                    <a:cubicBezTo>
                      <a:pt x="18265" y="14678"/>
                      <a:pt x="20446" y="43980"/>
                      <a:pt x="25428" y="68475"/>
                    </a:cubicBezTo>
                    <a:cubicBezTo>
                      <a:pt x="30411" y="92979"/>
                      <a:pt x="38203" y="112667"/>
                      <a:pt x="38203" y="112667"/>
                    </a:cubicBezTo>
                    <a:cubicBezTo>
                      <a:pt x="38203" y="112667"/>
                      <a:pt x="31843" y="111817"/>
                      <a:pt x="26519" y="113453"/>
                    </a:cubicBezTo>
                    <a:cubicBezTo>
                      <a:pt x="21204" y="115089"/>
                      <a:pt x="16934" y="119221"/>
                      <a:pt x="16934" y="119221"/>
                    </a:cubicBezTo>
                    <a:cubicBezTo>
                      <a:pt x="16934" y="119221"/>
                      <a:pt x="24449" y="135998"/>
                      <a:pt x="34432" y="147968"/>
                    </a:cubicBezTo>
                    <a:cubicBezTo>
                      <a:pt x="44424" y="159929"/>
                      <a:pt x="56874" y="167083"/>
                      <a:pt x="56874" y="167083"/>
                    </a:cubicBezTo>
                    <a:cubicBezTo>
                      <a:pt x="56874" y="167083"/>
                      <a:pt x="36548" y="171317"/>
                      <a:pt x="22323" y="181845"/>
                    </a:cubicBezTo>
                    <a:cubicBezTo>
                      <a:pt x="8106" y="192364"/>
                      <a:pt x="0" y="209168"/>
                      <a:pt x="0" y="209168"/>
                    </a:cubicBezTo>
                    <a:cubicBezTo>
                      <a:pt x="0" y="209168"/>
                      <a:pt x="20225" y="213152"/>
                      <a:pt x="33433" y="224678"/>
                    </a:cubicBezTo>
                    <a:cubicBezTo>
                      <a:pt x="46642" y="236214"/>
                      <a:pt x="52835" y="255302"/>
                      <a:pt x="52835" y="255302"/>
                    </a:cubicBezTo>
                    <a:cubicBezTo>
                      <a:pt x="52835" y="255302"/>
                      <a:pt x="72930" y="235586"/>
                      <a:pt x="92887" y="277430"/>
                    </a:cubicBezTo>
                    <a:cubicBezTo>
                      <a:pt x="100799" y="294013"/>
                      <a:pt x="95733" y="308044"/>
                      <a:pt x="95733" y="308044"/>
                    </a:cubicBezTo>
                    <a:cubicBezTo>
                      <a:pt x="95733" y="308044"/>
                      <a:pt x="117520" y="308728"/>
                      <a:pt x="132698" y="285186"/>
                    </a:cubicBezTo>
                    <a:cubicBezTo>
                      <a:pt x="147885" y="261643"/>
                      <a:pt x="154290" y="212015"/>
                      <a:pt x="154290" y="21201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21" name="Google Shape;7721;p13"/>
              <p:cNvSpPr/>
              <p:nvPr/>
            </p:nvSpPr>
            <p:spPr>
              <a:xfrm>
                <a:off x="-197930" y="1944401"/>
                <a:ext cx="166029" cy="220149"/>
              </a:xfrm>
              <a:custGeom>
                <a:avLst/>
                <a:gdLst/>
                <a:ahLst/>
                <a:cxnLst/>
                <a:rect l="l" t="t" r="r" b="b"/>
                <a:pathLst>
                  <a:path w="166029" h="220149" extrusionOk="0">
                    <a:moveTo>
                      <a:pt x="0" y="0"/>
                    </a:moveTo>
                    <a:cubicBezTo>
                      <a:pt x="0" y="0"/>
                      <a:pt x="31649" y="61829"/>
                      <a:pt x="50284" y="86906"/>
                    </a:cubicBezTo>
                    <a:cubicBezTo>
                      <a:pt x="60683" y="100891"/>
                      <a:pt x="68151" y="108924"/>
                      <a:pt x="68151" y="108924"/>
                    </a:cubicBezTo>
                    <a:cubicBezTo>
                      <a:pt x="68151" y="108924"/>
                      <a:pt x="62448" y="108887"/>
                      <a:pt x="48324" y="104043"/>
                    </a:cubicBezTo>
                    <a:cubicBezTo>
                      <a:pt x="34200" y="99209"/>
                      <a:pt x="11647" y="89568"/>
                      <a:pt x="11647" y="89568"/>
                    </a:cubicBezTo>
                    <a:cubicBezTo>
                      <a:pt x="11647" y="89568"/>
                      <a:pt x="31760" y="104524"/>
                      <a:pt x="47132" y="111336"/>
                    </a:cubicBezTo>
                    <a:cubicBezTo>
                      <a:pt x="62504" y="118149"/>
                      <a:pt x="73134" y="116827"/>
                      <a:pt x="73134" y="116827"/>
                    </a:cubicBezTo>
                    <a:cubicBezTo>
                      <a:pt x="73134" y="116827"/>
                      <a:pt x="81795" y="130341"/>
                      <a:pt x="91121" y="141100"/>
                    </a:cubicBezTo>
                    <a:cubicBezTo>
                      <a:pt x="100448" y="151859"/>
                      <a:pt x="110431" y="159864"/>
                      <a:pt x="110431" y="159864"/>
                    </a:cubicBezTo>
                    <a:lnTo>
                      <a:pt x="82238" y="166575"/>
                    </a:lnTo>
                    <a:cubicBezTo>
                      <a:pt x="82238" y="166575"/>
                      <a:pt x="78162" y="156786"/>
                      <a:pt x="67477" y="147820"/>
                    </a:cubicBezTo>
                    <a:cubicBezTo>
                      <a:pt x="56782" y="138854"/>
                      <a:pt x="39478" y="130701"/>
                      <a:pt x="39478" y="130701"/>
                    </a:cubicBezTo>
                    <a:cubicBezTo>
                      <a:pt x="39478" y="130701"/>
                      <a:pt x="54536" y="142782"/>
                      <a:pt x="63557" y="151388"/>
                    </a:cubicBezTo>
                    <a:cubicBezTo>
                      <a:pt x="72579" y="159993"/>
                      <a:pt x="75565" y="165133"/>
                      <a:pt x="75565" y="165133"/>
                    </a:cubicBezTo>
                    <a:lnTo>
                      <a:pt x="48047" y="164948"/>
                    </a:lnTo>
                    <a:lnTo>
                      <a:pt x="11702" y="161916"/>
                    </a:lnTo>
                    <a:lnTo>
                      <a:pt x="47465" y="171705"/>
                    </a:lnTo>
                    <a:cubicBezTo>
                      <a:pt x="47465" y="171705"/>
                      <a:pt x="47224" y="177722"/>
                      <a:pt x="41604" y="183703"/>
                    </a:cubicBezTo>
                    <a:cubicBezTo>
                      <a:pt x="35984" y="189674"/>
                      <a:pt x="24976" y="195617"/>
                      <a:pt x="24976" y="195617"/>
                    </a:cubicBezTo>
                    <a:cubicBezTo>
                      <a:pt x="24976" y="195617"/>
                      <a:pt x="37676" y="192863"/>
                      <a:pt x="44904" y="187021"/>
                    </a:cubicBezTo>
                    <a:cubicBezTo>
                      <a:pt x="52133" y="181170"/>
                      <a:pt x="53889" y="172232"/>
                      <a:pt x="53889" y="172232"/>
                    </a:cubicBezTo>
                    <a:lnTo>
                      <a:pt x="75833" y="171982"/>
                    </a:lnTo>
                    <a:lnTo>
                      <a:pt x="88459" y="172703"/>
                    </a:lnTo>
                    <a:cubicBezTo>
                      <a:pt x="88459" y="172703"/>
                      <a:pt x="88200" y="181752"/>
                      <a:pt x="82858" y="193621"/>
                    </a:cubicBezTo>
                    <a:cubicBezTo>
                      <a:pt x="77515" y="205480"/>
                      <a:pt x="67079" y="220149"/>
                      <a:pt x="67079" y="220149"/>
                    </a:cubicBezTo>
                    <a:cubicBezTo>
                      <a:pt x="67079" y="220149"/>
                      <a:pt x="79706" y="210943"/>
                      <a:pt x="86777" y="199037"/>
                    </a:cubicBezTo>
                    <a:cubicBezTo>
                      <a:pt x="93848" y="187132"/>
                      <a:pt x="95382" y="172528"/>
                      <a:pt x="95382" y="172528"/>
                    </a:cubicBezTo>
                    <a:lnTo>
                      <a:pt x="115940" y="166362"/>
                    </a:lnTo>
                    <a:cubicBezTo>
                      <a:pt x="115940" y="166362"/>
                      <a:pt x="121412" y="172343"/>
                      <a:pt x="132042" y="181078"/>
                    </a:cubicBezTo>
                    <a:cubicBezTo>
                      <a:pt x="142671" y="189822"/>
                      <a:pt x="158441" y="201311"/>
                      <a:pt x="158441" y="201311"/>
                    </a:cubicBezTo>
                    <a:lnTo>
                      <a:pt x="164264" y="186051"/>
                    </a:lnTo>
                    <a:cubicBezTo>
                      <a:pt x="164264" y="186051"/>
                      <a:pt x="148754" y="180070"/>
                      <a:pt x="137181" y="172722"/>
                    </a:cubicBezTo>
                    <a:cubicBezTo>
                      <a:pt x="125608" y="165364"/>
                      <a:pt x="117973" y="156638"/>
                      <a:pt x="117973" y="156638"/>
                    </a:cubicBezTo>
                    <a:lnTo>
                      <a:pt x="118371" y="131237"/>
                    </a:lnTo>
                    <a:cubicBezTo>
                      <a:pt x="118371" y="131237"/>
                      <a:pt x="130322" y="134140"/>
                      <a:pt x="141747" y="128067"/>
                    </a:cubicBezTo>
                    <a:cubicBezTo>
                      <a:pt x="153172" y="121985"/>
                      <a:pt x="166029" y="109294"/>
                      <a:pt x="166029" y="109294"/>
                    </a:cubicBezTo>
                    <a:cubicBezTo>
                      <a:pt x="166029" y="109294"/>
                      <a:pt x="152201" y="119258"/>
                      <a:pt x="140388" y="122493"/>
                    </a:cubicBezTo>
                    <a:cubicBezTo>
                      <a:pt x="128575" y="125737"/>
                      <a:pt x="118121" y="123519"/>
                      <a:pt x="118121" y="123519"/>
                    </a:cubicBezTo>
                    <a:lnTo>
                      <a:pt x="117668" y="83375"/>
                    </a:lnTo>
                    <a:cubicBezTo>
                      <a:pt x="117668" y="83375"/>
                      <a:pt x="123519" y="81868"/>
                      <a:pt x="127485" y="71045"/>
                    </a:cubicBezTo>
                    <a:cubicBezTo>
                      <a:pt x="131450" y="60230"/>
                      <a:pt x="133539" y="40098"/>
                      <a:pt x="133539" y="40098"/>
                    </a:cubicBezTo>
                    <a:cubicBezTo>
                      <a:pt x="133539" y="40098"/>
                      <a:pt x="128520" y="58363"/>
                      <a:pt x="124536" y="67477"/>
                    </a:cubicBezTo>
                    <a:cubicBezTo>
                      <a:pt x="120561" y="76581"/>
                      <a:pt x="117613" y="76544"/>
                      <a:pt x="117613" y="76544"/>
                    </a:cubicBezTo>
                    <a:lnTo>
                      <a:pt x="104700" y="342"/>
                    </a:lnTo>
                    <a:cubicBezTo>
                      <a:pt x="104700" y="342"/>
                      <a:pt x="110283" y="53002"/>
                      <a:pt x="111965" y="79669"/>
                    </a:cubicBezTo>
                    <a:cubicBezTo>
                      <a:pt x="113231" y="99791"/>
                      <a:pt x="112843" y="107048"/>
                      <a:pt x="112843" y="107048"/>
                    </a:cubicBezTo>
                    <a:cubicBezTo>
                      <a:pt x="112843" y="107048"/>
                      <a:pt x="107833" y="102555"/>
                      <a:pt x="101668" y="93275"/>
                    </a:cubicBezTo>
                    <a:cubicBezTo>
                      <a:pt x="95512" y="84004"/>
                      <a:pt x="89254" y="70934"/>
                      <a:pt x="89254" y="70934"/>
                    </a:cubicBezTo>
                    <a:cubicBezTo>
                      <a:pt x="89254" y="70934"/>
                      <a:pt x="93940" y="86730"/>
                      <a:pt x="99533" y="97795"/>
                    </a:cubicBezTo>
                    <a:cubicBezTo>
                      <a:pt x="105134" y="108868"/>
                      <a:pt x="111651" y="115219"/>
                      <a:pt x="111651" y="115219"/>
                    </a:cubicBezTo>
                    <a:lnTo>
                      <a:pt x="111799" y="150473"/>
                    </a:lnTo>
                    <a:cubicBezTo>
                      <a:pt x="111799" y="150473"/>
                      <a:pt x="101696" y="140277"/>
                      <a:pt x="93478" y="131348"/>
                    </a:cubicBezTo>
                    <a:cubicBezTo>
                      <a:pt x="85261" y="122419"/>
                      <a:pt x="77672" y="110800"/>
                      <a:pt x="77672" y="110800"/>
                    </a:cubicBezTo>
                    <a:cubicBezTo>
                      <a:pt x="77672" y="110800"/>
                      <a:pt x="77533" y="93737"/>
                      <a:pt x="73836" y="74076"/>
                    </a:cubicBezTo>
                    <a:cubicBezTo>
                      <a:pt x="70139" y="54425"/>
                      <a:pt x="62873" y="32176"/>
                      <a:pt x="62873" y="32176"/>
                    </a:cubicBezTo>
                    <a:cubicBezTo>
                      <a:pt x="62873" y="32176"/>
                      <a:pt x="67347" y="54055"/>
                      <a:pt x="69649" y="71719"/>
                    </a:cubicBezTo>
                    <a:cubicBezTo>
                      <a:pt x="71960" y="89374"/>
                      <a:pt x="72108" y="102814"/>
                      <a:pt x="72108" y="102814"/>
                    </a:cubicBezTo>
                    <a:cubicBezTo>
                      <a:pt x="72108" y="102814"/>
                      <a:pt x="66183" y="98784"/>
                      <a:pt x="52197" y="79243"/>
                    </a:cubicBezTo>
                    <a:cubicBezTo>
                      <a:pt x="33988" y="53796"/>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22" name="Google Shape;7722;p13"/>
            <p:cNvGrpSpPr/>
            <p:nvPr/>
          </p:nvGrpSpPr>
          <p:grpSpPr>
            <a:xfrm>
              <a:off x="1778003" y="3257218"/>
              <a:ext cx="256310" cy="371499"/>
              <a:chOff x="1778003" y="3257218"/>
              <a:chExt cx="256310" cy="371499"/>
            </a:xfrm>
          </p:grpSpPr>
          <p:sp>
            <p:nvSpPr>
              <p:cNvPr id="7723" name="Google Shape;7723;p13"/>
              <p:cNvSpPr/>
              <p:nvPr/>
            </p:nvSpPr>
            <p:spPr>
              <a:xfrm>
                <a:off x="1778003" y="3257218"/>
                <a:ext cx="256310" cy="371499"/>
              </a:xfrm>
              <a:custGeom>
                <a:avLst/>
                <a:gdLst/>
                <a:ahLst/>
                <a:cxnLst/>
                <a:rect l="l" t="t" r="r" b="b"/>
                <a:pathLst>
                  <a:path w="256310" h="371499" extrusionOk="0">
                    <a:moveTo>
                      <a:pt x="97916" y="243831"/>
                    </a:moveTo>
                    <a:cubicBezTo>
                      <a:pt x="97916" y="243831"/>
                      <a:pt x="63364" y="237656"/>
                      <a:pt x="38454" y="201736"/>
                    </a:cubicBezTo>
                    <a:cubicBezTo>
                      <a:pt x="-766" y="145186"/>
                      <a:pt x="1" y="109931"/>
                      <a:pt x="1" y="109931"/>
                    </a:cubicBezTo>
                    <a:cubicBezTo>
                      <a:pt x="1" y="109931"/>
                      <a:pt x="28073" y="150343"/>
                      <a:pt x="36355" y="122595"/>
                    </a:cubicBezTo>
                    <a:cubicBezTo>
                      <a:pt x="40654" y="108184"/>
                      <a:pt x="32667" y="74085"/>
                      <a:pt x="32667" y="74085"/>
                    </a:cubicBezTo>
                    <a:cubicBezTo>
                      <a:pt x="32667" y="74085"/>
                      <a:pt x="43630" y="65674"/>
                      <a:pt x="45765" y="47150"/>
                    </a:cubicBezTo>
                    <a:cubicBezTo>
                      <a:pt x="47900" y="28627"/>
                      <a:pt x="41217" y="0"/>
                      <a:pt x="41217" y="0"/>
                    </a:cubicBezTo>
                    <a:cubicBezTo>
                      <a:pt x="41217" y="0"/>
                      <a:pt x="56801" y="15085"/>
                      <a:pt x="70380" y="37408"/>
                    </a:cubicBezTo>
                    <a:cubicBezTo>
                      <a:pt x="83949" y="59730"/>
                      <a:pt x="95513" y="89300"/>
                      <a:pt x="95513" y="89300"/>
                    </a:cubicBezTo>
                    <a:cubicBezTo>
                      <a:pt x="95513" y="89300"/>
                      <a:pt x="96696" y="75888"/>
                      <a:pt x="98924" y="64565"/>
                    </a:cubicBezTo>
                    <a:cubicBezTo>
                      <a:pt x="101160" y="53242"/>
                      <a:pt x="104433" y="44008"/>
                      <a:pt x="104433" y="44008"/>
                    </a:cubicBezTo>
                    <a:cubicBezTo>
                      <a:pt x="104433" y="44008"/>
                      <a:pt x="111781" y="54416"/>
                      <a:pt x="117170" y="65424"/>
                    </a:cubicBezTo>
                    <a:cubicBezTo>
                      <a:pt x="122559" y="76433"/>
                      <a:pt x="125998" y="88052"/>
                      <a:pt x="125998" y="88052"/>
                    </a:cubicBezTo>
                    <a:cubicBezTo>
                      <a:pt x="125998" y="88052"/>
                      <a:pt x="139225" y="72921"/>
                      <a:pt x="152138" y="64020"/>
                    </a:cubicBezTo>
                    <a:cubicBezTo>
                      <a:pt x="165060" y="55118"/>
                      <a:pt x="177677" y="52437"/>
                      <a:pt x="177677" y="52437"/>
                    </a:cubicBezTo>
                    <a:cubicBezTo>
                      <a:pt x="177677" y="52437"/>
                      <a:pt x="184443" y="85843"/>
                      <a:pt x="186819" y="112898"/>
                    </a:cubicBezTo>
                    <a:cubicBezTo>
                      <a:pt x="189204" y="139954"/>
                      <a:pt x="187216" y="160659"/>
                      <a:pt x="187216" y="160659"/>
                    </a:cubicBezTo>
                    <a:cubicBezTo>
                      <a:pt x="187216" y="160659"/>
                      <a:pt x="193520" y="161426"/>
                      <a:pt x="199510" y="164800"/>
                    </a:cubicBezTo>
                    <a:cubicBezTo>
                      <a:pt x="205509" y="168174"/>
                      <a:pt x="211184" y="174154"/>
                      <a:pt x="211184" y="174154"/>
                    </a:cubicBezTo>
                    <a:cubicBezTo>
                      <a:pt x="211184" y="174154"/>
                      <a:pt x="208578" y="191541"/>
                      <a:pt x="201950" y="202670"/>
                    </a:cubicBezTo>
                    <a:cubicBezTo>
                      <a:pt x="195323" y="213790"/>
                      <a:pt x="184665" y="218643"/>
                      <a:pt x="184665" y="218643"/>
                    </a:cubicBezTo>
                    <a:cubicBezTo>
                      <a:pt x="184665" y="218643"/>
                      <a:pt x="206951" y="229189"/>
                      <a:pt x="224855" y="245337"/>
                    </a:cubicBezTo>
                    <a:cubicBezTo>
                      <a:pt x="242769" y="261486"/>
                      <a:pt x="256310" y="283244"/>
                      <a:pt x="256310" y="283244"/>
                    </a:cubicBezTo>
                    <a:cubicBezTo>
                      <a:pt x="256310" y="283244"/>
                      <a:pt x="236650" y="282265"/>
                      <a:pt x="226565" y="291989"/>
                    </a:cubicBezTo>
                    <a:cubicBezTo>
                      <a:pt x="216472" y="301713"/>
                      <a:pt x="215935" y="322150"/>
                      <a:pt x="215935" y="322150"/>
                    </a:cubicBezTo>
                    <a:cubicBezTo>
                      <a:pt x="215935" y="322150"/>
                      <a:pt x="189148" y="293708"/>
                      <a:pt x="181402" y="336754"/>
                    </a:cubicBezTo>
                    <a:cubicBezTo>
                      <a:pt x="178333" y="353808"/>
                      <a:pt x="187863" y="371500"/>
                      <a:pt x="187863" y="371500"/>
                    </a:cubicBezTo>
                    <a:cubicBezTo>
                      <a:pt x="187863" y="371500"/>
                      <a:pt x="165587" y="366259"/>
                      <a:pt x="142682" y="334730"/>
                    </a:cubicBezTo>
                    <a:cubicBezTo>
                      <a:pt x="119777" y="303192"/>
                      <a:pt x="97916" y="243831"/>
                      <a:pt x="97916" y="24383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24" name="Google Shape;7724;p13"/>
              <p:cNvSpPr/>
              <p:nvPr/>
            </p:nvSpPr>
            <p:spPr>
              <a:xfrm>
                <a:off x="1810495" y="3309017"/>
                <a:ext cx="175466" cy="265543"/>
              </a:xfrm>
              <a:custGeom>
                <a:avLst/>
                <a:gdLst/>
                <a:ahLst/>
                <a:cxnLst/>
                <a:rect l="l" t="t" r="r" b="b"/>
                <a:pathLst>
                  <a:path w="175466" h="265543" extrusionOk="0">
                    <a:moveTo>
                      <a:pt x="137791" y="28599"/>
                    </a:moveTo>
                    <a:cubicBezTo>
                      <a:pt x="137791" y="28599"/>
                      <a:pt x="124120" y="91593"/>
                      <a:pt x="112593" y="115542"/>
                    </a:cubicBezTo>
                    <a:cubicBezTo>
                      <a:pt x="106160" y="128899"/>
                      <a:pt x="100919" y="136146"/>
                      <a:pt x="100919" y="136146"/>
                    </a:cubicBezTo>
                    <a:cubicBezTo>
                      <a:pt x="100919" y="136146"/>
                      <a:pt x="106789" y="137689"/>
                      <a:pt x="119886" y="135979"/>
                    </a:cubicBezTo>
                    <a:cubicBezTo>
                      <a:pt x="132975" y="134278"/>
                      <a:pt x="153292" y="129333"/>
                      <a:pt x="153292" y="129333"/>
                    </a:cubicBezTo>
                    <a:cubicBezTo>
                      <a:pt x="153292" y="129333"/>
                      <a:pt x="137126" y="141118"/>
                      <a:pt x="123353" y="144770"/>
                    </a:cubicBezTo>
                    <a:cubicBezTo>
                      <a:pt x="109580" y="148421"/>
                      <a:pt x="98202" y="143938"/>
                      <a:pt x="98202" y="143938"/>
                    </a:cubicBezTo>
                    <a:cubicBezTo>
                      <a:pt x="98202" y="143938"/>
                      <a:pt x="93414" y="157239"/>
                      <a:pt x="87091" y="167139"/>
                    </a:cubicBezTo>
                    <a:cubicBezTo>
                      <a:pt x="80769" y="177048"/>
                      <a:pt x="72921" y="183564"/>
                      <a:pt x="72921" y="183564"/>
                    </a:cubicBezTo>
                    <a:lnTo>
                      <a:pt x="104090" y="199158"/>
                    </a:lnTo>
                    <a:cubicBezTo>
                      <a:pt x="104090" y="199158"/>
                      <a:pt x="105291" y="188934"/>
                      <a:pt x="113573" y="181494"/>
                    </a:cubicBezTo>
                    <a:cubicBezTo>
                      <a:pt x="121846" y="174043"/>
                      <a:pt x="137199" y="169366"/>
                      <a:pt x="137199" y="169366"/>
                    </a:cubicBezTo>
                    <a:cubicBezTo>
                      <a:pt x="137199" y="169366"/>
                      <a:pt x="125377" y="179220"/>
                      <a:pt x="118713" y="186716"/>
                    </a:cubicBezTo>
                    <a:cubicBezTo>
                      <a:pt x="112039" y="194203"/>
                      <a:pt x="110532" y="199343"/>
                      <a:pt x="110532" y="199343"/>
                    </a:cubicBezTo>
                    <a:lnTo>
                      <a:pt x="138882" y="206746"/>
                    </a:lnTo>
                    <a:lnTo>
                      <a:pt x="175467" y="213291"/>
                    </a:lnTo>
                    <a:lnTo>
                      <a:pt x="141562" y="214751"/>
                    </a:lnTo>
                    <a:cubicBezTo>
                      <a:pt x="141562" y="214751"/>
                      <a:pt x="143651" y="221804"/>
                      <a:pt x="151296" y="230289"/>
                    </a:cubicBezTo>
                    <a:cubicBezTo>
                      <a:pt x="158940" y="238784"/>
                      <a:pt x="172121" y="248730"/>
                      <a:pt x="172121" y="248730"/>
                    </a:cubicBezTo>
                    <a:cubicBezTo>
                      <a:pt x="172121" y="248730"/>
                      <a:pt x="158172" y="242019"/>
                      <a:pt x="148911" y="233238"/>
                    </a:cubicBezTo>
                    <a:cubicBezTo>
                      <a:pt x="139649" y="224448"/>
                      <a:pt x="135083" y="213577"/>
                      <a:pt x="135083" y="213577"/>
                    </a:cubicBezTo>
                    <a:lnTo>
                      <a:pt x="112372" y="207218"/>
                    </a:lnTo>
                    <a:lnTo>
                      <a:pt x="99551" y="204556"/>
                    </a:lnTo>
                    <a:cubicBezTo>
                      <a:pt x="99551" y="204556"/>
                      <a:pt x="102601" y="215140"/>
                      <a:pt x="111762" y="230382"/>
                    </a:cubicBezTo>
                    <a:cubicBezTo>
                      <a:pt x="120922" y="245633"/>
                      <a:pt x="136201" y="265544"/>
                      <a:pt x="136201" y="265544"/>
                    </a:cubicBezTo>
                    <a:cubicBezTo>
                      <a:pt x="136201" y="265544"/>
                      <a:pt x="120340" y="251364"/>
                      <a:pt x="109377" y="235586"/>
                    </a:cubicBezTo>
                    <a:cubicBezTo>
                      <a:pt x="98423" y="219817"/>
                      <a:pt x="92351" y="202439"/>
                      <a:pt x="92351" y="202439"/>
                    </a:cubicBezTo>
                    <a:lnTo>
                      <a:pt x="69242" y="189591"/>
                    </a:lnTo>
                    <a:cubicBezTo>
                      <a:pt x="69242" y="189591"/>
                      <a:pt x="65425" y="195017"/>
                      <a:pt x="57143" y="202208"/>
                    </a:cubicBezTo>
                    <a:cubicBezTo>
                      <a:pt x="48851" y="209408"/>
                      <a:pt x="36105" y="218384"/>
                      <a:pt x="36105" y="218384"/>
                    </a:cubicBezTo>
                    <a:lnTo>
                      <a:pt x="25410" y="199065"/>
                    </a:lnTo>
                    <a:cubicBezTo>
                      <a:pt x="25410" y="199065"/>
                      <a:pt x="39580" y="196413"/>
                      <a:pt x="49267" y="191088"/>
                    </a:cubicBezTo>
                    <a:cubicBezTo>
                      <a:pt x="58954" y="185755"/>
                      <a:pt x="64149" y="177741"/>
                      <a:pt x="64149" y="177741"/>
                    </a:cubicBezTo>
                    <a:lnTo>
                      <a:pt x="55932" y="148144"/>
                    </a:lnTo>
                    <a:cubicBezTo>
                      <a:pt x="55932" y="148144"/>
                      <a:pt x="44488" y="148208"/>
                      <a:pt x="30827" y="137985"/>
                    </a:cubicBezTo>
                    <a:cubicBezTo>
                      <a:pt x="17174" y="127771"/>
                      <a:pt x="0" y="109479"/>
                      <a:pt x="0" y="109479"/>
                    </a:cubicBezTo>
                    <a:cubicBezTo>
                      <a:pt x="0" y="109479"/>
                      <a:pt x="17331" y="124869"/>
                      <a:pt x="30522" y="131903"/>
                    </a:cubicBezTo>
                    <a:cubicBezTo>
                      <a:pt x="43712" y="138937"/>
                      <a:pt x="53824" y="139261"/>
                      <a:pt x="53824" y="139261"/>
                    </a:cubicBezTo>
                    <a:lnTo>
                      <a:pt x="41947" y="92785"/>
                    </a:lnTo>
                    <a:cubicBezTo>
                      <a:pt x="41947" y="92785"/>
                      <a:pt x="35449" y="89420"/>
                      <a:pt x="28035" y="75759"/>
                    </a:cubicBezTo>
                    <a:cubicBezTo>
                      <a:pt x="20613" y="62106"/>
                      <a:pt x="12275" y="38166"/>
                      <a:pt x="12275" y="38166"/>
                    </a:cubicBezTo>
                    <a:cubicBezTo>
                      <a:pt x="12275" y="38166"/>
                      <a:pt x="23062" y="60748"/>
                      <a:pt x="29976" y="72431"/>
                    </a:cubicBezTo>
                    <a:cubicBezTo>
                      <a:pt x="36881" y="84105"/>
                      <a:pt x="39913" y="84873"/>
                      <a:pt x="39913" y="84873"/>
                    </a:cubicBezTo>
                    <a:lnTo>
                      <a:pt x="29819" y="0"/>
                    </a:lnTo>
                    <a:cubicBezTo>
                      <a:pt x="29819" y="0"/>
                      <a:pt x="40246" y="59583"/>
                      <a:pt x="46707" y="90068"/>
                    </a:cubicBezTo>
                    <a:cubicBezTo>
                      <a:pt x="51578" y="113065"/>
                      <a:pt x="54213" y="121596"/>
                      <a:pt x="54213" y="121596"/>
                    </a:cubicBezTo>
                    <a:cubicBezTo>
                      <a:pt x="54213" y="121596"/>
                      <a:pt x="58002" y="117770"/>
                      <a:pt x="61506" y="108711"/>
                    </a:cubicBezTo>
                    <a:cubicBezTo>
                      <a:pt x="65018" y="99653"/>
                      <a:pt x="67458" y="86213"/>
                      <a:pt x="67458" y="86213"/>
                    </a:cubicBezTo>
                    <a:cubicBezTo>
                      <a:pt x="67458" y="86213"/>
                      <a:pt x="67477" y="103249"/>
                      <a:pt x="65101" y="114553"/>
                    </a:cubicBezTo>
                    <a:cubicBezTo>
                      <a:pt x="62726" y="125849"/>
                      <a:pt x="57947" y="131413"/>
                      <a:pt x="57947" y="131413"/>
                    </a:cubicBezTo>
                    <a:lnTo>
                      <a:pt x="68623" y="172287"/>
                    </a:lnTo>
                    <a:cubicBezTo>
                      <a:pt x="68623" y="172287"/>
                      <a:pt x="75925" y="163257"/>
                      <a:pt x="81665" y="155169"/>
                    </a:cubicBezTo>
                    <a:cubicBezTo>
                      <a:pt x="87405" y="147071"/>
                      <a:pt x="91667" y="135693"/>
                      <a:pt x="91667" y="135693"/>
                    </a:cubicBezTo>
                    <a:cubicBezTo>
                      <a:pt x="91667" y="135693"/>
                      <a:pt x="86564" y="115921"/>
                      <a:pt x="84337" y="94135"/>
                    </a:cubicBezTo>
                    <a:cubicBezTo>
                      <a:pt x="82118" y="72339"/>
                      <a:pt x="82775" y="48528"/>
                      <a:pt x="82775" y="48528"/>
                    </a:cubicBezTo>
                    <a:cubicBezTo>
                      <a:pt x="82775" y="48528"/>
                      <a:pt x="84891" y="72690"/>
                      <a:pt x="87932" y="92554"/>
                    </a:cubicBezTo>
                    <a:cubicBezTo>
                      <a:pt x="90973" y="112409"/>
                      <a:pt x="94948" y="127956"/>
                      <a:pt x="94948" y="127956"/>
                    </a:cubicBezTo>
                    <a:cubicBezTo>
                      <a:pt x="94948" y="127956"/>
                      <a:pt x="99838" y="124934"/>
                      <a:pt x="108268" y="106123"/>
                    </a:cubicBezTo>
                    <a:cubicBezTo>
                      <a:pt x="119240" y="81628"/>
                      <a:pt x="137791" y="28599"/>
                      <a:pt x="137791" y="2859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25" name="Google Shape;7725;p13"/>
            <p:cNvGrpSpPr/>
            <p:nvPr/>
          </p:nvGrpSpPr>
          <p:grpSpPr>
            <a:xfrm>
              <a:off x="1407900" y="3223221"/>
              <a:ext cx="373125" cy="339305"/>
              <a:chOff x="1407900" y="3223221"/>
              <a:chExt cx="373125" cy="339305"/>
            </a:xfrm>
          </p:grpSpPr>
          <p:sp>
            <p:nvSpPr>
              <p:cNvPr id="7726" name="Google Shape;7726;p13"/>
              <p:cNvSpPr/>
              <p:nvPr/>
            </p:nvSpPr>
            <p:spPr>
              <a:xfrm>
                <a:off x="1407900" y="3245148"/>
                <a:ext cx="373125" cy="317378"/>
              </a:xfrm>
              <a:custGeom>
                <a:avLst/>
                <a:gdLst/>
                <a:ahLst/>
                <a:cxnLst/>
                <a:rect l="l" t="t" r="r" b="b"/>
                <a:pathLst>
                  <a:path w="373125" h="317378" extrusionOk="0">
                    <a:moveTo>
                      <a:pt x="244034" y="37794"/>
                    </a:moveTo>
                    <a:cubicBezTo>
                      <a:pt x="244034" y="37794"/>
                      <a:pt x="297775" y="3862"/>
                      <a:pt x="330099" y="10203"/>
                    </a:cubicBezTo>
                    <a:cubicBezTo>
                      <a:pt x="381002" y="20186"/>
                      <a:pt x="372609" y="55569"/>
                      <a:pt x="372609" y="55569"/>
                    </a:cubicBezTo>
                    <a:cubicBezTo>
                      <a:pt x="372609" y="55569"/>
                      <a:pt x="336163" y="48498"/>
                      <a:pt x="317334" y="85241"/>
                    </a:cubicBezTo>
                    <a:cubicBezTo>
                      <a:pt x="307555" y="104310"/>
                      <a:pt x="313313" y="128453"/>
                      <a:pt x="313313" y="128453"/>
                    </a:cubicBezTo>
                    <a:cubicBezTo>
                      <a:pt x="313313" y="128453"/>
                      <a:pt x="294161" y="149371"/>
                      <a:pt x="286988" y="169965"/>
                    </a:cubicBezTo>
                    <a:cubicBezTo>
                      <a:pt x="279815" y="190569"/>
                      <a:pt x="284631" y="210849"/>
                      <a:pt x="284631" y="210849"/>
                    </a:cubicBezTo>
                    <a:cubicBezTo>
                      <a:pt x="284631" y="210849"/>
                      <a:pt x="262891" y="214121"/>
                      <a:pt x="245837" y="207974"/>
                    </a:cubicBezTo>
                    <a:cubicBezTo>
                      <a:pt x="228773" y="201827"/>
                      <a:pt x="216397" y="186261"/>
                      <a:pt x="216397" y="186261"/>
                    </a:cubicBezTo>
                    <a:cubicBezTo>
                      <a:pt x="216397" y="186261"/>
                      <a:pt x="211784" y="200755"/>
                      <a:pt x="205933" y="214417"/>
                    </a:cubicBezTo>
                    <a:cubicBezTo>
                      <a:pt x="200073" y="228078"/>
                      <a:pt x="192974" y="240908"/>
                      <a:pt x="192974" y="240908"/>
                    </a:cubicBezTo>
                    <a:cubicBezTo>
                      <a:pt x="192974" y="240908"/>
                      <a:pt x="183407" y="239226"/>
                      <a:pt x="177066" y="234678"/>
                    </a:cubicBezTo>
                    <a:cubicBezTo>
                      <a:pt x="170734" y="230140"/>
                      <a:pt x="167629" y="222745"/>
                      <a:pt x="167629" y="222745"/>
                    </a:cubicBezTo>
                    <a:cubicBezTo>
                      <a:pt x="167629" y="222745"/>
                      <a:pt x="143503" y="252841"/>
                      <a:pt x="121134" y="276504"/>
                    </a:cubicBezTo>
                    <a:cubicBezTo>
                      <a:pt x="98756" y="300158"/>
                      <a:pt x="78125" y="317379"/>
                      <a:pt x="78125" y="317379"/>
                    </a:cubicBezTo>
                    <a:cubicBezTo>
                      <a:pt x="78125" y="317379"/>
                      <a:pt x="74178" y="292495"/>
                      <a:pt x="75888" y="268777"/>
                    </a:cubicBezTo>
                    <a:cubicBezTo>
                      <a:pt x="77607" y="245049"/>
                      <a:pt x="84993" y="222486"/>
                      <a:pt x="84993" y="222486"/>
                    </a:cubicBezTo>
                    <a:cubicBezTo>
                      <a:pt x="84993" y="222486"/>
                      <a:pt x="75112" y="229030"/>
                      <a:pt x="66266" y="232663"/>
                    </a:cubicBezTo>
                    <a:cubicBezTo>
                      <a:pt x="57411" y="236286"/>
                      <a:pt x="49591" y="237007"/>
                      <a:pt x="49591" y="237007"/>
                    </a:cubicBezTo>
                    <a:cubicBezTo>
                      <a:pt x="49591" y="237007"/>
                      <a:pt x="57281" y="216968"/>
                      <a:pt x="70093" y="198416"/>
                    </a:cubicBezTo>
                    <a:cubicBezTo>
                      <a:pt x="82913" y="179856"/>
                      <a:pt x="100864" y="162783"/>
                      <a:pt x="100864" y="162783"/>
                    </a:cubicBezTo>
                    <a:cubicBezTo>
                      <a:pt x="100864" y="162783"/>
                      <a:pt x="67541" y="178238"/>
                      <a:pt x="42325" y="183146"/>
                    </a:cubicBezTo>
                    <a:cubicBezTo>
                      <a:pt x="17119" y="188055"/>
                      <a:pt x="0" y="182425"/>
                      <a:pt x="0" y="182425"/>
                    </a:cubicBezTo>
                    <a:cubicBezTo>
                      <a:pt x="0" y="182425"/>
                      <a:pt x="31076" y="160648"/>
                      <a:pt x="49119" y="139462"/>
                    </a:cubicBezTo>
                    <a:cubicBezTo>
                      <a:pt x="67162" y="118267"/>
                      <a:pt x="72163" y="97645"/>
                      <a:pt x="72163" y="97645"/>
                    </a:cubicBezTo>
                    <a:cubicBezTo>
                      <a:pt x="72163" y="97645"/>
                      <a:pt x="109016" y="94484"/>
                      <a:pt x="130100" y="43405"/>
                    </a:cubicBezTo>
                    <a:cubicBezTo>
                      <a:pt x="138466" y="23162"/>
                      <a:pt x="126893" y="16867"/>
                      <a:pt x="126893" y="16867"/>
                    </a:cubicBezTo>
                    <a:cubicBezTo>
                      <a:pt x="126893" y="16867"/>
                      <a:pt x="161278" y="-3764"/>
                      <a:pt x="191301" y="608"/>
                    </a:cubicBezTo>
                    <a:cubicBezTo>
                      <a:pt x="221332" y="4971"/>
                      <a:pt x="244034" y="37794"/>
                      <a:pt x="244034" y="377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27" name="Google Shape;7727;p13"/>
              <p:cNvSpPr/>
              <p:nvPr/>
            </p:nvSpPr>
            <p:spPr>
              <a:xfrm>
                <a:off x="1481145" y="3223221"/>
                <a:ext cx="258102" cy="303385"/>
              </a:xfrm>
              <a:custGeom>
                <a:avLst/>
                <a:gdLst/>
                <a:ahLst/>
                <a:cxnLst/>
                <a:rect l="l" t="t" r="r" b="b"/>
                <a:pathLst>
                  <a:path w="258102" h="303385" extrusionOk="0">
                    <a:moveTo>
                      <a:pt x="22350" y="303386"/>
                    </a:moveTo>
                    <a:cubicBezTo>
                      <a:pt x="22350" y="303386"/>
                      <a:pt x="56939" y="225908"/>
                      <a:pt x="80158" y="189138"/>
                    </a:cubicBezTo>
                    <a:cubicBezTo>
                      <a:pt x="93118" y="168618"/>
                      <a:pt x="102934" y="155464"/>
                      <a:pt x="102934" y="155464"/>
                    </a:cubicBezTo>
                    <a:cubicBezTo>
                      <a:pt x="102934" y="155464"/>
                      <a:pt x="93903" y="160751"/>
                      <a:pt x="72718" y="177565"/>
                    </a:cubicBezTo>
                    <a:cubicBezTo>
                      <a:pt x="51532" y="194379"/>
                      <a:pt x="18191" y="222728"/>
                      <a:pt x="18191" y="222728"/>
                    </a:cubicBezTo>
                    <a:cubicBezTo>
                      <a:pt x="18191" y="222728"/>
                      <a:pt x="46328" y="192484"/>
                      <a:pt x="68992" y="172971"/>
                    </a:cubicBezTo>
                    <a:cubicBezTo>
                      <a:pt x="91648" y="153468"/>
                      <a:pt x="108841" y="144696"/>
                      <a:pt x="108841" y="144696"/>
                    </a:cubicBezTo>
                    <a:cubicBezTo>
                      <a:pt x="108841" y="144696"/>
                      <a:pt x="119175" y="126144"/>
                      <a:pt x="131247" y="109136"/>
                    </a:cubicBezTo>
                    <a:cubicBezTo>
                      <a:pt x="143327" y="92129"/>
                      <a:pt x="157137" y="76674"/>
                      <a:pt x="157137" y="76674"/>
                    </a:cubicBezTo>
                    <a:lnTo>
                      <a:pt x="110717" y="97462"/>
                    </a:lnTo>
                    <a:cubicBezTo>
                      <a:pt x="110717" y="97462"/>
                      <a:pt x="106724" y="108850"/>
                      <a:pt x="92036" y="125719"/>
                    </a:cubicBezTo>
                    <a:cubicBezTo>
                      <a:pt x="77339" y="142588"/>
                      <a:pt x="51957" y="164920"/>
                      <a:pt x="51957" y="164920"/>
                    </a:cubicBezTo>
                    <a:cubicBezTo>
                      <a:pt x="51957" y="164920"/>
                      <a:pt x="72782" y="141599"/>
                      <a:pt x="84919" y="126551"/>
                    </a:cubicBezTo>
                    <a:cubicBezTo>
                      <a:pt x="97055" y="111503"/>
                      <a:pt x="100494" y="104737"/>
                      <a:pt x="100494" y="104737"/>
                    </a:cubicBezTo>
                    <a:lnTo>
                      <a:pt x="56893" y="130285"/>
                    </a:lnTo>
                    <a:lnTo>
                      <a:pt x="0" y="166196"/>
                    </a:lnTo>
                    <a:lnTo>
                      <a:pt x="54259" y="125543"/>
                    </a:lnTo>
                    <a:cubicBezTo>
                      <a:pt x="54259" y="125543"/>
                      <a:pt x="52364" y="121070"/>
                      <a:pt x="41928" y="121587"/>
                    </a:cubicBezTo>
                    <a:cubicBezTo>
                      <a:pt x="31501" y="122114"/>
                      <a:pt x="12543" y="127642"/>
                      <a:pt x="12543" y="127642"/>
                    </a:cubicBezTo>
                    <a:cubicBezTo>
                      <a:pt x="12543" y="127642"/>
                      <a:pt x="33378" y="118066"/>
                      <a:pt x="46328" y="115958"/>
                    </a:cubicBezTo>
                    <a:cubicBezTo>
                      <a:pt x="59268" y="113850"/>
                      <a:pt x="64324" y="119202"/>
                      <a:pt x="64324" y="119202"/>
                    </a:cubicBezTo>
                    <a:lnTo>
                      <a:pt x="99181" y="99144"/>
                    </a:lnTo>
                    <a:lnTo>
                      <a:pt x="119036" y="86934"/>
                    </a:lnTo>
                    <a:cubicBezTo>
                      <a:pt x="119036" y="86934"/>
                      <a:pt x="116346" y="80094"/>
                      <a:pt x="104866" y="75768"/>
                    </a:cubicBezTo>
                    <a:cubicBezTo>
                      <a:pt x="93395" y="71442"/>
                      <a:pt x="73133" y="69621"/>
                      <a:pt x="73133" y="69621"/>
                    </a:cubicBezTo>
                    <a:cubicBezTo>
                      <a:pt x="73133" y="69621"/>
                      <a:pt x="95484" y="65166"/>
                      <a:pt x="109709" y="67929"/>
                    </a:cubicBezTo>
                    <a:cubicBezTo>
                      <a:pt x="123944" y="70684"/>
                      <a:pt x="130063" y="80676"/>
                      <a:pt x="130063" y="80676"/>
                    </a:cubicBezTo>
                    <a:lnTo>
                      <a:pt x="164227" y="66515"/>
                    </a:lnTo>
                    <a:cubicBezTo>
                      <a:pt x="164227" y="66515"/>
                      <a:pt x="171409" y="56791"/>
                      <a:pt x="186060" y="40162"/>
                    </a:cubicBezTo>
                    <a:cubicBezTo>
                      <a:pt x="200710" y="23534"/>
                      <a:pt x="222830" y="0"/>
                      <a:pt x="222830" y="0"/>
                    </a:cubicBezTo>
                    <a:lnTo>
                      <a:pt x="235909" y="6544"/>
                    </a:lnTo>
                    <a:cubicBezTo>
                      <a:pt x="235909" y="6544"/>
                      <a:pt x="212819" y="25530"/>
                      <a:pt x="196320" y="41946"/>
                    </a:cubicBezTo>
                    <a:cubicBezTo>
                      <a:pt x="179820" y="58372"/>
                      <a:pt x="169921" y="72228"/>
                      <a:pt x="169921" y="72228"/>
                    </a:cubicBezTo>
                    <a:lnTo>
                      <a:pt x="176973" y="91685"/>
                    </a:lnTo>
                    <a:cubicBezTo>
                      <a:pt x="176973" y="91685"/>
                      <a:pt x="195192" y="78384"/>
                      <a:pt x="214843" y="72588"/>
                    </a:cubicBezTo>
                    <a:cubicBezTo>
                      <a:pt x="234504" y="66792"/>
                      <a:pt x="258103" y="64833"/>
                      <a:pt x="258103" y="64833"/>
                    </a:cubicBezTo>
                    <a:cubicBezTo>
                      <a:pt x="258103" y="64833"/>
                      <a:pt x="233663" y="69815"/>
                      <a:pt x="214104" y="78189"/>
                    </a:cubicBezTo>
                    <a:cubicBezTo>
                      <a:pt x="194536" y="86564"/>
                      <a:pt x="178517" y="97943"/>
                      <a:pt x="178517" y="97943"/>
                    </a:cubicBezTo>
                    <a:lnTo>
                      <a:pt x="187945" y="129703"/>
                    </a:lnTo>
                    <a:cubicBezTo>
                      <a:pt x="187945" y="129703"/>
                      <a:pt x="197605" y="125479"/>
                      <a:pt x="206626" y="130258"/>
                    </a:cubicBezTo>
                    <a:cubicBezTo>
                      <a:pt x="215657" y="135045"/>
                      <a:pt x="224050" y="148837"/>
                      <a:pt x="224050" y="148837"/>
                    </a:cubicBezTo>
                    <a:cubicBezTo>
                      <a:pt x="224050" y="148837"/>
                      <a:pt x="211470" y="139214"/>
                      <a:pt x="202855" y="135776"/>
                    </a:cubicBezTo>
                    <a:cubicBezTo>
                      <a:pt x="194240" y="132328"/>
                      <a:pt x="189582" y="135073"/>
                      <a:pt x="189582" y="135073"/>
                    </a:cubicBezTo>
                    <a:lnTo>
                      <a:pt x="188352" y="206487"/>
                    </a:lnTo>
                    <a:cubicBezTo>
                      <a:pt x="188352" y="206487"/>
                      <a:pt x="183906" y="160224"/>
                      <a:pt x="179830" y="137865"/>
                    </a:cubicBezTo>
                    <a:cubicBezTo>
                      <a:pt x="176752" y="120986"/>
                      <a:pt x="174302" y="115681"/>
                      <a:pt x="174302" y="115681"/>
                    </a:cubicBezTo>
                    <a:cubicBezTo>
                      <a:pt x="174302" y="115681"/>
                      <a:pt x="167490" y="123815"/>
                      <a:pt x="160067" y="136737"/>
                    </a:cubicBezTo>
                    <a:cubicBezTo>
                      <a:pt x="152636" y="149659"/>
                      <a:pt x="146017" y="165632"/>
                      <a:pt x="146017" y="165632"/>
                    </a:cubicBezTo>
                    <a:cubicBezTo>
                      <a:pt x="146017" y="165632"/>
                      <a:pt x="149447" y="148984"/>
                      <a:pt x="155529" y="135175"/>
                    </a:cubicBezTo>
                    <a:cubicBezTo>
                      <a:pt x="161620" y="121365"/>
                      <a:pt x="170355" y="110393"/>
                      <a:pt x="170355" y="110393"/>
                    </a:cubicBezTo>
                    <a:lnTo>
                      <a:pt x="161685" y="82737"/>
                    </a:lnTo>
                    <a:cubicBezTo>
                      <a:pt x="161685" y="82737"/>
                      <a:pt x="148236" y="100013"/>
                      <a:pt x="137449" y="114581"/>
                    </a:cubicBezTo>
                    <a:cubicBezTo>
                      <a:pt x="126671" y="129139"/>
                      <a:pt x="117566" y="145213"/>
                      <a:pt x="117566" y="145213"/>
                    </a:cubicBezTo>
                    <a:cubicBezTo>
                      <a:pt x="117566" y="145213"/>
                      <a:pt x="121661" y="158653"/>
                      <a:pt x="120765" y="177408"/>
                    </a:cubicBezTo>
                    <a:cubicBezTo>
                      <a:pt x="119868" y="196163"/>
                      <a:pt x="113961" y="220242"/>
                      <a:pt x="113961" y="220242"/>
                    </a:cubicBezTo>
                    <a:cubicBezTo>
                      <a:pt x="113961" y="220242"/>
                      <a:pt x="115523" y="199028"/>
                      <a:pt x="114719" y="183120"/>
                    </a:cubicBezTo>
                    <a:cubicBezTo>
                      <a:pt x="113915" y="167203"/>
                      <a:pt x="110763" y="156573"/>
                      <a:pt x="110763" y="156573"/>
                    </a:cubicBezTo>
                    <a:cubicBezTo>
                      <a:pt x="110763" y="156573"/>
                      <a:pt x="102370" y="165198"/>
                      <a:pt x="85131" y="193353"/>
                    </a:cubicBezTo>
                    <a:cubicBezTo>
                      <a:pt x="62670" y="230021"/>
                      <a:pt x="22350" y="303386"/>
                      <a:pt x="22350" y="3033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28" name="Google Shape;7728;p13"/>
            <p:cNvGrpSpPr/>
            <p:nvPr/>
          </p:nvGrpSpPr>
          <p:grpSpPr>
            <a:xfrm>
              <a:off x="1774233" y="3545814"/>
              <a:ext cx="276413" cy="233209"/>
              <a:chOff x="1774233" y="3545814"/>
              <a:chExt cx="276413" cy="233209"/>
            </a:xfrm>
          </p:grpSpPr>
          <p:sp>
            <p:nvSpPr>
              <p:cNvPr id="7729" name="Google Shape;7729;p13"/>
              <p:cNvSpPr/>
              <p:nvPr/>
            </p:nvSpPr>
            <p:spPr>
              <a:xfrm>
                <a:off x="1774233" y="3562463"/>
                <a:ext cx="276413" cy="216560"/>
              </a:xfrm>
              <a:custGeom>
                <a:avLst/>
                <a:gdLst/>
                <a:ahLst/>
                <a:cxnLst/>
                <a:rect l="l" t="t" r="r" b="b"/>
                <a:pathLst>
                  <a:path w="276413" h="216560" extrusionOk="0">
                    <a:moveTo>
                      <a:pt x="117455" y="24613"/>
                    </a:moveTo>
                    <a:cubicBezTo>
                      <a:pt x="117455" y="24613"/>
                      <a:pt x="83199" y="774"/>
                      <a:pt x="52992" y="4555"/>
                    </a:cubicBezTo>
                    <a:cubicBezTo>
                      <a:pt x="5435" y="10498"/>
                      <a:pt x="0" y="34587"/>
                      <a:pt x="0" y="34587"/>
                    </a:cubicBezTo>
                    <a:cubicBezTo>
                      <a:pt x="0" y="34587"/>
                      <a:pt x="34025" y="30381"/>
                      <a:pt x="37121" y="55560"/>
                    </a:cubicBezTo>
                    <a:cubicBezTo>
                      <a:pt x="38720" y="68630"/>
                      <a:pt x="25086" y="84880"/>
                      <a:pt x="25086" y="84880"/>
                    </a:cubicBezTo>
                    <a:cubicBezTo>
                      <a:pt x="25086" y="84880"/>
                      <a:pt x="34136" y="99346"/>
                      <a:pt x="32943" y="113414"/>
                    </a:cubicBezTo>
                    <a:cubicBezTo>
                      <a:pt x="31751" y="127473"/>
                      <a:pt x="20317" y="141126"/>
                      <a:pt x="20317" y="141126"/>
                    </a:cubicBezTo>
                    <a:cubicBezTo>
                      <a:pt x="20317" y="141126"/>
                      <a:pt x="37926" y="143695"/>
                      <a:pt x="54868" y="139804"/>
                    </a:cubicBezTo>
                    <a:cubicBezTo>
                      <a:pt x="71812" y="135912"/>
                      <a:pt x="88089" y="125569"/>
                      <a:pt x="88089" y="125569"/>
                    </a:cubicBezTo>
                    <a:cubicBezTo>
                      <a:pt x="88089" y="125569"/>
                      <a:pt x="86869" y="135459"/>
                      <a:pt x="87035" y="144805"/>
                    </a:cubicBezTo>
                    <a:cubicBezTo>
                      <a:pt x="87193" y="154140"/>
                      <a:pt x="88718" y="162949"/>
                      <a:pt x="88718" y="162949"/>
                    </a:cubicBezTo>
                    <a:cubicBezTo>
                      <a:pt x="88718" y="162949"/>
                      <a:pt x="97591" y="161960"/>
                      <a:pt x="104700" y="158984"/>
                    </a:cubicBezTo>
                    <a:cubicBezTo>
                      <a:pt x="111799" y="156008"/>
                      <a:pt x="117132" y="151053"/>
                      <a:pt x="117132" y="151053"/>
                    </a:cubicBezTo>
                    <a:cubicBezTo>
                      <a:pt x="117132" y="151053"/>
                      <a:pt x="127179" y="171823"/>
                      <a:pt x="138022" y="188193"/>
                    </a:cubicBezTo>
                    <a:cubicBezTo>
                      <a:pt x="148874" y="204572"/>
                      <a:pt x="160511" y="216561"/>
                      <a:pt x="160511" y="216561"/>
                    </a:cubicBezTo>
                    <a:cubicBezTo>
                      <a:pt x="160511" y="216561"/>
                      <a:pt x="172851" y="199775"/>
                      <a:pt x="179876" y="183691"/>
                    </a:cubicBezTo>
                    <a:cubicBezTo>
                      <a:pt x="186910" y="167599"/>
                      <a:pt x="188620" y="152208"/>
                      <a:pt x="188620" y="152208"/>
                    </a:cubicBezTo>
                    <a:cubicBezTo>
                      <a:pt x="188620" y="152208"/>
                      <a:pt x="194804" y="156793"/>
                      <a:pt x="201154" y="159391"/>
                    </a:cubicBezTo>
                    <a:cubicBezTo>
                      <a:pt x="207495" y="161988"/>
                      <a:pt x="213993" y="162607"/>
                      <a:pt x="213993" y="162607"/>
                    </a:cubicBezTo>
                    <a:cubicBezTo>
                      <a:pt x="213993" y="162607"/>
                      <a:pt x="214538" y="148918"/>
                      <a:pt x="210120" y="136143"/>
                    </a:cubicBezTo>
                    <a:cubicBezTo>
                      <a:pt x="205702" y="123378"/>
                      <a:pt x="196320" y="111528"/>
                      <a:pt x="196320" y="111528"/>
                    </a:cubicBezTo>
                    <a:cubicBezTo>
                      <a:pt x="196320" y="111528"/>
                      <a:pt x="219567" y="122528"/>
                      <a:pt x="239588" y="126253"/>
                    </a:cubicBezTo>
                    <a:cubicBezTo>
                      <a:pt x="259609" y="129987"/>
                      <a:pt x="276414" y="126438"/>
                      <a:pt x="276414" y="126438"/>
                    </a:cubicBezTo>
                    <a:cubicBezTo>
                      <a:pt x="276414" y="126438"/>
                      <a:pt x="257372" y="111205"/>
                      <a:pt x="249386" y="96563"/>
                    </a:cubicBezTo>
                    <a:cubicBezTo>
                      <a:pt x="241409" y="81931"/>
                      <a:pt x="244478" y="67890"/>
                      <a:pt x="244478" y="67890"/>
                    </a:cubicBezTo>
                    <a:cubicBezTo>
                      <a:pt x="244478" y="67890"/>
                      <a:pt x="213771" y="65164"/>
                      <a:pt x="213873" y="30242"/>
                    </a:cubicBezTo>
                    <a:cubicBezTo>
                      <a:pt x="213910" y="16396"/>
                      <a:pt x="226167" y="12329"/>
                      <a:pt x="226167" y="12329"/>
                    </a:cubicBezTo>
                    <a:cubicBezTo>
                      <a:pt x="226167" y="12329"/>
                      <a:pt x="203862" y="-2193"/>
                      <a:pt x="176345" y="284"/>
                    </a:cubicBezTo>
                    <a:cubicBezTo>
                      <a:pt x="148837" y="2752"/>
                      <a:pt x="117455" y="24613"/>
                      <a:pt x="117455" y="246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30" name="Google Shape;7730;p13"/>
              <p:cNvSpPr/>
              <p:nvPr/>
            </p:nvSpPr>
            <p:spPr>
              <a:xfrm>
                <a:off x="1813721" y="3545814"/>
                <a:ext cx="190330" cy="208613"/>
              </a:xfrm>
              <a:custGeom>
                <a:avLst/>
                <a:gdLst/>
                <a:ahLst/>
                <a:cxnLst/>
                <a:rect l="l" t="t" r="r" b="b"/>
                <a:pathLst>
                  <a:path w="190330" h="208613" extrusionOk="0">
                    <a:moveTo>
                      <a:pt x="118824" y="208614"/>
                    </a:moveTo>
                    <a:cubicBezTo>
                      <a:pt x="118824" y="208614"/>
                      <a:pt x="116725" y="155603"/>
                      <a:pt x="109848" y="130332"/>
                    </a:cubicBezTo>
                    <a:cubicBezTo>
                      <a:pt x="106012" y="116235"/>
                      <a:pt x="102260" y="107168"/>
                      <a:pt x="102260" y="107168"/>
                    </a:cubicBezTo>
                    <a:cubicBezTo>
                      <a:pt x="102260" y="107168"/>
                      <a:pt x="108157" y="110893"/>
                      <a:pt x="120432" y="122622"/>
                    </a:cubicBezTo>
                    <a:cubicBezTo>
                      <a:pt x="132707" y="134343"/>
                      <a:pt x="151342" y="154068"/>
                      <a:pt x="151342" y="154068"/>
                    </a:cubicBezTo>
                    <a:cubicBezTo>
                      <a:pt x="151342" y="154068"/>
                      <a:pt x="137884" y="133141"/>
                      <a:pt x="125303" y="119572"/>
                    </a:cubicBezTo>
                    <a:cubicBezTo>
                      <a:pt x="112714" y="106003"/>
                      <a:pt x="101012" y="99782"/>
                      <a:pt x="101012" y="99782"/>
                    </a:cubicBezTo>
                    <a:cubicBezTo>
                      <a:pt x="101012" y="99782"/>
                      <a:pt x="98738" y="87063"/>
                      <a:pt x="94412" y="75352"/>
                    </a:cubicBezTo>
                    <a:cubicBezTo>
                      <a:pt x="90077" y="63641"/>
                      <a:pt x="83680" y="52955"/>
                      <a:pt x="83680" y="52955"/>
                    </a:cubicBezTo>
                    <a:lnTo>
                      <a:pt x="116337" y="67772"/>
                    </a:lnTo>
                    <a:cubicBezTo>
                      <a:pt x="116337" y="67772"/>
                      <a:pt x="115699" y="75555"/>
                      <a:pt x="122336" y="87211"/>
                    </a:cubicBezTo>
                    <a:cubicBezTo>
                      <a:pt x="128982" y="98858"/>
                      <a:pt x="142903" y="114387"/>
                      <a:pt x="142903" y="114387"/>
                    </a:cubicBezTo>
                    <a:cubicBezTo>
                      <a:pt x="142903" y="114387"/>
                      <a:pt x="133280" y="98266"/>
                      <a:pt x="128187" y="87886"/>
                    </a:cubicBezTo>
                    <a:cubicBezTo>
                      <a:pt x="123103" y="77506"/>
                      <a:pt x="122558" y="72865"/>
                      <a:pt x="122558" y="72865"/>
                    </a:cubicBezTo>
                    <a:lnTo>
                      <a:pt x="151065" y="90862"/>
                    </a:lnTo>
                    <a:lnTo>
                      <a:pt x="187336" y="116087"/>
                    </a:lnTo>
                    <a:lnTo>
                      <a:pt x="155039" y="87692"/>
                    </a:lnTo>
                    <a:cubicBezTo>
                      <a:pt x="155039" y="87692"/>
                      <a:pt x="158284" y="84697"/>
                      <a:pt x="167102" y="85215"/>
                    </a:cubicBezTo>
                    <a:cubicBezTo>
                      <a:pt x="175929" y="85741"/>
                      <a:pt x="190330" y="89781"/>
                      <a:pt x="190330" y="89781"/>
                    </a:cubicBezTo>
                    <a:cubicBezTo>
                      <a:pt x="190330" y="89781"/>
                      <a:pt x="175763" y="82969"/>
                      <a:pt x="165327" y="81332"/>
                    </a:cubicBezTo>
                    <a:cubicBezTo>
                      <a:pt x="154901" y="79696"/>
                      <a:pt x="148615" y="83246"/>
                      <a:pt x="148615" y="83246"/>
                    </a:cubicBezTo>
                    <a:lnTo>
                      <a:pt x="125692" y="69104"/>
                    </a:lnTo>
                    <a:lnTo>
                      <a:pt x="112926" y="60516"/>
                    </a:lnTo>
                    <a:cubicBezTo>
                      <a:pt x="112926" y="60516"/>
                      <a:pt x="117696" y="55932"/>
                      <a:pt x="129167" y="53186"/>
                    </a:cubicBezTo>
                    <a:cubicBezTo>
                      <a:pt x="140629" y="50441"/>
                      <a:pt x="158783" y="49535"/>
                      <a:pt x="158783" y="49535"/>
                    </a:cubicBezTo>
                    <a:cubicBezTo>
                      <a:pt x="158783" y="49535"/>
                      <a:pt x="141082" y="46152"/>
                      <a:pt x="127790" y="47797"/>
                    </a:cubicBezTo>
                    <a:cubicBezTo>
                      <a:pt x="114507" y="49443"/>
                      <a:pt x="105643" y="56098"/>
                      <a:pt x="105643" y="56098"/>
                    </a:cubicBezTo>
                    <a:lnTo>
                      <a:pt x="81203" y="45967"/>
                    </a:lnTo>
                    <a:cubicBezTo>
                      <a:pt x="81203" y="45967"/>
                      <a:pt x="78486" y="39275"/>
                      <a:pt x="71793" y="27776"/>
                    </a:cubicBezTo>
                    <a:cubicBezTo>
                      <a:pt x="65101" y="16287"/>
                      <a:pt x="54434" y="0"/>
                      <a:pt x="54434" y="0"/>
                    </a:cubicBezTo>
                    <a:lnTo>
                      <a:pt x="40782" y="4215"/>
                    </a:lnTo>
                    <a:cubicBezTo>
                      <a:pt x="40782" y="4215"/>
                      <a:pt x="53917" y="17442"/>
                      <a:pt x="62282" y="28821"/>
                    </a:cubicBezTo>
                    <a:cubicBezTo>
                      <a:pt x="70647" y="40199"/>
                      <a:pt x="74243" y="49739"/>
                      <a:pt x="74243" y="49739"/>
                    </a:cubicBezTo>
                    <a:lnTo>
                      <a:pt x="61163" y="62809"/>
                    </a:lnTo>
                    <a:cubicBezTo>
                      <a:pt x="61163" y="62809"/>
                      <a:pt x="50192" y="53510"/>
                      <a:pt x="35291" y="49267"/>
                    </a:cubicBezTo>
                    <a:cubicBezTo>
                      <a:pt x="20391" y="45034"/>
                      <a:pt x="703" y="43324"/>
                      <a:pt x="703" y="43324"/>
                    </a:cubicBezTo>
                    <a:cubicBezTo>
                      <a:pt x="703" y="43324"/>
                      <a:pt x="20031" y="47086"/>
                      <a:pt x="33923" y="53075"/>
                    </a:cubicBezTo>
                    <a:cubicBezTo>
                      <a:pt x="47825" y="59056"/>
                      <a:pt x="57586" y="67014"/>
                      <a:pt x="57586" y="67014"/>
                    </a:cubicBezTo>
                    <a:lnTo>
                      <a:pt x="38046" y="88367"/>
                    </a:lnTo>
                    <a:cubicBezTo>
                      <a:pt x="38046" y="88367"/>
                      <a:pt x="31224" y="85353"/>
                      <a:pt x="21704" y="88450"/>
                    </a:cubicBezTo>
                    <a:cubicBezTo>
                      <a:pt x="12192" y="91537"/>
                      <a:pt x="0" y="100743"/>
                      <a:pt x="0" y="100743"/>
                    </a:cubicBezTo>
                    <a:cubicBezTo>
                      <a:pt x="0" y="100743"/>
                      <a:pt x="14309" y="94430"/>
                      <a:pt x="22988" y="92240"/>
                    </a:cubicBezTo>
                    <a:cubicBezTo>
                      <a:pt x="31668" y="90049"/>
                      <a:pt x="34709" y="91981"/>
                      <a:pt x="34709" y="91981"/>
                    </a:cubicBezTo>
                    <a:lnTo>
                      <a:pt x="10158" y="140342"/>
                    </a:lnTo>
                    <a:cubicBezTo>
                      <a:pt x="10158" y="140342"/>
                      <a:pt x="30596" y="109090"/>
                      <a:pt x="42141" y="94023"/>
                    </a:cubicBezTo>
                    <a:cubicBezTo>
                      <a:pt x="50848" y="82645"/>
                      <a:pt x="54869" y="79096"/>
                      <a:pt x="54869" y="79096"/>
                    </a:cubicBezTo>
                    <a:cubicBezTo>
                      <a:pt x="54869" y="79096"/>
                      <a:pt x="57836" y="84706"/>
                      <a:pt x="59611" y="93580"/>
                    </a:cubicBezTo>
                    <a:cubicBezTo>
                      <a:pt x="61395" y="102444"/>
                      <a:pt x="61385" y="113361"/>
                      <a:pt x="61385" y="113361"/>
                    </a:cubicBezTo>
                    <a:cubicBezTo>
                      <a:pt x="61385" y="113361"/>
                      <a:pt x="64389" y="102038"/>
                      <a:pt x="64084" y="92591"/>
                    </a:cubicBezTo>
                    <a:cubicBezTo>
                      <a:pt x="63779" y="83144"/>
                      <a:pt x="60174" y="75583"/>
                      <a:pt x="60174" y="75583"/>
                    </a:cubicBezTo>
                    <a:lnTo>
                      <a:pt x="77580" y="56995"/>
                    </a:lnTo>
                    <a:cubicBezTo>
                      <a:pt x="77580" y="56995"/>
                      <a:pt x="83006" y="68909"/>
                      <a:pt x="87100" y="78938"/>
                    </a:cubicBezTo>
                    <a:cubicBezTo>
                      <a:pt x="91195" y="88967"/>
                      <a:pt x="93293" y="99995"/>
                      <a:pt x="93293" y="99995"/>
                    </a:cubicBezTo>
                    <a:cubicBezTo>
                      <a:pt x="93293" y="99995"/>
                      <a:pt x="84928" y="109026"/>
                      <a:pt x="78975" y="121744"/>
                    </a:cubicBezTo>
                    <a:cubicBezTo>
                      <a:pt x="73032" y="134454"/>
                      <a:pt x="69492" y="150852"/>
                      <a:pt x="69492" y="150852"/>
                    </a:cubicBezTo>
                    <a:cubicBezTo>
                      <a:pt x="69492" y="150852"/>
                      <a:pt x="75759" y="136469"/>
                      <a:pt x="82155" y="125701"/>
                    </a:cubicBezTo>
                    <a:cubicBezTo>
                      <a:pt x="88552" y="114941"/>
                      <a:pt x="95087" y="107796"/>
                      <a:pt x="95087" y="107796"/>
                    </a:cubicBezTo>
                    <a:cubicBezTo>
                      <a:pt x="95087" y="107796"/>
                      <a:pt x="99255" y="113767"/>
                      <a:pt x="104053" y="133104"/>
                    </a:cubicBezTo>
                    <a:cubicBezTo>
                      <a:pt x="110301" y="158293"/>
                      <a:pt x="118824" y="208614"/>
                      <a:pt x="118824" y="2086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31" name="Google Shape;7731;p13"/>
            <p:cNvGrpSpPr/>
            <p:nvPr/>
          </p:nvGrpSpPr>
          <p:grpSpPr>
            <a:xfrm>
              <a:off x="3057416" y="2033451"/>
              <a:ext cx="405154" cy="416875"/>
              <a:chOff x="3057416" y="2033451"/>
              <a:chExt cx="405154" cy="416875"/>
            </a:xfrm>
          </p:grpSpPr>
          <p:sp>
            <p:nvSpPr>
              <p:cNvPr id="7732" name="Google Shape;7732;p13"/>
              <p:cNvSpPr/>
              <p:nvPr/>
            </p:nvSpPr>
            <p:spPr>
              <a:xfrm>
                <a:off x="3080984" y="2033451"/>
                <a:ext cx="381586" cy="416875"/>
              </a:xfrm>
              <a:custGeom>
                <a:avLst/>
                <a:gdLst/>
                <a:ahLst/>
                <a:cxnLst/>
                <a:rect l="l" t="t" r="r" b="b"/>
                <a:pathLst>
                  <a:path w="381586" h="416875" extrusionOk="0">
                    <a:moveTo>
                      <a:pt x="47384" y="190903"/>
                    </a:moveTo>
                    <a:cubicBezTo>
                      <a:pt x="47384" y="190903"/>
                      <a:pt x="7702" y="142727"/>
                      <a:pt x="16215" y="93302"/>
                    </a:cubicBezTo>
                    <a:cubicBezTo>
                      <a:pt x="29636" y="15464"/>
                      <a:pt x="72267" y="0"/>
                      <a:pt x="72267" y="0"/>
                    </a:cubicBezTo>
                    <a:cubicBezTo>
                      <a:pt x="72267" y="0"/>
                      <a:pt x="62746" y="55673"/>
                      <a:pt x="106744" y="53547"/>
                    </a:cubicBezTo>
                    <a:cubicBezTo>
                      <a:pt x="129576" y="52447"/>
                      <a:pt x="158960" y="26057"/>
                      <a:pt x="158960" y="26057"/>
                    </a:cubicBezTo>
                    <a:cubicBezTo>
                      <a:pt x="158960" y="26057"/>
                      <a:pt x="183788" y="36474"/>
                      <a:pt x="208542" y="30623"/>
                    </a:cubicBezTo>
                    <a:cubicBezTo>
                      <a:pt x="233295" y="24763"/>
                      <a:pt x="257984" y="2616"/>
                      <a:pt x="257984" y="2616"/>
                    </a:cubicBezTo>
                    <a:cubicBezTo>
                      <a:pt x="257984" y="2616"/>
                      <a:pt x="261377" y="30087"/>
                      <a:pt x="253492" y="58316"/>
                    </a:cubicBezTo>
                    <a:cubicBezTo>
                      <a:pt x="245599" y="86536"/>
                      <a:pt x="226427" y="115505"/>
                      <a:pt x="226427" y="115505"/>
                    </a:cubicBezTo>
                    <a:cubicBezTo>
                      <a:pt x="226427" y="115505"/>
                      <a:pt x="243851" y="110791"/>
                      <a:pt x="260249" y="108425"/>
                    </a:cubicBezTo>
                    <a:cubicBezTo>
                      <a:pt x="276638" y="106049"/>
                      <a:pt x="291991" y="106031"/>
                      <a:pt x="291991" y="106031"/>
                    </a:cubicBezTo>
                    <a:cubicBezTo>
                      <a:pt x="291991" y="106031"/>
                      <a:pt x="289699" y="120515"/>
                      <a:pt x="284032" y="132725"/>
                    </a:cubicBezTo>
                    <a:cubicBezTo>
                      <a:pt x="278366" y="144936"/>
                      <a:pt x="269335" y="154873"/>
                      <a:pt x="269335" y="154873"/>
                    </a:cubicBezTo>
                    <a:cubicBezTo>
                      <a:pt x="269335" y="154873"/>
                      <a:pt x="305153" y="165133"/>
                      <a:pt x="333216" y="177898"/>
                    </a:cubicBezTo>
                    <a:cubicBezTo>
                      <a:pt x="361279" y="190663"/>
                      <a:pt x="381587" y="205952"/>
                      <a:pt x="381587" y="205952"/>
                    </a:cubicBezTo>
                    <a:cubicBezTo>
                      <a:pt x="381587" y="205952"/>
                      <a:pt x="351361" y="230419"/>
                      <a:pt x="322679" y="246197"/>
                    </a:cubicBezTo>
                    <a:cubicBezTo>
                      <a:pt x="293996" y="261966"/>
                      <a:pt x="266867" y="269037"/>
                      <a:pt x="266867" y="269037"/>
                    </a:cubicBezTo>
                    <a:cubicBezTo>
                      <a:pt x="266867" y="269037"/>
                      <a:pt x="274530" y="277652"/>
                      <a:pt x="278699" y="287080"/>
                    </a:cubicBezTo>
                    <a:cubicBezTo>
                      <a:pt x="282858" y="296509"/>
                      <a:pt x="283533" y="306750"/>
                      <a:pt x="283533" y="306750"/>
                    </a:cubicBezTo>
                    <a:cubicBezTo>
                      <a:pt x="283533" y="306750"/>
                      <a:pt x="259464" y="311464"/>
                      <a:pt x="237335" y="307980"/>
                    </a:cubicBezTo>
                    <a:cubicBezTo>
                      <a:pt x="215197" y="304486"/>
                      <a:pt x="194991" y="292793"/>
                      <a:pt x="194991" y="292793"/>
                    </a:cubicBezTo>
                    <a:cubicBezTo>
                      <a:pt x="194991" y="292793"/>
                      <a:pt x="212830" y="326929"/>
                      <a:pt x="218118" y="357949"/>
                    </a:cubicBezTo>
                    <a:cubicBezTo>
                      <a:pt x="223405" y="388961"/>
                      <a:pt x="216140" y="416876"/>
                      <a:pt x="216140" y="416876"/>
                    </a:cubicBezTo>
                    <a:cubicBezTo>
                      <a:pt x="216140" y="416876"/>
                      <a:pt x="190591" y="390662"/>
                      <a:pt x="165403" y="381982"/>
                    </a:cubicBezTo>
                    <a:cubicBezTo>
                      <a:pt x="140205" y="373303"/>
                      <a:pt x="115378" y="382167"/>
                      <a:pt x="115378" y="382167"/>
                    </a:cubicBezTo>
                    <a:cubicBezTo>
                      <a:pt x="115378" y="382167"/>
                      <a:pt x="112512" y="333759"/>
                      <a:pt x="51210" y="343733"/>
                    </a:cubicBezTo>
                    <a:cubicBezTo>
                      <a:pt x="26909" y="347689"/>
                      <a:pt x="18997" y="368450"/>
                      <a:pt x="18997" y="368450"/>
                    </a:cubicBezTo>
                    <a:cubicBezTo>
                      <a:pt x="18997" y="368450"/>
                      <a:pt x="-5091" y="336810"/>
                      <a:pt x="982" y="292053"/>
                    </a:cubicBezTo>
                    <a:cubicBezTo>
                      <a:pt x="7055" y="247297"/>
                      <a:pt x="47384" y="190903"/>
                      <a:pt x="47384" y="19090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33" name="Google Shape;7733;p13"/>
              <p:cNvSpPr/>
              <p:nvPr/>
            </p:nvSpPr>
            <p:spPr>
              <a:xfrm>
                <a:off x="3057416" y="2082774"/>
                <a:ext cx="362118" cy="307896"/>
              </a:xfrm>
              <a:custGeom>
                <a:avLst/>
                <a:gdLst/>
                <a:ahLst/>
                <a:cxnLst/>
                <a:rect l="l" t="t" r="r" b="b"/>
                <a:pathLst>
                  <a:path w="362118" h="307896" extrusionOk="0">
                    <a:moveTo>
                      <a:pt x="362118" y="160003"/>
                    </a:moveTo>
                    <a:cubicBezTo>
                      <a:pt x="362118" y="160003"/>
                      <a:pt x="269213" y="171538"/>
                      <a:pt x="225289" y="167619"/>
                    </a:cubicBezTo>
                    <a:cubicBezTo>
                      <a:pt x="200785" y="165438"/>
                      <a:pt x="185117" y="161962"/>
                      <a:pt x="185117" y="161962"/>
                    </a:cubicBezTo>
                    <a:cubicBezTo>
                      <a:pt x="185117" y="161962"/>
                      <a:pt x="191283" y="170374"/>
                      <a:pt x="211091" y="186734"/>
                    </a:cubicBezTo>
                    <a:cubicBezTo>
                      <a:pt x="230890" y="203095"/>
                      <a:pt x="264342" y="227405"/>
                      <a:pt x="264342" y="227405"/>
                    </a:cubicBezTo>
                    <a:cubicBezTo>
                      <a:pt x="264342" y="227405"/>
                      <a:pt x="228459" y="211729"/>
                      <a:pt x="205425" y="195386"/>
                    </a:cubicBezTo>
                    <a:cubicBezTo>
                      <a:pt x="182400" y="179044"/>
                      <a:pt x="172232" y="162046"/>
                      <a:pt x="172232" y="162046"/>
                    </a:cubicBezTo>
                    <a:cubicBezTo>
                      <a:pt x="172232" y="162046"/>
                      <a:pt x="150029" y="161981"/>
                      <a:pt x="129750" y="158330"/>
                    </a:cubicBezTo>
                    <a:cubicBezTo>
                      <a:pt x="109479" y="154678"/>
                      <a:pt x="91121" y="147441"/>
                      <a:pt x="91121" y="147441"/>
                    </a:cubicBezTo>
                    <a:lnTo>
                      <a:pt x="115080" y="195580"/>
                    </a:lnTo>
                    <a:cubicBezTo>
                      <a:pt x="115080" y="195580"/>
                      <a:pt x="128779" y="192373"/>
                      <a:pt x="148809" y="199740"/>
                    </a:cubicBezTo>
                    <a:cubicBezTo>
                      <a:pt x="168849" y="207098"/>
                      <a:pt x="195229" y="225039"/>
                      <a:pt x="195229" y="225039"/>
                    </a:cubicBezTo>
                    <a:cubicBezTo>
                      <a:pt x="195229" y="225039"/>
                      <a:pt x="167536" y="214141"/>
                      <a:pt x="149632" y="208909"/>
                    </a:cubicBezTo>
                    <a:cubicBezTo>
                      <a:pt x="131737" y="203678"/>
                      <a:pt x="123621" y="204112"/>
                      <a:pt x="123621" y="204112"/>
                    </a:cubicBezTo>
                    <a:lnTo>
                      <a:pt x="153422" y="244718"/>
                    </a:lnTo>
                    <a:lnTo>
                      <a:pt x="195414" y="295714"/>
                    </a:lnTo>
                    <a:lnTo>
                      <a:pt x="147608" y="251965"/>
                    </a:lnTo>
                    <a:cubicBezTo>
                      <a:pt x="147608" y="251965"/>
                      <a:pt x="142145" y="258001"/>
                      <a:pt x="142505" y="271986"/>
                    </a:cubicBezTo>
                    <a:cubicBezTo>
                      <a:pt x="142875" y="285971"/>
                      <a:pt x="149068" y="307897"/>
                      <a:pt x="149068" y="307897"/>
                    </a:cubicBezTo>
                    <a:cubicBezTo>
                      <a:pt x="149068" y="307897"/>
                      <a:pt x="138013" y="286480"/>
                      <a:pt x="135795" y="270239"/>
                    </a:cubicBezTo>
                    <a:cubicBezTo>
                      <a:pt x="133585" y="253999"/>
                      <a:pt x="140204" y="242934"/>
                      <a:pt x="140204" y="242934"/>
                    </a:cubicBezTo>
                    <a:lnTo>
                      <a:pt x="116827" y="210185"/>
                    </a:lnTo>
                    <a:lnTo>
                      <a:pt x="102546" y="192151"/>
                    </a:lnTo>
                    <a:cubicBezTo>
                      <a:pt x="102546" y="192151"/>
                      <a:pt x="94209" y="201089"/>
                      <a:pt x="88672" y="220223"/>
                    </a:cubicBezTo>
                    <a:cubicBezTo>
                      <a:pt x="83135" y="239348"/>
                      <a:pt x="80399" y="268677"/>
                      <a:pt x="80399" y="268677"/>
                    </a:cubicBezTo>
                    <a:cubicBezTo>
                      <a:pt x="80399" y="268677"/>
                      <a:pt x="75583" y="241270"/>
                      <a:pt x="79299" y="219539"/>
                    </a:cubicBezTo>
                    <a:cubicBezTo>
                      <a:pt x="83015" y="197799"/>
                      <a:pt x="95262" y="181725"/>
                      <a:pt x="95262" y="181725"/>
                    </a:cubicBezTo>
                    <a:lnTo>
                      <a:pt x="79013" y="145435"/>
                    </a:lnTo>
                    <a:cubicBezTo>
                      <a:pt x="79013" y="145435"/>
                      <a:pt x="67421" y="142967"/>
                      <a:pt x="47668" y="135480"/>
                    </a:cubicBezTo>
                    <a:cubicBezTo>
                      <a:pt x="27915" y="127984"/>
                      <a:pt x="0" y="115477"/>
                      <a:pt x="0" y="115477"/>
                    </a:cubicBezTo>
                    <a:lnTo>
                      <a:pt x="8264" y="92434"/>
                    </a:lnTo>
                    <a:cubicBezTo>
                      <a:pt x="8264" y="92434"/>
                      <a:pt x="30642" y="109756"/>
                      <a:pt x="50099" y="119960"/>
                    </a:cubicBezTo>
                    <a:cubicBezTo>
                      <a:pt x="69548" y="130156"/>
                      <a:pt x="86074" y="133225"/>
                      <a:pt x="86074" y="133225"/>
                    </a:cubicBezTo>
                    <a:lnTo>
                      <a:pt x="109821" y="108619"/>
                    </a:lnTo>
                    <a:cubicBezTo>
                      <a:pt x="109821" y="108619"/>
                      <a:pt x="94190" y="93654"/>
                      <a:pt x="87683" y="70980"/>
                    </a:cubicBezTo>
                    <a:cubicBezTo>
                      <a:pt x="81176" y="48306"/>
                      <a:pt x="79419" y="17257"/>
                      <a:pt x="79419" y="17257"/>
                    </a:cubicBezTo>
                    <a:cubicBezTo>
                      <a:pt x="79419" y="17257"/>
                      <a:pt x="84817" y="47160"/>
                      <a:pt x="94440" y="67735"/>
                    </a:cubicBezTo>
                    <a:cubicBezTo>
                      <a:pt x="104071" y="88302"/>
                      <a:pt x="117437" y="101696"/>
                      <a:pt x="117437" y="101696"/>
                    </a:cubicBezTo>
                    <a:lnTo>
                      <a:pt x="156130" y="64417"/>
                    </a:lnTo>
                    <a:cubicBezTo>
                      <a:pt x="156130" y="64417"/>
                      <a:pt x="151268" y="54333"/>
                      <a:pt x="157295" y="38221"/>
                    </a:cubicBezTo>
                    <a:cubicBezTo>
                      <a:pt x="163331" y="22119"/>
                      <a:pt x="180246" y="0"/>
                      <a:pt x="180246" y="0"/>
                    </a:cubicBezTo>
                    <a:cubicBezTo>
                      <a:pt x="180246" y="0"/>
                      <a:pt x="168267" y="24698"/>
                      <a:pt x="163876" y="39210"/>
                    </a:cubicBezTo>
                    <a:cubicBezTo>
                      <a:pt x="159485" y="53722"/>
                      <a:pt x="162684" y="58048"/>
                      <a:pt x="162684" y="58048"/>
                    </a:cubicBezTo>
                    <a:lnTo>
                      <a:pt x="249118" y="5149"/>
                    </a:lnTo>
                    <a:cubicBezTo>
                      <a:pt x="249118" y="5149"/>
                      <a:pt x="192983" y="46661"/>
                      <a:pt x="165798" y="69381"/>
                    </a:cubicBezTo>
                    <a:cubicBezTo>
                      <a:pt x="145287" y="86518"/>
                      <a:pt x="138799" y="93959"/>
                      <a:pt x="138799" y="93959"/>
                    </a:cubicBezTo>
                    <a:cubicBezTo>
                      <a:pt x="138799" y="93959"/>
                      <a:pt x="148467" y="97129"/>
                      <a:pt x="163922" y="97490"/>
                    </a:cubicBezTo>
                    <a:cubicBezTo>
                      <a:pt x="179377" y="97850"/>
                      <a:pt x="198548" y="94772"/>
                      <a:pt x="198548" y="94772"/>
                    </a:cubicBezTo>
                    <a:cubicBezTo>
                      <a:pt x="198548" y="94772"/>
                      <a:pt x="178480" y="102768"/>
                      <a:pt x="161916" y="104931"/>
                    </a:cubicBezTo>
                    <a:cubicBezTo>
                      <a:pt x="145361" y="107103"/>
                      <a:pt x="132301" y="103442"/>
                      <a:pt x="132301" y="103442"/>
                    </a:cubicBezTo>
                    <a:lnTo>
                      <a:pt x="98590" y="136543"/>
                    </a:lnTo>
                    <a:cubicBezTo>
                      <a:pt x="98590" y="136543"/>
                      <a:pt x="119157" y="141886"/>
                      <a:pt x="136506" y="145620"/>
                    </a:cubicBezTo>
                    <a:cubicBezTo>
                      <a:pt x="153856" y="149364"/>
                      <a:pt x="173073" y="149622"/>
                      <a:pt x="173073" y="149622"/>
                    </a:cubicBezTo>
                    <a:cubicBezTo>
                      <a:pt x="173073" y="149622"/>
                      <a:pt x="189461" y="133696"/>
                      <a:pt x="212145" y="120598"/>
                    </a:cubicBezTo>
                    <a:cubicBezTo>
                      <a:pt x="234837" y="107491"/>
                      <a:pt x="263834" y="97231"/>
                      <a:pt x="263834" y="97231"/>
                    </a:cubicBezTo>
                    <a:cubicBezTo>
                      <a:pt x="263834" y="97231"/>
                      <a:pt x="238193" y="111299"/>
                      <a:pt x="218901" y="124564"/>
                    </a:cubicBezTo>
                    <a:cubicBezTo>
                      <a:pt x="199611" y="137837"/>
                      <a:pt x="186661" y="150316"/>
                      <a:pt x="186661" y="150316"/>
                    </a:cubicBezTo>
                    <a:cubicBezTo>
                      <a:pt x="186661" y="150316"/>
                      <a:pt x="196875" y="155298"/>
                      <a:pt x="230521" y="157553"/>
                    </a:cubicBezTo>
                    <a:cubicBezTo>
                      <a:pt x="274334" y="160483"/>
                      <a:pt x="362118" y="160003"/>
                      <a:pt x="362118" y="1600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34" name="Google Shape;7734;p13"/>
            <p:cNvGrpSpPr/>
            <p:nvPr/>
          </p:nvGrpSpPr>
          <p:grpSpPr>
            <a:xfrm>
              <a:off x="2116367" y="2781166"/>
              <a:ext cx="297923" cy="253684"/>
              <a:chOff x="2116367" y="2781166"/>
              <a:chExt cx="297923" cy="253684"/>
            </a:xfrm>
          </p:grpSpPr>
          <p:sp>
            <p:nvSpPr>
              <p:cNvPr id="7735" name="Google Shape;7735;p13"/>
              <p:cNvSpPr/>
              <p:nvPr/>
            </p:nvSpPr>
            <p:spPr>
              <a:xfrm>
                <a:off x="2116367" y="2781166"/>
                <a:ext cx="284885" cy="253684"/>
              </a:xfrm>
              <a:custGeom>
                <a:avLst/>
                <a:gdLst/>
                <a:ahLst/>
                <a:cxnLst/>
                <a:rect l="l" t="t" r="r" b="b"/>
                <a:pathLst>
                  <a:path w="284885" h="253684" extrusionOk="0">
                    <a:moveTo>
                      <a:pt x="241927" y="124896"/>
                    </a:moveTo>
                    <a:cubicBezTo>
                      <a:pt x="241927" y="124896"/>
                      <a:pt x="280046" y="151268"/>
                      <a:pt x="283975" y="181780"/>
                    </a:cubicBezTo>
                    <a:cubicBezTo>
                      <a:pt x="290159" y="229836"/>
                      <a:pt x="262826" y="242195"/>
                      <a:pt x="262826" y="242195"/>
                    </a:cubicBezTo>
                    <a:cubicBezTo>
                      <a:pt x="262826" y="242195"/>
                      <a:pt x="258343" y="207837"/>
                      <a:pt x="227332" y="212209"/>
                    </a:cubicBezTo>
                    <a:cubicBezTo>
                      <a:pt x="211230" y="214483"/>
                      <a:pt x="195580" y="232526"/>
                      <a:pt x="195580" y="232526"/>
                    </a:cubicBezTo>
                    <a:cubicBezTo>
                      <a:pt x="195580" y="232526"/>
                      <a:pt x="175726" y="227960"/>
                      <a:pt x="159217" y="233256"/>
                    </a:cubicBezTo>
                    <a:cubicBezTo>
                      <a:pt x="142708" y="238544"/>
                      <a:pt x="129555" y="253684"/>
                      <a:pt x="129555" y="253684"/>
                    </a:cubicBezTo>
                    <a:cubicBezTo>
                      <a:pt x="129555" y="253684"/>
                      <a:pt x="121560" y="237287"/>
                      <a:pt x="121476" y="219650"/>
                    </a:cubicBezTo>
                    <a:cubicBezTo>
                      <a:pt x="121393" y="202014"/>
                      <a:pt x="129232" y="183130"/>
                      <a:pt x="129232" y="183130"/>
                    </a:cubicBezTo>
                    <a:cubicBezTo>
                      <a:pt x="129232" y="183130"/>
                      <a:pt x="117733" y="187215"/>
                      <a:pt x="106493" y="189803"/>
                    </a:cubicBezTo>
                    <a:cubicBezTo>
                      <a:pt x="95262" y="192391"/>
                      <a:pt x="84290" y="193482"/>
                      <a:pt x="84290" y="193482"/>
                    </a:cubicBezTo>
                    <a:cubicBezTo>
                      <a:pt x="84290" y="193482"/>
                      <a:pt x="82996" y="184553"/>
                      <a:pt x="84568" y="176761"/>
                    </a:cubicBezTo>
                    <a:cubicBezTo>
                      <a:pt x="86139" y="168969"/>
                      <a:pt x="90585" y="162323"/>
                      <a:pt x="90585" y="162323"/>
                    </a:cubicBezTo>
                    <a:cubicBezTo>
                      <a:pt x="90585" y="162323"/>
                      <a:pt x="62910" y="158635"/>
                      <a:pt x="40264" y="152885"/>
                    </a:cubicBezTo>
                    <a:cubicBezTo>
                      <a:pt x="17618" y="147127"/>
                      <a:pt x="0" y="139307"/>
                      <a:pt x="0" y="139307"/>
                    </a:cubicBezTo>
                    <a:cubicBezTo>
                      <a:pt x="0" y="139307"/>
                      <a:pt x="16647" y="122373"/>
                      <a:pt x="33951" y="110810"/>
                    </a:cubicBezTo>
                    <a:cubicBezTo>
                      <a:pt x="51255" y="99246"/>
                      <a:pt x="69214" y="93053"/>
                      <a:pt x="69214" y="93053"/>
                    </a:cubicBezTo>
                    <a:cubicBezTo>
                      <a:pt x="69214" y="93053"/>
                      <a:pt x="61986" y="88376"/>
                      <a:pt x="57106" y="82959"/>
                    </a:cubicBezTo>
                    <a:cubicBezTo>
                      <a:pt x="52216" y="77552"/>
                      <a:pt x="49665" y="71396"/>
                      <a:pt x="49665" y="71396"/>
                    </a:cubicBezTo>
                    <a:cubicBezTo>
                      <a:pt x="49665" y="71396"/>
                      <a:pt x="65905" y="66848"/>
                      <a:pt x="82432" y="67403"/>
                    </a:cubicBezTo>
                    <a:cubicBezTo>
                      <a:pt x="98960" y="67957"/>
                      <a:pt x="115773" y="73614"/>
                      <a:pt x="115773" y="73614"/>
                    </a:cubicBezTo>
                    <a:cubicBezTo>
                      <a:pt x="115773" y="73614"/>
                      <a:pt x="96103" y="54212"/>
                      <a:pt x="86037" y="35809"/>
                    </a:cubicBezTo>
                    <a:cubicBezTo>
                      <a:pt x="75971" y="17405"/>
                      <a:pt x="75518" y="0"/>
                      <a:pt x="75518" y="0"/>
                    </a:cubicBezTo>
                    <a:cubicBezTo>
                      <a:pt x="75518" y="0"/>
                      <a:pt x="99089" y="14068"/>
                      <a:pt x="118851" y="17553"/>
                    </a:cubicBezTo>
                    <a:cubicBezTo>
                      <a:pt x="138614" y="21029"/>
                      <a:pt x="154568" y="13920"/>
                      <a:pt x="154568" y="13920"/>
                    </a:cubicBezTo>
                    <a:cubicBezTo>
                      <a:pt x="154568" y="13920"/>
                      <a:pt x="166427" y="43019"/>
                      <a:pt x="208216" y="32666"/>
                    </a:cubicBezTo>
                    <a:cubicBezTo>
                      <a:pt x="224780" y="28562"/>
                      <a:pt x="226231" y="15446"/>
                      <a:pt x="226231" y="15446"/>
                    </a:cubicBezTo>
                    <a:cubicBezTo>
                      <a:pt x="226231" y="15446"/>
                      <a:pt x="249857" y="32897"/>
                      <a:pt x="254590" y="60415"/>
                    </a:cubicBezTo>
                    <a:cubicBezTo>
                      <a:pt x="259323" y="87923"/>
                      <a:pt x="241927" y="124896"/>
                      <a:pt x="241927" y="1248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36" name="Google Shape;7736;p13"/>
              <p:cNvSpPr/>
              <p:nvPr/>
            </p:nvSpPr>
            <p:spPr>
              <a:xfrm>
                <a:off x="2146445" y="2810902"/>
                <a:ext cx="267845" cy="190274"/>
              </a:xfrm>
              <a:custGeom>
                <a:avLst/>
                <a:gdLst/>
                <a:ahLst/>
                <a:cxnLst/>
                <a:rect l="l" t="t" r="r" b="b"/>
                <a:pathLst>
                  <a:path w="267845" h="190274" extrusionOk="0">
                    <a:moveTo>
                      <a:pt x="0" y="104506"/>
                    </a:moveTo>
                    <a:cubicBezTo>
                      <a:pt x="0" y="104506"/>
                      <a:pt x="64075" y="90982"/>
                      <a:pt x="96260" y="90261"/>
                    </a:cubicBezTo>
                    <a:cubicBezTo>
                      <a:pt x="114211" y="89864"/>
                      <a:pt x="126117" y="90862"/>
                      <a:pt x="126117" y="90862"/>
                    </a:cubicBezTo>
                    <a:cubicBezTo>
                      <a:pt x="126117" y="90862"/>
                      <a:pt x="120007" y="86204"/>
                      <a:pt x="102537" y="77690"/>
                    </a:cubicBezTo>
                    <a:cubicBezTo>
                      <a:pt x="85058" y="69187"/>
                      <a:pt x="56227" y="56828"/>
                      <a:pt x="56227" y="56828"/>
                    </a:cubicBezTo>
                    <a:cubicBezTo>
                      <a:pt x="56227" y="56828"/>
                      <a:pt x="85058" y="63788"/>
                      <a:pt x="104829" y="72061"/>
                    </a:cubicBezTo>
                    <a:cubicBezTo>
                      <a:pt x="124591" y="80325"/>
                      <a:pt x="135314" y="89901"/>
                      <a:pt x="135314" y="89901"/>
                    </a:cubicBezTo>
                    <a:cubicBezTo>
                      <a:pt x="135314" y="89901"/>
                      <a:pt x="151185" y="88376"/>
                      <a:pt x="166418" y="89162"/>
                    </a:cubicBezTo>
                    <a:cubicBezTo>
                      <a:pt x="181651" y="89947"/>
                      <a:pt x="196237" y="93035"/>
                      <a:pt x="196237" y="93035"/>
                    </a:cubicBezTo>
                    <a:lnTo>
                      <a:pt x="169357" y="65591"/>
                    </a:lnTo>
                    <a:cubicBezTo>
                      <a:pt x="169357" y="65591"/>
                      <a:pt x="160225" y="68493"/>
                      <a:pt x="144409" y="65443"/>
                    </a:cubicBezTo>
                    <a:cubicBezTo>
                      <a:pt x="128594" y="62393"/>
                      <a:pt x="106105" y="53399"/>
                      <a:pt x="106105" y="53399"/>
                    </a:cubicBezTo>
                    <a:cubicBezTo>
                      <a:pt x="106105" y="53399"/>
                      <a:pt x="128104" y="58039"/>
                      <a:pt x="141960" y="59953"/>
                    </a:cubicBezTo>
                    <a:cubicBezTo>
                      <a:pt x="155816" y="61857"/>
                      <a:pt x="161528" y="61025"/>
                      <a:pt x="161528" y="61025"/>
                    </a:cubicBezTo>
                    <a:lnTo>
                      <a:pt x="132005" y="38545"/>
                    </a:lnTo>
                    <a:lnTo>
                      <a:pt x="91648" y="10630"/>
                    </a:lnTo>
                    <a:lnTo>
                      <a:pt x="134685" y="33748"/>
                    </a:lnTo>
                    <a:cubicBezTo>
                      <a:pt x="134685" y="33748"/>
                      <a:pt x="137366" y="29708"/>
                      <a:pt x="134278" y="21269"/>
                    </a:cubicBezTo>
                    <a:cubicBezTo>
                      <a:pt x="131182" y="12830"/>
                      <a:pt x="122308" y="0"/>
                      <a:pt x="122308" y="0"/>
                    </a:cubicBezTo>
                    <a:cubicBezTo>
                      <a:pt x="122308" y="0"/>
                      <a:pt x="134546" y="12183"/>
                      <a:pt x="139427" y="21861"/>
                    </a:cubicBezTo>
                    <a:cubicBezTo>
                      <a:pt x="144298" y="31529"/>
                      <a:pt x="141812" y="38693"/>
                      <a:pt x="141812" y="38693"/>
                    </a:cubicBezTo>
                    <a:lnTo>
                      <a:pt x="165151" y="56865"/>
                    </a:lnTo>
                    <a:lnTo>
                      <a:pt x="179007" y="66783"/>
                    </a:lnTo>
                    <a:cubicBezTo>
                      <a:pt x="179007" y="66783"/>
                      <a:pt x="183167" y="60784"/>
                      <a:pt x="183250" y="48814"/>
                    </a:cubicBezTo>
                    <a:cubicBezTo>
                      <a:pt x="183324" y="36844"/>
                      <a:pt x="179340" y="18903"/>
                      <a:pt x="179340" y="18903"/>
                    </a:cubicBezTo>
                    <a:cubicBezTo>
                      <a:pt x="179340" y="18903"/>
                      <a:pt x="188334" y="35153"/>
                      <a:pt x="190081" y="48565"/>
                    </a:cubicBezTo>
                    <a:cubicBezTo>
                      <a:pt x="191837" y="61986"/>
                      <a:pt x="186337" y="72579"/>
                      <a:pt x="186337" y="72579"/>
                    </a:cubicBezTo>
                    <a:lnTo>
                      <a:pt x="205304" y="93395"/>
                    </a:lnTo>
                    <a:cubicBezTo>
                      <a:pt x="205304" y="93395"/>
                      <a:pt x="214086" y="94079"/>
                      <a:pt x="229725" y="97222"/>
                    </a:cubicBezTo>
                    <a:cubicBezTo>
                      <a:pt x="245356" y="100364"/>
                      <a:pt x="267845" y="105975"/>
                      <a:pt x="267845" y="105975"/>
                    </a:cubicBezTo>
                    <a:lnTo>
                      <a:pt x="266607" y="120497"/>
                    </a:lnTo>
                    <a:cubicBezTo>
                      <a:pt x="266607" y="120497"/>
                      <a:pt x="247103" y="111586"/>
                      <a:pt x="231130" y="106779"/>
                    </a:cubicBezTo>
                    <a:cubicBezTo>
                      <a:pt x="215158" y="101982"/>
                      <a:pt x="202735" y="101289"/>
                      <a:pt x="202735" y="101289"/>
                    </a:cubicBezTo>
                    <a:lnTo>
                      <a:pt x="190746" y="117853"/>
                    </a:lnTo>
                    <a:cubicBezTo>
                      <a:pt x="190746" y="117853"/>
                      <a:pt x="204944" y="125812"/>
                      <a:pt x="214187" y="139076"/>
                    </a:cubicBezTo>
                    <a:cubicBezTo>
                      <a:pt x="223431" y="152340"/>
                      <a:pt x="230983" y="171002"/>
                      <a:pt x="230983" y="171002"/>
                    </a:cubicBezTo>
                    <a:cubicBezTo>
                      <a:pt x="230983" y="171002"/>
                      <a:pt x="221074" y="153292"/>
                      <a:pt x="210019" y="141516"/>
                    </a:cubicBezTo>
                    <a:cubicBezTo>
                      <a:pt x="198964" y="129740"/>
                      <a:pt x="186697" y="122576"/>
                      <a:pt x="186697" y="122576"/>
                    </a:cubicBezTo>
                    <a:lnTo>
                      <a:pt x="166593" y="147857"/>
                    </a:lnTo>
                    <a:cubicBezTo>
                      <a:pt x="166593" y="147857"/>
                      <a:pt x="172121" y="153625"/>
                      <a:pt x="171076" y="163792"/>
                    </a:cubicBezTo>
                    <a:cubicBezTo>
                      <a:pt x="170032" y="173969"/>
                      <a:pt x="162415" y="188546"/>
                      <a:pt x="162415" y="188546"/>
                    </a:cubicBezTo>
                    <a:cubicBezTo>
                      <a:pt x="162415" y="188546"/>
                      <a:pt x="165974" y="172759"/>
                      <a:pt x="166177" y="163663"/>
                    </a:cubicBezTo>
                    <a:cubicBezTo>
                      <a:pt x="166372" y="154568"/>
                      <a:pt x="163201" y="152174"/>
                      <a:pt x="163201" y="152174"/>
                    </a:cubicBezTo>
                    <a:lnTo>
                      <a:pt x="112150" y="190275"/>
                    </a:lnTo>
                    <a:cubicBezTo>
                      <a:pt x="112150" y="190275"/>
                      <a:pt x="143855" y="161204"/>
                      <a:pt x="158681" y="145537"/>
                    </a:cubicBezTo>
                    <a:cubicBezTo>
                      <a:pt x="169865" y="133724"/>
                      <a:pt x="172999" y="128760"/>
                      <a:pt x="172999" y="128760"/>
                    </a:cubicBezTo>
                    <a:cubicBezTo>
                      <a:pt x="172999" y="128760"/>
                      <a:pt x="165447" y="127522"/>
                      <a:pt x="154327" y="128390"/>
                    </a:cubicBezTo>
                    <a:cubicBezTo>
                      <a:pt x="143208" y="129259"/>
                      <a:pt x="130137" y="132476"/>
                      <a:pt x="130137" y="132476"/>
                    </a:cubicBezTo>
                    <a:cubicBezTo>
                      <a:pt x="130137" y="132476"/>
                      <a:pt x="142856" y="126227"/>
                      <a:pt x="154253" y="123750"/>
                    </a:cubicBezTo>
                    <a:cubicBezTo>
                      <a:pt x="165651" y="121273"/>
                      <a:pt x="175726" y="122567"/>
                      <a:pt x="175726" y="122567"/>
                    </a:cubicBezTo>
                    <a:lnTo>
                      <a:pt x="193112" y="100161"/>
                    </a:lnTo>
                    <a:cubicBezTo>
                      <a:pt x="193112" y="100161"/>
                      <a:pt x="177325" y="98377"/>
                      <a:pt x="164172" y="97333"/>
                    </a:cubicBezTo>
                    <a:cubicBezTo>
                      <a:pt x="151018" y="96288"/>
                      <a:pt x="137218" y="97481"/>
                      <a:pt x="137218" y="97481"/>
                    </a:cubicBezTo>
                    <a:cubicBezTo>
                      <a:pt x="137218" y="97481"/>
                      <a:pt x="128742" y="108277"/>
                      <a:pt x="115182" y="117797"/>
                    </a:cubicBezTo>
                    <a:cubicBezTo>
                      <a:pt x="101612" y="127327"/>
                      <a:pt x="82978" y="135582"/>
                      <a:pt x="82978" y="135582"/>
                    </a:cubicBezTo>
                    <a:cubicBezTo>
                      <a:pt x="82978" y="135582"/>
                      <a:pt x="98451" y="125266"/>
                      <a:pt x="109543" y="115875"/>
                    </a:cubicBezTo>
                    <a:cubicBezTo>
                      <a:pt x="120644" y="106484"/>
                      <a:pt x="127374" y="98026"/>
                      <a:pt x="127374" y="98026"/>
                    </a:cubicBezTo>
                    <a:cubicBezTo>
                      <a:pt x="127374" y="98026"/>
                      <a:pt x="119055" y="95724"/>
                      <a:pt x="94560" y="96723"/>
                    </a:cubicBezTo>
                    <a:cubicBezTo>
                      <a:pt x="62642" y="98035"/>
                      <a:pt x="0" y="104506"/>
                      <a:pt x="0" y="1045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37" name="Google Shape;7737;p13"/>
            <p:cNvGrpSpPr/>
            <p:nvPr/>
          </p:nvGrpSpPr>
          <p:grpSpPr>
            <a:xfrm>
              <a:off x="1419917" y="2742898"/>
              <a:ext cx="295537" cy="248905"/>
              <a:chOff x="1419917" y="2742898"/>
              <a:chExt cx="295537" cy="248905"/>
            </a:xfrm>
          </p:grpSpPr>
          <p:sp>
            <p:nvSpPr>
              <p:cNvPr id="7738" name="Google Shape;7738;p13"/>
              <p:cNvSpPr/>
              <p:nvPr/>
            </p:nvSpPr>
            <p:spPr>
              <a:xfrm>
                <a:off x="1424933" y="2742898"/>
                <a:ext cx="290521" cy="248905"/>
              </a:xfrm>
              <a:custGeom>
                <a:avLst/>
                <a:gdLst/>
                <a:ahLst/>
                <a:cxnLst/>
                <a:rect l="l" t="t" r="r" b="b"/>
                <a:pathLst>
                  <a:path w="290521" h="248905" extrusionOk="0">
                    <a:moveTo>
                      <a:pt x="52607" y="106447"/>
                    </a:moveTo>
                    <a:cubicBezTo>
                      <a:pt x="52607" y="106447"/>
                      <a:pt x="11344" y="127558"/>
                      <a:pt x="3432" y="157285"/>
                    </a:cubicBezTo>
                    <a:cubicBezTo>
                      <a:pt x="-9028" y="204112"/>
                      <a:pt x="16447" y="219964"/>
                      <a:pt x="16447" y="219964"/>
                    </a:cubicBezTo>
                    <a:cubicBezTo>
                      <a:pt x="16447" y="219964"/>
                      <a:pt x="25413" y="186485"/>
                      <a:pt x="55574" y="194915"/>
                    </a:cubicBezTo>
                    <a:cubicBezTo>
                      <a:pt x="71232" y="199287"/>
                      <a:pt x="84376" y="219234"/>
                      <a:pt x="84376" y="219234"/>
                    </a:cubicBezTo>
                    <a:cubicBezTo>
                      <a:pt x="84376" y="219234"/>
                      <a:pt x="104656" y="217330"/>
                      <a:pt x="120324" y="224743"/>
                    </a:cubicBezTo>
                    <a:cubicBezTo>
                      <a:pt x="135991" y="232156"/>
                      <a:pt x="147037" y="248905"/>
                      <a:pt x="147037" y="248905"/>
                    </a:cubicBezTo>
                    <a:cubicBezTo>
                      <a:pt x="147037" y="248905"/>
                      <a:pt x="157121" y="233709"/>
                      <a:pt x="159525" y="216230"/>
                    </a:cubicBezTo>
                    <a:cubicBezTo>
                      <a:pt x="161928" y="198760"/>
                      <a:pt x="156650" y="179007"/>
                      <a:pt x="156650" y="179007"/>
                    </a:cubicBezTo>
                    <a:cubicBezTo>
                      <a:pt x="156650" y="179007"/>
                      <a:pt x="167511" y="184572"/>
                      <a:pt x="178307" y="188611"/>
                    </a:cubicBezTo>
                    <a:cubicBezTo>
                      <a:pt x="189103" y="192660"/>
                      <a:pt x="199835" y="195192"/>
                      <a:pt x="199835" y="195192"/>
                    </a:cubicBezTo>
                    <a:cubicBezTo>
                      <a:pt x="199835" y="195192"/>
                      <a:pt x="202294" y="186503"/>
                      <a:pt x="201767" y="178582"/>
                    </a:cubicBezTo>
                    <a:cubicBezTo>
                      <a:pt x="201231" y="170651"/>
                      <a:pt x="197700" y="163469"/>
                      <a:pt x="197700" y="163469"/>
                    </a:cubicBezTo>
                    <a:cubicBezTo>
                      <a:pt x="197700" y="163469"/>
                      <a:pt x="225624" y="163460"/>
                      <a:pt x="248825" y="160742"/>
                    </a:cubicBezTo>
                    <a:cubicBezTo>
                      <a:pt x="272035" y="158025"/>
                      <a:pt x="290522" y="152589"/>
                      <a:pt x="290522" y="152589"/>
                    </a:cubicBezTo>
                    <a:cubicBezTo>
                      <a:pt x="290522" y="152589"/>
                      <a:pt x="276250" y="133604"/>
                      <a:pt x="260619" y="119859"/>
                    </a:cubicBezTo>
                    <a:cubicBezTo>
                      <a:pt x="244998" y="106123"/>
                      <a:pt x="228009" y="97619"/>
                      <a:pt x="228009" y="97619"/>
                    </a:cubicBezTo>
                    <a:cubicBezTo>
                      <a:pt x="228009" y="97619"/>
                      <a:pt x="235783" y="93940"/>
                      <a:pt x="241347" y="89217"/>
                    </a:cubicBezTo>
                    <a:cubicBezTo>
                      <a:pt x="246902" y="84494"/>
                      <a:pt x="250239" y="78726"/>
                      <a:pt x="250239" y="78726"/>
                    </a:cubicBezTo>
                    <a:cubicBezTo>
                      <a:pt x="250239" y="78726"/>
                      <a:pt x="234738" y="72080"/>
                      <a:pt x="218285" y="70453"/>
                    </a:cubicBezTo>
                    <a:cubicBezTo>
                      <a:pt x="201822" y="68826"/>
                      <a:pt x="184417" y="72218"/>
                      <a:pt x="184417" y="72218"/>
                    </a:cubicBezTo>
                    <a:cubicBezTo>
                      <a:pt x="184417" y="72218"/>
                      <a:pt x="206472" y="55580"/>
                      <a:pt x="218867" y="38665"/>
                    </a:cubicBezTo>
                    <a:cubicBezTo>
                      <a:pt x="231272" y="21740"/>
                      <a:pt x="234017" y="4557"/>
                      <a:pt x="234017" y="4557"/>
                    </a:cubicBezTo>
                    <a:cubicBezTo>
                      <a:pt x="234017" y="4557"/>
                      <a:pt x="208801" y="15390"/>
                      <a:pt x="188752" y="16241"/>
                    </a:cubicBezTo>
                    <a:cubicBezTo>
                      <a:pt x="168703" y="17082"/>
                      <a:pt x="153822" y="7931"/>
                      <a:pt x="153822" y="7931"/>
                    </a:cubicBezTo>
                    <a:cubicBezTo>
                      <a:pt x="153822" y="7931"/>
                      <a:pt x="138237" y="35217"/>
                      <a:pt x="98167" y="19448"/>
                    </a:cubicBezTo>
                    <a:cubicBezTo>
                      <a:pt x="82287" y="13199"/>
                      <a:pt x="82583" y="0"/>
                      <a:pt x="82583" y="0"/>
                    </a:cubicBezTo>
                    <a:cubicBezTo>
                      <a:pt x="82583" y="0"/>
                      <a:pt x="56859" y="14198"/>
                      <a:pt x="48549" y="40846"/>
                    </a:cubicBezTo>
                    <a:cubicBezTo>
                      <a:pt x="40230" y="67495"/>
                      <a:pt x="52607" y="106447"/>
                      <a:pt x="52607" y="10644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39" name="Google Shape;7739;p13"/>
              <p:cNvSpPr/>
              <p:nvPr/>
            </p:nvSpPr>
            <p:spPr>
              <a:xfrm>
                <a:off x="1419917" y="2766792"/>
                <a:ext cx="266393" cy="189960"/>
              </a:xfrm>
              <a:custGeom>
                <a:avLst/>
                <a:gdLst/>
                <a:ahLst/>
                <a:cxnLst/>
                <a:rect l="l" t="t" r="r" b="b"/>
                <a:pathLst>
                  <a:path w="266393" h="189960" extrusionOk="0">
                    <a:moveTo>
                      <a:pt x="266394" y="119711"/>
                    </a:moveTo>
                    <a:cubicBezTo>
                      <a:pt x="266394" y="119711"/>
                      <a:pt x="204667" y="97869"/>
                      <a:pt x="172851" y="92914"/>
                    </a:cubicBezTo>
                    <a:cubicBezTo>
                      <a:pt x="155104" y="90150"/>
                      <a:pt x="143170" y="89568"/>
                      <a:pt x="143170" y="89568"/>
                    </a:cubicBezTo>
                    <a:cubicBezTo>
                      <a:pt x="143170" y="89568"/>
                      <a:pt x="149844" y="85760"/>
                      <a:pt x="168285" y="79632"/>
                    </a:cubicBezTo>
                    <a:cubicBezTo>
                      <a:pt x="186725" y="73494"/>
                      <a:pt x="216942" y="65036"/>
                      <a:pt x="216942" y="65036"/>
                    </a:cubicBezTo>
                    <a:cubicBezTo>
                      <a:pt x="216942" y="65036"/>
                      <a:pt x="187446" y="68142"/>
                      <a:pt x="166759" y="73744"/>
                    </a:cubicBezTo>
                    <a:cubicBezTo>
                      <a:pt x="146073" y="79336"/>
                      <a:pt x="134186" y="87415"/>
                      <a:pt x="134186" y="87415"/>
                    </a:cubicBezTo>
                    <a:cubicBezTo>
                      <a:pt x="134186" y="87415"/>
                      <a:pt x="118648" y="83809"/>
                      <a:pt x="103442" y="82580"/>
                    </a:cubicBezTo>
                    <a:cubicBezTo>
                      <a:pt x="88246" y="81351"/>
                      <a:pt x="73374" y="82488"/>
                      <a:pt x="73374" y="82488"/>
                    </a:cubicBezTo>
                    <a:lnTo>
                      <a:pt x="103636" y="58825"/>
                    </a:lnTo>
                    <a:cubicBezTo>
                      <a:pt x="103636" y="58825"/>
                      <a:pt x="112307" y="62910"/>
                      <a:pt x="128390" y="61967"/>
                    </a:cubicBezTo>
                    <a:cubicBezTo>
                      <a:pt x="144465" y="61034"/>
                      <a:pt x="167943" y="55072"/>
                      <a:pt x="167943" y="55072"/>
                    </a:cubicBezTo>
                    <a:cubicBezTo>
                      <a:pt x="167943" y="55072"/>
                      <a:pt x="145527" y="56773"/>
                      <a:pt x="131542" y="56847"/>
                    </a:cubicBezTo>
                    <a:cubicBezTo>
                      <a:pt x="117557" y="56911"/>
                      <a:pt x="112002" y="55331"/>
                      <a:pt x="112002" y="55331"/>
                    </a:cubicBezTo>
                    <a:lnTo>
                      <a:pt x="144233" y="36936"/>
                    </a:lnTo>
                    <a:lnTo>
                      <a:pt x="187908" y="14586"/>
                    </a:lnTo>
                    <a:lnTo>
                      <a:pt x="142200" y="31834"/>
                    </a:lnTo>
                    <a:cubicBezTo>
                      <a:pt x="142200" y="31834"/>
                      <a:pt x="140074" y="27471"/>
                      <a:pt x="144252" y="19513"/>
                    </a:cubicBezTo>
                    <a:cubicBezTo>
                      <a:pt x="148430" y="11554"/>
                      <a:pt x="158912" y="0"/>
                      <a:pt x="158912" y="0"/>
                    </a:cubicBezTo>
                    <a:cubicBezTo>
                      <a:pt x="158912" y="0"/>
                      <a:pt x="145176" y="10473"/>
                      <a:pt x="139076" y="19420"/>
                    </a:cubicBezTo>
                    <a:cubicBezTo>
                      <a:pt x="132966" y="28368"/>
                      <a:pt x="134491" y="35790"/>
                      <a:pt x="134491" y="35790"/>
                    </a:cubicBezTo>
                    <a:lnTo>
                      <a:pt x="108951" y="50737"/>
                    </a:lnTo>
                    <a:lnTo>
                      <a:pt x="93912" y="58732"/>
                    </a:lnTo>
                    <a:cubicBezTo>
                      <a:pt x="93912" y="58732"/>
                      <a:pt x="90585" y="52243"/>
                      <a:pt x="92082" y="40366"/>
                    </a:cubicBezTo>
                    <a:cubicBezTo>
                      <a:pt x="93580" y="28488"/>
                      <a:pt x="99893" y="11231"/>
                      <a:pt x="99893" y="11231"/>
                    </a:cubicBezTo>
                    <a:cubicBezTo>
                      <a:pt x="99893" y="11231"/>
                      <a:pt x="88838" y="26149"/>
                      <a:pt x="85335" y="39220"/>
                    </a:cubicBezTo>
                    <a:cubicBezTo>
                      <a:pt x="81831" y="52290"/>
                      <a:pt x="85889" y="63511"/>
                      <a:pt x="85889" y="63511"/>
                    </a:cubicBezTo>
                    <a:lnTo>
                      <a:pt x="64343" y="81656"/>
                    </a:lnTo>
                    <a:cubicBezTo>
                      <a:pt x="64343" y="81656"/>
                      <a:pt x="55552" y="81175"/>
                      <a:pt x="39636" y="82229"/>
                    </a:cubicBezTo>
                    <a:cubicBezTo>
                      <a:pt x="23718" y="83292"/>
                      <a:pt x="684" y="85889"/>
                      <a:pt x="684" y="85889"/>
                    </a:cubicBezTo>
                    <a:lnTo>
                      <a:pt x="0" y="100448"/>
                    </a:lnTo>
                    <a:cubicBezTo>
                      <a:pt x="0" y="100448"/>
                      <a:pt x="20511" y="94181"/>
                      <a:pt x="36982" y="91528"/>
                    </a:cubicBezTo>
                    <a:cubicBezTo>
                      <a:pt x="53445" y="88866"/>
                      <a:pt x="65850" y="89818"/>
                      <a:pt x="65850" y="89818"/>
                    </a:cubicBezTo>
                    <a:lnTo>
                      <a:pt x="75555" y="107814"/>
                    </a:lnTo>
                    <a:cubicBezTo>
                      <a:pt x="75555" y="107814"/>
                      <a:pt x="60433" y="113832"/>
                      <a:pt x="49517" y="125765"/>
                    </a:cubicBezTo>
                    <a:cubicBezTo>
                      <a:pt x="38610" y="137698"/>
                      <a:pt x="28664" y="155205"/>
                      <a:pt x="28664" y="155205"/>
                    </a:cubicBezTo>
                    <a:cubicBezTo>
                      <a:pt x="28664" y="155205"/>
                      <a:pt x="40828" y="138946"/>
                      <a:pt x="53334" y="128732"/>
                    </a:cubicBezTo>
                    <a:cubicBezTo>
                      <a:pt x="65840" y="118518"/>
                      <a:pt x="78938" y="113028"/>
                      <a:pt x="78938" y="113028"/>
                    </a:cubicBezTo>
                    <a:lnTo>
                      <a:pt x="95539" y="140739"/>
                    </a:lnTo>
                    <a:cubicBezTo>
                      <a:pt x="95539" y="140739"/>
                      <a:pt x="89309" y="145731"/>
                      <a:pt x="89004" y="155954"/>
                    </a:cubicBezTo>
                    <a:cubicBezTo>
                      <a:pt x="88699" y="166177"/>
                      <a:pt x="94319" y="181623"/>
                      <a:pt x="94319" y="181623"/>
                    </a:cubicBezTo>
                    <a:cubicBezTo>
                      <a:pt x="94319" y="181623"/>
                      <a:pt x="92877" y="165502"/>
                      <a:pt x="93875" y="156462"/>
                    </a:cubicBezTo>
                    <a:cubicBezTo>
                      <a:pt x="94883" y="147422"/>
                      <a:pt x="98331" y="145472"/>
                      <a:pt x="98331" y="145472"/>
                    </a:cubicBezTo>
                    <a:lnTo>
                      <a:pt x="143928" y="189960"/>
                    </a:lnTo>
                    <a:cubicBezTo>
                      <a:pt x="143928" y="189960"/>
                      <a:pt x="116328" y="156961"/>
                      <a:pt x="103692" y="139482"/>
                    </a:cubicBezTo>
                    <a:cubicBezTo>
                      <a:pt x="94162" y="126292"/>
                      <a:pt x="91703" y="120968"/>
                      <a:pt x="91703" y="120968"/>
                    </a:cubicBezTo>
                    <a:cubicBezTo>
                      <a:pt x="91703" y="120968"/>
                      <a:pt x="99357" y="120737"/>
                      <a:pt x="110264" y="123057"/>
                    </a:cubicBezTo>
                    <a:cubicBezTo>
                      <a:pt x="121180" y="125386"/>
                      <a:pt x="133714" y="130294"/>
                      <a:pt x="133714" y="130294"/>
                    </a:cubicBezTo>
                    <a:cubicBezTo>
                      <a:pt x="133714" y="130294"/>
                      <a:pt x="121929" y="122419"/>
                      <a:pt x="110957" y="118463"/>
                    </a:cubicBezTo>
                    <a:cubicBezTo>
                      <a:pt x="99985" y="114507"/>
                      <a:pt x="89827" y="114470"/>
                      <a:pt x="89827" y="114470"/>
                    </a:cubicBezTo>
                    <a:lnTo>
                      <a:pt x="75537" y="89966"/>
                    </a:lnTo>
                    <a:cubicBezTo>
                      <a:pt x="75537" y="89966"/>
                      <a:pt x="91417" y="90271"/>
                      <a:pt x="104598" y="90973"/>
                    </a:cubicBezTo>
                    <a:cubicBezTo>
                      <a:pt x="117779" y="91676"/>
                      <a:pt x="131293" y="94670"/>
                      <a:pt x="131293" y="94670"/>
                    </a:cubicBezTo>
                    <a:cubicBezTo>
                      <a:pt x="131293" y="94670"/>
                      <a:pt x="138281" y="106493"/>
                      <a:pt x="150473" y="117723"/>
                    </a:cubicBezTo>
                    <a:cubicBezTo>
                      <a:pt x="162655" y="128945"/>
                      <a:pt x="180051" y="139584"/>
                      <a:pt x="180051" y="139584"/>
                    </a:cubicBezTo>
                    <a:cubicBezTo>
                      <a:pt x="180051" y="139584"/>
                      <a:pt x="166075" y="127318"/>
                      <a:pt x="156305" y="116550"/>
                    </a:cubicBezTo>
                    <a:cubicBezTo>
                      <a:pt x="146544" y="105781"/>
                      <a:pt x="140989" y="96510"/>
                      <a:pt x="140989" y="96510"/>
                    </a:cubicBezTo>
                    <a:cubicBezTo>
                      <a:pt x="140989" y="96510"/>
                      <a:pt x="149530" y="95318"/>
                      <a:pt x="173692" y="99542"/>
                    </a:cubicBezTo>
                    <a:cubicBezTo>
                      <a:pt x="205147" y="105042"/>
                      <a:pt x="266394" y="119711"/>
                      <a:pt x="266394" y="1197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40" name="Google Shape;7740;p13"/>
            <p:cNvGrpSpPr/>
            <p:nvPr/>
          </p:nvGrpSpPr>
          <p:grpSpPr>
            <a:xfrm>
              <a:off x="1390559" y="2370241"/>
              <a:ext cx="253434" cy="347736"/>
              <a:chOff x="1390559" y="2370241"/>
              <a:chExt cx="253434" cy="347736"/>
            </a:xfrm>
          </p:grpSpPr>
          <p:sp>
            <p:nvSpPr>
              <p:cNvPr id="7741" name="Google Shape;7741;p13"/>
              <p:cNvSpPr/>
              <p:nvPr/>
            </p:nvSpPr>
            <p:spPr>
              <a:xfrm>
                <a:off x="1390559" y="2370241"/>
                <a:ext cx="253434" cy="347736"/>
              </a:xfrm>
              <a:custGeom>
                <a:avLst/>
                <a:gdLst/>
                <a:ahLst/>
                <a:cxnLst/>
                <a:rect l="l" t="t" r="r" b="b"/>
                <a:pathLst>
                  <a:path w="253434" h="347736" extrusionOk="0">
                    <a:moveTo>
                      <a:pt x="169690" y="119823"/>
                    </a:moveTo>
                    <a:cubicBezTo>
                      <a:pt x="169690" y="119823"/>
                      <a:pt x="168202" y="69613"/>
                      <a:pt x="144603" y="39637"/>
                    </a:cubicBezTo>
                    <a:cubicBezTo>
                      <a:pt x="107454" y="-7569"/>
                      <a:pt x="82164" y="528"/>
                      <a:pt x="82164" y="528"/>
                    </a:cubicBezTo>
                    <a:cubicBezTo>
                      <a:pt x="82164" y="528"/>
                      <a:pt x="108702" y="34331"/>
                      <a:pt x="88145" y="52125"/>
                    </a:cubicBezTo>
                    <a:cubicBezTo>
                      <a:pt x="77469" y="61368"/>
                      <a:pt x="53741" y="56220"/>
                      <a:pt x="53741" y="56220"/>
                    </a:cubicBezTo>
                    <a:cubicBezTo>
                      <a:pt x="53741" y="56220"/>
                      <a:pt x="46790" y="74189"/>
                      <a:pt x="33350" y="81020"/>
                    </a:cubicBezTo>
                    <a:cubicBezTo>
                      <a:pt x="19919" y="87850"/>
                      <a:pt x="0" y="83552"/>
                      <a:pt x="0" y="83552"/>
                    </a:cubicBezTo>
                    <a:cubicBezTo>
                      <a:pt x="0" y="83552"/>
                      <a:pt x="9465" y="103777"/>
                      <a:pt x="24292" y="119564"/>
                    </a:cubicBezTo>
                    <a:cubicBezTo>
                      <a:pt x="39118" y="135361"/>
                      <a:pt x="59296" y="146731"/>
                      <a:pt x="59296" y="146731"/>
                    </a:cubicBezTo>
                    <a:cubicBezTo>
                      <a:pt x="59296" y="146731"/>
                      <a:pt x="49600" y="151140"/>
                      <a:pt x="41309" y="156695"/>
                    </a:cubicBezTo>
                    <a:cubicBezTo>
                      <a:pt x="33018" y="162241"/>
                      <a:pt x="26131" y="168942"/>
                      <a:pt x="26131" y="168942"/>
                    </a:cubicBezTo>
                    <a:cubicBezTo>
                      <a:pt x="26131" y="168942"/>
                      <a:pt x="32953" y="177825"/>
                      <a:pt x="40375" y="183676"/>
                    </a:cubicBezTo>
                    <a:cubicBezTo>
                      <a:pt x="47798" y="189518"/>
                      <a:pt x="55821" y="192347"/>
                      <a:pt x="55821" y="192347"/>
                    </a:cubicBezTo>
                    <a:cubicBezTo>
                      <a:pt x="55821" y="192347"/>
                      <a:pt x="43878" y="215002"/>
                      <a:pt x="36410" y="235985"/>
                    </a:cubicBezTo>
                    <a:cubicBezTo>
                      <a:pt x="28941" y="256967"/>
                      <a:pt x="25956" y="276276"/>
                      <a:pt x="25956" y="276276"/>
                    </a:cubicBezTo>
                    <a:cubicBezTo>
                      <a:pt x="25956" y="276276"/>
                      <a:pt x="49295" y="279743"/>
                      <a:pt x="68456" y="277949"/>
                    </a:cubicBezTo>
                    <a:cubicBezTo>
                      <a:pt x="87618" y="276156"/>
                      <a:pt x="102601" y="269113"/>
                      <a:pt x="102601" y="269113"/>
                    </a:cubicBezTo>
                    <a:cubicBezTo>
                      <a:pt x="102601" y="269113"/>
                      <a:pt x="102611" y="278347"/>
                      <a:pt x="104515" y="286592"/>
                    </a:cubicBezTo>
                    <a:cubicBezTo>
                      <a:pt x="106428" y="294846"/>
                      <a:pt x="110227" y="302121"/>
                      <a:pt x="110227" y="302121"/>
                    </a:cubicBezTo>
                    <a:cubicBezTo>
                      <a:pt x="110227" y="302121"/>
                      <a:pt x="122891" y="294809"/>
                      <a:pt x="131413" y="282747"/>
                    </a:cubicBezTo>
                    <a:cubicBezTo>
                      <a:pt x="139935" y="270693"/>
                      <a:pt x="144307" y="253871"/>
                      <a:pt x="144307" y="253871"/>
                    </a:cubicBezTo>
                    <a:cubicBezTo>
                      <a:pt x="144307" y="253871"/>
                      <a:pt x="149974" y="284956"/>
                      <a:pt x="160012" y="308425"/>
                    </a:cubicBezTo>
                    <a:cubicBezTo>
                      <a:pt x="170050" y="331885"/>
                      <a:pt x="184470" y="347737"/>
                      <a:pt x="184470" y="347737"/>
                    </a:cubicBezTo>
                    <a:cubicBezTo>
                      <a:pt x="184470" y="347737"/>
                      <a:pt x="185431" y="318685"/>
                      <a:pt x="193251" y="301751"/>
                    </a:cubicBezTo>
                    <a:cubicBezTo>
                      <a:pt x="201071" y="284817"/>
                      <a:pt x="215740" y="279992"/>
                      <a:pt x="215740" y="279992"/>
                    </a:cubicBezTo>
                    <a:cubicBezTo>
                      <a:pt x="215740" y="279992"/>
                      <a:pt x="197660" y="245736"/>
                      <a:pt x="229115" y="225715"/>
                    </a:cubicBezTo>
                    <a:cubicBezTo>
                      <a:pt x="241585" y="217784"/>
                      <a:pt x="253435" y="228479"/>
                      <a:pt x="253435" y="228479"/>
                    </a:cubicBezTo>
                    <a:cubicBezTo>
                      <a:pt x="253435" y="228479"/>
                      <a:pt x="251567" y="196367"/>
                      <a:pt x="230946" y="168508"/>
                    </a:cubicBezTo>
                    <a:cubicBezTo>
                      <a:pt x="210324" y="140648"/>
                      <a:pt x="169690" y="119823"/>
                      <a:pt x="169690" y="1198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42" name="Google Shape;7742;p13"/>
              <p:cNvSpPr/>
              <p:nvPr/>
            </p:nvSpPr>
            <p:spPr>
              <a:xfrm>
                <a:off x="1425832" y="2408991"/>
                <a:ext cx="181031" cy="240623"/>
              </a:xfrm>
              <a:custGeom>
                <a:avLst/>
                <a:gdLst/>
                <a:ahLst/>
                <a:cxnLst/>
                <a:rect l="l" t="t" r="r" b="b"/>
                <a:pathLst>
                  <a:path w="181031" h="240623" extrusionOk="0">
                    <a:moveTo>
                      <a:pt x="11314" y="221009"/>
                    </a:moveTo>
                    <a:cubicBezTo>
                      <a:pt x="11314" y="221009"/>
                      <a:pt x="57568" y="188232"/>
                      <a:pt x="75676" y="166344"/>
                    </a:cubicBezTo>
                    <a:cubicBezTo>
                      <a:pt x="85788" y="154133"/>
                      <a:pt x="91417" y="144917"/>
                      <a:pt x="91417" y="144917"/>
                    </a:cubicBezTo>
                    <a:cubicBezTo>
                      <a:pt x="91417" y="144917"/>
                      <a:pt x="92018" y="153347"/>
                      <a:pt x="89688" y="173165"/>
                    </a:cubicBezTo>
                    <a:cubicBezTo>
                      <a:pt x="87359" y="192992"/>
                      <a:pt x="82099" y="224198"/>
                      <a:pt x="82099" y="224198"/>
                    </a:cubicBezTo>
                    <a:cubicBezTo>
                      <a:pt x="82099" y="224198"/>
                      <a:pt x="91907" y="197808"/>
                      <a:pt x="95687" y="176594"/>
                    </a:cubicBezTo>
                    <a:cubicBezTo>
                      <a:pt x="99468" y="155381"/>
                      <a:pt x="97222" y="139334"/>
                      <a:pt x="97222" y="139334"/>
                    </a:cubicBezTo>
                    <a:cubicBezTo>
                      <a:pt x="97222" y="139334"/>
                      <a:pt x="107140" y="129583"/>
                      <a:pt x="114766" y="118223"/>
                    </a:cubicBezTo>
                    <a:cubicBezTo>
                      <a:pt x="122391" y="106862"/>
                      <a:pt x="127725" y="93903"/>
                      <a:pt x="127725" y="93903"/>
                    </a:cubicBezTo>
                    <a:lnTo>
                      <a:pt x="136247" y="137199"/>
                    </a:lnTo>
                    <a:cubicBezTo>
                      <a:pt x="136247" y="137199"/>
                      <a:pt x="128825" y="141007"/>
                      <a:pt x="122789" y="154789"/>
                    </a:cubicBezTo>
                    <a:cubicBezTo>
                      <a:pt x="116762" y="168580"/>
                      <a:pt x="112113" y="192354"/>
                      <a:pt x="112113" y="192354"/>
                    </a:cubicBezTo>
                    <a:cubicBezTo>
                      <a:pt x="112113" y="192354"/>
                      <a:pt x="120164" y="172805"/>
                      <a:pt x="126098" y="161408"/>
                    </a:cubicBezTo>
                    <a:cubicBezTo>
                      <a:pt x="132023" y="150010"/>
                      <a:pt x="135831" y="146757"/>
                      <a:pt x="135831" y="146757"/>
                    </a:cubicBezTo>
                    <a:lnTo>
                      <a:pt x="138724" y="187483"/>
                    </a:lnTo>
                    <a:lnTo>
                      <a:pt x="140305" y="240623"/>
                    </a:lnTo>
                    <a:lnTo>
                      <a:pt x="144224" y="189877"/>
                    </a:lnTo>
                    <a:cubicBezTo>
                      <a:pt x="144224" y="189877"/>
                      <a:pt x="149096" y="191606"/>
                      <a:pt x="154521" y="201302"/>
                    </a:cubicBezTo>
                    <a:cubicBezTo>
                      <a:pt x="159956" y="210998"/>
                      <a:pt x="165955" y="228662"/>
                      <a:pt x="165955" y="228662"/>
                    </a:cubicBezTo>
                    <a:cubicBezTo>
                      <a:pt x="165955" y="228662"/>
                      <a:pt x="162332" y="209224"/>
                      <a:pt x="156832" y="197179"/>
                    </a:cubicBezTo>
                    <a:cubicBezTo>
                      <a:pt x="151323" y="185135"/>
                      <a:pt x="143929" y="180477"/>
                      <a:pt x="143929" y="180477"/>
                    </a:cubicBezTo>
                    <a:lnTo>
                      <a:pt x="141313" y="147931"/>
                    </a:lnTo>
                    <a:lnTo>
                      <a:pt x="140490" y="129389"/>
                    </a:lnTo>
                    <a:cubicBezTo>
                      <a:pt x="140490" y="129389"/>
                      <a:pt x="147801" y="131829"/>
                      <a:pt x="157932" y="142449"/>
                    </a:cubicBezTo>
                    <a:cubicBezTo>
                      <a:pt x="168072" y="153079"/>
                      <a:pt x="181031" y="171880"/>
                      <a:pt x="181031" y="171880"/>
                    </a:cubicBezTo>
                    <a:cubicBezTo>
                      <a:pt x="181031" y="171880"/>
                      <a:pt x="172222" y="151083"/>
                      <a:pt x="161861" y="137883"/>
                    </a:cubicBezTo>
                    <a:cubicBezTo>
                      <a:pt x="151499" y="124693"/>
                      <a:pt x="139584" y="119091"/>
                      <a:pt x="139584" y="119091"/>
                    </a:cubicBezTo>
                    <a:lnTo>
                      <a:pt x="132346" y="87239"/>
                    </a:lnTo>
                    <a:cubicBezTo>
                      <a:pt x="132346" y="87239"/>
                      <a:pt x="136552" y="80482"/>
                      <a:pt x="142403" y="66728"/>
                    </a:cubicBezTo>
                    <a:cubicBezTo>
                      <a:pt x="148264" y="52983"/>
                      <a:pt x="155760" y="32241"/>
                      <a:pt x="155760" y="32241"/>
                    </a:cubicBezTo>
                    <a:lnTo>
                      <a:pt x="142838" y="20141"/>
                    </a:lnTo>
                    <a:cubicBezTo>
                      <a:pt x="142838" y="20141"/>
                      <a:pt x="139741" y="41752"/>
                      <a:pt x="135110" y="57216"/>
                    </a:cubicBezTo>
                    <a:cubicBezTo>
                      <a:pt x="130470" y="72671"/>
                      <a:pt x="124295" y="81998"/>
                      <a:pt x="124295" y="81998"/>
                    </a:cubicBezTo>
                    <a:lnTo>
                      <a:pt x="103812" y="75601"/>
                    </a:lnTo>
                    <a:cubicBezTo>
                      <a:pt x="103812" y="75601"/>
                      <a:pt x="104829" y="58566"/>
                      <a:pt x="98673" y="40255"/>
                    </a:cubicBezTo>
                    <a:cubicBezTo>
                      <a:pt x="92517" y="21944"/>
                      <a:pt x="80889" y="0"/>
                      <a:pt x="80889" y="0"/>
                    </a:cubicBezTo>
                    <a:cubicBezTo>
                      <a:pt x="80889" y="0"/>
                      <a:pt x="90428" y="22757"/>
                      <a:pt x="94347" y="40994"/>
                    </a:cubicBezTo>
                    <a:cubicBezTo>
                      <a:pt x="98257" y="59241"/>
                      <a:pt x="97629" y="74215"/>
                      <a:pt x="97629" y="74215"/>
                    </a:cubicBezTo>
                    <a:lnTo>
                      <a:pt x="65378" y="65720"/>
                    </a:lnTo>
                    <a:cubicBezTo>
                      <a:pt x="65378" y="65720"/>
                      <a:pt x="63521" y="56717"/>
                      <a:pt x="54379" y="48370"/>
                    </a:cubicBezTo>
                    <a:cubicBezTo>
                      <a:pt x="45228" y="40024"/>
                      <a:pt x="28802" y="32342"/>
                      <a:pt x="28802" y="32342"/>
                    </a:cubicBezTo>
                    <a:cubicBezTo>
                      <a:pt x="28802" y="32342"/>
                      <a:pt x="44054" y="43943"/>
                      <a:pt x="51828" y="51920"/>
                    </a:cubicBezTo>
                    <a:cubicBezTo>
                      <a:pt x="59601" y="59897"/>
                      <a:pt x="59897" y="64241"/>
                      <a:pt x="59897" y="64241"/>
                    </a:cubicBezTo>
                    <a:lnTo>
                      <a:pt x="0" y="65979"/>
                    </a:lnTo>
                    <a:cubicBezTo>
                      <a:pt x="0" y="65979"/>
                      <a:pt x="41762" y="69732"/>
                      <a:pt x="63031" y="73328"/>
                    </a:cubicBezTo>
                    <a:cubicBezTo>
                      <a:pt x="79077" y="76045"/>
                      <a:pt x="84965" y="78282"/>
                      <a:pt x="84965" y="78282"/>
                    </a:cubicBezTo>
                    <a:cubicBezTo>
                      <a:pt x="84965" y="78282"/>
                      <a:pt x="81896" y="84678"/>
                      <a:pt x="75121" y="91685"/>
                    </a:cubicBezTo>
                    <a:cubicBezTo>
                      <a:pt x="68336" y="98691"/>
                      <a:pt x="58520" y="104968"/>
                      <a:pt x="58520" y="104968"/>
                    </a:cubicBezTo>
                    <a:cubicBezTo>
                      <a:pt x="58520" y="104968"/>
                      <a:pt x="70703" y="101649"/>
                      <a:pt x="78994" y="95881"/>
                    </a:cubicBezTo>
                    <a:cubicBezTo>
                      <a:pt x="87276" y="90114"/>
                      <a:pt x="91666" y="81905"/>
                      <a:pt x="91666" y="81905"/>
                    </a:cubicBezTo>
                    <a:lnTo>
                      <a:pt x="120016" y="89725"/>
                    </a:lnTo>
                    <a:cubicBezTo>
                      <a:pt x="120016" y="89725"/>
                      <a:pt x="112936" y="102370"/>
                      <a:pt x="106659" y="112510"/>
                    </a:cubicBezTo>
                    <a:cubicBezTo>
                      <a:pt x="100383" y="122641"/>
                      <a:pt x="91870" y="131237"/>
                      <a:pt x="91870" y="131237"/>
                    </a:cubicBezTo>
                    <a:cubicBezTo>
                      <a:pt x="91870" y="131237"/>
                      <a:pt x="78162" y="127540"/>
                      <a:pt x="62753" y="128529"/>
                    </a:cubicBezTo>
                    <a:cubicBezTo>
                      <a:pt x="47345" y="129518"/>
                      <a:pt x="30244" y="135203"/>
                      <a:pt x="30244" y="135203"/>
                    </a:cubicBezTo>
                    <a:cubicBezTo>
                      <a:pt x="30244" y="135203"/>
                      <a:pt x="47363" y="133585"/>
                      <a:pt x="61311" y="134195"/>
                    </a:cubicBezTo>
                    <a:cubicBezTo>
                      <a:pt x="75269" y="134805"/>
                      <a:pt x="86056" y="137643"/>
                      <a:pt x="86056" y="137643"/>
                    </a:cubicBezTo>
                    <a:cubicBezTo>
                      <a:pt x="86056" y="137643"/>
                      <a:pt x="83477" y="145518"/>
                      <a:pt x="69307" y="161768"/>
                    </a:cubicBezTo>
                    <a:cubicBezTo>
                      <a:pt x="50848" y="182935"/>
                      <a:pt x="11314" y="221009"/>
                      <a:pt x="11314" y="2210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43" name="Google Shape;7743;p13"/>
            <p:cNvGrpSpPr/>
            <p:nvPr/>
          </p:nvGrpSpPr>
          <p:grpSpPr>
            <a:xfrm>
              <a:off x="874058" y="2051282"/>
              <a:ext cx="278254" cy="497460"/>
              <a:chOff x="874058" y="2051282"/>
              <a:chExt cx="278254" cy="497460"/>
            </a:xfrm>
          </p:grpSpPr>
          <p:sp>
            <p:nvSpPr>
              <p:cNvPr id="7744" name="Google Shape;7744;p13"/>
              <p:cNvSpPr/>
              <p:nvPr/>
            </p:nvSpPr>
            <p:spPr>
              <a:xfrm>
                <a:off x="874058" y="2051282"/>
                <a:ext cx="278254" cy="497460"/>
              </a:xfrm>
              <a:custGeom>
                <a:avLst/>
                <a:gdLst/>
                <a:ahLst/>
                <a:cxnLst/>
                <a:rect l="l" t="t" r="r" b="b"/>
                <a:pathLst>
                  <a:path w="278254" h="497460" extrusionOk="0">
                    <a:moveTo>
                      <a:pt x="82720" y="307102"/>
                    </a:moveTo>
                    <a:cubicBezTo>
                      <a:pt x="82720" y="307102"/>
                      <a:pt x="76795" y="374098"/>
                      <a:pt x="100153" y="422524"/>
                    </a:cubicBezTo>
                    <a:cubicBezTo>
                      <a:pt x="136942" y="498781"/>
                      <a:pt x="168157" y="497459"/>
                      <a:pt x="168157" y="497459"/>
                    </a:cubicBezTo>
                    <a:cubicBezTo>
                      <a:pt x="168157" y="497459"/>
                      <a:pt x="141887" y="442877"/>
                      <a:pt x="168979" y="426951"/>
                    </a:cubicBezTo>
                    <a:cubicBezTo>
                      <a:pt x="183048" y="418688"/>
                      <a:pt x="210371" y="434300"/>
                      <a:pt x="210371" y="434300"/>
                    </a:cubicBezTo>
                    <a:cubicBezTo>
                      <a:pt x="210371" y="434300"/>
                      <a:pt x="221361" y="413105"/>
                      <a:pt x="238332" y="409047"/>
                    </a:cubicBezTo>
                    <a:cubicBezTo>
                      <a:pt x="255303" y="404998"/>
                      <a:pt x="278254" y="418077"/>
                      <a:pt x="278254" y="418077"/>
                    </a:cubicBezTo>
                    <a:cubicBezTo>
                      <a:pt x="278254" y="418077"/>
                      <a:pt x="270129" y="387805"/>
                      <a:pt x="254979" y="361397"/>
                    </a:cubicBezTo>
                    <a:cubicBezTo>
                      <a:pt x="239830" y="334998"/>
                      <a:pt x="217664" y="312463"/>
                      <a:pt x="217664" y="312463"/>
                    </a:cubicBezTo>
                    <a:cubicBezTo>
                      <a:pt x="217664" y="312463"/>
                      <a:pt x="229828" y="310226"/>
                      <a:pt x="240504" y="305955"/>
                    </a:cubicBezTo>
                    <a:cubicBezTo>
                      <a:pt x="251181" y="301685"/>
                      <a:pt x="260368" y="295372"/>
                      <a:pt x="260368" y="295372"/>
                    </a:cubicBezTo>
                    <a:cubicBezTo>
                      <a:pt x="260368" y="295372"/>
                      <a:pt x="253639" y="281091"/>
                      <a:pt x="245745" y="270600"/>
                    </a:cubicBezTo>
                    <a:cubicBezTo>
                      <a:pt x="237842" y="260099"/>
                      <a:pt x="228765" y="253388"/>
                      <a:pt x="228765" y="253388"/>
                    </a:cubicBezTo>
                    <a:cubicBezTo>
                      <a:pt x="228765" y="253388"/>
                      <a:pt x="246392" y="227840"/>
                      <a:pt x="258464" y="202836"/>
                    </a:cubicBezTo>
                    <a:cubicBezTo>
                      <a:pt x="270527" y="177842"/>
                      <a:pt x="277025" y="153403"/>
                      <a:pt x="277025" y="153403"/>
                    </a:cubicBezTo>
                    <a:cubicBezTo>
                      <a:pt x="277025" y="153403"/>
                      <a:pt x="249896" y="140157"/>
                      <a:pt x="226917" y="135415"/>
                    </a:cubicBezTo>
                    <a:cubicBezTo>
                      <a:pt x="203938" y="130673"/>
                      <a:pt x="185100" y="134435"/>
                      <a:pt x="185100" y="134435"/>
                    </a:cubicBezTo>
                    <a:cubicBezTo>
                      <a:pt x="185100" y="134435"/>
                      <a:pt x="186505" y="122216"/>
                      <a:pt x="185506" y="110588"/>
                    </a:cubicBezTo>
                    <a:cubicBezTo>
                      <a:pt x="184508" y="98959"/>
                      <a:pt x="181125" y="87923"/>
                      <a:pt x="181125" y="87923"/>
                    </a:cubicBezTo>
                    <a:cubicBezTo>
                      <a:pt x="181125" y="87923"/>
                      <a:pt x="164995" y="92896"/>
                      <a:pt x="153044" y="105698"/>
                    </a:cubicBezTo>
                    <a:cubicBezTo>
                      <a:pt x="141101" y="118491"/>
                      <a:pt x="133337" y="139122"/>
                      <a:pt x="133337" y="139122"/>
                    </a:cubicBezTo>
                    <a:cubicBezTo>
                      <a:pt x="133337" y="139122"/>
                      <a:pt x="131396" y="95891"/>
                      <a:pt x="123095" y="61108"/>
                    </a:cubicBezTo>
                    <a:cubicBezTo>
                      <a:pt x="114785" y="26334"/>
                      <a:pt x="100125" y="0"/>
                      <a:pt x="100125" y="0"/>
                    </a:cubicBezTo>
                    <a:cubicBezTo>
                      <a:pt x="100125" y="0"/>
                      <a:pt x="94533" y="38092"/>
                      <a:pt x="82674" y="57605"/>
                    </a:cubicBezTo>
                    <a:cubicBezTo>
                      <a:pt x="70815" y="77117"/>
                      <a:pt x="52689" y="78051"/>
                      <a:pt x="52689" y="78051"/>
                    </a:cubicBezTo>
                    <a:cubicBezTo>
                      <a:pt x="52689" y="78051"/>
                      <a:pt x="68873" y="130100"/>
                      <a:pt x="28526" y="144908"/>
                    </a:cubicBezTo>
                    <a:cubicBezTo>
                      <a:pt x="12535" y="150787"/>
                      <a:pt x="121" y="132226"/>
                      <a:pt x="121" y="132226"/>
                    </a:cubicBezTo>
                    <a:cubicBezTo>
                      <a:pt x="121" y="132226"/>
                      <a:pt x="-2587" y="175421"/>
                      <a:pt x="17582" y="219946"/>
                    </a:cubicBezTo>
                    <a:cubicBezTo>
                      <a:pt x="37760" y="264471"/>
                      <a:pt x="82720" y="307102"/>
                      <a:pt x="82720" y="3071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45" name="Google Shape;7745;p13"/>
              <p:cNvSpPr/>
              <p:nvPr/>
            </p:nvSpPr>
            <p:spPr>
              <a:xfrm>
                <a:off x="915450" y="2145056"/>
                <a:ext cx="208650" cy="340479"/>
              </a:xfrm>
              <a:custGeom>
                <a:avLst/>
                <a:gdLst/>
                <a:ahLst/>
                <a:cxnLst/>
                <a:rect l="l" t="t" r="r" b="b"/>
                <a:pathLst>
                  <a:path w="208650" h="340479" extrusionOk="0">
                    <a:moveTo>
                      <a:pt x="208650" y="73836"/>
                    </a:moveTo>
                    <a:cubicBezTo>
                      <a:pt x="208650" y="73836"/>
                      <a:pt x="148818" y="100050"/>
                      <a:pt x="124000" y="122280"/>
                    </a:cubicBezTo>
                    <a:cubicBezTo>
                      <a:pt x="110153" y="134685"/>
                      <a:pt x="102065" y="144807"/>
                      <a:pt x="102065" y="144807"/>
                    </a:cubicBezTo>
                    <a:cubicBezTo>
                      <a:pt x="102065" y="144807"/>
                      <a:pt x="102648" y="133419"/>
                      <a:pt x="108443" y="108055"/>
                    </a:cubicBezTo>
                    <a:cubicBezTo>
                      <a:pt x="114239" y="82691"/>
                      <a:pt x="125257" y="43342"/>
                      <a:pt x="125257" y="43342"/>
                    </a:cubicBezTo>
                    <a:cubicBezTo>
                      <a:pt x="125257" y="43342"/>
                      <a:pt x="109599" y="74622"/>
                      <a:pt x="101862" y="101298"/>
                    </a:cubicBezTo>
                    <a:cubicBezTo>
                      <a:pt x="94125" y="127965"/>
                      <a:pt x="94329" y="150029"/>
                      <a:pt x="94329" y="150029"/>
                    </a:cubicBezTo>
                    <a:cubicBezTo>
                      <a:pt x="94329" y="150029"/>
                      <a:pt x="81074" y="159254"/>
                      <a:pt x="70305" y="171455"/>
                    </a:cubicBezTo>
                    <a:cubicBezTo>
                      <a:pt x="59527" y="183666"/>
                      <a:pt x="51218" y="198843"/>
                      <a:pt x="51218" y="198843"/>
                    </a:cubicBezTo>
                    <a:lnTo>
                      <a:pt x="47760" y="138373"/>
                    </a:lnTo>
                    <a:cubicBezTo>
                      <a:pt x="47760" y="138373"/>
                      <a:pt x="57133" y="136090"/>
                      <a:pt x="66395" y="120090"/>
                    </a:cubicBezTo>
                    <a:cubicBezTo>
                      <a:pt x="75657" y="104080"/>
                      <a:pt x="84808" y="74344"/>
                      <a:pt x="84808" y="74344"/>
                    </a:cubicBezTo>
                    <a:cubicBezTo>
                      <a:pt x="84808" y="74344"/>
                      <a:pt x="72265" y="97222"/>
                      <a:pt x="63493" y="110107"/>
                    </a:cubicBezTo>
                    <a:cubicBezTo>
                      <a:pt x="54721" y="122992"/>
                      <a:pt x="49720" y="125885"/>
                      <a:pt x="49720" y="125885"/>
                    </a:cubicBezTo>
                    <a:lnTo>
                      <a:pt x="52530" y="70915"/>
                    </a:lnTo>
                    <a:lnTo>
                      <a:pt x="58797" y="0"/>
                    </a:lnTo>
                    <a:lnTo>
                      <a:pt x="46374" y="65702"/>
                    </a:lnTo>
                    <a:cubicBezTo>
                      <a:pt x="46374" y="65702"/>
                      <a:pt x="40874" y="61607"/>
                      <a:pt x="35920" y="46762"/>
                    </a:cubicBezTo>
                    <a:cubicBezTo>
                      <a:pt x="30975" y="31917"/>
                      <a:pt x="26575" y="6313"/>
                      <a:pt x="26575" y="6313"/>
                    </a:cubicBezTo>
                    <a:cubicBezTo>
                      <a:pt x="26575" y="6313"/>
                      <a:pt x="27878" y="33387"/>
                      <a:pt x="32555" y="51365"/>
                    </a:cubicBezTo>
                    <a:cubicBezTo>
                      <a:pt x="37232" y="69344"/>
                      <a:pt x="45283" y="78245"/>
                      <a:pt x="45283" y="78245"/>
                    </a:cubicBezTo>
                    <a:lnTo>
                      <a:pt x="43407" y="122299"/>
                    </a:lnTo>
                    <a:lnTo>
                      <a:pt x="41531" y="147145"/>
                    </a:lnTo>
                    <a:cubicBezTo>
                      <a:pt x="41531" y="147145"/>
                      <a:pt x="33239" y="141192"/>
                      <a:pt x="22859" y="123371"/>
                    </a:cubicBezTo>
                    <a:cubicBezTo>
                      <a:pt x="12479" y="105550"/>
                      <a:pt x="0" y="75860"/>
                      <a:pt x="0" y="75860"/>
                    </a:cubicBezTo>
                    <a:cubicBezTo>
                      <a:pt x="0" y="75860"/>
                      <a:pt x="7247" y="106650"/>
                      <a:pt x="17507" y="127956"/>
                    </a:cubicBezTo>
                    <a:cubicBezTo>
                      <a:pt x="27758" y="149271"/>
                      <a:pt x="41022" y="161103"/>
                      <a:pt x="41022" y="161103"/>
                    </a:cubicBezTo>
                    <a:lnTo>
                      <a:pt x="44720" y="205942"/>
                    </a:lnTo>
                    <a:cubicBezTo>
                      <a:pt x="44720" y="205942"/>
                      <a:pt x="38702" y="213318"/>
                      <a:pt x="29662" y="229346"/>
                    </a:cubicBezTo>
                    <a:cubicBezTo>
                      <a:pt x="20613" y="245365"/>
                      <a:pt x="8541" y="270036"/>
                      <a:pt x="8541" y="270036"/>
                    </a:cubicBezTo>
                    <a:lnTo>
                      <a:pt x="21999" y="290842"/>
                    </a:lnTo>
                    <a:cubicBezTo>
                      <a:pt x="21999" y="290842"/>
                      <a:pt x="28987" y="263390"/>
                      <a:pt x="36844" y="244653"/>
                    </a:cubicBezTo>
                    <a:cubicBezTo>
                      <a:pt x="44710" y="225908"/>
                      <a:pt x="53455" y="215869"/>
                      <a:pt x="53455" y="215869"/>
                    </a:cubicBezTo>
                    <a:lnTo>
                      <a:pt x="76757" y="231925"/>
                    </a:lnTo>
                    <a:cubicBezTo>
                      <a:pt x="76757" y="231925"/>
                      <a:pt x="72940" y="254100"/>
                      <a:pt x="77423" y="280610"/>
                    </a:cubicBezTo>
                    <a:cubicBezTo>
                      <a:pt x="81915" y="307120"/>
                      <a:pt x="92341" y="340479"/>
                      <a:pt x="92341" y="340479"/>
                    </a:cubicBezTo>
                    <a:cubicBezTo>
                      <a:pt x="92341" y="340479"/>
                      <a:pt x="84512" y="306833"/>
                      <a:pt x="82673" y="281239"/>
                    </a:cubicBezTo>
                    <a:cubicBezTo>
                      <a:pt x="80824" y="255644"/>
                      <a:pt x="83865" y="236057"/>
                      <a:pt x="83865" y="236057"/>
                    </a:cubicBezTo>
                    <a:lnTo>
                      <a:pt x="120783" y="259267"/>
                    </a:lnTo>
                    <a:cubicBezTo>
                      <a:pt x="120783" y="259267"/>
                      <a:pt x="121606" y="271875"/>
                      <a:pt x="131163" y="286313"/>
                    </a:cubicBezTo>
                    <a:cubicBezTo>
                      <a:pt x="140721" y="300751"/>
                      <a:pt x="159014" y="317020"/>
                      <a:pt x="159014" y="317020"/>
                    </a:cubicBezTo>
                    <a:cubicBezTo>
                      <a:pt x="159014" y="317020"/>
                      <a:pt x="142718" y="296009"/>
                      <a:pt x="134731" y="282570"/>
                    </a:cubicBezTo>
                    <a:cubicBezTo>
                      <a:pt x="126745" y="269130"/>
                      <a:pt x="127059" y="263260"/>
                      <a:pt x="127059" y="263260"/>
                    </a:cubicBezTo>
                    <a:lnTo>
                      <a:pt x="198298" y="283189"/>
                    </a:lnTo>
                    <a:cubicBezTo>
                      <a:pt x="198298" y="283189"/>
                      <a:pt x="149382" y="262724"/>
                      <a:pt x="124739" y="250070"/>
                    </a:cubicBezTo>
                    <a:cubicBezTo>
                      <a:pt x="106132" y="240512"/>
                      <a:pt x="99505" y="235382"/>
                      <a:pt x="99505" y="235382"/>
                    </a:cubicBezTo>
                    <a:cubicBezTo>
                      <a:pt x="99505" y="235382"/>
                      <a:pt x="104108" y="228052"/>
                      <a:pt x="113222" y="221295"/>
                    </a:cubicBezTo>
                    <a:cubicBezTo>
                      <a:pt x="122336" y="214538"/>
                      <a:pt x="134935" y="209871"/>
                      <a:pt x="134935" y="209871"/>
                    </a:cubicBezTo>
                    <a:cubicBezTo>
                      <a:pt x="134935" y="209871"/>
                      <a:pt x="119979" y="209750"/>
                      <a:pt x="109275" y="214307"/>
                    </a:cubicBezTo>
                    <a:cubicBezTo>
                      <a:pt x="98571" y="218864"/>
                      <a:pt x="92110" y="228098"/>
                      <a:pt x="92110" y="228098"/>
                    </a:cubicBezTo>
                    <a:lnTo>
                      <a:pt x="59712" y="207218"/>
                    </a:lnTo>
                    <a:cubicBezTo>
                      <a:pt x="59712" y="207218"/>
                      <a:pt x="70046" y="193122"/>
                      <a:pt x="79040" y="182030"/>
                    </a:cubicBezTo>
                    <a:cubicBezTo>
                      <a:pt x="88034" y="170947"/>
                      <a:pt x="99431" y="162739"/>
                      <a:pt x="99431" y="162739"/>
                    </a:cubicBezTo>
                    <a:cubicBezTo>
                      <a:pt x="99431" y="162739"/>
                      <a:pt x="115117" y="172721"/>
                      <a:pt x="133521" y="177121"/>
                    </a:cubicBezTo>
                    <a:cubicBezTo>
                      <a:pt x="151933" y="181530"/>
                      <a:pt x="173063" y="180357"/>
                      <a:pt x="173063" y="180357"/>
                    </a:cubicBezTo>
                    <a:cubicBezTo>
                      <a:pt x="173063" y="180357"/>
                      <a:pt x="152534" y="176151"/>
                      <a:pt x="136090" y="170161"/>
                    </a:cubicBezTo>
                    <a:cubicBezTo>
                      <a:pt x="119655" y="164181"/>
                      <a:pt x="107297" y="156407"/>
                      <a:pt x="107297" y="156407"/>
                    </a:cubicBezTo>
                    <a:cubicBezTo>
                      <a:pt x="107297" y="156407"/>
                      <a:pt x="111568" y="146951"/>
                      <a:pt x="130849" y="130701"/>
                    </a:cubicBezTo>
                    <a:cubicBezTo>
                      <a:pt x="155973" y="109543"/>
                      <a:pt x="208650" y="73836"/>
                      <a:pt x="208650" y="738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46" name="Google Shape;7746;p13"/>
            <p:cNvGrpSpPr/>
            <p:nvPr/>
          </p:nvGrpSpPr>
          <p:grpSpPr>
            <a:xfrm>
              <a:off x="857393" y="1793207"/>
              <a:ext cx="227581" cy="251613"/>
              <a:chOff x="857393" y="1793207"/>
              <a:chExt cx="227581" cy="251613"/>
            </a:xfrm>
          </p:grpSpPr>
          <p:sp>
            <p:nvSpPr>
              <p:cNvPr id="7747" name="Google Shape;7747;p13"/>
              <p:cNvSpPr/>
              <p:nvPr/>
            </p:nvSpPr>
            <p:spPr>
              <a:xfrm>
                <a:off x="857393" y="1793207"/>
                <a:ext cx="215914" cy="251613"/>
              </a:xfrm>
              <a:custGeom>
                <a:avLst/>
                <a:gdLst/>
                <a:ahLst/>
                <a:cxnLst/>
                <a:rect l="l" t="t" r="r" b="b"/>
                <a:pathLst>
                  <a:path w="215914" h="251613" extrusionOk="0">
                    <a:moveTo>
                      <a:pt x="185136" y="119970"/>
                    </a:moveTo>
                    <a:cubicBezTo>
                      <a:pt x="185136" y="119970"/>
                      <a:pt x="213467" y="92018"/>
                      <a:pt x="215565" y="61894"/>
                    </a:cubicBezTo>
                    <a:cubicBezTo>
                      <a:pt x="218874" y="14457"/>
                      <a:pt x="197633" y="3855"/>
                      <a:pt x="197633" y="3855"/>
                    </a:cubicBezTo>
                    <a:cubicBezTo>
                      <a:pt x="197633" y="3855"/>
                      <a:pt x="195229" y="37787"/>
                      <a:pt x="171418" y="35217"/>
                    </a:cubicBezTo>
                    <a:cubicBezTo>
                      <a:pt x="159060" y="33877"/>
                      <a:pt x="146581" y="17063"/>
                      <a:pt x="146581" y="17063"/>
                    </a:cubicBezTo>
                    <a:cubicBezTo>
                      <a:pt x="146581" y="17063"/>
                      <a:pt x="131552" y="22637"/>
                      <a:pt x="118796" y="18376"/>
                    </a:cubicBezTo>
                    <a:cubicBezTo>
                      <a:pt x="106031" y="14105"/>
                      <a:pt x="95539" y="0"/>
                      <a:pt x="95539" y="0"/>
                    </a:cubicBezTo>
                    <a:cubicBezTo>
                      <a:pt x="95539" y="0"/>
                      <a:pt x="89920" y="16509"/>
                      <a:pt x="90382" y="33794"/>
                    </a:cubicBezTo>
                    <a:cubicBezTo>
                      <a:pt x="90835" y="51088"/>
                      <a:pt x="97379" y="69159"/>
                      <a:pt x="97379" y="69159"/>
                    </a:cubicBezTo>
                    <a:cubicBezTo>
                      <a:pt x="97379" y="69159"/>
                      <a:pt x="88478" y="65794"/>
                      <a:pt x="79826" y="63881"/>
                    </a:cubicBezTo>
                    <a:cubicBezTo>
                      <a:pt x="71165" y="61977"/>
                      <a:pt x="62763" y="61505"/>
                      <a:pt x="62763" y="61505"/>
                    </a:cubicBezTo>
                    <a:cubicBezTo>
                      <a:pt x="62763" y="61505"/>
                      <a:pt x="62032" y="70333"/>
                      <a:pt x="63465" y="77875"/>
                    </a:cubicBezTo>
                    <a:cubicBezTo>
                      <a:pt x="64898" y="85427"/>
                      <a:pt x="68484" y="91694"/>
                      <a:pt x="68484" y="91694"/>
                    </a:cubicBezTo>
                    <a:cubicBezTo>
                      <a:pt x="68484" y="91694"/>
                      <a:pt x="47465" y="96843"/>
                      <a:pt x="30346" y="103738"/>
                    </a:cubicBezTo>
                    <a:cubicBezTo>
                      <a:pt x="13218" y="110634"/>
                      <a:pt x="0" y="119276"/>
                      <a:pt x="0" y="119276"/>
                    </a:cubicBezTo>
                    <a:cubicBezTo>
                      <a:pt x="0" y="119276"/>
                      <a:pt x="13218" y="134953"/>
                      <a:pt x="26769" y="145333"/>
                    </a:cubicBezTo>
                    <a:cubicBezTo>
                      <a:pt x="40320" y="155705"/>
                      <a:pt x="54213" y="160770"/>
                      <a:pt x="54213" y="160770"/>
                    </a:cubicBezTo>
                    <a:cubicBezTo>
                      <a:pt x="54213" y="160770"/>
                      <a:pt x="48833" y="165752"/>
                      <a:pt x="45265" y="171335"/>
                    </a:cubicBezTo>
                    <a:cubicBezTo>
                      <a:pt x="41688" y="176909"/>
                      <a:pt x="39922" y="183083"/>
                      <a:pt x="39922" y="183083"/>
                    </a:cubicBezTo>
                    <a:cubicBezTo>
                      <a:pt x="39922" y="183083"/>
                      <a:pt x="52456" y="186633"/>
                      <a:pt x="65064" y="185172"/>
                    </a:cubicBezTo>
                    <a:cubicBezTo>
                      <a:pt x="77663" y="183712"/>
                      <a:pt x="90336" y="177232"/>
                      <a:pt x="90336" y="177232"/>
                    </a:cubicBezTo>
                    <a:cubicBezTo>
                      <a:pt x="90336" y="177232"/>
                      <a:pt x="75888" y="197346"/>
                      <a:pt x="68752" y="215934"/>
                    </a:cubicBezTo>
                    <a:cubicBezTo>
                      <a:pt x="61607" y="234532"/>
                      <a:pt x="61764" y="251614"/>
                      <a:pt x="61764" y="251614"/>
                    </a:cubicBezTo>
                    <a:cubicBezTo>
                      <a:pt x="61764" y="251614"/>
                      <a:pt x="79355" y="236519"/>
                      <a:pt x="94338" y="232008"/>
                    </a:cubicBezTo>
                    <a:cubicBezTo>
                      <a:pt x="109331" y="227507"/>
                      <a:pt x="121717" y="233589"/>
                      <a:pt x="121717" y="233589"/>
                    </a:cubicBezTo>
                    <a:cubicBezTo>
                      <a:pt x="121717" y="233589"/>
                      <a:pt x="129906" y="204417"/>
                      <a:pt x="162129" y="212237"/>
                    </a:cubicBezTo>
                    <a:cubicBezTo>
                      <a:pt x="174894" y="215343"/>
                      <a:pt x="176391" y="228117"/>
                      <a:pt x="176391" y="228117"/>
                    </a:cubicBezTo>
                    <a:cubicBezTo>
                      <a:pt x="176391" y="228117"/>
                      <a:pt x="193917" y="209704"/>
                      <a:pt x="196717" y="182473"/>
                    </a:cubicBezTo>
                    <a:cubicBezTo>
                      <a:pt x="199509" y="155242"/>
                      <a:pt x="185136" y="119970"/>
                      <a:pt x="185136" y="1199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48" name="Google Shape;7748;p13"/>
              <p:cNvSpPr/>
              <p:nvPr/>
            </p:nvSpPr>
            <p:spPr>
              <a:xfrm>
                <a:off x="880511" y="1824403"/>
                <a:ext cx="204463" cy="187021"/>
              </a:xfrm>
              <a:custGeom>
                <a:avLst/>
                <a:gdLst/>
                <a:ahLst/>
                <a:cxnLst/>
                <a:rect l="l" t="t" r="r" b="b"/>
                <a:pathLst>
                  <a:path w="204463" h="187021" extrusionOk="0">
                    <a:moveTo>
                      <a:pt x="0" y="91380"/>
                    </a:moveTo>
                    <a:cubicBezTo>
                      <a:pt x="0" y="91380"/>
                      <a:pt x="49313" y="101076"/>
                      <a:pt x="73910" y="99995"/>
                    </a:cubicBezTo>
                    <a:cubicBezTo>
                      <a:pt x="87637" y="99394"/>
                      <a:pt x="96695" y="97758"/>
                      <a:pt x="96695" y="97758"/>
                    </a:cubicBezTo>
                    <a:cubicBezTo>
                      <a:pt x="96695" y="97758"/>
                      <a:pt x="92166" y="102657"/>
                      <a:pt x="79077" y="111965"/>
                    </a:cubicBezTo>
                    <a:cubicBezTo>
                      <a:pt x="65988" y="121273"/>
                      <a:pt x="44331" y="134990"/>
                      <a:pt x="44331" y="134990"/>
                    </a:cubicBezTo>
                    <a:cubicBezTo>
                      <a:pt x="44331" y="134990"/>
                      <a:pt x="66136" y="126560"/>
                      <a:pt x="80990" y="117363"/>
                    </a:cubicBezTo>
                    <a:cubicBezTo>
                      <a:pt x="95845" y="108157"/>
                      <a:pt x="103738" y="98183"/>
                      <a:pt x="103738" y="98183"/>
                    </a:cubicBezTo>
                    <a:cubicBezTo>
                      <a:pt x="103738" y="98183"/>
                      <a:pt x="115912" y="98793"/>
                      <a:pt x="127512" y="97185"/>
                    </a:cubicBezTo>
                    <a:cubicBezTo>
                      <a:pt x="139122" y="95567"/>
                      <a:pt x="150168" y="91731"/>
                      <a:pt x="150168" y="91731"/>
                    </a:cubicBezTo>
                    <a:lnTo>
                      <a:pt x="130461" y="120127"/>
                    </a:lnTo>
                    <a:cubicBezTo>
                      <a:pt x="130461" y="120127"/>
                      <a:pt x="123399" y="117788"/>
                      <a:pt x="111410" y="121652"/>
                    </a:cubicBezTo>
                    <a:cubicBezTo>
                      <a:pt x="99422" y="125516"/>
                      <a:pt x="82516" y="135582"/>
                      <a:pt x="82516" y="135582"/>
                    </a:cubicBezTo>
                    <a:cubicBezTo>
                      <a:pt x="82516" y="135582"/>
                      <a:pt x="99181" y="129805"/>
                      <a:pt x="109700" y="127170"/>
                    </a:cubicBezTo>
                    <a:cubicBezTo>
                      <a:pt x="120229" y="124536"/>
                      <a:pt x="124610" y="125026"/>
                      <a:pt x="124610" y="125026"/>
                    </a:cubicBezTo>
                    <a:lnTo>
                      <a:pt x="102731" y="148698"/>
                    </a:lnTo>
                    <a:lnTo>
                      <a:pt x="72745" y="178295"/>
                    </a:lnTo>
                    <a:lnTo>
                      <a:pt x="104922" y="153255"/>
                    </a:lnTo>
                    <a:cubicBezTo>
                      <a:pt x="104922" y="153255"/>
                      <a:pt x="107094" y="157063"/>
                      <a:pt x="104977" y="165503"/>
                    </a:cubicBezTo>
                    <a:cubicBezTo>
                      <a:pt x="102860" y="173942"/>
                      <a:pt x="96473" y="187021"/>
                      <a:pt x="96473" y="187021"/>
                    </a:cubicBezTo>
                    <a:cubicBezTo>
                      <a:pt x="96473" y="187021"/>
                      <a:pt x="105458" y="174395"/>
                      <a:pt x="108887" y="164643"/>
                    </a:cubicBezTo>
                    <a:cubicBezTo>
                      <a:pt x="112325" y="154891"/>
                      <a:pt x="110218" y="148005"/>
                      <a:pt x="110218" y="148005"/>
                    </a:cubicBezTo>
                    <a:lnTo>
                      <a:pt x="127503" y="128908"/>
                    </a:lnTo>
                    <a:lnTo>
                      <a:pt x="137791" y="118417"/>
                    </a:lnTo>
                    <a:cubicBezTo>
                      <a:pt x="137791" y="118417"/>
                      <a:pt x="141137" y="124065"/>
                      <a:pt x="141553" y="135794"/>
                    </a:cubicBezTo>
                    <a:cubicBezTo>
                      <a:pt x="141969" y="147515"/>
                      <a:pt x="139455" y="165327"/>
                      <a:pt x="139455" y="165327"/>
                    </a:cubicBezTo>
                    <a:cubicBezTo>
                      <a:pt x="139455" y="165327"/>
                      <a:pt x="145842" y="148901"/>
                      <a:pt x="146785" y="135656"/>
                    </a:cubicBezTo>
                    <a:cubicBezTo>
                      <a:pt x="147718" y="122410"/>
                      <a:pt x="143208" y="112335"/>
                      <a:pt x="143208" y="112335"/>
                    </a:cubicBezTo>
                    <a:lnTo>
                      <a:pt x="157073" y="90872"/>
                    </a:lnTo>
                    <a:cubicBezTo>
                      <a:pt x="157073" y="90872"/>
                      <a:pt x="163765" y="89716"/>
                      <a:pt x="175606" y="85769"/>
                    </a:cubicBezTo>
                    <a:cubicBezTo>
                      <a:pt x="187455" y="81822"/>
                      <a:pt x="204463" y="75075"/>
                      <a:pt x="204463" y="75075"/>
                    </a:cubicBezTo>
                    <a:lnTo>
                      <a:pt x="203086" y="60905"/>
                    </a:lnTo>
                    <a:cubicBezTo>
                      <a:pt x="203086" y="60905"/>
                      <a:pt x="188454" y="70730"/>
                      <a:pt x="176401" y="76323"/>
                    </a:cubicBezTo>
                    <a:cubicBezTo>
                      <a:pt x="164347" y="81915"/>
                      <a:pt x="154882" y="83283"/>
                      <a:pt x="154882" y="83283"/>
                    </a:cubicBezTo>
                    <a:lnTo>
                      <a:pt x="145241" y="67717"/>
                    </a:lnTo>
                    <a:cubicBezTo>
                      <a:pt x="145241" y="67717"/>
                      <a:pt x="155852" y="59130"/>
                      <a:pt x="162517" y="45616"/>
                    </a:cubicBezTo>
                    <a:cubicBezTo>
                      <a:pt x="169181" y="32102"/>
                      <a:pt x="174395" y="13384"/>
                      <a:pt x="174395" y="13384"/>
                    </a:cubicBezTo>
                    <a:cubicBezTo>
                      <a:pt x="174395" y="13384"/>
                      <a:pt x="167351" y="31298"/>
                      <a:pt x="159254" y="43453"/>
                    </a:cubicBezTo>
                    <a:cubicBezTo>
                      <a:pt x="151166" y="55608"/>
                      <a:pt x="142015" y="63308"/>
                      <a:pt x="142015" y="63308"/>
                    </a:cubicBezTo>
                    <a:lnTo>
                      <a:pt x="125923" y="39645"/>
                    </a:lnTo>
                    <a:cubicBezTo>
                      <a:pt x="125923" y="39645"/>
                      <a:pt x="129962" y="33692"/>
                      <a:pt x="128862" y="23774"/>
                    </a:cubicBezTo>
                    <a:cubicBezTo>
                      <a:pt x="127771" y="13865"/>
                      <a:pt x="121532" y="0"/>
                      <a:pt x="121532" y="0"/>
                    </a:cubicBezTo>
                    <a:cubicBezTo>
                      <a:pt x="121532" y="0"/>
                      <a:pt x="124712" y="15279"/>
                      <a:pt x="125128" y="24181"/>
                    </a:cubicBezTo>
                    <a:cubicBezTo>
                      <a:pt x="125543" y="33082"/>
                      <a:pt x="123205" y="35605"/>
                      <a:pt x="123205" y="35605"/>
                    </a:cubicBezTo>
                    <a:lnTo>
                      <a:pt x="83098" y="1100"/>
                    </a:lnTo>
                    <a:cubicBezTo>
                      <a:pt x="83098" y="1100"/>
                      <a:pt x="108166" y="27832"/>
                      <a:pt x="119942" y="42362"/>
                    </a:cubicBezTo>
                    <a:cubicBezTo>
                      <a:pt x="128834" y="53325"/>
                      <a:pt x="131376" y="58002"/>
                      <a:pt x="131376" y="58002"/>
                    </a:cubicBezTo>
                    <a:cubicBezTo>
                      <a:pt x="131376" y="58002"/>
                      <a:pt x="125636" y="59638"/>
                      <a:pt x="117123" y="59407"/>
                    </a:cubicBezTo>
                    <a:cubicBezTo>
                      <a:pt x="108610" y="59176"/>
                      <a:pt x="98534" y="56745"/>
                      <a:pt x="98534" y="56745"/>
                    </a:cubicBezTo>
                    <a:cubicBezTo>
                      <a:pt x="98534" y="56745"/>
                      <a:pt x="108425" y="62171"/>
                      <a:pt x="117206" y="63964"/>
                    </a:cubicBezTo>
                    <a:cubicBezTo>
                      <a:pt x="125978" y="65757"/>
                      <a:pt x="133631" y="63927"/>
                      <a:pt x="133631" y="63927"/>
                    </a:cubicBezTo>
                    <a:lnTo>
                      <a:pt x="147570" y="84919"/>
                    </a:lnTo>
                    <a:cubicBezTo>
                      <a:pt x="147570" y="84919"/>
                      <a:pt x="135572" y="87553"/>
                      <a:pt x="125562" y="89300"/>
                    </a:cubicBezTo>
                    <a:cubicBezTo>
                      <a:pt x="115542" y="91047"/>
                      <a:pt x="104977" y="90650"/>
                      <a:pt x="104977" y="90650"/>
                    </a:cubicBezTo>
                    <a:cubicBezTo>
                      <a:pt x="104977" y="90650"/>
                      <a:pt x="98183" y="80538"/>
                      <a:pt x="87544" y="71960"/>
                    </a:cubicBezTo>
                    <a:cubicBezTo>
                      <a:pt x="76914" y="63373"/>
                      <a:pt x="62430" y="56320"/>
                      <a:pt x="62430" y="56320"/>
                    </a:cubicBezTo>
                    <a:cubicBezTo>
                      <a:pt x="62430" y="56320"/>
                      <a:pt x="74548" y="65572"/>
                      <a:pt x="83301" y="74160"/>
                    </a:cubicBezTo>
                    <a:cubicBezTo>
                      <a:pt x="92055" y="82747"/>
                      <a:pt x="97443" y="90668"/>
                      <a:pt x="97443" y="90668"/>
                    </a:cubicBezTo>
                    <a:cubicBezTo>
                      <a:pt x="97443" y="90668"/>
                      <a:pt x="91158" y="93386"/>
                      <a:pt x="72422" y="93755"/>
                    </a:cubicBezTo>
                    <a:cubicBezTo>
                      <a:pt x="48019" y="94245"/>
                      <a:pt x="0" y="91380"/>
                      <a:pt x="0" y="9138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49" name="Google Shape;7749;p13"/>
            <p:cNvGrpSpPr/>
            <p:nvPr/>
          </p:nvGrpSpPr>
          <p:grpSpPr>
            <a:xfrm>
              <a:off x="180834" y="2066080"/>
              <a:ext cx="303320" cy="294069"/>
              <a:chOff x="180834" y="2066080"/>
              <a:chExt cx="303320" cy="294069"/>
            </a:xfrm>
          </p:grpSpPr>
          <p:sp>
            <p:nvSpPr>
              <p:cNvPr id="7750" name="Google Shape;7750;p13"/>
              <p:cNvSpPr/>
              <p:nvPr/>
            </p:nvSpPr>
            <p:spPr>
              <a:xfrm>
                <a:off x="180834" y="2066080"/>
                <a:ext cx="303320" cy="273060"/>
              </a:xfrm>
              <a:custGeom>
                <a:avLst/>
                <a:gdLst/>
                <a:ahLst/>
                <a:cxnLst/>
                <a:rect l="l" t="t" r="r" b="b"/>
                <a:pathLst>
                  <a:path w="303320" h="273060" extrusionOk="0">
                    <a:moveTo>
                      <a:pt x="169736" y="240605"/>
                    </a:moveTo>
                    <a:cubicBezTo>
                      <a:pt x="169736" y="240605"/>
                      <a:pt x="206136" y="274001"/>
                      <a:pt x="240605" y="273040"/>
                    </a:cubicBezTo>
                    <a:cubicBezTo>
                      <a:pt x="294873" y="271524"/>
                      <a:pt x="303321" y="242638"/>
                      <a:pt x="303321" y="242638"/>
                    </a:cubicBezTo>
                    <a:cubicBezTo>
                      <a:pt x="303321" y="242638"/>
                      <a:pt x="264499" y="243664"/>
                      <a:pt x="263417" y="212422"/>
                    </a:cubicBezTo>
                    <a:cubicBezTo>
                      <a:pt x="262854" y="196200"/>
                      <a:pt x="279806" y="177925"/>
                      <a:pt x="279806" y="177925"/>
                    </a:cubicBezTo>
                    <a:cubicBezTo>
                      <a:pt x="279806" y="177925"/>
                      <a:pt x="270978" y="159088"/>
                      <a:pt x="273668" y="141987"/>
                    </a:cubicBezTo>
                    <a:cubicBezTo>
                      <a:pt x="276367" y="124887"/>
                      <a:pt x="290584" y="109534"/>
                      <a:pt x="290584" y="109534"/>
                    </a:cubicBezTo>
                    <a:cubicBezTo>
                      <a:pt x="290584" y="109534"/>
                      <a:pt x="270942" y="104247"/>
                      <a:pt x="251447" y="106964"/>
                    </a:cubicBezTo>
                    <a:cubicBezTo>
                      <a:pt x="231944" y="109673"/>
                      <a:pt x="212570" y="120376"/>
                      <a:pt x="212570" y="120376"/>
                    </a:cubicBezTo>
                    <a:cubicBezTo>
                      <a:pt x="212570" y="120376"/>
                      <a:pt x="214890" y="108397"/>
                      <a:pt x="215601" y="96926"/>
                    </a:cubicBezTo>
                    <a:cubicBezTo>
                      <a:pt x="216323" y="85446"/>
                      <a:pt x="215435" y="74474"/>
                      <a:pt x="215435" y="74474"/>
                    </a:cubicBezTo>
                    <a:cubicBezTo>
                      <a:pt x="215435" y="74474"/>
                      <a:pt x="205323" y="74603"/>
                      <a:pt x="197013" y="77385"/>
                    </a:cubicBezTo>
                    <a:cubicBezTo>
                      <a:pt x="188713" y="80168"/>
                      <a:pt x="182214" y="85603"/>
                      <a:pt x="182214" y="85603"/>
                    </a:cubicBezTo>
                    <a:cubicBezTo>
                      <a:pt x="182214" y="85603"/>
                      <a:pt x="172860" y="58917"/>
                      <a:pt x="162184" y="37519"/>
                    </a:cubicBezTo>
                    <a:cubicBezTo>
                      <a:pt x="151499" y="16120"/>
                      <a:pt x="139501" y="0"/>
                      <a:pt x="139501" y="0"/>
                    </a:cubicBezTo>
                    <a:cubicBezTo>
                      <a:pt x="139501" y="0"/>
                      <a:pt x="123963" y="19088"/>
                      <a:pt x="114488" y="37962"/>
                    </a:cubicBezTo>
                    <a:cubicBezTo>
                      <a:pt x="105014" y="56837"/>
                      <a:pt x="101603" y="75500"/>
                      <a:pt x="101603" y="75500"/>
                    </a:cubicBezTo>
                    <a:cubicBezTo>
                      <a:pt x="101603" y="75500"/>
                      <a:pt x="95059" y="69131"/>
                      <a:pt x="88145" y="65166"/>
                    </a:cubicBezTo>
                    <a:cubicBezTo>
                      <a:pt x="81231" y="61210"/>
                      <a:pt x="73947" y="59666"/>
                      <a:pt x="73947" y="59666"/>
                    </a:cubicBezTo>
                    <a:cubicBezTo>
                      <a:pt x="73947" y="59666"/>
                      <a:pt x="72015" y="76387"/>
                      <a:pt x="75786" y="92582"/>
                    </a:cubicBezTo>
                    <a:cubicBezTo>
                      <a:pt x="79548" y="108776"/>
                      <a:pt x="89004" y="124443"/>
                      <a:pt x="89004" y="124443"/>
                    </a:cubicBezTo>
                    <a:cubicBezTo>
                      <a:pt x="89004" y="124443"/>
                      <a:pt x="63816" y="108138"/>
                      <a:pt x="41567" y="101132"/>
                    </a:cubicBezTo>
                    <a:cubicBezTo>
                      <a:pt x="19309" y="94134"/>
                      <a:pt x="0" y="96427"/>
                      <a:pt x="0" y="96427"/>
                    </a:cubicBezTo>
                    <a:cubicBezTo>
                      <a:pt x="0" y="96427"/>
                      <a:pt x="20040" y="117428"/>
                      <a:pt x="27647" y="136349"/>
                    </a:cubicBezTo>
                    <a:cubicBezTo>
                      <a:pt x="35263" y="155270"/>
                      <a:pt x="30457" y="172111"/>
                      <a:pt x="30457" y="172111"/>
                    </a:cubicBezTo>
                    <a:cubicBezTo>
                      <a:pt x="30457" y="172111"/>
                      <a:pt x="64861" y="179183"/>
                      <a:pt x="61404" y="221998"/>
                    </a:cubicBezTo>
                    <a:cubicBezTo>
                      <a:pt x="60026" y="238969"/>
                      <a:pt x="45810" y="242472"/>
                      <a:pt x="45810" y="242472"/>
                    </a:cubicBezTo>
                    <a:cubicBezTo>
                      <a:pt x="45810" y="242472"/>
                      <a:pt x="69603" y="262983"/>
                      <a:pt x="100901" y="263288"/>
                    </a:cubicBezTo>
                    <a:cubicBezTo>
                      <a:pt x="132208" y="263593"/>
                      <a:pt x="169736" y="240605"/>
                      <a:pt x="169736" y="2406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51" name="Google Shape;7751;p13"/>
              <p:cNvSpPr/>
              <p:nvPr/>
            </p:nvSpPr>
            <p:spPr>
              <a:xfrm>
                <a:off x="228345" y="2096510"/>
                <a:ext cx="215971" cy="263639"/>
              </a:xfrm>
              <a:custGeom>
                <a:avLst/>
                <a:gdLst/>
                <a:ahLst/>
                <a:cxnLst/>
                <a:rect l="l" t="t" r="r" b="b"/>
                <a:pathLst>
                  <a:path w="215971" h="263639" extrusionOk="0">
                    <a:moveTo>
                      <a:pt x="92129" y="0"/>
                    </a:moveTo>
                    <a:cubicBezTo>
                      <a:pt x="92129" y="0"/>
                      <a:pt x="89411" y="65258"/>
                      <a:pt x="94754" y="97083"/>
                    </a:cubicBezTo>
                    <a:cubicBezTo>
                      <a:pt x="97739" y="114840"/>
                      <a:pt x="101113" y="126403"/>
                      <a:pt x="101113" y="126403"/>
                    </a:cubicBezTo>
                    <a:cubicBezTo>
                      <a:pt x="101113" y="126403"/>
                      <a:pt x="94800" y="121125"/>
                      <a:pt x="82072" y="105254"/>
                    </a:cubicBezTo>
                    <a:cubicBezTo>
                      <a:pt x="69334" y="89393"/>
                      <a:pt x="50173" y="62938"/>
                      <a:pt x="50173" y="62938"/>
                    </a:cubicBezTo>
                    <a:cubicBezTo>
                      <a:pt x="50173" y="62938"/>
                      <a:pt x="63373" y="90234"/>
                      <a:pt x="76276" y="108406"/>
                    </a:cubicBezTo>
                    <a:cubicBezTo>
                      <a:pt x="89189" y="126569"/>
                      <a:pt x="101806" y="135619"/>
                      <a:pt x="101806" y="135619"/>
                    </a:cubicBezTo>
                    <a:cubicBezTo>
                      <a:pt x="101806" y="135619"/>
                      <a:pt x="103156" y="151499"/>
                      <a:pt x="106927" y="166381"/>
                    </a:cubicBezTo>
                    <a:cubicBezTo>
                      <a:pt x="110699" y="181262"/>
                      <a:pt x="116892" y="195146"/>
                      <a:pt x="116892" y="195146"/>
                    </a:cubicBezTo>
                    <a:lnTo>
                      <a:pt x="81443" y="173008"/>
                    </a:lnTo>
                    <a:cubicBezTo>
                      <a:pt x="81443" y="173008"/>
                      <a:pt x="82904" y="163543"/>
                      <a:pt x="76526" y="148448"/>
                    </a:cubicBezTo>
                    <a:cubicBezTo>
                      <a:pt x="70139" y="133354"/>
                      <a:pt x="55904" y="112621"/>
                      <a:pt x="55904" y="112621"/>
                    </a:cubicBezTo>
                    <a:cubicBezTo>
                      <a:pt x="55904" y="112621"/>
                      <a:pt x="65230" y="133557"/>
                      <a:pt x="69982" y="146905"/>
                    </a:cubicBezTo>
                    <a:cubicBezTo>
                      <a:pt x="74733" y="160252"/>
                      <a:pt x="74908" y="166011"/>
                      <a:pt x="74908" y="166011"/>
                    </a:cubicBezTo>
                    <a:lnTo>
                      <a:pt x="44433" y="140481"/>
                    </a:lnTo>
                    <a:lnTo>
                      <a:pt x="5897" y="105143"/>
                    </a:lnTo>
                    <a:lnTo>
                      <a:pt x="39645" y="143882"/>
                    </a:lnTo>
                    <a:cubicBezTo>
                      <a:pt x="39645" y="143882"/>
                      <a:pt x="35698" y="147164"/>
                      <a:pt x="25789" y="145454"/>
                    </a:cubicBezTo>
                    <a:cubicBezTo>
                      <a:pt x="15871" y="143744"/>
                      <a:pt x="0" y="137033"/>
                      <a:pt x="0" y="137033"/>
                    </a:cubicBezTo>
                    <a:cubicBezTo>
                      <a:pt x="0" y="137033"/>
                      <a:pt x="15797" y="147164"/>
                      <a:pt x="27416" y="150436"/>
                    </a:cubicBezTo>
                    <a:cubicBezTo>
                      <a:pt x="39035" y="153708"/>
                      <a:pt x="46476" y="150121"/>
                      <a:pt x="46476" y="150121"/>
                    </a:cubicBezTo>
                    <a:lnTo>
                      <a:pt x="71007" y="170244"/>
                    </a:lnTo>
                    <a:lnTo>
                      <a:pt x="84595" y="182325"/>
                    </a:lnTo>
                    <a:cubicBezTo>
                      <a:pt x="84595" y="182325"/>
                      <a:pt x="78763" y="187363"/>
                      <a:pt x="65554" y="189341"/>
                    </a:cubicBezTo>
                    <a:cubicBezTo>
                      <a:pt x="52345" y="191310"/>
                      <a:pt x="31760" y="190219"/>
                      <a:pt x="31760" y="190219"/>
                    </a:cubicBezTo>
                    <a:cubicBezTo>
                      <a:pt x="31760" y="190219"/>
                      <a:pt x="51430" y="196514"/>
                      <a:pt x="66589" y="196116"/>
                    </a:cubicBezTo>
                    <a:cubicBezTo>
                      <a:pt x="81748" y="195710"/>
                      <a:pt x="92397" y="188620"/>
                      <a:pt x="92397" y="188620"/>
                    </a:cubicBezTo>
                    <a:lnTo>
                      <a:pt x="119027" y="204010"/>
                    </a:lnTo>
                    <a:cubicBezTo>
                      <a:pt x="119027" y="204010"/>
                      <a:pt x="121449" y="212560"/>
                      <a:pt x="127910" y="227461"/>
                    </a:cubicBezTo>
                    <a:cubicBezTo>
                      <a:pt x="134362" y="242370"/>
                      <a:pt x="144853" y="263639"/>
                      <a:pt x="144853" y="263639"/>
                    </a:cubicBezTo>
                    <a:lnTo>
                      <a:pt x="160668" y="260127"/>
                    </a:lnTo>
                    <a:cubicBezTo>
                      <a:pt x="160668" y="260127"/>
                      <a:pt x="147099" y="242315"/>
                      <a:pt x="138743" y="227340"/>
                    </a:cubicBezTo>
                    <a:cubicBezTo>
                      <a:pt x="130387" y="212366"/>
                      <a:pt x="127244" y="200230"/>
                      <a:pt x="127244" y="200230"/>
                    </a:cubicBezTo>
                    <a:lnTo>
                      <a:pt x="143263" y="185801"/>
                    </a:lnTo>
                    <a:cubicBezTo>
                      <a:pt x="143263" y="185801"/>
                      <a:pt x="154762" y="198538"/>
                      <a:pt x="171187" y="205545"/>
                    </a:cubicBezTo>
                    <a:cubicBezTo>
                      <a:pt x="187603" y="212551"/>
                      <a:pt x="209667" y="217034"/>
                      <a:pt x="209667" y="217034"/>
                    </a:cubicBezTo>
                    <a:cubicBezTo>
                      <a:pt x="209667" y="217034"/>
                      <a:pt x="188204" y="210074"/>
                      <a:pt x="173082" y="201043"/>
                    </a:cubicBezTo>
                    <a:cubicBezTo>
                      <a:pt x="157969" y="192022"/>
                      <a:pt x="147709" y="181068"/>
                      <a:pt x="147709" y="181068"/>
                    </a:cubicBezTo>
                    <a:lnTo>
                      <a:pt x="171816" y="157267"/>
                    </a:lnTo>
                    <a:cubicBezTo>
                      <a:pt x="171816" y="157267"/>
                      <a:pt x="179238" y="161796"/>
                      <a:pt x="190275" y="159152"/>
                    </a:cubicBezTo>
                    <a:cubicBezTo>
                      <a:pt x="201311" y="156518"/>
                      <a:pt x="215971" y="146711"/>
                      <a:pt x="215971" y="146711"/>
                    </a:cubicBezTo>
                    <a:cubicBezTo>
                      <a:pt x="215971" y="146711"/>
                      <a:pt x="199194" y="152719"/>
                      <a:pt x="189193" y="154346"/>
                    </a:cubicBezTo>
                    <a:cubicBezTo>
                      <a:pt x="179183" y="155982"/>
                      <a:pt x="175938" y="153246"/>
                      <a:pt x="175938" y="153246"/>
                    </a:cubicBezTo>
                    <a:lnTo>
                      <a:pt x="208290" y="96917"/>
                    </a:lnTo>
                    <a:cubicBezTo>
                      <a:pt x="208290" y="96917"/>
                      <a:pt x="182215" y="132753"/>
                      <a:pt x="167739" y="149835"/>
                    </a:cubicBezTo>
                    <a:cubicBezTo>
                      <a:pt x="156814" y="162729"/>
                      <a:pt x="151933" y="166593"/>
                      <a:pt x="151933" y="166593"/>
                    </a:cubicBezTo>
                    <a:cubicBezTo>
                      <a:pt x="151933" y="166593"/>
                      <a:pt x="149123" y="159346"/>
                      <a:pt x="147958" y="148254"/>
                    </a:cubicBezTo>
                    <a:cubicBezTo>
                      <a:pt x="146803" y="137162"/>
                      <a:pt x="147857" y="123778"/>
                      <a:pt x="147857" y="123778"/>
                    </a:cubicBezTo>
                    <a:cubicBezTo>
                      <a:pt x="147857" y="123778"/>
                      <a:pt x="143374" y="137301"/>
                      <a:pt x="142819" y="148920"/>
                    </a:cubicBezTo>
                    <a:cubicBezTo>
                      <a:pt x="142255" y="160539"/>
                      <a:pt x="145611" y="170263"/>
                      <a:pt x="145611" y="170263"/>
                    </a:cubicBezTo>
                    <a:lnTo>
                      <a:pt x="124166" y="190931"/>
                    </a:lnTo>
                    <a:cubicBezTo>
                      <a:pt x="124166" y="190931"/>
                      <a:pt x="119184" y="175670"/>
                      <a:pt x="115524" y="162868"/>
                    </a:cubicBezTo>
                    <a:cubicBezTo>
                      <a:pt x="111863" y="150075"/>
                      <a:pt x="110551" y="136293"/>
                      <a:pt x="110551" y="136293"/>
                    </a:cubicBezTo>
                    <a:cubicBezTo>
                      <a:pt x="110551" y="136293"/>
                      <a:pt x="120857" y="126237"/>
                      <a:pt x="128788" y="111364"/>
                    </a:cubicBezTo>
                    <a:cubicBezTo>
                      <a:pt x="136728" y="96501"/>
                      <a:pt x="142293" y="76831"/>
                      <a:pt x="142293" y="76831"/>
                    </a:cubicBezTo>
                    <a:cubicBezTo>
                      <a:pt x="142293" y="76831"/>
                      <a:pt x="133844" y="93700"/>
                      <a:pt x="125590" y="106123"/>
                    </a:cubicBezTo>
                    <a:cubicBezTo>
                      <a:pt x="117326" y="118546"/>
                      <a:pt x="109266" y="126505"/>
                      <a:pt x="109266" y="126505"/>
                    </a:cubicBezTo>
                    <a:cubicBezTo>
                      <a:pt x="109266" y="126505"/>
                      <a:pt x="105134" y="118685"/>
                      <a:pt x="101575" y="94384"/>
                    </a:cubicBezTo>
                    <a:cubicBezTo>
                      <a:pt x="96926" y="62744"/>
                      <a:pt x="92129" y="0"/>
                      <a:pt x="921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52" name="Google Shape;7752;p13"/>
            <p:cNvGrpSpPr/>
            <p:nvPr/>
          </p:nvGrpSpPr>
          <p:grpSpPr>
            <a:xfrm>
              <a:off x="-100173" y="2139510"/>
              <a:ext cx="275479" cy="185689"/>
              <a:chOff x="-100173" y="2139510"/>
              <a:chExt cx="275479" cy="185689"/>
            </a:xfrm>
          </p:grpSpPr>
          <p:sp>
            <p:nvSpPr>
              <p:cNvPr id="7753" name="Google Shape;7753;p13"/>
              <p:cNvSpPr/>
              <p:nvPr/>
            </p:nvSpPr>
            <p:spPr>
              <a:xfrm>
                <a:off x="-100173" y="2139510"/>
                <a:ext cx="275479" cy="185689"/>
              </a:xfrm>
              <a:custGeom>
                <a:avLst/>
                <a:gdLst/>
                <a:ahLst/>
                <a:cxnLst/>
                <a:rect l="l" t="t" r="r" b="b"/>
                <a:pathLst>
                  <a:path w="275479" h="185689" extrusionOk="0">
                    <a:moveTo>
                      <a:pt x="109062" y="33100"/>
                    </a:moveTo>
                    <a:cubicBezTo>
                      <a:pt x="109062" y="33100"/>
                      <a:pt x="72893" y="19124"/>
                      <a:pt x="45043" y="27471"/>
                    </a:cubicBezTo>
                    <a:cubicBezTo>
                      <a:pt x="1192" y="40606"/>
                      <a:pt x="0" y="61625"/>
                      <a:pt x="0" y="61625"/>
                    </a:cubicBezTo>
                    <a:cubicBezTo>
                      <a:pt x="0" y="61625"/>
                      <a:pt x="31381" y="52271"/>
                      <a:pt x="38406" y="72718"/>
                    </a:cubicBezTo>
                    <a:cubicBezTo>
                      <a:pt x="42048" y="83338"/>
                      <a:pt x="31853" y="99228"/>
                      <a:pt x="31853" y="99228"/>
                    </a:cubicBezTo>
                    <a:cubicBezTo>
                      <a:pt x="31853" y="99228"/>
                      <a:pt x="42741" y="109737"/>
                      <a:pt x="43906" y="121661"/>
                    </a:cubicBezTo>
                    <a:cubicBezTo>
                      <a:pt x="45080" y="133585"/>
                      <a:pt x="36530" y="146932"/>
                      <a:pt x="36530" y="146932"/>
                    </a:cubicBezTo>
                    <a:cubicBezTo>
                      <a:pt x="36530" y="146932"/>
                      <a:pt x="53547" y="146045"/>
                      <a:pt x="68872" y="139889"/>
                    </a:cubicBezTo>
                    <a:cubicBezTo>
                      <a:pt x="84207" y="133733"/>
                      <a:pt x="97860" y="122308"/>
                      <a:pt x="97860" y="122308"/>
                    </a:cubicBezTo>
                    <a:cubicBezTo>
                      <a:pt x="97860" y="122308"/>
                      <a:pt x="98331" y="130757"/>
                      <a:pt x="100004" y="138521"/>
                    </a:cubicBezTo>
                    <a:cubicBezTo>
                      <a:pt x="101677" y="146286"/>
                      <a:pt x="104552" y="153357"/>
                      <a:pt x="104552" y="153357"/>
                    </a:cubicBezTo>
                    <a:cubicBezTo>
                      <a:pt x="104552" y="153357"/>
                      <a:pt x="112751" y="151009"/>
                      <a:pt x="118962" y="147302"/>
                    </a:cubicBezTo>
                    <a:cubicBezTo>
                      <a:pt x="125174" y="143605"/>
                      <a:pt x="129389" y="138549"/>
                      <a:pt x="129389" y="138549"/>
                    </a:cubicBezTo>
                    <a:cubicBezTo>
                      <a:pt x="129389" y="138549"/>
                      <a:pt x="142246" y="154133"/>
                      <a:pt x="155131" y="165918"/>
                    </a:cubicBezTo>
                    <a:cubicBezTo>
                      <a:pt x="168026" y="177704"/>
                      <a:pt x="180957" y="185690"/>
                      <a:pt x="180957" y="185690"/>
                    </a:cubicBezTo>
                    <a:cubicBezTo>
                      <a:pt x="180957" y="185690"/>
                      <a:pt x="189850" y="169579"/>
                      <a:pt x="193843" y="154965"/>
                    </a:cubicBezTo>
                    <a:cubicBezTo>
                      <a:pt x="197845" y="140342"/>
                      <a:pt x="196948" y="127216"/>
                      <a:pt x="196948" y="127216"/>
                    </a:cubicBezTo>
                    <a:cubicBezTo>
                      <a:pt x="196948" y="127216"/>
                      <a:pt x="203520" y="129971"/>
                      <a:pt x="209926" y="131052"/>
                    </a:cubicBezTo>
                    <a:cubicBezTo>
                      <a:pt x="216332" y="132125"/>
                      <a:pt x="222552" y="131515"/>
                      <a:pt x="222552" y="131515"/>
                    </a:cubicBezTo>
                    <a:cubicBezTo>
                      <a:pt x="222552" y="131515"/>
                      <a:pt x="220833" y="120007"/>
                      <a:pt x="214585" y="110125"/>
                    </a:cubicBezTo>
                    <a:cubicBezTo>
                      <a:pt x="208345" y="100244"/>
                      <a:pt x="197568" y="91981"/>
                      <a:pt x="197568" y="91981"/>
                    </a:cubicBezTo>
                    <a:cubicBezTo>
                      <a:pt x="197568" y="91981"/>
                      <a:pt x="221268" y="97148"/>
                      <a:pt x="240743" y="96815"/>
                    </a:cubicBezTo>
                    <a:cubicBezTo>
                      <a:pt x="260219" y="96473"/>
                      <a:pt x="275480" y="90631"/>
                      <a:pt x="275480" y="90631"/>
                    </a:cubicBezTo>
                    <a:cubicBezTo>
                      <a:pt x="275480" y="90631"/>
                      <a:pt x="255052" y="81203"/>
                      <a:pt x="245143" y="70379"/>
                    </a:cubicBezTo>
                    <a:cubicBezTo>
                      <a:pt x="235225" y="59555"/>
                      <a:pt x="235826" y="47317"/>
                      <a:pt x="235826" y="47317"/>
                    </a:cubicBezTo>
                    <a:cubicBezTo>
                      <a:pt x="235826" y="47317"/>
                      <a:pt x="206451" y="50330"/>
                      <a:pt x="200849" y="21204"/>
                    </a:cubicBezTo>
                    <a:cubicBezTo>
                      <a:pt x="198631" y="9659"/>
                      <a:pt x="209510" y="4150"/>
                      <a:pt x="209510" y="4150"/>
                    </a:cubicBezTo>
                    <a:cubicBezTo>
                      <a:pt x="209510" y="4150"/>
                      <a:pt x="186124" y="-4113"/>
                      <a:pt x="160603" y="2680"/>
                    </a:cubicBezTo>
                    <a:cubicBezTo>
                      <a:pt x="135073" y="9484"/>
                      <a:pt x="109062" y="33100"/>
                      <a:pt x="109062" y="331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54" name="Google Shape;7754;p13"/>
              <p:cNvSpPr/>
              <p:nvPr/>
            </p:nvSpPr>
            <p:spPr>
              <a:xfrm>
                <a:off x="-63587" y="2142264"/>
                <a:ext cx="187751" cy="162812"/>
              </a:xfrm>
              <a:custGeom>
                <a:avLst/>
                <a:gdLst/>
                <a:ahLst/>
                <a:cxnLst/>
                <a:rect l="l" t="t" r="r" b="b"/>
                <a:pathLst>
                  <a:path w="187751" h="162812" extrusionOk="0">
                    <a:moveTo>
                      <a:pt x="138281" y="162813"/>
                    </a:moveTo>
                    <a:cubicBezTo>
                      <a:pt x="138281" y="162813"/>
                      <a:pt x="127660" y="118990"/>
                      <a:pt x="117058" y="99107"/>
                    </a:cubicBezTo>
                    <a:cubicBezTo>
                      <a:pt x="111142" y="88015"/>
                      <a:pt x="106123" y="81110"/>
                      <a:pt x="106123" y="81110"/>
                    </a:cubicBezTo>
                    <a:cubicBezTo>
                      <a:pt x="106123" y="81110"/>
                      <a:pt x="112298" y="83199"/>
                      <a:pt x="125775" y="90853"/>
                    </a:cubicBezTo>
                    <a:cubicBezTo>
                      <a:pt x="139251" y="98516"/>
                      <a:pt x="160030" y="111752"/>
                      <a:pt x="160030" y="111752"/>
                    </a:cubicBezTo>
                    <a:cubicBezTo>
                      <a:pt x="160030" y="111752"/>
                      <a:pt x="143938" y="96621"/>
                      <a:pt x="129860" y="87479"/>
                    </a:cubicBezTo>
                    <a:cubicBezTo>
                      <a:pt x="115792" y="78328"/>
                      <a:pt x="103748" y="75167"/>
                      <a:pt x="103748" y="75167"/>
                    </a:cubicBezTo>
                    <a:cubicBezTo>
                      <a:pt x="103748" y="75167"/>
                      <a:pt x="99523" y="64944"/>
                      <a:pt x="93534" y="55932"/>
                    </a:cubicBezTo>
                    <a:cubicBezTo>
                      <a:pt x="87544" y="46919"/>
                      <a:pt x="79770" y="39109"/>
                      <a:pt x="79770" y="39109"/>
                    </a:cubicBezTo>
                    <a:lnTo>
                      <a:pt x="112963" y="45847"/>
                    </a:lnTo>
                    <a:cubicBezTo>
                      <a:pt x="112963" y="45847"/>
                      <a:pt x="113629" y="52438"/>
                      <a:pt x="121791" y="61006"/>
                    </a:cubicBezTo>
                    <a:cubicBezTo>
                      <a:pt x="129953" y="69584"/>
                      <a:pt x="145611" y="80131"/>
                      <a:pt x="145611" y="80131"/>
                    </a:cubicBezTo>
                    <a:cubicBezTo>
                      <a:pt x="145611" y="80131"/>
                      <a:pt x="133899" y="68345"/>
                      <a:pt x="127411" y="60572"/>
                    </a:cubicBezTo>
                    <a:cubicBezTo>
                      <a:pt x="120922" y="52789"/>
                      <a:pt x="119655" y="49018"/>
                      <a:pt x="119655" y="49018"/>
                    </a:cubicBezTo>
                    <a:lnTo>
                      <a:pt x="149456" y="59111"/>
                    </a:lnTo>
                    <a:lnTo>
                      <a:pt x="187751" y="73901"/>
                    </a:lnTo>
                    <a:lnTo>
                      <a:pt x="152682" y="55784"/>
                    </a:lnTo>
                    <a:cubicBezTo>
                      <a:pt x="152682" y="55784"/>
                      <a:pt x="155252" y="52733"/>
                      <a:pt x="163654" y="51652"/>
                    </a:cubicBezTo>
                    <a:cubicBezTo>
                      <a:pt x="172056" y="50561"/>
                      <a:pt x="186282" y="51458"/>
                      <a:pt x="186282" y="51458"/>
                    </a:cubicBezTo>
                    <a:cubicBezTo>
                      <a:pt x="186282" y="51458"/>
                      <a:pt x="171446" y="48287"/>
                      <a:pt x="161352" y="48712"/>
                    </a:cubicBezTo>
                    <a:cubicBezTo>
                      <a:pt x="151259" y="49147"/>
                      <a:pt x="145907" y="53186"/>
                      <a:pt x="145907" y="53186"/>
                    </a:cubicBezTo>
                    <a:lnTo>
                      <a:pt x="121994" y="45339"/>
                    </a:lnTo>
                    <a:lnTo>
                      <a:pt x="108563" y="40384"/>
                    </a:lnTo>
                    <a:cubicBezTo>
                      <a:pt x="108563" y="40384"/>
                      <a:pt x="112316" y="35735"/>
                      <a:pt x="122678" y="31474"/>
                    </a:cubicBezTo>
                    <a:cubicBezTo>
                      <a:pt x="133031" y="27212"/>
                      <a:pt x="149992" y="23339"/>
                      <a:pt x="149992" y="23339"/>
                    </a:cubicBezTo>
                    <a:cubicBezTo>
                      <a:pt x="149992" y="23339"/>
                      <a:pt x="132753" y="23561"/>
                      <a:pt x="120506" y="27222"/>
                    </a:cubicBezTo>
                    <a:cubicBezTo>
                      <a:pt x="108249" y="30873"/>
                      <a:pt x="100984" y="37953"/>
                      <a:pt x="100984" y="37953"/>
                    </a:cubicBezTo>
                    <a:lnTo>
                      <a:pt x="76295" y="33711"/>
                    </a:lnTo>
                    <a:cubicBezTo>
                      <a:pt x="76295" y="33711"/>
                      <a:pt x="72644" y="28599"/>
                      <a:pt x="64463" y="20169"/>
                    </a:cubicBezTo>
                    <a:cubicBezTo>
                      <a:pt x="56283" y="11739"/>
                      <a:pt x="43564" y="0"/>
                      <a:pt x="43564" y="0"/>
                    </a:cubicBezTo>
                    <a:lnTo>
                      <a:pt x="31391" y="5860"/>
                    </a:lnTo>
                    <a:cubicBezTo>
                      <a:pt x="31391" y="5860"/>
                      <a:pt x="45930" y="14623"/>
                      <a:pt x="55673" y="22674"/>
                    </a:cubicBezTo>
                    <a:cubicBezTo>
                      <a:pt x="65415" y="30725"/>
                      <a:pt x="70351" y="38055"/>
                      <a:pt x="70351" y="38055"/>
                    </a:cubicBezTo>
                    <a:lnTo>
                      <a:pt x="60165" y="51199"/>
                    </a:lnTo>
                    <a:cubicBezTo>
                      <a:pt x="60165" y="51199"/>
                      <a:pt x="48306" y="45339"/>
                      <a:pt x="33572" y="44368"/>
                    </a:cubicBezTo>
                    <a:cubicBezTo>
                      <a:pt x="18838" y="43398"/>
                      <a:pt x="0" y="45357"/>
                      <a:pt x="0" y="45357"/>
                    </a:cubicBezTo>
                    <a:cubicBezTo>
                      <a:pt x="0" y="45357"/>
                      <a:pt x="18829" y="45172"/>
                      <a:pt x="32907" y="47770"/>
                    </a:cubicBezTo>
                    <a:cubicBezTo>
                      <a:pt x="46975" y="50367"/>
                      <a:pt x="57475" y="55322"/>
                      <a:pt x="57475" y="55322"/>
                    </a:cubicBezTo>
                    <a:lnTo>
                      <a:pt x="42547" y="76480"/>
                    </a:lnTo>
                    <a:cubicBezTo>
                      <a:pt x="42547" y="76480"/>
                      <a:pt x="35615" y="75139"/>
                      <a:pt x="27157" y="79354"/>
                    </a:cubicBezTo>
                    <a:cubicBezTo>
                      <a:pt x="18699" y="83569"/>
                      <a:pt x="8707" y="93339"/>
                      <a:pt x="8707" y="93339"/>
                    </a:cubicBezTo>
                    <a:cubicBezTo>
                      <a:pt x="8707" y="93339"/>
                      <a:pt x="21167" y="85621"/>
                      <a:pt x="28987" y="82294"/>
                    </a:cubicBezTo>
                    <a:cubicBezTo>
                      <a:pt x="36807" y="78975"/>
                      <a:pt x="39987" y="80066"/>
                      <a:pt x="39987" y="80066"/>
                    </a:cubicBezTo>
                    <a:lnTo>
                      <a:pt x="24735" y="124610"/>
                    </a:lnTo>
                    <a:cubicBezTo>
                      <a:pt x="24735" y="124610"/>
                      <a:pt x="38905" y="95040"/>
                      <a:pt x="47317" y="80491"/>
                    </a:cubicBezTo>
                    <a:cubicBezTo>
                      <a:pt x="53676" y="69510"/>
                      <a:pt x="56884" y="65859"/>
                      <a:pt x="56884" y="65859"/>
                    </a:cubicBezTo>
                    <a:cubicBezTo>
                      <a:pt x="56884" y="65859"/>
                      <a:pt x="60590" y="70028"/>
                      <a:pt x="63715" y="77108"/>
                    </a:cubicBezTo>
                    <a:cubicBezTo>
                      <a:pt x="66848" y="84198"/>
                      <a:pt x="68614" y="93302"/>
                      <a:pt x="68614" y="93302"/>
                    </a:cubicBezTo>
                    <a:cubicBezTo>
                      <a:pt x="68614" y="93302"/>
                      <a:pt x="69603" y="83347"/>
                      <a:pt x="67772" y="75518"/>
                    </a:cubicBezTo>
                    <a:cubicBezTo>
                      <a:pt x="65952" y="67698"/>
                      <a:pt x="61311" y="62014"/>
                      <a:pt x="61311" y="62014"/>
                    </a:cubicBezTo>
                    <a:lnTo>
                      <a:pt x="74686" y="43527"/>
                    </a:lnTo>
                    <a:cubicBezTo>
                      <a:pt x="74686" y="43527"/>
                      <a:pt x="81739" y="52521"/>
                      <a:pt x="87230" y="60184"/>
                    </a:cubicBezTo>
                    <a:cubicBezTo>
                      <a:pt x="92730" y="67837"/>
                      <a:pt x="96501" y="76664"/>
                      <a:pt x="96501" y="76664"/>
                    </a:cubicBezTo>
                    <a:cubicBezTo>
                      <a:pt x="96501" y="76664"/>
                      <a:pt x="90095" y="85640"/>
                      <a:pt x="86564" y="97259"/>
                    </a:cubicBezTo>
                    <a:cubicBezTo>
                      <a:pt x="83033" y="108878"/>
                      <a:pt x="82368" y="123149"/>
                      <a:pt x="82368" y="123149"/>
                    </a:cubicBezTo>
                    <a:cubicBezTo>
                      <a:pt x="82368" y="123149"/>
                      <a:pt x="85926" y="110088"/>
                      <a:pt x="90197" y="100013"/>
                    </a:cubicBezTo>
                    <a:cubicBezTo>
                      <a:pt x="94477" y="89938"/>
                      <a:pt x="99468" y="82867"/>
                      <a:pt x="99468" y="82867"/>
                    </a:cubicBezTo>
                    <a:cubicBezTo>
                      <a:pt x="99468" y="82867"/>
                      <a:pt x="104367" y="87119"/>
                      <a:pt x="112039" y="102417"/>
                    </a:cubicBezTo>
                    <a:cubicBezTo>
                      <a:pt x="122040" y="122336"/>
                      <a:pt x="138281" y="162813"/>
                      <a:pt x="138281" y="16281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55" name="Google Shape;7755;p13"/>
            <p:cNvGrpSpPr/>
            <p:nvPr/>
          </p:nvGrpSpPr>
          <p:grpSpPr>
            <a:xfrm>
              <a:off x="1545996" y="2631441"/>
              <a:ext cx="234189" cy="277865"/>
              <a:chOff x="1545996" y="2631441"/>
              <a:chExt cx="234189" cy="277865"/>
            </a:xfrm>
          </p:grpSpPr>
          <p:sp>
            <p:nvSpPr>
              <p:cNvPr id="7756" name="Google Shape;7756;p13"/>
              <p:cNvSpPr/>
              <p:nvPr/>
            </p:nvSpPr>
            <p:spPr>
              <a:xfrm>
                <a:off x="1545996" y="2631441"/>
                <a:ext cx="234189" cy="277865"/>
              </a:xfrm>
              <a:custGeom>
                <a:avLst/>
                <a:gdLst/>
                <a:ahLst/>
                <a:cxnLst/>
                <a:rect l="l" t="t" r="r" b="b"/>
                <a:pathLst>
                  <a:path w="234189" h="277865" extrusionOk="0">
                    <a:moveTo>
                      <a:pt x="149687" y="87573"/>
                    </a:moveTo>
                    <a:cubicBezTo>
                      <a:pt x="149687" y="87573"/>
                      <a:pt x="142533" y="45349"/>
                      <a:pt x="118796" y="24071"/>
                    </a:cubicBezTo>
                    <a:cubicBezTo>
                      <a:pt x="81425" y="-9427"/>
                      <a:pt x="60701" y="1813"/>
                      <a:pt x="60701" y="1813"/>
                    </a:cubicBezTo>
                    <a:cubicBezTo>
                      <a:pt x="60701" y="1813"/>
                      <a:pt x="87405" y="25818"/>
                      <a:pt x="71867" y="44443"/>
                    </a:cubicBezTo>
                    <a:cubicBezTo>
                      <a:pt x="63798" y="54112"/>
                      <a:pt x="42861" y="53881"/>
                      <a:pt x="42861" y="53881"/>
                    </a:cubicBezTo>
                    <a:cubicBezTo>
                      <a:pt x="42861" y="53881"/>
                      <a:pt x="39007" y="70288"/>
                      <a:pt x="28294" y="78403"/>
                    </a:cubicBezTo>
                    <a:cubicBezTo>
                      <a:pt x="17572" y="86519"/>
                      <a:pt x="0" y="86334"/>
                      <a:pt x="0" y="86334"/>
                    </a:cubicBezTo>
                    <a:cubicBezTo>
                      <a:pt x="0" y="86334"/>
                      <a:pt x="10482" y="101798"/>
                      <a:pt x="25040" y="112594"/>
                    </a:cubicBezTo>
                    <a:cubicBezTo>
                      <a:pt x="39599" y="123381"/>
                      <a:pt x="58224" y="129500"/>
                      <a:pt x="58224" y="129500"/>
                    </a:cubicBezTo>
                    <a:cubicBezTo>
                      <a:pt x="58224" y="129500"/>
                      <a:pt x="50432" y="134917"/>
                      <a:pt x="43971" y="141055"/>
                    </a:cubicBezTo>
                    <a:cubicBezTo>
                      <a:pt x="37519" y="147192"/>
                      <a:pt x="32398" y="154060"/>
                      <a:pt x="32398" y="154060"/>
                    </a:cubicBezTo>
                    <a:cubicBezTo>
                      <a:pt x="32398" y="154060"/>
                      <a:pt x="39284" y="160383"/>
                      <a:pt x="46328" y="164043"/>
                    </a:cubicBezTo>
                    <a:cubicBezTo>
                      <a:pt x="53380" y="167703"/>
                      <a:pt x="60581" y="168702"/>
                      <a:pt x="60581" y="168702"/>
                    </a:cubicBezTo>
                    <a:cubicBezTo>
                      <a:pt x="60581" y="168702"/>
                      <a:pt x="53002" y="189952"/>
                      <a:pt x="49055" y="209003"/>
                    </a:cubicBezTo>
                    <a:cubicBezTo>
                      <a:pt x="45117" y="228053"/>
                      <a:pt x="44812" y="244913"/>
                      <a:pt x="44812" y="244913"/>
                    </a:cubicBezTo>
                    <a:cubicBezTo>
                      <a:pt x="44812" y="244913"/>
                      <a:pt x="65221" y="243795"/>
                      <a:pt x="81434" y="238951"/>
                    </a:cubicBezTo>
                    <a:cubicBezTo>
                      <a:pt x="97647" y="234108"/>
                      <a:pt x="109663" y="225548"/>
                      <a:pt x="109663" y="225548"/>
                    </a:cubicBezTo>
                    <a:cubicBezTo>
                      <a:pt x="109663" y="225548"/>
                      <a:pt x="110754" y="233350"/>
                      <a:pt x="113361" y="240005"/>
                    </a:cubicBezTo>
                    <a:cubicBezTo>
                      <a:pt x="115958" y="246660"/>
                      <a:pt x="120062" y="252151"/>
                      <a:pt x="120062" y="252151"/>
                    </a:cubicBezTo>
                    <a:cubicBezTo>
                      <a:pt x="120062" y="252151"/>
                      <a:pt x="130064" y="243767"/>
                      <a:pt x="135961" y="232083"/>
                    </a:cubicBezTo>
                    <a:cubicBezTo>
                      <a:pt x="141849" y="220400"/>
                      <a:pt x="143633" y="205407"/>
                      <a:pt x="143633" y="205407"/>
                    </a:cubicBezTo>
                    <a:cubicBezTo>
                      <a:pt x="143633" y="205407"/>
                      <a:pt x="152118" y="230725"/>
                      <a:pt x="163478" y="248842"/>
                    </a:cubicBezTo>
                    <a:cubicBezTo>
                      <a:pt x="174829" y="266959"/>
                      <a:pt x="189045" y="277866"/>
                      <a:pt x="189045" y="277866"/>
                    </a:cubicBezTo>
                    <a:cubicBezTo>
                      <a:pt x="189045" y="277866"/>
                      <a:pt x="186466" y="253112"/>
                      <a:pt x="191190" y="237426"/>
                    </a:cubicBezTo>
                    <a:cubicBezTo>
                      <a:pt x="195904" y="221740"/>
                      <a:pt x="207911" y="215113"/>
                      <a:pt x="207911" y="215113"/>
                    </a:cubicBezTo>
                    <a:cubicBezTo>
                      <a:pt x="207911" y="215113"/>
                      <a:pt x="188398" y="189259"/>
                      <a:pt x="213023" y="166862"/>
                    </a:cubicBezTo>
                    <a:cubicBezTo>
                      <a:pt x="222774" y="157989"/>
                      <a:pt x="234190" y="164977"/>
                      <a:pt x="234190" y="164977"/>
                    </a:cubicBezTo>
                    <a:cubicBezTo>
                      <a:pt x="234190" y="164977"/>
                      <a:pt x="228829" y="138134"/>
                      <a:pt x="207893" y="118131"/>
                    </a:cubicBezTo>
                    <a:cubicBezTo>
                      <a:pt x="186947" y="98138"/>
                      <a:pt x="149687" y="87573"/>
                      <a:pt x="149687" y="875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57" name="Google Shape;7757;p13"/>
              <p:cNvSpPr/>
              <p:nvPr/>
            </p:nvSpPr>
            <p:spPr>
              <a:xfrm>
                <a:off x="1578708" y="2659699"/>
                <a:ext cx="167563" cy="199092"/>
              </a:xfrm>
              <a:custGeom>
                <a:avLst/>
                <a:gdLst/>
                <a:ahLst/>
                <a:cxnLst/>
                <a:rect l="l" t="t" r="r" b="b"/>
                <a:pathLst>
                  <a:path w="167563" h="199092" extrusionOk="0">
                    <a:moveTo>
                      <a:pt x="27850" y="199093"/>
                    </a:moveTo>
                    <a:cubicBezTo>
                      <a:pt x="27850" y="199093"/>
                      <a:pt x="63650" y="163330"/>
                      <a:pt x="76618" y="141664"/>
                    </a:cubicBezTo>
                    <a:cubicBezTo>
                      <a:pt x="83847" y="129583"/>
                      <a:pt x="87599" y="120802"/>
                      <a:pt x="87599" y="120802"/>
                    </a:cubicBezTo>
                    <a:cubicBezTo>
                      <a:pt x="87599" y="120802"/>
                      <a:pt x="89097" y="127827"/>
                      <a:pt x="89420" y="145010"/>
                    </a:cubicBezTo>
                    <a:cubicBezTo>
                      <a:pt x="89744" y="162184"/>
                      <a:pt x="88893" y="189508"/>
                      <a:pt x="88893" y="189508"/>
                    </a:cubicBezTo>
                    <a:cubicBezTo>
                      <a:pt x="88893" y="189508"/>
                      <a:pt x="94209" y="165475"/>
                      <a:pt x="94966" y="146868"/>
                    </a:cubicBezTo>
                    <a:cubicBezTo>
                      <a:pt x="95724" y="128252"/>
                      <a:pt x="91916" y="115071"/>
                      <a:pt x="91916" y="115071"/>
                    </a:cubicBezTo>
                    <a:cubicBezTo>
                      <a:pt x="91916" y="115071"/>
                      <a:pt x="99283" y="105097"/>
                      <a:pt x="104487" y="94162"/>
                    </a:cubicBezTo>
                    <a:cubicBezTo>
                      <a:pt x="109691" y="83227"/>
                      <a:pt x="112741" y="71331"/>
                      <a:pt x="112741" y="71331"/>
                    </a:cubicBezTo>
                    <a:lnTo>
                      <a:pt x="125109" y="106493"/>
                    </a:lnTo>
                    <a:cubicBezTo>
                      <a:pt x="125109" y="106493"/>
                      <a:pt x="119202" y="110994"/>
                      <a:pt x="115644" y="123713"/>
                    </a:cubicBezTo>
                    <a:cubicBezTo>
                      <a:pt x="112085" y="136423"/>
                      <a:pt x="110893" y="157350"/>
                      <a:pt x="110893" y="157350"/>
                    </a:cubicBezTo>
                    <a:cubicBezTo>
                      <a:pt x="110893" y="157350"/>
                      <a:pt x="115505" y="139408"/>
                      <a:pt x="119249" y="128732"/>
                    </a:cubicBezTo>
                    <a:cubicBezTo>
                      <a:pt x="122992" y="118066"/>
                      <a:pt x="125876" y="114645"/>
                      <a:pt x="125876" y="114645"/>
                    </a:cubicBezTo>
                    <a:lnTo>
                      <a:pt x="133123" y="148606"/>
                    </a:lnTo>
                    <a:lnTo>
                      <a:pt x="140703" y="193307"/>
                    </a:lnTo>
                    <a:lnTo>
                      <a:pt x="138124" y="149678"/>
                    </a:lnTo>
                    <a:cubicBezTo>
                      <a:pt x="138124" y="149678"/>
                      <a:pt x="142496" y="150297"/>
                      <a:pt x="148282" y="157562"/>
                    </a:cubicBezTo>
                    <a:cubicBezTo>
                      <a:pt x="154078" y="164819"/>
                      <a:pt x="161288" y="178721"/>
                      <a:pt x="161288" y="178721"/>
                    </a:cubicBezTo>
                    <a:cubicBezTo>
                      <a:pt x="161288" y="178721"/>
                      <a:pt x="155908" y="162905"/>
                      <a:pt x="149780" y="153671"/>
                    </a:cubicBezTo>
                    <a:cubicBezTo>
                      <a:pt x="143651" y="144428"/>
                      <a:pt x="136774" y="141775"/>
                      <a:pt x="136774" y="141775"/>
                    </a:cubicBezTo>
                    <a:lnTo>
                      <a:pt x="130710" y="114692"/>
                    </a:lnTo>
                    <a:lnTo>
                      <a:pt x="127836" y="99135"/>
                    </a:lnTo>
                    <a:cubicBezTo>
                      <a:pt x="127836" y="99135"/>
                      <a:pt x="134389" y="99939"/>
                      <a:pt x="144317" y="107168"/>
                    </a:cubicBezTo>
                    <a:cubicBezTo>
                      <a:pt x="154253" y="114396"/>
                      <a:pt x="167564" y="128058"/>
                      <a:pt x="167564" y="128058"/>
                    </a:cubicBezTo>
                    <a:cubicBezTo>
                      <a:pt x="167564" y="128058"/>
                      <a:pt x="157581" y="111993"/>
                      <a:pt x="147155" y="102620"/>
                    </a:cubicBezTo>
                    <a:cubicBezTo>
                      <a:pt x="136728" y="93256"/>
                      <a:pt x="125858" y="90585"/>
                      <a:pt x="125858" y="90585"/>
                    </a:cubicBezTo>
                    <a:lnTo>
                      <a:pt x="115921" y="64888"/>
                    </a:lnTo>
                    <a:cubicBezTo>
                      <a:pt x="115921" y="64888"/>
                      <a:pt x="118731" y="58437"/>
                      <a:pt x="122142" y="45792"/>
                    </a:cubicBezTo>
                    <a:cubicBezTo>
                      <a:pt x="125553" y="33138"/>
                      <a:pt x="129555" y="14281"/>
                      <a:pt x="129555" y="14281"/>
                    </a:cubicBezTo>
                    <a:lnTo>
                      <a:pt x="117058" y="6286"/>
                    </a:lnTo>
                    <a:cubicBezTo>
                      <a:pt x="117058" y="6286"/>
                      <a:pt x="116938" y="25114"/>
                      <a:pt x="114775" y="38998"/>
                    </a:cubicBezTo>
                    <a:cubicBezTo>
                      <a:pt x="112612" y="52891"/>
                      <a:pt x="108406" y="61847"/>
                      <a:pt x="108406" y="61847"/>
                    </a:cubicBezTo>
                    <a:lnTo>
                      <a:pt x="90104" y="59999"/>
                    </a:lnTo>
                    <a:cubicBezTo>
                      <a:pt x="90104" y="59999"/>
                      <a:pt x="88977" y="45394"/>
                      <a:pt x="81554" y="30975"/>
                    </a:cubicBezTo>
                    <a:cubicBezTo>
                      <a:pt x="74141" y="16555"/>
                      <a:pt x="61598" y="0"/>
                      <a:pt x="61598" y="0"/>
                    </a:cubicBezTo>
                    <a:cubicBezTo>
                      <a:pt x="61598" y="0"/>
                      <a:pt x="72440" y="17599"/>
                      <a:pt x="77940" y="32352"/>
                    </a:cubicBezTo>
                    <a:cubicBezTo>
                      <a:pt x="83431" y="47113"/>
                      <a:pt x="84642" y="59897"/>
                      <a:pt x="84642" y="59897"/>
                    </a:cubicBezTo>
                    <a:lnTo>
                      <a:pt x="56005" y="58307"/>
                    </a:lnTo>
                    <a:cubicBezTo>
                      <a:pt x="56005" y="58307"/>
                      <a:pt x="53353" y="51005"/>
                      <a:pt x="44544" y="45533"/>
                    </a:cubicBezTo>
                    <a:cubicBezTo>
                      <a:pt x="35726" y="40061"/>
                      <a:pt x="20751" y="36410"/>
                      <a:pt x="20751" y="36410"/>
                    </a:cubicBezTo>
                    <a:cubicBezTo>
                      <a:pt x="20751" y="36410"/>
                      <a:pt x="35171" y="43573"/>
                      <a:pt x="42769" y="48981"/>
                    </a:cubicBezTo>
                    <a:cubicBezTo>
                      <a:pt x="50367" y="54379"/>
                      <a:pt x="51125" y="58002"/>
                      <a:pt x="51125" y="58002"/>
                    </a:cubicBezTo>
                    <a:lnTo>
                      <a:pt x="0" y="69871"/>
                    </a:lnTo>
                    <a:cubicBezTo>
                      <a:pt x="0" y="69871"/>
                      <a:pt x="36234" y="65794"/>
                      <a:pt x="54878" y="65157"/>
                    </a:cubicBezTo>
                    <a:cubicBezTo>
                      <a:pt x="68955" y="64667"/>
                      <a:pt x="74261" y="65536"/>
                      <a:pt x="74261" y="65536"/>
                    </a:cubicBezTo>
                    <a:cubicBezTo>
                      <a:pt x="74261" y="65536"/>
                      <a:pt x="72385" y="71479"/>
                      <a:pt x="67394" y="78587"/>
                    </a:cubicBezTo>
                    <a:cubicBezTo>
                      <a:pt x="62402" y="85686"/>
                      <a:pt x="54721" y="92711"/>
                      <a:pt x="54721" y="92711"/>
                    </a:cubicBezTo>
                    <a:cubicBezTo>
                      <a:pt x="54721" y="92711"/>
                      <a:pt x="64777" y="87775"/>
                      <a:pt x="71202" y="81462"/>
                    </a:cubicBezTo>
                    <a:cubicBezTo>
                      <a:pt x="77635" y="75139"/>
                      <a:pt x="80426" y="67440"/>
                      <a:pt x="80426" y="67440"/>
                    </a:cubicBezTo>
                    <a:lnTo>
                      <a:pt x="105643" y="69140"/>
                    </a:lnTo>
                    <a:cubicBezTo>
                      <a:pt x="105643" y="69140"/>
                      <a:pt x="101058" y="81064"/>
                      <a:pt x="96861" y="90733"/>
                    </a:cubicBezTo>
                    <a:cubicBezTo>
                      <a:pt x="92674" y="100401"/>
                      <a:pt x="86389" y="109146"/>
                      <a:pt x="86389" y="109146"/>
                    </a:cubicBezTo>
                    <a:cubicBezTo>
                      <a:pt x="86389" y="109146"/>
                      <a:pt x="74197" y="108397"/>
                      <a:pt x="61108" y="111910"/>
                    </a:cubicBezTo>
                    <a:cubicBezTo>
                      <a:pt x="48019" y="115422"/>
                      <a:pt x="34034" y="123196"/>
                      <a:pt x="34034" y="123196"/>
                    </a:cubicBezTo>
                    <a:cubicBezTo>
                      <a:pt x="34034" y="123196"/>
                      <a:pt x="48509" y="118851"/>
                      <a:pt x="60544" y="116947"/>
                    </a:cubicBezTo>
                    <a:cubicBezTo>
                      <a:pt x="72570" y="115043"/>
                      <a:pt x="82155" y="115579"/>
                      <a:pt x="82155" y="115579"/>
                    </a:cubicBezTo>
                    <a:cubicBezTo>
                      <a:pt x="82155" y="115579"/>
                      <a:pt x="80861" y="122687"/>
                      <a:pt x="70619" y="138900"/>
                    </a:cubicBezTo>
                    <a:cubicBezTo>
                      <a:pt x="57272" y="160012"/>
                      <a:pt x="27850" y="199093"/>
                      <a:pt x="27850" y="19909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58" name="Google Shape;7758;p13"/>
            <p:cNvGrpSpPr/>
            <p:nvPr/>
          </p:nvGrpSpPr>
          <p:grpSpPr>
            <a:xfrm>
              <a:off x="2321820" y="2766709"/>
              <a:ext cx="356571" cy="356757"/>
              <a:chOff x="2321820" y="2766709"/>
              <a:chExt cx="356571" cy="356757"/>
            </a:xfrm>
          </p:grpSpPr>
          <p:sp>
            <p:nvSpPr>
              <p:cNvPr id="7759" name="Google Shape;7759;p13"/>
              <p:cNvSpPr/>
              <p:nvPr/>
            </p:nvSpPr>
            <p:spPr>
              <a:xfrm>
                <a:off x="2321820" y="2766709"/>
                <a:ext cx="356571" cy="356757"/>
              </a:xfrm>
              <a:custGeom>
                <a:avLst/>
                <a:gdLst/>
                <a:ahLst/>
                <a:cxnLst/>
                <a:rect l="l" t="t" r="r" b="b"/>
                <a:pathLst>
                  <a:path w="356571" h="356757" extrusionOk="0">
                    <a:moveTo>
                      <a:pt x="243868" y="237443"/>
                    </a:moveTo>
                    <a:cubicBezTo>
                      <a:pt x="243868" y="237443"/>
                      <a:pt x="245938" y="289881"/>
                      <a:pt x="214132" y="319497"/>
                    </a:cubicBezTo>
                    <a:cubicBezTo>
                      <a:pt x="164060" y="366139"/>
                      <a:pt x="126569" y="355777"/>
                      <a:pt x="126569" y="355777"/>
                    </a:cubicBezTo>
                    <a:cubicBezTo>
                      <a:pt x="126569" y="355777"/>
                      <a:pt x="162332" y="322381"/>
                      <a:pt x="130914" y="302221"/>
                    </a:cubicBezTo>
                    <a:cubicBezTo>
                      <a:pt x="114608" y="291758"/>
                      <a:pt x="80510" y="295372"/>
                      <a:pt x="80510" y="295372"/>
                    </a:cubicBezTo>
                    <a:cubicBezTo>
                      <a:pt x="80510" y="295372"/>
                      <a:pt x="68882" y="276044"/>
                      <a:pt x="48749" y="267891"/>
                    </a:cubicBezTo>
                    <a:cubicBezTo>
                      <a:pt x="28627" y="259739"/>
                      <a:pt x="0" y="262752"/>
                      <a:pt x="0" y="262752"/>
                    </a:cubicBezTo>
                    <a:cubicBezTo>
                      <a:pt x="0" y="262752"/>
                      <a:pt x="12072" y="242296"/>
                      <a:pt x="32315" y="226869"/>
                    </a:cubicBezTo>
                    <a:cubicBezTo>
                      <a:pt x="52558" y="211442"/>
                      <a:pt x="80963" y="201043"/>
                      <a:pt x="80963" y="201043"/>
                    </a:cubicBezTo>
                    <a:cubicBezTo>
                      <a:pt x="80963" y="201043"/>
                      <a:pt x="66487" y="195710"/>
                      <a:pt x="53953" y="189276"/>
                    </a:cubicBezTo>
                    <a:cubicBezTo>
                      <a:pt x="41419" y="182852"/>
                      <a:pt x="30827" y="175319"/>
                      <a:pt x="30827" y="175319"/>
                    </a:cubicBezTo>
                    <a:cubicBezTo>
                      <a:pt x="30827" y="175319"/>
                      <a:pt x="40005" y="166538"/>
                      <a:pt x="50312" y="160973"/>
                    </a:cubicBezTo>
                    <a:cubicBezTo>
                      <a:pt x="60618" y="155399"/>
                      <a:pt x="72061" y="153052"/>
                      <a:pt x="72061" y="153052"/>
                    </a:cubicBezTo>
                    <a:cubicBezTo>
                      <a:pt x="72061" y="153052"/>
                      <a:pt x="52761" y="128436"/>
                      <a:pt x="40125" y="105920"/>
                    </a:cubicBezTo>
                    <a:cubicBezTo>
                      <a:pt x="27490" y="83403"/>
                      <a:pt x="21519" y="62975"/>
                      <a:pt x="21519" y="62975"/>
                    </a:cubicBezTo>
                    <a:cubicBezTo>
                      <a:pt x="21519" y="62975"/>
                      <a:pt x="55183" y="61080"/>
                      <a:pt x="83218" y="64389"/>
                    </a:cubicBezTo>
                    <a:cubicBezTo>
                      <a:pt x="111253" y="67689"/>
                      <a:pt x="133650" y="76184"/>
                      <a:pt x="133650" y="76184"/>
                    </a:cubicBezTo>
                    <a:cubicBezTo>
                      <a:pt x="133650" y="76184"/>
                      <a:pt x="132892" y="66524"/>
                      <a:pt x="134972" y="58030"/>
                    </a:cubicBezTo>
                    <a:cubicBezTo>
                      <a:pt x="137042" y="49535"/>
                      <a:pt x="141960" y="42205"/>
                      <a:pt x="141960" y="42205"/>
                    </a:cubicBezTo>
                    <a:cubicBezTo>
                      <a:pt x="141960" y="42205"/>
                      <a:pt x="161010" y="50802"/>
                      <a:pt x="174432" y="64056"/>
                    </a:cubicBezTo>
                    <a:cubicBezTo>
                      <a:pt x="187844" y="77321"/>
                      <a:pt x="195627" y="95244"/>
                      <a:pt x="195627" y="95244"/>
                    </a:cubicBezTo>
                    <a:cubicBezTo>
                      <a:pt x="195627" y="95244"/>
                      <a:pt x="201247" y="63132"/>
                      <a:pt x="213873" y="39321"/>
                    </a:cubicBezTo>
                    <a:cubicBezTo>
                      <a:pt x="226508" y="15510"/>
                      <a:pt x="246160" y="0"/>
                      <a:pt x="246160" y="0"/>
                    </a:cubicBezTo>
                    <a:cubicBezTo>
                      <a:pt x="246160" y="0"/>
                      <a:pt x="250005" y="30475"/>
                      <a:pt x="262807" y="48786"/>
                    </a:cubicBezTo>
                    <a:cubicBezTo>
                      <a:pt x="275609" y="67098"/>
                      <a:pt x="297368" y="73235"/>
                      <a:pt x="297368" y="73235"/>
                    </a:cubicBezTo>
                    <a:cubicBezTo>
                      <a:pt x="297368" y="73235"/>
                      <a:pt x="273946" y="107750"/>
                      <a:pt x="321410" y="131043"/>
                    </a:cubicBezTo>
                    <a:cubicBezTo>
                      <a:pt x="340230" y="140277"/>
                      <a:pt x="356572" y="129962"/>
                      <a:pt x="356572" y="129962"/>
                    </a:cubicBezTo>
                    <a:cubicBezTo>
                      <a:pt x="356572" y="129962"/>
                      <a:pt x="356563" y="163432"/>
                      <a:pt x="328907" y="191060"/>
                    </a:cubicBezTo>
                    <a:cubicBezTo>
                      <a:pt x="301241" y="218679"/>
                      <a:pt x="243868" y="237443"/>
                      <a:pt x="243868" y="23744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60" name="Google Shape;7760;p13"/>
              <p:cNvSpPr/>
              <p:nvPr/>
            </p:nvSpPr>
            <p:spPr>
              <a:xfrm>
                <a:off x="2371373" y="2837596"/>
                <a:ext cx="254488" cy="247417"/>
              </a:xfrm>
              <a:custGeom>
                <a:avLst/>
                <a:gdLst/>
                <a:ahLst/>
                <a:cxnLst/>
                <a:rect l="l" t="t" r="r" b="b"/>
                <a:pathLst>
                  <a:path w="254488" h="247417" extrusionOk="0">
                    <a:moveTo>
                      <a:pt x="3383" y="10916"/>
                    </a:moveTo>
                    <a:cubicBezTo>
                      <a:pt x="3383" y="10916"/>
                      <a:pt x="73448" y="48666"/>
                      <a:pt x="101649" y="72921"/>
                    </a:cubicBezTo>
                    <a:cubicBezTo>
                      <a:pt x="117391" y="86453"/>
                      <a:pt x="126357" y="96529"/>
                      <a:pt x="126357" y="96529"/>
                    </a:cubicBezTo>
                    <a:cubicBezTo>
                      <a:pt x="126357" y="96529"/>
                      <a:pt x="126523" y="87747"/>
                      <a:pt x="121458" y="66830"/>
                    </a:cubicBezTo>
                    <a:cubicBezTo>
                      <a:pt x="116402" y="45912"/>
                      <a:pt x="106105" y="12848"/>
                      <a:pt x="106105" y="12848"/>
                    </a:cubicBezTo>
                    <a:cubicBezTo>
                      <a:pt x="106105" y="12848"/>
                      <a:pt x="122604" y="41207"/>
                      <a:pt x="129897" y="63696"/>
                    </a:cubicBezTo>
                    <a:cubicBezTo>
                      <a:pt x="137190" y="86185"/>
                      <a:pt x="135277" y="102805"/>
                      <a:pt x="135277" y="102805"/>
                    </a:cubicBezTo>
                    <a:cubicBezTo>
                      <a:pt x="135277" y="102805"/>
                      <a:pt x="150538" y="113749"/>
                      <a:pt x="162591" y="126209"/>
                    </a:cubicBezTo>
                    <a:cubicBezTo>
                      <a:pt x="174644" y="138669"/>
                      <a:pt x="183499" y="152636"/>
                      <a:pt x="183499" y="152636"/>
                    </a:cubicBezTo>
                    <a:lnTo>
                      <a:pt x="192244" y="107944"/>
                    </a:lnTo>
                    <a:cubicBezTo>
                      <a:pt x="192244" y="107944"/>
                      <a:pt x="181124" y="103415"/>
                      <a:pt x="171187" y="88533"/>
                    </a:cubicBezTo>
                    <a:cubicBezTo>
                      <a:pt x="161241" y="73651"/>
                      <a:pt x="152479" y="48426"/>
                      <a:pt x="152479" y="48426"/>
                    </a:cubicBezTo>
                    <a:cubicBezTo>
                      <a:pt x="152479" y="48426"/>
                      <a:pt x="165844" y="69482"/>
                      <a:pt x="175430" y="81850"/>
                    </a:cubicBezTo>
                    <a:cubicBezTo>
                      <a:pt x="185024" y="94227"/>
                      <a:pt x="190829" y="97915"/>
                      <a:pt x="190829" y="97915"/>
                    </a:cubicBezTo>
                    <a:lnTo>
                      <a:pt x="191606" y="55506"/>
                    </a:lnTo>
                    <a:lnTo>
                      <a:pt x="189424" y="0"/>
                    </a:lnTo>
                    <a:lnTo>
                      <a:pt x="199416" y="53408"/>
                    </a:lnTo>
                    <a:cubicBezTo>
                      <a:pt x="199416" y="53408"/>
                      <a:pt x="206349" y="51957"/>
                      <a:pt x="213429" y="42214"/>
                    </a:cubicBezTo>
                    <a:cubicBezTo>
                      <a:pt x="220519" y="32472"/>
                      <a:pt x="227756" y="14438"/>
                      <a:pt x="227756" y="14438"/>
                    </a:cubicBezTo>
                    <a:cubicBezTo>
                      <a:pt x="227756" y="14438"/>
                      <a:pt x="224133" y="34515"/>
                      <a:pt x="217136" y="46707"/>
                    </a:cubicBezTo>
                    <a:cubicBezTo>
                      <a:pt x="210139" y="58908"/>
                      <a:pt x="199777" y="63225"/>
                      <a:pt x="199777" y="63225"/>
                    </a:cubicBezTo>
                    <a:lnTo>
                      <a:pt x="198705" y="97102"/>
                    </a:lnTo>
                    <a:lnTo>
                      <a:pt x="199074" y="116448"/>
                    </a:lnTo>
                    <a:cubicBezTo>
                      <a:pt x="199074" y="116448"/>
                      <a:pt x="209510" y="114433"/>
                      <a:pt x="223366" y="104071"/>
                    </a:cubicBezTo>
                    <a:cubicBezTo>
                      <a:pt x="237222" y="93700"/>
                      <a:pt x="254488" y="74991"/>
                      <a:pt x="254488" y="74991"/>
                    </a:cubicBezTo>
                    <a:cubicBezTo>
                      <a:pt x="254488" y="74991"/>
                      <a:pt x="243433" y="96103"/>
                      <a:pt x="229467" y="109136"/>
                    </a:cubicBezTo>
                    <a:cubicBezTo>
                      <a:pt x="215500" y="122179"/>
                      <a:pt x="198631" y="127152"/>
                      <a:pt x="198631" y="127152"/>
                    </a:cubicBezTo>
                    <a:lnTo>
                      <a:pt x="190783" y="159957"/>
                    </a:lnTo>
                    <a:cubicBezTo>
                      <a:pt x="190783" y="159957"/>
                      <a:pt x="197475" y="167342"/>
                      <a:pt x="207153" y="182168"/>
                    </a:cubicBezTo>
                    <a:cubicBezTo>
                      <a:pt x="216831" y="196995"/>
                      <a:pt x="229504" y="219262"/>
                      <a:pt x="229504" y="219262"/>
                    </a:cubicBezTo>
                    <a:lnTo>
                      <a:pt x="211719" y="230964"/>
                    </a:lnTo>
                    <a:cubicBezTo>
                      <a:pt x="211719" y="230964"/>
                      <a:pt x="205388" y="208114"/>
                      <a:pt x="197337" y="191587"/>
                    </a:cubicBezTo>
                    <a:cubicBezTo>
                      <a:pt x="189286" y="175051"/>
                      <a:pt x="179515" y="164837"/>
                      <a:pt x="179515" y="164837"/>
                    </a:cubicBezTo>
                    <a:lnTo>
                      <a:pt x="150242" y="170004"/>
                    </a:lnTo>
                    <a:cubicBezTo>
                      <a:pt x="150242" y="170004"/>
                      <a:pt x="153163" y="187918"/>
                      <a:pt x="145749" y="206617"/>
                    </a:cubicBezTo>
                    <a:cubicBezTo>
                      <a:pt x="138336" y="225316"/>
                      <a:pt x="123260" y="247417"/>
                      <a:pt x="123260" y="247417"/>
                    </a:cubicBezTo>
                    <a:cubicBezTo>
                      <a:pt x="123260" y="247417"/>
                      <a:pt x="135231" y="224318"/>
                      <a:pt x="139390" y="205517"/>
                    </a:cubicBezTo>
                    <a:cubicBezTo>
                      <a:pt x="143549" y="186716"/>
                      <a:pt x="141368" y="170993"/>
                      <a:pt x="141368" y="170993"/>
                    </a:cubicBezTo>
                    <a:lnTo>
                      <a:pt x="95151" y="177482"/>
                    </a:lnTo>
                    <a:cubicBezTo>
                      <a:pt x="95151" y="177482"/>
                      <a:pt x="93210" y="186762"/>
                      <a:pt x="80602" y="194823"/>
                    </a:cubicBezTo>
                    <a:cubicBezTo>
                      <a:pt x="68003" y="202873"/>
                      <a:pt x="44747" y="209686"/>
                      <a:pt x="44747" y="209686"/>
                    </a:cubicBezTo>
                    <a:cubicBezTo>
                      <a:pt x="44747" y="209686"/>
                      <a:pt x="65961" y="198686"/>
                      <a:pt x="76591" y="190913"/>
                    </a:cubicBezTo>
                    <a:cubicBezTo>
                      <a:pt x="87230" y="183148"/>
                      <a:pt x="87294" y="178619"/>
                      <a:pt x="87294" y="178619"/>
                    </a:cubicBezTo>
                    <a:lnTo>
                      <a:pt x="0" y="172333"/>
                    </a:lnTo>
                    <a:cubicBezTo>
                      <a:pt x="0" y="172333"/>
                      <a:pt x="60452" y="171520"/>
                      <a:pt x="91093" y="169339"/>
                    </a:cubicBezTo>
                    <a:cubicBezTo>
                      <a:pt x="114220" y="167693"/>
                      <a:pt x="122585" y="165798"/>
                      <a:pt x="122585" y="165798"/>
                    </a:cubicBezTo>
                    <a:cubicBezTo>
                      <a:pt x="122585" y="165798"/>
                      <a:pt x="117594" y="158875"/>
                      <a:pt x="107131" y="151027"/>
                    </a:cubicBezTo>
                    <a:cubicBezTo>
                      <a:pt x="96676" y="143189"/>
                      <a:pt x="81859" y="135887"/>
                      <a:pt x="81859" y="135887"/>
                    </a:cubicBezTo>
                    <a:cubicBezTo>
                      <a:pt x="81859" y="135887"/>
                      <a:pt x="99875" y="140277"/>
                      <a:pt x="112418" y="146933"/>
                    </a:cubicBezTo>
                    <a:cubicBezTo>
                      <a:pt x="124961" y="153579"/>
                      <a:pt x="132042" y="162498"/>
                      <a:pt x="132042" y="162498"/>
                    </a:cubicBezTo>
                    <a:lnTo>
                      <a:pt x="172629" y="156426"/>
                    </a:lnTo>
                    <a:cubicBezTo>
                      <a:pt x="172629" y="156426"/>
                      <a:pt x="161260" y="142662"/>
                      <a:pt x="151277" y="131589"/>
                    </a:cubicBezTo>
                    <a:cubicBezTo>
                      <a:pt x="141285" y="120506"/>
                      <a:pt x="128178" y="110883"/>
                      <a:pt x="128178" y="110883"/>
                    </a:cubicBezTo>
                    <a:cubicBezTo>
                      <a:pt x="128178" y="110883"/>
                      <a:pt x="108536" y="113730"/>
                      <a:pt x="86028" y="111540"/>
                    </a:cubicBezTo>
                    <a:cubicBezTo>
                      <a:pt x="63530" y="109358"/>
                      <a:pt x="38166" y="102130"/>
                      <a:pt x="38166" y="102130"/>
                    </a:cubicBezTo>
                    <a:cubicBezTo>
                      <a:pt x="38166" y="102130"/>
                      <a:pt x="63206" y="105106"/>
                      <a:pt x="83458" y="105513"/>
                    </a:cubicBezTo>
                    <a:cubicBezTo>
                      <a:pt x="103720" y="105911"/>
                      <a:pt x="119175" y="103738"/>
                      <a:pt x="119175" y="103738"/>
                    </a:cubicBezTo>
                    <a:cubicBezTo>
                      <a:pt x="119175" y="103738"/>
                      <a:pt x="114756" y="95308"/>
                      <a:pt x="92757" y="77238"/>
                    </a:cubicBezTo>
                    <a:cubicBezTo>
                      <a:pt x="64112" y="53713"/>
                      <a:pt x="3383" y="10916"/>
                      <a:pt x="3383" y="109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61" name="Google Shape;7761;p13"/>
            <p:cNvGrpSpPr/>
            <p:nvPr/>
          </p:nvGrpSpPr>
          <p:grpSpPr>
            <a:xfrm>
              <a:off x="2240515" y="1732931"/>
              <a:ext cx="296850" cy="170195"/>
              <a:chOff x="2240515" y="1732931"/>
              <a:chExt cx="296850" cy="170195"/>
            </a:xfrm>
          </p:grpSpPr>
          <p:sp>
            <p:nvSpPr>
              <p:cNvPr id="7762" name="Google Shape;7762;p13"/>
              <p:cNvSpPr/>
              <p:nvPr/>
            </p:nvSpPr>
            <p:spPr>
              <a:xfrm>
                <a:off x="2240515" y="1732931"/>
                <a:ext cx="296850" cy="170195"/>
              </a:xfrm>
              <a:custGeom>
                <a:avLst/>
                <a:gdLst/>
                <a:ahLst/>
                <a:cxnLst/>
                <a:rect l="l" t="t" r="r" b="b"/>
                <a:pathLst>
                  <a:path w="296850" h="170195" extrusionOk="0">
                    <a:moveTo>
                      <a:pt x="182353" y="133548"/>
                    </a:moveTo>
                    <a:cubicBezTo>
                      <a:pt x="182353" y="133548"/>
                      <a:pt x="167296" y="159023"/>
                      <a:pt x="135212" y="165937"/>
                    </a:cubicBezTo>
                    <a:cubicBezTo>
                      <a:pt x="84688" y="176826"/>
                      <a:pt x="61154" y="163395"/>
                      <a:pt x="61154" y="163395"/>
                    </a:cubicBezTo>
                    <a:cubicBezTo>
                      <a:pt x="61154" y="163395"/>
                      <a:pt x="97268" y="155575"/>
                      <a:pt x="81157" y="138845"/>
                    </a:cubicBezTo>
                    <a:cubicBezTo>
                      <a:pt x="72801" y="130165"/>
                      <a:pt x="47280" y="124166"/>
                      <a:pt x="47280" y="124166"/>
                    </a:cubicBezTo>
                    <a:cubicBezTo>
                      <a:pt x="47280" y="124166"/>
                      <a:pt x="45061" y="112316"/>
                      <a:pt x="33239" y="103868"/>
                    </a:cubicBezTo>
                    <a:cubicBezTo>
                      <a:pt x="21426" y="95419"/>
                      <a:pt x="0" y="90372"/>
                      <a:pt x="0" y="90372"/>
                    </a:cubicBezTo>
                    <a:cubicBezTo>
                      <a:pt x="0" y="90372"/>
                      <a:pt x="15094" y="83357"/>
                      <a:pt x="34432" y="80584"/>
                    </a:cubicBezTo>
                    <a:cubicBezTo>
                      <a:pt x="53769" y="77820"/>
                      <a:pt x="77358" y="79299"/>
                      <a:pt x="77358" y="79299"/>
                    </a:cubicBezTo>
                    <a:cubicBezTo>
                      <a:pt x="77358" y="79299"/>
                      <a:pt x="68687" y="73475"/>
                      <a:pt x="61755" y="67569"/>
                    </a:cubicBezTo>
                    <a:cubicBezTo>
                      <a:pt x="54822" y="61662"/>
                      <a:pt x="49628" y="55673"/>
                      <a:pt x="49628" y="55673"/>
                    </a:cubicBezTo>
                    <a:cubicBezTo>
                      <a:pt x="49628" y="55673"/>
                      <a:pt x="58963" y="53565"/>
                      <a:pt x="68087" y="53251"/>
                    </a:cubicBezTo>
                    <a:cubicBezTo>
                      <a:pt x="77219" y="52927"/>
                      <a:pt x="86139" y="54397"/>
                      <a:pt x="86139" y="54397"/>
                    </a:cubicBezTo>
                    <a:cubicBezTo>
                      <a:pt x="86139" y="54397"/>
                      <a:pt x="80103" y="38295"/>
                      <a:pt x="78171" y="24698"/>
                    </a:cubicBezTo>
                    <a:cubicBezTo>
                      <a:pt x="76239" y="11092"/>
                      <a:pt x="78411" y="0"/>
                      <a:pt x="78411" y="0"/>
                    </a:cubicBezTo>
                    <a:cubicBezTo>
                      <a:pt x="78411" y="0"/>
                      <a:pt x="103082" y="6729"/>
                      <a:pt x="122086" y="14651"/>
                    </a:cubicBezTo>
                    <a:cubicBezTo>
                      <a:pt x="141082" y="22582"/>
                      <a:pt x="154420" y="31705"/>
                      <a:pt x="154420" y="31705"/>
                    </a:cubicBezTo>
                    <a:cubicBezTo>
                      <a:pt x="154420" y="31705"/>
                      <a:pt x="156925" y="26926"/>
                      <a:pt x="161093" y="23349"/>
                    </a:cubicBezTo>
                    <a:cubicBezTo>
                      <a:pt x="165262" y="19762"/>
                      <a:pt x="171085" y="17387"/>
                      <a:pt x="171085" y="17387"/>
                    </a:cubicBezTo>
                    <a:cubicBezTo>
                      <a:pt x="171085" y="17387"/>
                      <a:pt x="181993" y="25798"/>
                      <a:pt x="187400" y="35162"/>
                    </a:cubicBezTo>
                    <a:cubicBezTo>
                      <a:pt x="192817" y="44525"/>
                      <a:pt x="192724" y="54832"/>
                      <a:pt x="192724" y="54832"/>
                    </a:cubicBezTo>
                    <a:cubicBezTo>
                      <a:pt x="192724" y="54832"/>
                      <a:pt x="206867" y="40791"/>
                      <a:pt x="223412" y="32306"/>
                    </a:cubicBezTo>
                    <a:cubicBezTo>
                      <a:pt x="239958" y="23811"/>
                      <a:pt x="258907" y="20862"/>
                      <a:pt x="258907" y="20862"/>
                    </a:cubicBezTo>
                    <a:cubicBezTo>
                      <a:pt x="258907" y="20862"/>
                      <a:pt x="252039" y="36271"/>
                      <a:pt x="255422" y="47899"/>
                    </a:cubicBezTo>
                    <a:cubicBezTo>
                      <a:pt x="258796" y="59527"/>
                      <a:pt x="272421" y="67384"/>
                      <a:pt x="272421" y="67384"/>
                    </a:cubicBezTo>
                    <a:cubicBezTo>
                      <a:pt x="272421" y="67384"/>
                      <a:pt x="244783" y="78532"/>
                      <a:pt x="271367" y="100392"/>
                    </a:cubicBezTo>
                    <a:cubicBezTo>
                      <a:pt x="281904" y="109053"/>
                      <a:pt x="296851" y="107842"/>
                      <a:pt x="296851" y="107842"/>
                    </a:cubicBezTo>
                    <a:cubicBezTo>
                      <a:pt x="296851" y="107842"/>
                      <a:pt x="286286" y="123796"/>
                      <a:pt x="257788" y="130701"/>
                    </a:cubicBezTo>
                    <a:cubicBezTo>
                      <a:pt x="229300" y="137606"/>
                      <a:pt x="182353" y="133548"/>
                      <a:pt x="182353" y="13354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63" name="Google Shape;7763;p13"/>
              <p:cNvSpPr/>
              <p:nvPr/>
            </p:nvSpPr>
            <p:spPr>
              <a:xfrm>
                <a:off x="2282110" y="1749033"/>
                <a:ext cx="212671" cy="152099"/>
              </a:xfrm>
              <a:custGeom>
                <a:avLst/>
                <a:gdLst/>
                <a:ahLst/>
                <a:cxnLst/>
                <a:rect l="l" t="t" r="r" b="b"/>
                <a:pathLst>
                  <a:path w="212671" h="152099" extrusionOk="0">
                    <a:moveTo>
                      <a:pt x="53343" y="0"/>
                    </a:moveTo>
                    <a:cubicBezTo>
                      <a:pt x="53343" y="0"/>
                      <a:pt x="91528" y="33868"/>
                      <a:pt x="104043" y="51818"/>
                    </a:cubicBezTo>
                    <a:cubicBezTo>
                      <a:pt x="111032" y="61838"/>
                      <a:pt x="114266" y="68669"/>
                      <a:pt x="114266" y="68669"/>
                    </a:cubicBezTo>
                    <a:cubicBezTo>
                      <a:pt x="114266" y="68669"/>
                      <a:pt x="117151" y="64519"/>
                      <a:pt x="120136" y="53399"/>
                    </a:cubicBezTo>
                    <a:cubicBezTo>
                      <a:pt x="123112" y="42279"/>
                      <a:pt x="126181" y="24190"/>
                      <a:pt x="126181" y="24190"/>
                    </a:cubicBezTo>
                    <a:cubicBezTo>
                      <a:pt x="126181" y="24190"/>
                      <a:pt x="129038" y="41447"/>
                      <a:pt x="127152" y="53815"/>
                    </a:cubicBezTo>
                    <a:cubicBezTo>
                      <a:pt x="125275" y="66192"/>
                      <a:pt x="118666" y="73679"/>
                      <a:pt x="118666" y="73679"/>
                    </a:cubicBezTo>
                    <a:cubicBezTo>
                      <a:pt x="118666" y="73679"/>
                      <a:pt x="126117" y="82358"/>
                      <a:pt x="130812" y="91029"/>
                    </a:cubicBezTo>
                    <a:cubicBezTo>
                      <a:pt x="135498" y="99699"/>
                      <a:pt x="137421" y="108360"/>
                      <a:pt x="137421" y="108360"/>
                    </a:cubicBezTo>
                    <a:lnTo>
                      <a:pt x="157766" y="89041"/>
                    </a:lnTo>
                    <a:cubicBezTo>
                      <a:pt x="157766" y="89041"/>
                      <a:pt x="151249" y="84355"/>
                      <a:pt x="148837" y="75010"/>
                    </a:cubicBezTo>
                    <a:cubicBezTo>
                      <a:pt x="146424" y="65665"/>
                      <a:pt x="148116" y="51652"/>
                      <a:pt x="148116" y="51652"/>
                    </a:cubicBezTo>
                    <a:cubicBezTo>
                      <a:pt x="148116" y="51652"/>
                      <a:pt x="151028" y="64722"/>
                      <a:pt x="153985" y="72792"/>
                    </a:cubicBezTo>
                    <a:cubicBezTo>
                      <a:pt x="156934" y="80861"/>
                      <a:pt x="159929" y="83939"/>
                      <a:pt x="159929" y="83939"/>
                    </a:cubicBezTo>
                    <a:lnTo>
                      <a:pt x="173859" y="63890"/>
                    </a:lnTo>
                    <a:lnTo>
                      <a:pt x="189813" y="36937"/>
                    </a:lnTo>
                    <a:lnTo>
                      <a:pt x="180107" y="64657"/>
                    </a:lnTo>
                    <a:cubicBezTo>
                      <a:pt x="180107" y="64657"/>
                      <a:pt x="185514" y="65545"/>
                      <a:pt x="193658" y="62504"/>
                    </a:cubicBezTo>
                    <a:cubicBezTo>
                      <a:pt x="201792" y="59463"/>
                      <a:pt x="212662" y="52502"/>
                      <a:pt x="212662" y="52502"/>
                    </a:cubicBezTo>
                    <a:cubicBezTo>
                      <a:pt x="212662" y="52502"/>
                      <a:pt x="203742" y="61256"/>
                      <a:pt x="194887" y="65480"/>
                    </a:cubicBezTo>
                    <a:cubicBezTo>
                      <a:pt x="186041" y="69713"/>
                      <a:pt x="177269" y="69427"/>
                      <a:pt x="177269" y="69427"/>
                    </a:cubicBezTo>
                    <a:lnTo>
                      <a:pt x="165817" y="85326"/>
                    </a:lnTo>
                    <a:lnTo>
                      <a:pt x="159975" y="94634"/>
                    </a:lnTo>
                    <a:cubicBezTo>
                      <a:pt x="159975" y="94634"/>
                      <a:pt x="168072" y="96039"/>
                      <a:pt x="181244" y="94236"/>
                    </a:cubicBezTo>
                    <a:cubicBezTo>
                      <a:pt x="194425" y="92434"/>
                      <a:pt x="212671" y="87424"/>
                      <a:pt x="212671" y="87424"/>
                    </a:cubicBezTo>
                    <a:cubicBezTo>
                      <a:pt x="212671" y="87424"/>
                      <a:pt x="198104" y="94985"/>
                      <a:pt x="184008" y="98035"/>
                    </a:cubicBezTo>
                    <a:cubicBezTo>
                      <a:pt x="169912" y="101095"/>
                      <a:pt x="156278" y="99644"/>
                      <a:pt x="156278" y="99644"/>
                    </a:cubicBezTo>
                    <a:lnTo>
                      <a:pt x="140324" y="113499"/>
                    </a:lnTo>
                    <a:cubicBezTo>
                      <a:pt x="140324" y="113499"/>
                      <a:pt x="142773" y="118537"/>
                      <a:pt x="145019" y="127799"/>
                    </a:cubicBezTo>
                    <a:cubicBezTo>
                      <a:pt x="147256" y="137061"/>
                      <a:pt x="149290" y="150547"/>
                      <a:pt x="149290" y="150547"/>
                    </a:cubicBezTo>
                    <a:lnTo>
                      <a:pt x="132883" y="152100"/>
                    </a:lnTo>
                    <a:cubicBezTo>
                      <a:pt x="132883" y="152100"/>
                      <a:pt x="135573" y="139769"/>
                      <a:pt x="135027" y="130063"/>
                    </a:cubicBezTo>
                    <a:cubicBezTo>
                      <a:pt x="134491" y="120367"/>
                      <a:pt x="130720" y="113278"/>
                      <a:pt x="130720" y="113278"/>
                    </a:cubicBezTo>
                    <a:lnTo>
                      <a:pt x="108166" y="109109"/>
                    </a:lnTo>
                    <a:cubicBezTo>
                      <a:pt x="108166" y="109109"/>
                      <a:pt x="104598" y="118306"/>
                      <a:pt x="93395" y="125543"/>
                    </a:cubicBezTo>
                    <a:cubicBezTo>
                      <a:pt x="82201" y="132781"/>
                      <a:pt x="64445" y="139908"/>
                      <a:pt x="64445" y="139908"/>
                    </a:cubicBezTo>
                    <a:cubicBezTo>
                      <a:pt x="64445" y="139908"/>
                      <a:pt x="80297" y="131607"/>
                      <a:pt x="89199" y="123584"/>
                    </a:cubicBezTo>
                    <a:cubicBezTo>
                      <a:pt x="98100" y="115561"/>
                      <a:pt x="101502" y="107574"/>
                      <a:pt x="101502" y="107574"/>
                    </a:cubicBezTo>
                    <a:lnTo>
                      <a:pt x="66414" y="100189"/>
                    </a:lnTo>
                    <a:cubicBezTo>
                      <a:pt x="66414" y="100189"/>
                      <a:pt x="62097" y="104182"/>
                      <a:pt x="50543" y="105162"/>
                    </a:cubicBezTo>
                    <a:cubicBezTo>
                      <a:pt x="38989" y="106151"/>
                      <a:pt x="20215" y="104136"/>
                      <a:pt x="20215" y="104136"/>
                    </a:cubicBezTo>
                    <a:cubicBezTo>
                      <a:pt x="20215" y="104136"/>
                      <a:pt x="38850" y="103692"/>
                      <a:pt x="48907" y="102398"/>
                    </a:cubicBezTo>
                    <a:cubicBezTo>
                      <a:pt x="58963" y="101104"/>
                      <a:pt x="60433" y="98959"/>
                      <a:pt x="60433" y="98959"/>
                    </a:cubicBezTo>
                    <a:lnTo>
                      <a:pt x="0" y="76184"/>
                    </a:lnTo>
                    <a:cubicBezTo>
                      <a:pt x="0" y="76184"/>
                      <a:pt x="43481" y="89494"/>
                      <a:pt x="66081" y="95392"/>
                    </a:cubicBezTo>
                    <a:cubicBezTo>
                      <a:pt x="83135" y="99847"/>
                      <a:pt x="89716" y="100836"/>
                      <a:pt x="89716" y="100836"/>
                    </a:cubicBezTo>
                    <a:cubicBezTo>
                      <a:pt x="89716" y="100836"/>
                      <a:pt x="88330" y="96408"/>
                      <a:pt x="83320" y="90298"/>
                    </a:cubicBezTo>
                    <a:cubicBezTo>
                      <a:pt x="78319" y="84189"/>
                      <a:pt x="70028" y="77349"/>
                      <a:pt x="70028" y="77349"/>
                    </a:cubicBezTo>
                    <a:cubicBezTo>
                      <a:pt x="70028" y="77349"/>
                      <a:pt x="81527" y="83523"/>
                      <a:pt x="88394" y="89541"/>
                    </a:cubicBezTo>
                    <a:cubicBezTo>
                      <a:pt x="95271" y="95558"/>
                      <a:pt x="97518" y="101409"/>
                      <a:pt x="97518" y="101409"/>
                    </a:cubicBezTo>
                    <a:lnTo>
                      <a:pt x="128455" y="107704"/>
                    </a:lnTo>
                    <a:cubicBezTo>
                      <a:pt x="128455" y="107704"/>
                      <a:pt x="124665" y="98571"/>
                      <a:pt x="121024" y="91029"/>
                    </a:cubicBezTo>
                    <a:cubicBezTo>
                      <a:pt x="117372" y="83486"/>
                      <a:pt x="111041" y="75925"/>
                      <a:pt x="111041" y="75925"/>
                    </a:cubicBezTo>
                    <a:cubicBezTo>
                      <a:pt x="111041" y="75925"/>
                      <a:pt x="96094" y="72829"/>
                      <a:pt x="80695" y="66691"/>
                    </a:cubicBezTo>
                    <a:cubicBezTo>
                      <a:pt x="65295" y="60553"/>
                      <a:pt x="49434" y="51365"/>
                      <a:pt x="49434" y="51365"/>
                    </a:cubicBezTo>
                    <a:cubicBezTo>
                      <a:pt x="49434" y="51365"/>
                      <a:pt x="66405" y="58455"/>
                      <a:pt x="80759" y="63234"/>
                    </a:cubicBezTo>
                    <a:cubicBezTo>
                      <a:pt x="95114" y="68013"/>
                      <a:pt x="106853" y="70481"/>
                      <a:pt x="106853" y="70481"/>
                    </a:cubicBezTo>
                    <a:cubicBezTo>
                      <a:pt x="106853" y="70481"/>
                      <a:pt x="106354" y="65462"/>
                      <a:pt x="96325" y="51865"/>
                    </a:cubicBezTo>
                    <a:cubicBezTo>
                      <a:pt x="83264" y="34154"/>
                      <a:pt x="53343" y="0"/>
                      <a:pt x="5334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64" name="Google Shape;7764;p13"/>
            <p:cNvGrpSpPr/>
            <p:nvPr/>
          </p:nvGrpSpPr>
          <p:grpSpPr>
            <a:xfrm>
              <a:off x="51427" y="2782441"/>
              <a:ext cx="399655" cy="320199"/>
              <a:chOff x="51427" y="2782441"/>
              <a:chExt cx="399655" cy="320199"/>
            </a:xfrm>
          </p:grpSpPr>
          <p:sp>
            <p:nvSpPr>
              <p:cNvPr id="7765" name="Google Shape;7765;p13"/>
              <p:cNvSpPr/>
              <p:nvPr/>
            </p:nvSpPr>
            <p:spPr>
              <a:xfrm>
                <a:off x="51427" y="2792657"/>
                <a:ext cx="399655" cy="309983"/>
              </a:xfrm>
              <a:custGeom>
                <a:avLst/>
                <a:gdLst/>
                <a:ahLst/>
                <a:cxnLst/>
                <a:rect l="l" t="t" r="r" b="b"/>
                <a:pathLst>
                  <a:path w="399655" h="309983" extrusionOk="0">
                    <a:moveTo>
                      <a:pt x="169551" y="44745"/>
                    </a:moveTo>
                    <a:cubicBezTo>
                      <a:pt x="169551" y="44745"/>
                      <a:pt x="119951" y="15980"/>
                      <a:pt x="76359" y="25658"/>
                    </a:cubicBezTo>
                    <a:cubicBezTo>
                      <a:pt x="7718" y="40909"/>
                      <a:pt x="0" y="75766"/>
                      <a:pt x="0" y="75766"/>
                    </a:cubicBezTo>
                    <a:cubicBezTo>
                      <a:pt x="0" y="75766"/>
                      <a:pt x="49110" y="64923"/>
                      <a:pt x="53713" y="100076"/>
                    </a:cubicBezTo>
                    <a:cubicBezTo>
                      <a:pt x="56098" y="118322"/>
                      <a:pt x="36502" y="143270"/>
                      <a:pt x="36502" y="143270"/>
                    </a:cubicBezTo>
                    <a:cubicBezTo>
                      <a:pt x="36502" y="143270"/>
                      <a:pt x="49646" y="162423"/>
                      <a:pt x="48001" y="182481"/>
                    </a:cubicBezTo>
                    <a:cubicBezTo>
                      <a:pt x="46355" y="202530"/>
                      <a:pt x="29921" y="223484"/>
                      <a:pt x="29921" y="223484"/>
                    </a:cubicBezTo>
                    <a:cubicBezTo>
                      <a:pt x="29921" y="223484"/>
                      <a:pt x="55359" y="224575"/>
                      <a:pt x="79807" y="216644"/>
                    </a:cubicBezTo>
                    <a:cubicBezTo>
                      <a:pt x="104247" y="208704"/>
                      <a:pt x="127697" y="191742"/>
                      <a:pt x="127697" y="191742"/>
                    </a:cubicBezTo>
                    <a:cubicBezTo>
                      <a:pt x="127697" y="191742"/>
                      <a:pt x="125996" y="205894"/>
                      <a:pt x="126274" y="219084"/>
                    </a:cubicBezTo>
                    <a:cubicBezTo>
                      <a:pt x="126560" y="232265"/>
                      <a:pt x="128816" y="244494"/>
                      <a:pt x="128816" y="244494"/>
                    </a:cubicBezTo>
                    <a:cubicBezTo>
                      <a:pt x="128816" y="244494"/>
                      <a:pt x="141627" y="241823"/>
                      <a:pt x="151868" y="236591"/>
                    </a:cubicBezTo>
                    <a:cubicBezTo>
                      <a:pt x="162101" y="231369"/>
                      <a:pt x="169782" y="223595"/>
                      <a:pt x="169782" y="223595"/>
                    </a:cubicBezTo>
                    <a:cubicBezTo>
                      <a:pt x="169782" y="223595"/>
                      <a:pt x="184396" y="251510"/>
                      <a:pt x="200147" y="273103"/>
                    </a:cubicBezTo>
                    <a:cubicBezTo>
                      <a:pt x="215897" y="294704"/>
                      <a:pt x="232785" y="309984"/>
                      <a:pt x="232785" y="309984"/>
                    </a:cubicBezTo>
                    <a:cubicBezTo>
                      <a:pt x="232785" y="309984"/>
                      <a:pt x="250504" y="284472"/>
                      <a:pt x="260561" y="260707"/>
                    </a:cubicBezTo>
                    <a:cubicBezTo>
                      <a:pt x="270627" y="236952"/>
                      <a:pt x="273012" y="214934"/>
                      <a:pt x="273012" y="214934"/>
                    </a:cubicBezTo>
                    <a:cubicBezTo>
                      <a:pt x="273012" y="214934"/>
                      <a:pt x="281969" y="220526"/>
                      <a:pt x="291148" y="223290"/>
                    </a:cubicBezTo>
                    <a:cubicBezTo>
                      <a:pt x="300326" y="226054"/>
                      <a:pt x="309718" y="225980"/>
                      <a:pt x="309718" y="225980"/>
                    </a:cubicBezTo>
                    <a:cubicBezTo>
                      <a:pt x="309718" y="225980"/>
                      <a:pt x="310420" y="206550"/>
                      <a:pt x="303977" y="189127"/>
                    </a:cubicBezTo>
                    <a:cubicBezTo>
                      <a:pt x="297526" y="171712"/>
                      <a:pt x="283910" y="156303"/>
                      <a:pt x="283910" y="156303"/>
                    </a:cubicBezTo>
                    <a:cubicBezTo>
                      <a:pt x="283910" y="156303"/>
                      <a:pt x="317537" y="168514"/>
                      <a:pt x="346469" y="170899"/>
                    </a:cubicBezTo>
                    <a:cubicBezTo>
                      <a:pt x="375401" y="173293"/>
                      <a:pt x="399655" y="165861"/>
                      <a:pt x="399655" y="165861"/>
                    </a:cubicBezTo>
                    <a:cubicBezTo>
                      <a:pt x="399655" y="165861"/>
                      <a:pt x="372073" y="147060"/>
                      <a:pt x="360464" y="127510"/>
                    </a:cubicBezTo>
                    <a:cubicBezTo>
                      <a:pt x="348854" y="107961"/>
                      <a:pt x="353207" y="87662"/>
                      <a:pt x="353207" y="87662"/>
                    </a:cubicBezTo>
                    <a:cubicBezTo>
                      <a:pt x="353207" y="87662"/>
                      <a:pt x="308858" y="88226"/>
                      <a:pt x="308812" y="38829"/>
                    </a:cubicBezTo>
                    <a:cubicBezTo>
                      <a:pt x="308793" y="19252"/>
                      <a:pt x="326466" y="11728"/>
                      <a:pt x="326466" y="11728"/>
                    </a:cubicBezTo>
                    <a:cubicBezTo>
                      <a:pt x="326466" y="11728"/>
                      <a:pt x="294179" y="-5594"/>
                      <a:pt x="254461" y="1865"/>
                    </a:cubicBezTo>
                    <a:cubicBezTo>
                      <a:pt x="214751" y="9325"/>
                      <a:pt x="169551" y="44745"/>
                      <a:pt x="169551" y="44745"/>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66" name="Google Shape;7766;p13"/>
              <p:cNvSpPr/>
              <p:nvPr/>
            </p:nvSpPr>
            <p:spPr>
              <a:xfrm>
                <a:off x="108708" y="2782441"/>
                <a:ext cx="274786" cy="285730"/>
              </a:xfrm>
              <a:custGeom>
                <a:avLst/>
                <a:gdLst/>
                <a:ahLst/>
                <a:cxnLst/>
                <a:rect l="l" t="t" r="r" b="b"/>
                <a:pathLst>
                  <a:path w="274786" h="285730" extrusionOk="0">
                    <a:moveTo>
                      <a:pt x="172185" y="285731"/>
                    </a:moveTo>
                    <a:cubicBezTo>
                      <a:pt x="172185" y="285731"/>
                      <a:pt x="168867" y="211072"/>
                      <a:pt x="158801" y="176326"/>
                    </a:cubicBezTo>
                    <a:cubicBezTo>
                      <a:pt x="153181" y="156943"/>
                      <a:pt x="147700" y="144668"/>
                      <a:pt x="147700" y="144668"/>
                    </a:cubicBezTo>
                    <a:cubicBezTo>
                      <a:pt x="147700" y="144668"/>
                      <a:pt x="156250" y="149086"/>
                      <a:pt x="174034" y="163894"/>
                    </a:cubicBezTo>
                    <a:cubicBezTo>
                      <a:pt x="191828" y="178711"/>
                      <a:pt x="218846" y="203918"/>
                      <a:pt x="218846" y="203918"/>
                    </a:cubicBezTo>
                    <a:cubicBezTo>
                      <a:pt x="218846" y="203918"/>
                      <a:pt x="199296" y="176262"/>
                      <a:pt x="181050" y="158884"/>
                    </a:cubicBezTo>
                    <a:cubicBezTo>
                      <a:pt x="162803" y="141507"/>
                      <a:pt x="145870" y="134408"/>
                      <a:pt x="145870" y="134408"/>
                    </a:cubicBezTo>
                    <a:cubicBezTo>
                      <a:pt x="145870" y="134408"/>
                      <a:pt x="142514" y="116734"/>
                      <a:pt x="136192" y="100799"/>
                    </a:cubicBezTo>
                    <a:cubicBezTo>
                      <a:pt x="129879" y="84873"/>
                      <a:pt x="120589" y="70684"/>
                      <a:pt x="120589" y="70684"/>
                    </a:cubicBezTo>
                    <a:lnTo>
                      <a:pt x="167823" y="86934"/>
                    </a:lnTo>
                    <a:cubicBezTo>
                      <a:pt x="167823" y="86934"/>
                      <a:pt x="166944" y="98026"/>
                      <a:pt x="176595" y="113545"/>
                    </a:cubicBezTo>
                    <a:cubicBezTo>
                      <a:pt x="186254" y="129074"/>
                      <a:pt x="206441" y="149031"/>
                      <a:pt x="206441" y="149031"/>
                    </a:cubicBezTo>
                    <a:cubicBezTo>
                      <a:pt x="206441" y="149031"/>
                      <a:pt x="192447" y="127614"/>
                      <a:pt x="185043" y="113666"/>
                    </a:cubicBezTo>
                    <a:cubicBezTo>
                      <a:pt x="177639" y="99717"/>
                      <a:pt x="176826" y="93238"/>
                      <a:pt x="176826" y="93238"/>
                    </a:cubicBezTo>
                    <a:lnTo>
                      <a:pt x="218097" y="114581"/>
                    </a:lnTo>
                    <a:lnTo>
                      <a:pt x="270609" y="145028"/>
                    </a:lnTo>
                    <a:lnTo>
                      <a:pt x="223810" y="109525"/>
                    </a:lnTo>
                    <a:cubicBezTo>
                      <a:pt x="223810" y="109525"/>
                      <a:pt x="228487" y="104820"/>
                      <a:pt x="241224" y="104293"/>
                    </a:cubicBezTo>
                    <a:cubicBezTo>
                      <a:pt x="253971" y="103757"/>
                      <a:pt x="274787" y="107408"/>
                      <a:pt x="274787" y="107408"/>
                    </a:cubicBezTo>
                    <a:cubicBezTo>
                      <a:pt x="274787" y="107408"/>
                      <a:pt x="253712" y="99865"/>
                      <a:pt x="238645" y="99052"/>
                    </a:cubicBezTo>
                    <a:cubicBezTo>
                      <a:pt x="223579" y="98239"/>
                      <a:pt x="214520" y="104154"/>
                      <a:pt x="214520" y="104154"/>
                    </a:cubicBezTo>
                    <a:lnTo>
                      <a:pt x="181336" y="87470"/>
                    </a:lnTo>
                    <a:lnTo>
                      <a:pt x="162850" y="77154"/>
                    </a:lnTo>
                    <a:cubicBezTo>
                      <a:pt x="162850" y="77154"/>
                      <a:pt x="169727" y="69991"/>
                      <a:pt x="186263" y="64454"/>
                    </a:cubicBezTo>
                    <a:cubicBezTo>
                      <a:pt x="202809" y="58926"/>
                      <a:pt x="229014" y="55026"/>
                      <a:pt x="229014" y="55026"/>
                    </a:cubicBezTo>
                    <a:cubicBezTo>
                      <a:pt x="229014" y="55026"/>
                      <a:pt x="203428" y="52798"/>
                      <a:pt x="184257" y="57032"/>
                    </a:cubicBezTo>
                    <a:cubicBezTo>
                      <a:pt x="165077" y="61265"/>
                      <a:pt x="152312" y="71969"/>
                      <a:pt x="152312" y="71969"/>
                    </a:cubicBezTo>
                    <a:lnTo>
                      <a:pt x="116966" y="61154"/>
                    </a:lnTo>
                    <a:cubicBezTo>
                      <a:pt x="116966" y="61154"/>
                      <a:pt x="113010" y="52077"/>
                      <a:pt x="103276" y="36789"/>
                    </a:cubicBezTo>
                    <a:cubicBezTo>
                      <a:pt x="93552" y="21491"/>
                      <a:pt x="78060" y="0"/>
                      <a:pt x="78060" y="0"/>
                    </a:cubicBezTo>
                    <a:lnTo>
                      <a:pt x="58372" y="7931"/>
                    </a:lnTo>
                    <a:cubicBezTo>
                      <a:pt x="58372" y="7931"/>
                      <a:pt x="77413" y="24735"/>
                      <a:pt x="89559" y="39626"/>
                    </a:cubicBezTo>
                    <a:cubicBezTo>
                      <a:pt x="101696" y="54517"/>
                      <a:pt x="106927" y="67495"/>
                      <a:pt x="106927" y="67495"/>
                    </a:cubicBezTo>
                    <a:lnTo>
                      <a:pt x="88126" y="87849"/>
                    </a:lnTo>
                    <a:cubicBezTo>
                      <a:pt x="88126" y="87849"/>
                      <a:pt x="72228" y="76286"/>
                      <a:pt x="50681" y="72431"/>
                    </a:cubicBezTo>
                    <a:cubicBezTo>
                      <a:pt x="29144" y="68586"/>
                      <a:pt x="703" y="69002"/>
                      <a:pt x="703" y="69002"/>
                    </a:cubicBezTo>
                    <a:cubicBezTo>
                      <a:pt x="703" y="69002"/>
                      <a:pt x="28645" y="71544"/>
                      <a:pt x="48740" y="78005"/>
                    </a:cubicBezTo>
                    <a:cubicBezTo>
                      <a:pt x="68835" y="84466"/>
                      <a:pt x="82978" y="94319"/>
                      <a:pt x="82978" y="94319"/>
                    </a:cubicBezTo>
                    <a:lnTo>
                      <a:pt x="54887" y="127318"/>
                    </a:lnTo>
                    <a:cubicBezTo>
                      <a:pt x="54887" y="127318"/>
                      <a:pt x="45006" y="124037"/>
                      <a:pt x="31289" y="129786"/>
                    </a:cubicBezTo>
                    <a:cubicBezTo>
                      <a:pt x="17562" y="135526"/>
                      <a:pt x="0" y="150297"/>
                      <a:pt x="0" y="150297"/>
                    </a:cubicBezTo>
                    <a:cubicBezTo>
                      <a:pt x="0" y="150297"/>
                      <a:pt x="20640" y="139307"/>
                      <a:pt x="33156" y="134962"/>
                    </a:cubicBezTo>
                    <a:cubicBezTo>
                      <a:pt x="45672" y="130618"/>
                      <a:pt x="50071" y="132910"/>
                      <a:pt x="50071" y="132910"/>
                    </a:cubicBezTo>
                    <a:lnTo>
                      <a:pt x="14891" y="204833"/>
                    </a:lnTo>
                    <a:cubicBezTo>
                      <a:pt x="14891" y="204833"/>
                      <a:pt x="44239" y="157701"/>
                      <a:pt x="60821" y="134731"/>
                    </a:cubicBezTo>
                    <a:cubicBezTo>
                      <a:pt x="73337" y="117391"/>
                      <a:pt x="79114" y="111780"/>
                      <a:pt x="79114" y="111780"/>
                    </a:cubicBezTo>
                    <a:cubicBezTo>
                      <a:pt x="79114" y="111780"/>
                      <a:pt x="83431" y="119295"/>
                      <a:pt x="86056" y="131579"/>
                    </a:cubicBezTo>
                    <a:cubicBezTo>
                      <a:pt x="88672" y="143864"/>
                      <a:pt x="88718" y="159309"/>
                      <a:pt x="88718" y="159309"/>
                    </a:cubicBezTo>
                    <a:cubicBezTo>
                      <a:pt x="88718" y="159309"/>
                      <a:pt x="92998" y="142865"/>
                      <a:pt x="92508" y="129546"/>
                    </a:cubicBezTo>
                    <a:cubicBezTo>
                      <a:pt x="92018" y="116235"/>
                      <a:pt x="86758" y="106049"/>
                      <a:pt x="86758" y="106049"/>
                    </a:cubicBezTo>
                    <a:lnTo>
                      <a:pt x="111799" y="77265"/>
                    </a:lnTo>
                    <a:cubicBezTo>
                      <a:pt x="111799" y="77265"/>
                      <a:pt x="119692" y="93330"/>
                      <a:pt x="125664" y="106927"/>
                    </a:cubicBezTo>
                    <a:cubicBezTo>
                      <a:pt x="131626" y="120515"/>
                      <a:pt x="134722" y="135813"/>
                      <a:pt x="134722" y="135813"/>
                    </a:cubicBezTo>
                    <a:cubicBezTo>
                      <a:pt x="134722" y="135813"/>
                      <a:pt x="122696" y="149789"/>
                      <a:pt x="114174" y="168627"/>
                    </a:cubicBezTo>
                    <a:cubicBezTo>
                      <a:pt x="105652" y="187455"/>
                      <a:pt x="100633" y="211146"/>
                      <a:pt x="100633" y="211146"/>
                    </a:cubicBezTo>
                    <a:cubicBezTo>
                      <a:pt x="100633" y="211146"/>
                      <a:pt x="109599" y="189905"/>
                      <a:pt x="118777" y="173766"/>
                    </a:cubicBezTo>
                    <a:cubicBezTo>
                      <a:pt x="127956" y="157627"/>
                      <a:pt x="137356" y="146590"/>
                      <a:pt x="137356" y="146590"/>
                    </a:cubicBezTo>
                    <a:cubicBezTo>
                      <a:pt x="137356" y="146590"/>
                      <a:pt x="143402" y="154429"/>
                      <a:pt x="150436" y="181087"/>
                    </a:cubicBezTo>
                    <a:cubicBezTo>
                      <a:pt x="159596" y="215805"/>
                      <a:pt x="172185" y="285731"/>
                      <a:pt x="172185" y="2857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67" name="Google Shape;7767;p13"/>
            <p:cNvGrpSpPr/>
            <p:nvPr/>
          </p:nvGrpSpPr>
          <p:grpSpPr>
            <a:xfrm>
              <a:off x="454105" y="3114324"/>
              <a:ext cx="295061" cy="256475"/>
              <a:chOff x="454105" y="3114324"/>
              <a:chExt cx="295061" cy="256475"/>
            </a:xfrm>
          </p:grpSpPr>
          <p:sp>
            <p:nvSpPr>
              <p:cNvPr id="7768" name="Google Shape;7768;p13"/>
              <p:cNvSpPr/>
              <p:nvPr/>
            </p:nvSpPr>
            <p:spPr>
              <a:xfrm>
                <a:off x="454105" y="3114324"/>
                <a:ext cx="295061" cy="256475"/>
              </a:xfrm>
              <a:custGeom>
                <a:avLst/>
                <a:gdLst/>
                <a:ahLst/>
                <a:cxnLst/>
                <a:rect l="l" t="t" r="r" b="b"/>
                <a:pathLst>
                  <a:path w="295061" h="256475" extrusionOk="0">
                    <a:moveTo>
                      <a:pt x="231250" y="145112"/>
                    </a:moveTo>
                    <a:cubicBezTo>
                      <a:pt x="231250" y="145112"/>
                      <a:pt x="275462" y="121985"/>
                      <a:pt x="287561" y="90890"/>
                    </a:cubicBezTo>
                    <a:cubicBezTo>
                      <a:pt x="306602" y="41919"/>
                      <a:pt x="283383" y="26205"/>
                      <a:pt x="283383" y="26205"/>
                    </a:cubicBezTo>
                    <a:cubicBezTo>
                      <a:pt x="283383" y="26205"/>
                      <a:pt x="269712" y="61219"/>
                      <a:pt x="240753" y="53362"/>
                    </a:cubicBezTo>
                    <a:cubicBezTo>
                      <a:pt x="225714" y="49276"/>
                      <a:pt x="215398" y="28959"/>
                      <a:pt x="215398" y="28959"/>
                    </a:cubicBezTo>
                    <a:cubicBezTo>
                      <a:pt x="215398" y="28959"/>
                      <a:pt x="194859" y="31529"/>
                      <a:pt x="180246" y="24291"/>
                    </a:cubicBezTo>
                    <a:cubicBezTo>
                      <a:pt x="165632" y="17054"/>
                      <a:pt x="156952" y="0"/>
                      <a:pt x="156952" y="0"/>
                    </a:cubicBezTo>
                    <a:cubicBezTo>
                      <a:pt x="156952" y="0"/>
                      <a:pt x="144733" y="16065"/>
                      <a:pt x="139871" y="34274"/>
                    </a:cubicBezTo>
                    <a:cubicBezTo>
                      <a:pt x="135008" y="52484"/>
                      <a:pt x="137504" y="72828"/>
                      <a:pt x="137504" y="72828"/>
                    </a:cubicBezTo>
                    <a:cubicBezTo>
                      <a:pt x="137504" y="72828"/>
                      <a:pt x="127429" y="67375"/>
                      <a:pt x="117215" y="63493"/>
                    </a:cubicBezTo>
                    <a:cubicBezTo>
                      <a:pt x="106992" y="59611"/>
                      <a:pt x="96630" y="57300"/>
                      <a:pt x="96630" y="57300"/>
                    </a:cubicBezTo>
                    <a:cubicBezTo>
                      <a:pt x="96630" y="57300"/>
                      <a:pt x="92942" y="66386"/>
                      <a:pt x="92359" y="74603"/>
                    </a:cubicBezTo>
                    <a:cubicBezTo>
                      <a:pt x="91777" y="82820"/>
                      <a:pt x="94291" y="90160"/>
                      <a:pt x="94291" y="90160"/>
                    </a:cubicBezTo>
                    <a:cubicBezTo>
                      <a:pt x="94291" y="90160"/>
                      <a:pt x="66395" y="90992"/>
                      <a:pt x="42815" y="94495"/>
                    </a:cubicBezTo>
                    <a:cubicBezTo>
                      <a:pt x="19245" y="97998"/>
                      <a:pt x="0" y="104182"/>
                      <a:pt x="0" y="104182"/>
                    </a:cubicBezTo>
                    <a:cubicBezTo>
                      <a:pt x="0" y="104182"/>
                      <a:pt x="11591" y="123473"/>
                      <a:pt x="25271" y="137273"/>
                    </a:cubicBezTo>
                    <a:cubicBezTo>
                      <a:pt x="38951" y="151083"/>
                      <a:pt x="54730" y="159411"/>
                      <a:pt x="54730" y="159411"/>
                    </a:cubicBezTo>
                    <a:cubicBezTo>
                      <a:pt x="54730" y="159411"/>
                      <a:pt x="46439" y="163460"/>
                      <a:pt x="40218" y="168525"/>
                    </a:cubicBezTo>
                    <a:cubicBezTo>
                      <a:pt x="33997" y="173590"/>
                      <a:pt x="29856" y="179672"/>
                      <a:pt x="29856" y="179672"/>
                    </a:cubicBezTo>
                    <a:cubicBezTo>
                      <a:pt x="29856" y="179672"/>
                      <a:pt x="44405" y="186115"/>
                      <a:pt x="60627" y="187326"/>
                    </a:cubicBezTo>
                    <a:cubicBezTo>
                      <a:pt x="76840" y="188528"/>
                      <a:pt x="94717" y="184498"/>
                      <a:pt x="94717" y="184498"/>
                    </a:cubicBezTo>
                    <a:cubicBezTo>
                      <a:pt x="94717" y="184498"/>
                      <a:pt x="70333" y="202420"/>
                      <a:pt x="55562" y="220343"/>
                    </a:cubicBezTo>
                    <a:cubicBezTo>
                      <a:pt x="40782" y="238266"/>
                      <a:pt x="35615" y="256198"/>
                      <a:pt x="35615" y="256198"/>
                    </a:cubicBezTo>
                    <a:cubicBezTo>
                      <a:pt x="35615" y="256198"/>
                      <a:pt x="62346" y="244201"/>
                      <a:pt x="82497" y="242740"/>
                    </a:cubicBezTo>
                    <a:cubicBezTo>
                      <a:pt x="102657" y="241270"/>
                      <a:pt x="116235" y="250338"/>
                      <a:pt x="116235" y="250338"/>
                    </a:cubicBezTo>
                    <a:cubicBezTo>
                      <a:pt x="116235" y="250338"/>
                      <a:pt x="135656" y="221554"/>
                      <a:pt x="173470" y="236750"/>
                    </a:cubicBezTo>
                    <a:cubicBezTo>
                      <a:pt x="188463" y="242768"/>
                      <a:pt x="186309" y="256476"/>
                      <a:pt x="186309" y="256476"/>
                    </a:cubicBezTo>
                    <a:cubicBezTo>
                      <a:pt x="186309" y="256476"/>
                      <a:pt x="214012" y="240993"/>
                      <a:pt x="226074" y="213087"/>
                    </a:cubicBezTo>
                    <a:cubicBezTo>
                      <a:pt x="238137" y="185172"/>
                      <a:pt x="231250" y="145112"/>
                      <a:pt x="231250" y="1451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69" name="Google Shape;7769;p13"/>
              <p:cNvSpPr/>
              <p:nvPr/>
            </p:nvSpPr>
            <p:spPr>
              <a:xfrm>
                <a:off x="481964" y="3150466"/>
                <a:ext cx="263500" cy="197623"/>
              </a:xfrm>
              <a:custGeom>
                <a:avLst/>
                <a:gdLst/>
                <a:ahLst/>
                <a:cxnLst/>
                <a:rect l="l" t="t" r="r" b="b"/>
                <a:pathLst>
                  <a:path w="263500" h="197623" extrusionOk="0">
                    <a:moveTo>
                      <a:pt x="0" y="76516"/>
                    </a:moveTo>
                    <a:cubicBezTo>
                      <a:pt x="0" y="76516"/>
                      <a:pt x="58612" y="97379"/>
                      <a:pt x="89707" y="101585"/>
                    </a:cubicBezTo>
                    <a:cubicBezTo>
                      <a:pt x="107048" y="103932"/>
                      <a:pt x="118897" y="104182"/>
                      <a:pt x="118897" y="104182"/>
                    </a:cubicBezTo>
                    <a:cubicBezTo>
                      <a:pt x="118897" y="104182"/>
                      <a:pt x="111688" y="108342"/>
                      <a:pt x="92397" y="115246"/>
                    </a:cubicBezTo>
                    <a:cubicBezTo>
                      <a:pt x="73106" y="122151"/>
                      <a:pt x="41725" y="131820"/>
                      <a:pt x="41725" y="131820"/>
                    </a:cubicBezTo>
                    <a:cubicBezTo>
                      <a:pt x="41725" y="131820"/>
                      <a:pt x="71636" y="127725"/>
                      <a:pt x="93099" y="121310"/>
                    </a:cubicBezTo>
                    <a:cubicBezTo>
                      <a:pt x="114553" y="114895"/>
                      <a:pt x="127568" y="106160"/>
                      <a:pt x="127568" y="106160"/>
                    </a:cubicBezTo>
                    <a:cubicBezTo>
                      <a:pt x="127568" y="106160"/>
                      <a:pt x="142588" y="109451"/>
                      <a:pt x="157609" y="110283"/>
                    </a:cubicBezTo>
                    <a:cubicBezTo>
                      <a:pt x="172629" y="111105"/>
                      <a:pt x="187650" y="109488"/>
                      <a:pt x="187650" y="109488"/>
                    </a:cubicBezTo>
                    <a:lnTo>
                      <a:pt x="154068" y="134944"/>
                    </a:lnTo>
                    <a:cubicBezTo>
                      <a:pt x="154068" y="134944"/>
                      <a:pt x="145980" y="130960"/>
                      <a:pt x="129777" y="132411"/>
                    </a:cubicBezTo>
                    <a:cubicBezTo>
                      <a:pt x="113583" y="133853"/>
                      <a:pt x="89273" y="140730"/>
                      <a:pt x="89273" y="140730"/>
                    </a:cubicBezTo>
                    <a:cubicBezTo>
                      <a:pt x="89273" y="140730"/>
                      <a:pt x="111928" y="138299"/>
                      <a:pt x="125913" y="137819"/>
                    </a:cubicBezTo>
                    <a:cubicBezTo>
                      <a:pt x="139898" y="137338"/>
                      <a:pt x="145223" y="138817"/>
                      <a:pt x="145223" y="138817"/>
                    </a:cubicBezTo>
                    <a:lnTo>
                      <a:pt x="110421" y="158857"/>
                    </a:lnTo>
                    <a:lnTo>
                      <a:pt x="63631" y="183342"/>
                    </a:lnTo>
                    <a:lnTo>
                      <a:pt x="111734" y="164097"/>
                    </a:lnTo>
                    <a:cubicBezTo>
                      <a:pt x="111734" y="164097"/>
                      <a:pt x="113241" y="168562"/>
                      <a:pt x="107944" y="176937"/>
                    </a:cubicBezTo>
                    <a:cubicBezTo>
                      <a:pt x="102648" y="185320"/>
                      <a:pt x="90548" y="197623"/>
                      <a:pt x="90548" y="197623"/>
                    </a:cubicBezTo>
                    <a:cubicBezTo>
                      <a:pt x="90548" y="197623"/>
                      <a:pt x="105744" y="186356"/>
                      <a:pt x="113111" y="176890"/>
                    </a:cubicBezTo>
                    <a:cubicBezTo>
                      <a:pt x="120478" y="167425"/>
                      <a:pt x="119998" y="159753"/>
                      <a:pt x="119998" y="159753"/>
                    </a:cubicBezTo>
                    <a:lnTo>
                      <a:pt x="147617" y="143503"/>
                    </a:lnTo>
                    <a:lnTo>
                      <a:pt x="163774" y="134750"/>
                    </a:lnTo>
                    <a:cubicBezTo>
                      <a:pt x="163774" y="134750"/>
                      <a:pt x="166187" y="141396"/>
                      <a:pt x="163016" y="153763"/>
                    </a:cubicBezTo>
                    <a:cubicBezTo>
                      <a:pt x="159855" y="166140"/>
                      <a:pt x="151101" y="184239"/>
                      <a:pt x="151101" y="184239"/>
                    </a:cubicBezTo>
                    <a:cubicBezTo>
                      <a:pt x="151101" y="184239"/>
                      <a:pt x="164264" y="168423"/>
                      <a:pt x="169597" y="154752"/>
                    </a:cubicBezTo>
                    <a:cubicBezTo>
                      <a:pt x="174940" y="141082"/>
                      <a:pt x="172463" y="129555"/>
                      <a:pt x="172463" y="129555"/>
                    </a:cubicBezTo>
                    <a:lnTo>
                      <a:pt x="196551" y="110089"/>
                    </a:lnTo>
                    <a:cubicBezTo>
                      <a:pt x="196551" y="110089"/>
                      <a:pt x="205277" y="110338"/>
                      <a:pt x="221323" y="108767"/>
                    </a:cubicBezTo>
                    <a:cubicBezTo>
                      <a:pt x="237379" y="107204"/>
                      <a:pt x="260765" y="103840"/>
                      <a:pt x="260765" y="103840"/>
                    </a:cubicBezTo>
                    <a:lnTo>
                      <a:pt x="263501" y="88699"/>
                    </a:lnTo>
                    <a:cubicBezTo>
                      <a:pt x="263501" y="88699"/>
                      <a:pt x="242121" y="95798"/>
                      <a:pt x="225289" y="99043"/>
                    </a:cubicBezTo>
                    <a:cubicBezTo>
                      <a:pt x="208466" y="102287"/>
                      <a:pt x="196191" y="101668"/>
                      <a:pt x="196191" y="101668"/>
                    </a:cubicBezTo>
                    <a:lnTo>
                      <a:pt x="189036" y="83264"/>
                    </a:lnTo>
                    <a:cubicBezTo>
                      <a:pt x="189036" y="83264"/>
                      <a:pt x="204999" y="76572"/>
                      <a:pt x="217580" y="63872"/>
                    </a:cubicBezTo>
                    <a:cubicBezTo>
                      <a:pt x="230169" y="51162"/>
                      <a:pt x="242574" y="32694"/>
                      <a:pt x="242574" y="32694"/>
                    </a:cubicBezTo>
                    <a:cubicBezTo>
                      <a:pt x="242574" y="32694"/>
                      <a:pt x="228126" y="49923"/>
                      <a:pt x="214187" y="60895"/>
                    </a:cubicBezTo>
                    <a:cubicBezTo>
                      <a:pt x="200248" y="71867"/>
                      <a:pt x="186383" y="77949"/>
                      <a:pt x="186383" y="77949"/>
                    </a:cubicBezTo>
                    <a:lnTo>
                      <a:pt x="173702" y="49674"/>
                    </a:lnTo>
                    <a:cubicBezTo>
                      <a:pt x="173702" y="49674"/>
                      <a:pt x="180634" y="44313"/>
                      <a:pt x="182372" y="33692"/>
                    </a:cubicBezTo>
                    <a:cubicBezTo>
                      <a:pt x="184119" y="23071"/>
                      <a:pt x="180680" y="7201"/>
                      <a:pt x="180680" y="7201"/>
                    </a:cubicBezTo>
                    <a:cubicBezTo>
                      <a:pt x="180680" y="7201"/>
                      <a:pt x="179848" y="23894"/>
                      <a:pt x="177574" y="33304"/>
                    </a:cubicBezTo>
                    <a:cubicBezTo>
                      <a:pt x="175300" y="42714"/>
                      <a:pt x="171575" y="44849"/>
                      <a:pt x="171575" y="44849"/>
                    </a:cubicBezTo>
                    <a:lnTo>
                      <a:pt x="132282" y="0"/>
                    </a:lnTo>
                    <a:cubicBezTo>
                      <a:pt x="132282" y="0"/>
                      <a:pt x="155215" y="33443"/>
                      <a:pt x="165382" y="51217"/>
                    </a:cubicBezTo>
                    <a:cubicBezTo>
                      <a:pt x="173045" y="64630"/>
                      <a:pt x="174746" y="70083"/>
                      <a:pt x="174746" y="70083"/>
                    </a:cubicBezTo>
                    <a:cubicBezTo>
                      <a:pt x="174746" y="70083"/>
                      <a:pt x="167065" y="70555"/>
                      <a:pt x="156490" y="68456"/>
                    </a:cubicBezTo>
                    <a:cubicBezTo>
                      <a:pt x="145916" y="66367"/>
                      <a:pt x="134084" y="61635"/>
                      <a:pt x="134084" y="61635"/>
                    </a:cubicBezTo>
                    <a:cubicBezTo>
                      <a:pt x="134084" y="61635"/>
                      <a:pt x="144751" y="69464"/>
                      <a:pt x="155159" y="73245"/>
                    </a:cubicBezTo>
                    <a:cubicBezTo>
                      <a:pt x="165567" y="77034"/>
                      <a:pt x="175716" y="76775"/>
                      <a:pt x="175716" y="76775"/>
                    </a:cubicBezTo>
                    <a:lnTo>
                      <a:pt x="186540" y="101797"/>
                    </a:lnTo>
                    <a:cubicBezTo>
                      <a:pt x="186540" y="101797"/>
                      <a:pt x="170707" y="101936"/>
                      <a:pt x="157637" y="101603"/>
                    </a:cubicBezTo>
                    <a:cubicBezTo>
                      <a:pt x="144566" y="101261"/>
                      <a:pt x="131478" y="98544"/>
                      <a:pt x="131478" y="98544"/>
                    </a:cubicBezTo>
                    <a:cubicBezTo>
                      <a:pt x="131478" y="98544"/>
                      <a:pt x="126163" y="86481"/>
                      <a:pt x="115570" y="75186"/>
                    </a:cubicBezTo>
                    <a:cubicBezTo>
                      <a:pt x="104968" y="63881"/>
                      <a:pt x="89088" y="53353"/>
                      <a:pt x="89088" y="53353"/>
                    </a:cubicBezTo>
                    <a:cubicBezTo>
                      <a:pt x="89088" y="53353"/>
                      <a:pt x="101326" y="65674"/>
                      <a:pt x="109571" y="76563"/>
                    </a:cubicBezTo>
                    <a:cubicBezTo>
                      <a:pt x="117816" y="87461"/>
                      <a:pt x="122059" y="96926"/>
                      <a:pt x="122059" y="96926"/>
                    </a:cubicBezTo>
                    <a:cubicBezTo>
                      <a:pt x="122059" y="96926"/>
                      <a:pt x="113351" y="98405"/>
                      <a:pt x="89809" y="94726"/>
                    </a:cubicBezTo>
                    <a:cubicBezTo>
                      <a:pt x="59139" y="89947"/>
                      <a:pt x="0" y="76516"/>
                      <a:pt x="0" y="7651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70" name="Google Shape;7770;p13"/>
            <p:cNvGrpSpPr/>
            <p:nvPr/>
          </p:nvGrpSpPr>
          <p:grpSpPr>
            <a:xfrm>
              <a:off x="305767" y="3752958"/>
              <a:ext cx="335256" cy="353175"/>
              <a:chOff x="305767" y="3752958"/>
              <a:chExt cx="335256" cy="353175"/>
            </a:xfrm>
          </p:grpSpPr>
          <p:sp>
            <p:nvSpPr>
              <p:cNvPr id="7771" name="Google Shape;7771;p13"/>
              <p:cNvSpPr/>
              <p:nvPr/>
            </p:nvSpPr>
            <p:spPr>
              <a:xfrm>
                <a:off x="305767" y="3752958"/>
                <a:ext cx="335256" cy="353175"/>
              </a:xfrm>
              <a:custGeom>
                <a:avLst/>
                <a:gdLst/>
                <a:ahLst/>
                <a:cxnLst/>
                <a:rect l="l" t="t" r="r" b="b"/>
                <a:pathLst>
                  <a:path w="335256" h="353175" extrusionOk="0">
                    <a:moveTo>
                      <a:pt x="113240" y="234513"/>
                    </a:moveTo>
                    <a:cubicBezTo>
                      <a:pt x="113240" y="234513"/>
                      <a:pt x="117206" y="286285"/>
                      <a:pt x="149086" y="315781"/>
                    </a:cubicBezTo>
                    <a:cubicBezTo>
                      <a:pt x="199278" y="362220"/>
                      <a:pt x="231824" y="352283"/>
                      <a:pt x="231824" y="352283"/>
                    </a:cubicBezTo>
                    <a:cubicBezTo>
                      <a:pt x="231824" y="352283"/>
                      <a:pt x="195969" y="319016"/>
                      <a:pt x="221970" y="299356"/>
                    </a:cubicBezTo>
                    <a:cubicBezTo>
                      <a:pt x="235466" y="289142"/>
                      <a:pt x="266505" y="292969"/>
                      <a:pt x="266505" y="292969"/>
                    </a:cubicBezTo>
                    <a:cubicBezTo>
                      <a:pt x="266505" y="292969"/>
                      <a:pt x="274815" y="273973"/>
                      <a:pt x="292007" y="266080"/>
                    </a:cubicBezTo>
                    <a:cubicBezTo>
                      <a:pt x="309191" y="258186"/>
                      <a:pt x="335257" y="261384"/>
                      <a:pt x="335257" y="261384"/>
                    </a:cubicBezTo>
                    <a:cubicBezTo>
                      <a:pt x="335257" y="261384"/>
                      <a:pt x="322132" y="241085"/>
                      <a:pt x="302221" y="225695"/>
                    </a:cubicBezTo>
                    <a:cubicBezTo>
                      <a:pt x="282311" y="210305"/>
                      <a:pt x="255625" y="199823"/>
                      <a:pt x="255625" y="199823"/>
                    </a:cubicBezTo>
                    <a:cubicBezTo>
                      <a:pt x="255625" y="199823"/>
                      <a:pt x="268048" y="194665"/>
                      <a:pt x="278595" y="188408"/>
                    </a:cubicBezTo>
                    <a:cubicBezTo>
                      <a:pt x="289151" y="182150"/>
                      <a:pt x="297830" y="174801"/>
                      <a:pt x="297830" y="174801"/>
                    </a:cubicBezTo>
                    <a:cubicBezTo>
                      <a:pt x="297830" y="174801"/>
                      <a:pt x="288606" y="166057"/>
                      <a:pt x="278725" y="160474"/>
                    </a:cubicBezTo>
                    <a:cubicBezTo>
                      <a:pt x="268834" y="154900"/>
                      <a:pt x="258297" y="152488"/>
                      <a:pt x="258297" y="152488"/>
                    </a:cubicBezTo>
                    <a:cubicBezTo>
                      <a:pt x="258297" y="152488"/>
                      <a:pt x="272901" y="128326"/>
                      <a:pt x="281756" y="106188"/>
                    </a:cubicBezTo>
                    <a:cubicBezTo>
                      <a:pt x="290612" y="84041"/>
                      <a:pt x="293717" y="63918"/>
                      <a:pt x="293717" y="63918"/>
                    </a:cubicBezTo>
                    <a:cubicBezTo>
                      <a:pt x="293717" y="63918"/>
                      <a:pt x="263242" y="61792"/>
                      <a:pt x="238414" y="64842"/>
                    </a:cubicBezTo>
                    <a:cubicBezTo>
                      <a:pt x="213587" y="67893"/>
                      <a:pt x="194397" y="76101"/>
                      <a:pt x="194397" y="76101"/>
                    </a:cubicBezTo>
                    <a:cubicBezTo>
                      <a:pt x="194397" y="76101"/>
                      <a:pt x="194009" y="66571"/>
                      <a:pt x="191190" y="58168"/>
                    </a:cubicBezTo>
                    <a:cubicBezTo>
                      <a:pt x="188380" y="49757"/>
                      <a:pt x="183148" y="42483"/>
                      <a:pt x="183148" y="42483"/>
                    </a:cubicBezTo>
                    <a:cubicBezTo>
                      <a:pt x="183148" y="42483"/>
                      <a:pt x="166982" y="50820"/>
                      <a:pt x="156398" y="63816"/>
                    </a:cubicBezTo>
                    <a:cubicBezTo>
                      <a:pt x="145805" y="76812"/>
                      <a:pt x="140804" y="94449"/>
                      <a:pt x="140804" y="94449"/>
                    </a:cubicBezTo>
                    <a:cubicBezTo>
                      <a:pt x="140804" y="94449"/>
                      <a:pt x="132189" y="62698"/>
                      <a:pt x="118186" y="39090"/>
                    </a:cubicBezTo>
                    <a:cubicBezTo>
                      <a:pt x="104191" y="15473"/>
                      <a:pt x="84799" y="0"/>
                      <a:pt x="84799" y="0"/>
                    </a:cubicBezTo>
                    <a:cubicBezTo>
                      <a:pt x="84799" y="0"/>
                      <a:pt x="84725" y="30069"/>
                      <a:pt x="75250" y="48056"/>
                    </a:cubicBezTo>
                    <a:cubicBezTo>
                      <a:pt x="65776" y="66035"/>
                      <a:pt x="46910" y="71932"/>
                      <a:pt x="46910" y="71932"/>
                    </a:cubicBezTo>
                    <a:cubicBezTo>
                      <a:pt x="46910" y="71932"/>
                      <a:pt x="71793" y="106197"/>
                      <a:pt x="31723" y="128843"/>
                    </a:cubicBezTo>
                    <a:cubicBezTo>
                      <a:pt x="15834" y="137809"/>
                      <a:pt x="0" y="127503"/>
                      <a:pt x="0" y="127503"/>
                    </a:cubicBezTo>
                    <a:cubicBezTo>
                      <a:pt x="0" y="127503"/>
                      <a:pt x="3716" y="160557"/>
                      <a:pt x="31649" y="188056"/>
                    </a:cubicBezTo>
                    <a:cubicBezTo>
                      <a:pt x="59583" y="215546"/>
                      <a:pt x="113240" y="234513"/>
                      <a:pt x="113240" y="2345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72" name="Google Shape;7772;p13"/>
              <p:cNvSpPr/>
              <p:nvPr/>
            </p:nvSpPr>
            <p:spPr>
              <a:xfrm>
                <a:off x="354748" y="3823022"/>
                <a:ext cx="239560" cy="244856"/>
              </a:xfrm>
              <a:custGeom>
                <a:avLst/>
                <a:gdLst/>
                <a:ahLst/>
                <a:cxnLst/>
                <a:rect l="l" t="t" r="r" b="b"/>
                <a:pathLst>
                  <a:path w="239560" h="244856" extrusionOk="0">
                    <a:moveTo>
                      <a:pt x="218587" y="12211"/>
                    </a:moveTo>
                    <a:cubicBezTo>
                      <a:pt x="218587" y="12211"/>
                      <a:pt x="159809" y="48953"/>
                      <a:pt x="137153" y="72690"/>
                    </a:cubicBezTo>
                    <a:cubicBezTo>
                      <a:pt x="124508" y="85936"/>
                      <a:pt x="117567" y="95817"/>
                      <a:pt x="117567" y="95817"/>
                    </a:cubicBezTo>
                    <a:cubicBezTo>
                      <a:pt x="117567" y="95817"/>
                      <a:pt x="116439" y="87147"/>
                      <a:pt x="118666" y="66525"/>
                    </a:cubicBezTo>
                    <a:cubicBezTo>
                      <a:pt x="120894" y="45903"/>
                      <a:pt x="126468" y="13329"/>
                      <a:pt x="126468" y="13329"/>
                    </a:cubicBezTo>
                    <a:cubicBezTo>
                      <a:pt x="126468" y="13329"/>
                      <a:pt x="114784" y="41207"/>
                      <a:pt x="110736" y="63354"/>
                    </a:cubicBezTo>
                    <a:cubicBezTo>
                      <a:pt x="106678" y="85510"/>
                      <a:pt x="110237" y="101945"/>
                      <a:pt x="110237" y="101945"/>
                    </a:cubicBezTo>
                    <a:cubicBezTo>
                      <a:pt x="110237" y="101945"/>
                      <a:pt x="97739" y="112640"/>
                      <a:pt x="88293" y="124850"/>
                    </a:cubicBezTo>
                    <a:cubicBezTo>
                      <a:pt x="78837" y="137061"/>
                      <a:pt x="72440" y="150787"/>
                      <a:pt x="72440" y="150787"/>
                    </a:cubicBezTo>
                    <a:lnTo>
                      <a:pt x="59611" y="106585"/>
                    </a:lnTo>
                    <a:cubicBezTo>
                      <a:pt x="59611" y="106585"/>
                      <a:pt x="69104" y="102195"/>
                      <a:pt x="76378" y="87572"/>
                    </a:cubicBezTo>
                    <a:cubicBezTo>
                      <a:pt x="83662" y="72949"/>
                      <a:pt x="88736" y="48103"/>
                      <a:pt x="88736" y="48103"/>
                    </a:cubicBezTo>
                    <a:cubicBezTo>
                      <a:pt x="88736" y="48103"/>
                      <a:pt x="79068" y="68799"/>
                      <a:pt x="71821" y="80944"/>
                    </a:cubicBezTo>
                    <a:cubicBezTo>
                      <a:pt x="64583" y="93090"/>
                      <a:pt x="59768" y="96686"/>
                      <a:pt x="59768" y="96686"/>
                    </a:cubicBezTo>
                    <a:lnTo>
                      <a:pt x="54360" y="54804"/>
                    </a:lnTo>
                    <a:lnTo>
                      <a:pt x="50145" y="0"/>
                    </a:lnTo>
                    <a:lnTo>
                      <a:pt x="47104" y="52669"/>
                    </a:lnTo>
                    <a:cubicBezTo>
                      <a:pt x="47104" y="52669"/>
                      <a:pt x="40717" y="51190"/>
                      <a:pt x="33267" y="41512"/>
                    </a:cubicBezTo>
                    <a:cubicBezTo>
                      <a:pt x="25808" y="31834"/>
                      <a:pt x="17304" y="13967"/>
                      <a:pt x="17304" y="13967"/>
                    </a:cubicBezTo>
                    <a:cubicBezTo>
                      <a:pt x="17304" y="13967"/>
                      <a:pt x="22785" y="33821"/>
                      <a:pt x="30429" y="45921"/>
                    </a:cubicBezTo>
                    <a:cubicBezTo>
                      <a:pt x="38074" y="58011"/>
                      <a:pt x="47872" y="62356"/>
                      <a:pt x="47872" y="62356"/>
                    </a:cubicBezTo>
                    <a:lnTo>
                      <a:pt x="52595" y="95817"/>
                    </a:lnTo>
                    <a:lnTo>
                      <a:pt x="54416" y="114923"/>
                    </a:lnTo>
                    <a:cubicBezTo>
                      <a:pt x="54416" y="114923"/>
                      <a:pt x="44812" y="112862"/>
                      <a:pt x="31206" y="102518"/>
                    </a:cubicBezTo>
                    <a:cubicBezTo>
                      <a:pt x="17600" y="92175"/>
                      <a:pt x="0" y="73559"/>
                      <a:pt x="0" y="73559"/>
                    </a:cubicBezTo>
                    <a:cubicBezTo>
                      <a:pt x="0" y="73559"/>
                      <a:pt x="12285" y="94495"/>
                      <a:pt x="26288" y="107482"/>
                    </a:cubicBezTo>
                    <a:cubicBezTo>
                      <a:pt x="40283" y="120460"/>
                      <a:pt x="56006" y="125506"/>
                      <a:pt x="56006" y="125506"/>
                    </a:cubicBezTo>
                    <a:lnTo>
                      <a:pt x="66700" y="157960"/>
                    </a:lnTo>
                    <a:cubicBezTo>
                      <a:pt x="66700" y="157960"/>
                      <a:pt x="61506" y="165198"/>
                      <a:pt x="54453" y="179765"/>
                    </a:cubicBezTo>
                    <a:cubicBezTo>
                      <a:pt x="47400" y="194333"/>
                      <a:pt x="38489" y="216230"/>
                      <a:pt x="38489" y="216230"/>
                    </a:cubicBezTo>
                    <a:lnTo>
                      <a:pt x="55774" y="227923"/>
                    </a:lnTo>
                    <a:cubicBezTo>
                      <a:pt x="55774" y="227923"/>
                      <a:pt x="58926" y="205406"/>
                      <a:pt x="64325" y="189147"/>
                    </a:cubicBezTo>
                    <a:cubicBezTo>
                      <a:pt x="69723" y="172879"/>
                      <a:pt x="77376" y="162868"/>
                      <a:pt x="77376" y="162868"/>
                    </a:cubicBezTo>
                    <a:lnTo>
                      <a:pt x="104256" y="168192"/>
                    </a:lnTo>
                    <a:cubicBezTo>
                      <a:pt x="104256" y="168192"/>
                      <a:pt x="103627" y="185857"/>
                      <a:pt x="112362" y="204389"/>
                    </a:cubicBezTo>
                    <a:cubicBezTo>
                      <a:pt x="121107" y="222913"/>
                      <a:pt x="137116" y="244857"/>
                      <a:pt x="137116" y="244857"/>
                    </a:cubicBezTo>
                    <a:cubicBezTo>
                      <a:pt x="137116" y="244857"/>
                      <a:pt x="123787" y="221952"/>
                      <a:pt x="117964" y="203345"/>
                    </a:cubicBezTo>
                    <a:cubicBezTo>
                      <a:pt x="112131" y="184747"/>
                      <a:pt x="112344" y="169237"/>
                      <a:pt x="112344" y="169237"/>
                    </a:cubicBezTo>
                    <a:lnTo>
                      <a:pt x="154605" y="175994"/>
                    </a:lnTo>
                    <a:cubicBezTo>
                      <a:pt x="154605" y="175994"/>
                      <a:pt x="157387" y="185182"/>
                      <a:pt x="169607" y="193233"/>
                    </a:cubicBezTo>
                    <a:cubicBezTo>
                      <a:pt x="181826" y="201284"/>
                      <a:pt x="203493" y="208198"/>
                      <a:pt x="203493" y="208198"/>
                    </a:cubicBezTo>
                    <a:cubicBezTo>
                      <a:pt x="203493" y="208198"/>
                      <a:pt x="183204" y="197161"/>
                      <a:pt x="172777" y="189406"/>
                    </a:cubicBezTo>
                    <a:cubicBezTo>
                      <a:pt x="162360" y="181660"/>
                      <a:pt x="161796" y="177186"/>
                      <a:pt x="161796" y="177186"/>
                    </a:cubicBezTo>
                    <a:lnTo>
                      <a:pt x="239561" y="171649"/>
                    </a:lnTo>
                    <a:cubicBezTo>
                      <a:pt x="239561" y="171649"/>
                      <a:pt x="185136" y="170383"/>
                      <a:pt x="157350" y="167989"/>
                    </a:cubicBezTo>
                    <a:cubicBezTo>
                      <a:pt x="136386" y="166187"/>
                      <a:pt x="128649" y="164245"/>
                      <a:pt x="128649" y="164245"/>
                    </a:cubicBezTo>
                    <a:cubicBezTo>
                      <a:pt x="128649" y="164245"/>
                      <a:pt x="132365" y="157451"/>
                      <a:pt x="140897" y="149789"/>
                    </a:cubicBezTo>
                    <a:cubicBezTo>
                      <a:pt x="149428" y="142126"/>
                      <a:pt x="161935" y="135027"/>
                      <a:pt x="161935" y="135027"/>
                    </a:cubicBezTo>
                    <a:cubicBezTo>
                      <a:pt x="161935" y="135027"/>
                      <a:pt x="146230" y="139224"/>
                      <a:pt x="135693" y="145694"/>
                    </a:cubicBezTo>
                    <a:cubicBezTo>
                      <a:pt x="125155" y="152174"/>
                      <a:pt x="119785" y="160927"/>
                      <a:pt x="119785" y="160927"/>
                    </a:cubicBezTo>
                    <a:lnTo>
                      <a:pt x="82626" y="154614"/>
                    </a:lnTo>
                    <a:cubicBezTo>
                      <a:pt x="82626" y="154614"/>
                      <a:pt x="91315" y="141109"/>
                      <a:pt x="99061" y="130248"/>
                    </a:cubicBezTo>
                    <a:cubicBezTo>
                      <a:pt x="106816" y="119378"/>
                      <a:pt x="117520" y="109978"/>
                      <a:pt x="117520" y="109978"/>
                    </a:cubicBezTo>
                    <a:cubicBezTo>
                      <a:pt x="117520" y="109978"/>
                      <a:pt x="135498" y="112936"/>
                      <a:pt x="155483" y="110948"/>
                    </a:cubicBezTo>
                    <a:cubicBezTo>
                      <a:pt x="175467" y="108961"/>
                      <a:pt x="197457" y="102029"/>
                      <a:pt x="197457" y="102029"/>
                    </a:cubicBezTo>
                    <a:cubicBezTo>
                      <a:pt x="197457" y="102029"/>
                      <a:pt x="175282" y="104774"/>
                      <a:pt x="157119" y="105014"/>
                    </a:cubicBezTo>
                    <a:cubicBezTo>
                      <a:pt x="138956" y="105254"/>
                      <a:pt x="124813" y="102990"/>
                      <a:pt x="124813" y="102990"/>
                    </a:cubicBezTo>
                    <a:cubicBezTo>
                      <a:pt x="124813" y="102990"/>
                      <a:pt x="127854" y="94699"/>
                      <a:pt x="145620" y="77025"/>
                    </a:cubicBezTo>
                    <a:cubicBezTo>
                      <a:pt x="168756" y="54000"/>
                      <a:pt x="218587" y="12211"/>
                      <a:pt x="218587" y="122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73" name="Google Shape;7773;p13"/>
            <p:cNvGrpSpPr/>
            <p:nvPr/>
          </p:nvGrpSpPr>
          <p:grpSpPr>
            <a:xfrm>
              <a:off x="2535563" y="2167748"/>
              <a:ext cx="218679" cy="146098"/>
              <a:chOff x="2535563" y="2167748"/>
              <a:chExt cx="218679" cy="146098"/>
            </a:xfrm>
          </p:grpSpPr>
          <p:sp>
            <p:nvSpPr>
              <p:cNvPr id="7774" name="Google Shape;7774;p13"/>
              <p:cNvSpPr/>
              <p:nvPr/>
            </p:nvSpPr>
            <p:spPr>
              <a:xfrm>
                <a:off x="2535563" y="2167748"/>
                <a:ext cx="218679" cy="146098"/>
              </a:xfrm>
              <a:custGeom>
                <a:avLst/>
                <a:gdLst/>
                <a:ahLst/>
                <a:cxnLst/>
                <a:rect l="l" t="t" r="r" b="b"/>
                <a:pathLst>
                  <a:path w="218679" h="146098" extrusionOk="0">
                    <a:moveTo>
                      <a:pt x="84679" y="113888"/>
                    </a:moveTo>
                    <a:cubicBezTo>
                      <a:pt x="84679" y="113888"/>
                      <a:pt x="96048" y="135905"/>
                      <a:pt x="119766" y="142117"/>
                    </a:cubicBezTo>
                    <a:cubicBezTo>
                      <a:pt x="157128" y="151906"/>
                      <a:pt x="174339" y="140564"/>
                      <a:pt x="174339" y="140564"/>
                    </a:cubicBezTo>
                    <a:cubicBezTo>
                      <a:pt x="174339" y="140564"/>
                      <a:pt x="147635" y="133539"/>
                      <a:pt x="159346" y="119295"/>
                    </a:cubicBezTo>
                    <a:cubicBezTo>
                      <a:pt x="165419" y="111900"/>
                      <a:pt x="184165" y="106964"/>
                      <a:pt x="184165" y="106964"/>
                    </a:cubicBezTo>
                    <a:cubicBezTo>
                      <a:pt x="184165" y="106964"/>
                      <a:pt x="185690" y="96806"/>
                      <a:pt x="194314" y="89642"/>
                    </a:cubicBezTo>
                    <a:cubicBezTo>
                      <a:pt x="202947" y="82488"/>
                      <a:pt x="218680" y="78328"/>
                      <a:pt x="218680" y="78328"/>
                    </a:cubicBezTo>
                    <a:cubicBezTo>
                      <a:pt x="218680" y="78328"/>
                      <a:pt x="207486" y="72172"/>
                      <a:pt x="193205" y="69630"/>
                    </a:cubicBezTo>
                    <a:cubicBezTo>
                      <a:pt x="178914" y="67079"/>
                      <a:pt x="161537" y="68151"/>
                      <a:pt x="161537" y="68151"/>
                    </a:cubicBezTo>
                    <a:cubicBezTo>
                      <a:pt x="161537" y="68151"/>
                      <a:pt x="167869" y="63225"/>
                      <a:pt x="172925" y="58206"/>
                    </a:cubicBezTo>
                    <a:cubicBezTo>
                      <a:pt x="177972" y="53196"/>
                      <a:pt x="181743" y="48093"/>
                      <a:pt x="181743" y="48093"/>
                    </a:cubicBezTo>
                    <a:cubicBezTo>
                      <a:pt x="181743" y="48093"/>
                      <a:pt x="174838" y="46198"/>
                      <a:pt x="168109" y="45847"/>
                    </a:cubicBezTo>
                    <a:cubicBezTo>
                      <a:pt x="161371" y="45496"/>
                      <a:pt x="154817" y="46679"/>
                      <a:pt x="154817" y="46679"/>
                    </a:cubicBezTo>
                    <a:cubicBezTo>
                      <a:pt x="154817" y="46679"/>
                      <a:pt x="159097" y="32897"/>
                      <a:pt x="160381" y="21223"/>
                    </a:cubicBezTo>
                    <a:cubicBezTo>
                      <a:pt x="161666" y="9558"/>
                      <a:pt x="159947" y="0"/>
                      <a:pt x="159947" y="0"/>
                    </a:cubicBezTo>
                    <a:cubicBezTo>
                      <a:pt x="159947" y="0"/>
                      <a:pt x="141830" y="5574"/>
                      <a:pt x="127901" y="12220"/>
                    </a:cubicBezTo>
                    <a:cubicBezTo>
                      <a:pt x="113980" y="18875"/>
                      <a:pt x="104238" y="26602"/>
                      <a:pt x="104238" y="26602"/>
                    </a:cubicBezTo>
                    <a:cubicBezTo>
                      <a:pt x="104238" y="26602"/>
                      <a:pt x="102342" y="22471"/>
                      <a:pt x="99237" y="19365"/>
                    </a:cubicBezTo>
                    <a:cubicBezTo>
                      <a:pt x="96122" y="16250"/>
                      <a:pt x="91805" y="14152"/>
                      <a:pt x="91805" y="14152"/>
                    </a:cubicBezTo>
                    <a:cubicBezTo>
                      <a:pt x="91805" y="14152"/>
                      <a:pt x="83846" y="21288"/>
                      <a:pt x="79955" y="29292"/>
                    </a:cubicBezTo>
                    <a:cubicBezTo>
                      <a:pt x="76064" y="37288"/>
                      <a:pt x="76230" y="46152"/>
                      <a:pt x="76230" y="46152"/>
                    </a:cubicBezTo>
                    <a:cubicBezTo>
                      <a:pt x="76230" y="46152"/>
                      <a:pt x="65656" y="33969"/>
                      <a:pt x="53371" y="26529"/>
                    </a:cubicBezTo>
                    <a:cubicBezTo>
                      <a:pt x="41087" y="19097"/>
                      <a:pt x="27092" y="16398"/>
                      <a:pt x="27092" y="16398"/>
                    </a:cubicBezTo>
                    <a:cubicBezTo>
                      <a:pt x="27092" y="16398"/>
                      <a:pt x="32315" y="29699"/>
                      <a:pt x="29939" y="39663"/>
                    </a:cubicBezTo>
                    <a:cubicBezTo>
                      <a:pt x="27564" y="49628"/>
                      <a:pt x="17609" y="56255"/>
                      <a:pt x="17609" y="56255"/>
                    </a:cubicBezTo>
                    <a:cubicBezTo>
                      <a:pt x="17609" y="56255"/>
                      <a:pt x="38092" y="66072"/>
                      <a:pt x="18708" y="84632"/>
                    </a:cubicBezTo>
                    <a:cubicBezTo>
                      <a:pt x="11027" y="91990"/>
                      <a:pt x="0" y="90816"/>
                      <a:pt x="0" y="90816"/>
                    </a:cubicBezTo>
                    <a:cubicBezTo>
                      <a:pt x="0" y="90816"/>
                      <a:pt x="7949" y="104617"/>
                      <a:pt x="29033" y="110791"/>
                    </a:cubicBezTo>
                    <a:cubicBezTo>
                      <a:pt x="50108" y="116966"/>
                      <a:pt x="84679" y="113888"/>
                      <a:pt x="84679" y="1138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75" name="Google Shape;7775;p13"/>
              <p:cNvSpPr/>
              <p:nvPr/>
            </p:nvSpPr>
            <p:spPr>
              <a:xfrm>
                <a:off x="2566565" y="2181447"/>
                <a:ext cx="157035" cy="130026"/>
              </a:xfrm>
              <a:custGeom>
                <a:avLst/>
                <a:gdLst/>
                <a:ahLst/>
                <a:cxnLst/>
                <a:rect l="l" t="t" r="r" b="b"/>
                <a:pathLst>
                  <a:path w="157035" h="130026" extrusionOk="0">
                    <a:moveTo>
                      <a:pt x="116929" y="0"/>
                    </a:moveTo>
                    <a:cubicBezTo>
                      <a:pt x="116929" y="0"/>
                      <a:pt x="89125" y="28775"/>
                      <a:pt x="80075" y="44100"/>
                    </a:cubicBezTo>
                    <a:cubicBezTo>
                      <a:pt x="75028" y="52650"/>
                      <a:pt x="72718" y="58492"/>
                      <a:pt x="72718" y="58492"/>
                    </a:cubicBezTo>
                    <a:cubicBezTo>
                      <a:pt x="72718" y="58492"/>
                      <a:pt x="70545" y="54906"/>
                      <a:pt x="68234" y="45320"/>
                    </a:cubicBezTo>
                    <a:cubicBezTo>
                      <a:pt x="65924" y="35744"/>
                      <a:pt x="63474" y="20169"/>
                      <a:pt x="63474" y="20169"/>
                    </a:cubicBezTo>
                    <a:cubicBezTo>
                      <a:pt x="63474" y="20169"/>
                      <a:pt x="61542" y="34968"/>
                      <a:pt x="63058" y="45616"/>
                    </a:cubicBezTo>
                    <a:cubicBezTo>
                      <a:pt x="64574" y="56274"/>
                      <a:pt x="69519" y="62762"/>
                      <a:pt x="69519" y="62762"/>
                    </a:cubicBezTo>
                    <a:cubicBezTo>
                      <a:pt x="69519" y="62762"/>
                      <a:pt x="64112" y="70157"/>
                      <a:pt x="60747" y="77570"/>
                    </a:cubicBezTo>
                    <a:cubicBezTo>
                      <a:pt x="57374" y="84974"/>
                      <a:pt x="56042" y="92406"/>
                      <a:pt x="56042" y="92406"/>
                    </a:cubicBezTo>
                    <a:lnTo>
                      <a:pt x="40846" y="75629"/>
                    </a:lnTo>
                    <a:cubicBezTo>
                      <a:pt x="40846" y="75629"/>
                      <a:pt x="45607" y="71664"/>
                      <a:pt x="47289" y="63650"/>
                    </a:cubicBezTo>
                    <a:cubicBezTo>
                      <a:pt x="48971" y="55636"/>
                      <a:pt x="47585" y="43582"/>
                      <a:pt x="47585" y="43582"/>
                    </a:cubicBezTo>
                    <a:cubicBezTo>
                      <a:pt x="47585" y="43582"/>
                      <a:pt x="45570" y="54785"/>
                      <a:pt x="43472" y="61699"/>
                    </a:cubicBezTo>
                    <a:cubicBezTo>
                      <a:pt x="41382" y="68604"/>
                      <a:pt x="39201" y="71220"/>
                      <a:pt x="39201" y="71220"/>
                    </a:cubicBezTo>
                    <a:lnTo>
                      <a:pt x="28728" y="53880"/>
                    </a:lnTo>
                    <a:lnTo>
                      <a:pt x="16694" y="30577"/>
                    </a:lnTo>
                    <a:lnTo>
                      <a:pt x="24134" y="54490"/>
                    </a:lnTo>
                    <a:cubicBezTo>
                      <a:pt x="24134" y="54490"/>
                      <a:pt x="20150" y="55201"/>
                      <a:pt x="14114" y="52521"/>
                    </a:cubicBezTo>
                    <a:cubicBezTo>
                      <a:pt x="8088" y="49840"/>
                      <a:pt x="0" y="43767"/>
                      <a:pt x="0" y="43767"/>
                    </a:cubicBezTo>
                    <a:cubicBezTo>
                      <a:pt x="0" y="43767"/>
                      <a:pt x="6674" y="51356"/>
                      <a:pt x="13237" y="55072"/>
                    </a:cubicBezTo>
                    <a:cubicBezTo>
                      <a:pt x="19809" y="58779"/>
                      <a:pt x="26269" y="58603"/>
                      <a:pt x="26269" y="58603"/>
                    </a:cubicBezTo>
                    <a:lnTo>
                      <a:pt x="34875" y="72376"/>
                    </a:lnTo>
                    <a:lnTo>
                      <a:pt x="39275" y="80417"/>
                    </a:lnTo>
                    <a:cubicBezTo>
                      <a:pt x="39275" y="80417"/>
                      <a:pt x="33322" y="81563"/>
                      <a:pt x="23589" y="79900"/>
                    </a:cubicBezTo>
                    <a:cubicBezTo>
                      <a:pt x="13856" y="78236"/>
                      <a:pt x="351" y="73771"/>
                      <a:pt x="351" y="73771"/>
                    </a:cubicBezTo>
                    <a:cubicBezTo>
                      <a:pt x="351" y="73771"/>
                      <a:pt x="11166" y="80399"/>
                      <a:pt x="21592" y="83135"/>
                    </a:cubicBezTo>
                    <a:cubicBezTo>
                      <a:pt x="32019" y="85880"/>
                      <a:pt x="42057" y="84752"/>
                      <a:pt x="42057" y="84752"/>
                    </a:cubicBezTo>
                    <a:lnTo>
                      <a:pt x="53963" y="96797"/>
                    </a:lnTo>
                    <a:cubicBezTo>
                      <a:pt x="53963" y="96797"/>
                      <a:pt x="52206" y="101104"/>
                      <a:pt x="50644" y="109044"/>
                    </a:cubicBezTo>
                    <a:cubicBezTo>
                      <a:pt x="49082" y="116984"/>
                      <a:pt x="47723" y="128557"/>
                      <a:pt x="47723" y="128557"/>
                    </a:cubicBezTo>
                    <a:lnTo>
                      <a:pt x="59832" y="130026"/>
                    </a:lnTo>
                    <a:cubicBezTo>
                      <a:pt x="59832" y="130026"/>
                      <a:pt x="57734" y="119415"/>
                      <a:pt x="58030" y="111078"/>
                    </a:cubicBezTo>
                    <a:cubicBezTo>
                      <a:pt x="58335" y="102740"/>
                      <a:pt x="61034" y="96686"/>
                      <a:pt x="61034" y="96686"/>
                    </a:cubicBezTo>
                    <a:lnTo>
                      <a:pt x="77626" y="93293"/>
                    </a:lnTo>
                    <a:cubicBezTo>
                      <a:pt x="77626" y="93293"/>
                      <a:pt x="80343" y="101233"/>
                      <a:pt x="88681" y="107547"/>
                    </a:cubicBezTo>
                    <a:cubicBezTo>
                      <a:pt x="97009" y="113860"/>
                      <a:pt x="110172" y="120136"/>
                      <a:pt x="110172" y="120136"/>
                    </a:cubicBezTo>
                    <a:cubicBezTo>
                      <a:pt x="110172" y="120136"/>
                      <a:pt x="98405" y="112861"/>
                      <a:pt x="91759" y="105892"/>
                    </a:cubicBezTo>
                    <a:cubicBezTo>
                      <a:pt x="85104" y="98922"/>
                      <a:pt x="82516" y="92027"/>
                      <a:pt x="82516" y="92027"/>
                    </a:cubicBezTo>
                    <a:lnTo>
                      <a:pt x="108314" y="85991"/>
                    </a:lnTo>
                    <a:cubicBezTo>
                      <a:pt x="108314" y="85991"/>
                      <a:pt x="111540" y="89457"/>
                      <a:pt x="120071" y="90400"/>
                    </a:cubicBezTo>
                    <a:cubicBezTo>
                      <a:pt x="128594" y="91343"/>
                      <a:pt x="142422" y="89771"/>
                      <a:pt x="142422" y="89771"/>
                    </a:cubicBezTo>
                    <a:cubicBezTo>
                      <a:pt x="142422" y="89771"/>
                      <a:pt x="128677" y="89226"/>
                      <a:pt x="121245" y="88034"/>
                    </a:cubicBezTo>
                    <a:cubicBezTo>
                      <a:pt x="113823" y="86832"/>
                      <a:pt x="112714" y="84974"/>
                      <a:pt x="112714" y="84974"/>
                    </a:cubicBezTo>
                    <a:lnTo>
                      <a:pt x="157036" y="65924"/>
                    </a:lnTo>
                    <a:cubicBezTo>
                      <a:pt x="157036" y="65924"/>
                      <a:pt x="125118" y="76988"/>
                      <a:pt x="108517" y="81868"/>
                    </a:cubicBezTo>
                    <a:cubicBezTo>
                      <a:pt x="95983" y="85547"/>
                      <a:pt x="91139" y="86342"/>
                      <a:pt x="91139" y="86342"/>
                    </a:cubicBezTo>
                    <a:cubicBezTo>
                      <a:pt x="91139" y="86342"/>
                      <a:pt x="92119" y="82553"/>
                      <a:pt x="95743" y="77339"/>
                    </a:cubicBezTo>
                    <a:cubicBezTo>
                      <a:pt x="99375" y="72135"/>
                      <a:pt x="105421" y="66330"/>
                      <a:pt x="105421" y="66330"/>
                    </a:cubicBezTo>
                    <a:cubicBezTo>
                      <a:pt x="105421" y="66330"/>
                      <a:pt x="97000" y="71534"/>
                      <a:pt x="91999" y="76646"/>
                    </a:cubicBezTo>
                    <a:cubicBezTo>
                      <a:pt x="86989" y="81758"/>
                      <a:pt x="85399" y="86767"/>
                      <a:pt x="85399" y="86767"/>
                    </a:cubicBezTo>
                    <a:lnTo>
                      <a:pt x="62651" y="91916"/>
                    </a:lnTo>
                    <a:cubicBezTo>
                      <a:pt x="62651" y="91916"/>
                      <a:pt x="65351" y="84105"/>
                      <a:pt x="67966" y="77654"/>
                    </a:cubicBezTo>
                    <a:cubicBezTo>
                      <a:pt x="70573" y="71192"/>
                      <a:pt x="75167" y="64759"/>
                      <a:pt x="75167" y="64759"/>
                    </a:cubicBezTo>
                    <a:cubicBezTo>
                      <a:pt x="75167" y="64759"/>
                      <a:pt x="86157" y="62226"/>
                      <a:pt x="97443" y="57078"/>
                    </a:cubicBezTo>
                    <a:cubicBezTo>
                      <a:pt x="108739" y="51929"/>
                      <a:pt x="120330" y="44174"/>
                      <a:pt x="120330" y="44174"/>
                    </a:cubicBezTo>
                    <a:cubicBezTo>
                      <a:pt x="120330" y="44174"/>
                      <a:pt x="107898" y="50118"/>
                      <a:pt x="97360" y="54111"/>
                    </a:cubicBezTo>
                    <a:cubicBezTo>
                      <a:pt x="86823" y="58095"/>
                      <a:pt x="78199" y="60110"/>
                      <a:pt x="78199" y="60110"/>
                    </a:cubicBezTo>
                    <a:cubicBezTo>
                      <a:pt x="78199" y="60110"/>
                      <a:pt x="78513" y="55802"/>
                      <a:pt x="85769" y="44202"/>
                    </a:cubicBezTo>
                    <a:cubicBezTo>
                      <a:pt x="95216" y="29098"/>
                      <a:pt x="116929" y="0"/>
                      <a:pt x="1169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76" name="Google Shape;7776;p13"/>
            <p:cNvGrpSpPr/>
            <p:nvPr/>
          </p:nvGrpSpPr>
          <p:grpSpPr>
            <a:xfrm>
              <a:off x="1631109" y="3513107"/>
              <a:ext cx="236048" cy="175304"/>
              <a:chOff x="1631109" y="3513107"/>
              <a:chExt cx="236048" cy="175304"/>
            </a:xfrm>
          </p:grpSpPr>
          <p:sp>
            <p:nvSpPr>
              <p:cNvPr id="7777" name="Google Shape;7777;p13"/>
              <p:cNvSpPr/>
              <p:nvPr/>
            </p:nvSpPr>
            <p:spPr>
              <a:xfrm>
                <a:off x="1631109" y="3513107"/>
                <a:ext cx="236048" cy="175304"/>
              </a:xfrm>
              <a:custGeom>
                <a:avLst/>
                <a:gdLst/>
                <a:ahLst/>
                <a:cxnLst/>
                <a:rect l="l" t="t" r="r" b="b"/>
                <a:pathLst>
                  <a:path w="236048" h="175304" extrusionOk="0">
                    <a:moveTo>
                      <a:pt x="169514" y="46609"/>
                    </a:moveTo>
                    <a:cubicBezTo>
                      <a:pt x="169514" y="46609"/>
                      <a:pt x="207440" y="40462"/>
                      <a:pt x="222506" y="53560"/>
                    </a:cubicBezTo>
                    <a:cubicBezTo>
                      <a:pt x="246225" y="74182"/>
                      <a:pt x="231574" y="94028"/>
                      <a:pt x="231574" y="94028"/>
                    </a:cubicBezTo>
                    <a:cubicBezTo>
                      <a:pt x="231574" y="94028"/>
                      <a:pt x="214575" y="79312"/>
                      <a:pt x="194083" y="97060"/>
                    </a:cubicBezTo>
                    <a:cubicBezTo>
                      <a:pt x="183444" y="106266"/>
                      <a:pt x="179451" y="123043"/>
                      <a:pt x="179451" y="123043"/>
                    </a:cubicBezTo>
                    <a:cubicBezTo>
                      <a:pt x="179451" y="123043"/>
                      <a:pt x="163376" y="130770"/>
                      <a:pt x="153662" y="141677"/>
                    </a:cubicBezTo>
                    <a:cubicBezTo>
                      <a:pt x="143938" y="152585"/>
                      <a:pt x="140582" y="166672"/>
                      <a:pt x="140582" y="166672"/>
                    </a:cubicBezTo>
                    <a:cubicBezTo>
                      <a:pt x="140582" y="166672"/>
                      <a:pt x="128261" y="162595"/>
                      <a:pt x="121125" y="153925"/>
                    </a:cubicBezTo>
                    <a:cubicBezTo>
                      <a:pt x="113989" y="145264"/>
                      <a:pt x="112030" y="132000"/>
                      <a:pt x="112030" y="132000"/>
                    </a:cubicBezTo>
                    <a:cubicBezTo>
                      <a:pt x="112030" y="132000"/>
                      <a:pt x="105421" y="139792"/>
                      <a:pt x="98396" y="146715"/>
                    </a:cubicBezTo>
                    <a:cubicBezTo>
                      <a:pt x="91380" y="153638"/>
                      <a:pt x="83948" y="159693"/>
                      <a:pt x="83948" y="159693"/>
                    </a:cubicBezTo>
                    <a:cubicBezTo>
                      <a:pt x="83948" y="159693"/>
                      <a:pt x="79437" y="155931"/>
                      <a:pt x="77432" y="151300"/>
                    </a:cubicBezTo>
                    <a:cubicBezTo>
                      <a:pt x="75435" y="146660"/>
                      <a:pt x="75962" y="141141"/>
                      <a:pt x="75962" y="141141"/>
                    </a:cubicBezTo>
                    <a:cubicBezTo>
                      <a:pt x="75962" y="141141"/>
                      <a:pt x="54628" y="153232"/>
                      <a:pt x="36068" y="161773"/>
                    </a:cubicBezTo>
                    <a:cubicBezTo>
                      <a:pt x="17516" y="170313"/>
                      <a:pt x="1738" y="175305"/>
                      <a:pt x="1738" y="175305"/>
                    </a:cubicBezTo>
                    <a:cubicBezTo>
                      <a:pt x="1738" y="175305"/>
                      <a:pt x="6886" y="158574"/>
                      <a:pt x="14660" y="144164"/>
                    </a:cubicBezTo>
                    <a:cubicBezTo>
                      <a:pt x="22424" y="129763"/>
                      <a:pt x="32823" y="117682"/>
                      <a:pt x="32823" y="117682"/>
                    </a:cubicBezTo>
                    <a:cubicBezTo>
                      <a:pt x="32823" y="117682"/>
                      <a:pt x="25770" y="119003"/>
                      <a:pt x="20086" y="118782"/>
                    </a:cubicBezTo>
                    <a:cubicBezTo>
                      <a:pt x="14410" y="118560"/>
                      <a:pt x="10112" y="116813"/>
                      <a:pt x="10112" y="116813"/>
                    </a:cubicBezTo>
                    <a:cubicBezTo>
                      <a:pt x="10112" y="116813"/>
                      <a:pt x="19938" y="106405"/>
                      <a:pt x="32019" y="98372"/>
                    </a:cubicBezTo>
                    <a:cubicBezTo>
                      <a:pt x="44100" y="90340"/>
                      <a:pt x="58427" y="84683"/>
                      <a:pt x="58427" y="84683"/>
                    </a:cubicBezTo>
                    <a:cubicBezTo>
                      <a:pt x="58427" y="84683"/>
                      <a:pt x="36530" y="84988"/>
                      <a:pt x="21925" y="80958"/>
                    </a:cubicBezTo>
                    <a:cubicBezTo>
                      <a:pt x="7321" y="76928"/>
                      <a:pt x="0" y="68562"/>
                      <a:pt x="0" y="68562"/>
                    </a:cubicBezTo>
                    <a:cubicBezTo>
                      <a:pt x="0" y="68562"/>
                      <a:pt x="22563" y="63663"/>
                      <a:pt x="38138" y="55446"/>
                    </a:cubicBezTo>
                    <a:cubicBezTo>
                      <a:pt x="53713" y="47238"/>
                      <a:pt x="62300" y="35702"/>
                      <a:pt x="62300" y="35702"/>
                    </a:cubicBezTo>
                    <a:cubicBezTo>
                      <a:pt x="62300" y="35702"/>
                      <a:pt x="82488" y="44114"/>
                      <a:pt x="108314" y="18001"/>
                    </a:cubicBezTo>
                    <a:cubicBezTo>
                      <a:pt x="118555" y="7649"/>
                      <a:pt x="114322" y="439"/>
                      <a:pt x="114322" y="439"/>
                    </a:cubicBezTo>
                    <a:cubicBezTo>
                      <a:pt x="114322" y="439"/>
                      <a:pt x="138281" y="-2815"/>
                      <a:pt x="152719" y="8397"/>
                    </a:cubicBezTo>
                    <a:cubicBezTo>
                      <a:pt x="167148" y="19610"/>
                      <a:pt x="169514" y="46609"/>
                      <a:pt x="169514" y="46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78" name="Google Shape;7778;p13"/>
              <p:cNvSpPr/>
              <p:nvPr/>
            </p:nvSpPr>
            <p:spPr>
              <a:xfrm>
                <a:off x="1652387" y="3536903"/>
                <a:ext cx="197687" cy="133890"/>
              </a:xfrm>
              <a:custGeom>
                <a:avLst/>
                <a:gdLst/>
                <a:ahLst/>
                <a:cxnLst/>
                <a:rect l="l" t="t" r="r" b="b"/>
                <a:pathLst>
                  <a:path w="197687" h="133890" extrusionOk="0">
                    <a:moveTo>
                      <a:pt x="0" y="133890"/>
                    </a:moveTo>
                    <a:cubicBezTo>
                      <a:pt x="0" y="133890"/>
                      <a:pt x="40541" y="95012"/>
                      <a:pt x="63345" y="78476"/>
                    </a:cubicBezTo>
                    <a:cubicBezTo>
                      <a:pt x="76064" y="69260"/>
                      <a:pt x="85002" y="63770"/>
                      <a:pt x="85002" y="63770"/>
                    </a:cubicBezTo>
                    <a:cubicBezTo>
                      <a:pt x="85002" y="63770"/>
                      <a:pt x="78753" y="64537"/>
                      <a:pt x="62799" y="69122"/>
                    </a:cubicBezTo>
                    <a:cubicBezTo>
                      <a:pt x="46855" y="73697"/>
                      <a:pt x="21204" y="82081"/>
                      <a:pt x="21204" y="82081"/>
                    </a:cubicBezTo>
                    <a:cubicBezTo>
                      <a:pt x="21204" y="82081"/>
                      <a:pt x="44682" y="71035"/>
                      <a:pt x="62180" y="65184"/>
                    </a:cubicBezTo>
                    <a:cubicBezTo>
                      <a:pt x="79687" y="59333"/>
                      <a:pt x="91213" y="58677"/>
                      <a:pt x="91213" y="58677"/>
                    </a:cubicBezTo>
                    <a:cubicBezTo>
                      <a:pt x="91213" y="58677"/>
                      <a:pt x="101991" y="49942"/>
                      <a:pt x="113231" y="42677"/>
                    </a:cubicBezTo>
                    <a:cubicBezTo>
                      <a:pt x="124480" y="35402"/>
                      <a:pt x="136183" y="29597"/>
                      <a:pt x="136183" y="29597"/>
                    </a:cubicBezTo>
                    <a:lnTo>
                      <a:pt x="105883" y="29560"/>
                    </a:lnTo>
                    <a:cubicBezTo>
                      <a:pt x="105883" y="29560"/>
                      <a:pt x="100494" y="35578"/>
                      <a:pt x="87923" y="42020"/>
                    </a:cubicBezTo>
                    <a:cubicBezTo>
                      <a:pt x="75361" y="48463"/>
                      <a:pt x="55608" y="55321"/>
                      <a:pt x="55608" y="55321"/>
                    </a:cubicBezTo>
                    <a:cubicBezTo>
                      <a:pt x="55608" y="55321"/>
                      <a:pt x="73263" y="46559"/>
                      <a:pt x="83967" y="40541"/>
                    </a:cubicBezTo>
                    <a:cubicBezTo>
                      <a:pt x="94671" y="34524"/>
                      <a:pt x="98432" y="31243"/>
                      <a:pt x="98432" y="31243"/>
                    </a:cubicBezTo>
                    <a:lnTo>
                      <a:pt x="68225" y="34977"/>
                    </a:lnTo>
                    <a:lnTo>
                      <a:pt x="28081" y="41475"/>
                    </a:lnTo>
                    <a:lnTo>
                      <a:pt x="68234" y="31261"/>
                    </a:lnTo>
                    <a:cubicBezTo>
                      <a:pt x="68234" y="31261"/>
                      <a:pt x="68530" y="27915"/>
                      <a:pt x="62929" y="25308"/>
                    </a:cubicBezTo>
                    <a:cubicBezTo>
                      <a:pt x="57318" y="22692"/>
                      <a:pt x="45810" y="20816"/>
                      <a:pt x="45810" y="20816"/>
                    </a:cubicBezTo>
                    <a:cubicBezTo>
                      <a:pt x="45810" y="20816"/>
                      <a:pt x="59481" y="20677"/>
                      <a:pt x="66857" y="23007"/>
                    </a:cubicBezTo>
                    <a:cubicBezTo>
                      <a:pt x="74234" y="25336"/>
                      <a:pt x="75324" y="30124"/>
                      <a:pt x="75324" y="30124"/>
                    </a:cubicBezTo>
                    <a:lnTo>
                      <a:pt x="99366" y="27360"/>
                    </a:lnTo>
                    <a:lnTo>
                      <a:pt x="113287" y="25299"/>
                    </a:lnTo>
                    <a:cubicBezTo>
                      <a:pt x="113287" y="25299"/>
                      <a:pt x="113860" y="20243"/>
                      <a:pt x="109109" y="14299"/>
                    </a:cubicBezTo>
                    <a:cubicBezTo>
                      <a:pt x="104367" y="8347"/>
                      <a:pt x="94301" y="1488"/>
                      <a:pt x="94301" y="1488"/>
                    </a:cubicBezTo>
                    <a:cubicBezTo>
                      <a:pt x="94301" y="1488"/>
                      <a:pt x="107278" y="4991"/>
                      <a:pt x="113915" y="10741"/>
                    </a:cubicBezTo>
                    <a:cubicBezTo>
                      <a:pt x="120561" y="16481"/>
                      <a:pt x="120866" y="24476"/>
                      <a:pt x="120866" y="24476"/>
                    </a:cubicBezTo>
                    <a:lnTo>
                      <a:pt x="142828" y="25225"/>
                    </a:lnTo>
                    <a:cubicBezTo>
                      <a:pt x="142828" y="25225"/>
                      <a:pt x="149400" y="21149"/>
                      <a:pt x="161879" y="14845"/>
                    </a:cubicBezTo>
                    <a:cubicBezTo>
                      <a:pt x="174358" y="8532"/>
                      <a:pt x="192743" y="0"/>
                      <a:pt x="192743" y="0"/>
                    </a:cubicBezTo>
                    <a:lnTo>
                      <a:pt x="197688" y="7801"/>
                    </a:lnTo>
                    <a:cubicBezTo>
                      <a:pt x="197688" y="7801"/>
                      <a:pt x="180116" y="13199"/>
                      <a:pt x="166732" y="18856"/>
                    </a:cubicBezTo>
                    <a:cubicBezTo>
                      <a:pt x="153347" y="24513"/>
                      <a:pt x="144150" y="30410"/>
                      <a:pt x="144150" y="30410"/>
                    </a:cubicBezTo>
                    <a:lnTo>
                      <a:pt x="142200" y="44618"/>
                    </a:lnTo>
                    <a:cubicBezTo>
                      <a:pt x="142200" y="44618"/>
                      <a:pt x="155575" y="41410"/>
                      <a:pt x="167536" y="43314"/>
                    </a:cubicBezTo>
                    <a:cubicBezTo>
                      <a:pt x="179488" y="45219"/>
                      <a:pt x="192401" y="50644"/>
                      <a:pt x="192401" y="50644"/>
                    </a:cubicBezTo>
                    <a:cubicBezTo>
                      <a:pt x="192401" y="50644"/>
                      <a:pt x="178175" y="46873"/>
                      <a:pt x="165521" y="46614"/>
                    </a:cubicBezTo>
                    <a:cubicBezTo>
                      <a:pt x="152867" y="46355"/>
                      <a:pt x="141192" y="48980"/>
                      <a:pt x="141192" y="48980"/>
                    </a:cubicBezTo>
                    <a:lnTo>
                      <a:pt x="136922" y="71571"/>
                    </a:lnTo>
                    <a:cubicBezTo>
                      <a:pt x="136922" y="71571"/>
                      <a:pt x="143189" y="71645"/>
                      <a:pt x="146526" y="77191"/>
                    </a:cubicBezTo>
                    <a:cubicBezTo>
                      <a:pt x="149854" y="82737"/>
                      <a:pt x="150251" y="93765"/>
                      <a:pt x="150251" y="93765"/>
                    </a:cubicBezTo>
                    <a:cubicBezTo>
                      <a:pt x="150251" y="93765"/>
                      <a:pt x="146461" y="84179"/>
                      <a:pt x="142958" y="79585"/>
                    </a:cubicBezTo>
                    <a:cubicBezTo>
                      <a:pt x="139445" y="75001"/>
                      <a:pt x="136219" y="75407"/>
                      <a:pt x="136219" y="75407"/>
                    </a:cubicBezTo>
                    <a:lnTo>
                      <a:pt x="114876" y="119877"/>
                    </a:lnTo>
                    <a:cubicBezTo>
                      <a:pt x="114876" y="119877"/>
                      <a:pt x="125959" y="89587"/>
                      <a:pt x="130313" y="74400"/>
                    </a:cubicBezTo>
                    <a:cubicBezTo>
                      <a:pt x="133594" y="62947"/>
                      <a:pt x="133853" y="58926"/>
                      <a:pt x="133853" y="58926"/>
                    </a:cubicBezTo>
                    <a:cubicBezTo>
                      <a:pt x="133853" y="58926"/>
                      <a:pt x="127928" y="62106"/>
                      <a:pt x="120302" y="68124"/>
                    </a:cubicBezTo>
                    <a:cubicBezTo>
                      <a:pt x="112677" y="74141"/>
                      <a:pt x="104589" y="82303"/>
                      <a:pt x="104589" y="82303"/>
                    </a:cubicBezTo>
                    <a:cubicBezTo>
                      <a:pt x="104589" y="82303"/>
                      <a:pt x="111198" y="72819"/>
                      <a:pt x="118389" y="65868"/>
                    </a:cubicBezTo>
                    <a:cubicBezTo>
                      <a:pt x="125571" y="58917"/>
                      <a:pt x="133317" y="54499"/>
                      <a:pt x="133317" y="54499"/>
                    </a:cubicBezTo>
                    <a:lnTo>
                      <a:pt x="136802" y="34690"/>
                    </a:lnTo>
                    <a:cubicBezTo>
                      <a:pt x="136802" y="34690"/>
                      <a:pt x="124758" y="41743"/>
                      <a:pt x="114904" y="47844"/>
                    </a:cubicBezTo>
                    <a:cubicBezTo>
                      <a:pt x="105041" y="53935"/>
                      <a:pt x="95623" y="61459"/>
                      <a:pt x="95623" y="61459"/>
                    </a:cubicBezTo>
                    <a:cubicBezTo>
                      <a:pt x="95623" y="61459"/>
                      <a:pt x="93876" y="71054"/>
                      <a:pt x="87969" y="82571"/>
                    </a:cubicBezTo>
                    <a:cubicBezTo>
                      <a:pt x="82063" y="94088"/>
                      <a:pt x="71997" y="107537"/>
                      <a:pt x="71997" y="107537"/>
                    </a:cubicBezTo>
                    <a:cubicBezTo>
                      <a:pt x="71997" y="107537"/>
                      <a:pt x="78957" y="94661"/>
                      <a:pt x="83153" y="84447"/>
                    </a:cubicBezTo>
                    <a:cubicBezTo>
                      <a:pt x="87350" y="74234"/>
                      <a:pt x="88773" y="66672"/>
                      <a:pt x="88773" y="66672"/>
                    </a:cubicBezTo>
                    <a:cubicBezTo>
                      <a:pt x="88773" y="66672"/>
                      <a:pt x="81887" y="69713"/>
                      <a:pt x="64713" y="82525"/>
                    </a:cubicBezTo>
                    <a:cubicBezTo>
                      <a:pt x="42344" y="99209"/>
                      <a:pt x="0" y="133890"/>
                      <a:pt x="0" y="133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79" name="Google Shape;7779;p13"/>
            <p:cNvGrpSpPr/>
            <p:nvPr/>
          </p:nvGrpSpPr>
          <p:grpSpPr>
            <a:xfrm>
              <a:off x="2452964" y="2305453"/>
              <a:ext cx="166902" cy="123956"/>
              <a:chOff x="2452964" y="2305453"/>
              <a:chExt cx="166902" cy="123956"/>
            </a:xfrm>
          </p:grpSpPr>
          <p:sp>
            <p:nvSpPr>
              <p:cNvPr id="7780" name="Google Shape;7780;p13"/>
              <p:cNvSpPr/>
              <p:nvPr/>
            </p:nvSpPr>
            <p:spPr>
              <a:xfrm>
                <a:off x="2452964" y="2305453"/>
                <a:ext cx="166902" cy="123956"/>
              </a:xfrm>
              <a:custGeom>
                <a:avLst/>
                <a:gdLst/>
                <a:ahLst/>
                <a:cxnLst/>
                <a:rect l="l" t="t" r="r" b="b"/>
                <a:pathLst>
                  <a:path w="166902" h="123956" extrusionOk="0">
                    <a:moveTo>
                      <a:pt x="114035" y="24849"/>
                    </a:moveTo>
                    <a:cubicBezTo>
                      <a:pt x="114035" y="24849"/>
                      <a:pt x="139325" y="16863"/>
                      <a:pt x="152201" y="23454"/>
                    </a:cubicBezTo>
                    <a:cubicBezTo>
                      <a:pt x="172463" y="33834"/>
                      <a:pt x="165882" y="47893"/>
                      <a:pt x="165882" y="47893"/>
                    </a:cubicBezTo>
                    <a:cubicBezTo>
                      <a:pt x="165882" y="47893"/>
                      <a:pt x="151360" y="40489"/>
                      <a:pt x="140324" y="53874"/>
                    </a:cubicBezTo>
                    <a:cubicBezTo>
                      <a:pt x="134593" y="60815"/>
                      <a:pt x="134870" y="71796"/>
                      <a:pt x="134870" y="71796"/>
                    </a:cubicBezTo>
                    <a:cubicBezTo>
                      <a:pt x="134870" y="71796"/>
                      <a:pt x="125081" y="78396"/>
                      <a:pt x="120303" y="86308"/>
                    </a:cubicBezTo>
                    <a:cubicBezTo>
                      <a:pt x="115514" y="94212"/>
                      <a:pt x="115736" y="103427"/>
                      <a:pt x="115736" y="103427"/>
                    </a:cubicBezTo>
                    <a:cubicBezTo>
                      <a:pt x="115736" y="103427"/>
                      <a:pt x="106419" y="102207"/>
                      <a:pt x="99875" y="97539"/>
                    </a:cubicBezTo>
                    <a:cubicBezTo>
                      <a:pt x="93330" y="92871"/>
                      <a:pt x="89550" y="84756"/>
                      <a:pt x="89550" y="84756"/>
                    </a:cubicBezTo>
                    <a:cubicBezTo>
                      <a:pt x="89550" y="84756"/>
                      <a:pt x="86370" y="90366"/>
                      <a:pt x="82737" y="95478"/>
                    </a:cubicBezTo>
                    <a:cubicBezTo>
                      <a:pt x="79114" y="100599"/>
                      <a:pt x="75038" y="105202"/>
                      <a:pt x="75038" y="105202"/>
                    </a:cubicBezTo>
                    <a:cubicBezTo>
                      <a:pt x="75038" y="105202"/>
                      <a:pt x="71211" y="103335"/>
                      <a:pt x="68974" y="100636"/>
                    </a:cubicBezTo>
                    <a:cubicBezTo>
                      <a:pt x="66737" y="97946"/>
                      <a:pt x="66099" y="94424"/>
                      <a:pt x="66099" y="94424"/>
                    </a:cubicBezTo>
                    <a:cubicBezTo>
                      <a:pt x="66099" y="94424"/>
                      <a:pt x="53445" y="104333"/>
                      <a:pt x="42076" y="111719"/>
                    </a:cubicBezTo>
                    <a:cubicBezTo>
                      <a:pt x="30716" y="119104"/>
                      <a:pt x="20640" y="123957"/>
                      <a:pt x="20640" y="123957"/>
                    </a:cubicBezTo>
                    <a:cubicBezTo>
                      <a:pt x="20640" y="123957"/>
                      <a:pt x="21177" y="112883"/>
                      <a:pt x="23968" y="102984"/>
                    </a:cubicBezTo>
                    <a:cubicBezTo>
                      <a:pt x="26750" y="93093"/>
                      <a:pt x="31797" y="84367"/>
                      <a:pt x="31797" y="84367"/>
                    </a:cubicBezTo>
                    <a:cubicBezTo>
                      <a:pt x="31797" y="84367"/>
                      <a:pt x="27120" y="85967"/>
                      <a:pt x="23127" y="86447"/>
                    </a:cubicBezTo>
                    <a:cubicBezTo>
                      <a:pt x="19134" y="86928"/>
                      <a:pt x="15825" y="86299"/>
                      <a:pt x="15825" y="86299"/>
                    </a:cubicBezTo>
                    <a:cubicBezTo>
                      <a:pt x="15825" y="86299"/>
                      <a:pt x="20770" y="78683"/>
                      <a:pt x="27721" y="72323"/>
                    </a:cubicBezTo>
                    <a:cubicBezTo>
                      <a:pt x="34672" y="65964"/>
                      <a:pt x="43619" y="60852"/>
                      <a:pt x="43619" y="60852"/>
                    </a:cubicBezTo>
                    <a:cubicBezTo>
                      <a:pt x="43619" y="60852"/>
                      <a:pt x="28423" y="63422"/>
                      <a:pt x="17525" y="62479"/>
                    </a:cubicBezTo>
                    <a:cubicBezTo>
                      <a:pt x="6618" y="61536"/>
                      <a:pt x="0" y="57081"/>
                      <a:pt x="0" y="57081"/>
                    </a:cubicBezTo>
                    <a:cubicBezTo>
                      <a:pt x="0" y="57081"/>
                      <a:pt x="14817" y="51553"/>
                      <a:pt x="24171" y="44695"/>
                    </a:cubicBezTo>
                    <a:cubicBezTo>
                      <a:pt x="33517" y="37836"/>
                      <a:pt x="37399" y="29665"/>
                      <a:pt x="37399" y="29665"/>
                    </a:cubicBezTo>
                    <a:cubicBezTo>
                      <a:pt x="37399" y="29665"/>
                      <a:pt x="52983" y="32752"/>
                      <a:pt x="66219" y="13535"/>
                    </a:cubicBezTo>
                    <a:cubicBezTo>
                      <a:pt x="71460" y="5919"/>
                      <a:pt x="67208" y="1843"/>
                      <a:pt x="67208" y="1843"/>
                    </a:cubicBezTo>
                    <a:cubicBezTo>
                      <a:pt x="67208" y="1843"/>
                      <a:pt x="83292" y="-2807"/>
                      <a:pt x="95382" y="2665"/>
                    </a:cubicBezTo>
                    <a:cubicBezTo>
                      <a:pt x="107473" y="8137"/>
                      <a:pt x="114035" y="24849"/>
                      <a:pt x="114035" y="24849"/>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81" name="Google Shape;7781;p13"/>
              <p:cNvSpPr/>
              <p:nvPr/>
            </p:nvSpPr>
            <p:spPr>
              <a:xfrm>
                <a:off x="2484004" y="2311131"/>
                <a:ext cx="118814" cy="105078"/>
              </a:xfrm>
              <a:custGeom>
                <a:avLst/>
                <a:gdLst/>
                <a:ahLst/>
                <a:cxnLst/>
                <a:rect l="l" t="t" r="r" b="b"/>
                <a:pathLst>
                  <a:path w="118814" h="105078" extrusionOk="0">
                    <a:moveTo>
                      <a:pt x="0" y="105079"/>
                    </a:moveTo>
                    <a:cubicBezTo>
                      <a:pt x="0" y="105079"/>
                      <a:pt x="21149" y="76248"/>
                      <a:pt x="34016" y="63382"/>
                    </a:cubicBezTo>
                    <a:cubicBezTo>
                      <a:pt x="41198" y="56200"/>
                      <a:pt x="46420" y="51781"/>
                      <a:pt x="46420" y="51781"/>
                    </a:cubicBezTo>
                    <a:cubicBezTo>
                      <a:pt x="46420" y="51781"/>
                      <a:pt x="42205" y="52946"/>
                      <a:pt x="31936" y="57558"/>
                    </a:cubicBezTo>
                    <a:cubicBezTo>
                      <a:pt x="21666" y="62171"/>
                      <a:pt x="5333" y="70231"/>
                      <a:pt x="5333" y="70231"/>
                    </a:cubicBezTo>
                    <a:cubicBezTo>
                      <a:pt x="5333" y="70231"/>
                      <a:pt x="19670" y="60738"/>
                      <a:pt x="30790" y="55155"/>
                    </a:cubicBezTo>
                    <a:cubicBezTo>
                      <a:pt x="41909" y="49572"/>
                      <a:pt x="49822" y="47908"/>
                      <a:pt x="49822" y="47908"/>
                    </a:cubicBezTo>
                    <a:cubicBezTo>
                      <a:pt x="49822" y="47908"/>
                      <a:pt x="55737" y="41244"/>
                      <a:pt x="62245" y="35458"/>
                    </a:cubicBezTo>
                    <a:cubicBezTo>
                      <a:pt x="68743" y="29671"/>
                      <a:pt x="75842" y="24745"/>
                      <a:pt x="75842" y="24745"/>
                    </a:cubicBezTo>
                    <a:lnTo>
                      <a:pt x="54739" y="28017"/>
                    </a:lnTo>
                    <a:cubicBezTo>
                      <a:pt x="54739" y="28017"/>
                      <a:pt x="52077" y="32389"/>
                      <a:pt x="44498" y="37805"/>
                    </a:cubicBezTo>
                    <a:cubicBezTo>
                      <a:pt x="36918" y="43213"/>
                      <a:pt x="24421" y="49674"/>
                      <a:pt x="24421" y="49674"/>
                    </a:cubicBezTo>
                    <a:cubicBezTo>
                      <a:pt x="24421" y="49674"/>
                      <a:pt x="35116" y="42251"/>
                      <a:pt x="41475" y="37297"/>
                    </a:cubicBezTo>
                    <a:cubicBezTo>
                      <a:pt x="47834" y="32352"/>
                      <a:pt x="49850" y="29884"/>
                      <a:pt x="49850" y="29884"/>
                    </a:cubicBezTo>
                    <a:lnTo>
                      <a:pt x="29505" y="35513"/>
                    </a:lnTo>
                    <a:lnTo>
                      <a:pt x="2727" y="43961"/>
                    </a:lnTo>
                    <a:lnTo>
                      <a:pt x="28830" y="33184"/>
                    </a:lnTo>
                    <a:cubicBezTo>
                      <a:pt x="28830" y="33184"/>
                      <a:pt x="28432" y="31048"/>
                      <a:pt x="24051" y="30013"/>
                    </a:cubicBezTo>
                    <a:cubicBezTo>
                      <a:pt x="19670" y="28987"/>
                      <a:pt x="11314" y="29052"/>
                      <a:pt x="11314" y="29052"/>
                    </a:cubicBezTo>
                    <a:cubicBezTo>
                      <a:pt x="11314" y="29052"/>
                      <a:pt x="20807" y="27490"/>
                      <a:pt x="26371" y="28146"/>
                    </a:cubicBezTo>
                    <a:cubicBezTo>
                      <a:pt x="31927" y="28802"/>
                      <a:pt x="33563" y="31696"/>
                      <a:pt x="33563" y="31696"/>
                    </a:cubicBezTo>
                    <a:lnTo>
                      <a:pt x="49794" y="27342"/>
                    </a:lnTo>
                    <a:lnTo>
                      <a:pt x="59111" y="24532"/>
                    </a:lnTo>
                    <a:cubicBezTo>
                      <a:pt x="59111" y="24532"/>
                      <a:pt x="58594" y="21297"/>
                      <a:pt x="54203" y="18071"/>
                    </a:cubicBezTo>
                    <a:cubicBezTo>
                      <a:pt x="49822" y="14854"/>
                      <a:pt x="41568" y="11637"/>
                      <a:pt x="41568" y="11637"/>
                    </a:cubicBezTo>
                    <a:cubicBezTo>
                      <a:pt x="41568" y="11637"/>
                      <a:pt x="51236" y="12432"/>
                      <a:pt x="56902" y="15316"/>
                    </a:cubicBezTo>
                    <a:cubicBezTo>
                      <a:pt x="62577" y="18209"/>
                      <a:pt x="64242" y="23192"/>
                      <a:pt x="64242" y="23192"/>
                    </a:cubicBezTo>
                    <a:lnTo>
                      <a:pt x="79668" y="21278"/>
                    </a:lnTo>
                    <a:cubicBezTo>
                      <a:pt x="79668" y="21278"/>
                      <a:pt x="83505" y="17997"/>
                      <a:pt x="91047" y="12682"/>
                    </a:cubicBezTo>
                    <a:cubicBezTo>
                      <a:pt x="98590" y="7358"/>
                      <a:pt x="109839" y="0"/>
                      <a:pt x="109839" y="0"/>
                    </a:cubicBezTo>
                    <a:lnTo>
                      <a:pt x="114701" y="4354"/>
                    </a:lnTo>
                    <a:cubicBezTo>
                      <a:pt x="114701" y="4354"/>
                      <a:pt x="103443" y="9669"/>
                      <a:pt x="95151" y="14669"/>
                    </a:cubicBezTo>
                    <a:cubicBezTo>
                      <a:pt x="86860" y="19679"/>
                      <a:pt x="81536" y="24393"/>
                      <a:pt x="81536" y="24393"/>
                    </a:cubicBezTo>
                    <a:lnTo>
                      <a:pt x="82756" y="33526"/>
                    </a:lnTo>
                    <a:cubicBezTo>
                      <a:pt x="82756" y="33526"/>
                      <a:pt x="91491" y="30059"/>
                      <a:pt x="100161" y="29949"/>
                    </a:cubicBezTo>
                    <a:cubicBezTo>
                      <a:pt x="108841" y="29847"/>
                      <a:pt x="118814" y="31853"/>
                      <a:pt x="118814" y="31853"/>
                    </a:cubicBezTo>
                    <a:cubicBezTo>
                      <a:pt x="118814" y="31853"/>
                      <a:pt x="108221" y="31030"/>
                      <a:pt x="99366" y="32250"/>
                    </a:cubicBezTo>
                    <a:cubicBezTo>
                      <a:pt x="90511" y="33461"/>
                      <a:pt x="82857" y="36382"/>
                      <a:pt x="82857" y="36382"/>
                    </a:cubicBezTo>
                    <a:lnTo>
                      <a:pt x="83995" y="51033"/>
                    </a:lnTo>
                    <a:cubicBezTo>
                      <a:pt x="83995" y="51033"/>
                      <a:pt x="88376" y="50404"/>
                      <a:pt x="91703" y="53519"/>
                    </a:cubicBezTo>
                    <a:cubicBezTo>
                      <a:pt x="95031" y="56643"/>
                      <a:pt x="97314" y="63530"/>
                      <a:pt x="97314" y="63530"/>
                    </a:cubicBezTo>
                    <a:cubicBezTo>
                      <a:pt x="97314" y="63530"/>
                      <a:pt x="92933" y="57919"/>
                      <a:pt x="89651" y="55414"/>
                    </a:cubicBezTo>
                    <a:cubicBezTo>
                      <a:pt x="86379" y="52918"/>
                      <a:pt x="84198" y="53519"/>
                      <a:pt x="84198" y="53519"/>
                    </a:cubicBezTo>
                    <a:lnTo>
                      <a:pt x="77441" y="83782"/>
                    </a:lnTo>
                    <a:cubicBezTo>
                      <a:pt x="77441" y="83782"/>
                      <a:pt x="79641" y="63548"/>
                      <a:pt x="79900" y="53538"/>
                    </a:cubicBezTo>
                    <a:cubicBezTo>
                      <a:pt x="80103" y="45976"/>
                      <a:pt x="79548" y="43425"/>
                      <a:pt x="79548" y="43425"/>
                    </a:cubicBezTo>
                    <a:cubicBezTo>
                      <a:pt x="79548" y="43425"/>
                      <a:pt x="76008" y="46069"/>
                      <a:pt x="71793" y="50681"/>
                    </a:cubicBezTo>
                    <a:cubicBezTo>
                      <a:pt x="67578" y="55285"/>
                      <a:pt x="63428" y="61293"/>
                      <a:pt x="63428" y="61293"/>
                    </a:cubicBezTo>
                    <a:cubicBezTo>
                      <a:pt x="63428" y="61293"/>
                      <a:pt x="66312" y="54619"/>
                      <a:pt x="70046" y="49471"/>
                    </a:cubicBezTo>
                    <a:cubicBezTo>
                      <a:pt x="73781" y="44322"/>
                      <a:pt x="78375" y="40699"/>
                      <a:pt x="78375" y="40699"/>
                    </a:cubicBezTo>
                    <a:lnTo>
                      <a:pt x="77191" y="27878"/>
                    </a:lnTo>
                    <a:cubicBezTo>
                      <a:pt x="77191" y="27878"/>
                      <a:pt x="70093" y="33618"/>
                      <a:pt x="64343" y="38517"/>
                    </a:cubicBezTo>
                    <a:cubicBezTo>
                      <a:pt x="58585" y="43425"/>
                      <a:pt x="53399" y="49175"/>
                      <a:pt x="53399" y="49175"/>
                    </a:cubicBezTo>
                    <a:cubicBezTo>
                      <a:pt x="53399" y="49175"/>
                      <a:pt x="53926" y="55395"/>
                      <a:pt x="51911" y="63271"/>
                    </a:cubicBezTo>
                    <a:cubicBezTo>
                      <a:pt x="49896" y="71155"/>
                      <a:pt x="45329" y="80695"/>
                      <a:pt x="45329" y="80695"/>
                    </a:cubicBezTo>
                    <a:cubicBezTo>
                      <a:pt x="45329" y="80695"/>
                      <a:pt x="47834" y="71849"/>
                      <a:pt x="48897" y="64972"/>
                    </a:cubicBezTo>
                    <a:cubicBezTo>
                      <a:pt x="49960" y="58104"/>
                      <a:pt x="49582" y="53196"/>
                      <a:pt x="49582" y="53196"/>
                    </a:cubicBezTo>
                    <a:cubicBezTo>
                      <a:pt x="49582" y="53196"/>
                      <a:pt x="45339" y="55858"/>
                      <a:pt x="35707" y="65776"/>
                    </a:cubicBezTo>
                    <a:cubicBezTo>
                      <a:pt x="23173" y="78689"/>
                      <a:pt x="0" y="105079"/>
                      <a:pt x="0" y="10507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82" name="Google Shape;7782;p13"/>
            <p:cNvGrpSpPr/>
            <p:nvPr/>
          </p:nvGrpSpPr>
          <p:grpSpPr>
            <a:xfrm>
              <a:off x="3694487" y="3049270"/>
              <a:ext cx="273801" cy="203353"/>
              <a:chOff x="3694487" y="3049270"/>
              <a:chExt cx="273801" cy="203353"/>
            </a:xfrm>
          </p:grpSpPr>
          <p:sp>
            <p:nvSpPr>
              <p:cNvPr id="7783" name="Google Shape;7783;p13"/>
              <p:cNvSpPr/>
              <p:nvPr/>
            </p:nvSpPr>
            <p:spPr>
              <a:xfrm>
                <a:off x="3694487" y="3049270"/>
                <a:ext cx="273801" cy="203353"/>
              </a:xfrm>
              <a:custGeom>
                <a:avLst/>
                <a:gdLst/>
                <a:ahLst/>
                <a:cxnLst/>
                <a:rect l="l" t="t" r="r" b="b"/>
                <a:pathLst>
                  <a:path w="273801" h="203353" extrusionOk="0">
                    <a:moveTo>
                      <a:pt x="187068" y="40763"/>
                    </a:moveTo>
                    <a:cubicBezTo>
                      <a:pt x="187068" y="40763"/>
                      <a:pt x="228561" y="27665"/>
                      <a:pt x="249682" y="38471"/>
                    </a:cubicBezTo>
                    <a:cubicBezTo>
                      <a:pt x="282930" y="55497"/>
                      <a:pt x="272125" y="78559"/>
                      <a:pt x="272125" y="78559"/>
                    </a:cubicBezTo>
                    <a:cubicBezTo>
                      <a:pt x="272125" y="78559"/>
                      <a:pt x="248305" y="66422"/>
                      <a:pt x="230197" y="88375"/>
                    </a:cubicBezTo>
                    <a:cubicBezTo>
                      <a:pt x="220797" y="99773"/>
                      <a:pt x="221250" y="117779"/>
                      <a:pt x="221250" y="117779"/>
                    </a:cubicBezTo>
                    <a:cubicBezTo>
                      <a:pt x="221250" y="117779"/>
                      <a:pt x="205194" y="128603"/>
                      <a:pt x="197346" y="141580"/>
                    </a:cubicBezTo>
                    <a:cubicBezTo>
                      <a:pt x="189499" y="154558"/>
                      <a:pt x="189868" y="169680"/>
                      <a:pt x="189868" y="169680"/>
                    </a:cubicBezTo>
                    <a:cubicBezTo>
                      <a:pt x="189868" y="169680"/>
                      <a:pt x="174580" y="167674"/>
                      <a:pt x="163839" y="160012"/>
                    </a:cubicBezTo>
                    <a:cubicBezTo>
                      <a:pt x="153098" y="152349"/>
                      <a:pt x="146905" y="139029"/>
                      <a:pt x="146905" y="139029"/>
                    </a:cubicBezTo>
                    <a:cubicBezTo>
                      <a:pt x="146905" y="139029"/>
                      <a:pt x="141682" y="148245"/>
                      <a:pt x="135730" y="156638"/>
                    </a:cubicBezTo>
                    <a:cubicBezTo>
                      <a:pt x="129777" y="165021"/>
                      <a:pt x="123094" y="172592"/>
                      <a:pt x="123094" y="172592"/>
                    </a:cubicBezTo>
                    <a:cubicBezTo>
                      <a:pt x="123094" y="172592"/>
                      <a:pt x="116818" y="169523"/>
                      <a:pt x="113148" y="165095"/>
                    </a:cubicBezTo>
                    <a:cubicBezTo>
                      <a:pt x="109479" y="160677"/>
                      <a:pt x="108434" y="154900"/>
                      <a:pt x="108434" y="154900"/>
                    </a:cubicBezTo>
                    <a:cubicBezTo>
                      <a:pt x="108434" y="154900"/>
                      <a:pt x="87664" y="171168"/>
                      <a:pt x="69021" y="183277"/>
                    </a:cubicBezTo>
                    <a:cubicBezTo>
                      <a:pt x="50376" y="195395"/>
                      <a:pt x="33850" y="203354"/>
                      <a:pt x="33850" y="203354"/>
                    </a:cubicBezTo>
                    <a:cubicBezTo>
                      <a:pt x="33850" y="203354"/>
                      <a:pt x="34728" y="185191"/>
                      <a:pt x="39303" y="168950"/>
                    </a:cubicBezTo>
                    <a:cubicBezTo>
                      <a:pt x="43888" y="152719"/>
                      <a:pt x="52151" y="138410"/>
                      <a:pt x="52151" y="138410"/>
                    </a:cubicBezTo>
                    <a:cubicBezTo>
                      <a:pt x="52151" y="138410"/>
                      <a:pt x="44489" y="141026"/>
                      <a:pt x="37935" y="141820"/>
                    </a:cubicBezTo>
                    <a:cubicBezTo>
                      <a:pt x="31381" y="142606"/>
                      <a:pt x="25946" y="141571"/>
                      <a:pt x="25946" y="141571"/>
                    </a:cubicBezTo>
                    <a:cubicBezTo>
                      <a:pt x="25946" y="141571"/>
                      <a:pt x="34062" y="129083"/>
                      <a:pt x="45468" y="118647"/>
                    </a:cubicBezTo>
                    <a:cubicBezTo>
                      <a:pt x="56866" y="108212"/>
                      <a:pt x="71544" y="99828"/>
                      <a:pt x="71544" y="99828"/>
                    </a:cubicBezTo>
                    <a:cubicBezTo>
                      <a:pt x="71544" y="99828"/>
                      <a:pt x="46624" y="104052"/>
                      <a:pt x="28738" y="102499"/>
                    </a:cubicBezTo>
                    <a:cubicBezTo>
                      <a:pt x="10852" y="100956"/>
                      <a:pt x="0" y="93644"/>
                      <a:pt x="0" y="93644"/>
                    </a:cubicBezTo>
                    <a:cubicBezTo>
                      <a:pt x="0" y="93644"/>
                      <a:pt x="24301" y="84567"/>
                      <a:pt x="39636" y="73318"/>
                    </a:cubicBezTo>
                    <a:cubicBezTo>
                      <a:pt x="54980" y="62069"/>
                      <a:pt x="61348" y="48657"/>
                      <a:pt x="61348" y="48657"/>
                    </a:cubicBezTo>
                    <a:cubicBezTo>
                      <a:pt x="61348" y="48657"/>
                      <a:pt x="86916" y="53722"/>
                      <a:pt x="108619" y="22193"/>
                    </a:cubicBezTo>
                    <a:cubicBezTo>
                      <a:pt x="117224" y="9705"/>
                      <a:pt x="110246" y="3022"/>
                      <a:pt x="110246" y="3022"/>
                    </a:cubicBezTo>
                    <a:cubicBezTo>
                      <a:pt x="110246" y="3022"/>
                      <a:pt x="136636" y="-4604"/>
                      <a:pt x="156472" y="4372"/>
                    </a:cubicBezTo>
                    <a:cubicBezTo>
                      <a:pt x="176308" y="13356"/>
                      <a:pt x="187068" y="40763"/>
                      <a:pt x="187068" y="4076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84" name="Google Shape;7784;p13"/>
              <p:cNvSpPr/>
              <p:nvPr/>
            </p:nvSpPr>
            <p:spPr>
              <a:xfrm>
                <a:off x="3745390" y="3058578"/>
                <a:ext cx="194924" cy="172398"/>
              </a:xfrm>
              <a:custGeom>
                <a:avLst/>
                <a:gdLst/>
                <a:ahLst/>
                <a:cxnLst/>
                <a:rect l="l" t="t" r="r" b="b"/>
                <a:pathLst>
                  <a:path w="194924" h="172398" extrusionOk="0">
                    <a:moveTo>
                      <a:pt x="0" y="172398"/>
                    </a:moveTo>
                    <a:cubicBezTo>
                      <a:pt x="0" y="172398"/>
                      <a:pt x="34709" y="125091"/>
                      <a:pt x="55812" y="103979"/>
                    </a:cubicBezTo>
                    <a:cubicBezTo>
                      <a:pt x="67588" y="92203"/>
                      <a:pt x="76165" y="84956"/>
                      <a:pt x="76165" y="84956"/>
                    </a:cubicBezTo>
                    <a:cubicBezTo>
                      <a:pt x="76165" y="84956"/>
                      <a:pt x="69251" y="86860"/>
                      <a:pt x="52401" y="94430"/>
                    </a:cubicBezTo>
                    <a:cubicBezTo>
                      <a:pt x="35550" y="102001"/>
                      <a:pt x="8754" y="115219"/>
                      <a:pt x="8754" y="115219"/>
                    </a:cubicBezTo>
                    <a:cubicBezTo>
                      <a:pt x="8754" y="115219"/>
                      <a:pt x="32278" y="99643"/>
                      <a:pt x="50524" y="90483"/>
                    </a:cubicBezTo>
                    <a:cubicBezTo>
                      <a:pt x="68771" y="81332"/>
                      <a:pt x="81739" y="78597"/>
                      <a:pt x="81739" y="78597"/>
                    </a:cubicBezTo>
                    <a:cubicBezTo>
                      <a:pt x="81739" y="78597"/>
                      <a:pt x="91445" y="67671"/>
                      <a:pt x="102121" y="58178"/>
                    </a:cubicBezTo>
                    <a:cubicBezTo>
                      <a:pt x="112788" y="48676"/>
                      <a:pt x="124425" y="40606"/>
                      <a:pt x="124425" y="40606"/>
                    </a:cubicBezTo>
                    <a:lnTo>
                      <a:pt x="89800" y="45967"/>
                    </a:lnTo>
                    <a:cubicBezTo>
                      <a:pt x="89800" y="45967"/>
                      <a:pt x="85446" y="53140"/>
                      <a:pt x="73013" y="62023"/>
                    </a:cubicBezTo>
                    <a:cubicBezTo>
                      <a:pt x="60581" y="70906"/>
                      <a:pt x="40070" y="81499"/>
                      <a:pt x="40070" y="81499"/>
                    </a:cubicBezTo>
                    <a:cubicBezTo>
                      <a:pt x="40070" y="81499"/>
                      <a:pt x="57614" y="69316"/>
                      <a:pt x="68041" y="61200"/>
                    </a:cubicBezTo>
                    <a:cubicBezTo>
                      <a:pt x="78476" y="53085"/>
                      <a:pt x="81795" y="49027"/>
                      <a:pt x="81795" y="49027"/>
                    </a:cubicBezTo>
                    <a:lnTo>
                      <a:pt x="48408" y="58270"/>
                    </a:lnTo>
                    <a:lnTo>
                      <a:pt x="4483" y="72135"/>
                    </a:lnTo>
                    <a:lnTo>
                      <a:pt x="47298" y="54444"/>
                    </a:lnTo>
                    <a:cubicBezTo>
                      <a:pt x="47298" y="54444"/>
                      <a:pt x="46651" y="50940"/>
                      <a:pt x="39469" y="49249"/>
                    </a:cubicBezTo>
                    <a:cubicBezTo>
                      <a:pt x="32287" y="47557"/>
                      <a:pt x="18570" y="47668"/>
                      <a:pt x="18570" y="47668"/>
                    </a:cubicBezTo>
                    <a:cubicBezTo>
                      <a:pt x="18570" y="47668"/>
                      <a:pt x="34145" y="45098"/>
                      <a:pt x="43268" y="46180"/>
                    </a:cubicBezTo>
                    <a:cubicBezTo>
                      <a:pt x="52392" y="47261"/>
                      <a:pt x="55063" y="52003"/>
                      <a:pt x="55063" y="52003"/>
                    </a:cubicBezTo>
                    <a:lnTo>
                      <a:pt x="81702" y="44867"/>
                    </a:lnTo>
                    <a:lnTo>
                      <a:pt x="96981" y="40255"/>
                    </a:lnTo>
                    <a:cubicBezTo>
                      <a:pt x="96981" y="40255"/>
                      <a:pt x="96131" y="34949"/>
                      <a:pt x="88931" y="29662"/>
                    </a:cubicBezTo>
                    <a:cubicBezTo>
                      <a:pt x="81739" y="24375"/>
                      <a:pt x="68197" y="19097"/>
                      <a:pt x="68197" y="19097"/>
                    </a:cubicBezTo>
                    <a:cubicBezTo>
                      <a:pt x="68197" y="19097"/>
                      <a:pt x="84059" y="20391"/>
                      <a:pt x="93367" y="25133"/>
                    </a:cubicBezTo>
                    <a:cubicBezTo>
                      <a:pt x="102666" y="29875"/>
                      <a:pt x="105393" y="38055"/>
                      <a:pt x="105393" y="38055"/>
                    </a:cubicBezTo>
                    <a:lnTo>
                      <a:pt x="130710" y="34912"/>
                    </a:lnTo>
                    <a:cubicBezTo>
                      <a:pt x="130710" y="34912"/>
                      <a:pt x="137005" y="29533"/>
                      <a:pt x="149373" y="20807"/>
                    </a:cubicBezTo>
                    <a:cubicBezTo>
                      <a:pt x="161750" y="12081"/>
                      <a:pt x="180199" y="0"/>
                      <a:pt x="180199" y="0"/>
                    </a:cubicBezTo>
                    <a:lnTo>
                      <a:pt x="188177" y="7154"/>
                    </a:lnTo>
                    <a:cubicBezTo>
                      <a:pt x="188177" y="7154"/>
                      <a:pt x="169708" y="15862"/>
                      <a:pt x="156112" y="24079"/>
                    </a:cubicBezTo>
                    <a:cubicBezTo>
                      <a:pt x="142515" y="32296"/>
                      <a:pt x="133770" y="40015"/>
                      <a:pt x="133770" y="40015"/>
                    </a:cubicBezTo>
                    <a:lnTo>
                      <a:pt x="135776" y="55007"/>
                    </a:lnTo>
                    <a:cubicBezTo>
                      <a:pt x="135776" y="55007"/>
                      <a:pt x="150112" y="49314"/>
                      <a:pt x="164338" y="49138"/>
                    </a:cubicBezTo>
                    <a:cubicBezTo>
                      <a:pt x="178554" y="48971"/>
                      <a:pt x="194924" y="52262"/>
                      <a:pt x="194924" y="52262"/>
                    </a:cubicBezTo>
                    <a:cubicBezTo>
                      <a:pt x="194924" y="52262"/>
                      <a:pt x="177556" y="50912"/>
                      <a:pt x="163016" y="52909"/>
                    </a:cubicBezTo>
                    <a:cubicBezTo>
                      <a:pt x="148486" y="54896"/>
                      <a:pt x="135933" y="59684"/>
                      <a:pt x="135933" y="59684"/>
                    </a:cubicBezTo>
                    <a:lnTo>
                      <a:pt x="137800" y="83736"/>
                    </a:lnTo>
                    <a:cubicBezTo>
                      <a:pt x="137800" y="83736"/>
                      <a:pt x="144982" y="82691"/>
                      <a:pt x="150445" y="87812"/>
                    </a:cubicBezTo>
                    <a:cubicBezTo>
                      <a:pt x="155908" y="92933"/>
                      <a:pt x="159652" y="104228"/>
                      <a:pt x="159652" y="104228"/>
                    </a:cubicBezTo>
                    <a:cubicBezTo>
                      <a:pt x="159652" y="104228"/>
                      <a:pt x="152460" y="95022"/>
                      <a:pt x="147090" y="90918"/>
                    </a:cubicBezTo>
                    <a:cubicBezTo>
                      <a:pt x="141710" y="86814"/>
                      <a:pt x="138142" y="87812"/>
                      <a:pt x="138142" y="87812"/>
                    </a:cubicBezTo>
                    <a:lnTo>
                      <a:pt x="127041" y="137458"/>
                    </a:lnTo>
                    <a:cubicBezTo>
                      <a:pt x="127041" y="137458"/>
                      <a:pt x="130655" y="104256"/>
                      <a:pt x="131089" y="87831"/>
                    </a:cubicBezTo>
                    <a:cubicBezTo>
                      <a:pt x="131422" y="75435"/>
                      <a:pt x="130516" y="71239"/>
                      <a:pt x="130516" y="71239"/>
                    </a:cubicBezTo>
                    <a:cubicBezTo>
                      <a:pt x="130516" y="71239"/>
                      <a:pt x="124703" y="75583"/>
                      <a:pt x="117788" y="83144"/>
                    </a:cubicBezTo>
                    <a:cubicBezTo>
                      <a:pt x="110874" y="90705"/>
                      <a:pt x="104062" y="100559"/>
                      <a:pt x="104062" y="100559"/>
                    </a:cubicBezTo>
                    <a:cubicBezTo>
                      <a:pt x="104062" y="100559"/>
                      <a:pt x="108795" y="89605"/>
                      <a:pt x="114923" y="81157"/>
                    </a:cubicBezTo>
                    <a:cubicBezTo>
                      <a:pt x="121051" y="72718"/>
                      <a:pt x="128585" y="66774"/>
                      <a:pt x="128585" y="66774"/>
                    </a:cubicBezTo>
                    <a:lnTo>
                      <a:pt x="126653" y="45736"/>
                    </a:lnTo>
                    <a:cubicBezTo>
                      <a:pt x="126653" y="45736"/>
                      <a:pt x="114997" y="55155"/>
                      <a:pt x="105559" y="63197"/>
                    </a:cubicBezTo>
                    <a:cubicBezTo>
                      <a:pt x="96122" y="71248"/>
                      <a:pt x="87609" y="80676"/>
                      <a:pt x="87609" y="80676"/>
                    </a:cubicBezTo>
                    <a:cubicBezTo>
                      <a:pt x="87609" y="80676"/>
                      <a:pt x="88478" y="90881"/>
                      <a:pt x="85168" y="103803"/>
                    </a:cubicBezTo>
                    <a:cubicBezTo>
                      <a:pt x="81859" y="116734"/>
                      <a:pt x="74381" y="132384"/>
                      <a:pt x="74381" y="132384"/>
                    </a:cubicBezTo>
                    <a:cubicBezTo>
                      <a:pt x="74381" y="132384"/>
                      <a:pt x="78486" y="117872"/>
                      <a:pt x="80223" y="106595"/>
                    </a:cubicBezTo>
                    <a:cubicBezTo>
                      <a:pt x="81970" y="95318"/>
                      <a:pt x="81342" y="87276"/>
                      <a:pt x="81342" y="87276"/>
                    </a:cubicBezTo>
                    <a:cubicBezTo>
                      <a:pt x="81342" y="87276"/>
                      <a:pt x="74391" y="91639"/>
                      <a:pt x="58594" y="107907"/>
                    </a:cubicBezTo>
                    <a:cubicBezTo>
                      <a:pt x="38018" y="129093"/>
                      <a:pt x="0" y="172398"/>
                      <a:pt x="0" y="17239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85" name="Google Shape;7785;p13"/>
            <p:cNvGrpSpPr/>
            <p:nvPr/>
          </p:nvGrpSpPr>
          <p:grpSpPr>
            <a:xfrm>
              <a:off x="2555076" y="2314315"/>
              <a:ext cx="225408" cy="173901"/>
              <a:chOff x="2555076" y="2314315"/>
              <a:chExt cx="225408" cy="173901"/>
            </a:xfrm>
          </p:grpSpPr>
          <p:sp>
            <p:nvSpPr>
              <p:cNvPr id="7786" name="Google Shape;7786;p13"/>
              <p:cNvSpPr/>
              <p:nvPr/>
            </p:nvSpPr>
            <p:spPr>
              <a:xfrm>
                <a:off x="2555076" y="2314315"/>
                <a:ext cx="225408" cy="173901"/>
              </a:xfrm>
              <a:custGeom>
                <a:avLst/>
                <a:gdLst/>
                <a:ahLst/>
                <a:cxnLst/>
                <a:rect l="l" t="t" r="r" b="b"/>
                <a:pathLst>
                  <a:path w="225408" h="173901" extrusionOk="0">
                    <a:moveTo>
                      <a:pt x="84974" y="52905"/>
                    </a:moveTo>
                    <a:cubicBezTo>
                      <a:pt x="84974" y="52905"/>
                      <a:pt x="94818" y="25989"/>
                      <a:pt x="118648" y="13353"/>
                    </a:cubicBezTo>
                    <a:cubicBezTo>
                      <a:pt x="156176" y="-6529"/>
                      <a:pt x="174773" y="1679"/>
                      <a:pt x="174773" y="1679"/>
                    </a:cubicBezTo>
                    <a:cubicBezTo>
                      <a:pt x="174773" y="1679"/>
                      <a:pt x="147959" y="15932"/>
                      <a:pt x="161140" y="28669"/>
                    </a:cubicBezTo>
                    <a:cubicBezTo>
                      <a:pt x="167980" y="35288"/>
                      <a:pt x="187631" y="36101"/>
                      <a:pt x="187631" y="36101"/>
                    </a:cubicBezTo>
                    <a:cubicBezTo>
                      <a:pt x="187631" y="36101"/>
                      <a:pt x="190025" y="46879"/>
                      <a:pt x="199472" y="52610"/>
                    </a:cubicBezTo>
                    <a:cubicBezTo>
                      <a:pt x="208919" y="58341"/>
                      <a:pt x="225409" y="59034"/>
                      <a:pt x="225409" y="59034"/>
                    </a:cubicBezTo>
                    <a:cubicBezTo>
                      <a:pt x="225409" y="59034"/>
                      <a:pt x="214428" y="68536"/>
                      <a:pt x="199980" y="74822"/>
                    </a:cubicBezTo>
                    <a:cubicBezTo>
                      <a:pt x="185533" y="81116"/>
                      <a:pt x="167610" y="84204"/>
                      <a:pt x="167610" y="84204"/>
                    </a:cubicBezTo>
                    <a:cubicBezTo>
                      <a:pt x="167610" y="84204"/>
                      <a:pt x="174515" y="88058"/>
                      <a:pt x="180116" y="92319"/>
                    </a:cubicBezTo>
                    <a:cubicBezTo>
                      <a:pt x="185709" y="96571"/>
                      <a:pt x="190007" y="101239"/>
                      <a:pt x="190007" y="101239"/>
                    </a:cubicBezTo>
                    <a:cubicBezTo>
                      <a:pt x="190007" y="101239"/>
                      <a:pt x="183074" y="105010"/>
                      <a:pt x="176197" y="107044"/>
                    </a:cubicBezTo>
                    <a:cubicBezTo>
                      <a:pt x="169320" y="109087"/>
                      <a:pt x="162489" y="109392"/>
                      <a:pt x="162489" y="109392"/>
                    </a:cubicBezTo>
                    <a:cubicBezTo>
                      <a:pt x="162489" y="109392"/>
                      <a:pt x="168017" y="123460"/>
                      <a:pt x="170300" y="135930"/>
                    </a:cubicBezTo>
                    <a:cubicBezTo>
                      <a:pt x="172583" y="148408"/>
                      <a:pt x="171612" y="159306"/>
                      <a:pt x="171612" y="159306"/>
                    </a:cubicBezTo>
                    <a:cubicBezTo>
                      <a:pt x="171612" y="159306"/>
                      <a:pt x="152562" y="157642"/>
                      <a:pt x="137717" y="153760"/>
                    </a:cubicBezTo>
                    <a:cubicBezTo>
                      <a:pt x="122881" y="149887"/>
                      <a:pt x="112252" y="143805"/>
                      <a:pt x="112252" y="143805"/>
                    </a:cubicBezTo>
                    <a:cubicBezTo>
                      <a:pt x="112252" y="143805"/>
                      <a:pt x="110643" y="148796"/>
                      <a:pt x="107713" y="152965"/>
                    </a:cubicBezTo>
                    <a:cubicBezTo>
                      <a:pt x="104783" y="157143"/>
                      <a:pt x="100522" y="160498"/>
                      <a:pt x="100522" y="160498"/>
                    </a:cubicBezTo>
                    <a:cubicBezTo>
                      <a:pt x="100522" y="160498"/>
                      <a:pt x="91768" y="154619"/>
                      <a:pt x="87110" y="146809"/>
                    </a:cubicBezTo>
                    <a:cubicBezTo>
                      <a:pt x="82451" y="138998"/>
                      <a:pt x="81896" y="129237"/>
                      <a:pt x="81896" y="129237"/>
                    </a:cubicBezTo>
                    <a:cubicBezTo>
                      <a:pt x="81896" y="129237"/>
                      <a:pt x="72061" y="145182"/>
                      <a:pt x="60064" y="156348"/>
                    </a:cubicBezTo>
                    <a:cubicBezTo>
                      <a:pt x="48075" y="167514"/>
                      <a:pt x="33932" y="173901"/>
                      <a:pt x="33932" y="173901"/>
                    </a:cubicBezTo>
                    <a:cubicBezTo>
                      <a:pt x="33932" y="173901"/>
                      <a:pt x="38194" y="158049"/>
                      <a:pt x="34931" y="147706"/>
                    </a:cubicBezTo>
                    <a:cubicBezTo>
                      <a:pt x="31677" y="137362"/>
                      <a:pt x="20908" y="132528"/>
                      <a:pt x="20908" y="132528"/>
                    </a:cubicBezTo>
                    <a:cubicBezTo>
                      <a:pt x="20908" y="132528"/>
                      <a:pt x="41124" y="116749"/>
                      <a:pt x="19707" y="101156"/>
                    </a:cubicBezTo>
                    <a:cubicBezTo>
                      <a:pt x="11212" y="94972"/>
                      <a:pt x="0" y="98956"/>
                      <a:pt x="0" y="98956"/>
                    </a:cubicBezTo>
                    <a:cubicBezTo>
                      <a:pt x="0" y="98956"/>
                      <a:pt x="7016" y="81874"/>
                      <a:pt x="28137" y="69941"/>
                    </a:cubicBezTo>
                    <a:cubicBezTo>
                      <a:pt x="49249" y="57999"/>
                      <a:pt x="84974" y="52905"/>
                      <a:pt x="84974" y="5290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87" name="Google Shape;7787;p13"/>
              <p:cNvSpPr/>
              <p:nvPr/>
            </p:nvSpPr>
            <p:spPr>
              <a:xfrm>
                <a:off x="2587511" y="2331504"/>
                <a:ext cx="161426" cy="130054"/>
              </a:xfrm>
              <a:custGeom>
                <a:avLst/>
                <a:gdLst/>
                <a:ahLst/>
                <a:cxnLst/>
                <a:rect l="l" t="t" r="r" b="b"/>
                <a:pathLst>
                  <a:path w="161426" h="130054" extrusionOk="0">
                    <a:moveTo>
                      <a:pt x="125710" y="130054"/>
                    </a:moveTo>
                    <a:cubicBezTo>
                      <a:pt x="125710" y="130054"/>
                      <a:pt x="94809" y="105319"/>
                      <a:pt x="84263" y="90733"/>
                    </a:cubicBezTo>
                    <a:cubicBezTo>
                      <a:pt x="78375" y="82599"/>
                      <a:pt x="75518" y="76757"/>
                      <a:pt x="75518" y="76757"/>
                    </a:cubicBezTo>
                    <a:cubicBezTo>
                      <a:pt x="75518" y="76757"/>
                      <a:pt x="73586" y="81231"/>
                      <a:pt x="72006" y="92295"/>
                    </a:cubicBezTo>
                    <a:cubicBezTo>
                      <a:pt x="70425" y="103369"/>
                      <a:pt x="69196" y="121042"/>
                      <a:pt x="69196" y="121042"/>
                    </a:cubicBezTo>
                    <a:cubicBezTo>
                      <a:pt x="69196" y="121042"/>
                      <a:pt x="65998" y="105291"/>
                      <a:pt x="66673" y="93238"/>
                    </a:cubicBezTo>
                    <a:cubicBezTo>
                      <a:pt x="67347" y="81194"/>
                      <a:pt x="71886" y="72866"/>
                      <a:pt x="71886" y="72866"/>
                    </a:cubicBezTo>
                    <a:cubicBezTo>
                      <a:pt x="71886" y="72866"/>
                      <a:pt x="65730" y="66081"/>
                      <a:pt x="61662" y="58788"/>
                    </a:cubicBezTo>
                    <a:cubicBezTo>
                      <a:pt x="57595" y="51486"/>
                      <a:pt x="55617" y="43666"/>
                      <a:pt x="55617" y="43666"/>
                    </a:cubicBezTo>
                    <a:lnTo>
                      <a:pt x="41401" y="65794"/>
                    </a:lnTo>
                    <a:cubicBezTo>
                      <a:pt x="41401" y="65794"/>
                      <a:pt x="46614" y="68974"/>
                      <a:pt x="48999" y="77339"/>
                    </a:cubicBezTo>
                    <a:cubicBezTo>
                      <a:pt x="51393" y="85714"/>
                      <a:pt x="50959" y="99274"/>
                      <a:pt x="50959" y="99274"/>
                    </a:cubicBezTo>
                    <a:cubicBezTo>
                      <a:pt x="50959" y="99274"/>
                      <a:pt x="47964" y="87479"/>
                      <a:pt x="45246" y="80417"/>
                    </a:cubicBezTo>
                    <a:cubicBezTo>
                      <a:pt x="42529" y="73355"/>
                      <a:pt x="40079" y="71017"/>
                      <a:pt x="40079" y="71017"/>
                    </a:cubicBezTo>
                    <a:lnTo>
                      <a:pt x="30762" y="92600"/>
                    </a:lnTo>
                    <a:lnTo>
                      <a:pt x="20336" y="121097"/>
                    </a:lnTo>
                    <a:lnTo>
                      <a:pt x="26001" y="93062"/>
                    </a:lnTo>
                    <a:cubicBezTo>
                      <a:pt x="26001" y="93062"/>
                      <a:pt x="21851" y="93256"/>
                      <a:pt x="15880" y="97675"/>
                    </a:cubicBezTo>
                    <a:cubicBezTo>
                      <a:pt x="9918" y="102093"/>
                      <a:pt x="2126" y="110736"/>
                      <a:pt x="2126" y="110736"/>
                    </a:cubicBezTo>
                    <a:cubicBezTo>
                      <a:pt x="2126" y="110736"/>
                      <a:pt x="8338" y="100771"/>
                      <a:pt x="14771" y="95096"/>
                    </a:cubicBezTo>
                    <a:cubicBezTo>
                      <a:pt x="21204" y="89420"/>
                      <a:pt x="27850" y="88025"/>
                      <a:pt x="27850" y="88025"/>
                    </a:cubicBezTo>
                    <a:lnTo>
                      <a:pt x="35550" y="70823"/>
                    </a:lnTo>
                    <a:lnTo>
                      <a:pt x="39395" y="60923"/>
                    </a:lnTo>
                    <a:cubicBezTo>
                      <a:pt x="39395" y="60923"/>
                      <a:pt x="33193" y="61136"/>
                      <a:pt x="23349" y="65341"/>
                    </a:cubicBezTo>
                    <a:cubicBezTo>
                      <a:pt x="13495" y="69547"/>
                      <a:pt x="0" y="77746"/>
                      <a:pt x="0" y="77746"/>
                    </a:cubicBezTo>
                    <a:cubicBezTo>
                      <a:pt x="0" y="77746"/>
                      <a:pt x="10556" y="67837"/>
                      <a:pt x="21029" y="62273"/>
                    </a:cubicBezTo>
                    <a:cubicBezTo>
                      <a:pt x="31501" y="56708"/>
                      <a:pt x="41891" y="55488"/>
                      <a:pt x="41891" y="55488"/>
                    </a:cubicBezTo>
                    <a:lnTo>
                      <a:pt x="53112" y="39368"/>
                    </a:lnTo>
                    <a:cubicBezTo>
                      <a:pt x="53112" y="39368"/>
                      <a:pt x="50949" y="35079"/>
                      <a:pt x="48694" y="26750"/>
                    </a:cubicBezTo>
                    <a:cubicBezTo>
                      <a:pt x="46439" y="18431"/>
                      <a:pt x="44091" y="6073"/>
                      <a:pt x="44091" y="6073"/>
                    </a:cubicBezTo>
                    <a:lnTo>
                      <a:pt x="56394" y="1497"/>
                    </a:lnTo>
                    <a:cubicBezTo>
                      <a:pt x="56394" y="1497"/>
                      <a:pt x="55118" y="13643"/>
                      <a:pt x="56107" y="22711"/>
                    </a:cubicBezTo>
                    <a:cubicBezTo>
                      <a:pt x="57106" y="31779"/>
                      <a:pt x="60378" y="37750"/>
                      <a:pt x="60378" y="37750"/>
                    </a:cubicBezTo>
                    <a:lnTo>
                      <a:pt x="77681" y="37399"/>
                    </a:lnTo>
                    <a:cubicBezTo>
                      <a:pt x="77681" y="37399"/>
                      <a:pt x="79817" y="28035"/>
                      <a:pt x="87849" y="19069"/>
                    </a:cubicBezTo>
                    <a:cubicBezTo>
                      <a:pt x="95872" y="10103"/>
                      <a:pt x="108859" y="0"/>
                      <a:pt x="108859" y="0"/>
                    </a:cubicBezTo>
                    <a:cubicBezTo>
                      <a:pt x="108859" y="0"/>
                      <a:pt x="97388" y="10861"/>
                      <a:pt x="91140" y="20123"/>
                    </a:cubicBezTo>
                    <a:cubicBezTo>
                      <a:pt x="84900" y="29394"/>
                      <a:pt x="82811" y="37593"/>
                      <a:pt x="82811" y="37593"/>
                    </a:cubicBezTo>
                    <a:lnTo>
                      <a:pt x="109774" y="37889"/>
                    </a:lnTo>
                    <a:cubicBezTo>
                      <a:pt x="109774" y="37889"/>
                      <a:pt x="112797" y="33304"/>
                      <a:pt x="121467" y="30180"/>
                    </a:cubicBezTo>
                    <a:cubicBezTo>
                      <a:pt x="130137" y="27046"/>
                      <a:pt x="144455" y="25382"/>
                      <a:pt x="144455" y="25382"/>
                    </a:cubicBezTo>
                    <a:cubicBezTo>
                      <a:pt x="144455" y="25382"/>
                      <a:pt x="130396" y="29348"/>
                      <a:pt x="122872" y="32481"/>
                    </a:cubicBezTo>
                    <a:cubicBezTo>
                      <a:pt x="115357" y="35615"/>
                      <a:pt x="114368" y="37926"/>
                      <a:pt x="114368" y="37926"/>
                    </a:cubicBezTo>
                    <a:lnTo>
                      <a:pt x="161426" y="47945"/>
                    </a:lnTo>
                    <a:cubicBezTo>
                      <a:pt x="161426" y="47945"/>
                      <a:pt x="127753" y="43638"/>
                      <a:pt x="110320" y="42362"/>
                    </a:cubicBezTo>
                    <a:cubicBezTo>
                      <a:pt x="97157" y="41392"/>
                      <a:pt x="92129" y="41706"/>
                      <a:pt x="92129" y="41706"/>
                    </a:cubicBezTo>
                    <a:cubicBezTo>
                      <a:pt x="92129" y="41706"/>
                      <a:pt x="93441" y="45634"/>
                      <a:pt x="97592" y="50450"/>
                    </a:cubicBezTo>
                    <a:cubicBezTo>
                      <a:pt x="101742" y="55266"/>
                      <a:pt x="108425" y="60156"/>
                      <a:pt x="108425" y="60156"/>
                    </a:cubicBezTo>
                    <a:cubicBezTo>
                      <a:pt x="108425" y="60156"/>
                      <a:pt x="99366" y="56505"/>
                      <a:pt x="93802" y="52133"/>
                    </a:cubicBezTo>
                    <a:cubicBezTo>
                      <a:pt x="88246" y="47751"/>
                      <a:pt x="86195" y="42649"/>
                      <a:pt x="86195" y="42649"/>
                    </a:cubicBezTo>
                    <a:lnTo>
                      <a:pt x="62430" y="42584"/>
                    </a:lnTo>
                    <a:cubicBezTo>
                      <a:pt x="62430" y="42584"/>
                      <a:pt x="65850" y="50487"/>
                      <a:pt x="69057" y="56930"/>
                    </a:cubicBezTo>
                    <a:cubicBezTo>
                      <a:pt x="72274" y="63363"/>
                      <a:pt x="77515" y="69298"/>
                      <a:pt x="77515" y="69298"/>
                    </a:cubicBezTo>
                    <a:cubicBezTo>
                      <a:pt x="77515" y="69298"/>
                      <a:pt x="88995" y="69372"/>
                      <a:pt x="101012" y="72246"/>
                    </a:cubicBezTo>
                    <a:cubicBezTo>
                      <a:pt x="113019" y="75121"/>
                      <a:pt x="125562" y="80787"/>
                      <a:pt x="125562" y="80787"/>
                    </a:cubicBezTo>
                    <a:cubicBezTo>
                      <a:pt x="125562" y="80787"/>
                      <a:pt x="112307" y="77312"/>
                      <a:pt x="101169" y="75528"/>
                    </a:cubicBezTo>
                    <a:cubicBezTo>
                      <a:pt x="90030" y="73744"/>
                      <a:pt x="81009" y="73642"/>
                      <a:pt x="81009" y="73642"/>
                    </a:cubicBezTo>
                    <a:cubicBezTo>
                      <a:pt x="81009" y="73642"/>
                      <a:pt x="81693" y="78291"/>
                      <a:pt x="90086" y="89226"/>
                    </a:cubicBezTo>
                    <a:cubicBezTo>
                      <a:pt x="101030" y="103470"/>
                      <a:pt x="125710" y="130054"/>
                      <a:pt x="125710" y="13005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88" name="Google Shape;7788;p13"/>
            <p:cNvGrpSpPr/>
            <p:nvPr/>
          </p:nvGrpSpPr>
          <p:grpSpPr>
            <a:xfrm>
              <a:off x="2755028" y="2176844"/>
              <a:ext cx="315023" cy="213882"/>
              <a:chOff x="2755028" y="2176844"/>
              <a:chExt cx="315023" cy="213882"/>
            </a:xfrm>
          </p:grpSpPr>
          <p:sp>
            <p:nvSpPr>
              <p:cNvPr id="7789" name="Google Shape;7789;p13"/>
              <p:cNvSpPr/>
              <p:nvPr/>
            </p:nvSpPr>
            <p:spPr>
              <a:xfrm>
                <a:off x="2755028" y="2178293"/>
                <a:ext cx="315023" cy="212433"/>
              </a:xfrm>
              <a:custGeom>
                <a:avLst/>
                <a:gdLst/>
                <a:ahLst/>
                <a:cxnLst/>
                <a:rect l="l" t="t" r="r" b="b"/>
                <a:pathLst>
                  <a:path w="315023" h="212433" extrusionOk="0">
                    <a:moveTo>
                      <a:pt x="186707" y="34591"/>
                    </a:moveTo>
                    <a:cubicBezTo>
                      <a:pt x="186707" y="34591"/>
                      <a:pt x="227165" y="16945"/>
                      <a:pt x="260016" y="25209"/>
                    </a:cubicBezTo>
                    <a:cubicBezTo>
                      <a:pt x="311761" y="38214"/>
                      <a:pt x="315023" y="62201"/>
                      <a:pt x="315023" y="62201"/>
                    </a:cubicBezTo>
                    <a:cubicBezTo>
                      <a:pt x="315023" y="62201"/>
                      <a:pt x="278003" y="52939"/>
                      <a:pt x="271746" y="76658"/>
                    </a:cubicBezTo>
                    <a:cubicBezTo>
                      <a:pt x="268502" y="88961"/>
                      <a:pt x="281682" y="106680"/>
                      <a:pt x="281682" y="106680"/>
                    </a:cubicBezTo>
                    <a:cubicBezTo>
                      <a:pt x="281682" y="106680"/>
                      <a:pt x="270082" y="119186"/>
                      <a:pt x="269805" y="132885"/>
                    </a:cubicBezTo>
                    <a:cubicBezTo>
                      <a:pt x="269527" y="146574"/>
                      <a:pt x="280583" y="161456"/>
                      <a:pt x="280583" y="161456"/>
                    </a:cubicBezTo>
                    <a:cubicBezTo>
                      <a:pt x="280583" y="161456"/>
                      <a:pt x="260885" y="161216"/>
                      <a:pt x="242657" y="154884"/>
                    </a:cubicBezTo>
                    <a:cubicBezTo>
                      <a:pt x="224429" y="148543"/>
                      <a:pt x="207662" y="136111"/>
                      <a:pt x="207662" y="136111"/>
                    </a:cubicBezTo>
                    <a:cubicBezTo>
                      <a:pt x="207662" y="136111"/>
                      <a:pt x="207874" y="145798"/>
                      <a:pt x="206645" y="154745"/>
                    </a:cubicBezTo>
                    <a:cubicBezTo>
                      <a:pt x="205416" y="163702"/>
                      <a:pt x="202735" y="171929"/>
                      <a:pt x="202735" y="171929"/>
                    </a:cubicBezTo>
                    <a:cubicBezTo>
                      <a:pt x="202735" y="171929"/>
                      <a:pt x="193066" y="169618"/>
                      <a:pt x="185570" y="165671"/>
                    </a:cubicBezTo>
                    <a:cubicBezTo>
                      <a:pt x="178083" y="161724"/>
                      <a:pt x="172759" y="156141"/>
                      <a:pt x="172759" y="156141"/>
                    </a:cubicBezTo>
                    <a:cubicBezTo>
                      <a:pt x="172759" y="156141"/>
                      <a:pt x="159337" y="174554"/>
                      <a:pt x="145537" y="188623"/>
                    </a:cubicBezTo>
                    <a:cubicBezTo>
                      <a:pt x="131728" y="202700"/>
                      <a:pt x="117539" y="212433"/>
                      <a:pt x="117539" y="212433"/>
                    </a:cubicBezTo>
                    <a:cubicBezTo>
                      <a:pt x="117539" y="212433"/>
                      <a:pt x="105846" y="194409"/>
                      <a:pt x="99921" y="177872"/>
                    </a:cubicBezTo>
                    <a:cubicBezTo>
                      <a:pt x="93996" y="161336"/>
                      <a:pt x="93848" y="146279"/>
                      <a:pt x="93848" y="146279"/>
                    </a:cubicBezTo>
                    <a:cubicBezTo>
                      <a:pt x="93848" y="146279"/>
                      <a:pt x="86509" y="149736"/>
                      <a:pt x="79225" y="151261"/>
                    </a:cubicBezTo>
                    <a:cubicBezTo>
                      <a:pt x="71941" y="152786"/>
                      <a:pt x="64704" y="152379"/>
                      <a:pt x="64704" y="152379"/>
                    </a:cubicBezTo>
                    <a:cubicBezTo>
                      <a:pt x="64704" y="152379"/>
                      <a:pt x="65656" y="139143"/>
                      <a:pt x="71969" y="127551"/>
                    </a:cubicBezTo>
                    <a:cubicBezTo>
                      <a:pt x="78282" y="115960"/>
                      <a:pt x="89956" y="106014"/>
                      <a:pt x="89956" y="106014"/>
                    </a:cubicBezTo>
                    <a:cubicBezTo>
                      <a:pt x="89956" y="106014"/>
                      <a:pt x="63105" y="113012"/>
                      <a:pt x="40616" y="113520"/>
                    </a:cubicBezTo>
                    <a:cubicBezTo>
                      <a:pt x="18126" y="114028"/>
                      <a:pt x="0" y="108048"/>
                      <a:pt x="0" y="108048"/>
                    </a:cubicBezTo>
                    <a:cubicBezTo>
                      <a:pt x="0" y="108048"/>
                      <a:pt x="22711" y="96327"/>
                      <a:pt x="33165" y="83488"/>
                    </a:cubicBezTo>
                    <a:cubicBezTo>
                      <a:pt x="43619" y="70649"/>
                      <a:pt x="41826" y="56692"/>
                      <a:pt x="41826" y="56692"/>
                    </a:cubicBezTo>
                    <a:cubicBezTo>
                      <a:pt x="41826" y="56692"/>
                      <a:pt x="75971" y="58781"/>
                      <a:pt x="79808" y="25200"/>
                    </a:cubicBezTo>
                    <a:cubicBezTo>
                      <a:pt x="81332" y="11899"/>
                      <a:pt x="68290" y="6103"/>
                      <a:pt x="68290" y="6103"/>
                    </a:cubicBezTo>
                    <a:cubicBezTo>
                      <a:pt x="68290" y="6103"/>
                      <a:pt x="94514" y="-4425"/>
                      <a:pt x="124555" y="2175"/>
                    </a:cubicBezTo>
                    <a:cubicBezTo>
                      <a:pt x="154596" y="8774"/>
                      <a:pt x="186707" y="34591"/>
                      <a:pt x="186707" y="3459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90" name="Google Shape;7790;p13"/>
              <p:cNvSpPr/>
              <p:nvPr/>
            </p:nvSpPr>
            <p:spPr>
              <a:xfrm>
                <a:off x="2812421" y="2176844"/>
                <a:ext cx="214232" cy="190579"/>
              </a:xfrm>
              <a:custGeom>
                <a:avLst/>
                <a:gdLst/>
                <a:ahLst/>
                <a:cxnLst/>
                <a:rect l="l" t="t" r="r" b="b"/>
                <a:pathLst>
                  <a:path w="214232" h="190579" extrusionOk="0">
                    <a:moveTo>
                      <a:pt x="65360" y="190580"/>
                    </a:moveTo>
                    <a:cubicBezTo>
                      <a:pt x="65360" y="190580"/>
                      <a:pt x="73669" y="139963"/>
                      <a:pt x="84105" y="116734"/>
                    </a:cubicBezTo>
                    <a:cubicBezTo>
                      <a:pt x="89928" y="103775"/>
                      <a:pt x="95095" y="95650"/>
                      <a:pt x="95095" y="95650"/>
                    </a:cubicBezTo>
                    <a:cubicBezTo>
                      <a:pt x="95095" y="95650"/>
                      <a:pt x="88163" y="98322"/>
                      <a:pt x="73309" y="107704"/>
                    </a:cubicBezTo>
                    <a:cubicBezTo>
                      <a:pt x="58464" y="117086"/>
                      <a:pt x="35688" y="133178"/>
                      <a:pt x="35688" y="133178"/>
                    </a:cubicBezTo>
                    <a:cubicBezTo>
                      <a:pt x="35688" y="133178"/>
                      <a:pt x="52890" y="115135"/>
                      <a:pt x="68290" y="104025"/>
                    </a:cubicBezTo>
                    <a:cubicBezTo>
                      <a:pt x="83699" y="92914"/>
                      <a:pt x="97295" y="88736"/>
                      <a:pt x="97295" y="88736"/>
                    </a:cubicBezTo>
                    <a:cubicBezTo>
                      <a:pt x="97295" y="88736"/>
                      <a:pt x="101242" y="76859"/>
                      <a:pt x="107343" y="66275"/>
                    </a:cubicBezTo>
                    <a:cubicBezTo>
                      <a:pt x="113443" y="55691"/>
                      <a:pt x="121698" y="46402"/>
                      <a:pt x="121698" y="46402"/>
                    </a:cubicBezTo>
                    <a:lnTo>
                      <a:pt x="84031" y="55627"/>
                    </a:lnTo>
                    <a:cubicBezTo>
                      <a:pt x="84031" y="55627"/>
                      <a:pt x="83855" y="63206"/>
                      <a:pt x="75213" y="73383"/>
                    </a:cubicBezTo>
                    <a:cubicBezTo>
                      <a:pt x="66579" y="83560"/>
                      <a:pt x="49479" y="96344"/>
                      <a:pt x="49479" y="96344"/>
                    </a:cubicBezTo>
                    <a:cubicBezTo>
                      <a:pt x="49479" y="96344"/>
                      <a:pt x="61912" y="82331"/>
                      <a:pt x="68696" y="73134"/>
                    </a:cubicBezTo>
                    <a:cubicBezTo>
                      <a:pt x="75472" y="63936"/>
                      <a:pt x="76600" y="59564"/>
                      <a:pt x="76600" y="59564"/>
                    </a:cubicBezTo>
                    <a:lnTo>
                      <a:pt x="43148" y="72486"/>
                    </a:lnTo>
                    <a:lnTo>
                      <a:pt x="323" y="91158"/>
                    </a:lnTo>
                    <a:lnTo>
                      <a:pt x="39127" y="68826"/>
                    </a:lnTo>
                    <a:cubicBezTo>
                      <a:pt x="39127" y="68826"/>
                      <a:pt x="35892" y="65452"/>
                      <a:pt x="26112" y="64602"/>
                    </a:cubicBezTo>
                    <a:cubicBezTo>
                      <a:pt x="16324" y="63752"/>
                      <a:pt x="0" y="65425"/>
                      <a:pt x="0" y="65425"/>
                    </a:cubicBezTo>
                    <a:cubicBezTo>
                      <a:pt x="0" y="65425"/>
                      <a:pt x="16822" y="61108"/>
                      <a:pt x="28497" y="61136"/>
                    </a:cubicBezTo>
                    <a:cubicBezTo>
                      <a:pt x="40181" y="61163"/>
                      <a:pt x="46707" y="65535"/>
                      <a:pt x="46707" y="65535"/>
                    </a:cubicBezTo>
                    <a:lnTo>
                      <a:pt x="73568" y="55469"/>
                    </a:lnTo>
                    <a:lnTo>
                      <a:pt x="88616" y="49175"/>
                    </a:lnTo>
                    <a:cubicBezTo>
                      <a:pt x="88616" y="49175"/>
                      <a:pt x="83865" y="44035"/>
                      <a:pt x="71544" y="39645"/>
                    </a:cubicBezTo>
                    <a:cubicBezTo>
                      <a:pt x="59222" y="35245"/>
                      <a:pt x="39312" y="31585"/>
                      <a:pt x="39312" y="31585"/>
                    </a:cubicBezTo>
                    <a:cubicBezTo>
                      <a:pt x="39312" y="31585"/>
                      <a:pt x="59212" y="31058"/>
                      <a:pt x="73669" y="34672"/>
                    </a:cubicBezTo>
                    <a:cubicBezTo>
                      <a:pt x="88126" y="38286"/>
                      <a:pt x="97138" y="46050"/>
                      <a:pt x="97138" y="46050"/>
                    </a:cubicBezTo>
                    <a:lnTo>
                      <a:pt x="125220" y="40070"/>
                    </a:lnTo>
                    <a:cubicBezTo>
                      <a:pt x="125220" y="40070"/>
                      <a:pt x="128972" y="34043"/>
                      <a:pt x="137643" y="24033"/>
                    </a:cubicBezTo>
                    <a:cubicBezTo>
                      <a:pt x="146322" y="14013"/>
                      <a:pt x="159919" y="0"/>
                      <a:pt x="159919" y="0"/>
                    </a:cubicBezTo>
                    <a:lnTo>
                      <a:pt x="174487" y="6147"/>
                    </a:lnTo>
                    <a:cubicBezTo>
                      <a:pt x="174487" y="6147"/>
                      <a:pt x="158514" y="16841"/>
                      <a:pt x="148004" y="26491"/>
                    </a:cubicBezTo>
                    <a:cubicBezTo>
                      <a:pt x="137504" y="36142"/>
                      <a:pt x="132467" y="44756"/>
                      <a:pt x="132467" y="44756"/>
                    </a:cubicBezTo>
                    <a:lnTo>
                      <a:pt x="145398" y="59324"/>
                    </a:lnTo>
                    <a:cubicBezTo>
                      <a:pt x="145398" y="59324"/>
                      <a:pt x="158542" y="52068"/>
                      <a:pt x="175448" y="50284"/>
                    </a:cubicBezTo>
                    <a:cubicBezTo>
                      <a:pt x="192345" y="48491"/>
                      <a:pt x="214233" y="49877"/>
                      <a:pt x="214233" y="49877"/>
                    </a:cubicBezTo>
                    <a:cubicBezTo>
                      <a:pt x="214233" y="49877"/>
                      <a:pt x="192502" y="50524"/>
                      <a:pt x="176511" y="54148"/>
                    </a:cubicBezTo>
                    <a:cubicBezTo>
                      <a:pt x="160520" y="57762"/>
                      <a:pt x="148864" y="63918"/>
                      <a:pt x="148864" y="63918"/>
                    </a:cubicBezTo>
                    <a:lnTo>
                      <a:pt x="167979" y="87424"/>
                    </a:lnTo>
                    <a:cubicBezTo>
                      <a:pt x="167979" y="87424"/>
                      <a:pt x="175846" y="85575"/>
                      <a:pt x="185986" y="90012"/>
                    </a:cubicBezTo>
                    <a:cubicBezTo>
                      <a:pt x="196116" y="94439"/>
                      <a:pt x="208521" y="105162"/>
                      <a:pt x="208521" y="105162"/>
                    </a:cubicBezTo>
                    <a:cubicBezTo>
                      <a:pt x="208521" y="105162"/>
                      <a:pt x="193454" y="96898"/>
                      <a:pt x="184146" y="93460"/>
                    </a:cubicBezTo>
                    <a:cubicBezTo>
                      <a:pt x="174828" y="90021"/>
                      <a:pt x="171261" y="91417"/>
                      <a:pt x="171261" y="91417"/>
                    </a:cubicBezTo>
                    <a:lnTo>
                      <a:pt x="192844" y="141655"/>
                    </a:lnTo>
                    <a:cubicBezTo>
                      <a:pt x="192844" y="141655"/>
                      <a:pt x="173849" y="108489"/>
                      <a:pt x="162840" y="92230"/>
                    </a:cubicBezTo>
                    <a:cubicBezTo>
                      <a:pt x="154521" y="79964"/>
                      <a:pt x="150500" y="75934"/>
                      <a:pt x="150500" y="75934"/>
                    </a:cubicBezTo>
                    <a:cubicBezTo>
                      <a:pt x="150500" y="75934"/>
                      <a:pt x="146590" y="80879"/>
                      <a:pt x="143623" y="89125"/>
                    </a:cubicBezTo>
                    <a:cubicBezTo>
                      <a:pt x="140656" y="97379"/>
                      <a:pt x="139436" y="107870"/>
                      <a:pt x="139436" y="107870"/>
                    </a:cubicBezTo>
                    <a:cubicBezTo>
                      <a:pt x="139436" y="107870"/>
                      <a:pt x="137403" y="96528"/>
                      <a:pt x="138807" y="87498"/>
                    </a:cubicBezTo>
                    <a:cubicBezTo>
                      <a:pt x="140212" y="78467"/>
                      <a:pt x="145046" y="71747"/>
                      <a:pt x="145046" y="71747"/>
                    </a:cubicBezTo>
                    <a:lnTo>
                      <a:pt x="127965" y="51217"/>
                    </a:lnTo>
                    <a:cubicBezTo>
                      <a:pt x="127965" y="51217"/>
                      <a:pt x="120635" y="61829"/>
                      <a:pt x="114987" y="70841"/>
                    </a:cubicBezTo>
                    <a:cubicBezTo>
                      <a:pt x="109349" y="79853"/>
                      <a:pt x="105781" y="90123"/>
                      <a:pt x="105781" y="90123"/>
                    </a:cubicBezTo>
                    <a:cubicBezTo>
                      <a:pt x="105781" y="90123"/>
                      <a:pt x="113980" y="100087"/>
                      <a:pt x="119100" y="113222"/>
                    </a:cubicBezTo>
                    <a:cubicBezTo>
                      <a:pt x="124221" y="126347"/>
                      <a:pt x="126264" y="142644"/>
                      <a:pt x="126264" y="142644"/>
                    </a:cubicBezTo>
                    <a:cubicBezTo>
                      <a:pt x="126264" y="142644"/>
                      <a:pt x="120986" y="127863"/>
                      <a:pt x="115153" y="116540"/>
                    </a:cubicBezTo>
                    <a:cubicBezTo>
                      <a:pt x="109312" y="105217"/>
                      <a:pt x="102924" y="97351"/>
                      <a:pt x="102924" y="97351"/>
                    </a:cubicBezTo>
                    <a:cubicBezTo>
                      <a:pt x="102924" y="97351"/>
                      <a:pt x="97656" y="102444"/>
                      <a:pt x="90187" y="120293"/>
                    </a:cubicBezTo>
                    <a:cubicBezTo>
                      <a:pt x="80444" y="143540"/>
                      <a:pt x="65360" y="190580"/>
                      <a:pt x="65360" y="19058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91" name="Google Shape;7791;p13"/>
            <p:cNvGrpSpPr/>
            <p:nvPr/>
          </p:nvGrpSpPr>
          <p:grpSpPr>
            <a:xfrm>
              <a:off x="1976672" y="3136203"/>
              <a:ext cx="402807" cy="273484"/>
              <a:chOff x="1976672" y="3136203"/>
              <a:chExt cx="402807" cy="273484"/>
            </a:xfrm>
          </p:grpSpPr>
          <p:sp>
            <p:nvSpPr>
              <p:cNvPr id="7792" name="Google Shape;7792;p13"/>
              <p:cNvSpPr/>
              <p:nvPr/>
            </p:nvSpPr>
            <p:spPr>
              <a:xfrm>
                <a:off x="1976672" y="3138055"/>
                <a:ext cx="402807" cy="271632"/>
              </a:xfrm>
              <a:custGeom>
                <a:avLst/>
                <a:gdLst/>
                <a:ahLst/>
                <a:cxnLst/>
                <a:rect l="l" t="t" r="r" b="b"/>
                <a:pathLst>
                  <a:path w="402807" h="271632" extrusionOk="0">
                    <a:moveTo>
                      <a:pt x="238737" y="44236"/>
                    </a:moveTo>
                    <a:cubicBezTo>
                      <a:pt x="238737" y="44236"/>
                      <a:pt x="290463" y="21673"/>
                      <a:pt x="332475" y="32229"/>
                    </a:cubicBezTo>
                    <a:cubicBezTo>
                      <a:pt x="398629" y="48867"/>
                      <a:pt x="402807" y="79537"/>
                      <a:pt x="402807" y="79537"/>
                    </a:cubicBezTo>
                    <a:cubicBezTo>
                      <a:pt x="402807" y="79537"/>
                      <a:pt x="355463" y="67696"/>
                      <a:pt x="347467" y="98023"/>
                    </a:cubicBezTo>
                    <a:cubicBezTo>
                      <a:pt x="343317" y="113756"/>
                      <a:pt x="360177" y="136411"/>
                      <a:pt x="360177" y="136411"/>
                    </a:cubicBezTo>
                    <a:cubicBezTo>
                      <a:pt x="360177" y="136411"/>
                      <a:pt x="345332" y="152402"/>
                      <a:pt x="344981" y="169919"/>
                    </a:cubicBezTo>
                    <a:cubicBezTo>
                      <a:pt x="344630" y="187425"/>
                      <a:pt x="358763" y="206448"/>
                      <a:pt x="358763" y="206448"/>
                    </a:cubicBezTo>
                    <a:cubicBezTo>
                      <a:pt x="358763" y="206448"/>
                      <a:pt x="333584" y="206143"/>
                      <a:pt x="310272" y="198046"/>
                    </a:cubicBezTo>
                    <a:cubicBezTo>
                      <a:pt x="286960" y="189940"/>
                      <a:pt x="265525" y="174041"/>
                      <a:pt x="265525" y="174041"/>
                    </a:cubicBezTo>
                    <a:cubicBezTo>
                      <a:pt x="265525" y="174041"/>
                      <a:pt x="265802" y="186427"/>
                      <a:pt x="264222" y="197880"/>
                    </a:cubicBezTo>
                    <a:cubicBezTo>
                      <a:pt x="262650" y="209323"/>
                      <a:pt x="259221" y="219842"/>
                      <a:pt x="259221" y="219842"/>
                    </a:cubicBezTo>
                    <a:cubicBezTo>
                      <a:pt x="259221" y="219842"/>
                      <a:pt x="246863" y="216884"/>
                      <a:pt x="237277" y="211837"/>
                    </a:cubicBezTo>
                    <a:cubicBezTo>
                      <a:pt x="227701" y="206790"/>
                      <a:pt x="220898" y="199654"/>
                      <a:pt x="220898" y="199654"/>
                    </a:cubicBezTo>
                    <a:cubicBezTo>
                      <a:pt x="220898" y="199654"/>
                      <a:pt x="203742" y="223197"/>
                      <a:pt x="186087" y="241194"/>
                    </a:cubicBezTo>
                    <a:cubicBezTo>
                      <a:pt x="168442" y="259182"/>
                      <a:pt x="150297" y="271633"/>
                      <a:pt x="150297" y="271633"/>
                    </a:cubicBezTo>
                    <a:cubicBezTo>
                      <a:pt x="150297" y="271633"/>
                      <a:pt x="135332" y="248589"/>
                      <a:pt x="127762" y="227440"/>
                    </a:cubicBezTo>
                    <a:cubicBezTo>
                      <a:pt x="120191" y="206300"/>
                      <a:pt x="119997" y="187046"/>
                      <a:pt x="119997" y="187046"/>
                    </a:cubicBezTo>
                    <a:cubicBezTo>
                      <a:pt x="119997" y="187046"/>
                      <a:pt x="110615" y="191465"/>
                      <a:pt x="101298" y="193415"/>
                    </a:cubicBezTo>
                    <a:cubicBezTo>
                      <a:pt x="91990" y="195365"/>
                      <a:pt x="82737" y="194848"/>
                      <a:pt x="82737" y="194848"/>
                    </a:cubicBezTo>
                    <a:cubicBezTo>
                      <a:pt x="82737" y="194848"/>
                      <a:pt x="83948" y="177914"/>
                      <a:pt x="92018" y="163097"/>
                    </a:cubicBezTo>
                    <a:cubicBezTo>
                      <a:pt x="100096" y="148270"/>
                      <a:pt x="115024" y="135561"/>
                      <a:pt x="115024" y="135561"/>
                    </a:cubicBezTo>
                    <a:cubicBezTo>
                      <a:pt x="115024" y="135561"/>
                      <a:pt x="80685" y="144508"/>
                      <a:pt x="51929" y="145165"/>
                    </a:cubicBezTo>
                    <a:cubicBezTo>
                      <a:pt x="23173" y="145812"/>
                      <a:pt x="0" y="138168"/>
                      <a:pt x="0" y="138168"/>
                    </a:cubicBezTo>
                    <a:cubicBezTo>
                      <a:pt x="0" y="138168"/>
                      <a:pt x="29043" y="123184"/>
                      <a:pt x="42408" y="106759"/>
                    </a:cubicBezTo>
                    <a:cubicBezTo>
                      <a:pt x="55774" y="90342"/>
                      <a:pt x="53482" y="72493"/>
                      <a:pt x="53482" y="72493"/>
                    </a:cubicBezTo>
                    <a:cubicBezTo>
                      <a:pt x="53482" y="72493"/>
                      <a:pt x="97148" y="75165"/>
                      <a:pt x="102047" y="32229"/>
                    </a:cubicBezTo>
                    <a:cubicBezTo>
                      <a:pt x="103997" y="15221"/>
                      <a:pt x="87322" y="7808"/>
                      <a:pt x="87322" y="7808"/>
                    </a:cubicBezTo>
                    <a:cubicBezTo>
                      <a:pt x="87322" y="7808"/>
                      <a:pt x="120848" y="-5659"/>
                      <a:pt x="159263" y="2780"/>
                    </a:cubicBezTo>
                    <a:cubicBezTo>
                      <a:pt x="197669" y="11219"/>
                      <a:pt x="238737" y="44236"/>
                      <a:pt x="238737" y="442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93" name="Google Shape;7793;p13"/>
              <p:cNvSpPr/>
              <p:nvPr/>
            </p:nvSpPr>
            <p:spPr>
              <a:xfrm>
                <a:off x="2050055" y="3136203"/>
                <a:ext cx="273936" cy="243691"/>
              </a:xfrm>
              <a:custGeom>
                <a:avLst/>
                <a:gdLst/>
                <a:ahLst/>
                <a:cxnLst/>
                <a:rect l="l" t="t" r="r" b="b"/>
                <a:pathLst>
                  <a:path w="273936" h="243691" extrusionOk="0">
                    <a:moveTo>
                      <a:pt x="83578" y="243692"/>
                    </a:moveTo>
                    <a:cubicBezTo>
                      <a:pt x="83578" y="243692"/>
                      <a:pt x="94199" y="178970"/>
                      <a:pt x="107537" y="149271"/>
                    </a:cubicBezTo>
                    <a:cubicBezTo>
                      <a:pt x="114988" y="132698"/>
                      <a:pt x="121596" y="122299"/>
                      <a:pt x="121596" y="122299"/>
                    </a:cubicBezTo>
                    <a:cubicBezTo>
                      <a:pt x="121596" y="122299"/>
                      <a:pt x="112732" y="125719"/>
                      <a:pt x="93746" y="137717"/>
                    </a:cubicBezTo>
                    <a:cubicBezTo>
                      <a:pt x="74751" y="149715"/>
                      <a:pt x="45634" y="170291"/>
                      <a:pt x="45634" y="170291"/>
                    </a:cubicBezTo>
                    <a:cubicBezTo>
                      <a:pt x="45634" y="170291"/>
                      <a:pt x="67634" y="147219"/>
                      <a:pt x="87322" y="133012"/>
                    </a:cubicBezTo>
                    <a:cubicBezTo>
                      <a:pt x="107020" y="118814"/>
                      <a:pt x="124416" y="113472"/>
                      <a:pt x="124416" y="113472"/>
                    </a:cubicBezTo>
                    <a:cubicBezTo>
                      <a:pt x="124416" y="113472"/>
                      <a:pt x="129453" y="98285"/>
                      <a:pt x="137255" y="84743"/>
                    </a:cubicBezTo>
                    <a:cubicBezTo>
                      <a:pt x="145056" y="71211"/>
                      <a:pt x="155612" y="59333"/>
                      <a:pt x="155612" y="59333"/>
                    </a:cubicBezTo>
                    <a:lnTo>
                      <a:pt x="107454" y="71137"/>
                    </a:lnTo>
                    <a:cubicBezTo>
                      <a:pt x="107454" y="71137"/>
                      <a:pt x="107223" y="80815"/>
                      <a:pt x="96177" y="93839"/>
                    </a:cubicBezTo>
                    <a:cubicBezTo>
                      <a:pt x="85131" y="106853"/>
                      <a:pt x="63262" y="123196"/>
                      <a:pt x="63262" y="123196"/>
                    </a:cubicBezTo>
                    <a:cubicBezTo>
                      <a:pt x="63262" y="123196"/>
                      <a:pt x="79169" y="105273"/>
                      <a:pt x="87840" y="93515"/>
                    </a:cubicBezTo>
                    <a:cubicBezTo>
                      <a:pt x="96510" y="81767"/>
                      <a:pt x="97952" y="76165"/>
                      <a:pt x="97952" y="76165"/>
                    </a:cubicBezTo>
                    <a:lnTo>
                      <a:pt x="55174" y="92683"/>
                    </a:lnTo>
                    <a:lnTo>
                      <a:pt x="416" y="116559"/>
                    </a:lnTo>
                    <a:lnTo>
                      <a:pt x="50034" y="88015"/>
                    </a:lnTo>
                    <a:cubicBezTo>
                      <a:pt x="50034" y="88015"/>
                      <a:pt x="45893" y="83689"/>
                      <a:pt x="33387" y="82608"/>
                    </a:cubicBezTo>
                    <a:cubicBezTo>
                      <a:pt x="20871" y="81517"/>
                      <a:pt x="0" y="83662"/>
                      <a:pt x="0" y="83662"/>
                    </a:cubicBezTo>
                    <a:cubicBezTo>
                      <a:pt x="0" y="83662"/>
                      <a:pt x="21509" y="78144"/>
                      <a:pt x="36447" y="78180"/>
                    </a:cubicBezTo>
                    <a:cubicBezTo>
                      <a:pt x="51374" y="78217"/>
                      <a:pt x="59721" y="83809"/>
                      <a:pt x="59721" y="83809"/>
                    </a:cubicBezTo>
                    <a:lnTo>
                      <a:pt x="94070" y="70934"/>
                    </a:lnTo>
                    <a:lnTo>
                      <a:pt x="113305" y="62883"/>
                    </a:lnTo>
                    <a:cubicBezTo>
                      <a:pt x="113305" y="62883"/>
                      <a:pt x="107241" y="56320"/>
                      <a:pt x="91482" y="50691"/>
                    </a:cubicBezTo>
                    <a:cubicBezTo>
                      <a:pt x="75722" y="45071"/>
                      <a:pt x="50275" y="40393"/>
                      <a:pt x="50275" y="40393"/>
                    </a:cubicBezTo>
                    <a:cubicBezTo>
                      <a:pt x="50275" y="40393"/>
                      <a:pt x="75712" y="39719"/>
                      <a:pt x="94190" y="44340"/>
                    </a:cubicBezTo>
                    <a:cubicBezTo>
                      <a:pt x="112677" y="48962"/>
                      <a:pt x="124212" y="58890"/>
                      <a:pt x="124212" y="58890"/>
                    </a:cubicBezTo>
                    <a:lnTo>
                      <a:pt x="160114" y="51236"/>
                    </a:lnTo>
                    <a:cubicBezTo>
                      <a:pt x="160114" y="51236"/>
                      <a:pt x="164911" y="43536"/>
                      <a:pt x="176003" y="30725"/>
                    </a:cubicBezTo>
                    <a:cubicBezTo>
                      <a:pt x="187095" y="17923"/>
                      <a:pt x="204491" y="0"/>
                      <a:pt x="204491" y="0"/>
                    </a:cubicBezTo>
                    <a:lnTo>
                      <a:pt x="223107" y="7866"/>
                    </a:lnTo>
                    <a:cubicBezTo>
                      <a:pt x="223107" y="7866"/>
                      <a:pt x="202679" y="21537"/>
                      <a:pt x="189249" y="33877"/>
                    </a:cubicBezTo>
                    <a:cubicBezTo>
                      <a:pt x="175818" y="46217"/>
                      <a:pt x="169375" y="57235"/>
                      <a:pt x="169375" y="57235"/>
                    </a:cubicBezTo>
                    <a:lnTo>
                      <a:pt x="185912" y="75851"/>
                    </a:lnTo>
                    <a:cubicBezTo>
                      <a:pt x="185912" y="75851"/>
                      <a:pt x="202725" y="66580"/>
                      <a:pt x="224336" y="64297"/>
                    </a:cubicBezTo>
                    <a:cubicBezTo>
                      <a:pt x="245948" y="62014"/>
                      <a:pt x="273936" y="63779"/>
                      <a:pt x="273936" y="63779"/>
                    </a:cubicBezTo>
                    <a:cubicBezTo>
                      <a:pt x="273936" y="63779"/>
                      <a:pt x="246151" y="64611"/>
                      <a:pt x="225705" y="69233"/>
                    </a:cubicBezTo>
                    <a:cubicBezTo>
                      <a:pt x="205258" y="73864"/>
                      <a:pt x="190349" y="81730"/>
                      <a:pt x="190349" y="81730"/>
                    </a:cubicBezTo>
                    <a:lnTo>
                      <a:pt x="214788" y="111789"/>
                    </a:lnTo>
                    <a:cubicBezTo>
                      <a:pt x="214788" y="111789"/>
                      <a:pt x="224854" y="109432"/>
                      <a:pt x="237813" y="115098"/>
                    </a:cubicBezTo>
                    <a:cubicBezTo>
                      <a:pt x="250773" y="120765"/>
                      <a:pt x="266625" y="134463"/>
                      <a:pt x="266625" y="134463"/>
                    </a:cubicBezTo>
                    <a:cubicBezTo>
                      <a:pt x="266625" y="134463"/>
                      <a:pt x="247371" y="123898"/>
                      <a:pt x="235456" y="119507"/>
                    </a:cubicBezTo>
                    <a:cubicBezTo>
                      <a:pt x="223541" y="115108"/>
                      <a:pt x="218984" y="116892"/>
                      <a:pt x="218984" y="116892"/>
                    </a:cubicBezTo>
                    <a:lnTo>
                      <a:pt x="246576" y="181133"/>
                    </a:lnTo>
                    <a:cubicBezTo>
                      <a:pt x="246576" y="181133"/>
                      <a:pt x="222294" y="138724"/>
                      <a:pt x="208216" y="117936"/>
                    </a:cubicBezTo>
                    <a:cubicBezTo>
                      <a:pt x="197586" y="102250"/>
                      <a:pt x="192438" y="97102"/>
                      <a:pt x="192438" y="97102"/>
                    </a:cubicBezTo>
                    <a:cubicBezTo>
                      <a:pt x="192438" y="97102"/>
                      <a:pt x="187437" y="103415"/>
                      <a:pt x="183647" y="113962"/>
                    </a:cubicBezTo>
                    <a:cubicBezTo>
                      <a:pt x="179857" y="124517"/>
                      <a:pt x="178295" y="137929"/>
                      <a:pt x="178295" y="137929"/>
                    </a:cubicBezTo>
                    <a:cubicBezTo>
                      <a:pt x="178295" y="137929"/>
                      <a:pt x="175698" y="123427"/>
                      <a:pt x="177491" y="111882"/>
                    </a:cubicBezTo>
                    <a:cubicBezTo>
                      <a:pt x="179284" y="100337"/>
                      <a:pt x="185468" y="91740"/>
                      <a:pt x="185468" y="91740"/>
                    </a:cubicBezTo>
                    <a:lnTo>
                      <a:pt x="163617" y="65489"/>
                    </a:lnTo>
                    <a:cubicBezTo>
                      <a:pt x="163617" y="65489"/>
                      <a:pt x="154253" y="79068"/>
                      <a:pt x="147034" y="90585"/>
                    </a:cubicBezTo>
                    <a:cubicBezTo>
                      <a:pt x="139815" y="102102"/>
                      <a:pt x="135258" y="115246"/>
                      <a:pt x="135258" y="115246"/>
                    </a:cubicBezTo>
                    <a:cubicBezTo>
                      <a:pt x="135258" y="115246"/>
                      <a:pt x="145740" y="127984"/>
                      <a:pt x="152284" y="144769"/>
                    </a:cubicBezTo>
                    <a:cubicBezTo>
                      <a:pt x="158829" y="161565"/>
                      <a:pt x="161445" y="182399"/>
                      <a:pt x="161445" y="182399"/>
                    </a:cubicBezTo>
                    <a:cubicBezTo>
                      <a:pt x="161445" y="182399"/>
                      <a:pt x="154697" y="163497"/>
                      <a:pt x="147237" y="149022"/>
                    </a:cubicBezTo>
                    <a:cubicBezTo>
                      <a:pt x="139778" y="134537"/>
                      <a:pt x="131598" y="124481"/>
                      <a:pt x="131598" y="124481"/>
                    </a:cubicBezTo>
                    <a:cubicBezTo>
                      <a:pt x="131598" y="124481"/>
                      <a:pt x="124878" y="130997"/>
                      <a:pt x="115311" y="153819"/>
                    </a:cubicBezTo>
                    <a:cubicBezTo>
                      <a:pt x="102869" y="183536"/>
                      <a:pt x="83578" y="243692"/>
                      <a:pt x="83578" y="24369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94" name="Google Shape;7794;p13"/>
            <p:cNvGrpSpPr/>
            <p:nvPr/>
          </p:nvGrpSpPr>
          <p:grpSpPr>
            <a:xfrm>
              <a:off x="1568670" y="2956864"/>
              <a:ext cx="221509" cy="329319"/>
              <a:chOff x="1568670" y="2956864"/>
              <a:chExt cx="221509" cy="329319"/>
            </a:xfrm>
          </p:grpSpPr>
          <p:sp>
            <p:nvSpPr>
              <p:cNvPr id="7795" name="Google Shape;7795;p13"/>
              <p:cNvSpPr/>
              <p:nvPr/>
            </p:nvSpPr>
            <p:spPr>
              <a:xfrm>
                <a:off x="1568670" y="2956864"/>
                <a:ext cx="221509" cy="329319"/>
              </a:xfrm>
              <a:custGeom>
                <a:avLst/>
                <a:gdLst/>
                <a:ahLst/>
                <a:cxnLst/>
                <a:rect l="l" t="t" r="r" b="b"/>
                <a:pathLst>
                  <a:path w="221509" h="329319" extrusionOk="0">
                    <a:moveTo>
                      <a:pt x="157886" y="208771"/>
                    </a:moveTo>
                    <a:cubicBezTo>
                      <a:pt x="157886" y="208771"/>
                      <a:pt x="163654" y="254507"/>
                      <a:pt x="145703" y="285010"/>
                    </a:cubicBezTo>
                    <a:cubicBezTo>
                      <a:pt x="117419" y="333038"/>
                      <a:pt x="92424" y="329249"/>
                      <a:pt x="92424" y="329249"/>
                    </a:cubicBezTo>
                    <a:cubicBezTo>
                      <a:pt x="92424" y="329249"/>
                      <a:pt x="112603" y="294863"/>
                      <a:pt x="90677" y="281618"/>
                    </a:cubicBezTo>
                    <a:cubicBezTo>
                      <a:pt x="79299" y="274731"/>
                      <a:pt x="57660" y="282736"/>
                      <a:pt x="57660" y="282736"/>
                    </a:cubicBezTo>
                    <a:cubicBezTo>
                      <a:pt x="57660" y="282736"/>
                      <a:pt x="48537" y="267411"/>
                      <a:pt x="34894" y="263103"/>
                    </a:cubicBezTo>
                    <a:cubicBezTo>
                      <a:pt x="21251" y="258796"/>
                      <a:pt x="3078" y="265497"/>
                      <a:pt x="3078" y="265497"/>
                    </a:cubicBezTo>
                    <a:cubicBezTo>
                      <a:pt x="3078" y="265497"/>
                      <a:pt x="9123" y="245827"/>
                      <a:pt x="20835" y="229420"/>
                    </a:cubicBezTo>
                    <a:cubicBezTo>
                      <a:pt x="32555" y="213014"/>
                      <a:pt x="49960" y="199869"/>
                      <a:pt x="49960" y="199869"/>
                    </a:cubicBezTo>
                    <a:cubicBezTo>
                      <a:pt x="49960" y="199869"/>
                      <a:pt x="40190" y="197235"/>
                      <a:pt x="31575" y="193362"/>
                    </a:cubicBezTo>
                    <a:cubicBezTo>
                      <a:pt x="22970" y="189489"/>
                      <a:pt x="15510" y="184387"/>
                      <a:pt x="15510" y="184387"/>
                    </a:cubicBezTo>
                    <a:cubicBezTo>
                      <a:pt x="15510" y="184387"/>
                      <a:pt x="20677" y="175374"/>
                      <a:pt x="26843" y="169024"/>
                    </a:cubicBezTo>
                    <a:cubicBezTo>
                      <a:pt x="32999" y="162674"/>
                      <a:pt x="40162" y="158995"/>
                      <a:pt x="40162" y="158995"/>
                    </a:cubicBezTo>
                    <a:cubicBezTo>
                      <a:pt x="40162" y="158995"/>
                      <a:pt x="25660" y="140120"/>
                      <a:pt x="15621" y="122142"/>
                    </a:cubicBezTo>
                    <a:cubicBezTo>
                      <a:pt x="5583" y="104164"/>
                      <a:pt x="0" y="87072"/>
                      <a:pt x="0" y="87072"/>
                    </a:cubicBezTo>
                    <a:cubicBezTo>
                      <a:pt x="0" y="87072"/>
                      <a:pt x="21509" y="80648"/>
                      <a:pt x="39830" y="79585"/>
                    </a:cubicBezTo>
                    <a:cubicBezTo>
                      <a:pt x="58150" y="78513"/>
                      <a:pt x="73281" y="82802"/>
                      <a:pt x="73281" y="82802"/>
                    </a:cubicBezTo>
                    <a:cubicBezTo>
                      <a:pt x="73281" y="82802"/>
                      <a:pt x="71978" y="74428"/>
                      <a:pt x="72597" y="66682"/>
                    </a:cubicBezTo>
                    <a:cubicBezTo>
                      <a:pt x="73217" y="58926"/>
                      <a:pt x="75759" y="51800"/>
                      <a:pt x="75759" y="51800"/>
                    </a:cubicBezTo>
                    <a:cubicBezTo>
                      <a:pt x="75759" y="51800"/>
                      <a:pt x="88746" y="56643"/>
                      <a:pt x="98497" y="66386"/>
                    </a:cubicBezTo>
                    <a:cubicBezTo>
                      <a:pt x="108258" y="76128"/>
                      <a:pt x="114793" y="90770"/>
                      <a:pt x="114793" y="90770"/>
                    </a:cubicBezTo>
                    <a:cubicBezTo>
                      <a:pt x="114793" y="90770"/>
                      <a:pt x="115681" y="61783"/>
                      <a:pt x="121791" y="39090"/>
                    </a:cubicBezTo>
                    <a:cubicBezTo>
                      <a:pt x="127910" y="16407"/>
                      <a:pt x="139233" y="0"/>
                      <a:pt x="139233" y="0"/>
                    </a:cubicBezTo>
                    <a:cubicBezTo>
                      <a:pt x="139233" y="0"/>
                      <a:pt x="144298" y="26214"/>
                      <a:pt x="154087" y="40477"/>
                    </a:cubicBezTo>
                    <a:cubicBezTo>
                      <a:pt x="163876" y="54739"/>
                      <a:pt x="178397" y="57050"/>
                      <a:pt x="178397" y="57050"/>
                    </a:cubicBezTo>
                    <a:cubicBezTo>
                      <a:pt x="178397" y="57050"/>
                      <a:pt x="166251" y="90659"/>
                      <a:pt x="198769" y="104395"/>
                    </a:cubicBezTo>
                    <a:cubicBezTo>
                      <a:pt x="211664" y="109839"/>
                      <a:pt x="221305" y="98470"/>
                      <a:pt x="221305" y="98470"/>
                    </a:cubicBezTo>
                    <a:cubicBezTo>
                      <a:pt x="221305" y="98470"/>
                      <a:pt x="224142" y="127854"/>
                      <a:pt x="208678" y="156019"/>
                    </a:cubicBezTo>
                    <a:cubicBezTo>
                      <a:pt x="193214" y="184183"/>
                      <a:pt x="157886" y="208771"/>
                      <a:pt x="157886" y="20877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96" name="Google Shape;7796;p13"/>
              <p:cNvSpPr/>
              <p:nvPr/>
            </p:nvSpPr>
            <p:spPr>
              <a:xfrm>
                <a:off x="1590494" y="3020116"/>
                <a:ext cx="167027" cy="226554"/>
              </a:xfrm>
              <a:custGeom>
                <a:avLst/>
                <a:gdLst/>
                <a:ahLst/>
                <a:cxnLst/>
                <a:rect l="l" t="t" r="r" b="b"/>
                <a:pathLst>
                  <a:path w="167027" h="226554" extrusionOk="0">
                    <a:moveTo>
                      <a:pt x="0" y="35901"/>
                    </a:moveTo>
                    <a:cubicBezTo>
                      <a:pt x="0" y="35901"/>
                      <a:pt x="48287" y="59130"/>
                      <a:pt x="68493" y="76433"/>
                    </a:cubicBezTo>
                    <a:cubicBezTo>
                      <a:pt x="79761" y="86084"/>
                      <a:pt x="86389" y="93663"/>
                      <a:pt x="86389" y="93663"/>
                    </a:cubicBezTo>
                    <a:cubicBezTo>
                      <a:pt x="86389" y="93663"/>
                      <a:pt x="85751" y="85926"/>
                      <a:pt x="80722" y="68281"/>
                    </a:cubicBezTo>
                    <a:cubicBezTo>
                      <a:pt x="75694" y="50635"/>
                      <a:pt x="66266" y="23071"/>
                      <a:pt x="66266" y="23071"/>
                    </a:cubicBezTo>
                    <a:cubicBezTo>
                      <a:pt x="66266" y="23071"/>
                      <a:pt x="79290" y="45625"/>
                      <a:pt x="85890" y="64334"/>
                    </a:cubicBezTo>
                    <a:cubicBezTo>
                      <a:pt x="92489" y="83042"/>
                      <a:pt x="92665" y="97906"/>
                      <a:pt x="92665" y="97906"/>
                    </a:cubicBezTo>
                    <a:cubicBezTo>
                      <a:pt x="92665" y="97906"/>
                      <a:pt x="103415" y="105356"/>
                      <a:pt x="112224" y="114590"/>
                    </a:cubicBezTo>
                    <a:cubicBezTo>
                      <a:pt x="121042" y="123815"/>
                      <a:pt x="127919" y="134824"/>
                      <a:pt x="127919" y="134824"/>
                    </a:cubicBezTo>
                    <a:lnTo>
                      <a:pt x="129758" y="94356"/>
                    </a:lnTo>
                    <a:cubicBezTo>
                      <a:pt x="129758" y="94356"/>
                      <a:pt x="122216" y="91953"/>
                      <a:pt x="114562" y="80297"/>
                    </a:cubicBezTo>
                    <a:cubicBezTo>
                      <a:pt x="106900" y="68641"/>
                      <a:pt x="99126" y="47733"/>
                      <a:pt x="99126" y="47733"/>
                    </a:cubicBezTo>
                    <a:cubicBezTo>
                      <a:pt x="99126" y="47733"/>
                      <a:pt x="109506" y="64325"/>
                      <a:pt x="116725" y="73836"/>
                    </a:cubicBezTo>
                    <a:cubicBezTo>
                      <a:pt x="123944" y="83338"/>
                      <a:pt x="128002" y="85751"/>
                      <a:pt x="128002" y="85751"/>
                    </a:cubicBezTo>
                    <a:lnTo>
                      <a:pt x="124906" y="48417"/>
                    </a:lnTo>
                    <a:lnTo>
                      <a:pt x="118805" y="0"/>
                    </a:lnTo>
                    <a:lnTo>
                      <a:pt x="129749" y="45468"/>
                    </a:lnTo>
                    <a:cubicBezTo>
                      <a:pt x="129749" y="45468"/>
                      <a:pt x="134094" y="43213"/>
                      <a:pt x="137828" y="33664"/>
                    </a:cubicBezTo>
                    <a:cubicBezTo>
                      <a:pt x="141562" y="24107"/>
                      <a:pt x="144687" y="7247"/>
                      <a:pt x="144687" y="7247"/>
                    </a:cubicBezTo>
                    <a:cubicBezTo>
                      <a:pt x="144687" y="7247"/>
                      <a:pt x="144058" y="25382"/>
                      <a:pt x="140592" y="37075"/>
                    </a:cubicBezTo>
                    <a:cubicBezTo>
                      <a:pt x="137126" y="48777"/>
                      <a:pt x="130822" y="54027"/>
                      <a:pt x="130822" y="54027"/>
                    </a:cubicBezTo>
                    <a:lnTo>
                      <a:pt x="133003" y="83920"/>
                    </a:lnTo>
                    <a:lnTo>
                      <a:pt x="134879" y="100854"/>
                    </a:lnTo>
                    <a:cubicBezTo>
                      <a:pt x="134879" y="100854"/>
                      <a:pt x="141424" y="97610"/>
                      <a:pt x="149456" y="86555"/>
                    </a:cubicBezTo>
                    <a:cubicBezTo>
                      <a:pt x="157498" y="75491"/>
                      <a:pt x="167028" y="56616"/>
                      <a:pt x="167028" y="56616"/>
                    </a:cubicBezTo>
                    <a:cubicBezTo>
                      <a:pt x="167028" y="56616"/>
                      <a:pt x="161694" y="76720"/>
                      <a:pt x="153819" y="90141"/>
                    </a:cubicBezTo>
                    <a:cubicBezTo>
                      <a:pt x="145934" y="103563"/>
                      <a:pt x="135498" y="110320"/>
                      <a:pt x="135498" y="110320"/>
                    </a:cubicBezTo>
                    <a:lnTo>
                      <a:pt x="133225" y="140222"/>
                    </a:lnTo>
                    <a:cubicBezTo>
                      <a:pt x="133225" y="140222"/>
                      <a:pt x="138161" y="145759"/>
                      <a:pt x="145639" y="157405"/>
                    </a:cubicBezTo>
                    <a:cubicBezTo>
                      <a:pt x="153126" y="169052"/>
                      <a:pt x="163173" y="186809"/>
                      <a:pt x="163173" y="186809"/>
                    </a:cubicBezTo>
                    <a:lnTo>
                      <a:pt x="152719" y="199592"/>
                    </a:lnTo>
                    <a:cubicBezTo>
                      <a:pt x="152719" y="199592"/>
                      <a:pt x="146701" y="180431"/>
                      <a:pt x="140120" y="167065"/>
                    </a:cubicBezTo>
                    <a:cubicBezTo>
                      <a:pt x="133539" y="153689"/>
                      <a:pt x="126385" y="146101"/>
                      <a:pt x="126385" y="146101"/>
                    </a:cubicBezTo>
                    <a:lnTo>
                      <a:pt x="107990" y="154780"/>
                    </a:lnTo>
                    <a:cubicBezTo>
                      <a:pt x="107990" y="154780"/>
                      <a:pt x="111383" y="170087"/>
                      <a:pt x="108194" y="187557"/>
                    </a:cubicBezTo>
                    <a:cubicBezTo>
                      <a:pt x="105014" y="205018"/>
                      <a:pt x="97185" y="226555"/>
                      <a:pt x="97185" y="226555"/>
                    </a:cubicBezTo>
                    <a:cubicBezTo>
                      <a:pt x="97185" y="226555"/>
                      <a:pt x="102925" y="204584"/>
                      <a:pt x="104006" y="187493"/>
                    </a:cubicBezTo>
                    <a:cubicBezTo>
                      <a:pt x="105097" y="170402"/>
                      <a:pt x="102361" y="156906"/>
                      <a:pt x="102361" y="156906"/>
                    </a:cubicBezTo>
                    <a:lnTo>
                      <a:pt x="73171" y="169135"/>
                    </a:lnTo>
                    <a:cubicBezTo>
                      <a:pt x="73171" y="169135"/>
                      <a:pt x="72699" y="177565"/>
                      <a:pt x="65277" y="186420"/>
                    </a:cubicBezTo>
                    <a:cubicBezTo>
                      <a:pt x="57845" y="195266"/>
                      <a:pt x="43453" y="204547"/>
                      <a:pt x="43453" y="204547"/>
                    </a:cubicBezTo>
                    <a:cubicBezTo>
                      <a:pt x="43453" y="204547"/>
                      <a:pt x="56172" y="191883"/>
                      <a:pt x="62365" y="183555"/>
                    </a:cubicBezTo>
                    <a:cubicBezTo>
                      <a:pt x="68549" y="175236"/>
                      <a:pt x="68207" y="171243"/>
                      <a:pt x="68207" y="171243"/>
                    </a:cubicBezTo>
                    <a:lnTo>
                      <a:pt x="11490" y="178083"/>
                    </a:lnTo>
                    <a:cubicBezTo>
                      <a:pt x="11490" y="178083"/>
                      <a:pt x="50330" y="168821"/>
                      <a:pt x="69861" y="162563"/>
                    </a:cubicBezTo>
                    <a:cubicBezTo>
                      <a:pt x="84605" y="157849"/>
                      <a:pt x="89836" y="155002"/>
                      <a:pt x="89836" y="155002"/>
                    </a:cubicBezTo>
                    <a:cubicBezTo>
                      <a:pt x="89836" y="155002"/>
                      <a:pt x="86028" y="149622"/>
                      <a:pt x="78633" y="144224"/>
                    </a:cubicBezTo>
                    <a:cubicBezTo>
                      <a:pt x="71239" y="138826"/>
                      <a:pt x="61080" y="134510"/>
                      <a:pt x="61080" y="134510"/>
                    </a:cubicBezTo>
                    <a:cubicBezTo>
                      <a:pt x="61080" y="134510"/>
                      <a:pt x="73050" y="135813"/>
                      <a:pt x="81693" y="139871"/>
                    </a:cubicBezTo>
                    <a:cubicBezTo>
                      <a:pt x="90326" y="143938"/>
                      <a:pt x="95632" y="150768"/>
                      <a:pt x="95632" y="150768"/>
                    </a:cubicBezTo>
                    <a:lnTo>
                      <a:pt x="121245" y="139686"/>
                    </a:lnTo>
                    <a:cubicBezTo>
                      <a:pt x="121245" y="139686"/>
                      <a:pt x="112760" y="129222"/>
                      <a:pt x="105393" y="120913"/>
                    </a:cubicBezTo>
                    <a:cubicBezTo>
                      <a:pt x="98026" y="112594"/>
                      <a:pt x="88783" y="106003"/>
                      <a:pt x="88783" y="106003"/>
                    </a:cubicBezTo>
                    <a:cubicBezTo>
                      <a:pt x="88783" y="106003"/>
                      <a:pt x="76378" y="111281"/>
                      <a:pt x="61709" y="112547"/>
                    </a:cubicBezTo>
                    <a:cubicBezTo>
                      <a:pt x="47040" y="113814"/>
                      <a:pt x="30106" y="111059"/>
                      <a:pt x="30106" y="111059"/>
                    </a:cubicBezTo>
                    <a:cubicBezTo>
                      <a:pt x="30106" y="111059"/>
                      <a:pt x="46476" y="110126"/>
                      <a:pt x="59546" y="107611"/>
                    </a:cubicBezTo>
                    <a:cubicBezTo>
                      <a:pt x="72616" y="105097"/>
                      <a:pt x="82377" y="101002"/>
                      <a:pt x="82377" y="101002"/>
                    </a:cubicBezTo>
                    <a:cubicBezTo>
                      <a:pt x="82377" y="101002"/>
                      <a:pt x="78818" y="94227"/>
                      <a:pt x="63132" y="81480"/>
                    </a:cubicBezTo>
                    <a:cubicBezTo>
                      <a:pt x="42704" y="64879"/>
                      <a:pt x="0" y="35901"/>
                      <a:pt x="0" y="359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797" name="Google Shape;7797;p13"/>
            <p:cNvGrpSpPr/>
            <p:nvPr/>
          </p:nvGrpSpPr>
          <p:grpSpPr>
            <a:xfrm>
              <a:off x="1625323" y="2422985"/>
              <a:ext cx="191892" cy="187544"/>
              <a:chOff x="1625323" y="2422985"/>
              <a:chExt cx="191892" cy="187544"/>
            </a:xfrm>
          </p:grpSpPr>
          <p:sp>
            <p:nvSpPr>
              <p:cNvPr id="7798" name="Google Shape;7798;p13"/>
              <p:cNvSpPr/>
              <p:nvPr/>
            </p:nvSpPr>
            <p:spPr>
              <a:xfrm>
                <a:off x="1625323" y="2422985"/>
                <a:ext cx="191892" cy="187544"/>
              </a:xfrm>
              <a:custGeom>
                <a:avLst/>
                <a:gdLst/>
                <a:ahLst/>
                <a:cxnLst/>
                <a:rect l="l" t="t" r="r" b="b"/>
                <a:pathLst>
                  <a:path w="191892" h="187544" extrusionOk="0">
                    <a:moveTo>
                      <a:pt x="113629" y="136053"/>
                    </a:moveTo>
                    <a:cubicBezTo>
                      <a:pt x="113629" y="136053"/>
                      <a:pt x="100429" y="166131"/>
                      <a:pt x="78532" y="177611"/>
                    </a:cubicBezTo>
                    <a:cubicBezTo>
                      <a:pt x="44054" y="195691"/>
                      <a:pt x="30420" y="183564"/>
                      <a:pt x="30420" y="183564"/>
                    </a:cubicBezTo>
                    <a:cubicBezTo>
                      <a:pt x="30420" y="183564"/>
                      <a:pt x="55072" y="170596"/>
                      <a:pt x="46725" y="153921"/>
                    </a:cubicBezTo>
                    <a:cubicBezTo>
                      <a:pt x="42399" y="145259"/>
                      <a:pt x="26491" y="141618"/>
                      <a:pt x="26491" y="141618"/>
                    </a:cubicBezTo>
                    <a:cubicBezTo>
                      <a:pt x="26491" y="141618"/>
                      <a:pt x="26593" y="128723"/>
                      <a:pt x="19975" y="120737"/>
                    </a:cubicBezTo>
                    <a:cubicBezTo>
                      <a:pt x="13347" y="112751"/>
                      <a:pt x="0" y="109682"/>
                      <a:pt x="0" y="109682"/>
                    </a:cubicBezTo>
                    <a:cubicBezTo>
                      <a:pt x="0" y="109682"/>
                      <a:pt x="10787" y="100096"/>
                      <a:pt x="23802" y="94735"/>
                    </a:cubicBezTo>
                    <a:cubicBezTo>
                      <a:pt x="36816" y="89365"/>
                      <a:pt x="52059" y="88219"/>
                      <a:pt x="52059" y="88219"/>
                    </a:cubicBezTo>
                    <a:cubicBezTo>
                      <a:pt x="52059" y="88219"/>
                      <a:pt x="47151" y="82774"/>
                      <a:pt x="43388" y="77034"/>
                    </a:cubicBezTo>
                    <a:cubicBezTo>
                      <a:pt x="39626" y="71294"/>
                      <a:pt x="37010" y="65258"/>
                      <a:pt x="37010" y="65258"/>
                    </a:cubicBezTo>
                    <a:cubicBezTo>
                      <a:pt x="37010" y="65258"/>
                      <a:pt x="43398" y="61810"/>
                      <a:pt x="49406" y="60378"/>
                    </a:cubicBezTo>
                    <a:cubicBezTo>
                      <a:pt x="55423" y="58945"/>
                      <a:pt x="61062" y="59518"/>
                      <a:pt x="61062" y="59518"/>
                    </a:cubicBezTo>
                    <a:cubicBezTo>
                      <a:pt x="61062" y="59518"/>
                      <a:pt x="59231" y="42344"/>
                      <a:pt x="59749" y="27462"/>
                    </a:cubicBezTo>
                    <a:cubicBezTo>
                      <a:pt x="60276" y="12589"/>
                      <a:pt x="63151" y="0"/>
                      <a:pt x="63151" y="0"/>
                    </a:cubicBezTo>
                    <a:cubicBezTo>
                      <a:pt x="63151" y="0"/>
                      <a:pt x="78402" y="4557"/>
                      <a:pt x="89790" y="11110"/>
                    </a:cubicBezTo>
                    <a:cubicBezTo>
                      <a:pt x="101187" y="17664"/>
                      <a:pt x="108711" y="26214"/>
                      <a:pt x="108711" y="26214"/>
                    </a:cubicBezTo>
                    <a:cubicBezTo>
                      <a:pt x="108711" y="26214"/>
                      <a:pt x="110976" y="20613"/>
                      <a:pt x="114174" y="16148"/>
                    </a:cubicBezTo>
                    <a:cubicBezTo>
                      <a:pt x="117363" y="11674"/>
                      <a:pt x="121486" y="8338"/>
                      <a:pt x="121486" y="8338"/>
                    </a:cubicBezTo>
                    <a:cubicBezTo>
                      <a:pt x="121486" y="8338"/>
                      <a:pt x="127521" y="16398"/>
                      <a:pt x="129832" y="26149"/>
                    </a:cubicBezTo>
                    <a:cubicBezTo>
                      <a:pt x="132143" y="35910"/>
                      <a:pt x="130738" y="47372"/>
                      <a:pt x="130738" y="47372"/>
                    </a:cubicBezTo>
                    <a:cubicBezTo>
                      <a:pt x="130738" y="47372"/>
                      <a:pt x="141830" y="30106"/>
                      <a:pt x="153763" y="18718"/>
                    </a:cubicBezTo>
                    <a:cubicBezTo>
                      <a:pt x="165706" y="7321"/>
                      <a:pt x="178480" y="1812"/>
                      <a:pt x="178480" y="1812"/>
                    </a:cubicBezTo>
                    <a:cubicBezTo>
                      <a:pt x="178480" y="1812"/>
                      <a:pt x="171973" y="19735"/>
                      <a:pt x="172657" y="32250"/>
                    </a:cubicBezTo>
                    <a:cubicBezTo>
                      <a:pt x="173341" y="44766"/>
                      <a:pt x="181216" y="51883"/>
                      <a:pt x="181216" y="51883"/>
                    </a:cubicBezTo>
                    <a:cubicBezTo>
                      <a:pt x="181216" y="51883"/>
                      <a:pt x="161676" y="67541"/>
                      <a:pt x="176206" y="88672"/>
                    </a:cubicBezTo>
                    <a:cubicBezTo>
                      <a:pt x="181965" y="97046"/>
                      <a:pt x="191892" y="93931"/>
                      <a:pt x="191892" y="93931"/>
                    </a:cubicBezTo>
                    <a:cubicBezTo>
                      <a:pt x="191892" y="93931"/>
                      <a:pt x="182889" y="112908"/>
                      <a:pt x="163349" y="123954"/>
                    </a:cubicBezTo>
                    <a:cubicBezTo>
                      <a:pt x="143799" y="134999"/>
                      <a:pt x="113629" y="136053"/>
                      <a:pt x="113629" y="1360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99" name="Google Shape;7799;p13"/>
              <p:cNvSpPr/>
              <p:nvPr/>
            </p:nvSpPr>
            <p:spPr>
              <a:xfrm>
                <a:off x="1652276" y="2438912"/>
                <a:ext cx="142227" cy="159549"/>
              </a:xfrm>
              <a:custGeom>
                <a:avLst/>
                <a:gdLst/>
                <a:ahLst/>
                <a:cxnLst/>
                <a:rect l="l" t="t" r="r" b="b"/>
                <a:pathLst>
                  <a:path w="142227" h="159549" extrusionOk="0">
                    <a:moveTo>
                      <a:pt x="44895" y="0"/>
                    </a:moveTo>
                    <a:cubicBezTo>
                      <a:pt x="44895" y="0"/>
                      <a:pt x="65434" y="33110"/>
                      <a:pt x="71257" y="51569"/>
                    </a:cubicBezTo>
                    <a:cubicBezTo>
                      <a:pt x="74511" y="61866"/>
                      <a:pt x="75740" y="69076"/>
                      <a:pt x="75740" y="69076"/>
                    </a:cubicBezTo>
                    <a:cubicBezTo>
                      <a:pt x="75740" y="69076"/>
                      <a:pt x="78171" y="64130"/>
                      <a:pt x="81582" y="51421"/>
                    </a:cubicBezTo>
                    <a:cubicBezTo>
                      <a:pt x="84984" y="38711"/>
                      <a:pt x="89374" y="18256"/>
                      <a:pt x="89374" y="18256"/>
                    </a:cubicBezTo>
                    <a:cubicBezTo>
                      <a:pt x="89374" y="18256"/>
                      <a:pt x="88967" y="37084"/>
                      <a:pt x="86120" y="51051"/>
                    </a:cubicBezTo>
                    <a:cubicBezTo>
                      <a:pt x="83264" y="65018"/>
                      <a:pt x="77958" y="74123"/>
                      <a:pt x="77958" y="74123"/>
                    </a:cubicBezTo>
                    <a:cubicBezTo>
                      <a:pt x="77958" y="74123"/>
                      <a:pt x="81693" y="82876"/>
                      <a:pt x="83625" y="91953"/>
                    </a:cubicBezTo>
                    <a:cubicBezTo>
                      <a:pt x="85556" y="101030"/>
                      <a:pt x="85677" y="110430"/>
                      <a:pt x="85677" y="110430"/>
                    </a:cubicBezTo>
                    <a:lnTo>
                      <a:pt x="101520" y="86555"/>
                    </a:lnTo>
                    <a:cubicBezTo>
                      <a:pt x="101520" y="86555"/>
                      <a:pt x="97878" y="82127"/>
                      <a:pt x="97517" y="72024"/>
                    </a:cubicBezTo>
                    <a:cubicBezTo>
                      <a:pt x="97166" y="61931"/>
                      <a:pt x="100115" y="46161"/>
                      <a:pt x="100115" y="46161"/>
                    </a:cubicBezTo>
                    <a:cubicBezTo>
                      <a:pt x="100115" y="46161"/>
                      <a:pt x="100309" y="60331"/>
                      <a:pt x="101178" y="68946"/>
                    </a:cubicBezTo>
                    <a:cubicBezTo>
                      <a:pt x="102047" y="77561"/>
                      <a:pt x="103599" y="80630"/>
                      <a:pt x="103599" y="80630"/>
                    </a:cubicBezTo>
                    <a:lnTo>
                      <a:pt x="115348" y="56717"/>
                    </a:lnTo>
                    <a:lnTo>
                      <a:pt x="129324" y="24874"/>
                    </a:lnTo>
                    <a:lnTo>
                      <a:pt x="119332" y="56828"/>
                    </a:lnTo>
                    <a:cubicBezTo>
                      <a:pt x="119332" y="56828"/>
                      <a:pt x="122761" y="57161"/>
                      <a:pt x="128483" y="52826"/>
                    </a:cubicBezTo>
                    <a:cubicBezTo>
                      <a:pt x="134204" y="48481"/>
                      <a:pt x="142228" y="39460"/>
                      <a:pt x="142228" y="39460"/>
                    </a:cubicBezTo>
                    <a:cubicBezTo>
                      <a:pt x="142228" y="39460"/>
                      <a:pt x="135240" y="50238"/>
                      <a:pt x="128899" y="55987"/>
                    </a:cubicBezTo>
                    <a:cubicBezTo>
                      <a:pt x="122549" y="61736"/>
                      <a:pt x="116855" y="62448"/>
                      <a:pt x="116855" y="62448"/>
                    </a:cubicBezTo>
                    <a:lnTo>
                      <a:pt x="107269" y="81480"/>
                    </a:lnTo>
                    <a:lnTo>
                      <a:pt x="102232" y="92508"/>
                    </a:lnTo>
                    <a:cubicBezTo>
                      <a:pt x="102232" y="92508"/>
                      <a:pt x="107343" y="93108"/>
                      <a:pt x="116198" y="89550"/>
                    </a:cubicBezTo>
                    <a:cubicBezTo>
                      <a:pt x="125053" y="85982"/>
                      <a:pt x="137652" y="78254"/>
                      <a:pt x="137652" y="78254"/>
                    </a:cubicBezTo>
                    <a:cubicBezTo>
                      <a:pt x="137652" y="78254"/>
                      <a:pt x="127133" y="88385"/>
                      <a:pt x="117511" y="93441"/>
                    </a:cubicBezTo>
                    <a:cubicBezTo>
                      <a:pt x="107879" y="98507"/>
                      <a:pt x="99153" y="98507"/>
                      <a:pt x="99153" y="98507"/>
                    </a:cubicBezTo>
                    <a:lnTo>
                      <a:pt x="86897" y="115792"/>
                    </a:lnTo>
                    <a:cubicBezTo>
                      <a:pt x="86897" y="115792"/>
                      <a:pt x="87840" y="121097"/>
                      <a:pt x="88098" y="131117"/>
                    </a:cubicBezTo>
                    <a:cubicBezTo>
                      <a:pt x="88348" y="141146"/>
                      <a:pt x="87904" y="155889"/>
                      <a:pt x="87904" y="155889"/>
                    </a:cubicBezTo>
                    <a:lnTo>
                      <a:pt x="76969" y="159550"/>
                    </a:lnTo>
                    <a:cubicBezTo>
                      <a:pt x="76969" y="159550"/>
                      <a:pt x="80343" y="145537"/>
                      <a:pt x="81268" y="134824"/>
                    </a:cubicBezTo>
                    <a:cubicBezTo>
                      <a:pt x="82183" y="124111"/>
                      <a:pt x="80648" y="116688"/>
                      <a:pt x="80648" y="116688"/>
                    </a:cubicBezTo>
                    <a:lnTo>
                      <a:pt x="66441" y="114719"/>
                    </a:lnTo>
                    <a:cubicBezTo>
                      <a:pt x="66441" y="114719"/>
                      <a:pt x="62901" y="125368"/>
                      <a:pt x="54628" y="134731"/>
                    </a:cubicBezTo>
                    <a:cubicBezTo>
                      <a:pt x="46346" y="144095"/>
                      <a:pt x="33803" y="154115"/>
                      <a:pt x="33803" y="154115"/>
                    </a:cubicBezTo>
                    <a:cubicBezTo>
                      <a:pt x="33803" y="154115"/>
                      <a:pt x="45255" y="143013"/>
                      <a:pt x="52132" y="133049"/>
                    </a:cubicBezTo>
                    <a:cubicBezTo>
                      <a:pt x="59009" y="123085"/>
                      <a:pt x="62282" y="113804"/>
                      <a:pt x="62282" y="113804"/>
                    </a:cubicBezTo>
                    <a:lnTo>
                      <a:pt x="40301" y="109765"/>
                    </a:lnTo>
                    <a:cubicBezTo>
                      <a:pt x="40301" y="109765"/>
                      <a:pt x="36946" y="114701"/>
                      <a:pt x="29264" y="117169"/>
                    </a:cubicBezTo>
                    <a:cubicBezTo>
                      <a:pt x="21574" y="119628"/>
                      <a:pt x="9558" y="119609"/>
                      <a:pt x="9558" y="119609"/>
                    </a:cubicBezTo>
                    <a:cubicBezTo>
                      <a:pt x="9558" y="119609"/>
                      <a:pt x="21805" y="116910"/>
                      <a:pt x="28553" y="114285"/>
                    </a:cubicBezTo>
                    <a:cubicBezTo>
                      <a:pt x="35300" y="111651"/>
                      <a:pt x="36548" y="109099"/>
                      <a:pt x="36548" y="109099"/>
                    </a:cubicBezTo>
                    <a:lnTo>
                      <a:pt x="0" y="90955"/>
                    </a:lnTo>
                    <a:cubicBezTo>
                      <a:pt x="0" y="90955"/>
                      <a:pt x="26695" y="100586"/>
                      <a:pt x="40708" y="104468"/>
                    </a:cubicBezTo>
                    <a:cubicBezTo>
                      <a:pt x="51282" y="107399"/>
                      <a:pt x="55460" y="107722"/>
                      <a:pt x="55460" y="107722"/>
                    </a:cubicBezTo>
                    <a:cubicBezTo>
                      <a:pt x="55460" y="107722"/>
                      <a:pt x="55127" y="102962"/>
                      <a:pt x="52659" y="96769"/>
                    </a:cubicBezTo>
                    <a:cubicBezTo>
                      <a:pt x="50182" y="90576"/>
                      <a:pt x="45662" y="83957"/>
                      <a:pt x="45662" y="83957"/>
                    </a:cubicBezTo>
                    <a:cubicBezTo>
                      <a:pt x="45662" y="83957"/>
                      <a:pt x="52373" y="89457"/>
                      <a:pt x="56079" y="95327"/>
                    </a:cubicBezTo>
                    <a:cubicBezTo>
                      <a:pt x="59786" y="101196"/>
                      <a:pt x="60479" y="107426"/>
                      <a:pt x="60479" y="107426"/>
                    </a:cubicBezTo>
                    <a:lnTo>
                      <a:pt x="79899" y="110763"/>
                    </a:lnTo>
                    <a:cubicBezTo>
                      <a:pt x="79899" y="110763"/>
                      <a:pt x="78615" y="101067"/>
                      <a:pt x="77219" y="93118"/>
                    </a:cubicBezTo>
                    <a:cubicBezTo>
                      <a:pt x="75823" y="85168"/>
                      <a:pt x="72671" y="77515"/>
                      <a:pt x="72671" y="77515"/>
                    </a:cubicBezTo>
                    <a:cubicBezTo>
                      <a:pt x="72671" y="77515"/>
                      <a:pt x="63308" y="75851"/>
                      <a:pt x="54037" y="70860"/>
                    </a:cubicBezTo>
                    <a:cubicBezTo>
                      <a:pt x="44766" y="65859"/>
                      <a:pt x="35596" y="57531"/>
                      <a:pt x="35596" y="57531"/>
                    </a:cubicBezTo>
                    <a:cubicBezTo>
                      <a:pt x="35596" y="57531"/>
                      <a:pt x="45773" y="63400"/>
                      <a:pt x="54536" y="67005"/>
                    </a:cubicBezTo>
                    <a:cubicBezTo>
                      <a:pt x="63298" y="70619"/>
                      <a:pt x="70656" y="71969"/>
                      <a:pt x="70656" y="71969"/>
                    </a:cubicBezTo>
                    <a:cubicBezTo>
                      <a:pt x="70656" y="71969"/>
                      <a:pt x="70980" y="66451"/>
                      <a:pt x="66210" y="52530"/>
                    </a:cubicBezTo>
                    <a:cubicBezTo>
                      <a:pt x="59989" y="34404"/>
                      <a:pt x="44895" y="0"/>
                      <a:pt x="44895"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00" name="Google Shape;7800;p13"/>
            <p:cNvGrpSpPr/>
            <p:nvPr/>
          </p:nvGrpSpPr>
          <p:grpSpPr>
            <a:xfrm>
              <a:off x="1106206" y="2302969"/>
              <a:ext cx="307749" cy="212264"/>
              <a:chOff x="1106206" y="2302969"/>
              <a:chExt cx="307749" cy="212264"/>
            </a:xfrm>
          </p:grpSpPr>
          <p:sp>
            <p:nvSpPr>
              <p:cNvPr id="7801" name="Google Shape;7801;p13"/>
              <p:cNvSpPr/>
              <p:nvPr/>
            </p:nvSpPr>
            <p:spPr>
              <a:xfrm>
                <a:off x="1106206" y="2302969"/>
                <a:ext cx="307749" cy="212264"/>
              </a:xfrm>
              <a:custGeom>
                <a:avLst/>
                <a:gdLst/>
                <a:ahLst/>
                <a:cxnLst/>
                <a:rect l="l" t="t" r="r" b="b"/>
                <a:pathLst>
                  <a:path w="307749" h="212264" extrusionOk="0">
                    <a:moveTo>
                      <a:pt x="189646" y="72597"/>
                    </a:moveTo>
                    <a:cubicBezTo>
                      <a:pt x="189646" y="72597"/>
                      <a:pt x="231001" y="75833"/>
                      <a:pt x="261061" y="96260"/>
                    </a:cubicBezTo>
                    <a:cubicBezTo>
                      <a:pt x="308387" y="128427"/>
                      <a:pt x="307749" y="148689"/>
                      <a:pt x="307749" y="148689"/>
                    </a:cubicBezTo>
                    <a:cubicBezTo>
                      <a:pt x="307749" y="148689"/>
                      <a:pt x="273872" y="125719"/>
                      <a:pt x="264194" y="141747"/>
                    </a:cubicBezTo>
                    <a:cubicBezTo>
                      <a:pt x="259166" y="150057"/>
                      <a:pt x="268973" y="169597"/>
                      <a:pt x="268973" y="169597"/>
                    </a:cubicBezTo>
                    <a:cubicBezTo>
                      <a:pt x="268973" y="169597"/>
                      <a:pt x="255931" y="174533"/>
                      <a:pt x="253527" y="185200"/>
                    </a:cubicBezTo>
                    <a:cubicBezTo>
                      <a:pt x="251115" y="195867"/>
                      <a:pt x="259332" y="212265"/>
                      <a:pt x="259332" y="212265"/>
                    </a:cubicBezTo>
                    <a:cubicBezTo>
                      <a:pt x="259332" y="212265"/>
                      <a:pt x="240586" y="203733"/>
                      <a:pt x="224180" y="191023"/>
                    </a:cubicBezTo>
                    <a:cubicBezTo>
                      <a:pt x="207782" y="178304"/>
                      <a:pt x="193732" y="161417"/>
                      <a:pt x="193732" y="161417"/>
                    </a:cubicBezTo>
                    <a:cubicBezTo>
                      <a:pt x="193732" y="161417"/>
                      <a:pt x="192419" y="169135"/>
                      <a:pt x="189840" y="175661"/>
                    </a:cubicBezTo>
                    <a:cubicBezTo>
                      <a:pt x="187261" y="182187"/>
                      <a:pt x="183416" y="187529"/>
                      <a:pt x="183416" y="187529"/>
                    </a:cubicBezTo>
                    <a:cubicBezTo>
                      <a:pt x="183416" y="187529"/>
                      <a:pt x="174552" y="181614"/>
                      <a:pt x="168026" y="175328"/>
                    </a:cubicBezTo>
                    <a:cubicBezTo>
                      <a:pt x="161491" y="169052"/>
                      <a:pt x="157294" y="162397"/>
                      <a:pt x="157294" y="162397"/>
                    </a:cubicBezTo>
                    <a:cubicBezTo>
                      <a:pt x="157294" y="162397"/>
                      <a:pt x="141608" y="171215"/>
                      <a:pt x="126227" y="176447"/>
                    </a:cubicBezTo>
                    <a:cubicBezTo>
                      <a:pt x="110856" y="181678"/>
                      <a:pt x="95789" y="183333"/>
                      <a:pt x="95789" y="183333"/>
                    </a:cubicBezTo>
                    <a:cubicBezTo>
                      <a:pt x="95789" y="183333"/>
                      <a:pt x="87451" y="164190"/>
                      <a:pt x="84392" y="148661"/>
                    </a:cubicBezTo>
                    <a:cubicBezTo>
                      <a:pt x="81332" y="133123"/>
                      <a:pt x="83551" y="121208"/>
                      <a:pt x="83551" y="121208"/>
                    </a:cubicBezTo>
                    <a:cubicBezTo>
                      <a:pt x="83551" y="121208"/>
                      <a:pt x="76008" y="120820"/>
                      <a:pt x="68817" y="118934"/>
                    </a:cubicBezTo>
                    <a:cubicBezTo>
                      <a:pt x="61626" y="117049"/>
                      <a:pt x="54785" y="113666"/>
                      <a:pt x="54785" y="113666"/>
                    </a:cubicBezTo>
                    <a:cubicBezTo>
                      <a:pt x="54785" y="113666"/>
                      <a:pt x="57771" y="103646"/>
                      <a:pt x="65610" y="97185"/>
                    </a:cubicBezTo>
                    <a:cubicBezTo>
                      <a:pt x="73448" y="90733"/>
                      <a:pt x="86148" y="87849"/>
                      <a:pt x="86148" y="87849"/>
                    </a:cubicBezTo>
                    <a:cubicBezTo>
                      <a:pt x="86148" y="87849"/>
                      <a:pt x="59426" y="81989"/>
                      <a:pt x="37889" y="72865"/>
                    </a:cubicBezTo>
                    <a:cubicBezTo>
                      <a:pt x="16352" y="63733"/>
                      <a:pt x="0" y="51347"/>
                      <a:pt x="0" y="51347"/>
                    </a:cubicBezTo>
                    <a:cubicBezTo>
                      <a:pt x="0" y="51347"/>
                      <a:pt x="23506" y="51744"/>
                      <a:pt x="35485" y="46060"/>
                    </a:cubicBezTo>
                    <a:cubicBezTo>
                      <a:pt x="47474" y="40375"/>
                      <a:pt x="47945" y="28617"/>
                      <a:pt x="47945" y="28617"/>
                    </a:cubicBezTo>
                    <a:cubicBezTo>
                      <a:pt x="47945" y="28617"/>
                      <a:pt x="80205" y="44729"/>
                      <a:pt x="89125" y="19919"/>
                    </a:cubicBezTo>
                    <a:cubicBezTo>
                      <a:pt x="92656" y="10084"/>
                      <a:pt x="81120" y="0"/>
                      <a:pt x="81120" y="0"/>
                    </a:cubicBezTo>
                    <a:cubicBezTo>
                      <a:pt x="81120" y="0"/>
                      <a:pt x="107796" y="2819"/>
                      <a:pt x="135416" y="20742"/>
                    </a:cubicBezTo>
                    <a:cubicBezTo>
                      <a:pt x="163044" y="38665"/>
                      <a:pt x="189646" y="72597"/>
                      <a:pt x="189646" y="7259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02" name="Google Shape;7802;p13"/>
              <p:cNvSpPr/>
              <p:nvPr/>
            </p:nvSpPr>
            <p:spPr>
              <a:xfrm>
                <a:off x="1164143" y="2333935"/>
                <a:ext cx="210563" cy="151711"/>
              </a:xfrm>
              <a:custGeom>
                <a:avLst/>
                <a:gdLst/>
                <a:ahLst/>
                <a:cxnLst/>
                <a:rect l="l" t="t" r="r" b="b"/>
                <a:pathLst>
                  <a:path w="210563" h="151711" extrusionOk="0">
                    <a:moveTo>
                      <a:pt x="46476" y="136229"/>
                    </a:moveTo>
                    <a:cubicBezTo>
                      <a:pt x="46476" y="136229"/>
                      <a:pt x="62328" y="99893"/>
                      <a:pt x="75925" y="86019"/>
                    </a:cubicBezTo>
                    <a:cubicBezTo>
                      <a:pt x="83514" y="78282"/>
                      <a:pt x="89716" y="74067"/>
                      <a:pt x="89716" y="74067"/>
                    </a:cubicBezTo>
                    <a:cubicBezTo>
                      <a:pt x="89716" y="74067"/>
                      <a:pt x="82691" y="73244"/>
                      <a:pt x="67051" y="74335"/>
                    </a:cubicBezTo>
                    <a:cubicBezTo>
                      <a:pt x="51412" y="75435"/>
                      <a:pt x="27157" y="78458"/>
                      <a:pt x="27157" y="78458"/>
                    </a:cubicBezTo>
                    <a:cubicBezTo>
                      <a:pt x="27157" y="78458"/>
                      <a:pt x="46402" y="71534"/>
                      <a:pt x="62836" y="69316"/>
                    </a:cubicBezTo>
                    <a:cubicBezTo>
                      <a:pt x="79271" y="67088"/>
                      <a:pt x="92905" y="69566"/>
                      <a:pt x="92905" y="69566"/>
                    </a:cubicBezTo>
                    <a:cubicBezTo>
                      <a:pt x="92905" y="69566"/>
                      <a:pt x="98525" y="61884"/>
                      <a:pt x="106003" y="56135"/>
                    </a:cubicBezTo>
                    <a:cubicBezTo>
                      <a:pt x="113481" y="50376"/>
                      <a:pt x="122817" y="46559"/>
                      <a:pt x="122817" y="46559"/>
                    </a:cubicBezTo>
                    <a:lnTo>
                      <a:pt x="85437" y="37870"/>
                    </a:lnTo>
                    <a:cubicBezTo>
                      <a:pt x="85437" y="37870"/>
                      <a:pt x="84078" y="43767"/>
                      <a:pt x="74243" y="48121"/>
                    </a:cubicBezTo>
                    <a:cubicBezTo>
                      <a:pt x="64408" y="52475"/>
                      <a:pt x="46088" y="55294"/>
                      <a:pt x="46088" y="55294"/>
                    </a:cubicBezTo>
                    <a:cubicBezTo>
                      <a:pt x="46088" y="55294"/>
                      <a:pt x="60147" y="49526"/>
                      <a:pt x="68059" y="45163"/>
                    </a:cubicBezTo>
                    <a:cubicBezTo>
                      <a:pt x="75971" y="40791"/>
                      <a:pt x="77727" y="37824"/>
                      <a:pt x="77727" y="37824"/>
                    </a:cubicBezTo>
                    <a:lnTo>
                      <a:pt x="43786" y="33821"/>
                    </a:lnTo>
                    <a:lnTo>
                      <a:pt x="0" y="30392"/>
                    </a:lnTo>
                    <a:lnTo>
                      <a:pt x="40523" y="29246"/>
                    </a:lnTo>
                    <a:cubicBezTo>
                      <a:pt x="40523" y="29246"/>
                      <a:pt x="37962" y="25216"/>
                      <a:pt x="28765" y="20400"/>
                    </a:cubicBezTo>
                    <a:cubicBezTo>
                      <a:pt x="19559" y="15584"/>
                      <a:pt x="3716" y="9983"/>
                      <a:pt x="3716" y="9983"/>
                    </a:cubicBezTo>
                    <a:cubicBezTo>
                      <a:pt x="3716" y="9983"/>
                      <a:pt x="20446" y="13717"/>
                      <a:pt x="31585" y="18690"/>
                    </a:cubicBezTo>
                    <a:cubicBezTo>
                      <a:pt x="42723" y="23654"/>
                      <a:pt x="48269" y="29865"/>
                      <a:pt x="48269" y="29865"/>
                    </a:cubicBezTo>
                    <a:lnTo>
                      <a:pt x="75472" y="33313"/>
                    </a:lnTo>
                    <a:lnTo>
                      <a:pt x="90816" y="34737"/>
                    </a:lnTo>
                    <a:cubicBezTo>
                      <a:pt x="90816" y="34737"/>
                      <a:pt x="87091" y="28682"/>
                      <a:pt x="76027" y="19993"/>
                    </a:cubicBezTo>
                    <a:cubicBezTo>
                      <a:pt x="64953" y="11314"/>
                      <a:pt x="46531" y="0"/>
                      <a:pt x="46531" y="0"/>
                    </a:cubicBezTo>
                    <a:cubicBezTo>
                      <a:pt x="46531" y="0"/>
                      <a:pt x="65600" y="8014"/>
                      <a:pt x="78828" y="16980"/>
                    </a:cubicBezTo>
                    <a:cubicBezTo>
                      <a:pt x="92055" y="25955"/>
                      <a:pt x="99440" y="35883"/>
                      <a:pt x="99440" y="35883"/>
                    </a:cubicBezTo>
                    <a:lnTo>
                      <a:pt x="127161" y="43065"/>
                    </a:lnTo>
                    <a:cubicBezTo>
                      <a:pt x="127161" y="43065"/>
                      <a:pt x="131690" y="39913"/>
                      <a:pt x="141535" y="35698"/>
                    </a:cubicBezTo>
                    <a:cubicBezTo>
                      <a:pt x="151388" y="31492"/>
                      <a:pt x="166556" y="26214"/>
                      <a:pt x="166556" y="26214"/>
                    </a:cubicBezTo>
                    <a:lnTo>
                      <a:pt x="179488" y="37223"/>
                    </a:lnTo>
                    <a:cubicBezTo>
                      <a:pt x="179488" y="37223"/>
                      <a:pt x="162572" y="38878"/>
                      <a:pt x="151037" y="42030"/>
                    </a:cubicBezTo>
                    <a:cubicBezTo>
                      <a:pt x="139501" y="45182"/>
                      <a:pt x="133345" y="49831"/>
                      <a:pt x="133345" y="49831"/>
                    </a:cubicBezTo>
                    <a:lnTo>
                      <a:pt x="143402" y="66774"/>
                    </a:lnTo>
                    <a:cubicBezTo>
                      <a:pt x="143402" y="66774"/>
                      <a:pt x="157082" y="66635"/>
                      <a:pt x="173489" y="72385"/>
                    </a:cubicBezTo>
                    <a:cubicBezTo>
                      <a:pt x="189896" y="78144"/>
                      <a:pt x="210564" y="88496"/>
                      <a:pt x="210564" y="88496"/>
                    </a:cubicBezTo>
                    <a:cubicBezTo>
                      <a:pt x="210564" y="88496"/>
                      <a:pt x="189729" y="79807"/>
                      <a:pt x="173905" y="75879"/>
                    </a:cubicBezTo>
                    <a:cubicBezTo>
                      <a:pt x="158080" y="71960"/>
                      <a:pt x="145990" y="71867"/>
                      <a:pt x="145990" y="71867"/>
                    </a:cubicBezTo>
                    <a:lnTo>
                      <a:pt x="160548" y="98479"/>
                    </a:lnTo>
                    <a:cubicBezTo>
                      <a:pt x="160548" y="98479"/>
                      <a:pt x="168340" y="100355"/>
                      <a:pt x="177316" y="108138"/>
                    </a:cubicBezTo>
                    <a:cubicBezTo>
                      <a:pt x="186291" y="115921"/>
                      <a:pt x="196449" y="129611"/>
                      <a:pt x="196449" y="129611"/>
                    </a:cubicBezTo>
                    <a:cubicBezTo>
                      <a:pt x="196449" y="129611"/>
                      <a:pt x="183370" y="116725"/>
                      <a:pt x="175023" y="110070"/>
                    </a:cubicBezTo>
                    <a:cubicBezTo>
                      <a:pt x="166677" y="103415"/>
                      <a:pt x="163053" y="102999"/>
                      <a:pt x="163053" y="102999"/>
                    </a:cubicBezTo>
                    <a:lnTo>
                      <a:pt x="175772" y="151711"/>
                    </a:lnTo>
                    <a:cubicBezTo>
                      <a:pt x="175772" y="151711"/>
                      <a:pt x="162850" y="117548"/>
                      <a:pt x="154882" y="100078"/>
                    </a:cubicBezTo>
                    <a:cubicBezTo>
                      <a:pt x="148874" y="86897"/>
                      <a:pt x="145666" y="82016"/>
                      <a:pt x="145666" y="82016"/>
                    </a:cubicBezTo>
                    <a:cubicBezTo>
                      <a:pt x="145666" y="82016"/>
                      <a:pt x="141165" y="84253"/>
                      <a:pt x="137042" y="89494"/>
                    </a:cubicBezTo>
                    <a:cubicBezTo>
                      <a:pt x="132920" y="94735"/>
                      <a:pt x="130110" y="102481"/>
                      <a:pt x="130110" y="102481"/>
                    </a:cubicBezTo>
                    <a:cubicBezTo>
                      <a:pt x="130110" y="102481"/>
                      <a:pt x="129943" y="92683"/>
                      <a:pt x="132698" y="86167"/>
                    </a:cubicBezTo>
                    <a:cubicBezTo>
                      <a:pt x="135453" y="79650"/>
                      <a:pt x="141128" y="76415"/>
                      <a:pt x="141128" y="76415"/>
                    </a:cubicBezTo>
                    <a:lnTo>
                      <a:pt x="128039" y="53011"/>
                    </a:lnTo>
                    <a:cubicBezTo>
                      <a:pt x="128039" y="53011"/>
                      <a:pt x="119387" y="58261"/>
                      <a:pt x="112584" y="62966"/>
                    </a:cubicBezTo>
                    <a:cubicBezTo>
                      <a:pt x="105790" y="67671"/>
                      <a:pt x="100781" y="74252"/>
                      <a:pt x="100781" y="74252"/>
                    </a:cubicBezTo>
                    <a:cubicBezTo>
                      <a:pt x="100781" y="74252"/>
                      <a:pt x="107038" y="85566"/>
                      <a:pt x="109867" y="98081"/>
                    </a:cubicBezTo>
                    <a:cubicBezTo>
                      <a:pt x="112695" y="110588"/>
                      <a:pt x="112094" y="124286"/>
                      <a:pt x="112094" y="124286"/>
                    </a:cubicBezTo>
                    <a:cubicBezTo>
                      <a:pt x="112094" y="124286"/>
                      <a:pt x="109377" y="110412"/>
                      <a:pt x="105578" y="99015"/>
                    </a:cubicBezTo>
                    <a:cubicBezTo>
                      <a:pt x="101788" y="87627"/>
                      <a:pt x="96917" y="78726"/>
                      <a:pt x="96917" y="78726"/>
                    </a:cubicBezTo>
                    <a:cubicBezTo>
                      <a:pt x="96917" y="78726"/>
                      <a:pt x="91103" y="80510"/>
                      <a:pt x="81175" y="91398"/>
                    </a:cubicBezTo>
                    <a:cubicBezTo>
                      <a:pt x="68244" y="105578"/>
                      <a:pt x="46476" y="136229"/>
                      <a:pt x="46476" y="13622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03" name="Google Shape;7803;p13"/>
            <p:cNvGrpSpPr/>
            <p:nvPr/>
          </p:nvGrpSpPr>
          <p:grpSpPr>
            <a:xfrm>
              <a:off x="34253" y="2546911"/>
              <a:ext cx="260894" cy="326732"/>
              <a:chOff x="34253" y="2546911"/>
              <a:chExt cx="260894" cy="326732"/>
            </a:xfrm>
          </p:grpSpPr>
          <p:sp>
            <p:nvSpPr>
              <p:cNvPr id="7804" name="Google Shape;7804;p13"/>
              <p:cNvSpPr/>
              <p:nvPr/>
            </p:nvSpPr>
            <p:spPr>
              <a:xfrm>
                <a:off x="34253" y="2546911"/>
                <a:ext cx="260894" cy="326732"/>
              </a:xfrm>
              <a:custGeom>
                <a:avLst/>
                <a:gdLst/>
                <a:ahLst/>
                <a:cxnLst/>
                <a:rect l="l" t="t" r="r" b="b"/>
                <a:pathLst>
                  <a:path w="260894" h="326732" extrusionOk="0">
                    <a:moveTo>
                      <a:pt x="82691" y="222700"/>
                    </a:moveTo>
                    <a:cubicBezTo>
                      <a:pt x="82691" y="222700"/>
                      <a:pt x="81369" y="272078"/>
                      <a:pt x="104700" y="297461"/>
                    </a:cubicBezTo>
                    <a:cubicBezTo>
                      <a:pt x="141442" y="337429"/>
                      <a:pt x="168784" y="324858"/>
                      <a:pt x="168784" y="324858"/>
                    </a:cubicBezTo>
                    <a:cubicBezTo>
                      <a:pt x="168784" y="324858"/>
                      <a:pt x="142542" y="296222"/>
                      <a:pt x="165419" y="274916"/>
                    </a:cubicBezTo>
                    <a:cubicBezTo>
                      <a:pt x="177297" y="263852"/>
                      <a:pt x="202208" y="264656"/>
                      <a:pt x="202208" y="264656"/>
                    </a:cubicBezTo>
                    <a:cubicBezTo>
                      <a:pt x="202208" y="264656"/>
                      <a:pt x="210638" y="245642"/>
                      <a:pt x="225307" y="236455"/>
                    </a:cubicBezTo>
                    <a:cubicBezTo>
                      <a:pt x="239976" y="227276"/>
                      <a:pt x="260894" y="227932"/>
                      <a:pt x="260894" y="227932"/>
                    </a:cubicBezTo>
                    <a:cubicBezTo>
                      <a:pt x="260894" y="227932"/>
                      <a:pt x="252002" y="209649"/>
                      <a:pt x="237166" y="196708"/>
                    </a:cubicBezTo>
                    <a:cubicBezTo>
                      <a:pt x="222331" y="183758"/>
                      <a:pt x="201542" y="176160"/>
                      <a:pt x="201542" y="176160"/>
                    </a:cubicBezTo>
                    <a:cubicBezTo>
                      <a:pt x="201542" y="176160"/>
                      <a:pt x="212098" y="170060"/>
                      <a:pt x="221231" y="163071"/>
                    </a:cubicBezTo>
                    <a:cubicBezTo>
                      <a:pt x="230363" y="156084"/>
                      <a:pt x="238072" y="148208"/>
                      <a:pt x="238072" y="148208"/>
                    </a:cubicBezTo>
                    <a:cubicBezTo>
                      <a:pt x="238072" y="148208"/>
                      <a:pt x="231334" y="140666"/>
                      <a:pt x="223791" y="136219"/>
                    </a:cubicBezTo>
                    <a:cubicBezTo>
                      <a:pt x="216239" y="131773"/>
                      <a:pt x="207874" y="130433"/>
                      <a:pt x="207874" y="130433"/>
                    </a:cubicBezTo>
                    <a:cubicBezTo>
                      <a:pt x="207874" y="130433"/>
                      <a:pt x="221878" y="105874"/>
                      <a:pt x="231029" y="83773"/>
                    </a:cubicBezTo>
                    <a:cubicBezTo>
                      <a:pt x="240180" y="61681"/>
                      <a:pt x="244469" y="42048"/>
                      <a:pt x="244469" y="42048"/>
                    </a:cubicBezTo>
                    <a:cubicBezTo>
                      <a:pt x="244469" y="42048"/>
                      <a:pt x="219872" y="42834"/>
                      <a:pt x="199416" y="48065"/>
                    </a:cubicBezTo>
                    <a:cubicBezTo>
                      <a:pt x="178952" y="53297"/>
                      <a:pt x="162619" y="62966"/>
                      <a:pt x="162619" y="62966"/>
                    </a:cubicBezTo>
                    <a:cubicBezTo>
                      <a:pt x="162619" y="62966"/>
                      <a:pt x="163136" y="53843"/>
                      <a:pt x="161592" y="46032"/>
                    </a:cubicBezTo>
                    <a:cubicBezTo>
                      <a:pt x="160049" y="38212"/>
                      <a:pt x="156435" y="31705"/>
                      <a:pt x="156435" y="31705"/>
                    </a:cubicBezTo>
                    <a:cubicBezTo>
                      <a:pt x="156435" y="31705"/>
                      <a:pt x="142551" y="41216"/>
                      <a:pt x="132790" y="54684"/>
                    </a:cubicBezTo>
                    <a:cubicBezTo>
                      <a:pt x="123038" y="68151"/>
                      <a:pt x="117419" y="85566"/>
                      <a:pt x="117419" y="85566"/>
                    </a:cubicBezTo>
                    <a:cubicBezTo>
                      <a:pt x="117419" y="85566"/>
                      <a:pt x="113203" y="55858"/>
                      <a:pt x="103895" y="34469"/>
                    </a:cubicBezTo>
                    <a:cubicBezTo>
                      <a:pt x="94587" y="13070"/>
                      <a:pt x="80177" y="0"/>
                      <a:pt x="80177" y="0"/>
                    </a:cubicBezTo>
                    <a:cubicBezTo>
                      <a:pt x="80177" y="0"/>
                      <a:pt x="77478" y="28904"/>
                      <a:pt x="68188" y="47058"/>
                    </a:cubicBezTo>
                    <a:cubicBezTo>
                      <a:pt x="58899" y="65221"/>
                      <a:pt x="43037" y="72634"/>
                      <a:pt x="43037" y="72634"/>
                    </a:cubicBezTo>
                    <a:cubicBezTo>
                      <a:pt x="43037" y="72634"/>
                      <a:pt x="60267" y="103248"/>
                      <a:pt x="25678" y="128714"/>
                    </a:cubicBezTo>
                    <a:cubicBezTo>
                      <a:pt x="11970" y="138808"/>
                      <a:pt x="0" y="130378"/>
                      <a:pt x="0" y="130378"/>
                    </a:cubicBezTo>
                    <a:cubicBezTo>
                      <a:pt x="0" y="130378"/>
                      <a:pt x="120" y="161796"/>
                      <a:pt x="20419" y="185616"/>
                    </a:cubicBezTo>
                    <a:cubicBezTo>
                      <a:pt x="40726" y="209445"/>
                      <a:pt x="82691" y="222700"/>
                      <a:pt x="82691" y="222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05" name="Google Shape;7805;p13"/>
              <p:cNvSpPr/>
              <p:nvPr/>
            </p:nvSpPr>
            <p:spPr>
              <a:xfrm>
                <a:off x="72668" y="2609027"/>
                <a:ext cx="186216" cy="231084"/>
              </a:xfrm>
              <a:custGeom>
                <a:avLst/>
                <a:gdLst/>
                <a:ahLst/>
                <a:cxnLst/>
                <a:rect l="l" t="t" r="r" b="b"/>
                <a:pathLst>
                  <a:path w="186216" h="231084" extrusionOk="0">
                    <a:moveTo>
                      <a:pt x="183176" y="0"/>
                    </a:moveTo>
                    <a:cubicBezTo>
                      <a:pt x="183176" y="0"/>
                      <a:pt x="132134" y="40754"/>
                      <a:pt x="111623" y="65665"/>
                    </a:cubicBezTo>
                    <a:cubicBezTo>
                      <a:pt x="100180" y="79558"/>
                      <a:pt x="93663" y="89698"/>
                      <a:pt x="93663" y="89698"/>
                    </a:cubicBezTo>
                    <a:cubicBezTo>
                      <a:pt x="93663" y="89698"/>
                      <a:pt x="93506" y="81471"/>
                      <a:pt x="97129" y="61450"/>
                    </a:cubicBezTo>
                    <a:cubicBezTo>
                      <a:pt x="100753" y="41429"/>
                      <a:pt x="108157" y="9613"/>
                      <a:pt x="108157" y="9613"/>
                    </a:cubicBezTo>
                    <a:cubicBezTo>
                      <a:pt x="108157" y="9613"/>
                      <a:pt x="96205" y="37482"/>
                      <a:pt x="90955" y="59139"/>
                    </a:cubicBezTo>
                    <a:cubicBezTo>
                      <a:pt x="85714" y="80806"/>
                      <a:pt x="87165" y="96260"/>
                      <a:pt x="87165" y="96260"/>
                    </a:cubicBezTo>
                    <a:cubicBezTo>
                      <a:pt x="87165" y="96260"/>
                      <a:pt x="76064" y="107694"/>
                      <a:pt x="67301" y="120302"/>
                    </a:cubicBezTo>
                    <a:cubicBezTo>
                      <a:pt x="58538" y="132910"/>
                      <a:pt x="52133" y="146692"/>
                      <a:pt x="52133" y="146692"/>
                    </a:cubicBezTo>
                    <a:lnTo>
                      <a:pt x="45579" y="105411"/>
                    </a:lnTo>
                    <a:cubicBezTo>
                      <a:pt x="45579" y="105411"/>
                      <a:pt x="53685" y="100318"/>
                      <a:pt x="60895" y="85594"/>
                    </a:cubicBezTo>
                    <a:cubicBezTo>
                      <a:pt x="68105" y="70869"/>
                      <a:pt x="74409" y="46522"/>
                      <a:pt x="74409" y="46522"/>
                    </a:cubicBezTo>
                    <a:cubicBezTo>
                      <a:pt x="74409" y="46522"/>
                      <a:pt x="64722" y="67301"/>
                      <a:pt x="57771" y="79641"/>
                    </a:cubicBezTo>
                    <a:cubicBezTo>
                      <a:pt x="50811" y="91990"/>
                      <a:pt x="46577" y="95891"/>
                      <a:pt x="46577" y="95891"/>
                    </a:cubicBezTo>
                    <a:lnTo>
                      <a:pt x="45856" y="56144"/>
                    </a:lnTo>
                    <a:lnTo>
                      <a:pt x="47252" y="3882"/>
                    </a:lnTo>
                    <a:lnTo>
                      <a:pt x="40153" y="54767"/>
                    </a:lnTo>
                    <a:cubicBezTo>
                      <a:pt x="40153" y="54767"/>
                      <a:pt x="35079" y="53935"/>
                      <a:pt x="29875" y="45330"/>
                    </a:cubicBezTo>
                    <a:cubicBezTo>
                      <a:pt x="24661" y="36724"/>
                      <a:pt x="19309" y="20345"/>
                      <a:pt x="19309" y="20345"/>
                    </a:cubicBezTo>
                    <a:cubicBezTo>
                      <a:pt x="19309" y="20345"/>
                      <a:pt x="22027" y="38915"/>
                      <a:pt x="27185" y="49831"/>
                    </a:cubicBezTo>
                    <a:cubicBezTo>
                      <a:pt x="32333" y="60747"/>
                      <a:pt x="39922" y="64010"/>
                      <a:pt x="39922" y="64010"/>
                    </a:cubicBezTo>
                    <a:lnTo>
                      <a:pt x="40819" y="95724"/>
                    </a:lnTo>
                    <a:lnTo>
                      <a:pt x="40624" y="113906"/>
                    </a:lnTo>
                    <a:cubicBezTo>
                      <a:pt x="40624" y="113906"/>
                      <a:pt x="32990" y="112815"/>
                      <a:pt x="22840" y="104136"/>
                    </a:cubicBezTo>
                    <a:cubicBezTo>
                      <a:pt x="12682" y="95466"/>
                      <a:pt x="0" y="79206"/>
                      <a:pt x="0" y="79206"/>
                    </a:cubicBezTo>
                    <a:cubicBezTo>
                      <a:pt x="0" y="79206"/>
                      <a:pt x="8153" y="98183"/>
                      <a:pt x="18404" y="109358"/>
                    </a:cubicBezTo>
                    <a:cubicBezTo>
                      <a:pt x="28645" y="120543"/>
                      <a:pt x="40985" y="123926"/>
                      <a:pt x="40985" y="123926"/>
                    </a:cubicBezTo>
                    <a:lnTo>
                      <a:pt x="46836" y="154115"/>
                    </a:lnTo>
                    <a:cubicBezTo>
                      <a:pt x="46836" y="154115"/>
                      <a:pt x="41974" y="161556"/>
                      <a:pt x="34958" y="176206"/>
                    </a:cubicBezTo>
                    <a:cubicBezTo>
                      <a:pt x="27943" y="190857"/>
                      <a:pt x="18764" y="212727"/>
                      <a:pt x="18764" y="212727"/>
                    </a:cubicBezTo>
                    <a:lnTo>
                      <a:pt x="31797" y="222358"/>
                    </a:lnTo>
                    <a:cubicBezTo>
                      <a:pt x="31797" y="222358"/>
                      <a:pt x="36336" y="200433"/>
                      <a:pt x="42159" y="184303"/>
                    </a:cubicBezTo>
                    <a:cubicBezTo>
                      <a:pt x="47982" y="168174"/>
                      <a:pt x="55081" y="157849"/>
                      <a:pt x="55081" y="157849"/>
                    </a:cubicBezTo>
                    <a:lnTo>
                      <a:pt x="76479" y="160465"/>
                    </a:lnTo>
                    <a:cubicBezTo>
                      <a:pt x="76479" y="160465"/>
                      <a:pt x="74409" y="177500"/>
                      <a:pt x="79890" y="194490"/>
                    </a:cubicBezTo>
                    <a:cubicBezTo>
                      <a:pt x="85372" y="211488"/>
                      <a:pt x="96464" y="231084"/>
                      <a:pt x="96464" y="231084"/>
                    </a:cubicBezTo>
                    <a:cubicBezTo>
                      <a:pt x="96464" y="231084"/>
                      <a:pt x="87636" y="210314"/>
                      <a:pt x="84530" y="192983"/>
                    </a:cubicBezTo>
                    <a:cubicBezTo>
                      <a:pt x="81425" y="175652"/>
                      <a:pt x="82959" y="160724"/>
                      <a:pt x="82959" y="160724"/>
                    </a:cubicBezTo>
                    <a:lnTo>
                      <a:pt x="116744" y="163303"/>
                    </a:lnTo>
                    <a:cubicBezTo>
                      <a:pt x="116744" y="163303"/>
                      <a:pt x="118195" y="171871"/>
                      <a:pt x="127429" y="178471"/>
                    </a:cubicBezTo>
                    <a:cubicBezTo>
                      <a:pt x="136663" y="185080"/>
                      <a:pt x="153671" y="189711"/>
                      <a:pt x="153671" y="189711"/>
                    </a:cubicBezTo>
                    <a:cubicBezTo>
                      <a:pt x="153671" y="189711"/>
                      <a:pt x="138142" y="180985"/>
                      <a:pt x="130341" y="174505"/>
                    </a:cubicBezTo>
                    <a:cubicBezTo>
                      <a:pt x="122549" y="168026"/>
                      <a:pt x="122484" y="163774"/>
                      <a:pt x="122484" y="163774"/>
                    </a:cubicBezTo>
                    <a:lnTo>
                      <a:pt x="186217" y="151249"/>
                    </a:lnTo>
                    <a:cubicBezTo>
                      <a:pt x="186217" y="151249"/>
                      <a:pt x="142071" y="155076"/>
                      <a:pt x="119683" y="155353"/>
                    </a:cubicBezTo>
                    <a:cubicBezTo>
                      <a:pt x="102786" y="155566"/>
                      <a:pt x="96658" y="154420"/>
                      <a:pt x="96658" y="154420"/>
                    </a:cubicBezTo>
                    <a:cubicBezTo>
                      <a:pt x="96658" y="154420"/>
                      <a:pt x="100281" y="147543"/>
                      <a:pt x="107898" y="139390"/>
                    </a:cubicBezTo>
                    <a:cubicBezTo>
                      <a:pt x="115505" y="131237"/>
                      <a:pt x="126301" y="123251"/>
                      <a:pt x="126301" y="123251"/>
                    </a:cubicBezTo>
                    <a:cubicBezTo>
                      <a:pt x="126301" y="123251"/>
                      <a:pt x="113157" y="128742"/>
                      <a:pt x="104025" y="135942"/>
                    </a:cubicBezTo>
                    <a:cubicBezTo>
                      <a:pt x="94883" y="143143"/>
                      <a:pt x="89744" y="152044"/>
                      <a:pt x="89744" y="152044"/>
                    </a:cubicBezTo>
                    <a:lnTo>
                      <a:pt x="60073" y="149428"/>
                    </a:lnTo>
                    <a:cubicBezTo>
                      <a:pt x="60073" y="149428"/>
                      <a:pt x="68327" y="135646"/>
                      <a:pt x="75592" y="124490"/>
                    </a:cubicBezTo>
                    <a:cubicBezTo>
                      <a:pt x="82848" y="113333"/>
                      <a:pt x="92378" y="103304"/>
                      <a:pt x="92378" y="103304"/>
                    </a:cubicBezTo>
                    <a:cubicBezTo>
                      <a:pt x="92378" y="103304"/>
                      <a:pt x="106742" y="104487"/>
                      <a:pt x="123168" y="100725"/>
                    </a:cubicBezTo>
                    <a:cubicBezTo>
                      <a:pt x="139593" y="96963"/>
                      <a:pt x="158089" y="88256"/>
                      <a:pt x="158089" y="88256"/>
                    </a:cubicBezTo>
                    <a:cubicBezTo>
                      <a:pt x="158089" y="88256"/>
                      <a:pt x="139815" y="92951"/>
                      <a:pt x="125026" y="94865"/>
                    </a:cubicBezTo>
                    <a:cubicBezTo>
                      <a:pt x="110236" y="96778"/>
                      <a:pt x="98932" y="95918"/>
                      <a:pt x="98932" y="95918"/>
                    </a:cubicBezTo>
                    <a:cubicBezTo>
                      <a:pt x="98932" y="95918"/>
                      <a:pt x="102130" y="87664"/>
                      <a:pt x="118130" y="69039"/>
                    </a:cubicBezTo>
                    <a:cubicBezTo>
                      <a:pt x="138974" y="44775"/>
                      <a:pt x="183176" y="0"/>
                      <a:pt x="183176"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06" name="Google Shape;7806;p13"/>
            <p:cNvGrpSpPr/>
            <p:nvPr/>
          </p:nvGrpSpPr>
          <p:grpSpPr>
            <a:xfrm>
              <a:off x="473211" y="2809515"/>
              <a:ext cx="215562" cy="163205"/>
              <a:chOff x="473211" y="2809515"/>
              <a:chExt cx="215562" cy="163205"/>
            </a:xfrm>
          </p:grpSpPr>
          <p:sp>
            <p:nvSpPr>
              <p:cNvPr id="7807" name="Google Shape;7807;p13"/>
              <p:cNvSpPr/>
              <p:nvPr/>
            </p:nvSpPr>
            <p:spPr>
              <a:xfrm>
                <a:off x="473211" y="2809515"/>
                <a:ext cx="215562" cy="163205"/>
              </a:xfrm>
              <a:custGeom>
                <a:avLst/>
                <a:gdLst/>
                <a:ahLst/>
                <a:cxnLst/>
                <a:rect l="l" t="t" r="r" b="b"/>
                <a:pathLst>
                  <a:path w="215562" h="163205" extrusionOk="0">
                    <a:moveTo>
                      <a:pt x="136589" y="127734"/>
                    </a:moveTo>
                    <a:cubicBezTo>
                      <a:pt x="136589" y="127734"/>
                      <a:pt x="166510" y="136959"/>
                      <a:pt x="186494" y="127309"/>
                    </a:cubicBezTo>
                    <a:cubicBezTo>
                      <a:pt x="217968" y="112131"/>
                      <a:pt x="215518" y="93608"/>
                      <a:pt x="215518" y="93608"/>
                    </a:cubicBezTo>
                    <a:cubicBezTo>
                      <a:pt x="215518" y="93608"/>
                      <a:pt x="192992" y="104432"/>
                      <a:pt x="184350" y="87100"/>
                    </a:cubicBezTo>
                    <a:cubicBezTo>
                      <a:pt x="179867" y="78097"/>
                      <a:pt x="185126" y="63308"/>
                      <a:pt x="185126" y="63308"/>
                    </a:cubicBezTo>
                    <a:cubicBezTo>
                      <a:pt x="185126" y="63308"/>
                      <a:pt x="175116" y="55016"/>
                      <a:pt x="172315" y="44664"/>
                    </a:cubicBezTo>
                    <a:cubicBezTo>
                      <a:pt x="169514" y="34311"/>
                      <a:pt x="173923" y="21888"/>
                      <a:pt x="173923" y="21888"/>
                    </a:cubicBezTo>
                    <a:cubicBezTo>
                      <a:pt x="173923" y="21888"/>
                      <a:pt x="161038" y="24097"/>
                      <a:pt x="150288" y="30771"/>
                    </a:cubicBezTo>
                    <a:cubicBezTo>
                      <a:pt x="139538" y="37454"/>
                      <a:pt x="130914" y="48602"/>
                      <a:pt x="130914" y="48602"/>
                    </a:cubicBezTo>
                    <a:cubicBezTo>
                      <a:pt x="130914" y="48602"/>
                      <a:pt x="129194" y="41244"/>
                      <a:pt x="126680" y="34579"/>
                    </a:cubicBezTo>
                    <a:cubicBezTo>
                      <a:pt x="124157" y="27915"/>
                      <a:pt x="120820" y="21953"/>
                      <a:pt x="120820" y="21953"/>
                    </a:cubicBezTo>
                    <a:cubicBezTo>
                      <a:pt x="120820" y="21953"/>
                      <a:pt x="114923" y="24698"/>
                      <a:pt x="110754" y="28460"/>
                    </a:cubicBezTo>
                    <a:cubicBezTo>
                      <a:pt x="106595" y="32232"/>
                      <a:pt x="104173" y="37010"/>
                      <a:pt x="104173" y="37010"/>
                    </a:cubicBezTo>
                    <a:cubicBezTo>
                      <a:pt x="104173" y="37010"/>
                      <a:pt x="91842" y="24430"/>
                      <a:pt x="80094" y="15178"/>
                    </a:cubicBezTo>
                    <a:cubicBezTo>
                      <a:pt x="68336" y="5925"/>
                      <a:pt x="57161" y="0"/>
                      <a:pt x="57161" y="0"/>
                    </a:cubicBezTo>
                    <a:cubicBezTo>
                      <a:pt x="57161" y="0"/>
                      <a:pt x="52937" y="14873"/>
                      <a:pt x="52207" y="28017"/>
                    </a:cubicBezTo>
                    <a:cubicBezTo>
                      <a:pt x="51486" y="41170"/>
                      <a:pt x="54268" y="52595"/>
                      <a:pt x="54268" y="52595"/>
                    </a:cubicBezTo>
                    <a:cubicBezTo>
                      <a:pt x="54268" y="52595"/>
                      <a:pt x="48796" y="50728"/>
                      <a:pt x="43721" y="50321"/>
                    </a:cubicBezTo>
                    <a:cubicBezTo>
                      <a:pt x="38647" y="49914"/>
                      <a:pt x="33979" y="50968"/>
                      <a:pt x="33979" y="50968"/>
                    </a:cubicBezTo>
                    <a:cubicBezTo>
                      <a:pt x="33979" y="50968"/>
                      <a:pt x="37131" y="60905"/>
                      <a:pt x="43499" y="69048"/>
                    </a:cubicBezTo>
                    <a:cubicBezTo>
                      <a:pt x="49859" y="77191"/>
                      <a:pt x="59426" y="83532"/>
                      <a:pt x="59426" y="83532"/>
                    </a:cubicBezTo>
                    <a:cubicBezTo>
                      <a:pt x="59426" y="83532"/>
                      <a:pt x="40458" y="80981"/>
                      <a:pt x="25604" y="82904"/>
                    </a:cubicBezTo>
                    <a:cubicBezTo>
                      <a:pt x="10750" y="84836"/>
                      <a:pt x="0" y="91232"/>
                      <a:pt x="0" y="91232"/>
                    </a:cubicBezTo>
                    <a:cubicBezTo>
                      <a:pt x="0" y="91232"/>
                      <a:pt x="17147" y="97786"/>
                      <a:pt x="26464" y="106447"/>
                    </a:cubicBezTo>
                    <a:cubicBezTo>
                      <a:pt x="35781" y="115108"/>
                      <a:pt x="37278" y="125876"/>
                      <a:pt x="37278" y="125876"/>
                    </a:cubicBezTo>
                    <a:cubicBezTo>
                      <a:pt x="37278" y="125876"/>
                      <a:pt x="59287" y="120783"/>
                      <a:pt x="68225" y="145842"/>
                    </a:cubicBezTo>
                    <a:cubicBezTo>
                      <a:pt x="71775" y="155778"/>
                      <a:pt x="64325" y="161509"/>
                      <a:pt x="64325" y="161509"/>
                    </a:cubicBezTo>
                    <a:cubicBezTo>
                      <a:pt x="64325" y="161509"/>
                      <a:pt x="83551" y="166797"/>
                      <a:pt x="102001" y="158699"/>
                    </a:cubicBezTo>
                    <a:cubicBezTo>
                      <a:pt x="120450" y="150611"/>
                      <a:pt x="136589" y="127734"/>
                      <a:pt x="136589" y="1277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08" name="Google Shape;7808;p13"/>
              <p:cNvSpPr/>
              <p:nvPr/>
            </p:nvSpPr>
            <p:spPr>
              <a:xfrm>
                <a:off x="514593" y="2826643"/>
                <a:ext cx="148291" cy="134786"/>
              </a:xfrm>
              <a:custGeom>
                <a:avLst/>
                <a:gdLst/>
                <a:ahLst/>
                <a:cxnLst/>
                <a:rect l="l" t="t" r="r" b="b"/>
                <a:pathLst>
                  <a:path w="148291" h="134786" extrusionOk="0">
                    <a:moveTo>
                      <a:pt x="23663" y="0"/>
                    </a:moveTo>
                    <a:cubicBezTo>
                      <a:pt x="23663" y="0"/>
                      <a:pt x="38795" y="37528"/>
                      <a:pt x="50090" y="54064"/>
                    </a:cubicBezTo>
                    <a:cubicBezTo>
                      <a:pt x="56394" y="63299"/>
                      <a:pt x="61339" y="68928"/>
                      <a:pt x="61339" y="68928"/>
                    </a:cubicBezTo>
                    <a:cubicBezTo>
                      <a:pt x="61339" y="68928"/>
                      <a:pt x="56283" y="67615"/>
                      <a:pt x="44738" y="62023"/>
                    </a:cubicBezTo>
                    <a:cubicBezTo>
                      <a:pt x="33193" y="56440"/>
                      <a:pt x="15169" y="46577"/>
                      <a:pt x="15169" y="46577"/>
                    </a:cubicBezTo>
                    <a:cubicBezTo>
                      <a:pt x="15169" y="46577"/>
                      <a:pt x="29912" y="58492"/>
                      <a:pt x="42150" y="65332"/>
                    </a:cubicBezTo>
                    <a:cubicBezTo>
                      <a:pt x="54379" y="72172"/>
                      <a:pt x="64112" y="73938"/>
                      <a:pt x="64112" y="73938"/>
                    </a:cubicBezTo>
                    <a:cubicBezTo>
                      <a:pt x="64112" y="73938"/>
                      <a:pt x="68974" y="82543"/>
                      <a:pt x="75001" y="89938"/>
                    </a:cubicBezTo>
                    <a:cubicBezTo>
                      <a:pt x="81028" y="97342"/>
                      <a:pt x="88219" y="103535"/>
                      <a:pt x="88219" y="103535"/>
                    </a:cubicBezTo>
                    <a:lnTo>
                      <a:pt x="61737" y="100411"/>
                    </a:lnTo>
                    <a:cubicBezTo>
                      <a:pt x="61737" y="100411"/>
                      <a:pt x="60174" y="94680"/>
                      <a:pt x="52558" y="87858"/>
                    </a:cubicBezTo>
                    <a:cubicBezTo>
                      <a:pt x="44941" y="81027"/>
                      <a:pt x="31271" y="73087"/>
                      <a:pt x="31271" y="73087"/>
                    </a:cubicBezTo>
                    <a:cubicBezTo>
                      <a:pt x="31271" y="73087"/>
                      <a:pt x="42113" y="82442"/>
                      <a:pt x="48324" y="88709"/>
                    </a:cubicBezTo>
                    <a:cubicBezTo>
                      <a:pt x="54536" y="94985"/>
                      <a:pt x="56107" y="98183"/>
                      <a:pt x="56107" y="98183"/>
                    </a:cubicBezTo>
                    <a:lnTo>
                      <a:pt x="31677" y="91833"/>
                    </a:lnTo>
                    <a:lnTo>
                      <a:pt x="0" y="82081"/>
                    </a:lnTo>
                    <a:lnTo>
                      <a:pt x="29745" y="95013"/>
                    </a:lnTo>
                    <a:cubicBezTo>
                      <a:pt x="29745" y="95013"/>
                      <a:pt x="28266" y="97915"/>
                      <a:pt x="22009" y="99560"/>
                    </a:cubicBezTo>
                    <a:cubicBezTo>
                      <a:pt x="15751" y="101215"/>
                      <a:pt x="4714" y="101622"/>
                      <a:pt x="4714" y="101622"/>
                    </a:cubicBezTo>
                    <a:cubicBezTo>
                      <a:pt x="4714" y="101622"/>
                      <a:pt x="16583" y="103165"/>
                      <a:pt x="24236" y="101945"/>
                    </a:cubicBezTo>
                    <a:cubicBezTo>
                      <a:pt x="31899" y="100716"/>
                      <a:pt x="35347" y="96732"/>
                      <a:pt x="35347" y="96732"/>
                    </a:cubicBezTo>
                    <a:lnTo>
                      <a:pt x="54906" y="101603"/>
                    </a:lnTo>
                    <a:lnTo>
                      <a:pt x="65979" y="104829"/>
                    </a:lnTo>
                    <a:cubicBezTo>
                      <a:pt x="65979" y="104829"/>
                      <a:pt x="63853" y="109210"/>
                      <a:pt x="56597" y="113814"/>
                    </a:cubicBezTo>
                    <a:cubicBezTo>
                      <a:pt x="49351" y="118417"/>
                      <a:pt x="36992" y="123233"/>
                      <a:pt x="36992" y="123233"/>
                    </a:cubicBezTo>
                    <a:cubicBezTo>
                      <a:pt x="36992" y="123233"/>
                      <a:pt x="50145" y="121587"/>
                      <a:pt x="58945" y="117363"/>
                    </a:cubicBezTo>
                    <a:cubicBezTo>
                      <a:pt x="67735" y="113139"/>
                      <a:pt x="72172" y="106317"/>
                      <a:pt x="72172" y="106317"/>
                    </a:cubicBezTo>
                    <a:lnTo>
                      <a:pt x="91750" y="107972"/>
                    </a:lnTo>
                    <a:cubicBezTo>
                      <a:pt x="91750" y="107972"/>
                      <a:pt x="95364" y="112150"/>
                      <a:pt x="102971" y="118861"/>
                    </a:cubicBezTo>
                    <a:cubicBezTo>
                      <a:pt x="110588" y="125562"/>
                      <a:pt x="122188" y="134787"/>
                      <a:pt x="122188" y="134787"/>
                    </a:cubicBezTo>
                    <a:lnTo>
                      <a:pt x="130572" y="128631"/>
                    </a:lnTo>
                    <a:cubicBezTo>
                      <a:pt x="130572" y="128631"/>
                      <a:pt x="118038" y="122160"/>
                      <a:pt x="109303" y="115921"/>
                    </a:cubicBezTo>
                    <a:cubicBezTo>
                      <a:pt x="100559" y="109682"/>
                      <a:pt x="95604" y="103674"/>
                      <a:pt x="95604" y="103674"/>
                    </a:cubicBezTo>
                    <a:lnTo>
                      <a:pt x="101308" y="91297"/>
                    </a:lnTo>
                    <a:cubicBezTo>
                      <a:pt x="101308" y="91297"/>
                      <a:pt x="111318" y="95447"/>
                      <a:pt x="122752" y="95068"/>
                    </a:cubicBezTo>
                    <a:cubicBezTo>
                      <a:pt x="134186" y="94680"/>
                      <a:pt x="148291" y="91380"/>
                      <a:pt x="148291" y="91380"/>
                    </a:cubicBezTo>
                    <a:cubicBezTo>
                      <a:pt x="148291" y="91380"/>
                      <a:pt x="133909" y="93127"/>
                      <a:pt x="122715" y="92027"/>
                    </a:cubicBezTo>
                    <a:cubicBezTo>
                      <a:pt x="111531" y="90927"/>
                      <a:pt x="102703" y="87461"/>
                      <a:pt x="102703" y="87461"/>
                    </a:cubicBezTo>
                    <a:lnTo>
                      <a:pt x="110745" y="67671"/>
                    </a:lnTo>
                    <a:cubicBezTo>
                      <a:pt x="110745" y="67671"/>
                      <a:pt x="116263" y="68262"/>
                      <a:pt x="122068" y="63853"/>
                    </a:cubicBezTo>
                    <a:cubicBezTo>
                      <a:pt x="127873" y="59453"/>
                      <a:pt x="133964" y="50053"/>
                      <a:pt x="133964" y="50053"/>
                    </a:cubicBezTo>
                    <a:cubicBezTo>
                      <a:pt x="133964" y="50053"/>
                      <a:pt x="125655" y="57873"/>
                      <a:pt x="120201" y="61431"/>
                    </a:cubicBezTo>
                    <a:cubicBezTo>
                      <a:pt x="114747" y="64999"/>
                      <a:pt x="112141" y="64306"/>
                      <a:pt x="112141" y="64306"/>
                    </a:cubicBezTo>
                    <a:lnTo>
                      <a:pt x="116688" y="23996"/>
                    </a:lnTo>
                    <a:cubicBezTo>
                      <a:pt x="116688" y="23996"/>
                      <a:pt x="110569" y="51097"/>
                      <a:pt x="106456" y="64556"/>
                    </a:cubicBezTo>
                    <a:cubicBezTo>
                      <a:pt x="103341" y="74705"/>
                      <a:pt x="101474" y="78180"/>
                      <a:pt x="101474" y="78180"/>
                    </a:cubicBezTo>
                    <a:cubicBezTo>
                      <a:pt x="101474" y="78180"/>
                      <a:pt x="97961" y="74834"/>
                      <a:pt x="94440" y="68882"/>
                    </a:cubicBezTo>
                    <a:cubicBezTo>
                      <a:pt x="90918" y="62938"/>
                      <a:pt x="88099" y="55100"/>
                      <a:pt x="88099" y="55100"/>
                    </a:cubicBezTo>
                    <a:cubicBezTo>
                      <a:pt x="88099" y="55100"/>
                      <a:pt x="88940" y="63909"/>
                      <a:pt x="91592" y="70619"/>
                    </a:cubicBezTo>
                    <a:cubicBezTo>
                      <a:pt x="94236" y="77321"/>
                      <a:pt x="98701" y="81915"/>
                      <a:pt x="98701" y="81915"/>
                    </a:cubicBezTo>
                    <a:lnTo>
                      <a:pt x="91417" y="99237"/>
                    </a:lnTo>
                    <a:cubicBezTo>
                      <a:pt x="91417" y="99237"/>
                      <a:pt x="84577" y="91944"/>
                      <a:pt x="79142" y="85695"/>
                    </a:cubicBezTo>
                    <a:cubicBezTo>
                      <a:pt x="73716" y="79438"/>
                      <a:pt x="69408" y="72015"/>
                      <a:pt x="69408" y="72015"/>
                    </a:cubicBezTo>
                    <a:cubicBezTo>
                      <a:pt x="69408" y="72015"/>
                      <a:pt x="72884" y="63622"/>
                      <a:pt x="73735" y="53140"/>
                    </a:cubicBezTo>
                    <a:cubicBezTo>
                      <a:pt x="74576" y="42658"/>
                      <a:pt x="72801" y="30087"/>
                      <a:pt x="72801" y="30087"/>
                    </a:cubicBezTo>
                    <a:cubicBezTo>
                      <a:pt x="72801" y="30087"/>
                      <a:pt x="72163" y="41845"/>
                      <a:pt x="70509" y="51023"/>
                    </a:cubicBezTo>
                    <a:cubicBezTo>
                      <a:pt x="68845" y="60211"/>
                      <a:pt x="66146" y="66830"/>
                      <a:pt x="66146" y="66830"/>
                    </a:cubicBezTo>
                    <a:cubicBezTo>
                      <a:pt x="66146" y="66830"/>
                      <a:pt x="61718" y="63511"/>
                      <a:pt x="53399" y="50746"/>
                    </a:cubicBezTo>
                    <a:cubicBezTo>
                      <a:pt x="42566" y="34127"/>
                      <a:pt x="23663" y="0"/>
                      <a:pt x="236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09" name="Google Shape;7809;p13"/>
            <p:cNvGrpSpPr/>
            <p:nvPr/>
          </p:nvGrpSpPr>
          <p:grpSpPr>
            <a:xfrm>
              <a:off x="331972" y="2986470"/>
              <a:ext cx="281155" cy="185015"/>
              <a:chOff x="331972" y="2986470"/>
              <a:chExt cx="281155" cy="185015"/>
            </a:xfrm>
          </p:grpSpPr>
          <p:sp>
            <p:nvSpPr>
              <p:cNvPr id="7810" name="Google Shape;7810;p13"/>
              <p:cNvSpPr/>
              <p:nvPr/>
            </p:nvSpPr>
            <p:spPr>
              <a:xfrm>
                <a:off x="331972" y="2986470"/>
                <a:ext cx="175729" cy="185015"/>
              </a:xfrm>
              <a:custGeom>
                <a:avLst/>
                <a:gdLst/>
                <a:ahLst/>
                <a:cxnLst/>
                <a:rect l="l" t="t" r="r" b="b"/>
                <a:pathLst>
                  <a:path w="175729" h="185015" extrusionOk="0">
                    <a:moveTo>
                      <a:pt x="150371" y="85973"/>
                    </a:moveTo>
                    <a:cubicBezTo>
                      <a:pt x="150371" y="85973"/>
                      <a:pt x="173535" y="64898"/>
                      <a:pt x="175393" y="42788"/>
                    </a:cubicBezTo>
                    <a:cubicBezTo>
                      <a:pt x="178323" y="7968"/>
                      <a:pt x="161140" y="656"/>
                      <a:pt x="161140" y="656"/>
                    </a:cubicBezTo>
                    <a:cubicBezTo>
                      <a:pt x="161140" y="656"/>
                      <a:pt x="159004" y="25558"/>
                      <a:pt x="139676" y="24181"/>
                    </a:cubicBezTo>
                    <a:cubicBezTo>
                      <a:pt x="129647" y="23469"/>
                      <a:pt x="119591" y="11416"/>
                      <a:pt x="119591" y="11416"/>
                    </a:cubicBezTo>
                    <a:cubicBezTo>
                      <a:pt x="119591" y="11416"/>
                      <a:pt x="107362" y="15815"/>
                      <a:pt x="97018" y="12959"/>
                    </a:cubicBezTo>
                    <a:cubicBezTo>
                      <a:pt x="86675" y="10112"/>
                      <a:pt x="78227" y="0"/>
                      <a:pt x="78227" y="0"/>
                    </a:cubicBezTo>
                    <a:cubicBezTo>
                      <a:pt x="78227" y="0"/>
                      <a:pt x="73577" y="12210"/>
                      <a:pt x="73864" y="24865"/>
                    </a:cubicBezTo>
                    <a:cubicBezTo>
                      <a:pt x="74141" y="37519"/>
                      <a:pt x="79354" y="50617"/>
                      <a:pt x="79354" y="50617"/>
                    </a:cubicBezTo>
                    <a:cubicBezTo>
                      <a:pt x="79354" y="50617"/>
                      <a:pt x="72144" y="48343"/>
                      <a:pt x="65129" y="47123"/>
                    </a:cubicBezTo>
                    <a:cubicBezTo>
                      <a:pt x="58104" y="45912"/>
                      <a:pt x="51282" y="45745"/>
                      <a:pt x="51282" y="45745"/>
                    </a:cubicBezTo>
                    <a:cubicBezTo>
                      <a:pt x="51282" y="45745"/>
                      <a:pt x="50644" y="52225"/>
                      <a:pt x="51763" y="57725"/>
                    </a:cubicBezTo>
                    <a:cubicBezTo>
                      <a:pt x="52890" y="63225"/>
                      <a:pt x="55774" y="67735"/>
                      <a:pt x="55774" y="67735"/>
                    </a:cubicBezTo>
                    <a:cubicBezTo>
                      <a:pt x="55774" y="67735"/>
                      <a:pt x="38674" y="71960"/>
                      <a:pt x="24726" y="77367"/>
                    </a:cubicBezTo>
                    <a:cubicBezTo>
                      <a:pt x="10787" y="82784"/>
                      <a:pt x="0" y="89393"/>
                      <a:pt x="0" y="89393"/>
                    </a:cubicBezTo>
                    <a:cubicBezTo>
                      <a:pt x="0" y="89393"/>
                      <a:pt x="10648" y="100596"/>
                      <a:pt x="21602" y="107907"/>
                    </a:cubicBezTo>
                    <a:cubicBezTo>
                      <a:pt x="32555" y="115219"/>
                      <a:pt x="43813" y="118630"/>
                      <a:pt x="43813" y="118630"/>
                    </a:cubicBezTo>
                    <a:cubicBezTo>
                      <a:pt x="43813" y="118630"/>
                      <a:pt x="39423" y="122401"/>
                      <a:pt x="36493" y="126560"/>
                    </a:cubicBezTo>
                    <a:cubicBezTo>
                      <a:pt x="33563" y="130720"/>
                      <a:pt x="32093" y="135277"/>
                      <a:pt x="32093" y="135277"/>
                    </a:cubicBezTo>
                    <a:cubicBezTo>
                      <a:pt x="32093" y="135277"/>
                      <a:pt x="42261" y="137615"/>
                      <a:pt x="52502" y="136275"/>
                    </a:cubicBezTo>
                    <a:cubicBezTo>
                      <a:pt x="62744" y="134944"/>
                      <a:pt x="73069" y="129925"/>
                      <a:pt x="73069" y="129925"/>
                    </a:cubicBezTo>
                    <a:cubicBezTo>
                      <a:pt x="73069" y="129925"/>
                      <a:pt x="61228" y="144964"/>
                      <a:pt x="55331" y="158736"/>
                    </a:cubicBezTo>
                    <a:cubicBezTo>
                      <a:pt x="49433" y="172500"/>
                      <a:pt x="49480" y="185015"/>
                      <a:pt x="49480" y="185015"/>
                    </a:cubicBezTo>
                    <a:cubicBezTo>
                      <a:pt x="49480" y="185015"/>
                      <a:pt x="63835" y="173581"/>
                      <a:pt x="76036" y="169958"/>
                    </a:cubicBezTo>
                    <a:cubicBezTo>
                      <a:pt x="88228" y="166344"/>
                      <a:pt x="98266" y="170540"/>
                      <a:pt x="98266" y="170540"/>
                    </a:cubicBezTo>
                    <a:cubicBezTo>
                      <a:pt x="98266" y="170540"/>
                      <a:pt x="105069" y="148994"/>
                      <a:pt x="131200" y="154041"/>
                    </a:cubicBezTo>
                    <a:cubicBezTo>
                      <a:pt x="141553" y="156037"/>
                      <a:pt x="142699" y="165373"/>
                      <a:pt x="142699" y="165373"/>
                    </a:cubicBezTo>
                    <a:cubicBezTo>
                      <a:pt x="142699" y="165373"/>
                      <a:pt x="157036" y="151508"/>
                      <a:pt x="159448" y="131505"/>
                    </a:cubicBezTo>
                    <a:cubicBezTo>
                      <a:pt x="161870" y="111503"/>
                      <a:pt x="150371" y="85973"/>
                      <a:pt x="150371" y="8597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11" name="Google Shape;7811;p13"/>
              <p:cNvSpPr/>
              <p:nvPr/>
            </p:nvSpPr>
            <p:spPr>
              <a:xfrm>
                <a:off x="350727" y="3008275"/>
                <a:ext cx="262400" cy="137513"/>
              </a:xfrm>
              <a:custGeom>
                <a:avLst/>
                <a:gdLst/>
                <a:ahLst/>
                <a:cxnLst/>
                <a:rect l="l" t="t" r="r" b="b"/>
                <a:pathLst>
                  <a:path w="262400" h="137513" extrusionOk="0">
                    <a:moveTo>
                      <a:pt x="0" y="69519"/>
                    </a:moveTo>
                    <a:cubicBezTo>
                      <a:pt x="0" y="69519"/>
                      <a:pt x="40015" y="75574"/>
                      <a:pt x="59999" y="74252"/>
                    </a:cubicBezTo>
                    <a:cubicBezTo>
                      <a:pt x="71146" y="73522"/>
                      <a:pt x="78513" y="72126"/>
                      <a:pt x="78513" y="72126"/>
                    </a:cubicBezTo>
                    <a:cubicBezTo>
                      <a:pt x="78513" y="72126"/>
                      <a:pt x="74807" y="75814"/>
                      <a:pt x="64131" y="82913"/>
                    </a:cubicBezTo>
                    <a:cubicBezTo>
                      <a:pt x="53445" y="90012"/>
                      <a:pt x="35790" y="100512"/>
                      <a:pt x="35790" y="100512"/>
                    </a:cubicBezTo>
                    <a:cubicBezTo>
                      <a:pt x="35790" y="100512"/>
                      <a:pt x="53547" y="93876"/>
                      <a:pt x="65656" y="86823"/>
                    </a:cubicBezTo>
                    <a:cubicBezTo>
                      <a:pt x="77764" y="79770"/>
                      <a:pt x="84235" y="72292"/>
                      <a:pt x="84235" y="72292"/>
                    </a:cubicBezTo>
                    <a:cubicBezTo>
                      <a:pt x="84235" y="72292"/>
                      <a:pt x="94116" y="72486"/>
                      <a:pt x="103553" y="71054"/>
                    </a:cubicBezTo>
                    <a:cubicBezTo>
                      <a:pt x="112991" y="69630"/>
                      <a:pt x="121976" y="66580"/>
                      <a:pt x="121976" y="66580"/>
                    </a:cubicBezTo>
                    <a:lnTo>
                      <a:pt x="105818" y="87793"/>
                    </a:lnTo>
                    <a:cubicBezTo>
                      <a:pt x="105818" y="87793"/>
                      <a:pt x="100097" y="86231"/>
                      <a:pt x="90336" y="89319"/>
                    </a:cubicBezTo>
                    <a:cubicBezTo>
                      <a:pt x="80584" y="92406"/>
                      <a:pt x="66802" y="100133"/>
                      <a:pt x="66802" y="100133"/>
                    </a:cubicBezTo>
                    <a:cubicBezTo>
                      <a:pt x="66802" y="100133"/>
                      <a:pt x="80362" y="95558"/>
                      <a:pt x="88921" y="93395"/>
                    </a:cubicBezTo>
                    <a:cubicBezTo>
                      <a:pt x="97490" y="91241"/>
                      <a:pt x="101039" y="91509"/>
                      <a:pt x="101039" y="91509"/>
                    </a:cubicBezTo>
                    <a:lnTo>
                      <a:pt x="83144" y="109312"/>
                    </a:lnTo>
                    <a:lnTo>
                      <a:pt x="58640" y="131625"/>
                    </a:lnTo>
                    <a:lnTo>
                      <a:pt x="84900" y="112603"/>
                    </a:lnTo>
                    <a:cubicBezTo>
                      <a:pt x="84900" y="112603"/>
                      <a:pt x="86647" y="115348"/>
                      <a:pt x="84882" y="121578"/>
                    </a:cubicBezTo>
                    <a:cubicBezTo>
                      <a:pt x="83126" y="127799"/>
                      <a:pt x="77857" y="137513"/>
                      <a:pt x="77857" y="137513"/>
                    </a:cubicBezTo>
                    <a:cubicBezTo>
                      <a:pt x="77857" y="137513"/>
                      <a:pt x="85224" y="128076"/>
                      <a:pt x="88071" y="120866"/>
                    </a:cubicBezTo>
                    <a:cubicBezTo>
                      <a:pt x="90909" y="113647"/>
                      <a:pt x="89236" y="108647"/>
                      <a:pt x="89236" y="108647"/>
                    </a:cubicBezTo>
                    <a:lnTo>
                      <a:pt x="103369" y="94291"/>
                    </a:lnTo>
                    <a:lnTo>
                      <a:pt x="111780" y="86389"/>
                    </a:lnTo>
                    <a:cubicBezTo>
                      <a:pt x="111780" y="86389"/>
                      <a:pt x="114470" y="90455"/>
                      <a:pt x="114747" y="99033"/>
                    </a:cubicBezTo>
                    <a:cubicBezTo>
                      <a:pt x="115024" y="107621"/>
                      <a:pt x="112889" y="120709"/>
                      <a:pt x="112889" y="120709"/>
                    </a:cubicBezTo>
                    <a:cubicBezTo>
                      <a:pt x="112889" y="120709"/>
                      <a:pt x="118167" y="108545"/>
                      <a:pt x="118999" y="98821"/>
                    </a:cubicBezTo>
                    <a:cubicBezTo>
                      <a:pt x="119831" y="89097"/>
                      <a:pt x="116217" y="81822"/>
                      <a:pt x="116217" y="81822"/>
                    </a:cubicBezTo>
                    <a:lnTo>
                      <a:pt x="127596" y="65803"/>
                    </a:lnTo>
                    <a:cubicBezTo>
                      <a:pt x="127596" y="65803"/>
                      <a:pt x="133031" y="64824"/>
                      <a:pt x="142671" y="61672"/>
                    </a:cubicBezTo>
                    <a:cubicBezTo>
                      <a:pt x="152312" y="58529"/>
                      <a:pt x="262401" y="35799"/>
                      <a:pt x="262401" y="35799"/>
                    </a:cubicBezTo>
                    <a:lnTo>
                      <a:pt x="253915" y="32749"/>
                    </a:lnTo>
                    <a:cubicBezTo>
                      <a:pt x="253915" y="32749"/>
                      <a:pt x="153190" y="50385"/>
                      <a:pt x="143365" y="54739"/>
                    </a:cubicBezTo>
                    <a:cubicBezTo>
                      <a:pt x="133548" y="59093"/>
                      <a:pt x="125849" y="60294"/>
                      <a:pt x="125849" y="60294"/>
                    </a:cubicBezTo>
                    <a:lnTo>
                      <a:pt x="118103" y="49101"/>
                    </a:lnTo>
                    <a:cubicBezTo>
                      <a:pt x="118103" y="49101"/>
                      <a:pt x="126764" y="42584"/>
                      <a:pt x="132245" y="32546"/>
                    </a:cubicBezTo>
                    <a:cubicBezTo>
                      <a:pt x="137735" y="22498"/>
                      <a:pt x="142071" y="8679"/>
                      <a:pt x="142071" y="8679"/>
                    </a:cubicBezTo>
                    <a:cubicBezTo>
                      <a:pt x="142071" y="8679"/>
                      <a:pt x="136247" y="21953"/>
                      <a:pt x="129611" y="31030"/>
                    </a:cubicBezTo>
                    <a:cubicBezTo>
                      <a:pt x="122983" y="40098"/>
                      <a:pt x="115505" y="45939"/>
                      <a:pt x="115505" y="45939"/>
                    </a:cubicBezTo>
                    <a:lnTo>
                      <a:pt x="102555" y="28950"/>
                    </a:lnTo>
                    <a:cubicBezTo>
                      <a:pt x="102555" y="28950"/>
                      <a:pt x="105874" y="24495"/>
                      <a:pt x="105032" y="17257"/>
                    </a:cubicBezTo>
                    <a:cubicBezTo>
                      <a:pt x="104191" y="10029"/>
                      <a:pt x="99200" y="0"/>
                      <a:pt x="99200" y="0"/>
                    </a:cubicBezTo>
                    <a:cubicBezTo>
                      <a:pt x="99200" y="0"/>
                      <a:pt x="101705" y="11129"/>
                      <a:pt x="101991" y="17636"/>
                    </a:cubicBezTo>
                    <a:cubicBezTo>
                      <a:pt x="102287" y="24144"/>
                      <a:pt x="100364" y="26038"/>
                      <a:pt x="100364" y="26038"/>
                    </a:cubicBezTo>
                    <a:lnTo>
                      <a:pt x="67976" y="1627"/>
                    </a:lnTo>
                    <a:cubicBezTo>
                      <a:pt x="67976" y="1627"/>
                      <a:pt x="88191" y="20668"/>
                      <a:pt x="97684" y="31058"/>
                    </a:cubicBezTo>
                    <a:cubicBezTo>
                      <a:pt x="104848" y="38905"/>
                      <a:pt x="106890" y="42279"/>
                      <a:pt x="106890" y="42279"/>
                    </a:cubicBezTo>
                    <a:cubicBezTo>
                      <a:pt x="106890" y="42279"/>
                      <a:pt x="102223" y="43601"/>
                      <a:pt x="95308" y="43610"/>
                    </a:cubicBezTo>
                    <a:cubicBezTo>
                      <a:pt x="88394" y="43619"/>
                      <a:pt x="80223" y="42057"/>
                      <a:pt x="80223" y="42057"/>
                    </a:cubicBezTo>
                    <a:cubicBezTo>
                      <a:pt x="80223" y="42057"/>
                      <a:pt x="88228" y="45810"/>
                      <a:pt x="95345" y="46947"/>
                    </a:cubicBezTo>
                    <a:cubicBezTo>
                      <a:pt x="102463" y="48075"/>
                      <a:pt x="108693" y="46568"/>
                      <a:pt x="108693" y="46568"/>
                    </a:cubicBezTo>
                    <a:lnTo>
                      <a:pt x="119905" y="61653"/>
                    </a:lnTo>
                    <a:cubicBezTo>
                      <a:pt x="119905" y="61653"/>
                      <a:pt x="110144" y="63825"/>
                      <a:pt x="102001" y="65323"/>
                    </a:cubicBezTo>
                    <a:cubicBezTo>
                      <a:pt x="93857" y="66820"/>
                      <a:pt x="85279" y="66746"/>
                      <a:pt x="85279" y="66746"/>
                    </a:cubicBezTo>
                    <a:cubicBezTo>
                      <a:pt x="85279" y="66746"/>
                      <a:pt x="79807" y="59490"/>
                      <a:pt x="71220" y="53427"/>
                    </a:cubicBezTo>
                    <a:cubicBezTo>
                      <a:pt x="62624" y="47372"/>
                      <a:pt x="50903" y="42510"/>
                      <a:pt x="50903" y="42510"/>
                    </a:cubicBezTo>
                    <a:cubicBezTo>
                      <a:pt x="50903" y="42510"/>
                      <a:pt x="60692" y="49027"/>
                      <a:pt x="67763" y="55137"/>
                    </a:cubicBezTo>
                    <a:cubicBezTo>
                      <a:pt x="74825" y="61237"/>
                      <a:pt x="79151" y="66922"/>
                      <a:pt x="79151" y="66922"/>
                    </a:cubicBezTo>
                    <a:cubicBezTo>
                      <a:pt x="79151" y="66922"/>
                      <a:pt x="74039" y="69048"/>
                      <a:pt x="58816" y="69713"/>
                    </a:cubicBezTo>
                    <a:cubicBezTo>
                      <a:pt x="38998" y="70592"/>
                      <a:pt x="0" y="69519"/>
                      <a:pt x="0" y="6951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12" name="Google Shape;7812;p13"/>
            <p:cNvGrpSpPr/>
            <p:nvPr/>
          </p:nvGrpSpPr>
          <p:grpSpPr>
            <a:xfrm>
              <a:off x="650083" y="2841608"/>
              <a:ext cx="249819" cy="212486"/>
              <a:chOff x="650083" y="2841608"/>
              <a:chExt cx="249819" cy="212486"/>
            </a:xfrm>
          </p:grpSpPr>
          <p:sp>
            <p:nvSpPr>
              <p:cNvPr id="7813" name="Google Shape;7813;p13"/>
              <p:cNvSpPr/>
              <p:nvPr/>
            </p:nvSpPr>
            <p:spPr>
              <a:xfrm>
                <a:off x="734471" y="2841608"/>
                <a:ext cx="165431" cy="212486"/>
              </a:xfrm>
              <a:custGeom>
                <a:avLst/>
                <a:gdLst/>
                <a:ahLst/>
                <a:cxnLst/>
                <a:rect l="l" t="t" r="r" b="b"/>
                <a:pathLst>
                  <a:path w="165431" h="212486" extrusionOk="0">
                    <a:moveTo>
                      <a:pt x="26828" y="129185"/>
                    </a:moveTo>
                    <a:cubicBezTo>
                      <a:pt x="26828" y="129185"/>
                      <a:pt x="13028" y="157294"/>
                      <a:pt x="19424" y="178536"/>
                    </a:cubicBezTo>
                    <a:cubicBezTo>
                      <a:pt x="29481" y="211997"/>
                      <a:pt x="48162" y="212487"/>
                      <a:pt x="48162" y="212487"/>
                    </a:cubicBezTo>
                    <a:cubicBezTo>
                      <a:pt x="48162" y="212487"/>
                      <a:pt x="40998" y="188537"/>
                      <a:pt x="59475" y="182723"/>
                    </a:cubicBezTo>
                    <a:cubicBezTo>
                      <a:pt x="69070" y="179700"/>
                      <a:pt x="82842" y="187215"/>
                      <a:pt x="82842" y="187215"/>
                    </a:cubicBezTo>
                    <a:cubicBezTo>
                      <a:pt x="82842" y="187215"/>
                      <a:pt x="92603" y="178628"/>
                      <a:pt x="103271" y="177482"/>
                    </a:cubicBezTo>
                    <a:cubicBezTo>
                      <a:pt x="113937" y="176345"/>
                      <a:pt x="125510" y="182640"/>
                      <a:pt x="125510" y="182640"/>
                    </a:cubicBezTo>
                    <a:cubicBezTo>
                      <a:pt x="125510" y="182640"/>
                      <a:pt x="125353" y="169579"/>
                      <a:pt x="120445" y="157914"/>
                    </a:cubicBezTo>
                    <a:cubicBezTo>
                      <a:pt x="115527" y="146249"/>
                      <a:pt x="105868" y="135979"/>
                      <a:pt x="105868" y="135979"/>
                    </a:cubicBezTo>
                    <a:cubicBezTo>
                      <a:pt x="105868" y="135979"/>
                      <a:pt x="113410" y="135443"/>
                      <a:pt x="120389" y="134001"/>
                    </a:cubicBezTo>
                    <a:cubicBezTo>
                      <a:pt x="127359" y="132550"/>
                      <a:pt x="133774" y="130193"/>
                      <a:pt x="133774" y="130193"/>
                    </a:cubicBezTo>
                    <a:cubicBezTo>
                      <a:pt x="133774" y="130193"/>
                      <a:pt x="131980" y="123935"/>
                      <a:pt x="128921" y="119230"/>
                    </a:cubicBezTo>
                    <a:cubicBezTo>
                      <a:pt x="125852" y="114535"/>
                      <a:pt x="121517" y="111392"/>
                      <a:pt x="121517" y="111392"/>
                    </a:cubicBezTo>
                    <a:cubicBezTo>
                      <a:pt x="121517" y="111392"/>
                      <a:pt x="135872" y="101187"/>
                      <a:pt x="146853" y="91029"/>
                    </a:cubicBezTo>
                    <a:cubicBezTo>
                      <a:pt x="157834" y="80870"/>
                      <a:pt x="165432" y="70758"/>
                      <a:pt x="165432" y="70758"/>
                    </a:cubicBezTo>
                    <a:cubicBezTo>
                      <a:pt x="165432" y="70758"/>
                      <a:pt x="151410" y="64251"/>
                      <a:pt x="138543" y="61478"/>
                    </a:cubicBezTo>
                    <a:cubicBezTo>
                      <a:pt x="125667" y="58705"/>
                      <a:pt x="113937" y="59657"/>
                      <a:pt x="113937" y="59657"/>
                    </a:cubicBezTo>
                    <a:cubicBezTo>
                      <a:pt x="113937" y="59657"/>
                      <a:pt x="116646" y="54545"/>
                      <a:pt x="117838" y="49600"/>
                    </a:cubicBezTo>
                    <a:cubicBezTo>
                      <a:pt x="119040" y="44655"/>
                      <a:pt x="118725" y="39876"/>
                      <a:pt x="118725" y="39876"/>
                    </a:cubicBezTo>
                    <a:cubicBezTo>
                      <a:pt x="118725" y="39876"/>
                      <a:pt x="108419" y="41429"/>
                      <a:pt x="99379" y="46439"/>
                    </a:cubicBezTo>
                    <a:cubicBezTo>
                      <a:pt x="90348" y="51449"/>
                      <a:pt x="82584" y="59906"/>
                      <a:pt x="82584" y="59906"/>
                    </a:cubicBezTo>
                    <a:cubicBezTo>
                      <a:pt x="82584" y="59906"/>
                      <a:pt x="88074" y="41567"/>
                      <a:pt x="88499" y="26593"/>
                    </a:cubicBezTo>
                    <a:cubicBezTo>
                      <a:pt x="88925" y="11619"/>
                      <a:pt x="84294" y="0"/>
                      <a:pt x="84294" y="0"/>
                    </a:cubicBezTo>
                    <a:cubicBezTo>
                      <a:pt x="84294" y="0"/>
                      <a:pt x="75134" y="15908"/>
                      <a:pt x="65123" y="23755"/>
                    </a:cubicBezTo>
                    <a:cubicBezTo>
                      <a:pt x="55103" y="31603"/>
                      <a:pt x="44233" y="31390"/>
                      <a:pt x="44233" y="31390"/>
                    </a:cubicBezTo>
                    <a:cubicBezTo>
                      <a:pt x="44233" y="31390"/>
                      <a:pt x="45814" y="53926"/>
                      <a:pt x="19664" y="58834"/>
                    </a:cubicBezTo>
                    <a:cubicBezTo>
                      <a:pt x="9293" y="60775"/>
                      <a:pt x="4801" y="52512"/>
                      <a:pt x="4801" y="52512"/>
                    </a:cubicBezTo>
                    <a:cubicBezTo>
                      <a:pt x="4801" y="52512"/>
                      <a:pt x="-3435" y="70675"/>
                      <a:pt x="1667" y="90169"/>
                    </a:cubicBezTo>
                    <a:cubicBezTo>
                      <a:pt x="6760" y="109654"/>
                      <a:pt x="26828" y="129185"/>
                      <a:pt x="26828" y="12918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14" name="Google Shape;7814;p13"/>
              <p:cNvSpPr/>
              <p:nvPr/>
            </p:nvSpPr>
            <p:spPr>
              <a:xfrm>
                <a:off x="650083" y="2881234"/>
                <a:ext cx="231666" cy="163977"/>
              </a:xfrm>
              <a:custGeom>
                <a:avLst/>
                <a:gdLst/>
                <a:ahLst/>
                <a:cxnLst/>
                <a:rect l="l" t="t" r="r" b="b"/>
                <a:pathLst>
                  <a:path w="231666" h="163977" extrusionOk="0">
                    <a:moveTo>
                      <a:pt x="231666" y="36234"/>
                    </a:moveTo>
                    <a:cubicBezTo>
                      <a:pt x="231666" y="36234"/>
                      <a:pt x="192234" y="45302"/>
                      <a:pt x="174126" y="53861"/>
                    </a:cubicBezTo>
                    <a:cubicBezTo>
                      <a:pt x="164023" y="58640"/>
                      <a:pt x="157692" y="62642"/>
                      <a:pt x="157692" y="62642"/>
                    </a:cubicBezTo>
                    <a:cubicBezTo>
                      <a:pt x="157692" y="62642"/>
                      <a:pt x="159781" y="57854"/>
                      <a:pt x="167102" y="47326"/>
                    </a:cubicBezTo>
                    <a:cubicBezTo>
                      <a:pt x="174432" y="36807"/>
                      <a:pt x="187002" y="20548"/>
                      <a:pt x="187002" y="20548"/>
                    </a:cubicBezTo>
                    <a:cubicBezTo>
                      <a:pt x="187002" y="20548"/>
                      <a:pt x="172925" y="33239"/>
                      <a:pt x="164245" y="44248"/>
                    </a:cubicBezTo>
                    <a:cubicBezTo>
                      <a:pt x="155575" y="55257"/>
                      <a:pt x="152303" y="64593"/>
                      <a:pt x="152303" y="64593"/>
                    </a:cubicBezTo>
                    <a:cubicBezTo>
                      <a:pt x="152303" y="64593"/>
                      <a:pt x="143050" y="68040"/>
                      <a:pt x="134796" y="72838"/>
                    </a:cubicBezTo>
                    <a:cubicBezTo>
                      <a:pt x="126542" y="77635"/>
                      <a:pt x="119295" y="83763"/>
                      <a:pt x="119295" y="83763"/>
                    </a:cubicBezTo>
                    <a:lnTo>
                      <a:pt x="126532" y="58104"/>
                    </a:lnTo>
                    <a:cubicBezTo>
                      <a:pt x="126532" y="58104"/>
                      <a:pt x="132430" y="57447"/>
                      <a:pt x="140370" y="50996"/>
                    </a:cubicBezTo>
                    <a:cubicBezTo>
                      <a:pt x="148310" y="44544"/>
                      <a:pt x="158293" y="32287"/>
                      <a:pt x="158293" y="32287"/>
                    </a:cubicBezTo>
                    <a:cubicBezTo>
                      <a:pt x="158293" y="32287"/>
                      <a:pt x="147358" y="41530"/>
                      <a:pt x="140194" y="46679"/>
                    </a:cubicBezTo>
                    <a:cubicBezTo>
                      <a:pt x="133021" y="51837"/>
                      <a:pt x="129611" y="52891"/>
                      <a:pt x="129611" y="52891"/>
                    </a:cubicBezTo>
                    <a:lnTo>
                      <a:pt x="139713" y="29754"/>
                    </a:lnTo>
                    <a:lnTo>
                      <a:pt x="154318" y="0"/>
                    </a:lnTo>
                    <a:lnTo>
                      <a:pt x="136876" y="27342"/>
                    </a:lnTo>
                    <a:cubicBezTo>
                      <a:pt x="136876" y="27342"/>
                      <a:pt x="134251" y="25428"/>
                      <a:pt x="133594" y="18995"/>
                    </a:cubicBezTo>
                    <a:cubicBezTo>
                      <a:pt x="132947" y="12553"/>
                      <a:pt x="134278" y="1590"/>
                      <a:pt x="134278" y="1590"/>
                    </a:cubicBezTo>
                    <a:cubicBezTo>
                      <a:pt x="134278" y="1590"/>
                      <a:pt x="130895" y="13070"/>
                      <a:pt x="130895" y="20825"/>
                    </a:cubicBezTo>
                    <a:cubicBezTo>
                      <a:pt x="130904" y="28580"/>
                      <a:pt x="134306" y="32611"/>
                      <a:pt x="134306" y="32611"/>
                    </a:cubicBezTo>
                    <a:lnTo>
                      <a:pt x="126422" y="51162"/>
                    </a:lnTo>
                    <a:lnTo>
                      <a:pt x="121504" y="61598"/>
                    </a:lnTo>
                    <a:cubicBezTo>
                      <a:pt x="121504" y="61598"/>
                      <a:pt x="117511" y="58806"/>
                      <a:pt x="114100" y="50922"/>
                    </a:cubicBezTo>
                    <a:cubicBezTo>
                      <a:pt x="110689" y="43046"/>
                      <a:pt x="107870" y="30078"/>
                      <a:pt x="107870" y="30078"/>
                    </a:cubicBezTo>
                    <a:cubicBezTo>
                      <a:pt x="107870" y="30078"/>
                      <a:pt x="107426" y="43333"/>
                      <a:pt x="110227" y="52687"/>
                    </a:cubicBezTo>
                    <a:cubicBezTo>
                      <a:pt x="113028" y="62032"/>
                      <a:pt x="119055" y="67477"/>
                      <a:pt x="119055" y="67477"/>
                    </a:cubicBezTo>
                    <a:lnTo>
                      <a:pt x="114359" y="86555"/>
                    </a:lnTo>
                    <a:cubicBezTo>
                      <a:pt x="114359" y="86555"/>
                      <a:pt x="109663" y="89467"/>
                      <a:pt x="101852" y="95928"/>
                    </a:cubicBezTo>
                    <a:cubicBezTo>
                      <a:pt x="98497" y="98710"/>
                      <a:pt x="73910" y="103942"/>
                      <a:pt x="53038" y="117807"/>
                    </a:cubicBezTo>
                    <a:cubicBezTo>
                      <a:pt x="25290" y="136229"/>
                      <a:pt x="0" y="163977"/>
                      <a:pt x="0" y="163977"/>
                    </a:cubicBezTo>
                    <a:lnTo>
                      <a:pt x="9012" y="163700"/>
                    </a:lnTo>
                    <a:cubicBezTo>
                      <a:pt x="9012" y="163700"/>
                      <a:pt x="30937" y="138031"/>
                      <a:pt x="55876" y="122253"/>
                    </a:cubicBezTo>
                    <a:cubicBezTo>
                      <a:pt x="76396" y="109275"/>
                      <a:pt x="100355" y="106095"/>
                      <a:pt x="103757" y="102638"/>
                    </a:cubicBezTo>
                    <a:cubicBezTo>
                      <a:pt x="111290" y="94985"/>
                      <a:pt x="118001" y="91038"/>
                      <a:pt x="118001" y="91038"/>
                    </a:cubicBezTo>
                    <a:lnTo>
                      <a:pt x="129324" y="98608"/>
                    </a:lnTo>
                    <a:cubicBezTo>
                      <a:pt x="129324" y="98608"/>
                      <a:pt x="123667" y="107842"/>
                      <a:pt x="122244" y="119202"/>
                    </a:cubicBezTo>
                    <a:cubicBezTo>
                      <a:pt x="120829" y="130553"/>
                      <a:pt x="121883" y="145001"/>
                      <a:pt x="121883" y="145001"/>
                    </a:cubicBezTo>
                    <a:cubicBezTo>
                      <a:pt x="121883" y="145001"/>
                      <a:pt x="122419" y="130516"/>
                      <a:pt x="125257" y="119637"/>
                    </a:cubicBezTo>
                    <a:cubicBezTo>
                      <a:pt x="128095" y="108767"/>
                      <a:pt x="132901" y="100586"/>
                      <a:pt x="132901" y="100586"/>
                    </a:cubicBezTo>
                    <a:lnTo>
                      <a:pt x="151184" y="111632"/>
                    </a:lnTo>
                    <a:cubicBezTo>
                      <a:pt x="151184" y="111632"/>
                      <a:pt x="149733" y="116993"/>
                      <a:pt x="153172" y="123417"/>
                    </a:cubicBezTo>
                    <a:cubicBezTo>
                      <a:pt x="156620" y="129832"/>
                      <a:pt x="164939" y="137319"/>
                      <a:pt x="164939" y="137319"/>
                    </a:cubicBezTo>
                    <a:cubicBezTo>
                      <a:pt x="164939" y="137319"/>
                      <a:pt x="158524" y="127900"/>
                      <a:pt x="155862" y="121948"/>
                    </a:cubicBezTo>
                    <a:cubicBezTo>
                      <a:pt x="153200" y="116004"/>
                      <a:pt x="154290" y="113536"/>
                      <a:pt x="154290" y="113536"/>
                    </a:cubicBezTo>
                    <a:lnTo>
                      <a:pt x="193390" y="124351"/>
                    </a:lnTo>
                    <a:cubicBezTo>
                      <a:pt x="193390" y="124351"/>
                      <a:pt x="167582" y="114054"/>
                      <a:pt x="154937" y="107879"/>
                    </a:cubicBezTo>
                    <a:cubicBezTo>
                      <a:pt x="145398" y="103221"/>
                      <a:pt x="142265" y="100827"/>
                      <a:pt x="142265" y="100827"/>
                    </a:cubicBezTo>
                    <a:cubicBezTo>
                      <a:pt x="142265" y="100827"/>
                      <a:pt x="146110" y="97887"/>
                      <a:pt x="152543" y="95336"/>
                    </a:cubicBezTo>
                    <a:cubicBezTo>
                      <a:pt x="158967" y="92785"/>
                      <a:pt x="167148" y="91241"/>
                      <a:pt x="167148" y="91241"/>
                    </a:cubicBezTo>
                    <a:cubicBezTo>
                      <a:pt x="167148" y="91241"/>
                      <a:pt x="158311" y="90687"/>
                      <a:pt x="151277" y="92249"/>
                    </a:cubicBezTo>
                    <a:cubicBezTo>
                      <a:pt x="144243" y="93820"/>
                      <a:pt x="139002" y="97499"/>
                      <a:pt x="139002" y="97499"/>
                    </a:cubicBezTo>
                    <a:lnTo>
                      <a:pt x="123038" y="87590"/>
                    </a:lnTo>
                    <a:cubicBezTo>
                      <a:pt x="123038" y="87590"/>
                      <a:pt x="131311" y="81979"/>
                      <a:pt x="138336" y="77598"/>
                    </a:cubicBezTo>
                    <a:cubicBezTo>
                      <a:pt x="145361" y="73217"/>
                      <a:pt x="153375" y="70129"/>
                      <a:pt x="153375" y="70129"/>
                    </a:cubicBezTo>
                    <a:cubicBezTo>
                      <a:pt x="153375" y="70129"/>
                      <a:pt x="161121" y="74871"/>
                      <a:pt x="171344" y="77358"/>
                    </a:cubicBezTo>
                    <a:cubicBezTo>
                      <a:pt x="181558" y="79835"/>
                      <a:pt x="194249" y="80048"/>
                      <a:pt x="194249" y="80048"/>
                    </a:cubicBezTo>
                    <a:cubicBezTo>
                      <a:pt x="194249" y="80048"/>
                      <a:pt x="182741" y="77579"/>
                      <a:pt x="173932" y="74502"/>
                    </a:cubicBezTo>
                    <a:cubicBezTo>
                      <a:pt x="165123" y="71414"/>
                      <a:pt x="159004" y="67717"/>
                      <a:pt x="159004" y="67717"/>
                    </a:cubicBezTo>
                    <a:cubicBezTo>
                      <a:pt x="159004" y="67717"/>
                      <a:pt x="162979" y="63872"/>
                      <a:pt x="176890" y="57651"/>
                    </a:cubicBezTo>
                    <a:cubicBezTo>
                      <a:pt x="195007" y="49554"/>
                      <a:pt x="231666" y="36234"/>
                      <a:pt x="231666" y="3623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15" name="Google Shape;7815;p13"/>
            <p:cNvGrpSpPr/>
            <p:nvPr/>
          </p:nvGrpSpPr>
          <p:grpSpPr>
            <a:xfrm>
              <a:off x="-532264" y="3445229"/>
              <a:ext cx="305281" cy="264109"/>
              <a:chOff x="-532264" y="3445229"/>
              <a:chExt cx="305281" cy="264109"/>
            </a:xfrm>
          </p:grpSpPr>
          <p:sp>
            <p:nvSpPr>
              <p:cNvPr id="7816" name="Google Shape;7816;p13"/>
              <p:cNvSpPr/>
              <p:nvPr/>
            </p:nvSpPr>
            <p:spPr>
              <a:xfrm>
                <a:off x="-532264" y="3445229"/>
                <a:ext cx="305281" cy="264109"/>
              </a:xfrm>
              <a:custGeom>
                <a:avLst/>
                <a:gdLst/>
                <a:ahLst/>
                <a:cxnLst/>
                <a:rect l="l" t="t" r="r" b="b"/>
                <a:pathLst>
                  <a:path w="305281" h="264109" extrusionOk="0">
                    <a:moveTo>
                      <a:pt x="88026" y="75942"/>
                    </a:moveTo>
                    <a:cubicBezTo>
                      <a:pt x="88026" y="75942"/>
                      <a:pt x="39489" y="69083"/>
                      <a:pt x="19190" y="90519"/>
                    </a:cubicBezTo>
                    <a:cubicBezTo>
                      <a:pt x="-12764" y="124266"/>
                      <a:pt x="4835" y="154076"/>
                      <a:pt x="4835" y="154076"/>
                    </a:cubicBezTo>
                    <a:cubicBezTo>
                      <a:pt x="4835" y="154076"/>
                      <a:pt x="27740" y="129988"/>
                      <a:pt x="53012" y="156119"/>
                    </a:cubicBezTo>
                    <a:cubicBezTo>
                      <a:pt x="66128" y="169688"/>
                      <a:pt x="70177" y="195496"/>
                      <a:pt x="70177" y="195496"/>
                    </a:cubicBezTo>
                    <a:cubicBezTo>
                      <a:pt x="70177" y="195496"/>
                      <a:pt x="90410" y="206356"/>
                      <a:pt x="102233" y="222625"/>
                    </a:cubicBezTo>
                    <a:cubicBezTo>
                      <a:pt x="114055" y="238893"/>
                      <a:pt x="117475" y="260560"/>
                      <a:pt x="117475" y="260560"/>
                    </a:cubicBezTo>
                    <a:cubicBezTo>
                      <a:pt x="117475" y="260560"/>
                      <a:pt x="133623" y="253350"/>
                      <a:pt x="143403" y="239365"/>
                    </a:cubicBezTo>
                    <a:cubicBezTo>
                      <a:pt x="153182" y="225379"/>
                      <a:pt x="156574" y="204619"/>
                      <a:pt x="156574" y="204619"/>
                    </a:cubicBezTo>
                    <a:cubicBezTo>
                      <a:pt x="156574" y="204619"/>
                      <a:pt x="164598" y="216265"/>
                      <a:pt x="173203" y="226535"/>
                    </a:cubicBezTo>
                    <a:cubicBezTo>
                      <a:pt x="181800" y="236804"/>
                      <a:pt x="190997" y="245687"/>
                      <a:pt x="190997" y="245687"/>
                    </a:cubicBezTo>
                    <a:cubicBezTo>
                      <a:pt x="190997" y="245687"/>
                      <a:pt x="197060" y="239522"/>
                      <a:pt x="199944" y="232173"/>
                    </a:cubicBezTo>
                    <a:cubicBezTo>
                      <a:pt x="202828" y="224815"/>
                      <a:pt x="202514" y="216274"/>
                      <a:pt x="202514" y="216274"/>
                    </a:cubicBezTo>
                    <a:cubicBezTo>
                      <a:pt x="202514" y="216274"/>
                      <a:pt x="229255" y="233560"/>
                      <a:pt x="252631" y="245511"/>
                    </a:cubicBezTo>
                    <a:cubicBezTo>
                      <a:pt x="276008" y="257472"/>
                      <a:pt x="296038" y="264109"/>
                      <a:pt x="296038" y="264109"/>
                    </a:cubicBezTo>
                    <a:cubicBezTo>
                      <a:pt x="296038" y="264109"/>
                      <a:pt x="290492" y="238468"/>
                      <a:pt x="281415" y="216617"/>
                    </a:cubicBezTo>
                    <a:cubicBezTo>
                      <a:pt x="272329" y="194775"/>
                      <a:pt x="259703" y="176731"/>
                      <a:pt x="259703" y="176731"/>
                    </a:cubicBezTo>
                    <a:cubicBezTo>
                      <a:pt x="259703" y="176731"/>
                      <a:pt x="268724" y="178284"/>
                      <a:pt x="276073" y="177536"/>
                    </a:cubicBezTo>
                    <a:cubicBezTo>
                      <a:pt x="283412" y="176796"/>
                      <a:pt x="289069" y="173764"/>
                      <a:pt x="289069" y="173764"/>
                    </a:cubicBezTo>
                    <a:cubicBezTo>
                      <a:pt x="289069" y="173764"/>
                      <a:pt x="277080" y="158282"/>
                      <a:pt x="262023" y="146654"/>
                    </a:cubicBezTo>
                    <a:cubicBezTo>
                      <a:pt x="246965" y="135016"/>
                      <a:pt x="228839" y="127242"/>
                      <a:pt x="228839" y="127242"/>
                    </a:cubicBezTo>
                    <a:cubicBezTo>
                      <a:pt x="228839" y="127242"/>
                      <a:pt x="257077" y="126161"/>
                      <a:pt x="276184" y="118859"/>
                    </a:cubicBezTo>
                    <a:cubicBezTo>
                      <a:pt x="295290" y="111557"/>
                      <a:pt x="305282" y="98033"/>
                      <a:pt x="305282" y="98033"/>
                    </a:cubicBezTo>
                    <a:cubicBezTo>
                      <a:pt x="305282" y="98033"/>
                      <a:pt x="276498" y="92016"/>
                      <a:pt x="256939" y="80351"/>
                    </a:cubicBezTo>
                    <a:cubicBezTo>
                      <a:pt x="237389" y="68686"/>
                      <a:pt x="227055" y="51373"/>
                      <a:pt x="227055" y="51373"/>
                    </a:cubicBezTo>
                    <a:cubicBezTo>
                      <a:pt x="227055" y="51373"/>
                      <a:pt x="200462" y="65885"/>
                      <a:pt x="168850" y="27118"/>
                    </a:cubicBezTo>
                    <a:cubicBezTo>
                      <a:pt x="156325" y="11747"/>
                      <a:pt x="162250" y="239"/>
                      <a:pt x="162250" y="239"/>
                    </a:cubicBezTo>
                    <a:cubicBezTo>
                      <a:pt x="162250" y="239"/>
                      <a:pt x="131553" y="-3117"/>
                      <a:pt x="112197" y="15333"/>
                    </a:cubicBezTo>
                    <a:cubicBezTo>
                      <a:pt x="92841" y="33792"/>
                      <a:pt x="88026" y="75942"/>
                      <a:pt x="88026" y="75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17" name="Google Shape;7817;p13"/>
              <p:cNvSpPr/>
              <p:nvPr/>
            </p:nvSpPr>
            <p:spPr>
              <a:xfrm>
                <a:off x="-507066" y="3484189"/>
                <a:ext cx="246779" cy="199148"/>
              </a:xfrm>
              <a:custGeom>
                <a:avLst/>
                <a:gdLst/>
                <a:ahLst/>
                <a:cxnLst/>
                <a:rect l="l" t="t" r="r" b="b"/>
                <a:pathLst>
                  <a:path w="246779" h="199148" extrusionOk="0">
                    <a:moveTo>
                      <a:pt x="246779" y="199148"/>
                    </a:moveTo>
                    <a:cubicBezTo>
                      <a:pt x="246779" y="199148"/>
                      <a:pt x="197032" y="141581"/>
                      <a:pt x="168701" y="117502"/>
                    </a:cubicBezTo>
                    <a:cubicBezTo>
                      <a:pt x="152885" y="104062"/>
                      <a:pt x="141710" y="96168"/>
                      <a:pt x="141710" y="96168"/>
                    </a:cubicBezTo>
                    <a:cubicBezTo>
                      <a:pt x="141710" y="96168"/>
                      <a:pt x="149733" y="96926"/>
                      <a:pt x="170013" y="102906"/>
                    </a:cubicBezTo>
                    <a:cubicBezTo>
                      <a:pt x="190284" y="108896"/>
                      <a:pt x="222830" y="120118"/>
                      <a:pt x="222830" y="120118"/>
                    </a:cubicBezTo>
                    <a:cubicBezTo>
                      <a:pt x="222830" y="120118"/>
                      <a:pt x="193260" y="104607"/>
                      <a:pt x="171067" y="96750"/>
                    </a:cubicBezTo>
                    <a:cubicBezTo>
                      <a:pt x="148864" y="88893"/>
                      <a:pt x="134038" y="88690"/>
                      <a:pt x="134038" y="88690"/>
                    </a:cubicBezTo>
                    <a:cubicBezTo>
                      <a:pt x="134038" y="88690"/>
                      <a:pt x="120700" y="75879"/>
                      <a:pt x="106678" y="65378"/>
                    </a:cubicBezTo>
                    <a:cubicBezTo>
                      <a:pt x="92646" y="54878"/>
                      <a:pt x="77931" y="46679"/>
                      <a:pt x="77931" y="46679"/>
                    </a:cubicBezTo>
                    <a:lnTo>
                      <a:pt x="117021" y="44461"/>
                    </a:lnTo>
                    <a:cubicBezTo>
                      <a:pt x="117021" y="44461"/>
                      <a:pt x="123575" y="53445"/>
                      <a:pt x="139372" y="62568"/>
                    </a:cubicBezTo>
                    <a:cubicBezTo>
                      <a:pt x="155159" y="71691"/>
                      <a:pt x="180190" y="80953"/>
                      <a:pt x="180190" y="80953"/>
                    </a:cubicBezTo>
                    <a:cubicBezTo>
                      <a:pt x="180190" y="80953"/>
                      <a:pt x="157997" y="68586"/>
                      <a:pt x="144576" y="59980"/>
                    </a:cubicBezTo>
                    <a:cubicBezTo>
                      <a:pt x="131163" y="51374"/>
                      <a:pt x="126523" y="46549"/>
                      <a:pt x="126523" y="46549"/>
                    </a:cubicBezTo>
                    <a:lnTo>
                      <a:pt x="165244" y="50210"/>
                    </a:lnTo>
                    <a:lnTo>
                      <a:pt x="216618" y="57457"/>
                    </a:lnTo>
                    <a:lnTo>
                      <a:pt x="165484" y="44433"/>
                    </a:lnTo>
                    <a:cubicBezTo>
                      <a:pt x="165484" y="44433"/>
                      <a:pt x="165318" y="39256"/>
                      <a:pt x="172722" y="34801"/>
                    </a:cubicBezTo>
                    <a:cubicBezTo>
                      <a:pt x="180125" y="30337"/>
                      <a:pt x="195100" y="26593"/>
                      <a:pt x="195100" y="26593"/>
                    </a:cubicBezTo>
                    <a:cubicBezTo>
                      <a:pt x="195100" y="26593"/>
                      <a:pt x="177473" y="27360"/>
                      <a:pt x="167804" y="31501"/>
                    </a:cubicBezTo>
                    <a:cubicBezTo>
                      <a:pt x="158126" y="35642"/>
                      <a:pt x="156407" y="43166"/>
                      <a:pt x="156407" y="43166"/>
                    </a:cubicBezTo>
                    <a:lnTo>
                      <a:pt x="125571" y="40588"/>
                    </a:lnTo>
                    <a:lnTo>
                      <a:pt x="107750" y="38360"/>
                    </a:lnTo>
                    <a:cubicBezTo>
                      <a:pt x="107750" y="38360"/>
                      <a:pt x="107343" y="30549"/>
                      <a:pt x="113860" y="20964"/>
                    </a:cubicBezTo>
                    <a:cubicBezTo>
                      <a:pt x="120367" y="11369"/>
                      <a:pt x="133807" y="0"/>
                      <a:pt x="133807" y="0"/>
                    </a:cubicBezTo>
                    <a:cubicBezTo>
                      <a:pt x="133807" y="0"/>
                      <a:pt x="116827" y="6359"/>
                      <a:pt x="107889" y="15769"/>
                    </a:cubicBezTo>
                    <a:cubicBezTo>
                      <a:pt x="98941" y="25179"/>
                      <a:pt x="98026" y="37630"/>
                      <a:pt x="98026" y="37630"/>
                    </a:cubicBezTo>
                    <a:lnTo>
                      <a:pt x="69639" y="40357"/>
                    </a:lnTo>
                    <a:cubicBezTo>
                      <a:pt x="69639" y="40357"/>
                      <a:pt x="61422" y="34478"/>
                      <a:pt x="45736" y="25558"/>
                    </a:cubicBezTo>
                    <a:cubicBezTo>
                      <a:pt x="30050" y="16638"/>
                      <a:pt x="6896" y="4677"/>
                      <a:pt x="6896" y="4677"/>
                    </a:cubicBezTo>
                    <a:lnTo>
                      <a:pt x="0" y="17156"/>
                    </a:lnTo>
                    <a:cubicBezTo>
                      <a:pt x="0" y="17156"/>
                      <a:pt x="22323" y="24310"/>
                      <a:pt x="39220" y="32148"/>
                    </a:cubicBezTo>
                    <a:cubicBezTo>
                      <a:pt x="56116" y="39987"/>
                      <a:pt x="67597" y="48509"/>
                      <a:pt x="67597" y="48509"/>
                    </a:cubicBezTo>
                    <a:lnTo>
                      <a:pt x="69177" y="70453"/>
                    </a:lnTo>
                    <a:cubicBezTo>
                      <a:pt x="69177" y="70453"/>
                      <a:pt x="52123" y="66423"/>
                      <a:pt x="36576" y="70231"/>
                    </a:cubicBezTo>
                    <a:cubicBezTo>
                      <a:pt x="21029" y="74039"/>
                      <a:pt x="4012" y="83394"/>
                      <a:pt x="4012" y="83394"/>
                    </a:cubicBezTo>
                    <a:cubicBezTo>
                      <a:pt x="4012" y="83394"/>
                      <a:pt x="22609" y="76526"/>
                      <a:pt x="38952" y="75223"/>
                    </a:cubicBezTo>
                    <a:cubicBezTo>
                      <a:pt x="55303" y="73919"/>
                      <a:pt x="70194" y="77173"/>
                      <a:pt x="70194" y="77173"/>
                    </a:cubicBezTo>
                    <a:lnTo>
                      <a:pt x="74224" y="111993"/>
                    </a:lnTo>
                    <a:cubicBezTo>
                      <a:pt x="74224" y="111993"/>
                      <a:pt x="66127" y="112547"/>
                      <a:pt x="61459" y="121411"/>
                    </a:cubicBezTo>
                    <a:cubicBezTo>
                      <a:pt x="56791" y="130276"/>
                      <a:pt x="55562" y="147441"/>
                      <a:pt x="55562" y="147441"/>
                    </a:cubicBezTo>
                    <a:cubicBezTo>
                      <a:pt x="55562" y="147441"/>
                      <a:pt x="61080" y="132263"/>
                      <a:pt x="65905" y="124878"/>
                    </a:cubicBezTo>
                    <a:cubicBezTo>
                      <a:pt x="70730" y="117502"/>
                      <a:pt x="74871" y="117908"/>
                      <a:pt x="74871" y="117908"/>
                    </a:cubicBezTo>
                    <a:lnTo>
                      <a:pt x="99486" y="185533"/>
                    </a:lnTo>
                    <a:cubicBezTo>
                      <a:pt x="99486" y="185533"/>
                      <a:pt x="87183" y="139223"/>
                      <a:pt x="82562" y="115921"/>
                    </a:cubicBezTo>
                    <a:cubicBezTo>
                      <a:pt x="79077" y="98340"/>
                      <a:pt x="79012" y="92110"/>
                      <a:pt x="79012" y="92110"/>
                    </a:cubicBezTo>
                    <a:cubicBezTo>
                      <a:pt x="79012" y="92110"/>
                      <a:pt x="86435" y="96639"/>
                      <a:pt x="95891" y="105448"/>
                    </a:cubicBezTo>
                    <a:cubicBezTo>
                      <a:pt x="105337" y="114266"/>
                      <a:pt x="115237" y="126375"/>
                      <a:pt x="115237" y="126375"/>
                    </a:cubicBezTo>
                    <a:cubicBezTo>
                      <a:pt x="115237" y="126375"/>
                      <a:pt x="107315" y="112103"/>
                      <a:pt x="98507" y="101807"/>
                    </a:cubicBezTo>
                    <a:cubicBezTo>
                      <a:pt x="89698" y="91509"/>
                      <a:pt x="79992" y="85187"/>
                      <a:pt x="79992" y="85187"/>
                    </a:cubicBezTo>
                    <a:lnTo>
                      <a:pt x="76794" y="54637"/>
                    </a:lnTo>
                    <a:cubicBezTo>
                      <a:pt x="76794" y="54637"/>
                      <a:pt x="91870" y="64750"/>
                      <a:pt x="104191" y="73522"/>
                    </a:cubicBezTo>
                    <a:cubicBezTo>
                      <a:pt x="116503" y="82303"/>
                      <a:pt x="128159" y="93330"/>
                      <a:pt x="128159" y="93330"/>
                    </a:cubicBezTo>
                    <a:cubicBezTo>
                      <a:pt x="128159" y="93330"/>
                      <a:pt x="129795" y="108120"/>
                      <a:pt x="136654" y="125608"/>
                    </a:cubicBezTo>
                    <a:cubicBezTo>
                      <a:pt x="143522" y="143106"/>
                      <a:pt x="155621" y="163293"/>
                      <a:pt x="155621" y="163293"/>
                    </a:cubicBezTo>
                    <a:cubicBezTo>
                      <a:pt x="155621" y="163293"/>
                      <a:pt x="147487" y="143771"/>
                      <a:pt x="142745" y="128187"/>
                    </a:cubicBezTo>
                    <a:cubicBezTo>
                      <a:pt x="138004" y="112603"/>
                      <a:pt x="136654" y="100956"/>
                      <a:pt x="136654" y="100956"/>
                    </a:cubicBezTo>
                    <a:cubicBezTo>
                      <a:pt x="136654" y="100956"/>
                      <a:pt x="145343" y="105199"/>
                      <a:pt x="166658" y="123889"/>
                    </a:cubicBezTo>
                    <a:cubicBezTo>
                      <a:pt x="194425" y="148236"/>
                      <a:pt x="246779" y="199148"/>
                      <a:pt x="246779" y="19914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18" name="Google Shape;7818;p13"/>
            <p:cNvGrpSpPr/>
            <p:nvPr/>
          </p:nvGrpSpPr>
          <p:grpSpPr>
            <a:xfrm>
              <a:off x="483813" y="3980821"/>
              <a:ext cx="305252" cy="282471"/>
              <a:chOff x="483813" y="3980821"/>
              <a:chExt cx="305252" cy="282471"/>
            </a:xfrm>
          </p:grpSpPr>
          <p:sp>
            <p:nvSpPr>
              <p:cNvPr id="7819" name="Google Shape;7819;p13"/>
              <p:cNvSpPr/>
              <p:nvPr/>
            </p:nvSpPr>
            <p:spPr>
              <a:xfrm>
                <a:off x="483813" y="3980821"/>
                <a:ext cx="305252" cy="282471"/>
              </a:xfrm>
              <a:custGeom>
                <a:avLst/>
                <a:gdLst/>
                <a:ahLst/>
                <a:cxnLst/>
                <a:rect l="l" t="t" r="r" b="b"/>
                <a:pathLst>
                  <a:path w="305252" h="282471" extrusionOk="0">
                    <a:moveTo>
                      <a:pt x="174496" y="79913"/>
                    </a:moveTo>
                    <a:cubicBezTo>
                      <a:pt x="174496" y="79913"/>
                      <a:pt x="148421" y="34593"/>
                      <a:pt x="111891" y="16448"/>
                    </a:cubicBezTo>
                    <a:cubicBezTo>
                      <a:pt x="54379" y="-12124"/>
                      <a:pt x="35014" y="5208"/>
                      <a:pt x="35014" y="5208"/>
                    </a:cubicBezTo>
                    <a:cubicBezTo>
                      <a:pt x="35014" y="5208"/>
                      <a:pt x="76138" y="25691"/>
                      <a:pt x="65915" y="50029"/>
                    </a:cubicBezTo>
                    <a:cubicBezTo>
                      <a:pt x="60609" y="62665"/>
                      <a:pt x="36169" y="67277"/>
                      <a:pt x="36169" y="67277"/>
                    </a:cubicBezTo>
                    <a:cubicBezTo>
                      <a:pt x="36169" y="67277"/>
                      <a:pt x="38591" y="86438"/>
                      <a:pt x="29551" y="97956"/>
                    </a:cubicBezTo>
                    <a:cubicBezTo>
                      <a:pt x="20511" y="109482"/>
                      <a:pt x="0" y="113364"/>
                      <a:pt x="0" y="113364"/>
                    </a:cubicBezTo>
                    <a:cubicBezTo>
                      <a:pt x="0" y="113364"/>
                      <a:pt x="18690" y="128135"/>
                      <a:pt x="40144" y="136759"/>
                    </a:cubicBezTo>
                    <a:cubicBezTo>
                      <a:pt x="61607" y="145374"/>
                      <a:pt x="85825" y="147851"/>
                      <a:pt x="85825" y="147851"/>
                    </a:cubicBezTo>
                    <a:cubicBezTo>
                      <a:pt x="85825" y="147851"/>
                      <a:pt x="79040" y="155680"/>
                      <a:pt x="74123" y="164018"/>
                    </a:cubicBezTo>
                    <a:cubicBezTo>
                      <a:pt x="69196" y="172346"/>
                      <a:pt x="66136" y="181174"/>
                      <a:pt x="66136" y="181174"/>
                    </a:cubicBezTo>
                    <a:cubicBezTo>
                      <a:pt x="66136" y="181174"/>
                      <a:pt x="76803" y="186618"/>
                      <a:pt x="86527" y="189049"/>
                    </a:cubicBezTo>
                    <a:cubicBezTo>
                      <a:pt x="96260" y="191480"/>
                      <a:pt x="105051" y="190916"/>
                      <a:pt x="105051" y="190916"/>
                    </a:cubicBezTo>
                    <a:cubicBezTo>
                      <a:pt x="105051" y="190916"/>
                      <a:pt x="105171" y="216317"/>
                      <a:pt x="108600" y="238436"/>
                    </a:cubicBezTo>
                    <a:cubicBezTo>
                      <a:pt x="112030" y="260546"/>
                      <a:pt x="118768" y="279375"/>
                      <a:pt x="118768" y="279375"/>
                    </a:cubicBezTo>
                    <a:cubicBezTo>
                      <a:pt x="118768" y="279375"/>
                      <a:pt x="142015" y="273376"/>
                      <a:pt x="158829" y="264216"/>
                    </a:cubicBezTo>
                    <a:cubicBezTo>
                      <a:pt x="175633" y="255065"/>
                      <a:pt x="185995" y="242735"/>
                      <a:pt x="185995" y="242735"/>
                    </a:cubicBezTo>
                    <a:cubicBezTo>
                      <a:pt x="185995" y="242735"/>
                      <a:pt x="190552" y="251165"/>
                      <a:pt x="196366" y="257968"/>
                    </a:cubicBezTo>
                    <a:cubicBezTo>
                      <a:pt x="202189" y="264761"/>
                      <a:pt x="209270" y="269919"/>
                      <a:pt x="209270" y="269919"/>
                    </a:cubicBezTo>
                    <a:cubicBezTo>
                      <a:pt x="209270" y="269919"/>
                      <a:pt x="217376" y="258264"/>
                      <a:pt x="219308" y="243890"/>
                    </a:cubicBezTo>
                    <a:cubicBezTo>
                      <a:pt x="221240" y="229517"/>
                      <a:pt x="217006" y="212426"/>
                      <a:pt x="217006" y="212426"/>
                    </a:cubicBezTo>
                    <a:cubicBezTo>
                      <a:pt x="217006" y="212426"/>
                      <a:pt x="237517" y="238621"/>
                      <a:pt x="258334" y="256138"/>
                    </a:cubicBezTo>
                    <a:cubicBezTo>
                      <a:pt x="279140" y="273645"/>
                      <a:pt x="300252" y="282472"/>
                      <a:pt x="300252" y="282472"/>
                    </a:cubicBezTo>
                    <a:cubicBezTo>
                      <a:pt x="300252" y="282472"/>
                      <a:pt x="286849" y="255537"/>
                      <a:pt x="285740" y="236985"/>
                    </a:cubicBezTo>
                    <a:cubicBezTo>
                      <a:pt x="284622" y="218434"/>
                      <a:pt x="295797" y="208266"/>
                      <a:pt x="295797" y="208266"/>
                    </a:cubicBezTo>
                    <a:cubicBezTo>
                      <a:pt x="295797" y="208266"/>
                      <a:pt x="262244" y="184039"/>
                      <a:pt x="281442" y="153398"/>
                    </a:cubicBezTo>
                    <a:cubicBezTo>
                      <a:pt x="289049" y="141243"/>
                      <a:pt x="305253" y="146373"/>
                      <a:pt x="305253" y="146373"/>
                    </a:cubicBezTo>
                    <a:cubicBezTo>
                      <a:pt x="305253" y="146373"/>
                      <a:pt x="287737" y="117746"/>
                      <a:pt x="254987" y="100368"/>
                    </a:cubicBezTo>
                    <a:cubicBezTo>
                      <a:pt x="222248" y="82991"/>
                      <a:pt x="174496" y="79913"/>
                      <a:pt x="174496" y="799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20" name="Google Shape;7820;p13"/>
              <p:cNvSpPr/>
              <p:nvPr/>
            </p:nvSpPr>
            <p:spPr>
              <a:xfrm>
                <a:off x="526804" y="4001715"/>
                <a:ext cx="233210" cy="235271"/>
              </a:xfrm>
              <a:custGeom>
                <a:avLst/>
                <a:gdLst/>
                <a:ahLst/>
                <a:cxnLst/>
                <a:rect l="l" t="t" r="r" b="b"/>
                <a:pathLst>
                  <a:path w="233210" h="235271" extrusionOk="0">
                    <a:moveTo>
                      <a:pt x="86703" y="235271"/>
                    </a:moveTo>
                    <a:cubicBezTo>
                      <a:pt x="86703" y="235271"/>
                      <a:pt x="113268" y="187151"/>
                      <a:pt x="119230" y="160031"/>
                    </a:cubicBezTo>
                    <a:cubicBezTo>
                      <a:pt x="122549" y="144908"/>
                      <a:pt x="123214" y="134260"/>
                      <a:pt x="123214" y="134260"/>
                    </a:cubicBezTo>
                    <a:cubicBezTo>
                      <a:pt x="123214" y="134260"/>
                      <a:pt x="127919" y="141738"/>
                      <a:pt x="135517" y="160770"/>
                    </a:cubicBezTo>
                    <a:cubicBezTo>
                      <a:pt x="143115" y="179811"/>
                      <a:pt x="153606" y="210407"/>
                      <a:pt x="153606" y="210407"/>
                    </a:cubicBezTo>
                    <a:cubicBezTo>
                      <a:pt x="153606" y="210407"/>
                      <a:pt x="149678" y="182427"/>
                      <a:pt x="142736" y="161547"/>
                    </a:cubicBezTo>
                    <a:cubicBezTo>
                      <a:pt x="135794" y="140666"/>
                      <a:pt x="125830" y="126884"/>
                      <a:pt x="125830" y="126884"/>
                    </a:cubicBezTo>
                    <a:cubicBezTo>
                      <a:pt x="125830" y="126884"/>
                      <a:pt x="130183" y="114072"/>
                      <a:pt x="131635" y="100688"/>
                    </a:cubicBezTo>
                    <a:cubicBezTo>
                      <a:pt x="133086" y="87313"/>
                      <a:pt x="131635" y="73365"/>
                      <a:pt x="131635" y="73365"/>
                    </a:cubicBezTo>
                    <a:lnTo>
                      <a:pt x="160798" y="109617"/>
                    </a:lnTo>
                    <a:cubicBezTo>
                      <a:pt x="160798" y="109617"/>
                      <a:pt x="155825" y="116004"/>
                      <a:pt x="157035" y="130979"/>
                    </a:cubicBezTo>
                    <a:cubicBezTo>
                      <a:pt x="158246" y="145953"/>
                      <a:pt x="165660" y="169505"/>
                      <a:pt x="165660" y="169505"/>
                    </a:cubicBezTo>
                    <a:cubicBezTo>
                      <a:pt x="165660" y="169505"/>
                      <a:pt x="163469" y="148476"/>
                      <a:pt x="163339" y="135730"/>
                    </a:cubicBezTo>
                    <a:cubicBezTo>
                      <a:pt x="163201" y="122983"/>
                      <a:pt x="165114" y="118509"/>
                      <a:pt x="165114" y="118509"/>
                    </a:cubicBezTo>
                    <a:lnTo>
                      <a:pt x="187816" y="154605"/>
                    </a:lnTo>
                    <a:lnTo>
                      <a:pt x="215426" y="202568"/>
                    </a:lnTo>
                    <a:lnTo>
                      <a:pt x="194083" y="154642"/>
                    </a:lnTo>
                    <a:cubicBezTo>
                      <a:pt x="194083" y="154642"/>
                      <a:pt x="199425" y="154309"/>
                      <a:pt x="209205" y="161038"/>
                    </a:cubicBezTo>
                    <a:cubicBezTo>
                      <a:pt x="218985" y="167776"/>
                      <a:pt x="233210" y="181568"/>
                      <a:pt x="233210" y="181568"/>
                    </a:cubicBezTo>
                    <a:cubicBezTo>
                      <a:pt x="233210" y="181568"/>
                      <a:pt x="220306" y="165216"/>
                      <a:pt x="209307" y="156361"/>
                    </a:cubicBezTo>
                    <a:cubicBezTo>
                      <a:pt x="198298" y="147515"/>
                      <a:pt x="189184" y="146166"/>
                      <a:pt x="189184" y="146166"/>
                    </a:cubicBezTo>
                    <a:lnTo>
                      <a:pt x="170753" y="117428"/>
                    </a:lnTo>
                    <a:lnTo>
                      <a:pt x="160871" y="100799"/>
                    </a:lnTo>
                    <a:cubicBezTo>
                      <a:pt x="160871" y="100799"/>
                      <a:pt x="168821" y="100161"/>
                      <a:pt x="183407" y="105901"/>
                    </a:cubicBezTo>
                    <a:cubicBezTo>
                      <a:pt x="197993" y="111632"/>
                      <a:pt x="219197" y="123741"/>
                      <a:pt x="219197" y="123741"/>
                    </a:cubicBezTo>
                    <a:cubicBezTo>
                      <a:pt x="219197" y="123741"/>
                      <a:pt x="200840" y="108184"/>
                      <a:pt x="184784" y="100180"/>
                    </a:cubicBezTo>
                    <a:cubicBezTo>
                      <a:pt x="168728" y="92184"/>
                      <a:pt x="154974" y="91741"/>
                      <a:pt x="154974" y="91741"/>
                    </a:cubicBezTo>
                    <a:lnTo>
                      <a:pt x="132624" y="65462"/>
                    </a:lnTo>
                    <a:cubicBezTo>
                      <a:pt x="132624" y="65462"/>
                      <a:pt x="133178" y="57633"/>
                      <a:pt x="131820" y="42769"/>
                    </a:cubicBezTo>
                    <a:cubicBezTo>
                      <a:pt x="130461" y="27897"/>
                      <a:pt x="127189" y="5990"/>
                      <a:pt x="127189" y="5990"/>
                    </a:cubicBezTo>
                    <a:lnTo>
                      <a:pt x="109303" y="0"/>
                    </a:lnTo>
                    <a:cubicBezTo>
                      <a:pt x="109303" y="0"/>
                      <a:pt x="117076" y="20973"/>
                      <a:pt x="120404" y="36927"/>
                    </a:cubicBezTo>
                    <a:cubicBezTo>
                      <a:pt x="123732" y="52881"/>
                      <a:pt x="122613" y="63825"/>
                      <a:pt x="122613" y="63825"/>
                    </a:cubicBezTo>
                    <a:lnTo>
                      <a:pt x="100559" y="66025"/>
                    </a:lnTo>
                    <a:cubicBezTo>
                      <a:pt x="100559" y="66025"/>
                      <a:pt x="93118" y="50053"/>
                      <a:pt x="78430" y="35726"/>
                    </a:cubicBezTo>
                    <a:cubicBezTo>
                      <a:pt x="63742" y="21408"/>
                      <a:pt x="42205" y="5916"/>
                      <a:pt x="42205" y="5916"/>
                    </a:cubicBezTo>
                    <a:cubicBezTo>
                      <a:pt x="42205" y="5916"/>
                      <a:pt x="62208" y="22970"/>
                      <a:pt x="74797" y="38101"/>
                    </a:cubicBezTo>
                    <a:cubicBezTo>
                      <a:pt x="87387" y="53242"/>
                      <a:pt x="94171" y="67190"/>
                      <a:pt x="94171" y="67190"/>
                    </a:cubicBezTo>
                    <a:lnTo>
                      <a:pt x="60220" y="72080"/>
                    </a:lnTo>
                    <a:cubicBezTo>
                      <a:pt x="60220" y="72080"/>
                      <a:pt x="54074" y="64574"/>
                      <a:pt x="41531" y="60535"/>
                    </a:cubicBezTo>
                    <a:cubicBezTo>
                      <a:pt x="28978" y="56495"/>
                      <a:pt x="10038" y="55923"/>
                      <a:pt x="10038" y="55923"/>
                    </a:cubicBezTo>
                    <a:cubicBezTo>
                      <a:pt x="10038" y="55923"/>
                      <a:pt x="29819" y="60544"/>
                      <a:pt x="40920" y="64787"/>
                    </a:cubicBezTo>
                    <a:cubicBezTo>
                      <a:pt x="52012" y="69020"/>
                      <a:pt x="54425" y="72884"/>
                      <a:pt x="54425" y="72884"/>
                    </a:cubicBezTo>
                    <a:lnTo>
                      <a:pt x="0" y="97980"/>
                    </a:lnTo>
                    <a:cubicBezTo>
                      <a:pt x="0" y="97980"/>
                      <a:pt x="40393" y="85020"/>
                      <a:pt x="61792" y="79964"/>
                    </a:cubicBezTo>
                    <a:cubicBezTo>
                      <a:pt x="77949" y="76147"/>
                      <a:pt x="84475" y="75879"/>
                      <a:pt x="84475" y="75879"/>
                    </a:cubicBezTo>
                    <a:cubicBezTo>
                      <a:pt x="84475" y="75879"/>
                      <a:pt x="84789" y="82922"/>
                      <a:pt x="81979" y="91990"/>
                    </a:cubicBezTo>
                    <a:cubicBezTo>
                      <a:pt x="79169" y="101058"/>
                      <a:pt x="73189" y="110662"/>
                      <a:pt x="73189" y="110662"/>
                    </a:cubicBezTo>
                    <a:cubicBezTo>
                      <a:pt x="73189" y="110662"/>
                      <a:pt x="82811" y="102832"/>
                      <a:pt x="87618" y="94310"/>
                    </a:cubicBezTo>
                    <a:cubicBezTo>
                      <a:pt x="92434" y="85788"/>
                      <a:pt x="92443" y="76554"/>
                      <a:pt x="92443" y="76554"/>
                    </a:cubicBezTo>
                    <a:lnTo>
                      <a:pt x="122465" y="72579"/>
                    </a:lnTo>
                    <a:cubicBezTo>
                      <a:pt x="122465" y="72579"/>
                      <a:pt x="122151" y="86916"/>
                      <a:pt x="121338" y="98654"/>
                    </a:cubicBezTo>
                    <a:cubicBezTo>
                      <a:pt x="120534" y="110384"/>
                      <a:pt x="116901" y="121578"/>
                      <a:pt x="116901" y="121578"/>
                    </a:cubicBezTo>
                    <a:cubicBezTo>
                      <a:pt x="116901" y="121578"/>
                      <a:pt x="102426" y="123584"/>
                      <a:pt x="88690" y="130535"/>
                    </a:cubicBezTo>
                    <a:cubicBezTo>
                      <a:pt x="74955" y="137495"/>
                      <a:pt x="61968" y="149401"/>
                      <a:pt x="61968" y="149401"/>
                    </a:cubicBezTo>
                    <a:cubicBezTo>
                      <a:pt x="61968" y="149401"/>
                      <a:pt x="76969" y="141193"/>
                      <a:pt x="90150" y="136275"/>
                    </a:cubicBezTo>
                    <a:cubicBezTo>
                      <a:pt x="103331" y="131357"/>
                      <a:pt x="114692" y="129721"/>
                      <a:pt x="114692" y="129721"/>
                    </a:cubicBezTo>
                    <a:cubicBezTo>
                      <a:pt x="114692" y="129721"/>
                      <a:pt x="116180" y="137929"/>
                      <a:pt x="111087" y="158348"/>
                    </a:cubicBezTo>
                    <a:cubicBezTo>
                      <a:pt x="104459" y="184951"/>
                      <a:pt x="86703" y="235271"/>
                      <a:pt x="86703" y="2352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21" name="Google Shape;7821;p13"/>
            <p:cNvGrpSpPr/>
            <p:nvPr/>
          </p:nvGrpSpPr>
          <p:grpSpPr>
            <a:xfrm>
              <a:off x="1120811" y="1790046"/>
              <a:ext cx="225805" cy="185514"/>
              <a:chOff x="1120811" y="1790046"/>
              <a:chExt cx="225805" cy="185514"/>
            </a:xfrm>
          </p:grpSpPr>
          <p:sp>
            <p:nvSpPr>
              <p:cNvPr id="7822" name="Google Shape;7822;p13"/>
              <p:cNvSpPr/>
              <p:nvPr/>
            </p:nvSpPr>
            <p:spPr>
              <a:xfrm>
                <a:off x="1120811" y="1790046"/>
                <a:ext cx="225805" cy="185514"/>
              </a:xfrm>
              <a:custGeom>
                <a:avLst/>
                <a:gdLst/>
                <a:ahLst/>
                <a:cxnLst/>
                <a:rect l="l" t="t" r="r" b="b"/>
                <a:pathLst>
                  <a:path w="225805" h="185514" extrusionOk="0">
                    <a:moveTo>
                      <a:pt x="70508" y="121153"/>
                    </a:moveTo>
                    <a:cubicBezTo>
                      <a:pt x="70508" y="121153"/>
                      <a:pt x="36021" y="117585"/>
                      <a:pt x="18967" y="99486"/>
                    </a:cubicBezTo>
                    <a:cubicBezTo>
                      <a:pt x="-7894" y="70980"/>
                      <a:pt x="1645" y="53602"/>
                      <a:pt x="1645" y="53602"/>
                    </a:cubicBezTo>
                    <a:cubicBezTo>
                      <a:pt x="1645" y="53602"/>
                      <a:pt x="20881" y="73965"/>
                      <a:pt x="36391" y="60405"/>
                    </a:cubicBezTo>
                    <a:cubicBezTo>
                      <a:pt x="44442" y="53362"/>
                      <a:pt x="44581" y="36419"/>
                      <a:pt x="44581" y="36419"/>
                    </a:cubicBezTo>
                    <a:cubicBezTo>
                      <a:pt x="44581" y="36419"/>
                      <a:pt x="58094" y="32435"/>
                      <a:pt x="64907" y="23330"/>
                    </a:cubicBezTo>
                    <a:cubicBezTo>
                      <a:pt x="71728" y="14226"/>
                      <a:pt x="71849" y="0"/>
                      <a:pt x="71849" y="0"/>
                    </a:cubicBezTo>
                    <a:cubicBezTo>
                      <a:pt x="71849" y="0"/>
                      <a:pt x="84364" y="7681"/>
                      <a:pt x="92979" y="18903"/>
                    </a:cubicBezTo>
                    <a:cubicBezTo>
                      <a:pt x="101584" y="30115"/>
                      <a:pt x="106308" y="44886"/>
                      <a:pt x="106308" y="44886"/>
                    </a:cubicBezTo>
                    <a:cubicBezTo>
                      <a:pt x="106308" y="44886"/>
                      <a:pt x="110865" y="38286"/>
                      <a:pt x="115995" y="32731"/>
                    </a:cubicBezTo>
                    <a:cubicBezTo>
                      <a:pt x="121125" y="27185"/>
                      <a:pt x="126828" y="22674"/>
                      <a:pt x="126828" y="22674"/>
                    </a:cubicBezTo>
                    <a:cubicBezTo>
                      <a:pt x="126828" y="22674"/>
                      <a:pt x="131912" y="27924"/>
                      <a:pt x="134796" y="33433"/>
                    </a:cubicBezTo>
                    <a:cubicBezTo>
                      <a:pt x="137689" y="38952"/>
                      <a:pt x="138391" y="44729"/>
                      <a:pt x="138391" y="44729"/>
                    </a:cubicBezTo>
                    <a:cubicBezTo>
                      <a:pt x="138391" y="44729"/>
                      <a:pt x="155917" y="37473"/>
                      <a:pt x="171594" y="33276"/>
                    </a:cubicBezTo>
                    <a:cubicBezTo>
                      <a:pt x="187261" y="29080"/>
                      <a:pt x="201080" y="27952"/>
                      <a:pt x="201080" y="27952"/>
                    </a:cubicBezTo>
                    <a:cubicBezTo>
                      <a:pt x="201080" y="27952"/>
                      <a:pt x="199841" y="44535"/>
                      <a:pt x="195617" y="57919"/>
                    </a:cubicBezTo>
                    <a:cubicBezTo>
                      <a:pt x="191393" y="71303"/>
                      <a:pt x="184192" y="81490"/>
                      <a:pt x="184192" y="81490"/>
                    </a:cubicBezTo>
                    <a:cubicBezTo>
                      <a:pt x="184192" y="81490"/>
                      <a:pt x="190570" y="81961"/>
                      <a:pt x="195978" y="83717"/>
                    </a:cubicBezTo>
                    <a:cubicBezTo>
                      <a:pt x="201385" y="85473"/>
                      <a:pt x="205822" y="88505"/>
                      <a:pt x="205822" y="88505"/>
                    </a:cubicBezTo>
                    <a:cubicBezTo>
                      <a:pt x="205822" y="88505"/>
                      <a:pt x="198797" y="97046"/>
                      <a:pt x="189128" y="102435"/>
                    </a:cubicBezTo>
                    <a:cubicBezTo>
                      <a:pt x="179460" y="107824"/>
                      <a:pt x="167157" y="110052"/>
                      <a:pt x="167157" y="110052"/>
                    </a:cubicBezTo>
                    <a:cubicBezTo>
                      <a:pt x="167157" y="110052"/>
                      <a:pt x="187760" y="115598"/>
                      <a:pt x="202430" y="123833"/>
                    </a:cubicBezTo>
                    <a:cubicBezTo>
                      <a:pt x="217089" y="132078"/>
                      <a:pt x="225806" y="143013"/>
                      <a:pt x="225806" y="143013"/>
                    </a:cubicBezTo>
                    <a:cubicBezTo>
                      <a:pt x="225806" y="143013"/>
                      <a:pt x="205563" y="142228"/>
                      <a:pt x="192641" y="146877"/>
                    </a:cubicBezTo>
                    <a:cubicBezTo>
                      <a:pt x="179709" y="151517"/>
                      <a:pt x="174089" y="161593"/>
                      <a:pt x="174089" y="161593"/>
                    </a:cubicBezTo>
                    <a:cubicBezTo>
                      <a:pt x="174089" y="161593"/>
                      <a:pt x="153218" y="147154"/>
                      <a:pt x="134472" y="168266"/>
                    </a:cubicBezTo>
                    <a:cubicBezTo>
                      <a:pt x="127050" y="176641"/>
                      <a:pt x="132596" y="185514"/>
                      <a:pt x="132596" y="185514"/>
                    </a:cubicBezTo>
                    <a:cubicBezTo>
                      <a:pt x="132596" y="185514"/>
                      <a:pt x="110680" y="182584"/>
                      <a:pt x="94624" y="166676"/>
                    </a:cubicBezTo>
                    <a:cubicBezTo>
                      <a:pt x="78568" y="150778"/>
                      <a:pt x="70508" y="121153"/>
                      <a:pt x="70508" y="12115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23" name="Google Shape;7823;p13"/>
              <p:cNvSpPr/>
              <p:nvPr/>
            </p:nvSpPr>
            <p:spPr>
              <a:xfrm>
                <a:off x="1143595" y="1815927"/>
                <a:ext cx="163653" cy="132623"/>
              </a:xfrm>
              <a:custGeom>
                <a:avLst/>
                <a:gdLst/>
                <a:ahLst/>
                <a:cxnLst/>
                <a:rect l="l" t="t" r="r" b="b"/>
                <a:pathLst>
                  <a:path w="163653" h="132623" extrusionOk="0">
                    <a:moveTo>
                      <a:pt x="163654" y="15751"/>
                    </a:moveTo>
                    <a:cubicBezTo>
                      <a:pt x="163654" y="15751"/>
                      <a:pt x="133788" y="46624"/>
                      <a:pt x="115838" y="58261"/>
                    </a:cubicBezTo>
                    <a:cubicBezTo>
                      <a:pt x="105818" y="64750"/>
                      <a:pt x="98562" y="68244"/>
                      <a:pt x="98562" y="68244"/>
                    </a:cubicBezTo>
                    <a:cubicBezTo>
                      <a:pt x="98562" y="68244"/>
                      <a:pt x="104302" y="69094"/>
                      <a:pt x="118371" y="68456"/>
                    </a:cubicBezTo>
                    <a:cubicBezTo>
                      <a:pt x="132439" y="67809"/>
                      <a:pt x="154845" y="65683"/>
                      <a:pt x="154845" y="65683"/>
                    </a:cubicBezTo>
                    <a:cubicBezTo>
                      <a:pt x="154845" y="65683"/>
                      <a:pt x="135064" y="71248"/>
                      <a:pt x="119803" y="72847"/>
                    </a:cubicBezTo>
                    <a:cubicBezTo>
                      <a:pt x="104542" y="74437"/>
                      <a:pt x="93802" y="72052"/>
                      <a:pt x="93802" y="72052"/>
                    </a:cubicBezTo>
                    <a:cubicBezTo>
                      <a:pt x="93802" y="72052"/>
                      <a:pt x="85510" y="78532"/>
                      <a:pt x="76470" y="83329"/>
                    </a:cubicBezTo>
                    <a:cubicBezTo>
                      <a:pt x="67421" y="88117"/>
                      <a:pt x="57632" y="91214"/>
                      <a:pt x="57632" y="91214"/>
                    </a:cubicBezTo>
                    <a:lnTo>
                      <a:pt x="86250" y="99385"/>
                    </a:lnTo>
                    <a:cubicBezTo>
                      <a:pt x="86250" y="99385"/>
                      <a:pt x="90030" y="94356"/>
                      <a:pt x="100503" y="90807"/>
                    </a:cubicBezTo>
                    <a:cubicBezTo>
                      <a:pt x="110976" y="87257"/>
                      <a:pt x="128141" y="85187"/>
                      <a:pt x="128141" y="85187"/>
                    </a:cubicBezTo>
                    <a:cubicBezTo>
                      <a:pt x="128141" y="85187"/>
                      <a:pt x="113370" y="89873"/>
                      <a:pt x="104570" y="93460"/>
                    </a:cubicBezTo>
                    <a:cubicBezTo>
                      <a:pt x="95761" y="97055"/>
                      <a:pt x="92924" y="99570"/>
                      <a:pt x="92924" y="99570"/>
                    </a:cubicBezTo>
                    <a:lnTo>
                      <a:pt x="120626" y="103655"/>
                    </a:lnTo>
                    <a:lnTo>
                      <a:pt x="157137" y="107445"/>
                    </a:lnTo>
                    <a:lnTo>
                      <a:pt x="121430" y="107648"/>
                    </a:lnTo>
                    <a:cubicBezTo>
                      <a:pt x="121430" y="107648"/>
                      <a:pt x="121864" y="111152"/>
                      <a:pt x="127725" y="115459"/>
                    </a:cubicBezTo>
                    <a:cubicBezTo>
                      <a:pt x="133585" y="119766"/>
                      <a:pt x="144862" y="124869"/>
                      <a:pt x="144862" y="124869"/>
                    </a:cubicBezTo>
                    <a:cubicBezTo>
                      <a:pt x="144862" y="124869"/>
                      <a:pt x="131986" y="121356"/>
                      <a:pt x="124517" y="116873"/>
                    </a:cubicBezTo>
                    <a:cubicBezTo>
                      <a:pt x="117039" y="112399"/>
                      <a:pt x="114978" y="106964"/>
                      <a:pt x="114978" y="106964"/>
                    </a:cubicBezTo>
                    <a:lnTo>
                      <a:pt x="92877" y="103480"/>
                    </a:lnTo>
                    <a:lnTo>
                      <a:pt x="80177" y="101973"/>
                    </a:lnTo>
                    <a:cubicBezTo>
                      <a:pt x="80177" y="101973"/>
                      <a:pt x="80732" y="107242"/>
                      <a:pt x="86499" y="114904"/>
                    </a:cubicBezTo>
                    <a:cubicBezTo>
                      <a:pt x="92267" y="122567"/>
                      <a:pt x="103249" y="132624"/>
                      <a:pt x="103249" y="132624"/>
                    </a:cubicBezTo>
                    <a:cubicBezTo>
                      <a:pt x="103249" y="132624"/>
                      <a:pt x="90243" y="125386"/>
                      <a:pt x="82728" y="117437"/>
                    </a:cubicBezTo>
                    <a:cubicBezTo>
                      <a:pt x="75223" y="109479"/>
                      <a:pt x="73198" y="100817"/>
                      <a:pt x="73198" y="100817"/>
                    </a:cubicBezTo>
                    <a:lnTo>
                      <a:pt x="52299" y="94125"/>
                    </a:lnTo>
                    <a:cubicBezTo>
                      <a:pt x="52299" y="94125"/>
                      <a:pt x="46975" y="96741"/>
                      <a:pt x="36557" y="100170"/>
                    </a:cubicBezTo>
                    <a:cubicBezTo>
                      <a:pt x="26140" y="103600"/>
                      <a:pt x="10621" y="107824"/>
                      <a:pt x="10621" y="107824"/>
                    </a:cubicBezTo>
                    <a:lnTo>
                      <a:pt x="4270" y="98137"/>
                    </a:lnTo>
                    <a:cubicBezTo>
                      <a:pt x="4270" y="98137"/>
                      <a:pt x="19698" y="97046"/>
                      <a:pt x="31113" y="94560"/>
                    </a:cubicBezTo>
                    <a:cubicBezTo>
                      <a:pt x="42529" y="92082"/>
                      <a:pt x="49933" y="88200"/>
                      <a:pt x="49933" y="88200"/>
                    </a:cubicBezTo>
                    <a:lnTo>
                      <a:pt x="48703" y="73476"/>
                    </a:lnTo>
                    <a:cubicBezTo>
                      <a:pt x="48703" y="73476"/>
                      <a:pt x="36761" y="73337"/>
                      <a:pt x="25059" y="68087"/>
                    </a:cubicBezTo>
                    <a:cubicBezTo>
                      <a:pt x="13357" y="62836"/>
                      <a:pt x="0" y="53556"/>
                      <a:pt x="0" y="53556"/>
                    </a:cubicBezTo>
                    <a:cubicBezTo>
                      <a:pt x="0" y="53556"/>
                      <a:pt x="14244" y="61404"/>
                      <a:pt x="26242" y="65083"/>
                    </a:cubicBezTo>
                    <a:cubicBezTo>
                      <a:pt x="38249" y="68752"/>
                      <a:pt x="48703" y="69057"/>
                      <a:pt x="48703" y="69057"/>
                    </a:cubicBezTo>
                    <a:lnTo>
                      <a:pt x="47853" y="45958"/>
                    </a:lnTo>
                    <a:cubicBezTo>
                      <a:pt x="47853" y="45958"/>
                      <a:pt x="41919" y="44193"/>
                      <a:pt x="37574" y="37343"/>
                    </a:cubicBezTo>
                    <a:cubicBezTo>
                      <a:pt x="33221" y="30494"/>
                      <a:pt x="30466" y="18551"/>
                      <a:pt x="30466" y="18551"/>
                    </a:cubicBezTo>
                    <a:cubicBezTo>
                      <a:pt x="30466" y="18551"/>
                      <a:pt x="36114" y="29865"/>
                      <a:pt x="40421" y="35726"/>
                    </a:cubicBezTo>
                    <a:cubicBezTo>
                      <a:pt x="44729" y="41595"/>
                      <a:pt x="47686" y="42020"/>
                      <a:pt x="47686" y="42020"/>
                    </a:cubicBezTo>
                    <a:lnTo>
                      <a:pt x="58215" y="0"/>
                    </a:lnTo>
                    <a:cubicBezTo>
                      <a:pt x="58215" y="0"/>
                      <a:pt x="54305" y="29551"/>
                      <a:pt x="53482" y="44683"/>
                    </a:cubicBezTo>
                    <a:cubicBezTo>
                      <a:pt x="52863" y="56107"/>
                      <a:pt x="53491" y="60359"/>
                      <a:pt x="53491" y="60359"/>
                    </a:cubicBezTo>
                    <a:cubicBezTo>
                      <a:pt x="53491" y="60359"/>
                      <a:pt x="58390" y="58529"/>
                      <a:pt x="64287" y="54111"/>
                    </a:cubicBezTo>
                    <a:cubicBezTo>
                      <a:pt x="70194" y="49692"/>
                      <a:pt x="76064" y="43102"/>
                      <a:pt x="76064" y="43102"/>
                    </a:cubicBezTo>
                    <a:cubicBezTo>
                      <a:pt x="76064" y="43102"/>
                      <a:pt x="71867" y="51504"/>
                      <a:pt x="66589" y="57041"/>
                    </a:cubicBezTo>
                    <a:cubicBezTo>
                      <a:pt x="61311" y="62587"/>
                      <a:pt x="54952" y="65249"/>
                      <a:pt x="54952" y="65249"/>
                    </a:cubicBezTo>
                    <a:lnTo>
                      <a:pt x="55950" y="85584"/>
                    </a:lnTo>
                    <a:cubicBezTo>
                      <a:pt x="55950" y="85584"/>
                      <a:pt x="65794" y="81240"/>
                      <a:pt x="73781" y="77339"/>
                    </a:cubicBezTo>
                    <a:cubicBezTo>
                      <a:pt x="81767" y="73429"/>
                      <a:pt x="89032" y="67883"/>
                      <a:pt x="89032" y="67883"/>
                    </a:cubicBezTo>
                    <a:cubicBezTo>
                      <a:pt x="89032" y="67883"/>
                      <a:pt x="88616" y="58048"/>
                      <a:pt x="91694" y="47271"/>
                    </a:cubicBezTo>
                    <a:cubicBezTo>
                      <a:pt x="94781" y="36484"/>
                      <a:pt x="101372" y="24745"/>
                      <a:pt x="101372" y="24745"/>
                    </a:cubicBezTo>
                    <a:cubicBezTo>
                      <a:pt x="101372" y="24745"/>
                      <a:pt x="97592" y="36696"/>
                      <a:pt x="95835" y="46540"/>
                    </a:cubicBezTo>
                    <a:cubicBezTo>
                      <a:pt x="94088" y="56385"/>
                      <a:pt x="94375" y="64112"/>
                      <a:pt x="94375" y="64112"/>
                    </a:cubicBezTo>
                    <a:cubicBezTo>
                      <a:pt x="94375" y="64112"/>
                      <a:pt x="100217" y="62698"/>
                      <a:pt x="113666" y="53547"/>
                    </a:cubicBezTo>
                    <a:cubicBezTo>
                      <a:pt x="131173" y="41632"/>
                      <a:pt x="163654" y="15751"/>
                      <a:pt x="163654" y="1575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24" name="Google Shape;7824;p13"/>
            <p:cNvGrpSpPr/>
            <p:nvPr/>
          </p:nvGrpSpPr>
          <p:grpSpPr>
            <a:xfrm>
              <a:off x="286735" y="2436915"/>
              <a:ext cx="355998" cy="276266"/>
              <a:chOff x="286735" y="2436915"/>
              <a:chExt cx="355998" cy="276266"/>
            </a:xfrm>
          </p:grpSpPr>
          <p:sp>
            <p:nvSpPr>
              <p:cNvPr id="7825" name="Google Shape;7825;p13"/>
              <p:cNvSpPr/>
              <p:nvPr/>
            </p:nvSpPr>
            <p:spPr>
              <a:xfrm>
                <a:off x="286735" y="2455034"/>
                <a:ext cx="355998" cy="258147"/>
              </a:xfrm>
              <a:custGeom>
                <a:avLst/>
                <a:gdLst/>
                <a:ahLst/>
                <a:cxnLst/>
                <a:rect l="l" t="t" r="r" b="b"/>
                <a:pathLst>
                  <a:path w="355998" h="258147" extrusionOk="0">
                    <a:moveTo>
                      <a:pt x="175208" y="30538"/>
                    </a:moveTo>
                    <a:cubicBezTo>
                      <a:pt x="175208" y="30538"/>
                      <a:pt x="136922" y="2827"/>
                      <a:pt x="94199" y="7892"/>
                    </a:cubicBezTo>
                    <a:cubicBezTo>
                      <a:pt x="26926" y="15869"/>
                      <a:pt x="10759" y="44644"/>
                      <a:pt x="10759" y="44644"/>
                    </a:cubicBezTo>
                    <a:cubicBezTo>
                      <a:pt x="10759" y="44644"/>
                      <a:pt x="58871" y="38996"/>
                      <a:pt x="53991" y="68898"/>
                    </a:cubicBezTo>
                    <a:cubicBezTo>
                      <a:pt x="51458" y="84418"/>
                      <a:pt x="26898" y="104023"/>
                      <a:pt x="26898" y="104023"/>
                    </a:cubicBezTo>
                    <a:cubicBezTo>
                      <a:pt x="26898" y="104023"/>
                      <a:pt x="34052" y="121059"/>
                      <a:pt x="27323" y="137817"/>
                    </a:cubicBezTo>
                    <a:cubicBezTo>
                      <a:pt x="20604" y="154575"/>
                      <a:pt x="0" y="171038"/>
                      <a:pt x="0" y="171038"/>
                    </a:cubicBezTo>
                    <a:cubicBezTo>
                      <a:pt x="0" y="171038"/>
                      <a:pt x="23182" y="173755"/>
                      <a:pt x="47788" y="168810"/>
                    </a:cubicBezTo>
                    <a:cubicBezTo>
                      <a:pt x="72394" y="163865"/>
                      <a:pt x="98423" y="151248"/>
                      <a:pt x="98423" y="151248"/>
                    </a:cubicBezTo>
                    <a:cubicBezTo>
                      <a:pt x="98423" y="151248"/>
                      <a:pt x="93191" y="163033"/>
                      <a:pt x="90021" y="174143"/>
                    </a:cubicBezTo>
                    <a:cubicBezTo>
                      <a:pt x="86860" y="185263"/>
                      <a:pt x="85760" y="195708"/>
                      <a:pt x="85760" y="195708"/>
                    </a:cubicBezTo>
                    <a:cubicBezTo>
                      <a:pt x="85760" y="195708"/>
                      <a:pt x="98266" y="194368"/>
                      <a:pt x="109072" y="190689"/>
                    </a:cubicBezTo>
                    <a:cubicBezTo>
                      <a:pt x="119877" y="187019"/>
                      <a:pt x="128973" y="181020"/>
                      <a:pt x="128973" y="181020"/>
                    </a:cubicBezTo>
                    <a:cubicBezTo>
                      <a:pt x="128973" y="181020"/>
                      <a:pt x="135212" y="205534"/>
                      <a:pt x="144132" y="224825"/>
                    </a:cubicBezTo>
                    <a:cubicBezTo>
                      <a:pt x="153052" y="244106"/>
                      <a:pt x="164652" y="258147"/>
                      <a:pt x="164652" y="258147"/>
                    </a:cubicBezTo>
                    <a:cubicBezTo>
                      <a:pt x="164652" y="258147"/>
                      <a:pt x="187631" y="237941"/>
                      <a:pt x="203077" y="218659"/>
                    </a:cubicBezTo>
                    <a:cubicBezTo>
                      <a:pt x="218522" y="199387"/>
                      <a:pt x="226444" y="181030"/>
                      <a:pt x="226444" y="181030"/>
                    </a:cubicBezTo>
                    <a:cubicBezTo>
                      <a:pt x="226444" y="181030"/>
                      <a:pt x="233256" y="186372"/>
                      <a:pt x="241002" y="189349"/>
                    </a:cubicBezTo>
                    <a:cubicBezTo>
                      <a:pt x="248748" y="192316"/>
                      <a:pt x="257428" y="192926"/>
                      <a:pt x="257428" y="192926"/>
                    </a:cubicBezTo>
                    <a:cubicBezTo>
                      <a:pt x="257428" y="192926"/>
                      <a:pt x="263131" y="176621"/>
                      <a:pt x="261707" y="161508"/>
                    </a:cubicBezTo>
                    <a:cubicBezTo>
                      <a:pt x="260275" y="146404"/>
                      <a:pt x="251724" y="132484"/>
                      <a:pt x="251724" y="132484"/>
                    </a:cubicBezTo>
                    <a:cubicBezTo>
                      <a:pt x="251724" y="132484"/>
                      <a:pt x="279566" y="145128"/>
                      <a:pt x="305632" y="149177"/>
                    </a:cubicBezTo>
                    <a:cubicBezTo>
                      <a:pt x="331707" y="153235"/>
                      <a:pt x="355999" y="148706"/>
                      <a:pt x="355999" y="148706"/>
                    </a:cubicBezTo>
                    <a:cubicBezTo>
                      <a:pt x="355999" y="148706"/>
                      <a:pt x="335442" y="130931"/>
                      <a:pt x="329812" y="113664"/>
                    </a:cubicBezTo>
                    <a:cubicBezTo>
                      <a:pt x="324174" y="96397"/>
                      <a:pt x="333464" y="79630"/>
                      <a:pt x="333464" y="79630"/>
                    </a:cubicBezTo>
                    <a:cubicBezTo>
                      <a:pt x="333464" y="79630"/>
                      <a:pt x="292405" y="76968"/>
                      <a:pt x="305197" y="35410"/>
                    </a:cubicBezTo>
                    <a:cubicBezTo>
                      <a:pt x="310263" y="18938"/>
                      <a:pt x="328518" y="13854"/>
                      <a:pt x="328518" y="13854"/>
                    </a:cubicBezTo>
                    <a:cubicBezTo>
                      <a:pt x="328518" y="13854"/>
                      <a:pt x="303229" y="-2996"/>
                      <a:pt x="264665" y="470"/>
                    </a:cubicBezTo>
                    <a:cubicBezTo>
                      <a:pt x="226093" y="3936"/>
                      <a:pt x="175208" y="30538"/>
                      <a:pt x="175208" y="3053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26" name="Google Shape;7826;p13"/>
              <p:cNvSpPr/>
              <p:nvPr/>
            </p:nvSpPr>
            <p:spPr>
              <a:xfrm>
                <a:off x="333202" y="2436915"/>
                <a:ext cx="265025" cy="247038"/>
              </a:xfrm>
              <a:custGeom>
                <a:avLst/>
                <a:gdLst/>
                <a:ahLst/>
                <a:cxnLst/>
                <a:rect l="l" t="t" r="r" b="b"/>
                <a:pathLst>
                  <a:path w="265025" h="247038" extrusionOk="0">
                    <a:moveTo>
                      <a:pt x="124083" y="247038"/>
                    </a:moveTo>
                    <a:cubicBezTo>
                      <a:pt x="124083" y="247038"/>
                      <a:pt x="140407" y="183989"/>
                      <a:pt x="140139" y="154050"/>
                    </a:cubicBezTo>
                    <a:cubicBezTo>
                      <a:pt x="139991" y="137347"/>
                      <a:pt x="138133" y="126634"/>
                      <a:pt x="138133" y="126634"/>
                    </a:cubicBezTo>
                    <a:cubicBezTo>
                      <a:pt x="138133" y="126634"/>
                      <a:pt x="144871" y="130951"/>
                      <a:pt x="157424" y="144677"/>
                    </a:cubicBezTo>
                    <a:cubicBezTo>
                      <a:pt x="169986" y="158394"/>
                      <a:pt x="188371" y="181512"/>
                      <a:pt x="188371" y="181512"/>
                    </a:cubicBezTo>
                    <a:cubicBezTo>
                      <a:pt x="188371" y="181512"/>
                      <a:pt x="177510" y="156860"/>
                      <a:pt x="165198" y="140952"/>
                    </a:cubicBezTo>
                    <a:cubicBezTo>
                      <a:pt x="152876" y="125044"/>
                      <a:pt x="139104" y="117871"/>
                      <a:pt x="139104" y="117871"/>
                    </a:cubicBezTo>
                    <a:cubicBezTo>
                      <a:pt x="139104" y="117871"/>
                      <a:pt x="140601" y="102768"/>
                      <a:pt x="138909" y="88921"/>
                    </a:cubicBezTo>
                    <a:cubicBezTo>
                      <a:pt x="137208" y="75065"/>
                      <a:pt x="132328" y="62476"/>
                      <a:pt x="132328" y="62476"/>
                    </a:cubicBezTo>
                    <a:lnTo>
                      <a:pt x="171677" y="79484"/>
                    </a:lnTo>
                    <a:cubicBezTo>
                      <a:pt x="171677" y="79484"/>
                      <a:pt x="167989" y="88755"/>
                      <a:pt x="172860" y="102500"/>
                    </a:cubicBezTo>
                    <a:cubicBezTo>
                      <a:pt x="177741" y="116235"/>
                      <a:pt x="191181" y="134454"/>
                      <a:pt x="191181" y="134454"/>
                    </a:cubicBezTo>
                    <a:cubicBezTo>
                      <a:pt x="191181" y="134454"/>
                      <a:pt x="183832" y="115450"/>
                      <a:pt x="180625" y="103193"/>
                    </a:cubicBezTo>
                    <a:cubicBezTo>
                      <a:pt x="177417" y="90936"/>
                      <a:pt x="178351" y="85427"/>
                      <a:pt x="178351" y="85427"/>
                    </a:cubicBezTo>
                    <a:lnTo>
                      <a:pt x="210878" y="106299"/>
                    </a:lnTo>
                    <a:lnTo>
                      <a:pt x="251401" y="135628"/>
                    </a:lnTo>
                    <a:lnTo>
                      <a:pt x="217459" y="102453"/>
                    </a:lnTo>
                    <a:cubicBezTo>
                      <a:pt x="217459" y="102453"/>
                      <a:pt x="222987" y="98821"/>
                      <a:pt x="234883" y="99274"/>
                    </a:cubicBezTo>
                    <a:cubicBezTo>
                      <a:pt x="246770" y="99727"/>
                      <a:pt x="265026" y="104265"/>
                      <a:pt x="265026" y="104265"/>
                    </a:cubicBezTo>
                    <a:cubicBezTo>
                      <a:pt x="265026" y="104265"/>
                      <a:pt x="247547" y="96436"/>
                      <a:pt x="233857" y="94689"/>
                    </a:cubicBezTo>
                    <a:cubicBezTo>
                      <a:pt x="220168" y="92942"/>
                      <a:pt x="210277" y="97277"/>
                      <a:pt x="210277" y="97277"/>
                    </a:cubicBezTo>
                    <a:lnTo>
                      <a:pt x="184008" y="80889"/>
                    </a:lnTo>
                    <a:lnTo>
                      <a:pt x="169634" y="70906"/>
                    </a:lnTo>
                    <a:cubicBezTo>
                      <a:pt x="169634" y="70906"/>
                      <a:pt x="177833" y="65369"/>
                      <a:pt x="194527" y="61884"/>
                    </a:cubicBezTo>
                    <a:cubicBezTo>
                      <a:pt x="211220" y="58400"/>
                      <a:pt x="236409" y="56967"/>
                      <a:pt x="236409" y="56967"/>
                    </a:cubicBezTo>
                    <a:cubicBezTo>
                      <a:pt x="236409" y="56967"/>
                      <a:pt x="213383" y="53288"/>
                      <a:pt x="194601" y="55488"/>
                    </a:cubicBezTo>
                    <a:cubicBezTo>
                      <a:pt x="175809" y="57697"/>
                      <a:pt x="161260" y="65794"/>
                      <a:pt x="161260" y="65794"/>
                    </a:cubicBezTo>
                    <a:lnTo>
                      <a:pt x="131468" y="54203"/>
                    </a:lnTo>
                    <a:cubicBezTo>
                      <a:pt x="131468" y="54203"/>
                      <a:pt x="130174" y="46282"/>
                      <a:pt x="125165" y="32731"/>
                    </a:cubicBezTo>
                    <a:cubicBezTo>
                      <a:pt x="120164" y="19180"/>
                      <a:pt x="111457" y="0"/>
                      <a:pt x="111457" y="0"/>
                    </a:cubicBezTo>
                    <a:lnTo>
                      <a:pt x="91232" y="5278"/>
                    </a:lnTo>
                    <a:cubicBezTo>
                      <a:pt x="91232" y="5278"/>
                      <a:pt x="104441" y="20770"/>
                      <a:pt x="111771" y="34154"/>
                    </a:cubicBezTo>
                    <a:cubicBezTo>
                      <a:pt x="119101" y="47539"/>
                      <a:pt x="120561" y="58825"/>
                      <a:pt x="120561" y="58825"/>
                    </a:cubicBezTo>
                    <a:lnTo>
                      <a:pt x="97924" y="74622"/>
                    </a:lnTo>
                    <a:cubicBezTo>
                      <a:pt x="97924" y="74622"/>
                      <a:pt x="86268" y="63761"/>
                      <a:pt x="67403" y="59000"/>
                    </a:cubicBezTo>
                    <a:cubicBezTo>
                      <a:pt x="48528" y="54240"/>
                      <a:pt x="22193" y="52585"/>
                      <a:pt x="22193" y="52585"/>
                    </a:cubicBezTo>
                    <a:cubicBezTo>
                      <a:pt x="22193" y="52585"/>
                      <a:pt x="47298" y="56699"/>
                      <a:pt x="64158" y="63548"/>
                    </a:cubicBezTo>
                    <a:cubicBezTo>
                      <a:pt x="81018" y="70407"/>
                      <a:pt x="91500" y="79696"/>
                      <a:pt x="91500" y="79696"/>
                    </a:cubicBezTo>
                    <a:lnTo>
                      <a:pt x="57022" y="105476"/>
                    </a:lnTo>
                    <a:cubicBezTo>
                      <a:pt x="57022" y="105476"/>
                      <a:pt x="48759" y="102019"/>
                      <a:pt x="34616" y="105883"/>
                    </a:cubicBezTo>
                    <a:cubicBezTo>
                      <a:pt x="20465" y="109747"/>
                      <a:pt x="434" y="120922"/>
                      <a:pt x="434" y="120922"/>
                    </a:cubicBezTo>
                    <a:cubicBezTo>
                      <a:pt x="434" y="120922"/>
                      <a:pt x="22314" y="113139"/>
                      <a:pt x="34995" y="110366"/>
                    </a:cubicBezTo>
                    <a:cubicBezTo>
                      <a:pt x="47668" y="107593"/>
                      <a:pt x="51134" y="109839"/>
                      <a:pt x="51134" y="109839"/>
                    </a:cubicBezTo>
                    <a:lnTo>
                      <a:pt x="0" y="167860"/>
                    </a:lnTo>
                    <a:cubicBezTo>
                      <a:pt x="0" y="167860"/>
                      <a:pt x="39303" y="130285"/>
                      <a:pt x="60572" y="112131"/>
                    </a:cubicBezTo>
                    <a:cubicBezTo>
                      <a:pt x="76618" y="98423"/>
                      <a:pt x="83403" y="94116"/>
                      <a:pt x="83403" y="94116"/>
                    </a:cubicBezTo>
                    <a:cubicBezTo>
                      <a:pt x="83403" y="94116"/>
                      <a:pt x="85437" y="100743"/>
                      <a:pt x="84660" y="111262"/>
                    </a:cubicBezTo>
                    <a:cubicBezTo>
                      <a:pt x="83893" y="121791"/>
                      <a:pt x="79918" y="134777"/>
                      <a:pt x="79918" y="134777"/>
                    </a:cubicBezTo>
                    <a:cubicBezTo>
                      <a:pt x="79918" y="134777"/>
                      <a:pt x="88136" y="121245"/>
                      <a:pt x="91140" y="110014"/>
                    </a:cubicBezTo>
                    <a:cubicBezTo>
                      <a:pt x="94153" y="98775"/>
                      <a:pt x="91944" y="89836"/>
                      <a:pt x="91944" y="89836"/>
                    </a:cubicBezTo>
                    <a:lnTo>
                      <a:pt x="122512" y="67393"/>
                    </a:lnTo>
                    <a:cubicBezTo>
                      <a:pt x="122512" y="67393"/>
                      <a:pt x="125627" y="81462"/>
                      <a:pt x="127596" y="93321"/>
                    </a:cubicBezTo>
                    <a:cubicBezTo>
                      <a:pt x="129574" y="105180"/>
                      <a:pt x="128455" y="118260"/>
                      <a:pt x="128455" y="118260"/>
                    </a:cubicBezTo>
                    <a:cubicBezTo>
                      <a:pt x="128455" y="118260"/>
                      <a:pt x="113731" y="129176"/>
                      <a:pt x="100984" y="144418"/>
                    </a:cubicBezTo>
                    <a:cubicBezTo>
                      <a:pt x="88228" y="159661"/>
                      <a:pt x="77450" y="179238"/>
                      <a:pt x="77450" y="179238"/>
                    </a:cubicBezTo>
                    <a:cubicBezTo>
                      <a:pt x="77450" y="179238"/>
                      <a:pt x="91232" y="161999"/>
                      <a:pt x="103895" y="149068"/>
                    </a:cubicBezTo>
                    <a:cubicBezTo>
                      <a:pt x="116550" y="136146"/>
                      <a:pt x="128085" y="127521"/>
                      <a:pt x="128085" y="127521"/>
                    </a:cubicBezTo>
                    <a:cubicBezTo>
                      <a:pt x="128085" y="127521"/>
                      <a:pt x="131625" y="134537"/>
                      <a:pt x="131191" y="157461"/>
                    </a:cubicBezTo>
                    <a:cubicBezTo>
                      <a:pt x="130627" y="187317"/>
                      <a:pt x="124083" y="247038"/>
                      <a:pt x="124083" y="24703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27" name="Google Shape;7827;p13"/>
            <p:cNvGrpSpPr/>
            <p:nvPr/>
          </p:nvGrpSpPr>
          <p:grpSpPr>
            <a:xfrm>
              <a:off x="57869" y="2234578"/>
              <a:ext cx="271580" cy="354094"/>
              <a:chOff x="57869" y="2234578"/>
              <a:chExt cx="271580" cy="354094"/>
            </a:xfrm>
          </p:grpSpPr>
          <p:sp>
            <p:nvSpPr>
              <p:cNvPr id="7828" name="Google Shape;7828;p13"/>
              <p:cNvSpPr/>
              <p:nvPr/>
            </p:nvSpPr>
            <p:spPr>
              <a:xfrm>
                <a:off x="57869" y="2234578"/>
                <a:ext cx="260453" cy="354094"/>
              </a:xfrm>
              <a:custGeom>
                <a:avLst/>
                <a:gdLst/>
                <a:ahLst/>
                <a:cxnLst/>
                <a:rect l="l" t="t" r="r" b="b"/>
                <a:pathLst>
                  <a:path w="260453" h="354094" extrusionOk="0">
                    <a:moveTo>
                      <a:pt x="220380" y="200683"/>
                    </a:moveTo>
                    <a:cubicBezTo>
                      <a:pt x="220380" y="200683"/>
                      <a:pt x="255477" y="169033"/>
                      <a:pt x="259443" y="126200"/>
                    </a:cubicBezTo>
                    <a:cubicBezTo>
                      <a:pt x="265691" y="58742"/>
                      <a:pt x="240928" y="36918"/>
                      <a:pt x="240928" y="36918"/>
                    </a:cubicBezTo>
                    <a:cubicBezTo>
                      <a:pt x="240928" y="36918"/>
                      <a:pt x="236408" y="85150"/>
                      <a:pt x="208188" y="74132"/>
                    </a:cubicBezTo>
                    <a:cubicBezTo>
                      <a:pt x="193538" y="68410"/>
                      <a:pt x="179497" y="40310"/>
                      <a:pt x="179497" y="40310"/>
                    </a:cubicBezTo>
                    <a:cubicBezTo>
                      <a:pt x="179497" y="40310"/>
                      <a:pt x="161334" y="43740"/>
                      <a:pt x="146359" y="33664"/>
                    </a:cubicBezTo>
                    <a:cubicBezTo>
                      <a:pt x="131376" y="23589"/>
                      <a:pt x="119572" y="0"/>
                      <a:pt x="119572" y="0"/>
                    </a:cubicBezTo>
                    <a:cubicBezTo>
                      <a:pt x="119572" y="0"/>
                      <a:pt x="112076" y="22101"/>
                      <a:pt x="111771" y="47197"/>
                    </a:cubicBezTo>
                    <a:cubicBezTo>
                      <a:pt x="111475" y="72302"/>
                      <a:pt x="118380" y="100392"/>
                      <a:pt x="118380" y="100392"/>
                    </a:cubicBezTo>
                    <a:cubicBezTo>
                      <a:pt x="118380" y="100392"/>
                      <a:pt x="107944" y="92803"/>
                      <a:pt x="97730" y="87387"/>
                    </a:cubicBezTo>
                    <a:cubicBezTo>
                      <a:pt x="87526" y="81970"/>
                      <a:pt x="77533" y="78716"/>
                      <a:pt x="77533" y="78716"/>
                    </a:cubicBezTo>
                    <a:cubicBezTo>
                      <a:pt x="77533" y="78716"/>
                      <a:pt x="76239" y="91232"/>
                      <a:pt x="77580" y="102564"/>
                    </a:cubicBezTo>
                    <a:cubicBezTo>
                      <a:pt x="78911" y="113897"/>
                      <a:pt x="82876" y="124046"/>
                      <a:pt x="82876" y="124046"/>
                    </a:cubicBezTo>
                    <a:cubicBezTo>
                      <a:pt x="82876" y="124046"/>
                      <a:pt x="57595" y="125026"/>
                      <a:pt x="36881" y="129721"/>
                    </a:cubicBezTo>
                    <a:cubicBezTo>
                      <a:pt x="16157" y="134417"/>
                      <a:pt x="0" y="142838"/>
                      <a:pt x="0" y="142838"/>
                    </a:cubicBezTo>
                    <a:cubicBezTo>
                      <a:pt x="0" y="142838"/>
                      <a:pt x="14956" y="169523"/>
                      <a:pt x="30586" y="188657"/>
                    </a:cubicBezTo>
                    <a:cubicBezTo>
                      <a:pt x="46217" y="207791"/>
                      <a:pt x="62513" y="219364"/>
                      <a:pt x="62513" y="219364"/>
                    </a:cubicBezTo>
                    <a:cubicBezTo>
                      <a:pt x="62513" y="219364"/>
                      <a:pt x="55867" y="224910"/>
                      <a:pt x="51338" y="231870"/>
                    </a:cubicBezTo>
                    <a:cubicBezTo>
                      <a:pt x="46818" y="238821"/>
                      <a:pt x="44405" y="247186"/>
                      <a:pt x="44405" y="247186"/>
                    </a:cubicBezTo>
                    <a:cubicBezTo>
                      <a:pt x="44405" y="247186"/>
                      <a:pt x="59158" y="256161"/>
                      <a:pt x="74234" y="257927"/>
                    </a:cubicBezTo>
                    <a:cubicBezTo>
                      <a:pt x="89309" y="259683"/>
                      <a:pt x="104709" y="254230"/>
                      <a:pt x="104709" y="254230"/>
                    </a:cubicBezTo>
                    <a:cubicBezTo>
                      <a:pt x="104709" y="254230"/>
                      <a:pt x="86527" y="278817"/>
                      <a:pt x="77117" y="303460"/>
                    </a:cubicBezTo>
                    <a:cubicBezTo>
                      <a:pt x="67708" y="328112"/>
                      <a:pt x="67070" y="352810"/>
                      <a:pt x="67070" y="352810"/>
                    </a:cubicBezTo>
                    <a:cubicBezTo>
                      <a:pt x="67070" y="352810"/>
                      <a:pt x="88736" y="336422"/>
                      <a:pt x="106807" y="334517"/>
                    </a:cubicBezTo>
                    <a:cubicBezTo>
                      <a:pt x="124869" y="332623"/>
                      <a:pt x="139325" y="345203"/>
                      <a:pt x="139325" y="345203"/>
                    </a:cubicBezTo>
                    <a:cubicBezTo>
                      <a:pt x="139325" y="345203"/>
                      <a:pt x="150501" y="305604"/>
                      <a:pt x="188472" y="326790"/>
                    </a:cubicBezTo>
                    <a:cubicBezTo>
                      <a:pt x="203530" y="335192"/>
                      <a:pt x="204676" y="354095"/>
                      <a:pt x="204676" y="354095"/>
                    </a:cubicBezTo>
                    <a:cubicBezTo>
                      <a:pt x="204676" y="354095"/>
                      <a:pt x="226444" y="332891"/>
                      <a:pt x="231112" y="294447"/>
                    </a:cubicBezTo>
                    <a:cubicBezTo>
                      <a:pt x="235771" y="256013"/>
                      <a:pt x="220380" y="200683"/>
                      <a:pt x="220380" y="20068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29" name="Google Shape;7829;p13"/>
              <p:cNvSpPr/>
              <p:nvPr/>
            </p:nvSpPr>
            <p:spPr>
              <a:xfrm>
                <a:off x="85221" y="2284473"/>
                <a:ext cx="244228" cy="272457"/>
              </a:xfrm>
              <a:custGeom>
                <a:avLst/>
                <a:gdLst/>
                <a:ahLst/>
                <a:cxnLst/>
                <a:rect l="l" t="t" r="r" b="b"/>
                <a:pathLst>
                  <a:path w="244228" h="272457" extrusionOk="0">
                    <a:moveTo>
                      <a:pt x="0" y="104801"/>
                    </a:moveTo>
                    <a:cubicBezTo>
                      <a:pt x="0" y="104801"/>
                      <a:pt x="58243" y="133936"/>
                      <a:pt x="87581" y="139926"/>
                    </a:cubicBezTo>
                    <a:cubicBezTo>
                      <a:pt x="103951" y="143272"/>
                      <a:pt x="114812" y="143688"/>
                      <a:pt x="114812" y="143688"/>
                    </a:cubicBezTo>
                    <a:cubicBezTo>
                      <a:pt x="114812" y="143688"/>
                      <a:pt x="109183" y="149373"/>
                      <a:pt x="93146" y="158792"/>
                    </a:cubicBezTo>
                    <a:cubicBezTo>
                      <a:pt x="77108" y="168211"/>
                      <a:pt x="50654" y="181355"/>
                      <a:pt x="50654" y="181355"/>
                    </a:cubicBezTo>
                    <a:cubicBezTo>
                      <a:pt x="50654" y="181355"/>
                      <a:pt x="77025" y="175892"/>
                      <a:pt x="95161" y="167166"/>
                    </a:cubicBezTo>
                    <a:cubicBezTo>
                      <a:pt x="113296" y="158450"/>
                      <a:pt x="123186" y="146470"/>
                      <a:pt x="123186" y="146470"/>
                    </a:cubicBezTo>
                    <a:cubicBezTo>
                      <a:pt x="123186" y="146470"/>
                      <a:pt x="137643" y="151092"/>
                      <a:pt x="151536" y="152321"/>
                    </a:cubicBezTo>
                    <a:cubicBezTo>
                      <a:pt x="165438" y="153560"/>
                      <a:pt x="178776" y="151416"/>
                      <a:pt x="178776" y="151416"/>
                    </a:cubicBezTo>
                    <a:lnTo>
                      <a:pt x="153921" y="186337"/>
                    </a:lnTo>
                    <a:cubicBezTo>
                      <a:pt x="153921" y="186337"/>
                      <a:pt x="145629" y="180800"/>
                      <a:pt x="131163" y="182695"/>
                    </a:cubicBezTo>
                    <a:cubicBezTo>
                      <a:pt x="116707" y="184590"/>
                      <a:pt x="96094" y="193935"/>
                      <a:pt x="96094" y="193935"/>
                    </a:cubicBezTo>
                    <a:cubicBezTo>
                      <a:pt x="96094" y="193935"/>
                      <a:pt x="116208" y="190718"/>
                      <a:pt x="128871" y="190145"/>
                    </a:cubicBezTo>
                    <a:cubicBezTo>
                      <a:pt x="141525" y="189563"/>
                      <a:pt x="146720" y="191624"/>
                      <a:pt x="146720" y="191624"/>
                    </a:cubicBezTo>
                    <a:lnTo>
                      <a:pt x="119517" y="219077"/>
                    </a:lnTo>
                    <a:lnTo>
                      <a:pt x="82368" y="252584"/>
                    </a:lnTo>
                    <a:lnTo>
                      <a:pt x="121902" y="226315"/>
                    </a:lnTo>
                    <a:cubicBezTo>
                      <a:pt x="121902" y="226315"/>
                      <a:pt x="124296" y="232480"/>
                      <a:pt x="121365" y="244016"/>
                    </a:cubicBezTo>
                    <a:cubicBezTo>
                      <a:pt x="118435" y="255551"/>
                      <a:pt x="110190" y="272457"/>
                      <a:pt x="110190" y="272457"/>
                    </a:cubicBezTo>
                    <a:cubicBezTo>
                      <a:pt x="110190" y="272457"/>
                      <a:pt x="121495" y="257003"/>
                      <a:pt x="126070" y="243979"/>
                    </a:cubicBezTo>
                    <a:cubicBezTo>
                      <a:pt x="130637" y="230955"/>
                      <a:pt x="128455" y="220380"/>
                      <a:pt x="128455" y="220380"/>
                    </a:cubicBezTo>
                    <a:lnTo>
                      <a:pt x="149974" y="198104"/>
                    </a:lnTo>
                    <a:lnTo>
                      <a:pt x="162730" y="186134"/>
                    </a:lnTo>
                    <a:cubicBezTo>
                      <a:pt x="162730" y="186134"/>
                      <a:pt x="166445" y="195312"/>
                      <a:pt x="166362" y="212366"/>
                    </a:cubicBezTo>
                    <a:cubicBezTo>
                      <a:pt x="166288" y="229420"/>
                      <a:pt x="162415" y="254350"/>
                      <a:pt x="162415" y="254350"/>
                    </a:cubicBezTo>
                    <a:cubicBezTo>
                      <a:pt x="162415" y="254350"/>
                      <a:pt x="170827" y="232600"/>
                      <a:pt x="172592" y="213771"/>
                    </a:cubicBezTo>
                    <a:cubicBezTo>
                      <a:pt x="174358" y="194933"/>
                      <a:pt x="169486" y="179016"/>
                      <a:pt x="169486" y="179016"/>
                    </a:cubicBezTo>
                    <a:lnTo>
                      <a:pt x="187040" y="152294"/>
                    </a:lnTo>
                    <a:cubicBezTo>
                      <a:pt x="187040" y="152294"/>
                      <a:pt x="195063" y="152682"/>
                      <a:pt x="209353" y="150621"/>
                    </a:cubicBezTo>
                    <a:cubicBezTo>
                      <a:pt x="223653" y="148559"/>
                      <a:pt x="244228" y="144049"/>
                      <a:pt x="244228" y="144049"/>
                    </a:cubicBezTo>
                    <a:lnTo>
                      <a:pt x="243285" y="123168"/>
                    </a:lnTo>
                    <a:cubicBezTo>
                      <a:pt x="243285" y="123168"/>
                      <a:pt x="225381" y="132846"/>
                      <a:pt x="210758" y="137227"/>
                    </a:cubicBezTo>
                    <a:cubicBezTo>
                      <a:pt x="196135" y="141599"/>
                      <a:pt x="184803" y="140666"/>
                      <a:pt x="184803" y="140666"/>
                    </a:cubicBezTo>
                    <a:lnTo>
                      <a:pt x="174080" y="115237"/>
                    </a:lnTo>
                    <a:cubicBezTo>
                      <a:pt x="174080" y="115237"/>
                      <a:pt x="187132" y="106105"/>
                      <a:pt x="195728" y="88644"/>
                    </a:cubicBezTo>
                    <a:cubicBezTo>
                      <a:pt x="204325" y="71183"/>
                      <a:pt x="211451" y="45773"/>
                      <a:pt x="211451" y="45773"/>
                    </a:cubicBezTo>
                    <a:cubicBezTo>
                      <a:pt x="211451" y="45773"/>
                      <a:pt x="202180" y="69464"/>
                      <a:pt x="191957" y="84521"/>
                    </a:cubicBezTo>
                    <a:cubicBezTo>
                      <a:pt x="181725" y="99579"/>
                      <a:pt x="170457" y="107889"/>
                      <a:pt x="170457" y="107889"/>
                    </a:cubicBezTo>
                    <a:lnTo>
                      <a:pt x="152451" y="68789"/>
                    </a:lnTo>
                    <a:cubicBezTo>
                      <a:pt x="152451" y="68789"/>
                      <a:pt x="157553" y="61431"/>
                      <a:pt x="156731" y="46790"/>
                    </a:cubicBezTo>
                    <a:cubicBezTo>
                      <a:pt x="155908" y="32148"/>
                      <a:pt x="149160" y="10214"/>
                      <a:pt x="149160" y="10214"/>
                    </a:cubicBezTo>
                    <a:cubicBezTo>
                      <a:pt x="149160" y="10214"/>
                      <a:pt x="152201" y="33248"/>
                      <a:pt x="152266" y="46226"/>
                    </a:cubicBezTo>
                    <a:cubicBezTo>
                      <a:pt x="152321" y="59195"/>
                      <a:pt x="149410" y="62115"/>
                      <a:pt x="149410" y="62115"/>
                    </a:cubicBezTo>
                    <a:lnTo>
                      <a:pt x="103350" y="0"/>
                    </a:lnTo>
                    <a:cubicBezTo>
                      <a:pt x="103350" y="0"/>
                      <a:pt x="131884" y="46282"/>
                      <a:pt x="145204" y="70869"/>
                    </a:cubicBezTo>
                    <a:cubicBezTo>
                      <a:pt x="155252" y="89420"/>
                      <a:pt x="158043" y="96963"/>
                      <a:pt x="158043" y="96963"/>
                    </a:cubicBezTo>
                    <a:cubicBezTo>
                      <a:pt x="158043" y="96963"/>
                      <a:pt x="151138" y="97564"/>
                      <a:pt x="141008" y="94606"/>
                    </a:cubicBezTo>
                    <a:cubicBezTo>
                      <a:pt x="130886" y="91657"/>
                      <a:pt x="119008" y="85067"/>
                      <a:pt x="119008" y="85067"/>
                    </a:cubicBezTo>
                    <a:cubicBezTo>
                      <a:pt x="119008" y="85067"/>
                      <a:pt x="130526" y="95928"/>
                      <a:pt x="140887" y="101215"/>
                    </a:cubicBezTo>
                    <a:cubicBezTo>
                      <a:pt x="151249" y="106493"/>
                      <a:pt x="160446" y="106206"/>
                      <a:pt x="160446" y="106206"/>
                    </a:cubicBezTo>
                    <a:lnTo>
                      <a:pt x="176012" y="140786"/>
                    </a:lnTo>
                    <a:cubicBezTo>
                      <a:pt x="176012" y="140786"/>
                      <a:pt x="161602" y="140897"/>
                      <a:pt x="149595" y="140351"/>
                    </a:cubicBezTo>
                    <a:cubicBezTo>
                      <a:pt x="137588" y="139797"/>
                      <a:pt x="125026" y="135979"/>
                      <a:pt x="125026" y="135979"/>
                    </a:cubicBezTo>
                    <a:cubicBezTo>
                      <a:pt x="125026" y="135979"/>
                      <a:pt x="117428" y="119295"/>
                      <a:pt x="105180" y="103646"/>
                    </a:cubicBezTo>
                    <a:cubicBezTo>
                      <a:pt x="92942" y="87988"/>
                      <a:pt x="76045" y="73365"/>
                      <a:pt x="76045" y="73365"/>
                    </a:cubicBezTo>
                    <a:cubicBezTo>
                      <a:pt x="76045" y="73365"/>
                      <a:pt x="90021" y="90437"/>
                      <a:pt x="100023" y="105522"/>
                    </a:cubicBezTo>
                    <a:cubicBezTo>
                      <a:pt x="110024" y="120598"/>
                      <a:pt x="116051" y="133687"/>
                      <a:pt x="116051" y="133687"/>
                    </a:cubicBezTo>
                    <a:cubicBezTo>
                      <a:pt x="116051" y="133687"/>
                      <a:pt x="108443" y="135674"/>
                      <a:pt x="86111" y="130470"/>
                    </a:cubicBezTo>
                    <a:cubicBezTo>
                      <a:pt x="57032" y="123676"/>
                      <a:pt x="0" y="104801"/>
                      <a:pt x="0" y="104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30" name="Google Shape;7830;p13"/>
            <p:cNvGrpSpPr/>
            <p:nvPr/>
          </p:nvGrpSpPr>
          <p:grpSpPr>
            <a:xfrm>
              <a:off x="-237529" y="2820163"/>
              <a:ext cx="293135" cy="406791"/>
              <a:chOff x="-237529" y="2820163"/>
              <a:chExt cx="293135" cy="406791"/>
            </a:xfrm>
          </p:grpSpPr>
          <p:sp>
            <p:nvSpPr>
              <p:cNvPr id="7831" name="Google Shape;7831;p13"/>
              <p:cNvSpPr/>
              <p:nvPr/>
            </p:nvSpPr>
            <p:spPr>
              <a:xfrm>
                <a:off x="-237529" y="2820163"/>
                <a:ext cx="292737" cy="406791"/>
              </a:xfrm>
              <a:custGeom>
                <a:avLst/>
                <a:gdLst/>
                <a:ahLst/>
                <a:cxnLst/>
                <a:rect l="l" t="t" r="r" b="b"/>
                <a:pathLst>
                  <a:path w="292737" h="406791" extrusionOk="0">
                    <a:moveTo>
                      <a:pt x="226509" y="144659"/>
                    </a:moveTo>
                    <a:cubicBezTo>
                      <a:pt x="226509" y="144659"/>
                      <a:pt x="241853" y="87073"/>
                      <a:pt x="223671" y="50645"/>
                    </a:cubicBezTo>
                    <a:cubicBezTo>
                      <a:pt x="195054" y="-6720"/>
                      <a:pt x="161833" y="268"/>
                      <a:pt x="161833" y="268"/>
                    </a:cubicBezTo>
                    <a:cubicBezTo>
                      <a:pt x="161833" y="268"/>
                      <a:pt x="182251" y="41336"/>
                      <a:pt x="151416" y="59851"/>
                    </a:cubicBezTo>
                    <a:cubicBezTo>
                      <a:pt x="135406" y="69455"/>
                      <a:pt x="108591" y="61432"/>
                      <a:pt x="108591" y="61432"/>
                    </a:cubicBezTo>
                    <a:cubicBezTo>
                      <a:pt x="108591" y="61432"/>
                      <a:pt x="94079" y="81370"/>
                      <a:pt x="75565" y="87978"/>
                    </a:cubicBezTo>
                    <a:cubicBezTo>
                      <a:pt x="57050" y="94578"/>
                      <a:pt x="34533" y="87868"/>
                      <a:pt x="34533" y="87868"/>
                    </a:cubicBezTo>
                    <a:cubicBezTo>
                      <a:pt x="34533" y="87868"/>
                      <a:pt x="39035" y="111854"/>
                      <a:pt x="51495" y="131265"/>
                    </a:cubicBezTo>
                    <a:cubicBezTo>
                      <a:pt x="63955" y="150676"/>
                      <a:pt x="84383" y="165503"/>
                      <a:pt x="84383" y="165503"/>
                    </a:cubicBezTo>
                    <a:cubicBezTo>
                      <a:pt x="84383" y="165503"/>
                      <a:pt x="71202" y="169671"/>
                      <a:pt x="59315" y="175282"/>
                    </a:cubicBezTo>
                    <a:cubicBezTo>
                      <a:pt x="47437" y="180893"/>
                      <a:pt x="36853" y="187936"/>
                      <a:pt x="36853" y="187936"/>
                    </a:cubicBezTo>
                    <a:cubicBezTo>
                      <a:pt x="36853" y="187936"/>
                      <a:pt x="42039" y="198705"/>
                      <a:pt x="48981" y="206072"/>
                    </a:cubicBezTo>
                    <a:cubicBezTo>
                      <a:pt x="55922" y="213430"/>
                      <a:pt x="64620" y="217386"/>
                      <a:pt x="64620" y="217386"/>
                    </a:cubicBezTo>
                    <a:cubicBezTo>
                      <a:pt x="64620" y="217386"/>
                      <a:pt x="42501" y="242241"/>
                      <a:pt x="26344" y="265581"/>
                    </a:cubicBezTo>
                    <a:cubicBezTo>
                      <a:pt x="10186" y="288920"/>
                      <a:pt x="0" y="310734"/>
                      <a:pt x="0" y="310734"/>
                    </a:cubicBezTo>
                    <a:cubicBezTo>
                      <a:pt x="0" y="310734"/>
                      <a:pt x="26917" y="316807"/>
                      <a:pt x="50607" y="316484"/>
                    </a:cubicBezTo>
                    <a:cubicBezTo>
                      <a:pt x="74289" y="316160"/>
                      <a:pt x="94745" y="309449"/>
                      <a:pt x="94745" y="309449"/>
                    </a:cubicBezTo>
                    <a:cubicBezTo>
                      <a:pt x="94745" y="309449"/>
                      <a:pt x="91611" y="320005"/>
                      <a:pt x="91093" y="329628"/>
                    </a:cubicBezTo>
                    <a:cubicBezTo>
                      <a:pt x="90567" y="339241"/>
                      <a:pt x="92656" y="347902"/>
                      <a:pt x="92656" y="347902"/>
                    </a:cubicBezTo>
                    <a:cubicBezTo>
                      <a:pt x="92656" y="347902"/>
                      <a:pt x="110412" y="340683"/>
                      <a:pt x="124785" y="327650"/>
                    </a:cubicBezTo>
                    <a:cubicBezTo>
                      <a:pt x="139168" y="314617"/>
                      <a:pt x="150177" y="295769"/>
                      <a:pt x="150177" y="295769"/>
                    </a:cubicBezTo>
                    <a:cubicBezTo>
                      <a:pt x="150177" y="295769"/>
                      <a:pt x="146387" y="331846"/>
                      <a:pt x="150464" y="359604"/>
                    </a:cubicBezTo>
                    <a:cubicBezTo>
                      <a:pt x="154549" y="387353"/>
                      <a:pt x="166501" y="406791"/>
                      <a:pt x="166501" y="406791"/>
                    </a:cubicBezTo>
                    <a:cubicBezTo>
                      <a:pt x="166501" y="406791"/>
                      <a:pt x="177584" y="373635"/>
                      <a:pt x="192780" y="354964"/>
                    </a:cubicBezTo>
                    <a:cubicBezTo>
                      <a:pt x="207976" y="336283"/>
                      <a:pt x="227285" y="332096"/>
                      <a:pt x="227285" y="332096"/>
                    </a:cubicBezTo>
                    <a:cubicBezTo>
                      <a:pt x="227285" y="332096"/>
                      <a:pt x="217210" y="291259"/>
                      <a:pt x="261920" y="271191"/>
                    </a:cubicBezTo>
                    <a:cubicBezTo>
                      <a:pt x="279649" y="263233"/>
                      <a:pt x="290269" y="276543"/>
                      <a:pt x="290269" y="276543"/>
                    </a:cubicBezTo>
                    <a:cubicBezTo>
                      <a:pt x="290269" y="276543"/>
                      <a:pt x="298986" y="239625"/>
                      <a:pt x="283660" y="205887"/>
                    </a:cubicBezTo>
                    <a:cubicBezTo>
                      <a:pt x="268335" y="172149"/>
                      <a:pt x="226509" y="144659"/>
                      <a:pt x="226509" y="14465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32" name="Google Shape;7832;p13"/>
              <p:cNvSpPr/>
              <p:nvPr/>
            </p:nvSpPr>
            <p:spPr>
              <a:xfrm>
                <a:off x="-207035" y="2867231"/>
                <a:ext cx="262641" cy="280702"/>
              </a:xfrm>
              <a:custGeom>
                <a:avLst/>
                <a:gdLst/>
                <a:ahLst/>
                <a:cxnLst/>
                <a:rect l="l" t="t" r="r" b="b"/>
                <a:pathLst>
                  <a:path w="262641" h="280702" extrusionOk="0">
                    <a:moveTo>
                      <a:pt x="0" y="246622"/>
                    </a:moveTo>
                    <a:cubicBezTo>
                      <a:pt x="0" y="246622"/>
                      <a:pt x="66885" y="213281"/>
                      <a:pt x="96168" y="189877"/>
                    </a:cubicBezTo>
                    <a:cubicBezTo>
                      <a:pt x="112501" y="176816"/>
                      <a:pt x="122438" y="166769"/>
                      <a:pt x="122438" y="166769"/>
                    </a:cubicBezTo>
                    <a:cubicBezTo>
                      <a:pt x="122438" y="166769"/>
                      <a:pt x="120284" y="176474"/>
                      <a:pt x="110708" y="198945"/>
                    </a:cubicBezTo>
                    <a:cubicBezTo>
                      <a:pt x="101132" y="221416"/>
                      <a:pt x="84142" y="256661"/>
                      <a:pt x="84142" y="256661"/>
                    </a:cubicBezTo>
                    <a:cubicBezTo>
                      <a:pt x="84142" y="256661"/>
                      <a:pt x="104968" y="227341"/>
                      <a:pt x="116762" y="203409"/>
                    </a:cubicBezTo>
                    <a:cubicBezTo>
                      <a:pt x="128557" y="179469"/>
                      <a:pt x="131330" y="160908"/>
                      <a:pt x="131330" y="160908"/>
                    </a:cubicBezTo>
                    <a:cubicBezTo>
                      <a:pt x="131330" y="160908"/>
                      <a:pt x="146609" y="150639"/>
                      <a:pt x="159670" y="138327"/>
                    </a:cubicBezTo>
                    <a:cubicBezTo>
                      <a:pt x="172731" y="126024"/>
                      <a:pt x="183573" y="111669"/>
                      <a:pt x="183573" y="111669"/>
                    </a:cubicBezTo>
                    <a:lnTo>
                      <a:pt x="179053" y="161981"/>
                    </a:lnTo>
                    <a:cubicBezTo>
                      <a:pt x="179053" y="161981"/>
                      <a:pt x="168821" y="165669"/>
                      <a:pt x="156851" y="180902"/>
                    </a:cubicBezTo>
                    <a:cubicBezTo>
                      <a:pt x="144880" y="196135"/>
                      <a:pt x="131173" y="222922"/>
                      <a:pt x="131173" y="222922"/>
                    </a:cubicBezTo>
                    <a:cubicBezTo>
                      <a:pt x="131173" y="222922"/>
                      <a:pt x="147533" y="201284"/>
                      <a:pt x="158570" y="188768"/>
                    </a:cubicBezTo>
                    <a:cubicBezTo>
                      <a:pt x="169597" y="176262"/>
                      <a:pt x="175291" y="172879"/>
                      <a:pt x="175291" y="172879"/>
                    </a:cubicBezTo>
                    <a:lnTo>
                      <a:pt x="164874" y="219743"/>
                    </a:lnTo>
                    <a:lnTo>
                      <a:pt x="148643" y="280702"/>
                    </a:lnTo>
                    <a:lnTo>
                      <a:pt x="170679" y="222987"/>
                    </a:lnTo>
                    <a:cubicBezTo>
                      <a:pt x="170679" y="222987"/>
                      <a:pt x="175957" y="225400"/>
                      <a:pt x="179183" y="236981"/>
                    </a:cubicBezTo>
                    <a:cubicBezTo>
                      <a:pt x="182418" y="248563"/>
                      <a:pt x="183610" y="269315"/>
                      <a:pt x="183610" y="269315"/>
                    </a:cubicBezTo>
                    <a:cubicBezTo>
                      <a:pt x="183610" y="269315"/>
                      <a:pt x="185884" y="246742"/>
                      <a:pt x="183370" y="232471"/>
                    </a:cubicBezTo>
                    <a:cubicBezTo>
                      <a:pt x="180856" y="218190"/>
                      <a:pt x="173535" y="212200"/>
                      <a:pt x="173535" y="212200"/>
                    </a:cubicBezTo>
                    <a:lnTo>
                      <a:pt x="181494" y="174718"/>
                    </a:lnTo>
                    <a:lnTo>
                      <a:pt x="186836" y="153421"/>
                    </a:lnTo>
                    <a:cubicBezTo>
                      <a:pt x="186836" y="153421"/>
                      <a:pt x="194804" y="156878"/>
                      <a:pt x="203391" y="169949"/>
                    </a:cubicBezTo>
                    <a:cubicBezTo>
                      <a:pt x="211969" y="183019"/>
                      <a:pt x="221148" y="205702"/>
                      <a:pt x="221148" y="205702"/>
                    </a:cubicBezTo>
                    <a:cubicBezTo>
                      <a:pt x="221148" y="205702"/>
                      <a:pt x="217644" y="181114"/>
                      <a:pt x="209677" y="165077"/>
                    </a:cubicBezTo>
                    <a:cubicBezTo>
                      <a:pt x="201699" y="149040"/>
                      <a:pt x="189258" y="141562"/>
                      <a:pt x="189258" y="141562"/>
                    </a:cubicBezTo>
                    <a:lnTo>
                      <a:pt x="191421" y="104459"/>
                    </a:lnTo>
                    <a:cubicBezTo>
                      <a:pt x="191421" y="104459"/>
                      <a:pt x="198788" y="97101"/>
                      <a:pt x="210536" y="81896"/>
                    </a:cubicBezTo>
                    <a:cubicBezTo>
                      <a:pt x="222275" y="66691"/>
                      <a:pt x="262641" y="5869"/>
                      <a:pt x="262641" y="5869"/>
                    </a:cubicBezTo>
                    <a:lnTo>
                      <a:pt x="260820" y="2533"/>
                    </a:lnTo>
                    <a:cubicBezTo>
                      <a:pt x="260820" y="2533"/>
                      <a:pt x="215860" y="53075"/>
                      <a:pt x="204999" y="70351"/>
                    </a:cubicBezTo>
                    <a:cubicBezTo>
                      <a:pt x="194129" y="87627"/>
                      <a:pt x="183518" y="97730"/>
                      <a:pt x="183518" y="97730"/>
                    </a:cubicBezTo>
                    <a:lnTo>
                      <a:pt x="161029" y="88570"/>
                    </a:lnTo>
                    <a:cubicBezTo>
                      <a:pt x="161029" y="88570"/>
                      <a:pt x="168072" y="69168"/>
                      <a:pt x="166908" y="47659"/>
                    </a:cubicBezTo>
                    <a:cubicBezTo>
                      <a:pt x="165743" y="26159"/>
                      <a:pt x="159226" y="0"/>
                      <a:pt x="159226" y="0"/>
                    </a:cubicBezTo>
                    <a:cubicBezTo>
                      <a:pt x="159226" y="0"/>
                      <a:pt x="162951" y="26889"/>
                      <a:pt x="161435" y="48121"/>
                    </a:cubicBezTo>
                    <a:cubicBezTo>
                      <a:pt x="159929" y="69344"/>
                      <a:pt x="154059" y="86435"/>
                      <a:pt x="154059" y="86435"/>
                    </a:cubicBezTo>
                    <a:lnTo>
                      <a:pt x="118112" y="73808"/>
                    </a:lnTo>
                    <a:cubicBezTo>
                      <a:pt x="118112" y="73808"/>
                      <a:pt x="118953" y="63326"/>
                      <a:pt x="110791" y="52955"/>
                    </a:cubicBezTo>
                    <a:cubicBezTo>
                      <a:pt x="102629" y="42584"/>
                      <a:pt x="85464" y="32306"/>
                      <a:pt x="85464" y="32306"/>
                    </a:cubicBezTo>
                    <a:cubicBezTo>
                      <a:pt x="85464" y="32306"/>
                      <a:pt x="99865" y="46956"/>
                      <a:pt x="106502" y="56782"/>
                    </a:cubicBezTo>
                    <a:cubicBezTo>
                      <a:pt x="113139" y="66617"/>
                      <a:pt x="112011" y="71618"/>
                      <a:pt x="112011" y="71618"/>
                    </a:cubicBezTo>
                    <a:lnTo>
                      <a:pt x="39294" y="68207"/>
                    </a:lnTo>
                    <a:cubicBezTo>
                      <a:pt x="39294" y="68207"/>
                      <a:pt x="88302" y="76267"/>
                      <a:pt x="112686" y="82303"/>
                    </a:cubicBezTo>
                    <a:cubicBezTo>
                      <a:pt x="131089" y="86860"/>
                      <a:pt x="137412" y="89938"/>
                      <a:pt x="137412" y="89938"/>
                    </a:cubicBezTo>
                    <a:cubicBezTo>
                      <a:pt x="137412" y="89938"/>
                      <a:pt x="131542" y="96981"/>
                      <a:pt x="120977" y="104385"/>
                    </a:cubicBezTo>
                    <a:cubicBezTo>
                      <a:pt x="110421" y="111799"/>
                      <a:pt x="96455" y="118093"/>
                      <a:pt x="96455" y="118093"/>
                    </a:cubicBezTo>
                    <a:cubicBezTo>
                      <a:pt x="96455" y="118093"/>
                      <a:pt x="112270" y="115394"/>
                      <a:pt x="124212" y="109543"/>
                    </a:cubicBezTo>
                    <a:cubicBezTo>
                      <a:pt x="136164" y="103683"/>
                      <a:pt x="144252" y="94689"/>
                      <a:pt x="144252" y="94689"/>
                    </a:cubicBezTo>
                    <a:lnTo>
                      <a:pt x="175716" y="106197"/>
                    </a:lnTo>
                    <a:cubicBezTo>
                      <a:pt x="175716" y="106197"/>
                      <a:pt x="162877" y="120025"/>
                      <a:pt x="151859" y="131062"/>
                    </a:cubicBezTo>
                    <a:cubicBezTo>
                      <a:pt x="140832" y="142098"/>
                      <a:pt x="127660" y="151157"/>
                      <a:pt x="127660" y="151157"/>
                    </a:cubicBezTo>
                    <a:cubicBezTo>
                      <a:pt x="127660" y="151157"/>
                      <a:pt x="112399" y="145694"/>
                      <a:pt x="93506" y="145435"/>
                    </a:cubicBezTo>
                    <a:cubicBezTo>
                      <a:pt x="74613" y="145186"/>
                      <a:pt x="52086" y="150149"/>
                      <a:pt x="52086" y="150149"/>
                    </a:cubicBezTo>
                    <a:cubicBezTo>
                      <a:pt x="52086" y="150149"/>
                      <a:pt x="73254" y="149835"/>
                      <a:pt x="89846" y="151785"/>
                    </a:cubicBezTo>
                    <a:cubicBezTo>
                      <a:pt x="106437" y="153745"/>
                      <a:pt x="118463" y="157969"/>
                      <a:pt x="118463" y="157969"/>
                    </a:cubicBezTo>
                    <a:cubicBezTo>
                      <a:pt x="118463" y="157969"/>
                      <a:pt x="112667" y="166741"/>
                      <a:pt x="90049" y="184063"/>
                    </a:cubicBezTo>
                    <a:cubicBezTo>
                      <a:pt x="60600" y="206626"/>
                      <a:pt x="0" y="246622"/>
                      <a:pt x="0" y="24662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33" name="Google Shape;7833;p13"/>
            <p:cNvGrpSpPr/>
            <p:nvPr/>
          </p:nvGrpSpPr>
          <p:grpSpPr>
            <a:xfrm>
              <a:off x="-338559" y="2143871"/>
              <a:ext cx="305477" cy="222230"/>
              <a:chOff x="-338559" y="2143871"/>
              <a:chExt cx="305477" cy="222230"/>
            </a:xfrm>
          </p:grpSpPr>
          <p:sp>
            <p:nvSpPr>
              <p:cNvPr id="7834" name="Google Shape;7834;p13"/>
              <p:cNvSpPr/>
              <p:nvPr/>
            </p:nvSpPr>
            <p:spPr>
              <a:xfrm>
                <a:off x="-338559" y="2143871"/>
                <a:ext cx="305477" cy="222230"/>
              </a:xfrm>
              <a:custGeom>
                <a:avLst/>
                <a:gdLst/>
                <a:ahLst/>
                <a:cxnLst/>
                <a:rect l="l" t="t" r="r" b="b"/>
                <a:pathLst>
                  <a:path w="305477" h="222230" extrusionOk="0">
                    <a:moveTo>
                      <a:pt x="195063" y="48030"/>
                    </a:moveTo>
                    <a:cubicBezTo>
                      <a:pt x="195063" y="48030"/>
                      <a:pt x="237850" y="35348"/>
                      <a:pt x="265738" y="48381"/>
                    </a:cubicBezTo>
                    <a:cubicBezTo>
                      <a:pt x="309644" y="68910"/>
                      <a:pt x="305364" y="94126"/>
                      <a:pt x="305364" y="94126"/>
                    </a:cubicBezTo>
                    <a:cubicBezTo>
                      <a:pt x="305364" y="94126"/>
                      <a:pt x="273936" y="79485"/>
                      <a:pt x="260940" y="103129"/>
                    </a:cubicBezTo>
                    <a:cubicBezTo>
                      <a:pt x="254193" y="115395"/>
                      <a:pt x="260996" y="135500"/>
                      <a:pt x="260996" y="135500"/>
                    </a:cubicBezTo>
                    <a:cubicBezTo>
                      <a:pt x="260996" y="135500"/>
                      <a:pt x="246456" y="146832"/>
                      <a:pt x="242028" y="160937"/>
                    </a:cubicBezTo>
                    <a:cubicBezTo>
                      <a:pt x="237610" y="175043"/>
                      <a:pt x="243313" y="191921"/>
                      <a:pt x="243313" y="191921"/>
                    </a:cubicBezTo>
                    <a:cubicBezTo>
                      <a:pt x="243313" y="191921"/>
                      <a:pt x="225168" y="188982"/>
                      <a:pt x="210231" y="179933"/>
                    </a:cubicBezTo>
                    <a:cubicBezTo>
                      <a:pt x="195294" y="170893"/>
                      <a:pt x="183564" y="155752"/>
                      <a:pt x="183564" y="155752"/>
                    </a:cubicBezTo>
                    <a:cubicBezTo>
                      <a:pt x="183564" y="155752"/>
                      <a:pt x="180819" y="165781"/>
                      <a:pt x="176955" y="174867"/>
                    </a:cubicBezTo>
                    <a:cubicBezTo>
                      <a:pt x="173091" y="183944"/>
                      <a:pt x="168109" y="192069"/>
                      <a:pt x="168109" y="192069"/>
                    </a:cubicBezTo>
                    <a:cubicBezTo>
                      <a:pt x="168109" y="192069"/>
                      <a:pt x="159873" y="188353"/>
                      <a:pt x="154142" y="183251"/>
                    </a:cubicBezTo>
                    <a:cubicBezTo>
                      <a:pt x="148411" y="178148"/>
                      <a:pt x="145186" y="171660"/>
                      <a:pt x="145186" y="171660"/>
                    </a:cubicBezTo>
                    <a:cubicBezTo>
                      <a:pt x="145186" y="171660"/>
                      <a:pt x="127170" y="188834"/>
                      <a:pt x="110125" y="201479"/>
                    </a:cubicBezTo>
                    <a:cubicBezTo>
                      <a:pt x="93071" y="214124"/>
                      <a:pt x="76988" y="222230"/>
                      <a:pt x="76988" y="222230"/>
                    </a:cubicBezTo>
                    <a:cubicBezTo>
                      <a:pt x="76988" y="222230"/>
                      <a:pt x="71645" y="202015"/>
                      <a:pt x="71193" y="184120"/>
                    </a:cubicBezTo>
                    <a:cubicBezTo>
                      <a:pt x="70739" y="166225"/>
                      <a:pt x="75186" y="150659"/>
                      <a:pt x="75186" y="150659"/>
                    </a:cubicBezTo>
                    <a:cubicBezTo>
                      <a:pt x="75186" y="150659"/>
                      <a:pt x="67347" y="153219"/>
                      <a:pt x="60147" y="153801"/>
                    </a:cubicBezTo>
                    <a:cubicBezTo>
                      <a:pt x="52937" y="154375"/>
                      <a:pt x="46374" y="152960"/>
                      <a:pt x="46374" y="152960"/>
                    </a:cubicBezTo>
                    <a:cubicBezTo>
                      <a:pt x="46374" y="152960"/>
                      <a:pt x="51273" y="139419"/>
                      <a:pt x="60646" y="128308"/>
                    </a:cubicBezTo>
                    <a:cubicBezTo>
                      <a:pt x="70009" y="117207"/>
                      <a:pt x="83837" y="108527"/>
                      <a:pt x="83837" y="108527"/>
                    </a:cubicBezTo>
                    <a:cubicBezTo>
                      <a:pt x="83837" y="108527"/>
                      <a:pt x="56865" y="112086"/>
                      <a:pt x="35901" y="109526"/>
                    </a:cubicBezTo>
                    <a:cubicBezTo>
                      <a:pt x="14947" y="106975"/>
                      <a:pt x="0" y="98314"/>
                      <a:pt x="0" y="98314"/>
                    </a:cubicBezTo>
                    <a:cubicBezTo>
                      <a:pt x="0" y="98314"/>
                      <a:pt x="24569" y="89320"/>
                      <a:pt x="38148" y="77488"/>
                    </a:cubicBezTo>
                    <a:cubicBezTo>
                      <a:pt x="51726" y="65657"/>
                      <a:pt x="54314" y="50997"/>
                      <a:pt x="54314" y="50997"/>
                    </a:cubicBezTo>
                    <a:cubicBezTo>
                      <a:pt x="54314" y="50997"/>
                      <a:pt x="85270" y="57828"/>
                      <a:pt x="99033" y="23683"/>
                    </a:cubicBezTo>
                    <a:cubicBezTo>
                      <a:pt x="104487" y="10141"/>
                      <a:pt x="94181" y="2377"/>
                      <a:pt x="94181" y="2377"/>
                    </a:cubicBezTo>
                    <a:cubicBezTo>
                      <a:pt x="94181" y="2377"/>
                      <a:pt x="121643" y="-4907"/>
                      <a:pt x="147423" y="6028"/>
                    </a:cubicBezTo>
                    <a:cubicBezTo>
                      <a:pt x="173202" y="16963"/>
                      <a:pt x="195063" y="48030"/>
                      <a:pt x="195063" y="4803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35" name="Google Shape;7835;p13"/>
              <p:cNvSpPr/>
              <p:nvPr/>
            </p:nvSpPr>
            <p:spPr>
              <a:xfrm>
                <a:off x="-279586" y="2158865"/>
                <a:ext cx="210443" cy="183887"/>
              </a:xfrm>
              <a:custGeom>
                <a:avLst/>
                <a:gdLst/>
                <a:ahLst/>
                <a:cxnLst/>
                <a:rect l="l" t="t" r="r" b="b"/>
                <a:pathLst>
                  <a:path w="210443" h="183887" extrusionOk="0">
                    <a:moveTo>
                      <a:pt x="29921" y="183888"/>
                    </a:moveTo>
                    <a:cubicBezTo>
                      <a:pt x="29921" y="183888"/>
                      <a:pt x="53002" y="132744"/>
                      <a:pt x="69723" y="110181"/>
                    </a:cubicBezTo>
                    <a:cubicBezTo>
                      <a:pt x="79049" y="97601"/>
                      <a:pt x="86296" y="89910"/>
                      <a:pt x="86296" y="89910"/>
                    </a:cubicBezTo>
                    <a:cubicBezTo>
                      <a:pt x="86296" y="89910"/>
                      <a:pt x="79077" y="91722"/>
                      <a:pt x="62485" y="99375"/>
                    </a:cubicBezTo>
                    <a:cubicBezTo>
                      <a:pt x="45893" y="107029"/>
                      <a:pt x="19929" y="120534"/>
                      <a:pt x="19929" y="120534"/>
                    </a:cubicBezTo>
                    <a:cubicBezTo>
                      <a:pt x="19929" y="120534"/>
                      <a:pt x="41336" y="104247"/>
                      <a:pt x="58963" y="94883"/>
                    </a:cubicBezTo>
                    <a:cubicBezTo>
                      <a:pt x="76590" y="85529"/>
                      <a:pt x="90437" y="83079"/>
                      <a:pt x="90437" y="83079"/>
                    </a:cubicBezTo>
                    <a:cubicBezTo>
                      <a:pt x="90437" y="83079"/>
                      <a:pt x="97702" y="71350"/>
                      <a:pt x="106567" y="61247"/>
                    </a:cubicBezTo>
                    <a:cubicBezTo>
                      <a:pt x="115431" y="51153"/>
                      <a:pt x="125885" y="42686"/>
                      <a:pt x="125885" y="42686"/>
                    </a:cubicBezTo>
                    <a:lnTo>
                      <a:pt x="88237" y="47058"/>
                    </a:lnTo>
                    <a:cubicBezTo>
                      <a:pt x="88237" y="47058"/>
                      <a:pt x="85769" y="54859"/>
                      <a:pt x="74686" y="64186"/>
                    </a:cubicBezTo>
                    <a:cubicBezTo>
                      <a:pt x="63594" y="73513"/>
                      <a:pt x="43888" y="84374"/>
                      <a:pt x="43888" y="84374"/>
                    </a:cubicBezTo>
                    <a:cubicBezTo>
                      <a:pt x="43888" y="84374"/>
                      <a:pt x="59657" y="71608"/>
                      <a:pt x="68724" y="63040"/>
                    </a:cubicBezTo>
                    <a:cubicBezTo>
                      <a:pt x="77792" y="54471"/>
                      <a:pt x="80168" y="50108"/>
                      <a:pt x="80168" y="50108"/>
                    </a:cubicBezTo>
                    <a:lnTo>
                      <a:pt x="45293" y="58862"/>
                    </a:lnTo>
                    <a:lnTo>
                      <a:pt x="0" y="72283"/>
                    </a:lnTo>
                    <a:lnTo>
                      <a:pt x="42686" y="54536"/>
                    </a:lnTo>
                    <a:cubicBezTo>
                      <a:pt x="42686" y="54536"/>
                      <a:pt x="40717" y="50607"/>
                      <a:pt x="31927" y="48389"/>
                    </a:cubicBezTo>
                    <a:cubicBezTo>
                      <a:pt x="23136" y="46161"/>
                      <a:pt x="7524" y="45662"/>
                      <a:pt x="7524" y="45662"/>
                    </a:cubicBezTo>
                    <a:cubicBezTo>
                      <a:pt x="7524" y="45662"/>
                      <a:pt x="24402" y="43509"/>
                      <a:pt x="35190" y="45135"/>
                    </a:cubicBezTo>
                    <a:cubicBezTo>
                      <a:pt x="45986" y="46772"/>
                      <a:pt x="50700" y="52179"/>
                      <a:pt x="50700" y="52179"/>
                    </a:cubicBezTo>
                    <a:lnTo>
                      <a:pt x="78606" y="45459"/>
                    </a:lnTo>
                    <a:lnTo>
                      <a:pt x="94439" y="41022"/>
                    </a:lnTo>
                    <a:cubicBezTo>
                      <a:pt x="94439" y="41022"/>
                      <a:pt x="91611" y="35069"/>
                      <a:pt x="81554" y="28839"/>
                    </a:cubicBezTo>
                    <a:cubicBezTo>
                      <a:pt x="71488" y="22609"/>
                      <a:pt x="54185" y="16102"/>
                      <a:pt x="54185" y="16102"/>
                    </a:cubicBezTo>
                    <a:cubicBezTo>
                      <a:pt x="54185" y="16102"/>
                      <a:pt x="72755" y="18283"/>
                      <a:pt x="85020" y="23996"/>
                    </a:cubicBezTo>
                    <a:cubicBezTo>
                      <a:pt x="97296" y="29708"/>
                      <a:pt x="103276" y="38961"/>
                      <a:pt x="103276" y="38961"/>
                    </a:cubicBezTo>
                    <a:lnTo>
                      <a:pt x="131071" y="36632"/>
                    </a:lnTo>
                    <a:cubicBezTo>
                      <a:pt x="131071" y="36632"/>
                      <a:pt x="136377" y="30928"/>
                      <a:pt x="147450" y="21768"/>
                    </a:cubicBezTo>
                    <a:cubicBezTo>
                      <a:pt x="158524" y="12608"/>
                      <a:pt x="175365" y="0"/>
                      <a:pt x="175365" y="0"/>
                    </a:cubicBezTo>
                    <a:lnTo>
                      <a:pt x="186966" y="8347"/>
                    </a:lnTo>
                    <a:cubicBezTo>
                      <a:pt x="186966" y="8347"/>
                      <a:pt x="168941" y="17202"/>
                      <a:pt x="156287" y="25734"/>
                    </a:cubicBezTo>
                    <a:cubicBezTo>
                      <a:pt x="143633" y="34265"/>
                      <a:pt x="136349" y="42473"/>
                      <a:pt x="136349" y="42473"/>
                    </a:cubicBezTo>
                    <a:lnTo>
                      <a:pt x="143882" y="59278"/>
                    </a:lnTo>
                    <a:cubicBezTo>
                      <a:pt x="143882" y="59278"/>
                      <a:pt x="158246" y="53593"/>
                      <a:pt x="174432" y="54064"/>
                    </a:cubicBezTo>
                    <a:cubicBezTo>
                      <a:pt x="190607" y="54536"/>
                      <a:pt x="210444" y="58964"/>
                      <a:pt x="210444" y="58964"/>
                    </a:cubicBezTo>
                    <a:cubicBezTo>
                      <a:pt x="210444" y="58964"/>
                      <a:pt x="190136" y="56653"/>
                      <a:pt x="174247" y="58206"/>
                    </a:cubicBezTo>
                    <a:cubicBezTo>
                      <a:pt x="158348" y="59749"/>
                      <a:pt x="145694" y="64500"/>
                      <a:pt x="145694" y="64500"/>
                    </a:cubicBezTo>
                    <a:lnTo>
                      <a:pt x="156231" y="91408"/>
                    </a:lnTo>
                    <a:cubicBezTo>
                      <a:pt x="156231" y="91408"/>
                      <a:pt x="164070" y="90576"/>
                      <a:pt x="172093" y="96547"/>
                    </a:cubicBezTo>
                    <a:cubicBezTo>
                      <a:pt x="180125" y="102509"/>
                      <a:pt x="188334" y="115274"/>
                      <a:pt x="188334" y="115274"/>
                    </a:cubicBezTo>
                    <a:cubicBezTo>
                      <a:pt x="188334" y="115274"/>
                      <a:pt x="176918" y="104681"/>
                      <a:pt x="169348" y="99856"/>
                    </a:cubicBezTo>
                    <a:cubicBezTo>
                      <a:pt x="161768" y="95022"/>
                      <a:pt x="158043" y="95974"/>
                      <a:pt x="158043" y="95974"/>
                    </a:cubicBezTo>
                    <a:lnTo>
                      <a:pt x="162729" y="150824"/>
                    </a:lnTo>
                    <a:cubicBezTo>
                      <a:pt x="162729" y="150824"/>
                      <a:pt x="155252" y="113962"/>
                      <a:pt x="150011" y="95669"/>
                    </a:cubicBezTo>
                    <a:cubicBezTo>
                      <a:pt x="146045" y="81859"/>
                      <a:pt x="143549" y="77145"/>
                      <a:pt x="143549" y="77145"/>
                    </a:cubicBezTo>
                    <a:cubicBezTo>
                      <a:pt x="143549" y="77145"/>
                      <a:pt x="138429" y="81711"/>
                      <a:pt x="133178" y="89827"/>
                    </a:cubicBezTo>
                    <a:cubicBezTo>
                      <a:pt x="127928" y="97933"/>
                      <a:pt x="123602" y="108610"/>
                      <a:pt x="123602" y="108610"/>
                    </a:cubicBezTo>
                    <a:cubicBezTo>
                      <a:pt x="123602" y="108610"/>
                      <a:pt x="125174" y="96612"/>
                      <a:pt x="129222" y="87479"/>
                    </a:cubicBezTo>
                    <a:cubicBezTo>
                      <a:pt x="133262" y="78347"/>
                      <a:pt x="139778" y="72071"/>
                      <a:pt x="139778" y="72071"/>
                    </a:cubicBezTo>
                    <a:lnTo>
                      <a:pt x="130221" y="48519"/>
                    </a:lnTo>
                    <a:cubicBezTo>
                      <a:pt x="130221" y="48519"/>
                      <a:pt x="120219" y="58483"/>
                      <a:pt x="112251" y="67014"/>
                    </a:cubicBezTo>
                    <a:cubicBezTo>
                      <a:pt x="104293" y="75546"/>
                      <a:pt x="97869" y="85668"/>
                      <a:pt x="97869" y="85668"/>
                    </a:cubicBezTo>
                    <a:cubicBezTo>
                      <a:pt x="97869" y="85668"/>
                      <a:pt x="102417" y="97083"/>
                      <a:pt x="103165" y="111346"/>
                    </a:cubicBezTo>
                    <a:cubicBezTo>
                      <a:pt x="103905" y="125608"/>
                      <a:pt x="100836" y="142718"/>
                      <a:pt x="100836" y="142718"/>
                    </a:cubicBezTo>
                    <a:cubicBezTo>
                      <a:pt x="100836" y="142718"/>
                      <a:pt x="100457" y="126727"/>
                      <a:pt x="98497" y="114239"/>
                    </a:cubicBezTo>
                    <a:cubicBezTo>
                      <a:pt x="96547" y="101742"/>
                      <a:pt x="93025" y="92739"/>
                      <a:pt x="93025" y="92739"/>
                    </a:cubicBezTo>
                    <a:cubicBezTo>
                      <a:pt x="93025" y="92739"/>
                      <a:pt x="86601" y="97277"/>
                      <a:pt x="74261" y="114692"/>
                    </a:cubicBezTo>
                    <a:cubicBezTo>
                      <a:pt x="58187" y="137366"/>
                      <a:pt x="29921" y="183888"/>
                      <a:pt x="29921" y="18388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36" name="Google Shape;7836;p13"/>
            <p:cNvGrpSpPr/>
            <p:nvPr/>
          </p:nvGrpSpPr>
          <p:grpSpPr>
            <a:xfrm>
              <a:off x="1153865" y="2824520"/>
              <a:ext cx="332557" cy="222808"/>
              <a:chOff x="1153865" y="2824520"/>
              <a:chExt cx="332557" cy="222808"/>
            </a:xfrm>
          </p:grpSpPr>
          <p:sp>
            <p:nvSpPr>
              <p:cNvPr id="7837" name="Google Shape;7837;p13"/>
              <p:cNvSpPr/>
              <p:nvPr/>
            </p:nvSpPr>
            <p:spPr>
              <a:xfrm>
                <a:off x="1153865" y="2824520"/>
                <a:ext cx="332557" cy="222808"/>
              </a:xfrm>
              <a:custGeom>
                <a:avLst/>
                <a:gdLst/>
                <a:ahLst/>
                <a:cxnLst/>
                <a:rect l="l" t="t" r="r" b="b"/>
                <a:pathLst>
                  <a:path w="332557" h="222808" extrusionOk="0">
                    <a:moveTo>
                      <a:pt x="203900" y="49024"/>
                    </a:moveTo>
                    <a:cubicBezTo>
                      <a:pt x="203900" y="49024"/>
                      <a:pt x="248323" y="36712"/>
                      <a:pt x="281100" y="50087"/>
                    </a:cubicBezTo>
                    <a:cubicBezTo>
                      <a:pt x="332706" y="71135"/>
                      <a:pt x="332558" y="96424"/>
                      <a:pt x="332558" y="96424"/>
                    </a:cubicBezTo>
                    <a:cubicBezTo>
                      <a:pt x="332558" y="96424"/>
                      <a:pt x="295621" y="81413"/>
                      <a:pt x="285676" y="105021"/>
                    </a:cubicBezTo>
                    <a:cubicBezTo>
                      <a:pt x="280509" y="117277"/>
                      <a:pt x="291545" y="137530"/>
                      <a:pt x="291545" y="137530"/>
                    </a:cubicBezTo>
                    <a:cubicBezTo>
                      <a:pt x="291545" y="137530"/>
                      <a:pt x="277698" y="148770"/>
                      <a:pt x="275406" y="162893"/>
                    </a:cubicBezTo>
                    <a:cubicBezTo>
                      <a:pt x="273114" y="177017"/>
                      <a:pt x="282357" y="194025"/>
                      <a:pt x="282357" y="194025"/>
                    </a:cubicBezTo>
                    <a:cubicBezTo>
                      <a:pt x="282357" y="194025"/>
                      <a:pt x="262031" y="190892"/>
                      <a:pt x="244099" y="181657"/>
                    </a:cubicBezTo>
                    <a:cubicBezTo>
                      <a:pt x="226176" y="172433"/>
                      <a:pt x="210656" y="157107"/>
                      <a:pt x="210656" y="157107"/>
                    </a:cubicBezTo>
                    <a:cubicBezTo>
                      <a:pt x="210656" y="157107"/>
                      <a:pt x="209464" y="167155"/>
                      <a:pt x="206876" y="176232"/>
                    </a:cubicBezTo>
                    <a:cubicBezTo>
                      <a:pt x="204288" y="185318"/>
                      <a:pt x="200304" y="193424"/>
                      <a:pt x="200304" y="193424"/>
                    </a:cubicBezTo>
                    <a:cubicBezTo>
                      <a:pt x="200304" y="193424"/>
                      <a:pt x="190644" y="189616"/>
                      <a:pt x="183472" y="184430"/>
                    </a:cubicBezTo>
                    <a:cubicBezTo>
                      <a:pt x="176308" y="179254"/>
                      <a:pt x="171622" y="172701"/>
                      <a:pt x="171622" y="172701"/>
                    </a:cubicBezTo>
                    <a:cubicBezTo>
                      <a:pt x="171622" y="172701"/>
                      <a:pt x="155039" y="189773"/>
                      <a:pt x="138697" y="202298"/>
                    </a:cubicBezTo>
                    <a:cubicBezTo>
                      <a:pt x="122354" y="214832"/>
                      <a:pt x="106243" y="222809"/>
                      <a:pt x="106243" y="222809"/>
                    </a:cubicBezTo>
                    <a:cubicBezTo>
                      <a:pt x="106243" y="222809"/>
                      <a:pt x="96797" y="202455"/>
                      <a:pt x="93090" y="184486"/>
                    </a:cubicBezTo>
                    <a:cubicBezTo>
                      <a:pt x="89393" y="166508"/>
                      <a:pt x="91454" y="150914"/>
                      <a:pt x="91454" y="150914"/>
                    </a:cubicBezTo>
                    <a:cubicBezTo>
                      <a:pt x="91454" y="150914"/>
                      <a:pt x="83357" y="153410"/>
                      <a:pt x="75602" y="153918"/>
                    </a:cubicBezTo>
                    <a:cubicBezTo>
                      <a:pt x="67837" y="154427"/>
                      <a:pt x="60415" y="152938"/>
                      <a:pt x="60415" y="152938"/>
                    </a:cubicBezTo>
                    <a:cubicBezTo>
                      <a:pt x="60415" y="152938"/>
                      <a:pt x="63345" y="139388"/>
                      <a:pt x="71571" y="128323"/>
                    </a:cubicBezTo>
                    <a:cubicBezTo>
                      <a:pt x="79807" y="117268"/>
                      <a:pt x="93340" y="108690"/>
                      <a:pt x="93340" y="108690"/>
                    </a:cubicBezTo>
                    <a:cubicBezTo>
                      <a:pt x="93340" y="108690"/>
                      <a:pt x="64537" y="111990"/>
                      <a:pt x="41207" y="109217"/>
                    </a:cubicBezTo>
                    <a:cubicBezTo>
                      <a:pt x="17868" y="106444"/>
                      <a:pt x="0" y="97598"/>
                      <a:pt x="0" y="97598"/>
                    </a:cubicBezTo>
                    <a:cubicBezTo>
                      <a:pt x="0" y="97598"/>
                      <a:pt x="25207" y="88808"/>
                      <a:pt x="37907" y="77060"/>
                    </a:cubicBezTo>
                    <a:cubicBezTo>
                      <a:pt x="50607" y="65320"/>
                      <a:pt x="50802" y="50614"/>
                      <a:pt x="50802" y="50614"/>
                    </a:cubicBezTo>
                    <a:cubicBezTo>
                      <a:pt x="50802" y="50614"/>
                      <a:pt x="85815" y="57787"/>
                      <a:pt x="94708" y="23624"/>
                    </a:cubicBezTo>
                    <a:cubicBezTo>
                      <a:pt x="98239" y="10082"/>
                      <a:pt x="85603" y="2179"/>
                      <a:pt x="85603" y="2179"/>
                    </a:cubicBezTo>
                    <a:cubicBezTo>
                      <a:pt x="85603" y="2179"/>
                      <a:pt x="114266" y="-4864"/>
                      <a:pt x="144372" y="6376"/>
                    </a:cubicBezTo>
                    <a:cubicBezTo>
                      <a:pt x="174469" y="17606"/>
                      <a:pt x="203900" y="49024"/>
                      <a:pt x="203900" y="4902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38" name="Google Shape;7838;p13"/>
              <p:cNvSpPr/>
              <p:nvPr/>
            </p:nvSpPr>
            <p:spPr>
              <a:xfrm>
                <a:off x="1216248" y="2840767"/>
                <a:ext cx="227312" cy="183231"/>
              </a:xfrm>
              <a:custGeom>
                <a:avLst/>
                <a:gdLst/>
                <a:ahLst/>
                <a:cxnLst/>
                <a:rect l="l" t="t" r="r" b="b"/>
                <a:pathLst>
                  <a:path w="227312" h="183231" extrusionOk="0">
                    <a:moveTo>
                      <a:pt x="52678" y="183231"/>
                    </a:moveTo>
                    <a:cubicBezTo>
                      <a:pt x="52678" y="183231"/>
                      <a:pt x="68697" y="132097"/>
                      <a:pt x="82904" y="109608"/>
                    </a:cubicBezTo>
                    <a:cubicBezTo>
                      <a:pt x="90825" y="97055"/>
                      <a:pt x="97361" y="89411"/>
                      <a:pt x="97361" y="89411"/>
                    </a:cubicBezTo>
                    <a:cubicBezTo>
                      <a:pt x="97361" y="89411"/>
                      <a:pt x="89809" y="91158"/>
                      <a:pt x="73069" y="98682"/>
                    </a:cubicBezTo>
                    <a:cubicBezTo>
                      <a:pt x="56329" y="106206"/>
                      <a:pt x="30411" y="119507"/>
                      <a:pt x="30411" y="119507"/>
                    </a:cubicBezTo>
                    <a:cubicBezTo>
                      <a:pt x="30411" y="119507"/>
                      <a:pt x="50857" y="103369"/>
                      <a:pt x="68419" y="94134"/>
                    </a:cubicBezTo>
                    <a:cubicBezTo>
                      <a:pt x="85982" y="84910"/>
                      <a:pt x="100660" y="82589"/>
                      <a:pt x="100660" y="82589"/>
                    </a:cubicBezTo>
                    <a:cubicBezTo>
                      <a:pt x="100660" y="82589"/>
                      <a:pt x="106484" y="70878"/>
                      <a:pt x="114350" y="60831"/>
                    </a:cubicBezTo>
                    <a:cubicBezTo>
                      <a:pt x="122207" y="50774"/>
                      <a:pt x="132106" y="42381"/>
                      <a:pt x="132106" y="42381"/>
                    </a:cubicBezTo>
                    <a:lnTo>
                      <a:pt x="91796" y="46392"/>
                    </a:lnTo>
                    <a:cubicBezTo>
                      <a:pt x="91796" y="46392"/>
                      <a:pt x="90502" y="54203"/>
                      <a:pt x="80076" y="63465"/>
                    </a:cubicBezTo>
                    <a:cubicBezTo>
                      <a:pt x="69649" y="72718"/>
                      <a:pt x="50081" y="83431"/>
                      <a:pt x="50081" y="83431"/>
                    </a:cubicBezTo>
                    <a:cubicBezTo>
                      <a:pt x="50081" y="83431"/>
                      <a:pt x="64999" y="70767"/>
                      <a:pt x="73365" y="62245"/>
                    </a:cubicBezTo>
                    <a:cubicBezTo>
                      <a:pt x="81730" y="53732"/>
                      <a:pt x="83532" y="49378"/>
                      <a:pt x="83532" y="49378"/>
                    </a:cubicBezTo>
                    <a:lnTo>
                      <a:pt x="47040" y="57826"/>
                    </a:lnTo>
                    <a:lnTo>
                      <a:pt x="0" y="70850"/>
                    </a:lnTo>
                    <a:lnTo>
                      <a:pt x="43416" y="53454"/>
                    </a:lnTo>
                    <a:cubicBezTo>
                      <a:pt x="43416" y="53454"/>
                      <a:pt x="40569" y="49489"/>
                      <a:pt x="30568" y="47169"/>
                    </a:cubicBezTo>
                    <a:cubicBezTo>
                      <a:pt x="20576" y="44849"/>
                      <a:pt x="3448" y="44183"/>
                      <a:pt x="3448" y="44183"/>
                    </a:cubicBezTo>
                    <a:cubicBezTo>
                      <a:pt x="3448" y="44183"/>
                      <a:pt x="21482" y="42196"/>
                      <a:pt x="33553" y="43943"/>
                    </a:cubicBezTo>
                    <a:cubicBezTo>
                      <a:pt x="45635" y="45681"/>
                      <a:pt x="51745" y="51162"/>
                      <a:pt x="51745" y="51162"/>
                    </a:cubicBezTo>
                    <a:lnTo>
                      <a:pt x="81000" y="44692"/>
                    </a:lnTo>
                    <a:lnTo>
                      <a:pt x="97490" y="40393"/>
                    </a:lnTo>
                    <a:cubicBezTo>
                      <a:pt x="97490" y="40393"/>
                      <a:pt x="93330" y="34385"/>
                      <a:pt x="81231" y="28026"/>
                    </a:cubicBezTo>
                    <a:cubicBezTo>
                      <a:pt x="69131" y="21667"/>
                      <a:pt x="49083" y="14965"/>
                      <a:pt x="49083" y="14965"/>
                    </a:cubicBezTo>
                    <a:cubicBezTo>
                      <a:pt x="49083" y="14965"/>
                      <a:pt x="69732" y="17331"/>
                      <a:pt x="84152" y="23201"/>
                    </a:cubicBezTo>
                    <a:cubicBezTo>
                      <a:pt x="98571" y="29061"/>
                      <a:pt x="106761" y="38415"/>
                      <a:pt x="106761" y="38415"/>
                    </a:cubicBezTo>
                    <a:lnTo>
                      <a:pt x="136682" y="36345"/>
                    </a:lnTo>
                    <a:cubicBezTo>
                      <a:pt x="136682" y="36345"/>
                      <a:pt x="141451" y="30670"/>
                      <a:pt x="151887" y="21583"/>
                    </a:cubicBezTo>
                    <a:cubicBezTo>
                      <a:pt x="162332" y="12497"/>
                      <a:pt x="178462" y="0"/>
                      <a:pt x="178462" y="0"/>
                    </a:cubicBezTo>
                    <a:lnTo>
                      <a:pt x="192623" y="8495"/>
                    </a:lnTo>
                    <a:cubicBezTo>
                      <a:pt x="192623" y="8495"/>
                      <a:pt x="174524" y="17211"/>
                      <a:pt x="162249" y="25650"/>
                    </a:cubicBezTo>
                    <a:cubicBezTo>
                      <a:pt x="149965" y="34090"/>
                      <a:pt x="143494" y="42261"/>
                      <a:pt x="143494" y="42261"/>
                    </a:cubicBezTo>
                    <a:lnTo>
                      <a:pt x="154725" y="59222"/>
                    </a:lnTo>
                    <a:cubicBezTo>
                      <a:pt x="154725" y="59222"/>
                      <a:pt x="169385" y="53649"/>
                      <a:pt x="187132" y="54286"/>
                    </a:cubicBezTo>
                    <a:cubicBezTo>
                      <a:pt x="204870" y="54915"/>
                      <a:pt x="227313" y="59564"/>
                      <a:pt x="227313" y="59564"/>
                    </a:cubicBezTo>
                    <a:cubicBezTo>
                      <a:pt x="227313" y="59564"/>
                      <a:pt x="204741" y="57041"/>
                      <a:pt x="187668" y="58437"/>
                    </a:cubicBezTo>
                    <a:cubicBezTo>
                      <a:pt x="170605" y="59832"/>
                      <a:pt x="157646" y="64482"/>
                      <a:pt x="157646" y="64482"/>
                    </a:cubicBezTo>
                    <a:lnTo>
                      <a:pt x="173960" y="91611"/>
                    </a:lnTo>
                    <a:cubicBezTo>
                      <a:pt x="173960" y="91611"/>
                      <a:pt x="182362" y="90853"/>
                      <a:pt x="192198" y="96926"/>
                    </a:cubicBezTo>
                    <a:cubicBezTo>
                      <a:pt x="202032" y="102999"/>
                      <a:pt x="213281" y="115903"/>
                      <a:pt x="213281" y="115903"/>
                    </a:cubicBezTo>
                    <a:cubicBezTo>
                      <a:pt x="213281" y="115903"/>
                      <a:pt x="198917" y="105143"/>
                      <a:pt x="189785" y="100217"/>
                    </a:cubicBezTo>
                    <a:cubicBezTo>
                      <a:pt x="180662" y="95299"/>
                      <a:pt x="176761" y="96214"/>
                      <a:pt x="176761" y="96214"/>
                    </a:cubicBezTo>
                    <a:lnTo>
                      <a:pt x="191708" y="151342"/>
                    </a:lnTo>
                    <a:cubicBezTo>
                      <a:pt x="191708" y="151342"/>
                      <a:pt x="176937" y="114257"/>
                      <a:pt x="167934" y="95826"/>
                    </a:cubicBezTo>
                    <a:cubicBezTo>
                      <a:pt x="161140" y="81915"/>
                      <a:pt x="157563" y="77154"/>
                      <a:pt x="157563" y="77154"/>
                    </a:cubicBezTo>
                    <a:cubicBezTo>
                      <a:pt x="157563" y="77154"/>
                      <a:pt x="152793" y="81693"/>
                      <a:pt x="148523" y="89790"/>
                    </a:cubicBezTo>
                    <a:cubicBezTo>
                      <a:pt x="144243" y="97887"/>
                      <a:pt x="141433" y="108554"/>
                      <a:pt x="141433" y="108554"/>
                    </a:cubicBezTo>
                    <a:cubicBezTo>
                      <a:pt x="141433" y="108554"/>
                      <a:pt x="140999" y="96529"/>
                      <a:pt x="143771" y="87396"/>
                    </a:cubicBezTo>
                    <a:cubicBezTo>
                      <a:pt x="146554" y="78264"/>
                      <a:pt x="152543" y="72024"/>
                      <a:pt x="152543" y="72024"/>
                    </a:cubicBezTo>
                    <a:lnTo>
                      <a:pt x="137884" y="48278"/>
                    </a:lnTo>
                    <a:cubicBezTo>
                      <a:pt x="137884" y="48278"/>
                      <a:pt x="128751" y="58178"/>
                      <a:pt x="121587" y="66672"/>
                    </a:cubicBezTo>
                    <a:cubicBezTo>
                      <a:pt x="114424" y="75167"/>
                      <a:pt x="109229" y="85270"/>
                      <a:pt x="109229" y="85270"/>
                    </a:cubicBezTo>
                    <a:cubicBezTo>
                      <a:pt x="109229" y="85270"/>
                      <a:pt x="116245" y="96778"/>
                      <a:pt x="119609" y="111105"/>
                    </a:cubicBezTo>
                    <a:cubicBezTo>
                      <a:pt x="122983" y="125442"/>
                      <a:pt x="122697" y="142588"/>
                      <a:pt x="122697" y="142588"/>
                    </a:cubicBezTo>
                    <a:cubicBezTo>
                      <a:pt x="122697" y="142588"/>
                      <a:pt x="119415" y="126532"/>
                      <a:pt x="115043" y="113962"/>
                    </a:cubicBezTo>
                    <a:cubicBezTo>
                      <a:pt x="110671" y="101391"/>
                      <a:pt x="105208" y="92313"/>
                      <a:pt x="105208" y="92313"/>
                    </a:cubicBezTo>
                    <a:cubicBezTo>
                      <a:pt x="105208" y="92313"/>
                      <a:pt x="99024" y="96815"/>
                      <a:pt x="88672" y="114183"/>
                    </a:cubicBezTo>
                    <a:cubicBezTo>
                      <a:pt x="75186" y="136793"/>
                      <a:pt x="52678" y="183231"/>
                      <a:pt x="52678" y="1832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7839" name="Google Shape;7839;p13"/>
            <p:cNvGrpSpPr/>
            <p:nvPr/>
          </p:nvGrpSpPr>
          <p:grpSpPr>
            <a:xfrm>
              <a:off x="2362842" y="1849569"/>
              <a:ext cx="189895" cy="215458"/>
              <a:chOff x="2362842" y="1849569"/>
              <a:chExt cx="189895" cy="215458"/>
            </a:xfrm>
          </p:grpSpPr>
          <p:sp>
            <p:nvSpPr>
              <p:cNvPr id="7840" name="Google Shape;7840;p13"/>
              <p:cNvSpPr/>
              <p:nvPr/>
            </p:nvSpPr>
            <p:spPr>
              <a:xfrm>
                <a:off x="2362842" y="1849569"/>
                <a:ext cx="189895" cy="215458"/>
              </a:xfrm>
              <a:custGeom>
                <a:avLst/>
                <a:gdLst/>
                <a:ahLst/>
                <a:cxnLst/>
                <a:rect l="l" t="t" r="r" b="b"/>
                <a:pathLst>
                  <a:path w="189895" h="215458" extrusionOk="0">
                    <a:moveTo>
                      <a:pt x="70019" y="66631"/>
                    </a:moveTo>
                    <a:cubicBezTo>
                      <a:pt x="70019" y="66631"/>
                      <a:pt x="77034" y="33549"/>
                      <a:pt x="96677" y="17511"/>
                    </a:cubicBezTo>
                    <a:cubicBezTo>
                      <a:pt x="127614" y="-7751"/>
                      <a:pt x="143873" y="1751"/>
                      <a:pt x="143873" y="1751"/>
                    </a:cubicBezTo>
                    <a:cubicBezTo>
                      <a:pt x="143873" y="1751"/>
                      <a:pt x="121763" y="19850"/>
                      <a:pt x="133631" y="35018"/>
                    </a:cubicBezTo>
                    <a:cubicBezTo>
                      <a:pt x="139797" y="42894"/>
                      <a:pt x="156564" y="43356"/>
                      <a:pt x="156564" y="43356"/>
                    </a:cubicBezTo>
                    <a:cubicBezTo>
                      <a:pt x="156564" y="43356"/>
                      <a:pt x="159152" y="56407"/>
                      <a:pt x="167490" y="63137"/>
                    </a:cubicBezTo>
                    <a:cubicBezTo>
                      <a:pt x="175818" y="69866"/>
                      <a:pt x="189896" y="70263"/>
                      <a:pt x="189896" y="70263"/>
                    </a:cubicBezTo>
                    <a:cubicBezTo>
                      <a:pt x="189896" y="70263"/>
                      <a:pt x="181031" y="82141"/>
                      <a:pt x="169052" y="90201"/>
                    </a:cubicBezTo>
                    <a:cubicBezTo>
                      <a:pt x="157063" y="98261"/>
                      <a:pt x="141969" y="102513"/>
                      <a:pt x="141969" y="102513"/>
                    </a:cubicBezTo>
                    <a:cubicBezTo>
                      <a:pt x="141969" y="102513"/>
                      <a:pt x="148042" y="107015"/>
                      <a:pt x="153024" y="112053"/>
                    </a:cubicBezTo>
                    <a:cubicBezTo>
                      <a:pt x="158006" y="117099"/>
                      <a:pt x="161898" y="122664"/>
                      <a:pt x="161898" y="122664"/>
                    </a:cubicBezTo>
                    <a:cubicBezTo>
                      <a:pt x="161898" y="122664"/>
                      <a:pt x="156185" y="127443"/>
                      <a:pt x="150436" y="130114"/>
                    </a:cubicBezTo>
                    <a:cubicBezTo>
                      <a:pt x="144677" y="132785"/>
                      <a:pt x="138882" y="133349"/>
                      <a:pt x="138882" y="133349"/>
                    </a:cubicBezTo>
                    <a:cubicBezTo>
                      <a:pt x="138882" y="133349"/>
                      <a:pt x="144307" y="150339"/>
                      <a:pt x="146877" y="165479"/>
                    </a:cubicBezTo>
                    <a:cubicBezTo>
                      <a:pt x="149456" y="180620"/>
                      <a:pt x="149188" y="193921"/>
                      <a:pt x="149188" y="193921"/>
                    </a:cubicBezTo>
                    <a:cubicBezTo>
                      <a:pt x="149188" y="193921"/>
                      <a:pt x="132883" y="192414"/>
                      <a:pt x="120044" y="188098"/>
                    </a:cubicBezTo>
                    <a:cubicBezTo>
                      <a:pt x="107214" y="183772"/>
                      <a:pt x="97850" y="176654"/>
                      <a:pt x="97850" y="176654"/>
                    </a:cubicBezTo>
                    <a:cubicBezTo>
                      <a:pt x="97850" y="176654"/>
                      <a:pt x="96741" y="182774"/>
                      <a:pt x="94458" y="187940"/>
                    </a:cubicBezTo>
                    <a:cubicBezTo>
                      <a:pt x="92175" y="193108"/>
                      <a:pt x="88718" y="197313"/>
                      <a:pt x="88718" y="197313"/>
                    </a:cubicBezTo>
                    <a:cubicBezTo>
                      <a:pt x="88718" y="197313"/>
                      <a:pt x="80963" y="190390"/>
                      <a:pt x="76600" y="180999"/>
                    </a:cubicBezTo>
                    <a:cubicBezTo>
                      <a:pt x="72246" y="171598"/>
                      <a:pt x="71276" y="159730"/>
                      <a:pt x="71276" y="159730"/>
                    </a:cubicBezTo>
                    <a:cubicBezTo>
                      <a:pt x="71276" y="159730"/>
                      <a:pt x="63705" y="179427"/>
                      <a:pt x="54064" y="193366"/>
                    </a:cubicBezTo>
                    <a:cubicBezTo>
                      <a:pt x="44424" y="207296"/>
                      <a:pt x="32703" y="215458"/>
                      <a:pt x="32703" y="215458"/>
                    </a:cubicBezTo>
                    <a:cubicBezTo>
                      <a:pt x="32703" y="215458"/>
                      <a:pt x="35522" y="196019"/>
                      <a:pt x="32222" y="183504"/>
                    </a:cubicBezTo>
                    <a:cubicBezTo>
                      <a:pt x="28922" y="170988"/>
                      <a:pt x="19513" y="165396"/>
                      <a:pt x="19513" y="165396"/>
                    </a:cubicBezTo>
                    <a:cubicBezTo>
                      <a:pt x="19513" y="165396"/>
                      <a:pt x="35920" y="145615"/>
                      <a:pt x="16897" y="127193"/>
                    </a:cubicBezTo>
                    <a:cubicBezTo>
                      <a:pt x="9354" y="119891"/>
                      <a:pt x="0" y="125058"/>
                      <a:pt x="0" y="125058"/>
                    </a:cubicBezTo>
                    <a:cubicBezTo>
                      <a:pt x="0" y="125058"/>
                      <a:pt x="5112" y="104048"/>
                      <a:pt x="22480" y="88926"/>
                    </a:cubicBezTo>
                    <a:cubicBezTo>
                      <a:pt x="39858" y="73803"/>
                      <a:pt x="70019" y="66631"/>
                      <a:pt x="70019" y="6663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41" name="Google Shape;7841;p13"/>
              <p:cNvSpPr/>
              <p:nvPr/>
            </p:nvSpPr>
            <p:spPr>
              <a:xfrm>
                <a:off x="2390257" y="1871138"/>
                <a:ext cx="135923" cy="158015"/>
              </a:xfrm>
              <a:custGeom>
                <a:avLst/>
                <a:gdLst/>
                <a:ahLst/>
                <a:cxnLst/>
                <a:rect l="l" t="t" r="r" b="b"/>
                <a:pathLst>
                  <a:path w="135923" h="158015" extrusionOk="0">
                    <a:moveTo>
                      <a:pt x="109691" y="158015"/>
                    </a:moveTo>
                    <a:cubicBezTo>
                      <a:pt x="109691" y="158015"/>
                      <a:pt x="82118" y="128714"/>
                      <a:pt x="72403" y="111235"/>
                    </a:cubicBezTo>
                    <a:cubicBezTo>
                      <a:pt x="66977" y="101483"/>
                      <a:pt x="64251" y="94439"/>
                      <a:pt x="64251" y="94439"/>
                    </a:cubicBezTo>
                    <a:cubicBezTo>
                      <a:pt x="64251" y="94439"/>
                      <a:pt x="62827" y="99939"/>
                      <a:pt x="62051" y="113472"/>
                    </a:cubicBezTo>
                    <a:cubicBezTo>
                      <a:pt x="61265" y="127013"/>
                      <a:pt x="61117" y="148578"/>
                      <a:pt x="61117" y="148578"/>
                    </a:cubicBezTo>
                    <a:cubicBezTo>
                      <a:pt x="61117" y="148578"/>
                      <a:pt x="57595" y="129463"/>
                      <a:pt x="57558" y="114766"/>
                    </a:cubicBezTo>
                    <a:cubicBezTo>
                      <a:pt x="57512" y="100069"/>
                      <a:pt x="60960" y="89790"/>
                      <a:pt x="60960" y="89790"/>
                    </a:cubicBezTo>
                    <a:cubicBezTo>
                      <a:pt x="60960" y="89790"/>
                      <a:pt x="55368" y="81702"/>
                      <a:pt x="51541" y="72921"/>
                    </a:cubicBezTo>
                    <a:cubicBezTo>
                      <a:pt x="47705" y="64131"/>
                      <a:pt x="45625" y="54665"/>
                      <a:pt x="45625" y="54665"/>
                    </a:cubicBezTo>
                    <a:lnTo>
                      <a:pt x="34644" y="82007"/>
                    </a:lnTo>
                    <a:cubicBezTo>
                      <a:pt x="34644" y="82007"/>
                      <a:pt x="39238" y="85741"/>
                      <a:pt x="41697" y="95872"/>
                    </a:cubicBezTo>
                    <a:cubicBezTo>
                      <a:pt x="44165" y="106012"/>
                      <a:pt x="44479" y="122549"/>
                      <a:pt x="44479" y="122549"/>
                    </a:cubicBezTo>
                    <a:cubicBezTo>
                      <a:pt x="44479" y="122549"/>
                      <a:pt x="41336" y="108258"/>
                      <a:pt x="38665" y="99727"/>
                    </a:cubicBezTo>
                    <a:cubicBezTo>
                      <a:pt x="35984" y="91195"/>
                      <a:pt x="33784" y="88413"/>
                      <a:pt x="33784" y="88413"/>
                    </a:cubicBezTo>
                    <a:lnTo>
                      <a:pt x="26944" y="114969"/>
                    </a:lnTo>
                    <a:lnTo>
                      <a:pt x="19513" y="149974"/>
                    </a:lnTo>
                    <a:lnTo>
                      <a:pt x="22914" y="115662"/>
                    </a:lnTo>
                    <a:cubicBezTo>
                      <a:pt x="22914" y="115662"/>
                      <a:pt x="19393" y="116013"/>
                      <a:pt x="14540" y="121560"/>
                    </a:cubicBezTo>
                    <a:cubicBezTo>
                      <a:pt x="9678" y="127105"/>
                      <a:pt x="3485" y="137846"/>
                      <a:pt x="3485" y="137846"/>
                    </a:cubicBezTo>
                    <a:cubicBezTo>
                      <a:pt x="3485" y="137846"/>
                      <a:pt x="8273" y="125534"/>
                      <a:pt x="13458" y="118444"/>
                    </a:cubicBezTo>
                    <a:cubicBezTo>
                      <a:pt x="18644" y="111346"/>
                      <a:pt x="24236" y="109469"/>
                      <a:pt x="24236" y="109469"/>
                    </a:cubicBezTo>
                    <a:lnTo>
                      <a:pt x="29911" y="88293"/>
                    </a:lnTo>
                    <a:lnTo>
                      <a:pt x="32694" y="76128"/>
                    </a:lnTo>
                    <a:cubicBezTo>
                      <a:pt x="32694" y="76128"/>
                      <a:pt x="27416" y="76554"/>
                      <a:pt x="19245" y="81952"/>
                    </a:cubicBezTo>
                    <a:cubicBezTo>
                      <a:pt x="11074" y="87340"/>
                      <a:pt x="0" y="97702"/>
                      <a:pt x="0" y="97702"/>
                    </a:cubicBezTo>
                    <a:cubicBezTo>
                      <a:pt x="0" y="97702"/>
                      <a:pt x="8485" y="85344"/>
                      <a:pt x="17119" y="78273"/>
                    </a:cubicBezTo>
                    <a:cubicBezTo>
                      <a:pt x="25752" y="71211"/>
                      <a:pt x="34533" y="69436"/>
                      <a:pt x="34533" y="69436"/>
                    </a:cubicBezTo>
                    <a:lnTo>
                      <a:pt x="43268" y="49480"/>
                    </a:lnTo>
                    <a:cubicBezTo>
                      <a:pt x="43268" y="49480"/>
                      <a:pt x="41216" y="44313"/>
                      <a:pt x="38878" y="34237"/>
                    </a:cubicBezTo>
                    <a:cubicBezTo>
                      <a:pt x="36530" y="24153"/>
                      <a:pt x="33905" y="9160"/>
                      <a:pt x="33905" y="9160"/>
                    </a:cubicBezTo>
                    <a:lnTo>
                      <a:pt x="44146" y="3244"/>
                    </a:lnTo>
                    <a:cubicBezTo>
                      <a:pt x="44146" y="3244"/>
                      <a:pt x="43675" y="18089"/>
                      <a:pt x="44978" y="29107"/>
                    </a:cubicBezTo>
                    <a:cubicBezTo>
                      <a:pt x="46291" y="40125"/>
                      <a:pt x="49378" y="47317"/>
                      <a:pt x="49378" y="47317"/>
                    </a:cubicBezTo>
                    <a:lnTo>
                      <a:pt x="64093" y="46420"/>
                    </a:lnTo>
                    <a:cubicBezTo>
                      <a:pt x="64093" y="46420"/>
                      <a:pt x="65434" y="34949"/>
                      <a:pt x="71821" y="23802"/>
                    </a:cubicBezTo>
                    <a:cubicBezTo>
                      <a:pt x="78199" y="12663"/>
                      <a:pt x="88736" y="0"/>
                      <a:pt x="88736" y="0"/>
                    </a:cubicBezTo>
                    <a:cubicBezTo>
                      <a:pt x="88736" y="0"/>
                      <a:pt x="79521" y="13541"/>
                      <a:pt x="74677" y="25003"/>
                    </a:cubicBezTo>
                    <a:cubicBezTo>
                      <a:pt x="69824" y="36474"/>
                      <a:pt x="68466" y="46513"/>
                      <a:pt x="68466" y="46513"/>
                    </a:cubicBezTo>
                    <a:lnTo>
                      <a:pt x="91445" y="46143"/>
                    </a:lnTo>
                    <a:cubicBezTo>
                      <a:pt x="91445" y="46143"/>
                      <a:pt x="93783" y="40467"/>
                      <a:pt x="101012" y="36419"/>
                    </a:cubicBezTo>
                    <a:cubicBezTo>
                      <a:pt x="108230" y="32379"/>
                      <a:pt x="120340" y="29958"/>
                      <a:pt x="120340" y="29958"/>
                    </a:cubicBezTo>
                    <a:cubicBezTo>
                      <a:pt x="120340" y="29958"/>
                      <a:pt x="108563" y="35171"/>
                      <a:pt x="102324" y="39192"/>
                    </a:cubicBezTo>
                    <a:cubicBezTo>
                      <a:pt x="96076" y="43222"/>
                      <a:pt x="95355" y="46060"/>
                      <a:pt x="95355" y="46060"/>
                    </a:cubicBezTo>
                    <a:lnTo>
                      <a:pt x="135924" y="56985"/>
                    </a:lnTo>
                    <a:cubicBezTo>
                      <a:pt x="135924" y="56985"/>
                      <a:pt x="107047" y="52659"/>
                      <a:pt x="92138" y="51578"/>
                    </a:cubicBezTo>
                    <a:cubicBezTo>
                      <a:pt x="80879" y="50755"/>
                      <a:pt x="76609" y="51282"/>
                      <a:pt x="76609" y="51282"/>
                    </a:cubicBezTo>
                    <a:cubicBezTo>
                      <a:pt x="76609" y="51282"/>
                      <a:pt x="77931" y="56024"/>
                      <a:pt x="81711" y="61783"/>
                    </a:cubicBezTo>
                    <a:cubicBezTo>
                      <a:pt x="85492" y="67541"/>
                      <a:pt x="91426" y="73309"/>
                      <a:pt x="91426" y="73309"/>
                    </a:cubicBezTo>
                    <a:cubicBezTo>
                      <a:pt x="91426" y="73309"/>
                      <a:pt x="83523" y="69113"/>
                      <a:pt x="78569" y="63936"/>
                    </a:cubicBezTo>
                    <a:cubicBezTo>
                      <a:pt x="73614" y="58751"/>
                      <a:pt x="71608" y="52585"/>
                      <a:pt x="71608" y="52585"/>
                    </a:cubicBezTo>
                    <a:lnTo>
                      <a:pt x="51365" y="53149"/>
                    </a:lnTo>
                    <a:cubicBezTo>
                      <a:pt x="51365" y="53149"/>
                      <a:pt x="54684" y="62698"/>
                      <a:pt x="57743" y="70453"/>
                    </a:cubicBezTo>
                    <a:cubicBezTo>
                      <a:pt x="60803" y="78199"/>
                      <a:pt x="65572" y="85288"/>
                      <a:pt x="65572" y="85288"/>
                    </a:cubicBezTo>
                    <a:cubicBezTo>
                      <a:pt x="65572" y="85288"/>
                      <a:pt x="75352" y="85076"/>
                      <a:pt x="85723" y="88256"/>
                    </a:cubicBezTo>
                    <a:cubicBezTo>
                      <a:pt x="96094" y="91426"/>
                      <a:pt x="107057" y="97989"/>
                      <a:pt x="107057" y="97989"/>
                    </a:cubicBezTo>
                    <a:cubicBezTo>
                      <a:pt x="107057" y="97989"/>
                      <a:pt x="95595" y="94116"/>
                      <a:pt x="86028" y="92240"/>
                    </a:cubicBezTo>
                    <a:cubicBezTo>
                      <a:pt x="76452" y="90372"/>
                      <a:pt x="68761" y="90492"/>
                      <a:pt x="68761" y="90492"/>
                    </a:cubicBezTo>
                    <a:cubicBezTo>
                      <a:pt x="68761" y="90492"/>
                      <a:pt x="69584" y="96140"/>
                      <a:pt x="77293" y="109238"/>
                    </a:cubicBezTo>
                    <a:cubicBezTo>
                      <a:pt x="87331" y="126301"/>
                      <a:pt x="109691" y="158015"/>
                      <a:pt x="109691" y="15801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7842" name="Google Shape;7842;p13"/>
          <p:cNvSpPr/>
          <p:nvPr/>
        </p:nvSpPr>
        <p:spPr>
          <a:xfrm flipH="1">
            <a:off x="-42745" y="4619875"/>
            <a:ext cx="12218825" cy="2252500"/>
          </a:xfrm>
          <a:custGeom>
            <a:avLst/>
            <a:gdLst/>
            <a:ahLst/>
            <a:cxnLst/>
            <a:rect l="l" t="t" r="r" b="b"/>
            <a:pathLst>
              <a:path w="488753" h="90100" extrusionOk="0">
                <a:moveTo>
                  <a:pt x="0" y="31464"/>
                </a:moveTo>
                <a:lnTo>
                  <a:pt x="272086" y="0"/>
                </a:lnTo>
                <a:lnTo>
                  <a:pt x="488753" y="34324"/>
                </a:lnTo>
                <a:lnTo>
                  <a:pt x="488038" y="90100"/>
                </a:lnTo>
                <a:lnTo>
                  <a:pt x="0" y="89742"/>
                </a:lnTo>
                <a:close/>
              </a:path>
            </a:pathLst>
          </a:custGeom>
          <a:solidFill>
            <a:schemeClr val="accent1"/>
          </a:solidFill>
          <a:ln>
            <a:noFill/>
          </a:ln>
        </p:spPr>
      </p:sp>
      <p:grpSp>
        <p:nvGrpSpPr>
          <p:cNvPr id="7843" name="Google Shape;7843;p13"/>
          <p:cNvGrpSpPr/>
          <p:nvPr/>
        </p:nvGrpSpPr>
        <p:grpSpPr>
          <a:xfrm flipH="1">
            <a:off x="-167827" y="3858878"/>
            <a:ext cx="5324019" cy="1766693"/>
            <a:chOff x="7010938" y="3926111"/>
            <a:chExt cx="5324019" cy="1699459"/>
          </a:xfrm>
        </p:grpSpPr>
        <p:grpSp>
          <p:nvGrpSpPr>
            <p:cNvPr id="7844" name="Google Shape;7844;p13"/>
            <p:cNvGrpSpPr/>
            <p:nvPr/>
          </p:nvGrpSpPr>
          <p:grpSpPr>
            <a:xfrm rot="159229">
              <a:off x="7126479" y="4045429"/>
              <a:ext cx="5182611" cy="1237379"/>
              <a:chOff x="7201291" y="4045235"/>
              <a:chExt cx="5182754" cy="1163505"/>
            </a:xfrm>
          </p:grpSpPr>
          <p:sp>
            <p:nvSpPr>
              <p:cNvPr id="7845" name="Google Shape;7845;p13"/>
              <p:cNvSpPr/>
              <p:nvPr/>
            </p:nvSpPr>
            <p:spPr>
              <a:xfrm rot="190790">
                <a:off x="7231846" y="4209754"/>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46" name="Google Shape;7846;p13"/>
              <p:cNvSpPr/>
              <p:nvPr/>
            </p:nvSpPr>
            <p:spPr>
              <a:xfrm rot="190790">
                <a:off x="7259175" y="4520303"/>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47" name="Google Shape;7847;p13"/>
              <p:cNvSpPr/>
              <p:nvPr/>
            </p:nvSpPr>
            <p:spPr>
              <a:xfrm rot="190790">
                <a:off x="7275326" y="4746979"/>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848" name="Google Shape;7848;p13"/>
              <p:cNvGrpSpPr/>
              <p:nvPr/>
            </p:nvGrpSpPr>
            <p:grpSpPr>
              <a:xfrm rot="195272">
                <a:off x="7221516" y="4190512"/>
                <a:ext cx="5142304" cy="858589"/>
                <a:chOff x="4605926" y="2395009"/>
                <a:chExt cx="7602563" cy="2311144"/>
              </a:xfrm>
            </p:grpSpPr>
            <p:sp>
              <p:nvSpPr>
                <p:cNvPr id="7849" name="Google Shape;7849;p13"/>
                <p:cNvSpPr/>
                <p:nvPr/>
              </p:nvSpPr>
              <p:spPr>
                <a:xfrm>
                  <a:off x="4605926" y="2395009"/>
                  <a:ext cx="7602563" cy="711319"/>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0" name="Google Shape;7850;p13"/>
                <p:cNvSpPr/>
                <p:nvPr/>
              </p:nvSpPr>
              <p:spPr>
                <a:xfrm>
                  <a:off x="4671275" y="3228770"/>
                  <a:ext cx="7537214" cy="635578"/>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1" name="Google Shape;7851;p13"/>
                <p:cNvSpPr/>
                <p:nvPr/>
              </p:nvSpPr>
              <p:spPr>
                <a:xfrm>
                  <a:off x="4717631" y="3838000"/>
                  <a:ext cx="7483766" cy="868153"/>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7852" name="Google Shape;7852;p13"/>
            <p:cNvSpPr/>
            <p:nvPr/>
          </p:nvSpPr>
          <p:spPr>
            <a:xfrm rot="254184">
              <a:off x="9874111" y="4169902"/>
              <a:ext cx="334148" cy="1065407"/>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3" name="Google Shape;7853;p13"/>
            <p:cNvSpPr/>
            <p:nvPr/>
          </p:nvSpPr>
          <p:spPr>
            <a:xfrm rot="254184">
              <a:off x="11615115" y="4157802"/>
              <a:ext cx="440593" cy="1453480"/>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854" name="Google Shape;7854;p13"/>
            <p:cNvGrpSpPr/>
            <p:nvPr/>
          </p:nvGrpSpPr>
          <p:grpSpPr>
            <a:xfrm>
              <a:off x="8251333" y="4090179"/>
              <a:ext cx="363196" cy="930230"/>
              <a:chOff x="8251273" y="4396520"/>
              <a:chExt cx="363196" cy="852718"/>
            </a:xfrm>
          </p:grpSpPr>
          <p:sp>
            <p:nvSpPr>
              <p:cNvPr id="7855" name="Google Shape;7855;p13"/>
              <p:cNvSpPr/>
              <p:nvPr/>
            </p:nvSpPr>
            <p:spPr>
              <a:xfrm rot="254184">
                <a:off x="8312438" y="4405588"/>
                <a:ext cx="271570" cy="834759"/>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6" name="Google Shape;7856;p13"/>
              <p:cNvSpPr/>
              <p:nvPr/>
            </p:nvSpPr>
            <p:spPr>
              <a:xfrm rot="254184">
                <a:off x="8281735" y="4405410"/>
                <a:ext cx="271570" cy="834761"/>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57" name="Google Shape;7857;p13"/>
            <p:cNvGrpSpPr/>
            <p:nvPr/>
          </p:nvGrpSpPr>
          <p:grpSpPr>
            <a:xfrm>
              <a:off x="7010938" y="4047821"/>
              <a:ext cx="291615" cy="740039"/>
              <a:chOff x="7010970" y="4362416"/>
              <a:chExt cx="291615" cy="654033"/>
            </a:xfrm>
          </p:grpSpPr>
          <p:sp>
            <p:nvSpPr>
              <p:cNvPr id="7858" name="Google Shape;7858;p13"/>
              <p:cNvSpPr/>
              <p:nvPr/>
            </p:nvSpPr>
            <p:spPr>
              <a:xfrm rot="254184">
                <a:off x="7065003" y="4369631"/>
                <a:ext cx="214244" cy="639779"/>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9" name="Google Shape;7859;p13"/>
              <p:cNvSpPr/>
              <p:nvPr/>
            </p:nvSpPr>
            <p:spPr>
              <a:xfrm rot="254184">
                <a:off x="7034308" y="4369455"/>
                <a:ext cx="214240" cy="639779"/>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860" name="Google Shape;7860;p13"/>
            <p:cNvSpPr/>
            <p:nvPr/>
          </p:nvSpPr>
          <p:spPr>
            <a:xfrm rot="254184">
              <a:off x="9843408" y="4169726"/>
              <a:ext cx="334148" cy="106540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1" name="Google Shape;7861;p13"/>
            <p:cNvSpPr/>
            <p:nvPr/>
          </p:nvSpPr>
          <p:spPr>
            <a:xfrm rot="254184">
              <a:off x="11584412" y="4157626"/>
              <a:ext cx="440593" cy="1453479"/>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62" name="Google Shape;7862;p13"/>
          <p:cNvGrpSpPr/>
          <p:nvPr/>
        </p:nvGrpSpPr>
        <p:grpSpPr>
          <a:xfrm flipH="1">
            <a:off x="5959511" y="3934565"/>
            <a:ext cx="6359683" cy="1584630"/>
            <a:chOff x="-152064" y="3934565"/>
            <a:chExt cx="6359683" cy="1584630"/>
          </a:xfrm>
        </p:grpSpPr>
        <p:grpSp>
          <p:nvGrpSpPr>
            <p:cNvPr id="7863" name="Google Shape;7863;p13"/>
            <p:cNvGrpSpPr/>
            <p:nvPr/>
          </p:nvGrpSpPr>
          <p:grpSpPr>
            <a:xfrm>
              <a:off x="-152064" y="3934565"/>
              <a:ext cx="6333628" cy="1289383"/>
              <a:chOff x="-571040" y="6580080"/>
              <a:chExt cx="5153480" cy="1163536"/>
            </a:xfrm>
          </p:grpSpPr>
          <p:sp>
            <p:nvSpPr>
              <p:cNvPr id="7864" name="Google Shape;7864;p13"/>
              <p:cNvSpPr/>
              <p:nvPr/>
            </p:nvSpPr>
            <p:spPr>
              <a:xfrm rot="-190790" flipH="1">
                <a:off x="-560553" y="6744589"/>
                <a:ext cx="5139640" cy="263572"/>
              </a:xfrm>
              <a:custGeom>
                <a:avLst/>
                <a:gdLst/>
                <a:ahLst/>
                <a:cxnLst/>
                <a:rect l="l" t="t" r="r" b="b"/>
                <a:pathLst>
                  <a:path w="7602558" h="711319" extrusionOk="0">
                    <a:moveTo>
                      <a:pt x="21013" y="711319"/>
                    </a:moveTo>
                    <a:lnTo>
                      <a:pt x="0" y="483327"/>
                    </a:lnTo>
                    <a:lnTo>
                      <a:pt x="7599648" y="0"/>
                    </a:lnTo>
                    <a:lnTo>
                      <a:pt x="7602558" y="635578"/>
                    </a:lnTo>
                    <a:lnTo>
                      <a:pt x="21013" y="711319"/>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5" name="Google Shape;7865;p13"/>
              <p:cNvSpPr/>
              <p:nvPr/>
            </p:nvSpPr>
            <p:spPr>
              <a:xfrm rot="-190790" flipH="1">
                <a:off x="-543720" y="7055162"/>
                <a:ext cx="5095461" cy="235507"/>
              </a:xfrm>
              <a:custGeom>
                <a:avLst/>
                <a:gdLst/>
                <a:ahLst/>
                <a:cxnLst/>
                <a:rect l="l" t="t" r="r" b="b"/>
                <a:pathLst>
                  <a:path w="7537208" h="635578" extrusionOk="0">
                    <a:moveTo>
                      <a:pt x="18418" y="381984"/>
                    </a:moveTo>
                    <a:lnTo>
                      <a:pt x="0" y="146874"/>
                    </a:lnTo>
                    <a:lnTo>
                      <a:pt x="7524235" y="0"/>
                    </a:lnTo>
                    <a:lnTo>
                      <a:pt x="7537209" y="635578"/>
                    </a:lnTo>
                    <a:lnTo>
                      <a:pt x="18418" y="38198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6" name="Google Shape;7866;p13"/>
              <p:cNvSpPr/>
              <p:nvPr/>
            </p:nvSpPr>
            <p:spPr>
              <a:xfrm rot="-190790" flipH="1">
                <a:off x="-523750" y="7281855"/>
                <a:ext cx="5059328" cy="321688"/>
              </a:xfrm>
              <a:custGeom>
                <a:avLst/>
                <a:gdLst/>
                <a:ahLst/>
                <a:cxnLst/>
                <a:rect l="l" t="t" r="r" b="b"/>
                <a:pathLst>
                  <a:path w="7483760" h="868160" extrusionOk="0">
                    <a:moveTo>
                      <a:pt x="21153" y="203735"/>
                    </a:moveTo>
                    <a:lnTo>
                      <a:pt x="0" y="0"/>
                    </a:lnTo>
                    <a:lnTo>
                      <a:pt x="7483760" y="292917"/>
                    </a:lnTo>
                    <a:lnTo>
                      <a:pt x="7483336" y="868160"/>
                    </a:lnTo>
                    <a:lnTo>
                      <a:pt x="21153" y="203735"/>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7" name="Google Shape;7867;p13"/>
              <p:cNvSpPr/>
              <p:nvPr/>
            </p:nvSpPr>
            <p:spPr>
              <a:xfrm rot="-190790" flipH="1">
                <a:off x="-567686" y="6722425"/>
                <a:ext cx="5139643" cy="263572"/>
              </a:xfrm>
              <a:custGeom>
                <a:avLst/>
                <a:gdLst/>
                <a:ahLst/>
                <a:cxnLst/>
                <a:rect l="l" t="t" r="r" b="b"/>
                <a:pathLst>
                  <a:path w="7602563" h="711319" extrusionOk="0">
                    <a:moveTo>
                      <a:pt x="21019" y="711319"/>
                    </a:moveTo>
                    <a:lnTo>
                      <a:pt x="0" y="483327"/>
                    </a:lnTo>
                    <a:lnTo>
                      <a:pt x="7599654" y="0"/>
                    </a:lnTo>
                    <a:lnTo>
                      <a:pt x="7602564" y="635578"/>
                    </a:lnTo>
                    <a:lnTo>
                      <a:pt x="21019" y="71131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8" name="Google Shape;7868;p13"/>
              <p:cNvSpPr/>
              <p:nvPr/>
            </p:nvSpPr>
            <p:spPr>
              <a:xfrm rot="-190790" flipH="1">
                <a:off x="-550852" y="7032995"/>
                <a:ext cx="5095465" cy="235507"/>
              </a:xfrm>
              <a:custGeom>
                <a:avLst/>
                <a:gdLst/>
                <a:ahLst/>
                <a:cxnLst/>
                <a:rect l="l" t="t" r="r" b="b"/>
                <a:pathLst>
                  <a:path w="7537214" h="635578" extrusionOk="0">
                    <a:moveTo>
                      <a:pt x="18418" y="381989"/>
                    </a:moveTo>
                    <a:lnTo>
                      <a:pt x="0" y="146880"/>
                    </a:lnTo>
                    <a:lnTo>
                      <a:pt x="7524240" y="0"/>
                    </a:lnTo>
                    <a:lnTo>
                      <a:pt x="7537215" y="635578"/>
                    </a:lnTo>
                    <a:lnTo>
                      <a:pt x="18418" y="38198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69" name="Google Shape;7869;p13"/>
              <p:cNvSpPr/>
              <p:nvPr/>
            </p:nvSpPr>
            <p:spPr>
              <a:xfrm rot="-190790" flipH="1">
                <a:off x="-530884" y="7259690"/>
                <a:ext cx="5059332" cy="321686"/>
              </a:xfrm>
              <a:custGeom>
                <a:avLst/>
                <a:gdLst/>
                <a:ahLst/>
                <a:cxnLst/>
                <a:rect l="l" t="t" r="r" b="b"/>
                <a:pathLst>
                  <a:path w="7483766" h="868153" extrusionOk="0">
                    <a:moveTo>
                      <a:pt x="21153" y="203729"/>
                    </a:moveTo>
                    <a:lnTo>
                      <a:pt x="0" y="0"/>
                    </a:lnTo>
                    <a:lnTo>
                      <a:pt x="7483767" y="292911"/>
                    </a:lnTo>
                    <a:lnTo>
                      <a:pt x="7483342" y="868154"/>
                    </a:lnTo>
                    <a:lnTo>
                      <a:pt x="21153" y="203729"/>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70" name="Google Shape;7870;p13"/>
            <p:cNvGrpSpPr/>
            <p:nvPr/>
          </p:nvGrpSpPr>
          <p:grpSpPr>
            <a:xfrm>
              <a:off x="4244129" y="4038506"/>
              <a:ext cx="347775" cy="982193"/>
              <a:chOff x="3579895" y="3994576"/>
              <a:chExt cx="347775" cy="847802"/>
            </a:xfrm>
          </p:grpSpPr>
          <p:sp>
            <p:nvSpPr>
              <p:cNvPr id="7871" name="Google Shape;7871;p13"/>
              <p:cNvSpPr/>
              <p:nvPr/>
            </p:nvSpPr>
            <p:spPr>
              <a:xfrm rot="-190790" flipH="1">
                <a:off x="3602808" y="4001457"/>
                <a:ext cx="271245" cy="833678"/>
              </a:xfrm>
              <a:custGeom>
                <a:avLst/>
                <a:gdLst/>
                <a:ahLst/>
                <a:cxnLst/>
                <a:rect l="l" t="t" r="r" b="b"/>
                <a:pathLst>
                  <a:path w="401226" h="2249900" extrusionOk="0">
                    <a:moveTo>
                      <a:pt x="0" y="30817"/>
                    </a:moveTo>
                    <a:lnTo>
                      <a:pt x="257541" y="0"/>
                    </a:lnTo>
                    <a:lnTo>
                      <a:pt x="401226" y="2249900"/>
                    </a:lnTo>
                    <a:lnTo>
                      <a:pt x="83846" y="2231409"/>
                    </a:lnTo>
                    <a:lnTo>
                      <a:pt x="0" y="3081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72" name="Google Shape;7872;p13"/>
              <p:cNvSpPr/>
              <p:nvPr/>
            </p:nvSpPr>
            <p:spPr>
              <a:xfrm rot="-190790" flipH="1">
                <a:off x="3633511" y="4001817"/>
                <a:ext cx="271245" cy="833680"/>
              </a:xfrm>
              <a:custGeom>
                <a:avLst/>
                <a:gdLst/>
                <a:ahLst/>
                <a:cxnLst/>
                <a:rect l="l" t="t" r="r" b="b"/>
                <a:pathLst>
                  <a:path w="401226" h="2249905" extrusionOk="0">
                    <a:moveTo>
                      <a:pt x="0" y="30823"/>
                    </a:moveTo>
                    <a:lnTo>
                      <a:pt x="257541" y="0"/>
                    </a:lnTo>
                    <a:lnTo>
                      <a:pt x="401227" y="2249906"/>
                    </a:lnTo>
                    <a:lnTo>
                      <a:pt x="83847" y="2231415"/>
                    </a:lnTo>
                    <a:lnTo>
                      <a:pt x="0" y="30823"/>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73" name="Google Shape;7873;p13"/>
            <p:cNvGrpSpPr/>
            <p:nvPr/>
          </p:nvGrpSpPr>
          <p:grpSpPr>
            <a:xfrm>
              <a:off x="85768" y="3996692"/>
              <a:ext cx="550613" cy="1522503"/>
              <a:chOff x="85768" y="3911699"/>
              <a:chExt cx="550613" cy="1474136"/>
            </a:xfrm>
          </p:grpSpPr>
          <p:sp>
            <p:nvSpPr>
              <p:cNvPr id="7874" name="Google Shape;7874;p13"/>
              <p:cNvSpPr/>
              <p:nvPr/>
            </p:nvSpPr>
            <p:spPr>
              <a:xfrm rot="-190790" flipH="1">
                <a:off x="125689" y="3922787"/>
                <a:ext cx="440067" cy="1451598"/>
              </a:xfrm>
              <a:custGeom>
                <a:avLst/>
                <a:gdLst/>
                <a:ahLst/>
                <a:cxnLst/>
                <a:rect l="l" t="t" r="r" b="b"/>
                <a:pathLst>
                  <a:path w="650947" h="3917518" extrusionOk="0">
                    <a:moveTo>
                      <a:pt x="0" y="53667"/>
                    </a:moveTo>
                    <a:lnTo>
                      <a:pt x="417778" y="0"/>
                    </a:lnTo>
                    <a:lnTo>
                      <a:pt x="650947" y="3917518"/>
                    </a:lnTo>
                    <a:lnTo>
                      <a:pt x="135986" y="3885319"/>
                    </a:lnTo>
                    <a:lnTo>
                      <a:pt x="0" y="53667"/>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75" name="Google Shape;7875;p13"/>
              <p:cNvSpPr/>
              <p:nvPr/>
            </p:nvSpPr>
            <p:spPr>
              <a:xfrm rot="-190790" flipH="1">
                <a:off x="156392" y="3923150"/>
                <a:ext cx="440067" cy="1451597"/>
              </a:xfrm>
              <a:custGeom>
                <a:avLst/>
                <a:gdLst/>
                <a:ahLst/>
                <a:cxnLst/>
                <a:rect l="l" t="t" r="r" b="b"/>
                <a:pathLst>
                  <a:path w="650947" h="3917517" extrusionOk="0">
                    <a:moveTo>
                      <a:pt x="0" y="53660"/>
                    </a:moveTo>
                    <a:lnTo>
                      <a:pt x="417778" y="0"/>
                    </a:lnTo>
                    <a:lnTo>
                      <a:pt x="650947" y="3917518"/>
                    </a:lnTo>
                    <a:lnTo>
                      <a:pt x="135986" y="3885319"/>
                    </a:lnTo>
                    <a:lnTo>
                      <a:pt x="0" y="5366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76" name="Google Shape;7876;p13"/>
            <p:cNvGrpSpPr/>
            <p:nvPr/>
          </p:nvGrpSpPr>
          <p:grpSpPr>
            <a:xfrm>
              <a:off x="2317568" y="4023799"/>
              <a:ext cx="422961" cy="1252661"/>
              <a:chOff x="1947310" y="3957968"/>
              <a:chExt cx="422961" cy="1081263"/>
            </a:xfrm>
          </p:grpSpPr>
          <p:sp>
            <p:nvSpPr>
              <p:cNvPr id="7877" name="Google Shape;7877;p13"/>
              <p:cNvSpPr/>
              <p:nvPr/>
            </p:nvSpPr>
            <p:spPr>
              <a:xfrm rot="-190790" flipH="1">
                <a:off x="1976564" y="3966405"/>
                <a:ext cx="333749" cy="1064028"/>
              </a:xfrm>
              <a:custGeom>
                <a:avLst/>
                <a:gdLst/>
                <a:ahLst/>
                <a:cxnLst/>
                <a:rect l="l" t="t" r="r" b="b"/>
                <a:pathLst>
                  <a:path w="493681" h="2871558" extrusionOk="0">
                    <a:moveTo>
                      <a:pt x="0" y="39334"/>
                    </a:moveTo>
                    <a:lnTo>
                      <a:pt x="316834" y="0"/>
                    </a:lnTo>
                    <a:lnTo>
                      <a:pt x="493682" y="2871559"/>
                    </a:lnTo>
                    <a:lnTo>
                      <a:pt x="103187" y="2847957"/>
                    </a:lnTo>
                    <a:lnTo>
                      <a:pt x="0" y="39334"/>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78" name="Google Shape;7878;p13"/>
              <p:cNvSpPr/>
              <p:nvPr/>
            </p:nvSpPr>
            <p:spPr>
              <a:xfrm rot="-190790" flipH="1">
                <a:off x="2007268" y="3966768"/>
                <a:ext cx="333749" cy="1064025"/>
              </a:xfrm>
              <a:custGeom>
                <a:avLst/>
                <a:gdLst/>
                <a:ahLst/>
                <a:cxnLst/>
                <a:rect l="l" t="t" r="r" b="b"/>
                <a:pathLst>
                  <a:path w="493682" h="2871552" extrusionOk="0">
                    <a:moveTo>
                      <a:pt x="0" y="39335"/>
                    </a:moveTo>
                    <a:lnTo>
                      <a:pt x="316834" y="0"/>
                    </a:lnTo>
                    <a:lnTo>
                      <a:pt x="493682" y="2871553"/>
                    </a:lnTo>
                    <a:lnTo>
                      <a:pt x="103187" y="2847951"/>
                    </a:lnTo>
                    <a:lnTo>
                      <a:pt x="0" y="39335"/>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79" name="Google Shape;7879;p13"/>
            <p:cNvGrpSpPr/>
            <p:nvPr/>
          </p:nvGrpSpPr>
          <p:grpSpPr>
            <a:xfrm>
              <a:off x="5936385" y="4010206"/>
              <a:ext cx="271234" cy="794688"/>
              <a:chOff x="4892432" y="3982465"/>
              <a:chExt cx="279796" cy="650200"/>
            </a:xfrm>
          </p:grpSpPr>
          <p:sp>
            <p:nvSpPr>
              <p:cNvPr id="7880" name="Google Shape;7880;p13"/>
              <p:cNvSpPr/>
              <p:nvPr/>
            </p:nvSpPr>
            <p:spPr>
              <a:xfrm rot="-190790" flipH="1">
                <a:off x="4909989" y="3987908"/>
                <a:ext cx="213988" cy="638951"/>
              </a:xfrm>
              <a:custGeom>
                <a:avLst/>
                <a:gdLst/>
                <a:ahLst/>
                <a:cxnLst/>
                <a:rect l="l" t="t" r="r" b="b"/>
                <a:pathLst>
                  <a:path w="316531" h="1724376" extrusionOk="0">
                    <a:moveTo>
                      <a:pt x="0" y="23620"/>
                    </a:moveTo>
                    <a:lnTo>
                      <a:pt x="203147" y="0"/>
                    </a:lnTo>
                    <a:lnTo>
                      <a:pt x="316531" y="1724377"/>
                    </a:lnTo>
                    <a:lnTo>
                      <a:pt x="66143" y="1710209"/>
                    </a:lnTo>
                    <a:lnTo>
                      <a:pt x="0" y="23620"/>
                    </a:lnTo>
                    <a:close/>
                  </a:path>
                </a:pathLst>
              </a:custGeom>
              <a:solidFill>
                <a:srgbClr val="3823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81" name="Google Shape;7881;p13"/>
              <p:cNvSpPr/>
              <p:nvPr/>
            </p:nvSpPr>
            <p:spPr>
              <a:xfrm rot="-190790" flipH="1">
                <a:off x="4940688" y="3988271"/>
                <a:ext cx="213984" cy="638951"/>
              </a:xfrm>
              <a:custGeom>
                <a:avLst/>
                <a:gdLst/>
                <a:ahLst/>
                <a:cxnLst/>
                <a:rect l="l" t="t" r="r" b="b"/>
                <a:pathLst>
                  <a:path w="316525" h="1724376" extrusionOk="0">
                    <a:moveTo>
                      <a:pt x="0" y="23620"/>
                    </a:moveTo>
                    <a:lnTo>
                      <a:pt x="203142" y="0"/>
                    </a:lnTo>
                    <a:lnTo>
                      <a:pt x="316525" y="1724377"/>
                    </a:lnTo>
                    <a:lnTo>
                      <a:pt x="66137" y="1710202"/>
                    </a:lnTo>
                    <a:lnTo>
                      <a:pt x="0" y="23620"/>
                    </a:lnTo>
                    <a:close/>
                  </a:path>
                </a:pathLst>
              </a:custGeom>
              <a:solidFill>
                <a:srgbClr val="7244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7882" name="Google Shape;7882;p13"/>
          <p:cNvGrpSpPr/>
          <p:nvPr/>
        </p:nvGrpSpPr>
        <p:grpSpPr>
          <a:xfrm rot="5400000" flipH="1">
            <a:off x="3422640" y="1686162"/>
            <a:ext cx="464541" cy="484094"/>
            <a:chOff x="209832" y="792807"/>
            <a:chExt cx="597404" cy="622549"/>
          </a:xfrm>
        </p:grpSpPr>
        <p:sp>
          <p:nvSpPr>
            <p:cNvPr id="7883" name="Google Shape;7883;p1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84" name="Google Shape;7884;p1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85" name="Google Shape;7885;p13"/>
          <p:cNvGrpSpPr/>
          <p:nvPr/>
        </p:nvGrpSpPr>
        <p:grpSpPr>
          <a:xfrm flipH="1">
            <a:off x="5388615" y="1346962"/>
            <a:ext cx="464541" cy="484094"/>
            <a:chOff x="209832" y="792807"/>
            <a:chExt cx="597404" cy="622549"/>
          </a:xfrm>
        </p:grpSpPr>
        <p:sp>
          <p:nvSpPr>
            <p:cNvPr id="7886" name="Google Shape;7886;p1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87" name="Google Shape;7887;p1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88" name="Google Shape;7888;p13"/>
          <p:cNvGrpSpPr/>
          <p:nvPr/>
        </p:nvGrpSpPr>
        <p:grpSpPr>
          <a:xfrm flipH="1">
            <a:off x="10977158" y="286727"/>
            <a:ext cx="622433" cy="558467"/>
            <a:chOff x="567539" y="286727"/>
            <a:chExt cx="622433" cy="558467"/>
          </a:xfrm>
        </p:grpSpPr>
        <p:sp>
          <p:nvSpPr>
            <p:cNvPr id="7889" name="Google Shape;7889;p1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90" name="Google Shape;7890;p1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91" name="Google Shape;7891;p13"/>
          <p:cNvGrpSpPr/>
          <p:nvPr/>
        </p:nvGrpSpPr>
        <p:grpSpPr>
          <a:xfrm flipH="1">
            <a:off x="11359894" y="792807"/>
            <a:ext cx="597404" cy="622549"/>
            <a:chOff x="209832" y="792807"/>
            <a:chExt cx="597404" cy="622549"/>
          </a:xfrm>
        </p:grpSpPr>
        <p:sp>
          <p:nvSpPr>
            <p:cNvPr id="7892" name="Google Shape;7892;p1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93" name="Google Shape;7893;p1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94" name="Google Shape;7894;p13"/>
          <p:cNvGrpSpPr/>
          <p:nvPr/>
        </p:nvGrpSpPr>
        <p:grpSpPr>
          <a:xfrm flipH="1">
            <a:off x="-163965" y="4869983"/>
            <a:ext cx="2411220" cy="1165385"/>
            <a:chOff x="8210612" y="3292686"/>
            <a:chExt cx="4153179" cy="2007305"/>
          </a:xfrm>
        </p:grpSpPr>
        <p:grpSp>
          <p:nvGrpSpPr>
            <p:cNvPr id="7895" name="Google Shape;7895;p13"/>
            <p:cNvGrpSpPr/>
            <p:nvPr/>
          </p:nvGrpSpPr>
          <p:grpSpPr>
            <a:xfrm>
              <a:off x="8210612" y="3292686"/>
              <a:ext cx="1064056" cy="968692"/>
              <a:chOff x="6963404" y="4025675"/>
              <a:chExt cx="1064056" cy="968692"/>
            </a:xfrm>
          </p:grpSpPr>
          <p:sp>
            <p:nvSpPr>
              <p:cNvPr id="7896" name="Google Shape;7896;p13"/>
              <p:cNvSpPr/>
              <p:nvPr/>
            </p:nvSpPr>
            <p:spPr>
              <a:xfrm>
                <a:off x="6963404" y="4229254"/>
                <a:ext cx="1063277" cy="765113"/>
              </a:xfrm>
              <a:custGeom>
                <a:avLst/>
                <a:gdLst/>
                <a:ahLst/>
                <a:cxnLst/>
                <a:rect l="l" t="t" r="r" b="b"/>
                <a:pathLst>
                  <a:path w="1063277" h="765113" extrusionOk="0">
                    <a:moveTo>
                      <a:pt x="436370" y="57534"/>
                    </a:moveTo>
                    <a:cubicBezTo>
                      <a:pt x="436370" y="57534"/>
                      <a:pt x="466198" y="-2043"/>
                      <a:pt x="545073" y="54"/>
                    </a:cubicBezTo>
                    <a:cubicBezTo>
                      <a:pt x="623948" y="2152"/>
                      <a:pt x="639893" y="53339"/>
                      <a:pt x="639893" y="53339"/>
                    </a:cubicBezTo>
                    <a:cubicBezTo>
                      <a:pt x="639893" y="53339"/>
                      <a:pt x="663659" y="32502"/>
                      <a:pt x="687424" y="33096"/>
                    </a:cubicBezTo>
                    <a:cubicBezTo>
                      <a:pt x="710705" y="33678"/>
                      <a:pt x="737260" y="55437"/>
                      <a:pt x="737260" y="55437"/>
                    </a:cubicBezTo>
                    <a:cubicBezTo>
                      <a:pt x="737260" y="55437"/>
                      <a:pt x="915320" y="-10701"/>
                      <a:pt x="1018506" y="237832"/>
                    </a:cubicBezTo>
                    <a:cubicBezTo>
                      <a:pt x="1098533" y="430618"/>
                      <a:pt x="1056095" y="532840"/>
                      <a:pt x="1008623" y="594455"/>
                    </a:cubicBezTo>
                    <a:cubicBezTo>
                      <a:pt x="964669" y="651456"/>
                      <a:pt x="884036" y="641641"/>
                      <a:pt x="884036" y="641641"/>
                    </a:cubicBezTo>
                    <a:cubicBezTo>
                      <a:pt x="884036" y="641641"/>
                      <a:pt x="873063" y="686984"/>
                      <a:pt x="807586" y="717442"/>
                    </a:cubicBezTo>
                    <a:cubicBezTo>
                      <a:pt x="763571" y="737892"/>
                      <a:pt x="691002" y="722705"/>
                      <a:pt x="691002" y="722705"/>
                    </a:cubicBezTo>
                    <a:cubicBezTo>
                      <a:pt x="691002" y="722705"/>
                      <a:pt x="652807" y="755673"/>
                      <a:pt x="612733" y="753970"/>
                    </a:cubicBezTo>
                    <a:cubicBezTo>
                      <a:pt x="572719" y="752266"/>
                      <a:pt x="524218" y="722984"/>
                      <a:pt x="524218" y="722984"/>
                    </a:cubicBezTo>
                    <a:cubicBezTo>
                      <a:pt x="524218" y="722984"/>
                      <a:pt x="491358" y="765349"/>
                      <a:pt x="422486" y="765113"/>
                    </a:cubicBezTo>
                    <a:cubicBezTo>
                      <a:pt x="361556" y="764913"/>
                      <a:pt x="310631" y="703759"/>
                      <a:pt x="310631" y="703759"/>
                    </a:cubicBezTo>
                    <a:cubicBezTo>
                      <a:pt x="310631" y="703759"/>
                      <a:pt x="273224" y="732781"/>
                      <a:pt x="228966" y="720001"/>
                    </a:cubicBezTo>
                    <a:cubicBezTo>
                      <a:pt x="184648" y="707220"/>
                      <a:pt x="158457" y="656306"/>
                      <a:pt x="158457" y="656306"/>
                    </a:cubicBezTo>
                    <a:cubicBezTo>
                      <a:pt x="158457" y="656306"/>
                      <a:pt x="86372" y="680818"/>
                      <a:pt x="34173" y="596098"/>
                    </a:cubicBezTo>
                    <a:cubicBezTo>
                      <a:pt x="-2627" y="536333"/>
                      <a:pt x="-12327" y="414231"/>
                      <a:pt x="18047" y="290722"/>
                    </a:cubicBezTo>
                    <a:cubicBezTo>
                      <a:pt x="83402" y="25032"/>
                      <a:pt x="312146" y="43251"/>
                      <a:pt x="312146" y="43251"/>
                    </a:cubicBezTo>
                    <a:cubicBezTo>
                      <a:pt x="312146" y="43251"/>
                      <a:pt x="348097" y="32914"/>
                      <a:pt x="377744" y="35606"/>
                    </a:cubicBezTo>
                    <a:cubicBezTo>
                      <a:pt x="407390" y="38291"/>
                      <a:pt x="436370" y="57534"/>
                      <a:pt x="436370" y="5753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97" name="Google Shape;7897;p13"/>
              <p:cNvSpPr/>
              <p:nvPr/>
            </p:nvSpPr>
            <p:spPr>
              <a:xfrm>
                <a:off x="7374041" y="4229235"/>
                <a:ext cx="218707" cy="104804"/>
              </a:xfrm>
              <a:custGeom>
                <a:avLst/>
                <a:gdLst/>
                <a:ahLst/>
                <a:cxnLst/>
                <a:rect l="l" t="t" r="r" b="b"/>
                <a:pathLst>
                  <a:path w="218707" h="104804" extrusionOk="0">
                    <a:moveTo>
                      <a:pt x="134436" y="54"/>
                    </a:moveTo>
                    <a:cubicBezTo>
                      <a:pt x="55561" y="-2049"/>
                      <a:pt x="25733" y="57540"/>
                      <a:pt x="25733" y="57540"/>
                    </a:cubicBezTo>
                    <a:cubicBezTo>
                      <a:pt x="25733" y="57540"/>
                      <a:pt x="-9309" y="78536"/>
                      <a:pt x="2391" y="93128"/>
                    </a:cubicBezTo>
                    <a:cubicBezTo>
                      <a:pt x="16396" y="110547"/>
                      <a:pt x="37312" y="100555"/>
                      <a:pt x="55986" y="102004"/>
                    </a:cubicBezTo>
                    <a:cubicBezTo>
                      <a:pt x="62533" y="102507"/>
                      <a:pt x="68717" y="104472"/>
                      <a:pt x="75264" y="104775"/>
                    </a:cubicBezTo>
                    <a:cubicBezTo>
                      <a:pt x="81813" y="105072"/>
                      <a:pt x="88542" y="103053"/>
                      <a:pt x="95029" y="102477"/>
                    </a:cubicBezTo>
                    <a:cubicBezTo>
                      <a:pt x="141226" y="98403"/>
                      <a:pt x="198458" y="82591"/>
                      <a:pt x="218707" y="35552"/>
                    </a:cubicBezTo>
                    <a:cubicBezTo>
                      <a:pt x="206642" y="20546"/>
                      <a:pt x="182149" y="1322"/>
                      <a:pt x="134436" y="5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98" name="Google Shape;7898;p13"/>
              <p:cNvSpPr/>
              <p:nvPr/>
            </p:nvSpPr>
            <p:spPr>
              <a:xfrm>
                <a:off x="6963434" y="4264532"/>
                <a:ext cx="1064026" cy="644581"/>
              </a:xfrm>
              <a:custGeom>
                <a:avLst/>
                <a:gdLst/>
                <a:ahLst/>
                <a:cxnLst/>
                <a:rect l="l" t="t" r="r" b="b"/>
                <a:pathLst>
                  <a:path w="1064026" h="644581" extrusionOk="0">
                    <a:moveTo>
                      <a:pt x="363952" y="0"/>
                    </a:moveTo>
                    <a:cubicBezTo>
                      <a:pt x="358677" y="128"/>
                      <a:pt x="353464" y="691"/>
                      <a:pt x="348432" y="1255"/>
                    </a:cubicBezTo>
                    <a:cubicBezTo>
                      <a:pt x="345400" y="1607"/>
                      <a:pt x="342430" y="1946"/>
                      <a:pt x="339580" y="2383"/>
                    </a:cubicBezTo>
                    <a:cubicBezTo>
                      <a:pt x="336246" y="2898"/>
                      <a:pt x="332850" y="3383"/>
                      <a:pt x="329880" y="3941"/>
                    </a:cubicBezTo>
                    <a:cubicBezTo>
                      <a:pt x="327940" y="4329"/>
                      <a:pt x="326364" y="4699"/>
                      <a:pt x="324666" y="5068"/>
                    </a:cubicBezTo>
                    <a:cubicBezTo>
                      <a:pt x="318421" y="6457"/>
                      <a:pt x="312117" y="7966"/>
                      <a:pt x="312117" y="7966"/>
                    </a:cubicBezTo>
                    <a:cubicBezTo>
                      <a:pt x="312117" y="7966"/>
                      <a:pt x="213598" y="128"/>
                      <a:pt x="127448" y="69830"/>
                    </a:cubicBezTo>
                    <a:cubicBezTo>
                      <a:pt x="119202" y="76468"/>
                      <a:pt x="111139" y="83834"/>
                      <a:pt x="103258" y="91953"/>
                    </a:cubicBezTo>
                    <a:cubicBezTo>
                      <a:pt x="99317" y="96002"/>
                      <a:pt x="95377" y="100234"/>
                      <a:pt x="91557" y="104678"/>
                    </a:cubicBezTo>
                    <a:cubicBezTo>
                      <a:pt x="91557" y="104690"/>
                      <a:pt x="91557" y="104714"/>
                      <a:pt x="91557" y="104727"/>
                    </a:cubicBezTo>
                    <a:cubicBezTo>
                      <a:pt x="87738" y="109170"/>
                      <a:pt x="83979" y="113802"/>
                      <a:pt x="80280" y="118664"/>
                    </a:cubicBezTo>
                    <a:cubicBezTo>
                      <a:pt x="80280" y="118671"/>
                      <a:pt x="80280" y="118695"/>
                      <a:pt x="80280" y="118707"/>
                    </a:cubicBezTo>
                    <a:cubicBezTo>
                      <a:pt x="69246" y="133324"/>
                      <a:pt x="58819" y="149839"/>
                      <a:pt x="49421" y="168536"/>
                    </a:cubicBezTo>
                    <a:cubicBezTo>
                      <a:pt x="43176" y="181001"/>
                      <a:pt x="37357" y="194418"/>
                      <a:pt x="32082" y="208883"/>
                    </a:cubicBezTo>
                    <a:cubicBezTo>
                      <a:pt x="29475" y="216110"/>
                      <a:pt x="26990" y="223591"/>
                      <a:pt x="24625" y="231351"/>
                    </a:cubicBezTo>
                    <a:cubicBezTo>
                      <a:pt x="22261" y="239117"/>
                      <a:pt x="20078" y="247144"/>
                      <a:pt x="18017" y="255462"/>
                    </a:cubicBezTo>
                    <a:cubicBezTo>
                      <a:pt x="15410" y="266029"/>
                      <a:pt x="13227" y="276560"/>
                      <a:pt x="11227" y="287067"/>
                    </a:cubicBezTo>
                    <a:cubicBezTo>
                      <a:pt x="10802" y="289231"/>
                      <a:pt x="10378" y="291396"/>
                      <a:pt x="10014" y="293560"/>
                    </a:cubicBezTo>
                    <a:cubicBezTo>
                      <a:pt x="8074" y="304151"/>
                      <a:pt x="6377" y="314725"/>
                      <a:pt x="4982" y="325159"/>
                    </a:cubicBezTo>
                    <a:cubicBezTo>
                      <a:pt x="3649" y="335574"/>
                      <a:pt x="2618" y="345850"/>
                      <a:pt x="1830" y="356030"/>
                    </a:cubicBezTo>
                    <a:cubicBezTo>
                      <a:pt x="1708" y="358006"/>
                      <a:pt x="1526" y="359989"/>
                      <a:pt x="1405" y="361959"/>
                    </a:cubicBezTo>
                    <a:cubicBezTo>
                      <a:pt x="738" y="372126"/>
                      <a:pt x="253" y="382166"/>
                      <a:pt x="71" y="392005"/>
                    </a:cubicBezTo>
                    <a:cubicBezTo>
                      <a:pt x="-110" y="402130"/>
                      <a:pt x="71" y="412049"/>
                      <a:pt x="435" y="421743"/>
                    </a:cubicBezTo>
                    <a:cubicBezTo>
                      <a:pt x="496" y="422870"/>
                      <a:pt x="557" y="423998"/>
                      <a:pt x="617" y="425120"/>
                    </a:cubicBezTo>
                    <a:cubicBezTo>
                      <a:pt x="1102" y="434868"/>
                      <a:pt x="1769" y="444399"/>
                      <a:pt x="2739" y="453608"/>
                    </a:cubicBezTo>
                    <a:cubicBezTo>
                      <a:pt x="3709" y="462454"/>
                      <a:pt x="4982" y="470923"/>
                      <a:pt x="6377" y="479193"/>
                    </a:cubicBezTo>
                    <a:cubicBezTo>
                      <a:pt x="6619" y="480551"/>
                      <a:pt x="6861" y="481921"/>
                      <a:pt x="7104" y="483260"/>
                    </a:cubicBezTo>
                    <a:cubicBezTo>
                      <a:pt x="8620" y="491542"/>
                      <a:pt x="10378" y="499569"/>
                      <a:pt x="12439" y="507159"/>
                    </a:cubicBezTo>
                    <a:cubicBezTo>
                      <a:pt x="12439" y="507238"/>
                      <a:pt x="12439" y="507335"/>
                      <a:pt x="12439" y="507414"/>
                    </a:cubicBezTo>
                    <a:cubicBezTo>
                      <a:pt x="12439" y="507432"/>
                      <a:pt x="12500" y="507444"/>
                      <a:pt x="12500" y="507457"/>
                    </a:cubicBezTo>
                    <a:cubicBezTo>
                      <a:pt x="24807" y="520225"/>
                      <a:pt x="37841" y="530737"/>
                      <a:pt x="47906" y="531356"/>
                    </a:cubicBezTo>
                    <a:cubicBezTo>
                      <a:pt x="88040" y="533841"/>
                      <a:pt x="110108" y="442477"/>
                      <a:pt x="110108" y="442477"/>
                    </a:cubicBezTo>
                    <a:cubicBezTo>
                      <a:pt x="110108" y="442477"/>
                      <a:pt x="112049" y="623441"/>
                      <a:pt x="211779" y="615384"/>
                    </a:cubicBezTo>
                    <a:cubicBezTo>
                      <a:pt x="295565" y="608618"/>
                      <a:pt x="304174" y="499448"/>
                      <a:pt x="304174" y="499448"/>
                    </a:cubicBezTo>
                    <a:cubicBezTo>
                      <a:pt x="304174" y="499448"/>
                      <a:pt x="317633" y="647462"/>
                      <a:pt x="401783" y="643478"/>
                    </a:cubicBezTo>
                    <a:cubicBezTo>
                      <a:pt x="503332" y="638677"/>
                      <a:pt x="551531" y="397589"/>
                      <a:pt x="551531" y="397589"/>
                    </a:cubicBezTo>
                    <a:cubicBezTo>
                      <a:pt x="551531" y="397589"/>
                      <a:pt x="546438" y="639629"/>
                      <a:pt x="651322" y="644472"/>
                    </a:cubicBezTo>
                    <a:cubicBezTo>
                      <a:pt x="768089" y="649868"/>
                      <a:pt x="791308" y="454123"/>
                      <a:pt x="791308" y="454123"/>
                    </a:cubicBezTo>
                    <a:cubicBezTo>
                      <a:pt x="791308" y="454123"/>
                      <a:pt x="851207" y="575801"/>
                      <a:pt x="905650" y="561226"/>
                    </a:cubicBezTo>
                    <a:cubicBezTo>
                      <a:pt x="984162" y="540237"/>
                      <a:pt x="920079" y="349100"/>
                      <a:pt x="920079" y="349100"/>
                    </a:cubicBezTo>
                    <a:cubicBezTo>
                      <a:pt x="920079" y="349100"/>
                      <a:pt x="1004714" y="451959"/>
                      <a:pt x="1052912" y="472899"/>
                    </a:cubicBezTo>
                    <a:cubicBezTo>
                      <a:pt x="1075283" y="388622"/>
                      <a:pt x="1064310" y="313149"/>
                      <a:pt x="1016112" y="196976"/>
                    </a:cubicBezTo>
                    <a:cubicBezTo>
                      <a:pt x="912926" y="-51551"/>
                      <a:pt x="737169" y="20177"/>
                      <a:pt x="737169" y="20177"/>
                    </a:cubicBezTo>
                    <a:cubicBezTo>
                      <a:pt x="737169" y="20177"/>
                      <a:pt x="724013" y="28919"/>
                      <a:pt x="724013" y="28919"/>
                    </a:cubicBezTo>
                    <a:cubicBezTo>
                      <a:pt x="724013" y="28919"/>
                      <a:pt x="694912" y="9840"/>
                      <a:pt x="665206" y="20953"/>
                    </a:cubicBezTo>
                    <a:cubicBezTo>
                      <a:pt x="647442" y="27609"/>
                      <a:pt x="633861" y="46889"/>
                      <a:pt x="633861" y="46889"/>
                    </a:cubicBezTo>
                    <a:cubicBezTo>
                      <a:pt x="633861" y="46889"/>
                      <a:pt x="610520" y="24736"/>
                      <a:pt x="581541" y="26191"/>
                    </a:cubicBezTo>
                    <a:cubicBezTo>
                      <a:pt x="540618" y="28258"/>
                      <a:pt x="522006" y="69612"/>
                      <a:pt x="522006" y="69612"/>
                    </a:cubicBezTo>
                    <a:cubicBezTo>
                      <a:pt x="522006" y="69612"/>
                      <a:pt x="513700" y="40456"/>
                      <a:pt x="467442" y="27622"/>
                    </a:cubicBezTo>
                    <a:cubicBezTo>
                      <a:pt x="441493" y="20419"/>
                      <a:pt x="413423" y="36370"/>
                      <a:pt x="413423" y="36370"/>
                    </a:cubicBezTo>
                    <a:cubicBezTo>
                      <a:pt x="413423" y="36370"/>
                      <a:pt x="394265" y="431"/>
                      <a:pt x="36395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899" name="Google Shape;7899;p13"/>
              <p:cNvGrpSpPr/>
              <p:nvPr/>
            </p:nvGrpSpPr>
            <p:grpSpPr>
              <a:xfrm>
                <a:off x="7412627" y="4025675"/>
                <a:ext cx="166766" cy="320739"/>
                <a:chOff x="7412627" y="4025675"/>
                <a:chExt cx="166766" cy="320739"/>
              </a:xfrm>
            </p:grpSpPr>
            <p:grpSp>
              <p:nvGrpSpPr>
                <p:cNvPr id="7900" name="Google Shape;7900;p13"/>
                <p:cNvGrpSpPr/>
                <p:nvPr/>
              </p:nvGrpSpPr>
              <p:grpSpPr>
                <a:xfrm>
                  <a:off x="7412627" y="4025675"/>
                  <a:ext cx="166766" cy="313565"/>
                  <a:chOff x="7412627" y="4025675"/>
                  <a:chExt cx="166766" cy="313565"/>
                </a:xfrm>
              </p:grpSpPr>
              <p:sp>
                <p:nvSpPr>
                  <p:cNvPr id="7901" name="Google Shape;7901;p13"/>
                  <p:cNvSpPr/>
                  <p:nvPr/>
                </p:nvSpPr>
                <p:spPr>
                  <a:xfrm>
                    <a:off x="7412627" y="4025675"/>
                    <a:ext cx="166766" cy="313557"/>
                  </a:xfrm>
                  <a:custGeom>
                    <a:avLst/>
                    <a:gdLst/>
                    <a:ahLst/>
                    <a:cxnLst/>
                    <a:rect l="l" t="t" r="r" b="b"/>
                    <a:pathLst>
                      <a:path w="166766" h="313557" extrusionOk="0">
                        <a:moveTo>
                          <a:pt x="0" y="265823"/>
                        </a:moveTo>
                        <a:cubicBezTo>
                          <a:pt x="0" y="265823"/>
                          <a:pt x="31465" y="253437"/>
                          <a:pt x="43347" y="227713"/>
                        </a:cubicBezTo>
                        <a:cubicBezTo>
                          <a:pt x="55291" y="201989"/>
                          <a:pt x="23341" y="120046"/>
                          <a:pt x="34800" y="84319"/>
                        </a:cubicBezTo>
                        <a:cubicBezTo>
                          <a:pt x="46258" y="48592"/>
                          <a:pt x="73843" y="0"/>
                          <a:pt x="73843" y="0"/>
                        </a:cubicBezTo>
                        <a:lnTo>
                          <a:pt x="107187" y="23341"/>
                        </a:lnTo>
                        <a:cubicBezTo>
                          <a:pt x="107187" y="23341"/>
                          <a:pt x="60505" y="69551"/>
                          <a:pt x="81966" y="104805"/>
                        </a:cubicBezTo>
                        <a:cubicBezTo>
                          <a:pt x="103429" y="140059"/>
                          <a:pt x="152961" y="172786"/>
                          <a:pt x="160539" y="199128"/>
                        </a:cubicBezTo>
                        <a:cubicBezTo>
                          <a:pt x="175817" y="252012"/>
                          <a:pt x="158174" y="293457"/>
                          <a:pt x="158174" y="293457"/>
                        </a:cubicBezTo>
                        <a:cubicBezTo>
                          <a:pt x="158174" y="293457"/>
                          <a:pt x="125375" y="319290"/>
                          <a:pt x="85847" y="312384"/>
                        </a:cubicBezTo>
                        <a:cubicBezTo>
                          <a:pt x="46258" y="305479"/>
                          <a:pt x="0" y="265823"/>
                          <a:pt x="0" y="265823"/>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2" name="Google Shape;7902;p13"/>
                  <p:cNvSpPr/>
                  <p:nvPr/>
                </p:nvSpPr>
                <p:spPr>
                  <a:xfrm>
                    <a:off x="7412687" y="4032041"/>
                    <a:ext cx="166705" cy="307199"/>
                  </a:xfrm>
                  <a:custGeom>
                    <a:avLst/>
                    <a:gdLst/>
                    <a:ahLst/>
                    <a:cxnLst/>
                    <a:rect l="l" t="t" r="r" b="b"/>
                    <a:pathLst>
                      <a:path w="166705" h="307199" extrusionOk="0">
                        <a:moveTo>
                          <a:pt x="82937" y="0"/>
                        </a:moveTo>
                        <a:cubicBezTo>
                          <a:pt x="82391" y="806"/>
                          <a:pt x="81724" y="1528"/>
                          <a:pt x="81178" y="2340"/>
                        </a:cubicBezTo>
                        <a:cubicBezTo>
                          <a:pt x="53412" y="45045"/>
                          <a:pt x="69356" y="103508"/>
                          <a:pt x="64567" y="151172"/>
                        </a:cubicBezTo>
                        <a:cubicBezTo>
                          <a:pt x="63476" y="162273"/>
                          <a:pt x="63597" y="173938"/>
                          <a:pt x="59292" y="184420"/>
                        </a:cubicBezTo>
                        <a:cubicBezTo>
                          <a:pt x="56261" y="191719"/>
                          <a:pt x="51472" y="198122"/>
                          <a:pt x="45712" y="203729"/>
                        </a:cubicBezTo>
                        <a:cubicBezTo>
                          <a:pt x="45773" y="210732"/>
                          <a:pt x="45288" y="217031"/>
                          <a:pt x="43287" y="221348"/>
                        </a:cubicBezTo>
                        <a:cubicBezTo>
                          <a:pt x="31404" y="247077"/>
                          <a:pt x="0" y="259445"/>
                          <a:pt x="0" y="259445"/>
                        </a:cubicBezTo>
                        <a:cubicBezTo>
                          <a:pt x="0" y="259445"/>
                          <a:pt x="46258" y="299119"/>
                          <a:pt x="85786" y="306025"/>
                        </a:cubicBezTo>
                        <a:cubicBezTo>
                          <a:pt x="125315" y="312936"/>
                          <a:pt x="158114" y="287109"/>
                          <a:pt x="158114" y="287109"/>
                        </a:cubicBezTo>
                        <a:cubicBezTo>
                          <a:pt x="158114" y="287109"/>
                          <a:pt x="175756" y="245659"/>
                          <a:pt x="160478" y="192780"/>
                        </a:cubicBezTo>
                        <a:cubicBezTo>
                          <a:pt x="152900" y="166432"/>
                          <a:pt x="103368" y="133700"/>
                          <a:pt x="81906" y="98445"/>
                        </a:cubicBezTo>
                        <a:cubicBezTo>
                          <a:pt x="60505" y="63191"/>
                          <a:pt x="107187" y="16975"/>
                          <a:pt x="107187" y="16975"/>
                        </a:cubicBezTo>
                        <a:lnTo>
                          <a:pt x="8293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3" name="Google Shape;7903;p13"/>
                  <p:cNvSpPr/>
                  <p:nvPr/>
                </p:nvSpPr>
                <p:spPr>
                  <a:xfrm>
                    <a:off x="7412687" y="4179406"/>
                    <a:ext cx="166705" cy="159834"/>
                  </a:xfrm>
                  <a:custGeom>
                    <a:avLst/>
                    <a:gdLst/>
                    <a:ahLst/>
                    <a:cxnLst/>
                    <a:rect l="l" t="t" r="r" b="b"/>
                    <a:pathLst>
                      <a:path w="166705" h="159834" extrusionOk="0">
                        <a:moveTo>
                          <a:pt x="124830" y="0"/>
                        </a:moveTo>
                        <a:cubicBezTo>
                          <a:pt x="123678" y="2904"/>
                          <a:pt x="122526" y="5826"/>
                          <a:pt x="121616" y="8742"/>
                        </a:cubicBezTo>
                        <a:cubicBezTo>
                          <a:pt x="114038" y="32659"/>
                          <a:pt x="101246" y="56419"/>
                          <a:pt x="81906" y="73334"/>
                        </a:cubicBezTo>
                        <a:cubicBezTo>
                          <a:pt x="66992" y="86399"/>
                          <a:pt x="50077" y="96754"/>
                          <a:pt x="29828" y="96754"/>
                        </a:cubicBezTo>
                        <a:cubicBezTo>
                          <a:pt x="28251" y="96754"/>
                          <a:pt x="26675" y="96693"/>
                          <a:pt x="25099" y="96669"/>
                        </a:cubicBezTo>
                        <a:cubicBezTo>
                          <a:pt x="12731" y="107000"/>
                          <a:pt x="0" y="112080"/>
                          <a:pt x="0" y="112080"/>
                        </a:cubicBezTo>
                        <a:cubicBezTo>
                          <a:pt x="0" y="112080"/>
                          <a:pt x="46258" y="151754"/>
                          <a:pt x="85786" y="158660"/>
                        </a:cubicBezTo>
                        <a:cubicBezTo>
                          <a:pt x="125315" y="165571"/>
                          <a:pt x="158114" y="139744"/>
                          <a:pt x="158114" y="139744"/>
                        </a:cubicBezTo>
                        <a:cubicBezTo>
                          <a:pt x="158114" y="139744"/>
                          <a:pt x="175756" y="98294"/>
                          <a:pt x="160478" y="45415"/>
                        </a:cubicBezTo>
                        <a:cubicBezTo>
                          <a:pt x="156598" y="31817"/>
                          <a:pt x="141441" y="16460"/>
                          <a:pt x="124830"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904" name="Google Shape;7904;p13"/>
                <p:cNvGrpSpPr/>
                <p:nvPr/>
              </p:nvGrpSpPr>
              <p:grpSpPr>
                <a:xfrm>
                  <a:off x="7466109" y="4035285"/>
                  <a:ext cx="87959" cy="311129"/>
                  <a:chOff x="7466109" y="4035285"/>
                  <a:chExt cx="87959" cy="311129"/>
                </a:xfrm>
              </p:grpSpPr>
              <p:sp>
                <p:nvSpPr>
                  <p:cNvPr id="7905" name="Google Shape;7905;p13"/>
                  <p:cNvSpPr/>
                  <p:nvPr/>
                </p:nvSpPr>
                <p:spPr>
                  <a:xfrm>
                    <a:off x="7467345" y="4191756"/>
                    <a:ext cx="57016" cy="154658"/>
                  </a:xfrm>
                  <a:custGeom>
                    <a:avLst/>
                    <a:gdLst/>
                    <a:ahLst/>
                    <a:cxnLst/>
                    <a:rect l="l" t="t" r="r" b="b"/>
                    <a:pathLst>
                      <a:path w="57016" h="154658" extrusionOk="0">
                        <a:moveTo>
                          <a:pt x="11546" y="24"/>
                        </a:moveTo>
                        <a:cubicBezTo>
                          <a:pt x="6575" y="339"/>
                          <a:pt x="3119" y="3880"/>
                          <a:pt x="1361" y="9549"/>
                        </a:cubicBezTo>
                        <a:cubicBezTo>
                          <a:pt x="-34" y="14284"/>
                          <a:pt x="-276" y="20382"/>
                          <a:pt x="270" y="26087"/>
                        </a:cubicBezTo>
                        <a:cubicBezTo>
                          <a:pt x="1179" y="34642"/>
                          <a:pt x="2331" y="41553"/>
                          <a:pt x="4938" y="55479"/>
                        </a:cubicBezTo>
                        <a:cubicBezTo>
                          <a:pt x="5787" y="60196"/>
                          <a:pt x="6029" y="61354"/>
                          <a:pt x="6393" y="63530"/>
                        </a:cubicBezTo>
                        <a:cubicBezTo>
                          <a:pt x="9848" y="82349"/>
                          <a:pt x="10940" y="94680"/>
                          <a:pt x="9848" y="108297"/>
                        </a:cubicBezTo>
                        <a:cubicBezTo>
                          <a:pt x="8697" y="121568"/>
                          <a:pt x="6454" y="132790"/>
                          <a:pt x="2574" y="143751"/>
                        </a:cubicBezTo>
                        <a:cubicBezTo>
                          <a:pt x="4756" y="144794"/>
                          <a:pt x="7060" y="145625"/>
                          <a:pt x="9303" y="146564"/>
                        </a:cubicBezTo>
                        <a:cubicBezTo>
                          <a:pt x="13487" y="134864"/>
                          <a:pt x="15972" y="122908"/>
                          <a:pt x="17124" y="108903"/>
                        </a:cubicBezTo>
                        <a:cubicBezTo>
                          <a:pt x="18336" y="94510"/>
                          <a:pt x="17124" y="81627"/>
                          <a:pt x="13607" y="62233"/>
                        </a:cubicBezTo>
                        <a:cubicBezTo>
                          <a:pt x="13183" y="60032"/>
                          <a:pt x="12940" y="58868"/>
                          <a:pt x="12092" y="54139"/>
                        </a:cubicBezTo>
                        <a:cubicBezTo>
                          <a:pt x="9485" y="40407"/>
                          <a:pt x="8393" y="33635"/>
                          <a:pt x="7545" y="25348"/>
                        </a:cubicBezTo>
                        <a:cubicBezTo>
                          <a:pt x="7060" y="20516"/>
                          <a:pt x="7303" y="15302"/>
                          <a:pt x="8393" y="11670"/>
                        </a:cubicBezTo>
                        <a:cubicBezTo>
                          <a:pt x="9606" y="7711"/>
                          <a:pt x="11183" y="6559"/>
                          <a:pt x="14699" y="7730"/>
                        </a:cubicBezTo>
                        <a:cubicBezTo>
                          <a:pt x="25248" y="11252"/>
                          <a:pt x="32705" y="26160"/>
                          <a:pt x="38040" y="47555"/>
                        </a:cubicBezTo>
                        <a:cubicBezTo>
                          <a:pt x="46285" y="80500"/>
                          <a:pt x="49377" y="112559"/>
                          <a:pt x="49681" y="154658"/>
                        </a:cubicBezTo>
                        <a:cubicBezTo>
                          <a:pt x="52166" y="154537"/>
                          <a:pt x="54591" y="154288"/>
                          <a:pt x="57016" y="153967"/>
                        </a:cubicBezTo>
                        <a:cubicBezTo>
                          <a:pt x="56653" y="111656"/>
                          <a:pt x="53500" y="79190"/>
                          <a:pt x="45134" y="45785"/>
                        </a:cubicBezTo>
                        <a:cubicBezTo>
                          <a:pt x="42769" y="36273"/>
                          <a:pt x="39980" y="28040"/>
                          <a:pt x="36342" y="20716"/>
                        </a:cubicBezTo>
                        <a:cubicBezTo>
                          <a:pt x="31250" y="10452"/>
                          <a:pt x="24945" y="3449"/>
                          <a:pt x="17003" y="800"/>
                        </a:cubicBezTo>
                        <a:cubicBezTo>
                          <a:pt x="15063" y="145"/>
                          <a:pt x="13183" y="-79"/>
                          <a:pt x="11546" y="2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6" name="Google Shape;7906;p13"/>
                  <p:cNvSpPr/>
                  <p:nvPr/>
                </p:nvSpPr>
                <p:spPr>
                  <a:xfrm>
                    <a:off x="7466109" y="4035285"/>
                    <a:ext cx="87959" cy="305157"/>
                  </a:xfrm>
                  <a:custGeom>
                    <a:avLst/>
                    <a:gdLst/>
                    <a:ahLst/>
                    <a:cxnLst/>
                    <a:rect l="l" t="t" r="r" b="b"/>
                    <a:pathLst>
                      <a:path w="87959" h="305157" extrusionOk="0">
                        <a:moveTo>
                          <a:pt x="24483" y="0"/>
                        </a:moveTo>
                        <a:cubicBezTo>
                          <a:pt x="12782" y="22832"/>
                          <a:pt x="3264" y="51090"/>
                          <a:pt x="596" y="74110"/>
                        </a:cubicBezTo>
                        <a:cubicBezTo>
                          <a:pt x="-1283" y="89758"/>
                          <a:pt x="1324" y="104641"/>
                          <a:pt x="7811" y="120132"/>
                        </a:cubicBezTo>
                        <a:cubicBezTo>
                          <a:pt x="12721" y="131802"/>
                          <a:pt x="18239" y="141133"/>
                          <a:pt x="30303" y="159569"/>
                        </a:cubicBezTo>
                        <a:cubicBezTo>
                          <a:pt x="30849" y="160400"/>
                          <a:pt x="34001" y="165232"/>
                          <a:pt x="34668" y="166238"/>
                        </a:cubicBezTo>
                        <a:cubicBezTo>
                          <a:pt x="38548" y="172222"/>
                          <a:pt x="41398" y="176727"/>
                          <a:pt x="43944" y="181170"/>
                        </a:cubicBezTo>
                        <a:cubicBezTo>
                          <a:pt x="51401" y="193878"/>
                          <a:pt x="57161" y="206652"/>
                          <a:pt x="65648" y="227841"/>
                        </a:cubicBezTo>
                        <a:cubicBezTo>
                          <a:pt x="75410" y="252170"/>
                          <a:pt x="80624" y="271213"/>
                          <a:pt x="80624" y="287491"/>
                        </a:cubicBezTo>
                        <a:cubicBezTo>
                          <a:pt x="80624" y="288055"/>
                          <a:pt x="80624" y="288479"/>
                          <a:pt x="80624" y="289486"/>
                        </a:cubicBezTo>
                        <a:cubicBezTo>
                          <a:pt x="80624" y="297113"/>
                          <a:pt x="80199" y="301290"/>
                          <a:pt x="79350" y="305158"/>
                        </a:cubicBezTo>
                        <a:cubicBezTo>
                          <a:pt x="82261" y="304073"/>
                          <a:pt x="84988" y="302987"/>
                          <a:pt x="87474" y="301823"/>
                        </a:cubicBezTo>
                        <a:cubicBezTo>
                          <a:pt x="87838" y="298531"/>
                          <a:pt x="87959" y="294773"/>
                          <a:pt x="87959" y="289486"/>
                        </a:cubicBezTo>
                        <a:cubicBezTo>
                          <a:pt x="87959" y="288486"/>
                          <a:pt x="87898" y="288049"/>
                          <a:pt x="87898" y="287491"/>
                        </a:cubicBezTo>
                        <a:cubicBezTo>
                          <a:pt x="87898" y="270025"/>
                          <a:pt x="82442" y="250297"/>
                          <a:pt x="72378" y="225155"/>
                        </a:cubicBezTo>
                        <a:cubicBezTo>
                          <a:pt x="63830" y="203657"/>
                          <a:pt x="57949" y="190592"/>
                          <a:pt x="50310" y="177490"/>
                        </a:cubicBezTo>
                        <a:cubicBezTo>
                          <a:pt x="47642" y="172925"/>
                          <a:pt x="44732" y="168330"/>
                          <a:pt x="40731" y="162255"/>
                        </a:cubicBezTo>
                        <a:cubicBezTo>
                          <a:pt x="40125" y="161242"/>
                          <a:pt x="36972" y="156416"/>
                          <a:pt x="36427" y="155586"/>
                        </a:cubicBezTo>
                        <a:cubicBezTo>
                          <a:pt x="24605" y="137513"/>
                          <a:pt x="19209" y="128450"/>
                          <a:pt x="14540" y="117319"/>
                        </a:cubicBezTo>
                        <a:cubicBezTo>
                          <a:pt x="8538" y="102926"/>
                          <a:pt x="6174" y="89242"/>
                          <a:pt x="7872" y="74934"/>
                        </a:cubicBezTo>
                        <a:cubicBezTo>
                          <a:pt x="10418" y="53097"/>
                          <a:pt x="19390" y="26124"/>
                          <a:pt x="30485" y="4195"/>
                        </a:cubicBezTo>
                        <a:lnTo>
                          <a:pt x="2448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7907" name="Google Shape;7907;p13"/>
              <p:cNvSpPr/>
              <p:nvPr/>
            </p:nvSpPr>
            <p:spPr>
              <a:xfrm>
                <a:off x="7724914" y="4276710"/>
                <a:ext cx="293068" cy="305184"/>
              </a:xfrm>
              <a:custGeom>
                <a:avLst/>
                <a:gdLst/>
                <a:ahLst/>
                <a:cxnLst/>
                <a:rect l="l" t="t" r="r" b="b"/>
                <a:pathLst>
                  <a:path w="293068" h="305184" extrusionOk="0">
                    <a:moveTo>
                      <a:pt x="37527" y="154"/>
                    </a:moveTo>
                    <a:cubicBezTo>
                      <a:pt x="22735" y="-440"/>
                      <a:pt x="10124" y="772"/>
                      <a:pt x="0" y="2360"/>
                    </a:cubicBezTo>
                    <a:cubicBezTo>
                      <a:pt x="4001" y="2712"/>
                      <a:pt x="7881" y="3136"/>
                      <a:pt x="11034" y="4222"/>
                    </a:cubicBezTo>
                    <a:cubicBezTo>
                      <a:pt x="32374" y="11564"/>
                      <a:pt x="60808" y="10775"/>
                      <a:pt x="79178" y="23755"/>
                    </a:cubicBezTo>
                    <a:cubicBezTo>
                      <a:pt x="135500" y="63508"/>
                      <a:pt x="146837" y="77325"/>
                      <a:pt x="210495" y="144433"/>
                    </a:cubicBezTo>
                    <a:cubicBezTo>
                      <a:pt x="243779" y="179487"/>
                      <a:pt x="280943" y="275780"/>
                      <a:pt x="293069" y="305184"/>
                    </a:cubicBezTo>
                    <a:cubicBezTo>
                      <a:pt x="286096" y="270900"/>
                      <a:pt x="274638" y="232960"/>
                      <a:pt x="256995" y="190376"/>
                    </a:cubicBezTo>
                    <a:cubicBezTo>
                      <a:pt x="192489" y="35044"/>
                      <a:pt x="98760" y="2621"/>
                      <a:pt x="37527" y="1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8" name="Google Shape;7908;p13"/>
              <p:cNvSpPr/>
              <p:nvPr/>
            </p:nvSpPr>
            <p:spPr>
              <a:xfrm>
                <a:off x="6963626" y="4264532"/>
                <a:ext cx="1007736" cy="594753"/>
              </a:xfrm>
              <a:custGeom>
                <a:avLst/>
                <a:gdLst/>
                <a:ahLst/>
                <a:cxnLst/>
                <a:rect l="l" t="t" r="r" b="b"/>
                <a:pathLst>
                  <a:path w="1007736" h="594753" extrusionOk="0">
                    <a:moveTo>
                      <a:pt x="363759" y="0"/>
                    </a:moveTo>
                    <a:cubicBezTo>
                      <a:pt x="358485" y="128"/>
                      <a:pt x="353271" y="691"/>
                      <a:pt x="348239" y="1255"/>
                    </a:cubicBezTo>
                    <a:cubicBezTo>
                      <a:pt x="345208" y="1607"/>
                      <a:pt x="342237" y="1946"/>
                      <a:pt x="339387" y="2383"/>
                    </a:cubicBezTo>
                    <a:cubicBezTo>
                      <a:pt x="336053" y="2898"/>
                      <a:pt x="332658" y="3383"/>
                      <a:pt x="329687" y="3941"/>
                    </a:cubicBezTo>
                    <a:cubicBezTo>
                      <a:pt x="327748" y="4329"/>
                      <a:pt x="326171" y="4699"/>
                      <a:pt x="324473" y="5068"/>
                    </a:cubicBezTo>
                    <a:cubicBezTo>
                      <a:pt x="318229" y="6457"/>
                      <a:pt x="311924" y="7966"/>
                      <a:pt x="311924" y="7966"/>
                    </a:cubicBezTo>
                    <a:cubicBezTo>
                      <a:pt x="311924" y="7966"/>
                      <a:pt x="213406" y="128"/>
                      <a:pt x="127255" y="69830"/>
                    </a:cubicBezTo>
                    <a:cubicBezTo>
                      <a:pt x="119010" y="76468"/>
                      <a:pt x="110947" y="83834"/>
                      <a:pt x="103065" y="91953"/>
                    </a:cubicBezTo>
                    <a:cubicBezTo>
                      <a:pt x="99124" y="96002"/>
                      <a:pt x="95184" y="100234"/>
                      <a:pt x="91365" y="104678"/>
                    </a:cubicBezTo>
                    <a:cubicBezTo>
                      <a:pt x="91365" y="104690"/>
                      <a:pt x="91365" y="104714"/>
                      <a:pt x="91365" y="104727"/>
                    </a:cubicBezTo>
                    <a:cubicBezTo>
                      <a:pt x="87545" y="109170"/>
                      <a:pt x="83786" y="113796"/>
                      <a:pt x="80087" y="118664"/>
                    </a:cubicBezTo>
                    <a:cubicBezTo>
                      <a:pt x="80087" y="118671"/>
                      <a:pt x="80087" y="118695"/>
                      <a:pt x="80087" y="118707"/>
                    </a:cubicBezTo>
                    <a:cubicBezTo>
                      <a:pt x="69054" y="133324"/>
                      <a:pt x="58626" y="149839"/>
                      <a:pt x="49229" y="168536"/>
                    </a:cubicBezTo>
                    <a:cubicBezTo>
                      <a:pt x="42984" y="181001"/>
                      <a:pt x="37164" y="194418"/>
                      <a:pt x="31890" y="208883"/>
                    </a:cubicBezTo>
                    <a:cubicBezTo>
                      <a:pt x="29282" y="216110"/>
                      <a:pt x="26797" y="223591"/>
                      <a:pt x="24433" y="231351"/>
                    </a:cubicBezTo>
                    <a:cubicBezTo>
                      <a:pt x="22068" y="239117"/>
                      <a:pt x="19886" y="247144"/>
                      <a:pt x="17825" y="255462"/>
                    </a:cubicBezTo>
                    <a:cubicBezTo>
                      <a:pt x="15217" y="266029"/>
                      <a:pt x="13035" y="276560"/>
                      <a:pt x="11034" y="287067"/>
                    </a:cubicBezTo>
                    <a:cubicBezTo>
                      <a:pt x="10610" y="289231"/>
                      <a:pt x="10186" y="291396"/>
                      <a:pt x="9821" y="293560"/>
                    </a:cubicBezTo>
                    <a:cubicBezTo>
                      <a:pt x="7882" y="304151"/>
                      <a:pt x="6184" y="314725"/>
                      <a:pt x="4790" y="325159"/>
                    </a:cubicBezTo>
                    <a:cubicBezTo>
                      <a:pt x="3456" y="335574"/>
                      <a:pt x="2425" y="345850"/>
                      <a:pt x="1637" y="356030"/>
                    </a:cubicBezTo>
                    <a:cubicBezTo>
                      <a:pt x="1516" y="358006"/>
                      <a:pt x="1334" y="359989"/>
                      <a:pt x="1213" y="361959"/>
                    </a:cubicBezTo>
                    <a:cubicBezTo>
                      <a:pt x="606" y="371186"/>
                      <a:pt x="182" y="380268"/>
                      <a:pt x="0" y="389235"/>
                    </a:cubicBezTo>
                    <a:cubicBezTo>
                      <a:pt x="13156" y="414189"/>
                      <a:pt x="27888" y="435414"/>
                      <a:pt x="40680" y="436330"/>
                    </a:cubicBezTo>
                    <a:cubicBezTo>
                      <a:pt x="105369" y="440986"/>
                      <a:pt x="122223" y="257069"/>
                      <a:pt x="137441" y="219923"/>
                    </a:cubicBezTo>
                    <a:cubicBezTo>
                      <a:pt x="181516" y="111923"/>
                      <a:pt x="278458" y="45416"/>
                      <a:pt x="278458" y="45416"/>
                    </a:cubicBezTo>
                    <a:cubicBezTo>
                      <a:pt x="278458" y="45416"/>
                      <a:pt x="209768" y="98500"/>
                      <a:pt x="162661" y="186196"/>
                    </a:cubicBezTo>
                    <a:cubicBezTo>
                      <a:pt x="141382" y="225864"/>
                      <a:pt x="130165" y="279925"/>
                      <a:pt x="122769" y="326765"/>
                    </a:cubicBezTo>
                    <a:cubicBezTo>
                      <a:pt x="110159" y="406944"/>
                      <a:pt x="132530" y="517029"/>
                      <a:pt x="185456" y="524517"/>
                    </a:cubicBezTo>
                    <a:cubicBezTo>
                      <a:pt x="289068" y="539176"/>
                      <a:pt x="292160" y="347378"/>
                      <a:pt x="326535" y="235292"/>
                    </a:cubicBezTo>
                    <a:cubicBezTo>
                      <a:pt x="346299" y="170961"/>
                      <a:pt x="400317" y="64592"/>
                      <a:pt x="400317" y="64592"/>
                    </a:cubicBezTo>
                    <a:cubicBezTo>
                      <a:pt x="400317" y="64592"/>
                      <a:pt x="349391" y="175041"/>
                      <a:pt x="326656" y="283041"/>
                    </a:cubicBezTo>
                    <a:cubicBezTo>
                      <a:pt x="309680" y="363505"/>
                      <a:pt x="317441" y="450140"/>
                      <a:pt x="321988" y="473045"/>
                    </a:cubicBezTo>
                    <a:cubicBezTo>
                      <a:pt x="335993" y="543141"/>
                      <a:pt x="389162" y="618046"/>
                      <a:pt x="431237" y="587896"/>
                    </a:cubicBezTo>
                    <a:cubicBezTo>
                      <a:pt x="527876" y="518630"/>
                      <a:pt x="534181" y="287212"/>
                      <a:pt x="531210" y="175678"/>
                    </a:cubicBezTo>
                    <a:cubicBezTo>
                      <a:pt x="538970" y="298010"/>
                      <a:pt x="567101" y="565591"/>
                      <a:pt x="666710" y="569672"/>
                    </a:cubicBezTo>
                    <a:cubicBezTo>
                      <a:pt x="721456" y="571909"/>
                      <a:pt x="747344" y="482709"/>
                      <a:pt x="743221" y="388022"/>
                    </a:cubicBezTo>
                    <a:cubicBezTo>
                      <a:pt x="737158" y="247799"/>
                      <a:pt x="664467" y="77754"/>
                      <a:pt x="664467" y="77754"/>
                    </a:cubicBezTo>
                    <a:cubicBezTo>
                      <a:pt x="664467" y="77754"/>
                      <a:pt x="765471" y="286558"/>
                      <a:pt x="820278" y="403288"/>
                    </a:cubicBezTo>
                    <a:cubicBezTo>
                      <a:pt x="855199" y="477659"/>
                      <a:pt x="935225" y="535860"/>
                      <a:pt x="917098" y="413097"/>
                    </a:cubicBezTo>
                    <a:cubicBezTo>
                      <a:pt x="902365" y="313615"/>
                      <a:pt x="761834" y="44712"/>
                      <a:pt x="761834" y="44712"/>
                    </a:cubicBezTo>
                    <a:cubicBezTo>
                      <a:pt x="761834" y="44712"/>
                      <a:pt x="907640" y="304406"/>
                      <a:pt x="969055" y="302260"/>
                    </a:cubicBezTo>
                    <a:cubicBezTo>
                      <a:pt x="1019193" y="300508"/>
                      <a:pt x="1017193" y="217304"/>
                      <a:pt x="982514" y="170652"/>
                    </a:cubicBezTo>
                    <a:cubicBezTo>
                      <a:pt x="834221" y="-28567"/>
                      <a:pt x="736977" y="20177"/>
                      <a:pt x="736977" y="20177"/>
                    </a:cubicBezTo>
                    <a:cubicBezTo>
                      <a:pt x="736977" y="20177"/>
                      <a:pt x="723821" y="28919"/>
                      <a:pt x="723821" y="28919"/>
                    </a:cubicBezTo>
                    <a:cubicBezTo>
                      <a:pt x="723821" y="28919"/>
                      <a:pt x="694720" y="9840"/>
                      <a:pt x="665013" y="20953"/>
                    </a:cubicBezTo>
                    <a:cubicBezTo>
                      <a:pt x="647249" y="27609"/>
                      <a:pt x="633669" y="46889"/>
                      <a:pt x="633669" y="46889"/>
                    </a:cubicBezTo>
                    <a:cubicBezTo>
                      <a:pt x="633669" y="46889"/>
                      <a:pt x="610328" y="24736"/>
                      <a:pt x="581348" y="26191"/>
                    </a:cubicBezTo>
                    <a:cubicBezTo>
                      <a:pt x="540425" y="28258"/>
                      <a:pt x="521813" y="69612"/>
                      <a:pt x="521813" y="69612"/>
                    </a:cubicBezTo>
                    <a:cubicBezTo>
                      <a:pt x="521813" y="69612"/>
                      <a:pt x="513507" y="40456"/>
                      <a:pt x="467249" y="27622"/>
                    </a:cubicBezTo>
                    <a:cubicBezTo>
                      <a:pt x="441301" y="20419"/>
                      <a:pt x="413231" y="36364"/>
                      <a:pt x="413231" y="36370"/>
                    </a:cubicBezTo>
                    <a:cubicBezTo>
                      <a:pt x="413231" y="36370"/>
                      <a:pt x="394073" y="431"/>
                      <a:pt x="363759"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9" name="Google Shape;7909;p13"/>
              <p:cNvSpPr/>
              <p:nvPr/>
            </p:nvSpPr>
            <p:spPr>
              <a:xfrm>
                <a:off x="6995983" y="4292342"/>
                <a:ext cx="224681" cy="295562"/>
              </a:xfrm>
              <a:custGeom>
                <a:avLst/>
                <a:gdLst/>
                <a:ahLst/>
                <a:cxnLst/>
                <a:rect l="l" t="t" r="r" b="b"/>
                <a:pathLst>
                  <a:path w="224681" h="295562" extrusionOk="0">
                    <a:moveTo>
                      <a:pt x="222578" y="5"/>
                    </a:moveTo>
                    <a:cubicBezTo>
                      <a:pt x="188446" y="1260"/>
                      <a:pt x="126061" y="30797"/>
                      <a:pt x="78469" y="81845"/>
                    </a:cubicBezTo>
                    <a:cubicBezTo>
                      <a:pt x="988" y="164927"/>
                      <a:pt x="-23020" y="287235"/>
                      <a:pt x="24087" y="295075"/>
                    </a:cubicBezTo>
                    <a:cubicBezTo>
                      <a:pt x="76226" y="303762"/>
                      <a:pt x="79378" y="194434"/>
                      <a:pt x="123393" y="120446"/>
                    </a:cubicBezTo>
                    <a:cubicBezTo>
                      <a:pt x="166317" y="48276"/>
                      <a:pt x="237856" y="-559"/>
                      <a:pt x="222578" y="5"/>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0" name="Google Shape;7910;p13"/>
              <p:cNvSpPr/>
              <p:nvPr/>
            </p:nvSpPr>
            <p:spPr>
              <a:xfrm>
                <a:off x="7091601" y="4264532"/>
                <a:ext cx="736655" cy="544119"/>
              </a:xfrm>
              <a:custGeom>
                <a:avLst/>
                <a:gdLst/>
                <a:ahLst/>
                <a:cxnLst/>
                <a:rect l="l" t="t" r="r" b="b"/>
                <a:pathLst>
                  <a:path w="736655" h="544119" extrusionOk="0">
                    <a:moveTo>
                      <a:pt x="235785" y="0"/>
                    </a:moveTo>
                    <a:cubicBezTo>
                      <a:pt x="230510" y="128"/>
                      <a:pt x="225296" y="691"/>
                      <a:pt x="220265" y="1255"/>
                    </a:cubicBezTo>
                    <a:cubicBezTo>
                      <a:pt x="217233" y="1607"/>
                      <a:pt x="214263" y="1946"/>
                      <a:pt x="211413" y="2383"/>
                    </a:cubicBezTo>
                    <a:cubicBezTo>
                      <a:pt x="208079" y="2898"/>
                      <a:pt x="204683" y="3383"/>
                      <a:pt x="201713" y="3941"/>
                    </a:cubicBezTo>
                    <a:cubicBezTo>
                      <a:pt x="199773" y="4329"/>
                      <a:pt x="198197" y="4699"/>
                      <a:pt x="196499" y="5068"/>
                    </a:cubicBezTo>
                    <a:cubicBezTo>
                      <a:pt x="192497" y="5948"/>
                      <a:pt x="190921" y="6324"/>
                      <a:pt x="188556" y="6887"/>
                    </a:cubicBezTo>
                    <a:lnTo>
                      <a:pt x="188497" y="6930"/>
                    </a:lnTo>
                    <a:lnTo>
                      <a:pt x="150484" y="45416"/>
                    </a:lnTo>
                    <a:lnTo>
                      <a:pt x="85673" y="111001"/>
                    </a:lnTo>
                    <a:cubicBezTo>
                      <a:pt x="82157" y="115245"/>
                      <a:pt x="78701" y="119459"/>
                      <a:pt x="75185" y="124072"/>
                    </a:cubicBezTo>
                    <a:cubicBezTo>
                      <a:pt x="72881" y="127025"/>
                      <a:pt x="69971" y="131123"/>
                      <a:pt x="67122" y="135028"/>
                    </a:cubicBezTo>
                    <a:cubicBezTo>
                      <a:pt x="63424" y="140193"/>
                      <a:pt x="59665" y="145443"/>
                      <a:pt x="55966" y="151003"/>
                    </a:cubicBezTo>
                    <a:cubicBezTo>
                      <a:pt x="54451" y="153294"/>
                      <a:pt x="52935" y="155423"/>
                      <a:pt x="51419" y="157841"/>
                    </a:cubicBezTo>
                    <a:cubicBezTo>
                      <a:pt x="50874" y="158660"/>
                      <a:pt x="50328" y="159521"/>
                      <a:pt x="49843" y="160351"/>
                    </a:cubicBezTo>
                    <a:cubicBezTo>
                      <a:pt x="47297" y="164407"/>
                      <a:pt x="44750" y="168602"/>
                      <a:pt x="42205" y="172907"/>
                    </a:cubicBezTo>
                    <a:cubicBezTo>
                      <a:pt x="41234" y="174611"/>
                      <a:pt x="40264" y="176369"/>
                      <a:pt x="39294" y="178103"/>
                    </a:cubicBezTo>
                    <a:cubicBezTo>
                      <a:pt x="36990" y="182116"/>
                      <a:pt x="34808" y="186184"/>
                      <a:pt x="32686" y="190307"/>
                    </a:cubicBezTo>
                    <a:cubicBezTo>
                      <a:pt x="31898" y="191895"/>
                      <a:pt x="31109" y="193532"/>
                      <a:pt x="30321" y="195157"/>
                    </a:cubicBezTo>
                    <a:cubicBezTo>
                      <a:pt x="28382" y="199189"/>
                      <a:pt x="26562" y="203233"/>
                      <a:pt x="24925" y="207282"/>
                    </a:cubicBezTo>
                    <a:cubicBezTo>
                      <a:pt x="24077" y="209307"/>
                      <a:pt x="23228" y="211356"/>
                      <a:pt x="22440" y="213430"/>
                    </a:cubicBezTo>
                    <a:cubicBezTo>
                      <a:pt x="20560" y="218371"/>
                      <a:pt x="18742" y="223336"/>
                      <a:pt x="17166" y="228277"/>
                    </a:cubicBezTo>
                    <a:cubicBezTo>
                      <a:pt x="3586" y="270110"/>
                      <a:pt x="8" y="309535"/>
                      <a:pt x="8" y="309535"/>
                    </a:cubicBezTo>
                    <a:cubicBezTo>
                      <a:pt x="8" y="309535"/>
                      <a:pt x="-1932" y="432116"/>
                      <a:pt x="54572" y="442047"/>
                    </a:cubicBezTo>
                    <a:cubicBezTo>
                      <a:pt x="99193" y="449879"/>
                      <a:pt x="141874" y="395176"/>
                      <a:pt x="172612" y="276718"/>
                    </a:cubicBezTo>
                    <a:cubicBezTo>
                      <a:pt x="201046" y="167026"/>
                      <a:pt x="269978" y="69357"/>
                      <a:pt x="269978" y="69357"/>
                    </a:cubicBezTo>
                    <a:cubicBezTo>
                      <a:pt x="269978" y="69357"/>
                      <a:pt x="269857" y="69654"/>
                      <a:pt x="269857" y="69660"/>
                    </a:cubicBezTo>
                    <a:cubicBezTo>
                      <a:pt x="269433" y="70515"/>
                      <a:pt x="218991" y="181813"/>
                      <a:pt x="199530" y="279361"/>
                    </a:cubicBezTo>
                    <a:cubicBezTo>
                      <a:pt x="199166" y="281234"/>
                      <a:pt x="198681" y="283163"/>
                      <a:pt x="198318" y="285030"/>
                    </a:cubicBezTo>
                    <a:cubicBezTo>
                      <a:pt x="197650" y="288364"/>
                      <a:pt x="197166" y="291729"/>
                      <a:pt x="196560" y="295076"/>
                    </a:cubicBezTo>
                    <a:cubicBezTo>
                      <a:pt x="172006" y="446442"/>
                      <a:pt x="241363" y="613996"/>
                      <a:pt x="325027" y="513780"/>
                    </a:cubicBezTo>
                    <a:cubicBezTo>
                      <a:pt x="364192" y="466861"/>
                      <a:pt x="384865" y="422858"/>
                      <a:pt x="393596" y="377243"/>
                    </a:cubicBezTo>
                    <a:cubicBezTo>
                      <a:pt x="396142" y="364008"/>
                      <a:pt x="397718" y="350646"/>
                      <a:pt x="398386" y="337023"/>
                    </a:cubicBezTo>
                    <a:cubicBezTo>
                      <a:pt x="398386" y="336962"/>
                      <a:pt x="398386" y="336908"/>
                      <a:pt x="398386" y="336847"/>
                    </a:cubicBezTo>
                    <a:cubicBezTo>
                      <a:pt x="398446" y="336296"/>
                      <a:pt x="398506" y="335756"/>
                      <a:pt x="398567" y="335204"/>
                    </a:cubicBezTo>
                    <a:cubicBezTo>
                      <a:pt x="403781" y="218717"/>
                      <a:pt x="397355" y="117319"/>
                      <a:pt x="397355" y="117319"/>
                    </a:cubicBezTo>
                    <a:cubicBezTo>
                      <a:pt x="397355" y="117319"/>
                      <a:pt x="413482" y="384281"/>
                      <a:pt x="504663" y="407586"/>
                    </a:cubicBezTo>
                    <a:cubicBezTo>
                      <a:pt x="577779" y="426259"/>
                      <a:pt x="612458" y="357952"/>
                      <a:pt x="603606" y="296719"/>
                    </a:cubicBezTo>
                    <a:cubicBezTo>
                      <a:pt x="602697" y="292135"/>
                      <a:pt x="601848" y="287546"/>
                      <a:pt x="600878" y="282993"/>
                    </a:cubicBezTo>
                    <a:cubicBezTo>
                      <a:pt x="581356" y="206027"/>
                      <a:pt x="536492" y="77754"/>
                      <a:pt x="536492" y="77754"/>
                    </a:cubicBezTo>
                    <a:cubicBezTo>
                      <a:pt x="536492" y="77754"/>
                      <a:pt x="663020" y="340849"/>
                      <a:pt x="706489" y="328020"/>
                    </a:cubicBezTo>
                    <a:cubicBezTo>
                      <a:pt x="754930" y="313712"/>
                      <a:pt x="732680" y="249897"/>
                      <a:pt x="723586" y="228017"/>
                    </a:cubicBezTo>
                    <a:cubicBezTo>
                      <a:pt x="721767" y="223627"/>
                      <a:pt x="719403" y="218189"/>
                      <a:pt x="719403" y="218189"/>
                    </a:cubicBezTo>
                    <a:cubicBezTo>
                      <a:pt x="719403" y="218189"/>
                      <a:pt x="677995" y="117155"/>
                      <a:pt x="647500" y="65635"/>
                    </a:cubicBezTo>
                    <a:cubicBezTo>
                      <a:pt x="647318" y="65325"/>
                      <a:pt x="647197" y="65113"/>
                      <a:pt x="647014" y="64810"/>
                    </a:cubicBezTo>
                    <a:cubicBezTo>
                      <a:pt x="632040" y="39686"/>
                      <a:pt x="619732" y="26452"/>
                      <a:pt x="611185" y="19570"/>
                    </a:cubicBezTo>
                    <a:cubicBezTo>
                      <a:pt x="610699" y="19740"/>
                      <a:pt x="609002" y="20177"/>
                      <a:pt x="609002" y="20177"/>
                    </a:cubicBezTo>
                    <a:cubicBezTo>
                      <a:pt x="609002" y="20177"/>
                      <a:pt x="595846" y="28919"/>
                      <a:pt x="595846" y="28919"/>
                    </a:cubicBezTo>
                    <a:cubicBezTo>
                      <a:pt x="595846" y="28919"/>
                      <a:pt x="566745" y="9840"/>
                      <a:pt x="537039" y="20953"/>
                    </a:cubicBezTo>
                    <a:cubicBezTo>
                      <a:pt x="519275" y="27609"/>
                      <a:pt x="505694" y="46889"/>
                      <a:pt x="505694" y="46889"/>
                    </a:cubicBezTo>
                    <a:cubicBezTo>
                      <a:pt x="505694" y="46889"/>
                      <a:pt x="482353" y="24736"/>
                      <a:pt x="453374" y="26191"/>
                    </a:cubicBezTo>
                    <a:cubicBezTo>
                      <a:pt x="412451" y="28258"/>
                      <a:pt x="393839" y="69612"/>
                      <a:pt x="393839" y="69612"/>
                    </a:cubicBezTo>
                    <a:cubicBezTo>
                      <a:pt x="393839" y="69612"/>
                      <a:pt x="385533" y="40456"/>
                      <a:pt x="339275" y="27622"/>
                    </a:cubicBezTo>
                    <a:cubicBezTo>
                      <a:pt x="313326" y="20419"/>
                      <a:pt x="285256" y="36364"/>
                      <a:pt x="285256" y="36370"/>
                    </a:cubicBezTo>
                    <a:cubicBezTo>
                      <a:pt x="285256" y="36370"/>
                      <a:pt x="266098" y="431"/>
                      <a:pt x="235785"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1" name="Google Shape;7911;p13"/>
              <p:cNvSpPr/>
              <p:nvPr/>
            </p:nvSpPr>
            <p:spPr>
              <a:xfrm>
                <a:off x="7110058" y="4295294"/>
                <a:ext cx="226361" cy="300883"/>
              </a:xfrm>
              <a:custGeom>
                <a:avLst/>
                <a:gdLst/>
                <a:ahLst/>
                <a:cxnLst/>
                <a:rect l="l" t="t" r="r" b="b"/>
                <a:pathLst>
                  <a:path w="226361" h="300883" extrusionOk="0">
                    <a:moveTo>
                      <a:pt x="226361" y="0"/>
                    </a:moveTo>
                    <a:cubicBezTo>
                      <a:pt x="226361" y="0"/>
                      <a:pt x="98136" y="12968"/>
                      <a:pt x="21686" y="171300"/>
                    </a:cubicBezTo>
                    <a:cubicBezTo>
                      <a:pt x="-21844" y="261470"/>
                      <a:pt x="8166" y="303242"/>
                      <a:pt x="41754" y="300780"/>
                    </a:cubicBezTo>
                    <a:cubicBezTo>
                      <a:pt x="77584" y="298149"/>
                      <a:pt x="98561" y="190070"/>
                      <a:pt x="141181" y="109364"/>
                    </a:cubicBezTo>
                    <a:cubicBezTo>
                      <a:pt x="174526" y="46088"/>
                      <a:pt x="226361" y="0"/>
                      <a:pt x="22636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2" name="Google Shape;7912;p13"/>
              <p:cNvSpPr/>
              <p:nvPr/>
            </p:nvSpPr>
            <p:spPr>
              <a:xfrm>
                <a:off x="7315667" y="4316450"/>
                <a:ext cx="135752" cy="360743"/>
              </a:xfrm>
              <a:custGeom>
                <a:avLst/>
                <a:gdLst/>
                <a:ahLst/>
                <a:cxnLst/>
                <a:rect l="l" t="t" r="r" b="b"/>
                <a:pathLst>
                  <a:path w="135752" h="360743" extrusionOk="0">
                    <a:moveTo>
                      <a:pt x="104962" y="154"/>
                    </a:moveTo>
                    <a:cubicBezTo>
                      <a:pt x="134548" y="-3975"/>
                      <a:pt x="144975" y="75513"/>
                      <a:pt x="126666" y="165343"/>
                    </a:cubicBezTo>
                    <a:cubicBezTo>
                      <a:pt x="108357" y="255173"/>
                      <a:pt x="73376" y="374353"/>
                      <a:pt x="31846" y="359476"/>
                    </a:cubicBezTo>
                    <a:cubicBezTo>
                      <a:pt x="3716" y="349393"/>
                      <a:pt x="-9986" y="271700"/>
                      <a:pt x="8323" y="181870"/>
                    </a:cubicBezTo>
                    <a:cubicBezTo>
                      <a:pt x="26632" y="92040"/>
                      <a:pt x="75376" y="4289"/>
                      <a:pt x="104962" y="15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3" name="Google Shape;7913;p13"/>
              <p:cNvSpPr/>
              <p:nvPr/>
            </p:nvSpPr>
            <p:spPr>
              <a:xfrm>
                <a:off x="7511943" y="4307650"/>
                <a:ext cx="76690" cy="236513"/>
              </a:xfrm>
              <a:custGeom>
                <a:avLst/>
                <a:gdLst/>
                <a:ahLst/>
                <a:cxnLst/>
                <a:rect l="l" t="t" r="r" b="b"/>
                <a:pathLst>
                  <a:path w="76690" h="236513" extrusionOk="0">
                    <a:moveTo>
                      <a:pt x="21998" y="527"/>
                    </a:moveTo>
                    <a:cubicBezTo>
                      <a:pt x="38973" y="-5512"/>
                      <a:pt x="61768" y="41165"/>
                      <a:pt x="71408" y="100057"/>
                    </a:cubicBezTo>
                    <a:cubicBezTo>
                      <a:pt x="81048" y="158950"/>
                      <a:pt x="77531" y="230047"/>
                      <a:pt x="60556" y="236085"/>
                    </a:cubicBezTo>
                    <a:cubicBezTo>
                      <a:pt x="43641" y="242130"/>
                      <a:pt x="13206" y="183109"/>
                      <a:pt x="3567" y="124217"/>
                    </a:cubicBezTo>
                    <a:cubicBezTo>
                      <a:pt x="-6072" y="65324"/>
                      <a:pt x="5083" y="6565"/>
                      <a:pt x="21998" y="52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4" name="Google Shape;7914;p13"/>
              <p:cNvSpPr/>
              <p:nvPr/>
            </p:nvSpPr>
            <p:spPr>
              <a:xfrm>
                <a:off x="7746012" y="4294396"/>
                <a:ext cx="167086" cy="188416"/>
              </a:xfrm>
              <a:custGeom>
                <a:avLst/>
                <a:gdLst/>
                <a:ahLst/>
                <a:cxnLst/>
                <a:rect l="l" t="t" r="r" b="b"/>
                <a:pathLst>
                  <a:path w="167086" h="188416" extrusionOk="0">
                    <a:moveTo>
                      <a:pt x="0" y="0"/>
                    </a:moveTo>
                    <a:cubicBezTo>
                      <a:pt x="0" y="0"/>
                      <a:pt x="116160" y="227653"/>
                      <a:pt x="153688" y="182486"/>
                    </a:cubicBezTo>
                    <a:cubicBezTo>
                      <a:pt x="187276" y="142048"/>
                      <a:pt x="153324" y="101053"/>
                      <a:pt x="100458" y="55079"/>
                    </a:cubicBezTo>
                    <a:cubicBezTo>
                      <a:pt x="71539" y="29931"/>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5" name="Google Shape;7915;p13"/>
              <p:cNvSpPr/>
              <p:nvPr/>
            </p:nvSpPr>
            <p:spPr>
              <a:xfrm>
                <a:off x="7646979" y="4297580"/>
                <a:ext cx="138228" cy="225714"/>
              </a:xfrm>
              <a:custGeom>
                <a:avLst/>
                <a:gdLst/>
                <a:ahLst/>
                <a:cxnLst/>
                <a:rect l="l" t="t" r="r" b="b"/>
                <a:pathLst>
                  <a:path w="138228" h="225714" extrusionOk="0">
                    <a:moveTo>
                      <a:pt x="1181" y="515"/>
                    </a:moveTo>
                    <a:cubicBezTo>
                      <a:pt x="21188" y="-11738"/>
                      <a:pt x="169663" y="198527"/>
                      <a:pt x="132195" y="223615"/>
                    </a:cubicBezTo>
                    <a:cubicBezTo>
                      <a:pt x="91939" y="250599"/>
                      <a:pt x="-12217" y="8718"/>
                      <a:pt x="1181" y="51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6" name="Google Shape;7916;p13"/>
              <p:cNvSpPr/>
              <p:nvPr/>
            </p:nvSpPr>
            <p:spPr>
              <a:xfrm>
                <a:off x="7037685" y="4301544"/>
                <a:ext cx="164688" cy="154955"/>
              </a:xfrm>
              <a:custGeom>
                <a:avLst/>
                <a:gdLst/>
                <a:ahLst/>
                <a:cxnLst/>
                <a:rect l="l" t="t" r="r" b="b"/>
                <a:pathLst>
                  <a:path w="164688" h="154955" extrusionOk="0">
                    <a:moveTo>
                      <a:pt x="164689" y="0"/>
                    </a:moveTo>
                    <a:cubicBezTo>
                      <a:pt x="164689" y="0"/>
                      <a:pt x="93331" y="24105"/>
                      <a:pt x="51317" y="65501"/>
                    </a:cubicBezTo>
                    <a:cubicBezTo>
                      <a:pt x="13971" y="102313"/>
                      <a:pt x="-15432" y="146346"/>
                      <a:pt x="8879" y="153664"/>
                    </a:cubicBezTo>
                    <a:cubicBezTo>
                      <a:pt x="39616" y="162928"/>
                      <a:pt x="46892" y="120580"/>
                      <a:pt x="77508" y="83725"/>
                    </a:cubicBezTo>
                    <a:cubicBezTo>
                      <a:pt x="113399" y="40571"/>
                      <a:pt x="164689" y="0"/>
                      <a:pt x="1646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7" name="Google Shape;7917;p13"/>
              <p:cNvSpPr/>
              <p:nvPr/>
            </p:nvSpPr>
            <p:spPr>
              <a:xfrm>
                <a:off x="7001457" y="4739953"/>
                <a:ext cx="21825" cy="25954"/>
              </a:xfrm>
              <a:custGeom>
                <a:avLst/>
                <a:gdLst/>
                <a:ahLst/>
                <a:cxnLst/>
                <a:rect l="l" t="t" r="r" b="b"/>
                <a:pathLst>
                  <a:path w="21825" h="25954" extrusionOk="0">
                    <a:moveTo>
                      <a:pt x="0" y="12974"/>
                    </a:moveTo>
                    <a:cubicBezTo>
                      <a:pt x="0" y="5808"/>
                      <a:pt x="4911" y="0"/>
                      <a:pt x="10913" y="0"/>
                    </a:cubicBezTo>
                    <a:cubicBezTo>
                      <a:pt x="16915" y="0"/>
                      <a:pt x="21825" y="5808"/>
                      <a:pt x="21825" y="12974"/>
                    </a:cubicBezTo>
                    <a:cubicBezTo>
                      <a:pt x="21825" y="20146"/>
                      <a:pt x="16915" y="25954"/>
                      <a:pt x="10913" y="25954"/>
                    </a:cubicBezTo>
                    <a:cubicBezTo>
                      <a:pt x="4911" y="25954"/>
                      <a:pt x="0" y="20146"/>
                      <a:pt x="0" y="129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8" name="Google Shape;7918;p13"/>
              <p:cNvSpPr/>
              <p:nvPr/>
            </p:nvSpPr>
            <p:spPr>
              <a:xfrm>
                <a:off x="6975994" y="4615875"/>
                <a:ext cx="14489" cy="17254"/>
              </a:xfrm>
              <a:custGeom>
                <a:avLst/>
                <a:gdLst/>
                <a:ahLst/>
                <a:cxnLst/>
                <a:rect l="l" t="t" r="r" b="b"/>
                <a:pathLst>
                  <a:path w="14489" h="17254" extrusionOk="0">
                    <a:moveTo>
                      <a:pt x="0" y="8627"/>
                    </a:moveTo>
                    <a:cubicBezTo>
                      <a:pt x="0" y="3862"/>
                      <a:pt x="3273" y="0"/>
                      <a:pt x="7275" y="0"/>
                    </a:cubicBezTo>
                    <a:cubicBezTo>
                      <a:pt x="11276" y="0"/>
                      <a:pt x="14490" y="3862"/>
                      <a:pt x="14490" y="8627"/>
                    </a:cubicBezTo>
                    <a:cubicBezTo>
                      <a:pt x="14490" y="13392"/>
                      <a:pt x="11276" y="17254"/>
                      <a:pt x="7275" y="17254"/>
                    </a:cubicBezTo>
                    <a:cubicBezTo>
                      <a:pt x="327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9" name="Google Shape;7919;p13"/>
              <p:cNvSpPr/>
              <p:nvPr/>
            </p:nvSpPr>
            <p:spPr>
              <a:xfrm>
                <a:off x="7135017" y="4738553"/>
                <a:ext cx="14489" cy="17254"/>
              </a:xfrm>
              <a:custGeom>
                <a:avLst/>
                <a:gdLst/>
                <a:ahLst/>
                <a:cxnLst/>
                <a:rect l="l" t="t" r="r" b="b"/>
                <a:pathLst>
                  <a:path w="14489" h="17254" extrusionOk="0">
                    <a:moveTo>
                      <a:pt x="0" y="8627"/>
                    </a:moveTo>
                    <a:cubicBezTo>
                      <a:pt x="0" y="3862"/>
                      <a:pt x="3274" y="0"/>
                      <a:pt x="7275" y="0"/>
                    </a:cubicBezTo>
                    <a:cubicBezTo>
                      <a:pt x="11276" y="0"/>
                      <a:pt x="14490" y="3862"/>
                      <a:pt x="14490" y="8627"/>
                    </a:cubicBezTo>
                    <a:cubicBezTo>
                      <a:pt x="14490" y="13393"/>
                      <a:pt x="11276" y="17254"/>
                      <a:pt x="7275" y="17254"/>
                    </a:cubicBezTo>
                    <a:cubicBezTo>
                      <a:pt x="3274"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0" name="Google Shape;7920;p13"/>
              <p:cNvSpPr/>
              <p:nvPr/>
            </p:nvSpPr>
            <p:spPr>
              <a:xfrm>
                <a:off x="7408868" y="4815724"/>
                <a:ext cx="14489" cy="17254"/>
              </a:xfrm>
              <a:custGeom>
                <a:avLst/>
                <a:gdLst/>
                <a:ahLst/>
                <a:cxnLst/>
                <a:rect l="l" t="t" r="r" b="b"/>
                <a:pathLst>
                  <a:path w="14489" h="17254" extrusionOk="0">
                    <a:moveTo>
                      <a:pt x="0" y="8627"/>
                    </a:moveTo>
                    <a:cubicBezTo>
                      <a:pt x="0" y="3862"/>
                      <a:pt x="3213" y="0"/>
                      <a:pt x="7214" y="0"/>
                    </a:cubicBezTo>
                    <a:cubicBezTo>
                      <a:pt x="11216" y="0"/>
                      <a:pt x="14489" y="3862"/>
                      <a:pt x="14489" y="8627"/>
                    </a:cubicBezTo>
                    <a:cubicBezTo>
                      <a:pt x="14489" y="13392"/>
                      <a:pt x="11216" y="17254"/>
                      <a:pt x="7214" y="17254"/>
                    </a:cubicBezTo>
                    <a:cubicBezTo>
                      <a:pt x="3213"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1" name="Google Shape;7921;p13"/>
              <p:cNvSpPr/>
              <p:nvPr/>
            </p:nvSpPr>
            <p:spPr>
              <a:xfrm>
                <a:off x="7845621" y="4705293"/>
                <a:ext cx="14489" cy="17253"/>
              </a:xfrm>
              <a:custGeom>
                <a:avLst/>
                <a:gdLst/>
                <a:ahLst/>
                <a:cxnLst/>
                <a:rect l="l" t="t" r="r" b="b"/>
                <a:pathLst>
                  <a:path w="14489" h="17253" extrusionOk="0">
                    <a:moveTo>
                      <a:pt x="0" y="8627"/>
                    </a:moveTo>
                    <a:cubicBezTo>
                      <a:pt x="0" y="3862"/>
                      <a:pt x="3274" y="0"/>
                      <a:pt x="7276" y="0"/>
                    </a:cubicBezTo>
                    <a:cubicBezTo>
                      <a:pt x="11276" y="0"/>
                      <a:pt x="14490" y="3862"/>
                      <a:pt x="14490" y="8627"/>
                    </a:cubicBezTo>
                    <a:cubicBezTo>
                      <a:pt x="14490" y="13392"/>
                      <a:pt x="11276" y="17254"/>
                      <a:pt x="7276" y="17254"/>
                    </a:cubicBezTo>
                    <a:cubicBezTo>
                      <a:pt x="3274" y="17254"/>
                      <a:pt x="0" y="13392"/>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2" name="Google Shape;7922;p13"/>
              <p:cNvSpPr/>
              <p:nvPr/>
            </p:nvSpPr>
            <p:spPr>
              <a:xfrm>
                <a:off x="7560555" y="4720146"/>
                <a:ext cx="14489" cy="17254"/>
              </a:xfrm>
              <a:custGeom>
                <a:avLst/>
                <a:gdLst/>
                <a:ahLst/>
                <a:cxnLst/>
                <a:rect l="l" t="t" r="r" b="b"/>
                <a:pathLst>
                  <a:path w="14489" h="17254" extrusionOk="0">
                    <a:moveTo>
                      <a:pt x="0" y="8627"/>
                    </a:moveTo>
                    <a:cubicBezTo>
                      <a:pt x="0" y="3862"/>
                      <a:pt x="3213" y="0"/>
                      <a:pt x="7215" y="0"/>
                    </a:cubicBezTo>
                    <a:cubicBezTo>
                      <a:pt x="11217" y="0"/>
                      <a:pt x="14490" y="3862"/>
                      <a:pt x="14490" y="8627"/>
                    </a:cubicBezTo>
                    <a:cubicBezTo>
                      <a:pt x="14490" y="13393"/>
                      <a:pt x="11217"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3" name="Google Shape;7923;p13"/>
              <p:cNvSpPr/>
              <p:nvPr/>
            </p:nvSpPr>
            <p:spPr>
              <a:xfrm>
                <a:off x="7589595" y="4760233"/>
                <a:ext cx="14489" cy="17254"/>
              </a:xfrm>
              <a:custGeom>
                <a:avLst/>
                <a:gdLst/>
                <a:ahLst/>
                <a:cxnLst/>
                <a:rect l="l" t="t" r="r" b="b"/>
                <a:pathLst>
                  <a:path w="14489" h="17254" extrusionOk="0">
                    <a:moveTo>
                      <a:pt x="0" y="8627"/>
                    </a:moveTo>
                    <a:cubicBezTo>
                      <a:pt x="0" y="3862"/>
                      <a:pt x="3213" y="0"/>
                      <a:pt x="7215" y="0"/>
                    </a:cubicBezTo>
                    <a:cubicBezTo>
                      <a:pt x="11276" y="0"/>
                      <a:pt x="14490" y="3862"/>
                      <a:pt x="14490" y="8627"/>
                    </a:cubicBezTo>
                    <a:cubicBezTo>
                      <a:pt x="14490" y="13393"/>
                      <a:pt x="11276" y="17254"/>
                      <a:pt x="7215" y="17254"/>
                    </a:cubicBezTo>
                    <a:cubicBezTo>
                      <a:pt x="3213" y="17254"/>
                      <a:pt x="0" y="13393"/>
                      <a:pt x="0" y="862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4" name="Google Shape;7924;p13"/>
              <p:cNvSpPr/>
              <p:nvPr/>
            </p:nvSpPr>
            <p:spPr>
              <a:xfrm>
                <a:off x="6989940" y="4649596"/>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4"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5" name="Google Shape;7925;p13"/>
              <p:cNvSpPr/>
              <p:nvPr/>
            </p:nvSpPr>
            <p:spPr>
              <a:xfrm>
                <a:off x="7033470" y="4619725"/>
                <a:ext cx="10376" cy="12324"/>
              </a:xfrm>
              <a:custGeom>
                <a:avLst/>
                <a:gdLst/>
                <a:ahLst/>
                <a:cxnLst/>
                <a:rect l="l" t="t" r="r" b="b"/>
                <a:pathLst>
                  <a:path w="10376" h="12324" extrusionOk="0">
                    <a:moveTo>
                      <a:pt x="58" y="5498"/>
                    </a:moveTo>
                    <a:cubicBezTo>
                      <a:pt x="482" y="2115"/>
                      <a:pt x="3150" y="-328"/>
                      <a:pt x="6000" y="36"/>
                    </a:cubicBezTo>
                    <a:cubicBezTo>
                      <a:pt x="8788" y="400"/>
                      <a:pt x="10789" y="3437"/>
                      <a:pt x="10304" y="6820"/>
                    </a:cubicBezTo>
                    <a:cubicBezTo>
                      <a:pt x="9880" y="10203"/>
                      <a:pt x="7212" y="12652"/>
                      <a:pt x="4423" y="12288"/>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6" name="Google Shape;7926;p13"/>
              <p:cNvSpPr/>
              <p:nvPr/>
            </p:nvSpPr>
            <p:spPr>
              <a:xfrm>
                <a:off x="7011584" y="4536891"/>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7" name="Google Shape;7927;p13"/>
              <p:cNvSpPr/>
              <p:nvPr/>
            </p:nvSpPr>
            <p:spPr>
              <a:xfrm>
                <a:off x="7052386" y="4430892"/>
                <a:ext cx="10421" cy="12324"/>
              </a:xfrm>
              <a:custGeom>
                <a:avLst/>
                <a:gdLst/>
                <a:ahLst/>
                <a:cxnLst/>
                <a:rect l="l" t="t" r="r" b="b"/>
                <a:pathLst>
                  <a:path w="10421" h="12324" extrusionOk="0">
                    <a:moveTo>
                      <a:pt x="58" y="5498"/>
                    </a:moveTo>
                    <a:cubicBezTo>
                      <a:pt x="482" y="2115"/>
                      <a:pt x="3150" y="-328"/>
                      <a:pt x="6000" y="36"/>
                    </a:cubicBezTo>
                    <a:cubicBezTo>
                      <a:pt x="8788" y="400"/>
                      <a:pt x="10789" y="3437"/>
                      <a:pt x="10365" y="6820"/>
                    </a:cubicBezTo>
                    <a:cubicBezTo>
                      <a:pt x="9880" y="10203"/>
                      <a:pt x="7273" y="12652"/>
                      <a:pt x="4423" y="12288"/>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8" name="Google Shape;7928;p13"/>
              <p:cNvSpPr/>
              <p:nvPr/>
            </p:nvSpPr>
            <p:spPr>
              <a:xfrm>
                <a:off x="7165015" y="4549422"/>
                <a:ext cx="10391" cy="12319"/>
              </a:xfrm>
              <a:custGeom>
                <a:avLst/>
                <a:gdLst/>
                <a:ahLst/>
                <a:cxnLst/>
                <a:rect l="l" t="t" r="r" b="b"/>
                <a:pathLst>
                  <a:path w="10391" h="12319" extrusionOk="0">
                    <a:moveTo>
                      <a:pt x="73" y="5498"/>
                    </a:moveTo>
                    <a:cubicBezTo>
                      <a:pt x="497" y="2115"/>
                      <a:pt x="3165" y="-328"/>
                      <a:pt x="5954" y="36"/>
                    </a:cubicBezTo>
                    <a:cubicBezTo>
                      <a:pt x="8803" y="400"/>
                      <a:pt x="10804" y="3437"/>
                      <a:pt x="10319" y="6820"/>
                    </a:cubicBezTo>
                    <a:cubicBezTo>
                      <a:pt x="9894" y="10203"/>
                      <a:pt x="7227" y="12652"/>
                      <a:pt x="4438" y="12283"/>
                    </a:cubicBezTo>
                    <a:cubicBezTo>
                      <a:pt x="1588" y="11919"/>
                      <a:pt x="-412" y="8882"/>
                      <a:pt x="73"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9" name="Google Shape;7929;p13"/>
              <p:cNvSpPr/>
              <p:nvPr/>
            </p:nvSpPr>
            <p:spPr>
              <a:xfrm>
                <a:off x="7560921" y="4496514"/>
                <a:ext cx="10421" cy="12324"/>
              </a:xfrm>
              <a:custGeom>
                <a:avLst/>
                <a:gdLst/>
                <a:ahLst/>
                <a:cxnLst/>
                <a:rect l="l" t="t" r="r" b="b"/>
                <a:pathLst>
                  <a:path w="10421" h="12324" extrusionOk="0">
                    <a:moveTo>
                      <a:pt x="58" y="5504"/>
                    </a:moveTo>
                    <a:cubicBezTo>
                      <a:pt x="482" y="2121"/>
                      <a:pt x="3150" y="-328"/>
                      <a:pt x="6000" y="36"/>
                    </a:cubicBezTo>
                    <a:cubicBezTo>
                      <a:pt x="8788" y="406"/>
                      <a:pt x="10789" y="3443"/>
                      <a:pt x="10365" y="6826"/>
                    </a:cubicBezTo>
                    <a:cubicBezTo>
                      <a:pt x="9880" y="10209"/>
                      <a:pt x="7273" y="12652"/>
                      <a:pt x="4423" y="12288"/>
                    </a:cubicBezTo>
                    <a:cubicBezTo>
                      <a:pt x="1574" y="11925"/>
                      <a:pt x="-366" y="8887"/>
                      <a:pt x="58" y="550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0" name="Google Shape;7930;p13"/>
              <p:cNvSpPr/>
              <p:nvPr/>
            </p:nvSpPr>
            <p:spPr>
              <a:xfrm>
                <a:off x="7529274" y="4400827"/>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3"/>
                      <a:pt x="4423" y="12283"/>
                    </a:cubicBezTo>
                    <a:cubicBezTo>
                      <a:pt x="1574" y="11919"/>
                      <a:pt x="-366" y="8882"/>
                      <a:pt x="58"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1" name="Google Shape;7931;p13"/>
              <p:cNvSpPr/>
              <p:nvPr/>
            </p:nvSpPr>
            <p:spPr>
              <a:xfrm>
                <a:off x="7386984" y="4460925"/>
                <a:ext cx="10423" cy="12319"/>
              </a:xfrm>
              <a:custGeom>
                <a:avLst/>
                <a:gdLst/>
                <a:ahLst/>
                <a:cxnLst/>
                <a:rect l="l" t="t" r="r" b="b"/>
                <a:pathLst>
                  <a:path w="10423" h="12319" extrusionOk="0">
                    <a:moveTo>
                      <a:pt x="58" y="5499"/>
                    </a:moveTo>
                    <a:cubicBezTo>
                      <a:pt x="483" y="2117"/>
                      <a:pt x="3150" y="-333"/>
                      <a:pt x="6000" y="37"/>
                    </a:cubicBezTo>
                    <a:cubicBezTo>
                      <a:pt x="8849" y="401"/>
                      <a:pt x="10789" y="3438"/>
                      <a:pt x="10365" y="6821"/>
                    </a:cubicBezTo>
                    <a:cubicBezTo>
                      <a:pt x="9940" y="10204"/>
                      <a:pt x="7273" y="12647"/>
                      <a:pt x="4424" y="12284"/>
                    </a:cubicBezTo>
                    <a:cubicBezTo>
                      <a:pt x="1574" y="11920"/>
                      <a:pt x="-366" y="8882"/>
                      <a:pt x="58" y="549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2" name="Google Shape;7932;p13"/>
              <p:cNvSpPr/>
              <p:nvPr/>
            </p:nvSpPr>
            <p:spPr>
              <a:xfrm>
                <a:off x="7680645" y="4349422"/>
                <a:ext cx="10376" cy="12324"/>
              </a:xfrm>
              <a:custGeom>
                <a:avLst/>
                <a:gdLst/>
                <a:ahLst/>
                <a:cxnLst/>
                <a:rect l="l" t="t" r="r" b="b"/>
                <a:pathLst>
                  <a:path w="10376" h="12324" extrusionOk="0">
                    <a:moveTo>
                      <a:pt x="73" y="5498"/>
                    </a:moveTo>
                    <a:cubicBezTo>
                      <a:pt x="497" y="2115"/>
                      <a:pt x="3104" y="-328"/>
                      <a:pt x="5953" y="36"/>
                    </a:cubicBezTo>
                    <a:cubicBezTo>
                      <a:pt x="8802" y="400"/>
                      <a:pt x="10743" y="3437"/>
                      <a:pt x="10318" y="6820"/>
                    </a:cubicBezTo>
                    <a:cubicBezTo>
                      <a:pt x="9894" y="10203"/>
                      <a:pt x="7226" y="12652"/>
                      <a:pt x="4377" y="12289"/>
                    </a:cubicBezTo>
                    <a:cubicBezTo>
                      <a:pt x="1588" y="11919"/>
                      <a:pt x="-412" y="8881"/>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3" name="Google Shape;7933;p13"/>
              <p:cNvSpPr/>
              <p:nvPr/>
            </p:nvSpPr>
            <p:spPr>
              <a:xfrm>
                <a:off x="7188054" y="4435875"/>
                <a:ext cx="10376" cy="12319"/>
              </a:xfrm>
              <a:custGeom>
                <a:avLst/>
                <a:gdLst/>
                <a:ahLst/>
                <a:cxnLst/>
                <a:rect l="l" t="t" r="r" b="b"/>
                <a:pathLst>
                  <a:path w="10376" h="12319" extrusionOk="0">
                    <a:moveTo>
                      <a:pt x="73" y="5498"/>
                    </a:moveTo>
                    <a:cubicBezTo>
                      <a:pt x="497" y="2115"/>
                      <a:pt x="3165" y="-328"/>
                      <a:pt x="5953" y="36"/>
                    </a:cubicBezTo>
                    <a:cubicBezTo>
                      <a:pt x="8802" y="400"/>
                      <a:pt x="10743" y="3437"/>
                      <a:pt x="10318" y="6820"/>
                    </a:cubicBezTo>
                    <a:cubicBezTo>
                      <a:pt x="9894" y="10203"/>
                      <a:pt x="7226" y="12652"/>
                      <a:pt x="4377" y="12283"/>
                    </a:cubicBezTo>
                    <a:cubicBezTo>
                      <a:pt x="1588" y="11919"/>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4" name="Google Shape;7934;p13"/>
              <p:cNvSpPr/>
              <p:nvPr/>
            </p:nvSpPr>
            <p:spPr>
              <a:xfrm>
                <a:off x="7122759" y="4337120"/>
                <a:ext cx="10391" cy="12324"/>
              </a:xfrm>
              <a:custGeom>
                <a:avLst/>
                <a:gdLst/>
                <a:ahLst/>
                <a:cxnLst/>
                <a:rect l="l" t="t" r="r" b="b"/>
                <a:pathLst>
                  <a:path w="10391" h="12324" extrusionOk="0">
                    <a:moveTo>
                      <a:pt x="73" y="5498"/>
                    </a:moveTo>
                    <a:cubicBezTo>
                      <a:pt x="497" y="2115"/>
                      <a:pt x="3165" y="-328"/>
                      <a:pt x="5953" y="36"/>
                    </a:cubicBezTo>
                    <a:cubicBezTo>
                      <a:pt x="8803" y="400"/>
                      <a:pt x="10804" y="3437"/>
                      <a:pt x="10319" y="6820"/>
                    </a:cubicBezTo>
                    <a:cubicBezTo>
                      <a:pt x="9894" y="10203"/>
                      <a:pt x="7227" y="12652"/>
                      <a:pt x="4437" y="12288"/>
                    </a:cubicBezTo>
                    <a:cubicBezTo>
                      <a:pt x="1588" y="11925"/>
                      <a:pt x="-412" y="8882"/>
                      <a:pt x="73" y="5498"/>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5" name="Google Shape;7935;p13"/>
              <p:cNvSpPr/>
              <p:nvPr/>
            </p:nvSpPr>
            <p:spPr>
              <a:xfrm>
                <a:off x="7542211" y="4374106"/>
                <a:ext cx="5587" cy="6648"/>
              </a:xfrm>
              <a:custGeom>
                <a:avLst/>
                <a:gdLst/>
                <a:ahLst/>
                <a:cxnLst/>
                <a:rect l="l" t="t" r="r" b="b"/>
                <a:pathLst>
                  <a:path w="5587" h="6648" extrusionOk="0">
                    <a:moveTo>
                      <a:pt x="35" y="2967"/>
                    </a:moveTo>
                    <a:cubicBezTo>
                      <a:pt x="217" y="1142"/>
                      <a:pt x="1672" y="-180"/>
                      <a:pt x="3187" y="20"/>
                    </a:cubicBezTo>
                    <a:cubicBezTo>
                      <a:pt x="4764" y="214"/>
                      <a:pt x="5795" y="1857"/>
                      <a:pt x="5552" y="3682"/>
                    </a:cubicBezTo>
                    <a:cubicBezTo>
                      <a:pt x="5310" y="5507"/>
                      <a:pt x="3915" y="6828"/>
                      <a:pt x="2339" y="6629"/>
                    </a:cubicBezTo>
                    <a:cubicBezTo>
                      <a:pt x="824" y="6434"/>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6" name="Google Shape;7936;p13"/>
              <p:cNvSpPr/>
              <p:nvPr/>
            </p:nvSpPr>
            <p:spPr>
              <a:xfrm>
                <a:off x="7684745" y="4368159"/>
                <a:ext cx="5644" cy="6648"/>
              </a:xfrm>
              <a:custGeom>
                <a:avLst/>
                <a:gdLst/>
                <a:ahLst/>
                <a:cxnLst/>
                <a:rect l="l" t="t" r="r" b="b"/>
                <a:pathLst>
                  <a:path w="5644" h="6648" extrusionOk="0">
                    <a:moveTo>
                      <a:pt x="34" y="2967"/>
                    </a:moveTo>
                    <a:cubicBezTo>
                      <a:pt x="276" y="1142"/>
                      <a:pt x="1731" y="-180"/>
                      <a:pt x="3247" y="20"/>
                    </a:cubicBezTo>
                    <a:cubicBezTo>
                      <a:pt x="4762" y="214"/>
                      <a:pt x="5854" y="1857"/>
                      <a:pt x="5611" y="3682"/>
                    </a:cubicBezTo>
                    <a:cubicBezTo>
                      <a:pt x="5368" y="5507"/>
                      <a:pt x="3913" y="6829"/>
                      <a:pt x="2398" y="6628"/>
                    </a:cubicBezTo>
                    <a:cubicBezTo>
                      <a:pt x="882"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7" name="Google Shape;7937;p13"/>
              <p:cNvSpPr/>
              <p:nvPr/>
            </p:nvSpPr>
            <p:spPr>
              <a:xfrm>
                <a:off x="7389371" y="4411993"/>
                <a:ext cx="5587" cy="6647"/>
              </a:xfrm>
              <a:custGeom>
                <a:avLst/>
                <a:gdLst/>
                <a:ahLst/>
                <a:cxnLst/>
                <a:rect l="l" t="t" r="r" b="b"/>
                <a:pathLst>
                  <a:path w="5587" h="6647" extrusionOk="0">
                    <a:moveTo>
                      <a:pt x="35" y="2965"/>
                    </a:moveTo>
                    <a:cubicBezTo>
                      <a:pt x="217" y="1141"/>
                      <a:pt x="1672" y="-175"/>
                      <a:pt x="3188" y="19"/>
                    </a:cubicBezTo>
                    <a:cubicBezTo>
                      <a:pt x="4764" y="219"/>
                      <a:pt x="5795" y="1856"/>
                      <a:pt x="5552" y="3681"/>
                    </a:cubicBezTo>
                    <a:cubicBezTo>
                      <a:pt x="5310" y="5506"/>
                      <a:pt x="3915" y="6827"/>
                      <a:pt x="2339" y="6627"/>
                    </a:cubicBezTo>
                    <a:cubicBezTo>
                      <a:pt x="823" y="6433"/>
                      <a:pt x="-207" y="4796"/>
                      <a:pt x="35" y="296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8" name="Google Shape;7938;p13"/>
              <p:cNvSpPr/>
              <p:nvPr/>
            </p:nvSpPr>
            <p:spPr>
              <a:xfrm>
                <a:off x="7258296" y="4346964"/>
                <a:ext cx="5633" cy="6648"/>
              </a:xfrm>
              <a:custGeom>
                <a:avLst/>
                <a:gdLst/>
                <a:ahLst/>
                <a:cxnLst/>
                <a:rect l="l" t="t" r="r" b="b"/>
                <a:pathLst>
                  <a:path w="5633" h="6648" extrusionOk="0">
                    <a:moveTo>
                      <a:pt x="35" y="2966"/>
                    </a:moveTo>
                    <a:cubicBezTo>
                      <a:pt x="278" y="1142"/>
                      <a:pt x="1672" y="-180"/>
                      <a:pt x="3249" y="20"/>
                    </a:cubicBezTo>
                    <a:cubicBezTo>
                      <a:pt x="4764" y="214"/>
                      <a:pt x="5795" y="1857"/>
                      <a:pt x="5613" y="3682"/>
                    </a:cubicBezTo>
                    <a:cubicBezTo>
                      <a:pt x="5370" y="5507"/>
                      <a:pt x="3915" y="6828"/>
                      <a:pt x="2400" y="6628"/>
                    </a:cubicBezTo>
                    <a:cubicBezTo>
                      <a:pt x="823" y="6434"/>
                      <a:pt x="-207" y="4791"/>
                      <a:pt x="35"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9" name="Google Shape;7939;p13"/>
              <p:cNvSpPr/>
              <p:nvPr/>
            </p:nvSpPr>
            <p:spPr>
              <a:xfrm>
                <a:off x="7375186" y="4411969"/>
                <a:ext cx="5645" cy="6647"/>
              </a:xfrm>
              <a:custGeom>
                <a:avLst/>
                <a:gdLst/>
                <a:ahLst/>
                <a:cxnLst/>
                <a:rect l="l" t="t" r="r" b="b"/>
                <a:pathLst>
                  <a:path w="5645" h="6647" extrusionOk="0">
                    <a:moveTo>
                      <a:pt x="34" y="2966"/>
                    </a:moveTo>
                    <a:cubicBezTo>
                      <a:pt x="277" y="1141"/>
                      <a:pt x="1732" y="-175"/>
                      <a:pt x="3247" y="19"/>
                    </a:cubicBezTo>
                    <a:cubicBezTo>
                      <a:pt x="4763" y="219"/>
                      <a:pt x="5854" y="1856"/>
                      <a:pt x="5612" y="3681"/>
                    </a:cubicBezTo>
                    <a:cubicBezTo>
                      <a:pt x="5369" y="5506"/>
                      <a:pt x="3914" y="6827"/>
                      <a:pt x="2398" y="6627"/>
                    </a:cubicBezTo>
                    <a:cubicBezTo>
                      <a:pt x="883" y="6433"/>
                      <a:pt x="-209" y="4790"/>
                      <a:pt x="34" y="296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0" name="Google Shape;7940;p13"/>
              <p:cNvSpPr/>
              <p:nvPr/>
            </p:nvSpPr>
            <p:spPr>
              <a:xfrm>
                <a:off x="7379913" y="4427312"/>
                <a:ext cx="5633" cy="6647"/>
              </a:xfrm>
              <a:custGeom>
                <a:avLst/>
                <a:gdLst/>
                <a:ahLst/>
                <a:cxnLst/>
                <a:rect l="l" t="t" r="r" b="b"/>
                <a:pathLst>
                  <a:path w="5633" h="6647" extrusionOk="0">
                    <a:moveTo>
                      <a:pt x="35" y="2967"/>
                    </a:moveTo>
                    <a:cubicBezTo>
                      <a:pt x="277" y="1142"/>
                      <a:pt x="1672" y="-180"/>
                      <a:pt x="3249" y="20"/>
                    </a:cubicBezTo>
                    <a:cubicBezTo>
                      <a:pt x="4764" y="214"/>
                      <a:pt x="5795" y="1851"/>
                      <a:pt x="5613" y="3676"/>
                    </a:cubicBezTo>
                    <a:cubicBezTo>
                      <a:pt x="5371" y="5501"/>
                      <a:pt x="3916" y="6822"/>
                      <a:pt x="2400" y="6629"/>
                    </a:cubicBezTo>
                    <a:cubicBezTo>
                      <a:pt x="824" y="6428"/>
                      <a:pt x="-207" y="4791"/>
                      <a:pt x="35"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1" name="Google Shape;7941;p13"/>
              <p:cNvSpPr/>
              <p:nvPr/>
            </p:nvSpPr>
            <p:spPr>
              <a:xfrm>
                <a:off x="7248718" y="4352852"/>
                <a:ext cx="5633" cy="6652"/>
              </a:xfrm>
              <a:custGeom>
                <a:avLst/>
                <a:gdLst/>
                <a:ahLst/>
                <a:cxnLst/>
                <a:rect l="l" t="t" r="r" b="b"/>
                <a:pathLst>
                  <a:path w="5633" h="6652" extrusionOk="0">
                    <a:moveTo>
                      <a:pt x="35" y="2971"/>
                    </a:moveTo>
                    <a:cubicBezTo>
                      <a:pt x="278" y="1146"/>
                      <a:pt x="1672" y="-175"/>
                      <a:pt x="3249" y="19"/>
                    </a:cubicBezTo>
                    <a:cubicBezTo>
                      <a:pt x="4764" y="219"/>
                      <a:pt x="5795" y="1856"/>
                      <a:pt x="5613" y="3681"/>
                    </a:cubicBezTo>
                    <a:cubicBezTo>
                      <a:pt x="5371" y="5505"/>
                      <a:pt x="3916" y="6827"/>
                      <a:pt x="2400" y="6633"/>
                    </a:cubicBezTo>
                    <a:cubicBezTo>
                      <a:pt x="824" y="6433"/>
                      <a:pt x="-207" y="4796"/>
                      <a:pt x="35" y="297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2" name="Google Shape;7942;p13"/>
              <p:cNvSpPr/>
              <p:nvPr/>
            </p:nvSpPr>
            <p:spPr>
              <a:xfrm>
                <a:off x="7545850" y="4392931"/>
                <a:ext cx="5644" cy="6648"/>
              </a:xfrm>
              <a:custGeom>
                <a:avLst/>
                <a:gdLst/>
                <a:ahLst/>
                <a:cxnLst/>
                <a:rect l="l" t="t" r="r" b="b"/>
                <a:pathLst>
                  <a:path w="5644" h="6648" extrusionOk="0">
                    <a:moveTo>
                      <a:pt x="34" y="2967"/>
                    </a:moveTo>
                    <a:cubicBezTo>
                      <a:pt x="276" y="1142"/>
                      <a:pt x="1732" y="-180"/>
                      <a:pt x="3247" y="20"/>
                    </a:cubicBezTo>
                    <a:cubicBezTo>
                      <a:pt x="4763" y="214"/>
                      <a:pt x="5854" y="1857"/>
                      <a:pt x="5611" y="3682"/>
                    </a:cubicBezTo>
                    <a:cubicBezTo>
                      <a:pt x="5369" y="5507"/>
                      <a:pt x="3914" y="6829"/>
                      <a:pt x="2398" y="6628"/>
                    </a:cubicBezTo>
                    <a:cubicBezTo>
                      <a:pt x="883" y="6435"/>
                      <a:pt x="-209" y="4792"/>
                      <a:pt x="34" y="296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3" name="Google Shape;7943;p13"/>
              <p:cNvSpPr/>
              <p:nvPr/>
            </p:nvSpPr>
            <p:spPr>
              <a:xfrm>
                <a:off x="7332238" y="4610559"/>
                <a:ext cx="10376" cy="12319"/>
              </a:xfrm>
              <a:custGeom>
                <a:avLst/>
                <a:gdLst/>
                <a:ahLst/>
                <a:cxnLst/>
                <a:rect l="l" t="t" r="r" b="b"/>
                <a:pathLst>
                  <a:path w="10376" h="12319" extrusionOk="0">
                    <a:moveTo>
                      <a:pt x="58" y="5498"/>
                    </a:moveTo>
                    <a:cubicBezTo>
                      <a:pt x="482" y="2115"/>
                      <a:pt x="3150" y="-328"/>
                      <a:pt x="6000" y="36"/>
                    </a:cubicBezTo>
                    <a:cubicBezTo>
                      <a:pt x="8788" y="400"/>
                      <a:pt x="10789" y="3437"/>
                      <a:pt x="10304" y="6820"/>
                    </a:cubicBezTo>
                    <a:cubicBezTo>
                      <a:pt x="9880" y="10203"/>
                      <a:pt x="7212" y="12652"/>
                      <a:pt x="4423" y="12282"/>
                    </a:cubicBezTo>
                    <a:cubicBezTo>
                      <a:pt x="1574" y="11918"/>
                      <a:pt x="-366" y="8881"/>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4" name="Google Shape;7944;p13"/>
              <p:cNvSpPr/>
              <p:nvPr/>
            </p:nvSpPr>
            <p:spPr>
              <a:xfrm>
                <a:off x="7742134" y="4479829"/>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2"/>
                      <a:pt x="58" y="549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5" name="Google Shape;7945;p13"/>
              <p:cNvSpPr/>
              <p:nvPr/>
            </p:nvSpPr>
            <p:spPr>
              <a:xfrm>
                <a:off x="7063626" y="4416320"/>
                <a:ext cx="5827" cy="6849"/>
              </a:xfrm>
              <a:custGeom>
                <a:avLst/>
                <a:gdLst/>
                <a:ahLst/>
                <a:cxnLst/>
                <a:rect l="l" t="t" r="r" b="b"/>
                <a:pathLst>
                  <a:path w="5827" h="6849" extrusionOk="0">
                    <a:moveTo>
                      <a:pt x="34" y="3058"/>
                    </a:moveTo>
                    <a:cubicBezTo>
                      <a:pt x="277" y="1178"/>
                      <a:pt x="1792" y="-186"/>
                      <a:pt x="3369" y="21"/>
                    </a:cubicBezTo>
                    <a:cubicBezTo>
                      <a:pt x="4945" y="220"/>
                      <a:pt x="6036" y="1912"/>
                      <a:pt x="5794" y="3792"/>
                    </a:cubicBezTo>
                    <a:cubicBezTo>
                      <a:pt x="5551"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6" name="Google Shape;7946;p13"/>
              <p:cNvSpPr/>
              <p:nvPr/>
            </p:nvSpPr>
            <p:spPr>
              <a:xfrm>
                <a:off x="7159052" y="4539035"/>
                <a:ext cx="5827" cy="6853"/>
              </a:xfrm>
              <a:custGeom>
                <a:avLst/>
                <a:gdLst/>
                <a:ahLst/>
                <a:cxnLst/>
                <a:rect l="l" t="t" r="r" b="b"/>
                <a:pathLst>
                  <a:path w="5827" h="6853" extrusionOk="0">
                    <a:moveTo>
                      <a:pt x="34" y="3057"/>
                    </a:moveTo>
                    <a:cubicBezTo>
                      <a:pt x="276" y="1178"/>
                      <a:pt x="1792" y="-180"/>
                      <a:pt x="3368" y="20"/>
                    </a:cubicBezTo>
                    <a:cubicBezTo>
                      <a:pt x="4945" y="226"/>
                      <a:pt x="6036" y="1911"/>
                      <a:pt x="5794" y="3797"/>
                    </a:cubicBezTo>
                    <a:cubicBezTo>
                      <a:pt x="5551" y="5676"/>
                      <a:pt x="4096" y="7034"/>
                      <a:pt x="2459" y="6834"/>
                    </a:cubicBezTo>
                    <a:cubicBezTo>
                      <a:pt x="882" y="6628"/>
                      <a:pt x="-208" y="4942"/>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7" name="Google Shape;7947;p13"/>
              <p:cNvSpPr/>
              <p:nvPr/>
            </p:nvSpPr>
            <p:spPr>
              <a:xfrm>
                <a:off x="7173603" y="4532044"/>
                <a:ext cx="5766" cy="6849"/>
              </a:xfrm>
              <a:custGeom>
                <a:avLst/>
                <a:gdLst/>
                <a:ahLst/>
                <a:cxnLst/>
                <a:rect l="l" t="t" r="r" b="b"/>
                <a:pathLst>
                  <a:path w="5766" h="6849" extrusionOk="0">
                    <a:moveTo>
                      <a:pt x="34" y="3058"/>
                    </a:moveTo>
                    <a:cubicBezTo>
                      <a:pt x="277" y="1178"/>
                      <a:pt x="1732" y="-186"/>
                      <a:pt x="3308" y="21"/>
                    </a:cubicBezTo>
                    <a:cubicBezTo>
                      <a:pt x="4884" y="220"/>
                      <a:pt x="5975" y="1912"/>
                      <a:pt x="5732" y="3791"/>
                    </a:cubicBezTo>
                    <a:cubicBezTo>
                      <a:pt x="5490" y="5671"/>
                      <a:pt x="4035" y="7035"/>
                      <a:pt x="2459" y="6829"/>
                    </a:cubicBezTo>
                    <a:cubicBezTo>
                      <a:pt x="883" y="6629"/>
                      <a:pt x="-209" y="4937"/>
                      <a:pt x="34" y="305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8" name="Google Shape;7948;p13"/>
              <p:cNvSpPr/>
              <p:nvPr/>
            </p:nvSpPr>
            <p:spPr>
              <a:xfrm>
                <a:off x="7567922" y="4481139"/>
                <a:ext cx="3515" cy="4170"/>
              </a:xfrm>
              <a:custGeom>
                <a:avLst/>
                <a:gdLst/>
                <a:ahLst/>
                <a:cxnLst/>
                <a:rect l="l" t="t" r="r" b="b"/>
                <a:pathLst>
                  <a:path w="3515" h="4170" extrusionOk="0">
                    <a:moveTo>
                      <a:pt x="30" y="1861"/>
                    </a:moveTo>
                    <a:cubicBezTo>
                      <a:pt x="151" y="715"/>
                      <a:pt x="1060" y="-110"/>
                      <a:pt x="2030" y="12"/>
                    </a:cubicBezTo>
                    <a:cubicBezTo>
                      <a:pt x="3001" y="133"/>
                      <a:pt x="3667" y="1164"/>
                      <a:pt x="3485" y="2309"/>
                    </a:cubicBezTo>
                    <a:cubicBezTo>
                      <a:pt x="3364" y="3455"/>
                      <a:pt x="2454" y="4280"/>
                      <a:pt x="1485" y="4158"/>
                    </a:cubicBezTo>
                    <a:cubicBezTo>
                      <a:pt x="515" y="4037"/>
                      <a:pt x="-152" y="3007"/>
                      <a:pt x="30" y="186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49" name="Google Shape;7949;p13"/>
              <p:cNvSpPr/>
              <p:nvPr/>
            </p:nvSpPr>
            <p:spPr>
              <a:xfrm>
                <a:off x="7331535" y="4591241"/>
                <a:ext cx="5767" cy="6854"/>
              </a:xfrm>
              <a:custGeom>
                <a:avLst/>
                <a:gdLst/>
                <a:ahLst/>
                <a:cxnLst/>
                <a:rect l="l" t="t" r="r" b="b"/>
                <a:pathLst>
                  <a:path w="5767" h="6854" extrusionOk="0">
                    <a:moveTo>
                      <a:pt x="34" y="3063"/>
                    </a:moveTo>
                    <a:cubicBezTo>
                      <a:pt x="276" y="1177"/>
                      <a:pt x="1731" y="-181"/>
                      <a:pt x="3307" y="20"/>
                    </a:cubicBezTo>
                    <a:cubicBezTo>
                      <a:pt x="4944" y="226"/>
                      <a:pt x="5975" y="1917"/>
                      <a:pt x="5732" y="3797"/>
                    </a:cubicBezTo>
                    <a:cubicBezTo>
                      <a:pt x="5550" y="5676"/>
                      <a:pt x="4035" y="7040"/>
                      <a:pt x="2458" y="6834"/>
                    </a:cubicBezTo>
                    <a:cubicBezTo>
                      <a:pt x="882" y="6634"/>
                      <a:pt x="-209" y="4943"/>
                      <a:pt x="34" y="306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0" name="Google Shape;7950;p13"/>
              <p:cNvSpPr/>
              <p:nvPr/>
            </p:nvSpPr>
            <p:spPr>
              <a:xfrm>
                <a:off x="7734944" y="4467569"/>
                <a:ext cx="5766" cy="6853"/>
              </a:xfrm>
              <a:custGeom>
                <a:avLst/>
                <a:gdLst/>
                <a:ahLst/>
                <a:cxnLst/>
                <a:rect l="l" t="t" r="r" b="b"/>
                <a:pathLst>
                  <a:path w="5766" h="6853" extrusionOk="0">
                    <a:moveTo>
                      <a:pt x="34" y="3057"/>
                    </a:moveTo>
                    <a:cubicBezTo>
                      <a:pt x="276" y="1177"/>
                      <a:pt x="1731" y="-181"/>
                      <a:pt x="3308" y="20"/>
                    </a:cubicBezTo>
                    <a:cubicBezTo>
                      <a:pt x="4884" y="226"/>
                      <a:pt x="5975" y="1911"/>
                      <a:pt x="5733" y="3797"/>
                    </a:cubicBezTo>
                    <a:cubicBezTo>
                      <a:pt x="5490" y="5676"/>
                      <a:pt x="4035" y="7034"/>
                      <a:pt x="2459" y="6834"/>
                    </a:cubicBezTo>
                    <a:cubicBezTo>
                      <a:pt x="882" y="6628"/>
                      <a:pt x="-208"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1" name="Google Shape;7951;p13"/>
              <p:cNvSpPr/>
              <p:nvPr/>
            </p:nvSpPr>
            <p:spPr>
              <a:xfrm>
                <a:off x="7558703" y="4485351"/>
                <a:ext cx="5766" cy="6853"/>
              </a:xfrm>
              <a:custGeom>
                <a:avLst/>
                <a:gdLst/>
                <a:ahLst/>
                <a:cxnLst/>
                <a:rect l="l" t="t" r="r" b="b"/>
                <a:pathLst>
                  <a:path w="5766" h="6853" extrusionOk="0">
                    <a:moveTo>
                      <a:pt x="34" y="3057"/>
                    </a:moveTo>
                    <a:cubicBezTo>
                      <a:pt x="277" y="1177"/>
                      <a:pt x="1732" y="-181"/>
                      <a:pt x="3308" y="20"/>
                    </a:cubicBezTo>
                    <a:cubicBezTo>
                      <a:pt x="4883" y="226"/>
                      <a:pt x="5975" y="1911"/>
                      <a:pt x="5732" y="3797"/>
                    </a:cubicBezTo>
                    <a:cubicBezTo>
                      <a:pt x="5490" y="5676"/>
                      <a:pt x="4035" y="7034"/>
                      <a:pt x="2459" y="6834"/>
                    </a:cubicBezTo>
                    <a:cubicBezTo>
                      <a:pt x="883" y="6628"/>
                      <a:pt x="-209" y="4943"/>
                      <a:pt x="34" y="30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2" name="Google Shape;7952;p13"/>
              <p:cNvSpPr/>
              <p:nvPr/>
            </p:nvSpPr>
            <p:spPr>
              <a:xfrm>
                <a:off x="7191584" y="4643163"/>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3" name="Google Shape;7953;p13"/>
              <p:cNvSpPr/>
              <p:nvPr/>
            </p:nvSpPr>
            <p:spPr>
              <a:xfrm>
                <a:off x="7328889" y="4745040"/>
                <a:ext cx="10391" cy="12324"/>
              </a:xfrm>
              <a:custGeom>
                <a:avLst/>
                <a:gdLst/>
                <a:ahLst/>
                <a:cxnLst/>
                <a:rect l="l" t="t" r="r" b="b"/>
                <a:pathLst>
                  <a:path w="10391" h="12324" extrusionOk="0">
                    <a:moveTo>
                      <a:pt x="73" y="5505"/>
                    </a:moveTo>
                    <a:cubicBezTo>
                      <a:pt x="497" y="2122"/>
                      <a:pt x="3165" y="-328"/>
                      <a:pt x="5953" y="36"/>
                    </a:cubicBezTo>
                    <a:cubicBezTo>
                      <a:pt x="8803" y="406"/>
                      <a:pt x="10804" y="3443"/>
                      <a:pt x="10319" y="6826"/>
                    </a:cubicBezTo>
                    <a:cubicBezTo>
                      <a:pt x="9894" y="10209"/>
                      <a:pt x="7227" y="12653"/>
                      <a:pt x="4437" y="12288"/>
                    </a:cubicBezTo>
                    <a:cubicBezTo>
                      <a:pt x="1588" y="11925"/>
                      <a:pt x="-412" y="8887"/>
                      <a:pt x="73"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4" name="Google Shape;7954;p13"/>
              <p:cNvSpPr/>
              <p:nvPr/>
            </p:nvSpPr>
            <p:spPr>
              <a:xfrm>
                <a:off x="7306896" y="4700467"/>
                <a:ext cx="10422" cy="12319"/>
              </a:xfrm>
              <a:custGeom>
                <a:avLst/>
                <a:gdLst/>
                <a:ahLst/>
                <a:cxnLst/>
                <a:rect l="l" t="t" r="r" b="b"/>
                <a:pathLst>
                  <a:path w="10422" h="12319" extrusionOk="0">
                    <a:moveTo>
                      <a:pt x="58" y="5498"/>
                    </a:moveTo>
                    <a:cubicBezTo>
                      <a:pt x="543" y="2115"/>
                      <a:pt x="3150" y="-328"/>
                      <a:pt x="5999" y="36"/>
                    </a:cubicBezTo>
                    <a:cubicBezTo>
                      <a:pt x="8849" y="400"/>
                      <a:pt x="10789" y="3437"/>
                      <a:pt x="10364" y="6820"/>
                    </a:cubicBezTo>
                    <a:cubicBezTo>
                      <a:pt x="9940" y="10203"/>
                      <a:pt x="7273" y="12652"/>
                      <a:pt x="4423" y="12283"/>
                    </a:cubicBezTo>
                    <a:cubicBezTo>
                      <a:pt x="1574" y="11919"/>
                      <a:pt x="-366" y="8882"/>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5" name="Google Shape;7955;p13"/>
              <p:cNvSpPr/>
              <p:nvPr/>
            </p:nvSpPr>
            <p:spPr>
              <a:xfrm>
                <a:off x="7664821" y="4601483"/>
                <a:ext cx="10390" cy="12324"/>
              </a:xfrm>
              <a:custGeom>
                <a:avLst/>
                <a:gdLst/>
                <a:ahLst/>
                <a:cxnLst/>
                <a:rect l="l" t="t" r="r" b="b"/>
                <a:pathLst>
                  <a:path w="10390" h="12324" extrusionOk="0">
                    <a:moveTo>
                      <a:pt x="73" y="5498"/>
                    </a:moveTo>
                    <a:cubicBezTo>
                      <a:pt x="497" y="2115"/>
                      <a:pt x="3165" y="-328"/>
                      <a:pt x="6014" y="36"/>
                    </a:cubicBezTo>
                    <a:cubicBezTo>
                      <a:pt x="8803" y="400"/>
                      <a:pt x="10804" y="3437"/>
                      <a:pt x="10318" y="6820"/>
                    </a:cubicBezTo>
                    <a:cubicBezTo>
                      <a:pt x="9894" y="10203"/>
                      <a:pt x="7226" y="12652"/>
                      <a:pt x="4438" y="12288"/>
                    </a:cubicBezTo>
                    <a:cubicBezTo>
                      <a:pt x="1588" y="11918"/>
                      <a:pt x="-413" y="8881"/>
                      <a:pt x="73"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6" name="Google Shape;7956;p13"/>
              <p:cNvSpPr/>
              <p:nvPr/>
            </p:nvSpPr>
            <p:spPr>
              <a:xfrm>
                <a:off x="7672899" y="4576207"/>
                <a:ext cx="10423" cy="12319"/>
              </a:xfrm>
              <a:custGeom>
                <a:avLst/>
                <a:gdLst/>
                <a:ahLst/>
                <a:cxnLst/>
                <a:rect l="l" t="t" r="r" b="b"/>
                <a:pathLst>
                  <a:path w="10423" h="12319" extrusionOk="0">
                    <a:moveTo>
                      <a:pt x="58" y="5498"/>
                    </a:moveTo>
                    <a:cubicBezTo>
                      <a:pt x="483" y="2115"/>
                      <a:pt x="3150" y="-328"/>
                      <a:pt x="5999" y="36"/>
                    </a:cubicBezTo>
                    <a:cubicBezTo>
                      <a:pt x="8849" y="400"/>
                      <a:pt x="10789" y="3437"/>
                      <a:pt x="10365" y="6820"/>
                    </a:cubicBezTo>
                    <a:cubicBezTo>
                      <a:pt x="9940" y="10203"/>
                      <a:pt x="7273" y="12652"/>
                      <a:pt x="4423" y="12282"/>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7" name="Google Shape;7957;p13"/>
              <p:cNvSpPr/>
              <p:nvPr/>
            </p:nvSpPr>
            <p:spPr>
              <a:xfrm>
                <a:off x="7770629" y="4571133"/>
                <a:ext cx="10376" cy="12324"/>
              </a:xfrm>
              <a:custGeom>
                <a:avLst/>
                <a:gdLst/>
                <a:ahLst/>
                <a:cxnLst/>
                <a:rect l="l" t="t" r="r" b="b"/>
                <a:pathLst>
                  <a:path w="10376" h="12324" extrusionOk="0">
                    <a:moveTo>
                      <a:pt x="58" y="5505"/>
                    </a:moveTo>
                    <a:cubicBezTo>
                      <a:pt x="483" y="2121"/>
                      <a:pt x="3150" y="-328"/>
                      <a:pt x="5999" y="36"/>
                    </a:cubicBezTo>
                    <a:cubicBezTo>
                      <a:pt x="8789" y="406"/>
                      <a:pt x="10789" y="3443"/>
                      <a:pt x="10304" y="6826"/>
                    </a:cubicBezTo>
                    <a:cubicBezTo>
                      <a:pt x="9880" y="10209"/>
                      <a:pt x="7212" y="12652"/>
                      <a:pt x="4423" y="12288"/>
                    </a:cubicBezTo>
                    <a:cubicBezTo>
                      <a:pt x="1574" y="11925"/>
                      <a:pt x="-366" y="8887"/>
                      <a:pt x="58" y="550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8" name="Google Shape;7958;p13"/>
              <p:cNvSpPr/>
              <p:nvPr/>
            </p:nvSpPr>
            <p:spPr>
              <a:xfrm>
                <a:off x="7866358" y="4464491"/>
                <a:ext cx="10422" cy="12324"/>
              </a:xfrm>
              <a:custGeom>
                <a:avLst/>
                <a:gdLst/>
                <a:ahLst/>
                <a:cxnLst/>
                <a:rect l="l" t="t" r="r" b="b"/>
                <a:pathLst>
                  <a:path w="10422" h="12324" extrusionOk="0">
                    <a:moveTo>
                      <a:pt x="58" y="5498"/>
                    </a:moveTo>
                    <a:cubicBezTo>
                      <a:pt x="482" y="2115"/>
                      <a:pt x="3150" y="-328"/>
                      <a:pt x="6000" y="36"/>
                    </a:cubicBezTo>
                    <a:cubicBezTo>
                      <a:pt x="8849" y="400"/>
                      <a:pt x="10789" y="3437"/>
                      <a:pt x="10365" y="6820"/>
                    </a:cubicBezTo>
                    <a:cubicBezTo>
                      <a:pt x="9940" y="10203"/>
                      <a:pt x="7273" y="12652"/>
                      <a:pt x="4423" y="12288"/>
                    </a:cubicBezTo>
                    <a:cubicBezTo>
                      <a:pt x="1574" y="11918"/>
                      <a:pt x="-366" y="8881"/>
                      <a:pt x="58" y="5498"/>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59" name="Google Shape;7959;p13"/>
              <p:cNvSpPr/>
              <p:nvPr/>
            </p:nvSpPr>
            <p:spPr>
              <a:xfrm>
                <a:off x="7187098" y="4621355"/>
                <a:ext cx="10423" cy="12319"/>
              </a:xfrm>
              <a:custGeom>
                <a:avLst/>
                <a:gdLst/>
                <a:ahLst/>
                <a:cxnLst/>
                <a:rect l="l" t="t" r="r" b="b"/>
                <a:pathLst>
                  <a:path w="10423" h="12319" extrusionOk="0">
                    <a:moveTo>
                      <a:pt x="58" y="5499"/>
                    </a:moveTo>
                    <a:cubicBezTo>
                      <a:pt x="483" y="2117"/>
                      <a:pt x="3150" y="-333"/>
                      <a:pt x="5999" y="37"/>
                    </a:cubicBezTo>
                    <a:cubicBezTo>
                      <a:pt x="8849" y="401"/>
                      <a:pt x="10789" y="3438"/>
                      <a:pt x="10365" y="6821"/>
                    </a:cubicBezTo>
                    <a:cubicBezTo>
                      <a:pt x="9940" y="10204"/>
                      <a:pt x="7273" y="12647"/>
                      <a:pt x="4423" y="12284"/>
                    </a:cubicBezTo>
                    <a:cubicBezTo>
                      <a:pt x="1574" y="11920"/>
                      <a:pt x="-366" y="8883"/>
                      <a:pt x="58" y="549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0" name="Google Shape;7960;p13"/>
              <p:cNvSpPr/>
              <p:nvPr/>
            </p:nvSpPr>
            <p:spPr>
              <a:xfrm>
                <a:off x="7169078" y="4717437"/>
                <a:ext cx="10376" cy="12319"/>
              </a:xfrm>
              <a:custGeom>
                <a:avLst/>
                <a:gdLst/>
                <a:ahLst/>
                <a:cxnLst/>
                <a:rect l="l" t="t" r="r" b="b"/>
                <a:pathLst>
                  <a:path w="10376" h="12319" extrusionOk="0">
                    <a:moveTo>
                      <a:pt x="73" y="5498"/>
                    </a:moveTo>
                    <a:cubicBezTo>
                      <a:pt x="497" y="2115"/>
                      <a:pt x="3104" y="-328"/>
                      <a:pt x="5953" y="36"/>
                    </a:cubicBezTo>
                    <a:cubicBezTo>
                      <a:pt x="8802" y="400"/>
                      <a:pt x="10743" y="3437"/>
                      <a:pt x="10318" y="6820"/>
                    </a:cubicBezTo>
                    <a:cubicBezTo>
                      <a:pt x="9894" y="10203"/>
                      <a:pt x="7226" y="12652"/>
                      <a:pt x="4377" y="12283"/>
                    </a:cubicBezTo>
                    <a:cubicBezTo>
                      <a:pt x="1588" y="11919"/>
                      <a:pt x="-412" y="8881"/>
                      <a:pt x="73"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1" name="Google Shape;7961;p13"/>
              <p:cNvSpPr/>
              <p:nvPr/>
            </p:nvSpPr>
            <p:spPr>
              <a:xfrm>
                <a:off x="7181460" y="4749969"/>
                <a:ext cx="10422" cy="12324"/>
              </a:xfrm>
              <a:custGeom>
                <a:avLst/>
                <a:gdLst/>
                <a:ahLst/>
                <a:cxnLst/>
                <a:rect l="l" t="t" r="r" b="b"/>
                <a:pathLst>
                  <a:path w="10422" h="12324" extrusionOk="0">
                    <a:moveTo>
                      <a:pt x="58" y="5504"/>
                    </a:moveTo>
                    <a:cubicBezTo>
                      <a:pt x="482"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2" name="Google Shape;7962;p13"/>
              <p:cNvSpPr/>
              <p:nvPr/>
            </p:nvSpPr>
            <p:spPr>
              <a:xfrm>
                <a:off x="7416933" y="4791862"/>
                <a:ext cx="10422" cy="12324"/>
              </a:xfrm>
              <a:custGeom>
                <a:avLst/>
                <a:gdLst/>
                <a:ahLst/>
                <a:cxnLst/>
                <a:rect l="l" t="t" r="r" b="b"/>
                <a:pathLst>
                  <a:path w="10422" h="12324" extrusionOk="0">
                    <a:moveTo>
                      <a:pt x="58" y="5504"/>
                    </a:moveTo>
                    <a:cubicBezTo>
                      <a:pt x="543" y="2121"/>
                      <a:pt x="3150" y="-328"/>
                      <a:pt x="6000"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3" name="Google Shape;7963;p13"/>
              <p:cNvSpPr/>
              <p:nvPr/>
            </p:nvSpPr>
            <p:spPr>
              <a:xfrm>
                <a:off x="7586506" y="4734546"/>
                <a:ext cx="10423" cy="12324"/>
              </a:xfrm>
              <a:custGeom>
                <a:avLst/>
                <a:gdLst/>
                <a:ahLst/>
                <a:cxnLst/>
                <a:rect l="l" t="t" r="r" b="b"/>
                <a:pathLst>
                  <a:path w="10423" h="12324" extrusionOk="0">
                    <a:moveTo>
                      <a:pt x="58" y="5504"/>
                    </a:moveTo>
                    <a:cubicBezTo>
                      <a:pt x="483" y="2121"/>
                      <a:pt x="3150" y="-328"/>
                      <a:pt x="5999" y="36"/>
                    </a:cubicBezTo>
                    <a:cubicBezTo>
                      <a:pt x="8849" y="405"/>
                      <a:pt x="10789" y="3443"/>
                      <a:pt x="10365" y="6826"/>
                    </a:cubicBezTo>
                    <a:cubicBezTo>
                      <a:pt x="9940" y="10209"/>
                      <a:pt x="7273" y="12652"/>
                      <a:pt x="4423" y="12288"/>
                    </a:cubicBezTo>
                    <a:cubicBezTo>
                      <a:pt x="1574" y="11925"/>
                      <a:pt x="-366" y="8887"/>
                      <a:pt x="58" y="550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4" name="Google Shape;7964;p13"/>
              <p:cNvSpPr/>
              <p:nvPr/>
            </p:nvSpPr>
            <p:spPr>
              <a:xfrm>
                <a:off x="7829255" y="4699104"/>
                <a:ext cx="10422" cy="12319"/>
              </a:xfrm>
              <a:custGeom>
                <a:avLst/>
                <a:gdLst/>
                <a:ahLst/>
                <a:cxnLst/>
                <a:rect l="l" t="t" r="r" b="b"/>
                <a:pathLst>
                  <a:path w="10422" h="12319" extrusionOk="0">
                    <a:moveTo>
                      <a:pt x="58" y="5498"/>
                    </a:moveTo>
                    <a:cubicBezTo>
                      <a:pt x="482" y="2115"/>
                      <a:pt x="3150" y="-328"/>
                      <a:pt x="6000" y="36"/>
                    </a:cubicBezTo>
                    <a:cubicBezTo>
                      <a:pt x="8849" y="400"/>
                      <a:pt x="10789" y="3437"/>
                      <a:pt x="10365" y="6820"/>
                    </a:cubicBezTo>
                    <a:cubicBezTo>
                      <a:pt x="9940" y="10203"/>
                      <a:pt x="7273" y="12652"/>
                      <a:pt x="4423" y="12283"/>
                    </a:cubicBezTo>
                    <a:cubicBezTo>
                      <a:pt x="1574" y="11919"/>
                      <a:pt x="-366" y="8881"/>
                      <a:pt x="58" y="549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5" name="Google Shape;7965;p13"/>
              <p:cNvSpPr/>
              <p:nvPr/>
            </p:nvSpPr>
            <p:spPr>
              <a:xfrm>
                <a:off x="7205405" y="4803617"/>
                <a:ext cx="18915" cy="20340"/>
              </a:xfrm>
              <a:custGeom>
                <a:avLst/>
                <a:gdLst/>
                <a:ahLst/>
                <a:cxnLst/>
                <a:rect l="l" t="t" r="r" b="b"/>
                <a:pathLst>
                  <a:path w="18915" h="20340" extrusionOk="0">
                    <a:moveTo>
                      <a:pt x="0" y="10167"/>
                    </a:moveTo>
                    <a:cubicBezTo>
                      <a:pt x="0" y="4553"/>
                      <a:pt x="4244" y="0"/>
                      <a:pt x="9458" y="0"/>
                    </a:cubicBezTo>
                    <a:cubicBezTo>
                      <a:pt x="14672" y="0"/>
                      <a:pt x="18915" y="4553"/>
                      <a:pt x="18915" y="10167"/>
                    </a:cubicBezTo>
                    <a:cubicBezTo>
                      <a:pt x="18915" y="15787"/>
                      <a:pt x="14672" y="20340"/>
                      <a:pt x="9458" y="20340"/>
                    </a:cubicBezTo>
                    <a:cubicBezTo>
                      <a:pt x="4244" y="20340"/>
                      <a:pt x="0" y="15787"/>
                      <a:pt x="0" y="10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6" name="Google Shape;7966;p13"/>
              <p:cNvSpPr/>
              <p:nvPr/>
            </p:nvSpPr>
            <p:spPr>
              <a:xfrm>
                <a:off x="7149325" y="4843594"/>
                <a:ext cx="14125" cy="16090"/>
              </a:xfrm>
              <a:custGeom>
                <a:avLst/>
                <a:gdLst/>
                <a:ahLst/>
                <a:cxnLst/>
                <a:rect l="l" t="t" r="r" b="b"/>
                <a:pathLst>
                  <a:path w="14125" h="16090" extrusionOk="0">
                    <a:moveTo>
                      <a:pt x="0" y="8045"/>
                    </a:moveTo>
                    <a:cubicBezTo>
                      <a:pt x="0" y="3602"/>
                      <a:pt x="3153" y="0"/>
                      <a:pt x="7094" y="0"/>
                    </a:cubicBezTo>
                    <a:cubicBezTo>
                      <a:pt x="10974" y="0"/>
                      <a:pt x="14126" y="3602"/>
                      <a:pt x="14126" y="8045"/>
                    </a:cubicBezTo>
                    <a:cubicBezTo>
                      <a:pt x="14126" y="12489"/>
                      <a:pt x="10974" y="16091"/>
                      <a:pt x="7094" y="16091"/>
                    </a:cubicBezTo>
                    <a:cubicBezTo>
                      <a:pt x="3153" y="16091"/>
                      <a:pt x="0" y="12489"/>
                      <a:pt x="0" y="804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7" name="Google Shape;7967;p13"/>
              <p:cNvSpPr/>
              <p:nvPr/>
            </p:nvSpPr>
            <p:spPr>
              <a:xfrm>
                <a:off x="7345634" y="4881922"/>
                <a:ext cx="21825" cy="25954"/>
              </a:xfrm>
              <a:custGeom>
                <a:avLst/>
                <a:gdLst/>
                <a:ahLst/>
                <a:cxnLst/>
                <a:rect l="l" t="t" r="r" b="b"/>
                <a:pathLst>
                  <a:path w="21825" h="25954" extrusionOk="0">
                    <a:moveTo>
                      <a:pt x="0" y="12980"/>
                    </a:moveTo>
                    <a:cubicBezTo>
                      <a:pt x="0" y="5808"/>
                      <a:pt x="4911" y="0"/>
                      <a:pt x="10913" y="0"/>
                    </a:cubicBezTo>
                    <a:cubicBezTo>
                      <a:pt x="16976" y="0"/>
                      <a:pt x="21825" y="5808"/>
                      <a:pt x="21825" y="12980"/>
                    </a:cubicBezTo>
                    <a:cubicBezTo>
                      <a:pt x="21825" y="20146"/>
                      <a:pt x="16976" y="25954"/>
                      <a:pt x="10913" y="25954"/>
                    </a:cubicBezTo>
                    <a:cubicBezTo>
                      <a:pt x="4911" y="25954"/>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8" name="Google Shape;7968;p13"/>
              <p:cNvSpPr/>
              <p:nvPr/>
            </p:nvSpPr>
            <p:spPr>
              <a:xfrm>
                <a:off x="7680292" y="4818610"/>
                <a:ext cx="12974" cy="15447"/>
              </a:xfrm>
              <a:custGeom>
                <a:avLst/>
                <a:gdLst/>
                <a:ahLst/>
                <a:cxnLst/>
                <a:rect l="l" t="t" r="r" b="b"/>
                <a:pathLst>
                  <a:path w="12974" h="15447" extrusionOk="0">
                    <a:moveTo>
                      <a:pt x="0" y="7724"/>
                    </a:moveTo>
                    <a:cubicBezTo>
                      <a:pt x="0" y="3456"/>
                      <a:pt x="2911" y="0"/>
                      <a:pt x="6487" y="0"/>
                    </a:cubicBezTo>
                    <a:cubicBezTo>
                      <a:pt x="10125" y="0"/>
                      <a:pt x="12974" y="3456"/>
                      <a:pt x="12974" y="7724"/>
                    </a:cubicBezTo>
                    <a:cubicBezTo>
                      <a:pt x="12974" y="11986"/>
                      <a:pt x="10125" y="15447"/>
                      <a:pt x="6487" y="15447"/>
                    </a:cubicBezTo>
                    <a:cubicBezTo>
                      <a:pt x="2911" y="15447"/>
                      <a:pt x="0" y="11986"/>
                      <a:pt x="0" y="77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9" name="Google Shape;7969;p13"/>
              <p:cNvSpPr/>
              <p:nvPr/>
            </p:nvSpPr>
            <p:spPr>
              <a:xfrm>
                <a:off x="7605055" y="4858114"/>
                <a:ext cx="21825" cy="25960"/>
              </a:xfrm>
              <a:custGeom>
                <a:avLst/>
                <a:gdLst/>
                <a:ahLst/>
                <a:cxnLst/>
                <a:rect l="l" t="t" r="r" b="b"/>
                <a:pathLst>
                  <a:path w="21825" h="25960" extrusionOk="0">
                    <a:moveTo>
                      <a:pt x="0" y="12980"/>
                    </a:moveTo>
                    <a:cubicBezTo>
                      <a:pt x="0" y="5814"/>
                      <a:pt x="4910" y="0"/>
                      <a:pt x="10912" y="0"/>
                    </a:cubicBezTo>
                    <a:cubicBezTo>
                      <a:pt x="16975" y="0"/>
                      <a:pt x="21825" y="5814"/>
                      <a:pt x="21825" y="12980"/>
                    </a:cubicBezTo>
                    <a:cubicBezTo>
                      <a:pt x="21825" y="20146"/>
                      <a:pt x="16975" y="25960"/>
                      <a:pt x="10912" y="25960"/>
                    </a:cubicBezTo>
                    <a:cubicBezTo>
                      <a:pt x="4910" y="25960"/>
                      <a:pt x="0" y="20146"/>
                      <a:pt x="0" y="1298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0" name="Google Shape;7970;p13"/>
              <p:cNvSpPr/>
              <p:nvPr/>
            </p:nvSpPr>
            <p:spPr>
              <a:xfrm>
                <a:off x="7860835" y="4779748"/>
                <a:ext cx="12796" cy="15631"/>
              </a:xfrm>
              <a:custGeom>
                <a:avLst/>
                <a:gdLst/>
                <a:ahLst/>
                <a:cxnLst/>
                <a:rect l="l" t="t" r="r" b="b"/>
                <a:pathLst>
                  <a:path w="12796" h="15631" extrusionOk="0">
                    <a:moveTo>
                      <a:pt x="6552" y="1"/>
                    </a:moveTo>
                    <a:cubicBezTo>
                      <a:pt x="10068" y="68"/>
                      <a:pt x="12857" y="3626"/>
                      <a:pt x="12796" y="7943"/>
                    </a:cubicBezTo>
                    <a:cubicBezTo>
                      <a:pt x="12675" y="12254"/>
                      <a:pt x="9765" y="15697"/>
                      <a:pt x="6249" y="15630"/>
                    </a:cubicBezTo>
                    <a:cubicBezTo>
                      <a:pt x="2672" y="15564"/>
                      <a:pt x="-118" y="12011"/>
                      <a:pt x="4" y="7694"/>
                    </a:cubicBezTo>
                    <a:cubicBezTo>
                      <a:pt x="65" y="3378"/>
                      <a:pt x="2974" y="-66"/>
                      <a:pt x="6552"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1" name="Google Shape;7971;p13"/>
              <p:cNvSpPr/>
              <p:nvPr/>
            </p:nvSpPr>
            <p:spPr>
              <a:xfrm>
                <a:off x="7983906" y="4587199"/>
                <a:ext cx="15164" cy="16943"/>
              </a:xfrm>
              <a:custGeom>
                <a:avLst/>
                <a:gdLst/>
                <a:ahLst/>
                <a:cxnLst/>
                <a:rect l="l" t="t" r="r" b="b"/>
                <a:pathLst>
                  <a:path w="15164" h="16943" extrusionOk="0">
                    <a:moveTo>
                      <a:pt x="6612" y="42"/>
                    </a:moveTo>
                    <a:cubicBezTo>
                      <a:pt x="10796" y="-419"/>
                      <a:pt x="14615" y="2976"/>
                      <a:pt x="15100" y="7632"/>
                    </a:cubicBezTo>
                    <a:cubicBezTo>
                      <a:pt x="15645" y="12289"/>
                      <a:pt x="12675" y="16436"/>
                      <a:pt x="8492" y="16902"/>
                    </a:cubicBezTo>
                    <a:cubicBezTo>
                      <a:pt x="4369" y="17363"/>
                      <a:pt x="550" y="13968"/>
                      <a:pt x="65" y="9312"/>
                    </a:cubicBezTo>
                    <a:cubicBezTo>
                      <a:pt x="-481" y="4656"/>
                      <a:pt x="2490" y="509"/>
                      <a:pt x="6612" y="4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2" name="Google Shape;7972;p13"/>
              <p:cNvSpPr/>
              <p:nvPr/>
            </p:nvSpPr>
            <p:spPr>
              <a:xfrm>
                <a:off x="7979464" y="4655505"/>
                <a:ext cx="14411" cy="17122"/>
              </a:xfrm>
              <a:custGeom>
                <a:avLst/>
                <a:gdLst/>
                <a:ahLst/>
                <a:cxnLst/>
                <a:rect l="l" t="t" r="r" b="b"/>
                <a:pathLst>
                  <a:path w="14411" h="17122" extrusionOk="0">
                    <a:moveTo>
                      <a:pt x="6629" y="13"/>
                    </a:moveTo>
                    <a:cubicBezTo>
                      <a:pt x="10631" y="-248"/>
                      <a:pt x="14086" y="3372"/>
                      <a:pt x="14390" y="8095"/>
                    </a:cubicBezTo>
                    <a:cubicBezTo>
                      <a:pt x="14692" y="12818"/>
                      <a:pt x="11722" y="16849"/>
                      <a:pt x="7781" y="17110"/>
                    </a:cubicBezTo>
                    <a:cubicBezTo>
                      <a:pt x="3780" y="17365"/>
                      <a:pt x="324" y="13745"/>
                      <a:pt x="21" y="9023"/>
                    </a:cubicBezTo>
                    <a:cubicBezTo>
                      <a:pt x="-282" y="4306"/>
                      <a:pt x="2689" y="268"/>
                      <a:pt x="6629" y="1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3" name="Google Shape;7973;p13"/>
              <p:cNvSpPr/>
              <p:nvPr/>
            </p:nvSpPr>
            <p:spPr>
              <a:xfrm>
                <a:off x="7828030" y="4349241"/>
                <a:ext cx="8814" cy="11359"/>
              </a:xfrm>
              <a:custGeom>
                <a:avLst/>
                <a:gdLst/>
                <a:ahLst/>
                <a:cxnLst/>
                <a:rect l="l" t="t" r="r" b="b"/>
                <a:pathLst>
                  <a:path w="8814" h="11359" extrusionOk="0">
                    <a:moveTo>
                      <a:pt x="1040" y="7450"/>
                    </a:moveTo>
                    <a:cubicBezTo>
                      <a:pt x="-536" y="4473"/>
                      <a:pt x="-294" y="1266"/>
                      <a:pt x="1585" y="284"/>
                    </a:cubicBezTo>
                    <a:cubicBezTo>
                      <a:pt x="3404" y="-693"/>
                      <a:pt x="6193" y="932"/>
                      <a:pt x="7769" y="3909"/>
                    </a:cubicBezTo>
                    <a:cubicBezTo>
                      <a:pt x="9346" y="6886"/>
                      <a:pt x="9103" y="10093"/>
                      <a:pt x="7285" y="11075"/>
                    </a:cubicBezTo>
                    <a:cubicBezTo>
                      <a:pt x="5405" y="12051"/>
                      <a:pt x="2616" y="10433"/>
                      <a:pt x="1040" y="7450"/>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4" name="Google Shape;7974;p13"/>
              <p:cNvSpPr/>
              <p:nvPr/>
            </p:nvSpPr>
            <p:spPr>
              <a:xfrm>
                <a:off x="7845039" y="4365015"/>
                <a:ext cx="7349" cy="8274"/>
              </a:xfrm>
              <a:custGeom>
                <a:avLst/>
                <a:gdLst/>
                <a:ahLst/>
                <a:cxnLst/>
                <a:rect l="l" t="t" r="r" b="b"/>
                <a:pathLst>
                  <a:path w="7349" h="8274" extrusionOk="0">
                    <a:moveTo>
                      <a:pt x="582" y="5777"/>
                    </a:moveTo>
                    <a:cubicBezTo>
                      <a:pt x="-508" y="3680"/>
                      <a:pt x="-24" y="1243"/>
                      <a:pt x="1674" y="339"/>
                    </a:cubicBezTo>
                    <a:cubicBezTo>
                      <a:pt x="3372" y="-564"/>
                      <a:pt x="5676" y="400"/>
                      <a:pt x="6766" y="2497"/>
                    </a:cubicBezTo>
                    <a:cubicBezTo>
                      <a:pt x="7858" y="4595"/>
                      <a:pt x="7373" y="7032"/>
                      <a:pt x="5676" y="7936"/>
                    </a:cubicBezTo>
                    <a:cubicBezTo>
                      <a:pt x="3978" y="8839"/>
                      <a:pt x="1674" y="7875"/>
                      <a:pt x="582" y="5777"/>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5" name="Google Shape;7975;p13"/>
              <p:cNvSpPr/>
              <p:nvPr/>
            </p:nvSpPr>
            <p:spPr>
              <a:xfrm>
                <a:off x="7831761" y="4366940"/>
                <a:ext cx="7409" cy="8276"/>
              </a:xfrm>
              <a:custGeom>
                <a:avLst/>
                <a:gdLst/>
                <a:ahLst/>
                <a:cxnLst/>
                <a:rect l="l" t="t" r="r" b="b"/>
                <a:pathLst>
                  <a:path w="7409" h="8276" extrusionOk="0">
                    <a:moveTo>
                      <a:pt x="583" y="5774"/>
                    </a:moveTo>
                    <a:cubicBezTo>
                      <a:pt x="-509" y="3676"/>
                      <a:pt x="-23" y="1245"/>
                      <a:pt x="1674" y="341"/>
                    </a:cubicBezTo>
                    <a:cubicBezTo>
                      <a:pt x="3432" y="-568"/>
                      <a:pt x="5675" y="402"/>
                      <a:pt x="6828" y="2500"/>
                    </a:cubicBezTo>
                    <a:cubicBezTo>
                      <a:pt x="7918" y="4598"/>
                      <a:pt x="7434" y="7029"/>
                      <a:pt x="5736" y="7938"/>
                    </a:cubicBezTo>
                    <a:cubicBezTo>
                      <a:pt x="3978" y="8841"/>
                      <a:pt x="1734" y="7871"/>
                      <a:pt x="583" y="577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976" name="Google Shape;7976;p13"/>
            <p:cNvGrpSpPr/>
            <p:nvPr/>
          </p:nvGrpSpPr>
          <p:grpSpPr>
            <a:xfrm>
              <a:off x="8850307" y="3468237"/>
              <a:ext cx="1312501" cy="1115930"/>
              <a:chOff x="7766853" y="4104562"/>
              <a:chExt cx="1312501" cy="1115930"/>
            </a:xfrm>
          </p:grpSpPr>
          <p:sp>
            <p:nvSpPr>
              <p:cNvPr id="7977" name="Google Shape;7977;p13"/>
              <p:cNvSpPr/>
              <p:nvPr/>
            </p:nvSpPr>
            <p:spPr>
              <a:xfrm>
                <a:off x="7782267" y="4949630"/>
                <a:ext cx="159993" cy="142156"/>
              </a:xfrm>
              <a:custGeom>
                <a:avLst/>
                <a:gdLst/>
                <a:ahLst/>
                <a:cxnLst/>
                <a:rect l="l" t="t" r="r" b="b"/>
                <a:pathLst>
                  <a:path w="159993" h="142156" extrusionOk="0">
                    <a:moveTo>
                      <a:pt x="0" y="0"/>
                    </a:moveTo>
                    <a:cubicBezTo>
                      <a:pt x="6851" y="25348"/>
                      <a:pt x="15763" y="47477"/>
                      <a:pt x="26737" y="65034"/>
                    </a:cubicBezTo>
                    <a:cubicBezTo>
                      <a:pt x="72509" y="138416"/>
                      <a:pt x="130165" y="144285"/>
                      <a:pt x="159994" y="141684"/>
                    </a:cubicBezTo>
                    <a:cubicBezTo>
                      <a:pt x="132772" y="80118"/>
                      <a:pt x="137925" y="4074"/>
                      <a:pt x="137925" y="4074"/>
                    </a:cubicBezTo>
                    <a:cubicBezTo>
                      <a:pt x="137925" y="4074"/>
                      <a:pt x="140290" y="59869"/>
                      <a:pt x="64203" y="56255"/>
                    </a:cubicBezTo>
                    <a:cubicBezTo>
                      <a:pt x="24129" y="54358"/>
                      <a:pt x="15157" y="15544"/>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8" name="Google Shape;7978;p13"/>
              <p:cNvSpPr/>
              <p:nvPr/>
            </p:nvSpPr>
            <p:spPr>
              <a:xfrm>
                <a:off x="8215928" y="4288535"/>
                <a:ext cx="462398" cy="127794"/>
              </a:xfrm>
              <a:custGeom>
                <a:avLst/>
                <a:gdLst/>
                <a:ahLst/>
                <a:cxnLst/>
                <a:rect l="l" t="t" r="r" b="b"/>
                <a:pathLst>
                  <a:path w="462398" h="127794" extrusionOk="0">
                    <a:moveTo>
                      <a:pt x="223530" y="66"/>
                    </a:moveTo>
                    <a:cubicBezTo>
                      <a:pt x="126224" y="-2492"/>
                      <a:pt x="89424" y="70077"/>
                      <a:pt x="89424" y="70077"/>
                    </a:cubicBezTo>
                    <a:cubicBezTo>
                      <a:pt x="89424" y="70077"/>
                      <a:pt x="53594" y="46676"/>
                      <a:pt x="17036" y="43402"/>
                    </a:cubicBezTo>
                    <a:cubicBezTo>
                      <a:pt x="11459" y="42905"/>
                      <a:pt x="5759" y="42850"/>
                      <a:pt x="0" y="42984"/>
                    </a:cubicBezTo>
                    <a:cubicBezTo>
                      <a:pt x="37467" y="43505"/>
                      <a:pt x="61111" y="87290"/>
                      <a:pt x="61111" y="87290"/>
                    </a:cubicBezTo>
                    <a:cubicBezTo>
                      <a:pt x="61111" y="87290"/>
                      <a:pt x="95729" y="67871"/>
                      <a:pt x="127740" y="76643"/>
                    </a:cubicBezTo>
                    <a:cubicBezTo>
                      <a:pt x="184790" y="92273"/>
                      <a:pt x="195096" y="127794"/>
                      <a:pt x="195096" y="127794"/>
                    </a:cubicBezTo>
                    <a:cubicBezTo>
                      <a:pt x="195096" y="127794"/>
                      <a:pt x="218134" y="77432"/>
                      <a:pt x="268636" y="74916"/>
                    </a:cubicBezTo>
                    <a:cubicBezTo>
                      <a:pt x="304345" y="73139"/>
                      <a:pt x="333143" y="100075"/>
                      <a:pt x="333143" y="100075"/>
                    </a:cubicBezTo>
                    <a:cubicBezTo>
                      <a:pt x="333143" y="100075"/>
                      <a:pt x="349876" y="76595"/>
                      <a:pt x="371822" y="68489"/>
                    </a:cubicBezTo>
                    <a:cubicBezTo>
                      <a:pt x="408441" y="54951"/>
                      <a:pt x="444392" y="78238"/>
                      <a:pt x="444392" y="78238"/>
                    </a:cubicBezTo>
                    <a:cubicBezTo>
                      <a:pt x="444392" y="78238"/>
                      <a:pt x="460701" y="67592"/>
                      <a:pt x="460701" y="67592"/>
                    </a:cubicBezTo>
                    <a:cubicBezTo>
                      <a:pt x="460701" y="67592"/>
                      <a:pt x="462217" y="67119"/>
                      <a:pt x="462398" y="67040"/>
                    </a:cubicBezTo>
                    <a:cubicBezTo>
                      <a:pt x="462217" y="67113"/>
                      <a:pt x="460701" y="67519"/>
                      <a:pt x="460701" y="67519"/>
                    </a:cubicBezTo>
                    <a:cubicBezTo>
                      <a:pt x="460701" y="67519"/>
                      <a:pt x="427963" y="41001"/>
                      <a:pt x="399165" y="40292"/>
                    </a:cubicBezTo>
                    <a:cubicBezTo>
                      <a:pt x="369883" y="39564"/>
                      <a:pt x="340539" y="64967"/>
                      <a:pt x="340539" y="64967"/>
                    </a:cubicBezTo>
                    <a:cubicBezTo>
                      <a:pt x="340539" y="64967"/>
                      <a:pt x="320896" y="2619"/>
                      <a:pt x="223530" y="6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79" name="Google Shape;7979;p13"/>
              <p:cNvSpPr/>
              <p:nvPr/>
            </p:nvSpPr>
            <p:spPr>
              <a:xfrm>
                <a:off x="8062786" y="4803241"/>
                <a:ext cx="1003369" cy="417251"/>
              </a:xfrm>
              <a:custGeom>
                <a:avLst/>
                <a:gdLst/>
                <a:ahLst/>
                <a:cxnLst/>
                <a:rect l="l" t="t" r="r" b="b"/>
                <a:pathLst>
                  <a:path w="1003369" h="417251" extrusionOk="0">
                    <a:moveTo>
                      <a:pt x="881268" y="0"/>
                    </a:moveTo>
                    <a:cubicBezTo>
                      <a:pt x="923888" y="56989"/>
                      <a:pt x="967660" y="154610"/>
                      <a:pt x="841618" y="224833"/>
                    </a:cubicBezTo>
                    <a:cubicBezTo>
                      <a:pt x="764622" y="267751"/>
                      <a:pt x="717394" y="182231"/>
                      <a:pt x="695447" y="125788"/>
                    </a:cubicBezTo>
                    <a:cubicBezTo>
                      <a:pt x="715151" y="201140"/>
                      <a:pt x="725821" y="346778"/>
                      <a:pt x="515144" y="351870"/>
                    </a:cubicBezTo>
                    <a:cubicBezTo>
                      <a:pt x="418020" y="354216"/>
                      <a:pt x="386312" y="265320"/>
                      <a:pt x="378370" y="177903"/>
                    </a:cubicBezTo>
                    <a:cubicBezTo>
                      <a:pt x="363881" y="276408"/>
                      <a:pt x="324231" y="381232"/>
                      <a:pt x="219953" y="374951"/>
                    </a:cubicBezTo>
                    <a:cubicBezTo>
                      <a:pt x="93486" y="367348"/>
                      <a:pt x="74570" y="125170"/>
                      <a:pt x="74570" y="125170"/>
                    </a:cubicBezTo>
                    <a:cubicBezTo>
                      <a:pt x="74570" y="125170"/>
                      <a:pt x="94820" y="357678"/>
                      <a:pt x="0" y="364723"/>
                    </a:cubicBezTo>
                    <a:cubicBezTo>
                      <a:pt x="48562" y="371701"/>
                      <a:pt x="87362" y="342540"/>
                      <a:pt x="87362" y="342540"/>
                    </a:cubicBezTo>
                    <a:cubicBezTo>
                      <a:pt x="87362" y="342540"/>
                      <a:pt x="150293" y="417001"/>
                      <a:pt x="225409" y="417250"/>
                    </a:cubicBezTo>
                    <a:cubicBezTo>
                      <a:pt x="310408" y="417535"/>
                      <a:pt x="350967" y="365966"/>
                      <a:pt x="350967" y="365966"/>
                    </a:cubicBezTo>
                    <a:cubicBezTo>
                      <a:pt x="350967" y="365966"/>
                      <a:pt x="410745" y="401632"/>
                      <a:pt x="460156" y="403706"/>
                    </a:cubicBezTo>
                    <a:cubicBezTo>
                      <a:pt x="509626" y="405779"/>
                      <a:pt x="556733" y="365620"/>
                      <a:pt x="556733" y="365620"/>
                    </a:cubicBezTo>
                    <a:cubicBezTo>
                      <a:pt x="556733" y="365620"/>
                      <a:pt x="646340" y="384099"/>
                      <a:pt x="700661" y="359194"/>
                    </a:cubicBezTo>
                    <a:cubicBezTo>
                      <a:pt x="781536" y="322090"/>
                      <a:pt x="795057" y="266854"/>
                      <a:pt x="795057" y="266854"/>
                    </a:cubicBezTo>
                    <a:cubicBezTo>
                      <a:pt x="795057" y="266854"/>
                      <a:pt x="894544" y="278852"/>
                      <a:pt x="948745" y="209422"/>
                    </a:cubicBezTo>
                    <a:cubicBezTo>
                      <a:pt x="970206" y="181988"/>
                      <a:pt x="990698" y="147844"/>
                      <a:pt x="1003369" y="104223"/>
                    </a:cubicBezTo>
                    <a:cubicBezTo>
                      <a:pt x="967357" y="88739"/>
                      <a:pt x="917037" y="38619"/>
                      <a:pt x="881268"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0" name="Google Shape;7980;p13"/>
              <p:cNvSpPr/>
              <p:nvPr/>
            </p:nvSpPr>
            <p:spPr>
              <a:xfrm>
                <a:off x="8273607" y="4288522"/>
                <a:ext cx="269886" cy="127654"/>
              </a:xfrm>
              <a:custGeom>
                <a:avLst/>
                <a:gdLst/>
                <a:ahLst/>
                <a:cxnLst/>
                <a:rect l="l" t="t" r="r" b="b"/>
                <a:pathLst>
                  <a:path w="269886" h="127654" extrusionOk="0">
                    <a:moveTo>
                      <a:pt x="165852" y="66"/>
                    </a:moveTo>
                    <a:cubicBezTo>
                      <a:pt x="68485" y="-2492"/>
                      <a:pt x="31746" y="70090"/>
                      <a:pt x="31746" y="70090"/>
                    </a:cubicBezTo>
                    <a:cubicBezTo>
                      <a:pt x="31746" y="70090"/>
                      <a:pt x="-11481" y="95662"/>
                      <a:pt x="2948" y="113438"/>
                    </a:cubicBezTo>
                    <a:cubicBezTo>
                      <a:pt x="20166" y="134657"/>
                      <a:pt x="45993" y="122483"/>
                      <a:pt x="69091" y="124248"/>
                    </a:cubicBezTo>
                    <a:cubicBezTo>
                      <a:pt x="77094" y="124860"/>
                      <a:pt x="84794" y="127260"/>
                      <a:pt x="92857" y="127618"/>
                    </a:cubicBezTo>
                    <a:cubicBezTo>
                      <a:pt x="100920" y="127982"/>
                      <a:pt x="109226" y="125527"/>
                      <a:pt x="117229" y="124829"/>
                    </a:cubicBezTo>
                    <a:cubicBezTo>
                      <a:pt x="174218" y="119858"/>
                      <a:pt x="244908" y="100603"/>
                      <a:pt x="269886" y="43305"/>
                    </a:cubicBezTo>
                    <a:cubicBezTo>
                      <a:pt x="254972" y="25026"/>
                      <a:pt x="224780" y="1612"/>
                      <a:pt x="165852" y="6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1" name="Google Shape;7981;p13"/>
              <p:cNvSpPr/>
              <p:nvPr/>
            </p:nvSpPr>
            <p:spPr>
              <a:xfrm>
                <a:off x="9040692" y="4621531"/>
                <a:ext cx="38662" cy="206657"/>
              </a:xfrm>
              <a:custGeom>
                <a:avLst/>
                <a:gdLst/>
                <a:ahLst/>
                <a:cxnLst/>
                <a:rect l="l" t="t" r="r" b="b"/>
                <a:pathLst>
                  <a:path w="38662" h="206657" extrusionOk="0">
                    <a:moveTo>
                      <a:pt x="0" y="0"/>
                    </a:moveTo>
                    <a:cubicBezTo>
                      <a:pt x="30011" y="82719"/>
                      <a:pt x="40195" y="150560"/>
                      <a:pt x="38013" y="206658"/>
                    </a:cubicBezTo>
                    <a:cubicBezTo>
                      <a:pt x="41711" y="144364"/>
                      <a:pt x="29707" y="80161"/>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2" name="Google Shape;7982;p13"/>
              <p:cNvSpPr/>
              <p:nvPr/>
            </p:nvSpPr>
            <p:spPr>
              <a:xfrm>
                <a:off x="8678812" y="4344421"/>
                <a:ext cx="332657" cy="206540"/>
              </a:xfrm>
              <a:custGeom>
                <a:avLst/>
                <a:gdLst/>
                <a:ahLst/>
                <a:cxnLst/>
                <a:rect l="l" t="t" r="r" b="b"/>
                <a:pathLst>
                  <a:path w="332657" h="206540" extrusionOk="0">
                    <a:moveTo>
                      <a:pt x="73115" y="23"/>
                    </a:moveTo>
                    <a:cubicBezTo>
                      <a:pt x="31708" y="-535"/>
                      <a:pt x="4183" y="9432"/>
                      <a:pt x="0" y="11014"/>
                    </a:cubicBezTo>
                    <a:cubicBezTo>
                      <a:pt x="11519" y="7049"/>
                      <a:pt x="207828" y="-56003"/>
                      <a:pt x="332658" y="206541"/>
                    </a:cubicBezTo>
                    <a:cubicBezTo>
                      <a:pt x="253661" y="35477"/>
                      <a:pt x="145018" y="999"/>
                      <a:pt x="73115" y="23"/>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3" name="Google Shape;7983;p13"/>
              <p:cNvSpPr/>
              <p:nvPr/>
            </p:nvSpPr>
            <p:spPr>
              <a:xfrm>
                <a:off x="7766853" y="4331518"/>
                <a:ext cx="1312135" cy="846943"/>
              </a:xfrm>
              <a:custGeom>
                <a:avLst/>
                <a:gdLst/>
                <a:ahLst/>
                <a:cxnLst/>
                <a:rect l="l" t="t" r="r" b="b"/>
                <a:pathLst>
                  <a:path w="1312135" h="846943" extrusionOk="0">
                    <a:moveTo>
                      <a:pt x="449076" y="0"/>
                    </a:moveTo>
                    <a:cubicBezTo>
                      <a:pt x="442588" y="152"/>
                      <a:pt x="436223" y="837"/>
                      <a:pt x="429978" y="1522"/>
                    </a:cubicBezTo>
                    <a:cubicBezTo>
                      <a:pt x="426219" y="1946"/>
                      <a:pt x="422582" y="2370"/>
                      <a:pt x="419126" y="2904"/>
                    </a:cubicBezTo>
                    <a:cubicBezTo>
                      <a:pt x="415427" y="3456"/>
                      <a:pt x="411851" y="3983"/>
                      <a:pt x="408516" y="4565"/>
                    </a:cubicBezTo>
                    <a:cubicBezTo>
                      <a:pt x="395967" y="6996"/>
                      <a:pt x="385175" y="9676"/>
                      <a:pt x="385175" y="9676"/>
                    </a:cubicBezTo>
                    <a:cubicBezTo>
                      <a:pt x="385175" y="9676"/>
                      <a:pt x="377354" y="9604"/>
                      <a:pt x="369836" y="9609"/>
                    </a:cubicBezTo>
                    <a:cubicBezTo>
                      <a:pt x="362197" y="9700"/>
                      <a:pt x="352618" y="9967"/>
                      <a:pt x="340311" y="11271"/>
                    </a:cubicBezTo>
                    <a:cubicBezTo>
                      <a:pt x="332369" y="12107"/>
                      <a:pt x="323396" y="13435"/>
                      <a:pt x="313939" y="15139"/>
                    </a:cubicBezTo>
                    <a:cubicBezTo>
                      <a:pt x="311271" y="15611"/>
                      <a:pt x="308421" y="16315"/>
                      <a:pt x="305694" y="16867"/>
                    </a:cubicBezTo>
                    <a:cubicBezTo>
                      <a:pt x="298176" y="18388"/>
                      <a:pt x="290294" y="20255"/>
                      <a:pt x="282170" y="22462"/>
                    </a:cubicBezTo>
                    <a:cubicBezTo>
                      <a:pt x="280655" y="22874"/>
                      <a:pt x="279139" y="23341"/>
                      <a:pt x="277623" y="23778"/>
                    </a:cubicBezTo>
                    <a:cubicBezTo>
                      <a:pt x="274167" y="24724"/>
                      <a:pt x="270773" y="25615"/>
                      <a:pt x="267196" y="26748"/>
                    </a:cubicBezTo>
                    <a:cubicBezTo>
                      <a:pt x="267074" y="26779"/>
                      <a:pt x="267014" y="26791"/>
                      <a:pt x="266892" y="26821"/>
                    </a:cubicBezTo>
                    <a:cubicBezTo>
                      <a:pt x="265255" y="27337"/>
                      <a:pt x="263679" y="27858"/>
                      <a:pt x="261982" y="28410"/>
                    </a:cubicBezTo>
                    <a:cubicBezTo>
                      <a:pt x="261921" y="28440"/>
                      <a:pt x="261800" y="28446"/>
                      <a:pt x="261739" y="28476"/>
                    </a:cubicBezTo>
                    <a:cubicBezTo>
                      <a:pt x="253251" y="31320"/>
                      <a:pt x="244642" y="34624"/>
                      <a:pt x="235852" y="38365"/>
                    </a:cubicBezTo>
                    <a:cubicBezTo>
                      <a:pt x="233851" y="39219"/>
                      <a:pt x="231789" y="40220"/>
                      <a:pt x="229789" y="41129"/>
                    </a:cubicBezTo>
                    <a:cubicBezTo>
                      <a:pt x="222756" y="44288"/>
                      <a:pt x="215603" y="47810"/>
                      <a:pt x="208448" y="51630"/>
                    </a:cubicBezTo>
                    <a:cubicBezTo>
                      <a:pt x="205962" y="52957"/>
                      <a:pt x="203477" y="54170"/>
                      <a:pt x="200991" y="55570"/>
                    </a:cubicBezTo>
                    <a:cubicBezTo>
                      <a:pt x="200931" y="55613"/>
                      <a:pt x="200870" y="55667"/>
                      <a:pt x="200749" y="55710"/>
                    </a:cubicBezTo>
                    <a:cubicBezTo>
                      <a:pt x="192140" y="60614"/>
                      <a:pt x="183470" y="66028"/>
                      <a:pt x="174861" y="72018"/>
                    </a:cubicBezTo>
                    <a:cubicBezTo>
                      <a:pt x="174740" y="72103"/>
                      <a:pt x="174619" y="72212"/>
                      <a:pt x="174498" y="72297"/>
                    </a:cubicBezTo>
                    <a:cubicBezTo>
                      <a:pt x="168738" y="76329"/>
                      <a:pt x="162918" y="80524"/>
                      <a:pt x="157219" y="85083"/>
                    </a:cubicBezTo>
                    <a:cubicBezTo>
                      <a:pt x="147094" y="93171"/>
                      <a:pt x="137091" y="102083"/>
                      <a:pt x="127391" y="111971"/>
                    </a:cubicBezTo>
                    <a:cubicBezTo>
                      <a:pt x="122480" y="116912"/>
                      <a:pt x="117691" y="122096"/>
                      <a:pt x="112962" y="127522"/>
                    </a:cubicBezTo>
                    <a:cubicBezTo>
                      <a:pt x="112962" y="127546"/>
                      <a:pt x="112962" y="127564"/>
                      <a:pt x="112901" y="127589"/>
                    </a:cubicBezTo>
                    <a:cubicBezTo>
                      <a:pt x="108232" y="132997"/>
                      <a:pt x="103565" y="138617"/>
                      <a:pt x="99018" y="144522"/>
                    </a:cubicBezTo>
                    <a:cubicBezTo>
                      <a:pt x="99018" y="144534"/>
                      <a:pt x="99018" y="144582"/>
                      <a:pt x="99018" y="144595"/>
                    </a:cubicBezTo>
                    <a:cubicBezTo>
                      <a:pt x="93197" y="152197"/>
                      <a:pt x="87620" y="160448"/>
                      <a:pt x="82103" y="168924"/>
                    </a:cubicBezTo>
                    <a:cubicBezTo>
                      <a:pt x="82103" y="168948"/>
                      <a:pt x="82042" y="168966"/>
                      <a:pt x="82042" y="168991"/>
                    </a:cubicBezTo>
                    <a:cubicBezTo>
                      <a:pt x="80284" y="171719"/>
                      <a:pt x="78526" y="174465"/>
                      <a:pt x="76768" y="177284"/>
                    </a:cubicBezTo>
                    <a:cubicBezTo>
                      <a:pt x="76707" y="177442"/>
                      <a:pt x="76586" y="177612"/>
                      <a:pt x="76525" y="177769"/>
                    </a:cubicBezTo>
                    <a:cubicBezTo>
                      <a:pt x="71129" y="186542"/>
                      <a:pt x="65915" y="195557"/>
                      <a:pt x="60944" y="205276"/>
                    </a:cubicBezTo>
                    <a:cubicBezTo>
                      <a:pt x="53245" y="220462"/>
                      <a:pt x="46090" y="236801"/>
                      <a:pt x="39604" y="254419"/>
                    </a:cubicBezTo>
                    <a:cubicBezTo>
                      <a:pt x="33117" y="272038"/>
                      <a:pt x="27296" y="290935"/>
                      <a:pt x="22264" y="311166"/>
                    </a:cubicBezTo>
                    <a:cubicBezTo>
                      <a:pt x="18020" y="328002"/>
                      <a:pt x="14625" y="344789"/>
                      <a:pt x="11655" y="361480"/>
                    </a:cubicBezTo>
                    <a:cubicBezTo>
                      <a:pt x="10624" y="367154"/>
                      <a:pt x="9836" y="372769"/>
                      <a:pt x="8987" y="378413"/>
                    </a:cubicBezTo>
                    <a:cubicBezTo>
                      <a:pt x="8199" y="383360"/>
                      <a:pt x="7653" y="388216"/>
                      <a:pt x="6986" y="393133"/>
                    </a:cubicBezTo>
                    <a:cubicBezTo>
                      <a:pt x="6077" y="399408"/>
                      <a:pt x="5167" y="405719"/>
                      <a:pt x="4501" y="411933"/>
                    </a:cubicBezTo>
                    <a:cubicBezTo>
                      <a:pt x="4440" y="412188"/>
                      <a:pt x="4440" y="412443"/>
                      <a:pt x="4379" y="412697"/>
                    </a:cubicBezTo>
                    <a:cubicBezTo>
                      <a:pt x="3834" y="418142"/>
                      <a:pt x="3228" y="423616"/>
                      <a:pt x="2743" y="429006"/>
                    </a:cubicBezTo>
                    <a:cubicBezTo>
                      <a:pt x="2743" y="429145"/>
                      <a:pt x="2682" y="429285"/>
                      <a:pt x="2682" y="429424"/>
                    </a:cubicBezTo>
                    <a:cubicBezTo>
                      <a:pt x="1530" y="442865"/>
                      <a:pt x="863" y="456088"/>
                      <a:pt x="439" y="469092"/>
                    </a:cubicBezTo>
                    <a:cubicBezTo>
                      <a:pt x="378" y="471566"/>
                      <a:pt x="136" y="474100"/>
                      <a:pt x="75" y="476561"/>
                    </a:cubicBezTo>
                    <a:cubicBezTo>
                      <a:pt x="75" y="476670"/>
                      <a:pt x="75" y="476792"/>
                      <a:pt x="75" y="476907"/>
                    </a:cubicBezTo>
                    <a:cubicBezTo>
                      <a:pt x="75" y="477083"/>
                      <a:pt x="75" y="477276"/>
                      <a:pt x="75" y="477459"/>
                    </a:cubicBezTo>
                    <a:cubicBezTo>
                      <a:pt x="-168" y="492348"/>
                      <a:pt x="196" y="506820"/>
                      <a:pt x="924" y="520934"/>
                    </a:cubicBezTo>
                    <a:cubicBezTo>
                      <a:pt x="984" y="521122"/>
                      <a:pt x="984" y="521297"/>
                      <a:pt x="1045" y="521485"/>
                    </a:cubicBezTo>
                    <a:cubicBezTo>
                      <a:pt x="1288" y="526299"/>
                      <a:pt x="1712" y="530943"/>
                      <a:pt x="2075" y="535654"/>
                    </a:cubicBezTo>
                    <a:cubicBezTo>
                      <a:pt x="2075" y="535884"/>
                      <a:pt x="2136" y="536115"/>
                      <a:pt x="2136" y="536345"/>
                    </a:cubicBezTo>
                    <a:cubicBezTo>
                      <a:pt x="2863" y="545930"/>
                      <a:pt x="3894" y="555309"/>
                      <a:pt x="5107" y="564403"/>
                    </a:cubicBezTo>
                    <a:cubicBezTo>
                      <a:pt x="5955" y="570872"/>
                      <a:pt x="6744" y="577462"/>
                      <a:pt x="7835" y="583688"/>
                    </a:cubicBezTo>
                    <a:cubicBezTo>
                      <a:pt x="8017" y="584519"/>
                      <a:pt x="8138" y="585356"/>
                      <a:pt x="8259" y="586180"/>
                    </a:cubicBezTo>
                    <a:cubicBezTo>
                      <a:pt x="8441" y="587004"/>
                      <a:pt x="8563" y="587847"/>
                      <a:pt x="8684" y="588666"/>
                    </a:cubicBezTo>
                    <a:cubicBezTo>
                      <a:pt x="8745" y="588805"/>
                      <a:pt x="8745" y="588939"/>
                      <a:pt x="8745" y="589078"/>
                    </a:cubicBezTo>
                    <a:cubicBezTo>
                      <a:pt x="8806" y="589224"/>
                      <a:pt x="8806" y="589351"/>
                      <a:pt x="8806" y="589496"/>
                    </a:cubicBezTo>
                    <a:cubicBezTo>
                      <a:pt x="10685" y="599282"/>
                      <a:pt x="12867" y="608776"/>
                      <a:pt x="15232" y="617767"/>
                    </a:cubicBezTo>
                    <a:cubicBezTo>
                      <a:pt x="15292" y="617864"/>
                      <a:pt x="15292" y="617942"/>
                      <a:pt x="15353" y="618039"/>
                    </a:cubicBezTo>
                    <a:cubicBezTo>
                      <a:pt x="15353" y="618057"/>
                      <a:pt x="15353" y="618088"/>
                      <a:pt x="15414" y="618112"/>
                    </a:cubicBezTo>
                    <a:cubicBezTo>
                      <a:pt x="30570" y="633657"/>
                      <a:pt x="39543" y="672470"/>
                      <a:pt x="79617" y="674368"/>
                    </a:cubicBezTo>
                    <a:cubicBezTo>
                      <a:pt x="155704" y="677981"/>
                      <a:pt x="153339" y="622186"/>
                      <a:pt x="153339" y="622186"/>
                    </a:cubicBezTo>
                    <a:cubicBezTo>
                      <a:pt x="153339" y="622186"/>
                      <a:pt x="148186" y="698230"/>
                      <a:pt x="175407" y="759796"/>
                    </a:cubicBezTo>
                    <a:cubicBezTo>
                      <a:pt x="194505" y="803102"/>
                      <a:pt x="229486" y="839344"/>
                      <a:pt x="294053" y="836653"/>
                    </a:cubicBezTo>
                    <a:cubicBezTo>
                      <a:pt x="294720" y="836628"/>
                      <a:pt x="295266" y="836495"/>
                      <a:pt x="295872" y="836447"/>
                    </a:cubicBezTo>
                    <a:cubicBezTo>
                      <a:pt x="295872" y="836453"/>
                      <a:pt x="295933" y="836447"/>
                      <a:pt x="295933" y="836447"/>
                    </a:cubicBezTo>
                    <a:cubicBezTo>
                      <a:pt x="390753" y="829402"/>
                      <a:pt x="370503" y="596893"/>
                      <a:pt x="370503" y="596893"/>
                    </a:cubicBezTo>
                    <a:cubicBezTo>
                      <a:pt x="370503" y="596893"/>
                      <a:pt x="389418" y="839072"/>
                      <a:pt x="515885" y="846674"/>
                    </a:cubicBezTo>
                    <a:cubicBezTo>
                      <a:pt x="620164" y="852955"/>
                      <a:pt x="659814" y="748132"/>
                      <a:pt x="674303" y="649626"/>
                    </a:cubicBezTo>
                    <a:cubicBezTo>
                      <a:pt x="682245" y="737043"/>
                      <a:pt x="713953" y="825940"/>
                      <a:pt x="811076" y="823594"/>
                    </a:cubicBezTo>
                    <a:cubicBezTo>
                      <a:pt x="1021754" y="818501"/>
                      <a:pt x="1011083" y="672864"/>
                      <a:pt x="991380" y="597511"/>
                    </a:cubicBezTo>
                    <a:cubicBezTo>
                      <a:pt x="1013327" y="653955"/>
                      <a:pt x="1060555" y="739474"/>
                      <a:pt x="1137550" y="696557"/>
                    </a:cubicBezTo>
                    <a:cubicBezTo>
                      <a:pt x="1263593" y="626333"/>
                      <a:pt x="1219821" y="528712"/>
                      <a:pt x="1177200" y="471723"/>
                    </a:cubicBezTo>
                    <a:cubicBezTo>
                      <a:pt x="1212970" y="510342"/>
                      <a:pt x="1263290" y="560462"/>
                      <a:pt x="1299302" y="575946"/>
                    </a:cubicBezTo>
                    <a:cubicBezTo>
                      <a:pt x="1299424" y="575570"/>
                      <a:pt x="1299544" y="575225"/>
                      <a:pt x="1299666" y="574843"/>
                    </a:cubicBezTo>
                    <a:cubicBezTo>
                      <a:pt x="1299666" y="574770"/>
                      <a:pt x="1299726" y="574703"/>
                      <a:pt x="1299726" y="574637"/>
                    </a:cubicBezTo>
                    <a:cubicBezTo>
                      <a:pt x="1302697" y="563372"/>
                      <a:pt x="1305122" y="552272"/>
                      <a:pt x="1307123" y="541183"/>
                    </a:cubicBezTo>
                    <a:cubicBezTo>
                      <a:pt x="1307123" y="541068"/>
                      <a:pt x="1307183" y="540953"/>
                      <a:pt x="1307183" y="540837"/>
                    </a:cubicBezTo>
                    <a:cubicBezTo>
                      <a:pt x="1307608" y="538176"/>
                      <a:pt x="1308032" y="535472"/>
                      <a:pt x="1308396" y="532750"/>
                    </a:cubicBezTo>
                    <a:cubicBezTo>
                      <a:pt x="1308457" y="532683"/>
                      <a:pt x="1308396" y="532610"/>
                      <a:pt x="1308396" y="532544"/>
                    </a:cubicBezTo>
                    <a:cubicBezTo>
                      <a:pt x="1309245" y="527287"/>
                      <a:pt x="1309791" y="522037"/>
                      <a:pt x="1310336" y="516787"/>
                    </a:cubicBezTo>
                    <a:cubicBezTo>
                      <a:pt x="1310397" y="516556"/>
                      <a:pt x="1310397" y="516320"/>
                      <a:pt x="1310457" y="516096"/>
                    </a:cubicBezTo>
                    <a:cubicBezTo>
                      <a:pt x="1311124" y="509645"/>
                      <a:pt x="1311488" y="503146"/>
                      <a:pt x="1311852" y="496671"/>
                    </a:cubicBezTo>
                    <a:cubicBezTo>
                      <a:pt x="1314034" y="440567"/>
                      <a:pt x="1303849" y="372732"/>
                      <a:pt x="1273839" y="290013"/>
                    </a:cubicBezTo>
                    <a:cubicBezTo>
                      <a:pt x="1273778" y="289837"/>
                      <a:pt x="1273717" y="289637"/>
                      <a:pt x="1273657" y="289461"/>
                    </a:cubicBezTo>
                    <a:cubicBezTo>
                      <a:pt x="1268140" y="274602"/>
                      <a:pt x="1261895" y="259130"/>
                      <a:pt x="1255227" y="243082"/>
                    </a:cubicBezTo>
                    <a:cubicBezTo>
                      <a:pt x="1255166" y="242985"/>
                      <a:pt x="1255105" y="242907"/>
                      <a:pt x="1255045" y="242809"/>
                    </a:cubicBezTo>
                    <a:cubicBezTo>
                      <a:pt x="1251650" y="234807"/>
                      <a:pt x="1248194" y="226907"/>
                      <a:pt x="1244617" y="219444"/>
                    </a:cubicBezTo>
                    <a:cubicBezTo>
                      <a:pt x="1119787" y="-43099"/>
                      <a:pt x="923478" y="19952"/>
                      <a:pt x="911959" y="23917"/>
                    </a:cubicBezTo>
                    <a:cubicBezTo>
                      <a:pt x="911898" y="23942"/>
                      <a:pt x="911534" y="24032"/>
                      <a:pt x="911474" y="24057"/>
                    </a:cubicBezTo>
                    <a:cubicBezTo>
                      <a:pt x="911292" y="24136"/>
                      <a:pt x="909777" y="24608"/>
                      <a:pt x="909777" y="24608"/>
                    </a:cubicBezTo>
                    <a:cubicBezTo>
                      <a:pt x="909777" y="24608"/>
                      <a:pt x="893468" y="35254"/>
                      <a:pt x="893468" y="35254"/>
                    </a:cubicBezTo>
                    <a:cubicBezTo>
                      <a:pt x="893468" y="35254"/>
                      <a:pt x="857517" y="11968"/>
                      <a:pt x="820898" y="25506"/>
                    </a:cubicBezTo>
                    <a:cubicBezTo>
                      <a:pt x="798951" y="33611"/>
                      <a:pt x="782218" y="57092"/>
                      <a:pt x="782218" y="57092"/>
                    </a:cubicBezTo>
                    <a:cubicBezTo>
                      <a:pt x="782218" y="57092"/>
                      <a:pt x="753421" y="30156"/>
                      <a:pt x="717711" y="31932"/>
                    </a:cubicBezTo>
                    <a:cubicBezTo>
                      <a:pt x="667210" y="34448"/>
                      <a:pt x="644171" y="84811"/>
                      <a:pt x="644171" y="84811"/>
                    </a:cubicBezTo>
                    <a:cubicBezTo>
                      <a:pt x="644171" y="84811"/>
                      <a:pt x="633865" y="49289"/>
                      <a:pt x="576815" y="33660"/>
                    </a:cubicBezTo>
                    <a:cubicBezTo>
                      <a:pt x="544804" y="24887"/>
                      <a:pt x="510187" y="44306"/>
                      <a:pt x="510187" y="44306"/>
                    </a:cubicBezTo>
                    <a:cubicBezTo>
                      <a:pt x="510187" y="44306"/>
                      <a:pt x="486542" y="521"/>
                      <a:pt x="449076"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984" name="Google Shape;7984;p13"/>
              <p:cNvGrpSpPr/>
              <p:nvPr/>
            </p:nvGrpSpPr>
            <p:grpSpPr>
              <a:xfrm>
                <a:off x="8305759" y="4104562"/>
                <a:ext cx="342550" cy="368025"/>
                <a:chOff x="8305759" y="4104562"/>
                <a:chExt cx="342550" cy="368025"/>
              </a:xfrm>
            </p:grpSpPr>
            <p:sp>
              <p:nvSpPr>
                <p:cNvPr id="7985" name="Google Shape;7985;p13"/>
                <p:cNvSpPr/>
                <p:nvPr/>
              </p:nvSpPr>
              <p:spPr>
                <a:xfrm>
                  <a:off x="8305759" y="4104562"/>
                  <a:ext cx="342542" cy="368025"/>
                </a:xfrm>
                <a:custGeom>
                  <a:avLst/>
                  <a:gdLst/>
                  <a:ahLst/>
                  <a:cxnLst/>
                  <a:rect l="l" t="t" r="r" b="b"/>
                  <a:pathLst>
                    <a:path w="342542" h="368025" extrusionOk="0">
                      <a:moveTo>
                        <a:pt x="337465" y="55231"/>
                      </a:moveTo>
                      <a:cubicBezTo>
                        <a:pt x="343467" y="51242"/>
                        <a:pt x="345831" y="15206"/>
                        <a:pt x="334979" y="6530"/>
                      </a:cubicBezTo>
                      <a:cubicBezTo>
                        <a:pt x="326128" y="-606"/>
                        <a:pt x="225851" y="-15023"/>
                        <a:pt x="142550" y="50017"/>
                      </a:cubicBezTo>
                      <a:cubicBezTo>
                        <a:pt x="59310" y="115058"/>
                        <a:pt x="13052" y="166675"/>
                        <a:pt x="1229" y="247078"/>
                      </a:cubicBezTo>
                      <a:cubicBezTo>
                        <a:pt x="-10592" y="327487"/>
                        <a:pt x="66222" y="363075"/>
                        <a:pt x="86895" y="366840"/>
                      </a:cubicBezTo>
                      <a:cubicBezTo>
                        <a:pt x="133335" y="375297"/>
                        <a:pt x="175289" y="337181"/>
                        <a:pt x="186444" y="294639"/>
                      </a:cubicBezTo>
                      <a:cubicBezTo>
                        <a:pt x="199175" y="246066"/>
                        <a:pt x="156615" y="197449"/>
                        <a:pt x="168681" y="160067"/>
                      </a:cubicBezTo>
                      <a:cubicBezTo>
                        <a:pt x="178987" y="128262"/>
                        <a:pt x="195720" y="95572"/>
                        <a:pt x="236037" y="76760"/>
                      </a:cubicBezTo>
                      <a:cubicBezTo>
                        <a:pt x="280779" y="55892"/>
                        <a:pt x="327583" y="61827"/>
                        <a:pt x="337465" y="55231"/>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6" name="Google Shape;7986;p13"/>
                <p:cNvSpPr/>
                <p:nvPr/>
              </p:nvSpPr>
              <p:spPr>
                <a:xfrm>
                  <a:off x="8329363" y="4104565"/>
                  <a:ext cx="318945" cy="317416"/>
                </a:xfrm>
                <a:custGeom>
                  <a:avLst/>
                  <a:gdLst/>
                  <a:ahLst/>
                  <a:cxnLst/>
                  <a:rect l="l" t="t" r="r" b="b"/>
                  <a:pathLst>
                    <a:path w="318945" h="317416" extrusionOk="0">
                      <a:moveTo>
                        <a:pt x="303979" y="3696"/>
                      </a:moveTo>
                      <a:cubicBezTo>
                        <a:pt x="307738" y="4648"/>
                        <a:pt x="310344" y="5636"/>
                        <a:pt x="311436" y="6527"/>
                      </a:cubicBezTo>
                      <a:cubicBezTo>
                        <a:pt x="322227" y="15203"/>
                        <a:pt x="319863" y="51270"/>
                        <a:pt x="313861" y="55253"/>
                      </a:cubicBezTo>
                      <a:cubicBezTo>
                        <a:pt x="303979" y="61849"/>
                        <a:pt x="257175" y="55895"/>
                        <a:pt x="212433" y="76763"/>
                      </a:cubicBezTo>
                      <a:cubicBezTo>
                        <a:pt x="172055" y="95575"/>
                        <a:pt x="155383" y="128235"/>
                        <a:pt x="145077" y="160034"/>
                      </a:cubicBezTo>
                      <a:cubicBezTo>
                        <a:pt x="134103" y="194106"/>
                        <a:pt x="167993" y="237520"/>
                        <a:pt x="164538" y="281717"/>
                      </a:cubicBezTo>
                      <a:cubicBezTo>
                        <a:pt x="164538" y="281741"/>
                        <a:pt x="164538" y="281784"/>
                        <a:pt x="164538" y="281814"/>
                      </a:cubicBezTo>
                      <a:cubicBezTo>
                        <a:pt x="158354" y="292594"/>
                        <a:pt x="149502" y="302688"/>
                        <a:pt x="136346" y="310042"/>
                      </a:cubicBezTo>
                      <a:cubicBezTo>
                        <a:pt x="107731" y="326144"/>
                        <a:pt x="46073" y="317972"/>
                        <a:pt x="20489" y="264547"/>
                      </a:cubicBezTo>
                      <a:cubicBezTo>
                        <a:pt x="5454" y="233125"/>
                        <a:pt x="-973" y="211748"/>
                        <a:pt x="118" y="177409"/>
                      </a:cubicBezTo>
                      <a:cubicBezTo>
                        <a:pt x="240" y="177245"/>
                        <a:pt x="240" y="177009"/>
                        <a:pt x="360" y="176845"/>
                      </a:cubicBezTo>
                      <a:cubicBezTo>
                        <a:pt x="23581" y="132042"/>
                        <a:pt x="62563" y="93969"/>
                        <a:pt x="118946" y="49954"/>
                      </a:cubicBezTo>
                      <a:cubicBezTo>
                        <a:pt x="191820" y="-6956"/>
                        <a:pt x="277667" y="-2949"/>
                        <a:pt x="303979" y="3696"/>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7" name="Google Shape;7987;p13"/>
                <p:cNvSpPr/>
                <p:nvPr/>
              </p:nvSpPr>
              <p:spPr>
                <a:xfrm>
                  <a:off x="8384227" y="4104565"/>
                  <a:ext cx="264082" cy="277524"/>
                </a:xfrm>
                <a:custGeom>
                  <a:avLst/>
                  <a:gdLst/>
                  <a:ahLst/>
                  <a:cxnLst/>
                  <a:rect l="l" t="t" r="r" b="b"/>
                  <a:pathLst>
                    <a:path w="264082" h="277524" extrusionOk="0">
                      <a:moveTo>
                        <a:pt x="249115" y="3696"/>
                      </a:moveTo>
                      <a:cubicBezTo>
                        <a:pt x="252874" y="4648"/>
                        <a:pt x="255481" y="5636"/>
                        <a:pt x="256572" y="6527"/>
                      </a:cubicBezTo>
                      <a:cubicBezTo>
                        <a:pt x="267364" y="15203"/>
                        <a:pt x="265000" y="51270"/>
                        <a:pt x="258998" y="55253"/>
                      </a:cubicBezTo>
                      <a:cubicBezTo>
                        <a:pt x="249115" y="61849"/>
                        <a:pt x="202312" y="55895"/>
                        <a:pt x="157569" y="76763"/>
                      </a:cubicBezTo>
                      <a:cubicBezTo>
                        <a:pt x="117192" y="95575"/>
                        <a:pt x="100520" y="128235"/>
                        <a:pt x="90213" y="160034"/>
                      </a:cubicBezTo>
                      <a:cubicBezTo>
                        <a:pt x="81786" y="186206"/>
                        <a:pt x="99671" y="217956"/>
                        <a:pt x="106946" y="251277"/>
                      </a:cubicBezTo>
                      <a:cubicBezTo>
                        <a:pt x="101065" y="263990"/>
                        <a:pt x="91244" y="274866"/>
                        <a:pt x="74511" y="276988"/>
                      </a:cubicBezTo>
                      <a:cubicBezTo>
                        <a:pt x="33285" y="282233"/>
                        <a:pt x="-6789" y="248858"/>
                        <a:pt x="971" y="184721"/>
                      </a:cubicBezTo>
                      <a:cubicBezTo>
                        <a:pt x="6366" y="140209"/>
                        <a:pt x="28374" y="96236"/>
                        <a:pt x="50866" y="60776"/>
                      </a:cubicBezTo>
                      <a:cubicBezTo>
                        <a:pt x="55413" y="57138"/>
                        <a:pt x="59354" y="53670"/>
                        <a:pt x="64083" y="49954"/>
                      </a:cubicBezTo>
                      <a:cubicBezTo>
                        <a:pt x="136956" y="-6956"/>
                        <a:pt x="222804" y="-2949"/>
                        <a:pt x="249115" y="369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88" name="Google Shape;7988;p13"/>
                <p:cNvSpPr/>
                <p:nvPr/>
              </p:nvSpPr>
              <p:spPr>
                <a:xfrm>
                  <a:off x="8412771" y="4104817"/>
                  <a:ext cx="235538" cy="219382"/>
                </a:xfrm>
                <a:custGeom>
                  <a:avLst/>
                  <a:gdLst/>
                  <a:ahLst/>
                  <a:cxnLst/>
                  <a:rect l="l" t="t" r="r" b="b"/>
                  <a:pathLst>
                    <a:path w="235538" h="219382" extrusionOk="0">
                      <a:moveTo>
                        <a:pt x="220571" y="3444"/>
                      </a:moveTo>
                      <a:cubicBezTo>
                        <a:pt x="224330" y="4396"/>
                        <a:pt x="226937" y="5384"/>
                        <a:pt x="228028" y="6275"/>
                      </a:cubicBezTo>
                      <a:cubicBezTo>
                        <a:pt x="238820" y="14951"/>
                        <a:pt x="236456" y="51018"/>
                        <a:pt x="230454" y="55001"/>
                      </a:cubicBezTo>
                      <a:cubicBezTo>
                        <a:pt x="220571" y="61597"/>
                        <a:pt x="173768" y="55643"/>
                        <a:pt x="129026" y="76511"/>
                      </a:cubicBezTo>
                      <a:cubicBezTo>
                        <a:pt x="88648" y="95323"/>
                        <a:pt x="71976" y="127983"/>
                        <a:pt x="61670" y="159782"/>
                      </a:cubicBezTo>
                      <a:cubicBezTo>
                        <a:pt x="59062" y="167875"/>
                        <a:pt x="59426" y="176654"/>
                        <a:pt x="60760" y="185699"/>
                      </a:cubicBezTo>
                      <a:cubicBezTo>
                        <a:pt x="60699" y="186554"/>
                        <a:pt x="60214" y="187148"/>
                        <a:pt x="60274" y="188088"/>
                      </a:cubicBezTo>
                      <a:cubicBezTo>
                        <a:pt x="61305" y="201402"/>
                        <a:pt x="57062" y="213642"/>
                        <a:pt x="45421" y="218486"/>
                      </a:cubicBezTo>
                      <a:cubicBezTo>
                        <a:pt x="37358" y="221827"/>
                        <a:pt x="-776" y="217383"/>
                        <a:pt x="12" y="178151"/>
                      </a:cubicBezTo>
                      <a:cubicBezTo>
                        <a:pt x="618" y="151203"/>
                        <a:pt x="17351" y="91856"/>
                        <a:pt x="78462" y="38747"/>
                      </a:cubicBezTo>
                      <a:cubicBezTo>
                        <a:pt x="99379" y="20522"/>
                        <a:pt x="128237" y="9167"/>
                        <a:pt x="157823" y="1437"/>
                      </a:cubicBezTo>
                      <a:cubicBezTo>
                        <a:pt x="185954" y="-1515"/>
                        <a:pt x="209113" y="546"/>
                        <a:pt x="220571" y="3444"/>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989" name="Google Shape;7989;p13"/>
                <p:cNvGrpSpPr/>
                <p:nvPr/>
              </p:nvGrpSpPr>
              <p:grpSpPr>
                <a:xfrm>
                  <a:off x="8331239" y="4111407"/>
                  <a:ext cx="316911" cy="360661"/>
                  <a:chOff x="8331239" y="4111407"/>
                  <a:chExt cx="316911" cy="360661"/>
                </a:xfrm>
              </p:grpSpPr>
              <p:sp>
                <p:nvSpPr>
                  <p:cNvPr id="7990" name="Google Shape;7990;p13"/>
                  <p:cNvSpPr/>
                  <p:nvPr/>
                </p:nvSpPr>
                <p:spPr>
                  <a:xfrm>
                    <a:off x="8452978" y="4133782"/>
                    <a:ext cx="195172" cy="205302"/>
                  </a:xfrm>
                  <a:custGeom>
                    <a:avLst/>
                    <a:gdLst/>
                    <a:ahLst/>
                    <a:cxnLst/>
                    <a:rect l="l" t="t" r="r" b="b"/>
                    <a:pathLst>
                      <a:path w="195172" h="205302" extrusionOk="0">
                        <a:moveTo>
                          <a:pt x="194975" y="75"/>
                        </a:moveTo>
                        <a:cubicBezTo>
                          <a:pt x="195096" y="2361"/>
                          <a:pt x="195217" y="4295"/>
                          <a:pt x="195157" y="6526"/>
                        </a:cubicBezTo>
                        <a:cubicBezTo>
                          <a:pt x="195157" y="6556"/>
                          <a:pt x="195157" y="6587"/>
                          <a:pt x="195157" y="6623"/>
                        </a:cubicBezTo>
                        <a:cubicBezTo>
                          <a:pt x="188185" y="6399"/>
                          <a:pt x="181213" y="6550"/>
                          <a:pt x="174423" y="7696"/>
                        </a:cubicBezTo>
                        <a:cubicBezTo>
                          <a:pt x="139259" y="13656"/>
                          <a:pt x="117191" y="20416"/>
                          <a:pt x="89424" y="33602"/>
                        </a:cubicBezTo>
                        <a:cubicBezTo>
                          <a:pt x="44682" y="54839"/>
                          <a:pt x="6790" y="99503"/>
                          <a:pt x="6547" y="140244"/>
                        </a:cubicBezTo>
                        <a:cubicBezTo>
                          <a:pt x="6547" y="141547"/>
                          <a:pt x="6669" y="142948"/>
                          <a:pt x="6851" y="144391"/>
                        </a:cubicBezTo>
                        <a:cubicBezTo>
                          <a:pt x="8306" y="154606"/>
                          <a:pt x="14671" y="167580"/>
                          <a:pt x="24614" y="182101"/>
                        </a:cubicBezTo>
                        <a:cubicBezTo>
                          <a:pt x="25827" y="183871"/>
                          <a:pt x="27282" y="185508"/>
                          <a:pt x="28555" y="187266"/>
                        </a:cubicBezTo>
                        <a:cubicBezTo>
                          <a:pt x="30495" y="193226"/>
                          <a:pt x="32132" y="199149"/>
                          <a:pt x="34011" y="205302"/>
                        </a:cubicBezTo>
                        <a:cubicBezTo>
                          <a:pt x="28798" y="199015"/>
                          <a:pt x="23645" y="192516"/>
                          <a:pt x="19098" y="185835"/>
                        </a:cubicBezTo>
                        <a:cubicBezTo>
                          <a:pt x="8608" y="170539"/>
                          <a:pt x="2000" y="156704"/>
                          <a:pt x="424" y="145227"/>
                        </a:cubicBezTo>
                        <a:cubicBezTo>
                          <a:pt x="182" y="143482"/>
                          <a:pt x="0" y="141820"/>
                          <a:pt x="0" y="140189"/>
                        </a:cubicBezTo>
                        <a:cubicBezTo>
                          <a:pt x="243" y="96490"/>
                          <a:pt x="39831" y="49892"/>
                          <a:pt x="86575" y="27679"/>
                        </a:cubicBezTo>
                        <a:cubicBezTo>
                          <a:pt x="114887" y="14226"/>
                          <a:pt x="137501" y="7278"/>
                          <a:pt x="173270" y="1215"/>
                        </a:cubicBezTo>
                        <a:cubicBezTo>
                          <a:pt x="180364" y="15"/>
                          <a:pt x="187700" y="-125"/>
                          <a:pt x="194975" y="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1" name="Google Shape;7991;p13"/>
                  <p:cNvSpPr/>
                  <p:nvPr/>
                </p:nvSpPr>
                <p:spPr>
                  <a:xfrm>
                    <a:off x="8365603" y="4111407"/>
                    <a:ext cx="176011" cy="280893"/>
                  </a:xfrm>
                  <a:custGeom>
                    <a:avLst/>
                    <a:gdLst/>
                    <a:ahLst/>
                    <a:cxnLst/>
                    <a:rect l="l" t="t" r="r" b="b"/>
                    <a:pathLst>
                      <a:path w="176011" h="280893" extrusionOk="0">
                        <a:moveTo>
                          <a:pt x="176011" y="0"/>
                        </a:moveTo>
                        <a:cubicBezTo>
                          <a:pt x="173526" y="1152"/>
                          <a:pt x="171040" y="2098"/>
                          <a:pt x="168494" y="3425"/>
                        </a:cubicBezTo>
                        <a:cubicBezTo>
                          <a:pt x="155216" y="10458"/>
                          <a:pt x="143030" y="19455"/>
                          <a:pt x="132300" y="30835"/>
                        </a:cubicBezTo>
                        <a:cubicBezTo>
                          <a:pt x="107867" y="56637"/>
                          <a:pt x="104957" y="59862"/>
                          <a:pt x="98106" y="69423"/>
                        </a:cubicBezTo>
                        <a:cubicBezTo>
                          <a:pt x="86466" y="85665"/>
                          <a:pt x="79252" y="103550"/>
                          <a:pt x="70460" y="138338"/>
                        </a:cubicBezTo>
                        <a:cubicBezTo>
                          <a:pt x="65307" y="158744"/>
                          <a:pt x="64943" y="179788"/>
                          <a:pt x="67733" y="207397"/>
                        </a:cubicBezTo>
                        <a:cubicBezTo>
                          <a:pt x="68096" y="211017"/>
                          <a:pt x="69794" y="225700"/>
                          <a:pt x="69672" y="225118"/>
                        </a:cubicBezTo>
                        <a:cubicBezTo>
                          <a:pt x="69976" y="227380"/>
                          <a:pt x="70218" y="228968"/>
                          <a:pt x="70400" y="230569"/>
                        </a:cubicBezTo>
                        <a:cubicBezTo>
                          <a:pt x="71370" y="239238"/>
                          <a:pt x="71855" y="245162"/>
                          <a:pt x="71976" y="250394"/>
                        </a:cubicBezTo>
                        <a:cubicBezTo>
                          <a:pt x="72219" y="264162"/>
                          <a:pt x="69370" y="272553"/>
                          <a:pt x="61670" y="276403"/>
                        </a:cubicBezTo>
                        <a:cubicBezTo>
                          <a:pt x="39904" y="287224"/>
                          <a:pt x="22141" y="277870"/>
                          <a:pt x="10743" y="255001"/>
                        </a:cubicBezTo>
                        <a:cubicBezTo>
                          <a:pt x="1892" y="237086"/>
                          <a:pt x="-2049" y="211811"/>
                          <a:pt x="1043" y="196812"/>
                        </a:cubicBezTo>
                        <a:cubicBezTo>
                          <a:pt x="10804" y="149166"/>
                          <a:pt x="33357" y="101483"/>
                          <a:pt x="60760" y="61348"/>
                        </a:cubicBezTo>
                        <a:cubicBezTo>
                          <a:pt x="67066" y="56171"/>
                          <a:pt x="73431" y="51005"/>
                          <a:pt x="80221" y="45676"/>
                        </a:cubicBezTo>
                        <a:cubicBezTo>
                          <a:pt x="77917" y="48622"/>
                          <a:pt x="75614" y="51248"/>
                          <a:pt x="73310" y="54424"/>
                        </a:cubicBezTo>
                        <a:cubicBezTo>
                          <a:pt x="43057" y="95790"/>
                          <a:pt x="17958" y="147395"/>
                          <a:pt x="7530" y="198224"/>
                        </a:cubicBezTo>
                        <a:cubicBezTo>
                          <a:pt x="4741" y="211726"/>
                          <a:pt x="8379" y="235395"/>
                          <a:pt x="16624" y="252031"/>
                        </a:cubicBezTo>
                        <a:cubicBezTo>
                          <a:pt x="26567" y="271971"/>
                          <a:pt x="40814" y="279434"/>
                          <a:pt x="58821" y="270473"/>
                        </a:cubicBezTo>
                        <a:cubicBezTo>
                          <a:pt x="63610" y="268103"/>
                          <a:pt x="65550" y="261997"/>
                          <a:pt x="65307" y="250527"/>
                        </a:cubicBezTo>
                        <a:cubicBezTo>
                          <a:pt x="65247" y="245556"/>
                          <a:pt x="64762" y="239845"/>
                          <a:pt x="63792" y="231369"/>
                        </a:cubicBezTo>
                        <a:cubicBezTo>
                          <a:pt x="63610" y="229781"/>
                          <a:pt x="61488" y="211726"/>
                          <a:pt x="61124" y="208070"/>
                        </a:cubicBezTo>
                        <a:cubicBezTo>
                          <a:pt x="58274" y="179764"/>
                          <a:pt x="58699" y="158035"/>
                          <a:pt x="64034" y="136737"/>
                        </a:cubicBezTo>
                        <a:cubicBezTo>
                          <a:pt x="73007" y="101222"/>
                          <a:pt x="80525" y="82573"/>
                          <a:pt x="92711" y="65550"/>
                        </a:cubicBezTo>
                        <a:cubicBezTo>
                          <a:pt x="99864" y="55625"/>
                          <a:pt x="102775" y="52321"/>
                          <a:pt x="127450" y="26215"/>
                        </a:cubicBezTo>
                        <a:cubicBezTo>
                          <a:pt x="134240" y="19031"/>
                          <a:pt x="141757" y="13034"/>
                          <a:pt x="149578" y="7578"/>
                        </a:cubicBezTo>
                        <a:cubicBezTo>
                          <a:pt x="149578" y="7554"/>
                          <a:pt x="149639" y="7548"/>
                          <a:pt x="149700" y="7518"/>
                        </a:cubicBezTo>
                        <a:cubicBezTo>
                          <a:pt x="158612" y="4420"/>
                          <a:pt x="167463" y="1934"/>
                          <a:pt x="17601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2" name="Google Shape;7992;p13"/>
                  <p:cNvSpPr/>
                  <p:nvPr/>
                </p:nvSpPr>
                <p:spPr>
                  <a:xfrm>
                    <a:off x="8331239" y="4239347"/>
                    <a:ext cx="65841" cy="232721"/>
                  </a:xfrm>
                  <a:custGeom>
                    <a:avLst/>
                    <a:gdLst/>
                    <a:ahLst/>
                    <a:cxnLst/>
                    <a:rect l="l" t="t" r="r" b="b"/>
                    <a:pathLst>
                      <a:path w="65841" h="232721" extrusionOk="0">
                        <a:moveTo>
                          <a:pt x="26676" y="0"/>
                        </a:moveTo>
                        <a:cubicBezTo>
                          <a:pt x="13217" y="43263"/>
                          <a:pt x="6670" y="75165"/>
                          <a:pt x="6609" y="105903"/>
                        </a:cubicBezTo>
                        <a:cubicBezTo>
                          <a:pt x="6548" y="151039"/>
                          <a:pt x="21341" y="189082"/>
                          <a:pt x="54746" y="222306"/>
                        </a:cubicBezTo>
                        <a:cubicBezTo>
                          <a:pt x="56565" y="224100"/>
                          <a:pt x="58444" y="225919"/>
                          <a:pt x="60324" y="227738"/>
                        </a:cubicBezTo>
                        <a:cubicBezTo>
                          <a:pt x="62022" y="229387"/>
                          <a:pt x="64144" y="231072"/>
                          <a:pt x="65841" y="232721"/>
                        </a:cubicBezTo>
                        <a:cubicBezTo>
                          <a:pt x="64386" y="232545"/>
                          <a:pt x="62931" y="232776"/>
                          <a:pt x="61476" y="232509"/>
                        </a:cubicBezTo>
                        <a:cubicBezTo>
                          <a:pt x="59414" y="232127"/>
                          <a:pt x="56383" y="231212"/>
                          <a:pt x="53291" y="230169"/>
                        </a:cubicBezTo>
                        <a:cubicBezTo>
                          <a:pt x="53230" y="230157"/>
                          <a:pt x="53230" y="230144"/>
                          <a:pt x="53170" y="230133"/>
                        </a:cubicBezTo>
                        <a:cubicBezTo>
                          <a:pt x="52140" y="229090"/>
                          <a:pt x="51109" y="227998"/>
                          <a:pt x="50078" y="226980"/>
                        </a:cubicBezTo>
                        <a:cubicBezTo>
                          <a:pt x="15339" y="192471"/>
                          <a:pt x="-60" y="152694"/>
                          <a:pt x="0" y="105848"/>
                        </a:cubicBezTo>
                        <a:cubicBezTo>
                          <a:pt x="61" y="78469"/>
                          <a:pt x="4851" y="50890"/>
                          <a:pt x="14975" y="15418"/>
                        </a:cubicBezTo>
                        <a:cubicBezTo>
                          <a:pt x="18492" y="10470"/>
                          <a:pt x="22190" y="5505"/>
                          <a:pt x="26131" y="649"/>
                        </a:cubicBezTo>
                        <a:cubicBezTo>
                          <a:pt x="26313" y="431"/>
                          <a:pt x="26495" y="218"/>
                          <a:pt x="2667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3" name="Google Shape;7993;p13"/>
                  <p:cNvSpPr/>
                  <p:nvPr/>
                </p:nvSpPr>
                <p:spPr>
                  <a:xfrm>
                    <a:off x="8447344" y="4358653"/>
                    <a:ext cx="46557" cy="88867"/>
                  </a:xfrm>
                  <a:custGeom>
                    <a:avLst/>
                    <a:gdLst/>
                    <a:ahLst/>
                    <a:cxnLst/>
                    <a:rect l="l" t="t" r="r" b="b"/>
                    <a:pathLst>
                      <a:path w="46557" h="88867" extrusionOk="0">
                        <a:moveTo>
                          <a:pt x="29763" y="1389"/>
                        </a:moveTo>
                        <a:cubicBezTo>
                          <a:pt x="36190" y="4663"/>
                          <a:pt x="41525" y="14934"/>
                          <a:pt x="46557" y="28556"/>
                        </a:cubicBezTo>
                        <a:cubicBezTo>
                          <a:pt x="46193" y="32685"/>
                          <a:pt x="46012" y="36789"/>
                          <a:pt x="44920" y="40930"/>
                        </a:cubicBezTo>
                        <a:cubicBezTo>
                          <a:pt x="44859" y="41245"/>
                          <a:pt x="44677" y="41549"/>
                          <a:pt x="44617" y="41864"/>
                        </a:cubicBezTo>
                        <a:cubicBezTo>
                          <a:pt x="44496" y="41621"/>
                          <a:pt x="44435" y="41282"/>
                          <a:pt x="44375" y="41039"/>
                        </a:cubicBezTo>
                        <a:cubicBezTo>
                          <a:pt x="37220" y="17286"/>
                          <a:pt x="29460" y="5245"/>
                          <a:pt x="22367" y="6779"/>
                        </a:cubicBezTo>
                        <a:cubicBezTo>
                          <a:pt x="11636" y="9107"/>
                          <a:pt x="3815" y="20463"/>
                          <a:pt x="7574" y="39554"/>
                        </a:cubicBezTo>
                        <a:cubicBezTo>
                          <a:pt x="8968" y="46605"/>
                          <a:pt x="10969" y="52843"/>
                          <a:pt x="15395" y="64508"/>
                        </a:cubicBezTo>
                        <a:cubicBezTo>
                          <a:pt x="16365" y="67103"/>
                          <a:pt x="16971" y="68430"/>
                          <a:pt x="17456" y="69716"/>
                        </a:cubicBezTo>
                        <a:cubicBezTo>
                          <a:pt x="19578" y="75384"/>
                          <a:pt x="20305" y="79240"/>
                          <a:pt x="21579" y="83763"/>
                        </a:cubicBezTo>
                        <a:cubicBezTo>
                          <a:pt x="19942" y="85594"/>
                          <a:pt x="18062" y="87158"/>
                          <a:pt x="16304" y="88868"/>
                        </a:cubicBezTo>
                        <a:cubicBezTo>
                          <a:pt x="15031" y="83757"/>
                          <a:pt x="13758" y="78894"/>
                          <a:pt x="11211" y="72007"/>
                        </a:cubicBezTo>
                        <a:cubicBezTo>
                          <a:pt x="10727" y="70734"/>
                          <a:pt x="10242" y="69431"/>
                          <a:pt x="9272" y="66836"/>
                        </a:cubicBezTo>
                        <a:cubicBezTo>
                          <a:pt x="4725" y="54838"/>
                          <a:pt x="2603" y="48314"/>
                          <a:pt x="1087" y="40797"/>
                        </a:cubicBezTo>
                        <a:cubicBezTo>
                          <a:pt x="-3460" y="18086"/>
                          <a:pt x="6846" y="3402"/>
                          <a:pt x="21033" y="329"/>
                        </a:cubicBezTo>
                        <a:cubicBezTo>
                          <a:pt x="24125" y="-338"/>
                          <a:pt x="27035" y="7"/>
                          <a:pt x="29763" y="1389"/>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7994" name="Google Shape;7994;p13"/>
              <p:cNvSpPr/>
              <p:nvPr/>
            </p:nvSpPr>
            <p:spPr>
              <a:xfrm>
                <a:off x="8706579" y="4346349"/>
                <a:ext cx="361698" cy="371736"/>
              </a:xfrm>
              <a:custGeom>
                <a:avLst/>
                <a:gdLst/>
                <a:ahLst/>
                <a:cxnLst/>
                <a:rect l="l" t="t" r="r" b="b"/>
                <a:pathLst>
                  <a:path w="361698" h="371736" extrusionOk="0">
                    <a:moveTo>
                      <a:pt x="46319" y="186"/>
                    </a:moveTo>
                    <a:cubicBezTo>
                      <a:pt x="28009" y="-535"/>
                      <a:pt x="12489" y="938"/>
                      <a:pt x="0" y="2878"/>
                    </a:cubicBezTo>
                    <a:cubicBezTo>
                      <a:pt x="4911" y="3309"/>
                      <a:pt x="9700" y="3824"/>
                      <a:pt x="13641" y="5146"/>
                    </a:cubicBezTo>
                    <a:cubicBezTo>
                      <a:pt x="40013" y="14088"/>
                      <a:pt x="75056" y="13130"/>
                      <a:pt x="97730" y="28935"/>
                    </a:cubicBezTo>
                    <a:cubicBezTo>
                      <a:pt x="167268" y="77358"/>
                      <a:pt x="181213" y="94188"/>
                      <a:pt x="259785" y="175931"/>
                    </a:cubicBezTo>
                    <a:cubicBezTo>
                      <a:pt x="300890" y="218630"/>
                      <a:pt x="346663" y="335924"/>
                      <a:pt x="361698" y="371736"/>
                    </a:cubicBezTo>
                    <a:cubicBezTo>
                      <a:pt x="353089" y="329977"/>
                      <a:pt x="338963" y="283761"/>
                      <a:pt x="317138" y="231889"/>
                    </a:cubicBezTo>
                    <a:cubicBezTo>
                      <a:pt x="237535" y="42686"/>
                      <a:pt x="121920" y="3194"/>
                      <a:pt x="46319" y="18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5" name="Google Shape;7995;p13"/>
              <p:cNvSpPr/>
              <p:nvPr/>
            </p:nvSpPr>
            <p:spPr>
              <a:xfrm>
                <a:off x="7767049" y="4331518"/>
                <a:ext cx="1265856" cy="750500"/>
              </a:xfrm>
              <a:custGeom>
                <a:avLst/>
                <a:gdLst/>
                <a:ahLst/>
                <a:cxnLst/>
                <a:rect l="l" t="t" r="r" b="b"/>
                <a:pathLst>
                  <a:path w="1265856" h="750500" extrusionOk="0">
                    <a:moveTo>
                      <a:pt x="448879" y="0"/>
                    </a:moveTo>
                    <a:cubicBezTo>
                      <a:pt x="442392" y="152"/>
                      <a:pt x="436026" y="843"/>
                      <a:pt x="429782" y="1534"/>
                    </a:cubicBezTo>
                    <a:cubicBezTo>
                      <a:pt x="426023" y="1952"/>
                      <a:pt x="422385" y="2370"/>
                      <a:pt x="418869" y="2904"/>
                    </a:cubicBezTo>
                    <a:cubicBezTo>
                      <a:pt x="414686" y="3529"/>
                      <a:pt x="410502" y="4117"/>
                      <a:pt x="406925" y="4802"/>
                    </a:cubicBezTo>
                    <a:cubicBezTo>
                      <a:pt x="404500" y="5269"/>
                      <a:pt x="402560" y="5723"/>
                      <a:pt x="400439" y="6172"/>
                    </a:cubicBezTo>
                    <a:cubicBezTo>
                      <a:pt x="392739" y="7863"/>
                      <a:pt x="384979" y="9706"/>
                      <a:pt x="384979" y="9706"/>
                    </a:cubicBezTo>
                    <a:cubicBezTo>
                      <a:pt x="384979" y="9706"/>
                      <a:pt x="263422" y="158"/>
                      <a:pt x="157023" y="85059"/>
                    </a:cubicBezTo>
                    <a:cubicBezTo>
                      <a:pt x="146898" y="93147"/>
                      <a:pt x="136895" y="102113"/>
                      <a:pt x="127194" y="112001"/>
                    </a:cubicBezTo>
                    <a:cubicBezTo>
                      <a:pt x="122284" y="116943"/>
                      <a:pt x="117494" y="122090"/>
                      <a:pt x="112765" y="127510"/>
                    </a:cubicBezTo>
                    <a:cubicBezTo>
                      <a:pt x="112765" y="127516"/>
                      <a:pt x="112765" y="127552"/>
                      <a:pt x="112765" y="127559"/>
                    </a:cubicBezTo>
                    <a:cubicBezTo>
                      <a:pt x="108036" y="132978"/>
                      <a:pt x="103429" y="138617"/>
                      <a:pt x="98882" y="144540"/>
                    </a:cubicBezTo>
                    <a:cubicBezTo>
                      <a:pt x="98822" y="144552"/>
                      <a:pt x="98882" y="144582"/>
                      <a:pt x="98882" y="144595"/>
                    </a:cubicBezTo>
                    <a:cubicBezTo>
                      <a:pt x="85181" y="162400"/>
                      <a:pt x="72328" y="182510"/>
                      <a:pt x="60748" y="205288"/>
                    </a:cubicBezTo>
                    <a:cubicBezTo>
                      <a:pt x="53048" y="220468"/>
                      <a:pt x="45894" y="236820"/>
                      <a:pt x="39407" y="254432"/>
                    </a:cubicBezTo>
                    <a:cubicBezTo>
                      <a:pt x="36133" y="263241"/>
                      <a:pt x="33041" y="272353"/>
                      <a:pt x="30131" y="281798"/>
                    </a:cubicBezTo>
                    <a:cubicBezTo>
                      <a:pt x="27221" y="291262"/>
                      <a:pt x="24554" y="301041"/>
                      <a:pt x="22007" y="311172"/>
                    </a:cubicBezTo>
                    <a:cubicBezTo>
                      <a:pt x="18794" y="324043"/>
                      <a:pt x="16066" y="336866"/>
                      <a:pt x="13580" y="349664"/>
                    </a:cubicBezTo>
                    <a:cubicBezTo>
                      <a:pt x="13096" y="352307"/>
                      <a:pt x="12549" y="354938"/>
                      <a:pt x="12065" y="357576"/>
                    </a:cubicBezTo>
                    <a:cubicBezTo>
                      <a:pt x="9700" y="370477"/>
                      <a:pt x="7639" y="383360"/>
                      <a:pt x="5941" y="396067"/>
                    </a:cubicBezTo>
                    <a:cubicBezTo>
                      <a:pt x="4304" y="408750"/>
                      <a:pt x="3031" y="421270"/>
                      <a:pt x="2061" y="433668"/>
                    </a:cubicBezTo>
                    <a:cubicBezTo>
                      <a:pt x="1879" y="436075"/>
                      <a:pt x="1698" y="438494"/>
                      <a:pt x="1516" y="440889"/>
                    </a:cubicBezTo>
                    <a:cubicBezTo>
                      <a:pt x="727" y="452129"/>
                      <a:pt x="243" y="463193"/>
                      <a:pt x="0" y="474112"/>
                    </a:cubicBezTo>
                    <a:cubicBezTo>
                      <a:pt x="16248" y="504510"/>
                      <a:pt x="14004" y="554418"/>
                      <a:pt x="80754" y="553563"/>
                    </a:cubicBezTo>
                    <a:cubicBezTo>
                      <a:pt x="181880" y="552272"/>
                      <a:pt x="176302" y="319775"/>
                      <a:pt x="195036" y="274529"/>
                    </a:cubicBezTo>
                    <a:cubicBezTo>
                      <a:pt x="249478" y="142982"/>
                      <a:pt x="343632" y="55316"/>
                      <a:pt x="343632" y="55316"/>
                    </a:cubicBezTo>
                    <a:cubicBezTo>
                      <a:pt x="343632" y="55316"/>
                      <a:pt x="258875" y="119974"/>
                      <a:pt x="200734" y="226798"/>
                    </a:cubicBezTo>
                    <a:cubicBezTo>
                      <a:pt x="174423" y="275123"/>
                      <a:pt x="160600" y="340970"/>
                      <a:pt x="151506" y="398019"/>
                    </a:cubicBezTo>
                    <a:cubicBezTo>
                      <a:pt x="135986" y="495683"/>
                      <a:pt x="160176" y="675640"/>
                      <a:pt x="225470" y="684759"/>
                    </a:cubicBezTo>
                    <a:cubicBezTo>
                      <a:pt x="353392" y="702619"/>
                      <a:pt x="360546" y="423131"/>
                      <a:pt x="402985" y="286600"/>
                    </a:cubicBezTo>
                    <a:cubicBezTo>
                      <a:pt x="427417" y="208240"/>
                      <a:pt x="494046" y="78675"/>
                      <a:pt x="494046" y="78675"/>
                    </a:cubicBezTo>
                    <a:cubicBezTo>
                      <a:pt x="494046" y="78675"/>
                      <a:pt x="431176" y="213205"/>
                      <a:pt x="403106" y="344759"/>
                    </a:cubicBezTo>
                    <a:cubicBezTo>
                      <a:pt x="382190" y="442774"/>
                      <a:pt x="391769" y="548301"/>
                      <a:pt x="397407" y="576201"/>
                    </a:cubicBezTo>
                    <a:cubicBezTo>
                      <a:pt x="414625" y="661581"/>
                      <a:pt x="439482" y="774995"/>
                      <a:pt x="562796" y="745822"/>
                    </a:cubicBezTo>
                    <a:cubicBezTo>
                      <a:pt x="704966" y="712174"/>
                      <a:pt x="659253" y="349840"/>
                      <a:pt x="655616" y="213988"/>
                    </a:cubicBezTo>
                    <a:cubicBezTo>
                      <a:pt x="665134" y="362996"/>
                      <a:pt x="656525" y="760688"/>
                      <a:pt x="816215" y="729895"/>
                    </a:cubicBezTo>
                    <a:cubicBezTo>
                      <a:pt x="925222" y="708876"/>
                      <a:pt x="922312" y="587975"/>
                      <a:pt x="917219" y="472633"/>
                    </a:cubicBezTo>
                    <a:cubicBezTo>
                      <a:pt x="909702" y="301835"/>
                      <a:pt x="820035" y="94705"/>
                      <a:pt x="820035" y="94711"/>
                    </a:cubicBezTo>
                    <a:cubicBezTo>
                      <a:pt x="820035" y="94711"/>
                      <a:pt x="970934" y="662685"/>
                      <a:pt x="1115225" y="588999"/>
                    </a:cubicBezTo>
                    <a:cubicBezTo>
                      <a:pt x="1289709" y="499884"/>
                      <a:pt x="940257" y="54461"/>
                      <a:pt x="940257" y="54461"/>
                    </a:cubicBezTo>
                    <a:cubicBezTo>
                      <a:pt x="940257" y="54461"/>
                      <a:pt x="1137111" y="422961"/>
                      <a:pt x="1212895" y="420833"/>
                    </a:cubicBezTo>
                    <a:cubicBezTo>
                      <a:pt x="1307108" y="418184"/>
                      <a:pt x="1255394" y="264696"/>
                      <a:pt x="1212531" y="207864"/>
                    </a:cubicBezTo>
                    <a:cubicBezTo>
                      <a:pt x="1029560" y="-34800"/>
                      <a:pt x="909580" y="24572"/>
                      <a:pt x="909580" y="24572"/>
                    </a:cubicBezTo>
                    <a:cubicBezTo>
                      <a:pt x="909580" y="24572"/>
                      <a:pt x="893271" y="35230"/>
                      <a:pt x="893271" y="35224"/>
                    </a:cubicBezTo>
                    <a:cubicBezTo>
                      <a:pt x="893271" y="35224"/>
                      <a:pt x="857320" y="11986"/>
                      <a:pt x="820702" y="25524"/>
                    </a:cubicBezTo>
                    <a:cubicBezTo>
                      <a:pt x="798755" y="33630"/>
                      <a:pt x="782022" y="57110"/>
                      <a:pt x="782022" y="57110"/>
                    </a:cubicBezTo>
                    <a:cubicBezTo>
                      <a:pt x="782022" y="57110"/>
                      <a:pt x="753224" y="30125"/>
                      <a:pt x="717454" y="31902"/>
                    </a:cubicBezTo>
                    <a:cubicBezTo>
                      <a:pt x="667013" y="34418"/>
                      <a:pt x="643975" y="84792"/>
                      <a:pt x="643975" y="84792"/>
                    </a:cubicBezTo>
                    <a:cubicBezTo>
                      <a:pt x="643975" y="84792"/>
                      <a:pt x="633730" y="49277"/>
                      <a:pt x="576680" y="33642"/>
                    </a:cubicBezTo>
                    <a:cubicBezTo>
                      <a:pt x="544608" y="24869"/>
                      <a:pt x="509991" y="44294"/>
                      <a:pt x="509991" y="44294"/>
                    </a:cubicBezTo>
                    <a:cubicBezTo>
                      <a:pt x="509991" y="44294"/>
                      <a:pt x="486346" y="521"/>
                      <a:pt x="44887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6" name="Google Shape;7996;p13"/>
              <p:cNvSpPr/>
              <p:nvPr/>
            </p:nvSpPr>
            <p:spPr>
              <a:xfrm>
                <a:off x="7782779" y="4365390"/>
                <a:ext cx="301471" cy="451952"/>
              </a:xfrm>
              <a:custGeom>
                <a:avLst/>
                <a:gdLst/>
                <a:ahLst/>
                <a:cxnLst/>
                <a:rect l="l" t="t" r="r" b="b"/>
                <a:pathLst>
                  <a:path w="301471" h="451952" extrusionOk="0">
                    <a:moveTo>
                      <a:pt x="298862" y="6"/>
                    </a:moveTo>
                    <a:cubicBezTo>
                      <a:pt x="256787" y="1534"/>
                      <a:pt x="179791" y="37521"/>
                      <a:pt x="121044" y="99700"/>
                    </a:cubicBezTo>
                    <a:cubicBezTo>
                      <a:pt x="25436" y="200898"/>
                      <a:pt x="-35009" y="436608"/>
                      <a:pt x="22284" y="450140"/>
                    </a:cubicBezTo>
                    <a:cubicBezTo>
                      <a:pt x="127713" y="475033"/>
                      <a:pt x="122196" y="236838"/>
                      <a:pt x="176517" y="146710"/>
                    </a:cubicBezTo>
                    <a:cubicBezTo>
                      <a:pt x="229444" y="58807"/>
                      <a:pt x="317777" y="-679"/>
                      <a:pt x="29886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7" name="Google Shape;7997;p13"/>
              <p:cNvSpPr/>
              <p:nvPr/>
            </p:nvSpPr>
            <p:spPr>
              <a:xfrm>
                <a:off x="7923534" y="4331518"/>
                <a:ext cx="992725" cy="676444"/>
              </a:xfrm>
              <a:custGeom>
                <a:avLst/>
                <a:gdLst/>
                <a:ahLst/>
                <a:cxnLst/>
                <a:rect l="l" t="t" r="r" b="b"/>
                <a:pathLst>
                  <a:path w="992725" h="676444" extrusionOk="0">
                    <a:moveTo>
                      <a:pt x="292395" y="0"/>
                    </a:moveTo>
                    <a:cubicBezTo>
                      <a:pt x="285907" y="152"/>
                      <a:pt x="279542" y="843"/>
                      <a:pt x="273297" y="1534"/>
                    </a:cubicBezTo>
                    <a:cubicBezTo>
                      <a:pt x="269538" y="1952"/>
                      <a:pt x="265901" y="2370"/>
                      <a:pt x="262384" y="2904"/>
                    </a:cubicBezTo>
                    <a:cubicBezTo>
                      <a:pt x="258201" y="3529"/>
                      <a:pt x="254017" y="4117"/>
                      <a:pt x="250441" y="4802"/>
                    </a:cubicBezTo>
                    <a:cubicBezTo>
                      <a:pt x="248016" y="5269"/>
                      <a:pt x="246076" y="5723"/>
                      <a:pt x="243954" y="6172"/>
                    </a:cubicBezTo>
                    <a:cubicBezTo>
                      <a:pt x="239043" y="7245"/>
                      <a:pt x="237103" y="7700"/>
                      <a:pt x="234133" y="8385"/>
                    </a:cubicBezTo>
                    <a:lnTo>
                      <a:pt x="234072" y="8439"/>
                    </a:lnTo>
                    <a:lnTo>
                      <a:pt x="187147" y="55316"/>
                    </a:lnTo>
                    <a:lnTo>
                      <a:pt x="107180" y="135203"/>
                    </a:lnTo>
                    <a:cubicBezTo>
                      <a:pt x="102876" y="140375"/>
                      <a:pt x="98571" y="145510"/>
                      <a:pt x="94206" y="151130"/>
                    </a:cubicBezTo>
                    <a:cubicBezTo>
                      <a:pt x="91417" y="154725"/>
                      <a:pt x="87841" y="159721"/>
                      <a:pt x="84324" y="164474"/>
                    </a:cubicBezTo>
                    <a:cubicBezTo>
                      <a:pt x="79716" y="170767"/>
                      <a:pt x="75108" y="177157"/>
                      <a:pt x="70561" y="183929"/>
                    </a:cubicBezTo>
                    <a:cubicBezTo>
                      <a:pt x="68682" y="186724"/>
                      <a:pt x="66803" y="189313"/>
                      <a:pt x="64863" y="192259"/>
                    </a:cubicBezTo>
                    <a:cubicBezTo>
                      <a:pt x="64257" y="193253"/>
                      <a:pt x="63590" y="194308"/>
                      <a:pt x="62983" y="195321"/>
                    </a:cubicBezTo>
                    <a:cubicBezTo>
                      <a:pt x="59771" y="200256"/>
                      <a:pt x="56679" y="205367"/>
                      <a:pt x="53526" y="210611"/>
                    </a:cubicBezTo>
                    <a:cubicBezTo>
                      <a:pt x="52313" y="212690"/>
                      <a:pt x="51161" y="214824"/>
                      <a:pt x="49949" y="216940"/>
                    </a:cubicBezTo>
                    <a:cubicBezTo>
                      <a:pt x="47160" y="221826"/>
                      <a:pt x="44371" y="226786"/>
                      <a:pt x="41825" y="231812"/>
                    </a:cubicBezTo>
                    <a:cubicBezTo>
                      <a:pt x="40794" y="233740"/>
                      <a:pt x="39885" y="235734"/>
                      <a:pt x="38915" y="237717"/>
                    </a:cubicBezTo>
                    <a:cubicBezTo>
                      <a:pt x="36489" y="242628"/>
                      <a:pt x="34246" y="247551"/>
                      <a:pt x="32185" y="252479"/>
                    </a:cubicBezTo>
                    <a:cubicBezTo>
                      <a:pt x="31154" y="254953"/>
                      <a:pt x="30124" y="257445"/>
                      <a:pt x="29154" y="259967"/>
                    </a:cubicBezTo>
                    <a:cubicBezTo>
                      <a:pt x="26789" y="265993"/>
                      <a:pt x="24607" y="272044"/>
                      <a:pt x="22606" y="278058"/>
                    </a:cubicBezTo>
                    <a:cubicBezTo>
                      <a:pt x="5934" y="329015"/>
                      <a:pt x="1448" y="377031"/>
                      <a:pt x="1448" y="377031"/>
                    </a:cubicBezTo>
                    <a:cubicBezTo>
                      <a:pt x="1448" y="377031"/>
                      <a:pt x="-13891" y="570217"/>
                      <a:pt x="55284" y="585635"/>
                    </a:cubicBezTo>
                    <a:cubicBezTo>
                      <a:pt x="184176" y="614390"/>
                      <a:pt x="176597" y="481351"/>
                      <a:pt x="214489" y="337059"/>
                    </a:cubicBezTo>
                    <a:cubicBezTo>
                      <a:pt x="249592" y="203451"/>
                      <a:pt x="334651" y="84477"/>
                      <a:pt x="334651" y="84477"/>
                    </a:cubicBezTo>
                    <a:cubicBezTo>
                      <a:pt x="334651" y="84477"/>
                      <a:pt x="334469" y="84841"/>
                      <a:pt x="334469" y="84847"/>
                    </a:cubicBezTo>
                    <a:cubicBezTo>
                      <a:pt x="333984" y="85896"/>
                      <a:pt x="271721" y="221457"/>
                      <a:pt x="247713" y="340279"/>
                    </a:cubicBezTo>
                    <a:cubicBezTo>
                      <a:pt x="247227" y="342564"/>
                      <a:pt x="246621" y="344917"/>
                      <a:pt x="246197" y="347184"/>
                    </a:cubicBezTo>
                    <a:cubicBezTo>
                      <a:pt x="245348" y="351246"/>
                      <a:pt x="244802" y="355344"/>
                      <a:pt x="244075" y="359418"/>
                    </a:cubicBezTo>
                    <a:cubicBezTo>
                      <a:pt x="213701" y="543796"/>
                      <a:pt x="252078" y="701668"/>
                      <a:pt x="403038" y="649026"/>
                    </a:cubicBezTo>
                    <a:cubicBezTo>
                      <a:pt x="500647" y="615002"/>
                      <a:pt x="492280" y="427108"/>
                      <a:pt x="493129" y="410515"/>
                    </a:cubicBezTo>
                    <a:cubicBezTo>
                      <a:pt x="493129" y="410448"/>
                      <a:pt x="493129" y="410375"/>
                      <a:pt x="493129" y="410309"/>
                    </a:cubicBezTo>
                    <a:cubicBezTo>
                      <a:pt x="493190" y="409636"/>
                      <a:pt x="493250" y="408975"/>
                      <a:pt x="493311" y="408302"/>
                    </a:cubicBezTo>
                    <a:cubicBezTo>
                      <a:pt x="499737" y="266411"/>
                      <a:pt x="491855" y="142903"/>
                      <a:pt x="491855" y="142903"/>
                    </a:cubicBezTo>
                    <a:cubicBezTo>
                      <a:pt x="491855" y="142903"/>
                      <a:pt x="478821" y="712162"/>
                      <a:pt x="661186" y="674671"/>
                    </a:cubicBezTo>
                    <a:cubicBezTo>
                      <a:pt x="897205" y="626151"/>
                      <a:pt x="663550" y="94711"/>
                      <a:pt x="663550" y="94711"/>
                    </a:cubicBezTo>
                    <a:cubicBezTo>
                      <a:pt x="663550" y="94711"/>
                      <a:pt x="788986" y="589017"/>
                      <a:pt x="924426" y="534411"/>
                    </a:cubicBezTo>
                    <a:cubicBezTo>
                      <a:pt x="1119644" y="455663"/>
                      <a:pt x="838154" y="142703"/>
                      <a:pt x="800566" y="79942"/>
                    </a:cubicBezTo>
                    <a:cubicBezTo>
                      <a:pt x="800323" y="79566"/>
                      <a:pt x="800142" y="79312"/>
                      <a:pt x="799899" y="78942"/>
                    </a:cubicBezTo>
                    <a:cubicBezTo>
                      <a:pt x="781469" y="48344"/>
                      <a:pt x="766312" y="32217"/>
                      <a:pt x="755763" y="23838"/>
                    </a:cubicBezTo>
                    <a:cubicBezTo>
                      <a:pt x="755096" y="24045"/>
                      <a:pt x="753096" y="24572"/>
                      <a:pt x="753096" y="24572"/>
                    </a:cubicBezTo>
                    <a:cubicBezTo>
                      <a:pt x="753096" y="24572"/>
                      <a:pt x="736787" y="35230"/>
                      <a:pt x="736787" y="35224"/>
                    </a:cubicBezTo>
                    <a:cubicBezTo>
                      <a:pt x="736787" y="35224"/>
                      <a:pt x="700836" y="11986"/>
                      <a:pt x="664217" y="25524"/>
                    </a:cubicBezTo>
                    <a:cubicBezTo>
                      <a:pt x="642270" y="33630"/>
                      <a:pt x="625537" y="57110"/>
                      <a:pt x="625537" y="57110"/>
                    </a:cubicBezTo>
                    <a:cubicBezTo>
                      <a:pt x="625537" y="57110"/>
                      <a:pt x="596740" y="30125"/>
                      <a:pt x="560970" y="31902"/>
                    </a:cubicBezTo>
                    <a:cubicBezTo>
                      <a:pt x="510529" y="34418"/>
                      <a:pt x="487490" y="84792"/>
                      <a:pt x="487490" y="84792"/>
                    </a:cubicBezTo>
                    <a:cubicBezTo>
                      <a:pt x="487490" y="84792"/>
                      <a:pt x="477245" y="49277"/>
                      <a:pt x="420195" y="33642"/>
                    </a:cubicBezTo>
                    <a:cubicBezTo>
                      <a:pt x="388123" y="24869"/>
                      <a:pt x="353506" y="44294"/>
                      <a:pt x="353506" y="44294"/>
                    </a:cubicBezTo>
                    <a:cubicBezTo>
                      <a:pt x="353506" y="44294"/>
                      <a:pt x="329861" y="521"/>
                      <a:pt x="292395"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8" name="Google Shape;7998;p13"/>
              <p:cNvSpPr/>
              <p:nvPr/>
            </p:nvSpPr>
            <p:spPr>
              <a:xfrm>
                <a:off x="7943649" y="4368991"/>
                <a:ext cx="283494" cy="476345"/>
              </a:xfrm>
              <a:custGeom>
                <a:avLst/>
                <a:gdLst/>
                <a:ahLst/>
                <a:cxnLst/>
                <a:rect l="l" t="t" r="r" b="b"/>
                <a:pathLst>
                  <a:path w="283494" h="476345" extrusionOk="0">
                    <a:moveTo>
                      <a:pt x="283495" y="0"/>
                    </a:moveTo>
                    <a:cubicBezTo>
                      <a:pt x="283495" y="0"/>
                      <a:pt x="125199" y="15793"/>
                      <a:pt x="30864" y="208646"/>
                    </a:cubicBezTo>
                    <a:cubicBezTo>
                      <a:pt x="-22851" y="318489"/>
                      <a:pt x="1945" y="460653"/>
                      <a:pt x="41595" y="472996"/>
                    </a:cubicBezTo>
                    <a:cubicBezTo>
                      <a:pt x="133990" y="501764"/>
                      <a:pt x="156482" y="338721"/>
                      <a:pt x="188675" y="231994"/>
                    </a:cubicBezTo>
                    <a:cubicBezTo>
                      <a:pt x="222626" y="119265"/>
                      <a:pt x="283495" y="0"/>
                      <a:pt x="283495"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9" name="Google Shape;7999;p13"/>
              <p:cNvSpPr/>
              <p:nvPr/>
            </p:nvSpPr>
            <p:spPr>
              <a:xfrm>
                <a:off x="8189527" y="4394775"/>
                <a:ext cx="212671" cy="518484"/>
              </a:xfrm>
              <a:custGeom>
                <a:avLst/>
                <a:gdLst/>
                <a:ahLst/>
                <a:cxnLst/>
                <a:rect l="l" t="t" r="r" b="b"/>
                <a:pathLst>
                  <a:path w="212671" h="518484" extrusionOk="0">
                    <a:moveTo>
                      <a:pt x="141531" y="170"/>
                    </a:moveTo>
                    <a:cubicBezTo>
                      <a:pt x="178089" y="-4862"/>
                      <a:pt x="193185" y="102356"/>
                      <a:pt x="207493" y="213163"/>
                    </a:cubicBezTo>
                    <a:cubicBezTo>
                      <a:pt x="226105" y="357897"/>
                      <a:pt x="198460" y="531429"/>
                      <a:pt x="60110" y="517721"/>
                    </a:cubicBezTo>
                    <a:cubicBezTo>
                      <a:pt x="-26829" y="509106"/>
                      <a:pt x="-335" y="330931"/>
                      <a:pt x="22279" y="221512"/>
                    </a:cubicBezTo>
                    <a:cubicBezTo>
                      <a:pt x="44832" y="112093"/>
                      <a:pt x="105034" y="5202"/>
                      <a:pt x="141531" y="17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0" name="Google Shape;8000;p13"/>
              <p:cNvSpPr/>
              <p:nvPr/>
            </p:nvSpPr>
            <p:spPr>
              <a:xfrm>
                <a:off x="8446824" y="4413959"/>
                <a:ext cx="190156" cy="450425"/>
              </a:xfrm>
              <a:custGeom>
                <a:avLst/>
                <a:gdLst/>
                <a:ahLst/>
                <a:cxnLst/>
                <a:rect l="l" t="t" r="r" b="b"/>
                <a:pathLst>
                  <a:path w="190156" h="450425" extrusionOk="0">
                    <a:moveTo>
                      <a:pt x="30889" y="284"/>
                    </a:moveTo>
                    <a:cubicBezTo>
                      <a:pt x="84908" y="9808"/>
                      <a:pt x="132560" y="98305"/>
                      <a:pt x="157538" y="187905"/>
                    </a:cubicBezTo>
                    <a:cubicBezTo>
                      <a:pt x="177060" y="257947"/>
                      <a:pt x="232897" y="420845"/>
                      <a:pt x="129407" y="448041"/>
                    </a:cubicBezTo>
                    <a:cubicBezTo>
                      <a:pt x="30829" y="473953"/>
                      <a:pt x="22462" y="281616"/>
                      <a:pt x="10579" y="209882"/>
                    </a:cubicBezTo>
                    <a:cubicBezTo>
                      <a:pt x="-1303" y="138149"/>
                      <a:pt x="-12095" y="-7282"/>
                      <a:pt x="30889" y="2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1" name="Google Shape;8001;p13"/>
              <p:cNvSpPr/>
              <p:nvPr/>
            </p:nvSpPr>
            <p:spPr>
              <a:xfrm>
                <a:off x="8732588" y="4367894"/>
                <a:ext cx="206237" cy="229505"/>
              </a:xfrm>
              <a:custGeom>
                <a:avLst/>
                <a:gdLst/>
                <a:ahLst/>
                <a:cxnLst/>
                <a:rect l="l" t="t" r="r" b="b"/>
                <a:pathLst>
                  <a:path w="206237" h="229505" extrusionOk="0">
                    <a:moveTo>
                      <a:pt x="0" y="0"/>
                    </a:moveTo>
                    <a:cubicBezTo>
                      <a:pt x="0" y="0"/>
                      <a:pt x="143321" y="277300"/>
                      <a:pt x="189701" y="222281"/>
                    </a:cubicBezTo>
                    <a:cubicBezTo>
                      <a:pt x="231169" y="173022"/>
                      <a:pt x="189215" y="123090"/>
                      <a:pt x="124042" y="67090"/>
                    </a:cubicBezTo>
                    <a:cubicBezTo>
                      <a:pt x="88333" y="3646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2" name="Google Shape;8002;p13"/>
              <p:cNvSpPr/>
              <p:nvPr/>
            </p:nvSpPr>
            <p:spPr>
              <a:xfrm>
                <a:off x="8628195" y="4410076"/>
                <a:ext cx="219224" cy="292284"/>
              </a:xfrm>
              <a:custGeom>
                <a:avLst/>
                <a:gdLst/>
                <a:ahLst/>
                <a:cxnLst/>
                <a:rect l="l" t="t" r="r" b="b"/>
                <a:pathLst>
                  <a:path w="219224" h="292284" extrusionOk="0">
                    <a:moveTo>
                      <a:pt x="5329" y="990"/>
                    </a:moveTo>
                    <a:cubicBezTo>
                      <a:pt x="18061" y="-6673"/>
                      <a:pt x="88811" y="30467"/>
                      <a:pt x="150469" y="100830"/>
                    </a:cubicBezTo>
                    <a:cubicBezTo>
                      <a:pt x="200970" y="158510"/>
                      <a:pt x="259900" y="252615"/>
                      <a:pt x="180115" y="285856"/>
                    </a:cubicBezTo>
                    <a:cubicBezTo>
                      <a:pt x="101361" y="318680"/>
                      <a:pt x="69350" y="218270"/>
                      <a:pt x="35096" y="154873"/>
                    </a:cubicBezTo>
                    <a:cubicBezTo>
                      <a:pt x="-5645" y="79623"/>
                      <a:pt x="-3644" y="6416"/>
                      <a:pt x="5329" y="99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3" name="Google Shape;8003;p13"/>
              <p:cNvSpPr/>
              <p:nvPr/>
            </p:nvSpPr>
            <p:spPr>
              <a:xfrm>
                <a:off x="7817946" y="4376600"/>
                <a:ext cx="243748" cy="317442"/>
              </a:xfrm>
              <a:custGeom>
                <a:avLst/>
                <a:gdLst/>
                <a:ahLst/>
                <a:cxnLst/>
                <a:rect l="l" t="t" r="r" b="b"/>
                <a:pathLst>
                  <a:path w="243748" h="317442" extrusionOk="0">
                    <a:moveTo>
                      <a:pt x="243749" y="0"/>
                    </a:moveTo>
                    <a:cubicBezTo>
                      <a:pt x="243749" y="0"/>
                      <a:pt x="155658" y="29361"/>
                      <a:pt x="103823" y="79784"/>
                    </a:cubicBezTo>
                    <a:cubicBezTo>
                      <a:pt x="57747" y="124624"/>
                      <a:pt x="-37134" y="303860"/>
                      <a:pt x="15429" y="315561"/>
                    </a:cubicBezTo>
                    <a:cubicBezTo>
                      <a:pt x="107582" y="336101"/>
                      <a:pt x="109582" y="182862"/>
                      <a:pt x="144928" y="129674"/>
                    </a:cubicBezTo>
                    <a:cubicBezTo>
                      <a:pt x="184395" y="70254"/>
                      <a:pt x="243749" y="0"/>
                      <a:pt x="24374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4" name="Google Shape;8004;p13"/>
              <p:cNvSpPr/>
              <p:nvPr/>
            </p:nvSpPr>
            <p:spPr>
              <a:xfrm>
                <a:off x="7813731" y="4910611"/>
                <a:ext cx="26918" cy="31616"/>
              </a:xfrm>
              <a:custGeom>
                <a:avLst/>
                <a:gdLst/>
                <a:ahLst/>
                <a:cxnLst/>
                <a:rect l="l" t="t" r="r" b="b"/>
                <a:pathLst>
                  <a:path w="26918" h="31616" extrusionOk="0">
                    <a:moveTo>
                      <a:pt x="0" y="15812"/>
                    </a:moveTo>
                    <a:cubicBezTo>
                      <a:pt x="0" y="7081"/>
                      <a:pt x="6063" y="0"/>
                      <a:pt x="13460" y="0"/>
                    </a:cubicBezTo>
                    <a:cubicBezTo>
                      <a:pt x="20917" y="0"/>
                      <a:pt x="26919" y="7081"/>
                      <a:pt x="26919" y="15812"/>
                    </a:cubicBezTo>
                    <a:cubicBezTo>
                      <a:pt x="26919" y="24542"/>
                      <a:pt x="20917" y="31617"/>
                      <a:pt x="13460" y="31617"/>
                    </a:cubicBezTo>
                    <a:cubicBezTo>
                      <a:pt x="6063"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5" name="Google Shape;8005;p13"/>
              <p:cNvSpPr/>
              <p:nvPr/>
            </p:nvSpPr>
            <p:spPr>
              <a:xfrm>
                <a:off x="7880785" y="4780136"/>
                <a:ext cx="17945" cy="21013"/>
              </a:xfrm>
              <a:custGeom>
                <a:avLst/>
                <a:gdLst/>
                <a:ahLst/>
                <a:cxnLst/>
                <a:rect l="l" t="t" r="r" b="b"/>
                <a:pathLst>
                  <a:path w="17945" h="21013" extrusionOk="0">
                    <a:moveTo>
                      <a:pt x="0" y="10507"/>
                    </a:moveTo>
                    <a:cubicBezTo>
                      <a:pt x="0" y="4705"/>
                      <a:pt x="4002" y="0"/>
                      <a:pt x="8973" y="0"/>
                    </a:cubicBezTo>
                    <a:cubicBezTo>
                      <a:pt x="13884" y="0"/>
                      <a:pt x="17945" y="4705"/>
                      <a:pt x="17945" y="10507"/>
                    </a:cubicBezTo>
                    <a:cubicBezTo>
                      <a:pt x="17945" y="16309"/>
                      <a:pt x="13884" y="21013"/>
                      <a:pt x="8973" y="21013"/>
                    </a:cubicBezTo>
                    <a:cubicBezTo>
                      <a:pt x="4002" y="21013"/>
                      <a:pt x="0" y="16309"/>
                      <a:pt x="0" y="105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6" name="Google Shape;8006;p13"/>
              <p:cNvSpPr/>
              <p:nvPr/>
            </p:nvSpPr>
            <p:spPr>
              <a:xfrm>
                <a:off x="7968329" y="4941500"/>
                <a:ext cx="17885" cy="21019"/>
              </a:xfrm>
              <a:custGeom>
                <a:avLst/>
                <a:gdLst/>
                <a:ahLst/>
                <a:cxnLst/>
                <a:rect l="l" t="t" r="r" b="b"/>
                <a:pathLst>
                  <a:path w="17885" h="21019" extrusionOk="0">
                    <a:moveTo>
                      <a:pt x="0" y="10506"/>
                    </a:moveTo>
                    <a:cubicBezTo>
                      <a:pt x="0" y="4705"/>
                      <a:pt x="4002" y="0"/>
                      <a:pt x="8913" y="0"/>
                    </a:cubicBezTo>
                    <a:cubicBezTo>
                      <a:pt x="13884" y="0"/>
                      <a:pt x="17885" y="4705"/>
                      <a:pt x="17885" y="10506"/>
                    </a:cubicBezTo>
                    <a:cubicBezTo>
                      <a:pt x="17885" y="16309"/>
                      <a:pt x="13884" y="21019"/>
                      <a:pt x="8913" y="21019"/>
                    </a:cubicBezTo>
                    <a:cubicBezTo>
                      <a:pt x="4002" y="21019"/>
                      <a:pt x="0" y="16309"/>
                      <a:pt x="0" y="10506"/>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7" name="Google Shape;8007;p13"/>
              <p:cNvSpPr/>
              <p:nvPr/>
            </p:nvSpPr>
            <p:spPr>
              <a:xfrm>
                <a:off x="8300563" y="5031882"/>
                <a:ext cx="17884" cy="21019"/>
              </a:xfrm>
              <a:custGeom>
                <a:avLst/>
                <a:gdLst/>
                <a:ahLst/>
                <a:cxnLst/>
                <a:rect l="l" t="t" r="r" b="b"/>
                <a:pathLst>
                  <a:path w="17884" h="21019" extrusionOk="0">
                    <a:moveTo>
                      <a:pt x="0" y="10513"/>
                    </a:moveTo>
                    <a:cubicBezTo>
                      <a:pt x="0" y="4705"/>
                      <a:pt x="4002" y="0"/>
                      <a:pt x="8912" y="0"/>
                    </a:cubicBezTo>
                    <a:cubicBezTo>
                      <a:pt x="13884" y="0"/>
                      <a:pt x="17885" y="4705"/>
                      <a:pt x="17885" y="10513"/>
                    </a:cubicBezTo>
                    <a:cubicBezTo>
                      <a:pt x="17885" y="16315"/>
                      <a:pt x="13884" y="21019"/>
                      <a:pt x="8912"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8" name="Google Shape;8008;p13"/>
              <p:cNvSpPr/>
              <p:nvPr/>
            </p:nvSpPr>
            <p:spPr>
              <a:xfrm>
                <a:off x="8532459" y="5014325"/>
                <a:ext cx="17884" cy="21019"/>
              </a:xfrm>
              <a:custGeom>
                <a:avLst/>
                <a:gdLst/>
                <a:ahLst/>
                <a:cxnLst/>
                <a:rect l="l" t="t" r="r" b="b"/>
                <a:pathLst>
                  <a:path w="17884" h="21019" extrusionOk="0">
                    <a:moveTo>
                      <a:pt x="0" y="10513"/>
                    </a:moveTo>
                    <a:cubicBezTo>
                      <a:pt x="0" y="4705"/>
                      <a:pt x="4002" y="0"/>
                      <a:pt x="8973" y="0"/>
                    </a:cubicBezTo>
                    <a:cubicBezTo>
                      <a:pt x="13884" y="0"/>
                      <a:pt x="17885" y="4705"/>
                      <a:pt x="17885" y="10513"/>
                    </a:cubicBezTo>
                    <a:cubicBezTo>
                      <a:pt x="17885" y="16315"/>
                      <a:pt x="13884" y="21019"/>
                      <a:pt x="8973" y="21019"/>
                    </a:cubicBezTo>
                    <a:cubicBezTo>
                      <a:pt x="4002" y="21019"/>
                      <a:pt x="0" y="16315"/>
                      <a:pt x="0" y="10513"/>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09" name="Google Shape;8009;p13"/>
              <p:cNvSpPr/>
              <p:nvPr/>
            </p:nvSpPr>
            <p:spPr>
              <a:xfrm>
                <a:off x="7814805" y="4847558"/>
                <a:ext cx="12825" cy="15008"/>
              </a:xfrm>
              <a:custGeom>
                <a:avLst/>
                <a:gdLst/>
                <a:ahLst/>
                <a:cxnLst/>
                <a:rect l="l" t="t" r="r" b="b"/>
                <a:pathLst>
                  <a:path w="12825" h="15008" extrusionOk="0">
                    <a:moveTo>
                      <a:pt x="78" y="6700"/>
                    </a:moveTo>
                    <a:cubicBezTo>
                      <a:pt x="563" y="2584"/>
                      <a:pt x="3837" y="-399"/>
                      <a:pt x="7353" y="44"/>
                    </a:cubicBezTo>
                    <a:cubicBezTo>
                      <a:pt x="10870" y="492"/>
                      <a:pt x="13294" y="4191"/>
                      <a:pt x="12749" y="8313"/>
                    </a:cubicBezTo>
                    <a:cubicBezTo>
                      <a:pt x="12204" y="12430"/>
                      <a:pt x="8929" y="15413"/>
                      <a:pt x="5413" y="14964"/>
                    </a:cubicBezTo>
                    <a:cubicBezTo>
                      <a:pt x="1897" y="14521"/>
                      <a:pt x="-467" y="10823"/>
                      <a:pt x="78" y="670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0" name="Google Shape;8010;p13"/>
              <p:cNvSpPr/>
              <p:nvPr/>
            </p:nvSpPr>
            <p:spPr>
              <a:xfrm>
                <a:off x="7835602" y="4831333"/>
                <a:ext cx="12871" cy="15008"/>
              </a:xfrm>
              <a:custGeom>
                <a:avLst/>
                <a:gdLst/>
                <a:ahLst/>
                <a:cxnLst/>
                <a:rect l="l" t="t" r="r" b="b"/>
                <a:pathLst>
                  <a:path w="12871" h="15008" extrusionOk="0">
                    <a:moveTo>
                      <a:pt x="77" y="6695"/>
                    </a:moveTo>
                    <a:cubicBezTo>
                      <a:pt x="623" y="2579"/>
                      <a:pt x="3896" y="-404"/>
                      <a:pt x="7413" y="45"/>
                    </a:cubicBezTo>
                    <a:cubicBezTo>
                      <a:pt x="10929" y="487"/>
                      <a:pt x="13294" y="4185"/>
                      <a:pt x="12809" y="8308"/>
                    </a:cubicBezTo>
                    <a:cubicBezTo>
                      <a:pt x="12263" y="12431"/>
                      <a:pt x="8989" y="15407"/>
                      <a:pt x="5472" y="14965"/>
                    </a:cubicBezTo>
                    <a:cubicBezTo>
                      <a:pt x="1956" y="14516"/>
                      <a:pt x="-469" y="10818"/>
                      <a:pt x="77" y="669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1" name="Google Shape;8011;p13"/>
              <p:cNvSpPr/>
              <p:nvPr/>
            </p:nvSpPr>
            <p:spPr>
              <a:xfrm>
                <a:off x="7805666" y="4713579"/>
                <a:ext cx="12871" cy="15008"/>
              </a:xfrm>
              <a:custGeom>
                <a:avLst/>
                <a:gdLst/>
                <a:ahLst/>
                <a:cxnLst/>
                <a:rect l="l" t="t" r="r" b="b"/>
                <a:pathLst>
                  <a:path w="12871" h="15008" extrusionOk="0">
                    <a:moveTo>
                      <a:pt x="63" y="6701"/>
                    </a:moveTo>
                    <a:cubicBezTo>
                      <a:pt x="608" y="2578"/>
                      <a:pt x="3882" y="-399"/>
                      <a:pt x="7399" y="44"/>
                    </a:cubicBezTo>
                    <a:cubicBezTo>
                      <a:pt x="10915" y="492"/>
                      <a:pt x="13340" y="4191"/>
                      <a:pt x="12794" y="8313"/>
                    </a:cubicBezTo>
                    <a:cubicBezTo>
                      <a:pt x="12249" y="12430"/>
                      <a:pt x="8975" y="15413"/>
                      <a:pt x="5459" y="14964"/>
                    </a:cubicBezTo>
                    <a:cubicBezTo>
                      <a:pt x="1942" y="14521"/>
                      <a:pt x="-422" y="10823"/>
                      <a:pt x="63"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2" name="Google Shape;8012;p13"/>
              <p:cNvSpPr/>
              <p:nvPr/>
            </p:nvSpPr>
            <p:spPr>
              <a:xfrm>
                <a:off x="7876585" y="4534155"/>
                <a:ext cx="12824" cy="15007"/>
              </a:xfrm>
              <a:custGeom>
                <a:avLst/>
                <a:gdLst/>
                <a:ahLst/>
                <a:cxnLst/>
                <a:rect l="l" t="t" r="r" b="b"/>
                <a:pathLst>
                  <a:path w="12824" h="15007" extrusionOk="0">
                    <a:moveTo>
                      <a:pt x="77" y="6700"/>
                    </a:moveTo>
                    <a:cubicBezTo>
                      <a:pt x="623" y="2578"/>
                      <a:pt x="3896" y="-399"/>
                      <a:pt x="7413" y="44"/>
                    </a:cubicBezTo>
                    <a:cubicBezTo>
                      <a:pt x="10868" y="486"/>
                      <a:pt x="13294" y="4190"/>
                      <a:pt x="12748" y="8307"/>
                    </a:cubicBezTo>
                    <a:cubicBezTo>
                      <a:pt x="12202" y="12429"/>
                      <a:pt x="8929" y="15406"/>
                      <a:pt x="5412" y="14964"/>
                    </a:cubicBezTo>
                    <a:cubicBezTo>
                      <a:pt x="1956" y="14521"/>
                      <a:pt x="-469" y="10817"/>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3" name="Google Shape;8013;p13"/>
              <p:cNvSpPr/>
              <p:nvPr/>
            </p:nvSpPr>
            <p:spPr>
              <a:xfrm>
                <a:off x="8015602" y="4678531"/>
                <a:ext cx="12824" cy="15008"/>
              </a:xfrm>
              <a:custGeom>
                <a:avLst/>
                <a:gdLst/>
                <a:ahLst/>
                <a:cxnLst/>
                <a:rect l="l" t="t" r="r" b="b"/>
                <a:pathLst>
                  <a:path w="12824" h="15008" extrusionOk="0">
                    <a:moveTo>
                      <a:pt x="77" y="6700"/>
                    </a:moveTo>
                    <a:cubicBezTo>
                      <a:pt x="561" y="2584"/>
                      <a:pt x="3896" y="-399"/>
                      <a:pt x="7352" y="44"/>
                    </a:cubicBezTo>
                    <a:cubicBezTo>
                      <a:pt x="10868" y="492"/>
                      <a:pt x="13293" y="4191"/>
                      <a:pt x="12747" y="8313"/>
                    </a:cubicBezTo>
                    <a:cubicBezTo>
                      <a:pt x="12202" y="12430"/>
                      <a:pt x="8928" y="15413"/>
                      <a:pt x="5412" y="14964"/>
                    </a:cubicBezTo>
                    <a:cubicBezTo>
                      <a:pt x="1956" y="14521"/>
                      <a:pt x="-469" y="10823"/>
                      <a:pt x="77"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4" name="Google Shape;8014;p13"/>
              <p:cNvSpPr/>
              <p:nvPr/>
            </p:nvSpPr>
            <p:spPr>
              <a:xfrm>
                <a:off x="8504190" y="4614091"/>
                <a:ext cx="12825" cy="15007"/>
              </a:xfrm>
              <a:custGeom>
                <a:avLst/>
                <a:gdLst/>
                <a:ahLst/>
                <a:cxnLst/>
                <a:rect l="l" t="t" r="r" b="b"/>
                <a:pathLst>
                  <a:path w="12825" h="15007" extrusionOk="0">
                    <a:moveTo>
                      <a:pt x="78" y="6700"/>
                    </a:moveTo>
                    <a:cubicBezTo>
                      <a:pt x="564" y="2578"/>
                      <a:pt x="3837" y="-399"/>
                      <a:pt x="7354" y="44"/>
                    </a:cubicBezTo>
                    <a:cubicBezTo>
                      <a:pt x="10870" y="486"/>
                      <a:pt x="13295" y="4190"/>
                      <a:pt x="12749" y="8307"/>
                    </a:cubicBezTo>
                    <a:cubicBezTo>
                      <a:pt x="12203" y="12429"/>
                      <a:pt x="8929" y="15406"/>
                      <a:pt x="5413" y="14964"/>
                    </a:cubicBezTo>
                    <a:cubicBezTo>
                      <a:pt x="1897" y="14521"/>
                      <a:pt x="-467" y="10817"/>
                      <a:pt x="78"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5" name="Google Shape;8015;p13"/>
              <p:cNvSpPr/>
              <p:nvPr/>
            </p:nvSpPr>
            <p:spPr>
              <a:xfrm>
                <a:off x="8465148" y="4497536"/>
                <a:ext cx="12824" cy="15008"/>
              </a:xfrm>
              <a:custGeom>
                <a:avLst/>
                <a:gdLst/>
                <a:ahLst/>
                <a:cxnLst/>
                <a:rect l="l" t="t" r="r" b="b"/>
                <a:pathLst>
                  <a:path w="12824" h="15008" extrusionOk="0">
                    <a:moveTo>
                      <a:pt x="77" y="6696"/>
                    </a:moveTo>
                    <a:cubicBezTo>
                      <a:pt x="562" y="2579"/>
                      <a:pt x="3896" y="-404"/>
                      <a:pt x="7352" y="45"/>
                    </a:cubicBezTo>
                    <a:cubicBezTo>
                      <a:pt x="10868" y="487"/>
                      <a:pt x="13293" y="4186"/>
                      <a:pt x="12748" y="8308"/>
                    </a:cubicBezTo>
                    <a:cubicBezTo>
                      <a:pt x="12202" y="12425"/>
                      <a:pt x="8928" y="15407"/>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6" name="Google Shape;8016;p13"/>
              <p:cNvSpPr/>
              <p:nvPr/>
            </p:nvSpPr>
            <p:spPr>
              <a:xfrm>
                <a:off x="8289526" y="4570737"/>
                <a:ext cx="12871" cy="15007"/>
              </a:xfrm>
              <a:custGeom>
                <a:avLst/>
                <a:gdLst/>
                <a:ahLst/>
                <a:cxnLst/>
                <a:rect l="l" t="t" r="r" b="b"/>
                <a:pathLst>
                  <a:path w="12871" h="15007" extrusionOk="0">
                    <a:moveTo>
                      <a:pt x="63" y="6700"/>
                    </a:moveTo>
                    <a:cubicBezTo>
                      <a:pt x="609" y="2578"/>
                      <a:pt x="3882" y="-399"/>
                      <a:pt x="7399" y="44"/>
                    </a:cubicBezTo>
                    <a:cubicBezTo>
                      <a:pt x="10915" y="486"/>
                      <a:pt x="13341" y="4190"/>
                      <a:pt x="12795" y="8307"/>
                    </a:cubicBezTo>
                    <a:cubicBezTo>
                      <a:pt x="12249" y="12429"/>
                      <a:pt x="8976" y="15406"/>
                      <a:pt x="5459" y="14964"/>
                    </a:cubicBezTo>
                    <a:cubicBezTo>
                      <a:pt x="1943" y="14521"/>
                      <a:pt x="-422" y="10817"/>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7" name="Google Shape;8017;p13"/>
              <p:cNvSpPr/>
              <p:nvPr/>
            </p:nvSpPr>
            <p:spPr>
              <a:xfrm>
                <a:off x="8651938" y="4434920"/>
                <a:ext cx="12824" cy="15008"/>
              </a:xfrm>
              <a:custGeom>
                <a:avLst/>
                <a:gdLst/>
                <a:ahLst/>
                <a:cxnLst/>
                <a:rect l="l" t="t" r="r" b="b"/>
                <a:pathLst>
                  <a:path w="12824" h="15008" extrusionOk="0">
                    <a:moveTo>
                      <a:pt x="77" y="6696"/>
                    </a:moveTo>
                    <a:cubicBezTo>
                      <a:pt x="622" y="2579"/>
                      <a:pt x="3896" y="-404"/>
                      <a:pt x="7352" y="45"/>
                    </a:cubicBezTo>
                    <a:cubicBezTo>
                      <a:pt x="10868" y="487"/>
                      <a:pt x="13294" y="4186"/>
                      <a:pt x="12747" y="8308"/>
                    </a:cubicBezTo>
                    <a:cubicBezTo>
                      <a:pt x="12202" y="12431"/>
                      <a:pt x="8929" y="15408"/>
                      <a:pt x="5412" y="14965"/>
                    </a:cubicBezTo>
                    <a:cubicBezTo>
                      <a:pt x="1956" y="14516"/>
                      <a:pt x="-469" y="10818"/>
                      <a:pt x="77" y="669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8" name="Google Shape;8018;p13"/>
              <p:cNvSpPr/>
              <p:nvPr/>
            </p:nvSpPr>
            <p:spPr>
              <a:xfrm>
                <a:off x="8043989" y="4540224"/>
                <a:ext cx="12871" cy="15007"/>
              </a:xfrm>
              <a:custGeom>
                <a:avLst/>
                <a:gdLst/>
                <a:ahLst/>
                <a:cxnLst/>
                <a:rect l="l" t="t" r="r" b="b"/>
                <a:pathLst>
                  <a:path w="12871" h="15007" extrusionOk="0">
                    <a:moveTo>
                      <a:pt x="63" y="6701"/>
                    </a:moveTo>
                    <a:cubicBezTo>
                      <a:pt x="609" y="2578"/>
                      <a:pt x="3882" y="-399"/>
                      <a:pt x="7399" y="44"/>
                    </a:cubicBezTo>
                    <a:cubicBezTo>
                      <a:pt x="10915" y="486"/>
                      <a:pt x="13341" y="4191"/>
                      <a:pt x="12795" y="8307"/>
                    </a:cubicBezTo>
                    <a:cubicBezTo>
                      <a:pt x="12249" y="12430"/>
                      <a:pt x="8976" y="15406"/>
                      <a:pt x="5459" y="14964"/>
                    </a:cubicBezTo>
                    <a:cubicBezTo>
                      <a:pt x="1943" y="14521"/>
                      <a:pt x="-422" y="10823"/>
                      <a:pt x="63"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19" name="Google Shape;8019;p13"/>
              <p:cNvSpPr/>
              <p:nvPr/>
            </p:nvSpPr>
            <p:spPr>
              <a:xfrm>
                <a:off x="7963416" y="4419935"/>
                <a:ext cx="12871" cy="15008"/>
              </a:xfrm>
              <a:custGeom>
                <a:avLst/>
                <a:gdLst/>
                <a:ahLst/>
                <a:cxnLst/>
                <a:rect l="l" t="t" r="r" b="b"/>
                <a:pathLst>
                  <a:path w="12871" h="15008" extrusionOk="0">
                    <a:moveTo>
                      <a:pt x="63" y="6700"/>
                    </a:moveTo>
                    <a:cubicBezTo>
                      <a:pt x="609" y="2584"/>
                      <a:pt x="3883" y="-399"/>
                      <a:pt x="7399" y="44"/>
                    </a:cubicBezTo>
                    <a:cubicBezTo>
                      <a:pt x="10915" y="492"/>
                      <a:pt x="13340" y="4191"/>
                      <a:pt x="12795" y="8313"/>
                    </a:cubicBezTo>
                    <a:cubicBezTo>
                      <a:pt x="12249" y="12430"/>
                      <a:pt x="8975" y="15413"/>
                      <a:pt x="5459" y="14964"/>
                    </a:cubicBezTo>
                    <a:cubicBezTo>
                      <a:pt x="1942" y="14521"/>
                      <a:pt x="-422" y="10823"/>
                      <a:pt x="63" y="670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0" name="Google Shape;8020;p13"/>
              <p:cNvSpPr/>
              <p:nvPr/>
            </p:nvSpPr>
            <p:spPr>
              <a:xfrm>
                <a:off x="8481066" y="4464988"/>
                <a:ext cx="6936" cy="8098"/>
              </a:xfrm>
              <a:custGeom>
                <a:avLst/>
                <a:gdLst/>
                <a:ahLst/>
                <a:cxnLst/>
                <a:rect l="l" t="t" r="r" b="b"/>
                <a:pathLst>
                  <a:path w="6936" h="8098" extrusionOk="0">
                    <a:moveTo>
                      <a:pt x="43" y="3613"/>
                    </a:moveTo>
                    <a:cubicBezTo>
                      <a:pt x="346" y="1388"/>
                      <a:pt x="2104" y="-218"/>
                      <a:pt x="3984"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1" name="Google Shape;8021;p13"/>
              <p:cNvSpPr/>
              <p:nvPr/>
            </p:nvSpPr>
            <p:spPr>
              <a:xfrm>
                <a:off x="8657018" y="4457743"/>
                <a:ext cx="6924" cy="8098"/>
              </a:xfrm>
              <a:custGeom>
                <a:avLst/>
                <a:gdLst/>
                <a:ahLst/>
                <a:cxnLst/>
                <a:rect l="l" t="t" r="r" b="b"/>
                <a:pathLst>
                  <a:path w="6924" h="8098" extrusionOk="0">
                    <a:moveTo>
                      <a:pt x="30" y="3613"/>
                    </a:moveTo>
                    <a:cubicBezTo>
                      <a:pt x="332" y="1394"/>
                      <a:pt x="2091" y="-219"/>
                      <a:pt x="4030" y="24"/>
                    </a:cubicBezTo>
                    <a:cubicBezTo>
                      <a:pt x="5910" y="261"/>
                      <a:pt x="7183" y="2261"/>
                      <a:pt x="6880" y="4480"/>
                    </a:cubicBezTo>
                    <a:cubicBezTo>
                      <a:pt x="6638" y="6705"/>
                      <a:pt x="4879" y="8312"/>
                      <a:pt x="2940" y="8075"/>
                    </a:cubicBezTo>
                    <a:cubicBezTo>
                      <a:pt x="1060" y="7833"/>
                      <a:pt x="-213" y="5838"/>
                      <a:pt x="30"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2" name="Google Shape;8022;p13"/>
              <p:cNvSpPr/>
              <p:nvPr/>
            </p:nvSpPr>
            <p:spPr>
              <a:xfrm>
                <a:off x="8292455" y="4511137"/>
                <a:ext cx="6938" cy="8098"/>
              </a:xfrm>
              <a:custGeom>
                <a:avLst/>
                <a:gdLst/>
                <a:ahLst/>
                <a:cxnLst/>
                <a:rect l="l" t="t" r="r" b="b"/>
                <a:pathLst>
                  <a:path w="6938" h="8098" extrusionOk="0">
                    <a:moveTo>
                      <a:pt x="45" y="3613"/>
                    </a:moveTo>
                    <a:cubicBezTo>
                      <a:pt x="347" y="1394"/>
                      <a:pt x="2106" y="-219"/>
                      <a:pt x="3985" y="24"/>
                    </a:cubicBezTo>
                    <a:cubicBezTo>
                      <a:pt x="5865" y="261"/>
                      <a:pt x="7198" y="2261"/>
                      <a:pt x="6895" y="4480"/>
                    </a:cubicBezTo>
                    <a:cubicBezTo>
                      <a:pt x="6592" y="6705"/>
                      <a:pt x="4834" y="8311"/>
                      <a:pt x="2955"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3" name="Google Shape;8023;p13"/>
              <p:cNvSpPr/>
              <p:nvPr/>
            </p:nvSpPr>
            <p:spPr>
              <a:xfrm>
                <a:off x="8130705" y="4431923"/>
                <a:ext cx="6936" cy="8098"/>
              </a:xfrm>
              <a:custGeom>
                <a:avLst/>
                <a:gdLst/>
                <a:ahLst/>
                <a:cxnLst/>
                <a:rect l="l" t="t" r="r" b="b"/>
                <a:pathLst>
                  <a:path w="6936" h="8098" extrusionOk="0">
                    <a:moveTo>
                      <a:pt x="43" y="3618"/>
                    </a:moveTo>
                    <a:cubicBezTo>
                      <a:pt x="347" y="1393"/>
                      <a:pt x="2104" y="-213"/>
                      <a:pt x="3984" y="23"/>
                    </a:cubicBezTo>
                    <a:cubicBezTo>
                      <a:pt x="5863" y="266"/>
                      <a:pt x="7197" y="2260"/>
                      <a:pt x="6894" y="4485"/>
                    </a:cubicBezTo>
                    <a:cubicBezTo>
                      <a:pt x="6590" y="6710"/>
                      <a:pt x="4833" y="8317"/>
                      <a:pt x="2953" y="8074"/>
                    </a:cubicBezTo>
                    <a:cubicBezTo>
                      <a:pt x="1074" y="7838"/>
                      <a:pt x="-260" y="5843"/>
                      <a:pt x="43" y="361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4" name="Google Shape;8024;p13"/>
              <p:cNvSpPr/>
              <p:nvPr/>
            </p:nvSpPr>
            <p:spPr>
              <a:xfrm>
                <a:off x="8274995" y="4511106"/>
                <a:ext cx="6925" cy="8098"/>
              </a:xfrm>
              <a:custGeom>
                <a:avLst/>
                <a:gdLst/>
                <a:ahLst/>
                <a:cxnLst/>
                <a:rect l="l" t="t" r="r" b="b"/>
                <a:pathLst>
                  <a:path w="6925" h="8098" extrusionOk="0">
                    <a:moveTo>
                      <a:pt x="45" y="3613"/>
                    </a:moveTo>
                    <a:cubicBezTo>
                      <a:pt x="287" y="1394"/>
                      <a:pt x="2106" y="-219"/>
                      <a:pt x="3985" y="24"/>
                    </a:cubicBezTo>
                    <a:cubicBezTo>
                      <a:pt x="5865" y="261"/>
                      <a:pt x="7138" y="2261"/>
                      <a:pt x="6896" y="4480"/>
                    </a:cubicBezTo>
                    <a:cubicBezTo>
                      <a:pt x="6592" y="6705"/>
                      <a:pt x="4834" y="8312"/>
                      <a:pt x="2894" y="8075"/>
                    </a:cubicBezTo>
                    <a:cubicBezTo>
                      <a:pt x="1014" y="7833"/>
                      <a:pt x="-259" y="5838"/>
                      <a:pt x="45"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5" name="Google Shape;8025;p13"/>
              <p:cNvSpPr/>
              <p:nvPr/>
            </p:nvSpPr>
            <p:spPr>
              <a:xfrm>
                <a:off x="8280815" y="4529792"/>
                <a:ext cx="6938" cy="8098"/>
              </a:xfrm>
              <a:custGeom>
                <a:avLst/>
                <a:gdLst/>
                <a:ahLst/>
                <a:cxnLst/>
                <a:rect l="l" t="t" r="r" b="b"/>
                <a:pathLst>
                  <a:path w="6938" h="8098" extrusionOk="0">
                    <a:moveTo>
                      <a:pt x="45" y="3612"/>
                    </a:moveTo>
                    <a:cubicBezTo>
                      <a:pt x="287" y="1393"/>
                      <a:pt x="2106" y="-213"/>
                      <a:pt x="3986" y="23"/>
                    </a:cubicBezTo>
                    <a:cubicBezTo>
                      <a:pt x="5865" y="265"/>
                      <a:pt x="7199" y="2260"/>
                      <a:pt x="6895" y="4485"/>
                    </a:cubicBezTo>
                    <a:cubicBezTo>
                      <a:pt x="6592" y="6704"/>
                      <a:pt x="4834" y="8317"/>
                      <a:pt x="2955" y="8074"/>
                    </a:cubicBezTo>
                    <a:cubicBezTo>
                      <a:pt x="1015" y="7838"/>
                      <a:pt x="-259" y="5837"/>
                      <a:pt x="45" y="36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6" name="Google Shape;8026;p13"/>
              <p:cNvSpPr/>
              <p:nvPr/>
            </p:nvSpPr>
            <p:spPr>
              <a:xfrm>
                <a:off x="8118883" y="4439100"/>
                <a:ext cx="6936" cy="8098"/>
              </a:xfrm>
              <a:custGeom>
                <a:avLst/>
                <a:gdLst/>
                <a:ahLst/>
                <a:cxnLst/>
                <a:rect l="l" t="t" r="r" b="b"/>
                <a:pathLst>
                  <a:path w="6936" h="8098" extrusionOk="0">
                    <a:moveTo>
                      <a:pt x="43" y="3613"/>
                    </a:moveTo>
                    <a:cubicBezTo>
                      <a:pt x="346" y="1388"/>
                      <a:pt x="2104" y="-218"/>
                      <a:pt x="3983" y="24"/>
                    </a:cubicBezTo>
                    <a:cubicBezTo>
                      <a:pt x="5863" y="261"/>
                      <a:pt x="7197" y="2261"/>
                      <a:pt x="6894" y="4480"/>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7" name="Google Shape;8027;p13"/>
              <p:cNvSpPr/>
              <p:nvPr/>
            </p:nvSpPr>
            <p:spPr>
              <a:xfrm>
                <a:off x="8485613" y="4487917"/>
                <a:ext cx="6936" cy="8098"/>
              </a:xfrm>
              <a:custGeom>
                <a:avLst/>
                <a:gdLst/>
                <a:ahLst/>
                <a:cxnLst/>
                <a:rect l="l" t="t" r="r" b="b"/>
                <a:pathLst>
                  <a:path w="6936" h="8098" extrusionOk="0">
                    <a:moveTo>
                      <a:pt x="43" y="3613"/>
                    </a:moveTo>
                    <a:cubicBezTo>
                      <a:pt x="346" y="1394"/>
                      <a:pt x="2104" y="-219"/>
                      <a:pt x="3984" y="24"/>
                    </a:cubicBezTo>
                    <a:cubicBezTo>
                      <a:pt x="5863" y="261"/>
                      <a:pt x="7197" y="2261"/>
                      <a:pt x="6894" y="4486"/>
                    </a:cubicBezTo>
                    <a:cubicBezTo>
                      <a:pt x="6590" y="6705"/>
                      <a:pt x="4832" y="8312"/>
                      <a:pt x="2953" y="8075"/>
                    </a:cubicBezTo>
                    <a:cubicBezTo>
                      <a:pt x="1073" y="7833"/>
                      <a:pt x="-260" y="5838"/>
                      <a:pt x="43" y="36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8" name="Google Shape;8028;p13"/>
              <p:cNvSpPr/>
              <p:nvPr/>
            </p:nvSpPr>
            <p:spPr>
              <a:xfrm>
                <a:off x="8221928" y="4752999"/>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2"/>
                      <a:pt x="5459" y="14970"/>
                    </a:cubicBezTo>
                    <a:cubicBezTo>
                      <a:pt x="1942" y="14521"/>
                      <a:pt x="-422" y="10823"/>
                      <a:pt x="63" y="670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9" name="Google Shape;8029;p13"/>
              <p:cNvSpPr/>
              <p:nvPr/>
            </p:nvSpPr>
            <p:spPr>
              <a:xfrm>
                <a:off x="8727843" y="4593763"/>
                <a:ext cx="12824" cy="15008"/>
              </a:xfrm>
              <a:custGeom>
                <a:avLst/>
                <a:gdLst/>
                <a:ahLst/>
                <a:cxnLst/>
                <a:rect l="l" t="t" r="r" b="b"/>
                <a:pathLst>
                  <a:path w="12824" h="15008" extrusionOk="0">
                    <a:moveTo>
                      <a:pt x="77" y="6701"/>
                    </a:moveTo>
                    <a:cubicBezTo>
                      <a:pt x="622" y="2578"/>
                      <a:pt x="3896" y="-399"/>
                      <a:pt x="7352" y="44"/>
                    </a:cubicBezTo>
                    <a:cubicBezTo>
                      <a:pt x="10868" y="486"/>
                      <a:pt x="13294" y="4191"/>
                      <a:pt x="12747" y="8307"/>
                    </a:cubicBezTo>
                    <a:cubicBezTo>
                      <a:pt x="12202" y="12430"/>
                      <a:pt x="8928" y="15413"/>
                      <a:pt x="5412" y="14964"/>
                    </a:cubicBezTo>
                    <a:cubicBezTo>
                      <a:pt x="1956" y="14521"/>
                      <a:pt x="-469" y="10823"/>
                      <a:pt x="77" y="6701"/>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0" name="Google Shape;8030;p13"/>
              <p:cNvSpPr/>
              <p:nvPr/>
            </p:nvSpPr>
            <p:spPr>
              <a:xfrm>
                <a:off x="7890502" y="4516404"/>
                <a:ext cx="7118" cy="8349"/>
              </a:xfrm>
              <a:custGeom>
                <a:avLst/>
                <a:gdLst/>
                <a:ahLst/>
                <a:cxnLst/>
                <a:rect l="l" t="t" r="r" b="b"/>
                <a:pathLst>
                  <a:path w="7118" h="8349" extrusionOk="0">
                    <a:moveTo>
                      <a:pt x="43" y="3729"/>
                    </a:moveTo>
                    <a:cubicBezTo>
                      <a:pt x="346" y="1437"/>
                      <a:pt x="2165" y="-224"/>
                      <a:pt x="4105" y="25"/>
                    </a:cubicBezTo>
                    <a:cubicBezTo>
                      <a:pt x="6045" y="273"/>
                      <a:pt x="7379" y="2328"/>
                      <a:pt x="7076" y="4620"/>
                    </a:cubicBezTo>
                    <a:cubicBezTo>
                      <a:pt x="6772" y="6912"/>
                      <a:pt x="4954" y="8573"/>
                      <a:pt x="3014" y="8324"/>
                    </a:cubicBezTo>
                    <a:cubicBezTo>
                      <a:pt x="1074" y="8076"/>
                      <a:pt x="-260" y="6021"/>
                      <a:pt x="43" y="372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1" name="Google Shape;8031;p13"/>
              <p:cNvSpPr/>
              <p:nvPr/>
            </p:nvSpPr>
            <p:spPr>
              <a:xfrm>
                <a:off x="8008254" y="4665885"/>
                <a:ext cx="7164" cy="8343"/>
              </a:xfrm>
              <a:custGeom>
                <a:avLst/>
                <a:gdLst/>
                <a:ahLst/>
                <a:cxnLst/>
                <a:rect l="l" t="t" r="r" b="b"/>
                <a:pathLst>
                  <a:path w="7164" h="8343" extrusionOk="0">
                    <a:moveTo>
                      <a:pt x="28" y="3723"/>
                    </a:moveTo>
                    <a:cubicBezTo>
                      <a:pt x="331" y="1431"/>
                      <a:pt x="2150" y="-224"/>
                      <a:pt x="4151" y="25"/>
                    </a:cubicBezTo>
                    <a:cubicBezTo>
                      <a:pt x="6091" y="267"/>
                      <a:pt x="7425" y="2329"/>
                      <a:pt x="7121" y="4620"/>
                    </a:cubicBezTo>
                    <a:cubicBezTo>
                      <a:pt x="6819" y="6912"/>
                      <a:pt x="5000" y="8567"/>
                      <a:pt x="3060" y="8318"/>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2" name="Google Shape;8032;p13"/>
              <p:cNvSpPr/>
              <p:nvPr/>
            </p:nvSpPr>
            <p:spPr>
              <a:xfrm>
                <a:off x="8026185" y="4657367"/>
                <a:ext cx="7177" cy="8343"/>
              </a:xfrm>
              <a:custGeom>
                <a:avLst/>
                <a:gdLst/>
                <a:ahLst/>
                <a:cxnLst/>
                <a:rect l="l" t="t" r="r" b="b"/>
                <a:pathLst>
                  <a:path w="7177" h="8343" extrusionOk="0">
                    <a:moveTo>
                      <a:pt x="43" y="3723"/>
                    </a:moveTo>
                    <a:cubicBezTo>
                      <a:pt x="346" y="1431"/>
                      <a:pt x="2165" y="-224"/>
                      <a:pt x="4105" y="25"/>
                    </a:cubicBezTo>
                    <a:cubicBezTo>
                      <a:pt x="6045" y="267"/>
                      <a:pt x="7439" y="2329"/>
                      <a:pt x="7137" y="4620"/>
                    </a:cubicBezTo>
                    <a:cubicBezTo>
                      <a:pt x="6833" y="6912"/>
                      <a:pt x="5014" y="8567"/>
                      <a:pt x="3014" y="8318"/>
                    </a:cubicBezTo>
                    <a:cubicBezTo>
                      <a:pt x="1074" y="8070"/>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3" name="Google Shape;8033;p13"/>
              <p:cNvSpPr/>
              <p:nvPr/>
            </p:nvSpPr>
            <p:spPr>
              <a:xfrm>
                <a:off x="8512792" y="4595362"/>
                <a:ext cx="4354" cy="5080"/>
              </a:xfrm>
              <a:custGeom>
                <a:avLst/>
                <a:gdLst/>
                <a:ahLst/>
                <a:cxnLst/>
                <a:rect l="l" t="t" r="r" b="b"/>
                <a:pathLst>
                  <a:path w="4354" h="5080" extrusionOk="0">
                    <a:moveTo>
                      <a:pt x="25" y="2264"/>
                    </a:moveTo>
                    <a:cubicBezTo>
                      <a:pt x="207" y="870"/>
                      <a:pt x="1358" y="-137"/>
                      <a:pt x="2511" y="15"/>
                    </a:cubicBezTo>
                    <a:cubicBezTo>
                      <a:pt x="3723" y="166"/>
                      <a:pt x="4511" y="1415"/>
                      <a:pt x="4329" y="2810"/>
                    </a:cubicBezTo>
                    <a:cubicBezTo>
                      <a:pt x="4147" y="4204"/>
                      <a:pt x="3056" y="5217"/>
                      <a:pt x="1843" y="5065"/>
                    </a:cubicBezTo>
                    <a:cubicBezTo>
                      <a:pt x="691" y="4914"/>
                      <a:pt x="-157" y="3658"/>
                      <a:pt x="25" y="226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4" name="Google Shape;8034;p13"/>
              <p:cNvSpPr/>
              <p:nvPr/>
            </p:nvSpPr>
            <p:spPr>
              <a:xfrm>
                <a:off x="8221099" y="4729476"/>
                <a:ext cx="7177" cy="8343"/>
              </a:xfrm>
              <a:custGeom>
                <a:avLst/>
                <a:gdLst/>
                <a:ahLst/>
                <a:cxnLst/>
                <a:rect l="l" t="t" r="r" b="b"/>
                <a:pathLst>
                  <a:path w="7177" h="8343" extrusionOk="0">
                    <a:moveTo>
                      <a:pt x="43" y="3723"/>
                    </a:moveTo>
                    <a:cubicBezTo>
                      <a:pt x="346" y="1431"/>
                      <a:pt x="2165" y="-224"/>
                      <a:pt x="4105" y="25"/>
                    </a:cubicBezTo>
                    <a:cubicBezTo>
                      <a:pt x="6045" y="267"/>
                      <a:pt x="7439" y="2329"/>
                      <a:pt x="7136" y="4620"/>
                    </a:cubicBezTo>
                    <a:cubicBezTo>
                      <a:pt x="6833" y="6912"/>
                      <a:pt x="5014" y="8567"/>
                      <a:pt x="3014" y="8318"/>
                    </a:cubicBezTo>
                    <a:cubicBezTo>
                      <a:pt x="1073" y="8076"/>
                      <a:pt x="-260" y="6014"/>
                      <a:pt x="43"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5" name="Google Shape;8035;p13"/>
              <p:cNvSpPr/>
              <p:nvPr/>
            </p:nvSpPr>
            <p:spPr>
              <a:xfrm>
                <a:off x="8718918" y="4578832"/>
                <a:ext cx="7164" cy="8348"/>
              </a:xfrm>
              <a:custGeom>
                <a:avLst/>
                <a:gdLst/>
                <a:ahLst/>
                <a:cxnLst/>
                <a:rect l="l" t="t" r="r" b="b"/>
                <a:pathLst>
                  <a:path w="7164" h="8348" extrusionOk="0">
                    <a:moveTo>
                      <a:pt x="28" y="3723"/>
                    </a:moveTo>
                    <a:cubicBezTo>
                      <a:pt x="331" y="1437"/>
                      <a:pt x="2150" y="-224"/>
                      <a:pt x="4151" y="25"/>
                    </a:cubicBezTo>
                    <a:cubicBezTo>
                      <a:pt x="6091" y="273"/>
                      <a:pt x="7425" y="2328"/>
                      <a:pt x="7122" y="4620"/>
                    </a:cubicBezTo>
                    <a:cubicBezTo>
                      <a:pt x="6819" y="6912"/>
                      <a:pt x="5000" y="8567"/>
                      <a:pt x="3060" y="8324"/>
                    </a:cubicBezTo>
                    <a:cubicBezTo>
                      <a:pt x="1119" y="8076"/>
                      <a:pt x="-214" y="6015"/>
                      <a:pt x="28" y="37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6" name="Google Shape;8036;p13"/>
              <p:cNvSpPr/>
              <p:nvPr/>
            </p:nvSpPr>
            <p:spPr>
              <a:xfrm>
                <a:off x="8501436" y="4600489"/>
                <a:ext cx="7178" cy="8348"/>
              </a:xfrm>
              <a:custGeom>
                <a:avLst/>
                <a:gdLst/>
                <a:ahLst/>
                <a:cxnLst/>
                <a:rect l="l" t="t" r="r" b="b"/>
                <a:pathLst>
                  <a:path w="7178" h="8348" extrusionOk="0">
                    <a:moveTo>
                      <a:pt x="43" y="3728"/>
                    </a:moveTo>
                    <a:cubicBezTo>
                      <a:pt x="346" y="1436"/>
                      <a:pt x="2165" y="-219"/>
                      <a:pt x="4104" y="24"/>
                    </a:cubicBezTo>
                    <a:cubicBezTo>
                      <a:pt x="6106" y="272"/>
                      <a:pt x="7439" y="2333"/>
                      <a:pt x="7136" y="4625"/>
                    </a:cubicBezTo>
                    <a:cubicBezTo>
                      <a:pt x="6833" y="6917"/>
                      <a:pt x="5014" y="8572"/>
                      <a:pt x="3074" y="8323"/>
                    </a:cubicBezTo>
                    <a:cubicBezTo>
                      <a:pt x="1073" y="8075"/>
                      <a:pt x="-260" y="6020"/>
                      <a:pt x="43" y="372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7" name="Google Shape;8037;p13"/>
              <p:cNvSpPr/>
              <p:nvPr/>
            </p:nvSpPr>
            <p:spPr>
              <a:xfrm>
                <a:off x="8048825" y="4868171"/>
                <a:ext cx="12871" cy="15008"/>
              </a:xfrm>
              <a:custGeom>
                <a:avLst/>
                <a:gdLst/>
                <a:ahLst/>
                <a:cxnLst/>
                <a:rect l="l" t="t" r="r" b="b"/>
                <a:pathLst>
                  <a:path w="12871" h="15008" extrusionOk="0">
                    <a:moveTo>
                      <a:pt x="77" y="6700"/>
                    </a:moveTo>
                    <a:cubicBezTo>
                      <a:pt x="622" y="2578"/>
                      <a:pt x="3896" y="-399"/>
                      <a:pt x="7412" y="44"/>
                    </a:cubicBezTo>
                    <a:cubicBezTo>
                      <a:pt x="10929" y="486"/>
                      <a:pt x="13294" y="4191"/>
                      <a:pt x="12808" y="8313"/>
                    </a:cubicBezTo>
                    <a:cubicBezTo>
                      <a:pt x="12263" y="12429"/>
                      <a:pt x="8989" y="15412"/>
                      <a:pt x="5472" y="14964"/>
                    </a:cubicBezTo>
                    <a:cubicBezTo>
                      <a:pt x="1956" y="14521"/>
                      <a:pt x="-469" y="10823"/>
                      <a:pt x="77"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8" name="Google Shape;8038;p13"/>
              <p:cNvSpPr/>
              <p:nvPr/>
            </p:nvSpPr>
            <p:spPr>
              <a:xfrm>
                <a:off x="8211244" y="4930912"/>
                <a:ext cx="12871" cy="15008"/>
              </a:xfrm>
              <a:custGeom>
                <a:avLst/>
                <a:gdLst/>
                <a:ahLst/>
                <a:cxnLst/>
                <a:rect l="l" t="t" r="r" b="b"/>
                <a:pathLst>
                  <a:path w="12871" h="15008" extrusionOk="0">
                    <a:moveTo>
                      <a:pt x="77" y="6695"/>
                    </a:moveTo>
                    <a:cubicBezTo>
                      <a:pt x="622" y="2579"/>
                      <a:pt x="3896" y="-404"/>
                      <a:pt x="7412" y="45"/>
                    </a:cubicBezTo>
                    <a:cubicBezTo>
                      <a:pt x="10928" y="487"/>
                      <a:pt x="13293" y="4185"/>
                      <a:pt x="12808" y="8308"/>
                    </a:cubicBezTo>
                    <a:cubicBezTo>
                      <a:pt x="12263" y="12431"/>
                      <a:pt x="8989" y="15407"/>
                      <a:pt x="5473" y="14965"/>
                    </a:cubicBezTo>
                    <a:cubicBezTo>
                      <a:pt x="1956" y="14516"/>
                      <a:pt x="-469" y="10818"/>
                      <a:pt x="77" y="669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39" name="Google Shape;8039;p13"/>
              <p:cNvSpPr/>
              <p:nvPr/>
            </p:nvSpPr>
            <p:spPr>
              <a:xfrm>
                <a:off x="8199117" y="4901066"/>
                <a:ext cx="12825" cy="15008"/>
              </a:xfrm>
              <a:custGeom>
                <a:avLst/>
                <a:gdLst/>
                <a:ahLst/>
                <a:cxnLst/>
                <a:rect l="l" t="t" r="r" b="b"/>
                <a:pathLst>
                  <a:path w="12825" h="15008" extrusionOk="0">
                    <a:moveTo>
                      <a:pt x="78" y="6696"/>
                    </a:moveTo>
                    <a:cubicBezTo>
                      <a:pt x="563" y="2579"/>
                      <a:pt x="3837" y="-404"/>
                      <a:pt x="7353" y="45"/>
                    </a:cubicBezTo>
                    <a:cubicBezTo>
                      <a:pt x="10869" y="487"/>
                      <a:pt x="13295" y="4186"/>
                      <a:pt x="12749" y="8308"/>
                    </a:cubicBezTo>
                    <a:cubicBezTo>
                      <a:pt x="12204" y="12431"/>
                      <a:pt x="8930" y="15407"/>
                      <a:pt x="5414" y="14965"/>
                    </a:cubicBezTo>
                    <a:cubicBezTo>
                      <a:pt x="1897" y="14516"/>
                      <a:pt x="-468" y="10818"/>
                      <a:pt x="78" y="669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0" name="Google Shape;8040;p13"/>
              <p:cNvSpPr/>
              <p:nvPr/>
            </p:nvSpPr>
            <p:spPr>
              <a:xfrm>
                <a:off x="8653515" y="4764736"/>
                <a:ext cx="12824" cy="15007"/>
              </a:xfrm>
              <a:custGeom>
                <a:avLst/>
                <a:gdLst/>
                <a:ahLst/>
                <a:cxnLst/>
                <a:rect l="l" t="t" r="r" b="b"/>
                <a:pathLst>
                  <a:path w="12824" h="15007" extrusionOk="0">
                    <a:moveTo>
                      <a:pt x="77" y="6701"/>
                    </a:moveTo>
                    <a:cubicBezTo>
                      <a:pt x="622" y="2578"/>
                      <a:pt x="3896" y="-399"/>
                      <a:pt x="7412" y="44"/>
                    </a:cubicBezTo>
                    <a:cubicBezTo>
                      <a:pt x="10868" y="486"/>
                      <a:pt x="13294" y="4191"/>
                      <a:pt x="12747" y="8307"/>
                    </a:cubicBezTo>
                    <a:cubicBezTo>
                      <a:pt x="12202" y="12430"/>
                      <a:pt x="8928" y="15406"/>
                      <a:pt x="5472" y="14964"/>
                    </a:cubicBezTo>
                    <a:cubicBezTo>
                      <a:pt x="1956" y="14521"/>
                      <a:pt x="-469" y="10817"/>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1" name="Google Shape;8041;p13"/>
              <p:cNvSpPr/>
              <p:nvPr/>
            </p:nvSpPr>
            <p:spPr>
              <a:xfrm>
                <a:off x="8642420" y="4711159"/>
                <a:ext cx="12824" cy="15008"/>
              </a:xfrm>
              <a:custGeom>
                <a:avLst/>
                <a:gdLst/>
                <a:ahLst/>
                <a:cxnLst/>
                <a:rect l="l" t="t" r="r" b="b"/>
                <a:pathLst>
                  <a:path w="12824" h="15008" extrusionOk="0">
                    <a:moveTo>
                      <a:pt x="77" y="6702"/>
                    </a:moveTo>
                    <a:cubicBezTo>
                      <a:pt x="562" y="2579"/>
                      <a:pt x="3896" y="-404"/>
                      <a:pt x="7352" y="45"/>
                    </a:cubicBezTo>
                    <a:cubicBezTo>
                      <a:pt x="10869" y="487"/>
                      <a:pt x="13293" y="4185"/>
                      <a:pt x="12748" y="8308"/>
                    </a:cubicBezTo>
                    <a:cubicBezTo>
                      <a:pt x="12202" y="12431"/>
                      <a:pt x="8928" y="15407"/>
                      <a:pt x="5412" y="14965"/>
                    </a:cubicBezTo>
                    <a:cubicBezTo>
                      <a:pt x="1956" y="14522"/>
                      <a:pt x="-469" y="10818"/>
                      <a:pt x="77" y="670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2" name="Google Shape;8042;p13"/>
              <p:cNvSpPr/>
              <p:nvPr/>
            </p:nvSpPr>
            <p:spPr>
              <a:xfrm>
                <a:off x="8762959" y="4704983"/>
                <a:ext cx="12871" cy="15007"/>
              </a:xfrm>
              <a:custGeom>
                <a:avLst/>
                <a:gdLst/>
                <a:ahLst/>
                <a:cxnLst/>
                <a:rect l="l" t="t" r="r" b="b"/>
                <a:pathLst>
                  <a:path w="12871" h="15007" extrusionOk="0">
                    <a:moveTo>
                      <a:pt x="63" y="6700"/>
                    </a:moveTo>
                    <a:cubicBezTo>
                      <a:pt x="609" y="2578"/>
                      <a:pt x="3883" y="-399"/>
                      <a:pt x="7399" y="44"/>
                    </a:cubicBezTo>
                    <a:cubicBezTo>
                      <a:pt x="10915" y="486"/>
                      <a:pt x="13340" y="4190"/>
                      <a:pt x="12795" y="8307"/>
                    </a:cubicBezTo>
                    <a:cubicBezTo>
                      <a:pt x="12249" y="12429"/>
                      <a:pt x="8975" y="15406"/>
                      <a:pt x="5459" y="14964"/>
                    </a:cubicBezTo>
                    <a:cubicBezTo>
                      <a:pt x="1942" y="14521"/>
                      <a:pt x="-422" y="10817"/>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3" name="Google Shape;8043;p13"/>
              <p:cNvSpPr/>
              <p:nvPr/>
            </p:nvSpPr>
            <p:spPr>
              <a:xfrm>
                <a:off x="8885714" y="4559132"/>
                <a:ext cx="12871" cy="15008"/>
              </a:xfrm>
              <a:custGeom>
                <a:avLst/>
                <a:gdLst/>
                <a:ahLst/>
                <a:cxnLst/>
                <a:rect l="l" t="t" r="r" b="b"/>
                <a:pathLst>
                  <a:path w="12871" h="15008" extrusionOk="0">
                    <a:moveTo>
                      <a:pt x="77" y="6701"/>
                    </a:moveTo>
                    <a:cubicBezTo>
                      <a:pt x="622" y="2579"/>
                      <a:pt x="3896" y="-404"/>
                      <a:pt x="7412" y="45"/>
                    </a:cubicBezTo>
                    <a:cubicBezTo>
                      <a:pt x="10928" y="487"/>
                      <a:pt x="13293" y="4185"/>
                      <a:pt x="12808" y="8308"/>
                    </a:cubicBezTo>
                    <a:cubicBezTo>
                      <a:pt x="12263" y="12431"/>
                      <a:pt x="8989" y="15407"/>
                      <a:pt x="5473" y="14965"/>
                    </a:cubicBezTo>
                    <a:cubicBezTo>
                      <a:pt x="1956" y="14522"/>
                      <a:pt x="-469" y="10818"/>
                      <a:pt x="77" y="670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4" name="Google Shape;8044;p13"/>
              <p:cNvSpPr/>
              <p:nvPr/>
            </p:nvSpPr>
            <p:spPr>
              <a:xfrm>
                <a:off x="8059024" y="4840343"/>
                <a:ext cx="12871" cy="15013"/>
              </a:xfrm>
              <a:custGeom>
                <a:avLst/>
                <a:gdLst/>
                <a:ahLst/>
                <a:cxnLst/>
                <a:rect l="l" t="t" r="r" b="b"/>
                <a:pathLst>
                  <a:path w="12871" h="15013" extrusionOk="0">
                    <a:moveTo>
                      <a:pt x="63" y="6700"/>
                    </a:moveTo>
                    <a:cubicBezTo>
                      <a:pt x="609" y="2584"/>
                      <a:pt x="3883" y="-399"/>
                      <a:pt x="7399" y="44"/>
                    </a:cubicBezTo>
                    <a:cubicBezTo>
                      <a:pt x="10915" y="492"/>
                      <a:pt x="13340" y="4191"/>
                      <a:pt x="12795" y="8313"/>
                    </a:cubicBezTo>
                    <a:cubicBezTo>
                      <a:pt x="12249" y="12430"/>
                      <a:pt x="8975" y="15413"/>
                      <a:pt x="5458" y="14970"/>
                    </a:cubicBezTo>
                    <a:cubicBezTo>
                      <a:pt x="1942" y="14521"/>
                      <a:pt x="-422" y="10823"/>
                      <a:pt x="63" y="670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5" name="Google Shape;8045;p13"/>
              <p:cNvSpPr/>
              <p:nvPr/>
            </p:nvSpPr>
            <p:spPr>
              <a:xfrm>
                <a:off x="7984319" y="4974589"/>
                <a:ext cx="12884" cy="15007"/>
              </a:xfrm>
              <a:custGeom>
                <a:avLst/>
                <a:gdLst/>
                <a:ahLst/>
                <a:cxnLst/>
                <a:rect l="l" t="t" r="r" b="b"/>
                <a:pathLst>
                  <a:path w="12884" h="15007" extrusionOk="0">
                    <a:moveTo>
                      <a:pt x="77" y="6701"/>
                    </a:moveTo>
                    <a:cubicBezTo>
                      <a:pt x="622" y="2578"/>
                      <a:pt x="3896" y="-399"/>
                      <a:pt x="7412" y="44"/>
                    </a:cubicBezTo>
                    <a:cubicBezTo>
                      <a:pt x="10929" y="486"/>
                      <a:pt x="13354" y="4191"/>
                      <a:pt x="12808" y="8307"/>
                    </a:cubicBezTo>
                    <a:cubicBezTo>
                      <a:pt x="12263" y="12430"/>
                      <a:pt x="8989" y="15406"/>
                      <a:pt x="5472" y="14964"/>
                    </a:cubicBezTo>
                    <a:cubicBezTo>
                      <a:pt x="1956" y="14521"/>
                      <a:pt x="-469" y="10817"/>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6" name="Google Shape;8046;p13"/>
              <p:cNvSpPr/>
              <p:nvPr/>
            </p:nvSpPr>
            <p:spPr>
              <a:xfrm>
                <a:off x="8329284" y="5012650"/>
                <a:ext cx="12884" cy="15008"/>
              </a:xfrm>
              <a:custGeom>
                <a:avLst/>
                <a:gdLst/>
                <a:ahLst/>
                <a:cxnLst/>
                <a:rect l="l" t="t" r="r" b="b"/>
                <a:pathLst>
                  <a:path w="12884" h="15008" extrusionOk="0">
                    <a:moveTo>
                      <a:pt x="77" y="6701"/>
                    </a:moveTo>
                    <a:cubicBezTo>
                      <a:pt x="622" y="2578"/>
                      <a:pt x="3896" y="-399"/>
                      <a:pt x="7412" y="44"/>
                    </a:cubicBezTo>
                    <a:cubicBezTo>
                      <a:pt x="10929" y="492"/>
                      <a:pt x="13354" y="4191"/>
                      <a:pt x="12808" y="8313"/>
                    </a:cubicBezTo>
                    <a:cubicBezTo>
                      <a:pt x="12263" y="12429"/>
                      <a:pt x="8989" y="15412"/>
                      <a:pt x="5473" y="14964"/>
                    </a:cubicBezTo>
                    <a:cubicBezTo>
                      <a:pt x="1956" y="14521"/>
                      <a:pt x="-469" y="10823"/>
                      <a:pt x="77" y="670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7" name="Google Shape;8047;p13"/>
              <p:cNvSpPr/>
              <p:nvPr/>
            </p:nvSpPr>
            <p:spPr>
              <a:xfrm>
                <a:off x="8844306" y="4893482"/>
                <a:ext cx="12885" cy="15008"/>
              </a:xfrm>
              <a:custGeom>
                <a:avLst/>
                <a:gdLst/>
                <a:ahLst/>
                <a:cxnLst/>
                <a:rect l="l" t="t" r="r" b="b"/>
                <a:pathLst>
                  <a:path w="12885" h="15008" extrusionOk="0">
                    <a:moveTo>
                      <a:pt x="77" y="6702"/>
                    </a:moveTo>
                    <a:cubicBezTo>
                      <a:pt x="623" y="2579"/>
                      <a:pt x="3896" y="-404"/>
                      <a:pt x="7413" y="45"/>
                    </a:cubicBezTo>
                    <a:cubicBezTo>
                      <a:pt x="10929" y="487"/>
                      <a:pt x="13354" y="4185"/>
                      <a:pt x="12809" y="8308"/>
                    </a:cubicBezTo>
                    <a:cubicBezTo>
                      <a:pt x="12263" y="12431"/>
                      <a:pt x="8989" y="15407"/>
                      <a:pt x="5472" y="14965"/>
                    </a:cubicBezTo>
                    <a:cubicBezTo>
                      <a:pt x="1956" y="14522"/>
                      <a:pt x="-469" y="10818"/>
                      <a:pt x="77" y="670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8" name="Google Shape;8048;p13"/>
              <p:cNvSpPr/>
              <p:nvPr/>
            </p:nvSpPr>
            <p:spPr>
              <a:xfrm>
                <a:off x="8065392" y="4988158"/>
                <a:ext cx="23401" cy="24777"/>
              </a:xfrm>
              <a:custGeom>
                <a:avLst/>
                <a:gdLst/>
                <a:ahLst/>
                <a:cxnLst/>
                <a:rect l="l" t="t" r="r" b="b"/>
                <a:pathLst>
                  <a:path w="23401" h="24777" extrusionOk="0">
                    <a:moveTo>
                      <a:pt x="0" y="12392"/>
                    </a:moveTo>
                    <a:cubicBezTo>
                      <a:pt x="0" y="5547"/>
                      <a:pt x="5274" y="0"/>
                      <a:pt x="11701" y="0"/>
                    </a:cubicBezTo>
                    <a:cubicBezTo>
                      <a:pt x="18127" y="0"/>
                      <a:pt x="23402" y="5547"/>
                      <a:pt x="23402" y="12392"/>
                    </a:cubicBezTo>
                    <a:cubicBezTo>
                      <a:pt x="23402" y="19231"/>
                      <a:pt x="18127" y="24778"/>
                      <a:pt x="11701" y="24778"/>
                    </a:cubicBezTo>
                    <a:cubicBezTo>
                      <a:pt x="5274" y="24778"/>
                      <a:pt x="0" y="19231"/>
                      <a:pt x="0" y="1239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49" name="Google Shape;8049;p13"/>
              <p:cNvSpPr/>
              <p:nvPr/>
            </p:nvSpPr>
            <p:spPr>
              <a:xfrm>
                <a:off x="7996278" y="5036860"/>
                <a:ext cx="17400" cy="19594"/>
              </a:xfrm>
              <a:custGeom>
                <a:avLst/>
                <a:gdLst/>
                <a:ahLst/>
                <a:cxnLst/>
                <a:rect l="l" t="t" r="r" b="b"/>
                <a:pathLst>
                  <a:path w="17400" h="19594" extrusionOk="0">
                    <a:moveTo>
                      <a:pt x="0" y="9797"/>
                    </a:moveTo>
                    <a:cubicBezTo>
                      <a:pt x="0" y="4389"/>
                      <a:pt x="3880" y="0"/>
                      <a:pt x="8670" y="0"/>
                    </a:cubicBezTo>
                    <a:cubicBezTo>
                      <a:pt x="13520" y="0"/>
                      <a:pt x="17401" y="4389"/>
                      <a:pt x="17401" y="9797"/>
                    </a:cubicBezTo>
                    <a:cubicBezTo>
                      <a:pt x="17401" y="15205"/>
                      <a:pt x="13520" y="19594"/>
                      <a:pt x="8670" y="19594"/>
                    </a:cubicBezTo>
                    <a:cubicBezTo>
                      <a:pt x="3880" y="19594"/>
                      <a:pt x="0" y="15205"/>
                      <a:pt x="0" y="979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0" name="Google Shape;8050;p13"/>
              <p:cNvSpPr/>
              <p:nvPr/>
            </p:nvSpPr>
            <p:spPr>
              <a:xfrm>
                <a:off x="8238542" y="5083542"/>
                <a:ext cx="26917" cy="31616"/>
              </a:xfrm>
              <a:custGeom>
                <a:avLst/>
                <a:gdLst/>
                <a:ahLst/>
                <a:cxnLst/>
                <a:rect l="l" t="t" r="r" b="b"/>
                <a:pathLst>
                  <a:path w="26917" h="31616" extrusionOk="0">
                    <a:moveTo>
                      <a:pt x="0" y="15812"/>
                    </a:moveTo>
                    <a:cubicBezTo>
                      <a:pt x="0" y="7081"/>
                      <a:pt x="6002" y="0"/>
                      <a:pt x="13459" y="0"/>
                    </a:cubicBezTo>
                    <a:cubicBezTo>
                      <a:pt x="20855" y="0"/>
                      <a:pt x="26918" y="7081"/>
                      <a:pt x="26918" y="15812"/>
                    </a:cubicBezTo>
                    <a:cubicBezTo>
                      <a:pt x="26918" y="24542"/>
                      <a:pt x="20855" y="31617"/>
                      <a:pt x="13459" y="31617"/>
                    </a:cubicBezTo>
                    <a:cubicBezTo>
                      <a:pt x="6002" y="31617"/>
                      <a:pt x="0" y="24542"/>
                      <a:pt x="0" y="158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1" name="Google Shape;8051;p13"/>
              <p:cNvSpPr/>
              <p:nvPr/>
            </p:nvSpPr>
            <p:spPr>
              <a:xfrm>
                <a:off x="8657836" y="5029451"/>
                <a:ext cx="16004" cy="18818"/>
              </a:xfrm>
              <a:custGeom>
                <a:avLst/>
                <a:gdLst/>
                <a:ahLst/>
                <a:cxnLst/>
                <a:rect l="l" t="t" r="r" b="b"/>
                <a:pathLst>
                  <a:path w="16004" h="18818" extrusionOk="0">
                    <a:moveTo>
                      <a:pt x="0" y="9409"/>
                    </a:moveTo>
                    <a:cubicBezTo>
                      <a:pt x="0" y="4214"/>
                      <a:pt x="3577" y="0"/>
                      <a:pt x="8002" y="0"/>
                    </a:cubicBezTo>
                    <a:cubicBezTo>
                      <a:pt x="12428" y="0"/>
                      <a:pt x="16005" y="4214"/>
                      <a:pt x="16005" y="9409"/>
                    </a:cubicBezTo>
                    <a:cubicBezTo>
                      <a:pt x="16005" y="14605"/>
                      <a:pt x="12428" y="18819"/>
                      <a:pt x="8002" y="18819"/>
                    </a:cubicBezTo>
                    <a:cubicBezTo>
                      <a:pt x="3577" y="18819"/>
                      <a:pt x="0" y="14605"/>
                      <a:pt x="0" y="94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2" name="Google Shape;8052;p13"/>
              <p:cNvSpPr/>
              <p:nvPr/>
            </p:nvSpPr>
            <p:spPr>
              <a:xfrm>
                <a:off x="8558044" y="5075800"/>
                <a:ext cx="26918" cy="31616"/>
              </a:xfrm>
              <a:custGeom>
                <a:avLst/>
                <a:gdLst/>
                <a:ahLst/>
                <a:cxnLst/>
                <a:rect l="l" t="t" r="r" b="b"/>
                <a:pathLst>
                  <a:path w="26918" h="31616" extrusionOk="0">
                    <a:moveTo>
                      <a:pt x="0" y="15811"/>
                    </a:moveTo>
                    <a:cubicBezTo>
                      <a:pt x="0" y="7081"/>
                      <a:pt x="6002" y="0"/>
                      <a:pt x="13459" y="0"/>
                    </a:cubicBezTo>
                    <a:cubicBezTo>
                      <a:pt x="20856" y="0"/>
                      <a:pt x="26919" y="7081"/>
                      <a:pt x="26919" y="15811"/>
                    </a:cubicBezTo>
                    <a:cubicBezTo>
                      <a:pt x="26919" y="24541"/>
                      <a:pt x="20856" y="31617"/>
                      <a:pt x="13459" y="31617"/>
                    </a:cubicBezTo>
                    <a:cubicBezTo>
                      <a:pt x="6002" y="31617"/>
                      <a:pt x="0" y="24541"/>
                      <a:pt x="0" y="158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3" name="Google Shape;8053;p13"/>
              <p:cNvSpPr/>
              <p:nvPr/>
            </p:nvSpPr>
            <p:spPr>
              <a:xfrm>
                <a:off x="8874271" y="4959087"/>
                <a:ext cx="15827" cy="19038"/>
              </a:xfrm>
              <a:custGeom>
                <a:avLst/>
                <a:gdLst/>
                <a:ahLst/>
                <a:cxnLst/>
                <a:rect l="l" t="t" r="r" b="b"/>
                <a:pathLst>
                  <a:path w="15827" h="19038" extrusionOk="0">
                    <a:moveTo>
                      <a:pt x="8125" y="1"/>
                    </a:moveTo>
                    <a:cubicBezTo>
                      <a:pt x="12489" y="86"/>
                      <a:pt x="15946" y="4415"/>
                      <a:pt x="15824" y="9671"/>
                    </a:cubicBezTo>
                    <a:cubicBezTo>
                      <a:pt x="15703" y="14927"/>
                      <a:pt x="12065" y="19123"/>
                      <a:pt x="7761" y="19038"/>
                    </a:cubicBezTo>
                    <a:cubicBezTo>
                      <a:pt x="3395" y="18959"/>
                      <a:pt x="-60" y="14630"/>
                      <a:pt x="1" y="9368"/>
                    </a:cubicBezTo>
                    <a:cubicBezTo>
                      <a:pt x="122" y="4111"/>
                      <a:pt x="3760" y="-78"/>
                      <a:pt x="8125"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4" name="Google Shape;8054;p13"/>
              <p:cNvSpPr/>
              <p:nvPr/>
            </p:nvSpPr>
            <p:spPr>
              <a:xfrm>
                <a:off x="9030125" y="4745667"/>
                <a:ext cx="18757" cy="20631"/>
              </a:xfrm>
              <a:custGeom>
                <a:avLst/>
                <a:gdLst/>
                <a:ahLst/>
                <a:cxnLst/>
                <a:rect l="l" t="t" r="r" b="b"/>
                <a:pathLst>
                  <a:path w="18757" h="20631" extrusionOk="0">
                    <a:moveTo>
                      <a:pt x="8203" y="51"/>
                    </a:moveTo>
                    <a:cubicBezTo>
                      <a:pt x="13356" y="-512"/>
                      <a:pt x="18024" y="3622"/>
                      <a:pt x="18692" y="9291"/>
                    </a:cubicBezTo>
                    <a:cubicBezTo>
                      <a:pt x="19298" y="14966"/>
                      <a:pt x="15660" y="20016"/>
                      <a:pt x="10506" y="20580"/>
                    </a:cubicBezTo>
                    <a:cubicBezTo>
                      <a:pt x="5353" y="21149"/>
                      <a:pt x="685" y="17009"/>
                      <a:pt x="79" y="11340"/>
                    </a:cubicBezTo>
                    <a:cubicBezTo>
                      <a:pt x="-588" y="5672"/>
                      <a:pt x="3049" y="615"/>
                      <a:pt x="8203" y="5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5" name="Google Shape;8055;p13"/>
              <p:cNvSpPr/>
              <p:nvPr/>
            </p:nvSpPr>
            <p:spPr>
              <a:xfrm>
                <a:off x="9020721" y="4807748"/>
                <a:ext cx="17813" cy="20857"/>
              </a:xfrm>
              <a:custGeom>
                <a:avLst/>
                <a:gdLst/>
                <a:ahLst/>
                <a:cxnLst/>
                <a:rect l="l" t="t" r="r" b="b"/>
                <a:pathLst>
                  <a:path w="17813" h="20857" extrusionOk="0">
                    <a:moveTo>
                      <a:pt x="8210" y="16"/>
                    </a:moveTo>
                    <a:cubicBezTo>
                      <a:pt x="13120" y="-299"/>
                      <a:pt x="17364" y="4108"/>
                      <a:pt x="17788" y="9862"/>
                    </a:cubicBezTo>
                    <a:cubicBezTo>
                      <a:pt x="18152" y="15615"/>
                      <a:pt x="14454" y="20526"/>
                      <a:pt x="9604" y="20841"/>
                    </a:cubicBezTo>
                    <a:cubicBezTo>
                      <a:pt x="4693" y="21156"/>
                      <a:pt x="388" y="16749"/>
                      <a:pt x="25" y="10995"/>
                    </a:cubicBezTo>
                    <a:cubicBezTo>
                      <a:pt x="-339" y="5248"/>
                      <a:pt x="3298" y="331"/>
                      <a:pt x="8210" y="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6" name="Google Shape;8056;p13"/>
              <p:cNvSpPr/>
              <p:nvPr/>
            </p:nvSpPr>
            <p:spPr>
              <a:xfrm>
                <a:off x="8833829" y="4434702"/>
                <a:ext cx="10868" cy="13834"/>
              </a:xfrm>
              <a:custGeom>
                <a:avLst/>
                <a:gdLst/>
                <a:ahLst/>
                <a:cxnLst/>
                <a:rect l="l" t="t" r="r" b="b"/>
                <a:pathLst>
                  <a:path w="10868" h="13834" extrusionOk="0">
                    <a:moveTo>
                      <a:pt x="1279" y="9072"/>
                    </a:moveTo>
                    <a:cubicBezTo>
                      <a:pt x="-662" y="5447"/>
                      <a:pt x="-358" y="1537"/>
                      <a:pt x="1946" y="348"/>
                    </a:cubicBezTo>
                    <a:cubicBezTo>
                      <a:pt x="4250" y="-846"/>
                      <a:pt x="7644" y="1130"/>
                      <a:pt x="9585" y="4756"/>
                    </a:cubicBezTo>
                    <a:cubicBezTo>
                      <a:pt x="11524" y="8387"/>
                      <a:pt x="11221" y="12292"/>
                      <a:pt x="8978" y="13486"/>
                    </a:cubicBezTo>
                    <a:cubicBezTo>
                      <a:pt x="6674" y="14681"/>
                      <a:pt x="3219" y="12704"/>
                      <a:pt x="1279" y="90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7" name="Google Shape;8057;p13"/>
              <p:cNvSpPr/>
              <p:nvPr/>
            </p:nvSpPr>
            <p:spPr>
              <a:xfrm>
                <a:off x="8854787" y="4453910"/>
                <a:ext cx="9140" cy="10079"/>
              </a:xfrm>
              <a:custGeom>
                <a:avLst/>
                <a:gdLst/>
                <a:ahLst/>
                <a:cxnLst/>
                <a:rect l="l" t="t" r="r" b="b"/>
                <a:pathLst>
                  <a:path w="9140" h="10079" extrusionOk="0">
                    <a:moveTo>
                      <a:pt x="751" y="7034"/>
                    </a:moveTo>
                    <a:cubicBezTo>
                      <a:pt x="-644" y="4481"/>
                      <a:pt x="-37" y="1517"/>
                      <a:pt x="2085" y="413"/>
                    </a:cubicBezTo>
                    <a:cubicBezTo>
                      <a:pt x="4207" y="-690"/>
                      <a:pt x="7056" y="492"/>
                      <a:pt x="8390" y="3044"/>
                    </a:cubicBezTo>
                    <a:cubicBezTo>
                      <a:pt x="9784" y="5603"/>
                      <a:pt x="9178" y="8568"/>
                      <a:pt x="7056" y="9665"/>
                    </a:cubicBezTo>
                    <a:cubicBezTo>
                      <a:pt x="4934" y="10768"/>
                      <a:pt x="2085" y="9592"/>
                      <a:pt x="751" y="7034"/>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8" name="Google Shape;8058;p13"/>
              <p:cNvSpPr/>
              <p:nvPr/>
            </p:nvSpPr>
            <p:spPr>
              <a:xfrm>
                <a:off x="8838463" y="4456256"/>
                <a:ext cx="9111" cy="10082"/>
              </a:xfrm>
              <a:custGeom>
                <a:avLst/>
                <a:gdLst/>
                <a:ahLst/>
                <a:cxnLst/>
                <a:rect l="l" t="t" r="r" b="b"/>
                <a:pathLst>
                  <a:path w="9111" h="10082" extrusionOk="0">
                    <a:moveTo>
                      <a:pt x="706" y="7040"/>
                    </a:moveTo>
                    <a:cubicBezTo>
                      <a:pt x="-628" y="4482"/>
                      <a:pt x="-22" y="1517"/>
                      <a:pt x="2100" y="413"/>
                    </a:cubicBezTo>
                    <a:cubicBezTo>
                      <a:pt x="4223" y="-690"/>
                      <a:pt x="7011" y="492"/>
                      <a:pt x="8406" y="3045"/>
                    </a:cubicBezTo>
                    <a:cubicBezTo>
                      <a:pt x="9739" y="5603"/>
                      <a:pt x="9133" y="8568"/>
                      <a:pt x="7011" y="9671"/>
                    </a:cubicBezTo>
                    <a:cubicBezTo>
                      <a:pt x="4890" y="10768"/>
                      <a:pt x="2100" y="9593"/>
                      <a:pt x="706" y="704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059" name="Google Shape;8059;p13"/>
            <p:cNvGrpSpPr/>
            <p:nvPr/>
          </p:nvGrpSpPr>
          <p:grpSpPr>
            <a:xfrm>
              <a:off x="9796791" y="3450320"/>
              <a:ext cx="1369151" cy="1348401"/>
              <a:chOff x="8711573" y="4106516"/>
              <a:chExt cx="1369151" cy="1348401"/>
            </a:xfrm>
          </p:grpSpPr>
          <p:sp>
            <p:nvSpPr>
              <p:cNvPr id="8060" name="Google Shape;8060;p13"/>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1" name="Google Shape;8061;p13"/>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2" name="Google Shape;8062;p13"/>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3" name="Google Shape;8063;p13"/>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4" name="Google Shape;8064;p13"/>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5" name="Google Shape;8065;p13"/>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6" name="Google Shape;8066;p13"/>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067" name="Google Shape;8067;p13"/>
              <p:cNvGrpSpPr/>
              <p:nvPr/>
            </p:nvGrpSpPr>
            <p:grpSpPr>
              <a:xfrm>
                <a:off x="9230376" y="4106516"/>
                <a:ext cx="267242" cy="528467"/>
                <a:chOff x="9230376" y="4106516"/>
                <a:chExt cx="267242" cy="528467"/>
              </a:xfrm>
            </p:grpSpPr>
            <p:sp>
              <p:nvSpPr>
                <p:cNvPr id="8068" name="Google Shape;8068;p13"/>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69" name="Google Shape;8069;p13"/>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0" name="Google Shape;8070;p13"/>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1" name="Google Shape;8071;p13"/>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072" name="Google Shape;8072;p13"/>
                <p:cNvGrpSpPr/>
                <p:nvPr/>
              </p:nvGrpSpPr>
              <p:grpSpPr>
                <a:xfrm>
                  <a:off x="9233545" y="4130559"/>
                  <a:ext cx="255055" cy="504424"/>
                  <a:chOff x="9233545" y="4130559"/>
                  <a:chExt cx="255055" cy="504424"/>
                </a:xfrm>
              </p:grpSpPr>
              <p:sp>
                <p:nvSpPr>
                  <p:cNvPr id="8073" name="Google Shape;8073;p13"/>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4" name="Google Shape;8074;p13"/>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5" name="Google Shape;8075;p13"/>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6" name="Google Shape;8076;p13"/>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077" name="Google Shape;8077;p13"/>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8" name="Google Shape;8078;p13"/>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79" name="Google Shape;8079;p13"/>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0" name="Google Shape;8080;p13"/>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1" name="Google Shape;8081;p13"/>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2" name="Google Shape;8082;p13"/>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3" name="Google Shape;8083;p13"/>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4" name="Google Shape;8084;p13"/>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5" name="Google Shape;8085;p13"/>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6" name="Google Shape;8086;p13"/>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7" name="Google Shape;8087;p13"/>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8" name="Google Shape;8088;p13"/>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89" name="Google Shape;8089;p13"/>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0" name="Google Shape;8090;p13"/>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1" name="Google Shape;8091;p13"/>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2" name="Google Shape;8092;p13"/>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3" name="Google Shape;8093;p13"/>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4" name="Google Shape;8094;p13"/>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5" name="Google Shape;8095;p13"/>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6" name="Google Shape;8096;p13"/>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7" name="Google Shape;8097;p13"/>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8" name="Google Shape;8098;p13"/>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99" name="Google Shape;8099;p13"/>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0" name="Google Shape;8100;p13"/>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1" name="Google Shape;8101;p13"/>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2" name="Google Shape;8102;p13"/>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3" name="Google Shape;8103;p13"/>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4" name="Google Shape;8104;p13"/>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5" name="Google Shape;8105;p13"/>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6" name="Google Shape;8106;p13"/>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7" name="Google Shape;8107;p13"/>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8" name="Google Shape;8108;p13"/>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09" name="Google Shape;8109;p13"/>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0" name="Google Shape;8110;p13"/>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1" name="Google Shape;8111;p13"/>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2" name="Google Shape;8112;p13"/>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3" name="Google Shape;8113;p13"/>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4" name="Google Shape;8114;p13"/>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5" name="Google Shape;8115;p13"/>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6" name="Google Shape;8116;p13"/>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7" name="Google Shape;8117;p13"/>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8" name="Google Shape;8118;p13"/>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19" name="Google Shape;8119;p13"/>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0" name="Google Shape;8120;p13"/>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1" name="Google Shape;8121;p13"/>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2" name="Google Shape;8122;p13"/>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3" name="Google Shape;8123;p13"/>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4" name="Google Shape;8124;p13"/>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5" name="Google Shape;8125;p13"/>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6" name="Google Shape;8126;p13"/>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7" name="Google Shape;8127;p13"/>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8" name="Google Shape;8128;p13"/>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9" name="Google Shape;8129;p13"/>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0" name="Google Shape;8130;p13"/>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1" name="Google Shape;8131;p13"/>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2" name="Google Shape;8132;p13"/>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3" name="Google Shape;8133;p13"/>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4" name="Google Shape;8134;p13"/>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5" name="Google Shape;8135;p13"/>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6" name="Google Shape;8136;p13"/>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7" name="Google Shape;8137;p13"/>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8" name="Google Shape;8138;p13"/>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39" name="Google Shape;8139;p13"/>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0" name="Google Shape;8140;p13"/>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1" name="Google Shape;8141;p13"/>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42" name="Google Shape;8142;p13"/>
            <p:cNvGrpSpPr/>
            <p:nvPr/>
          </p:nvGrpSpPr>
          <p:grpSpPr>
            <a:xfrm>
              <a:off x="10641157" y="3575989"/>
              <a:ext cx="1722634" cy="1724002"/>
              <a:chOff x="9757563" y="4011198"/>
              <a:chExt cx="1722634" cy="1724002"/>
            </a:xfrm>
          </p:grpSpPr>
          <p:sp>
            <p:nvSpPr>
              <p:cNvPr id="8143" name="Google Shape;8143;p13"/>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4" name="Google Shape;8144;p13"/>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5" name="Google Shape;8145;p13"/>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146" name="Google Shape;8146;p13"/>
              <p:cNvGrpSpPr/>
              <p:nvPr/>
            </p:nvGrpSpPr>
            <p:grpSpPr>
              <a:xfrm>
                <a:off x="10484877" y="4011198"/>
                <a:ext cx="269949" cy="570829"/>
                <a:chOff x="10484877" y="4011198"/>
                <a:chExt cx="269949" cy="570829"/>
              </a:xfrm>
            </p:grpSpPr>
            <p:grpSp>
              <p:nvGrpSpPr>
                <p:cNvPr id="8147" name="Google Shape;8147;p13"/>
                <p:cNvGrpSpPr/>
                <p:nvPr/>
              </p:nvGrpSpPr>
              <p:grpSpPr>
                <a:xfrm>
                  <a:off x="10484877" y="4011198"/>
                  <a:ext cx="269949" cy="558063"/>
                  <a:chOff x="10484877" y="4011198"/>
                  <a:chExt cx="269949" cy="558063"/>
                </a:xfrm>
              </p:grpSpPr>
              <p:sp>
                <p:nvSpPr>
                  <p:cNvPr id="8148" name="Google Shape;8148;p13"/>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9" name="Google Shape;8149;p13"/>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0" name="Google Shape;8150;p13"/>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51" name="Google Shape;8151;p13"/>
                <p:cNvGrpSpPr/>
                <p:nvPr/>
              </p:nvGrpSpPr>
              <p:grpSpPr>
                <a:xfrm>
                  <a:off x="10571428" y="4028301"/>
                  <a:ext cx="142375" cy="553726"/>
                  <a:chOff x="10571428" y="4028301"/>
                  <a:chExt cx="142375" cy="553726"/>
                </a:xfrm>
              </p:grpSpPr>
              <p:sp>
                <p:nvSpPr>
                  <p:cNvPr id="8152" name="Google Shape;8152;p13"/>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3" name="Google Shape;8153;p13"/>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154" name="Google Shape;8154;p13"/>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5" name="Google Shape;8155;p13"/>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6" name="Google Shape;8156;p13"/>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7" name="Google Shape;8157;p13"/>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8" name="Google Shape;8158;p13"/>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59" name="Google Shape;8159;p13"/>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0" name="Google Shape;8160;p13"/>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1" name="Google Shape;8161;p13"/>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2" name="Google Shape;8162;p13"/>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3" name="Google Shape;8163;p13"/>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4" name="Google Shape;8164;p13"/>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5" name="Google Shape;8165;p13"/>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6" name="Google Shape;8166;p13"/>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7" name="Google Shape;8167;p13"/>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8" name="Google Shape;8168;p13"/>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9" name="Google Shape;8169;p13"/>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0" name="Google Shape;8170;p13"/>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1" name="Google Shape;8171;p13"/>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2" name="Google Shape;8172;p13"/>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3" name="Google Shape;8173;p13"/>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4" name="Google Shape;8174;p13"/>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5" name="Google Shape;8175;p13"/>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6" name="Google Shape;8176;p13"/>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7" name="Google Shape;8177;p13"/>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8" name="Google Shape;8178;p13"/>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79" name="Google Shape;8179;p13"/>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0" name="Google Shape;8180;p13"/>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1" name="Google Shape;8181;p13"/>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2" name="Google Shape;8182;p13"/>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3" name="Google Shape;8183;p13"/>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4" name="Google Shape;8184;p13"/>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5" name="Google Shape;8185;p13"/>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6" name="Google Shape;8186;p13"/>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7" name="Google Shape;8187;p13"/>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8" name="Google Shape;8188;p13"/>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89" name="Google Shape;8189;p13"/>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0" name="Google Shape;8190;p13"/>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1" name="Google Shape;8191;p13"/>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2" name="Google Shape;8192;p13"/>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3" name="Google Shape;8193;p13"/>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4" name="Google Shape;8194;p13"/>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5" name="Google Shape;8195;p13"/>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6" name="Google Shape;8196;p13"/>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7" name="Google Shape;8197;p13"/>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8" name="Google Shape;8198;p13"/>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9" name="Google Shape;8199;p13"/>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0" name="Google Shape;8200;p13"/>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1" name="Google Shape;8201;p13"/>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2" name="Google Shape;8202;p13"/>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3" name="Google Shape;8203;p13"/>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4" name="Google Shape;8204;p13"/>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5" name="Google Shape;8205;p13"/>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6" name="Google Shape;8206;p13"/>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7" name="Google Shape;8207;p13"/>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8" name="Google Shape;8208;p13"/>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9" name="Google Shape;8209;p13"/>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0" name="Google Shape;8210;p13"/>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1" name="Google Shape;8211;p13"/>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2" name="Google Shape;8212;p13"/>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3" name="Google Shape;8213;p13"/>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4" name="Google Shape;8214;p13"/>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5" name="Google Shape;8215;p13"/>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6" name="Google Shape;8216;p13"/>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7" name="Google Shape;8217;p13"/>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8" name="Google Shape;8218;p13"/>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9" name="Google Shape;8219;p13"/>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0" name="Google Shape;8220;p13"/>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1" name="Google Shape;8221;p13"/>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2" name="Google Shape;8222;p13"/>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223" name="Google Shape;8223;p13"/>
          <p:cNvGrpSpPr/>
          <p:nvPr/>
        </p:nvGrpSpPr>
        <p:grpSpPr>
          <a:xfrm flipH="1">
            <a:off x="2482619" y="2915838"/>
            <a:ext cx="3559037" cy="3492498"/>
            <a:chOff x="245344" y="865553"/>
            <a:chExt cx="5139403" cy="5043318"/>
          </a:xfrm>
        </p:grpSpPr>
        <p:grpSp>
          <p:nvGrpSpPr>
            <p:cNvPr id="8224" name="Google Shape;8224;p13"/>
            <p:cNvGrpSpPr/>
            <p:nvPr/>
          </p:nvGrpSpPr>
          <p:grpSpPr>
            <a:xfrm>
              <a:off x="602010" y="2128867"/>
              <a:ext cx="483004" cy="522931"/>
              <a:chOff x="602010" y="2128867"/>
              <a:chExt cx="483004" cy="522931"/>
            </a:xfrm>
          </p:grpSpPr>
          <p:sp>
            <p:nvSpPr>
              <p:cNvPr id="8225" name="Google Shape;8225;p13"/>
              <p:cNvSpPr/>
              <p:nvPr/>
            </p:nvSpPr>
            <p:spPr>
              <a:xfrm>
                <a:off x="602010" y="2128867"/>
                <a:ext cx="483004" cy="522931"/>
              </a:xfrm>
              <a:custGeom>
                <a:avLst/>
                <a:gdLst/>
                <a:ahLst/>
                <a:cxnLst/>
                <a:rect l="l" t="t" r="r" b="b"/>
                <a:pathLst>
                  <a:path w="483004" h="522931" extrusionOk="0">
                    <a:moveTo>
                      <a:pt x="448550" y="64498"/>
                    </a:moveTo>
                    <a:cubicBezTo>
                      <a:pt x="448550" y="64498"/>
                      <a:pt x="155184" y="-72458"/>
                      <a:pt x="53253" y="52773"/>
                    </a:cubicBezTo>
                    <a:cubicBezTo>
                      <a:pt x="-48677" y="177997"/>
                      <a:pt x="5122" y="422886"/>
                      <a:pt x="135008" y="490624"/>
                    </a:cubicBezTo>
                    <a:cubicBezTo>
                      <a:pt x="309800" y="581788"/>
                      <a:pt x="483004" y="451065"/>
                      <a:pt x="483004" y="451065"/>
                    </a:cubicBezTo>
                    <a:lnTo>
                      <a:pt x="448550"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6" name="Google Shape;8226;p13"/>
              <p:cNvSpPr/>
              <p:nvPr/>
            </p:nvSpPr>
            <p:spPr>
              <a:xfrm>
                <a:off x="652800" y="2182752"/>
                <a:ext cx="242742" cy="226213"/>
              </a:xfrm>
              <a:custGeom>
                <a:avLst/>
                <a:gdLst/>
                <a:ahLst/>
                <a:cxnLst/>
                <a:rect l="l" t="t" r="r" b="b"/>
                <a:pathLst>
                  <a:path w="242742" h="226213" extrusionOk="0">
                    <a:moveTo>
                      <a:pt x="13758" y="226164"/>
                    </a:moveTo>
                    <a:cubicBezTo>
                      <a:pt x="-9232" y="218101"/>
                      <a:pt x="2451" y="152164"/>
                      <a:pt x="7283" y="132266"/>
                    </a:cubicBezTo>
                    <a:cubicBezTo>
                      <a:pt x="40355" y="-3907"/>
                      <a:pt x="204986" y="-23647"/>
                      <a:pt x="234499" y="22247"/>
                    </a:cubicBezTo>
                    <a:cubicBezTo>
                      <a:pt x="273870" y="83480"/>
                      <a:pt x="164749" y="87069"/>
                      <a:pt x="65351" y="156565"/>
                    </a:cubicBezTo>
                    <a:cubicBezTo>
                      <a:pt x="26435" y="183774"/>
                      <a:pt x="18669" y="227886"/>
                      <a:pt x="13758"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227" name="Google Shape;8227;p13"/>
            <p:cNvGrpSpPr/>
            <p:nvPr/>
          </p:nvGrpSpPr>
          <p:grpSpPr>
            <a:xfrm>
              <a:off x="4534884" y="2128867"/>
              <a:ext cx="483004" cy="522931"/>
              <a:chOff x="4534884" y="2128867"/>
              <a:chExt cx="483004" cy="522931"/>
            </a:xfrm>
          </p:grpSpPr>
          <p:sp>
            <p:nvSpPr>
              <p:cNvPr id="8228" name="Google Shape;8228;p13"/>
              <p:cNvSpPr/>
              <p:nvPr/>
            </p:nvSpPr>
            <p:spPr>
              <a:xfrm>
                <a:off x="4534884" y="2128867"/>
                <a:ext cx="483004" cy="522931"/>
              </a:xfrm>
              <a:custGeom>
                <a:avLst/>
                <a:gdLst/>
                <a:ahLst/>
                <a:cxnLst/>
                <a:rect l="l" t="t" r="r" b="b"/>
                <a:pathLst>
                  <a:path w="483004" h="522931" extrusionOk="0">
                    <a:moveTo>
                      <a:pt x="34454" y="64498"/>
                    </a:moveTo>
                    <a:cubicBezTo>
                      <a:pt x="34454" y="64498"/>
                      <a:pt x="327820" y="-72458"/>
                      <a:pt x="429751" y="52773"/>
                    </a:cubicBezTo>
                    <a:cubicBezTo>
                      <a:pt x="531683" y="177997"/>
                      <a:pt x="477883" y="422886"/>
                      <a:pt x="347997" y="490624"/>
                    </a:cubicBezTo>
                    <a:cubicBezTo>
                      <a:pt x="173204" y="581788"/>
                      <a:pt x="0" y="451065"/>
                      <a:pt x="0" y="451065"/>
                    </a:cubicBezTo>
                    <a:lnTo>
                      <a:pt x="34454" y="64498"/>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9" name="Google Shape;8229;p13"/>
              <p:cNvSpPr/>
              <p:nvPr/>
            </p:nvSpPr>
            <p:spPr>
              <a:xfrm>
                <a:off x="4724356" y="2182752"/>
                <a:ext cx="242742" cy="226213"/>
              </a:xfrm>
              <a:custGeom>
                <a:avLst/>
                <a:gdLst/>
                <a:ahLst/>
                <a:cxnLst/>
                <a:rect l="l" t="t" r="r" b="b"/>
                <a:pathLst>
                  <a:path w="242742" h="226213" extrusionOk="0">
                    <a:moveTo>
                      <a:pt x="228985" y="226164"/>
                    </a:moveTo>
                    <a:cubicBezTo>
                      <a:pt x="251974" y="218101"/>
                      <a:pt x="240292" y="152164"/>
                      <a:pt x="235460" y="132266"/>
                    </a:cubicBezTo>
                    <a:cubicBezTo>
                      <a:pt x="202388" y="-3907"/>
                      <a:pt x="37756" y="-23647"/>
                      <a:pt x="8243" y="22247"/>
                    </a:cubicBezTo>
                    <a:cubicBezTo>
                      <a:pt x="-31128" y="83480"/>
                      <a:pt x="77994" y="87069"/>
                      <a:pt x="177392" y="156565"/>
                    </a:cubicBezTo>
                    <a:cubicBezTo>
                      <a:pt x="216308" y="183774"/>
                      <a:pt x="224074" y="227886"/>
                      <a:pt x="228985" y="226164"/>
                    </a:cubicBezTo>
                    <a:close/>
                  </a:path>
                </a:pathLst>
              </a:custGeom>
              <a:solidFill>
                <a:srgbClr val="E4DED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230" name="Google Shape;8230;p13"/>
            <p:cNvGrpSpPr/>
            <p:nvPr/>
          </p:nvGrpSpPr>
          <p:grpSpPr>
            <a:xfrm>
              <a:off x="245344" y="2677404"/>
              <a:ext cx="5139403" cy="3231467"/>
              <a:chOff x="245344" y="2677404"/>
              <a:chExt cx="5139403" cy="3231467"/>
            </a:xfrm>
          </p:grpSpPr>
          <p:grpSp>
            <p:nvGrpSpPr>
              <p:cNvPr id="8231" name="Google Shape;8231;p13"/>
              <p:cNvGrpSpPr/>
              <p:nvPr/>
            </p:nvGrpSpPr>
            <p:grpSpPr>
              <a:xfrm>
                <a:off x="245344" y="3381506"/>
                <a:ext cx="5139403" cy="1488631"/>
                <a:chOff x="245344" y="3381506"/>
                <a:chExt cx="5139403" cy="1488631"/>
              </a:xfrm>
            </p:grpSpPr>
            <p:sp>
              <p:nvSpPr>
                <p:cNvPr id="8232" name="Google Shape;8232;p13"/>
                <p:cNvSpPr/>
                <p:nvPr/>
              </p:nvSpPr>
              <p:spPr>
                <a:xfrm>
                  <a:off x="245344" y="3381506"/>
                  <a:ext cx="428282" cy="1450635"/>
                </a:xfrm>
                <a:custGeom>
                  <a:avLst/>
                  <a:gdLst/>
                  <a:ahLst/>
                  <a:cxnLst/>
                  <a:rect l="l" t="t" r="r" b="b"/>
                  <a:pathLst>
                    <a:path w="428282" h="1450635" extrusionOk="0">
                      <a:moveTo>
                        <a:pt x="0" y="183238"/>
                      </a:moveTo>
                      <a:cubicBezTo>
                        <a:pt x="0" y="82040"/>
                        <a:pt x="78524" y="0"/>
                        <a:pt x="175387" y="0"/>
                      </a:cubicBezTo>
                      <a:lnTo>
                        <a:pt x="252896" y="0"/>
                      </a:lnTo>
                      <a:cubicBezTo>
                        <a:pt x="349760" y="0"/>
                        <a:pt x="428283" y="82040"/>
                        <a:pt x="428283" y="183238"/>
                      </a:cubicBezTo>
                      <a:lnTo>
                        <a:pt x="428283" y="1267398"/>
                      </a:lnTo>
                      <a:cubicBezTo>
                        <a:pt x="428283" y="1368596"/>
                        <a:pt x="349760" y="1450636"/>
                        <a:pt x="252896"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33" name="Google Shape;8233;p13"/>
                <p:cNvSpPr/>
                <p:nvPr/>
              </p:nvSpPr>
              <p:spPr>
                <a:xfrm>
                  <a:off x="4956463" y="3419501"/>
                  <a:ext cx="428284" cy="1450636"/>
                </a:xfrm>
                <a:custGeom>
                  <a:avLst/>
                  <a:gdLst/>
                  <a:ahLst/>
                  <a:cxnLst/>
                  <a:rect l="l" t="t" r="r" b="b"/>
                  <a:pathLst>
                    <a:path w="428284" h="1450636" extrusionOk="0">
                      <a:moveTo>
                        <a:pt x="0" y="183238"/>
                      </a:moveTo>
                      <a:cubicBezTo>
                        <a:pt x="0" y="82040"/>
                        <a:pt x="78524" y="0"/>
                        <a:pt x="175387" y="0"/>
                      </a:cubicBezTo>
                      <a:lnTo>
                        <a:pt x="252898" y="0"/>
                      </a:lnTo>
                      <a:cubicBezTo>
                        <a:pt x="349761" y="0"/>
                        <a:pt x="428284" y="82040"/>
                        <a:pt x="428284" y="183238"/>
                      </a:cubicBezTo>
                      <a:lnTo>
                        <a:pt x="428284" y="1267398"/>
                      </a:lnTo>
                      <a:cubicBezTo>
                        <a:pt x="428284" y="1368596"/>
                        <a:pt x="349761" y="1450636"/>
                        <a:pt x="252898" y="1450636"/>
                      </a:cubicBezTo>
                      <a:lnTo>
                        <a:pt x="175387" y="1450636"/>
                      </a:lnTo>
                      <a:cubicBezTo>
                        <a:pt x="78524" y="1450636"/>
                        <a:pt x="0" y="1368596"/>
                        <a:pt x="0" y="1267398"/>
                      </a:cubicBezTo>
                      <a:lnTo>
                        <a:pt x="0" y="18323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234" name="Google Shape;8234;p13"/>
              <p:cNvGrpSpPr/>
              <p:nvPr/>
            </p:nvGrpSpPr>
            <p:grpSpPr>
              <a:xfrm>
                <a:off x="701589" y="4363259"/>
                <a:ext cx="4226913" cy="1545612"/>
                <a:chOff x="701589" y="4363259"/>
                <a:chExt cx="4226913" cy="1545612"/>
              </a:xfrm>
            </p:grpSpPr>
            <p:grpSp>
              <p:nvGrpSpPr>
                <p:cNvPr id="8235" name="Google Shape;8235;p13"/>
                <p:cNvGrpSpPr/>
                <p:nvPr/>
              </p:nvGrpSpPr>
              <p:grpSpPr>
                <a:xfrm>
                  <a:off x="701589" y="4373966"/>
                  <a:ext cx="764070" cy="1534905"/>
                  <a:chOff x="701589" y="4373966"/>
                  <a:chExt cx="764070" cy="1534905"/>
                </a:xfrm>
              </p:grpSpPr>
              <p:sp>
                <p:nvSpPr>
                  <p:cNvPr id="8236" name="Google Shape;8236;p13"/>
                  <p:cNvSpPr/>
                  <p:nvPr/>
                </p:nvSpPr>
                <p:spPr>
                  <a:xfrm>
                    <a:off x="701589" y="4373966"/>
                    <a:ext cx="764070" cy="1534905"/>
                  </a:xfrm>
                  <a:custGeom>
                    <a:avLst/>
                    <a:gdLst/>
                    <a:ahLst/>
                    <a:cxnLst/>
                    <a:rect l="l" t="t" r="r" b="b"/>
                    <a:pathLst>
                      <a:path w="764070" h="1534905" extrusionOk="0">
                        <a:moveTo>
                          <a:pt x="354919" y="64"/>
                        </a:moveTo>
                        <a:cubicBezTo>
                          <a:pt x="708250" y="5472"/>
                          <a:pt x="784385" y="242097"/>
                          <a:pt x="759868" y="772543"/>
                        </a:cubicBezTo>
                        <a:cubicBezTo>
                          <a:pt x="737612" y="1253924"/>
                          <a:pt x="797383" y="1543107"/>
                          <a:pt x="422675" y="1534728"/>
                        </a:cubicBezTo>
                        <a:cubicBezTo>
                          <a:pt x="88119" y="1527253"/>
                          <a:pt x="-21305" y="1475896"/>
                          <a:pt x="3327" y="787488"/>
                        </a:cubicBezTo>
                        <a:cubicBezTo>
                          <a:pt x="21782" y="271792"/>
                          <a:pt x="35223" y="-4835"/>
                          <a:pt x="354919"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237" name="Google Shape;8237;p13"/>
                  <p:cNvGrpSpPr/>
                  <p:nvPr/>
                </p:nvGrpSpPr>
                <p:grpSpPr>
                  <a:xfrm>
                    <a:off x="711780" y="5034413"/>
                    <a:ext cx="706322" cy="847600"/>
                    <a:chOff x="711780" y="5034413"/>
                    <a:chExt cx="706322" cy="847600"/>
                  </a:xfrm>
                </p:grpSpPr>
                <p:sp>
                  <p:nvSpPr>
                    <p:cNvPr id="8238" name="Google Shape;8238;p13"/>
                    <p:cNvSpPr/>
                    <p:nvPr/>
                  </p:nvSpPr>
                  <p:spPr>
                    <a:xfrm>
                      <a:off x="1245271" y="5139230"/>
                      <a:ext cx="172441" cy="246803"/>
                    </a:xfrm>
                    <a:custGeom>
                      <a:avLst/>
                      <a:gdLst/>
                      <a:ahLst/>
                      <a:cxnLst/>
                      <a:rect l="l" t="t" r="r" b="b"/>
                      <a:pathLst>
                        <a:path w="172441" h="246803" extrusionOk="0">
                          <a:moveTo>
                            <a:pt x="161695" y="1088"/>
                          </a:moveTo>
                          <a:cubicBezTo>
                            <a:pt x="119378" y="65813"/>
                            <a:pt x="20629" y="65698"/>
                            <a:pt x="2059" y="150029"/>
                          </a:cubicBezTo>
                          <a:cubicBezTo>
                            <a:pt x="-887" y="163428"/>
                            <a:pt x="5230" y="176299"/>
                            <a:pt x="3739" y="189364"/>
                          </a:cubicBezTo>
                          <a:cubicBezTo>
                            <a:pt x="1308" y="210632"/>
                            <a:pt x="-6737" y="226310"/>
                            <a:pt x="12572" y="241940"/>
                          </a:cubicBezTo>
                          <a:cubicBezTo>
                            <a:pt x="34161" y="259418"/>
                            <a:pt x="76660" y="225200"/>
                            <a:pt x="89222" y="211632"/>
                          </a:cubicBezTo>
                          <a:cubicBezTo>
                            <a:pt x="130927" y="166599"/>
                            <a:pt x="158476" y="136698"/>
                            <a:pt x="171432" y="77847"/>
                          </a:cubicBezTo>
                          <a:cubicBezTo>
                            <a:pt x="174948" y="61884"/>
                            <a:pt x="168698" y="-9624"/>
                            <a:pt x="161695" y="10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39" name="Google Shape;8239;p13"/>
                    <p:cNvSpPr/>
                    <p:nvPr/>
                  </p:nvSpPr>
                  <p:spPr>
                    <a:xfrm>
                      <a:off x="1264063" y="5328468"/>
                      <a:ext cx="146242" cy="171100"/>
                    </a:xfrm>
                    <a:custGeom>
                      <a:avLst/>
                      <a:gdLst/>
                      <a:ahLst/>
                      <a:cxnLst/>
                      <a:rect l="l" t="t" r="r" b="b"/>
                      <a:pathLst>
                        <a:path w="146242" h="171100" extrusionOk="0">
                          <a:moveTo>
                            <a:pt x="146147" y="2351"/>
                          </a:moveTo>
                          <a:cubicBezTo>
                            <a:pt x="148911" y="-11138"/>
                            <a:pt x="90807" y="37691"/>
                            <a:pt x="88267" y="40491"/>
                          </a:cubicBezTo>
                          <a:cubicBezTo>
                            <a:pt x="65592" y="65476"/>
                            <a:pt x="-39928" y="114377"/>
                            <a:pt x="16291" y="160872"/>
                          </a:cubicBezTo>
                          <a:cubicBezTo>
                            <a:pt x="33478" y="175089"/>
                            <a:pt x="41293" y="172948"/>
                            <a:pt x="60330" y="163800"/>
                          </a:cubicBezTo>
                          <a:cubicBezTo>
                            <a:pt x="108904" y="140459"/>
                            <a:pt x="133609" y="81069"/>
                            <a:pt x="143588" y="30688"/>
                          </a:cubicBezTo>
                          <a:cubicBezTo>
                            <a:pt x="145553" y="20794"/>
                            <a:pt x="144607" y="9875"/>
                            <a:pt x="146147" y="235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0" name="Google Shape;8240;p13"/>
                    <p:cNvSpPr/>
                    <p:nvPr/>
                  </p:nvSpPr>
                  <p:spPr>
                    <a:xfrm>
                      <a:off x="1261512" y="5450133"/>
                      <a:ext cx="156590" cy="221493"/>
                    </a:xfrm>
                    <a:custGeom>
                      <a:avLst/>
                      <a:gdLst/>
                      <a:ahLst/>
                      <a:cxnLst/>
                      <a:rect l="l" t="t" r="r" b="b"/>
                      <a:pathLst>
                        <a:path w="156590" h="221493" extrusionOk="0">
                          <a:moveTo>
                            <a:pt x="120530" y="42099"/>
                          </a:moveTo>
                          <a:cubicBezTo>
                            <a:pt x="98541" y="62906"/>
                            <a:pt x="87210" y="67617"/>
                            <a:pt x="64396" y="87060"/>
                          </a:cubicBezTo>
                          <a:cubicBezTo>
                            <a:pt x="44238" y="104235"/>
                            <a:pt x="24007" y="110831"/>
                            <a:pt x="9996" y="135585"/>
                          </a:cubicBezTo>
                          <a:cubicBezTo>
                            <a:pt x="-2475" y="157629"/>
                            <a:pt x="-7137" y="199867"/>
                            <a:pt x="19254" y="215230"/>
                          </a:cubicBezTo>
                          <a:cubicBezTo>
                            <a:pt x="81869" y="251697"/>
                            <a:pt x="127660" y="118688"/>
                            <a:pt x="141828" y="79978"/>
                          </a:cubicBezTo>
                          <a:cubicBezTo>
                            <a:pt x="147588" y="64234"/>
                            <a:pt x="153614" y="16587"/>
                            <a:pt x="156591" y="0"/>
                          </a:cubicBezTo>
                          <a:cubicBezTo>
                            <a:pt x="156591" y="0"/>
                            <a:pt x="127727" y="35285"/>
                            <a:pt x="120530"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1" name="Google Shape;8241;p13"/>
                    <p:cNvSpPr/>
                    <p:nvPr/>
                  </p:nvSpPr>
                  <p:spPr>
                    <a:xfrm>
                      <a:off x="1240583" y="5642975"/>
                      <a:ext cx="161008" cy="197147"/>
                    </a:xfrm>
                    <a:custGeom>
                      <a:avLst/>
                      <a:gdLst/>
                      <a:ahLst/>
                      <a:cxnLst/>
                      <a:rect l="l" t="t" r="r" b="b"/>
                      <a:pathLst>
                        <a:path w="161008" h="197147" extrusionOk="0">
                          <a:moveTo>
                            <a:pt x="160915" y="5"/>
                          </a:moveTo>
                          <a:cubicBezTo>
                            <a:pt x="164043" y="3982"/>
                            <a:pt x="87860" y="33756"/>
                            <a:pt x="46870" y="61450"/>
                          </a:cubicBezTo>
                          <a:cubicBezTo>
                            <a:pt x="14441" y="83360"/>
                            <a:pt x="-28507" y="161514"/>
                            <a:pt x="26178" y="192809"/>
                          </a:cubicBezTo>
                          <a:cubicBezTo>
                            <a:pt x="80900" y="224123"/>
                            <a:pt x="130589" y="76594"/>
                            <a:pt x="141108" y="48470"/>
                          </a:cubicBezTo>
                          <a:cubicBezTo>
                            <a:pt x="145364" y="37084"/>
                            <a:pt x="160533" y="-480"/>
                            <a:pt x="160915"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2" name="Google Shape;8242;p13"/>
                    <p:cNvSpPr/>
                    <p:nvPr/>
                  </p:nvSpPr>
                  <p:spPr>
                    <a:xfrm>
                      <a:off x="1245630" y="5034413"/>
                      <a:ext cx="160199" cy="159669"/>
                    </a:xfrm>
                    <a:custGeom>
                      <a:avLst/>
                      <a:gdLst/>
                      <a:ahLst/>
                      <a:cxnLst/>
                      <a:rect l="l" t="t" r="r" b="b"/>
                      <a:pathLst>
                        <a:path w="160199" h="159669" extrusionOk="0">
                          <a:moveTo>
                            <a:pt x="160038" y="94"/>
                          </a:moveTo>
                          <a:cubicBezTo>
                            <a:pt x="164682" y="36324"/>
                            <a:pt x="67995" y="197797"/>
                            <a:pt x="14025" y="151345"/>
                          </a:cubicBezTo>
                          <a:cubicBezTo>
                            <a:pt x="-40951" y="104026"/>
                            <a:pt x="81539" y="45242"/>
                            <a:pt x="109209" y="31656"/>
                          </a:cubicBezTo>
                          <a:cubicBezTo>
                            <a:pt x="121983" y="25381"/>
                            <a:pt x="159796" y="-1798"/>
                            <a:pt x="160038"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3" name="Google Shape;8243;p13"/>
                    <p:cNvSpPr/>
                    <p:nvPr/>
                  </p:nvSpPr>
                  <p:spPr>
                    <a:xfrm>
                      <a:off x="1061913" y="5623498"/>
                      <a:ext cx="166702" cy="212100"/>
                    </a:xfrm>
                    <a:custGeom>
                      <a:avLst/>
                      <a:gdLst/>
                      <a:ahLst/>
                      <a:cxnLst/>
                      <a:rect l="l" t="t" r="r" b="b"/>
                      <a:pathLst>
                        <a:path w="166702" h="212100" extrusionOk="0">
                          <a:moveTo>
                            <a:pt x="166314" y="160"/>
                          </a:moveTo>
                          <a:cubicBezTo>
                            <a:pt x="166289" y="-2307"/>
                            <a:pt x="167102" y="24429"/>
                            <a:pt x="166447" y="29740"/>
                          </a:cubicBezTo>
                          <a:cubicBezTo>
                            <a:pt x="163901" y="50420"/>
                            <a:pt x="165301" y="71415"/>
                            <a:pt x="161033" y="91846"/>
                          </a:cubicBezTo>
                          <a:cubicBezTo>
                            <a:pt x="155655" y="117606"/>
                            <a:pt x="152551" y="144797"/>
                            <a:pt x="140123" y="168290"/>
                          </a:cubicBezTo>
                          <a:cubicBezTo>
                            <a:pt x="123766" y="199203"/>
                            <a:pt x="39161" y="251336"/>
                            <a:pt x="5059" y="163688"/>
                          </a:cubicBezTo>
                          <a:cubicBezTo>
                            <a:pt x="-22781" y="92137"/>
                            <a:pt x="70724" y="79896"/>
                            <a:pt x="128355" y="43260"/>
                          </a:cubicBezTo>
                          <a:cubicBezTo>
                            <a:pt x="141305" y="35027"/>
                            <a:pt x="166465" y="15887"/>
                            <a:pt x="166314" y="1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4" name="Google Shape;8244;p13"/>
                    <p:cNvSpPr/>
                    <p:nvPr/>
                  </p:nvSpPr>
                  <p:spPr>
                    <a:xfrm>
                      <a:off x="1056158" y="5415748"/>
                      <a:ext cx="183755" cy="230238"/>
                    </a:xfrm>
                    <a:custGeom>
                      <a:avLst/>
                      <a:gdLst/>
                      <a:ahLst/>
                      <a:cxnLst/>
                      <a:rect l="l" t="t" r="r" b="b"/>
                      <a:pathLst>
                        <a:path w="183755" h="230238" extrusionOk="0">
                          <a:moveTo>
                            <a:pt x="174136" y="1361"/>
                          </a:moveTo>
                          <a:cubicBezTo>
                            <a:pt x="167304" y="24369"/>
                            <a:pt x="185007" y="61066"/>
                            <a:pt x="183685" y="89827"/>
                          </a:cubicBezTo>
                          <a:cubicBezTo>
                            <a:pt x="180757" y="153619"/>
                            <a:pt x="132874" y="234209"/>
                            <a:pt x="62147" y="230087"/>
                          </a:cubicBezTo>
                          <a:cubicBezTo>
                            <a:pt x="48888" y="229317"/>
                            <a:pt x="29378" y="228511"/>
                            <a:pt x="19351" y="218089"/>
                          </a:cubicBezTo>
                          <a:cubicBezTo>
                            <a:pt x="-50891" y="145034"/>
                            <a:pt x="90059" y="90597"/>
                            <a:pt x="125162" y="59914"/>
                          </a:cubicBezTo>
                          <a:cubicBezTo>
                            <a:pt x="139609" y="47292"/>
                            <a:pt x="177343" y="-9449"/>
                            <a:pt x="174136" y="13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5" name="Google Shape;8245;p13"/>
                    <p:cNvSpPr/>
                    <p:nvPr/>
                  </p:nvSpPr>
                  <p:spPr>
                    <a:xfrm>
                      <a:off x="1064242" y="5264471"/>
                      <a:ext cx="164584" cy="223461"/>
                    </a:xfrm>
                    <a:custGeom>
                      <a:avLst/>
                      <a:gdLst/>
                      <a:ahLst/>
                      <a:cxnLst/>
                      <a:rect l="l" t="t" r="r" b="b"/>
                      <a:pathLst>
                        <a:path w="164584" h="223461" extrusionOk="0">
                          <a:moveTo>
                            <a:pt x="154327" y="11"/>
                          </a:moveTo>
                          <a:cubicBezTo>
                            <a:pt x="189860" y="60843"/>
                            <a:pt x="124741" y="148030"/>
                            <a:pt x="85825" y="189681"/>
                          </a:cubicBezTo>
                          <a:cubicBezTo>
                            <a:pt x="71947" y="204540"/>
                            <a:pt x="27920" y="239479"/>
                            <a:pt x="7040" y="214998"/>
                          </a:cubicBezTo>
                          <a:cubicBezTo>
                            <a:pt x="-453" y="206207"/>
                            <a:pt x="-689" y="186795"/>
                            <a:pt x="596" y="176373"/>
                          </a:cubicBezTo>
                          <a:cubicBezTo>
                            <a:pt x="9023" y="107986"/>
                            <a:pt x="52729" y="102348"/>
                            <a:pt x="99059" y="61850"/>
                          </a:cubicBezTo>
                          <a:cubicBezTo>
                            <a:pt x="111894" y="50634"/>
                            <a:pt x="128124" y="38327"/>
                            <a:pt x="137636" y="24012"/>
                          </a:cubicBezTo>
                          <a:cubicBezTo>
                            <a:pt x="140686" y="19417"/>
                            <a:pt x="154017" y="-523"/>
                            <a:pt x="154327" y="1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6" name="Google Shape;8246;p13"/>
                    <p:cNvSpPr/>
                    <p:nvPr/>
                  </p:nvSpPr>
                  <p:spPr>
                    <a:xfrm>
                      <a:off x="1062817" y="5099230"/>
                      <a:ext cx="167900" cy="218975"/>
                    </a:xfrm>
                    <a:custGeom>
                      <a:avLst/>
                      <a:gdLst/>
                      <a:ahLst/>
                      <a:cxnLst/>
                      <a:rect l="l" t="t" r="r" b="b"/>
                      <a:pathLst>
                        <a:path w="167900" h="218975" extrusionOk="0">
                          <a:moveTo>
                            <a:pt x="165919" y="7757"/>
                          </a:moveTo>
                          <a:cubicBezTo>
                            <a:pt x="175249" y="48407"/>
                            <a:pt x="104450" y="160602"/>
                            <a:pt x="73858" y="188503"/>
                          </a:cubicBezTo>
                          <a:cubicBezTo>
                            <a:pt x="60671" y="200537"/>
                            <a:pt x="26163" y="232900"/>
                            <a:pt x="7320" y="212244"/>
                          </a:cubicBezTo>
                          <a:cubicBezTo>
                            <a:pt x="-1325" y="202762"/>
                            <a:pt x="1215" y="182543"/>
                            <a:pt x="354" y="171030"/>
                          </a:cubicBezTo>
                          <a:cubicBezTo>
                            <a:pt x="-5193" y="96920"/>
                            <a:pt x="55548" y="86929"/>
                            <a:pt x="106402" y="51844"/>
                          </a:cubicBezTo>
                          <a:cubicBezTo>
                            <a:pt x="120049" y="42429"/>
                            <a:pt x="137158" y="34456"/>
                            <a:pt x="148956" y="22622"/>
                          </a:cubicBezTo>
                          <a:cubicBezTo>
                            <a:pt x="153151" y="18409"/>
                            <a:pt x="156728" y="13898"/>
                            <a:pt x="160663" y="9491"/>
                          </a:cubicBezTo>
                          <a:cubicBezTo>
                            <a:pt x="163161" y="6690"/>
                            <a:pt x="168168" y="-2889"/>
                            <a:pt x="167889" y="857"/>
                          </a:cubicBezTo>
                          <a:cubicBezTo>
                            <a:pt x="167592" y="4925"/>
                            <a:pt x="165628" y="6490"/>
                            <a:pt x="165919" y="77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7" name="Google Shape;8247;p13"/>
                    <p:cNvSpPr/>
                    <p:nvPr/>
                  </p:nvSpPr>
                  <p:spPr>
                    <a:xfrm>
                      <a:off x="879421" y="5578510"/>
                      <a:ext cx="168612" cy="226009"/>
                    </a:xfrm>
                    <a:custGeom>
                      <a:avLst/>
                      <a:gdLst/>
                      <a:ahLst/>
                      <a:cxnLst/>
                      <a:rect l="l" t="t" r="r" b="b"/>
                      <a:pathLst>
                        <a:path w="168612" h="226009" extrusionOk="0">
                          <a:moveTo>
                            <a:pt x="168612" y="226009"/>
                          </a:moveTo>
                          <a:cubicBezTo>
                            <a:pt x="168612" y="226009"/>
                            <a:pt x="154074" y="187426"/>
                            <a:pt x="152213" y="175040"/>
                          </a:cubicBezTo>
                          <a:cubicBezTo>
                            <a:pt x="144895" y="126351"/>
                            <a:pt x="155462" y="84300"/>
                            <a:pt x="125240" y="41019"/>
                          </a:cubicBezTo>
                          <a:cubicBezTo>
                            <a:pt x="80697" y="-22778"/>
                            <a:pt x="-28521" y="-12477"/>
                            <a:pt x="6982" y="74164"/>
                          </a:cubicBezTo>
                          <a:cubicBezTo>
                            <a:pt x="26594" y="122029"/>
                            <a:pt x="59757" y="148359"/>
                            <a:pt x="101141" y="178429"/>
                          </a:cubicBezTo>
                          <a:cubicBezTo>
                            <a:pt x="114072" y="187827"/>
                            <a:pt x="168612" y="226009"/>
                            <a:pt x="168612" y="22600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8" name="Google Shape;8248;p13"/>
                    <p:cNvSpPr/>
                    <p:nvPr/>
                  </p:nvSpPr>
                  <p:spPr>
                    <a:xfrm>
                      <a:off x="872908" y="5404641"/>
                      <a:ext cx="161549" cy="214943"/>
                    </a:xfrm>
                    <a:custGeom>
                      <a:avLst/>
                      <a:gdLst/>
                      <a:ahLst/>
                      <a:cxnLst/>
                      <a:rect l="l" t="t" r="r" b="b"/>
                      <a:pathLst>
                        <a:path w="161549" h="214943" extrusionOk="0">
                          <a:moveTo>
                            <a:pt x="161193" y="214688"/>
                          </a:moveTo>
                          <a:cubicBezTo>
                            <a:pt x="163770" y="205673"/>
                            <a:pt x="152590" y="70919"/>
                            <a:pt x="120149" y="28153"/>
                          </a:cubicBezTo>
                          <a:cubicBezTo>
                            <a:pt x="86568" y="-16111"/>
                            <a:pt x="9378" y="-7611"/>
                            <a:pt x="454" y="49645"/>
                          </a:cubicBezTo>
                          <a:cubicBezTo>
                            <a:pt x="-7252" y="99098"/>
                            <a:pt x="85252" y="153910"/>
                            <a:pt x="120040" y="177937"/>
                          </a:cubicBezTo>
                          <a:cubicBezTo>
                            <a:pt x="128164" y="183545"/>
                            <a:pt x="160174" y="218247"/>
                            <a:pt x="161193" y="214688"/>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49" name="Google Shape;8249;p13"/>
                    <p:cNvSpPr/>
                    <p:nvPr/>
                  </p:nvSpPr>
                  <p:spPr>
                    <a:xfrm>
                      <a:off x="864279" y="5238765"/>
                      <a:ext cx="179245" cy="201768"/>
                    </a:xfrm>
                    <a:custGeom>
                      <a:avLst/>
                      <a:gdLst/>
                      <a:ahLst/>
                      <a:cxnLst/>
                      <a:rect l="l" t="t" r="r" b="b"/>
                      <a:pathLst>
                        <a:path w="179245" h="201768" extrusionOk="0">
                          <a:moveTo>
                            <a:pt x="176418" y="201686"/>
                          </a:moveTo>
                          <a:cubicBezTo>
                            <a:pt x="190350" y="129746"/>
                            <a:pt x="152446" y="16532"/>
                            <a:pt x="70697" y="2006"/>
                          </a:cubicBezTo>
                          <a:cubicBezTo>
                            <a:pt x="56450" y="-522"/>
                            <a:pt x="37807" y="-2122"/>
                            <a:pt x="25112" y="6517"/>
                          </a:cubicBezTo>
                          <a:cubicBezTo>
                            <a:pt x="-55091" y="61093"/>
                            <a:pt x="79124" y="133875"/>
                            <a:pt x="117131" y="157835"/>
                          </a:cubicBezTo>
                          <a:cubicBezTo>
                            <a:pt x="131948" y="167171"/>
                            <a:pt x="176018" y="203729"/>
                            <a:pt x="176418" y="20168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0" name="Google Shape;8250;p13"/>
                    <p:cNvSpPr/>
                    <p:nvPr/>
                  </p:nvSpPr>
                  <p:spPr>
                    <a:xfrm>
                      <a:off x="860923" y="5055269"/>
                      <a:ext cx="176265" cy="209785"/>
                    </a:xfrm>
                    <a:custGeom>
                      <a:avLst/>
                      <a:gdLst/>
                      <a:ahLst/>
                      <a:cxnLst/>
                      <a:rect l="l" t="t" r="r" b="b"/>
                      <a:pathLst>
                        <a:path w="176265" h="209785" extrusionOk="0">
                          <a:moveTo>
                            <a:pt x="169516" y="209619"/>
                          </a:moveTo>
                          <a:cubicBezTo>
                            <a:pt x="187067" y="134315"/>
                            <a:pt x="174093" y="28831"/>
                            <a:pt x="86149" y="4555"/>
                          </a:cubicBezTo>
                          <a:cubicBezTo>
                            <a:pt x="66924" y="-755"/>
                            <a:pt x="36350" y="-4066"/>
                            <a:pt x="19829" y="10103"/>
                          </a:cubicBezTo>
                          <a:cubicBezTo>
                            <a:pt x="-46593" y="67074"/>
                            <a:pt x="72059" y="126681"/>
                            <a:pt x="109381" y="155746"/>
                          </a:cubicBezTo>
                          <a:cubicBezTo>
                            <a:pt x="126120" y="168781"/>
                            <a:pt x="168770"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1" name="Google Shape;8251;p13"/>
                    <p:cNvSpPr/>
                    <p:nvPr/>
                  </p:nvSpPr>
                  <p:spPr>
                    <a:xfrm>
                      <a:off x="711780" y="5133544"/>
                      <a:ext cx="135781" cy="187301"/>
                    </a:xfrm>
                    <a:custGeom>
                      <a:avLst/>
                      <a:gdLst/>
                      <a:ahLst/>
                      <a:cxnLst/>
                      <a:rect l="l" t="t" r="r" b="b"/>
                      <a:pathLst>
                        <a:path w="135781" h="187301" extrusionOk="0">
                          <a:moveTo>
                            <a:pt x="134888" y="187266"/>
                          </a:moveTo>
                          <a:cubicBezTo>
                            <a:pt x="140138" y="137861"/>
                            <a:pt x="122017" y="62363"/>
                            <a:pt x="86508" y="25811"/>
                          </a:cubicBezTo>
                          <a:cubicBezTo>
                            <a:pt x="67780" y="6526"/>
                            <a:pt x="12210" y="-20198"/>
                            <a:pt x="1121" y="24047"/>
                          </a:cubicBezTo>
                          <a:cubicBezTo>
                            <a:pt x="-9961" y="68280"/>
                            <a:pt x="64167" y="106820"/>
                            <a:pt x="88684" y="130871"/>
                          </a:cubicBezTo>
                          <a:cubicBezTo>
                            <a:pt x="101313" y="143263"/>
                            <a:pt x="134730" y="188739"/>
                            <a:pt x="134888" y="18726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2" name="Google Shape;8252;p13"/>
                    <p:cNvSpPr/>
                    <p:nvPr/>
                  </p:nvSpPr>
                  <p:spPr>
                    <a:xfrm>
                      <a:off x="716966" y="5316608"/>
                      <a:ext cx="147980" cy="217210"/>
                    </a:xfrm>
                    <a:custGeom>
                      <a:avLst/>
                      <a:gdLst/>
                      <a:ahLst/>
                      <a:cxnLst/>
                      <a:rect l="l" t="t" r="r" b="b"/>
                      <a:pathLst>
                        <a:path w="147980" h="217210" extrusionOk="0">
                          <a:moveTo>
                            <a:pt x="147047" y="212357"/>
                          </a:moveTo>
                          <a:cubicBezTo>
                            <a:pt x="155043" y="161880"/>
                            <a:pt x="111544" y="-47979"/>
                            <a:pt x="21022" y="10059"/>
                          </a:cubicBezTo>
                          <a:cubicBezTo>
                            <a:pt x="-46449" y="53322"/>
                            <a:pt x="67401" y="146250"/>
                            <a:pt x="97969" y="169337"/>
                          </a:cubicBezTo>
                          <a:cubicBezTo>
                            <a:pt x="110180" y="178552"/>
                            <a:pt x="124748" y="185567"/>
                            <a:pt x="135140" y="196703"/>
                          </a:cubicBezTo>
                          <a:cubicBezTo>
                            <a:pt x="140129" y="202051"/>
                            <a:pt x="143088" y="222634"/>
                            <a:pt x="145852" y="215855"/>
                          </a:cubicBezTo>
                          <a:cubicBezTo>
                            <a:pt x="146937" y="213200"/>
                            <a:pt x="146719" y="214443"/>
                            <a:pt x="147047" y="21235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3" name="Google Shape;8253;p13"/>
                    <p:cNvSpPr/>
                    <p:nvPr/>
                  </p:nvSpPr>
                  <p:spPr>
                    <a:xfrm>
                      <a:off x="714790" y="5517020"/>
                      <a:ext cx="166974" cy="207156"/>
                    </a:xfrm>
                    <a:custGeom>
                      <a:avLst/>
                      <a:gdLst/>
                      <a:ahLst/>
                      <a:cxnLst/>
                      <a:rect l="l" t="t" r="r" b="b"/>
                      <a:pathLst>
                        <a:path w="166974" h="207156" extrusionOk="0">
                          <a:moveTo>
                            <a:pt x="160960" y="207133"/>
                          </a:moveTo>
                          <a:cubicBezTo>
                            <a:pt x="186150" y="151611"/>
                            <a:pt x="126669" y="63193"/>
                            <a:pt x="85140" y="27551"/>
                          </a:cubicBezTo>
                          <a:cubicBezTo>
                            <a:pt x="70693" y="15159"/>
                            <a:pt x="27054" y="-11177"/>
                            <a:pt x="7435" y="5228"/>
                          </a:cubicBezTo>
                          <a:cubicBezTo>
                            <a:pt x="-28710" y="35457"/>
                            <a:pt x="77580" y="132792"/>
                            <a:pt x="98326" y="155643"/>
                          </a:cubicBezTo>
                          <a:cubicBezTo>
                            <a:pt x="110179" y="168702"/>
                            <a:pt x="160444" y="208267"/>
                            <a:pt x="160960" y="20713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4" name="Google Shape;8254;p13"/>
                    <p:cNvSpPr/>
                    <p:nvPr/>
                  </p:nvSpPr>
                  <p:spPr>
                    <a:xfrm>
                      <a:off x="747543" y="5675233"/>
                      <a:ext cx="135776" cy="167578"/>
                    </a:xfrm>
                    <a:custGeom>
                      <a:avLst/>
                      <a:gdLst/>
                      <a:ahLst/>
                      <a:cxnLst/>
                      <a:rect l="l" t="t" r="r" b="b"/>
                      <a:pathLst>
                        <a:path w="135776" h="167578" extrusionOk="0">
                          <a:moveTo>
                            <a:pt x="134585" y="161206"/>
                          </a:moveTo>
                          <a:cubicBezTo>
                            <a:pt x="135512" y="165201"/>
                            <a:pt x="136088" y="153021"/>
                            <a:pt x="135597" y="148954"/>
                          </a:cubicBezTo>
                          <a:cubicBezTo>
                            <a:pt x="133809" y="134064"/>
                            <a:pt x="125115" y="121441"/>
                            <a:pt x="116991" y="109449"/>
                          </a:cubicBezTo>
                          <a:cubicBezTo>
                            <a:pt x="97360" y="80464"/>
                            <a:pt x="66053" y="52169"/>
                            <a:pt x="36267" y="34745"/>
                          </a:cubicBezTo>
                          <a:cubicBezTo>
                            <a:pt x="21819" y="26288"/>
                            <a:pt x="0" y="0"/>
                            <a:pt x="0" y="0"/>
                          </a:cubicBezTo>
                          <a:cubicBezTo>
                            <a:pt x="0" y="0"/>
                            <a:pt x="12210" y="31768"/>
                            <a:pt x="17782" y="47847"/>
                          </a:cubicBezTo>
                          <a:cubicBezTo>
                            <a:pt x="27943" y="77172"/>
                            <a:pt x="41553" y="115706"/>
                            <a:pt x="61839" y="139969"/>
                          </a:cubicBezTo>
                          <a:cubicBezTo>
                            <a:pt x="72297" y="152470"/>
                            <a:pt x="92110" y="166990"/>
                            <a:pt x="108764" y="167566"/>
                          </a:cubicBezTo>
                          <a:cubicBezTo>
                            <a:pt x="120950" y="167984"/>
                            <a:pt x="133809" y="157865"/>
                            <a:pt x="134585" y="161206"/>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5" name="Google Shape;8255;p13"/>
                    <p:cNvSpPr/>
                    <p:nvPr/>
                  </p:nvSpPr>
                  <p:spPr>
                    <a:xfrm>
                      <a:off x="921724" y="5778643"/>
                      <a:ext cx="141919" cy="103370"/>
                    </a:xfrm>
                    <a:custGeom>
                      <a:avLst/>
                      <a:gdLst/>
                      <a:ahLst/>
                      <a:cxnLst/>
                      <a:rect l="l" t="t" r="r" b="b"/>
                      <a:pathLst>
                        <a:path w="141919" h="103370" extrusionOk="0">
                          <a:moveTo>
                            <a:pt x="141920" y="103132"/>
                          </a:moveTo>
                          <a:cubicBezTo>
                            <a:pt x="141932" y="103047"/>
                            <a:pt x="27530" y="-48052"/>
                            <a:pt x="1521" y="15685"/>
                          </a:cubicBezTo>
                          <a:cubicBezTo>
                            <a:pt x="-17098" y="61306"/>
                            <a:pt x="141368" y="107079"/>
                            <a:pt x="141920" y="10313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256" name="Google Shape;8256;p13"/>
                <p:cNvGrpSpPr/>
                <p:nvPr/>
              </p:nvGrpSpPr>
              <p:grpSpPr>
                <a:xfrm>
                  <a:off x="4164433" y="4363259"/>
                  <a:ext cx="764069" cy="1534911"/>
                  <a:chOff x="4164433" y="4363259"/>
                  <a:chExt cx="764069" cy="1534911"/>
                </a:xfrm>
              </p:grpSpPr>
              <p:sp>
                <p:nvSpPr>
                  <p:cNvPr id="8257" name="Google Shape;8257;p13"/>
                  <p:cNvSpPr/>
                  <p:nvPr/>
                </p:nvSpPr>
                <p:spPr>
                  <a:xfrm>
                    <a:off x="4164433" y="4363259"/>
                    <a:ext cx="764069" cy="1534911"/>
                  </a:xfrm>
                  <a:custGeom>
                    <a:avLst/>
                    <a:gdLst/>
                    <a:ahLst/>
                    <a:cxnLst/>
                    <a:rect l="l" t="t" r="r" b="b"/>
                    <a:pathLst>
                      <a:path w="764069" h="1534911" extrusionOk="0">
                        <a:moveTo>
                          <a:pt x="354913" y="64"/>
                        </a:moveTo>
                        <a:cubicBezTo>
                          <a:pt x="708244" y="5472"/>
                          <a:pt x="784385" y="242097"/>
                          <a:pt x="759868" y="772543"/>
                        </a:cubicBezTo>
                        <a:cubicBezTo>
                          <a:pt x="737612" y="1253930"/>
                          <a:pt x="797377" y="1543107"/>
                          <a:pt x="422669" y="1534734"/>
                        </a:cubicBezTo>
                        <a:cubicBezTo>
                          <a:pt x="88120" y="1527253"/>
                          <a:pt x="-21305" y="1475896"/>
                          <a:pt x="3327" y="787494"/>
                        </a:cubicBezTo>
                        <a:cubicBezTo>
                          <a:pt x="21782" y="271798"/>
                          <a:pt x="35223" y="-4835"/>
                          <a:pt x="354913" y="64"/>
                        </a:cubicBezTo>
                        <a:close/>
                      </a:path>
                    </a:pathLst>
                  </a:custGeom>
                  <a:solidFill>
                    <a:srgbClr val="3B3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258" name="Google Shape;8258;p13"/>
                  <p:cNvGrpSpPr/>
                  <p:nvPr/>
                </p:nvGrpSpPr>
                <p:grpSpPr>
                  <a:xfrm>
                    <a:off x="4174623" y="5023707"/>
                    <a:ext cx="706322" cy="847600"/>
                    <a:chOff x="4174623" y="5023707"/>
                    <a:chExt cx="706322" cy="847600"/>
                  </a:xfrm>
                </p:grpSpPr>
                <p:sp>
                  <p:nvSpPr>
                    <p:cNvPr id="8259" name="Google Shape;8259;p13"/>
                    <p:cNvSpPr/>
                    <p:nvPr/>
                  </p:nvSpPr>
                  <p:spPr>
                    <a:xfrm>
                      <a:off x="4708113" y="5128525"/>
                      <a:ext cx="172443" cy="246803"/>
                    </a:xfrm>
                    <a:custGeom>
                      <a:avLst/>
                      <a:gdLst/>
                      <a:ahLst/>
                      <a:cxnLst/>
                      <a:rect l="l" t="t" r="r" b="b"/>
                      <a:pathLst>
                        <a:path w="172443" h="246803" extrusionOk="0">
                          <a:moveTo>
                            <a:pt x="161697" y="1087"/>
                          </a:moveTo>
                          <a:cubicBezTo>
                            <a:pt x="119380" y="65812"/>
                            <a:pt x="20631" y="65697"/>
                            <a:pt x="2061" y="150029"/>
                          </a:cubicBezTo>
                          <a:cubicBezTo>
                            <a:pt x="-891" y="163427"/>
                            <a:pt x="5226" y="176304"/>
                            <a:pt x="3734" y="189363"/>
                          </a:cubicBezTo>
                          <a:cubicBezTo>
                            <a:pt x="1309" y="210637"/>
                            <a:pt x="-6736" y="226315"/>
                            <a:pt x="12567" y="241939"/>
                          </a:cubicBezTo>
                          <a:cubicBezTo>
                            <a:pt x="34163" y="259417"/>
                            <a:pt x="76662" y="225199"/>
                            <a:pt x="89224" y="211637"/>
                          </a:cubicBezTo>
                          <a:cubicBezTo>
                            <a:pt x="130923" y="166598"/>
                            <a:pt x="158477" y="136697"/>
                            <a:pt x="171434" y="77853"/>
                          </a:cubicBezTo>
                          <a:cubicBezTo>
                            <a:pt x="174950" y="61884"/>
                            <a:pt x="168699" y="-9619"/>
                            <a:pt x="161697" y="10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0" name="Google Shape;8260;p13"/>
                    <p:cNvSpPr/>
                    <p:nvPr/>
                  </p:nvSpPr>
                  <p:spPr>
                    <a:xfrm>
                      <a:off x="4726901" y="5317766"/>
                      <a:ext cx="146247" cy="171096"/>
                    </a:xfrm>
                    <a:custGeom>
                      <a:avLst/>
                      <a:gdLst/>
                      <a:ahLst/>
                      <a:cxnLst/>
                      <a:rect l="l" t="t" r="r" b="b"/>
                      <a:pathLst>
                        <a:path w="146247" h="171096" extrusionOk="0">
                          <a:moveTo>
                            <a:pt x="146152" y="2353"/>
                          </a:moveTo>
                          <a:cubicBezTo>
                            <a:pt x="148917" y="-11142"/>
                            <a:pt x="90812" y="37687"/>
                            <a:pt x="88266" y="40494"/>
                          </a:cubicBezTo>
                          <a:cubicBezTo>
                            <a:pt x="65598" y="65478"/>
                            <a:pt x="-39929" y="114373"/>
                            <a:pt x="16290" y="160868"/>
                          </a:cubicBezTo>
                          <a:cubicBezTo>
                            <a:pt x="33484" y="175084"/>
                            <a:pt x="41293" y="172944"/>
                            <a:pt x="60335" y="163796"/>
                          </a:cubicBezTo>
                          <a:cubicBezTo>
                            <a:pt x="108903" y="140460"/>
                            <a:pt x="133615" y="81065"/>
                            <a:pt x="143594" y="30684"/>
                          </a:cubicBezTo>
                          <a:cubicBezTo>
                            <a:pt x="145552" y="20796"/>
                            <a:pt x="144606" y="9871"/>
                            <a:pt x="146152" y="2353"/>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1" name="Google Shape;8261;p13"/>
                    <p:cNvSpPr/>
                    <p:nvPr/>
                  </p:nvSpPr>
                  <p:spPr>
                    <a:xfrm>
                      <a:off x="4724355" y="5439426"/>
                      <a:ext cx="156590" cy="221497"/>
                    </a:xfrm>
                    <a:custGeom>
                      <a:avLst/>
                      <a:gdLst/>
                      <a:ahLst/>
                      <a:cxnLst/>
                      <a:rect l="l" t="t" r="r" b="b"/>
                      <a:pathLst>
                        <a:path w="156590" h="221497" extrusionOk="0">
                          <a:moveTo>
                            <a:pt x="120524" y="42099"/>
                          </a:moveTo>
                          <a:cubicBezTo>
                            <a:pt x="98535" y="62912"/>
                            <a:pt x="87210" y="67617"/>
                            <a:pt x="64396" y="87060"/>
                          </a:cubicBezTo>
                          <a:cubicBezTo>
                            <a:pt x="44232" y="104241"/>
                            <a:pt x="24007" y="110831"/>
                            <a:pt x="9996" y="135591"/>
                          </a:cubicBezTo>
                          <a:cubicBezTo>
                            <a:pt x="-2475" y="157629"/>
                            <a:pt x="-7137" y="199867"/>
                            <a:pt x="19254" y="215236"/>
                          </a:cubicBezTo>
                          <a:cubicBezTo>
                            <a:pt x="81863" y="251697"/>
                            <a:pt x="127660" y="118688"/>
                            <a:pt x="141828" y="79978"/>
                          </a:cubicBezTo>
                          <a:cubicBezTo>
                            <a:pt x="147588" y="64240"/>
                            <a:pt x="153614" y="16593"/>
                            <a:pt x="156591" y="0"/>
                          </a:cubicBezTo>
                          <a:cubicBezTo>
                            <a:pt x="156591" y="0"/>
                            <a:pt x="127727" y="35284"/>
                            <a:pt x="120524" y="4209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2" name="Google Shape;8262;p13"/>
                    <p:cNvSpPr/>
                    <p:nvPr/>
                  </p:nvSpPr>
                  <p:spPr>
                    <a:xfrm>
                      <a:off x="4703420" y="5632274"/>
                      <a:ext cx="161013" cy="197141"/>
                    </a:xfrm>
                    <a:custGeom>
                      <a:avLst/>
                      <a:gdLst/>
                      <a:ahLst/>
                      <a:cxnLst/>
                      <a:rect l="l" t="t" r="r" b="b"/>
                      <a:pathLst>
                        <a:path w="161013" h="197141" extrusionOk="0">
                          <a:moveTo>
                            <a:pt x="160921" y="5"/>
                          </a:moveTo>
                          <a:cubicBezTo>
                            <a:pt x="164049" y="3976"/>
                            <a:pt x="87866" y="33755"/>
                            <a:pt x="46876" y="61444"/>
                          </a:cubicBezTo>
                          <a:cubicBezTo>
                            <a:pt x="14441" y="83354"/>
                            <a:pt x="-28507" y="161514"/>
                            <a:pt x="26178" y="192803"/>
                          </a:cubicBezTo>
                          <a:cubicBezTo>
                            <a:pt x="80906" y="224117"/>
                            <a:pt x="130595" y="76594"/>
                            <a:pt x="141114" y="48469"/>
                          </a:cubicBezTo>
                          <a:cubicBezTo>
                            <a:pt x="145370" y="37084"/>
                            <a:pt x="160533" y="-486"/>
                            <a:pt x="160921" y="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3" name="Google Shape;8263;p13"/>
                    <p:cNvSpPr/>
                    <p:nvPr/>
                  </p:nvSpPr>
                  <p:spPr>
                    <a:xfrm>
                      <a:off x="4708473" y="5023707"/>
                      <a:ext cx="160200" cy="159674"/>
                    </a:xfrm>
                    <a:custGeom>
                      <a:avLst/>
                      <a:gdLst/>
                      <a:ahLst/>
                      <a:cxnLst/>
                      <a:rect l="l" t="t" r="r" b="b"/>
                      <a:pathLst>
                        <a:path w="160200" h="159674" extrusionOk="0">
                          <a:moveTo>
                            <a:pt x="160039" y="94"/>
                          </a:moveTo>
                          <a:cubicBezTo>
                            <a:pt x="164683" y="36324"/>
                            <a:pt x="67996" y="197803"/>
                            <a:pt x="14026" y="151351"/>
                          </a:cubicBezTo>
                          <a:cubicBezTo>
                            <a:pt x="-40950" y="104026"/>
                            <a:pt x="81534" y="45242"/>
                            <a:pt x="109210" y="31656"/>
                          </a:cubicBezTo>
                          <a:cubicBezTo>
                            <a:pt x="121984" y="25387"/>
                            <a:pt x="159796" y="-1792"/>
                            <a:pt x="160039" y="9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4" name="Google Shape;8264;p13"/>
                    <p:cNvSpPr/>
                    <p:nvPr/>
                  </p:nvSpPr>
                  <p:spPr>
                    <a:xfrm>
                      <a:off x="4524755" y="5612796"/>
                      <a:ext cx="166704" cy="212097"/>
                    </a:xfrm>
                    <a:custGeom>
                      <a:avLst/>
                      <a:gdLst/>
                      <a:ahLst/>
                      <a:cxnLst/>
                      <a:rect l="l" t="t" r="r" b="b"/>
                      <a:pathLst>
                        <a:path w="166704" h="212097" extrusionOk="0">
                          <a:moveTo>
                            <a:pt x="166315" y="161"/>
                          </a:moveTo>
                          <a:cubicBezTo>
                            <a:pt x="166291" y="-2312"/>
                            <a:pt x="167104" y="24424"/>
                            <a:pt x="166449" y="29741"/>
                          </a:cubicBezTo>
                          <a:cubicBezTo>
                            <a:pt x="163902" y="50420"/>
                            <a:pt x="165297" y="71416"/>
                            <a:pt x="161035" y="91841"/>
                          </a:cubicBezTo>
                          <a:cubicBezTo>
                            <a:pt x="155657" y="117601"/>
                            <a:pt x="152553" y="144792"/>
                            <a:pt x="140118" y="168291"/>
                          </a:cubicBezTo>
                          <a:cubicBezTo>
                            <a:pt x="123768" y="199198"/>
                            <a:pt x="39163" y="251337"/>
                            <a:pt x="5061" y="163683"/>
                          </a:cubicBezTo>
                          <a:cubicBezTo>
                            <a:pt x="-22785" y="92132"/>
                            <a:pt x="70725" y="79891"/>
                            <a:pt x="128351" y="43261"/>
                          </a:cubicBezTo>
                          <a:cubicBezTo>
                            <a:pt x="141307" y="35021"/>
                            <a:pt x="166461" y="15888"/>
                            <a:pt x="166315" y="1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5" name="Google Shape;8265;p13"/>
                    <p:cNvSpPr/>
                    <p:nvPr/>
                  </p:nvSpPr>
                  <p:spPr>
                    <a:xfrm>
                      <a:off x="4518998" y="5405043"/>
                      <a:ext cx="183758" cy="230243"/>
                    </a:xfrm>
                    <a:custGeom>
                      <a:avLst/>
                      <a:gdLst/>
                      <a:ahLst/>
                      <a:cxnLst/>
                      <a:rect l="l" t="t" r="r" b="b"/>
                      <a:pathLst>
                        <a:path w="183758" h="230243" extrusionOk="0">
                          <a:moveTo>
                            <a:pt x="174139" y="1360"/>
                          </a:moveTo>
                          <a:cubicBezTo>
                            <a:pt x="167307" y="24367"/>
                            <a:pt x="185009" y="61071"/>
                            <a:pt x="183688" y="89826"/>
                          </a:cubicBezTo>
                          <a:cubicBezTo>
                            <a:pt x="180754" y="153617"/>
                            <a:pt x="132877" y="234214"/>
                            <a:pt x="62150" y="230091"/>
                          </a:cubicBezTo>
                          <a:cubicBezTo>
                            <a:pt x="48891" y="229316"/>
                            <a:pt x="29375" y="228509"/>
                            <a:pt x="19354" y="218088"/>
                          </a:cubicBezTo>
                          <a:cubicBezTo>
                            <a:pt x="-50895" y="145033"/>
                            <a:pt x="90056" y="90596"/>
                            <a:pt x="125165" y="59913"/>
                          </a:cubicBezTo>
                          <a:cubicBezTo>
                            <a:pt x="139606" y="47290"/>
                            <a:pt x="177346" y="-9444"/>
                            <a:pt x="174139" y="136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6" name="Google Shape;8266;p13"/>
                    <p:cNvSpPr/>
                    <p:nvPr/>
                  </p:nvSpPr>
                  <p:spPr>
                    <a:xfrm>
                      <a:off x="4527082" y="5253765"/>
                      <a:ext cx="164584" cy="223461"/>
                    </a:xfrm>
                    <a:custGeom>
                      <a:avLst/>
                      <a:gdLst/>
                      <a:ahLst/>
                      <a:cxnLst/>
                      <a:rect l="l" t="t" r="r" b="b"/>
                      <a:pathLst>
                        <a:path w="164584" h="223461" extrusionOk="0">
                          <a:moveTo>
                            <a:pt x="154324" y="10"/>
                          </a:moveTo>
                          <a:cubicBezTo>
                            <a:pt x="189863" y="60843"/>
                            <a:pt x="124744" y="148036"/>
                            <a:pt x="85822" y="189687"/>
                          </a:cubicBezTo>
                          <a:cubicBezTo>
                            <a:pt x="71944" y="204540"/>
                            <a:pt x="27917" y="239479"/>
                            <a:pt x="7044" y="214998"/>
                          </a:cubicBezTo>
                          <a:cubicBezTo>
                            <a:pt x="-456" y="206213"/>
                            <a:pt x="-686" y="186794"/>
                            <a:pt x="593" y="176373"/>
                          </a:cubicBezTo>
                          <a:cubicBezTo>
                            <a:pt x="9026" y="107992"/>
                            <a:pt x="52726" y="102348"/>
                            <a:pt x="99063" y="61855"/>
                          </a:cubicBezTo>
                          <a:cubicBezTo>
                            <a:pt x="111897" y="50640"/>
                            <a:pt x="128127" y="38332"/>
                            <a:pt x="137633" y="24018"/>
                          </a:cubicBezTo>
                          <a:cubicBezTo>
                            <a:pt x="140689" y="19417"/>
                            <a:pt x="154015" y="-517"/>
                            <a:pt x="154324" y="10"/>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7" name="Google Shape;8267;p13"/>
                    <p:cNvSpPr/>
                    <p:nvPr/>
                  </p:nvSpPr>
                  <p:spPr>
                    <a:xfrm>
                      <a:off x="4525659" y="5088525"/>
                      <a:ext cx="167901" cy="218973"/>
                    </a:xfrm>
                    <a:custGeom>
                      <a:avLst/>
                      <a:gdLst/>
                      <a:ahLst/>
                      <a:cxnLst/>
                      <a:rect l="l" t="t" r="r" b="b"/>
                      <a:pathLst>
                        <a:path w="167901" h="218973" extrusionOk="0">
                          <a:moveTo>
                            <a:pt x="165920" y="7761"/>
                          </a:moveTo>
                          <a:cubicBezTo>
                            <a:pt x="175244" y="48411"/>
                            <a:pt x="104444" y="160600"/>
                            <a:pt x="73858" y="188500"/>
                          </a:cubicBezTo>
                          <a:cubicBezTo>
                            <a:pt x="60666" y="200535"/>
                            <a:pt x="26164" y="232897"/>
                            <a:pt x="7321" y="212242"/>
                          </a:cubicBezTo>
                          <a:cubicBezTo>
                            <a:pt x="-1325" y="202766"/>
                            <a:pt x="1216" y="182541"/>
                            <a:pt x="355" y="171034"/>
                          </a:cubicBezTo>
                          <a:cubicBezTo>
                            <a:pt x="-5198" y="96924"/>
                            <a:pt x="55543" y="86933"/>
                            <a:pt x="106403" y="51842"/>
                          </a:cubicBezTo>
                          <a:cubicBezTo>
                            <a:pt x="120044" y="42427"/>
                            <a:pt x="137159" y="34454"/>
                            <a:pt x="148957" y="22620"/>
                          </a:cubicBezTo>
                          <a:cubicBezTo>
                            <a:pt x="153152" y="18413"/>
                            <a:pt x="156729" y="13902"/>
                            <a:pt x="160664" y="9494"/>
                          </a:cubicBezTo>
                          <a:cubicBezTo>
                            <a:pt x="163161" y="6688"/>
                            <a:pt x="168169" y="-2885"/>
                            <a:pt x="167890" y="855"/>
                          </a:cubicBezTo>
                          <a:cubicBezTo>
                            <a:pt x="167587" y="4929"/>
                            <a:pt x="165629" y="6494"/>
                            <a:pt x="165920" y="7761"/>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8" name="Google Shape;8268;p13"/>
                    <p:cNvSpPr/>
                    <p:nvPr/>
                  </p:nvSpPr>
                  <p:spPr>
                    <a:xfrm>
                      <a:off x="4342263" y="5567806"/>
                      <a:ext cx="168612" cy="226006"/>
                    </a:xfrm>
                    <a:custGeom>
                      <a:avLst/>
                      <a:gdLst/>
                      <a:ahLst/>
                      <a:cxnLst/>
                      <a:rect l="l" t="t" r="r" b="b"/>
                      <a:pathLst>
                        <a:path w="168612" h="226006" extrusionOk="0">
                          <a:moveTo>
                            <a:pt x="168613" y="226007"/>
                          </a:moveTo>
                          <a:cubicBezTo>
                            <a:pt x="168613" y="226007"/>
                            <a:pt x="154068" y="187424"/>
                            <a:pt x="152207" y="175038"/>
                          </a:cubicBezTo>
                          <a:cubicBezTo>
                            <a:pt x="144895" y="126349"/>
                            <a:pt x="155456" y="84298"/>
                            <a:pt x="125234" y="41017"/>
                          </a:cubicBezTo>
                          <a:cubicBezTo>
                            <a:pt x="80692" y="-22775"/>
                            <a:pt x="-28521" y="-12480"/>
                            <a:pt x="6982" y="74161"/>
                          </a:cubicBezTo>
                          <a:cubicBezTo>
                            <a:pt x="26595" y="122026"/>
                            <a:pt x="59757" y="148356"/>
                            <a:pt x="101135" y="178427"/>
                          </a:cubicBezTo>
                          <a:cubicBezTo>
                            <a:pt x="114067" y="187824"/>
                            <a:pt x="168613" y="226007"/>
                            <a:pt x="168613" y="22600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9" name="Google Shape;8269;p13"/>
                    <p:cNvSpPr/>
                    <p:nvPr/>
                  </p:nvSpPr>
                  <p:spPr>
                    <a:xfrm>
                      <a:off x="4335751" y="5393936"/>
                      <a:ext cx="161547" cy="214943"/>
                    </a:xfrm>
                    <a:custGeom>
                      <a:avLst/>
                      <a:gdLst/>
                      <a:ahLst/>
                      <a:cxnLst/>
                      <a:rect l="l" t="t" r="r" b="b"/>
                      <a:pathLst>
                        <a:path w="161547" h="214943" extrusionOk="0">
                          <a:moveTo>
                            <a:pt x="161193" y="214687"/>
                          </a:moveTo>
                          <a:cubicBezTo>
                            <a:pt x="163764" y="205672"/>
                            <a:pt x="152590" y="70917"/>
                            <a:pt x="120143" y="28157"/>
                          </a:cubicBezTo>
                          <a:cubicBezTo>
                            <a:pt x="86562" y="-16112"/>
                            <a:pt x="9372" y="-7613"/>
                            <a:pt x="454" y="49649"/>
                          </a:cubicBezTo>
                          <a:cubicBezTo>
                            <a:pt x="-7252" y="99096"/>
                            <a:pt x="85252" y="153915"/>
                            <a:pt x="120034" y="177935"/>
                          </a:cubicBezTo>
                          <a:cubicBezTo>
                            <a:pt x="128164" y="183549"/>
                            <a:pt x="160175" y="218252"/>
                            <a:pt x="161193" y="21468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0" name="Google Shape;8270;p13"/>
                    <p:cNvSpPr/>
                    <p:nvPr/>
                  </p:nvSpPr>
                  <p:spPr>
                    <a:xfrm>
                      <a:off x="4327119" y="5228058"/>
                      <a:ext cx="179244" cy="201768"/>
                    </a:xfrm>
                    <a:custGeom>
                      <a:avLst/>
                      <a:gdLst/>
                      <a:ahLst/>
                      <a:cxnLst/>
                      <a:rect l="l" t="t" r="r" b="b"/>
                      <a:pathLst>
                        <a:path w="179244" h="201768" extrusionOk="0">
                          <a:moveTo>
                            <a:pt x="176414" y="201685"/>
                          </a:moveTo>
                          <a:cubicBezTo>
                            <a:pt x="190353" y="129746"/>
                            <a:pt x="152443" y="16532"/>
                            <a:pt x="70700" y="2006"/>
                          </a:cubicBezTo>
                          <a:cubicBezTo>
                            <a:pt x="56453" y="-522"/>
                            <a:pt x="37810" y="-2123"/>
                            <a:pt x="25109" y="6523"/>
                          </a:cubicBezTo>
                          <a:cubicBezTo>
                            <a:pt x="-55088" y="61092"/>
                            <a:pt x="79127" y="133875"/>
                            <a:pt x="117134" y="157834"/>
                          </a:cubicBezTo>
                          <a:cubicBezTo>
                            <a:pt x="131945" y="167171"/>
                            <a:pt x="176021" y="203735"/>
                            <a:pt x="176414" y="201685"/>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1" name="Google Shape;8271;p13"/>
                    <p:cNvSpPr/>
                    <p:nvPr/>
                  </p:nvSpPr>
                  <p:spPr>
                    <a:xfrm>
                      <a:off x="4323766" y="5044563"/>
                      <a:ext cx="176265" cy="209785"/>
                    </a:xfrm>
                    <a:custGeom>
                      <a:avLst/>
                      <a:gdLst/>
                      <a:ahLst/>
                      <a:cxnLst/>
                      <a:rect l="l" t="t" r="r" b="b"/>
                      <a:pathLst>
                        <a:path w="176265" h="209785" extrusionOk="0">
                          <a:moveTo>
                            <a:pt x="169516" y="209619"/>
                          </a:moveTo>
                          <a:cubicBezTo>
                            <a:pt x="187068" y="134315"/>
                            <a:pt x="174093" y="28836"/>
                            <a:pt x="86149" y="4555"/>
                          </a:cubicBezTo>
                          <a:cubicBezTo>
                            <a:pt x="66918" y="-755"/>
                            <a:pt x="36350" y="-4066"/>
                            <a:pt x="19829" y="10103"/>
                          </a:cubicBezTo>
                          <a:cubicBezTo>
                            <a:pt x="-46593" y="67074"/>
                            <a:pt x="72059" y="126688"/>
                            <a:pt x="109381" y="155752"/>
                          </a:cubicBezTo>
                          <a:cubicBezTo>
                            <a:pt x="126119" y="168787"/>
                            <a:pt x="168765" y="212832"/>
                            <a:pt x="169516" y="20961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2" name="Google Shape;8272;p13"/>
                    <p:cNvSpPr/>
                    <p:nvPr/>
                  </p:nvSpPr>
                  <p:spPr>
                    <a:xfrm>
                      <a:off x="4174623" y="5122839"/>
                      <a:ext cx="135775" cy="187299"/>
                    </a:xfrm>
                    <a:custGeom>
                      <a:avLst/>
                      <a:gdLst/>
                      <a:ahLst/>
                      <a:cxnLst/>
                      <a:rect l="l" t="t" r="r" b="b"/>
                      <a:pathLst>
                        <a:path w="135775" h="187299" extrusionOk="0">
                          <a:moveTo>
                            <a:pt x="134882" y="187264"/>
                          </a:moveTo>
                          <a:cubicBezTo>
                            <a:pt x="140132" y="137866"/>
                            <a:pt x="122017" y="62361"/>
                            <a:pt x="86508" y="25810"/>
                          </a:cubicBezTo>
                          <a:cubicBezTo>
                            <a:pt x="67774" y="6530"/>
                            <a:pt x="12210" y="-20200"/>
                            <a:pt x="1121" y="24045"/>
                          </a:cubicBezTo>
                          <a:cubicBezTo>
                            <a:pt x="-9961" y="68279"/>
                            <a:pt x="64167" y="106819"/>
                            <a:pt x="88684" y="130869"/>
                          </a:cubicBezTo>
                          <a:cubicBezTo>
                            <a:pt x="101313" y="143261"/>
                            <a:pt x="134724" y="188743"/>
                            <a:pt x="134882" y="187264"/>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3" name="Google Shape;8273;p13"/>
                    <p:cNvSpPr/>
                    <p:nvPr/>
                  </p:nvSpPr>
                  <p:spPr>
                    <a:xfrm>
                      <a:off x="4179807" y="5305907"/>
                      <a:ext cx="147982" cy="217208"/>
                    </a:xfrm>
                    <a:custGeom>
                      <a:avLst/>
                      <a:gdLst/>
                      <a:ahLst/>
                      <a:cxnLst/>
                      <a:rect l="l" t="t" r="r" b="b"/>
                      <a:pathLst>
                        <a:path w="147982" h="217208" extrusionOk="0">
                          <a:moveTo>
                            <a:pt x="147049" y="212352"/>
                          </a:moveTo>
                          <a:cubicBezTo>
                            <a:pt x="155045" y="161874"/>
                            <a:pt x="111546" y="-47979"/>
                            <a:pt x="21025" y="10059"/>
                          </a:cubicBezTo>
                          <a:cubicBezTo>
                            <a:pt x="-46453" y="53322"/>
                            <a:pt x="67404" y="146245"/>
                            <a:pt x="97972" y="169331"/>
                          </a:cubicBezTo>
                          <a:cubicBezTo>
                            <a:pt x="110176" y="178546"/>
                            <a:pt x="124744" y="185567"/>
                            <a:pt x="135136" y="196698"/>
                          </a:cubicBezTo>
                          <a:cubicBezTo>
                            <a:pt x="140132" y="202045"/>
                            <a:pt x="143090" y="222628"/>
                            <a:pt x="145854" y="215856"/>
                          </a:cubicBezTo>
                          <a:cubicBezTo>
                            <a:pt x="146940" y="213194"/>
                            <a:pt x="146721" y="214437"/>
                            <a:pt x="147049" y="21235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4" name="Google Shape;8274;p13"/>
                    <p:cNvSpPr/>
                    <p:nvPr/>
                  </p:nvSpPr>
                  <p:spPr>
                    <a:xfrm>
                      <a:off x="4177633" y="5506319"/>
                      <a:ext cx="166971" cy="207151"/>
                    </a:xfrm>
                    <a:custGeom>
                      <a:avLst/>
                      <a:gdLst/>
                      <a:ahLst/>
                      <a:cxnLst/>
                      <a:rect l="l" t="t" r="r" b="b"/>
                      <a:pathLst>
                        <a:path w="166971" h="207151" extrusionOk="0">
                          <a:moveTo>
                            <a:pt x="160954" y="207127"/>
                          </a:moveTo>
                          <a:cubicBezTo>
                            <a:pt x="186151" y="151611"/>
                            <a:pt x="126670" y="63188"/>
                            <a:pt x="85135" y="27552"/>
                          </a:cubicBezTo>
                          <a:cubicBezTo>
                            <a:pt x="70687" y="15153"/>
                            <a:pt x="27054" y="-11177"/>
                            <a:pt x="7435" y="5229"/>
                          </a:cubicBezTo>
                          <a:cubicBezTo>
                            <a:pt x="-28710" y="35451"/>
                            <a:pt x="77574" y="132793"/>
                            <a:pt x="98327" y="155643"/>
                          </a:cubicBezTo>
                          <a:cubicBezTo>
                            <a:pt x="110179" y="168696"/>
                            <a:pt x="160445" y="208261"/>
                            <a:pt x="160954" y="207127"/>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5" name="Google Shape;8275;p13"/>
                    <p:cNvSpPr/>
                    <p:nvPr/>
                  </p:nvSpPr>
                  <p:spPr>
                    <a:xfrm>
                      <a:off x="4210386" y="5664526"/>
                      <a:ext cx="135775" cy="167578"/>
                    </a:xfrm>
                    <a:custGeom>
                      <a:avLst/>
                      <a:gdLst/>
                      <a:ahLst/>
                      <a:cxnLst/>
                      <a:rect l="l" t="t" r="r" b="b"/>
                      <a:pathLst>
                        <a:path w="135775" h="167578" extrusionOk="0">
                          <a:moveTo>
                            <a:pt x="134585" y="161212"/>
                          </a:moveTo>
                          <a:cubicBezTo>
                            <a:pt x="135506" y="165201"/>
                            <a:pt x="136089" y="153021"/>
                            <a:pt x="135597" y="148954"/>
                          </a:cubicBezTo>
                          <a:cubicBezTo>
                            <a:pt x="133809" y="134063"/>
                            <a:pt x="125115" y="121447"/>
                            <a:pt x="116991" y="109449"/>
                          </a:cubicBezTo>
                          <a:cubicBezTo>
                            <a:pt x="97360" y="80464"/>
                            <a:pt x="66046" y="52169"/>
                            <a:pt x="36267" y="34745"/>
                          </a:cubicBezTo>
                          <a:cubicBezTo>
                            <a:pt x="21819" y="26294"/>
                            <a:pt x="0" y="0"/>
                            <a:pt x="0" y="0"/>
                          </a:cubicBezTo>
                          <a:cubicBezTo>
                            <a:pt x="0" y="0"/>
                            <a:pt x="12210" y="31775"/>
                            <a:pt x="17782" y="47847"/>
                          </a:cubicBezTo>
                          <a:cubicBezTo>
                            <a:pt x="27937" y="77172"/>
                            <a:pt x="41547" y="115706"/>
                            <a:pt x="61839" y="139969"/>
                          </a:cubicBezTo>
                          <a:cubicBezTo>
                            <a:pt x="72291" y="152476"/>
                            <a:pt x="92110" y="166990"/>
                            <a:pt x="108764" y="167566"/>
                          </a:cubicBezTo>
                          <a:cubicBezTo>
                            <a:pt x="120944" y="167984"/>
                            <a:pt x="133809" y="157865"/>
                            <a:pt x="134585" y="161212"/>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6" name="Google Shape;8276;p13"/>
                    <p:cNvSpPr/>
                    <p:nvPr/>
                  </p:nvSpPr>
                  <p:spPr>
                    <a:xfrm>
                      <a:off x="4384567" y="5767940"/>
                      <a:ext cx="141919" cy="103367"/>
                    </a:xfrm>
                    <a:custGeom>
                      <a:avLst/>
                      <a:gdLst/>
                      <a:ahLst/>
                      <a:cxnLst/>
                      <a:rect l="l" t="t" r="r" b="b"/>
                      <a:pathLst>
                        <a:path w="141919" h="103367" extrusionOk="0">
                          <a:moveTo>
                            <a:pt x="141920" y="103129"/>
                          </a:moveTo>
                          <a:cubicBezTo>
                            <a:pt x="141932" y="103044"/>
                            <a:pt x="27530" y="-48056"/>
                            <a:pt x="1521" y="15687"/>
                          </a:cubicBezTo>
                          <a:cubicBezTo>
                            <a:pt x="-17098" y="61303"/>
                            <a:pt x="141368" y="107082"/>
                            <a:pt x="141920" y="103129"/>
                          </a:cubicBezTo>
                          <a:close/>
                        </a:path>
                      </a:pathLst>
                    </a:custGeom>
                    <a:solidFill>
                      <a:srgbClr val="524A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sp>
            <p:nvSpPr>
              <p:cNvPr id="8277" name="Google Shape;8277;p13"/>
              <p:cNvSpPr/>
              <p:nvPr/>
            </p:nvSpPr>
            <p:spPr>
              <a:xfrm>
                <a:off x="537253" y="2677404"/>
                <a:ext cx="4528437" cy="2028980"/>
              </a:xfrm>
              <a:custGeom>
                <a:avLst/>
                <a:gdLst/>
                <a:ahLst/>
                <a:cxnLst/>
                <a:rect l="l" t="t" r="r" b="b"/>
                <a:pathLst>
                  <a:path w="4528437" h="2028980" extrusionOk="0">
                    <a:moveTo>
                      <a:pt x="17006" y="1994048"/>
                    </a:moveTo>
                    <a:cubicBezTo>
                      <a:pt x="17006" y="1994048"/>
                      <a:pt x="-2594" y="1492424"/>
                      <a:pt x="10109" y="1012485"/>
                    </a:cubicBezTo>
                    <a:cubicBezTo>
                      <a:pt x="22812" y="532548"/>
                      <a:pt x="-94551" y="-1548"/>
                      <a:pt x="237602" y="32991"/>
                    </a:cubicBezTo>
                    <a:cubicBezTo>
                      <a:pt x="1479404" y="-47436"/>
                      <a:pt x="2822464" y="46426"/>
                      <a:pt x="4122625" y="31281"/>
                    </a:cubicBezTo>
                    <a:cubicBezTo>
                      <a:pt x="4582253" y="10304"/>
                      <a:pt x="4491428" y="246899"/>
                      <a:pt x="4517225" y="738726"/>
                    </a:cubicBezTo>
                    <a:cubicBezTo>
                      <a:pt x="4543015" y="1230553"/>
                      <a:pt x="4516243" y="2028981"/>
                      <a:pt x="4516243" y="2028981"/>
                    </a:cubicBezTo>
                    <a:lnTo>
                      <a:pt x="17006" y="1994048"/>
                    </a:lnTo>
                    <a:close/>
                  </a:path>
                </a:pathLst>
              </a:custGeom>
              <a:solidFill>
                <a:srgbClr val="B1522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8" name="Google Shape;8278;p13"/>
              <p:cNvSpPr/>
              <p:nvPr/>
            </p:nvSpPr>
            <p:spPr>
              <a:xfrm>
                <a:off x="368375" y="4595100"/>
                <a:ext cx="4893341" cy="504561"/>
              </a:xfrm>
              <a:custGeom>
                <a:avLst/>
                <a:gdLst/>
                <a:ahLst/>
                <a:cxnLst/>
                <a:rect l="l" t="t" r="r" b="b"/>
                <a:pathLst>
                  <a:path w="4893341" h="504561" extrusionOk="0">
                    <a:moveTo>
                      <a:pt x="66219" y="29687"/>
                    </a:moveTo>
                    <a:cubicBezTo>
                      <a:pt x="114698" y="-29739"/>
                      <a:pt x="1126305" y="17246"/>
                      <a:pt x="2327251" y="24170"/>
                    </a:cubicBezTo>
                    <a:cubicBezTo>
                      <a:pt x="3528196" y="31087"/>
                      <a:pt x="4823852" y="17683"/>
                      <a:pt x="4869995" y="57363"/>
                    </a:cubicBezTo>
                    <a:cubicBezTo>
                      <a:pt x="4869995" y="57363"/>
                      <a:pt x="4934187" y="428464"/>
                      <a:pt x="4849691" y="470781"/>
                    </a:cubicBezTo>
                    <a:cubicBezTo>
                      <a:pt x="4793782" y="498779"/>
                      <a:pt x="2335739" y="492795"/>
                      <a:pt x="2335739" y="492795"/>
                    </a:cubicBezTo>
                    <a:cubicBezTo>
                      <a:pt x="2335739" y="492795"/>
                      <a:pt x="130577" y="525939"/>
                      <a:pt x="81669" y="480973"/>
                    </a:cubicBezTo>
                    <a:cubicBezTo>
                      <a:pt x="-18702" y="388699"/>
                      <a:pt x="-29704" y="147284"/>
                      <a:pt x="66219" y="29687"/>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9" name="Google Shape;8279;p13"/>
              <p:cNvSpPr/>
              <p:nvPr/>
            </p:nvSpPr>
            <p:spPr>
              <a:xfrm>
                <a:off x="460832" y="4659172"/>
                <a:ext cx="4642183" cy="133671"/>
              </a:xfrm>
              <a:custGeom>
                <a:avLst/>
                <a:gdLst/>
                <a:ahLst/>
                <a:cxnLst/>
                <a:rect l="l" t="t" r="r" b="b"/>
                <a:pathLst>
                  <a:path w="4642183" h="133671" extrusionOk="0">
                    <a:moveTo>
                      <a:pt x="188" y="83649"/>
                    </a:moveTo>
                    <a:cubicBezTo>
                      <a:pt x="32711" y="157607"/>
                      <a:pt x="761956" y="129555"/>
                      <a:pt x="975913" y="123002"/>
                    </a:cubicBezTo>
                    <a:cubicBezTo>
                      <a:pt x="1644855" y="102510"/>
                      <a:pt x="4130428" y="144470"/>
                      <a:pt x="4402375" y="128500"/>
                    </a:cubicBezTo>
                    <a:cubicBezTo>
                      <a:pt x="4426025" y="127112"/>
                      <a:pt x="4636375" y="106917"/>
                      <a:pt x="4641468" y="89487"/>
                    </a:cubicBezTo>
                    <a:cubicBezTo>
                      <a:pt x="4656036" y="39658"/>
                      <a:pt x="4443601" y="25157"/>
                      <a:pt x="4424777" y="21755"/>
                    </a:cubicBezTo>
                    <a:cubicBezTo>
                      <a:pt x="4160105" y="-26103"/>
                      <a:pt x="-32350" y="9654"/>
                      <a:pt x="188" y="83649"/>
                    </a:cubicBezTo>
                    <a:close/>
                  </a:path>
                </a:pathLst>
              </a:custGeom>
              <a:solidFill>
                <a:srgbClr val="ECE0D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0" name="Google Shape;8280;p13"/>
              <p:cNvSpPr/>
              <p:nvPr/>
            </p:nvSpPr>
            <p:spPr>
              <a:xfrm>
                <a:off x="437775" y="4846452"/>
                <a:ext cx="523891" cy="164232"/>
              </a:xfrm>
              <a:custGeom>
                <a:avLst/>
                <a:gdLst/>
                <a:ahLst/>
                <a:cxnLst/>
                <a:rect l="l" t="t" r="r" b="b"/>
                <a:pathLst>
                  <a:path w="523891" h="164232" extrusionOk="0">
                    <a:moveTo>
                      <a:pt x="513364" y="141476"/>
                    </a:moveTo>
                    <a:cubicBezTo>
                      <a:pt x="528678" y="138311"/>
                      <a:pt x="526326" y="136832"/>
                      <a:pt x="512491" y="118856"/>
                    </a:cubicBezTo>
                    <a:cubicBezTo>
                      <a:pt x="472405" y="66766"/>
                      <a:pt x="415725" y="93841"/>
                      <a:pt x="364586" y="73525"/>
                    </a:cubicBezTo>
                    <a:cubicBezTo>
                      <a:pt x="314436" y="53604"/>
                      <a:pt x="265717" y="65444"/>
                      <a:pt x="213256" y="57678"/>
                    </a:cubicBezTo>
                    <a:cubicBezTo>
                      <a:pt x="155354" y="49105"/>
                      <a:pt x="20427" y="-70293"/>
                      <a:pt x="862" y="61837"/>
                    </a:cubicBezTo>
                    <a:cubicBezTo>
                      <a:pt x="-8026" y="121863"/>
                      <a:pt x="53577" y="159367"/>
                      <a:pt x="103908" y="163307"/>
                    </a:cubicBezTo>
                    <a:cubicBezTo>
                      <a:pt x="169035" y="168406"/>
                      <a:pt x="227910" y="151043"/>
                      <a:pt x="292119" y="145259"/>
                    </a:cubicBezTo>
                    <a:cubicBezTo>
                      <a:pt x="368115" y="138414"/>
                      <a:pt x="448803" y="154795"/>
                      <a:pt x="513364" y="141476"/>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1" name="Google Shape;8281;p13"/>
              <p:cNvSpPr/>
              <p:nvPr/>
            </p:nvSpPr>
            <p:spPr>
              <a:xfrm>
                <a:off x="4817238" y="4719792"/>
                <a:ext cx="374790" cy="308424"/>
              </a:xfrm>
              <a:custGeom>
                <a:avLst/>
                <a:gdLst/>
                <a:ahLst/>
                <a:cxnLst/>
                <a:rect l="l" t="t" r="r" b="b"/>
                <a:pathLst>
                  <a:path w="374790" h="308424" extrusionOk="0">
                    <a:moveTo>
                      <a:pt x="350709" y="2459"/>
                    </a:moveTo>
                    <a:cubicBezTo>
                      <a:pt x="278030" y="44806"/>
                      <a:pt x="307197" y="170867"/>
                      <a:pt x="208236" y="186503"/>
                    </a:cubicBezTo>
                    <a:cubicBezTo>
                      <a:pt x="173546" y="191983"/>
                      <a:pt x="-19356" y="248894"/>
                      <a:pt x="1585" y="289277"/>
                    </a:cubicBezTo>
                    <a:cubicBezTo>
                      <a:pt x="15965" y="316995"/>
                      <a:pt x="116254" y="307204"/>
                      <a:pt x="141765" y="304694"/>
                    </a:cubicBezTo>
                    <a:cubicBezTo>
                      <a:pt x="191752" y="299783"/>
                      <a:pt x="280837" y="305264"/>
                      <a:pt x="319619" y="265323"/>
                    </a:cubicBezTo>
                    <a:cubicBezTo>
                      <a:pt x="362252" y="221405"/>
                      <a:pt x="401708" y="-27261"/>
                      <a:pt x="350709" y="2459"/>
                    </a:cubicBezTo>
                    <a:close/>
                  </a:path>
                </a:pathLst>
              </a:custGeom>
              <a:solidFill>
                <a:srgbClr val="CFC5A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282" name="Google Shape;8282;p13"/>
            <p:cNvGrpSpPr/>
            <p:nvPr/>
          </p:nvGrpSpPr>
          <p:grpSpPr>
            <a:xfrm>
              <a:off x="2810836" y="1277124"/>
              <a:ext cx="1770040" cy="1504907"/>
              <a:chOff x="2810836" y="1277124"/>
              <a:chExt cx="1770040" cy="1504907"/>
            </a:xfrm>
          </p:grpSpPr>
          <p:sp>
            <p:nvSpPr>
              <p:cNvPr id="8283" name="Google Shape;8283;p13"/>
              <p:cNvSpPr/>
              <p:nvPr/>
            </p:nvSpPr>
            <p:spPr>
              <a:xfrm>
                <a:off x="2831623" y="2416750"/>
                <a:ext cx="215782" cy="191712"/>
              </a:xfrm>
              <a:custGeom>
                <a:avLst/>
                <a:gdLst/>
                <a:ahLst/>
                <a:cxnLst/>
                <a:rect l="l" t="t" r="r" b="b"/>
                <a:pathLst>
                  <a:path w="215782" h="191712" extrusionOk="0">
                    <a:moveTo>
                      <a:pt x="0" y="0"/>
                    </a:moveTo>
                    <a:cubicBezTo>
                      <a:pt x="9227" y="34187"/>
                      <a:pt x="21298" y="64028"/>
                      <a:pt x="36073" y="87709"/>
                    </a:cubicBezTo>
                    <a:cubicBezTo>
                      <a:pt x="97815" y="186669"/>
                      <a:pt x="175556" y="194581"/>
                      <a:pt x="215782" y="191077"/>
                    </a:cubicBezTo>
                    <a:cubicBezTo>
                      <a:pt x="179115" y="108049"/>
                      <a:pt x="186045" y="5499"/>
                      <a:pt x="186045" y="5499"/>
                    </a:cubicBezTo>
                    <a:cubicBezTo>
                      <a:pt x="186045" y="5499"/>
                      <a:pt x="189215" y="80742"/>
                      <a:pt x="86593" y="75868"/>
                    </a:cubicBezTo>
                    <a:cubicBezTo>
                      <a:pt x="32605" y="73310"/>
                      <a:pt x="20474" y="20965"/>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4" name="Google Shape;8284;p13"/>
              <p:cNvSpPr/>
              <p:nvPr/>
            </p:nvSpPr>
            <p:spPr>
              <a:xfrm>
                <a:off x="3416506" y="1525220"/>
                <a:ext cx="623562" cy="172335"/>
              </a:xfrm>
              <a:custGeom>
                <a:avLst/>
                <a:gdLst/>
                <a:ahLst/>
                <a:cxnLst/>
                <a:rect l="l" t="t" r="r" b="b"/>
                <a:pathLst>
                  <a:path w="623562" h="172335" extrusionOk="0">
                    <a:moveTo>
                      <a:pt x="301435" y="89"/>
                    </a:moveTo>
                    <a:cubicBezTo>
                      <a:pt x="170148" y="-3361"/>
                      <a:pt x="120519" y="94509"/>
                      <a:pt x="120519" y="94509"/>
                    </a:cubicBezTo>
                    <a:cubicBezTo>
                      <a:pt x="120519" y="94509"/>
                      <a:pt x="72249" y="62947"/>
                      <a:pt x="22929" y="58527"/>
                    </a:cubicBezTo>
                    <a:cubicBezTo>
                      <a:pt x="15435" y="57860"/>
                      <a:pt x="7730" y="57787"/>
                      <a:pt x="0" y="57969"/>
                    </a:cubicBezTo>
                    <a:cubicBezTo>
                      <a:pt x="50496" y="58666"/>
                      <a:pt x="82398" y="117717"/>
                      <a:pt x="82398" y="117717"/>
                    </a:cubicBezTo>
                    <a:cubicBezTo>
                      <a:pt x="82398" y="117717"/>
                      <a:pt x="129038" y="91526"/>
                      <a:pt x="172246" y="103360"/>
                    </a:cubicBezTo>
                    <a:cubicBezTo>
                      <a:pt x="249205" y="124440"/>
                      <a:pt x="263034" y="172335"/>
                      <a:pt x="263034" y="172335"/>
                    </a:cubicBezTo>
                    <a:cubicBezTo>
                      <a:pt x="263034" y="172335"/>
                      <a:pt x="294111" y="104421"/>
                      <a:pt x="362207" y="101032"/>
                    </a:cubicBezTo>
                    <a:cubicBezTo>
                      <a:pt x="410387" y="98638"/>
                      <a:pt x="449261" y="134959"/>
                      <a:pt x="449261" y="134959"/>
                    </a:cubicBezTo>
                    <a:cubicBezTo>
                      <a:pt x="449261" y="134959"/>
                      <a:pt x="471777" y="103300"/>
                      <a:pt x="501363" y="92363"/>
                    </a:cubicBezTo>
                    <a:cubicBezTo>
                      <a:pt x="550774" y="74108"/>
                      <a:pt x="599233" y="105507"/>
                      <a:pt x="599233" y="105507"/>
                    </a:cubicBezTo>
                    <a:cubicBezTo>
                      <a:pt x="599233" y="105507"/>
                      <a:pt x="621234" y="91150"/>
                      <a:pt x="621234" y="91150"/>
                    </a:cubicBezTo>
                    <a:cubicBezTo>
                      <a:pt x="621228" y="91150"/>
                      <a:pt x="623271" y="90520"/>
                      <a:pt x="623562" y="90404"/>
                    </a:cubicBezTo>
                    <a:cubicBezTo>
                      <a:pt x="623271" y="90508"/>
                      <a:pt x="621228" y="91059"/>
                      <a:pt x="621234" y="91059"/>
                    </a:cubicBezTo>
                    <a:cubicBezTo>
                      <a:pt x="621234" y="91059"/>
                      <a:pt x="577074" y="55296"/>
                      <a:pt x="538279" y="54338"/>
                    </a:cubicBezTo>
                    <a:cubicBezTo>
                      <a:pt x="498756" y="53362"/>
                      <a:pt x="459234" y="87610"/>
                      <a:pt x="459234" y="87610"/>
                    </a:cubicBezTo>
                    <a:cubicBezTo>
                      <a:pt x="459234" y="87610"/>
                      <a:pt x="432722" y="3533"/>
                      <a:pt x="301435" y="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5" name="Google Shape;8285;p13"/>
              <p:cNvSpPr/>
              <p:nvPr/>
            </p:nvSpPr>
            <p:spPr>
              <a:xfrm>
                <a:off x="3209957" y="2219337"/>
                <a:ext cx="1353100" cy="562694"/>
              </a:xfrm>
              <a:custGeom>
                <a:avLst/>
                <a:gdLst/>
                <a:ahLst/>
                <a:cxnLst/>
                <a:rect l="l" t="t" r="r" b="b"/>
                <a:pathLst>
                  <a:path w="1353100" h="562694" extrusionOk="0">
                    <a:moveTo>
                      <a:pt x="1188402" y="0"/>
                    </a:moveTo>
                    <a:cubicBezTo>
                      <a:pt x="1245900" y="76850"/>
                      <a:pt x="1304938" y="208507"/>
                      <a:pt x="1134996" y="303206"/>
                    </a:cubicBezTo>
                    <a:cubicBezTo>
                      <a:pt x="1031124" y="361080"/>
                      <a:pt x="967466" y="245756"/>
                      <a:pt x="937857" y="169633"/>
                    </a:cubicBezTo>
                    <a:cubicBezTo>
                      <a:pt x="964417" y="271255"/>
                      <a:pt x="978846" y="467649"/>
                      <a:pt x="694677" y="474518"/>
                    </a:cubicBezTo>
                    <a:cubicBezTo>
                      <a:pt x="563724" y="477683"/>
                      <a:pt x="520958" y="357800"/>
                      <a:pt x="510221" y="239912"/>
                    </a:cubicBezTo>
                    <a:cubicBezTo>
                      <a:pt x="490675" y="372756"/>
                      <a:pt x="437275" y="514113"/>
                      <a:pt x="296585" y="505650"/>
                    </a:cubicBezTo>
                    <a:cubicBezTo>
                      <a:pt x="126097" y="495392"/>
                      <a:pt x="100573" y="168797"/>
                      <a:pt x="100573" y="168797"/>
                    </a:cubicBezTo>
                    <a:cubicBezTo>
                      <a:pt x="100573" y="168797"/>
                      <a:pt x="127867" y="482351"/>
                      <a:pt x="0" y="491857"/>
                    </a:cubicBezTo>
                    <a:cubicBezTo>
                      <a:pt x="65440" y="501266"/>
                      <a:pt x="117815" y="461938"/>
                      <a:pt x="117815" y="461938"/>
                    </a:cubicBezTo>
                    <a:cubicBezTo>
                      <a:pt x="117815" y="461938"/>
                      <a:pt x="202632" y="562354"/>
                      <a:pt x="303951" y="562693"/>
                    </a:cubicBezTo>
                    <a:cubicBezTo>
                      <a:pt x="418584" y="563075"/>
                      <a:pt x="473312" y="493530"/>
                      <a:pt x="473312" y="493530"/>
                    </a:cubicBezTo>
                    <a:cubicBezTo>
                      <a:pt x="473312" y="493530"/>
                      <a:pt x="553933" y="541626"/>
                      <a:pt x="620580" y="544427"/>
                    </a:cubicBezTo>
                    <a:cubicBezTo>
                      <a:pt x="687226" y="547221"/>
                      <a:pt x="750787" y="493070"/>
                      <a:pt x="750787" y="493070"/>
                    </a:cubicBezTo>
                    <a:cubicBezTo>
                      <a:pt x="750787" y="493070"/>
                      <a:pt x="871640" y="517987"/>
                      <a:pt x="944847" y="484400"/>
                    </a:cubicBezTo>
                    <a:cubicBezTo>
                      <a:pt x="1053920" y="434359"/>
                      <a:pt x="1072169" y="359873"/>
                      <a:pt x="1072169" y="359873"/>
                    </a:cubicBezTo>
                    <a:cubicBezTo>
                      <a:pt x="1072169" y="359873"/>
                      <a:pt x="1206329" y="376048"/>
                      <a:pt x="1279463" y="282417"/>
                    </a:cubicBezTo>
                    <a:cubicBezTo>
                      <a:pt x="1308364" y="245422"/>
                      <a:pt x="1336009" y="199377"/>
                      <a:pt x="1353100" y="140557"/>
                    </a:cubicBezTo>
                    <a:cubicBezTo>
                      <a:pt x="1304556" y="119671"/>
                      <a:pt x="1236679" y="52078"/>
                      <a:pt x="1188402"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6" name="Google Shape;8286;p13"/>
              <p:cNvSpPr/>
              <p:nvPr/>
            </p:nvSpPr>
            <p:spPr>
              <a:xfrm>
                <a:off x="3494230" y="1525202"/>
                <a:ext cx="363940" cy="172158"/>
              </a:xfrm>
              <a:custGeom>
                <a:avLst/>
                <a:gdLst/>
                <a:ahLst/>
                <a:cxnLst/>
                <a:rect l="l" t="t" r="r" b="b"/>
                <a:pathLst>
                  <a:path w="363940" h="172158" extrusionOk="0">
                    <a:moveTo>
                      <a:pt x="223662" y="89"/>
                    </a:moveTo>
                    <a:cubicBezTo>
                      <a:pt x="92376" y="-3355"/>
                      <a:pt x="42820" y="94527"/>
                      <a:pt x="42820" y="94527"/>
                    </a:cubicBezTo>
                    <a:cubicBezTo>
                      <a:pt x="42820" y="94527"/>
                      <a:pt x="-15497" y="129011"/>
                      <a:pt x="3982" y="152977"/>
                    </a:cubicBezTo>
                    <a:cubicBezTo>
                      <a:pt x="27238" y="181593"/>
                      <a:pt x="62008" y="165181"/>
                      <a:pt x="93182" y="167558"/>
                    </a:cubicBezTo>
                    <a:cubicBezTo>
                      <a:pt x="104004" y="168382"/>
                      <a:pt x="114334" y="171620"/>
                      <a:pt x="125241" y="172111"/>
                    </a:cubicBezTo>
                    <a:cubicBezTo>
                      <a:pt x="136094" y="172596"/>
                      <a:pt x="147303" y="169279"/>
                      <a:pt x="158101" y="168340"/>
                    </a:cubicBezTo>
                    <a:cubicBezTo>
                      <a:pt x="234975" y="161640"/>
                      <a:pt x="330274" y="135674"/>
                      <a:pt x="363940" y="58399"/>
                    </a:cubicBezTo>
                    <a:cubicBezTo>
                      <a:pt x="343891" y="33755"/>
                      <a:pt x="303138" y="2174"/>
                      <a:pt x="223662" y="89"/>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7" name="Google Shape;8287;p13"/>
              <p:cNvSpPr/>
              <p:nvPr/>
            </p:nvSpPr>
            <p:spPr>
              <a:xfrm>
                <a:off x="4528755" y="1974291"/>
                <a:ext cx="52121" cy="278694"/>
              </a:xfrm>
              <a:custGeom>
                <a:avLst/>
                <a:gdLst/>
                <a:ahLst/>
                <a:cxnLst/>
                <a:rect l="l" t="t" r="r" b="b"/>
                <a:pathLst>
                  <a:path w="52121" h="278694" extrusionOk="0">
                    <a:moveTo>
                      <a:pt x="0" y="0"/>
                    </a:moveTo>
                    <a:cubicBezTo>
                      <a:pt x="40468" y="111553"/>
                      <a:pt x="54158" y="203032"/>
                      <a:pt x="51266" y="278694"/>
                    </a:cubicBezTo>
                    <a:cubicBezTo>
                      <a:pt x="56177" y="194684"/>
                      <a:pt x="40068" y="108103"/>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8" name="Google Shape;8288;p13"/>
              <p:cNvSpPr/>
              <p:nvPr/>
            </p:nvSpPr>
            <p:spPr>
              <a:xfrm>
                <a:off x="4040717" y="1600589"/>
                <a:ext cx="448612" cy="278536"/>
              </a:xfrm>
              <a:custGeom>
                <a:avLst/>
                <a:gdLst/>
                <a:ahLst/>
                <a:cxnLst/>
                <a:rect l="l" t="t" r="r" b="b"/>
                <a:pathLst>
                  <a:path w="448612" h="278536" extrusionOk="0">
                    <a:moveTo>
                      <a:pt x="98615" y="30"/>
                    </a:moveTo>
                    <a:cubicBezTo>
                      <a:pt x="42754" y="-721"/>
                      <a:pt x="5614" y="12719"/>
                      <a:pt x="0" y="14854"/>
                    </a:cubicBezTo>
                    <a:cubicBezTo>
                      <a:pt x="15557" y="9506"/>
                      <a:pt x="280222" y="-75522"/>
                      <a:pt x="448612" y="278537"/>
                    </a:cubicBezTo>
                    <a:cubicBezTo>
                      <a:pt x="342061" y="47846"/>
                      <a:pt x="195575" y="1340"/>
                      <a:pt x="98615" y="3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9" name="Google Shape;8289;p13"/>
              <p:cNvSpPr/>
              <p:nvPr/>
            </p:nvSpPr>
            <p:spPr>
              <a:xfrm>
                <a:off x="2810836" y="1583189"/>
                <a:ext cx="1769555" cy="1142160"/>
              </a:xfrm>
              <a:custGeom>
                <a:avLst/>
                <a:gdLst/>
                <a:ahLst/>
                <a:cxnLst/>
                <a:rect l="l" t="t" r="r" b="b"/>
                <a:pathLst>
                  <a:path w="1769555" h="1142160" extrusionOk="0">
                    <a:moveTo>
                      <a:pt x="605670" y="0"/>
                    </a:moveTo>
                    <a:cubicBezTo>
                      <a:pt x="596885" y="206"/>
                      <a:pt x="588264" y="1128"/>
                      <a:pt x="579849" y="2049"/>
                    </a:cubicBezTo>
                    <a:cubicBezTo>
                      <a:pt x="574774" y="2625"/>
                      <a:pt x="569942" y="3195"/>
                      <a:pt x="565220" y="3916"/>
                    </a:cubicBezTo>
                    <a:cubicBezTo>
                      <a:pt x="560279" y="4662"/>
                      <a:pt x="555398" y="5366"/>
                      <a:pt x="550954" y="6154"/>
                    </a:cubicBezTo>
                    <a:cubicBezTo>
                      <a:pt x="534003" y="9433"/>
                      <a:pt x="519453" y="13053"/>
                      <a:pt x="519453" y="13053"/>
                    </a:cubicBezTo>
                    <a:cubicBezTo>
                      <a:pt x="519453" y="13053"/>
                      <a:pt x="508873" y="12950"/>
                      <a:pt x="498761" y="12956"/>
                    </a:cubicBezTo>
                    <a:cubicBezTo>
                      <a:pt x="488515" y="13077"/>
                      <a:pt x="475571" y="13441"/>
                      <a:pt x="458959" y="15193"/>
                    </a:cubicBezTo>
                    <a:cubicBezTo>
                      <a:pt x="448222" y="16327"/>
                      <a:pt x="436127" y="18121"/>
                      <a:pt x="423353" y="20413"/>
                    </a:cubicBezTo>
                    <a:cubicBezTo>
                      <a:pt x="419807" y="21049"/>
                      <a:pt x="415945" y="21995"/>
                      <a:pt x="412265" y="22741"/>
                    </a:cubicBezTo>
                    <a:cubicBezTo>
                      <a:pt x="402140" y="24796"/>
                      <a:pt x="391543" y="27312"/>
                      <a:pt x="380575" y="30295"/>
                    </a:cubicBezTo>
                    <a:cubicBezTo>
                      <a:pt x="378544" y="30847"/>
                      <a:pt x="376477" y="31477"/>
                      <a:pt x="374422" y="32065"/>
                    </a:cubicBezTo>
                    <a:cubicBezTo>
                      <a:pt x="369772" y="33339"/>
                      <a:pt x="365158" y="34539"/>
                      <a:pt x="360344" y="36073"/>
                    </a:cubicBezTo>
                    <a:cubicBezTo>
                      <a:pt x="360223" y="36109"/>
                      <a:pt x="360095" y="36127"/>
                      <a:pt x="359974" y="36164"/>
                    </a:cubicBezTo>
                    <a:cubicBezTo>
                      <a:pt x="357768" y="36861"/>
                      <a:pt x="355585" y="37570"/>
                      <a:pt x="353354" y="38310"/>
                    </a:cubicBezTo>
                    <a:cubicBezTo>
                      <a:pt x="353233" y="38352"/>
                      <a:pt x="353105" y="38358"/>
                      <a:pt x="352984" y="38401"/>
                    </a:cubicBezTo>
                    <a:cubicBezTo>
                      <a:pt x="341592" y="42232"/>
                      <a:pt x="329958" y="46695"/>
                      <a:pt x="318124" y="51733"/>
                    </a:cubicBezTo>
                    <a:cubicBezTo>
                      <a:pt x="315414" y="52884"/>
                      <a:pt x="312643" y="54237"/>
                      <a:pt x="309921" y="55461"/>
                    </a:cubicBezTo>
                    <a:cubicBezTo>
                      <a:pt x="300403" y="59729"/>
                      <a:pt x="290769" y="64476"/>
                      <a:pt x="281117" y="69630"/>
                    </a:cubicBezTo>
                    <a:cubicBezTo>
                      <a:pt x="277777" y="71412"/>
                      <a:pt x="274406" y="73049"/>
                      <a:pt x="271053" y="74940"/>
                    </a:cubicBezTo>
                    <a:cubicBezTo>
                      <a:pt x="270956" y="74995"/>
                      <a:pt x="270871" y="75068"/>
                      <a:pt x="270775" y="75128"/>
                    </a:cubicBezTo>
                    <a:cubicBezTo>
                      <a:pt x="259116" y="81743"/>
                      <a:pt x="247439" y="89042"/>
                      <a:pt x="235823" y="97124"/>
                    </a:cubicBezTo>
                    <a:cubicBezTo>
                      <a:pt x="235660" y="97233"/>
                      <a:pt x="235514" y="97384"/>
                      <a:pt x="235356" y="97494"/>
                    </a:cubicBezTo>
                    <a:cubicBezTo>
                      <a:pt x="227560" y="102932"/>
                      <a:pt x="219757" y="108588"/>
                      <a:pt x="212052" y="114742"/>
                    </a:cubicBezTo>
                    <a:cubicBezTo>
                      <a:pt x="198393" y="125642"/>
                      <a:pt x="184915" y="137665"/>
                      <a:pt x="171790" y="150997"/>
                    </a:cubicBezTo>
                    <a:cubicBezTo>
                      <a:pt x="165224" y="157665"/>
                      <a:pt x="158773" y="164650"/>
                      <a:pt x="152401" y="171967"/>
                    </a:cubicBezTo>
                    <a:cubicBezTo>
                      <a:pt x="152371" y="172004"/>
                      <a:pt x="152334" y="172028"/>
                      <a:pt x="152304" y="172064"/>
                    </a:cubicBezTo>
                    <a:cubicBezTo>
                      <a:pt x="145963" y="179352"/>
                      <a:pt x="139688" y="186930"/>
                      <a:pt x="133570" y="194896"/>
                    </a:cubicBezTo>
                    <a:cubicBezTo>
                      <a:pt x="133558" y="194914"/>
                      <a:pt x="133583" y="194975"/>
                      <a:pt x="133570" y="194993"/>
                    </a:cubicBezTo>
                    <a:cubicBezTo>
                      <a:pt x="125701" y="205251"/>
                      <a:pt x="118153" y="216370"/>
                      <a:pt x="110732" y="227804"/>
                    </a:cubicBezTo>
                    <a:cubicBezTo>
                      <a:pt x="110708" y="227841"/>
                      <a:pt x="110666" y="227859"/>
                      <a:pt x="110642" y="227895"/>
                    </a:cubicBezTo>
                    <a:cubicBezTo>
                      <a:pt x="108265" y="231569"/>
                      <a:pt x="105882" y="235280"/>
                      <a:pt x="103560" y="239081"/>
                    </a:cubicBezTo>
                    <a:cubicBezTo>
                      <a:pt x="103433" y="239287"/>
                      <a:pt x="103312" y="239523"/>
                      <a:pt x="103184" y="239729"/>
                    </a:cubicBezTo>
                    <a:cubicBezTo>
                      <a:pt x="95940" y="251558"/>
                      <a:pt x="88877" y="263719"/>
                      <a:pt x="82214" y="276827"/>
                    </a:cubicBezTo>
                    <a:cubicBezTo>
                      <a:pt x="71804" y="297300"/>
                      <a:pt x="62159" y="319338"/>
                      <a:pt x="53410" y="343098"/>
                    </a:cubicBezTo>
                    <a:cubicBezTo>
                      <a:pt x="44668" y="366857"/>
                      <a:pt x="36817" y="392345"/>
                      <a:pt x="30014" y="419621"/>
                    </a:cubicBezTo>
                    <a:cubicBezTo>
                      <a:pt x="24358" y="442331"/>
                      <a:pt x="19775" y="464969"/>
                      <a:pt x="15755" y="487480"/>
                    </a:cubicBezTo>
                    <a:cubicBezTo>
                      <a:pt x="14385" y="495125"/>
                      <a:pt x="13324" y="502703"/>
                      <a:pt x="12123" y="510312"/>
                    </a:cubicBezTo>
                    <a:cubicBezTo>
                      <a:pt x="11087" y="516987"/>
                      <a:pt x="10311" y="523535"/>
                      <a:pt x="9419" y="530167"/>
                    </a:cubicBezTo>
                    <a:cubicBezTo>
                      <a:pt x="8256" y="538624"/>
                      <a:pt x="6982" y="547137"/>
                      <a:pt x="6061" y="555521"/>
                    </a:cubicBezTo>
                    <a:cubicBezTo>
                      <a:pt x="6024" y="555861"/>
                      <a:pt x="6006" y="556206"/>
                      <a:pt x="5970" y="556546"/>
                    </a:cubicBezTo>
                    <a:cubicBezTo>
                      <a:pt x="5176" y="563894"/>
                      <a:pt x="4357" y="571272"/>
                      <a:pt x="3733" y="578541"/>
                    </a:cubicBezTo>
                    <a:cubicBezTo>
                      <a:pt x="3714" y="578729"/>
                      <a:pt x="3654" y="578917"/>
                      <a:pt x="3642" y="579105"/>
                    </a:cubicBezTo>
                    <a:cubicBezTo>
                      <a:pt x="2096" y="597232"/>
                      <a:pt x="1162" y="615062"/>
                      <a:pt x="659" y="632602"/>
                    </a:cubicBezTo>
                    <a:cubicBezTo>
                      <a:pt x="556" y="635936"/>
                      <a:pt x="180" y="639356"/>
                      <a:pt x="95" y="642672"/>
                    </a:cubicBezTo>
                    <a:cubicBezTo>
                      <a:pt x="95" y="642823"/>
                      <a:pt x="101" y="642981"/>
                      <a:pt x="95" y="643139"/>
                    </a:cubicBezTo>
                    <a:cubicBezTo>
                      <a:pt x="95" y="643381"/>
                      <a:pt x="101" y="643636"/>
                      <a:pt x="95" y="643884"/>
                    </a:cubicBezTo>
                    <a:cubicBezTo>
                      <a:pt x="-232" y="663964"/>
                      <a:pt x="313" y="683479"/>
                      <a:pt x="1308" y="702510"/>
                    </a:cubicBezTo>
                    <a:cubicBezTo>
                      <a:pt x="1320" y="702765"/>
                      <a:pt x="1386" y="703001"/>
                      <a:pt x="1405" y="703256"/>
                    </a:cubicBezTo>
                    <a:cubicBezTo>
                      <a:pt x="1756" y="709749"/>
                      <a:pt x="2302" y="716012"/>
                      <a:pt x="2799" y="722365"/>
                    </a:cubicBezTo>
                    <a:cubicBezTo>
                      <a:pt x="2823" y="722675"/>
                      <a:pt x="2872" y="722984"/>
                      <a:pt x="2896" y="723293"/>
                    </a:cubicBezTo>
                    <a:cubicBezTo>
                      <a:pt x="3921" y="736219"/>
                      <a:pt x="5260" y="748871"/>
                      <a:pt x="6903" y="761136"/>
                    </a:cubicBezTo>
                    <a:cubicBezTo>
                      <a:pt x="8098" y="769860"/>
                      <a:pt x="9147" y="778742"/>
                      <a:pt x="10632" y="787145"/>
                    </a:cubicBezTo>
                    <a:cubicBezTo>
                      <a:pt x="10826" y="788260"/>
                      <a:pt x="10990" y="789388"/>
                      <a:pt x="11190" y="790498"/>
                    </a:cubicBezTo>
                    <a:cubicBezTo>
                      <a:pt x="11378" y="791613"/>
                      <a:pt x="11541" y="792753"/>
                      <a:pt x="11748" y="793856"/>
                    </a:cubicBezTo>
                    <a:cubicBezTo>
                      <a:pt x="11784" y="794044"/>
                      <a:pt x="11808" y="794220"/>
                      <a:pt x="11844" y="794414"/>
                    </a:cubicBezTo>
                    <a:cubicBezTo>
                      <a:pt x="11875" y="794602"/>
                      <a:pt x="11899" y="794778"/>
                      <a:pt x="11936" y="794972"/>
                    </a:cubicBezTo>
                    <a:cubicBezTo>
                      <a:pt x="14445" y="808170"/>
                      <a:pt x="17349" y="820975"/>
                      <a:pt x="20605" y="833094"/>
                    </a:cubicBezTo>
                    <a:cubicBezTo>
                      <a:pt x="20642" y="833227"/>
                      <a:pt x="20660" y="833336"/>
                      <a:pt x="20696" y="833470"/>
                    </a:cubicBezTo>
                    <a:cubicBezTo>
                      <a:pt x="20720" y="833494"/>
                      <a:pt x="20763" y="833536"/>
                      <a:pt x="20787" y="833561"/>
                    </a:cubicBezTo>
                    <a:cubicBezTo>
                      <a:pt x="41261" y="854525"/>
                      <a:pt x="53392" y="906870"/>
                      <a:pt x="107380" y="909429"/>
                    </a:cubicBezTo>
                    <a:cubicBezTo>
                      <a:pt x="210002" y="914303"/>
                      <a:pt x="206832" y="839059"/>
                      <a:pt x="206832" y="839059"/>
                    </a:cubicBezTo>
                    <a:cubicBezTo>
                      <a:pt x="206832" y="839059"/>
                      <a:pt x="199902" y="941609"/>
                      <a:pt x="236569" y="1024637"/>
                    </a:cubicBezTo>
                    <a:cubicBezTo>
                      <a:pt x="262353" y="1083033"/>
                      <a:pt x="309539" y="1131910"/>
                      <a:pt x="396605" y="1128284"/>
                    </a:cubicBezTo>
                    <a:cubicBezTo>
                      <a:pt x="397442" y="1128248"/>
                      <a:pt x="398205" y="1128066"/>
                      <a:pt x="399030" y="1128006"/>
                    </a:cubicBezTo>
                    <a:cubicBezTo>
                      <a:pt x="399060" y="1128006"/>
                      <a:pt x="399090" y="1128000"/>
                      <a:pt x="399121" y="1128006"/>
                    </a:cubicBezTo>
                    <a:cubicBezTo>
                      <a:pt x="526988" y="1118499"/>
                      <a:pt x="499694" y="804945"/>
                      <a:pt x="499694" y="804945"/>
                    </a:cubicBezTo>
                    <a:cubicBezTo>
                      <a:pt x="499694" y="804945"/>
                      <a:pt x="525218" y="1131540"/>
                      <a:pt x="695706" y="1141798"/>
                    </a:cubicBezTo>
                    <a:cubicBezTo>
                      <a:pt x="836396" y="1150262"/>
                      <a:pt x="889796" y="1008905"/>
                      <a:pt x="909342" y="876060"/>
                    </a:cubicBezTo>
                    <a:cubicBezTo>
                      <a:pt x="920079" y="993948"/>
                      <a:pt x="962845" y="1113831"/>
                      <a:pt x="1093798" y="1110666"/>
                    </a:cubicBezTo>
                    <a:cubicBezTo>
                      <a:pt x="1377967" y="1103797"/>
                      <a:pt x="1363538" y="907404"/>
                      <a:pt x="1336977" y="805781"/>
                    </a:cubicBezTo>
                    <a:cubicBezTo>
                      <a:pt x="1366587" y="881904"/>
                      <a:pt x="1430251" y="997228"/>
                      <a:pt x="1534117" y="939354"/>
                    </a:cubicBezTo>
                    <a:cubicBezTo>
                      <a:pt x="1704053" y="844655"/>
                      <a:pt x="1645021" y="712999"/>
                      <a:pt x="1587523" y="636148"/>
                    </a:cubicBezTo>
                    <a:cubicBezTo>
                      <a:pt x="1635806" y="688227"/>
                      <a:pt x="1703677" y="755819"/>
                      <a:pt x="1752221" y="776705"/>
                    </a:cubicBezTo>
                    <a:cubicBezTo>
                      <a:pt x="1752366" y="776196"/>
                      <a:pt x="1752542" y="775723"/>
                      <a:pt x="1752688" y="775214"/>
                    </a:cubicBezTo>
                    <a:cubicBezTo>
                      <a:pt x="1752712" y="775117"/>
                      <a:pt x="1752754" y="775026"/>
                      <a:pt x="1752779" y="774935"/>
                    </a:cubicBezTo>
                    <a:cubicBezTo>
                      <a:pt x="1756816" y="759748"/>
                      <a:pt x="1760066" y="744773"/>
                      <a:pt x="1762752" y="729816"/>
                    </a:cubicBezTo>
                    <a:cubicBezTo>
                      <a:pt x="1762782" y="729665"/>
                      <a:pt x="1762818" y="729507"/>
                      <a:pt x="1762849" y="729356"/>
                    </a:cubicBezTo>
                    <a:cubicBezTo>
                      <a:pt x="1763455" y="725767"/>
                      <a:pt x="1764001" y="722117"/>
                      <a:pt x="1764522" y="718449"/>
                    </a:cubicBezTo>
                    <a:cubicBezTo>
                      <a:pt x="1764540" y="718358"/>
                      <a:pt x="1764510" y="718261"/>
                      <a:pt x="1764522" y="718170"/>
                    </a:cubicBezTo>
                    <a:cubicBezTo>
                      <a:pt x="1765625" y="711083"/>
                      <a:pt x="1766359" y="704002"/>
                      <a:pt x="1767135" y="696914"/>
                    </a:cubicBezTo>
                    <a:cubicBezTo>
                      <a:pt x="1767165" y="696611"/>
                      <a:pt x="1767201" y="696290"/>
                      <a:pt x="1767226" y="695987"/>
                    </a:cubicBezTo>
                    <a:cubicBezTo>
                      <a:pt x="1768196" y="687287"/>
                      <a:pt x="1768675" y="678526"/>
                      <a:pt x="1769184" y="669796"/>
                    </a:cubicBezTo>
                    <a:cubicBezTo>
                      <a:pt x="1772076" y="594134"/>
                      <a:pt x="1758386" y="502655"/>
                      <a:pt x="1717918" y="391102"/>
                    </a:cubicBezTo>
                    <a:cubicBezTo>
                      <a:pt x="1717834" y="390866"/>
                      <a:pt x="1717730" y="390593"/>
                      <a:pt x="1717639" y="390356"/>
                    </a:cubicBezTo>
                    <a:cubicBezTo>
                      <a:pt x="1710200" y="370319"/>
                      <a:pt x="1701791" y="349452"/>
                      <a:pt x="1692752" y="327814"/>
                    </a:cubicBezTo>
                    <a:cubicBezTo>
                      <a:pt x="1692697" y="327681"/>
                      <a:pt x="1692619" y="327571"/>
                      <a:pt x="1692570" y="327438"/>
                    </a:cubicBezTo>
                    <a:cubicBezTo>
                      <a:pt x="1687951" y="316653"/>
                      <a:pt x="1683282" y="306000"/>
                      <a:pt x="1678493" y="295936"/>
                    </a:cubicBezTo>
                    <a:cubicBezTo>
                      <a:pt x="1510102" y="-58123"/>
                      <a:pt x="1245437" y="26906"/>
                      <a:pt x="1229880" y="32253"/>
                    </a:cubicBezTo>
                    <a:cubicBezTo>
                      <a:pt x="1229783" y="32290"/>
                      <a:pt x="1229311" y="32405"/>
                      <a:pt x="1229232" y="32435"/>
                    </a:cubicBezTo>
                    <a:cubicBezTo>
                      <a:pt x="1228941" y="32550"/>
                      <a:pt x="1226898" y="33181"/>
                      <a:pt x="1226904" y="33181"/>
                    </a:cubicBezTo>
                    <a:cubicBezTo>
                      <a:pt x="1226904" y="33181"/>
                      <a:pt x="1204902" y="47537"/>
                      <a:pt x="1204902" y="47537"/>
                    </a:cubicBezTo>
                    <a:cubicBezTo>
                      <a:pt x="1204902" y="47537"/>
                      <a:pt x="1156444" y="16139"/>
                      <a:pt x="1107033" y="34393"/>
                    </a:cubicBezTo>
                    <a:cubicBezTo>
                      <a:pt x="1077447" y="45330"/>
                      <a:pt x="1054930" y="76990"/>
                      <a:pt x="1054930" y="76990"/>
                    </a:cubicBezTo>
                    <a:cubicBezTo>
                      <a:pt x="1054930" y="76990"/>
                      <a:pt x="1016057" y="40668"/>
                      <a:pt x="967877" y="43063"/>
                    </a:cubicBezTo>
                    <a:cubicBezTo>
                      <a:pt x="899781" y="46452"/>
                      <a:pt x="868704" y="114366"/>
                      <a:pt x="868704" y="114366"/>
                    </a:cubicBezTo>
                    <a:cubicBezTo>
                      <a:pt x="868704" y="114366"/>
                      <a:pt x="854875" y="66471"/>
                      <a:pt x="777915" y="45391"/>
                    </a:cubicBezTo>
                    <a:cubicBezTo>
                      <a:pt x="734707" y="33557"/>
                      <a:pt x="688067" y="59748"/>
                      <a:pt x="688067" y="59748"/>
                    </a:cubicBezTo>
                    <a:cubicBezTo>
                      <a:pt x="688067" y="59748"/>
                      <a:pt x="656165" y="697"/>
                      <a:pt x="605670"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290" name="Google Shape;8290;p13"/>
              <p:cNvGrpSpPr/>
              <p:nvPr/>
            </p:nvGrpSpPr>
            <p:grpSpPr>
              <a:xfrm>
                <a:off x="3537583" y="1277124"/>
                <a:ext cx="462008" cy="496302"/>
                <a:chOff x="3537583" y="1277124"/>
                <a:chExt cx="462008" cy="496302"/>
              </a:xfrm>
            </p:grpSpPr>
            <p:sp>
              <p:nvSpPr>
                <p:cNvPr id="8291" name="Google Shape;8291;p13"/>
                <p:cNvSpPr/>
                <p:nvPr/>
              </p:nvSpPr>
              <p:spPr>
                <a:xfrm>
                  <a:off x="3537583" y="1277124"/>
                  <a:ext cx="461966" cy="496302"/>
                </a:xfrm>
                <a:custGeom>
                  <a:avLst/>
                  <a:gdLst/>
                  <a:ahLst/>
                  <a:cxnLst/>
                  <a:rect l="l" t="t" r="r" b="b"/>
                  <a:pathLst>
                    <a:path w="461966" h="496302" extrusionOk="0">
                      <a:moveTo>
                        <a:pt x="455130" y="74477"/>
                      </a:moveTo>
                      <a:cubicBezTo>
                        <a:pt x="463212" y="69100"/>
                        <a:pt x="466388" y="20502"/>
                        <a:pt x="451802" y="8801"/>
                      </a:cubicBezTo>
                      <a:cubicBezTo>
                        <a:pt x="439810" y="-815"/>
                        <a:pt x="304612" y="-20258"/>
                        <a:pt x="192302" y="67451"/>
                      </a:cubicBezTo>
                      <a:cubicBezTo>
                        <a:pt x="79997" y="155159"/>
                        <a:pt x="17594" y="224771"/>
                        <a:pt x="1655" y="333201"/>
                      </a:cubicBezTo>
                      <a:cubicBezTo>
                        <a:pt x="-14277" y="441632"/>
                        <a:pt x="89352" y="489630"/>
                        <a:pt x="117210" y="494704"/>
                      </a:cubicBezTo>
                      <a:cubicBezTo>
                        <a:pt x="179813" y="506108"/>
                        <a:pt x="236438" y="454709"/>
                        <a:pt x="251473" y="397338"/>
                      </a:cubicBezTo>
                      <a:cubicBezTo>
                        <a:pt x="268637" y="331837"/>
                        <a:pt x="211260" y="266270"/>
                        <a:pt x="227544" y="215853"/>
                      </a:cubicBezTo>
                      <a:cubicBezTo>
                        <a:pt x="241391" y="172971"/>
                        <a:pt x="263944" y="128884"/>
                        <a:pt x="318363" y="103512"/>
                      </a:cubicBezTo>
                      <a:cubicBezTo>
                        <a:pt x="378710" y="75369"/>
                        <a:pt x="441774" y="83371"/>
                        <a:pt x="455130" y="74477"/>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2" name="Google Shape;8292;p13"/>
                <p:cNvSpPr/>
                <p:nvPr/>
              </p:nvSpPr>
              <p:spPr>
                <a:xfrm>
                  <a:off x="3569472" y="1277124"/>
                  <a:ext cx="430117" cy="428060"/>
                </a:xfrm>
                <a:custGeom>
                  <a:avLst/>
                  <a:gdLst/>
                  <a:ahLst/>
                  <a:cxnLst/>
                  <a:rect l="l" t="t" r="r" b="b"/>
                  <a:pathLst>
                    <a:path w="430117" h="428060" extrusionOk="0">
                      <a:moveTo>
                        <a:pt x="409885" y="4987"/>
                      </a:moveTo>
                      <a:cubicBezTo>
                        <a:pt x="414947" y="6267"/>
                        <a:pt x="418463" y="7600"/>
                        <a:pt x="419967" y="8801"/>
                      </a:cubicBezTo>
                      <a:cubicBezTo>
                        <a:pt x="434553" y="20502"/>
                        <a:pt x="431346" y="69136"/>
                        <a:pt x="423271" y="74514"/>
                      </a:cubicBezTo>
                      <a:cubicBezTo>
                        <a:pt x="409909" y="83408"/>
                        <a:pt x="346760" y="75381"/>
                        <a:pt x="286412" y="103518"/>
                      </a:cubicBezTo>
                      <a:cubicBezTo>
                        <a:pt x="232000" y="128890"/>
                        <a:pt x="209477" y="172935"/>
                        <a:pt x="195624" y="215816"/>
                      </a:cubicBezTo>
                      <a:cubicBezTo>
                        <a:pt x="180789" y="261765"/>
                        <a:pt x="226538" y="320318"/>
                        <a:pt x="221876" y="379914"/>
                      </a:cubicBezTo>
                      <a:cubicBezTo>
                        <a:pt x="221857" y="379951"/>
                        <a:pt x="221851" y="380005"/>
                        <a:pt x="221833" y="380041"/>
                      </a:cubicBezTo>
                      <a:cubicBezTo>
                        <a:pt x="213539" y="394586"/>
                        <a:pt x="201547" y="408190"/>
                        <a:pt x="183881" y="418115"/>
                      </a:cubicBezTo>
                      <a:cubicBezTo>
                        <a:pt x="145231" y="439831"/>
                        <a:pt x="62076" y="428809"/>
                        <a:pt x="27604" y="356761"/>
                      </a:cubicBezTo>
                      <a:cubicBezTo>
                        <a:pt x="7330" y="314389"/>
                        <a:pt x="-1303" y="285561"/>
                        <a:pt x="158" y="239248"/>
                      </a:cubicBezTo>
                      <a:cubicBezTo>
                        <a:pt x="273" y="239030"/>
                        <a:pt x="322" y="238709"/>
                        <a:pt x="437" y="238491"/>
                      </a:cubicBezTo>
                      <a:cubicBezTo>
                        <a:pt x="31793" y="178070"/>
                        <a:pt x="84375" y="126726"/>
                        <a:pt x="160382" y="67366"/>
                      </a:cubicBezTo>
                      <a:cubicBezTo>
                        <a:pt x="258652" y="-9381"/>
                        <a:pt x="374442" y="-3979"/>
                        <a:pt x="409885" y="4987"/>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3" name="Google Shape;8293;p13"/>
                <p:cNvSpPr/>
                <p:nvPr/>
              </p:nvSpPr>
              <p:spPr>
                <a:xfrm>
                  <a:off x="3643428" y="1277124"/>
                  <a:ext cx="356161" cy="374265"/>
                </a:xfrm>
                <a:custGeom>
                  <a:avLst/>
                  <a:gdLst/>
                  <a:ahLst/>
                  <a:cxnLst/>
                  <a:rect l="l" t="t" r="r" b="b"/>
                  <a:pathLst>
                    <a:path w="356161" h="374265" extrusionOk="0">
                      <a:moveTo>
                        <a:pt x="335929" y="4987"/>
                      </a:moveTo>
                      <a:cubicBezTo>
                        <a:pt x="340991" y="6267"/>
                        <a:pt x="344507" y="7600"/>
                        <a:pt x="346011" y="8801"/>
                      </a:cubicBezTo>
                      <a:cubicBezTo>
                        <a:pt x="360598" y="20502"/>
                        <a:pt x="357391" y="69136"/>
                        <a:pt x="349315" y="74514"/>
                      </a:cubicBezTo>
                      <a:cubicBezTo>
                        <a:pt x="335953" y="83408"/>
                        <a:pt x="272805" y="75381"/>
                        <a:pt x="212457" y="103518"/>
                      </a:cubicBezTo>
                      <a:cubicBezTo>
                        <a:pt x="158045" y="128890"/>
                        <a:pt x="135522" y="172935"/>
                        <a:pt x="121669" y="215816"/>
                      </a:cubicBezTo>
                      <a:cubicBezTo>
                        <a:pt x="110271" y="251119"/>
                        <a:pt x="134443" y="293934"/>
                        <a:pt x="144234" y="338864"/>
                      </a:cubicBezTo>
                      <a:cubicBezTo>
                        <a:pt x="136292" y="356009"/>
                        <a:pt x="123045" y="370675"/>
                        <a:pt x="100498" y="373542"/>
                      </a:cubicBezTo>
                      <a:cubicBezTo>
                        <a:pt x="44885" y="380611"/>
                        <a:pt x="-9170" y="335602"/>
                        <a:pt x="1313" y="249112"/>
                      </a:cubicBezTo>
                      <a:cubicBezTo>
                        <a:pt x="8588" y="189086"/>
                        <a:pt x="38289" y="129781"/>
                        <a:pt x="68639" y="81965"/>
                      </a:cubicBezTo>
                      <a:cubicBezTo>
                        <a:pt x="74719" y="77060"/>
                        <a:pt x="80012" y="72374"/>
                        <a:pt x="86426" y="67366"/>
                      </a:cubicBezTo>
                      <a:cubicBezTo>
                        <a:pt x="184696" y="-9381"/>
                        <a:pt x="300487" y="-3979"/>
                        <a:pt x="335929" y="4987"/>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4" name="Google Shape;8294;p13"/>
                <p:cNvSpPr/>
                <p:nvPr/>
              </p:nvSpPr>
              <p:spPr>
                <a:xfrm>
                  <a:off x="3681947" y="1277466"/>
                  <a:ext cx="317644" cy="295849"/>
                </a:xfrm>
                <a:custGeom>
                  <a:avLst/>
                  <a:gdLst/>
                  <a:ahLst/>
                  <a:cxnLst/>
                  <a:rect l="l" t="t" r="r" b="b"/>
                  <a:pathLst>
                    <a:path w="317644" h="295849" extrusionOk="0">
                      <a:moveTo>
                        <a:pt x="297410" y="4646"/>
                      </a:moveTo>
                      <a:cubicBezTo>
                        <a:pt x="302472" y="5925"/>
                        <a:pt x="305988" y="7259"/>
                        <a:pt x="307492" y="8459"/>
                      </a:cubicBezTo>
                      <a:cubicBezTo>
                        <a:pt x="322078" y="20160"/>
                        <a:pt x="318878" y="68794"/>
                        <a:pt x="310796" y="74172"/>
                      </a:cubicBezTo>
                      <a:cubicBezTo>
                        <a:pt x="297434" y="83066"/>
                        <a:pt x="234285" y="75039"/>
                        <a:pt x="173938" y="103176"/>
                      </a:cubicBezTo>
                      <a:cubicBezTo>
                        <a:pt x="119525" y="128548"/>
                        <a:pt x="97002" y="172593"/>
                        <a:pt x="83149" y="215474"/>
                      </a:cubicBezTo>
                      <a:cubicBezTo>
                        <a:pt x="79627" y="226393"/>
                        <a:pt x="80088" y="238234"/>
                        <a:pt x="81894" y="250426"/>
                      </a:cubicBezTo>
                      <a:cubicBezTo>
                        <a:pt x="81810" y="251584"/>
                        <a:pt x="81197" y="252384"/>
                        <a:pt x="81294" y="253651"/>
                      </a:cubicBezTo>
                      <a:cubicBezTo>
                        <a:pt x="82658" y="271602"/>
                        <a:pt x="76899" y="288111"/>
                        <a:pt x="61203" y="294641"/>
                      </a:cubicBezTo>
                      <a:cubicBezTo>
                        <a:pt x="50387" y="299145"/>
                        <a:pt x="-1104" y="293155"/>
                        <a:pt x="18" y="240246"/>
                      </a:cubicBezTo>
                      <a:cubicBezTo>
                        <a:pt x="782" y="203913"/>
                        <a:pt x="23359" y="123874"/>
                        <a:pt x="105751" y="52256"/>
                      </a:cubicBezTo>
                      <a:cubicBezTo>
                        <a:pt x="134027" y="27678"/>
                        <a:pt x="172889" y="12357"/>
                        <a:pt x="212817" y="1936"/>
                      </a:cubicBezTo>
                      <a:cubicBezTo>
                        <a:pt x="250758" y="-2042"/>
                        <a:pt x="281938" y="735"/>
                        <a:pt x="297410" y="4646"/>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295" name="Google Shape;8295;p13"/>
                <p:cNvGrpSpPr/>
                <p:nvPr/>
              </p:nvGrpSpPr>
              <p:grpSpPr>
                <a:xfrm>
                  <a:off x="3572007" y="1286349"/>
                  <a:ext cx="427359" cy="486383"/>
                  <a:chOff x="3572007" y="1286349"/>
                  <a:chExt cx="427359" cy="486383"/>
                </a:xfrm>
              </p:grpSpPr>
              <p:sp>
                <p:nvSpPr>
                  <p:cNvPr id="8296" name="Google Shape;8296;p13"/>
                  <p:cNvSpPr/>
                  <p:nvPr/>
                </p:nvSpPr>
                <p:spPr>
                  <a:xfrm>
                    <a:off x="3736153" y="1316526"/>
                    <a:ext cx="263213" cy="276860"/>
                  </a:xfrm>
                  <a:custGeom>
                    <a:avLst/>
                    <a:gdLst/>
                    <a:ahLst/>
                    <a:cxnLst/>
                    <a:rect l="l" t="t" r="r" b="b"/>
                    <a:pathLst>
                      <a:path w="263213" h="276860" extrusionOk="0">
                        <a:moveTo>
                          <a:pt x="262913" y="100"/>
                        </a:moveTo>
                        <a:cubicBezTo>
                          <a:pt x="263077" y="3186"/>
                          <a:pt x="263289" y="5793"/>
                          <a:pt x="263186" y="8800"/>
                        </a:cubicBezTo>
                        <a:cubicBezTo>
                          <a:pt x="263186" y="8849"/>
                          <a:pt x="263144" y="8885"/>
                          <a:pt x="263144" y="8927"/>
                        </a:cubicBezTo>
                        <a:cubicBezTo>
                          <a:pt x="253789" y="8630"/>
                          <a:pt x="244356" y="8830"/>
                          <a:pt x="235231" y="10376"/>
                        </a:cubicBezTo>
                        <a:cubicBezTo>
                          <a:pt x="187767" y="18421"/>
                          <a:pt x="158030" y="27534"/>
                          <a:pt x="120580" y="45315"/>
                        </a:cubicBezTo>
                        <a:cubicBezTo>
                          <a:pt x="60287" y="73955"/>
                          <a:pt x="9131" y="134188"/>
                          <a:pt x="8858" y="189128"/>
                        </a:cubicBezTo>
                        <a:cubicBezTo>
                          <a:pt x="8852" y="190892"/>
                          <a:pt x="8991" y="192777"/>
                          <a:pt x="9258" y="194723"/>
                        </a:cubicBezTo>
                        <a:cubicBezTo>
                          <a:pt x="11156" y="208498"/>
                          <a:pt x="19765" y="225995"/>
                          <a:pt x="33175" y="245577"/>
                        </a:cubicBezTo>
                        <a:cubicBezTo>
                          <a:pt x="34806" y="247960"/>
                          <a:pt x="36807" y="250172"/>
                          <a:pt x="38523" y="252543"/>
                        </a:cubicBezTo>
                        <a:cubicBezTo>
                          <a:pt x="41154" y="260582"/>
                          <a:pt x="43306" y="268567"/>
                          <a:pt x="45864" y="276860"/>
                        </a:cubicBezTo>
                        <a:cubicBezTo>
                          <a:pt x="38850" y="268385"/>
                          <a:pt x="31914" y="259618"/>
                          <a:pt x="25749" y="250615"/>
                        </a:cubicBezTo>
                        <a:cubicBezTo>
                          <a:pt x="11623" y="229978"/>
                          <a:pt x="2668" y="211323"/>
                          <a:pt x="534" y="195845"/>
                        </a:cubicBezTo>
                        <a:cubicBezTo>
                          <a:pt x="213" y="193493"/>
                          <a:pt x="-12" y="191250"/>
                          <a:pt x="0" y="189055"/>
                        </a:cubicBezTo>
                        <a:cubicBezTo>
                          <a:pt x="285" y="130126"/>
                          <a:pt x="53679" y="67286"/>
                          <a:pt x="116755" y="37331"/>
                        </a:cubicBezTo>
                        <a:cubicBezTo>
                          <a:pt x="154962" y="19185"/>
                          <a:pt x="185433" y="9818"/>
                          <a:pt x="233685" y="1640"/>
                        </a:cubicBezTo>
                        <a:cubicBezTo>
                          <a:pt x="243258" y="21"/>
                          <a:pt x="253128" y="-167"/>
                          <a:pt x="262913" y="10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7" name="Google Shape;8297;p13"/>
                  <p:cNvSpPr/>
                  <p:nvPr/>
                </p:nvSpPr>
                <p:spPr>
                  <a:xfrm>
                    <a:off x="3618299" y="1286349"/>
                    <a:ext cx="237404" cy="378807"/>
                  </a:xfrm>
                  <a:custGeom>
                    <a:avLst/>
                    <a:gdLst/>
                    <a:ahLst/>
                    <a:cxnLst/>
                    <a:rect l="l" t="t" r="r" b="b"/>
                    <a:pathLst>
                      <a:path w="237404" h="378807" extrusionOk="0">
                        <a:moveTo>
                          <a:pt x="237404" y="0"/>
                        </a:moveTo>
                        <a:cubicBezTo>
                          <a:pt x="234033" y="1558"/>
                          <a:pt x="230650" y="2831"/>
                          <a:pt x="227261" y="4620"/>
                        </a:cubicBezTo>
                        <a:cubicBezTo>
                          <a:pt x="209334" y="14102"/>
                          <a:pt x="192898" y="26239"/>
                          <a:pt x="178390" y="41584"/>
                        </a:cubicBezTo>
                        <a:cubicBezTo>
                          <a:pt x="145501" y="76383"/>
                          <a:pt x="141590" y="80730"/>
                          <a:pt x="132344" y="93626"/>
                        </a:cubicBezTo>
                        <a:cubicBezTo>
                          <a:pt x="116648" y="115530"/>
                          <a:pt x="106887" y="139647"/>
                          <a:pt x="95059" y="186560"/>
                        </a:cubicBezTo>
                        <a:cubicBezTo>
                          <a:pt x="88117" y="214085"/>
                          <a:pt x="87614" y="242464"/>
                          <a:pt x="91391" y="279695"/>
                        </a:cubicBezTo>
                        <a:cubicBezTo>
                          <a:pt x="91882" y="284575"/>
                          <a:pt x="94107" y="304376"/>
                          <a:pt x="94016" y="303588"/>
                        </a:cubicBezTo>
                        <a:cubicBezTo>
                          <a:pt x="94374" y="306637"/>
                          <a:pt x="94677" y="308783"/>
                          <a:pt x="94920" y="310941"/>
                        </a:cubicBezTo>
                        <a:cubicBezTo>
                          <a:pt x="96247" y="322630"/>
                          <a:pt x="96951" y="330621"/>
                          <a:pt x="97084" y="337678"/>
                        </a:cubicBezTo>
                        <a:cubicBezTo>
                          <a:pt x="97430" y="356242"/>
                          <a:pt x="93580" y="367561"/>
                          <a:pt x="83164" y="372750"/>
                        </a:cubicBezTo>
                        <a:cubicBezTo>
                          <a:pt x="53839" y="387343"/>
                          <a:pt x="29868" y="374733"/>
                          <a:pt x="14541" y="343886"/>
                        </a:cubicBezTo>
                        <a:cubicBezTo>
                          <a:pt x="2537" y="319732"/>
                          <a:pt x="-2756" y="285648"/>
                          <a:pt x="1403" y="265417"/>
                        </a:cubicBezTo>
                        <a:cubicBezTo>
                          <a:pt x="14602" y="201165"/>
                          <a:pt x="44994" y="136858"/>
                          <a:pt x="81982" y="82737"/>
                        </a:cubicBezTo>
                        <a:cubicBezTo>
                          <a:pt x="90457" y="75759"/>
                          <a:pt x="99018" y="68787"/>
                          <a:pt x="108172" y="61597"/>
                        </a:cubicBezTo>
                        <a:cubicBezTo>
                          <a:pt x="105123" y="65574"/>
                          <a:pt x="101989" y="69114"/>
                          <a:pt x="98854" y="73401"/>
                        </a:cubicBezTo>
                        <a:cubicBezTo>
                          <a:pt x="58065" y="129183"/>
                          <a:pt x="24253" y="198776"/>
                          <a:pt x="10170" y="267321"/>
                        </a:cubicBezTo>
                        <a:cubicBezTo>
                          <a:pt x="6429" y="285527"/>
                          <a:pt x="11298" y="317447"/>
                          <a:pt x="22447" y="339885"/>
                        </a:cubicBezTo>
                        <a:cubicBezTo>
                          <a:pt x="35809" y="366773"/>
                          <a:pt x="55064" y="376843"/>
                          <a:pt x="79333" y="364760"/>
                        </a:cubicBezTo>
                        <a:cubicBezTo>
                          <a:pt x="85771" y="361559"/>
                          <a:pt x="88414" y="353325"/>
                          <a:pt x="88130" y="337860"/>
                        </a:cubicBezTo>
                        <a:cubicBezTo>
                          <a:pt x="88002" y="331148"/>
                          <a:pt x="87366" y="323449"/>
                          <a:pt x="86068" y="312021"/>
                        </a:cubicBezTo>
                        <a:cubicBezTo>
                          <a:pt x="85826" y="309881"/>
                          <a:pt x="82958" y="285533"/>
                          <a:pt x="82461" y="280598"/>
                        </a:cubicBezTo>
                        <a:cubicBezTo>
                          <a:pt x="78587" y="242427"/>
                          <a:pt x="79138" y="213127"/>
                          <a:pt x="86383" y="184408"/>
                        </a:cubicBezTo>
                        <a:cubicBezTo>
                          <a:pt x="98460" y="136507"/>
                          <a:pt x="108615" y="111359"/>
                          <a:pt x="125075" y="88400"/>
                        </a:cubicBezTo>
                        <a:cubicBezTo>
                          <a:pt x="134660" y="75019"/>
                          <a:pt x="138643" y="70557"/>
                          <a:pt x="171915" y="35357"/>
                        </a:cubicBezTo>
                        <a:cubicBezTo>
                          <a:pt x="181070" y="25669"/>
                          <a:pt x="191189" y="17588"/>
                          <a:pt x="201713" y="10228"/>
                        </a:cubicBezTo>
                        <a:cubicBezTo>
                          <a:pt x="201762" y="10191"/>
                          <a:pt x="201835" y="10179"/>
                          <a:pt x="201883" y="10143"/>
                        </a:cubicBezTo>
                        <a:cubicBezTo>
                          <a:pt x="213936" y="5966"/>
                          <a:pt x="225867" y="2613"/>
                          <a:pt x="23740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8" name="Google Shape;8298;p13"/>
                  <p:cNvSpPr/>
                  <p:nvPr/>
                </p:nvSpPr>
                <p:spPr>
                  <a:xfrm>
                    <a:off x="3572007" y="1458887"/>
                    <a:ext cx="88788" cy="313845"/>
                  </a:xfrm>
                  <a:custGeom>
                    <a:avLst/>
                    <a:gdLst/>
                    <a:ahLst/>
                    <a:cxnLst/>
                    <a:rect l="l" t="t" r="r" b="b"/>
                    <a:pathLst>
                      <a:path w="88788" h="313845" extrusionOk="0">
                        <a:moveTo>
                          <a:pt x="35934" y="0"/>
                        </a:moveTo>
                        <a:cubicBezTo>
                          <a:pt x="17800" y="58341"/>
                          <a:pt x="8931" y="101374"/>
                          <a:pt x="8864" y="142818"/>
                        </a:cubicBezTo>
                        <a:cubicBezTo>
                          <a:pt x="8767" y="203687"/>
                          <a:pt x="28743" y="254989"/>
                          <a:pt x="73831" y="299798"/>
                        </a:cubicBezTo>
                        <a:cubicBezTo>
                          <a:pt x="76269" y="302217"/>
                          <a:pt x="78809" y="304667"/>
                          <a:pt x="81343" y="307122"/>
                        </a:cubicBezTo>
                        <a:cubicBezTo>
                          <a:pt x="83641" y="309347"/>
                          <a:pt x="86436" y="311614"/>
                          <a:pt x="88788" y="313846"/>
                        </a:cubicBezTo>
                        <a:cubicBezTo>
                          <a:pt x="86800" y="313609"/>
                          <a:pt x="84872" y="313918"/>
                          <a:pt x="82871" y="313555"/>
                        </a:cubicBezTo>
                        <a:cubicBezTo>
                          <a:pt x="80052" y="313039"/>
                          <a:pt x="76008" y="311809"/>
                          <a:pt x="71837" y="310396"/>
                        </a:cubicBezTo>
                        <a:cubicBezTo>
                          <a:pt x="71788" y="310384"/>
                          <a:pt x="71758" y="310366"/>
                          <a:pt x="71709" y="310353"/>
                        </a:cubicBezTo>
                        <a:cubicBezTo>
                          <a:pt x="70285" y="308941"/>
                          <a:pt x="68902" y="307468"/>
                          <a:pt x="67526" y="306104"/>
                        </a:cubicBezTo>
                        <a:cubicBezTo>
                          <a:pt x="20692" y="259560"/>
                          <a:pt x="-103" y="205924"/>
                          <a:pt x="0" y="142745"/>
                        </a:cubicBezTo>
                        <a:cubicBezTo>
                          <a:pt x="61" y="105824"/>
                          <a:pt x="6469" y="68635"/>
                          <a:pt x="20189" y="20789"/>
                        </a:cubicBezTo>
                        <a:cubicBezTo>
                          <a:pt x="24887" y="14126"/>
                          <a:pt x="29889" y="7427"/>
                          <a:pt x="35182" y="879"/>
                        </a:cubicBezTo>
                        <a:cubicBezTo>
                          <a:pt x="35425" y="582"/>
                          <a:pt x="35691" y="297"/>
                          <a:pt x="3593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9" name="Google Shape;8299;p13"/>
                  <p:cNvSpPr/>
                  <p:nvPr/>
                </p:nvSpPr>
                <p:spPr>
                  <a:xfrm>
                    <a:off x="3728548" y="1619782"/>
                    <a:ext cx="62806" cy="119842"/>
                  </a:xfrm>
                  <a:custGeom>
                    <a:avLst/>
                    <a:gdLst/>
                    <a:ahLst/>
                    <a:cxnLst/>
                    <a:rect l="l" t="t" r="r" b="b"/>
                    <a:pathLst>
                      <a:path w="62806" h="119842" extrusionOk="0">
                        <a:moveTo>
                          <a:pt x="40162" y="1875"/>
                        </a:moveTo>
                        <a:cubicBezTo>
                          <a:pt x="48826" y="6283"/>
                          <a:pt x="56028" y="20142"/>
                          <a:pt x="62806" y="38506"/>
                        </a:cubicBezTo>
                        <a:cubicBezTo>
                          <a:pt x="62333" y="44077"/>
                          <a:pt x="62060" y="49612"/>
                          <a:pt x="60599" y="55196"/>
                        </a:cubicBezTo>
                        <a:cubicBezTo>
                          <a:pt x="60484" y="55620"/>
                          <a:pt x="60254" y="56033"/>
                          <a:pt x="60139" y="56457"/>
                        </a:cubicBezTo>
                        <a:cubicBezTo>
                          <a:pt x="60042" y="56130"/>
                          <a:pt x="59926" y="55669"/>
                          <a:pt x="59829" y="55342"/>
                        </a:cubicBezTo>
                        <a:cubicBezTo>
                          <a:pt x="50208" y="23307"/>
                          <a:pt x="39768" y="7077"/>
                          <a:pt x="30207" y="9144"/>
                        </a:cubicBezTo>
                        <a:cubicBezTo>
                          <a:pt x="15699" y="12285"/>
                          <a:pt x="5108" y="27593"/>
                          <a:pt x="10237" y="53341"/>
                        </a:cubicBezTo>
                        <a:cubicBezTo>
                          <a:pt x="12135" y="62853"/>
                          <a:pt x="14820" y="71256"/>
                          <a:pt x="20774" y="86995"/>
                        </a:cubicBezTo>
                        <a:cubicBezTo>
                          <a:pt x="22101" y="90493"/>
                          <a:pt x="22872" y="92281"/>
                          <a:pt x="23526" y="94015"/>
                        </a:cubicBezTo>
                        <a:cubicBezTo>
                          <a:pt x="26394" y="101660"/>
                          <a:pt x="27346" y="106856"/>
                          <a:pt x="29098" y="112961"/>
                        </a:cubicBezTo>
                        <a:cubicBezTo>
                          <a:pt x="26885" y="115429"/>
                          <a:pt x="24375" y="117538"/>
                          <a:pt x="22005" y="119842"/>
                        </a:cubicBezTo>
                        <a:cubicBezTo>
                          <a:pt x="20240" y="112949"/>
                          <a:pt x="18567" y="106389"/>
                          <a:pt x="15087" y="97107"/>
                        </a:cubicBezTo>
                        <a:cubicBezTo>
                          <a:pt x="14444" y="95391"/>
                          <a:pt x="13796" y="93633"/>
                          <a:pt x="12468" y="90129"/>
                        </a:cubicBezTo>
                        <a:cubicBezTo>
                          <a:pt x="6338" y="73954"/>
                          <a:pt x="3477" y="65157"/>
                          <a:pt x="1458" y="55014"/>
                        </a:cubicBezTo>
                        <a:cubicBezTo>
                          <a:pt x="-4647" y="24392"/>
                          <a:pt x="9206" y="4591"/>
                          <a:pt x="28358" y="444"/>
                        </a:cubicBezTo>
                        <a:cubicBezTo>
                          <a:pt x="32523" y="-459"/>
                          <a:pt x="36494" y="14"/>
                          <a:pt x="40162" y="187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300" name="Google Shape;8300;p13"/>
              <p:cNvSpPr/>
              <p:nvPr/>
            </p:nvSpPr>
            <p:spPr>
              <a:xfrm>
                <a:off x="4078135" y="1603190"/>
                <a:ext cx="487776" cy="501309"/>
              </a:xfrm>
              <a:custGeom>
                <a:avLst/>
                <a:gdLst/>
                <a:ahLst/>
                <a:cxnLst/>
                <a:rect l="l" t="t" r="r" b="b"/>
                <a:pathLst>
                  <a:path w="487776" h="501309" extrusionOk="0">
                    <a:moveTo>
                      <a:pt x="62470" y="255"/>
                    </a:moveTo>
                    <a:cubicBezTo>
                      <a:pt x="37819" y="-727"/>
                      <a:pt x="16872" y="1267"/>
                      <a:pt x="0" y="3880"/>
                    </a:cubicBezTo>
                    <a:cubicBezTo>
                      <a:pt x="6633" y="4456"/>
                      <a:pt x="13120" y="5153"/>
                      <a:pt x="18376" y="6936"/>
                    </a:cubicBezTo>
                    <a:cubicBezTo>
                      <a:pt x="53933" y="19001"/>
                      <a:pt x="101204" y="17703"/>
                      <a:pt x="131808" y="39019"/>
                    </a:cubicBezTo>
                    <a:cubicBezTo>
                      <a:pt x="225567" y="104320"/>
                      <a:pt x="244386" y="127019"/>
                      <a:pt x="350379" y="237256"/>
                    </a:cubicBezTo>
                    <a:cubicBezTo>
                      <a:pt x="405744" y="294833"/>
                      <a:pt x="467534" y="453008"/>
                      <a:pt x="487777" y="501309"/>
                    </a:cubicBezTo>
                    <a:cubicBezTo>
                      <a:pt x="476137" y="444987"/>
                      <a:pt x="457106" y="382669"/>
                      <a:pt x="427684" y="312718"/>
                    </a:cubicBezTo>
                    <a:cubicBezTo>
                      <a:pt x="320369" y="57565"/>
                      <a:pt x="164389" y="4305"/>
                      <a:pt x="62470" y="25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1" name="Google Shape;8301;p13"/>
              <p:cNvSpPr/>
              <p:nvPr/>
            </p:nvSpPr>
            <p:spPr>
              <a:xfrm>
                <a:off x="2811150" y="1583189"/>
                <a:ext cx="1707068" cy="1012097"/>
              </a:xfrm>
              <a:custGeom>
                <a:avLst/>
                <a:gdLst/>
                <a:ahLst/>
                <a:cxnLst/>
                <a:rect l="l" t="t" r="r" b="b"/>
                <a:pathLst>
                  <a:path w="1707068" h="1012097" extrusionOk="0">
                    <a:moveTo>
                      <a:pt x="605356" y="0"/>
                    </a:moveTo>
                    <a:cubicBezTo>
                      <a:pt x="596577" y="206"/>
                      <a:pt x="587975" y="1140"/>
                      <a:pt x="579566" y="2061"/>
                    </a:cubicBezTo>
                    <a:cubicBezTo>
                      <a:pt x="574491" y="2631"/>
                      <a:pt x="569586" y="3189"/>
                      <a:pt x="564864" y="3910"/>
                    </a:cubicBezTo>
                    <a:cubicBezTo>
                      <a:pt x="559249" y="4759"/>
                      <a:pt x="553605" y="5553"/>
                      <a:pt x="548725" y="6475"/>
                    </a:cubicBezTo>
                    <a:cubicBezTo>
                      <a:pt x="545457" y="7105"/>
                      <a:pt x="542826" y="7712"/>
                      <a:pt x="540007" y="8318"/>
                    </a:cubicBezTo>
                    <a:cubicBezTo>
                      <a:pt x="529573" y="10604"/>
                      <a:pt x="519115" y="13083"/>
                      <a:pt x="519115" y="13083"/>
                    </a:cubicBezTo>
                    <a:cubicBezTo>
                      <a:pt x="519115" y="13083"/>
                      <a:pt x="355199" y="206"/>
                      <a:pt x="211750" y="114706"/>
                    </a:cubicBezTo>
                    <a:cubicBezTo>
                      <a:pt x="198091" y="125606"/>
                      <a:pt x="184608" y="137707"/>
                      <a:pt x="171476" y="151045"/>
                    </a:cubicBezTo>
                    <a:cubicBezTo>
                      <a:pt x="164922" y="157702"/>
                      <a:pt x="158387" y="164644"/>
                      <a:pt x="152027" y="171949"/>
                    </a:cubicBezTo>
                    <a:cubicBezTo>
                      <a:pt x="152015" y="171961"/>
                      <a:pt x="152039" y="172010"/>
                      <a:pt x="152027" y="172022"/>
                    </a:cubicBezTo>
                    <a:cubicBezTo>
                      <a:pt x="145661" y="179327"/>
                      <a:pt x="139423" y="186930"/>
                      <a:pt x="133294" y="194920"/>
                    </a:cubicBezTo>
                    <a:cubicBezTo>
                      <a:pt x="133281" y="194932"/>
                      <a:pt x="133306" y="194975"/>
                      <a:pt x="133294" y="194987"/>
                    </a:cubicBezTo>
                    <a:cubicBezTo>
                      <a:pt x="114869" y="219007"/>
                      <a:pt x="97536" y="246126"/>
                      <a:pt x="81919" y="276839"/>
                    </a:cubicBezTo>
                    <a:cubicBezTo>
                      <a:pt x="71509" y="297313"/>
                      <a:pt x="61863" y="319363"/>
                      <a:pt x="53103" y="343116"/>
                    </a:cubicBezTo>
                    <a:cubicBezTo>
                      <a:pt x="48719" y="354993"/>
                      <a:pt x="44548" y="367282"/>
                      <a:pt x="40638" y="380026"/>
                    </a:cubicBezTo>
                    <a:cubicBezTo>
                      <a:pt x="36715" y="392787"/>
                      <a:pt x="33090" y="405974"/>
                      <a:pt x="29683" y="419633"/>
                    </a:cubicBezTo>
                    <a:cubicBezTo>
                      <a:pt x="25360" y="436990"/>
                      <a:pt x="21662" y="454287"/>
                      <a:pt x="18303" y="471547"/>
                    </a:cubicBezTo>
                    <a:cubicBezTo>
                      <a:pt x="17606" y="475106"/>
                      <a:pt x="16939" y="478659"/>
                      <a:pt x="16284" y="482211"/>
                    </a:cubicBezTo>
                    <a:cubicBezTo>
                      <a:pt x="13083" y="499605"/>
                      <a:pt x="10246" y="516987"/>
                      <a:pt x="7997" y="534126"/>
                    </a:cubicBezTo>
                    <a:cubicBezTo>
                      <a:pt x="5753" y="551229"/>
                      <a:pt x="4062" y="568107"/>
                      <a:pt x="2740" y="584828"/>
                    </a:cubicBezTo>
                    <a:cubicBezTo>
                      <a:pt x="2480" y="588078"/>
                      <a:pt x="2243" y="591333"/>
                      <a:pt x="2019" y="594571"/>
                    </a:cubicBezTo>
                    <a:cubicBezTo>
                      <a:pt x="970" y="609727"/>
                      <a:pt x="333" y="624648"/>
                      <a:pt x="0" y="639368"/>
                    </a:cubicBezTo>
                    <a:cubicBezTo>
                      <a:pt x="21916" y="680363"/>
                      <a:pt x="18879" y="747671"/>
                      <a:pt x="108885" y="746519"/>
                    </a:cubicBezTo>
                    <a:cubicBezTo>
                      <a:pt x="245283" y="744773"/>
                      <a:pt x="237765" y="431237"/>
                      <a:pt x="263010" y="370222"/>
                    </a:cubicBezTo>
                    <a:cubicBezTo>
                      <a:pt x="336417" y="192817"/>
                      <a:pt x="463423" y="74595"/>
                      <a:pt x="463423" y="74595"/>
                    </a:cubicBezTo>
                    <a:cubicBezTo>
                      <a:pt x="463423" y="74595"/>
                      <a:pt x="349070" y="161794"/>
                      <a:pt x="270691" y="305855"/>
                    </a:cubicBezTo>
                    <a:cubicBezTo>
                      <a:pt x="235237" y="371016"/>
                      <a:pt x="216576" y="459816"/>
                      <a:pt x="204330" y="536757"/>
                    </a:cubicBezTo>
                    <a:cubicBezTo>
                      <a:pt x="183371" y="668462"/>
                      <a:pt x="216006" y="911144"/>
                      <a:pt x="304078" y="923445"/>
                    </a:cubicBezTo>
                    <a:cubicBezTo>
                      <a:pt x="476537" y="947526"/>
                      <a:pt x="486182" y="570623"/>
                      <a:pt x="543469" y="386494"/>
                    </a:cubicBezTo>
                    <a:cubicBezTo>
                      <a:pt x="576340" y="280822"/>
                      <a:pt x="666237" y="106103"/>
                      <a:pt x="666237" y="106103"/>
                    </a:cubicBezTo>
                    <a:cubicBezTo>
                      <a:pt x="666237" y="106103"/>
                      <a:pt x="581457" y="287521"/>
                      <a:pt x="543614" y="464933"/>
                    </a:cubicBezTo>
                    <a:cubicBezTo>
                      <a:pt x="515417" y="597111"/>
                      <a:pt x="528306" y="739414"/>
                      <a:pt x="535902" y="777045"/>
                    </a:cubicBezTo>
                    <a:cubicBezTo>
                      <a:pt x="559153" y="892187"/>
                      <a:pt x="592661" y="1045129"/>
                      <a:pt x="758917" y="1005788"/>
                    </a:cubicBezTo>
                    <a:cubicBezTo>
                      <a:pt x="950673" y="960416"/>
                      <a:pt x="888991" y="471784"/>
                      <a:pt x="884117" y="288576"/>
                    </a:cubicBezTo>
                    <a:cubicBezTo>
                      <a:pt x="896970" y="489517"/>
                      <a:pt x="885342" y="1025838"/>
                      <a:pt x="1100669" y="984308"/>
                    </a:cubicBezTo>
                    <a:cubicBezTo>
                      <a:pt x="1247670" y="955959"/>
                      <a:pt x="1243796" y="792916"/>
                      <a:pt x="1236939" y="637379"/>
                    </a:cubicBezTo>
                    <a:cubicBezTo>
                      <a:pt x="1226790" y="407047"/>
                      <a:pt x="1105883" y="127716"/>
                      <a:pt x="1105883" y="127716"/>
                    </a:cubicBezTo>
                    <a:cubicBezTo>
                      <a:pt x="1105883" y="127716"/>
                      <a:pt x="1309315" y="893672"/>
                      <a:pt x="1503896" y="794305"/>
                    </a:cubicBezTo>
                    <a:cubicBezTo>
                      <a:pt x="1739230" y="674131"/>
                      <a:pt x="1267938" y="73443"/>
                      <a:pt x="1267938" y="73443"/>
                    </a:cubicBezTo>
                    <a:cubicBezTo>
                      <a:pt x="1267938" y="73443"/>
                      <a:pt x="1533470" y="570387"/>
                      <a:pt x="1635656" y="567519"/>
                    </a:cubicBezTo>
                    <a:cubicBezTo>
                      <a:pt x="1762717" y="563948"/>
                      <a:pt x="1692930" y="356957"/>
                      <a:pt x="1635141" y="280319"/>
                    </a:cubicBezTo>
                    <a:cubicBezTo>
                      <a:pt x="1388378" y="-46937"/>
                      <a:pt x="1226566" y="33138"/>
                      <a:pt x="1226566" y="33138"/>
                    </a:cubicBezTo>
                    <a:cubicBezTo>
                      <a:pt x="1226566" y="33138"/>
                      <a:pt x="1204589" y="47507"/>
                      <a:pt x="1204589" y="47501"/>
                    </a:cubicBezTo>
                    <a:cubicBezTo>
                      <a:pt x="1204589" y="47501"/>
                      <a:pt x="1156154" y="16163"/>
                      <a:pt x="1106750" y="34418"/>
                    </a:cubicBezTo>
                    <a:cubicBezTo>
                      <a:pt x="1077164" y="45355"/>
                      <a:pt x="1054587" y="77014"/>
                      <a:pt x="1054587" y="77014"/>
                    </a:cubicBezTo>
                    <a:cubicBezTo>
                      <a:pt x="1054587" y="77014"/>
                      <a:pt x="1015725" y="40626"/>
                      <a:pt x="967551" y="43021"/>
                    </a:cubicBezTo>
                    <a:cubicBezTo>
                      <a:pt x="899456" y="46410"/>
                      <a:pt x="868409" y="114348"/>
                      <a:pt x="868409" y="114348"/>
                    </a:cubicBezTo>
                    <a:cubicBezTo>
                      <a:pt x="868409" y="114348"/>
                      <a:pt x="854586" y="66447"/>
                      <a:pt x="777626" y="45373"/>
                    </a:cubicBezTo>
                    <a:cubicBezTo>
                      <a:pt x="734418" y="33533"/>
                      <a:pt x="687711" y="59735"/>
                      <a:pt x="687711" y="59735"/>
                    </a:cubicBezTo>
                    <a:cubicBezTo>
                      <a:pt x="687711" y="59735"/>
                      <a:pt x="655858" y="697"/>
                      <a:pt x="60535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2" name="Google Shape;8302;p13"/>
              <p:cNvSpPr/>
              <p:nvPr/>
            </p:nvSpPr>
            <p:spPr>
              <a:xfrm>
                <a:off x="2832359" y="1628869"/>
                <a:ext cx="406545" cy="609482"/>
              </a:xfrm>
              <a:custGeom>
                <a:avLst/>
                <a:gdLst/>
                <a:ahLst/>
                <a:cxnLst/>
                <a:rect l="l" t="t" r="r" b="b"/>
                <a:pathLst>
                  <a:path w="406545" h="609482" extrusionOk="0">
                    <a:moveTo>
                      <a:pt x="403026" y="8"/>
                    </a:moveTo>
                    <a:cubicBezTo>
                      <a:pt x="346297" y="2063"/>
                      <a:pt x="242414" y="50595"/>
                      <a:pt x="163187" y="134447"/>
                    </a:cubicBezTo>
                    <a:cubicBezTo>
                      <a:pt x="34246" y="270918"/>
                      <a:pt x="-47206" y="588795"/>
                      <a:pt x="30069" y="607037"/>
                    </a:cubicBezTo>
                    <a:cubicBezTo>
                      <a:pt x="172245" y="640612"/>
                      <a:pt x="164751" y="319389"/>
                      <a:pt x="237994" y="197851"/>
                    </a:cubicBezTo>
                    <a:cubicBezTo>
                      <a:pt x="309424" y="79301"/>
                      <a:pt x="428537" y="-920"/>
                      <a:pt x="403026" y="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3" name="Google Shape;8303;p13"/>
              <p:cNvSpPr/>
              <p:nvPr/>
            </p:nvSpPr>
            <p:spPr>
              <a:xfrm>
                <a:off x="3022178" y="1583189"/>
                <a:ext cx="1338714" cy="912227"/>
              </a:xfrm>
              <a:custGeom>
                <a:avLst/>
                <a:gdLst/>
                <a:ahLst/>
                <a:cxnLst/>
                <a:rect l="l" t="t" r="r" b="b"/>
                <a:pathLst>
                  <a:path w="1338714" h="912227" extrusionOk="0">
                    <a:moveTo>
                      <a:pt x="394328" y="0"/>
                    </a:moveTo>
                    <a:cubicBezTo>
                      <a:pt x="385549" y="206"/>
                      <a:pt x="376946" y="1140"/>
                      <a:pt x="368537" y="2061"/>
                    </a:cubicBezTo>
                    <a:cubicBezTo>
                      <a:pt x="363463" y="2631"/>
                      <a:pt x="358558" y="3189"/>
                      <a:pt x="353835" y="3910"/>
                    </a:cubicBezTo>
                    <a:cubicBezTo>
                      <a:pt x="348221" y="4759"/>
                      <a:pt x="342577" y="5553"/>
                      <a:pt x="337697" y="6475"/>
                    </a:cubicBezTo>
                    <a:cubicBezTo>
                      <a:pt x="334429" y="7105"/>
                      <a:pt x="331798" y="7712"/>
                      <a:pt x="328979" y="8318"/>
                    </a:cubicBezTo>
                    <a:cubicBezTo>
                      <a:pt x="322364" y="9767"/>
                      <a:pt x="319685" y="10385"/>
                      <a:pt x="315726" y="11307"/>
                    </a:cubicBezTo>
                    <a:lnTo>
                      <a:pt x="315653" y="11380"/>
                    </a:lnTo>
                    <a:lnTo>
                      <a:pt x="252395" y="74595"/>
                    </a:lnTo>
                    <a:lnTo>
                      <a:pt x="144534" y="182334"/>
                    </a:lnTo>
                    <a:cubicBezTo>
                      <a:pt x="138720" y="189306"/>
                      <a:pt x="132930" y="196224"/>
                      <a:pt x="127025" y="203808"/>
                    </a:cubicBezTo>
                    <a:cubicBezTo>
                      <a:pt x="123273" y="208652"/>
                      <a:pt x="118417" y="215394"/>
                      <a:pt x="113700" y="221802"/>
                    </a:cubicBezTo>
                    <a:cubicBezTo>
                      <a:pt x="107461" y="230290"/>
                      <a:pt x="101253" y="238911"/>
                      <a:pt x="95112" y="248041"/>
                    </a:cubicBezTo>
                    <a:cubicBezTo>
                      <a:pt x="92565" y="251806"/>
                      <a:pt x="90055" y="255298"/>
                      <a:pt x="87473" y="259275"/>
                    </a:cubicBezTo>
                    <a:cubicBezTo>
                      <a:pt x="86600" y="260615"/>
                      <a:pt x="85751" y="262040"/>
                      <a:pt x="84878" y="263398"/>
                    </a:cubicBezTo>
                    <a:cubicBezTo>
                      <a:pt x="80610" y="270055"/>
                      <a:pt x="76384" y="276948"/>
                      <a:pt x="72201" y="284023"/>
                    </a:cubicBezTo>
                    <a:cubicBezTo>
                      <a:pt x="70540" y="286824"/>
                      <a:pt x="68933" y="289704"/>
                      <a:pt x="67296" y="292553"/>
                    </a:cubicBezTo>
                    <a:cubicBezTo>
                      <a:pt x="63543" y="299150"/>
                      <a:pt x="59827" y="305837"/>
                      <a:pt x="56347" y="312609"/>
                    </a:cubicBezTo>
                    <a:cubicBezTo>
                      <a:pt x="55007" y="315216"/>
                      <a:pt x="53746" y="317901"/>
                      <a:pt x="52455" y="320575"/>
                    </a:cubicBezTo>
                    <a:cubicBezTo>
                      <a:pt x="49217" y="327195"/>
                      <a:pt x="46168" y="333840"/>
                      <a:pt x="43379" y="340485"/>
                    </a:cubicBezTo>
                    <a:cubicBezTo>
                      <a:pt x="41984" y="343819"/>
                      <a:pt x="40602" y="347178"/>
                      <a:pt x="39268" y="350585"/>
                    </a:cubicBezTo>
                    <a:cubicBezTo>
                      <a:pt x="36134" y="358703"/>
                      <a:pt x="33139" y="366863"/>
                      <a:pt x="30484" y="374975"/>
                    </a:cubicBezTo>
                    <a:cubicBezTo>
                      <a:pt x="7955" y="443695"/>
                      <a:pt x="1953" y="508451"/>
                      <a:pt x="1953" y="508451"/>
                    </a:cubicBezTo>
                    <a:cubicBezTo>
                      <a:pt x="1953" y="508451"/>
                      <a:pt x="-18727" y="768975"/>
                      <a:pt x="74505" y="789770"/>
                    </a:cubicBezTo>
                    <a:cubicBezTo>
                      <a:pt x="248351" y="828541"/>
                      <a:pt x="238093" y="649135"/>
                      <a:pt x="289207" y="454548"/>
                    </a:cubicBezTo>
                    <a:cubicBezTo>
                      <a:pt x="336545" y="274366"/>
                      <a:pt x="451250" y="113923"/>
                      <a:pt x="451250" y="113923"/>
                    </a:cubicBezTo>
                    <a:cubicBezTo>
                      <a:pt x="451250" y="113923"/>
                      <a:pt x="451032" y="114414"/>
                      <a:pt x="451032" y="114420"/>
                    </a:cubicBezTo>
                    <a:cubicBezTo>
                      <a:pt x="450383" y="115833"/>
                      <a:pt x="366409" y="298652"/>
                      <a:pt x="334023" y="458889"/>
                    </a:cubicBezTo>
                    <a:cubicBezTo>
                      <a:pt x="333404" y="461968"/>
                      <a:pt x="332592" y="465139"/>
                      <a:pt x="332010" y="468201"/>
                    </a:cubicBezTo>
                    <a:cubicBezTo>
                      <a:pt x="330870" y="473675"/>
                      <a:pt x="330130" y="479204"/>
                      <a:pt x="329124" y="484703"/>
                    </a:cubicBezTo>
                    <a:cubicBezTo>
                      <a:pt x="288183" y="733345"/>
                      <a:pt x="339928" y="946247"/>
                      <a:pt x="543536" y="875259"/>
                    </a:cubicBezTo>
                    <a:cubicBezTo>
                      <a:pt x="675156" y="829365"/>
                      <a:pt x="663873" y="575983"/>
                      <a:pt x="665019" y="553605"/>
                    </a:cubicBezTo>
                    <a:cubicBezTo>
                      <a:pt x="665025" y="553514"/>
                      <a:pt x="665014" y="553417"/>
                      <a:pt x="665019" y="553326"/>
                    </a:cubicBezTo>
                    <a:cubicBezTo>
                      <a:pt x="665104" y="552417"/>
                      <a:pt x="665147" y="551532"/>
                      <a:pt x="665232" y="550622"/>
                    </a:cubicBezTo>
                    <a:cubicBezTo>
                      <a:pt x="673938" y="359273"/>
                      <a:pt x="663291" y="192714"/>
                      <a:pt x="663291" y="192714"/>
                    </a:cubicBezTo>
                    <a:cubicBezTo>
                      <a:pt x="663291" y="192714"/>
                      <a:pt x="645728" y="960397"/>
                      <a:pt x="891648" y="909835"/>
                    </a:cubicBezTo>
                    <a:cubicBezTo>
                      <a:pt x="1209907" y="844407"/>
                      <a:pt x="894855" y="127716"/>
                      <a:pt x="894855" y="127716"/>
                    </a:cubicBezTo>
                    <a:cubicBezTo>
                      <a:pt x="894855" y="127716"/>
                      <a:pt x="1064021" y="794323"/>
                      <a:pt x="1246592" y="720686"/>
                    </a:cubicBezTo>
                    <a:cubicBezTo>
                      <a:pt x="1509881" y="614486"/>
                      <a:pt x="1130286" y="192447"/>
                      <a:pt x="1079590" y="107806"/>
                    </a:cubicBezTo>
                    <a:cubicBezTo>
                      <a:pt x="1079287" y="107297"/>
                      <a:pt x="1079026" y="106957"/>
                      <a:pt x="1078723" y="106454"/>
                    </a:cubicBezTo>
                    <a:cubicBezTo>
                      <a:pt x="1053830" y="65192"/>
                      <a:pt x="1033398" y="43445"/>
                      <a:pt x="1019139" y="32144"/>
                    </a:cubicBezTo>
                    <a:cubicBezTo>
                      <a:pt x="1018284" y="32429"/>
                      <a:pt x="1015538" y="33138"/>
                      <a:pt x="1015538" y="33138"/>
                    </a:cubicBezTo>
                    <a:cubicBezTo>
                      <a:pt x="1015538" y="33138"/>
                      <a:pt x="993561" y="47507"/>
                      <a:pt x="993561" y="47501"/>
                    </a:cubicBezTo>
                    <a:cubicBezTo>
                      <a:pt x="993561" y="47501"/>
                      <a:pt x="945126" y="16163"/>
                      <a:pt x="895722" y="34418"/>
                    </a:cubicBezTo>
                    <a:cubicBezTo>
                      <a:pt x="866136" y="45355"/>
                      <a:pt x="843558" y="77014"/>
                      <a:pt x="843558" y="77014"/>
                    </a:cubicBezTo>
                    <a:cubicBezTo>
                      <a:pt x="843558" y="77014"/>
                      <a:pt x="804697" y="40626"/>
                      <a:pt x="756523" y="43021"/>
                    </a:cubicBezTo>
                    <a:cubicBezTo>
                      <a:pt x="688428" y="46410"/>
                      <a:pt x="657380" y="114348"/>
                      <a:pt x="657380" y="114348"/>
                    </a:cubicBezTo>
                    <a:cubicBezTo>
                      <a:pt x="657380" y="114348"/>
                      <a:pt x="643558" y="66447"/>
                      <a:pt x="566598" y="45373"/>
                    </a:cubicBezTo>
                    <a:cubicBezTo>
                      <a:pt x="523390" y="33533"/>
                      <a:pt x="476683" y="59735"/>
                      <a:pt x="476683" y="59735"/>
                    </a:cubicBezTo>
                    <a:cubicBezTo>
                      <a:pt x="476683" y="59735"/>
                      <a:pt x="444830" y="697"/>
                      <a:pt x="394328"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4" name="Google Shape;8304;p13"/>
              <p:cNvSpPr/>
              <p:nvPr/>
            </p:nvSpPr>
            <p:spPr>
              <a:xfrm>
                <a:off x="3049290" y="1633721"/>
                <a:ext cx="382300" cy="642385"/>
              </a:xfrm>
              <a:custGeom>
                <a:avLst/>
                <a:gdLst/>
                <a:ahLst/>
                <a:cxnLst/>
                <a:rect l="l" t="t" r="r" b="b"/>
                <a:pathLst>
                  <a:path w="382300" h="642385" extrusionOk="0">
                    <a:moveTo>
                      <a:pt x="382300" y="0"/>
                    </a:moveTo>
                    <a:cubicBezTo>
                      <a:pt x="382300" y="0"/>
                      <a:pt x="168870" y="21298"/>
                      <a:pt x="41639" y="281380"/>
                    </a:cubicBezTo>
                    <a:cubicBezTo>
                      <a:pt x="-30821" y="429503"/>
                      <a:pt x="2620" y="621216"/>
                      <a:pt x="56081" y="637870"/>
                    </a:cubicBezTo>
                    <a:cubicBezTo>
                      <a:pt x="180650" y="676659"/>
                      <a:pt x="211042" y="456791"/>
                      <a:pt x="254427" y="312857"/>
                    </a:cubicBezTo>
                    <a:cubicBezTo>
                      <a:pt x="300242" y="160842"/>
                      <a:pt x="382300" y="0"/>
                      <a:pt x="382300"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5" name="Google Shape;8305;p13"/>
              <p:cNvSpPr/>
              <p:nvPr/>
            </p:nvSpPr>
            <p:spPr>
              <a:xfrm>
                <a:off x="3380871" y="1668497"/>
                <a:ext cx="286763" cy="699205"/>
              </a:xfrm>
              <a:custGeom>
                <a:avLst/>
                <a:gdLst/>
                <a:ahLst/>
                <a:cxnLst/>
                <a:rect l="l" t="t" r="r" b="b"/>
                <a:pathLst>
                  <a:path w="286763" h="699205" extrusionOk="0">
                    <a:moveTo>
                      <a:pt x="190882" y="230"/>
                    </a:moveTo>
                    <a:cubicBezTo>
                      <a:pt x="240123" y="-6560"/>
                      <a:pt x="260554" y="138028"/>
                      <a:pt x="279772" y="287467"/>
                    </a:cubicBezTo>
                    <a:cubicBezTo>
                      <a:pt x="304878" y="482648"/>
                      <a:pt x="267659" y="716666"/>
                      <a:pt x="81032" y="698175"/>
                    </a:cubicBezTo>
                    <a:cubicBezTo>
                      <a:pt x="-36177" y="686559"/>
                      <a:pt x="-432" y="446284"/>
                      <a:pt x="30003" y="298725"/>
                    </a:cubicBezTo>
                    <a:cubicBezTo>
                      <a:pt x="60438" y="151166"/>
                      <a:pt x="141635" y="7014"/>
                      <a:pt x="190882" y="23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6" name="Google Shape;8306;p13"/>
              <p:cNvSpPr/>
              <p:nvPr/>
            </p:nvSpPr>
            <p:spPr>
              <a:xfrm>
                <a:off x="3727858" y="1694364"/>
                <a:ext cx="256446" cy="607431"/>
              </a:xfrm>
              <a:custGeom>
                <a:avLst/>
                <a:gdLst/>
                <a:ahLst/>
                <a:cxnLst/>
                <a:rect l="l" t="t" r="r" b="b"/>
                <a:pathLst>
                  <a:path w="256446" h="607431" extrusionOk="0">
                    <a:moveTo>
                      <a:pt x="41634" y="384"/>
                    </a:moveTo>
                    <a:cubicBezTo>
                      <a:pt x="114525" y="13230"/>
                      <a:pt x="178778" y="132568"/>
                      <a:pt x="212461" y="253403"/>
                    </a:cubicBezTo>
                    <a:cubicBezTo>
                      <a:pt x="238786" y="347859"/>
                      <a:pt x="314084" y="567539"/>
                      <a:pt x="174521" y="604218"/>
                    </a:cubicBezTo>
                    <a:cubicBezTo>
                      <a:pt x="41573" y="639157"/>
                      <a:pt x="30309" y="379779"/>
                      <a:pt x="14267" y="283043"/>
                    </a:cubicBezTo>
                    <a:cubicBezTo>
                      <a:pt x="-1781" y="186307"/>
                      <a:pt x="-16276" y="-9826"/>
                      <a:pt x="41634" y="384"/>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7" name="Google Shape;8307;p13"/>
              <p:cNvSpPr/>
              <p:nvPr/>
            </p:nvSpPr>
            <p:spPr>
              <a:xfrm>
                <a:off x="4113226" y="1632242"/>
                <a:ext cx="278118" cy="309503"/>
              </a:xfrm>
              <a:custGeom>
                <a:avLst/>
                <a:gdLst/>
                <a:ahLst/>
                <a:cxnLst/>
                <a:rect l="l" t="t" r="r" b="b"/>
                <a:pathLst>
                  <a:path w="278118" h="309503" extrusionOk="0">
                    <a:moveTo>
                      <a:pt x="0" y="0"/>
                    </a:moveTo>
                    <a:cubicBezTo>
                      <a:pt x="0" y="0"/>
                      <a:pt x="193314" y="373957"/>
                      <a:pt x="255802" y="299762"/>
                    </a:cubicBezTo>
                    <a:cubicBezTo>
                      <a:pt x="311742" y="233333"/>
                      <a:pt x="255195" y="165996"/>
                      <a:pt x="167244" y="90479"/>
                    </a:cubicBezTo>
                    <a:cubicBezTo>
                      <a:pt x="119137" y="49168"/>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8" name="Google Shape;8308;p13"/>
              <p:cNvSpPr/>
              <p:nvPr/>
            </p:nvSpPr>
            <p:spPr>
              <a:xfrm>
                <a:off x="3972473" y="1689127"/>
                <a:ext cx="295615" cy="394167"/>
              </a:xfrm>
              <a:custGeom>
                <a:avLst/>
                <a:gdLst/>
                <a:ahLst/>
                <a:cxnLst/>
                <a:rect l="l" t="t" r="r" b="b"/>
                <a:pathLst>
                  <a:path w="295615" h="394167" extrusionOk="0">
                    <a:moveTo>
                      <a:pt x="7193" y="1335"/>
                    </a:moveTo>
                    <a:cubicBezTo>
                      <a:pt x="24308" y="-8996"/>
                      <a:pt x="119771" y="41088"/>
                      <a:pt x="202847" y="135974"/>
                    </a:cubicBezTo>
                    <a:cubicBezTo>
                      <a:pt x="270949" y="213764"/>
                      <a:pt x="350485" y="340668"/>
                      <a:pt x="242897" y="385501"/>
                    </a:cubicBezTo>
                    <a:cubicBezTo>
                      <a:pt x="136674" y="429758"/>
                      <a:pt x="93519" y="294355"/>
                      <a:pt x="47273" y="208854"/>
                    </a:cubicBezTo>
                    <a:cubicBezTo>
                      <a:pt x="-7612" y="107383"/>
                      <a:pt x="-4914" y="8652"/>
                      <a:pt x="7193" y="1335"/>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9" name="Google Shape;8309;p13"/>
              <p:cNvSpPr/>
              <p:nvPr/>
            </p:nvSpPr>
            <p:spPr>
              <a:xfrm>
                <a:off x="2879754" y="1643979"/>
                <a:ext cx="328723" cy="428098"/>
              </a:xfrm>
              <a:custGeom>
                <a:avLst/>
                <a:gdLst/>
                <a:ahLst/>
                <a:cxnLst/>
                <a:rect l="l" t="t" r="r" b="b"/>
                <a:pathLst>
                  <a:path w="328723" h="428098" extrusionOk="0">
                    <a:moveTo>
                      <a:pt x="328724" y="0"/>
                    </a:moveTo>
                    <a:cubicBezTo>
                      <a:pt x="328724" y="0"/>
                      <a:pt x="209926" y="39601"/>
                      <a:pt x="140018" y="107600"/>
                    </a:cubicBezTo>
                    <a:cubicBezTo>
                      <a:pt x="77851" y="168069"/>
                      <a:pt x="-50034" y="409781"/>
                      <a:pt x="20778" y="425562"/>
                    </a:cubicBezTo>
                    <a:cubicBezTo>
                      <a:pt x="145110" y="453256"/>
                      <a:pt x="147772" y="246605"/>
                      <a:pt x="195437" y="174877"/>
                    </a:cubicBezTo>
                    <a:cubicBezTo>
                      <a:pt x="248691" y="94741"/>
                      <a:pt x="328724" y="0"/>
                      <a:pt x="328724"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0" name="Google Shape;8310;p13"/>
              <p:cNvSpPr/>
              <p:nvPr/>
            </p:nvSpPr>
            <p:spPr>
              <a:xfrm>
                <a:off x="2874116" y="2364138"/>
                <a:ext cx="36303" cy="42632"/>
              </a:xfrm>
              <a:custGeom>
                <a:avLst/>
                <a:gdLst/>
                <a:ahLst/>
                <a:cxnLst/>
                <a:rect l="l" t="t" r="r" b="b"/>
                <a:pathLst>
                  <a:path w="36303" h="42632" extrusionOk="0">
                    <a:moveTo>
                      <a:pt x="0" y="21316"/>
                    </a:moveTo>
                    <a:cubicBezTo>
                      <a:pt x="0" y="9543"/>
                      <a:pt x="8130" y="0"/>
                      <a:pt x="18152" y="0"/>
                    </a:cubicBezTo>
                    <a:cubicBezTo>
                      <a:pt x="28179" y="0"/>
                      <a:pt x="36303" y="9543"/>
                      <a:pt x="36303" y="21316"/>
                    </a:cubicBezTo>
                    <a:cubicBezTo>
                      <a:pt x="36303" y="33090"/>
                      <a:pt x="28179" y="42633"/>
                      <a:pt x="18152" y="42633"/>
                    </a:cubicBezTo>
                    <a:cubicBezTo>
                      <a:pt x="8130" y="42633"/>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1" name="Google Shape;8311;p13"/>
              <p:cNvSpPr/>
              <p:nvPr/>
            </p:nvSpPr>
            <p:spPr>
              <a:xfrm>
                <a:off x="2964535" y="2188175"/>
                <a:ext cx="24129" cy="28342"/>
              </a:xfrm>
              <a:custGeom>
                <a:avLst/>
                <a:gdLst/>
                <a:ahLst/>
                <a:cxnLst/>
                <a:rect l="l" t="t" r="r" b="b"/>
                <a:pathLst>
                  <a:path w="24129" h="28342" extrusionOk="0">
                    <a:moveTo>
                      <a:pt x="0" y="14175"/>
                    </a:moveTo>
                    <a:cubicBezTo>
                      <a:pt x="0" y="6348"/>
                      <a:pt x="5402" y="0"/>
                      <a:pt x="12065" y="0"/>
                    </a:cubicBezTo>
                    <a:cubicBezTo>
                      <a:pt x="18727" y="0"/>
                      <a:pt x="24129" y="6348"/>
                      <a:pt x="24129" y="14175"/>
                    </a:cubicBezTo>
                    <a:cubicBezTo>
                      <a:pt x="24129" y="22001"/>
                      <a:pt x="18727" y="28343"/>
                      <a:pt x="12065" y="28343"/>
                    </a:cubicBezTo>
                    <a:cubicBezTo>
                      <a:pt x="5402" y="28343"/>
                      <a:pt x="0" y="22001"/>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2" name="Google Shape;8312;p13"/>
              <p:cNvSpPr/>
              <p:nvPr/>
            </p:nvSpPr>
            <p:spPr>
              <a:xfrm>
                <a:off x="3082532" y="2405789"/>
                <a:ext cx="24129" cy="28342"/>
              </a:xfrm>
              <a:custGeom>
                <a:avLst/>
                <a:gdLst/>
                <a:ahLst/>
                <a:cxnLst/>
                <a:rect l="l" t="t" r="r" b="b"/>
                <a:pathLst>
                  <a:path w="24129" h="28342" extrusionOk="0">
                    <a:moveTo>
                      <a:pt x="0" y="14168"/>
                    </a:moveTo>
                    <a:cubicBezTo>
                      <a:pt x="0" y="6341"/>
                      <a:pt x="5402" y="0"/>
                      <a:pt x="12065" y="0"/>
                    </a:cubicBezTo>
                    <a:cubicBezTo>
                      <a:pt x="18727" y="0"/>
                      <a:pt x="24129" y="6341"/>
                      <a:pt x="24129" y="14168"/>
                    </a:cubicBezTo>
                    <a:cubicBezTo>
                      <a:pt x="24129"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3" name="Google Shape;8313;p13"/>
              <p:cNvSpPr/>
              <p:nvPr/>
            </p:nvSpPr>
            <p:spPr>
              <a:xfrm>
                <a:off x="3530587" y="2527678"/>
                <a:ext cx="24129" cy="28343"/>
              </a:xfrm>
              <a:custGeom>
                <a:avLst/>
                <a:gdLst/>
                <a:ahLst/>
                <a:cxnLst/>
                <a:rect l="l" t="t" r="r" b="b"/>
                <a:pathLst>
                  <a:path w="24129" h="28343" extrusionOk="0">
                    <a:moveTo>
                      <a:pt x="0" y="14175"/>
                    </a:moveTo>
                    <a:cubicBezTo>
                      <a:pt x="0" y="6348"/>
                      <a:pt x="5402" y="0"/>
                      <a:pt x="12065" y="0"/>
                    </a:cubicBezTo>
                    <a:cubicBezTo>
                      <a:pt x="18728" y="0"/>
                      <a:pt x="24130" y="6348"/>
                      <a:pt x="24130" y="14175"/>
                    </a:cubicBezTo>
                    <a:cubicBezTo>
                      <a:pt x="24130" y="21995"/>
                      <a:pt x="18728" y="28343"/>
                      <a:pt x="12065" y="28343"/>
                    </a:cubicBezTo>
                    <a:cubicBezTo>
                      <a:pt x="5402" y="28343"/>
                      <a:pt x="0" y="21995"/>
                      <a:pt x="0" y="14175"/>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4" name="Google Shape;8314;p13"/>
              <p:cNvSpPr/>
              <p:nvPr/>
            </p:nvSpPr>
            <p:spPr>
              <a:xfrm>
                <a:off x="3843347" y="2504003"/>
                <a:ext cx="24129" cy="28343"/>
              </a:xfrm>
              <a:custGeom>
                <a:avLst/>
                <a:gdLst/>
                <a:ahLst/>
                <a:cxnLst/>
                <a:rect l="l" t="t" r="r" b="b"/>
                <a:pathLst>
                  <a:path w="24129" h="28343" extrusionOk="0">
                    <a:moveTo>
                      <a:pt x="0" y="14168"/>
                    </a:moveTo>
                    <a:cubicBezTo>
                      <a:pt x="0" y="6341"/>
                      <a:pt x="5402" y="0"/>
                      <a:pt x="12065" y="0"/>
                    </a:cubicBezTo>
                    <a:cubicBezTo>
                      <a:pt x="18727" y="0"/>
                      <a:pt x="24130" y="6341"/>
                      <a:pt x="24130" y="14168"/>
                    </a:cubicBezTo>
                    <a:cubicBezTo>
                      <a:pt x="24130" y="21995"/>
                      <a:pt x="18727" y="28343"/>
                      <a:pt x="12065" y="28343"/>
                    </a:cubicBezTo>
                    <a:cubicBezTo>
                      <a:pt x="5402" y="28343"/>
                      <a:pt x="0" y="21995"/>
                      <a:pt x="0" y="1416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5" name="Google Shape;8315;p13"/>
              <p:cNvSpPr/>
              <p:nvPr/>
            </p:nvSpPr>
            <p:spPr>
              <a:xfrm>
                <a:off x="2875495" y="2279104"/>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3" y="11203"/>
                    </a:cubicBezTo>
                    <a:cubicBezTo>
                      <a:pt x="16512" y="16762"/>
                      <a:pt x="12092" y="20782"/>
                      <a:pt x="7357" y="20181"/>
                    </a:cubicBezTo>
                    <a:cubicBezTo>
                      <a:pt x="2629"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6" name="Google Shape;8316;p13"/>
              <p:cNvSpPr/>
              <p:nvPr/>
            </p:nvSpPr>
            <p:spPr>
              <a:xfrm>
                <a:off x="2903578" y="2257218"/>
                <a:ext cx="17333" cy="20240"/>
              </a:xfrm>
              <a:custGeom>
                <a:avLst/>
                <a:gdLst/>
                <a:ahLst/>
                <a:cxnLst/>
                <a:rect l="l" t="t" r="r" b="b"/>
                <a:pathLst>
                  <a:path w="17333" h="20240" extrusionOk="0">
                    <a:moveTo>
                      <a:pt x="100" y="9038"/>
                    </a:moveTo>
                    <a:cubicBezTo>
                      <a:pt x="822" y="3479"/>
                      <a:pt x="5241" y="-541"/>
                      <a:pt x="9976" y="59"/>
                    </a:cubicBezTo>
                    <a:cubicBezTo>
                      <a:pt x="14705" y="660"/>
                      <a:pt x="17955" y="5649"/>
                      <a:pt x="17233" y="11209"/>
                    </a:cubicBezTo>
                    <a:cubicBezTo>
                      <a:pt x="16512" y="16762"/>
                      <a:pt x="12086" y="20782"/>
                      <a:pt x="7357" y="20181"/>
                    </a:cubicBezTo>
                    <a:cubicBezTo>
                      <a:pt x="2628" y="19581"/>
                      <a:pt x="-621" y="14591"/>
                      <a:pt x="100" y="9038"/>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7" name="Google Shape;8317;p13"/>
              <p:cNvSpPr/>
              <p:nvPr/>
            </p:nvSpPr>
            <p:spPr>
              <a:xfrm>
                <a:off x="2863217" y="2098425"/>
                <a:ext cx="17335" cy="20240"/>
              </a:xfrm>
              <a:custGeom>
                <a:avLst/>
                <a:gdLst/>
                <a:ahLst/>
                <a:cxnLst/>
                <a:rect l="l" t="t" r="r" b="b"/>
                <a:pathLst>
                  <a:path w="17335" h="20240" extrusionOk="0">
                    <a:moveTo>
                      <a:pt x="102" y="9032"/>
                    </a:moveTo>
                    <a:cubicBezTo>
                      <a:pt x="823" y="3479"/>
                      <a:pt x="5243" y="-541"/>
                      <a:pt x="9972" y="59"/>
                    </a:cubicBezTo>
                    <a:cubicBezTo>
                      <a:pt x="14707" y="660"/>
                      <a:pt x="17956" y="5649"/>
                      <a:pt x="17235" y="11203"/>
                    </a:cubicBezTo>
                    <a:cubicBezTo>
                      <a:pt x="16507" y="16762"/>
                      <a:pt x="12088" y="20782"/>
                      <a:pt x="7359" y="20181"/>
                    </a:cubicBezTo>
                    <a:cubicBezTo>
                      <a:pt x="2624" y="19581"/>
                      <a:pt x="-626" y="14592"/>
                      <a:pt x="102"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8" name="Google Shape;8318;p13"/>
              <p:cNvSpPr/>
              <p:nvPr/>
            </p:nvSpPr>
            <p:spPr>
              <a:xfrm>
                <a:off x="2958821" y="1856458"/>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9" name="Google Shape;8319;p13"/>
              <p:cNvSpPr/>
              <p:nvPr/>
            </p:nvSpPr>
            <p:spPr>
              <a:xfrm>
                <a:off x="3146290" y="205116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3" y="11202"/>
                    </a:cubicBezTo>
                    <a:cubicBezTo>
                      <a:pt x="16512" y="16762"/>
                      <a:pt x="12086" y="20782"/>
                      <a:pt x="7357"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0" name="Google Shape;8320;p13"/>
              <p:cNvSpPr/>
              <p:nvPr/>
            </p:nvSpPr>
            <p:spPr>
              <a:xfrm>
                <a:off x="3805179" y="1964254"/>
                <a:ext cx="17333" cy="20244"/>
              </a:xfrm>
              <a:custGeom>
                <a:avLst/>
                <a:gdLst/>
                <a:ahLst/>
                <a:cxnLst/>
                <a:rect l="l" t="t" r="r" b="b"/>
                <a:pathLst>
                  <a:path w="17333" h="20244" extrusionOk="0">
                    <a:moveTo>
                      <a:pt x="100" y="9037"/>
                    </a:moveTo>
                    <a:cubicBezTo>
                      <a:pt x="822" y="3478"/>
                      <a:pt x="5242" y="-536"/>
                      <a:pt x="9977" y="58"/>
                    </a:cubicBezTo>
                    <a:cubicBezTo>
                      <a:pt x="14705" y="659"/>
                      <a:pt x="17955" y="5648"/>
                      <a:pt x="17233" y="11207"/>
                    </a:cubicBezTo>
                    <a:cubicBezTo>
                      <a:pt x="16512" y="16767"/>
                      <a:pt x="12092" y="20780"/>
                      <a:pt x="7357" y="20186"/>
                    </a:cubicBezTo>
                    <a:cubicBezTo>
                      <a:pt x="2628" y="19586"/>
                      <a:pt x="-621" y="14596"/>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1" name="Google Shape;8321;p13"/>
              <p:cNvSpPr/>
              <p:nvPr/>
            </p:nvSpPr>
            <p:spPr>
              <a:xfrm>
                <a:off x="3752531" y="1807072"/>
                <a:ext cx="17333" cy="20240"/>
              </a:xfrm>
              <a:custGeom>
                <a:avLst/>
                <a:gdLst/>
                <a:ahLst/>
                <a:cxnLst/>
                <a:rect l="l" t="t" r="r" b="b"/>
                <a:pathLst>
                  <a:path w="17333" h="20240" extrusionOk="0">
                    <a:moveTo>
                      <a:pt x="100" y="9032"/>
                    </a:moveTo>
                    <a:cubicBezTo>
                      <a:pt x="822" y="3479"/>
                      <a:pt x="5247" y="-541"/>
                      <a:pt x="9976" y="59"/>
                    </a:cubicBezTo>
                    <a:cubicBezTo>
                      <a:pt x="14705" y="660"/>
                      <a:pt x="17955" y="5649"/>
                      <a:pt x="17234" y="11203"/>
                    </a:cubicBezTo>
                    <a:cubicBezTo>
                      <a:pt x="16512" y="16762"/>
                      <a:pt x="12092" y="20782"/>
                      <a:pt x="7357" y="20181"/>
                    </a:cubicBezTo>
                    <a:cubicBezTo>
                      <a:pt x="2629"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2" name="Google Shape;8322;p13"/>
              <p:cNvSpPr/>
              <p:nvPr/>
            </p:nvSpPr>
            <p:spPr>
              <a:xfrm>
                <a:off x="3515742" y="1905790"/>
                <a:ext cx="17333" cy="20240"/>
              </a:xfrm>
              <a:custGeom>
                <a:avLst/>
                <a:gdLst/>
                <a:ahLst/>
                <a:cxnLst/>
                <a:rect l="l" t="t" r="r" b="b"/>
                <a:pathLst>
                  <a:path w="17333" h="20240" extrusionOk="0">
                    <a:moveTo>
                      <a:pt x="100" y="9032"/>
                    </a:moveTo>
                    <a:cubicBezTo>
                      <a:pt x="821" y="3479"/>
                      <a:pt x="5247" y="-541"/>
                      <a:pt x="9976" y="59"/>
                    </a:cubicBezTo>
                    <a:cubicBezTo>
                      <a:pt x="14705" y="660"/>
                      <a:pt x="17954" y="5649"/>
                      <a:pt x="17233" y="11202"/>
                    </a:cubicBezTo>
                    <a:cubicBezTo>
                      <a:pt x="16512" y="16762"/>
                      <a:pt x="12092" y="20782"/>
                      <a:pt x="7357"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3" name="Google Shape;8323;p13"/>
              <p:cNvSpPr/>
              <p:nvPr/>
            </p:nvSpPr>
            <p:spPr>
              <a:xfrm>
                <a:off x="4004435" y="1722632"/>
                <a:ext cx="17333" cy="20240"/>
              </a:xfrm>
              <a:custGeom>
                <a:avLst/>
                <a:gdLst/>
                <a:ahLst/>
                <a:cxnLst/>
                <a:rect l="l" t="t" r="r" b="b"/>
                <a:pathLst>
                  <a:path w="17333" h="20240" extrusionOk="0">
                    <a:moveTo>
                      <a:pt x="100" y="9032"/>
                    </a:moveTo>
                    <a:cubicBezTo>
                      <a:pt x="828" y="3479"/>
                      <a:pt x="5247" y="-541"/>
                      <a:pt x="9976" y="59"/>
                    </a:cubicBezTo>
                    <a:cubicBezTo>
                      <a:pt x="14705" y="660"/>
                      <a:pt x="17954" y="5649"/>
                      <a:pt x="17233" y="11202"/>
                    </a:cubicBezTo>
                    <a:cubicBezTo>
                      <a:pt x="16512" y="16762"/>
                      <a:pt x="12092" y="20782"/>
                      <a:pt x="7363" y="20181"/>
                    </a:cubicBezTo>
                    <a:cubicBezTo>
                      <a:pt x="2628" y="19581"/>
                      <a:pt x="-621" y="14592"/>
                      <a:pt x="100" y="903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4" name="Google Shape;8324;p13"/>
              <p:cNvSpPr/>
              <p:nvPr/>
            </p:nvSpPr>
            <p:spPr>
              <a:xfrm>
                <a:off x="3184618" y="1864643"/>
                <a:ext cx="17335" cy="20240"/>
              </a:xfrm>
              <a:custGeom>
                <a:avLst/>
                <a:gdLst/>
                <a:ahLst/>
                <a:cxnLst/>
                <a:rect l="l" t="t" r="r" b="b"/>
                <a:pathLst>
                  <a:path w="17335" h="20240" extrusionOk="0">
                    <a:moveTo>
                      <a:pt x="100" y="9032"/>
                    </a:moveTo>
                    <a:cubicBezTo>
                      <a:pt x="828" y="3479"/>
                      <a:pt x="5247" y="-541"/>
                      <a:pt x="9976" y="59"/>
                    </a:cubicBezTo>
                    <a:cubicBezTo>
                      <a:pt x="14711" y="654"/>
                      <a:pt x="17961" y="5649"/>
                      <a:pt x="17233" y="11203"/>
                    </a:cubicBezTo>
                    <a:cubicBezTo>
                      <a:pt x="16512" y="16762"/>
                      <a:pt x="12092" y="20782"/>
                      <a:pt x="7363" y="20181"/>
                    </a:cubicBezTo>
                    <a:cubicBezTo>
                      <a:pt x="2628" y="19581"/>
                      <a:pt x="-621" y="14592"/>
                      <a:pt x="100" y="903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5" name="Google Shape;8325;p13"/>
              <p:cNvSpPr/>
              <p:nvPr/>
            </p:nvSpPr>
            <p:spPr>
              <a:xfrm>
                <a:off x="3075956" y="1702425"/>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6" name="Google Shape;8326;p13"/>
              <p:cNvSpPr/>
              <p:nvPr/>
            </p:nvSpPr>
            <p:spPr>
              <a:xfrm>
                <a:off x="3774033" y="1763176"/>
                <a:ext cx="9353" cy="10922"/>
              </a:xfrm>
              <a:custGeom>
                <a:avLst/>
                <a:gdLst/>
                <a:ahLst/>
                <a:cxnLst/>
                <a:rect l="l" t="t" r="r" b="b"/>
                <a:pathLst>
                  <a:path w="9353" h="10922" extrusionOk="0">
                    <a:moveTo>
                      <a:pt x="54" y="4876"/>
                    </a:moveTo>
                    <a:cubicBezTo>
                      <a:pt x="442" y="1881"/>
                      <a:pt x="2830" y="-290"/>
                      <a:pt x="5383" y="32"/>
                    </a:cubicBezTo>
                    <a:cubicBezTo>
                      <a:pt x="7935" y="359"/>
                      <a:pt x="9688"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7" name="Google Shape;8327;p13"/>
              <p:cNvSpPr/>
              <p:nvPr/>
            </p:nvSpPr>
            <p:spPr>
              <a:xfrm>
                <a:off x="4011326" y="1753409"/>
                <a:ext cx="9353" cy="10921"/>
              </a:xfrm>
              <a:custGeom>
                <a:avLst/>
                <a:gdLst/>
                <a:ahLst/>
                <a:cxnLst/>
                <a:rect l="l" t="t" r="r" b="b"/>
                <a:pathLst>
                  <a:path w="9353" h="10921" extrusionOk="0">
                    <a:moveTo>
                      <a:pt x="54" y="4876"/>
                    </a:moveTo>
                    <a:cubicBezTo>
                      <a:pt x="448" y="1875"/>
                      <a:pt x="2830" y="-290"/>
                      <a:pt x="5383" y="32"/>
                    </a:cubicBezTo>
                    <a:cubicBezTo>
                      <a:pt x="7935" y="353"/>
                      <a:pt x="9687" y="3051"/>
                      <a:pt x="9299" y="6046"/>
                    </a:cubicBezTo>
                    <a:cubicBezTo>
                      <a:pt x="8911" y="9047"/>
                      <a:pt x="6523" y="11211"/>
                      <a:pt x="3970" y="10890"/>
                    </a:cubicBezTo>
                    <a:cubicBezTo>
                      <a:pt x="1418" y="10569"/>
                      <a:pt x="-334" y="7871"/>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8" name="Google Shape;8328;p13"/>
              <p:cNvSpPr/>
              <p:nvPr/>
            </p:nvSpPr>
            <p:spPr>
              <a:xfrm>
                <a:off x="3519661" y="1825415"/>
                <a:ext cx="9349" cy="10921"/>
              </a:xfrm>
              <a:custGeom>
                <a:avLst/>
                <a:gdLst/>
                <a:ahLst/>
                <a:cxnLst/>
                <a:rect l="l" t="t" r="r" b="b"/>
                <a:pathLst>
                  <a:path w="9349" h="10921" extrusionOk="0">
                    <a:moveTo>
                      <a:pt x="55" y="4876"/>
                    </a:moveTo>
                    <a:cubicBezTo>
                      <a:pt x="443" y="1875"/>
                      <a:pt x="2826" y="-290"/>
                      <a:pt x="5378" y="32"/>
                    </a:cubicBezTo>
                    <a:cubicBezTo>
                      <a:pt x="7931" y="353"/>
                      <a:pt x="9689" y="3045"/>
                      <a:pt x="9295" y="6046"/>
                    </a:cubicBezTo>
                    <a:cubicBezTo>
                      <a:pt x="8907" y="9041"/>
                      <a:pt x="6524" y="11211"/>
                      <a:pt x="3966" y="10890"/>
                    </a:cubicBezTo>
                    <a:cubicBezTo>
                      <a:pt x="1413" y="10563"/>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9" name="Google Shape;8329;p13"/>
              <p:cNvSpPr/>
              <p:nvPr/>
            </p:nvSpPr>
            <p:spPr>
              <a:xfrm>
                <a:off x="3301553" y="1718591"/>
                <a:ext cx="9353" cy="10922"/>
              </a:xfrm>
              <a:custGeom>
                <a:avLst/>
                <a:gdLst/>
                <a:ahLst/>
                <a:cxnLst/>
                <a:rect l="l" t="t" r="r" b="b"/>
                <a:pathLst>
                  <a:path w="9353" h="10922" extrusionOk="0">
                    <a:moveTo>
                      <a:pt x="54" y="4876"/>
                    </a:moveTo>
                    <a:cubicBezTo>
                      <a:pt x="442" y="1881"/>
                      <a:pt x="2830" y="-290"/>
                      <a:pt x="5383" y="32"/>
                    </a:cubicBezTo>
                    <a:cubicBezTo>
                      <a:pt x="7935" y="359"/>
                      <a:pt x="9687" y="3051"/>
                      <a:pt x="9299" y="6046"/>
                    </a:cubicBezTo>
                    <a:cubicBezTo>
                      <a:pt x="8911" y="9047"/>
                      <a:pt x="6523" y="11217"/>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0" name="Google Shape;8330;p13"/>
              <p:cNvSpPr/>
              <p:nvPr/>
            </p:nvSpPr>
            <p:spPr>
              <a:xfrm>
                <a:off x="3496097" y="1825373"/>
                <a:ext cx="9353" cy="10921"/>
              </a:xfrm>
              <a:custGeom>
                <a:avLst/>
                <a:gdLst/>
                <a:ahLst/>
                <a:cxnLst/>
                <a:rect l="l" t="t" r="r" b="b"/>
                <a:pathLst>
                  <a:path w="9353" h="10921" extrusionOk="0">
                    <a:moveTo>
                      <a:pt x="54" y="4876"/>
                    </a:moveTo>
                    <a:cubicBezTo>
                      <a:pt x="442" y="1881"/>
                      <a:pt x="2830" y="-290"/>
                      <a:pt x="5383" y="32"/>
                    </a:cubicBezTo>
                    <a:cubicBezTo>
                      <a:pt x="7935" y="359"/>
                      <a:pt x="9687" y="3051"/>
                      <a:pt x="9299" y="6046"/>
                    </a:cubicBezTo>
                    <a:cubicBezTo>
                      <a:pt x="8905" y="9047"/>
                      <a:pt x="6523" y="11211"/>
                      <a:pt x="3970" y="10890"/>
                    </a:cubicBezTo>
                    <a:cubicBezTo>
                      <a:pt x="1418" y="10568"/>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1" name="Google Shape;8331;p13"/>
              <p:cNvSpPr/>
              <p:nvPr/>
            </p:nvSpPr>
            <p:spPr>
              <a:xfrm>
                <a:off x="3503954" y="1850574"/>
                <a:ext cx="9353" cy="10922"/>
              </a:xfrm>
              <a:custGeom>
                <a:avLst/>
                <a:gdLst/>
                <a:ahLst/>
                <a:cxnLst/>
                <a:rect l="l" t="t" r="r" b="b"/>
                <a:pathLst>
                  <a:path w="9353" h="10922" extrusionOk="0">
                    <a:moveTo>
                      <a:pt x="54" y="4877"/>
                    </a:moveTo>
                    <a:cubicBezTo>
                      <a:pt x="442" y="1876"/>
                      <a:pt x="2831" y="-295"/>
                      <a:pt x="5383" y="33"/>
                    </a:cubicBezTo>
                    <a:cubicBezTo>
                      <a:pt x="7935" y="354"/>
                      <a:pt x="9687" y="3046"/>
                      <a:pt x="9300" y="6047"/>
                    </a:cubicBezTo>
                    <a:cubicBezTo>
                      <a:pt x="8905" y="9042"/>
                      <a:pt x="6523" y="11212"/>
                      <a:pt x="3970" y="10891"/>
                    </a:cubicBezTo>
                    <a:cubicBezTo>
                      <a:pt x="1418" y="10564"/>
                      <a:pt x="-334" y="7872"/>
                      <a:pt x="54" y="487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2" name="Google Shape;8332;p13"/>
              <p:cNvSpPr/>
              <p:nvPr/>
            </p:nvSpPr>
            <p:spPr>
              <a:xfrm>
                <a:off x="3285608" y="1728267"/>
                <a:ext cx="9353" cy="10921"/>
              </a:xfrm>
              <a:custGeom>
                <a:avLst/>
                <a:gdLst/>
                <a:ahLst/>
                <a:cxnLst/>
                <a:rect l="l" t="t" r="r" b="b"/>
                <a:pathLst>
                  <a:path w="9353" h="10921" extrusionOk="0">
                    <a:moveTo>
                      <a:pt x="54" y="4876"/>
                    </a:moveTo>
                    <a:cubicBezTo>
                      <a:pt x="442" y="1875"/>
                      <a:pt x="2830" y="-290"/>
                      <a:pt x="5383" y="32"/>
                    </a:cubicBezTo>
                    <a:cubicBezTo>
                      <a:pt x="7935" y="353"/>
                      <a:pt x="9687" y="3051"/>
                      <a:pt x="9299" y="6046"/>
                    </a:cubicBezTo>
                    <a:cubicBezTo>
                      <a:pt x="8911" y="9047"/>
                      <a:pt x="6523" y="11211"/>
                      <a:pt x="3970" y="10890"/>
                    </a:cubicBezTo>
                    <a:cubicBezTo>
                      <a:pt x="1418" y="10569"/>
                      <a:pt x="-334" y="7877"/>
                      <a:pt x="54"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3" name="Google Shape;8333;p13"/>
              <p:cNvSpPr/>
              <p:nvPr/>
            </p:nvSpPr>
            <p:spPr>
              <a:xfrm>
                <a:off x="3780162" y="1794102"/>
                <a:ext cx="9354" cy="10921"/>
              </a:xfrm>
              <a:custGeom>
                <a:avLst/>
                <a:gdLst/>
                <a:ahLst/>
                <a:cxnLst/>
                <a:rect l="l" t="t" r="r" b="b"/>
                <a:pathLst>
                  <a:path w="9354" h="10921" extrusionOk="0">
                    <a:moveTo>
                      <a:pt x="55" y="4876"/>
                    </a:moveTo>
                    <a:cubicBezTo>
                      <a:pt x="443" y="1875"/>
                      <a:pt x="2832" y="-290"/>
                      <a:pt x="5384" y="32"/>
                    </a:cubicBezTo>
                    <a:cubicBezTo>
                      <a:pt x="7937" y="353"/>
                      <a:pt x="9689" y="3045"/>
                      <a:pt x="9301" y="6046"/>
                    </a:cubicBezTo>
                    <a:cubicBezTo>
                      <a:pt x="8906" y="9041"/>
                      <a:pt x="6524" y="11211"/>
                      <a:pt x="3972" y="10890"/>
                    </a:cubicBezTo>
                    <a:cubicBezTo>
                      <a:pt x="1419" y="10562"/>
                      <a:pt x="-339" y="7871"/>
                      <a:pt x="55" y="4876"/>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4" name="Google Shape;8334;p13"/>
              <p:cNvSpPr/>
              <p:nvPr/>
            </p:nvSpPr>
            <p:spPr>
              <a:xfrm>
                <a:off x="3424578" y="2151584"/>
                <a:ext cx="17333" cy="20244"/>
              </a:xfrm>
              <a:custGeom>
                <a:avLst/>
                <a:gdLst/>
                <a:ahLst/>
                <a:cxnLst/>
                <a:rect l="l" t="t" r="r" b="b"/>
                <a:pathLst>
                  <a:path w="17333" h="20244" extrusionOk="0">
                    <a:moveTo>
                      <a:pt x="100" y="9037"/>
                    </a:moveTo>
                    <a:cubicBezTo>
                      <a:pt x="822" y="3478"/>
                      <a:pt x="5241" y="-536"/>
                      <a:pt x="9976" y="58"/>
                    </a:cubicBezTo>
                    <a:cubicBezTo>
                      <a:pt x="14705" y="658"/>
                      <a:pt x="17955" y="5648"/>
                      <a:pt x="17233" y="11207"/>
                    </a:cubicBezTo>
                    <a:cubicBezTo>
                      <a:pt x="16512" y="16767"/>
                      <a:pt x="12092" y="20780"/>
                      <a:pt x="7357" y="20186"/>
                    </a:cubicBezTo>
                    <a:cubicBezTo>
                      <a:pt x="2628" y="19586"/>
                      <a:pt x="-621" y="14597"/>
                      <a:pt x="100" y="903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5" name="Google Shape;8335;p13"/>
              <p:cNvSpPr/>
              <p:nvPr/>
            </p:nvSpPr>
            <p:spPr>
              <a:xfrm>
                <a:off x="4106797" y="1936843"/>
                <a:ext cx="17333" cy="20240"/>
              </a:xfrm>
              <a:custGeom>
                <a:avLst/>
                <a:gdLst/>
                <a:ahLst/>
                <a:cxnLst/>
                <a:rect l="l" t="t" r="r" b="b"/>
                <a:pathLst>
                  <a:path w="17333" h="20240" extrusionOk="0">
                    <a:moveTo>
                      <a:pt x="100" y="9038"/>
                    </a:moveTo>
                    <a:cubicBezTo>
                      <a:pt x="822" y="3479"/>
                      <a:pt x="5247" y="-541"/>
                      <a:pt x="9977" y="59"/>
                    </a:cubicBezTo>
                    <a:cubicBezTo>
                      <a:pt x="14705" y="660"/>
                      <a:pt x="17955" y="5649"/>
                      <a:pt x="17233" y="11203"/>
                    </a:cubicBezTo>
                    <a:cubicBezTo>
                      <a:pt x="16512" y="16762"/>
                      <a:pt x="12092" y="20782"/>
                      <a:pt x="7357" y="20181"/>
                    </a:cubicBezTo>
                    <a:cubicBezTo>
                      <a:pt x="2628" y="19581"/>
                      <a:pt x="-621" y="14592"/>
                      <a:pt x="100" y="903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6" name="Google Shape;8336;p13"/>
              <p:cNvSpPr/>
              <p:nvPr/>
            </p:nvSpPr>
            <p:spPr>
              <a:xfrm>
                <a:off x="2977581" y="1832519"/>
                <a:ext cx="9641" cy="11257"/>
              </a:xfrm>
              <a:custGeom>
                <a:avLst/>
                <a:gdLst/>
                <a:ahLst/>
                <a:cxnLst/>
                <a:rect l="l" t="t" r="r" b="b"/>
                <a:pathLst>
                  <a:path w="9641" h="11257" extrusionOk="0">
                    <a:moveTo>
                      <a:pt x="56" y="5023"/>
                    </a:moveTo>
                    <a:cubicBezTo>
                      <a:pt x="462" y="1937"/>
                      <a:pt x="2917" y="-301"/>
                      <a:pt x="5548" y="33"/>
                    </a:cubicBezTo>
                    <a:cubicBezTo>
                      <a:pt x="8179" y="366"/>
                      <a:pt x="9986" y="3143"/>
                      <a:pt x="9586" y="6235"/>
                    </a:cubicBezTo>
                    <a:cubicBezTo>
                      <a:pt x="9186" y="9321"/>
                      <a:pt x="6724" y="11558"/>
                      <a:pt x="4093" y="11224"/>
                    </a:cubicBezTo>
                    <a:cubicBezTo>
                      <a:pt x="1462" y="10891"/>
                      <a:pt x="-345" y="8114"/>
                      <a:pt x="56"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7" name="Google Shape;8337;p13"/>
              <p:cNvSpPr/>
              <p:nvPr/>
            </p:nvSpPr>
            <p:spPr>
              <a:xfrm>
                <a:off x="3136422" y="2034103"/>
                <a:ext cx="9641" cy="11257"/>
              </a:xfrm>
              <a:custGeom>
                <a:avLst/>
                <a:gdLst/>
                <a:ahLst/>
                <a:cxnLst/>
                <a:rect l="l" t="t" r="r" b="b"/>
                <a:pathLst>
                  <a:path w="9641" h="11257" extrusionOk="0">
                    <a:moveTo>
                      <a:pt x="55" y="5023"/>
                    </a:moveTo>
                    <a:cubicBezTo>
                      <a:pt x="462" y="1931"/>
                      <a:pt x="2917" y="-301"/>
                      <a:pt x="5548" y="33"/>
                    </a:cubicBezTo>
                    <a:cubicBezTo>
                      <a:pt x="8180" y="366"/>
                      <a:pt x="9986" y="3143"/>
                      <a:pt x="9586" y="6229"/>
                    </a:cubicBezTo>
                    <a:cubicBezTo>
                      <a:pt x="9186" y="9321"/>
                      <a:pt x="6724" y="11558"/>
                      <a:pt x="4093" y="11225"/>
                    </a:cubicBezTo>
                    <a:cubicBezTo>
                      <a:pt x="1462" y="10891"/>
                      <a:pt x="-345" y="8114"/>
                      <a:pt x="55" y="502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8" name="Google Shape;8338;p13"/>
              <p:cNvSpPr/>
              <p:nvPr/>
            </p:nvSpPr>
            <p:spPr>
              <a:xfrm>
                <a:off x="3160599" y="2022614"/>
                <a:ext cx="9637" cy="11257"/>
              </a:xfrm>
              <a:custGeom>
                <a:avLst/>
                <a:gdLst/>
                <a:ahLst/>
                <a:cxnLst/>
                <a:rect l="l" t="t" r="r" b="b"/>
                <a:pathLst>
                  <a:path w="9637" h="11257" extrusionOk="0">
                    <a:moveTo>
                      <a:pt x="57" y="5022"/>
                    </a:moveTo>
                    <a:cubicBezTo>
                      <a:pt x="457" y="1937"/>
                      <a:pt x="2913" y="-300"/>
                      <a:pt x="5544" y="33"/>
                    </a:cubicBezTo>
                    <a:cubicBezTo>
                      <a:pt x="8175" y="366"/>
                      <a:pt x="9982" y="3143"/>
                      <a:pt x="9582" y="6229"/>
                    </a:cubicBezTo>
                    <a:cubicBezTo>
                      <a:pt x="9181" y="9321"/>
                      <a:pt x="6720" y="11558"/>
                      <a:pt x="4089" y="11225"/>
                    </a:cubicBezTo>
                    <a:cubicBezTo>
                      <a:pt x="1458"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9" name="Google Shape;8339;p13"/>
              <p:cNvSpPr/>
              <p:nvPr/>
            </p:nvSpPr>
            <p:spPr>
              <a:xfrm>
                <a:off x="3816838" y="1938998"/>
                <a:ext cx="5869" cy="6849"/>
              </a:xfrm>
              <a:custGeom>
                <a:avLst/>
                <a:gdLst/>
                <a:ahLst/>
                <a:cxnLst/>
                <a:rect l="l" t="t" r="r" b="b"/>
                <a:pathLst>
                  <a:path w="5869" h="6849" extrusionOk="0">
                    <a:moveTo>
                      <a:pt x="34" y="3058"/>
                    </a:moveTo>
                    <a:cubicBezTo>
                      <a:pt x="282" y="1179"/>
                      <a:pt x="1780" y="-186"/>
                      <a:pt x="3380" y="21"/>
                    </a:cubicBezTo>
                    <a:cubicBezTo>
                      <a:pt x="4981" y="221"/>
                      <a:pt x="6078" y="1912"/>
                      <a:pt x="5836" y="3792"/>
                    </a:cubicBezTo>
                    <a:cubicBezTo>
                      <a:pt x="5593" y="5671"/>
                      <a:pt x="4096" y="7035"/>
                      <a:pt x="2495" y="6829"/>
                    </a:cubicBezTo>
                    <a:cubicBezTo>
                      <a:pt x="888" y="6629"/>
                      <a:pt x="-209" y="4937"/>
                      <a:pt x="34" y="305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0" name="Google Shape;8340;p13"/>
              <p:cNvSpPr/>
              <p:nvPr/>
            </p:nvSpPr>
            <p:spPr>
              <a:xfrm>
                <a:off x="3423451" y="2119859"/>
                <a:ext cx="9638" cy="11257"/>
              </a:xfrm>
              <a:custGeom>
                <a:avLst/>
                <a:gdLst/>
                <a:ahLst/>
                <a:cxnLst/>
                <a:rect l="l" t="t" r="r" b="b"/>
                <a:pathLst>
                  <a:path w="9638" h="11257" extrusionOk="0">
                    <a:moveTo>
                      <a:pt x="57" y="5022"/>
                    </a:moveTo>
                    <a:cubicBezTo>
                      <a:pt x="457" y="1937"/>
                      <a:pt x="2918" y="-300"/>
                      <a:pt x="5544" y="33"/>
                    </a:cubicBezTo>
                    <a:cubicBezTo>
                      <a:pt x="8175" y="366"/>
                      <a:pt x="9988" y="3143"/>
                      <a:pt x="9581" y="6229"/>
                    </a:cubicBezTo>
                    <a:cubicBezTo>
                      <a:pt x="9181" y="9321"/>
                      <a:pt x="6720" y="11558"/>
                      <a:pt x="4089" y="11225"/>
                    </a:cubicBezTo>
                    <a:cubicBezTo>
                      <a:pt x="1463" y="10891"/>
                      <a:pt x="-349" y="8114"/>
                      <a:pt x="57"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1" name="Google Shape;8341;p13"/>
              <p:cNvSpPr/>
              <p:nvPr/>
            </p:nvSpPr>
            <p:spPr>
              <a:xfrm>
                <a:off x="4094807" y="1916705"/>
                <a:ext cx="9641" cy="11257"/>
              </a:xfrm>
              <a:custGeom>
                <a:avLst/>
                <a:gdLst/>
                <a:ahLst/>
                <a:cxnLst/>
                <a:rect l="l" t="t" r="r" b="b"/>
                <a:pathLst>
                  <a:path w="9641" h="11257" extrusionOk="0">
                    <a:moveTo>
                      <a:pt x="56" y="5022"/>
                    </a:moveTo>
                    <a:cubicBezTo>
                      <a:pt x="456" y="1937"/>
                      <a:pt x="2917" y="-300"/>
                      <a:pt x="5548" y="33"/>
                    </a:cubicBezTo>
                    <a:cubicBezTo>
                      <a:pt x="8179" y="366"/>
                      <a:pt x="9986" y="3143"/>
                      <a:pt x="9586" y="6235"/>
                    </a:cubicBezTo>
                    <a:cubicBezTo>
                      <a:pt x="9180" y="9321"/>
                      <a:pt x="6724" y="11558"/>
                      <a:pt x="4093" y="11225"/>
                    </a:cubicBezTo>
                    <a:cubicBezTo>
                      <a:pt x="1462" y="10891"/>
                      <a:pt x="-345" y="8114"/>
                      <a:pt x="56"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2" name="Google Shape;8342;p13"/>
              <p:cNvSpPr/>
              <p:nvPr/>
            </p:nvSpPr>
            <p:spPr>
              <a:xfrm>
                <a:off x="3801514" y="1945915"/>
                <a:ext cx="9641" cy="11257"/>
              </a:xfrm>
              <a:custGeom>
                <a:avLst/>
                <a:gdLst/>
                <a:ahLst/>
                <a:cxnLst/>
                <a:rect l="l" t="t" r="r" b="b"/>
                <a:pathLst>
                  <a:path w="9641" h="11257" extrusionOk="0">
                    <a:moveTo>
                      <a:pt x="55" y="5022"/>
                    </a:moveTo>
                    <a:cubicBezTo>
                      <a:pt x="462" y="1937"/>
                      <a:pt x="2917" y="-300"/>
                      <a:pt x="5548" y="33"/>
                    </a:cubicBezTo>
                    <a:cubicBezTo>
                      <a:pt x="8180" y="367"/>
                      <a:pt x="9986" y="3143"/>
                      <a:pt x="9586" y="6229"/>
                    </a:cubicBezTo>
                    <a:cubicBezTo>
                      <a:pt x="9186" y="9321"/>
                      <a:pt x="6724" y="11558"/>
                      <a:pt x="4093" y="11225"/>
                    </a:cubicBezTo>
                    <a:cubicBezTo>
                      <a:pt x="1462" y="10891"/>
                      <a:pt x="-345" y="8114"/>
                      <a:pt x="55" y="502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3" name="Google Shape;8343;p13"/>
              <p:cNvSpPr/>
              <p:nvPr/>
            </p:nvSpPr>
            <p:spPr>
              <a:xfrm>
                <a:off x="3191129" y="2306902"/>
                <a:ext cx="17333" cy="20240"/>
              </a:xfrm>
              <a:custGeom>
                <a:avLst/>
                <a:gdLst/>
                <a:ahLst/>
                <a:cxnLst/>
                <a:rect l="l" t="t" r="r" b="b"/>
                <a:pathLst>
                  <a:path w="17333" h="20240" extrusionOk="0">
                    <a:moveTo>
                      <a:pt x="100" y="9032"/>
                    </a:moveTo>
                    <a:cubicBezTo>
                      <a:pt x="822" y="3479"/>
                      <a:pt x="5242" y="-541"/>
                      <a:pt x="9977" y="59"/>
                    </a:cubicBezTo>
                    <a:cubicBezTo>
                      <a:pt x="14705" y="660"/>
                      <a:pt x="17955" y="5649"/>
                      <a:pt x="17233" y="11203"/>
                    </a:cubicBezTo>
                    <a:cubicBezTo>
                      <a:pt x="16512" y="16762"/>
                      <a:pt x="12086" y="20782"/>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4" name="Google Shape;8344;p13"/>
              <p:cNvSpPr/>
              <p:nvPr/>
            </p:nvSpPr>
            <p:spPr>
              <a:xfrm>
                <a:off x="3410155" y="2391507"/>
                <a:ext cx="17333" cy="20239"/>
              </a:xfrm>
              <a:custGeom>
                <a:avLst/>
                <a:gdLst/>
                <a:ahLst/>
                <a:cxnLst/>
                <a:rect l="l" t="t" r="r" b="b"/>
                <a:pathLst>
                  <a:path w="17333" h="20239" extrusionOk="0">
                    <a:moveTo>
                      <a:pt x="100" y="9037"/>
                    </a:moveTo>
                    <a:cubicBezTo>
                      <a:pt x="821" y="3478"/>
                      <a:pt x="5247" y="-536"/>
                      <a:pt x="9976" y="58"/>
                    </a:cubicBezTo>
                    <a:cubicBezTo>
                      <a:pt x="14705" y="658"/>
                      <a:pt x="17955" y="5648"/>
                      <a:pt x="17233" y="11207"/>
                    </a:cubicBezTo>
                    <a:cubicBezTo>
                      <a:pt x="16512" y="16761"/>
                      <a:pt x="12092"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5" name="Google Shape;8345;p13"/>
              <p:cNvSpPr/>
              <p:nvPr/>
            </p:nvSpPr>
            <p:spPr>
              <a:xfrm>
                <a:off x="3393768" y="2351257"/>
                <a:ext cx="17333" cy="20239"/>
              </a:xfrm>
              <a:custGeom>
                <a:avLst/>
                <a:gdLst/>
                <a:ahLst/>
                <a:cxnLst/>
                <a:rect l="l" t="t" r="r" b="b"/>
                <a:pathLst>
                  <a:path w="17333" h="20239" extrusionOk="0">
                    <a:moveTo>
                      <a:pt x="100" y="9037"/>
                    </a:moveTo>
                    <a:cubicBezTo>
                      <a:pt x="822" y="3478"/>
                      <a:pt x="5241" y="-536"/>
                      <a:pt x="9976" y="58"/>
                    </a:cubicBezTo>
                    <a:cubicBezTo>
                      <a:pt x="14705" y="658"/>
                      <a:pt x="17955" y="5648"/>
                      <a:pt x="17233" y="11207"/>
                    </a:cubicBezTo>
                    <a:cubicBezTo>
                      <a:pt x="16512" y="16761"/>
                      <a:pt x="12086" y="20780"/>
                      <a:pt x="7357" y="20180"/>
                    </a:cubicBezTo>
                    <a:cubicBezTo>
                      <a:pt x="2628" y="19586"/>
                      <a:pt x="-621" y="14591"/>
                      <a:pt x="100" y="903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6" name="Google Shape;8346;p13"/>
              <p:cNvSpPr/>
              <p:nvPr/>
            </p:nvSpPr>
            <p:spPr>
              <a:xfrm>
                <a:off x="4006569" y="2167412"/>
                <a:ext cx="17333" cy="20239"/>
              </a:xfrm>
              <a:custGeom>
                <a:avLst/>
                <a:gdLst/>
                <a:ahLst/>
                <a:cxnLst/>
                <a:rect l="l" t="t" r="r" b="b"/>
                <a:pathLst>
                  <a:path w="17333" h="20239" extrusionOk="0">
                    <a:moveTo>
                      <a:pt x="100" y="9032"/>
                    </a:moveTo>
                    <a:cubicBezTo>
                      <a:pt x="821" y="3479"/>
                      <a:pt x="5241" y="-541"/>
                      <a:pt x="9976" y="59"/>
                    </a:cubicBezTo>
                    <a:cubicBezTo>
                      <a:pt x="14705" y="653"/>
                      <a:pt x="17955" y="5649"/>
                      <a:pt x="17233" y="11203"/>
                    </a:cubicBezTo>
                    <a:cubicBezTo>
                      <a:pt x="16512" y="16762"/>
                      <a:pt x="12086" y="20775"/>
                      <a:pt x="7357" y="20181"/>
                    </a:cubicBezTo>
                    <a:cubicBezTo>
                      <a:pt x="2628" y="19581"/>
                      <a:pt x="-621" y="14592"/>
                      <a:pt x="100" y="90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7" name="Google Shape;8347;p13"/>
              <p:cNvSpPr/>
              <p:nvPr/>
            </p:nvSpPr>
            <p:spPr>
              <a:xfrm>
                <a:off x="3991599" y="2095157"/>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1"/>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8" name="Google Shape;8348;p13"/>
              <p:cNvSpPr/>
              <p:nvPr/>
            </p:nvSpPr>
            <p:spPr>
              <a:xfrm>
                <a:off x="4154188" y="2086827"/>
                <a:ext cx="17335" cy="20240"/>
              </a:xfrm>
              <a:custGeom>
                <a:avLst/>
                <a:gdLst/>
                <a:ahLst/>
                <a:cxnLst/>
                <a:rect l="l" t="t" r="r" b="b"/>
                <a:pathLst>
                  <a:path w="17335" h="20240" extrusionOk="0">
                    <a:moveTo>
                      <a:pt x="100" y="9038"/>
                    </a:moveTo>
                    <a:cubicBezTo>
                      <a:pt x="828" y="3479"/>
                      <a:pt x="5247" y="-541"/>
                      <a:pt x="9976" y="59"/>
                    </a:cubicBezTo>
                    <a:cubicBezTo>
                      <a:pt x="14711" y="660"/>
                      <a:pt x="17961" y="5649"/>
                      <a:pt x="17233" y="11209"/>
                    </a:cubicBezTo>
                    <a:cubicBezTo>
                      <a:pt x="16512" y="16762"/>
                      <a:pt x="12092" y="20782"/>
                      <a:pt x="7363" y="20181"/>
                    </a:cubicBezTo>
                    <a:cubicBezTo>
                      <a:pt x="2628" y="19581"/>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49" name="Google Shape;8349;p13"/>
              <p:cNvSpPr/>
              <p:nvPr/>
            </p:nvSpPr>
            <p:spPr>
              <a:xfrm>
                <a:off x="4319729" y="1890137"/>
                <a:ext cx="17333" cy="20240"/>
              </a:xfrm>
              <a:custGeom>
                <a:avLst/>
                <a:gdLst/>
                <a:ahLst/>
                <a:cxnLst/>
                <a:rect l="l" t="t" r="r" b="b"/>
                <a:pathLst>
                  <a:path w="17333" h="20240" extrusionOk="0">
                    <a:moveTo>
                      <a:pt x="100" y="9038"/>
                    </a:moveTo>
                    <a:cubicBezTo>
                      <a:pt x="822" y="3479"/>
                      <a:pt x="5242" y="-541"/>
                      <a:pt x="9976" y="59"/>
                    </a:cubicBezTo>
                    <a:cubicBezTo>
                      <a:pt x="14705" y="660"/>
                      <a:pt x="17955" y="5649"/>
                      <a:pt x="17233" y="11209"/>
                    </a:cubicBezTo>
                    <a:cubicBezTo>
                      <a:pt x="16512" y="16762"/>
                      <a:pt x="12086" y="20782"/>
                      <a:pt x="7357" y="20181"/>
                    </a:cubicBezTo>
                    <a:cubicBezTo>
                      <a:pt x="2628" y="19587"/>
                      <a:pt x="-621" y="14592"/>
                      <a:pt x="100"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0" name="Google Shape;8350;p13"/>
              <p:cNvSpPr/>
              <p:nvPr/>
            </p:nvSpPr>
            <p:spPr>
              <a:xfrm>
                <a:off x="3204896" y="2269374"/>
                <a:ext cx="17335" cy="20240"/>
              </a:xfrm>
              <a:custGeom>
                <a:avLst/>
                <a:gdLst/>
                <a:ahLst/>
                <a:cxnLst/>
                <a:rect l="l" t="t" r="r" b="b"/>
                <a:pathLst>
                  <a:path w="17335" h="20240" extrusionOk="0">
                    <a:moveTo>
                      <a:pt x="102" y="9038"/>
                    </a:moveTo>
                    <a:cubicBezTo>
                      <a:pt x="823" y="3479"/>
                      <a:pt x="5243" y="-541"/>
                      <a:pt x="9972" y="59"/>
                    </a:cubicBezTo>
                    <a:cubicBezTo>
                      <a:pt x="14707" y="660"/>
                      <a:pt x="17956" y="5649"/>
                      <a:pt x="17235" y="11209"/>
                    </a:cubicBezTo>
                    <a:cubicBezTo>
                      <a:pt x="16507" y="16762"/>
                      <a:pt x="12088" y="20782"/>
                      <a:pt x="7359" y="20181"/>
                    </a:cubicBezTo>
                    <a:cubicBezTo>
                      <a:pt x="2624" y="19587"/>
                      <a:pt x="-626" y="14592"/>
                      <a:pt x="102" y="903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1" name="Google Shape;8351;p13"/>
              <p:cNvSpPr/>
              <p:nvPr/>
            </p:nvSpPr>
            <p:spPr>
              <a:xfrm>
                <a:off x="3104142" y="2450411"/>
                <a:ext cx="17333" cy="20240"/>
              </a:xfrm>
              <a:custGeom>
                <a:avLst/>
                <a:gdLst/>
                <a:ahLst/>
                <a:cxnLst/>
                <a:rect l="l" t="t" r="r" b="b"/>
                <a:pathLst>
                  <a:path w="17333" h="20240" extrusionOk="0">
                    <a:moveTo>
                      <a:pt x="100" y="9032"/>
                    </a:moveTo>
                    <a:cubicBezTo>
                      <a:pt x="822" y="3479"/>
                      <a:pt x="5242" y="-541"/>
                      <a:pt x="9976" y="59"/>
                    </a:cubicBezTo>
                    <a:cubicBezTo>
                      <a:pt x="14705" y="660"/>
                      <a:pt x="17955" y="5649"/>
                      <a:pt x="17234" y="11202"/>
                    </a:cubicBezTo>
                    <a:cubicBezTo>
                      <a:pt x="16512" y="16762"/>
                      <a:pt x="12086"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2" name="Google Shape;8352;p13"/>
              <p:cNvSpPr/>
              <p:nvPr/>
            </p:nvSpPr>
            <p:spPr>
              <a:xfrm>
                <a:off x="3569360" y="2501743"/>
                <a:ext cx="17333" cy="20240"/>
              </a:xfrm>
              <a:custGeom>
                <a:avLst/>
                <a:gdLst/>
                <a:ahLst/>
                <a:cxnLst/>
                <a:rect l="l" t="t" r="r" b="b"/>
                <a:pathLst>
                  <a:path w="17333" h="20240" extrusionOk="0">
                    <a:moveTo>
                      <a:pt x="100" y="9032"/>
                    </a:moveTo>
                    <a:cubicBezTo>
                      <a:pt x="821" y="3479"/>
                      <a:pt x="5241" y="-541"/>
                      <a:pt x="9976" y="59"/>
                    </a:cubicBezTo>
                    <a:cubicBezTo>
                      <a:pt x="14705" y="660"/>
                      <a:pt x="17954" y="5649"/>
                      <a:pt x="17233" y="11203"/>
                    </a:cubicBezTo>
                    <a:cubicBezTo>
                      <a:pt x="16512" y="16762"/>
                      <a:pt x="12092" y="20782"/>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3" name="Google Shape;8353;p13"/>
              <p:cNvSpPr/>
              <p:nvPr/>
            </p:nvSpPr>
            <p:spPr>
              <a:xfrm>
                <a:off x="4263904" y="2341034"/>
                <a:ext cx="17333" cy="20239"/>
              </a:xfrm>
              <a:custGeom>
                <a:avLst/>
                <a:gdLst/>
                <a:ahLst/>
                <a:cxnLst/>
                <a:rect l="l" t="t" r="r" b="b"/>
                <a:pathLst>
                  <a:path w="17333" h="20239" extrusionOk="0">
                    <a:moveTo>
                      <a:pt x="100" y="9032"/>
                    </a:moveTo>
                    <a:cubicBezTo>
                      <a:pt x="822" y="3479"/>
                      <a:pt x="5247" y="-541"/>
                      <a:pt x="9977" y="59"/>
                    </a:cubicBezTo>
                    <a:cubicBezTo>
                      <a:pt x="14705" y="653"/>
                      <a:pt x="17955" y="5649"/>
                      <a:pt x="17233" y="11203"/>
                    </a:cubicBezTo>
                    <a:cubicBezTo>
                      <a:pt x="16512" y="16762"/>
                      <a:pt x="12092" y="20775"/>
                      <a:pt x="7357" y="20181"/>
                    </a:cubicBezTo>
                    <a:cubicBezTo>
                      <a:pt x="2628" y="19581"/>
                      <a:pt x="-621" y="14592"/>
                      <a:pt x="100" y="903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4" name="Google Shape;8354;p13"/>
              <p:cNvSpPr/>
              <p:nvPr/>
            </p:nvSpPr>
            <p:spPr>
              <a:xfrm>
                <a:off x="3213486" y="2468713"/>
                <a:ext cx="31513" cy="33417"/>
              </a:xfrm>
              <a:custGeom>
                <a:avLst/>
                <a:gdLst/>
                <a:ahLst/>
                <a:cxnLst/>
                <a:rect l="l" t="t" r="r" b="b"/>
                <a:pathLst>
                  <a:path w="31513" h="33417" extrusionOk="0">
                    <a:moveTo>
                      <a:pt x="0" y="16709"/>
                    </a:moveTo>
                    <a:cubicBezTo>
                      <a:pt x="0" y="7481"/>
                      <a:pt x="7057" y="0"/>
                      <a:pt x="15757" y="0"/>
                    </a:cubicBezTo>
                    <a:cubicBezTo>
                      <a:pt x="24457" y="0"/>
                      <a:pt x="31514" y="7481"/>
                      <a:pt x="31514" y="16709"/>
                    </a:cubicBezTo>
                    <a:cubicBezTo>
                      <a:pt x="31514" y="25936"/>
                      <a:pt x="24457" y="33417"/>
                      <a:pt x="15757" y="33417"/>
                    </a:cubicBezTo>
                    <a:cubicBezTo>
                      <a:pt x="7057" y="33417"/>
                      <a:pt x="0" y="25936"/>
                      <a:pt x="0" y="16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5" name="Google Shape;8355;p13"/>
              <p:cNvSpPr/>
              <p:nvPr/>
            </p:nvSpPr>
            <p:spPr>
              <a:xfrm>
                <a:off x="3120224" y="2534389"/>
                <a:ext cx="23510" cy="26421"/>
              </a:xfrm>
              <a:custGeom>
                <a:avLst/>
                <a:gdLst/>
                <a:ahLst/>
                <a:cxnLst/>
                <a:rect l="l" t="t" r="r" b="b"/>
                <a:pathLst>
                  <a:path w="23510" h="26421" extrusionOk="0">
                    <a:moveTo>
                      <a:pt x="0" y="13211"/>
                    </a:moveTo>
                    <a:cubicBezTo>
                      <a:pt x="0" y="5911"/>
                      <a:pt x="5262" y="0"/>
                      <a:pt x="11755" y="0"/>
                    </a:cubicBezTo>
                    <a:cubicBezTo>
                      <a:pt x="18248" y="0"/>
                      <a:pt x="23511" y="5911"/>
                      <a:pt x="23511" y="13211"/>
                    </a:cubicBezTo>
                    <a:cubicBezTo>
                      <a:pt x="23511" y="20504"/>
                      <a:pt x="18248" y="26421"/>
                      <a:pt x="11755" y="26421"/>
                    </a:cubicBezTo>
                    <a:cubicBezTo>
                      <a:pt x="5262" y="26421"/>
                      <a:pt x="0" y="20504"/>
                      <a:pt x="0" y="1321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6" name="Google Shape;8356;p13"/>
              <p:cNvSpPr/>
              <p:nvPr/>
            </p:nvSpPr>
            <p:spPr>
              <a:xfrm>
                <a:off x="3446940" y="2597344"/>
                <a:ext cx="36297" cy="42638"/>
              </a:xfrm>
              <a:custGeom>
                <a:avLst/>
                <a:gdLst/>
                <a:ahLst/>
                <a:cxnLst/>
                <a:rect l="l" t="t" r="r" b="b"/>
                <a:pathLst>
                  <a:path w="36297" h="42638" extrusionOk="0">
                    <a:moveTo>
                      <a:pt x="0" y="21316"/>
                    </a:moveTo>
                    <a:cubicBezTo>
                      <a:pt x="0" y="9543"/>
                      <a:pt x="8124" y="0"/>
                      <a:pt x="18146" y="0"/>
                    </a:cubicBezTo>
                    <a:cubicBezTo>
                      <a:pt x="28173" y="0"/>
                      <a:pt x="36297" y="9543"/>
                      <a:pt x="36297" y="21316"/>
                    </a:cubicBezTo>
                    <a:cubicBezTo>
                      <a:pt x="36297" y="33090"/>
                      <a:pt x="28173" y="42639"/>
                      <a:pt x="18146" y="42639"/>
                    </a:cubicBezTo>
                    <a:cubicBezTo>
                      <a:pt x="8124" y="42639"/>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7" name="Google Shape;8357;p13"/>
              <p:cNvSpPr/>
              <p:nvPr/>
            </p:nvSpPr>
            <p:spPr>
              <a:xfrm>
                <a:off x="4012422" y="2524398"/>
                <a:ext cx="21601" cy="25372"/>
              </a:xfrm>
              <a:custGeom>
                <a:avLst/>
                <a:gdLst/>
                <a:ahLst/>
                <a:cxnLst/>
                <a:rect l="l" t="t" r="r" b="b"/>
                <a:pathLst>
                  <a:path w="21601" h="25372" extrusionOk="0">
                    <a:moveTo>
                      <a:pt x="0" y="12689"/>
                    </a:moveTo>
                    <a:cubicBezTo>
                      <a:pt x="0" y="5681"/>
                      <a:pt x="4838" y="0"/>
                      <a:pt x="10804" y="0"/>
                    </a:cubicBezTo>
                    <a:cubicBezTo>
                      <a:pt x="16769" y="0"/>
                      <a:pt x="21601" y="5681"/>
                      <a:pt x="21601" y="12689"/>
                    </a:cubicBezTo>
                    <a:cubicBezTo>
                      <a:pt x="21601" y="19698"/>
                      <a:pt x="16769" y="25372"/>
                      <a:pt x="10804" y="25372"/>
                    </a:cubicBezTo>
                    <a:cubicBezTo>
                      <a:pt x="4838" y="25372"/>
                      <a:pt x="0" y="19698"/>
                      <a:pt x="0" y="126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8" name="Google Shape;8358;p13"/>
              <p:cNvSpPr/>
              <p:nvPr/>
            </p:nvSpPr>
            <p:spPr>
              <a:xfrm>
                <a:off x="3877801" y="2586904"/>
                <a:ext cx="36297" cy="42632"/>
              </a:xfrm>
              <a:custGeom>
                <a:avLst/>
                <a:gdLst/>
                <a:ahLst/>
                <a:cxnLst/>
                <a:rect l="l" t="t" r="r" b="b"/>
                <a:pathLst>
                  <a:path w="36297" h="42632" extrusionOk="0">
                    <a:moveTo>
                      <a:pt x="0" y="21316"/>
                    </a:moveTo>
                    <a:cubicBezTo>
                      <a:pt x="0" y="9543"/>
                      <a:pt x="8124" y="0"/>
                      <a:pt x="18152" y="0"/>
                    </a:cubicBezTo>
                    <a:cubicBezTo>
                      <a:pt x="28173" y="0"/>
                      <a:pt x="36297" y="9543"/>
                      <a:pt x="36297" y="21316"/>
                    </a:cubicBezTo>
                    <a:cubicBezTo>
                      <a:pt x="36297" y="33090"/>
                      <a:pt x="28173" y="42632"/>
                      <a:pt x="18152" y="42632"/>
                    </a:cubicBezTo>
                    <a:cubicBezTo>
                      <a:pt x="8124" y="42632"/>
                      <a:pt x="0" y="33090"/>
                      <a:pt x="0" y="2131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59" name="Google Shape;8359;p13"/>
              <p:cNvSpPr/>
              <p:nvPr/>
            </p:nvSpPr>
            <p:spPr>
              <a:xfrm>
                <a:off x="4304312" y="2429510"/>
                <a:ext cx="21310" cy="25672"/>
              </a:xfrm>
              <a:custGeom>
                <a:avLst/>
                <a:gdLst/>
                <a:ahLst/>
                <a:cxnLst/>
                <a:rect l="l" t="t" r="r" b="b"/>
                <a:pathLst>
                  <a:path w="21310" h="25672" extrusionOk="0">
                    <a:moveTo>
                      <a:pt x="10904" y="2"/>
                    </a:moveTo>
                    <a:cubicBezTo>
                      <a:pt x="16791" y="111"/>
                      <a:pt x="21447" y="5949"/>
                      <a:pt x="21307" y="13043"/>
                    </a:cubicBezTo>
                    <a:cubicBezTo>
                      <a:pt x="21168" y="20130"/>
                      <a:pt x="16288" y="25786"/>
                      <a:pt x="10407" y="25671"/>
                    </a:cubicBezTo>
                    <a:cubicBezTo>
                      <a:pt x="4520" y="25562"/>
                      <a:pt x="-136" y="19723"/>
                      <a:pt x="3" y="12630"/>
                    </a:cubicBezTo>
                    <a:cubicBezTo>
                      <a:pt x="143" y="5543"/>
                      <a:pt x="5023" y="-114"/>
                      <a:pt x="10904" y="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0" name="Google Shape;8360;p13"/>
              <p:cNvSpPr/>
              <p:nvPr/>
            </p:nvSpPr>
            <p:spPr>
              <a:xfrm>
                <a:off x="4514445" y="2141696"/>
                <a:ext cx="25296" cy="27826"/>
              </a:xfrm>
              <a:custGeom>
                <a:avLst/>
                <a:gdLst/>
                <a:ahLst/>
                <a:cxnLst/>
                <a:rect l="l" t="t" r="r" b="b"/>
                <a:pathLst>
                  <a:path w="25296" h="27826" extrusionOk="0">
                    <a:moveTo>
                      <a:pt x="11085" y="70"/>
                    </a:moveTo>
                    <a:cubicBezTo>
                      <a:pt x="18020" y="-694"/>
                      <a:pt x="24337" y="4884"/>
                      <a:pt x="25199" y="12535"/>
                    </a:cubicBezTo>
                    <a:cubicBezTo>
                      <a:pt x="26059" y="20180"/>
                      <a:pt x="21143" y="26994"/>
                      <a:pt x="14207" y="27758"/>
                    </a:cubicBezTo>
                    <a:cubicBezTo>
                      <a:pt x="7277" y="28516"/>
                      <a:pt x="960" y="22938"/>
                      <a:pt x="99" y="15293"/>
                    </a:cubicBezTo>
                    <a:cubicBezTo>
                      <a:pt x="-768" y="7642"/>
                      <a:pt x="4155" y="828"/>
                      <a:pt x="11085" y="7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1" name="Google Shape;8361;p13"/>
              <p:cNvSpPr/>
              <p:nvPr/>
            </p:nvSpPr>
            <p:spPr>
              <a:xfrm>
                <a:off x="4501788" y="2225415"/>
                <a:ext cx="24001" cy="28130"/>
              </a:xfrm>
              <a:custGeom>
                <a:avLst/>
                <a:gdLst/>
                <a:ahLst/>
                <a:cxnLst/>
                <a:rect l="l" t="t" r="r" b="b"/>
                <a:pathLst>
                  <a:path w="24001" h="28130" extrusionOk="0">
                    <a:moveTo>
                      <a:pt x="11076" y="21"/>
                    </a:moveTo>
                    <a:cubicBezTo>
                      <a:pt x="17685" y="-403"/>
                      <a:pt x="23456" y="5545"/>
                      <a:pt x="23966" y="13299"/>
                    </a:cubicBezTo>
                    <a:cubicBezTo>
                      <a:pt x="24475" y="21053"/>
                      <a:pt x="19528" y="27685"/>
                      <a:pt x="12919" y="28110"/>
                    </a:cubicBezTo>
                    <a:cubicBezTo>
                      <a:pt x="6317" y="28528"/>
                      <a:pt x="545" y="22587"/>
                      <a:pt x="36" y="14832"/>
                    </a:cubicBezTo>
                    <a:cubicBezTo>
                      <a:pt x="-473" y="7072"/>
                      <a:pt x="4468" y="446"/>
                      <a:pt x="11076" y="2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2" name="Google Shape;8362;p13"/>
              <p:cNvSpPr/>
              <p:nvPr/>
            </p:nvSpPr>
            <p:spPr>
              <a:xfrm>
                <a:off x="4249772" y="1722336"/>
                <a:ext cx="14650" cy="18656"/>
              </a:xfrm>
              <a:custGeom>
                <a:avLst/>
                <a:gdLst/>
                <a:ahLst/>
                <a:cxnLst/>
                <a:rect l="l" t="t" r="r" b="b"/>
                <a:pathLst>
                  <a:path w="14650" h="18656" extrusionOk="0">
                    <a:moveTo>
                      <a:pt x="1737" y="12238"/>
                    </a:moveTo>
                    <a:cubicBezTo>
                      <a:pt x="-876" y="7346"/>
                      <a:pt x="-500" y="2077"/>
                      <a:pt x="2586" y="470"/>
                    </a:cubicBezTo>
                    <a:cubicBezTo>
                      <a:pt x="5672" y="-1142"/>
                      <a:pt x="10298" y="1525"/>
                      <a:pt x="12911" y="6418"/>
                    </a:cubicBezTo>
                    <a:cubicBezTo>
                      <a:pt x="15530" y="11310"/>
                      <a:pt x="15148" y="16579"/>
                      <a:pt x="12062" y="18186"/>
                    </a:cubicBezTo>
                    <a:cubicBezTo>
                      <a:pt x="8976" y="19798"/>
                      <a:pt x="4356" y="17131"/>
                      <a:pt x="1737" y="1223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3" name="Google Shape;8363;p13"/>
              <p:cNvSpPr/>
              <p:nvPr/>
            </p:nvSpPr>
            <p:spPr>
              <a:xfrm>
                <a:off x="4278031" y="1748240"/>
                <a:ext cx="12304" cy="13596"/>
              </a:xfrm>
              <a:custGeom>
                <a:avLst/>
                <a:gdLst/>
                <a:ahLst/>
                <a:cxnLst/>
                <a:rect l="l" t="t" r="r" b="b"/>
                <a:pathLst>
                  <a:path w="12304" h="13596" extrusionOk="0">
                    <a:moveTo>
                      <a:pt x="985" y="9493"/>
                    </a:moveTo>
                    <a:cubicBezTo>
                      <a:pt x="-858" y="6043"/>
                      <a:pt x="-40" y="2048"/>
                      <a:pt x="2816" y="557"/>
                    </a:cubicBezTo>
                    <a:cubicBezTo>
                      <a:pt x="5671" y="-929"/>
                      <a:pt x="9479" y="660"/>
                      <a:pt x="11322" y="4109"/>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4" name="Google Shape;8364;p13"/>
              <p:cNvSpPr/>
              <p:nvPr/>
            </p:nvSpPr>
            <p:spPr>
              <a:xfrm>
                <a:off x="4255987" y="1751405"/>
                <a:ext cx="12304" cy="13596"/>
              </a:xfrm>
              <a:custGeom>
                <a:avLst/>
                <a:gdLst/>
                <a:ahLst/>
                <a:cxnLst/>
                <a:rect l="l" t="t" r="r" b="b"/>
                <a:pathLst>
                  <a:path w="12304" h="13596" extrusionOk="0">
                    <a:moveTo>
                      <a:pt x="985" y="9493"/>
                    </a:moveTo>
                    <a:cubicBezTo>
                      <a:pt x="-858" y="6044"/>
                      <a:pt x="-40" y="2048"/>
                      <a:pt x="2816" y="557"/>
                    </a:cubicBezTo>
                    <a:cubicBezTo>
                      <a:pt x="5671" y="-929"/>
                      <a:pt x="9479" y="660"/>
                      <a:pt x="11321" y="4110"/>
                    </a:cubicBezTo>
                    <a:cubicBezTo>
                      <a:pt x="13165" y="7553"/>
                      <a:pt x="12340" y="11554"/>
                      <a:pt x="9491" y="13040"/>
                    </a:cubicBezTo>
                    <a:cubicBezTo>
                      <a:pt x="6635" y="14525"/>
                      <a:pt x="2828" y="12937"/>
                      <a:pt x="985" y="94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365" name="Google Shape;8365;p13"/>
            <p:cNvSpPr/>
            <p:nvPr/>
          </p:nvSpPr>
          <p:spPr>
            <a:xfrm>
              <a:off x="923165" y="865553"/>
              <a:ext cx="3766616" cy="2479631"/>
            </a:xfrm>
            <a:custGeom>
              <a:avLst/>
              <a:gdLst/>
              <a:ahLst/>
              <a:cxnLst/>
              <a:rect l="l" t="t" r="r" b="b"/>
              <a:pathLst>
                <a:path w="3766616" h="2479631" extrusionOk="0">
                  <a:moveTo>
                    <a:pt x="83648" y="2439067"/>
                  </a:moveTo>
                  <a:cubicBezTo>
                    <a:pt x="83648" y="2439067"/>
                    <a:pt x="-4164" y="2029565"/>
                    <a:pt x="6022" y="1472225"/>
                  </a:cubicBezTo>
                  <a:cubicBezTo>
                    <a:pt x="16213" y="914885"/>
                    <a:pt x="-80789" y="393339"/>
                    <a:pt x="243787" y="188185"/>
                  </a:cubicBezTo>
                  <a:cubicBezTo>
                    <a:pt x="488330" y="33617"/>
                    <a:pt x="1317083" y="6251"/>
                    <a:pt x="1880916" y="825"/>
                  </a:cubicBezTo>
                  <a:cubicBezTo>
                    <a:pt x="2648939" y="-6560"/>
                    <a:pt x="2897048" y="34794"/>
                    <a:pt x="3377186" y="159769"/>
                  </a:cubicBezTo>
                  <a:cubicBezTo>
                    <a:pt x="3811666" y="296264"/>
                    <a:pt x="3742873" y="410715"/>
                    <a:pt x="3763565" y="981859"/>
                  </a:cubicBezTo>
                  <a:cubicBezTo>
                    <a:pt x="3784256" y="1553004"/>
                    <a:pt x="3692953" y="2479632"/>
                    <a:pt x="3692953" y="2479632"/>
                  </a:cubicBezTo>
                  <a:lnTo>
                    <a:pt x="83648" y="2439067"/>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6" name="Google Shape;8366;p13"/>
            <p:cNvSpPr/>
            <p:nvPr/>
          </p:nvSpPr>
          <p:spPr>
            <a:xfrm>
              <a:off x="1414014" y="1274595"/>
              <a:ext cx="2830367" cy="1616102"/>
            </a:xfrm>
            <a:custGeom>
              <a:avLst/>
              <a:gdLst/>
              <a:ahLst/>
              <a:cxnLst/>
              <a:rect l="l" t="t" r="r" b="b"/>
              <a:pathLst>
                <a:path w="2830367" h="1616102" extrusionOk="0">
                  <a:moveTo>
                    <a:pt x="62854" y="1589664"/>
                  </a:moveTo>
                  <a:cubicBezTo>
                    <a:pt x="62854" y="1589664"/>
                    <a:pt x="-3132" y="1322768"/>
                    <a:pt x="4526" y="959524"/>
                  </a:cubicBezTo>
                  <a:cubicBezTo>
                    <a:pt x="12183" y="596280"/>
                    <a:pt x="-60709" y="256359"/>
                    <a:pt x="183192" y="122647"/>
                  </a:cubicBezTo>
                  <a:cubicBezTo>
                    <a:pt x="366945" y="21910"/>
                    <a:pt x="989701" y="4073"/>
                    <a:pt x="1413390" y="539"/>
                  </a:cubicBezTo>
                  <a:cubicBezTo>
                    <a:pt x="1990506" y="-4281"/>
                    <a:pt x="2176945" y="22674"/>
                    <a:pt x="2537739" y="104125"/>
                  </a:cubicBezTo>
                  <a:cubicBezTo>
                    <a:pt x="2864220" y="193089"/>
                    <a:pt x="2812529" y="267684"/>
                    <a:pt x="2828074" y="639925"/>
                  </a:cubicBezTo>
                  <a:cubicBezTo>
                    <a:pt x="2843625" y="1012172"/>
                    <a:pt x="2775014" y="1616103"/>
                    <a:pt x="2775014" y="1616103"/>
                  </a:cubicBezTo>
                  <a:lnTo>
                    <a:pt x="62854" y="1589664"/>
                  </a:lnTo>
                  <a:close/>
                </a:path>
              </a:pathLst>
            </a:custGeom>
            <a:solidFill>
              <a:srgbClr val="CE63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367" name="Google Shape;8367;p13"/>
            <p:cNvGrpSpPr/>
            <p:nvPr/>
          </p:nvGrpSpPr>
          <p:grpSpPr>
            <a:xfrm>
              <a:off x="2979756" y="1286202"/>
              <a:ext cx="1275339" cy="1256021"/>
              <a:chOff x="2979756" y="1286202"/>
              <a:chExt cx="1275339" cy="1256021"/>
            </a:xfrm>
          </p:grpSpPr>
          <p:sp>
            <p:nvSpPr>
              <p:cNvPr id="8368" name="Google Shape;8368;p13"/>
              <p:cNvSpPr/>
              <p:nvPr/>
            </p:nvSpPr>
            <p:spPr>
              <a:xfrm>
                <a:off x="2994733" y="2228383"/>
                <a:ext cx="155470" cy="164716"/>
              </a:xfrm>
              <a:custGeom>
                <a:avLst/>
                <a:gdLst/>
                <a:ahLst/>
                <a:cxnLst/>
                <a:rect l="l" t="t" r="r" b="b"/>
                <a:pathLst>
                  <a:path w="155470" h="164716" extrusionOk="0">
                    <a:moveTo>
                      <a:pt x="0" y="0"/>
                    </a:moveTo>
                    <a:cubicBezTo>
                      <a:pt x="6645" y="29374"/>
                      <a:pt x="15345" y="55013"/>
                      <a:pt x="25991" y="75359"/>
                    </a:cubicBezTo>
                    <a:cubicBezTo>
                      <a:pt x="70478" y="160382"/>
                      <a:pt x="126491" y="167178"/>
                      <a:pt x="155471" y="164171"/>
                    </a:cubicBezTo>
                    <a:cubicBezTo>
                      <a:pt x="129056" y="92831"/>
                      <a:pt x="134045" y="4729"/>
                      <a:pt x="134045" y="4729"/>
                    </a:cubicBezTo>
                    <a:cubicBezTo>
                      <a:pt x="134045" y="4729"/>
                      <a:pt x="136331" y="69375"/>
                      <a:pt x="62391" y="65186"/>
                    </a:cubicBezTo>
                    <a:cubicBezTo>
                      <a:pt x="23493" y="62985"/>
                      <a:pt x="14751"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69" name="Google Shape;8369;p13"/>
              <p:cNvSpPr/>
              <p:nvPr/>
            </p:nvSpPr>
            <p:spPr>
              <a:xfrm>
                <a:off x="3416148" y="1462411"/>
                <a:ext cx="449285" cy="148066"/>
              </a:xfrm>
              <a:custGeom>
                <a:avLst/>
                <a:gdLst/>
                <a:ahLst/>
                <a:cxnLst/>
                <a:rect l="l" t="t" r="r" b="b"/>
                <a:pathLst>
                  <a:path w="449285" h="148066" extrusionOk="0">
                    <a:moveTo>
                      <a:pt x="217188" y="77"/>
                    </a:moveTo>
                    <a:cubicBezTo>
                      <a:pt x="122593" y="-2888"/>
                      <a:pt x="86835" y="81195"/>
                      <a:pt x="86835" y="81195"/>
                    </a:cubicBezTo>
                    <a:cubicBezTo>
                      <a:pt x="86835" y="81195"/>
                      <a:pt x="52054" y="54083"/>
                      <a:pt x="16521" y="50287"/>
                    </a:cubicBezTo>
                    <a:cubicBezTo>
                      <a:pt x="11119" y="49712"/>
                      <a:pt x="5572" y="49651"/>
                      <a:pt x="0" y="49809"/>
                    </a:cubicBezTo>
                    <a:cubicBezTo>
                      <a:pt x="36382" y="50403"/>
                      <a:pt x="59365" y="101135"/>
                      <a:pt x="59365" y="101135"/>
                    </a:cubicBezTo>
                    <a:cubicBezTo>
                      <a:pt x="59365" y="101135"/>
                      <a:pt x="92977" y="78636"/>
                      <a:pt x="124109" y="88804"/>
                    </a:cubicBezTo>
                    <a:cubicBezTo>
                      <a:pt x="179558" y="106913"/>
                      <a:pt x="189519" y="148066"/>
                      <a:pt x="189519" y="148066"/>
                    </a:cubicBezTo>
                    <a:cubicBezTo>
                      <a:pt x="189519" y="148066"/>
                      <a:pt x="211914" y="89713"/>
                      <a:pt x="260973" y="86803"/>
                    </a:cubicBezTo>
                    <a:cubicBezTo>
                      <a:pt x="295688" y="84742"/>
                      <a:pt x="323703" y="115952"/>
                      <a:pt x="323703" y="115952"/>
                    </a:cubicBezTo>
                    <a:cubicBezTo>
                      <a:pt x="323703" y="115952"/>
                      <a:pt x="339927" y="88749"/>
                      <a:pt x="361243" y="79358"/>
                    </a:cubicBezTo>
                    <a:cubicBezTo>
                      <a:pt x="396843" y="63668"/>
                      <a:pt x="431758" y="90647"/>
                      <a:pt x="431758" y="90647"/>
                    </a:cubicBezTo>
                    <a:cubicBezTo>
                      <a:pt x="431758" y="90647"/>
                      <a:pt x="447606" y="78315"/>
                      <a:pt x="447606" y="78315"/>
                    </a:cubicBezTo>
                    <a:cubicBezTo>
                      <a:pt x="447606" y="78315"/>
                      <a:pt x="449073" y="77770"/>
                      <a:pt x="449285" y="77672"/>
                    </a:cubicBezTo>
                    <a:cubicBezTo>
                      <a:pt x="449079" y="77757"/>
                      <a:pt x="447606" y="78236"/>
                      <a:pt x="447606" y="78236"/>
                    </a:cubicBezTo>
                    <a:cubicBezTo>
                      <a:pt x="447606" y="78236"/>
                      <a:pt x="415789" y="47505"/>
                      <a:pt x="387834" y="46680"/>
                    </a:cubicBezTo>
                    <a:cubicBezTo>
                      <a:pt x="359358" y="45844"/>
                      <a:pt x="330888" y="75272"/>
                      <a:pt x="330888" y="75272"/>
                    </a:cubicBezTo>
                    <a:cubicBezTo>
                      <a:pt x="330888" y="75272"/>
                      <a:pt x="311784" y="3035"/>
                      <a:pt x="217188" y="7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0" name="Google Shape;8370;p13"/>
              <p:cNvSpPr/>
              <p:nvPr/>
            </p:nvSpPr>
            <p:spPr>
              <a:xfrm>
                <a:off x="3267328" y="2058774"/>
                <a:ext cx="974929" cy="483449"/>
              </a:xfrm>
              <a:custGeom>
                <a:avLst/>
                <a:gdLst/>
                <a:ahLst/>
                <a:cxnLst/>
                <a:rect l="l" t="t" r="r" b="b"/>
                <a:pathLst>
                  <a:path w="974929" h="483449" extrusionOk="0">
                    <a:moveTo>
                      <a:pt x="856259" y="0"/>
                    </a:moveTo>
                    <a:cubicBezTo>
                      <a:pt x="897691" y="66028"/>
                      <a:pt x="940227" y="179139"/>
                      <a:pt x="817779" y="260500"/>
                    </a:cubicBezTo>
                    <a:cubicBezTo>
                      <a:pt x="742942" y="310232"/>
                      <a:pt x="697072" y="211144"/>
                      <a:pt x="675737" y="145746"/>
                    </a:cubicBezTo>
                    <a:cubicBezTo>
                      <a:pt x="694878" y="233054"/>
                      <a:pt x="705275" y="401790"/>
                      <a:pt x="500527" y="407695"/>
                    </a:cubicBezTo>
                    <a:cubicBezTo>
                      <a:pt x="406168" y="410412"/>
                      <a:pt x="375357" y="307413"/>
                      <a:pt x="367621" y="206130"/>
                    </a:cubicBezTo>
                    <a:cubicBezTo>
                      <a:pt x="353538" y="320260"/>
                      <a:pt x="315064" y="441713"/>
                      <a:pt x="213696" y="434438"/>
                    </a:cubicBezTo>
                    <a:cubicBezTo>
                      <a:pt x="90855" y="425629"/>
                      <a:pt x="72461" y="145025"/>
                      <a:pt x="72461" y="145025"/>
                    </a:cubicBezTo>
                    <a:cubicBezTo>
                      <a:pt x="72461" y="145025"/>
                      <a:pt x="92128" y="414425"/>
                      <a:pt x="0" y="422585"/>
                    </a:cubicBezTo>
                    <a:cubicBezTo>
                      <a:pt x="47149" y="430673"/>
                      <a:pt x="84889" y="396880"/>
                      <a:pt x="84889" y="396880"/>
                    </a:cubicBezTo>
                    <a:cubicBezTo>
                      <a:pt x="84889" y="396880"/>
                      <a:pt x="146001" y="483157"/>
                      <a:pt x="219001" y="483448"/>
                    </a:cubicBezTo>
                    <a:cubicBezTo>
                      <a:pt x="301599" y="483776"/>
                      <a:pt x="341024" y="424028"/>
                      <a:pt x="341024" y="424028"/>
                    </a:cubicBezTo>
                    <a:cubicBezTo>
                      <a:pt x="341024" y="424028"/>
                      <a:pt x="399117" y="465351"/>
                      <a:pt x="447133" y="467752"/>
                    </a:cubicBezTo>
                    <a:cubicBezTo>
                      <a:pt x="495155" y="470159"/>
                      <a:pt x="540953" y="423628"/>
                      <a:pt x="540953" y="423628"/>
                    </a:cubicBezTo>
                    <a:cubicBezTo>
                      <a:pt x="540953" y="423628"/>
                      <a:pt x="628031" y="445035"/>
                      <a:pt x="680775" y="416183"/>
                    </a:cubicBezTo>
                    <a:cubicBezTo>
                      <a:pt x="759360" y="373193"/>
                      <a:pt x="772516" y="309195"/>
                      <a:pt x="772516" y="309195"/>
                    </a:cubicBezTo>
                    <a:cubicBezTo>
                      <a:pt x="772516" y="309195"/>
                      <a:pt x="869179" y="323091"/>
                      <a:pt x="921875" y="242646"/>
                    </a:cubicBezTo>
                    <a:cubicBezTo>
                      <a:pt x="942694" y="210859"/>
                      <a:pt x="962610" y="171300"/>
                      <a:pt x="974930" y="120762"/>
                    </a:cubicBezTo>
                    <a:cubicBezTo>
                      <a:pt x="939954" y="102816"/>
                      <a:pt x="891047" y="44742"/>
                      <a:pt x="856259"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1" name="Google Shape;8371;p13"/>
              <p:cNvSpPr/>
              <p:nvPr/>
            </p:nvSpPr>
            <p:spPr>
              <a:xfrm>
                <a:off x="3472153" y="1462393"/>
                <a:ext cx="262223" cy="147913"/>
              </a:xfrm>
              <a:custGeom>
                <a:avLst/>
                <a:gdLst/>
                <a:ahLst/>
                <a:cxnLst/>
                <a:rect l="l" t="t" r="r" b="b"/>
                <a:pathLst>
                  <a:path w="262223" h="147913" extrusionOk="0">
                    <a:moveTo>
                      <a:pt x="161147" y="76"/>
                    </a:moveTo>
                    <a:cubicBezTo>
                      <a:pt x="66558" y="-2882"/>
                      <a:pt x="30848" y="81213"/>
                      <a:pt x="30848" y="81213"/>
                    </a:cubicBezTo>
                    <a:cubicBezTo>
                      <a:pt x="30848" y="81213"/>
                      <a:pt x="-11166" y="110847"/>
                      <a:pt x="2869" y="131436"/>
                    </a:cubicBezTo>
                    <a:cubicBezTo>
                      <a:pt x="19626" y="156020"/>
                      <a:pt x="44677" y="141918"/>
                      <a:pt x="67133" y="143961"/>
                    </a:cubicBezTo>
                    <a:cubicBezTo>
                      <a:pt x="74936" y="144671"/>
                      <a:pt x="82375" y="147453"/>
                      <a:pt x="90238" y="147872"/>
                    </a:cubicBezTo>
                    <a:cubicBezTo>
                      <a:pt x="98053" y="148290"/>
                      <a:pt x="106135" y="145441"/>
                      <a:pt x="113907" y="144634"/>
                    </a:cubicBezTo>
                    <a:cubicBezTo>
                      <a:pt x="169302" y="138881"/>
                      <a:pt x="237961" y="116564"/>
                      <a:pt x="262224" y="50178"/>
                    </a:cubicBezTo>
                    <a:cubicBezTo>
                      <a:pt x="247776" y="29001"/>
                      <a:pt x="218409" y="1871"/>
                      <a:pt x="161147"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2" name="Google Shape;8372;p13"/>
              <p:cNvSpPr/>
              <p:nvPr/>
            </p:nvSpPr>
            <p:spPr>
              <a:xfrm>
                <a:off x="4217540" y="1848236"/>
                <a:ext cx="37555" cy="239444"/>
              </a:xfrm>
              <a:custGeom>
                <a:avLst/>
                <a:gdLst/>
                <a:ahLst/>
                <a:cxnLst/>
                <a:rect l="l" t="t" r="r" b="b"/>
                <a:pathLst>
                  <a:path w="37555" h="239444" extrusionOk="0">
                    <a:moveTo>
                      <a:pt x="0" y="0"/>
                    </a:moveTo>
                    <a:cubicBezTo>
                      <a:pt x="29155" y="95845"/>
                      <a:pt x="39019" y="174441"/>
                      <a:pt x="36940" y="239445"/>
                    </a:cubicBezTo>
                    <a:cubicBezTo>
                      <a:pt x="40474" y="167269"/>
                      <a:pt x="28871"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3" name="Google Shape;8373;p13"/>
              <p:cNvSpPr/>
              <p:nvPr/>
            </p:nvSpPr>
            <p:spPr>
              <a:xfrm>
                <a:off x="3865906" y="1527168"/>
                <a:ext cx="323230" cy="239307"/>
              </a:xfrm>
              <a:custGeom>
                <a:avLst/>
                <a:gdLst/>
                <a:ahLst/>
                <a:cxnLst/>
                <a:rect l="l" t="t" r="r" b="b"/>
                <a:pathLst>
                  <a:path w="323230" h="239307" extrusionOk="0">
                    <a:moveTo>
                      <a:pt x="71048" y="26"/>
                    </a:moveTo>
                    <a:cubicBezTo>
                      <a:pt x="30798" y="-622"/>
                      <a:pt x="4038" y="10927"/>
                      <a:pt x="0" y="12758"/>
                    </a:cubicBezTo>
                    <a:cubicBezTo>
                      <a:pt x="11204" y="8168"/>
                      <a:pt x="201899" y="-64893"/>
                      <a:pt x="323231" y="239307"/>
                    </a:cubicBezTo>
                    <a:cubicBezTo>
                      <a:pt x="246459" y="41101"/>
                      <a:pt x="140908" y="1148"/>
                      <a:pt x="71048"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4" name="Google Shape;8374;p13"/>
              <p:cNvSpPr/>
              <p:nvPr/>
            </p:nvSpPr>
            <p:spPr>
              <a:xfrm>
                <a:off x="2979756" y="1512220"/>
                <a:ext cx="1274990" cy="981303"/>
              </a:xfrm>
              <a:custGeom>
                <a:avLst/>
                <a:gdLst/>
                <a:ahLst/>
                <a:cxnLst/>
                <a:rect l="l" t="t" r="r" b="b"/>
                <a:pathLst>
                  <a:path w="1274990" h="981303" extrusionOk="0">
                    <a:moveTo>
                      <a:pt x="436392" y="0"/>
                    </a:moveTo>
                    <a:cubicBezTo>
                      <a:pt x="430062" y="176"/>
                      <a:pt x="423854" y="964"/>
                      <a:pt x="417792" y="1758"/>
                    </a:cubicBezTo>
                    <a:cubicBezTo>
                      <a:pt x="414136" y="2249"/>
                      <a:pt x="410650" y="2740"/>
                      <a:pt x="407249" y="3359"/>
                    </a:cubicBezTo>
                    <a:cubicBezTo>
                      <a:pt x="403684" y="4001"/>
                      <a:pt x="400168" y="4608"/>
                      <a:pt x="396972" y="5280"/>
                    </a:cubicBezTo>
                    <a:cubicBezTo>
                      <a:pt x="384756" y="8100"/>
                      <a:pt x="374274" y="11210"/>
                      <a:pt x="374274" y="11210"/>
                    </a:cubicBezTo>
                    <a:cubicBezTo>
                      <a:pt x="374274" y="11210"/>
                      <a:pt x="366653" y="11119"/>
                      <a:pt x="359360" y="11131"/>
                    </a:cubicBezTo>
                    <a:cubicBezTo>
                      <a:pt x="351982" y="11234"/>
                      <a:pt x="342657" y="11543"/>
                      <a:pt x="330684" y="13053"/>
                    </a:cubicBezTo>
                    <a:cubicBezTo>
                      <a:pt x="322948" y="14023"/>
                      <a:pt x="314236" y="15563"/>
                      <a:pt x="305032" y="17533"/>
                    </a:cubicBezTo>
                    <a:cubicBezTo>
                      <a:pt x="302474" y="18085"/>
                      <a:pt x="299697" y="18897"/>
                      <a:pt x="297042" y="19534"/>
                    </a:cubicBezTo>
                    <a:cubicBezTo>
                      <a:pt x="289748" y="21298"/>
                      <a:pt x="282115" y="23462"/>
                      <a:pt x="274210" y="26021"/>
                    </a:cubicBezTo>
                    <a:cubicBezTo>
                      <a:pt x="272743" y="26500"/>
                      <a:pt x="271257" y="27039"/>
                      <a:pt x="269772" y="27543"/>
                    </a:cubicBezTo>
                    <a:cubicBezTo>
                      <a:pt x="266426" y="28640"/>
                      <a:pt x="263103" y="29671"/>
                      <a:pt x="259635" y="30986"/>
                    </a:cubicBezTo>
                    <a:cubicBezTo>
                      <a:pt x="259544" y="31023"/>
                      <a:pt x="259453" y="31035"/>
                      <a:pt x="259362" y="31071"/>
                    </a:cubicBezTo>
                    <a:cubicBezTo>
                      <a:pt x="257774" y="31671"/>
                      <a:pt x="256204" y="32272"/>
                      <a:pt x="254597" y="32908"/>
                    </a:cubicBezTo>
                    <a:cubicBezTo>
                      <a:pt x="254506" y="32944"/>
                      <a:pt x="254415" y="32957"/>
                      <a:pt x="254330" y="32993"/>
                    </a:cubicBezTo>
                    <a:cubicBezTo>
                      <a:pt x="246122" y="36285"/>
                      <a:pt x="237743" y="40117"/>
                      <a:pt x="229213" y="44439"/>
                    </a:cubicBezTo>
                    <a:cubicBezTo>
                      <a:pt x="227261" y="45433"/>
                      <a:pt x="225266" y="46598"/>
                      <a:pt x="223302" y="47646"/>
                    </a:cubicBezTo>
                    <a:cubicBezTo>
                      <a:pt x="216439" y="51314"/>
                      <a:pt x="209503" y="55388"/>
                      <a:pt x="202549" y="59820"/>
                    </a:cubicBezTo>
                    <a:cubicBezTo>
                      <a:pt x="200142" y="61354"/>
                      <a:pt x="197711" y="62761"/>
                      <a:pt x="195298" y="64385"/>
                    </a:cubicBezTo>
                    <a:cubicBezTo>
                      <a:pt x="195226" y="64428"/>
                      <a:pt x="195165" y="64495"/>
                      <a:pt x="195092" y="64543"/>
                    </a:cubicBezTo>
                    <a:cubicBezTo>
                      <a:pt x="186696" y="70230"/>
                      <a:pt x="178281" y="76498"/>
                      <a:pt x="169908" y="83440"/>
                    </a:cubicBezTo>
                    <a:cubicBezTo>
                      <a:pt x="169793" y="83537"/>
                      <a:pt x="169689" y="83665"/>
                      <a:pt x="169574" y="83762"/>
                    </a:cubicBezTo>
                    <a:cubicBezTo>
                      <a:pt x="163954" y="88430"/>
                      <a:pt x="158340" y="93292"/>
                      <a:pt x="152787" y="98579"/>
                    </a:cubicBezTo>
                    <a:cubicBezTo>
                      <a:pt x="142941" y="107946"/>
                      <a:pt x="133235" y="118270"/>
                      <a:pt x="123771" y="129729"/>
                    </a:cubicBezTo>
                    <a:cubicBezTo>
                      <a:pt x="119042" y="135458"/>
                      <a:pt x="114398" y="141460"/>
                      <a:pt x="109803" y="147747"/>
                    </a:cubicBezTo>
                    <a:cubicBezTo>
                      <a:pt x="109784" y="147777"/>
                      <a:pt x="109760" y="147795"/>
                      <a:pt x="109736" y="147826"/>
                    </a:cubicBezTo>
                    <a:cubicBezTo>
                      <a:pt x="105165" y="154094"/>
                      <a:pt x="100642" y="160600"/>
                      <a:pt x="96241" y="167444"/>
                    </a:cubicBezTo>
                    <a:cubicBezTo>
                      <a:pt x="96228" y="167463"/>
                      <a:pt x="96247" y="167517"/>
                      <a:pt x="96241" y="167529"/>
                    </a:cubicBezTo>
                    <a:cubicBezTo>
                      <a:pt x="90572" y="176338"/>
                      <a:pt x="85134" y="185899"/>
                      <a:pt x="79786" y="195715"/>
                    </a:cubicBezTo>
                    <a:cubicBezTo>
                      <a:pt x="79768" y="195745"/>
                      <a:pt x="79738" y="195763"/>
                      <a:pt x="79720" y="195793"/>
                    </a:cubicBezTo>
                    <a:cubicBezTo>
                      <a:pt x="78004" y="198952"/>
                      <a:pt x="76288" y="202141"/>
                      <a:pt x="74615" y="205409"/>
                    </a:cubicBezTo>
                    <a:cubicBezTo>
                      <a:pt x="74524" y="205585"/>
                      <a:pt x="74439" y="205785"/>
                      <a:pt x="74348" y="205967"/>
                    </a:cubicBezTo>
                    <a:cubicBezTo>
                      <a:pt x="69128" y="216128"/>
                      <a:pt x="64036" y="226573"/>
                      <a:pt x="59234" y="237838"/>
                    </a:cubicBezTo>
                    <a:cubicBezTo>
                      <a:pt x="51735" y="255432"/>
                      <a:pt x="44787" y="274359"/>
                      <a:pt x="38482" y="294778"/>
                    </a:cubicBezTo>
                    <a:cubicBezTo>
                      <a:pt x="32183" y="315191"/>
                      <a:pt x="26526" y="337090"/>
                      <a:pt x="21627" y="360522"/>
                    </a:cubicBezTo>
                    <a:cubicBezTo>
                      <a:pt x="17547" y="380031"/>
                      <a:pt x="14249" y="399480"/>
                      <a:pt x="11351" y="418820"/>
                    </a:cubicBezTo>
                    <a:cubicBezTo>
                      <a:pt x="10363" y="425392"/>
                      <a:pt x="9599" y="431904"/>
                      <a:pt x="8732" y="438445"/>
                    </a:cubicBezTo>
                    <a:cubicBezTo>
                      <a:pt x="7987" y="444174"/>
                      <a:pt x="7429" y="449800"/>
                      <a:pt x="6786" y="455499"/>
                    </a:cubicBezTo>
                    <a:cubicBezTo>
                      <a:pt x="5949" y="462769"/>
                      <a:pt x="5028" y="470080"/>
                      <a:pt x="4367" y="477283"/>
                    </a:cubicBezTo>
                    <a:cubicBezTo>
                      <a:pt x="4343" y="477573"/>
                      <a:pt x="4325" y="477871"/>
                      <a:pt x="4300" y="478162"/>
                    </a:cubicBezTo>
                    <a:cubicBezTo>
                      <a:pt x="3731" y="484473"/>
                      <a:pt x="3136" y="490814"/>
                      <a:pt x="2688" y="497065"/>
                    </a:cubicBezTo>
                    <a:cubicBezTo>
                      <a:pt x="2676" y="497223"/>
                      <a:pt x="2633" y="497380"/>
                      <a:pt x="2621" y="497544"/>
                    </a:cubicBezTo>
                    <a:cubicBezTo>
                      <a:pt x="1506" y="513119"/>
                      <a:pt x="833" y="528439"/>
                      <a:pt x="475" y="543511"/>
                    </a:cubicBezTo>
                    <a:cubicBezTo>
                      <a:pt x="396" y="546373"/>
                      <a:pt x="129" y="549313"/>
                      <a:pt x="69" y="552156"/>
                    </a:cubicBezTo>
                    <a:cubicBezTo>
                      <a:pt x="69" y="552290"/>
                      <a:pt x="69" y="552429"/>
                      <a:pt x="69" y="552556"/>
                    </a:cubicBezTo>
                    <a:cubicBezTo>
                      <a:pt x="69" y="552769"/>
                      <a:pt x="75" y="552987"/>
                      <a:pt x="69" y="553199"/>
                    </a:cubicBezTo>
                    <a:cubicBezTo>
                      <a:pt x="-168" y="570453"/>
                      <a:pt x="226" y="587223"/>
                      <a:pt x="942" y="603568"/>
                    </a:cubicBezTo>
                    <a:cubicBezTo>
                      <a:pt x="954" y="603792"/>
                      <a:pt x="996" y="603992"/>
                      <a:pt x="1008" y="604210"/>
                    </a:cubicBezTo>
                    <a:cubicBezTo>
                      <a:pt x="1269" y="609788"/>
                      <a:pt x="1657" y="615172"/>
                      <a:pt x="2015" y="620628"/>
                    </a:cubicBezTo>
                    <a:cubicBezTo>
                      <a:pt x="2033" y="620895"/>
                      <a:pt x="2069" y="621162"/>
                      <a:pt x="2082" y="621428"/>
                    </a:cubicBezTo>
                    <a:cubicBezTo>
                      <a:pt x="2827" y="632535"/>
                      <a:pt x="3791" y="643405"/>
                      <a:pt x="4973" y="653942"/>
                    </a:cubicBezTo>
                    <a:cubicBezTo>
                      <a:pt x="5834" y="661436"/>
                      <a:pt x="6592" y="669068"/>
                      <a:pt x="7659" y="676283"/>
                    </a:cubicBezTo>
                    <a:cubicBezTo>
                      <a:pt x="7799" y="677247"/>
                      <a:pt x="7914" y="678211"/>
                      <a:pt x="8059" y="679169"/>
                    </a:cubicBezTo>
                    <a:cubicBezTo>
                      <a:pt x="8199" y="680127"/>
                      <a:pt x="8314" y="681103"/>
                      <a:pt x="8466" y="682049"/>
                    </a:cubicBezTo>
                    <a:cubicBezTo>
                      <a:pt x="8490" y="682212"/>
                      <a:pt x="8502" y="682364"/>
                      <a:pt x="8532" y="682534"/>
                    </a:cubicBezTo>
                    <a:cubicBezTo>
                      <a:pt x="8556" y="682697"/>
                      <a:pt x="8575" y="682849"/>
                      <a:pt x="8599" y="683013"/>
                    </a:cubicBezTo>
                    <a:cubicBezTo>
                      <a:pt x="10405" y="694350"/>
                      <a:pt x="12497" y="705354"/>
                      <a:pt x="14843" y="715763"/>
                    </a:cubicBezTo>
                    <a:cubicBezTo>
                      <a:pt x="14868" y="715878"/>
                      <a:pt x="14886" y="715969"/>
                      <a:pt x="14910" y="716084"/>
                    </a:cubicBezTo>
                    <a:cubicBezTo>
                      <a:pt x="14928" y="716109"/>
                      <a:pt x="14959" y="716145"/>
                      <a:pt x="14977" y="716163"/>
                    </a:cubicBezTo>
                    <a:cubicBezTo>
                      <a:pt x="29727" y="734175"/>
                      <a:pt x="38469" y="779148"/>
                      <a:pt x="77368" y="781349"/>
                    </a:cubicBezTo>
                    <a:cubicBezTo>
                      <a:pt x="151308" y="785538"/>
                      <a:pt x="149022" y="720892"/>
                      <a:pt x="149022" y="720892"/>
                    </a:cubicBezTo>
                    <a:cubicBezTo>
                      <a:pt x="149022" y="720892"/>
                      <a:pt x="144032" y="808995"/>
                      <a:pt x="170447" y="880334"/>
                    </a:cubicBezTo>
                    <a:cubicBezTo>
                      <a:pt x="189029" y="930502"/>
                      <a:pt x="223023" y="972498"/>
                      <a:pt x="285759" y="969382"/>
                    </a:cubicBezTo>
                    <a:cubicBezTo>
                      <a:pt x="286359" y="969352"/>
                      <a:pt x="286911" y="969194"/>
                      <a:pt x="287505" y="969140"/>
                    </a:cubicBezTo>
                    <a:cubicBezTo>
                      <a:pt x="287523" y="969146"/>
                      <a:pt x="287548" y="969140"/>
                      <a:pt x="287572" y="969140"/>
                    </a:cubicBezTo>
                    <a:cubicBezTo>
                      <a:pt x="379700" y="960979"/>
                      <a:pt x="360033" y="691579"/>
                      <a:pt x="360033" y="691579"/>
                    </a:cubicBezTo>
                    <a:cubicBezTo>
                      <a:pt x="360033" y="691579"/>
                      <a:pt x="378427" y="972183"/>
                      <a:pt x="501268" y="980992"/>
                    </a:cubicBezTo>
                    <a:cubicBezTo>
                      <a:pt x="602636" y="988267"/>
                      <a:pt x="641110" y="866814"/>
                      <a:pt x="655193" y="752685"/>
                    </a:cubicBezTo>
                    <a:cubicBezTo>
                      <a:pt x="662929" y="853967"/>
                      <a:pt x="693740" y="956966"/>
                      <a:pt x="788099" y="954250"/>
                    </a:cubicBezTo>
                    <a:cubicBezTo>
                      <a:pt x="992847" y="948345"/>
                      <a:pt x="982449" y="779609"/>
                      <a:pt x="963309" y="692301"/>
                    </a:cubicBezTo>
                    <a:cubicBezTo>
                      <a:pt x="984644" y="757699"/>
                      <a:pt x="1030514" y="856787"/>
                      <a:pt x="1105351" y="807055"/>
                    </a:cubicBezTo>
                    <a:cubicBezTo>
                      <a:pt x="1227793" y="725694"/>
                      <a:pt x="1185263" y="612583"/>
                      <a:pt x="1143831" y="546554"/>
                    </a:cubicBezTo>
                    <a:cubicBezTo>
                      <a:pt x="1178619" y="591297"/>
                      <a:pt x="1227526" y="649371"/>
                      <a:pt x="1262502" y="667317"/>
                    </a:cubicBezTo>
                    <a:cubicBezTo>
                      <a:pt x="1262605" y="666880"/>
                      <a:pt x="1262732" y="666474"/>
                      <a:pt x="1262835" y="666031"/>
                    </a:cubicBezTo>
                    <a:cubicBezTo>
                      <a:pt x="1262853" y="665952"/>
                      <a:pt x="1262884" y="665880"/>
                      <a:pt x="1262902" y="665795"/>
                    </a:cubicBezTo>
                    <a:cubicBezTo>
                      <a:pt x="1265812" y="652748"/>
                      <a:pt x="1268152" y="639883"/>
                      <a:pt x="1270086" y="627036"/>
                    </a:cubicBezTo>
                    <a:cubicBezTo>
                      <a:pt x="1270110" y="626903"/>
                      <a:pt x="1270134" y="626769"/>
                      <a:pt x="1270153" y="626636"/>
                    </a:cubicBezTo>
                    <a:cubicBezTo>
                      <a:pt x="1270589" y="623556"/>
                      <a:pt x="1270983" y="620416"/>
                      <a:pt x="1271365" y="617263"/>
                    </a:cubicBezTo>
                    <a:cubicBezTo>
                      <a:pt x="1271377" y="617184"/>
                      <a:pt x="1271353" y="617106"/>
                      <a:pt x="1271365" y="617027"/>
                    </a:cubicBezTo>
                    <a:cubicBezTo>
                      <a:pt x="1272159" y="610934"/>
                      <a:pt x="1272687" y="604853"/>
                      <a:pt x="1273245" y="598766"/>
                    </a:cubicBezTo>
                    <a:cubicBezTo>
                      <a:pt x="1273269" y="598505"/>
                      <a:pt x="1273293" y="598226"/>
                      <a:pt x="1273311" y="597966"/>
                    </a:cubicBezTo>
                    <a:cubicBezTo>
                      <a:pt x="1274008" y="590490"/>
                      <a:pt x="1274354" y="582967"/>
                      <a:pt x="1274724" y="575461"/>
                    </a:cubicBezTo>
                    <a:cubicBezTo>
                      <a:pt x="1276803" y="510457"/>
                      <a:pt x="1266939" y="431861"/>
                      <a:pt x="1237784" y="336017"/>
                    </a:cubicBezTo>
                    <a:cubicBezTo>
                      <a:pt x="1237723" y="335817"/>
                      <a:pt x="1237645" y="335580"/>
                      <a:pt x="1237584" y="335380"/>
                    </a:cubicBezTo>
                    <a:cubicBezTo>
                      <a:pt x="1232225" y="318162"/>
                      <a:pt x="1226168" y="300235"/>
                      <a:pt x="1219651" y="281641"/>
                    </a:cubicBezTo>
                    <a:cubicBezTo>
                      <a:pt x="1219614" y="281531"/>
                      <a:pt x="1219560" y="281434"/>
                      <a:pt x="1219517" y="281325"/>
                    </a:cubicBezTo>
                    <a:cubicBezTo>
                      <a:pt x="1216189" y="272056"/>
                      <a:pt x="1212824" y="262901"/>
                      <a:pt x="1209381" y="254256"/>
                    </a:cubicBezTo>
                    <a:cubicBezTo>
                      <a:pt x="1088049" y="-49944"/>
                      <a:pt x="897354" y="23117"/>
                      <a:pt x="886150" y="27706"/>
                    </a:cubicBezTo>
                    <a:cubicBezTo>
                      <a:pt x="886077" y="27737"/>
                      <a:pt x="885732" y="27840"/>
                      <a:pt x="885677" y="27864"/>
                    </a:cubicBezTo>
                    <a:cubicBezTo>
                      <a:pt x="885465" y="27961"/>
                      <a:pt x="883998" y="28507"/>
                      <a:pt x="883998" y="28507"/>
                    </a:cubicBezTo>
                    <a:cubicBezTo>
                      <a:pt x="883998" y="28507"/>
                      <a:pt x="868150" y="40838"/>
                      <a:pt x="868150" y="40838"/>
                    </a:cubicBezTo>
                    <a:cubicBezTo>
                      <a:pt x="868150" y="40838"/>
                      <a:pt x="833235" y="13859"/>
                      <a:pt x="797635" y="29549"/>
                    </a:cubicBezTo>
                    <a:cubicBezTo>
                      <a:pt x="776319" y="38940"/>
                      <a:pt x="760095" y="66144"/>
                      <a:pt x="760095" y="66144"/>
                    </a:cubicBezTo>
                    <a:cubicBezTo>
                      <a:pt x="760095" y="66144"/>
                      <a:pt x="732080" y="34933"/>
                      <a:pt x="697365" y="36994"/>
                    </a:cubicBezTo>
                    <a:cubicBezTo>
                      <a:pt x="648306" y="39904"/>
                      <a:pt x="625911" y="98257"/>
                      <a:pt x="625911" y="98257"/>
                    </a:cubicBezTo>
                    <a:cubicBezTo>
                      <a:pt x="625911" y="98257"/>
                      <a:pt x="615950" y="57104"/>
                      <a:pt x="560501" y="38995"/>
                    </a:cubicBezTo>
                    <a:cubicBezTo>
                      <a:pt x="529369" y="28828"/>
                      <a:pt x="495757" y="51326"/>
                      <a:pt x="495757" y="51326"/>
                    </a:cubicBezTo>
                    <a:cubicBezTo>
                      <a:pt x="495757" y="51326"/>
                      <a:pt x="472774" y="594"/>
                      <a:pt x="436392"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375" name="Google Shape;8375;p13"/>
              <p:cNvGrpSpPr/>
              <p:nvPr/>
            </p:nvGrpSpPr>
            <p:grpSpPr>
              <a:xfrm>
                <a:off x="3463007" y="1286202"/>
                <a:ext cx="248947" cy="492262"/>
                <a:chOff x="3463007" y="1286202"/>
                <a:chExt cx="248947" cy="492262"/>
              </a:xfrm>
            </p:grpSpPr>
            <p:sp>
              <p:nvSpPr>
                <p:cNvPr id="8376" name="Google Shape;8376;p13"/>
                <p:cNvSpPr/>
                <p:nvPr/>
              </p:nvSpPr>
              <p:spPr>
                <a:xfrm>
                  <a:off x="3463035" y="1286202"/>
                  <a:ext cx="248919" cy="491910"/>
                </a:xfrm>
                <a:custGeom>
                  <a:avLst/>
                  <a:gdLst/>
                  <a:ahLst/>
                  <a:cxnLst/>
                  <a:rect l="l" t="t" r="r" b="b"/>
                  <a:pathLst>
                    <a:path w="248919" h="491910" extrusionOk="0">
                      <a:moveTo>
                        <a:pt x="960" y="52498"/>
                      </a:moveTo>
                      <a:cubicBezTo>
                        <a:pt x="-3181" y="45781"/>
                        <a:pt x="6647" y="5610"/>
                        <a:pt x="19415" y="456"/>
                      </a:cubicBezTo>
                      <a:cubicBezTo>
                        <a:pt x="29903" y="-3781"/>
                        <a:pt x="126220" y="20269"/>
                        <a:pt x="180633" y="124098"/>
                      </a:cubicBezTo>
                      <a:cubicBezTo>
                        <a:pt x="235045" y="227927"/>
                        <a:pt x="260127" y="302461"/>
                        <a:pt x="244182" y="394687"/>
                      </a:cubicBezTo>
                      <a:cubicBezTo>
                        <a:pt x="228237" y="486912"/>
                        <a:pt x="146246" y="495187"/>
                        <a:pt x="126130" y="491095"/>
                      </a:cubicBezTo>
                      <a:cubicBezTo>
                        <a:pt x="80938" y="481898"/>
                        <a:pt x="55269" y="423751"/>
                        <a:pt x="59240" y="373019"/>
                      </a:cubicBezTo>
                      <a:cubicBezTo>
                        <a:pt x="63769" y="315096"/>
                        <a:pt x="118782" y="279035"/>
                        <a:pt x="120188" y="233541"/>
                      </a:cubicBezTo>
                      <a:cubicBezTo>
                        <a:pt x="121383" y="194849"/>
                        <a:pt x="116987" y="152629"/>
                        <a:pt x="86401" y="116144"/>
                      </a:cubicBezTo>
                      <a:cubicBezTo>
                        <a:pt x="52481" y="75688"/>
                        <a:pt x="7817" y="63605"/>
                        <a:pt x="960" y="52498"/>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7" name="Google Shape;8377;p13"/>
                <p:cNvSpPr/>
                <p:nvPr/>
              </p:nvSpPr>
              <p:spPr>
                <a:xfrm>
                  <a:off x="3463007" y="1286212"/>
                  <a:ext cx="246805" cy="427503"/>
                </a:xfrm>
                <a:custGeom>
                  <a:avLst/>
                  <a:gdLst/>
                  <a:ahLst/>
                  <a:cxnLst/>
                  <a:rect l="l" t="t" r="r" b="b"/>
                  <a:pathLst>
                    <a:path w="246805" h="427503"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40" y="194821"/>
                        <a:pt x="120240" y="233513"/>
                      </a:cubicBezTo>
                      <a:cubicBezTo>
                        <a:pt x="118961" y="274970"/>
                        <a:pt x="73545" y="308787"/>
                        <a:pt x="62008" y="358270"/>
                      </a:cubicBezTo>
                      <a:cubicBezTo>
                        <a:pt x="62014" y="358307"/>
                        <a:pt x="62002" y="358349"/>
                        <a:pt x="62008" y="358386"/>
                      </a:cubicBezTo>
                      <a:cubicBezTo>
                        <a:pt x="64039" y="372560"/>
                        <a:pt x="68804" y="387074"/>
                        <a:pt x="78316" y="400279"/>
                      </a:cubicBezTo>
                      <a:cubicBezTo>
                        <a:pt x="99130" y="429173"/>
                        <a:pt x="158144" y="444724"/>
                        <a:pt x="199242" y="396689"/>
                      </a:cubicBezTo>
                      <a:cubicBezTo>
                        <a:pt x="223414" y="368444"/>
                        <a:pt x="236370" y="347715"/>
                        <a:pt x="246798" y="309897"/>
                      </a:cubicBezTo>
                      <a:cubicBezTo>
                        <a:pt x="246780" y="309684"/>
                        <a:pt x="246822" y="309411"/>
                        <a:pt x="246798" y="309199"/>
                      </a:cubicBezTo>
                      <a:cubicBezTo>
                        <a:pt x="240468" y="251204"/>
                        <a:pt x="217527" y="194294"/>
                        <a:pt x="180709" y="124028"/>
                      </a:cubicBezTo>
                      <a:cubicBezTo>
                        <a:pt x="133099" y="33179"/>
                        <a:pt x="53375" y="3496"/>
                        <a:pt x="27166"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8" name="Google Shape;8378;p13"/>
                <p:cNvSpPr/>
                <p:nvPr/>
              </p:nvSpPr>
              <p:spPr>
                <a:xfrm>
                  <a:off x="3463007" y="1286212"/>
                  <a:ext cx="198784" cy="375485"/>
                </a:xfrm>
                <a:custGeom>
                  <a:avLst/>
                  <a:gdLst/>
                  <a:ahLst/>
                  <a:cxnLst/>
                  <a:rect l="l" t="t" r="r" b="b"/>
                  <a:pathLst>
                    <a:path w="198784" h="375485"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258" y="265360"/>
                        <a:pt x="92333" y="292818"/>
                        <a:pt x="74624" y="326211"/>
                      </a:cubicBezTo>
                      <a:cubicBezTo>
                        <a:pt x="75776" y="342386"/>
                        <a:pt x="81130" y="358125"/>
                        <a:pt x="95686" y="367067"/>
                      </a:cubicBezTo>
                      <a:cubicBezTo>
                        <a:pt x="131595" y="389123"/>
                        <a:pt x="179290" y="368680"/>
                        <a:pt x="193519" y="295777"/>
                      </a:cubicBezTo>
                      <a:cubicBezTo>
                        <a:pt x="203395" y="245178"/>
                        <a:pt x="197902" y="188571"/>
                        <a:pt x="189148" y="141046"/>
                      </a:cubicBezTo>
                      <a:cubicBezTo>
                        <a:pt x="186244" y="135298"/>
                        <a:pt x="183813" y="129957"/>
                        <a:pt x="180709" y="124028"/>
                      </a:cubicBezTo>
                      <a:cubicBezTo>
                        <a:pt x="133099" y="33179"/>
                        <a:pt x="53375" y="3496"/>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79" name="Google Shape;8379;p13"/>
                <p:cNvSpPr/>
                <p:nvPr/>
              </p:nvSpPr>
              <p:spPr>
                <a:xfrm>
                  <a:off x="3463007" y="1286212"/>
                  <a:ext cx="176196" cy="310100"/>
                </a:xfrm>
                <a:custGeom>
                  <a:avLst/>
                  <a:gdLst/>
                  <a:ahLst/>
                  <a:cxnLst/>
                  <a:rect l="l" t="t" r="r" b="b"/>
                  <a:pathLst>
                    <a:path w="176196" h="310100" extrusionOk="0">
                      <a:moveTo>
                        <a:pt x="27166" y="313"/>
                      </a:moveTo>
                      <a:cubicBezTo>
                        <a:pt x="23425" y="-142"/>
                        <a:pt x="20715" y="-99"/>
                        <a:pt x="19400" y="428"/>
                      </a:cubicBezTo>
                      <a:cubicBezTo>
                        <a:pt x="6638" y="5588"/>
                        <a:pt x="-3184" y="45795"/>
                        <a:pt x="963" y="52506"/>
                      </a:cubicBezTo>
                      <a:cubicBezTo>
                        <a:pt x="7814" y="63613"/>
                        <a:pt x="52544" y="75702"/>
                        <a:pt x="86465" y="116158"/>
                      </a:cubicBezTo>
                      <a:cubicBezTo>
                        <a:pt x="117051" y="152643"/>
                        <a:pt x="121434" y="194815"/>
                        <a:pt x="120240" y="233513"/>
                      </a:cubicBezTo>
                      <a:cubicBezTo>
                        <a:pt x="119937" y="243359"/>
                        <a:pt x="116705" y="252780"/>
                        <a:pt x="112479" y="262099"/>
                      </a:cubicBezTo>
                      <a:cubicBezTo>
                        <a:pt x="112249" y="263056"/>
                        <a:pt x="112468" y="263881"/>
                        <a:pt x="112092" y="264875"/>
                      </a:cubicBezTo>
                      <a:cubicBezTo>
                        <a:pt x="106738" y="278971"/>
                        <a:pt x="106563" y="293982"/>
                        <a:pt x="115584" y="303876"/>
                      </a:cubicBezTo>
                      <a:cubicBezTo>
                        <a:pt x="121792" y="310691"/>
                        <a:pt x="158131" y="320991"/>
                        <a:pt x="170420" y="277952"/>
                      </a:cubicBezTo>
                      <a:cubicBezTo>
                        <a:pt x="178860" y="248391"/>
                        <a:pt x="183310" y="177137"/>
                        <a:pt x="145182" y="95097"/>
                      </a:cubicBezTo>
                      <a:cubicBezTo>
                        <a:pt x="132098" y="66942"/>
                        <a:pt x="109569" y="43152"/>
                        <a:pt x="85107" y="23000"/>
                      </a:cubicBezTo>
                      <a:cubicBezTo>
                        <a:pt x="60401" y="8631"/>
                        <a:pt x="38606" y="1701"/>
                        <a:pt x="27166"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380" name="Google Shape;8380;p13"/>
                <p:cNvGrpSpPr/>
                <p:nvPr/>
              </p:nvGrpSpPr>
              <p:grpSpPr>
                <a:xfrm>
                  <a:off x="3465986" y="1308593"/>
                  <a:ext cx="237592" cy="469871"/>
                  <a:chOff x="3465986" y="1308593"/>
                  <a:chExt cx="237592" cy="469871"/>
                </a:xfrm>
              </p:grpSpPr>
              <p:sp>
                <p:nvSpPr>
                  <p:cNvPr id="8381" name="Google Shape;8381;p13"/>
                  <p:cNvSpPr/>
                  <p:nvPr/>
                </p:nvSpPr>
                <p:spPr>
                  <a:xfrm>
                    <a:off x="3465986" y="1308593"/>
                    <a:ext cx="138342" cy="287248"/>
                  </a:xfrm>
                  <a:custGeom>
                    <a:avLst/>
                    <a:gdLst/>
                    <a:ahLst/>
                    <a:cxnLst/>
                    <a:rect l="l" t="t" r="r" b="b"/>
                    <a:pathLst>
                      <a:path w="138342" h="287248" extrusionOk="0">
                        <a:moveTo>
                          <a:pt x="2331" y="0"/>
                        </a:moveTo>
                        <a:cubicBezTo>
                          <a:pt x="1464" y="2443"/>
                          <a:pt x="677" y="4486"/>
                          <a:pt x="4" y="6948"/>
                        </a:cubicBezTo>
                        <a:cubicBezTo>
                          <a:pt x="-9" y="6984"/>
                          <a:pt x="16" y="7027"/>
                          <a:pt x="4" y="7063"/>
                        </a:cubicBezTo>
                        <a:cubicBezTo>
                          <a:pt x="6412" y="9573"/>
                          <a:pt x="12747" y="12507"/>
                          <a:pt x="18543" y="16436"/>
                        </a:cubicBezTo>
                        <a:cubicBezTo>
                          <a:pt x="48693" y="36885"/>
                          <a:pt x="66578" y="52988"/>
                          <a:pt x="87548" y="78354"/>
                        </a:cubicBezTo>
                        <a:cubicBezTo>
                          <a:pt x="121311" y="119198"/>
                          <a:pt x="141093" y="182868"/>
                          <a:pt x="127726" y="227301"/>
                        </a:cubicBezTo>
                        <a:cubicBezTo>
                          <a:pt x="127295" y="228720"/>
                          <a:pt x="126737" y="230205"/>
                          <a:pt x="126076" y="231696"/>
                        </a:cubicBezTo>
                        <a:cubicBezTo>
                          <a:pt x="121396" y="242264"/>
                          <a:pt x="111253" y="253849"/>
                          <a:pt x="97345" y="265720"/>
                        </a:cubicBezTo>
                        <a:cubicBezTo>
                          <a:pt x="95654" y="267169"/>
                          <a:pt x="93756" y="268363"/>
                          <a:pt x="92010" y="269770"/>
                        </a:cubicBezTo>
                        <a:cubicBezTo>
                          <a:pt x="88245" y="275487"/>
                          <a:pt x="84820" y="281301"/>
                          <a:pt x="81043" y="287249"/>
                        </a:cubicBezTo>
                        <a:cubicBezTo>
                          <a:pt x="87882" y="282465"/>
                          <a:pt x="94738" y="277427"/>
                          <a:pt x="101134" y="271971"/>
                        </a:cubicBezTo>
                        <a:cubicBezTo>
                          <a:pt x="115788" y="259463"/>
                          <a:pt x="126446" y="247035"/>
                          <a:pt x="131703" y="235170"/>
                        </a:cubicBezTo>
                        <a:cubicBezTo>
                          <a:pt x="132503" y="233364"/>
                          <a:pt x="133212" y="231618"/>
                          <a:pt x="133746" y="229841"/>
                        </a:cubicBezTo>
                        <a:cubicBezTo>
                          <a:pt x="148078" y="182183"/>
                          <a:pt x="127428" y="115760"/>
                          <a:pt x="92107" y="73031"/>
                        </a:cubicBezTo>
                        <a:cubicBezTo>
                          <a:pt x="70718" y="47149"/>
                          <a:pt x="52397" y="30629"/>
                          <a:pt x="21744" y="9840"/>
                        </a:cubicBezTo>
                        <a:cubicBezTo>
                          <a:pt x="15663" y="5717"/>
                          <a:pt x="9025" y="2661"/>
                          <a:pt x="2331"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2" name="Google Shape;8382;p13"/>
                  <p:cNvSpPr/>
                  <p:nvPr/>
                </p:nvSpPr>
                <p:spPr>
                  <a:xfrm>
                    <a:off x="3572844" y="1326302"/>
                    <a:ext cx="97550" cy="360092"/>
                  </a:xfrm>
                  <a:custGeom>
                    <a:avLst/>
                    <a:gdLst/>
                    <a:ahLst/>
                    <a:cxnLst/>
                    <a:rect l="l" t="t" r="r" b="b"/>
                    <a:pathLst>
                      <a:path w="97550" h="360092" extrusionOk="0">
                        <a:moveTo>
                          <a:pt x="0" y="0"/>
                        </a:moveTo>
                        <a:cubicBezTo>
                          <a:pt x="1898" y="2249"/>
                          <a:pt x="3874" y="4274"/>
                          <a:pt x="5729" y="6711"/>
                        </a:cubicBezTo>
                        <a:cubicBezTo>
                          <a:pt x="15526" y="19637"/>
                          <a:pt x="23663" y="34272"/>
                          <a:pt x="29701" y="50920"/>
                        </a:cubicBezTo>
                        <a:cubicBezTo>
                          <a:pt x="43390" y="88684"/>
                          <a:pt x="44967" y="93347"/>
                          <a:pt x="48046" y="106472"/>
                        </a:cubicBezTo>
                        <a:cubicBezTo>
                          <a:pt x="53272" y="128771"/>
                          <a:pt x="53933" y="151112"/>
                          <a:pt x="50375" y="192459"/>
                        </a:cubicBezTo>
                        <a:cubicBezTo>
                          <a:pt x="48283" y="216722"/>
                          <a:pt x="41632" y="239778"/>
                          <a:pt x="29895" y="268727"/>
                        </a:cubicBezTo>
                        <a:cubicBezTo>
                          <a:pt x="28355" y="272522"/>
                          <a:pt x="21971" y="287855"/>
                          <a:pt x="22226" y="287242"/>
                        </a:cubicBezTo>
                        <a:cubicBezTo>
                          <a:pt x="21232" y="289601"/>
                          <a:pt x="20498" y="291244"/>
                          <a:pt x="19801" y="292917"/>
                        </a:cubicBezTo>
                        <a:cubicBezTo>
                          <a:pt x="16024" y="301963"/>
                          <a:pt x="13574" y="308207"/>
                          <a:pt x="11743" y="313864"/>
                        </a:cubicBezTo>
                        <a:cubicBezTo>
                          <a:pt x="6936" y="328747"/>
                          <a:pt x="6748" y="339018"/>
                          <a:pt x="12519" y="346269"/>
                        </a:cubicBezTo>
                        <a:cubicBezTo>
                          <a:pt x="28773" y="366669"/>
                          <a:pt x="48113" y="363535"/>
                          <a:pt x="66095" y="343140"/>
                        </a:cubicBezTo>
                        <a:cubicBezTo>
                          <a:pt x="80178" y="327171"/>
                          <a:pt x="92164" y="301211"/>
                          <a:pt x="94341" y="283659"/>
                        </a:cubicBezTo>
                        <a:cubicBezTo>
                          <a:pt x="101246" y="227907"/>
                          <a:pt x="96524" y="167056"/>
                          <a:pt x="84829" y="112493"/>
                        </a:cubicBezTo>
                        <a:cubicBezTo>
                          <a:pt x="80809" y="104362"/>
                          <a:pt x="76735" y="96220"/>
                          <a:pt x="72309" y="87727"/>
                        </a:cubicBezTo>
                        <a:cubicBezTo>
                          <a:pt x="73395" y="91825"/>
                          <a:pt x="74637" y="95608"/>
                          <a:pt x="75704" y="99991"/>
                        </a:cubicBezTo>
                        <a:cubicBezTo>
                          <a:pt x="89564" y="157017"/>
                          <a:pt x="95299" y="223142"/>
                          <a:pt x="87933" y="282617"/>
                        </a:cubicBezTo>
                        <a:cubicBezTo>
                          <a:pt x="85974" y="298416"/>
                          <a:pt x="74807" y="322752"/>
                          <a:pt x="61730" y="337587"/>
                        </a:cubicBezTo>
                        <a:cubicBezTo>
                          <a:pt x="46052" y="355369"/>
                          <a:pt x="30538" y="357830"/>
                          <a:pt x="17085" y="340945"/>
                        </a:cubicBezTo>
                        <a:cubicBezTo>
                          <a:pt x="13514" y="336465"/>
                          <a:pt x="13750" y="329045"/>
                          <a:pt x="17764" y="316640"/>
                        </a:cubicBezTo>
                        <a:cubicBezTo>
                          <a:pt x="19503" y="311263"/>
                          <a:pt x="21832" y="305237"/>
                          <a:pt x="25530" y="296385"/>
                        </a:cubicBezTo>
                        <a:cubicBezTo>
                          <a:pt x="26221" y="294730"/>
                          <a:pt x="34163" y="275918"/>
                          <a:pt x="35715" y="272086"/>
                        </a:cubicBezTo>
                        <a:cubicBezTo>
                          <a:pt x="47749" y="242403"/>
                          <a:pt x="54600" y="218589"/>
                          <a:pt x="56777" y="193271"/>
                        </a:cubicBezTo>
                        <a:cubicBezTo>
                          <a:pt x="60414" y="151051"/>
                          <a:pt x="59735" y="127764"/>
                          <a:pt x="54255" y="104393"/>
                        </a:cubicBezTo>
                        <a:cubicBezTo>
                          <a:pt x="51060" y="90770"/>
                          <a:pt x="49471" y="85999"/>
                          <a:pt x="35618" y="47798"/>
                        </a:cubicBezTo>
                        <a:cubicBezTo>
                          <a:pt x="31811" y="37285"/>
                          <a:pt x="26954" y="27785"/>
                          <a:pt x="21644" y="18752"/>
                        </a:cubicBezTo>
                        <a:cubicBezTo>
                          <a:pt x="21619" y="18703"/>
                          <a:pt x="21571" y="18679"/>
                          <a:pt x="21547" y="18631"/>
                        </a:cubicBezTo>
                        <a:cubicBezTo>
                          <a:pt x="14417" y="11719"/>
                          <a:pt x="7172" y="55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3" name="Google Shape;8383;p13"/>
                  <p:cNvSpPr/>
                  <p:nvPr/>
                </p:nvSpPr>
                <p:spPr>
                  <a:xfrm>
                    <a:off x="3584878" y="1538435"/>
                    <a:ext cx="118700" cy="240029"/>
                  </a:xfrm>
                  <a:custGeom>
                    <a:avLst/>
                    <a:gdLst/>
                    <a:ahLst/>
                    <a:cxnLst/>
                    <a:rect l="l" t="t" r="r" b="b"/>
                    <a:pathLst>
                      <a:path w="118700" h="240029" extrusionOk="0">
                        <a:moveTo>
                          <a:pt x="113166" y="0"/>
                        </a:moveTo>
                        <a:cubicBezTo>
                          <a:pt x="111056" y="52430"/>
                          <a:pt x="106454" y="89776"/>
                          <a:pt x="96281" y="123254"/>
                        </a:cubicBezTo>
                        <a:cubicBezTo>
                          <a:pt x="81337" y="172428"/>
                          <a:pt x="55164" y="207967"/>
                          <a:pt x="13593" y="230884"/>
                        </a:cubicBezTo>
                        <a:cubicBezTo>
                          <a:pt x="11343" y="232121"/>
                          <a:pt x="9021" y="233352"/>
                          <a:pt x="6699" y="234588"/>
                        </a:cubicBezTo>
                        <a:cubicBezTo>
                          <a:pt x="4595" y="235710"/>
                          <a:pt x="2146" y="236722"/>
                          <a:pt x="0" y="237832"/>
                        </a:cubicBezTo>
                        <a:cubicBezTo>
                          <a:pt x="1407" y="238220"/>
                          <a:pt x="2637" y="239038"/>
                          <a:pt x="4080" y="239335"/>
                        </a:cubicBezTo>
                        <a:cubicBezTo>
                          <a:pt x="6117" y="239748"/>
                          <a:pt x="9155" y="239942"/>
                          <a:pt x="12326" y="240027"/>
                        </a:cubicBezTo>
                        <a:cubicBezTo>
                          <a:pt x="12368" y="240033"/>
                          <a:pt x="12386" y="240027"/>
                          <a:pt x="12422" y="240027"/>
                        </a:cubicBezTo>
                        <a:cubicBezTo>
                          <a:pt x="13738" y="239311"/>
                          <a:pt x="15035" y="238529"/>
                          <a:pt x="16309" y="237832"/>
                        </a:cubicBezTo>
                        <a:cubicBezTo>
                          <a:pt x="59487" y="214024"/>
                          <a:pt x="86793" y="176836"/>
                          <a:pt x="102295" y="125800"/>
                        </a:cubicBezTo>
                        <a:cubicBezTo>
                          <a:pt x="111359" y="95978"/>
                          <a:pt x="116191" y="64070"/>
                          <a:pt x="118701" y="21413"/>
                        </a:cubicBezTo>
                        <a:cubicBezTo>
                          <a:pt x="117161" y="14653"/>
                          <a:pt x="115427" y="7772"/>
                          <a:pt x="113456" y="928"/>
                        </a:cubicBezTo>
                        <a:cubicBezTo>
                          <a:pt x="113372" y="618"/>
                          <a:pt x="113257" y="309"/>
                          <a:pt x="11316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4" name="Google Shape;8384;p13"/>
                  <p:cNvSpPr/>
                  <p:nvPr/>
                </p:nvSpPr>
                <p:spPr>
                  <a:xfrm>
                    <a:off x="3522078" y="1622461"/>
                    <a:ext cx="46904" cy="100685"/>
                  </a:xfrm>
                  <a:custGeom>
                    <a:avLst/>
                    <a:gdLst/>
                    <a:ahLst/>
                    <a:cxnLst/>
                    <a:rect l="l" t="t" r="r" b="b"/>
                    <a:pathLst>
                      <a:path w="46904" h="100685" extrusionOk="0">
                        <a:moveTo>
                          <a:pt x="26988" y="112"/>
                        </a:moveTo>
                        <a:cubicBezTo>
                          <a:pt x="20034" y="1124"/>
                          <a:pt x="11747" y="10194"/>
                          <a:pt x="2629" y="23029"/>
                        </a:cubicBezTo>
                        <a:cubicBezTo>
                          <a:pt x="1574" y="27660"/>
                          <a:pt x="398" y="32213"/>
                          <a:pt x="9" y="37148"/>
                        </a:cubicBezTo>
                        <a:cubicBezTo>
                          <a:pt x="-21" y="37524"/>
                          <a:pt x="34" y="37924"/>
                          <a:pt x="9" y="38306"/>
                        </a:cubicBezTo>
                        <a:cubicBezTo>
                          <a:pt x="155" y="38070"/>
                          <a:pt x="349" y="37730"/>
                          <a:pt x="495" y="37494"/>
                        </a:cubicBezTo>
                        <a:cubicBezTo>
                          <a:pt x="14906" y="14462"/>
                          <a:pt x="25976" y="4428"/>
                          <a:pt x="31942" y="8909"/>
                        </a:cubicBezTo>
                        <a:cubicBezTo>
                          <a:pt x="40987" y="15711"/>
                          <a:pt x="44382" y="31177"/>
                          <a:pt x="34560" y="50456"/>
                        </a:cubicBezTo>
                        <a:cubicBezTo>
                          <a:pt x="30929" y="57580"/>
                          <a:pt x="27043" y="63575"/>
                          <a:pt x="19131" y="74531"/>
                        </a:cubicBezTo>
                        <a:cubicBezTo>
                          <a:pt x="17367" y="76962"/>
                          <a:pt x="16403" y="78180"/>
                          <a:pt x="15536" y="79387"/>
                        </a:cubicBezTo>
                        <a:cubicBezTo>
                          <a:pt x="11710" y="84716"/>
                          <a:pt x="9782" y="88632"/>
                          <a:pt x="7097" y="93046"/>
                        </a:cubicBezTo>
                        <a:cubicBezTo>
                          <a:pt x="7982" y="95683"/>
                          <a:pt x="9158" y="98127"/>
                          <a:pt x="10201" y="100685"/>
                        </a:cubicBezTo>
                        <a:cubicBezTo>
                          <a:pt x="13093" y="95635"/>
                          <a:pt x="15839" y="90833"/>
                          <a:pt x="20489" y="84364"/>
                        </a:cubicBezTo>
                        <a:cubicBezTo>
                          <a:pt x="21344" y="83170"/>
                          <a:pt x="22217" y="81939"/>
                          <a:pt x="23981" y="79502"/>
                        </a:cubicBezTo>
                        <a:cubicBezTo>
                          <a:pt x="32117" y="68244"/>
                          <a:pt x="36222" y="61981"/>
                          <a:pt x="40090" y="54391"/>
                        </a:cubicBezTo>
                        <a:cubicBezTo>
                          <a:pt x="51773" y="31462"/>
                          <a:pt x="47280" y="11406"/>
                          <a:pt x="35337" y="2428"/>
                        </a:cubicBezTo>
                        <a:cubicBezTo>
                          <a:pt x="32736" y="475"/>
                          <a:pt x="29935" y="-313"/>
                          <a:pt x="26988" y="11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385" name="Google Shape;8385;p13"/>
              <p:cNvSpPr/>
              <p:nvPr/>
            </p:nvSpPr>
            <p:spPr>
              <a:xfrm>
                <a:off x="3892867" y="1529401"/>
                <a:ext cx="351446" cy="430709"/>
              </a:xfrm>
              <a:custGeom>
                <a:avLst/>
                <a:gdLst/>
                <a:ahLst/>
                <a:cxnLst/>
                <a:rect l="l" t="t" r="r" b="b"/>
                <a:pathLst>
                  <a:path w="351446" h="430709" extrusionOk="0">
                    <a:moveTo>
                      <a:pt x="45003" y="219"/>
                    </a:moveTo>
                    <a:cubicBezTo>
                      <a:pt x="27245" y="-624"/>
                      <a:pt x="12149" y="1086"/>
                      <a:pt x="0" y="3335"/>
                    </a:cubicBezTo>
                    <a:cubicBezTo>
                      <a:pt x="4777" y="3826"/>
                      <a:pt x="9451" y="4426"/>
                      <a:pt x="13235" y="5960"/>
                    </a:cubicBezTo>
                    <a:cubicBezTo>
                      <a:pt x="38856" y="16321"/>
                      <a:pt x="72915" y="15206"/>
                      <a:pt x="94965" y="33521"/>
                    </a:cubicBezTo>
                    <a:cubicBezTo>
                      <a:pt x="162522" y="89625"/>
                      <a:pt x="176078" y="109128"/>
                      <a:pt x="252449" y="203839"/>
                    </a:cubicBezTo>
                    <a:cubicBezTo>
                      <a:pt x="292335" y="253310"/>
                      <a:pt x="336865" y="389211"/>
                      <a:pt x="351446" y="430710"/>
                    </a:cubicBezTo>
                    <a:cubicBezTo>
                      <a:pt x="343055" y="382318"/>
                      <a:pt x="329348" y="328778"/>
                      <a:pt x="308153" y="268679"/>
                    </a:cubicBezTo>
                    <a:cubicBezTo>
                      <a:pt x="230829" y="49460"/>
                      <a:pt x="118440" y="3699"/>
                      <a:pt x="45003" y="2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6" name="Google Shape;8386;p13"/>
              <p:cNvSpPr/>
              <p:nvPr/>
            </p:nvSpPr>
            <p:spPr>
              <a:xfrm>
                <a:off x="2979983" y="1512214"/>
                <a:ext cx="1229967" cy="869566"/>
              </a:xfrm>
              <a:custGeom>
                <a:avLst/>
                <a:gdLst/>
                <a:ahLst/>
                <a:cxnLst/>
                <a:rect l="l" t="t" r="r" b="b"/>
                <a:pathLst>
                  <a:path w="1229967" h="869566" extrusionOk="0">
                    <a:moveTo>
                      <a:pt x="436166" y="0"/>
                    </a:moveTo>
                    <a:cubicBezTo>
                      <a:pt x="429842" y="182"/>
                      <a:pt x="423646" y="976"/>
                      <a:pt x="417584" y="1776"/>
                    </a:cubicBezTo>
                    <a:cubicBezTo>
                      <a:pt x="413928" y="2267"/>
                      <a:pt x="410393" y="2746"/>
                      <a:pt x="406992" y="3365"/>
                    </a:cubicBezTo>
                    <a:cubicBezTo>
                      <a:pt x="402942" y="4092"/>
                      <a:pt x="398874" y="4771"/>
                      <a:pt x="395364" y="5566"/>
                    </a:cubicBezTo>
                    <a:cubicBezTo>
                      <a:pt x="393005" y="6105"/>
                      <a:pt x="391114" y="6633"/>
                      <a:pt x="389083" y="7154"/>
                    </a:cubicBezTo>
                    <a:cubicBezTo>
                      <a:pt x="381565" y="9112"/>
                      <a:pt x="374029" y="11246"/>
                      <a:pt x="374029" y="11246"/>
                    </a:cubicBezTo>
                    <a:cubicBezTo>
                      <a:pt x="374029" y="11246"/>
                      <a:pt x="255923" y="182"/>
                      <a:pt x="152567" y="98555"/>
                    </a:cubicBezTo>
                    <a:cubicBezTo>
                      <a:pt x="142727" y="107921"/>
                      <a:pt x="133008" y="118313"/>
                      <a:pt x="123551" y="129771"/>
                    </a:cubicBezTo>
                    <a:cubicBezTo>
                      <a:pt x="118828" y="135494"/>
                      <a:pt x="114117" y="141460"/>
                      <a:pt x="109534" y="147735"/>
                    </a:cubicBezTo>
                    <a:cubicBezTo>
                      <a:pt x="109528" y="147747"/>
                      <a:pt x="109540" y="147783"/>
                      <a:pt x="109534" y="147795"/>
                    </a:cubicBezTo>
                    <a:cubicBezTo>
                      <a:pt x="104951" y="154076"/>
                      <a:pt x="100452" y="160606"/>
                      <a:pt x="96039" y="167469"/>
                    </a:cubicBezTo>
                    <a:cubicBezTo>
                      <a:pt x="96026" y="167481"/>
                      <a:pt x="96044" y="167517"/>
                      <a:pt x="96039" y="167529"/>
                    </a:cubicBezTo>
                    <a:cubicBezTo>
                      <a:pt x="82761" y="188167"/>
                      <a:pt x="70272" y="211465"/>
                      <a:pt x="59026" y="237856"/>
                    </a:cubicBezTo>
                    <a:cubicBezTo>
                      <a:pt x="51520" y="255444"/>
                      <a:pt x="44573" y="274390"/>
                      <a:pt x="38261" y="294797"/>
                    </a:cubicBezTo>
                    <a:cubicBezTo>
                      <a:pt x="35103" y="305000"/>
                      <a:pt x="32096" y="315561"/>
                      <a:pt x="29276" y="326504"/>
                    </a:cubicBezTo>
                    <a:cubicBezTo>
                      <a:pt x="26457" y="337472"/>
                      <a:pt x="23838" y="348803"/>
                      <a:pt x="21389" y="360540"/>
                    </a:cubicBezTo>
                    <a:cubicBezTo>
                      <a:pt x="18267" y="375454"/>
                      <a:pt x="15605" y="390308"/>
                      <a:pt x="13186" y="405137"/>
                    </a:cubicBezTo>
                    <a:cubicBezTo>
                      <a:pt x="12683" y="408199"/>
                      <a:pt x="12204" y="411248"/>
                      <a:pt x="11731" y="414304"/>
                    </a:cubicBezTo>
                    <a:cubicBezTo>
                      <a:pt x="9427" y="429248"/>
                      <a:pt x="7384" y="444181"/>
                      <a:pt x="5759" y="458907"/>
                    </a:cubicBezTo>
                    <a:cubicBezTo>
                      <a:pt x="4147" y="473596"/>
                      <a:pt x="2928" y="488098"/>
                      <a:pt x="1970" y="502467"/>
                    </a:cubicBezTo>
                    <a:cubicBezTo>
                      <a:pt x="1788" y="505262"/>
                      <a:pt x="1613" y="508063"/>
                      <a:pt x="1455" y="510839"/>
                    </a:cubicBezTo>
                    <a:cubicBezTo>
                      <a:pt x="697" y="523862"/>
                      <a:pt x="236" y="536678"/>
                      <a:pt x="0" y="549331"/>
                    </a:cubicBezTo>
                    <a:cubicBezTo>
                      <a:pt x="15793" y="584549"/>
                      <a:pt x="13598" y="642375"/>
                      <a:pt x="78451" y="641387"/>
                    </a:cubicBezTo>
                    <a:cubicBezTo>
                      <a:pt x="176727" y="639889"/>
                      <a:pt x="171313" y="370507"/>
                      <a:pt x="189501" y="318083"/>
                    </a:cubicBezTo>
                    <a:cubicBezTo>
                      <a:pt x="242391" y="165668"/>
                      <a:pt x="333901" y="64094"/>
                      <a:pt x="333901" y="64094"/>
                    </a:cubicBezTo>
                    <a:cubicBezTo>
                      <a:pt x="333901" y="64094"/>
                      <a:pt x="251509" y="139011"/>
                      <a:pt x="195036" y="262780"/>
                    </a:cubicBezTo>
                    <a:cubicBezTo>
                      <a:pt x="169488" y="318768"/>
                      <a:pt x="156047" y="395061"/>
                      <a:pt x="147226" y="461168"/>
                    </a:cubicBezTo>
                    <a:cubicBezTo>
                      <a:pt x="132117" y="574327"/>
                      <a:pt x="155635" y="782828"/>
                      <a:pt x="219092" y="793395"/>
                    </a:cubicBezTo>
                    <a:cubicBezTo>
                      <a:pt x="343346" y="814087"/>
                      <a:pt x="350300" y="490263"/>
                      <a:pt x="391575" y="332064"/>
                    </a:cubicBezTo>
                    <a:cubicBezTo>
                      <a:pt x="415262" y="241275"/>
                      <a:pt x="480035" y="91158"/>
                      <a:pt x="480035" y="91158"/>
                    </a:cubicBezTo>
                    <a:cubicBezTo>
                      <a:pt x="480035" y="91158"/>
                      <a:pt x="418947" y="247035"/>
                      <a:pt x="391678" y="399456"/>
                    </a:cubicBezTo>
                    <a:cubicBezTo>
                      <a:pt x="371362" y="513022"/>
                      <a:pt x="380650" y="635287"/>
                      <a:pt x="386124" y="667613"/>
                    </a:cubicBezTo>
                    <a:cubicBezTo>
                      <a:pt x="402875" y="766538"/>
                      <a:pt x="427023" y="897946"/>
                      <a:pt x="546809" y="864147"/>
                    </a:cubicBezTo>
                    <a:cubicBezTo>
                      <a:pt x="684971" y="825158"/>
                      <a:pt x="640532" y="405343"/>
                      <a:pt x="637015" y="247938"/>
                    </a:cubicBezTo>
                    <a:cubicBezTo>
                      <a:pt x="646279" y="420585"/>
                      <a:pt x="637901" y="881371"/>
                      <a:pt x="793044" y="845692"/>
                    </a:cubicBezTo>
                    <a:cubicBezTo>
                      <a:pt x="898964" y="821332"/>
                      <a:pt x="896170" y="681254"/>
                      <a:pt x="891234" y="547615"/>
                    </a:cubicBezTo>
                    <a:cubicBezTo>
                      <a:pt x="883917" y="349724"/>
                      <a:pt x="796803" y="109734"/>
                      <a:pt x="796803" y="109734"/>
                    </a:cubicBezTo>
                    <a:cubicBezTo>
                      <a:pt x="796803" y="109734"/>
                      <a:pt x="943379" y="767817"/>
                      <a:pt x="1083578" y="682443"/>
                    </a:cubicBezTo>
                    <a:cubicBezTo>
                      <a:pt x="1253139" y="579196"/>
                      <a:pt x="913569" y="63100"/>
                      <a:pt x="913569" y="63100"/>
                    </a:cubicBezTo>
                    <a:cubicBezTo>
                      <a:pt x="913569" y="63100"/>
                      <a:pt x="1104883" y="490063"/>
                      <a:pt x="1178513" y="487595"/>
                    </a:cubicBezTo>
                    <a:cubicBezTo>
                      <a:pt x="1270066" y="484528"/>
                      <a:pt x="1219776" y="306685"/>
                      <a:pt x="1178144" y="240845"/>
                    </a:cubicBezTo>
                    <a:cubicBezTo>
                      <a:pt x="1000344" y="-40323"/>
                      <a:pt x="883759" y="28476"/>
                      <a:pt x="883759" y="28476"/>
                    </a:cubicBezTo>
                    <a:cubicBezTo>
                      <a:pt x="883759" y="28476"/>
                      <a:pt x="867924" y="40814"/>
                      <a:pt x="867924" y="40814"/>
                    </a:cubicBezTo>
                    <a:cubicBezTo>
                      <a:pt x="867924" y="40814"/>
                      <a:pt x="833027" y="13890"/>
                      <a:pt x="797427" y="29574"/>
                    </a:cubicBezTo>
                    <a:cubicBezTo>
                      <a:pt x="776111" y="38965"/>
                      <a:pt x="759839" y="66168"/>
                      <a:pt x="759845" y="66174"/>
                    </a:cubicBezTo>
                    <a:cubicBezTo>
                      <a:pt x="759845" y="66174"/>
                      <a:pt x="731847" y="34909"/>
                      <a:pt x="697133" y="36964"/>
                    </a:cubicBezTo>
                    <a:cubicBezTo>
                      <a:pt x="648068" y="39880"/>
                      <a:pt x="625702" y="98245"/>
                      <a:pt x="625702" y="98245"/>
                    </a:cubicBezTo>
                    <a:cubicBezTo>
                      <a:pt x="625702" y="98245"/>
                      <a:pt x="615741" y="57092"/>
                      <a:pt x="560292" y="38983"/>
                    </a:cubicBezTo>
                    <a:cubicBezTo>
                      <a:pt x="529155" y="28816"/>
                      <a:pt x="495501" y="51326"/>
                      <a:pt x="495501" y="51326"/>
                    </a:cubicBezTo>
                    <a:cubicBezTo>
                      <a:pt x="495501" y="51326"/>
                      <a:pt x="472554" y="600"/>
                      <a:pt x="436166"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7" name="Google Shape;8387;p13"/>
              <p:cNvSpPr/>
              <p:nvPr/>
            </p:nvSpPr>
            <p:spPr>
              <a:xfrm>
                <a:off x="2995262" y="1551463"/>
                <a:ext cx="292922" cy="523647"/>
              </a:xfrm>
              <a:custGeom>
                <a:avLst/>
                <a:gdLst/>
                <a:ahLst/>
                <a:cxnLst/>
                <a:rect l="l" t="t" r="r" b="b"/>
                <a:pathLst>
                  <a:path w="292922" h="523647" extrusionOk="0">
                    <a:moveTo>
                      <a:pt x="290387" y="7"/>
                    </a:moveTo>
                    <a:cubicBezTo>
                      <a:pt x="249513" y="1777"/>
                      <a:pt x="174664" y="43470"/>
                      <a:pt x="117578" y="115513"/>
                    </a:cubicBezTo>
                    <a:cubicBezTo>
                      <a:pt x="24674" y="232764"/>
                      <a:pt x="-34013" y="505875"/>
                      <a:pt x="21666" y="521547"/>
                    </a:cubicBezTo>
                    <a:cubicBezTo>
                      <a:pt x="124107" y="550393"/>
                      <a:pt x="118705" y="274409"/>
                      <a:pt x="171475" y="169985"/>
                    </a:cubicBezTo>
                    <a:cubicBezTo>
                      <a:pt x="222947" y="68133"/>
                      <a:pt x="308763" y="-787"/>
                      <a:pt x="290387"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8" name="Google Shape;8388;p13"/>
              <p:cNvSpPr/>
              <p:nvPr/>
            </p:nvSpPr>
            <p:spPr>
              <a:xfrm>
                <a:off x="3132027" y="1512214"/>
                <a:ext cx="964566" cy="783761"/>
              </a:xfrm>
              <a:custGeom>
                <a:avLst/>
                <a:gdLst/>
                <a:ahLst/>
                <a:cxnLst/>
                <a:rect l="l" t="t" r="r" b="b"/>
                <a:pathLst>
                  <a:path w="964566" h="783761" extrusionOk="0">
                    <a:moveTo>
                      <a:pt x="284121" y="0"/>
                    </a:moveTo>
                    <a:cubicBezTo>
                      <a:pt x="277798" y="182"/>
                      <a:pt x="271602" y="976"/>
                      <a:pt x="265539" y="1776"/>
                    </a:cubicBezTo>
                    <a:cubicBezTo>
                      <a:pt x="261884" y="2267"/>
                      <a:pt x="258349" y="2746"/>
                      <a:pt x="254948" y="3365"/>
                    </a:cubicBezTo>
                    <a:cubicBezTo>
                      <a:pt x="250898" y="4092"/>
                      <a:pt x="246836" y="4771"/>
                      <a:pt x="243320" y="5566"/>
                    </a:cubicBezTo>
                    <a:cubicBezTo>
                      <a:pt x="240961" y="6105"/>
                      <a:pt x="239070" y="6633"/>
                      <a:pt x="237039" y="7154"/>
                    </a:cubicBezTo>
                    <a:cubicBezTo>
                      <a:pt x="232267" y="8397"/>
                      <a:pt x="230340" y="8924"/>
                      <a:pt x="227484" y="9718"/>
                    </a:cubicBezTo>
                    <a:lnTo>
                      <a:pt x="227436" y="9779"/>
                    </a:lnTo>
                    <a:lnTo>
                      <a:pt x="181856" y="64094"/>
                    </a:lnTo>
                    <a:lnTo>
                      <a:pt x="104145" y="156659"/>
                    </a:lnTo>
                    <a:cubicBezTo>
                      <a:pt x="99950" y="162649"/>
                      <a:pt x="95779" y="168590"/>
                      <a:pt x="91529" y="175108"/>
                    </a:cubicBezTo>
                    <a:cubicBezTo>
                      <a:pt x="88825" y="179273"/>
                      <a:pt x="85321" y="185063"/>
                      <a:pt x="81925" y="190568"/>
                    </a:cubicBezTo>
                    <a:cubicBezTo>
                      <a:pt x="77427" y="197861"/>
                      <a:pt x="72959" y="205263"/>
                      <a:pt x="68533" y="213108"/>
                    </a:cubicBezTo>
                    <a:cubicBezTo>
                      <a:pt x="66696" y="216346"/>
                      <a:pt x="64889" y="219347"/>
                      <a:pt x="63028" y="222766"/>
                    </a:cubicBezTo>
                    <a:cubicBezTo>
                      <a:pt x="62398" y="223918"/>
                      <a:pt x="61786" y="225137"/>
                      <a:pt x="61161" y="226307"/>
                    </a:cubicBezTo>
                    <a:cubicBezTo>
                      <a:pt x="58087" y="232024"/>
                      <a:pt x="55038" y="237947"/>
                      <a:pt x="52024" y="244028"/>
                    </a:cubicBezTo>
                    <a:cubicBezTo>
                      <a:pt x="50830" y="246435"/>
                      <a:pt x="49666" y="248908"/>
                      <a:pt x="48490" y="251358"/>
                    </a:cubicBezTo>
                    <a:cubicBezTo>
                      <a:pt x="45786" y="257020"/>
                      <a:pt x="43106" y="262768"/>
                      <a:pt x="40603" y="268588"/>
                    </a:cubicBezTo>
                    <a:cubicBezTo>
                      <a:pt x="39632" y="270825"/>
                      <a:pt x="38729" y="273135"/>
                      <a:pt x="37795" y="275426"/>
                    </a:cubicBezTo>
                    <a:cubicBezTo>
                      <a:pt x="35468" y="281119"/>
                      <a:pt x="33267" y="286824"/>
                      <a:pt x="31260" y="292535"/>
                    </a:cubicBezTo>
                    <a:cubicBezTo>
                      <a:pt x="30253" y="295397"/>
                      <a:pt x="29259" y="298289"/>
                      <a:pt x="28301" y="301211"/>
                    </a:cubicBezTo>
                    <a:cubicBezTo>
                      <a:pt x="26040" y="308189"/>
                      <a:pt x="23882" y="315197"/>
                      <a:pt x="21966" y="322170"/>
                    </a:cubicBezTo>
                    <a:cubicBezTo>
                      <a:pt x="5736" y="381208"/>
                      <a:pt x="1407" y="436851"/>
                      <a:pt x="1407" y="436851"/>
                    </a:cubicBezTo>
                    <a:cubicBezTo>
                      <a:pt x="1407" y="436851"/>
                      <a:pt x="-13495" y="660684"/>
                      <a:pt x="53686" y="678545"/>
                    </a:cubicBezTo>
                    <a:cubicBezTo>
                      <a:pt x="178946" y="711859"/>
                      <a:pt x="171556" y="557716"/>
                      <a:pt x="208381" y="390538"/>
                    </a:cubicBezTo>
                    <a:cubicBezTo>
                      <a:pt x="242489" y="235728"/>
                      <a:pt x="325135" y="97882"/>
                      <a:pt x="325135" y="97882"/>
                    </a:cubicBezTo>
                    <a:cubicBezTo>
                      <a:pt x="325135" y="97882"/>
                      <a:pt x="324978" y="98306"/>
                      <a:pt x="324978" y="98306"/>
                    </a:cubicBezTo>
                    <a:cubicBezTo>
                      <a:pt x="324511" y="99519"/>
                      <a:pt x="264005" y="256596"/>
                      <a:pt x="240670" y="394267"/>
                    </a:cubicBezTo>
                    <a:cubicBezTo>
                      <a:pt x="240221" y="396910"/>
                      <a:pt x="239640" y="399632"/>
                      <a:pt x="239221" y="402269"/>
                    </a:cubicBezTo>
                    <a:cubicBezTo>
                      <a:pt x="238397" y="406968"/>
                      <a:pt x="237863" y="411721"/>
                      <a:pt x="237142" y="416444"/>
                    </a:cubicBezTo>
                    <a:cubicBezTo>
                      <a:pt x="207641" y="630074"/>
                      <a:pt x="244926" y="812984"/>
                      <a:pt x="391630" y="751994"/>
                    </a:cubicBezTo>
                    <a:cubicBezTo>
                      <a:pt x="486462" y="712568"/>
                      <a:pt x="478332" y="494870"/>
                      <a:pt x="479157" y="475646"/>
                    </a:cubicBezTo>
                    <a:cubicBezTo>
                      <a:pt x="479163" y="475561"/>
                      <a:pt x="479157" y="475482"/>
                      <a:pt x="479157" y="475403"/>
                    </a:cubicBezTo>
                    <a:cubicBezTo>
                      <a:pt x="479224" y="474621"/>
                      <a:pt x="479254" y="473857"/>
                      <a:pt x="479314" y="473081"/>
                    </a:cubicBezTo>
                    <a:cubicBezTo>
                      <a:pt x="485583" y="308680"/>
                      <a:pt x="477914" y="165577"/>
                      <a:pt x="477914" y="165577"/>
                    </a:cubicBezTo>
                    <a:cubicBezTo>
                      <a:pt x="477914" y="165577"/>
                      <a:pt x="465261" y="825146"/>
                      <a:pt x="642448" y="781707"/>
                    </a:cubicBezTo>
                    <a:cubicBezTo>
                      <a:pt x="871756" y="725494"/>
                      <a:pt x="644758" y="109734"/>
                      <a:pt x="644758" y="109734"/>
                    </a:cubicBezTo>
                    <a:cubicBezTo>
                      <a:pt x="644758" y="109734"/>
                      <a:pt x="766642" y="682461"/>
                      <a:pt x="898189" y="619191"/>
                    </a:cubicBezTo>
                    <a:cubicBezTo>
                      <a:pt x="1087896" y="527954"/>
                      <a:pt x="814392" y="165347"/>
                      <a:pt x="777864" y="92625"/>
                    </a:cubicBezTo>
                    <a:cubicBezTo>
                      <a:pt x="777646" y="92189"/>
                      <a:pt x="777458" y="91898"/>
                      <a:pt x="777239" y="91467"/>
                    </a:cubicBezTo>
                    <a:cubicBezTo>
                      <a:pt x="759300" y="56013"/>
                      <a:pt x="744580" y="37328"/>
                      <a:pt x="734310" y="27621"/>
                    </a:cubicBezTo>
                    <a:cubicBezTo>
                      <a:pt x="733691" y="27864"/>
                      <a:pt x="731715" y="28476"/>
                      <a:pt x="731715" y="28476"/>
                    </a:cubicBezTo>
                    <a:cubicBezTo>
                      <a:pt x="731715" y="28476"/>
                      <a:pt x="715879" y="40814"/>
                      <a:pt x="715879" y="40814"/>
                    </a:cubicBezTo>
                    <a:cubicBezTo>
                      <a:pt x="715879" y="40814"/>
                      <a:pt x="680983" y="13890"/>
                      <a:pt x="645383" y="29574"/>
                    </a:cubicBezTo>
                    <a:cubicBezTo>
                      <a:pt x="624067" y="38965"/>
                      <a:pt x="607794" y="66168"/>
                      <a:pt x="607800" y="66174"/>
                    </a:cubicBezTo>
                    <a:cubicBezTo>
                      <a:pt x="607800" y="66174"/>
                      <a:pt x="579803" y="34909"/>
                      <a:pt x="545088" y="36964"/>
                    </a:cubicBezTo>
                    <a:cubicBezTo>
                      <a:pt x="496023" y="39880"/>
                      <a:pt x="473652" y="98245"/>
                      <a:pt x="473658" y="98245"/>
                    </a:cubicBezTo>
                    <a:cubicBezTo>
                      <a:pt x="473658" y="98245"/>
                      <a:pt x="463697" y="57092"/>
                      <a:pt x="408248" y="38983"/>
                    </a:cubicBezTo>
                    <a:cubicBezTo>
                      <a:pt x="377110" y="28816"/>
                      <a:pt x="343456" y="51326"/>
                      <a:pt x="343456" y="51326"/>
                    </a:cubicBezTo>
                    <a:cubicBezTo>
                      <a:pt x="343456" y="51326"/>
                      <a:pt x="320509" y="600"/>
                      <a:pt x="284121"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9" name="Google Shape;8389;p13"/>
              <p:cNvSpPr/>
              <p:nvPr/>
            </p:nvSpPr>
            <p:spPr>
              <a:xfrm>
                <a:off x="3151563" y="1555634"/>
                <a:ext cx="275455" cy="551914"/>
              </a:xfrm>
              <a:custGeom>
                <a:avLst/>
                <a:gdLst/>
                <a:ahLst/>
                <a:cxnLst/>
                <a:rect l="l" t="t" r="r" b="b"/>
                <a:pathLst>
                  <a:path w="275455" h="551914" extrusionOk="0">
                    <a:moveTo>
                      <a:pt x="275455" y="0"/>
                    </a:moveTo>
                    <a:cubicBezTo>
                      <a:pt x="275455" y="0"/>
                      <a:pt x="121676" y="18297"/>
                      <a:pt x="30003" y="241748"/>
                    </a:cubicBezTo>
                    <a:cubicBezTo>
                      <a:pt x="-22209" y="369016"/>
                      <a:pt x="1890" y="533732"/>
                      <a:pt x="40406" y="548034"/>
                    </a:cubicBezTo>
                    <a:cubicBezTo>
                      <a:pt x="130164" y="581366"/>
                      <a:pt x="152062" y="392460"/>
                      <a:pt x="183321" y="268794"/>
                    </a:cubicBezTo>
                    <a:cubicBezTo>
                      <a:pt x="216332" y="138186"/>
                      <a:pt x="275455" y="0"/>
                      <a:pt x="275455"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0" name="Google Shape;8390;p13"/>
              <p:cNvSpPr/>
              <p:nvPr/>
            </p:nvSpPr>
            <p:spPr>
              <a:xfrm>
                <a:off x="3390472" y="1585508"/>
                <a:ext cx="206619" cy="600739"/>
              </a:xfrm>
              <a:custGeom>
                <a:avLst/>
                <a:gdLst/>
                <a:ahLst/>
                <a:cxnLst/>
                <a:rect l="l" t="t" r="r" b="b"/>
                <a:pathLst>
                  <a:path w="206619" h="600739" extrusionOk="0">
                    <a:moveTo>
                      <a:pt x="137532" y="198"/>
                    </a:moveTo>
                    <a:cubicBezTo>
                      <a:pt x="173010" y="-5635"/>
                      <a:pt x="187737" y="118595"/>
                      <a:pt x="201584" y="246984"/>
                    </a:cubicBezTo>
                    <a:cubicBezTo>
                      <a:pt x="219668" y="414677"/>
                      <a:pt x="192854" y="615739"/>
                      <a:pt x="58384" y="599855"/>
                    </a:cubicBezTo>
                    <a:cubicBezTo>
                      <a:pt x="-26069" y="589876"/>
                      <a:pt x="-309" y="383436"/>
                      <a:pt x="21620" y="256654"/>
                    </a:cubicBezTo>
                    <a:cubicBezTo>
                      <a:pt x="43548" y="129878"/>
                      <a:pt x="102053" y="6030"/>
                      <a:pt x="137532"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1" name="Google Shape;8391;p13"/>
              <p:cNvSpPr/>
              <p:nvPr/>
            </p:nvSpPr>
            <p:spPr>
              <a:xfrm>
                <a:off x="3640482" y="1607735"/>
                <a:ext cx="184774" cy="521884"/>
              </a:xfrm>
              <a:custGeom>
                <a:avLst/>
                <a:gdLst/>
                <a:ahLst/>
                <a:cxnLst/>
                <a:rect l="l" t="t" r="r" b="b"/>
                <a:pathLst>
                  <a:path w="184774" h="521884" extrusionOk="0">
                    <a:moveTo>
                      <a:pt x="30001" y="330"/>
                    </a:moveTo>
                    <a:cubicBezTo>
                      <a:pt x="82522" y="11364"/>
                      <a:pt x="128816" y="113901"/>
                      <a:pt x="153079" y="217718"/>
                    </a:cubicBezTo>
                    <a:cubicBezTo>
                      <a:pt x="172049" y="298873"/>
                      <a:pt x="226304" y="487616"/>
                      <a:pt x="125748" y="519123"/>
                    </a:cubicBezTo>
                    <a:cubicBezTo>
                      <a:pt x="29952" y="549146"/>
                      <a:pt x="21840" y="326294"/>
                      <a:pt x="10279" y="243181"/>
                    </a:cubicBezTo>
                    <a:cubicBezTo>
                      <a:pt x="-1282" y="160068"/>
                      <a:pt x="-11729" y="-8443"/>
                      <a:pt x="30001"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2" name="Google Shape;8392;p13"/>
              <p:cNvSpPr/>
              <p:nvPr/>
            </p:nvSpPr>
            <p:spPr>
              <a:xfrm>
                <a:off x="3918148" y="1554361"/>
                <a:ext cx="200386" cy="265912"/>
              </a:xfrm>
              <a:custGeom>
                <a:avLst/>
                <a:gdLst/>
                <a:ahLst/>
                <a:cxnLst/>
                <a:rect l="l" t="t" r="r" b="b"/>
                <a:pathLst>
                  <a:path w="200386" h="265912" extrusionOk="0">
                    <a:moveTo>
                      <a:pt x="0" y="0"/>
                    </a:moveTo>
                    <a:cubicBezTo>
                      <a:pt x="0" y="0"/>
                      <a:pt x="139283" y="321290"/>
                      <a:pt x="184305" y="257542"/>
                    </a:cubicBezTo>
                    <a:cubicBezTo>
                      <a:pt x="224615" y="200474"/>
                      <a:pt x="183868" y="142618"/>
                      <a:pt x="120501" y="77735"/>
                    </a:cubicBezTo>
                    <a:cubicBezTo>
                      <a:pt x="85841" y="42245"/>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3" name="Google Shape;8393;p13"/>
              <p:cNvSpPr/>
              <p:nvPr/>
            </p:nvSpPr>
            <p:spPr>
              <a:xfrm>
                <a:off x="3816732" y="1603236"/>
                <a:ext cx="212994" cy="338652"/>
              </a:xfrm>
              <a:custGeom>
                <a:avLst/>
                <a:gdLst/>
                <a:ahLst/>
                <a:cxnLst/>
                <a:rect l="l" t="t" r="r" b="b"/>
                <a:pathLst>
                  <a:path w="212994" h="338652" extrusionOk="0">
                    <a:moveTo>
                      <a:pt x="5184" y="1148"/>
                    </a:moveTo>
                    <a:cubicBezTo>
                      <a:pt x="17516" y="-7734"/>
                      <a:pt x="86296" y="35299"/>
                      <a:pt x="146153" y="116824"/>
                    </a:cubicBezTo>
                    <a:cubicBezTo>
                      <a:pt x="195224" y="183658"/>
                      <a:pt x="252528" y="292689"/>
                      <a:pt x="175011" y="331205"/>
                    </a:cubicBezTo>
                    <a:cubicBezTo>
                      <a:pt x="98476" y="369236"/>
                      <a:pt x="67381" y="252894"/>
                      <a:pt x="34061" y="179439"/>
                    </a:cubicBezTo>
                    <a:cubicBezTo>
                      <a:pt x="-5486" y="92258"/>
                      <a:pt x="-3540" y="7429"/>
                      <a:pt x="5184"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4" name="Google Shape;8394;p13"/>
              <p:cNvSpPr/>
              <p:nvPr/>
            </p:nvSpPr>
            <p:spPr>
              <a:xfrm>
                <a:off x="3029415" y="1564443"/>
                <a:ext cx="236846" cy="367807"/>
              </a:xfrm>
              <a:custGeom>
                <a:avLst/>
                <a:gdLst/>
                <a:ahLst/>
                <a:cxnLst/>
                <a:rect l="l" t="t" r="r" b="b"/>
                <a:pathLst>
                  <a:path w="236846" h="367807" extrusionOk="0">
                    <a:moveTo>
                      <a:pt x="236846" y="0"/>
                    </a:moveTo>
                    <a:cubicBezTo>
                      <a:pt x="236846" y="0"/>
                      <a:pt x="151254" y="34024"/>
                      <a:pt x="100879" y="92450"/>
                    </a:cubicBezTo>
                    <a:cubicBezTo>
                      <a:pt x="56095" y="144400"/>
                      <a:pt x="-36052" y="352077"/>
                      <a:pt x="14971" y="365627"/>
                    </a:cubicBezTo>
                    <a:cubicBezTo>
                      <a:pt x="104553" y="389429"/>
                      <a:pt x="106469" y="211878"/>
                      <a:pt x="140814" y="150251"/>
                    </a:cubicBezTo>
                    <a:cubicBezTo>
                      <a:pt x="179179" y="81403"/>
                      <a:pt x="236846" y="0"/>
                      <a:pt x="236846"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5" name="Google Shape;8395;p13"/>
              <p:cNvSpPr/>
              <p:nvPr/>
            </p:nvSpPr>
            <p:spPr>
              <a:xfrm>
                <a:off x="3025349" y="2183180"/>
                <a:ext cx="26154" cy="36630"/>
              </a:xfrm>
              <a:custGeom>
                <a:avLst/>
                <a:gdLst/>
                <a:ahLst/>
                <a:cxnLst/>
                <a:rect l="l" t="t" r="r" b="b"/>
                <a:pathLst>
                  <a:path w="26154" h="36630" extrusionOk="0">
                    <a:moveTo>
                      <a:pt x="0" y="18315"/>
                    </a:moveTo>
                    <a:cubicBezTo>
                      <a:pt x="0" y="8203"/>
                      <a:pt x="5857" y="0"/>
                      <a:pt x="13077" y="0"/>
                    </a:cubicBezTo>
                    <a:cubicBezTo>
                      <a:pt x="20304" y="0"/>
                      <a:pt x="26154" y="8203"/>
                      <a:pt x="26154" y="18315"/>
                    </a:cubicBezTo>
                    <a:cubicBezTo>
                      <a:pt x="26154" y="28434"/>
                      <a:pt x="20304"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6" name="Google Shape;8396;p13"/>
              <p:cNvSpPr/>
              <p:nvPr/>
            </p:nvSpPr>
            <p:spPr>
              <a:xfrm>
                <a:off x="3090499" y="2032001"/>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7" name="Google Shape;8397;p13"/>
              <p:cNvSpPr/>
              <p:nvPr/>
            </p:nvSpPr>
            <p:spPr>
              <a:xfrm>
                <a:off x="3175515" y="221896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897"/>
                      <a:pt x="13495" y="24354"/>
                      <a:pt x="8694" y="24354"/>
                    </a:cubicBezTo>
                    <a:cubicBezTo>
                      <a:pt x="3892"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8" name="Google Shape;8398;p13"/>
              <p:cNvSpPr/>
              <p:nvPr/>
            </p:nvSpPr>
            <p:spPr>
              <a:xfrm>
                <a:off x="3498346" y="2323694"/>
                <a:ext cx="17387" cy="24347"/>
              </a:xfrm>
              <a:custGeom>
                <a:avLst/>
                <a:gdLst/>
                <a:ahLst/>
                <a:cxnLst/>
                <a:rect l="l" t="t" r="r" b="b"/>
                <a:pathLst>
                  <a:path w="17387" h="24347" extrusionOk="0">
                    <a:moveTo>
                      <a:pt x="0" y="12174"/>
                    </a:moveTo>
                    <a:cubicBezTo>
                      <a:pt x="0" y="5450"/>
                      <a:pt x="3892" y="0"/>
                      <a:pt x="8694" y="0"/>
                    </a:cubicBezTo>
                    <a:cubicBezTo>
                      <a:pt x="13496" y="0"/>
                      <a:pt x="17388" y="5450"/>
                      <a:pt x="17388" y="12174"/>
                    </a:cubicBezTo>
                    <a:cubicBezTo>
                      <a:pt x="17388" y="18897"/>
                      <a:pt x="13496" y="24348"/>
                      <a:pt x="8694" y="24348"/>
                    </a:cubicBezTo>
                    <a:cubicBezTo>
                      <a:pt x="3892"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99" name="Google Shape;8399;p13"/>
              <p:cNvSpPr/>
              <p:nvPr/>
            </p:nvSpPr>
            <p:spPr>
              <a:xfrm>
                <a:off x="3723695" y="2303348"/>
                <a:ext cx="17387" cy="24353"/>
              </a:xfrm>
              <a:custGeom>
                <a:avLst/>
                <a:gdLst/>
                <a:ahLst/>
                <a:cxnLst/>
                <a:rect l="l" t="t" r="r" b="b"/>
                <a:pathLst>
                  <a:path w="17387" h="24353" extrusionOk="0">
                    <a:moveTo>
                      <a:pt x="0" y="12174"/>
                    </a:moveTo>
                    <a:cubicBezTo>
                      <a:pt x="0" y="5450"/>
                      <a:pt x="3892" y="0"/>
                      <a:pt x="8694" y="0"/>
                    </a:cubicBezTo>
                    <a:cubicBezTo>
                      <a:pt x="13495" y="0"/>
                      <a:pt x="17388" y="5450"/>
                      <a:pt x="17388" y="12174"/>
                    </a:cubicBezTo>
                    <a:cubicBezTo>
                      <a:pt x="17388" y="18903"/>
                      <a:pt x="13495" y="24354"/>
                      <a:pt x="8694" y="24354"/>
                    </a:cubicBezTo>
                    <a:cubicBezTo>
                      <a:pt x="3892" y="24354"/>
                      <a:pt x="0" y="18903"/>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0" name="Google Shape;8400;p13"/>
              <p:cNvSpPr/>
              <p:nvPr/>
            </p:nvSpPr>
            <p:spPr>
              <a:xfrm>
                <a:off x="3026344" y="2110122"/>
                <a:ext cx="12488" cy="17392"/>
              </a:xfrm>
              <a:custGeom>
                <a:avLst/>
                <a:gdLst/>
                <a:ahLst/>
                <a:cxnLst/>
                <a:rect l="l" t="t" r="r" b="b"/>
                <a:pathLst>
                  <a:path w="12488" h="17392" extrusionOk="0">
                    <a:moveTo>
                      <a:pt x="73" y="7763"/>
                    </a:moveTo>
                    <a:cubicBezTo>
                      <a:pt x="594" y="2991"/>
                      <a:pt x="3777" y="-464"/>
                      <a:pt x="7184" y="51"/>
                    </a:cubicBezTo>
                    <a:cubicBezTo>
                      <a:pt x="10597" y="566"/>
                      <a:pt x="12938" y="4852"/>
                      <a:pt x="12416" y="9630"/>
                    </a:cubicBezTo>
                    <a:cubicBezTo>
                      <a:pt x="11895" y="14401"/>
                      <a:pt x="8712" y="17857"/>
                      <a:pt x="5299" y="17342"/>
                    </a:cubicBezTo>
                    <a:cubicBezTo>
                      <a:pt x="1891"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1" name="Google Shape;8401;p13"/>
              <p:cNvSpPr/>
              <p:nvPr/>
            </p:nvSpPr>
            <p:spPr>
              <a:xfrm>
                <a:off x="3046575" y="2091322"/>
                <a:ext cx="12488" cy="17392"/>
              </a:xfrm>
              <a:custGeom>
                <a:avLst/>
                <a:gdLst/>
                <a:ahLst/>
                <a:cxnLst/>
                <a:rect l="l" t="t" r="r" b="b"/>
                <a:pathLst>
                  <a:path w="12488" h="17392" extrusionOk="0">
                    <a:moveTo>
                      <a:pt x="73" y="7763"/>
                    </a:moveTo>
                    <a:cubicBezTo>
                      <a:pt x="594" y="2991"/>
                      <a:pt x="3777" y="-464"/>
                      <a:pt x="7190" y="51"/>
                    </a:cubicBezTo>
                    <a:cubicBezTo>
                      <a:pt x="10597" y="566"/>
                      <a:pt x="12937" y="4853"/>
                      <a:pt x="12416" y="9630"/>
                    </a:cubicBezTo>
                    <a:cubicBezTo>
                      <a:pt x="11895" y="14401"/>
                      <a:pt x="8712" y="17857"/>
                      <a:pt x="5305" y="17342"/>
                    </a:cubicBezTo>
                    <a:cubicBezTo>
                      <a:pt x="1891" y="16826"/>
                      <a:pt x="-449" y="12534"/>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2" name="Google Shape;8402;p13"/>
              <p:cNvSpPr/>
              <p:nvPr/>
            </p:nvSpPr>
            <p:spPr>
              <a:xfrm>
                <a:off x="3017498" y="1954888"/>
                <a:ext cx="12488" cy="17392"/>
              </a:xfrm>
              <a:custGeom>
                <a:avLst/>
                <a:gdLst/>
                <a:ahLst/>
                <a:cxnLst/>
                <a:rect l="l" t="t" r="r" b="b"/>
                <a:pathLst>
                  <a:path w="12488" h="17392" extrusionOk="0">
                    <a:moveTo>
                      <a:pt x="73" y="7763"/>
                    </a:moveTo>
                    <a:cubicBezTo>
                      <a:pt x="588" y="2991"/>
                      <a:pt x="3777" y="-464"/>
                      <a:pt x="7184" y="51"/>
                    </a:cubicBezTo>
                    <a:cubicBezTo>
                      <a:pt x="10591" y="566"/>
                      <a:pt x="12938" y="4852"/>
                      <a:pt x="12416" y="9630"/>
                    </a:cubicBezTo>
                    <a:cubicBezTo>
                      <a:pt x="11895" y="14401"/>
                      <a:pt x="8706" y="17857"/>
                      <a:pt x="5299"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3" name="Google Shape;8403;p13"/>
              <p:cNvSpPr/>
              <p:nvPr/>
            </p:nvSpPr>
            <p:spPr>
              <a:xfrm>
                <a:off x="3086382" y="1747000"/>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7"/>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4" name="Google Shape;8404;p13"/>
              <p:cNvSpPr/>
              <p:nvPr/>
            </p:nvSpPr>
            <p:spPr>
              <a:xfrm>
                <a:off x="3221452" y="1914280"/>
                <a:ext cx="12488" cy="17392"/>
              </a:xfrm>
              <a:custGeom>
                <a:avLst/>
                <a:gdLst/>
                <a:ahLst/>
                <a:cxnLst/>
                <a:rect l="l" t="t" r="r" b="b"/>
                <a:pathLst>
                  <a:path w="12488" h="17392" extrusionOk="0">
                    <a:moveTo>
                      <a:pt x="73" y="7763"/>
                    </a:moveTo>
                    <a:cubicBezTo>
                      <a:pt x="594" y="2991"/>
                      <a:pt x="3783" y="-464"/>
                      <a:pt x="7190" y="51"/>
                    </a:cubicBezTo>
                    <a:cubicBezTo>
                      <a:pt x="10597" y="566"/>
                      <a:pt x="12938" y="4852"/>
                      <a:pt x="12416" y="9630"/>
                    </a:cubicBezTo>
                    <a:cubicBezTo>
                      <a:pt x="11895"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5" name="Google Shape;8405;p13"/>
              <p:cNvSpPr/>
              <p:nvPr/>
            </p:nvSpPr>
            <p:spPr>
              <a:xfrm>
                <a:off x="3696194" y="1839619"/>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6" name="Google Shape;8406;p13"/>
              <p:cNvSpPr/>
              <p:nvPr/>
            </p:nvSpPr>
            <p:spPr>
              <a:xfrm>
                <a:off x="3658261" y="1704567"/>
                <a:ext cx="12488" cy="17392"/>
              </a:xfrm>
              <a:custGeom>
                <a:avLst/>
                <a:gdLst/>
                <a:ahLst/>
                <a:cxnLst/>
                <a:rect l="l" t="t" r="r" b="b"/>
                <a:pathLst>
                  <a:path w="12488" h="17392" extrusionOk="0">
                    <a:moveTo>
                      <a:pt x="73" y="7763"/>
                    </a:moveTo>
                    <a:cubicBezTo>
                      <a:pt x="594" y="2991"/>
                      <a:pt x="3777" y="-464"/>
                      <a:pt x="7190" y="51"/>
                    </a:cubicBezTo>
                    <a:cubicBezTo>
                      <a:pt x="10597" y="566"/>
                      <a:pt x="12938" y="4853"/>
                      <a:pt x="12416" y="9630"/>
                    </a:cubicBezTo>
                    <a:cubicBezTo>
                      <a:pt x="11895" y="14401"/>
                      <a:pt x="8712" y="17857"/>
                      <a:pt x="5305" y="17342"/>
                    </a:cubicBezTo>
                    <a:cubicBezTo>
                      <a:pt x="1891"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7" name="Google Shape;8407;p13"/>
              <p:cNvSpPr/>
              <p:nvPr/>
            </p:nvSpPr>
            <p:spPr>
              <a:xfrm>
                <a:off x="3487651" y="1789384"/>
                <a:ext cx="12488" cy="17392"/>
              </a:xfrm>
              <a:custGeom>
                <a:avLst/>
                <a:gdLst/>
                <a:ahLst/>
                <a:cxnLst/>
                <a:rect l="l" t="t" r="r" b="b"/>
                <a:pathLst>
                  <a:path w="12488" h="17392" extrusionOk="0">
                    <a:moveTo>
                      <a:pt x="73" y="7762"/>
                    </a:moveTo>
                    <a:cubicBezTo>
                      <a:pt x="594" y="2991"/>
                      <a:pt x="3777" y="-465"/>
                      <a:pt x="7184" y="51"/>
                    </a:cubicBezTo>
                    <a:cubicBezTo>
                      <a:pt x="10597" y="566"/>
                      <a:pt x="12937" y="4853"/>
                      <a:pt x="12416" y="9630"/>
                    </a:cubicBezTo>
                    <a:cubicBezTo>
                      <a:pt x="11895" y="14401"/>
                      <a:pt x="8712" y="17857"/>
                      <a:pt x="5299" y="17342"/>
                    </a:cubicBezTo>
                    <a:cubicBezTo>
                      <a:pt x="1891" y="16826"/>
                      <a:pt x="-449" y="12540"/>
                      <a:pt x="73"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8" name="Google Shape;8408;p13"/>
              <p:cNvSpPr/>
              <p:nvPr/>
            </p:nvSpPr>
            <p:spPr>
              <a:xfrm>
                <a:off x="3839764" y="1632021"/>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09" name="Google Shape;8409;p13"/>
              <p:cNvSpPr/>
              <p:nvPr/>
            </p:nvSpPr>
            <p:spPr>
              <a:xfrm>
                <a:off x="3249073" y="1754032"/>
                <a:ext cx="12488" cy="17386"/>
              </a:xfrm>
              <a:custGeom>
                <a:avLst/>
                <a:gdLst/>
                <a:ahLst/>
                <a:cxnLst/>
                <a:rect l="l" t="t" r="r" b="b"/>
                <a:pathLst>
                  <a:path w="12488" h="17386" extrusionOk="0">
                    <a:moveTo>
                      <a:pt x="73" y="7763"/>
                    </a:moveTo>
                    <a:cubicBezTo>
                      <a:pt x="594" y="2985"/>
                      <a:pt x="3777" y="-464"/>
                      <a:pt x="7184" y="51"/>
                    </a:cubicBezTo>
                    <a:cubicBezTo>
                      <a:pt x="10598" y="566"/>
                      <a:pt x="12938" y="4853"/>
                      <a:pt x="12416" y="9624"/>
                    </a:cubicBezTo>
                    <a:cubicBezTo>
                      <a:pt x="11895" y="14401"/>
                      <a:pt x="8712" y="17851"/>
                      <a:pt x="5299" y="17336"/>
                    </a:cubicBezTo>
                    <a:cubicBezTo>
                      <a:pt x="1892" y="16820"/>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0" name="Google Shape;8410;p13"/>
              <p:cNvSpPr/>
              <p:nvPr/>
            </p:nvSpPr>
            <p:spPr>
              <a:xfrm>
                <a:off x="3170776" y="1614658"/>
                <a:ext cx="12491" cy="17392"/>
              </a:xfrm>
              <a:custGeom>
                <a:avLst/>
                <a:gdLst/>
                <a:ahLst/>
                <a:cxnLst/>
                <a:rect l="l" t="t" r="r" b="b"/>
                <a:pathLst>
                  <a:path w="12491" h="17392" extrusionOk="0">
                    <a:moveTo>
                      <a:pt x="71" y="7763"/>
                    </a:moveTo>
                    <a:cubicBezTo>
                      <a:pt x="593" y="2991"/>
                      <a:pt x="3781" y="-464"/>
                      <a:pt x="7189" y="51"/>
                    </a:cubicBezTo>
                    <a:cubicBezTo>
                      <a:pt x="10596" y="566"/>
                      <a:pt x="12936" y="4852"/>
                      <a:pt x="12421" y="9630"/>
                    </a:cubicBezTo>
                    <a:cubicBezTo>
                      <a:pt x="11899" y="14401"/>
                      <a:pt x="8710" y="17857"/>
                      <a:pt x="5303" y="17342"/>
                    </a:cubicBezTo>
                    <a:cubicBezTo>
                      <a:pt x="1896" y="16826"/>
                      <a:pt x="-444" y="12540"/>
                      <a:pt x="71"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1" name="Google Shape;8411;p13"/>
              <p:cNvSpPr/>
              <p:nvPr/>
            </p:nvSpPr>
            <p:spPr>
              <a:xfrm>
                <a:off x="3673753" y="1666856"/>
                <a:ext cx="6736" cy="9384"/>
              </a:xfrm>
              <a:custGeom>
                <a:avLst/>
                <a:gdLst/>
                <a:ahLst/>
                <a:cxnLst/>
                <a:rect l="l" t="t" r="r" b="b"/>
                <a:pathLst>
                  <a:path w="6736" h="9384" extrusionOk="0">
                    <a:moveTo>
                      <a:pt x="40" y="4187"/>
                    </a:moveTo>
                    <a:cubicBezTo>
                      <a:pt x="319" y="1610"/>
                      <a:pt x="2041" y="-251"/>
                      <a:pt x="3878" y="28"/>
                    </a:cubicBezTo>
                    <a:cubicBezTo>
                      <a:pt x="5715" y="307"/>
                      <a:pt x="6982" y="2616"/>
                      <a:pt x="6697" y="5193"/>
                    </a:cubicBezTo>
                    <a:cubicBezTo>
                      <a:pt x="6418" y="7770"/>
                      <a:pt x="4702" y="9631"/>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2" name="Google Shape;8412;p13"/>
              <p:cNvSpPr/>
              <p:nvPr/>
            </p:nvSpPr>
            <p:spPr>
              <a:xfrm>
                <a:off x="3844727" y="1658466"/>
                <a:ext cx="6740" cy="9379"/>
              </a:xfrm>
              <a:custGeom>
                <a:avLst/>
                <a:gdLst/>
                <a:ahLst/>
                <a:cxnLst/>
                <a:rect l="l" t="t" r="r" b="b"/>
                <a:pathLst>
                  <a:path w="6740" h="9379" extrusionOk="0">
                    <a:moveTo>
                      <a:pt x="39" y="4187"/>
                    </a:moveTo>
                    <a:cubicBezTo>
                      <a:pt x="318" y="1610"/>
                      <a:pt x="2039" y="-251"/>
                      <a:pt x="3876" y="28"/>
                    </a:cubicBezTo>
                    <a:cubicBezTo>
                      <a:pt x="5719" y="301"/>
                      <a:pt x="6981" y="2616"/>
                      <a:pt x="6702" y="5193"/>
                    </a:cubicBezTo>
                    <a:cubicBezTo>
                      <a:pt x="6417"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3" name="Google Shape;8413;p13"/>
              <p:cNvSpPr/>
              <p:nvPr/>
            </p:nvSpPr>
            <p:spPr>
              <a:xfrm>
                <a:off x="3490473" y="1720329"/>
                <a:ext cx="6736" cy="9379"/>
              </a:xfrm>
              <a:custGeom>
                <a:avLst/>
                <a:gdLst/>
                <a:ahLst/>
                <a:cxnLst/>
                <a:rect l="l" t="t" r="r" b="b"/>
                <a:pathLst>
                  <a:path w="6736" h="9379" extrusionOk="0">
                    <a:moveTo>
                      <a:pt x="40" y="4187"/>
                    </a:moveTo>
                    <a:cubicBezTo>
                      <a:pt x="319" y="1610"/>
                      <a:pt x="2041" y="-251"/>
                      <a:pt x="3878" y="28"/>
                    </a:cubicBezTo>
                    <a:cubicBezTo>
                      <a:pt x="5715" y="306"/>
                      <a:pt x="6982" y="2616"/>
                      <a:pt x="6697" y="5193"/>
                    </a:cubicBezTo>
                    <a:cubicBezTo>
                      <a:pt x="6418" y="7770"/>
                      <a:pt x="4702" y="9631"/>
                      <a:pt x="2859" y="9352"/>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4" name="Google Shape;8414;p13"/>
              <p:cNvSpPr/>
              <p:nvPr/>
            </p:nvSpPr>
            <p:spPr>
              <a:xfrm>
                <a:off x="3333324" y="1628553"/>
                <a:ext cx="6740" cy="9379"/>
              </a:xfrm>
              <a:custGeom>
                <a:avLst/>
                <a:gdLst/>
                <a:ahLst/>
                <a:cxnLst/>
                <a:rect l="l" t="t" r="r" b="b"/>
                <a:pathLst>
                  <a:path w="6740" h="9379" extrusionOk="0">
                    <a:moveTo>
                      <a:pt x="39" y="4187"/>
                    </a:moveTo>
                    <a:cubicBezTo>
                      <a:pt x="318" y="1610"/>
                      <a:pt x="2039" y="-251"/>
                      <a:pt x="3877" y="28"/>
                    </a:cubicBezTo>
                    <a:cubicBezTo>
                      <a:pt x="5719" y="306"/>
                      <a:pt x="6980" y="2616"/>
                      <a:pt x="6702" y="5193"/>
                    </a:cubicBezTo>
                    <a:cubicBezTo>
                      <a:pt x="6416" y="7770"/>
                      <a:pt x="4701" y="9631"/>
                      <a:pt x="2858" y="9352"/>
                    </a:cubicBezTo>
                    <a:cubicBezTo>
                      <a:pt x="1021" y="9073"/>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5" name="Google Shape;8415;p13"/>
              <p:cNvSpPr/>
              <p:nvPr/>
            </p:nvSpPr>
            <p:spPr>
              <a:xfrm>
                <a:off x="3473497" y="1720293"/>
                <a:ext cx="6735" cy="9385"/>
              </a:xfrm>
              <a:custGeom>
                <a:avLst/>
                <a:gdLst/>
                <a:ahLst/>
                <a:cxnLst/>
                <a:rect l="l" t="t" r="r" b="b"/>
                <a:pathLst>
                  <a:path w="6735" h="9385" extrusionOk="0">
                    <a:moveTo>
                      <a:pt x="40" y="4187"/>
                    </a:moveTo>
                    <a:cubicBezTo>
                      <a:pt x="319" y="1616"/>
                      <a:pt x="2035" y="-251"/>
                      <a:pt x="3878" y="28"/>
                    </a:cubicBezTo>
                    <a:cubicBezTo>
                      <a:pt x="5715" y="307"/>
                      <a:pt x="6976" y="2616"/>
                      <a:pt x="6697" y="5193"/>
                    </a:cubicBezTo>
                    <a:cubicBezTo>
                      <a:pt x="6418" y="7770"/>
                      <a:pt x="4696" y="9637"/>
                      <a:pt x="2859" y="9358"/>
                    </a:cubicBezTo>
                    <a:cubicBezTo>
                      <a:pt x="1022" y="9079"/>
                      <a:pt x="-245" y="6763"/>
                      <a:pt x="40"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6" name="Google Shape;8416;p13"/>
              <p:cNvSpPr/>
              <p:nvPr/>
            </p:nvSpPr>
            <p:spPr>
              <a:xfrm>
                <a:off x="3479155" y="174194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70"/>
                      <a:pt x="4701" y="9637"/>
                      <a:pt x="2864" y="9358"/>
                    </a:cubicBezTo>
                    <a:cubicBezTo>
                      <a:pt x="1021" y="9079"/>
                      <a:pt x="-240" y="6769"/>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7" name="Google Shape;8417;p13"/>
              <p:cNvSpPr/>
              <p:nvPr/>
            </p:nvSpPr>
            <p:spPr>
              <a:xfrm>
                <a:off x="3321835" y="1636865"/>
                <a:ext cx="6740" cy="9379"/>
              </a:xfrm>
              <a:custGeom>
                <a:avLst/>
                <a:gdLst/>
                <a:ahLst/>
                <a:cxnLst/>
                <a:rect l="l" t="t" r="r" b="b"/>
                <a:pathLst>
                  <a:path w="6740" h="9379" extrusionOk="0">
                    <a:moveTo>
                      <a:pt x="39" y="4187"/>
                    </a:moveTo>
                    <a:cubicBezTo>
                      <a:pt x="317" y="1610"/>
                      <a:pt x="2039" y="-251"/>
                      <a:pt x="3876" y="28"/>
                    </a:cubicBezTo>
                    <a:cubicBezTo>
                      <a:pt x="5719" y="306"/>
                      <a:pt x="6980" y="2616"/>
                      <a:pt x="6702" y="5193"/>
                    </a:cubicBezTo>
                    <a:cubicBezTo>
                      <a:pt x="6417" y="7770"/>
                      <a:pt x="4701" y="9631"/>
                      <a:pt x="2858" y="9352"/>
                    </a:cubicBezTo>
                    <a:cubicBezTo>
                      <a:pt x="1021" y="9079"/>
                      <a:pt x="-240" y="6763"/>
                      <a:pt x="39"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8" name="Google Shape;8418;p13"/>
              <p:cNvSpPr/>
              <p:nvPr/>
            </p:nvSpPr>
            <p:spPr>
              <a:xfrm>
                <a:off x="3678168" y="1693423"/>
                <a:ext cx="6740" cy="9385"/>
              </a:xfrm>
              <a:custGeom>
                <a:avLst/>
                <a:gdLst/>
                <a:ahLst/>
                <a:cxnLst/>
                <a:rect l="l" t="t" r="r" b="b"/>
                <a:pathLst>
                  <a:path w="6740" h="9385" extrusionOk="0">
                    <a:moveTo>
                      <a:pt x="39" y="4193"/>
                    </a:moveTo>
                    <a:cubicBezTo>
                      <a:pt x="318" y="1616"/>
                      <a:pt x="2039" y="-251"/>
                      <a:pt x="3876" y="28"/>
                    </a:cubicBezTo>
                    <a:cubicBezTo>
                      <a:pt x="5719" y="306"/>
                      <a:pt x="6980" y="2622"/>
                      <a:pt x="6701" y="5199"/>
                    </a:cubicBezTo>
                    <a:cubicBezTo>
                      <a:pt x="6416" y="7769"/>
                      <a:pt x="4701" y="9637"/>
                      <a:pt x="2858" y="9358"/>
                    </a:cubicBezTo>
                    <a:cubicBezTo>
                      <a:pt x="1021" y="9079"/>
                      <a:pt x="-240" y="6763"/>
                      <a:pt x="39" y="41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19" name="Google Shape;8419;p13"/>
              <p:cNvSpPr/>
              <p:nvPr/>
            </p:nvSpPr>
            <p:spPr>
              <a:xfrm>
                <a:off x="3421963" y="2000564"/>
                <a:ext cx="12493" cy="17392"/>
              </a:xfrm>
              <a:custGeom>
                <a:avLst/>
                <a:gdLst/>
                <a:ahLst/>
                <a:cxnLst/>
                <a:rect l="l" t="t" r="r" b="b"/>
                <a:pathLst>
                  <a:path w="12493" h="17392" extrusionOk="0">
                    <a:moveTo>
                      <a:pt x="73" y="7763"/>
                    </a:moveTo>
                    <a:cubicBezTo>
                      <a:pt x="594" y="2991"/>
                      <a:pt x="3783" y="-464"/>
                      <a:pt x="7190" y="51"/>
                    </a:cubicBezTo>
                    <a:cubicBezTo>
                      <a:pt x="10597" y="566"/>
                      <a:pt x="12938" y="4853"/>
                      <a:pt x="12422" y="9630"/>
                    </a:cubicBezTo>
                    <a:cubicBezTo>
                      <a:pt x="11901" y="14401"/>
                      <a:pt x="8712" y="17857"/>
                      <a:pt x="5304" y="17342"/>
                    </a:cubicBezTo>
                    <a:cubicBezTo>
                      <a:pt x="1897" y="16826"/>
                      <a:pt x="-449" y="12540"/>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0" name="Google Shape;8420;p13"/>
              <p:cNvSpPr/>
              <p:nvPr/>
            </p:nvSpPr>
            <p:spPr>
              <a:xfrm>
                <a:off x="3913516" y="1816065"/>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6"/>
                      <a:pt x="-449" y="12534"/>
                      <a:pt x="73"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1" name="Google Shape;8421;p13"/>
              <p:cNvSpPr/>
              <p:nvPr/>
            </p:nvSpPr>
            <p:spPr>
              <a:xfrm>
                <a:off x="3099898" y="1726434"/>
                <a:ext cx="6944" cy="9671"/>
              </a:xfrm>
              <a:custGeom>
                <a:avLst/>
                <a:gdLst/>
                <a:ahLst/>
                <a:cxnLst/>
                <a:rect l="l" t="t" r="r" b="b"/>
                <a:pathLst>
                  <a:path w="6944" h="9671" extrusionOk="0">
                    <a:moveTo>
                      <a:pt x="41" y="4314"/>
                    </a:moveTo>
                    <a:cubicBezTo>
                      <a:pt x="332" y="1659"/>
                      <a:pt x="2102" y="-257"/>
                      <a:pt x="4000" y="28"/>
                    </a:cubicBezTo>
                    <a:cubicBezTo>
                      <a:pt x="5891" y="313"/>
                      <a:pt x="7195" y="2696"/>
                      <a:pt x="6903" y="5351"/>
                    </a:cubicBezTo>
                    <a:cubicBezTo>
                      <a:pt x="6619" y="8007"/>
                      <a:pt x="4842" y="9929"/>
                      <a:pt x="2951" y="9643"/>
                    </a:cubicBezTo>
                    <a:cubicBezTo>
                      <a:pt x="1053" y="9359"/>
                      <a:pt x="-250"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2" name="Google Shape;8422;p13"/>
              <p:cNvSpPr/>
              <p:nvPr/>
            </p:nvSpPr>
            <p:spPr>
              <a:xfrm>
                <a:off x="3214348" y="1899626"/>
                <a:ext cx="6944" cy="9671"/>
              </a:xfrm>
              <a:custGeom>
                <a:avLst/>
                <a:gdLst/>
                <a:ahLst/>
                <a:cxnLst/>
                <a:rect l="l" t="t" r="r" b="b"/>
                <a:pathLst>
                  <a:path w="6944" h="9671" extrusionOk="0">
                    <a:moveTo>
                      <a:pt x="41" y="4314"/>
                    </a:moveTo>
                    <a:cubicBezTo>
                      <a:pt x="326" y="1665"/>
                      <a:pt x="2102" y="-257"/>
                      <a:pt x="3993" y="28"/>
                    </a:cubicBezTo>
                    <a:cubicBezTo>
                      <a:pt x="5891" y="313"/>
                      <a:pt x="7195" y="2702"/>
                      <a:pt x="6904" y="5357"/>
                    </a:cubicBezTo>
                    <a:cubicBezTo>
                      <a:pt x="6613" y="8007"/>
                      <a:pt x="4842" y="9928"/>
                      <a:pt x="2945" y="9643"/>
                    </a:cubicBezTo>
                    <a:cubicBezTo>
                      <a:pt x="1053" y="9358"/>
                      <a:pt x="-251" y="6970"/>
                      <a:pt x="41"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3" name="Google Shape;8423;p13"/>
              <p:cNvSpPr/>
              <p:nvPr/>
            </p:nvSpPr>
            <p:spPr>
              <a:xfrm>
                <a:off x="3231762" y="1889756"/>
                <a:ext cx="6947" cy="9671"/>
              </a:xfrm>
              <a:custGeom>
                <a:avLst/>
                <a:gdLst/>
                <a:ahLst/>
                <a:cxnLst/>
                <a:rect l="l" t="t" r="r" b="b"/>
                <a:pathLst>
                  <a:path w="6947" h="9671" extrusionOk="0">
                    <a:moveTo>
                      <a:pt x="39" y="4314"/>
                    </a:moveTo>
                    <a:cubicBezTo>
                      <a:pt x="330" y="1665"/>
                      <a:pt x="2100" y="-257"/>
                      <a:pt x="3998" y="28"/>
                    </a:cubicBezTo>
                    <a:cubicBezTo>
                      <a:pt x="5896" y="313"/>
                      <a:pt x="7193" y="2702"/>
                      <a:pt x="6908" y="5357"/>
                    </a:cubicBezTo>
                    <a:cubicBezTo>
                      <a:pt x="6617" y="8006"/>
                      <a:pt x="4847" y="9928"/>
                      <a:pt x="2949" y="9643"/>
                    </a:cubicBezTo>
                    <a:cubicBezTo>
                      <a:pt x="1052" y="9358"/>
                      <a:pt x="-246" y="6970"/>
                      <a:pt x="39"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4" name="Google Shape;8424;p13"/>
              <p:cNvSpPr/>
              <p:nvPr/>
            </p:nvSpPr>
            <p:spPr>
              <a:xfrm>
                <a:off x="3704597" y="1817913"/>
                <a:ext cx="4225" cy="5889"/>
              </a:xfrm>
              <a:custGeom>
                <a:avLst/>
                <a:gdLst/>
                <a:ahLst/>
                <a:cxnLst/>
                <a:rect l="l" t="t" r="r" b="b"/>
                <a:pathLst>
                  <a:path w="4225" h="5889" extrusionOk="0">
                    <a:moveTo>
                      <a:pt x="25" y="2629"/>
                    </a:moveTo>
                    <a:cubicBezTo>
                      <a:pt x="200" y="1011"/>
                      <a:pt x="1279" y="-153"/>
                      <a:pt x="2431" y="16"/>
                    </a:cubicBezTo>
                    <a:cubicBezTo>
                      <a:pt x="3583" y="192"/>
                      <a:pt x="4377" y="1647"/>
                      <a:pt x="4202" y="3260"/>
                    </a:cubicBezTo>
                    <a:cubicBezTo>
                      <a:pt x="4026" y="4879"/>
                      <a:pt x="2947" y="6043"/>
                      <a:pt x="1795" y="5873"/>
                    </a:cubicBezTo>
                    <a:cubicBezTo>
                      <a:pt x="637" y="5697"/>
                      <a:pt x="-152" y="4248"/>
                      <a:pt x="25" y="262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5" name="Google Shape;8425;p13"/>
              <p:cNvSpPr/>
              <p:nvPr/>
            </p:nvSpPr>
            <p:spPr>
              <a:xfrm>
                <a:off x="3421152" y="1973305"/>
                <a:ext cx="6944" cy="9671"/>
              </a:xfrm>
              <a:custGeom>
                <a:avLst/>
                <a:gdLst/>
                <a:ahLst/>
                <a:cxnLst/>
                <a:rect l="l" t="t" r="r" b="b"/>
                <a:pathLst>
                  <a:path w="6944" h="9671" extrusionOk="0">
                    <a:moveTo>
                      <a:pt x="41" y="4320"/>
                    </a:moveTo>
                    <a:cubicBezTo>
                      <a:pt x="332" y="1665"/>
                      <a:pt x="2102" y="-257"/>
                      <a:pt x="3999" y="28"/>
                    </a:cubicBezTo>
                    <a:cubicBezTo>
                      <a:pt x="5891" y="313"/>
                      <a:pt x="7195" y="2702"/>
                      <a:pt x="6903" y="5357"/>
                    </a:cubicBezTo>
                    <a:cubicBezTo>
                      <a:pt x="6618" y="8013"/>
                      <a:pt x="4842" y="9928"/>
                      <a:pt x="2951" y="9643"/>
                    </a:cubicBezTo>
                    <a:cubicBezTo>
                      <a:pt x="1053" y="9358"/>
                      <a:pt x="-251" y="6970"/>
                      <a:pt x="41"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6" name="Google Shape;8426;p13"/>
              <p:cNvSpPr/>
              <p:nvPr/>
            </p:nvSpPr>
            <p:spPr>
              <a:xfrm>
                <a:off x="3904874" y="1798761"/>
                <a:ext cx="6947" cy="9671"/>
              </a:xfrm>
              <a:custGeom>
                <a:avLst/>
                <a:gdLst/>
                <a:ahLst/>
                <a:cxnLst/>
                <a:rect l="l" t="t" r="r" b="b"/>
                <a:pathLst>
                  <a:path w="6947" h="9671" extrusionOk="0">
                    <a:moveTo>
                      <a:pt x="39" y="4320"/>
                    </a:moveTo>
                    <a:cubicBezTo>
                      <a:pt x="330" y="1665"/>
                      <a:pt x="2100" y="-257"/>
                      <a:pt x="3998" y="28"/>
                    </a:cubicBezTo>
                    <a:cubicBezTo>
                      <a:pt x="5896" y="319"/>
                      <a:pt x="7193" y="2702"/>
                      <a:pt x="6908" y="5357"/>
                    </a:cubicBezTo>
                    <a:cubicBezTo>
                      <a:pt x="6617" y="8012"/>
                      <a:pt x="4847" y="9928"/>
                      <a:pt x="2949" y="9643"/>
                    </a:cubicBezTo>
                    <a:cubicBezTo>
                      <a:pt x="1052" y="9358"/>
                      <a:pt x="-246" y="6976"/>
                      <a:pt x="39"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7" name="Google Shape;8427;p13"/>
              <p:cNvSpPr/>
              <p:nvPr/>
            </p:nvSpPr>
            <p:spPr>
              <a:xfrm>
                <a:off x="3693553" y="1823860"/>
                <a:ext cx="6948" cy="9667"/>
              </a:xfrm>
              <a:custGeom>
                <a:avLst/>
                <a:gdLst/>
                <a:ahLst/>
                <a:cxnLst/>
                <a:rect l="l" t="t" r="r" b="b"/>
                <a:pathLst>
                  <a:path w="6948" h="9667" extrusionOk="0">
                    <a:moveTo>
                      <a:pt x="41" y="4315"/>
                    </a:moveTo>
                    <a:cubicBezTo>
                      <a:pt x="331" y="1660"/>
                      <a:pt x="2102" y="-262"/>
                      <a:pt x="4000" y="29"/>
                    </a:cubicBezTo>
                    <a:cubicBezTo>
                      <a:pt x="5897" y="314"/>
                      <a:pt x="7194" y="2697"/>
                      <a:pt x="6910" y="5352"/>
                    </a:cubicBezTo>
                    <a:cubicBezTo>
                      <a:pt x="6619" y="8008"/>
                      <a:pt x="4848" y="9929"/>
                      <a:pt x="2951" y="9638"/>
                    </a:cubicBezTo>
                    <a:cubicBezTo>
                      <a:pt x="1053" y="9353"/>
                      <a:pt x="-250" y="6971"/>
                      <a:pt x="41"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8" name="Google Shape;8428;p13"/>
              <p:cNvSpPr/>
              <p:nvPr/>
            </p:nvSpPr>
            <p:spPr>
              <a:xfrm>
                <a:off x="3253760" y="2134009"/>
                <a:ext cx="12488" cy="17386"/>
              </a:xfrm>
              <a:custGeom>
                <a:avLst/>
                <a:gdLst/>
                <a:ahLst/>
                <a:cxnLst/>
                <a:rect l="l" t="t" r="r" b="b"/>
                <a:pathLst>
                  <a:path w="12488" h="17386" extrusionOk="0">
                    <a:moveTo>
                      <a:pt x="73" y="7763"/>
                    </a:moveTo>
                    <a:cubicBezTo>
                      <a:pt x="594" y="2985"/>
                      <a:pt x="3777" y="-464"/>
                      <a:pt x="7190" y="51"/>
                    </a:cubicBezTo>
                    <a:cubicBezTo>
                      <a:pt x="10598" y="566"/>
                      <a:pt x="12938" y="4853"/>
                      <a:pt x="12416" y="9624"/>
                    </a:cubicBezTo>
                    <a:cubicBezTo>
                      <a:pt x="11895" y="14401"/>
                      <a:pt x="8712" y="17851"/>
                      <a:pt x="5305"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9" name="Google Shape;8429;p13"/>
              <p:cNvSpPr/>
              <p:nvPr/>
            </p:nvSpPr>
            <p:spPr>
              <a:xfrm>
                <a:off x="3411571" y="2206700"/>
                <a:ext cx="12488" cy="17386"/>
              </a:xfrm>
              <a:custGeom>
                <a:avLst/>
                <a:gdLst/>
                <a:ahLst/>
                <a:cxnLst/>
                <a:rect l="l" t="t" r="r" b="b"/>
                <a:pathLst>
                  <a:path w="12488" h="17386" extrusionOk="0">
                    <a:moveTo>
                      <a:pt x="73" y="7763"/>
                    </a:moveTo>
                    <a:cubicBezTo>
                      <a:pt x="594" y="2985"/>
                      <a:pt x="3783" y="-464"/>
                      <a:pt x="7190" y="51"/>
                    </a:cubicBezTo>
                    <a:cubicBezTo>
                      <a:pt x="10597" y="566"/>
                      <a:pt x="12938" y="4853"/>
                      <a:pt x="12416" y="9624"/>
                    </a:cubicBezTo>
                    <a:cubicBezTo>
                      <a:pt x="11901" y="14401"/>
                      <a:pt x="8712" y="17851"/>
                      <a:pt x="5304" y="17336"/>
                    </a:cubicBezTo>
                    <a:cubicBezTo>
                      <a:pt x="1897"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0" name="Google Shape;8430;p13"/>
              <p:cNvSpPr/>
              <p:nvPr/>
            </p:nvSpPr>
            <p:spPr>
              <a:xfrm>
                <a:off x="3399767" y="2172119"/>
                <a:ext cx="12488" cy="17386"/>
              </a:xfrm>
              <a:custGeom>
                <a:avLst/>
                <a:gdLst/>
                <a:ahLst/>
                <a:cxnLst/>
                <a:rect l="l" t="t" r="r" b="b"/>
                <a:pathLst>
                  <a:path w="12488" h="17386" extrusionOk="0">
                    <a:moveTo>
                      <a:pt x="73" y="7763"/>
                    </a:moveTo>
                    <a:cubicBezTo>
                      <a:pt x="588" y="2985"/>
                      <a:pt x="3777" y="-464"/>
                      <a:pt x="7184" y="51"/>
                    </a:cubicBezTo>
                    <a:cubicBezTo>
                      <a:pt x="10591" y="566"/>
                      <a:pt x="12938" y="4853"/>
                      <a:pt x="12416" y="9624"/>
                    </a:cubicBezTo>
                    <a:cubicBezTo>
                      <a:pt x="11895" y="14401"/>
                      <a:pt x="8706"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1" name="Google Shape;8431;p13"/>
              <p:cNvSpPr/>
              <p:nvPr/>
            </p:nvSpPr>
            <p:spPr>
              <a:xfrm>
                <a:off x="3841298" y="2014163"/>
                <a:ext cx="12488" cy="17386"/>
              </a:xfrm>
              <a:custGeom>
                <a:avLst/>
                <a:gdLst/>
                <a:ahLst/>
                <a:cxnLst/>
                <a:rect l="l" t="t" r="r" b="b"/>
                <a:pathLst>
                  <a:path w="12488" h="17386" extrusionOk="0">
                    <a:moveTo>
                      <a:pt x="73" y="7763"/>
                    </a:moveTo>
                    <a:cubicBezTo>
                      <a:pt x="594" y="2985"/>
                      <a:pt x="3777" y="-464"/>
                      <a:pt x="7184" y="51"/>
                    </a:cubicBezTo>
                    <a:cubicBezTo>
                      <a:pt x="10598" y="560"/>
                      <a:pt x="12938" y="4853"/>
                      <a:pt x="12416" y="9624"/>
                    </a:cubicBezTo>
                    <a:cubicBezTo>
                      <a:pt x="11895" y="14401"/>
                      <a:pt x="8712" y="17851"/>
                      <a:pt x="5299" y="17336"/>
                    </a:cubicBezTo>
                    <a:cubicBezTo>
                      <a:pt x="1891"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2" name="Google Shape;8432;p13"/>
              <p:cNvSpPr/>
              <p:nvPr/>
            </p:nvSpPr>
            <p:spPr>
              <a:xfrm>
                <a:off x="3830513" y="1952082"/>
                <a:ext cx="12488" cy="17391"/>
              </a:xfrm>
              <a:custGeom>
                <a:avLst/>
                <a:gdLst/>
                <a:ahLst/>
                <a:cxnLst/>
                <a:rect l="l" t="t" r="r" b="b"/>
                <a:pathLst>
                  <a:path w="12488" h="17391" extrusionOk="0">
                    <a:moveTo>
                      <a:pt x="73" y="7762"/>
                    </a:moveTo>
                    <a:cubicBezTo>
                      <a:pt x="588" y="2990"/>
                      <a:pt x="3777" y="-459"/>
                      <a:pt x="7184" y="50"/>
                    </a:cubicBezTo>
                    <a:cubicBezTo>
                      <a:pt x="10591" y="565"/>
                      <a:pt x="12938" y="4858"/>
                      <a:pt x="12416" y="9629"/>
                    </a:cubicBezTo>
                    <a:cubicBezTo>
                      <a:pt x="11895" y="14400"/>
                      <a:pt x="8706" y="17856"/>
                      <a:pt x="5299" y="17341"/>
                    </a:cubicBezTo>
                    <a:cubicBezTo>
                      <a:pt x="1891" y="16825"/>
                      <a:pt x="-449" y="12539"/>
                      <a:pt x="73"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3" name="Google Shape;8433;p13"/>
              <p:cNvSpPr/>
              <p:nvPr/>
            </p:nvSpPr>
            <p:spPr>
              <a:xfrm>
                <a:off x="3947661" y="1944927"/>
                <a:ext cx="12488" cy="17392"/>
              </a:xfrm>
              <a:custGeom>
                <a:avLst/>
                <a:gdLst/>
                <a:ahLst/>
                <a:cxnLst/>
                <a:rect l="l" t="t" r="r" b="b"/>
                <a:pathLst>
                  <a:path w="12488" h="17392" extrusionOk="0">
                    <a:moveTo>
                      <a:pt x="73" y="7763"/>
                    </a:moveTo>
                    <a:cubicBezTo>
                      <a:pt x="594" y="2991"/>
                      <a:pt x="3777" y="-464"/>
                      <a:pt x="7190" y="51"/>
                    </a:cubicBezTo>
                    <a:cubicBezTo>
                      <a:pt x="10598" y="566"/>
                      <a:pt x="12938" y="4853"/>
                      <a:pt x="12416" y="9630"/>
                    </a:cubicBezTo>
                    <a:cubicBezTo>
                      <a:pt x="11895" y="14401"/>
                      <a:pt x="8712" y="17857"/>
                      <a:pt x="5305" y="17342"/>
                    </a:cubicBezTo>
                    <a:cubicBezTo>
                      <a:pt x="1891"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4" name="Google Shape;8434;p13"/>
              <p:cNvSpPr/>
              <p:nvPr/>
            </p:nvSpPr>
            <p:spPr>
              <a:xfrm>
                <a:off x="4066932" y="1775937"/>
                <a:ext cx="12488" cy="17392"/>
              </a:xfrm>
              <a:custGeom>
                <a:avLst/>
                <a:gdLst/>
                <a:ahLst/>
                <a:cxnLst/>
                <a:rect l="l" t="t" r="r" b="b"/>
                <a:pathLst>
                  <a:path w="12488" h="17392" extrusionOk="0">
                    <a:moveTo>
                      <a:pt x="73" y="7763"/>
                    </a:moveTo>
                    <a:cubicBezTo>
                      <a:pt x="594" y="2991"/>
                      <a:pt x="3777" y="-464"/>
                      <a:pt x="7190" y="51"/>
                    </a:cubicBezTo>
                    <a:cubicBezTo>
                      <a:pt x="10598" y="566"/>
                      <a:pt x="12938" y="4852"/>
                      <a:pt x="12416" y="9630"/>
                    </a:cubicBezTo>
                    <a:cubicBezTo>
                      <a:pt x="11895" y="14401"/>
                      <a:pt x="8712" y="17857"/>
                      <a:pt x="5305" y="17342"/>
                    </a:cubicBezTo>
                    <a:cubicBezTo>
                      <a:pt x="1892" y="16826"/>
                      <a:pt x="-449" y="12540"/>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5" name="Google Shape;8435;p13"/>
              <p:cNvSpPr/>
              <p:nvPr/>
            </p:nvSpPr>
            <p:spPr>
              <a:xfrm>
                <a:off x="3263679" y="2101768"/>
                <a:ext cx="12488" cy="17386"/>
              </a:xfrm>
              <a:custGeom>
                <a:avLst/>
                <a:gdLst/>
                <a:ahLst/>
                <a:cxnLst/>
                <a:rect l="l" t="t" r="r" b="b"/>
                <a:pathLst>
                  <a:path w="12488" h="17386" extrusionOk="0">
                    <a:moveTo>
                      <a:pt x="73" y="7763"/>
                    </a:moveTo>
                    <a:cubicBezTo>
                      <a:pt x="594" y="2985"/>
                      <a:pt x="3777" y="-464"/>
                      <a:pt x="7190" y="51"/>
                    </a:cubicBezTo>
                    <a:cubicBezTo>
                      <a:pt x="10597" y="566"/>
                      <a:pt x="12938" y="4853"/>
                      <a:pt x="12416" y="9624"/>
                    </a:cubicBezTo>
                    <a:cubicBezTo>
                      <a:pt x="11895" y="14401"/>
                      <a:pt x="8712" y="17851"/>
                      <a:pt x="5305" y="17336"/>
                    </a:cubicBezTo>
                    <a:cubicBezTo>
                      <a:pt x="1898" y="16820"/>
                      <a:pt x="-449" y="12534"/>
                      <a:pt x="73"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6" name="Google Shape;8436;p13"/>
              <p:cNvSpPr/>
              <p:nvPr/>
            </p:nvSpPr>
            <p:spPr>
              <a:xfrm>
                <a:off x="3191084" y="2257306"/>
                <a:ext cx="12488" cy="17392"/>
              </a:xfrm>
              <a:custGeom>
                <a:avLst/>
                <a:gdLst/>
                <a:ahLst/>
                <a:cxnLst/>
                <a:rect l="l" t="t" r="r" b="b"/>
                <a:pathLst>
                  <a:path w="12488" h="17392" extrusionOk="0">
                    <a:moveTo>
                      <a:pt x="73" y="7762"/>
                    </a:moveTo>
                    <a:cubicBezTo>
                      <a:pt x="594" y="2991"/>
                      <a:pt x="3777" y="-465"/>
                      <a:pt x="7190" y="51"/>
                    </a:cubicBezTo>
                    <a:cubicBezTo>
                      <a:pt x="10598" y="566"/>
                      <a:pt x="12938" y="4853"/>
                      <a:pt x="12416" y="9630"/>
                    </a:cubicBezTo>
                    <a:cubicBezTo>
                      <a:pt x="11895" y="14401"/>
                      <a:pt x="8712" y="17857"/>
                      <a:pt x="5305" y="17342"/>
                    </a:cubicBezTo>
                    <a:cubicBezTo>
                      <a:pt x="1892" y="16826"/>
                      <a:pt x="-449" y="12540"/>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7" name="Google Shape;8437;p13"/>
              <p:cNvSpPr/>
              <p:nvPr/>
            </p:nvSpPr>
            <p:spPr>
              <a:xfrm>
                <a:off x="3526282" y="2301405"/>
                <a:ext cx="12488" cy="17392"/>
              </a:xfrm>
              <a:custGeom>
                <a:avLst/>
                <a:gdLst/>
                <a:ahLst/>
                <a:cxnLst/>
                <a:rect l="l" t="t" r="r" b="b"/>
                <a:pathLst>
                  <a:path w="12488" h="17392" extrusionOk="0">
                    <a:moveTo>
                      <a:pt x="73" y="7763"/>
                    </a:moveTo>
                    <a:cubicBezTo>
                      <a:pt x="594" y="2991"/>
                      <a:pt x="3777" y="-464"/>
                      <a:pt x="7190" y="51"/>
                    </a:cubicBezTo>
                    <a:cubicBezTo>
                      <a:pt x="10598" y="566"/>
                      <a:pt x="12938" y="4859"/>
                      <a:pt x="12416" y="9630"/>
                    </a:cubicBezTo>
                    <a:cubicBezTo>
                      <a:pt x="11895" y="14401"/>
                      <a:pt x="8712" y="17857"/>
                      <a:pt x="5305" y="17342"/>
                    </a:cubicBezTo>
                    <a:cubicBezTo>
                      <a:pt x="1892" y="16826"/>
                      <a:pt x="-449" y="12540"/>
                      <a:pt x="73"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8" name="Google Shape;8438;p13"/>
              <p:cNvSpPr/>
              <p:nvPr/>
            </p:nvSpPr>
            <p:spPr>
              <a:xfrm>
                <a:off x="4026712" y="2163329"/>
                <a:ext cx="12488" cy="17391"/>
              </a:xfrm>
              <a:custGeom>
                <a:avLst/>
                <a:gdLst/>
                <a:ahLst/>
                <a:cxnLst/>
                <a:rect l="l" t="t" r="r" b="b"/>
                <a:pathLst>
                  <a:path w="12488" h="17391" extrusionOk="0">
                    <a:moveTo>
                      <a:pt x="73" y="7762"/>
                    </a:moveTo>
                    <a:cubicBezTo>
                      <a:pt x="594" y="2990"/>
                      <a:pt x="3777" y="-459"/>
                      <a:pt x="7190" y="50"/>
                    </a:cubicBezTo>
                    <a:cubicBezTo>
                      <a:pt x="10598" y="565"/>
                      <a:pt x="12938" y="4858"/>
                      <a:pt x="12416" y="9629"/>
                    </a:cubicBezTo>
                    <a:cubicBezTo>
                      <a:pt x="11895" y="14406"/>
                      <a:pt x="8712" y="17856"/>
                      <a:pt x="5305" y="17341"/>
                    </a:cubicBezTo>
                    <a:cubicBezTo>
                      <a:pt x="1891" y="16825"/>
                      <a:pt x="-449" y="12539"/>
                      <a:pt x="73"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39" name="Google Shape;8439;p13"/>
              <p:cNvSpPr/>
              <p:nvPr/>
            </p:nvSpPr>
            <p:spPr>
              <a:xfrm>
                <a:off x="3269868" y="2273035"/>
                <a:ext cx="22704" cy="28706"/>
              </a:xfrm>
              <a:custGeom>
                <a:avLst/>
                <a:gdLst/>
                <a:ahLst/>
                <a:cxnLst/>
                <a:rect l="l" t="t" r="r" b="b"/>
                <a:pathLst>
                  <a:path w="22704" h="28706" extrusionOk="0">
                    <a:moveTo>
                      <a:pt x="0" y="14350"/>
                    </a:moveTo>
                    <a:cubicBezTo>
                      <a:pt x="0" y="6426"/>
                      <a:pt x="5087" y="0"/>
                      <a:pt x="11355" y="0"/>
                    </a:cubicBezTo>
                    <a:cubicBezTo>
                      <a:pt x="17624" y="0"/>
                      <a:pt x="22705" y="6426"/>
                      <a:pt x="22705" y="14350"/>
                    </a:cubicBezTo>
                    <a:cubicBezTo>
                      <a:pt x="22705" y="22280"/>
                      <a:pt x="17624" y="28707"/>
                      <a:pt x="11355" y="28707"/>
                    </a:cubicBezTo>
                    <a:cubicBezTo>
                      <a:pt x="5087" y="28707"/>
                      <a:pt x="0" y="22280"/>
                      <a:pt x="0" y="1435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0" name="Google Shape;8440;p13"/>
              <p:cNvSpPr/>
              <p:nvPr/>
            </p:nvSpPr>
            <p:spPr>
              <a:xfrm>
                <a:off x="3202670" y="2329460"/>
                <a:ext cx="16945" cy="22698"/>
              </a:xfrm>
              <a:custGeom>
                <a:avLst/>
                <a:gdLst/>
                <a:ahLst/>
                <a:cxnLst/>
                <a:rect l="l" t="t" r="r" b="b"/>
                <a:pathLst>
                  <a:path w="16945" h="22698" extrusionOk="0">
                    <a:moveTo>
                      <a:pt x="0" y="11349"/>
                    </a:moveTo>
                    <a:cubicBezTo>
                      <a:pt x="0" y="5081"/>
                      <a:pt x="3795" y="0"/>
                      <a:pt x="8469" y="0"/>
                    </a:cubicBezTo>
                    <a:cubicBezTo>
                      <a:pt x="13150" y="0"/>
                      <a:pt x="16945" y="5081"/>
                      <a:pt x="16945" y="11349"/>
                    </a:cubicBezTo>
                    <a:cubicBezTo>
                      <a:pt x="16945" y="17618"/>
                      <a:pt x="13150" y="22699"/>
                      <a:pt x="8469" y="22699"/>
                    </a:cubicBezTo>
                    <a:cubicBezTo>
                      <a:pt x="3795" y="22699"/>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1" name="Google Shape;8441;p13"/>
              <p:cNvSpPr/>
              <p:nvPr/>
            </p:nvSpPr>
            <p:spPr>
              <a:xfrm>
                <a:off x="3438077" y="2383545"/>
                <a:ext cx="26154" cy="36630"/>
              </a:xfrm>
              <a:custGeom>
                <a:avLst/>
                <a:gdLst/>
                <a:ahLst/>
                <a:cxnLst/>
                <a:rect l="l" t="t" r="r" b="b"/>
                <a:pathLst>
                  <a:path w="26154" h="36630" extrusionOk="0">
                    <a:moveTo>
                      <a:pt x="0" y="18315"/>
                    </a:moveTo>
                    <a:cubicBezTo>
                      <a:pt x="0" y="8203"/>
                      <a:pt x="5857" y="0"/>
                      <a:pt x="13077" y="0"/>
                    </a:cubicBezTo>
                    <a:cubicBezTo>
                      <a:pt x="20298" y="0"/>
                      <a:pt x="26154" y="8203"/>
                      <a:pt x="26154" y="18315"/>
                    </a:cubicBezTo>
                    <a:cubicBezTo>
                      <a:pt x="26154" y="28434"/>
                      <a:pt x="20298" y="36631"/>
                      <a:pt x="13077" y="36631"/>
                    </a:cubicBezTo>
                    <a:cubicBezTo>
                      <a:pt x="5857"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2" name="Google Shape;8442;p13"/>
              <p:cNvSpPr/>
              <p:nvPr/>
            </p:nvSpPr>
            <p:spPr>
              <a:xfrm>
                <a:off x="3845518" y="2320875"/>
                <a:ext cx="15562" cy="21801"/>
              </a:xfrm>
              <a:custGeom>
                <a:avLst/>
                <a:gdLst/>
                <a:ahLst/>
                <a:cxnLst/>
                <a:rect l="l" t="t" r="r" b="b"/>
                <a:pathLst>
                  <a:path w="15562" h="21801" extrusionOk="0">
                    <a:moveTo>
                      <a:pt x="0" y="10901"/>
                    </a:moveTo>
                    <a:cubicBezTo>
                      <a:pt x="0" y="4880"/>
                      <a:pt x="3480" y="0"/>
                      <a:pt x="7778" y="0"/>
                    </a:cubicBezTo>
                    <a:cubicBezTo>
                      <a:pt x="12077" y="0"/>
                      <a:pt x="15563" y="4880"/>
                      <a:pt x="15563" y="10901"/>
                    </a:cubicBezTo>
                    <a:cubicBezTo>
                      <a:pt x="15563" y="16921"/>
                      <a:pt x="12077" y="21801"/>
                      <a:pt x="7778" y="21801"/>
                    </a:cubicBezTo>
                    <a:cubicBezTo>
                      <a:pt x="3480"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3" name="Google Shape;8443;p13"/>
              <p:cNvSpPr/>
              <p:nvPr/>
            </p:nvSpPr>
            <p:spPr>
              <a:xfrm>
                <a:off x="3748515" y="2374578"/>
                <a:ext cx="26160" cy="36630"/>
              </a:xfrm>
              <a:custGeom>
                <a:avLst/>
                <a:gdLst/>
                <a:ahLst/>
                <a:cxnLst/>
                <a:rect l="l" t="t" r="r" b="b"/>
                <a:pathLst>
                  <a:path w="26160" h="36630" extrusionOk="0">
                    <a:moveTo>
                      <a:pt x="0" y="18315"/>
                    </a:moveTo>
                    <a:cubicBezTo>
                      <a:pt x="0" y="8197"/>
                      <a:pt x="5857" y="0"/>
                      <a:pt x="13083" y="0"/>
                    </a:cubicBezTo>
                    <a:cubicBezTo>
                      <a:pt x="20304" y="0"/>
                      <a:pt x="26160" y="8197"/>
                      <a:pt x="26160" y="18315"/>
                    </a:cubicBezTo>
                    <a:cubicBezTo>
                      <a:pt x="26160" y="28428"/>
                      <a:pt x="20304" y="36631"/>
                      <a:pt x="13083" y="36631"/>
                    </a:cubicBezTo>
                    <a:cubicBezTo>
                      <a:pt x="5857"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4" name="Google Shape;8444;p13"/>
              <p:cNvSpPr/>
              <p:nvPr/>
            </p:nvSpPr>
            <p:spPr>
              <a:xfrm>
                <a:off x="4055823" y="2239349"/>
                <a:ext cx="15360" cy="22058"/>
              </a:xfrm>
              <a:custGeom>
                <a:avLst/>
                <a:gdLst/>
                <a:ahLst/>
                <a:cxnLst/>
                <a:rect l="l" t="t" r="r" b="b"/>
                <a:pathLst>
                  <a:path w="15360" h="22058" extrusionOk="0">
                    <a:moveTo>
                      <a:pt x="7859" y="1"/>
                    </a:moveTo>
                    <a:cubicBezTo>
                      <a:pt x="12103" y="98"/>
                      <a:pt x="15456" y="5112"/>
                      <a:pt x="15359" y="11205"/>
                    </a:cubicBezTo>
                    <a:cubicBezTo>
                      <a:pt x="15256" y="17292"/>
                      <a:pt x="11740" y="22154"/>
                      <a:pt x="7502" y="22057"/>
                    </a:cubicBezTo>
                    <a:cubicBezTo>
                      <a:pt x="3258" y="21960"/>
                      <a:pt x="-95" y="16946"/>
                      <a:pt x="2" y="10853"/>
                    </a:cubicBezTo>
                    <a:cubicBezTo>
                      <a:pt x="105" y="4761"/>
                      <a:pt x="3621" y="-96"/>
                      <a:pt x="785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5" name="Google Shape;8445;p13"/>
              <p:cNvSpPr/>
              <p:nvPr/>
            </p:nvSpPr>
            <p:spPr>
              <a:xfrm>
                <a:off x="4207229" y="1992068"/>
                <a:ext cx="18227" cy="23909"/>
              </a:xfrm>
              <a:custGeom>
                <a:avLst/>
                <a:gdLst/>
                <a:ahLst/>
                <a:cxnLst/>
                <a:rect l="l" t="t" r="r" b="b"/>
                <a:pathLst>
                  <a:path w="18227" h="23909" extrusionOk="0">
                    <a:moveTo>
                      <a:pt x="7989" y="60"/>
                    </a:moveTo>
                    <a:cubicBezTo>
                      <a:pt x="12985" y="-595"/>
                      <a:pt x="17538" y="4201"/>
                      <a:pt x="18156" y="10766"/>
                    </a:cubicBezTo>
                    <a:cubicBezTo>
                      <a:pt x="18781" y="17338"/>
                      <a:pt x="15234" y="23195"/>
                      <a:pt x="10238" y="23850"/>
                    </a:cubicBezTo>
                    <a:cubicBezTo>
                      <a:pt x="5243" y="24505"/>
                      <a:pt x="690" y="19709"/>
                      <a:pt x="71" y="13137"/>
                    </a:cubicBezTo>
                    <a:cubicBezTo>
                      <a:pt x="-553" y="6571"/>
                      <a:pt x="2994" y="715"/>
                      <a:pt x="7989"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6" name="Google Shape;8446;p13"/>
              <p:cNvSpPr/>
              <p:nvPr/>
            </p:nvSpPr>
            <p:spPr>
              <a:xfrm>
                <a:off x="4198108" y="2064000"/>
                <a:ext cx="17294" cy="24165"/>
              </a:xfrm>
              <a:custGeom>
                <a:avLst/>
                <a:gdLst/>
                <a:ahLst/>
                <a:cxnLst/>
                <a:rect l="l" t="t" r="r" b="b"/>
                <a:pathLst>
                  <a:path w="17294" h="24165" extrusionOk="0">
                    <a:moveTo>
                      <a:pt x="7986" y="18"/>
                    </a:moveTo>
                    <a:cubicBezTo>
                      <a:pt x="12745" y="-345"/>
                      <a:pt x="16904" y="4759"/>
                      <a:pt x="17268" y="11422"/>
                    </a:cubicBezTo>
                    <a:cubicBezTo>
                      <a:pt x="17637" y="18085"/>
                      <a:pt x="14073" y="23784"/>
                      <a:pt x="9313" y="24148"/>
                    </a:cubicBezTo>
                    <a:cubicBezTo>
                      <a:pt x="4554" y="24505"/>
                      <a:pt x="395" y="19401"/>
                      <a:pt x="26" y="12738"/>
                    </a:cubicBezTo>
                    <a:cubicBezTo>
                      <a:pt x="-338" y="6075"/>
                      <a:pt x="3227" y="376"/>
                      <a:pt x="7986"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7" name="Google Shape;8447;p13"/>
              <p:cNvSpPr/>
              <p:nvPr/>
            </p:nvSpPr>
            <p:spPr>
              <a:xfrm>
                <a:off x="4016529" y="1631767"/>
                <a:ext cx="10557" cy="16028"/>
              </a:xfrm>
              <a:custGeom>
                <a:avLst/>
                <a:gdLst/>
                <a:ahLst/>
                <a:cxnLst/>
                <a:rect l="l" t="t" r="r" b="b"/>
                <a:pathLst>
                  <a:path w="10557" h="16028" extrusionOk="0">
                    <a:moveTo>
                      <a:pt x="1253" y="10515"/>
                    </a:moveTo>
                    <a:cubicBezTo>
                      <a:pt x="-632" y="6308"/>
                      <a:pt x="-360" y="1785"/>
                      <a:pt x="1865" y="403"/>
                    </a:cubicBezTo>
                    <a:cubicBezTo>
                      <a:pt x="4090" y="-980"/>
                      <a:pt x="7419" y="1312"/>
                      <a:pt x="9305" y="5513"/>
                    </a:cubicBezTo>
                    <a:cubicBezTo>
                      <a:pt x="11190" y="9721"/>
                      <a:pt x="10917" y="14244"/>
                      <a:pt x="8692" y="15626"/>
                    </a:cubicBezTo>
                    <a:cubicBezTo>
                      <a:pt x="6467" y="17008"/>
                      <a:pt x="3139" y="14717"/>
                      <a:pt x="1253" y="105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8" name="Google Shape;8448;p13"/>
              <p:cNvSpPr/>
              <p:nvPr/>
            </p:nvSpPr>
            <p:spPr>
              <a:xfrm>
                <a:off x="4036891" y="1654024"/>
                <a:ext cx="8864" cy="11679"/>
              </a:xfrm>
              <a:custGeom>
                <a:avLst/>
                <a:gdLst/>
                <a:ahLst/>
                <a:cxnLst/>
                <a:rect l="l" t="t" r="r" b="b"/>
                <a:pathLst>
                  <a:path w="8864" h="11679" extrusionOk="0">
                    <a:moveTo>
                      <a:pt x="710" y="8149"/>
                    </a:moveTo>
                    <a:cubicBezTo>
                      <a:pt x="-618" y="5191"/>
                      <a:pt x="-30" y="1753"/>
                      <a:pt x="2031" y="480"/>
                    </a:cubicBezTo>
                    <a:cubicBezTo>
                      <a:pt x="4087" y="-799"/>
                      <a:pt x="6827" y="565"/>
                      <a:pt x="8154" y="3530"/>
                    </a:cubicBezTo>
                    <a:cubicBezTo>
                      <a:pt x="9483" y="6488"/>
                      <a:pt x="8894" y="9926"/>
                      <a:pt x="6833" y="11199"/>
                    </a:cubicBezTo>
                    <a:cubicBezTo>
                      <a:pt x="4778" y="12478"/>
                      <a:pt x="2037" y="11114"/>
                      <a:pt x="710" y="8149"/>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49" name="Google Shape;8449;p13"/>
              <p:cNvSpPr/>
              <p:nvPr/>
            </p:nvSpPr>
            <p:spPr>
              <a:xfrm>
                <a:off x="4021008" y="1656743"/>
                <a:ext cx="8863" cy="11678"/>
              </a:xfrm>
              <a:custGeom>
                <a:avLst/>
                <a:gdLst/>
                <a:ahLst/>
                <a:cxnLst/>
                <a:rect l="l" t="t" r="r" b="b"/>
                <a:pathLst>
                  <a:path w="8863" h="11678" extrusionOk="0">
                    <a:moveTo>
                      <a:pt x="708" y="8152"/>
                    </a:moveTo>
                    <a:cubicBezTo>
                      <a:pt x="-619" y="5194"/>
                      <a:pt x="-26" y="1756"/>
                      <a:pt x="2030" y="477"/>
                    </a:cubicBezTo>
                    <a:cubicBezTo>
                      <a:pt x="4085" y="-796"/>
                      <a:pt x="6825" y="568"/>
                      <a:pt x="8153" y="3526"/>
                    </a:cubicBezTo>
                    <a:cubicBezTo>
                      <a:pt x="9481" y="6491"/>
                      <a:pt x="8893" y="9922"/>
                      <a:pt x="6838" y="11202"/>
                    </a:cubicBezTo>
                    <a:cubicBezTo>
                      <a:pt x="4776" y="12475"/>
                      <a:pt x="2036" y="11111"/>
                      <a:pt x="708" y="815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450" name="Google Shape;8450;p13"/>
            <p:cNvSpPr/>
            <p:nvPr/>
          </p:nvSpPr>
          <p:spPr>
            <a:xfrm>
              <a:off x="1093983" y="1070533"/>
              <a:ext cx="553172" cy="1502311"/>
            </a:xfrm>
            <a:custGeom>
              <a:avLst/>
              <a:gdLst/>
              <a:ahLst/>
              <a:cxnLst/>
              <a:rect l="l" t="t" r="r" b="b"/>
              <a:pathLst>
                <a:path w="553172" h="1502311" extrusionOk="0">
                  <a:moveTo>
                    <a:pt x="550487" y="19489"/>
                  </a:moveTo>
                  <a:cubicBezTo>
                    <a:pt x="577230" y="-31485"/>
                    <a:pt x="396854" y="32288"/>
                    <a:pt x="337591" y="44140"/>
                  </a:cubicBezTo>
                  <a:cubicBezTo>
                    <a:pt x="240704" y="63516"/>
                    <a:pt x="131922" y="89452"/>
                    <a:pt x="64190" y="174117"/>
                  </a:cubicBezTo>
                  <a:cubicBezTo>
                    <a:pt x="-60422" y="329885"/>
                    <a:pt x="30403" y="876422"/>
                    <a:pt x="55223" y="1075004"/>
                  </a:cubicBezTo>
                  <a:cubicBezTo>
                    <a:pt x="65329" y="1155831"/>
                    <a:pt x="54914" y="1475097"/>
                    <a:pt x="144865" y="1500796"/>
                  </a:cubicBezTo>
                  <a:cubicBezTo>
                    <a:pt x="203613" y="1517584"/>
                    <a:pt x="210051" y="1390001"/>
                    <a:pt x="216575" y="1357372"/>
                  </a:cubicBezTo>
                  <a:cubicBezTo>
                    <a:pt x="245809" y="1211207"/>
                    <a:pt x="216508" y="1051808"/>
                    <a:pt x="203128" y="904692"/>
                  </a:cubicBezTo>
                  <a:cubicBezTo>
                    <a:pt x="191227" y="773750"/>
                    <a:pt x="161938" y="614854"/>
                    <a:pt x="180720" y="483379"/>
                  </a:cubicBezTo>
                  <a:cubicBezTo>
                    <a:pt x="213337" y="255084"/>
                    <a:pt x="461809" y="188516"/>
                    <a:pt x="550487" y="19489"/>
                  </a:cubicBezTo>
                  <a:close/>
                </a:path>
              </a:pathLst>
            </a:custGeom>
            <a:solidFill>
              <a:srgbClr val="A14A2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451" name="Google Shape;8451;p13"/>
            <p:cNvGrpSpPr/>
            <p:nvPr/>
          </p:nvGrpSpPr>
          <p:grpSpPr>
            <a:xfrm>
              <a:off x="1818621" y="1194964"/>
              <a:ext cx="1412171" cy="1200646"/>
              <a:chOff x="1818621" y="1194964"/>
              <a:chExt cx="1412171" cy="1200646"/>
            </a:xfrm>
          </p:grpSpPr>
          <p:sp>
            <p:nvSpPr>
              <p:cNvPr id="8452" name="Google Shape;8452;p13"/>
              <p:cNvSpPr/>
              <p:nvPr/>
            </p:nvSpPr>
            <p:spPr>
              <a:xfrm>
                <a:off x="1835208" y="2104183"/>
                <a:ext cx="172149" cy="152952"/>
              </a:xfrm>
              <a:custGeom>
                <a:avLst/>
                <a:gdLst/>
                <a:ahLst/>
                <a:cxnLst/>
                <a:rect l="l" t="t" r="r" b="b"/>
                <a:pathLst>
                  <a:path w="172149" h="152952" extrusionOk="0">
                    <a:moveTo>
                      <a:pt x="0" y="0"/>
                    </a:moveTo>
                    <a:cubicBezTo>
                      <a:pt x="7360" y="27276"/>
                      <a:pt x="16994" y="51084"/>
                      <a:pt x="28779" y="69975"/>
                    </a:cubicBezTo>
                    <a:cubicBezTo>
                      <a:pt x="78039" y="148923"/>
                      <a:pt x="140059" y="155240"/>
                      <a:pt x="172149" y="152445"/>
                    </a:cubicBezTo>
                    <a:cubicBezTo>
                      <a:pt x="142897" y="86199"/>
                      <a:pt x="148426" y="4383"/>
                      <a:pt x="148426" y="4383"/>
                    </a:cubicBezTo>
                    <a:cubicBezTo>
                      <a:pt x="148426" y="4383"/>
                      <a:pt x="150954" y="64416"/>
                      <a:pt x="69084" y="60530"/>
                    </a:cubicBezTo>
                    <a:cubicBezTo>
                      <a:pt x="26009" y="58486"/>
                      <a:pt x="16333" y="16727"/>
                      <a:pt x="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3" name="Google Shape;8453;p13"/>
              <p:cNvSpPr/>
              <p:nvPr/>
            </p:nvSpPr>
            <p:spPr>
              <a:xfrm>
                <a:off x="2301838" y="1392902"/>
                <a:ext cx="497489" cy="137493"/>
              </a:xfrm>
              <a:custGeom>
                <a:avLst/>
                <a:gdLst/>
                <a:ahLst/>
                <a:cxnLst/>
                <a:rect l="l" t="t" r="r" b="b"/>
                <a:pathLst>
                  <a:path w="497489" h="137493" extrusionOk="0">
                    <a:moveTo>
                      <a:pt x="240487" y="71"/>
                    </a:moveTo>
                    <a:cubicBezTo>
                      <a:pt x="135743" y="-2681"/>
                      <a:pt x="96148" y="75400"/>
                      <a:pt x="96148" y="75400"/>
                    </a:cubicBezTo>
                    <a:cubicBezTo>
                      <a:pt x="96148" y="75400"/>
                      <a:pt x="57638" y="50221"/>
                      <a:pt x="18291" y="46693"/>
                    </a:cubicBezTo>
                    <a:cubicBezTo>
                      <a:pt x="12313" y="46159"/>
                      <a:pt x="6166" y="46105"/>
                      <a:pt x="0" y="46250"/>
                    </a:cubicBezTo>
                    <a:cubicBezTo>
                      <a:pt x="40286" y="46808"/>
                      <a:pt x="65737" y="93915"/>
                      <a:pt x="65737" y="93915"/>
                    </a:cubicBezTo>
                    <a:cubicBezTo>
                      <a:pt x="65737" y="93915"/>
                      <a:pt x="102950" y="73023"/>
                      <a:pt x="137422" y="82463"/>
                    </a:cubicBezTo>
                    <a:cubicBezTo>
                      <a:pt x="198819" y="99280"/>
                      <a:pt x="209853" y="137493"/>
                      <a:pt x="209853" y="137493"/>
                    </a:cubicBezTo>
                    <a:cubicBezTo>
                      <a:pt x="209853" y="137493"/>
                      <a:pt x="234649" y="83311"/>
                      <a:pt x="288970" y="80607"/>
                    </a:cubicBezTo>
                    <a:cubicBezTo>
                      <a:pt x="327414" y="78692"/>
                      <a:pt x="358430" y="107671"/>
                      <a:pt x="358430" y="107671"/>
                    </a:cubicBezTo>
                    <a:cubicBezTo>
                      <a:pt x="358430" y="107671"/>
                      <a:pt x="376394" y="82414"/>
                      <a:pt x="399996" y="73690"/>
                    </a:cubicBezTo>
                    <a:cubicBezTo>
                      <a:pt x="439415" y="59121"/>
                      <a:pt x="478077" y="84172"/>
                      <a:pt x="478077" y="84172"/>
                    </a:cubicBezTo>
                    <a:cubicBezTo>
                      <a:pt x="478077" y="84172"/>
                      <a:pt x="495628" y="72720"/>
                      <a:pt x="495628" y="72720"/>
                    </a:cubicBezTo>
                    <a:cubicBezTo>
                      <a:pt x="495628" y="72720"/>
                      <a:pt x="497253" y="72217"/>
                      <a:pt x="497489" y="72126"/>
                    </a:cubicBezTo>
                    <a:cubicBezTo>
                      <a:pt x="497259" y="72211"/>
                      <a:pt x="495628" y="72647"/>
                      <a:pt x="495628" y="72647"/>
                    </a:cubicBezTo>
                    <a:cubicBezTo>
                      <a:pt x="495628" y="72647"/>
                      <a:pt x="460398" y="44116"/>
                      <a:pt x="429448" y="43346"/>
                    </a:cubicBezTo>
                    <a:cubicBezTo>
                      <a:pt x="397916" y="42570"/>
                      <a:pt x="366385" y="69895"/>
                      <a:pt x="366385" y="69895"/>
                    </a:cubicBezTo>
                    <a:cubicBezTo>
                      <a:pt x="366385" y="69895"/>
                      <a:pt x="345232" y="2817"/>
                      <a:pt x="240487" y="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4" name="Google Shape;8454;p13"/>
              <p:cNvSpPr/>
              <p:nvPr/>
            </p:nvSpPr>
            <p:spPr>
              <a:xfrm>
                <a:off x="2137049" y="1946682"/>
                <a:ext cx="1079528" cy="448928"/>
              </a:xfrm>
              <a:custGeom>
                <a:avLst/>
                <a:gdLst/>
                <a:ahLst/>
                <a:cxnLst/>
                <a:rect l="l" t="t" r="r" b="b"/>
                <a:pathLst>
                  <a:path w="1079528" h="448928" extrusionOk="0">
                    <a:moveTo>
                      <a:pt x="948127" y="0"/>
                    </a:moveTo>
                    <a:cubicBezTo>
                      <a:pt x="994003" y="61312"/>
                      <a:pt x="1041104" y="166353"/>
                      <a:pt x="905518" y="241900"/>
                    </a:cubicBezTo>
                    <a:cubicBezTo>
                      <a:pt x="822654" y="288079"/>
                      <a:pt x="771867" y="196066"/>
                      <a:pt x="748241" y="135337"/>
                    </a:cubicBezTo>
                    <a:cubicBezTo>
                      <a:pt x="769430" y="216413"/>
                      <a:pt x="780943" y="373102"/>
                      <a:pt x="554230" y="378583"/>
                    </a:cubicBezTo>
                    <a:cubicBezTo>
                      <a:pt x="449746" y="381105"/>
                      <a:pt x="415631" y="285460"/>
                      <a:pt x="407065" y="191410"/>
                    </a:cubicBezTo>
                    <a:cubicBezTo>
                      <a:pt x="391472" y="297391"/>
                      <a:pt x="348863" y="410169"/>
                      <a:pt x="236620" y="403421"/>
                    </a:cubicBezTo>
                    <a:cubicBezTo>
                      <a:pt x="100598" y="395237"/>
                      <a:pt x="80233" y="134670"/>
                      <a:pt x="80233" y="134670"/>
                    </a:cubicBezTo>
                    <a:cubicBezTo>
                      <a:pt x="80233" y="134670"/>
                      <a:pt x="102016" y="384833"/>
                      <a:pt x="0" y="392412"/>
                    </a:cubicBezTo>
                    <a:cubicBezTo>
                      <a:pt x="52206" y="399917"/>
                      <a:pt x="93995" y="368543"/>
                      <a:pt x="93995" y="368543"/>
                    </a:cubicBezTo>
                    <a:cubicBezTo>
                      <a:pt x="93995" y="368543"/>
                      <a:pt x="161667" y="448661"/>
                      <a:pt x="242494" y="448928"/>
                    </a:cubicBezTo>
                    <a:cubicBezTo>
                      <a:pt x="333955" y="449237"/>
                      <a:pt x="377613" y="393751"/>
                      <a:pt x="377613" y="393751"/>
                    </a:cubicBezTo>
                    <a:cubicBezTo>
                      <a:pt x="377613" y="393751"/>
                      <a:pt x="441937" y="432122"/>
                      <a:pt x="495107" y="434353"/>
                    </a:cubicBezTo>
                    <a:cubicBezTo>
                      <a:pt x="548282" y="436590"/>
                      <a:pt x="598997" y="393382"/>
                      <a:pt x="598997" y="393382"/>
                    </a:cubicBezTo>
                    <a:cubicBezTo>
                      <a:pt x="598997" y="393382"/>
                      <a:pt x="695411" y="413261"/>
                      <a:pt x="753819" y="386464"/>
                    </a:cubicBezTo>
                    <a:cubicBezTo>
                      <a:pt x="840836" y="346541"/>
                      <a:pt x="855398" y="287115"/>
                      <a:pt x="855398" y="287115"/>
                    </a:cubicBezTo>
                    <a:cubicBezTo>
                      <a:pt x="855398" y="287115"/>
                      <a:pt x="962428" y="300017"/>
                      <a:pt x="1020782" y="225319"/>
                    </a:cubicBezTo>
                    <a:cubicBezTo>
                      <a:pt x="1043838" y="195806"/>
                      <a:pt x="1065894" y="159066"/>
                      <a:pt x="1079529" y="112141"/>
                    </a:cubicBezTo>
                    <a:cubicBezTo>
                      <a:pt x="1040801" y="95475"/>
                      <a:pt x="986649" y="41547"/>
                      <a:pt x="948127"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5" name="Google Shape;8455;p13"/>
              <p:cNvSpPr/>
              <p:nvPr/>
            </p:nvSpPr>
            <p:spPr>
              <a:xfrm>
                <a:off x="2363848" y="1392884"/>
                <a:ext cx="290358" cy="137355"/>
              </a:xfrm>
              <a:custGeom>
                <a:avLst/>
                <a:gdLst/>
                <a:ahLst/>
                <a:cxnLst/>
                <a:rect l="l" t="t" r="r" b="b"/>
                <a:pathLst>
                  <a:path w="290358" h="137355" extrusionOk="0">
                    <a:moveTo>
                      <a:pt x="178441" y="71"/>
                    </a:moveTo>
                    <a:cubicBezTo>
                      <a:pt x="73697" y="-2676"/>
                      <a:pt x="34162" y="75418"/>
                      <a:pt x="34162" y="75418"/>
                    </a:cubicBezTo>
                    <a:cubicBezTo>
                      <a:pt x="34162" y="75418"/>
                      <a:pt x="-12362" y="102930"/>
                      <a:pt x="3176" y="122051"/>
                    </a:cubicBezTo>
                    <a:cubicBezTo>
                      <a:pt x="21734" y="144883"/>
                      <a:pt x="49471" y="131788"/>
                      <a:pt x="74340" y="133686"/>
                    </a:cubicBezTo>
                    <a:cubicBezTo>
                      <a:pt x="82973" y="134340"/>
                      <a:pt x="91218" y="136923"/>
                      <a:pt x="99918" y="137317"/>
                    </a:cubicBezTo>
                    <a:cubicBezTo>
                      <a:pt x="108575" y="137705"/>
                      <a:pt x="117524" y="135056"/>
                      <a:pt x="126133" y="134310"/>
                    </a:cubicBezTo>
                    <a:cubicBezTo>
                      <a:pt x="187463" y="128963"/>
                      <a:pt x="263494" y="108247"/>
                      <a:pt x="290358" y="46596"/>
                    </a:cubicBezTo>
                    <a:cubicBezTo>
                      <a:pt x="274359" y="26934"/>
                      <a:pt x="241845" y="1738"/>
                      <a:pt x="178441" y="71"/>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6" name="Google Shape;8456;p13"/>
              <p:cNvSpPr/>
              <p:nvPr/>
            </p:nvSpPr>
            <p:spPr>
              <a:xfrm>
                <a:off x="3189211" y="1751179"/>
                <a:ext cx="41581" cy="222347"/>
              </a:xfrm>
              <a:custGeom>
                <a:avLst/>
                <a:gdLst/>
                <a:ahLst/>
                <a:cxnLst/>
                <a:rect l="l" t="t" r="r" b="b"/>
                <a:pathLst>
                  <a:path w="41581" h="222347" extrusionOk="0">
                    <a:moveTo>
                      <a:pt x="0" y="0"/>
                    </a:moveTo>
                    <a:cubicBezTo>
                      <a:pt x="32284" y="89000"/>
                      <a:pt x="43209" y="161988"/>
                      <a:pt x="40899" y="222348"/>
                    </a:cubicBezTo>
                    <a:cubicBezTo>
                      <a:pt x="44815" y="155325"/>
                      <a:pt x="31963" y="86247"/>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7" name="Google Shape;8457;p13"/>
              <p:cNvSpPr/>
              <p:nvPr/>
            </p:nvSpPr>
            <p:spPr>
              <a:xfrm>
                <a:off x="2799849" y="1453030"/>
                <a:ext cx="357908" cy="222226"/>
              </a:xfrm>
              <a:custGeom>
                <a:avLst/>
                <a:gdLst/>
                <a:ahLst/>
                <a:cxnLst/>
                <a:rect l="l" t="t" r="r" b="b"/>
                <a:pathLst>
                  <a:path w="357908" h="222226" extrusionOk="0">
                    <a:moveTo>
                      <a:pt x="78675" y="24"/>
                    </a:moveTo>
                    <a:cubicBezTo>
                      <a:pt x="34109" y="-576"/>
                      <a:pt x="4474" y="10149"/>
                      <a:pt x="0" y="11852"/>
                    </a:cubicBezTo>
                    <a:cubicBezTo>
                      <a:pt x="12404" y="7590"/>
                      <a:pt x="223560" y="-60251"/>
                      <a:pt x="357909" y="222227"/>
                    </a:cubicBezTo>
                    <a:cubicBezTo>
                      <a:pt x="272898" y="38170"/>
                      <a:pt x="156028" y="1073"/>
                      <a:pt x="78675" y="24"/>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58" name="Google Shape;8458;p13"/>
              <p:cNvSpPr/>
              <p:nvPr/>
            </p:nvSpPr>
            <p:spPr>
              <a:xfrm>
                <a:off x="1818621" y="1439153"/>
                <a:ext cx="1411786" cy="911238"/>
              </a:xfrm>
              <a:custGeom>
                <a:avLst/>
                <a:gdLst/>
                <a:ahLst/>
                <a:cxnLst/>
                <a:rect l="l" t="t" r="r" b="b"/>
                <a:pathLst>
                  <a:path w="1411786" h="911238" extrusionOk="0">
                    <a:moveTo>
                      <a:pt x="483217" y="0"/>
                    </a:moveTo>
                    <a:cubicBezTo>
                      <a:pt x="476209" y="164"/>
                      <a:pt x="469328" y="897"/>
                      <a:pt x="462617" y="1637"/>
                    </a:cubicBezTo>
                    <a:cubicBezTo>
                      <a:pt x="458567" y="2092"/>
                      <a:pt x="454711" y="2546"/>
                      <a:pt x="450940" y="3122"/>
                    </a:cubicBezTo>
                    <a:cubicBezTo>
                      <a:pt x="446999" y="3716"/>
                      <a:pt x="443107" y="4280"/>
                      <a:pt x="439566" y="4905"/>
                    </a:cubicBezTo>
                    <a:cubicBezTo>
                      <a:pt x="426035" y="7524"/>
                      <a:pt x="414431" y="10410"/>
                      <a:pt x="414431" y="10410"/>
                    </a:cubicBezTo>
                    <a:cubicBezTo>
                      <a:pt x="414431" y="10410"/>
                      <a:pt x="405991" y="10325"/>
                      <a:pt x="397922" y="10337"/>
                    </a:cubicBezTo>
                    <a:cubicBezTo>
                      <a:pt x="389743" y="10434"/>
                      <a:pt x="379419" y="10719"/>
                      <a:pt x="366166" y="12119"/>
                    </a:cubicBezTo>
                    <a:cubicBezTo>
                      <a:pt x="357599" y="13023"/>
                      <a:pt x="347954" y="14453"/>
                      <a:pt x="337762" y="16284"/>
                    </a:cubicBezTo>
                    <a:cubicBezTo>
                      <a:pt x="334931" y="16793"/>
                      <a:pt x="331851" y="17545"/>
                      <a:pt x="328911" y="18146"/>
                    </a:cubicBezTo>
                    <a:cubicBezTo>
                      <a:pt x="320835" y="19782"/>
                      <a:pt x="312384" y="21789"/>
                      <a:pt x="303630" y="24166"/>
                    </a:cubicBezTo>
                    <a:cubicBezTo>
                      <a:pt x="302011" y="24608"/>
                      <a:pt x="300362" y="25112"/>
                      <a:pt x="298719" y="25578"/>
                    </a:cubicBezTo>
                    <a:cubicBezTo>
                      <a:pt x="295014" y="26597"/>
                      <a:pt x="291328" y="27555"/>
                      <a:pt x="287491" y="28779"/>
                    </a:cubicBezTo>
                    <a:cubicBezTo>
                      <a:pt x="287394" y="28810"/>
                      <a:pt x="287291" y="28822"/>
                      <a:pt x="287194" y="28852"/>
                    </a:cubicBezTo>
                    <a:cubicBezTo>
                      <a:pt x="285435" y="29410"/>
                      <a:pt x="283689" y="29974"/>
                      <a:pt x="281913" y="30562"/>
                    </a:cubicBezTo>
                    <a:cubicBezTo>
                      <a:pt x="281816" y="30592"/>
                      <a:pt x="281713" y="30604"/>
                      <a:pt x="281616" y="30635"/>
                    </a:cubicBezTo>
                    <a:cubicBezTo>
                      <a:pt x="272528" y="33696"/>
                      <a:pt x="263252" y="37249"/>
                      <a:pt x="253807" y="41268"/>
                    </a:cubicBezTo>
                    <a:cubicBezTo>
                      <a:pt x="251642" y="42190"/>
                      <a:pt x="249436" y="43269"/>
                      <a:pt x="247259" y="44245"/>
                    </a:cubicBezTo>
                    <a:cubicBezTo>
                      <a:pt x="239663" y="47646"/>
                      <a:pt x="231981" y="51436"/>
                      <a:pt x="224281" y="55546"/>
                    </a:cubicBezTo>
                    <a:cubicBezTo>
                      <a:pt x="221614" y="56977"/>
                      <a:pt x="218928" y="58280"/>
                      <a:pt x="216254" y="59784"/>
                    </a:cubicBezTo>
                    <a:cubicBezTo>
                      <a:pt x="216176" y="59832"/>
                      <a:pt x="216109" y="59893"/>
                      <a:pt x="216030" y="59935"/>
                    </a:cubicBezTo>
                    <a:cubicBezTo>
                      <a:pt x="206730" y="65216"/>
                      <a:pt x="197412" y="71042"/>
                      <a:pt x="188142" y="77487"/>
                    </a:cubicBezTo>
                    <a:cubicBezTo>
                      <a:pt x="188015" y="77572"/>
                      <a:pt x="187899" y="77693"/>
                      <a:pt x="187772" y="77784"/>
                    </a:cubicBezTo>
                    <a:cubicBezTo>
                      <a:pt x="181552" y="82119"/>
                      <a:pt x="175326" y="86629"/>
                      <a:pt x="169178" y="91540"/>
                    </a:cubicBezTo>
                    <a:cubicBezTo>
                      <a:pt x="158277" y="100240"/>
                      <a:pt x="147528" y="109825"/>
                      <a:pt x="137052" y="120465"/>
                    </a:cubicBezTo>
                    <a:cubicBezTo>
                      <a:pt x="131814" y="125788"/>
                      <a:pt x="126673" y="131360"/>
                      <a:pt x="121586" y="137198"/>
                    </a:cubicBezTo>
                    <a:cubicBezTo>
                      <a:pt x="121562" y="137228"/>
                      <a:pt x="121538" y="137246"/>
                      <a:pt x="121513" y="137271"/>
                    </a:cubicBezTo>
                    <a:cubicBezTo>
                      <a:pt x="116451" y="143091"/>
                      <a:pt x="111443" y="149135"/>
                      <a:pt x="106563" y="155495"/>
                    </a:cubicBezTo>
                    <a:cubicBezTo>
                      <a:pt x="106557" y="155507"/>
                      <a:pt x="106575" y="155556"/>
                      <a:pt x="106563" y="155568"/>
                    </a:cubicBezTo>
                    <a:cubicBezTo>
                      <a:pt x="100288" y="163746"/>
                      <a:pt x="94268" y="172622"/>
                      <a:pt x="88345" y="181740"/>
                    </a:cubicBezTo>
                    <a:cubicBezTo>
                      <a:pt x="88326" y="181771"/>
                      <a:pt x="88290" y="181789"/>
                      <a:pt x="88272" y="181819"/>
                    </a:cubicBezTo>
                    <a:cubicBezTo>
                      <a:pt x="86374" y="184747"/>
                      <a:pt x="84477" y="187706"/>
                      <a:pt x="82621" y="190743"/>
                    </a:cubicBezTo>
                    <a:cubicBezTo>
                      <a:pt x="82518" y="190907"/>
                      <a:pt x="82427" y="191095"/>
                      <a:pt x="82324" y="191259"/>
                    </a:cubicBezTo>
                    <a:cubicBezTo>
                      <a:pt x="76541" y="200698"/>
                      <a:pt x="70908" y="210398"/>
                      <a:pt x="65592" y="220856"/>
                    </a:cubicBezTo>
                    <a:cubicBezTo>
                      <a:pt x="57286" y="237195"/>
                      <a:pt x="49592" y="254771"/>
                      <a:pt x="42614" y="273729"/>
                    </a:cubicBezTo>
                    <a:cubicBezTo>
                      <a:pt x="35636" y="292687"/>
                      <a:pt x="29373" y="313021"/>
                      <a:pt x="23947" y="334780"/>
                    </a:cubicBezTo>
                    <a:cubicBezTo>
                      <a:pt x="19430" y="352901"/>
                      <a:pt x="15775" y="370962"/>
                      <a:pt x="12574" y="388919"/>
                    </a:cubicBezTo>
                    <a:cubicBezTo>
                      <a:pt x="11476" y="395018"/>
                      <a:pt x="10634" y="401063"/>
                      <a:pt x="9670" y="407138"/>
                    </a:cubicBezTo>
                    <a:cubicBezTo>
                      <a:pt x="8845" y="412461"/>
                      <a:pt x="8227" y="417687"/>
                      <a:pt x="7511" y="422979"/>
                    </a:cubicBezTo>
                    <a:cubicBezTo>
                      <a:pt x="6584" y="429721"/>
                      <a:pt x="5571" y="436517"/>
                      <a:pt x="4838" y="443204"/>
                    </a:cubicBezTo>
                    <a:cubicBezTo>
                      <a:pt x="4807" y="443477"/>
                      <a:pt x="4789" y="443750"/>
                      <a:pt x="4765" y="444023"/>
                    </a:cubicBezTo>
                    <a:cubicBezTo>
                      <a:pt x="4134" y="449879"/>
                      <a:pt x="3474" y="455766"/>
                      <a:pt x="2976" y="461568"/>
                    </a:cubicBezTo>
                    <a:cubicBezTo>
                      <a:pt x="2964" y="461720"/>
                      <a:pt x="2916" y="461871"/>
                      <a:pt x="2904" y="462017"/>
                    </a:cubicBezTo>
                    <a:cubicBezTo>
                      <a:pt x="1673" y="476482"/>
                      <a:pt x="927" y="490705"/>
                      <a:pt x="521" y="504704"/>
                    </a:cubicBezTo>
                    <a:cubicBezTo>
                      <a:pt x="442" y="507359"/>
                      <a:pt x="145" y="510087"/>
                      <a:pt x="78" y="512731"/>
                    </a:cubicBezTo>
                    <a:cubicBezTo>
                      <a:pt x="72" y="512852"/>
                      <a:pt x="78" y="512985"/>
                      <a:pt x="78" y="513107"/>
                    </a:cubicBezTo>
                    <a:cubicBezTo>
                      <a:pt x="72" y="513301"/>
                      <a:pt x="78" y="513507"/>
                      <a:pt x="78" y="513701"/>
                    </a:cubicBezTo>
                    <a:cubicBezTo>
                      <a:pt x="-188" y="529725"/>
                      <a:pt x="248" y="545293"/>
                      <a:pt x="1042" y="560474"/>
                    </a:cubicBezTo>
                    <a:cubicBezTo>
                      <a:pt x="1054" y="560680"/>
                      <a:pt x="1109" y="560868"/>
                      <a:pt x="1121" y="561068"/>
                    </a:cubicBezTo>
                    <a:cubicBezTo>
                      <a:pt x="1406" y="566246"/>
                      <a:pt x="1836" y="571248"/>
                      <a:pt x="2237" y="576316"/>
                    </a:cubicBezTo>
                    <a:cubicBezTo>
                      <a:pt x="2255" y="576559"/>
                      <a:pt x="2291" y="576807"/>
                      <a:pt x="2309" y="577056"/>
                    </a:cubicBezTo>
                    <a:cubicBezTo>
                      <a:pt x="3128" y="587368"/>
                      <a:pt x="4195" y="597463"/>
                      <a:pt x="5504" y="607248"/>
                    </a:cubicBezTo>
                    <a:cubicBezTo>
                      <a:pt x="6462" y="614208"/>
                      <a:pt x="7299" y="621295"/>
                      <a:pt x="8481" y="627994"/>
                    </a:cubicBezTo>
                    <a:cubicBezTo>
                      <a:pt x="8639" y="628891"/>
                      <a:pt x="8766" y="629789"/>
                      <a:pt x="8930" y="630674"/>
                    </a:cubicBezTo>
                    <a:cubicBezTo>
                      <a:pt x="9075" y="631565"/>
                      <a:pt x="9209" y="632468"/>
                      <a:pt x="9372" y="633347"/>
                    </a:cubicBezTo>
                    <a:cubicBezTo>
                      <a:pt x="9403" y="633505"/>
                      <a:pt x="9421" y="633644"/>
                      <a:pt x="9445" y="633796"/>
                    </a:cubicBezTo>
                    <a:cubicBezTo>
                      <a:pt x="9475" y="633948"/>
                      <a:pt x="9494" y="634087"/>
                      <a:pt x="9524" y="634245"/>
                    </a:cubicBezTo>
                    <a:cubicBezTo>
                      <a:pt x="11525" y="644769"/>
                      <a:pt x="13841" y="654991"/>
                      <a:pt x="16435" y="664655"/>
                    </a:cubicBezTo>
                    <a:cubicBezTo>
                      <a:pt x="16466" y="664764"/>
                      <a:pt x="16484" y="664849"/>
                      <a:pt x="16514" y="664952"/>
                    </a:cubicBezTo>
                    <a:cubicBezTo>
                      <a:pt x="16532" y="664976"/>
                      <a:pt x="16569" y="665007"/>
                      <a:pt x="16587" y="665031"/>
                    </a:cubicBezTo>
                    <a:cubicBezTo>
                      <a:pt x="32920" y="681758"/>
                      <a:pt x="42596" y="723517"/>
                      <a:pt x="85671" y="725560"/>
                    </a:cubicBezTo>
                    <a:cubicBezTo>
                      <a:pt x="167541" y="729447"/>
                      <a:pt x="165013" y="669414"/>
                      <a:pt x="165013" y="669414"/>
                    </a:cubicBezTo>
                    <a:cubicBezTo>
                      <a:pt x="165013" y="669414"/>
                      <a:pt x="159484" y="751230"/>
                      <a:pt x="188736" y="817476"/>
                    </a:cubicBezTo>
                    <a:cubicBezTo>
                      <a:pt x="209313" y="864062"/>
                      <a:pt x="246956" y="903057"/>
                      <a:pt x="316422" y="900165"/>
                    </a:cubicBezTo>
                    <a:cubicBezTo>
                      <a:pt x="317089" y="900134"/>
                      <a:pt x="317695" y="899989"/>
                      <a:pt x="318350" y="899941"/>
                    </a:cubicBezTo>
                    <a:cubicBezTo>
                      <a:pt x="318374" y="899947"/>
                      <a:pt x="318404" y="899941"/>
                      <a:pt x="318428" y="899941"/>
                    </a:cubicBezTo>
                    <a:cubicBezTo>
                      <a:pt x="420445" y="892362"/>
                      <a:pt x="398662" y="642199"/>
                      <a:pt x="398662" y="642199"/>
                    </a:cubicBezTo>
                    <a:cubicBezTo>
                      <a:pt x="398662" y="642199"/>
                      <a:pt x="419026" y="902766"/>
                      <a:pt x="555048" y="910950"/>
                    </a:cubicBezTo>
                    <a:cubicBezTo>
                      <a:pt x="667292" y="917698"/>
                      <a:pt x="709900" y="804921"/>
                      <a:pt x="725493" y="698939"/>
                    </a:cubicBezTo>
                    <a:cubicBezTo>
                      <a:pt x="734060" y="792989"/>
                      <a:pt x="768174" y="888634"/>
                      <a:pt x="872658" y="886112"/>
                    </a:cubicBezTo>
                    <a:cubicBezTo>
                      <a:pt x="1099371" y="880631"/>
                      <a:pt x="1087858" y="723942"/>
                      <a:pt x="1066669" y="642866"/>
                    </a:cubicBezTo>
                    <a:cubicBezTo>
                      <a:pt x="1090289" y="703595"/>
                      <a:pt x="1141082" y="795608"/>
                      <a:pt x="1223947" y="749429"/>
                    </a:cubicBezTo>
                    <a:cubicBezTo>
                      <a:pt x="1359532" y="673882"/>
                      <a:pt x="1312431" y="568841"/>
                      <a:pt x="1266555" y="507529"/>
                    </a:cubicBezTo>
                    <a:cubicBezTo>
                      <a:pt x="1305077" y="549076"/>
                      <a:pt x="1359229" y="603004"/>
                      <a:pt x="1397957" y="619670"/>
                    </a:cubicBezTo>
                    <a:cubicBezTo>
                      <a:pt x="1398078" y="619258"/>
                      <a:pt x="1398212" y="618888"/>
                      <a:pt x="1398327" y="618476"/>
                    </a:cubicBezTo>
                    <a:cubicBezTo>
                      <a:pt x="1398351" y="618403"/>
                      <a:pt x="1398381" y="618330"/>
                      <a:pt x="1398406" y="618251"/>
                    </a:cubicBezTo>
                    <a:cubicBezTo>
                      <a:pt x="1401619" y="606138"/>
                      <a:pt x="1404220" y="594195"/>
                      <a:pt x="1406360" y="582263"/>
                    </a:cubicBezTo>
                    <a:cubicBezTo>
                      <a:pt x="1406384" y="582142"/>
                      <a:pt x="1406414" y="582015"/>
                      <a:pt x="1406433" y="581894"/>
                    </a:cubicBezTo>
                    <a:cubicBezTo>
                      <a:pt x="1406918" y="579032"/>
                      <a:pt x="1407354" y="576116"/>
                      <a:pt x="1407772" y="573188"/>
                    </a:cubicBezTo>
                    <a:cubicBezTo>
                      <a:pt x="1407785" y="573115"/>
                      <a:pt x="1407760" y="573042"/>
                      <a:pt x="1407772" y="572969"/>
                    </a:cubicBezTo>
                    <a:cubicBezTo>
                      <a:pt x="1408652" y="567313"/>
                      <a:pt x="1409234" y="561663"/>
                      <a:pt x="1409858" y="556012"/>
                    </a:cubicBezTo>
                    <a:cubicBezTo>
                      <a:pt x="1409876" y="555770"/>
                      <a:pt x="1409906" y="555515"/>
                      <a:pt x="1409931" y="555266"/>
                    </a:cubicBezTo>
                    <a:cubicBezTo>
                      <a:pt x="1410701" y="548331"/>
                      <a:pt x="1411083" y="541340"/>
                      <a:pt x="1411489" y="534375"/>
                    </a:cubicBezTo>
                    <a:cubicBezTo>
                      <a:pt x="1413799" y="474015"/>
                      <a:pt x="1402874" y="401026"/>
                      <a:pt x="1370590" y="312027"/>
                    </a:cubicBezTo>
                    <a:cubicBezTo>
                      <a:pt x="1370524" y="311839"/>
                      <a:pt x="1370439" y="311620"/>
                      <a:pt x="1370366" y="311432"/>
                    </a:cubicBezTo>
                    <a:cubicBezTo>
                      <a:pt x="1364436" y="295445"/>
                      <a:pt x="1357725" y="278797"/>
                      <a:pt x="1350511" y="261537"/>
                    </a:cubicBezTo>
                    <a:cubicBezTo>
                      <a:pt x="1350468" y="261428"/>
                      <a:pt x="1350408" y="261343"/>
                      <a:pt x="1350365" y="261234"/>
                    </a:cubicBezTo>
                    <a:cubicBezTo>
                      <a:pt x="1346679" y="252631"/>
                      <a:pt x="1342957" y="244131"/>
                      <a:pt x="1339137" y="236104"/>
                    </a:cubicBezTo>
                    <a:cubicBezTo>
                      <a:pt x="1204789" y="-46373"/>
                      <a:pt x="993632" y="21468"/>
                      <a:pt x="981228" y="25730"/>
                    </a:cubicBezTo>
                    <a:cubicBezTo>
                      <a:pt x="981149" y="25760"/>
                      <a:pt x="980768" y="25851"/>
                      <a:pt x="980707" y="25875"/>
                    </a:cubicBezTo>
                    <a:cubicBezTo>
                      <a:pt x="980470" y="25966"/>
                      <a:pt x="978846" y="26470"/>
                      <a:pt x="978846" y="26470"/>
                    </a:cubicBezTo>
                    <a:cubicBezTo>
                      <a:pt x="978846" y="26470"/>
                      <a:pt x="961294" y="37922"/>
                      <a:pt x="961294" y="37922"/>
                    </a:cubicBezTo>
                    <a:cubicBezTo>
                      <a:pt x="961294" y="37922"/>
                      <a:pt x="922633" y="12871"/>
                      <a:pt x="883213" y="27440"/>
                    </a:cubicBezTo>
                    <a:cubicBezTo>
                      <a:pt x="859611" y="36164"/>
                      <a:pt x="841648" y="61421"/>
                      <a:pt x="841648" y="61421"/>
                    </a:cubicBezTo>
                    <a:cubicBezTo>
                      <a:pt x="841648" y="61421"/>
                      <a:pt x="810631" y="32441"/>
                      <a:pt x="772188" y="34357"/>
                    </a:cubicBezTo>
                    <a:cubicBezTo>
                      <a:pt x="717867" y="37061"/>
                      <a:pt x="693070" y="91243"/>
                      <a:pt x="693070" y="91243"/>
                    </a:cubicBezTo>
                    <a:cubicBezTo>
                      <a:pt x="693070" y="91243"/>
                      <a:pt x="682036" y="53030"/>
                      <a:pt x="620640" y="36212"/>
                    </a:cubicBezTo>
                    <a:cubicBezTo>
                      <a:pt x="586167" y="26773"/>
                      <a:pt x="548955" y="47665"/>
                      <a:pt x="548955" y="47665"/>
                    </a:cubicBezTo>
                    <a:cubicBezTo>
                      <a:pt x="548955" y="47665"/>
                      <a:pt x="523504" y="558"/>
                      <a:pt x="483217" y="0"/>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459" name="Google Shape;8459;p13"/>
              <p:cNvGrpSpPr/>
              <p:nvPr/>
            </p:nvGrpSpPr>
            <p:grpSpPr>
              <a:xfrm>
                <a:off x="2398435" y="1194964"/>
                <a:ext cx="368597" cy="395963"/>
                <a:chOff x="2398435" y="1194964"/>
                <a:chExt cx="368597" cy="395963"/>
              </a:xfrm>
            </p:grpSpPr>
            <p:sp>
              <p:nvSpPr>
                <p:cNvPr id="8460" name="Google Shape;8460;p13"/>
                <p:cNvSpPr/>
                <p:nvPr/>
              </p:nvSpPr>
              <p:spPr>
                <a:xfrm>
                  <a:off x="2398435" y="1194964"/>
                  <a:ext cx="368564" cy="395963"/>
                </a:xfrm>
                <a:custGeom>
                  <a:avLst/>
                  <a:gdLst/>
                  <a:ahLst/>
                  <a:cxnLst/>
                  <a:rect l="l" t="t" r="r" b="b"/>
                  <a:pathLst>
                    <a:path w="368564" h="395963" extrusionOk="0">
                      <a:moveTo>
                        <a:pt x="363110" y="59423"/>
                      </a:moveTo>
                      <a:cubicBezTo>
                        <a:pt x="369555" y="55130"/>
                        <a:pt x="372095" y="16360"/>
                        <a:pt x="360455" y="7023"/>
                      </a:cubicBezTo>
                      <a:cubicBezTo>
                        <a:pt x="350888" y="-652"/>
                        <a:pt x="243027" y="-16160"/>
                        <a:pt x="153421" y="53815"/>
                      </a:cubicBezTo>
                      <a:cubicBezTo>
                        <a:pt x="63821" y="123790"/>
                        <a:pt x="14035" y="179324"/>
                        <a:pt x="1321" y="265838"/>
                      </a:cubicBezTo>
                      <a:cubicBezTo>
                        <a:pt x="-11392" y="352346"/>
                        <a:pt x="71284" y="390638"/>
                        <a:pt x="93510" y="394688"/>
                      </a:cubicBezTo>
                      <a:cubicBezTo>
                        <a:pt x="143454" y="403788"/>
                        <a:pt x="188633" y="362780"/>
                        <a:pt x="200625" y="317007"/>
                      </a:cubicBezTo>
                      <a:cubicBezTo>
                        <a:pt x="214321" y="264747"/>
                        <a:pt x="168547" y="212438"/>
                        <a:pt x="181534" y="172212"/>
                      </a:cubicBezTo>
                      <a:cubicBezTo>
                        <a:pt x="192586" y="138001"/>
                        <a:pt x="210580" y="102825"/>
                        <a:pt x="253994" y="82582"/>
                      </a:cubicBezTo>
                      <a:cubicBezTo>
                        <a:pt x="302138" y="60132"/>
                        <a:pt x="352452" y="66516"/>
                        <a:pt x="363110" y="5942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1" name="Google Shape;8461;p13"/>
                <p:cNvSpPr/>
                <p:nvPr/>
              </p:nvSpPr>
              <p:spPr>
                <a:xfrm>
                  <a:off x="2423875" y="1194966"/>
                  <a:ext cx="343157" cy="341515"/>
                </a:xfrm>
                <a:custGeom>
                  <a:avLst/>
                  <a:gdLst/>
                  <a:ahLst/>
                  <a:cxnLst/>
                  <a:rect l="l" t="t" r="r" b="b"/>
                  <a:pathLst>
                    <a:path w="343157" h="341515" extrusionOk="0">
                      <a:moveTo>
                        <a:pt x="327018" y="3978"/>
                      </a:moveTo>
                      <a:cubicBezTo>
                        <a:pt x="331056" y="5003"/>
                        <a:pt x="333863" y="6064"/>
                        <a:pt x="335057" y="7022"/>
                      </a:cubicBezTo>
                      <a:cubicBezTo>
                        <a:pt x="346697" y="16358"/>
                        <a:pt x="344139" y="55159"/>
                        <a:pt x="337694" y="59451"/>
                      </a:cubicBezTo>
                      <a:cubicBezTo>
                        <a:pt x="327036" y="66545"/>
                        <a:pt x="276656" y="60137"/>
                        <a:pt x="228506" y="82587"/>
                      </a:cubicBezTo>
                      <a:cubicBezTo>
                        <a:pt x="185091" y="102830"/>
                        <a:pt x="167128" y="137969"/>
                        <a:pt x="156075" y="172187"/>
                      </a:cubicBezTo>
                      <a:cubicBezTo>
                        <a:pt x="144235" y="208841"/>
                        <a:pt x="180738" y="255554"/>
                        <a:pt x="177022" y="303104"/>
                      </a:cubicBezTo>
                      <a:cubicBezTo>
                        <a:pt x="177004" y="303134"/>
                        <a:pt x="176998" y="303176"/>
                        <a:pt x="176986" y="303207"/>
                      </a:cubicBezTo>
                      <a:cubicBezTo>
                        <a:pt x="170371" y="314804"/>
                        <a:pt x="160798" y="325663"/>
                        <a:pt x="146709" y="333580"/>
                      </a:cubicBezTo>
                      <a:cubicBezTo>
                        <a:pt x="115868" y="350908"/>
                        <a:pt x="49530" y="342111"/>
                        <a:pt x="22024" y="284631"/>
                      </a:cubicBezTo>
                      <a:cubicBezTo>
                        <a:pt x="5849" y="250825"/>
                        <a:pt x="-1038" y="227830"/>
                        <a:pt x="126" y="190878"/>
                      </a:cubicBezTo>
                      <a:cubicBezTo>
                        <a:pt x="217" y="190702"/>
                        <a:pt x="259" y="190447"/>
                        <a:pt x="350" y="190271"/>
                      </a:cubicBezTo>
                      <a:cubicBezTo>
                        <a:pt x="25365" y="142067"/>
                        <a:pt x="67318" y="101102"/>
                        <a:pt x="127957" y="53746"/>
                      </a:cubicBezTo>
                      <a:cubicBezTo>
                        <a:pt x="206359" y="-7480"/>
                        <a:pt x="298736" y="-3176"/>
                        <a:pt x="327018" y="3978"/>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2" name="Google Shape;8462;p13"/>
                <p:cNvSpPr/>
                <p:nvPr/>
              </p:nvSpPr>
              <p:spPr>
                <a:xfrm>
                  <a:off x="2482877" y="1194966"/>
                  <a:ext cx="284155" cy="298594"/>
                </a:xfrm>
                <a:custGeom>
                  <a:avLst/>
                  <a:gdLst/>
                  <a:ahLst/>
                  <a:cxnLst/>
                  <a:rect l="l" t="t" r="r" b="b"/>
                  <a:pathLst>
                    <a:path w="284155" h="298594" extrusionOk="0">
                      <a:moveTo>
                        <a:pt x="268016" y="3978"/>
                      </a:moveTo>
                      <a:cubicBezTo>
                        <a:pt x="272053" y="5003"/>
                        <a:pt x="274860" y="6064"/>
                        <a:pt x="276055" y="7022"/>
                      </a:cubicBezTo>
                      <a:cubicBezTo>
                        <a:pt x="287695" y="16358"/>
                        <a:pt x="285137" y="55159"/>
                        <a:pt x="278692" y="59451"/>
                      </a:cubicBezTo>
                      <a:cubicBezTo>
                        <a:pt x="268034" y="66545"/>
                        <a:pt x="217653" y="60137"/>
                        <a:pt x="169504" y="82587"/>
                      </a:cubicBezTo>
                      <a:cubicBezTo>
                        <a:pt x="126089" y="102830"/>
                        <a:pt x="108125" y="137969"/>
                        <a:pt x="97073" y="172187"/>
                      </a:cubicBezTo>
                      <a:cubicBezTo>
                        <a:pt x="87979" y="200348"/>
                        <a:pt x="107264" y="234505"/>
                        <a:pt x="115079" y="270353"/>
                      </a:cubicBezTo>
                      <a:cubicBezTo>
                        <a:pt x="108738" y="284030"/>
                        <a:pt x="98170" y="295731"/>
                        <a:pt x="80182" y="298017"/>
                      </a:cubicBezTo>
                      <a:cubicBezTo>
                        <a:pt x="35816" y="303661"/>
                        <a:pt x="-7314" y="267746"/>
                        <a:pt x="1047" y="198747"/>
                      </a:cubicBezTo>
                      <a:cubicBezTo>
                        <a:pt x="6855" y="150852"/>
                        <a:pt x="30548" y="103545"/>
                        <a:pt x="54762" y="65393"/>
                      </a:cubicBezTo>
                      <a:cubicBezTo>
                        <a:pt x="59612" y="61476"/>
                        <a:pt x="63838" y="57742"/>
                        <a:pt x="68955" y="53746"/>
                      </a:cubicBezTo>
                      <a:cubicBezTo>
                        <a:pt x="147357" y="-7480"/>
                        <a:pt x="239733" y="-3176"/>
                        <a:pt x="268016" y="397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3" name="Google Shape;8463;p13"/>
                <p:cNvSpPr/>
                <p:nvPr/>
              </p:nvSpPr>
              <p:spPr>
                <a:xfrm>
                  <a:off x="2513610" y="1195237"/>
                  <a:ext cx="253422" cy="236039"/>
                </a:xfrm>
                <a:custGeom>
                  <a:avLst/>
                  <a:gdLst/>
                  <a:ahLst/>
                  <a:cxnLst/>
                  <a:rect l="l" t="t" r="r" b="b"/>
                  <a:pathLst>
                    <a:path w="253422" h="236039" extrusionOk="0">
                      <a:moveTo>
                        <a:pt x="237282" y="3708"/>
                      </a:moveTo>
                      <a:cubicBezTo>
                        <a:pt x="241320" y="4732"/>
                        <a:pt x="244127" y="5793"/>
                        <a:pt x="245322" y="6751"/>
                      </a:cubicBezTo>
                      <a:cubicBezTo>
                        <a:pt x="256962" y="16087"/>
                        <a:pt x="254403" y="54888"/>
                        <a:pt x="247959" y="59181"/>
                      </a:cubicBezTo>
                      <a:cubicBezTo>
                        <a:pt x="237301" y="66274"/>
                        <a:pt x="186920" y="59866"/>
                        <a:pt x="138770" y="82316"/>
                      </a:cubicBezTo>
                      <a:cubicBezTo>
                        <a:pt x="95356" y="102559"/>
                        <a:pt x="77392" y="137698"/>
                        <a:pt x="66340" y="171916"/>
                      </a:cubicBezTo>
                      <a:cubicBezTo>
                        <a:pt x="63527" y="180622"/>
                        <a:pt x="63897" y="190067"/>
                        <a:pt x="65333" y="199798"/>
                      </a:cubicBezTo>
                      <a:cubicBezTo>
                        <a:pt x="65267" y="200720"/>
                        <a:pt x="64782" y="201356"/>
                        <a:pt x="64855" y="202369"/>
                      </a:cubicBezTo>
                      <a:cubicBezTo>
                        <a:pt x="65946" y="216695"/>
                        <a:pt x="61350" y="229863"/>
                        <a:pt x="48825" y="235077"/>
                      </a:cubicBezTo>
                      <a:cubicBezTo>
                        <a:pt x="40204" y="238666"/>
                        <a:pt x="-883" y="233888"/>
                        <a:pt x="14" y="191680"/>
                      </a:cubicBezTo>
                      <a:cubicBezTo>
                        <a:pt x="627" y="162689"/>
                        <a:pt x="18633" y="98831"/>
                        <a:pt x="84370" y="41690"/>
                      </a:cubicBezTo>
                      <a:cubicBezTo>
                        <a:pt x="106929" y="22083"/>
                        <a:pt x="137934" y="9861"/>
                        <a:pt x="169787" y="1543"/>
                      </a:cubicBezTo>
                      <a:cubicBezTo>
                        <a:pt x="200064" y="-1628"/>
                        <a:pt x="224939" y="585"/>
                        <a:pt x="237282" y="3708"/>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464" name="Google Shape;8464;p13"/>
                <p:cNvGrpSpPr/>
                <p:nvPr/>
              </p:nvGrpSpPr>
              <p:grpSpPr>
                <a:xfrm>
                  <a:off x="2425898" y="1202327"/>
                  <a:ext cx="340955" cy="388046"/>
                  <a:chOff x="2425898" y="1202327"/>
                  <a:chExt cx="340955" cy="388046"/>
                </a:xfrm>
              </p:grpSpPr>
              <p:sp>
                <p:nvSpPr>
                  <p:cNvPr id="8465" name="Google Shape;8465;p13"/>
                  <p:cNvSpPr/>
                  <p:nvPr/>
                </p:nvSpPr>
                <p:spPr>
                  <a:xfrm>
                    <a:off x="2556857" y="1226401"/>
                    <a:ext cx="209996" cy="220887"/>
                  </a:xfrm>
                  <a:custGeom>
                    <a:avLst/>
                    <a:gdLst/>
                    <a:ahLst/>
                    <a:cxnLst/>
                    <a:rect l="l" t="t" r="r" b="b"/>
                    <a:pathLst>
                      <a:path w="209996" h="220887" extrusionOk="0">
                        <a:moveTo>
                          <a:pt x="209762" y="80"/>
                        </a:moveTo>
                        <a:cubicBezTo>
                          <a:pt x="209884" y="2541"/>
                          <a:pt x="210059" y="4621"/>
                          <a:pt x="209974" y="7022"/>
                        </a:cubicBezTo>
                        <a:cubicBezTo>
                          <a:pt x="209974" y="7058"/>
                          <a:pt x="209938" y="7088"/>
                          <a:pt x="209938" y="7125"/>
                        </a:cubicBezTo>
                        <a:cubicBezTo>
                          <a:pt x="202475" y="6888"/>
                          <a:pt x="194951" y="7046"/>
                          <a:pt x="187676" y="8283"/>
                        </a:cubicBezTo>
                        <a:cubicBezTo>
                          <a:pt x="149803" y="14697"/>
                          <a:pt x="126080" y="21972"/>
                          <a:pt x="96203" y="36159"/>
                        </a:cubicBezTo>
                        <a:cubicBezTo>
                          <a:pt x="48096" y="59003"/>
                          <a:pt x="7282" y="107062"/>
                          <a:pt x="7070" y="150895"/>
                        </a:cubicBezTo>
                        <a:cubicBezTo>
                          <a:pt x="7063" y="152295"/>
                          <a:pt x="7173" y="153799"/>
                          <a:pt x="7391" y="155357"/>
                        </a:cubicBezTo>
                        <a:cubicBezTo>
                          <a:pt x="8900" y="166348"/>
                          <a:pt x="15769" y="180305"/>
                          <a:pt x="26464" y="195928"/>
                        </a:cubicBezTo>
                        <a:cubicBezTo>
                          <a:pt x="27767" y="197832"/>
                          <a:pt x="29362" y="199596"/>
                          <a:pt x="30732" y="201481"/>
                        </a:cubicBezTo>
                        <a:cubicBezTo>
                          <a:pt x="32836" y="207896"/>
                          <a:pt x="34552" y="214268"/>
                          <a:pt x="36589" y="220888"/>
                        </a:cubicBezTo>
                        <a:cubicBezTo>
                          <a:pt x="30993" y="214128"/>
                          <a:pt x="25458" y="207132"/>
                          <a:pt x="20541" y="199948"/>
                        </a:cubicBezTo>
                        <a:cubicBezTo>
                          <a:pt x="9270" y="183481"/>
                          <a:pt x="2128" y="168598"/>
                          <a:pt x="425" y="156248"/>
                        </a:cubicBezTo>
                        <a:cubicBezTo>
                          <a:pt x="170" y="154375"/>
                          <a:pt x="-12" y="152586"/>
                          <a:pt x="1" y="150834"/>
                        </a:cubicBezTo>
                        <a:cubicBezTo>
                          <a:pt x="225" y="103818"/>
                          <a:pt x="42821" y="53686"/>
                          <a:pt x="93147" y="29781"/>
                        </a:cubicBezTo>
                        <a:cubicBezTo>
                          <a:pt x="123630" y="15309"/>
                          <a:pt x="147941" y="7834"/>
                          <a:pt x="186439" y="1311"/>
                        </a:cubicBezTo>
                        <a:cubicBezTo>
                          <a:pt x="194078" y="13"/>
                          <a:pt x="201948" y="-132"/>
                          <a:pt x="209762" y="8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6" name="Google Shape;8466;p13"/>
                  <p:cNvSpPr/>
                  <p:nvPr/>
                </p:nvSpPr>
                <p:spPr>
                  <a:xfrm>
                    <a:off x="2462829" y="1202327"/>
                    <a:ext cx="189406" cy="302219"/>
                  </a:xfrm>
                  <a:custGeom>
                    <a:avLst/>
                    <a:gdLst/>
                    <a:ahLst/>
                    <a:cxnLst/>
                    <a:rect l="l" t="t" r="r" b="b"/>
                    <a:pathLst>
                      <a:path w="189406" h="302219" extrusionOk="0">
                        <a:moveTo>
                          <a:pt x="189406" y="0"/>
                        </a:moveTo>
                        <a:cubicBezTo>
                          <a:pt x="186720" y="1243"/>
                          <a:pt x="184016" y="2255"/>
                          <a:pt x="181318" y="3686"/>
                        </a:cubicBezTo>
                        <a:cubicBezTo>
                          <a:pt x="167011" y="11252"/>
                          <a:pt x="153897" y="20934"/>
                          <a:pt x="142323" y="33175"/>
                        </a:cubicBezTo>
                        <a:cubicBezTo>
                          <a:pt x="116084" y="60942"/>
                          <a:pt x="112962" y="64410"/>
                          <a:pt x="105590" y="74698"/>
                        </a:cubicBezTo>
                        <a:cubicBezTo>
                          <a:pt x="93064" y="92171"/>
                          <a:pt x="85280" y="111413"/>
                          <a:pt x="75840" y="148838"/>
                        </a:cubicBezTo>
                        <a:cubicBezTo>
                          <a:pt x="70305" y="170797"/>
                          <a:pt x="69905" y="193441"/>
                          <a:pt x="72912" y="223148"/>
                        </a:cubicBezTo>
                        <a:cubicBezTo>
                          <a:pt x="73306" y="227040"/>
                          <a:pt x="75083" y="242834"/>
                          <a:pt x="75010" y="242209"/>
                        </a:cubicBezTo>
                        <a:cubicBezTo>
                          <a:pt x="75295" y="244640"/>
                          <a:pt x="75537" y="246356"/>
                          <a:pt x="75731" y="248078"/>
                        </a:cubicBezTo>
                        <a:cubicBezTo>
                          <a:pt x="76786" y="257402"/>
                          <a:pt x="77350" y="263774"/>
                          <a:pt x="77453" y="269406"/>
                        </a:cubicBezTo>
                        <a:cubicBezTo>
                          <a:pt x="77732" y="284217"/>
                          <a:pt x="74658" y="293245"/>
                          <a:pt x="66352" y="297385"/>
                        </a:cubicBezTo>
                        <a:cubicBezTo>
                          <a:pt x="42957" y="309032"/>
                          <a:pt x="23829" y="298968"/>
                          <a:pt x="11601" y="274359"/>
                        </a:cubicBezTo>
                        <a:cubicBezTo>
                          <a:pt x="2028" y="255086"/>
                          <a:pt x="-2198" y="227895"/>
                          <a:pt x="1118" y="211750"/>
                        </a:cubicBezTo>
                        <a:cubicBezTo>
                          <a:pt x="11649" y="160491"/>
                          <a:pt x="35900" y="109182"/>
                          <a:pt x="65407" y="66010"/>
                        </a:cubicBezTo>
                        <a:cubicBezTo>
                          <a:pt x="72172" y="60439"/>
                          <a:pt x="78999" y="54879"/>
                          <a:pt x="86305" y="49144"/>
                        </a:cubicBezTo>
                        <a:cubicBezTo>
                          <a:pt x="83867" y="52315"/>
                          <a:pt x="81370" y="55140"/>
                          <a:pt x="78872" y="58559"/>
                        </a:cubicBezTo>
                        <a:cubicBezTo>
                          <a:pt x="46327" y="103059"/>
                          <a:pt x="19349" y="158587"/>
                          <a:pt x="8114" y="213272"/>
                        </a:cubicBezTo>
                        <a:cubicBezTo>
                          <a:pt x="5132" y="227798"/>
                          <a:pt x="9018" y="253267"/>
                          <a:pt x="17912" y="271164"/>
                        </a:cubicBezTo>
                        <a:cubicBezTo>
                          <a:pt x="28570" y="292620"/>
                          <a:pt x="43933" y="300647"/>
                          <a:pt x="63297" y="291013"/>
                        </a:cubicBezTo>
                        <a:cubicBezTo>
                          <a:pt x="68432" y="288455"/>
                          <a:pt x="70542" y="281889"/>
                          <a:pt x="70311" y="269546"/>
                        </a:cubicBezTo>
                        <a:cubicBezTo>
                          <a:pt x="70214" y="264198"/>
                          <a:pt x="69705" y="258057"/>
                          <a:pt x="68668" y="248933"/>
                        </a:cubicBezTo>
                        <a:cubicBezTo>
                          <a:pt x="68474" y="247229"/>
                          <a:pt x="66189" y="227804"/>
                          <a:pt x="65788" y="223870"/>
                        </a:cubicBezTo>
                        <a:cubicBezTo>
                          <a:pt x="62703" y="193411"/>
                          <a:pt x="63139" y="170033"/>
                          <a:pt x="68917" y="147122"/>
                        </a:cubicBezTo>
                        <a:cubicBezTo>
                          <a:pt x="78557" y="108903"/>
                          <a:pt x="86656" y="88842"/>
                          <a:pt x="99788" y="70527"/>
                        </a:cubicBezTo>
                        <a:cubicBezTo>
                          <a:pt x="107439" y="59850"/>
                          <a:pt x="110610" y="56292"/>
                          <a:pt x="137158" y="28210"/>
                        </a:cubicBezTo>
                        <a:cubicBezTo>
                          <a:pt x="144464" y="20480"/>
                          <a:pt x="152533" y="14029"/>
                          <a:pt x="160930" y="8154"/>
                        </a:cubicBezTo>
                        <a:cubicBezTo>
                          <a:pt x="160972" y="8130"/>
                          <a:pt x="161027" y="8124"/>
                          <a:pt x="161069" y="8094"/>
                        </a:cubicBezTo>
                        <a:cubicBezTo>
                          <a:pt x="170685" y="4759"/>
                          <a:pt x="180203" y="2086"/>
                          <a:pt x="18940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7" name="Google Shape;8467;p13"/>
                  <p:cNvSpPr/>
                  <p:nvPr/>
                </p:nvSpPr>
                <p:spPr>
                  <a:xfrm>
                    <a:off x="2425898" y="1339980"/>
                    <a:ext cx="70836" cy="250393"/>
                  </a:xfrm>
                  <a:custGeom>
                    <a:avLst/>
                    <a:gdLst/>
                    <a:ahLst/>
                    <a:cxnLst/>
                    <a:rect l="l" t="t" r="r" b="b"/>
                    <a:pathLst>
                      <a:path w="70836" h="250393" extrusionOk="0">
                        <a:moveTo>
                          <a:pt x="28664" y="0"/>
                        </a:moveTo>
                        <a:cubicBezTo>
                          <a:pt x="14199" y="46543"/>
                          <a:pt x="7124" y="80876"/>
                          <a:pt x="7069" y="113941"/>
                        </a:cubicBezTo>
                        <a:cubicBezTo>
                          <a:pt x="6990" y="162509"/>
                          <a:pt x="22929" y="203438"/>
                          <a:pt x="58905" y="239184"/>
                        </a:cubicBezTo>
                        <a:cubicBezTo>
                          <a:pt x="60845" y="241118"/>
                          <a:pt x="62870" y="243070"/>
                          <a:pt x="64895" y="245028"/>
                        </a:cubicBezTo>
                        <a:cubicBezTo>
                          <a:pt x="66732" y="246799"/>
                          <a:pt x="68957" y="248611"/>
                          <a:pt x="70836" y="250394"/>
                        </a:cubicBezTo>
                        <a:cubicBezTo>
                          <a:pt x="69254" y="250206"/>
                          <a:pt x="67708" y="250454"/>
                          <a:pt x="66114" y="250163"/>
                        </a:cubicBezTo>
                        <a:cubicBezTo>
                          <a:pt x="63864" y="249751"/>
                          <a:pt x="60639" y="248769"/>
                          <a:pt x="57311" y="247641"/>
                        </a:cubicBezTo>
                        <a:cubicBezTo>
                          <a:pt x="57274" y="247629"/>
                          <a:pt x="57250" y="247617"/>
                          <a:pt x="57214" y="247605"/>
                        </a:cubicBezTo>
                        <a:cubicBezTo>
                          <a:pt x="56074" y="246483"/>
                          <a:pt x="54970" y="245307"/>
                          <a:pt x="53873" y="244216"/>
                        </a:cubicBezTo>
                        <a:cubicBezTo>
                          <a:pt x="16509" y="207082"/>
                          <a:pt x="-79" y="164286"/>
                          <a:pt x="0" y="113887"/>
                        </a:cubicBezTo>
                        <a:cubicBezTo>
                          <a:pt x="49" y="84429"/>
                          <a:pt x="5166" y="54758"/>
                          <a:pt x="16109" y="16587"/>
                        </a:cubicBezTo>
                        <a:cubicBezTo>
                          <a:pt x="19855" y="11270"/>
                          <a:pt x="23845" y="5923"/>
                          <a:pt x="28070" y="697"/>
                        </a:cubicBezTo>
                        <a:cubicBezTo>
                          <a:pt x="28258" y="461"/>
                          <a:pt x="28477" y="236"/>
                          <a:pt x="28664"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8" name="Google Shape;8468;p13"/>
                  <p:cNvSpPr/>
                  <p:nvPr/>
                </p:nvSpPr>
                <p:spPr>
                  <a:xfrm>
                    <a:off x="2550790" y="1468347"/>
                    <a:ext cx="50106" cy="95605"/>
                  </a:xfrm>
                  <a:custGeom>
                    <a:avLst/>
                    <a:gdLst/>
                    <a:ahLst/>
                    <a:cxnLst/>
                    <a:rect l="l" t="t" r="r" b="b"/>
                    <a:pathLst>
                      <a:path w="50106" h="95605" extrusionOk="0">
                        <a:moveTo>
                          <a:pt x="32040" y="1495"/>
                        </a:moveTo>
                        <a:cubicBezTo>
                          <a:pt x="38957" y="5011"/>
                          <a:pt x="44699" y="16070"/>
                          <a:pt x="50106" y="30717"/>
                        </a:cubicBezTo>
                        <a:cubicBezTo>
                          <a:pt x="49731" y="35161"/>
                          <a:pt x="49512" y="39581"/>
                          <a:pt x="48348" y="44031"/>
                        </a:cubicBezTo>
                        <a:cubicBezTo>
                          <a:pt x="48257" y="44376"/>
                          <a:pt x="48069" y="44698"/>
                          <a:pt x="47979" y="45043"/>
                        </a:cubicBezTo>
                        <a:cubicBezTo>
                          <a:pt x="47900" y="44776"/>
                          <a:pt x="47809" y="44413"/>
                          <a:pt x="47730" y="44152"/>
                        </a:cubicBezTo>
                        <a:cubicBezTo>
                          <a:pt x="40055" y="18592"/>
                          <a:pt x="31725" y="5642"/>
                          <a:pt x="24098" y="7297"/>
                        </a:cubicBezTo>
                        <a:cubicBezTo>
                          <a:pt x="12524" y="9801"/>
                          <a:pt x="4073" y="22011"/>
                          <a:pt x="8171" y="42551"/>
                        </a:cubicBezTo>
                        <a:cubicBezTo>
                          <a:pt x="9681" y="50142"/>
                          <a:pt x="11821" y="56847"/>
                          <a:pt x="16574" y="69403"/>
                        </a:cubicBezTo>
                        <a:cubicBezTo>
                          <a:pt x="17635" y="72192"/>
                          <a:pt x="18247" y="73623"/>
                          <a:pt x="18769" y="75005"/>
                        </a:cubicBezTo>
                        <a:cubicBezTo>
                          <a:pt x="21054" y="81104"/>
                          <a:pt x="21818" y="85251"/>
                          <a:pt x="23212" y="90119"/>
                        </a:cubicBezTo>
                        <a:cubicBezTo>
                          <a:pt x="21448" y="92089"/>
                          <a:pt x="19448" y="93775"/>
                          <a:pt x="17556" y="95606"/>
                        </a:cubicBezTo>
                        <a:cubicBezTo>
                          <a:pt x="16150" y="90113"/>
                          <a:pt x="14816" y="84881"/>
                          <a:pt x="12033" y="77472"/>
                        </a:cubicBezTo>
                        <a:cubicBezTo>
                          <a:pt x="11524" y="76102"/>
                          <a:pt x="11002" y="74702"/>
                          <a:pt x="9941" y="71907"/>
                        </a:cubicBezTo>
                        <a:cubicBezTo>
                          <a:pt x="5055" y="58999"/>
                          <a:pt x="2775" y="51979"/>
                          <a:pt x="1163" y="43891"/>
                        </a:cubicBezTo>
                        <a:cubicBezTo>
                          <a:pt x="-3706" y="19459"/>
                          <a:pt x="7341" y="3659"/>
                          <a:pt x="22624" y="355"/>
                        </a:cubicBezTo>
                        <a:cubicBezTo>
                          <a:pt x="25947" y="-366"/>
                          <a:pt x="29117" y="10"/>
                          <a:pt x="32040" y="1495"/>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469" name="Google Shape;8469;p13"/>
              <p:cNvSpPr/>
              <p:nvPr/>
            </p:nvSpPr>
            <p:spPr>
              <a:xfrm>
                <a:off x="2829702" y="1455107"/>
                <a:ext cx="389155" cy="399956"/>
              </a:xfrm>
              <a:custGeom>
                <a:avLst/>
                <a:gdLst/>
                <a:ahLst/>
                <a:cxnLst/>
                <a:rect l="l" t="t" r="r" b="b"/>
                <a:pathLst>
                  <a:path w="389155" h="399956" extrusionOk="0">
                    <a:moveTo>
                      <a:pt x="49835" y="203"/>
                    </a:moveTo>
                    <a:cubicBezTo>
                      <a:pt x="30168" y="-579"/>
                      <a:pt x="13453" y="1009"/>
                      <a:pt x="0" y="3095"/>
                    </a:cubicBezTo>
                    <a:cubicBezTo>
                      <a:pt x="5287" y="3556"/>
                      <a:pt x="10464" y="4113"/>
                      <a:pt x="14653" y="5538"/>
                    </a:cubicBezTo>
                    <a:cubicBezTo>
                      <a:pt x="43027" y="15159"/>
                      <a:pt x="80736" y="14123"/>
                      <a:pt x="105157" y="31128"/>
                    </a:cubicBezTo>
                    <a:cubicBezTo>
                      <a:pt x="179958" y="83231"/>
                      <a:pt x="194969" y="101340"/>
                      <a:pt x="279537" y="189285"/>
                    </a:cubicBezTo>
                    <a:cubicBezTo>
                      <a:pt x="323703" y="235228"/>
                      <a:pt x="373005" y="361422"/>
                      <a:pt x="389156" y="399956"/>
                    </a:cubicBezTo>
                    <a:cubicBezTo>
                      <a:pt x="379868" y="355020"/>
                      <a:pt x="364687" y="305306"/>
                      <a:pt x="341212" y="249493"/>
                    </a:cubicBezTo>
                    <a:cubicBezTo>
                      <a:pt x="255595" y="45927"/>
                      <a:pt x="131147" y="3434"/>
                      <a:pt x="49835" y="20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0" name="Google Shape;8470;p13"/>
              <p:cNvSpPr/>
              <p:nvPr/>
            </p:nvSpPr>
            <p:spPr>
              <a:xfrm>
                <a:off x="1818869" y="1439153"/>
                <a:ext cx="1361937" cy="807469"/>
              </a:xfrm>
              <a:custGeom>
                <a:avLst/>
                <a:gdLst/>
                <a:ahLst/>
                <a:cxnLst/>
                <a:rect l="l" t="t" r="r" b="b"/>
                <a:pathLst>
                  <a:path w="1361937" h="807469" extrusionOk="0">
                    <a:moveTo>
                      <a:pt x="482969" y="0"/>
                    </a:moveTo>
                    <a:cubicBezTo>
                      <a:pt x="475961" y="164"/>
                      <a:pt x="469104" y="903"/>
                      <a:pt x="462393" y="1643"/>
                    </a:cubicBezTo>
                    <a:cubicBezTo>
                      <a:pt x="458343" y="2098"/>
                      <a:pt x="454432" y="2546"/>
                      <a:pt x="450662" y="3116"/>
                    </a:cubicBezTo>
                    <a:cubicBezTo>
                      <a:pt x="446181" y="3795"/>
                      <a:pt x="441677" y="4426"/>
                      <a:pt x="437790" y="5159"/>
                    </a:cubicBezTo>
                    <a:cubicBezTo>
                      <a:pt x="435177" y="5662"/>
                      <a:pt x="433080" y="6154"/>
                      <a:pt x="430831" y="6639"/>
                    </a:cubicBezTo>
                    <a:cubicBezTo>
                      <a:pt x="422506" y="8457"/>
                      <a:pt x="414164" y="10440"/>
                      <a:pt x="414164" y="10440"/>
                    </a:cubicBezTo>
                    <a:cubicBezTo>
                      <a:pt x="414164" y="10440"/>
                      <a:pt x="283387" y="164"/>
                      <a:pt x="168942" y="91510"/>
                    </a:cubicBezTo>
                    <a:cubicBezTo>
                      <a:pt x="158041" y="100210"/>
                      <a:pt x="147286" y="109861"/>
                      <a:pt x="136810" y="120501"/>
                    </a:cubicBezTo>
                    <a:cubicBezTo>
                      <a:pt x="131584" y="125812"/>
                      <a:pt x="126364" y="131353"/>
                      <a:pt x="121290" y="137186"/>
                    </a:cubicBezTo>
                    <a:cubicBezTo>
                      <a:pt x="121283" y="137192"/>
                      <a:pt x="121302" y="137228"/>
                      <a:pt x="121290" y="137240"/>
                    </a:cubicBezTo>
                    <a:cubicBezTo>
                      <a:pt x="116215" y="143073"/>
                      <a:pt x="111238" y="149135"/>
                      <a:pt x="106345" y="155507"/>
                    </a:cubicBezTo>
                    <a:cubicBezTo>
                      <a:pt x="106333" y="155519"/>
                      <a:pt x="106351" y="155556"/>
                      <a:pt x="106345" y="155568"/>
                    </a:cubicBezTo>
                    <a:cubicBezTo>
                      <a:pt x="91649" y="174726"/>
                      <a:pt x="77820" y="196363"/>
                      <a:pt x="65362" y="220869"/>
                    </a:cubicBezTo>
                    <a:cubicBezTo>
                      <a:pt x="57056" y="237201"/>
                      <a:pt x="49356" y="254789"/>
                      <a:pt x="42366" y="273741"/>
                    </a:cubicBezTo>
                    <a:cubicBezTo>
                      <a:pt x="38874" y="283217"/>
                      <a:pt x="35545" y="293020"/>
                      <a:pt x="32423" y="303187"/>
                    </a:cubicBezTo>
                    <a:cubicBezTo>
                      <a:pt x="29295" y="313373"/>
                      <a:pt x="26403" y="323891"/>
                      <a:pt x="23687" y="334792"/>
                    </a:cubicBezTo>
                    <a:cubicBezTo>
                      <a:pt x="20231" y="348639"/>
                      <a:pt x="17285" y="362438"/>
                      <a:pt x="14605" y="376206"/>
                    </a:cubicBezTo>
                    <a:cubicBezTo>
                      <a:pt x="14047" y="379049"/>
                      <a:pt x="13514" y="381881"/>
                      <a:pt x="12992" y="384718"/>
                    </a:cubicBezTo>
                    <a:cubicBezTo>
                      <a:pt x="10440" y="398595"/>
                      <a:pt x="8179" y="412461"/>
                      <a:pt x="6384" y="426132"/>
                    </a:cubicBezTo>
                    <a:cubicBezTo>
                      <a:pt x="4595" y="439779"/>
                      <a:pt x="3244" y="453244"/>
                      <a:pt x="2189" y="466582"/>
                    </a:cubicBezTo>
                    <a:cubicBezTo>
                      <a:pt x="1982" y="469177"/>
                      <a:pt x="1789" y="471778"/>
                      <a:pt x="1613" y="474354"/>
                    </a:cubicBezTo>
                    <a:cubicBezTo>
                      <a:pt x="776" y="486449"/>
                      <a:pt x="267" y="498350"/>
                      <a:pt x="0" y="510100"/>
                    </a:cubicBezTo>
                    <a:cubicBezTo>
                      <a:pt x="17491" y="542808"/>
                      <a:pt x="15066" y="596505"/>
                      <a:pt x="86872" y="595583"/>
                    </a:cubicBezTo>
                    <a:cubicBezTo>
                      <a:pt x="195690" y="594195"/>
                      <a:pt x="189694" y="344050"/>
                      <a:pt x="209841" y="295366"/>
                    </a:cubicBezTo>
                    <a:cubicBezTo>
                      <a:pt x="268400" y="153834"/>
                      <a:pt x="369731" y="59511"/>
                      <a:pt x="369731" y="59511"/>
                    </a:cubicBezTo>
                    <a:cubicBezTo>
                      <a:pt x="369731" y="59511"/>
                      <a:pt x="278494" y="129080"/>
                      <a:pt x="215964" y="244016"/>
                    </a:cubicBezTo>
                    <a:cubicBezTo>
                      <a:pt x="187676" y="296003"/>
                      <a:pt x="172792" y="366851"/>
                      <a:pt x="163025" y="428230"/>
                    </a:cubicBezTo>
                    <a:cubicBezTo>
                      <a:pt x="146298" y="533314"/>
                      <a:pt x="172337" y="726925"/>
                      <a:pt x="242603" y="736740"/>
                    </a:cubicBezTo>
                    <a:cubicBezTo>
                      <a:pt x="380189" y="755953"/>
                      <a:pt x="387889" y="455251"/>
                      <a:pt x="433589" y="308353"/>
                    </a:cubicBezTo>
                    <a:cubicBezTo>
                      <a:pt x="459822" y="224045"/>
                      <a:pt x="531543" y="84647"/>
                      <a:pt x="531543" y="84647"/>
                    </a:cubicBezTo>
                    <a:cubicBezTo>
                      <a:pt x="531543" y="84647"/>
                      <a:pt x="463902" y="229393"/>
                      <a:pt x="433704" y="370931"/>
                    </a:cubicBezTo>
                    <a:cubicBezTo>
                      <a:pt x="411212" y="476385"/>
                      <a:pt x="421494" y="589921"/>
                      <a:pt x="427557" y="619937"/>
                    </a:cubicBezTo>
                    <a:cubicBezTo>
                      <a:pt x="446102" y="711804"/>
                      <a:pt x="472839" y="833827"/>
                      <a:pt x="605477" y="802435"/>
                    </a:cubicBezTo>
                    <a:cubicBezTo>
                      <a:pt x="758469" y="766235"/>
                      <a:pt x="709258" y="376394"/>
                      <a:pt x="705366" y="230229"/>
                    </a:cubicBezTo>
                    <a:cubicBezTo>
                      <a:pt x="715624" y="390544"/>
                      <a:pt x="706348" y="818434"/>
                      <a:pt x="878139" y="785302"/>
                    </a:cubicBezTo>
                    <a:cubicBezTo>
                      <a:pt x="995415" y="762682"/>
                      <a:pt x="992330" y="632602"/>
                      <a:pt x="986861" y="508511"/>
                    </a:cubicBezTo>
                    <a:cubicBezTo>
                      <a:pt x="978761" y="324746"/>
                      <a:pt x="882298" y="101895"/>
                      <a:pt x="882298" y="101895"/>
                    </a:cubicBezTo>
                    <a:cubicBezTo>
                      <a:pt x="882298" y="101895"/>
                      <a:pt x="1044602" y="712986"/>
                      <a:pt x="1199842" y="633711"/>
                    </a:cubicBezTo>
                    <a:cubicBezTo>
                      <a:pt x="1387596" y="537830"/>
                      <a:pt x="1011591" y="58590"/>
                      <a:pt x="1011591" y="58590"/>
                    </a:cubicBezTo>
                    <a:cubicBezTo>
                      <a:pt x="1011591" y="58590"/>
                      <a:pt x="1223432" y="455063"/>
                      <a:pt x="1304962" y="452777"/>
                    </a:cubicBezTo>
                    <a:cubicBezTo>
                      <a:pt x="1406336" y="449928"/>
                      <a:pt x="1350657" y="284781"/>
                      <a:pt x="1304550" y="223645"/>
                    </a:cubicBezTo>
                    <a:cubicBezTo>
                      <a:pt x="1107678" y="-37449"/>
                      <a:pt x="978579" y="26439"/>
                      <a:pt x="978579" y="26439"/>
                    </a:cubicBezTo>
                    <a:cubicBezTo>
                      <a:pt x="978579" y="26439"/>
                      <a:pt x="961046" y="37898"/>
                      <a:pt x="961046" y="37898"/>
                    </a:cubicBezTo>
                    <a:cubicBezTo>
                      <a:pt x="961046" y="37898"/>
                      <a:pt x="922403" y="12889"/>
                      <a:pt x="882989" y="27458"/>
                    </a:cubicBezTo>
                    <a:cubicBezTo>
                      <a:pt x="859381" y="36182"/>
                      <a:pt x="841369" y="61439"/>
                      <a:pt x="841369" y="61445"/>
                    </a:cubicBezTo>
                    <a:cubicBezTo>
                      <a:pt x="841369" y="61445"/>
                      <a:pt x="810371" y="32411"/>
                      <a:pt x="771934" y="34321"/>
                    </a:cubicBezTo>
                    <a:cubicBezTo>
                      <a:pt x="717606" y="37025"/>
                      <a:pt x="692834" y="91225"/>
                      <a:pt x="692834" y="91231"/>
                    </a:cubicBezTo>
                    <a:cubicBezTo>
                      <a:pt x="692834" y="91231"/>
                      <a:pt x="681806" y="53012"/>
                      <a:pt x="620410" y="36194"/>
                    </a:cubicBezTo>
                    <a:cubicBezTo>
                      <a:pt x="585938" y="26754"/>
                      <a:pt x="548670" y="47652"/>
                      <a:pt x="548670" y="47658"/>
                    </a:cubicBezTo>
                    <a:cubicBezTo>
                      <a:pt x="548670" y="47658"/>
                      <a:pt x="523256" y="558"/>
                      <a:pt x="482969"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1" name="Google Shape;8471;p13"/>
              <p:cNvSpPr/>
              <p:nvPr/>
            </p:nvSpPr>
            <p:spPr>
              <a:xfrm>
                <a:off x="1835793" y="1475595"/>
                <a:ext cx="324350" cy="486259"/>
              </a:xfrm>
              <a:custGeom>
                <a:avLst/>
                <a:gdLst/>
                <a:ahLst/>
                <a:cxnLst/>
                <a:rect l="l" t="t" r="r" b="b"/>
                <a:pathLst>
                  <a:path w="324350" h="486259" extrusionOk="0">
                    <a:moveTo>
                      <a:pt x="321542" y="6"/>
                    </a:moveTo>
                    <a:cubicBezTo>
                      <a:pt x="276278" y="1649"/>
                      <a:pt x="193402" y="40365"/>
                      <a:pt x="130192" y="107267"/>
                    </a:cubicBezTo>
                    <a:cubicBezTo>
                      <a:pt x="27321" y="216146"/>
                      <a:pt x="-37658" y="469753"/>
                      <a:pt x="23987" y="484309"/>
                    </a:cubicBezTo>
                    <a:cubicBezTo>
                      <a:pt x="137419" y="511094"/>
                      <a:pt x="131441" y="254814"/>
                      <a:pt x="189873" y="157848"/>
                    </a:cubicBezTo>
                    <a:cubicBezTo>
                      <a:pt x="246868" y="63270"/>
                      <a:pt x="341894" y="-733"/>
                      <a:pt x="321542" y="6"/>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2" name="Google Shape;8472;p13"/>
              <p:cNvSpPr/>
              <p:nvPr/>
            </p:nvSpPr>
            <p:spPr>
              <a:xfrm>
                <a:off x="1987229" y="1439153"/>
                <a:ext cx="1068058" cy="727790"/>
              </a:xfrm>
              <a:custGeom>
                <a:avLst/>
                <a:gdLst/>
                <a:ahLst/>
                <a:cxnLst/>
                <a:rect l="l" t="t" r="r" b="b"/>
                <a:pathLst>
                  <a:path w="1068058" h="727790" extrusionOk="0">
                    <a:moveTo>
                      <a:pt x="314609" y="0"/>
                    </a:moveTo>
                    <a:cubicBezTo>
                      <a:pt x="307600" y="164"/>
                      <a:pt x="300743" y="903"/>
                      <a:pt x="294032" y="1643"/>
                    </a:cubicBezTo>
                    <a:cubicBezTo>
                      <a:pt x="289982" y="2098"/>
                      <a:pt x="286072" y="2546"/>
                      <a:pt x="282301" y="3116"/>
                    </a:cubicBezTo>
                    <a:cubicBezTo>
                      <a:pt x="277821" y="3795"/>
                      <a:pt x="273316" y="4426"/>
                      <a:pt x="269430" y="5159"/>
                    </a:cubicBezTo>
                    <a:cubicBezTo>
                      <a:pt x="266817" y="5662"/>
                      <a:pt x="264719" y="6154"/>
                      <a:pt x="262470" y="6639"/>
                    </a:cubicBezTo>
                    <a:cubicBezTo>
                      <a:pt x="257189" y="7790"/>
                      <a:pt x="255055" y="8282"/>
                      <a:pt x="251897" y="9021"/>
                    </a:cubicBezTo>
                    <a:lnTo>
                      <a:pt x="251836" y="9076"/>
                    </a:lnTo>
                    <a:lnTo>
                      <a:pt x="201371" y="59511"/>
                    </a:lnTo>
                    <a:lnTo>
                      <a:pt x="115317" y="145467"/>
                    </a:lnTo>
                    <a:cubicBezTo>
                      <a:pt x="110679" y="151027"/>
                      <a:pt x="106053" y="156550"/>
                      <a:pt x="101349" y="162600"/>
                    </a:cubicBezTo>
                    <a:cubicBezTo>
                      <a:pt x="98354" y="166468"/>
                      <a:pt x="94480" y="171840"/>
                      <a:pt x="90715" y="176957"/>
                    </a:cubicBezTo>
                    <a:cubicBezTo>
                      <a:pt x="85738" y="183729"/>
                      <a:pt x="80784" y="190604"/>
                      <a:pt x="75886" y="197891"/>
                    </a:cubicBezTo>
                    <a:cubicBezTo>
                      <a:pt x="73855" y="200892"/>
                      <a:pt x="71854" y="203681"/>
                      <a:pt x="69793" y="206852"/>
                    </a:cubicBezTo>
                    <a:cubicBezTo>
                      <a:pt x="69095" y="207925"/>
                      <a:pt x="68416" y="209059"/>
                      <a:pt x="67719" y="210144"/>
                    </a:cubicBezTo>
                    <a:cubicBezTo>
                      <a:pt x="64318" y="215455"/>
                      <a:pt x="60947" y="220954"/>
                      <a:pt x="57607" y="226598"/>
                    </a:cubicBezTo>
                    <a:cubicBezTo>
                      <a:pt x="56285" y="228829"/>
                      <a:pt x="55000" y="231133"/>
                      <a:pt x="53696" y="233406"/>
                    </a:cubicBezTo>
                    <a:cubicBezTo>
                      <a:pt x="50701" y="238662"/>
                      <a:pt x="47731" y="243998"/>
                      <a:pt x="44960" y="249406"/>
                    </a:cubicBezTo>
                    <a:cubicBezTo>
                      <a:pt x="43887" y="251479"/>
                      <a:pt x="42887" y="253625"/>
                      <a:pt x="41856" y="255759"/>
                    </a:cubicBezTo>
                    <a:cubicBezTo>
                      <a:pt x="39273" y="261040"/>
                      <a:pt x="36836" y="266339"/>
                      <a:pt x="34611" y="271643"/>
                    </a:cubicBezTo>
                    <a:cubicBezTo>
                      <a:pt x="33502" y="274305"/>
                      <a:pt x="32398" y="276984"/>
                      <a:pt x="31337" y="279701"/>
                    </a:cubicBezTo>
                    <a:cubicBezTo>
                      <a:pt x="28833" y="286182"/>
                      <a:pt x="26445" y="292687"/>
                      <a:pt x="24323" y="299162"/>
                    </a:cubicBezTo>
                    <a:cubicBezTo>
                      <a:pt x="6353" y="353986"/>
                      <a:pt x="1557" y="405652"/>
                      <a:pt x="1557" y="405652"/>
                    </a:cubicBezTo>
                    <a:cubicBezTo>
                      <a:pt x="1557" y="405652"/>
                      <a:pt x="-14939" y="613504"/>
                      <a:pt x="59444" y="630092"/>
                    </a:cubicBezTo>
                    <a:cubicBezTo>
                      <a:pt x="198145" y="661023"/>
                      <a:pt x="189961" y="517890"/>
                      <a:pt x="230744" y="362644"/>
                    </a:cubicBezTo>
                    <a:cubicBezTo>
                      <a:pt x="268502" y="218892"/>
                      <a:pt x="360018" y="90885"/>
                      <a:pt x="360018" y="90885"/>
                    </a:cubicBezTo>
                    <a:cubicBezTo>
                      <a:pt x="360018" y="90885"/>
                      <a:pt x="359848" y="91279"/>
                      <a:pt x="359848" y="91285"/>
                    </a:cubicBezTo>
                    <a:cubicBezTo>
                      <a:pt x="359327" y="92407"/>
                      <a:pt x="292335" y="238268"/>
                      <a:pt x="266496" y="366106"/>
                    </a:cubicBezTo>
                    <a:cubicBezTo>
                      <a:pt x="265998" y="368567"/>
                      <a:pt x="265350" y="371095"/>
                      <a:pt x="264883" y="373538"/>
                    </a:cubicBezTo>
                    <a:cubicBezTo>
                      <a:pt x="263980" y="377909"/>
                      <a:pt x="263385" y="382317"/>
                      <a:pt x="262585" y="386700"/>
                    </a:cubicBezTo>
                    <a:cubicBezTo>
                      <a:pt x="229919" y="585077"/>
                      <a:pt x="271206" y="754934"/>
                      <a:pt x="433649" y="698297"/>
                    </a:cubicBezTo>
                    <a:cubicBezTo>
                      <a:pt x="538660" y="661684"/>
                      <a:pt x="529657" y="459531"/>
                      <a:pt x="530567" y="441677"/>
                    </a:cubicBezTo>
                    <a:cubicBezTo>
                      <a:pt x="530573" y="441604"/>
                      <a:pt x="530567" y="441525"/>
                      <a:pt x="530567" y="441452"/>
                    </a:cubicBezTo>
                    <a:cubicBezTo>
                      <a:pt x="530639" y="440725"/>
                      <a:pt x="530676" y="440022"/>
                      <a:pt x="530743" y="439294"/>
                    </a:cubicBezTo>
                    <a:cubicBezTo>
                      <a:pt x="537684" y="286630"/>
                      <a:pt x="529190" y="153749"/>
                      <a:pt x="529190" y="153749"/>
                    </a:cubicBezTo>
                    <a:cubicBezTo>
                      <a:pt x="529190" y="153749"/>
                      <a:pt x="515180" y="766223"/>
                      <a:pt x="711379" y="725882"/>
                    </a:cubicBezTo>
                    <a:cubicBezTo>
                      <a:pt x="965289" y="673682"/>
                      <a:pt x="713938" y="101895"/>
                      <a:pt x="713938" y="101895"/>
                    </a:cubicBezTo>
                    <a:cubicBezTo>
                      <a:pt x="713938" y="101895"/>
                      <a:pt x="848899" y="633729"/>
                      <a:pt x="994560" y="574976"/>
                    </a:cubicBezTo>
                    <a:cubicBezTo>
                      <a:pt x="1204619" y="490250"/>
                      <a:pt x="901771" y="153537"/>
                      <a:pt x="861321" y="86011"/>
                    </a:cubicBezTo>
                    <a:cubicBezTo>
                      <a:pt x="861078" y="85605"/>
                      <a:pt x="860872" y="85332"/>
                      <a:pt x="860630" y="84932"/>
                    </a:cubicBezTo>
                    <a:cubicBezTo>
                      <a:pt x="840768" y="52011"/>
                      <a:pt x="824466" y="34660"/>
                      <a:pt x="813092" y="25645"/>
                    </a:cubicBezTo>
                    <a:cubicBezTo>
                      <a:pt x="812407" y="25869"/>
                      <a:pt x="810219" y="26439"/>
                      <a:pt x="810219" y="26439"/>
                    </a:cubicBezTo>
                    <a:cubicBezTo>
                      <a:pt x="810219" y="26439"/>
                      <a:pt x="792686" y="37898"/>
                      <a:pt x="792686" y="37898"/>
                    </a:cubicBezTo>
                    <a:cubicBezTo>
                      <a:pt x="792686" y="37898"/>
                      <a:pt x="754042" y="12889"/>
                      <a:pt x="714629" y="27458"/>
                    </a:cubicBezTo>
                    <a:cubicBezTo>
                      <a:pt x="691021" y="36182"/>
                      <a:pt x="673009" y="61439"/>
                      <a:pt x="673009" y="61445"/>
                    </a:cubicBezTo>
                    <a:cubicBezTo>
                      <a:pt x="673009" y="61445"/>
                      <a:pt x="642010" y="32411"/>
                      <a:pt x="603573" y="34321"/>
                    </a:cubicBezTo>
                    <a:cubicBezTo>
                      <a:pt x="549246" y="37025"/>
                      <a:pt x="524474" y="91225"/>
                      <a:pt x="524474" y="91231"/>
                    </a:cubicBezTo>
                    <a:cubicBezTo>
                      <a:pt x="524474" y="91231"/>
                      <a:pt x="513446" y="53012"/>
                      <a:pt x="452049" y="36194"/>
                    </a:cubicBezTo>
                    <a:cubicBezTo>
                      <a:pt x="417577" y="26754"/>
                      <a:pt x="380310" y="47652"/>
                      <a:pt x="380310" y="47658"/>
                    </a:cubicBezTo>
                    <a:cubicBezTo>
                      <a:pt x="380310" y="47658"/>
                      <a:pt x="354895" y="558"/>
                      <a:pt x="314609"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3" name="Google Shape;8473;p13"/>
              <p:cNvSpPr/>
              <p:nvPr/>
            </p:nvSpPr>
            <p:spPr>
              <a:xfrm>
                <a:off x="2008863" y="1479469"/>
                <a:ext cx="305009" cy="512502"/>
              </a:xfrm>
              <a:custGeom>
                <a:avLst/>
                <a:gdLst/>
                <a:ahLst/>
                <a:cxnLst/>
                <a:rect l="l" t="t" r="r" b="b"/>
                <a:pathLst>
                  <a:path w="305009" h="512502" extrusionOk="0">
                    <a:moveTo>
                      <a:pt x="305009" y="0"/>
                    </a:moveTo>
                    <a:cubicBezTo>
                      <a:pt x="305009" y="0"/>
                      <a:pt x="134727" y="16994"/>
                      <a:pt x="33220" y="224488"/>
                    </a:cubicBezTo>
                    <a:cubicBezTo>
                      <a:pt x="-24593" y="342661"/>
                      <a:pt x="2095" y="495616"/>
                      <a:pt x="44745" y="508899"/>
                    </a:cubicBezTo>
                    <a:cubicBezTo>
                      <a:pt x="144130" y="539849"/>
                      <a:pt x="168375" y="364432"/>
                      <a:pt x="202987" y="249600"/>
                    </a:cubicBezTo>
                    <a:cubicBezTo>
                      <a:pt x="239539" y="128316"/>
                      <a:pt x="305009" y="0"/>
                      <a:pt x="305009"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4" name="Google Shape;8474;p13"/>
              <p:cNvSpPr/>
              <p:nvPr/>
            </p:nvSpPr>
            <p:spPr>
              <a:xfrm>
                <a:off x="2273407" y="1507210"/>
                <a:ext cx="228784" cy="557841"/>
              </a:xfrm>
              <a:custGeom>
                <a:avLst/>
                <a:gdLst/>
                <a:ahLst/>
                <a:cxnLst/>
                <a:rect l="l" t="t" r="r" b="b"/>
                <a:pathLst>
                  <a:path w="228784" h="557841" extrusionOk="0">
                    <a:moveTo>
                      <a:pt x="152286" y="183"/>
                    </a:moveTo>
                    <a:cubicBezTo>
                      <a:pt x="191572" y="-5231"/>
                      <a:pt x="207874" y="110123"/>
                      <a:pt x="223207" y="229346"/>
                    </a:cubicBezTo>
                    <a:cubicBezTo>
                      <a:pt x="243237" y="385065"/>
                      <a:pt x="213543" y="571770"/>
                      <a:pt x="64650" y="557020"/>
                    </a:cubicBezTo>
                    <a:cubicBezTo>
                      <a:pt x="-28867" y="547750"/>
                      <a:pt x="-342" y="356055"/>
                      <a:pt x="23939" y="238330"/>
                    </a:cubicBezTo>
                    <a:cubicBezTo>
                      <a:pt x="48220" y="120600"/>
                      <a:pt x="113000" y="5597"/>
                      <a:pt x="152286" y="183"/>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5" name="Google Shape;8475;p13"/>
              <p:cNvSpPr/>
              <p:nvPr/>
            </p:nvSpPr>
            <p:spPr>
              <a:xfrm>
                <a:off x="2550238" y="1527847"/>
                <a:ext cx="204598" cy="484620"/>
              </a:xfrm>
              <a:custGeom>
                <a:avLst/>
                <a:gdLst/>
                <a:ahLst/>
                <a:cxnLst/>
                <a:rect l="l" t="t" r="r" b="b"/>
                <a:pathLst>
                  <a:path w="204598" h="484620" extrusionOk="0">
                    <a:moveTo>
                      <a:pt x="33216" y="306"/>
                    </a:moveTo>
                    <a:cubicBezTo>
                      <a:pt x="91375" y="10558"/>
                      <a:pt x="142635" y="105772"/>
                      <a:pt x="169505" y="202174"/>
                    </a:cubicBezTo>
                    <a:cubicBezTo>
                      <a:pt x="190512" y="277533"/>
                      <a:pt x="250581" y="452798"/>
                      <a:pt x="139240" y="482057"/>
                    </a:cubicBezTo>
                    <a:cubicBezTo>
                      <a:pt x="33168" y="509933"/>
                      <a:pt x="24183" y="302996"/>
                      <a:pt x="11384" y="225818"/>
                    </a:cubicBezTo>
                    <a:cubicBezTo>
                      <a:pt x="-1420" y="148641"/>
                      <a:pt x="-12987" y="-7836"/>
                      <a:pt x="33216" y="30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6" name="Google Shape;8476;p13"/>
              <p:cNvSpPr/>
              <p:nvPr/>
            </p:nvSpPr>
            <p:spPr>
              <a:xfrm>
                <a:off x="2857693" y="1478281"/>
                <a:ext cx="221888" cy="246932"/>
              </a:xfrm>
              <a:custGeom>
                <a:avLst/>
                <a:gdLst/>
                <a:ahLst/>
                <a:cxnLst/>
                <a:rect l="l" t="t" r="r" b="b"/>
                <a:pathLst>
                  <a:path w="221888" h="246932" extrusionOk="0">
                    <a:moveTo>
                      <a:pt x="0" y="0"/>
                    </a:moveTo>
                    <a:cubicBezTo>
                      <a:pt x="0" y="0"/>
                      <a:pt x="154228" y="298355"/>
                      <a:pt x="204081" y="239160"/>
                    </a:cubicBezTo>
                    <a:cubicBezTo>
                      <a:pt x="248714" y="186166"/>
                      <a:pt x="203602" y="132439"/>
                      <a:pt x="133433" y="72188"/>
                    </a:cubicBezTo>
                    <a:cubicBezTo>
                      <a:pt x="95050" y="39231"/>
                      <a:pt x="0" y="0"/>
                      <a:pt x="0" y="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7" name="Google Shape;8477;p13"/>
              <p:cNvSpPr/>
              <p:nvPr/>
            </p:nvSpPr>
            <p:spPr>
              <a:xfrm>
                <a:off x="2745398" y="1523673"/>
                <a:ext cx="235847" cy="314470"/>
              </a:xfrm>
              <a:custGeom>
                <a:avLst/>
                <a:gdLst/>
                <a:ahLst/>
                <a:cxnLst/>
                <a:rect l="l" t="t" r="r" b="b"/>
                <a:pathLst>
                  <a:path w="235847" h="314470" extrusionOk="0">
                    <a:moveTo>
                      <a:pt x="5738" y="1066"/>
                    </a:moveTo>
                    <a:cubicBezTo>
                      <a:pt x="19391" y="-7180"/>
                      <a:pt x="95556" y="32779"/>
                      <a:pt x="161833" y="108478"/>
                    </a:cubicBezTo>
                    <a:cubicBezTo>
                      <a:pt x="216167" y="170541"/>
                      <a:pt x="279624" y="271788"/>
                      <a:pt x="193789" y="307557"/>
                    </a:cubicBezTo>
                    <a:cubicBezTo>
                      <a:pt x="109040" y="342866"/>
                      <a:pt x="74610" y="234836"/>
                      <a:pt x="37712" y="166625"/>
                    </a:cubicBezTo>
                    <a:cubicBezTo>
                      <a:pt x="-6072" y="85670"/>
                      <a:pt x="-3920" y="6898"/>
                      <a:pt x="5738" y="1066"/>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8" name="Google Shape;8478;p13"/>
              <p:cNvSpPr/>
              <p:nvPr/>
            </p:nvSpPr>
            <p:spPr>
              <a:xfrm>
                <a:off x="1873606" y="1487648"/>
                <a:ext cx="262260" cy="341545"/>
              </a:xfrm>
              <a:custGeom>
                <a:avLst/>
                <a:gdLst/>
                <a:ahLst/>
                <a:cxnLst/>
                <a:rect l="l" t="t" r="r" b="b"/>
                <a:pathLst>
                  <a:path w="262260" h="341545" extrusionOk="0">
                    <a:moveTo>
                      <a:pt x="262261" y="0"/>
                    </a:moveTo>
                    <a:cubicBezTo>
                      <a:pt x="262261" y="0"/>
                      <a:pt x="167483" y="31592"/>
                      <a:pt x="111707" y="85847"/>
                    </a:cubicBezTo>
                    <a:cubicBezTo>
                      <a:pt x="62114" y="134094"/>
                      <a:pt x="-39920" y="326935"/>
                      <a:pt x="16578" y="339521"/>
                    </a:cubicBezTo>
                    <a:cubicBezTo>
                      <a:pt x="115769" y="361619"/>
                      <a:pt x="117897" y="196751"/>
                      <a:pt x="155922" y="139526"/>
                    </a:cubicBezTo>
                    <a:cubicBezTo>
                      <a:pt x="198409" y="75589"/>
                      <a:pt x="262261" y="0"/>
                      <a:pt x="262261" y="0"/>
                    </a:cubicBezTo>
                    <a:close/>
                  </a:path>
                </a:pathLst>
              </a:custGeom>
              <a:solidFill>
                <a:srgbClr val="F9A47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79" name="Google Shape;8479;p13"/>
              <p:cNvSpPr/>
              <p:nvPr/>
            </p:nvSpPr>
            <p:spPr>
              <a:xfrm>
                <a:off x="1869110" y="2062206"/>
                <a:ext cx="28961" cy="34017"/>
              </a:xfrm>
              <a:custGeom>
                <a:avLst/>
                <a:gdLst/>
                <a:ahLst/>
                <a:cxnLst/>
                <a:rect l="l" t="t" r="r" b="b"/>
                <a:pathLst>
                  <a:path w="28961" h="34017" extrusionOk="0">
                    <a:moveTo>
                      <a:pt x="0" y="17006"/>
                    </a:moveTo>
                    <a:cubicBezTo>
                      <a:pt x="0" y="7615"/>
                      <a:pt x="6481" y="0"/>
                      <a:pt x="14478" y="0"/>
                    </a:cubicBezTo>
                    <a:cubicBezTo>
                      <a:pt x="22474" y="0"/>
                      <a:pt x="28961" y="7615"/>
                      <a:pt x="28961" y="17006"/>
                    </a:cubicBezTo>
                    <a:cubicBezTo>
                      <a:pt x="28961" y="26403"/>
                      <a:pt x="22474" y="34018"/>
                      <a:pt x="14478" y="34018"/>
                    </a:cubicBezTo>
                    <a:cubicBezTo>
                      <a:pt x="6481" y="34018"/>
                      <a:pt x="0" y="26403"/>
                      <a:pt x="0" y="170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0" name="Google Shape;8480;p13"/>
              <p:cNvSpPr/>
              <p:nvPr/>
            </p:nvSpPr>
            <p:spPr>
              <a:xfrm>
                <a:off x="1941244" y="1921819"/>
                <a:ext cx="19254" cy="22613"/>
              </a:xfrm>
              <a:custGeom>
                <a:avLst/>
                <a:gdLst/>
                <a:ahLst/>
                <a:cxnLst/>
                <a:rect l="l" t="t" r="r" b="b"/>
                <a:pathLst>
                  <a:path w="19254" h="22613" extrusionOk="0">
                    <a:moveTo>
                      <a:pt x="0" y="11307"/>
                    </a:moveTo>
                    <a:cubicBezTo>
                      <a:pt x="0" y="5062"/>
                      <a:pt x="4311" y="0"/>
                      <a:pt x="9628" y="0"/>
                    </a:cubicBezTo>
                    <a:cubicBezTo>
                      <a:pt x="14944" y="0"/>
                      <a:pt x="19255" y="5062"/>
                      <a:pt x="19255" y="11307"/>
                    </a:cubicBezTo>
                    <a:cubicBezTo>
                      <a:pt x="19255" y="17551"/>
                      <a:pt x="14944" y="22614"/>
                      <a:pt x="9628"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1" name="Google Shape;8481;p13"/>
              <p:cNvSpPr/>
              <p:nvPr/>
            </p:nvSpPr>
            <p:spPr>
              <a:xfrm>
                <a:off x="2035385" y="2095435"/>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2" name="Google Shape;8482;p13"/>
              <p:cNvSpPr/>
              <p:nvPr/>
            </p:nvSpPr>
            <p:spPr>
              <a:xfrm>
                <a:off x="2392851" y="2192680"/>
                <a:ext cx="19254" cy="22613"/>
              </a:xfrm>
              <a:custGeom>
                <a:avLst/>
                <a:gdLst/>
                <a:ahLst/>
                <a:cxnLst/>
                <a:rect l="l" t="t" r="r" b="b"/>
                <a:pathLst>
                  <a:path w="19254" h="22613" extrusionOk="0">
                    <a:moveTo>
                      <a:pt x="0" y="11307"/>
                    </a:moveTo>
                    <a:cubicBezTo>
                      <a:pt x="0" y="5062"/>
                      <a:pt x="4311" y="0"/>
                      <a:pt x="9627" y="0"/>
                    </a:cubicBezTo>
                    <a:cubicBezTo>
                      <a:pt x="14944" y="0"/>
                      <a:pt x="19255" y="5062"/>
                      <a:pt x="19255" y="11307"/>
                    </a:cubicBezTo>
                    <a:cubicBezTo>
                      <a:pt x="19255" y="17551"/>
                      <a:pt x="14944" y="22614"/>
                      <a:pt x="9627" y="22614"/>
                    </a:cubicBezTo>
                    <a:cubicBezTo>
                      <a:pt x="4311" y="22614"/>
                      <a:pt x="0" y="17551"/>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3" name="Google Shape;8483;p13"/>
              <p:cNvSpPr/>
              <p:nvPr/>
            </p:nvSpPr>
            <p:spPr>
              <a:xfrm>
                <a:off x="2642378" y="2173795"/>
                <a:ext cx="19254" cy="22607"/>
              </a:xfrm>
              <a:custGeom>
                <a:avLst/>
                <a:gdLst/>
                <a:ahLst/>
                <a:cxnLst/>
                <a:rect l="l" t="t" r="r" b="b"/>
                <a:pathLst>
                  <a:path w="19254" h="22607" extrusionOk="0">
                    <a:moveTo>
                      <a:pt x="0" y="11307"/>
                    </a:moveTo>
                    <a:cubicBezTo>
                      <a:pt x="0" y="5062"/>
                      <a:pt x="4311" y="0"/>
                      <a:pt x="9628" y="0"/>
                    </a:cubicBezTo>
                    <a:cubicBezTo>
                      <a:pt x="14944" y="0"/>
                      <a:pt x="19255" y="5062"/>
                      <a:pt x="19255" y="11307"/>
                    </a:cubicBezTo>
                    <a:cubicBezTo>
                      <a:pt x="19255" y="17552"/>
                      <a:pt x="14944" y="22608"/>
                      <a:pt x="9628" y="22608"/>
                    </a:cubicBezTo>
                    <a:cubicBezTo>
                      <a:pt x="4311" y="22608"/>
                      <a:pt x="0" y="17552"/>
                      <a:pt x="0" y="113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4" name="Google Shape;8484;p13"/>
              <p:cNvSpPr/>
              <p:nvPr/>
            </p:nvSpPr>
            <p:spPr>
              <a:xfrm>
                <a:off x="1870206" y="1994366"/>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5" name="Google Shape;8485;p13"/>
              <p:cNvSpPr/>
              <p:nvPr/>
            </p:nvSpPr>
            <p:spPr>
              <a:xfrm>
                <a:off x="1892612" y="1976905"/>
                <a:ext cx="13826" cy="16148"/>
              </a:xfrm>
              <a:custGeom>
                <a:avLst/>
                <a:gdLst/>
                <a:ahLst/>
                <a:cxnLst/>
                <a:rect l="l" t="t" r="r" b="b"/>
                <a:pathLst>
                  <a:path w="13826" h="16148" extrusionOk="0">
                    <a:moveTo>
                      <a:pt x="82" y="7207"/>
                    </a:moveTo>
                    <a:cubicBezTo>
                      <a:pt x="658" y="2775"/>
                      <a:pt x="4180" y="-432"/>
                      <a:pt x="7957" y="47"/>
                    </a:cubicBezTo>
                    <a:cubicBezTo>
                      <a:pt x="11734" y="526"/>
                      <a:pt x="14323" y="4509"/>
                      <a:pt x="13747" y="8941"/>
                    </a:cubicBezTo>
                    <a:cubicBezTo>
                      <a:pt x="13171" y="13373"/>
                      <a:pt x="9642" y="16580"/>
                      <a:pt x="5872" y="16101"/>
                    </a:cubicBezTo>
                    <a:cubicBezTo>
                      <a:pt x="2094" y="15622"/>
                      <a:pt x="-500" y="11639"/>
                      <a:pt x="82"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6" name="Google Shape;8486;p13"/>
              <p:cNvSpPr/>
              <p:nvPr/>
            </p:nvSpPr>
            <p:spPr>
              <a:xfrm>
                <a:off x="1860409" y="1850214"/>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7" name="Google Shape;8487;p13"/>
              <p:cNvSpPr/>
              <p:nvPr/>
            </p:nvSpPr>
            <p:spPr>
              <a:xfrm>
                <a:off x="1936689" y="1657167"/>
                <a:ext cx="13825" cy="16148"/>
              </a:xfrm>
              <a:custGeom>
                <a:avLst/>
                <a:gdLst/>
                <a:ahLst/>
                <a:cxnLst/>
                <a:rect l="l" t="t" r="r" b="b"/>
                <a:pathLst>
                  <a:path w="13825" h="16148" extrusionOk="0">
                    <a:moveTo>
                      <a:pt x="80" y="7207"/>
                    </a:moveTo>
                    <a:cubicBezTo>
                      <a:pt x="656" y="2776"/>
                      <a:pt x="4184" y="-431"/>
                      <a:pt x="7955" y="47"/>
                    </a:cubicBezTo>
                    <a:cubicBezTo>
                      <a:pt x="11733" y="526"/>
                      <a:pt x="14321" y="4510"/>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8" name="Google Shape;8488;p13"/>
              <p:cNvSpPr/>
              <p:nvPr/>
            </p:nvSpPr>
            <p:spPr>
              <a:xfrm>
                <a:off x="2086249" y="1812505"/>
                <a:ext cx="13831" cy="16147"/>
              </a:xfrm>
              <a:custGeom>
                <a:avLst/>
                <a:gdLst/>
                <a:ahLst/>
                <a:cxnLst/>
                <a:rect l="l" t="t" r="r" b="b"/>
                <a:pathLst>
                  <a:path w="13831" h="16147" extrusionOk="0">
                    <a:moveTo>
                      <a:pt x="80" y="7212"/>
                    </a:moveTo>
                    <a:cubicBezTo>
                      <a:pt x="662" y="2775"/>
                      <a:pt x="4184" y="-427"/>
                      <a:pt x="7962"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89" name="Google Shape;8489;p13"/>
              <p:cNvSpPr/>
              <p:nvPr/>
            </p:nvSpPr>
            <p:spPr>
              <a:xfrm>
                <a:off x="2611930" y="1743172"/>
                <a:ext cx="13825" cy="16148"/>
              </a:xfrm>
              <a:custGeom>
                <a:avLst/>
                <a:gdLst/>
                <a:ahLst/>
                <a:cxnLst/>
                <a:rect l="l" t="t" r="r" b="b"/>
                <a:pathLst>
                  <a:path w="13825" h="16148" extrusionOk="0">
                    <a:moveTo>
                      <a:pt x="80" y="7207"/>
                    </a:moveTo>
                    <a:cubicBezTo>
                      <a:pt x="656" y="2776"/>
                      <a:pt x="4185" y="-432"/>
                      <a:pt x="7956" y="47"/>
                    </a:cubicBezTo>
                    <a:cubicBezTo>
                      <a:pt x="11733" y="526"/>
                      <a:pt x="14321" y="4509"/>
                      <a:pt x="13745" y="8941"/>
                    </a:cubicBezTo>
                    <a:cubicBezTo>
                      <a:pt x="13169" y="13373"/>
                      <a:pt x="9641" y="16580"/>
                      <a:pt x="5870" y="16101"/>
                    </a:cubicBezTo>
                    <a:cubicBezTo>
                      <a:pt x="2093" y="15622"/>
                      <a:pt x="-496" y="11645"/>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0" name="Google Shape;8490;p13"/>
              <p:cNvSpPr/>
              <p:nvPr/>
            </p:nvSpPr>
            <p:spPr>
              <a:xfrm>
                <a:off x="2569922" y="1617766"/>
                <a:ext cx="13831" cy="16148"/>
              </a:xfrm>
              <a:custGeom>
                <a:avLst/>
                <a:gdLst/>
                <a:ahLst/>
                <a:cxnLst/>
                <a:rect l="l" t="t" r="r" b="b"/>
                <a:pathLst>
                  <a:path w="13831" h="16148" extrusionOk="0">
                    <a:moveTo>
                      <a:pt x="80" y="7207"/>
                    </a:moveTo>
                    <a:cubicBezTo>
                      <a:pt x="662" y="2776"/>
                      <a:pt x="4184" y="-432"/>
                      <a:pt x="7961" y="47"/>
                    </a:cubicBezTo>
                    <a:cubicBezTo>
                      <a:pt x="11738" y="526"/>
                      <a:pt x="14327" y="4509"/>
                      <a:pt x="13751" y="8941"/>
                    </a:cubicBezTo>
                    <a:cubicBezTo>
                      <a:pt x="13175" y="13373"/>
                      <a:pt x="9647" y="16580"/>
                      <a:pt x="5876"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1" name="Google Shape;8491;p13"/>
              <p:cNvSpPr/>
              <p:nvPr/>
            </p:nvSpPr>
            <p:spPr>
              <a:xfrm>
                <a:off x="2381009" y="1696526"/>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2" name="Google Shape;8492;p13"/>
              <p:cNvSpPr/>
              <p:nvPr/>
            </p:nvSpPr>
            <p:spPr>
              <a:xfrm>
                <a:off x="2770899" y="1550397"/>
                <a:ext cx="13831" cy="16148"/>
              </a:xfrm>
              <a:custGeom>
                <a:avLst/>
                <a:gdLst/>
                <a:ahLst/>
                <a:cxnLst/>
                <a:rect l="l" t="t" r="r" b="b"/>
                <a:pathLst>
                  <a:path w="13831" h="16148" extrusionOk="0">
                    <a:moveTo>
                      <a:pt x="80" y="7207"/>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3" name="Google Shape;8493;p13"/>
              <p:cNvSpPr/>
              <p:nvPr/>
            </p:nvSpPr>
            <p:spPr>
              <a:xfrm>
                <a:off x="2116835" y="1663696"/>
                <a:ext cx="13825" cy="16148"/>
              </a:xfrm>
              <a:custGeom>
                <a:avLst/>
                <a:gdLst/>
                <a:ahLst/>
                <a:cxnLst/>
                <a:rect l="l" t="t" r="r" b="b"/>
                <a:pathLst>
                  <a:path w="13825" h="16148" extrusionOk="0">
                    <a:moveTo>
                      <a:pt x="80" y="7213"/>
                    </a:moveTo>
                    <a:cubicBezTo>
                      <a:pt x="656" y="2776"/>
                      <a:pt x="4185" y="-431"/>
                      <a:pt x="7955" y="47"/>
                    </a:cubicBezTo>
                    <a:cubicBezTo>
                      <a:pt x="11733" y="526"/>
                      <a:pt x="14321" y="4510"/>
                      <a:pt x="13745" y="8941"/>
                    </a:cubicBezTo>
                    <a:cubicBezTo>
                      <a:pt x="13169" y="13373"/>
                      <a:pt x="9647" y="16580"/>
                      <a:pt x="5870" y="16101"/>
                    </a:cubicBezTo>
                    <a:cubicBezTo>
                      <a:pt x="2093" y="15622"/>
                      <a:pt x="-496" y="11645"/>
                      <a:pt x="80" y="7213"/>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4" name="Google Shape;8494;p13"/>
              <p:cNvSpPr/>
              <p:nvPr/>
            </p:nvSpPr>
            <p:spPr>
              <a:xfrm>
                <a:off x="2030139" y="1534278"/>
                <a:ext cx="13825" cy="16147"/>
              </a:xfrm>
              <a:custGeom>
                <a:avLst/>
                <a:gdLst/>
                <a:ahLst/>
                <a:cxnLst/>
                <a:rect l="l" t="t" r="r" b="b"/>
                <a:pathLst>
                  <a:path w="13825" h="16147" extrusionOk="0">
                    <a:moveTo>
                      <a:pt x="80" y="7212"/>
                    </a:moveTo>
                    <a:cubicBezTo>
                      <a:pt x="656" y="2775"/>
                      <a:pt x="4185" y="-427"/>
                      <a:pt x="7956" y="46"/>
                    </a:cubicBezTo>
                    <a:cubicBezTo>
                      <a:pt x="11733" y="525"/>
                      <a:pt x="14321" y="4508"/>
                      <a:pt x="13746" y="8940"/>
                    </a:cubicBezTo>
                    <a:cubicBezTo>
                      <a:pt x="13170" y="13372"/>
                      <a:pt x="9647" y="16579"/>
                      <a:pt x="5870" y="16100"/>
                    </a:cubicBezTo>
                    <a:cubicBezTo>
                      <a:pt x="2093" y="15627"/>
                      <a:pt x="-496" y="11644"/>
                      <a:pt x="80" y="721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5" name="Google Shape;8495;p13"/>
              <p:cNvSpPr/>
              <p:nvPr/>
            </p:nvSpPr>
            <p:spPr>
              <a:xfrm>
                <a:off x="2587080" y="1582751"/>
                <a:ext cx="7459" cy="8709"/>
              </a:xfrm>
              <a:custGeom>
                <a:avLst/>
                <a:gdLst/>
                <a:ahLst/>
                <a:cxnLst/>
                <a:rect l="l" t="t" r="r" b="b"/>
                <a:pathLst>
                  <a:path w="7459" h="8709" extrusionOk="0">
                    <a:moveTo>
                      <a:pt x="43" y="3888"/>
                    </a:moveTo>
                    <a:cubicBezTo>
                      <a:pt x="352" y="1493"/>
                      <a:pt x="2256" y="-235"/>
                      <a:pt x="4293" y="26"/>
                    </a:cubicBezTo>
                    <a:cubicBezTo>
                      <a:pt x="6330" y="281"/>
                      <a:pt x="7730" y="2433"/>
                      <a:pt x="7415" y="4821"/>
                    </a:cubicBezTo>
                    <a:cubicBezTo>
                      <a:pt x="7106" y="7216"/>
                      <a:pt x="5202" y="8944"/>
                      <a:pt x="3165" y="8683"/>
                    </a:cubicBezTo>
                    <a:cubicBezTo>
                      <a:pt x="1128" y="8429"/>
                      <a:pt x="-266"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6" name="Google Shape;8496;p13"/>
              <p:cNvSpPr/>
              <p:nvPr/>
            </p:nvSpPr>
            <p:spPr>
              <a:xfrm>
                <a:off x="2776398" y="1574955"/>
                <a:ext cx="7459" cy="8713"/>
              </a:xfrm>
              <a:custGeom>
                <a:avLst/>
                <a:gdLst/>
                <a:ahLst/>
                <a:cxnLst/>
                <a:rect l="l" t="t" r="r" b="b"/>
                <a:pathLst>
                  <a:path w="7459" h="8713" extrusionOk="0">
                    <a:moveTo>
                      <a:pt x="43" y="3887"/>
                    </a:moveTo>
                    <a:cubicBezTo>
                      <a:pt x="352" y="1498"/>
                      <a:pt x="2256" y="-230"/>
                      <a:pt x="4293" y="25"/>
                    </a:cubicBezTo>
                    <a:cubicBezTo>
                      <a:pt x="6330" y="286"/>
                      <a:pt x="7730" y="2432"/>
                      <a:pt x="7415" y="4826"/>
                    </a:cubicBezTo>
                    <a:cubicBezTo>
                      <a:pt x="7106" y="7215"/>
                      <a:pt x="5202" y="8943"/>
                      <a:pt x="3165" y="8689"/>
                    </a:cubicBezTo>
                    <a:cubicBezTo>
                      <a:pt x="1128" y="8428"/>
                      <a:pt x="-266" y="6282"/>
                      <a:pt x="43" y="3887"/>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7" name="Google Shape;8497;p13"/>
              <p:cNvSpPr/>
              <p:nvPr/>
            </p:nvSpPr>
            <p:spPr>
              <a:xfrm>
                <a:off x="2384132" y="1632404"/>
                <a:ext cx="7463" cy="8709"/>
              </a:xfrm>
              <a:custGeom>
                <a:avLst/>
                <a:gdLst/>
                <a:ahLst/>
                <a:cxnLst/>
                <a:rect l="l" t="t" r="r" b="b"/>
                <a:pathLst>
                  <a:path w="7463" h="8709" extrusionOk="0">
                    <a:moveTo>
                      <a:pt x="43" y="3888"/>
                    </a:moveTo>
                    <a:cubicBezTo>
                      <a:pt x="358" y="1493"/>
                      <a:pt x="2262" y="-235"/>
                      <a:pt x="4299" y="26"/>
                    </a:cubicBezTo>
                    <a:cubicBezTo>
                      <a:pt x="6330" y="281"/>
                      <a:pt x="7730" y="2433"/>
                      <a:pt x="7421" y="4821"/>
                    </a:cubicBezTo>
                    <a:cubicBezTo>
                      <a:pt x="7112" y="7216"/>
                      <a:pt x="5208" y="8944"/>
                      <a:pt x="3171" y="8683"/>
                    </a:cubicBezTo>
                    <a:cubicBezTo>
                      <a:pt x="1134" y="8429"/>
                      <a:pt x="-267" y="6283"/>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8" name="Google Shape;8498;p13"/>
              <p:cNvSpPr/>
              <p:nvPr/>
            </p:nvSpPr>
            <p:spPr>
              <a:xfrm>
                <a:off x="2210122" y="1547176"/>
                <a:ext cx="7463" cy="8714"/>
              </a:xfrm>
              <a:custGeom>
                <a:avLst/>
                <a:gdLst/>
                <a:ahLst/>
                <a:cxnLst/>
                <a:rect l="l" t="t" r="r" b="b"/>
                <a:pathLst>
                  <a:path w="7463" h="8714" extrusionOk="0">
                    <a:moveTo>
                      <a:pt x="43" y="3893"/>
                    </a:moveTo>
                    <a:cubicBezTo>
                      <a:pt x="358" y="1498"/>
                      <a:pt x="2262" y="-230"/>
                      <a:pt x="4299" y="25"/>
                    </a:cubicBezTo>
                    <a:cubicBezTo>
                      <a:pt x="6330" y="286"/>
                      <a:pt x="7730" y="2432"/>
                      <a:pt x="7421" y="4827"/>
                    </a:cubicBezTo>
                    <a:cubicBezTo>
                      <a:pt x="7112" y="7215"/>
                      <a:pt x="5208" y="8949"/>
                      <a:pt x="3171" y="8689"/>
                    </a:cubicBezTo>
                    <a:cubicBezTo>
                      <a:pt x="1134" y="8434"/>
                      <a:pt x="-266" y="6282"/>
                      <a:pt x="43"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9" name="Google Shape;8499;p13"/>
              <p:cNvSpPr/>
              <p:nvPr/>
            </p:nvSpPr>
            <p:spPr>
              <a:xfrm>
                <a:off x="2365337" y="1632369"/>
                <a:ext cx="7459" cy="8714"/>
              </a:xfrm>
              <a:custGeom>
                <a:avLst/>
                <a:gdLst/>
                <a:ahLst/>
                <a:cxnLst/>
                <a:rect l="l" t="t" r="r" b="b"/>
                <a:pathLst>
                  <a:path w="7459" h="8714" extrusionOk="0">
                    <a:moveTo>
                      <a:pt x="44" y="3893"/>
                    </a:moveTo>
                    <a:cubicBezTo>
                      <a:pt x="353" y="1498"/>
                      <a:pt x="2257" y="-230"/>
                      <a:pt x="4294" y="25"/>
                    </a:cubicBezTo>
                    <a:cubicBezTo>
                      <a:pt x="6331" y="286"/>
                      <a:pt x="7726" y="2432"/>
                      <a:pt x="7417" y="4826"/>
                    </a:cubicBezTo>
                    <a:cubicBezTo>
                      <a:pt x="7107" y="7215"/>
                      <a:pt x="5204" y="8949"/>
                      <a:pt x="3166" y="8689"/>
                    </a:cubicBezTo>
                    <a:cubicBezTo>
                      <a:pt x="1129" y="8434"/>
                      <a:pt x="-271" y="6282"/>
                      <a:pt x="44" y="389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0" name="Google Shape;8500;p13"/>
              <p:cNvSpPr/>
              <p:nvPr/>
            </p:nvSpPr>
            <p:spPr>
              <a:xfrm>
                <a:off x="2371601" y="1652478"/>
                <a:ext cx="7463" cy="8709"/>
              </a:xfrm>
              <a:custGeom>
                <a:avLst/>
                <a:gdLst/>
                <a:ahLst/>
                <a:cxnLst/>
                <a:rect l="l" t="t" r="r" b="b"/>
                <a:pathLst>
                  <a:path w="7463" h="8709" extrusionOk="0">
                    <a:moveTo>
                      <a:pt x="43" y="3888"/>
                    </a:moveTo>
                    <a:cubicBezTo>
                      <a:pt x="358" y="1493"/>
                      <a:pt x="2262" y="-235"/>
                      <a:pt x="4299" y="26"/>
                    </a:cubicBezTo>
                    <a:cubicBezTo>
                      <a:pt x="6336" y="281"/>
                      <a:pt x="7730" y="2427"/>
                      <a:pt x="7421" y="4821"/>
                    </a:cubicBezTo>
                    <a:cubicBezTo>
                      <a:pt x="7112" y="7216"/>
                      <a:pt x="5208" y="8944"/>
                      <a:pt x="3171"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1" name="Google Shape;8501;p13"/>
              <p:cNvSpPr/>
              <p:nvPr/>
            </p:nvSpPr>
            <p:spPr>
              <a:xfrm>
                <a:off x="2197403" y="1554899"/>
                <a:ext cx="7463" cy="8709"/>
              </a:xfrm>
              <a:custGeom>
                <a:avLst/>
                <a:gdLst/>
                <a:ahLst/>
                <a:cxnLst/>
                <a:rect l="l" t="t" r="r" b="b"/>
                <a:pathLst>
                  <a:path w="7463" h="8709" extrusionOk="0">
                    <a:moveTo>
                      <a:pt x="43" y="3888"/>
                    </a:moveTo>
                    <a:cubicBezTo>
                      <a:pt x="352" y="1493"/>
                      <a:pt x="2256" y="-235"/>
                      <a:pt x="4293" y="26"/>
                    </a:cubicBezTo>
                    <a:cubicBezTo>
                      <a:pt x="6330" y="281"/>
                      <a:pt x="7730" y="2427"/>
                      <a:pt x="7421" y="4821"/>
                    </a:cubicBezTo>
                    <a:cubicBezTo>
                      <a:pt x="7106" y="7216"/>
                      <a:pt x="5202" y="8944"/>
                      <a:pt x="3165" y="8683"/>
                    </a:cubicBezTo>
                    <a:cubicBezTo>
                      <a:pt x="1134" y="8429"/>
                      <a:pt x="-266" y="6276"/>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2" name="Google Shape;8502;p13"/>
              <p:cNvSpPr/>
              <p:nvPr/>
            </p:nvSpPr>
            <p:spPr>
              <a:xfrm>
                <a:off x="2591966" y="1607420"/>
                <a:ext cx="7463" cy="8714"/>
              </a:xfrm>
              <a:custGeom>
                <a:avLst/>
                <a:gdLst/>
                <a:ahLst/>
                <a:cxnLst/>
                <a:rect l="l" t="t" r="r" b="b"/>
                <a:pathLst>
                  <a:path w="7463" h="8714" extrusionOk="0">
                    <a:moveTo>
                      <a:pt x="43" y="3888"/>
                    </a:moveTo>
                    <a:cubicBezTo>
                      <a:pt x="358" y="1499"/>
                      <a:pt x="2262" y="-235"/>
                      <a:pt x="4293" y="26"/>
                    </a:cubicBezTo>
                    <a:cubicBezTo>
                      <a:pt x="6330" y="287"/>
                      <a:pt x="7730" y="2433"/>
                      <a:pt x="7421" y="4821"/>
                    </a:cubicBezTo>
                    <a:cubicBezTo>
                      <a:pt x="7106" y="7216"/>
                      <a:pt x="5208" y="8944"/>
                      <a:pt x="3171" y="8689"/>
                    </a:cubicBezTo>
                    <a:cubicBezTo>
                      <a:pt x="1134" y="8429"/>
                      <a:pt x="-266" y="6282"/>
                      <a:pt x="43" y="3888"/>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3" name="Google Shape;8503;p13"/>
              <p:cNvSpPr/>
              <p:nvPr/>
            </p:nvSpPr>
            <p:spPr>
              <a:xfrm>
                <a:off x="2308276" y="1892628"/>
                <a:ext cx="13831" cy="16148"/>
              </a:xfrm>
              <a:custGeom>
                <a:avLst/>
                <a:gdLst/>
                <a:ahLst/>
                <a:cxnLst/>
                <a:rect l="l" t="t" r="r" b="b"/>
                <a:pathLst>
                  <a:path w="13831" h="16148" extrusionOk="0">
                    <a:moveTo>
                      <a:pt x="80" y="7207"/>
                    </a:moveTo>
                    <a:cubicBezTo>
                      <a:pt x="656" y="2775"/>
                      <a:pt x="4184" y="-432"/>
                      <a:pt x="7961"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4" name="Google Shape;8504;p13"/>
              <p:cNvSpPr/>
              <p:nvPr/>
            </p:nvSpPr>
            <p:spPr>
              <a:xfrm>
                <a:off x="2852563" y="1721304"/>
                <a:ext cx="13831" cy="16148"/>
              </a:xfrm>
              <a:custGeom>
                <a:avLst/>
                <a:gdLst/>
                <a:ahLst/>
                <a:cxnLst/>
                <a:rect l="l" t="t" r="r" b="b"/>
                <a:pathLst>
                  <a:path w="13831" h="16148" extrusionOk="0">
                    <a:moveTo>
                      <a:pt x="80" y="7207"/>
                    </a:moveTo>
                    <a:cubicBezTo>
                      <a:pt x="656" y="2776"/>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5" name="Google Shape;8505;p13"/>
              <p:cNvSpPr/>
              <p:nvPr/>
            </p:nvSpPr>
            <p:spPr>
              <a:xfrm>
                <a:off x="1951657" y="1638072"/>
                <a:ext cx="7686" cy="8977"/>
              </a:xfrm>
              <a:custGeom>
                <a:avLst/>
                <a:gdLst/>
                <a:ahLst/>
                <a:cxnLst/>
                <a:rect l="l" t="t" r="r" b="b"/>
                <a:pathLst>
                  <a:path w="7686" h="8977" extrusionOk="0">
                    <a:moveTo>
                      <a:pt x="45" y="4009"/>
                    </a:moveTo>
                    <a:cubicBezTo>
                      <a:pt x="360" y="1542"/>
                      <a:pt x="2324" y="-240"/>
                      <a:pt x="4422" y="26"/>
                    </a:cubicBezTo>
                    <a:cubicBezTo>
                      <a:pt x="6520" y="293"/>
                      <a:pt x="7963" y="2506"/>
                      <a:pt x="7641" y="4973"/>
                    </a:cubicBezTo>
                    <a:cubicBezTo>
                      <a:pt x="7326" y="7435"/>
                      <a:pt x="5362" y="9217"/>
                      <a:pt x="3264" y="8951"/>
                    </a:cubicBezTo>
                    <a:cubicBezTo>
                      <a:pt x="1166" y="8690"/>
                      <a:pt x="-277" y="6471"/>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6" name="Google Shape;8506;p13"/>
              <p:cNvSpPr/>
              <p:nvPr/>
            </p:nvSpPr>
            <p:spPr>
              <a:xfrm>
                <a:off x="2078384" y="1798896"/>
                <a:ext cx="7686" cy="8983"/>
              </a:xfrm>
              <a:custGeom>
                <a:avLst/>
                <a:gdLst/>
                <a:ahLst/>
                <a:cxnLst/>
                <a:rect l="l" t="t" r="r" b="b"/>
                <a:pathLst>
                  <a:path w="7686" h="8983" extrusionOk="0">
                    <a:moveTo>
                      <a:pt x="45" y="4010"/>
                    </a:moveTo>
                    <a:cubicBezTo>
                      <a:pt x="360" y="1542"/>
                      <a:pt x="2324" y="-240"/>
                      <a:pt x="4422" y="26"/>
                    </a:cubicBezTo>
                    <a:cubicBezTo>
                      <a:pt x="6520" y="293"/>
                      <a:pt x="7963" y="2506"/>
                      <a:pt x="7641" y="4974"/>
                    </a:cubicBezTo>
                    <a:cubicBezTo>
                      <a:pt x="7320" y="7441"/>
                      <a:pt x="5362" y="9224"/>
                      <a:pt x="3264" y="8957"/>
                    </a:cubicBezTo>
                    <a:cubicBezTo>
                      <a:pt x="1160" y="8690"/>
                      <a:pt x="-276" y="6477"/>
                      <a:pt x="45" y="4010"/>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7" name="Google Shape;8507;p13"/>
              <p:cNvSpPr/>
              <p:nvPr/>
            </p:nvSpPr>
            <p:spPr>
              <a:xfrm>
                <a:off x="2097670" y="1789731"/>
                <a:ext cx="7686" cy="8982"/>
              </a:xfrm>
              <a:custGeom>
                <a:avLst/>
                <a:gdLst/>
                <a:ahLst/>
                <a:cxnLst/>
                <a:rect l="l" t="t" r="r" b="b"/>
                <a:pathLst>
                  <a:path w="7686" h="8982" extrusionOk="0">
                    <a:moveTo>
                      <a:pt x="45" y="4009"/>
                    </a:moveTo>
                    <a:cubicBezTo>
                      <a:pt x="360" y="1547"/>
                      <a:pt x="2324" y="-235"/>
                      <a:pt x="4422" y="25"/>
                    </a:cubicBezTo>
                    <a:cubicBezTo>
                      <a:pt x="6520" y="292"/>
                      <a:pt x="7963" y="2511"/>
                      <a:pt x="7641" y="4972"/>
                    </a:cubicBezTo>
                    <a:cubicBezTo>
                      <a:pt x="7320" y="7440"/>
                      <a:pt x="5362" y="9222"/>
                      <a:pt x="3264" y="8956"/>
                    </a:cubicBezTo>
                    <a:cubicBezTo>
                      <a:pt x="1160" y="8689"/>
                      <a:pt x="-276" y="6476"/>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8" name="Google Shape;8508;p13"/>
              <p:cNvSpPr/>
              <p:nvPr/>
            </p:nvSpPr>
            <p:spPr>
              <a:xfrm>
                <a:off x="2621228" y="1723020"/>
                <a:ext cx="4685" cy="5464"/>
              </a:xfrm>
              <a:custGeom>
                <a:avLst/>
                <a:gdLst/>
                <a:ahLst/>
                <a:cxnLst/>
                <a:rect l="l" t="t" r="r" b="b"/>
                <a:pathLst>
                  <a:path w="4685" h="5464" extrusionOk="0">
                    <a:moveTo>
                      <a:pt x="27" y="2442"/>
                    </a:moveTo>
                    <a:cubicBezTo>
                      <a:pt x="227" y="938"/>
                      <a:pt x="1415" y="-147"/>
                      <a:pt x="2694" y="16"/>
                    </a:cubicBezTo>
                    <a:cubicBezTo>
                      <a:pt x="3974" y="180"/>
                      <a:pt x="4853" y="1526"/>
                      <a:pt x="4659" y="3030"/>
                    </a:cubicBezTo>
                    <a:cubicBezTo>
                      <a:pt x="4459" y="4527"/>
                      <a:pt x="3264" y="5612"/>
                      <a:pt x="1991" y="5449"/>
                    </a:cubicBezTo>
                    <a:cubicBezTo>
                      <a:pt x="712" y="5291"/>
                      <a:pt x="-167" y="3939"/>
                      <a:pt x="27" y="2442"/>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09" name="Google Shape;8509;p13"/>
              <p:cNvSpPr/>
              <p:nvPr/>
            </p:nvSpPr>
            <p:spPr>
              <a:xfrm>
                <a:off x="2307377" y="1867319"/>
                <a:ext cx="7692" cy="8977"/>
              </a:xfrm>
              <a:custGeom>
                <a:avLst/>
                <a:gdLst/>
                <a:ahLst/>
                <a:cxnLst/>
                <a:rect l="l" t="t" r="r" b="b"/>
                <a:pathLst>
                  <a:path w="7692" h="8977" extrusionOk="0">
                    <a:moveTo>
                      <a:pt x="45" y="4004"/>
                    </a:moveTo>
                    <a:cubicBezTo>
                      <a:pt x="366" y="1542"/>
                      <a:pt x="2324" y="-240"/>
                      <a:pt x="4428" y="26"/>
                    </a:cubicBezTo>
                    <a:cubicBezTo>
                      <a:pt x="6526" y="287"/>
                      <a:pt x="7969" y="2506"/>
                      <a:pt x="7647" y="4968"/>
                    </a:cubicBezTo>
                    <a:cubicBezTo>
                      <a:pt x="7326" y="7435"/>
                      <a:pt x="5362" y="9217"/>
                      <a:pt x="3264" y="8951"/>
                    </a:cubicBezTo>
                    <a:cubicBezTo>
                      <a:pt x="1166" y="8684"/>
                      <a:pt x="-277" y="6471"/>
                      <a:pt x="45" y="4004"/>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0" name="Google Shape;8510;p13"/>
              <p:cNvSpPr/>
              <p:nvPr/>
            </p:nvSpPr>
            <p:spPr>
              <a:xfrm>
                <a:off x="2843001" y="1705235"/>
                <a:ext cx="7686" cy="8981"/>
              </a:xfrm>
              <a:custGeom>
                <a:avLst/>
                <a:gdLst/>
                <a:ahLst/>
                <a:cxnLst/>
                <a:rect l="l" t="t" r="r" b="b"/>
                <a:pathLst>
                  <a:path w="7686" h="8981" extrusionOk="0">
                    <a:moveTo>
                      <a:pt x="45" y="4008"/>
                    </a:moveTo>
                    <a:cubicBezTo>
                      <a:pt x="366" y="1547"/>
                      <a:pt x="2324" y="-235"/>
                      <a:pt x="4422" y="25"/>
                    </a:cubicBezTo>
                    <a:cubicBezTo>
                      <a:pt x="6520" y="292"/>
                      <a:pt x="7963" y="2505"/>
                      <a:pt x="7641" y="4972"/>
                    </a:cubicBezTo>
                    <a:cubicBezTo>
                      <a:pt x="7326" y="7440"/>
                      <a:pt x="5362" y="9222"/>
                      <a:pt x="3264" y="8956"/>
                    </a:cubicBezTo>
                    <a:cubicBezTo>
                      <a:pt x="1166" y="8689"/>
                      <a:pt x="-277" y="6476"/>
                      <a:pt x="45" y="4008"/>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1" name="Google Shape;8511;p13"/>
              <p:cNvSpPr/>
              <p:nvPr/>
            </p:nvSpPr>
            <p:spPr>
              <a:xfrm>
                <a:off x="2609006" y="1728539"/>
                <a:ext cx="7690" cy="8983"/>
              </a:xfrm>
              <a:custGeom>
                <a:avLst/>
                <a:gdLst/>
                <a:ahLst/>
                <a:cxnLst/>
                <a:rect l="l" t="t" r="r" b="b"/>
                <a:pathLst>
                  <a:path w="7690" h="8983" extrusionOk="0">
                    <a:moveTo>
                      <a:pt x="45" y="4009"/>
                    </a:moveTo>
                    <a:cubicBezTo>
                      <a:pt x="366" y="1542"/>
                      <a:pt x="2324" y="-240"/>
                      <a:pt x="4422" y="26"/>
                    </a:cubicBezTo>
                    <a:cubicBezTo>
                      <a:pt x="6526" y="293"/>
                      <a:pt x="7963" y="2506"/>
                      <a:pt x="7647" y="4974"/>
                    </a:cubicBezTo>
                    <a:cubicBezTo>
                      <a:pt x="7326" y="7435"/>
                      <a:pt x="5362" y="9223"/>
                      <a:pt x="3264" y="8957"/>
                    </a:cubicBezTo>
                    <a:cubicBezTo>
                      <a:pt x="1166" y="8690"/>
                      <a:pt x="-276" y="6477"/>
                      <a:pt x="45" y="4009"/>
                    </a:cubicBezTo>
                    <a:close/>
                  </a:path>
                </a:pathLst>
              </a:custGeom>
              <a:solidFill>
                <a:srgbClr val="F2754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2" name="Google Shape;8512;p13"/>
              <p:cNvSpPr/>
              <p:nvPr/>
            </p:nvSpPr>
            <p:spPr>
              <a:xfrm>
                <a:off x="2122025" y="2016543"/>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3" name="Google Shape;8513;p13"/>
              <p:cNvSpPr/>
              <p:nvPr/>
            </p:nvSpPr>
            <p:spPr>
              <a:xfrm>
                <a:off x="2296769" y="2084044"/>
                <a:ext cx="13831" cy="16148"/>
              </a:xfrm>
              <a:custGeom>
                <a:avLst/>
                <a:gdLst/>
                <a:ahLst/>
                <a:cxnLst/>
                <a:rect l="l" t="t" r="r" b="b"/>
                <a:pathLst>
                  <a:path w="13831" h="16148" extrusionOk="0">
                    <a:moveTo>
                      <a:pt x="80" y="7207"/>
                    </a:moveTo>
                    <a:cubicBezTo>
                      <a:pt x="656" y="2776"/>
                      <a:pt x="4184" y="-432"/>
                      <a:pt x="7962" y="47"/>
                    </a:cubicBezTo>
                    <a:cubicBezTo>
                      <a:pt x="11732" y="526"/>
                      <a:pt x="14327" y="4509"/>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4" name="Google Shape;8514;p13"/>
              <p:cNvSpPr/>
              <p:nvPr/>
            </p:nvSpPr>
            <p:spPr>
              <a:xfrm>
                <a:off x="2283691" y="2051931"/>
                <a:ext cx="13831" cy="16148"/>
              </a:xfrm>
              <a:custGeom>
                <a:avLst/>
                <a:gdLst/>
                <a:ahLst/>
                <a:cxnLst/>
                <a:rect l="l" t="t" r="r" b="b"/>
                <a:pathLst>
                  <a:path w="13831" h="16148" extrusionOk="0">
                    <a:moveTo>
                      <a:pt x="80" y="7207"/>
                    </a:moveTo>
                    <a:cubicBezTo>
                      <a:pt x="662" y="2775"/>
                      <a:pt x="4184" y="-432"/>
                      <a:pt x="7961" y="47"/>
                    </a:cubicBezTo>
                    <a:cubicBezTo>
                      <a:pt x="11739" y="526"/>
                      <a:pt x="14327" y="4509"/>
                      <a:pt x="13751" y="8941"/>
                    </a:cubicBezTo>
                    <a:cubicBezTo>
                      <a:pt x="13175" y="13373"/>
                      <a:pt x="9647" y="16580"/>
                      <a:pt x="5876" y="16101"/>
                    </a:cubicBezTo>
                    <a:cubicBezTo>
                      <a:pt x="2099" y="15622"/>
                      <a:pt x="-496" y="11645"/>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5" name="Google Shape;8515;p13"/>
              <p:cNvSpPr/>
              <p:nvPr/>
            </p:nvSpPr>
            <p:spPr>
              <a:xfrm>
                <a:off x="2772601" y="1905252"/>
                <a:ext cx="13826" cy="16147"/>
              </a:xfrm>
              <a:custGeom>
                <a:avLst/>
                <a:gdLst/>
                <a:ahLst/>
                <a:cxnLst/>
                <a:rect l="l" t="t" r="r" b="b"/>
                <a:pathLst>
                  <a:path w="13826" h="16147" extrusionOk="0">
                    <a:moveTo>
                      <a:pt x="82" y="7212"/>
                    </a:moveTo>
                    <a:cubicBezTo>
                      <a:pt x="658" y="2774"/>
                      <a:pt x="4180" y="-427"/>
                      <a:pt x="7957" y="46"/>
                    </a:cubicBezTo>
                    <a:cubicBezTo>
                      <a:pt x="11734" y="525"/>
                      <a:pt x="14323" y="4508"/>
                      <a:pt x="13747" y="8940"/>
                    </a:cubicBezTo>
                    <a:cubicBezTo>
                      <a:pt x="13171" y="13372"/>
                      <a:pt x="9642" y="16579"/>
                      <a:pt x="5871" y="16100"/>
                    </a:cubicBezTo>
                    <a:cubicBezTo>
                      <a:pt x="2094" y="15627"/>
                      <a:pt x="-500" y="11644"/>
                      <a:pt x="82"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6" name="Google Shape;8516;p13"/>
              <p:cNvSpPr/>
              <p:nvPr/>
            </p:nvSpPr>
            <p:spPr>
              <a:xfrm>
                <a:off x="2760653" y="1847608"/>
                <a:ext cx="13831" cy="16147"/>
              </a:xfrm>
              <a:custGeom>
                <a:avLst/>
                <a:gdLst/>
                <a:ahLst/>
                <a:cxnLst/>
                <a:rect l="l" t="t" r="r" b="b"/>
                <a:pathLst>
                  <a:path w="13831" h="16147" extrusionOk="0">
                    <a:moveTo>
                      <a:pt x="80" y="7212"/>
                    </a:moveTo>
                    <a:cubicBezTo>
                      <a:pt x="662" y="2774"/>
                      <a:pt x="4184" y="-427"/>
                      <a:pt x="7961" y="46"/>
                    </a:cubicBezTo>
                    <a:cubicBezTo>
                      <a:pt x="11739" y="525"/>
                      <a:pt x="14327" y="4508"/>
                      <a:pt x="13751" y="8940"/>
                    </a:cubicBezTo>
                    <a:cubicBezTo>
                      <a:pt x="13175" y="13372"/>
                      <a:pt x="9647" y="16579"/>
                      <a:pt x="5876" y="16100"/>
                    </a:cubicBezTo>
                    <a:cubicBezTo>
                      <a:pt x="2099" y="15627"/>
                      <a:pt x="-496" y="11644"/>
                      <a:pt x="80" y="721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7" name="Google Shape;8517;p13"/>
              <p:cNvSpPr/>
              <p:nvPr/>
            </p:nvSpPr>
            <p:spPr>
              <a:xfrm>
                <a:off x="2890375" y="1840962"/>
                <a:ext cx="13831" cy="16148"/>
              </a:xfrm>
              <a:custGeom>
                <a:avLst/>
                <a:gdLst/>
                <a:ahLst/>
                <a:cxnLst/>
                <a:rect l="l" t="t" r="r" b="b"/>
                <a:pathLst>
                  <a:path w="13831" h="16148" extrusionOk="0">
                    <a:moveTo>
                      <a:pt x="80" y="7213"/>
                    </a:moveTo>
                    <a:cubicBezTo>
                      <a:pt x="656" y="2776"/>
                      <a:pt x="4184" y="-432"/>
                      <a:pt x="7961" y="47"/>
                    </a:cubicBezTo>
                    <a:cubicBezTo>
                      <a:pt x="11732" y="526"/>
                      <a:pt x="14327" y="4509"/>
                      <a:pt x="13751" y="8941"/>
                    </a:cubicBezTo>
                    <a:cubicBezTo>
                      <a:pt x="13175" y="13373"/>
                      <a:pt x="9647" y="16580"/>
                      <a:pt x="5870" y="16101"/>
                    </a:cubicBezTo>
                    <a:cubicBezTo>
                      <a:pt x="2099" y="15622"/>
                      <a:pt x="-496" y="11645"/>
                      <a:pt x="80" y="7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8" name="Google Shape;8518;p13"/>
              <p:cNvSpPr/>
              <p:nvPr/>
            </p:nvSpPr>
            <p:spPr>
              <a:xfrm>
                <a:off x="3022444" y="1684043"/>
                <a:ext cx="13831" cy="16148"/>
              </a:xfrm>
              <a:custGeom>
                <a:avLst/>
                <a:gdLst/>
                <a:ahLst/>
                <a:cxnLst/>
                <a:rect l="l" t="t" r="r" b="b"/>
                <a:pathLst>
                  <a:path w="13831" h="16148" extrusionOk="0">
                    <a:moveTo>
                      <a:pt x="80" y="7207"/>
                    </a:moveTo>
                    <a:cubicBezTo>
                      <a:pt x="656" y="2775"/>
                      <a:pt x="4184" y="-432"/>
                      <a:pt x="7961" y="47"/>
                    </a:cubicBezTo>
                    <a:cubicBezTo>
                      <a:pt x="11732" y="526"/>
                      <a:pt x="14327" y="4503"/>
                      <a:pt x="13751" y="8941"/>
                    </a:cubicBezTo>
                    <a:cubicBezTo>
                      <a:pt x="13175" y="13373"/>
                      <a:pt x="9647" y="16580"/>
                      <a:pt x="5870" y="16101"/>
                    </a:cubicBezTo>
                    <a:cubicBezTo>
                      <a:pt x="2099"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19" name="Google Shape;8519;p13"/>
              <p:cNvSpPr/>
              <p:nvPr/>
            </p:nvSpPr>
            <p:spPr>
              <a:xfrm>
                <a:off x="2133010" y="1986606"/>
                <a:ext cx="13825" cy="16148"/>
              </a:xfrm>
              <a:custGeom>
                <a:avLst/>
                <a:gdLst/>
                <a:ahLst/>
                <a:cxnLst/>
                <a:rect l="l" t="t" r="r" b="b"/>
                <a:pathLst>
                  <a:path w="13825" h="16148" extrusionOk="0">
                    <a:moveTo>
                      <a:pt x="80" y="7207"/>
                    </a:moveTo>
                    <a:cubicBezTo>
                      <a:pt x="656" y="2775"/>
                      <a:pt x="4185" y="-432"/>
                      <a:pt x="7956" y="47"/>
                    </a:cubicBezTo>
                    <a:cubicBezTo>
                      <a:pt x="11733" y="526"/>
                      <a:pt x="14321" y="4503"/>
                      <a:pt x="13745" y="8941"/>
                    </a:cubicBezTo>
                    <a:cubicBezTo>
                      <a:pt x="13169" y="13373"/>
                      <a:pt x="9641" y="16580"/>
                      <a:pt x="5870" y="16101"/>
                    </a:cubicBezTo>
                    <a:cubicBezTo>
                      <a:pt x="2093" y="15622"/>
                      <a:pt x="-496" y="11639"/>
                      <a:pt x="80" y="720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0" name="Google Shape;8520;p13"/>
              <p:cNvSpPr/>
              <p:nvPr/>
            </p:nvSpPr>
            <p:spPr>
              <a:xfrm>
                <a:off x="2052625" y="2131036"/>
                <a:ext cx="13831" cy="16148"/>
              </a:xfrm>
              <a:custGeom>
                <a:avLst/>
                <a:gdLst/>
                <a:ahLst/>
                <a:cxnLst/>
                <a:rect l="l" t="t" r="r" b="b"/>
                <a:pathLst>
                  <a:path w="13831" h="16148" extrusionOk="0">
                    <a:moveTo>
                      <a:pt x="80" y="7207"/>
                    </a:moveTo>
                    <a:cubicBezTo>
                      <a:pt x="656" y="2775"/>
                      <a:pt x="4184" y="-432"/>
                      <a:pt x="7955" y="47"/>
                    </a:cubicBezTo>
                    <a:cubicBezTo>
                      <a:pt x="11732" y="526"/>
                      <a:pt x="14327" y="4509"/>
                      <a:pt x="13751" y="8941"/>
                    </a:cubicBezTo>
                    <a:cubicBezTo>
                      <a:pt x="13175" y="13373"/>
                      <a:pt x="9647" y="16580"/>
                      <a:pt x="5870" y="16101"/>
                    </a:cubicBezTo>
                    <a:cubicBezTo>
                      <a:pt x="2099"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1" name="Google Shape;8521;p13"/>
              <p:cNvSpPr/>
              <p:nvPr/>
            </p:nvSpPr>
            <p:spPr>
              <a:xfrm>
                <a:off x="2423787" y="2171989"/>
                <a:ext cx="13826" cy="16148"/>
              </a:xfrm>
              <a:custGeom>
                <a:avLst/>
                <a:gdLst/>
                <a:ahLst/>
                <a:cxnLst/>
                <a:rect l="l" t="t" r="r" b="b"/>
                <a:pathLst>
                  <a:path w="13826" h="16148" extrusionOk="0">
                    <a:moveTo>
                      <a:pt x="80" y="7207"/>
                    </a:moveTo>
                    <a:cubicBezTo>
                      <a:pt x="656" y="2775"/>
                      <a:pt x="4185" y="-432"/>
                      <a:pt x="7955" y="47"/>
                    </a:cubicBezTo>
                    <a:cubicBezTo>
                      <a:pt x="11733" y="526"/>
                      <a:pt x="14327" y="4509"/>
                      <a:pt x="13745" y="8941"/>
                    </a:cubicBezTo>
                    <a:cubicBezTo>
                      <a:pt x="13169" y="13373"/>
                      <a:pt x="9647" y="16580"/>
                      <a:pt x="5870" y="16101"/>
                    </a:cubicBezTo>
                    <a:cubicBezTo>
                      <a:pt x="2093" y="15622"/>
                      <a:pt x="-496" y="11645"/>
                      <a:pt x="80" y="7207"/>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2" name="Google Shape;8522;p13"/>
              <p:cNvSpPr/>
              <p:nvPr/>
            </p:nvSpPr>
            <p:spPr>
              <a:xfrm>
                <a:off x="2977908" y="2043771"/>
                <a:ext cx="13831" cy="16147"/>
              </a:xfrm>
              <a:custGeom>
                <a:avLst/>
                <a:gdLst/>
                <a:ahLst/>
                <a:cxnLst/>
                <a:rect l="l" t="t" r="r" b="b"/>
                <a:pathLst>
                  <a:path w="13831" h="16147" extrusionOk="0">
                    <a:moveTo>
                      <a:pt x="80" y="7212"/>
                    </a:moveTo>
                    <a:cubicBezTo>
                      <a:pt x="656" y="2775"/>
                      <a:pt x="4184" y="-427"/>
                      <a:pt x="7962" y="46"/>
                    </a:cubicBezTo>
                    <a:cubicBezTo>
                      <a:pt x="11732" y="525"/>
                      <a:pt x="14327" y="4508"/>
                      <a:pt x="13751" y="8940"/>
                    </a:cubicBezTo>
                    <a:cubicBezTo>
                      <a:pt x="13175" y="13372"/>
                      <a:pt x="9647" y="16579"/>
                      <a:pt x="5870" y="16100"/>
                    </a:cubicBezTo>
                    <a:cubicBezTo>
                      <a:pt x="2099" y="15627"/>
                      <a:pt x="-496" y="11644"/>
                      <a:pt x="80" y="7212"/>
                    </a:cubicBezTo>
                    <a:close/>
                  </a:path>
                </a:pathLst>
              </a:custGeom>
              <a:solidFill>
                <a:srgbClr val="A534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3" name="Google Shape;8523;p13"/>
              <p:cNvSpPr/>
              <p:nvPr/>
            </p:nvSpPr>
            <p:spPr>
              <a:xfrm>
                <a:off x="2139862" y="2145640"/>
                <a:ext cx="25141" cy="26657"/>
              </a:xfrm>
              <a:custGeom>
                <a:avLst/>
                <a:gdLst/>
                <a:ahLst/>
                <a:cxnLst/>
                <a:rect l="l" t="t" r="r" b="b"/>
                <a:pathLst>
                  <a:path w="25141" h="26657" extrusionOk="0">
                    <a:moveTo>
                      <a:pt x="0" y="13332"/>
                    </a:moveTo>
                    <a:cubicBezTo>
                      <a:pt x="0" y="5966"/>
                      <a:pt x="5626" y="0"/>
                      <a:pt x="12574" y="0"/>
                    </a:cubicBezTo>
                    <a:cubicBezTo>
                      <a:pt x="19516" y="0"/>
                      <a:pt x="25142" y="5966"/>
                      <a:pt x="25142" y="13332"/>
                    </a:cubicBezTo>
                    <a:cubicBezTo>
                      <a:pt x="25142" y="20692"/>
                      <a:pt x="19516" y="26658"/>
                      <a:pt x="12574" y="26658"/>
                    </a:cubicBezTo>
                    <a:cubicBezTo>
                      <a:pt x="5626" y="26658"/>
                      <a:pt x="0" y="20692"/>
                      <a:pt x="0" y="1333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4" name="Google Shape;8524;p13"/>
              <p:cNvSpPr/>
              <p:nvPr/>
            </p:nvSpPr>
            <p:spPr>
              <a:xfrm>
                <a:off x="2065455" y="2198039"/>
                <a:ext cx="18757" cy="21079"/>
              </a:xfrm>
              <a:custGeom>
                <a:avLst/>
                <a:gdLst/>
                <a:ahLst/>
                <a:cxnLst/>
                <a:rect l="l" t="t" r="r" b="b"/>
                <a:pathLst>
                  <a:path w="18757" h="21079" extrusionOk="0">
                    <a:moveTo>
                      <a:pt x="0" y="10537"/>
                    </a:moveTo>
                    <a:cubicBezTo>
                      <a:pt x="0" y="4717"/>
                      <a:pt x="4201" y="0"/>
                      <a:pt x="9379" y="0"/>
                    </a:cubicBezTo>
                    <a:cubicBezTo>
                      <a:pt x="14556" y="0"/>
                      <a:pt x="18758" y="4717"/>
                      <a:pt x="18758" y="10537"/>
                    </a:cubicBezTo>
                    <a:cubicBezTo>
                      <a:pt x="18758" y="16357"/>
                      <a:pt x="14556" y="21080"/>
                      <a:pt x="9379" y="21080"/>
                    </a:cubicBezTo>
                    <a:cubicBezTo>
                      <a:pt x="4201" y="21080"/>
                      <a:pt x="0" y="16357"/>
                      <a:pt x="0" y="1053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5" name="Google Shape;8525;p13"/>
              <p:cNvSpPr/>
              <p:nvPr/>
            </p:nvSpPr>
            <p:spPr>
              <a:xfrm>
                <a:off x="2326113" y="2248263"/>
                <a:ext cx="28961" cy="34017"/>
              </a:xfrm>
              <a:custGeom>
                <a:avLst/>
                <a:gdLst/>
                <a:ahLst/>
                <a:cxnLst/>
                <a:rect l="l" t="t" r="r" b="b"/>
                <a:pathLst>
                  <a:path w="28961" h="34017" extrusionOk="0">
                    <a:moveTo>
                      <a:pt x="0" y="17012"/>
                    </a:moveTo>
                    <a:cubicBezTo>
                      <a:pt x="0" y="7615"/>
                      <a:pt x="6487" y="0"/>
                      <a:pt x="14484" y="0"/>
                    </a:cubicBezTo>
                    <a:cubicBezTo>
                      <a:pt x="22480" y="0"/>
                      <a:pt x="28961" y="7615"/>
                      <a:pt x="28961" y="17012"/>
                    </a:cubicBezTo>
                    <a:cubicBezTo>
                      <a:pt x="28961" y="26403"/>
                      <a:pt x="22480" y="34018"/>
                      <a:pt x="14484" y="34018"/>
                    </a:cubicBezTo>
                    <a:cubicBezTo>
                      <a:pt x="6487"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6" name="Google Shape;8526;p13"/>
              <p:cNvSpPr/>
              <p:nvPr/>
            </p:nvSpPr>
            <p:spPr>
              <a:xfrm>
                <a:off x="2777272" y="2190067"/>
                <a:ext cx="17236" cy="20243"/>
              </a:xfrm>
              <a:custGeom>
                <a:avLst/>
                <a:gdLst/>
                <a:ahLst/>
                <a:cxnLst/>
                <a:rect l="l" t="t" r="r" b="b"/>
                <a:pathLst>
                  <a:path w="17236" h="20243" extrusionOk="0">
                    <a:moveTo>
                      <a:pt x="0" y="10125"/>
                    </a:moveTo>
                    <a:cubicBezTo>
                      <a:pt x="0" y="4535"/>
                      <a:pt x="3856" y="0"/>
                      <a:pt x="8615" y="0"/>
                    </a:cubicBezTo>
                    <a:cubicBezTo>
                      <a:pt x="13374" y="0"/>
                      <a:pt x="17236" y="4535"/>
                      <a:pt x="17236" y="10125"/>
                    </a:cubicBezTo>
                    <a:cubicBezTo>
                      <a:pt x="17236" y="15714"/>
                      <a:pt x="13374" y="20243"/>
                      <a:pt x="8615" y="20243"/>
                    </a:cubicBezTo>
                    <a:cubicBezTo>
                      <a:pt x="3856" y="20243"/>
                      <a:pt x="0" y="15714"/>
                      <a:pt x="0" y="101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7" name="Google Shape;8527;p13"/>
              <p:cNvSpPr/>
              <p:nvPr/>
            </p:nvSpPr>
            <p:spPr>
              <a:xfrm>
                <a:off x="2669866" y="2239932"/>
                <a:ext cx="28961" cy="34017"/>
              </a:xfrm>
              <a:custGeom>
                <a:avLst/>
                <a:gdLst/>
                <a:ahLst/>
                <a:cxnLst/>
                <a:rect l="l" t="t" r="r" b="b"/>
                <a:pathLst>
                  <a:path w="28961" h="34017" extrusionOk="0">
                    <a:moveTo>
                      <a:pt x="0" y="17012"/>
                    </a:moveTo>
                    <a:cubicBezTo>
                      <a:pt x="0" y="7615"/>
                      <a:pt x="6481" y="0"/>
                      <a:pt x="14484" y="0"/>
                    </a:cubicBezTo>
                    <a:cubicBezTo>
                      <a:pt x="22480" y="0"/>
                      <a:pt x="28961" y="7615"/>
                      <a:pt x="28961" y="17012"/>
                    </a:cubicBezTo>
                    <a:cubicBezTo>
                      <a:pt x="28961" y="26403"/>
                      <a:pt x="22480" y="34018"/>
                      <a:pt x="14484" y="34018"/>
                    </a:cubicBezTo>
                    <a:cubicBezTo>
                      <a:pt x="6481" y="34018"/>
                      <a:pt x="0" y="26403"/>
                      <a:pt x="0" y="1701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8" name="Google Shape;8528;p13"/>
              <p:cNvSpPr/>
              <p:nvPr/>
            </p:nvSpPr>
            <p:spPr>
              <a:xfrm>
                <a:off x="3010142" y="2114361"/>
                <a:ext cx="17004" cy="20482"/>
              </a:xfrm>
              <a:custGeom>
                <a:avLst/>
                <a:gdLst/>
                <a:ahLst/>
                <a:cxnLst/>
                <a:rect l="l" t="t" r="r" b="b"/>
                <a:pathLst>
                  <a:path w="17004" h="20482" extrusionOk="0">
                    <a:moveTo>
                      <a:pt x="8702" y="1"/>
                    </a:moveTo>
                    <a:cubicBezTo>
                      <a:pt x="13401" y="92"/>
                      <a:pt x="17117" y="4748"/>
                      <a:pt x="17002" y="10405"/>
                    </a:cubicBezTo>
                    <a:cubicBezTo>
                      <a:pt x="16893" y="16061"/>
                      <a:pt x="13001" y="20572"/>
                      <a:pt x="8302" y="20481"/>
                    </a:cubicBezTo>
                    <a:cubicBezTo>
                      <a:pt x="3610" y="20396"/>
                      <a:pt x="-107" y="15734"/>
                      <a:pt x="2" y="10077"/>
                    </a:cubicBezTo>
                    <a:cubicBezTo>
                      <a:pt x="117" y="4421"/>
                      <a:pt x="4010" y="-90"/>
                      <a:pt x="8702" y="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9" name="Google Shape;8529;p13"/>
              <p:cNvSpPr/>
              <p:nvPr/>
            </p:nvSpPr>
            <p:spPr>
              <a:xfrm>
                <a:off x="3177790" y="1884738"/>
                <a:ext cx="20186" cy="22198"/>
              </a:xfrm>
              <a:custGeom>
                <a:avLst/>
                <a:gdLst/>
                <a:ahLst/>
                <a:cxnLst/>
                <a:rect l="l" t="t" r="r" b="b"/>
                <a:pathLst>
                  <a:path w="20186" h="22198" extrusionOk="0">
                    <a:moveTo>
                      <a:pt x="8850" y="56"/>
                    </a:moveTo>
                    <a:cubicBezTo>
                      <a:pt x="14380" y="-556"/>
                      <a:pt x="19418" y="3900"/>
                      <a:pt x="20108" y="9999"/>
                    </a:cubicBezTo>
                    <a:cubicBezTo>
                      <a:pt x="20794" y="16098"/>
                      <a:pt x="16871" y="21536"/>
                      <a:pt x="11342" y="22143"/>
                    </a:cubicBezTo>
                    <a:cubicBezTo>
                      <a:pt x="5807" y="22755"/>
                      <a:pt x="769" y="18299"/>
                      <a:pt x="78" y="12200"/>
                    </a:cubicBezTo>
                    <a:cubicBezTo>
                      <a:pt x="-608" y="6101"/>
                      <a:pt x="3315" y="663"/>
                      <a:pt x="8850" y="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0" name="Google Shape;8530;p13"/>
              <p:cNvSpPr/>
              <p:nvPr/>
            </p:nvSpPr>
            <p:spPr>
              <a:xfrm>
                <a:off x="3167696" y="1951533"/>
                <a:ext cx="19148" cy="22441"/>
              </a:xfrm>
              <a:custGeom>
                <a:avLst/>
                <a:gdLst/>
                <a:ahLst/>
                <a:cxnLst/>
                <a:rect l="l" t="t" r="r" b="b"/>
                <a:pathLst>
                  <a:path w="19148" h="22441" extrusionOk="0">
                    <a:moveTo>
                      <a:pt x="8838" y="17"/>
                    </a:moveTo>
                    <a:cubicBezTo>
                      <a:pt x="14112" y="-322"/>
                      <a:pt x="18714" y="4425"/>
                      <a:pt x="19120" y="10609"/>
                    </a:cubicBezTo>
                    <a:cubicBezTo>
                      <a:pt x="19526" y="16799"/>
                      <a:pt x="15579" y="22085"/>
                      <a:pt x="10311" y="22425"/>
                    </a:cubicBezTo>
                    <a:cubicBezTo>
                      <a:pt x="5036" y="22758"/>
                      <a:pt x="435" y="18017"/>
                      <a:pt x="29" y="11827"/>
                    </a:cubicBezTo>
                    <a:cubicBezTo>
                      <a:pt x="-377" y="5643"/>
                      <a:pt x="3569" y="351"/>
                      <a:pt x="8838" y="1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1" name="Google Shape;8531;p13"/>
              <p:cNvSpPr/>
              <p:nvPr/>
            </p:nvSpPr>
            <p:spPr>
              <a:xfrm>
                <a:off x="2966631" y="1550163"/>
                <a:ext cx="11687" cy="14885"/>
              </a:xfrm>
              <a:custGeom>
                <a:avLst/>
                <a:gdLst/>
                <a:ahLst/>
                <a:cxnLst/>
                <a:rect l="l" t="t" r="r" b="b"/>
                <a:pathLst>
                  <a:path w="11687" h="14885" extrusionOk="0">
                    <a:moveTo>
                      <a:pt x="1390" y="9763"/>
                    </a:moveTo>
                    <a:cubicBezTo>
                      <a:pt x="-702" y="5859"/>
                      <a:pt x="-399" y="1658"/>
                      <a:pt x="2069" y="372"/>
                    </a:cubicBezTo>
                    <a:cubicBezTo>
                      <a:pt x="4530" y="-907"/>
                      <a:pt x="8216" y="1215"/>
                      <a:pt x="10302" y="5119"/>
                    </a:cubicBezTo>
                    <a:cubicBezTo>
                      <a:pt x="12388" y="9024"/>
                      <a:pt x="12084" y="13231"/>
                      <a:pt x="9623" y="14511"/>
                    </a:cubicBezTo>
                    <a:cubicBezTo>
                      <a:pt x="7162" y="15796"/>
                      <a:pt x="3476" y="13668"/>
                      <a:pt x="1390" y="9763"/>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2" name="Google Shape;8532;p13"/>
              <p:cNvSpPr/>
              <p:nvPr/>
            </p:nvSpPr>
            <p:spPr>
              <a:xfrm>
                <a:off x="2989179" y="1570833"/>
                <a:ext cx="9815" cy="10843"/>
              </a:xfrm>
              <a:custGeom>
                <a:avLst/>
                <a:gdLst/>
                <a:ahLst/>
                <a:cxnLst/>
                <a:rect l="l" t="t" r="r" b="b"/>
                <a:pathLst>
                  <a:path w="9815" h="10843" extrusionOk="0">
                    <a:moveTo>
                      <a:pt x="783" y="7572"/>
                    </a:moveTo>
                    <a:cubicBezTo>
                      <a:pt x="-684" y="4820"/>
                      <a:pt x="-29" y="1631"/>
                      <a:pt x="2244" y="443"/>
                    </a:cubicBezTo>
                    <a:cubicBezTo>
                      <a:pt x="4524" y="-740"/>
                      <a:pt x="7561" y="528"/>
                      <a:pt x="9028" y="3274"/>
                    </a:cubicBezTo>
                    <a:cubicBezTo>
                      <a:pt x="10501" y="6026"/>
                      <a:pt x="9847" y="9215"/>
                      <a:pt x="7567" y="10398"/>
                    </a:cubicBezTo>
                    <a:cubicBezTo>
                      <a:pt x="5294" y="11586"/>
                      <a:pt x="2256" y="10319"/>
                      <a:pt x="783" y="7572"/>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3" name="Google Shape;8533;p13"/>
              <p:cNvSpPr/>
              <p:nvPr/>
            </p:nvSpPr>
            <p:spPr>
              <a:xfrm>
                <a:off x="2971591" y="1573358"/>
                <a:ext cx="9815" cy="10847"/>
              </a:xfrm>
              <a:custGeom>
                <a:avLst/>
                <a:gdLst/>
                <a:ahLst/>
                <a:cxnLst/>
                <a:rect l="l" t="t" r="r" b="b"/>
                <a:pathLst>
                  <a:path w="9815" h="10847" extrusionOk="0">
                    <a:moveTo>
                      <a:pt x="783" y="7570"/>
                    </a:moveTo>
                    <a:cubicBezTo>
                      <a:pt x="-684" y="4823"/>
                      <a:pt x="-29" y="1628"/>
                      <a:pt x="2244" y="446"/>
                    </a:cubicBezTo>
                    <a:cubicBezTo>
                      <a:pt x="4524" y="-742"/>
                      <a:pt x="7561" y="525"/>
                      <a:pt x="9028" y="3277"/>
                    </a:cubicBezTo>
                    <a:cubicBezTo>
                      <a:pt x="10501" y="6024"/>
                      <a:pt x="9847" y="9213"/>
                      <a:pt x="7567" y="10401"/>
                    </a:cubicBezTo>
                    <a:cubicBezTo>
                      <a:pt x="5294" y="11589"/>
                      <a:pt x="2256" y="10322"/>
                      <a:pt x="783" y="7570"/>
                    </a:cubicBezTo>
                    <a:close/>
                  </a:path>
                </a:pathLst>
              </a:custGeom>
              <a:solidFill>
                <a:srgbClr val="F6BB8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34" name="Google Shape;8534;p13"/>
            <p:cNvGrpSpPr/>
            <p:nvPr/>
          </p:nvGrpSpPr>
          <p:grpSpPr>
            <a:xfrm>
              <a:off x="858328" y="1344266"/>
              <a:ext cx="1968299" cy="1791934"/>
              <a:chOff x="858328" y="1344266"/>
              <a:chExt cx="1968299" cy="1791934"/>
            </a:xfrm>
          </p:grpSpPr>
          <p:sp>
            <p:nvSpPr>
              <p:cNvPr id="8535" name="Google Shape;8535;p13"/>
              <p:cNvSpPr/>
              <p:nvPr/>
            </p:nvSpPr>
            <p:spPr>
              <a:xfrm>
                <a:off x="858328" y="1720851"/>
                <a:ext cx="1966855" cy="1415349"/>
              </a:xfrm>
              <a:custGeom>
                <a:avLst/>
                <a:gdLst/>
                <a:ahLst/>
                <a:cxnLst/>
                <a:rect l="l" t="t" r="r" b="b"/>
                <a:pathLst>
                  <a:path w="1966855" h="1415349" extrusionOk="0">
                    <a:moveTo>
                      <a:pt x="807234" y="106439"/>
                    </a:moveTo>
                    <a:cubicBezTo>
                      <a:pt x="807234" y="106439"/>
                      <a:pt x="862338" y="-3780"/>
                      <a:pt x="1008266" y="100"/>
                    </a:cubicBezTo>
                    <a:cubicBezTo>
                      <a:pt x="1154188" y="3986"/>
                      <a:pt x="1183683" y="98679"/>
                      <a:pt x="1183683" y="98679"/>
                    </a:cubicBezTo>
                    <a:cubicBezTo>
                      <a:pt x="1183683" y="98679"/>
                      <a:pt x="1227631" y="60126"/>
                      <a:pt x="1271561" y="61230"/>
                    </a:cubicBezTo>
                    <a:cubicBezTo>
                      <a:pt x="1314684" y="62309"/>
                      <a:pt x="1363756" y="102559"/>
                      <a:pt x="1363756" y="102559"/>
                    </a:cubicBezTo>
                    <a:cubicBezTo>
                      <a:pt x="1363756" y="102559"/>
                      <a:pt x="1693158" y="-19792"/>
                      <a:pt x="1884010" y="439952"/>
                    </a:cubicBezTo>
                    <a:cubicBezTo>
                      <a:pt x="2032054" y="796581"/>
                      <a:pt x="1953616" y="985670"/>
                      <a:pt x="1865737" y="1099654"/>
                    </a:cubicBezTo>
                    <a:cubicBezTo>
                      <a:pt x="1784443" y="1205095"/>
                      <a:pt x="1635344" y="1186932"/>
                      <a:pt x="1635344" y="1186932"/>
                    </a:cubicBezTo>
                    <a:cubicBezTo>
                      <a:pt x="1635344" y="1186932"/>
                      <a:pt x="1615065" y="1270815"/>
                      <a:pt x="1493836" y="1327161"/>
                    </a:cubicBezTo>
                    <a:cubicBezTo>
                      <a:pt x="1412463" y="1364986"/>
                      <a:pt x="1278169" y="1336891"/>
                      <a:pt x="1278169" y="1336891"/>
                    </a:cubicBezTo>
                    <a:cubicBezTo>
                      <a:pt x="1278169" y="1336891"/>
                      <a:pt x="1207570" y="1397882"/>
                      <a:pt x="1133490" y="1394729"/>
                    </a:cubicBezTo>
                    <a:cubicBezTo>
                      <a:pt x="1059417" y="1391577"/>
                      <a:pt x="969726" y="1337407"/>
                      <a:pt x="969726" y="1337407"/>
                    </a:cubicBezTo>
                    <a:cubicBezTo>
                      <a:pt x="969726" y="1337407"/>
                      <a:pt x="908881" y="1415779"/>
                      <a:pt x="781468" y="1415348"/>
                    </a:cubicBezTo>
                    <a:cubicBezTo>
                      <a:pt x="668860" y="1414966"/>
                      <a:pt x="574616" y="1301843"/>
                      <a:pt x="574616" y="1301843"/>
                    </a:cubicBezTo>
                    <a:cubicBezTo>
                      <a:pt x="574616" y="1301843"/>
                      <a:pt x="505447" y="1355528"/>
                      <a:pt x="423492" y="1331890"/>
                    </a:cubicBezTo>
                    <a:cubicBezTo>
                      <a:pt x="341531" y="1308245"/>
                      <a:pt x="293151" y="1214062"/>
                      <a:pt x="293151" y="1214062"/>
                    </a:cubicBezTo>
                    <a:cubicBezTo>
                      <a:pt x="293151" y="1214062"/>
                      <a:pt x="159730" y="1259405"/>
                      <a:pt x="63225" y="1102691"/>
                    </a:cubicBezTo>
                    <a:cubicBezTo>
                      <a:pt x="-4852" y="992132"/>
                      <a:pt x="-22816" y="766268"/>
                      <a:pt x="33397" y="537791"/>
                    </a:cubicBezTo>
                    <a:cubicBezTo>
                      <a:pt x="154304" y="46310"/>
                      <a:pt x="577423" y="80006"/>
                      <a:pt x="577423" y="80006"/>
                    </a:cubicBezTo>
                    <a:cubicBezTo>
                      <a:pt x="577423" y="80006"/>
                      <a:pt x="643912" y="60890"/>
                      <a:pt x="698725" y="65868"/>
                    </a:cubicBezTo>
                    <a:cubicBezTo>
                      <a:pt x="753543" y="70845"/>
                      <a:pt x="807234" y="106439"/>
                      <a:pt x="807234" y="10643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6" name="Google Shape;8536;p13"/>
              <p:cNvSpPr/>
              <p:nvPr/>
            </p:nvSpPr>
            <p:spPr>
              <a:xfrm>
                <a:off x="1617977" y="1720820"/>
                <a:ext cx="404512" cy="193869"/>
              </a:xfrm>
              <a:custGeom>
                <a:avLst/>
                <a:gdLst/>
                <a:ahLst/>
                <a:cxnLst/>
                <a:rect l="l" t="t" r="r" b="b"/>
                <a:pathLst>
                  <a:path w="404512" h="193869" extrusionOk="0">
                    <a:moveTo>
                      <a:pt x="248593" y="100"/>
                    </a:moveTo>
                    <a:cubicBezTo>
                      <a:pt x="102671" y="-3786"/>
                      <a:pt x="47592" y="106446"/>
                      <a:pt x="47592" y="106446"/>
                    </a:cubicBezTo>
                    <a:cubicBezTo>
                      <a:pt x="47592" y="106446"/>
                      <a:pt x="-17224" y="145283"/>
                      <a:pt x="4426" y="172274"/>
                    </a:cubicBezTo>
                    <a:cubicBezTo>
                      <a:pt x="30277" y="204497"/>
                      <a:pt x="68920" y="186012"/>
                      <a:pt x="103568" y="188692"/>
                    </a:cubicBezTo>
                    <a:cubicBezTo>
                      <a:pt x="115597" y="189619"/>
                      <a:pt x="127079" y="193263"/>
                      <a:pt x="139205" y="193815"/>
                    </a:cubicBezTo>
                    <a:cubicBezTo>
                      <a:pt x="151263" y="194366"/>
                      <a:pt x="163722" y="190631"/>
                      <a:pt x="175720" y="189571"/>
                    </a:cubicBezTo>
                    <a:cubicBezTo>
                      <a:pt x="261167" y="182029"/>
                      <a:pt x="367088" y="152782"/>
                      <a:pt x="404512" y="65765"/>
                    </a:cubicBezTo>
                    <a:cubicBezTo>
                      <a:pt x="382226" y="38010"/>
                      <a:pt x="336926" y="2447"/>
                      <a:pt x="248593" y="100"/>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37" name="Google Shape;8537;p13"/>
              <p:cNvSpPr/>
              <p:nvPr/>
            </p:nvSpPr>
            <p:spPr>
              <a:xfrm>
                <a:off x="858386" y="1786118"/>
                <a:ext cx="1968241" cy="1192375"/>
              </a:xfrm>
              <a:custGeom>
                <a:avLst/>
                <a:gdLst/>
                <a:ahLst/>
                <a:cxnLst/>
                <a:rect l="l" t="t" r="r" b="b"/>
                <a:pathLst>
                  <a:path w="1968241" h="1192375" extrusionOk="0">
                    <a:moveTo>
                      <a:pt x="673198" y="0"/>
                    </a:moveTo>
                    <a:cubicBezTo>
                      <a:pt x="663437" y="231"/>
                      <a:pt x="653882" y="1279"/>
                      <a:pt x="644534" y="2322"/>
                    </a:cubicBezTo>
                    <a:cubicBezTo>
                      <a:pt x="638889" y="2965"/>
                      <a:pt x="633445" y="3595"/>
                      <a:pt x="628195" y="4408"/>
                    </a:cubicBezTo>
                    <a:cubicBezTo>
                      <a:pt x="621950" y="5359"/>
                      <a:pt x="615676" y="6251"/>
                      <a:pt x="610256" y="7287"/>
                    </a:cubicBezTo>
                    <a:cubicBezTo>
                      <a:pt x="606624" y="8003"/>
                      <a:pt x="603696" y="8688"/>
                      <a:pt x="600567" y="9373"/>
                    </a:cubicBezTo>
                    <a:cubicBezTo>
                      <a:pt x="588963" y="11938"/>
                      <a:pt x="577341" y="14738"/>
                      <a:pt x="577341" y="14738"/>
                    </a:cubicBezTo>
                    <a:cubicBezTo>
                      <a:pt x="577341" y="14738"/>
                      <a:pt x="395153" y="236"/>
                      <a:pt x="235717" y="129171"/>
                    </a:cubicBezTo>
                    <a:cubicBezTo>
                      <a:pt x="220530" y="141454"/>
                      <a:pt x="205543" y="155077"/>
                      <a:pt x="190950" y="170094"/>
                    </a:cubicBezTo>
                    <a:cubicBezTo>
                      <a:pt x="183663" y="177594"/>
                      <a:pt x="176400" y="185408"/>
                      <a:pt x="169331" y="193641"/>
                    </a:cubicBezTo>
                    <a:cubicBezTo>
                      <a:pt x="169313" y="193653"/>
                      <a:pt x="169343" y="193702"/>
                      <a:pt x="169331" y="193720"/>
                    </a:cubicBezTo>
                    <a:cubicBezTo>
                      <a:pt x="162256" y="201947"/>
                      <a:pt x="155320" y="210508"/>
                      <a:pt x="148505" y="219505"/>
                    </a:cubicBezTo>
                    <a:cubicBezTo>
                      <a:pt x="148493" y="219523"/>
                      <a:pt x="148518" y="219565"/>
                      <a:pt x="148505" y="219583"/>
                    </a:cubicBezTo>
                    <a:cubicBezTo>
                      <a:pt x="128032" y="246629"/>
                      <a:pt x="108765" y="277173"/>
                      <a:pt x="91407" y="311760"/>
                    </a:cubicBezTo>
                    <a:cubicBezTo>
                      <a:pt x="79840" y="334816"/>
                      <a:pt x="69115" y="359643"/>
                      <a:pt x="59378" y="386397"/>
                    </a:cubicBezTo>
                    <a:cubicBezTo>
                      <a:pt x="54504" y="399772"/>
                      <a:pt x="49866" y="413607"/>
                      <a:pt x="45519" y="427957"/>
                    </a:cubicBezTo>
                    <a:cubicBezTo>
                      <a:pt x="41166" y="442331"/>
                      <a:pt x="37134" y="457179"/>
                      <a:pt x="33351" y="472560"/>
                    </a:cubicBezTo>
                    <a:cubicBezTo>
                      <a:pt x="28538" y="492112"/>
                      <a:pt x="24433" y="511585"/>
                      <a:pt x="20699" y="531022"/>
                    </a:cubicBezTo>
                    <a:cubicBezTo>
                      <a:pt x="19923" y="535029"/>
                      <a:pt x="19183" y="539031"/>
                      <a:pt x="18455" y="543032"/>
                    </a:cubicBezTo>
                    <a:cubicBezTo>
                      <a:pt x="14897" y="562621"/>
                      <a:pt x="11744" y="582191"/>
                      <a:pt x="9246" y="601494"/>
                    </a:cubicBezTo>
                    <a:cubicBezTo>
                      <a:pt x="6748" y="620755"/>
                      <a:pt x="4875" y="639762"/>
                      <a:pt x="3402" y="658592"/>
                    </a:cubicBezTo>
                    <a:cubicBezTo>
                      <a:pt x="3111" y="662254"/>
                      <a:pt x="2844" y="665922"/>
                      <a:pt x="2596" y="669560"/>
                    </a:cubicBezTo>
                    <a:cubicBezTo>
                      <a:pt x="1316" y="688366"/>
                      <a:pt x="407" y="706942"/>
                      <a:pt x="116" y="725136"/>
                    </a:cubicBezTo>
                    <a:cubicBezTo>
                      <a:pt x="-187" y="743870"/>
                      <a:pt x="122" y="762227"/>
                      <a:pt x="837" y="780155"/>
                    </a:cubicBezTo>
                    <a:cubicBezTo>
                      <a:pt x="922" y="782240"/>
                      <a:pt x="1062" y="784332"/>
                      <a:pt x="1159" y="786399"/>
                    </a:cubicBezTo>
                    <a:cubicBezTo>
                      <a:pt x="1995" y="804436"/>
                      <a:pt x="3238" y="822060"/>
                      <a:pt x="5081" y="839096"/>
                    </a:cubicBezTo>
                    <a:cubicBezTo>
                      <a:pt x="6852" y="855459"/>
                      <a:pt x="9149" y="871131"/>
                      <a:pt x="11805" y="886421"/>
                    </a:cubicBezTo>
                    <a:cubicBezTo>
                      <a:pt x="12241" y="888937"/>
                      <a:pt x="12629" y="891471"/>
                      <a:pt x="13090" y="893951"/>
                    </a:cubicBezTo>
                    <a:cubicBezTo>
                      <a:pt x="15933" y="909271"/>
                      <a:pt x="19219" y="924112"/>
                      <a:pt x="22942" y="938154"/>
                    </a:cubicBezTo>
                    <a:cubicBezTo>
                      <a:pt x="22978" y="938305"/>
                      <a:pt x="22978" y="938487"/>
                      <a:pt x="23021" y="938639"/>
                    </a:cubicBezTo>
                    <a:cubicBezTo>
                      <a:pt x="23045" y="938663"/>
                      <a:pt x="23069" y="938687"/>
                      <a:pt x="23099" y="938717"/>
                    </a:cubicBezTo>
                    <a:cubicBezTo>
                      <a:pt x="45853" y="962325"/>
                      <a:pt x="70018" y="981768"/>
                      <a:pt x="88606" y="982920"/>
                    </a:cubicBezTo>
                    <a:cubicBezTo>
                      <a:pt x="162801" y="987516"/>
                      <a:pt x="203682" y="818513"/>
                      <a:pt x="203682" y="818513"/>
                    </a:cubicBezTo>
                    <a:cubicBezTo>
                      <a:pt x="203682" y="818513"/>
                      <a:pt x="207228" y="1153269"/>
                      <a:pt x="391794" y="1138361"/>
                    </a:cubicBezTo>
                    <a:cubicBezTo>
                      <a:pt x="546701" y="1125847"/>
                      <a:pt x="562688" y="923900"/>
                      <a:pt x="562688" y="923900"/>
                    </a:cubicBezTo>
                    <a:cubicBezTo>
                      <a:pt x="562688" y="923900"/>
                      <a:pt x="587599" y="1197690"/>
                      <a:pt x="743191" y="1190330"/>
                    </a:cubicBezTo>
                    <a:cubicBezTo>
                      <a:pt x="931061" y="1181442"/>
                      <a:pt x="1020273" y="735467"/>
                      <a:pt x="1020273" y="735467"/>
                    </a:cubicBezTo>
                    <a:cubicBezTo>
                      <a:pt x="1020273" y="735467"/>
                      <a:pt x="1010827" y="1183212"/>
                      <a:pt x="1204863" y="1192173"/>
                    </a:cubicBezTo>
                    <a:cubicBezTo>
                      <a:pt x="1420869" y="1202152"/>
                      <a:pt x="1463762" y="840054"/>
                      <a:pt x="1463762" y="840054"/>
                    </a:cubicBezTo>
                    <a:cubicBezTo>
                      <a:pt x="1463762" y="840054"/>
                      <a:pt x="1574533" y="1065136"/>
                      <a:pt x="1675337" y="1038175"/>
                    </a:cubicBezTo>
                    <a:cubicBezTo>
                      <a:pt x="1820525" y="999356"/>
                      <a:pt x="1701928" y="645782"/>
                      <a:pt x="1701928" y="645776"/>
                    </a:cubicBezTo>
                    <a:cubicBezTo>
                      <a:pt x="1701928" y="645776"/>
                      <a:pt x="1858544" y="836052"/>
                      <a:pt x="1947653" y="874793"/>
                    </a:cubicBezTo>
                    <a:cubicBezTo>
                      <a:pt x="1989061" y="718892"/>
                      <a:pt x="1968812" y="579269"/>
                      <a:pt x="1879606" y="364378"/>
                    </a:cubicBezTo>
                    <a:cubicBezTo>
                      <a:pt x="1688759" y="-95365"/>
                      <a:pt x="1363662" y="37322"/>
                      <a:pt x="1363662" y="37322"/>
                    </a:cubicBezTo>
                    <a:cubicBezTo>
                      <a:pt x="1363662" y="37322"/>
                      <a:pt x="1339235" y="53497"/>
                      <a:pt x="1339235" y="53497"/>
                    </a:cubicBezTo>
                    <a:cubicBezTo>
                      <a:pt x="1339235" y="53497"/>
                      <a:pt x="1285405" y="18200"/>
                      <a:pt x="1230489" y="38759"/>
                    </a:cubicBezTo>
                    <a:cubicBezTo>
                      <a:pt x="1197606" y="51072"/>
                      <a:pt x="1172506" y="86732"/>
                      <a:pt x="1172506" y="86732"/>
                    </a:cubicBezTo>
                    <a:cubicBezTo>
                      <a:pt x="1172506" y="86732"/>
                      <a:pt x="1129316" y="45749"/>
                      <a:pt x="1075771" y="48453"/>
                    </a:cubicBezTo>
                    <a:cubicBezTo>
                      <a:pt x="1000084" y="52266"/>
                      <a:pt x="965576" y="128771"/>
                      <a:pt x="965576" y="128771"/>
                    </a:cubicBezTo>
                    <a:cubicBezTo>
                      <a:pt x="965576" y="128771"/>
                      <a:pt x="950213" y="74831"/>
                      <a:pt x="864675" y="51096"/>
                    </a:cubicBezTo>
                    <a:cubicBezTo>
                      <a:pt x="816646" y="37764"/>
                      <a:pt x="764732" y="67271"/>
                      <a:pt x="764732" y="67271"/>
                    </a:cubicBezTo>
                    <a:cubicBezTo>
                      <a:pt x="764732" y="67271"/>
                      <a:pt x="729326" y="788"/>
                      <a:pt x="673198"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538" name="Google Shape;8538;p13"/>
              <p:cNvGrpSpPr/>
              <p:nvPr/>
            </p:nvGrpSpPr>
            <p:grpSpPr>
              <a:xfrm>
                <a:off x="1689346" y="1344266"/>
                <a:ext cx="308465" cy="593322"/>
                <a:chOff x="1689346" y="1344266"/>
                <a:chExt cx="308465" cy="593322"/>
              </a:xfrm>
            </p:grpSpPr>
            <p:grpSp>
              <p:nvGrpSpPr>
                <p:cNvPr id="8539" name="Google Shape;8539;p13"/>
                <p:cNvGrpSpPr/>
                <p:nvPr/>
              </p:nvGrpSpPr>
              <p:grpSpPr>
                <a:xfrm>
                  <a:off x="1689346" y="1344266"/>
                  <a:ext cx="308465" cy="580053"/>
                  <a:chOff x="1689346" y="1344266"/>
                  <a:chExt cx="308465" cy="580053"/>
                </a:xfrm>
              </p:grpSpPr>
              <p:sp>
                <p:nvSpPr>
                  <p:cNvPr id="8540" name="Google Shape;8540;p13"/>
                  <p:cNvSpPr/>
                  <p:nvPr/>
                </p:nvSpPr>
                <p:spPr>
                  <a:xfrm>
                    <a:off x="1689346" y="1344266"/>
                    <a:ext cx="308465" cy="580038"/>
                  </a:xfrm>
                  <a:custGeom>
                    <a:avLst/>
                    <a:gdLst/>
                    <a:ahLst/>
                    <a:cxnLst/>
                    <a:rect l="l" t="t" r="r" b="b"/>
                    <a:pathLst>
                      <a:path w="308465" h="580038" extrusionOk="0">
                        <a:moveTo>
                          <a:pt x="0" y="491736"/>
                        </a:moveTo>
                        <a:cubicBezTo>
                          <a:pt x="0" y="491736"/>
                          <a:pt x="58159" y="468825"/>
                          <a:pt x="80191" y="421239"/>
                        </a:cubicBezTo>
                        <a:cubicBezTo>
                          <a:pt x="102222" y="373647"/>
                          <a:pt x="43178" y="222075"/>
                          <a:pt x="64331" y="155980"/>
                        </a:cubicBezTo>
                        <a:cubicBezTo>
                          <a:pt x="85477" y="89885"/>
                          <a:pt x="136592" y="0"/>
                          <a:pt x="136592" y="0"/>
                        </a:cubicBezTo>
                        <a:lnTo>
                          <a:pt x="198279" y="43178"/>
                        </a:lnTo>
                        <a:cubicBezTo>
                          <a:pt x="198279" y="43178"/>
                          <a:pt x="111917" y="128662"/>
                          <a:pt x="151572" y="193878"/>
                        </a:cubicBezTo>
                        <a:cubicBezTo>
                          <a:pt x="191228" y="259087"/>
                          <a:pt x="282932" y="319623"/>
                          <a:pt x="296979" y="368361"/>
                        </a:cubicBezTo>
                        <a:cubicBezTo>
                          <a:pt x="325183" y="466182"/>
                          <a:pt x="292572" y="542850"/>
                          <a:pt x="292572" y="542850"/>
                        </a:cubicBezTo>
                        <a:cubicBezTo>
                          <a:pt x="292572" y="542850"/>
                          <a:pt x="231854" y="590642"/>
                          <a:pt x="158708" y="577868"/>
                        </a:cubicBezTo>
                        <a:cubicBezTo>
                          <a:pt x="85562" y="565088"/>
                          <a:pt x="0" y="491736"/>
                          <a:pt x="0" y="491736"/>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1" name="Google Shape;8541;p13"/>
                  <p:cNvSpPr/>
                  <p:nvPr/>
                </p:nvSpPr>
                <p:spPr>
                  <a:xfrm>
                    <a:off x="1689364" y="1356052"/>
                    <a:ext cx="308426" cy="568267"/>
                  </a:xfrm>
                  <a:custGeom>
                    <a:avLst/>
                    <a:gdLst/>
                    <a:ahLst/>
                    <a:cxnLst/>
                    <a:rect l="l" t="t" r="r" b="b"/>
                    <a:pathLst>
                      <a:path w="308426" h="568267" extrusionOk="0">
                        <a:moveTo>
                          <a:pt x="153434" y="0"/>
                        </a:moveTo>
                        <a:cubicBezTo>
                          <a:pt x="152433" y="1485"/>
                          <a:pt x="151209" y="2819"/>
                          <a:pt x="150233" y="4323"/>
                        </a:cubicBezTo>
                        <a:cubicBezTo>
                          <a:pt x="98882" y="83325"/>
                          <a:pt x="128298" y="191459"/>
                          <a:pt x="119483" y="279640"/>
                        </a:cubicBezTo>
                        <a:cubicBezTo>
                          <a:pt x="117428" y="300174"/>
                          <a:pt x="117694" y="321751"/>
                          <a:pt x="109710" y="341146"/>
                        </a:cubicBezTo>
                        <a:cubicBezTo>
                          <a:pt x="104156" y="354641"/>
                          <a:pt x="95275" y="366487"/>
                          <a:pt x="84647" y="376861"/>
                        </a:cubicBezTo>
                        <a:cubicBezTo>
                          <a:pt x="84756" y="389817"/>
                          <a:pt x="83859" y="401463"/>
                          <a:pt x="80160" y="409453"/>
                        </a:cubicBezTo>
                        <a:cubicBezTo>
                          <a:pt x="58129" y="457039"/>
                          <a:pt x="0" y="479926"/>
                          <a:pt x="0" y="479926"/>
                        </a:cubicBezTo>
                        <a:cubicBezTo>
                          <a:pt x="0" y="479926"/>
                          <a:pt x="85580" y="553314"/>
                          <a:pt x="158720" y="566094"/>
                        </a:cubicBezTo>
                        <a:cubicBezTo>
                          <a:pt x="231866" y="578874"/>
                          <a:pt x="292535" y="531101"/>
                          <a:pt x="292535" y="531101"/>
                        </a:cubicBezTo>
                        <a:cubicBezTo>
                          <a:pt x="292535" y="531101"/>
                          <a:pt x="325140" y="454420"/>
                          <a:pt x="296943" y="356599"/>
                        </a:cubicBezTo>
                        <a:cubicBezTo>
                          <a:pt x="282890" y="307862"/>
                          <a:pt x="191252" y="247314"/>
                          <a:pt x="151597" y="182104"/>
                        </a:cubicBezTo>
                        <a:cubicBezTo>
                          <a:pt x="111935" y="116888"/>
                          <a:pt x="198279" y="31392"/>
                          <a:pt x="198279" y="31392"/>
                        </a:cubicBezTo>
                        <a:lnTo>
                          <a:pt x="153434"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2" name="Google Shape;8542;p13"/>
                  <p:cNvSpPr/>
                  <p:nvPr/>
                </p:nvSpPr>
                <p:spPr>
                  <a:xfrm>
                    <a:off x="1689364" y="1628647"/>
                    <a:ext cx="308426" cy="295671"/>
                  </a:xfrm>
                  <a:custGeom>
                    <a:avLst/>
                    <a:gdLst/>
                    <a:ahLst/>
                    <a:cxnLst/>
                    <a:rect l="l" t="t" r="r" b="b"/>
                    <a:pathLst>
                      <a:path w="308426" h="295671" extrusionOk="0">
                        <a:moveTo>
                          <a:pt x="230957" y="0"/>
                        </a:moveTo>
                        <a:cubicBezTo>
                          <a:pt x="228877" y="5372"/>
                          <a:pt x="226749" y="10773"/>
                          <a:pt x="225028" y="16175"/>
                        </a:cubicBezTo>
                        <a:cubicBezTo>
                          <a:pt x="210956" y="60408"/>
                          <a:pt x="187354" y="104369"/>
                          <a:pt x="151597" y="135658"/>
                        </a:cubicBezTo>
                        <a:cubicBezTo>
                          <a:pt x="123975" y="159824"/>
                          <a:pt x="92643" y="178982"/>
                          <a:pt x="55176" y="178982"/>
                        </a:cubicBezTo>
                        <a:cubicBezTo>
                          <a:pt x="52321" y="178982"/>
                          <a:pt x="49344" y="178867"/>
                          <a:pt x="46446" y="178824"/>
                        </a:cubicBezTo>
                        <a:cubicBezTo>
                          <a:pt x="23584" y="197928"/>
                          <a:pt x="0" y="207331"/>
                          <a:pt x="0" y="207331"/>
                        </a:cubicBezTo>
                        <a:cubicBezTo>
                          <a:pt x="0" y="207331"/>
                          <a:pt x="85580" y="280719"/>
                          <a:pt x="158720" y="293499"/>
                        </a:cubicBezTo>
                        <a:cubicBezTo>
                          <a:pt x="231866" y="306279"/>
                          <a:pt x="292535" y="258506"/>
                          <a:pt x="292535" y="258506"/>
                        </a:cubicBezTo>
                        <a:cubicBezTo>
                          <a:pt x="292535" y="258506"/>
                          <a:pt x="325140" y="181825"/>
                          <a:pt x="296943" y="84004"/>
                        </a:cubicBezTo>
                        <a:cubicBezTo>
                          <a:pt x="289692" y="58856"/>
                          <a:pt x="261731" y="30453"/>
                          <a:pt x="230957"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43" name="Google Shape;8543;p13"/>
                <p:cNvGrpSpPr/>
                <p:nvPr/>
              </p:nvGrpSpPr>
              <p:grpSpPr>
                <a:xfrm>
                  <a:off x="1788243" y="1362042"/>
                  <a:ext cx="162679" cy="575546"/>
                  <a:chOff x="1788243" y="1362042"/>
                  <a:chExt cx="162679" cy="575546"/>
                </a:xfrm>
              </p:grpSpPr>
              <p:sp>
                <p:nvSpPr>
                  <p:cNvPr id="8544" name="Google Shape;8544;p13"/>
                  <p:cNvSpPr/>
                  <p:nvPr/>
                </p:nvSpPr>
                <p:spPr>
                  <a:xfrm>
                    <a:off x="1790540" y="1651489"/>
                    <a:ext cx="105445" cy="286099"/>
                  </a:xfrm>
                  <a:custGeom>
                    <a:avLst/>
                    <a:gdLst/>
                    <a:ahLst/>
                    <a:cxnLst/>
                    <a:rect l="l" t="t" r="r" b="b"/>
                    <a:pathLst>
                      <a:path w="105445" h="286099" extrusionOk="0">
                        <a:moveTo>
                          <a:pt x="21357" y="45"/>
                        </a:moveTo>
                        <a:cubicBezTo>
                          <a:pt x="12166" y="627"/>
                          <a:pt x="5703" y="7181"/>
                          <a:pt x="2538" y="17663"/>
                        </a:cubicBezTo>
                        <a:cubicBezTo>
                          <a:pt x="-105" y="26424"/>
                          <a:pt x="-517" y="37706"/>
                          <a:pt x="538" y="48255"/>
                        </a:cubicBezTo>
                        <a:cubicBezTo>
                          <a:pt x="2120" y="64079"/>
                          <a:pt x="4272" y="76865"/>
                          <a:pt x="9104" y="102631"/>
                        </a:cubicBezTo>
                        <a:cubicBezTo>
                          <a:pt x="10741" y="111361"/>
                          <a:pt x="11099" y="113495"/>
                          <a:pt x="11826" y="117527"/>
                        </a:cubicBezTo>
                        <a:cubicBezTo>
                          <a:pt x="18144" y="152333"/>
                          <a:pt x="20253" y="175147"/>
                          <a:pt x="18156" y="200331"/>
                        </a:cubicBezTo>
                        <a:cubicBezTo>
                          <a:pt x="16106" y="224885"/>
                          <a:pt x="11881" y="245649"/>
                          <a:pt x="4703" y="265917"/>
                        </a:cubicBezTo>
                        <a:cubicBezTo>
                          <a:pt x="8825" y="267857"/>
                          <a:pt x="13014" y="269385"/>
                          <a:pt x="17192" y="271124"/>
                        </a:cubicBezTo>
                        <a:cubicBezTo>
                          <a:pt x="24940" y="249481"/>
                          <a:pt x="29529" y="227364"/>
                          <a:pt x="31688" y="201452"/>
                        </a:cubicBezTo>
                        <a:cubicBezTo>
                          <a:pt x="33906" y="174831"/>
                          <a:pt x="31633" y="150999"/>
                          <a:pt x="25122" y="115126"/>
                        </a:cubicBezTo>
                        <a:cubicBezTo>
                          <a:pt x="24382" y="111052"/>
                          <a:pt x="23964" y="108906"/>
                          <a:pt x="22321" y="100145"/>
                        </a:cubicBezTo>
                        <a:cubicBezTo>
                          <a:pt x="17555" y="74755"/>
                          <a:pt x="15524" y="62217"/>
                          <a:pt x="13991" y="46897"/>
                        </a:cubicBezTo>
                        <a:cubicBezTo>
                          <a:pt x="13099" y="37955"/>
                          <a:pt x="13487" y="28309"/>
                          <a:pt x="15512" y="21586"/>
                        </a:cubicBezTo>
                        <a:cubicBezTo>
                          <a:pt x="17719" y="14268"/>
                          <a:pt x="20708" y="12134"/>
                          <a:pt x="27201" y="14298"/>
                        </a:cubicBezTo>
                        <a:cubicBezTo>
                          <a:pt x="46741" y="20816"/>
                          <a:pt x="60473" y="48401"/>
                          <a:pt x="70367" y="87978"/>
                        </a:cubicBezTo>
                        <a:cubicBezTo>
                          <a:pt x="85603" y="148914"/>
                          <a:pt x="91356" y="208218"/>
                          <a:pt x="91908" y="286099"/>
                        </a:cubicBezTo>
                        <a:cubicBezTo>
                          <a:pt x="96528" y="285875"/>
                          <a:pt x="101020" y="285408"/>
                          <a:pt x="105446" y="284814"/>
                        </a:cubicBezTo>
                        <a:cubicBezTo>
                          <a:pt x="104827" y="206545"/>
                          <a:pt x="98953" y="146488"/>
                          <a:pt x="83499" y="84692"/>
                        </a:cubicBezTo>
                        <a:cubicBezTo>
                          <a:pt x="79104" y="67098"/>
                          <a:pt x="73993" y="51875"/>
                          <a:pt x="67245" y="38325"/>
                        </a:cubicBezTo>
                        <a:cubicBezTo>
                          <a:pt x="57787" y="19342"/>
                          <a:pt x="46135" y="6387"/>
                          <a:pt x="31451" y="1488"/>
                        </a:cubicBezTo>
                        <a:cubicBezTo>
                          <a:pt x="27807" y="275"/>
                          <a:pt x="24418" y="-149"/>
                          <a:pt x="21357" y="45"/>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5" name="Google Shape;8545;p13"/>
                  <p:cNvSpPr/>
                  <p:nvPr/>
                </p:nvSpPr>
                <p:spPr>
                  <a:xfrm>
                    <a:off x="1788243" y="1362042"/>
                    <a:ext cx="162679" cy="564493"/>
                  </a:xfrm>
                  <a:custGeom>
                    <a:avLst/>
                    <a:gdLst/>
                    <a:ahLst/>
                    <a:cxnLst/>
                    <a:rect l="l" t="t" r="r" b="b"/>
                    <a:pathLst>
                      <a:path w="162679" h="564493" extrusionOk="0">
                        <a:moveTo>
                          <a:pt x="45280" y="0"/>
                        </a:moveTo>
                        <a:cubicBezTo>
                          <a:pt x="23600" y="42245"/>
                          <a:pt x="6085" y="94511"/>
                          <a:pt x="1071" y="137101"/>
                        </a:cubicBezTo>
                        <a:cubicBezTo>
                          <a:pt x="-2330" y="166044"/>
                          <a:pt x="2435" y="193568"/>
                          <a:pt x="14445" y="222227"/>
                        </a:cubicBezTo>
                        <a:cubicBezTo>
                          <a:pt x="23503" y="243822"/>
                          <a:pt x="33676" y="261076"/>
                          <a:pt x="56011" y="295179"/>
                        </a:cubicBezTo>
                        <a:cubicBezTo>
                          <a:pt x="57017" y="296718"/>
                          <a:pt x="62886" y="305649"/>
                          <a:pt x="64098" y="307510"/>
                        </a:cubicBezTo>
                        <a:cubicBezTo>
                          <a:pt x="71289" y="318586"/>
                          <a:pt x="76521" y="326923"/>
                          <a:pt x="81316" y="335138"/>
                        </a:cubicBezTo>
                        <a:cubicBezTo>
                          <a:pt x="95030" y="358648"/>
                          <a:pt x="105755" y="382275"/>
                          <a:pt x="121433" y="421470"/>
                        </a:cubicBezTo>
                        <a:cubicBezTo>
                          <a:pt x="139439" y="466479"/>
                          <a:pt x="149145" y="501697"/>
                          <a:pt x="149145" y="531822"/>
                        </a:cubicBezTo>
                        <a:cubicBezTo>
                          <a:pt x="149145" y="532865"/>
                          <a:pt x="149139" y="533641"/>
                          <a:pt x="149145" y="535502"/>
                        </a:cubicBezTo>
                        <a:cubicBezTo>
                          <a:pt x="149188" y="549616"/>
                          <a:pt x="148369" y="557340"/>
                          <a:pt x="146738" y="564494"/>
                        </a:cubicBezTo>
                        <a:cubicBezTo>
                          <a:pt x="152146" y="562487"/>
                          <a:pt x="157154" y="560486"/>
                          <a:pt x="161798" y="558328"/>
                        </a:cubicBezTo>
                        <a:cubicBezTo>
                          <a:pt x="162429" y="552241"/>
                          <a:pt x="162707" y="545287"/>
                          <a:pt x="162677" y="535502"/>
                        </a:cubicBezTo>
                        <a:cubicBezTo>
                          <a:pt x="162671" y="533653"/>
                          <a:pt x="162598" y="532847"/>
                          <a:pt x="162598" y="531822"/>
                        </a:cubicBezTo>
                        <a:cubicBezTo>
                          <a:pt x="162598" y="499508"/>
                          <a:pt x="152534" y="463011"/>
                          <a:pt x="133928" y="416504"/>
                        </a:cubicBezTo>
                        <a:cubicBezTo>
                          <a:pt x="118020" y="376733"/>
                          <a:pt x="107143" y="352562"/>
                          <a:pt x="93005" y="328335"/>
                        </a:cubicBezTo>
                        <a:cubicBezTo>
                          <a:pt x="88082" y="319890"/>
                          <a:pt x="82692" y="311384"/>
                          <a:pt x="75387" y="300144"/>
                        </a:cubicBezTo>
                        <a:cubicBezTo>
                          <a:pt x="74168" y="298271"/>
                          <a:pt x="68385" y="289346"/>
                          <a:pt x="67378" y="287812"/>
                        </a:cubicBezTo>
                        <a:cubicBezTo>
                          <a:pt x="45492" y="254383"/>
                          <a:pt x="35573" y="237614"/>
                          <a:pt x="26940" y="217019"/>
                        </a:cubicBezTo>
                        <a:cubicBezTo>
                          <a:pt x="15779" y="190398"/>
                          <a:pt x="11414" y="165092"/>
                          <a:pt x="14524" y="138623"/>
                        </a:cubicBezTo>
                        <a:cubicBezTo>
                          <a:pt x="19277" y="98221"/>
                          <a:pt x="35858" y="48325"/>
                          <a:pt x="56411" y="7766"/>
                        </a:cubicBezTo>
                        <a:lnTo>
                          <a:pt x="45280"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546" name="Google Shape;8546;p13"/>
              <p:cNvSpPr/>
              <p:nvPr/>
            </p:nvSpPr>
            <p:spPr>
              <a:xfrm>
                <a:off x="2266978" y="1808640"/>
                <a:ext cx="542153" cy="564543"/>
              </a:xfrm>
              <a:custGeom>
                <a:avLst/>
                <a:gdLst/>
                <a:ahLst/>
                <a:cxnLst/>
                <a:rect l="l" t="t" r="r" b="b"/>
                <a:pathLst>
                  <a:path w="542153" h="564543" extrusionOk="0">
                    <a:moveTo>
                      <a:pt x="69430" y="286"/>
                    </a:moveTo>
                    <a:cubicBezTo>
                      <a:pt x="42032" y="-817"/>
                      <a:pt x="18746" y="1426"/>
                      <a:pt x="0" y="4372"/>
                    </a:cubicBezTo>
                    <a:cubicBezTo>
                      <a:pt x="7372" y="5021"/>
                      <a:pt x="14581" y="5809"/>
                      <a:pt x="20419" y="7816"/>
                    </a:cubicBezTo>
                    <a:cubicBezTo>
                      <a:pt x="59942" y="21396"/>
                      <a:pt x="112481" y="19935"/>
                      <a:pt x="146498" y="43943"/>
                    </a:cubicBezTo>
                    <a:cubicBezTo>
                      <a:pt x="250715" y="117477"/>
                      <a:pt x="271625" y="143043"/>
                      <a:pt x="389435" y="267182"/>
                    </a:cubicBezTo>
                    <a:cubicBezTo>
                      <a:pt x="450971" y="332022"/>
                      <a:pt x="519655" y="510149"/>
                      <a:pt x="542153" y="564543"/>
                    </a:cubicBezTo>
                    <a:cubicBezTo>
                      <a:pt x="529209" y="501116"/>
                      <a:pt x="508063" y="430941"/>
                      <a:pt x="475361" y="352162"/>
                    </a:cubicBezTo>
                    <a:cubicBezTo>
                      <a:pt x="356084" y="64829"/>
                      <a:pt x="182710" y="4851"/>
                      <a:pt x="69430" y="28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7" name="Google Shape;8547;p13"/>
              <p:cNvSpPr/>
              <p:nvPr/>
            </p:nvSpPr>
            <p:spPr>
              <a:xfrm>
                <a:off x="858744" y="1786118"/>
                <a:ext cx="1864136" cy="1100191"/>
              </a:xfrm>
              <a:custGeom>
                <a:avLst/>
                <a:gdLst/>
                <a:ahLst/>
                <a:cxnLst/>
                <a:rect l="l" t="t" r="r" b="b"/>
                <a:pathLst>
                  <a:path w="1864136" h="1100191" extrusionOk="0">
                    <a:moveTo>
                      <a:pt x="672840" y="0"/>
                    </a:moveTo>
                    <a:cubicBezTo>
                      <a:pt x="663079" y="231"/>
                      <a:pt x="653524" y="1279"/>
                      <a:pt x="644175" y="2322"/>
                    </a:cubicBezTo>
                    <a:cubicBezTo>
                      <a:pt x="638531" y="2965"/>
                      <a:pt x="633087" y="3595"/>
                      <a:pt x="627836" y="4408"/>
                    </a:cubicBezTo>
                    <a:cubicBezTo>
                      <a:pt x="621592" y="5359"/>
                      <a:pt x="615317" y="6251"/>
                      <a:pt x="609897" y="7287"/>
                    </a:cubicBezTo>
                    <a:cubicBezTo>
                      <a:pt x="606266" y="8003"/>
                      <a:pt x="603337" y="8688"/>
                      <a:pt x="600209" y="9373"/>
                    </a:cubicBezTo>
                    <a:cubicBezTo>
                      <a:pt x="588605" y="11938"/>
                      <a:pt x="576983" y="14738"/>
                      <a:pt x="576983" y="14738"/>
                    </a:cubicBezTo>
                    <a:cubicBezTo>
                      <a:pt x="576983" y="14738"/>
                      <a:pt x="394794" y="236"/>
                      <a:pt x="235358" y="129171"/>
                    </a:cubicBezTo>
                    <a:cubicBezTo>
                      <a:pt x="220171" y="141454"/>
                      <a:pt x="205184" y="155077"/>
                      <a:pt x="190592" y="170094"/>
                    </a:cubicBezTo>
                    <a:cubicBezTo>
                      <a:pt x="183304" y="177594"/>
                      <a:pt x="176041" y="185408"/>
                      <a:pt x="168972" y="193641"/>
                    </a:cubicBezTo>
                    <a:cubicBezTo>
                      <a:pt x="168954" y="193653"/>
                      <a:pt x="168984" y="193702"/>
                      <a:pt x="168972" y="193720"/>
                    </a:cubicBezTo>
                    <a:cubicBezTo>
                      <a:pt x="161897" y="201947"/>
                      <a:pt x="154961" y="210508"/>
                      <a:pt x="148147" y="219505"/>
                    </a:cubicBezTo>
                    <a:cubicBezTo>
                      <a:pt x="148135" y="219523"/>
                      <a:pt x="148159" y="219571"/>
                      <a:pt x="148147" y="219583"/>
                    </a:cubicBezTo>
                    <a:cubicBezTo>
                      <a:pt x="127673" y="246629"/>
                      <a:pt x="108406" y="277173"/>
                      <a:pt x="91049" y="311760"/>
                    </a:cubicBezTo>
                    <a:cubicBezTo>
                      <a:pt x="79481" y="334816"/>
                      <a:pt x="68757" y="359643"/>
                      <a:pt x="59020" y="386397"/>
                    </a:cubicBezTo>
                    <a:cubicBezTo>
                      <a:pt x="54146" y="399772"/>
                      <a:pt x="49508" y="413607"/>
                      <a:pt x="45161" y="427957"/>
                    </a:cubicBezTo>
                    <a:cubicBezTo>
                      <a:pt x="40808" y="442331"/>
                      <a:pt x="36776" y="457179"/>
                      <a:pt x="32993" y="472560"/>
                    </a:cubicBezTo>
                    <a:cubicBezTo>
                      <a:pt x="28179" y="492112"/>
                      <a:pt x="24075" y="511585"/>
                      <a:pt x="20340" y="531022"/>
                    </a:cubicBezTo>
                    <a:cubicBezTo>
                      <a:pt x="19564" y="535029"/>
                      <a:pt x="18825" y="539031"/>
                      <a:pt x="18097" y="543032"/>
                    </a:cubicBezTo>
                    <a:cubicBezTo>
                      <a:pt x="14538" y="562621"/>
                      <a:pt x="11386" y="582191"/>
                      <a:pt x="8888" y="601494"/>
                    </a:cubicBezTo>
                    <a:cubicBezTo>
                      <a:pt x="6390" y="620755"/>
                      <a:pt x="4517" y="639762"/>
                      <a:pt x="3043" y="658592"/>
                    </a:cubicBezTo>
                    <a:cubicBezTo>
                      <a:pt x="2752" y="662254"/>
                      <a:pt x="2486" y="665922"/>
                      <a:pt x="2237" y="669560"/>
                    </a:cubicBezTo>
                    <a:cubicBezTo>
                      <a:pt x="1073" y="686632"/>
                      <a:pt x="364" y="703432"/>
                      <a:pt x="0" y="720013"/>
                    </a:cubicBezTo>
                    <a:cubicBezTo>
                      <a:pt x="24360" y="766180"/>
                      <a:pt x="51569" y="805442"/>
                      <a:pt x="75195" y="807140"/>
                    </a:cubicBezTo>
                    <a:cubicBezTo>
                      <a:pt x="194872" y="815749"/>
                      <a:pt x="226113" y="475530"/>
                      <a:pt x="254177" y="406816"/>
                    </a:cubicBezTo>
                    <a:cubicBezTo>
                      <a:pt x="335762" y="207040"/>
                      <a:pt x="515083" y="84004"/>
                      <a:pt x="515083" y="84004"/>
                    </a:cubicBezTo>
                    <a:cubicBezTo>
                      <a:pt x="515083" y="84004"/>
                      <a:pt x="387980" y="182201"/>
                      <a:pt x="300865" y="344432"/>
                    </a:cubicBezTo>
                    <a:cubicBezTo>
                      <a:pt x="261458" y="417814"/>
                      <a:pt x="240718" y="517818"/>
                      <a:pt x="227107" y="604459"/>
                    </a:cubicBezTo>
                    <a:cubicBezTo>
                      <a:pt x="203808" y="752776"/>
                      <a:pt x="245180" y="956414"/>
                      <a:pt x="343067" y="970267"/>
                    </a:cubicBezTo>
                    <a:cubicBezTo>
                      <a:pt x="534750" y="997392"/>
                      <a:pt x="540383" y="642599"/>
                      <a:pt x="604053" y="435244"/>
                    </a:cubicBezTo>
                    <a:cubicBezTo>
                      <a:pt x="640592" y="316246"/>
                      <a:pt x="740511" y="119483"/>
                      <a:pt x="740511" y="119483"/>
                    </a:cubicBezTo>
                    <a:cubicBezTo>
                      <a:pt x="740511" y="119483"/>
                      <a:pt x="646279" y="323788"/>
                      <a:pt x="604210" y="523577"/>
                    </a:cubicBezTo>
                    <a:cubicBezTo>
                      <a:pt x="572872" y="672421"/>
                      <a:pt x="587198" y="832682"/>
                      <a:pt x="595644" y="875054"/>
                    </a:cubicBezTo>
                    <a:cubicBezTo>
                      <a:pt x="621483" y="1004715"/>
                      <a:pt x="719849" y="1143278"/>
                      <a:pt x="797688" y="1087507"/>
                    </a:cubicBezTo>
                    <a:cubicBezTo>
                      <a:pt x="976518" y="959379"/>
                      <a:pt x="988098" y="531289"/>
                      <a:pt x="982678" y="324971"/>
                    </a:cubicBezTo>
                    <a:cubicBezTo>
                      <a:pt x="996967" y="551265"/>
                      <a:pt x="1048985" y="1046251"/>
                      <a:pt x="1233332" y="1053793"/>
                    </a:cubicBezTo>
                    <a:cubicBezTo>
                      <a:pt x="1334603" y="1057940"/>
                      <a:pt x="1382455" y="892932"/>
                      <a:pt x="1374834" y="717770"/>
                    </a:cubicBezTo>
                    <a:cubicBezTo>
                      <a:pt x="1363552" y="458391"/>
                      <a:pt x="1229167" y="143831"/>
                      <a:pt x="1229167" y="143831"/>
                    </a:cubicBezTo>
                    <a:cubicBezTo>
                      <a:pt x="1229167" y="143831"/>
                      <a:pt x="1415970" y="530082"/>
                      <a:pt x="1517349" y="746022"/>
                    </a:cubicBezTo>
                    <a:cubicBezTo>
                      <a:pt x="1581929" y="883590"/>
                      <a:pt x="1730015" y="991256"/>
                      <a:pt x="1696422" y="764161"/>
                    </a:cubicBezTo>
                    <a:cubicBezTo>
                      <a:pt x="1669201" y="580136"/>
                      <a:pt x="1409289" y="82707"/>
                      <a:pt x="1409289" y="82707"/>
                    </a:cubicBezTo>
                    <a:cubicBezTo>
                      <a:pt x="1409289" y="82707"/>
                      <a:pt x="1678980" y="563106"/>
                      <a:pt x="1792539" y="559128"/>
                    </a:cubicBezTo>
                    <a:cubicBezTo>
                      <a:pt x="1885328" y="555885"/>
                      <a:pt x="1881660" y="401978"/>
                      <a:pt x="1817427" y="315676"/>
                    </a:cubicBezTo>
                    <a:cubicBezTo>
                      <a:pt x="1543158" y="-52854"/>
                      <a:pt x="1363303" y="37322"/>
                      <a:pt x="1363303" y="37322"/>
                    </a:cubicBezTo>
                    <a:cubicBezTo>
                      <a:pt x="1363303" y="37322"/>
                      <a:pt x="1338877" y="53497"/>
                      <a:pt x="1338877" y="53497"/>
                    </a:cubicBezTo>
                    <a:cubicBezTo>
                      <a:pt x="1338877" y="53497"/>
                      <a:pt x="1285046" y="18200"/>
                      <a:pt x="1230131" y="38759"/>
                    </a:cubicBezTo>
                    <a:cubicBezTo>
                      <a:pt x="1197247" y="51072"/>
                      <a:pt x="1172148" y="86726"/>
                      <a:pt x="1172148" y="86732"/>
                    </a:cubicBezTo>
                    <a:cubicBezTo>
                      <a:pt x="1172148" y="86732"/>
                      <a:pt x="1128957" y="45749"/>
                      <a:pt x="1075412" y="48453"/>
                    </a:cubicBezTo>
                    <a:cubicBezTo>
                      <a:pt x="999726" y="52266"/>
                      <a:pt x="965217" y="128771"/>
                      <a:pt x="965217" y="128771"/>
                    </a:cubicBezTo>
                    <a:cubicBezTo>
                      <a:pt x="965217" y="128771"/>
                      <a:pt x="949854" y="74831"/>
                      <a:pt x="864316" y="51096"/>
                    </a:cubicBezTo>
                    <a:cubicBezTo>
                      <a:pt x="816288" y="37764"/>
                      <a:pt x="764374" y="67271"/>
                      <a:pt x="764374" y="67271"/>
                    </a:cubicBezTo>
                    <a:cubicBezTo>
                      <a:pt x="764374" y="67271"/>
                      <a:pt x="728968" y="788"/>
                      <a:pt x="672840"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8" name="Google Shape;8548;p13"/>
              <p:cNvSpPr/>
              <p:nvPr/>
            </p:nvSpPr>
            <p:spPr>
              <a:xfrm>
                <a:off x="918577" y="1837563"/>
                <a:ext cx="415607" cy="546743"/>
              </a:xfrm>
              <a:custGeom>
                <a:avLst/>
                <a:gdLst/>
                <a:ahLst/>
                <a:cxnLst/>
                <a:rect l="l" t="t" r="r" b="b"/>
                <a:pathLst>
                  <a:path w="415607" h="546743" extrusionOk="0">
                    <a:moveTo>
                      <a:pt x="411697" y="9"/>
                    </a:moveTo>
                    <a:cubicBezTo>
                      <a:pt x="348639" y="2325"/>
                      <a:pt x="233176" y="56974"/>
                      <a:pt x="145115" y="151400"/>
                    </a:cubicBezTo>
                    <a:cubicBezTo>
                      <a:pt x="1800" y="305088"/>
                      <a:pt x="-42548" y="531340"/>
                      <a:pt x="44530" y="545842"/>
                    </a:cubicBezTo>
                    <a:cubicBezTo>
                      <a:pt x="140969" y="561908"/>
                      <a:pt x="146855" y="359670"/>
                      <a:pt x="228259" y="222799"/>
                    </a:cubicBezTo>
                    <a:cubicBezTo>
                      <a:pt x="307661" y="89306"/>
                      <a:pt x="440045" y="-1034"/>
                      <a:pt x="411697"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49" name="Google Shape;8549;p13"/>
              <p:cNvSpPr/>
              <p:nvPr/>
            </p:nvSpPr>
            <p:spPr>
              <a:xfrm>
                <a:off x="1095445" y="1786118"/>
                <a:ext cx="1362708" cy="1006531"/>
              </a:xfrm>
              <a:custGeom>
                <a:avLst/>
                <a:gdLst/>
                <a:ahLst/>
                <a:cxnLst/>
                <a:rect l="l" t="t" r="r" b="b"/>
                <a:pathLst>
                  <a:path w="1362708" h="1006531" extrusionOk="0">
                    <a:moveTo>
                      <a:pt x="436139" y="0"/>
                    </a:moveTo>
                    <a:cubicBezTo>
                      <a:pt x="426378" y="231"/>
                      <a:pt x="416823" y="1279"/>
                      <a:pt x="407474" y="2322"/>
                    </a:cubicBezTo>
                    <a:cubicBezTo>
                      <a:pt x="401830" y="2965"/>
                      <a:pt x="396386" y="3595"/>
                      <a:pt x="391135" y="4408"/>
                    </a:cubicBezTo>
                    <a:cubicBezTo>
                      <a:pt x="384891" y="5359"/>
                      <a:pt x="378616" y="6251"/>
                      <a:pt x="373196" y="7287"/>
                    </a:cubicBezTo>
                    <a:cubicBezTo>
                      <a:pt x="369564" y="8003"/>
                      <a:pt x="366636" y="8688"/>
                      <a:pt x="363508" y="9373"/>
                    </a:cubicBezTo>
                    <a:cubicBezTo>
                      <a:pt x="356148" y="10998"/>
                      <a:pt x="353177" y="11695"/>
                      <a:pt x="348770" y="12732"/>
                    </a:cubicBezTo>
                    <a:lnTo>
                      <a:pt x="348691" y="12817"/>
                    </a:lnTo>
                    <a:lnTo>
                      <a:pt x="278382" y="84004"/>
                    </a:lnTo>
                    <a:lnTo>
                      <a:pt x="158499" y="205330"/>
                    </a:lnTo>
                    <a:cubicBezTo>
                      <a:pt x="152036" y="213181"/>
                      <a:pt x="145598" y="220978"/>
                      <a:pt x="139038" y="229514"/>
                    </a:cubicBezTo>
                    <a:cubicBezTo>
                      <a:pt x="134867" y="234970"/>
                      <a:pt x="129465" y="242561"/>
                      <a:pt x="124221" y="249775"/>
                    </a:cubicBezTo>
                    <a:cubicBezTo>
                      <a:pt x="117291" y="259336"/>
                      <a:pt x="110392" y="269043"/>
                      <a:pt x="103559" y="279325"/>
                    </a:cubicBezTo>
                    <a:cubicBezTo>
                      <a:pt x="100734" y="283569"/>
                      <a:pt x="97945" y="287503"/>
                      <a:pt x="95072" y="291978"/>
                    </a:cubicBezTo>
                    <a:cubicBezTo>
                      <a:pt x="94102" y="293487"/>
                      <a:pt x="93162" y="295088"/>
                      <a:pt x="92192" y="296622"/>
                    </a:cubicBezTo>
                    <a:cubicBezTo>
                      <a:pt x="87451" y="304121"/>
                      <a:pt x="82746" y="311881"/>
                      <a:pt x="78096" y="319848"/>
                    </a:cubicBezTo>
                    <a:cubicBezTo>
                      <a:pt x="76253" y="323000"/>
                      <a:pt x="74465" y="326250"/>
                      <a:pt x="72652" y="329457"/>
                    </a:cubicBezTo>
                    <a:cubicBezTo>
                      <a:pt x="68475" y="336878"/>
                      <a:pt x="64346" y="344414"/>
                      <a:pt x="60478" y="352040"/>
                    </a:cubicBezTo>
                    <a:cubicBezTo>
                      <a:pt x="58987" y="354975"/>
                      <a:pt x="57592" y="358000"/>
                      <a:pt x="56155" y="361007"/>
                    </a:cubicBezTo>
                    <a:cubicBezTo>
                      <a:pt x="52554" y="368470"/>
                      <a:pt x="49165" y="375945"/>
                      <a:pt x="46061" y="383433"/>
                    </a:cubicBezTo>
                    <a:cubicBezTo>
                      <a:pt x="44515" y="387186"/>
                      <a:pt x="42975" y="390969"/>
                      <a:pt x="41502" y="394800"/>
                    </a:cubicBezTo>
                    <a:cubicBezTo>
                      <a:pt x="38010" y="403949"/>
                      <a:pt x="34682" y="413134"/>
                      <a:pt x="31729" y="422270"/>
                    </a:cubicBezTo>
                    <a:cubicBezTo>
                      <a:pt x="6690" y="499660"/>
                      <a:pt x="15" y="572581"/>
                      <a:pt x="15" y="572581"/>
                    </a:cubicBezTo>
                    <a:cubicBezTo>
                      <a:pt x="15" y="572581"/>
                      <a:pt x="-3616" y="799343"/>
                      <a:pt x="101001" y="817713"/>
                    </a:cubicBezTo>
                    <a:cubicBezTo>
                      <a:pt x="183526" y="832203"/>
                      <a:pt x="262486" y="731011"/>
                      <a:pt x="319299" y="511882"/>
                    </a:cubicBezTo>
                    <a:cubicBezTo>
                      <a:pt x="371911" y="308971"/>
                      <a:pt x="499402" y="128292"/>
                      <a:pt x="499402" y="128292"/>
                    </a:cubicBezTo>
                    <a:cubicBezTo>
                      <a:pt x="499402" y="128292"/>
                      <a:pt x="499166" y="128844"/>
                      <a:pt x="499166" y="128856"/>
                    </a:cubicBezTo>
                    <a:cubicBezTo>
                      <a:pt x="498438" y="130438"/>
                      <a:pt x="405110" y="336320"/>
                      <a:pt x="369110" y="516769"/>
                    </a:cubicBezTo>
                    <a:cubicBezTo>
                      <a:pt x="368419" y="520237"/>
                      <a:pt x="367521" y="523807"/>
                      <a:pt x="366873" y="527257"/>
                    </a:cubicBezTo>
                    <a:cubicBezTo>
                      <a:pt x="365606" y="533423"/>
                      <a:pt x="364781" y="539643"/>
                      <a:pt x="363665" y="545839"/>
                    </a:cubicBezTo>
                    <a:cubicBezTo>
                      <a:pt x="318159" y="825849"/>
                      <a:pt x="446469" y="1135790"/>
                      <a:pt x="601267" y="950406"/>
                    </a:cubicBezTo>
                    <a:cubicBezTo>
                      <a:pt x="673740" y="863619"/>
                      <a:pt x="711892" y="782222"/>
                      <a:pt x="728116" y="697830"/>
                    </a:cubicBezTo>
                    <a:cubicBezTo>
                      <a:pt x="732821" y="673349"/>
                      <a:pt x="735731" y="648638"/>
                      <a:pt x="737004" y="623435"/>
                    </a:cubicBezTo>
                    <a:cubicBezTo>
                      <a:pt x="737010" y="623326"/>
                      <a:pt x="737004" y="623223"/>
                      <a:pt x="737004" y="623114"/>
                    </a:cubicBezTo>
                    <a:cubicBezTo>
                      <a:pt x="737101" y="622095"/>
                      <a:pt x="737149" y="621095"/>
                      <a:pt x="737246" y="620070"/>
                    </a:cubicBezTo>
                    <a:cubicBezTo>
                      <a:pt x="746922" y="404585"/>
                      <a:pt x="735082" y="217025"/>
                      <a:pt x="735082" y="217025"/>
                    </a:cubicBezTo>
                    <a:cubicBezTo>
                      <a:pt x="735082" y="217025"/>
                      <a:pt x="764862" y="710852"/>
                      <a:pt x="933604" y="753970"/>
                    </a:cubicBezTo>
                    <a:cubicBezTo>
                      <a:pt x="1068771" y="788503"/>
                      <a:pt x="1132913" y="662151"/>
                      <a:pt x="1116593" y="548883"/>
                    </a:cubicBezTo>
                    <a:cubicBezTo>
                      <a:pt x="1114938" y="540401"/>
                      <a:pt x="1113331" y="531913"/>
                      <a:pt x="1111549" y="523492"/>
                    </a:cubicBezTo>
                    <a:cubicBezTo>
                      <a:pt x="1075403" y="381111"/>
                      <a:pt x="992466" y="143831"/>
                      <a:pt x="992466" y="143831"/>
                    </a:cubicBezTo>
                    <a:cubicBezTo>
                      <a:pt x="992466" y="143831"/>
                      <a:pt x="1226454" y="630510"/>
                      <a:pt x="1306863" y="606781"/>
                    </a:cubicBezTo>
                    <a:cubicBezTo>
                      <a:pt x="1396512" y="580317"/>
                      <a:pt x="1355383" y="462265"/>
                      <a:pt x="1338498" y="421791"/>
                    </a:cubicBezTo>
                    <a:cubicBezTo>
                      <a:pt x="1335115" y="413673"/>
                      <a:pt x="1330811" y="403609"/>
                      <a:pt x="1330811" y="403609"/>
                    </a:cubicBezTo>
                    <a:cubicBezTo>
                      <a:pt x="1330811" y="403609"/>
                      <a:pt x="1254142" y="216722"/>
                      <a:pt x="1197796" y="121405"/>
                    </a:cubicBezTo>
                    <a:cubicBezTo>
                      <a:pt x="1197456" y="120835"/>
                      <a:pt x="1197171" y="120447"/>
                      <a:pt x="1196832" y="119883"/>
                    </a:cubicBezTo>
                    <a:cubicBezTo>
                      <a:pt x="1169162" y="73413"/>
                      <a:pt x="1146451" y="48926"/>
                      <a:pt x="1130610" y="36200"/>
                    </a:cubicBezTo>
                    <a:cubicBezTo>
                      <a:pt x="1129652" y="36515"/>
                      <a:pt x="1126602" y="37322"/>
                      <a:pt x="1126602" y="37322"/>
                    </a:cubicBezTo>
                    <a:cubicBezTo>
                      <a:pt x="1126602" y="37322"/>
                      <a:pt x="1102176" y="53497"/>
                      <a:pt x="1102176" y="53497"/>
                    </a:cubicBezTo>
                    <a:cubicBezTo>
                      <a:pt x="1102176" y="53497"/>
                      <a:pt x="1048345" y="18200"/>
                      <a:pt x="993430" y="38759"/>
                    </a:cubicBezTo>
                    <a:cubicBezTo>
                      <a:pt x="960546" y="51072"/>
                      <a:pt x="935447" y="86726"/>
                      <a:pt x="935447" y="86732"/>
                    </a:cubicBezTo>
                    <a:cubicBezTo>
                      <a:pt x="935447" y="86732"/>
                      <a:pt x="892256" y="45749"/>
                      <a:pt x="838711" y="48453"/>
                    </a:cubicBezTo>
                    <a:cubicBezTo>
                      <a:pt x="763025" y="52266"/>
                      <a:pt x="728516" y="128771"/>
                      <a:pt x="728516" y="128771"/>
                    </a:cubicBezTo>
                    <a:cubicBezTo>
                      <a:pt x="728516" y="128771"/>
                      <a:pt x="713153" y="74831"/>
                      <a:pt x="627615" y="51096"/>
                    </a:cubicBezTo>
                    <a:cubicBezTo>
                      <a:pt x="579587" y="37764"/>
                      <a:pt x="527672" y="67271"/>
                      <a:pt x="527672" y="67271"/>
                    </a:cubicBezTo>
                    <a:cubicBezTo>
                      <a:pt x="527672" y="67271"/>
                      <a:pt x="492267" y="788"/>
                      <a:pt x="436139"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0" name="Google Shape;8550;p13"/>
              <p:cNvSpPr/>
              <p:nvPr/>
            </p:nvSpPr>
            <p:spPr>
              <a:xfrm>
                <a:off x="1129594" y="1843022"/>
                <a:ext cx="418759" cy="556584"/>
              </a:xfrm>
              <a:custGeom>
                <a:avLst/>
                <a:gdLst/>
                <a:ahLst/>
                <a:cxnLst/>
                <a:rect l="l" t="t" r="r" b="b"/>
                <a:pathLst>
                  <a:path w="418759" h="556584" extrusionOk="0">
                    <a:moveTo>
                      <a:pt x="418759" y="0"/>
                    </a:moveTo>
                    <a:cubicBezTo>
                      <a:pt x="418759" y="0"/>
                      <a:pt x="181534" y="23990"/>
                      <a:pt x="40116" y="316871"/>
                    </a:cubicBezTo>
                    <a:cubicBezTo>
                      <a:pt x="-40426" y="483679"/>
                      <a:pt x="15144" y="560953"/>
                      <a:pt x="77213" y="556394"/>
                    </a:cubicBezTo>
                    <a:cubicBezTo>
                      <a:pt x="143515" y="551526"/>
                      <a:pt x="182358" y="351598"/>
                      <a:pt x="261136" y="202305"/>
                    </a:cubicBezTo>
                    <a:cubicBezTo>
                      <a:pt x="322897" y="85259"/>
                      <a:pt x="418759" y="0"/>
                      <a:pt x="41875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1" name="Google Shape;8551;p13"/>
              <p:cNvSpPr/>
              <p:nvPr/>
            </p:nvSpPr>
            <p:spPr>
              <a:xfrm>
                <a:off x="1509947" y="1882157"/>
                <a:ext cx="251107" cy="667316"/>
              </a:xfrm>
              <a:custGeom>
                <a:avLst/>
                <a:gdLst/>
                <a:ahLst/>
                <a:cxnLst/>
                <a:rect l="l" t="t" r="r" b="b"/>
                <a:pathLst>
                  <a:path w="251107" h="667316" extrusionOk="0">
                    <a:moveTo>
                      <a:pt x="194192" y="285"/>
                    </a:moveTo>
                    <a:cubicBezTo>
                      <a:pt x="248919" y="-7354"/>
                      <a:pt x="268138" y="139684"/>
                      <a:pt x="234308" y="305855"/>
                    </a:cubicBezTo>
                    <a:cubicBezTo>
                      <a:pt x="200485" y="472026"/>
                      <a:pt x="135687" y="692495"/>
                      <a:pt x="58879" y="664970"/>
                    </a:cubicBezTo>
                    <a:cubicBezTo>
                      <a:pt x="6856" y="646328"/>
                      <a:pt x="-18450" y="502600"/>
                      <a:pt x="15380" y="336429"/>
                    </a:cubicBezTo>
                    <a:cubicBezTo>
                      <a:pt x="49209" y="170264"/>
                      <a:pt x="139458" y="7930"/>
                      <a:pt x="194192" y="28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2" name="Google Shape;8552;p13"/>
              <p:cNvSpPr/>
              <p:nvPr/>
            </p:nvSpPr>
            <p:spPr>
              <a:xfrm>
                <a:off x="1873026" y="1865874"/>
                <a:ext cx="141837" cy="437518"/>
              </a:xfrm>
              <a:custGeom>
                <a:avLst/>
                <a:gdLst/>
                <a:ahLst/>
                <a:cxnLst/>
                <a:rect l="l" t="t" r="r" b="b"/>
                <a:pathLst>
                  <a:path w="141837" h="437518" extrusionOk="0">
                    <a:moveTo>
                      <a:pt x="40730" y="975"/>
                    </a:moveTo>
                    <a:cubicBezTo>
                      <a:pt x="72092" y="-10199"/>
                      <a:pt x="114215" y="76158"/>
                      <a:pt x="132052" y="185092"/>
                    </a:cubicBezTo>
                    <a:cubicBezTo>
                      <a:pt x="149882" y="294031"/>
                      <a:pt x="143419" y="425555"/>
                      <a:pt x="112063" y="436728"/>
                    </a:cubicBezTo>
                    <a:cubicBezTo>
                      <a:pt x="80701" y="447902"/>
                      <a:pt x="24439" y="338719"/>
                      <a:pt x="6603" y="229785"/>
                    </a:cubicBezTo>
                    <a:cubicBezTo>
                      <a:pt x="-11227" y="120845"/>
                      <a:pt x="9368" y="12148"/>
                      <a:pt x="40730" y="9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3" name="Google Shape;8553;p13"/>
              <p:cNvSpPr/>
              <p:nvPr/>
            </p:nvSpPr>
            <p:spPr>
              <a:xfrm>
                <a:off x="2305973" y="1841355"/>
                <a:ext cx="309127" cy="348544"/>
              </a:xfrm>
              <a:custGeom>
                <a:avLst/>
                <a:gdLst/>
                <a:ahLst/>
                <a:cxnLst/>
                <a:rect l="l" t="t" r="r" b="b"/>
                <a:pathLst>
                  <a:path w="309127" h="348544" extrusionOk="0">
                    <a:moveTo>
                      <a:pt x="0" y="0"/>
                    </a:moveTo>
                    <a:cubicBezTo>
                      <a:pt x="0" y="0"/>
                      <a:pt x="214867" y="421124"/>
                      <a:pt x="284320" y="337575"/>
                    </a:cubicBezTo>
                    <a:cubicBezTo>
                      <a:pt x="346499" y="262774"/>
                      <a:pt x="283654" y="186936"/>
                      <a:pt x="185893" y="101895"/>
                    </a:cubicBezTo>
                    <a:cubicBezTo>
                      <a:pt x="132427" y="55376"/>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4" name="Google Shape;8554;p13"/>
              <p:cNvSpPr/>
              <p:nvPr/>
            </p:nvSpPr>
            <p:spPr>
              <a:xfrm>
                <a:off x="2122785" y="1847253"/>
                <a:ext cx="255730" cy="417529"/>
              </a:xfrm>
              <a:custGeom>
                <a:avLst/>
                <a:gdLst/>
                <a:ahLst/>
                <a:cxnLst/>
                <a:rect l="l" t="t" r="r" b="b"/>
                <a:pathLst>
                  <a:path w="255730" h="417529" extrusionOk="0">
                    <a:moveTo>
                      <a:pt x="2188" y="953"/>
                    </a:moveTo>
                    <a:cubicBezTo>
                      <a:pt x="39243" y="-21721"/>
                      <a:pt x="313833" y="367234"/>
                      <a:pt x="244585" y="413644"/>
                    </a:cubicBezTo>
                    <a:cubicBezTo>
                      <a:pt x="170087" y="463570"/>
                      <a:pt x="-22614" y="16128"/>
                      <a:pt x="2188" y="953"/>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5" name="Google Shape;8555;p13"/>
              <p:cNvSpPr/>
              <p:nvPr/>
            </p:nvSpPr>
            <p:spPr>
              <a:xfrm>
                <a:off x="995719" y="1854578"/>
                <a:ext cx="304647" cy="286654"/>
              </a:xfrm>
              <a:custGeom>
                <a:avLst/>
                <a:gdLst/>
                <a:ahLst/>
                <a:cxnLst/>
                <a:rect l="l" t="t" r="r" b="b"/>
                <a:pathLst>
                  <a:path w="304647" h="286654" extrusionOk="0">
                    <a:moveTo>
                      <a:pt x="304647" y="0"/>
                    </a:moveTo>
                    <a:cubicBezTo>
                      <a:pt x="304647" y="0"/>
                      <a:pt x="172603" y="44591"/>
                      <a:pt x="94904" y="121174"/>
                    </a:cubicBezTo>
                    <a:cubicBezTo>
                      <a:pt x="25808" y="189270"/>
                      <a:pt x="-28532" y="270722"/>
                      <a:pt x="16423" y="284266"/>
                    </a:cubicBezTo>
                    <a:cubicBezTo>
                      <a:pt x="73308" y="301399"/>
                      <a:pt x="86707" y="223057"/>
                      <a:pt x="143411" y="154889"/>
                    </a:cubicBezTo>
                    <a:cubicBezTo>
                      <a:pt x="209821" y="75056"/>
                      <a:pt x="304647" y="0"/>
                      <a:pt x="304647"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6" name="Google Shape;8556;p13"/>
              <p:cNvSpPr/>
              <p:nvPr/>
            </p:nvSpPr>
            <p:spPr>
              <a:xfrm>
                <a:off x="928732" y="2665567"/>
                <a:ext cx="40346" cy="48010"/>
              </a:xfrm>
              <a:custGeom>
                <a:avLst/>
                <a:gdLst/>
                <a:ahLst/>
                <a:cxnLst/>
                <a:rect l="l" t="t" r="r" b="b"/>
                <a:pathLst>
                  <a:path w="40346" h="48010" extrusionOk="0">
                    <a:moveTo>
                      <a:pt x="0" y="24008"/>
                    </a:moveTo>
                    <a:cubicBezTo>
                      <a:pt x="0" y="10749"/>
                      <a:pt x="9033" y="0"/>
                      <a:pt x="20171" y="0"/>
                    </a:cubicBezTo>
                    <a:cubicBezTo>
                      <a:pt x="31314" y="0"/>
                      <a:pt x="40347" y="10749"/>
                      <a:pt x="40347" y="24008"/>
                    </a:cubicBezTo>
                    <a:cubicBezTo>
                      <a:pt x="40347" y="37261"/>
                      <a:pt x="31314" y="48010"/>
                      <a:pt x="20171" y="48010"/>
                    </a:cubicBezTo>
                    <a:cubicBezTo>
                      <a:pt x="9033" y="48010"/>
                      <a:pt x="0" y="37261"/>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7" name="Google Shape;8557;p13"/>
              <p:cNvSpPr/>
              <p:nvPr/>
            </p:nvSpPr>
            <p:spPr>
              <a:xfrm>
                <a:off x="881625" y="2436047"/>
                <a:ext cx="26827" cy="31919"/>
              </a:xfrm>
              <a:custGeom>
                <a:avLst/>
                <a:gdLst/>
                <a:ahLst/>
                <a:cxnLst/>
                <a:rect l="l" t="t" r="r" b="b"/>
                <a:pathLst>
                  <a:path w="26827" h="31919" extrusionOk="0">
                    <a:moveTo>
                      <a:pt x="0" y="15963"/>
                    </a:moveTo>
                    <a:cubicBezTo>
                      <a:pt x="0" y="7148"/>
                      <a:pt x="6008" y="0"/>
                      <a:pt x="13417" y="0"/>
                    </a:cubicBezTo>
                    <a:cubicBezTo>
                      <a:pt x="20819" y="0"/>
                      <a:pt x="26827" y="7148"/>
                      <a:pt x="26827" y="15963"/>
                    </a:cubicBezTo>
                    <a:cubicBezTo>
                      <a:pt x="26827" y="24772"/>
                      <a:pt x="20819" y="31920"/>
                      <a:pt x="13417" y="31920"/>
                    </a:cubicBezTo>
                    <a:cubicBezTo>
                      <a:pt x="6008"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8" name="Google Shape;8558;p13"/>
              <p:cNvSpPr/>
              <p:nvPr/>
            </p:nvSpPr>
            <p:spPr>
              <a:xfrm>
                <a:off x="1175797" y="2662978"/>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59" name="Google Shape;8559;p13"/>
              <p:cNvSpPr/>
              <p:nvPr/>
            </p:nvSpPr>
            <p:spPr>
              <a:xfrm>
                <a:off x="1682332" y="2805736"/>
                <a:ext cx="26821" cy="31919"/>
              </a:xfrm>
              <a:custGeom>
                <a:avLst/>
                <a:gdLst/>
                <a:ahLst/>
                <a:cxnLst/>
                <a:rect l="l" t="t" r="r" b="b"/>
                <a:pathLst>
                  <a:path w="26821" h="31919" extrusionOk="0">
                    <a:moveTo>
                      <a:pt x="0" y="15963"/>
                    </a:moveTo>
                    <a:cubicBezTo>
                      <a:pt x="0" y="7148"/>
                      <a:pt x="6002" y="0"/>
                      <a:pt x="13411" y="0"/>
                    </a:cubicBezTo>
                    <a:cubicBezTo>
                      <a:pt x="20819" y="0"/>
                      <a:pt x="26821" y="7148"/>
                      <a:pt x="26821" y="15963"/>
                    </a:cubicBezTo>
                    <a:cubicBezTo>
                      <a:pt x="26821" y="24772"/>
                      <a:pt x="20819" y="31920"/>
                      <a:pt x="13411" y="31920"/>
                    </a:cubicBezTo>
                    <a:cubicBezTo>
                      <a:pt x="6002" y="31920"/>
                      <a:pt x="0" y="24772"/>
                      <a:pt x="0" y="1596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0" name="Google Shape;8560;p13"/>
              <p:cNvSpPr/>
              <p:nvPr/>
            </p:nvSpPr>
            <p:spPr>
              <a:xfrm>
                <a:off x="2490284" y="2601455"/>
                <a:ext cx="26827" cy="31913"/>
              </a:xfrm>
              <a:custGeom>
                <a:avLst/>
                <a:gdLst/>
                <a:ahLst/>
                <a:cxnLst/>
                <a:rect l="l" t="t" r="r" b="b"/>
                <a:pathLst>
                  <a:path w="26827" h="31913" extrusionOk="0">
                    <a:moveTo>
                      <a:pt x="0" y="15957"/>
                    </a:moveTo>
                    <a:cubicBezTo>
                      <a:pt x="0" y="7142"/>
                      <a:pt x="6008" y="0"/>
                      <a:pt x="13417" y="0"/>
                    </a:cubicBezTo>
                    <a:cubicBezTo>
                      <a:pt x="20819" y="0"/>
                      <a:pt x="26827" y="7142"/>
                      <a:pt x="26827" y="15957"/>
                    </a:cubicBezTo>
                    <a:cubicBezTo>
                      <a:pt x="26827" y="24772"/>
                      <a:pt x="20819" y="31914"/>
                      <a:pt x="13417" y="31914"/>
                    </a:cubicBezTo>
                    <a:cubicBezTo>
                      <a:pt x="6008" y="31914"/>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1" name="Google Shape;8561;p13"/>
              <p:cNvSpPr/>
              <p:nvPr/>
            </p:nvSpPr>
            <p:spPr>
              <a:xfrm>
                <a:off x="1962918" y="2628931"/>
                <a:ext cx="26827" cy="31919"/>
              </a:xfrm>
              <a:custGeom>
                <a:avLst/>
                <a:gdLst/>
                <a:ahLst/>
                <a:cxnLst/>
                <a:rect l="l" t="t" r="r" b="b"/>
                <a:pathLst>
                  <a:path w="26827" h="31919" extrusionOk="0">
                    <a:moveTo>
                      <a:pt x="0" y="15957"/>
                    </a:moveTo>
                    <a:cubicBezTo>
                      <a:pt x="0" y="7148"/>
                      <a:pt x="6008" y="0"/>
                      <a:pt x="13411" y="0"/>
                    </a:cubicBezTo>
                    <a:cubicBezTo>
                      <a:pt x="20819" y="0"/>
                      <a:pt x="26827" y="7148"/>
                      <a:pt x="26827" y="15957"/>
                    </a:cubicBezTo>
                    <a:cubicBezTo>
                      <a:pt x="26827" y="24772"/>
                      <a:pt x="20819" y="31920"/>
                      <a:pt x="13411"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2" name="Google Shape;8562;p13"/>
              <p:cNvSpPr/>
              <p:nvPr/>
            </p:nvSpPr>
            <p:spPr>
              <a:xfrm>
                <a:off x="2016651" y="2703083"/>
                <a:ext cx="26827" cy="31919"/>
              </a:xfrm>
              <a:custGeom>
                <a:avLst/>
                <a:gdLst/>
                <a:ahLst/>
                <a:cxnLst/>
                <a:rect l="l" t="t" r="r" b="b"/>
                <a:pathLst>
                  <a:path w="26827" h="31919" extrusionOk="0">
                    <a:moveTo>
                      <a:pt x="0" y="15957"/>
                    </a:moveTo>
                    <a:cubicBezTo>
                      <a:pt x="0" y="7142"/>
                      <a:pt x="6008" y="0"/>
                      <a:pt x="13410" y="0"/>
                    </a:cubicBezTo>
                    <a:cubicBezTo>
                      <a:pt x="20819" y="0"/>
                      <a:pt x="26827" y="7142"/>
                      <a:pt x="26827" y="15957"/>
                    </a:cubicBezTo>
                    <a:cubicBezTo>
                      <a:pt x="26827" y="24772"/>
                      <a:pt x="20819" y="31920"/>
                      <a:pt x="13410" y="31920"/>
                    </a:cubicBezTo>
                    <a:cubicBezTo>
                      <a:pt x="6008" y="31920"/>
                      <a:pt x="0" y="24772"/>
                      <a:pt x="0" y="159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3" name="Google Shape;8563;p13"/>
              <p:cNvSpPr/>
              <p:nvPr/>
            </p:nvSpPr>
            <p:spPr>
              <a:xfrm>
                <a:off x="907412" y="2498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55" y="18879"/>
                      <a:pt x="13438" y="23401"/>
                      <a:pt x="8182" y="22729"/>
                    </a:cubicBezTo>
                    <a:cubicBezTo>
                      <a:pt x="2920" y="22056"/>
                      <a:pt x="-694" y="16436"/>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4" name="Google Shape;8564;p13"/>
              <p:cNvSpPr/>
              <p:nvPr/>
            </p:nvSpPr>
            <p:spPr>
              <a:xfrm>
                <a:off x="987883" y="2443165"/>
                <a:ext cx="19266" cy="22794"/>
              </a:xfrm>
              <a:custGeom>
                <a:avLst/>
                <a:gdLst/>
                <a:ahLst/>
                <a:cxnLst/>
                <a:rect l="l" t="t" r="r" b="b"/>
                <a:pathLst>
                  <a:path w="19266" h="22794" extrusionOk="0">
                    <a:moveTo>
                      <a:pt x="111" y="10179"/>
                    </a:moveTo>
                    <a:cubicBezTo>
                      <a:pt x="917" y="3922"/>
                      <a:pt x="5828" y="-607"/>
                      <a:pt x="11091" y="66"/>
                    </a:cubicBezTo>
                    <a:cubicBezTo>
                      <a:pt x="16347" y="745"/>
                      <a:pt x="19960" y="6365"/>
                      <a:pt x="19154" y="12622"/>
                    </a:cubicBezTo>
                    <a:cubicBezTo>
                      <a:pt x="18354" y="18879"/>
                      <a:pt x="13437" y="23401"/>
                      <a:pt x="8180" y="22728"/>
                    </a:cubicBezTo>
                    <a:cubicBezTo>
                      <a:pt x="2918" y="22055"/>
                      <a:pt x="-689" y="16435"/>
                      <a:pt x="111" y="1017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5" name="Google Shape;8565;p13"/>
              <p:cNvSpPr/>
              <p:nvPr/>
            </p:nvSpPr>
            <p:spPr>
              <a:xfrm>
                <a:off x="947439" y="2289936"/>
                <a:ext cx="19270" cy="22790"/>
              </a:xfrm>
              <a:custGeom>
                <a:avLst/>
                <a:gdLst/>
                <a:ahLst/>
                <a:cxnLst/>
                <a:rect l="l" t="t" r="r" b="b"/>
                <a:pathLst>
                  <a:path w="19270" h="22790" extrusionOk="0">
                    <a:moveTo>
                      <a:pt x="111" y="10174"/>
                    </a:moveTo>
                    <a:cubicBezTo>
                      <a:pt x="917" y="3917"/>
                      <a:pt x="5834" y="-612"/>
                      <a:pt x="11090" y="67"/>
                    </a:cubicBezTo>
                    <a:cubicBezTo>
                      <a:pt x="16347" y="740"/>
                      <a:pt x="19960" y="6360"/>
                      <a:pt x="19160" y="12617"/>
                    </a:cubicBezTo>
                    <a:cubicBezTo>
                      <a:pt x="18354" y="18874"/>
                      <a:pt x="13443" y="23403"/>
                      <a:pt x="8180" y="22724"/>
                    </a:cubicBezTo>
                    <a:cubicBezTo>
                      <a:pt x="2924"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6" name="Google Shape;8566;p13"/>
              <p:cNvSpPr/>
              <p:nvPr/>
            </p:nvSpPr>
            <p:spPr>
              <a:xfrm>
                <a:off x="1022877" y="2093853"/>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22"/>
                    </a:cubicBezTo>
                    <a:cubicBezTo>
                      <a:pt x="18354" y="18879"/>
                      <a:pt x="13437" y="23401"/>
                      <a:pt x="8181" y="22729"/>
                    </a:cubicBezTo>
                    <a:cubicBezTo>
                      <a:pt x="2918" y="22055"/>
                      <a:pt x="-689" y="16435"/>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7" name="Google Shape;8567;p13"/>
              <p:cNvSpPr/>
              <p:nvPr/>
            </p:nvSpPr>
            <p:spPr>
              <a:xfrm>
                <a:off x="1231243" y="2313115"/>
                <a:ext cx="19266" cy="22794"/>
              </a:xfrm>
              <a:custGeom>
                <a:avLst/>
                <a:gdLst/>
                <a:ahLst/>
                <a:cxnLst/>
                <a:rect l="l" t="t" r="r" b="b"/>
                <a:pathLst>
                  <a:path w="19266" h="22794" extrusionOk="0">
                    <a:moveTo>
                      <a:pt x="113" y="10173"/>
                    </a:moveTo>
                    <a:cubicBezTo>
                      <a:pt x="913" y="3916"/>
                      <a:pt x="5830" y="-607"/>
                      <a:pt x="11086" y="66"/>
                    </a:cubicBezTo>
                    <a:cubicBezTo>
                      <a:pt x="16348" y="739"/>
                      <a:pt x="19956" y="6360"/>
                      <a:pt x="19155" y="12616"/>
                    </a:cubicBezTo>
                    <a:cubicBezTo>
                      <a:pt x="18349" y="18879"/>
                      <a:pt x="13438" y="23401"/>
                      <a:pt x="8182" y="22729"/>
                    </a:cubicBezTo>
                    <a:cubicBezTo>
                      <a:pt x="2920" y="22050"/>
                      <a:pt x="-694" y="16429"/>
                      <a:pt x="113"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8" name="Google Shape;8568;p13"/>
              <p:cNvSpPr/>
              <p:nvPr/>
            </p:nvSpPr>
            <p:spPr>
              <a:xfrm>
                <a:off x="1963589" y="2215251"/>
                <a:ext cx="19265" cy="22790"/>
              </a:xfrm>
              <a:custGeom>
                <a:avLst/>
                <a:gdLst/>
                <a:ahLst/>
                <a:cxnLst/>
                <a:rect l="l" t="t" r="r" b="b"/>
                <a:pathLst>
                  <a:path w="19265" h="22790" extrusionOk="0">
                    <a:moveTo>
                      <a:pt x="111" y="10174"/>
                    </a:moveTo>
                    <a:cubicBezTo>
                      <a:pt x="911" y="3917"/>
                      <a:pt x="5828" y="-612"/>
                      <a:pt x="11085" y="67"/>
                    </a:cubicBezTo>
                    <a:cubicBezTo>
                      <a:pt x="16347" y="740"/>
                      <a:pt x="19954" y="6360"/>
                      <a:pt x="19154" y="12617"/>
                    </a:cubicBezTo>
                    <a:cubicBezTo>
                      <a:pt x="18354" y="18874"/>
                      <a:pt x="13437" y="23403"/>
                      <a:pt x="8180" y="22724"/>
                    </a:cubicBezTo>
                    <a:cubicBezTo>
                      <a:pt x="2918" y="22051"/>
                      <a:pt x="-689" y="16431"/>
                      <a:pt x="111" y="1017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9" name="Google Shape;8569;p13"/>
              <p:cNvSpPr/>
              <p:nvPr/>
            </p:nvSpPr>
            <p:spPr>
              <a:xfrm>
                <a:off x="1905070" y="2038239"/>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55" y="18874"/>
                      <a:pt x="13438" y="23403"/>
                      <a:pt x="8182" y="22724"/>
                    </a:cubicBezTo>
                    <a:cubicBezTo>
                      <a:pt x="2920"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0" name="Google Shape;8570;p13"/>
              <p:cNvSpPr/>
              <p:nvPr/>
            </p:nvSpPr>
            <p:spPr>
              <a:xfrm>
                <a:off x="1641884" y="2149410"/>
                <a:ext cx="19266" cy="22790"/>
              </a:xfrm>
              <a:custGeom>
                <a:avLst/>
                <a:gdLst/>
                <a:ahLst/>
                <a:cxnLst/>
                <a:rect l="l" t="t" r="r" b="b"/>
                <a:pathLst>
                  <a:path w="19266" h="22790" extrusionOk="0">
                    <a:moveTo>
                      <a:pt x="113" y="10174"/>
                    </a:moveTo>
                    <a:cubicBezTo>
                      <a:pt x="913" y="3917"/>
                      <a:pt x="5830" y="-612"/>
                      <a:pt x="11086" y="67"/>
                    </a:cubicBezTo>
                    <a:cubicBezTo>
                      <a:pt x="16348" y="740"/>
                      <a:pt x="19956" y="6360"/>
                      <a:pt x="19155" y="12617"/>
                    </a:cubicBezTo>
                    <a:cubicBezTo>
                      <a:pt x="18349" y="18874"/>
                      <a:pt x="13438" y="23403"/>
                      <a:pt x="8176" y="22724"/>
                    </a:cubicBezTo>
                    <a:cubicBezTo>
                      <a:pt x="2919" y="22051"/>
                      <a:pt x="-694" y="16431"/>
                      <a:pt x="113" y="1017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1" name="Google Shape;8571;p13"/>
              <p:cNvSpPr/>
              <p:nvPr/>
            </p:nvSpPr>
            <p:spPr>
              <a:xfrm>
                <a:off x="2185057" y="194314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2" name="Google Shape;8572;p13"/>
              <p:cNvSpPr/>
              <p:nvPr/>
            </p:nvSpPr>
            <p:spPr>
              <a:xfrm>
                <a:off x="1273846" y="2103068"/>
                <a:ext cx="19266" cy="22794"/>
              </a:xfrm>
              <a:custGeom>
                <a:avLst/>
                <a:gdLst/>
                <a:ahLst/>
                <a:cxnLst/>
                <a:rect l="l" t="t" r="r" b="b"/>
                <a:pathLst>
                  <a:path w="19266" h="22794" extrusionOk="0">
                    <a:moveTo>
                      <a:pt x="111" y="10179"/>
                    </a:moveTo>
                    <a:cubicBezTo>
                      <a:pt x="917" y="3922"/>
                      <a:pt x="5828" y="-607"/>
                      <a:pt x="11090" y="66"/>
                    </a:cubicBezTo>
                    <a:cubicBezTo>
                      <a:pt x="16347" y="745"/>
                      <a:pt x="19960" y="6365"/>
                      <a:pt x="19154" y="12622"/>
                    </a:cubicBezTo>
                    <a:cubicBezTo>
                      <a:pt x="18354" y="18879"/>
                      <a:pt x="13437" y="23401"/>
                      <a:pt x="8180" y="22729"/>
                    </a:cubicBezTo>
                    <a:cubicBezTo>
                      <a:pt x="2924" y="22056"/>
                      <a:pt x="-689" y="16436"/>
                      <a:pt x="111" y="101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3" name="Google Shape;8573;p13"/>
              <p:cNvSpPr/>
              <p:nvPr/>
            </p:nvSpPr>
            <p:spPr>
              <a:xfrm>
                <a:off x="1153066" y="1920394"/>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3" y="18879"/>
                      <a:pt x="13437" y="23402"/>
                      <a:pt x="8180" y="22728"/>
                    </a:cubicBezTo>
                    <a:cubicBezTo>
                      <a:pt x="2924" y="22049"/>
                      <a:pt x="-689" y="16429"/>
                      <a:pt x="111" y="10173"/>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4" name="Google Shape;8574;p13"/>
              <p:cNvSpPr/>
              <p:nvPr/>
            </p:nvSpPr>
            <p:spPr>
              <a:xfrm>
                <a:off x="1928968" y="1988812"/>
                <a:ext cx="10396" cy="12295"/>
              </a:xfrm>
              <a:custGeom>
                <a:avLst/>
                <a:gdLst/>
                <a:ahLst/>
                <a:cxnLst/>
                <a:rect l="l" t="t" r="r" b="b"/>
                <a:pathLst>
                  <a:path w="10396" h="12295" extrusionOk="0">
                    <a:moveTo>
                      <a:pt x="60" y="5486"/>
                    </a:moveTo>
                    <a:cubicBezTo>
                      <a:pt x="496" y="2109"/>
                      <a:pt x="3146" y="-328"/>
                      <a:pt x="5983" y="36"/>
                    </a:cubicBezTo>
                    <a:cubicBezTo>
                      <a:pt x="8820" y="400"/>
                      <a:pt x="10772" y="3431"/>
                      <a:pt x="10336" y="6808"/>
                    </a:cubicBezTo>
                    <a:cubicBezTo>
                      <a:pt x="9905" y="10185"/>
                      <a:pt x="7250" y="12628"/>
                      <a:pt x="4413" y="12258"/>
                    </a:cubicBezTo>
                    <a:cubicBezTo>
                      <a:pt x="1575" y="11894"/>
                      <a:pt x="-371" y="8863"/>
                      <a:pt x="60"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5" name="Google Shape;8575;p13"/>
              <p:cNvSpPr/>
              <p:nvPr/>
            </p:nvSpPr>
            <p:spPr>
              <a:xfrm>
                <a:off x="2192717" y="1977808"/>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6" name="Google Shape;8576;p13"/>
              <p:cNvSpPr/>
              <p:nvPr/>
            </p:nvSpPr>
            <p:spPr>
              <a:xfrm>
                <a:off x="1646236" y="2058896"/>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7" name="Google Shape;8577;p13"/>
              <p:cNvSpPr/>
              <p:nvPr/>
            </p:nvSpPr>
            <p:spPr>
              <a:xfrm>
                <a:off x="1403814" y="1938601"/>
                <a:ext cx="10396" cy="12300"/>
              </a:xfrm>
              <a:custGeom>
                <a:avLst/>
                <a:gdLst/>
                <a:ahLst/>
                <a:cxnLst/>
                <a:rect l="l" t="t" r="r" b="b"/>
                <a:pathLst>
                  <a:path w="10396" h="12300" extrusionOk="0">
                    <a:moveTo>
                      <a:pt x="60" y="5492"/>
                    </a:moveTo>
                    <a:cubicBezTo>
                      <a:pt x="496" y="2115"/>
                      <a:pt x="3146" y="-328"/>
                      <a:pt x="5983" y="36"/>
                    </a:cubicBezTo>
                    <a:cubicBezTo>
                      <a:pt x="8820" y="400"/>
                      <a:pt x="10772" y="3431"/>
                      <a:pt x="10336" y="6808"/>
                    </a:cubicBezTo>
                    <a:cubicBezTo>
                      <a:pt x="9905" y="10185"/>
                      <a:pt x="7250" y="12628"/>
                      <a:pt x="4413" y="12264"/>
                    </a:cubicBezTo>
                    <a:cubicBezTo>
                      <a:pt x="1575" y="11901"/>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8" name="Google Shape;8578;p13"/>
              <p:cNvSpPr/>
              <p:nvPr/>
            </p:nvSpPr>
            <p:spPr>
              <a:xfrm>
                <a:off x="1620050" y="2058852"/>
                <a:ext cx="10392" cy="12295"/>
              </a:xfrm>
              <a:custGeom>
                <a:avLst/>
                <a:gdLst/>
                <a:ahLst/>
                <a:cxnLst/>
                <a:rect l="l" t="t" r="r" b="b"/>
                <a:pathLst>
                  <a:path w="10392" h="12295" extrusionOk="0">
                    <a:moveTo>
                      <a:pt x="61" y="5487"/>
                    </a:moveTo>
                    <a:cubicBezTo>
                      <a:pt x="492" y="2111"/>
                      <a:pt x="3141" y="-333"/>
                      <a:pt x="5978" y="37"/>
                    </a:cubicBezTo>
                    <a:cubicBezTo>
                      <a:pt x="8815" y="401"/>
                      <a:pt x="10768" y="3432"/>
                      <a:pt x="10331" y="6809"/>
                    </a:cubicBezTo>
                    <a:cubicBezTo>
                      <a:pt x="9901" y="10186"/>
                      <a:pt x="7251" y="12623"/>
                      <a:pt x="4414" y="12259"/>
                    </a:cubicBezTo>
                    <a:cubicBezTo>
                      <a:pt x="1577" y="11896"/>
                      <a:pt x="-375" y="8864"/>
                      <a:pt x="61" y="5487"/>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79" name="Google Shape;8579;p13"/>
              <p:cNvSpPr/>
              <p:nvPr/>
            </p:nvSpPr>
            <p:spPr>
              <a:xfrm>
                <a:off x="1628780" y="2087227"/>
                <a:ext cx="10396" cy="12300"/>
              </a:xfrm>
              <a:custGeom>
                <a:avLst/>
                <a:gdLst/>
                <a:ahLst/>
                <a:cxnLst/>
                <a:rect l="l" t="t" r="r" b="b"/>
                <a:pathLst>
                  <a:path w="10396" h="12300" extrusionOk="0">
                    <a:moveTo>
                      <a:pt x="61" y="5492"/>
                    </a:moveTo>
                    <a:cubicBezTo>
                      <a:pt x="492" y="2115"/>
                      <a:pt x="3147" y="-328"/>
                      <a:pt x="5984" y="36"/>
                    </a:cubicBezTo>
                    <a:cubicBezTo>
                      <a:pt x="8822" y="400"/>
                      <a:pt x="10768" y="3437"/>
                      <a:pt x="10337" y="6814"/>
                    </a:cubicBezTo>
                    <a:cubicBezTo>
                      <a:pt x="9901" y="10185"/>
                      <a:pt x="7251" y="12628"/>
                      <a:pt x="4414" y="12264"/>
                    </a:cubicBezTo>
                    <a:cubicBezTo>
                      <a:pt x="1577" y="11901"/>
                      <a:pt x="-375" y="8869"/>
                      <a:pt x="61"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0" name="Google Shape;8580;p13"/>
              <p:cNvSpPr/>
              <p:nvPr/>
            </p:nvSpPr>
            <p:spPr>
              <a:xfrm>
                <a:off x="1386093" y="1949495"/>
                <a:ext cx="10395" cy="12300"/>
              </a:xfrm>
              <a:custGeom>
                <a:avLst/>
                <a:gdLst/>
                <a:ahLst/>
                <a:cxnLst/>
                <a:rect l="l" t="t" r="r" b="b"/>
                <a:pathLst>
                  <a:path w="10395" h="12300" extrusionOk="0">
                    <a:moveTo>
                      <a:pt x="60" y="5492"/>
                    </a:moveTo>
                    <a:cubicBezTo>
                      <a:pt x="490" y="2115"/>
                      <a:pt x="3146" y="-328"/>
                      <a:pt x="5983" y="36"/>
                    </a:cubicBezTo>
                    <a:cubicBezTo>
                      <a:pt x="8820" y="400"/>
                      <a:pt x="10766" y="3431"/>
                      <a:pt x="10336" y="6808"/>
                    </a:cubicBezTo>
                    <a:cubicBezTo>
                      <a:pt x="9899" y="10185"/>
                      <a:pt x="7250" y="12628"/>
                      <a:pt x="4413" y="12264"/>
                    </a:cubicBezTo>
                    <a:cubicBezTo>
                      <a:pt x="1575" y="11900"/>
                      <a:pt x="-371" y="8869"/>
                      <a:pt x="60" y="5492"/>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1" name="Google Shape;8581;p13"/>
              <p:cNvSpPr/>
              <p:nvPr/>
            </p:nvSpPr>
            <p:spPr>
              <a:xfrm>
                <a:off x="1935781" y="2023635"/>
                <a:ext cx="10396" cy="12294"/>
              </a:xfrm>
              <a:custGeom>
                <a:avLst/>
                <a:gdLst/>
                <a:ahLst/>
                <a:cxnLst/>
                <a:rect l="l" t="t" r="r" b="b"/>
                <a:pathLst>
                  <a:path w="10396" h="12294" extrusionOk="0">
                    <a:moveTo>
                      <a:pt x="61" y="5486"/>
                    </a:moveTo>
                    <a:cubicBezTo>
                      <a:pt x="492" y="2109"/>
                      <a:pt x="3147" y="-328"/>
                      <a:pt x="5984" y="36"/>
                    </a:cubicBezTo>
                    <a:cubicBezTo>
                      <a:pt x="8822" y="400"/>
                      <a:pt x="10768" y="3431"/>
                      <a:pt x="10337" y="6808"/>
                    </a:cubicBezTo>
                    <a:cubicBezTo>
                      <a:pt x="9901" y="10185"/>
                      <a:pt x="7251" y="12622"/>
                      <a:pt x="4414" y="12258"/>
                    </a:cubicBezTo>
                    <a:cubicBezTo>
                      <a:pt x="1577" y="11894"/>
                      <a:pt x="-375" y="8863"/>
                      <a:pt x="61" y="5486"/>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2" name="Google Shape;8582;p13"/>
              <p:cNvSpPr/>
              <p:nvPr/>
            </p:nvSpPr>
            <p:spPr>
              <a:xfrm>
                <a:off x="1540555" y="2426208"/>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2"/>
                      <a:pt x="8180"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3" name="Google Shape;8583;p13"/>
              <p:cNvSpPr/>
              <p:nvPr/>
            </p:nvSpPr>
            <p:spPr>
              <a:xfrm>
                <a:off x="2298829" y="218438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3"/>
                      <a:pt x="13437" y="23402"/>
                      <a:pt x="8181" y="22728"/>
                    </a:cubicBezTo>
                    <a:cubicBezTo>
                      <a:pt x="2924" y="22049"/>
                      <a:pt x="-689" y="16429"/>
                      <a:pt x="111" y="1017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4" name="Google Shape;8584;p13"/>
              <p:cNvSpPr/>
              <p:nvPr/>
            </p:nvSpPr>
            <p:spPr>
              <a:xfrm>
                <a:off x="1043728" y="2066897"/>
                <a:ext cx="10715" cy="12678"/>
              </a:xfrm>
              <a:custGeom>
                <a:avLst/>
                <a:gdLst/>
                <a:ahLst/>
                <a:cxnLst/>
                <a:rect l="l" t="t" r="r" b="b"/>
                <a:pathLst>
                  <a:path w="10715" h="12678" extrusionOk="0">
                    <a:moveTo>
                      <a:pt x="61" y="5657"/>
                    </a:moveTo>
                    <a:cubicBezTo>
                      <a:pt x="510" y="2177"/>
                      <a:pt x="3244" y="-339"/>
                      <a:pt x="6166" y="37"/>
                    </a:cubicBezTo>
                    <a:cubicBezTo>
                      <a:pt x="9088" y="413"/>
                      <a:pt x="11101" y="3541"/>
                      <a:pt x="10653" y="7015"/>
                    </a:cubicBezTo>
                    <a:cubicBezTo>
                      <a:pt x="10204" y="10495"/>
                      <a:pt x="7476" y="13017"/>
                      <a:pt x="4547" y="12641"/>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5" name="Google Shape;8585;p13"/>
              <p:cNvSpPr/>
              <p:nvPr/>
            </p:nvSpPr>
            <p:spPr>
              <a:xfrm>
                <a:off x="1220278" y="2293907"/>
                <a:ext cx="10715" cy="12672"/>
              </a:xfrm>
              <a:custGeom>
                <a:avLst/>
                <a:gdLst/>
                <a:ahLst/>
                <a:cxnLst/>
                <a:rect l="l" t="t" r="r" b="b"/>
                <a:pathLst>
                  <a:path w="10715" h="12672" extrusionOk="0">
                    <a:moveTo>
                      <a:pt x="61" y="5657"/>
                    </a:moveTo>
                    <a:cubicBezTo>
                      <a:pt x="510" y="2177"/>
                      <a:pt x="3244" y="-339"/>
                      <a:pt x="6166" y="37"/>
                    </a:cubicBezTo>
                    <a:cubicBezTo>
                      <a:pt x="9088" y="413"/>
                      <a:pt x="11101" y="3535"/>
                      <a:pt x="10653" y="7015"/>
                    </a:cubicBezTo>
                    <a:cubicBezTo>
                      <a:pt x="10204" y="10495"/>
                      <a:pt x="7476" y="13011"/>
                      <a:pt x="4548" y="12635"/>
                    </a:cubicBezTo>
                    <a:cubicBezTo>
                      <a:pt x="1625" y="12260"/>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6" name="Google Shape;8586;p13"/>
              <p:cNvSpPr/>
              <p:nvPr/>
            </p:nvSpPr>
            <p:spPr>
              <a:xfrm>
                <a:off x="1247146" y="2280970"/>
                <a:ext cx="10715" cy="12672"/>
              </a:xfrm>
              <a:custGeom>
                <a:avLst/>
                <a:gdLst/>
                <a:ahLst/>
                <a:cxnLst/>
                <a:rect l="l" t="t" r="r" b="b"/>
                <a:pathLst>
                  <a:path w="10715" h="12672" extrusionOk="0">
                    <a:moveTo>
                      <a:pt x="63" y="5657"/>
                    </a:moveTo>
                    <a:cubicBezTo>
                      <a:pt x="511" y="2177"/>
                      <a:pt x="3239" y="-339"/>
                      <a:pt x="6168" y="37"/>
                    </a:cubicBezTo>
                    <a:cubicBezTo>
                      <a:pt x="9090" y="413"/>
                      <a:pt x="11097" y="3535"/>
                      <a:pt x="10654" y="7015"/>
                    </a:cubicBezTo>
                    <a:cubicBezTo>
                      <a:pt x="10205" y="10495"/>
                      <a:pt x="7471" y="13011"/>
                      <a:pt x="4549" y="12635"/>
                    </a:cubicBezTo>
                    <a:cubicBezTo>
                      <a:pt x="1627" y="12259"/>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7" name="Google Shape;8587;p13"/>
              <p:cNvSpPr/>
              <p:nvPr/>
            </p:nvSpPr>
            <p:spPr>
              <a:xfrm>
                <a:off x="1976551" y="2186807"/>
                <a:ext cx="6520" cy="7714"/>
              </a:xfrm>
              <a:custGeom>
                <a:avLst/>
                <a:gdLst/>
                <a:ahLst/>
                <a:cxnLst/>
                <a:rect l="l" t="t" r="r" b="b"/>
                <a:pathLst>
                  <a:path w="6520" h="7714" extrusionOk="0">
                    <a:moveTo>
                      <a:pt x="38" y="3442"/>
                    </a:moveTo>
                    <a:cubicBezTo>
                      <a:pt x="305" y="1327"/>
                      <a:pt x="1972" y="-207"/>
                      <a:pt x="3749" y="23"/>
                    </a:cubicBezTo>
                    <a:cubicBezTo>
                      <a:pt x="5531" y="247"/>
                      <a:pt x="6756" y="2151"/>
                      <a:pt x="6483" y="4267"/>
                    </a:cubicBezTo>
                    <a:cubicBezTo>
                      <a:pt x="6210" y="6389"/>
                      <a:pt x="4549" y="7916"/>
                      <a:pt x="2766" y="7692"/>
                    </a:cubicBezTo>
                    <a:cubicBezTo>
                      <a:pt x="984" y="7462"/>
                      <a:pt x="-235" y="5558"/>
                      <a:pt x="38" y="3442"/>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8" name="Google Shape;8588;p13"/>
              <p:cNvSpPr/>
              <p:nvPr/>
            </p:nvSpPr>
            <p:spPr>
              <a:xfrm>
                <a:off x="1539301" y="2390479"/>
                <a:ext cx="10715" cy="12672"/>
              </a:xfrm>
              <a:custGeom>
                <a:avLst/>
                <a:gdLst/>
                <a:ahLst/>
                <a:cxnLst/>
                <a:rect l="l" t="t" r="r" b="b"/>
                <a:pathLst>
                  <a:path w="10715" h="12672" extrusionOk="0">
                    <a:moveTo>
                      <a:pt x="61" y="5657"/>
                    </a:moveTo>
                    <a:cubicBezTo>
                      <a:pt x="510" y="2177"/>
                      <a:pt x="3244" y="-339"/>
                      <a:pt x="6166" y="37"/>
                    </a:cubicBezTo>
                    <a:cubicBezTo>
                      <a:pt x="9095" y="413"/>
                      <a:pt x="11101" y="3535"/>
                      <a:pt x="10653" y="7015"/>
                    </a:cubicBezTo>
                    <a:cubicBezTo>
                      <a:pt x="10210" y="10495"/>
                      <a:pt x="7476" y="13011"/>
                      <a:pt x="4548" y="12635"/>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89" name="Google Shape;8589;p13"/>
              <p:cNvSpPr/>
              <p:nvPr/>
            </p:nvSpPr>
            <p:spPr>
              <a:xfrm>
                <a:off x="2285503" y="2161705"/>
                <a:ext cx="10715" cy="12672"/>
              </a:xfrm>
              <a:custGeom>
                <a:avLst/>
                <a:gdLst/>
                <a:ahLst/>
                <a:cxnLst/>
                <a:rect l="l" t="t" r="r" b="b"/>
                <a:pathLst>
                  <a:path w="10715" h="12672" extrusionOk="0">
                    <a:moveTo>
                      <a:pt x="63" y="5657"/>
                    </a:moveTo>
                    <a:cubicBezTo>
                      <a:pt x="511" y="2177"/>
                      <a:pt x="3245" y="-339"/>
                      <a:pt x="6168" y="37"/>
                    </a:cubicBezTo>
                    <a:cubicBezTo>
                      <a:pt x="9090" y="407"/>
                      <a:pt x="11097" y="3535"/>
                      <a:pt x="10654" y="7015"/>
                    </a:cubicBezTo>
                    <a:cubicBezTo>
                      <a:pt x="10205" y="10495"/>
                      <a:pt x="7471" y="13011"/>
                      <a:pt x="4549" y="12635"/>
                    </a:cubicBezTo>
                    <a:cubicBezTo>
                      <a:pt x="1627" y="12260"/>
                      <a:pt x="-386" y="9137"/>
                      <a:pt x="63"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0" name="Google Shape;8590;p13"/>
              <p:cNvSpPr/>
              <p:nvPr/>
            </p:nvSpPr>
            <p:spPr>
              <a:xfrm>
                <a:off x="1959516" y="2194595"/>
                <a:ext cx="10715" cy="12677"/>
              </a:xfrm>
              <a:custGeom>
                <a:avLst/>
                <a:gdLst/>
                <a:ahLst/>
                <a:cxnLst/>
                <a:rect l="l" t="t" r="r" b="b"/>
                <a:pathLst>
                  <a:path w="10715" h="12677" extrusionOk="0">
                    <a:moveTo>
                      <a:pt x="61" y="5657"/>
                    </a:moveTo>
                    <a:cubicBezTo>
                      <a:pt x="510" y="2177"/>
                      <a:pt x="3244" y="-339"/>
                      <a:pt x="6166" y="37"/>
                    </a:cubicBezTo>
                    <a:cubicBezTo>
                      <a:pt x="9088" y="413"/>
                      <a:pt x="11101" y="3535"/>
                      <a:pt x="10652" y="7015"/>
                    </a:cubicBezTo>
                    <a:cubicBezTo>
                      <a:pt x="10204" y="10495"/>
                      <a:pt x="7476" y="13011"/>
                      <a:pt x="4547" y="12642"/>
                    </a:cubicBezTo>
                    <a:cubicBezTo>
                      <a:pt x="1625" y="12266"/>
                      <a:pt x="-381" y="9137"/>
                      <a:pt x="61" y="565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1" name="Google Shape;8591;p13"/>
              <p:cNvSpPr/>
              <p:nvPr/>
            </p:nvSpPr>
            <p:spPr>
              <a:xfrm>
                <a:off x="1280423" y="2486519"/>
                <a:ext cx="19266" cy="22794"/>
              </a:xfrm>
              <a:custGeom>
                <a:avLst/>
                <a:gdLst/>
                <a:ahLst/>
                <a:cxnLst/>
                <a:rect l="l" t="t" r="r" b="b"/>
                <a:pathLst>
                  <a:path w="19266" h="22794" extrusionOk="0">
                    <a:moveTo>
                      <a:pt x="113" y="10179"/>
                    </a:moveTo>
                    <a:cubicBezTo>
                      <a:pt x="913" y="3922"/>
                      <a:pt x="5830" y="-607"/>
                      <a:pt x="11086" y="66"/>
                    </a:cubicBezTo>
                    <a:cubicBezTo>
                      <a:pt x="16342" y="745"/>
                      <a:pt x="19956" y="6365"/>
                      <a:pt x="19155" y="12622"/>
                    </a:cubicBezTo>
                    <a:cubicBezTo>
                      <a:pt x="18349" y="18879"/>
                      <a:pt x="13438" y="23401"/>
                      <a:pt x="8176" y="22728"/>
                    </a:cubicBezTo>
                    <a:cubicBezTo>
                      <a:pt x="2920" y="22055"/>
                      <a:pt x="-694" y="16435"/>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2" name="Google Shape;8592;p13"/>
              <p:cNvSpPr/>
              <p:nvPr/>
            </p:nvSpPr>
            <p:spPr>
              <a:xfrm>
                <a:off x="1534381" y="2674983"/>
                <a:ext cx="19266" cy="22794"/>
              </a:xfrm>
              <a:custGeom>
                <a:avLst/>
                <a:gdLst/>
                <a:ahLst/>
                <a:cxnLst/>
                <a:rect l="l" t="t" r="r" b="b"/>
                <a:pathLst>
                  <a:path w="19266" h="22794" extrusionOk="0">
                    <a:moveTo>
                      <a:pt x="113" y="10173"/>
                    </a:moveTo>
                    <a:cubicBezTo>
                      <a:pt x="913" y="3916"/>
                      <a:pt x="5830" y="-607"/>
                      <a:pt x="11086" y="66"/>
                    </a:cubicBezTo>
                    <a:cubicBezTo>
                      <a:pt x="16342" y="739"/>
                      <a:pt x="19956" y="6359"/>
                      <a:pt x="19155" y="12622"/>
                    </a:cubicBezTo>
                    <a:cubicBezTo>
                      <a:pt x="18349" y="18879"/>
                      <a:pt x="13438" y="23402"/>
                      <a:pt x="8176" y="22728"/>
                    </a:cubicBezTo>
                    <a:cubicBezTo>
                      <a:pt x="2920" y="22049"/>
                      <a:pt x="-694" y="16435"/>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3" name="Google Shape;8593;p13"/>
              <p:cNvSpPr/>
              <p:nvPr/>
            </p:nvSpPr>
            <p:spPr>
              <a:xfrm>
                <a:off x="1493756" y="2592525"/>
                <a:ext cx="19266" cy="22794"/>
              </a:xfrm>
              <a:custGeom>
                <a:avLst/>
                <a:gdLst/>
                <a:ahLst/>
                <a:cxnLst/>
                <a:rect l="l" t="t" r="r" b="b"/>
                <a:pathLst>
                  <a:path w="19266" h="22794" extrusionOk="0">
                    <a:moveTo>
                      <a:pt x="113" y="10179"/>
                    </a:moveTo>
                    <a:cubicBezTo>
                      <a:pt x="913" y="3916"/>
                      <a:pt x="5830" y="-607"/>
                      <a:pt x="11086" y="66"/>
                    </a:cubicBezTo>
                    <a:cubicBezTo>
                      <a:pt x="16348"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4" name="Google Shape;8594;p13"/>
              <p:cNvSpPr/>
              <p:nvPr/>
            </p:nvSpPr>
            <p:spPr>
              <a:xfrm>
                <a:off x="2155804" y="2409420"/>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22"/>
                    </a:cubicBezTo>
                    <a:cubicBezTo>
                      <a:pt x="18349" y="18879"/>
                      <a:pt x="13438" y="23401"/>
                      <a:pt x="8176" y="22729"/>
                    </a:cubicBezTo>
                    <a:cubicBezTo>
                      <a:pt x="2920" y="22050"/>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5" name="Google Shape;8595;p13"/>
              <p:cNvSpPr/>
              <p:nvPr/>
            </p:nvSpPr>
            <p:spPr>
              <a:xfrm>
                <a:off x="2170791" y="2362664"/>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19" y="22051"/>
                      <a:pt x="-694" y="16431"/>
                      <a:pt x="113"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6" name="Google Shape;8596;p13"/>
              <p:cNvSpPr/>
              <p:nvPr/>
            </p:nvSpPr>
            <p:spPr>
              <a:xfrm>
                <a:off x="2351507" y="2353285"/>
                <a:ext cx="19266" cy="22790"/>
              </a:xfrm>
              <a:custGeom>
                <a:avLst/>
                <a:gdLst/>
                <a:ahLst/>
                <a:cxnLst/>
                <a:rect l="l" t="t" r="r" b="b"/>
                <a:pathLst>
                  <a:path w="19266" h="22790" extrusionOk="0">
                    <a:moveTo>
                      <a:pt x="111" y="10174"/>
                    </a:moveTo>
                    <a:cubicBezTo>
                      <a:pt x="918" y="3917"/>
                      <a:pt x="5828" y="-612"/>
                      <a:pt x="11091" y="67"/>
                    </a:cubicBezTo>
                    <a:cubicBezTo>
                      <a:pt x="16347" y="740"/>
                      <a:pt x="19960" y="6360"/>
                      <a:pt x="19154" y="12617"/>
                    </a:cubicBezTo>
                    <a:cubicBezTo>
                      <a:pt x="18354" y="18874"/>
                      <a:pt x="13437" y="23403"/>
                      <a:pt x="8181" y="22724"/>
                    </a:cubicBezTo>
                    <a:cubicBezTo>
                      <a:pt x="2918" y="22051"/>
                      <a:pt x="-689" y="16431"/>
                      <a:pt x="111" y="1017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7" name="Google Shape;8597;p13"/>
              <p:cNvSpPr/>
              <p:nvPr/>
            </p:nvSpPr>
            <p:spPr>
              <a:xfrm>
                <a:off x="2528633" y="2156007"/>
                <a:ext cx="19266" cy="22794"/>
              </a:xfrm>
              <a:custGeom>
                <a:avLst/>
                <a:gdLst/>
                <a:ahLst/>
                <a:cxnLst/>
                <a:rect l="l" t="t" r="r" b="b"/>
                <a:pathLst>
                  <a:path w="19266" h="22794" extrusionOk="0">
                    <a:moveTo>
                      <a:pt x="113" y="10173"/>
                    </a:moveTo>
                    <a:cubicBezTo>
                      <a:pt x="913" y="3916"/>
                      <a:pt x="5830" y="-607"/>
                      <a:pt x="11086" y="66"/>
                    </a:cubicBezTo>
                    <a:cubicBezTo>
                      <a:pt x="16342" y="745"/>
                      <a:pt x="19956" y="6360"/>
                      <a:pt x="19155" y="12622"/>
                    </a:cubicBezTo>
                    <a:cubicBezTo>
                      <a:pt x="18349" y="18879"/>
                      <a:pt x="13438" y="23401"/>
                      <a:pt x="8176" y="22729"/>
                    </a:cubicBezTo>
                    <a:cubicBezTo>
                      <a:pt x="2920" y="22056"/>
                      <a:pt x="-694" y="16436"/>
                      <a:pt x="113" y="10173"/>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8" name="Google Shape;8598;p13"/>
              <p:cNvSpPr/>
              <p:nvPr/>
            </p:nvSpPr>
            <p:spPr>
              <a:xfrm>
                <a:off x="1272099" y="2446178"/>
                <a:ext cx="19266" cy="22794"/>
              </a:xfrm>
              <a:custGeom>
                <a:avLst/>
                <a:gdLst/>
                <a:ahLst/>
                <a:cxnLst/>
                <a:rect l="l" t="t" r="r" b="b"/>
                <a:pathLst>
                  <a:path w="19266" h="22794" extrusionOk="0">
                    <a:moveTo>
                      <a:pt x="113" y="10179"/>
                    </a:moveTo>
                    <a:cubicBezTo>
                      <a:pt x="913" y="3916"/>
                      <a:pt x="5830" y="-607"/>
                      <a:pt x="11086" y="66"/>
                    </a:cubicBezTo>
                    <a:cubicBezTo>
                      <a:pt x="16342" y="745"/>
                      <a:pt x="19956" y="6365"/>
                      <a:pt x="19155" y="12622"/>
                    </a:cubicBezTo>
                    <a:cubicBezTo>
                      <a:pt x="18349" y="18879"/>
                      <a:pt x="13438" y="23401"/>
                      <a:pt x="8176" y="22729"/>
                    </a:cubicBezTo>
                    <a:cubicBezTo>
                      <a:pt x="2920" y="22056"/>
                      <a:pt x="-694" y="16436"/>
                      <a:pt x="113" y="1017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9" name="Google Shape;8599;p13"/>
              <p:cNvSpPr/>
              <p:nvPr/>
            </p:nvSpPr>
            <p:spPr>
              <a:xfrm>
                <a:off x="1238743" y="2623917"/>
                <a:ext cx="19266" cy="22794"/>
              </a:xfrm>
              <a:custGeom>
                <a:avLst/>
                <a:gdLst/>
                <a:ahLst/>
                <a:cxnLst/>
                <a:rect l="l" t="t" r="r" b="b"/>
                <a:pathLst>
                  <a:path w="19266" h="22794" extrusionOk="0">
                    <a:moveTo>
                      <a:pt x="111" y="10173"/>
                    </a:moveTo>
                    <a:cubicBezTo>
                      <a:pt x="918" y="3916"/>
                      <a:pt x="5828" y="-607"/>
                      <a:pt x="11091" y="66"/>
                    </a:cubicBezTo>
                    <a:cubicBezTo>
                      <a:pt x="16347" y="739"/>
                      <a:pt x="19960" y="6359"/>
                      <a:pt x="19154" y="12616"/>
                    </a:cubicBezTo>
                    <a:cubicBezTo>
                      <a:pt x="18354" y="18879"/>
                      <a:pt x="13437" y="23401"/>
                      <a:pt x="8181" y="22729"/>
                    </a:cubicBezTo>
                    <a:cubicBezTo>
                      <a:pt x="2918"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0" name="Google Shape;8600;p13"/>
              <p:cNvSpPr/>
              <p:nvPr/>
            </p:nvSpPr>
            <p:spPr>
              <a:xfrm>
                <a:off x="1261709" y="2684101"/>
                <a:ext cx="19266" cy="22794"/>
              </a:xfrm>
              <a:custGeom>
                <a:avLst/>
                <a:gdLst/>
                <a:ahLst/>
                <a:cxnLst/>
                <a:rect l="l" t="t" r="r" b="b"/>
                <a:pathLst>
                  <a:path w="19266" h="22794" extrusionOk="0">
                    <a:moveTo>
                      <a:pt x="111" y="10173"/>
                    </a:moveTo>
                    <a:cubicBezTo>
                      <a:pt x="917" y="3916"/>
                      <a:pt x="5828" y="-607"/>
                      <a:pt x="11090" y="66"/>
                    </a:cubicBezTo>
                    <a:cubicBezTo>
                      <a:pt x="16347" y="739"/>
                      <a:pt x="19960" y="6359"/>
                      <a:pt x="19154" y="12616"/>
                    </a:cubicBezTo>
                    <a:cubicBezTo>
                      <a:pt x="18354" y="18879"/>
                      <a:pt x="13437" y="23401"/>
                      <a:pt x="8180" y="22729"/>
                    </a:cubicBezTo>
                    <a:cubicBezTo>
                      <a:pt x="2924" y="22050"/>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1" name="Google Shape;8601;p13"/>
              <p:cNvSpPr/>
              <p:nvPr/>
            </p:nvSpPr>
            <p:spPr>
              <a:xfrm>
                <a:off x="1697315" y="2761599"/>
                <a:ext cx="19266" cy="22790"/>
              </a:xfrm>
              <a:custGeom>
                <a:avLst/>
                <a:gdLst/>
                <a:ahLst/>
                <a:cxnLst/>
                <a:rect l="l" t="t" r="r" b="b"/>
                <a:pathLst>
                  <a:path w="19266" h="22790" extrusionOk="0">
                    <a:moveTo>
                      <a:pt x="113" y="10174"/>
                    </a:moveTo>
                    <a:cubicBezTo>
                      <a:pt x="913" y="3917"/>
                      <a:pt x="5830" y="-612"/>
                      <a:pt x="11086" y="67"/>
                    </a:cubicBezTo>
                    <a:cubicBezTo>
                      <a:pt x="16342" y="740"/>
                      <a:pt x="19956" y="6360"/>
                      <a:pt x="19155" y="12617"/>
                    </a:cubicBezTo>
                    <a:cubicBezTo>
                      <a:pt x="18349" y="18874"/>
                      <a:pt x="13438" y="23403"/>
                      <a:pt x="8176" y="22724"/>
                    </a:cubicBezTo>
                    <a:cubicBezTo>
                      <a:pt x="2920" y="22051"/>
                      <a:pt x="-694" y="16431"/>
                      <a:pt x="113" y="1017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2" name="Google Shape;8602;p13"/>
              <p:cNvSpPr/>
              <p:nvPr/>
            </p:nvSpPr>
            <p:spPr>
              <a:xfrm>
                <a:off x="2010938" y="2655570"/>
                <a:ext cx="19266" cy="22794"/>
              </a:xfrm>
              <a:custGeom>
                <a:avLst/>
                <a:gdLst/>
                <a:ahLst/>
                <a:cxnLst/>
                <a:rect l="l" t="t" r="r" b="b"/>
                <a:pathLst>
                  <a:path w="19266" h="22794" extrusionOk="0">
                    <a:moveTo>
                      <a:pt x="111" y="10173"/>
                    </a:moveTo>
                    <a:cubicBezTo>
                      <a:pt x="917" y="3916"/>
                      <a:pt x="5828" y="-607"/>
                      <a:pt x="11091" y="66"/>
                    </a:cubicBezTo>
                    <a:cubicBezTo>
                      <a:pt x="16347" y="739"/>
                      <a:pt x="19960" y="6359"/>
                      <a:pt x="19154" y="12616"/>
                    </a:cubicBezTo>
                    <a:cubicBezTo>
                      <a:pt x="18354" y="18879"/>
                      <a:pt x="13437" y="23402"/>
                      <a:pt x="8180" y="22728"/>
                    </a:cubicBezTo>
                    <a:cubicBezTo>
                      <a:pt x="2918" y="22049"/>
                      <a:pt x="-689" y="16429"/>
                      <a:pt x="111"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3" name="Google Shape;8603;p13"/>
              <p:cNvSpPr/>
              <p:nvPr/>
            </p:nvSpPr>
            <p:spPr>
              <a:xfrm>
                <a:off x="2459985" y="2590003"/>
                <a:ext cx="19266" cy="22794"/>
              </a:xfrm>
              <a:custGeom>
                <a:avLst/>
                <a:gdLst/>
                <a:ahLst/>
                <a:cxnLst/>
                <a:rect l="l" t="t" r="r" b="b"/>
                <a:pathLst>
                  <a:path w="19266" h="22794" extrusionOk="0">
                    <a:moveTo>
                      <a:pt x="113" y="10173"/>
                    </a:moveTo>
                    <a:cubicBezTo>
                      <a:pt x="913" y="3916"/>
                      <a:pt x="5830" y="-607"/>
                      <a:pt x="11086" y="66"/>
                    </a:cubicBezTo>
                    <a:cubicBezTo>
                      <a:pt x="16348" y="739"/>
                      <a:pt x="19956" y="6359"/>
                      <a:pt x="19155" y="12616"/>
                    </a:cubicBezTo>
                    <a:cubicBezTo>
                      <a:pt x="18349" y="18873"/>
                      <a:pt x="13438" y="23402"/>
                      <a:pt x="8182" y="22728"/>
                    </a:cubicBezTo>
                    <a:cubicBezTo>
                      <a:pt x="2920" y="22049"/>
                      <a:pt x="-694" y="16429"/>
                      <a:pt x="113" y="10173"/>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4" name="Google Shape;8604;p13"/>
              <p:cNvSpPr/>
              <p:nvPr/>
            </p:nvSpPr>
            <p:spPr>
              <a:xfrm>
                <a:off x="1305932" y="2783334"/>
                <a:ext cx="35023" cy="37630"/>
              </a:xfrm>
              <a:custGeom>
                <a:avLst/>
                <a:gdLst/>
                <a:ahLst/>
                <a:cxnLst/>
                <a:rect l="l" t="t" r="r" b="b"/>
                <a:pathLst>
                  <a:path w="35023" h="37630" extrusionOk="0">
                    <a:moveTo>
                      <a:pt x="0" y="18819"/>
                    </a:moveTo>
                    <a:cubicBezTo>
                      <a:pt x="0" y="8427"/>
                      <a:pt x="7839" y="0"/>
                      <a:pt x="17515" y="0"/>
                    </a:cubicBezTo>
                    <a:cubicBezTo>
                      <a:pt x="27185" y="0"/>
                      <a:pt x="35024" y="8427"/>
                      <a:pt x="35024" y="18819"/>
                    </a:cubicBezTo>
                    <a:cubicBezTo>
                      <a:pt x="35024" y="29204"/>
                      <a:pt x="27185" y="37631"/>
                      <a:pt x="17515" y="37631"/>
                    </a:cubicBezTo>
                    <a:cubicBezTo>
                      <a:pt x="7839" y="37631"/>
                      <a:pt x="0" y="29204"/>
                      <a:pt x="0" y="1881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5" name="Google Shape;8605;p13"/>
              <p:cNvSpPr/>
              <p:nvPr/>
            </p:nvSpPr>
            <p:spPr>
              <a:xfrm>
                <a:off x="1202273" y="2857293"/>
                <a:ext cx="26130" cy="29755"/>
              </a:xfrm>
              <a:custGeom>
                <a:avLst/>
                <a:gdLst/>
                <a:ahLst/>
                <a:cxnLst/>
                <a:rect l="l" t="t" r="r" b="b"/>
                <a:pathLst>
                  <a:path w="26130" h="29755" extrusionOk="0">
                    <a:moveTo>
                      <a:pt x="0" y="14878"/>
                    </a:moveTo>
                    <a:cubicBezTo>
                      <a:pt x="0" y="6663"/>
                      <a:pt x="5844" y="0"/>
                      <a:pt x="13065" y="0"/>
                    </a:cubicBezTo>
                    <a:cubicBezTo>
                      <a:pt x="20280" y="0"/>
                      <a:pt x="26130" y="6663"/>
                      <a:pt x="26130" y="14878"/>
                    </a:cubicBezTo>
                    <a:cubicBezTo>
                      <a:pt x="26130" y="23093"/>
                      <a:pt x="20280" y="29755"/>
                      <a:pt x="13065" y="29755"/>
                    </a:cubicBezTo>
                    <a:cubicBezTo>
                      <a:pt x="5844" y="29755"/>
                      <a:pt x="0" y="23093"/>
                      <a:pt x="0" y="148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6" name="Google Shape;8606;p13"/>
              <p:cNvSpPr/>
              <p:nvPr/>
            </p:nvSpPr>
            <p:spPr>
              <a:xfrm>
                <a:off x="1565407" y="2928189"/>
                <a:ext cx="40346" cy="48016"/>
              </a:xfrm>
              <a:custGeom>
                <a:avLst/>
                <a:gdLst/>
                <a:ahLst/>
                <a:cxnLst/>
                <a:rect l="l" t="t" r="r" b="b"/>
                <a:pathLst>
                  <a:path w="40346" h="48016" extrusionOk="0">
                    <a:moveTo>
                      <a:pt x="0" y="24008"/>
                    </a:moveTo>
                    <a:cubicBezTo>
                      <a:pt x="0" y="10749"/>
                      <a:pt x="9033" y="0"/>
                      <a:pt x="20177" y="0"/>
                    </a:cubicBezTo>
                    <a:cubicBezTo>
                      <a:pt x="31320" y="0"/>
                      <a:pt x="40347" y="10749"/>
                      <a:pt x="40347" y="24008"/>
                    </a:cubicBezTo>
                    <a:cubicBezTo>
                      <a:pt x="40347" y="37267"/>
                      <a:pt x="31320" y="48016"/>
                      <a:pt x="20177" y="48016"/>
                    </a:cubicBezTo>
                    <a:cubicBezTo>
                      <a:pt x="9033" y="48016"/>
                      <a:pt x="0" y="37267"/>
                      <a:pt x="0" y="2400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7" name="Google Shape;8607;p13"/>
              <p:cNvSpPr/>
              <p:nvPr/>
            </p:nvSpPr>
            <p:spPr>
              <a:xfrm>
                <a:off x="2184477" y="2811071"/>
                <a:ext cx="24014" cy="28573"/>
              </a:xfrm>
              <a:custGeom>
                <a:avLst/>
                <a:gdLst/>
                <a:ahLst/>
                <a:cxnLst/>
                <a:rect l="l" t="t" r="r" b="b"/>
                <a:pathLst>
                  <a:path w="24014" h="28573" extrusionOk="0">
                    <a:moveTo>
                      <a:pt x="0" y="14290"/>
                    </a:moveTo>
                    <a:cubicBezTo>
                      <a:pt x="0" y="6396"/>
                      <a:pt x="5378" y="0"/>
                      <a:pt x="12010" y="0"/>
                    </a:cubicBezTo>
                    <a:cubicBezTo>
                      <a:pt x="18637" y="0"/>
                      <a:pt x="24014" y="6396"/>
                      <a:pt x="24014" y="14290"/>
                    </a:cubicBezTo>
                    <a:cubicBezTo>
                      <a:pt x="24014" y="22177"/>
                      <a:pt x="18637" y="28573"/>
                      <a:pt x="12010" y="28573"/>
                    </a:cubicBezTo>
                    <a:cubicBezTo>
                      <a:pt x="5378" y="28573"/>
                      <a:pt x="0" y="22177"/>
                      <a:pt x="0" y="1429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8" name="Google Shape;8608;p13"/>
              <p:cNvSpPr/>
              <p:nvPr/>
            </p:nvSpPr>
            <p:spPr>
              <a:xfrm>
                <a:off x="2045303" y="2884156"/>
                <a:ext cx="40346" cy="48010"/>
              </a:xfrm>
              <a:custGeom>
                <a:avLst/>
                <a:gdLst/>
                <a:ahLst/>
                <a:cxnLst/>
                <a:rect l="l" t="t" r="r" b="b"/>
                <a:pathLst>
                  <a:path w="40346" h="48010" extrusionOk="0">
                    <a:moveTo>
                      <a:pt x="0" y="24002"/>
                    </a:moveTo>
                    <a:cubicBezTo>
                      <a:pt x="0" y="10743"/>
                      <a:pt x="9033" y="0"/>
                      <a:pt x="20177" y="0"/>
                    </a:cubicBezTo>
                    <a:cubicBezTo>
                      <a:pt x="31314" y="0"/>
                      <a:pt x="40347" y="10743"/>
                      <a:pt x="40347" y="24002"/>
                    </a:cubicBezTo>
                    <a:cubicBezTo>
                      <a:pt x="40347" y="37261"/>
                      <a:pt x="31314" y="48010"/>
                      <a:pt x="20177" y="48010"/>
                    </a:cubicBezTo>
                    <a:cubicBezTo>
                      <a:pt x="9033" y="48010"/>
                      <a:pt x="0" y="37261"/>
                      <a:pt x="0" y="2400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09" name="Google Shape;8609;p13"/>
              <p:cNvSpPr/>
              <p:nvPr/>
            </p:nvSpPr>
            <p:spPr>
              <a:xfrm>
                <a:off x="2518363" y="2739184"/>
                <a:ext cx="23687" cy="28916"/>
              </a:xfrm>
              <a:custGeom>
                <a:avLst/>
                <a:gdLst/>
                <a:ahLst/>
                <a:cxnLst/>
                <a:rect l="l" t="t" r="r" b="b"/>
                <a:pathLst>
                  <a:path w="23687" h="28916" extrusionOk="0">
                    <a:moveTo>
                      <a:pt x="12122" y="2"/>
                    </a:moveTo>
                    <a:cubicBezTo>
                      <a:pt x="18664" y="129"/>
                      <a:pt x="23841" y="6701"/>
                      <a:pt x="23684" y="14686"/>
                    </a:cubicBezTo>
                    <a:cubicBezTo>
                      <a:pt x="23532" y="22670"/>
                      <a:pt x="18106" y="29042"/>
                      <a:pt x="11565" y="28915"/>
                    </a:cubicBezTo>
                    <a:cubicBezTo>
                      <a:pt x="5029" y="28787"/>
                      <a:pt x="-148" y="22215"/>
                      <a:pt x="3" y="14231"/>
                    </a:cubicBezTo>
                    <a:cubicBezTo>
                      <a:pt x="161" y="6246"/>
                      <a:pt x="5587" y="-125"/>
                      <a:pt x="1212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0" name="Google Shape;8610;p13"/>
              <p:cNvSpPr/>
              <p:nvPr/>
            </p:nvSpPr>
            <p:spPr>
              <a:xfrm>
                <a:off x="2746036" y="2383000"/>
                <a:ext cx="28119" cy="31336"/>
              </a:xfrm>
              <a:custGeom>
                <a:avLst/>
                <a:gdLst/>
                <a:ahLst/>
                <a:cxnLst/>
                <a:rect l="l" t="t" r="r" b="b"/>
                <a:pathLst>
                  <a:path w="28119" h="31336" extrusionOk="0">
                    <a:moveTo>
                      <a:pt x="12320" y="78"/>
                    </a:moveTo>
                    <a:cubicBezTo>
                      <a:pt x="20026" y="-777"/>
                      <a:pt x="27053" y="5504"/>
                      <a:pt x="28010" y="14119"/>
                    </a:cubicBezTo>
                    <a:cubicBezTo>
                      <a:pt x="28968" y="22728"/>
                      <a:pt x="23500" y="30403"/>
                      <a:pt x="15794" y="31258"/>
                    </a:cubicBezTo>
                    <a:cubicBezTo>
                      <a:pt x="8089" y="32119"/>
                      <a:pt x="1068" y="25832"/>
                      <a:pt x="110" y="17223"/>
                    </a:cubicBezTo>
                    <a:cubicBezTo>
                      <a:pt x="-854" y="8614"/>
                      <a:pt x="4615" y="939"/>
                      <a:pt x="12320" y="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1" name="Google Shape;8611;p13"/>
              <p:cNvSpPr/>
              <p:nvPr/>
            </p:nvSpPr>
            <p:spPr>
              <a:xfrm>
                <a:off x="2737855" y="2509351"/>
                <a:ext cx="26677" cy="31676"/>
              </a:xfrm>
              <a:custGeom>
                <a:avLst/>
                <a:gdLst/>
                <a:ahLst/>
                <a:cxnLst/>
                <a:rect l="l" t="t" r="r" b="b"/>
                <a:pathLst>
                  <a:path w="26677" h="31676" extrusionOk="0">
                    <a:moveTo>
                      <a:pt x="12317" y="24"/>
                    </a:moveTo>
                    <a:cubicBezTo>
                      <a:pt x="19659" y="-455"/>
                      <a:pt x="26073" y="6244"/>
                      <a:pt x="26637" y="14975"/>
                    </a:cubicBezTo>
                    <a:cubicBezTo>
                      <a:pt x="27206" y="23711"/>
                      <a:pt x="21708" y="31174"/>
                      <a:pt x="14366" y="31653"/>
                    </a:cubicBezTo>
                    <a:cubicBezTo>
                      <a:pt x="7018" y="32126"/>
                      <a:pt x="610" y="25433"/>
                      <a:pt x="40" y="16696"/>
                    </a:cubicBezTo>
                    <a:cubicBezTo>
                      <a:pt x="-524" y="7966"/>
                      <a:pt x="4969" y="497"/>
                      <a:pt x="12317" y="2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2" name="Google Shape;8612;p13"/>
              <p:cNvSpPr/>
              <p:nvPr/>
            </p:nvSpPr>
            <p:spPr>
              <a:xfrm>
                <a:off x="2457746" y="1942816"/>
                <a:ext cx="16282" cy="21009"/>
              </a:xfrm>
              <a:custGeom>
                <a:avLst/>
                <a:gdLst/>
                <a:ahLst/>
                <a:cxnLst/>
                <a:rect l="l" t="t" r="r" b="b"/>
                <a:pathLst>
                  <a:path w="16282" h="21009" extrusionOk="0">
                    <a:moveTo>
                      <a:pt x="1933" y="13785"/>
                    </a:moveTo>
                    <a:cubicBezTo>
                      <a:pt x="-977" y="8274"/>
                      <a:pt x="-552" y="2338"/>
                      <a:pt x="2873" y="526"/>
                    </a:cubicBezTo>
                    <a:cubicBezTo>
                      <a:pt x="6305" y="-1281"/>
                      <a:pt x="11446" y="1720"/>
                      <a:pt x="14350" y="7231"/>
                    </a:cubicBezTo>
                    <a:cubicBezTo>
                      <a:pt x="17260" y="12742"/>
                      <a:pt x="16835" y="18671"/>
                      <a:pt x="13404" y="20484"/>
                    </a:cubicBezTo>
                    <a:cubicBezTo>
                      <a:pt x="9979" y="22290"/>
                      <a:pt x="4837" y="19296"/>
                      <a:pt x="1933" y="137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3" name="Google Shape;8613;p13"/>
              <p:cNvSpPr/>
              <p:nvPr/>
            </p:nvSpPr>
            <p:spPr>
              <a:xfrm>
                <a:off x="2489156" y="1971990"/>
                <a:ext cx="13674" cy="15308"/>
              </a:xfrm>
              <a:custGeom>
                <a:avLst/>
                <a:gdLst/>
                <a:ahLst/>
                <a:cxnLst/>
                <a:rect l="l" t="t" r="r" b="b"/>
                <a:pathLst>
                  <a:path w="13674" h="15308" extrusionOk="0">
                    <a:moveTo>
                      <a:pt x="1091" y="10685"/>
                    </a:moveTo>
                    <a:cubicBezTo>
                      <a:pt x="-952" y="6805"/>
                      <a:pt x="-43" y="2301"/>
                      <a:pt x="3128" y="628"/>
                    </a:cubicBezTo>
                    <a:cubicBezTo>
                      <a:pt x="6299" y="-1046"/>
                      <a:pt x="10530" y="743"/>
                      <a:pt x="12580" y="4623"/>
                    </a:cubicBezTo>
                    <a:cubicBezTo>
                      <a:pt x="14629" y="8503"/>
                      <a:pt x="13719" y="13007"/>
                      <a:pt x="10543" y="14681"/>
                    </a:cubicBezTo>
                    <a:cubicBezTo>
                      <a:pt x="7372" y="16354"/>
                      <a:pt x="3140" y="14565"/>
                      <a:pt x="1091"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4" name="Google Shape;8614;p13"/>
              <p:cNvSpPr/>
              <p:nvPr/>
            </p:nvSpPr>
            <p:spPr>
              <a:xfrm>
                <a:off x="2464653" y="1975555"/>
                <a:ext cx="13674" cy="15308"/>
              </a:xfrm>
              <a:custGeom>
                <a:avLst/>
                <a:gdLst/>
                <a:ahLst/>
                <a:cxnLst/>
                <a:rect l="l" t="t" r="r" b="b"/>
                <a:pathLst>
                  <a:path w="13674" h="15308" extrusionOk="0">
                    <a:moveTo>
                      <a:pt x="1095" y="10685"/>
                    </a:moveTo>
                    <a:cubicBezTo>
                      <a:pt x="-954" y="6805"/>
                      <a:pt x="-45" y="2301"/>
                      <a:pt x="3132" y="627"/>
                    </a:cubicBezTo>
                    <a:cubicBezTo>
                      <a:pt x="6303" y="-1046"/>
                      <a:pt x="10535" y="743"/>
                      <a:pt x="12584" y="4623"/>
                    </a:cubicBezTo>
                    <a:cubicBezTo>
                      <a:pt x="14627" y="8503"/>
                      <a:pt x="13718" y="13008"/>
                      <a:pt x="10547" y="14681"/>
                    </a:cubicBezTo>
                    <a:cubicBezTo>
                      <a:pt x="7376" y="16354"/>
                      <a:pt x="3144" y="14566"/>
                      <a:pt x="1095" y="10685"/>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615" name="Google Shape;8615;p13"/>
            <p:cNvGrpSpPr/>
            <p:nvPr/>
          </p:nvGrpSpPr>
          <p:grpSpPr>
            <a:xfrm>
              <a:off x="3367918" y="1871929"/>
              <a:ext cx="1268845" cy="1155155"/>
              <a:chOff x="3367918" y="1871929"/>
              <a:chExt cx="1268845" cy="1155155"/>
            </a:xfrm>
          </p:grpSpPr>
          <p:sp>
            <p:nvSpPr>
              <p:cNvPr id="8616" name="Google Shape;8616;p13"/>
              <p:cNvSpPr/>
              <p:nvPr/>
            </p:nvSpPr>
            <p:spPr>
              <a:xfrm>
                <a:off x="3367918" y="2114692"/>
                <a:ext cx="1267915" cy="912392"/>
              </a:xfrm>
              <a:custGeom>
                <a:avLst/>
                <a:gdLst/>
                <a:ahLst/>
                <a:cxnLst/>
                <a:rect l="l" t="t" r="r" b="b"/>
                <a:pathLst>
                  <a:path w="1267915" h="912392" extrusionOk="0">
                    <a:moveTo>
                      <a:pt x="520378" y="68615"/>
                    </a:moveTo>
                    <a:cubicBezTo>
                      <a:pt x="520378" y="68615"/>
                      <a:pt x="555899" y="-2439"/>
                      <a:pt x="649967" y="65"/>
                    </a:cubicBezTo>
                    <a:cubicBezTo>
                      <a:pt x="744035" y="2569"/>
                      <a:pt x="763048" y="63607"/>
                      <a:pt x="763048" y="63607"/>
                    </a:cubicBezTo>
                    <a:cubicBezTo>
                      <a:pt x="763048" y="63607"/>
                      <a:pt x="791384" y="38757"/>
                      <a:pt x="819703" y="39466"/>
                    </a:cubicBezTo>
                    <a:cubicBezTo>
                      <a:pt x="847500" y="40163"/>
                      <a:pt x="879135" y="66111"/>
                      <a:pt x="879135" y="66111"/>
                    </a:cubicBezTo>
                    <a:cubicBezTo>
                      <a:pt x="879135" y="66111"/>
                      <a:pt x="1091480" y="-12758"/>
                      <a:pt x="1214509" y="283609"/>
                    </a:cubicBezTo>
                    <a:cubicBezTo>
                      <a:pt x="1309947" y="513505"/>
                      <a:pt x="1259379" y="635401"/>
                      <a:pt x="1202729" y="708880"/>
                    </a:cubicBezTo>
                    <a:cubicBezTo>
                      <a:pt x="1150330" y="776855"/>
                      <a:pt x="1054207" y="765148"/>
                      <a:pt x="1054207" y="765148"/>
                    </a:cubicBezTo>
                    <a:cubicBezTo>
                      <a:pt x="1054207" y="765148"/>
                      <a:pt x="1041135" y="819214"/>
                      <a:pt x="962988" y="855542"/>
                    </a:cubicBezTo>
                    <a:cubicBezTo>
                      <a:pt x="910534" y="879926"/>
                      <a:pt x="823959" y="861811"/>
                      <a:pt x="823959" y="861811"/>
                    </a:cubicBezTo>
                    <a:cubicBezTo>
                      <a:pt x="823959" y="861811"/>
                      <a:pt x="778447" y="901127"/>
                      <a:pt x="730697" y="899096"/>
                    </a:cubicBezTo>
                    <a:cubicBezTo>
                      <a:pt x="682942" y="897065"/>
                      <a:pt x="625128" y="862150"/>
                      <a:pt x="625128" y="862150"/>
                    </a:cubicBezTo>
                    <a:cubicBezTo>
                      <a:pt x="625128" y="862150"/>
                      <a:pt x="585903" y="912664"/>
                      <a:pt x="503766" y="912391"/>
                    </a:cubicBezTo>
                    <a:cubicBezTo>
                      <a:pt x="431172" y="912143"/>
                      <a:pt x="370424" y="839221"/>
                      <a:pt x="370424" y="839221"/>
                    </a:cubicBezTo>
                    <a:cubicBezTo>
                      <a:pt x="370424" y="839221"/>
                      <a:pt x="325833" y="873827"/>
                      <a:pt x="273003" y="858585"/>
                    </a:cubicBezTo>
                    <a:cubicBezTo>
                      <a:pt x="220167" y="843350"/>
                      <a:pt x="188981" y="782632"/>
                      <a:pt x="188981" y="782632"/>
                    </a:cubicBezTo>
                    <a:cubicBezTo>
                      <a:pt x="188981" y="782632"/>
                      <a:pt x="102970" y="811860"/>
                      <a:pt x="40761" y="710838"/>
                    </a:cubicBezTo>
                    <a:cubicBezTo>
                      <a:pt x="-3133" y="639566"/>
                      <a:pt x="-14706" y="493965"/>
                      <a:pt x="21530" y="346679"/>
                    </a:cubicBezTo>
                    <a:cubicBezTo>
                      <a:pt x="99472" y="29851"/>
                      <a:pt x="372231" y="51573"/>
                      <a:pt x="372231" y="51573"/>
                    </a:cubicBezTo>
                    <a:cubicBezTo>
                      <a:pt x="372231" y="51573"/>
                      <a:pt x="415094" y="39254"/>
                      <a:pt x="450427" y="42461"/>
                    </a:cubicBezTo>
                    <a:cubicBezTo>
                      <a:pt x="485766" y="45668"/>
                      <a:pt x="520378" y="68615"/>
                      <a:pt x="520378" y="6861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7" name="Google Shape;8617;p13"/>
              <p:cNvSpPr/>
              <p:nvPr/>
            </p:nvSpPr>
            <p:spPr>
              <a:xfrm>
                <a:off x="3857619" y="2114668"/>
                <a:ext cx="260766" cy="124977"/>
              </a:xfrm>
              <a:custGeom>
                <a:avLst/>
                <a:gdLst/>
                <a:ahLst/>
                <a:cxnLst/>
                <a:rect l="l" t="t" r="r" b="b"/>
                <a:pathLst>
                  <a:path w="260766" h="124977" extrusionOk="0">
                    <a:moveTo>
                      <a:pt x="160254" y="64"/>
                    </a:moveTo>
                    <a:cubicBezTo>
                      <a:pt x="66186" y="-2433"/>
                      <a:pt x="30677" y="68621"/>
                      <a:pt x="30677" y="68621"/>
                    </a:cubicBezTo>
                    <a:cubicBezTo>
                      <a:pt x="30677" y="68621"/>
                      <a:pt x="-11107" y="93660"/>
                      <a:pt x="2855" y="111060"/>
                    </a:cubicBezTo>
                    <a:cubicBezTo>
                      <a:pt x="19515" y="131830"/>
                      <a:pt x="44427" y="119917"/>
                      <a:pt x="66762" y="121639"/>
                    </a:cubicBezTo>
                    <a:cubicBezTo>
                      <a:pt x="74516" y="122239"/>
                      <a:pt x="81918" y="124585"/>
                      <a:pt x="89733" y="124943"/>
                    </a:cubicBezTo>
                    <a:cubicBezTo>
                      <a:pt x="97511" y="125295"/>
                      <a:pt x="105544" y="122888"/>
                      <a:pt x="113274" y="122209"/>
                    </a:cubicBezTo>
                    <a:cubicBezTo>
                      <a:pt x="168360" y="117346"/>
                      <a:pt x="236643" y="98492"/>
                      <a:pt x="260767" y="42400"/>
                    </a:cubicBezTo>
                    <a:cubicBezTo>
                      <a:pt x="246398" y="24503"/>
                      <a:pt x="217200" y="1580"/>
                      <a:pt x="160254" y="64"/>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18" name="Google Shape;8618;p13"/>
              <p:cNvSpPr/>
              <p:nvPr/>
            </p:nvSpPr>
            <p:spPr>
              <a:xfrm>
                <a:off x="3367955" y="2156765"/>
                <a:ext cx="1268808" cy="768657"/>
              </a:xfrm>
              <a:custGeom>
                <a:avLst/>
                <a:gdLst/>
                <a:ahLst/>
                <a:cxnLst/>
                <a:rect l="l" t="t" r="r" b="b"/>
                <a:pathLst>
                  <a:path w="1268808" h="768657" extrusionOk="0">
                    <a:moveTo>
                      <a:pt x="433972" y="0"/>
                    </a:moveTo>
                    <a:cubicBezTo>
                      <a:pt x="427679" y="152"/>
                      <a:pt x="421519" y="824"/>
                      <a:pt x="415493" y="1498"/>
                    </a:cubicBezTo>
                    <a:cubicBezTo>
                      <a:pt x="411855" y="1910"/>
                      <a:pt x="408345" y="2316"/>
                      <a:pt x="404962" y="2837"/>
                    </a:cubicBezTo>
                    <a:cubicBezTo>
                      <a:pt x="400936" y="3456"/>
                      <a:pt x="396887" y="4032"/>
                      <a:pt x="393395" y="4699"/>
                    </a:cubicBezTo>
                    <a:cubicBezTo>
                      <a:pt x="391054" y="5159"/>
                      <a:pt x="389169" y="5602"/>
                      <a:pt x="387150" y="6038"/>
                    </a:cubicBezTo>
                    <a:cubicBezTo>
                      <a:pt x="379669" y="7694"/>
                      <a:pt x="372181" y="9500"/>
                      <a:pt x="372181" y="9500"/>
                    </a:cubicBezTo>
                    <a:cubicBezTo>
                      <a:pt x="372181" y="9500"/>
                      <a:pt x="254736" y="152"/>
                      <a:pt x="151949" y="83270"/>
                    </a:cubicBezTo>
                    <a:cubicBezTo>
                      <a:pt x="142164" y="91188"/>
                      <a:pt x="132500" y="99967"/>
                      <a:pt x="123097" y="109649"/>
                    </a:cubicBezTo>
                    <a:cubicBezTo>
                      <a:pt x="118399" y="114481"/>
                      <a:pt x="113712" y="119519"/>
                      <a:pt x="109153" y="124830"/>
                    </a:cubicBezTo>
                    <a:cubicBezTo>
                      <a:pt x="109147" y="124836"/>
                      <a:pt x="109165" y="124867"/>
                      <a:pt x="109153" y="124879"/>
                    </a:cubicBezTo>
                    <a:cubicBezTo>
                      <a:pt x="104600" y="130183"/>
                      <a:pt x="100126" y="135700"/>
                      <a:pt x="95736" y="141502"/>
                    </a:cubicBezTo>
                    <a:cubicBezTo>
                      <a:pt x="95724" y="141515"/>
                      <a:pt x="95743" y="141545"/>
                      <a:pt x="95736" y="141551"/>
                    </a:cubicBezTo>
                    <a:cubicBezTo>
                      <a:pt x="82532" y="158987"/>
                      <a:pt x="70116" y="178678"/>
                      <a:pt x="58924" y="200971"/>
                    </a:cubicBezTo>
                    <a:cubicBezTo>
                      <a:pt x="51467" y="215836"/>
                      <a:pt x="44556" y="231842"/>
                      <a:pt x="38275" y="249084"/>
                    </a:cubicBezTo>
                    <a:cubicBezTo>
                      <a:pt x="35134" y="257705"/>
                      <a:pt x="32145" y="266630"/>
                      <a:pt x="29344" y="275881"/>
                    </a:cubicBezTo>
                    <a:cubicBezTo>
                      <a:pt x="26537" y="285145"/>
                      <a:pt x="23937" y="294712"/>
                      <a:pt x="21499" y="304630"/>
                    </a:cubicBezTo>
                    <a:cubicBezTo>
                      <a:pt x="18401" y="317234"/>
                      <a:pt x="15752" y="329790"/>
                      <a:pt x="13345" y="342316"/>
                    </a:cubicBezTo>
                    <a:cubicBezTo>
                      <a:pt x="12848" y="344904"/>
                      <a:pt x="12363" y="347481"/>
                      <a:pt x="11896" y="350064"/>
                    </a:cubicBezTo>
                    <a:cubicBezTo>
                      <a:pt x="9604" y="362692"/>
                      <a:pt x="7573" y="375303"/>
                      <a:pt x="5961" y="387749"/>
                    </a:cubicBezTo>
                    <a:cubicBezTo>
                      <a:pt x="4354" y="400166"/>
                      <a:pt x="3142" y="412418"/>
                      <a:pt x="2190" y="424556"/>
                    </a:cubicBezTo>
                    <a:cubicBezTo>
                      <a:pt x="2008" y="426914"/>
                      <a:pt x="1838" y="429278"/>
                      <a:pt x="1674" y="431625"/>
                    </a:cubicBezTo>
                    <a:cubicBezTo>
                      <a:pt x="850" y="443750"/>
                      <a:pt x="262" y="455724"/>
                      <a:pt x="74" y="467455"/>
                    </a:cubicBezTo>
                    <a:cubicBezTo>
                      <a:pt x="-120" y="479526"/>
                      <a:pt x="80" y="491360"/>
                      <a:pt x="541" y="502922"/>
                    </a:cubicBezTo>
                    <a:cubicBezTo>
                      <a:pt x="595" y="504261"/>
                      <a:pt x="686" y="505607"/>
                      <a:pt x="747" y="506947"/>
                    </a:cubicBezTo>
                    <a:cubicBezTo>
                      <a:pt x="1286" y="518575"/>
                      <a:pt x="2087" y="529937"/>
                      <a:pt x="3275" y="540916"/>
                    </a:cubicBezTo>
                    <a:cubicBezTo>
                      <a:pt x="4415" y="551465"/>
                      <a:pt x="5900" y="561566"/>
                      <a:pt x="7610" y="571423"/>
                    </a:cubicBezTo>
                    <a:cubicBezTo>
                      <a:pt x="7895" y="573042"/>
                      <a:pt x="8143" y="574679"/>
                      <a:pt x="8440" y="576280"/>
                    </a:cubicBezTo>
                    <a:cubicBezTo>
                      <a:pt x="10271" y="586150"/>
                      <a:pt x="12387" y="595723"/>
                      <a:pt x="14788" y="604774"/>
                    </a:cubicBezTo>
                    <a:cubicBezTo>
                      <a:pt x="14812" y="604871"/>
                      <a:pt x="14812" y="604986"/>
                      <a:pt x="14836" y="605083"/>
                    </a:cubicBezTo>
                    <a:cubicBezTo>
                      <a:pt x="14854" y="605101"/>
                      <a:pt x="14873" y="605114"/>
                      <a:pt x="14891" y="605132"/>
                    </a:cubicBezTo>
                    <a:cubicBezTo>
                      <a:pt x="29557" y="620355"/>
                      <a:pt x="45137" y="632887"/>
                      <a:pt x="57117" y="633632"/>
                    </a:cubicBezTo>
                    <a:cubicBezTo>
                      <a:pt x="104946" y="636591"/>
                      <a:pt x="131300" y="527645"/>
                      <a:pt x="131300" y="527645"/>
                    </a:cubicBezTo>
                    <a:cubicBezTo>
                      <a:pt x="131300" y="527645"/>
                      <a:pt x="133586" y="743445"/>
                      <a:pt x="252565" y="733830"/>
                    </a:cubicBezTo>
                    <a:cubicBezTo>
                      <a:pt x="352423" y="725767"/>
                      <a:pt x="362730" y="595583"/>
                      <a:pt x="362730" y="595583"/>
                    </a:cubicBezTo>
                    <a:cubicBezTo>
                      <a:pt x="362730" y="595583"/>
                      <a:pt x="378790" y="772079"/>
                      <a:pt x="479090" y="767338"/>
                    </a:cubicBezTo>
                    <a:cubicBezTo>
                      <a:pt x="600198" y="761609"/>
                      <a:pt x="657708" y="474112"/>
                      <a:pt x="657708" y="474112"/>
                    </a:cubicBezTo>
                    <a:cubicBezTo>
                      <a:pt x="657708" y="474112"/>
                      <a:pt x="651621" y="762743"/>
                      <a:pt x="776700" y="768527"/>
                    </a:cubicBezTo>
                    <a:cubicBezTo>
                      <a:pt x="915953" y="774959"/>
                      <a:pt x="943605" y="541535"/>
                      <a:pt x="943605" y="541535"/>
                    </a:cubicBezTo>
                    <a:cubicBezTo>
                      <a:pt x="943605" y="541535"/>
                      <a:pt x="1015005" y="686626"/>
                      <a:pt x="1079991" y="669251"/>
                    </a:cubicBezTo>
                    <a:cubicBezTo>
                      <a:pt x="1173586" y="644224"/>
                      <a:pt x="1097129" y="416298"/>
                      <a:pt x="1097129" y="416292"/>
                    </a:cubicBezTo>
                    <a:cubicBezTo>
                      <a:pt x="1097129" y="416292"/>
                      <a:pt x="1198091" y="538952"/>
                      <a:pt x="1255541" y="563924"/>
                    </a:cubicBezTo>
                    <a:cubicBezTo>
                      <a:pt x="1282228" y="463429"/>
                      <a:pt x="1269175" y="373417"/>
                      <a:pt x="1211671" y="234891"/>
                    </a:cubicBezTo>
                    <a:cubicBezTo>
                      <a:pt x="1088642" y="-61475"/>
                      <a:pt x="879074" y="24057"/>
                      <a:pt x="879074" y="24057"/>
                    </a:cubicBezTo>
                    <a:cubicBezTo>
                      <a:pt x="879074" y="24057"/>
                      <a:pt x="863329" y="34484"/>
                      <a:pt x="863329" y="34484"/>
                    </a:cubicBezTo>
                    <a:cubicBezTo>
                      <a:pt x="863329" y="34484"/>
                      <a:pt x="828620" y="11731"/>
                      <a:pt x="793221" y="24984"/>
                    </a:cubicBezTo>
                    <a:cubicBezTo>
                      <a:pt x="772026" y="32926"/>
                      <a:pt x="755845" y="55910"/>
                      <a:pt x="755845" y="55910"/>
                    </a:cubicBezTo>
                    <a:cubicBezTo>
                      <a:pt x="755845" y="55910"/>
                      <a:pt x="728005" y="29495"/>
                      <a:pt x="693484" y="31235"/>
                    </a:cubicBezTo>
                    <a:cubicBezTo>
                      <a:pt x="644698" y="33696"/>
                      <a:pt x="622448" y="83010"/>
                      <a:pt x="622454" y="83010"/>
                    </a:cubicBezTo>
                    <a:cubicBezTo>
                      <a:pt x="622454" y="83010"/>
                      <a:pt x="612547" y="48241"/>
                      <a:pt x="557408" y="32938"/>
                    </a:cubicBezTo>
                    <a:cubicBezTo>
                      <a:pt x="526446" y="24348"/>
                      <a:pt x="492980" y="43366"/>
                      <a:pt x="492980" y="43366"/>
                    </a:cubicBezTo>
                    <a:cubicBezTo>
                      <a:pt x="492980" y="43366"/>
                      <a:pt x="470154" y="509"/>
                      <a:pt x="433972"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619" name="Google Shape;8619;p13"/>
              <p:cNvGrpSpPr/>
              <p:nvPr/>
            </p:nvGrpSpPr>
            <p:grpSpPr>
              <a:xfrm>
                <a:off x="3903628" y="1871929"/>
                <a:ext cx="198848" cy="382474"/>
                <a:chOff x="3903628" y="1871929"/>
                <a:chExt cx="198848" cy="382474"/>
              </a:xfrm>
            </p:grpSpPr>
            <p:grpSp>
              <p:nvGrpSpPr>
                <p:cNvPr id="8620" name="Google Shape;8620;p13"/>
                <p:cNvGrpSpPr/>
                <p:nvPr/>
              </p:nvGrpSpPr>
              <p:grpSpPr>
                <a:xfrm>
                  <a:off x="3903628" y="1871929"/>
                  <a:ext cx="198848" cy="373925"/>
                  <a:chOff x="3903628" y="1871929"/>
                  <a:chExt cx="198848" cy="373925"/>
                </a:xfrm>
              </p:grpSpPr>
              <p:sp>
                <p:nvSpPr>
                  <p:cNvPr id="8621" name="Google Shape;8621;p13"/>
                  <p:cNvSpPr/>
                  <p:nvPr/>
                </p:nvSpPr>
                <p:spPr>
                  <a:xfrm>
                    <a:off x="3903628" y="1871929"/>
                    <a:ext cx="198848" cy="373914"/>
                  </a:xfrm>
                  <a:custGeom>
                    <a:avLst/>
                    <a:gdLst/>
                    <a:ahLst/>
                    <a:cxnLst/>
                    <a:rect l="l" t="t" r="r" b="b"/>
                    <a:pathLst>
                      <a:path w="198848" h="373914" extrusionOk="0">
                        <a:moveTo>
                          <a:pt x="0" y="316992"/>
                        </a:moveTo>
                        <a:cubicBezTo>
                          <a:pt x="0" y="316992"/>
                          <a:pt x="37492" y="302223"/>
                          <a:pt x="51696" y="271546"/>
                        </a:cubicBezTo>
                        <a:cubicBezTo>
                          <a:pt x="65895" y="240869"/>
                          <a:pt x="27834" y="143158"/>
                          <a:pt x="41469" y="100549"/>
                        </a:cubicBezTo>
                        <a:cubicBezTo>
                          <a:pt x="55103" y="57947"/>
                          <a:pt x="88054" y="0"/>
                          <a:pt x="88054" y="0"/>
                        </a:cubicBezTo>
                        <a:lnTo>
                          <a:pt x="127819" y="27834"/>
                        </a:lnTo>
                        <a:cubicBezTo>
                          <a:pt x="127819" y="27834"/>
                          <a:pt x="72146" y="82943"/>
                          <a:pt x="97712" y="124982"/>
                        </a:cubicBezTo>
                        <a:cubicBezTo>
                          <a:pt x="123272" y="167020"/>
                          <a:pt x="182389" y="206039"/>
                          <a:pt x="191447" y="237462"/>
                        </a:cubicBezTo>
                        <a:cubicBezTo>
                          <a:pt x="209622" y="300520"/>
                          <a:pt x="188603" y="349942"/>
                          <a:pt x="188603" y="349942"/>
                        </a:cubicBezTo>
                        <a:cubicBezTo>
                          <a:pt x="188603" y="349942"/>
                          <a:pt x="149457" y="380753"/>
                          <a:pt x="102307" y="372514"/>
                        </a:cubicBezTo>
                        <a:cubicBezTo>
                          <a:pt x="55158" y="364275"/>
                          <a:pt x="0" y="316992"/>
                          <a:pt x="0" y="316992"/>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2" name="Google Shape;8622;p13"/>
                  <p:cNvSpPr/>
                  <p:nvPr/>
                </p:nvSpPr>
                <p:spPr>
                  <a:xfrm>
                    <a:off x="3903640" y="1879526"/>
                    <a:ext cx="198821" cy="366328"/>
                  </a:xfrm>
                  <a:custGeom>
                    <a:avLst/>
                    <a:gdLst/>
                    <a:ahLst/>
                    <a:cxnLst/>
                    <a:rect l="l" t="t" r="r" b="b"/>
                    <a:pathLst>
                      <a:path w="198821" h="366328" extrusionOk="0">
                        <a:moveTo>
                          <a:pt x="98906" y="0"/>
                        </a:moveTo>
                        <a:cubicBezTo>
                          <a:pt x="98264" y="958"/>
                          <a:pt x="97475" y="1819"/>
                          <a:pt x="96845" y="2789"/>
                        </a:cubicBezTo>
                        <a:cubicBezTo>
                          <a:pt x="63743" y="53715"/>
                          <a:pt x="82707" y="123424"/>
                          <a:pt x="77020" y="180267"/>
                        </a:cubicBezTo>
                        <a:cubicBezTo>
                          <a:pt x="75698" y="193508"/>
                          <a:pt x="75868" y="207416"/>
                          <a:pt x="70721" y="219917"/>
                        </a:cubicBezTo>
                        <a:cubicBezTo>
                          <a:pt x="67138" y="228617"/>
                          <a:pt x="61415" y="236256"/>
                          <a:pt x="54564" y="242943"/>
                        </a:cubicBezTo>
                        <a:cubicBezTo>
                          <a:pt x="54637" y="251291"/>
                          <a:pt x="54055" y="258803"/>
                          <a:pt x="51672" y="263950"/>
                        </a:cubicBezTo>
                        <a:cubicBezTo>
                          <a:pt x="37473" y="294627"/>
                          <a:pt x="0" y="309383"/>
                          <a:pt x="0" y="309383"/>
                        </a:cubicBezTo>
                        <a:cubicBezTo>
                          <a:pt x="0" y="309383"/>
                          <a:pt x="55164" y="356690"/>
                          <a:pt x="102313" y="364929"/>
                        </a:cubicBezTo>
                        <a:cubicBezTo>
                          <a:pt x="149469" y="373162"/>
                          <a:pt x="188579" y="342370"/>
                          <a:pt x="188579" y="342370"/>
                        </a:cubicBezTo>
                        <a:cubicBezTo>
                          <a:pt x="188579" y="342370"/>
                          <a:pt x="209598" y="292935"/>
                          <a:pt x="191416" y="229878"/>
                        </a:cubicBezTo>
                        <a:cubicBezTo>
                          <a:pt x="182358" y="198461"/>
                          <a:pt x="123284" y="159430"/>
                          <a:pt x="97724" y="117391"/>
                        </a:cubicBezTo>
                        <a:cubicBezTo>
                          <a:pt x="72158" y="75353"/>
                          <a:pt x="127819" y="20237"/>
                          <a:pt x="127819" y="20237"/>
                        </a:cubicBezTo>
                        <a:lnTo>
                          <a:pt x="98906"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3" name="Google Shape;8623;p13"/>
                  <p:cNvSpPr/>
                  <p:nvPr/>
                </p:nvSpPr>
                <p:spPr>
                  <a:xfrm>
                    <a:off x="3903640" y="2055252"/>
                    <a:ext cx="198821" cy="190602"/>
                  </a:xfrm>
                  <a:custGeom>
                    <a:avLst/>
                    <a:gdLst/>
                    <a:ahLst/>
                    <a:cxnLst/>
                    <a:rect l="l" t="t" r="r" b="b"/>
                    <a:pathLst>
                      <a:path w="198821" h="190602" extrusionOk="0">
                        <a:moveTo>
                          <a:pt x="148881" y="0"/>
                        </a:moveTo>
                        <a:cubicBezTo>
                          <a:pt x="147541" y="3462"/>
                          <a:pt x="146171" y="6948"/>
                          <a:pt x="145061" y="10428"/>
                        </a:cubicBezTo>
                        <a:cubicBezTo>
                          <a:pt x="135985" y="38940"/>
                          <a:pt x="120774" y="67277"/>
                          <a:pt x="97724" y="87454"/>
                        </a:cubicBezTo>
                        <a:cubicBezTo>
                          <a:pt x="79918" y="103029"/>
                          <a:pt x="59723" y="115378"/>
                          <a:pt x="35570" y="115378"/>
                        </a:cubicBezTo>
                        <a:cubicBezTo>
                          <a:pt x="33726" y="115378"/>
                          <a:pt x="31805" y="115306"/>
                          <a:pt x="29937" y="115275"/>
                        </a:cubicBezTo>
                        <a:cubicBezTo>
                          <a:pt x="15205" y="127595"/>
                          <a:pt x="0" y="133657"/>
                          <a:pt x="0" y="133657"/>
                        </a:cubicBezTo>
                        <a:cubicBezTo>
                          <a:pt x="0" y="133657"/>
                          <a:pt x="55164" y="180964"/>
                          <a:pt x="102313" y="189203"/>
                        </a:cubicBezTo>
                        <a:cubicBezTo>
                          <a:pt x="149469" y="197436"/>
                          <a:pt x="188579" y="166644"/>
                          <a:pt x="188579" y="166644"/>
                        </a:cubicBezTo>
                        <a:cubicBezTo>
                          <a:pt x="188579" y="166644"/>
                          <a:pt x="209598" y="117209"/>
                          <a:pt x="191416" y="54151"/>
                        </a:cubicBezTo>
                        <a:cubicBezTo>
                          <a:pt x="186748" y="37940"/>
                          <a:pt x="168724" y="19631"/>
                          <a:pt x="148881"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624" name="Google Shape;8624;p13"/>
                <p:cNvGrpSpPr/>
                <p:nvPr/>
              </p:nvGrpSpPr>
              <p:grpSpPr>
                <a:xfrm>
                  <a:off x="3967377" y="1883388"/>
                  <a:ext cx="104872" cy="371015"/>
                  <a:chOff x="3967377" y="1883388"/>
                  <a:chExt cx="104872" cy="371015"/>
                </a:xfrm>
              </p:grpSpPr>
              <p:sp>
                <p:nvSpPr>
                  <p:cNvPr id="8625" name="Google Shape;8625;p13"/>
                  <p:cNvSpPr/>
                  <p:nvPr/>
                </p:nvSpPr>
                <p:spPr>
                  <a:xfrm>
                    <a:off x="3968862" y="2069978"/>
                    <a:ext cx="67968" cy="184425"/>
                  </a:xfrm>
                  <a:custGeom>
                    <a:avLst/>
                    <a:gdLst/>
                    <a:ahLst/>
                    <a:cxnLst/>
                    <a:rect l="l" t="t" r="r" b="b"/>
                    <a:pathLst>
                      <a:path w="67968" h="184425" extrusionOk="0">
                        <a:moveTo>
                          <a:pt x="13768" y="30"/>
                        </a:moveTo>
                        <a:cubicBezTo>
                          <a:pt x="7839" y="406"/>
                          <a:pt x="3674" y="4625"/>
                          <a:pt x="1637" y="11385"/>
                        </a:cubicBezTo>
                        <a:cubicBezTo>
                          <a:pt x="-67" y="17030"/>
                          <a:pt x="-333" y="24305"/>
                          <a:pt x="346" y="31107"/>
                        </a:cubicBezTo>
                        <a:cubicBezTo>
                          <a:pt x="1364" y="41311"/>
                          <a:pt x="2752" y="49550"/>
                          <a:pt x="5869" y="66161"/>
                        </a:cubicBezTo>
                        <a:cubicBezTo>
                          <a:pt x="6924" y="71788"/>
                          <a:pt x="7154" y="73158"/>
                          <a:pt x="7621" y="75759"/>
                        </a:cubicBezTo>
                        <a:cubicBezTo>
                          <a:pt x="11695" y="98202"/>
                          <a:pt x="13053" y="112904"/>
                          <a:pt x="11701" y="129140"/>
                        </a:cubicBezTo>
                        <a:cubicBezTo>
                          <a:pt x="10379" y="144970"/>
                          <a:pt x="7657" y="158350"/>
                          <a:pt x="3031" y="171421"/>
                        </a:cubicBezTo>
                        <a:cubicBezTo>
                          <a:pt x="5687" y="172670"/>
                          <a:pt x="8385" y="173652"/>
                          <a:pt x="11083" y="174774"/>
                        </a:cubicBezTo>
                        <a:cubicBezTo>
                          <a:pt x="16078" y="160824"/>
                          <a:pt x="19037" y="146564"/>
                          <a:pt x="20425" y="129862"/>
                        </a:cubicBezTo>
                        <a:cubicBezTo>
                          <a:pt x="21856" y="112704"/>
                          <a:pt x="20389" y="97342"/>
                          <a:pt x="16193" y="74213"/>
                        </a:cubicBezTo>
                        <a:cubicBezTo>
                          <a:pt x="15714" y="71588"/>
                          <a:pt x="15448" y="70205"/>
                          <a:pt x="14387" y="64561"/>
                        </a:cubicBezTo>
                        <a:cubicBezTo>
                          <a:pt x="11313" y="48186"/>
                          <a:pt x="10004" y="40110"/>
                          <a:pt x="9015" y="30228"/>
                        </a:cubicBezTo>
                        <a:cubicBezTo>
                          <a:pt x="8439" y="24469"/>
                          <a:pt x="8694" y="18248"/>
                          <a:pt x="9997" y="13913"/>
                        </a:cubicBezTo>
                        <a:cubicBezTo>
                          <a:pt x="11422" y="9197"/>
                          <a:pt x="13344" y="7820"/>
                          <a:pt x="17533" y="9215"/>
                        </a:cubicBezTo>
                        <a:cubicBezTo>
                          <a:pt x="30132" y="13416"/>
                          <a:pt x="38983" y="31198"/>
                          <a:pt x="45361" y="56710"/>
                        </a:cubicBezTo>
                        <a:cubicBezTo>
                          <a:pt x="55182" y="95996"/>
                          <a:pt x="58887" y="134227"/>
                          <a:pt x="59244" y="184426"/>
                        </a:cubicBezTo>
                        <a:cubicBezTo>
                          <a:pt x="62221" y="184286"/>
                          <a:pt x="65119" y="183983"/>
                          <a:pt x="67968" y="183601"/>
                        </a:cubicBezTo>
                        <a:cubicBezTo>
                          <a:pt x="67574" y="133148"/>
                          <a:pt x="63785" y="94431"/>
                          <a:pt x="53824" y="54594"/>
                        </a:cubicBezTo>
                        <a:cubicBezTo>
                          <a:pt x="50993" y="43251"/>
                          <a:pt x="47695" y="33435"/>
                          <a:pt x="43348" y="24705"/>
                        </a:cubicBezTo>
                        <a:cubicBezTo>
                          <a:pt x="37249" y="12464"/>
                          <a:pt x="29737" y="4116"/>
                          <a:pt x="20273" y="957"/>
                        </a:cubicBezTo>
                        <a:cubicBezTo>
                          <a:pt x="17921" y="175"/>
                          <a:pt x="15739" y="-97"/>
                          <a:pt x="13768" y="30"/>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6" name="Google Shape;8626;p13"/>
                  <p:cNvSpPr/>
                  <p:nvPr/>
                </p:nvSpPr>
                <p:spPr>
                  <a:xfrm>
                    <a:off x="3967377" y="1883388"/>
                    <a:ext cx="104872" cy="363892"/>
                  </a:xfrm>
                  <a:custGeom>
                    <a:avLst/>
                    <a:gdLst/>
                    <a:ahLst/>
                    <a:cxnLst/>
                    <a:rect l="l" t="t" r="r" b="b"/>
                    <a:pathLst>
                      <a:path w="104872" h="363892" extrusionOk="0">
                        <a:moveTo>
                          <a:pt x="29192" y="0"/>
                        </a:moveTo>
                        <a:cubicBezTo>
                          <a:pt x="15217" y="27233"/>
                          <a:pt x="3923" y="60924"/>
                          <a:pt x="691" y="88381"/>
                        </a:cubicBezTo>
                        <a:cubicBezTo>
                          <a:pt x="-1503" y="107036"/>
                          <a:pt x="1570" y="124782"/>
                          <a:pt x="9312" y="143254"/>
                        </a:cubicBezTo>
                        <a:cubicBezTo>
                          <a:pt x="15151" y="157174"/>
                          <a:pt x="21710" y="168299"/>
                          <a:pt x="36109" y="190283"/>
                        </a:cubicBezTo>
                        <a:cubicBezTo>
                          <a:pt x="36758" y="191277"/>
                          <a:pt x="40541" y="197036"/>
                          <a:pt x="41323" y="198237"/>
                        </a:cubicBezTo>
                        <a:cubicBezTo>
                          <a:pt x="45961" y="205372"/>
                          <a:pt x="49332" y="210744"/>
                          <a:pt x="52418" y="216043"/>
                        </a:cubicBezTo>
                        <a:cubicBezTo>
                          <a:pt x="61263" y="231199"/>
                          <a:pt x="68181" y="246429"/>
                          <a:pt x="78287" y="271698"/>
                        </a:cubicBezTo>
                        <a:cubicBezTo>
                          <a:pt x="89891" y="300714"/>
                          <a:pt x="96148" y="323412"/>
                          <a:pt x="96148" y="342831"/>
                        </a:cubicBezTo>
                        <a:cubicBezTo>
                          <a:pt x="96148" y="343504"/>
                          <a:pt x="96142" y="344007"/>
                          <a:pt x="96148" y="345208"/>
                        </a:cubicBezTo>
                        <a:cubicBezTo>
                          <a:pt x="96172" y="354308"/>
                          <a:pt x="95644" y="359285"/>
                          <a:pt x="94596" y="363893"/>
                        </a:cubicBezTo>
                        <a:cubicBezTo>
                          <a:pt x="98081" y="362601"/>
                          <a:pt x="101307" y="361310"/>
                          <a:pt x="104302" y="359922"/>
                        </a:cubicBezTo>
                        <a:cubicBezTo>
                          <a:pt x="104708" y="355999"/>
                          <a:pt x="104890" y="351513"/>
                          <a:pt x="104872" y="345208"/>
                        </a:cubicBezTo>
                        <a:cubicBezTo>
                          <a:pt x="104866" y="344019"/>
                          <a:pt x="104817" y="343492"/>
                          <a:pt x="104817" y="342831"/>
                        </a:cubicBezTo>
                        <a:cubicBezTo>
                          <a:pt x="104817" y="322006"/>
                          <a:pt x="98330" y="298477"/>
                          <a:pt x="86338" y="268497"/>
                        </a:cubicBezTo>
                        <a:cubicBezTo>
                          <a:pt x="76080" y="242858"/>
                          <a:pt x="69072" y="227277"/>
                          <a:pt x="59960" y="211660"/>
                        </a:cubicBezTo>
                        <a:cubicBezTo>
                          <a:pt x="56783" y="206215"/>
                          <a:pt x="53309" y="200729"/>
                          <a:pt x="48598" y="193484"/>
                        </a:cubicBezTo>
                        <a:cubicBezTo>
                          <a:pt x="47816" y="192277"/>
                          <a:pt x="44088" y="186524"/>
                          <a:pt x="43439" y="185535"/>
                        </a:cubicBezTo>
                        <a:cubicBezTo>
                          <a:pt x="29331" y="163989"/>
                          <a:pt x="22935" y="153173"/>
                          <a:pt x="17369" y="139902"/>
                        </a:cubicBezTo>
                        <a:cubicBezTo>
                          <a:pt x="10173" y="122738"/>
                          <a:pt x="7360" y="106424"/>
                          <a:pt x="9367" y="89358"/>
                        </a:cubicBezTo>
                        <a:cubicBezTo>
                          <a:pt x="12428" y="63318"/>
                          <a:pt x="23117" y="31150"/>
                          <a:pt x="36364" y="5008"/>
                        </a:cubicBezTo>
                        <a:lnTo>
                          <a:pt x="29192"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627" name="Google Shape;8627;p13"/>
              <p:cNvSpPr/>
              <p:nvPr/>
            </p:nvSpPr>
            <p:spPr>
              <a:xfrm>
                <a:off x="4275990" y="2171283"/>
                <a:ext cx="349494" cy="363924"/>
              </a:xfrm>
              <a:custGeom>
                <a:avLst/>
                <a:gdLst/>
                <a:ahLst/>
                <a:cxnLst/>
                <a:rect l="l" t="t" r="r" b="b"/>
                <a:pathLst>
                  <a:path w="349494" h="363924" extrusionOk="0">
                    <a:moveTo>
                      <a:pt x="44761" y="184"/>
                    </a:moveTo>
                    <a:cubicBezTo>
                      <a:pt x="27094" y="-526"/>
                      <a:pt x="12089" y="917"/>
                      <a:pt x="0" y="2815"/>
                    </a:cubicBezTo>
                    <a:cubicBezTo>
                      <a:pt x="4753" y="3239"/>
                      <a:pt x="9403" y="3743"/>
                      <a:pt x="13162" y="5040"/>
                    </a:cubicBezTo>
                    <a:cubicBezTo>
                      <a:pt x="38644" y="13794"/>
                      <a:pt x="72509" y="12855"/>
                      <a:pt x="94438" y="28327"/>
                    </a:cubicBezTo>
                    <a:cubicBezTo>
                      <a:pt x="161618" y="75731"/>
                      <a:pt x="175102" y="92209"/>
                      <a:pt x="251048" y="172236"/>
                    </a:cubicBezTo>
                    <a:cubicBezTo>
                      <a:pt x="290717" y="214038"/>
                      <a:pt x="334992" y="328865"/>
                      <a:pt x="349494" y="363925"/>
                    </a:cubicBezTo>
                    <a:cubicBezTo>
                      <a:pt x="341152" y="323044"/>
                      <a:pt x="327523" y="277799"/>
                      <a:pt x="306437" y="227018"/>
                    </a:cubicBezTo>
                    <a:cubicBezTo>
                      <a:pt x="229544" y="41792"/>
                      <a:pt x="117786" y="3124"/>
                      <a:pt x="44761" y="18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8" name="Google Shape;8628;p13"/>
              <p:cNvSpPr/>
              <p:nvPr/>
            </p:nvSpPr>
            <p:spPr>
              <a:xfrm>
                <a:off x="3368186" y="2156765"/>
                <a:ext cx="1201698" cy="709227"/>
              </a:xfrm>
              <a:custGeom>
                <a:avLst/>
                <a:gdLst/>
                <a:ahLst/>
                <a:cxnLst/>
                <a:rect l="l" t="t" r="r" b="b"/>
                <a:pathLst>
                  <a:path w="1201698" h="709227" extrusionOk="0">
                    <a:moveTo>
                      <a:pt x="433741" y="0"/>
                    </a:moveTo>
                    <a:cubicBezTo>
                      <a:pt x="427448" y="152"/>
                      <a:pt x="421288" y="824"/>
                      <a:pt x="415262" y="1498"/>
                    </a:cubicBezTo>
                    <a:cubicBezTo>
                      <a:pt x="411624" y="1910"/>
                      <a:pt x="408114" y="2316"/>
                      <a:pt x="404731" y="2837"/>
                    </a:cubicBezTo>
                    <a:cubicBezTo>
                      <a:pt x="400705" y="3456"/>
                      <a:pt x="396655" y="4032"/>
                      <a:pt x="393163" y="4699"/>
                    </a:cubicBezTo>
                    <a:cubicBezTo>
                      <a:pt x="390823" y="5159"/>
                      <a:pt x="388938" y="5602"/>
                      <a:pt x="386919" y="6038"/>
                    </a:cubicBezTo>
                    <a:cubicBezTo>
                      <a:pt x="379437" y="7694"/>
                      <a:pt x="371950" y="9500"/>
                      <a:pt x="371950" y="9500"/>
                    </a:cubicBezTo>
                    <a:cubicBezTo>
                      <a:pt x="371950" y="9500"/>
                      <a:pt x="254504" y="152"/>
                      <a:pt x="151718" y="83270"/>
                    </a:cubicBezTo>
                    <a:cubicBezTo>
                      <a:pt x="141933" y="91188"/>
                      <a:pt x="132269" y="99967"/>
                      <a:pt x="122866" y="109649"/>
                    </a:cubicBezTo>
                    <a:cubicBezTo>
                      <a:pt x="118167" y="114481"/>
                      <a:pt x="113481" y="119519"/>
                      <a:pt x="108922" y="124830"/>
                    </a:cubicBezTo>
                    <a:cubicBezTo>
                      <a:pt x="108916" y="124836"/>
                      <a:pt x="108934" y="124867"/>
                      <a:pt x="108922" y="124879"/>
                    </a:cubicBezTo>
                    <a:cubicBezTo>
                      <a:pt x="104369" y="130183"/>
                      <a:pt x="99894" y="135700"/>
                      <a:pt x="95505" y="141502"/>
                    </a:cubicBezTo>
                    <a:cubicBezTo>
                      <a:pt x="95493" y="141515"/>
                      <a:pt x="95511" y="141545"/>
                      <a:pt x="95505" y="141551"/>
                    </a:cubicBezTo>
                    <a:cubicBezTo>
                      <a:pt x="82301" y="158987"/>
                      <a:pt x="69884" y="178678"/>
                      <a:pt x="58693" y="200971"/>
                    </a:cubicBezTo>
                    <a:cubicBezTo>
                      <a:pt x="51235" y="215836"/>
                      <a:pt x="44324" y="231842"/>
                      <a:pt x="38043" y="249084"/>
                    </a:cubicBezTo>
                    <a:cubicBezTo>
                      <a:pt x="34903" y="257705"/>
                      <a:pt x="31914" y="266630"/>
                      <a:pt x="29113" y="275881"/>
                    </a:cubicBezTo>
                    <a:cubicBezTo>
                      <a:pt x="26306" y="285145"/>
                      <a:pt x="23705" y="294712"/>
                      <a:pt x="21268" y="304630"/>
                    </a:cubicBezTo>
                    <a:cubicBezTo>
                      <a:pt x="18170" y="317234"/>
                      <a:pt x="15520" y="329790"/>
                      <a:pt x="13114" y="342316"/>
                    </a:cubicBezTo>
                    <a:cubicBezTo>
                      <a:pt x="12616" y="344904"/>
                      <a:pt x="12132" y="347481"/>
                      <a:pt x="11665" y="350064"/>
                    </a:cubicBezTo>
                    <a:cubicBezTo>
                      <a:pt x="9373" y="362692"/>
                      <a:pt x="7342" y="375303"/>
                      <a:pt x="5729" y="387749"/>
                    </a:cubicBezTo>
                    <a:cubicBezTo>
                      <a:pt x="4123" y="400166"/>
                      <a:pt x="2910" y="412418"/>
                      <a:pt x="1958" y="424556"/>
                    </a:cubicBezTo>
                    <a:cubicBezTo>
                      <a:pt x="1777" y="426914"/>
                      <a:pt x="1607" y="429278"/>
                      <a:pt x="1443" y="431625"/>
                    </a:cubicBezTo>
                    <a:cubicBezTo>
                      <a:pt x="691" y="442635"/>
                      <a:pt x="236" y="453462"/>
                      <a:pt x="0" y="464151"/>
                    </a:cubicBezTo>
                    <a:cubicBezTo>
                      <a:pt x="15702" y="493912"/>
                      <a:pt x="33242" y="519224"/>
                      <a:pt x="48471" y="520315"/>
                    </a:cubicBezTo>
                    <a:cubicBezTo>
                      <a:pt x="125624" y="525869"/>
                      <a:pt x="145765" y="306546"/>
                      <a:pt x="163849" y="262252"/>
                    </a:cubicBezTo>
                    <a:cubicBezTo>
                      <a:pt x="216449" y="133463"/>
                      <a:pt x="332040" y="54152"/>
                      <a:pt x="332040" y="54152"/>
                    </a:cubicBezTo>
                    <a:cubicBezTo>
                      <a:pt x="332040" y="54152"/>
                      <a:pt x="250109" y="117452"/>
                      <a:pt x="193951" y="222033"/>
                    </a:cubicBezTo>
                    <a:cubicBezTo>
                      <a:pt x="168548" y="269340"/>
                      <a:pt x="155180" y="333804"/>
                      <a:pt x="146401" y="389659"/>
                    </a:cubicBezTo>
                    <a:cubicBezTo>
                      <a:pt x="131384" y="485273"/>
                      <a:pt x="158053" y="616548"/>
                      <a:pt x="221154" y="625472"/>
                    </a:cubicBezTo>
                    <a:cubicBezTo>
                      <a:pt x="344723" y="642957"/>
                      <a:pt x="348354" y="414243"/>
                      <a:pt x="389398" y="280574"/>
                    </a:cubicBezTo>
                    <a:cubicBezTo>
                      <a:pt x="412952" y="203863"/>
                      <a:pt x="477362" y="77026"/>
                      <a:pt x="477362" y="77026"/>
                    </a:cubicBezTo>
                    <a:cubicBezTo>
                      <a:pt x="477362" y="77026"/>
                      <a:pt x="416620" y="208725"/>
                      <a:pt x="389502" y="337514"/>
                    </a:cubicBezTo>
                    <a:cubicBezTo>
                      <a:pt x="369295" y="433474"/>
                      <a:pt x="378534" y="536781"/>
                      <a:pt x="383978" y="564094"/>
                    </a:cubicBezTo>
                    <a:cubicBezTo>
                      <a:pt x="400633" y="647680"/>
                      <a:pt x="464042" y="737007"/>
                      <a:pt x="514222" y="701049"/>
                    </a:cubicBezTo>
                    <a:cubicBezTo>
                      <a:pt x="629504" y="618457"/>
                      <a:pt x="636967" y="342492"/>
                      <a:pt x="633475" y="209489"/>
                    </a:cubicBezTo>
                    <a:cubicBezTo>
                      <a:pt x="642684" y="355369"/>
                      <a:pt x="676217" y="674452"/>
                      <a:pt x="795057" y="679320"/>
                    </a:cubicBezTo>
                    <a:cubicBezTo>
                      <a:pt x="860339" y="681988"/>
                      <a:pt x="891186" y="575619"/>
                      <a:pt x="886276" y="462702"/>
                    </a:cubicBezTo>
                    <a:cubicBezTo>
                      <a:pt x="879000" y="295494"/>
                      <a:pt x="792371" y="92716"/>
                      <a:pt x="792371" y="92716"/>
                    </a:cubicBezTo>
                    <a:cubicBezTo>
                      <a:pt x="792371" y="92716"/>
                      <a:pt x="912793" y="341709"/>
                      <a:pt x="978143" y="480914"/>
                    </a:cubicBezTo>
                    <a:cubicBezTo>
                      <a:pt x="1019775" y="569599"/>
                      <a:pt x="1115238" y="639004"/>
                      <a:pt x="1093582" y="492609"/>
                    </a:cubicBezTo>
                    <a:cubicBezTo>
                      <a:pt x="1076037" y="373975"/>
                      <a:pt x="908483" y="53315"/>
                      <a:pt x="908483" y="53315"/>
                    </a:cubicBezTo>
                    <a:cubicBezTo>
                      <a:pt x="908483" y="53315"/>
                      <a:pt x="1082342" y="363002"/>
                      <a:pt x="1155542" y="360437"/>
                    </a:cubicBezTo>
                    <a:cubicBezTo>
                      <a:pt x="1215363" y="358345"/>
                      <a:pt x="1212992" y="259130"/>
                      <a:pt x="1171590" y="203499"/>
                    </a:cubicBezTo>
                    <a:cubicBezTo>
                      <a:pt x="994779" y="-34072"/>
                      <a:pt x="878843" y="24057"/>
                      <a:pt x="878843" y="24057"/>
                    </a:cubicBezTo>
                    <a:cubicBezTo>
                      <a:pt x="878843" y="24057"/>
                      <a:pt x="863098" y="34484"/>
                      <a:pt x="863098" y="34484"/>
                    </a:cubicBezTo>
                    <a:cubicBezTo>
                      <a:pt x="863098" y="34484"/>
                      <a:pt x="828389" y="11731"/>
                      <a:pt x="792989" y="24984"/>
                    </a:cubicBezTo>
                    <a:cubicBezTo>
                      <a:pt x="771794" y="32926"/>
                      <a:pt x="755613" y="55910"/>
                      <a:pt x="755613" y="55910"/>
                    </a:cubicBezTo>
                    <a:cubicBezTo>
                      <a:pt x="755613" y="55910"/>
                      <a:pt x="727773" y="29495"/>
                      <a:pt x="693253" y="31235"/>
                    </a:cubicBezTo>
                    <a:cubicBezTo>
                      <a:pt x="644467" y="33696"/>
                      <a:pt x="622216" y="83010"/>
                      <a:pt x="622223" y="83010"/>
                    </a:cubicBezTo>
                    <a:cubicBezTo>
                      <a:pt x="622223" y="83010"/>
                      <a:pt x="612316" y="48241"/>
                      <a:pt x="557176" y="32938"/>
                    </a:cubicBezTo>
                    <a:cubicBezTo>
                      <a:pt x="526214" y="24348"/>
                      <a:pt x="492748" y="43366"/>
                      <a:pt x="492748" y="43366"/>
                    </a:cubicBezTo>
                    <a:cubicBezTo>
                      <a:pt x="492748" y="43366"/>
                      <a:pt x="469922" y="509"/>
                      <a:pt x="433741"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9" name="Google Shape;8629;p13"/>
              <p:cNvSpPr/>
              <p:nvPr/>
            </p:nvSpPr>
            <p:spPr>
              <a:xfrm>
                <a:off x="3406757" y="2189928"/>
                <a:ext cx="267915" cy="352451"/>
              </a:xfrm>
              <a:custGeom>
                <a:avLst/>
                <a:gdLst/>
                <a:ahLst/>
                <a:cxnLst/>
                <a:rect l="l" t="t" r="r" b="b"/>
                <a:pathLst>
                  <a:path w="267915" h="352451" extrusionOk="0">
                    <a:moveTo>
                      <a:pt x="265393" y="6"/>
                    </a:moveTo>
                    <a:cubicBezTo>
                      <a:pt x="224749" y="1497"/>
                      <a:pt x="150318" y="36727"/>
                      <a:pt x="93547" y="97602"/>
                    </a:cubicBezTo>
                    <a:cubicBezTo>
                      <a:pt x="1158" y="196672"/>
                      <a:pt x="-27427" y="342522"/>
                      <a:pt x="28707" y="351870"/>
                    </a:cubicBezTo>
                    <a:cubicBezTo>
                      <a:pt x="90873" y="362225"/>
                      <a:pt x="94668" y="231860"/>
                      <a:pt x="147147" y="143624"/>
                    </a:cubicBezTo>
                    <a:cubicBezTo>
                      <a:pt x="198328" y="57571"/>
                      <a:pt x="283672" y="-667"/>
                      <a:pt x="265393" y="6"/>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0" name="Google Shape;8630;p13"/>
              <p:cNvSpPr/>
              <p:nvPr/>
            </p:nvSpPr>
            <p:spPr>
              <a:xfrm>
                <a:off x="3520774" y="2156765"/>
                <a:ext cx="878457" cy="648851"/>
              </a:xfrm>
              <a:custGeom>
                <a:avLst/>
                <a:gdLst/>
                <a:ahLst/>
                <a:cxnLst/>
                <a:rect l="l" t="t" r="r" b="b"/>
                <a:pathLst>
                  <a:path w="878457" h="648851" extrusionOk="0">
                    <a:moveTo>
                      <a:pt x="281154" y="0"/>
                    </a:moveTo>
                    <a:cubicBezTo>
                      <a:pt x="274860" y="152"/>
                      <a:pt x="268701" y="824"/>
                      <a:pt x="262674" y="1498"/>
                    </a:cubicBezTo>
                    <a:cubicBezTo>
                      <a:pt x="259037" y="1910"/>
                      <a:pt x="255527" y="2316"/>
                      <a:pt x="252144" y="2837"/>
                    </a:cubicBezTo>
                    <a:cubicBezTo>
                      <a:pt x="248118" y="3456"/>
                      <a:pt x="244074" y="4032"/>
                      <a:pt x="240576" y="4699"/>
                    </a:cubicBezTo>
                    <a:cubicBezTo>
                      <a:pt x="238236" y="5159"/>
                      <a:pt x="236351" y="5602"/>
                      <a:pt x="234332" y="6038"/>
                    </a:cubicBezTo>
                    <a:cubicBezTo>
                      <a:pt x="229591" y="7093"/>
                      <a:pt x="227669" y="7536"/>
                      <a:pt x="224831" y="8209"/>
                    </a:cubicBezTo>
                    <a:lnTo>
                      <a:pt x="224783" y="8263"/>
                    </a:lnTo>
                    <a:lnTo>
                      <a:pt x="179452" y="54152"/>
                    </a:lnTo>
                    <a:lnTo>
                      <a:pt x="102172" y="132366"/>
                    </a:lnTo>
                    <a:cubicBezTo>
                      <a:pt x="98007" y="137428"/>
                      <a:pt x="93860" y="142448"/>
                      <a:pt x="89628" y="147953"/>
                    </a:cubicBezTo>
                    <a:cubicBezTo>
                      <a:pt x="86943" y="151469"/>
                      <a:pt x="83456" y="156362"/>
                      <a:pt x="80080" y="161018"/>
                    </a:cubicBezTo>
                    <a:cubicBezTo>
                      <a:pt x="75611" y="167178"/>
                      <a:pt x="71161" y="173434"/>
                      <a:pt x="66760" y="180067"/>
                    </a:cubicBezTo>
                    <a:cubicBezTo>
                      <a:pt x="64935" y="182801"/>
                      <a:pt x="63140" y="185335"/>
                      <a:pt x="61291" y="188221"/>
                    </a:cubicBezTo>
                    <a:cubicBezTo>
                      <a:pt x="60661" y="189197"/>
                      <a:pt x="60055" y="190228"/>
                      <a:pt x="59430" y="191216"/>
                    </a:cubicBezTo>
                    <a:cubicBezTo>
                      <a:pt x="56375" y="196048"/>
                      <a:pt x="53343" y="201050"/>
                      <a:pt x="50342" y="206185"/>
                    </a:cubicBezTo>
                    <a:cubicBezTo>
                      <a:pt x="49154" y="208222"/>
                      <a:pt x="48002" y="210314"/>
                      <a:pt x="46832" y="212381"/>
                    </a:cubicBezTo>
                    <a:cubicBezTo>
                      <a:pt x="44140" y="217164"/>
                      <a:pt x="41479" y="222021"/>
                      <a:pt x="38987" y="226937"/>
                    </a:cubicBezTo>
                    <a:cubicBezTo>
                      <a:pt x="38029" y="228829"/>
                      <a:pt x="37125" y="230781"/>
                      <a:pt x="36198" y="232721"/>
                    </a:cubicBezTo>
                    <a:cubicBezTo>
                      <a:pt x="33882" y="237529"/>
                      <a:pt x="31693" y="242349"/>
                      <a:pt x="29693" y="247174"/>
                    </a:cubicBezTo>
                    <a:cubicBezTo>
                      <a:pt x="28699" y="249594"/>
                      <a:pt x="27704" y="252037"/>
                      <a:pt x="26752" y="254504"/>
                    </a:cubicBezTo>
                    <a:cubicBezTo>
                      <a:pt x="24503" y="260403"/>
                      <a:pt x="22357" y="266326"/>
                      <a:pt x="20453" y="272213"/>
                    </a:cubicBezTo>
                    <a:cubicBezTo>
                      <a:pt x="4314" y="322097"/>
                      <a:pt x="10" y="369113"/>
                      <a:pt x="10" y="369113"/>
                    </a:cubicBezTo>
                    <a:cubicBezTo>
                      <a:pt x="10" y="369113"/>
                      <a:pt x="-2330" y="515289"/>
                      <a:pt x="65111" y="527130"/>
                    </a:cubicBezTo>
                    <a:cubicBezTo>
                      <a:pt x="118310" y="536472"/>
                      <a:pt x="169213" y="471238"/>
                      <a:pt x="205837" y="329978"/>
                    </a:cubicBezTo>
                    <a:cubicBezTo>
                      <a:pt x="239752" y="199176"/>
                      <a:pt x="321937" y="82701"/>
                      <a:pt x="321937" y="82701"/>
                    </a:cubicBezTo>
                    <a:cubicBezTo>
                      <a:pt x="321937" y="82701"/>
                      <a:pt x="321785" y="83058"/>
                      <a:pt x="321779" y="83064"/>
                    </a:cubicBezTo>
                    <a:cubicBezTo>
                      <a:pt x="321312" y="84089"/>
                      <a:pt x="261147" y="216807"/>
                      <a:pt x="237945" y="333131"/>
                    </a:cubicBezTo>
                    <a:cubicBezTo>
                      <a:pt x="237497" y="335368"/>
                      <a:pt x="236920" y="337666"/>
                      <a:pt x="236502" y="339891"/>
                    </a:cubicBezTo>
                    <a:cubicBezTo>
                      <a:pt x="235684" y="343868"/>
                      <a:pt x="235150" y="347875"/>
                      <a:pt x="234435" y="351870"/>
                    </a:cubicBezTo>
                    <a:cubicBezTo>
                      <a:pt x="205097" y="532374"/>
                      <a:pt x="287817" y="732175"/>
                      <a:pt x="387602" y="612674"/>
                    </a:cubicBezTo>
                    <a:cubicBezTo>
                      <a:pt x="434320" y="556722"/>
                      <a:pt x="458917" y="504249"/>
                      <a:pt x="469375" y="449849"/>
                    </a:cubicBezTo>
                    <a:cubicBezTo>
                      <a:pt x="472406" y="434068"/>
                      <a:pt x="474285" y="418135"/>
                      <a:pt x="475104" y="401893"/>
                    </a:cubicBezTo>
                    <a:cubicBezTo>
                      <a:pt x="475110" y="401821"/>
                      <a:pt x="475104" y="401754"/>
                      <a:pt x="475104" y="401687"/>
                    </a:cubicBezTo>
                    <a:cubicBezTo>
                      <a:pt x="475165" y="401026"/>
                      <a:pt x="475201" y="400384"/>
                      <a:pt x="475262" y="399723"/>
                    </a:cubicBezTo>
                    <a:cubicBezTo>
                      <a:pt x="481494" y="260815"/>
                      <a:pt x="473867" y="139902"/>
                      <a:pt x="473867" y="139902"/>
                    </a:cubicBezTo>
                    <a:cubicBezTo>
                      <a:pt x="473867" y="139902"/>
                      <a:pt x="493062" y="458246"/>
                      <a:pt x="601844" y="486037"/>
                    </a:cubicBezTo>
                    <a:cubicBezTo>
                      <a:pt x="688976" y="508299"/>
                      <a:pt x="730323" y="426847"/>
                      <a:pt x="719799" y="353829"/>
                    </a:cubicBezTo>
                    <a:cubicBezTo>
                      <a:pt x="718738" y="348366"/>
                      <a:pt x="717701" y="342892"/>
                      <a:pt x="716549" y="337466"/>
                    </a:cubicBezTo>
                    <a:cubicBezTo>
                      <a:pt x="693250" y="245677"/>
                      <a:pt x="639784" y="92716"/>
                      <a:pt x="639784" y="92716"/>
                    </a:cubicBezTo>
                    <a:cubicBezTo>
                      <a:pt x="639784" y="92716"/>
                      <a:pt x="790623" y="406453"/>
                      <a:pt x="842458" y="391157"/>
                    </a:cubicBezTo>
                    <a:cubicBezTo>
                      <a:pt x="900248" y="374096"/>
                      <a:pt x="873736" y="297998"/>
                      <a:pt x="862853" y="271904"/>
                    </a:cubicBezTo>
                    <a:cubicBezTo>
                      <a:pt x="860670" y="266672"/>
                      <a:pt x="857894" y="260185"/>
                      <a:pt x="857894" y="260185"/>
                    </a:cubicBezTo>
                    <a:cubicBezTo>
                      <a:pt x="857894" y="260185"/>
                      <a:pt x="808471" y="139708"/>
                      <a:pt x="772150" y="78263"/>
                    </a:cubicBezTo>
                    <a:cubicBezTo>
                      <a:pt x="771932" y="77893"/>
                      <a:pt x="771744" y="77644"/>
                      <a:pt x="771525" y="77281"/>
                    </a:cubicBezTo>
                    <a:cubicBezTo>
                      <a:pt x="753689" y="47325"/>
                      <a:pt x="739048" y="31538"/>
                      <a:pt x="728838" y="23335"/>
                    </a:cubicBezTo>
                    <a:cubicBezTo>
                      <a:pt x="728220" y="23541"/>
                      <a:pt x="726256" y="24057"/>
                      <a:pt x="726256" y="24057"/>
                    </a:cubicBezTo>
                    <a:cubicBezTo>
                      <a:pt x="726256" y="24057"/>
                      <a:pt x="710511" y="34484"/>
                      <a:pt x="710511" y="34484"/>
                    </a:cubicBezTo>
                    <a:cubicBezTo>
                      <a:pt x="710511" y="34484"/>
                      <a:pt x="675802" y="11731"/>
                      <a:pt x="640402" y="24984"/>
                    </a:cubicBezTo>
                    <a:cubicBezTo>
                      <a:pt x="619207" y="32926"/>
                      <a:pt x="603026" y="55910"/>
                      <a:pt x="603026" y="55910"/>
                    </a:cubicBezTo>
                    <a:cubicBezTo>
                      <a:pt x="603026" y="55910"/>
                      <a:pt x="575186" y="29495"/>
                      <a:pt x="540666" y="31235"/>
                    </a:cubicBezTo>
                    <a:cubicBezTo>
                      <a:pt x="491879" y="33696"/>
                      <a:pt x="469629" y="83010"/>
                      <a:pt x="469636" y="83010"/>
                    </a:cubicBezTo>
                    <a:cubicBezTo>
                      <a:pt x="469636" y="83010"/>
                      <a:pt x="459729" y="48241"/>
                      <a:pt x="404589" y="32938"/>
                    </a:cubicBezTo>
                    <a:cubicBezTo>
                      <a:pt x="373627" y="24348"/>
                      <a:pt x="340161" y="43366"/>
                      <a:pt x="340161" y="43366"/>
                    </a:cubicBezTo>
                    <a:cubicBezTo>
                      <a:pt x="340161" y="43366"/>
                      <a:pt x="317335" y="509"/>
                      <a:pt x="2811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1" name="Google Shape;8631;p13"/>
              <p:cNvSpPr/>
              <p:nvPr/>
            </p:nvSpPr>
            <p:spPr>
              <a:xfrm>
                <a:off x="3542787" y="2193450"/>
                <a:ext cx="269949" cy="358795"/>
              </a:xfrm>
              <a:custGeom>
                <a:avLst/>
                <a:gdLst/>
                <a:ahLst/>
                <a:cxnLst/>
                <a:rect l="l" t="t" r="r" b="b"/>
                <a:pathLst>
                  <a:path w="269949" h="358795" extrusionOk="0">
                    <a:moveTo>
                      <a:pt x="269950" y="0"/>
                    </a:moveTo>
                    <a:cubicBezTo>
                      <a:pt x="269950" y="0"/>
                      <a:pt x="117026" y="15460"/>
                      <a:pt x="25861" y="204263"/>
                    </a:cubicBezTo>
                    <a:cubicBezTo>
                      <a:pt x="-26059" y="311796"/>
                      <a:pt x="9759" y="361607"/>
                      <a:pt x="49773" y="358673"/>
                    </a:cubicBezTo>
                    <a:cubicBezTo>
                      <a:pt x="92514" y="355532"/>
                      <a:pt x="117553" y="226652"/>
                      <a:pt x="168340" y="130408"/>
                    </a:cubicBezTo>
                    <a:cubicBezTo>
                      <a:pt x="208153" y="54958"/>
                      <a:pt x="269950" y="0"/>
                      <a:pt x="269950"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2" name="Google Shape;8632;p13"/>
              <p:cNvSpPr/>
              <p:nvPr/>
            </p:nvSpPr>
            <p:spPr>
              <a:xfrm>
                <a:off x="3787980" y="2218675"/>
                <a:ext cx="161872" cy="430180"/>
              </a:xfrm>
              <a:custGeom>
                <a:avLst/>
                <a:gdLst/>
                <a:ahLst/>
                <a:cxnLst/>
                <a:rect l="l" t="t" r="r" b="b"/>
                <a:pathLst>
                  <a:path w="161872" h="430180" extrusionOk="0">
                    <a:moveTo>
                      <a:pt x="125178" y="184"/>
                    </a:moveTo>
                    <a:cubicBezTo>
                      <a:pt x="160463" y="-4745"/>
                      <a:pt x="172849" y="90045"/>
                      <a:pt x="151047" y="197166"/>
                    </a:cubicBezTo>
                    <a:cubicBezTo>
                      <a:pt x="129240" y="304287"/>
                      <a:pt x="87468" y="446414"/>
                      <a:pt x="37955" y="428668"/>
                    </a:cubicBezTo>
                    <a:cubicBezTo>
                      <a:pt x="4416" y="416646"/>
                      <a:pt x="-11892" y="323996"/>
                      <a:pt x="9915" y="216876"/>
                    </a:cubicBezTo>
                    <a:cubicBezTo>
                      <a:pt x="31716" y="109761"/>
                      <a:pt x="89900" y="5113"/>
                      <a:pt x="125178" y="18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3" name="Google Shape;8633;p13"/>
              <p:cNvSpPr/>
              <p:nvPr/>
            </p:nvSpPr>
            <p:spPr>
              <a:xfrm>
                <a:off x="4022033" y="2208178"/>
                <a:ext cx="91433" cy="282038"/>
              </a:xfrm>
              <a:custGeom>
                <a:avLst/>
                <a:gdLst/>
                <a:ahLst/>
                <a:cxnLst/>
                <a:rect l="l" t="t" r="r" b="b"/>
                <a:pathLst>
                  <a:path w="91433" h="282038" extrusionOk="0">
                    <a:moveTo>
                      <a:pt x="26256" y="628"/>
                    </a:moveTo>
                    <a:cubicBezTo>
                      <a:pt x="46475" y="-6574"/>
                      <a:pt x="73629" y="49093"/>
                      <a:pt x="85124" y="119317"/>
                    </a:cubicBezTo>
                    <a:cubicBezTo>
                      <a:pt x="96619" y="189547"/>
                      <a:pt x="92454" y="274327"/>
                      <a:pt x="72241" y="281529"/>
                    </a:cubicBezTo>
                    <a:cubicBezTo>
                      <a:pt x="52022" y="288732"/>
                      <a:pt x="15755" y="218357"/>
                      <a:pt x="4260" y="148127"/>
                    </a:cubicBezTo>
                    <a:cubicBezTo>
                      <a:pt x="-7241" y="77903"/>
                      <a:pt x="6037" y="7831"/>
                      <a:pt x="26256" y="62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4" name="Google Shape;8634;p13"/>
              <p:cNvSpPr/>
              <p:nvPr/>
            </p:nvSpPr>
            <p:spPr>
              <a:xfrm>
                <a:off x="4301132" y="2192371"/>
                <a:ext cx="199272" cy="224686"/>
              </a:xfrm>
              <a:custGeom>
                <a:avLst/>
                <a:gdLst/>
                <a:ahLst/>
                <a:cxnLst/>
                <a:rect l="l" t="t" r="r" b="b"/>
                <a:pathLst>
                  <a:path w="199272" h="224686" extrusionOk="0">
                    <a:moveTo>
                      <a:pt x="0" y="0"/>
                    </a:moveTo>
                    <a:cubicBezTo>
                      <a:pt x="0" y="0"/>
                      <a:pt x="138507" y="271480"/>
                      <a:pt x="183280" y="217613"/>
                    </a:cubicBezTo>
                    <a:cubicBezTo>
                      <a:pt x="223366" y="169397"/>
                      <a:pt x="182850" y="120507"/>
                      <a:pt x="119834" y="65683"/>
                    </a:cubicBezTo>
                    <a:cubicBezTo>
                      <a:pt x="85362" y="35697"/>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5" name="Google Shape;8635;p13"/>
              <p:cNvSpPr/>
              <p:nvPr/>
            </p:nvSpPr>
            <p:spPr>
              <a:xfrm>
                <a:off x="4183035" y="2196176"/>
                <a:ext cx="164858" cy="269153"/>
              </a:xfrm>
              <a:custGeom>
                <a:avLst/>
                <a:gdLst/>
                <a:ahLst/>
                <a:cxnLst/>
                <a:rect l="l" t="t" r="r" b="b"/>
                <a:pathLst>
                  <a:path w="164858" h="269153" extrusionOk="0">
                    <a:moveTo>
                      <a:pt x="1409" y="614"/>
                    </a:moveTo>
                    <a:cubicBezTo>
                      <a:pt x="25302" y="-14003"/>
                      <a:pt x="202313" y="236737"/>
                      <a:pt x="157674" y="266650"/>
                    </a:cubicBezTo>
                    <a:cubicBezTo>
                      <a:pt x="109646" y="298830"/>
                      <a:pt x="-14572" y="10394"/>
                      <a:pt x="1409" y="614"/>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6" name="Google Shape;8636;p13"/>
              <p:cNvSpPr/>
              <p:nvPr/>
            </p:nvSpPr>
            <p:spPr>
              <a:xfrm>
                <a:off x="3456488" y="2200895"/>
                <a:ext cx="196388" cy="184790"/>
              </a:xfrm>
              <a:custGeom>
                <a:avLst/>
                <a:gdLst/>
                <a:ahLst/>
                <a:cxnLst/>
                <a:rect l="l" t="t" r="r" b="b"/>
                <a:pathLst>
                  <a:path w="196388" h="184790" extrusionOk="0">
                    <a:moveTo>
                      <a:pt x="196389" y="0"/>
                    </a:moveTo>
                    <a:cubicBezTo>
                      <a:pt x="196389" y="0"/>
                      <a:pt x="111269" y="28749"/>
                      <a:pt x="61173" y="78111"/>
                    </a:cubicBezTo>
                    <a:cubicBezTo>
                      <a:pt x="16637" y="122011"/>
                      <a:pt x="-18393" y="174520"/>
                      <a:pt x="10587" y="183250"/>
                    </a:cubicBezTo>
                    <a:cubicBezTo>
                      <a:pt x="47253" y="194296"/>
                      <a:pt x="55893" y="143794"/>
                      <a:pt x="92444" y="99846"/>
                    </a:cubicBezTo>
                    <a:cubicBezTo>
                      <a:pt x="135259" y="48386"/>
                      <a:pt x="196389" y="0"/>
                      <a:pt x="196389"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7" name="Google Shape;8637;p13"/>
              <p:cNvSpPr/>
              <p:nvPr/>
            </p:nvSpPr>
            <p:spPr>
              <a:xfrm>
                <a:off x="3413305" y="2723696"/>
                <a:ext cx="26008" cy="30949"/>
              </a:xfrm>
              <a:custGeom>
                <a:avLst/>
                <a:gdLst/>
                <a:ahLst/>
                <a:cxnLst/>
                <a:rect l="l" t="t" r="r" b="b"/>
                <a:pathLst>
                  <a:path w="26008" h="30949" extrusionOk="0">
                    <a:moveTo>
                      <a:pt x="0" y="15472"/>
                    </a:moveTo>
                    <a:cubicBezTo>
                      <a:pt x="0" y="6924"/>
                      <a:pt x="5820" y="0"/>
                      <a:pt x="13005" y="0"/>
                    </a:cubicBezTo>
                    <a:cubicBezTo>
                      <a:pt x="20182" y="0"/>
                      <a:pt x="26009" y="6924"/>
                      <a:pt x="26009" y="15472"/>
                    </a:cubicBezTo>
                    <a:cubicBezTo>
                      <a:pt x="26009" y="24020"/>
                      <a:pt x="20182"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8" name="Google Shape;8638;p13"/>
              <p:cNvSpPr/>
              <p:nvPr/>
            </p:nvSpPr>
            <p:spPr>
              <a:xfrm>
                <a:off x="3382937" y="2575737"/>
                <a:ext cx="17291" cy="20576"/>
              </a:xfrm>
              <a:custGeom>
                <a:avLst/>
                <a:gdLst/>
                <a:ahLst/>
                <a:cxnLst/>
                <a:rect l="l" t="t" r="r" b="b"/>
                <a:pathLst>
                  <a:path w="17291" h="20576" extrusionOk="0">
                    <a:moveTo>
                      <a:pt x="0" y="10288"/>
                    </a:moveTo>
                    <a:cubicBezTo>
                      <a:pt x="0" y="4608"/>
                      <a:pt x="3874" y="0"/>
                      <a:pt x="8646" y="0"/>
                    </a:cubicBezTo>
                    <a:cubicBezTo>
                      <a:pt x="13423" y="0"/>
                      <a:pt x="17291" y="4608"/>
                      <a:pt x="17291" y="10288"/>
                    </a:cubicBezTo>
                    <a:cubicBezTo>
                      <a:pt x="17291" y="15969"/>
                      <a:pt x="13423" y="20577"/>
                      <a:pt x="8646" y="20577"/>
                    </a:cubicBezTo>
                    <a:cubicBezTo>
                      <a:pt x="3874"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39" name="Google Shape;8639;p13"/>
              <p:cNvSpPr/>
              <p:nvPr/>
            </p:nvSpPr>
            <p:spPr>
              <a:xfrm>
                <a:off x="3572571" y="2722023"/>
                <a:ext cx="17290" cy="20576"/>
              </a:xfrm>
              <a:custGeom>
                <a:avLst/>
                <a:gdLst/>
                <a:ahLst/>
                <a:cxnLst/>
                <a:rect l="l" t="t" r="r" b="b"/>
                <a:pathLst>
                  <a:path w="17290" h="20576" extrusionOk="0">
                    <a:moveTo>
                      <a:pt x="0" y="10288"/>
                    </a:moveTo>
                    <a:cubicBezTo>
                      <a:pt x="0" y="4608"/>
                      <a:pt x="3874" y="0"/>
                      <a:pt x="8645" y="0"/>
                    </a:cubicBezTo>
                    <a:cubicBezTo>
                      <a:pt x="13423" y="0"/>
                      <a:pt x="17291" y="4608"/>
                      <a:pt x="17291" y="10288"/>
                    </a:cubicBezTo>
                    <a:cubicBezTo>
                      <a:pt x="17291" y="15975"/>
                      <a:pt x="13423" y="20577"/>
                      <a:pt x="8645"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0" name="Google Shape;8640;p13"/>
              <p:cNvSpPr/>
              <p:nvPr/>
            </p:nvSpPr>
            <p:spPr>
              <a:xfrm>
                <a:off x="3899105" y="2814054"/>
                <a:ext cx="17290" cy="20576"/>
              </a:xfrm>
              <a:custGeom>
                <a:avLst/>
                <a:gdLst/>
                <a:ahLst/>
                <a:cxnLst/>
                <a:rect l="l" t="t" r="r" b="b"/>
                <a:pathLst>
                  <a:path w="17290" h="20576" extrusionOk="0">
                    <a:moveTo>
                      <a:pt x="0" y="10288"/>
                    </a:moveTo>
                    <a:cubicBezTo>
                      <a:pt x="0" y="4608"/>
                      <a:pt x="3868" y="0"/>
                      <a:pt x="8645" y="0"/>
                    </a:cubicBezTo>
                    <a:cubicBezTo>
                      <a:pt x="13423" y="0"/>
                      <a:pt x="17291" y="4608"/>
                      <a:pt x="17291" y="10288"/>
                    </a:cubicBezTo>
                    <a:cubicBezTo>
                      <a:pt x="17291" y="15969"/>
                      <a:pt x="13423" y="20577"/>
                      <a:pt x="8645"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1" name="Google Shape;8641;p13"/>
              <p:cNvSpPr/>
              <p:nvPr/>
            </p:nvSpPr>
            <p:spPr>
              <a:xfrm>
                <a:off x="4419948" y="2682361"/>
                <a:ext cx="17290" cy="20576"/>
              </a:xfrm>
              <a:custGeom>
                <a:avLst/>
                <a:gdLst/>
                <a:ahLst/>
                <a:cxnLst/>
                <a:rect l="l" t="t" r="r" b="b"/>
                <a:pathLst>
                  <a:path w="17290"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2" name="Google Shape;8642;p13"/>
              <p:cNvSpPr/>
              <p:nvPr/>
            </p:nvSpPr>
            <p:spPr>
              <a:xfrm>
                <a:off x="4079985" y="2700076"/>
                <a:ext cx="17291" cy="20576"/>
              </a:xfrm>
              <a:custGeom>
                <a:avLst/>
                <a:gdLst/>
                <a:ahLst/>
                <a:cxnLst/>
                <a:rect l="l" t="t" r="r" b="b"/>
                <a:pathLst>
                  <a:path w="17291" h="20576" extrusionOk="0">
                    <a:moveTo>
                      <a:pt x="0" y="10288"/>
                    </a:moveTo>
                    <a:cubicBezTo>
                      <a:pt x="0" y="4608"/>
                      <a:pt x="3868" y="0"/>
                      <a:pt x="8646" y="0"/>
                    </a:cubicBezTo>
                    <a:cubicBezTo>
                      <a:pt x="13417" y="0"/>
                      <a:pt x="17291" y="4608"/>
                      <a:pt x="17291" y="10288"/>
                    </a:cubicBezTo>
                    <a:cubicBezTo>
                      <a:pt x="17291" y="15969"/>
                      <a:pt x="13417" y="20577"/>
                      <a:pt x="8646" y="20577"/>
                    </a:cubicBezTo>
                    <a:cubicBezTo>
                      <a:pt x="3868" y="20577"/>
                      <a:pt x="0" y="15969"/>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3" name="Google Shape;8643;p13"/>
              <p:cNvSpPr/>
              <p:nvPr/>
            </p:nvSpPr>
            <p:spPr>
              <a:xfrm>
                <a:off x="4114621" y="2747874"/>
                <a:ext cx="17290" cy="20576"/>
              </a:xfrm>
              <a:custGeom>
                <a:avLst/>
                <a:gdLst/>
                <a:ahLst/>
                <a:cxnLst/>
                <a:rect l="l" t="t" r="r" b="b"/>
                <a:pathLst>
                  <a:path w="17290" h="20576" extrusionOk="0">
                    <a:moveTo>
                      <a:pt x="0" y="10288"/>
                    </a:moveTo>
                    <a:cubicBezTo>
                      <a:pt x="0" y="4608"/>
                      <a:pt x="3874" y="0"/>
                      <a:pt x="8646" y="0"/>
                    </a:cubicBezTo>
                    <a:cubicBezTo>
                      <a:pt x="13423" y="0"/>
                      <a:pt x="17291" y="4608"/>
                      <a:pt x="17291" y="10288"/>
                    </a:cubicBezTo>
                    <a:cubicBezTo>
                      <a:pt x="17291" y="15975"/>
                      <a:pt x="13423" y="20577"/>
                      <a:pt x="8646" y="20577"/>
                    </a:cubicBezTo>
                    <a:cubicBezTo>
                      <a:pt x="3874" y="20577"/>
                      <a:pt x="0" y="15975"/>
                      <a:pt x="0" y="10288"/>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4" name="Google Shape;8644;p13"/>
              <p:cNvSpPr/>
              <p:nvPr/>
            </p:nvSpPr>
            <p:spPr>
              <a:xfrm>
                <a:off x="3399561" y="2615944"/>
                <a:ext cx="12421" cy="14691"/>
              </a:xfrm>
              <a:custGeom>
                <a:avLst/>
                <a:gdLst/>
                <a:ahLst/>
                <a:cxnLst/>
                <a:rect l="l" t="t" r="r" b="b"/>
                <a:pathLst>
                  <a:path w="12421" h="14691" extrusionOk="0">
                    <a:moveTo>
                      <a:pt x="73" y="6560"/>
                    </a:moveTo>
                    <a:cubicBezTo>
                      <a:pt x="588" y="2523"/>
                      <a:pt x="3759" y="-393"/>
                      <a:pt x="7148" y="43"/>
                    </a:cubicBezTo>
                    <a:cubicBezTo>
                      <a:pt x="10537" y="480"/>
                      <a:pt x="12865" y="4099"/>
                      <a:pt x="12350" y="8137"/>
                    </a:cubicBezTo>
                    <a:cubicBezTo>
                      <a:pt x="11829" y="12169"/>
                      <a:pt x="8664" y="15085"/>
                      <a:pt x="5275" y="14648"/>
                    </a:cubicBezTo>
                    <a:cubicBezTo>
                      <a:pt x="1879" y="14218"/>
                      <a:pt x="-448" y="10592"/>
                      <a:pt x="73"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5" name="Google Shape;8645;p13"/>
              <p:cNvSpPr/>
              <p:nvPr/>
            </p:nvSpPr>
            <p:spPr>
              <a:xfrm>
                <a:off x="3451434" y="2580325"/>
                <a:ext cx="12419" cy="14691"/>
              </a:xfrm>
              <a:custGeom>
                <a:avLst/>
                <a:gdLst/>
                <a:ahLst/>
                <a:cxnLst/>
                <a:rect l="l" t="t" r="r" b="b"/>
                <a:pathLst>
                  <a:path w="12419" h="14691" extrusionOk="0">
                    <a:moveTo>
                      <a:pt x="71" y="6560"/>
                    </a:moveTo>
                    <a:cubicBezTo>
                      <a:pt x="593" y="2523"/>
                      <a:pt x="3757" y="-393"/>
                      <a:pt x="7147" y="43"/>
                    </a:cubicBezTo>
                    <a:cubicBezTo>
                      <a:pt x="10535" y="480"/>
                      <a:pt x="12864" y="4099"/>
                      <a:pt x="12348" y="8137"/>
                    </a:cubicBezTo>
                    <a:cubicBezTo>
                      <a:pt x="11833" y="12169"/>
                      <a:pt x="8662" y="15085"/>
                      <a:pt x="5273" y="14648"/>
                    </a:cubicBezTo>
                    <a:cubicBezTo>
                      <a:pt x="1884" y="14218"/>
                      <a:pt x="-444" y="10592"/>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6" name="Google Shape;8646;p13"/>
              <p:cNvSpPr/>
              <p:nvPr/>
            </p:nvSpPr>
            <p:spPr>
              <a:xfrm>
                <a:off x="3425365" y="2481547"/>
                <a:ext cx="12419" cy="14691"/>
              </a:xfrm>
              <a:custGeom>
                <a:avLst/>
                <a:gdLst/>
                <a:ahLst/>
                <a:cxnLst/>
                <a:rect l="l" t="t" r="r" b="b"/>
                <a:pathLst>
                  <a:path w="12419" h="14691" extrusionOk="0">
                    <a:moveTo>
                      <a:pt x="71" y="6560"/>
                    </a:moveTo>
                    <a:cubicBezTo>
                      <a:pt x="587" y="2523"/>
                      <a:pt x="3758" y="-393"/>
                      <a:pt x="7146" y="43"/>
                    </a:cubicBezTo>
                    <a:cubicBezTo>
                      <a:pt x="10536" y="480"/>
                      <a:pt x="12864" y="4099"/>
                      <a:pt x="12348" y="8131"/>
                    </a:cubicBezTo>
                    <a:cubicBezTo>
                      <a:pt x="11827" y="12169"/>
                      <a:pt x="8662" y="15085"/>
                      <a:pt x="5273" y="14648"/>
                    </a:cubicBezTo>
                    <a:cubicBezTo>
                      <a:pt x="1884" y="14212"/>
                      <a:pt x="-444" y="10592"/>
                      <a:pt x="71"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7" name="Google Shape;8647;p13"/>
              <p:cNvSpPr/>
              <p:nvPr/>
            </p:nvSpPr>
            <p:spPr>
              <a:xfrm>
                <a:off x="3473993" y="2355141"/>
                <a:ext cx="12419" cy="14696"/>
              </a:xfrm>
              <a:custGeom>
                <a:avLst/>
                <a:gdLst/>
                <a:ahLst/>
                <a:cxnLst/>
                <a:rect l="l" t="t" r="r" b="b"/>
                <a:pathLst>
                  <a:path w="12419" h="14696" extrusionOk="0">
                    <a:moveTo>
                      <a:pt x="71" y="6560"/>
                    </a:moveTo>
                    <a:cubicBezTo>
                      <a:pt x="587" y="2528"/>
                      <a:pt x="3758" y="-388"/>
                      <a:pt x="7146" y="42"/>
                    </a:cubicBezTo>
                    <a:cubicBezTo>
                      <a:pt x="10536" y="479"/>
                      <a:pt x="12864" y="4104"/>
                      <a:pt x="12348" y="8136"/>
                    </a:cubicBezTo>
                    <a:cubicBezTo>
                      <a:pt x="11833" y="12174"/>
                      <a:pt x="8662" y="15090"/>
                      <a:pt x="5273" y="14653"/>
                    </a:cubicBezTo>
                    <a:cubicBezTo>
                      <a:pt x="1884" y="14217"/>
                      <a:pt x="-444" y="10597"/>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8" name="Google Shape;8648;p13"/>
              <p:cNvSpPr/>
              <p:nvPr/>
            </p:nvSpPr>
            <p:spPr>
              <a:xfrm>
                <a:off x="3608316" y="2496491"/>
                <a:ext cx="12416" cy="14691"/>
              </a:xfrm>
              <a:custGeom>
                <a:avLst/>
                <a:gdLst/>
                <a:ahLst/>
                <a:cxnLst/>
                <a:rect l="l" t="t" r="r" b="b"/>
                <a:pathLst>
                  <a:path w="12416" h="14691" extrusionOk="0">
                    <a:moveTo>
                      <a:pt x="73" y="6555"/>
                    </a:moveTo>
                    <a:cubicBezTo>
                      <a:pt x="588" y="2523"/>
                      <a:pt x="3753" y="-393"/>
                      <a:pt x="7148" y="43"/>
                    </a:cubicBezTo>
                    <a:cubicBezTo>
                      <a:pt x="10537" y="474"/>
                      <a:pt x="12865" y="4099"/>
                      <a:pt x="12344" y="8131"/>
                    </a:cubicBezTo>
                    <a:cubicBezTo>
                      <a:pt x="11829" y="12169"/>
                      <a:pt x="8658" y="15085"/>
                      <a:pt x="5269" y="14648"/>
                    </a:cubicBezTo>
                    <a:cubicBezTo>
                      <a:pt x="1880"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9" name="Google Shape;8649;p13"/>
              <p:cNvSpPr/>
              <p:nvPr/>
            </p:nvSpPr>
            <p:spPr>
              <a:xfrm>
                <a:off x="4080415" y="2433398"/>
                <a:ext cx="12417" cy="14696"/>
              </a:xfrm>
              <a:custGeom>
                <a:avLst/>
                <a:gdLst/>
                <a:ahLst/>
                <a:cxnLst/>
                <a:rect l="l" t="t" r="r" b="b"/>
                <a:pathLst>
                  <a:path w="12417" h="14696" extrusionOk="0">
                    <a:moveTo>
                      <a:pt x="73" y="6560"/>
                    </a:moveTo>
                    <a:cubicBezTo>
                      <a:pt x="588" y="2528"/>
                      <a:pt x="3759" y="-388"/>
                      <a:pt x="7148" y="42"/>
                    </a:cubicBezTo>
                    <a:cubicBezTo>
                      <a:pt x="10537" y="479"/>
                      <a:pt x="12865" y="4104"/>
                      <a:pt x="12344" y="8136"/>
                    </a:cubicBezTo>
                    <a:cubicBezTo>
                      <a:pt x="11829" y="12174"/>
                      <a:pt x="8664" y="15090"/>
                      <a:pt x="5269" y="14653"/>
                    </a:cubicBezTo>
                    <a:cubicBezTo>
                      <a:pt x="1880" y="14217"/>
                      <a:pt x="-448" y="10597"/>
                      <a:pt x="73"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0" name="Google Shape;8650;p13"/>
              <p:cNvSpPr/>
              <p:nvPr/>
            </p:nvSpPr>
            <p:spPr>
              <a:xfrm>
                <a:off x="4042693" y="2319292"/>
                <a:ext cx="12416" cy="14691"/>
              </a:xfrm>
              <a:custGeom>
                <a:avLst/>
                <a:gdLst/>
                <a:ahLst/>
                <a:cxnLst/>
                <a:rect l="l" t="t" r="r" b="b"/>
                <a:pathLst>
                  <a:path w="12416" h="14691" extrusionOk="0">
                    <a:moveTo>
                      <a:pt x="73" y="6560"/>
                    </a:moveTo>
                    <a:cubicBezTo>
                      <a:pt x="588" y="2523"/>
                      <a:pt x="3753" y="-393"/>
                      <a:pt x="7148" y="43"/>
                    </a:cubicBezTo>
                    <a:cubicBezTo>
                      <a:pt x="10537" y="480"/>
                      <a:pt x="12865" y="4099"/>
                      <a:pt x="12344" y="8137"/>
                    </a:cubicBezTo>
                    <a:cubicBezTo>
                      <a:pt x="11829" y="12169"/>
                      <a:pt x="8664" y="15085"/>
                      <a:pt x="5269" y="14648"/>
                    </a:cubicBezTo>
                    <a:cubicBezTo>
                      <a:pt x="1880" y="14218"/>
                      <a:pt x="-448" y="10592"/>
                      <a:pt x="73" y="656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1" name="Google Shape;8651;p13"/>
              <p:cNvSpPr/>
              <p:nvPr/>
            </p:nvSpPr>
            <p:spPr>
              <a:xfrm>
                <a:off x="3873031" y="2390958"/>
                <a:ext cx="12419" cy="14691"/>
              </a:xfrm>
              <a:custGeom>
                <a:avLst/>
                <a:gdLst/>
                <a:ahLst/>
                <a:cxnLst/>
                <a:rect l="l" t="t" r="r" b="b"/>
                <a:pathLst>
                  <a:path w="12419" h="14691" extrusionOk="0">
                    <a:moveTo>
                      <a:pt x="71" y="6555"/>
                    </a:moveTo>
                    <a:cubicBezTo>
                      <a:pt x="587" y="2523"/>
                      <a:pt x="3757" y="-393"/>
                      <a:pt x="7147" y="43"/>
                    </a:cubicBezTo>
                    <a:cubicBezTo>
                      <a:pt x="10536" y="474"/>
                      <a:pt x="12864" y="4099"/>
                      <a:pt x="12348" y="8131"/>
                    </a:cubicBezTo>
                    <a:cubicBezTo>
                      <a:pt x="11827"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2" name="Google Shape;8652;p13"/>
              <p:cNvSpPr/>
              <p:nvPr/>
            </p:nvSpPr>
            <p:spPr>
              <a:xfrm>
                <a:off x="4223184" y="2257992"/>
                <a:ext cx="12416" cy="14691"/>
              </a:xfrm>
              <a:custGeom>
                <a:avLst/>
                <a:gdLst/>
                <a:ahLst/>
                <a:cxnLst/>
                <a:rect l="l" t="t" r="r" b="b"/>
                <a:pathLst>
                  <a:path w="12416" h="14691" extrusionOk="0">
                    <a:moveTo>
                      <a:pt x="73" y="6561"/>
                    </a:moveTo>
                    <a:cubicBezTo>
                      <a:pt x="588" y="2523"/>
                      <a:pt x="3759" y="-393"/>
                      <a:pt x="7148" y="43"/>
                    </a:cubicBezTo>
                    <a:cubicBezTo>
                      <a:pt x="10537" y="480"/>
                      <a:pt x="12865" y="4099"/>
                      <a:pt x="12344" y="8137"/>
                    </a:cubicBezTo>
                    <a:cubicBezTo>
                      <a:pt x="11829" y="12169"/>
                      <a:pt x="8664" y="15085"/>
                      <a:pt x="5269" y="14648"/>
                    </a:cubicBezTo>
                    <a:cubicBezTo>
                      <a:pt x="1880" y="14218"/>
                      <a:pt x="-448" y="10592"/>
                      <a:pt x="73" y="6561"/>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3" name="Google Shape;8653;p13"/>
              <p:cNvSpPr/>
              <p:nvPr/>
            </p:nvSpPr>
            <p:spPr>
              <a:xfrm>
                <a:off x="3635780" y="2361083"/>
                <a:ext cx="12421" cy="14696"/>
              </a:xfrm>
              <a:custGeom>
                <a:avLst/>
                <a:gdLst/>
                <a:ahLst/>
                <a:cxnLst/>
                <a:rect l="l" t="t" r="r" b="b"/>
                <a:pathLst>
                  <a:path w="12421" h="14696" extrusionOk="0">
                    <a:moveTo>
                      <a:pt x="73" y="6559"/>
                    </a:moveTo>
                    <a:cubicBezTo>
                      <a:pt x="588" y="2528"/>
                      <a:pt x="3759" y="-388"/>
                      <a:pt x="7148" y="42"/>
                    </a:cubicBezTo>
                    <a:cubicBezTo>
                      <a:pt x="10537" y="479"/>
                      <a:pt x="12865" y="4104"/>
                      <a:pt x="12350" y="8136"/>
                    </a:cubicBezTo>
                    <a:cubicBezTo>
                      <a:pt x="11828" y="12173"/>
                      <a:pt x="8664" y="15090"/>
                      <a:pt x="5275" y="14653"/>
                    </a:cubicBezTo>
                    <a:cubicBezTo>
                      <a:pt x="1879" y="14217"/>
                      <a:pt x="-448" y="10597"/>
                      <a:pt x="73" y="655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4" name="Google Shape;8654;p13"/>
              <p:cNvSpPr/>
              <p:nvPr/>
            </p:nvSpPr>
            <p:spPr>
              <a:xfrm>
                <a:off x="3557919" y="2243327"/>
                <a:ext cx="12419" cy="14691"/>
              </a:xfrm>
              <a:custGeom>
                <a:avLst/>
                <a:gdLst/>
                <a:ahLst/>
                <a:cxnLst/>
                <a:rect l="l" t="t" r="r" b="b"/>
                <a:pathLst>
                  <a:path w="12419" h="14691" extrusionOk="0">
                    <a:moveTo>
                      <a:pt x="71" y="6555"/>
                    </a:moveTo>
                    <a:cubicBezTo>
                      <a:pt x="593" y="2523"/>
                      <a:pt x="3758" y="-393"/>
                      <a:pt x="7147" y="43"/>
                    </a:cubicBezTo>
                    <a:cubicBezTo>
                      <a:pt x="10536" y="474"/>
                      <a:pt x="12864" y="4099"/>
                      <a:pt x="12348" y="8131"/>
                    </a:cubicBezTo>
                    <a:cubicBezTo>
                      <a:pt x="11833" y="12169"/>
                      <a:pt x="8662" y="15085"/>
                      <a:pt x="5273" y="14648"/>
                    </a:cubicBezTo>
                    <a:cubicBezTo>
                      <a:pt x="1884" y="14212"/>
                      <a:pt x="-444" y="10592"/>
                      <a:pt x="71" y="655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5" name="Google Shape;8655;p13"/>
              <p:cNvSpPr/>
              <p:nvPr/>
            </p:nvSpPr>
            <p:spPr>
              <a:xfrm>
                <a:off x="4058096" y="2287428"/>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6" name="Google Shape;8656;p13"/>
              <p:cNvSpPr/>
              <p:nvPr/>
            </p:nvSpPr>
            <p:spPr>
              <a:xfrm>
                <a:off x="4228123" y="2280335"/>
                <a:ext cx="6697" cy="7928"/>
              </a:xfrm>
              <a:custGeom>
                <a:avLst/>
                <a:gdLst/>
                <a:ahLst/>
                <a:cxnLst/>
                <a:rect l="l" t="t" r="r" b="b"/>
                <a:pathLst>
                  <a:path w="6697" h="7928" extrusionOk="0">
                    <a:moveTo>
                      <a:pt x="39" y="3540"/>
                    </a:moveTo>
                    <a:cubicBezTo>
                      <a:pt x="317" y="1363"/>
                      <a:pt x="2027" y="-213"/>
                      <a:pt x="3852" y="23"/>
                    </a:cubicBezTo>
                    <a:cubicBezTo>
                      <a:pt x="5683" y="260"/>
                      <a:pt x="6938" y="2212"/>
                      <a:pt x="6659" y="4389"/>
                    </a:cubicBezTo>
                    <a:cubicBezTo>
                      <a:pt x="6380" y="6565"/>
                      <a:pt x="4671" y="8141"/>
                      <a:pt x="2840" y="7905"/>
                    </a:cubicBezTo>
                    <a:cubicBezTo>
                      <a:pt x="1015"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7" name="Google Shape;8657;p13"/>
              <p:cNvSpPr/>
              <p:nvPr/>
            </p:nvSpPr>
            <p:spPr>
              <a:xfrm>
                <a:off x="3875835" y="2332607"/>
                <a:ext cx="6703" cy="7928"/>
              </a:xfrm>
              <a:custGeom>
                <a:avLst/>
                <a:gdLst/>
                <a:ahLst/>
                <a:cxnLst/>
                <a:rect l="l" t="t" r="r" b="b"/>
                <a:pathLst>
                  <a:path w="6703" h="7928" extrusionOk="0">
                    <a:moveTo>
                      <a:pt x="39" y="3540"/>
                    </a:moveTo>
                    <a:cubicBezTo>
                      <a:pt x="318" y="1363"/>
                      <a:pt x="2027" y="-213"/>
                      <a:pt x="3858" y="23"/>
                    </a:cubicBezTo>
                    <a:cubicBezTo>
                      <a:pt x="5689" y="260"/>
                      <a:pt x="6944" y="2212"/>
                      <a:pt x="6665" y="4389"/>
                    </a:cubicBezTo>
                    <a:cubicBezTo>
                      <a:pt x="6386" y="6565"/>
                      <a:pt x="4677" y="8141"/>
                      <a:pt x="2846" y="7905"/>
                    </a:cubicBezTo>
                    <a:cubicBezTo>
                      <a:pt x="1021" y="7675"/>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8" name="Google Shape;8658;p13"/>
              <p:cNvSpPr/>
              <p:nvPr/>
            </p:nvSpPr>
            <p:spPr>
              <a:xfrm>
                <a:off x="3719563" y="2255061"/>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6"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9" name="Google Shape;8659;p13"/>
              <p:cNvSpPr/>
              <p:nvPr/>
            </p:nvSpPr>
            <p:spPr>
              <a:xfrm>
                <a:off x="3858956" y="2332578"/>
                <a:ext cx="6698" cy="7927"/>
              </a:xfrm>
              <a:custGeom>
                <a:avLst/>
                <a:gdLst/>
                <a:ahLst/>
                <a:cxnLst/>
                <a:rect l="l" t="t" r="r" b="b"/>
                <a:pathLst>
                  <a:path w="6698" h="7927" extrusionOk="0">
                    <a:moveTo>
                      <a:pt x="39" y="3539"/>
                    </a:moveTo>
                    <a:cubicBezTo>
                      <a:pt x="318" y="1362"/>
                      <a:pt x="2027" y="-208"/>
                      <a:pt x="3852" y="22"/>
                    </a:cubicBezTo>
                    <a:cubicBezTo>
                      <a:pt x="5683" y="259"/>
                      <a:pt x="6938" y="2211"/>
                      <a:pt x="6659" y="4388"/>
                    </a:cubicBezTo>
                    <a:cubicBezTo>
                      <a:pt x="6380" y="6564"/>
                      <a:pt x="4671" y="8140"/>
                      <a:pt x="2840" y="7904"/>
                    </a:cubicBezTo>
                    <a:cubicBezTo>
                      <a:pt x="1015" y="7673"/>
                      <a:pt x="-240" y="5715"/>
                      <a:pt x="39" y="353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0" name="Google Shape;8660;p13"/>
              <p:cNvSpPr/>
              <p:nvPr/>
            </p:nvSpPr>
            <p:spPr>
              <a:xfrm>
                <a:off x="3864582" y="2350874"/>
                <a:ext cx="6703" cy="7928"/>
              </a:xfrm>
              <a:custGeom>
                <a:avLst/>
                <a:gdLst/>
                <a:ahLst/>
                <a:cxnLst/>
                <a:rect l="l" t="t" r="r" b="b"/>
                <a:pathLst>
                  <a:path w="6703" h="7928" extrusionOk="0">
                    <a:moveTo>
                      <a:pt x="39" y="3540"/>
                    </a:moveTo>
                    <a:cubicBezTo>
                      <a:pt x="317" y="1363"/>
                      <a:pt x="2027" y="-213"/>
                      <a:pt x="3858" y="23"/>
                    </a:cubicBezTo>
                    <a:cubicBezTo>
                      <a:pt x="5689" y="260"/>
                      <a:pt x="6944" y="2212"/>
                      <a:pt x="6665" y="4389"/>
                    </a:cubicBezTo>
                    <a:cubicBezTo>
                      <a:pt x="6386" y="6565"/>
                      <a:pt x="4676" y="8141"/>
                      <a:pt x="2846" y="7905"/>
                    </a:cubicBezTo>
                    <a:cubicBezTo>
                      <a:pt x="1015" y="7669"/>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1" name="Google Shape;8661;p13"/>
              <p:cNvSpPr/>
              <p:nvPr/>
            </p:nvSpPr>
            <p:spPr>
              <a:xfrm>
                <a:off x="3708136" y="2262086"/>
                <a:ext cx="6703" cy="7928"/>
              </a:xfrm>
              <a:custGeom>
                <a:avLst/>
                <a:gdLst/>
                <a:ahLst/>
                <a:cxnLst/>
                <a:rect l="l" t="t" r="r" b="b"/>
                <a:pathLst>
                  <a:path w="6703" h="7928" extrusionOk="0">
                    <a:moveTo>
                      <a:pt x="39" y="3540"/>
                    </a:moveTo>
                    <a:cubicBezTo>
                      <a:pt x="317" y="1363"/>
                      <a:pt x="2027" y="-213"/>
                      <a:pt x="3858" y="23"/>
                    </a:cubicBezTo>
                    <a:cubicBezTo>
                      <a:pt x="5689" y="254"/>
                      <a:pt x="6944" y="2212"/>
                      <a:pt x="6665" y="4389"/>
                    </a:cubicBezTo>
                    <a:cubicBezTo>
                      <a:pt x="6386" y="6565"/>
                      <a:pt x="4676" y="8141"/>
                      <a:pt x="2846" y="7905"/>
                    </a:cubicBezTo>
                    <a:cubicBezTo>
                      <a:pt x="1015"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2" name="Google Shape;8662;p13"/>
              <p:cNvSpPr/>
              <p:nvPr/>
            </p:nvSpPr>
            <p:spPr>
              <a:xfrm>
                <a:off x="4062486" y="2309878"/>
                <a:ext cx="6703" cy="7927"/>
              </a:xfrm>
              <a:custGeom>
                <a:avLst/>
                <a:gdLst/>
                <a:ahLst/>
                <a:cxnLst/>
                <a:rect l="l" t="t" r="r" b="b"/>
                <a:pathLst>
                  <a:path w="6703" h="7927" extrusionOk="0">
                    <a:moveTo>
                      <a:pt x="39" y="3540"/>
                    </a:moveTo>
                    <a:cubicBezTo>
                      <a:pt x="324" y="1363"/>
                      <a:pt x="2027" y="-213"/>
                      <a:pt x="3858" y="23"/>
                    </a:cubicBezTo>
                    <a:cubicBezTo>
                      <a:pt x="5689" y="254"/>
                      <a:pt x="6944" y="2212"/>
                      <a:pt x="6665" y="4389"/>
                    </a:cubicBezTo>
                    <a:cubicBezTo>
                      <a:pt x="6386" y="6565"/>
                      <a:pt x="4676" y="8135"/>
                      <a:pt x="2845" y="7905"/>
                    </a:cubicBezTo>
                    <a:cubicBezTo>
                      <a:pt x="1021" y="7668"/>
                      <a:pt x="-240" y="5716"/>
                      <a:pt x="39" y="3540"/>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3" name="Google Shape;8663;p13"/>
              <p:cNvSpPr/>
              <p:nvPr/>
            </p:nvSpPr>
            <p:spPr>
              <a:xfrm>
                <a:off x="3807711" y="2569394"/>
                <a:ext cx="12421" cy="14691"/>
              </a:xfrm>
              <a:custGeom>
                <a:avLst/>
                <a:gdLst/>
                <a:ahLst/>
                <a:cxnLst/>
                <a:rect l="l" t="t" r="r" b="b"/>
                <a:pathLst>
                  <a:path w="12421" h="14691" extrusionOk="0">
                    <a:moveTo>
                      <a:pt x="73" y="6555"/>
                    </a:moveTo>
                    <a:cubicBezTo>
                      <a:pt x="588" y="2523"/>
                      <a:pt x="3759" y="-393"/>
                      <a:pt x="7148" y="43"/>
                    </a:cubicBezTo>
                    <a:cubicBezTo>
                      <a:pt x="10537" y="474"/>
                      <a:pt x="12865" y="4099"/>
                      <a:pt x="12350" y="8131"/>
                    </a:cubicBezTo>
                    <a:cubicBezTo>
                      <a:pt x="11828" y="12169"/>
                      <a:pt x="8664" y="15085"/>
                      <a:pt x="5275" y="14648"/>
                    </a:cubicBezTo>
                    <a:cubicBezTo>
                      <a:pt x="1879" y="14212"/>
                      <a:pt x="-448" y="10592"/>
                      <a:pt x="73" y="655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4" name="Google Shape;8664;p13"/>
              <p:cNvSpPr/>
              <p:nvPr/>
            </p:nvSpPr>
            <p:spPr>
              <a:xfrm>
                <a:off x="4296526" y="2413499"/>
                <a:ext cx="12419" cy="14696"/>
              </a:xfrm>
              <a:custGeom>
                <a:avLst/>
                <a:gdLst/>
                <a:ahLst/>
                <a:cxnLst/>
                <a:rect l="l" t="t" r="r" b="b"/>
                <a:pathLst>
                  <a:path w="12419" h="14696" extrusionOk="0">
                    <a:moveTo>
                      <a:pt x="71" y="6560"/>
                    </a:moveTo>
                    <a:cubicBezTo>
                      <a:pt x="587" y="2529"/>
                      <a:pt x="3758" y="-393"/>
                      <a:pt x="7147" y="43"/>
                    </a:cubicBezTo>
                    <a:cubicBezTo>
                      <a:pt x="10536" y="480"/>
                      <a:pt x="12864" y="4099"/>
                      <a:pt x="12348" y="8137"/>
                    </a:cubicBezTo>
                    <a:cubicBezTo>
                      <a:pt x="11827" y="12168"/>
                      <a:pt x="8662" y="15085"/>
                      <a:pt x="5273" y="14654"/>
                    </a:cubicBezTo>
                    <a:cubicBezTo>
                      <a:pt x="1884" y="14218"/>
                      <a:pt x="-444" y="10592"/>
                      <a:pt x="71" y="656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5" name="Google Shape;8665;p13"/>
              <p:cNvSpPr/>
              <p:nvPr/>
            </p:nvSpPr>
            <p:spPr>
              <a:xfrm>
                <a:off x="3487435" y="2337766"/>
                <a:ext cx="6906" cy="8171"/>
              </a:xfrm>
              <a:custGeom>
                <a:avLst/>
                <a:gdLst/>
                <a:ahLst/>
                <a:cxnLst/>
                <a:rect l="l" t="t" r="r" b="b"/>
                <a:pathLst>
                  <a:path w="6906" h="8171" extrusionOk="0">
                    <a:moveTo>
                      <a:pt x="41" y="3649"/>
                    </a:moveTo>
                    <a:cubicBezTo>
                      <a:pt x="326" y="1406"/>
                      <a:pt x="2090" y="-219"/>
                      <a:pt x="3975" y="24"/>
                    </a:cubicBezTo>
                    <a:cubicBezTo>
                      <a:pt x="5861" y="266"/>
                      <a:pt x="7152" y="2279"/>
                      <a:pt x="6867" y="4522"/>
                    </a:cubicBezTo>
                    <a:cubicBezTo>
                      <a:pt x="6576" y="6766"/>
                      <a:pt x="4818"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6" name="Google Shape;8666;p13"/>
              <p:cNvSpPr/>
              <p:nvPr/>
            </p:nvSpPr>
            <p:spPr>
              <a:xfrm>
                <a:off x="3601244" y="2484106"/>
                <a:ext cx="6906" cy="8171"/>
              </a:xfrm>
              <a:custGeom>
                <a:avLst/>
                <a:gdLst/>
                <a:ahLst/>
                <a:cxnLst/>
                <a:rect l="l" t="t" r="r" b="b"/>
                <a:pathLst>
                  <a:path w="6906" h="8171" extrusionOk="0">
                    <a:moveTo>
                      <a:pt x="39" y="3643"/>
                    </a:moveTo>
                    <a:cubicBezTo>
                      <a:pt x="330" y="1400"/>
                      <a:pt x="2094" y="-218"/>
                      <a:pt x="3974" y="24"/>
                    </a:cubicBezTo>
                    <a:cubicBezTo>
                      <a:pt x="5860" y="266"/>
                      <a:pt x="7157" y="2279"/>
                      <a:pt x="6866" y="4522"/>
                    </a:cubicBezTo>
                    <a:cubicBezTo>
                      <a:pt x="6581" y="6766"/>
                      <a:pt x="4817" y="8390"/>
                      <a:pt x="2931" y="8148"/>
                    </a:cubicBezTo>
                    <a:cubicBezTo>
                      <a:pt x="1052" y="7905"/>
                      <a:pt x="-246" y="5887"/>
                      <a:pt x="39"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7" name="Google Shape;8667;p13"/>
              <p:cNvSpPr/>
              <p:nvPr/>
            </p:nvSpPr>
            <p:spPr>
              <a:xfrm>
                <a:off x="3618565" y="2475764"/>
                <a:ext cx="6906" cy="8171"/>
              </a:xfrm>
              <a:custGeom>
                <a:avLst/>
                <a:gdLst/>
                <a:ahLst/>
                <a:cxnLst/>
                <a:rect l="l" t="t" r="r" b="b"/>
                <a:pathLst>
                  <a:path w="6906" h="8171" extrusionOk="0">
                    <a:moveTo>
                      <a:pt x="39" y="3649"/>
                    </a:moveTo>
                    <a:cubicBezTo>
                      <a:pt x="331" y="1406"/>
                      <a:pt x="2089" y="-219"/>
                      <a:pt x="3974" y="24"/>
                    </a:cubicBezTo>
                    <a:cubicBezTo>
                      <a:pt x="5860" y="267"/>
                      <a:pt x="7157" y="2279"/>
                      <a:pt x="6866" y="4523"/>
                    </a:cubicBezTo>
                    <a:cubicBezTo>
                      <a:pt x="6581" y="6766"/>
                      <a:pt x="4817" y="8390"/>
                      <a:pt x="2931" y="8148"/>
                    </a:cubicBezTo>
                    <a:cubicBezTo>
                      <a:pt x="1046" y="7905"/>
                      <a:pt x="-246" y="5893"/>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8" name="Google Shape;8668;p13"/>
              <p:cNvSpPr/>
              <p:nvPr/>
            </p:nvSpPr>
            <p:spPr>
              <a:xfrm>
                <a:off x="4088769" y="2415062"/>
                <a:ext cx="4202" cy="4975"/>
              </a:xfrm>
              <a:custGeom>
                <a:avLst/>
                <a:gdLst/>
                <a:ahLst/>
                <a:cxnLst/>
                <a:rect l="l" t="t" r="r" b="b"/>
                <a:pathLst>
                  <a:path w="4202" h="4975" extrusionOk="0">
                    <a:moveTo>
                      <a:pt x="25" y="2221"/>
                    </a:moveTo>
                    <a:cubicBezTo>
                      <a:pt x="201" y="857"/>
                      <a:pt x="1274" y="-131"/>
                      <a:pt x="2419" y="14"/>
                    </a:cubicBezTo>
                    <a:cubicBezTo>
                      <a:pt x="3565" y="166"/>
                      <a:pt x="4354" y="1390"/>
                      <a:pt x="4177" y="2754"/>
                    </a:cubicBezTo>
                    <a:cubicBezTo>
                      <a:pt x="4002" y="4119"/>
                      <a:pt x="2929" y="5107"/>
                      <a:pt x="1783" y="4961"/>
                    </a:cubicBezTo>
                    <a:cubicBezTo>
                      <a:pt x="637" y="4810"/>
                      <a:pt x="-151" y="3585"/>
                      <a:pt x="25" y="222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9" name="Google Shape;8669;p13"/>
              <p:cNvSpPr/>
              <p:nvPr/>
            </p:nvSpPr>
            <p:spPr>
              <a:xfrm>
                <a:off x="3806901" y="2546358"/>
                <a:ext cx="6906" cy="8171"/>
              </a:xfrm>
              <a:custGeom>
                <a:avLst/>
                <a:gdLst/>
                <a:ahLst/>
                <a:cxnLst/>
                <a:rect l="l" t="t" r="r" b="b"/>
                <a:pathLst>
                  <a:path w="6906" h="8171" extrusionOk="0">
                    <a:moveTo>
                      <a:pt x="39" y="3649"/>
                    </a:moveTo>
                    <a:cubicBezTo>
                      <a:pt x="331" y="1405"/>
                      <a:pt x="2089" y="-214"/>
                      <a:pt x="3974" y="23"/>
                    </a:cubicBezTo>
                    <a:cubicBezTo>
                      <a:pt x="5860" y="265"/>
                      <a:pt x="7157" y="2284"/>
                      <a:pt x="6866" y="4528"/>
                    </a:cubicBezTo>
                    <a:cubicBezTo>
                      <a:pt x="6581" y="6771"/>
                      <a:pt x="4817" y="8389"/>
                      <a:pt x="2931" y="8147"/>
                    </a:cubicBezTo>
                    <a:cubicBezTo>
                      <a:pt x="1046" y="7904"/>
                      <a:pt x="-246" y="5892"/>
                      <a:pt x="39"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0" name="Google Shape;8670;p13"/>
              <p:cNvSpPr/>
              <p:nvPr/>
            </p:nvSpPr>
            <p:spPr>
              <a:xfrm>
                <a:off x="4287935" y="2398883"/>
                <a:ext cx="6906" cy="8171"/>
              </a:xfrm>
              <a:custGeom>
                <a:avLst/>
                <a:gdLst/>
                <a:ahLst/>
                <a:cxnLst/>
                <a:rect l="l" t="t" r="r" b="b"/>
                <a:pathLst>
                  <a:path w="6906" h="8171" extrusionOk="0">
                    <a:moveTo>
                      <a:pt x="41" y="3643"/>
                    </a:moveTo>
                    <a:cubicBezTo>
                      <a:pt x="326" y="1400"/>
                      <a:pt x="2090" y="-218"/>
                      <a:pt x="3976" y="24"/>
                    </a:cubicBezTo>
                    <a:cubicBezTo>
                      <a:pt x="5861" y="267"/>
                      <a:pt x="7152" y="2279"/>
                      <a:pt x="6868" y="4523"/>
                    </a:cubicBezTo>
                    <a:cubicBezTo>
                      <a:pt x="6576" y="6766"/>
                      <a:pt x="4818" y="8391"/>
                      <a:pt x="2933" y="8148"/>
                    </a:cubicBezTo>
                    <a:cubicBezTo>
                      <a:pt x="1047" y="7905"/>
                      <a:pt x="-250" y="5887"/>
                      <a:pt x="41" y="36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1" name="Google Shape;8671;p13"/>
              <p:cNvSpPr/>
              <p:nvPr/>
            </p:nvSpPr>
            <p:spPr>
              <a:xfrm>
                <a:off x="4077792" y="2420085"/>
                <a:ext cx="6906" cy="8171"/>
              </a:xfrm>
              <a:custGeom>
                <a:avLst/>
                <a:gdLst/>
                <a:ahLst/>
                <a:cxnLst/>
                <a:rect l="l" t="t" r="r" b="b"/>
                <a:pathLst>
                  <a:path w="6906" h="8171" extrusionOk="0">
                    <a:moveTo>
                      <a:pt x="41" y="3649"/>
                    </a:moveTo>
                    <a:cubicBezTo>
                      <a:pt x="326" y="1406"/>
                      <a:pt x="2090" y="-219"/>
                      <a:pt x="3975" y="24"/>
                    </a:cubicBezTo>
                    <a:cubicBezTo>
                      <a:pt x="5855" y="266"/>
                      <a:pt x="7152" y="2279"/>
                      <a:pt x="6868" y="4522"/>
                    </a:cubicBezTo>
                    <a:cubicBezTo>
                      <a:pt x="6576" y="6766"/>
                      <a:pt x="4812" y="8390"/>
                      <a:pt x="2933" y="8148"/>
                    </a:cubicBezTo>
                    <a:cubicBezTo>
                      <a:pt x="1047" y="7905"/>
                      <a:pt x="-250" y="5893"/>
                      <a:pt x="41" y="364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2" name="Google Shape;8672;p13"/>
              <p:cNvSpPr/>
              <p:nvPr/>
            </p:nvSpPr>
            <p:spPr>
              <a:xfrm>
                <a:off x="3640017" y="2608274"/>
                <a:ext cx="12421" cy="14691"/>
              </a:xfrm>
              <a:custGeom>
                <a:avLst/>
                <a:gdLst/>
                <a:ahLst/>
                <a:cxnLst/>
                <a:rect l="l" t="t" r="r" b="b"/>
                <a:pathLst>
                  <a:path w="12421" h="14691" extrusionOk="0">
                    <a:moveTo>
                      <a:pt x="73" y="6561"/>
                    </a:moveTo>
                    <a:cubicBezTo>
                      <a:pt x="588" y="2523"/>
                      <a:pt x="3759" y="-393"/>
                      <a:pt x="7148" y="43"/>
                    </a:cubicBezTo>
                    <a:cubicBezTo>
                      <a:pt x="10537" y="474"/>
                      <a:pt x="12865" y="4099"/>
                      <a:pt x="12350" y="8131"/>
                    </a:cubicBezTo>
                    <a:cubicBezTo>
                      <a:pt x="11829" y="12169"/>
                      <a:pt x="8664" y="15085"/>
                      <a:pt x="5269" y="14648"/>
                    </a:cubicBezTo>
                    <a:cubicBezTo>
                      <a:pt x="1880" y="14212"/>
                      <a:pt x="-448" y="10592"/>
                      <a:pt x="73"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3" name="Google Shape;8673;p13"/>
              <p:cNvSpPr/>
              <p:nvPr/>
            </p:nvSpPr>
            <p:spPr>
              <a:xfrm>
                <a:off x="3803729" y="2729764"/>
                <a:ext cx="12419" cy="14691"/>
              </a:xfrm>
              <a:custGeom>
                <a:avLst/>
                <a:gdLst/>
                <a:ahLst/>
                <a:cxnLst/>
                <a:rect l="l" t="t" r="r" b="b"/>
                <a:pathLst>
                  <a:path w="12419" h="14691" extrusionOk="0">
                    <a:moveTo>
                      <a:pt x="71" y="6561"/>
                    </a:moveTo>
                    <a:cubicBezTo>
                      <a:pt x="587"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4" name="Google Shape;8674;p13"/>
              <p:cNvSpPr/>
              <p:nvPr/>
            </p:nvSpPr>
            <p:spPr>
              <a:xfrm>
                <a:off x="3777538" y="2676606"/>
                <a:ext cx="12421" cy="14696"/>
              </a:xfrm>
              <a:custGeom>
                <a:avLst/>
                <a:gdLst/>
                <a:ahLst/>
                <a:cxnLst/>
                <a:rect l="l" t="t" r="r" b="b"/>
                <a:pathLst>
                  <a:path w="12421" h="14696" extrusionOk="0">
                    <a:moveTo>
                      <a:pt x="71" y="6561"/>
                    </a:moveTo>
                    <a:cubicBezTo>
                      <a:pt x="593" y="2529"/>
                      <a:pt x="3758" y="-393"/>
                      <a:pt x="7147" y="43"/>
                    </a:cubicBezTo>
                    <a:cubicBezTo>
                      <a:pt x="10542" y="480"/>
                      <a:pt x="12870" y="4105"/>
                      <a:pt x="12348" y="8137"/>
                    </a:cubicBezTo>
                    <a:cubicBezTo>
                      <a:pt x="11833" y="12168"/>
                      <a:pt x="8662" y="15085"/>
                      <a:pt x="5273" y="14654"/>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5" name="Google Shape;8675;p13"/>
              <p:cNvSpPr/>
              <p:nvPr/>
            </p:nvSpPr>
            <p:spPr>
              <a:xfrm>
                <a:off x="4204325" y="2558573"/>
                <a:ext cx="12419" cy="14691"/>
              </a:xfrm>
              <a:custGeom>
                <a:avLst/>
                <a:gdLst/>
                <a:ahLst/>
                <a:cxnLst/>
                <a:rect l="l" t="t" r="r" b="b"/>
                <a:pathLst>
                  <a:path w="12419" h="14691" extrusionOk="0">
                    <a:moveTo>
                      <a:pt x="71" y="6555"/>
                    </a:moveTo>
                    <a:cubicBezTo>
                      <a:pt x="587" y="2523"/>
                      <a:pt x="3757" y="-393"/>
                      <a:pt x="7147" y="43"/>
                    </a:cubicBezTo>
                    <a:cubicBezTo>
                      <a:pt x="10535" y="474"/>
                      <a:pt x="12864" y="4099"/>
                      <a:pt x="12348" y="8131"/>
                    </a:cubicBezTo>
                    <a:cubicBezTo>
                      <a:pt x="11827"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6" name="Google Shape;8676;p13"/>
              <p:cNvSpPr/>
              <p:nvPr/>
            </p:nvSpPr>
            <p:spPr>
              <a:xfrm>
                <a:off x="4213983" y="2528429"/>
                <a:ext cx="12419" cy="14691"/>
              </a:xfrm>
              <a:custGeom>
                <a:avLst/>
                <a:gdLst/>
                <a:ahLst/>
                <a:cxnLst/>
                <a:rect l="l" t="t" r="r" b="b"/>
                <a:pathLst>
                  <a:path w="12419" h="14691" extrusionOk="0">
                    <a:moveTo>
                      <a:pt x="71" y="6561"/>
                    </a:moveTo>
                    <a:cubicBezTo>
                      <a:pt x="593" y="2523"/>
                      <a:pt x="3758" y="-393"/>
                      <a:pt x="7146" y="43"/>
                    </a:cubicBezTo>
                    <a:cubicBezTo>
                      <a:pt x="10536" y="480"/>
                      <a:pt x="12863" y="4099"/>
                      <a:pt x="12348" y="8137"/>
                    </a:cubicBezTo>
                    <a:cubicBezTo>
                      <a:pt x="11833" y="12169"/>
                      <a:pt x="8662" y="15085"/>
                      <a:pt x="5273" y="14648"/>
                    </a:cubicBezTo>
                    <a:cubicBezTo>
                      <a:pt x="1884" y="14218"/>
                      <a:pt x="-444" y="10592"/>
                      <a:pt x="71" y="6561"/>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7" name="Google Shape;8677;p13"/>
              <p:cNvSpPr/>
              <p:nvPr/>
            </p:nvSpPr>
            <p:spPr>
              <a:xfrm>
                <a:off x="4330483" y="2522385"/>
                <a:ext cx="12419" cy="14691"/>
              </a:xfrm>
              <a:custGeom>
                <a:avLst/>
                <a:gdLst/>
                <a:ahLst/>
                <a:cxnLst/>
                <a:rect l="l" t="t" r="r" b="b"/>
                <a:pathLst>
                  <a:path w="12419" h="14691" extrusionOk="0">
                    <a:moveTo>
                      <a:pt x="71" y="6555"/>
                    </a:moveTo>
                    <a:cubicBezTo>
                      <a:pt x="593" y="2523"/>
                      <a:pt x="3758" y="-393"/>
                      <a:pt x="7146" y="43"/>
                    </a:cubicBezTo>
                    <a:cubicBezTo>
                      <a:pt x="10536" y="474"/>
                      <a:pt x="12863" y="4099"/>
                      <a:pt x="12348" y="8131"/>
                    </a:cubicBezTo>
                    <a:cubicBezTo>
                      <a:pt x="11833" y="12169"/>
                      <a:pt x="8662" y="15085"/>
                      <a:pt x="5273" y="14648"/>
                    </a:cubicBezTo>
                    <a:cubicBezTo>
                      <a:pt x="1884" y="14212"/>
                      <a:pt x="-444" y="10592"/>
                      <a:pt x="71" y="6555"/>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8" name="Google Shape;8678;p13"/>
              <p:cNvSpPr/>
              <p:nvPr/>
            </p:nvSpPr>
            <p:spPr>
              <a:xfrm>
                <a:off x="4444665" y="2395209"/>
                <a:ext cx="12417" cy="14696"/>
              </a:xfrm>
              <a:custGeom>
                <a:avLst/>
                <a:gdLst/>
                <a:ahLst/>
                <a:cxnLst/>
                <a:rect l="l" t="t" r="r" b="b"/>
                <a:pathLst>
                  <a:path w="12417" h="14696" extrusionOk="0">
                    <a:moveTo>
                      <a:pt x="73" y="6559"/>
                    </a:moveTo>
                    <a:cubicBezTo>
                      <a:pt x="588" y="2528"/>
                      <a:pt x="3753" y="-388"/>
                      <a:pt x="7148" y="42"/>
                    </a:cubicBezTo>
                    <a:cubicBezTo>
                      <a:pt x="10537" y="479"/>
                      <a:pt x="12865" y="4104"/>
                      <a:pt x="12344" y="8136"/>
                    </a:cubicBezTo>
                    <a:cubicBezTo>
                      <a:pt x="11829" y="12167"/>
                      <a:pt x="8664" y="15090"/>
                      <a:pt x="5269" y="14653"/>
                    </a:cubicBezTo>
                    <a:cubicBezTo>
                      <a:pt x="1880" y="14217"/>
                      <a:pt x="-448" y="10597"/>
                      <a:pt x="73" y="655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9" name="Google Shape;8679;p13"/>
              <p:cNvSpPr/>
              <p:nvPr/>
            </p:nvSpPr>
            <p:spPr>
              <a:xfrm>
                <a:off x="3634652" y="2582266"/>
                <a:ext cx="12417" cy="14696"/>
              </a:xfrm>
              <a:custGeom>
                <a:avLst/>
                <a:gdLst/>
                <a:ahLst/>
                <a:cxnLst/>
                <a:rect l="l" t="t" r="r" b="b"/>
                <a:pathLst>
                  <a:path w="12417" h="14696" extrusionOk="0">
                    <a:moveTo>
                      <a:pt x="73" y="6560"/>
                    </a:moveTo>
                    <a:cubicBezTo>
                      <a:pt x="588" y="2529"/>
                      <a:pt x="3753" y="-393"/>
                      <a:pt x="7148" y="43"/>
                    </a:cubicBezTo>
                    <a:cubicBezTo>
                      <a:pt x="10537" y="480"/>
                      <a:pt x="12865" y="4105"/>
                      <a:pt x="12344" y="8137"/>
                    </a:cubicBezTo>
                    <a:cubicBezTo>
                      <a:pt x="11829" y="12169"/>
                      <a:pt x="8658" y="15085"/>
                      <a:pt x="5269" y="14654"/>
                    </a:cubicBezTo>
                    <a:cubicBezTo>
                      <a:pt x="1880" y="14218"/>
                      <a:pt x="-448" y="10592"/>
                      <a:pt x="73" y="656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0" name="Google Shape;8680;p13"/>
              <p:cNvSpPr/>
              <p:nvPr/>
            </p:nvSpPr>
            <p:spPr>
              <a:xfrm>
                <a:off x="3613149" y="2696844"/>
                <a:ext cx="12419" cy="14691"/>
              </a:xfrm>
              <a:custGeom>
                <a:avLst/>
                <a:gdLst/>
                <a:ahLst/>
                <a:cxnLst/>
                <a:rect l="l" t="t" r="r" b="b"/>
                <a:pathLst>
                  <a:path w="12419" h="14691" extrusionOk="0">
                    <a:moveTo>
                      <a:pt x="71" y="6561"/>
                    </a:moveTo>
                    <a:cubicBezTo>
                      <a:pt x="593" y="2523"/>
                      <a:pt x="3758" y="-393"/>
                      <a:pt x="7146" y="43"/>
                    </a:cubicBezTo>
                    <a:cubicBezTo>
                      <a:pt x="10536" y="480"/>
                      <a:pt x="12864" y="4099"/>
                      <a:pt x="12348" y="8137"/>
                    </a:cubicBezTo>
                    <a:cubicBezTo>
                      <a:pt x="11833" y="12169"/>
                      <a:pt x="8662" y="15085"/>
                      <a:pt x="5273" y="14648"/>
                    </a:cubicBezTo>
                    <a:cubicBezTo>
                      <a:pt x="1884" y="14218"/>
                      <a:pt x="-444" y="10592"/>
                      <a:pt x="71"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1" name="Google Shape;8681;p13"/>
              <p:cNvSpPr/>
              <p:nvPr/>
            </p:nvSpPr>
            <p:spPr>
              <a:xfrm>
                <a:off x="3627954" y="2735640"/>
                <a:ext cx="12419" cy="14696"/>
              </a:xfrm>
              <a:custGeom>
                <a:avLst/>
                <a:gdLst/>
                <a:ahLst/>
                <a:cxnLst/>
                <a:rect l="l" t="t" r="r" b="b"/>
                <a:pathLst>
                  <a:path w="12419" h="14696" extrusionOk="0">
                    <a:moveTo>
                      <a:pt x="71" y="6560"/>
                    </a:moveTo>
                    <a:cubicBezTo>
                      <a:pt x="587" y="2528"/>
                      <a:pt x="3758" y="-388"/>
                      <a:pt x="7147" y="42"/>
                    </a:cubicBezTo>
                    <a:cubicBezTo>
                      <a:pt x="10536" y="479"/>
                      <a:pt x="12864" y="4104"/>
                      <a:pt x="12348" y="8136"/>
                    </a:cubicBezTo>
                    <a:cubicBezTo>
                      <a:pt x="11833" y="12167"/>
                      <a:pt x="8662" y="15090"/>
                      <a:pt x="5273" y="14653"/>
                    </a:cubicBezTo>
                    <a:cubicBezTo>
                      <a:pt x="1884" y="14217"/>
                      <a:pt x="-444" y="10597"/>
                      <a:pt x="71" y="656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2" name="Google Shape;8682;p13"/>
              <p:cNvSpPr/>
              <p:nvPr/>
            </p:nvSpPr>
            <p:spPr>
              <a:xfrm>
                <a:off x="3908763" y="2785601"/>
                <a:ext cx="12421" cy="14691"/>
              </a:xfrm>
              <a:custGeom>
                <a:avLst/>
                <a:gdLst/>
                <a:ahLst/>
                <a:cxnLst/>
                <a:rect l="l" t="t" r="r" b="b"/>
                <a:pathLst>
                  <a:path w="12421" h="14691" extrusionOk="0">
                    <a:moveTo>
                      <a:pt x="73" y="6554"/>
                    </a:moveTo>
                    <a:cubicBezTo>
                      <a:pt x="588" y="2523"/>
                      <a:pt x="3759" y="-393"/>
                      <a:pt x="7148" y="43"/>
                    </a:cubicBezTo>
                    <a:cubicBezTo>
                      <a:pt x="10537" y="474"/>
                      <a:pt x="12865" y="4099"/>
                      <a:pt x="12350" y="8131"/>
                    </a:cubicBezTo>
                    <a:cubicBezTo>
                      <a:pt x="11829" y="12169"/>
                      <a:pt x="8664" y="15085"/>
                      <a:pt x="5275" y="14648"/>
                    </a:cubicBezTo>
                    <a:cubicBezTo>
                      <a:pt x="1880" y="14212"/>
                      <a:pt x="-448" y="10592"/>
                      <a:pt x="73" y="6554"/>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3" name="Google Shape;8683;p13"/>
              <p:cNvSpPr/>
              <p:nvPr/>
            </p:nvSpPr>
            <p:spPr>
              <a:xfrm>
                <a:off x="4110936" y="2717250"/>
                <a:ext cx="12421" cy="14691"/>
              </a:xfrm>
              <a:custGeom>
                <a:avLst/>
                <a:gdLst/>
                <a:ahLst/>
                <a:cxnLst/>
                <a:rect l="l" t="t" r="r" b="b"/>
                <a:pathLst>
                  <a:path w="12421" h="14691" extrusionOk="0">
                    <a:moveTo>
                      <a:pt x="71" y="6555"/>
                    </a:moveTo>
                    <a:cubicBezTo>
                      <a:pt x="593" y="2523"/>
                      <a:pt x="3758" y="-393"/>
                      <a:pt x="7147" y="43"/>
                    </a:cubicBezTo>
                    <a:cubicBezTo>
                      <a:pt x="10542" y="474"/>
                      <a:pt x="12870" y="4099"/>
                      <a:pt x="12348" y="8131"/>
                    </a:cubicBezTo>
                    <a:cubicBezTo>
                      <a:pt x="11833" y="12169"/>
                      <a:pt x="8662" y="15085"/>
                      <a:pt x="5273" y="14648"/>
                    </a:cubicBezTo>
                    <a:cubicBezTo>
                      <a:pt x="1884" y="14212"/>
                      <a:pt x="-444" y="10592"/>
                      <a:pt x="71" y="6555"/>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4" name="Google Shape;8684;p13"/>
              <p:cNvSpPr/>
              <p:nvPr/>
            </p:nvSpPr>
            <p:spPr>
              <a:xfrm>
                <a:off x="4400414" y="2674982"/>
                <a:ext cx="12416" cy="14691"/>
              </a:xfrm>
              <a:custGeom>
                <a:avLst/>
                <a:gdLst/>
                <a:ahLst/>
                <a:cxnLst/>
                <a:rect l="l" t="t" r="r" b="b"/>
                <a:pathLst>
                  <a:path w="12416" h="14691" extrusionOk="0">
                    <a:moveTo>
                      <a:pt x="73" y="6561"/>
                    </a:moveTo>
                    <a:cubicBezTo>
                      <a:pt x="588" y="2523"/>
                      <a:pt x="3753" y="-393"/>
                      <a:pt x="7148" y="43"/>
                    </a:cubicBezTo>
                    <a:cubicBezTo>
                      <a:pt x="10537" y="480"/>
                      <a:pt x="12865" y="4099"/>
                      <a:pt x="12344" y="8131"/>
                    </a:cubicBezTo>
                    <a:cubicBezTo>
                      <a:pt x="11828" y="12169"/>
                      <a:pt x="8657" y="15085"/>
                      <a:pt x="5269" y="14648"/>
                    </a:cubicBezTo>
                    <a:cubicBezTo>
                      <a:pt x="1879" y="14212"/>
                      <a:pt x="-448" y="10592"/>
                      <a:pt x="73" y="656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5" name="Google Shape;8685;p13"/>
              <p:cNvSpPr/>
              <p:nvPr/>
            </p:nvSpPr>
            <p:spPr>
              <a:xfrm>
                <a:off x="3656460" y="2799612"/>
                <a:ext cx="22583" cy="24256"/>
              </a:xfrm>
              <a:custGeom>
                <a:avLst/>
                <a:gdLst/>
                <a:ahLst/>
                <a:cxnLst/>
                <a:rect l="l" t="t" r="r" b="b"/>
                <a:pathLst>
                  <a:path w="22583" h="24256" extrusionOk="0">
                    <a:moveTo>
                      <a:pt x="0" y="12125"/>
                    </a:moveTo>
                    <a:cubicBezTo>
                      <a:pt x="0" y="5432"/>
                      <a:pt x="5056" y="0"/>
                      <a:pt x="11289" y="0"/>
                    </a:cubicBezTo>
                    <a:cubicBezTo>
                      <a:pt x="17527" y="0"/>
                      <a:pt x="22583" y="5432"/>
                      <a:pt x="22583" y="12125"/>
                    </a:cubicBezTo>
                    <a:cubicBezTo>
                      <a:pt x="22583" y="18825"/>
                      <a:pt x="17527" y="24257"/>
                      <a:pt x="11289" y="24257"/>
                    </a:cubicBezTo>
                    <a:cubicBezTo>
                      <a:pt x="5056" y="24257"/>
                      <a:pt x="0" y="18825"/>
                      <a:pt x="0" y="1212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6" name="Google Shape;8686;p13"/>
              <p:cNvSpPr/>
              <p:nvPr/>
            </p:nvSpPr>
            <p:spPr>
              <a:xfrm>
                <a:off x="3589637" y="2847289"/>
                <a:ext cx="16848" cy="19182"/>
              </a:xfrm>
              <a:custGeom>
                <a:avLst/>
                <a:gdLst/>
                <a:ahLst/>
                <a:cxnLst/>
                <a:rect l="l" t="t" r="r" b="b"/>
                <a:pathLst>
                  <a:path w="16848" h="19182" extrusionOk="0">
                    <a:moveTo>
                      <a:pt x="0" y="9591"/>
                    </a:moveTo>
                    <a:cubicBezTo>
                      <a:pt x="0" y="4292"/>
                      <a:pt x="3771" y="0"/>
                      <a:pt x="8421" y="0"/>
                    </a:cubicBezTo>
                    <a:cubicBezTo>
                      <a:pt x="13077" y="0"/>
                      <a:pt x="16848" y="4292"/>
                      <a:pt x="16848" y="9591"/>
                    </a:cubicBezTo>
                    <a:cubicBezTo>
                      <a:pt x="16848" y="14884"/>
                      <a:pt x="13077" y="19182"/>
                      <a:pt x="8421" y="19182"/>
                    </a:cubicBezTo>
                    <a:cubicBezTo>
                      <a:pt x="3771" y="19182"/>
                      <a:pt x="0" y="14884"/>
                      <a:pt x="0" y="959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7" name="Google Shape;8687;p13"/>
              <p:cNvSpPr/>
              <p:nvPr/>
            </p:nvSpPr>
            <p:spPr>
              <a:xfrm>
                <a:off x="3823734" y="2892990"/>
                <a:ext cx="26008" cy="30949"/>
              </a:xfrm>
              <a:custGeom>
                <a:avLst/>
                <a:gdLst/>
                <a:ahLst/>
                <a:cxnLst/>
                <a:rect l="l" t="t" r="r" b="b"/>
                <a:pathLst>
                  <a:path w="26008" h="30949" extrusionOk="0">
                    <a:moveTo>
                      <a:pt x="0" y="15478"/>
                    </a:moveTo>
                    <a:cubicBezTo>
                      <a:pt x="0" y="6930"/>
                      <a:pt x="5820" y="0"/>
                      <a:pt x="13005" y="0"/>
                    </a:cubicBezTo>
                    <a:cubicBezTo>
                      <a:pt x="20182" y="0"/>
                      <a:pt x="26009" y="6930"/>
                      <a:pt x="26009" y="15478"/>
                    </a:cubicBezTo>
                    <a:cubicBezTo>
                      <a:pt x="26009" y="24026"/>
                      <a:pt x="20182" y="30950"/>
                      <a:pt x="13005" y="30950"/>
                    </a:cubicBezTo>
                    <a:cubicBezTo>
                      <a:pt x="5820" y="30950"/>
                      <a:pt x="0" y="24026"/>
                      <a:pt x="0" y="1547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8" name="Google Shape;8688;p13"/>
              <p:cNvSpPr/>
              <p:nvPr/>
            </p:nvSpPr>
            <p:spPr>
              <a:xfrm>
                <a:off x="4222809" y="2817491"/>
                <a:ext cx="15477" cy="18418"/>
              </a:xfrm>
              <a:custGeom>
                <a:avLst/>
                <a:gdLst/>
                <a:ahLst/>
                <a:cxnLst/>
                <a:rect l="l" t="t" r="r" b="b"/>
                <a:pathLst>
                  <a:path w="15477" h="18418" extrusionOk="0">
                    <a:moveTo>
                      <a:pt x="0" y="9209"/>
                    </a:moveTo>
                    <a:cubicBezTo>
                      <a:pt x="0" y="4123"/>
                      <a:pt x="3468" y="0"/>
                      <a:pt x="7742" y="0"/>
                    </a:cubicBezTo>
                    <a:cubicBezTo>
                      <a:pt x="12016" y="0"/>
                      <a:pt x="15478" y="4123"/>
                      <a:pt x="15478" y="9209"/>
                    </a:cubicBezTo>
                    <a:cubicBezTo>
                      <a:pt x="15478" y="14296"/>
                      <a:pt x="12016" y="18418"/>
                      <a:pt x="7742" y="18418"/>
                    </a:cubicBezTo>
                    <a:cubicBezTo>
                      <a:pt x="3468" y="18418"/>
                      <a:pt x="0" y="14296"/>
                      <a:pt x="0" y="920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9" name="Google Shape;8689;p13"/>
              <p:cNvSpPr/>
              <p:nvPr/>
            </p:nvSpPr>
            <p:spPr>
              <a:xfrm>
                <a:off x="4133093" y="2864604"/>
                <a:ext cx="26009" cy="30949"/>
              </a:xfrm>
              <a:custGeom>
                <a:avLst/>
                <a:gdLst/>
                <a:ahLst/>
                <a:cxnLst/>
                <a:rect l="l" t="t" r="r" b="b"/>
                <a:pathLst>
                  <a:path w="26009" h="30949" extrusionOk="0">
                    <a:moveTo>
                      <a:pt x="0" y="15472"/>
                    </a:moveTo>
                    <a:cubicBezTo>
                      <a:pt x="0" y="6930"/>
                      <a:pt x="5820" y="0"/>
                      <a:pt x="13005" y="0"/>
                    </a:cubicBezTo>
                    <a:cubicBezTo>
                      <a:pt x="20183" y="0"/>
                      <a:pt x="26009" y="6930"/>
                      <a:pt x="26009" y="15472"/>
                    </a:cubicBezTo>
                    <a:cubicBezTo>
                      <a:pt x="26009" y="24020"/>
                      <a:pt x="20183" y="30950"/>
                      <a:pt x="13005" y="30950"/>
                    </a:cubicBezTo>
                    <a:cubicBezTo>
                      <a:pt x="5820" y="30950"/>
                      <a:pt x="0" y="24020"/>
                      <a:pt x="0" y="1547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0" name="Google Shape;8690;p13"/>
              <p:cNvSpPr/>
              <p:nvPr/>
            </p:nvSpPr>
            <p:spPr>
              <a:xfrm>
                <a:off x="4438043" y="2771147"/>
                <a:ext cx="15269" cy="18644"/>
              </a:xfrm>
              <a:custGeom>
                <a:avLst/>
                <a:gdLst/>
                <a:ahLst/>
                <a:cxnLst/>
                <a:rect l="l" t="t" r="r" b="b"/>
                <a:pathLst>
                  <a:path w="15269" h="18644" extrusionOk="0">
                    <a:moveTo>
                      <a:pt x="7816" y="1"/>
                    </a:moveTo>
                    <a:cubicBezTo>
                      <a:pt x="12030" y="86"/>
                      <a:pt x="15371" y="4324"/>
                      <a:pt x="15268" y="9471"/>
                    </a:cubicBezTo>
                    <a:cubicBezTo>
                      <a:pt x="15171" y="14618"/>
                      <a:pt x="11673" y="18723"/>
                      <a:pt x="7459" y="18644"/>
                    </a:cubicBezTo>
                    <a:cubicBezTo>
                      <a:pt x="3240" y="18559"/>
                      <a:pt x="-95" y="14321"/>
                      <a:pt x="2" y="9174"/>
                    </a:cubicBezTo>
                    <a:cubicBezTo>
                      <a:pt x="105" y="4027"/>
                      <a:pt x="3603" y="-78"/>
                      <a:pt x="7816" y="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1" name="Google Shape;8691;p13"/>
              <p:cNvSpPr/>
              <p:nvPr/>
            </p:nvSpPr>
            <p:spPr>
              <a:xfrm>
                <a:off x="4584812" y="2541541"/>
                <a:ext cx="18127" cy="20199"/>
              </a:xfrm>
              <a:custGeom>
                <a:avLst/>
                <a:gdLst/>
                <a:ahLst/>
                <a:cxnLst/>
                <a:rect l="l" t="t" r="r" b="b"/>
                <a:pathLst>
                  <a:path w="18127" h="20199" extrusionOk="0">
                    <a:moveTo>
                      <a:pt x="7946" y="51"/>
                    </a:moveTo>
                    <a:cubicBezTo>
                      <a:pt x="12911" y="-507"/>
                      <a:pt x="17440" y="3549"/>
                      <a:pt x="18058" y="9097"/>
                    </a:cubicBezTo>
                    <a:cubicBezTo>
                      <a:pt x="18671" y="14650"/>
                      <a:pt x="15148" y="19597"/>
                      <a:pt x="10183" y="20149"/>
                    </a:cubicBezTo>
                    <a:cubicBezTo>
                      <a:pt x="5212" y="20701"/>
                      <a:pt x="689" y="16651"/>
                      <a:pt x="70" y="11104"/>
                    </a:cubicBezTo>
                    <a:cubicBezTo>
                      <a:pt x="-548" y="5550"/>
                      <a:pt x="2974" y="603"/>
                      <a:pt x="7946" y="5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2" name="Google Shape;8692;p13"/>
              <p:cNvSpPr/>
              <p:nvPr/>
            </p:nvSpPr>
            <p:spPr>
              <a:xfrm>
                <a:off x="4579540" y="2622992"/>
                <a:ext cx="17196" cy="20419"/>
              </a:xfrm>
              <a:custGeom>
                <a:avLst/>
                <a:gdLst/>
                <a:ahLst/>
                <a:cxnLst/>
                <a:rect l="l" t="t" r="r" b="b"/>
                <a:pathLst>
                  <a:path w="17196" h="20419" extrusionOk="0">
                    <a:moveTo>
                      <a:pt x="7937" y="16"/>
                    </a:moveTo>
                    <a:cubicBezTo>
                      <a:pt x="12672" y="-294"/>
                      <a:pt x="16807" y="4023"/>
                      <a:pt x="17171" y="9649"/>
                    </a:cubicBezTo>
                    <a:cubicBezTo>
                      <a:pt x="17535" y="15281"/>
                      <a:pt x="13994" y="20095"/>
                      <a:pt x="9259" y="20404"/>
                    </a:cubicBezTo>
                    <a:cubicBezTo>
                      <a:pt x="4524" y="20707"/>
                      <a:pt x="389" y="16391"/>
                      <a:pt x="26" y="10765"/>
                    </a:cubicBezTo>
                    <a:cubicBezTo>
                      <a:pt x="-338" y="5132"/>
                      <a:pt x="3202" y="319"/>
                      <a:pt x="7937" y="1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3" name="Google Shape;8693;p13"/>
              <p:cNvSpPr/>
              <p:nvPr/>
            </p:nvSpPr>
            <p:spPr>
              <a:xfrm>
                <a:off x="4398970" y="2257779"/>
                <a:ext cx="10496" cy="13545"/>
              </a:xfrm>
              <a:custGeom>
                <a:avLst/>
                <a:gdLst/>
                <a:ahLst/>
                <a:cxnLst/>
                <a:rect l="l" t="t" r="r" b="b"/>
                <a:pathLst>
                  <a:path w="10496" h="13545" extrusionOk="0">
                    <a:moveTo>
                      <a:pt x="1244" y="8884"/>
                    </a:moveTo>
                    <a:cubicBezTo>
                      <a:pt x="-629" y="5331"/>
                      <a:pt x="-356" y="1506"/>
                      <a:pt x="1851" y="341"/>
                    </a:cubicBezTo>
                    <a:cubicBezTo>
                      <a:pt x="4064" y="-829"/>
                      <a:pt x="7374" y="1105"/>
                      <a:pt x="9247" y="4658"/>
                    </a:cubicBezTo>
                    <a:cubicBezTo>
                      <a:pt x="11127" y="8211"/>
                      <a:pt x="10854" y="12036"/>
                      <a:pt x="8641" y="13206"/>
                    </a:cubicBezTo>
                    <a:cubicBezTo>
                      <a:pt x="6428" y="14371"/>
                      <a:pt x="3118" y="12437"/>
                      <a:pt x="1244" y="8884"/>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4" name="Google Shape;8694;p13"/>
              <p:cNvSpPr/>
              <p:nvPr/>
            </p:nvSpPr>
            <p:spPr>
              <a:xfrm>
                <a:off x="4419218" y="2276583"/>
                <a:ext cx="8814" cy="9871"/>
              </a:xfrm>
              <a:custGeom>
                <a:avLst/>
                <a:gdLst/>
                <a:ahLst/>
                <a:cxnLst/>
                <a:rect l="l" t="t" r="r" b="b"/>
                <a:pathLst>
                  <a:path w="8814" h="9871" extrusionOk="0">
                    <a:moveTo>
                      <a:pt x="706" y="6891"/>
                    </a:moveTo>
                    <a:cubicBezTo>
                      <a:pt x="-616" y="4387"/>
                      <a:pt x="-28" y="1483"/>
                      <a:pt x="2016" y="404"/>
                    </a:cubicBezTo>
                    <a:cubicBezTo>
                      <a:pt x="4059" y="-675"/>
                      <a:pt x="6787" y="483"/>
                      <a:pt x="8109" y="2981"/>
                    </a:cubicBezTo>
                    <a:cubicBezTo>
                      <a:pt x="9430" y="5485"/>
                      <a:pt x="8842" y="8389"/>
                      <a:pt x="6799" y="9468"/>
                    </a:cubicBezTo>
                    <a:cubicBezTo>
                      <a:pt x="4750" y="10547"/>
                      <a:pt x="2022" y="9389"/>
                      <a:pt x="706"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5" name="Google Shape;8695;p13"/>
              <p:cNvSpPr/>
              <p:nvPr/>
            </p:nvSpPr>
            <p:spPr>
              <a:xfrm>
                <a:off x="4403422" y="2278881"/>
                <a:ext cx="8817" cy="9871"/>
              </a:xfrm>
              <a:custGeom>
                <a:avLst/>
                <a:gdLst/>
                <a:ahLst/>
                <a:cxnLst/>
                <a:rect l="l" t="t" r="r" b="b"/>
                <a:pathLst>
                  <a:path w="8817" h="9871" extrusionOk="0">
                    <a:moveTo>
                      <a:pt x="703" y="6891"/>
                    </a:moveTo>
                    <a:cubicBezTo>
                      <a:pt x="-612" y="4387"/>
                      <a:pt x="-30" y="1483"/>
                      <a:pt x="2019" y="404"/>
                    </a:cubicBezTo>
                    <a:cubicBezTo>
                      <a:pt x="4062" y="-675"/>
                      <a:pt x="6790" y="483"/>
                      <a:pt x="8112" y="2981"/>
                    </a:cubicBezTo>
                    <a:cubicBezTo>
                      <a:pt x="9433" y="5485"/>
                      <a:pt x="8845" y="8389"/>
                      <a:pt x="6796" y="9468"/>
                    </a:cubicBezTo>
                    <a:cubicBezTo>
                      <a:pt x="4753" y="10547"/>
                      <a:pt x="2025" y="9389"/>
                      <a:pt x="703" y="689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696" name="Google Shape;8696;p13"/>
            <p:cNvGrpSpPr/>
            <p:nvPr/>
          </p:nvGrpSpPr>
          <p:grpSpPr>
            <a:xfrm>
              <a:off x="2070779" y="1840674"/>
              <a:ext cx="1520761" cy="1256027"/>
              <a:chOff x="2070779" y="1840674"/>
              <a:chExt cx="1520761" cy="1256027"/>
            </a:xfrm>
          </p:grpSpPr>
          <p:sp>
            <p:nvSpPr>
              <p:cNvPr id="8697" name="Google Shape;8697;p13"/>
              <p:cNvSpPr/>
              <p:nvPr/>
            </p:nvSpPr>
            <p:spPr>
              <a:xfrm>
                <a:off x="2088639" y="2782861"/>
                <a:ext cx="185390" cy="164711"/>
              </a:xfrm>
              <a:custGeom>
                <a:avLst/>
                <a:gdLst/>
                <a:ahLst/>
                <a:cxnLst/>
                <a:rect l="l" t="t" r="r" b="b"/>
                <a:pathLst>
                  <a:path w="185390" h="164711" extrusionOk="0">
                    <a:moveTo>
                      <a:pt x="0" y="0"/>
                    </a:moveTo>
                    <a:cubicBezTo>
                      <a:pt x="7924" y="29374"/>
                      <a:pt x="18297" y="55013"/>
                      <a:pt x="30992" y="75359"/>
                    </a:cubicBezTo>
                    <a:cubicBezTo>
                      <a:pt x="84041" y="160382"/>
                      <a:pt x="150827" y="167178"/>
                      <a:pt x="185390" y="164165"/>
                    </a:cubicBezTo>
                    <a:cubicBezTo>
                      <a:pt x="153888" y="92831"/>
                      <a:pt x="159842" y="4723"/>
                      <a:pt x="159842" y="4723"/>
                    </a:cubicBezTo>
                    <a:cubicBezTo>
                      <a:pt x="159842" y="4723"/>
                      <a:pt x="162564" y="69369"/>
                      <a:pt x="74395" y="65186"/>
                    </a:cubicBezTo>
                    <a:cubicBezTo>
                      <a:pt x="28009" y="62985"/>
                      <a:pt x="17588" y="18012"/>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8" name="Google Shape;8698;p13"/>
              <p:cNvSpPr/>
              <p:nvPr/>
            </p:nvSpPr>
            <p:spPr>
              <a:xfrm>
                <a:off x="2591148" y="2016884"/>
                <a:ext cx="535744" cy="148071"/>
              </a:xfrm>
              <a:custGeom>
                <a:avLst/>
                <a:gdLst/>
                <a:ahLst/>
                <a:cxnLst/>
                <a:rect l="l" t="t" r="r" b="b"/>
                <a:pathLst>
                  <a:path w="535744" h="148071" extrusionOk="0">
                    <a:moveTo>
                      <a:pt x="258985" y="76"/>
                    </a:moveTo>
                    <a:cubicBezTo>
                      <a:pt x="146189" y="-2882"/>
                      <a:pt x="103544" y="81201"/>
                      <a:pt x="103544" y="81201"/>
                    </a:cubicBezTo>
                    <a:cubicBezTo>
                      <a:pt x="103544" y="81201"/>
                      <a:pt x="62076" y="54088"/>
                      <a:pt x="19704" y="50287"/>
                    </a:cubicBezTo>
                    <a:cubicBezTo>
                      <a:pt x="13265" y="49711"/>
                      <a:pt x="6645" y="49651"/>
                      <a:pt x="0" y="49808"/>
                    </a:cubicBezTo>
                    <a:cubicBezTo>
                      <a:pt x="43391" y="50408"/>
                      <a:pt x="70794" y="101141"/>
                      <a:pt x="70794" y="101141"/>
                    </a:cubicBezTo>
                    <a:cubicBezTo>
                      <a:pt x="70794" y="101141"/>
                      <a:pt x="110868" y="78642"/>
                      <a:pt x="147989" y="88809"/>
                    </a:cubicBezTo>
                    <a:cubicBezTo>
                      <a:pt x="214109" y="106918"/>
                      <a:pt x="225992" y="148072"/>
                      <a:pt x="225992" y="148072"/>
                    </a:cubicBezTo>
                    <a:cubicBezTo>
                      <a:pt x="225992" y="148072"/>
                      <a:pt x="252698" y="89719"/>
                      <a:pt x="311196" y="86809"/>
                    </a:cubicBezTo>
                    <a:cubicBezTo>
                      <a:pt x="352592" y="84747"/>
                      <a:pt x="385991" y="115958"/>
                      <a:pt x="385991" y="115958"/>
                    </a:cubicBezTo>
                    <a:cubicBezTo>
                      <a:pt x="385991" y="115958"/>
                      <a:pt x="405343" y="88755"/>
                      <a:pt x="430758" y="79358"/>
                    </a:cubicBezTo>
                    <a:cubicBezTo>
                      <a:pt x="473209" y="63673"/>
                      <a:pt x="514847" y="90652"/>
                      <a:pt x="514847" y="90652"/>
                    </a:cubicBezTo>
                    <a:cubicBezTo>
                      <a:pt x="514847" y="90652"/>
                      <a:pt x="533744" y="78321"/>
                      <a:pt x="533744" y="78321"/>
                    </a:cubicBezTo>
                    <a:cubicBezTo>
                      <a:pt x="533744" y="78321"/>
                      <a:pt x="535496" y="77775"/>
                      <a:pt x="535745" y="77678"/>
                    </a:cubicBezTo>
                    <a:cubicBezTo>
                      <a:pt x="535496" y="77763"/>
                      <a:pt x="533744" y="78236"/>
                      <a:pt x="533744" y="78236"/>
                    </a:cubicBezTo>
                    <a:cubicBezTo>
                      <a:pt x="533744" y="78236"/>
                      <a:pt x="495804" y="47511"/>
                      <a:pt x="462472" y="46686"/>
                    </a:cubicBezTo>
                    <a:cubicBezTo>
                      <a:pt x="428515" y="45849"/>
                      <a:pt x="394564" y="75277"/>
                      <a:pt x="394564" y="75277"/>
                    </a:cubicBezTo>
                    <a:cubicBezTo>
                      <a:pt x="394564" y="75277"/>
                      <a:pt x="371780" y="3041"/>
                      <a:pt x="258985" y="7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9" name="Google Shape;8699;p13"/>
              <p:cNvSpPr/>
              <p:nvPr/>
            </p:nvSpPr>
            <p:spPr>
              <a:xfrm>
                <a:off x="2413688" y="2613246"/>
                <a:ext cx="1162544" cy="483455"/>
              </a:xfrm>
              <a:custGeom>
                <a:avLst/>
                <a:gdLst/>
                <a:ahLst/>
                <a:cxnLst/>
                <a:rect l="l" t="t" r="r" b="b"/>
                <a:pathLst>
                  <a:path w="1162544" h="483455" extrusionOk="0">
                    <a:moveTo>
                      <a:pt x="1021042" y="0"/>
                    </a:moveTo>
                    <a:cubicBezTo>
                      <a:pt x="1070441" y="66034"/>
                      <a:pt x="1121161" y="179145"/>
                      <a:pt x="975154" y="260506"/>
                    </a:cubicBezTo>
                    <a:cubicBezTo>
                      <a:pt x="885912" y="310232"/>
                      <a:pt x="831220" y="211150"/>
                      <a:pt x="805782" y="145752"/>
                    </a:cubicBezTo>
                    <a:cubicBezTo>
                      <a:pt x="828601" y="233061"/>
                      <a:pt x="840993" y="401796"/>
                      <a:pt x="596850" y="407695"/>
                    </a:cubicBezTo>
                    <a:cubicBezTo>
                      <a:pt x="484333" y="410417"/>
                      <a:pt x="447594" y="307419"/>
                      <a:pt x="438366" y="206130"/>
                    </a:cubicBezTo>
                    <a:cubicBezTo>
                      <a:pt x="421579" y="320266"/>
                      <a:pt x="375697" y="441719"/>
                      <a:pt x="254820" y="434444"/>
                    </a:cubicBezTo>
                    <a:cubicBezTo>
                      <a:pt x="108340" y="425629"/>
                      <a:pt x="86411" y="145031"/>
                      <a:pt x="86411" y="145031"/>
                    </a:cubicBezTo>
                    <a:cubicBezTo>
                      <a:pt x="86411" y="145031"/>
                      <a:pt x="109861" y="414425"/>
                      <a:pt x="0" y="422591"/>
                    </a:cubicBezTo>
                    <a:cubicBezTo>
                      <a:pt x="56225" y="430679"/>
                      <a:pt x="101222" y="396886"/>
                      <a:pt x="101222" y="396886"/>
                    </a:cubicBezTo>
                    <a:cubicBezTo>
                      <a:pt x="101222" y="396886"/>
                      <a:pt x="174101" y="483163"/>
                      <a:pt x="261149" y="483454"/>
                    </a:cubicBezTo>
                    <a:cubicBezTo>
                      <a:pt x="359637" y="483782"/>
                      <a:pt x="406653" y="424034"/>
                      <a:pt x="406653" y="424034"/>
                    </a:cubicBezTo>
                    <a:cubicBezTo>
                      <a:pt x="406653" y="424034"/>
                      <a:pt x="475925" y="465351"/>
                      <a:pt x="533180" y="467758"/>
                    </a:cubicBezTo>
                    <a:cubicBezTo>
                      <a:pt x="590442" y="470165"/>
                      <a:pt x="645055" y="423634"/>
                      <a:pt x="645055" y="423634"/>
                    </a:cubicBezTo>
                    <a:cubicBezTo>
                      <a:pt x="645055" y="423634"/>
                      <a:pt x="748890" y="445041"/>
                      <a:pt x="811784" y="416183"/>
                    </a:cubicBezTo>
                    <a:cubicBezTo>
                      <a:pt x="905494" y="373193"/>
                      <a:pt x="921178" y="309195"/>
                      <a:pt x="921178" y="309195"/>
                    </a:cubicBezTo>
                    <a:cubicBezTo>
                      <a:pt x="921178" y="309195"/>
                      <a:pt x="1036441" y="323091"/>
                      <a:pt x="1099281" y="242652"/>
                    </a:cubicBezTo>
                    <a:cubicBezTo>
                      <a:pt x="1124107" y="210865"/>
                      <a:pt x="1147855" y="171306"/>
                      <a:pt x="1162545" y="120768"/>
                    </a:cubicBezTo>
                    <a:cubicBezTo>
                      <a:pt x="1120840" y="102823"/>
                      <a:pt x="1062517" y="44748"/>
                      <a:pt x="1021042"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0" name="Google Shape;8700;p13"/>
              <p:cNvSpPr/>
              <p:nvPr/>
            </p:nvSpPr>
            <p:spPr>
              <a:xfrm>
                <a:off x="2657931" y="2016872"/>
                <a:ext cx="312684" cy="147913"/>
              </a:xfrm>
              <a:custGeom>
                <a:avLst/>
                <a:gdLst/>
                <a:ahLst/>
                <a:cxnLst/>
                <a:rect l="l" t="t" r="r" b="b"/>
                <a:pathLst>
                  <a:path w="312684" h="147913" extrusionOk="0">
                    <a:moveTo>
                      <a:pt x="192159" y="76"/>
                    </a:moveTo>
                    <a:cubicBezTo>
                      <a:pt x="79363" y="-2882"/>
                      <a:pt x="36785" y="81213"/>
                      <a:pt x="36785" y="81213"/>
                    </a:cubicBezTo>
                    <a:cubicBezTo>
                      <a:pt x="36785" y="81213"/>
                      <a:pt x="-13317" y="110841"/>
                      <a:pt x="3423" y="131436"/>
                    </a:cubicBezTo>
                    <a:cubicBezTo>
                      <a:pt x="23399" y="156020"/>
                      <a:pt x="53276" y="141918"/>
                      <a:pt x="80054" y="143961"/>
                    </a:cubicBezTo>
                    <a:cubicBezTo>
                      <a:pt x="89355" y="144671"/>
                      <a:pt x="98230" y="147447"/>
                      <a:pt x="107603" y="147872"/>
                    </a:cubicBezTo>
                    <a:cubicBezTo>
                      <a:pt x="116927" y="148290"/>
                      <a:pt x="126555" y="145441"/>
                      <a:pt x="135831" y="144634"/>
                    </a:cubicBezTo>
                    <a:cubicBezTo>
                      <a:pt x="201878" y="138875"/>
                      <a:pt x="283760" y="116564"/>
                      <a:pt x="312685" y="50178"/>
                    </a:cubicBezTo>
                    <a:cubicBezTo>
                      <a:pt x="295455" y="29001"/>
                      <a:pt x="260443" y="1871"/>
                      <a:pt x="192159" y="7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1" name="Google Shape;8701;p13"/>
              <p:cNvSpPr/>
              <p:nvPr/>
            </p:nvSpPr>
            <p:spPr>
              <a:xfrm>
                <a:off x="3546762" y="2402715"/>
                <a:ext cx="44778" cy="239444"/>
              </a:xfrm>
              <a:custGeom>
                <a:avLst/>
                <a:gdLst/>
                <a:ahLst/>
                <a:cxnLst/>
                <a:rect l="l" t="t" r="r" b="b"/>
                <a:pathLst>
                  <a:path w="44778" h="239444" extrusionOk="0">
                    <a:moveTo>
                      <a:pt x="0" y="0"/>
                    </a:moveTo>
                    <a:cubicBezTo>
                      <a:pt x="34763" y="95839"/>
                      <a:pt x="46525" y="174441"/>
                      <a:pt x="44045" y="239445"/>
                    </a:cubicBezTo>
                    <a:cubicBezTo>
                      <a:pt x="48259" y="167269"/>
                      <a:pt x="34418" y="92880"/>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2" name="Google Shape;8702;p13"/>
              <p:cNvSpPr/>
              <p:nvPr/>
            </p:nvSpPr>
            <p:spPr>
              <a:xfrm>
                <a:off x="3127457" y="2081641"/>
                <a:ext cx="385427" cy="239313"/>
              </a:xfrm>
              <a:custGeom>
                <a:avLst/>
                <a:gdLst/>
                <a:ahLst/>
                <a:cxnLst/>
                <a:rect l="l" t="t" r="r" b="b"/>
                <a:pathLst>
                  <a:path w="385427" h="239313" extrusionOk="0">
                    <a:moveTo>
                      <a:pt x="84725" y="26"/>
                    </a:moveTo>
                    <a:cubicBezTo>
                      <a:pt x="36727" y="-622"/>
                      <a:pt x="4820" y="10933"/>
                      <a:pt x="0" y="12764"/>
                    </a:cubicBezTo>
                    <a:cubicBezTo>
                      <a:pt x="13362" y="8168"/>
                      <a:pt x="240754" y="-64887"/>
                      <a:pt x="385427" y="239313"/>
                    </a:cubicBezTo>
                    <a:cubicBezTo>
                      <a:pt x="293887" y="41107"/>
                      <a:pt x="168026" y="1154"/>
                      <a:pt x="84725" y="26"/>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3" name="Google Shape;8703;p13"/>
              <p:cNvSpPr/>
              <p:nvPr/>
            </p:nvSpPr>
            <p:spPr>
              <a:xfrm>
                <a:off x="2070779" y="2066692"/>
                <a:ext cx="1520346" cy="981309"/>
              </a:xfrm>
              <a:custGeom>
                <a:avLst/>
                <a:gdLst/>
                <a:ahLst/>
                <a:cxnLst/>
                <a:rect l="l" t="t" r="r" b="b"/>
                <a:pathLst>
                  <a:path w="1520346" h="981309" extrusionOk="0">
                    <a:moveTo>
                      <a:pt x="520369" y="0"/>
                    </a:moveTo>
                    <a:cubicBezTo>
                      <a:pt x="512827" y="176"/>
                      <a:pt x="505418" y="970"/>
                      <a:pt x="498185" y="1764"/>
                    </a:cubicBezTo>
                    <a:cubicBezTo>
                      <a:pt x="493826" y="2255"/>
                      <a:pt x="489673" y="2746"/>
                      <a:pt x="485617" y="3365"/>
                    </a:cubicBezTo>
                    <a:cubicBezTo>
                      <a:pt x="481368" y="4007"/>
                      <a:pt x="477178" y="4614"/>
                      <a:pt x="473365" y="5287"/>
                    </a:cubicBezTo>
                    <a:cubicBezTo>
                      <a:pt x="458796" y="8106"/>
                      <a:pt x="446295" y="11210"/>
                      <a:pt x="446295" y="11210"/>
                    </a:cubicBezTo>
                    <a:cubicBezTo>
                      <a:pt x="446295" y="11210"/>
                      <a:pt x="437207" y="11125"/>
                      <a:pt x="428519" y="11131"/>
                    </a:cubicBezTo>
                    <a:cubicBezTo>
                      <a:pt x="419710" y="11234"/>
                      <a:pt x="408592" y="11549"/>
                      <a:pt x="394320" y="13053"/>
                    </a:cubicBezTo>
                    <a:cubicBezTo>
                      <a:pt x="385099" y="14029"/>
                      <a:pt x="374701" y="15569"/>
                      <a:pt x="363728" y="17539"/>
                    </a:cubicBezTo>
                    <a:cubicBezTo>
                      <a:pt x="360678" y="18085"/>
                      <a:pt x="357368" y="18897"/>
                      <a:pt x="354203" y="19540"/>
                    </a:cubicBezTo>
                    <a:cubicBezTo>
                      <a:pt x="345504" y="21304"/>
                      <a:pt x="336403" y="23469"/>
                      <a:pt x="326976" y="26027"/>
                    </a:cubicBezTo>
                    <a:cubicBezTo>
                      <a:pt x="325230" y="26500"/>
                      <a:pt x="323454" y="27045"/>
                      <a:pt x="321689" y="27549"/>
                    </a:cubicBezTo>
                    <a:cubicBezTo>
                      <a:pt x="317694" y="28640"/>
                      <a:pt x="313729" y="29677"/>
                      <a:pt x="309594" y="30992"/>
                    </a:cubicBezTo>
                    <a:cubicBezTo>
                      <a:pt x="309491" y="31029"/>
                      <a:pt x="309382" y="31041"/>
                      <a:pt x="309273" y="31071"/>
                    </a:cubicBezTo>
                    <a:cubicBezTo>
                      <a:pt x="307382" y="31671"/>
                      <a:pt x="305502" y="32278"/>
                      <a:pt x="303592" y="32914"/>
                    </a:cubicBezTo>
                    <a:cubicBezTo>
                      <a:pt x="303483" y="32951"/>
                      <a:pt x="303374" y="32957"/>
                      <a:pt x="303271" y="32993"/>
                    </a:cubicBezTo>
                    <a:cubicBezTo>
                      <a:pt x="293480" y="36285"/>
                      <a:pt x="283489" y="40117"/>
                      <a:pt x="273321" y="44445"/>
                    </a:cubicBezTo>
                    <a:cubicBezTo>
                      <a:pt x="270993" y="45440"/>
                      <a:pt x="268611" y="46598"/>
                      <a:pt x="266271" y="47652"/>
                    </a:cubicBezTo>
                    <a:cubicBezTo>
                      <a:pt x="258092" y="51314"/>
                      <a:pt x="249823" y="55394"/>
                      <a:pt x="241529" y="59820"/>
                    </a:cubicBezTo>
                    <a:cubicBezTo>
                      <a:pt x="238655" y="61360"/>
                      <a:pt x="235757" y="62761"/>
                      <a:pt x="232878" y="64385"/>
                    </a:cubicBezTo>
                    <a:cubicBezTo>
                      <a:pt x="232793" y="64434"/>
                      <a:pt x="232720" y="64501"/>
                      <a:pt x="232635" y="64549"/>
                    </a:cubicBezTo>
                    <a:cubicBezTo>
                      <a:pt x="222619" y="70230"/>
                      <a:pt x="212592" y="76505"/>
                      <a:pt x="202607" y="83446"/>
                    </a:cubicBezTo>
                    <a:cubicBezTo>
                      <a:pt x="202467" y="83543"/>
                      <a:pt x="202346" y="83671"/>
                      <a:pt x="202206" y="83768"/>
                    </a:cubicBezTo>
                    <a:cubicBezTo>
                      <a:pt x="195507" y="88436"/>
                      <a:pt x="188808" y="93298"/>
                      <a:pt x="182188" y="98579"/>
                    </a:cubicBezTo>
                    <a:cubicBezTo>
                      <a:pt x="170450" y="107952"/>
                      <a:pt x="158871" y="118276"/>
                      <a:pt x="147588" y="129735"/>
                    </a:cubicBezTo>
                    <a:cubicBezTo>
                      <a:pt x="141950" y="135464"/>
                      <a:pt x="136408" y="141460"/>
                      <a:pt x="130934" y="147753"/>
                    </a:cubicBezTo>
                    <a:cubicBezTo>
                      <a:pt x="130910" y="147783"/>
                      <a:pt x="130879" y="147801"/>
                      <a:pt x="130855" y="147832"/>
                    </a:cubicBezTo>
                    <a:cubicBezTo>
                      <a:pt x="125405" y="154094"/>
                      <a:pt x="120009" y="160606"/>
                      <a:pt x="114759" y="167451"/>
                    </a:cubicBezTo>
                    <a:cubicBezTo>
                      <a:pt x="114747" y="167463"/>
                      <a:pt x="114765" y="167517"/>
                      <a:pt x="114759" y="167529"/>
                    </a:cubicBezTo>
                    <a:cubicBezTo>
                      <a:pt x="107999" y="176344"/>
                      <a:pt x="101512" y="185899"/>
                      <a:pt x="95140" y="195721"/>
                    </a:cubicBezTo>
                    <a:cubicBezTo>
                      <a:pt x="95116" y="195751"/>
                      <a:pt x="95079" y="195769"/>
                      <a:pt x="95055" y="195799"/>
                    </a:cubicBezTo>
                    <a:cubicBezTo>
                      <a:pt x="93012" y="198958"/>
                      <a:pt x="90969" y="202147"/>
                      <a:pt x="88974" y="205409"/>
                    </a:cubicBezTo>
                    <a:cubicBezTo>
                      <a:pt x="88859" y="205591"/>
                      <a:pt x="88762" y="205791"/>
                      <a:pt x="88653" y="205973"/>
                    </a:cubicBezTo>
                    <a:cubicBezTo>
                      <a:pt x="82427" y="216134"/>
                      <a:pt x="76358" y="226580"/>
                      <a:pt x="70635" y="237844"/>
                    </a:cubicBezTo>
                    <a:cubicBezTo>
                      <a:pt x="61686" y="255432"/>
                      <a:pt x="53405" y="274366"/>
                      <a:pt x="45887" y="294778"/>
                    </a:cubicBezTo>
                    <a:cubicBezTo>
                      <a:pt x="38375" y="315197"/>
                      <a:pt x="31628" y="337090"/>
                      <a:pt x="25789" y="360528"/>
                    </a:cubicBezTo>
                    <a:cubicBezTo>
                      <a:pt x="20927" y="380038"/>
                      <a:pt x="16986" y="399487"/>
                      <a:pt x="13537" y="418826"/>
                    </a:cubicBezTo>
                    <a:cubicBezTo>
                      <a:pt x="12355" y="425398"/>
                      <a:pt x="11445" y="431904"/>
                      <a:pt x="10414" y="438445"/>
                    </a:cubicBezTo>
                    <a:cubicBezTo>
                      <a:pt x="9523" y="444180"/>
                      <a:pt x="8856" y="449807"/>
                      <a:pt x="8086" y="455505"/>
                    </a:cubicBezTo>
                    <a:cubicBezTo>
                      <a:pt x="7092" y="462769"/>
                      <a:pt x="5995" y="470086"/>
                      <a:pt x="5207" y="477289"/>
                    </a:cubicBezTo>
                    <a:cubicBezTo>
                      <a:pt x="5176" y="477580"/>
                      <a:pt x="5158" y="477877"/>
                      <a:pt x="5128" y="478168"/>
                    </a:cubicBezTo>
                    <a:cubicBezTo>
                      <a:pt x="4449" y="484479"/>
                      <a:pt x="3739" y="490814"/>
                      <a:pt x="3206" y="497065"/>
                    </a:cubicBezTo>
                    <a:cubicBezTo>
                      <a:pt x="3188" y="497229"/>
                      <a:pt x="3139" y="497386"/>
                      <a:pt x="3127" y="497550"/>
                    </a:cubicBezTo>
                    <a:cubicBezTo>
                      <a:pt x="1799" y="513125"/>
                      <a:pt x="993" y="528439"/>
                      <a:pt x="563" y="543511"/>
                    </a:cubicBezTo>
                    <a:cubicBezTo>
                      <a:pt x="472" y="546373"/>
                      <a:pt x="150" y="549313"/>
                      <a:pt x="84" y="552162"/>
                    </a:cubicBezTo>
                    <a:cubicBezTo>
                      <a:pt x="78" y="552296"/>
                      <a:pt x="84" y="552429"/>
                      <a:pt x="84" y="552563"/>
                    </a:cubicBezTo>
                    <a:cubicBezTo>
                      <a:pt x="78" y="552775"/>
                      <a:pt x="84" y="552993"/>
                      <a:pt x="84" y="553205"/>
                    </a:cubicBezTo>
                    <a:cubicBezTo>
                      <a:pt x="-201" y="570459"/>
                      <a:pt x="266" y="587229"/>
                      <a:pt x="1120" y="603574"/>
                    </a:cubicBezTo>
                    <a:cubicBezTo>
                      <a:pt x="1133" y="603792"/>
                      <a:pt x="1193" y="603998"/>
                      <a:pt x="1205" y="604216"/>
                    </a:cubicBezTo>
                    <a:cubicBezTo>
                      <a:pt x="1508" y="609794"/>
                      <a:pt x="1975" y="615178"/>
                      <a:pt x="2406" y="620634"/>
                    </a:cubicBezTo>
                    <a:cubicBezTo>
                      <a:pt x="2424" y="620901"/>
                      <a:pt x="2460" y="621167"/>
                      <a:pt x="2484" y="621434"/>
                    </a:cubicBezTo>
                    <a:cubicBezTo>
                      <a:pt x="3370" y="632541"/>
                      <a:pt x="4516" y="643405"/>
                      <a:pt x="5928" y="653948"/>
                    </a:cubicBezTo>
                    <a:cubicBezTo>
                      <a:pt x="6953" y="661442"/>
                      <a:pt x="7856" y="669075"/>
                      <a:pt x="9129" y="676289"/>
                    </a:cubicBezTo>
                    <a:cubicBezTo>
                      <a:pt x="9299" y="677253"/>
                      <a:pt x="9438" y="678217"/>
                      <a:pt x="9608" y="679169"/>
                    </a:cubicBezTo>
                    <a:cubicBezTo>
                      <a:pt x="9772" y="680133"/>
                      <a:pt x="9911" y="681109"/>
                      <a:pt x="10093" y="682055"/>
                    </a:cubicBezTo>
                    <a:cubicBezTo>
                      <a:pt x="10123" y="682218"/>
                      <a:pt x="10142" y="682370"/>
                      <a:pt x="10172" y="682534"/>
                    </a:cubicBezTo>
                    <a:cubicBezTo>
                      <a:pt x="10202" y="682697"/>
                      <a:pt x="10220" y="682849"/>
                      <a:pt x="10251" y="683019"/>
                    </a:cubicBezTo>
                    <a:cubicBezTo>
                      <a:pt x="12409" y="694356"/>
                      <a:pt x="14901" y="705360"/>
                      <a:pt x="17702" y="715769"/>
                    </a:cubicBezTo>
                    <a:cubicBezTo>
                      <a:pt x="17732" y="715884"/>
                      <a:pt x="17750" y="715975"/>
                      <a:pt x="17781" y="716090"/>
                    </a:cubicBezTo>
                    <a:cubicBezTo>
                      <a:pt x="17799" y="716109"/>
                      <a:pt x="17841" y="716145"/>
                      <a:pt x="17859" y="716169"/>
                    </a:cubicBezTo>
                    <a:cubicBezTo>
                      <a:pt x="35447" y="734182"/>
                      <a:pt x="45869" y="779154"/>
                      <a:pt x="92254" y="781355"/>
                    </a:cubicBezTo>
                    <a:cubicBezTo>
                      <a:pt x="180423" y="785538"/>
                      <a:pt x="177701" y="720892"/>
                      <a:pt x="177701" y="720892"/>
                    </a:cubicBezTo>
                    <a:cubicBezTo>
                      <a:pt x="177701" y="720892"/>
                      <a:pt x="171748" y="809001"/>
                      <a:pt x="203249" y="880334"/>
                    </a:cubicBezTo>
                    <a:cubicBezTo>
                      <a:pt x="225402" y="930508"/>
                      <a:pt x="265943" y="972504"/>
                      <a:pt x="340750" y="969388"/>
                    </a:cubicBezTo>
                    <a:cubicBezTo>
                      <a:pt x="341466" y="969358"/>
                      <a:pt x="342120" y="969200"/>
                      <a:pt x="342830" y="969146"/>
                    </a:cubicBezTo>
                    <a:cubicBezTo>
                      <a:pt x="342854" y="969152"/>
                      <a:pt x="342884" y="969146"/>
                      <a:pt x="342909" y="969146"/>
                    </a:cubicBezTo>
                    <a:cubicBezTo>
                      <a:pt x="452770" y="960979"/>
                      <a:pt x="429320" y="691585"/>
                      <a:pt x="429320" y="691585"/>
                    </a:cubicBezTo>
                    <a:cubicBezTo>
                      <a:pt x="429320" y="691585"/>
                      <a:pt x="451248" y="972183"/>
                      <a:pt x="597728" y="980998"/>
                    </a:cubicBezTo>
                    <a:cubicBezTo>
                      <a:pt x="718605" y="988273"/>
                      <a:pt x="764488" y="866820"/>
                      <a:pt x="781275" y="752685"/>
                    </a:cubicBezTo>
                    <a:cubicBezTo>
                      <a:pt x="790502" y="853974"/>
                      <a:pt x="827242" y="956972"/>
                      <a:pt x="939759" y="954250"/>
                    </a:cubicBezTo>
                    <a:cubicBezTo>
                      <a:pt x="1183902" y="948351"/>
                      <a:pt x="1171510" y="779615"/>
                      <a:pt x="1148690" y="692307"/>
                    </a:cubicBezTo>
                    <a:cubicBezTo>
                      <a:pt x="1174129" y="757705"/>
                      <a:pt x="1228820" y="856787"/>
                      <a:pt x="1318062" y="807061"/>
                    </a:cubicBezTo>
                    <a:cubicBezTo>
                      <a:pt x="1464069" y="725700"/>
                      <a:pt x="1413349" y="612589"/>
                      <a:pt x="1363951" y="546554"/>
                    </a:cubicBezTo>
                    <a:cubicBezTo>
                      <a:pt x="1405431" y="591303"/>
                      <a:pt x="1463748" y="649377"/>
                      <a:pt x="1505453" y="667322"/>
                    </a:cubicBezTo>
                    <a:cubicBezTo>
                      <a:pt x="1505581" y="666880"/>
                      <a:pt x="1505726" y="666480"/>
                      <a:pt x="1505853" y="666037"/>
                    </a:cubicBezTo>
                    <a:cubicBezTo>
                      <a:pt x="1505872" y="665958"/>
                      <a:pt x="1505908" y="665880"/>
                      <a:pt x="1505932" y="665801"/>
                    </a:cubicBezTo>
                    <a:cubicBezTo>
                      <a:pt x="1509400" y="652754"/>
                      <a:pt x="1512195" y="639883"/>
                      <a:pt x="1514499" y="627036"/>
                    </a:cubicBezTo>
                    <a:cubicBezTo>
                      <a:pt x="1514523" y="626909"/>
                      <a:pt x="1514559" y="626769"/>
                      <a:pt x="1514584" y="626636"/>
                    </a:cubicBezTo>
                    <a:cubicBezTo>
                      <a:pt x="1515099" y="623556"/>
                      <a:pt x="1515572" y="620422"/>
                      <a:pt x="1516020" y="617269"/>
                    </a:cubicBezTo>
                    <a:cubicBezTo>
                      <a:pt x="1516033" y="617190"/>
                      <a:pt x="1516008" y="617106"/>
                      <a:pt x="1516020" y="617027"/>
                    </a:cubicBezTo>
                    <a:cubicBezTo>
                      <a:pt x="1516966" y="610940"/>
                      <a:pt x="1517597" y="604859"/>
                      <a:pt x="1518264" y="598772"/>
                    </a:cubicBezTo>
                    <a:cubicBezTo>
                      <a:pt x="1518288" y="598505"/>
                      <a:pt x="1518318" y="598232"/>
                      <a:pt x="1518342" y="597972"/>
                    </a:cubicBezTo>
                    <a:cubicBezTo>
                      <a:pt x="1519179" y="590497"/>
                      <a:pt x="1519585" y="582967"/>
                      <a:pt x="1520028" y="575467"/>
                    </a:cubicBezTo>
                    <a:cubicBezTo>
                      <a:pt x="1522508" y="510463"/>
                      <a:pt x="1510746" y="431867"/>
                      <a:pt x="1475983" y="336023"/>
                    </a:cubicBezTo>
                    <a:cubicBezTo>
                      <a:pt x="1475904" y="335823"/>
                      <a:pt x="1475819" y="335586"/>
                      <a:pt x="1475740" y="335380"/>
                    </a:cubicBezTo>
                    <a:cubicBezTo>
                      <a:pt x="1469350" y="318168"/>
                      <a:pt x="1462123" y="300235"/>
                      <a:pt x="1454357" y="281647"/>
                    </a:cubicBezTo>
                    <a:cubicBezTo>
                      <a:pt x="1454315" y="281531"/>
                      <a:pt x="1454248" y="281441"/>
                      <a:pt x="1454199" y="281325"/>
                    </a:cubicBezTo>
                    <a:cubicBezTo>
                      <a:pt x="1450229" y="272062"/>
                      <a:pt x="1446221" y="262907"/>
                      <a:pt x="1442104" y="254262"/>
                    </a:cubicBezTo>
                    <a:cubicBezTo>
                      <a:pt x="1297431" y="-49938"/>
                      <a:pt x="1070039" y="23117"/>
                      <a:pt x="1056677" y="27712"/>
                    </a:cubicBezTo>
                    <a:cubicBezTo>
                      <a:pt x="1056592" y="27743"/>
                      <a:pt x="1056180" y="27846"/>
                      <a:pt x="1056113" y="27870"/>
                    </a:cubicBezTo>
                    <a:cubicBezTo>
                      <a:pt x="1055865" y="27967"/>
                      <a:pt x="1054113" y="28513"/>
                      <a:pt x="1054113" y="28513"/>
                    </a:cubicBezTo>
                    <a:cubicBezTo>
                      <a:pt x="1054113" y="28513"/>
                      <a:pt x="1035215" y="40844"/>
                      <a:pt x="1035215" y="40844"/>
                    </a:cubicBezTo>
                    <a:cubicBezTo>
                      <a:pt x="1035215" y="40844"/>
                      <a:pt x="993577" y="13865"/>
                      <a:pt x="951126" y="29549"/>
                    </a:cubicBezTo>
                    <a:cubicBezTo>
                      <a:pt x="925712" y="38946"/>
                      <a:pt x="906360" y="66150"/>
                      <a:pt x="906360" y="66150"/>
                    </a:cubicBezTo>
                    <a:cubicBezTo>
                      <a:pt x="906360" y="66150"/>
                      <a:pt x="872961" y="34939"/>
                      <a:pt x="831565" y="37000"/>
                    </a:cubicBezTo>
                    <a:cubicBezTo>
                      <a:pt x="773066" y="39910"/>
                      <a:pt x="746360" y="98263"/>
                      <a:pt x="746360" y="98263"/>
                    </a:cubicBezTo>
                    <a:cubicBezTo>
                      <a:pt x="746360" y="98263"/>
                      <a:pt x="734477" y="57110"/>
                      <a:pt x="668358" y="39001"/>
                    </a:cubicBezTo>
                    <a:cubicBezTo>
                      <a:pt x="631236" y="28834"/>
                      <a:pt x="591162" y="51332"/>
                      <a:pt x="591162" y="51332"/>
                    </a:cubicBezTo>
                    <a:cubicBezTo>
                      <a:pt x="591162" y="51332"/>
                      <a:pt x="563759" y="600"/>
                      <a:pt x="52036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704" name="Google Shape;8704;p13"/>
              <p:cNvGrpSpPr/>
              <p:nvPr/>
            </p:nvGrpSpPr>
            <p:grpSpPr>
              <a:xfrm>
                <a:off x="2647026" y="1840674"/>
                <a:ext cx="296851" cy="492265"/>
                <a:chOff x="2647026" y="1840674"/>
                <a:chExt cx="296851" cy="492265"/>
              </a:xfrm>
            </p:grpSpPr>
            <p:sp>
              <p:nvSpPr>
                <p:cNvPr id="8705" name="Google Shape;8705;p13"/>
                <p:cNvSpPr/>
                <p:nvPr/>
              </p:nvSpPr>
              <p:spPr>
                <a:xfrm>
                  <a:off x="2647058" y="1840674"/>
                  <a:ext cx="296819" cy="491916"/>
                </a:xfrm>
                <a:custGeom>
                  <a:avLst/>
                  <a:gdLst/>
                  <a:ahLst/>
                  <a:cxnLst/>
                  <a:rect l="l" t="t" r="r" b="b"/>
                  <a:pathLst>
                    <a:path w="296819" h="491916" extrusionOk="0">
                      <a:moveTo>
                        <a:pt x="1146" y="52504"/>
                      </a:moveTo>
                      <a:cubicBezTo>
                        <a:pt x="-3795" y="45787"/>
                        <a:pt x="7930" y="5616"/>
                        <a:pt x="23147" y="456"/>
                      </a:cubicBezTo>
                      <a:cubicBezTo>
                        <a:pt x="35654" y="-3781"/>
                        <a:pt x="150511" y="20269"/>
                        <a:pt x="215394" y="124098"/>
                      </a:cubicBezTo>
                      <a:cubicBezTo>
                        <a:pt x="280277" y="227927"/>
                        <a:pt x="310184" y="302468"/>
                        <a:pt x="291171" y="394693"/>
                      </a:cubicBezTo>
                      <a:cubicBezTo>
                        <a:pt x="272159" y="486918"/>
                        <a:pt x="174386" y="495193"/>
                        <a:pt x="150402" y="491101"/>
                      </a:cubicBezTo>
                      <a:cubicBezTo>
                        <a:pt x="96512" y="481904"/>
                        <a:pt x="65907" y="423757"/>
                        <a:pt x="70642" y="373025"/>
                      </a:cubicBezTo>
                      <a:cubicBezTo>
                        <a:pt x="76044" y="315096"/>
                        <a:pt x="141642" y="279036"/>
                        <a:pt x="143315" y="233548"/>
                      </a:cubicBezTo>
                      <a:cubicBezTo>
                        <a:pt x="144746" y="194856"/>
                        <a:pt x="139496" y="152635"/>
                        <a:pt x="103029" y="116150"/>
                      </a:cubicBezTo>
                      <a:cubicBezTo>
                        <a:pt x="62579" y="75688"/>
                        <a:pt x="9318" y="63611"/>
                        <a:pt x="1146" y="52504"/>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6" name="Google Shape;8706;p13"/>
                <p:cNvSpPr/>
                <p:nvPr/>
              </p:nvSpPr>
              <p:spPr>
                <a:xfrm>
                  <a:off x="2647026" y="1840691"/>
                  <a:ext cx="294301" cy="427501"/>
                </a:xfrm>
                <a:custGeom>
                  <a:avLst/>
                  <a:gdLst/>
                  <a:ahLst/>
                  <a:cxnLst/>
                  <a:rect l="l" t="t" r="r" b="b"/>
                  <a:pathLst>
                    <a:path w="294301" h="427501"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1849" y="274970"/>
                        <a:pt x="87698" y="308781"/>
                        <a:pt x="73941" y="358270"/>
                      </a:cubicBezTo>
                      <a:cubicBezTo>
                        <a:pt x="73947" y="358301"/>
                        <a:pt x="73935" y="358349"/>
                        <a:pt x="73941" y="358386"/>
                      </a:cubicBezTo>
                      <a:cubicBezTo>
                        <a:pt x="76360" y="372560"/>
                        <a:pt x="82041" y="387074"/>
                        <a:pt x="93384" y="400279"/>
                      </a:cubicBezTo>
                      <a:cubicBezTo>
                        <a:pt x="118205" y="429173"/>
                        <a:pt x="188574" y="444718"/>
                        <a:pt x="237585" y="396689"/>
                      </a:cubicBezTo>
                      <a:cubicBezTo>
                        <a:pt x="266406" y="368444"/>
                        <a:pt x="281854" y="347715"/>
                        <a:pt x="294295" y="309891"/>
                      </a:cubicBezTo>
                      <a:cubicBezTo>
                        <a:pt x="294264" y="309684"/>
                        <a:pt x="294319" y="309405"/>
                        <a:pt x="294295" y="309199"/>
                      </a:cubicBezTo>
                      <a:cubicBezTo>
                        <a:pt x="286741" y="251204"/>
                        <a:pt x="259386" y="194294"/>
                        <a:pt x="215480" y="124028"/>
                      </a:cubicBezTo>
                      <a:cubicBezTo>
                        <a:pt x="158710" y="33179"/>
                        <a:pt x="63647" y="3496"/>
                        <a:pt x="32394" y="313"/>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7" name="Google Shape;8707;p13"/>
                <p:cNvSpPr/>
                <p:nvPr/>
              </p:nvSpPr>
              <p:spPr>
                <a:xfrm>
                  <a:off x="2647026" y="1840691"/>
                  <a:ext cx="237037" cy="375482"/>
                </a:xfrm>
                <a:custGeom>
                  <a:avLst/>
                  <a:gdLst/>
                  <a:ahLst/>
                  <a:cxnLst/>
                  <a:rect l="l" t="t" r="r" b="b"/>
                  <a:pathLst>
                    <a:path w="237037" h="375482"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2207" y="265360"/>
                        <a:pt x="110099" y="292818"/>
                        <a:pt x="88983" y="326211"/>
                      </a:cubicBezTo>
                      <a:cubicBezTo>
                        <a:pt x="90359" y="342386"/>
                        <a:pt x="96743" y="358119"/>
                        <a:pt x="114100" y="367061"/>
                      </a:cubicBezTo>
                      <a:cubicBezTo>
                        <a:pt x="156915" y="389123"/>
                        <a:pt x="213789" y="368674"/>
                        <a:pt x="230758" y="295771"/>
                      </a:cubicBezTo>
                      <a:cubicBezTo>
                        <a:pt x="242532" y="245172"/>
                        <a:pt x="235990" y="188571"/>
                        <a:pt x="225550" y="141039"/>
                      </a:cubicBezTo>
                      <a:cubicBezTo>
                        <a:pt x="222082" y="135292"/>
                        <a:pt x="219185" y="129957"/>
                        <a:pt x="215480" y="124028"/>
                      </a:cubicBezTo>
                      <a:cubicBezTo>
                        <a:pt x="158710" y="33179"/>
                        <a:pt x="63647" y="3496"/>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8" name="Google Shape;8708;p13"/>
                <p:cNvSpPr/>
                <p:nvPr/>
              </p:nvSpPr>
              <p:spPr>
                <a:xfrm>
                  <a:off x="2647026" y="1840691"/>
                  <a:ext cx="210099" cy="310097"/>
                </a:xfrm>
                <a:custGeom>
                  <a:avLst/>
                  <a:gdLst/>
                  <a:ahLst/>
                  <a:cxnLst/>
                  <a:rect l="l" t="t" r="r" b="b"/>
                  <a:pathLst>
                    <a:path w="210099" h="310097" extrusionOk="0">
                      <a:moveTo>
                        <a:pt x="32394" y="313"/>
                      </a:moveTo>
                      <a:cubicBezTo>
                        <a:pt x="27926" y="-142"/>
                        <a:pt x="24701" y="-99"/>
                        <a:pt x="23136" y="428"/>
                      </a:cubicBezTo>
                      <a:cubicBezTo>
                        <a:pt x="7913" y="5587"/>
                        <a:pt x="-3794" y="45789"/>
                        <a:pt x="1147" y="52506"/>
                      </a:cubicBezTo>
                      <a:cubicBezTo>
                        <a:pt x="9319" y="63613"/>
                        <a:pt x="62659" y="75696"/>
                        <a:pt x="103103" y="116158"/>
                      </a:cubicBezTo>
                      <a:cubicBezTo>
                        <a:pt x="139576" y="152637"/>
                        <a:pt x="144808" y="194815"/>
                        <a:pt x="143377" y="233507"/>
                      </a:cubicBezTo>
                      <a:cubicBezTo>
                        <a:pt x="143013" y="243359"/>
                        <a:pt x="139164" y="252780"/>
                        <a:pt x="134119" y="262098"/>
                      </a:cubicBezTo>
                      <a:cubicBezTo>
                        <a:pt x="133846" y="263050"/>
                        <a:pt x="134107" y="263881"/>
                        <a:pt x="133658" y="264875"/>
                      </a:cubicBezTo>
                      <a:cubicBezTo>
                        <a:pt x="127275" y="278965"/>
                        <a:pt x="127069" y="293982"/>
                        <a:pt x="137824" y="303876"/>
                      </a:cubicBezTo>
                      <a:cubicBezTo>
                        <a:pt x="145232" y="310685"/>
                        <a:pt x="188562" y="320991"/>
                        <a:pt x="203209" y="277952"/>
                      </a:cubicBezTo>
                      <a:cubicBezTo>
                        <a:pt x="213273" y="248391"/>
                        <a:pt x="218584" y="177137"/>
                        <a:pt x="173120" y="95097"/>
                      </a:cubicBezTo>
                      <a:cubicBezTo>
                        <a:pt x="157521" y="66942"/>
                        <a:pt x="130651" y="43152"/>
                        <a:pt x="101484" y="22993"/>
                      </a:cubicBezTo>
                      <a:cubicBezTo>
                        <a:pt x="72020" y="8625"/>
                        <a:pt x="46035" y="1701"/>
                        <a:pt x="32394" y="313"/>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709" name="Google Shape;8709;p13"/>
                <p:cNvGrpSpPr/>
                <p:nvPr/>
              </p:nvGrpSpPr>
              <p:grpSpPr>
                <a:xfrm>
                  <a:off x="2650577" y="1863072"/>
                  <a:ext cx="283310" cy="469867"/>
                  <a:chOff x="2650577" y="1863072"/>
                  <a:chExt cx="283310" cy="469867"/>
                </a:xfrm>
              </p:grpSpPr>
              <p:sp>
                <p:nvSpPr>
                  <p:cNvPr id="8710" name="Google Shape;8710;p13"/>
                  <p:cNvSpPr/>
                  <p:nvPr/>
                </p:nvSpPr>
                <p:spPr>
                  <a:xfrm>
                    <a:off x="2650577" y="1863072"/>
                    <a:ext cx="164964" cy="287242"/>
                  </a:xfrm>
                  <a:custGeom>
                    <a:avLst/>
                    <a:gdLst/>
                    <a:ahLst/>
                    <a:cxnLst/>
                    <a:rect l="l" t="t" r="r" b="b"/>
                    <a:pathLst>
                      <a:path w="164964" h="287242" extrusionOk="0">
                        <a:moveTo>
                          <a:pt x="2780" y="0"/>
                        </a:moveTo>
                        <a:cubicBezTo>
                          <a:pt x="1749" y="2443"/>
                          <a:pt x="810" y="4486"/>
                          <a:pt x="3" y="6948"/>
                        </a:cubicBezTo>
                        <a:cubicBezTo>
                          <a:pt x="-9" y="6978"/>
                          <a:pt x="16" y="7027"/>
                          <a:pt x="3" y="7063"/>
                        </a:cubicBezTo>
                        <a:cubicBezTo>
                          <a:pt x="7642" y="9573"/>
                          <a:pt x="15197" y="12507"/>
                          <a:pt x="22108" y="16436"/>
                        </a:cubicBezTo>
                        <a:cubicBezTo>
                          <a:pt x="58059" y="36885"/>
                          <a:pt x="79394" y="52988"/>
                          <a:pt x="104396" y="78354"/>
                        </a:cubicBezTo>
                        <a:cubicBezTo>
                          <a:pt x="144652" y="119198"/>
                          <a:pt x="168242" y="182868"/>
                          <a:pt x="152303" y="227295"/>
                        </a:cubicBezTo>
                        <a:cubicBezTo>
                          <a:pt x="151794" y="228720"/>
                          <a:pt x="151127" y="230199"/>
                          <a:pt x="150339" y="231696"/>
                        </a:cubicBezTo>
                        <a:cubicBezTo>
                          <a:pt x="144755" y="242258"/>
                          <a:pt x="132666" y="253849"/>
                          <a:pt x="116085" y="265720"/>
                        </a:cubicBezTo>
                        <a:cubicBezTo>
                          <a:pt x="114060" y="267163"/>
                          <a:pt x="111799" y="268363"/>
                          <a:pt x="109719" y="269770"/>
                        </a:cubicBezTo>
                        <a:cubicBezTo>
                          <a:pt x="105227" y="275487"/>
                          <a:pt x="101141" y="281301"/>
                          <a:pt x="96642" y="287243"/>
                        </a:cubicBezTo>
                        <a:cubicBezTo>
                          <a:pt x="104796" y="282465"/>
                          <a:pt x="112969" y="277427"/>
                          <a:pt x="120596" y="271971"/>
                        </a:cubicBezTo>
                        <a:cubicBezTo>
                          <a:pt x="138068" y="259463"/>
                          <a:pt x="150782" y="247035"/>
                          <a:pt x="157050" y="235164"/>
                        </a:cubicBezTo>
                        <a:cubicBezTo>
                          <a:pt x="158002" y="233364"/>
                          <a:pt x="158845" y="231618"/>
                          <a:pt x="159482" y="229841"/>
                        </a:cubicBezTo>
                        <a:cubicBezTo>
                          <a:pt x="176578" y="182183"/>
                          <a:pt x="151946" y="115754"/>
                          <a:pt x="109835" y="73025"/>
                        </a:cubicBezTo>
                        <a:cubicBezTo>
                          <a:pt x="84323" y="47149"/>
                          <a:pt x="62479" y="30622"/>
                          <a:pt x="25927" y="9840"/>
                        </a:cubicBezTo>
                        <a:cubicBezTo>
                          <a:pt x="18677" y="5711"/>
                          <a:pt x="10765" y="2661"/>
                          <a:pt x="278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1" name="Google Shape;8711;p13"/>
                  <p:cNvSpPr/>
                  <p:nvPr/>
                </p:nvSpPr>
                <p:spPr>
                  <a:xfrm>
                    <a:off x="2777999" y="1880781"/>
                    <a:ext cx="116320" cy="360092"/>
                  </a:xfrm>
                  <a:custGeom>
                    <a:avLst/>
                    <a:gdLst/>
                    <a:ahLst/>
                    <a:cxnLst/>
                    <a:rect l="l" t="t" r="r" b="b"/>
                    <a:pathLst>
                      <a:path w="116320" h="360092" extrusionOk="0">
                        <a:moveTo>
                          <a:pt x="0" y="0"/>
                        </a:moveTo>
                        <a:cubicBezTo>
                          <a:pt x="2261" y="2249"/>
                          <a:pt x="4620" y="4268"/>
                          <a:pt x="6827" y="6711"/>
                        </a:cubicBezTo>
                        <a:cubicBezTo>
                          <a:pt x="18515" y="19637"/>
                          <a:pt x="28216" y="34266"/>
                          <a:pt x="35418" y="50920"/>
                        </a:cubicBezTo>
                        <a:cubicBezTo>
                          <a:pt x="51739" y="88684"/>
                          <a:pt x="53618" y="93347"/>
                          <a:pt x="57286" y="106472"/>
                        </a:cubicBezTo>
                        <a:cubicBezTo>
                          <a:pt x="63524" y="128771"/>
                          <a:pt x="64307" y="151106"/>
                          <a:pt x="60063" y="192459"/>
                        </a:cubicBezTo>
                        <a:cubicBezTo>
                          <a:pt x="57577" y="216716"/>
                          <a:pt x="49641" y="239778"/>
                          <a:pt x="35648" y="268727"/>
                        </a:cubicBezTo>
                        <a:cubicBezTo>
                          <a:pt x="33811" y="272516"/>
                          <a:pt x="26197" y="287849"/>
                          <a:pt x="26506" y="287243"/>
                        </a:cubicBezTo>
                        <a:cubicBezTo>
                          <a:pt x="25318" y="289601"/>
                          <a:pt x="24445" y="291244"/>
                          <a:pt x="23608" y="292911"/>
                        </a:cubicBezTo>
                        <a:cubicBezTo>
                          <a:pt x="19103" y="301963"/>
                          <a:pt x="16187" y="308201"/>
                          <a:pt x="14005" y="313864"/>
                        </a:cubicBezTo>
                        <a:cubicBezTo>
                          <a:pt x="8270" y="328748"/>
                          <a:pt x="8045" y="339018"/>
                          <a:pt x="14932" y="346269"/>
                        </a:cubicBezTo>
                        <a:cubicBezTo>
                          <a:pt x="34315" y="366669"/>
                          <a:pt x="57371" y="363535"/>
                          <a:pt x="78815" y="343140"/>
                        </a:cubicBezTo>
                        <a:cubicBezTo>
                          <a:pt x="95608" y="327171"/>
                          <a:pt x="109898" y="301211"/>
                          <a:pt x="112493" y="283653"/>
                        </a:cubicBezTo>
                        <a:cubicBezTo>
                          <a:pt x="120726" y="227901"/>
                          <a:pt x="115100" y="167051"/>
                          <a:pt x="101149" y="112487"/>
                        </a:cubicBezTo>
                        <a:cubicBezTo>
                          <a:pt x="96354" y="104362"/>
                          <a:pt x="91498" y="96214"/>
                          <a:pt x="86223" y="87721"/>
                        </a:cubicBezTo>
                        <a:cubicBezTo>
                          <a:pt x="87514" y="91825"/>
                          <a:pt x="89000" y="95608"/>
                          <a:pt x="90273" y="99991"/>
                        </a:cubicBezTo>
                        <a:cubicBezTo>
                          <a:pt x="106800" y="157011"/>
                          <a:pt x="113639" y="223136"/>
                          <a:pt x="104854" y="282611"/>
                        </a:cubicBezTo>
                        <a:cubicBezTo>
                          <a:pt x="102520" y="298410"/>
                          <a:pt x="89206" y="322751"/>
                          <a:pt x="73607" y="337587"/>
                        </a:cubicBezTo>
                        <a:cubicBezTo>
                          <a:pt x="54916" y="355362"/>
                          <a:pt x="36412" y="357830"/>
                          <a:pt x="20371" y="340939"/>
                        </a:cubicBezTo>
                        <a:cubicBezTo>
                          <a:pt x="16114" y="336465"/>
                          <a:pt x="16400" y="329044"/>
                          <a:pt x="21183" y="316640"/>
                        </a:cubicBezTo>
                        <a:cubicBezTo>
                          <a:pt x="23256" y="311257"/>
                          <a:pt x="26033" y="305231"/>
                          <a:pt x="30441" y="296385"/>
                        </a:cubicBezTo>
                        <a:cubicBezTo>
                          <a:pt x="31265" y="294730"/>
                          <a:pt x="40735" y="275917"/>
                          <a:pt x="42590" y="272080"/>
                        </a:cubicBezTo>
                        <a:cubicBezTo>
                          <a:pt x="56940" y="242403"/>
                          <a:pt x="65107" y="218589"/>
                          <a:pt x="67702" y="193271"/>
                        </a:cubicBezTo>
                        <a:cubicBezTo>
                          <a:pt x="72036" y="151051"/>
                          <a:pt x="71230" y="127764"/>
                          <a:pt x="64695" y="104387"/>
                        </a:cubicBezTo>
                        <a:cubicBezTo>
                          <a:pt x="60887" y="90770"/>
                          <a:pt x="58990" y="85999"/>
                          <a:pt x="42475" y="47798"/>
                        </a:cubicBezTo>
                        <a:cubicBezTo>
                          <a:pt x="37928" y="37285"/>
                          <a:pt x="32144" y="27785"/>
                          <a:pt x="25809" y="18746"/>
                        </a:cubicBezTo>
                        <a:cubicBezTo>
                          <a:pt x="25778" y="18703"/>
                          <a:pt x="25724" y="18679"/>
                          <a:pt x="25694" y="18631"/>
                        </a:cubicBezTo>
                        <a:cubicBezTo>
                          <a:pt x="17194" y="11713"/>
                          <a:pt x="8548" y="5499"/>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2" name="Google Shape;8712;p13"/>
                  <p:cNvSpPr/>
                  <p:nvPr/>
                </p:nvSpPr>
                <p:spPr>
                  <a:xfrm>
                    <a:off x="2792349" y="2092913"/>
                    <a:ext cx="141538" cy="240026"/>
                  </a:xfrm>
                  <a:custGeom>
                    <a:avLst/>
                    <a:gdLst/>
                    <a:ahLst/>
                    <a:cxnLst/>
                    <a:rect l="l" t="t" r="r" b="b"/>
                    <a:pathLst>
                      <a:path w="141538" h="240026" extrusionOk="0">
                        <a:moveTo>
                          <a:pt x="134943" y="0"/>
                        </a:moveTo>
                        <a:cubicBezTo>
                          <a:pt x="132433" y="52430"/>
                          <a:pt x="126940" y="89776"/>
                          <a:pt x="114809" y="123254"/>
                        </a:cubicBezTo>
                        <a:cubicBezTo>
                          <a:pt x="96990" y="172422"/>
                          <a:pt x="65780" y="207967"/>
                          <a:pt x="16206" y="230884"/>
                        </a:cubicBezTo>
                        <a:cubicBezTo>
                          <a:pt x="13526" y="232121"/>
                          <a:pt x="10761" y="233352"/>
                          <a:pt x="7984" y="234588"/>
                        </a:cubicBezTo>
                        <a:cubicBezTo>
                          <a:pt x="5481" y="235704"/>
                          <a:pt x="2558" y="236716"/>
                          <a:pt x="0" y="237826"/>
                        </a:cubicBezTo>
                        <a:cubicBezTo>
                          <a:pt x="1673" y="238220"/>
                          <a:pt x="3140" y="239038"/>
                          <a:pt x="4862" y="239336"/>
                        </a:cubicBezTo>
                        <a:cubicBezTo>
                          <a:pt x="7287" y="239748"/>
                          <a:pt x="10919" y="239942"/>
                          <a:pt x="14702" y="240027"/>
                        </a:cubicBezTo>
                        <a:cubicBezTo>
                          <a:pt x="14744" y="240027"/>
                          <a:pt x="14769" y="240027"/>
                          <a:pt x="14817" y="240027"/>
                        </a:cubicBezTo>
                        <a:cubicBezTo>
                          <a:pt x="16381" y="239311"/>
                          <a:pt x="17933" y="238529"/>
                          <a:pt x="19443" y="237826"/>
                        </a:cubicBezTo>
                        <a:cubicBezTo>
                          <a:pt x="70933" y="214024"/>
                          <a:pt x="103490" y="176836"/>
                          <a:pt x="121981" y="125800"/>
                        </a:cubicBezTo>
                        <a:cubicBezTo>
                          <a:pt x="132790" y="95972"/>
                          <a:pt x="138550" y="64070"/>
                          <a:pt x="141539" y="21413"/>
                        </a:cubicBezTo>
                        <a:cubicBezTo>
                          <a:pt x="139708" y="14647"/>
                          <a:pt x="137640" y="7772"/>
                          <a:pt x="135288" y="928"/>
                        </a:cubicBezTo>
                        <a:cubicBezTo>
                          <a:pt x="135185" y="619"/>
                          <a:pt x="135052" y="309"/>
                          <a:pt x="134943"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3" name="Google Shape;8713;p13"/>
                  <p:cNvSpPr/>
                  <p:nvPr/>
                </p:nvSpPr>
                <p:spPr>
                  <a:xfrm>
                    <a:off x="2717464" y="2176936"/>
                    <a:ext cx="55929" cy="100681"/>
                  </a:xfrm>
                  <a:custGeom>
                    <a:avLst/>
                    <a:gdLst/>
                    <a:ahLst/>
                    <a:cxnLst/>
                    <a:rect l="l" t="t" r="r" b="b"/>
                    <a:pathLst>
                      <a:path w="55929" h="100681" extrusionOk="0">
                        <a:moveTo>
                          <a:pt x="32180" y="114"/>
                        </a:moveTo>
                        <a:cubicBezTo>
                          <a:pt x="23892" y="1127"/>
                          <a:pt x="14004" y="10197"/>
                          <a:pt x="3133" y="23031"/>
                        </a:cubicBezTo>
                        <a:cubicBezTo>
                          <a:pt x="1879" y="27663"/>
                          <a:pt x="472" y="32216"/>
                          <a:pt x="11" y="37151"/>
                        </a:cubicBezTo>
                        <a:cubicBezTo>
                          <a:pt x="-25" y="37527"/>
                          <a:pt x="41" y="37927"/>
                          <a:pt x="11" y="38303"/>
                        </a:cubicBezTo>
                        <a:cubicBezTo>
                          <a:pt x="187" y="38066"/>
                          <a:pt x="411" y="37733"/>
                          <a:pt x="587" y="37497"/>
                        </a:cubicBezTo>
                        <a:cubicBezTo>
                          <a:pt x="17769" y="14465"/>
                          <a:pt x="30973" y="4425"/>
                          <a:pt x="38085" y="8911"/>
                        </a:cubicBezTo>
                        <a:cubicBezTo>
                          <a:pt x="48870" y="15707"/>
                          <a:pt x="52920" y="31179"/>
                          <a:pt x="41207" y="50459"/>
                        </a:cubicBezTo>
                        <a:cubicBezTo>
                          <a:pt x="36884" y="57582"/>
                          <a:pt x="32246" y="63578"/>
                          <a:pt x="22807" y="74527"/>
                        </a:cubicBezTo>
                        <a:cubicBezTo>
                          <a:pt x="20709" y="76965"/>
                          <a:pt x="19557" y="78183"/>
                          <a:pt x="18527" y="79390"/>
                        </a:cubicBezTo>
                        <a:cubicBezTo>
                          <a:pt x="13961" y="84719"/>
                          <a:pt x="11664" y="88635"/>
                          <a:pt x="8456" y="93049"/>
                        </a:cubicBezTo>
                        <a:cubicBezTo>
                          <a:pt x="9517" y="95686"/>
                          <a:pt x="10918" y="98129"/>
                          <a:pt x="12161" y="100682"/>
                        </a:cubicBezTo>
                        <a:cubicBezTo>
                          <a:pt x="15610" y="95637"/>
                          <a:pt x="18884" y="90836"/>
                          <a:pt x="24425" y="84367"/>
                        </a:cubicBezTo>
                        <a:cubicBezTo>
                          <a:pt x="25456" y="83167"/>
                          <a:pt x="26493" y="81942"/>
                          <a:pt x="28597" y="79505"/>
                        </a:cubicBezTo>
                        <a:cubicBezTo>
                          <a:pt x="38297" y="68246"/>
                          <a:pt x="43196" y="61984"/>
                          <a:pt x="47803" y="54393"/>
                        </a:cubicBezTo>
                        <a:cubicBezTo>
                          <a:pt x="61735" y="31464"/>
                          <a:pt x="56376" y="11403"/>
                          <a:pt x="42134" y="2430"/>
                        </a:cubicBezTo>
                        <a:cubicBezTo>
                          <a:pt x="39037" y="472"/>
                          <a:pt x="35690" y="-316"/>
                          <a:pt x="32180" y="114"/>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714" name="Google Shape;8714;p13"/>
              <p:cNvSpPr/>
              <p:nvPr/>
            </p:nvSpPr>
            <p:spPr>
              <a:xfrm>
                <a:off x="3159601" y="2083874"/>
                <a:ext cx="419081" cy="430709"/>
              </a:xfrm>
              <a:custGeom>
                <a:avLst/>
                <a:gdLst/>
                <a:ahLst/>
                <a:cxnLst/>
                <a:rect l="l" t="t" r="r" b="b"/>
                <a:pathLst>
                  <a:path w="419081" h="430709" extrusionOk="0">
                    <a:moveTo>
                      <a:pt x="53672" y="218"/>
                    </a:moveTo>
                    <a:cubicBezTo>
                      <a:pt x="32490" y="-624"/>
                      <a:pt x="14496" y="1091"/>
                      <a:pt x="0" y="3335"/>
                    </a:cubicBezTo>
                    <a:cubicBezTo>
                      <a:pt x="5699" y="3832"/>
                      <a:pt x="11276" y="4432"/>
                      <a:pt x="15787" y="5966"/>
                    </a:cubicBezTo>
                    <a:cubicBezTo>
                      <a:pt x="46337" y="16327"/>
                      <a:pt x="86950" y="15211"/>
                      <a:pt x="113244" y="33526"/>
                    </a:cubicBezTo>
                    <a:cubicBezTo>
                      <a:pt x="193805" y="89630"/>
                      <a:pt x="209968" y="109134"/>
                      <a:pt x="301035" y="203845"/>
                    </a:cubicBezTo>
                    <a:cubicBezTo>
                      <a:pt x="348603" y="253316"/>
                      <a:pt x="401693" y="389216"/>
                      <a:pt x="419081" y="430709"/>
                    </a:cubicBezTo>
                    <a:cubicBezTo>
                      <a:pt x="409078" y="382323"/>
                      <a:pt x="392733" y="328784"/>
                      <a:pt x="367457" y="268679"/>
                    </a:cubicBezTo>
                    <a:cubicBezTo>
                      <a:pt x="275251" y="49459"/>
                      <a:pt x="141235" y="3704"/>
                      <a:pt x="53672" y="2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5" name="Google Shape;8715;p13"/>
              <p:cNvSpPr/>
              <p:nvPr/>
            </p:nvSpPr>
            <p:spPr>
              <a:xfrm>
                <a:off x="2071045" y="2066692"/>
                <a:ext cx="1466661" cy="869566"/>
              </a:xfrm>
              <a:custGeom>
                <a:avLst/>
                <a:gdLst/>
                <a:ahLst/>
                <a:cxnLst/>
                <a:rect l="l" t="t" r="r" b="b"/>
                <a:pathLst>
                  <a:path w="1466661" h="869566" extrusionOk="0">
                    <a:moveTo>
                      <a:pt x="520103" y="0"/>
                    </a:moveTo>
                    <a:cubicBezTo>
                      <a:pt x="512561" y="176"/>
                      <a:pt x="505171" y="976"/>
                      <a:pt x="497944" y="1770"/>
                    </a:cubicBezTo>
                    <a:cubicBezTo>
                      <a:pt x="493585" y="2261"/>
                      <a:pt x="489371" y="2740"/>
                      <a:pt x="485316" y="3359"/>
                    </a:cubicBezTo>
                    <a:cubicBezTo>
                      <a:pt x="480490" y="4086"/>
                      <a:pt x="475640" y="4771"/>
                      <a:pt x="471450" y="5559"/>
                    </a:cubicBezTo>
                    <a:cubicBezTo>
                      <a:pt x="468643" y="6105"/>
                      <a:pt x="466382" y="6626"/>
                      <a:pt x="463963" y="7148"/>
                    </a:cubicBezTo>
                    <a:cubicBezTo>
                      <a:pt x="454990" y="9106"/>
                      <a:pt x="446011" y="11240"/>
                      <a:pt x="446011" y="11240"/>
                    </a:cubicBezTo>
                    <a:cubicBezTo>
                      <a:pt x="446011" y="11240"/>
                      <a:pt x="305176" y="176"/>
                      <a:pt x="181934" y="98548"/>
                    </a:cubicBezTo>
                    <a:cubicBezTo>
                      <a:pt x="170197" y="107921"/>
                      <a:pt x="158611" y="118313"/>
                      <a:pt x="147329" y="129771"/>
                    </a:cubicBezTo>
                    <a:cubicBezTo>
                      <a:pt x="141696" y="135488"/>
                      <a:pt x="136082" y="141454"/>
                      <a:pt x="130614" y="147735"/>
                    </a:cubicBezTo>
                    <a:cubicBezTo>
                      <a:pt x="130608" y="147747"/>
                      <a:pt x="130626" y="147783"/>
                      <a:pt x="130614" y="147795"/>
                    </a:cubicBezTo>
                    <a:cubicBezTo>
                      <a:pt x="125151" y="154076"/>
                      <a:pt x="119786" y="160606"/>
                      <a:pt x="114524" y="167469"/>
                    </a:cubicBezTo>
                    <a:cubicBezTo>
                      <a:pt x="114511" y="167481"/>
                      <a:pt x="114530" y="167517"/>
                      <a:pt x="114524" y="167529"/>
                    </a:cubicBezTo>
                    <a:cubicBezTo>
                      <a:pt x="98694" y="188160"/>
                      <a:pt x="83798" y="211465"/>
                      <a:pt x="70388" y="237850"/>
                    </a:cubicBezTo>
                    <a:cubicBezTo>
                      <a:pt x="61439" y="255444"/>
                      <a:pt x="53151" y="274384"/>
                      <a:pt x="45621" y="294797"/>
                    </a:cubicBezTo>
                    <a:cubicBezTo>
                      <a:pt x="41857" y="305000"/>
                      <a:pt x="38274" y="315555"/>
                      <a:pt x="34915" y="326504"/>
                    </a:cubicBezTo>
                    <a:cubicBezTo>
                      <a:pt x="31550" y="337472"/>
                      <a:pt x="28434" y="348797"/>
                      <a:pt x="25506" y="360534"/>
                    </a:cubicBezTo>
                    <a:cubicBezTo>
                      <a:pt x="21789" y="375448"/>
                      <a:pt x="18612" y="390308"/>
                      <a:pt x="15726" y="405137"/>
                    </a:cubicBezTo>
                    <a:cubicBezTo>
                      <a:pt x="15126" y="408199"/>
                      <a:pt x="14550" y="411248"/>
                      <a:pt x="13993" y="414304"/>
                    </a:cubicBezTo>
                    <a:cubicBezTo>
                      <a:pt x="11246" y="429248"/>
                      <a:pt x="8803" y="444174"/>
                      <a:pt x="6875" y="458901"/>
                    </a:cubicBezTo>
                    <a:cubicBezTo>
                      <a:pt x="4947" y="473596"/>
                      <a:pt x="3492" y="488098"/>
                      <a:pt x="2352" y="502467"/>
                    </a:cubicBezTo>
                    <a:cubicBezTo>
                      <a:pt x="2134" y="505256"/>
                      <a:pt x="1928" y="508057"/>
                      <a:pt x="1734" y="510833"/>
                    </a:cubicBezTo>
                    <a:cubicBezTo>
                      <a:pt x="837" y="523862"/>
                      <a:pt x="285" y="536678"/>
                      <a:pt x="0" y="549325"/>
                    </a:cubicBezTo>
                    <a:cubicBezTo>
                      <a:pt x="18831" y="584549"/>
                      <a:pt x="16224" y="642375"/>
                      <a:pt x="93553" y="641387"/>
                    </a:cubicBezTo>
                    <a:cubicBezTo>
                      <a:pt x="210738" y="639889"/>
                      <a:pt x="204281" y="370507"/>
                      <a:pt x="225973" y="318083"/>
                    </a:cubicBezTo>
                    <a:cubicBezTo>
                      <a:pt x="289037" y="165668"/>
                      <a:pt x="398159" y="64094"/>
                      <a:pt x="398159" y="64094"/>
                    </a:cubicBezTo>
                    <a:cubicBezTo>
                      <a:pt x="398159" y="64094"/>
                      <a:pt x="299908" y="139011"/>
                      <a:pt x="232569" y="262780"/>
                    </a:cubicBezTo>
                    <a:cubicBezTo>
                      <a:pt x="202111" y="318768"/>
                      <a:pt x="186081" y="395061"/>
                      <a:pt x="175556" y="461162"/>
                    </a:cubicBezTo>
                    <a:cubicBezTo>
                      <a:pt x="157544" y="574321"/>
                      <a:pt x="185590" y="782828"/>
                      <a:pt x="261258" y="793395"/>
                    </a:cubicBezTo>
                    <a:cubicBezTo>
                      <a:pt x="409423" y="814087"/>
                      <a:pt x="417717" y="490263"/>
                      <a:pt x="466934" y="332064"/>
                    </a:cubicBezTo>
                    <a:cubicBezTo>
                      <a:pt x="495180" y="241275"/>
                      <a:pt x="572412" y="91158"/>
                      <a:pt x="572412" y="91158"/>
                    </a:cubicBezTo>
                    <a:cubicBezTo>
                      <a:pt x="572412" y="91158"/>
                      <a:pt x="499569" y="247029"/>
                      <a:pt x="467055" y="399456"/>
                    </a:cubicBezTo>
                    <a:cubicBezTo>
                      <a:pt x="442828" y="513016"/>
                      <a:pt x="453905" y="635281"/>
                      <a:pt x="460435" y="667613"/>
                    </a:cubicBezTo>
                    <a:cubicBezTo>
                      <a:pt x="480411" y="766538"/>
                      <a:pt x="509196" y="897946"/>
                      <a:pt x="652039" y="864147"/>
                    </a:cubicBezTo>
                    <a:cubicBezTo>
                      <a:pt x="816791" y="825158"/>
                      <a:pt x="763798" y="405343"/>
                      <a:pt x="759608" y="247932"/>
                    </a:cubicBezTo>
                    <a:cubicBezTo>
                      <a:pt x="770654" y="420578"/>
                      <a:pt x="760663" y="881371"/>
                      <a:pt x="945665" y="845692"/>
                    </a:cubicBezTo>
                    <a:cubicBezTo>
                      <a:pt x="1071963" y="821332"/>
                      <a:pt x="1068634" y="681248"/>
                      <a:pt x="1062741" y="547615"/>
                    </a:cubicBezTo>
                    <a:cubicBezTo>
                      <a:pt x="1054023" y="349724"/>
                      <a:pt x="950139" y="109734"/>
                      <a:pt x="950139" y="109734"/>
                    </a:cubicBezTo>
                    <a:cubicBezTo>
                      <a:pt x="950139" y="109734"/>
                      <a:pt x="1124926" y="767817"/>
                      <a:pt x="1292103" y="682443"/>
                    </a:cubicBezTo>
                    <a:cubicBezTo>
                      <a:pt x="1494293" y="579190"/>
                      <a:pt x="1089375" y="63100"/>
                      <a:pt x="1089375" y="63100"/>
                    </a:cubicBezTo>
                    <a:cubicBezTo>
                      <a:pt x="1089375" y="63100"/>
                      <a:pt x="1317512" y="490057"/>
                      <a:pt x="1405305" y="487595"/>
                    </a:cubicBezTo>
                    <a:cubicBezTo>
                      <a:pt x="1514476" y="484527"/>
                      <a:pt x="1454510" y="306685"/>
                      <a:pt x="1404863" y="240845"/>
                    </a:cubicBezTo>
                    <a:cubicBezTo>
                      <a:pt x="1192852" y="-40323"/>
                      <a:pt x="1053829" y="28470"/>
                      <a:pt x="1053829" y="28470"/>
                    </a:cubicBezTo>
                    <a:cubicBezTo>
                      <a:pt x="1053829" y="28470"/>
                      <a:pt x="1034950" y="40814"/>
                      <a:pt x="1034950" y="40814"/>
                    </a:cubicBezTo>
                    <a:cubicBezTo>
                      <a:pt x="1034950" y="40814"/>
                      <a:pt x="993336" y="13883"/>
                      <a:pt x="950885" y="29574"/>
                    </a:cubicBezTo>
                    <a:cubicBezTo>
                      <a:pt x="925464" y="38965"/>
                      <a:pt x="906070" y="66168"/>
                      <a:pt x="906070" y="66168"/>
                    </a:cubicBezTo>
                    <a:cubicBezTo>
                      <a:pt x="906070" y="66168"/>
                      <a:pt x="872683" y="34903"/>
                      <a:pt x="831287" y="36964"/>
                    </a:cubicBezTo>
                    <a:cubicBezTo>
                      <a:pt x="772789" y="39874"/>
                      <a:pt x="746113" y="98245"/>
                      <a:pt x="746113" y="98245"/>
                    </a:cubicBezTo>
                    <a:cubicBezTo>
                      <a:pt x="746113" y="98245"/>
                      <a:pt x="734236" y="57092"/>
                      <a:pt x="668117" y="38983"/>
                    </a:cubicBezTo>
                    <a:cubicBezTo>
                      <a:pt x="630989" y="28816"/>
                      <a:pt x="590860" y="51320"/>
                      <a:pt x="590860" y="51320"/>
                    </a:cubicBezTo>
                    <a:cubicBezTo>
                      <a:pt x="590860" y="51320"/>
                      <a:pt x="563494" y="600"/>
                      <a:pt x="520103"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6" name="Google Shape;8716;p13"/>
              <p:cNvSpPr/>
              <p:nvPr/>
            </p:nvSpPr>
            <p:spPr>
              <a:xfrm>
                <a:off x="2089268" y="2105941"/>
                <a:ext cx="349293" cy="523647"/>
              </a:xfrm>
              <a:custGeom>
                <a:avLst/>
                <a:gdLst/>
                <a:ahLst/>
                <a:cxnLst/>
                <a:rect l="l" t="t" r="r" b="b"/>
                <a:pathLst>
                  <a:path w="349293" h="523647" extrusionOk="0">
                    <a:moveTo>
                      <a:pt x="346270" y="7"/>
                    </a:moveTo>
                    <a:cubicBezTo>
                      <a:pt x="297526" y="1771"/>
                      <a:pt x="208278" y="43470"/>
                      <a:pt x="140207" y="115512"/>
                    </a:cubicBezTo>
                    <a:cubicBezTo>
                      <a:pt x="29424" y="232764"/>
                      <a:pt x="-40558" y="505869"/>
                      <a:pt x="25834" y="521547"/>
                    </a:cubicBezTo>
                    <a:cubicBezTo>
                      <a:pt x="147985" y="550393"/>
                      <a:pt x="141546" y="274409"/>
                      <a:pt x="204477" y="169985"/>
                    </a:cubicBezTo>
                    <a:cubicBezTo>
                      <a:pt x="265849" y="68133"/>
                      <a:pt x="368186" y="-787"/>
                      <a:pt x="346270"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7" name="Google Shape;8717;p13"/>
              <p:cNvSpPr/>
              <p:nvPr/>
            </p:nvSpPr>
            <p:spPr>
              <a:xfrm>
                <a:off x="2252351" y="2066692"/>
                <a:ext cx="1150186" cy="783761"/>
              </a:xfrm>
              <a:custGeom>
                <a:avLst/>
                <a:gdLst/>
                <a:ahLst/>
                <a:cxnLst/>
                <a:rect l="l" t="t" r="r" b="b"/>
                <a:pathLst>
                  <a:path w="1150186" h="783761" extrusionOk="0">
                    <a:moveTo>
                      <a:pt x="338797" y="0"/>
                    </a:moveTo>
                    <a:cubicBezTo>
                      <a:pt x="331255" y="176"/>
                      <a:pt x="323865" y="976"/>
                      <a:pt x="316638" y="1770"/>
                    </a:cubicBezTo>
                    <a:cubicBezTo>
                      <a:pt x="312279" y="2261"/>
                      <a:pt x="308065" y="2740"/>
                      <a:pt x="304009" y="3359"/>
                    </a:cubicBezTo>
                    <a:cubicBezTo>
                      <a:pt x="299183" y="4086"/>
                      <a:pt x="294333" y="4771"/>
                      <a:pt x="290144" y="5559"/>
                    </a:cubicBezTo>
                    <a:cubicBezTo>
                      <a:pt x="287337" y="6105"/>
                      <a:pt x="285076" y="6626"/>
                      <a:pt x="282657" y="7148"/>
                    </a:cubicBezTo>
                    <a:cubicBezTo>
                      <a:pt x="276970" y="8391"/>
                      <a:pt x="274666" y="8924"/>
                      <a:pt x="271265" y="9718"/>
                    </a:cubicBezTo>
                    <a:lnTo>
                      <a:pt x="271204" y="9779"/>
                    </a:lnTo>
                    <a:lnTo>
                      <a:pt x="216853" y="64094"/>
                    </a:lnTo>
                    <a:lnTo>
                      <a:pt x="124185" y="156653"/>
                    </a:lnTo>
                    <a:cubicBezTo>
                      <a:pt x="119189" y="162649"/>
                      <a:pt x="114212" y="168590"/>
                      <a:pt x="109144" y="175108"/>
                    </a:cubicBezTo>
                    <a:cubicBezTo>
                      <a:pt x="105918" y="179267"/>
                      <a:pt x="101741" y="185056"/>
                      <a:pt x="97691" y="190561"/>
                    </a:cubicBezTo>
                    <a:cubicBezTo>
                      <a:pt x="92332" y="197855"/>
                      <a:pt x="86997" y="205263"/>
                      <a:pt x="81716" y="213108"/>
                    </a:cubicBezTo>
                    <a:cubicBezTo>
                      <a:pt x="79534" y="216346"/>
                      <a:pt x="77375" y="219347"/>
                      <a:pt x="75156" y="222760"/>
                    </a:cubicBezTo>
                    <a:cubicBezTo>
                      <a:pt x="74411" y="223912"/>
                      <a:pt x="73677" y="225137"/>
                      <a:pt x="72931" y="226307"/>
                    </a:cubicBezTo>
                    <a:cubicBezTo>
                      <a:pt x="69263" y="232024"/>
                      <a:pt x="65632" y="237947"/>
                      <a:pt x="62037" y="244022"/>
                    </a:cubicBezTo>
                    <a:cubicBezTo>
                      <a:pt x="60612" y="246429"/>
                      <a:pt x="59230" y="248908"/>
                      <a:pt x="57823" y="251358"/>
                    </a:cubicBezTo>
                    <a:cubicBezTo>
                      <a:pt x="54598" y="257020"/>
                      <a:pt x="51403" y="262767"/>
                      <a:pt x="48414" y="268588"/>
                    </a:cubicBezTo>
                    <a:cubicBezTo>
                      <a:pt x="47262" y="270825"/>
                      <a:pt x="46183" y="273135"/>
                      <a:pt x="45073" y="275426"/>
                    </a:cubicBezTo>
                    <a:cubicBezTo>
                      <a:pt x="42291" y="281119"/>
                      <a:pt x="39671" y="286824"/>
                      <a:pt x="37271" y="292535"/>
                    </a:cubicBezTo>
                    <a:cubicBezTo>
                      <a:pt x="36076" y="295397"/>
                      <a:pt x="34888" y="298289"/>
                      <a:pt x="33742" y="301211"/>
                    </a:cubicBezTo>
                    <a:cubicBezTo>
                      <a:pt x="31050" y="308189"/>
                      <a:pt x="28474" y="315197"/>
                      <a:pt x="26194" y="322169"/>
                    </a:cubicBezTo>
                    <a:cubicBezTo>
                      <a:pt x="6842" y="381208"/>
                      <a:pt x="1677" y="436845"/>
                      <a:pt x="1677" y="436845"/>
                    </a:cubicBezTo>
                    <a:cubicBezTo>
                      <a:pt x="1677" y="436845"/>
                      <a:pt x="-16087" y="660678"/>
                      <a:pt x="64019" y="678545"/>
                    </a:cubicBezTo>
                    <a:cubicBezTo>
                      <a:pt x="213385" y="711859"/>
                      <a:pt x="204570" y="557716"/>
                      <a:pt x="248481" y="390532"/>
                    </a:cubicBezTo>
                    <a:cubicBezTo>
                      <a:pt x="289150" y="235722"/>
                      <a:pt x="387704" y="97882"/>
                      <a:pt x="387704" y="97882"/>
                    </a:cubicBezTo>
                    <a:cubicBezTo>
                      <a:pt x="387704" y="97882"/>
                      <a:pt x="387516" y="98300"/>
                      <a:pt x="387516" y="98306"/>
                    </a:cubicBezTo>
                    <a:cubicBezTo>
                      <a:pt x="386959" y="99518"/>
                      <a:pt x="314813" y="256590"/>
                      <a:pt x="286985" y="394261"/>
                    </a:cubicBezTo>
                    <a:cubicBezTo>
                      <a:pt x="286452" y="396910"/>
                      <a:pt x="285755" y="399632"/>
                      <a:pt x="285251" y="402263"/>
                    </a:cubicBezTo>
                    <a:cubicBezTo>
                      <a:pt x="284275" y="406968"/>
                      <a:pt x="283639" y="411715"/>
                      <a:pt x="282778" y="416438"/>
                    </a:cubicBezTo>
                    <a:cubicBezTo>
                      <a:pt x="247602" y="630068"/>
                      <a:pt x="292060" y="812984"/>
                      <a:pt x="466992" y="751994"/>
                    </a:cubicBezTo>
                    <a:cubicBezTo>
                      <a:pt x="580078" y="712568"/>
                      <a:pt x="570384" y="494870"/>
                      <a:pt x="571366" y="475646"/>
                    </a:cubicBezTo>
                    <a:cubicBezTo>
                      <a:pt x="571372" y="475561"/>
                      <a:pt x="571360" y="475482"/>
                      <a:pt x="571366" y="475397"/>
                    </a:cubicBezTo>
                    <a:cubicBezTo>
                      <a:pt x="571445" y="474621"/>
                      <a:pt x="571482" y="473857"/>
                      <a:pt x="571554" y="473075"/>
                    </a:cubicBezTo>
                    <a:cubicBezTo>
                      <a:pt x="579030" y="308674"/>
                      <a:pt x="569881" y="165577"/>
                      <a:pt x="569881" y="165577"/>
                    </a:cubicBezTo>
                    <a:cubicBezTo>
                      <a:pt x="569881" y="165577"/>
                      <a:pt x="554791" y="825139"/>
                      <a:pt x="766081" y="781707"/>
                    </a:cubicBezTo>
                    <a:cubicBezTo>
                      <a:pt x="1039518" y="725488"/>
                      <a:pt x="768833" y="109734"/>
                      <a:pt x="768833" y="109734"/>
                    </a:cubicBezTo>
                    <a:cubicBezTo>
                      <a:pt x="768833" y="109734"/>
                      <a:pt x="914173" y="682461"/>
                      <a:pt x="1071038" y="619191"/>
                    </a:cubicBezTo>
                    <a:cubicBezTo>
                      <a:pt x="1297248" y="527948"/>
                      <a:pt x="971107" y="165341"/>
                      <a:pt x="927554" y="92625"/>
                    </a:cubicBezTo>
                    <a:cubicBezTo>
                      <a:pt x="927293" y="92189"/>
                      <a:pt x="927068" y="91898"/>
                      <a:pt x="926808" y="91461"/>
                    </a:cubicBezTo>
                    <a:cubicBezTo>
                      <a:pt x="905425" y="56013"/>
                      <a:pt x="887867" y="37328"/>
                      <a:pt x="875615" y="27615"/>
                    </a:cubicBezTo>
                    <a:cubicBezTo>
                      <a:pt x="874881" y="27858"/>
                      <a:pt x="872523" y="28470"/>
                      <a:pt x="872523" y="28470"/>
                    </a:cubicBezTo>
                    <a:cubicBezTo>
                      <a:pt x="872523" y="28470"/>
                      <a:pt x="853643" y="40814"/>
                      <a:pt x="853643" y="40814"/>
                    </a:cubicBezTo>
                    <a:cubicBezTo>
                      <a:pt x="853643" y="40814"/>
                      <a:pt x="812030" y="13883"/>
                      <a:pt x="769579" y="29574"/>
                    </a:cubicBezTo>
                    <a:cubicBezTo>
                      <a:pt x="744158" y="38965"/>
                      <a:pt x="724764" y="66168"/>
                      <a:pt x="724764" y="66168"/>
                    </a:cubicBezTo>
                    <a:cubicBezTo>
                      <a:pt x="724764" y="66168"/>
                      <a:pt x="691377" y="34903"/>
                      <a:pt x="649981" y="36964"/>
                    </a:cubicBezTo>
                    <a:cubicBezTo>
                      <a:pt x="591482" y="39874"/>
                      <a:pt x="564807" y="98245"/>
                      <a:pt x="564807" y="98245"/>
                    </a:cubicBezTo>
                    <a:cubicBezTo>
                      <a:pt x="564807" y="98245"/>
                      <a:pt x="552930" y="57092"/>
                      <a:pt x="486810" y="38983"/>
                    </a:cubicBezTo>
                    <a:cubicBezTo>
                      <a:pt x="449683" y="28816"/>
                      <a:pt x="409554" y="51320"/>
                      <a:pt x="409554" y="51320"/>
                    </a:cubicBezTo>
                    <a:cubicBezTo>
                      <a:pt x="409554" y="51320"/>
                      <a:pt x="382187" y="600"/>
                      <a:pt x="338797"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8" name="Google Shape;8718;p13"/>
              <p:cNvSpPr/>
              <p:nvPr/>
            </p:nvSpPr>
            <p:spPr>
              <a:xfrm>
                <a:off x="2275649" y="2110107"/>
                <a:ext cx="328461" cy="551919"/>
              </a:xfrm>
              <a:custGeom>
                <a:avLst/>
                <a:gdLst/>
                <a:ahLst/>
                <a:cxnLst/>
                <a:rect l="l" t="t" r="r" b="b"/>
                <a:pathLst>
                  <a:path w="328461" h="551919" extrusionOk="0">
                    <a:moveTo>
                      <a:pt x="328461" y="0"/>
                    </a:moveTo>
                    <a:cubicBezTo>
                      <a:pt x="328461" y="0"/>
                      <a:pt x="145090" y="18303"/>
                      <a:pt x="35775" y="241754"/>
                    </a:cubicBezTo>
                    <a:cubicBezTo>
                      <a:pt x="-26483" y="369016"/>
                      <a:pt x="2254" y="533732"/>
                      <a:pt x="48185" y="548040"/>
                    </a:cubicBezTo>
                    <a:cubicBezTo>
                      <a:pt x="155209" y="581366"/>
                      <a:pt x="181321" y="392460"/>
                      <a:pt x="218594" y="268800"/>
                    </a:cubicBezTo>
                    <a:cubicBezTo>
                      <a:pt x="257959" y="138192"/>
                      <a:pt x="328461" y="0"/>
                      <a:pt x="32846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9" name="Google Shape;8719;p13"/>
              <p:cNvSpPr/>
              <p:nvPr/>
            </p:nvSpPr>
            <p:spPr>
              <a:xfrm>
                <a:off x="2560532" y="2139986"/>
                <a:ext cx="246378" cy="600734"/>
              </a:xfrm>
              <a:custGeom>
                <a:avLst/>
                <a:gdLst/>
                <a:ahLst/>
                <a:cxnLst/>
                <a:rect l="l" t="t" r="r" b="b"/>
                <a:pathLst>
                  <a:path w="246378" h="600734" extrusionOk="0">
                    <a:moveTo>
                      <a:pt x="164000" y="198"/>
                    </a:moveTo>
                    <a:cubicBezTo>
                      <a:pt x="206306" y="-5635"/>
                      <a:pt x="223863" y="118595"/>
                      <a:pt x="240372" y="246984"/>
                    </a:cubicBezTo>
                    <a:cubicBezTo>
                      <a:pt x="261943" y="414677"/>
                      <a:pt x="229962" y="615739"/>
                      <a:pt x="69623" y="599849"/>
                    </a:cubicBezTo>
                    <a:cubicBezTo>
                      <a:pt x="-31084" y="589870"/>
                      <a:pt x="-370" y="383430"/>
                      <a:pt x="25778" y="256654"/>
                    </a:cubicBezTo>
                    <a:cubicBezTo>
                      <a:pt x="51932" y="129878"/>
                      <a:pt x="121689" y="6030"/>
                      <a:pt x="164000" y="19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0" name="Google Shape;8720;p13"/>
              <p:cNvSpPr/>
              <p:nvPr/>
            </p:nvSpPr>
            <p:spPr>
              <a:xfrm>
                <a:off x="2858651" y="2162213"/>
                <a:ext cx="220333" cy="521883"/>
              </a:xfrm>
              <a:custGeom>
                <a:avLst/>
                <a:gdLst/>
                <a:ahLst/>
                <a:cxnLst/>
                <a:rect l="l" t="t" r="r" b="b"/>
                <a:pathLst>
                  <a:path w="220333" h="521883" extrusionOk="0">
                    <a:moveTo>
                      <a:pt x="35775" y="330"/>
                    </a:moveTo>
                    <a:cubicBezTo>
                      <a:pt x="98402" y="11364"/>
                      <a:pt x="153603" y="113901"/>
                      <a:pt x="182540" y="217712"/>
                    </a:cubicBezTo>
                    <a:cubicBezTo>
                      <a:pt x="205160" y="298867"/>
                      <a:pt x="269854" y="487609"/>
                      <a:pt x="149947" y="519123"/>
                    </a:cubicBezTo>
                    <a:cubicBezTo>
                      <a:pt x="35721" y="549139"/>
                      <a:pt x="26044" y="326294"/>
                      <a:pt x="12258" y="243181"/>
                    </a:cubicBezTo>
                    <a:cubicBezTo>
                      <a:pt x="-1528" y="160068"/>
                      <a:pt x="-13987" y="-8443"/>
                      <a:pt x="35775" y="33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1" name="Google Shape;8721;p13"/>
              <p:cNvSpPr/>
              <p:nvPr/>
            </p:nvSpPr>
            <p:spPr>
              <a:xfrm>
                <a:off x="3189750" y="2108833"/>
                <a:ext cx="238952" cy="265918"/>
              </a:xfrm>
              <a:custGeom>
                <a:avLst/>
                <a:gdLst/>
                <a:ahLst/>
                <a:cxnLst/>
                <a:rect l="l" t="t" r="r" b="b"/>
                <a:pathLst>
                  <a:path w="238952" h="265918" extrusionOk="0">
                    <a:moveTo>
                      <a:pt x="0" y="0"/>
                    </a:moveTo>
                    <a:cubicBezTo>
                      <a:pt x="0" y="0"/>
                      <a:pt x="166087" y="321297"/>
                      <a:pt x="219778" y="257548"/>
                    </a:cubicBezTo>
                    <a:cubicBezTo>
                      <a:pt x="267842" y="200480"/>
                      <a:pt x="219256" y="142624"/>
                      <a:pt x="143691" y="77741"/>
                    </a:cubicBezTo>
                    <a:cubicBezTo>
                      <a:pt x="102362" y="42251"/>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2" name="Google Shape;8722;p13"/>
              <p:cNvSpPr/>
              <p:nvPr/>
            </p:nvSpPr>
            <p:spPr>
              <a:xfrm>
                <a:off x="3068816" y="2157714"/>
                <a:ext cx="253986" cy="338650"/>
              </a:xfrm>
              <a:custGeom>
                <a:avLst/>
                <a:gdLst/>
                <a:ahLst/>
                <a:cxnLst/>
                <a:rect l="l" t="t" r="r" b="b"/>
                <a:pathLst>
                  <a:path w="253986" h="338650" extrusionOk="0">
                    <a:moveTo>
                      <a:pt x="6181" y="1148"/>
                    </a:moveTo>
                    <a:cubicBezTo>
                      <a:pt x="20889" y="-7734"/>
                      <a:pt x="102904" y="35299"/>
                      <a:pt x="174280" y="116824"/>
                    </a:cubicBezTo>
                    <a:cubicBezTo>
                      <a:pt x="232797" y="183658"/>
                      <a:pt x="301129" y="292689"/>
                      <a:pt x="208692" y="331205"/>
                    </a:cubicBezTo>
                    <a:cubicBezTo>
                      <a:pt x="117430" y="369230"/>
                      <a:pt x="80351" y="252894"/>
                      <a:pt x="40617" y="179439"/>
                    </a:cubicBezTo>
                    <a:cubicBezTo>
                      <a:pt x="-6539" y="92258"/>
                      <a:pt x="-4223" y="7429"/>
                      <a:pt x="6181" y="1148"/>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3" name="Google Shape;8723;p13"/>
              <p:cNvSpPr/>
              <p:nvPr/>
            </p:nvSpPr>
            <p:spPr>
              <a:xfrm>
                <a:off x="2129990" y="2118922"/>
                <a:ext cx="282431" cy="367807"/>
              </a:xfrm>
              <a:custGeom>
                <a:avLst/>
                <a:gdLst/>
                <a:ahLst/>
                <a:cxnLst/>
                <a:rect l="l" t="t" r="r" b="b"/>
                <a:pathLst>
                  <a:path w="282431" h="367807" extrusionOk="0">
                    <a:moveTo>
                      <a:pt x="282431" y="0"/>
                    </a:moveTo>
                    <a:cubicBezTo>
                      <a:pt x="282431" y="0"/>
                      <a:pt x="180360" y="34024"/>
                      <a:pt x="120297" y="92449"/>
                    </a:cubicBezTo>
                    <a:cubicBezTo>
                      <a:pt x="66892" y="144400"/>
                      <a:pt x="-42988" y="352070"/>
                      <a:pt x="17851" y="365627"/>
                    </a:cubicBezTo>
                    <a:cubicBezTo>
                      <a:pt x="124675" y="389429"/>
                      <a:pt x="126960" y="211878"/>
                      <a:pt x="167914" y="150251"/>
                    </a:cubicBezTo>
                    <a:cubicBezTo>
                      <a:pt x="213662" y="81397"/>
                      <a:pt x="282431" y="0"/>
                      <a:pt x="282431"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4" name="Google Shape;8724;p13"/>
              <p:cNvSpPr/>
              <p:nvPr/>
            </p:nvSpPr>
            <p:spPr>
              <a:xfrm>
                <a:off x="2125148" y="2737658"/>
                <a:ext cx="31186" cy="36630"/>
              </a:xfrm>
              <a:custGeom>
                <a:avLst/>
                <a:gdLst/>
                <a:ahLst/>
                <a:cxnLst/>
                <a:rect l="l" t="t" r="r" b="b"/>
                <a:pathLst>
                  <a:path w="31186" h="36630" extrusionOk="0">
                    <a:moveTo>
                      <a:pt x="0" y="18315"/>
                    </a:moveTo>
                    <a:cubicBezTo>
                      <a:pt x="0" y="8197"/>
                      <a:pt x="6978" y="0"/>
                      <a:pt x="15593" y="0"/>
                    </a:cubicBezTo>
                    <a:cubicBezTo>
                      <a:pt x="24208" y="0"/>
                      <a:pt x="31186" y="8197"/>
                      <a:pt x="31186" y="18315"/>
                    </a:cubicBezTo>
                    <a:cubicBezTo>
                      <a:pt x="31186" y="28428"/>
                      <a:pt x="24208" y="36631"/>
                      <a:pt x="15593" y="36631"/>
                    </a:cubicBezTo>
                    <a:cubicBezTo>
                      <a:pt x="6978" y="36631"/>
                      <a:pt x="0" y="28428"/>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5" name="Google Shape;8725;p13"/>
              <p:cNvSpPr/>
              <p:nvPr/>
            </p:nvSpPr>
            <p:spPr>
              <a:xfrm>
                <a:off x="2202829" y="2586480"/>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6" name="Google Shape;8726;p13"/>
              <p:cNvSpPr/>
              <p:nvPr/>
            </p:nvSpPr>
            <p:spPr>
              <a:xfrm>
                <a:off x="2304209" y="2773446"/>
                <a:ext cx="20734" cy="24347"/>
              </a:xfrm>
              <a:custGeom>
                <a:avLst/>
                <a:gdLst/>
                <a:ahLst/>
                <a:cxnLst/>
                <a:rect l="l" t="t" r="r" b="b"/>
                <a:pathLst>
                  <a:path w="20734" h="24347" extrusionOk="0">
                    <a:moveTo>
                      <a:pt x="0" y="12174"/>
                    </a:moveTo>
                    <a:cubicBezTo>
                      <a:pt x="0" y="5450"/>
                      <a:pt x="4644" y="0"/>
                      <a:pt x="10367" y="0"/>
                    </a:cubicBezTo>
                    <a:cubicBezTo>
                      <a:pt x="16090" y="0"/>
                      <a:pt x="20734" y="5450"/>
                      <a:pt x="20734" y="12174"/>
                    </a:cubicBezTo>
                    <a:cubicBezTo>
                      <a:pt x="20734" y="18897"/>
                      <a:pt x="16090" y="24348"/>
                      <a:pt x="10367" y="24348"/>
                    </a:cubicBezTo>
                    <a:cubicBezTo>
                      <a:pt x="4644" y="24348"/>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7" name="Google Shape;8727;p13"/>
              <p:cNvSpPr/>
              <p:nvPr/>
            </p:nvSpPr>
            <p:spPr>
              <a:xfrm>
                <a:off x="2689163" y="2878166"/>
                <a:ext cx="20734" cy="24353"/>
              </a:xfrm>
              <a:custGeom>
                <a:avLst/>
                <a:gdLst/>
                <a:ahLst/>
                <a:cxnLst/>
                <a:rect l="l" t="t" r="r" b="b"/>
                <a:pathLst>
                  <a:path w="20734" h="24353" extrusionOk="0">
                    <a:moveTo>
                      <a:pt x="0" y="12180"/>
                    </a:moveTo>
                    <a:cubicBezTo>
                      <a:pt x="0" y="5450"/>
                      <a:pt x="4644" y="0"/>
                      <a:pt x="10367" y="0"/>
                    </a:cubicBezTo>
                    <a:cubicBezTo>
                      <a:pt x="16090" y="0"/>
                      <a:pt x="20734" y="5450"/>
                      <a:pt x="20734" y="12180"/>
                    </a:cubicBezTo>
                    <a:cubicBezTo>
                      <a:pt x="20734" y="18903"/>
                      <a:pt x="16090" y="24354"/>
                      <a:pt x="10367" y="24354"/>
                    </a:cubicBezTo>
                    <a:cubicBezTo>
                      <a:pt x="4644" y="24354"/>
                      <a:pt x="0" y="18903"/>
                      <a:pt x="0" y="1218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8" name="Google Shape;8728;p13"/>
              <p:cNvSpPr/>
              <p:nvPr/>
            </p:nvSpPr>
            <p:spPr>
              <a:xfrm>
                <a:off x="2957878" y="2857826"/>
                <a:ext cx="20734" cy="24353"/>
              </a:xfrm>
              <a:custGeom>
                <a:avLst/>
                <a:gdLst/>
                <a:ahLst/>
                <a:cxnLst/>
                <a:rect l="l" t="t" r="r" b="b"/>
                <a:pathLst>
                  <a:path w="20734" h="24353" extrusionOk="0">
                    <a:moveTo>
                      <a:pt x="0" y="12174"/>
                    </a:moveTo>
                    <a:cubicBezTo>
                      <a:pt x="0" y="5450"/>
                      <a:pt x="4638" y="0"/>
                      <a:pt x="10367" y="0"/>
                    </a:cubicBezTo>
                    <a:cubicBezTo>
                      <a:pt x="16090" y="0"/>
                      <a:pt x="20734" y="5450"/>
                      <a:pt x="20734" y="12174"/>
                    </a:cubicBezTo>
                    <a:cubicBezTo>
                      <a:pt x="20734" y="18897"/>
                      <a:pt x="16090" y="24354"/>
                      <a:pt x="10367" y="24354"/>
                    </a:cubicBezTo>
                    <a:cubicBezTo>
                      <a:pt x="4638" y="24354"/>
                      <a:pt x="0" y="18897"/>
                      <a:pt x="0" y="12174"/>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9" name="Google Shape;8729;p13"/>
              <p:cNvSpPr/>
              <p:nvPr/>
            </p:nvSpPr>
            <p:spPr>
              <a:xfrm>
                <a:off x="2126329" y="2664601"/>
                <a:ext cx="14893" cy="17392"/>
              </a:xfrm>
              <a:custGeom>
                <a:avLst/>
                <a:gdLst/>
                <a:ahLst/>
                <a:cxnLst/>
                <a:rect l="l" t="t" r="r" b="b"/>
                <a:pathLst>
                  <a:path w="14893" h="17392" extrusionOk="0">
                    <a:moveTo>
                      <a:pt x="86" y="7762"/>
                    </a:moveTo>
                    <a:cubicBezTo>
                      <a:pt x="710" y="2991"/>
                      <a:pt x="4506" y="-465"/>
                      <a:pt x="8574" y="51"/>
                    </a:cubicBezTo>
                    <a:cubicBezTo>
                      <a:pt x="12636" y="566"/>
                      <a:pt x="15430" y="4853"/>
                      <a:pt x="14806" y="9630"/>
                    </a:cubicBezTo>
                    <a:cubicBezTo>
                      <a:pt x="14188" y="14401"/>
                      <a:pt x="10386" y="17857"/>
                      <a:pt x="6324" y="17342"/>
                    </a:cubicBezTo>
                    <a:cubicBezTo>
                      <a:pt x="2256" y="16826"/>
                      <a:pt x="-533" y="12540"/>
                      <a:pt x="86"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0" name="Google Shape;8730;p13"/>
              <p:cNvSpPr/>
              <p:nvPr/>
            </p:nvSpPr>
            <p:spPr>
              <a:xfrm>
                <a:off x="2150457" y="2645800"/>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1" name="Google Shape;8731;p13"/>
              <p:cNvSpPr/>
              <p:nvPr/>
            </p:nvSpPr>
            <p:spPr>
              <a:xfrm>
                <a:off x="2115780" y="2509367"/>
                <a:ext cx="14891" cy="17392"/>
              </a:xfrm>
              <a:custGeom>
                <a:avLst/>
                <a:gdLst/>
                <a:ahLst/>
                <a:cxnLst/>
                <a:rect l="l" t="t" r="r" b="b"/>
                <a:pathLst>
                  <a:path w="14891" h="17392" extrusionOk="0">
                    <a:moveTo>
                      <a:pt x="86" y="7763"/>
                    </a:moveTo>
                    <a:cubicBezTo>
                      <a:pt x="704" y="2991"/>
                      <a:pt x="4506" y="-464"/>
                      <a:pt x="8567" y="51"/>
                    </a:cubicBezTo>
                    <a:cubicBezTo>
                      <a:pt x="12636" y="566"/>
                      <a:pt x="15424" y="4852"/>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2" name="Google Shape;8732;p13"/>
              <p:cNvSpPr/>
              <p:nvPr/>
            </p:nvSpPr>
            <p:spPr>
              <a:xfrm>
                <a:off x="2197923" y="2301478"/>
                <a:ext cx="14891" cy="17386"/>
              </a:xfrm>
              <a:custGeom>
                <a:avLst/>
                <a:gdLst/>
                <a:ahLst/>
                <a:cxnLst/>
                <a:rect l="l" t="t" r="r" b="b"/>
                <a:pathLst>
                  <a:path w="14891" h="17386" extrusionOk="0">
                    <a:moveTo>
                      <a:pt x="86" y="7763"/>
                    </a:moveTo>
                    <a:cubicBezTo>
                      <a:pt x="704" y="2985"/>
                      <a:pt x="4506" y="-464"/>
                      <a:pt x="8567" y="51"/>
                    </a:cubicBezTo>
                    <a:cubicBezTo>
                      <a:pt x="12635" y="560"/>
                      <a:pt x="15424"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3" name="Google Shape;8733;p13"/>
              <p:cNvSpPr/>
              <p:nvPr/>
            </p:nvSpPr>
            <p:spPr>
              <a:xfrm>
                <a:off x="2358988" y="2468759"/>
                <a:ext cx="14893" cy="17392"/>
              </a:xfrm>
              <a:custGeom>
                <a:avLst/>
                <a:gdLst/>
                <a:ahLst/>
                <a:cxnLst/>
                <a:rect l="l" t="t" r="r" b="b"/>
                <a:pathLst>
                  <a:path w="14893" h="17392" extrusionOk="0">
                    <a:moveTo>
                      <a:pt x="87" y="7763"/>
                    </a:moveTo>
                    <a:cubicBezTo>
                      <a:pt x="706" y="2991"/>
                      <a:pt x="4507" y="-464"/>
                      <a:pt x="8569" y="51"/>
                    </a:cubicBezTo>
                    <a:cubicBezTo>
                      <a:pt x="12637" y="566"/>
                      <a:pt x="15426" y="4852"/>
                      <a:pt x="14807" y="9630"/>
                    </a:cubicBezTo>
                    <a:cubicBezTo>
                      <a:pt x="14183" y="14401"/>
                      <a:pt x="10388" y="17857"/>
                      <a:pt x="6320" y="17342"/>
                    </a:cubicBezTo>
                    <a:cubicBezTo>
                      <a:pt x="2258" y="16826"/>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4" name="Google Shape;8734;p13"/>
              <p:cNvSpPr/>
              <p:nvPr/>
            </p:nvSpPr>
            <p:spPr>
              <a:xfrm>
                <a:off x="2925084" y="2394091"/>
                <a:ext cx="14893" cy="17392"/>
              </a:xfrm>
              <a:custGeom>
                <a:avLst/>
                <a:gdLst/>
                <a:ahLst/>
                <a:cxnLst/>
                <a:rect l="l" t="t" r="r" b="b"/>
                <a:pathLst>
                  <a:path w="14893" h="17392" extrusionOk="0">
                    <a:moveTo>
                      <a:pt x="86" y="7763"/>
                    </a:moveTo>
                    <a:cubicBezTo>
                      <a:pt x="710" y="2991"/>
                      <a:pt x="4506" y="-464"/>
                      <a:pt x="8574" y="51"/>
                    </a:cubicBezTo>
                    <a:cubicBezTo>
                      <a:pt x="12636" y="566"/>
                      <a:pt x="15430" y="4852"/>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5" name="Google Shape;8735;p13"/>
              <p:cNvSpPr/>
              <p:nvPr/>
            </p:nvSpPr>
            <p:spPr>
              <a:xfrm>
                <a:off x="2879851" y="2259045"/>
                <a:ext cx="14893" cy="17386"/>
              </a:xfrm>
              <a:custGeom>
                <a:avLst/>
                <a:gdLst/>
                <a:ahLst/>
                <a:cxnLst/>
                <a:rect l="l" t="t" r="r" b="b"/>
                <a:pathLst>
                  <a:path w="14893" h="17386" extrusionOk="0">
                    <a:moveTo>
                      <a:pt x="86" y="7763"/>
                    </a:moveTo>
                    <a:cubicBezTo>
                      <a:pt x="710" y="2985"/>
                      <a:pt x="4506" y="-464"/>
                      <a:pt x="8574" y="51"/>
                    </a:cubicBezTo>
                    <a:cubicBezTo>
                      <a:pt x="12636"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6" name="Google Shape;8736;p13"/>
              <p:cNvSpPr/>
              <p:nvPr/>
            </p:nvSpPr>
            <p:spPr>
              <a:xfrm>
                <a:off x="2676411" y="2343862"/>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7" name="Google Shape;8737;p13"/>
              <p:cNvSpPr/>
              <p:nvPr/>
            </p:nvSpPr>
            <p:spPr>
              <a:xfrm>
                <a:off x="3096282" y="2186494"/>
                <a:ext cx="14891" cy="17392"/>
              </a:xfrm>
              <a:custGeom>
                <a:avLst/>
                <a:gdLst/>
                <a:ahLst/>
                <a:cxnLst/>
                <a:rect l="l" t="t" r="r" b="b"/>
                <a:pathLst>
                  <a:path w="14891" h="17392" extrusionOk="0">
                    <a:moveTo>
                      <a:pt x="86" y="7763"/>
                    </a:moveTo>
                    <a:cubicBezTo>
                      <a:pt x="704" y="2991"/>
                      <a:pt x="4506" y="-464"/>
                      <a:pt x="8568" y="51"/>
                    </a:cubicBezTo>
                    <a:cubicBezTo>
                      <a:pt x="12635" y="566"/>
                      <a:pt x="15424" y="4853"/>
                      <a:pt x="14806" y="9630"/>
                    </a:cubicBezTo>
                    <a:cubicBezTo>
                      <a:pt x="14188" y="14401"/>
                      <a:pt x="10386" y="17857"/>
                      <a:pt x="6324" y="17342"/>
                    </a:cubicBezTo>
                    <a:cubicBezTo>
                      <a:pt x="2256" y="16826"/>
                      <a:pt x="-533" y="12540"/>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8" name="Google Shape;8738;p13"/>
              <p:cNvSpPr/>
              <p:nvPr/>
            </p:nvSpPr>
            <p:spPr>
              <a:xfrm>
                <a:off x="2391921" y="2308505"/>
                <a:ext cx="14893" cy="17392"/>
              </a:xfrm>
              <a:custGeom>
                <a:avLst/>
                <a:gdLst/>
                <a:ahLst/>
                <a:cxnLst/>
                <a:rect l="l" t="t" r="r" b="b"/>
                <a:pathLst>
                  <a:path w="14893" h="17392" extrusionOk="0">
                    <a:moveTo>
                      <a:pt x="87" y="7763"/>
                    </a:moveTo>
                    <a:cubicBezTo>
                      <a:pt x="706" y="2991"/>
                      <a:pt x="4507" y="-464"/>
                      <a:pt x="8569" y="51"/>
                    </a:cubicBezTo>
                    <a:cubicBezTo>
                      <a:pt x="12637" y="566"/>
                      <a:pt x="15426" y="4859"/>
                      <a:pt x="14807" y="9630"/>
                    </a:cubicBezTo>
                    <a:cubicBezTo>
                      <a:pt x="14183" y="14401"/>
                      <a:pt x="10388" y="17857"/>
                      <a:pt x="6320" y="17342"/>
                    </a:cubicBezTo>
                    <a:cubicBezTo>
                      <a:pt x="2258" y="16826"/>
                      <a:pt x="-537" y="12540"/>
                      <a:pt x="87"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9" name="Google Shape;8739;p13"/>
              <p:cNvSpPr/>
              <p:nvPr/>
            </p:nvSpPr>
            <p:spPr>
              <a:xfrm>
                <a:off x="2298557" y="2169136"/>
                <a:ext cx="14893" cy="17392"/>
              </a:xfrm>
              <a:custGeom>
                <a:avLst/>
                <a:gdLst/>
                <a:ahLst/>
                <a:cxnLst/>
                <a:rect l="l" t="t" r="r" b="b"/>
                <a:pathLst>
                  <a:path w="14893" h="17392" extrusionOk="0">
                    <a:moveTo>
                      <a:pt x="86" y="7762"/>
                    </a:moveTo>
                    <a:cubicBezTo>
                      <a:pt x="710" y="2991"/>
                      <a:pt x="4506" y="-465"/>
                      <a:pt x="8574" y="51"/>
                    </a:cubicBezTo>
                    <a:cubicBezTo>
                      <a:pt x="12635" y="566"/>
                      <a:pt x="15430" y="4853"/>
                      <a:pt x="14806" y="9630"/>
                    </a:cubicBezTo>
                    <a:cubicBezTo>
                      <a:pt x="14188" y="14401"/>
                      <a:pt x="10386" y="17857"/>
                      <a:pt x="6324" y="17342"/>
                    </a:cubicBezTo>
                    <a:cubicBezTo>
                      <a:pt x="2256" y="16826"/>
                      <a:pt x="-533" y="12534"/>
                      <a:pt x="86" y="776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0" name="Google Shape;8740;p13"/>
              <p:cNvSpPr/>
              <p:nvPr/>
            </p:nvSpPr>
            <p:spPr>
              <a:xfrm>
                <a:off x="2898327" y="2221335"/>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1" name="Google Shape;8741;p13"/>
              <p:cNvSpPr/>
              <p:nvPr/>
            </p:nvSpPr>
            <p:spPr>
              <a:xfrm>
                <a:off x="3102202" y="2212939"/>
                <a:ext cx="8034" cy="9384"/>
              </a:xfrm>
              <a:custGeom>
                <a:avLst/>
                <a:gdLst/>
                <a:ahLst/>
                <a:cxnLst/>
                <a:rect l="l" t="t" r="r" b="b"/>
                <a:pathLst>
                  <a:path w="8034" h="9384" extrusionOk="0">
                    <a:moveTo>
                      <a:pt x="46" y="4192"/>
                    </a:moveTo>
                    <a:cubicBezTo>
                      <a:pt x="380" y="1615"/>
                      <a:pt x="2429" y="-246"/>
                      <a:pt x="4624" y="27"/>
                    </a:cubicBezTo>
                    <a:cubicBezTo>
                      <a:pt x="6818" y="306"/>
                      <a:pt x="8322" y="2621"/>
                      <a:pt x="7988" y="5198"/>
                    </a:cubicBezTo>
                    <a:cubicBezTo>
                      <a:pt x="7655" y="7775"/>
                      <a:pt x="5606" y="9636"/>
                      <a:pt x="3411" y="9357"/>
                    </a:cubicBezTo>
                    <a:cubicBezTo>
                      <a:pt x="1216"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2" name="Google Shape;8742;p13"/>
              <p:cNvSpPr/>
              <p:nvPr/>
            </p:nvSpPr>
            <p:spPr>
              <a:xfrm>
                <a:off x="2679774" y="2274807"/>
                <a:ext cx="8035" cy="9379"/>
              </a:xfrm>
              <a:custGeom>
                <a:avLst/>
                <a:gdLst/>
                <a:ahLst/>
                <a:cxnLst/>
                <a:rect l="l" t="t" r="r" b="b"/>
                <a:pathLst>
                  <a:path w="8035" h="9379" extrusionOk="0">
                    <a:moveTo>
                      <a:pt x="46" y="4187"/>
                    </a:moveTo>
                    <a:cubicBezTo>
                      <a:pt x="386" y="1610"/>
                      <a:pt x="2435" y="-251"/>
                      <a:pt x="4623" y="28"/>
                    </a:cubicBezTo>
                    <a:cubicBezTo>
                      <a:pt x="6818" y="300"/>
                      <a:pt x="8328" y="2616"/>
                      <a:pt x="7988" y="5193"/>
                    </a:cubicBezTo>
                    <a:cubicBezTo>
                      <a:pt x="7655" y="7770"/>
                      <a:pt x="5606" y="9631"/>
                      <a:pt x="3411" y="9352"/>
                    </a:cubicBezTo>
                    <a:cubicBezTo>
                      <a:pt x="1222" y="9073"/>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3" name="Google Shape;8743;p13"/>
              <p:cNvSpPr/>
              <p:nvPr/>
            </p:nvSpPr>
            <p:spPr>
              <a:xfrm>
                <a:off x="2492384" y="2183026"/>
                <a:ext cx="8035" cy="9384"/>
              </a:xfrm>
              <a:custGeom>
                <a:avLst/>
                <a:gdLst/>
                <a:ahLst/>
                <a:cxnLst/>
                <a:rect l="l" t="t" r="r" b="b"/>
                <a:pathLst>
                  <a:path w="8035" h="9384" extrusionOk="0">
                    <a:moveTo>
                      <a:pt x="46" y="4192"/>
                    </a:moveTo>
                    <a:cubicBezTo>
                      <a:pt x="386" y="1615"/>
                      <a:pt x="2435" y="-246"/>
                      <a:pt x="4623" y="27"/>
                    </a:cubicBezTo>
                    <a:cubicBezTo>
                      <a:pt x="6818" y="305"/>
                      <a:pt x="8328" y="2621"/>
                      <a:pt x="7988" y="5198"/>
                    </a:cubicBezTo>
                    <a:cubicBezTo>
                      <a:pt x="7655" y="7775"/>
                      <a:pt x="5606" y="9636"/>
                      <a:pt x="3411" y="9357"/>
                    </a:cubicBezTo>
                    <a:cubicBezTo>
                      <a:pt x="1222" y="9078"/>
                      <a:pt x="-287" y="6768"/>
                      <a:pt x="46"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4" name="Google Shape;8744;p13"/>
              <p:cNvSpPr/>
              <p:nvPr/>
            </p:nvSpPr>
            <p:spPr>
              <a:xfrm>
                <a:off x="2659531" y="2274771"/>
                <a:ext cx="8034" cy="9379"/>
              </a:xfrm>
              <a:custGeom>
                <a:avLst/>
                <a:gdLst/>
                <a:ahLst/>
                <a:cxnLst/>
                <a:rect l="l" t="t" r="r" b="b"/>
                <a:pathLst>
                  <a:path w="8034" h="9379" extrusionOk="0">
                    <a:moveTo>
                      <a:pt x="46" y="4187"/>
                    </a:moveTo>
                    <a:cubicBezTo>
                      <a:pt x="380" y="1610"/>
                      <a:pt x="2429" y="-251"/>
                      <a:pt x="4624" y="28"/>
                    </a:cubicBezTo>
                    <a:cubicBezTo>
                      <a:pt x="6818" y="306"/>
                      <a:pt x="8322" y="2616"/>
                      <a:pt x="7988" y="5193"/>
                    </a:cubicBezTo>
                    <a:cubicBezTo>
                      <a:pt x="7655" y="7770"/>
                      <a:pt x="5606" y="9631"/>
                      <a:pt x="3411" y="9352"/>
                    </a:cubicBezTo>
                    <a:cubicBezTo>
                      <a:pt x="1216"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5" name="Google Shape;8745;p13"/>
              <p:cNvSpPr/>
              <p:nvPr/>
            </p:nvSpPr>
            <p:spPr>
              <a:xfrm>
                <a:off x="2666279" y="2296421"/>
                <a:ext cx="8040" cy="9384"/>
              </a:xfrm>
              <a:custGeom>
                <a:avLst/>
                <a:gdLst/>
                <a:ahLst/>
                <a:cxnLst/>
                <a:rect l="l" t="t" r="r" b="b"/>
                <a:pathLst>
                  <a:path w="8040" h="9384" extrusionOk="0">
                    <a:moveTo>
                      <a:pt x="46" y="4187"/>
                    </a:moveTo>
                    <a:cubicBezTo>
                      <a:pt x="386" y="1610"/>
                      <a:pt x="2435" y="-251"/>
                      <a:pt x="4629" y="28"/>
                    </a:cubicBezTo>
                    <a:cubicBezTo>
                      <a:pt x="6818" y="307"/>
                      <a:pt x="8328" y="2616"/>
                      <a:pt x="7994"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6" name="Google Shape;8746;p13"/>
              <p:cNvSpPr/>
              <p:nvPr/>
            </p:nvSpPr>
            <p:spPr>
              <a:xfrm>
                <a:off x="2478687" y="2191338"/>
                <a:ext cx="8035" cy="9384"/>
              </a:xfrm>
              <a:custGeom>
                <a:avLst/>
                <a:gdLst/>
                <a:ahLst/>
                <a:cxnLst/>
                <a:rect l="l" t="t" r="r" b="b"/>
                <a:pathLst>
                  <a:path w="8035" h="9384" extrusionOk="0">
                    <a:moveTo>
                      <a:pt x="48" y="4192"/>
                    </a:moveTo>
                    <a:cubicBezTo>
                      <a:pt x="381" y="1615"/>
                      <a:pt x="2430" y="-246"/>
                      <a:pt x="4625" y="27"/>
                    </a:cubicBezTo>
                    <a:cubicBezTo>
                      <a:pt x="6814" y="305"/>
                      <a:pt x="8323" y="2621"/>
                      <a:pt x="7990" y="5198"/>
                    </a:cubicBezTo>
                    <a:cubicBezTo>
                      <a:pt x="7650" y="7775"/>
                      <a:pt x="5601" y="9636"/>
                      <a:pt x="3412" y="9357"/>
                    </a:cubicBezTo>
                    <a:cubicBezTo>
                      <a:pt x="1218" y="9078"/>
                      <a:pt x="-292" y="6768"/>
                      <a:pt x="48" y="419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7" name="Google Shape;8747;p13"/>
              <p:cNvSpPr/>
              <p:nvPr/>
            </p:nvSpPr>
            <p:spPr>
              <a:xfrm>
                <a:off x="2903589" y="2247901"/>
                <a:ext cx="8035" cy="9384"/>
              </a:xfrm>
              <a:custGeom>
                <a:avLst/>
                <a:gdLst/>
                <a:ahLst/>
                <a:cxnLst/>
                <a:rect l="l" t="t" r="r" b="b"/>
                <a:pathLst>
                  <a:path w="8035" h="9384" extrusionOk="0">
                    <a:moveTo>
                      <a:pt x="46" y="4187"/>
                    </a:moveTo>
                    <a:cubicBezTo>
                      <a:pt x="386" y="1610"/>
                      <a:pt x="2435" y="-251"/>
                      <a:pt x="4623" y="28"/>
                    </a:cubicBezTo>
                    <a:cubicBezTo>
                      <a:pt x="6818" y="307"/>
                      <a:pt x="8328" y="2616"/>
                      <a:pt x="7988" y="5193"/>
                    </a:cubicBezTo>
                    <a:cubicBezTo>
                      <a:pt x="7655" y="7770"/>
                      <a:pt x="5606" y="9631"/>
                      <a:pt x="3411" y="9358"/>
                    </a:cubicBezTo>
                    <a:cubicBezTo>
                      <a:pt x="1222" y="9079"/>
                      <a:pt x="-287" y="6763"/>
                      <a:pt x="46" y="418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8" name="Google Shape;8748;p13"/>
              <p:cNvSpPr/>
              <p:nvPr/>
            </p:nvSpPr>
            <p:spPr>
              <a:xfrm>
                <a:off x="2598083" y="2555042"/>
                <a:ext cx="14893" cy="17386"/>
              </a:xfrm>
              <a:custGeom>
                <a:avLst/>
                <a:gdLst/>
                <a:ahLst/>
                <a:cxnLst/>
                <a:rect l="l" t="t" r="r" b="b"/>
                <a:pathLst>
                  <a:path w="14893" h="17386" extrusionOk="0">
                    <a:moveTo>
                      <a:pt x="86" y="7763"/>
                    </a:moveTo>
                    <a:cubicBezTo>
                      <a:pt x="710" y="2985"/>
                      <a:pt x="4506" y="-464"/>
                      <a:pt x="8574" y="51"/>
                    </a:cubicBezTo>
                    <a:cubicBezTo>
                      <a:pt x="12635" y="566"/>
                      <a:pt x="15430" y="4853"/>
                      <a:pt x="14806" y="9624"/>
                    </a:cubicBezTo>
                    <a:cubicBezTo>
                      <a:pt x="14188"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9" name="Google Shape;8749;p13"/>
              <p:cNvSpPr/>
              <p:nvPr/>
            </p:nvSpPr>
            <p:spPr>
              <a:xfrm>
                <a:off x="3184226" y="2370544"/>
                <a:ext cx="14891" cy="17386"/>
              </a:xfrm>
              <a:custGeom>
                <a:avLst/>
                <a:gdLst/>
                <a:ahLst/>
                <a:cxnLst/>
                <a:rect l="l" t="t" r="r" b="b"/>
                <a:pathLst>
                  <a:path w="14891" h="17386" extrusionOk="0">
                    <a:moveTo>
                      <a:pt x="86" y="7763"/>
                    </a:moveTo>
                    <a:cubicBezTo>
                      <a:pt x="704" y="2985"/>
                      <a:pt x="4506" y="-464"/>
                      <a:pt x="8567" y="51"/>
                    </a:cubicBezTo>
                    <a:cubicBezTo>
                      <a:pt x="12636" y="566"/>
                      <a:pt x="15424" y="4853"/>
                      <a:pt x="14806" y="9624"/>
                    </a:cubicBezTo>
                    <a:cubicBezTo>
                      <a:pt x="14187" y="14401"/>
                      <a:pt x="10386" y="17851"/>
                      <a:pt x="6324" y="17336"/>
                    </a:cubicBezTo>
                    <a:cubicBezTo>
                      <a:pt x="2256" y="16820"/>
                      <a:pt x="-533" y="12534"/>
                      <a:pt x="86" y="776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0" name="Google Shape;8750;p13"/>
              <p:cNvSpPr/>
              <p:nvPr/>
            </p:nvSpPr>
            <p:spPr>
              <a:xfrm>
                <a:off x="2214039" y="2280911"/>
                <a:ext cx="8280" cy="9667"/>
              </a:xfrm>
              <a:custGeom>
                <a:avLst/>
                <a:gdLst/>
                <a:ahLst/>
                <a:cxnLst/>
                <a:rect l="l" t="t" r="r" b="b"/>
                <a:pathLst>
                  <a:path w="8280" h="9667" extrusionOk="0">
                    <a:moveTo>
                      <a:pt x="48" y="4315"/>
                    </a:moveTo>
                    <a:cubicBezTo>
                      <a:pt x="394" y="1660"/>
                      <a:pt x="2510" y="-262"/>
                      <a:pt x="4765" y="29"/>
                    </a:cubicBezTo>
                    <a:cubicBezTo>
                      <a:pt x="7026" y="314"/>
                      <a:pt x="8578" y="2697"/>
                      <a:pt x="8233" y="5352"/>
                    </a:cubicBezTo>
                    <a:cubicBezTo>
                      <a:pt x="7887" y="8008"/>
                      <a:pt x="5777" y="9929"/>
                      <a:pt x="3516" y="9638"/>
                    </a:cubicBezTo>
                    <a:cubicBezTo>
                      <a:pt x="1255" y="9353"/>
                      <a:pt x="-297" y="6971"/>
                      <a:pt x="48" y="431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1" name="Google Shape;8751;p13"/>
              <p:cNvSpPr/>
              <p:nvPr/>
            </p:nvSpPr>
            <p:spPr>
              <a:xfrm>
                <a:off x="2350511" y="2454104"/>
                <a:ext cx="8285" cy="9671"/>
              </a:xfrm>
              <a:custGeom>
                <a:avLst/>
                <a:gdLst/>
                <a:ahLst/>
                <a:cxnLst/>
                <a:rect l="l" t="t" r="r" b="b"/>
                <a:pathLst>
                  <a:path w="8285" h="9671" extrusionOk="0">
                    <a:moveTo>
                      <a:pt x="47" y="4314"/>
                    </a:moveTo>
                    <a:cubicBezTo>
                      <a:pt x="392" y="1659"/>
                      <a:pt x="2508" y="-257"/>
                      <a:pt x="4769" y="28"/>
                    </a:cubicBezTo>
                    <a:cubicBezTo>
                      <a:pt x="7031" y="313"/>
                      <a:pt x="8583" y="2696"/>
                      <a:pt x="8237" y="5351"/>
                    </a:cubicBezTo>
                    <a:cubicBezTo>
                      <a:pt x="7892" y="8006"/>
                      <a:pt x="5776" y="9928"/>
                      <a:pt x="3514" y="9643"/>
                    </a:cubicBezTo>
                    <a:cubicBezTo>
                      <a:pt x="1259" y="9352"/>
                      <a:pt x="-293" y="6970"/>
                      <a:pt x="47"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2" name="Google Shape;8752;p13"/>
              <p:cNvSpPr/>
              <p:nvPr/>
            </p:nvSpPr>
            <p:spPr>
              <a:xfrm>
                <a:off x="2371280" y="2444234"/>
                <a:ext cx="8280" cy="9671"/>
              </a:xfrm>
              <a:custGeom>
                <a:avLst/>
                <a:gdLst/>
                <a:ahLst/>
                <a:cxnLst/>
                <a:rect l="l" t="t" r="r" b="b"/>
                <a:pathLst>
                  <a:path w="8280" h="9671" extrusionOk="0">
                    <a:moveTo>
                      <a:pt x="48" y="4314"/>
                    </a:moveTo>
                    <a:cubicBezTo>
                      <a:pt x="394" y="1659"/>
                      <a:pt x="2504" y="-257"/>
                      <a:pt x="4765" y="28"/>
                    </a:cubicBezTo>
                    <a:cubicBezTo>
                      <a:pt x="7026" y="313"/>
                      <a:pt x="8578" y="2696"/>
                      <a:pt x="8233" y="5351"/>
                    </a:cubicBezTo>
                    <a:cubicBezTo>
                      <a:pt x="7887"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3" name="Google Shape;8753;p13"/>
              <p:cNvSpPr/>
              <p:nvPr/>
            </p:nvSpPr>
            <p:spPr>
              <a:xfrm>
                <a:off x="2935103" y="2372390"/>
                <a:ext cx="5041" cy="5885"/>
              </a:xfrm>
              <a:custGeom>
                <a:avLst/>
                <a:gdLst/>
                <a:ahLst/>
                <a:cxnLst/>
                <a:rect l="l" t="t" r="r" b="b"/>
                <a:pathLst>
                  <a:path w="5041" h="5885" extrusionOk="0">
                    <a:moveTo>
                      <a:pt x="28" y="2630"/>
                    </a:moveTo>
                    <a:cubicBezTo>
                      <a:pt x="240" y="1012"/>
                      <a:pt x="1526" y="-158"/>
                      <a:pt x="2902" y="17"/>
                    </a:cubicBezTo>
                    <a:cubicBezTo>
                      <a:pt x="4278" y="193"/>
                      <a:pt x="5224" y="1642"/>
                      <a:pt x="5012" y="3261"/>
                    </a:cubicBezTo>
                    <a:cubicBezTo>
                      <a:pt x="4800" y="4874"/>
                      <a:pt x="3514" y="6044"/>
                      <a:pt x="2138" y="5868"/>
                    </a:cubicBezTo>
                    <a:cubicBezTo>
                      <a:pt x="768" y="5698"/>
                      <a:pt x="-178" y="4243"/>
                      <a:pt x="28" y="26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4" name="Google Shape;8754;p13"/>
              <p:cNvSpPr/>
              <p:nvPr/>
            </p:nvSpPr>
            <p:spPr>
              <a:xfrm>
                <a:off x="2597114" y="2527783"/>
                <a:ext cx="8285" cy="9671"/>
              </a:xfrm>
              <a:custGeom>
                <a:avLst/>
                <a:gdLst/>
                <a:ahLst/>
                <a:cxnLst/>
                <a:rect l="l" t="t" r="r" b="b"/>
                <a:pathLst>
                  <a:path w="8285" h="9671" extrusionOk="0">
                    <a:moveTo>
                      <a:pt x="48" y="4314"/>
                    </a:moveTo>
                    <a:cubicBezTo>
                      <a:pt x="394" y="1659"/>
                      <a:pt x="2510" y="-257"/>
                      <a:pt x="4771" y="28"/>
                    </a:cubicBezTo>
                    <a:cubicBezTo>
                      <a:pt x="7026" y="313"/>
                      <a:pt x="8578" y="2696"/>
                      <a:pt x="8239" y="5351"/>
                    </a:cubicBezTo>
                    <a:cubicBezTo>
                      <a:pt x="7893" y="8007"/>
                      <a:pt x="5777" y="9928"/>
                      <a:pt x="3516" y="9643"/>
                    </a:cubicBezTo>
                    <a:cubicBezTo>
                      <a:pt x="1255" y="9352"/>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5" name="Google Shape;8755;p13"/>
              <p:cNvSpPr/>
              <p:nvPr/>
            </p:nvSpPr>
            <p:spPr>
              <a:xfrm>
                <a:off x="3173927" y="2353240"/>
                <a:ext cx="8281" cy="9671"/>
              </a:xfrm>
              <a:custGeom>
                <a:avLst/>
                <a:gdLst/>
                <a:ahLst/>
                <a:cxnLst/>
                <a:rect l="l" t="t" r="r" b="b"/>
                <a:pathLst>
                  <a:path w="8281" h="9671" extrusionOk="0">
                    <a:moveTo>
                      <a:pt x="48" y="4314"/>
                    </a:moveTo>
                    <a:cubicBezTo>
                      <a:pt x="394" y="1665"/>
                      <a:pt x="2504" y="-257"/>
                      <a:pt x="4765" y="28"/>
                    </a:cubicBezTo>
                    <a:cubicBezTo>
                      <a:pt x="7026" y="313"/>
                      <a:pt x="8578" y="2702"/>
                      <a:pt x="8233" y="5357"/>
                    </a:cubicBezTo>
                    <a:cubicBezTo>
                      <a:pt x="7887" y="8007"/>
                      <a:pt x="5771" y="9928"/>
                      <a:pt x="3516" y="9643"/>
                    </a:cubicBezTo>
                    <a:cubicBezTo>
                      <a:pt x="1255" y="9358"/>
                      <a:pt x="-297" y="6970"/>
                      <a:pt x="48" y="4314"/>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6" name="Google Shape;8756;p13"/>
              <p:cNvSpPr/>
              <p:nvPr/>
            </p:nvSpPr>
            <p:spPr>
              <a:xfrm>
                <a:off x="2921939" y="2378333"/>
                <a:ext cx="8280" cy="9671"/>
              </a:xfrm>
              <a:custGeom>
                <a:avLst/>
                <a:gdLst/>
                <a:ahLst/>
                <a:cxnLst/>
                <a:rect l="l" t="t" r="r" b="b"/>
                <a:pathLst>
                  <a:path w="8280" h="9671" extrusionOk="0">
                    <a:moveTo>
                      <a:pt x="48" y="4320"/>
                    </a:moveTo>
                    <a:cubicBezTo>
                      <a:pt x="394" y="1665"/>
                      <a:pt x="2504" y="-257"/>
                      <a:pt x="4765" y="28"/>
                    </a:cubicBezTo>
                    <a:cubicBezTo>
                      <a:pt x="7026" y="319"/>
                      <a:pt x="8578" y="2702"/>
                      <a:pt x="8233" y="5357"/>
                    </a:cubicBezTo>
                    <a:cubicBezTo>
                      <a:pt x="7887" y="8013"/>
                      <a:pt x="5777" y="9928"/>
                      <a:pt x="3516" y="9643"/>
                    </a:cubicBezTo>
                    <a:cubicBezTo>
                      <a:pt x="1255" y="9358"/>
                      <a:pt x="-297" y="6976"/>
                      <a:pt x="48" y="43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7" name="Google Shape;8757;p13"/>
              <p:cNvSpPr/>
              <p:nvPr/>
            </p:nvSpPr>
            <p:spPr>
              <a:xfrm>
                <a:off x="2397512" y="2688482"/>
                <a:ext cx="14893" cy="17392"/>
              </a:xfrm>
              <a:custGeom>
                <a:avLst/>
                <a:gdLst/>
                <a:ahLst/>
                <a:cxnLst/>
                <a:rect l="l" t="t" r="r" b="b"/>
                <a:pathLst>
                  <a:path w="14893" h="17392" extrusionOk="0">
                    <a:moveTo>
                      <a:pt x="86" y="7763"/>
                    </a:moveTo>
                    <a:cubicBezTo>
                      <a:pt x="710" y="2991"/>
                      <a:pt x="4506" y="-465"/>
                      <a:pt x="8574" y="51"/>
                    </a:cubicBezTo>
                    <a:cubicBezTo>
                      <a:pt x="12636" y="566"/>
                      <a:pt x="15430" y="4853"/>
                      <a:pt x="14806" y="9630"/>
                    </a:cubicBezTo>
                    <a:cubicBezTo>
                      <a:pt x="14187"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8" name="Google Shape;8758;p13"/>
              <p:cNvSpPr/>
              <p:nvPr/>
            </p:nvSpPr>
            <p:spPr>
              <a:xfrm>
                <a:off x="2585695" y="2761174"/>
                <a:ext cx="14892" cy="17391"/>
              </a:xfrm>
              <a:custGeom>
                <a:avLst/>
                <a:gdLst/>
                <a:ahLst/>
                <a:cxnLst/>
                <a:rect l="l" t="t" r="r" b="b"/>
                <a:pathLst>
                  <a:path w="14892" h="17391" extrusionOk="0">
                    <a:moveTo>
                      <a:pt x="87" y="7768"/>
                    </a:moveTo>
                    <a:cubicBezTo>
                      <a:pt x="706" y="2990"/>
                      <a:pt x="4501" y="-459"/>
                      <a:pt x="8569" y="50"/>
                    </a:cubicBezTo>
                    <a:cubicBezTo>
                      <a:pt x="12631" y="565"/>
                      <a:pt x="15426" y="4858"/>
                      <a:pt x="14807" y="9629"/>
                    </a:cubicBezTo>
                    <a:cubicBezTo>
                      <a:pt x="14183" y="14406"/>
                      <a:pt x="10388" y="17856"/>
                      <a:pt x="6320" y="17340"/>
                    </a:cubicBezTo>
                    <a:cubicBezTo>
                      <a:pt x="2258" y="16825"/>
                      <a:pt x="-537" y="12539"/>
                      <a:pt x="87" y="7768"/>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9" name="Google Shape;8759;p13"/>
              <p:cNvSpPr/>
              <p:nvPr/>
            </p:nvSpPr>
            <p:spPr>
              <a:xfrm>
                <a:off x="2571613" y="2726592"/>
                <a:ext cx="14891" cy="17391"/>
              </a:xfrm>
              <a:custGeom>
                <a:avLst/>
                <a:gdLst/>
                <a:ahLst/>
                <a:cxnLst/>
                <a:rect l="l" t="t" r="r" b="b"/>
                <a:pathLst>
                  <a:path w="14891" h="17391" extrusionOk="0">
                    <a:moveTo>
                      <a:pt x="86" y="7762"/>
                    </a:moveTo>
                    <a:cubicBezTo>
                      <a:pt x="704" y="2990"/>
                      <a:pt x="4505" y="-459"/>
                      <a:pt x="8567" y="50"/>
                    </a:cubicBezTo>
                    <a:cubicBezTo>
                      <a:pt x="12635" y="565"/>
                      <a:pt x="15424" y="4858"/>
                      <a:pt x="14806" y="9629"/>
                    </a:cubicBezTo>
                    <a:cubicBezTo>
                      <a:pt x="14188" y="14406"/>
                      <a:pt x="10386" y="17856"/>
                      <a:pt x="6324" y="17341"/>
                    </a:cubicBezTo>
                    <a:cubicBezTo>
                      <a:pt x="2256" y="16825"/>
                      <a:pt x="-533" y="12539"/>
                      <a:pt x="86" y="7762"/>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0" name="Google Shape;8760;p13"/>
              <p:cNvSpPr/>
              <p:nvPr/>
            </p:nvSpPr>
            <p:spPr>
              <a:xfrm>
                <a:off x="3098112" y="2568635"/>
                <a:ext cx="14891" cy="17392"/>
              </a:xfrm>
              <a:custGeom>
                <a:avLst/>
                <a:gdLst/>
                <a:ahLst/>
                <a:cxnLst/>
                <a:rect l="l" t="t" r="r" b="b"/>
                <a:pathLst>
                  <a:path w="14891" h="17392" extrusionOk="0">
                    <a:moveTo>
                      <a:pt x="86" y="7763"/>
                    </a:moveTo>
                    <a:cubicBezTo>
                      <a:pt x="704" y="2991"/>
                      <a:pt x="4506" y="-464"/>
                      <a:pt x="8568" y="51"/>
                    </a:cubicBezTo>
                    <a:cubicBezTo>
                      <a:pt x="12635" y="566"/>
                      <a:pt x="15424" y="4852"/>
                      <a:pt x="14806" y="9630"/>
                    </a:cubicBezTo>
                    <a:cubicBezTo>
                      <a:pt x="14188" y="14401"/>
                      <a:pt x="10386" y="17857"/>
                      <a:pt x="6324" y="17342"/>
                    </a:cubicBezTo>
                    <a:cubicBezTo>
                      <a:pt x="2256" y="16826"/>
                      <a:pt x="-533" y="12540"/>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1" name="Google Shape;8761;p13"/>
              <p:cNvSpPr/>
              <p:nvPr/>
            </p:nvSpPr>
            <p:spPr>
              <a:xfrm>
                <a:off x="3085252" y="2506559"/>
                <a:ext cx="14893" cy="17392"/>
              </a:xfrm>
              <a:custGeom>
                <a:avLst/>
                <a:gdLst/>
                <a:ahLst/>
                <a:cxnLst/>
                <a:rect l="l" t="t" r="r" b="b"/>
                <a:pathLst>
                  <a:path w="14893" h="17392" extrusionOk="0">
                    <a:moveTo>
                      <a:pt x="87" y="7763"/>
                    </a:moveTo>
                    <a:cubicBezTo>
                      <a:pt x="706" y="2991"/>
                      <a:pt x="4501" y="-464"/>
                      <a:pt x="8569" y="51"/>
                    </a:cubicBezTo>
                    <a:cubicBezTo>
                      <a:pt x="12631" y="566"/>
                      <a:pt x="15426" y="4853"/>
                      <a:pt x="14807" y="9630"/>
                    </a:cubicBezTo>
                    <a:cubicBezTo>
                      <a:pt x="14183" y="14401"/>
                      <a:pt x="10388" y="17857"/>
                      <a:pt x="6320" y="17342"/>
                    </a:cubicBezTo>
                    <a:cubicBezTo>
                      <a:pt x="2258" y="16826"/>
                      <a:pt x="-537" y="12540"/>
                      <a:pt x="87"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2" name="Google Shape;8762;p13"/>
              <p:cNvSpPr/>
              <p:nvPr/>
            </p:nvSpPr>
            <p:spPr>
              <a:xfrm>
                <a:off x="3224943" y="2499405"/>
                <a:ext cx="14892" cy="17386"/>
              </a:xfrm>
              <a:custGeom>
                <a:avLst/>
                <a:gdLst/>
                <a:ahLst/>
                <a:cxnLst/>
                <a:rect l="l" t="t" r="r" b="b"/>
                <a:pathLst>
                  <a:path w="14892" h="17386" extrusionOk="0">
                    <a:moveTo>
                      <a:pt x="86" y="7763"/>
                    </a:moveTo>
                    <a:cubicBezTo>
                      <a:pt x="710" y="2985"/>
                      <a:pt x="4505" y="-464"/>
                      <a:pt x="8573" y="51"/>
                    </a:cubicBezTo>
                    <a:cubicBezTo>
                      <a:pt x="12635" y="566"/>
                      <a:pt x="15430" y="4853"/>
                      <a:pt x="14806" y="9624"/>
                    </a:cubicBezTo>
                    <a:cubicBezTo>
                      <a:pt x="14187" y="14401"/>
                      <a:pt x="10386" y="17851"/>
                      <a:pt x="6324" y="17336"/>
                    </a:cubicBezTo>
                    <a:cubicBezTo>
                      <a:pt x="2262" y="16820"/>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3" name="Google Shape;8763;p13"/>
              <p:cNvSpPr/>
              <p:nvPr/>
            </p:nvSpPr>
            <p:spPr>
              <a:xfrm>
                <a:off x="3367167" y="2330415"/>
                <a:ext cx="14892" cy="17386"/>
              </a:xfrm>
              <a:custGeom>
                <a:avLst/>
                <a:gdLst/>
                <a:ahLst/>
                <a:cxnLst/>
                <a:rect l="l" t="t" r="r" b="b"/>
                <a:pathLst>
                  <a:path w="14892" h="17386" extrusionOk="0">
                    <a:moveTo>
                      <a:pt x="86" y="7763"/>
                    </a:moveTo>
                    <a:cubicBezTo>
                      <a:pt x="710" y="2985"/>
                      <a:pt x="4505" y="-464"/>
                      <a:pt x="8574" y="51"/>
                    </a:cubicBezTo>
                    <a:cubicBezTo>
                      <a:pt x="12635" y="566"/>
                      <a:pt x="15430" y="4853"/>
                      <a:pt x="14806" y="9624"/>
                    </a:cubicBezTo>
                    <a:cubicBezTo>
                      <a:pt x="14187" y="14401"/>
                      <a:pt x="10392" y="17851"/>
                      <a:pt x="6324" y="17335"/>
                    </a:cubicBezTo>
                    <a:cubicBezTo>
                      <a:pt x="2262" y="16826"/>
                      <a:pt x="-533" y="12534"/>
                      <a:pt x="86" y="7763"/>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4" name="Google Shape;8764;p13"/>
              <p:cNvSpPr/>
              <p:nvPr/>
            </p:nvSpPr>
            <p:spPr>
              <a:xfrm>
                <a:off x="2409340" y="2656241"/>
                <a:ext cx="14891" cy="17391"/>
              </a:xfrm>
              <a:custGeom>
                <a:avLst/>
                <a:gdLst/>
                <a:ahLst/>
                <a:cxnLst/>
                <a:rect l="l" t="t" r="r" b="b"/>
                <a:pathLst>
                  <a:path w="14891" h="17391" extrusionOk="0">
                    <a:moveTo>
                      <a:pt x="86" y="7761"/>
                    </a:moveTo>
                    <a:cubicBezTo>
                      <a:pt x="704" y="2990"/>
                      <a:pt x="4506" y="-459"/>
                      <a:pt x="8568" y="50"/>
                    </a:cubicBezTo>
                    <a:cubicBezTo>
                      <a:pt x="12636" y="565"/>
                      <a:pt x="15424" y="4858"/>
                      <a:pt x="14806" y="9629"/>
                    </a:cubicBezTo>
                    <a:cubicBezTo>
                      <a:pt x="14188" y="14406"/>
                      <a:pt x="10386" y="17856"/>
                      <a:pt x="6324" y="17341"/>
                    </a:cubicBezTo>
                    <a:cubicBezTo>
                      <a:pt x="2256" y="16825"/>
                      <a:pt x="-533" y="12539"/>
                      <a:pt x="86" y="776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5" name="Google Shape;8765;p13"/>
              <p:cNvSpPr/>
              <p:nvPr/>
            </p:nvSpPr>
            <p:spPr>
              <a:xfrm>
                <a:off x="2322776" y="2811784"/>
                <a:ext cx="14893" cy="17386"/>
              </a:xfrm>
              <a:custGeom>
                <a:avLst/>
                <a:gdLst/>
                <a:ahLst/>
                <a:cxnLst/>
                <a:rect l="l" t="t" r="r" b="b"/>
                <a:pathLst>
                  <a:path w="14893" h="17386" extrusionOk="0">
                    <a:moveTo>
                      <a:pt x="87" y="7763"/>
                    </a:moveTo>
                    <a:cubicBezTo>
                      <a:pt x="706" y="2985"/>
                      <a:pt x="4507" y="-464"/>
                      <a:pt x="8569" y="51"/>
                    </a:cubicBezTo>
                    <a:cubicBezTo>
                      <a:pt x="12637" y="566"/>
                      <a:pt x="15426" y="4853"/>
                      <a:pt x="14807" y="9624"/>
                    </a:cubicBezTo>
                    <a:cubicBezTo>
                      <a:pt x="14183" y="14401"/>
                      <a:pt x="10388" y="17851"/>
                      <a:pt x="6320" y="17336"/>
                    </a:cubicBezTo>
                    <a:cubicBezTo>
                      <a:pt x="2258" y="16820"/>
                      <a:pt x="-537" y="12534"/>
                      <a:pt x="87"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6" name="Google Shape;8766;p13"/>
              <p:cNvSpPr/>
              <p:nvPr/>
            </p:nvSpPr>
            <p:spPr>
              <a:xfrm>
                <a:off x="2722476" y="2855884"/>
                <a:ext cx="14893" cy="17392"/>
              </a:xfrm>
              <a:custGeom>
                <a:avLst/>
                <a:gdLst/>
                <a:ahLst/>
                <a:cxnLst/>
                <a:rect l="l" t="t" r="r" b="b"/>
                <a:pathLst>
                  <a:path w="14893" h="17392" extrusionOk="0">
                    <a:moveTo>
                      <a:pt x="86" y="7763"/>
                    </a:moveTo>
                    <a:cubicBezTo>
                      <a:pt x="710" y="2991"/>
                      <a:pt x="4505" y="-465"/>
                      <a:pt x="8574" y="51"/>
                    </a:cubicBezTo>
                    <a:cubicBezTo>
                      <a:pt x="12635" y="566"/>
                      <a:pt x="15430" y="4853"/>
                      <a:pt x="14806" y="9630"/>
                    </a:cubicBezTo>
                    <a:cubicBezTo>
                      <a:pt x="14188" y="14401"/>
                      <a:pt x="10386" y="17857"/>
                      <a:pt x="6324" y="17342"/>
                    </a:cubicBezTo>
                    <a:cubicBezTo>
                      <a:pt x="2256" y="16826"/>
                      <a:pt x="-533" y="12540"/>
                      <a:pt x="86" y="7763"/>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7" name="Google Shape;8767;p13"/>
              <p:cNvSpPr/>
              <p:nvPr/>
            </p:nvSpPr>
            <p:spPr>
              <a:xfrm>
                <a:off x="3319210" y="2717807"/>
                <a:ext cx="14892" cy="17392"/>
              </a:xfrm>
              <a:custGeom>
                <a:avLst/>
                <a:gdLst/>
                <a:ahLst/>
                <a:cxnLst/>
                <a:rect l="l" t="t" r="r" b="b"/>
                <a:pathLst>
                  <a:path w="14892" h="17392" extrusionOk="0">
                    <a:moveTo>
                      <a:pt x="87" y="7762"/>
                    </a:moveTo>
                    <a:cubicBezTo>
                      <a:pt x="706" y="2991"/>
                      <a:pt x="4507" y="-465"/>
                      <a:pt x="8569" y="51"/>
                    </a:cubicBezTo>
                    <a:cubicBezTo>
                      <a:pt x="12631" y="566"/>
                      <a:pt x="15426" y="4853"/>
                      <a:pt x="14807" y="9630"/>
                    </a:cubicBezTo>
                    <a:cubicBezTo>
                      <a:pt x="14183" y="14401"/>
                      <a:pt x="10388" y="17857"/>
                      <a:pt x="6319" y="17342"/>
                    </a:cubicBezTo>
                    <a:cubicBezTo>
                      <a:pt x="2258" y="16826"/>
                      <a:pt x="-537" y="12540"/>
                      <a:pt x="87" y="776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8" name="Google Shape;8768;p13"/>
              <p:cNvSpPr/>
              <p:nvPr/>
            </p:nvSpPr>
            <p:spPr>
              <a:xfrm>
                <a:off x="2416719" y="2827507"/>
                <a:ext cx="27075" cy="28712"/>
              </a:xfrm>
              <a:custGeom>
                <a:avLst/>
                <a:gdLst/>
                <a:ahLst/>
                <a:cxnLst/>
                <a:rect l="l" t="t" r="r" b="b"/>
                <a:pathLst>
                  <a:path w="27075" h="28712" extrusionOk="0">
                    <a:moveTo>
                      <a:pt x="0" y="14356"/>
                    </a:moveTo>
                    <a:cubicBezTo>
                      <a:pt x="0" y="6426"/>
                      <a:pt x="6063" y="0"/>
                      <a:pt x="13538" y="0"/>
                    </a:cubicBezTo>
                    <a:cubicBezTo>
                      <a:pt x="21013" y="0"/>
                      <a:pt x="27076" y="6426"/>
                      <a:pt x="27076" y="14356"/>
                    </a:cubicBezTo>
                    <a:cubicBezTo>
                      <a:pt x="27076" y="22286"/>
                      <a:pt x="21013" y="28713"/>
                      <a:pt x="13538" y="28713"/>
                    </a:cubicBezTo>
                    <a:cubicBezTo>
                      <a:pt x="6063" y="28713"/>
                      <a:pt x="0" y="22286"/>
                      <a:pt x="0" y="1435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69" name="Google Shape;8769;p13"/>
              <p:cNvSpPr/>
              <p:nvPr/>
            </p:nvSpPr>
            <p:spPr>
              <a:xfrm>
                <a:off x="2336589" y="2883932"/>
                <a:ext cx="20200" cy="22704"/>
              </a:xfrm>
              <a:custGeom>
                <a:avLst/>
                <a:gdLst/>
                <a:ahLst/>
                <a:cxnLst/>
                <a:rect l="l" t="t" r="r" b="b"/>
                <a:pathLst>
                  <a:path w="20200" h="22704" extrusionOk="0">
                    <a:moveTo>
                      <a:pt x="0" y="11349"/>
                    </a:moveTo>
                    <a:cubicBezTo>
                      <a:pt x="0" y="5087"/>
                      <a:pt x="4523" y="0"/>
                      <a:pt x="10100" y="0"/>
                    </a:cubicBezTo>
                    <a:cubicBezTo>
                      <a:pt x="15678" y="0"/>
                      <a:pt x="20201" y="5087"/>
                      <a:pt x="20201" y="11349"/>
                    </a:cubicBezTo>
                    <a:cubicBezTo>
                      <a:pt x="20201" y="17618"/>
                      <a:pt x="15678" y="22705"/>
                      <a:pt x="10100" y="22705"/>
                    </a:cubicBezTo>
                    <a:cubicBezTo>
                      <a:pt x="4523" y="22705"/>
                      <a:pt x="0" y="17618"/>
                      <a:pt x="0" y="1134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0" name="Google Shape;8770;p13"/>
              <p:cNvSpPr/>
              <p:nvPr/>
            </p:nvSpPr>
            <p:spPr>
              <a:xfrm>
                <a:off x="2617296" y="2938023"/>
                <a:ext cx="31186" cy="36630"/>
              </a:xfrm>
              <a:custGeom>
                <a:avLst/>
                <a:gdLst/>
                <a:ahLst/>
                <a:cxnLst/>
                <a:rect l="l" t="t" r="r" b="b"/>
                <a:pathLst>
                  <a:path w="31186" h="36630" extrusionOk="0">
                    <a:moveTo>
                      <a:pt x="0" y="18315"/>
                    </a:moveTo>
                    <a:cubicBezTo>
                      <a:pt x="0" y="8203"/>
                      <a:pt x="6984" y="0"/>
                      <a:pt x="15593" y="0"/>
                    </a:cubicBezTo>
                    <a:cubicBezTo>
                      <a:pt x="24208" y="0"/>
                      <a:pt x="31186" y="8203"/>
                      <a:pt x="31186" y="18315"/>
                    </a:cubicBezTo>
                    <a:cubicBezTo>
                      <a:pt x="31186" y="28434"/>
                      <a:pt x="24208" y="36631"/>
                      <a:pt x="15593" y="36631"/>
                    </a:cubicBezTo>
                    <a:cubicBezTo>
                      <a:pt x="6984"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1" name="Google Shape;8771;p13"/>
              <p:cNvSpPr/>
              <p:nvPr/>
            </p:nvSpPr>
            <p:spPr>
              <a:xfrm>
                <a:off x="3103145" y="2875353"/>
                <a:ext cx="18557" cy="21801"/>
              </a:xfrm>
              <a:custGeom>
                <a:avLst/>
                <a:gdLst/>
                <a:ahLst/>
                <a:cxnLst/>
                <a:rect l="l" t="t" r="r" b="b"/>
                <a:pathLst>
                  <a:path w="18557" h="21801" extrusionOk="0">
                    <a:moveTo>
                      <a:pt x="0" y="10901"/>
                    </a:moveTo>
                    <a:cubicBezTo>
                      <a:pt x="0" y="4880"/>
                      <a:pt x="4153" y="0"/>
                      <a:pt x="9276" y="0"/>
                    </a:cubicBezTo>
                    <a:cubicBezTo>
                      <a:pt x="14405" y="0"/>
                      <a:pt x="18558" y="4880"/>
                      <a:pt x="18558" y="10901"/>
                    </a:cubicBezTo>
                    <a:cubicBezTo>
                      <a:pt x="18558" y="16921"/>
                      <a:pt x="14405" y="21801"/>
                      <a:pt x="9276" y="21801"/>
                    </a:cubicBezTo>
                    <a:cubicBezTo>
                      <a:pt x="4153" y="21801"/>
                      <a:pt x="0" y="16921"/>
                      <a:pt x="0" y="109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2" name="Google Shape;8772;p13"/>
              <p:cNvSpPr/>
              <p:nvPr/>
            </p:nvSpPr>
            <p:spPr>
              <a:xfrm>
                <a:off x="2987482" y="2929050"/>
                <a:ext cx="31186" cy="36630"/>
              </a:xfrm>
              <a:custGeom>
                <a:avLst/>
                <a:gdLst/>
                <a:ahLst/>
                <a:cxnLst/>
                <a:rect l="l" t="t" r="r" b="b"/>
                <a:pathLst>
                  <a:path w="31186" h="36630" extrusionOk="0">
                    <a:moveTo>
                      <a:pt x="0" y="18315"/>
                    </a:moveTo>
                    <a:cubicBezTo>
                      <a:pt x="0" y="8203"/>
                      <a:pt x="6978" y="0"/>
                      <a:pt x="15593" y="0"/>
                    </a:cubicBezTo>
                    <a:cubicBezTo>
                      <a:pt x="24202" y="0"/>
                      <a:pt x="31186" y="8203"/>
                      <a:pt x="31186" y="18315"/>
                    </a:cubicBezTo>
                    <a:cubicBezTo>
                      <a:pt x="31186" y="28434"/>
                      <a:pt x="24202" y="36631"/>
                      <a:pt x="15593" y="36631"/>
                    </a:cubicBezTo>
                    <a:cubicBezTo>
                      <a:pt x="6978" y="36631"/>
                      <a:pt x="0" y="28434"/>
                      <a:pt x="0" y="1831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3" name="Google Shape;8773;p13"/>
              <p:cNvSpPr/>
              <p:nvPr/>
            </p:nvSpPr>
            <p:spPr>
              <a:xfrm>
                <a:off x="3353924" y="2793821"/>
                <a:ext cx="18308" cy="22064"/>
              </a:xfrm>
              <a:custGeom>
                <a:avLst/>
                <a:gdLst/>
                <a:ahLst/>
                <a:cxnLst/>
                <a:rect l="l" t="t" r="r" b="b"/>
                <a:pathLst>
                  <a:path w="18308" h="22064" extrusionOk="0">
                    <a:moveTo>
                      <a:pt x="9369" y="1"/>
                    </a:moveTo>
                    <a:cubicBezTo>
                      <a:pt x="14426" y="98"/>
                      <a:pt x="18427" y="5118"/>
                      <a:pt x="18306" y="11205"/>
                    </a:cubicBezTo>
                    <a:cubicBezTo>
                      <a:pt x="18191" y="17298"/>
                      <a:pt x="13995" y="22160"/>
                      <a:pt x="8939" y="22063"/>
                    </a:cubicBezTo>
                    <a:cubicBezTo>
                      <a:pt x="3883" y="21966"/>
                      <a:pt x="-119" y="16946"/>
                      <a:pt x="3" y="10860"/>
                    </a:cubicBezTo>
                    <a:cubicBezTo>
                      <a:pt x="124" y="4767"/>
                      <a:pt x="4313" y="-96"/>
                      <a:pt x="9369" y="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4" name="Google Shape;8774;p13"/>
              <p:cNvSpPr/>
              <p:nvPr/>
            </p:nvSpPr>
            <p:spPr>
              <a:xfrm>
                <a:off x="3534462" y="2546540"/>
                <a:ext cx="21738" cy="23909"/>
              </a:xfrm>
              <a:custGeom>
                <a:avLst/>
                <a:gdLst/>
                <a:ahLst/>
                <a:cxnLst/>
                <a:rect l="l" t="t" r="r" b="b"/>
                <a:pathLst>
                  <a:path w="21738" h="23909" extrusionOk="0">
                    <a:moveTo>
                      <a:pt x="9530" y="60"/>
                    </a:moveTo>
                    <a:cubicBezTo>
                      <a:pt x="15483" y="-595"/>
                      <a:pt x="20909" y="4201"/>
                      <a:pt x="21655" y="10773"/>
                    </a:cubicBezTo>
                    <a:cubicBezTo>
                      <a:pt x="22395" y="17345"/>
                      <a:pt x="18169" y="23195"/>
                      <a:pt x="12209" y="23850"/>
                    </a:cubicBezTo>
                    <a:cubicBezTo>
                      <a:pt x="6256" y="24505"/>
                      <a:pt x="824" y="19709"/>
                      <a:pt x="84" y="13143"/>
                    </a:cubicBezTo>
                    <a:cubicBezTo>
                      <a:pt x="-656" y="6571"/>
                      <a:pt x="3570" y="715"/>
                      <a:pt x="9530" y="6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5" name="Google Shape;8775;p13"/>
              <p:cNvSpPr/>
              <p:nvPr/>
            </p:nvSpPr>
            <p:spPr>
              <a:xfrm>
                <a:off x="3523590" y="2618472"/>
                <a:ext cx="20620" cy="24165"/>
              </a:xfrm>
              <a:custGeom>
                <a:avLst/>
                <a:gdLst/>
                <a:ahLst/>
                <a:cxnLst/>
                <a:rect l="l" t="t" r="r" b="b"/>
                <a:pathLst>
                  <a:path w="20620" h="24165" extrusionOk="0">
                    <a:moveTo>
                      <a:pt x="9519" y="18"/>
                    </a:moveTo>
                    <a:cubicBezTo>
                      <a:pt x="15194" y="-345"/>
                      <a:pt x="20153" y="4765"/>
                      <a:pt x="20589" y="11428"/>
                    </a:cubicBezTo>
                    <a:cubicBezTo>
                      <a:pt x="21026" y="18091"/>
                      <a:pt x="16782" y="23784"/>
                      <a:pt x="11101" y="24148"/>
                    </a:cubicBezTo>
                    <a:cubicBezTo>
                      <a:pt x="5427" y="24511"/>
                      <a:pt x="467" y="19407"/>
                      <a:pt x="31" y="12744"/>
                    </a:cubicBezTo>
                    <a:cubicBezTo>
                      <a:pt x="-405" y="6081"/>
                      <a:pt x="3844" y="382"/>
                      <a:pt x="9519" y="18"/>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6" name="Google Shape;8776;p13"/>
              <p:cNvSpPr/>
              <p:nvPr/>
            </p:nvSpPr>
            <p:spPr>
              <a:xfrm>
                <a:off x="3307066" y="2186244"/>
                <a:ext cx="12586" cy="16029"/>
              </a:xfrm>
              <a:custGeom>
                <a:avLst/>
                <a:gdLst/>
                <a:ahLst/>
                <a:cxnLst/>
                <a:rect l="l" t="t" r="r" b="b"/>
                <a:pathLst>
                  <a:path w="12586" h="16029" extrusionOk="0">
                    <a:moveTo>
                      <a:pt x="1495" y="10516"/>
                    </a:moveTo>
                    <a:cubicBezTo>
                      <a:pt x="-755" y="6308"/>
                      <a:pt x="-427" y="1780"/>
                      <a:pt x="2222" y="403"/>
                    </a:cubicBezTo>
                    <a:cubicBezTo>
                      <a:pt x="4877" y="-979"/>
                      <a:pt x="8848" y="1307"/>
                      <a:pt x="11091" y="5514"/>
                    </a:cubicBezTo>
                    <a:cubicBezTo>
                      <a:pt x="13341" y="9716"/>
                      <a:pt x="13013" y="14244"/>
                      <a:pt x="10364" y="15627"/>
                    </a:cubicBezTo>
                    <a:cubicBezTo>
                      <a:pt x="7715" y="17009"/>
                      <a:pt x="3744" y="14717"/>
                      <a:pt x="1495" y="1051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7" name="Google Shape;8777;p13"/>
              <p:cNvSpPr/>
              <p:nvPr/>
            </p:nvSpPr>
            <p:spPr>
              <a:xfrm>
                <a:off x="3331347" y="2208502"/>
                <a:ext cx="10569" cy="11679"/>
              </a:xfrm>
              <a:custGeom>
                <a:avLst/>
                <a:gdLst/>
                <a:ahLst/>
                <a:cxnLst/>
                <a:rect l="l" t="t" r="r" b="b"/>
                <a:pathLst>
                  <a:path w="10569" h="11679" extrusionOk="0">
                    <a:moveTo>
                      <a:pt x="845" y="8150"/>
                    </a:moveTo>
                    <a:cubicBezTo>
                      <a:pt x="-737" y="5191"/>
                      <a:pt x="-33" y="1753"/>
                      <a:pt x="2416" y="480"/>
                    </a:cubicBezTo>
                    <a:cubicBezTo>
                      <a:pt x="4871" y="-799"/>
                      <a:pt x="8139" y="565"/>
                      <a:pt x="9721" y="3524"/>
                    </a:cubicBezTo>
                    <a:cubicBezTo>
                      <a:pt x="11310" y="6488"/>
                      <a:pt x="10600" y="9920"/>
                      <a:pt x="8151" y="11199"/>
                    </a:cubicBezTo>
                    <a:cubicBezTo>
                      <a:pt x="5696" y="12478"/>
                      <a:pt x="2428" y="11114"/>
                      <a:pt x="845" y="815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78" name="Google Shape;8778;p13"/>
              <p:cNvSpPr/>
              <p:nvPr/>
            </p:nvSpPr>
            <p:spPr>
              <a:xfrm>
                <a:off x="3312407" y="2211219"/>
                <a:ext cx="10569" cy="11680"/>
              </a:xfrm>
              <a:custGeom>
                <a:avLst/>
                <a:gdLst/>
                <a:ahLst/>
                <a:cxnLst/>
                <a:rect l="l" t="t" r="r" b="b"/>
                <a:pathLst>
                  <a:path w="10569" h="11680" extrusionOk="0">
                    <a:moveTo>
                      <a:pt x="845" y="8155"/>
                    </a:moveTo>
                    <a:cubicBezTo>
                      <a:pt x="-737" y="5190"/>
                      <a:pt x="-34" y="1759"/>
                      <a:pt x="2416" y="479"/>
                    </a:cubicBezTo>
                    <a:cubicBezTo>
                      <a:pt x="4871" y="-800"/>
                      <a:pt x="8139" y="570"/>
                      <a:pt x="9721" y="3529"/>
                    </a:cubicBezTo>
                    <a:cubicBezTo>
                      <a:pt x="11310" y="6487"/>
                      <a:pt x="10600" y="9925"/>
                      <a:pt x="8151" y="11204"/>
                    </a:cubicBezTo>
                    <a:cubicBezTo>
                      <a:pt x="5696" y="12477"/>
                      <a:pt x="2428" y="11113"/>
                      <a:pt x="845" y="815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779" name="Google Shape;8779;p13"/>
            <p:cNvSpPr/>
            <p:nvPr/>
          </p:nvSpPr>
          <p:spPr>
            <a:xfrm>
              <a:off x="694347" y="2798878"/>
              <a:ext cx="4270746" cy="1565748"/>
            </a:xfrm>
            <a:custGeom>
              <a:avLst/>
              <a:gdLst/>
              <a:ahLst/>
              <a:cxnLst/>
              <a:rect l="l" t="t" r="r" b="b"/>
              <a:pathLst>
                <a:path w="4270746" h="1565748" extrusionOk="0">
                  <a:moveTo>
                    <a:pt x="16038" y="1538794"/>
                  </a:moveTo>
                  <a:cubicBezTo>
                    <a:pt x="16038" y="1538794"/>
                    <a:pt x="-2447" y="1151693"/>
                    <a:pt x="9533" y="781326"/>
                  </a:cubicBezTo>
                  <a:cubicBezTo>
                    <a:pt x="21513" y="410964"/>
                    <a:pt x="-89169" y="-1193"/>
                    <a:pt x="224084" y="25458"/>
                  </a:cubicBezTo>
                  <a:cubicBezTo>
                    <a:pt x="1395220" y="-36605"/>
                    <a:pt x="2661848" y="35825"/>
                    <a:pt x="3888026" y="24142"/>
                  </a:cubicBezTo>
                  <a:cubicBezTo>
                    <a:pt x="4321500" y="7955"/>
                    <a:pt x="4235841" y="190532"/>
                    <a:pt x="4260170" y="570073"/>
                  </a:cubicBezTo>
                  <a:cubicBezTo>
                    <a:pt x="4284494" y="949613"/>
                    <a:pt x="4259249" y="1565748"/>
                    <a:pt x="4259249" y="1565748"/>
                  </a:cubicBezTo>
                  <a:lnTo>
                    <a:pt x="16038" y="1538794"/>
                  </a:lnTo>
                  <a:close/>
                </a:path>
              </a:pathLst>
            </a:custGeom>
            <a:solidFill>
              <a:srgbClr val="C459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0" name="Google Shape;8780;p13"/>
            <p:cNvSpPr/>
            <p:nvPr/>
          </p:nvSpPr>
          <p:spPr>
            <a:xfrm>
              <a:off x="1507254" y="2964906"/>
              <a:ext cx="2665174" cy="1304130"/>
            </a:xfrm>
            <a:custGeom>
              <a:avLst/>
              <a:gdLst/>
              <a:ahLst/>
              <a:cxnLst/>
              <a:rect l="l" t="t" r="r" b="b"/>
              <a:pathLst>
                <a:path w="2665173" h="1304130" extrusionOk="0">
                  <a:moveTo>
                    <a:pt x="10009" y="1281681"/>
                  </a:moveTo>
                  <a:cubicBezTo>
                    <a:pt x="10009" y="1281681"/>
                    <a:pt x="-1528" y="959262"/>
                    <a:pt x="5947" y="650783"/>
                  </a:cubicBezTo>
                  <a:cubicBezTo>
                    <a:pt x="13428" y="342296"/>
                    <a:pt x="-55649" y="-996"/>
                    <a:pt x="139841" y="21206"/>
                  </a:cubicBezTo>
                  <a:cubicBezTo>
                    <a:pt x="870688" y="-30490"/>
                    <a:pt x="1661137" y="29839"/>
                    <a:pt x="2426335" y="20109"/>
                  </a:cubicBezTo>
                  <a:cubicBezTo>
                    <a:pt x="2696845" y="6625"/>
                    <a:pt x="2643390" y="158701"/>
                    <a:pt x="2658571" y="474820"/>
                  </a:cubicBezTo>
                  <a:cubicBezTo>
                    <a:pt x="2673752" y="790945"/>
                    <a:pt x="2658001" y="1304131"/>
                    <a:pt x="2658001" y="1304131"/>
                  </a:cubicBezTo>
                  <a:lnTo>
                    <a:pt x="10009" y="1281681"/>
                  </a:ln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1" name="Google Shape;8781;p13"/>
            <p:cNvSpPr/>
            <p:nvPr/>
          </p:nvSpPr>
          <p:spPr>
            <a:xfrm>
              <a:off x="2371372" y="993682"/>
              <a:ext cx="2290827" cy="494039"/>
            </a:xfrm>
            <a:custGeom>
              <a:avLst/>
              <a:gdLst/>
              <a:ahLst/>
              <a:cxnLst/>
              <a:rect l="l" t="t" r="r" b="b"/>
              <a:pathLst>
                <a:path w="2290827" h="494039" extrusionOk="0">
                  <a:moveTo>
                    <a:pt x="308" y="15925"/>
                  </a:moveTo>
                  <a:cubicBezTo>
                    <a:pt x="30639" y="-8204"/>
                    <a:pt x="791242" y="1769"/>
                    <a:pt x="850304" y="3551"/>
                  </a:cubicBezTo>
                  <a:cubicBezTo>
                    <a:pt x="1229402" y="14955"/>
                    <a:pt x="1668884" y="27147"/>
                    <a:pt x="2016104" y="169674"/>
                  </a:cubicBezTo>
                  <a:cubicBezTo>
                    <a:pt x="2111215" y="208718"/>
                    <a:pt x="2326161" y="347534"/>
                    <a:pt x="2285850" y="458608"/>
                  </a:cubicBezTo>
                  <a:cubicBezTo>
                    <a:pt x="2252221" y="551282"/>
                    <a:pt x="2089729" y="436655"/>
                    <a:pt x="2033516" y="403493"/>
                  </a:cubicBezTo>
                  <a:cubicBezTo>
                    <a:pt x="1797448" y="264233"/>
                    <a:pt x="1512564" y="191948"/>
                    <a:pt x="1217307" y="157337"/>
                  </a:cubicBezTo>
                  <a:cubicBezTo>
                    <a:pt x="1021932" y="134432"/>
                    <a:pt x="-20517" y="32488"/>
                    <a:pt x="308" y="15925"/>
                  </a:cubicBezTo>
                  <a:close/>
                </a:path>
              </a:pathLst>
            </a:custGeom>
            <a:solidFill>
              <a:srgbClr val="B2502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2" name="Google Shape;8782;p13"/>
            <p:cNvSpPr/>
            <p:nvPr/>
          </p:nvSpPr>
          <p:spPr>
            <a:xfrm>
              <a:off x="785563" y="3842516"/>
              <a:ext cx="364365" cy="369720"/>
            </a:xfrm>
            <a:custGeom>
              <a:avLst/>
              <a:gdLst/>
              <a:ahLst/>
              <a:cxnLst/>
              <a:rect l="l" t="t" r="r" b="b"/>
              <a:pathLst>
                <a:path w="364365" h="369720" extrusionOk="0">
                  <a:moveTo>
                    <a:pt x="106725" y="5977"/>
                  </a:moveTo>
                  <a:cubicBezTo>
                    <a:pt x="-101913" y="68544"/>
                    <a:pt x="27171" y="427344"/>
                    <a:pt x="221764" y="361746"/>
                  </a:cubicBezTo>
                  <a:cubicBezTo>
                    <a:pt x="522041" y="260524"/>
                    <a:pt x="281578" y="-46453"/>
                    <a:pt x="106725" y="5977"/>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3" name="Google Shape;8783;p13"/>
            <p:cNvSpPr/>
            <p:nvPr/>
          </p:nvSpPr>
          <p:spPr>
            <a:xfrm>
              <a:off x="4568026" y="3835625"/>
              <a:ext cx="345020" cy="383570"/>
            </a:xfrm>
            <a:custGeom>
              <a:avLst/>
              <a:gdLst/>
              <a:ahLst/>
              <a:cxnLst/>
              <a:rect l="l" t="t" r="r" b="b"/>
              <a:pathLst>
                <a:path w="345020" h="383570" extrusionOk="0">
                  <a:moveTo>
                    <a:pt x="273559" y="28318"/>
                  </a:moveTo>
                  <a:cubicBezTo>
                    <a:pt x="95274" y="-96815"/>
                    <a:pt x="-106612" y="226670"/>
                    <a:pt x="65361" y="338896"/>
                  </a:cubicBezTo>
                  <a:cubicBezTo>
                    <a:pt x="330742" y="512070"/>
                    <a:pt x="422979" y="133190"/>
                    <a:pt x="273559" y="28318"/>
                  </a:cubicBezTo>
                  <a:close/>
                </a:path>
              </a:pathLst>
            </a:custGeom>
            <a:solidFill>
              <a:srgbClr val="A6452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4" name="Google Shape;8784;p13"/>
            <p:cNvSpPr/>
            <p:nvPr/>
          </p:nvSpPr>
          <p:spPr>
            <a:xfrm>
              <a:off x="1292801" y="2932414"/>
              <a:ext cx="114687" cy="1210011"/>
            </a:xfrm>
            <a:custGeom>
              <a:avLst/>
              <a:gdLst/>
              <a:ahLst/>
              <a:cxnLst/>
              <a:rect l="l" t="t" r="r" b="b"/>
              <a:pathLst>
                <a:path w="114687" h="1210011" extrusionOk="0">
                  <a:moveTo>
                    <a:pt x="52538" y="98"/>
                  </a:moveTo>
                  <a:cubicBezTo>
                    <a:pt x="-17043" y="13242"/>
                    <a:pt x="23613" y="195140"/>
                    <a:pt x="19521" y="256270"/>
                  </a:cubicBezTo>
                  <a:cubicBezTo>
                    <a:pt x="4043" y="487208"/>
                    <a:pt x="-11459" y="719730"/>
                    <a:pt x="12052" y="951068"/>
                  </a:cubicBezTo>
                  <a:cubicBezTo>
                    <a:pt x="16102" y="990888"/>
                    <a:pt x="-12672" y="1214266"/>
                    <a:pt x="67652" y="1209950"/>
                  </a:cubicBezTo>
                  <a:cubicBezTo>
                    <a:pt x="135360" y="1206306"/>
                    <a:pt x="111776" y="986614"/>
                    <a:pt x="106065" y="944442"/>
                  </a:cubicBezTo>
                  <a:cubicBezTo>
                    <a:pt x="73363" y="703009"/>
                    <a:pt x="99300" y="453009"/>
                    <a:pt x="86416" y="213358"/>
                  </a:cubicBezTo>
                  <a:cubicBezTo>
                    <a:pt x="84064" y="169568"/>
                    <a:pt x="78074" y="-4728"/>
                    <a:pt x="52538" y="98"/>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5" name="Google Shape;8785;p13"/>
            <p:cNvSpPr/>
            <p:nvPr/>
          </p:nvSpPr>
          <p:spPr>
            <a:xfrm>
              <a:off x="4275739" y="2974297"/>
              <a:ext cx="133772" cy="1201194"/>
            </a:xfrm>
            <a:custGeom>
              <a:avLst/>
              <a:gdLst/>
              <a:ahLst/>
              <a:cxnLst/>
              <a:rect l="l" t="t" r="r" b="b"/>
              <a:pathLst>
                <a:path w="133772" h="1201194" extrusionOk="0">
                  <a:moveTo>
                    <a:pt x="74398" y="8584"/>
                  </a:moveTo>
                  <a:cubicBezTo>
                    <a:pt x="55531" y="29609"/>
                    <a:pt x="50790" y="-12654"/>
                    <a:pt x="28534" y="3976"/>
                  </a:cubicBezTo>
                  <a:cubicBezTo>
                    <a:pt x="-36791" y="52786"/>
                    <a:pt x="30808" y="243281"/>
                    <a:pt x="28552" y="311456"/>
                  </a:cubicBezTo>
                  <a:cubicBezTo>
                    <a:pt x="22089" y="507225"/>
                    <a:pt x="10328" y="739158"/>
                    <a:pt x="44442" y="928713"/>
                  </a:cubicBezTo>
                  <a:cubicBezTo>
                    <a:pt x="50317" y="961366"/>
                    <a:pt x="47183" y="1204685"/>
                    <a:pt x="81898" y="1201156"/>
                  </a:cubicBezTo>
                  <a:cubicBezTo>
                    <a:pt x="113593" y="1197931"/>
                    <a:pt x="133727" y="1034233"/>
                    <a:pt x="133770" y="1010413"/>
                  </a:cubicBezTo>
                  <a:cubicBezTo>
                    <a:pt x="134146" y="798226"/>
                    <a:pt x="100194" y="588689"/>
                    <a:pt x="104323" y="375010"/>
                  </a:cubicBezTo>
                  <a:cubicBezTo>
                    <a:pt x="105978" y="289266"/>
                    <a:pt x="100170" y="209324"/>
                    <a:pt x="91743" y="126399"/>
                  </a:cubicBezTo>
                  <a:cubicBezTo>
                    <a:pt x="89421" y="103591"/>
                    <a:pt x="88190" y="-6785"/>
                    <a:pt x="74398" y="8584"/>
                  </a:cubicBezTo>
                  <a:close/>
                </a:path>
              </a:pathLst>
            </a:custGeom>
            <a:solidFill>
              <a:srgbClr val="D5693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6" name="Google Shape;8786;p13"/>
            <p:cNvSpPr/>
            <p:nvPr/>
          </p:nvSpPr>
          <p:spPr>
            <a:xfrm>
              <a:off x="1559335" y="3017412"/>
              <a:ext cx="808471" cy="824853"/>
            </a:xfrm>
            <a:custGeom>
              <a:avLst/>
              <a:gdLst/>
              <a:ahLst/>
              <a:cxnLst/>
              <a:rect l="l" t="t" r="r" b="b"/>
              <a:pathLst>
                <a:path w="808471" h="824853" extrusionOk="0">
                  <a:moveTo>
                    <a:pt x="21308" y="823867"/>
                  </a:moveTo>
                  <a:cubicBezTo>
                    <a:pt x="-8290" y="800223"/>
                    <a:pt x="5169" y="606006"/>
                    <a:pt x="2823" y="556668"/>
                  </a:cubicBezTo>
                  <a:cubicBezTo>
                    <a:pt x="-1846" y="458489"/>
                    <a:pt x="-11255" y="111596"/>
                    <a:pt x="76029" y="47775"/>
                  </a:cubicBezTo>
                  <a:cubicBezTo>
                    <a:pt x="157845" y="-12058"/>
                    <a:pt x="376052" y="5294"/>
                    <a:pt x="475249" y="1959"/>
                  </a:cubicBezTo>
                  <a:cubicBezTo>
                    <a:pt x="533232" y="7"/>
                    <a:pt x="756023" y="-8257"/>
                    <a:pt x="794787" y="33812"/>
                  </a:cubicBezTo>
                  <a:cubicBezTo>
                    <a:pt x="854783" y="98925"/>
                    <a:pt x="699664" y="88315"/>
                    <a:pt x="672934" y="88315"/>
                  </a:cubicBezTo>
                  <a:cubicBezTo>
                    <a:pt x="571591" y="88309"/>
                    <a:pt x="248263" y="65496"/>
                    <a:pt x="173038" y="130457"/>
                  </a:cubicBezTo>
                  <a:cubicBezTo>
                    <a:pt x="47383" y="238960"/>
                    <a:pt x="99104" y="513005"/>
                    <a:pt x="69827" y="659351"/>
                  </a:cubicBezTo>
                  <a:cubicBezTo>
                    <a:pt x="65535" y="680807"/>
                    <a:pt x="39938" y="838745"/>
                    <a:pt x="21308" y="82386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7" name="Google Shape;8787;p13"/>
            <p:cNvSpPr/>
            <p:nvPr/>
          </p:nvSpPr>
          <p:spPr>
            <a:xfrm>
              <a:off x="3274547" y="3398061"/>
              <a:ext cx="848087" cy="813688"/>
            </a:xfrm>
            <a:custGeom>
              <a:avLst/>
              <a:gdLst/>
              <a:ahLst/>
              <a:cxnLst/>
              <a:rect l="l" t="t" r="r" b="b"/>
              <a:pathLst>
                <a:path w="848087" h="813688" extrusionOk="0">
                  <a:moveTo>
                    <a:pt x="799169" y="5537"/>
                  </a:moveTo>
                  <a:cubicBezTo>
                    <a:pt x="835054" y="56458"/>
                    <a:pt x="817381" y="133096"/>
                    <a:pt x="824293" y="193795"/>
                  </a:cubicBezTo>
                  <a:cubicBezTo>
                    <a:pt x="839904" y="330950"/>
                    <a:pt x="886732" y="681269"/>
                    <a:pt x="780441" y="782758"/>
                  </a:cubicBezTo>
                  <a:cubicBezTo>
                    <a:pt x="734293" y="826827"/>
                    <a:pt x="659061" y="810301"/>
                    <a:pt x="603909" y="812095"/>
                  </a:cubicBezTo>
                  <a:cubicBezTo>
                    <a:pt x="464680" y="816606"/>
                    <a:pt x="332145" y="797836"/>
                    <a:pt x="193867" y="785607"/>
                  </a:cubicBezTo>
                  <a:cubicBezTo>
                    <a:pt x="154460" y="782127"/>
                    <a:pt x="21427" y="790930"/>
                    <a:pt x="1572" y="746818"/>
                  </a:cubicBezTo>
                  <a:cubicBezTo>
                    <a:pt x="-17204" y="705120"/>
                    <a:pt x="137994" y="705671"/>
                    <a:pt x="157595" y="705035"/>
                  </a:cubicBezTo>
                  <a:cubicBezTo>
                    <a:pt x="282134" y="700997"/>
                    <a:pt x="404126" y="699033"/>
                    <a:pt x="527702" y="686477"/>
                  </a:cubicBezTo>
                  <a:cubicBezTo>
                    <a:pt x="578301" y="681336"/>
                    <a:pt x="656400" y="690709"/>
                    <a:pt x="694898" y="652199"/>
                  </a:cubicBezTo>
                  <a:cubicBezTo>
                    <a:pt x="801146" y="545914"/>
                    <a:pt x="753420" y="340548"/>
                    <a:pt x="749025" y="204981"/>
                  </a:cubicBezTo>
                  <a:cubicBezTo>
                    <a:pt x="748376" y="184998"/>
                    <a:pt x="768759" y="-37616"/>
                    <a:pt x="799169" y="5537"/>
                  </a:cubicBezTo>
                  <a:close/>
                </a:path>
              </a:pathLst>
            </a:custGeom>
            <a:solidFill>
              <a:srgbClr val="B0532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788" name="Google Shape;8788;p13"/>
          <p:cNvSpPr txBox="1">
            <a:spLocks noGrp="1"/>
          </p:cNvSpPr>
          <p:nvPr>
            <p:ph type="title"/>
          </p:nvPr>
        </p:nvSpPr>
        <p:spPr>
          <a:xfrm>
            <a:off x="5909588" y="814161"/>
            <a:ext cx="5581500" cy="1242900"/>
          </a:xfrm>
          <a:prstGeom prst="rect">
            <a:avLst/>
          </a:prstGeom>
          <a:noFill/>
          <a:ln>
            <a:noFill/>
          </a:ln>
        </p:spPr>
        <p:txBody>
          <a:bodyPr spcFirstLastPara="1" wrap="square" lIns="121900" tIns="121900" rIns="121900" bIns="121900" anchor="ctr" anchorCtr="0">
            <a:noAutofit/>
          </a:bodyPr>
          <a:lstStyle>
            <a:lvl1pPr lvl="0">
              <a:spcBef>
                <a:spcPts val="0"/>
              </a:spcBef>
              <a:spcAft>
                <a:spcPts val="0"/>
              </a:spcAft>
              <a:buClr>
                <a:schemeClr val="dk1"/>
              </a:buClr>
              <a:buSzPts val="4000"/>
              <a:buFont typeface="Aldrich"/>
              <a:buNone/>
              <a:defRPr/>
            </a:lvl1pPr>
            <a:lvl2pPr lvl="1"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l">
              <a:lnSpc>
                <a:spcPct val="100000"/>
              </a:lnSpc>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8789" name="Google Shape;8789;p13"/>
          <p:cNvSpPr txBox="1">
            <a:spLocks noGrp="1"/>
          </p:cNvSpPr>
          <p:nvPr>
            <p:ph type="body" idx="1"/>
          </p:nvPr>
        </p:nvSpPr>
        <p:spPr>
          <a:xfrm>
            <a:off x="5909588" y="2125860"/>
            <a:ext cx="5581500" cy="1045200"/>
          </a:xfrm>
          <a:prstGeom prst="rect">
            <a:avLst/>
          </a:prstGeom>
          <a:noFill/>
          <a:ln>
            <a:noFill/>
          </a:ln>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lgn="l">
              <a:lnSpc>
                <a:spcPct val="115000"/>
              </a:lnSpc>
              <a:spcBef>
                <a:spcPts val="0"/>
              </a:spcBef>
              <a:spcAft>
                <a:spcPts val="0"/>
              </a:spcAft>
              <a:buSzPts val="1900"/>
              <a:buChar char="○"/>
              <a:defRPr/>
            </a:lvl2pPr>
            <a:lvl3pPr marL="1371600" lvl="2" indent="-349250" algn="l">
              <a:lnSpc>
                <a:spcPct val="115000"/>
              </a:lnSpc>
              <a:spcBef>
                <a:spcPts val="2100"/>
              </a:spcBef>
              <a:spcAft>
                <a:spcPts val="0"/>
              </a:spcAft>
              <a:buSzPts val="1900"/>
              <a:buChar char="■"/>
              <a:defRPr/>
            </a:lvl3pPr>
            <a:lvl4pPr marL="1828800" lvl="3" indent="-349250" algn="l">
              <a:lnSpc>
                <a:spcPct val="115000"/>
              </a:lnSpc>
              <a:spcBef>
                <a:spcPts val="2100"/>
              </a:spcBef>
              <a:spcAft>
                <a:spcPts val="0"/>
              </a:spcAft>
              <a:buSzPts val="1900"/>
              <a:buChar char="●"/>
              <a:defRPr/>
            </a:lvl4pPr>
            <a:lvl5pPr marL="2286000" lvl="4" indent="-349250" algn="l">
              <a:lnSpc>
                <a:spcPct val="115000"/>
              </a:lnSpc>
              <a:spcBef>
                <a:spcPts val="2100"/>
              </a:spcBef>
              <a:spcAft>
                <a:spcPts val="0"/>
              </a:spcAft>
              <a:buSzPts val="1900"/>
              <a:buChar char="○"/>
              <a:defRPr/>
            </a:lvl5pPr>
            <a:lvl6pPr marL="2743200" lvl="5" indent="-349250" algn="l">
              <a:lnSpc>
                <a:spcPct val="115000"/>
              </a:lnSpc>
              <a:spcBef>
                <a:spcPts val="2100"/>
              </a:spcBef>
              <a:spcAft>
                <a:spcPts val="0"/>
              </a:spcAft>
              <a:buSzPts val="1900"/>
              <a:buChar char="■"/>
              <a:defRPr/>
            </a:lvl6pPr>
            <a:lvl7pPr marL="3200400" lvl="6" indent="-349250" algn="l">
              <a:lnSpc>
                <a:spcPct val="115000"/>
              </a:lnSpc>
              <a:spcBef>
                <a:spcPts val="2100"/>
              </a:spcBef>
              <a:spcAft>
                <a:spcPts val="0"/>
              </a:spcAft>
              <a:buSzPts val="1900"/>
              <a:buChar char="●"/>
              <a:defRPr/>
            </a:lvl7pPr>
            <a:lvl8pPr marL="3657600" lvl="7" indent="-349250" algn="l">
              <a:lnSpc>
                <a:spcPct val="115000"/>
              </a:lnSpc>
              <a:spcBef>
                <a:spcPts val="2100"/>
              </a:spcBef>
              <a:spcAft>
                <a:spcPts val="0"/>
              </a:spcAft>
              <a:buSzPts val="1900"/>
              <a:buChar char="○"/>
              <a:defRPr/>
            </a:lvl8pPr>
            <a:lvl9pPr marL="4114800" lvl="8" indent="-349250" algn="l">
              <a:lnSpc>
                <a:spcPct val="115000"/>
              </a:lnSpc>
              <a:spcBef>
                <a:spcPts val="2100"/>
              </a:spcBef>
              <a:spcAft>
                <a:spcPts val="2100"/>
              </a:spcAft>
              <a:buSzPts val="1900"/>
              <a:buChar char="■"/>
              <a:defRPr/>
            </a:lvl9pPr>
          </a:lstStyle>
          <a:p>
            <a:endParaRPr/>
          </a:p>
        </p:txBody>
      </p:sp>
      <p:grpSp>
        <p:nvGrpSpPr>
          <p:cNvPr id="8790" name="Google Shape;8790;p13"/>
          <p:cNvGrpSpPr/>
          <p:nvPr/>
        </p:nvGrpSpPr>
        <p:grpSpPr>
          <a:xfrm>
            <a:off x="3286207" y="4554154"/>
            <a:ext cx="1801131" cy="610744"/>
            <a:chOff x="6595662" y="8854335"/>
            <a:chExt cx="3946388" cy="1338176"/>
          </a:xfrm>
        </p:grpSpPr>
        <p:sp>
          <p:nvSpPr>
            <p:cNvPr id="8791" name="Google Shape;8791;p13"/>
            <p:cNvSpPr/>
            <p:nvPr/>
          </p:nvSpPr>
          <p:spPr>
            <a:xfrm>
              <a:off x="6595662" y="8901550"/>
              <a:ext cx="797280" cy="1022603"/>
            </a:xfrm>
            <a:custGeom>
              <a:avLst/>
              <a:gdLst/>
              <a:ahLst/>
              <a:cxnLst/>
              <a:rect l="l" t="t" r="r" b="b"/>
              <a:pathLst>
                <a:path w="797280" h="1022603" extrusionOk="0">
                  <a:moveTo>
                    <a:pt x="363979" y="1022604"/>
                  </a:moveTo>
                  <a:cubicBezTo>
                    <a:pt x="383695" y="1022604"/>
                    <a:pt x="393859" y="1006468"/>
                    <a:pt x="393859" y="975388"/>
                  </a:cubicBezTo>
                  <a:cubicBezTo>
                    <a:pt x="393859" y="961644"/>
                    <a:pt x="391468" y="944318"/>
                    <a:pt x="386686" y="923991"/>
                  </a:cubicBezTo>
                  <a:cubicBezTo>
                    <a:pt x="380114" y="887539"/>
                    <a:pt x="374732" y="836733"/>
                    <a:pt x="371742" y="772182"/>
                  </a:cubicBezTo>
                  <a:cubicBezTo>
                    <a:pt x="368760" y="724376"/>
                    <a:pt x="367560" y="677160"/>
                    <a:pt x="367560" y="629345"/>
                  </a:cubicBezTo>
                  <a:cubicBezTo>
                    <a:pt x="367560" y="495462"/>
                    <a:pt x="377123" y="354416"/>
                    <a:pt x="396850" y="206197"/>
                  </a:cubicBezTo>
                  <a:lnTo>
                    <a:pt x="407603" y="114157"/>
                  </a:lnTo>
                  <a:cubicBezTo>
                    <a:pt x="540287" y="102203"/>
                    <a:pt x="638899" y="96221"/>
                    <a:pt x="702259" y="96221"/>
                  </a:cubicBezTo>
                  <a:cubicBezTo>
                    <a:pt x="709422" y="96221"/>
                    <a:pt x="717194" y="96821"/>
                    <a:pt x="724967" y="97421"/>
                  </a:cubicBezTo>
                  <a:cubicBezTo>
                    <a:pt x="732739" y="98021"/>
                    <a:pt x="739912" y="98021"/>
                    <a:pt x="747084" y="98021"/>
                  </a:cubicBezTo>
                  <a:cubicBezTo>
                    <a:pt x="763810" y="98021"/>
                    <a:pt x="779354" y="95631"/>
                    <a:pt x="793699" y="90849"/>
                  </a:cubicBezTo>
                  <a:cubicBezTo>
                    <a:pt x="796090" y="89649"/>
                    <a:pt x="797280" y="88459"/>
                    <a:pt x="797280" y="86658"/>
                  </a:cubicBezTo>
                  <a:cubicBezTo>
                    <a:pt x="797280" y="82477"/>
                    <a:pt x="794890" y="78295"/>
                    <a:pt x="789518" y="75305"/>
                  </a:cubicBezTo>
                  <a:cubicBezTo>
                    <a:pt x="743493" y="56779"/>
                    <a:pt x="695677" y="47815"/>
                    <a:pt x="645481" y="47815"/>
                  </a:cubicBezTo>
                  <a:cubicBezTo>
                    <a:pt x="632927" y="47815"/>
                    <a:pt x="617382" y="48416"/>
                    <a:pt x="598856" y="49606"/>
                  </a:cubicBezTo>
                  <a:cubicBezTo>
                    <a:pt x="531924" y="50806"/>
                    <a:pt x="467973" y="53787"/>
                    <a:pt x="407603" y="58569"/>
                  </a:cubicBezTo>
                  <a:cubicBezTo>
                    <a:pt x="406413" y="50206"/>
                    <a:pt x="404613" y="41833"/>
                    <a:pt x="401631" y="33471"/>
                  </a:cubicBezTo>
                  <a:cubicBezTo>
                    <a:pt x="398640" y="26298"/>
                    <a:pt x="391468" y="19126"/>
                    <a:pt x="381305" y="12554"/>
                  </a:cubicBezTo>
                  <a:cubicBezTo>
                    <a:pt x="371151" y="5982"/>
                    <a:pt x="362178" y="2391"/>
                    <a:pt x="355006" y="1200"/>
                  </a:cubicBezTo>
                  <a:cubicBezTo>
                    <a:pt x="347834" y="600"/>
                    <a:pt x="343052" y="0"/>
                    <a:pt x="340661" y="0"/>
                  </a:cubicBezTo>
                  <a:cubicBezTo>
                    <a:pt x="332899" y="0"/>
                    <a:pt x="326326" y="2391"/>
                    <a:pt x="321545" y="7772"/>
                  </a:cubicBezTo>
                  <a:cubicBezTo>
                    <a:pt x="307791" y="25098"/>
                    <a:pt x="298828" y="44825"/>
                    <a:pt x="295246" y="66941"/>
                  </a:cubicBezTo>
                  <a:cubicBezTo>
                    <a:pt x="249221" y="69923"/>
                    <a:pt x="202606" y="71723"/>
                    <a:pt x="156581" y="72314"/>
                  </a:cubicBezTo>
                  <a:cubicBezTo>
                    <a:pt x="112357" y="72314"/>
                    <a:pt x="74704" y="69332"/>
                    <a:pt x="44225" y="63951"/>
                  </a:cubicBezTo>
                  <a:cubicBezTo>
                    <a:pt x="34061" y="61560"/>
                    <a:pt x="25098" y="60369"/>
                    <a:pt x="16735" y="60369"/>
                  </a:cubicBezTo>
                  <a:cubicBezTo>
                    <a:pt x="10153" y="60369"/>
                    <a:pt x="5372" y="61560"/>
                    <a:pt x="1191" y="65141"/>
                  </a:cubicBezTo>
                  <a:cubicBezTo>
                    <a:pt x="590" y="65741"/>
                    <a:pt x="0" y="66341"/>
                    <a:pt x="0" y="66941"/>
                  </a:cubicBezTo>
                  <a:cubicBezTo>
                    <a:pt x="2981" y="78895"/>
                    <a:pt x="16735" y="88459"/>
                    <a:pt x="41234" y="95631"/>
                  </a:cubicBezTo>
                  <a:cubicBezTo>
                    <a:pt x="85458" y="113557"/>
                    <a:pt x="153000" y="121920"/>
                    <a:pt x="243249" y="121920"/>
                  </a:cubicBezTo>
                  <a:cubicBezTo>
                    <a:pt x="257594" y="121920"/>
                    <a:pt x="272529" y="121920"/>
                    <a:pt x="286874" y="121329"/>
                  </a:cubicBezTo>
                  <a:cubicBezTo>
                    <a:pt x="262376" y="289274"/>
                    <a:pt x="250422" y="451837"/>
                    <a:pt x="250422" y="608428"/>
                  </a:cubicBezTo>
                  <a:cubicBezTo>
                    <a:pt x="250422" y="692096"/>
                    <a:pt x="254603" y="779354"/>
                    <a:pt x="264166" y="869604"/>
                  </a:cubicBezTo>
                  <a:cubicBezTo>
                    <a:pt x="265357" y="914429"/>
                    <a:pt x="273129" y="951490"/>
                    <a:pt x="288074" y="981370"/>
                  </a:cubicBezTo>
                  <a:cubicBezTo>
                    <a:pt x="293446" y="989143"/>
                    <a:pt x="303009" y="996905"/>
                    <a:pt x="316763" y="1005878"/>
                  </a:cubicBezTo>
                  <a:cubicBezTo>
                    <a:pt x="333499" y="1016632"/>
                    <a:pt x="349634" y="1022604"/>
                    <a:pt x="363979" y="1022604"/>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2" name="Google Shape;8792;p13"/>
            <p:cNvSpPr/>
            <p:nvPr/>
          </p:nvSpPr>
          <p:spPr>
            <a:xfrm>
              <a:off x="7079770" y="8916495"/>
              <a:ext cx="414185" cy="860041"/>
            </a:xfrm>
            <a:custGeom>
              <a:avLst/>
              <a:gdLst/>
              <a:ahLst/>
              <a:cxnLst/>
              <a:rect l="l" t="t" r="r" b="b"/>
              <a:pathLst>
                <a:path w="414185" h="860041" extrusionOk="0">
                  <a:moveTo>
                    <a:pt x="100403" y="860041"/>
                  </a:moveTo>
                  <a:cubicBezTo>
                    <a:pt x="116548" y="860041"/>
                    <a:pt x="126102" y="851668"/>
                    <a:pt x="128492" y="834943"/>
                  </a:cubicBezTo>
                  <a:lnTo>
                    <a:pt x="129092" y="808644"/>
                  </a:lnTo>
                  <a:lnTo>
                    <a:pt x="129092" y="794890"/>
                  </a:lnTo>
                  <a:cubicBezTo>
                    <a:pt x="132683" y="765610"/>
                    <a:pt x="135074" y="736321"/>
                    <a:pt x="136865" y="706441"/>
                  </a:cubicBezTo>
                  <a:cubicBezTo>
                    <a:pt x="138655" y="665198"/>
                    <a:pt x="142837" y="623364"/>
                    <a:pt x="150609" y="582120"/>
                  </a:cubicBezTo>
                  <a:cubicBezTo>
                    <a:pt x="170336" y="482908"/>
                    <a:pt x="207388" y="411194"/>
                    <a:pt x="261776" y="366960"/>
                  </a:cubicBezTo>
                  <a:cubicBezTo>
                    <a:pt x="277311" y="355016"/>
                    <a:pt x="291065" y="349034"/>
                    <a:pt x="303019" y="349034"/>
                  </a:cubicBezTo>
                  <a:cubicBezTo>
                    <a:pt x="316164" y="349034"/>
                    <a:pt x="325126" y="356207"/>
                    <a:pt x="328717" y="369351"/>
                  </a:cubicBezTo>
                  <a:cubicBezTo>
                    <a:pt x="329908" y="372942"/>
                    <a:pt x="329908" y="376524"/>
                    <a:pt x="329908" y="380114"/>
                  </a:cubicBezTo>
                  <a:cubicBezTo>
                    <a:pt x="329908" y="388477"/>
                    <a:pt x="328717" y="397450"/>
                    <a:pt x="325126" y="408204"/>
                  </a:cubicBezTo>
                  <a:lnTo>
                    <a:pt x="322145" y="423739"/>
                  </a:lnTo>
                  <a:cubicBezTo>
                    <a:pt x="313172" y="462592"/>
                    <a:pt x="306000" y="501444"/>
                    <a:pt x="301819" y="541487"/>
                  </a:cubicBezTo>
                  <a:cubicBezTo>
                    <a:pt x="297637" y="592884"/>
                    <a:pt x="295247" y="638309"/>
                    <a:pt x="295247" y="677151"/>
                  </a:cubicBezTo>
                  <a:cubicBezTo>
                    <a:pt x="294647" y="687914"/>
                    <a:pt x="294046" y="698668"/>
                    <a:pt x="292856" y="710022"/>
                  </a:cubicBezTo>
                  <a:cubicBezTo>
                    <a:pt x="291065" y="722576"/>
                    <a:pt x="290465" y="735130"/>
                    <a:pt x="290465" y="747675"/>
                  </a:cubicBezTo>
                  <a:cubicBezTo>
                    <a:pt x="290465" y="770992"/>
                    <a:pt x="293456" y="794299"/>
                    <a:pt x="299428" y="816407"/>
                  </a:cubicBezTo>
                  <a:cubicBezTo>
                    <a:pt x="304810" y="828961"/>
                    <a:pt x="314973" y="838524"/>
                    <a:pt x="329317" y="845096"/>
                  </a:cubicBezTo>
                  <a:cubicBezTo>
                    <a:pt x="343653" y="851078"/>
                    <a:pt x="356206" y="854060"/>
                    <a:pt x="367560" y="854060"/>
                  </a:cubicBezTo>
                  <a:cubicBezTo>
                    <a:pt x="370551" y="854060"/>
                    <a:pt x="373542" y="854060"/>
                    <a:pt x="376533" y="853469"/>
                  </a:cubicBezTo>
                  <a:cubicBezTo>
                    <a:pt x="389077" y="851078"/>
                    <a:pt x="395650" y="846297"/>
                    <a:pt x="397450" y="839124"/>
                  </a:cubicBezTo>
                  <a:cubicBezTo>
                    <a:pt x="398040" y="839124"/>
                    <a:pt x="398040" y="839124"/>
                    <a:pt x="398641" y="839124"/>
                  </a:cubicBezTo>
                  <a:cubicBezTo>
                    <a:pt x="398641" y="839724"/>
                    <a:pt x="398641" y="839724"/>
                    <a:pt x="399240" y="840314"/>
                  </a:cubicBezTo>
                  <a:cubicBezTo>
                    <a:pt x="405813" y="824179"/>
                    <a:pt x="409404" y="806844"/>
                    <a:pt x="409404" y="788318"/>
                  </a:cubicBezTo>
                  <a:lnTo>
                    <a:pt x="408804" y="775173"/>
                  </a:lnTo>
                  <a:cubicBezTo>
                    <a:pt x="408804" y="759038"/>
                    <a:pt x="409404" y="743493"/>
                    <a:pt x="409994" y="727358"/>
                  </a:cubicBezTo>
                  <a:cubicBezTo>
                    <a:pt x="412385" y="662216"/>
                    <a:pt x="414185" y="622764"/>
                    <a:pt x="414185" y="608419"/>
                  </a:cubicBezTo>
                  <a:cubicBezTo>
                    <a:pt x="414185" y="567785"/>
                    <a:pt x="411794" y="527733"/>
                    <a:pt x="407603" y="487099"/>
                  </a:cubicBezTo>
                  <a:cubicBezTo>
                    <a:pt x="404622" y="449447"/>
                    <a:pt x="396250" y="412985"/>
                    <a:pt x="381315" y="377723"/>
                  </a:cubicBezTo>
                  <a:cubicBezTo>
                    <a:pt x="366370" y="343062"/>
                    <a:pt x="336480" y="325127"/>
                    <a:pt x="291656" y="323936"/>
                  </a:cubicBezTo>
                  <a:cubicBezTo>
                    <a:pt x="248631" y="328117"/>
                    <a:pt x="213960" y="350234"/>
                    <a:pt x="187662" y="390868"/>
                  </a:cubicBezTo>
                  <a:cubicBezTo>
                    <a:pt x="161373" y="432111"/>
                    <a:pt x="142837" y="470954"/>
                    <a:pt x="131483" y="508616"/>
                  </a:cubicBezTo>
                  <a:cubicBezTo>
                    <a:pt x="126702" y="523551"/>
                    <a:pt x="122520" y="539096"/>
                    <a:pt x="118929" y="554631"/>
                  </a:cubicBezTo>
                  <a:lnTo>
                    <a:pt x="118339" y="472154"/>
                  </a:lnTo>
                  <a:cubicBezTo>
                    <a:pt x="118339" y="390868"/>
                    <a:pt x="119529" y="309591"/>
                    <a:pt x="121920" y="227705"/>
                  </a:cubicBezTo>
                  <a:cubicBezTo>
                    <a:pt x="122520" y="215160"/>
                    <a:pt x="123120" y="201416"/>
                    <a:pt x="124311" y="187662"/>
                  </a:cubicBezTo>
                  <a:cubicBezTo>
                    <a:pt x="126102" y="166744"/>
                    <a:pt x="127302" y="146428"/>
                    <a:pt x="127302" y="125511"/>
                  </a:cubicBezTo>
                  <a:cubicBezTo>
                    <a:pt x="127302" y="63951"/>
                    <a:pt x="115348" y="26298"/>
                    <a:pt x="92040" y="11354"/>
                  </a:cubicBezTo>
                  <a:cubicBezTo>
                    <a:pt x="80086" y="3582"/>
                    <a:pt x="68732" y="0"/>
                    <a:pt x="57969" y="0"/>
                  </a:cubicBezTo>
                  <a:cubicBezTo>
                    <a:pt x="51397" y="0"/>
                    <a:pt x="46016" y="1791"/>
                    <a:pt x="41234" y="6572"/>
                  </a:cubicBezTo>
                  <a:cubicBezTo>
                    <a:pt x="26299" y="24499"/>
                    <a:pt x="17326" y="47806"/>
                    <a:pt x="13145" y="75905"/>
                  </a:cubicBezTo>
                  <a:cubicBezTo>
                    <a:pt x="8963" y="104584"/>
                    <a:pt x="7173" y="132083"/>
                    <a:pt x="7173" y="158972"/>
                  </a:cubicBezTo>
                  <a:lnTo>
                    <a:pt x="5972" y="185271"/>
                  </a:lnTo>
                  <a:cubicBezTo>
                    <a:pt x="2391" y="255204"/>
                    <a:pt x="600" y="325127"/>
                    <a:pt x="0" y="395059"/>
                  </a:cubicBezTo>
                  <a:cubicBezTo>
                    <a:pt x="0" y="462592"/>
                    <a:pt x="1191" y="530123"/>
                    <a:pt x="2991" y="597665"/>
                  </a:cubicBezTo>
                  <a:cubicBezTo>
                    <a:pt x="3581" y="613801"/>
                    <a:pt x="3581" y="630536"/>
                    <a:pt x="3581" y="647272"/>
                  </a:cubicBezTo>
                  <a:lnTo>
                    <a:pt x="3581" y="655044"/>
                  </a:lnTo>
                  <a:cubicBezTo>
                    <a:pt x="3581" y="707041"/>
                    <a:pt x="7173" y="757837"/>
                    <a:pt x="14935" y="808044"/>
                  </a:cubicBezTo>
                  <a:cubicBezTo>
                    <a:pt x="17926" y="821188"/>
                    <a:pt x="28690" y="833142"/>
                    <a:pt x="46615" y="843306"/>
                  </a:cubicBezTo>
                  <a:cubicBezTo>
                    <a:pt x="63951" y="854060"/>
                    <a:pt x="77096" y="859441"/>
                    <a:pt x="86058" y="860041"/>
                  </a:cubicBezTo>
                  <a:cubicBezTo>
                    <a:pt x="95031" y="860041"/>
                    <a:pt x="99813" y="860041"/>
                    <a:pt x="100403" y="860041"/>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3" name="Google Shape;8793;p13"/>
            <p:cNvSpPr/>
            <p:nvPr/>
          </p:nvSpPr>
          <p:spPr>
            <a:xfrm>
              <a:off x="7562688" y="9225486"/>
              <a:ext cx="439283" cy="562403"/>
            </a:xfrm>
            <a:custGeom>
              <a:avLst/>
              <a:gdLst/>
              <a:ahLst/>
              <a:cxnLst/>
              <a:rect l="l" t="t" r="r" b="b"/>
              <a:pathLst>
                <a:path w="439283" h="562403" extrusionOk="0">
                  <a:moveTo>
                    <a:pt x="389077" y="562403"/>
                  </a:moveTo>
                  <a:cubicBezTo>
                    <a:pt x="408203" y="562403"/>
                    <a:pt x="417766" y="554041"/>
                    <a:pt x="417766" y="537306"/>
                  </a:cubicBezTo>
                  <a:cubicBezTo>
                    <a:pt x="414176" y="494272"/>
                    <a:pt x="412385" y="451838"/>
                    <a:pt x="412385" y="408804"/>
                  </a:cubicBezTo>
                  <a:cubicBezTo>
                    <a:pt x="412385" y="336490"/>
                    <a:pt x="417166" y="267158"/>
                    <a:pt x="427329" y="200216"/>
                  </a:cubicBezTo>
                  <a:cubicBezTo>
                    <a:pt x="430311" y="181689"/>
                    <a:pt x="432702" y="163163"/>
                    <a:pt x="435092" y="144637"/>
                  </a:cubicBezTo>
                  <a:lnTo>
                    <a:pt x="435693" y="138065"/>
                  </a:lnTo>
                  <a:cubicBezTo>
                    <a:pt x="438083" y="120129"/>
                    <a:pt x="439283" y="102203"/>
                    <a:pt x="439283" y="84268"/>
                  </a:cubicBezTo>
                  <a:cubicBezTo>
                    <a:pt x="439283" y="65141"/>
                    <a:pt x="435693" y="47216"/>
                    <a:pt x="427930" y="29289"/>
                  </a:cubicBezTo>
                  <a:lnTo>
                    <a:pt x="423148" y="14344"/>
                  </a:lnTo>
                  <a:cubicBezTo>
                    <a:pt x="421348" y="10754"/>
                    <a:pt x="418367" y="7772"/>
                    <a:pt x="413585" y="4782"/>
                  </a:cubicBezTo>
                  <a:cubicBezTo>
                    <a:pt x="408804" y="1791"/>
                    <a:pt x="403422" y="0"/>
                    <a:pt x="397440" y="0"/>
                  </a:cubicBezTo>
                  <a:cubicBezTo>
                    <a:pt x="393859" y="0"/>
                    <a:pt x="390868" y="1201"/>
                    <a:pt x="388477" y="2991"/>
                  </a:cubicBezTo>
                  <a:lnTo>
                    <a:pt x="380114" y="9563"/>
                  </a:lnTo>
                  <a:cubicBezTo>
                    <a:pt x="365770" y="18526"/>
                    <a:pt x="353816" y="30480"/>
                    <a:pt x="343653" y="45425"/>
                  </a:cubicBezTo>
                  <a:cubicBezTo>
                    <a:pt x="334689" y="62160"/>
                    <a:pt x="327517" y="79486"/>
                    <a:pt x="322736" y="98022"/>
                  </a:cubicBezTo>
                  <a:cubicBezTo>
                    <a:pt x="309591" y="51997"/>
                    <a:pt x="279102" y="25098"/>
                    <a:pt x="231886" y="16736"/>
                  </a:cubicBezTo>
                  <a:lnTo>
                    <a:pt x="221732" y="16736"/>
                  </a:lnTo>
                  <a:cubicBezTo>
                    <a:pt x="175708" y="16736"/>
                    <a:pt x="135665" y="33471"/>
                    <a:pt x="101003" y="68132"/>
                  </a:cubicBezTo>
                  <a:cubicBezTo>
                    <a:pt x="63941" y="104594"/>
                    <a:pt x="37652" y="145237"/>
                    <a:pt x="21507" y="190062"/>
                  </a:cubicBezTo>
                  <a:cubicBezTo>
                    <a:pt x="7163" y="234286"/>
                    <a:pt x="0" y="279711"/>
                    <a:pt x="0" y="325727"/>
                  </a:cubicBezTo>
                  <a:cubicBezTo>
                    <a:pt x="0" y="369961"/>
                    <a:pt x="4781" y="406413"/>
                    <a:pt x="13145" y="435102"/>
                  </a:cubicBezTo>
                  <a:cubicBezTo>
                    <a:pt x="20917" y="460800"/>
                    <a:pt x="35852" y="482318"/>
                    <a:pt x="57969" y="500844"/>
                  </a:cubicBezTo>
                  <a:cubicBezTo>
                    <a:pt x="84868" y="522361"/>
                    <a:pt x="112357" y="532524"/>
                    <a:pt x="141046" y="532524"/>
                  </a:cubicBezTo>
                  <a:cubicBezTo>
                    <a:pt x="159572" y="532524"/>
                    <a:pt x="175108" y="525352"/>
                    <a:pt x="187662" y="509807"/>
                  </a:cubicBezTo>
                  <a:cubicBezTo>
                    <a:pt x="194234" y="499053"/>
                    <a:pt x="200215" y="487699"/>
                    <a:pt x="204997" y="475145"/>
                  </a:cubicBezTo>
                  <a:cubicBezTo>
                    <a:pt x="209778" y="463192"/>
                    <a:pt x="219342" y="443465"/>
                    <a:pt x="233686" y="415376"/>
                  </a:cubicBezTo>
                  <a:cubicBezTo>
                    <a:pt x="255203" y="372942"/>
                    <a:pt x="274920" y="329908"/>
                    <a:pt x="294046" y="286884"/>
                  </a:cubicBezTo>
                  <a:cubicBezTo>
                    <a:pt x="291655" y="317964"/>
                    <a:pt x="291056" y="348444"/>
                    <a:pt x="291056" y="379514"/>
                  </a:cubicBezTo>
                  <a:cubicBezTo>
                    <a:pt x="291056" y="422548"/>
                    <a:pt x="292856" y="465582"/>
                    <a:pt x="297037" y="508616"/>
                  </a:cubicBezTo>
                  <a:cubicBezTo>
                    <a:pt x="300028" y="523560"/>
                    <a:pt x="310782" y="536705"/>
                    <a:pt x="330508" y="546868"/>
                  </a:cubicBezTo>
                  <a:cubicBezTo>
                    <a:pt x="350225" y="557022"/>
                    <a:pt x="368760" y="562403"/>
                    <a:pt x="387287" y="562403"/>
                  </a:cubicBezTo>
                  <a:lnTo>
                    <a:pt x="389077" y="562403"/>
                  </a:lnTo>
                  <a:close/>
                  <a:moveTo>
                    <a:pt x="135665" y="463192"/>
                  </a:moveTo>
                  <a:cubicBezTo>
                    <a:pt x="135064" y="459010"/>
                    <a:pt x="133274" y="454228"/>
                    <a:pt x="131483" y="449447"/>
                  </a:cubicBezTo>
                  <a:cubicBezTo>
                    <a:pt x="124911" y="433902"/>
                    <a:pt x="121320" y="405812"/>
                    <a:pt x="121320" y="366370"/>
                  </a:cubicBezTo>
                  <a:cubicBezTo>
                    <a:pt x="121320" y="341271"/>
                    <a:pt x="123111" y="315573"/>
                    <a:pt x="127302" y="290465"/>
                  </a:cubicBezTo>
                  <a:cubicBezTo>
                    <a:pt x="132674" y="239668"/>
                    <a:pt x="142237" y="189462"/>
                    <a:pt x="155991" y="140456"/>
                  </a:cubicBezTo>
                  <a:lnTo>
                    <a:pt x="156581" y="138065"/>
                  </a:lnTo>
                  <a:cubicBezTo>
                    <a:pt x="161963" y="118339"/>
                    <a:pt x="169736" y="98613"/>
                    <a:pt x="179889" y="78296"/>
                  </a:cubicBezTo>
                  <a:cubicBezTo>
                    <a:pt x="190052" y="58569"/>
                    <a:pt x="204997" y="45425"/>
                    <a:pt x="225914" y="39443"/>
                  </a:cubicBezTo>
                  <a:lnTo>
                    <a:pt x="237868" y="38852"/>
                  </a:lnTo>
                  <a:cubicBezTo>
                    <a:pt x="261176" y="38852"/>
                    <a:pt x="277311" y="50806"/>
                    <a:pt x="285683" y="74705"/>
                  </a:cubicBezTo>
                  <a:cubicBezTo>
                    <a:pt x="295247" y="102804"/>
                    <a:pt x="301219" y="132683"/>
                    <a:pt x="303009" y="163763"/>
                  </a:cubicBezTo>
                  <a:lnTo>
                    <a:pt x="303609" y="167345"/>
                  </a:lnTo>
                  <a:lnTo>
                    <a:pt x="252812" y="272539"/>
                  </a:lnTo>
                  <a:cubicBezTo>
                    <a:pt x="233086" y="316163"/>
                    <a:pt x="210969" y="358007"/>
                    <a:pt x="186471" y="399240"/>
                  </a:cubicBezTo>
                  <a:lnTo>
                    <a:pt x="179299" y="410594"/>
                  </a:lnTo>
                  <a:cubicBezTo>
                    <a:pt x="164954" y="436293"/>
                    <a:pt x="151209" y="453628"/>
                    <a:pt x="138055" y="462591"/>
                  </a:cubicBezTo>
                  <a:lnTo>
                    <a:pt x="135665" y="463192"/>
                  </a:ln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4" name="Google Shape;8794;p13"/>
            <p:cNvSpPr/>
            <p:nvPr/>
          </p:nvSpPr>
          <p:spPr>
            <a:xfrm>
              <a:off x="8054558" y="9235049"/>
              <a:ext cx="366369" cy="520569"/>
            </a:xfrm>
            <a:custGeom>
              <a:avLst/>
              <a:gdLst/>
              <a:ahLst/>
              <a:cxnLst/>
              <a:rect l="l" t="t" r="r" b="b"/>
              <a:pathLst>
                <a:path w="366369" h="520569" extrusionOk="0">
                  <a:moveTo>
                    <a:pt x="95031" y="520569"/>
                  </a:moveTo>
                  <a:cubicBezTo>
                    <a:pt x="112967" y="520569"/>
                    <a:pt x="121930" y="501443"/>
                    <a:pt x="121930" y="463191"/>
                  </a:cubicBezTo>
                  <a:cubicBezTo>
                    <a:pt x="121930" y="453028"/>
                    <a:pt x="120730" y="441674"/>
                    <a:pt x="118339" y="430920"/>
                  </a:cubicBezTo>
                  <a:lnTo>
                    <a:pt x="115948" y="411794"/>
                  </a:lnTo>
                  <a:lnTo>
                    <a:pt x="129702" y="357406"/>
                  </a:lnTo>
                  <a:cubicBezTo>
                    <a:pt x="147028" y="280302"/>
                    <a:pt x="173927" y="204997"/>
                    <a:pt x="209188" y="131483"/>
                  </a:cubicBezTo>
                  <a:cubicBezTo>
                    <a:pt x="227714" y="92640"/>
                    <a:pt x="251622" y="59769"/>
                    <a:pt x="279711" y="32871"/>
                  </a:cubicBezTo>
                  <a:cubicBezTo>
                    <a:pt x="281502" y="31080"/>
                    <a:pt x="282702" y="28689"/>
                    <a:pt x="282702" y="26298"/>
                  </a:cubicBezTo>
                  <a:lnTo>
                    <a:pt x="283893" y="32271"/>
                  </a:lnTo>
                  <a:cubicBezTo>
                    <a:pt x="283893" y="44825"/>
                    <a:pt x="279711" y="63351"/>
                    <a:pt x="271939" y="87258"/>
                  </a:cubicBezTo>
                  <a:cubicBezTo>
                    <a:pt x="260585" y="120729"/>
                    <a:pt x="252822" y="165554"/>
                    <a:pt x="248631" y="222332"/>
                  </a:cubicBezTo>
                  <a:cubicBezTo>
                    <a:pt x="242659" y="267757"/>
                    <a:pt x="239668" y="313172"/>
                    <a:pt x="239668" y="358597"/>
                  </a:cubicBezTo>
                  <a:cubicBezTo>
                    <a:pt x="239668" y="392668"/>
                    <a:pt x="241459" y="420157"/>
                    <a:pt x="245650" y="441074"/>
                  </a:cubicBezTo>
                  <a:cubicBezTo>
                    <a:pt x="248631" y="459610"/>
                    <a:pt x="257594" y="475145"/>
                    <a:pt x="271348" y="487699"/>
                  </a:cubicBezTo>
                  <a:cubicBezTo>
                    <a:pt x="288084" y="502044"/>
                    <a:pt x="306010" y="508615"/>
                    <a:pt x="325736" y="508615"/>
                  </a:cubicBezTo>
                  <a:cubicBezTo>
                    <a:pt x="337690" y="508615"/>
                    <a:pt x="347253" y="504434"/>
                    <a:pt x="355016" y="494871"/>
                  </a:cubicBezTo>
                  <a:cubicBezTo>
                    <a:pt x="358007" y="490090"/>
                    <a:pt x="359207" y="485308"/>
                    <a:pt x="359207" y="479327"/>
                  </a:cubicBezTo>
                  <a:cubicBezTo>
                    <a:pt x="359207" y="470964"/>
                    <a:pt x="357407" y="460800"/>
                    <a:pt x="354425" y="447656"/>
                  </a:cubicBezTo>
                  <a:cubicBezTo>
                    <a:pt x="350834" y="431511"/>
                    <a:pt x="349044" y="408203"/>
                    <a:pt x="349044" y="378323"/>
                  </a:cubicBezTo>
                  <a:cubicBezTo>
                    <a:pt x="349044" y="342462"/>
                    <a:pt x="352035" y="301228"/>
                    <a:pt x="357407" y="254012"/>
                  </a:cubicBezTo>
                  <a:cubicBezTo>
                    <a:pt x="363388" y="207387"/>
                    <a:pt x="366370" y="174517"/>
                    <a:pt x="366370" y="156591"/>
                  </a:cubicBezTo>
                  <a:cubicBezTo>
                    <a:pt x="366370" y="51997"/>
                    <a:pt x="337690" y="0"/>
                    <a:pt x="280311" y="0"/>
                  </a:cubicBezTo>
                  <a:cubicBezTo>
                    <a:pt x="265367" y="1791"/>
                    <a:pt x="253413" y="7772"/>
                    <a:pt x="243259" y="17926"/>
                  </a:cubicBezTo>
                  <a:cubicBezTo>
                    <a:pt x="233096" y="28089"/>
                    <a:pt x="221742" y="42433"/>
                    <a:pt x="209788" y="60360"/>
                  </a:cubicBezTo>
                  <a:cubicBezTo>
                    <a:pt x="170936" y="115948"/>
                    <a:pt x="136875" y="187671"/>
                    <a:pt x="106985" y="274929"/>
                  </a:cubicBezTo>
                  <a:lnTo>
                    <a:pt x="103404" y="172726"/>
                  </a:lnTo>
                  <a:cubicBezTo>
                    <a:pt x="99813" y="117138"/>
                    <a:pt x="94440" y="81286"/>
                    <a:pt x="86068" y="65141"/>
                  </a:cubicBezTo>
                  <a:cubicBezTo>
                    <a:pt x="83077" y="58569"/>
                    <a:pt x="81287" y="52597"/>
                    <a:pt x="80096" y="46615"/>
                  </a:cubicBezTo>
                  <a:cubicBezTo>
                    <a:pt x="78296" y="41243"/>
                    <a:pt x="74114" y="35861"/>
                    <a:pt x="66942" y="31080"/>
                  </a:cubicBezTo>
                  <a:cubicBezTo>
                    <a:pt x="57979" y="25098"/>
                    <a:pt x="49016" y="22117"/>
                    <a:pt x="41843" y="22117"/>
                  </a:cubicBezTo>
                  <a:cubicBezTo>
                    <a:pt x="35862" y="22117"/>
                    <a:pt x="32280" y="24508"/>
                    <a:pt x="30490" y="29289"/>
                  </a:cubicBezTo>
                  <a:cubicBezTo>
                    <a:pt x="28690" y="34071"/>
                    <a:pt x="25708" y="38252"/>
                    <a:pt x="22717" y="42433"/>
                  </a:cubicBezTo>
                  <a:cubicBezTo>
                    <a:pt x="16145" y="49006"/>
                    <a:pt x="11954" y="59769"/>
                    <a:pt x="10163" y="75905"/>
                  </a:cubicBezTo>
                  <a:cubicBezTo>
                    <a:pt x="3591" y="113557"/>
                    <a:pt x="0" y="153600"/>
                    <a:pt x="0" y="195434"/>
                  </a:cubicBezTo>
                  <a:cubicBezTo>
                    <a:pt x="0" y="246240"/>
                    <a:pt x="2991" y="306600"/>
                    <a:pt x="9563" y="377723"/>
                  </a:cubicBezTo>
                  <a:cubicBezTo>
                    <a:pt x="10163" y="420757"/>
                    <a:pt x="17336" y="458409"/>
                    <a:pt x="32280" y="490090"/>
                  </a:cubicBezTo>
                  <a:cubicBezTo>
                    <a:pt x="36462" y="497262"/>
                    <a:pt x="44825" y="503834"/>
                    <a:pt x="56779" y="509806"/>
                  </a:cubicBezTo>
                  <a:cubicBezTo>
                    <a:pt x="71123" y="516979"/>
                    <a:pt x="84277" y="520569"/>
                    <a:pt x="95031" y="520569"/>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5" name="Google Shape;8795;p13"/>
            <p:cNvSpPr/>
            <p:nvPr/>
          </p:nvSpPr>
          <p:spPr>
            <a:xfrm>
              <a:off x="8487870" y="8910513"/>
              <a:ext cx="307200" cy="851677"/>
            </a:xfrm>
            <a:custGeom>
              <a:avLst/>
              <a:gdLst/>
              <a:ahLst/>
              <a:cxnLst/>
              <a:rect l="l" t="t" r="r" b="b"/>
              <a:pathLst>
                <a:path w="307200" h="851677" extrusionOk="0">
                  <a:moveTo>
                    <a:pt x="278511" y="851678"/>
                  </a:moveTo>
                  <a:cubicBezTo>
                    <a:pt x="289274" y="851678"/>
                    <a:pt x="295247" y="846897"/>
                    <a:pt x="297047" y="837333"/>
                  </a:cubicBezTo>
                  <a:lnTo>
                    <a:pt x="298838" y="814626"/>
                  </a:lnTo>
                  <a:cubicBezTo>
                    <a:pt x="301228" y="794899"/>
                    <a:pt x="301819" y="775173"/>
                    <a:pt x="301819" y="756047"/>
                  </a:cubicBezTo>
                  <a:cubicBezTo>
                    <a:pt x="301819" y="742902"/>
                    <a:pt x="301819" y="729758"/>
                    <a:pt x="300628" y="716604"/>
                  </a:cubicBezTo>
                  <a:cubicBezTo>
                    <a:pt x="298237" y="683733"/>
                    <a:pt x="286283" y="654444"/>
                    <a:pt x="264166" y="628745"/>
                  </a:cubicBezTo>
                  <a:cubicBezTo>
                    <a:pt x="243250" y="606638"/>
                    <a:pt x="216951" y="594084"/>
                    <a:pt x="186471" y="591693"/>
                  </a:cubicBezTo>
                  <a:lnTo>
                    <a:pt x="184680" y="591693"/>
                  </a:lnTo>
                  <a:cubicBezTo>
                    <a:pt x="184080" y="591093"/>
                    <a:pt x="183490" y="591093"/>
                    <a:pt x="182890" y="591093"/>
                  </a:cubicBezTo>
                  <a:cubicBezTo>
                    <a:pt x="206197" y="561813"/>
                    <a:pt x="227714" y="531323"/>
                    <a:pt x="248031" y="499653"/>
                  </a:cubicBezTo>
                  <a:cubicBezTo>
                    <a:pt x="250422" y="495472"/>
                    <a:pt x="253413" y="491280"/>
                    <a:pt x="256404" y="487099"/>
                  </a:cubicBezTo>
                  <a:cubicBezTo>
                    <a:pt x="289874" y="439284"/>
                    <a:pt x="307200" y="401041"/>
                    <a:pt x="307200" y="372351"/>
                  </a:cubicBezTo>
                  <a:cubicBezTo>
                    <a:pt x="307200" y="344853"/>
                    <a:pt x="299428" y="331108"/>
                    <a:pt x="285093" y="331108"/>
                  </a:cubicBezTo>
                  <a:cubicBezTo>
                    <a:pt x="257594" y="332899"/>
                    <a:pt x="234887" y="343062"/>
                    <a:pt x="217551" y="360397"/>
                  </a:cubicBezTo>
                  <a:cubicBezTo>
                    <a:pt x="200216" y="378323"/>
                    <a:pt x="184080" y="398650"/>
                    <a:pt x="170336" y="420757"/>
                  </a:cubicBezTo>
                  <a:cubicBezTo>
                    <a:pt x="157782" y="441084"/>
                    <a:pt x="140456" y="464991"/>
                    <a:pt x="118339" y="492480"/>
                  </a:cubicBezTo>
                  <a:cubicBezTo>
                    <a:pt x="118339" y="379523"/>
                    <a:pt x="118939" y="288674"/>
                    <a:pt x="120129" y="221142"/>
                  </a:cubicBezTo>
                  <a:lnTo>
                    <a:pt x="120730" y="165554"/>
                  </a:lnTo>
                  <a:cubicBezTo>
                    <a:pt x="120730" y="116548"/>
                    <a:pt x="118939" y="82477"/>
                    <a:pt x="114757" y="64551"/>
                  </a:cubicBezTo>
                  <a:cubicBezTo>
                    <a:pt x="110566" y="48416"/>
                    <a:pt x="102203" y="32280"/>
                    <a:pt x="88459" y="16136"/>
                  </a:cubicBezTo>
                  <a:cubicBezTo>
                    <a:pt x="83677" y="10763"/>
                    <a:pt x="77696" y="7172"/>
                    <a:pt x="71123" y="4182"/>
                  </a:cubicBezTo>
                  <a:cubicBezTo>
                    <a:pt x="64551" y="1791"/>
                    <a:pt x="59169" y="0"/>
                    <a:pt x="54988" y="0"/>
                  </a:cubicBezTo>
                  <a:cubicBezTo>
                    <a:pt x="51397" y="0"/>
                    <a:pt x="47816" y="600"/>
                    <a:pt x="44825" y="2391"/>
                  </a:cubicBezTo>
                  <a:cubicBezTo>
                    <a:pt x="29889" y="10163"/>
                    <a:pt x="20917" y="19726"/>
                    <a:pt x="16736" y="29889"/>
                  </a:cubicBezTo>
                  <a:cubicBezTo>
                    <a:pt x="12554" y="40643"/>
                    <a:pt x="9563" y="54388"/>
                    <a:pt x="8372" y="70523"/>
                  </a:cubicBezTo>
                  <a:cubicBezTo>
                    <a:pt x="3591" y="117739"/>
                    <a:pt x="1200" y="221142"/>
                    <a:pt x="1200" y="380714"/>
                  </a:cubicBezTo>
                  <a:lnTo>
                    <a:pt x="0" y="497262"/>
                  </a:lnTo>
                  <a:cubicBezTo>
                    <a:pt x="0" y="595875"/>
                    <a:pt x="2391" y="695087"/>
                    <a:pt x="5982" y="793709"/>
                  </a:cubicBezTo>
                  <a:cubicBezTo>
                    <a:pt x="7772" y="806253"/>
                    <a:pt x="16736" y="817607"/>
                    <a:pt x="34071" y="828370"/>
                  </a:cubicBezTo>
                  <a:cubicBezTo>
                    <a:pt x="50806" y="839124"/>
                    <a:pt x="63951" y="845105"/>
                    <a:pt x="74114" y="846296"/>
                  </a:cubicBezTo>
                  <a:cubicBezTo>
                    <a:pt x="84277" y="847497"/>
                    <a:pt x="90850" y="848087"/>
                    <a:pt x="92640" y="848087"/>
                  </a:cubicBezTo>
                  <a:cubicBezTo>
                    <a:pt x="106985" y="848087"/>
                    <a:pt x="115948" y="842115"/>
                    <a:pt x="119539" y="830161"/>
                  </a:cubicBezTo>
                  <a:cubicBezTo>
                    <a:pt x="121929" y="816416"/>
                    <a:pt x="123720" y="802672"/>
                    <a:pt x="123720" y="788327"/>
                  </a:cubicBezTo>
                  <a:cubicBezTo>
                    <a:pt x="123720" y="778764"/>
                    <a:pt x="123120" y="769801"/>
                    <a:pt x="121929" y="760238"/>
                  </a:cubicBezTo>
                  <a:lnTo>
                    <a:pt x="120129" y="674170"/>
                  </a:lnTo>
                  <a:cubicBezTo>
                    <a:pt x="120129" y="665807"/>
                    <a:pt x="120129" y="661616"/>
                    <a:pt x="120730" y="661616"/>
                  </a:cubicBezTo>
                  <a:cubicBezTo>
                    <a:pt x="142247" y="646681"/>
                    <a:pt x="166154" y="638308"/>
                    <a:pt x="191853" y="635327"/>
                  </a:cubicBezTo>
                  <a:lnTo>
                    <a:pt x="193643" y="635327"/>
                  </a:lnTo>
                  <a:cubicBezTo>
                    <a:pt x="206197" y="635327"/>
                    <a:pt x="215160" y="640099"/>
                    <a:pt x="220542" y="649071"/>
                  </a:cubicBezTo>
                  <a:cubicBezTo>
                    <a:pt x="231896" y="666998"/>
                    <a:pt x="237277" y="697478"/>
                    <a:pt x="237277" y="740512"/>
                  </a:cubicBezTo>
                  <a:cubicBezTo>
                    <a:pt x="237277" y="758437"/>
                    <a:pt x="236077" y="776974"/>
                    <a:pt x="233096" y="795500"/>
                  </a:cubicBezTo>
                  <a:lnTo>
                    <a:pt x="230705" y="821198"/>
                  </a:lnTo>
                  <a:cubicBezTo>
                    <a:pt x="231296" y="829561"/>
                    <a:pt x="236677" y="836733"/>
                    <a:pt x="246840" y="842715"/>
                  </a:cubicBezTo>
                  <a:cubicBezTo>
                    <a:pt x="256994" y="848687"/>
                    <a:pt x="267758" y="851678"/>
                    <a:pt x="278511" y="851678"/>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6" name="Google Shape;8796;p13"/>
            <p:cNvSpPr/>
            <p:nvPr/>
          </p:nvSpPr>
          <p:spPr>
            <a:xfrm>
              <a:off x="9166821" y="9238630"/>
              <a:ext cx="389677" cy="953881"/>
            </a:xfrm>
            <a:custGeom>
              <a:avLst/>
              <a:gdLst/>
              <a:ahLst/>
              <a:cxnLst/>
              <a:rect l="l" t="t" r="r" b="b"/>
              <a:pathLst>
                <a:path w="389677" h="953881" extrusionOk="0">
                  <a:moveTo>
                    <a:pt x="216351" y="953881"/>
                  </a:moveTo>
                  <a:cubicBezTo>
                    <a:pt x="222933" y="953881"/>
                    <a:pt x="229505" y="953281"/>
                    <a:pt x="235477" y="952091"/>
                  </a:cubicBezTo>
                  <a:cubicBezTo>
                    <a:pt x="319754" y="931764"/>
                    <a:pt x="368160" y="861841"/>
                    <a:pt x="380114" y="742302"/>
                  </a:cubicBezTo>
                  <a:cubicBezTo>
                    <a:pt x="386686" y="674170"/>
                    <a:pt x="389677" y="606037"/>
                    <a:pt x="389677" y="537906"/>
                  </a:cubicBezTo>
                  <a:cubicBezTo>
                    <a:pt x="389677" y="491880"/>
                    <a:pt x="388487" y="446465"/>
                    <a:pt x="385496" y="401041"/>
                  </a:cubicBezTo>
                  <a:cubicBezTo>
                    <a:pt x="385496" y="392668"/>
                    <a:pt x="384896" y="372351"/>
                    <a:pt x="383705" y="339480"/>
                  </a:cubicBezTo>
                  <a:cubicBezTo>
                    <a:pt x="381905" y="285093"/>
                    <a:pt x="379514" y="230105"/>
                    <a:pt x="376533" y="175117"/>
                  </a:cubicBezTo>
                  <a:cubicBezTo>
                    <a:pt x="375333" y="124920"/>
                    <a:pt x="371151" y="75314"/>
                    <a:pt x="364579" y="26898"/>
                  </a:cubicBezTo>
                  <a:cubicBezTo>
                    <a:pt x="362778" y="19126"/>
                    <a:pt x="356207" y="13154"/>
                    <a:pt x="346053" y="7772"/>
                  </a:cubicBezTo>
                  <a:cubicBezTo>
                    <a:pt x="335889" y="2391"/>
                    <a:pt x="326327" y="0"/>
                    <a:pt x="316763" y="0"/>
                  </a:cubicBezTo>
                  <a:cubicBezTo>
                    <a:pt x="308391" y="0"/>
                    <a:pt x="303619" y="2991"/>
                    <a:pt x="302419" y="9563"/>
                  </a:cubicBezTo>
                  <a:cubicBezTo>
                    <a:pt x="280302" y="77705"/>
                    <a:pt x="268948" y="148228"/>
                    <a:pt x="268948" y="219942"/>
                  </a:cubicBezTo>
                  <a:cubicBezTo>
                    <a:pt x="268948" y="233696"/>
                    <a:pt x="269548" y="247441"/>
                    <a:pt x="270148" y="261785"/>
                  </a:cubicBezTo>
                  <a:lnTo>
                    <a:pt x="270148" y="300038"/>
                  </a:lnTo>
                  <a:cubicBezTo>
                    <a:pt x="249822" y="384305"/>
                    <a:pt x="218151" y="433911"/>
                    <a:pt x="173917" y="448256"/>
                  </a:cubicBezTo>
                  <a:cubicBezTo>
                    <a:pt x="169736" y="449446"/>
                    <a:pt x="166154" y="450047"/>
                    <a:pt x="163163" y="450047"/>
                  </a:cubicBezTo>
                  <a:cubicBezTo>
                    <a:pt x="157782" y="450047"/>
                    <a:pt x="152400" y="445265"/>
                    <a:pt x="147028" y="434511"/>
                  </a:cubicBezTo>
                  <a:cubicBezTo>
                    <a:pt x="127901" y="398050"/>
                    <a:pt x="117138" y="344262"/>
                    <a:pt x="114748" y="274330"/>
                  </a:cubicBezTo>
                  <a:cubicBezTo>
                    <a:pt x="114157" y="257004"/>
                    <a:pt x="113557" y="239068"/>
                    <a:pt x="113557" y="221742"/>
                  </a:cubicBezTo>
                  <a:cubicBezTo>
                    <a:pt x="113557" y="199625"/>
                    <a:pt x="114157" y="177508"/>
                    <a:pt x="115348" y="155400"/>
                  </a:cubicBezTo>
                  <a:lnTo>
                    <a:pt x="115348" y="134484"/>
                  </a:lnTo>
                  <a:cubicBezTo>
                    <a:pt x="115348" y="107585"/>
                    <a:pt x="114157" y="74114"/>
                    <a:pt x="110567" y="33471"/>
                  </a:cubicBezTo>
                  <a:cubicBezTo>
                    <a:pt x="109966" y="26898"/>
                    <a:pt x="105185" y="20927"/>
                    <a:pt x="97422" y="15545"/>
                  </a:cubicBezTo>
                  <a:cubicBezTo>
                    <a:pt x="89649" y="10163"/>
                    <a:pt x="81286" y="7772"/>
                    <a:pt x="72914" y="7772"/>
                  </a:cubicBezTo>
                  <a:cubicBezTo>
                    <a:pt x="65141" y="7772"/>
                    <a:pt x="59169" y="10163"/>
                    <a:pt x="55579" y="15545"/>
                  </a:cubicBezTo>
                  <a:cubicBezTo>
                    <a:pt x="26898" y="57378"/>
                    <a:pt x="9563" y="103404"/>
                    <a:pt x="4182" y="154200"/>
                  </a:cubicBezTo>
                  <a:cubicBezTo>
                    <a:pt x="1191" y="178708"/>
                    <a:pt x="0" y="202616"/>
                    <a:pt x="0" y="227114"/>
                  </a:cubicBezTo>
                  <a:cubicBezTo>
                    <a:pt x="0" y="251622"/>
                    <a:pt x="1191" y="276130"/>
                    <a:pt x="4182" y="300628"/>
                  </a:cubicBezTo>
                  <a:cubicBezTo>
                    <a:pt x="8963" y="351434"/>
                    <a:pt x="24508" y="396859"/>
                    <a:pt x="50797" y="438093"/>
                  </a:cubicBezTo>
                  <a:cubicBezTo>
                    <a:pt x="76505" y="479336"/>
                    <a:pt x="116548" y="503834"/>
                    <a:pt x="170936" y="511607"/>
                  </a:cubicBezTo>
                  <a:cubicBezTo>
                    <a:pt x="176908" y="512207"/>
                    <a:pt x="182289" y="512807"/>
                    <a:pt x="187671" y="512807"/>
                  </a:cubicBezTo>
                  <a:cubicBezTo>
                    <a:pt x="225323" y="512807"/>
                    <a:pt x="249822" y="496662"/>
                    <a:pt x="262376" y="464391"/>
                  </a:cubicBezTo>
                  <a:cubicBezTo>
                    <a:pt x="266557" y="453037"/>
                    <a:pt x="270148" y="441084"/>
                    <a:pt x="273729" y="429130"/>
                  </a:cubicBezTo>
                  <a:cubicBezTo>
                    <a:pt x="274330" y="465591"/>
                    <a:pt x="274930" y="510416"/>
                    <a:pt x="274930" y="563604"/>
                  </a:cubicBezTo>
                  <a:lnTo>
                    <a:pt x="275520" y="599465"/>
                  </a:lnTo>
                  <a:cubicBezTo>
                    <a:pt x="275520" y="666998"/>
                    <a:pt x="265957" y="732149"/>
                    <a:pt x="246840" y="795500"/>
                  </a:cubicBezTo>
                  <a:cubicBezTo>
                    <a:pt x="235477" y="829570"/>
                    <a:pt x="213960" y="856459"/>
                    <a:pt x="183480" y="874986"/>
                  </a:cubicBezTo>
                  <a:cubicBezTo>
                    <a:pt x="173917" y="879767"/>
                    <a:pt x="164954" y="882158"/>
                    <a:pt x="156591" y="882158"/>
                  </a:cubicBezTo>
                  <a:cubicBezTo>
                    <a:pt x="138655" y="882158"/>
                    <a:pt x="121329" y="869013"/>
                    <a:pt x="105185" y="842715"/>
                  </a:cubicBezTo>
                  <a:cubicBezTo>
                    <a:pt x="100403" y="836733"/>
                    <a:pt x="95031" y="833752"/>
                    <a:pt x="89649" y="833152"/>
                  </a:cubicBezTo>
                  <a:cubicBezTo>
                    <a:pt x="86659" y="833152"/>
                    <a:pt x="83677" y="834352"/>
                    <a:pt x="81877" y="836733"/>
                  </a:cubicBezTo>
                  <a:cubicBezTo>
                    <a:pt x="74705" y="848687"/>
                    <a:pt x="71123" y="860641"/>
                    <a:pt x="71123" y="870804"/>
                  </a:cubicBezTo>
                  <a:cubicBezTo>
                    <a:pt x="71123" y="883358"/>
                    <a:pt x="75905" y="894112"/>
                    <a:pt x="86068" y="904275"/>
                  </a:cubicBezTo>
                  <a:cubicBezTo>
                    <a:pt x="104594" y="922801"/>
                    <a:pt x="127302" y="935955"/>
                    <a:pt x="153000" y="943118"/>
                  </a:cubicBezTo>
                  <a:cubicBezTo>
                    <a:pt x="178698" y="950290"/>
                    <a:pt x="199625" y="953881"/>
                    <a:pt x="216351" y="953881"/>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7" name="Google Shape;8797;p13"/>
            <p:cNvSpPr/>
            <p:nvPr/>
          </p:nvSpPr>
          <p:spPr>
            <a:xfrm>
              <a:off x="9604314" y="9234449"/>
              <a:ext cx="337080" cy="539696"/>
            </a:xfrm>
            <a:custGeom>
              <a:avLst/>
              <a:gdLst/>
              <a:ahLst/>
              <a:cxnLst/>
              <a:rect l="l" t="t" r="r" b="b"/>
              <a:pathLst>
                <a:path w="337080" h="539696" extrusionOk="0">
                  <a:moveTo>
                    <a:pt x="181689" y="539696"/>
                  </a:moveTo>
                  <a:cubicBezTo>
                    <a:pt x="218741" y="539696"/>
                    <a:pt x="248031" y="525352"/>
                    <a:pt x="269548" y="496662"/>
                  </a:cubicBezTo>
                  <a:cubicBezTo>
                    <a:pt x="283292" y="479327"/>
                    <a:pt x="294046" y="460210"/>
                    <a:pt x="303019" y="440484"/>
                  </a:cubicBezTo>
                  <a:cubicBezTo>
                    <a:pt x="325726" y="384306"/>
                    <a:pt x="337080" y="327527"/>
                    <a:pt x="337080" y="270148"/>
                  </a:cubicBezTo>
                  <a:cubicBezTo>
                    <a:pt x="337080" y="225323"/>
                    <a:pt x="330508" y="180499"/>
                    <a:pt x="316763" y="135074"/>
                  </a:cubicBezTo>
                  <a:cubicBezTo>
                    <a:pt x="307800" y="85468"/>
                    <a:pt x="282692" y="46625"/>
                    <a:pt x="241459" y="19127"/>
                  </a:cubicBezTo>
                  <a:cubicBezTo>
                    <a:pt x="216951" y="6572"/>
                    <a:pt x="190652" y="0"/>
                    <a:pt x="161963" y="0"/>
                  </a:cubicBezTo>
                  <a:cubicBezTo>
                    <a:pt x="148818" y="0"/>
                    <a:pt x="139255" y="1791"/>
                    <a:pt x="133283" y="5982"/>
                  </a:cubicBezTo>
                  <a:cubicBezTo>
                    <a:pt x="96821" y="14345"/>
                    <a:pt x="67532" y="34071"/>
                    <a:pt x="46615" y="64551"/>
                  </a:cubicBezTo>
                  <a:cubicBezTo>
                    <a:pt x="25098" y="95031"/>
                    <a:pt x="11353" y="131493"/>
                    <a:pt x="5382" y="173327"/>
                  </a:cubicBezTo>
                  <a:cubicBezTo>
                    <a:pt x="1791" y="198425"/>
                    <a:pt x="0" y="223533"/>
                    <a:pt x="0" y="249231"/>
                  </a:cubicBezTo>
                  <a:cubicBezTo>
                    <a:pt x="0" y="309001"/>
                    <a:pt x="8963" y="368161"/>
                    <a:pt x="26898" y="426139"/>
                  </a:cubicBezTo>
                  <a:cubicBezTo>
                    <a:pt x="34661" y="450647"/>
                    <a:pt x="47815" y="472154"/>
                    <a:pt x="67532" y="490690"/>
                  </a:cubicBezTo>
                  <a:cubicBezTo>
                    <a:pt x="86658" y="509216"/>
                    <a:pt x="106985" y="522361"/>
                    <a:pt x="127901" y="528933"/>
                  </a:cubicBezTo>
                  <a:cubicBezTo>
                    <a:pt x="148818" y="536106"/>
                    <a:pt x="166744" y="539696"/>
                    <a:pt x="181689" y="539696"/>
                  </a:cubicBezTo>
                  <a:close/>
                  <a:moveTo>
                    <a:pt x="158982" y="466183"/>
                  </a:moveTo>
                  <a:lnTo>
                    <a:pt x="154200" y="466183"/>
                  </a:lnTo>
                  <a:cubicBezTo>
                    <a:pt x="151809" y="466183"/>
                    <a:pt x="150009" y="465582"/>
                    <a:pt x="148818" y="464391"/>
                  </a:cubicBezTo>
                  <a:cubicBezTo>
                    <a:pt x="139855" y="445265"/>
                    <a:pt x="133283" y="425539"/>
                    <a:pt x="129692" y="404622"/>
                  </a:cubicBezTo>
                  <a:cubicBezTo>
                    <a:pt x="120129" y="359798"/>
                    <a:pt x="115348" y="314973"/>
                    <a:pt x="115348" y="268948"/>
                  </a:cubicBezTo>
                  <a:cubicBezTo>
                    <a:pt x="115348" y="216951"/>
                    <a:pt x="124910" y="167345"/>
                    <a:pt x="143437" y="118939"/>
                  </a:cubicBezTo>
                  <a:cubicBezTo>
                    <a:pt x="145828" y="109976"/>
                    <a:pt x="153000" y="92640"/>
                    <a:pt x="164954" y="68132"/>
                  </a:cubicBezTo>
                  <a:cubicBezTo>
                    <a:pt x="172726" y="51997"/>
                    <a:pt x="182889" y="38853"/>
                    <a:pt x="194833" y="29289"/>
                  </a:cubicBezTo>
                  <a:lnTo>
                    <a:pt x="197825" y="29289"/>
                  </a:lnTo>
                  <a:cubicBezTo>
                    <a:pt x="228305" y="33471"/>
                    <a:pt x="250421" y="53788"/>
                    <a:pt x="264166" y="89650"/>
                  </a:cubicBezTo>
                  <a:cubicBezTo>
                    <a:pt x="283893" y="143447"/>
                    <a:pt x="293455" y="200816"/>
                    <a:pt x="293455" y="261185"/>
                  </a:cubicBezTo>
                  <a:cubicBezTo>
                    <a:pt x="293455" y="295247"/>
                    <a:pt x="288674" y="330508"/>
                    <a:pt x="278511" y="365770"/>
                  </a:cubicBezTo>
                  <a:cubicBezTo>
                    <a:pt x="264766" y="414185"/>
                    <a:pt x="233686" y="446456"/>
                    <a:pt x="185280" y="463192"/>
                  </a:cubicBezTo>
                  <a:cubicBezTo>
                    <a:pt x="177508" y="464992"/>
                    <a:pt x="168544" y="466183"/>
                    <a:pt x="158982" y="466183"/>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8" name="Google Shape;8798;p13"/>
            <p:cNvSpPr/>
            <p:nvPr/>
          </p:nvSpPr>
          <p:spPr>
            <a:xfrm>
              <a:off x="9989210" y="9236240"/>
              <a:ext cx="301818" cy="519378"/>
            </a:xfrm>
            <a:custGeom>
              <a:avLst/>
              <a:gdLst/>
              <a:ahLst/>
              <a:cxnLst/>
              <a:rect l="l" t="t" r="r" b="b"/>
              <a:pathLst>
                <a:path w="301818" h="519378" extrusionOk="0">
                  <a:moveTo>
                    <a:pt x="154800" y="519379"/>
                  </a:moveTo>
                  <a:cubicBezTo>
                    <a:pt x="182289" y="519379"/>
                    <a:pt x="207988" y="509216"/>
                    <a:pt x="233086" y="489489"/>
                  </a:cubicBezTo>
                  <a:cubicBezTo>
                    <a:pt x="267757" y="460210"/>
                    <a:pt x="287474" y="422557"/>
                    <a:pt x="292255" y="376533"/>
                  </a:cubicBezTo>
                  <a:cubicBezTo>
                    <a:pt x="298837" y="332308"/>
                    <a:pt x="301818" y="288084"/>
                    <a:pt x="301818" y="244450"/>
                  </a:cubicBezTo>
                  <a:cubicBezTo>
                    <a:pt x="301818" y="174527"/>
                    <a:pt x="294055" y="105194"/>
                    <a:pt x="277920" y="35861"/>
                  </a:cubicBezTo>
                  <a:cubicBezTo>
                    <a:pt x="276720" y="31680"/>
                    <a:pt x="273729" y="28098"/>
                    <a:pt x="268948" y="25108"/>
                  </a:cubicBezTo>
                  <a:cubicBezTo>
                    <a:pt x="264166" y="22117"/>
                    <a:pt x="259385" y="19726"/>
                    <a:pt x="254603" y="18535"/>
                  </a:cubicBezTo>
                  <a:cubicBezTo>
                    <a:pt x="249821" y="17336"/>
                    <a:pt x="245640" y="16735"/>
                    <a:pt x="242649" y="16735"/>
                  </a:cubicBezTo>
                  <a:cubicBezTo>
                    <a:pt x="236677" y="16735"/>
                    <a:pt x="233686" y="19126"/>
                    <a:pt x="233686" y="23317"/>
                  </a:cubicBezTo>
                  <a:lnTo>
                    <a:pt x="233686" y="25108"/>
                  </a:lnTo>
                  <a:cubicBezTo>
                    <a:pt x="249821" y="92640"/>
                    <a:pt x="257594" y="160772"/>
                    <a:pt x="257594" y="229505"/>
                  </a:cubicBezTo>
                  <a:cubicBezTo>
                    <a:pt x="257594" y="255803"/>
                    <a:pt x="256404" y="282102"/>
                    <a:pt x="254012" y="308400"/>
                  </a:cubicBezTo>
                  <a:cubicBezTo>
                    <a:pt x="253412" y="310791"/>
                    <a:pt x="253412" y="313182"/>
                    <a:pt x="253412" y="316173"/>
                  </a:cubicBezTo>
                  <a:cubicBezTo>
                    <a:pt x="252213" y="338280"/>
                    <a:pt x="248631" y="360997"/>
                    <a:pt x="242058" y="384305"/>
                  </a:cubicBezTo>
                  <a:cubicBezTo>
                    <a:pt x="235477" y="407613"/>
                    <a:pt x="221732" y="424348"/>
                    <a:pt x="200815" y="435102"/>
                  </a:cubicBezTo>
                  <a:cubicBezTo>
                    <a:pt x="191252" y="438693"/>
                    <a:pt x="181689" y="440484"/>
                    <a:pt x="172126" y="441084"/>
                  </a:cubicBezTo>
                  <a:cubicBezTo>
                    <a:pt x="161973" y="441684"/>
                    <a:pt x="153000" y="443474"/>
                    <a:pt x="144637" y="446465"/>
                  </a:cubicBezTo>
                  <a:lnTo>
                    <a:pt x="138065" y="433911"/>
                  </a:lnTo>
                  <a:cubicBezTo>
                    <a:pt x="122520" y="389087"/>
                    <a:pt x="115348" y="342471"/>
                    <a:pt x="115348" y="294656"/>
                  </a:cubicBezTo>
                  <a:cubicBezTo>
                    <a:pt x="115348" y="276720"/>
                    <a:pt x="115948" y="258194"/>
                    <a:pt x="118338" y="239668"/>
                  </a:cubicBezTo>
                  <a:cubicBezTo>
                    <a:pt x="119539" y="219942"/>
                    <a:pt x="120129" y="190062"/>
                    <a:pt x="120129" y="150019"/>
                  </a:cubicBezTo>
                  <a:lnTo>
                    <a:pt x="119539" y="126111"/>
                  </a:lnTo>
                  <a:cubicBezTo>
                    <a:pt x="119539" y="103994"/>
                    <a:pt x="121329" y="81886"/>
                    <a:pt x="124310" y="60369"/>
                  </a:cubicBezTo>
                  <a:cubicBezTo>
                    <a:pt x="125511" y="54387"/>
                    <a:pt x="126111" y="48416"/>
                    <a:pt x="126111" y="43034"/>
                  </a:cubicBezTo>
                  <a:cubicBezTo>
                    <a:pt x="126111" y="14944"/>
                    <a:pt x="111766" y="600"/>
                    <a:pt x="82477" y="0"/>
                  </a:cubicBezTo>
                  <a:cubicBezTo>
                    <a:pt x="43034" y="0"/>
                    <a:pt x="19126" y="27498"/>
                    <a:pt x="11353" y="82486"/>
                  </a:cubicBezTo>
                  <a:cubicBezTo>
                    <a:pt x="3590" y="141055"/>
                    <a:pt x="0" y="204406"/>
                    <a:pt x="0" y="273139"/>
                  </a:cubicBezTo>
                  <a:cubicBezTo>
                    <a:pt x="0" y="313182"/>
                    <a:pt x="4781" y="353825"/>
                    <a:pt x="14944" y="395659"/>
                  </a:cubicBezTo>
                  <a:cubicBezTo>
                    <a:pt x="26898" y="445865"/>
                    <a:pt x="55588" y="482917"/>
                    <a:pt x="101003" y="507425"/>
                  </a:cubicBezTo>
                  <a:cubicBezTo>
                    <a:pt x="119539" y="515198"/>
                    <a:pt x="137465" y="519379"/>
                    <a:pt x="154800" y="519379"/>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99" name="Google Shape;8799;p13"/>
            <p:cNvSpPr/>
            <p:nvPr/>
          </p:nvSpPr>
          <p:spPr>
            <a:xfrm>
              <a:off x="10375306" y="8854335"/>
              <a:ext cx="166744" cy="1044721"/>
            </a:xfrm>
            <a:custGeom>
              <a:avLst/>
              <a:gdLst/>
              <a:ahLst/>
              <a:cxnLst/>
              <a:rect l="l" t="t" r="r" b="b"/>
              <a:pathLst>
                <a:path w="166744" h="1044721" extrusionOk="0">
                  <a:moveTo>
                    <a:pt x="84268" y="863632"/>
                  </a:moveTo>
                  <a:cubicBezTo>
                    <a:pt x="93231" y="863632"/>
                    <a:pt x="101603" y="861241"/>
                    <a:pt x="109366" y="857050"/>
                  </a:cubicBezTo>
                  <a:cubicBezTo>
                    <a:pt x="117138" y="852869"/>
                    <a:pt x="120729" y="846897"/>
                    <a:pt x="120729" y="839124"/>
                  </a:cubicBezTo>
                  <a:cubicBezTo>
                    <a:pt x="120729" y="793699"/>
                    <a:pt x="120129" y="755447"/>
                    <a:pt x="118339" y="723776"/>
                  </a:cubicBezTo>
                  <a:cubicBezTo>
                    <a:pt x="116538" y="692096"/>
                    <a:pt x="115348" y="660425"/>
                    <a:pt x="115348" y="628745"/>
                  </a:cubicBezTo>
                  <a:cubicBezTo>
                    <a:pt x="115348" y="498453"/>
                    <a:pt x="124911" y="365179"/>
                    <a:pt x="144637" y="228305"/>
                  </a:cubicBezTo>
                  <a:cubicBezTo>
                    <a:pt x="146428" y="214560"/>
                    <a:pt x="149419" y="200216"/>
                    <a:pt x="153000" y="184681"/>
                  </a:cubicBezTo>
                  <a:cubicBezTo>
                    <a:pt x="161963" y="143437"/>
                    <a:pt x="166744" y="109376"/>
                    <a:pt x="166744" y="82477"/>
                  </a:cubicBezTo>
                  <a:cubicBezTo>
                    <a:pt x="166744" y="62160"/>
                    <a:pt x="163163" y="43634"/>
                    <a:pt x="156591" y="26899"/>
                  </a:cubicBezTo>
                  <a:cubicBezTo>
                    <a:pt x="151209" y="16736"/>
                    <a:pt x="142837" y="9563"/>
                    <a:pt x="132683" y="5972"/>
                  </a:cubicBezTo>
                  <a:cubicBezTo>
                    <a:pt x="122520" y="1791"/>
                    <a:pt x="114148" y="0"/>
                    <a:pt x="108775" y="0"/>
                  </a:cubicBezTo>
                  <a:cubicBezTo>
                    <a:pt x="101603" y="0"/>
                    <a:pt x="95621" y="1791"/>
                    <a:pt x="89649" y="5382"/>
                  </a:cubicBezTo>
                  <a:cubicBezTo>
                    <a:pt x="77095" y="15535"/>
                    <a:pt x="67533" y="29289"/>
                    <a:pt x="62151" y="45425"/>
                  </a:cubicBezTo>
                  <a:cubicBezTo>
                    <a:pt x="56779" y="61560"/>
                    <a:pt x="51997" y="80086"/>
                    <a:pt x="47816" y="99813"/>
                  </a:cubicBezTo>
                  <a:cubicBezTo>
                    <a:pt x="15535" y="261776"/>
                    <a:pt x="0" y="453028"/>
                    <a:pt x="0" y="673570"/>
                  </a:cubicBezTo>
                  <a:cubicBezTo>
                    <a:pt x="0" y="720786"/>
                    <a:pt x="2981" y="767401"/>
                    <a:pt x="8963" y="813425"/>
                  </a:cubicBezTo>
                  <a:cubicBezTo>
                    <a:pt x="12545" y="828370"/>
                    <a:pt x="22107" y="840915"/>
                    <a:pt x="38252" y="849887"/>
                  </a:cubicBezTo>
                  <a:cubicBezTo>
                    <a:pt x="53788" y="858851"/>
                    <a:pt x="69323" y="863632"/>
                    <a:pt x="84268" y="863632"/>
                  </a:cubicBezTo>
                  <a:close/>
                  <a:moveTo>
                    <a:pt x="88449" y="1044721"/>
                  </a:moveTo>
                  <a:cubicBezTo>
                    <a:pt x="102794" y="1044721"/>
                    <a:pt x="111166" y="1040539"/>
                    <a:pt x="113557" y="1032167"/>
                  </a:cubicBezTo>
                  <a:cubicBezTo>
                    <a:pt x="114748" y="1024404"/>
                    <a:pt x="115348" y="1016032"/>
                    <a:pt x="115348" y="1008269"/>
                  </a:cubicBezTo>
                  <a:cubicBezTo>
                    <a:pt x="115348" y="994515"/>
                    <a:pt x="113557" y="980170"/>
                    <a:pt x="109966" y="965825"/>
                  </a:cubicBezTo>
                  <a:lnTo>
                    <a:pt x="106975" y="947900"/>
                  </a:lnTo>
                  <a:cubicBezTo>
                    <a:pt x="104584" y="936546"/>
                    <a:pt x="96221" y="926982"/>
                    <a:pt x="81277" y="918610"/>
                  </a:cubicBezTo>
                  <a:cubicBezTo>
                    <a:pt x="66342" y="910247"/>
                    <a:pt x="55579" y="906066"/>
                    <a:pt x="48406" y="905466"/>
                  </a:cubicBezTo>
                  <a:cubicBezTo>
                    <a:pt x="40643" y="905466"/>
                    <a:pt x="37052" y="905466"/>
                    <a:pt x="36452" y="905466"/>
                  </a:cubicBezTo>
                  <a:cubicBezTo>
                    <a:pt x="21517" y="905466"/>
                    <a:pt x="14344" y="913829"/>
                    <a:pt x="14344" y="931164"/>
                  </a:cubicBezTo>
                  <a:lnTo>
                    <a:pt x="14935" y="978980"/>
                  </a:lnTo>
                  <a:cubicBezTo>
                    <a:pt x="14935" y="1002287"/>
                    <a:pt x="23908" y="1020213"/>
                    <a:pt x="41834" y="1030977"/>
                  </a:cubicBezTo>
                  <a:cubicBezTo>
                    <a:pt x="56179" y="1039939"/>
                    <a:pt x="72314" y="1044721"/>
                    <a:pt x="88449" y="1044721"/>
                  </a:cubicBezTo>
                  <a:close/>
                </a:path>
              </a:pathLst>
            </a:custGeom>
            <a:solidFill>
              <a:srgbClr val="E2D7C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FBC5A9"/>
            </a:gs>
            <a:gs pos="100000">
              <a:schemeClr val="accent3"/>
            </a:gs>
          </a:gsLst>
          <a:lin ang="18900044"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Autofit/>
          </a:bodyPr>
          <a:lstStyle>
            <a:lvl1pPr marR="0" lvl="0"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1pPr>
            <a:lvl2pPr marR="0" lvl="1"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2pPr>
            <a:lvl3pPr marR="0" lvl="2"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3pPr>
            <a:lvl4pPr marR="0" lvl="3"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4pPr>
            <a:lvl5pPr marR="0" lvl="4"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5pPr>
            <a:lvl6pPr marR="0" lvl="5"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6pPr>
            <a:lvl7pPr marR="0" lvl="6"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7pPr>
            <a:lvl8pPr marR="0" lvl="7"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8pPr>
            <a:lvl9pPr marR="0" lvl="8" algn="l" rtl="0">
              <a:lnSpc>
                <a:spcPct val="100000"/>
              </a:lnSpc>
              <a:spcBef>
                <a:spcPts val="0"/>
              </a:spcBef>
              <a:spcAft>
                <a:spcPts val="0"/>
              </a:spcAft>
              <a:buClr>
                <a:schemeClr val="dk1"/>
              </a:buClr>
              <a:buSzPts val="4000"/>
              <a:buFont typeface="Emilys Candy"/>
              <a:buNone/>
              <a:defRPr sz="4000" b="1" i="0" u="none" strike="noStrike" cap="none">
                <a:solidFill>
                  <a:schemeClr val="dk1"/>
                </a:solidFill>
                <a:latin typeface="Emilys Candy"/>
                <a:ea typeface="Emilys Candy"/>
                <a:cs typeface="Emilys Candy"/>
                <a:sym typeface="Emilys Candy"/>
              </a:defRPr>
            </a:lvl9pPr>
          </a:lstStyle>
          <a:p>
            <a:endParaRPr/>
          </a:p>
        </p:txBody>
      </p:sp>
      <p:sp>
        <p:nvSpPr>
          <p:cNvPr id="7" name="Google Shape;7;p1"/>
          <p:cNvSpPr txBox="1">
            <a:spLocks noGrp="1"/>
          </p:cNvSpPr>
          <p:nvPr>
            <p:ph type="body" idx="1"/>
          </p:nvPr>
        </p:nvSpPr>
        <p:spPr>
          <a:xfrm>
            <a:off x="415600" y="1536633"/>
            <a:ext cx="11360700" cy="4555200"/>
          </a:xfrm>
          <a:prstGeom prst="rect">
            <a:avLst/>
          </a:prstGeom>
          <a:noFill/>
          <a:ln>
            <a:noFill/>
          </a:ln>
        </p:spPr>
        <p:txBody>
          <a:bodyPr spcFirstLastPara="1" wrap="square" lIns="121900" tIns="121900" rIns="121900" bIns="121900" anchor="t" anchorCtr="0">
            <a:noAutofit/>
          </a:bodyPr>
          <a:lstStyle>
            <a:lvl1pPr marL="457200" marR="0" lvl="0" indent="-349250" algn="l" rtl="0">
              <a:lnSpc>
                <a:spcPct val="115000"/>
              </a:lnSpc>
              <a:spcBef>
                <a:spcPts val="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i="0" u="none" strike="noStrike" cap="none">
                <a:solidFill>
                  <a:schemeClr val="dk2"/>
                </a:solidFill>
                <a:latin typeface="Happy Monkey"/>
                <a:ea typeface="Happy Monkey"/>
                <a:cs typeface="Happy Monkey"/>
                <a:sym typeface="Happy Monkey"/>
              </a:defRPr>
            </a:lvl9pPr>
          </a:lstStyle>
          <a:p>
            <a:endParaRPr/>
          </a:p>
        </p:txBody>
      </p:sp>
      <p:sp>
        <p:nvSpPr>
          <p:cNvPr id="8" name="Google Shape;8;p1"/>
          <p:cNvSpPr txBox="1">
            <a:spLocks noGrp="1"/>
          </p:cNvSpPr>
          <p:nvPr>
            <p:ph type="sldNum" idx="12"/>
          </p:nvPr>
        </p:nvSpPr>
        <p:spPr>
          <a:xfrm>
            <a:off x="11296610" y="6217622"/>
            <a:ext cx="731700" cy="524700"/>
          </a:xfrm>
          <a:prstGeom prst="rect">
            <a:avLst/>
          </a:prstGeom>
          <a:noFill/>
          <a:ln>
            <a:noFill/>
          </a:ln>
        </p:spPr>
        <p:txBody>
          <a:bodyPr spcFirstLastPara="1" wrap="square" lIns="121900" tIns="121900" rIns="121900" bIns="121900" anchor="ctr" anchorCtr="0">
            <a:noAutofit/>
          </a:bodyPr>
          <a:lstStyle>
            <a:lvl1pPr marL="0" marR="0" lvl="0"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300"/>
              <a:buFont typeface="Arial"/>
              <a:buNone/>
              <a:defRPr sz="13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
        <p:nvSpPr>
          <p:cNvPr id="9" name="Google Shape;9;p1"/>
          <p:cNvSpPr/>
          <p:nvPr/>
        </p:nvSpPr>
        <p:spPr>
          <a:xfrm rot="5400000">
            <a:off x="-462658" y="6119355"/>
            <a:ext cx="1131345" cy="114589"/>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6" r:id="rId7"/>
    <p:sldLayoutId id="2147483658" r:id="rId8"/>
    <p:sldLayoutId id="2147483659" r:id="rId9"/>
    <p:sldLayoutId id="2147483663"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760"/>
        <p:cNvGrpSpPr/>
        <p:nvPr/>
      </p:nvGrpSpPr>
      <p:grpSpPr>
        <a:xfrm>
          <a:off x="0" y="0"/>
          <a:ext cx="0" cy="0"/>
          <a:chOff x="0" y="0"/>
          <a:chExt cx="0" cy="0"/>
        </a:xfrm>
      </p:grpSpPr>
      <p:sp>
        <p:nvSpPr>
          <p:cNvPr id="12761" name="Google Shape;12761;p20"/>
          <p:cNvSpPr txBox="1"/>
          <p:nvPr/>
        </p:nvSpPr>
        <p:spPr>
          <a:xfrm>
            <a:off x="0" y="1207450"/>
            <a:ext cx="9477041" cy="2526900"/>
          </a:xfrm>
          <a:prstGeom prst="rect">
            <a:avLst/>
          </a:prstGeom>
          <a:noFill/>
          <a:ln>
            <a:noFill/>
          </a:ln>
        </p:spPr>
        <p:txBody>
          <a:bodyPr spcFirstLastPara="1" wrap="square" lIns="121900" tIns="121900" rIns="121900" bIns="121900" anchor="ctr" anchorCtr="0">
            <a:noAutofit/>
          </a:bodyPr>
          <a:lstStyle/>
          <a:p>
            <a:pPr lvl="0">
              <a:lnSpc>
                <a:spcPct val="80000"/>
              </a:lnSpc>
              <a:buClr>
                <a:schemeClr val="dk1"/>
              </a:buClr>
              <a:buSzPts val="9000"/>
            </a:pPr>
            <a:r>
              <a:rPr lang="vi-VN" sz="3600" b="1" dirty="0">
                <a:solidFill>
                  <a:schemeClr val="dk1"/>
                </a:solidFill>
                <a:latin typeface="Emilys Candy"/>
                <a:ea typeface="Emilys Candy"/>
                <a:cs typeface="Emilys Candy"/>
                <a:sym typeface="Emilys Candy"/>
              </a:rPr>
              <a:t>CƠ CHẾ CHÍNH SÁCH</a:t>
            </a:r>
            <a:br>
              <a:rPr lang="vi-VN" sz="3600" b="1" dirty="0">
                <a:solidFill>
                  <a:schemeClr val="dk1"/>
                </a:solidFill>
                <a:latin typeface="Emilys Candy"/>
                <a:ea typeface="Emilys Candy"/>
                <a:cs typeface="Emilys Candy"/>
                <a:sym typeface="Emilys Candy"/>
              </a:rPr>
            </a:br>
            <a:r>
              <a:rPr lang="vi-VN" sz="3600" b="1" dirty="0">
                <a:solidFill>
                  <a:schemeClr val="dk1"/>
                </a:solidFill>
                <a:latin typeface="Emilys Candy"/>
                <a:ea typeface="Emilys Candy"/>
                <a:cs typeface="Emilys Candy"/>
                <a:sym typeface="Emilys Candy"/>
              </a:rPr>
              <a:t>ĐỐI VỚI HOẠT ĐỘNG </a:t>
            </a:r>
            <a:endParaRPr lang="en-US" sz="3600" b="1" dirty="0" smtClean="0">
              <a:solidFill>
                <a:schemeClr val="dk1"/>
              </a:solidFill>
              <a:latin typeface="Emilys Candy"/>
              <a:ea typeface="Emilys Candy"/>
              <a:cs typeface="Emilys Candy"/>
              <a:sym typeface="Emilys Candy"/>
            </a:endParaRPr>
          </a:p>
          <a:p>
            <a:pPr lvl="0">
              <a:lnSpc>
                <a:spcPct val="80000"/>
              </a:lnSpc>
              <a:buClr>
                <a:schemeClr val="dk1"/>
              </a:buClr>
              <a:buSzPts val="9000"/>
            </a:pPr>
            <a:r>
              <a:rPr lang="vi-VN" sz="3600" b="1" dirty="0" smtClean="0">
                <a:solidFill>
                  <a:schemeClr val="dk1"/>
                </a:solidFill>
                <a:latin typeface="Emilys Candy"/>
                <a:ea typeface="Emilys Candy"/>
                <a:cs typeface="Emilys Candy"/>
                <a:sym typeface="Emilys Candy"/>
              </a:rPr>
              <a:t>TRUY </a:t>
            </a:r>
            <a:r>
              <a:rPr lang="vi-VN" sz="3600" b="1" dirty="0">
                <a:solidFill>
                  <a:schemeClr val="dk1"/>
                </a:solidFill>
                <a:latin typeface="Emilys Candy"/>
                <a:ea typeface="Emilys Candy"/>
                <a:cs typeface="Emilys Candy"/>
                <a:sym typeface="Emilys Candy"/>
              </a:rPr>
              <a:t>XUẤT NGUỒN GỐC </a:t>
            </a:r>
            <a:endParaRPr lang="en-US" sz="3600" b="1" dirty="0" smtClean="0">
              <a:solidFill>
                <a:schemeClr val="dk1"/>
              </a:solidFill>
              <a:latin typeface="Emilys Candy"/>
              <a:ea typeface="Emilys Candy"/>
              <a:cs typeface="Emilys Candy"/>
              <a:sym typeface="Emilys Candy"/>
            </a:endParaRPr>
          </a:p>
          <a:p>
            <a:pPr lvl="0">
              <a:lnSpc>
                <a:spcPct val="80000"/>
              </a:lnSpc>
              <a:buClr>
                <a:schemeClr val="dk1"/>
              </a:buClr>
              <a:buSzPts val="9000"/>
            </a:pPr>
            <a:r>
              <a:rPr lang="vi-VN" sz="3600" b="1" dirty="0" smtClean="0">
                <a:solidFill>
                  <a:schemeClr val="dk1"/>
                </a:solidFill>
                <a:latin typeface="Emilys Candy"/>
                <a:ea typeface="Emilys Candy"/>
                <a:cs typeface="Emilys Candy"/>
                <a:sym typeface="Emilys Candy"/>
              </a:rPr>
              <a:t>SẢN </a:t>
            </a:r>
            <a:r>
              <a:rPr lang="vi-VN" sz="3600" b="1" dirty="0">
                <a:solidFill>
                  <a:schemeClr val="dk1"/>
                </a:solidFill>
                <a:latin typeface="Emilys Candy"/>
                <a:ea typeface="Emilys Candy"/>
                <a:cs typeface="Emilys Candy"/>
                <a:sym typeface="Emilys Candy"/>
              </a:rPr>
              <a:t>PHẨM, HÀNG HÓA</a:t>
            </a:r>
            <a:endParaRPr sz="3600" dirty="0"/>
          </a:p>
        </p:txBody>
      </p:sp>
      <p:sp>
        <p:nvSpPr>
          <p:cNvPr id="12762" name="Google Shape;12762;p20"/>
          <p:cNvSpPr txBox="1">
            <a:spLocks noGrp="1"/>
          </p:cNvSpPr>
          <p:nvPr>
            <p:ph type="subTitle" idx="1"/>
          </p:nvPr>
        </p:nvSpPr>
        <p:spPr>
          <a:xfrm>
            <a:off x="209550" y="6087225"/>
            <a:ext cx="10725300" cy="586500"/>
          </a:xfrm>
          <a:prstGeom prst="rect">
            <a:avLst/>
          </a:prstGeom>
          <a:noFill/>
          <a:ln>
            <a:noFill/>
          </a:ln>
        </p:spPr>
        <p:txBody>
          <a:bodyPr spcFirstLastPara="1" wrap="square" lIns="121900" tIns="121900" rIns="121900" bIns="121900" anchor="ctr" anchorCtr="0">
            <a:noAutofit/>
          </a:bodyPr>
          <a:lstStyle/>
          <a:p>
            <a:pPr marL="0" lvl="0" indent="0"/>
            <a:r>
              <a:rPr lang="en-US" dirty="0" err="1"/>
              <a:t>Hải</a:t>
            </a:r>
            <a:r>
              <a:rPr lang="en-US" dirty="0"/>
              <a:t> </a:t>
            </a:r>
            <a:r>
              <a:rPr lang="en-US" dirty="0" err="1"/>
              <a:t>Phòng</a:t>
            </a:r>
            <a:r>
              <a:rPr lang="en-US" dirty="0"/>
              <a:t>, </a:t>
            </a:r>
            <a:r>
              <a:rPr lang="en-US" dirty="0" err="1"/>
              <a:t>ngày</a:t>
            </a:r>
            <a:r>
              <a:rPr lang="en-US" dirty="0"/>
              <a:t> 30 </a:t>
            </a:r>
            <a:r>
              <a:rPr lang="en-US" dirty="0" err="1"/>
              <a:t>tháng</a:t>
            </a:r>
            <a:r>
              <a:rPr lang="en-US" dirty="0"/>
              <a:t> 8 </a:t>
            </a:r>
            <a:r>
              <a:rPr lang="en-US" dirty="0" err="1"/>
              <a:t>năm</a:t>
            </a:r>
            <a:r>
              <a:rPr lang="en-US" dirty="0"/>
              <a:t> 2023</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630"/>
        <p:cNvGrpSpPr/>
        <p:nvPr/>
      </p:nvGrpSpPr>
      <p:grpSpPr>
        <a:xfrm>
          <a:off x="0" y="0"/>
          <a:ext cx="0" cy="0"/>
          <a:chOff x="0" y="0"/>
          <a:chExt cx="0" cy="0"/>
        </a:xfrm>
      </p:grpSpPr>
      <p:sp>
        <p:nvSpPr>
          <p:cNvPr id="13631" name="Google Shape;13631;p28"/>
          <p:cNvSpPr txBox="1">
            <a:spLocks noGrp="1"/>
          </p:cNvSpPr>
          <p:nvPr>
            <p:ph type="title"/>
          </p:nvPr>
        </p:nvSpPr>
        <p:spPr>
          <a:xfrm>
            <a:off x="310642" y="647669"/>
            <a:ext cx="6538565" cy="763500"/>
          </a:xfrm>
          <a:prstGeom prst="rect">
            <a:avLst/>
          </a:prstGeom>
        </p:spPr>
        <p:txBody>
          <a:bodyPr spcFirstLastPara="1" wrap="square" lIns="121900" tIns="121900" rIns="121900" bIns="121900" anchor="ctr" anchorCtr="0">
            <a:noAutofit/>
          </a:bodyPr>
          <a:lstStyle/>
          <a:p>
            <a:pPr lvl="0"/>
            <a:r>
              <a:rPr lang="en-US" sz="2600" dirty="0" smtClean="0">
                <a:solidFill>
                  <a:schemeClr val="accent6"/>
                </a:solidFill>
              </a:rPr>
              <a:t>T</a:t>
            </a:r>
            <a:r>
              <a:rPr lang="vi-VN" sz="2600" dirty="0" smtClean="0">
                <a:solidFill>
                  <a:schemeClr val="accent6"/>
                </a:solidFill>
              </a:rPr>
              <a:t>rách </a:t>
            </a:r>
            <a:r>
              <a:rPr lang="vi-VN" sz="2600" dirty="0">
                <a:solidFill>
                  <a:schemeClr val="accent6"/>
                </a:solidFill>
              </a:rPr>
              <a:t>nhiệm quản lý nhà nước về truy xuất nguồn gốc sản phẩm, hàng hóa</a:t>
            </a:r>
            <a:endParaRPr sz="2600" dirty="0">
              <a:solidFill>
                <a:schemeClr val="accent6"/>
              </a:solidFill>
            </a:endParaRPr>
          </a:p>
        </p:txBody>
      </p:sp>
      <p:sp>
        <p:nvSpPr>
          <p:cNvPr id="13632" name="Google Shape;13632;p28"/>
          <p:cNvSpPr txBox="1">
            <a:spLocks noGrp="1"/>
          </p:cNvSpPr>
          <p:nvPr>
            <p:ph type="body" idx="2"/>
          </p:nvPr>
        </p:nvSpPr>
        <p:spPr>
          <a:xfrm>
            <a:off x="6464148" y="2701029"/>
            <a:ext cx="4961100" cy="3111026"/>
          </a:xfrm>
          <a:prstGeom prst="rect">
            <a:avLst/>
          </a:prstGeom>
          <a:noFill/>
          <a:ln>
            <a:noFill/>
          </a:ln>
        </p:spPr>
        <p:txBody>
          <a:bodyPr spcFirstLastPara="1" wrap="square" lIns="121900" tIns="121900" rIns="121900" bIns="121900" anchor="t" anchorCtr="0">
            <a:noAutofit/>
          </a:bodyPr>
          <a:lstStyle/>
          <a:p>
            <a:pPr marL="0" lvl="0" indent="0">
              <a:buNone/>
            </a:pPr>
            <a:r>
              <a:rPr lang="vi-VN" dirty="0"/>
              <a:t>+ Quy định hệ thống truy xuất nguồn gốc sản phẩm, hàng hóa đảm bảo kết nối, chia sẻ dữ liệu.</a:t>
            </a:r>
          </a:p>
          <a:p>
            <a:pPr marL="0" lvl="0" indent="0">
              <a:buNone/>
            </a:pPr>
            <a:endParaRPr lang="vi-VN" dirty="0"/>
          </a:p>
          <a:p>
            <a:pPr marL="0" lvl="0" indent="0">
              <a:buNone/>
            </a:pPr>
            <a:r>
              <a:rPr lang="vi-VN" dirty="0"/>
              <a:t>+ Quản lý sử dụng mã truy vết sản phẩm, mã truy vết địa điểm và vật mang dữ liệu.</a:t>
            </a:r>
          </a:p>
          <a:p>
            <a:pPr marL="0" lvl="0" indent="0">
              <a:buNone/>
            </a:pPr>
            <a:endParaRPr lang="vi-VN" dirty="0"/>
          </a:p>
          <a:p>
            <a:pPr marL="0" lvl="0" indent="0">
              <a:buNone/>
            </a:pPr>
            <a:r>
              <a:rPr lang="vi-VN" dirty="0"/>
              <a:t>+ Quản lý tổ chức triển khai, thực hiện truy xuất nguồn gốc đối với sản phẩm, hàng hóa trong phạm vi, lĩnh vực được phân công quản lý.</a:t>
            </a:r>
          </a:p>
        </p:txBody>
      </p:sp>
      <p:sp>
        <p:nvSpPr>
          <p:cNvPr id="13633" name="Google Shape;13633;p28"/>
          <p:cNvSpPr txBox="1">
            <a:spLocks noGrp="1"/>
          </p:cNvSpPr>
          <p:nvPr>
            <p:ph type="body" idx="1"/>
          </p:nvPr>
        </p:nvSpPr>
        <p:spPr>
          <a:xfrm>
            <a:off x="873350" y="1943055"/>
            <a:ext cx="4960800" cy="3111026"/>
          </a:xfrm>
          <a:prstGeom prst="rect">
            <a:avLst/>
          </a:prstGeom>
          <a:noFill/>
          <a:ln>
            <a:noFill/>
          </a:ln>
        </p:spPr>
        <p:txBody>
          <a:bodyPr spcFirstLastPara="1" wrap="square" lIns="121900" tIns="121900" rIns="121900" bIns="121900" anchor="t" anchorCtr="0">
            <a:noAutofit/>
          </a:bodyPr>
          <a:lstStyle/>
          <a:p>
            <a:pPr marL="0" lvl="0" indent="0">
              <a:buNone/>
            </a:pPr>
            <a:r>
              <a:rPr lang="vi-VN" dirty="0"/>
              <a:t>- Bộ Khoa học và Công nghệ:</a:t>
            </a:r>
          </a:p>
          <a:p>
            <a:pPr marL="0" lvl="0" indent="0">
              <a:buNone/>
            </a:pPr>
            <a:endParaRPr lang="vi-VN" dirty="0"/>
          </a:p>
          <a:p>
            <a:pPr marL="0" lvl="0" indent="0">
              <a:buNone/>
            </a:pPr>
            <a:r>
              <a:rPr lang="vi-VN" dirty="0"/>
              <a:t>+ Giúp Chính phủ quản lý nhà nước về hoạt động truy xuất nguồn gốc sản phẩm, hàng hóa.</a:t>
            </a:r>
          </a:p>
          <a:p>
            <a:pPr marL="0" lvl="0" indent="0">
              <a:buNone/>
            </a:pPr>
            <a:endParaRPr lang="en-US" dirty="0" smtClean="0"/>
          </a:p>
          <a:p>
            <a:pPr marL="0" lvl="0" indent="0">
              <a:buNone/>
            </a:pPr>
            <a:r>
              <a:rPr lang="vi-VN" dirty="0" smtClean="0"/>
              <a:t>+ </a:t>
            </a:r>
            <a:r>
              <a:rPr lang="vi-VN" dirty="0"/>
              <a:t>Hướng dẫn nâng cao năng lực kỹ thuật cho hoạt động truy xuất nguồn gốc sản phẩm, hàng hóa và hỗ trợ phát triển sản phẩm, hàng hóa chủ lực, phát triển kinh tế-xã hội của các bộ quản lý ngành, lĩnh vực và địa phương</a:t>
            </a:r>
            <a:r>
              <a:rPr lang="vi-VN" dirty="0" smtClean="0"/>
              <a:t>.</a:t>
            </a:r>
            <a:endParaRPr lang="vi-VN"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630"/>
        <p:cNvGrpSpPr/>
        <p:nvPr/>
      </p:nvGrpSpPr>
      <p:grpSpPr>
        <a:xfrm>
          <a:off x="0" y="0"/>
          <a:ext cx="0" cy="0"/>
          <a:chOff x="0" y="0"/>
          <a:chExt cx="0" cy="0"/>
        </a:xfrm>
      </p:grpSpPr>
      <p:sp>
        <p:nvSpPr>
          <p:cNvPr id="13631" name="Google Shape;13631;p28"/>
          <p:cNvSpPr txBox="1">
            <a:spLocks noGrp="1"/>
          </p:cNvSpPr>
          <p:nvPr>
            <p:ph type="title"/>
          </p:nvPr>
        </p:nvSpPr>
        <p:spPr>
          <a:xfrm>
            <a:off x="310642" y="1411150"/>
            <a:ext cx="6538565" cy="763500"/>
          </a:xfrm>
          <a:prstGeom prst="rect">
            <a:avLst/>
          </a:prstGeom>
        </p:spPr>
        <p:txBody>
          <a:bodyPr spcFirstLastPara="1" wrap="square" lIns="121900" tIns="121900" rIns="121900" bIns="121900" anchor="ctr" anchorCtr="0">
            <a:noAutofit/>
          </a:bodyPr>
          <a:lstStyle/>
          <a:p>
            <a:pPr lvl="0"/>
            <a:r>
              <a:rPr lang="en-US" sz="2600" dirty="0" smtClean="0">
                <a:solidFill>
                  <a:schemeClr val="accent6"/>
                </a:solidFill>
              </a:rPr>
              <a:t>T</a:t>
            </a:r>
            <a:r>
              <a:rPr lang="vi-VN" sz="2600" dirty="0" smtClean="0">
                <a:solidFill>
                  <a:schemeClr val="accent6"/>
                </a:solidFill>
              </a:rPr>
              <a:t>rách </a:t>
            </a:r>
            <a:r>
              <a:rPr lang="vi-VN" sz="2600" dirty="0">
                <a:solidFill>
                  <a:schemeClr val="accent6"/>
                </a:solidFill>
              </a:rPr>
              <a:t>nhiệm quản lý nhà nước về truy xuất nguồn gốc sản phẩm, hàng hóa</a:t>
            </a:r>
            <a:endParaRPr sz="2600" dirty="0">
              <a:solidFill>
                <a:schemeClr val="accent6"/>
              </a:solidFill>
            </a:endParaRPr>
          </a:p>
        </p:txBody>
      </p:sp>
      <p:sp>
        <p:nvSpPr>
          <p:cNvPr id="13632" name="Google Shape;13632;p28"/>
          <p:cNvSpPr txBox="1">
            <a:spLocks noGrp="1"/>
          </p:cNvSpPr>
          <p:nvPr>
            <p:ph type="body" idx="2"/>
          </p:nvPr>
        </p:nvSpPr>
        <p:spPr>
          <a:xfrm>
            <a:off x="6464148" y="3189304"/>
            <a:ext cx="4961100" cy="3111026"/>
          </a:xfrm>
          <a:prstGeom prst="rect">
            <a:avLst/>
          </a:prstGeom>
          <a:noFill/>
          <a:ln>
            <a:noFill/>
          </a:ln>
        </p:spPr>
        <p:txBody>
          <a:bodyPr spcFirstLastPara="1" wrap="square" lIns="121900" tIns="121900" rIns="121900" bIns="121900" anchor="t" anchorCtr="0">
            <a:noAutofit/>
          </a:bodyPr>
          <a:lstStyle/>
          <a:p>
            <a:pPr marL="0" lvl="0" indent="0">
              <a:buNone/>
            </a:pPr>
            <a:r>
              <a:rPr lang="vi-VN" dirty="0"/>
              <a:t>- UBND tỉnh, thành phố trực thuộc Trung ương phối hợp với các bộ quản lý ngành, lĩnh vực tổ chức triển khai thực hiện hoạt động truy xuất nguồn gốc sản phẩm, hàng hóa tại địa phương.</a:t>
            </a:r>
          </a:p>
        </p:txBody>
      </p:sp>
      <p:sp>
        <p:nvSpPr>
          <p:cNvPr id="13633" name="Google Shape;13633;p28"/>
          <p:cNvSpPr txBox="1">
            <a:spLocks noGrp="1"/>
          </p:cNvSpPr>
          <p:nvPr>
            <p:ph type="body" idx="1"/>
          </p:nvPr>
        </p:nvSpPr>
        <p:spPr>
          <a:xfrm>
            <a:off x="873350" y="2715414"/>
            <a:ext cx="4960800" cy="3111026"/>
          </a:xfrm>
          <a:prstGeom prst="rect">
            <a:avLst/>
          </a:prstGeom>
          <a:noFill/>
          <a:ln>
            <a:noFill/>
          </a:ln>
        </p:spPr>
        <p:txBody>
          <a:bodyPr spcFirstLastPara="1" wrap="square" lIns="121900" tIns="121900" rIns="121900" bIns="121900" anchor="t" anchorCtr="0">
            <a:noAutofit/>
          </a:bodyPr>
          <a:lstStyle/>
          <a:p>
            <a:pPr marL="0" lvl="0" indent="0">
              <a:buNone/>
            </a:pPr>
            <a:r>
              <a:rPr lang="vi-VN" dirty="0"/>
              <a:t>- Các bộ quản lý ngành, lĩnh vực chủ trì, phối hợp với Bộ Khoa học và Công nghệ quản lý tổ chức triển khai thực hiện truy xuất nguồn gốc đối với sản phẩm, hàng hóa trong phạm vi, lĩnh vực được phân công quản lý.</a:t>
            </a:r>
          </a:p>
        </p:txBody>
      </p:sp>
    </p:spTree>
    <p:extLst>
      <p:ext uri="{BB962C8B-B14F-4D97-AF65-F5344CB8AC3E}">
        <p14:creationId xmlns:p14="http://schemas.microsoft.com/office/powerpoint/2010/main" val="39331239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406"/>
        <p:cNvGrpSpPr/>
        <p:nvPr/>
      </p:nvGrpSpPr>
      <p:grpSpPr>
        <a:xfrm>
          <a:off x="0" y="0"/>
          <a:ext cx="0" cy="0"/>
          <a:chOff x="0" y="0"/>
          <a:chExt cx="0" cy="0"/>
        </a:xfrm>
      </p:grpSpPr>
      <p:sp>
        <p:nvSpPr>
          <p:cNvPr id="14408" name="Google Shape;14408;p32"/>
          <p:cNvSpPr txBox="1">
            <a:spLocks noGrp="1"/>
          </p:cNvSpPr>
          <p:nvPr>
            <p:ph type="subTitle" idx="1"/>
          </p:nvPr>
        </p:nvSpPr>
        <p:spPr>
          <a:xfrm>
            <a:off x="306432" y="1976136"/>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t>2017</a:t>
            </a:r>
            <a:endParaRPr dirty="0"/>
          </a:p>
        </p:txBody>
      </p:sp>
      <p:sp>
        <p:nvSpPr>
          <p:cNvPr id="14409" name="Google Shape;14409;p32"/>
          <p:cNvSpPr txBox="1">
            <a:spLocks noGrp="1"/>
          </p:cNvSpPr>
          <p:nvPr>
            <p:ph type="body" idx="7"/>
          </p:nvPr>
        </p:nvSpPr>
        <p:spPr>
          <a:xfrm>
            <a:off x="2221325" y="4252900"/>
            <a:ext cx="2314080" cy="1230600"/>
          </a:xfrm>
          <a:prstGeom prst="rect">
            <a:avLst/>
          </a:prstGeom>
        </p:spPr>
        <p:txBody>
          <a:bodyPr spcFirstLastPara="1" wrap="square" lIns="121900" tIns="121900" rIns="121900" bIns="121900" anchor="t" anchorCtr="0">
            <a:noAutofit/>
          </a:bodyPr>
          <a:lstStyle/>
          <a:p>
            <a:pPr marL="0" lvl="0" indent="0">
              <a:buNone/>
            </a:pPr>
            <a:r>
              <a:rPr lang="vi-VN" sz="1400" dirty="0"/>
              <a:t>Kế hoạch số 270/KH-UBND Ngày 06/12/2021 </a:t>
            </a:r>
            <a:r>
              <a:rPr lang="vi-VN" sz="1400" dirty="0" smtClean="0"/>
              <a:t>thực </a:t>
            </a:r>
            <a:r>
              <a:rPr lang="vi-VN" sz="1400" dirty="0"/>
              <a:t>hiện Đề án đổi mới phương thức kinh doanh tiêu thụ nông sản giai đoạn 2021-2025, định hướng đến năm </a:t>
            </a:r>
            <a:r>
              <a:rPr lang="vi-VN" sz="1400" dirty="0" smtClean="0"/>
              <a:t>2030</a:t>
            </a:r>
            <a:r>
              <a:rPr lang="en-US" sz="1400" dirty="0" smtClean="0"/>
              <a:t>. </a:t>
            </a:r>
            <a:endParaRPr sz="1400" dirty="0"/>
          </a:p>
        </p:txBody>
      </p:sp>
      <p:sp>
        <p:nvSpPr>
          <p:cNvPr id="14410" name="Google Shape;14410;p32"/>
          <p:cNvSpPr txBox="1">
            <a:spLocks noGrp="1"/>
          </p:cNvSpPr>
          <p:nvPr>
            <p:ph type="subTitle" idx="2"/>
          </p:nvPr>
        </p:nvSpPr>
        <p:spPr>
          <a:xfrm>
            <a:off x="2221329" y="3668911"/>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solidFill>
                  <a:schemeClr val="accent6"/>
                </a:solidFill>
              </a:rPr>
              <a:t>2021</a:t>
            </a:r>
            <a:endParaRPr dirty="0">
              <a:solidFill>
                <a:schemeClr val="accent6"/>
              </a:solidFill>
            </a:endParaRPr>
          </a:p>
        </p:txBody>
      </p:sp>
      <p:sp>
        <p:nvSpPr>
          <p:cNvPr id="14411" name="Google Shape;14411;p32"/>
          <p:cNvSpPr txBox="1">
            <a:spLocks noGrp="1"/>
          </p:cNvSpPr>
          <p:nvPr>
            <p:ph type="body" idx="8"/>
          </p:nvPr>
        </p:nvSpPr>
        <p:spPr>
          <a:xfrm>
            <a:off x="4949625" y="4442527"/>
            <a:ext cx="2679680" cy="1230600"/>
          </a:xfrm>
          <a:prstGeom prst="rect">
            <a:avLst/>
          </a:prstGeom>
        </p:spPr>
        <p:txBody>
          <a:bodyPr spcFirstLastPara="1" wrap="square" lIns="121900" tIns="121900" rIns="121900" bIns="121900" anchor="t" anchorCtr="0">
            <a:noAutofit/>
          </a:bodyPr>
          <a:lstStyle/>
          <a:p>
            <a:pPr marL="0" lvl="0" indent="0">
              <a:buNone/>
            </a:pPr>
            <a:r>
              <a:rPr lang="vi-VN" sz="1400" dirty="0"/>
              <a:t>Quyết định số 524/QĐ-UBND ngày 19/02/2021 </a:t>
            </a:r>
            <a:r>
              <a:rPr lang="vi-VN" sz="1400" dirty="0" smtClean="0"/>
              <a:t>ban </a:t>
            </a:r>
            <a:r>
              <a:rPr lang="vi-VN" sz="1400" dirty="0"/>
              <a:t>hành Kế hoạch hành động quản lý chất lượng vật tư nông nghiệp và bảo đảm an toàn thực phẩm trong lĩnh vực nông nghiệp trên địa bàn thành phố năm 2021</a:t>
            </a:r>
            <a:endParaRPr sz="1400" dirty="0"/>
          </a:p>
        </p:txBody>
      </p:sp>
      <p:sp>
        <p:nvSpPr>
          <p:cNvPr id="14412" name="Google Shape;14412;p32"/>
          <p:cNvSpPr txBox="1">
            <a:spLocks noGrp="1"/>
          </p:cNvSpPr>
          <p:nvPr>
            <p:ph type="subTitle" idx="3"/>
          </p:nvPr>
        </p:nvSpPr>
        <p:spPr>
          <a:xfrm>
            <a:off x="4949628" y="2645975"/>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solidFill>
                  <a:schemeClr val="accent6"/>
                </a:solidFill>
              </a:rPr>
              <a:t>2021</a:t>
            </a:r>
            <a:endParaRPr dirty="0">
              <a:solidFill>
                <a:schemeClr val="accent6"/>
              </a:solidFill>
            </a:endParaRPr>
          </a:p>
        </p:txBody>
      </p:sp>
      <p:sp>
        <p:nvSpPr>
          <p:cNvPr id="14413" name="Google Shape;14413;p32"/>
          <p:cNvSpPr txBox="1">
            <a:spLocks noGrp="1"/>
          </p:cNvSpPr>
          <p:nvPr>
            <p:ph type="body" idx="9"/>
          </p:nvPr>
        </p:nvSpPr>
        <p:spPr>
          <a:xfrm>
            <a:off x="7561385" y="4791430"/>
            <a:ext cx="2985974" cy="1230600"/>
          </a:xfrm>
          <a:prstGeom prst="rect">
            <a:avLst/>
          </a:prstGeom>
        </p:spPr>
        <p:txBody>
          <a:bodyPr spcFirstLastPara="1" wrap="square" lIns="121900" tIns="121900" rIns="121900" bIns="121900" anchor="t" anchorCtr="0">
            <a:noAutofit/>
          </a:bodyPr>
          <a:lstStyle/>
          <a:p>
            <a:pPr marL="0" lvl="0" indent="0">
              <a:buNone/>
            </a:pPr>
            <a:r>
              <a:rPr lang="vi-VN" sz="1400" dirty="0"/>
              <a:t>Nghị quyết số 15/2021/NQ-HĐND ngày 10/12/2021 về cơ chế chính sách khuyến khích phát triển sản xuất nông nghiệp, thủy sản hàng hóa tập trung trên địa bàn thành phố Hải Phòng giai đoạn 2022 - 2025</a:t>
            </a:r>
            <a:endParaRPr sz="1400" dirty="0"/>
          </a:p>
        </p:txBody>
      </p:sp>
      <p:sp>
        <p:nvSpPr>
          <p:cNvPr id="14414" name="Google Shape;14414;p32"/>
          <p:cNvSpPr txBox="1">
            <a:spLocks noGrp="1"/>
          </p:cNvSpPr>
          <p:nvPr>
            <p:ph type="subTitle" idx="4"/>
          </p:nvPr>
        </p:nvSpPr>
        <p:spPr>
          <a:xfrm>
            <a:off x="7629305" y="4364300"/>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solidFill>
                  <a:schemeClr val="accent6"/>
                </a:solidFill>
              </a:rPr>
              <a:t>2021</a:t>
            </a:r>
            <a:endParaRPr dirty="0">
              <a:solidFill>
                <a:schemeClr val="accent6"/>
              </a:solidFill>
            </a:endParaRPr>
          </a:p>
        </p:txBody>
      </p:sp>
      <p:sp>
        <p:nvSpPr>
          <p:cNvPr id="14415" name="Google Shape;14415;p32"/>
          <p:cNvSpPr txBox="1">
            <a:spLocks noGrp="1"/>
          </p:cNvSpPr>
          <p:nvPr>
            <p:ph type="subTitle" idx="5"/>
          </p:nvPr>
        </p:nvSpPr>
        <p:spPr>
          <a:xfrm>
            <a:off x="9909571" y="1289281"/>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a:solidFill>
                  <a:schemeClr val="accent6"/>
                </a:solidFill>
              </a:rPr>
              <a:t>2022</a:t>
            </a:r>
            <a:endParaRPr>
              <a:solidFill>
                <a:schemeClr val="accent6"/>
              </a:solidFill>
            </a:endParaRPr>
          </a:p>
        </p:txBody>
      </p:sp>
      <p:sp>
        <p:nvSpPr>
          <p:cNvPr id="14416" name="Google Shape;14416;p32"/>
          <p:cNvSpPr txBox="1">
            <a:spLocks noGrp="1"/>
          </p:cNvSpPr>
          <p:nvPr>
            <p:ph type="body" idx="6"/>
          </p:nvPr>
        </p:nvSpPr>
        <p:spPr>
          <a:xfrm>
            <a:off x="257750" y="3297500"/>
            <a:ext cx="1997700" cy="1230600"/>
          </a:xfrm>
          <a:prstGeom prst="rect">
            <a:avLst/>
          </a:prstGeom>
        </p:spPr>
        <p:txBody>
          <a:bodyPr spcFirstLastPara="1" wrap="square" lIns="121900" tIns="121900" rIns="121900" bIns="121900" anchor="t" anchorCtr="0">
            <a:noAutofit/>
          </a:bodyPr>
          <a:lstStyle/>
          <a:p>
            <a:pPr marL="0" lvl="0" indent="0">
              <a:buNone/>
            </a:pPr>
            <a:r>
              <a:rPr lang="vi-VN" sz="1400" dirty="0"/>
              <a:t> Nghị quyết số 13/2017/NQ-HĐND ngày 20/7/2017 Ban hành cơ chế, chính sách hỗ trợ phát triển nông nghiệp, thủy sản, kinh tế nông thôn, nâng cao thu nhập nông dân thành phố hải phòng, giai đoạn 2017-2020, định hướng đến năm 2025</a:t>
            </a:r>
            <a:endParaRPr sz="1400" dirty="0"/>
          </a:p>
        </p:txBody>
      </p:sp>
      <p:sp>
        <p:nvSpPr>
          <p:cNvPr id="13" name="Google Shape;14416;p32"/>
          <p:cNvSpPr txBox="1">
            <a:spLocks/>
          </p:cNvSpPr>
          <p:nvPr/>
        </p:nvSpPr>
        <p:spPr>
          <a:xfrm>
            <a:off x="330107" y="877082"/>
            <a:ext cx="1997700" cy="1230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1pPr>
            <a:lvl2pPr marL="914400" marR="0" lvl="1" indent="-330200" algn="l"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2pPr>
            <a:lvl3pPr marL="1371600" marR="0" lvl="2"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3pPr>
            <a:lvl4pPr marL="1828800" marR="0" lvl="3"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4pPr>
            <a:lvl5pPr marL="2286000" marR="0" lvl="4"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5pPr>
            <a:lvl6pPr marL="2743200" marR="0" lvl="5"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6pPr>
            <a:lvl7pPr marL="3200400" marR="0" lvl="6"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7pPr>
            <a:lvl8pPr marL="3657600" marR="0" lvl="7"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8pPr>
            <a:lvl9pPr marL="4114800" marR="0" lvl="8" indent="-330200" algn="l" rtl="0">
              <a:lnSpc>
                <a:spcPct val="115000"/>
              </a:lnSpc>
              <a:spcBef>
                <a:spcPts val="2100"/>
              </a:spcBef>
              <a:spcAft>
                <a:spcPts val="210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9pPr>
          </a:lstStyle>
          <a:p>
            <a:pPr marL="0" indent="0">
              <a:buNone/>
            </a:pPr>
            <a:r>
              <a:rPr lang="en-US" sz="1400" dirty="0" err="1" smtClean="0"/>
              <a:t>Chính</a:t>
            </a:r>
            <a:r>
              <a:rPr lang="en-US" sz="1400" dirty="0" smtClean="0"/>
              <a:t> </a:t>
            </a:r>
            <a:r>
              <a:rPr lang="en-US" sz="1400" dirty="0" err="1" smtClean="0"/>
              <a:t>sách</a:t>
            </a:r>
            <a:r>
              <a:rPr lang="en-US" sz="1400" dirty="0" smtClean="0"/>
              <a:t> </a:t>
            </a:r>
            <a:r>
              <a:rPr lang="en-US" sz="1400" dirty="0" err="1" smtClean="0"/>
              <a:t>số</a:t>
            </a:r>
            <a:r>
              <a:rPr lang="en-US" sz="1400" dirty="0" smtClean="0"/>
              <a:t> 8:</a:t>
            </a:r>
          </a:p>
          <a:p>
            <a:pPr marL="0" indent="0">
              <a:buNone/>
            </a:pPr>
            <a:r>
              <a:rPr lang="vi-VN" sz="1400" dirty="0" smtClean="0"/>
              <a:t>Hỗ </a:t>
            </a:r>
            <a:r>
              <a:rPr lang="vi-VN" sz="1400" dirty="0"/>
              <a:t>trợ truy xuất nguồn gốc hàng hóa nông </a:t>
            </a:r>
            <a:r>
              <a:rPr lang="vi-VN" sz="1400" dirty="0" smtClean="0"/>
              <a:t>sản</a:t>
            </a:r>
            <a:endParaRPr lang="vi-VN" sz="1400" dirty="0"/>
          </a:p>
        </p:txBody>
      </p:sp>
      <p:grpSp>
        <p:nvGrpSpPr>
          <p:cNvPr id="14" name="Google Shape;13624;p27"/>
          <p:cNvGrpSpPr/>
          <p:nvPr/>
        </p:nvGrpSpPr>
        <p:grpSpPr>
          <a:xfrm rot="10800000">
            <a:off x="133251" y="1020736"/>
            <a:ext cx="433636" cy="305476"/>
            <a:chOff x="621403" y="597265"/>
            <a:chExt cx="1588204" cy="1118814"/>
          </a:xfrm>
        </p:grpSpPr>
        <p:sp>
          <p:nvSpPr>
            <p:cNvPr id="15" name="Google Shape;13625;p27"/>
            <p:cNvSpPr/>
            <p:nvPr/>
          </p:nvSpPr>
          <p:spPr>
            <a:xfrm>
              <a:off x="1448058"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3626;p27"/>
            <p:cNvSpPr/>
            <p:nvPr/>
          </p:nvSpPr>
          <p:spPr>
            <a:xfrm>
              <a:off x="621403"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417" name="Google Shape;14417;p32"/>
          <p:cNvSpPr txBox="1">
            <a:spLocks noGrp="1"/>
          </p:cNvSpPr>
          <p:nvPr>
            <p:ph type="body" idx="13"/>
          </p:nvPr>
        </p:nvSpPr>
        <p:spPr>
          <a:xfrm>
            <a:off x="10383714" y="3191713"/>
            <a:ext cx="1808285" cy="1230600"/>
          </a:xfrm>
          <a:prstGeom prst="rect">
            <a:avLst/>
          </a:prstGeom>
        </p:spPr>
        <p:txBody>
          <a:bodyPr spcFirstLastPara="1" wrap="square" lIns="121900" tIns="121900" rIns="121900" bIns="121900" anchor="t" anchorCtr="0">
            <a:noAutofit/>
          </a:bodyPr>
          <a:lstStyle/>
          <a:p>
            <a:pPr marL="0" lvl="0" indent="0">
              <a:buNone/>
            </a:pPr>
            <a:r>
              <a:rPr lang="en-US" b="1" dirty="0" err="1"/>
              <a:t>Kế</a:t>
            </a:r>
            <a:r>
              <a:rPr lang="en-US" b="1" dirty="0"/>
              <a:t> </a:t>
            </a:r>
            <a:r>
              <a:rPr lang="en-US" b="1" dirty="0" err="1"/>
              <a:t>hoạch</a:t>
            </a:r>
            <a:r>
              <a:rPr lang="en-US" b="1" dirty="0"/>
              <a:t> </a:t>
            </a:r>
            <a:r>
              <a:rPr lang="en-US" b="1" dirty="0" err="1"/>
              <a:t>số</a:t>
            </a:r>
            <a:r>
              <a:rPr lang="en-US" b="1" dirty="0"/>
              <a:t> 16/KH-UBND </a:t>
            </a:r>
            <a:r>
              <a:rPr lang="en-US" b="1" dirty="0" err="1"/>
              <a:t>ngày</a:t>
            </a:r>
            <a:r>
              <a:rPr lang="en-US" b="1" dirty="0"/>
              <a:t> 21/01/2022 </a:t>
            </a:r>
            <a:r>
              <a:rPr lang="en-US" b="1" dirty="0" err="1"/>
              <a:t>về</a:t>
            </a:r>
            <a:r>
              <a:rPr lang="en-US" b="1" dirty="0"/>
              <a:t> </a:t>
            </a:r>
            <a:r>
              <a:rPr lang="en-US" b="1" dirty="0" err="1"/>
              <a:t>việc</a:t>
            </a:r>
            <a:r>
              <a:rPr lang="en-US" b="1" dirty="0"/>
              <a:t> </a:t>
            </a:r>
            <a:r>
              <a:rPr lang="en-US" b="1" dirty="0" err="1"/>
              <a:t>thực</a:t>
            </a:r>
            <a:r>
              <a:rPr lang="en-US" b="1" dirty="0"/>
              <a:t> </a:t>
            </a:r>
            <a:r>
              <a:rPr lang="en-US" b="1" dirty="0" err="1"/>
              <a:t>hiện</a:t>
            </a:r>
            <a:r>
              <a:rPr lang="en-US" b="1" dirty="0"/>
              <a:t> </a:t>
            </a:r>
            <a:r>
              <a:rPr lang="en-US" b="1" dirty="0" err="1"/>
              <a:t>Đề</a:t>
            </a:r>
            <a:r>
              <a:rPr lang="en-US" b="1" dirty="0"/>
              <a:t> </a:t>
            </a:r>
            <a:r>
              <a:rPr lang="en-US" b="1" dirty="0" err="1"/>
              <a:t>án</a:t>
            </a:r>
            <a:r>
              <a:rPr lang="en-US" b="1" dirty="0"/>
              <a:t> </a:t>
            </a:r>
            <a:r>
              <a:rPr lang="en-US" b="1" dirty="0" err="1"/>
              <a:t>triển</a:t>
            </a:r>
            <a:r>
              <a:rPr lang="en-US" b="1" dirty="0"/>
              <a:t> </a:t>
            </a:r>
            <a:r>
              <a:rPr lang="en-US" b="1" dirty="0" err="1"/>
              <a:t>khai</a:t>
            </a:r>
            <a:r>
              <a:rPr lang="en-US" b="1" dirty="0"/>
              <a:t>, </a:t>
            </a:r>
            <a:r>
              <a:rPr lang="en-US" b="1" dirty="0" err="1"/>
              <a:t>áp</a:t>
            </a:r>
            <a:r>
              <a:rPr lang="en-US" b="1" dirty="0"/>
              <a:t> </a:t>
            </a:r>
            <a:r>
              <a:rPr lang="en-US" b="1" dirty="0" err="1"/>
              <a:t>dụng</a:t>
            </a:r>
            <a:r>
              <a:rPr lang="en-US" b="1" dirty="0"/>
              <a:t> </a:t>
            </a:r>
            <a:r>
              <a:rPr lang="en-US" b="1" dirty="0" err="1"/>
              <a:t>và</a:t>
            </a:r>
            <a:r>
              <a:rPr lang="en-US" b="1" dirty="0"/>
              <a:t> </a:t>
            </a:r>
            <a:r>
              <a:rPr lang="en-US" b="1" dirty="0" err="1"/>
              <a:t>quản</a:t>
            </a:r>
            <a:r>
              <a:rPr lang="en-US" b="1" dirty="0"/>
              <a:t> </a:t>
            </a:r>
            <a:r>
              <a:rPr lang="en-US" b="1" dirty="0" err="1"/>
              <a:t>lý</a:t>
            </a:r>
            <a:r>
              <a:rPr lang="en-US" b="1" dirty="0"/>
              <a:t> </a:t>
            </a:r>
            <a:r>
              <a:rPr lang="en-US" b="1" dirty="0" err="1"/>
              <a:t>hệ</a:t>
            </a:r>
            <a:r>
              <a:rPr lang="en-US" b="1" dirty="0"/>
              <a:t> </a:t>
            </a:r>
            <a:r>
              <a:rPr lang="en-US" b="1" dirty="0" err="1"/>
              <a:t>thống</a:t>
            </a:r>
            <a:r>
              <a:rPr lang="en-US" b="1" dirty="0"/>
              <a:t> TXNG </a:t>
            </a:r>
            <a:r>
              <a:rPr lang="en-US" b="1" dirty="0" err="1"/>
              <a:t>trên</a:t>
            </a:r>
            <a:r>
              <a:rPr lang="en-US" b="1" dirty="0"/>
              <a:t> </a:t>
            </a:r>
            <a:r>
              <a:rPr lang="en-US" b="1" dirty="0" err="1"/>
              <a:t>địa</a:t>
            </a:r>
            <a:r>
              <a:rPr lang="en-US" b="1" dirty="0"/>
              <a:t> </a:t>
            </a:r>
            <a:r>
              <a:rPr lang="en-US" b="1" dirty="0" err="1"/>
              <a:t>bàn</a:t>
            </a:r>
            <a:r>
              <a:rPr lang="en-US" b="1" dirty="0"/>
              <a:t> </a:t>
            </a:r>
            <a:r>
              <a:rPr lang="en-US" b="1" dirty="0" err="1"/>
              <a:t>thành</a:t>
            </a:r>
            <a:r>
              <a:rPr lang="en-US" b="1" dirty="0"/>
              <a:t> </a:t>
            </a:r>
            <a:r>
              <a:rPr lang="en-US" b="1" dirty="0" err="1"/>
              <a:t>phố</a:t>
            </a:r>
            <a:r>
              <a:rPr lang="en-US" b="1" dirty="0"/>
              <a:t> </a:t>
            </a:r>
            <a:r>
              <a:rPr lang="en-US" b="1" dirty="0" err="1"/>
              <a:t>Hải</a:t>
            </a:r>
            <a:r>
              <a:rPr lang="en-US" b="1" dirty="0"/>
              <a:t> </a:t>
            </a:r>
            <a:r>
              <a:rPr lang="en-US" b="1" dirty="0" err="1"/>
              <a:t>Phòng</a:t>
            </a:r>
            <a:r>
              <a:rPr lang="en-US" b="1" dirty="0"/>
              <a:t>.</a:t>
            </a:r>
            <a:endParaRPr b="1" dirty="0"/>
          </a:p>
        </p:txBody>
      </p:sp>
      <p:sp>
        <p:nvSpPr>
          <p:cNvPr id="18" name="Google Shape;14409;p32"/>
          <p:cNvSpPr txBox="1">
            <a:spLocks/>
          </p:cNvSpPr>
          <p:nvPr/>
        </p:nvSpPr>
        <p:spPr>
          <a:xfrm>
            <a:off x="2092569" y="58681"/>
            <a:ext cx="2372574" cy="1230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1pPr>
            <a:lvl2pPr marL="914400" marR="0" lvl="1" indent="-330200" algn="l"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2pPr>
            <a:lvl3pPr marL="1371600" marR="0" lvl="2"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3pPr>
            <a:lvl4pPr marL="1828800" marR="0" lvl="3"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4pPr>
            <a:lvl5pPr marL="2286000" marR="0" lvl="4"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5pPr>
            <a:lvl6pPr marL="2743200" marR="0" lvl="5"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6pPr>
            <a:lvl7pPr marL="3200400" marR="0" lvl="6"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7pPr>
            <a:lvl8pPr marL="3657600" marR="0" lvl="7"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8pPr>
            <a:lvl9pPr marL="4114800" marR="0" lvl="8" indent="-330200" algn="l" rtl="0">
              <a:lnSpc>
                <a:spcPct val="115000"/>
              </a:lnSpc>
              <a:spcBef>
                <a:spcPts val="2100"/>
              </a:spcBef>
              <a:spcAft>
                <a:spcPts val="210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9pPr>
          </a:lstStyle>
          <a:p>
            <a:pPr marL="0" indent="0">
              <a:buFont typeface="Happy Monkey"/>
              <a:buNone/>
            </a:pPr>
            <a:r>
              <a:rPr lang="en-US" sz="1400" dirty="0" err="1" smtClean="0"/>
              <a:t>Nhiệm</a:t>
            </a:r>
            <a:r>
              <a:rPr lang="en-US" sz="1400" dirty="0" smtClean="0"/>
              <a:t> </a:t>
            </a:r>
            <a:r>
              <a:rPr lang="en-US" sz="1400" dirty="0" err="1" smtClean="0"/>
              <a:t>vụ</a:t>
            </a:r>
            <a:r>
              <a:rPr lang="en-US" sz="1400" dirty="0" smtClean="0"/>
              <a:t>:</a:t>
            </a:r>
          </a:p>
          <a:p>
            <a:pPr marL="0" indent="0">
              <a:buFont typeface="Happy Monkey"/>
              <a:buNone/>
            </a:pPr>
            <a:r>
              <a:rPr lang="vi-VN" sz="1400" dirty="0" smtClean="0"/>
              <a:t>Hình thành các vùng sản xuất nông nghiệp tập trung gắn với TXNG, tạo nguồn cung hàng nông sản ổn định đảm bảo an toàn thực phẩm cho các doanh nghiệp kinh doanh nông sản</a:t>
            </a:r>
            <a:endParaRPr lang="vi-VN" sz="1400" dirty="0"/>
          </a:p>
        </p:txBody>
      </p:sp>
      <p:grpSp>
        <p:nvGrpSpPr>
          <p:cNvPr id="20" name="Google Shape;13624;p27"/>
          <p:cNvGrpSpPr/>
          <p:nvPr/>
        </p:nvGrpSpPr>
        <p:grpSpPr>
          <a:xfrm rot="10800000">
            <a:off x="1894171" y="279612"/>
            <a:ext cx="433636" cy="305476"/>
            <a:chOff x="621403" y="597265"/>
            <a:chExt cx="1588204" cy="1118814"/>
          </a:xfrm>
        </p:grpSpPr>
        <p:sp>
          <p:nvSpPr>
            <p:cNvPr id="21" name="Google Shape;13625;p27"/>
            <p:cNvSpPr/>
            <p:nvPr/>
          </p:nvSpPr>
          <p:spPr>
            <a:xfrm>
              <a:off x="1448058"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13626;p27"/>
            <p:cNvSpPr/>
            <p:nvPr/>
          </p:nvSpPr>
          <p:spPr>
            <a:xfrm>
              <a:off x="621403"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 name="Google Shape;14411;p32"/>
          <p:cNvSpPr txBox="1">
            <a:spLocks/>
          </p:cNvSpPr>
          <p:nvPr/>
        </p:nvSpPr>
        <p:spPr>
          <a:xfrm>
            <a:off x="4778849" y="243016"/>
            <a:ext cx="2679680" cy="1230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1pPr>
            <a:lvl2pPr marL="914400" marR="0" lvl="1" indent="-330200" algn="l"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2pPr>
            <a:lvl3pPr marL="1371600" marR="0" lvl="2"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3pPr>
            <a:lvl4pPr marL="1828800" marR="0" lvl="3"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4pPr>
            <a:lvl5pPr marL="2286000" marR="0" lvl="4"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5pPr>
            <a:lvl6pPr marL="2743200" marR="0" lvl="5"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6pPr>
            <a:lvl7pPr marL="3200400" marR="0" lvl="6"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7pPr>
            <a:lvl8pPr marL="3657600" marR="0" lvl="7"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8pPr>
            <a:lvl9pPr marL="4114800" marR="0" lvl="8" indent="-330200" algn="l" rtl="0">
              <a:lnSpc>
                <a:spcPct val="115000"/>
              </a:lnSpc>
              <a:spcBef>
                <a:spcPts val="2100"/>
              </a:spcBef>
              <a:spcAft>
                <a:spcPts val="210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9pPr>
          </a:lstStyle>
          <a:p>
            <a:pPr marL="0" indent="0">
              <a:buNone/>
            </a:pPr>
            <a:r>
              <a:rPr lang="en-US" sz="1400" dirty="0" err="1" smtClean="0"/>
              <a:t>Nhiệm</a:t>
            </a:r>
            <a:r>
              <a:rPr lang="en-US" sz="1400" dirty="0" smtClean="0"/>
              <a:t> </a:t>
            </a:r>
            <a:r>
              <a:rPr lang="en-US" sz="1400" dirty="0" err="1" smtClean="0"/>
              <a:t>vụ</a:t>
            </a:r>
            <a:r>
              <a:rPr lang="en-US" sz="1400" dirty="0" smtClean="0"/>
              <a:t>:</a:t>
            </a:r>
          </a:p>
          <a:p>
            <a:pPr marL="0" indent="0">
              <a:buNone/>
            </a:pPr>
            <a:r>
              <a:rPr lang="vi-VN" sz="1400" dirty="0" smtClean="0"/>
              <a:t>Xây </a:t>
            </a:r>
            <a:r>
              <a:rPr lang="vi-VN" sz="1400" dirty="0"/>
              <a:t>dựng mô hình áp dụng công cụ quản lý sản xuất nông sản an toàn truy xuất nguồn gốc; Truy xuất nguồn gốc thực phẩm nhập khẩu</a:t>
            </a:r>
          </a:p>
        </p:txBody>
      </p:sp>
      <p:grpSp>
        <p:nvGrpSpPr>
          <p:cNvPr id="24" name="Google Shape;13624;p27"/>
          <p:cNvGrpSpPr/>
          <p:nvPr/>
        </p:nvGrpSpPr>
        <p:grpSpPr>
          <a:xfrm rot="10800000">
            <a:off x="4491076" y="571606"/>
            <a:ext cx="433636" cy="305476"/>
            <a:chOff x="621403" y="597265"/>
            <a:chExt cx="1588204" cy="1118814"/>
          </a:xfrm>
        </p:grpSpPr>
        <p:sp>
          <p:nvSpPr>
            <p:cNvPr id="25" name="Google Shape;13625;p27"/>
            <p:cNvSpPr/>
            <p:nvPr/>
          </p:nvSpPr>
          <p:spPr>
            <a:xfrm>
              <a:off x="1448058"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13626;p27"/>
            <p:cNvSpPr/>
            <p:nvPr/>
          </p:nvSpPr>
          <p:spPr>
            <a:xfrm>
              <a:off x="621403"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726088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630"/>
        <p:cNvGrpSpPr/>
        <p:nvPr/>
      </p:nvGrpSpPr>
      <p:grpSpPr>
        <a:xfrm>
          <a:off x="0" y="0"/>
          <a:ext cx="0" cy="0"/>
          <a:chOff x="0" y="0"/>
          <a:chExt cx="0" cy="0"/>
        </a:xfrm>
      </p:grpSpPr>
      <p:sp>
        <p:nvSpPr>
          <p:cNvPr id="13632" name="Google Shape;13632;p28"/>
          <p:cNvSpPr txBox="1">
            <a:spLocks noGrp="1"/>
          </p:cNvSpPr>
          <p:nvPr>
            <p:ph type="body" idx="2"/>
          </p:nvPr>
        </p:nvSpPr>
        <p:spPr>
          <a:xfrm>
            <a:off x="604874" y="3553285"/>
            <a:ext cx="4961100" cy="2101791"/>
          </a:xfrm>
          <a:prstGeom prst="rect">
            <a:avLst/>
          </a:prstGeom>
          <a:noFill/>
          <a:ln>
            <a:noFill/>
          </a:ln>
        </p:spPr>
        <p:txBody>
          <a:bodyPr spcFirstLastPara="1" wrap="square" lIns="121900" tIns="121900" rIns="121900" bIns="121900" anchor="t" anchorCtr="0">
            <a:noAutofit/>
          </a:bodyPr>
          <a:lstStyle/>
          <a:p>
            <a:pPr marL="0" indent="0">
              <a:buNone/>
            </a:pPr>
            <a:r>
              <a:rPr lang="en-US" sz="1700" dirty="0" err="1"/>
              <a:t>Nâng</a:t>
            </a:r>
            <a:r>
              <a:rPr lang="en-US" sz="1700" dirty="0"/>
              <a:t> </a:t>
            </a:r>
            <a:r>
              <a:rPr lang="en-US" sz="1700" dirty="0" err="1"/>
              <a:t>cao</a:t>
            </a:r>
            <a:r>
              <a:rPr lang="en-US" sz="1700" dirty="0"/>
              <a:t> </a:t>
            </a:r>
            <a:r>
              <a:rPr lang="en-US" sz="1700" dirty="0" err="1"/>
              <a:t>nhận</a:t>
            </a:r>
            <a:r>
              <a:rPr lang="en-US" sz="1700" dirty="0"/>
              <a:t> </a:t>
            </a:r>
            <a:r>
              <a:rPr lang="en-US" sz="1700" dirty="0" err="1"/>
              <a:t>thức</a:t>
            </a:r>
            <a:r>
              <a:rPr lang="en-US" sz="1700" dirty="0"/>
              <a:t> </a:t>
            </a:r>
            <a:r>
              <a:rPr lang="en-US" sz="1700" dirty="0" err="1"/>
              <a:t>của</a:t>
            </a:r>
            <a:r>
              <a:rPr lang="en-US" sz="1700" dirty="0"/>
              <a:t> </a:t>
            </a:r>
            <a:r>
              <a:rPr lang="en-US" sz="1700" dirty="0" err="1"/>
              <a:t>cơ</a:t>
            </a:r>
            <a:r>
              <a:rPr lang="en-US" sz="1700" dirty="0"/>
              <a:t> </a:t>
            </a:r>
            <a:r>
              <a:rPr lang="en-US" sz="1700" dirty="0" err="1"/>
              <a:t>quan</a:t>
            </a:r>
            <a:r>
              <a:rPr lang="en-US" sz="1700" dirty="0"/>
              <a:t>, </a:t>
            </a:r>
            <a:r>
              <a:rPr lang="en-US" sz="1700" dirty="0" err="1"/>
              <a:t>tổ</a:t>
            </a:r>
            <a:r>
              <a:rPr lang="en-US" sz="1700" dirty="0"/>
              <a:t> </a:t>
            </a:r>
            <a:r>
              <a:rPr lang="en-US" sz="1700" dirty="0" err="1"/>
              <a:t>chức</a:t>
            </a:r>
            <a:r>
              <a:rPr lang="en-US" sz="1700" dirty="0"/>
              <a:t>, </a:t>
            </a:r>
            <a:r>
              <a:rPr lang="en-US" sz="1700" dirty="0" err="1"/>
              <a:t>doanh</a:t>
            </a:r>
            <a:r>
              <a:rPr lang="en-US" sz="1700" dirty="0"/>
              <a:t> </a:t>
            </a:r>
            <a:r>
              <a:rPr lang="en-US" sz="1700" dirty="0" err="1"/>
              <a:t>nghiệp</a:t>
            </a:r>
            <a:r>
              <a:rPr lang="en-US" sz="1700" dirty="0"/>
              <a:t>, </a:t>
            </a:r>
            <a:r>
              <a:rPr lang="en-US" sz="1700" dirty="0" err="1"/>
              <a:t>cá</a:t>
            </a:r>
            <a:r>
              <a:rPr lang="en-US" sz="1700" dirty="0"/>
              <a:t> </a:t>
            </a:r>
            <a:r>
              <a:rPr lang="en-US" sz="1700" dirty="0" err="1"/>
              <a:t>nhân</a:t>
            </a:r>
            <a:r>
              <a:rPr lang="en-US" sz="1700" dirty="0"/>
              <a:t> </a:t>
            </a:r>
            <a:r>
              <a:rPr lang="en-US" sz="1700" dirty="0" err="1"/>
              <a:t>về</a:t>
            </a:r>
            <a:r>
              <a:rPr lang="en-US" sz="1700" dirty="0"/>
              <a:t>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sản</a:t>
            </a:r>
            <a:r>
              <a:rPr lang="en-US" sz="1700" dirty="0"/>
              <a:t> </a:t>
            </a:r>
            <a:r>
              <a:rPr lang="en-US" sz="1700" dirty="0" err="1"/>
              <a:t>phẩm</a:t>
            </a:r>
            <a:r>
              <a:rPr lang="en-US" sz="1700" dirty="0"/>
              <a:t>, </a:t>
            </a:r>
            <a:r>
              <a:rPr lang="en-US" sz="1700" dirty="0" err="1"/>
              <a:t>hàng</a:t>
            </a:r>
            <a:r>
              <a:rPr lang="en-US" sz="1700" dirty="0"/>
              <a:t> </a:t>
            </a:r>
            <a:r>
              <a:rPr lang="en-US" sz="1700" dirty="0" err="1"/>
              <a:t>hóa</a:t>
            </a:r>
            <a:r>
              <a:rPr lang="en-US" sz="1700" dirty="0"/>
              <a:t> </a:t>
            </a:r>
            <a:r>
              <a:rPr lang="en-US" sz="1700" dirty="0" err="1"/>
              <a:t>thông</a:t>
            </a:r>
            <a:r>
              <a:rPr lang="en-US" sz="1700" dirty="0"/>
              <a:t> qua </a:t>
            </a:r>
            <a:r>
              <a:rPr lang="en-US" sz="1700" dirty="0" err="1"/>
              <a:t>việc</a:t>
            </a:r>
            <a:r>
              <a:rPr lang="en-US" sz="1700" dirty="0"/>
              <a:t> </a:t>
            </a:r>
            <a:r>
              <a:rPr lang="en-US" sz="1700" dirty="0" err="1"/>
              <a:t>đẩy</a:t>
            </a:r>
            <a:r>
              <a:rPr lang="en-US" sz="1700" dirty="0"/>
              <a:t> </a:t>
            </a:r>
            <a:r>
              <a:rPr lang="en-US" sz="1700" dirty="0" err="1"/>
              <a:t>mạnh</a:t>
            </a:r>
            <a:r>
              <a:rPr lang="en-US" sz="1700" dirty="0"/>
              <a:t> </a:t>
            </a:r>
            <a:r>
              <a:rPr lang="en-US" sz="1700" dirty="0" err="1"/>
              <a:t>các</a:t>
            </a:r>
            <a:r>
              <a:rPr lang="en-US" sz="1700" dirty="0"/>
              <a:t> </a:t>
            </a:r>
            <a:r>
              <a:rPr lang="en-US" sz="1700" dirty="0" err="1"/>
              <a:t>hoạt</a:t>
            </a:r>
            <a:r>
              <a:rPr lang="en-US" sz="1700" dirty="0"/>
              <a:t> </a:t>
            </a:r>
            <a:r>
              <a:rPr lang="en-US" sz="1700" dirty="0" err="1"/>
              <a:t>động</a:t>
            </a:r>
            <a:r>
              <a:rPr lang="en-US" sz="1700" dirty="0"/>
              <a:t> </a:t>
            </a:r>
            <a:r>
              <a:rPr lang="en-US" sz="1700" dirty="0" err="1"/>
              <a:t>tuyên</a:t>
            </a:r>
            <a:r>
              <a:rPr lang="en-US" sz="1700" dirty="0"/>
              <a:t> </a:t>
            </a:r>
            <a:r>
              <a:rPr lang="en-US" sz="1700" dirty="0" err="1"/>
              <a:t>truyền</a:t>
            </a:r>
            <a:r>
              <a:rPr lang="en-US" sz="1700" dirty="0"/>
              <a:t>, </a:t>
            </a:r>
            <a:r>
              <a:rPr lang="en-US" sz="1700" dirty="0" err="1"/>
              <a:t>phổ</a:t>
            </a:r>
            <a:r>
              <a:rPr lang="en-US" sz="1700" dirty="0"/>
              <a:t> </a:t>
            </a:r>
            <a:r>
              <a:rPr lang="en-US" sz="1700" dirty="0" err="1"/>
              <a:t>biến</a:t>
            </a:r>
            <a:r>
              <a:rPr lang="en-US" sz="1700" dirty="0"/>
              <a:t>, </a:t>
            </a:r>
            <a:r>
              <a:rPr lang="en-US" sz="1700" dirty="0" err="1"/>
              <a:t>đào</a:t>
            </a:r>
            <a:r>
              <a:rPr lang="en-US" sz="1700" dirty="0"/>
              <a:t> </a:t>
            </a:r>
            <a:r>
              <a:rPr lang="en-US" sz="1700" dirty="0" err="1"/>
              <a:t>tạo</a:t>
            </a:r>
            <a:r>
              <a:rPr lang="en-US" sz="1700" dirty="0"/>
              <a:t>, </a:t>
            </a:r>
            <a:r>
              <a:rPr lang="en-US" sz="1700" dirty="0" err="1"/>
              <a:t>tập</a:t>
            </a:r>
            <a:r>
              <a:rPr lang="en-US" sz="1700" dirty="0"/>
              <a:t> </a:t>
            </a:r>
            <a:r>
              <a:rPr lang="en-US" sz="1700" dirty="0" err="1"/>
              <a:t>huấn</a:t>
            </a:r>
            <a:r>
              <a:rPr lang="en-US" sz="1700" dirty="0"/>
              <a:t> </a:t>
            </a:r>
            <a:r>
              <a:rPr lang="en-US" sz="1700" dirty="0" err="1"/>
              <a:t>cho</a:t>
            </a:r>
            <a:r>
              <a:rPr lang="en-US" sz="1700" dirty="0"/>
              <a:t> </a:t>
            </a:r>
            <a:r>
              <a:rPr lang="en-US" sz="1700" dirty="0" err="1"/>
              <a:t>các</a:t>
            </a:r>
            <a:r>
              <a:rPr lang="en-US" sz="1700" dirty="0"/>
              <a:t> </a:t>
            </a:r>
            <a:r>
              <a:rPr lang="en-US" sz="1700" dirty="0" err="1"/>
              <a:t>tổ</a:t>
            </a:r>
            <a:r>
              <a:rPr lang="en-US" sz="1700" dirty="0"/>
              <a:t> </a:t>
            </a:r>
            <a:r>
              <a:rPr lang="en-US" sz="1700" dirty="0" err="1"/>
              <a:t>chức</a:t>
            </a:r>
            <a:r>
              <a:rPr lang="en-US" sz="1700" dirty="0"/>
              <a:t> </a:t>
            </a:r>
            <a:r>
              <a:rPr lang="en-US" sz="1700" dirty="0" err="1"/>
              <a:t>và</a:t>
            </a:r>
            <a:r>
              <a:rPr lang="en-US" sz="1700" dirty="0"/>
              <a:t> </a:t>
            </a:r>
            <a:r>
              <a:rPr lang="en-US" sz="1700" dirty="0" err="1"/>
              <a:t>cá</a:t>
            </a:r>
            <a:r>
              <a:rPr lang="en-US" sz="1700" dirty="0"/>
              <a:t> </a:t>
            </a:r>
            <a:r>
              <a:rPr lang="en-US" sz="1700" dirty="0" err="1"/>
              <a:t>nhân</a:t>
            </a:r>
            <a:r>
              <a:rPr lang="en-US" sz="1700" dirty="0"/>
              <a:t> </a:t>
            </a:r>
            <a:r>
              <a:rPr lang="en-US" sz="1700" dirty="0" err="1"/>
              <a:t>liên</a:t>
            </a:r>
            <a:r>
              <a:rPr lang="en-US" sz="1700" dirty="0"/>
              <a:t> </a:t>
            </a:r>
            <a:r>
              <a:rPr lang="en-US" sz="1700" dirty="0" err="1"/>
              <a:t>quan</a:t>
            </a:r>
            <a:r>
              <a:rPr lang="en-US" sz="1700" dirty="0"/>
              <a:t>.</a:t>
            </a:r>
          </a:p>
          <a:p>
            <a:pPr marL="0" lvl="0" indent="0">
              <a:buNone/>
            </a:pPr>
            <a:endParaRPr lang="vi-VN" dirty="0"/>
          </a:p>
        </p:txBody>
      </p:sp>
      <p:sp>
        <p:nvSpPr>
          <p:cNvPr id="13631" name="Google Shape;13631;p28"/>
          <p:cNvSpPr txBox="1">
            <a:spLocks noGrp="1"/>
          </p:cNvSpPr>
          <p:nvPr>
            <p:ph type="title"/>
          </p:nvPr>
        </p:nvSpPr>
        <p:spPr>
          <a:xfrm>
            <a:off x="230742" y="354703"/>
            <a:ext cx="7412931" cy="763500"/>
          </a:xfrm>
          <a:prstGeom prst="rect">
            <a:avLst/>
          </a:prstGeom>
        </p:spPr>
        <p:txBody>
          <a:bodyPr spcFirstLastPara="1" wrap="square" lIns="121900" tIns="121900" rIns="121900" bIns="121900" anchor="ctr" anchorCtr="0">
            <a:noAutofit/>
          </a:bodyPr>
          <a:lstStyle/>
          <a:p>
            <a:r>
              <a:rPr lang="en-US" sz="2800" dirty="0" err="1"/>
              <a:t>Kế</a:t>
            </a:r>
            <a:r>
              <a:rPr lang="en-US" sz="2800" dirty="0"/>
              <a:t> </a:t>
            </a:r>
            <a:r>
              <a:rPr lang="en-US" sz="2800" dirty="0" err="1"/>
              <a:t>hoạch</a:t>
            </a:r>
            <a:r>
              <a:rPr lang="en-US" sz="2800" dirty="0"/>
              <a:t> </a:t>
            </a:r>
            <a:r>
              <a:rPr lang="en-US" sz="2800" dirty="0" err="1"/>
              <a:t>số</a:t>
            </a:r>
            <a:r>
              <a:rPr lang="en-US" sz="2800" dirty="0"/>
              <a:t> 16/KH-UBND </a:t>
            </a:r>
            <a:r>
              <a:rPr lang="en-US" sz="2800" dirty="0" err="1"/>
              <a:t>ngày</a:t>
            </a:r>
            <a:r>
              <a:rPr lang="en-US" sz="2800" dirty="0"/>
              <a:t> </a:t>
            </a:r>
            <a:r>
              <a:rPr lang="en-US" sz="2800" dirty="0" smtClean="0"/>
              <a:t>21/01/2022</a:t>
            </a:r>
            <a:endParaRPr sz="2600" dirty="0">
              <a:solidFill>
                <a:schemeClr val="accent6"/>
              </a:solidFill>
            </a:endParaRPr>
          </a:p>
        </p:txBody>
      </p:sp>
      <p:sp>
        <p:nvSpPr>
          <p:cNvPr id="13633" name="Google Shape;13633;p28"/>
          <p:cNvSpPr txBox="1">
            <a:spLocks noGrp="1"/>
          </p:cNvSpPr>
          <p:nvPr>
            <p:ph type="body" idx="1"/>
          </p:nvPr>
        </p:nvSpPr>
        <p:spPr>
          <a:xfrm>
            <a:off x="361452" y="945810"/>
            <a:ext cx="4960800" cy="2779868"/>
          </a:xfrm>
          <a:prstGeom prst="rect">
            <a:avLst/>
          </a:prstGeom>
          <a:noFill/>
          <a:ln>
            <a:noFill/>
          </a:ln>
        </p:spPr>
        <p:txBody>
          <a:bodyPr spcFirstLastPara="1" wrap="square" lIns="121900" tIns="121900" rIns="121900" bIns="121900" anchor="t" anchorCtr="0">
            <a:noAutofit/>
          </a:bodyPr>
          <a:lstStyle/>
          <a:p>
            <a:pPr marL="0" lvl="0" indent="0">
              <a:buNone/>
            </a:pPr>
            <a:r>
              <a:rPr lang="en-US" sz="1700" dirty="0" err="1"/>
              <a:t>Đẩy</a:t>
            </a:r>
            <a:r>
              <a:rPr lang="en-US" sz="1700" dirty="0"/>
              <a:t> </a:t>
            </a:r>
            <a:r>
              <a:rPr lang="en-US" sz="1700" dirty="0" err="1"/>
              <a:t>mạnh</a:t>
            </a:r>
            <a:r>
              <a:rPr lang="en-US" sz="1700" dirty="0"/>
              <a:t> </a:t>
            </a:r>
            <a:r>
              <a:rPr lang="en-US" sz="1700" dirty="0" err="1"/>
              <a:t>hoạt</a:t>
            </a:r>
            <a:r>
              <a:rPr lang="en-US" sz="1700" dirty="0"/>
              <a:t> </a:t>
            </a:r>
            <a:r>
              <a:rPr lang="en-US" sz="1700" dirty="0" err="1"/>
              <a:t>động</a:t>
            </a:r>
            <a:r>
              <a:rPr lang="en-US" sz="1700" dirty="0"/>
              <a:t>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để</a:t>
            </a:r>
            <a:r>
              <a:rPr lang="en-US" sz="1700" dirty="0"/>
              <a:t> </a:t>
            </a:r>
            <a:r>
              <a:rPr lang="en-US" sz="1700" dirty="0" err="1"/>
              <a:t>quản</a:t>
            </a:r>
            <a:r>
              <a:rPr lang="en-US" sz="1700" dirty="0"/>
              <a:t> </a:t>
            </a:r>
            <a:r>
              <a:rPr lang="en-US" sz="1700" dirty="0" err="1"/>
              <a:t>lý</a:t>
            </a:r>
            <a:r>
              <a:rPr lang="en-US" sz="1700" dirty="0"/>
              <a:t> </a:t>
            </a:r>
            <a:r>
              <a:rPr lang="en-US" sz="1700" dirty="0" err="1"/>
              <a:t>tốt</a:t>
            </a:r>
            <a:r>
              <a:rPr lang="en-US" sz="1700" dirty="0"/>
              <a:t> </a:t>
            </a:r>
            <a:r>
              <a:rPr lang="en-US" sz="1700" dirty="0" err="1"/>
              <a:t>về</a:t>
            </a:r>
            <a:r>
              <a:rPr lang="en-US" sz="1700" dirty="0"/>
              <a:t> </a:t>
            </a:r>
            <a:r>
              <a:rPr lang="en-US" sz="1700" dirty="0" err="1"/>
              <a:t>chất</a:t>
            </a:r>
            <a:r>
              <a:rPr lang="en-US" sz="1700" dirty="0"/>
              <a:t> </a:t>
            </a:r>
            <a:r>
              <a:rPr lang="en-US" sz="1700" dirty="0" err="1"/>
              <a:t>lượng</a:t>
            </a:r>
            <a:r>
              <a:rPr lang="en-US" sz="1700" dirty="0"/>
              <a:t> </a:t>
            </a:r>
            <a:r>
              <a:rPr lang="en-US" sz="1700" dirty="0" err="1"/>
              <a:t>hàng</a:t>
            </a:r>
            <a:r>
              <a:rPr lang="en-US" sz="1700" dirty="0"/>
              <a:t> </a:t>
            </a:r>
            <a:r>
              <a:rPr lang="en-US" sz="1700" dirty="0" err="1"/>
              <a:t>hóa</a:t>
            </a:r>
            <a:r>
              <a:rPr lang="en-US" sz="1700" dirty="0"/>
              <a:t> </a:t>
            </a:r>
            <a:r>
              <a:rPr lang="en-US" sz="1700" dirty="0" err="1"/>
              <a:t>trong</a:t>
            </a:r>
            <a:r>
              <a:rPr lang="en-US" sz="1700" dirty="0"/>
              <a:t> </a:t>
            </a:r>
            <a:r>
              <a:rPr lang="en-US" sz="1700" dirty="0" err="1"/>
              <a:t>thành</a:t>
            </a:r>
            <a:r>
              <a:rPr lang="en-US" sz="1700" dirty="0"/>
              <a:t> </a:t>
            </a:r>
            <a:r>
              <a:rPr lang="en-US" sz="1700" dirty="0" err="1"/>
              <a:t>phố</a:t>
            </a:r>
            <a:r>
              <a:rPr lang="en-US" sz="1700" dirty="0"/>
              <a:t>, </a:t>
            </a:r>
            <a:r>
              <a:rPr lang="en-US" sz="1700" dirty="0" err="1"/>
              <a:t>đảm</a:t>
            </a:r>
            <a:r>
              <a:rPr lang="en-US" sz="1700" dirty="0"/>
              <a:t> </a:t>
            </a:r>
            <a:r>
              <a:rPr lang="en-US" sz="1700" dirty="0" err="1"/>
              <a:t>bảo</a:t>
            </a:r>
            <a:r>
              <a:rPr lang="en-US" sz="1700" dirty="0"/>
              <a:t> an </a:t>
            </a:r>
            <a:r>
              <a:rPr lang="en-US" sz="1700" dirty="0" err="1"/>
              <a:t>toàn</a:t>
            </a:r>
            <a:r>
              <a:rPr lang="en-US" sz="1700" dirty="0"/>
              <a:t> </a:t>
            </a:r>
            <a:r>
              <a:rPr lang="en-US" sz="1700" dirty="0" err="1"/>
              <a:t>sức</a:t>
            </a:r>
            <a:r>
              <a:rPr lang="en-US" sz="1700" dirty="0"/>
              <a:t> </a:t>
            </a:r>
            <a:r>
              <a:rPr lang="en-US" sz="1700" dirty="0" err="1"/>
              <a:t>khỏe</a:t>
            </a:r>
            <a:r>
              <a:rPr lang="en-US" sz="1700" dirty="0"/>
              <a:t>, </a:t>
            </a:r>
            <a:r>
              <a:rPr lang="en-US" sz="1700" dirty="0" err="1"/>
              <a:t>bảo</a:t>
            </a:r>
            <a:r>
              <a:rPr lang="en-US" sz="1700" dirty="0"/>
              <a:t> </a:t>
            </a:r>
            <a:r>
              <a:rPr lang="en-US" sz="1700" dirty="0" err="1"/>
              <a:t>vệ</a:t>
            </a:r>
            <a:r>
              <a:rPr lang="en-US" sz="1700" dirty="0"/>
              <a:t> </a:t>
            </a:r>
            <a:r>
              <a:rPr lang="en-US" sz="1700" dirty="0" err="1"/>
              <a:t>quyền</a:t>
            </a:r>
            <a:r>
              <a:rPr lang="en-US" sz="1700" dirty="0"/>
              <a:t> </a:t>
            </a:r>
            <a:r>
              <a:rPr lang="en-US" sz="1700" dirty="0" err="1"/>
              <a:t>lợi</a:t>
            </a:r>
            <a:r>
              <a:rPr lang="en-US" sz="1700" dirty="0"/>
              <a:t> </a:t>
            </a:r>
            <a:r>
              <a:rPr lang="en-US" sz="1700" dirty="0" err="1"/>
              <a:t>người</a:t>
            </a:r>
            <a:r>
              <a:rPr lang="en-US" sz="1700" dirty="0"/>
              <a:t> </a:t>
            </a:r>
            <a:r>
              <a:rPr lang="en-US" sz="1700" dirty="0" err="1"/>
              <a:t>tiêu</a:t>
            </a:r>
            <a:r>
              <a:rPr lang="en-US" sz="1700" dirty="0"/>
              <a:t> </a:t>
            </a:r>
            <a:r>
              <a:rPr lang="en-US" sz="1700" dirty="0" err="1"/>
              <a:t>dùng</a:t>
            </a:r>
            <a:r>
              <a:rPr lang="en-US" sz="1700" dirty="0"/>
              <a:t> </a:t>
            </a:r>
            <a:r>
              <a:rPr lang="en-US" sz="1700" dirty="0" err="1"/>
              <a:t>và</a:t>
            </a:r>
            <a:r>
              <a:rPr lang="en-US" sz="1700" dirty="0"/>
              <a:t> </a:t>
            </a:r>
            <a:r>
              <a:rPr lang="en-US" sz="1700" dirty="0" err="1"/>
              <a:t>nâng</a:t>
            </a:r>
            <a:r>
              <a:rPr lang="en-US" sz="1700" dirty="0"/>
              <a:t> </a:t>
            </a:r>
            <a:r>
              <a:rPr lang="en-US" sz="1700" dirty="0" err="1"/>
              <a:t>cao</a:t>
            </a:r>
            <a:r>
              <a:rPr lang="en-US" sz="1700" dirty="0"/>
              <a:t> </a:t>
            </a:r>
            <a:r>
              <a:rPr lang="en-US" sz="1700" dirty="0" err="1"/>
              <a:t>hiệu</a:t>
            </a:r>
            <a:r>
              <a:rPr lang="en-US" sz="1700" dirty="0"/>
              <a:t> </a:t>
            </a:r>
            <a:r>
              <a:rPr lang="en-US" sz="1700" dirty="0" err="1"/>
              <a:t>quả</a:t>
            </a:r>
            <a:r>
              <a:rPr lang="en-US" sz="1700" dirty="0"/>
              <a:t> </a:t>
            </a:r>
            <a:r>
              <a:rPr lang="en-US" sz="1700" dirty="0" err="1"/>
              <a:t>công</a:t>
            </a:r>
            <a:r>
              <a:rPr lang="en-US" sz="1700" dirty="0"/>
              <a:t> </a:t>
            </a:r>
            <a:r>
              <a:rPr lang="en-US" sz="1700" dirty="0" err="1"/>
              <a:t>tác</a:t>
            </a:r>
            <a:r>
              <a:rPr lang="en-US" sz="1700" dirty="0"/>
              <a:t> </a:t>
            </a:r>
            <a:r>
              <a:rPr lang="en-US" sz="1700" dirty="0" err="1"/>
              <a:t>quản</a:t>
            </a:r>
            <a:r>
              <a:rPr lang="en-US" sz="1700" dirty="0"/>
              <a:t> </a:t>
            </a:r>
            <a:r>
              <a:rPr lang="en-US" sz="1700" dirty="0" err="1"/>
              <a:t>lý</a:t>
            </a:r>
            <a:r>
              <a:rPr lang="en-US" sz="1700" dirty="0"/>
              <a:t> </a:t>
            </a:r>
            <a:r>
              <a:rPr lang="en-US" sz="1700" dirty="0" err="1"/>
              <a:t>nhà</a:t>
            </a:r>
            <a:r>
              <a:rPr lang="en-US" sz="1700" dirty="0"/>
              <a:t> </a:t>
            </a:r>
            <a:r>
              <a:rPr lang="en-US" sz="1700" dirty="0" err="1"/>
              <a:t>nước</a:t>
            </a:r>
            <a:r>
              <a:rPr lang="en-US" sz="1700" dirty="0"/>
              <a:t>, </a:t>
            </a:r>
            <a:r>
              <a:rPr lang="en-US" sz="1700" dirty="0" err="1"/>
              <a:t>phục</a:t>
            </a:r>
            <a:r>
              <a:rPr lang="en-US" sz="1700" dirty="0"/>
              <a:t> </a:t>
            </a:r>
            <a:r>
              <a:rPr lang="en-US" sz="1700" dirty="0" err="1"/>
              <a:t>vụ</a:t>
            </a:r>
            <a:r>
              <a:rPr lang="en-US" sz="1700" dirty="0"/>
              <a:t> </a:t>
            </a:r>
            <a:r>
              <a:rPr lang="en-US" sz="1700" dirty="0" err="1"/>
              <a:t>cho</a:t>
            </a:r>
            <a:r>
              <a:rPr lang="en-US" sz="1700" dirty="0"/>
              <a:t> </a:t>
            </a:r>
            <a:r>
              <a:rPr lang="en-US" sz="1700" dirty="0" err="1"/>
              <a:t>việc</a:t>
            </a:r>
            <a:r>
              <a:rPr lang="en-US" sz="1700" dirty="0"/>
              <a:t> </a:t>
            </a:r>
            <a:r>
              <a:rPr lang="en-US" sz="1700" dirty="0" err="1"/>
              <a:t>phát</a:t>
            </a:r>
            <a:r>
              <a:rPr lang="en-US" sz="1700" dirty="0"/>
              <a:t> </a:t>
            </a:r>
            <a:r>
              <a:rPr lang="en-US" sz="1700" dirty="0" err="1"/>
              <a:t>triển</a:t>
            </a:r>
            <a:r>
              <a:rPr lang="en-US" sz="1700" dirty="0"/>
              <a:t> </a:t>
            </a:r>
            <a:r>
              <a:rPr lang="en-US" sz="1700" dirty="0" err="1"/>
              <a:t>kinh</a:t>
            </a:r>
            <a:r>
              <a:rPr lang="en-US" sz="1700" dirty="0"/>
              <a:t> </a:t>
            </a:r>
            <a:r>
              <a:rPr lang="en-US" sz="1700" dirty="0" err="1"/>
              <a:t>tế</a:t>
            </a:r>
            <a:r>
              <a:rPr lang="en-US" sz="1700" dirty="0"/>
              <a:t> </a:t>
            </a:r>
            <a:r>
              <a:rPr lang="en-US" sz="1700" dirty="0" err="1"/>
              <a:t>thành</a:t>
            </a:r>
            <a:r>
              <a:rPr lang="en-US" sz="1700" dirty="0"/>
              <a:t> </a:t>
            </a:r>
            <a:r>
              <a:rPr lang="en-US" sz="1700" dirty="0" err="1"/>
              <a:t>phố</a:t>
            </a:r>
            <a:r>
              <a:rPr lang="en-US" sz="1700" dirty="0"/>
              <a:t> </a:t>
            </a:r>
            <a:r>
              <a:rPr lang="en-US" sz="1700" dirty="0" err="1"/>
              <a:t>và</a:t>
            </a:r>
            <a:r>
              <a:rPr lang="en-US" sz="1700" dirty="0"/>
              <a:t> </a:t>
            </a:r>
            <a:r>
              <a:rPr lang="en-US" sz="1700" dirty="0" err="1"/>
              <a:t>hội</a:t>
            </a:r>
            <a:r>
              <a:rPr lang="en-US" sz="1700" dirty="0"/>
              <a:t> </a:t>
            </a:r>
            <a:r>
              <a:rPr lang="en-US" sz="1700" dirty="0" err="1"/>
              <a:t>nhập</a:t>
            </a:r>
            <a:r>
              <a:rPr lang="en-US" sz="1700" dirty="0"/>
              <a:t> </a:t>
            </a:r>
            <a:r>
              <a:rPr lang="en-US" sz="1700" dirty="0" err="1"/>
              <a:t>quốc</a:t>
            </a:r>
            <a:r>
              <a:rPr lang="en-US" sz="1700" dirty="0"/>
              <a:t> </a:t>
            </a:r>
            <a:r>
              <a:rPr lang="en-US" sz="1700" dirty="0" err="1"/>
              <a:t>tế</a:t>
            </a:r>
            <a:r>
              <a:rPr lang="en-US" sz="1700" dirty="0"/>
              <a:t>. </a:t>
            </a:r>
            <a:endParaRPr lang="vi-VN" sz="1700" dirty="0"/>
          </a:p>
        </p:txBody>
      </p:sp>
      <p:sp>
        <p:nvSpPr>
          <p:cNvPr id="5" name="Google Shape;13632;p28"/>
          <p:cNvSpPr txBox="1">
            <a:spLocks/>
          </p:cNvSpPr>
          <p:nvPr/>
        </p:nvSpPr>
        <p:spPr>
          <a:xfrm>
            <a:off x="5418060" y="2897810"/>
            <a:ext cx="5785558" cy="21017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0" indent="0">
              <a:buNone/>
            </a:pPr>
            <a:r>
              <a:rPr lang="en-US" sz="1700" dirty="0" err="1"/>
              <a:t>Nhận</a:t>
            </a:r>
            <a:r>
              <a:rPr lang="en-US" sz="1700" dirty="0"/>
              <a:t> </a:t>
            </a:r>
            <a:r>
              <a:rPr lang="en-US" sz="1700" dirty="0" err="1"/>
              <a:t>diện</a:t>
            </a:r>
            <a:r>
              <a:rPr lang="en-US" sz="1700" dirty="0"/>
              <a:t> </a:t>
            </a:r>
            <a:r>
              <a:rPr lang="en-US" sz="1700" dirty="0" err="1"/>
              <a:t>và</a:t>
            </a:r>
            <a:r>
              <a:rPr lang="en-US" sz="1700" dirty="0"/>
              <a:t> </a:t>
            </a:r>
            <a:r>
              <a:rPr lang="en-US" sz="1700" dirty="0" err="1"/>
              <a:t>truy</a:t>
            </a:r>
            <a:r>
              <a:rPr lang="en-US" sz="1700" dirty="0"/>
              <a:t> </a:t>
            </a:r>
            <a:r>
              <a:rPr lang="en-US" sz="1700" dirty="0" err="1"/>
              <a:t>xuất</a:t>
            </a:r>
            <a:r>
              <a:rPr lang="en-US" sz="1700" dirty="0"/>
              <a:t> </a:t>
            </a:r>
            <a:r>
              <a:rPr lang="en-US" sz="1700" dirty="0" err="1"/>
              <a:t>được</a:t>
            </a:r>
            <a:r>
              <a:rPr lang="en-US" sz="1700" dirty="0"/>
              <a:t> </a:t>
            </a:r>
            <a:r>
              <a:rPr lang="en-US" sz="1700" dirty="0" err="1"/>
              <a:t>nguồn</a:t>
            </a:r>
            <a:r>
              <a:rPr lang="en-US" sz="1700" dirty="0"/>
              <a:t> </a:t>
            </a:r>
            <a:r>
              <a:rPr lang="en-US" sz="1700" dirty="0" err="1"/>
              <a:t>gốc</a:t>
            </a:r>
            <a:r>
              <a:rPr lang="en-US" sz="1700" dirty="0"/>
              <a:t> </a:t>
            </a:r>
            <a:r>
              <a:rPr lang="en-US" sz="1700" dirty="0" err="1"/>
              <a:t>các</a:t>
            </a:r>
            <a:r>
              <a:rPr lang="en-US" sz="1700" dirty="0"/>
              <a:t> </a:t>
            </a:r>
            <a:r>
              <a:rPr lang="en-US" sz="1700" dirty="0" err="1"/>
              <a:t>sản</a:t>
            </a:r>
            <a:r>
              <a:rPr lang="en-US" sz="1700" dirty="0"/>
              <a:t> </a:t>
            </a:r>
            <a:r>
              <a:rPr lang="en-US" sz="1700" dirty="0" err="1"/>
              <a:t>phẩm</a:t>
            </a:r>
            <a:r>
              <a:rPr lang="en-US" sz="1700" dirty="0"/>
              <a:t>, </a:t>
            </a:r>
            <a:r>
              <a:rPr lang="en-US" sz="1700" dirty="0" err="1"/>
              <a:t>hàng</a:t>
            </a:r>
            <a:r>
              <a:rPr lang="en-US" sz="1700" dirty="0"/>
              <a:t> </a:t>
            </a:r>
            <a:r>
              <a:rPr lang="en-US" sz="1700" dirty="0" err="1"/>
              <a:t>hóa</a:t>
            </a:r>
            <a:r>
              <a:rPr lang="en-US" sz="1700" dirty="0"/>
              <a:t>, </a:t>
            </a:r>
            <a:r>
              <a:rPr lang="en-US" sz="1700" dirty="0" err="1"/>
              <a:t>trong</a:t>
            </a:r>
            <a:r>
              <a:rPr lang="en-US" sz="1700" dirty="0"/>
              <a:t> </a:t>
            </a:r>
            <a:r>
              <a:rPr lang="en-US" sz="1700" dirty="0" err="1"/>
              <a:t>đó</a:t>
            </a:r>
            <a:r>
              <a:rPr lang="en-US" sz="1700" dirty="0"/>
              <a:t> </a:t>
            </a:r>
            <a:r>
              <a:rPr lang="en-US" sz="1700" dirty="0" err="1"/>
              <a:t>chú</a:t>
            </a:r>
            <a:r>
              <a:rPr lang="en-US" sz="1700" dirty="0"/>
              <a:t> </a:t>
            </a:r>
            <a:r>
              <a:rPr lang="en-US" sz="1700" dirty="0" err="1"/>
              <a:t>trọng</a:t>
            </a:r>
            <a:r>
              <a:rPr lang="en-US" sz="1700" dirty="0"/>
              <a:t> </a:t>
            </a:r>
            <a:r>
              <a:rPr lang="en-US" sz="1700" dirty="0" err="1"/>
              <a:t>các</a:t>
            </a:r>
            <a:r>
              <a:rPr lang="en-US" sz="1700" dirty="0"/>
              <a:t> </a:t>
            </a:r>
            <a:r>
              <a:rPr lang="en-US" sz="1700" dirty="0" err="1"/>
              <a:t>sản</a:t>
            </a:r>
            <a:r>
              <a:rPr lang="en-US" sz="1700" dirty="0"/>
              <a:t> </a:t>
            </a:r>
            <a:r>
              <a:rPr lang="en-US" sz="1700" dirty="0" err="1"/>
              <a:t>phẩm</a:t>
            </a:r>
            <a:r>
              <a:rPr lang="en-US" sz="1700" dirty="0"/>
              <a:t> </a:t>
            </a:r>
            <a:r>
              <a:rPr lang="en-US" sz="1700" dirty="0" err="1"/>
              <a:t>đặc</a:t>
            </a:r>
            <a:r>
              <a:rPr lang="en-US" sz="1700" dirty="0"/>
              <a:t> </a:t>
            </a:r>
            <a:r>
              <a:rPr lang="en-US" sz="1700" dirty="0" err="1"/>
              <a:t>trưng</a:t>
            </a:r>
            <a:r>
              <a:rPr lang="en-US" sz="1700" dirty="0"/>
              <a:t>, </a:t>
            </a:r>
            <a:r>
              <a:rPr lang="en-US" sz="1700" dirty="0" err="1"/>
              <a:t>sản</a:t>
            </a:r>
            <a:r>
              <a:rPr lang="en-US" sz="1700" dirty="0"/>
              <a:t> </a:t>
            </a:r>
            <a:r>
              <a:rPr lang="en-US" sz="1700" dirty="0" err="1"/>
              <a:t>phẩm</a:t>
            </a:r>
            <a:r>
              <a:rPr lang="en-US" sz="1700" dirty="0"/>
              <a:t> </a:t>
            </a:r>
            <a:r>
              <a:rPr lang="en-US" sz="1700" dirty="0" err="1"/>
              <a:t>chương</a:t>
            </a:r>
            <a:r>
              <a:rPr lang="en-US" sz="1700" dirty="0"/>
              <a:t> </a:t>
            </a:r>
            <a:r>
              <a:rPr lang="en-US" sz="1700" dirty="0" err="1"/>
              <a:t>trình</a:t>
            </a:r>
            <a:r>
              <a:rPr lang="en-US" sz="1700" dirty="0"/>
              <a:t> OCOP </a:t>
            </a:r>
            <a:r>
              <a:rPr lang="en-US" sz="1700" dirty="0" err="1"/>
              <a:t>của</a:t>
            </a:r>
            <a:r>
              <a:rPr lang="en-US" sz="1700" dirty="0"/>
              <a:t> </a:t>
            </a:r>
            <a:r>
              <a:rPr lang="en-US" sz="1700" dirty="0" err="1"/>
              <a:t>địa</a:t>
            </a:r>
            <a:r>
              <a:rPr lang="en-US" sz="1700" dirty="0"/>
              <a:t> </a:t>
            </a:r>
            <a:r>
              <a:rPr lang="en-US" sz="1700" dirty="0" err="1"/>
              <a:t>phương</a:t>
            </a:r>
            <a:r>
              <a:rPr lang="en-US" sz="1700" dirty="0"/>
              <a:t>, qua </a:t>
            </a:r>
            <a:r>
              <a:rPr lang="en-US" sz="1700" dirty="0" err="1"/>
              <a:t>đó</a:t>
            </a:r>
            <a:r>
              <a:rPr lang="en-US" sz="1700" dirty="0"/>
              <a:t> </a:t>
            </a:r>
            <a:r>
              <a:rPr lang="en-US" sz="1700" dirty="0" err="1"/>
              <a:t>kiểm</a:t>
            </a:r>
            <a:r>
              <a:rPr lang="en-US" sz="1700" dirty="0"/>
              <a:t> </a:t>
            </a:r>
            <a:r>
              <a:rPr lang="en-US" sz="1700" dirty="0" err="1"/>
              <a:t>soát</a:t>
            </a:r>
            <a:r>
              <a:rPr lang="en-US" sz="1700" dirty="0"/>
              <a:t> </a:t>
            </a:r>
            <a:r>
              <a:rPr lang="en-US" sz="1700" dirty="0" err="1"/>
              <a:t>chặt</a:t>
            </a:r>
            <a:r>
              <a:rPr lang="en-US" sz="1700" dirty="0"/>
              <a:t> </a:t>
            </a:r>
            <a:r>
              <a:rPr lang="en-US" sz="1700" dirty="0" err="1"/>
              <a:t>chẽ</a:t>
            </a:r>
            <a:r>
              <a:rPr lang="en-US" sz="1700" dirty="0"/>
              <a:t> ở </a:t>
            </a:r>
            <a:r>
              <a:rPr lang="en-US" sz="1700" dirty="0" err="1"/>
              <a:t>tất</a:t>
            </a:r>
            <a:r>
              <a:rPr lang="en-US" sz="1700" dirty="0"/>
              <a:t> </a:t>
            </a:r>
            <a:r>
              <a:rPr lang="en-US" sz="1700" dirty="0" err="1"/>
              <a:t>cả</a:t>
            </a:r>
            <a:r>
              <a:rPr lang="en-US" sz="1700" dirty="0"/>
              <a:t> </a:t>
            </a:r>
            <a:r>
              <a:rPr lang="en-US" sz="1700" dirty="0" err="1"/>
              <a:t>các</a:t>
            </a:r>
            <a:r>
              <a:rPr lang="en-US" sz="1700" dirty="0"/>
              <a:t> </a:t>
            </a:r>
            <a:r>
              <a:rPr lang="en-US" sz="1700" dirty="0" err="1"/>
              <a:t>khâu</a:t>
            </a:r>
            <a:r>
              <a:rPr lang="en-US" sz="1700" dirty="0"/>
              <a:t> </a:t>
            </a:r>
            <a:r>
              <a:rPr lang="en-US" sz="1700" dirty="0" err="1"/>
              <a:t>từ</a:t>
            </a:r>
            <a:r>
              <a:rPr lang="en-US" sz="1700" dirty="0"/>
              <a:t> </a:t>
            </a:r>
            <a:r>
              <a:rPr lang="en-US" sz="1700" dirty="0" err="1"/>
              <a:t>sản</a:t>
            </a:r>
            <a:r>
              <a:rPr lang="en-US" sz="1700" dirty="0"/>
              <a:t> </a:t>
            </a:r>
            <a:r>
              <a:rPr lang="en-US" sz="1700" dirty="0" err="1"/>
              <a:t>xuất</a:t>
            </a:r>
            <a:r>
              <a:rPr lang="en-US" sz="1700" dirty="0"/>
              <a:t> </a:t>
            </a:r>
            <a:r>
              <a:rPr lang="en-US" sz="1700" dirty="0" err="1"/>
              <a:t>đến</a:t>
            </a:r>
            <a:r>
              <a:rPr lang="en-US" sz="1700" dirty="0"/>
              <a:t> </a:t>
            </a:r>
            <a:r>
              <a:rPr lang="en-US" sz="1700" dirty="0" err="1"/>
              <a:t>tiêu</a:t>
            </a:r>
            <a:r>
              <a:rPr lang="en-US" sz="1700" dirty="0"/>
              <a:t> </a:t>
            </a:r>
            <a:r>
              <a:rPr lang="en-US" sz="1700" dirty="0" err="1"/>
              <a:t>dùng</a:t>
            </a:r>
            <a:r>
              <a:rPr lang="en-US" sz="1700" dirty="0"/>
              <a:t>. </a:t>
            </a:r>
          </a:p>
          <a:p>
            <a:pPr marL="0" indent="0">
              <a:buFont typeface="Happy Monkey"/>
              <a:buNone/>
            </a:pPr>
            <a:endParaRPr lang="vi-VN" dirty="0"/>
          </a:p>
        </p:txBody>
      </p:sp>
      <p:sp>
        <p:nvSpPr>
          <p:cNvPr id="6" name="Google Shape;13632;p28"/>
          <p:cNvSpPr txBox="1">
            <a:spLocks/>
          </p:cNvSpPr>
          <p:nvPr/>
        </p:nvSpPr>
        <p:spPr>
          <a:xfrm>
            <a:off x="5910059" y="4712929"/>
            <a:ext cx="5785558" cy="21017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0" indent="0">
              <a:buNone/>
            </a:pPr>
            <a:r>
              <a:rPr lang="en-US" sz="1700" dirty="0" err="1"/>
              <a:t>Xây</a:t>
            </a:r>
            <a:r>
              <a:rPr lang="en-US" sz="1700" dirty="0"/>
              <a:t> </a:t>
            </a:r>
            <a:r>
              <a:rPr lang="en-US" sz="1700" dirty="0" err="1"/>
              <a:t>dựng</a:t>
            </a:r>
            <a:r>
              <a:rPr lang="en-US" sz="1700" dirty="0"/>
              <a:t>, </a:t>
            </a:r>
            <a:r>
              <a:rPr lang="en-US" sz="1700" dirty="0" err="1"/>
              <a:t>vận</a:t>
            </a:r>
            <a:r>
              <a:rPr lang="en-US" sz="1700" dirty="0"/>
              <a:t> </a:t>
            </a:r>
            <a:r>
              <a:rPr lang="en-US" sz="1700" dirty="0" err="1"/>
              <a:t>hành</a:t>
            </a:r>
            <a:r>
              <a:rPr lang="en-US" sz="1700" dirty="0"/>
              <a:t> </a:t>
            </a:r>
            <a:r>
              <a:rPr lang="en-US" sz="1700" dirty="0" err="1"/>
              <a:t>hệ</a:t>
            </a:r>
            <a:r>
              <a:rPr lang="en-US" sz="1700" dirty="0"/>
              <a:t> </a:t>
            </a:r>
            <a:r>
              <a:rPr lang="en-US" sz="1700" dirty="0" err="1"/>
              <a:t>thống</a:t>
            </a:r>
            <a:r>
              <a:rPr lang="en-US" sz="1700" dirty="0"/>
              <a:t> </a:t>
            </a:r>
            <a:r>
              <a:rPr lang="en-US" sz="1700" dirty="0" err="1"/>
              <a:t>quản</a:t>
            </a:r>
            <a:r>
              <a:rPr lang="en-US" sz="1700" dirty="0"/>
              <a:t> </a:t>
            </a:r>
            <a:r>
              <a:rPr lang="en-US" sz="1700" dirty="0" err="1"/>
              <a:t>lý</a:t>
            </a:r>
            <a:r>
              <a:rPr lang="en-US" sz="1700" dirty="0"/>
              <a:t> </a:t>
            </a:r>
            <a:r>
              <a:rPr lang="en-US" sz="1700" dirty="0" err="1"/>
              <a:t>thông</a:t>
            </a:r>
            <a:r>
              <a:rPr lang="en-US" sz="1700" dirty="0"/>
              <a:t> tin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sản</a:t>
            </a:r>
            <a:r>
              <a:rPr lang="en-US" sz="1700" dirty="0"/>
              <a:t> </a:t>
            </a:r>
            <a:r>
              <a:rPr lang="en-US" sz="1700" dirty="0" err="1"/>
              <a:t>phẩm</a:t>
            </a:r>
            <a:r>
              <a:rPr lang="en-US" sz="1700" dirty="0"/>
              <a:t>, </a:t>
            </a:r>
            <a:r>
              <a:rPr lang="en-US" sz="1700" dirty="0" err="1"/>
              <a:t>hàng</a:t>
            </a:r>
            <a:r>
              <a:rPr lang="en-US" sz="1700" dirty="0"/>
              <a:t> </a:t>
            </a:r>
            <a:r>
              <a:rPr lang="en-US" sz="1700" dirty="0" err="1"/>
              <a:t>hóa</a:t>
            </a:r>
            <a:r>
              <a:rPr lang="en-US" sz="1700" dirty="0"/>
              <a:t> </a:t>
            </a:r>
            <a:r>
              <a:rPr lang="en-US" sz="1700" dirty="0" err="1"/>
              <a:t>của</a:t>
            </a:r>
            <a:r>
              <a:rPr lang="en-US" sz="1700" dirty="0"/>
              <a:t> </a:t>
            </a:r>
            <a:r>
              <a:rPr lang="en-US" sz="1700" dirty="0" err="1"/>
              <a:t>thành</a:t>
            </a:r>
            <a:r>
              <a:rPr lang="en-US" sz="1700" dirty="0"/>
              <a:t> </a:t>
            </a:r>
            <a:r>
              <a:rPr lang="en-US" sz="1700" dirty="0" err="1"/>
              <a:t>phố</a:t>
            </a:r>
            <a:r>
              <a:rPr lang="en-US" sz="1700" dirty="0"/>
              <a:t> </a:t>
            </a:r>
            <a:r>
              <a:rPr lang="en-US" sz="1700" dirty="0" err="1"/>
              <a:t>một</a:t>
            </a:r>
            <a:r>
              <a:rPr lang="en-US" sz="1700" dirty="0"/>
              <a:t> </a:t>
            </a:r>
            <a:r>
              <a:rPr lang="en-US" sz="1700" dirty="0" err="1"/>
              <a:t>cách</a:t>
            </a:r>
            <a:r>
              <a:rPr lang="en-US" sz="1700" dirty="0"/>
              <a:t> </a:t>
            </a:r>
            <a:r>
              <a:rPr lang="en-US" sz="1700" dirty="0" err="1"/>
              <a:t>công</a:t>
            </a:r>
            <a:r>
              <a:rPr lang="en-US" sz="1700" dirty="0"/>
              <a:t> </a:t>
            </a:r>
            <a:r>
              <a:rPr lang="en-US" sz="1700" dirty="0" err="1"/>
              <a:t>khai</a:t>
            </a:r>
            <a:r>
              <a:rPr lang="en-US" sz="1700" dirty="0"/>
              <a:t>, minh </a:t>
            </a:r>
            <a:r>
              <a:rPr lang="en-US" sz="1700" dirty="0" err="1"/>
              <a:t>bạch</a:t>
            </a:r>
            <a:r>
              <a:rPr lang="en-US" sz="1700" dirty="0"/>
              <a:t> </a:t>
            </a:r>
            <a:r>
              <a:rPr lang="en-US" sz="1700" dirty="0" err="1"/>
              <a:t>thông</a:t>
            </a:r>
            <a:r>
              <a:rPr lang="en-US" sz="1700" dirty="0"/>
              <a:t> tin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sản</a:t>
            </a:r>
            <a:r>
              <a:rPr lang="en-US" sz="1700" dirty="0"/>
              <a:t> </a:t>
            </a:r>
            <a:r>
              <a:rPr lang="en-US" sz="1700" dirty="0" err="1"/>
              <a:t>phẩm</a:t>
            </a:r>
            <a:r>
              <a:rPr lang="en-US" sz="1700" dirty="0"/>
              <a:t>, </a:t>
            </a:r>
            <a:r>
              <a:rPr lang="en-US" sz="1700" dirty="0" err="1"/>
              <a:t>hàng</a:t>
            </a:r>
            <a:r>
              <a:rPr lang="en-US" sz="1700" dirty="0"/>
              <a:t> </a:t>
            </a:r>
            <a:r>
              <a:rPr lang="en-US" sz="1700" dirty="0" err="1"/>
              <a:t>hóa</a:t>
            </a:r>
            <a:r>
              <a:rPr lang="en-US" sz="1700" dirty="0"/>
              <a:t>, </a:t>
            </a:r>
            <a:r>
              <a:rPr lang="en-US" sz="1700" dirty="0" err="1"/>
              <a:t>đảm</a:t>
            </a:r>
            <a:r>
              <a:rPr lang="en-US" sz="1700" dirty="0"/>
              <a:t> </a:t>
            </a:r>
            <a:r>
              <a:rPr lang="en-US" sz="1700" dirty="0" err="1"/>
              <a:t>bảo</a:t>
            </a:r>
            <a:r>
              <a:rPr lang="en-US" sz="1700" dirty="0"/>
              <a:t> </a:t>
            </a:r>
            <a:r>
              <a:rPr lang="en-US" sz="1700" dirty="0" err="1"/>
              <a:t>sự</a:t>
            </a:r>
            <a:r>
              <a:rPr lang="en-US" sz="1700" dirty="0"/>
              <a:t> </a:t>
            </a:r>
            <a:r>
              <a:rPr lang="en-US" sz="1700" dirty="0" err="1"/>
              <a:t>đồng</a:t>
            </a:r>
            <a:r>
              <a:rPr lang="en-US" sz="1700" dirty="0"/>
              <a:t> </a:t>
            </a:r>
            <a:r>
              <a:rPr lang="en-US" sz="1700" dirty="0" err="1"/>
              <a:t>bộ</a:t>
            </a:r>
            <a:r>
              <a:rPr lang="en-US" sz="1700" dirty="0"/>
              <a:t>, </a:t>
            </a:r>
            <a:r>
              <a:rPr lang="en-US" sz="1700" dirty="0" err="1"/>
              <a:t>liên</a:t>
            </a:r>
            <a:r>
              <a:rPr lang="en-US" sz="1700" dirty="0"/>
              <a:t> </a:t>
            </a:r>
            <a:r>
              <a:rPr lang="en-US" sz="1700" dirty="0" err="1"/>
              <a:t>thông</a:t>
            </a:r>
            <a:r>
              <a:rPr lang="en-US" sz="1700" dirty="0"/>
              <a:t>, </a:t>
            </a:r>
            <a:r>
              <a:rPr lang="en-US" sz="1700" dirty="0" err="1"/>
              <a:t>kết</a:t>
            </a:r>
            <a:r>
              <a:rPr lang="en-US" sz="1700" dirty="0"/>
              <a:t> </a:t>
            </a:r>
            <a:r>
              <a:rPr lang="en-US" sz="1700" dirty="0" err="1"/>
              <a:t>nối</a:t>
            </a:r>
            <a:r>
              <a:rPr lang="en-US" sz="1700" dirty="0"/>
              <a:t> </a:t>
            </a:r>
            <a:r>
              <a:rPr lang="en-US" sz="1700" dirty="0" err="1"/>
              <a:t>với</a:t>
            </a:r>
            <a:r>
              <a:rPr lang="en-US" sz="1700" dirty="0"/>
              <a:t> </a:t>
            </a:r>
            <a:r>
              <a:rPr lang="en-US" sz="1700" dirty="0" err="1"/>
              <a:t>cổng</a:t>
            </a:r>
            <a:r>
              <a:rPr lang="en-US" sz="1700" dirty="0"/>
              <a:t> </a:t>
            </a:r>
            <a:r>
              <a:rPr lang="en-US" sz="1700" dirty="0" err="1"/>
              <a:t>thông</a:t>
            </a:r>
            <a:r>
              <a:rPr lang="en-US" sz="1700" dirty="0"/>
              <a:t> tin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quốc</a:t>
            </a:r>
            <a:r>
              <a:rPr lang="en-US" sz="1700" dirty="0"/>
              <a:t> </a:t>
            </a:r>
            <a:r>
              <a:rPr lang="en-US" sz="1700" dirty="0" err="1"/>
              <a:t>gia</a:t>
            </a:r>
            <a:r>
              <a:rPr lang="en-US" sz="1700" dirty="0"/>
              <a:t>.</a:t>
            </a:r>
          </a:p>
          <a:p>
            <a:pPr marL="0" indent="0">
              <a:buFont typeface="Happy Monkey"/>
              <a:buNone/>
            </a:pPr>
            <a:endParaRPr lang="vi-VN" dirty="0"/>
          </a:p>
        </p:txBody>
      </p:sp>
    </p:spTree>
    <p:extLst>
      <p:ext uri="{BB962C8B-B14F-4D97-AF65-F5344CB8AC3E}">
        <p14:creationId xmlns:p14="http://schemas.microsoft.com/office/powerpoint/2010/main" val="42561053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630"/>
        <p:cNvGrpSpPr/>
        <p:nvPr/>
      </p:nvGrpSpPr>
      <p:grpSpPr>
        <a:xfrm>
          <a:off x="0" y="0"/>
          <a:ext cx="0" cy="0"/>
          <a:chOff x="0" y="0"/>
          <a:chExt cx="0" cy="0"/>
        </a:xfrm>
      </p:grpSpPr>
      <p:sp>
        <p:nvSpPr>
          <p:cNvPr id="13632" name="Google Shape;13632;p28"/>
          <p:cNvSpPr txBox="1">
            <a:spLocks noGrp="1"/>
          </p:cNvSpPr>
          <p:nvPr>
            <p:ph type="body" idx="2"/>
          </p:nvPr>
        </p:nvSpPr>
        <p:spPr>
          <a:xfrm>
            <a:off x="1616928" y="2026324"/>
            <a:ext cx="4961100" cy="2101791"/>
          </a:xfrm>
          <a:prstGeom prst="rect">
            <a:avLst/>
          </a:prstGeom>
          <a:noFill/>
          <a:ln>
            <a:noFill/>
          </a:ln>
        </p:spPr>
        <p:txBody>
          <a:bodyPr spcFirstLastPara="1" wrap="square" lIns="121900" tIns="121900" rIns="121900" bIns="121900" anchor="t" anchorCtr="0">
            <a:noAutofit/>
          </a:bodyPr>
          <a:lstStyle/>
          <a:p>
            <a:pPr marL="107950" indent="0">
              <a:buNone/>
            </a:pPr>
            <a:r>
              <a:rPr lang="en-US" dirty="0" err="1"/>
              <a:t>Hỗ</a:t>
            </a:r>
            <a:r>
              <a:rPr lang="en-US" dirty="0"/>
              <a:t> </a:t>
            </a:r>
            <a:r>
              <a:rPr lang="en-US" dirty="0" err="1"/>
              <a:t>trợ</a:t>
            </a:r>
            <a:r>
              <a:rPr lang="en-US" dirty="0"/>
              <a:t> </a:t>
            </a:r>
            <a:r>
              <a:rPr lang="en-US" dirty="0" err="1"/>
              <a:t>doanh</a:t>
            </a:r>
            <a:r>
              <a:rPr lang="en-US" dirty="0"/>
              <a:t> </a:t>
            </a:r>
            <a:r>
              <a:rPr lang="en-US" dirty="0" err="1"/>
              <a:t>nghiệp</a:t>
            </a:r>
            <a:r>
              <a:rPr lang="en-US" dirty="0"/>
              <a:t>, </a:t>
            </a:r>
            <a:r>
              <a:rPr lang="en-US" dirty="0" err="1"/>
              <a:t>người</a:t>
            </a:r>
            <a:r>
              <a:rPr lang="en-US" dirty="0"/>
              <a:t> </a:t>
            </a:r>
            <a:r>
              <a:rPr lang="en-US" dirty="0" err="1"/>
              <a:t>dân</a:t>
            </a:r>
            <a:r>
              <a:rPr lang="en-US" dirty="0"/>
              <a:t> </a:t>
            </a:r>
            <a:r>
              <a:rPr lang="en-US" dirty="0" err="1"/>
              <a:t>xây</a:t>
            </a:r>
            <a:r>
              <a:rPr lang="en-US" dirty="0"/>
              <a:t> </a:t>
            </a:r>
            <a:r>
              <a:rPr lang="en-US" dirty="0" err="1"/>
              <a:t>dựng</a:t>
            </a:r>
            <a:r>
              <a:rPr lang="en-US" dirty="0"/>
              <a:t>, </a:t>
            </a:r>
            <a:r>
              <a:rPr lang="en-US" dirty="0" err="1"/>
              <a:t>áp</a:t>
            </a:r>
            <a:r>
              <a:rPr lang="en-US" dirty="0"/>
              <a:t> </a:t>
            </a:r>
            <a:r>
              <a:rPr lang="en-US" dirty="0" err="1"/>
              <a:t>dụng</a:t>
            </a:r>
            <a:r>
              <a:rPr lang="en-US" dirty="0"/>
              <a:t> </a:t>
            </a:r>
            <a:r>
              <a:rPr lang="en-US" dirty="0" err="1"/>
              <a:t>hệ</a:t>
            </a:r>
            <a:r>
              <a:rPr lang="en-US" dirty="0"/>
              <a:t> </a:t>
            </a:r>
            <a:r>
              <a:rPr lang="en-US" dirty="0" err="1"/>
              <a:t>thống</a:t>
            </a:r>
            <a:r>
              <a:rPr lang="en-US" dirty="0"/>
              <a:t> </a:t>
            </a:r>
            <a:r>
              <a:rPr lang="en-US" dirty="0" err="1"/>
              <a:t>truy</a:t>
            </a:r>
            <a:r>
              <a:rPr lang="en-US" dirty="0"/>
              <a:t> </a:t>
            </a:r>
            <a:r>
              <a:rPr lang="en-US" dirty="0" err="1"/>
              <a:t>xuất</a:t>
            </a:r>
            <a:r>
              <a:rPr lang="en-US" dirty="0"/>
              <a:t> </a:t>
            </a:r>
            <a:r>
              <a:rPr lang="en-US" dirty="0" err="1"/>
              <a:t>nguồn</a:t>
            </a:r>
            <a:r>
              <a:rPr lang="en-US" dirty="0"/>
              <a:t> </a:t>
            </a:r>
            <a:r>
              <a:rPr lang="en-US" dirty="0" err="1"/>
              <a:t>gốc</a:t>
            </a:r>
            <a:r>
              <a:rPr lang="en-US" dirty="0"/>
              <a:t> </a:t>
            </a:r>
            <a:r>
              <a:rPr lang="en-US" dirty="0" err="1"/>
              <a:t>sản</a:t>
            </a:r>
            <a:r>
              <a:rPr lang="en-US" dirty="0"/>
              <a:t> </a:t>
            </a:r>
            <a:r>
              <a:rPr lang="en-US" dirty="0" err="1"/>
              <a:t>phẩm</a:t>
            </a:r>
            <a:r>
              <a:rPr lang="en-US" dirty="0"/>
              <a:t>, </a:t>
            </a:r>
            <a:r>
              <a:rPr lang="en-US" dirty="0" err="1"/>
              <a:t>hàng</a:t>
            </a:r>
            <a:r>
              <a:rPr lang="en-US" dirty="0"/>
              <a:t> </a:t>
            </a:r>
            <a:r>
              <a:rPr lang="en-US" dirty="0" err="1"/>
              <a:t>hóa</a:t>
            </a:r>
            <a:r>
              <a:rPr lang="en-US" dirty="0"/>
              <a:t>. </a:t>
            </a:r>
          </a:p>
          <a:p>
            <a:pPr marL="107950" indent="0">
              <a:buNone/>
            </a:pPr>
            <a:endParaRPr lang="vi-VN" dirty="0"/>
          </a:p>
        </p:txBody>
      </p:sp>
      <p:sp>
        <p:nvSpPr>
          <p:cNvPr id="13631" name="Google Shape;13631;p28"/>
          <p:cNvSpPr txBox="1">
            <a:spLocks noGrp="1"/>
          </p:cNvSpPr>
          <p:nvPr>
            <p:ph type="title"/>
          </p:nvPr>
        </p:nvSpPr>
        <p:spPr>
          <a:xfrm>
            <a:off x="230742" y="354703"/>
            <a:ext cx="7412931" cy="763500"/>
          </a:xfrm>
          <a:prstGeom prst="rect">
            <a:avLst/>
          </a:prstGeom>
        </p:spPr>
        <p:txBody>
          <a:bodyPr spcFirstLastPara="1" wrap="square" lIns="121900" tIns="121900" rIns="121900" bIns="121900" anchor="ctr" anchorCtr="0">
            <a:noAutofit/>
          </a:bodyPr>
          <a:lstStyle/>
          <a:p>
            <a:r>
              <a:rPr lang="en-US" sz="2800" dirty="0" err="1"/>
              <a:t>Kế</a:t>
            </a:r>
            <a:r>
              <a:rPr lang="en-US" sz="2800" dirty="0"/>
              <a:t> </a:t>
            </a:r>
            <a:r>
              <a:rPr lang="en-US" sz="2800" dirty="0" err="1"/>
              <a:t>hoạch</a:t>
            </a:r>
            <a:r>
              <a:rPr lang="en-US" sz="2800" dirty="0"/>
              <a:t> </a:t>
            </a:r>
            <a:r>
              <a:rPr lang="en-US" sz="2800" dirty="0" err="1"/>
              <a:t>số</a:t>
            </a:r>
            <a:r>
              <a:rPr lang="en-US" sz="2800" dirty="0"/>
              <a:t> 16/KH-UBND </a:t>
            </a:r>
            <a:r>
              <a:rPr lang="en-US" sz="2800" dirty="0" err="1"/>
              <a:t>ngày</a:t>
            </a:r>
            <a:r>
              <a:rPr lang="en-US" sz="2800" dirty="0"/>
              <a:t> </a:t>
            </a:r>
            <a:r>
              <a:rPr lang="en-US" sz="2800" dirty="0" smtClean="0"/>
              <a:t>21/01/2022</a:t>
            </a:r>
            <a:endParaRPr sz="2600" dirty="0">
              <a:solidFill>
                <a:schemeClr val="accent6"/>
              </a:solidFill>
            </a:endParaRPr>
          </a:p>
        </p:txBody>
      </p:sp>
      <p:sp>
        <p:nvSpPr>
          <p:cNvPr id="13633" name="Google Shape;13633;p28"/>
          <p:cNvSpPr txBox="1">
            <a:spLocks noGrp="1"/>
          </p:cNvSpPr>
          <p:nvPr>
            <p:ph type="body" idx="1"/>
          </p:nvPr>
        </p:nvSpPr>
        <p:spPr>
          <a:xfrm>
            <a:off x="361452" y="945810"/>
            <a:ext cx="4960800" cy="1193708"/>
          </a:xfrm>
          <a:prstGeom prst="rect">
            <a:avLst/>
          </a:prstGeom>
          <a:noFill/>
          <a:ln>
            <a:noFill/>
          </a:ln>
        </p:spPr>
        <p:txBody>
          <a:bodyPr spcFirstLastPara="1" wrap="square" lIns="121900" tIns="121900" rIns="121900" bIns="121900" anchor="t" anchorCtr="0">
            <a:noAutofit/>
          </a:bodyPr>
          <a:lstStyle/>
          <a:p>
            <a:pPr marL="0" lvl="0" indent="0">
              <a:buNone/>
            </a:pPr>
            <a:r>
              <a:rPr lang="en-US" sz="1700" dirty="0" err="1"/>
              <a:t>Tập</a:t>
            </a:r>
            <a:r>
              <a:rPr lang="en-US" sz="1700" dirty="0"/>
              <a:t> </a:t>
            </a:r>
            <a:r>
              <a:rPr lang="en-US" sz="1700" dirty="0" err="1"/>
              <a:t>trung</a:t>
            </a:r>
            <a:r>
              <a:rPr lang="en-US" sz="1700" dirty="0"/>
              <a:t> </a:t>
            </a:r>
            <a:r>
              <a:rPr lang="en-US" sz="1700" dirty="0" err="1"/>
              <a:t>vào</a:t>
            </a:r>
            <a:r>
              <a:rPr lang="en-US" sz="1700" dirty="0"/>
              <a:t> </a:t>
            </a:r>
            <a:r>
              <a:rPr lang="en-US" sz="1700" dirty="0" err="1"/>
              <a:t>thông</a:t>
            </a:r>
            <a:r>
              <a:rPr lang="en-US" sz="1700" dirty="0"/>
              <a:t> tin, </a:t>
            </a:r>
            <a:r>
              <a:rPr lang="en-US" sz="1700" dirty="0" err="1"/>
              <a:t>tuyên</a:t>
            </a:r>
            <a:r>
              <a:rPr lang="en-US" sz="1700" dirty="0"/>
              <a:t> </a:t>
            </a:r>
            <a:r>
              <a:rPr lang="en-US" sz="1700" dirty="0" err="1"/>
              <a:t>truyền</a:t>
            </a:r>
            <a:r>
              <a:rPr lang="en-US" sz="1700" dirty="0"/>
              <a:t> </a:t>
            </a:r>
            <a:r>
              <a:rPr lang="en-US" sz="1700" dirty="0" err="1"/>
              <a:t>về</a:t>
            </a:r>
            <a:r>
              <a:rPr lang="en-US" sz="1700" dirty="0"/>
              <a:t> </a:t>
            </a:r>
            <a:r>
              <a:rPr lang="en-US" sz="1700" dirty="0" err="1"/>
              <a:t>hoạt</a:t>
            </a:r>
            <a:r>
              <a:rPr lang="en-US" sz="1700" dirty="0"/>
              <a:t> </a:t>
            </a:r>
            <a:r>
              <a:rPr lang="en-US" sz="1700" dirty="0" err="1"/>
              <a:t>động</a:t>
            </a:r>
            <a:r>
              <a:rPr lang="en-US" sz="1700" dirty="0"/>
              <a:t> </a:t>
            </a:r>
            <a:r>
              <a:rPr lang="en-US" sz="1700" dirty="0" err="1"/>
              <a:t>truy</a:t>
            </a:r>
            <a:r>
              <a:rPr lang="en-US" sz="1700" dirty="0"/>
              <a:t> </a:t>
            </a:r>
            <a:r>
              <a:rPr lang="en-US" sz="1700" dirty="0" err="1"/>
              <a:t>xuất</a:t>
            </a:r>
            <a:r>
              <a:rPr lang="en-US" sz="1700" dirty="0"/>
              <a:t> </a:t>
            </a:r>
            <a:r>
              <a:rPr lang="en-US" sz="1700" dirty="0" err="1"/>
              <a:t>nguồn</a:t>
            </a:r>
            <a:r>
              <a:rPr lang="en-US" sz="1700" dirty="0"/>
              <a:t> </a:t>
            </a:r>
            <a:r>
              <a:rPr lang="en-US" sz="1700" dirty="0" err="1"/>
              <a:t>gốc</a:t>
            </a:r>
            <a:r>
              <a:rPr lang="en-US" sz="1700" dirty="0"/>
              <a:t> </a:t>
            </a:r>
            <a:r>
              <a:rPr lang="en-US" sz="1700" dirty="0" err="1"/>
              <a:t>sản</a:t>
            </a:r>
            <a:r>
              <a:rPr lang="en-US" sz="1700" dirty="0"/>
              <a:t> </a:t>
            </a:r>
            <a:r>
              <a:rPr lang="en-US" sz="1700" dirty="0" err="1"/>
              <a:t>phẩm</a:t>
            </a:r>
            <a:r>
              <a:rPr lang="en-US" sz="1700" dirty="0"/>
              <a:t>, </a:t>
            </a:r>
            <a:r>
              <a:rPr lang="en-US" sz="1700" dirty="0" err="1"/>
              <a:t>hàng</a:t>
            </a:r>
            <a:r>
              <a:rPr lang="en-US" sz="1700" dirty="0"/>
              <a:t> </a:t>
            </a:r>
            <a:r>
              <a:rPr lang="en-US" sz="1700" dirty="0" err="1"/>
              <a:t>hóa</a:t>
            </a:r>
            <a:r>
              <a:rPr lang="en-US" sz="1700" dirty="0"/>
              <a:t>. </a:t>
            </a:r>
            <a:endParaRPr lang="vi-VN" sz="1700" dirty="0"/>
          </a:p>
        </p:txBody>
      </p:sp>
      <p:sp>
        <p:nvSpPr>
          <p:cNvPr id="5" name="Google Shape;13632;p28"/>
          <p:cNvSpPr txBox="1">
            <a:spLocks/>
          </p:cNvSpPr>
          <p:nvPr/>
        </p:nvSpPr>
        <p:spPr>
          <a:xfrm>
            <a:off x="2881237" y="3003250"/>
            <a:ext cx="5785558" cy="210179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endParaRPr lang="en-US" dirty="0"/>
          </a:p>
          <a:p>
            <a:pPr marL="107950" indent="0">
              <a:buNone/>
            </a:pPr>
            <a:r>
              <a:rPr lang="en-US" dirty="0" err="1" smtClean="0"/>
              <a:t>Nghiên</a:t>
            </a:r>
            <a:r>
              <a:rPr lang="en-US" dirty="0" smtClean="0"/>
              <a:t> </a:t>
            </a:r>
            <a:r>
              <a:rPr lang="en-US" dirty="0" err="1"/>
              <a:t>cứu</a:t>
            </a:r>
            <a:r>
              <a:rPr lang="en-US" dirty="0"/>
              <a:t> </a:t>
            </a:r>
            <a:r>
              <a:rPr lang="en-US" dirty="0" err="1"/>
              <a:t>áp</a:t>
            </a:r>
            <a:r>
              <a:rPr lang="en-US" dirty="0"/>
              <a:t> </a:t>
            </a:r>
            <a:r>
              <a:rPr lang="en-US" dirty="0" err="1"/>
              <a:t>dụng</a:t>
            </a:r>
            <a:r>
              <a:rPr lang="en-US" dirty="0"/>
              <a:t> </a:t>
            </a:r>
            <a:r>
              <a:rPr lang="en-US" dirty="0" err="1"/>
              <a:t>các</a:t>
            </a:r>
            <a:r>
              <a:rPr lang="en-US" dirty="0"/>
              <a:t> </a:t>
            </a:r>
            <a:r>
              <a:rPr lang="en-US" dirty="0" err="1"/>
              <a:t>công</a:t>
            </a:r>
            <a:r>
              <a:rPr lang="en-US" dirty="0"/>
              <a:t> </a:t>
            </a:r>
            <a:r>
              <a:rPr lang="en-US" dirty="0" err="1"/>
              <a:t>nghệ</a:t>
            </a:r>
            <a:r>
              <a:rPr lang="en-US" dirty="0"/>
              <a:t> </a:t>
            </a:r>
            <a:r>
              <a:rPr lang="en-US" dirty="0" err="1"/>
              <a:t>mới</a:t>
            </a:r>
            <a:r>
              <a:rPr lang="en-US" dirty="0"/>
              <a:t> </a:t>
            </a:r>
            <a:r>
              <a:rPr lang="en-US" dirty="0" err="1"/>
              <a:t>để</a:t>
            </a:r>
            <a:r>
              <a:rPr lang="en-US" dirty="0"/>
              <a:t> </a:t>
            </a:r>
            <a:r>
              <a:rPr lang="en-US" dirty="0" err="1"/>
              <a:t>nâng</a:t>
            </a:r>
            <a:r>
              <a:rPr lang="en-US" dirty="0"/>
              <a:t> </a:t>
            </a:r>
            <a:r>
              <a:rPr lang="en-US" dirty="0" err="1"/>
              <a:t>cao</a:t>
            </a:r>
            <a:r>
              <a:rPr lang="en-US" dirty="0"/>
              <a:t> </a:t>
            </a:r>
            <a:r>
              <a:rPr lang="en-US" dirty="0" err="1"/>
              <a:t>hiệu</a:t>
            </a:r>
            <a:r>
              <a:rPr lang="en-US" dirty="0"/>
              <a:t> </a:t>
            </a:r>
            <a:r>
              <a:rPr lang="en-US" dirty="0" err="1"/>
              <a:t>quả</a:t>
            </a:r>
            <a:r>
              <a:rPr lang="en-US" dirty="0"/>
              <a:t> </a:t>
            </a:r>
            <a:r>
              <a:rPr lang="en-US" dirty="0" err="1"/>
              <a:t>hoạt</a:t>
            </a:r>
            <a:r>
              <a:rPr lang="en-US" dirty="0"/>
              <a:t> </a:t>
            </a:r>
            <a:r>
              <a:rPr lang="en-US" dirty="0" err="1"/>
              <a:t>động</a:t>
            </a:r>
            <a:r>
              <a:rPr lang="en-US" dirty="0"/>
              <a:t> </a:t>
            </a:r>
            <a:r>
              <a:rPr lang="en-US" dirty="0" err="1"/>
              <a:t>truy</a:t>
            </a:r>
            <a:r>
              <a:rPr lang="en-US" dirty="0"/>
              <a:t> </a:t>
            </a:r>
            <a:r>
              <a:rPr lang="en-US" dirty="0" err="1"/>
              <a:t>xuất</a:t>
            </a:r>
            <a:r>
              <a:rPr lang="en-US" dirty="0"/>
              <a:t> </a:t>
            </a:r>
            <a:r>
              <a:rPr lang="en-US" dirty="0" err="1"/>
              <a:t>nguồn</a:t>
            </a:r>
            <a:r>
              <a:rPr lang="en-US" dirty="0"/>
              <a:t> </a:t>
            </a:r>
            <a:r>
              <a:rPr lang="en-US" dirty="0" err="1"/>
              <a:t>gốc</a:t>
            </a:r>
            <a:r>
              <a:rPr lang="en-US" dirty="0"/>
              <a:t> </a:t>
            </a:r>
            <a:r>
              <a:rPr lang="en-US" dirty="0" err="1"/>
              <a:t>sản</a:t>
            </a:r>
            <a:r>
              <a:rPr lang="en-US" dirty="0"/>
              <a:t> </a:t>
            </a:r>
            <a:r>
              <a:rPr lang="en-US" dirty="0" err="1"/>
              <a:t>phẩm</a:t>
            </a:r>
            <a:r>
              <a:rPr lang="en-US" dirty="0"/>
              <a:t>, </a:t>
            </a:r>
            <a:r>
              <a:rPr lang="en-US" dirty="0" err="1"/>
              <a:t>hàng</a:t>
            </a:r>
            <a:r>
              <a:rPr lang="en-US" dirty="0"/>
              <a:t> </a:t>
            </a:r>
            <a:r>
              <a:rPr lang="en-US" dirty="0" err="1"/>
              <a:t>hóa</a:t>
            </a:r>
            <a:r>
              <a:rPr lang="en-US" dirty="0"/>
              <a:t>. </a:t>
            </a:r>
            <a:endParaRPr lang="en-US" dirty="0" smtClean="0"/>
          </a:p>
          <a:p>
            <a:pPr marL="107950" indent="0">
              <a:buNone/>
            </a:pPr>
            <a:r>
              <a:rPr lang="en-US" dirty="0" smtClean="0"/>
              <a:t> </a:t>
            </a:r>
            <a:r>
              <a:rPr lang="en-US" dirty="0" err="1"/>
              <a:t>Xây</a:t>
            </a:r>
            <a:r>
              <a:rPr lang="en-US" dirty="0"/>
              <a:t> </a:t>
            </a:r>
            <a:r>
              <a:rPr lang="en-US" dirty="0" err="1"/>
              <a:t>dựng</a:t>
            </a:r>
            <a:r>
              <a:rPr lang="en-US" dirty="0"/>
              <a:t> </a:t>
            </a:r>
            <a:r>
              <a:rPr lang="en-US" dirty="0" err="1"/>
              <a:t>chính</a:t>
            </a:r>
            <a:r>
              <a:rPr lang="en-US" dirty="0"/>
              <a:t> </a:t>
            </a:r>
            <a:r>
              <a:rPr lang="en-US" dirty="0" err="1"/>
              <a:t>sách</a:t>
            </a:r>
            <a:r>
              <a:rPr lang="en-US" dirty="0"/>
              <a:t> </a:t>
            </a:r>
            <a:r>
              <a:rPr lang="en-US" dirty="0" err="1"/>
              <a:t>khuyến</a:t>
            </a:r>
            <a:r>
              <a:rPr lang="en-US" dirty="0"/>
              <a:t> </a:t>
            </a:r>
            <a:r>
              <a:rPr lang="en-US" dirty="0" err="1"/>
              <a:t>khích</a:t>
            </a:r>
            <a:r>
              <a:rPr lang="en-US" dirty="0"/>
              <a:t>, </a:t>
            </a:r>
            <a:r>
              <a:rPr lang="en-US" dirty="0" err="1"/>
              <a:t>hỗ</a:t>
            </a:r>
            <a:r>
              <a:rPr lang="en-US" dirty="0"/>
              <a:t> </a:t>
            </a:r>
            <a:r>
              <a:rPr lang="en-US" dirty="0" err="1"/>
              <a:t>trợ</a:t>
            </a:r>
            <a:r>
              <a:rPr lang="en-US" dirty="0"/>
              <a:t>.</a:t>
            </a:r>
          </a:p>
          <a:p>
            <a:pPr marL="0" lvl="0" indent="0">
              <a:buNone/>
            </a:pPr>
            <a:endParaRPr lang="vi-VN" dirty="0"/>
          </a:p>
          <a:p>
            <a:pPr marL="0" indent="0">
              <a:buFont typeface="Happy Monkey"/>
              <a:buNone/>
            </a:pPr>
            <a:endParaRPr lang="vi-VN" dirty="0"/>
          </a:p>
        </p:txBody>
      </p:sp>
      <p:sp>
        <p:nvSpPr>
          <p:cNvPr id="6" name="Google Shape;13632;p28"/>
          <p:cNvSpPr txBox="1">
            <a:spLocks/>
          </p:cNvSpPr>
          <p:nvPr/>
        </p:nvSpPr>
        <p:spPr>
          <a:xfrm>
            <a:off x="4562133" y="4962267"/>
            <a:ext cx="5785558" cy="888881"/>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107950" indent="0">
              <a:buNone/>
            </a:pPr>
            <a:r>
              <a:rPr lang="en-US" dirty="0" err="1"/>
              <a:t>Tăng</a:t>
            </a:r>
            <a:r>
              <a:rPr lang="en-US" dirty="0"/>
              <a:t> </a:t>
            </a:r>
            <a:r>
              <a:rPr lang="en-US" dirty="0" err="1"/>
              <a:t>cường</a:t>
            </a:r>
            <a:r>
              <a:rPr lang="en-US" dirty="0"/>
              <a:t> </a:t>
            </a:r>
            <a:r>
              <a:rPr lang="en-US" dirty="0" err="1"/>
              <a:t>năng</a:t>
            </a:r>
            <a:r>
              <a:rPr lang="en-US" dirty="0"/>
              <a:t> </a:t>
            </a:r>
            <a:r>
              <a:rPr lang="en-US" dirty="0" err="1"/>
              <a:t>lực</a:t>
            </a:r>
            <a:r>
              <a:rPr lang="en-US" dirty="0"/>
              <a:t> </a:t>
            </a:r>
            <a:r>
              <a:rPr lang="en-US" dirty="0" err="1"/>
              <a:t>quản</a:t>
            </a:r>
            <a:r>
              <a:rPr lang="en-US" dirty="0"/>
              <a:t> </a:t>
            </a:r>
            <a:r>
              <a:rPr lang="en-US" dirty="0" err="1"/>
              <a:t>lý</a:t>
            </a:r>
            <a:r>
              <a:rPr lang="en-US" dirty="0"/>
              <a:t> </a:t>
            </a:r>
            <a:r>
              <a:rPr lang="en-US" dirty="0" err="1"/>
              <a:t>nhà</a:t>
            </a:r>
            <a:r>
              <a:rPr lang="en-US" dirty="0"/>
              <a:t> </a:t>
            </a:r>
            <a:r>
              <a:rPr lang="en-US" dirty="0" err="1"/>
              <a:t>nước</a:t>
            </a:r>
            <a:r>
              <a:rPr lang="en-US" dirty="0"/>
              <a:t> </a:t>
            </a:r>
            <a:r>
              <a:rPr lang="en-US" dirty="0" err="1"/>
              <a:t>về</a:t>
            </a:r>
            <a:r>
              <a:rPr lang="en-US" dirty="0"/>
              <a:t> </a:t>
            </a:r>
            <a:r>
              <a:rPr lang="en-US" dirty="0" err="1"/>
              <a:t>truy</a:t>
            </a:r>
            <a:r>
              <a:rPr lang="en-US" dirty="0"/>
              <a:t> </a:t>
            </a:r>
            <a:r>
              <a:rPr lang="en-US" dirty="0" err="1"/>
              <a:t>xuất</a:t>
            </a:r>
            <a:r>
              <a:rPr lang="en-US" dirty="0"/>
              <a:t> </a:t>
            </a:r>
            <a:r>
              <a:rPr lang="en-US" dirty="0" err="1"/>
              <a:t>nguồn</a:t>
            </a:r>
            <a:r>
              <a:rPr lang="en-US" dirty="0"/>
              <a:t> </a:t>
            </a:r>
            <a:r>
              <a:rPr lang="en-US" dirty="0" err="1"/>
              <a:t>gốc</a:t>
            </a:r>
            <a:r>
              <a:rPr lang="en-US" dirty="0"/>
              <a:t> </a:t>
            </a:r>
            <a:r>
              <a:rPr lang="en-US" dirty="0" err="1"/>
              <a:t>sản</a:t>
            </a:r>
            <a:r>
              <a:rPr lang="en-US" dirty="0"/>
              <a:t> </a:t>
            </a:r>
            <a:r>
              <a:rPr lang="en-US" dirty="0" err="1"/>
              <a:t>phẩm</a:t>
            </a:r>
            <a:r>
              <a:rPr lang="en-US" dirty="0"/>
              <a:t>, </a:t>
            </a:r>
            <a:r>
              <a:rPr lang="en-US" dirty="0" err="1"/>
              <a:t>hàng</a:t>
            </a:r>
            <a:r>
              <a:rPr lang="en-US" dirty="0"/>
              <a:t> </a:t>
            </a:r>
            <a:r>
              <a:rPr lang="en-US" dirty="0" err="1"/>
              <a:t>hóa</a:t>
            </a:r>
            <a:r>
              <a:rPr lang="en-US" dirty="0" smtClean="0"/>
              <a:t>.</a:t>
            </a:r>
          </a:p>
          <a:p>
            <a:pPr marL="107950" indent="0">
              <a:buNone/>
            </a:pPr>
            <a:endParaRPr lang="en-US" dirty="0"/>
          </a:p>
          <a:p>
            <a:pPr marL="107950" indent="0">
              <a:buNone/>
            </a:pPr>
            <a:r>
              <a:rPr lang="en-US" dirty="0" smtClean="0"/>
              <a:t> </a:t>
            </a:r>
            <a:endParaRPr lang="en-US" dirty="0"/>
          </a:p>
        </p:txBody>
      </p:sp>
      <p:sp>
        <p:nvSpPr>
          <p:cNvPr id="7" name="Google Shape;13632;p28"/>
          <p:cNvSpPr txBox="1">
            <a:spLocks/>
          </p:cNvSpPr>
          <p:nvPr/>
        </p:nvSpPr>
        <p:spPr>
          <a:xfrm>
            <a:off x="6080214" y="6033868"/>
            <a:ext cx="5785558" cy="662127"/>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107950" indent="0">
              <a:buNone/>
            </a:pPr>
            <a:r>
              <a:rPr lang="en-US" dirty="0" err="1" smtClean="0"/>
              <a:t>Xây</a:t>
            </a:r>
            <a:r>
              <a:rPr lang="en-US" dirty="0" smtClean="0"/>
              <a:t> </a:t>
            </a:r>
            <a:r>
              <a:rPr lang="en-US" dirty="0" err="1"/>
              <a:t>dựng</a:t>
            </a:r>
            <a:r>
              <a:rPr lang="en-US" dirty="0"/>
              <a:t> </a:t>
            </a:r>
            <a:r>
              <a:rPr lang="en-US" dirty="0" err="1"/>
              <a:t>chính</a:t>
            </a:r>
            <a:r>
              <a:rPr lang="en-US" dirty="0"/>
              <a:t> </a:t>
            </a:r>
            <a:r>
              <a:rPr lang="en-US" dirty="0" err="1"/>
              <a:t>sách</a:t>
            </a:r>
            <a:r>
              <a:rPr lang="en-US" dirty="0"/>
              <a:t> </a:t>
            </a:r>
            <a:r>
              <a:rPr lang="en-US" dirty="0" err="1"/>
              <a:t>khuyến</a:t>
            </a:r>
            <a:r>
              <a:rPr lang="en-US" dirty="0"/>
              <a:t> </a:t>
            </a:r>
            <a:r>
              <a:rPr lang="en-US" dirty="0" err="1"/>
              <a:t>khích</a:t>
            </a:r>
            <a:r>
              <a:rPr lang="en-US" dirty="0"/>
              <a:t>, </a:t>
            </a:r>
            <a:r>
              <a:rPr lang="en-US" dirty="0" err="1"/>
              <a:t>hỗ</a:t>
            </a:r>
            <a:r>
              <a:rPr lang="en-US" dirty="0"/>
              <a:t> </a:t>
            </a:r>
            <a:r>
              <a:rPr lang="en-US" dirty="0" err="1"/>
              <a:t>trợ</a:t>
            </a:r>
            <a:r>
              <a:rPr lang="en-US" dirty="0"/>
              <a:t>.</a:t>
            </a:r>
          </a:p>
          <a:p>
            <a:pPr marL="107950" indent="0">
              <a:buNone/>
            </a:pPr>
            <a:r>
              <a:rPr lang="en-US" dirty="0" smtClean="0"/>
              <a:t> </a:t>
            </a:r>
            <a:endParaRPr lang="en-US" dirty="0"/>
          </a:p>
        </p:txBody>
      </p:sp>
    </p:spTree>
    <p:extLst>
      <p:ext uri="{BB962C8B-B14F-4D97-AF65-F5344CB8AC3E}">
        <p14:creationId xmlns:p14="http://schemas.microsoft.com/office/powerpoint/2010/main" val="23082491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494"/>
        <p:cNvGrpSpPr/>
        <p:nvPr/>
      </p:nvGrpSpPr>
      <p:grpSpPr>
        <a:xfrm>
          <a:off x="0" y="0"/>
          <a:ext cx="0" cy="0"/>
          <a:chOff x="0" y="0"/>
          <a:chExt cx="0" cy="0"/>
        </a:xfrm>
      </p:grpSpPr>
      <p:sp>
        <p:nvSpPr>
          <p:cNvPr id="14495" name="Google Shape;14495;p36"/>
          <p:cNvSpPr txBox="1">
            <a:spLocks noGrp="1"/>
          </p:cNvSpPr>
          <p:nvPr>
            <p:ph type="title" idx="4294967295"/>
          </p:nvPr>
        </p:nvSpPr>
        <p:spPr>
          <a:xfrm>
            <a:off x="380025" y="192500"/>
            <a:ext cx="11354700" cy="9918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0"/>
              </a:spcBef>
              <a:spcAft>
                <a:spcPts val="0"/>
              </a:spcAft>
              <a:buSzPts val="5000"/>
              <a:buNone/>
            </a:pPr>
            <a:r>
              <a:rPr lang="en" dirty="0" smtClean="0"/>
              <a:t>Sở K</a:t>
            </a:r>
            <a:r>
              <a:rPr lang="en-US" dirty="0" smtClean="0"/>
              <a:t>h</a:t>
            </a:r>
            <a:r>
              <a:rPr lang="en" dirty="0" smtClean="0"/>
              <a:t>oa học và Công nghệ</a:t>
            </a:r>
            <a:endParaRPr dirty="0"/>
          </a:p>
        </p:txBody>
      </p:sp>
      <p:sp>
        <p:nvSpPr>
          <p:cNvPr id="14496" name="Google Shape;14496;p36"/>
          <p:cNvSpPr txBox="1">
            <a:spLocks noGrp="1"/>
          </p:cNvSpPr>
          <p:nvPr>
            <p:ph type="title" idx="4294967295"/>
          </p:nvPr>
        </p:nvSpPr>
        <p:spPr>
          <a:xfrm>
            <a:off x="563700" y="1582550"/>
            <a:ext cx="3055800" cy="541500"/>
          </a:xfrm>
          <a:prstGeom prst="rect">
            <a:avLst/>
          </a:prstGeom>
          <a:noFill/>
          <a:ln>
            <a:noFill/>
          </a:ln>
        </p:spPr>
        <p:txBody>
          <a:bodyPr spcFirstLastPara="1" wrap="square" lIns="121900" tIns="121900" rIns="121900" bIns="121900" anchor="ctr" anchorCtr="0">
            <a:noAutofit/>
          </a:bodyPr>
          <a:lstStyle/>
          <a:p>
            <a:pPr lvl="0" algn="ctr">
              <a:buSzPts val="2500"/>
            </a:pPr>
            <a:r>
              <a:rPr lang="en-US" sz="2000" dirty="0" err="1">
                <a:solidFill>
                  <a:schemeClr val="accent5"/>
                </a:solidFill>
              </a:rPr>
              <a:t>Kế</a:t>
            </a:r>
            <a:r>
              <a:rPr lang="en-US" sz="2000" dirty="0">
                <a:solidFill>
                  <a:schemeClr val="accent5"/>
                </a:solidFill>
              </a:rPr>
              <a:t> </a:t>
            </a:r>
            <a:r>
              <a:rPr lang="en-US" sz="2000" dirty="0" err="1">
                <a:solidFill>
                  <a:schemeClr val="accent5"/>
                </a:solidFill>
              </a:rPr>
              <a:t>hoạch</a:t>
            </a:r>
            <a:r>
              <a:rPr lang="en-US" sz="2000" dirty="0">
                <a:solidFill>
                  <a:schemeClr val="accent5"/>
                </a:solidFill>
              </a:rPr>
              <a:t> </a:t>
            </a:r>
            <a:r>
              <a:rPr lang="en-US" sz="2000" dirty="0" err="1">
                <a:solidFill>
                  <a:schemeClr val="accent5"/>
                </a:solidFill>
              </a:rPr>
              <a:t>số</a:t>
            </a:r>
            <a:r>
              <a:rPr lang="en-US" sz="2000" dirty="0">
                <a:solidFill>
                  <a:schemeClr val="accent5"/>
                </a:solidFill>
              </a:rPr>
              <a:t> 64/KH-SKHCN </a:t>
            </a:r>
            <a:r>
              <a:rPr lang="en-US" sz="2000" dirty="0" err="1">
                <a:solidFill>
                  <a:schemeClr val="accent5"/>
                </a:solidFill>
              </a:rPr>
              <a:t>ngày</a:t>
            </a:r>
            <a:r>
              <a:rPr lang="en-US" sz="2000" dirty="0">
                <a:solidFill>
                  <a:schemeClr val="accent5"/>
                </a:solidFill>
              </a:rPr>
              <a:t> 24/8/2022 </a:t>
            </a:r>
            <a:endParaRPr sz="2000" dirty="0">
              <a:solidFill>
                <a:schemeClr val="accent5"/>
              </a:solidFill>
            </a:endParaRPr>
          </a:p>
        </p:txBody>
      </p:sp>
      <p:sp>
        <p:nvSpPr>
          <p:cNvPr id="14497" name="Google Shape;14497;p36"/>
          <p:cNvSpPr txBox="1">
            <a:spLocks noGrp="1"/>
          </p:cNvSpPr>
          <p:nvPr>
            <p:ph type="title" idx="4294967295"/>
          </p:nvPr>
        </p:nvSpPr>
        <p:spPr>
          <a:xfrm>
            <a:off x="4205175" y="1941599"/>
            <a:ext cx="3235500" cy="541500"/>
          </a:xfrm>
          <a:prstGeom prst="rect">
            <a:avLst/>
          </a:prstGeom>
          <a:noFill/>
          <a:ln>
            <a:noFill/>
          </a:ln>
        </p:spPr>
        <p:txBody>
          <a:bodyPr spcFirstLastPara="1" wrap="square" lIns="121900" tIns="121900" rIns="121900" bIns="121900" anchor="ctr" anchorCtr="0">
            <a:noAutofit/>
          </a:bodyPr>
          <a:lstStyle/>
          <a:p>
            <a:pPr lvl="0" algn="ctr">
              <a:buSzPts val="2500"/>
            </a:pPr>
            <a:r>
              <a:rPr lang="vi-VN" sz="1600" dirty="0">
                <a:solidFill>
                  <a:schemeClr val="accent6"/>
                </a:solidFill>
              </a:rPr>
              <a:t>Triển khai hỗ trợ cho 15 sản phẩm nước mắm đối với 03 doanh nghiệp trên địa bàn huyện Cát Hải; thời gian thực hiện năm 2022 - 2023.</a:t>
            </a:r>
          </a:p>
        </p:txBody>
      </p:sp>
      <p:sp>
        <p:nvSpPr>
          <p:cNvPr id="14498" name="Google Shape;14498;p36"/>
          <p:cNvSpPr txBox="1">
            <a:spLocks noGrp="1"/>
          </p:cNvSpPr>
          <p:nvPr>
            <p:ph type="title" idx="4294967295"/>
          </p:nvPr>
        </p:nvSpPr>
        <p:spPr>
          <a:xfrm>
            <a:off x="4235925" y="3871383"/>
            <a:ext cx="3174000" cy="541500"/>
          </a:xfrm>
          <a:prstGeom prst="rect">
            <a:avLst/>
          </a:prstGeom>
          <a:noFill/>
          <a:ln>
            <a:noFill/>
          </a:ln>
        </p:spPr>
        <p:txBody>
          <a:bodyPr spcFirstLastPara="1" wrap="square" lIns="121900" tIns="121900" rIns="121900" bIns="121900" anchor="ctr" anchorCtr="0">
            <a:noAutofit/>
          </a:bodyPr>
          <a:lstStyle/>
          <a:p>
            <a:pPr lvl="0" algn="ctr">
              <a:buSzPts val="2500"/>
            </a:pPr>
            <a:r>
              <a:rPr lang="en-US" sz="2000" dirty="0" err="1" smtClean="0">
                <a:solidFill>
                  <a:schemeClr val="accent6"/>
                </a:solidFill>
              </a:rPr>
              <a:t>Mục</a:t>
            </a:r>
            <a:r>
              <a:rPr lang="en-US" sz="2000" dirty="0" smtClean="0">
                <a:solidFill>
                  <a:schemeClr val="accent6"/>
                </a:solidFill>
              </a:rPr>
              <a:t> </a:t>
            </a:r>
            <a:r>
              <a:rPr lang="en-US" sz="2000" dirty="0" err="1">
                <a:solidFill>
                  <a:schemeClr val="accent6"/>
                </a:solidFill>
              </a:rPr>
              <a:t>tiêu</a:t>
            </a:r>
            <a:r>
              <a:rPr lang="en-US" sz="2000" dirty="0">
                <a:solidFill>
                  <a:schemeClr val="accent6"/>
                </a:solidFill>
              </a:rPr>
              <a:t> </a:t>
            </a:r>
            <a:r>
              <a:rPr lang="en-US" sz="2000" dirty="0" err="1">
                <a:solidFill>
                  <a:schemeClr val="accent6"/>
                </a:solidFill>
              </a:rPr>
              <a:t>đến</a:t>
            </a:r>
            <a:r>
              <a:rPr lang="en-US" sz="2000" dirty="0">
                <a:solidFill>
                  <a:schemeClr val="accent6"/>
                </a:solidFill>
              </a:rPr>
              <a:t> </a:t>
            </a:r>
            <a:r>
              <a:rPr lang="en-US" sz="2000" dirty="0" err="1">
                <a:solidFill>
                  <a:schemeClr val="accent6"/>
                </a:solidFill>
              </a:rPr>
              <a:t>năm</a:t>
            </a:r>
            <a:r>
              <a:rPr lang="en-US" sz="2000" dirty="0">
                <a:solidFill>
                  <a:schemeClr val="accent6"/>
                </a:solidFill>
              </a:rPr>
              <a:t> 2025</a:t>
            </a:r>
            <a:endParaRPr sz="2000" dirty="0">
              <a:solidFill>
                <a:schemeClr val="accent6"/>
              </a:solidFill>
            </a:endParaRPr>
          </a:p>
        </p:txBody>
      </p:sp>
      <p:sp>
        <p:nvSpPr>
          <p:cNvPr id="14499" name="Google Shape;14499;p36"/>
          <p:cNvSpPr txBox="1">
            <a:spLocks noGrp="1"/>
          </p:cNvSpPr>
          <p:nvPr>
            <p:ph type="title" idx="4294967295"/>
          </p:nvPr>
        </p:nvSpPr>
        <p:spPr>
          <a:xfrm>
            <a:off x="8020625" y="1582550"/>
            <a:ext cx="3235500" cy="541500"/>
          </a:xfrm>
          <a:prstGeom prst="rect">
            <a:avLst/>
          </a:prstGeom>
          <a:noFill/>
          <a:ln>
            <a:noFill/>
          </a:ln>
        </p:spPr>
        <p:txBody>
          <a:bodyPr spcFirstLastPara="1" wrap="square" lIns="121900" tIns="121900" rIns="121900" bIns="121900" anchor="ctr" anchorCtr="0">
            <a:noAutofit/>
          </a:bodyPr>
          <a:lstStyle/>
          <a:p>
            <a:pPr lvl="0" algn="ctr">
              <a:buSzPts val="2500"/>
            </a:pPr>
            <a:r>
              <a:rPr lang="en-US" sz="2000" dirty="0" err="1">
                <a:solidFill>
                  <a:schemeClr val="accent5"/>
                </a:solidFill>
              </a:rPr>
              <a:t>Kế</a:t>
            </a:r>
            <a:r>
              <a:rPr lang="en-US" sz="2000" dirty="0">
                <a:solidFill>
                  <a:schemeClr val="accent5"/>
                </a:solidFill>
              </a:rPr>
              <a:t> </a:t>
            </a:r>
            <a:r>
              <a:rPr lang="en-US" sz="2000" dirty="0" err="1">
                <a:solidFill>
                  <a:schemeClr val="accent5"/>
                </a:solidFill>
              </a:rPr>
              <a:t>hoạch</a:t>
            </a:r>
            <a:r>
              <a:rPr lang="en-US" sz="2000" dirty="0">
                <a:solidFill>
                  <a:schemeClr val="accent5"/>
                </a:solidFill>
              </a:rPr>
              <a:t> </a:t>
            </a:r>
            <a:r>
              <a:rPr lang="en-US" sz="2000" dirty="0" err="1">
                <a:solidFill>
                  <a:schemeClr val="accent5"/>
                </a:solidFill>
              </a:rPr>
              <a:t>số</a:t>
            </a:r>
            <a:r>
              <a:rPr lang="en-US" sz="2000" dirty="0">
                <a:solidFill>
                  <a:schemeClr val="accent5"/>
                </a:solidFill>
              </a:rPr>
              <a:t> 80/KH-SKHCN </a:t>
            </a:r>
            <a:r>
              <a:rPr lang="en-US" sz="2000" dirty="0" err="1">
                <a:solidFill>
                  <a:schemeClr val="accent5"/>
                </a:solidFill>
              </a:rPr>
              <a:t>ngày</a:t>
            </a:r>
            <a:r>
              <a:rPr lang="en-US" sz="2000" dirty="0">
                <a:solidFill>
                  <a:schemeClr val="accent5"/>
                </a:solidFill>
              </a:rPr>
              <a:t> 09/8/2023 </a:t>
            </a:r>
            <a:endParaRPr sz="2000" dirty="0">
              <a:solidFill>
                <a:schemeClr val="accent5"/>
              </a:solidFill>
            </a:endParaRPr>
          </a:p>
        </p:txBody>
      </p:sp>
      <p:grpSp>
        <p:nvGrpSpPr>
          <p:cNvPr id="14500" name="Google Shape;14500;p36"/>
          <p:cNvGrpSpPr/>
          <p:nvPr/>
        </p:nvGrpSpPr>
        <p:grpSpPr>
          <a:xfrm rot="10800000">
            <a:off x="3864639" y="1181609"/>
            <a:ext cx="660534" cy="465315"/>
            <a:chOff x="621403" y="597265"/>
            <a:chExt cx="1588204" cy="1118814"/>
          </a:xfrm>
        </p:grpSpPr>
        <p:sp>
          <p:nvSpPr>
            <p:cNvPr id="14501" name="Google Shape;14501;p36"/>
            <p:cNvSpPr/>
            <p:nvPr/>
          </p:nvSpPr>
          <p:spPr>
            <a:xfrm>
              <a:off x="1448058"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2" name="Google Shape;14502;p36"/>
            <p:cNvSpPr/>
            <p:nvPr/>
          </p:nvSpPr>
          <p:spPr>
            <a:xfrm>
              <a:off x="621403"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503" name="Google Shape;14503;p36"/>
          <p:cNvSpPr txBox="1"/>
          <p:nvPr/>
        </p:nvSpPr>
        <p:spPr>
          <a:xfrm>
            <a:off x="4168725" y="2924030"/>
            <a:ext cx="3271950" cy="346218"/>
          </a:xfrm>
          <a:prstGeom prst="rect">
            <a:avLst/>
          </a:prstGeom>
          <a:noFill/>
          <a:ln>
            <a:noFill/>
          </a:ln>
        </p:spPr>
        <p:txBody>
          <a:bodyPr spcFirstLastPara="1" wrap="square" lIns="91425" tIns="91425" rIns="91425" bIns="91425" anchor="t" anchorCtr="0">
            <a:spAutoFit/>
          </a:bodyPr>
          <a:lstStyle/>
          <a:p>
            <a:pPr lvl="0">
              <a:buSzPts val="1050"/>
            </a:pPr>
            <a:r>
              <a:rPr lang="en" sz="1050" b="0" i="0" u="none" strike="noStrike" cap="none" dirty="0">
                <a:solidFill>
                  <a:srgbClr val="181818"/>
                </a:solidFill>
                <a:latin typeface="Merriweather"/>
                <a:ea typeface="Merriweather"/>
                <a:cs typeface="Merriweather"/>
                <a:sym typeface="Merriweather"/>
              </a:rPr>
              <a:t>― </a:t>
            </a:r>
            <a:r>
              <a:rPr lang="en-US" sz="1050" b="1" dirty="0" err="1">
                <a:solidFill>
                  <a:srgbClr val="333333"/>
                </a:solidFill>
                <a:latin typeface="Lato"/>
                <a:ea typeface="Lato"/>
                <a:cs typeface="Lato"/>
                <a:sym typeface="Lato"/>
              </a:rPr>
              <a:t>Quyết</a:t>
            </a:r>
            <a:r>
              <a:rPr lang="en-US" sz="1050" b="1" dirty="0">
                <a:solidFill>
                  <a:srgbClr val="333333"/>
                </a:solidFill>
                <a:latin typeface="Lato"/>
                <a:ea typeface="Lato"/>
                <a:cs typeface="Lato"/>
                <a:sym typeface="Lato"/>
              </a:rPr>
              <a:t> </a:t>
            </a:r>
            <a:r>
              <a:rPr lang="en-US" sz="1050" b="1" dirty="0" err="1">
                <a:solidFill>
                  <a:srgbClr val="333333"/>
                </a:solidFill>
                <a:latin typeface="Lato"/>
                <a:ea typeface="Lato"/>
                <a:cs typeface="Lato"/>
                <a:sym typeface="Lato"/>
              </a:rPr>
              <a:t>định</a:t>
            </a:r>
            <a:r>
              <a:rPr lang="en-US" sz="1050" b="1" dirty="0">
                <a:solidFill>
                  <a:srgbClr val="333333"/>
                </a:solidFill>
                <a:latin typeface="Lato"/>
                <a:ea typeface="Lato"/>
                <a:cs typeface="Lato"/>
                <a:sym typeface="Lato"/>
              </a:rPr>
              <a:t> </a:t>
            </a:r>
            <a:r>
              <a:rPr lang="en-US" sz="1050" b="1" dirty="0" err="1">
                <a:solidFill>
                  <a:srgbClr val="333333"/>
                </a:solidFill>
                <a:latin typeface="Lato"/>
                <a:ea typeface="Lato"/>
                <a:cs typeface="Lato"/>
                <a:sym typeface="Lato"/>
              </a:rPr>
              <a:t>số</a:t>
            </a:r>
            <a:r>
              <a:rPr lang="en-US" sz="1050" b="1" dirty="0">
                <a:solidFill>
                  <a:srgbClr val="333333"/>
                </a:solidFill>
                <a:latin typeface="Lato"/>
                <a:ea typeface="Lato"/>
                <a:cs typeface="Lato"/>
                <a:sym typeface="Lato"/>
              </a:rPr>
              <a:t> 4192/QĐ-UBND </a:t>
            </a:r>
            <a:r>
              <a:rPr lang="en-US" sz="1050" b="1" dirty="0" err="1">
                <a:solidFill>
                  <a:srgbClr val="333333"/>
                </a:solidFill>
                <a:latin typeface="Lato"/>
                <a:ea typeface="Lato"/>
                <a:cs typeface="Lato"/>
                <a:sym typeface="Lato"/>
              </a:rPr>
              <a:t>ngày</a:t>
            </a:r>
            <a:r>
              <a:rPr lang="en-US" sz="1050" b="1" dirty="0">
                <a:solidFill>
                  <a:srgbClr val="333333"/>
                </a:solidFill>
                <a:latin typeface="Lato"/>
                <a:ea typeface="Lato"/>
                <a:cs typeface="Lato"/>
                <a:sym typeface="Lato"/>
              </a:rPr>
              <a:t> 12/12/2022</a:t>
            </a:r>
            <a:endParaRPr sz="1400" b="0" i="0" u="none" strike="noStrike" cap="none" dirty="0">
              <a:solidFill>
                <a:srgbClr val="000000"/>
              </a:solidFill>
              <a:latin typeface="Arial"/>
              <a:ea typeface="Arial"/>
              <a:cs typeface="Arial"/>
              <a:sym typeface="Arial"/>
            </a:endParaRPr>
          </a:p>
        </p:txBody>
      </p:sp>
      <p:sp>
        <p:nvSpPr>
          <p:cNvPr id="14504" name="Google Shape;14504;p36"/>
          <p:cNvSpPr txBox="1">
            <a:spLocks noGrp="1"/>
          </p:cNvSpPr>
          <p:nvPr>
            <p:ph type="subTitle" idx="4294967295"/>
          </p:nvPr>
        </p:nvSpPr>
        <p:spPr>
          <a:xfrm>
            <a:off x="1079245" y="1998638"/>
            <a:ext cx="2475900" cy="2859900"/>
          </a:xfrm>
          <a:prstGeom prst="rect">
            <a:avLst/>
          </a:prstGeom>
        </p:spPr>
        <p:txBody>
          <a:bodyPr spcFirstLastPara="1" wrap="square" lIns="121900" tIns="121900" rIns="121900" bIns="121900" anchor="t" anchorCtr="0">
            <a:noAutofit/>
          </a:bodyPr>
          <a:lstStyle/>
          <a:p>
            <a:pPr marL="0" lvl="0" indent="0">
              <a:lnSpc>
                <a:spcPct val="100000"/>
              </a:lnSpc>
              <a:spcBef>
                <a:spcPts val="1000"/>
              </a:spcBef>
              <a:buNone/>
            </a:pPr>
            <a:r>
              <a:rPr lang="vi-VN" sz="1400" dirty="0" smtClean="0"/>
              <a:t>Tổ </a:t>
            </a:r>
            <a:r>
              <a:rPr lang="vi-VN" sz="1400" dirty="0"/>
              <a:t>chức tập huấn, bồi dưỡng kiến thức về TXNG sản phẩm, hàng hóa, mã số mã vạch. Theo đó, đã tổ chức </a:t>
            </a:r>
            <a:r>
              <a:rPr lang="vi-VN" sz="1400" b="1" dirty="0">
                <a:solidFill>
                  <a:schemeClr val="accent6">
                    <a:lumMod val="75000"/>
                  </a:schemeClr>
                </a:solidFill>
              </a:rPr>
              <a:t>02 khóa tập huấn</a:t>
            </a:r>
            <a:r>
              <a:rPr lang="vi-VN" sz="1400" dirty="0"/>
              <a:t>, bồi dưỡng kiến thức về TXNG sản phẩm, hàng hóa; mã số mã vạch cho hơn </a:t>
            </a:r>
            <a:r>
              <a:rPr lang="vi-VN" sz="1400" b="1" dirty="0">
                <a:solidFill>
                  <a:schemeClr val="accent6">
                    <a:lumMod val="75000"/>
                  </a:schemeClr>
                </a:solidFill>
              </a:rPr>
              <a:t>200 học viên</a:t>
            </a:r>
            <a:r>
              <a:rPr lang="vi-VN" sz="1400" dirty="0"/>
              <a:t> là các cán bộ quản lý của các Sở, ngành, quận, huyện; các viện, trường, hiệp hội, hội nghề nghiệp, các DN, cơ sở sản </a:t>
            </a:r>
            <a:r>
              <a:rPr lang="vi-VN" sz="1400" dirty="0" smtClean="0"/>
              <a:t>xuất</a:t>
            </a:r>
            <a:endParaRPr sz="1400" dirty="0"/>
          </a:p>
        </p:txBody>
      </p:sp>
      <p:sp>
        <p:nvSpPr>
          <p:cNvPr id="14508" name="Google Shape;14508;p36"/>
          <p:cNvSpPr txBox="1">
            <a:spLocks noGrp="1"/>
          </p:cNvSpPr>
          <p:nvPr>
            <p:ph type="subTitle" idx="4294967295"/>
          </p:nvPr>
        </p:nvSpPr>
        <p:spPr>
          <a:xfrm>
            <a:off x="8205475" y="2218475"/>
            <a:ext cx="2037900" cy="2592900"/>
          </a:xfrm>
          <a:prstGeom prst="rect">
            <a:avLst/>
          </a:prstGeom>
        </p:spPr>
        <p:txBody>
          <a:bodyPr spcFirstLastPara="1" wrap="square" lIns="121900" tIns="121900" rIns="121900" bIns="121900" anchor="t" anchorCtr="0">
            <a:noAutofit/>
          </a:bodyPr>
          <a:lstStyle/>
          <a:p>
            <a:pPr marL="0" lvl="0" indent="0">
              <a:lnSpc>
                <a:spcPct val="100000"/>
              </a:lnSpc>
              <a:buNone/>
            </a:pPr>
            <a:r>
              <a:rPr lang="en-US" sz="1600" b="1" dirty="0" smtClean="0"/>
              <a:t>P</a:t>
            </a:r>
            <a:r>
              <a:rPr lang="vi-VN" sz="1600" b="1" dirty="0" smtClean="0"/>
              <a:t>hối </a:t>
            </a:r>
            <a:r>
              <a:rPr lang="vi-VN" sz="1600" b="1" dirty="0"/>
              <a:t>hợp các Sở ngành, quận huyện thực hiện việc khảo sát sản phẩm, nhóm sản phẩm ưu tiên hỗ trợ xây dựng áp dụng hệ thống truy xuất nguồn gốc trên địa bàn thành phố. </a:t>
            </a:r>
            <a:endParaRPr sz="1600" b="1" dirty="0"/>
          </a:p>
          <a:p>
            <a:pPr marL="0" lvl="0" indent="0" algn="l" rtl="0">
              <a:lnSpc>
                <a:spcPct val="100000"/>
              </a:lnSpc>
              <a:spcBef>
                <a:spcPts val="0"/>
              </a:spcBef>
              <a:spcAft>
                <a:spcPts val="0"/>
              </a:spcAft>
              <a:buNone/>
            </a:pPr>
            <a:endParaRPr sz="1600" b="1" dirty="0"/>
          </a:p>
        </p:txBody>
      </p:sp>
      <p:grpSp>
        <p:nvGrpSpPr>
          <p:cNvPr id="14509" name="Google Shape;14509;p36"/>
          <p:cNvGrpSpPr/>
          <p:nvPr/>
        </p:nvGrpSpPr>
        <p:grpSpPr>
          <a:xfrm>
            <a:off x="673000" y="2179885"/>
            <a:ext cx="470501" cy="484354"/>
            <a:chOff x="1647387" y="2361735"/>
            <a:chExt cx="470501" cy="484354"/>
          </a:xfrm>
        </p:grpSpPr>
        <p:grpSp>
          <p:nvGrpSpPr>
            <p:cNvPr id="14510" name="Google Shape;14510;p36"/>
            <p:cNvGrpSpPr/>
            <p:nvPr/>
          </p:nvGrpSpPr>
          <p:grpSpPr>
            <a:xfrm rot="-4701399">
              <a:off x="1657615" y="2395147"/>
              <a:ext cx="253823" cy="227738"/>
              <a:chOff x="567539" y="286727"/>
              <a:chExt cx="622433" cy="558467"/>
            </a:xfrm>
          </p:grpSpPr>
          <p:sp>
            <p:nvSpPr>
              <p:cNvPr id="14511" name="Google Shape;14511;p3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12" name="Google Shape;14512;p3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513" name="Google Shape;14513;p36"/>
            <p:cNvGrpSpPr/>
            <p:nvPr/>
          </p:nvGrpSpPr>
          <p:grpSpPr>
            <a:xfrm rot="-4701399">
              <a:off x="1847174" y="2574235"/>
              <a:ext cx="243616" cy="253870"/>
              <a:chOff x="209832" y="792807"/>
              <a:chExt cx="597404" cy="622549"/>
            </a:xfrm>
          </p:grpSpPr>
          <p:sp>
            <p:nvSpPr>
              <p:cNvPr id="14514" name="Google Shape;14514;p3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15" name="Google Shape;14515;p3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4516" name="Google Shape;14516;p36"/>
          <p:cNvGrpSpPr/>
          <p:nvPr/>
        </p:nvGrpSpPr>
        <p:grpSpPr>
          <a:xfrm>
            <a:off x="673000" y="2641610"/>
            <a:ext cx="470501" cy="484354"/>
            <a:chOff x="1647387" y="2361735"/>
            <a:chExt cx="470501" cy="484354"/>
          </a:xfrm>
        </p:grpSpPr>
        <p:grpSp>
          <p:nvGrpSpPr>
            <p:cNvPr id="14517" name="Google Shape;14517;p36"/>
            <p:cNvGrpSpPr/>
            <p:nvPr/>
          </p:nvGrpSpPr>
          <p:grpSpPr>
            <a:xfrm rot="-4701399">
              <a:off x="1657615" y="2395147"/>
              <a:ext cx="253823" cy="227738"/>
              <a:chOff x="567539" y="286727"/>
              <a:chExt cx="622433" cy="558467"/>
            </a:xfrm>
          </p:grpSpPr>
          <p:sp>
            <p:nvSpPr>
              <p:cNvPr id="14518" name="Google Shape;14518;p3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19" name="Google Shape;14519;p3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520" name="Google Shape;14520;p36"/>
            <p:cNvGrpSpPr/>
            <p:nvPr/>
          </p:nvGrpSpPr>
          <p:grpSpPr>
            <a:xfrm rot="-4701399">
              <a:off x="1847174" y="2574235"/>
              <a:ext cx="243616" cy="253870"/>
              <a:chOff x="209832" y="792807"/>
              <a:chExt cx="597404" cy="622549"/>
            </a:xfrm>
          </p:grpSpPr>
          <p:sp>
            <p:nvSpPr>
              <p:cNvPr id="14521" name="Google Shape;14521;p3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22" name="Google Shape;14522;p3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4523" name="Google Shape;14523;p36"/>
          <p:cNvGrpSpPr/>
          <p:nvPr/>
        </p:nvGrpSpPr>
        <p:grpSpPr>
          <a:xfrm>
            <a:off x="673000" y="3103335"/>
            <a:ext cx="470501" cy="484354"/>
            <a:chOff x="1647387" y="2361735"/>
            <a:chExt cx="470501" cy="484354"/>
          </a:xfrm>
        </p:grpSpPr>
        <p:grpSp>
          <p:nvGrpSpPr>
            <p:cNvPr id="14524" name="Google Shape;14524;p36"/>
            <p:cNvGrpSpPr/>
            <p:nvPr/>
          </p:nvGrpSpPr>
          <p:grpSpPr>
            <a:xfrm rot="-4701399">
              <a:off x="1657615" y="2395147"/>
              <a:ext cx="253823" cy="227738"/>
              <a:chOff x="567539" y="286727"/>
              <a:chExt cx="622433" cy="558467"/>
            </a:xfrm>
          </p:grpSpPr>
          <p:sp>
            <p:nvSpPr>
              <p:cNvPr id="14525" name="Google Shape;14525;p3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26" name="Google Shape;14526;p3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527" name="Google Shape;14527;p36"/>
            <p:cNvGrpSpPr/>
            <p:nvPr/>
          </p:nvGrpSpPr>
          <p:grpSpPr>
            <a:xfrm rot="-4701399">
              <a:off x="1847174" y="2574235"/>
              <a:ext cx="243616" cy="253870"/>
              <a:chOff x="209832" y="792807"/>
              <a:chExt cx="597404" cy="622549"/>
            </a:xfrm>
          </p:grpSpPr>
          <p:sp>
            <p:nvSpPr>
              <p:cNvPr id="14528" name="Google Shape;14528;p3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29" name="Google Shape;14529;p3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4530" name="Google Shape;14530;p36"/>
          <p:cNvGrpSpPr/>
          <p:nvPr/>
        </p:nvGrpSpPr>
        <p:grpSpPr>
          <a:xfrm flipH="1">
            <a:off x="1024000" y="4929495"/>
            <a:ext cx="515896" cy="508077"/>
            <a:chOff x="8711573" y="4106516"/>
            <a:chExt cx="1369151" cy="1348401"/>
          </a:xfrm>
        </p:grpSpPr>
        <p:sp>
          <p:nvSpPr>
            <p:cNvPr id="14531" name="Google Shape;14531;p36"/>
            <p:cNvSpPr/>
            <p:nvPr/>
          </p:nvSpPr>
          <p:spPr>
            <a:xfrm>
              <a:off x="8727677" y="5117996"/>
              <a:ext cx="166905" cy="176827"/>
            </a:xfrm>
            <a:custGeom>
              <a:avLst/>
              <a:gdLst/>
              <a:ahLst/>
              <a:cxnLst/>
              <a:rect l="l" t="t" r="r" b="b"/>
              <a:pathLst>
                <a:path w="166905" h="176827" extrusionOk="0">
                  <a:moveTo>
                    <a:pt x="0" y="0"/>
                  </a:moveTo>
                  <a:cubicBezTo>
                    <a:pt x="7094" y="31532"/>
                    <a:pt x="16430" y="59056"/>
                    <a:pt x="27889" y="80900"/>
                  </a:cubicBezTo>
                  <a:cubicBezTo>
                    <a:pt x="75663" y="172173"/>
                    <a:pt x="135743" y="179473"/>
                    <a:pt x="166905" y="176241"/>
                  </a:cubicBezTo>
                  <a:cubicBezTo>
                    <a:pt x="138532" y="99658"/>
                    <a:pt x="143867" y="5068"/>
                    <a:pt x="143867" y="5068"/>
                  </a:cubicBezTo>
                  <a:cubicBezTo>
                    <a:pt x="143867" y="5068"/>
                    <a:pt x="146353" y="74474"/>
                    <a:pt x="66932" y="69981"/>
                  </a:cubicBezTo>
                  <a:cubicBezTo>
                    <a:pt x="25221" y="67617"/>
                    <a:pt x="15823" y="19334"/>
                    <a:pt x="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2" name="Google Shape;14532;p36"/>
            <p:cNvSpPr/>
            <p:nvPr/>
          </p:nvSpPr>
          <p:spPr>
            <a:xfrm>
              <a:off x="9180072" y="4295685"/>
              <a:ext cx="482345" cy="158959"/>
            </a:xfrm>
            <a:custGeom>
              <a:avLst/>
              <a:gdLst/>
              <a:ahLst/>
              <a:cxnLst/>
              <a:rect l="l" t="t" r="r" b="b"/>
              <a:pathLst>
                <a:path w="482345" h="158959" extrusionOk="0">
                  <a:moveTo>
                    <a:pt x="233170" y="82"/>
                  </a:moveTo>
                  <a:cubicBezTo>
                    <a:pt x="131621" y="-3095"/>
                    <a:pt x="93183" y="87172"/>
                    <a:pt x="93183" y="87172"/>
                  </a:cubicBezTo>
                  <a:cubicBezTo>
                    <a:pt x="93183" y="87172"/>
                    <a:pt x="55898" y="58065"/>
                    <a:pt x="17703" y="53985"/>
                  </a:cubicBezTo>
                  <a:cubicBezTo>
                    <a:pt x="11944" y="53367"/>
                    <a:pt x="5942" y="53306"/>
                    <a:pt x="0" y="53469"/>
                  </a:cubicBezTo>
                  <a:cubicBezTo>
                    <a:pt x="39044" y="54118"/>
                    <a:pt x="63719" y="108579"/>
                    <a:pt x="63719" y="108579"/>
                  </a:cubicBezTo>
                  <a:cubicBezTo>
                    <a:pt x="63719" y="108579"/>
                    <a:pt x="99792" y="84426"/>
                    <a:pt x="133197" y="95338"/>
                  </a:cubicBezTo>
                  <a:cubicBezTo>
                    <a:pt x="192732" y="114781"/>
                    <a:pt x="203463" y="158960"/>
                    <a:pt x="203463" y="158960"/>
                  </a:cubicBezTo>
                  <a:cubicBezTo>
                    <a:pt x="203463" y="158960"/>
                    <a:pt x="227471" y="96314"/>
                    <a:pt x="280156" y="93192"/>
                  </a:cubicBezTo>
                  <a:cubicBezTo>
                    <a:pt x="317441" y="90979"/>
                    <a:pt x="347512" y="124481"/>
                    <a:pt x="347512" y="124481"/>
                  </a:cubicBezTo>
                  <a:cubicBezTo>
                    <a:pt x="347512" y="124481"/>
                    <a:pt x="364912" y="95278"/>
                    <a:pt x="387768" y="85196"/>
                  </a:cubicBezTo>
                  <a:cubicBezTo>
                    <a:pt x="426023" y="68353"/>
                    <a:pt x="463490" y="97315"/>
                    <a:pt x="463490" y="97315"/>
                  </a:cubicBezTo>
                  <a:cubicBezTo>
                    <a:pt x="463490" y="97315"/>
                    <a:pt x="480526" y="84080"/>
                    <a:pt x="480526" y="84080"/>
                  </a:cubicBezTo>
                  <a:cubicBezTo>
                    <a:pt x="480526" y="84080"/>
                    <a:pt x="482102" y="83492"/>
                    <a:pt x="482345" y="83389"/>
                  </a:cubicBezTo>
                  <a:cubicBezTo>
                    <a:pt x="482102" y="83480"/>
                    <a:pt x="480526" y="83989"/>
                    <a:pt x="480526" y="83989"/>
                  </a:cubicBezTo>
                  <a:cubicBezTo>
                    <a:pt x="480526" y="83989"/>
                    <a:pt x="446333" y="51002"/>
                    <a:pt x="416323" y="50117"/>
                  </a:cubicBezTo>
                  <a:cubicBezTo>
                    <a:pt x="385767" y="49220"/>
                    <a:pt x="355212" y="80812"/>
                    <a:pt x="355212" y="80812"/>
                  </a:cubicBezTo>
                  <a:cubicBezTo>
                    <a:pt x="355212" y="80812"/>
                    <a:pt x="334720" y="3265"/>
                    <a:pt x="233170" y="8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3" name="Google Shape;14533;p36"/>
            <p:cNvSpPr/>
            <p:nvPr/>
          </p:nvSpPr>
          <p:spPr>
            <a:xfrm>
              <a:off x="9020321" y="4935910"/>
              <a:ext cx="1046596" cy="519007"/>
            </a:xfrm>
            <a:custGeom>
              <a:avLst/>
              <a:gdLst/>
              <a:ahLst/>
              <a:cxnLst/>
              <a:rect l="l" t="t" r="r" b="b"/>
              <a:pathLst>
                <a:path w="1046596" h="519007" extrusionOk="0">
                  <a:moveTo>
                    <a:pt x="919220" y="0"/>
                  </a:moveTo>
                  <a:cubicBezTo>
                    <a:pt x="963660" y="70884"/>
                    <a:pt x="1009371" y="192319"/>
                    <a:pt x="877873" y="279664"/>
                  </a:cubicBezTo>
                  <a:cubicBezTo>
                    <a:pt x="797543" y="333046"/>
                    <a:pt x="748314" y="226671"/>
                    <a:pt x="725397" y="156465"/>
                  </a:cubicBezTo>
                  <a:cubicBezTo>
                    <a:pt x="745949" y="250194"/>
                    <a:pt x="757104" y="431340"/>
                    <a:pt x="537333" y="437675"/>
                  </a:cubicBezTo>
                  <a:cubicBezTo>
                    <a:pt x="436026" y="440597"/>
                    <a:pt x="402925" y="330021"/>
                    <a:pt x="394618" y="221287"/>
                  </a:cubicBezTo>
                  <a:cubicBezTo>
                    <a:pt x="379522" y="343813"/>
                    <a:pt x="338236" y="474197"/>
                    <a:pt x="229411" y="466388"/>
                  </a:cubicBezTo>
                  <a:cubicBezTo>
                    <a:pt x="97488" y="456930"/>
                    <a:pt x="77784" y="155689"/>
                    <a:pt x="77784" y="155689"/>
                  </a:cubicBezTo>
                  <a:cubicBezTo>
                    <a:pt x="77784" y="155689"/>
                    <a:pt x="98882" y="444902"/>
                    <a:pt x="0" y="453668"/>
                  </a:cubicBezTo>
                  <a:cubicBezTo>
                    <a:pt x="50562" y="462344"/>
                    <a:pt x="91122" y="426071"/>
                    <a:pt x="91122" y="426071"/>
                  </a:cubicBezTo>
                  <a:cubicBezTo>
                    <a:pt x="91122" y="426071"/>
                    <a:pt x="156720" y="518690"/>
                    <a:pt x="235110" y="519006"/>
                  </a:cubicBezTo>
                  <a:cubicBezTo>
                    <a:pt x="323746" y="519357"/>
                    <a:pt x="366063" y="455214"/>
                    <a:pt x="366063" y="455214"/>
                  </a:cubicBezTo>
                  <a:cubicBezTo>
                    <a:pt x="366063" y="455214"/>
                    <a:pt x="428448" y="499575"/>
                    <a:pt x="479981" y="502151"/>
                  </a:cubicBezTo>
                  <a:cubicBezTo>
                    <a:pt x="531574" y="504734"/>
                    <a:pt x="580742" y="454784"/>
                    <a:pt x="580742" y="454784"/>
                  </a:cubicBezTo>
                  <a:cubicBezTo>
                    <a:pt x="580742" y="454784"/>
                    <a:pt x="674168" y="477768"/>
                    <a:pt x="730793" y="446787"/>
                  </a:cubicBezTo>
                  <a:cubicBezTo>
                    <a:pt x="815185" y="400638"/>
                    <a:pt x="829311" y="331930"/>
                    <a:pt x="829311" y="331930"/>
                  </a:cubicBezTo>
                  <a:cubicBezTo>
                    <a:pt x="829311" y="331930"/>
                    <a:pt x="933043" y="346851"/>
                    <a:pt x="989668" y="260488"/>
                  </a:cubicBezTo>
                  <a:cubicBezTo>
                    <a:pt x="1011979" y="226367"/>
                    <a:pt x="1033380" y="183898"/>
                    <a:pt x="1046596" y="129644"/>
                  </a:cubicBezTo>
                  <a:cubicBezTo>
                    <a:pt x="1009069" y="110377"/>
                    <a:pt x="956566" y="48034"/>
                    <a:pt x="919220" y="0"/>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4" name="Google Shape;14534;p36"/>
            <p:cNvSpPr/>
            <p:nvPr/>
          </p:nvSpPr>
          <p:spPr>
            <a:xfrm>
              <a:off x="9240177" y="4295672"/>
              <a:ext cx="281526" cy="158786"/>
            </a:xfrm>
            <a:custGeom>
              <a:avLst/>
              <a:gdLst/>
              <a:ahLst/>
              <a:cxnLst/>
              <a:rect l="l" t="t" r="r" b="b"/>
              <a:pathLst>
                <a:path w="281526" h="158786" extrusionOk="0">
                  <a:moveTo>
                    <a:pt x="173005" y="82"/>
                  </a:moveTo>
                  <a:cubicBezTo>
                    <a:pt x="71455" y="-3101"/>
                    <a:pt x="33139" y="87184"/>
                    <a:pt x="33139" y="87184"/>
                  </a:cubicBezTo>
                  <a:cubicBezTo>
                    <a:pt x="33139" y="87184"/>
                    <a:pt x="-11967" y="118995"/>
                    <a:pt x="3068" y="141100"/>
                  </a:cubicBezTo>
                  <a:cubicBezTo>
                    <a:pt x="21074" y="167490"/>
                    <a:pt x="47993" y="152352"/>
                    <a:pt x="72061" y="154547"/>
                  </a:cubicBezTo>
                  <a:cubicBezTo>
                    <a:pt x="80428" y="155305"/>
                    <a:pt x="88430" y="158293"/>
                    <a:pt x="96858" y="158742"/>
                  </a:cubicBezTo>
                  <a:cubicBezTo>
                    <a:pt x="105285" y="159191"/>
                    <a:pt x="113955" y="156135"/>
                    <a:pt x="122321" y="155268"/>
                  </a:cubicBezTo>
                  <a:cubicBezTo>
                    <a:pt x="181735" y="149090"/>
                    <a:pt x="255457" y="125137"/>
                    <a:pt x="281527" y="53864"/>
                  </a:cubicBezTo>
                  <a:cubicBezTo>
                    <a:pt x="266006" y="31129"/>
                    <a:pt x="234480" y="2004"/>
                    <a:pt x="173005" y="82"/>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5" name="Google Shape;14535;p36"/>
            <p:cNvSpPr/>
            <p:nvPr/>
          </p:nvSpPr>
          <p:spPr>
            <a:xfrm>
              <a:off x="10040363" y="4709889"/>
              <a:ext cx="40361" cy="257056"/>
            </a:xfrm>
            <a:custGeom>
              <a:avLst/>
              <a:gdLst/>
              <a:ahLst/>
              <a:cxnLst/>
              <a:rect l="l" t="t" r="r" b="b"/>
              <a:pathLst>
                <a:path w="40361" h="257056" extrusionOk="0">
                  <a:moveTo>
                    <a:pt x="0" y="0"/>
                  </a:moveTo>
                  <a:cubicBezTo>
                    <a:pt x="31344" y="102889"/>
                    <a:pt x="41893" y="187275"/>
                    <a:pt x="39711" y="257056"/>
                  </a:cubicBezTo>
                  <a:cubicBezTo>
                    <a:pt x="43470" y="179570"/>
                    <a:pt x="31041" y="99712"/>
                    <a:pt x="0"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6" name="Google Shape;14536;p36"/>
            <p:cNvSpPr/>
            <p:nvPr/>
          </p:nvSpPr>
          <p:spPr>
            <a:xfrm>
              <a:off x="9662902" y="4365204"/>
              <a:ext cx="346965" cy="256908"/>
            </a:xfrm>
            <a:custGeom>
              <a:avLst/>
              <a:gdLst/>
              <a:ahLst/>
              <a:cxnLst/>
              <a:rect l="l" t="t" r="r" b="b"/>
              <a:pathLst>
                <a:path w="346965" h="256908" extrusionOk="0">
                  <a:moveTo>
                    <a:pt x="76269" y="28"/>
                  </a:moveTo>
                  <a:cubicBezTo>
                    <a:pt x="33042" y="-669"/>
                    <a:pt x="4305" y="11735"/>
                    <a:pt x="0" y="13700"/>
                  </a:cubicBezTo>
                  <a:cubicBezTo>
                    <a:pt x="12004" y="8770"/>
                    <a:pt x="216740" y="-69662"/>
                    <a:pt x="346966" y="256909"/>
                  </a:cubicBezTo>
                  <a:cubicBezTo>
                    <a:pt x="264574" y="44128"/>
                    <a:pt x="151264" y="1241"/>
                    <a:pt x="76269" y="28"/>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7" name="Google Shape;14537;p36"/>
            <p:cNvSpPr/>
            <p:nvPr/>
          </p:nvSpPr>
          <p:spPr>
            <a:xfrm>
              <a:off x="8711573" y="4349154"/>
              <a:ext cx="1368776" cy="1053478"/>
            </a:xfrm>
            <a:custGeom>
              <a:avLst/>
              <a:gdLst/>
              <a:ahLst/>
              <a:cxnLst/>
              <a:rect l="l" t="t" r="r" b="b"/>
              <a:pathLst>
                <a:path w="1368776" h="1053478" extrusionOk="0">
                  <a:moveTo>
                    <a:pt x="468499" y="0"/>
                  </a:moveTo>
                  <a:cubicBezTo>
                    <a:pt x="461709" y="194"/>
                    <a:pt x="455040" y="1043"/>
                    <a:pt x="448493" y="1892"/>
                  </a:cubicBezTo>
                  <a:cubicBezTo>
                    <a:pt x="444612" y="2419"/>
                    <a:pt x="440854" y="2947"/>
                    <a:pt x="437216" y="3613"/>
                  </a:cubicBezTo>
                  <a:cubicBezTo>
                    <a:pt x="433397" y="4299"/>
                    <a:pt x="429577" y="4953"/>
                    <a:pt x="426182" y="5675"/>
                  </a:cubicBezTo>
                  <a:cubicBezTo>
                    <a:pt x="413026" y="8700"/>
                    <a:pt x="401810" y="12041"/>
                    <a:pt x="401810" y="12041"/>
                  </a:cubicBezTo>
                  <a:cubicBezTo>
                    <a:pt x="401810" y="12041"/>
                    <a:pt x="393625" y="11944"/>
                    <a:pt x="385805" y="11950"/>
                  </a:cubicBezTo>
                  <a:cubicBezTo>
                    <a:pt x="377863" y="12065"/>
                    <a:pt x="367859" y="12398"/>
                    <a:pt x="355006" y="14017"/>
                  </a:cubicBezTo>
                  <a:cubicBezTo>
                    <a:pt x="346700" y="15060"/>
                    <a:pt x="337364" y="16715"/>
                    <a:pt x="327482" y="18831"/>
                  </a:cubicBezTo>
                  <a:cubicBezTo>
                    <a:pt x="324693" y="19419"/>
                    <a:pt x="321722" y="20292"/>
                    <a:pt x="318873" y="20977"/>
                  </a:cubicBezTo>
                  <a:cubicBezTo>
                    <a:pt x="311052" y="22874"/>
                    <a:pt x="302868" y="25191"/>
                    <a:pt x="294380" y="27943"/>
                  </a:cubicBezTo>
                  <a:cubicBezTo>
                    <a:pt x="292803" y="28452"/>
                    <a:pt x="291227" y="29034"/>
                    <a:pt x="289590" y="29574"/>
                  </a:cubicBezTo>
                  <a:cubicBezTo>
                    <a:pt x="286013" y="30750"/>
                    <a:pt x="282436" y="31859"/>
                    <a:pt x="278738" y="33272"/>
                  </a:cubicBezTo>
                  <a:cubicBezTo>
                    <a:pt x="278617" y="33308"/>
                    <a:pt x="278556" y="33321"/>
                    <a:pt x="278435" y="33357"/>
                  </a:cubicBezTo>
                  <a:cubicBezTo>
                    <a:pt x="276737" y="34005"/>
                    <a:pt x="275040" y="34654"/>
                    <a:pt x="273342" y="35339"/>
                  </a:cubicBezTo>
                  <a:cubicBezTo>
                    <a:pt x="273221" y="35376"/>
                    <a:pt x="273100" y="35382"/>
                    <a:pt x="273039" y="35424"/>
                  </a:cubicBezTo>
                  <a:cubicBezTo>
                    <a:pt x="264248" y="38959"/>
                    <a:pt x="255215" y="43069"/>
                    <a:pt x="246060" y="47713"/>
                  </a:cubicBezTo>
                  <a:cubicBezTo>
                    <a:pt x="243999" y="48780"/>
                    <a:pt x="241817" y="50029"/>
                    <a:pt x="239694" y="51157"/>
                  </a:cubicBezTo>
                  <a:cubicBezTo>
                    <a:pt x="232359" y="55092"/>
                    <a:pt x="224902" y="59469"/>
                    <a:pt x="217445" y="64222"/>
                  </a:cubicBezTo>
                  <a:cubicBezTo>
                    <a:pt x="214838" y="65871"/>
                    <a:pt x="212231" y="67380"/>
                    <a:pt x="209685" y="69120"/>
                  </a:cubicBezTo>
                  <a:cubicBezTo>
                    <a:pt x="209563" y="69175"/>
                    <a:pt x="209502" y="69242"/>
                    <a:pt x="209442" y="69296"/>
                  </a:cubicBezTo>
                  <a:cubicBezTo>
                    <a:pt x="200408" y="75395"/>
                    <a:pt x="191375" y="82131"/>
                    <a:pt x="182403" y="89582"/>
                  </a:cubicBezTo>
                  <a:cubicBezTo>
                    <a:pt x="182281" y="89685"/>
                    <a:pt x="182160" y="89825"/>
                    <a:pt x="182038" y="89927"/>
                  </a:cubicBezTo>
                  <a:cubicBezTo>
                    <a:pt x="176036" y="94941"/>
                    <a:pt x="169974" y="100161"/>
                    <a:pt x="164033" y="105830"/>
                  </a:cubicBezTo>
                  <a:cubicBezTo>
                    <a:pt x="153484" y="115888"/>
                    <a:pt x="143056" y="126976"/>
                    <a:pt x="132870" y="139278"/>
                  </a:cubicBezTo>
                  <a:cubicBezTo>
                    <a:pt x="127778" y="145425"/>
                    <a:pt x="122807" y="151864"/>
                    <a:pt x="117896" y="158617"/>
                  </a:cubicBezTo>
                  <a:cubicBezTo>
                    <a:pt x="117835" y="158648"/>
                    <a:pt x="117835" y="158672"/>
                    <a:pt x="117835" y="158702"/>
                  </a:cubicBezTo>
                  <a:cubicBezTo>
                    <a:pt x="112925" y="165432"/>
                    <a:pt x="108074" y="172416"/>
                    <a:pt x="103345" y="179770"/>
                  </a:cubicBezTo>
                  <a:cubicBezTo>
                    <a:pt x="103285" y="179782"/>
                    <a:pt x="103345" y="179843"/>
                    <a:pt x="103345" y="179855"/>
                  </a:cubicBezTo>
                  <a:cubicBezTo>
                    <a:pt x="97222" y="189313"/>
                    <a:pt x="91402" y="199577"/>
                    <a:pt x="85643" y="210114"/>
                  </a:cubicBezTo>
                  <a:cubicBezTo>
                    <a:pt x="85643" y="210150"/>
                    <a:pt x="85582" y="210168"/>
                    <a:pt x="85582" y="210198"/>
                  </a:cubicBezTo>
                  <a:cubicBezTo>
                    <a:pt x="83763" y="213594"/>
                    <a:pt x="81884" y="217013"/>
                    <a:pt x="80126" y="220517"/>
                  </a:cubicBezTo>
                  <a:cubicBezTo>
                    <a:pt x="80004" y="220711"/>
                    <a:pt x="79883" y="220929"/>
                    <a:pt x="79822" y="221117"/>
                  </a:cubicBezTo>
                  <a:cubicBezTo>
                    <a:pt x="74184" y="232030"/>
                    <a:pt x="68728" y="243246"/>
                    <a:pt x="63575" y="255335"/>
                  </a:cubicBezTo>
                  <a:cubicBezTo>
                    <a:pt x="55511" y="274220"/>
                    <a:pt x="48054" y="294548"/>
                    <a:pt x="41324" y="316458"/>
                  </a:cubicBezTo>
                  <a:cubicBezTo>
                    <a:pt x="34534" y="338375"/>
                    <a:pt x="28472" y="361886"/>
                    <a:pt x="23197" y="387046"/>
                  </a:cubicBezTo>
                  <a:cubicBezTo>
                    <a:pt x="18832" y="407987"/>
                    <a:pt x="15315" y="428866"/>
                    <a:pt x="12163" y="449631"/>
                  </a:cubicBezTo>
                  <a:cubicBezTo>
                    <a:pt x="11133" y="456682"/>
                    <a:pt x="10284" y="463672"/>
                    <a:pt x="9374" y="470692"/>
                  </a:cubicBezTo>
                  <a:cubicBezTo>
                    <a:pt x="8586" y="476846"/>
                    <a:pt x="7980" y="482891"/>
                    <a:pt x="7313" y="489008"/>
                  </a:cubicBezTo>
                  <a:cubicBezTo>
                    <a:pt x="6404" y="496804"/>
                    <a:pt x="5373" y="504655"/>
                    <a:pt x="4706" y="512391"/>
                  </a:cubicBezTo>
                  <a:cubicBezTo>
                    <a:pt x="4645" y="512707"/>
                    <a:pt x="4645" y="513022"/>
                    <a:pt x="4645" y="513337"/>
                  </a:cubicBezTo>
                  <a:cubicBezTo>
                    <a:pt x="3978" y="520109"/>
                    <a:pt x="3372" y="526918"/>
                    <a:pt x="2887" y="533623"/>
                  </a:cubicBezTo>
                  <a:cubicBezTo>
                    <a:pt x="2887" y="533793"/>
                    <a:pt x="2827" y="533968"/>
                    <a:pt x="2827" y="534138"/>
                  </a:cubicBezTo>
                  <a:cubicBezTo>
                    <a:pt x="1614" y="550859"/>
                    <a:pt x="886" y="567307"/>
                    <a:pt x="523" y="583488"/>
                  </a:cubicBezTo>
                  <a:cubicBezTo>
                    <a:pt x="402" y="586556"/>
                    <a:pt x="159" y="589715"/>
                    <a:pt x="98" y="592770"/>
                  </a:cubicBezTo>
                  <a:cubicBezTo>
                    <a:pt x="98" y="592916"/>
                    <a:pt x="98" y="593061"/>
                    <a:pt x="98" y="593201"/>
                  </a:cubicBezTo>
                  <a:cubicBezTo>
                    <a:pt x="98" y="593425"/>
                    <a:pt x="98" y="593661"/>
                    <a:pt x="98" y="593892"/>
                  </a:cubicBezTo>
                  <a:cubicBezTo>
                    <a:pt x="-205" y="612413"/>
                    <a:pt x="219" y="630413"/>
                    <a:pt x="1008" y="647964"/>
                  </a:cubicBezTo>
                  <a:cubicBezTo>
                    <a:pt x="1008" y="648201"/>
                    <a:pt x="1068" y="648419"/>
                    <a:pt x="1068" y="648656"/>
                  </a:cubicBezTo>
                  <a:cubicBezTo>
                    <a:pt x="1372" y="654640"/>
                    <a:pt x="1796" y="660417"/>
                    <a:pt x="2160" y="666280"/>
                  </a:cubicBezTo>
                  <a:cubicBezTo>
                    <a:pt x="2160" y="666565"/>
                    <a:pt x="2221" y="666850"/>
                    <a:pt x="2221" y="667135"/>
                  </a:cubicBezTo>
                  <a:cubicBezTo>
                    <a:pt x="3009" y="679060"/>
                    <a:pt x="4039" y="690725"/>
                    <a:pt x="5313" y="702044"/>
                  </a:cubicBezTo>
                  <a:cubicBezTo>
                    <a:pt x="6282" y="710089"/>
                    <a:pt x="7070" y="718279"/>
                    <a:pt x="8223" y="726027"/>
                  </a:cubicBezTo>
                  <a:cubicBezTo>
                    <a:pt x="8344" y="727058"/>
                    <a:pt x="8525" y="728095"/>
                    <a:pt x="8647" y="729119"/>
                  </a:cubicBezTo>
                  <a:cubicBezTo>
                    <a:pt x="8829" y="730150"/>
                    <a:pt x="8950" y="731199"/>
                    <a:pt x="9071" y="732217"/>
                  </a:cubicBezTo>
                  <a:cubicBezTo>
                    <a:pt x="9132" y="732393"/>
                    <a:pt x="9132" y="732557"/>
                    <a:pt x="9132" y="732733"/>
                  </a:cubicBezTo>
                  <a:cubicBezTo>
                    <a:pt x="9192" y="732909"/>
                    <a:pt x="9192" y="733072"/>
                    <a:pt x="9253" y="733248"/>
                  </a:cubicBezTo>
                  <a:cubicBezTo>
                    <a:pt x="11193" y="745422"/>
                    <a:pt x="13436" y="757232"/>
                    <a:pt x="15922" y="768411"/>
                  </a:cubicBezTo>
                  <a:cubicBezTo>
                    <a:pt x="15983" y="768533"/>
                    <a:pt x="15983" y="768630"/>
                    <a:pt x="15983" y="768757"/>
                  </a:cubicBezTo>
                  <a:cubicBezTo>
                    <a:pt x="16043" y="768775"/>
                    <a:pt x="16043" y="768818"/>
                    <a:pt x="16104" y="768842"/>
                  </a:cubicBezTo>
                  <a:cubicBezTo>
                    <a:pt x="31927" y="788176"/>
                    <a:pt x="41324" y="836458"/>
                    <a:pt x="83036" y="838823"/>
                  </a:cubicBezTo>
                  <a:cubicBezTo>
                    <a:pt x="162456" y="843316"/>
                    <a:pt x="159971" y="773916"/>
                    <a:pt x="159971" y="773910"/>
                  </a:cubicBezTo>
                  <a:cubicBezTo>
                    <a:pt x="159971" y="773910"/>
                    <a:pt x="154636" y="868500"/>
                    <a:pt x="183009" y="945083"/>
                  </a:cubicBezTo>
                  <a:cubicBezTo>
                    <a:pt x="202955" y="998944"/>
                    <a:pt x="239452" y="1044026"/>
                    <a:pt x="306748" y="1040679"/>
                  </a:cubicBezTo>
                  <a:cubicBezTo>
                    <a:pt x="307415" y="1040649"/>
                    <a:pt x="308021" y="1040479"/>
                    <a:pt x="308627" y="1040424"/>
                  </a:cubicBezTo>
                  <a:cubicBezTo>
                    <a:pt x="308687" y="1040424"/>
                    <a:pt x="308687" y="1040419"/>
                    <a:pt x="308748" y="1040424"/>
                  </a:cubicBezTo>
                  <a:cubicBezTo>
                    <a:pt x="407630" y="1031658"/>
                    <a:pt x="386532" y="742445"/>
                    <a:pt x="386532" y="742445"/>
                  </a:cubicBezTo>
                  <a:cubicBezTo>
                    <a:pt x="386532" y="742445"/>
                    <a:pt x="406236" y="1043686"/>
                    <a:pt x="538159" y="1053144"/>
                  </a:cubicBezTo>
                  <a:cubicBezTo>
                    <a:pt x="646984" y="1060953"/>
                    <a:pt x="688270" y="930569"/>
                    <a:pt x="703366" y="808043"/>
                  </a:cubicBezTo>
                  <a:cubicBezTo>
                    <a:pt x="711673" y="916777"/>
                    <a:pt x="744775" y="1027353"/>
                    <a:pt x="846081" y="1024431"/>
                  </a:cubicBezTo>
                  <a:cubicBezTo>
                    <a:pt x="1065853" y="1018096"/>
                    <a:pt x="1054698" y="836950"/>
                    <a:pt x="1034145" y="743221"/>
                  </a:cubicBezTo>
                  <a:cubicBezTo>
                    <a:pt x="1057062" y="813427"/>
                    <a:pt x="1106291" y="919802"/>
                    <a:pt x="1186621" y="866420"/>
                  </a:cubicBezTo>
                  <a:cubicBezTo>
                    <a:pt x="1318120" y="779076"/>
                    <a:pt x="1272408" y="657640"/>
                    <a:pt x="1227968" y="586756"/>
                  </a:cubicBezTo>
                  <a:cubicBezTo>
                    <a:pt x="1265314" y="634790"/>
                    <a:pt x="1317817" y="697133"/>
                    <a:pt x="1355344" y="716400"/>
                  </a:cubicBezTo>
                  <a:cubicBezTo>
                    <a:pt x="1355466" y="715927"/>
                    <a:pt x="1355587" y="715497"/>
                    <a:pt x="1355709" y="715024"/>
                  </a:cubicBezTo>
                  <a:cubicBezTo>
                    <a:pt x="1355709" y="714933"/>
                    <a:pt x="1355769" y="714854"/>
                    <a:pt x="1355769" y="714763"/>
                  </a:cubicBezTo>
                  <a:cubicBezTo>
                    <a:pt x="1358921" y="700758"/>
                    <a:pt x="1361407" y="686948"/>
                    <a:pt x="1363468" y="673155"/>
                  </a:cubicBezTo>
                  <a:cubicBezTo>
                    <a:pt x="1363529" y="673015"/>
                    <a:pt x="1363529" y="672870"/>
                    <a:pt x="1363590" y="672725"/>
                  </a:cubicBezTo>
                  <a:cubicBezTo>
                    <a:pt x="1364014" y="669420"/>
                    <a:pt x="1364438" y="666050"/>
                    <a:pt x="1364863" y="662667"/>
                  </a:cubicBezTo>
                  <a:cubicBezTo>
                    <a:pt x="1364863" y="662582"/>
                    <a:pt x="1364863" y="662491"/>
                    <a:pt x="1364863" y="662406"/>
                  </a:cubicBezTo>
                  <a:cubicBezTo>
                    <a:pt x="1365711" y="655870"/>
                    <a:pt x="1366257" y="649341"/>
                    <a:pt x="1366864" y="642805"/>
                  </a:cubicBezTo>
                  <a:cubicBezTo>
                    <a:pt x="1366924" y="642526"/>
                    <a:pt x="1366924" y="642229"/>
                    <a:pt x="1366985" y="641944"/>
                  </a:cubicBezTo>
                  <a:cubicBezTo>
                    <a:pt x="1367712" y="633923"/>
                    <a:pt x="1368076" y="625842"/>
                    <a:pt x="1368501" y="617791"/>
                  </a:cubicBezTo>
                  <a:cubicBezTo>
                    <a:pt x="1370683" y="548009"/>
                    <a:pt x="1360134" y="463624"/>
                    <a:pt x="1328790" y="360734"/>
                  </a:cubicBezTo>
                  <a:cubicBezTo>
                    <a:pt x="1328729" y="360516"/>
                    <a:pt x="1328669" y="360267"/>
                    <a:pt x="1328608" y="360049"/>
                  </a:cubicBezTo>
                  <a:cubicBezTo>
                    <a:pt x="1322849" y="341570"/>
                    <a:pt x="1316362" y="322321"/>
                    <a:pt x="1309329" y="302363"/>
                  </a:cubicBezTo>
                  <a:cubicBezTo>
                    <a:pt x="1309329" y="302242"/>
                    <a:pt x="1309268" y="302138"/>
                    <a:pt x="1309208" y="302017"/>
                  </a:cubicBezTo>
                  <a:cubicBezTo>
                    <a:pt x="1305631" y="292069"/>
                    <a:pt x="1301993" y="282241"/>
                    <a:pt x="1298295" y="272959"/>
                  </a:cubicBezTo>
                  <a:cubicBezTo>
                    <a:pt x="1168069" y="-53612"/>
                    <a:pt x="963333" y="24820"/>
                    <a:pt x="951329" y="29750"/>
                  </a:cubicBezTo>
                  <a:cubicBezTo>
                    <a:pt x="951268" y="29780"/>
                    <a:pt x="950905" y="29895"/>
                    <a:pt x="950844" y="29919"/>
                  </a:cubicBezTo>
                  <a:cubicBezTo>
                    <a:pt x="950601" y="30022"/>
                    <a:pt x="949025" y="30610"/>
                    <a:pt x="949025" y="30610"/>
                  </a:cubicBezTo>
                  <a:cubicBezTo>
                    <a:pt x="949025" y="30610"/>
                    <a:pt x="931989" y="43845"/>
                    <a:pt x="931989" y="43845"/>
                  </a:cubicBezTo>
                  <a:cubicBezTo>
                    <a:pt x="931989" y="43845"/>
                    <a:pt x="894522" y="14884"/>
                    <a:pt x="856267" y="31726"/>
                  </a:cubicBezTo>
                  <a:cubicBezTo>
                    <a:pt x="833411" y="41808"/>
                    <a:pt x="816011" y="71012"/>
                    <a:pt x="816011" y="71012"/>
                  </a:cubicBezTo>
                  <a:cubicBezTo>
                    <a:pt x="816011" y="71012"/>
                    <a:pt x="785940" y="37510"/>
                    <a:pt x="748655" y="39723"/>
                  </a:cubicBezTo>
                  <a:cubicBezTo>
                    <a:pt x="695970" y="42845"/>
                    <a:pt x="671962" y="105490"/>
                    <a:pt x="671962" y="105490"/>
                  </a:cubicBezTo>
                  <a:cubicBezTo>
                    <a:pt x="671962" y="105490"/>
                    <a:pt x="661231" y="61312"/>
                    <a:pt x="601696" y="41869"/>
                  </a:cubicBezTo>
                  <a:cubicBezTo>
                    <a:pt x="568291" y="30956"/>
                    <a:pt x="532218" y="55110"/>
                    <a:pt x="532218" y="55110"/>
                  </a:cubicBezTo>
                  <a:cubicBezTo>
                    <a:pt x="532218" y="55110"/>
                    <a:pt x="507543" y="649"/>
                    <a:pt x="468499" y="0"/>
                  </a:cubicBezTo>
                  <a:close/>
                </a:path>
              </a:pathLst>
            </a:custGeom>
            <a:solidFill>
              <a:srgbClr val="B67A7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538" name="Google Shape;14538;p36"/>
            <p:cNvGrpSpPr/>
            <p:nvPr/>
          </p:nvGrpSpPr>
          <p:grpSpPr>
            <a:xfrm>
              <a:off x="9230376" y="4106516"/>
              <a:ext cx="267242" cy="528467"/>
              <a:chOff x="9230376" y="4106516"/>
              <a:chExt cx="267242" cy="528467"/>
            </a:xfrm>
          </p:grpSpPr>
          <p:sp>
            <p:nvSpPr>
              <p:cNvPr id="14539" name="Google Shape;14539;p36"/>
              <p:cNvSpPr/>
              <p:nvPr/>
            </p:nvSpPr>
            <p:spPr>
              <a:xfrm>
                <a:off x="9230400" y="4106516"/>
                <a:ext cx="267218" cy="528093"/>
              </a:xfrm>
              <a:custGeom>
                <a:avLst/>
                <a:gdLst/>
                <a:ahLst/>
                <a:cxnLst/>
                <a:rect l="l" t="t" r="r" b="b"/>
                <a:pathLst>
                  <a:path w="267218" h="528093" extrusionOk="0">
                    <a:moveTo>
                      <a:pt x="1023" y="56363"/>
                    </a:moveTo>
                    <a:cubicBezTo>
                      <a:pt x="-3403" y="49154"/>
                      <a:pt x="7146" y="6031"/>
                      <a:pt x="20847" y="490"/>
                    </a:cubicBezTo>
                    <a:cubicBezTo>
                      <a:pt x="32125" y="-4057"/>
                      <a:pt x="135492" y="21763"/>
                      <a:pt x="193937" y="133225"/>
                    </a:cubicBezTo>
                    <a:cubicBezTo>
                      <a:pt x="252320" y="244693"/>
                      <a:pt x="279239" y="324714"/>
                      <a:pt x="262141" y="423718"/>
                    </a:cubicBezTo>
                    <a:cubicBezTo>
                      <a:pt x="245045" y="522727"/>
                      <a:pt x="157015" y="531608"/>
                      <a:pt x="135371" y="527219"/>
                    </a:cubicBezTo>
                    <a:cubicBezTo>
                      <a:pt x="86870" y="517343"/>
                      <a:pt x="59346" y="454922"/>
                      <a:pt x="63589" y="400461"/>
                    </a:cubicBezTo>
                    <a:cubicBezTo>
                      <a:pt x="68440" y="338271"/>
                      <a:pt x="127490" y="299560"/>
                      <a:pt x="129006" y="250726"/>
                    </a:cubicBezTo>
                    <a:cubicBezTo>
                      <a:pt x="130279" y="209184"/>
                      <a:pt x="125610" y="163854"/>
                      <a:pt x="92751" y="124695"/>
                    </a:cubicBezTo>
                    <a:cubicBezTo>
                      <a:pt x="56315" y="81256"/>
                      <a:pt x="8359" y="68288"/>
                      <a:pt x="1023" y="56363"/>
                    </a:cubicBezTo>
                    <a:close/>
                  </a:path>
                </a:pathLst>
              </a:custGeom>
              <a:solidFill>
                <a:srgbClr val="6B1F1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0" name="Google Shape;14540;p36"/>
              <p:cNvSpPr/>
              <p:nvPr/>
            </p:nvSpPr>
            <p:spPr>
              <a:xfrm>
                <a:off x="9230376" y="4106532"/>
                <a:ext cx="264954" cy="458944"/>
              </a:xfrm>
              <a:custGeom>
                <a:avLst/>
                <a:gdLst/>
                <a:ahLst/>
                <a:cxnLst/>
                <a:rect l="l" t="t" r="r" b="b"/>
                <a:pathLst>
                  <a:path w="264954" h="458944"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696" y="295192"/>
                      <a:pt x="78952" y="331495"/>
                      <a:pt x="66584" y="384616"/>
                    </a:cubicBezTo>
                    <a:cubicBezTo>
                      <a:pt x="66584" y="384652"/>
                      <a:pt x="66524" y="384701"/>
                      <a:pt x="66584" y="384743"/>
                    </a:cubicBezTo>
                    <a:cubicBezTo>
                      <a:pt x="68706" y="399961"/>
                      <a:pt x="73860" y="415542"/>
                      <a:pt x="84045" y="429716"/>
                    </a:cubicBezTo>
                    <a:cubicBezTo>
                      <a:pt x="106416" y="460739"/>
                      <a:pt x="169771" y="477429"/>
                      <a:pt x="213907" y="425866"/>
                    </a:cubicBezTo>
                    <a:cubicBezTo>
                      <a:pt x="239856" y="395541"/>
                      <a:pt x="253738" y="373285"/>
                      <a:pt x="264954" y="332683"/>
                    </a:cubicBezTo>
                    <a:cubicBezTo>
                      <a:pt x="264894" y="332459"/>
                      <a:pt x="264954" y="332162"/>
                      <a:pt x="264954" y="331937"/>
                    </a:cubicBezTo>
                    <a:cubicBezTo>
                      <a:pt x="258164" y="269680"/>
                      <a:pt x="233489" y="208581"/>
                      <a:pt x="193961" y="133149"/>
                    </a:cubicBezTo>
                    <a:cubicBezTo>
                      <a:pt x="142853" y="35619"/>
                      <a:pt x="57308" y="3754"/>
                      <a:pt x="29178" y="335"/>
                    </a:cubicBezTo>
                    <a:close/>
                  </a:path>
                </a:pathLst>
              </a:custGeom>
              <a:solidFill>
                <a:srgbClr val="8D3D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1" name="Google Shape;14541;p36"/>
              <p:cNvSpPr/>
              <p:nvPr/>
            </p:nvSpPr>
            <p:spPr>
              <a:xfrm>
                <a:off x="9230376" y="4106532"/>
                <a:ext cx="213386" cy="403099"/>
              </a:xfrm>
              <a:custGeom>
                <a:avLst/>
                <a:gdLst/>
                <a:ahLst/>
                <a:cxnLst/>
                <a:rect l="l" t="t" r="r" b="b"/>
                <a:pathLst>
                  <a:path w="213386" h="403099" extrusionOk="0">
                    <a:moveTo>
                      <a:pt x="29178" y="335"/>
                    </a:moveTo>
                    <a:cubicBezTo>
                      <a:pt x="25116" y="-151"/>
                      <a:pt x="22206" y="-108"/>
                      <a:pt x="20812" y="462"/>
                    </a:cubicBezTo>
                    <a:cubicBezTo>
                      <a:pt x="7110" y="5997"/>
                      <a:pt x="-3439" y="49157"/>
                      <a:pt x="1047" y="56372"/>
                    </a:cubicBezTo>
                    <a:cubicBezTo>
                      <a:pt x="8383" y="68291"/>
                      <a:pt x="56399" y="81265"/>
                      <a:pt x="92836" y="124704"/>
                    </a:cubicBezTo>
                    <a:cubicBezTo>
                      <a:pt x="125635" y="163869"/>
                      <a:pt x="130364" y="209145"/>
                      <a:pt x="129091" y="250686"/>
                    </a:cubicBezTo>
                    <a:cubicBezTo>
                      <a:pt x="127999" y="284873"/>
                      <a:pt x="99141" y="314350"/>
                      <a:pt x="80104" y="350204"/>
                    </a:cubicBezTo>
                    <a:cubicBezTo>
                      <a:pt x="81317" y="367568"/>
                      <a:pt x="87076" y="384458"/>
                      <a:pt x="102718" y="394062"/>
                    </a:cubicBezTo>
                    <a:cubicBezTo>
                      <a:pt x="141277" y="417742"/>
                      <a:pt x="192445" y="395790"/>
                      <a:pt x="207723" y="317527"/>
                    </a:cubicBezTo>
                    <a:cubicBezTo>
                      <a:pt x="218333" y="263205"/>
                      <a:pt x="212452" y="202439"/>
                      <a:pt x="203055" y="151416"/>
                    </a:cubicBezTo>
                    <a:cubicBezTo>
                      <a:pt x="199902" y="145244"/>
                      <a:pt x="197296" y="139515"/>
                      <a:pt x="193961" y="133149"/>
                    </a:cubicBezTo>
                    <a:cubicBezTo>
                      <a:pt x="142853" y="35619"/>
                      <a:pt x="57308" y="3754"/>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2" name="Google Shape;14542;p36"/>
              <p:cNvSpPr/>
              <p:nvPr/>
            </p:nvSpPr>
            <p:spPr>
              <a:xfrm>
                <a:off x="9230376" y="4106532"/>
                <a:ext cx="189138" cy="332903"/>
              </a:xfrm>
              <a:custGeom>
                <a:avLst/>
                <a:gdLst/>
                <a:ahLst/>
                <a:cxnLst/>
                <a:rect l="l" t="t" r="r" b="b"/>
                <a:pathLst>
                  <a:path w="189138" h="332903" extrusionOk="0">
                    <a:moveTo>
                      <a:pt x="29178" y="335"/>
                    </a:moveTo>
                    <a:cubicBezTo>
                      <a:pt x="25116" y="-151"/>
                      <a:pt x="22206" y="-108"/>
                      <a:pt x="20812" y="462"/>
                    </a:cubicBezTo>
                    <a:cubicBezTo>
                      <a:pt x="7110" y="5997"/>
                      <a:pt x="-3439" y="49163"/>
                      <a:pt x="1047" y="56372"/>
                    </a:cubicBezTo>
                    <a:cubicBezTo>
                      <a:pt x="8383" y="68291"/>
                      <a:pt x="56399" y="81265"/>
                      <a:pt x="92836" y="124704"/>
                    </a:cubicBezTo>
                    <a:cubicBezTo>
                      <a:pt x="125635" y="163869"/>
                      <a:pt x="130364" y="209145"/>
                      <a:pt x="129091" y="250686"/>
                    </a:cubicBezTo>
                    <a:cubicBezTo>
                      <a:pt x="128727" y="261259"/>
                      <a:pt x="125271" y="271372"/>
                      <a:pt x="120724" y="281369"/>
                    </a:cubicBezTo>
                    <a:cubicBezTo>
                      <a:pt x="120481" y="282400"/>
                      <a:pt x="120724" y="283285"/>
                      <a:pt x="120299" y="284352"/>
                    </a:cubicBezTo>
                    <a:cubicBezTo>
                      <a:pt x="114601" y="299484"/>
                      <a:pt x="114419" y="315605"/>
                      <a:pt x="124058" y="326220"/>
                    </a:cubicBezTo>
                    <a:cubicBezTo>
                      <a:pt x="130728" y="333538"/>
                      <a:pt x="169771" y="344596"/>
                      <a:pt x="182927" y="298393"/>
                    </a:cubicBezTo>
                    <a:cubicBezTo>
                      <a:pt x="192021" y="266655"/>
                      <a:pt x="196749" y="190168"/>
                      <a:pt x="155826" y="102090"/>
                    </a:cubicBezTo>
                    <a:cubicBezTo>
                      <a:pt x="141822" y="71862"/>
                      <a:pt x="117632" y="46326"/>
                      <a:pt x="91380" y="24688"/>
                    </a:cubicBezTo>
                    <a:cubicBezTo>
                      <a:pt x="64826" y="9265"/>
                      <a:pt x="41424" y="1826"/>
                      <a:pt x="29178" y="335"/>
                    </a:cubicBezTo>
                    <a:close/>
                  </a:path>
                </a:pathLst>
              </a:custGeom>
              <a:solidFill>
                <a:srgbClr val="C16F4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543" name="Google Shape;14543;p36"/>
              <p:cNvGrpSpPr/>
              <p:nvPr/>
            </p:nvGrpSpPr>
            <p:grpSpPr>
              <a:xfrm>
                <a:off x="9233545" y="4130559"/>
                <a:ext cx="255055" cy="504424"/>
                <a:chOff x="9233545" y="4130559"/>
                <a:chExt cx="255055" cy="504424"/>
              </a:xfrm>
            </p:grpSpPr>
            <p:sp>
              <p:nvSpPr>
                <p:cNvPr id="14544" name="Google Shape;14544;p36"/>
                <p:cNvSpPr/>
                <p:nvPr/>
              </p:nvSpPr>
              <p:spPr>
                <a:xfrm>
                  <a:off x="9233545" y="4130559"/>
                  <a:ext cx="148537" cy="308370"/>
                </a:xfrm>
                <a:custGeom>
                  <a:avLst/>
                  <a:gdLst/>
                  <a:ahLst/>
                  <a:cxnLst/>
                  <a:rect l="l" t="t" r="r" b="b"/>
                  <a:pathLst>
                    <a:path w="148537" h="308370" extrusionOk="0">
                      <a:moveTo>
                        <a:pt x="2546" y="0"/>
                      </a:moveTo>
                      <a:cubicBezTo>
                        <a:pt x="1576" y="2625"/>
                        <a:pt x="727" y="4814"/>
                        <a:pt x="0" y="7457"/>
                      </a:cubicBezTo>
                      <a:cubicBezTo>
                        <a:pt x="0" y="7493"/>
                        <a:pt x="61" y="7542"/>
                        <a:pt x="0" y="7578"/>
                      </a:cubicBezTo>
                      <a:cubicBezTo>
                        <a:pt x="6912" y="10276"/>
                        <a:pt x="13702" y="13423"/>
                        <a:pt x="19946" y="17642"/>
                      </a:cubicBezTo>
                      <a:cubicBezTo>
                        <a:pt x="52321" y="39595"/>
                        <a:pt x="71479" y="56886"/>
                        <a:pt x="94032" y="84113"/>
                      </a:cubicBezTo>
                      <a:cubicBezTo>
                        <a:pt x="130226" y="127964"/>
                        <a:pt x="151506" y="196315"/>
                        <a:pt x="137137" y="244016"/>
                      </a:cubicBezTo>
                      <a:cubicBezTo>
                        <a:pt x="136652" y="245543"/>
                        <a:pt x="136106" y="247132"/>
                        <a:pt x="135379" y="248732"/>
                      </a:cubicBezTo>
                      <a:cubicBezTo>
                        <a:pt x="130347" y="260076"/>
                        <a:pt x="119434" y="272522"/>
                        <a:pt x="104520" y="285260"/>
                      </a:cubicBezTo>
                      <a:cubicBezTo>
                        <a:pt x="102701" y="286812"/>
                        <a:pt x="100640" y="288097"/>
                        <a:pt x="98821" y="289613"/>
                      </a:cubicBezTo>
                      <a:cubicBezTo>
                        <a:pt x="94759" y="295748"/>
                        <a:pt x="91061" y="301987"/>
                        <a:pt x="86999" y="308371"/>
                      </a:cubicBezTo>
                      <a:cubicBezTo>
                        <a:pt x="94335" y="303242"/>
                        <a:pt x="101732" y="297828"/>
                        <a:pt x="108582" y="291971"/>
                      </a:cubicBezTo>
                      <a:cubicBezTo>
                        <a:pt x="124345" y="278549"/>
                        <a:pt x="135743" y="265205"/>
                        <a:pt x="141381" y="252461"/>
                      </a:cubicBezTo>
                      <a:cubicBezTo>
                        <a:pt x="142290" y="250527"/>
                        <a:pt x="143018" y="248654"/>
                        <a:pt x="143624" y="246744"/>
                      </a:cubicBezTo>
                      <a:cubicBezTo>
                        <a:pt x="158963" y="195581"/>
                        <a:pt x="136834" y="124272"/>
                        <a:pt x="98882" y="78396"/>
                      </a:cubicBezTo>
                      <a:cubicBezTo>
                        <a:pt x="75905" y="50617"/>
                        <a:pt x="56262" y="32878"/>
                        <a:pt x="23341" y="10561"/>
                      </a:cubicBezTo>
                      <a:cubicBezTo>
                        <a:pt x="16854" y="6135"/>
                        <a:pt x="9700" y="2861"/>
                        <a:pt x="2546"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5" name="Google Shape;14545;p36"/>
                <p:cNvSpPr/>
                <p:nvPr/>
              </p:nvSpPr>
              <p:spPr>
                <a:xfrm>
                  <a:off x="9348311" y="4149572"/>
                  <a:ext cx="104690" cy="386575"/>
                </a:xfrm>
                <a:custGeom>
                  <a:avLst/>
                  <a:gdLst/>
                  <a:ahLst/>
                  <a:cxnLst/>
                  <a:rect l="l" t="t" r="r" b="b"/>
                  <a:pathLst>
                    <a:path w="104690" h="386575" extrusionOk="0">
                      <a:moveTo>
                        <a:pt x="0" y="0"/>
                      </a:moveTo>
                      <a:cubicBezTo>
                        <a:pt x="2001" y="2413"/>
                        <a:pt x="4123" y="4583"/>
                        <a:pt x="6123" y="7202"/>
                      </a:cubicBezTo>
                      <a:cubicBezTo>
                        <a:pt x="16612" y="21080"/>
                        <a:pt x="25342" y="36788"/>
                        <a:pt x="31829" y="54667"/>
                      </a:cubicBezTo>
                      <a:cubicBezTo>
                        <a:pt x="46562" y="95208"/>
                        <a:pt x="48259" y="100210"/>
                        <a:pt x="51533" y="114299"/>
                      </a:cubicBezTo>
                      <a:cubicBezTo>
                        <a:pt x="57171" y="138241"/>
                        <a:pt x="57838" y="162219"/>
                        <a:pt x="54018" y="206615"/>
                      </a:cubicBezTo>
                      <a:cubicBezTo>
                        <a:pt x="51775" y="232654"/>
                        <a:pt x="44682" y="257414"/>
                        <a:pt x="32072" y="288492"/>
                      </a:cubicBezTo>
                      <a:cubicBezTo>
                        <a:pt x="30435" y="292559"/>
                        <a:pt x="23584" y="309020"/>
                        <a:pt x="23827" y="308365"/>
                      </a:cubicBezTo>
                      <a:cubicBezTo>
                        <a:pt x="22735" y="310893"/>
                        <a:pt x="21947" y="312663"/>
                        <a:pt x="21219" y="314458"/>
                      </a:cubicBezTo>
                      <a:cubicBezTo>
                        <a:pt x="17158" y="324170"/>
                        <a:pt x="14551" y="330870"/>
                        <a:pt x="12550" y="336944"/>
                      </a:cubicBezTo>
                      <a:cubicBezTo>
                        <a:pt x="7397" y="352925"/>
                        <a:pt x="7215" y="363947"/>
                        <a:pt x="13399" y="371732"/>
                      </a:cubicBezTo>
                      <a:cubicBezTo>
                        <a:pt x="30859" y="393636"/>
                        <a:pt x="51593" y="390271"/>
                        <a:pt x="70934" y="368379"/>
                      </a:cubicBezTo>
                      <a:cubicBezTo>
                        <a:pt x="86029" y="351228"/>
                        <a:pt x="98882" y="323364"/>
                        <a:pt x="101247" y="304515"/>
                      </a:cubicBezTo>
                      <a:cubicBezTo>
                        <a:pt x="108643" y="244665"/>
                        <a:pt x="103611" y="179339"/>
                        <a:pt x="91061" y="120762"/>
                      </a:cubicBezTo>
                      <a:cubicBezTo>
                        <a:pt x="86696" y="112032"/>
                        <a:pt x="82331" y="103289"/>
                        <a:pt x="77602" y="94171"/>
                      </a:cubicBezTo>
                      <a:cubicBezTo>
                        <a:pt x="78754" y="98579"/>
                        <a:pt x="80088" y="102641"/>
                        <a:pt x="81240" y="107345"/>
                      </a:cubicBezTo>
                      <a:cubicBezTo>
                        <a:pt x="96094" y="168560"/>
                        <a:pt x="102277" y="239548"/>
                        <a:pt x="94396" y="303400"/>
                      </a:cubicBezTo>
                      <a:cubicBezTo>
                        <a:pt x="92274" y="320357"/>
                        <a:pt x="80270" y="346487"/>
                        <a:pt x="66265" y="362414"/>
                      </a:cubicBezTo>
                      <a:cubicBezTo>
                        <a:pt x="49411" y="381499"/>
                        <a:pt x="32738" y="384148"/>
                        <a:pt x="18309" y="366015"/>
                      </a:cubicBezTo>
                      <a:cubicBezTo>
                        <a:pt x="14490" y="361207"/>
                        <a:pt x="14733" y="353241"/>
                        <a:pt x="19037" y="339927"/>
                      </a:cubicBezTo>
                      <a:cubicBezTo>
                        <a:pt x="20917" y="334149"/>
                        <a:pt x="23403" y="327681"/>
                        <a:pt x="27343" y="318180"/>
                      </a:cubicBezTo>
                      <a:cubicBezTo>
                        <a:pt x="28131" y="316404"/>
                        <a:pt x="36619" y="296209"/>
                        <a:pt x="38316" y="292093"/>
                      </a:cubicBezTo>
                      <a:cubicBezTo>
                        <a:pt x="51230" y="260227"/>
                        <a:pt x="58565" y="234661"/>
                        <a:pt x="60930" y="207482"/>
                      </a:cubicBezTo>
                      <a:cubicBezTo>
                        <a:pt x="64810" y="162158"/>
                        <a:pt x="64083" y="137162"/>
                        <a:pt x="58202" y="112062"/>
                      </a:cubicBezTo>
                      <a:cubicBezTo>
                        <a:pt x="54807" y="97445"/>
                        <a:pt x="53048" y="92322"/>
                        <a:pt x="38195" y="51308"/>
                      </a:cubicBezTo>
                      <a:cubicBezTo>
                        <a:pt x="34133" y="40026"/>
                        <a:pt x="28919" y="29828"/>
                        <a:pt x="23220" y="20128"/>
                      </a:cubicBezTo>
                      <a:cubicBezTo>
                        <a:pt x="23160" y="20080"/>
                        <a:pt x="23099" y="20049"/>
                        <a:pt x="23099" y="20001"/>
                      </a:cubicBezTo>
                      <a:cubicBezTo>
                        <a:pt x="15460" y="12574"/>
                        <a:pt x="7639" y="5905"/>
                        <a:pt x="0"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6" name="Google Shape;14546;p36"/>
                <p:cNvSpPr/>
                <p:nvPr/>
              </p:nvSpPr>
              <p:spPr>
                <a:xfrm>
                  <a:off x="9361224" y="4377303"/>
                  <a:ext cx="127376" cy="257680"/>
                </a:xfrm>
                <a:custGeom>
                  <a:avLst/>
                  <a:gdLst/>
                  <a:ahLst/>
                  <a:cxnLst/>
                  <a:rect l="l" t="t" r="r" b="b"/>
                  <a:pathLst>
                    <a:path w="127376" h="257680" extrusionOk="0">
                      <a:moveTo>
                        <a:pt x="121435" y="0"/>
                      </a:moveTo>
                      <a:cubicBezTo>
                        <a:pt x="119192" y="56286"/>
                        <a:pt x="114282" y="96378"/>
                        <a:pt x="103308" y="132318"/>
                      </a:cubicBezTo>
                      <a:cubicBezTo>
                        <a:pt x="87302" y="185105"/>
                        <a:pt x="59172" y="223263"/>
                        <a:pt x="14551" y="247866"/>
                      </a:cubicBezTo>
                      <a:cubicBezTo>
                        <a:pt x="12125" y="249193"/>
                        <a:pt x="9640" y="250515"/>
                        <a:pt x="7154" y="251843"/>
                      </a:cubicBezTo>
                      <a:cubicBezTo>
                        <a:pt x="4911" y="253043"/>
                        <a:pt x="2304" y="254128"/>
                        <a:pt x="0" y="255323"/>
                      </a:cubicBezTo>
                      <a:cubicBezTo>
                        <a:pt x="1455" y="255741"/>
                        <a:pt x="2789" y="256620"/>
                        <a:pt x="4366" y="256935"/>
                      </a:cubicBezTo>
                      <a:cubicBezTo>
                        <a:pt x="6548" y="257378"/>
                        <a:pt x="9821" y="257590"/>
                        <a:pt x="13217" y="257681"/>
                      </a:cubicBezTo>
                      <a:cubicBezTo>
                        <a:pt x="13278" y="257681"/>
                        <a:pt x="13278" y="257681"/>
                        <a:pt x="13338" y="257681"/>
                      </a:cubicBezTo>
                      <a:cubicBezTo>
                        <a:pt x="14733" y="256911"/>
                        <a:pt x="16127" y="256068"/>
                        <a:pt x="17460" y="255323"/>
                      </a:cubicBezTo>
                      <a:cubicBezTo>
                        <a:pt x="63840" y="229769"/>
                        <a:pt x="93122" y="189840"/>
                        <a:pt x="109795" y="135052"/>
                      </a:cubicBezTo>
                      <a:cubicBezTo>
                        <a:pt x="119495" y="103035"/>
                        <a:pt x="124709" y="68781"/>
                        <a:pt x="127376" y="22990"/>
                      </a:cubicBezTo>
                      <a:cubicBezTo>
                        <a:pt x="125739" y="15726"/>
                        <a:pt x="123921" y="8342"/>
                        <a:pt x="121799" y="994"/>
                      </a:cubicBezTo>
                      <a:cubicBezTo>
                        <a:pt x="121678" y="667"/>
                        <a:pt x="121557" y="333"/>
                        <a:pt x="121435" y="0"/>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7" name="Google Shape;14547;p36"/>
                <p:cNvSpPr/>
                <p:nvPr/>
              </p:nvSpPr>
              <p:spPr>
                <a:xfrm>
                  <a:off x="9293781" y="4467509"/>
                  <a:ext cx="50343" cy="108085"/>
                </a:xfrm>
                <a:custGeom>
                  <a:avLst/>
                  <a:gdLst/>
                  <a:ahLst/>
                  <a:cxnLst/>
                  <a:rect l="l" t="t" r="r" b="b"/>
                  <a:pathLst>
                    <a:path w="50343" h="108085" extrusionOk="0">
                      <a:moveTo>
                        <a:pt x="28946" y="122"/>
                      </a:moveTo>
                      <a:cubicBezTo>
                        <a:pt x="21489" y="1207"/>
                        <a:pt x="12638" y="10944"/>
                        <a:pt x="2816" y="24718"/>
                      </a:cubicBezTo>
                      <a:cubicBezTo>
                        <a:pt x="1664" y="29696"/>
                        <a:pt x="452" y="34582"/>
                        <a:pt x="27" y="39881"/>
                      </a:cubicBezTo>
                      <a:cubicBezTo>
                        <a:pt x="-34" y="40287"/>
                        <a:pt x="27" y="40711"/>
                        <a:pt x="27" y="41124"/>
                      </a:cubicBezTo>
                      <a:cubicBezTo>
                        <a:pt x="148" y="40869"/>
                        <a:pt x="391" y="40505"/>
                        <a:pt x="512" y="40251"/>
                      </a:cubicBezTo>
                      <a:cubicBezTo>
                        <a:pt x="15972" y="15527"/>
                        <a:pt x="27855" y="4754"/>
                        <a:pt x="34281" y="9561"/>
                      </a:cubicBezTo>
                      <a:cubicBezTo>
                        <a:pt x="43981" y="16861"/>
                        <a:pt x="47619" y="33473"/>
                        <a:pt x="37130" y="54164"/>
                      </a:cubicBezTo>
                      <a:cubicBezTo>
                        <a:pt x="33190" y="61816"/>
                        <a:pt x="29007" y="68248"/>
                        <a:pt x="20519" y="80010"/>
                      </a:cubicBezTo>
                      <a:cubicBezTo>
                        <a:pt x="18640" y="82623"/>
                        <a:pt x="17609" y="83932"/>
                        <a:pt x="16699" y="85230"/>
                      </a:cubicBezTo>
                      <a:cubicBezTo>
                        <a:pt x="12577" y="90947"/>
                        <a:pt x="10515" y="95148"/>
                        <a:pt x="7605" y="99889"/>
                      </a:cubicBezTo>
                      <a:cubicBezTo>
                        <a:pt x="8576" y="102720"/>
                        <a:pt x="9848" y="105345"/>
                        <a:pt x="10940" y="108086"/>
                      </a:cubicBezTo>
                      <a:cubicBezTo>
                        <a:pt x="14032" y="102672"/>
                        <a:pt x="17003" y="97518"/>
                        <a:pt x="21974" y="90571"/>
                      </a:cubicBezTo>
                      <a:cubicBezTo>
                        <a:pt x="22944" y="89286"/>
                        <a:pt x="23854" y="87970"/>
                        <a:pt x="25733" y="85351"/>
                      </a:cubicBezTo>
                      <a:cubicBezTo>
                        <a:pt x="34463" y="73262"/>
                        <a:pt x="38889" y="66538"/>
                        <a:pt x="43012" y="58390"/>
                      </a:cubicBezTo>
                      <a:cubicBezTo>
                        <a:pt x="55561" y="33776"/>
                        <a:pt x="50771" y="12241"/>
                        <a:pt x="37919" y="2608"/>
                      </a:cubicBezTo>
                      <a:cubicBezTo>
                        <a:pt x="35130" y="510"/>
                        <a:pt x="32159" y="-339"/>
                        <a:pt x="28946" y="122"/>
                      </a:cubicBezTo>
                      <a:close/>
                    </a:path>
                  </a:pathLst>
                </a:custGeom>
                <a:solidFill>
                  <a:srgbClr val="934D4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4548" name="Google Shape;14548;p36"/>
            <p:cNvSpPr/>
            <p:nvPr/>
          </p:nvSpPr>
          <p:spPr>
            <a:xfrm>
              <a:off x="9691821" y="4367603"/>
              <a:ext cx="377278" cy="462387"/>
            </a:xfrm>
            <a:custGeom>
              <a:avLst/>
              <a:gdLst/>
              <a:ahLst/>
              <a:cxnLst/>
              <a:rect l="l" t="t" r="r" b="b"/>
              <a:pathLst>
                <a:path w="377278" h="462387" extrusionOk="0">
                  <a:moveTo>
                    <a:pt x="48319" y="237"/>
                  </a:moveTo>
                  <a:cubicBezTo>
                    <a:pt x="29282" y="-673"/>
                    <a:pt x="13035" y="1165"/>
                    <a:pt x="0" y="3577"/>
                  </a:cubicBezTo>
                  <a:cubicBezTo>
                    <a:pt x="5153" y="4111"/>
                    <a:pt x="10186" y="4754"/>
                    <a:pt x="14247" y="6402"/>
                  </a:cubicBezTo>
                  <a:cubicBezTo>
                    <a:pt x="41711" y="17527"/>
                    <a:pt x="78269" y="16327"/>
                    <a:pt x="101974" y="35988"/>
                  </a:cubicBezTo>
                  <a:cubicBezTo>
                    <a:pt x="174483" y="96221"/>
                    <a:pt x="189034" y="117155"/>
                    <a:pt x="271061" y="218832"/>
                  </a:cubicBezTo>
                  <a:cubicBezTo>
                    <a:pt x="313864" y="271941"/>
                    <a:pt x="361638" y="417839"/>
                    <a:pt x="377279" y="462387"/>
                  </a:cubicBezTo>
                  <a:cubicBezTo>
                    <a:pt x="368306" y="410442"/>
                    <a:pt x="353574" y="352962"/>
                    <a:pt x="330840" y="288437"/>
                  </a:cubicBezTo>
                  <a:cubicBezTo>
                    <a:pt x="247841" y="53097"/>
                    <a:pt x="127194" y="3971"/>
                    <a:pt x="48319" y="237"/>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49" name="Google Shape;14549;p36"/>
            <p:cNvSpPr/>
            <p:nvPr/>
          </p:nvSpPr>
          <p:spPr>
            <a:xfrm>
              <a:off x="8711793" y="4349154"/>
              <a:ext cx="1320453" cy="933515"/>
            </a:xfrm>
            <a:custGeom>
              <a:avLst/>
              <a:gdLst/>
              <a:ahLst/>
              <a:cxnLst/>
              <a:rect l="l" t="t" r="r" b="b"/>
              <a:pathLst>
                <a:path w="1320453" h="933515" extrusionOk="0">
                  <a:moveTo>
                    <a:pt x="468279" y="0"/>
                  </a:moveTo>
                  <a:cubicBezTo>
                    <a:pt x="461489" y="194"/>
                    <a:pt x="454821" y="1049"/>
                    <a:pt x="448334" y="1904"/>
                  </a:cubicBezTo>
                  <a:cubicBezTo>
                    <a:pt x="444393" y="2431"/>
                    <a:pt x="440573" y="2947"/>
                    <a:pt x="436936" y="3607"/>
                  </a:cubicBezTo>
                  <a:cubicBezTo>
                    <a:pt x="432631" y="4389"/>
                    <a:pt x="428266" y="5123"/>
                    <a:pt x="424447" y="5972"/>
                  </a:cubicBezTo>
                  <a:cubicBezTo>
                    <a:pt x="421961" y="6554"/>
                    <a:pt x="419900" y="7118"/>
                    <a:pt x="417717" y="7675"/>
                  </a:cubicBezTo>
                  <a:cubicBezTo>
                    <a:pt x="409654" y="9779"/>
                    <a:pt x="401530" y="12071"/>
                    <a:pt x="401530" y="12071"/>
                  </a:cubicBezTo>
                  <a:cubicBezTo>
                    <a:pt x="401530" y="12071"/>
                    <a:pt x="274760" y="194"/>
                    <a:pt x="163813" y="105799"/>
                  </a:cubicBezTo>
                  <a:cubicBezTo>
                    <a:pt x="153264" y="115858"/>
                    <a:pt x="142837" y="127019"/>
                    <a:pt x="132651" y="139314"/>
                  </a:cubicBezTo>
                  <a:cubicBezTo>
                    <a:pt x="127619" y="145455"/>
                    <a:pt x="122527" y="151858"/>
                    <a:pt x="117616" y="158599"/>
                  </a:cubicBezTo>
                  <a:cubicBezTo>
                    <a:pt x="117616" y="158611"/>
                    <a:pt x="117616" y="158654"/>
                    <a:pt x="117616" y="158666"/>
                  </a:cubicBezTo>
                  <a:cubicBezTo>
                    <a:pt x="112705" y="165408"/>
                    <a:pt x="107855" y="172416"/>
                    <a:pt x="103126" y="179788"/>
                  </a:cubicBezTo>
                  <a:cubicBezTo>
                    <a:pt x="103126" y="179800"/>
                    <a:pt x="103126" y="179837"/>
                    <a:pt x="103126" y="179849"/>
                  </a:cubicBezTo>
                  <a:cubicBezTo>
                    <a:pt x="88879" y="202002"/>
                    <a:pt x="75481" y="227016"/>
                    <a:pt x="63416" y="255347"/>
                  </a:cubicBezTo>
                  <a:cubicBezTo>
                    <a:pt x="55352" y="274232"/>
                    <a:pt x="47895" y="294566"/>
                    <a:pt x="41105" y="316477"/>
                  </a:cubicBezTo>
                  <a:cubicBezTo>
                    <a:pt x="37710" y="327432"/>
                    <a:pt x="34497" y="338763"/>
                    <a:pt x="31466" y="350519"/>
                  </a:cubicBezTo>
                  <a:cubicBezTo>
                    <a:pt x="28434" y="362292"/>
                    <a:pt x="25645" y="374454"/>
                    <a:pt x="22978" y="387052"/>
                  </a:cubicBezTo>
                  <a:cubicBezTo>
                    <a:pt x="19643" y="403064"/>
                    <a:pt x="16794" y="419014"/>
                    <a:pt x="14187" y="434935"/>
                  </a:cubicBezTo>
                  <a:cubicBezTo>
                    <a:pt x="13641" y="438221"/>
                    <a:pt x="13096" y="441495"/>
                    <a:pt x="12611" y="444775"/>
                  </a:cubicBezTo>
                  <a:cubicBezTo>
                    <a:pt x="10125" y="460817"/>
                    <a:pt x="7942" y="476846"/>
                    <a:pt x="6184" y="492651"/>
                  </a:cubicBezTo>
                  <a:cubicBezTo>
                    <a:pt x="4486" y="508426"/>
                    <a:pt x="3153" y="523995"/>
                    <a:pt x="2123" y="539419"/>
                  </a:cubicBezTo>
                  <a:cubicBezTo>
                    <a:pt x="1940" y="542420"/>
                    <a:pt x="1758" y="545421"/>
                    <a:pt x="1576" y="548404"/>
                  </a:cubicBezTo>
                  <a:cubicBezTo>
                    <a:pt x="788" y="562390"/>
                    <a:pt x="303" y="576147"/>
                    <a:pt x="0" y="589727"/>
                  </a:cubicBezTo>
                  <a:cubicBezTo>
                    <a:pt x="16976" y="627540"/>
                    <a:pt x="14611" y="689621"/>
                    <a:pt x="84271" y="688554"/>
                  </a:cubicBezTo>
                  <a:cubicBezTo>
                    <a:pt x="189761" y="686948"/>
                    <a:pt x="183942" y="397759"/>
                    <a:pt x="203463" y="341473"/>
                  </a:cubicBezTo>
                  <a:cubicBezTo>
                    <a:pt x="260270" y="177848"/>
                    <a:pt x="358485" y="68805"/>
                    <a:pt x="358485" y="68805"/>
                  </a:cubicBezTo>
                  <a:cubicBezTo>
                    <a:pt x="358485" y="68805"/>
                    <a:pt x="270031" y="149232"/>
                    <a:pt x="209404" y="282108"/>
                  </a:cubicBezTo>
                  <a:cubicBezTo>
                    <a:pt x="182001" y="342213"/>
                    <a:pt x="167572" y="424119"/>
                    <a:pt x="158054" y="495083"/>
                  </a:cubicBezTo>
                  <a:cubicBezTo>
                    <a:pt x="141866" y="616560"/>
                    <a:pt x="167087" y="840399"/>
                    <a:pt x="235231" y="851742"/>
                  </a:cubicBezTo>
                  <a:cubicBezTo>
                    <a:pt x="368610" y="873962"/>
                    <a:pt x="376067" y="526318"/>
                    <a:pt x="420385" y="356484"/>
                  </a:cubicBezTo>
                  <a:cubicBezTo>
                    <a:pt x="445848" y="259021"/>
                    <a:pt x="515386" y="97864"/>
                    <a:pt x="515386" y="97864"/>
                  </a:cubicBezTo>
                  <a:cubicBezTo>
                    <a:pt x="515386" y="97864"/>
                    <a:pt x="449789" y="265199"/>
                    <a:pt x="420506" y="428836"/>
                  </a:cubicBezTo>
                  <a:cubicBezTo>
                    <a:pt x="398680" y="550750"/>
                    <a:pt x="408684" y="682007"/>
                    <a:pt x="414564" y="716709"/>
                  </a:cubicBezTo>
                  <a:cubicBezTo>
                    <a:pt x="432510" y="822915"/>
                    <a:pt x="458458" y="963987"/>
                    <a:pt x="587047" y="927695"/>
                  </a:cubicBezTo>
                  <a:cubicBezTo>
                    <a:pt x="735400" y="885845"/>
                    <a:pt x="687687" y="435153"/>
                    <a:pt x="683868" y="266169"/>
                  </a:cubicBezTo>
                  <a:cubicBezTo>
                    <a:pt x="693811" y="451510"/>
                    <a:pt x="684838" y="946186"/>
                    <a:pt x="851379" y="907889"/>
                  </a:cubicBezTo>
                  <a:cubicBezTo>
                    <a:pt x="965115" y="881741"/>
                    <a:pt x="962083" y="731356"/>
                    <a:pt x="956809" y="587890"/>
                  </a:cubicBezTo>
                  <a:cubicBezTo>
                    <a:pt x="948927" y="375442"/>
                    <a:pt x="855441" y="117804"/>
                    <a:pt x="855441" y="117804"/>
                  </a:cubicBezTo>
                  <a:cubicBezTo>
                    <a:pt x="855441" y="117804"/>
                    <a:pt x="1012767" y="824285"/>
                    <a:pt x="1163302" y="732636"/>
                  </a:cubicBezTo>
                  <a:cubicBezTo>
                    <a:pt x="1345303" y="621786"/>
                    <a:pt x="980756" y="67738"/>
                    <a:pt x="980756" y="67738"/>
                  </a:cubicBezTo>
                  <a:cubicBezTo>
                    <a:pt x="980756" y="67738"/>
                    <a:pt x="1186159" y="526099"/>
                    <a:pt x="1265216" y="523456"/>
                  </a:cubicBezTo>
                  <a:cubicBezTo>
                    <a:pt x="1363491" y="520164"/>
                    <a:pt x="1309534" y="329239"/>
                    <a:pt x="1264791" y="258554"/>
                  </a:cubicBezTo>
                  <a:cubicBezTo>
                    <a:pt x="1073939" y="-43287"/>
                    <a:pt x="948806" y="30568"/>
                    <a:pt x="948806" y="30568"/>
                  </a:cubicBezTo>
                  <a:cubicBezTo>
                    <a:pt x="948806" y="30568"/>
                    <a:pt x="931770" y="43815"/>
                    <a:pt x="931770" y="43815"/>
                  </a:cubicBezTo>
                  <a:cubicBezTo>
                    <a:pt x="931770" y="43815"/>
                    <a:pt x="894302" y="14908"/>
                    <a:pt x="856108" y="31750"/>
                  </a:cubicBezTo>
                  <a:cubicBezTo>
                    <a:pt x="833191" y="41832"/>
                    <a:pt x="815731" y="71036"/>
                    <a:pt x="815731" y="71036"/>
                  </a:cubicBezTo>
                  <a:cubicBezTo>
                    <a:pt x="815731" y="71036"/>
                    <a:pt x="785721" y="37473"/>
                    <a:pt x="748435" y="39686"/>
                  </a:cubicBezTo>
                  <a:cubicBezTo>
                    <a:pt x="695750" y="42809"/>
                    <a:pt x="671743" y="105472"/>
                    <a:pt x="671743" y="105472"/>
                  </a:cubicBezTo>
                  <a:cubicBezTo>
                    <a:pt x="671743" y="105472"/>
                    <a:pt x="661072" y="61294"/>
                    <a:pt x="601537" y="41851"/>
                  </a:cubicBezTo>
                  <a:cubicBezTo>
                    <a:pt x="568071" y="30932"/>
                    <a:pt x="531998" y="55097"/>
                    <a:pt x="531998" y="55097"/>
                  </a:cubicBezTo>
                  <a:cubicBezTo>
                    <a:pt x="531998" y="55097"/>
                    <a:pt x="507323" y="649"/>
                    <a:pt x="468279" y="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0" name="Google Shape;14550;p36"/>
            <p:cNvSpPr/>
            <p:nvPr/>
          </p:nvSpPr>
          <p:spPr>
            <a:xfrm>
              <a:off x="8728239" y="4391288"/>
              <a:ext cx="314441" cy="562161"/>
            </a:xfrm>
            <a:custGeom>
              <a:avLst/>
              <a:gdLst/>
              <a:ahLst/>
              <a:cxnLst/>
              <a:rect l="l" t="t" r="r" b="b"/>
              <a:pathLst>
                <a:path w="314441" h="562161" extrusionOk="0">
                  <a:moveTo>
                    <a:pt x="311725" y="7"/>
                  </a:moveTo>
                  <a:cubicBezTo>
                    <a:pt x="267832" y="1905"/>
                    <a:pt x="187501" y="46666"/>
                    <a:pt x="126208" y="124007"/>
                  </a:cubicBezTo>
                  <a:cubicBezTo>
                    <a:pt x="26478" y="249886"/>
                    <a:pt x="-36514" y="543076"/>
                    <a:pt x="23264" y="559906"/>
                  </a:cubicBezTo>
                  <a:cubicBezTo>
                    <a:pt x="133241" y="590874"/>
                    <a:pt x="127420" y="294592"/>
                    <a:pt x="184046" y="182488"/>
                  </a:cubicBezTo>
                  <a:cubicBezTo>
                    <a:pt x="239337" y="73147"/>
                    <a:pt x="331429" y="-847"/>
                    <a:pt x="311725" y="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1" name="Google Shape;14551;p36"/>
            <p:cNvSpPr/>
            <p:nvPr/>
          </p:nvSpPr>
          <p:spPr>
            <a:xfrm>
              <a:off x="8875062" y="4349154"/>
              <a:ext cx="1035489" cy="841399"/>
            </a:xfrm>
            <a:custGeom>
              <a:avLst/>
              <a:gdLst/>
              <a:ahLst/>
              <a:cxnLst/>
              <a:rect l="l" t="t" r="r" b="b"/>
              <a:pathLst>
                <a:path w="1035489" h="841399" extrusionOk="0">
                  <a:moveTo>
                    <a:pt x="305010" y="0"/>
                  </a:moveTo>
                  <a:cubicBezTo>
                    <a:pt x="298220" y="194"/>
                    <a:pt x="291551" y="1049"/>
                    <a:pt x="285064" y="1904"/>
                  </a:cubicBezTo>
                  <a:cubicBezTo>
                    <a:pt x="281123" y="2431"/>
                    <a:pt x="277304" y="2947"/>
                    <a:pt x="273666" y="3607"/>
                  </a:cubicBezTo>
                  <a:cubicBezTo>
                    <a:pt x="269361" y="4389"/>
                    <a:pt x="264996" y="5123"/>
                    <a:pt x="261177" y="5972"/>
                  </a:cubicBezTo>
                  <a:cubicBezTo>
                    <a:pt x="258692" y="6554"/>
                    <a:pt x="256630" y="7118"/>
                    <a:pt x="254447" y="7675"/>
                  </a:cubicBezTo>
                  <a:cubicBezTo>
                    <a:pt x="249355" y="9009"/>
                    <a:pt x="247233" y="9579"/>
                    <a:pt x="244202" y="10434"/>
                  </a:cubicBezTo>
                  <a:lnTo>
                    <a:pt x="244141" y="10495"/>
                  </a:lnTo>
                  <a:lnTo>
                    <a:pt x="195215" y="68805"/>
                  </a:lnTo>
                  <a:lnTo>
                    <a:pt x="111793" y="168178"/>
                  </a:lnTo>
                  <a:cubicBezTo>
                    <a:pt x="107307" y="174611"/>
                    <a:pt x="102820" y="180989"/>
                    <a:pt x="98213" y="187985"/>
                  </a:cubicBezTo>
                  <a:cubicBezTo>
                    <a:pt x="95363" y="192453"/>
                    <a:pt x="91605" y="198667"/>
                    <a:pt x="87906" y="204578"/>
                  </a:cubicBezTo>
                  <a:cubicBezTo>
                    <a:pt x="83117" y="212405"/>
                    <a:pt x="78328" y="220360"/>
                    <a:pt x="73538" y="228781"/>
                  </a:cubicBezTo>
                  <a:cubicBezTo>
                    <a:pt x="71597" y="232254"/>
                    <a:pt x="69658" y="235480"/>
                    <a:pt x="67657" y="239148"/>
                  </a:cubicBezTo>
                  <a:cubicBezTo>
                    <a:pt x="66990" y="240384"/>
                    <a:pt x="66323" y="241694"/>
                    <a:pt x="65656" y="242949"/>
                  </a:cubicBezTo>
                  <a:cubicBezTo>
                    <a:pt x="62322" y="249090"/>
                    <a:pt x="59048" y="255450"/>
                    <a:pt x="55835" y="261973"/>
                  </a:cubicBezTo>
                  <a:cubicBezTo>
                    <a:pt x="54562" y="264556"/>
                    <a:pt x="53289" y="267212"/>
                    <a:pt x="52015" y="269843"/>
                  </a:cubicBezTo>
                  <a:cubicBezTo>
                    <a:pt x="49105" y="275924"/>
                    <a:pt x="46256" y="282089"/>
                    <a:pt x="43588" y="288340"/>
                  </a:cubicBezTo>
                  <a:cubicBezTo>
                    <a:pt x="42558" y="290741"/>
                    <a:pt x="41588" y="293220"/>
                    <a:pt x="40557" y="295682"/>
                  </a:cubicBezTo>
                  <a:cubicBezTo>
                    <a:pt x="38072" y="301793"/>
                    <a:pt x="35707" y="307923"/>
                    <a:pt x="33525" y="314052"/>
                  </a:cubicBezTo>
                  <a:cubicBezTo>
                    <a:pt x="32433" y="317126"/>
                    <a:pt x="31402" y="320224"/>
                    <a:pt x="30372" y="323364"/>
                  </a:cubicBezTo>
                  <a:cubicBezTo>
                    <a:pt x="27947" y="330857"/>
                    <a:pt x="25643" y="338381"/>
                    <a:pt x="23582" y="345863"/>
                  </a:cubicBezTo>
                  <a:cubicBezTo>
                    <a:pt x="6121" y="409247"/>
                    <a:pt x="1514" y="468977"/>
                    <a:pt x="1514" y="468977"/>
                  </a:cubicBezTo>
                  <a:cubicBezTo>
                    <a:pt x="1514" y="468977"/>
                    <a:pt x="-14492" y="709270"/>
                    <a:pt x="57593" y="728452"/>
                  </a:cubicBezTo>
                  <a:cubicBezTo>
                    <a:pt x="192062" y="764210"/>
                    <a:pt x="184181" y="598730"/>
                    <a:pt x="223710" y="419257"/>
                  </a:cubicBezTo>
                  <a:cubicBezTo>
                    <a:pt x="260328" y="253061"/>
                    <a:pt x="349025" y="105078"/>
                    <a:pt x="349025" y="105078"/>
                  </a:cubicBezTo>
                  <a:cubicBezTo>
                    <a:pt x="349025" y="105078"/>
                    <a:pt x="348843" y="105533"/>
                    <a:pt x="348843" y="105539"/>
                  </a:cubicBezTo>
                  <a:cubicBezTo>
                    <a:pt x="348358" y="106836"/>
                    <a:pt x="283427" y="275463"/>
                    <a:pt x="258328" y="423258"/>
                  </a:cubicBezTo>
                  <a:cubicBezTo>
                    <a:pt x="257843" y="426102"/>
                    <a:pt x="257236" y="429024"/>
                    <a:pt x="256812" y="431849"/>
                  </a:cubicBezTo>
                  <a:cubicBezTo>
                    <a:pt x="255902" y="436899"/>
                    <a:pt x="255357" y="441998"/>
                    <a:pt x="254569" y="447066"/>
                  </a:cubicBezTo>
                  <a:cubicBezTo>
                    <a:pt x="222922" y="676411"/>
                    <a:pt x="262935" y="872774"/>
                    <a:pt x="420382" y="807297"/>
                  </a:cubicBezTo>
                  <a:cubicBezTo>
                    <a:pt x="522235" y="764974"/>
                    <a:pt x="513505" y="531265"/>
                    <a:pt x="514353" y="510627"/>
                  </a:cubicBezTo>
                  <a:cubicBezTo>
                    <a:pt x="514353" y="510536"/>
                    <a:pt x="514353" y="510452"/>
                    <a:pt x="514353" y="510361"/>
                  </a:cubicBezTo>
                  <a:cubicBezTo>
                    <a:pt x="514475" y="509524"/>
                    <a:pt x="514475" y="508705"/>
                    <a:pt x="514535" y="507869"/>
                  </a:cubicBezTo>
                  <a:cubicBezTo>
                    <a:pt x="521265" y="331379"/>
                    <a:pt x="513020" y="177751"/>
                    <a:pt x="513020" y="177751"/>
                  </a:cubicBezTo>
                  <a:cubicBezTo>
                    <a:pt x="513020" y="177751"/>
                    <a:pt x="499439" y="885827"/>
                    <a:pt x="689686" y="839193"/>
                  </a:cubicBezTo>
                  <a:cubicBezTo>
                    <a:pt x="935829" y="778845"/>
                    <a:pt x="692172" y="117804"/>
                    <a:pt x="692172" y="117804"/>
                  </a:cubicBezTo>
                  <a:cubicBezTo>
                    <a:pt x="692172" y="117804"/>
                    <a:pt x="823003" y="732654"/>
                    <a:pt x="964203" y="664728"/>
                  </a:cubicBezTo>
                  <a:cubicBezTo>
                    <a:pt x="1167908" y="566779"/>
                    <a:pt x="874293" y="177503"/>
                    <a:pt x="835068" y="99440"/>
                  </a:cubicBezTo>
                  <a:cubicBezTo>
                    <a:pt x="834825" y="98967"/>
                    <a:pt x="834644" y="98658"/>
                    <a:pt x="834401" y="98191"/>
                  </a:cubicBezTo>
                  <a:cubicBezTo>
                    <a:pt x="815122" y="60130"/>
                    <a:pt x="799298" y="40074"/>
                    <a:pt x="788264" y="29646"/>
                  </a:cubicBezTo>
                  <a:cubicBezTo>
                    <a:pt x="787658" y="29913"/>
                    <a:pt x="785536" y="30568"/>
                    <a:pt x="785536" y="30568"/>
                  </a:cubicBezTo>
                  <a:cubicBezTo>
                    <a:pt x="785536" y="30568"/>
                    <a:pt x="768500" y="43815"/>
                    <a:pt x="768500" y="43815"/>
                  </a:cubicBezTo>
                  <a:cubicBezTo>
                    <a:pt x="768500" y="43815"/>
                    <a:pt x="731033" y="14908"/>
                    <a:pt x="692838" y="31750"/>
                  </a:cubicBezTo>
                  <a:cubicBezTo>
                    <a:pt x="669921" y="41832"/>
                    <a:pt x="652461" y="71036"/>
                    <a:pt x="652461" y="71036"/>
                  </a:cubicBezTo>
                  <a:cubicBezTo>
                    <a:pt x="652461" y="71036"/>
                    <a:pt x="622451" y="37473"/>
                    <a:pt x="585166" y="39686"/>
                  </a:cubicBezTo>
                  <a:cubicBezTo>
                    <a:pt x="532481" y="42809"/>
                    <a:pt x="508473" y="105472"/>
                    <a:pt x="508473" y="105472"/>
                  </a:cubicBezTo>
                  <a:cubicBezTo>
                    <a:pt x="508473" y="105472"/>
                    <a:pt x="497802" y="61294"/>
                    <a:pt x="438268" y="41851"/>
                  </a:cubicBezTo>
                  <a:cubicBezTo>
                    <a:pt x="404802" y="30932"/>
                    <a:pt x="368728" y="55097"/>
                    <a:pt x="368728" y="55097"/>
                  </a:cubicBezTo>
                  <a:cubicBezTo>
                    <a:pt x="368728" y="55097"/>
                    <a:pt x="344054" y="649"/>
                    <a:pt x="30501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2" name="Google Shape;14552;p36"/>
            <p:cNvSpPr/>
            <p:nvPr/>
          </p:nvSpPr>
          <p:spPr>
            <a:xfrm>
              <a:off x="8896004" y="4395764"/>
              <a:ext cx="295708" cy="592504"/>
            </a:xfrm>
            <a:custGeom>
              <a:avLst/>
              <a:gdLst/>
              <a:ahLst/>
              <a:cxnLst/>
              <a:rect l="l" t="t" r="r" b="b"/>
              <a:pathLst>
                <a:path w="295708" h="592504" extrusionOk="0">
                  <a:moveTo>
                    <a:pt x="295708" y="0"/>
                  </a:moveTo>
                  <a:cubicBezTo>
                    <a:pt x="295708" y="0"/>
                    <a:pt x="130622" y="19649"/>
                    <a:pt x="32226" y="259530"/>
                  </a:cubicBezTo>
                  <a:cubicBezTo>
                    <a:pt x="-23854" y="396152"/>
                    <a:pt x="2034" y="572988"/>
                    <a:pt x="43381" y="588338"/>
                  </a:cubicBezTo>
                  <a:cubicBezTo>
                    <a:pt x="139777" y="624126"/>
                    <a:pt x="163240" y="421324"/>
                    <a:pt x="196827" y="288564"/>
                  </a:cubicBezTo>
                  <a:cubicBezTo>
                    <a:pt x="232233" y="148353"/>
                    <a:pt x="295708" y="0"/>
                    <a:pt x="29570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3" name="Google Shape;14553;p36"/>
            <p:cNvSpPr/>
            <p:nvPr/>
          </p:nvSpPr>
          <p:spPr>
            <a:xfrm>
              <a:off x="9152514" y="4427836"/>
              <a:ext cx="221808" cy="644919"/>
            </a:xfrm>
            <a:custGeom>
              <a:avLst/>
              <a:gdLst/>
              <a:ahLst/>
              <a:cxnLst/>
              <a:rect l="l" t="t" r="r" b="b"/>
              <a:pathLst>
                <a:path w="221808" h="644919" extrusionOk="0">
                  <a:moveTo>
                    <a:pt x="147599" y="212"/>
                  </a:moveTo>
                  <a:cubicBezTo>
                    <a:pt x="185733" y="-6045"/>
                    <a:pt x="201496" y="127316"/>
                    <a:pt x="216410" y="265150"/>
                  </a:cubicBezTo>
                  <a:cubicBezTo>
                    <a:pt x="235811" y="445175"/>
                    <a:pt x="207013" y="661029"/>
                    <a:pt x="62661" y="643969"/>
                  </a:cubicBezTo>
                  <a:cubicBezTo>
                    <a:pt x="-27976" y="633256"/>
                    <a:pt x="-330" y="411636"/>
                    <a:pt x="23193" y="275535"/>
                  </a:cubicBezTo>
                  <a:cubicBezTo>
                    <a:pt x="46716" y="139429"/>
                    <a:pt x="109525" y="6475"/>
                    <a:pt x="147599" y="21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4" name="Google Shape;14554;p36"/>
            <p:cNvSpPr/>
            <p:nvPr/>
          </p:nvSpPr>
          <p:spPr>
            <a:xfrm>
              <a:off x="9420866" y="4451697"/>
              <a:ext cx="198385" cy="560269"/>
            </a:xfrm>
            <a:custGeom>
              <a:avLst/>
              <a:gdLst/>
              <a:ahLst/>
              <a:cxnLst/>
              <a:rect l="l" t="t" r="r" b="b"/>
              <a:pathLst>
                <a:path w="198385" h="560269" extrusionOk="0">
                  <a:moveTo>
                    <a:pt x="32208" y="353"/>
                  </a:moveTo>
                  <a:cubicBezTo>
                    <a:pt x="88591" y="12206"/>
                    <a:pt x="138304" y="122279"/>
                    <a:pt x="164374" y="233729"/>
                  </a:cubicBezTo>
                  <a:cubicBezTo>
                    <a:pt x="184745" y="320856"/>
                    <a:pt x="242946" y="523475"/>
                    <a:pt x="135030" y="557305"/>
                  </a:cubicBezTo>
                  <a:cubicBezTo>
                    <a:pt x="32208" y="589534"/>
                    <a:pt x="23478" y="350296"/>
                    <a:pt x="11049" y="261072"/>
                  </a:cubicBezTo>
                  <a:cubicBezTo>
                    <a:pt x="-1379" y="171841"/>
                    <a:pt x="-12595" y="-9056"/>
                    <a:pt x="32208" y="353"/>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5" name="Google Shape;14555;p36"/>
            <p:cNvSpPr/>
            <p:nvPr/>
          </p:nvSpPr>
          <p:spPr>
            <a:xfrm>
              <a:off x="9718982" y="4394400"/>
              <a:ext cx="215125" cy="285471"/>
            </a:xfrm>
            <a:custGeom>
              <a:avLst/>
              <a:gdLst/>
              <a:ahLst/>
              <a:cxnLst/>
              <a:rect l="l" t="t" r="r" b="b"/>
              <a:pathLst>
                <a:path w="215125" h="285471" extrusionOk="0">
                  <a:moveTo>
                    <a:pt x="0" y="0"/>
                  </a:moveTo>
                  <a:cubicBezTo>
                    <a:pt x="0" y="0"/>
                    <a:pt x="149505" y="344917"/>
                    <a:pt x="197885" y="276487"/>
                  </a:cubicBezTo>
                  <a:cubicBezTo>
                    <a:pt x="241112" y="215218"/>
                    <a:pt x="197400" y="153106"/>
                    <a:pt x="129378" y="83453"/>
                  </a:cubicBezTo>
                  <a:cubicBezTo>
                    <a:pt x="92153" y="45349"/>
                    <a:pt x="0" y="0"/>
                    <a:pt x="0" y="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6" name="Google Shape;14556;p36"/>
            <p:cNvSpPr/>
            <p:nvPr/>
          </p:nvSpPr>
          <p:spPr>
            <a:xfrm>
              <a:off x="9610093" y="4446871"/>
              <a:ext cx="228672" cy="363557"/>
            </a:xfrm>
            <a:custGeom>
              <a:avLst/>
              <a:gdLst/>
              <a:ahLst/>
              <a:cxnLst/>
              <a:rect l="l" t="t" r="r" b="b"/>
              <a:pathLst>
                <a:path w="228672" h="363557" extrusionOk="0">
                  <a:moveTo>
                    <a:pt x="5581" y="1232"/>
                  </a:moveTo>
                  <a:cubicBezTo>
                    <a:pt x="18797" y="-8299"/>
                    <a:pt x="92641" y="37893"/>
                    <a:pt x="156905" y="125413"/>
                  </a:cubicBezTo>
                  <a:cubicBezTo>
                    <a:pt x="209589" y="197165"/>
                    <a:pt x="271125" y="314216"/>
                    <a:pt x="187885" y="355563"/>
                  </a:cubicBezTo>
                  <a:cubicBezTo>
                    <a:pt x="105735" y="396389"/>
                    <a:pt x="72331" y="271493"/>
                    <a:pt x="36561" y="192636"/>
                  </a:cubicBezTo>
                  <a:cubicBezTo>
                    <a:pt x="-5878" y="99041"/>
                    <a:pt x="-3816" y="7973"/>
                    <a:pt x="5581" y="1232"/>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7" name="Google Shape;14557;p36"/>
            <p:cNvSpPr/>
            <p:nvPr/>
          </p:nvSpPr>
          <p:spPr>
            <a:xfrm>
              <a:off x="8764882" y="4405228"/>
              <a:ext cx="254287" cy="394854"/>
            </a:xfrm>
            <a:custGeom>
              <a:avLst/>
              <a:gdLst/>
              <a:ahLst/>
              <a:cxnLst/>
              <a:rect l="l" t="t" r="r" b="b"/>
              <a:pathLst>
                <a:path w="254287" h="394854" extrusionOk="0">
                  <a:moveTo>
                    <a:pt x="254288" y="0"/>
                  </a:moveTo>
                  <a:cubicBezTo>
                    <a:pt x="254288" y="0"/>
                    <a:pt x="162378" y="36521"/>
                    <a:pt x="108299" y="99246"/>
                  </a:cubicBezTo>
                  <a:cubicBezTo>
                    <a:pt x="60222" y="155016"/>
                    <a:pt x="-38721" y="377964"/>
                    <a:pt x="16086" y="392514"/>
                  </a:cubicBezTo>
                  <a:cubicBezTo>
                    <a:pt x="112239" y="418062"/>
                    <a:pt x="114301" y="227459"/>
                    <a:pt x="151162" y="161297"/>
                  </a:cubicBezTo>
                  <a:cubicBezTo>
                    <a:pt x="192388" y="87387"/>
                    <a:pt x="254288" y="0"/>
                    <a:pt x="254288" y="0"/>
                  </a:cubicBezTo>
                  <a:close/>
                </a:path>
              </a:pathLst>
            </a:custGeom>
            <a:solidFill>
              <a:srgbClr val="F0E6D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8" name="Google Shape;14558;p36"/>
            <p:cNvSpPr/>
            <p:nvPr/>
          </p:nvSpPr>
          <p:spPr>
            <a:xfrm>
              <a:off x="8760537" y="5069465"/>
              <a:ext cx="28070" cy="39328"/>
            </a:xfrm>
            <a:custGeom>
              <a:avLst/>
              <a:gdLst/>
              <a:ahLst/>
              <a:cxnLst/>
              <a:rect l="l" t="t" r="r" b="b"/>
              <a:pathLst>
                <a:path w="28070" h="39328" extrusionOk="0">
                  <a:moveTo>
                    <a:pt x="0" y="19661"/>
                  </a:moveTo>
                  <a:cubicBezTo>
                    <a:pt x="0" y="8803"/>
                    <a:pt x="6245" y="0"/>
                    <a:pt x="14005" y="0"/>
                  </a:cubicBezTo>
                  <a:cubicBezTo>
                    <a:pt x="21765" y="0"/>
                    <a:pt x="28070" y="8803"/>
                    <a:pt x="28070" y="19661"/>
                  </a:cubicBezTo>
                  <a:cubicBezTo>
                    <a:pt x="28070" y="30525"/>
                    <a:pt x="21765" y="39328"/>
                    <a:pt x="14005" y="39328"/>
                  </a:cubicBezTo>
                  <a:cubicBezTo>
                    <a:pt x="6245" y="39328"/>
                    <a:pt x="0" y="30525"/>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59" name="Google Shape;14559;p36"/>
            <p:cNvSpPr/>
            <p:nvPr/>
          </p:nvSpPr>
          <p:spPr>
            <a:xfrm>
              <a:off x="8830439" y="4907167"/>
              <a:ext cx="18672" cy="26142"/>
            </a:xfrm>
            <a:custGeom>
              <a:avLst/>
              <a:gdLst/>
              <a:ahLst/>
              <a:cxnLst/>
              <a:rect l="l" t="t" r="r" b="b"/>
              <a:pathLst>
                <a:path w="18672" h="26142" extrusionOk="0">
                  <a:moveTo>
                    <a:pt x="0" y="13071"/>
                  </a:moveTo>
                  <a:cubicBezTo>
                    <a:pt x="0" y="5851"/>
                    <a:pt x="4183" y="0"/>
                    <a:pt x="9336" y="0"/>
                  </a:cubicBezTo>
                  <a:cubicBezTo>
                    <a:pt x="14490" y="0"/>
                    <a:pt x="18673" y="5851"/>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0" name="Google Shape;14560;p36"/>
            <p:cNvSpPr/>
            <p:nvPr/>
          </p:nvSpPr>
          <p:spPr>
            <a:xfrm>
              <a:off x="8921742" y="5107884"/>
              <a:ext cx="18673" cy="26142"/>
            </a:xfrm>
            <a:custGeom>
              <a:avLst/>
              <a:gdLst/>
              <a:ahLst/>
              <a:cxnLst/>
              <a:rect l="l" t="t" r="r" b="b"/>
              <a:pathLst>
                <a:path w="18673" h="26142" extrusionOk="0">
                  <a:moveTo>
                    <a:pt x="0" y="13071"/>
                  </a:moveTo>
                  <a:cubicBezTo>
                    <a:pt x="0" y="5851"/>
                    <a:pt x="4184" y="0"/>
                    <a:pt x="9337" y="0"/>
                  </a:cubicBezTo>
                  <a:cubicBezTo>
                    <a:pt x="14490" y="0"/>
                    <a:pt x="18673" y="5851"/>
                    <a:pt x="18673" y="13071"/>
                  </a:cubicBezTo>
                  <a:cubicBezTo>
                    <a:pt x="18673" y="20292"/>
                    <a:pt x="14490" y="26142"/>
                    <a:pt x="9337" y="26142"/>
                  </a:cubicBezTo>
                  <a:cubicBezTo>
                    <a:pt x="4184"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1" name="Google Shape;14561;p36"/>
            <p:cNvSpPr/>
            <p:nvPr/>
          </p:nvSpPr>
          <p:spPr>
            <a:xfrm>
              <a:off x="9268284" y="5220309"/>
              <a:ext cx="18672" cy="26142"/>
            </a:xfrm>
            <a:custGeom>
              <a:avLst/>
              <a:gdLst/>
              <a:ahLst/>
              <a:cxnLst/>
              <a:rect l="l" t="t" r="r" b="b"/>
              <a:pathLst>
                <a:path w="18672" h="26142" extrusionOk="0">
                  <a:moveTo>
                    <a:pt x="0" y="13071"/>
                  </a:moveTo>
                  <a:cubicBezTo>
                    <a:pt x="0" y="5851"/>
                    <a:pt x="4183" y="0"/>
                    <a:pt x="9337" y="0"/>
                  </a:cubicBezTo>
                  <a:cubicBezTo>
                    <a:pt x="14490" y="0"/>
                    <a:pt x="18673" y="5851"/>
                    <a:pt x="18673" y="13071"/>
                  </a:cubicBezTo>
                  <a:cubicBezTo>
                    <a:pt x="18673" y="20292"/>
                    <a:pt x="14490" y="26142"/>
                    <a:pt x="9337"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2" name="Google Shape;14562;p36"/>
            <p:cNvSpPr/>
            <p:nvPr/>
          </p:nvSpPr>
          <p:spPr>
            <a:xfrm>
              <a:off x="9510245" y="5198472"/>
              <a:ext cx="18672" cy="26142"/>
            </a:xfrm>
            <a:custGeom>
              <a:avLst/>
              <a:gdLst/>
              <a:ahLst/>
              <a:cxnLst/>
              <a:rect l="l" t="t" r="r" b="b"/>
              <a:pathLst>
                <a:path w="18672" h="26142" extrusionOk="0">
                  <a:moveTo>
                    <a:pt x="0" y="13071"/>
                  </a:moveTo>
                  <a:cubicBezTo>
                    <a:pt x="0" y="5850"/>
                    <a:pt x="4183" y="0"/>
                    <a:pt x="9336" y="0"/>
                  </a:cubicBezTo>
                  <a:cubicBezTo>
                    <a:pt x="14490" y="0"/>
                    <a:pt x="18673" y="5850"/>
                    <a:pt x="18673" y="13071"/>
                  </a:cubicBezTo>
                  <a:cubicBezTo>
                    <a:pt x="18673" y="20292"/>
                    <a:pt x="14490" y="26142"/>
                    <a:pt x="9336" y="26142"/>
                  </a:cubicBezTo>
                  <a:cubicBezTo>
                    <a:pt x="4183" y="26142"/>
                    <a:pt x="0" y="20292"/>
                    <a:pt x="0" y="13071"/>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3" name="Google Shape;14563;p36"/>
            <p:cNvSpPr/>
            <p:nvPr/>
          </p:nvSpPr>
          <p:spPr>
            <a:xfrm>
              <a:off x="8761599" y="4991038"/>
              <a:ext cx="13381" cy="18666"/>
            </a:xfrm>
            <a:custGeom>
              <a:avLst/>
              <a:gdLst/>
              <a:ahLst/>
              <a:cxnLst/>
              <a:rect l="l" t="t" r="r" b="b"/>
              <a:pathLst>
                <a:path w="13381" h="18666" extrusionOk="0">
                  <a:moveTo>
                    <a:pt x="89" y="8330"/>
                  </a:moveTo>
                  <a:cubicBezTo>
                    <a:pt x="635" y="3207"/>
                    <a:pt x="4030" y="-497"/>
                    <a:pt x="7728" y="54"/>
                  </a:cubicBezTo>
                  <a:cubicBezTo>
                    <a:pt x="11367" y="606"/>
                    <a:pt x="13852" y="5208"/>
                    <a:pt x="13306" y="10337"/>
                  </a:cubicBezTo>
                  <a:cubicBezTo>
                    <a:pt x="12761" y="15460"/>
                    <a:pt x="9365" y="19164"/>
                    <a:pt x="5667" y="18612"/>
                  </a:cubicBezTo>
                  <a:cubicBezTo>
                    <a:pt x="2030" y="18060"/>
                    <a:pt x="-517" y="13459"/>
                    <a:pt x="89" y="8330"/>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4" name="Google Shape;14564;p36"/>
            <p:cNvSpPr/>
            <p:nvPr/>
          </p:nvSpPr>
          <p:spPr>
            <a:xfrm>
              <a:off x="8783318" y="4970850"/>
              <a:ext cx="13380" cy="18672"/>
            </a:xfrm>
            <a:custGeom>
              <a:avLst/>
              <a:gdLst/>
              <a:ahLst/>
              <a:cxnLst/>
              <a:rect l="l" t="t" r="r" b="b"/>
              <a:pathLst>
                <a:path w="13380" h="18672" extrusionOk="0">
                  <a:moveTo>
                    <a:pt x="75" y="8336"/>
                  </a:moveTo>
                  <a:cubicBezTo>
                    <a:pt x="620" y="3213"/>
                    <a:pt x="4077" y="-497"/>
                    <a:pt x="7714" y="54"/>
                  </a:cubicBezTo>
                  <a:cubicBezTo>
                    <a:pt x="11352" y="612"/>
                    <a:pt x="13898" y="5214"/>
                    <a:pt x="13291" y="10337"/>
                  </a:cubicBezTo>
                  <a:cubicBezTo>
                    <a:pt x="12746" y="15460"/>
                    <a:pt x="9351" y="19170"/>
                    <a:pt x="5652" y="18618"/>
                  </a:cubicBezTo>
                  <a:cubicBezTo>
                    <a:pt x="2015" y="18067"/>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5" name="Google Shape;14565;p36"/>
            <p:cNvSpPr/>
            <p:nvPr/>
          </p:nvSpPr>
          <p:spPr>
            <a:xfrm>
              <a:off x="8752095" y="4824388"/>
              <a:ext cx="13426" cy="18666"/>
            </a:xfrm>
            <a:custGeom>
              <a:avLst/>
              <a:gdLst/>
              <a:ahLst/>
              <a:cxnLst/>
              <a:rect l="l" t="t" r="r" b="b"/>
              <a:pathLst>
                <a:path w="13426" h="18666" extrusionOk="0">
                  <a:moveTo>
                    <a:pt x="75" y="8330"/>
                  </a:moveTo>
                  <a:cubicBezTo>
                    <a:pt x="620" y="3207"/>
                    <a:pt x="4077" y="-497"/>
                    <a:pt x="7714" y="54"/>
                  </a:cubicBezTo>
                  <a:cubicBezTo>
                    <a:pt x="11351" y="606"/>
                    <a:pt x="13898" y="5208"/>
                    <a:pt x="13353" y="10331"/>
                  </a:cubicBezTo>
                  <a:cubicBezTo>
                    <a:pt x="12746"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6" name="Google Shape;14566;p36"/>
            <p:cNvSpPr/>
            <p:nvPr/>
          </p:nvSpPr>
          <p:spPr>
            <a:xfrm>
              <a:off x="8826059" y="4601203"/>
              <a:ext cx="13381" cy="18672"/>
            </a:xfrm>
            <a:custGeom>
              <a:avLst/>
              <a:gdLst/>
              <a:ahLst/>
              <a:cxnLst/>
              <a:rect l="l" t="t" r="r" b="b"/>
              <a:pathLst>
                <a:path w="13381" h="18672" extrusionOk="0">
                  <a:moveTo>
                    <a:pt x="75" y="8336"/>
                  </a:moveTo>
                  <a:cubicBezTo>
                    <a:pt x="621" y="3213"/>
                    <a:pt x="4016" y="-497"/>
                    <a:pt x="7714" y="54"/>
                  </a:cubicBezTo>
                  <a:cubicBezTo>
                    <a:pt x="11352" y="612"/>
                    <a:pt x="13898" y="5214"/>
                    <a:pt x="13292" y="10337"/>
                  </a:cubicBezTo>
                  <a:cubicBezTo>
                    <a:pt x="12747" y="15466"/>
                    <a:pt x="9351" y="19170"/>
                    <a:pt x="5653"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7" name="Google Shape;14567;p36"/>
            <p:cNvSpPr/>
            <p:nvPr/>
          </p:nvSpPr>
          <p:spPr>
            <a:xfrm>
              <a:off x="8971064" y="4780791"/>
              <a:ext cx="13381" cy="18667"/>
            </a:xfrm>
            <a:custGeom>
              <a:avLst/>
              <a:gdLst/>
              <a:ahLst/>
              <a:cxnLst/>
              <a:rect l="l" t="t" r="r" b="b"/>
              <a:pathLst>
                <a:path w="13381" h="18667" extrusionOk="0">
                  <a:moveTo>
                    <a:pt x="89" y="8336"/>
                  </a:moveTo>
                  <a:cubicBezTo>
                    <a:pt x="635" y="3207"/>
                    <a:pt x="4030" y="-497"/>
                    <a:pt x="7728" y="54"/>
                  </a:cubicBezTo>
                  <a:cubicBezTo>
                    <a:pt x="11366" y="606"/>
                    <a:pt x="13852" y="5208"/>
                    <a:pt x="13306" y="10337"/>
                  </a:cubicBezTo>
                  <a:cubicBezTo>
                    <a:pt x="12760" y="15460"/>
                    <a:pt x="9305" y="19170"/>
                    <a:pt x="5667" y="18612"/>
                  </a:cubicBezTo>
                  <a:cubicBezTo>
                    <a:pt x="2030" y="18061"/>
                    <a:pt x="-517" y="13459"/>
                    <a:pt x="89"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8" name="Google Shape;14568;p36"/>
            <p:cNvSpPr/>
            <p:nvPr/>
          </p:nvSpPr>
          <p:spPr>
            <a:xfrm>
              <a:off x="9480705" y="4700636"/>
              <a:ext cx="13425" cy="18667"/>
            </a:xfrm>
            <a:custGeom>
              <a:avLst/>
              <a:gdLst/>
              <a:ahLst/>
              <a:cxnLst/>
              <a:rect l="l" t="t" r="r" b="b"/>
              <a:pathLst>
                <a:path w="13425" h="18667" extrusionOk="0">
                  <a:moveTo>
                    <a:pt x="75" y="8331"/>
                  </a:moveTo>
                  <a:cubicBezTo>
                    <a:pt x="621" y="3208"/>
                    <a:pt x="4076" y="-502"/>
                    <a:pt x="7714" y="55"/>
                  </a:cubicBezTo>
                  <a:cubicBezTo>
                    <a:pt x="11352" y="607"/>
                    <a:pt x="13897" y="5209"/>
                    <a:pt x="13352" y="10332"/>
                  </a:cubicBezTo>
                  <a:cubicBezTo>
                    <a:pt x="12746" y="15461"/>
                    <a:pt x="9350" y="19165"/>
                    <a:pt x="5713" y="18613"/>
                  </a:cubicBezTo>
                  <a:cubicBezTo>
                    <a:pt x="2015" y="18062"/>
                    <a:pt x="-471" y="13460"/>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9" name="Google Shape;14569;p36"/>
            <p:cNvSpPr/>
            <p:nvPr/>
          </p:nvSpPr>
          <p:spPr>
            <a:xfrm>
              <a:off x="9439965" y="4555655"/>
              <a:ext cx="13426" cy="18666"/>
            </a:xfrm>
            <a:custGeom>
              <a:avLst/>
              <a:gdLst/>
              <a:ahLst/>
              <a:cxnLst/>
              <a:rect l="l" t="t" r="r" b="b"/>
              <a:pathLst>
                <a:path w="13426" h="18666" extrusionOk="0">
                  <a:moveTo>
                    <a:pt x="74" y="8330"/>
                  </a:moveTo>
                  <a:cubicBezTo>
                    <a:pt x="620" y="3207"/>
                    <a:pt x="4075" y="-497"/>
                    <a:pt x="7713" y="54"/>
                  </a:cubicBezTo>
                  <a:cubicBezTo>
                    <a:pt x="11411" y="606"/>
                    <a:pt x="13897" y="5208"/>
                    <a:pt x="13351" y="10337"/>
                  </a:cubicBezTo>
                  <a:cubicBezTo>
                    <a:pt x="12806" y="15460"/>
                    <a:pt x="9350" y="19164"/>
                    <a:pt x="5712" y="18612"/>
                  </a:cubicBezTo>
                  <a:cubicBezTo>
                    <a:pt x="2075" y="18061"/>
                    <a:pt x="-472" y="13459"/>
                    <a:pt x="74"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0" name="Google Shape;14570;p36"/>
            <p:cNvSpPr/>
            <p:nvPr/>
          </p:nvSpPr>
          <p:spPr>
            <a:xfrm>
              <a:off x="9256811" y="4646710"/>
              <a:ext cx="13427" cy="18666"/>
            </a:xfrm>
            <a:custGeom>
              <a:avLst/>
              <a:gdLst/>
              <a:ahLst/>
              <a:cxnLst/>
              <a:rect l="l" t="t" r="r" b="b"/>
              <a:pathLst>
                <a:path w="13427" h="18666" extrusionOk="0">
                  <a:moveTo>
                    <a:pt x="75" y="8330"/>
                  </a:moveTo>
                  <a:cubicBezTo>
                    <a:pt x="620" y="3207"/>
                    <a:pt x="4077" y="-497"/>
                    <a:pt x="7714" y="54"/>
                  </a:cubicBezTo>
                  <a:cubicBezTo>
                    <a:pt x="11412" y="606"/>
                    <a:pt x="13898" y="5208"/>
                    <a:pt x="13353" y="10337"/>
                  </a:cubicBezTo>
                  <a:cubicBezTo>
                    <a:pt x="12806" y="15460"/>
                    <a:pt x="9351" y="19164"/>
                    <a:pt x="5714" y="18612"/>
                  </a:cubicBezTo>
                  <a:cubicBezTo>
                    <a:pt x="2015" y="18061"/>
                    <a:pt x="-470" y="13459"/>
                    <a:pt x="75" y="833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1" name="Google Shape;14571;p36"/>
            <p:cNvSpPr/>
            <p:nvPr/>
          </p:nvSpPr>
          <p:spPr>
            <a:xfrm>
              <a:off x="9634818" y="4477768"/>
              <a:ext cx="13427" cy="18672"/>
            </a:xfrm>
            <a:custGeom>
              <a:avLst/>
              <a:gdLst/>
              <a:ahLst/>
              <a:cxnLst/>
              <a:rect l="l" t="t" r="r" b="b"/>
              <a:pathLst>
                <a:path w="13427" h="18672" extrusionOk="0">
                  <a:moveTo>
                    <a:pt x="75" y="8336"/>
                  </a:moveTo>
                  <a:cubicBezTo>
                    <a:pt x="621" y="3213"/>
                    <a:pt x="4077" y="-497"/>
                    <a:pt x="7714" y="54"/>
                  </a:cubicBezTo>
                  <a:cubicBezTo>
                    <a:pt x="11412" y="612"/>
                    <a:pt x="13898" y="5214"/>
                    <a:pt x="13353" y="10337"/>
                  </a:cubicBezTo>
                  <a:cubicBezTo>
                    <a:pt x="12806" y="15466"/>
                    <a:pt x="9351" y="19170"/>
                    <a:pt x="5714" y="18618"/>
                  </a:cubicBezTo>
                  <a:cubicBezTo>
                    <a:pt x="2015" y="18067"/>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2" name="Google Shape;14572;p36"/>
            <p:cNvSpPr/>
            <p:nvPr/>
          </p:nvSpPr>
          <p:spPr>
            <a:xfrm>
              <a:off x="9000710" y="4608756"/>
              <a:ext cx="13381" cy="18667"/>
            </a:xfrm>
            <a:custGeom>
              <a:avLst/>
              <a:gdLst/>
              <a:ahLst/>
              <a:cxnLst/>
              <a:rect l="l" t="t" r="r" b="b"/>
              <a:pathLst>
                <a:path w="13381" h="18667" extrusionOk="0">
                  <a:moveTo>
                    <a:pt x="89" y="8331"/>
                  </a:moveTo>
                  <a:cubicBezTo>
                    <a:pt x="635" y="3208"/>
                    <a:pt x="4030" y="-502"/>
                    <a:pt x="7728" y="56"/>
                  </a:cubicBezTo>
                  <a:cubicBezTo>
                    <a:pt x="11366" y="607"/>
                    <a:pt x="13852" y="5209"/>
                    <a:pt x="13306" y="10332"/>
                  </a:cubicBezTo>
                  <a:cubicBezTo>
                    <a:pt x="12760" y="15460"/>
                    <a:pt x="9365" y="19165"/>
                    <a:pt x="5667" y="18613"/>
                  </a:cubicBezTo>
                  <a:cubicBezTo>
                    <a:pt x="2029" y="18061"/>
                    <a:pt x="-517" y="13454"/>
                    <a:pt x="89"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3" name="Google Shape;14573;p36"/>
            <p:cNvSpPr/>
            <p:nvPr/>
          </p:nvSpPr>
          <p:spPr>
            <a:xfrm>
              <a:off x="8916636" y="4459131"/>
              <a:ext cx="13427" cy="18672"/>
            </a:xfrm>
            <a:custGeom>
              <a:avLst/>
              <a:gdLst/>
              <a:ahLst/>
              <a:cxnLst/>
              <a:rect l="l" t="t" r="r" b="b"/>
              <a:pathLst>
                <a:path w="13427" h="18672" extrusionOk="0">
                  <a:moveTo>
                    <a:pt x="75" y="8336"/>
                  </a:moveTo>
                  <a:cubicBezTo>
                    <a:pt x="620" y="3213"/>
                    <a:pt x="4077" y="-497"/>
                    <a:pt x="7714" y="54"/>
                  </a:cubicBezTo>
                  <a:cubicBezTo>
                    <a:pt x="11412" y="612"/>
                    <a:pt x="13898" y="5213"/>
                    <a:pt x="13352" y="10337"/>
                  </a:cubicBezTo>
                  <a:cubicBezTo>
                    <a:pt x="12806" y="15466"/>
                    <a:pt x="9351" y="19170"/>
                    <a:pt x="5713" y="18618"/>
                  </a:cubicBezTo>
                  <a:cubicBezTo>
                    <a:pt x="2015" y="18066"/>
                    <a:pt x="-470"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4" name="Google Shape;14574;p36"/>
            <p:cNvSpPr/>
            <p:nvPr/>
          </p:nvSpPr>
          <p:spPr>
            <a:xfrm>
              <a:off x="9456608" y="4515169"/>
              <a:ext cx="7240" cy="10074"/>
            </a:xfrm>
            <a:custGeom>
              <a:avLst/>
              <a:gdLst/>
              <a:ahLst/>
              <a:cxnLst/>
              <a:rect l="l" t="t" r="r" b="b"/>
              <a:pathLst>
                <a:path w="7240" h="10074" extrusionOk="0">
                  <a:moveTo>
                    <a:pt x="43" y="4497"/>
                  </a:moveTo>
                  <a:cubicBezTo>
                    <a:pt x="346" y="1733"/>
                    <a:pt x="2165" y="-268"/>
                    <a:pt x="4166" y="29"/>
                  </a:cubicBezTo>
                  <a:cubicBezTo>
                    <a:pt x="6166" y="326"/>
                    <a:pt x="7500" y="2812"/>
                    <a:pt x="7197" y="5577"/>
                  </a:cubicBezTo>
                  <a:cubicBezTo>
                    <a:pt x="6894" y="8341"/>
                    <a:pt x="5075" y="10342"/>
                    <a:pt x="3074" y="10045"/>
                  </a:cubicBezTo>
                  <a:cubicBezTo>
                    <a:pt x="1074" y="9748"/>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5" name="Google Shape;14575;p36"/>
            <p:cNvSpPr/>
            <p:nvPr/>
          </p:nvSpPr>
          <p:spPr>
            <a:xfrm>
              <a:off x="9640185" y="4506160"/>
              <a:ext cx="7179" cy="10073"/>
            </a:xfrm>
            <a:custGeom>
              <a:avLst/>
              <a:gdLst/>
              <a:ahLst/>
              <a:cxnLst/>
              <a:rect l="l" t="t" r="r" b="b"/>
              <a:pathLst>
                <a:path w="7179" h="10073" extrusionOk="0">
                  <a:moveTo>
                    <a:pt x="43" y="4497"/>
                  </a:moveTo>
                  <a:cubicBezTo>
                    <a:pt x="346" y="1733"/>
                    <a:pt x="2165" y="-268"/>
                    <a:pt x="4166" y="29"/>
                  </a:cubicBezTo>
                  <a:cubicBezTo>
                    <a:pt x="6106" y="326"/>
                    <a:pt x="7439" y="2812"/>
                    <a:pt x="7136" y="5576"/>
                  </a:cubicBezTo>
                  <a:cubicBezTo>
                    <a:pt x="6894" y="8341"/>
                    <a:pt x="5015" y="10342"/>
                    <a:pt x="3013" y="10045"/>
                  </a:cubicBezTo>
                  <a:cubicBezTo>
                    <a:pt x="1074" y="9742"/>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6" name="Google Shape;14576;p36"/>
            <p:cNvSpPr/>
            <p:nvPr/>
          </p:nvSpPr>
          <p:spPr>
            <a:xfrm>
              <a:off x="9259874" y="4572575"/>
              <a:ext cx="7225" cy="10070"/>
            </a:xfrm>
            <a:custGeom>
              <a:avLst/>
              <a:gdLst/>
              <a:ahLst/>
              <a:cxnLst/>
              <a:rect l="l" t="t" r="r" b="b"/>
              <a:pathLst>
                <a:path w="7225" h="10070" extrusionOk="0">
                  <a:moveTo>
                    <a:pt x="43" y="4493"/>
                  </a:moveTo>
                  <a:cubicBezTo>
                    <a:pt x="346" y="1728"/>
                    <a:pt x="2165" y="-273"/>
                    <a:pt x="4166" y="30"/>
                  </a:cubicBezTo>
                  <a:cubicBezTo>
                    <a:pt x="6106" y="327"/>
                    <a:pt x="7439" y="2807"/>
                    <a:pt x="7197" y="5578"/>
                  </a:cubicBezTo>
                  <a:cubicBezTo>
                    <a:pt x="6894" y="8342"/>
                    <a:pt x="5014" y="10343"/>
                    <a:pt x="3074" y="10040"/>
                  </a:cubicBezTo>
                  <a:cubicBezTo>
                    <a:pt x="1074" y="9743"/>
                    <a:pt x="-260" y="7263"/>
                    <a:pt x="43"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7" name="Google Shape;14577;p36"/>
            <p:cNvSpPr/>
            <p:nvPr/>
          </p:nvSpPr>
          <p:spPr>
            <a:xfrm>
              <a:off x="9091151" y="4474046"/>
              <a:ext cx="7238" cy="10073"/>
            </a:xfrm>
            <a:custGeom>
              <a:avLst/>
              <a:gdLst/>
              <a:ahLst/>
              <a:cxnLst/>
              <a:rect l="l" t="t" r="r" b="b"/>
              <a:pathLst>
                <a:path w="7238" h="10073" extrusionOk="0">
                  <a:moveTo>
                    <a:pt x="43" y="4497"/>
                  </a:moveTo>
                  <a:cubicBezTo>
                    <a:pt x="346" y="1733"/>
                    <a:pt x="2165" y="-268"/>
                    <a:pt x="4165" y="29"/>
                  </a:cubicBezTo>
                  <a:cubicBezTo>
                    <a:pt x="6106" y="326"/>
                    <a:pt x="7500" y="2812"/>
                    <a:pt x="7197" y="5576"/>
                  </a:cubicBezTo>
                  <a:cubicBezTo>
                    <a:pt x="6894" y="8341"/>
                    <a:pt x="5014" y="10342"/>
                    <a:pt x="3074" y="10045"/>
                  </a:cubicBezTo>
                  <a:cubicBezTo>
                    <a:pt x="1073"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8" name="Google Shape;14578;p36"/>
            <p:cNvSpPr/>
            <p:nvPr/>
          </p:nvSpPr>
          <p:spPr>
            <a:xfrm>
              <a:off x="9241626" y="4572534"/>
              <a:ext cx="7239" cy="10073"/>
            </a:xfrm>
            <a:custGeom>
              <a:avLst/>
              <a:gdLst/>
              <a:ahLst/>
              <a:cxnLst/>
              <a:rect l="l" t="t" r="r" b="b"/>
              <a:pathLst>
                <a:path w="7239" h="10073" extrusionOk="0">
                  <a:moveTo>
                    <a:pt x="43" y="4497"/>
                  </a:moveTo>
                  <a:cubicBezTo>
                    <a:pt x="346" y="1733"/>
                    <a:pt x="2165" y="-268"/>
                    <a:pt x="4166" y="29"/>
                  </a:cubicBezTo>
                  <a:cubicBezTo>
                    <a:pt x="6166" y="332"/>
                    <a:pt x="7500" y="2812"/>
                    <a:pt x="7197" y="5576"/>
                  </a:cubicBezTo>
                  <a:cubicBezTo>
                    <a:pt x="6894" y="8341"/>
                    <a:pt x="5015" y="10342"/>
                    <a:pt x="3074" y="10045"/>
                  </a:cubicBezTo>
                  <a:cubicBezTo>
                    <a:pt x="1074" y="9747"/>
                    <a:pt x="-260" y="7262"/>
                    <a:pt x="43"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9" name="Google Shape;14579;p36"/>
            <p:cNvSpPr/>
            <p:nvPr/>
          </p:nvSpPr>
          <p:spPr>
            <a:xfrm>
              <a:off x="9247690" y="4595778"/>
              <a:ext cx="7238" cy="10073"/>
            </a:xfrm>
            <a:custGeom>
              <a:avLst/>
              <a:gdLst/>
              <a:ahLst/>
              <a:cxnLst/>
              <a:rect l="l" t="t" r="r" b="b"/>
              <a:pathLst>
                <a:path w="7238" h="10073" extrusionOk="0">
                  <a:moveTo>
                    <a:pt x="41" y="4497"/>
                  </a:moveTo>
                  <a:cubicBezTo>
                    <a:pt x="345" y="1733"/>
                    <a:pt x="2224" y="-268"/>
                    <a:pt x="4164" y="29"/>
                  </a:cubicBezTo>
                  <a:cubicBezTo>
                    <a:pt x="6165" y="326"/>
                    <a:pt x="7498" y="2812"/>
                    <a:pt x="7196" y="5576"/>
                  </a:cubicBezTo>
                  <a:cubicBezTo>
                    <a:pt x="6892" y="8341"/>
                    <a:pt x="5073" y="10342"/>
                    <a:pt x="3073" y="10045"/>
                  </a:cubicBezTo>
                  <a:cubicBezTo>
                    <a:pt x="1133" y="9748"/>
                    <a:pt x="-261" y="7262"/>
                    <a:pt x="41"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0" name="Google Shape;14580;p36"/>
            <p:cNvSpPr/>
            <p:nvPr/>
          </p:nvSpPr>
          <p:spPr>
            <a:xfrm>
              <a:off x="9078784" y="4482970"/>
              <a:ext cx="7238" cy="10073"/>
            </a:xfrm>
            <a:custGeom>
              <a:avLst/>
              <a:gdLst/>
              <a:ahLst/>
              <a:cxnLst/>
              <a:rect l="l" t="t" r="r" b="b"/>
              <a:pathLst>
                <a:path w="7238" h="10073" extrusionOk="0">
                  <a:moveTo>
                    <a:pt x="42" y="4497"/>
                  </a:moveTo>
                  <a:cubicBezTo>
                    <a:pt x="345" y="1733"/>
                    <a:pt x="2224" y="-268"/>
                    <a:pt x="4164" y="29"/>
                  </a:cubicBezTo>
                  <a:cubicBezTo>
                    <a:pt x="6165" y="326"/>
                    <a:pt x="7498" y="2812"/>
                    <a:pt x="7196" y="5576"/>
                  </a:cubicBezTo>
                  <a:cubicBezTo>
                    <a:pt x="6892" y="8341"/>
                    <a:pt x="5073" y="10342"/>
                    <a:pt x="3073" y="10045"/>
                  </a:cubicBezTo>
                  <a:cubicBezTo>
                    <a:pt x="1133" y="9747"/>
                    <a:pt x="-262" y="7262"/>
                    <a:pt x="42" y="449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1" name="Google Shape;14581;p36"/>
            <p:cNvSpPr/>
            <p:nvPr/>
          </p:nvSpPr>
          <p:spPr>
            <a:xfrm>
              <a:off x="9461338" y="4543693"/>
              <a:ext cx="7238" cy="10070"/>
            </a:xfrm>
            <a:custGeom>
              <a:avLst/>
              <a:gdLst/>
              <a:ahLst/>
              <a:cxnLst/>
              <a:rect l="l" t="t" r="r" b="b"/>
              <a:pathLst>
                <a:path w="7238" h="10070" extrusionOk="0">
                  <a:moveTo>
                    <a:pt x="41" y="4493"/>
                  </a:moveTo>
                  <a:cubicBezTo>
                    <a:pt x="345" y="1728"/>
                    <a:pt x="2224" y="-273"/>
                    <a:pt x="4164" y="30"/>
                  </a:cubicBezTo>
                  <a:cubicBezTo>
                    <a:pt x="6165" y="327"/>
                    <a:pt x="7498" y="2807"/>
                    <a:pt x="7196" y="5578"/>
                  </a:cubicBezTo>
                  <a:cubicBezTo>
                    <a:pt x="6892" y="8342"/>
                    <a:pt x="5074" y="10343"/>
                    <a:pt x="3073" y="10040"/>
                  </a:cubicBezTo>
                  <a:cubicBezTo>
                    <a:pt x="1133" y="9743"/>
                    <a:pt x="-261" y="7263"/>
                    <a:pt x="41" y="449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2" name="Google Shape;14582;p36"/>
            <p:cNvSpPr/>
            <p:nvPr/>
          </p:nvSpPr>
          <p:spPr>
            <a:xfrm>
              <a:off x="9186302" y="4873422"/>
              <a:ext cx="13426" cy="18667"/>
            </a:xfrm>
            <a:custGeom>
              <a:avLst/>
              <a:gdLst/>
              <a:ahLst/>
              <a:cxnLst/>
              <a:rect l="l" t="t" r="r" b="b"/>
              <a:pathLst>
                <a:path w="13426" h="18667" extrusionOk="0">
                  <a:moveTo>
                    <a:pt x="75" y="8331"/>
                  </a:moveTo>
                  <a:cubicBezTo>
                    <a:pt x="620" y="3208"/>
                    <a:pt x="4077" y="-502"/>
                    <a:pt x="7714" y="55"/>
                  </a:cubicBezTo>
                  <a:cubicBezTo>
                    <a:pt x="11351" y="607"/>
                    <a:pt x="13898" y="5209"/>
                    <a:pt x="13353" y="10332"/>
                  </a:cubicBezTo>
                  <a:cubicBezTo>
                    <a:pt x="12746" y="15461"/>
                    <a:pt x="9351" y="19165"/>
                    <a:pt x="5714" y="18613"/>
                  </a:cubicBezTo>
                  <a:cubicBezTo>
                    <a:pt x="2015" y="18062"/>
                    <a:pt x="-470" y="13454"/>
                    <a:pt x="75" y="8331"/>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3" name="Google Shape;14583;p36"/>
            <p:cNvSpPr/>
            <p:nvPr/>
          </p:nvSpPr>
          <p:spPr>
            <a:xfrm>
              <a:off x="9713996" y="4675350"/>
              <a:ext cx="13427" cy="18672"/>
            </a:xfrm>
            <a:custGeom>
              <a:avLst/>
              <a:gdLst/>
              <a:ahLst/>
              <a:cxnLst/>
              <a:rect l="l" t="t" r="r" b="b"/>
              <a:pathLst>
                <a:path w="13427" h="18672" extrusionOk="0">
                  <a:moveTo>
                    <a:pt x="75" y="8336"/>
                  </a:moveTo>
                  <a:cubicBezTo>
                    <a:pt x="621" y="3207"/>
                    <a:pt x="4076" y="-497"/>
                    <a:pt x="7714" y="54"/>
                  </a:cubicBezTo>
                  <a:cubicBezTo>
                    <a:pt x="11412" y="606"/>
                    <a:pt x="13898" y="5213"/>
                    <a:pt x="13352" y="10337"/>
                  </a:cubicBezTo>
                  <a:cubicBezTo>
                    <a:pt x="12807" y="15459"/>
                    <a:pt x="9351" y="19170"/>
                    <a:pt x="5713" y="18618"/>
                  </a:cubicBezTo>
                  <a:cubicBezTo>
                    <a:pt x="2015" y="18060"/>
                    <a:pt x="-471" y="13459"/>
                    <a:pt x="75" y="8336"/>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4" name="Google Shape;14584;p36"/>
            <p:cNvSpPr/>
            <p:nvPr/>
          </p:nvSpPr>
          <p:spPr>
            <a:xfrm>
              <a:off x="8840566" y="4579129"/>
              <a:ext cx="7435" cy="10379"/>
            </a:xfrm>
            <a:custGeom>
              <a:avLst/>
              <a:gdLst/>
              <a:ahLst/>
              <a:cxnLst/>
              <a:rect l="l" t="t" r="r" b="b"/>
              <a:pathLst>
                <a:path w="7435" h="10379" extrusionOk="0">
                  <a:moveTo>
                    <a:pt x="58" y="4632"/>
                  </a:moveTo>
                  <a:cubicBezTo>
                    <a:pt x="361" y="1782"/>
                    <a:pt x="2240" y="-279"/>
                    <a:pt x="4302" y="31"/>
                  </a:cubicBezTo>
                  <a:cubicBezTo>
                    <a:pt x="6302" y="334"/>
                    <a:pt x="7697" y="2898"/>
                    <a:pt x="7394" y="5748"/>
                  </a:cubicBezTo>
                  <a:cubicBezTo>
                    <a:pt x="7090" y="8597"/>
                    <a:pt x="5211" y="10659"/>
                    <a:pt x="3150" y="10349"/>
                  </a:cubicBezTo>
                  <a:cubicBezTo>
                    <a:pt x="1089" y="10040"/>
                    <a:pt x="-306" y="7481"/>
                    <a:pt x="58"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5" name="Google Shape;14585;p36"/>
            <p:cNvSpPr/>
            <p:nvPr/>
          </p:nvSpPr>
          <p:spPr>
            <a:xfrm>
              <a:off x="8963412" y="4765058"/>
              <a:ext cx="7478" cy="10380"/>
            </a:xfrm>
            <a:custGeom>
              <a:avLst/>
              <a:gdLst/>
              <a:ahLst/>
              <a:cxnLst/>
              <a:rect l="l" t="t" r="r" b="b"/>
              <a:pathLst>
                <a:path w="7478" h="10380" extrusionOk="0">
                  <a:moveTo>
                    <a:pt x="41" y="4632"/>
                  </a:moveTo>
                  <a:cubicBezTo>
                    <a:pt x="345" y="1783"/>
                    <a:pt x="2284" y="-279"/>
                    <a:pt x="4286" y="31"/>
                  </a:cubicBezTo>
                  <a:cubicBezTo>
                    <a:pt x="6347" y="340"/>
                    <a:pt x="7741" y="2899"/>
                    <a:pt x="7438" y="5748"/>
                  </a:cubicBezTo>
                  <a:cubicBezTo>
                    <a:pt x="7135" y="8597"/>
                    <a:pt x="5194" y="10659"/>
                    <a:pt x="3194" y="10350"/>
                  </a:cubicBezTo>
                  <a:cubicBezTo>
                    <a:pt x="1133" y="10046"/>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6" name="Google Shape;14586;p36"/>
            <p:cNvSpPr/>
            <p:nvPr/>
          </p:nvSpPr>
          <p:spPr>
            <a:xfrm>
              <a:off x="8982130" y="4754461"/>
              <a:ext cx="7434" cy="10385"/>
            </a:xfrm>
            <a:custGeom>
              <a:avLst/>
              <a:gdLst/>
              <a:ahLst/>
              <a:cxnLst/>
              <a:rect l="l" t="t" r="r" b="b"/>
              <a:pathLst>
                <a:path w="7434" h="10385" extrusionOk="0">
                  <a:moveTo>
                    <a:pt x="58" y="4638"/>
                  </a:moveTo>
                  <a:cubicBezTo>
                    <a:pt x="361" y="1783"/>
                    <a:pt x="2240" y="-279"/>
                    <a:pt x="4301" y="31"/>
                  </a:cubicBezTo>
                  <a:cubicBezTo>
                    <a:pt x="6302" y="340"/>
                    <a:pt x="7696" y="2898"/>
                    <a:pt x="7393" y="5748"/>
                  </a:cubicBezTo>
                  <a:cubicBezTo>
                    <a:pt x="7090" y="8597"/>
                    <a:pt x="5211" y="10659"/>
                    <a:pt x="3149" y="10355"/>
                  </a:cubicBezTo>
                  <a:cubicBezTo>
                    <a:pt x="1088" y="10046"/>
                    <a:pt x="-306" y="7488"/>
                    <a:pt x="58" y="4638"/>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7" name="Google Shape;14587;p36"/>
            <p:cNvSpPr/>
            <p:nvPr/>
          </p:nvSpPr>
          <p:spPr>
            <a:xfrm>
              <a:off x="9489728" y="4677338"/>
              <a:ext cx="4535" cy="6318"/>
            </a:xfrm>
            <a:custGeom>
              <a:avLst/>
              <a:gdLst/>
              <a:ahLst/>
              <a:cxnLst/>
              <a:rect l="l" t="t" r="r" b="b"/>
              <a:pathLst>
                <a:path w="4535" h="6318" extrusionOk="0">
                  <a:moveTo>
                    <a:pt x="25" y="2820"/>
                  </a:moveTo>
                  <a:cubicBezTo>
                    <a:pt x="207" y="1086"/>
                    <a:pt x="1358" y="-169"/>
                    <a:pt x="2631" y="19"/>
                  </a:cubicBezTo>
                  <a:cubicBezTo>
                    <a:pt x="3844" y="207"/>
                    <a:pt x="4693" y="1765"/>
                    <a:pt x="4511" y="3499"/>
                  </a:cubicBezTo>
                  <a:cubicBezTo>
                    <a:pt x="4329" y="5232"/>
                    <a:pt x="3177" y="6488"/>
                    <a:pt x="1904" y="6300"/>
                  </a:cubicBezTo>
                  <a:cubicBezTo>
                    <a:pt x="691" y="6112"/>
                    <a:pt x="-157" y="4553"/>
                    <a:pt x="25" y="2820"/>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8" name="Google Shape;14588;p36"/>
            <p:cNvSpPr/>
            <p:nvPr/>
          </p:nvSpPr>
          <p:spPr>
            <a:xfrm>
              <a:off x="9185427" y="4844158"/>
              <a:ext cx="7479" cy="10380"/>
            </a:xfrm>
            <a:custGeom>
              <a:avLst/>
              <a:gdLst/>
              <a:ahLst/>
              <a:cxnLst/>
              <a:rect l="l" t="t" r="r" b="b"/>
              <a:pathLst>
                <a:path w="7479" h="10380" extrusionOk="0">
                  <a:moveTo>
                    <a:pt x="41" y="4632"/>
                  </a:moveTo>
                  <a:cubicBezTo>
                    <a:pt x="345" y="1783"/>
                    <a:pt x="2284" y="-279"/>
                    <a:pt x="4286" y="31"/>
                  </a:cubicBezTo>
                  <a:cubicBezTo>
                    <a:pt x="6347" y="334"/>
                    <a:pt x="7741" y="2899"/>
                    <a:pt x="7438" y="5748"/>
                  </a:cubicBezTo>
                  <a:cubicBezTo>
                    <a:pt x="7135" y="8597"/>
                    <a:pt x="5194" y="10659"/>
                    <a:pt x="3194" y="10350"/>
                  </a:cubicBezTo>
                  <a:cubicBezTo>
                    <a:pt x="1133" y="10040"/>
                    <a:pt x="-261"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89" name="Google Shape;14589;p36"/>
            <p:cNvSpPr/>
            <p:nvPr/>
          </p:nvSpPr>
          <p:spPr>
            <a:xfrm>
              <a:off x="9704754" y="4656779"/>
              <a:ext cx="7418" cy="10379"/>
            </a:xfrm>
            <a:custGeom>
              <a:avLst/>
              <a:gdLst/>
              <a:ahLst/>
              <a:cxnLst/>
              <a:rect l="l" t="t" r="r" b="b"/>
              <a:pathLst>
                <a:path w="7418" h="10379" extrusionOk="0">
                  <a:moveTo>
                    <a:pt x="41" y="4632"/>
                  </a:moveTo>
                  <a:cubicBezTo>
                    <a:pt x="345" y="1783"/>
                    <a:pt x="2224" y="-279"/>
                    <a:pt x="4285" y="31"/>
                  </a:cubicBezTo>
                  <a:cubicBezTo>
                    <a:pt x="6286" y="334"/>
                    <a:pt x="7680" y="2892"/>
                    <a:pt x="7377" y="5748"/>
                  </a:cubicBezTo>
                  <a:cubicBezTo>
                    <a:pt x="7074" y="8597"/>
                    <a:pt x="5195" y="10659"/>
                    <a:pt x="3133" y="10349"/>
                  </a:cubicBezTo>
                  <a:cubicBezTo>
                    <a:pt x="1133" y="10040"/>
                    <a:pt x="-262" y="7482"/>
                    <a:pt x="41" y="4632"/>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0" name="Google Shape;14590;p36"/>
            <p:cNvSpPr/>
            <p:nvPr/>
          </p:nvSpPr>
          <p:spPr>
            <a:xfrm>
              <a:off x="9477889" y="4683717"/>
              <a:ext cx="7418" cy="10383"/>
            </a:xfrm>
            <a:custGeom>
              <a:avLst/>
              <a:gdLst/>
              <a:ahLst/>
              <a:cxnLst/>
              <a:rect l="l" t="t" r="r" b="b"/>
              <a:pathLst>
                <a:path w="7418" h="10383" extrusionOk="0">
                  <a:moveTo>
                    <a:pt x="41" y="4637"/>
                  </a:moveTo>
                  <a:cubicBezTo>
                    <a:pt x="345" y="1788"/>
                    <a:pt x="2224" y="-273"/>
                    <a:pt x="4286" y="30"/>
                  </a:cubicBezTo>
                  <a:cubicBezTo>
                    <a:pt x="6286" y="339"/>
                    <a:pt x="7680" y="2897"/>
                    <a:pt x="7378" y="5747"/>
                  </a:cubicBezTo>
                  <a:cubicBezTo>
                    <a:pt x="7074" y="8596"/>
                    <a:pt x="5195" y="10657"/>
                    <a:pt x="3133" y="10354"/>
                  </a:cubicBezTo>
                  <a:cubicBezTo>
                    <a:pt x="1133" y="10045"/>
                    <a:pt x="-261" y="7487"/>
                    <a:pt x="41" y="463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1" name="Google Shape;14591;p36"/>
            <p:cNvSpPr/>
            <p:nvPr/>
          </p:nvSpPr>
          <p:spPr>
            <a:xfrm>
              <a:off x="9005742" y="5016677"/>
              <a:ext cx="13381" cy="18666"/>
            </a:xfrm>
            <a:custGeom>
              <a:avLst/>
              <a:gdLst/>
              <a:ahLst/>
              <a:cxnLst/>
              <a:rect l="l" t="t" r="r" b="b"/>
              <a:pathLst>
                <a:path w="13381" h="18666" extrusionOk="0">
                  <a:moveTo>
                    <a:pt x="89" y="8330"/>
                  </a:moveTo>
                  <a:cubicBezTo>
                    <a:pt x="635" y="3207"/>
                    <a:pt x="4030" y="-497"/>
                    <a:pt x="7728" y="54"/>
                  </a:cubicBezTo>
                  <a:cubicBezTo>
                    <a:pt x="11366" y="606"/>
                    <a:pt x="13852" y="5208"/>
                    <a:pt x="13306" y="10337"/>
                  </a:cubicBezTo>
                  <a:cubicBezTo>
                    <a:pt x="12761" y="15459"/>
                    <a:pt x="9365" y="19164"/>
                    <a:pt x="5667" y="18612"/>
                  </a:cubicBezTo>
                  <a:cubicBezTo>
                    <a:pt x="2030" y="18060"/>
                    <a:pt x="-517" y="13459"/>
                    <a:pt x="89"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2" name="Google Shape;14592;p36"/>
            <p:cNvSpPr/>
            <p:nvPr/>
          </p:nvSpPr>
          <p:spPr>
            <a:xfrm>
              <a:off x="9175147" y="5094716"/>
              <a:ext cx="13425" cy="18666"/>
            </a:xfrm>
            <a:custGeom>
              <a:avLst/>
              <a:gdLst/>
              <a:ahLst/>
              <a:cxnLst/>
              <a:rect l="l" t="t" r="r" b="b"/>
              <a:pathLst>
                <a:path w="13425" h="18666" extrusionOk="0">
                  <a:moveTo>
                    <a:pt x="75" y="8330"/>
                  </a:moveTo>
                  <a:cubicBezTo>
                    <a:pt x="620" y="3207"/>
                    <a:pt x="4077" y="-497"/>
                    <a:pt x="7714" y="54"/>
                  </a:cubicBezTo>
                  <a:cubicBezTo>
                    <a:pt x="11351" y="606"/>
                    <a:pt x="13898" y="5208"/>
                    <a:pt x="13352" y="10337"/>
                  </a:cubicBezTo>
                  <a:cubicBezTo>
                    <a:pt x="12746" y="15459"/>
                    <a:pt x="9351" y="19164"/>
                    <a:pt x="5713" y="18612"/>
                  </a:cubicBezTo>
                  <a:cubicBezTo>
                    <a:pt x="2015" y="18060"/>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3" name="Google Shape;14593;p36"/>
            <p:cNvSpPr/>
            <p:nvPr/>
          </p:nvSpPr>
          <p:spPr>
            <a:xfrm>
              <a:off x="9162476" y="5057588"/>
              <a:ext cx="13425" cy="18672"/>
            </a:xfrm>
            <a:custGeom>
              <a:avLst/>
              <a:gdLst/>
              <a:ahLst/>
              <a:cxnLst/>
              <a:rect l="l" t="t" r="r" b="b"/>
              <a:pathLst>
                <a:path w="13425" h="18672" extrusionOk="0">
                  <a:moveTo>
                    <a:pt x="75" y="8336"/>
                  </a:moveTo>
                  <a:cubicBezTo>
                    <a:pt x="621" y="3207"/>
                    <a:pt x="4076" y="-497"/>
                    <a:pt x="7713" y="54"/>
                  </a:cubicBezTo>
                  <a:cubicBezTo>
                    <a:pt x="11352" y="606"/>
                    <a:pt x="13897" y="5214"/>
                    <a:pt x="13352" y="10337"/>
                  </a:cubicBezTo>
                  <a:cubicBezTo>
                    <a:pt x="12746" y="15460"/>
                    <a:pt x="9350" y="19170"/>
                    <a:pt x="5713" y="18618"/>
                  </a:cubicBezTo>
                  <a:cubicBezTo>
                    <a:pt x="2015" y="18060"/>
                    <a:pt x="-471" y="13459"/>
                    <a:pt x="75"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4" name="Google Shape;14594;p36"/>
            <p:cNvSpPr/>
            <p:nvPr/>
          </p:nvSpPr>
          <p:spPr>
            <a:xfrm>
              <a:off x="9636456" y="4888015"/>
              <a:ext cx="13426" cy="18666"/>
            </a:xfrm>
            <a:custGeom>
              <a:avLst/>
              <a:gdLst/>
              <a:ahLst/>
              <a:cxnLst/>
              <a:rect l="l" t="t" r="r" b="b"/>
              <a:pathLst>
                <a:path w="13426" h="18666" extrusionOk="0">
                  <a:moveTo>
                    <a:pt x="74" y="8336"/>
                  </a:moveTo>
                  <a:cubicBezTo>
                    <a:pt x="680" y="3207"/>
                    <a:pt x="4075" y="-497"/>
                    <a:pt x="7713" y="54"/>
                  </a:cubicBezTo>
                  <a:cubicBezTo>
                    <a:pt x="11411" y="606"/>
                    <a:pt x="13897" y="5208"/>
                    <a:pt x="13351" y="10337"/>
                  </a:cubicBezTo>
                  <a:cubicBezTo>
                    <a:pt x="12805" y="15460"/>
                    <a:pt x="9350" y="19164"/>
                    <a:pt x="5712" y="18612"/>
                  </a:cubicBezTo>
                  <a:cubicBezTo>
                    <a:pt x="2074" y="18061"/>
                    <a:pt x="-472" y="13459"/>
                    <a:pt x="74" y="8336"/>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5" name="Google Shape;14595;p36"/>
            <p:cNvSpPr/>
            <p:nvPr/>
          </p:nvSpPr>
          <p:spPr>
            <a:xfrm>
              <a:off x="9624876" y="4821375"/>
              <a:ext cx="13426" cy="18666"/>
            </a:xfrm>
            <a:custGeom>
              <a:avLst/>
              <a:gdLst/>
              <a:ahLst/>
              <a:cxnLst/>
              <a:rect l="l" t="t" r="r" b="b"/>
              <a:pathLst>
                <a:path w="13426" h="18666" extrusionOk="0">
                  <a:moveTo>
                    <a:pt x="74" y="8330"/>
                  </a:moveTo>
                  <a:cubicBezTo>
                    <a:pt x="680" y="3207"/>
                    <a:pt x="4075" y="-497"/>
                    <a:pt x="7713" y="54"/>
                  </a:cubicBezTo>
                  <a:cubicBezTo>
                    <a:pt x="11411" y="606"/>
                    <a:pt x="13897" y="5208"/>
                    <a:pt x="13351" y="10337"/>
                  </a:cubicBezTo>
                  <a:cubicBezTo>
                    <a:pt x="12806" y="15459"/>
                    <a:pt x="9350" y="19164"/>
                    <a:pt x="5712" y="18612"/>
                  </a:cubicBezTo>
                  <a:cubicBezTo>
                    <a:pt x="2075" y="18060"/>
                    <a:pt x="-472" y="13459"/>
                    <a:pt x="74"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6" name="Google Shape;14596;p36"/>
            <p:cNvSpPr/>
            <p:nvPr/>
          </p:nvSpPr>
          <p:spPr>
            <a:xfrm>
              <a:off x="9750675" y="4813692"/>
              <a:ext cx="13381" cy="18667"/>
            </a:xfrm>
            <a:custGeom>
              <a:avLst/>
              <a:gdLst/>
              <a:ahLst/>
              <a:cxnLst/>
              <a:rect l="l" t="t" r="r" b="b"/>
              <a:pathLst>
                <a:path w="13381" h="18667" extrusionOk="0">
                  <a:moveTo>
                    <a:pt x="75" y="8331"/>
                  </a:moveTo>
                  <a:cubicBezTo>
                    <a:pt x="621" y="3208"/>
                    <a:pt x="4016" y="-502"/>
                    <a:pt x="7714" y="55"/>
                  </a:cubicBezTo>
                  <a:cubicBezTo>
                    <a:pt x="11351" y="607"/>
                    <a:pt x="13898" y="5209"/>
                    <a:pt x="13292" y="10332"/>
                  </a:cubicBezTo>
                  <a:cubicBezTo>
                    <a:pt x="12747" y="15461"/>
                    <a:pt x="9351" y="19165"/>
                    <a:pt x="5653" y="18613"/>
                  </a:cubicBezTo>
                  <a:cubicBezTo>
                    <a:pt x="2015" y="18061"/>
                    <a:pt x="-470" y="13460"/>
                    <a:pt x="75" y="8331"/>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7" name="Google Shape;14597;p36"/>
            <p:cNvSpPr/>
            <p:nvPr/>
          </p:nvSpPr>
          <p:spPr>
            <a:xfrm>
              <a:off x="9878718" y="4632274"/>
              <a:ext cx="13381" cy="18666"/>
            </a:xfrm>
            <a:custGeom>
              <a:avLst/>
              <a:gdLst/>
              <a:ahLst/>
              <a:cxnLst/>
              <a:rect l="l" t="t" r="r" b="b"/>
              <a:pathLst>
                <a:path w="13381" h="18666" extrusionOk="0">
                  <a:moveTo>
                    <a:pt x="75" y="8330"/>
                  </a:moveTo>
                  <a:cubicBezTo>
                    <a:pt x="621" y="3207"/>
                    <a:pt x="4016" y="-497"/>
                    <a:pt x="7714" y="54"/>
                  </a:cubicBezTo>
                  <a:cubicBezTo>
                    <a:pt x="11352" y="606"/>
                    <a:pt x="13898" y="5208"/>
                    <a:pt x="13292" y="10331"/>
                  </a:cubicBezTo>
                  <a:cubicBezTo>
                    <a:pt x="12747" y="15460"/>
                    <a:pt x="9351" y="19164"/>
                    <a:pt x="5653"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8" name="Google Shape;14598;p36"/>
            <p:cNvSpPr/>
            <p:nvPr/>
          </p:nvSpPr>
          <p:spPr>
            <a:xfrm>
              <a:off x="9016366" y="4982065"/>
              <a:ext cx="13427" cy="18666"/>
            </a:xfrm>
            <a:custGeom>
              <a:avLst/>
              <a:gdLst/>
              <a:ahLst/>
              <a:cxnLst/>
              <a:rect l="l" t="t" r="r" b="b"/>
              <a:pathLst>
                <a:path w="13427" h="18666" extrusionOk="0">
                  <a:moveTo>
                    <a:pt x="75" y="8330"/>
                  </a:moveTo>
                  <a:cubicBezTo>
                    <a:pt x="621" y="3207"/>
                    <a:pt x="4077" y="-497"/>
                    <a:pt x="7714" y="54"/>
                  </a:cubicBezTo>
                  <a:cubicBezTo>
                    <a:pt x="11412" y="606"/>
                    <a:pt x="13898" y="5208"/>
                    <a:pt x="13353" y="10337"/>
                  </a:cubicBezTo>
                  <a:cubicBezTo>
                    <a:pt x="12807" y="15460"/>
                    <a:pt x="9351" y="19164"/>
                    <a:pt x="5714" y="18612"/>
                  </a:cubicBezTo>
                  <a:cubicBezTo>
                    <a:pt x="2015" y="18061"/>
                    <a:pt x="-470" y="13459"/>
                    <a:pt x="75" y="8330"/>
                  </a:cubicBezTo>
                  <a:close/>
                </a:path>
              </a:pathLst>
            </a:custGeom>
            <a:solidFill>
              <a:srgbClr val="C39A9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99" name="Google Shape;14599;p36"/>
            <p:cNvSpPr/>
            <p:nvPr/>
          </p:nvSpPr>
          <p:spPr>
            <a:xfrm>
              <a:off x="8938461" y="5149043"/>
              <a:ext cx="13381" cy="18667"/>
            </a:xfrm>
            <a:custGeom>
              <a:avLst/>
              <a:gdLst/>
              <a:ahLst/>
              <a:cxnLst/>
              <a:rect l="l" t="t" r="r" b="b"/>
              <a:pathLst>
                <a:path w="13381" h="18667" extrusionOk="0">
                  <a:moveTo>
                    <a:pt x="75" y="8336"/>
                  </a:moveTo>
                  <a:cubicBezTo>
                    <a:pt x="620" y="3207"/>
                    <a:pt x="4016" y="-497"/>
                    <a:pt x="7714" y="54"/>
                  </a:cubicBezTo>
                  <a:cubicBezTo>
                    <a:pt x="11351" y="606"/>
                    <a:pt x="13898" y="5208"/>
                    <a:pt x="13292" y="10337"/>
                  </a:cubicBezTo>
                  <a:cubicBezTo>
                    <a:pt x="12746" y="15459"/>
                    <a:pt x="9351" y="19170"/>
                    <a:pt x="5653" y="18612"/>
                  </a:cubicBezTo>
                  <a:cubicBezTo>
                    <a:pt x="2015" y="18060"/>
                    <a:pt x="-470" y="13459"/>
                    <a:pt x="75"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0" name="Google Shape;14600;p36"/>
            <p:cNvSpPr/>
            <p:nvPr/>
          </p:nvSpPr>
          <p:spPr>
            <a:xfrm>
              <a:off x="9298281" y="5196386"/>
              <a:ext cx="13426" cy="18672"/>
            </a:xfrm>
            <a:custGeom>
              <a:avLst/>
              <a:gdLst/>
              <a:ahLst/>
              <a:cxnLst/>
              <a:rect l="l" t="t" r="r" b="b"/>
              <a:pathLst>
                <a:path w="13426" h="18672" extrusionOk="0">
                  <a:moveTo>
                    <a:pt x="74" y="8336"/>
                  </a:moveTo>
                  <a:cubicBezTo>
                    <a:pt x="620" y="3207"/>
                    <a:pt x="4075" y="-497"/>
                    <a:pt x="7713" y="54"/>
                  </a:cubicBezTo>
                  <a:cubicBezTo>
                    <a:pt x="11411" y="606"/>
                    <a:pt x="13897" y="5214"/>
                    <a:pt x="13351" y="10337"/>
                  </a:cubicBezTo>
                  <a:cubicBezTo>
                    <a:pt x="12806" y="15460"/>
                    <a:pt x="9350" y="19170"/>
                    <a:pt x="5712" y="18618"/>
                  </a:cubicBezTo>
                  <a:cubicBezTo>
                    <a:pt x="2075" y="18061"/>
                    <a:pt x="-472" y="13459"/>
                    <a:pt x="74"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1" name="Google Shape;14601;p36"/>
            <p:cNvSpPr/>
            <p:nvPr/>
          </p:nvSpPr>
          <p:spPr>
            <a:xfrm>
              <a:off x="9835538" y="5048154"/>
              <a:ext cx="13381" cy="18672"/>
            </a:xfrm>
            <a:custGeom>
              <a:avLst/>
              <a:gdLst/>
              <a:ahLst/>
              <a:cxnLst/>
              <a:rect l="l" t="t" r="r" b="b"/>
              <a:pathLst>
                <a:path w="13381" h="18672" extrusionOk="0">
                  <a:moveTo>
                    <a:pt x="89" y="8336"/>
                  </a:moveTo>
                  <a:cubicBezTo>
                    <a:pt x="635" y="3213"/>
                    <a:pt x="4030" y="-497"/>
                    <a:pt x="7728" y="54"/>
                  </a:cubicBezTo>
                  <a:cubicBezTo>
                    <a:pt x="11366" y="612"/>
                    <a:pt x="13852" y="5214"/>
                    <a:pt x="13306" y="10337"/>
                  </a:cubicBezTo>
                  <a:cubicBezTo>
                    <a:pt x="12761" y="15466"/>
                    <a:pt x="9365" y="19170"/>
                    <a:pt x="5667" y="18618"/>
                  </a:cubicBezTo>
                  <a:cubicBezTo>
                    <a:pt x="2030" y="18067"/>
                    <a:pt x="-517" y="13459"/>
                    <a:pt x="89" y="8336"/>
                  </a:cubicBezTo>
                  <a:close/>
                </a:path>
              </a:pathLst>
            </a:custGeom>
            <a:solidFill>
              <a:srgbClr val="BC808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2" name="Google Shape;14602;p36"/>
            <p:cNvSpPr/>
            <p:nvPr/>
          </p:nvSpPr>
          <p:spPr>
            <a:xfrm>
              <a:off x="9023050" y="5165928"/>
              <a:ext cx="24371" cy="30816"/>
            </a:xfrm>
            <a:custGeom>
              <a:avLst/>
              <a:gdLst/>
              <a:ahLst/>
              <a:cxnLst/>
              <a:rect l="l" t="t" r="r" b="b"/>
              <a:pathLst>
                <a:path w="24371" h="30816" extrusionOk="0">
                  <a:moveTo>
                    <a:pt x="0" y="15405"/>
                  </a:moveTo>
                  <a:cubicBezTo>
                    <a:pt x="0" y="6899"/>
                    <a:pt x="5456" y="0"/>
                    <a:pt x="12186" y="0"/>
                  </a:cubicBezTo>
                  <a:cubicBezTo>
                    <a:pt x="18915" y="0"/>
                    <a:pt x="24371" y="6899"/>
                    <a:pt x="24371" y="15405"/>
                  </a:cubicBezTo>
                  <a:cubicBezTo>
                    <a:pt x="24371" y="23917"/>
                    <a:pt x="18915" y="30816"/>
                    <a:pt x="12186" y="30816"/>
                  </a:cubicBezTo>
                  <a:cubicBezTo>
                    <a:pt x="5456" y="30816"/>
                    <a:pt x="0" y="23917"/>
                    <a:pt x="0" y="15405"/>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3" name="Google Shape;14603;p36"/>
            <p:cNvSpPr/>
            <p:nvPr/>
          </p:nvSpPr>
          <p:spPr>
            <a:xfrm>
              <a:off x="8950904" y="5226499"/>
              <a:ext cx="18187" cy="24371"/>
            </a:xfrm>
            <a:custGeom>
              <a:avLst/>
              <a:gdLst/>
              <a:ahLst/>
              <a:cxnLst/>
              <a:rect l="l" t="t" r="r" b="b"/>
              <a:pathLst>
                <a:path w="18187" h="24371" extrusionOk="0">
                  <a:moveTo>
                    <a:pt x="0" y="12186"/>
                  </a:moveTo>
                  <a:cubicBezTo>
                    <a:pt x="0" y="5457"/>
                    <a:pt x="4062" y="0"/>
                    <a:pt x="9094" y="0"/>
                  </a:cubicBezTo>
                  <a:cubicBezTo>
                    <a:pt x="14065" y="0"/>
                    <a:pt x="18188" y="5457"/>
                    <a:pt x="18188" y="12186"/>
                  </a:cubicBezTo>
                  <a:cubicBezTo>
                    <a:pt x="18188" y="18915"/>
                    <a:pt x="14065" y="24372"/>
                    <a:pt x="9094" y="24372"/>
                  </a:cubicBezTo>
                  <a:cubicBezTo>
                    <a:pt x="4062" y="24372"/>
                    <a:pt x="0" y="18915"/>
                    <a:pt x="0" y="12186"/>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4" name="Google Shape;14604;p36"/>
            <p:cNvSpPr/>
            <p:nvPr/>
          </p:nvSpPr>
          <p:spPr>
            <a:xfrm>
              <a:off x="9203595" y="5284568"/>
              <a:ext cx="28070" cy="39322"/>
            </a:xfrm>
            <a:custGeom>
              <a:avLst/>
              <a:gdLst/>
              <a:ahLst/>
              <a:cxnLst/>
              <a:rect l="l" t="t" r="r" b="b"/>
              <a:pathLst>
                <a:path w="28070" h="39322" extrusionOk="0">
                  <a:moveTo>
                    <a:pt x="0" y="19661"/>
                  </a:moveTo>
                  <a:cubicBezTo>
                    <a:pt x="0" y="8803"/>
                    <a:pt x="6305" y="0"/>
                    <a:pt x="14066" y="0"/>
                  </a:cubicBezTo>
                  <a:cubicBezTo>
                    <a:pt x="21826" y="0"/>
                    <a:pt x="28070" y="8803"/>
                    <a:pt x="28070" y="19661"/>
                  </a:cubicBezTo>
                  <a:cubicBezTo>
                    <a:pt x="28070" y="30519"/>
                    <a:pt x="21826" y="39323"/>
                    <a:pt x="14066"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5" name="Google Shape;14605;p36"/>
            <p:cNvSpPr/>
            <p:nvPr/>
          </p:nvSpPr>
          <p:spPr>
            <a:xfrm>
              <a:off x="9641016" y="5217290"/>
              <a:ext cx="16672" cy="23401"/>
            </a:xfrm>
            <a:custGeom>
              <a:avLst/>
              <a:gdLst/>
              <a:ahLst/>
              <a:cxnLst/>
              <a:rect l="l" t="t" r="r" b="b"/>
              <a:pathLst>
                <a:path w="16672" h="23401" extrusionOk="0">
                  <a:moveTo>
                    <a:pt x="0" y="11701"/>
                  </a:moveTo>
                  <a:cubicBezTo>
                    <a:pt x="0" y="5238"/>
                    <a:pt x="3759" y="0"/>
                    <a:pt x="8366" y="0"/>
                  </a:cubicBezTo>
                  <a:cubicBezTo>
                    <a:pt x="12974" y="0"/>
                    <a:pt x="16672" y="5238"/>
                    <a:pt x="16672" y="11701"/>
                  </a:cubicBezTo>
                  <a:cubicBezTo>
                    <a:pt x="16672" y="18164"/>
                    <a:pt x="12974" y="23402"/>
                    <a:pt x="8366" y="23402"/>
                  </a:cubicBezTo>
                  <a:cubicBezTo>
                    <a:pt x="3759" y="23402"/>
                    <a:pt x="0" y="18164"/>
                    <a:pt x="0" y="1170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6" name="Google Shape;14606;p36"/>
            <p:cNvSpPr/>
            <p:nvPr/>
          </p:nvSpPr>
          <p:spPr>
            <a:xfrm>
              <a:off x="9536860" y="5274940"/>
              <a:ext cx="28070" cy="39322"/>
            </a:xfrm>
            <a:custGeom>
              <a:avLst/>
              <a:gdLst/>
              <a:ahLst/>
              <a:cxnLst/>
              <a:rect l="l" t="t" r="r" b="b"/>
              <a:pathLst>
                <a:path w="28070" h="39322" extrusionOk="0">
                  <a:moveTo>
                    <a:pt x="0" y="19661"/>
                  </a:moveTo>
                  <a:cubicBezTo>
                    <a:pt x="0" y="8803"/>
                    <a:pt x="6305" y="0"/>
                    <a:pt x="14065" y="0"/>
                  </a:cubicBezTo>
                  <a:cubicBezTo>
                    <a:pt x="21825" y="0"/>
                    <a:pt x="28070" y="8803"/>
                    <a:pt x="28070" y="19661"/>
                  </a:cubicBezTo>
                  <a:cubicBezTo>
                    <a:pt x="28070" y="30519"/>
                    <a:pt x="21825" y="39323"/>
                    <a:pt x="14065" y="39323"/>
                  </a:cubicBezTo>
                  <a:cubicBezTo>
                    <a:pt x="6305" y="39323"/>
                    <a:pt x="0" y="30519"/>
                    <a:pt x="0" y="19661"/>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7" name="Google Shape;14607;p36"/>
            <p:cNvSpPr/>
            <p:nvPr/>
          </p:nvSpPr>
          <p:spPr>
            <a:xfrm>
              <a:off x="9866786" y="5129762"/>
              <a:ext cx="16496" cy="23683"/>
            </a:xfrm>
            <a:custGeom>
              <a:avLst/>
              <a:gdLst/>
              <a:ahLst/>
              <a:cxnLst/>
              <a:rect l="l" t="t" r="r" b="b"/>
              <a:pathLst>
                <a:path w="16496" h="23683" extrusionOk="0">
                  <a:moveTo>
                    <a:pt x="8430" y="2"/>
                  </a:moveTo>
                  <a:cubicBezTo>
                    <a:pt x="12977" y="105"/>
                    <a:pt x="16615" y="5488"/>
                    <a:pt x="16493" y="12030"/>
                  </a:cubicBezTo>
                  <a:cubicBezTo>
                    <a:pt x="16373" y="18571"/>
                    <a:pt x="12614" y="23785"/>
                    <a:pt x="8067" y="23682"/>
                  </a:cubicBezTo>
                  <a:cubicBezTo>
                    <a:pt x="3520" y="23579"/>
                    <a:pt x="-118" y="18195"/>
                    <a:pt x="3" y="11654"/>
                  </a:cubicBezTo>
                  <a:cubicBezTo>
                    <a:pt x="124" y="5118"/>
                    <a:pt x="3883" y="-102"/>
                    <a:pt x="8430" y="2"/>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8" name="Google Shape;14608;p36"/>
            <p:cNvSpPr/>
            <p:nvPr/>
          </p:nvSpPr>
          <p:spPr>
            <a:xfrm>
              <a:off x="10029314" y="4864295"/>
              <a:ext cx="19552" cy="25670"/>
            </a:xfrm>
            <a:custGeom>
              <a:avLst/>
              <a:gdLst/>
              <a:ahLst/>
              <a:cxnLst/>
              <a:rect l="l" t="t" r="r" b="b"/>
              <a:pathLst>
                <a:path w="19552" h="25670" extrusionOk="0">
                  <a:moveTo>
                    <a:pt x="8563" y="64"/>
                  </a:moveTo>
                  <a:cubicBezTo>
                    <a:pt x="13959" y="-639"/>
                    <a:pt x="18809" y="4508"/>
                    <a:pt x="19476" y="11565"/>
                  </a:cubicBezTo>
                  <a:cubicBezTo>
                    <a:pt x="20143" y="18616"/>
                    <a:pt x="16384" y="24903"/>
                    <a:pt x="10988" y="25606"/>
                  </a:cubicBezTo>
                  <a:cubicBezTo>
                    <a:pt x="5653" y="26309"/>
                    <a:pt x="742" y="21162"/>
                    <a:pt x="76" y="14105"/>
                  </a:cubicBezTo>
                  <a:cubicBezTo>
                    <a:pt x="-591" y="7054"/>
                    <a:pt x="3228" y="767"/>
                    <a:pt x="8563" y="64"/>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09" name="Google Shape;14609;p36"/>
            <p:cNvSpPr/>
            <p:nvPr/>
          </p:nvSpPr>
          <p:spPr>
            <a:xfrm>
              <a:off x="10019536" y="4941517"/>
              <a:ext cx="18555" cy="25944"/>
            </a:xfrm>
            <a:custGeom>
              <a:avLst/>
              <a:gdLst/>
              <a:ahLst/>
              <a:cxnLst/>
              <a:rect l="l" t="t" r="r" b="b"/>
              <a:pathLst>
                <a:path w="18555" h="25944" extrusionOk="0">
                  <a:moveTo>
                    <a:pt x="8580" y="19"/>
                  </a:moveTo>
                  <a:cubicBezTo>
                    <a:pt x="13673" y="-369"/>
                    <a:pt x="18160" y="5112"/>
                    <a:pt x="18523" y="12266"/>
                  </a:cubicBezTo>
                  <a:cubicBezTo>
                    <a:pt x="18948" y="19420"/>
                    <a:pt x="15128" y="25537"/>
                    <a:pt x="9975" y="25925"/>
                  </a:cubicBezTo>
                  <a:cubicBezTo>
                    <a:pt x="4882" y="26313"/>
                    <a:pt x="396" y="20832"/>
                    <a:pt x="32" y="13679"/>
                  </a:cubicBezTo>
                  <a:cubicBezTo>
                    <a:pt x="-393" y="6525"/>
                    <a:pt x="3427" y="408"/>
                    <a:pt x="8580" y="19"/>
                  </a:cubicBezTo>
                  <a:close/>
                </a:path>
              </a:pathLst>
            </a:custGeom>
            <a:solidFill>
              <a:srgbClr val="85515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0" name="Google Shape;14610;p36"/>
            <p:cNvSpPr/>
            <p:nvPr/>
          </p:nvSpPr>
          <p:spPr>
            <a:xfrm>
              <a:off x="9824603" y="4477498"/>
              <a:ext cx="11316" cy="17208"/>
            </a:xfrm>
            <a:custGeom>
              <a:avLst/>
              <a:gdLst/>
              <a:ahLst/>
              <a:cxnLst/>
              <a:rect l="l" t="t" r="r" b="b"/>
              <a:pathLst>
                <a:path w="11316" h="17208" extrusionOk="0">
                  <a:moveTo>
                    <a:pt x="1324" y="11285"/>
                  </a:moveTo>
                  <a:cubicBezTo>
                    <a:pt x="-677" y="6774"/>
                    <a:pt x="-374" y="1912"/>
                    <a:pt x="1990" y="433"/>
                  </a:cubicBezTo>
                  <a:cubicBezTo>
                    <a:pt x="4355" y="-1052"/>
                    <a:pt x="7932" y="1409"/>
                    <a:pt x="9994" y="5919"/>
                  </a:cubicBezTo>
                  <a:cubicBezTo>
                    <a:pt x="11994" y="10436"/>
                    <a:pt x="11690" y="15292"/>
                    <a:pt x="9327" y="16778"/>
                  </a:cubicBezTo>
                  <a:cubicBezTo>
                    <a:pt x="6962" y="18257"/>
                    <a:pt x="3385" y="15801"/>
                    <a:pt x="1324" y="11285"/>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1" name="Google Shape;14611;p36"/>
            <p:cNvSpPr/>
            <p:nvPr/>
          </p:nvSpPr>
          <p:spPr>
            <a:xfrm>
              <a:off x="9846462" y="4501395"/>
              <a:ext cx="9522" cy="12535"/>
            </a:xfrm>
            <a:custGeom>
              <a:avLst/>
              <a:gdLst/>
              <a:ahLst/>
              <a:cxnLst/>
              <a:rect l="l" t="t" r="r" b="b"/>
              <a:pathLst>
                <a:path w="9522" h="12535" extrusionOk="0">
                  <a:moveTo>
                    <a:pt x="745" y="8747"/>
                  </a:moveTo>
                  <a:cubicBezTo>
                    <a:pt x="-649" y="5571"/>
                    <a:pt x="-43" y="1884"/>
                    <a:pt x="2200" y="514"/>
                  </a:cubicBezTo>
                  <a:cubicBezTo>
                    <a:pt x="4382" y="-856"/>
                    <a:pt x="7292" y="605"/>
                    <a:pt x="8748" y="3782"/>
                  </a:cubicBezTo>
                  <a:cubicBezTo>
                    <a:pt x="10203" y="6965"/>
                    <a:pt x="9536" y="10651"/>
                    <a:pt x="7353" y="12021"/>
                  </a:cubicBezTo>
                  <a:cubicBezTo>
                    <a:pt x="5110" y="13391"/>
                    <a:pt x="2200" y="11930"/>
                    <a:pt x="745" y="8747"/>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2" name="Google Shape;14612;p36"/>
            <p:cNvSpPr/>
            <p:nvPr/>
          </p:nvSpPr>
          <p:spPr>
            <a:xfrm>
              <a:off x="9829396" y="4504312"/>
              <a:ext cx="9522" cy="12539"/>
            </a:xfrm>
            <a:custGeom>
              <a:avLst/>
              <a:gdLst/>
              <a:ahLst/>
              <a:cxnLst/>
              <a:rect l="l" t="t" r="r" b="b"/>
              <a:pathLst>
                <a:path w="9522" h="12539" extrusionOk="0">
                  <a:moveTo>
                    <a:pt x="775" y="8753"/>
                  </a:moveTo>
                  <a:cubicBezTo>
                    <a:pt x="-681" y="5576"/>
                    <a:pt x="-13" y="1884"/>
                    <a:pt x="2169" y="513"/>
                  </a:cubicBezTo>
                  <a:cubicBezTo>
                    <a:pt x="4412" y="-857"/>
                    <a:pt x="7322" y="610"/>
                    <a:pt x="8777" y="3787"/>
                  </a:cubicBezTo>
                  <a:cubicBezTo>
                    <a:pt x="10172" y="6964"/>
                    <a:pt x="9566" y="10656"/>
                    <a:pt x="7322" y="12026"/>
                  </a:cubicBezTo>
                  <a:cubicBezTo>
                    <a:pt x="5140" y="13397"/>
                    <a:pt x="2169" y="11929"/>
                    <a:pt x="775" y="8753"/>
                  </a:cubicBezTo>
                  <a:close/>
                </a:path>
              </a:pathLst>
            </a:custGeom>
            <a:solidFill>
              <a:srgbClr val="D8C4B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613" name="Google Shape;14613;p36"/>
          <p:cNvGrpSpPr/>
          <p:nvPr/>
        </p:nvGrpSpPr>
        <p:grpSpPr>
          <a:xfrm flipH="1">
            <a:off x="563697" y="4858730"/>
            <a:ext cx="649088" cy="649604"/>
            <a:chOff x="9757563" y="4011198"/>
            <a:chExt cx="1722634" cy="1724002"/>
          </a:xfrm>
        </p:grpSpPr>
        <p:sp>
          <p:nvSpPr>
            <p:cNvPr id="14614" name="Google Shape;14614;p36"/>
            <p:cNvSpPr/>
            <p:nvPr/>
          </p:nvSpPr>
          <p:spPr>
            <a:xfrm>
              <a:off x="9757563" y="4373509"/>
              <a:ext cx="1721372" cy="1361691"/>
            </a:xfrm>
            <a:custGeom>
              <a:avLst/>
              <a:gdLst/>
              <a:ahLst/>
              <a:cxnLst/>
              <a:rect l="l" t="t" r="r" b="b"/>
              <a:pathLst>
                <a:path w="1721372" h="1361691" extrusionOk="0">
                  <a:moveTo>
                    <a:pt x="706458" y="102404"/>
                  </a:moveTo>
                  <a:cubicBezTo>
                    <a:pt x="706458" y="102404"/>
                    <a:pt x="754717" y="-3638"/>
                    <a:pt x="882396" y="96"/>
                  </a:cubicBezTo>
                  <a:cubicBezTo>
                    <a:pt x="1010136" y="3831"/>
                    <a:pt x="1035963" y="94935"/>
                    <a:pt x="1035963" y="94935"/>
                  </a:cubicBezTo>
                  <a:cubicBezTo>
                    <a:pt x="1035963" y="94935"/>
                    <a:pt x="1074401" y="57849"/>
                    <a:pt x="1112838" y="58904"/>
                  </a:cubicBezTo>
                  <a:cubicBezTo>
                    <a:pt x="1150608" y="59941"/>
                    <a:pt x="1193532" y="98669"/>
                    <a:pt x="1193532" y="98669"/>
                  </a:cubicBezTo>
                  <a:cubicBezTo>
                    <a:pt x="1193532" y="98669"/>
                    <a:pt x="1481811" y="-19037"/>
                    <a:pt x="1648838" y="423270"/>
                  </a:cubicBezTo>
                  <a:cubicBezTo>
                    <a:pt x="1778457" y="766380"/>
                    <a:pt x="1709767" y="948302"/>
                    <a:pt x="1632893" y="1057969"/>
                  </a:cubicBezTo>
                  <a:cubicBezTo>
                    <a:pt x="1561717" y="1159409"/>
                    <a:pt x="1431249" y="1141937"/>
                    <a:pt x="1431249" y="1141937"/>
                  </a:cubicBezTo>
                  <a:cubicBezTo>
                    <a:pt x="1431249" y="1141937"/>
                    <a:pt x="1413485" y="1222637"/>
                    <a:pt x="1307388" y="1276849"/>
                  </a:cubicBezTo>
                  <a:cubicBezTo>
                    <a:pt x="1236152" y="1313237"/>
                    <a:pt x="1118658" y="1286210"/>
                    <a:pt x="1118658" y="1286210"/>
                  </a:cubicBezTo>
                  <a:cubicBezTo>
                    <a:pt x="1118658" y="1286210"/>
                    <a:pt x="1056880" y="1344884"/>
                    <a:pt x="992009" y="1341853"/>
                  </a:cubicBezTo>
                  <a:cubicBezTo>
                    <a:pt x="927200" y="1338822"/>
                    <a:pt x="848688" y="1286707"/>
                    <a:pt x="848688" y="1286707"/>
                  </a:cubicBezTo>
                  <a:cubicBezTo>
                    <a:pt x="848688" y="1286707"/>
                    <a:pt x="795458" y="1362108"/>
                    <a:pt x="683966" y="1361690"/>
                  </a:cubicBezTo>
                  <a:cubicBezTo>
                    <a:pt x="585387" y="1361326"/>
                    <a:pt x="502935" y="1252490"/>
                    <a:pt x="502935" y="1252490"/>
                  </a:cubicBezTo>
                  <a:cubicBezTo>
                    <a:pt x="502935" y="1252490"/>
                    <a:pt x="442369" y="1304137"/>
                    <a:pt x="370647" y="1281396"/>
                  </a:cubicBezTo>
                  <a:cubicBezTo>
                    <a:pt x="298926" y="1258649"/>
                    <a:pt x="256549" y="1168037"/>
                    <a:pt x="256549" y="1168037"/>
                  </a:cubicBezTo>
                  <a:cubicBezTo>
                    <a:pt x="256549" y="1168037"/>
                    <a:pt x="139782" y="1211658"/>
                    <a:pt x="55329" y="1060885"/>
                  </a:cubicBezTo>
                  <a:cubicBezTo>
                    <a:pt x="-4267" y="954522"/>
                    <a:pt x="-19969" y="737218"/>
                    <a:pt x="29260" y="517405"/>
                  </a:cubicBezTo>
                  <a:cubicBezTo>
                    <a:pt x="135053" y="44554"/>
                    <a:pt x="505360" y="76977"/>
                    <a:pt x="505360" y="76977"/>
                  </a:cubicBezTo>
                  <a:cubicBezTo>
                    <a:pt x="505360" y="76977"/>
                    <a:pt x="563562" y="58583"/>
                    <a:pt x="611517" y="63372"/>
                  </a:cubicBezTo>
                  <a:cubicBezTo>
                    <a:pt x="659472" y="68156"/>
                    <a:pt x="706458" y="102404"/>
                    <a:pt x="706458" y="10240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5" name="Google Shape;14615;p36"/>
            <p:cNvSpPr/>
            <p:nvPr/>
          </p:nvSpPr>
          <p:spPr>
            <a:xfrm>
              <a:off x="10422391" y="4373478"/>
              <a:ext cx="354039" cy="186521"/>
            </a:xfrm>
            <a:custGeom>
              <a:avLst/>
              <a:gdLst/>
              <a:ahLst/>
              <a:cxnLst/>
              <a:rect l="l" t="t" r="r" b="b"/>
              <a:pathLst>
                <a:path w="354039" h="186521" extrusionOk="0">
                  <a:moveTo>
                    <a:pt x="217569" y="96"/>
                  </a:moveTo>
                  <a:cubicBezTo>
                    <a:pt x="89889" y="-3638"/>
                    <a:pt x="41691" y="102410"/>
                    <a:pt x="41691" y="102410"/>
                  </a:cubicBezTo>
                  <a:cubicBezTo>
                    <a:pt x="41691" y="102410"/>
                    <a:pt x="-15055" y="139774"/>
                    <a:pt x="3860" y="165740"/>
                  </a:cubicBezTo>
                  <a:cubicBezTo>
                    <a:pt x="26535" y="196744"/>
                    <a:pt x="60304" y="178963"/>
                    <a:pt x="90677" y="181533"/>
                  </a:cubicBezTo>
                  <a:cubicBezTo>
                    <a:pt x="101166" y="182431"/>
                    <a:pt x="111230" y="185935"/>
                    <a:pt x="121839" y="186469"/>
                  </a:cubicBezTo>
                  <a:cubicBezTo>
                    <a:pt x="132388" y="186996"/>
                    <a:pt x="143301" y="183401"/>
                    <a:pt x="153790" y="182382"/>
                  </a:cubicBezTo>
                  <a:cubicBezTo>
                    <a:pt x="228603" y="175125"/>
                    <a:pt x="321301" y="146988"/>
                    <a:pt x="354039" y="63269"/>
                  </a:cubicBezTo>
                  <a:cubicBezTo>
                    <a:pt x="334518" y="36569"/>
                    <a:pt x="294868" y="2352"/>
                    <a:pt x="217569" y="96"/>
                  </a:cubicBezTo>
                  <a:close/>
                </a:path>
              </a:pathLst>
            </a:custGeom>
            <a:solidFill>
              <a:srgbClr val="D97B4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6" name="Google Shape;14616;p36"/>
            <p:cNvSpPr/>
            <p:nvPr/>
          </p:nvSpPr>
          <p:spPr>
            <a:xfrm>
              <a:off x="9757629" y="4436305"/>
              <a:ext cx="1722568" cy="1147170"/>
            </a:xfrm>
            <a:custGeom>
              <a:avLst/>
              <a:gdLst/>
              <a:ahLst/>
              <a:cxnLst/>
              <a:rect l="l" t="t" r="r" b="b"/>
              <a:pathLst>
                <a:path w="1722568" h="1147170" extrusionOk="0">
                  <a:moveTo>
                    <a:pt x="589141" y="0"/>
                  </a:moveTo>
                  <a:cubicBezTo>
                    <a:pt x="580653" y="218"/>
                    <a:pt x="572287" y="1231"/>
                    <a:pt x="564102" y="2231"/>
                  </a:cubicBezTo>
                  <a:cubicBezTo>
                    <a:pt x="559130" y="2850"/>
                    <a:pt x="554402" y="3456"/>
                    <a:pt x="549794" y="4238"/>
                  </a:cubicBezTo>
                  <a:cubicBezTo>
                    <a:pt x="544338" y="5153"/>
                    <a:pt x="538821" y="6008"/>
                    <a:pt x="534092" y="7008"/>
                  </a:cubicBezTo>
                  <a:cubicBezTo>
                    <a:pt x="530879" y="7694"/>
                    <a:pt x="528332" y="8354"/>
                    <a:pt x="525604" y="9009"/>
                  </a:cubicBezTo>
                  <a:cubicBezTo>
                    <a:pt x="515419" y="11483"/>
                    <a:pt x="505295" y="14175"/>
                    <a:pt x="505295" y="14175"/>
                  </a:cubicBezTo>
                  <a:cubicBezTo>
                    <a:pt x="505295" y="14175"/>
                    <a:pt x="345846" y="218"/>
                    <a:pt x="206284" y="124273"/>
                  </a:cubicBezTo>
                  <a:cubicBezTo>
                    <a:pt x="193007" y="136089"/>
                    <a:pt x="179912" y="149196"/>
                    <a:pt x="167119" y="163643"/>
                  </a:cubicBezTo>
                  <a:cubicBezTo>
                    <a:pt x="160753" y="170852"/>
                    <a:pt x="154388" y="178375"/>
                    <a:pt x="148204" y="186293"/>
                  </a:cubicBezTo>
                  <a:cubicBezTo>
                    <a:pt x="148204" y="186306"/>
                    <a:pt x="148204" y="186354"/>
                    <a:pt x="148204" y="186372"/>
                  </a:cubicBezTo>
                  <a:cubicBezTo>
                    <a:pt x="142020" y="194290"/>
                    <a:pt x="135957" y="202523"/>
                    <a:pt x="129955" y="211181"/>
                  </a:cubicBezTo>
                  <a:cubicBezTo>
                    <a:pt x="129955" y="211199"/>
                    <a:pt x="129955" y="211241"/>
                    <a:pt x="129955" y="211259"/>
                  </a:cubicBezTo>
                  <a:cubicBezTo>
                    <a:pt x="112070" y="237274"/>
                    <a:pt x="95156" y="266660"/>
                    <a:pt x="79999" y="299938"/>
                  </a:cubicBezTo>
                  <a:cubicBezTo>
                    <a:pt x="69874" y="322121"/>
                    <a:pt x="60477" y="346008"/>
                    <a:pt x="51990" y="371744"/>
                  </a:cubicBezTo>
                  <a:cubicBezTo>
                    <a:pt x="47685" y="384609"/>
                    <a:pt x="43623" y="397922"/>
                    <a:pt x="39864" y="411727"/>
                  </a:cubicBezTo>
                  <a:cubicBezTo>
                    <a:pt x="36045" y="425556"/>
                    <a:pt x="32467" y="439840"/>
                    <a:pt x="29194" y="454645"/>
                  </a:cubicBezTo>
                  <a:cubicBezTo>
                    <a:pt x="24950" y="473451"/>
                    <a:pt x="21373" y="492185"/>
                    <a:pt x="18099" y="510888"/>
                  </a:cubicBezTo>
                  <a:cubicBezTo>
                    <a:pt x="17432" y="514744"/>
                    <a:pt x="16765" y="518593"/>
                    <a:pt x="16159" y="522443"/>
                  </a:cubicBezTo>
                  <a:cubicBezTo>
                    <a:pt x="13007" y="541292"/>
                    <a:pt x="10279" y="560117"/>
                    <a:pt x="8096" y="578686"/>
                  </a:cubicBezTo>
                  <a:cubicBezTo>
                    <a:pt x="5913" y="597220"/>
                    <a:pt x="4277" y="615505"/>
                    <a:pt x="2942" y="633620"/>
                  </a:cubicBezTo>
                  <a:cubicBezTo>
                    <a:pt x="2700" y="637143"/>
                    <a:pt x="2458" y="640671"/>
                    <a:pt x="2275" y="644175"/>
                  </a:cubicBezTo>
                  <a:cubicBezTo>
                    <a:pt x="1124" y="662266"/>
                    <a:pt x="336" y="680139"/>
                    <a:pt x="93" y="697648"/>
                  </a:cubicBezTo>
                  <a:cubicBezTo>
                    <a:pt x="-150" y="715666"/>
                    <a:pt x="93" y="733327"/>
                    <a:pt x="699" y="750575"/>
                  </a:cubicBezTo>
                  <a:cubicBezTo>
                    <a:pt x="821" y="752582"/>
                    <a:pt x="942" y="754589"/>
                    <a:pt x="1003" y="756583"/>
                  </a:cubicBezTo>
                  <a:cubicBezTo>
                    <a:pt x="1730" y="773934"/>
                    <a:pt x="2822" y="790892"/>
                    <a:pt x="4458" y="807279"/>
                  </a:cubicBezTo>
                  <a:cubicBezTo>
                    <a:pt x="5974" y="823024"/>
                    <a:pt x="7975" y="838101"/>
                    <a:pt x="10339" y="852816"/>
                  </a:cubicBezTo>
                  <a:cubicBezTo>
                    <a:pt x="10703" y="855229"/>
                    <a:pt x="11067" y="857672"/>
                    <a:pt x="11430" y="860055"/>
                  </a:cubicBezTo>
                  <a:cubicBezTo>
                    <a:pt x="13916" y="874793"/>
                    <a:pt x="16826" y="889076"/>
                    <a:pt x="20100" y="902584"/>
                  </a:cubicBezTo>
                  <a:cubicBezTo>
                    <a:pt x="20100" y="902730"/>
                    <a:pt x="20100" y="902905"/>
                    <a:pt x="20161" y="903051"/>
                  </a:cubicBezTo>
                  <a:cubicBezTo>
                    <a:pt x="20161" y="903075"/>
                    <a:pt x="20161" y="903099"/>
                    <a:pt x="20221" y="903124"/>
                  </a:cubicBezTo>
                  <a:cubicBezTo>
                    <a:pt x="40106" y="925840"/>
                    <a:pt x="61265" y="944550"/>
                    <a:pt x="77513" y="945653"/>
                  </a:cubicBezTo>
                  <a:cubicBezTo>
                    <a:pt x="142444" y="950073"/>
                    <a:pt x="178275" y="787478"/>
                    <a:pt x="178275" y="787478"/>
                  </a:cubicBezTo>
                  <a:cubicBezTo>
                    <a:pt x="178275" y="787478"/>
                    <a:pt x="181367" y="1109545"/>
                    <a:pt x="342876" y="1095201"/>
                  </a:cubicBezTo>
                  <a:cubicBezTo>
                    <a:pt x="478437" y="1083160"/>
                    <a:pt x="492441" y="888870"/>
                    <a:pt x="492441" y="888870"/>
                  </a:cubicBezTo>
                  <a:cubicBezTo>
                    <a:pt x="492441" y="888870"/>
                    <a:pt x="514267" y="1152287"/>
                    <a:pt x="650434" y="1145205"/>
                  </a:cubicBezTo>
                  <a:cubicBezTo>
                    <a:pt x="814853" y="1136651"/>
                    <a:pt x="892940" y="707585"/>
                    <a:pt x="892940" y="707585"/>
                  </a:cubicBezTo>
                  <a:cubicBezTo>
                    <a:pt x="892940" y="707585"/>
                    <a:pt x="884635" y="1138349"/>
                    <a:pt x="1054450" y="1146976"/>
                  </a:cubicBezTo>
                  <a:cubicBezTo>
                    <a:pt x="1243544" y="1156579"/>
                    <a:pt x="1281072" y="808207"/>
                    <a:pt x="1281072" y="808207"/>
                  </a:cubicBezTo>
                  <a:cubicBezTo>
                    <a:pt x="1281072" y="808207"/>
                    <a:pt x="1378014" y="1024753"/>
                    <a:pt x="1466226" y="998817"/>
                  </a:cubicBezTo>
                  <a:cubicBezTo>
                    <a:pt x="1593299" y="961464"/>
                    <a:pt x="1489506" y="621295"/>
                    <a:pt x="1489506" y="621295"/>
                  </a:cubicBezTo>
                  <a:cubicBezTo>
                    <a:pt x="1489506" y="621295"/>
                    <a:pt x="1626582" y="804351"/>
                    <a:pt x="1704548" y="841624"/>
                  </a:cubicBezTo>
                  <a:cubicBezTo>
                    <a:pt x="1740803" y="691634"/>
                    <a:pt x="1723040" y="557304"/>
                    <a:pt x="1645013" y="350555"/>
                  </a:cubicBezTo>
                  <a:cubicBezTo>
                    <a:pt x="1477987" y="-91752"/>
                    <a:pt x="1193466" y="35903"/>
                    <a:pt x="1193466" y="35903"/>
                  </a:cubicBezTo>
                  <a:cubicBezTo>
                    <a:pt x="1193466" y="35903"/>
                    <a:pt x="1172065" y="51466"/>
                    <a:pt x="1172065" y="51466"/>
                  </a:cubicBezTo>
                  <a:cubicBezTo>
                    <a:pt x="1172065" y="51466"/>
                    <a:pt x="1124958" y="17503"/>
                    <a:pt x="1076881" y="37285"/>
                  </a:cubicBezTo>
                  <a:cubicBezTo>
                    <a:pt x="1048144" y="49132"/>
                    <a:pt x="1026137" y="83440"/>
                    <a:pt x="1026137" y="83440"/>
                  </a:cubicBezTo>
                  <a:cubicBezTo>
                    <a:pt x="1026137" y="83440"/>
                    <a:pt x="988367" y="44015"/>
                    <a:pt x="941502" y="46610"/>
                  </a:cubicBezTo>
                  <a:cubicBezTo>
                    <a:pt x="875237" y="50284"/>
                    <a:pt x="845045" y="123884"/>
                    <a:pt x="845045" y="123884"/>
                  </a:cubicBezTo>
                  <a:cubicBezTo>
                    <a:pt x="845045" y="123884"/>
                    <a:pt x="831586" y="71988"/>
                    <a:pt x="756773" y="49150"/>
                  </a:cubicBezTo>
                  <a:cubicBezTo>
                    <a:pt x="714698" y="36327"/>
                    <a:pt x="669289" y="64719"/>
                    <a:pt x="669289" y="64719"/>
                  </a:cubicBezTo>
                  <a:cubicBezTo>
                    <a:pt x="669289" y="64719"/>
                    <a:pt x="638309" y="752"/>
                    <a:pt x="589141" y="0"/>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617" name="Google Shape;14617;p36"/>
            <p:cNvGrpSpPr/>
            <p:nvPr/>
          </p:nvGrpSpPr>
          <p:grpSpPr>
            <a:xfrm>
              <a:off x="10484877" y="4011198"/>
              <a:ext cx="269949" cy="570829"/>
              <a:chOff x="10484877" y="4011198"/>
              <a:chExt cx="269949" cy="570829"/>
            </a:xfrm>
          </p:grpSpPr>
          <p:grpSp>
            <p:nvGrpSpPr>
              <p:cNvPr id="14618" name="Google Shape;14618;p36"/>
              <p:cNvGrpSpPr/>
              <p:nvPr/>
            </p:nvGrpSpPr>
            <p:grpSpPr>
              <a:xfrm>
                <a:off x="10484877" y="4011198"/>
                <a:ext cx="269949" cy="558063"/>
                <a:chOff x="10484877" y="4011198"/>
                <a:chExt cx="269949" cy="558063"/>
              </a:xfrm>
            </p:grpSpPr>
            <p:sp>
              <p:nvSpPr>
                <p:cNvPr id="14619" name="Google Shape;14619;p36"/>
                <p:cNvSpPr/>
                <p:nvPr/>
              </p:nvSpPr>
              <p:spPr>
                <a:xfrm>
                  <a:off x="10484877" y="4011198"/>
                  <a:ext cx="269949" cy="558046"/>
                </a:xfrm>
                <a:custGeom>
                  <a:avLst/>
                  <a:gdLst/>
                  <a:ahLst/>
                  <a:cxnLst/>
                  <a:rect l="l" t="t" r="r" b="b"/>
                  <a:pathLst>
                    <a:path w="269949" h="558046" extrusionOk="0">
                      <a:moveTo>
                        <a:pt x="0" y="473099"/>
                      </a:moveTo>
                      <a:cubicBezTo>
                        <a:pt x="0" y="473099"/>
                        <a:pt x="50866" y="451055"/>
                        <a:pt x="70145" y="405270"/>
                      </a:cubicBezTo>
                      <a:cubicBezTo>
                        <a:pt x="89424" y="359485"/>
                        <a:pt x="37770" y="213660"/>
                        <a:pt x="56261" y="150069"/>
                      </a:cubicBezTo>
                      <a:cubicBezTo>
                        <a:pt x="74813" y="86484"/>
                        <a:pt x="119555" y="0"/>
                        <a:pt x="119555" y="0"/>
                      </a:cubicBezTo>
                      <a:lnTo>
                        <a:pt x="173513" y="41547"/>
                      </a:lnTo>
                      <a:cubicBezTo>
                        <a:pt x="173513" y="41547"/>
                        <a:pt x="97911" y="123787"/>
                        <a:pt x="132651" y="186530"/>
                      </a:cubicBezTo>
                      <a:cubicBezTo>
                        <a:pt x="167329" y="249266"/>
                        <a:pt x="247599" y="307510"/>
                        <a:pt x="259906" y="354399"/>
                      </a:cubicBezTo>
                      <a:cubicBezTo>
                        <a:pt x="284581" y="448509"/>
                        <a:pt x="256026" y="522273"/>
                        <a:pt x="256026" y="522273"/>
                      </a:cubicBezTo>
                      <a:cubicBezTo>
                        <a:pt x="256026" y="522273"/>
                        <a:pt x="202917" y="568253"/>
                        <a:pt x="138895" y="555957"/>
                      </a:cubicBezTo>
                      <a:cubicBezTo>
                        <a:pt x="74874" y="543669"/>
                        <a:pt x="0" y="473099"/>
                        <a:pt x="0" y="473099"/>
                      </a:cubicBezTo>
                      <a:close/>
                    </a:path>
                  </a:pathLst>
                </a:custGeom>
                <a:solidFill>
                  <a:srgbClr val="AC5A4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0" name="Google Shape;14620;p36"/>
                <p:cNvSpPr/>
                <p:nvPr/>
              </p:nvSpPr>
              <p:spPr>
                <a:xfrm>
                  <a:off x="10484877" y="4022535"/>
                  <a:ext cx="269949" cy="546726"/>
                </a:xfrm>
                <a:custGeom>
                  <a:avLst/>
                  <a:gdLst/>
                  <a:ahLst/>
                  <a:cxnLst/>
                  <a:rect l="l" t="t" r="r" b="b"/>
                  <a:pathLst>
                    <a:path w="269949" h="546726" extrusionOk="0">
                      <a:moveTo>
                        <a:pt x="134287" y="0"/>
                      </a:moveTo>
                      <a:cubicBezTo>
                        <a:pt x="133439" y="1431"/>
                        <a:pt x="132348" y="2716"/>
                        <a:pt x="131499" y="4165"/>
                      </a:cubicBezTo>
                      <a:cubicBezTo>
                        <a:pt x="86513" y="80166"/>
                        <a:pt x="112280" y="184208"/>
                        <a:pt x="104581" y="269042"/>
                      </a:cubicBezTo>
                      <a:cubicBezTo>
                        <a:pt x="102762" y="288801"/>
                        <a:pt x="103004" y="309559"/>
                        <a:pt x="96032" y="328214"/>
                      </a:cubicBezTo>
                      <a:cubicBezTo>
                        <a:pt x="91182" y="341200"/>
                        <a:pt x="83362" y="352598"/>
                        <a:pt x="74085" y="362577"/>
                      </a:cubicBezTo>
                      <a:cubicBezTo>
                        <a:pt x="74207" y="375042"/>
                        <a:pt x="73419" y="386252"/>
                        <a:pt x="70145" y="393933"/>
                      </a:cubicBezTo>
                      <a:cubicBezTo>
                        <a:pt x="50866" y="439718"/>
                        <a:pt x="0" y="461738"/>
                        <a:pt x="0" y="461738"/>
                      </a:cubicBezTo>
                      <a:cubicBezTo>
                        <a:pt x="0" y="461738"/>
                        <a:pt x="74874" y="532344"/>
                        <a:pt x="138895" y="544638"/>
                      </a:cubicBezTo>
                      <a:cubicBezTo>
                        <a:pt x="202917" y="556928"/>
                        <a:pt x="256026" y="510967"/>
                        <a:pt x="256026" y="510967"/>
                      </a:cubicBezTo>
                      <a:cubicBezTo>
                        <a:pt x="256026" y="510967"/>
                        <a:pt x="284581" y="437196"/>
                        <a:pt x="259906" y="343085"/>
                      </a:cubicBezTo>
                      <a:cubicBezTo>
                        <a:pt x="247599" y="296197"/>
                        <a:pt x="167390" y="237941"/>
                        <a:pt x="132651" y="175205"/>
                      </a:cubicBezTo>
                      <a:cubicBezTo>
                        <a:pt x="97972" y="112462"/>
                        <a:pt x="173513" y="30204"/>
                        <a:pt x="173513" y="30204"/>
                      </a:cubicBezTo>
                      <a:lnTo>
                        <a:pt x="134287" y="0"/>
                      </a:ln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1" name="Google Shape;14621;p36"/>
                <p:cNvSpPr/>
                <p:nvPr/>
              </p:nvSpPr>
              <p:spPr>
                <a:xfrm>
                  <a:off x="10484877" y="4284799"/>
                  <a:ext cx="269949" cy="284462"/>
                </a:xfrm>
                <a:custGeom>
                  <a:avLst/>
                  <a:gdLst/>
                  <a:ahLst/>
                  <a:cxnLst/>
                  <a:rect l="l" t="t" r="r" b="b"/>
                  <a:pathLst>
                    <a:path w="269949" h="284462" extrusionOk="0">
                      <a:moveTo>
                        <a:pt x="202129" y="0"/>
                      </a:moveTo>
                      <a:cubicBezTo>
                        <a:pt x="200310" y="5165"/>
                        <a:pt x="198431" y="10367"/>
                        <a:pt x="196976" y="15563"/>
                      </a:cubicBezTo>
                      <a:cubicBezTo>
                        <a:pt x="184608" y="58123"/>
                        <a:pt x="163994" y="100410"/>
                        <a:pt x="132651" y="130517"/>
                      </a:cubicBezTo>
                      <a:cubicBezTo>
                        <a:pt x="108521" y="153767"/>
                        <a:pt x="81058" y="172198"/>
                        <a:pt x="48319" y="172198"/>
                      </a:cubicBezTo>
                      <a:cubicBezTo>
                        <a:pt x="45773" y="172198"/>
                        <a:pt x="43166" y="172083"/>
                        <a:pt x="40680" y="172046"/>
                      </a:cubicBezTo>
                      <a:cubicBezTo>
                        <a:pt x="20673" y="190428"/>
                        <a:pt x="0" y="199474"/>
                        <a:pt x="0" y="199474"/>
                      </a:cubicBezTo>
                      <a:cubicBezTo>
                        <a:pt x="0" y="199474"/>
                        <a:pt x="74874" y="270079"/>
                        <a:pt x="138895" y="282374"/>
                      </a:cubicBezTo>
                      <a:cubicBezTo>
                        <a:pt x="202917" y="294663"/>
                        <a:pt x="256026" y="248702"/>
                        <a:pt x="256026" y="248702"/>
                      </a:cubicBezTo>
                      <a:cubicBezTo>
                        <a:pt x="256026" y="248702"/>
                        <a:pt x="284581" y="174932"/>
                        <a:pt x="259906" y="80821"/>
                      </a:cubicBezTo>
                      <a:cubicBezTo>
                        <a:pt x="253540" y="56625"/>
                        <a:pt x="229047" y="29295"/>
                        <a:pt x="202129" y="0"/>
                      </a:cubicBezTo>
                      <a:close/>
                    </a:path>
                  </a:pathLst>
                </a:custGeom>
                <a:solidFill>
                  <a:srgbClr val="6213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622" name="Google Shape;14622;p36"/>
              <p:cNvGrpSpPr/>
              <p:nvPr/>
            </p:nvGrpSpPr>
            <p:grpSpPr>
              <a:xfrm>
                <a:off x="10571428" y="4028301"/>
                <a:ext cx="142375" cy="553726"/>
                <a:chOff x="10571428" y="4028301"/>
                <a:chExt cx="142375" cy="553726"/>
              </a:xfrm>
            </p:grpSpPr>
            <p:sp>
              <p:nvSpPr>
                <p:cNvPr id="14623" name="Google Shape;14623;p36"/>
                <p:cNvSpPr/>
                <p:nvPr/>
              </p:nvSpPr>
              <p:spPr>
                <a:xfrm>
                  <a:off x="10573416" y="4306775"/>
                  <a:ext cx="92309" cy="275252"/>
                </a:xfrm>
                <a:custGeom>
                  <a:avLst/>
                  <a:gdLst/>
                  <a:ahLst/>
                  <a:cxnLst/>
                  <a:rect l="l" t="t" r="r" b="b"/>
                  <a:pathLst>
                    <a:path w="92309" h="275252" extrusionOk="0">
                      <a:moveTo>
                        <a:pt x="18709" y="44"/>
                      </a:moveTo>
                      <a:cubicBezTo>
                        <a:pt x="10646" y="602"/>
                        <a:pt x="5007" y="6907"/>
                        <a:pt x="2219" y="16995"/>
                      </a:cubicBezTo>
                      <a:cubicBezTo>
                        <a:pt x="-85" y="25422"/>
                        <a:pt x="-449" y="36280"/>
                        <a:pt x="460" y="46429"/>
                      </a:cubicBezTo>
                      <a:cubicBezTo>
                        <a:pt x="1855" y="61653"/>
                        <a:pt x="3734" y="73954"/>
                        <a:pt x="7978" y="98738"/>
                      </a:cubicBezTo>
                      <a:cubicBezTo>
                        <a:pt x="9433" y="107135"/>
                        <a:pt x="9736" y="109190"/>
                        <a:pt x="10343" y="113070"/>
                      </a:cubicBezTo>
                      <a:cubicBezTo>
                        <a:pt x="15920" y="146560"/>
                        <a:pt x="17739" y="168507"/>
                        <a:pt x="15920" y="192733"/>
                      </a:cubicBezTo>
                      <a:cubicBezTo>
                        <a:pt x="14101" y="216359"/>
                        <a:pt x="10403" y="236336"/>
                        <a:pt x="4098" y="255833"/>
                      </a:cubicBezTo>
                      <a:cubicBezTo>
                        <a:pt x="7736" y="257701"/>
                        <a:pt x="11373" y="259174"/>
                        <a:pt x="15072" y="260841"/>
                      </a:cubicBezTo>
                      <a:cubicBezTo>
                        <a:pt x="21862" y="240022"/>
                        <a:pt x="25863" y="218748"/>
                        <a:pt x="27742" y="193812"/>
                      </a:cubicBezTo>
                      <a:cubicBezTo>
                        <a:pt x="29683" y="168204"/>
                        <a:pt x="27682" y="145275"/>
                        <a:pt x="21983" y="110760"/>
                      </a:cubicBezTo>
                      <a:cubicBezTo>
                        <a:pt x="21377" y="106843"/>
                        <a:pt x="21013" y="104776"/>
                        <a:pt x="19558" y="96349"/>
                      </a:cubicBezTo>
                      <a:cubicBezTo>
                        <a:pt x="15375" y="71917"/>
                        <a:pt x="13617" y="59858"/>
                        <a:pt x="12283" y="45113"/>
                      </a:cubicBezTo>
                      <a:cubicBezTo>
                        <a:pt x="11495" y="36517"/>
                        <a:pt x="11798" y="27241"/>
                        <a:pt x="13617" y="20772"/>
                      </a:cubicBezTo>
                      <a:cubicBezTo>
                        <a:pt x="15496" y="13727"/>
                        <a:pt x="18164" y="11678"/>
                        <a:pt x="23801" y="13757"/>
                      </a:cubicBezTo>
                      <a:cubicBezTo>
                        <a:pt x="40899" y="20027"/>
                        <a:pt x="52963" y="46563"/>
                        <a:pt x="61572" y="84642"/>
                      </a:cubicBezTo>
                      <a:cubicBezTo>
                        <a:pt x="74910" y="143268"/>
                        <a:pt x="79942" y="200330"/>
                        <a:pt x="80427" y="275252"/>
                      </a:cubicBezTo>
                      <a:cubicBezTo>
                        <a:pt x="84489" y="275040"/>
                        <a:pt x="88430" y="274591"/>
                        <a:pt x="92310" y="274021"/>
                      </a:cubicBezTo>
                      <a:cubicBezTo>
                        <a:pt x="91764" y="198717"/>
                        <a:pt x="86611" y="140934"/>
                        <a:pt x="73091" y="81483"/>
                      </a:cubicBezTo>
                      <a:cubicBezTo>
                        <a:pt x="69271" y="64557"/>
                        <a:pt x="64785" y="49909"/>
                        <a:pt x="58844" y="36875"/>
                      </a:cubicBezTo>
                      <a:cubicBezTo>
                        <a:pt x="50599" y="18608"/>
                        <a:pt x="40413" y="6143"/>
                        <a:pt x="27560" y="1432"/>
                      </a:cubicBezTo>
                      <a:cubicBezTo>
                        <a:pt x="24348" y="262"/>
                        <a:pt x="21377" y="-144"/>
                        <a:pt x="18709" y="44"/>
                      </a:cubicBez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4" name="Google Shape;14624;p36"/>
                <p:cNvSpPr/>
                <p:nvPr/>
              </p:nvSpPr>
              <p:spPr>
                <a:xfrm>
                  <a:off x="10571428" y="4028301"/>
                  <a:ext cx="142375" cy="543092"/>
                </a:xfrm>
                <a:custGeom>
                  <a:avLst/>
                  <a:gdLst/>
                  <a:ahLst/>
                  <a:cxnLst/>
                  <a:rect l="l" t="t" r="r" b="b"/>
                  <a:pathLst>
                    <a:path w="142375" h="543092" extrusionOk="0">
                      <a:moveTo>
                        <a:pt x="39613" y="0"/>
                      </a:moveTo>
                      <a:cubicBezTo>
                        <a:pt x="20636" y="40644"/>
                        <a:pt x="5298" y="90928"/>
                        <a:pt x="933" y="131899"/>
                      </a:cubicBezTo>
                      <a:cubicBezTo>
                        <a:pt x="-2038" y="159751"/>
                        <a:pt x="2146" y="186233"/>
                        <a:pt x="12634" y="213800"/>
                      </a:cubicBezTo>
                      <a:cubicBezTo>
                        <a:pt x="20576" y="234576"/>
                        <a:pt x="29488" y="251176"/>
                        <a:pt x="49010" y="283987"/>
                      </a:cubicBezTo>
                      <a:cubicBezTo>
                        <a:pt x="49920" y="285472"/>
                        <a:pt x="55012" y="294063"/>
                        <a:pt x="56103" y="295858"/>
                      </a:cubicBezTo>
                      <a:cubicBezTo>
                        <a:pt x="62408" y="306510"/>
                        <a:pt x="66955" y="314524"/>
                        <a:pt x="71139" y="322436"/>
                      </a:cubicBezTo>
                      <a:cubicBezTo>
                        <a:pt x="83143" y="345056"/>
                        <a:pt x="92540" y="367785"/>
                        <a:pt x="106241" y="405489"/>
                      </a:cubicBezTo>
                      <a:cubicBezTo>
                        <a:pt x="122004" y="448800"/>
                        <a:pt x="130492" y="482678"/>
                        <a:pt x="130492" y="511658"/>
                      </a:cubicBezTo>
                      <a:cubicBezTo>
                        <a:pt x="130492" y="512664"/>
                        <a:pt x="130492" y="513410"/>
                        <a:pt x="130492" y="515204"/>
                      </a:cubicBezTo>
                      <a:cubicBezTo>
                        <a:pt x="130552" y="528785"/>
                        <a:pt x="129825" y="536212"/>
                        <a:pt x="128431" y="543093"/>
                      </a:cubicBezTo>
                      <a:cubicBezTo>
                        <a:pt x="133160" y="541165"/>
                        <a:pt x="137525" y="539237"/>
                        <a:pt x="141587" y="537163"/>
                      </a:cubicBezTo>
                      <a:cubicBezTo>
                        <a:pt x="142132" y="531307"/>
                        <a:pt x="142375" y="524620"/>
                        <a:pt x="142375" y="515204"/>
                      </a:cubicBezTo>
                      <a:cubicBezTo>
                        <a:pt x="142375" y="513428"/>
                        <a:pt x="142314" y="512646"/>
                        <a:pt x="142314" y="511658"/>
                      </a:cubicBezTo>
                      <a:cubicBezTo>
                        <a:pt x="142314" y="480575"/>
                        <a:pt x="133462" y="445460"/>
                        <a:pt x="117215" y="400711"/>
                      </a:cubicBezTo>
                      <a:cubicBezTo>
                        <a:pt x="103271" y="362456"/>
                        <a:pt x="93752" y="339199"/>
                        <a:pt x="81384" y="315889"/>
                      </a:cubicBezTo>
                      <a:cubicBezTo>
                        <a:pt x="77080" y="307765"/>
                        <a:pt x="72351" y="299580"/>
                        <a:pt x="65985" y="288764"/>
                      </a:cubicBezTo>
                      <a:cubicBezTo>
                        <a:pt x="64894" y="286964"/>
                        <a:pt x="59862" y="278379"/>
                        <a:pt x="58953" y="276900"/>
                      </a:cubicBezTo>
                      <a:cubicBezTo>
                        <a:pt x="39795" y="244743"/>
                        <a:pt x="31125" y="228604"/>
                        <a:pt x="23546" y="208792"/>
                      </a:cubicBezTo>
                      <a:cubicBezTo>
                        <a:pt x="13786" y="183183"/>
                        <a:pt x="9966" y="158835"/>
                        <a:pt x="12695" y="133366"/>
                      </a:cubicBezTo>
                      <a:cubicBezTo>
                        <a:pt x="16878" y="94498"/>
                        <a:pt x="31368" y="46495"/>
                        <a:pt x="49373" y="7475"/>
                      </a:cubicBezTo>
                      <a:lnTo>
                        <a:pt x="39613" y="0"/>
                      </a:lnTo>
                      <a:close/>
                    </a:path>
                  </a:pathLst>
                </a:custGeom>
                <a:solidFill>
                  <a:srgbClr val="7A2B2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4625" name="Google Shape;14625;p36"/>
            <p:cNvSpPr/>
            <p:nvPr/>
          </p:nvSpPr>
          <p:spPr>
            <a:xfrm>
              <a:off x="10990381" y="4457971"/>
              <a:ext cx="474523" cy="543137"/>
            </a:xfrm>
            <a:custGeom>
              <a:avLst/>
              <a:gdLst/>
              <a:ahLst/>
              <a:cxnLst/>
              <a:rect l="l" t="t" r="r" b="b"/>
              <a:pathLst>
                <a:path w="474523" h="543137" extrusionOk="0">
                  <a:moveTo>
                    <a:pt x="60808" y="275"/>
                  </a:moveTo>
                  <a:cubicBezTo>
                    <a:pt x="36800" y="-786"/>
                    <a:pt x="16430" y="1372"/>
                    <a:pt x="0" y="4204"/>
                  </a:cubicBezTo>
                  <a:cubicBezTo>
                    <a:pt x="6487" y="4828"/>
                    <a:pt x="12792" y="5586"/>
                    <a:pt x="17885" y="7514"/>
                  </a:cubicBezTo>
                  <a:cubicBezTo>
                    <a:pt x="52502" y="20585"/>
                    <a:pt x="98457" y="19178"/>
                    <a:pt x="128225" y="42271"/>
                  </a:cubicBezTo>
                  <a:cubicBezTo>
                    <a:pt x="219407" y="113022"/>
                    <a:pt x="237716" y="137618"/>
                    <a:pt x="340842" y="257053"/>
                  </a:cubicBezTo>
                  <a:cubicBezTo>
                    <a:pt x="394679" y="319437"/>
                    <a:pt x="454820" y="490810"/>
                    <a:pt x="474523" y="543137"/>
                  </a:cubicBezTo>
                  <a:cubicBezTo>
                    <a:pt x="463186" y="482116"/>
                    <a:pt x="444696" y="414603"/>
                    <a:pt x="416019" y="338814"/>
                  </a:cubicBezTo>
                  <a:cubicBezTo>
                    <a:pt x="311681" y="62369"/>
                    <a:pt x="159933" y="4664"/>
                    <a:pt x="60808" y="2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6" name="Google Shape;14626;p36"/>
            <p:cNvSpPr/>
            <p:nvPr/>
          </p:nvSpPr>
          <p:spPr>
            <a:xfrm>
              <a:off x="9757965" y="4436305"/>
              <a:ext cx="1631408" cy="1058480"/>
            </a:xfrm>
            <a:custGeom>
              <a:avLst/>
              <a:gdLst/>
              <a:ahLst/>
              <a:cxnLst/>
              <a:rect l="l" t="t" r="r" b="b"/>
              <a:pathLst>
                <a:path w="1631408" h="1058480" extrusionOk="0">
                  <a:moveTo>
                    <a:pt x="588805" y="0"/>
                  </a:moveTo>
                  <a:cubicBezTo>
                    <a:pt x="580317" y="218"/>
                    <a:pt x="571951" y="1231"/>
                    <a:pt x="563766" y="2231"/>
                  </a:cubicBezTo>
                  <a:cubicBezTo>
                    <a:pt x="558795" y="2850"/>
                    <a:pt x="554066" y="3456"/>
                    <a:pt x="549459" y="4238"/>
                  </a:cubicBezTo>
                  <a:cubicBezTo>
                    <a:pt x="544002" y="5153"/>
                    <a:pt x="538485" y="6014"/>
                    <a:pt x="533756" y="7008"/>
                  </a:cubicBezTo>
                  <a:cubicBezTo>
                    <a:pt x="530543" y="7694"/>
                    <a:pt x="527996" y="8354"/>
                    <a:pt x="525269" y="9009"/>
                  </a:cubicBezTo>
                  <a:cubicBezTo>
                    <a:pt x="515083" y="11483"/>
                    <a:pt x="504959" y="14175"/>
                    <a:pt x="504959" y="14175"/>
                  </a:cubicBezTo>
                  <a:cubicBezTo>
                    <a:pt x="504959" y="14175"/>
                    <a:pt x="345511" y="218"/>
                    <a:pt x="205948" y="124273"/>
                  </a:cubicBezTo>
                  <a:cubicBezTo>
                    <a:pt x="192671" y="136089"/>
                    <a:pt x="179576" y="149196"/>
                    <a:pt x="166784" y="163643"/>
                  </a:cubicBezTo>
                  <a:cubicBezTo>
                    <a:pt x="160418" y="170852"/>
                    <a:pt x="154052" y="178375"/>
                    <a:pt x="147868" y="186293"/>
                  </a:cubicBezTo>
                  <a:cubicBezTo>
                    <a:pt x="147868" y="186306"/>
                    <a:pt x="147868" y="186354"/>
                    <a:pt x="147868" y="186372"/>
                  </a:cubicBezTo>
                  <a:cubicBezTo>
                    <a:pt x="141684" y="194290"/>
                    <a:pt x="135622" y="202523"/>
                    <a:pt x="129620" y="211181"/>
                  </a:cubicBezTo>
                  <a:cubicBezTo>
                    <a:pt x="129620" y="211199"/>
                    <a:pt x="129620" y="211241"/>
                    <a:pt x="129620" y="211259"/>
                  </a:cubicBezTo>
                  <a:cubicBezTo>
                    <a:pt x="111734" y="237274"/>
                    <a:pt x="94820" y="266660"/>
                    <a:pt x="79663" y="299938"/>
                  </a:cubicBezTo>
                  <a:cubicBezTo>
                    <a:pt x="69538" y="322121"/>
                    <a:pt x="60141" y="346008"/>
                    <a:pt x="51654" y="371744"/>
                  </a:cubicBezTo>
                  <a:cubicBezTo>
                    <a:pt x="47349" y="384609"/>
                    <a:pt x="43287" y="397922"/>
                    <a:pt x="39529" y="411727"/>
                  </a:cubicBezTo>
                  <a:cubicBezTo>
                    <a:pt x="35709" y="425556"/>
                    <a:pt x="32132" y="439840"/>
                    <a:pt x="28858" y="454645"/>
                  </a:cubicBezTo>
                  <a:cubicBezTo>
                    <a:pt x="24614" y="473451"/>
                    <a:pt x="21037" y="492185"/>
                    <a:pt x="17763" y="510888"/>
                  </a:cubicBezTo>
                  <a:cubicBezTo>
                    <a:pt x="17096" y="514744"/>
                    <a:pt x="16430" y="518593"/>
                    <a:pt x="15823" y="522443"/>
                  </a:cubicBezTo>
                  <a:cubicBezTo>
                    <a:pt x="12671" y="541292"/>
                    <a:pt x="9943" y="560117"/>
                    <a:pt x="7760" y="578686"/>
                  </a:cubicBezTo>
                  <a:cubicBezTo>
                    <a:pt x="5577" y="597220"/>
                    <a:pt x="3941" y="615505"/>
                    <a:pt x="2607" y="633620"/>
                  </a:cubicBezTo>
                  <a:cubicBezTo>
                    <a:pt x="2365" y="637143"/>
                    <a:pt x="2122" y="640671"/>
                    <a:pt x="1940" y="644175"/>
                  </a:cubicBezTo>
                  <a:cubicBezTo>
                    <a:pt x="910" y="660599"/>
                    <a:pt x="303" y="676762"/>
                    <a:pt x="0" y="692713"/>
                  </a:cubicBezTo>
                  <a:cubicBezTo>
                    <a:pt x="21280" y="737128"/>
                    <a:pt x="45106" y="774905"/>
                    <a:pt x="65780" y="776541"/>
                  </a:cubicBezTo>
                  <a:cubicBezTo>
                    <a:pt x="170543" y="784823"/>
                    <a:pt x="197885" y="457500"/>
                    <a:pt x="222438" y="391387"/>
                  </a:cubicBezTo>
                  <a:cubicBezTo>
                    <a:pt x="293796" y="199189"/>
                    <a:pt x="450758" y="80815"/>
                    <a:pt x="450758" y="80821"/>
                  </a:cubicBezTo>
                  <a:cubicBezTo>
                    <a:pt x="450758" y="80821"/>
                    <a:pt x="339509" y="175290"/>
                    <a:pt x="263301" y="331373"/>
                  </a:cubicBezTo>
                  <a:cubicBezTo>
                    <a:pt x="228805" y="401972"/>
                    <a:pt x="210617" y="498181"/>
                    <a:pt x="198734" y="581536"/>
                  </a:cubicBezTo>
                  <a:cubicBezTo>
                    <a:pt x="178363" y="724239"/>
                    <a:pt x="214557" y="920154"/>
                    <a:pt x="300223" y="933479"/>
                  </a:cubicBezTo>
                  <a:cubicBezTo>
                    <a:pt x="467976" y="959579"/>
                    <a:pt x="472887" y="618233"/>
                    <a:pt x="528603" y="418742"/>
                  </a:cubicBezTo>
                  <a:cubicBezTo>
                    <a:pt x="560614" y="304254"/>
                    <a:pt x="648037" y="114948"/>
                    <a:pt x="648037" y="114948"/>
                  </a:cubicBezTo>
                  <a:cubicBezTo>
                    <a:pt x="648037" y="114948"/>
                    <a:pt x="565585" y="311511"/>
                    <a:pt x="528785" y="503722"/>
                  </a:cubicBezTo>
                  <a:cubicBezTo>
                    <a:pt x="501321" y="646928"/>
                    <a:pt x="513871" y="801107"/>
                    <a:pt x="521267" y="841872"/>
                  </a:cubicBezTo>
                  <a:cubicBezTo>
                    <a:pt x="543881" y="966624"/>
                    <a:pt x="629971" y="1099936"/>
                    <a:pt x="698115" y="1046275"/>
                  </a:cubicBezTo>
                  <a:cubicBezTo>
                    <a:pt x="854592" y="923009"/>
                    <a:pt x="864717" y="511142"/>
                    <a:pt x="859988" y="312651"/>
                  </a:cubicBezTo>
                  <a:cubicBezTo>
                    <a:pt x="872477" y="530361"/>
                    <a:pt x="918007" y="1006583"/>
                    <a:pt x="1079335" y="1013840"/>
                  </a:cubicBezTo>
                  <a:cubicBezTo>
                    <a:pt x="1167971" y="1017829"/>
                    <a:pt x="1209863" y="859072"/>
                    <a:pt x="1203194" y="690555"/>
                  </a:cubicBezTo>
                  <a:cubicBezTo>
                    <a:pt x="1193312" y="441010"/>
                    <a:pt x="1075697" y="138374"/>
                    <a:pt x="1075697" y="138374"/>
                  </a:cubicBezTo>
                  <a:cubicBezTo>
                    <a:pt x="1075697" y="138374"/>
                    <a:pt x="1239207" y="509979"/>
                    <a:pt x="1327904" y="717734"/>
                  </a:cubicBezTo>
                  <a:cubicBezTo>
                    <a:pt x="1384468" y="850088"/>
                    <a:pt x="1514027" y="953674"/>
                    <a:pt x="1484623" y="735188"/>
                  </a:cubicBezTo>
                  <a:cubicBezTo>
                    <a:pt x="1460857" y="558134"/>
                    <a:pt x="1233386" y="79566"/>
                    <a:pt x="1233386" y="79566"/>
                  </a:cubicBezTo>
                  <a:cubicBezTo>
                    <a:pt x="1233386" y="79566"/>
                    <a:pt x="1469406" y="541753"/>
                    <a:pt x="1568773" y="537927"/>
                  </a:cubicBezTo>
                  <a:cubicBezTo>
                    <a:pt x="1649952" y="534805"/>
                    <a:pt x="1646738" y="386737"/>
                    <a:pt x="1590538" y="303709"/>
                  </a:cubicBezTo>
                  <a:cubicBezTo>
                    <a:pt x="1350517" y="-50854"/>
                    <a:pt x="1193130" y="35903"/>
                    <a:pt x="1193130" y="35903"/>
                  </a:cubicBezTo>
                  <a:cubicBezTo>
                    <a:pt x="1193130" y="35903"/>
                    <a:pt x="1171730" y="51466"/>
                    <a:pt x="1171730" y="51466"/>
                  </a:cubicBezTo>
                  <a:cubicBezTo>
                    <a:pt x="1171730" y="51466"/>
                    <a:pt x="1124623" y="17503"/>
                    <a:pt x="1076545" y="37285"/>
                  </a:cubicBezTo>
                  <a:cubicBezTo>
                    <a:pt x="1047808" y="49132"/>
                    <a:pt x="1025801" y="83434"/>
                    <a:pt x="1025801" y="83440"/>
                  </a:cubicBezTo>
                  <a:cubicBezTo>
                    <a:pt x="1025801" y="83440"/>
                    <a:pt x="988031" y="44015"/>
                    <a:pt x="941167" y="46610"/>
                  </a:cubicBezTo>
                  <a:cubicBezTo>
                    <a:pt x="874901" y="50284"/>
                    <a:pt x="844710" y="123884"/>
                    <a:pt x="844710" y="123884"/>
                  </a:cubicBezTo>
                  <a:cubicBezTo>
                    <a:pt x="844710" y="123884"/>
                    <a:pt x="831251" y="71988"/>
                    <a:pt x="756438" y="49150"/>
                  </a:cubicBezTo>
                  <a:cubicBezTo>
                    <a:pt x="714362" y="36327"/>
                    <a:pt x="668953" y="64713"/>
                    <a:pt x="668953" y="64719"/>
                  </a:cubicBezTo>
                  <a:cubicBezTo>
                    <a:pt x="668953" y="64719"/>
                    <a:pt x="637973" y="752"/>
                    <a:pt x="588805" y="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7" name="Google Shape;14627;p36"/>
            <p:cNvSpPr/>
            <p:nvPr/>
          </p:nvSpPr>
          <p:spPr>
            <a:xfrm>
              <a:off x="9810295" y="4485792"/>
              <a:ext cx="363729" cy="526022"/>
            </a:xfrm>
            <a:custGeom>
              <a:avLst/>
              <a:gdLst/>
              <a:ahLst/>
              <a:cxnLst/>
              <a:rect l="l" t="t" r="r" b="b"/>
              <a:pathLst>
                <a:path w="363729" h="526022" extrusionOk="0">
                  <a:moveTo>
                    <a:pt x="360294" y="9"/>
                  </a:moveTo>
                  <a:cubicBezTo>
                    <a:pt x="305124" y="2240"/>
                    <a:pt x="204060" y="54815"/>
                    <a:pt x="127003" y="145664"/>
                  </a:cubicBezTo>
                  <a:cubicBezTo>
                    <a:pt x="1567" y="293526"/>
                    <a:pt x="-37234" y="511199"/>
                    <a:pt x="38973" y="525156"/>
                  </a:cubicBezTo>
                  <a:cubicBezTo>
                    <a:pt x="123366" y="540610"/>
                    <a:pt x="128519" y="346041"/>
                    <a:pt x="199755" y="214360"/>
                  </a:cubicBezTo>
                  <a:cubicBezTo>
                    <a:pt x="269294" y="85923"/>
                    <a:pt x="385152" y="-992"/>
                    <a:pt x="360294" y="9"/>
                  </a:cubicBezTo>
                  <a:close/>
                </a:path>
              </a:pathLst>
            </a:custGeom>
            <a:solidFill>
              <a:srgbClr val="FBAE4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8" name="Google Shape;14628;p36"/>
            <p:cNvSpPr/>
            <p:nvPr/>
          </p:nvSpPr>
          <p:spPr>
            <a:xfrm>
              <a:off x="9965111" y="4436305"/>
              <a:ext cx="1192598" cy="968370"/>
            </a:xfrm>
            <a:custGeom>
              <a:avLst/>
              <a:gdLst/>
              <a:ahLst/>
              <a:cxnLst/>
              <a:rect l="l" t="t" r="r" b="b"/>
              <a:pathLst>
                <a:path w="1192598" h="968370" extrusionOk="0">
                  <a:moveTo>
                    <a:pt x="381658" y="0"/>
                  </a:moveTo>
                  <a:cubicBezTo>
                    <a:pt x="373171" y="218"/>
                    <a:pt x="364804" y="1231"/>
                    <a:pt x="356620" y="2231"/>
                  </a:cubicBezTo>
                  <a:cubicBezTo>
                    <a:pt x="351648" y="2850"/>
                    <a:pt x="346920" y="3456"/>
                    <a:pt x="342312" y="4238"/>
                  </a:cubicBezTo>
                  <a:cubicBezTo>
                    <a:pt x="336855" y="5153"/>
                    <a:pt x="331338" y="6014"/>
                    <a:pt x="326610" y="7008"/>
                  </a:cubicBezTo>
                  <a:cubicBezTo>
                    <a:pt x="323396" y="7694"/>
                    <a:pt x="320850" y="8354"/>
                    <a:pt x="318122" y="9009"/>
                  </a:cubicBezTo>
                  <a:cubicBezTo>
                    <a:pt x="311695" y="10579"/>
                    <a:pt x="309089" y="11246"/>
                    <a:pt x="305208" y="12247"/>
                  </a:cubicBezTo>
                  <a:lnTo>
                    <a:pt x="305148" y="12326"/>
                  </a:lnTo>
                  <a:lnTo>
                    <a:pt x="243612" y="80821"/>
                  </a:lnTo>
                  <a:lnTo>
                    <a:pt x="138727" y="197540"/>
                  </a:lnTo>
                  <a:cubicBezTo>
                    <a:pt x="133029" y="205100"/>
                    <a:pt x="127390" y="212593"/>
                    <a:pt x="121692" y="220808"/>
                  </a:cubicBezTo>
                  <a:cubicBezTo>
                    <a:pt x="117994" y="226059"/>
                    <a:pt x="113265" y="233358"/>
                    <a:pt x="108718" y="240306"/>
                  </a:cubicBezTo>
                  <a:cubicBezTo>
                    <a:pt x="102655" y="249497"/>
                    <a:pt x="96592" y="258839"/>
                    <a:pt x="90590" y="268733"/>
                  </a:cubicBezTo>
                  <a:cubicBezTo>
                    <a:pt x="88165" y="272814"/>
                    <a:pt x="85679" y="276597"/>
                    <a:pt x="83194" y="280907"/>
                  </a:cubicBezTo>
                  <a:cubicBezTo>
                    <a:pt x="82345" y="282362"/>
                    <a:pt x="81496" y="283896"/>
                    <a:pt x="80647" y="285376"/>
                  </a:cubicBezTo>
                  <a:cubicBezTo>
                    <a:pt x="76525" y="292584"/>
                    <a:pt x="72402" y="300053"/>
                    <a:pt x="68340" y="307716"/>
                  </a:cubicBezTo>
                  <a:cubicBezTo>
                    <a:pt x="66703" y="310754"/>
                    <a:pt x="65127" y="313876"/>
                    <a:pt x="63551" y="316962"/>
                  </a:cubicBezTo>
                  <a:cubicBezTo>
                    <a:pt x="59913" y="324104"/>
                    <a:pt x="56275" y="331355"/>
                    <a:pt x="52941" y="338690"/>
                  </a:cubicBezTo>
                  <a:cubicBezTo>
                    <a:pt x="51607" y="341509"/>
                    <a:pt x="50395" y="344426"/>
                    <a:pt x="49122" y="347318"/>
                  </a:cubicBezTo>
                  <a:cubicBezTo>
                    <a:pt x="45969" y="354496"/>
                    <a:pt x="42999" y="361692"/>
                    <a:pt x="40270" y="368895"/>
                  </a:cubicBezTo>
                  <a:cubicBezTo>
                    <a:pt x="38936" y="372502"/>
                    <a:pt x="37603" y="376146"/>
                    <a:pt x="36330" y="379831"/>
                  </a:cubicBezTo>
                  <a:cubicBezTo>
                    <a:pt x="33238" y="388628"/>
                    <a:pt x="30327" y="397468"/>
                    <a:pt x="27781" y="406259"/>
                  </a:cubicBezTo>
                  <a:cubicBezTo>
                    <a:pt x="5834" y="480714"/>
                    <a:pt x="14" y="550871"/>
                    <a:pt x="14" y="550871"/>
                  </a:cubicBezTo>
                  <a:cubicBezTo>
                    <a:pt x="14" y="550871"/>
                    <a:pt x="-3199" y="769036"/>
                    <a:pt x="88347" y="786708"/>
                  </a:cubicBezTo>
                  <a:cubicBezTo>
                    <a:pt x="160614" y="800653"/>
                    <a:pt x="229728" y="703292"/>
                    <a:pt x="279442" y="492476"/>
                  </a:cubicBezTo>
                  <a:cubicBezTo>
                    <a:pt x="325458" y="297252"/>
                    <a:pt x="437071" y="123424"/>
                    <a:pt x="437071" y="123424"/>
                  </a:cubicBezTo>
                  <a:cubicBezTo>
                    <a:pt x="437071" y="123424"/>
                    <a:pt x="436828" y="123957"/>
                    <a:pt x="436828" y="123963"/>
                  </a:cubicBezTo>
                  <a:cubicBezTo>
                    <a:pt x="436222" y="125491"/>
                    <a:pt x="354498" y="323564"/>
                    <a:pt x="323032" y="497174"/>
                  </a:cubicBezTo>
                  <a:cubicBezTo>
                    <a:pt x="322426" y="500515"/>
                    <a:pt x="321638" y="503946"/>
                    <a:pt x="321032" y="507269"/>
                  </a:cubicBezTo>
                  <a:cubicBezTo>
                    <a:pt x="319940" y="513198"/>
                    <a:pt x="319213" y="519182"/>
                    <a:pt x="318243" y="525141"/>
                  </a:cubicBezTo>
                  <a:cubicBezTo>
                    <a:pt x="278411" y="794535"/>
                    <a:pt x="390752" y="1092727"/>
                    <a:pt x="526192" y="914376"/>
                  </a:cubicBezTo>
                  <a:cubicBezTo>
                    <a:pt x="589607" y="830875"/>
                    <a:pt x="623012" y="752564"/>
                    <a:pt x="637200" y="671372"/>
                  </a:cubicBezTo>
                  <a:cubicBezTo>
                    <a:pt x="641322" y="647819"/>
                    <a:pt x="643868" y="624041"/>
                    <a:pt x="645020" y="599797"/>
                  </a:cubicBezTo>
                  <a:cubicBezTo>
                    <a:pt x="645020" y="599694"/>
                    <a:pt x="645020" y="599591"/>
                    <a:pt x="645020" y="599488"/>
                  </a:cubicBezTo>
                  <a:cubicBezTo>
                    <a:pt x="645081" y="598506"/>
                    <a:pt x="645141" y="597548"/>
                    <a:pt x="645202" y="596560"/>
                  </a:cubicBezTo>
                  <a:cubicBezTo>
                    <a:pt x="653690" y="389247"/>
                    <a:pt x="643323" y="208792"/>
                    <a:pt x="643323" y="208792"/>
                  </a:cubicBezTo>
                  <a:cubicBezTo>
                    <a:pt x="643323" y="208792"/>
                    <a:pt x="669392" y="683904"/>
                    <a:pt x="817078" y="725379"/>
                  </a:cubicBezTo>
                  <a:cubicBezTo>
                    <a:pt x="935361" y="758608"/>
                    <a:pt x="991501" y="637046"/>
                    <a:pt x="977193" y="528069"/>
                  </a:cubicBezTo>
                  <a:cubicBezTo>
                    <a:pt x="975738" y="519915"/>
                    <a:pt x="974344" y="511743"/>
                    <a:pt x="972767" y="503643"/>
                  </a:cubicBezTo>
                  <a:cubicBezTo>
                    <a:pt x="941181" y="366657"/>
                    <a:pt x="868550" y="138374"/>
                    <a:pt x="868550" y="138374"/>
                  </a:cubicBezTo>
                  <a:cubicBezTo>
                    <a:pt x="868550" y="138374"/>
                    <a:pt x="1073347" y="606605"/>
                    <a:pt x="1143734" y="583773"/>
                  </a:cubicBezTo>
                  <a:cubicBezTo>
                    <a:pt x="1222185" y="558316"/>
                    <a:pt x="1186173" y="444738"/>
                    <a:pt x="1171441" y="405798"/>
                  </a:cubicBezTo>
                  <a:cubicBezTo>
                    <a:pt x="1168470" y="397989"/>
                    <a:pt x="1164711" y="388307"/>
                    <a:pt x="1164711" y="388307"/>
                  </a:cubicBezTo>
                  <a:cubicBezTo>
                    <a:pt x="1164711" y="388307"/>
                    <a:pt x="1097597" y="208501"/>
                    <a:pt x="1048247" y="116797"/>
                  </a:cubicBezTo>
                  <a:cubicBezTo>
                    <a:pt x="1048005" y="116245"/>
                    <a:pt x="1047702" y="115882"/>
                    <a:pt x="1047459" y="115336"/>
                  </a:cubicBezTo>
                  <a:cubicBezTo>
                    <a:pt x="1023208" y="70630"/>
                    <a:pt x="1003323" y="47071"/>
                    <a:pt x="989440" y="34824"/>
                  </a:cubicBezTo>
                  <a:cubicBezTo>
                    <a:pt x="988651" y="35127"/>
                    <a:pt x="985984" y="35903"/>
                    <a:pt x="985984" y="35903"/>
                  </a:cubicBezTo>
                  <a:cubicBezTo>
                    <a:pt x="985984" y="35903"/>
                    <a:pt x="964583" y="51466"/>
                    <a:pt x="964583" y="51466"/>
                  </a:cubicBezTo>
                  <a:cubicBezTo>
                    <a:pt x="964583" y="51466"/>
                    <a:pt x="917476" y="17503"/>
                    <a:pt x="869399" y="37285"/>
                  </a:cubicBezTo>
                  <a:cubicBezTo>
                    <a:pt x="840662" y="49132"/>
                    <a:pt x="818654" y="83434"/>
                    <a:pt x="818654" y="83440"/>
                  </a:cubicBezTo>
                  <a:cubicBezTo>
                    <a:pt x="818654" y="83440"/>
                    <a:pt x="780884" y="44015"/>
                    <a:pt x="734020" y="46610"/>
                  </a:cubicBezTo>
                  <a:cubicBezTo>
                    <a:pt x="667755" y="50284"/>
                    <a:pt x="637563" y="123884"/>
                    <a:pt x="637563" y="123884"/>
                  </a:cubicBezTo>
                  <a:cubicBezTo>
                    <a:pt x="637563" y="123884"/>
                    <a:pt x="624104" y="71988"/>
                    <a:pt x="549291" y="49150"/>
                  </a:cubicBezTo>
                  <a:cubicBezTo>
                    <a:pt x="507216" y="36327"/>
                    <a:pt x="461807" y="64713"/>
                    <a:pt x="461807" y="64719"/>
                  </a:cubicBezTo>
                  <a:cubicBezTo>
                    <a:pt x="461807" y="64719"/>
                    <a:pt x="430826" y="752"/>
                    <a:pt x="381658"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9" name="Google Shape;14629;p36"/>
            <p:cNvSpPr/>
            <p:nvPr/>
          </p:nvSpPr>
          <p:spPr>
            <a:xfrm>
              <a:off x="9994991" y="4491051"/>
              <a:ext cx="366450" cy="535479"/>
            </a:xfrm>
            <a:custGeom>
              <a:avLst/>
              <a:gdLst/>
              <a:ahLst/>
              <a:cxnLst/>
              <a:rect l="l" t="t" r="r" b="b"/>
              <a:pathLst>
                <a:path w="366450" h="535479" extrusionOk="0">
                  <a:moveTo>
                    <a:pt x="366451" y="0"/>
                  </a:moveTo>
                  <a:cubicBezTo>
                    <a:pt x="366451" y="0"/>
                    <a:pt x="158865" y="23074"/>
                    <a:pt x="35127" y="304855"/>
                  </a:cubicBezTo>
                  <a:cubicBezTo>
                    <a:pt x="-35382" y="465339"/>
                    <a:pt x="13240" y="539686"/>
                    <a:pt x="67562" y="535296"/>
                  </a:cubicBezTo>
                  <a:cubicBezTo>
                    <a:pt x="125581" y="530616"/>
                    <a:pt x="159592" y="338266"/>
                    <a:pt x="228525" y="194629"/>
                  </a:cubicBezTo>
                  <a:cubicBezTo>
                    <a:pt x="282604" y="82022"/>
                    <a:pt x="366451" y="0"/>
                    <a:pt x="366451"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0" name="Google Shape;14630;p36"/>
            <p:cNvSpPr/>
            <p:nvPr/>
          </p:nvSpPr>
          <p:spPr>
            <a:xfrm>
              <a:off x="10327863" y="4528698"/>
              <a:ext cx="219768" cy="642020"/>
            </a:xfrm>
            <a:custGeom>
              <a:avLst/>
              <a:gdLst/>
              <a:ahLst/>
              <a:cxnLst/>
              <a:rect l="l" t="t" r="r" b="b"/>
              <a:pathLst>
                <a:path w="219768" h="642020" extrusionOk="0">
                  <a:moveTo>
                    <a:pt x="169927" y="275"/>
                  </a:moveTo>
                  <a:cubicBezTo>
                    <a:pt x="217822" y="-7080"/>
                    <a:pt x="234676" y="134393"/>
                    <a:pt x="205090" y="294265"/>
                  </a:cubicBezTo>
                  <a:cubicBezTo>
                    <a:pt x="175444" y="454131"/>
                    <a:pt x="118758" y="666245"/>
                    <a:pt x="51524" y="639763"/>
                  </a:cubicBezTo>
                  <a:cubicBezTo>
                    <a:pt x="5993" y="621824"/>
                    <a:pt x="-16136" y="483547"/>
                    <a:pt x="13450" y="323681"/>
                  </a:cubicBezTo>
                  <a:cubicBezTo>
                    <a:pt x="43036" y="163809"/>
                    <a:pt x="122032" y="7629"/>
                    <a:pt x="169927" y="275"/>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1" name="Google Shape;14631;p36"/>
            <p:cNvSpPr/>
            <p:nvPr/>
          </p:nvSpPr>
          <p:spPr>
            <a:xfrm>
              <a:off x="10645624" y="4513036"/>
              <a:ext cx="124139" cy="420930"/>
            </a:xfrm>
            <a:custGeom>
              <a:avLst/>
              <a:gdLst/>
              <a:ahLst/>
              <a:cxnLst/>
              <a:rect l="l" t="t" r="r" b="b"/>
              <a:pathLst>
                <a:path w="124139" h="420930" extrusionOk="0">
                  <a:moveTo>
                    <a:pt x="35623" y="938"/>
                  </a:moveTo>
                  <a:cubicBezTo>
                    <a:pt x="63086" y="-9812"/>
                    <a:pt x="99947" y="73265"/>
                    <a:pt x="115589" y="178076"/>
                  </a:cubicBezTo>
                  <a:cubicBezTo>
                    <a:pt x="131170" y="282881"/>
                    <a:pt x="125532" y="409421"/>
                    <a:pt x="98068" y="420170"/>
                  </a:cubicBezTo>
                  <a:cubicBezTo>
                    <a:pt x="70604" y="430919"/>
                    <a:pt x="21375" y="325878"/>
                    <a:pt x="5794" y="221073"/>
                  </a:cubicBezTo>
                  <a:cubicBezTo>
                    <a:pt x="-9847" y="116261"/>
                    <a:pt x="8219" y="11687"/>
                    <a:pt x="35623" y="938"/>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2" name="Google Shape;14632;p36"/>
            <p:cNvSpPr/>
            <p:nvPr/>
          </p:nvSpPr>
          <p:spPr>
            <a:xfrm>
              <a:off x="11024514" y="4489444"/>
              <a:ext cx="270562" cy="335330"/>
            </a:xfrm>
            <a:custGeom>
              <a:avLst/>
              <a:gdLst/>
              <a:ahLst/>
              <a:cxnLst/>
              <a:rect l="l" t="t" r="r" b="b"/>
              <a:pathLst>
                <a:path w="270562" h="335330" extrusionOk="0">
                  <a:moveTo>
                    <a:pt x="0" y="0"/>
                  </a:moveTo>
                  <a:cubicBezTo>
                    <a:pt x="0" y="0"/>
                    <a:pt x="188063" y="405161"/>
                    <a:pt x="248872" y="324777"/>
                  </a:cubicBezTo>
                  <a:cubicBezTo>
                    <a:pt x="303253" y="252807"/>
                    <a:pt x="248265" y="179849"/>
                    <a:pt x="162721" y="98027"/>
                  </a:cubicBezTo>
                  <a:cubicBezTo>
                    <a:pt x="115918" y="53272"/>
                    <a:pt x="0" y="0"/>
                    <a:pt x="0"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3" name="Google Shape;14633;p36"/>
            <p:cNvSpPr/>
            <p:nvPr/>
          </p:nvSpPr>
          <p:spPr>
            <a:xfrm>
              <a:off x="10864183" y="4495117"/>
              <a:ext cx="223807" cy="401698"/>
            </a:xfrm>
            <a:custGeom>
              <a:avLst/>
              <a:gdLst/>
              <a:ahLst/>
              <a:cxnLst/>
              <a:rect l="l" t="t" r="r" b="b"/>
              <a:pathLst>
                <a:path w="223807" h="401698" extrusionOk="0">
                  <a:moveTo>
                    <a:pt x="1914" y="917"/>
                  </a:moveTo>
                  <a:cubicBezTo>
                    <a:pt x="34349" y="-20896"/>
                    <a:pt x="274673" y="353315"/>
                    <a:pt x="214047" y="397960"/>
                  </a:cubicBezTo>
                  <a:cubicBezTo>
                    <a:pt x="148873" y="445995"/>
                    <a:pt x="-19790" y="15516"/>
                    <a:pt x="1914" y="917"/>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4" name="Google Shape;14634;p36"/>
            <p:cNvSpPr/>
            <p:nvPr/>
          </p:nvSpPr>
          <p:spPr>
            <a:xfrm>
              <a:off x="9877814" y="4502164"/>
              <a:ext cx="266645" cy="275785"/>
            </a:xfrm>
            <a:custGeom>
              <a:avLst/>
              <a:gdLst/>
              <a:ahLst/>
              <a:cxnLst/>
              <a:rect l="l" t="t" r="r" b="b"/>
              <a:pathLst>
                <a:path w="266645" h="275785" extrusionOk="0">
                  <a:moveTo>
                    <a:pt x="266645" y="0"/>
                  </a:moveTo>
                  <a:cubicBezTo>
                    <a:pt x="266645" y="0"/>
                    <a:pt x="151091" y="42905"/>
                    <a:pt x="83068" y="116579"/>
                  </a:cubicBezTo>
                  <a:cubicBezTo>
                    <a:pt x="22563" y="182092"/>
                    <a:pt x="-24968" y="260458"/>
                    <a:pt x="14378" y="273486"/>
                  </a:cubicBezTo>
                  <a:cubicBezTo>
                    <a:pt x="64152" y="289977"/>
                    <a:pt x="75854" y="214600"/>
                    <a:pt x="125506" y="149014"/>
                  </a:cubicBezTo>
                  <a:cubicBezTo>
                    <a:pt x="183647" y="72212"/>
                    <a:pt x="266645" y="0"/>
                    <a:pt x="266645" y="0"/>
                  </a:cubicBezTo>
                  <a:close/>
                </a:path>
              </a:pathLst>
            </a:custGeom>
            <a:solidFill>
              <a:srgbClr val="FBBC7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5" name="Google Shape;14635;p36"/>
            <p:cNvSpPr/>
            <p:nvPr/>
          </p:nvSpPr>
          <p:spPr>
            <a:xfrm>
              <a:off x="9819197" y="5282409"/>
              <a:ext cx="35284" cy="46191"/>
            </a:xfrm>
            <a:custGeom>
              <a:avLst/>
              <a:gdLst/>
              <a:ahLst/>
              <a:cxnLst/>
              <a:rect l="l" t="t" r="r" b="b"/>
              <a:pathLst>
                <a:path w="35284" h="46191" extrusionOk="0">
                  <a:moveTo>
                    <a:pt x="0" y="23099"/>
                  </a:moveTo>
                  <a:cubicBezTo>
                    <a:pt x="0" y="10343"/>
                    <a:pt x="7882" y="0"/>
                    <a:pt x="17643" y="0"/>
                  </a:cubicBezTo>
                  <a:cubicBezTo>
                    <a:pt x="27403" y="0"/>
                    <a:pt x="35284" y="10343"/>
                    <a:pt x="35284" y="23099"/>
                  </a:cubicBezTo>
                  <a:cubicBezTo>
                    <a:pt x="35284" y="35855"/>
                    <a:pt x="27403" y="46191"/>
                    <a:pt x="17643" y="46191"/>
                  </a:cubicBezTo>
                  <a:cubicBezTo>
                    <a:pt x="7882"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6" name="Google Shape;14636;p36"/>
            <p:cNvSpPr/>
            <p:nvPr/>
          </p:nvSpPr>
          <p:spPr>
            <a:xfrm>
              <a:off x="9777971" y="5061589"/>
              <a:ext cx="23462" cy="30713"/>
            </a:xfrm>
            <a:custGeom>
              <a:avLst/>
              <a:gdLst/>
              <a:ahLst/>
              <a:cxnLst/>
              <a:rect l="l" t="t" r="r" b="b"/>
              <a:pathLst>
                <a:path w="23462" h="30713" extrusionOk="0">
                  <a:moveTo>
                    <a:pt x="0" y="15357"/>
                  </a:moveTo>
                  <a:cubicBezTo>
                    <a:pt x="0" y="6875"/>
                    <a:pt x="5274" y="0"/>
                    <a:pt x="11701" y="0"/>
                  </a:cubicBezTo>
                  <a:cubicBezTo>
                    <a:pt x="18188" y="0"/>
                    <a:pt x="23462" y="6875"/>
                    <a:pt x="23462" y="15357"/>
                  </a:cubicBezTo>
                  <a:cubicBezTo>
                    <a:pt x="23462" y="23838"/>
                    <a:pt x="18188" y="30713"/>
                    <a:pt x="11701" y="30713"/>
                  </a:cubicBezTo>
                  <a:cubicBezTo>
                    <a:pt x="5274" y="30713"/>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7" name="Google Shape;14637;p36"/>
            <p:cNvSpPr/>
            <p:nvPr/>
          </p:nvSpPr>
          <p:spPr>
            <a:xfrm>
              <a:off x="10035392" y="5279924"/>
              <a:ext cx="23523" cy="30707"/>
            </a:xfrm>
            <a:custGeom>
              <a:avLst/>
              <a:gdLst/>
              <a:ahLst/>
              <a:cxnLst/>
              <a:rect l="l" t="t" r="r" b="b"/>
              <a:pathLst>
                <a:path w="23523" h="30707" extrusionOk="0">
                  <a:moveTo>
                    <a:pt x="0" y="15351"/>
                  </a:moveTo>
                  <a:cubicBezTo>
                    <a:pt x="0" y="6869"/>
                    <a:pt x="5274" y="0"/>
                    <a:pt x="11761" y="0"/>
                  </a:cubicBezTo>
                  <a:cubicBezTo>
                    <a:pt x="18249" y="0"/>
                    <a:pt x="23523" y="6869"/>
                    <a:pt x="23523" y="15351"/>
                  </a:cubicBezTo>
                  <a:cubicBezTo>
                    <a:pt x="23523" y="23832"/>
                    <a:pt x="18249" y="30707"/>
                    <a:pt x="1176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8" name="Google Shape;14638;p36"/>
            <p:cNvSpPr/>
            <p:nvPr/>
          </p:nvSpPr>
          <p:spPr>
            <a:xfrm>
              <a:off x="10478754" y="5417267"/>
              <a:ext cx="23462" cy="30707"/>
            </a:xfrm>
            <a:custGeom>
              <a:avLst/>
              <a:gdLst/>
              <a:ahLst/>
              <a:cxnLst/>
              <a:rect l="l" t="t" r="r" b="b"/>
              <a:pathLst>
                <a:path w="23462" h="30707" extrusionOk="0">
                  <a:moveTo>
                    <a:pt x="0" y="15351"/>
                  </a:moveTo>
                  <a:cubicBezTo>
                    <a:pt x="0" y="6875"/>
                    <a:pt x="5214" y="0"/>
                    <a:pt x="11701" y="0"/>
                  </a:cubicBezTo>
                  <a:cubicBezTo>
                    <a:pt x="18188" y="0"/>
                    <a:pt x="23462" y="6875"/>
                    <a:pt x="23462" y="15351"/>
                  </a:cubicBezTo>
                  <a:cubicBezTo>
                    <a:pt x="23462" y="23832"/>
                    <a:pt x="18188" y="30707"/>
                    <a:pt x="11701" y="30707"/>
                  </a:cubicBezTo>
                  <a:cubicBezTo>
                    <a:pt x="521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9" name="Google Shape;14639;p36"/>
            <p:cNvSpPr/>
            <p:nvPr/>
          </p:nvSpPr>
          <p:spPr>
            <a:xfrm>
              <a:off x="11185841" y="5220728"/>
              <a:ext cx="23462" cy="30706"/>
            </a:xfrm>
            <a:custGeom>
              <a:avLst/>
              <a:gdLst/>
              <a:ahLst/>
              <a:cxnLst/>
              <a:rect l="l" t="t" r="r" b="b"/>
              <a:pathLst>
                <a:path w="23462" h="30706" extrusionOk="0">
                  <a:moveTo>
                    <a:pt x="0" y="15351"/>
                  </a:moveTo>
                  <a:cubicBezTo>
                    <a:pt x="0" y="6875"/>
                    <a:pt x="5274" y="0"/>
                    <a:pt x="11701" y="0"/>
                  </a:cubicBezTo>
                  <a:cubicBezTo>
                    <a:pt x="18188" y="0"/>
                    <a:pt x="23462" y="6875"/>
                    <a:pt x="23462" y="15351"/>
                  </a:cubicBezTo>
                  <a:cubicBezTo>
                    <a:pt x="23462" y="23832"/>
                    <a:pt x="18188" y="30707"/>
                    <a:pt x="11701" y="30707"/>
                  </a:cubicBezTo>
                  <a:cubicBezTo>
                    <a:pt x="5274" y="30707"/>
                    <a:pt x="0" y="23832"/>
                    <a:pt x="0" y="15351"/>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0" name="Google Shape;14640;p36"/>
            <p:cNvSpPr/>
            <p:nvPr/>
          </p:nvSpPr>
          <p:spPr>
            <a:xfrm>
              <a:off x="10724291" y="5247161"/>
              <a:ext cx="23462" cy="30707"/>
            </a:xfrm>
            <a:custGeom>
              <a:avLst/>
              <a:gdLst/>
              <a:ahLst/>
              <a:cxnLst/>
              <a:rect l="l" t="t" r="r" b="b"/>
              <a:pathLst>
                <a:path w="23462" h="30707" extrusionOk="0">
                  <a:moveTo>
                    <a:pt x="0" y="15356"/>
                  </a:moveTo>
                  <a:cubicBezTo>
                    <a:pt x="0" y="6875"/>
                    <a:pt x="5274" y="0"/>
                    <a:pt x="11761" y="0"/>
                  </a:cubicBezTo>
                  <a:cubicBezTo>
                    <a:pt x="18249" y="0"/>
                    <a:pt x="23462" y="6875"/>
                    <a:pt x="23462" y="15356"/>
                  </a:cubicBezTo>
                  <a:cubicBezTo>
                    <a:pt x="23462" y="23838"/>
                    <a:pt x="18249" y="30707"/>
                    <a:pt x="11761" y="30707"/>
                  </a:cubicBezTo>
                  <a:cubicBezTo>
                    <a:pt x="5274" y="30707"/>
                    <a:pt x="0" y="23838"/>
                    <a:pt x="0" y="15356"/>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1" name="Google Shape;14641;p36"/>
            <p:cNvSpPr/>
            <p:nvPr/>
          </p:nvSpPr>
          <p:spPr>
            <a:xfrm>
              <a:off x="10771338" y="5318500"/>
              <a:ext cx="23462" cy="30713"/>
            </a:xfrm>
            <a:custGeom>
              <a:avLst/>
              <a:gdLst/>
              <a:ahLst/>
              <a:cxnLst/>
              <a:rect l="l" t="t" r="r" b="b"/>
              <a:pathLst>
                <a:path w="23462" h="30713" extrusionOk="0">
                  <a:moveTo>
                    <a:pt x="0" y="15357"/>
                  </a:moveTo>
                  <a:cubicBezTo>
                    <a:pt x="0" y="6875"/>
                    <a:pt x="5214" y="0"/>
                    <a:pt x="11701" y="0"/>
                  </a:cubicBezTo>
                  <a:cubicBezTo>
                    <a:pt x="18188" y="0"/>
                    <a:pt x="23462" y="6875"/>
                    <a:pt x="23462" y="15357"/>
                  </a:cubicBezTo>
                  <a:cubicBezTo>
                    <a:pt x="23462" y="23838"/>
                    <a:pt x="18188" y="30714"/>
                    <a:pt x="11701" y="30714"/>
                  </a:cubicBezTo>
                  <a:cubicBezTo>
                    <a:pt x="5214" y="30714"/>
                    <a:pt x="0" y="23838"/>
                    <a:pt x="0" y="15357"/>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2" name="Google Shape;14642;p36"/>
            <p:cNvSpPr/>
            <p:nvPr/>
          </p:nvSpPr>
          <p:spPr>
            <a:xfrm>
              <a:off x="9800541" y="5121600"/>
              <a:ext cx="16865" cy="21929"/>
            </a:xfrm>
            <a:custGeom>
              <a:avLst/>
              <a:gdLst/>
              <a:ahLst/>
              <a:cxnLst/>
              <a:rect l="l" t="t" r="r" b="b"/>
              <a:pathLst>
                <a:path w="16865" h="21929" extrusionOk="0">
                  <a:moveTo>
                    <a:pt x="105" y="9789"/>
                  </a:moveTo>
                  <a:cubicBezTo>
                    <a:pt x="771" y="3768"/>
                    <a:pt x="5076" y="-585"/>
                    <a:pt x="9683" y="64"/>
                  </a:cubicBezTo>
                  <a:cubicBezTo>
                    <a:pt x="14291" y="713"/>
                    <a:pt x="17444" y="6121"/>
                    <a:pt x="16777" y="12141"/>
                  </a:cubicBezTo>
                  <a:cubicBezTo>
                    <a:pt x="16049" y="18161"/>
                    <a:pt x="11744" y="22514"/>
                    <a:pt x="7137" y="21865"/>
                  </a:cubicBezTo>
                  <a:cubicBezTo>
                    <a:pt x="2529" y="21217"/>
                    <a:pt x="-624" y="15809"/>
                    <a:pt x="105"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3" name="Google Shape;14643;p36"/>
            <p:cNvSpPr/>
            <p:nvPr/>
          </p:nvSpPr>
          <p:spPr>
            <a:xfrm>
              <a:off x="9870944" y="5068443"/>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4"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4" name="Google Shape;14644;p36"/>
            <p:cNvSpPr/>
            <p:nvPr/>
          </p:nvSpPr>
          <p:spPr>
            <a:xfrm>
              <a:off x="9835583" y="4921017"/>
              <a:ext cx="16820" cy="21929"/>
            </a:xfrm>
            <a:custGeom>
              <a:avLst/>
              <a:gdLst/>
              <a:ahLst/>
              <a:cxnLst/>
              <a:rect l="l" t="t" r="r" b="b"/>
              <a:pathLst>
                <a:path w="16820" h="21929" extrusionOk="0">
                  <a:moveTo>
                    <a:pt x="104" y="9789"/>
                  </a:moveTo>
                  <a:cubicBezTo>
                    <a:pt x="771" y="3768"/>
                    <a:pt x="5076" y="-585"/>
                    <a:pt x="9684" y="64"/>
                  </a:cubicBezTo>
                  <a:cubicBezTo>
                    <a:pt x="14292" y="713"/>
                    <a:pt x="17443" y="6121"/>
                    <a:pt x="16716" y="12141"/>
                  </a:cubicBezTo>
                  <a:cubicBezTo>
                    <a:pt x="16049" y="18161"/>
                    <a:pt x="11745" y="22514"/>
                    <a:pt x="7137" y="21865"/>
                  </a:cubicBezTo>
                  <a:cubicBezTo>
                    <a:pt x="2530" y="21217"/>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5" name="Google Shape;14645;p36"/>
            <p:cNvSpPr/>
            <p:nvPr/>
          </p:nvSpPr>
          <p:spPr>
            <a:xfrm>
              <a:off x="9901606" y="4732371"/>
              <a:ext cx="16820" cy="21929"/>
            </a:xfrm>
            <a:custGeom>
              <a:avLst/>
              <a:gdLst/>
              <a:ahLst/>
              <a:cxnLst/>
              <a:rect l="l" t="t" r="r" b="b"/>
              <a:pathLst>
                <a:path w="16820" h="21929" extrusionOk="0">
                  <a:moveTo>
                    <a:pt x="104" y="9789"/>
                  </a:moveTo>
                  <a:cubicBezTo>
                    <a:pt x="771" y="3768"/>
                    <a:pt x="5076" y="-585"/>
                    <a:pt x="9684" y="64"/>
                  </a:cubicBezTo>
                  <a:cubicBezTo>
                    <a:pt x="14291" y="713"/>
                    <a:pt x="17443" y="6120"/>
                    <a:pt x="16716" y="12141"/>
                  </a:cubicBezTo>
                  <a:cubicBezTo>
                    <a:pt x="16049" y="18161"/>
                    <a:pt x="11745" y="22514"/>
                    <a:pt x="7137" y="21865"/>
                  </a:cubicBezTo>
                  <a:cubicBezTo>
                    <a:pt x="2530" y="21217"/>
                    <a:pt x="-623" y="15809"/>
                    <a:pt x="104"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6" name="Google Shape;14646;p36"/>
            <p:cNvSpPr/>
            <p:nvPr/>
          </p:nvSpPr>
          <p:spPr>
            <a:xfrm>
              <a:off x="10083925" y="4943321"/>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7" name="Google Shape;14647;p36"/>
            <p:cNvSpPr/>
            <p:nvPr/>
          </p:nvSpPr>
          <p:spPr>
            <a:xfrm>
              <a:off x="10724869" y="4849162"/>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8" name="Google Shape;14648;p36"/>
            <p:cNvSpPr/>
            <p:nvPr/>
          </p:nvSpPr>
          <p:spPr>
            <a:xfrm>
              <a:off x="10673685" y="4678863"/>
              <a:ext cx="16820" cy="21929"/>
            </a:xfrm>
            <a:custGeom>
              <a:avLst/>
              <a:gdLst/>
              <a:ahLst/>
              <a:cxnLst/>
              <a:rect l="l" t="t" r="r" b="b"/>
              <a:pathLst>
                <a:path w="16820" h="21929" extrusionOk="0">
                  <a:moveTo>
                    <a:pt x="104" y="9789"/>
                  </a:moveTo>
                  <a:cubicBezTo>
                    <a:pt x="771" y="3768"/>
                    <a:pt x="5076" y="-585"/>
                    <a:pt x="9684" y="64"/>
                  </a:cubicBezTo>
                  <a:cubicBezTo>
                    <a:pt x="14292" y="713"/>
                    <a:pt x="17443" y="6120"/>
                    <a:pt x="16716" y="12141"/>
                  </a:cubicBezTo>
                  <a:cubicBezTo>
                    <a:pt x="16049" y="18161"/>
                    <a:pt x="11745" y="22514"/>
                    <a:pt x="7137" y="21865"/>
                  </a:cubicBezTo>
                  <a:cubicBezTo>
                    <a:pt x="2530" y="21216"/>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9" name="Google Shape;14649;p36"/>
            <p:cNvSpPr/>
            <p:nvPr/>
          </p:nvSpPr>
          <p:spPr>
            <a:xfrm>
              <a:off x="10443319" y="4785820"/>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0" name="Google Shape;14650;p36"/>
            <p:cNvSpPr/>
            <p:nvPr/>
          </p:nvSpPr>
          <p:spPr>
            <a:xfrm>
              <a:off x="10918692" y="4587377"/>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90" y="22514"/>
                    <a:pt x="7183" y="21865"/>
                  </a:cubicBezTo>
                  <a:cubicBezTo>
                    <a:pt x="2575" y="21217"/>
                    <a:pt x="-578" y="15809"/>
                    <a:pt x="89"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1" name="Google Shape;14651;p36"/>
            <p:cNvSpPr/>
            <p:nvPr/>
          </p:nvSpPr>
          <p:spPr>
            <a:xfrm>
              <a:off x="10121210" y="4741235"/>
              <a:ext cx="16865" cy="21930"/>
            </a:xfrm>
            <a:custGeom>
              <a:avLst/>
              <a:gdLst/>
              <a:ahLst/>
              <a:cxnLst/>
              <a:rect l="l" t="t" r="r" b="b"/>
              <a:pathLst>
                <a:path w="16865" h="21930" extrusionOk="0">
                  <a:moveTo>
                    <a:pt x="89" y="9795"/>
                  </a:moveTo>
                  <a:cubicBezTo>
                    <a:pt x="816" y="3774"/>
                    <a:pt x="5121" y="-585"/>
                    <a:pt x="9729" y="64"/>
                  </a:cubicBezTo>
                  <a:cubicBezTo>
                    <a:pt x="14337" y="719"/>
                    <a:pt x="17489" y="6121"/>
                    <a:pt x="16761" y="12141"/>
                  </a:cubicBezTo>
                  <a:cubicBezTo>
                    <a:pt x="16094" y="18161"/>
                    <a:pt x="11790" y="22520"/>
                    <a:pt x="7183" y="21865"/>
                  </a:cubicBezTo>
                  <a:cubicBezTo>
                    <a:pt x="2575" y="21217"/>
                    <a:pt x="-578" y="15815"/>
                    <a:pt x="89" y="979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2" name="Google Shape;14652;p36"/>
            <p:cNvSpPr/>
            <p:nvPr/>
          </p:nvSpPr>
          <p:spPr>
            <a:xfrm>
              <a:off x="10015523" y="4565485"/>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4" y="22514"/>
                    <a:pt x="7137" y="21865"/>
                  </a:cubicBezTo>
                  <a:cubicBezTo>
                    <a:pt x="2530" y="21217"/>
                    <a:pt x="-623" y="15809"/>
                    <a:pt x="104" y="978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3" name="Google Shape;14653;p36"/>
            <p:cNvSpPr/>
            <p:nvPr/>
          </p:nvSpPr>
          <p:spPr>
            <a:xfrm>
              <a:off x="10694596" y="4631307"/>
              <a:ext cx="9070" cy="11836"/>
            </a:xfrm>
            <a:custGeom>
              <a:avLst/>
              <a:gdLst/>
              <a:ahLst/>
              <a:cxnLst/>
              <a:rect l="l" t="t" r="r" b="b"/>
              <a:pathLst>
                <a:path w="9070" h="11836" extrusionOk="0">
                  <a:moveTo>
                    <a:pt x="49" y="5284"/>
                  </a:moveTo>
                  <a:cubicBezTo>
                    <a:pt x="413" y="2034"/>
                    <a:pt x="2716" y="-312"/>
                    <a:pt x="5202" y="34"/>
                  </a:cubicBezTo>
                  <a:cubicBezTo>
                    <a:pt x="7688" y="385"/>
                    <a:pt x="9386" y="3302"/>
                    <a:pt x="9022" y="6551"/>
                  </a:cubicBezTo>
                  <a:cubicBezTo>
                    <a:pt x="8658" y="9800"/>
                    <a:pt x="6355" y="12153"/>
                    <a:pt x="3869" y="11801"/>
                  </a:cubicBezTo>
                  <a:cubicBezTo>
                    <a:pt x="1383" y="11450"/>
                    <a:pt x="-315" y="8533"/>
                    <a:pt x="49" y="5284"/>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4" name="Google Shape;14654;p36"/>
            <p:cNvSpPr/>
            <p:nvPr/>
          </p:nvSpPr>
          <p:spPr>
            <a:xfrm>
              <a:off x="10925401" y="4620727"/>
              <a:ext cx="9131" cy="11830"/>
            </a:xfrm>
            <a:custGeom>
              <a:avLst/>
              <a:gdLst/>
              <a:ahLst/>
              <a:cxnLst/>
              <a:rect l="l" t="t" r="r" b="b"/>
              <a:pathLst>
                <a:path w="9131" h="11830" extrusionOk="0">
                  <a:moveTo>
                    <a:pt x="49" y="5279"/>
                  </a:moveTo>
                  <a:cubicBezTo>
                    <a:pt x="413" y="2029"/>
                    <a:pt x="2778" y="-317"/>
                    <a:pt x="5263" y="35"/>
                  </a:cubicBezTo>
                  <a:cubicBezTo>
                    <a:pt x="7749" y="380"/>
                    <a:pt x="9446" y="3302"/>
                    <a:pt x="9082" y="6546"/>
                  </a:cubicBezTo>
                  <a:cubicBezTo>
                    <a:pt x="8658" y="9796"/>
                    <a:pt x="6354" y="12148"/>
                    <a:pt x="3868" y="11796"/>
                  </a:cubicBezTo>
                  <a:cubicBezTo>
                    <a:pt x="1383" y="11445"/>
                    <a:pt x="-314" y="8528"/>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5" name="Google Shape;14655;p36"/>
            <p:cNvSpPr/>
            <p:nvPr/>
          </p:nvSpPr>
          <p:spPr>
            <a:xfrm>
              <a:off x="10447118" y="4698741"/>
              <a:ext cx="9131" cy="11831"/>
            </a:xfrm>
            <a:custGeom>
              <a:avLst/>
              <a:gdLst/>
              <a:ahLst/>
              <a:cxnLst/>
              <a:rect l="l" t="t" r="r" b="b"/>
              <a:pathLst>
                <a:path w="9131" h="11831" extrusionOk="0">
                  <a:moveTo>
                    <a:pt x="49" y="5279"/>
                  </a:moveTo>
                  <a:cubicBezTo>
                    <a:pt x="474" y="2029"/>
                    <a:pt x="2778" y="-317"/>
                    <a:pt x="5263" y="35"/>
                  </a:cubicBezTo>
                  <a:cubicBezTo>
                    <a:pt x="7749" y="380"/>
                    <a:pt x="9446" y="3303"/>
                    <a:pt x="9082" y="6546"/>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6" name="Google Shape;14656;p36"/>
            <p:cNvSpPr/>
            <p:nvPr/>
          </p:nvSpPr>
          <p:spPr>
            <a:xfrm>
              <a:off x="10234986" y="4583005"/>
              <a:ext cx="9070" cy="11831"/>
            </a:xfrm>
            <a:custGeom>
              <a:avLst/>
              <a:gdLst/>
              <a:ahLst/>
              <a:cxnLst/>
              <a:rect l="l" t="t" r="r" b="b"/>
              <a:pathLst>
                <a:path w="9070" h="11831" extrusionOk="0">
                  <a:moveTo>
                    <a:pt x="49" y="5279"/>
                  </a:moveTo>
                  <a:cubicBezTo>
                    <a:pt x="413" y="2036"/>
                    <a:pt x="2717" y="-317"/>
                    <a:pt x="5203" y="35"/>
                  </a:cubicBezTo>
                  <a:cubicBezTo>
                    <a:pt x="7688" y="387"/>
                    <a:pt x="9386" y="3303"/>
                    <a:pt x="9022" y="6552"/>
                  </a:cubicBezTo>
                  <a:cubicBezTo>
                    <a:pt x="8658" y="9796"/>
                    <a:pt x="6354" y="12148"/>
                    <a:pt x="3868" y="11796"/>
                  </a:cubicBezTo>
                  <a:cubicBezTo>
                    <a:pt x="1383" y="11445"/>
                    <a:pt x="-314"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7" name="Google Shape;14657;p36"/>
            <p:cNvSpPr/>
            <p:nvPr/>
          </p:nvSpPr>
          <p:spPr>
            <a:xfrm>
              <a:off x="10424202" y="4698692"/>
              <a:ext cx="9131" cy="11836"/>
            </a:xfrm>
            <a:custGeom>
              <a:avLst/>
              <a:gdLst/>
              <a:ahLst/>
              <a:cxnLst/>
              <a:rect l="l" t="t" r="r" b="b"/>
              <a:pathLst>
                <a:path w="9131" h="11836" extrusionOk="0">
                  <a:moveTo>
                    <a:pt x="49" y="5285"/>
                  </a:moveTo>
                  <a:cubicBezTo>
                    <a:pt x="473" y="2035"/>
                    <a:pt x="2777" y="-317"/>
                    <a:pt x="5263" y="35"/>
                  </a:cubicBezTo>
                  <a:cubicBezTo>
                    <a:pt x="7748" y="386"/>
                    <a:pt x="9446" y="3303"/>
                    <a:pt x="9082" y="6552"/>
                  </a:cubicBezTo>
                  <a:cubicBezTo>
                    <a:pt x="8658" y="9802"/>
                    <a:pt x="6354" y="12148"/>
                    <a:pt x="3869" y="11802"/>
                  </a:cubicBezTo>
                  <a:cubicBezTo>
                    <a:pt x="1383" y="11451"/>
                    <a:pt x="-315" y="8535"/>
                    <a:pt x="49" y="5285"/>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8" name="Google Shape;14658;p36"/>
            <p:cNvSpPr/>
            <p:nvPr/>
          </p:nvSpPr>
          <p:spPr>
            <a:xfrm>
              <a:off x="10431841" y="4725998"/>
              <a:ext cx="9131" cy="11831"/>
            </a:xfrm>
            <a:custGeom>
              <a:avLst/>
              <a:gdLst/>
              <a:ahLst/>
              <a:cxnLst/>
              <a:rect l="l" t="t" r="r" b="b"/>
              <a:pathLst>
                <a:path w="9131" h="11831" extrusionOk="0">
                  <a:moveTo>
                    <a:pt x="49" y="5279"/>
                  </a:moveTo>
                  <a:cubicBezTo>
                    <a:pt x="473" y="2030"/>
                    <a:pt x="2777" y="-317"/>
                    <a:pt x="5263" y="35"/>
                  </a:cubicBezTo>
                  <a:cubicBezTo>
                    <a:pt x="7748" y="380"/>
                    <a:pt x="9446" y="3303"/>
                    <a:pt x="908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9" name="Google Shape;14659;p36"/>
            <p:cNvSpPr/>
            <p:nvPr/>
          </p:nvSpPr>
          <p:spPr>
            <a:xfrm>
              <a:off x="10219466" y="4593487"/>
              <a:ext cx="9085" cy="11831"/>
            </a:xfrm>
            <a:custGeom>
              <a:avLst/>
              <a:gdLst/>
              <a:ahLst/>
              <a:cxnLst/>
              <a:rect l="l" t="t" r="r" b="b"/>
              <a:pathLst>
                <a:path w="9085" h="11831" extrusionOk="0">
                  <a:moveTo>
                    <a:pt x="49" y="5279"/>
                  </a:moveTo>
                  <a:cubicBezTo>
                    <a:pt x="413" y="2030"/>
                    <a:pt x="2777" y="-317"/>
                    <a:pt x="5263" y="35"/>
                  </a:cubicBezTo>
                  <a:cubicBezTo>
                    <a:pt x="7688" y="386"/>
                    <a:pt x="9446" y="3303"/>
                    <a:pt x="9022" y="6546"/>
                  </a:cubicBezTo>
                  <a:cubicBezTo>
                    <a:pt x="8658" y="9796"/>
                    <a:pt x="6354"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0" name="Google Shape;14660;p36"/>
            <p:cNvSpPr/>
            <p:nvPr/>
          </p:nvSpPr>
          <p:spPr>
            <a:xfrm>
              <a:off x="10700537" y="4664814"/>
              <a:ext cx="9086" cy="11831"/>
            </a:xfrm>
            <a:custGeom>
              <a:avLst/>
              <a:gdLst/>
              <a:ahLst/>
              <a:cxnLst/>
              <a:rect l="l" t="t" r="r" b="b"/>
              <a:pathLst>
                <a:path w="9086" h="11831" extrusionOk="0">
                  <a:moveTo>
                    <a:pt x="49" y="5279"/>
                  </a:moveTo>
                  <a:cubicBezTo>
                    <a:pt x="413" y="2029"/>
                    <a:pt x="2777" y="-317"/>
                    <a:pt x="5263" y="35"/>
                  </a:cubicBezTo>
                  <a:cubicBezTo>
                    <a:pt x="7749" y="380"/>
                    <a:pt x="9447" y="3303"/>
                    <a:pt x="9022" y="6546"/>
                  </a:cubicBezTo>
                  <a:cubicBezTo>
                    <a:pt x="8658" y="9796"/>
                    <a:pt x="6355" y="12148"/>
                    <a:pt x="3869" y="11796"/>
                  </a:cubicBezTo>
                  <a:cubicBezTo>
                    <a:pt x="1383" y="11445"/>
                    <a:pt x="-315" y="8529"/>
                    <a:pt x="49" y="5279"/>
                  </a:cubicBezTo>
                  <a:close/>
                </a:path>
              </a:pathLst>
            </a:custGeom>
            <a:solidFill>
              <a:srgbClr val="FFDEB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1" name="Google Shape;14661;p36"/>
            <p:cNvSpPr/>
            <p:nvPr/>
          </p:nvSpPr>
          <p:spPr>
            <a:xfrm>
              <a:off x="10354668" y="5052122"/>
              <a:ext cx="16820" cy="21930"/>
            </a:xfrm>
            <a:custGeom>
              <a:avLst/>
              <a:gdLst/>
              <a:ahLst/>
              <a:cxnLst/>
              <a:rect l="l" t="t" r="r" b="b"/>
              <a:pathLst>
                <a:path w="16820" h="21930" extrusionOk="0">
                  <a:moveTo>
                    <a:pt x="104" y="9795"/>
                  </a:moveTo>
                  <a:cubicBezTo>
                    <a:pt x="771" y="3774"/>
                    <a:pt x="5076" y="-585"/>
                    <a:pt x="9684" y="64"/>
                  </a:cubicBezTo>
                  <a:cubicBezTo>
                    <a:pt x="14292" y="719"/>
                    <a:pt x="17443" y="6121"/>
                    <a:pt x="16716" y="12141"/>
                  </a:cubicBezTo>
                  <a:cubicBezTo>
                    <a:pt x="16049" y="18161"/>
                    <a:pt x="11745" y="22520"/>
                    <a:pt x="7137" y="21865"/>
                  </a:cubicBezTo>
                  <a:cubicBezTo>
                    <a:pt x="2530" y="21217"/>
                    <a:pt x="-623" y="15815"/>
                    <a:pt x="104" y="979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2" name="Google Shape;14662;p36"/>
            <p:cNvSpPr/>
            <p:nvPr/>
          </p:nvSpPr>
          <p:spPr>
            <a:xfrm>
              <a:off x="11018287" y="4819466"/>
              <a:ext cx="16865" cy="21930"/>
            </a:xfrm>
            <a:custGeom>
              <a:avLst/>
              <a:gdLst/>
              <a:ahLst/>
              <a:cxnLst/>
              <a:rect l="l" t="t" r="r" b="b"/>
              <a:pathLst>
                <a:path w="16865" h="21930" extrusionOk="0">
                  <a:moveTo>
                    <a:pt x="104" y="9790"/>
                  </a:moveTo>
                  <a:cubicBezTo>
                    <a:pt x="771" y="3769"/>
                    <a:pt x="5075" y="-590"/>
                    <a:pt x="9683" y="65"/>
                  </a:cubicBezTo>
                  <a:cubicBezTo>
                    <a:pt x="14291" y="714"/>
                    <a:pt x="17444" y="6116"/>
                    <a:pt x="16777" y="12136"/>
                  </a:cubicBezTo>
                  <a:cubicBezTo>
                    <a:pt x="16049" y="18156"/>
                    <a:pt x="11744" y="22515"/>
                    <a:pt x="7137" y="21866"/>
                  </a:cubicBezTo>
                  <a:cubicBezTo>
                    <a:pt x="2529" y="21212"/>
                    <a:pt x="-623" y="15810"/>
                    <a:pt x="104" y="979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3" name="Google Shape;14663;p36"/>
            <p:cNvSpPr/>
            <p:nvPr/>
          </p:nvSpPr>
          <p:spPr>
            <a:xfrm>
              <a:off x="9919835" y="4706439"/>
              <a:ext cx="9386" cy="12191"/>
            </a:xfrm>
            <a:custGeom>
              <a:avLst/>
              <a:gdLst/>
              <a:ahLst/>
              <a:cxnLst/>
              <a:rect l="l" t="t" r="r" b="b"/>
              <a:pathLst>
                <a:path w="9386" h="12191" extrusionOk="0">
                  <a:moveTo>
                    <a:pt x="63" y="5444"/>
                  </a:moveTo>
                  <a:cubicBezTo>
                    <a:pt x="427" y="2091"/>
                    <a:pt x="2852" y="-328"/>
                    <a:pt x="5398" y="36"/>
                  </a:cubicBezTo>
                  <a:cubicBezTo>
                    <a:pt x="7945" y="394"/>
                    <a:pt x="9703" y="3401"/>
                    <a:pt x="9339" y="6748"/>
                  </a:cubicBezTo>
                  <a:cubicBezTo>
                    <a:pt x="8914" y="10094"/>
                    <a:pt x="6551" y="12519"/>
                    <a:pt x="4004" y="12155"/>
                  </a:cubicBezTo>
                  <a:cubicBezTo>
                    <a:pt x="1397" y="11797"/>
                    <a:pt x="-361" y="8791"/>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4" name="Google Shape;14664;p36"/>
            <p:cNvSpPr/>
            <p:nvPr/>
          </p:nvSpPr>
          <p:spPr>
            <a:xfrm>
              <a:off x="10074327" y="4924840"/>
              <a:ext cx="9386" cy="12191"/>
            </a:xfrm>
            <a:custGeom>
              <a:avLst/>
              <a:gdLst/>
              <a:ahLst/>
              <a:cxnLst/>
              <a:rect l="l" t="t" r="r" b="b"/>
              <a:pathLst>
                <a:path w="9386" h="12191" extrusionOk="0">
                  <a:moveTo>
                    <a:pt x="48" y="5444"/>
                  </a:moveTo>
                  <a:cubicBezTo>
                    <a:pt x="472" y="2091"/>
                    <a:pt x="2837" y="-328"/>
                    <a:pt x="5443" y="36"/>
                  </a:cubicBezTo>
                  <a:cubicBezTo>
                    <a:pt x="7990" y="394"/>
                    <a:pt x="9748" y="3401"/>
                    <a:pt x="9324" y="6748"/>
                  </a:cubicBezTo>
                  <a:cubicBezTo>
                    <a:pt x="8960" y="10094"/>
                    <a:pt x="6535" y="12519"/>
                    <a:pt x="3988" y="12155"/>
                  </a:cubicBezTo>
                  <a:cubicBezTo>
                    <a:pt x="1442" y="11798"/>
                    <a:pt x="-316" y="8790"/>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5" name="Google Shape;14665;p36"/>
            <p:cNvSpPr/>
            <p:nvPr/>
          </p:nvSpPr>
          <p:spPr>
            <a:xfrm>
              <a:off x="10097850" y="4912393"/>
              <a:ext cx="9386" cy="12191"/>
            </a:xfrm>
            <a:custGeom>
              <a:avLst/>
              <a:gdLst/>
              <a:ahLst/>
              <a:cxnLst/>
              <a:rect l="l" t="t" r="r" b="b"/>
              <a:pathLst>
                <a:path w="9386" h="12191" extrusionOk="0">
                  <a:moveTo>
                    <a:pt x="48" y="5444"/>
                  </a:moveTo>
                  <a:cubicBezTo>
                    <a:pt x="472" y="2092"/>
                    <a:pt x="2837" y="-328"/>
                    <a:pt x="5383" y="36"/>
                  </a:cubicBezTo>
                  <a:cubicBezTo>
                    <a:pt x="7990" y="394"/>
                    <a:pt x="9748" y="3401"/>
                    <a:pt x="9324" y="6748"/>
                  </a:cubicBezTo>
                  <a:cubicBezTo>
                    <a:pt x="8960" y="10100"/>
                    <a:pt x="6535" y="12519"/>
                    <a:pt x="3988" y="12156"/>
                  </a:cubicBezTo>
                  <a:cubicBezTo>
                    <a:pt x="1442" y="11798"/>
                    <a:pt x="-316" y="8791"/>
                    <a:pt x="48"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6" name="Google Shape;14666;p36"/>
            <p:cNvSpPr/>
            <p:nvPr/>
          </p:nvSpPr>
          <p:spPr>
            <a:xfrm>
              <a:off x="10736201" y="4821796"/>
              <a:ext cx="5707" cy="7422"/>
            </a:xfrm>
            <a:custGeom>
              <a:avLst/>
              <a:gdLst/>
              <a:ahLst/>
              <a:cxnLst/>
              <a:rect l="l" t="t" r="r" b="b"/>
              <a:pathLst>
                <a:path w="5707" h="7422" extrusionOk="0">
                  <a:moveTo>
                    <a:pt x="34" y="3314"/>
                  </a:moveTo>
                  <a:cubicBezTo>
                    <a:pt x="277" y="1277"/>
                    <a:pt x="1732" y="-197"/>
                    <a:pt x="3308" y="21"/>
                  </a:cubicBezTo>
                  <a:cubicBezTo>
                    <a:pt x="4884" y="246"/>
                    <a:pt x="5914" y="2071"/>
                    <a:pt x="5672" y="4114"/>
                  </a:cubicBezTo>
                  <a:cubicBezTo>
                    <a:pt x="5430" y="6151"/>
                    <a:pt x="3975" y="7624"/>
                    <a:pt x="2459" y="7400"/>
                  </a:cubicBezTo>
                  <a:cubicBezTo>
                    <a:pt x="883" y="7182"/>
                    <a:pt x="-209" y="5351"/>
                    <a:pt x="34" y="331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7" name="Google Shape;14667;p36"/>
            <p:cNvSpPr/>
            <p:nvPr/>
          </p:nvSpPr>
          <p:spPr>
            <a:xfrm>
              <a:off x="10353557" y="5017750"/>
              <a:ext cx="9386" cy="12196"/>
            </a:xfrm>
            <a:custGeom>
              <a:avLst/>
              <a:gdLst/>
              <a:ahLst/>
              <a:cxnLst/>
              <a:rect l="l" t="t" r="r" b="b"/>
              <a:pathLst>
                <a:path w="9386" h="12196" extrusionOk="0">
                  <a:moveTo>
                    <a:pt x="63" y="5444"/>
                  </a:moveTo>
                  <a:cubicBezTo>
                    <a:pt x="427" y="2097"/>
                    <a:pt x="2852" y="-328"/>
                    <a:pt x="5398" y="36"/>
                  </a:cubicBezTo>
                  <a:cubicBezTo>
                    <a:pt x="7944" y="400"/>
                    <a:pt x="9703" y="3407"/>
                    <a:pt x="9339" y="6753"/>
                  </a:cubicBezTo>
                  <a:cubicBezTo>
                    <a:pt x="8915" y="10100"/>
                    <a:pt x="6550" y="12519"/>
                    <a:pt x="4004" y="12161"/>
                  </a:cubicBezTo>
                  <a:cubicBezTo>
                    <a:pt x="1397" y="11797"/>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8" name="Google Shape;14668;p36"/>
            <p:cNvSpPr/>
            <p:nvPr/>
          </p:nvSpPr>
          <p:spPr>
            <a:xfrm>
              <a:off x="11006627" y="4797647"/>
              <a:ext cx="9386" cy="12195"/>
            </a:xfrm>
            <a:custGeom>
              <a:avLst/>
              <a:gdLst/>
              <a:ahLst/>
              <a:cxnLst/>
              <a:rect l="l" t="t" r="r" b="b"/>
              <a:pathLst>
                <a:path w="9386" h="12195" extrusionOk="0">
                  <a:moveTo>
                    <a:pt x="63" y="5443"/>
                  </a:moveTo>
                  <a:cubicBezTo>
                    <a:pt x="427" y="2096"/>
                    <a:pt x="2852" y="-322"/>
                    <a:pt x="5398" y="35"/>
                  </a:cubicBezTo>
                  <a:cubicBezTo>
                    <a:pt x="7945" y="399"/>
                    <a:pt x="9703" y="3406"/>
                    <a:pt x="9339" y="6753"/>
                  </a:cubicBezTo>
                  <a:cubicBezTo>
                    <a:pt x="8914" y="10099"/>
                    <a:pt x="6551" y="12518"/>
                    <a:pt x="3943" y="12160"/>
                  </a:cubicBezTo>
                  <a:cubicBezTo>
                    <a:pt x="1397" y="11797"/>
                    <a:pt x="-361" y="8790"/>
                    <a:pt x="63" y="544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9" name="Google Shape;14669;p36"/>
            <p:cNvSpPr/>
            <p:nvPr/>
          </p:nvSpPr>
          <p:spPr>
            <a:xfrm>
              <a:off x="10721318" y="4829293"/>
              <a:ext cx="9386" cy="12196"/>
            </a:xfrm>
            <a:custGeom>
              <a:avLst/>
              <a:gdLst/>
              <a:ahLst/>
              <a:cxnLst/>
              <a:rect l="l" t="t" r="r" b="b"/>
              <a:pathLst>
                <a:path w="9386" h="12196" extrusionOk="0">
                  <a:moveTo>
                    <a:pt x="63" y="5444"/>
                  </a:moveTo>
                  <a:cubicBezTo>
                    <a:pt x="427" y="2097"/>
                    <a:pt x="2852" y="-328"/>
                    <a:pt x="5398" y="36"/>
                  </a:cubicBezTo>
                  <a:cubicBezTo>
                    <a:pt x="7944" y="394"/>
                    <a:pt x="9703" y="3401"/>
                    <a:pt x="9339" y="6753"/>
                  </a:cubicBezTo>
                  <a:cubicBezTo>
                    <a:pt x="8915" y="10100"/>
                    <a:pt x="6550" y="12519"/>
                    <a:pt x="4003" y="12161"/>
                  </a:cubicBezTo>
                  <a:cubicBezTo>
                    <a:pt x="1397" y="11798"/>
                    <a:pt x="-362" y="8790"/>
                    <a:pt x="63" y="544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0" name="Google Shape;14670;p36"/>
            <p:cNvSpPr/>
            <p:nvPr/>
          </p:nvSpPr>
          <p:spPr>
            <a:xfrm>
              <a:off x="10126970" y="5110154"/>
              <a:ext cx="16865" cy="21929"/>
            </a:xfrm>
            <a:custGeom>
              <a:avLst/>
              <a:gdLst/>
              <a:ahLst/>
              <a:cxnLst/>
              <a:rect l="l" t="t" r="r" b="b"/>
              <a:pathLst>
                <a:path w="16865" h="21929" extrusionOk="0">
                  <a:moveTo>
                    <a:pt x="89" y="9789"/>
                  </a:moveTo>
                  <a:cubicBezTo>
                    <a:pt x="816" y="3768"/>
                    <a:pt x="5121" y="-585"/>
                    <a:pt x="9728" y="64"/>
                  </a:cubicBezTo>
                  <a:cubicBezTo>
                    <a:pt x="14336" y="713"/>
                    <a:pt x="17489" y="6121"/>
                    <a:pt x="16761" y="12141"/>
                  </a:cubicBezTo>
                  <a:cubicBezTo>
                    <a:pt x="16094" y="18161"/>
                    <a:pt x="11789" y="22514"/>
                    <a:pt x="7182" y="21865"/>
                  </a:cubicBezTo>
                  <a:cubicBezTo>
                    <a:pt x="2575"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1" name="Google Shape;14671;p36"/>
            <p:cNvSpPr/>
            <p:nvPr/>
          </p:nvSpPr>
          <p:spPr>
            <a:xfrm>
              <a:off x="10349227" y="5291469"/>
              <a:ext cx="16865" cy="21929"/>
            </a:xfrm>
            <a:custGeom>
              <a:avLst/>
              <a:gdLst/>
              <a:ahLst/>
              <a:cxnLst/>
              <a:rect l="l" t="t" r="r" b="b"/>
              <a:pathLst>
                <a:path w="16865" h="21929" extrusionOk="0">
                  <a:moveTo>
                    <a:pt x="89" y="9789"/>
                  </a:moveTo>
                  <a:cubicBezTo>
                    <a:pt x="817" y="3768"/>
                    <a:pt x="5121" y="-585"/>
                    <a:pt x="9729" y="64"/>
                  </a:cubicBezTo>
                  <a:cubicBezTo>
                    <a:pt x="14336" y="713"/>
                    <a:pt x="17489" y="6121"/>
                    <a:pt x="16761" y="12141"/>
                  </a:cubicBezTo>
                  <a:cubicBezTo>
                    <a:pt x="16094" y="18161"/>
                    <a:pt x="11790" y="22514"/>
                    <a:pt x="7182" y="21865"/>
                  </a:cubicBezTo>
                  <a:cubicBezTo>
                    <a:pt x="2574" y="21217"/>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2" name="Google Shape;14672;p36"/>
            <p:cNvSpPr/>
            <p:nvPr/>
          </p:nvSpPr>
          <p:spPr>
            <a:xfrm>
              <a:off x="10313684" y="5212140"/>
              <a:ext cx="16865" cy="21929"/>
            </a:xfrm>
            <a:custGeom>
              <a:avLst/>
              <a:gdLst/>
              <a:ahLst/>
              <a:cxnLst/>
              <a:rect l="l" t="t" r="r" b="b"/>
              <a:pathLst>
                <a:path w="16865" h="21929" extrusionOk="0">
                  <a:moveTo>
                    <a:pt x="104" y="9789"/>
                  </a:moveTo>
                  <a:cubicBezTo>
                    <a:pt x="832" y="3768"/>
                    <a:pt x="5076" y="-585"/>
                    <a:pt x="9684" y="64"/>
                  </a:cubicBezTo>
                  <a:cubicBezTo>
                    <a:pt x="14292" y="713"/>
                    <a:pt x="17444" y="6120"/>
                    <a:pt x="16777" y="12141"/>
                  </a:cubicBezTo>
                  <a:cubicBezTo>
                    <a:pt x="16049" y="18161"/>
                    <a:pt x="11745" y="22514"/>
                    <a:pt x="7137" y="21865"/>
                  </a:cubicBezTo>
                  <a:cubicBezTo>
                    <a:pt x="2530" y="21216"/>
                    <a:pt x="-623" y="15809"/>
                    <a:pt x="104"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3" name="Google Shape;14673;p36"/>
            <p:cNvSpPr/>
            <p:nvPr/>
          </p:nvSpPr>
          <p:spPr>
            <a:xfrm>
              <a:off x="10893094" y="5035976"/>
              <a:ext cx="16877" cy="21930"/>
            </a:xfrm>
            <a:custGeom>
              <a:avLst/>
              <a:gdLst/>
              <a:ahLst/>
              <a:cxnLst/>
              <a:rect l="l" t="t" r="r" b="b"/>
              <a:pathLst>
                <a:path w="16877" h="21930" extrusionOk="0">
                  <a:moveTo>
                    <a:pt x="103" y="9790"/>
                  </a:moveTo>
                  <a:cubicBezTo>
                    <a:pt x="830" y="3769"/>
                    <a:pt x="5135" y="-590"/>
                    <a:pt x="9682" y="65"/>
                  </a:cubicBezTo>
                  <a:cubicBezTo>
                    <a:pt x="14289" y="714"/>
                    <a:pt x="17503" y="6116"/>
                    <a:pt x="16775" y="12136"/>
                  </a:cubicBezTo>
                  <a:cubicBezTo>
                    <a:pt x="16048" y="18156"/>
                    <a:pt x="11743" y="22515"/>
                    <a:pt x="7136" y="21866"/>
                  </a:cubicBezTo>
                  <a:cubicBezTo>
                    <a:pt x="2589" y="21212"/>
                    <a:pt x="-625" y="15810"/>
                    <a:pt x="103" y="9790"/>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4" name="Google Shape;14674;p36"/>
            <p:cNvSpPr/>
            <p:nvPr/>
          </p:nvSpPr>
          <p:spPr>
            <a:xfrm>
              <a:off x="10906203" y="4990986"/>
              <a:ext cx="16865" cy="21930"/>
            </a:xfrm>
            <a:custGeom>
              <a:avLst/>
              <a:gdLst/>
              <a:ahLst/>
              <a:cxnLst/>
              <a:rect l="l" t="t" r="r" b="b"/>
              <a:pathLst>
                <a:path w="16865" h="21930" extrusionOk="0">
                  <a:moveTo>
                    <a:pt x="89" y="9794"/>
                  </a:moveTo>
                  <a:cubicBezTo>
                    <a:pt x="817" y="3774"/>
                    <a:pt x="5121" y="-585"/>
                    <a:pt x="9729" y="64"/>
                  </a:cubicBezTo>
                  <a:cubicBezTo>
                    <a:pt x="14336" y="719"/>
                    <a:pt x="17489" y="6121"/>
                    <a:pt x="16761" y="12141"/>
                  </a:cubicBezTo>
                  <a:cubicBezTo>
                    <a:pt x="16094" y="18161"/>
                    <a:pt x="11790" y="22520"/>
                    <a:pt x="7182" y="21865"/>
                  </a:cubicBezTo>
                  <a:cubicBezTo>
                    <a:pt x="2574" y="21217"/>
                    <a:pt x="-578" y="15815"/>
                    <a:pt x="89" y="9794"/>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5" name="Google Shape;14675;p36"/>
            <p:cNvSpPr/>
            <p:nvPr/>
          </p:nvSpPr>
          <p:spPr>
            <a:xfrm>
              <a:off x="11064378" y="4981965"/>
              <a:ext cx="16865" cy="21929"/>
            </a:xfrm>
            <a:custGeom>
              <a:avLst/>
              <a:gdLst/>
              <a:ahLst/>
              <a:cxnLst/>
              <a:rect l="l" t="t" r="r" b="b"/>
              <a:pathLst>
                <a:path w="16865" h="21929" extrusionOk="0">
                  <a:moveTo>
                    <a:pt x="89" y="9789"/>
                  </a:moveTo>
                  <a:cubicBezTo>
                    <a:pt x="816" y="3768"/>
                    <a:pt x="5121" y="-585"/>
                    <a:pt x="9728" y="64"/>
                  </a:cubicBezTo>
                  <a:cubicBezTo>
                    <a:pt x="14336" y="713"/>
                    <a:pt x="17489" y="6120"/>
                    <a:pt x="16761" y="12141"/>
                  </a:cubicBezTo>
                  <a:cubicBezTo>
                    <a:pt x="16034" y="18161"/>
                    <a:pt x="11789" y="22514"/>
                    <a:pt x="7182"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6" name="Google Shape;14676;p36"/>
            <p:cNvSpPr/>
            <p:nvPr/>
          </p:nvSpPr>
          <p:spPr>
            <a:xfrm>
              <a:off x="11219386" y="4792167"/>
              <a:ext cx="16878" cy="21929"/>
            </a:xfrm>
            <a:custGeom>
              <a:avLst/>
              <a:gdLst/>
              <a:ahLst/>
              <a:cxnLst/>
              <a:rect l="l" t="t" r="r" b="b"/>
              <a:pathLst>
                <a:path w="16878" h="21929" extrusionOk="0">
                  <a:moveTo>
                    <a:pt x="103" y="9789"/>
                  </a:moveTo>
                  <a:cubicBezTo>
                    <a:pt x="830" y="3768"/>
                    <a:pt x="5135" y="-585"/>
                    <a:pt x="9682" y="64"/>
                  </a:cubicBezTo>
                  <a:cubicBezTo>
                    <a:pt x="14290" y="713"/>
                    <a:pt x="17503" y="6121"/>
                    <a:pt x="16775" y="12141"/>
                  </a:cubicBezTo>
                  <a:cubicBezTo>
                    <a:pt x="16048" y="18161"/>
                    <a:pt x="11743" y="22514"/>
                    <a:pt x="7136" y="21865"/>
                  </a:cubicBezTo>
                  <a:cubicBezTo>
                    <a:pt x="2589" y="21217"/>
                    <a:pt x="-625" y="15809"/>
                    <a:pt x="103"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7" name="Google Shape;14677;p36"/>
            <p:cNvSpPr/>
            <p:nvPr/>
          </p:nvSpPr>
          <p:spPr>
            <a:xfrm>
              <a:off x="10119695" y="5071341"/>
              <a:ext cx="16865" cy="21929"/>
            </a:xfrm>
            <a:custGeom>
              <a:avLst/>
              <a:gdLst/>
              <a:ahLst/>
              <a:cxnLst/>
              <a:rect l="l" t="t" r="r" b="b"/>
              <a:pathLst>
                <a:path w="16865" h="21929" extrusionOk="0">
                  <a:moveTo>
                    <a:pt x="89" y="9789"/>
                  </a:moveTo>
                  <a:cubicBezTo>
                    <a:pt x="816" y="3768"/>
                    <a:pt x="5121" y="-585"/>
                    <a:pt x="9729" y="64"/>
                  </a:cubicBezTo>
                  <a:cubicBezTo>
                    <a:pt x="14337" y="713"/>
                    <a:pt x="17489" y="6120"/>
                    <a:pt x="16761" y="12141"/>
                  </a:cubicBezTo>
                  <a:cubicBezTo>
                    <a:pt x="16034" y="18161"/>
                    <a:pt x="11790" y="22514"/>
                    <a:pt x="7183" y="21865"/>
                  </a:cubicBezTo>
                  <a:cubicBezTo>
                    <a:pt x="2575" y="21216"/>
                    <a:pt x="-578" y="15809"/>
                    <a:pt x="89" y="9789"/>
                  </a:cubicBezTo>
                  <a:close/>
                </a:path>
              </a:pathLst>
            </a:custGeom>
            <a:solidFill>
              <a:srgbClr val="E5943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8" name="Google Shape;14678;p36"/>
            <p:cNvSpPr/>
            <p:nvPr/>
          </p:nvSpPr>
          <p:spPr>
            <a:xfrm>
              <a:off x="10090518" y="5242338"/>
              <a:ext cx="16865" cy="21929"/>
            </a:xfrm>
            <a:custGeom>
              <a:avLst/>
              <a:gdLst/>
              <a:ahLst/>
              <a:cxnLst/>
              <a:rect l="l" t="t" r="r" b="b"/>
              <a:pathLst>
                <a:path w="16865" h="21929" extrusionOk="0">
                  <a:moveTo>
                    <a:pt x="104" y="9789"/>
                  </a:moveTo>
                  <a:cubicBezTo>
                    <a:pt x="771" y="3768"/>
                    <a:pt x="5075"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9" name="Google Shape;14679;p36"/>
            <p:cNvSpPr/>
            <p:nvPr/>
          </p:nvSpPr>
          <p:spPr>
            <a:xfrm>
              <a:off x="10110601" y="5300242"/>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0" name="Google Shape;14680;p36"/>
            <p:cNvSpPr/>
            <p:nvPr/>
          </p:nvSpPr>
          <p:spPr>
            <a:xfrm>
              <a:off x="10491820" y="5374801"/>
              <a:ext cx="16865" cy="21929"/>
            </a:xfrm>
            <a:custGeom>
              <a:avLst/>
              <a:gdLst/>
              <a:ahLst/>
              <a:cxnLst/>
              <a:rect l="l" t="t" r="r" b="b"/>
              <a:pathLst>
                <a:path w="16865" h="21929" extrusionOk="0">
                  <a:moveTo>
                    <a:pt x="89" y="9789"/>
                  </a:moveTo>
                  <a:cubicBezTo>
                    <a:pt x="816" y="3768"/>
                    <a:pt x="5121" y="-585"/>
                    <a:pt x="9729" y="64"/>
                  </a:cubicBezTo>
                  <a:cubicBezTo>
                    <a:pt x="14337" y="713"/>
                    <a:pt x="17489" y="6121"/>
                    <a:pt x="16761" y="12141"/>
                  </a:cubicBezTo>
                  <a:cubicBezTo>
                    <a:pt x="16094" y="18161"/>
                    <a:pt x="11790" y="22514"/>
                    <a:pt x="7183" y="21865"/>
                  </a:cubicBezTo>
                  <a:cubicBezTo>
                    <a:pt x="2575" y="21217"/>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1" name="Google Shape;14681;p36"/>
            <p:cNvSpPr/>
            <p:nvPr/>
          </p:nvSpPr>
          <p:spPr>
            <a:xfrm>
              <a:off x="10766322" y="5272790"/>
              <a:ext cx="16865" cy="21929"/>
            </a:xfrm>
            <a:custGeom>
              <a:avLst/>
              <a:gdLst/>
              <a:ahLst/>
              <a:cxnLst/>
              <a:rect l="l" t="t" r="r" b="b"/>
              <a:pathLst>
                <a:path w="16865" h="21929" extrusionOk="0">
                  <a:moveTo>
                    <a:pt x="104" y="9789"/>
                  </a:moveTo>
                  <a:cubicBezTo>
                    <a:pt x="771" y="3768"/>
                    <a:pt x="5076" y="-585"/>
                    <a:pt x="9683" y="64"/>
                  </a:cubicBezTo>
                  <a:cubicBezTo>
                    <a:pt x="14291" y="713"/>
                    <a:pt x="17443" y="6121"/>
                    <a:pt x="16777" y="12141"/>
                  </a:cubicBezTo>
                  <a:cubicBezTo>
                    <a:pt x="16049" y="18161"/>
                    <a:pt x="11745" y="22514"/>
                    <a:pt x="7137" y="21865"/>
                  </a:cubicBezTo>
                  <a:cubicBezTo>
                    <a:pt x="2530" y="21217"/>
                    <a:pt x="-623" y="15809"/>
                    <a:pt x="104"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2" name="Google Shape;14682;p36"/>
            <p:cNvSpPr/>
            <p:nvPr/>
          </p:nvSpPr>
          <p:spPr>
            <a:xfrm>
              <a:off x="11159319" y="5209709"/>
              <a:ext cx="16864" cy="21929"/>
            </a:xfrm>
            <a:custGeom>
              <a:avLst/>
              <a:gdLst/>
              <a:ahLst/>
              <a:cxnLst/>
              <a:rect l="l" t="t" r="r" b="b"/>
              <a:pathLst>
                <a:path w="16864" h="21929" extrusionOk="0">
                  <a:moveTo>
                    <a:pt x="89" y="9789"/>
                  </a:moveTo>
                  <a:cubicBezTo>
                    <a:pt x="817" y="3768"/>
                    <a:pt x="5121" y="-585"/>
                    <a:pt x="9729" y="64"/>
                  </a:cubicBezTo>
                  <a:cubicBezTo>
                    <a:pt x="14276" y="713"/>
                    <a:pt x="17489" y="6120"/>
                    <a:pt x="16761" y="12141"/>
                  </a:cubicBezTo>
                  <a:cubicBezTo>
                    <a:pt x="16034" y="18161"/>
                    <a:pt x="11729" y="22514"/>
                    <a:pt x="7182" y="21865"/>
                  </a:cubicBezTo>
                  <a:cubicBezTo>
                    <a:pt x="2574" y="21216"/>
                    <a:pt x="-578" y="15809"/>
                    <a:pt x="89" y="9789"/>
                  </a:cubicBezTo>
                  <a:close/>
                </a:path>
              </a:pathLst>
            </a:custGeom>
            <a:solidFill>
              <a:srgbClr val="CA71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3" name="Google Shape;14683;p36"/>
            <p:cNvSpPr/>
            <p:nvPr/>
          </p:nvSpPr>
          <p:spPr>
            <a:xfrm>
              <a:off x="10149309" y="5395714"/>
              <a:ext cx="30677" cy="36200"/>
            </a:xfrm>
            <a:custGeom>
              <a:avLst/>
              <a:gdLst/>
              <a:ahLst/>
              <a:cxnLst/>
              <a:rect l="l" t="t" r="r" b="b"/>
              <a:pathLst>
                <a:path w="30677" h="36200" extrusionOk="0">
                  <a:moveTo>
                    <a:pt x="0" y="18103"/>
                  </a:moveTo>
                  <a:cubicBezTo>
                    <a:pt x="0" y="8106"/>
                    <a:pt x="6851" y="0"/>
                    <a:pt x="15339" y="0"/>
                  </a:cubicBezTo>
                  <a:cubicBezTo>
                    <a:pt x="23766" y="0"/>
                    <a:pt x="30677" y="8106"/>
                    <a:pt x="30677" y="18103"/>
                  </a:cubicBezTo>
                  <a:cubicBezTo>
                    <a:pt x="30677" y="28100"/>
                    <a:pt x="23766" y="36200"/>
                    <a:pt x="15339" y="36200"/>
                  </a:cubicBezTo>
                  <a:cubicBezTo>
                    <a:pt x="6851" y="36200"/>
                    <a:pt x="0" y="28100"/>
                    <a:pt x="0" y="1810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4" name="Google Shape;14684;p36"/>
            <p:cNvSpPr/>
            <p:nvPr/>
          </p:nvSpPr>
          <p:spPr>
            <a:xfrm>
              <a:off x="10058612" y="5466866"/>
              <a:ext cx="22856" cy="28627"/>
            </a:xfrm>
            <a:custGeom>
              <a:avLst/>
              <a:gdLst/>
              <a:ahLst/>
              <a:cxnLst/>
              <a:rect l="l" t="t" r="r" b="b"/>
              <a:pathLst>
                <a:path w="22856" h="28627" extrusionOk="0">
                  <a:moveTo>
                    <a:pt x="0" y="14314"/>
                  </a:moveTo>
                  <a:cubicBezTo>
                    <a:pt x="0" y="6408"/>
                    <a:pt x="5092" y="0"/>
                    <a:pt x="11398" y="0"/>
                  </a:cubicBezTo>
                  <a:cubicBezTo>
                    <a:pt x="17703" y="0"/>
                    <a:pt x="22856" y="6408"/>
                    <a:pt x="22856" y="14314"/>
                  </a:cubicBezTo>
                  <a:cubicBezTo>
                    <a:pt x="22856" y="22219"/>
                    <a:pt x="17703" y="28628"/>
                    <a:pt x="11398" y="28628"/>
                  </a:cubicBezTo>
                  <a:cubicBezTo>
                    <a:pt x="5092" y="28628"/>
                    <a:pt x="0" y="22219"/>
                    <a:pt x="0" y="143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5" name="Google Shape;14685;p36"/>
            <p:cNvSpPr/>
            <p:nvPr/>
          </p:nvSpPr>
          <p:spPr>
            <a:xfrm>
              <a:off x="10376416" y="5535076"/>
              <a:ext cx="35284" cy="46191"/>
            </a:xfrm>
            <a:custGeom>
              <a:avLst/>
              <a:gdLst/>
              <a:ahLst/>
              <a:cxnLst/>
              <a:rect l="l" t="t" r="r" b="b"/>
              <a:pathLst>
                <a:path w="35284" h="46191" extrusionOk="0">
                  <a:moveTo>
                    <a:pt x="0" y="23099"/>
                  </a:moveTo>
                  <a:cubicBezTo>
                    <a:pt x="0" y="10343"/>
                    <a:pt x="7881" y="0"/>
                    <a:pt x="17642" y="0"/>
                  </a:cubicBezTo>
                  <a:cubicBezTo>
                    <a:pt x="27403" y="0"/>
                    <a:pt x="35284" y="10343"/>
                    <a:pt x="35284" y="23099"/>
                  </a:cubicBezTo>
                  <a:cubicBezTo>
                    <a:pt x="35284" y="35855"/>
                    <a:pt x="27403" y="46191"/>
                    <a:pt x="17642" y="46191"/>
                  </a:cubicBezTo>
                  <a:cubicBezTo>
                    <a:pt x="7881" y="46191"/>
                    <a:pt x="0" y="35855"/>
                    <a:pt x="0" y="23099"/>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6" name="Google Shape;14686;p36"/>
            <p:cNvSpPr/>
            <p:nvPr/>
          </p:nvSpPr>
          <p:spPr>
            <a:xfrm>
              <a:off x="10918175" y="5422396"/>
              <a:ext cx="21037" cy="27493"/>
            </a:xfrm>
            <a:custGeom>
              <a:avLst/>
              <a:gdLst/>
              <a:ahLst/>
              <a:cxnLst/>
              <a:rect l="l" t="t" r="r" b="b"/>
              <a:pathLst>
                <a:path w="21037" h="27493" extrusionOk="0">
                  <a:moveTo>
                    <a:pt x="0" y="13750"/>
                  </a:moveTo>
                  <a:cubicBezTo>
                    <a:pt x="0" y="6154"/>
                    <a:pt x="4729" y="0"/>
                    <a:pt x="10549" y="0"/>
                  </a:cubicBezTo>
                  <a:cubicBezTo>
                    <a:pt x="16308" y="0"/>
                    <a:pt x="21037" y="6154"/>
                    <a:pt x="21037" y="13750"/>
                  </a:cubicBezTo>
                  <a:cubicBezTo>
                    <a:pt x="21037" y="21341"/>
                    <a:pt x="16308" y="27494"/>
                    <a:pt x="10549" y="27494"/>
                  </a:cubicBezTo>
                  <a:cubicBezTo>
                    <a:pt x="4729" y="27494"/>
                    <a:pt x="0" y="21341"/>
                    <a:pt x="0" y="1375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7" name="Google Shape;14687;p36"/>
            <p:cNvSpPr/>
            <p:nvPr/>
          </p:nvSpPr>
          <p:spPr>
            <a:xfrm>
              <a:off x="10796377" y="5492711"/>
              <a:ext cx="35345" cy="46191"/>
            </a:xfrm>
            <a:custGeom>
              <a:avLst/>
              <a:gdLst/>
              <a:ahLst/>
              <a:cxnLst/>
              <a:rect l="l" t="t" r="r" b="b"/>
              <a:pathLst>
                <a:path w="35345" h="46191" extrusionOk="0">
                  <a:moveTo>
                    <a:pt x="0" y="23092"/>
                  </a:moveTo>
                  <a:cubicBezTo>
                    <a:pt x="0" y="10337"/>
                    <a:pt x="7942" y="0"/>
                    <a:pt x="17642" y="0"/>
                  </a:cubicBezTo>
                  <a:cubicBezTo>
                    <a:pt x="27403" y="0"/>
                    <a:pt x="35345" y="10337"/>
                    <a:pt x="35345" y="23092"/>
                  </a:cubicBezTo>
                  <a:cubicBezTo>
                    <a:pt x="35345" y="35848"/>
                    <a:pt x="27403" y="46191"/>
                    <a:pt x="17642" y="46191"/>
                  </a:cubicBezTo>
                  <a:cubicBezTo>
                    <a:pt x="7942" y="46191"/>
                    <a:pt x="0" y="35848"/>
                    <a:pt x="0" y="2309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8" name="Google Shape;14688;p36"/>
            <p:cNvSpPr/>
            <p:nvPr/>
          </p:nvSpPr>
          <p:spPr>
            <a:xfrm>
              <a:off x="11210392" y="5353238"/>
              <a:ext cx="20739" cy="27818"/>
            </a:xfrm>
            <a:custGeom>
              <a:avLst/>
              <a:gdLst/>
              <a:ahLst/>
              <a:cxnLst/>
              <a:rect l="l" t="t" r="r" b="b"/>
              <a:pathLst>
                <a:path w="20739" h="27818" extrusionOk="0">
                  <a:moveTo>
                    <a:pt x="10612" y="2"/>
                  </a:moveTo>
                  <a:cubicBezTo>
                    <a:pt x="16372" y="123"/>
                    <a:pt x="20858" y="6446"/>
                    <a:pt x="20737" y="14127"/>
                  </a:cubicBezTo>
                  <a:cubicBezTo>
                    <a:pt x="20616" y="21809"/>
                    <a:pt x="15887" y="27938"/>
                    <a:pt x="10127" y="27817"/>
                  </a:cubicBezTo>
                  <a:cubicBezTo>
                    <a:pt x="4428" y="27696"/>
                    <a:pt x="-119" y="21372"/>
                    <a:pt x="2" y="13691"/>
                  </a:cubicBezTo>
                  <a:cubicBezTo>
                    <a:pt x="124" y="6010"/>
                    <a:pt x="4913" y="-120"/>
                    <a:pt x="10612" y="2"/>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9" name="Google Shape;14689;p36"/>
            <p:cNvSpPr/>
            <p:nvPr/>
          </p:nvSpPr>
          <p:spPr>
            <a:xfrm>
              <a:off x="11409649" y="5010557"/>
              <a:ext cx="24615" cy="30148"/>
            </a:xfrm>
            <a:custGeom>
              <a:avLst/>
              <a:gdLst/>
              <a:ahLst/>
              <a:cxnLst/>
              <a:rect l="l" t="t" r="r" b="b"/>
              <a:pathLst>
                <a:path w="24615" h="30148" extrusionOk="0">
                  <a:moveTo>
                    <a:pt x="10817" y="75"/>
                  </a:moveTo>
                  <a:cubicBezTo>
                    <a:pt x="17546" y="-749"/>
                    <a:pt x="23670" y="5295"/>
                    <a:pt x="24518" y="13577"/>
                  </a:cubicBezTo>
                  <a:cubicBezTo>
                    <a:pt x="25367" y="21864"/>
                    <a:pt x="20578" y="29249"/>
                    <a:pt x="13848" y="30073"/>
                  </a:cubicBezTo>
                  <a:cubicBezTo>
                    <a:pt x="7119" y="30898"/>
                    <a:pt x="935" y="24854"/>
                    <a:pt x="86" y="16566"/>
                  </a:cubicBezTo>
                  <a:cubicBezTo>
                    <a:pt x="-702" y="8284"/>
                    <a:pt x="4027" y="900"/>
                    <a:pt x="10817" y="7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0" name="Google Shape;14690;p36"/>
            <p:cNvSpPr/>
            <p:nvPr/>
          </p:nvSpPr>
          <p:spPr>
            <a:xfrm>
              <a:off x="11402487" y="5132117"/>
              <a:ext cx="23348" cy="30474"/>
            </a:xfrm>
            <a:custGeom>
              <a:avLst/>
              <a:gdLst/>
              <a:ahLst/>
              <a:cxnLst/>
              <a:rect l="l" t="t" r="r" b="b"/>
              <a:pathLst>
                <a:path w="23348" h="30474" extrusionOk="0">
                  <a:moveTo>
                    <a:pt x="10765" y="23"/>
                  </a:moveTo>
                  <a:cubicBezTo>
                    <a:pt x="17191" y="-438"/>
                    <a:pt x="22830" y="6007"/>
                    <a:pt x="23314" y="14410"/>
                  </a:cubicBezTo>
                  <a:cubicBezTo>
                    <a:pt x="23799" y="22807"/>
                    <a:pt x="19010" y="29991"/>
                    <a:pt x="12583" y="30452"/>
                  </a:cubicBezTo>
                  <a:cubicBezTo>
                    <a:pt x="6157" y="30906"/>
                    <a:pt x="519" y="24468"/>
                    <a:pt x="34" y="16065"/>
                  </a:cubicBezTo>
                  <a:cubicBezTo>
                    <a:pt x="-452" y="7662"/>
                    <a:pt x="4338" y="478"/>
                    <a:pt x="10765" y="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1" name="Google Shape;14691;p36"/>
            <p:cNvSpPr/>
            <p:nvPr/>
          </p:nvSpPr>
          <p:spPr>
            <a:xfrm>
              <a:off x="11157352" y="4587059"/>
              <a:ext cx="14241" cy="20212"/>
            </a:xfrm>
            <a:custGeom>
              <a:avLst/>
              <a:gdLst/>
              <a:ahLst/>
              <a:cxnLst/>
              <a:rect l="l" t="t" r="r" b="b"/>
              <a:pathLst>
                <a:path w="14241" h="20212" extrusionOk="0">
                  <a:moveTo>
                    <a:pt x="1692" y="13259"/>
                  </a:moveTo>
                  <a:cubicBezTo>
                    <a:pt x="-855" y="7955"/>
                    <a:pt x="-490" y="2249"/>
                    <a:pt x="2541" y="509"/>
                  </a:cubicBezTo>
                  <a:cubicBezTo>
                    <a:pt x="5511" y="-1236"/>
                    <a:pt x="9998" y="1649"/>
                    <a:pt x="12544" y="6954"/>
                  </a:cubicBezTo>
                  <a:cubicBezTo>
                    <a:pt x="15090" y="12253"/>
                    <a:pt x="14727" y="17964"/>
                    <a:pt x="11756" y="19704"/>
                  </a:cubicBezTo>
                  <a:cubicBezTo>
                    <a:pt x="8725" y="21450"/>
                    <a:pt x="4239" y="18558"/>
                    <a:pt x="1692" y="1325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2" name="Google Shape;14692;p36"/>
            <p:cNvSpPr/>
            <p:nvPr/>
          </p:nvSpPr>
          <p:spPr>
            <a:xfrm>
              <a:off x="11184846" y="4615127"/>
              <a:ext cx="11977" cy="14727"/>
            </a:xfrm>
            <a:custGeom>
              <a:avLst/>
              <a:gdLst/>
              <a:ahLst/>
              <a:cxnLst/>
              <a:rect l="l" t="t" r="r" b="b"/>
              <a:pathLst>
                <a:path w="11977" h="14727" extrusionOk="0">
                  <a:moveTo>
                    <a:pt x="934" y="10279"/>
                  </a:moveTo>
                  <a:cubicBezTo>
                    <a:pt x="-824" y="6544"/>
                    <a:pt x="-36" y="2215"/>
                    <a:pt x="2753" y="603"/>
                  </a:cubicBezTo>
                  <a:cubicBezTo>
                    <a:pt x="5542" y="-1004"/>
                    <a:pt x="9240" y="712"/>
                    <a:pt x="10998" y="4446"/>
                  </a:cubicBezTo>
                  <a:cubicBezTo>
                    <a:pt x="12817" y="8181"/>
                    <a:pt x="12029" y="12516"/>
                    <a:pt x="9240" y="14122"/>
                  </a:cubicBezTo>
                  <a:cubicBezTo>
                    <a:pt x="6451" y="15735"/>
                    <a:pt x="2753" y="14013"/>
                    <a:pt x="934" y="10279"/>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3" name="Google Shape;14693;p36"/>
            <p:cNvSpPr/>
            <p:nvPr/>
          </p:nvSpPr>
          <p:spPr>
            <a:xfrm>
              <a:off x="11163400" y="4618556"/>
              <a:ext cx="11961" cy="14730"/>
            </a:xfrm>
            <a:custGeom>
              <a:avLst/>
              <a:gdLst/>
              <a:ahLst/>
              <a:cxnLst/>
              <a:rect l="l" t="t" r="r" b="b"/>
              <a:pathLst>
                <a:path w="11961" h="14730" extrusionOk="0">
                  <a:moveTo>
                    <a:pt x="979" y="10281"/>
                  </a:moveTo>
                  <a:cubicBezTo>
                    <a:pt x="-840" y="6546"/>
                    <a:pt x="-52" y="2212"/>
                    <a:pt x="2738" y="605"/>
                  </a:cubicBezTo>
                  <a:cubicBezTo>
                    <a:pt x="5526" y="-1008"/>
                    <a:pt x="9224" y="714"/>
                    <a:pt x="10983" y="4449"/>
                  </a:cubicBezTo>
                  <a:cubicBezTo>
                    <a:pt x="12801" y="8183"/>
                    <a:pt x="12013" y="12512"/>
                    <a:pt x="9224" y="14125"/>
                  </a:cubicBezTo>
                  <a:cubicBezTo>
                    <a:pt x="6436" y="15738"/>
                    <a:pt x="2738" y="14016"/>
                    <a:pt x="979" y="10281"/>
                  </a:cubicBezTo>
                  <a:close/>
                </a:path>
              </a:pathLst>
            </a:custGeom>
            <a:solidFill>
              <a:srgbClr val="C368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694" name="Google Shape;14694;p36"/>
          <p:cNvGrpSpPr/>
          <p:nvPr/>
        </p:nvGrpSpPr>
        <p:grpSpPr>
          <a:xfrm flipH="1">
            <a:off x="11102283" y="124089"/>
            <a:ext cx="622433" cy="558467"/>
            <a:chOff x="567539" y="286727"/>
            <a:chExt cx="622433" cy="558467"/>
          </a:xfrm>
        </p:grpSpPr>
        <p:sp>
          <p:nvSpPr>
            <p:cNvPr id="14695" name="Google Shape;14695;p3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6" name="Google Shape;14696;p3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697" name="Google Shape;14697;p36"/>
          <p:cNvGrpSpPr/>
          <p:nvPr/>
        </p:nvGrpSpPr>
        <p:grpSpPr>
          <a:xfrm flipH="1">
            <a:off x="11485019" y="630169"/>
            <a:ext cx="597404" cy="622549"/>
            <a:chOff x="209832" y="792807"/>
            <a:chExt cx="597404" cy="622549"/>
          </a:xfrm>
        </p:grpSpPr>
        <p:sp>
          <p:nvSpPr>
            <p:cNvPr id="14698" name="Google Shape;14698;p3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9" name="Google Shape;14699;p3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07" name="Google Shape;14504;p36"/>
          <p:cNvSpPr txBox="1">
            <a:spLocks/>
          </p:cNvSpPr>
          <p:nvPr/>
        </p:nvSpPr>
        <p:spPr>
          <a:xfrm>
            <a:off x="4355601" y="4175526"/>
            <a:ext cx="2999648" cy="116683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0" indent="0">
              <a:lnSpc>
                <a:spcPct val="100000"/>
              </a:lnSpc>
              <a:spcBef>
                <a:spcPts val="1000"/>
              </a:spcBef>
              <a:buNone/>
            </a:pPr>
            <a:r>
              <a:rPr lang="en-US" sz="2000" b="1" dirty="0" smtClean="0"/>
              <a:t>H</a:t>
            </a:r>
            <a:r>
              <a:rPr lang="vi-VN" sz="2000" b="1" dirty="0" smtClean="0"/>
              <a:t>ỗ </a:t>
            </a:r>
            <a:r>
              <a:rPr lang="vi-VN" sz="2000" b="1" dirty="0"/>
              <a:t>trợ tối thiểu 50 sản phẩm được xây dựng hệ thống TXNG</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395"/>
        <p:cNvGrpSpPr/>
        <p:nvPr/>
      </p:nvGrpSpPr>
      <p:grpSpPr>
        <a:xfrm>
          <a:off x="0" y="0"/>
          <a:ext cx="0" cy="0"/>
          <a:chOff x="0" y="0"/>
          <a:chExt cx="0" cy="0"/>
        </a:xfrm>
      </p:grpSpPr>
      <p:sp>
        <p:nvSpPr>
          <p:cNvPr id="13396" name="Google Shape;13396;p24"/>
          <p:cNvSpPr txBox="1">
            <a:spLocks noGrp="1"/>
          </p:cNvSpPr>
          <p:nvPr>
            <p:ph type="title"/>
          </p:nvPr>
        </p:nvSpPr>
        <p:spPr>
          <a:xfrm>
            <a:off x="801150" y="2365500"/>
            <a:ext cx="5343300" cy="2066100"/>
          </a:xfrm>
          <a:prstGeom prst="rect">
            <a:avLst/>
          </a:prstGeom>
        </p:spPr>
        <p:txBody>
          <a:bodyPr spcFirstLastPara="1" wrap="square" lIns="121900" tIns="121900" rIns="121900" bIns="121900" anchor="ctr" anchorCtr="0">
            <a:noAutofit/>
          </a:bodyPr>
          <a:lstStyle/>
          <a:p>
            <a:pPr lvl="0"/>
            <a:r>
              <a:rPr lang="vi-VN" sz="3600" dirty="0"/>
              <a:t> </a:t>
            </a:r>
            <a:r>
              <a:rPr lang="en-US" sz="3600" dirty="0" err="1" smtClean="0"/>
              <a:t>Các</a:t>
            </a:r>
            <a:r>
              <a:rPr lang="en-US" sz="3600" dirty="0" smtClean="0"/>
              <a:t> </a:t>
            </a:r>
            <a:r>
              <a:rPr lang="vi-VN" sz="3600" dirty="0" smtClean="0"/>
              <a:t>bước </a:t>
            </a:r>
            <a:r>
              <a:rPr lang="vi-VN" sz="3600" dirty="0"/>
              <a:t>tiến hành </a:t>
            </a:r>
            <a:r>
              <a:rPr lang="vi-VN" sz="3600" dirty="0" smtClean="0"/>
              <a:t>thiết </a:t>
            </a:r>
            <a:r>
              <a:rPr lang="vi-VN" sz="3600" dirty="0"/>
              <a:t>lập hệ thống quản lý TXNG của DN</a:t>
            </a:r>
            <a:endParaRPr sz="3600" dirty="0"/>
          </a:p>
        </p:txBody>
      </p:sp>
      <p:sp>
        <p:nvSpPr>
          <p:cNvPr id="13397" name="Google Shape;13397;p24"/>
          <p:cNvSpPr/>
          <p:nvPr/>
        </p:nvSpPr>
        <p:spPr>
          <a:xfrm>
            <a:off x="2878500" y="1389275"/>
            <a:ext cx="1275250" cy="878975"/>
          </a:xfrm>
          <a:prstGeom prst="rect">
            <a:avLst/>
          </a:prstGeom>
        </p:spPr>
        <p:txBody>
          <a:bodyPr>
            <a:prstTxWarp prst="textPlain">
              <a:avLst/>
            </a:prstTxWarp>
          </a:bodyPr>
          <a:lstStyle/>
          <a:p>
            <a:pPr lvl="0" algn="ctr"/>
            <a:r>
              <a:rPr b="1" i="0" dirty="0" smtClean="0">
                <a:ln>
                  <a:noFill/>
                </a:ln>
                <a:solidFill>
                  <a:schemeClr val="accent6"/>
                </a:solidFill>
                <a:latin typeface="Emilys Candy"/>
              </a:rPr>
              <a:t>0</a:t>
            </a:r>
            <a:r>
              <a:rPr lang="en-US" b="1" dirty="0">
                <a:solidFill>
                  <a:schemeClr val="accent6"/>
                </a:solidFill>
                <a:latin typeface="Emilys Candy"/>
              </a:rPr>
              <a:t>4</a:t>
            </a:r>
            <a:endParaRPr b="1" i="0" dirty="0">
              <a:ln>
                <a:noFill/>
              </a:ln>
              <a:solidFill>
                <a:schemeClr val="accent6"/>
              </a:solidFill>
              <a:latin typeface="Emilys Candy"/>
            </a:endParaRPr>
          </a:p>
        </p:txBody>
      </p:sp>
    </p:spTree>
    <p:extLst>
      <p:ext uri="{BB962C8B-B14F-4D97-AF65-F5344CB8AC3E}">
        <p14:creationId xmlns:p14="http://schemas.microsoft.com/office/powerpoint/2010/main" val="13188508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361"/>
        <p:cNvGrpSpPr/>
        <p:nvPr/>
      </p:nvGrpSpPr>
      <p:grpSpPr>
        <a:xfrm>
          <a:off x="0" y="0"/>
          <a:ext cx="0" cy="0"/>
          <a:chOff x="0" y="0"/>
          <a:chExt cx="0" cy="0"/>
        </a:xfrm>
      </p:grpSpPr>
      <p:sp>
        <p:nvSpPr>
          <p:cNvPr id="13362" name="Google Shape;13362;p23"/>
          <p:cNvSpPr txBox="1">
            <a:spLocks noGrp="1"/>
          </p:cNvSpPr>
          <p:nvPr>
            <p:ph type="title"/>
          </p:nvPr>
        </p:nvSpPr>
        <p:spPr>
          <a:xfrm>
            <a:off x="1685500" y="1302700"/>
            <a:ext cx="7794000" cy="7635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SzPts val="4000"/>
              <a:buNone/>
            </a:pPr>
            <a:r>
              <a:rPr lang="en" dirty="0" smtClean="0">
                <a:solidFill>
                  <a:schemeClr val="dk2"/>
                </a:solidFill>
              </a:rPr>
              <a:t>06 bước tiến hành</a:t>
            </a:r>
            <a:endParaRPr dirty="0">
              <a:solidFill>
                <a:schemeClr val="dk2"/>
              </a:solidFill>
            </a:endParaRPr>
          </a:p>
        </p:txBody>
      </p:sp>
      <p:sp>
        <p:nvSpPr>
          <p:cNvPr id="13363" name="Google Shape;13363;p23"/>
          <p:cNvSpPr txBox="1">
            <a:spLocks noGrp="1"/>
          </p:cNvSpPr>
          <p:nvPr>
            <p:ph type="body" idx="1"/>
          </p:nvPr>
        </p:nvSpPr>
        <p:spPr>
          <a:xfrm>
            <a:off x="1326408" y="2074840"/>
            <a:ext cx="8153092" cy="2543400"/>
          </a:xfrm>
          <a:prstGeom prst="rect">
            <a:avLst/>
          </a:prstGeom>
          <a:noFill/>
          <a:ln>
            <a:noFill/>
          </a:ln>
        </p:spPr>
        <p:txBody>
          <a:bodyPr spcFirstLastPara="1" wrap="square" lIns="121900" tIns="121900" rIns="121900" bIns="121900" anchor="t" anchorCtr="0">
            <a:noAutofit/>
          </a:bodyPr>
          <a:lstStyle/>
          <a:p>
            <a:pPr lvl="0">
              <a:lnSpc>
                <a:spcPct val="200000"/>
              </a:lnSpc>
            </a:pPr>
            <a:r>
              <a:rPr lang="vi-VN" dirty="0"/>
              <a:t>Bước 1: Tiến hành khảo </a:t>
            </a:r>
            <a:r>
              <a:rPr lang="vi-VN" dirty="0" smtClean="0"/>
              <a:t>sát</a:t>
            </a:r>
            <a:endParaRPr lang="en-US" dirty="0" smtClean="0"/>
          </a:p>
          <a:p>
            <a:pPr lvl="0">
              <a:lnSpc>
                <a:spcPct val="200000"/>
              </a:lnSpc>
            </a:pPr>
            <a:r>
              <a:rPr lang="vi-VN" dirty="0"/>
              <a:t>Bước 2: Tiến hành lên quy trình truy xuất nguồn gốc sản </a:t>
            </a:r>
            <a:r>
              <a:rPr lang="vi-VN" dirty="0" smtClean="0"/>
              <a:t>phẩm</a:t>
            </a:r>
            <a:endParaRPr lang="en-US" dirty="0" smtClean="0"/>
          </a:p>
          <a:p>
            <a:pPr lvl="0">
              <a:lnSpc>
                <a:spcPct val="200000"/>
              </a:lnSpc>
            </a:pPr>
            <a:r>
              <a:rPr lang="vi-VN" dirty="0"/>
              <a:t>Bước 3: Xây dựng biểu mẫu truy xuất nguồn gốc</a:t>
            </a:r>
            <a:r>
              <a:rPr lang="en" dirty="0" smtClean="0"/>
              <a:t>.</a:t>
            </a:r>
            <a:endParaRPr dirty="0"/>
          </a:p>
          <a:p>
            <a:pPr lvl="0">
              <a:lnSpc>
                <a:spcPct val="200000"/>
              </a:lnSpc>
            </a:pPr>
            <a:r>
              <a:rPr lang="vi-VN" dirty="0"/>
              <a:t>Bước 4: Nhà cung cấp thiết lập hệ thống phần mềm</a:t>
            </a:r>
            <a:r>
              <a:rPr lang="en" dirty="0" smtClean="0"/>
              <a:t>.</a:t>
            </a:r>
          </a:p>
          <a:p>
            <a:pPr lvl="0">
              <a:lnSpc>
                <a:spcPct val="200000"/>
              </a:lnSpc>
            </a:pPr>
            <a:r>
              <a:rPr lang="vi-VN" dirty="0"/>
              <a:t>Bước 5: Đào tạo sử dụng hệ thống phần </a:t>
            </a:r>
            <a:r>
              <a:rPr lang="vi-VN" dirty="0" smtClean="0"/>
              <a:t>mềm</a:t>
            </a:r>
            <a:endParaRPr lang="en-US" dirty="0" smtClean="0"/>
          </a:p>
          <a:p>
            <a:pPr lvl="0">
              <a:lnSpc>
                <a:spcPct val="200000"/>
              </a:lnSpc>
            </a:pPr>
            <a:r>
              <a:rPr lang="vi-VN" dirty="0"/>
              <a:t>Bước 6: Triển khai áp dụng truy xuất nguồn gốc</a:t>
            </a:r>
            <a:endParaRPr dirty="0"/>
          </a:p>
        </p:txBody>
      </p:sp>
      <p:grpSp>
        <p:nvGrpSpPr>
          <p:cNvPr id="13364" name="Google Shape;13364;p23"/>
          <p:cNvGrpSpPr/>
          <p:nvPr/>
        </p:nvGrpSpPr>
        <p:grpSpPr>
          <a:xfrm>
            <a:off x="1307358" y="2066200"/>
            <a:ext cx="470501" cy="484354"/>
            <a:chOff x="1647387" y="2361735"/>
            <a:chExt cx="470501" cy="484354"/>
          </a:xfrm>
        </p:grpSpPr>
        <p:grpSp>
          <p:nvGrpSpPr>
            <p:cNvPr id="13365" name="Google Shape;13365;p23"/>
            <p:cNvGrpSpPr/>
            <p:nvPr/>
          </p:nvGrpSpPr>
          <p:grpSpPr>
            <a:xfrm rot="-4701399">
              <a:off x="1657615" y="2395147"/>
              <a:ext cx="253823" cy="227738"/>
              <a:chOff x="567539" y="286727"/>
              <a:chExt cx="622433" cy="558467"/>
            </a:xfrm>
          </p:grpSpPr>
          <p:sp>
            <p:nvSpPr>
              <p:cNvPr id="13366" name="Google Shape;13366;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67" name="Google Shape;13367;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68" name="Google Shape;13368;p23"/>
            <p:cNvGrpSpPr/>
            <p:nvPr/>
          </p:nvGrpSpPr>
          <p:grpSpPr>
            <a:xfrm rot="-4701399">
              <a:off x="1847174" y="2574235"/>
              <a:ext cx="243616" cy="253870"/>
              <a:chOff x="209832" y="792807"/>
              <a:chExt cx="597404" cy="622549"/>
            </a:xfrm>
          </p:grpSpPr>
          <p:sp>
            <p:nvSpPr>
              <p:cNvPr id="13369" name="Google Shape;13369;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0" name="Google Shape;13370;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71" name="Google Shape;13371;p23"/>
          <p:cNvGrpSpPr/>
          <p:nvPr/>
        </p:nvGrpSpPr>
        <p:grpSpPr>
          <a:xfrm>
            <a:off x="1307358" y="2649100"/>
            <a:ext cx="470501" cy="484354"/>
            <a:chOff x="1647387" y="2361735"/>
            <a:chExt cx="470501" cy="484354"/>
          </a:xfrm>
        </p:grpSpPr>
        <p:grpSp>
          <p:nvGrpSpPr>
            <p:cNvPr id="13372" name="Google Shape;13372;p23"/>
            <p:cNvGrpSpPr/>
            <p:nvPr/>
          </p:nvGrpSpPr>
          <p:grpSpPr>
            <a:xfrm rot="-4701399">
              <a:off x="1657615" y="2395147"/>
              <a:ext cx="253823" cy="227738"/>
              <a:chOff x="567539" y="286727"/>
              <a:chExt cx="622433" cy="558467"/>
            </a:xfrm>
          </p:grpSpPr>
          <p:sp>
            <p:nvSpPr>
              <p:cNvPr id="13373"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4"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75" name="Google Shape;13375;p23"/>
            <p:cNvGrpSpPr/>
            <p:nvPr/>
          </p:nvGrpSpPr>
          <p:grpSpPr>
            <a:xfrm rot="-4701399">
              <a:off x="1847174" y="2574235"/>
              <a:ext cx="243616" cy="253870"/>
              <a:chOff x="209832" y="792807"/>
              <a:chExt cx="597404" cy="622549"/>
            </a:xfrm>
          </p:grpSpPr>
          <p:sp>
            <p:nvSpPr>
              <p:cNvPr id="13376"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7"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78" name="Google Shape;13378;p23"/>
          <p:cNvGrpSpPr/>
          <p:nvPr/>
        </p:nvGrpSpPr>
        <p:grpSpPr>
          <a:xfrm>
            <a:off x="1307358" y="3232000"/>
            <a:ext cx="470501" cy="484354"/>
            <a:chOff x="1647387" y="2361735"/>
            <a:chExt cx="470501" cy="484354"/>
          </a:xfrm>
        </p:grpSpPr>
        <p:grpSp>
          <p:nvGrpSpPr>
            <p:cNvPr id="13379" name="Google Shape;13379;p23"/>
            <p:cNvGrpSpPr/>
            <p:nvPr/>
          </p:nvGrpSpPr>
          <p:grpSpPr>
            <a:xfrm rot="-4701399">
              <a:off x="1657615" y="2395147"/>
              <a:ext cx="253823" cy="227738"/>
              <a:chOff x="567539" y="286727"/>
              <a:chExt cx="622433" cy="558467"/>
            </a:xfrm>
          </p:grpSpPr>
          <p:sp>
            <p:nvSpPr>
              <p:cNvPr id="13380" name="Google Shape;13380;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1" name="Google Shape;13381;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82" name="Google Shape;13382;p23"/>
            <p:cNvGrpSpPr/>
            <p:nvPr/>
          </p:nvGrpSpPr>
          <p:grpSpPr>
            <a:xfrm rot="-4701399">
              <a:off x="1847174" y="2574235"/>
              <a:ext cx="243616" cy="253870"/>
              <a:chOff x="209832" y="792807"/>
              <a:chExt cx="597404" cy="622549"/>
            </a:xfrm>
          </p:grpSpPr>
          <p:sp>
            <p:nvSpPr>
              <p:cNvPr id="13383" name="Google Shape;13383;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4" name="Google Shape;13384;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85" name="Google Shape;13385;p23"/>
          <p:cNvGrpSpPr/>
          <p:nvPr/>
        </p:nvGrpSpPr>
        <p:grpSpPr>
          <a:xfrm>
            <a:off x="1307358" y="3814900"/>
            <a:ext cx="470501" cy="484354"/>
            <a:chOff x="1647387" y="2361735"/>
            <a:chExt cx="470501" cy="484354"/>
          </a:xfrm>
        </p:grpSpPr>
        <p:grpSp>
          <p:nvGrpSpPr>
            <p:cNvPr id="13386" name="Google Shape;13386;p23"/>
            <p:cNvGrpSpPr/>
            <p:nvPr/>
          </p:nvGrpSpPr>
          <p:grpSpPr>
            <a:xfrm rot="-4701399">
              <a:off x="1657615" y="2395147"/>
              <a:ext cx="253823" cy="227738"/>
              <a:chOff x="567539" y="286727"/>
              <a:chExt cx="622433" cy="558467"/>
            </a:xfrm>
          </p:grpSpPr>
          <p:sp>
            <p:nvSpPr>
              <p:cNvPr id="13387" name="Google Shape;13387;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8" name="Google Shape;13388;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89" name="Google Shape;13389;p23"/>
            <p:cNvGrpSpPr/>
            <p:nvPr/>
          </p:nvGrpSpPr>
          <p:grpSpPr>
            <a:xfrm rot="-4701399">
              <a:off x="1847174" y="2574235"/>
              <a:ext cx="243616" cy="253870"/>
              <a:chOff x="209832" y="792807"/>
              <a:chExt cx="597404" cy="622549"/>
            </a:xfrm>
          </p:grpSpPr>
          <p:sp>
            <p:nvSpPr>
              <p:cNvPr id="13390" name="Google Shape;13390;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91" name="Google Shape;13391;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2" name="Google Shape;13371;p23"/>
          <p:cNvGrpSpPr/>
          <p:nvPr/>
        </p:nvGrpSpPr>
        <p:grpSpPr>
          <a:xfrm>
            <a:off x="1268546" y="4376063"/>
            <a:ext cx="470501" cy="484354"/>
            <a:chOff x="1647387" y="2361735"/>
            <a:chExt cx="470501" cy="484354"/>
          </a:xfrm>
        </p:grpSpPr>
        <p:grpSp>
          <p:nvGrpSpPr>
            <p:cNvPr id="33" name="Google Shape;13372;p23"/>
            <p:cNvGrpSpPr/>
            <p:nvPr/>
          </p:nvGrpSpPr>
          <p:grpSpPr>
            <a:xfrm rot="-4701399">
              <a:off x="1657615" y="2395147"/>
              <a:ext cx="253823" cy="227738"/>
              <a:chOff x="567539" y="286727"/>
              <a:chExt cx="622433" cy="558467"/>
            </a:xfrm>
          </p:grpSpPr>
          <p:sp>
            <p:nvSpPr>
              <p:cNvPr id="37"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 name="Google Shape;13375;p23"/>
            <p:cNvGrpSpPr/>
            <p:nvPr/>
          </p:nvGrpSpPr>
          <p:grpSpPr>
            <a:xfrm rot="-4701399">
              <a:off x="1847174" y="2574235"/>
              <a:ext cx="243616" cy="253870"/>
              <a:chOff x="209832" y="792807"/>
              <a:chExt cx="597404" cy="622549"/>
            </a:xfrm>
          </p:grpSpPr>
          <p:sp>
            <p:nvSpPr>
              <p:cNvPr id="35"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9" name="Google Shape;13371;p23"/>
          <p:cNvGrpSpPr/>
          <p:nvPr/>
        </p:nvGrpSpPr>
        <p:grpSpPr>
          <a:xfrm>
            <a:off x="1266349" y="4983387"/>
            <a:ext cx="470501" cy="484354"/>
            <a:chOff x="1647387" y="2361735"/>
            <a:chExt cx="470501" cy="484354"/>
          </a:xfrm>
        </p:grpSpPr>
        <p:grpSp>
          <p:nvGrpSpPr>
            <p:cNvPr id="40" name="Google Shape;13372;p23"/>
            <p:cNvGrpSpPr/>
            <p:nvPr/>
          </p:nvGrpSpPr>
          <p:grpSpPr>
            <a:xfrm rot="-4701399">
              <a:off x="1657615" y="2395147"/>
              <a:ext cx="253823" cy="227738"/>
              <a:chOff x="567539" y="286727"/>
              <a:chExt cx="622433" cy="558467"/>
            </a:xfrm>
          </p:grpSpPr>
          <p:sp>
            <p:nvSpPr>
              <p:cNvPr id="44"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 name="Google Shape;13375;p23"/>
            <p:cNvGrpSpPr/>
            <p:nvPr/>
          </p:nvGrpSpPr>
          <p:grpSpPr>
            <a:xfrm rot="-4701399">
              <a:off x="1847174" y="2574235"/>
              <a:ext cx="243616" cy="253870"/>
              <a:chOff x="209832" y="792807"/>
              <a:chExt cx="597404" cy="622549"/>
            </a:xfrm>
          </p:grpSpPr>
          <p:sp>
            <p:nvSpPr>
              <p:cNvPr id="42"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Tree>
    <p:extLst>
      <p:ext uri="{BB962C8B-B14F-4D97-AF65-F5344CB8AC3E}">
        <p14:creationId xmlns:p14="http://schemas.microsoft.com/office/powerpoint/2010/main" val="259518899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361"/>
        <p:cNvGrpSpPr/>
        <p:nvPr/>
      </p:nvGrpSpPr>
      <p:grpSpPr>
        <a:xfrm>
          <a:off x="0" y="0"/>
          <a:ext cx="0" cy="0"/>
          <a:chOff x="0" y="0"/>
          <a:chExt cx="0" cy="0"/>
        </a:xfrm>
      </p:grpSpPr>
      <p:sp>
        <p:nvSpPr>
          <p:cNvPr id="13362" name="Google Shape;13362;p23"/>
          <p:cNvSpPr txBox="1">
            <a:spLocks noGrp="1"/>
          </p:cNvSpPr>
          <p:nvPr>
            <p:ph type="title"/>
          </p:nvPr>
        </p:nvSpPr>
        <p:spPr>
          <a:xfrm>
            <a:off x="1685500" y="71432"/>
            <a:ext cx="7794000" cy="7635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SzPts val="4000"/>
              <a:buNone/>
            </a:pPr>
            <a:r>
              <a:rPr lang="en" dirty="0" smtClean="0">
                <a:solidFill>
                  <a:schemeClr val="dk2"/>
                </a:solidFill>
              </a:rPr>
              <a:t>Mục đích</a:t>
            </a:r>
            <a:endParaRPr dirty="0">
              <a:solidFill>
                <a:schemeClr val="dk2"/>
              </a:solidFill>
            </a:endParaRPr>
          </a:p>
        </p:txBody>
      </p:sp>
      <p:sp>
        <p:nvSpPr>
          <p:cNvPr id="13363" name="Google Shape;13363;p23"/>
          <p:cNvSpPr txBox="1">
            <a:spLocks noGrp="1"/>
          </p:cNvSpPr>
          <p:nvPr>
            <p:ph type="body" idx="1"/>
          </p:nvPr>
        </p:nvSpPr>
        <p:spPr>
          <a:xfrm>
            <a:off x="1916322" y="1040922"/>
            <a:ext cx="8153092" cy="1912981"/>
          </a:xfrm>
          <a:prstGeom prst="rect">
            <a:avLst/>
          </a:prstGeom>
          <a:noFill/>
          <a:ln>
            <a:noFill/>
          </a:ln>
        </p:spPr>
        <p:txBody>
          <a:bodyPr spcFirstLastPara="1" wrap="square" lIns="121900" tIns="121900" rIns="121900" bIns="121900" anchor="t" anchorCtr="0">
            <a:noAutofit/>
          </a:bodyPr>
          <a:lstStyle/>
          <a:p>
            <a:pPr marL="107950" indent="0">
              <a:buNone/>
            </a:pPr>
            <a:r>
              <a:rPr lang="en-US" dirty="0" err="1" smtClean="0"/>
              <a:t>Triển</a:t>
            </a:r>
            <a:r>
              <a:rPr lang="en-US" dirty="0" smtClean="0"/>
              <a:t> </a:t>
            </a:r>
            <a:r>
              <a:rPr lang="en-US" dirty="0" err="1"/>
              <a:t>khai</a:t>
            </a:r>
            <a:r>
              <a:rPr lang="en-US" dirty="0"/>
              <a:t> </a:t>
            </a:r>
            <a:r>
              <a:rPr lang="en-US" dirty="0" err="1"/>
              <a:t>hỗ</a:t>
            </a:r>
            <a:r>
              <a:rPr lang="en-US" dirty="0"/>
              <a:t> </a:t>
            </a:r>
            <a:r>
              <a:rPr lang="en-US" dirty="0" err="1"/>
              <a:t>trợ</a:t>
            </a:r>
            <a:r>
              <a:rPr lang="en-US" dirty="0"/>
              <a:t> </a:t>
            </a:r>
            <a:r>
              <a:rPr lang="en-US" dirty="0" err="1"/>
              <a:t>tối</a:t>
            </a:r>
            <a:r>
              <a:rPr lang="en-US" dirty="0"/>
              <a:t> </a:t>
            </a:r>
            <a:r>
              <a:rPr lang="en-US" dirty="0" err="1"/>
              <a:t>thiểu</a:t>
            </a:r>
            <a:r>
              <a:rPr lang="en-US" dirty="0"/>
              <a:t> 50 </a:t>
            </a:r>
            <a:r>
              <a:rPr lang="en-US" dirty="0" err="1"/>
              <a:t>sản</a:t>
            </a:r>
            <a:r>
              <a:rPr lang="en-US" dirty="0"/>
              <a:t> </a:t>
            </a:r>
            <a:r>
              <a:rPr lang="en-US" dirty="0" err="1"/>
              <a:t>phẩm</a:t>
            </a:r>
            <a:r>
              <a:rPr lang="en-US" dirty="0"/>
              <a:t> </a:t>
            </a:r>
            <a:r>
              <a:rPr lang="en-US" dirty="0" err="1"/>
              <a:t>được</a:t>
            </a:r>
            <a:r>
              <a:rPr lang="en-US" dirty="0"/>
              <a:t> </a:t>
            </a:r>
            <a:r>
              <a:rPr lang="en-US" dirty="0" err="1"/>
              <a:t>xây</a:t>
            </a:r>
            <a:r>
              <a:rPr lang="en-US" dirty="0"/>
              <a:t> </a:t>
            </a:r>
            <a:r>
              <a:rPr lang="en-US" dirty="0" err="1"/>
              <a:t>dựng</a:t>
            </a:r>
            <a:r>
              <a:rPr lang="en-US" dirty="0"/>
              <a:t> </a:t>
            </a:r>
            <a:r>
              <a:rPr lang="en-US" dirty="0" err="1"/>
              <a:t>hệ</a:t>
            </a:r>
            <a:r>
              <a:rPr lang="en-US" dirty="0"/>
              <a:t> </a:t>
            </a:r>
            <a:r>
              <a:rPr lang="en-US" dirty="0" err="1"/>
              <a:t>thống</a:t>
            </a:r>
            <a:r>
              <a:rPr lang="en-US" dirty="0"/>
              <a:t> TXNG (</a:t>
            </a:r>
            <a:r>
              <a:rPr lang="en-US" dirty="0" err="1"/>
              <a:t>là</a:t>
            </a:r>
            <a:r>
              <a:rPr lang="en-US" dirty="0"/>
              <a:t> </a:t>
            </a:r>
            <a:r>
              <a:rPr lang="en-US" dirty="0" err="1"/>
              <a:t>các</a:t>
            </a:r>
            <a:r>
              <a:rPr lang="en-US" dirty="0"/>
              <a:t> </a:t>
            </a:r>
            <a:r>
              <a:rPr lang="en-US" dirty="0" err="1"/>
              <a:t>sản</a:t>
            </a:r>
            <a:r>
              <a:rPr lang="en-US" dirty="0"/>
              <a:t> </a:t>
            </a:r>
            <a:r>
              <a:rPr lang="en-US" dirty="0" err="1"/>
              <a:t>phẩm</a:t>
            </a:r>
            <a:r>
              <a:rPr lang="en-US" dirty="0"/>
              <a:t> </a:t>
            </a:r>
            <a:r>
              <a:rPr lang="en-US" dirty="0" err="1"/>
              <a:t>đặc</a:t>
            </a:r>
            <a:r>
              <a:rPr lang="en-US" dirty="0"/>
              <a:t> </a:t>
            </a:r>
            <a:r>
              <a:rPr lang="en-US" dirty="0" err="1"/>
              <a:t>thù</a:t>
            </a:r>
            <a:r>
              <a:rPr lang="en-US" dirty="0"/>
              <a:t> </a:t>
            </a:r>
            <a:r>
              <a:rPr lang="en-US" dirty="0" err="1"/>
              <a:t>của</a:t>
            </a:r>
            <a:r>
              <a:rPr lang="en-US" dirty="0"/>
              <a:t> </a:t>
            </a:r>
            <a:r>
              <a:rPr lang="en-US" dirty="0" err="1"/>
              <a:t>địa</a:t>
            </a:r>
            <a:r>
              <a:rPr lang="en-US" dirty="0"/>
              <a:t> </a:t>
            </a:r>
            <a:r>
              <a:rPr lang="en-US" dirty="0" err="1"/>
              <a:t>phương</a:t>
            </a:r>
            <a:r>
              <a:rPr lang="en-US" dirty="0"/>
              <a:t>, </a:t>
            </a:r>
            <a:r>
              <a:rPr lang="en-US" dirty="0" err="1"/>
              <a:t>sản</a:t>
            </a:r>
            <a:r>
              <a:rPr lang="en-US" dirty="0"/>
              <a:t> </a:t>
            </a:r>
            <a:r>
              <a:rPr lang="en-US" dirty="0" err="1"/>
              <a:t>phẩm</a:t>
            </a:r>
            <a:r>
              <a:rPr lang="en-US" dirty="0"/>
              <a:t> </a:t>
            </a:r>
            <a:r>
              <a:rPr lang="en-US" dirty="0" err="1"/>
              <a:t>được</a:t>
            </a:r>
            <a:r>
              <a:rPr lang="en-US" dirty="0"/>
              <a:t> </a:t>
            </a:r>
            <a:r>
              <a:rPr lang="en-US" dirty="0" err="1"/>
              <a:t>bảo</a:t>
            </a:r>
            <a:r>
              <a:rPr lang="en-US" dirty="0"/>
              <a:t> </a:t>
            </a:r>
            <a:r>
              <a:rPr lang="en-US" dirty="0" err="1"/>
              <a:t>hộ</a:t>
            </a:r>
            <a:r>
              <a:rPr lang="en-US" dirty="0"/>
              <a:t> </a:t>
            </a:r>
            <a:r>
              <a:rPr lang="en-US" dirty="0" err="1"/>
              <a:t>sở</a:t>
            </a:r>
            <a:r>
              <a:rPr lang="en-US" dirty="0"/>
              <a:t> </a:t>
            </a:r>
            <a:r>
              <a:rPr lang="en-US" dirty="0" err="1"/>
              <a:t>hữu</a:t>
            </a:r>
            <a:r>
              <a:rPr lang="en-US" dirty="0"/>
              <a:t> </a:t>
            </a:r>
            <a:r>
              <a:rPr lang="en-US" dirty="0" err="1"/>
              <a:t>trí</a:t>
            </a:r>
            <a:r>
              <a:rPr lang="en-US" dirty="0"/>
              <a:t> </a:t>
            </a:r>
            <a:r>
              <a:rPr lang="en-US" dirty="0" err="1"/>
              <a:t>tuệ</a:t>
            </a:r>
            <a:r>
              <a:rPr lang="en-US" dirty="0"/>
              <a:t> </a:t>
            </a:r>
            <a:r>
              <a:rPr lang="en-US" dirty="0" err="1"/>
              <a:t>và</a:t>
            </a:r>
            <a:r>
              <a:rPr lang="en-US" dirty="0"/>
              <a:t> </a:t>
            </a:r>
            <a:r>
              <a:rPr lang="en-US" dirty="0" err="1"/>
              <a:t>các</a:t>
            </a:r>
            <a:r>
              <a:rPr lang="en-US" dirty="0"/>
              <a:t> </a:t>
            </a:r>
            <a:r>
              <a:rPr lang="en-US" dirty="0" err="1"/>
              <a:t>sản</a:t>
            </a:r>
            <a:r>
              <a:rPr lang="en-US" dirty="0"/>
              <a:t> </a:t>
            </a:r>
            <a:r>
              <a:rPr lang="en-US" dirty="0" err="1"/>
              <a:t>phẩm</a:t>
            </a:r>
            <a:r>
              <a:rPr lang="en-US" dirty="0"/>
              <a:t> OCOP </a:t>
            </a:r>
            <a:r>
              <a:rPr lang="en-US" dirty="0" err="1"/>
              <a:t>được</a:t>
            </a:r>
            <a:r>
              <a:rPr lang="en-US" dirty="0"/>
              <a:t> </a:t>
            </a:r>
            <a:r>
              <a:rPr lang="en-US" dirty="0" err="1"/>
              <a:t>chứng</a:t>
            </a:r>
            <a:r>
              <a:rPr lang="en-US" dirty="0"/>
              <a:t> </a:t>
            </a:r>
            <a:r>
              <a:rPr lang="en-US" dirty="0" err="1"/>
              <a:t>nhận</a:t>
            </a:r>
            <a:r>
              <a:rPr lang="en-US" dirty="0"/>
              <a:t>) </a:t>
            </a:r>
            <a:r>
              <a:rPr lang="en-US" dirty="0" err="1"/>
              <a:t>kết</a:t>
            </a:r>
            <a:r>
              <a:rPr lang="en-US" dirty="0"/>
              <a:t> </a:t>
            </a:r>
            <a:r>
              <a:rPr lang="en-US" dirty="0" err="1"/>
              <a:t>nối</a:t>
            </a:r>
            <a:r>
              <a:rPr lang="en-US" dirty="0"/>
              <a:t> </a:t>
            </a:r>
            <a:r>
              <a:rPr lang="en-US" dirty="0" err="1"/>
              <a:t>vào</a:t>
            </a:r>
            <a:r>
              <a:rPr lang="en-US" dirty="0"/>
              <a:t> </a:t>
            </a:r>
            <a:r>
              <a:rPr lang="en-US" dirty="0" err="1"/>
              <a:t>Cổng</a:t>
            </a:r>
            <a:r>
              <a:rPr lang="en-US" dirty="0"/>
              <a:t> </a:t>
            </a:r>
            <a:r>
              <a:rPr lang="en-US" dirty="0" err="1"/>
              <a:t>thông</a:t>
            </a:r>
            <a:r>
              <a:rPr lang="en-US" dirty="0"/>
              <a:t> tin </a:t>
            </a:r>
            <a:r>
              <a:rPr lang="en-US" dirty="0" err="1"/>
              <a:t>truy</a:t>
            </a:r>
            <a:r>
              <a:rPr lang="en-US" dirty="0"/>
              <a:t> </a:t>
            </a:r>
            <a:r>
              <a:rPr lang="en-US" dirty="0" err="1"/>
              <a:t>xuất</a:t>
            </a:r>
            <a:r>
              <a:rPr lang="en-US" dirty="0"/>
              <a:t> </a:t>
            </a:r>
            <a:r>
              <a:rPr lang="en-US" dirty="0" err="1"/>
              <a:t>nguồn</a:t>
            </a:r>
            <a:r>
              <a:rPr lang="en-US" dirty="0"/>
              <a:t> </a:t>
            </a:r>
            <a:r>
              <a:rPr lang="en-US" dirty="0" err="1"/>
              <a:t>gốc</a:t>
            </a:r>
            <a:r>
              <a:rPr lang="en-US" dirty="0"/>
              <a:t> </a:t>
            </a:r>
            <a:r>
              <a:rPr lang="en-US" dirty="0" err="1"/>
              <a:t>sản</a:t>
            </a:r>
            <a:r>
              <a:rPr lang="en-US" dirty="0"/>
              <a:t> </a:t>
            </a:r>
            <a:r>
              <a:rPr lang="en-US" dirty="0" err="1"/>
              <a:t>phẩm</a:t>
            </a:r>
            <a:r>
              <a:rPr lang="en-US" dirty="0"/>
              <a:t>, </a:t>
            </a:r>
            <a:r>
              <a:rPr lang="en-US" dirty="0" err="1"/>
              <a:t>hàng</a:t>
            </a:r>
            <a:r>
              <a:rPr lang="en-US" dirty="0"/>
              <a:t> </a:t>
            </a:r>
            <a:r>
              <a:rPr lang="en-US" dirty="0" err="1"/>
              <a:t>hóa</a:t>
            </a:r>
            <a:r>
              <a:rPr lang="en-US" dirty="0"/>
              <a:t> </a:t>
            </a:r>
            <a:r>
              <a:rPr lang="en-US" dirty="0" err="1"/>
              <a:t>quốc</a:t>
            </a:r>
            <a:r>
              <a:rPr lang="en-US" dirty="0"/>
              <a:t> </a:t>
            </a:r>
            <a:r>
              <a:rPr lang="en-US" dirty="0" err="1"/>
              <a:t>gia</a:t>
            </a:r>
            <a:r>
              <a:rPr lang="en-US" dirty="0"/>
              <a:t>. </a:t>
            </a:r>
          </a:p>
          <a:p>
            <a:pPr marL="107950" indent="0">
              <a:buNone/>
            </a:pPr>
            <a:endParaRPr lang="en-US" dirty="0" smtClean="0"/>
          </a:p>
        </p:txBody>
      </p:sp>
      <p:grpSp>
        <p:nvGrpSpPr>
          <p:cNvPr id="13364" name="Google Shape;13364;p23"/>
          <p:cNvGrpSpPr/>
          <p:nvPr/>
        </p:nvGrpSpPr>
        <p:grpSpPr>
          <a:xfrm>
            <a:off x="1307358" y="2066200"/>
            <a:ext cx="470501" cy="484354"/>
            <a:chOff x="1647387" y="2361735"/>
            <a:chExt cx="470501" cy="484354"/>
          </a:xfrm>
        </p:grpSpPr>
        <p:grpSp>
          <p:nvGrpSpPr>
            <p:cNvPr id="13365" name="Google Shape;13365;p23"/>
            <p:cNvGrpSpPr/>
            <p:nvPr/>
          </p:nvGrpSpPr>
          <p:grpSpPr>
            <a:xfrm rot="-4701399">
              <a:off x="1657615" y="2395147"/>
              <a:ext cx="253823" cy="227738"/>
              <a:chOff x="567539" y="286727"/>
              <a:chExt cx="622433" cy="558467"/>
            </a:xfrm>
          </p:grpSpPr>
          <p:sp>
            <p:nvSpPr>
              <p:cNvPr id="13366" name="Google Shape;13366;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67" name="Google Shape;13367;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68" name="Google Shape;13368;p23"/>
            <p:cNvGrpSpPr/>
            <p:nvPr/>
          </p:nvGrpSpPr>
          <p:grpSpPr>
            <a:xfrm rot="-4701399">
              <a:off x="1847174" y="2574235"/>
              <a:ext cx="243616" cy="253870"/>
              <a:chOff x="209832" y="792807"/>
              <a:chExt cx="597404" cy="622549"/>
            </a:xfrm>
          </p:grpSpPr>
          <p:sp>
            <p:nvSpPr>
              <p:cNvPr id="13369" name="Google Shape;13369;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0" name="Google Shape;13370;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71" name="Google Shape;13371;p23"/>
          <p:cNvGrpSpPr/>
          <p:nvPr/>
        </p:nvGrpSpPr>
        <p:grpSpPr>
          <a:xfrm>
            <a:off x="1307358" y="2649100"/>
            <a:ext cx="470501" cy="484354"/>
            <a:chOff x="1647387" y="2361735"/>
            <a:chExt cx="470501" cy="484354"/>
          </a:xfrm>
        </p:grpSpPr>
        <p:grpSp>
          <p:nvGrpSpPr>
            <p:cNvPr id="13372" name="Google Shape;13372;p23"/>
            <p:cNvGrpSpPr/>
            <p:nvPr/>
          </p:nvGrpSpPr>
          <p:grpSpPr>
            <a:xfrm rot="-4701399">
              <a:off x="1657615" y="2395147"/>
              <a:ext cx="253823" cy="227738"/>
              <a:chOff x="567539" y="286727"/>
              <a:chExt cx="622433" cy="558467"/>
            </a:xfrm>
          </p:grpSpPr>
          <p:sp>
            <p:nvSpPr>
              <p:cNvPr id="13373"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4"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75" name="Google Shape;13375;p23"/>
            <p:cNvGrpSpPr/>
            <p:nvPr/>
          </p:nvGrpSpPr>
          <p:grpSpPr>
            <a:xfrm rot="-4701399">
              <a:off x="1847174" y="2574235"/>
              <a:ext cx="243616" cy="253870"/>
              <a:chOff x="209832" y="792807"/>
              <a:chExt cx="597404" cy="622549"/>
            </a:xfrm>
          </p:grpSpPr>
          <p:sp>
            <p:nvSpPr>
              <p:cNvPr id="13376"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77"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78" name="Google Shape;13378;p23"/>
          <p:cNvGrpSpPr/>
          <p:nvPr/>
        </p:nvGrpSpPr>
        <p:grpSpPr>
          <a:xfrm>
            <a:off x="1307358" y="3232000"/>
            <a:ext cx="470501" cy="484354"/>
            <a:chOff x="1647387" y="2361735"/>
            <a:chExt cx="470501" cy="484354"/>
          </a:xfrm>
        </p:grpSpPr>
        <p:grpSp>
          <p:nvGrpSpPr>
            <p:cNvPr id="13379" name="Google Shape;13379;p23"/>
            <p:cNvGrpSpPr/>
            <p:nvPr/>
          </p:nvGrpSpPr>
          <p:grpSpPr>
            <a:xfrm rot="-4701399">
              <a:off x="1657615" y="2395147"/>
              <a:ext cx="253823" cy="227738"/>
              <a:chOff x="567539" y="286727"/>
              <a:chExt cx="622433" cy="558467"/>
            </a:xfrm>
          </p:grpSpPr>
          <p:sp>
            <p:nvSpPr>
              <p:cNvPr id="13380" name="Google Shape;13380;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1" name="Google Shape;13381;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82" name="Google Shape;13382;p23"/>
            <p:cNvGrpSpPr/>
            <p:nvPr/>
          </p:nvGrpSpPr>
          <p:grpSpPr>
            <a:xfrm rot="-4701399">
              <a:off x="1847174" y="2574235"/>
              <a:ext cx="243616" cy="253870"/>
              <a:chOff x="209832" y="792807"/>
              <a:chExt cx="597404" cy="622549"/>
            </a:xfrm>
          </p:grpSpPr>
          <p:sp>
            <p:nvSpPr>
              <p:cNvPr id="13383" name="Google Shape;13383;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4" name="Google Shape;13384;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385" name="Google Shape;13385;p23"/>
          <p:cNvGrpSpPr/>
          <p:nvPr/>
        </p:nvGrpSpPr>
        <p:grpSpPr>
          <a:xfrm>
            <a:off x="1307358" y="3814900"/>
            <a:ext cx="470501" cy="484354"/>
            <a:chOff x="1647387" y="2361735"/>
            <a:chExt cx="470501" cy="484354"/>
          </a:xfrm>
        </p:grpSpPr>
        <p:grpSp>
          <p:nvGrpSpPr>
            <p:cNvPr id="13386" name="Google Shape;13386;p23"/>
            <p:cNvGrpSpPr/>
            <p:nvPr/>
          </p:nvGrpSpPr>
          <p:grpSpPr>
            <a:xfrm rot="-4701399">
              <a:off x="1657615" y="2395147"/>
              <a:ext cx="253823" cy="227738"/>
              <a:chOff x="567539" y="286727"/>
              <a:chExt cx="622433" cy="558467"/>
            </a:xfrm>
          </p:grpSpPr>
          <p:sp>
            <p:nvSpPr>
              <p:cNvPr id="13387" name="Google Shape;13387;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88" name="Google Shape;13388;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89" name="Google Shape;13389;p23"/>
            <p:cNvGrpSpPr/>
            <p:nvPr/>
          </p:nvGrpSpPr>
          <p:grpSpPr>
            <a:xfrm rot="-4701399">
              <a:off x="1847174" y="2574235"/>
              <a:ext cx="243616" cy="253870"/>
              <a:chOff x="209832" y="792807"/>
              <a:chExt cx="597404" cy="622549"/>
            </a:xfrm>
          </p:grpSpPr>
          <p:sp>
            <p:nvSpPr>
              <p:cNvPr id="13390" name="Google Shape;13390;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91" name="Google Shape;13391;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2" name="Google Shape;13371;p23"/>
          <p:cNvGrpSpPr/>
          <p:nvPr/>
        </p:nvGrpSpPr>
        <p:grpSpPr>
          <a:xfrm>
            <a:off x="1268546" y="4376063"/>
            <a:ext cx="470501" cy="484354"/>
            <a:chOff x="1647387" y="2361735"/>
            <a:chExt cx="470501" cy="484354"/>
          </a:xfrm>
        </p:grpSpPr>
        <p:grpSp>
          <p:nvGrpSpPr>
            <p:cNvPr id="33" name="Google Shape;13372;p23"/>
            <p:cNvGrpSpPr/>
            <p:nvPr/>
          </p:nvGrpSpPr>
          <p:grpSpPr>
            <a:xfrm rot="-4701399">
              <a:off x="1657615" y="2395147"/>
              <a:ext cx="253823" cy="227738"/>
              <a:chOff x="567539" y="286727"/>
              <a:chExt cx="622433" cy="558467"/>
            </a:xfrm>
          </p:grpSpPr>
          <p:sp>
            <p:nvSpPr>
              <p:cNvPr id="37"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 name="Google Shape;13375;p23"/>
            <p:cNvGrpSpPr/>
            <p:nvPr/>
          </p:nvGrpSpPr>
          <p:grpSpPr>
            <a:xfrm rot="-4701399">
              <a:off x="1847174" y="2574235"/>
              <a:ext cx="243616" cy="253870"/>
              <a:chOff x="209832" y="792807"/>
              <a:chExt cx="597404" cy="622549"/>
            </a:xfrm>
          </p:grpSpPr>
          <p:sp>
            <p:nvSpPr>
              <p:cNvPr id="35"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9" name="Google Shape;13371;p23"/>
          <p:cNvGrpSpPr/>
          <p:nvPr/>
        </p:nvGrpSpPr>
        <p:grpSpPr>
          <a:xfrm>
            <a:off x="1266349" y="4983387"/>
            <a:ext cx="470501" cy="484354"/>
            <a:chOff x="1647387" y="2361735"/>
            <a:chExt cx="470501" cy="484354"/>
          </a:xfrm>
        </p:grpSpPr>
        <p:grpSp>
          <p:nvGrpSpPr>
            <p:cNvPr id="40" name="Google Shape;13372;p23"/>
            <p:cNvGrpSpPr/>
            <p:nvPr/>
          </p:nvGrpSpPr>
          <p:grpSpPr>
            <a:xfrm rot="-4701399">
              <a:off x="1657615" y="2395147"/>
              <a:ext cx="253823" cy="227738"/>
              <a:chOff x="567539" y="286727"/>
              <a:chExt cx="622433" cy="558467"/>
            </a:xfrm>
          </p:grpSpPr>
          <p:sp>
            <p:nvSpPr>
              <p:cNvPr id="44" name="Google Shape;13373;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 name="Google Shape;13374;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 name="Google Shape;13375;p23"/>
            <p:cNvGrpSpPr/>
            <p:nvPr/>
          </p:nvGrpSpPr>
          <p:grpSpPr>
            <a:xfrm rot="-4701399">
              <a:off x="1847174" y="2574235"/>
              <a:ext cx="243616" cy="253870"/>
              <a:chOff x="209832" y="792807"/>
              <a:chExt cx="597404" cy="622549"/>
            </a:xfrm>
          </p:grpSpPr>
          <p:sp>
            <p:nvSpPr>
              <p:cNvPr id="42" name="Google Shape;13376;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 name="Google Shape;13377;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6" name="Google Shape;13363;p23"/>
          <p:cNvSpPr txBox="1">
            <a:spLocks/>
          </p:cNvSpPr>
          <p:nvPr/>
        </p:nvSpPr>
        <p:spPr>
          <a:xfrm>
            <a:off x="1948350" y="2781665"/>
            <a:ext cx="7677803" cy="1795616"/>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1pPr>
            <a:lvl2pPr marL="914400" marR="0" lvl="1" indent="-349250" algn="l" rtl="0">
              <a:lnSpc>
                <a:spcPct val="115000"/>
              </a:lnSpc>
              <a:spcBef>
                <a:spcPts val="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2pPr>
            <a:lvl3pPr marL="1371600" marR="0" lvl="2"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3pPr>
            <a:lvl4pPr marL="1828800" marR="0" lvl="3"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4pPr>
            <a:lvl5pPr marL="2286000" marR="0" lvl="4"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5pPr>
            <a:lvl6pPr marL="2743200" marR="0" lvl="5"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6pPr>
            <a:lvl7pPr marL="3200400" marR="0" lvl="6"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7pPr>
            <a:lvl8pPr marL="3657600" marR="0" lvl="7" indent="-349250" algn="l" rtl="0">
              <a:lnSpc>
                <a:spcPct val="115000"/>
              </a:lnSpc>
              <a:spcBef>
                <a:spcPts val="2100"/>
              </a:spcBef>
              <a:spcAft>
                <a:spcPts val="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8pPr>
            <a:lvl9pPr marL="4114800" marR="0" lvl="8" indent="-349250" algn="l" rtl="0">
              <a:lnSpc>
                <a:spcPct val="115000"/>
              </a:lnSpc>
              <a:spcBef>
                <a:spcPts val="2100"/>
              </a:spcBef>
              <a:spcAft>
                <a:spcPts val="2100"/>
              </a:spcAft>
              <a:buClr>
                <a:schemeClr val="dk2"/>
              </a:buClr>
              <a:buSzPts val="1900"/>
              <a:buFont typeface="Happy Monkey"/>
              <a:buChar char="■"/>
              <a:defRPr sz="1900" b="0" i="0" u="none" strike="noStrike" cap="none">
                <a:solidFill>
                  <a:schemeClr val="dk2"/>
                </a:solidFill>
                <a:latin typeface="Happy Monkey"/>
                <a:ea typeface="Happy Monkey"/>
                <a:cs typeface="Happy Monkey"/>
                <a:sym typeface="Happy Monkey"/>
              </a:defRPr>
            </a:lvl9pPr>
          </a:lstStyle>
          <a:p>
            <a:pPr marL="107950" indent="0">
              <a:buFont typeface="Happy Monkey"/>
              <a:buNone/>
            </a:pPr>
            <a:endParaRPr lang="vi-VN" dirty="0" smtClean="0"/>
          </a:p>
          <a:p>
            <a:pPr marL="107950" indent="0">
              <a:buFont typeface="Happy Monkey"/>
              <a:buNone/>
            </a:pPr>
            <a:r>
              <a:rPr lang="vi-VN" dirty="0" smtClean="0"/>
              <a:t>Xây dựng và vận hành được Hệ thống quản lý thông tin truy xuất nguồn gốc sản phẩm, hàng hóa của Hải Phòng đảm bảo kết nối với Cổng thông tin truy xuất nguồn gốc sản phẩm, hàng hóa quốc gia.</a:t>
            </a:r>
          </a:p>
          <a:p>
            <a:pPr>
              <a:lnSpc>
                <a:spcPct val="200000"/>
              </a:lnSpc>
            </a:pPr>
            <a:endParaRPr lang="vi-VN" dirty="0"/>
          </a:p>
        </p:txBody>
      </p:sp>
    </p:spTree>
    <p:extLst>
      <p:ext uri="{BB962C8B-B14F-4D97-AF65-F5344CB8AC3E}">
        <p14:creationId xmlns:p14="http://schemas.microsoft.com/office/powerpoint/2010/main" val="320739950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482"/>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348"/>
        <p:cNvGrpSpPr/>
        <p:nvPr/>
      </p:nvGrpSpPr>
      <p:grpSpPr>
        <a:xfrm>
          <a:off x="0" y="0"/>
          <a:ext cx="0" cy="0"/>
          <a:chOff x="0" y="0"/>
          <a:chExt cx="0" cy="0"/>
        </a:xfrm>
      </p:grpSpPr>
      <p:sp>
        <p:nvSpPr>
          <p:cNvPr id="13349" name="Google Shape;13349;p22"/>
          <p:cNvSpPr txBox="1">
            <a:spLocks noGrp="1"/>
          </p:cNvSpPr>
          <p:nvPr>
            <p:ph type="title"/>
          </p:nvPr>
        </p:nvSpPr>
        <p:spPr>
          <a:xfrm>
            <a:off x="3919775" y="751875"/>
            <a:ext cx="7781400" cy="7635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SzPts val="4000"/>
              <a:buNone/>
            </a:pPr>
            <a:r>
              <a:rPr lang="en" dirty="0" smtClean="0"/>
              <a:t>Nội dung</a:t>
            </a:r>
            <a:endParaRPr dirty="0"/>
          </a:p>
        </p:txBody>
      </p:sp>
      <p:sp>
        <p:nvSpPr>
          <p:cNvPr id="13350" name="Google Shape;13350;p22"/>
          <p:cNvSpPr txBox="1">
            <a:spLocks noGrp="1"/>
          </p:cNvSpPr>
          <p:nvPr>
            <p:ph type="body" idx="1"/>
          </p:nvPr>
        </p:nvSpPr>
        <p:spPr>
          <a:xfrm>
            <a:off x="3919775" y="2535990"/>
            <a:ext cx="3294600" cy="11166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SzPts val="1900"/>
              <a:buNone/>
            </a:pPr>
            <a:r>
              <a:rPr lang="en-US" dirty="0" err="1" smtClean="0"/>
              <a:t>Của</a:t>
            </a:r>
            <a:r>
              <a:rPr lang="en-US" dirty="0" smtClean="0"/>
              <a:t> </a:t>
            </a:r>
            <a:r>
              <a:rPr lang="en-US" dirty="0" err="1" smtClean="0"/>
              <a:t>truy</a:t>
            </a:r>
            <a:r>
              <a:rPr lang="en-US" dirty="0" smtClean="0"/>
              <a:t> </a:t>
            </a:r>
            <a:r>
              <a:rPr lang="en-US" dirty="0" err="1" smtClean="0"/>
              <a:t>xuất</a:t>
            </a:r>
            <a:r>
              <a:rPr lang="en-US" dirty="0" smtClean="0"/>
              <a:t> </a:t>
            </a:r>
            <a:r>
              <a:rPr lang="en-US" dirty="0" err="1" smtClean="0"/>
              <a:t>nguồn</a:t>
            </a:r>
            <a:r>
              <a:rPr lang="en-US" dirty="0" smtClean="0"/>
              <a:t> </a:t>
            </a:r>
            <a:r>
              <a:rPr lang="en-US" dirty="0" err="1" smtClean="0"/>
              <a:t>gốc</a:t>
            </a:r>
            <a:r>
              <a:rPr lang="en-US" dirty="0" smtClean="0"/>
              <a:t> </a:t>
            </a:r>
            <a:r>
              <a:rPr lang="en-US" dirty="0" err="1" smtClean="0"/>
              <a:t>sản</a:t>
            </a:r>
            <a:r>
              <a:rPr lang="en-US" dirty="0" smtClean="0"/>
              <a:t> </a:t>
            </a:r>
            <a:r>
              <a:rPr lang="en-US" dirty="0" err="1" smtClean="0"/>
              <a:t>phẩm</a:t>
            </a:r>
            <a:r>
              <a:rPr lang="en-US" dirty="0"/>
              <a:t> </a:t>
            </a:r>
            <a:r>
              <a:rPr lang="en-US" dirty="0" err="1" smtClean="0"/>
              <a:t>hàng</a:t>
            </a:r>
            <a:r>
              <a:rPr lang="en-US" dirty="0" smtClean="0"/>
              <a:t> </a:t>
            </a:r>
            <a:r>
              <a:rPr lang="en-US" dirty="0" err="1" smtClean="0"/>
              <a:t>hoá</a:t>
            </a:r>
            <a:endParaRPr dirty="0"/>
          </a:p>
        </p:txBody>
      </p:sp>
      <p:sp>
        <p:nvSpPr>
          <p:cNvPr id="13351" name="Google Shape;13351;p22"/>
          <p:cNvSpPr txBox="1">
            <a:spLocks noGrp="1"/>
          </p:cNvSpPr>
          <p:nvPr>
            <p:ph type="body" idx="2"/>
          </p:nvPr>
        </p:nvSpPr>
        <p:spPr>
          <a:xfrm>
            <a:off x="7877700" y="2535990"/>
            <a:ext cx="3294600" cy="11166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SzPts val="1900"/>
              <a:buNone/>
            </a:pPr>
            <a:r>
              <a:rPr lang="en-US" dirty="0" smtClean="0"/>
              <a:t>C</a:t>
            </a:r>
            <a:r>
              <a:rPr lang="en" dirty="0" smtClean="0"/>
              <a:t>ủa Doanh nghiệp tham gia</a:t>
            </a:r>
            <a:endParaRPr dirty="0"/>
          </a:p>
        </p:txBody>
      </p:sp>
      <p:sp>
        <p:nvSpPr>
          <p:cNvPr id="13352" name="Google Shape;13352;p22"/>
          <p:cNvSpPr txBox="1">
            <a:spLocks noGrp="1"/>
          </p:cNvSpPr>
          <p:nvPr>
            <p:ph type="body" idx="3"/>
          </p:nvPr>
        </p:nvSpPr>
        <p:spPr>
          <a:xfrm>
            <a:off x="7877700" y="4206511"/>
            <a:ext cx="3294600" cy="11166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SzPts val="1900"/>
              <a:buNone/>
            </a:pPr>
            <a:r>
              <a:rPr lang="en-US" dirty="0" smtClean="0"/>
              <a:t>T</a:t>
            </a:r>
            <a:r>
              <a:rPr lang="en" dirty="0" smtClean="0"/>
              <a:t>hiết lập hệ thống quản lý TXNG của Doanh nghiệp</a:t>
            </a:r>
            <a:endParaRPr dirty="0"/>
          </a:p>
        </p:txBody>
      </p:sp>
      <p:sp>
        <p:nvSpPr>
          <p:cNvPr id="13353" name="Google Shape;13353;p22"/>
          <p:cNvSpPr txBox="1">
            <a:spLocks noGrp="1"/>
          </p:cNvSpPr>
          <p:nvPr>
            <p:ph type="title" idx="4"/>
          </p:nvPr>
        </p:nvSpPr>
        <p:spPr>
          <a:xfrm>
            <a:off x="3919775" y="1948626"/>
            <a:ext cx="3294600" cy="5874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SzPts val="2600"/>
              <a:buNone/>
            </a:pPr>
            <a:r>
              <a:rPr lang="en" dirty="0">
                <a:solidFill>
                  <a:schemeClr val="accent6"/>
                </a:solidFill>
              </a:rPr>
              <a:t>01 | </a:t>
            </a:r>
            <a:r>
              <a:rPr lang="en" dirty="0" smtClean="0">
                <a:solidFill>
                  <a:schemeClr val="accent6"/>
                </a:solidFill>
              </a:rPr>
              <a:t>Mục đích</a:t>
            </a:r>
            <a:endParaRPr dirty="0">
              <a:solidFill>
                <a:schemeClr val="accent6"/>
              </a:solidFill>
            </a:endParaRPr>
          </a:p>
        </p:txBody>
      </p:sp>
      <p:sp>
        <p:nvSpPr>
          <p:cNvPr id="13354" name="Google Shape;13354;p22"/>
          <p:cNvSpPr txBox="1">
            <a:spLocks noGrp="1"/>
          </p:cNvSpPr>
          <p:nvPr>
            <p:ph type="title" idx="5"/>
          </p:nvPr>
        </p:nvSpPr>
        <p:spPr>
          <a:xfrm>
            <a:off x="7877700" y="1948626"/>
            <a:ext cx="3294600" cy="5874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SzPts val="2600"/>
              <a:buNone/>
            </a:pPr>
            <a:r>
              <a:rPr lang="en" dirty="0">
                <a:solidFill>
                  <a:schemeClr val="accent5"/>
                </a:solidFill>
              </a:rPr>
              <a:t>02 | </a:t>
            </a:r>
            <a:r>
              <a:rPr lang="en" dirty="0" smtClean="0">
                <a:solidFill>
                  <a:schemeClr val="accent5"/>
                </a:solidFill>
              </a:rPr>
              <a:t>Lợi ích</a:t>
            </a:r>
            <a:endParaRPr dirty="0">
              <a:solidFill>
                <a:schemeClr val="accent5"/>
              </a:solidFill>
            </a:endParaRPr>
          </a:p>
        </p:txBody>
      </p:sp>
      <p:sp>
        <p:nvSpPr>
          <p:cNvPr id="13355" name="Google Shape;13355;p22"/>
          <p:cNvSpPr txBox="1">
            <a:spLocks noGrp="1"/>
          </p:cNvSpPr>
          <p:nvPr>
            <p:ph type="title" idx="6"/>
          </p:nvPr>
        </p:nvSpPr>
        <p:spPr>
          <a:xfrm>
            <a:off x="7877700" y="3619147"/>
            <a:ext cx="3294600" cy="5874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SzPts val="2600"/>
              <a:buNone/>
            </a:pPr>
            <a:r>
              <a:rPr lang="en" dirty="0">
                <a:solidFill>
                  <a:schemeClr val="accent6"/>
                </a:solidFill>
              </a:rPr>
              <a:t>04 | </a:t>
            </a:r>
            <a:r>
              <a:rPr lang="en" dirty="0" smtClean="0">
                <a:solidFill>
                  <a:schemeClr val="accent6"/>
                </a:solidFill>
              </a:rPr>
              <a:t>Bước tiến hành</a:t>
            </a:r>
            <a:endParaRPr dirty="0">
              <a:solidFill>
                <a:schemeClr val="accent6"/>
              </a:solidFill>
            </a:endParaRPr>
          </a:p>
        </p:txBody>
      </p:sp>
      <p:sp>
        <p:nvSpPr>
          <p:cNvPr id="13356" name="Google Shape;13356;p22"/>
          <p:cNvSpPr txBox="1">
            <a:spLocks noGrp="1"/>
          </p:cNvSpPr>
          <p:nvPr>
            <p:ph type="body" idx="7"/>
          </p:nvPr>
        </p:nvSpPr>
        <p:spPr>
          <a:xfrm>
            <a:off x="3919775" y="4206511"/>
            <a:ext cx="3294600" cy="11166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SzPts val="1900"/>
              <a:buNone/>
            </a:pPr>
            <a:r>
              <a:rPr lang="en-US" dirty="0" smtClean="0"/>
              <a:t>V</a:t>
            </a:r>
            <a:r>
              <a:rPr lang="en" dirty="0" smtClean="0"/>
              <a:t>ề truy xuất nguồn gốc hàng hoá</a:t>
            </a:r>
            <a:endParaRPr dirty="0"/>
          </a:p>
        </p:txBody>
      </p:sp>
      <p:sp>
        <p:nvSpPr>
          <p:cNvPr id="13357" name="Google Shape;13357;p22"/>
          <p:cNvSpPr txBox="1">
            <a:spLocks noGrp="1"/>
          </p:cNvSpPr>
          <p:nvPr>
            <p:ph type="title" idx="8"/>
          </p:nvPr>
        </p:nvSpPr>
        <p:spPr>
          <a:xfrm>
            <a:off x="3919774" y="3619147"/>
            <a:ext cx="3518517" cy="5874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SzPts val="2600"/>
              <a:buNone/>
            </a:pPr>
            <a:r>
              <a:rPr lang="en" dirty="0">
                <a:solidFill>
                  <a:schemeClr val="accent5"/>
                </a:solidFill>
              </a:rPr>
              <a:t>03 | </a:t>
            </a:r>
            <a:r>
              <a:rPr lang="en" dirty="0" smtClean="0">
                <a:solidFill>
                  <a:schemeClr val="accent5"/>
                </a:solidFill>
              </a:rPr>
              <a:t>Quản lý nhà nước</a:t>
            </a:r>
            <a:endParaRPr dirty="0">
              <a:solidFill>
                <a:schemeClr val="accent5"/>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395"/>
        <p:cNvGrpSpPr/>
        <p:nvPr/>
      </p:nvGrpSpPr>
      <p:grpSpPr>
        <a:xfrm>
          <a:off x="0" y="0"/>
          <a:ext cx="0" cy="0"/>
          <a:chOff x="0" y="0"/>
          <a:chExt cx="0" cy="0"/>
        </a:xfrm>
      </p:grpSpPr>
      <p:sp>
        <p:nvSpPr>
          <p:cNvPr id="13396" name="Google Shape;13396;p24"/>
          <p:cNvSpPr txBox="1">
            <a:spLocks noGrp="1"/>
          </p:cNvSpPr>
          <p:nvPr>
            <p:ph type="title"/>
          </p:nvPr>
        </p:nvSpPr>
        <p:spPr>
          <a:xfrm>
            <a:off x="801150" y="2365500"/>
            <a:ext cx="5343300" cy="20661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6000"/>
              <a:buNone/>
            </a:pPr>
            <a:r>
              <a:rPr lang="en-US" sz="3600" dirty="0" smtClean="0"/>
              <a:t>M</a:t>
            </a:r>
            <a:r>
              <a:rPr lang="en" sz="3600" dirty="0" smtClean="0"/>
              <a:t>ục đích của truy xuất nguồn gốc sản phẩm, hàng hoá</a:t>
            </a:r>
            <a:endParaRPr sz="3600" dirty="0"/>
          </a:p>
        </p:txBody>
      </p:sp>
      <p:sp>
        <p:nvSpPr>
          <p:cNvPr id="13397" name="Google Shape;13397;p24"/>
          <p:cNvSpPr/>
          <p:nvPr/>
        </p:nvSpPr>
        <p:spPr>
          <a:xfrm>
            <a:off x="2878500" y="1389275"/>
            <a:ext cx="1275250" cy="878975"/>
          </a:xfrm>
          <a:prstGeom prst="rect">
            <a:avLst/>
          </a:prstGeom>
        </p:spPr>
        <p:txBody>
          <a:bodyPr>
            <a:prstTxWarp prst="textPlain">
              <a:avLst/>
            </a:prstTxWarp>
          </a:bodyPr>
          <a:lstStyle/>
          <a:p>
            <a:pPr lvl="0" algn="ctr"/>
            <a:r>
              <a:rPr b="1" i="0" dirty="0">
                <a:ln>
                  <a:noFill/>
                </a:ln>
                <a:solidFill>
                  <a:schemeClr val="accent6"/>
                </a:solidFill>
                <a:latin typeface="Emilys Candy"/>
              </a:rPr>
              <a:t>01</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401"/>
        <p:cNvGrpSpPr/>
        <p:nvPr/>
      </p:nvGrpSpPr>
      <p:grpSpPr>
        <a:xfrm>
          <a:off x="0" y="0"/>
          <a:ext cx="0" cy="0"/>
          <a:chOff x="0" y="0"/>
          <a:chExt cx="0" cy="0"/>
        </a:xfrm>
      </p:grpSpPr>
      <p:sp>
        <p:nvSpPr>
          <p:cNvPr id="13402" name="Google Shape;13402;p25"/>
          <p:cNvSpPr txBox="1">
            <a:spLocks noGrp="1"/>
          </p:cNvSpPr>
          <p:nvPr>
            <p:ph type="title"/>
          </p:nvPr>
        </p:nvSpPr>
        <p:spPr>
          <a:xfrm>
            <a:off x="920474" y="1093375"/>
            <a:ext cx="9665463" cy="763500"/>
          </a:xfrm>
          <a:prstGeom prst="rect">
            <a:avLst/>
          </a:prstGeom>
        </p:spPr>
        <p:txBody>
          <a:bodyPr spcFirstLastPara="1" wrap="square" lIns="121900" tIns="121900" rIns="121900" bIns="121900" anchor="ctr" anchorCtr="0">
            <a:noAutofit/>
          </a:bodyPr>
          <a:lstStyle/>
          <a:p>
            <a:pPr lvl="0"/>
            <a:r>
              <a:rPr lang="en-US" sz="3200" dirty="0" err="1" smtClean="0"/>
              <a:t>Truy</a:t>
            </a:r>
            <a:r>
              <a:rPr lang="en-US" sz="3200" dirty="0" smtClean="0"/>
              <a:t> </a:t>
            </a:r>
            <a:r>
              <a:rPr lang="en-US" sz="3200" dirty="0" err="1"/>
              <a:t>xuất</a:t>
            </a:r>
            <a:r>
              <a:rPr lang="en-US" sz="3200" dirty="0"/>
              <a:t> </a:t>
            </a:r>
            <a:r>
              <a:rPr lang="en-US" sz="3200" dirty="0" err="1"/>
              <a:t>nguồn</a:t>
            </a:r>
            <a:r>
              <a:rPr lang="en-US" sz="3200" dirty="0"/>
              <a:t> </a:t>
            </a:r>
            <a:r>
              <a:rPr lang="en-US" sz="3200" dirty="0" err="1"/>
              <a:t>gốc</a:t>
            </a:r>
            <a:r>
              <a:rPr lang="en-US" sz="3200" dirty="0"/>
              <a:t> </a:t>
            </a:r>
            <a:r>
              <a:rPr lang="en-US" sz="3200" dirty="0" err="1"/>
              <a:t>sản</a:t>
            </a:r>
            <a:r>
              <a:rPr lang="en-US" sz="3200" dirty="0"/>
              <a:t> </a:t>
            </a:r>
            <a:r>
              <a:rPr lang="en-US" sz="3200" dirty="0" err="1"/>
              <a:t>phẩm</a:t>
            </a:r>
            <a:r>
              <a:rPr lang="en-US" sz="3200" dirty="0"/>
              <a:t> </a:t>
            </a:r>
            <a:r>
              <a:rPr lang="en-US" sz="3200" dirty="0" err="1"/>
              <a:t>phục</a:t>
            </a:r>
            <a:r>
              <a:rPr lang="en-US" sz="3200" dirty="0"/>
              <a:t> </a:t>
            </a:r>
            <a:r>
              <a:rPr lang="en-US" sz="3200" dirty="0" err="1"/>
              <a:t>vụ</a:t>
            </a:r>
            <a:r>
              <a:rPr lang="en-US" sz="3200" dirty="0"/>
              <a:t> 3 </a:t>
            </a:r>
            <a:r>
              <a:rPr lang="en-US" sz="3200" dirty="0" err="1"/>
              <a:t>mục</a:t>
            </a:r>
            <a:r>
              <a:rPr lang="en-US" sz="3200" dirty="0"/>
              <a:t> </a:t>
            </a:r>
            <a:r>
              <a:rPr lang="en-US" sz="3200" dirty="0" err="1"/>
              <a:t>đích</a:t>
            </a:r>
            <a:r>
              <a:rPr lang="en-US" sz="3200" dirty="0"/>
              <a:t>:</a:t>
            </a:r>
          </a:p>
        </p:txBody>
      </p:sp>
      <p:sp>
        <p:nvSpPr>
          <p:cNvPr id="13403" name="Google Shape;13403;p25"/>
          <p:cNvSpPr txBox="1">
            <a:spLocks noGrp="1"/>
          </p:cNvSpPr>
          <p:nvPr>
            <p:ph type="body" idx="1"/>
          </p:nvPr>
        </p:nvSpPr>
        <p:spPr>
          <a:xfrm>
            <a:off x="920475" y="1913175"/>
            <a:ext cx="7794000" cy="2421433"/>
          </a:xfrm>
          <a:prstGeom prst="rect">
            <a:avLst/>
          </a:prstGeom>
          <a:noFill/>
          <a:ln>
            <a:noFill/>
          </a:ln>
        </p:spPr>
        <p:txBody>
          <a:bodyPr spcFirstLastPara="1" wrap="square" lIns="121900" tIns="121900" rIns="121900" bIns="121900" anchor="t" anchorCtr="0">
            <a:noAutofit/>
          </a:bodyPr>
          <a:lstStyle/>
          <a:p>
            <a:pPr marL="342900" lvl="0" indent="-342900">
              <a:buFont typeface="Arial" panose="020B0604020202020204" pitchFamily="34" charset="0"/>
              <a:buChar char="•"/>
            </a:pPr>
            <a:r>
              <a:rPr lang="en-US" dirty="0" smtClean="0"/>
              <a:t>P</a:t>
            </a:r>
            <a:r>
              <a:rPr lang="vi-VN" dirty="0" smtClean="0"/>
              <a:t>hục </a:t>
            </a:r>
            <a:r>
              <a:rPr lang="vi-VN" dirty="0"/>
              <a:t>vụ chuỗi cung ứng để minh bạch thông tin của một sản phẩm thông qua các giai đoạn sản xuất, chế biến và phân phối;</a:t>
            </a:r>
          </a:p>
          <a:p>
            <a:pPr marL="342900" lvl="0" indent="-342900">
              <a:buFont typeface="Arial" panose="020B0604020202020204" pitchFamily="34" charset="0"/>
              <a:buChar char="•"/>
            </a:pPr>
            <a:r>
              <a:rPr lang="en-US" dirty="0" smtClean="0"/>
              <a:t>P</a:t>
            </a:r>
            <a:r>
              <a:rPr lang="vi-VN" dirty="0" smtClean="0"/>
              <a:t>hục </a:t>
            </a:r>
            <a:r>
              <a:rPr lang="vi-VN" dirty="0"/>
              <a:t>vụ cho người tiêu dùng yên tâm có cơ sở thông tin để lựa chọn hàng hóa chính hãng và là người tiêu dùng thông thái;</a:t>
            </a:r>
          </a:p>
          <a:p>
            <a:pPr marL="342900" lvl="0" indent="-342900">
              <a:buFont typeface="Arial" panose="020B0604020202020204" pitchFamily="34" charset="0"/>
              <a:buChar char="•"/>
            </a:pPr>
            <a:r>
              <a:rPr lang="en-US" dirty="0" smtClean="0"/>
              <a:t>P</a:t>
            </a:r>
            <a:r>
              <a:rPr lang="vi-VN" dirty="0" smtClean="0"/>
              <a:t>hục </a:t>
            </a:r>
            <a:r>
              <a:rPr lang="vi-VN" dirty="0"/>
              <a:t>vụ cho cơ quan quản lý nhà nước, trong quá trình quả lý và kiểm soát hàng hóa trên thị trường</a:t>
            </a:r>
            <a:r>
              <a:rPr lang="vi-VN" dirty="0" smtClean="0"/>
              <a:t>.</a:t>
            </a:r>
            <a:endParaRPr lang="vi-VN" dirty="0"/>
          </a:p>
        </p:txBody>
      </p:sp>
      <p:grpSp>
        <p:nvGrpSpPr>
          <p:cNvPr id="4" name="Google Shape;13364;p23"/>
          <p:cNvGrpSpPr/>
          <p:nvPr/>
        </p:nvGrpSpPr>
        <p:grpSpPr>
          <a:xfrm>
            <a:off x="802065" y="2072984"/>
            <a:ext cx="425259" cy="440874"/>
            <a:chOff x="1670658" y="2382104"/>
            <a:chExt cx="425259" cy="440874"/>
          </a:xfrm>
        </p:grpSpPr>
        <p:grpSp>
          <p:nvGrpSpPr>
            <p:cNvPr id="5" name="Google Shape;13365;p23"/>
            <p:cNvGrpSpPr/>
            <p:nvPr/>
          </p:nvGrpSpPr>
          <p:grpSpPr>
            <a:xfrm rot="-4701399">
              <a:off x="1657615" y="2395147"/>
              <a:ext cx="253823" cy="227738"/>
              <a:chOff x="567539" y="286727"/>
              <a:chExt cx="622433" cy="558467"/>
            </a:xfrm>
          </p:grpSpPr>
          <p:sp>
            <p:nvSpPr>
              <p:cNvPr id="9" name="Google Shape;13366;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 name="Google Shape;13367;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 name="Google Shape;13368;p23"/>
            <p:cNvGrpSpPr/>
            <p:nvPr/>
          </p:nvGrpSpPr>
          <p:grpSpPr>
            <a:xfrm rot="-4701399">
              <a:off x="1847174" y="2574235"/>
              <a:ext cx="243616" cy="253870"/>
              <a:chOff x="209832" y="792807"/>
              <a:chExt cx="597404" cy="622549"/>
            </a:xfrm>
          </p:grpSpPr>
          <p:sp>
            <p:nvSpPr>
              <p:cNvPr id="7" name="Google Shape;13369;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 name="Google Shape;13370;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1" name="Google Shape;13364;p23"/>
          <p:cNvGrpSpPr/>
          <p:nvPr/>
        </p:nvGrpSpPr>
        <p:grpSpPr>
          <a:xfrm>
            <a:off x="785224" y="3025559"/>
            <a:ext cx="425259" cy="440874"/>
            <a:chOff x="1670658" y="2382104"/>
            <a:chExt cx="425259" cy="440874"/>
          </a:xfrm>
        </p:grpSpPr>
        <p:grpSp>
          <p:nvGrpSpPr>
            <p:cNvPr id="12" name="Google Shape;13365;p23"/>
            <p:cNvGrpSpPr/>
            <p:nvPr/>
          </p:nvGrpSpPr>
          <p:grpSpPr>
            <a:xfrm rot="-4701399">
              <a:off x="1657615" y="2395147"/>
              <a:ext cx="253823" cy="227738"/>
              <a:chOff x="567539" y="286727"/>
              <a:chExt cx="622433" cy="558467"/>
            </a:xfrm>
          </p:grpSpPr>
          <p:sp>
            <p:nvSpPr>
              <p:cNvPr id="16" name="Google Shape;13366;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 name="Google Shape;13367;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 name="Google Shape;13368;p23"/>
            <p:cNvGrpSpPr/>
            <p:nvPr/>
          </p:nvGrpSpPr>
          <p:grpSpPr>
            <a:xfrm rot="-4701399">
              <a:off x="1847174" y="2574235"/>
              <a:ext cx="243616" cy="253870"/>
              <a:chOff x="209832" y="792807"/>
              <a:chExt cx="597404" cy="622549"/>
            </a:xfrm>
          </p:grpSpPr>
          <p:sp>
            <p:nvSpPr>
              <p:cNvPr id="14" name="Google Shape;13369;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 name="Google Shape;13370;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8" name="Google Shape;13364;p23"/>
          <p:cNvGrpSpPr/>
          <p:nvPr/>
        </p:nvGrpSpPr>
        <p:grpSpPr>
          <a:xfrm>
            <a:off x="823602" y="4114171"/>
            <a:ext cx="425259" cy="440874"/>
            <a:chOff x="1670658" y="2382104"/>
            <a:chExt cx="425259" cy="440874"/>
          </a:xfrm>
        </p:grpSpPr>
        <p:grpSp>
          <p:nvGrpSpPr>
            <p:cNvPr id="19" name="Google Shape;13365;p23"/>
            <p:cNvGrpSpPr/>
            <p:nvPr/>
          </p:nvGrpSpPr>
          <p:grpSpPr>
            <a:xfrm rot="-4701399">
              <a:off x="1657615" y="2395147"/>
              <a:ext cx="253823" cy="227738"/>
              <a:chOff x="567539" y="286727"/>
              <a:chExt cx="622433" cy="558467"/>
            </a:xfrm>
          </p:grpSpPr>
          <p:sp>
            <p:nvSpPr>
              <p:cNvPr id="23" name="Google Shape;13366;p23"/>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 name="Google Shape;13367;p23"/>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0" name="Google Shape;13368;p23"/>
            <p:cNvGrpSpPr/>
            <p:nvPr/>
          </p:nvGrpSpPr>
          <p:grpSpPr>
            <a:xfrm rot="-4701399">
              <a:off x="1847174" y="2574235"/>
              <a:ext cx="243616" cy="253870"/>
              <a:chOff x="209832" y="792807"/>
              <a:chExt cx="597404" cy="622549"/>
            </a:xfrm>
          </p:grpSpPr>
          <p:sp>
            <p:nvSpPr>
              <p:cNvPr id="21" name="Google Shape;13369;p23"/>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 name="Google Shape;13370;p23"/>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395"/>
        <p:cNvGrpSpPr/>
        <p:nvPr/>
      </p:nvGrpSpPr>
      <p:grpSpPr>
        <a:xfrm>
          <a:off x="0" y="0"/>
          <a:ext cx="0" cy="0"/>
          <a:chOff x="0" y="0"/>
          <a:chExt cx="0" cy="0"/>
        </a:xfrm>
      </p:grpSpPr>
      <p:sp>
        <p:nvSpPr>
          <p:cNvPr id="13396" name="Google Shape;13396;p24"/>
          <p:cNvSpPr txBox="1">
            <a:spLocks noGrp="1"/>
          </p:cNvSpPr>
          <p:nvPr>
            <p:ph type="title"/>
          </p:nvPr>
        </p:nvSpPr>
        <p:spPr>
          <a:xfrm>
            <a:off x="801150" y="2365500"/>
            <a:ext cx="5343300" cy="2066100"/>
          </a:xfrm>
          <a:prstGeom prst="rect">
            <a:avLst/>
          </a:prstGeom>
        </p:spPr>
        <p:txBody>
          <a:bodyPr spcFirstLastPara="1" wrap="square" lIns="121900" tIns="121900" rIns="121900" bIns="121900" anchor="ctr" anchorCtr="0">
            <a:noAutofit/>
          </a:bodyPr>
          <a:lstStyle/>
          <a:p>
            <a:pPr lvl="0"/>
            <a:r>
              <a:rPr lang="en-US" sz="3600" dirty="0"/>
              <a:t>​</a:t>
            </a:r>
            <a:r>
              <a:rPr lang="en-US" sz="3600" dirty="0" err="1"/>
              <a:t>Lợi</a:t>
            </a:r>
            <a:r>
              <a:rPr lang="en-US" sz="3600" dirty="0"/>
              <a:t> </a:t>
            </a:r>
            <a:r>
              <a:rPr lang="en-US" sz="3600" dirty="0" err="1"/>
              <a:t>ích</a:t>
            </a:r>
            <a:r>
              <a:rPr lang="en-US" sz="3600" dirty="0"/>
              <a:t> </a:t>
            </a:r>
            <a:r>
              <a:rPr lang="en-US" sz="3600" dirty="0" err="1"/>
              <a:t>của</a:t>
            </a:r>
            <a:r>
              <a:rPr lang="en-US" sz="3600" dirty="0"/>
              <a:t> </a:t>
            </a:r>
            <a:r>
              <a:rPr lang="en-US" sz="3600" dirty="0" err="1"/>
              <a:t>doanh</a:t>
            </a:r>
            <a:r>
              <a:rPr lang="en-US" sz="3600" dirty="0"/>
              <a:t> </a:t>
            </a:r>
            <a:r>
              <a:rPr lang="en-US" sz="3600" dirty="0" err="1"/>
              <a:t>nghiệp</a:t>
            </a:r>
            <a:r>
              <a:rPr lang="en-US" sz="3600" dirty="0"/>
              <a:t> </a:t>
            </a:r>
            <a:r>
              <a:rPr lang="en-US" sz="3600" dirty="0" err="1"/>
              <a:t>khi</a:t>
            </a:r>
            <a:r>
              <a:rPr lang="en-US" sz="3600" dirty="0"/>
              <a:t> </a:t>
            </a:r>
            <a:r>
              <a:rPr lang="en-US" sz="3600" dirty="0" err="1"/>
              <a:t>thực</a:t>
            </a:r>
            <a:r>
              <a:rPr lang="en-US" sz="3600" dirty="0"/>
              <a:t> </a:t>
            </a:r>
            <a:r>
              <a:rPr lang="en-US" sz="3600" dirty="0" err="1"/>
              <a:t>hiện</a:t>
            </a:r>
            <a:r>
              <a:rPr lang="en-US" sz="3600" dirty="0"/>
              <a:t> </a:t>
            </a:r>
            <a:r>
              <a:rPr lang="en-US" sz="3600" dirty="0" err="1"/>
              <a:t>truy</a:t>
            </a:r>
            <a:r>
              <a:rPr lang="en-US" sz="3600" dirty="0"/>
              <a:t> </a:t>
            </a:r>
            <a:r>
              <a:rPr lang="en-US" sz="3600" dirty="0" err="1"/>
              <a:t>xuất</a:t>
            </a:r>
            <a:r>
              <a:rPr lang="en-US" sz="3600" dirty="0"/>
              <a:t> </a:t>
            </a:r>
            <a:r>
              <a:rPr lang="en-US" sz="3600" dirty="0" err="1" smtClean="0"/>
              <a:t>nguồn</a:t>
            </a:r>
            <a:r>
              <a:rPr lang="en-US" sz="3600" dirty="0" smtClean="0"/>
              <a:t> </a:t>
            </a:r>
            <a:r>
              <a:rPr lang="en-US" sz="3600" dirty="0" err="1" smtClean="0"/>
              <a:t>gốc</a:t>
            </a:r>
            <a:r>
              <a:rPr lang="en-US" sz="3600" dirty="0" smtClean="0"/>
              <a:t> </a:t>
            </a:r>
            <a:r>
              <a:rPr lang="en-US" sz="3600" dirty="0" err="1"/>
              <a:t>sản</a:t>
            </a:r>
            <a:r>
              <a:rPr lang="en-US" sz="3600" dirty="0"/>
              <a:t> </a:t>
            </a:r>
            <a:r>
              <a:rPr lang="en-US" sz="3600" dirty="0" err="1" smtClean="0"/>
              <a:t>phẩm</a:t>
            </a:r>
            <a:endParaRPr sz="3600" dirty="0"/>
          </a:p>
        </p:txBody>
      </p:sp>
      <p:sp>
        <p:nvSpPr>
          <p:cNvPr id="13397" name="Google Shape;13397;p24"/>
          <p:cNvSpPr/>
          <p:nvPr/>
        </p:nvSpPr>
        <p:spPr>
          <a:xfrm>
            <a:off x="2878500" y="1389275"/>
            <a:ext cx="1275250" cy="878975"/>
          </a:xfrm>
          <a:prstGeom prst="rect">
            <a:avLst/>
          </a:prstGeom>
        </p:spPr>
        <p:txBody>
          <a:bodyPr>
            <a:prstTxWarp prst="textPlain">
              <a:avLst/>
            </a:prstTxWarp>
          </a:bodyPr>
          <a:lstStyle/>
          <a:p>
            <a:pPr lvl="0" algn="ctr"/>
            <a:r>
              <a:rPr b="1" i="0" dirty="0" smtClean="0">
                <a:ln>
                  <a:noFill/>
                </a:ln>
                <a:solidFill>
                  <a:schemeClr val="accent6"/>
                </a:solidFill>
                <a:latin typeface="Emilys Candy"/>
              </a:rPr>
              <a:t>0</a:t>
            </a:r>
            <a:r>
              <a:rPr lang="en-US" b="1" i="0" dirty="0" smtClean="0">
                <a:ln>
                  <a:noFill/>
                </a:ln>
                <a:solidFill>
                  <a:schemeClr val="accent6"/>
                </a:solidFill>
                <a:latin typeface="Emilys Candy"/>
              </a:rPr>
              <a:t>2</a:t>
            </a:r>
            <a:endParaRPr b="1" i="0" dirty="0">
              <a:ln>
                <a:noFill/>
              </a:ln>
              <a:solidFill>
                <a:schemeClr val="accent6"/>
              </a:solidFill>
              <a:latin typeface="Emilys Candy"/>
            </a:endParaRPr>
          </a:p>
        </p:txBody>
      </p:sp>
    </p:spTree>
    <p:extLst>
      <p:ext uri="{BB962C8B-B14F-4D97-AF65-F5344CB8AC3E}">
        <p14:creationId xmlns:p14="http://schemas.microsoft.com/office/powerpoint/2010/main" val="199145718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407"/>
        <p:cNvGrpSpPr/>
        <p:nvPr/>
      </p:nvGrpSpPr>
      <p:grpSpPr>
        <a:xfrm>
          <a:off x="0" y="0"/>
          <a:ext cx="0" cy="0"/>
          <a:chOff x="0" y="0"/>
          <a:chExt cx="0" cy="0"/>
        </a:xfrm>
      </p:grpSpPr>
      <p:sp>
        <p:nvSpPr>
          <p:cNvPr id="13409" name="Google Shape;13409;p26"/>
          <p:cNvSpPr txBox="1">
            <a:spLocks noGrp="1"/>
          </p:cNvSpPr>
          <p:nvPr>
            <p:ph type="title" idx="4294967295"/>
          </p:nvPr>
        </p:nvSpPr>
        <p:spPr>
          <a:xfrm>
            <a:off x="4266133" y="2196956"/>
            <a:ext cx="7083503" cy="753464"/>
          </a:xfrm>
          <a:prstGeom prst="rect">
            <a:avLst/>
          </a:prstGeom>
          <a:noFill/>
          <a:ln>
            <a:noFill/>
          </a:ln>
        </p:spPr>
        <p:txBody>
          <a:bodyPr spcFirstLastPara="1" wrap="square" lIns="121900" tIns="121900" rIns="121900" bIns="121900" anchor="ctr" anchorCtr="0">
            <a:noAutofit/>
          </a:bodyPr>
          <a:lstStyle/>
          <a:p>
            <a:pPr lvl="0">
              <a:lnSpc>
                <a:spcPct val="80000"/>
              </a:lnSpc>
            </a:pPr>
            <a:r>
              <a:rPr lang="vi-VN" sz="2000" dirty="0"/>
              <a:t>Bảo vệ thương hiệu, nâng tầm giá trị doanh nghiệp</a:t>
            </a:r>
            <a:endParaRPr sz="2000" dirty="0">
              <a:solidFill>
                <a:schemeClr val="accent6"/>
              </a:solidFill>
            </a:endParaRPr>
          </a:p>
        </p:txBody>
      </p:sp>
      <p:grpSp>
        <p:nvGrpSpPr>
          <p:cNvPr id="13411" name="Google Shape;13411;p26"/>
          <p:cNvGrpSpPr/>
          <p:nvPr/>
        </p:nvGrpSpPr>
        <p:grpSpPr>
          <a:xfrm flipH="1">
            <a:off x="-41045" y="-21385"/>
            <a:ext cx="2904597" cy="1941229"/>
            <a:chOff x="1451933" y="992503"/>
            <a:chExt cx="4577052" cy="3058981"/>
          </a:xfrm>
        </p:grpSpPr>
        <p:sp>
          <p:nvSpPr>
            <p:cNvPr id="13412" name="Google Shape;13412;p26"/>
            <p:cNvSpPr/>
            <p:nvPr/>
          </p:nvSpPr>
          <p:spPr>
            <a:xfrm>
              <a:off x="1653088" y="992503"/>
              <a:ext cx="4375897" cy="3058981"/>
            </a:xfrm>
            <a:custGeom>
              <a:avLst/>
              <a:gdLst/>
              <a:ahLst/>
              <a:cxnLst/>
              <a:rect l="l" t="t" r="r" b="b"/>
              <a:pathLst>
                <a:path w="4375897" h="3058981" extrusionOk="0">
                  <a:moveTo>
                    <a:pt x="2873564" y="0"/>
                  </a:moveTo>
                  <a:cubicBezTo>
                    <a:pt x="2873564" y="0"/>
                    <a:pt x="2887614" y="141063"/>
                    <a:pt x="2890026" y="166963"/>
                  </a:cubicBezTo>
                  <a:cubicBezTo>
                    <a:pt x="2892430" y="192863"/>
                    <a:pt x="2905333" y="259387"/>
                    <a:pt x="2905333" y="259397"/>
                  </a:cubicBezTo>
                  <a:cubicBezTo>
                    <a:pt x="2905333" y="259397"/>
                    <a:pt x="2896441" y="426840"/>
                    <a:pt x="2883380" y="430399"/>
                  </a:cubicBezTo>
                  <a:cubicBezTo>
                    <a:pt x="2870329" y="433948"/>
                    <a:pt x="2794413" y="378405"/>
                    <a:pt x="2794413" y="378405"/>
                  </a:cubicBezTo>
                  <a:lnTo>
                    <a:pt x="2754260" y="286258"/>
                  </a:lnTo>
                  <a:lnTo>
                    <a:pt x="2710936" y="187474"/>
                  </a:lnTo>
                  <a:lnTo>
                    <a:pt x="2700251" y="192382"/>
                  </a:lnTo>
                  <a:lnTo>
                    <a:pt x="2740691" y="294346"/>
                  </a:lnTo>
                  <a:lnTo>
                    <a:pt x="2772747" y="374939"/>
                  </a:lnTo>
                  <a:lnTo>
                    <a:pt x="2734913" y="365113"/>
                  </a:lnTo>
                  <a:lnTo>
                    <a:pt x="2613881" y="321503"/>
                  </a:lnTo>
                  <a:cubicBezTo>
                    <a:pt x="2613881" y="321503"/>
                    <a:pt x="2572082" y="271284"/>
                    <a:pt x="2560445" y="255930"/>
                  </a:cubicBezTo>
                  <a:cubicBezTo>
                    <a:pt x="2548798" y="240577"/>
                    <a:pt x="2529775" y="229374"/>
                    <a:pt x="2520865" y="222137"/>
                  </a:cubicBezTo>
                  <a:cubicBezTo>
                    <a:pt x="2511963" y="214899"/>
                    <a:pt x="2487949" y="171871"/>
                    <a:pt x="2487940" y="171871"/>
                  </a:cubicBezTo>
                  <a:cubicBezTo>
                    <a:pt x="2487940" y="171871"/>
                    <a:pt x="2496009" y="210758"/>
                    <a:pt x="2507000" y="225307"/>
                  </a:cubicBezTo>
                  <a:cubicBezTo>
                    <a:pt x="2518000" y="239856"/>
                    <a:pt x="2538048" y="257400"/>
                    <a:pt x="2556692" y="271810"/>
                  </a:cubicBezTo>
                  <a:cubicBezTo>
                    <a:pt x="2575327" y="286230"/>
                    <a:pt x="2592713" y="311178"/>
                    <a:pt x="2598287" y="325256"/>
                  </a:cubicBezTo>
                  <a:cubicBezTo>
                    <a:pt x="2603852" y="339324"/>
                    <a:pt x="2590190" y="342578"/>
                    <a:pt x="2590190" y="342587"/>
                  </a:cubicBezTo>
                  <a:cubicBezTo>
                    <a:pt x="2590190" y="342587"/>
                    <a:pt x="2632931" y="352653"/>
                    <a:pt x="2658942" y="356452"/>
                  </a:cubicBezTo>
                  <a:cubicBezTo>
                    <a:pt x="2684953" y="360251"/>
                    <a:pt x="2766683" y="395727"/>
                    <a:pt x="2766683" y="395736"/>
                  </a:cubicBezTo>
                  <a:lnTo>
                    <a:pt x="2909086" y="494816"/>
                  </a:lnTo>
                  <a:cubicBezTo>
                    <a:pt x="2909095" y="494807"/>
                    <a:pt x="2948648" y="584994"/>
                    <a:pt x="2965415" y="620174"/>
                  </a:cubicBezTo>
                  <a:cubicBezTo>
                    <a:pt x="2969741" y="629251"/>
                    <a:pt x="2973032" y="641406"/>
                    <a:pt x="2975528" y="655410"/>
                  </a:cubicBezTo>
                  <a:cubicBezTo>
                    <a:pt x="2965452" y="654532"/>
                    <a:pt x="2955626" y="653395"/>
                    <a:pt x="2948371" y="651084"/>
                  </a:cubicBezTo>
                  <a:cubicBezTo>
                    <a:pt x="2930494" y="645372"/>
                    <a:pt x="2853626" y="616995"/>
                    <a:pt x="2853626" y="616995"/>
                  </a:cubicBezTo>
                  <a:cubicBezTo>
                    <a:pt x="2853626" y="616995"/>
                    <a:pt x="2911295" y="664931"/>
                    <a:pt x="2944913" y="674479"/>
                  </a:cubicBezTo>
                  <a:cubicBezTo>
                    <a:pt x="2956819" y="677862"/>
                    <a:pt x="2967680" y="678251"/>
                    <a:pt x="2978707" y="679101"/>
                  </a:cubicBezTo>
                  <a:cubicBezTo>
                    <a:pt x="2983773" y="716305"/>
                    <a:pt x="2988052" y="760341"/>
                    <a:pt x="3001233" y="799847"/>
                  </a:cubicBezTo>
                  <a:cubicBezTo>
                    <a:pt x="3022826" y="864523"/>
                    <a:pt x="3039279" y="959323"/>
                    <a:pt x="3052941" y="989623"/>
                  </a:cubicBezTo>
                  <a:cubicBezTo>
                    <a:pt x="3061158" y="1007832"/>
                    <a:pt x="3066880" y="1038649"/>
                    <a:pt x="3072583" y="1067905"/>
                  </a:cubicBezTo>
                  <a:cubicBezTo>
                    <a:pt x="2972163" y="981840"/>
                    <a:pt x="2883584" y="901450"/>
                    <a:pt x="2846694" y="875809"/>
                  </a:cubicBezTo>
                  <a:cubicBezTo>
                    <a:pt x="2761784" y="816790"/>
                    <a:pt x="2409085" y="33803"/>
                    <a:pt x="2409085" y="33794"/>
                  </a:cubicBezTo>
                  <a:lnTo>
                    <a:pt x="2269852" y="33794"/>
                  </a:lnTo>
                  <a:cubicBezTo>
                    <a:pt x="2269852" y="33794"/>
                    <a:pt x="2412948" y="361527"/>
                    <a:pt x="2534443" y="591871"/>
                  </a:cubicBezTo>
                  <a:cubicBezTo>
                    <a:pt x="2507240" y="588849"/>
                    <a:pt x="2352959" y="571656"/>
                    <a:pt x="2304810" y="549980"/>
                  </a:cubicBezTo>
                  <a:cubicBezTo>
                    <a:pt x="2276711" y="537345"/>
                    <a:pt x="2221620" y="487014"/>
                    <a:pt x="2221620" y="487014"/>
                  </a:cubicBezTo>
                  <a:cubicBezTo>
                    <a:pt x="2221620" y="487014"/>
                    <a:pt x="2133161" y="444957"/>
                    <a:pt x="2119943" y="428375"/>
                  </a:cubicBezTo>
                  <a:cubicBezTo>
                    <a:pt x="2105218" y="409897"/>
                    <a:pt x="2109258" y="391651"/>
                    <a:pt x="2113870" y="361074"/>
                  </a:cubicBezTo>
                  <a:cubicBezTo>
                    <a:pt x="2119000" y="327040"/>
                    <a:pt x="2146046" y="301038"/>
                    <a:pt x="2154892" y="292322"/>
                  </a:cubicBezTo>
                  <a:cubicBezTo>
                    <a:pt x="2163729" y="283614"/>
                    <a:pt x="2205444" y="242925"/>
                    <a:pt x="2205444" y="242934"/>
                  </a:cubicBezTo>
                  <a:lnTo>
                    <a:pt x="2193890" y="239754"/>
                  </a:lnTo>
                  <a:cubicBezTo>
                    <a:pt x="2193890" y="239754"/>
                    <a:pt x="2159680" y="273576"/>
                    <a:pt x="2150844" y="284816"/>
                  </a:cubicBezTo>
                  <a:cubicBezTo>
                    <a:pt x="2142007" y="296056"/>
                    <a:pt x="2132080" y="315522"/>
                    <a:pt x="2119361" y="316881"/>
                  </a:cubicBezTo>
                  <a:cubicBezTo>
                    <a:pt x="2113621" y="317491"/>
                    <a:pt x="2101983" y="307518"/>
                    <a:pt x="2096834" y="289724"/>
                  </a:cubicBezTo>
                  <a:cubicBezTo>
                    <a:pt x="2092527" y="274907"/>
                    <a:pt x="2091344" y="256799"/>
                    <a:pt x="2091344" y="256799"/>
                  </a:cubicBezTo>
                  <a:lnTo>
                    <a:pt x="2091917" y="182556"/>
                  </a:lnTo>
                  <a:cubicBezTo>
                    <a:pt x="2091917" y="182556"/>
                    <a:pt x="2087527" y="212671"/>
                    <a:pt x="2085567" y="232822"/>
                  </a:cubicBezTo>
                  <a:cubicBezTo>
                    <a:pt x="2084689" y="241788"/>
                    <a:pt x="2083459" y="249174"/>
                    <a:pt x="2081518" y="250440"/>
                  </a:cubicBezTo>
                  <a:cubicBezTo>
                    <a:pt x="2077331" y="253185"/>
                    <a:pt x="2038195" y="229060"/>
                    <a:pt x="2038195" y="229069"/>
                  </a:cubicBezTo>
                  <a:lnTo>
                    <a:pt x="2038768" y="243221"/>
                  </a:lnTo>
                  <a:lnTo>
                    <a:pt x="2080945" y="268640"/>
                  </a:lnTo>
                  <a:cubicBezTo>
                    <a:pt x="2080945" y="268640"/>
                    <a:pt x="2082091" y="291545"/>
                    <a:pt x="2089902" y="305900"/>
                  </a:cubicBezTo>
                  <a:cubicBezTo>
                    <a:pt x="2097694" y="320255"/>
                    <a:pt x="2110376" y="329489"/>
                    <a:pt x="2112142" y="330746"/>
                  </a:cubicBezTo>
                  <a:cubicBezTo>
                    <a:pt x="2114360" y="332327"/>
                    <a:pt x="2103906" y="347532"/>
                    <a:pt x="2099719" y="367720"/>
                  </a:cubicBezTo>
                  <a:cubicBezTo>
                    <a:pt x="2095531" y="387898"/>
                    <a:pt x="2095383" y="405553"/>
                    <a:pt x="2095383" y="405553"/>
                  </a:cubicBezTo>
                  <a:cubicBezTo>
                    <a:pt x="2095383" y="405553"/>
                    <a:pt x="2066470" y="391272"/>
                    <a:pt x="2042521" y="372628"/>
                  </a:cubicBezTo>
                  <a:cubicBezTo>
                    <a:pt x="2018580" y="353975"/>
                    <a:pt x="2003532" y="343447"/>
                    <a:pt x="2003532" y="343447"/>
                  </a:cubicBezTo>
                  <a:cubicBezTo>
                    <a:pt x="2003532" y="343456"/>
                    <a:pt x="1992431" y="326818"/>
                    <a:pt x="1980128" y="307055"/>
                  </a:cubicBezTo>
                  <a:cubicBezTo>
                    <a:pt x="1967834" y="287293"/>
                    <a:pt x="1948941" y="265174"/>
                    <a:pt x="1948941" y="265174"/>
                  </a:cubicBezTo>
                  <a:cubicBezTo>
                    <a:pt x="1948941" y="265174"/>
                    <a:pt x="1942563" y="235151"/>
                    <a:pt x="1938828" y="216933"/>
                  </a:cubicBezTo>
                  <a:cubicBezTo>
                    <a:pt x="1935085" y="198714"/>
                    <a:pt x="1929641" y="169200"/>
                    <a:pt x="1918900" y="154253"/>
                  </a:cubicBezTo>
                  <a:cubicBezTo>
                    <a:pt x="1910664" y="142792"/>
                    <a:pt x="1881141" y="109515"/>
                    <a:pt x="1862275" y="84346"/>
                  </a:cubicBezTo>
                  <a:cubicBezTo>
                    <a:pt x="1843418" y="59176"/>
                    <a:pt x="1843502" y="53445"/>
                    <a:pt x="1843502" y="53445"/>
                  </a:cubicBezTo>
                  <a:lnTo>
                    <a:pt x="1828777" y="53445"/>
                  </a:lnTo>
                  <a:cubicBezTo>
                    <a:pt x="1828777" y="53436"/>
                    <a:pt x="1885060" y="146979"/>
                    <a:pt x="1899544" y="173609"/>
                  </a:cubicBezTo>
                  <a:cubicBezTo>
                    <a:pt x="1905127" y="183869"/>
                    <a:pt x="1905072" y="188408"/>
                    <a:pt x="1912827" y="214622"/>
                  </a:cubicBezTo>
                  <a:cubicBezTo>
                    <a:pt x="1920582" y="240836"/>
                    <a:pt x="1926720" y="263538"/>
                    <a:pt x="1930454" y="278456"/>
                  </a:cubicBezTo>
                  <a:cubicBezTo>
                    <a:pt x="1936518" y="302748"/>
                    <a:pt x="1959534" y="325773"/>
                    <a:pt x="1956733" y="330746"/>
                  </a:cubicBezTo>
                  <a:cubicBezTo>
                    <a:pt x="1954570" y="334591"/>
                    <a:pt x="1904785" y="319497"/>
                    <a:pt x="1884524" y="312546"/>
                  </a:cubicBezTo>
                  <a:cubicBezTo>
                    <a:pt x="1869799" y="307490"/>
                    <a:pt x="1842309" y="292663"/>
                    <a:pt x="1816640" y="274121"/>
                  </a:cubicBezTo>
                  <a:cubicBezTo>
                    <a:pt x="1783780" y="250394"/>
                    <a:pt x="1753665" y="222423"/>
                    <a:pt x="1753665" y="222423"/>
                  </a:cubicBezTo>
                  <a:cubicBezTo>
                    <a:pt x="1753665" y="222423"/>
                    <a:pt x="1795177" y="270951"/>
                    <a:pt x="1814330" y="286840"/>
                  </a:cubicBezTo>
                  <a:cubicBezTo>
                    <a:pt x="1833482" y="302720"/>
                    <a:pt x="1853447" y="313933"/>
                    <a:pt x="1853614" y="318610"/>
                  </a:cubicBezTo>
                  <a:cubicBezTo>
                    <a:pt x="1854132" y="333602"/>
                    <a:pt x="1709473" y="333343"/>
                    <a:pt x="1709473" y="333343"/>
                  </a:cubicBezTo>
                  <a:cubicBezTo>
                    <a:pt x="1709473" y="333343"/>
                    <a:pt x="1680199" y="315328"/>
                    <a:pt x="1649678" y="304458"/>
                  </a:cubicBezTo>
                  <a:cubicBezTo>
                    <a:pt x="1619156" y="293579"/>
                    <a:pt x="1587285" y="289724"/>
                    <a:pt x="1587285" y="289724"/>
                  </a:cubicBezTo>
                  <a:cubicBezTo>
                    <a:pt x="1587285" y="289724"/>
                    <a:pt x="1620542" y="298958"/>
                    <a:pt x="1649391" y="312546"/>
                  </a:cubicBezTo>
                  <a:cubicBezTo>
                    <a:pt x="1678240" y="326134"/>
                    <a:pt x="1704851" y="342587"/>
                    <a:pt x="1704851" y="342587"/>
                  </a:cubicBezTo>
                  <a:lnTo>
                    <a:pt x="1689544" y="353559"/>
                  </a:lnTo>
                  <a:lnTo>
                    <a:pt x="1693010" y="357025"/>
                  </a:lnTo>
                  <a:lnTo>
                    <a:pt x="1716692" y="348364"/>
                  </a:lnTo>
                  <a:cubicBezTo>
                    <a:pt x="1716701" y="348364"/>
                    <a:pt x="1866740" y="344925"/>
                    <a:pt x="1881631" y="339694"/>
                  </a:cubicBezTo>
                  <a:cubicBezTo>
                    <a:pt x="1893943" y="347837"/>
                    <a:pt x="1907022" y="349094"/>
                    <a:pt x="1931600" y="357894"/>
                  </a:cubicBezTo>
                  <a:cubicBezTo>
                    <a:pt x="1956187" y="366694"/>
                    <a:pt x="1989667" y="367710"/>
                    <a:pt x="1989667" y="367720"/>
                  </a:cubicBezTo>
                  <a:lnTo>
                    <a:pt x="2026345" y="396309"/>
                  </a:lnTo>
                  <a:cubicBezTo>
                    <a:pt x="2026345" y="396309"/>
                    <a:pt x="1800538" y="432192"/>
                    <a:pt x="1677408" y="479500"/>
                  </a:cubicBezTo>
                  <a:cubicBezTo>
                    <a:pt x="1554295" y="526816"/>
                    <a:pt x="1415229" y="522860"/>
                    <a:pt x="1326742" y="504632"/>
                  </a:cubicBezTo>
                  <a:cubicBezTo>
                    <a:pt x="1222819" y="483225"/>
                    <a:pt x="1213844" y="428902"/>
                    <a:pt x="1180577" y="412485"/>
                  </a:cubicBezTo>
                  <a:cubicBezTo>
                    <a:pt x="1125449" y="385282"/>
                    <a:pt x="1026000" y="322196"/>
                    <a:pt x="930719" y="286258"/>
                  </a:cubicBezTo>
                  <a:cubicBezTo>
                    <a:pt x="875120" y="265285"/>
                    <a:pt x="773148" y="190238"/>
                    <a:pt x="738919" y="168987"/>
                  </a:cubicBezTo>
                  <a:cubicBezTo>
                    <a:pt x="704700" y="147728"/>
                    <a:pt x="658909" y="98507"/>
                    <a:pt x="658909" y="98497"/>
                  </a:cubicBezTo>
                  <a:lnTo>
                    <a:pt x="622804" y="111789"/>
                  </a:lnTo>
                  <a:cubicBezTo>
                    <a:pt x="622804" y="111789"/>
                    <a:pt x="692296" y="173045"/>
                    <a:pt x="744123" y="208558"/>
                  </a:cubicBezTo>
                  <a:cubicBezTo>
                    <a:pt x="795942" y="244071"/>
                    <a:pt x="838286" y="261412"/>
                    <a:pt x="838286" y="261421"/>
                  </a:cubicBezTo>
                  <a:lnTo>
                    <a:pt x="747876" y="238313"/>
                  </a:lnTo>
                  <a:cubicBezTo>
                    <a:pt x="747876" y="238313"/>
                    <a:pt x="642733" y="270230"/>
                    <a:pt x="600851" y="283078"/>
                  </a:cubicBezTo>
                  <a:cubicBezTo>
                    <a:pt x="558970" y="295926"/>
                    <a:pt x="494016" y="302766"/>
                    <a:pt x="457866" y="293773"/>
                  </a:cubicBezTo>
                  <a:cubicBezTo>
                    <a:pt x="412739" y="282533"/>
                    <a:pt x="397331" y="253934"/>
                    <a:pt x="373806" y="241483"/>
                  </a:cubicBezTo>
                  <a:cubicBezTo>
                    <a:pt x="341575" y="224438"/>
                    <a:pt x="294803" y="205859"/>
                    <a:pt x="275891" y="199888"/>
                  </a:cubicBezTo>
                  <a:cubicBezTo>
                    <a:pt x="265576" y="196634"/>
                    <a:pt x="234721" y="181327"/>
                    <a:pt x="211474" y="164070"/>
                  </a:cubicBezTo>
                  <a:cubicBezTo>
                    <a:pt x="192063" y="149669"/>
                    <a:pt x="178836" y="132587"/>
                    <a:pt x="178836" y="132587"/>
                  </a:cubicBezTo>
                  <a:lnTo>
                    <a:pt x="164102" y="142403"/>
                  </a:lnTo>
                  <a:cubicBezTo>
                    <a:pt x="164102" y="142403"/>
                    <a:pt x="240970" y="193796"/>
                    <a:pt x="239491" y="201912"/>
                  </a:cubicBezTo>
                  <a:cubicBezTo>
                    <a:pt x="238012" y="210028"/>
                    <a:pt x="142149" y="209751"/>
                    <a:pt x="113264" y="218375"/>
                  </a:cubicBezTo>
                  <a:cubicBezTo>
                    <a:pt x="84378" y="226999"/>
                    <a:pt x="77446" y="246687"/>
                    <a:pt x="77446" y="246687"/>
                  </a:cubicBezTo>
                  <a:cubicBezTo>
                    <a:pt x="77446" y="246687"/>
                    <a:pt x="119743" y="235244"/>
                    <a:pt x="164971" y="227045"/>
                  </a:cubicBezTo>
                  <a:cubicBezTo>
                    <a:pt x="201834" y="220353"/>
                    <a:pt x="244603" y="215417"/>
                    <a:pt x="261444" y="216933"/>
                  </a:cubicBezTo>
                  <a:cubicBezTo>
                    <a:pt x="282611" y="218846"/>
                    <a:pt x="307920" y="227017"/>
                    <a:pt x="341741" y="243221"/>
                  </a:cubicBezTo>
                  <a:cubicBezTo>
                    <a:pt x="363343" y="253564"/>
                    <a:pt x="417712" y="299947"/>
                    <a:pt x="437355" y="308211"/>
                  </a:cubicBezTo>
                  <a:cubicBezTo>
                    <a:pt x="456590" y="316308"/>
                    <a:pt x="481288" y="317029"/>
                    <a:pt x="482702" y="326984"/>
                  </a:cubicBezTo>
                  <a:cubicBezTo>
                    <a:pt x="484126" y="336948"/>
                    <a:pt x="442124" y="343095"/>
                    <a:pt x="410780" y="344898"/>
                  </a:cubicBezTo>
                  <a:cubicBezTo>
                    <a:pt x="399050" y="345573"/>
                    <a:pt x="343691" y="349455"/>
                    <a:pt x="281659" y="350093"/>
                  </a:cubicBezTo>
                  <a:cubicBezTo>
                    <a:pt x="199024" y="350943"/>
                    <a:pt x="108383" y="354372"/>
                    <a:pt x="93908" y="353855"/>
                  </a:cubicBezTo>
                  <a:cubicBezTo>
                    <a:pt x="68563" y="352940"/>
                    <a:pt x="43356" y="320347"/>
                    <a:pt x="43356" y="320338"/>
                  </a:cubicBezTo>
                  <a:cubicBezTo>
                    <a:pt x="43356" y="320347"/>
                    <a:pt x="-15191" y="319793"/>
                    <a:pt x="3785" y="322649"/>
                  </a:cubicBezTo>
                  <a:cubicBezTo>
                    <a:pt x="12400" y="323952"/>
                    <a:pt x="31136" y="323925"/>
                    <a:pt x="38448" y="330746"/>
                  </a:cubicBezTo>
                  <a:cubicBezTo>
                    <a:pt x="48920" y="340507"/>
                    <a:pt x="74312" y="357903"/>
                    <a:pt x="83509" y="359918"/>
                  </a:cubicBezTo>
                  <a:cubicBezTo>
                    <a:pt x="131815" y="370465"/>
                    <a:pt x="226282" y="362247"/>
                    <a:pt x="232558" y="372341"/>
                  </a:cubicBezTo>
                  <a:cubicBezTo>
                    <a:pt x="238317" y="381603"/>
                    <a:pt x="198848" y="427727"/>
                    <a:pt x="156874" y="465348"/>
                  </a:cubicBezTo>
                  <a:cubicBezTo>
                    <a:pt x="111812" y="505751"/>
                    <a:pt x="26653" y="511898"/>
                    <a:pt x="38448" y="516760"/>
                  </a:cubicBezTo>
                  <a:cubicBezTo>
                    <a:pt x="59735" y="525541"/>
                    <a:pt x="126851" y="501499"/>
                    <a:pt x="165544" y="471125"/>
                  </a:cubicBezTo>
                  <a:cubicBezTo>
                    <a:pt x="207805" y="437951"/>
                    <a:pt x="250176" y="376658"/>
                    <a:pt x="262599" y="374939"/>
                  </a:cubicBezTo>
                  <a:cubicBezTo>
                    <a:pt x="337351" y="364595"/>
                    <a:pt x="416178" y="359142"/>
                    <a:pt x="451515" y="352117"/>
                  </a:cubicBezTo>
                  <a:cubicBezTo>
                    <a:pt x="486843" y="345092"/>
                    <a:pt x="566974" y="317371"/>
                    <a:pt x="571383" y="322649"/>
                  </a:cubicBezTo>
                  <a:cubicBezTo>
                    <a:pt x="575118" y="327123"/>
                    <a:pt x="517171" y="400792"/>
                    <a:pt x="511302" y="428088"/>
                  </a:cubicBezTo>
                  <a:cubicBezTo>
                    <a:pt x="505645" y="454376"/>
                    <a:pt x="507946" y="474074"/>
                    <a:pt x="518816" y="519653"/>
                  </a:cubicBezTo>
                  <a:cubicBezTo>
                    <a:pt x="528476" y="560203"/>
                    <a:pt x="508122" y="597066"/>
                    <a:pt x="508122" y="597066"/>
                  </a:cubicBezTo>
                  <a:cubicBezTo>
                    <a:pt x="508122" y="597066"/>
                    <a:pt x="535990" y="560416"/>
                    <a:pt x="534410" y="536411"/>
                  </a:cubicBezTo>
                  <a:cubicBezTo>
                    <a:pt x="532145" y="502007"/>
                    <a:pt x="516810" y="453997"/>
                    <a:pt x="525462" y="428375"/>
                  </a:cubicBezTo>
                  <a:cubicBezTo>
                    <a:pt x="536508" y="395662"/>
                    <a:pt x="560753" y="370798"/>
                    <a:pt x="584675" y="345471"/>
                  </a:cubicBezTo>
                  <a:cubicBezTo>
                    <a:pt x="596165" y="333307"/>
                    <a:pt x="639599" y="296805"/>
                    <a:pt x="666997" y="287986"/>
                  </a:cubicBezTo>
                  <a:cubicBezTo>
                    <a:pt x="709202" y="274417"/>
                    <a:pt x="719212" y="269934"/>
                    <a:pt x="799288" y="285675"/>
                  </a:cubicBezTo>
                  <a:cubicBezTo>
                    <a:pt x="848675" y="295390"/>
                    <a:pt x="1043664" y="379523"/>
                    <a:pt x="1086997" y="405839"/>
                  </a:cubicBezTo>
                  <a:cubicBezTo>
                    <a:pt x="1136708" y="436047"/>
                    <a:pt x="1218743" y="525143"/>
                    <a:pt x="1279083" y="542761"/>
                  </a:cubicBezTo>
                  <a:cubicBezTo>
                    <a:pt x="1319162" y="554463"/>
                    <a:pt x="1361081" y="559168"/>
                    <a:pt x="1368919" y="580890"/>
                  </a:cubicBezTo>
                  <a:cubicBezTo>
                    <a:pt x="1376749" y="602612"/>
                    <a:pt x="1263231" y="618760"/>
                    <a:pt x="1229687" y="621043"/>
                  </a:cubicBezTo>
                  <a:cubicBezTo>
                    <a:pt x="1196143" y="623326"/>
                    <a:pt x="977398" y="631045"/>
                    <a:pt x="919452" y="627976"/>
                  </a:cubicBezTo>
                  <a:cubicBezTo>
                    <a:pt x="861514" y="624898"/>
                    <a:pt x="648750" y="625036"/>
                    <a:pt x="469420" y="611504"/>
                  </a:cubicBezTo>
                  <a:cubicBezTo>
                    <a:pt x="444343" y="609619"/>
                    <a:pt x="367317" y="548927"/>
                    <a:pt x="290903" y="527741"/>
                  </a:cubicBezTo>
                  <a:cubicBezTo>
                    <a:pt x="247976" y="515835"/>
                    <a:pt x="205401" y="539295"/>
                    <a:pt x="205401" y="539295"/>
                  </a:cubicBezTo>
                  <a:cubicBezTo>
                    <a:pt x="205401" y="539295"/>
                    <a:pt x="246377" y="533407"/>
                    <a:pt x="288305" y="545072"/>
                  </a:cubicBezTo>
                  <a:cubicBezTo>
                    <a:pt x="306274" y="550073"/>
                    <a:pt x="346197" y="570316"/>
                    <a:pt x="355902" y="575400"/>
                  </a:cubicBezTo>
                  <a:cubicBezTo>
                    <a:pt x="388235" y="592352"/>
                    <a:pt x="448622" y="638948"/>
                    <a:pt x="448622" y="638948"/>
                  </a:cubicBezTo>
                  <a:cubicBezTo>
                    <a:pt x="448622" y="638948"/>
                    <a:pt x="464465" y="635740"/>
                    <a:pt x="486178" y="638088"/>
                  </a:cubicBezTo>
                  <a:cubicBezTo>
                    <a:pt x="521580" y="641906"/>
                    <a:pt x="576661" y="652517"/>
                    <a:pt x="634932" y="655124"/>
                  </a:cubicBezTo>
                  <a:cubicBezTo>
                    <a:pt x="728262" y="659302"/>
                    <a:pt x="860470" y="653469"/>
                    <a:pt x="866598" y="665522"/>
                  </a:cubicBezTo>
                  <a:cubicBezTo>
                    <a:pt x="868789" y="669839"/>
                    <a:pt x="847492" y="704298"/>
                    <a:pt x="818939" y="742076"/>
                  </a:cubicBezTo>
                  <a:cubicBezTo>
                    <a:pt x="802782" y="763428"/>
                    <a:pt x="784332" y="785769"/>
                    <a:pt x="766363" y="804469"/>
                  </a:cubicBezTo>
                  <a:cubicBezTo>
                    <a:pt x="741674" y="830137"/>
                    <a:pt x="716772" y="847765"/>
                    <a:pt x="711476" y="848375"/>
                  </a:cubicBezTo>
                  <a:cubicBezTo>
                    <a:pt x="635320" y="857064"/>
                    <a:pt x="600500" y="864495"/>
                    <a:pt x="556363" y="872925"/>
                  </a:cubicBezTo>
                  <a:cubicBezTo>
                    <a:pt x="521645" y="865697"/>
                    <a:pt x="419154" y="860215"/>
                    <a:pt x="419164" y="860215"/>
                  </a:cubicBezTo>
                  <a:lnTo>
                    <a:pt x="385074" y="858764"/>
                  </a:lnTo>
                  <a:lnTo>
                    <a:pt x="385647" y="863099"/>
                  </a:lnTo>
                  <a:cubicBezTo>
                    <a:pt x="385656" y="863099"/>
                    <a:pt x="402193" y="863238"/>
                    <a:pt x="399808" y="871483"/>
                  </a:cubicBezTo>
                  <a:cubicBezTo>
                    <a:pt x="397774" y="878508"/>
                    <a:pt x="373021" y="893131"/>
                    <a:pt x="346659" y="905850"/>
                  </a:cubicBezTo>
                  <a:cubicBezTo>
                    <a:pt x="320297" y="918569"/>
                    <a:pt x="291772" y="924337"/>
                    <a:pt x="291772" y="924337"/>
                  </a:cubicBezTo>
                  <a:lnTo>
                    <a:pt x="252201" y="959582"/>
                  </a:lnTo>
                  <a:lnTo>
                    <a:pt x="256536" y="963048"/>
                  </a:lnTo>
                  <a:lnTo>
                    <a:pt x="296393" y="931565"/>
                  </a:lnTo>
                  <a:cubicBezTo>
                    <a:pt x="296393" y="931556"/>
                    <a:pt x="332091" y="923357"/>
                    <a:pt x="349838" y="914520"/>
                  </a:cubicBezTo>
                  <a:cubicBezTo>
                    <a:pt x="379094" y="899943"/>
                    <a:pt x="416270" y="879858"/>
                    <a:pt x="416270" y="879858"/>
                  </a:cubicBezTo>
                  <a:cubicBezTo>
                    <a:pt x="416270" y="879858"/>
                    <a:pt x="448484" y="876733"/>
                    <a:pt x="481843" y="879275"/>
                  </a:cubicBezTo>
                  <a:cubicBezTo>
                    <a:pt x="516524" y="881919"/>
                    <a:pt x="552499" y="890367"/>
                    <a:pt x="554052" y="892854"/>
                  </a:cubicBezTo>
                  <a:cubicBezTo>
                    <a:pt x="556548" y="896847"/>
                    <a:pt x="434757" y="1024572"/>
                    <a:pt x="434757" y="1024572"/>
                  </a:cubicBezTo>
                  <a:lnTo>
                    <a:pt x="441403" y="1028907"/>
                  </a:lnTo>
                  <a:cubicBezTo>
                    <a:pt x="441403" y="1028907"/>
                    <a:pt x="557620" y="902273"/>
                    <a:pt x="565033" y="895451"/>
                  </a:cubicBezTo>
                  <a:cubicBezTo>
                    <a:pt x="571226" y="889757"/>
                    <a:pt x="694163" y="866094"/>
                    <a:pt x="698775" y="870318"/>
                  </a:cubicBezTo>
                  <a:cubicBezTo>
                    <a:pt x="703499" y="874663"/>
                    <a:pt x="658040" y="946290"/>
                    <a:pt x="658040" y="946290"/>
                  </a:cubicBezTo>
                  <a:lnTo>
                    <a:pt x="634072" y="1059521"/>
                  </a:lnTo>
                  <a:lnTo>
                    <a:pt x="522856" y="1214347"/>
                  </a:lnTo>
                  <a:lnTo>
                    <a:pt x="360524" y="1441096"/>
                  </a:lnTo>
                  <a:lnTo>
                    <a:pt x="528919" y="1218682"/>
                  </a:lnTo>
                  <a:cubicBezTo>
                    <a:pt x="528929" y="1218682"/>
                    <a:pt x="634654" y="1083443"/>
                    <a:pt x="644175" y="1062118"/>
                  </a:cubicBezTo>
                  <a:cubicBezTo>
                    <a:pt x="650978" y="1046904"/>
                    <a:pt x="649388" y="996435"/>
                    <a:pt x="668152" y="948027"/>
                  </a:cubicBezTo>
                  <a:cubicBezTo>
                    <a:pt x="686916" y="899611"/>
                    <a:pt x="719277" y="868590"/>
                    <a:pt x="719277" y="868590"/>
                  </a:cubicBezTo>
                  <a:cubicBezTo>
                    <a:pt x="719277" y="868590"/>
                    <a:pt x="796755" y="777709"/>
                    <a:pt x="825289" y="773263"/>
                  </a:cubicBezTo>
                  <a:cubicBezTo>
                    <a:pt x="829671" y="772588"/>
                    <a:pt x="833433" y="839446"/>
                    <a:pt x="834819" y="866279"/>
                  </a:cubicBezTo>
                  <a:cubicBezTo>
                    <a:pt x="836261" y="894111"/>
                    <a:pt x="816628" y="1030931"/>
                    <a:pt x="816628" y="1030931"/>
                  </a:cubicBezTo>
                  <a:lnTo>
                    <a:pt x="825289" y="1037281"/>
                  </a:lnTo>
                  <a:lnTo>
                    <a:pt x="846669" y="879858"/>
                  </a:lnTo>
                  <a:cubicBezTo>
                    <a:pt x="846669" y="879858"/>
                    <a:pt x="853667" y="897448"/>
                    <a:pt x="882192" y="928958"/>
                  </a:cubicBezTo>
                  <a:cubicBezTo>
                    <a:pt x="910717" y="960478"/>
                    <a:pt x="960760" y="1005798"/>
                    <a:pt x="960760" y="1005798"/>
                  </a:cubicBezTo>
                  <a:lnTo>
                    <a:pt x="961916" y="997997"/>
                  </a:lnTo>
                  <a:cubicBezTo>
                    <a:pt x="961916" y="997997"/>
                    <a:pt x="918805" y="956624"/>
                    <a:pt x="889993" y="922608"/>
                  </a:cubicBezTo>
                  <a:cubicBezTo>
                    <a:pt x="861181" y="888593"/>
                    <a:pt x="847242" y="858478"/>
                    <a:pt x="847242" y="858478"/>
                  </a:cubicBezTo>
                  <a:cubicBezTo>
                    <a:pt x="847242" y="858478"/>
                    <a:pt x="832268" y="784799"/>
                    <a:pt x="838572" y="764020"/>
                  </a:cubicBezTo>
                  <a:cubicBezTo>
                    <a:pt x="844211" y="745487"/>
                    <a:pt x="913129" y="685960"/>
                    <a:pt x="945167" y="671586"/>
                  </a:cubicBezTo>
                  <a:cubicBezTo>
                    <a:pt x="965151" y="662629"/>
                    <a:pt x="1134942" y="660901"/>
                    <a:pt x="1134942" y="660901"/>
                  </a:cubicBezTo>
                  <a:cubicBezTo>
                    <a:pt x="1134942" y="660901"/>
                    <a:pt x="1231036" y="657314"/>
                    <a:pt x="1279943" y="643856"/>
                  </a:cubicBezTo>
                  <a:cubicBezTo>
                    <a:pt x="1365786" y="620239"/>
                    <a:pt x="1452443" y="604378"/>
                    <a:pt x="1510741" y="595042"/>
                  </a:cubicBezTo>
                  <a:cubicBezTo>
                    <a:pt x="1554027" y="588118"/>
                    <a:pt x="1581803" y="584939"/>
                    <a:pt x="1581803" y="584939"/>
                  </a:cubicBezTo>
                  <a:cubicBezTo>
                    <a:pt x="1581803" y="584939"/>
                    <a:pt x="1572348" y="614379"/>
                    <a:pt x="1528072" y="677659"/>
                  </a:cubicBezTo>
                  <a:cubicBezTo>
                    <a:pt x="1483796" y="740930"/>
                    <a:pt x="1443366" y="793589"/>
                    <a:pt x="1399247" y="839131"/>
                  </a:cubicBezTo>
                  <a:cubicBezTo>
                    <a:pt x="1355119" y="884664"/>
                    <a:pt x="1316694" y="916563"/>
                    <a:pt x="1291497" y="953222"/>
                  </a:cubicBezTo>
                  <a:cubicBezTo>
                    <a:pt x="1264423" y="992627"/>
                    <a:pt x="1229400" y="1083785"/>
                    <a:pt x="1229400" y="1083785"/>
                  </a:cubicBezTo>
                  <a:lnTo>
                    <a:pt x="1232284" y="1085522"/>
                  </a:lnTo>
                  <a:cubicBezTo>
                    <a:pt x="1232284" y="1085522"/>
                    <a:pt x="1272012" y="1009089"/>
                    <a:pt x="1298430" y="969980"/>
                  </a:cubicBezTo>
                  <a:cubicBezTo>
                    <a:pt x="1324912" y="930779"/>
                    <a:pt x="1367182" y="888519"/>
                    <a:pt x="1367182" y="888519"/>
                  </a:cubicBezTo>
                  <a:lnTo>
                    <a:pt x="1343500" y="933007"/>
                  </a:lnTo>
                  <a:lnTo>
                    <a:pt x="1357938" y="943979"/>
                  </a:lnTo>
                  <a:cubicBezTo>
                    <a:pt x="1357938" y="943979"/>
                    <a:pt x="1370223" y="907615"/>
                    <a:pt x="1397223" y="869459"/>
                  </a:cubicBezTo>
                  <a:cubicBezTo>
                    <a:pt x="1424047" y="831552"/>
                    <a:pt x="1474322" y="803119"/>
                    <a:pt x="1488788" y="775870"/>
                  </a:cubicBezTo>
                  <a:cubicBezTo>
                    <a:pt x="1516157" y="724319"/>
                    <a:pt x="1646193" y="614305"/>
                    <a:pt x="1707449" y="562403"/>
                  </a:cubicBezTo>
                  <a:cubicBezTo>
                    <a:pt x="1794087" y="489002"/>
                    <a:pt x="1943395" y="483169"/>
                    <a:pt x="2004401" y="499438"/>
                  </a:cubicBezTo>
                  <a:cubicBezTo>
                    <a:pt x="2065398" y="515697"/>
                    <a:pt x="2190405" y="627199"/>
                    <a:pt x="2256283" y="645594"/>
                  </a:cubicBezTo>
                  <a:cubicBezTo>
                    <a:pt x="2313666" y="661622"/>
                    <a:pt x="2553041" y="708144"/>
                    <a:pt x="2602613" y="717803"/>
                  </a:cubicBezTo>
                  <a:cubicBezTo>
                    <a:pt x="2723766" y="930964"/>
                    <a:pt x="2857481" y="1166374"/>
                    <a:pt x="2972930" y="1262588"/>
                  </a:cubicBezTo>
                  <a:cubicBezTo>
                    <a:pt x="3036275" y="1315387"/>
                    <a:pt x="3269550" y="1464917"/>
                    <a:pt x="3487666" y="1601709"/>
                  </a:cubicBezTo>
                  <a:cubicBezTo>
                    <a:pt x="3611055" y="1679085"/>
                    <a:pt x="3653408" y="1704653"/>
                    <a:pt x="3726838" y="1749889"/>
                  </a:cubicBezTo>
                  <a:cubicBezTo>
                    <a:pt x="3708758" y="1751479"/>
                    <a:pt x="3701973" y="1752847"/>
                    <a:pt x="3685529" y="1753356"/>
                  </a:cubicBezTo>
                  <a:cubicBezTo>
                    <a:pt x="3641854" y="1754687"/>
                    <a:pt x="3635855" y="1740646"/>
                    <a:pt x="3635855" y="1740646"/>
                  </a:cubicBezTo>
                  <a:cubicBezTo>
                    <a:pt x="3635855" y="1740646"/>
                    <a:pt x="3612173" y="1710596"/>
                    <a:pt x="3598299" y="1693560"/>
                  </a:cubicBezTo>
                  <a:cubicBezTo>
                    <a:pt x="3584425" y="1676516"/>
                    <a:pt x="3551925" y="1665747"/>
                    <a:pt x="3528392" y="1646761"/>
                  </a:cubicBezTo>
                  <a:cubicBezTo>
                    <a:pt x="3504868" y="1627785"/>
                    <a:pt x="3487666" y="1601700"/>
                    <a:pt x="3487666" y="1601709"/>
                  </a:cubicBezTo>
                  <a:lnTo>
                    <a:pt x="3489976" y="1634634"/>
                  </a:lnTo>
                  <a:cubicBezTo>
                    <a:pt x="3489976" y="1634634"/>
                    <a:pt x="3449333" y="1603678"/>
                    <a:pt x="3433647" y="1587548"/>
                  </a:cubicBezTo>
                  <a:cubicBezTo>
                    <a:pt x="3417961" y="1571419"/>
                    <a:pt x="3392810" y="1575837"/>
                    <a:pt x="3372706" y="1576290"/>
                  </a:cubicBezTo>
                  <a:cubicBezTo>
                    <a:pt x="3352601" y="1576724"/>
                    <a:pt x="3314694" y="1567472"/>
                    <a:pt x="3287778" y="1561556"/>
                  </a:cubicBezTo>
                  <a:cubicBezTo>
                    <a:pt x="3260870" y="1555640"/>
                    <a:pt x="3182283" y="1560955"/>
                    <a:pt x="3163575" y="1564735"/>
                  </a:cubicBezTo>
                  <a:cubicBezTo>
                    <a:pt x="3144856" y="1568507"/>
                    <a:pt x="3047820" y="1562083"/>
                    <a:pt x="3037051" y="1559818"/>
                  </a:cubicBezTo>
                  <a:cubicBezTo>
                    <a:pt x="3026283" y="1557554"/>
                    <a:pt x="2999505" y="1537292"/>
                    <a:pt x="2999505" y="1537292"/>
                  </a:cubicBezTo>
                  <a:lnTo>
                    <a:pt x="2995752" y="1542200"/>
                  </a:lnTo>
                  <a:cubicBezTo>
                    <a:pt x="2995752" y="1542200"/>
                    <a:pt x="3018953" y="1561306"/>
                    <a:pt x="3033299" y="1566464"/>
                  </a:cubicBezTo>
                  <a:cubicBezTo>
                    <a:pt x="3047635" y="1571622"/>
                    <a:pt x="3131565" y="1580653"/>
                    <a:pt x="3171949" y="1568775"/>
                  </a:cubicBezTo>
                  <a:cubicBezTo>
                    <a:pt x="3212334" y="1556897"/>
                    <a:pt x="3268247" y="1569542"/>
                    <a:pt x="3298472" y="1578601"/>
                  </a:cubicBezTo>
                  <a:cubicBezTo>
                    <a:pt x="3328698" y="1587650"/>
                    <a:pt x="3404743" y="1599019"/>
                    <a:pt x="3438565" y="1619613"/>
                  </a:cubicBezTo>
                  <a:cubicBezTo>
                    <a:pt x="3472377" y="1640208"/>
                    <a:pt x="3486288" y="1658981"/>
                    <a:pt x="3536193" y="1676802"/>
                  </a:cubicBezTo>
                  <a:cubicBezTo>
                    <a:pt x="3586098" y="1694633"/>
                    <a:pt x="3602052" y="1740933"/>
                    <a:pt x="3602052" y="1740933"/>
                  </a:cubicBezTo>
                  <a:cubicBezTo>
                    <a:pt x="3602052" y="1740933"/>
                    <a:pt x="3571281" y="1760464"/>
                    <a:pt x="3498064" y="1781086"/>
                  </a:cubicBezTo>
                  <a:cubicBezTo>
                    <a:pt x="3424847" y="1801699"/>
                    <a:pt x="3353803" y="1783535"/>
                    <a:pt x="3256008" y="1770105"/>
                  </a:cubicBezTo>
                  <a:cubicBezTo>
                    <a:pt x="3158204" y="1756683"/>
                    <a:pt x="3165580" y="1742051"/>
                    <a:pt x="3111581" y="1692405"/>
                  </a:cubicBezTo>
                  <a:cubicBezTo>
                    <a:pt x="3057572" y="1642759"/>
                    <a:pt x="2905038" y="1646290"/>
                    <a:pt x="2852184" y="1627415"/>
                  </a:cubicBezTo>
                  <a:cubicBezTo>
                    <a:pt x="2799340" y="1608540"/>
                    <a:pt x="2709309" y="1534621"/>
                    <a:pt x="2674832" y="1461321"/>
                  </a:cubicBezTo>
                  <a:cubicBezTo>
                    <a:pt x="2640354" y="1388021"/>
                    <a:pt x="2615461" y="1340131"/>
                    <a:pt x="2557552" y="1294071"/>
                  </a:cubicBezTo>
                  <a:cubicBezTo>
                    <a:pt x="2499642" y="1248021"/>
                    <a:pt x="2404389" y="1244046"/>
                    <a:pt x="2359975" y="1215503"/>
                  </a:cubicBezTo>
                  <a:cubicBezTo>
                    <a:pt x="2315570" y="1186959"/>
                    <a:pt x="2308563" y="1157445"/>
                    <a:pt x="2308563" y="1157445"/>
                  </a:cubicBezTo>
                  <a:lnTo>
                    <a:pt x="2292674" y="1104296"/>
                  </a:lnTo>
                  <a:lnTo>
                    <a:pt x="2299024" y="1089562"/>
                  </a:lnTo>
                  <a:lnTo>
                    <a:pt x="2278809" y="1035553"/>
                  </a:lnTo>
                  <a:lnTo>
                    <a:pt x="2271590" y="1039592"/>
                  </a:lnTo>
                  <a:lnTo>
                    <a:pt x="2288052" y="1088120"/>
                  </a:lnTo>
                  <a:lnTo>
                    <a:pt x="2280251" y="1099388"/>
                  </a:lnTo>
                  <a:lnTo>
                    <a:pt x="2296140" y="1153979"/>
                  </a:lnTo>
                  <a:cubicBezTo>
                    <a:pt x="2296140" y="1153979"/>
                    <a:pt x="2233433" y="1097234"/>
                    <a:pt x="2219882" y="1052588"/>
                  </a:cubicBezTo>
                  <a:cubicBezTo>
                    <a:pt x="2206332" y="1007943"/>
                    <a:pt x="2198798" y="951198"/>
                    <a:pt x="2198798" y="951198"/>
                  </a:cubicBezTo>
                  <a:lnTo>
                    <a:pt x="2171355" y="938202"/>
                  </a:lnTo>
                  <a:cubicBezTo>
                    <a:pt x="2171355" y="938202"/>
                    <a:pt x="2176291" y="927868"/>
                    <a:pt x="2199954" y="901811"/>
                  </a:cubicBezTo>
                  <a:cubicBezTo>
                    <a:pt x="2223608" y="875744"/>
                    <a:pt x="2185220" y="818038"/>
                    <a:pt x="2185220" y="818038"/>
                  </a:cubicBezTo>
                  <a:lnTo>
                    <a:pt x="2193594" y="784244"/>
                  </a:lnTo>
                  <a:lnTo>
                    <a:pt x="2180598" y="780196"/>
                  </a:lnTo>
                  <a:lnTo>
                    <a:pt x="2172797" y="818038"/>
                  </a:lnTo>
                  <a:lnTo>
                    <a:pt x="2194176" y="865697"/>
                  </a:lnTo>
                  <a:lnTo>
                    <a:pt x="2186089" y="887077"/>
                  </a:lnTo>
                  <a:lnTo>
                    <a:pt x="2159800" y="924050"/>
                  </a:lnTo>
                  <a:lnTo>
                    <a:pt x="2115321" y="884479"/>
                  </a:lnTo>
                  <a:lnTo>
                    <a:pt x="2104054" y="845195"/>
                  </a:lnTo>
                  <a:lnTo>
                    <a:pt x="2101161" y="778181"/>
                  </a:lnTo>
                  <a:lnTo>
                    <a:pt x="2085567" y="735143"/>
                  </a:lnTo>
                  <a:lnTo>
                    <a:pt x="2077766" y="736872"/>
                  </a:lnTo>
                  <a:lnTo>
                    <a:pt x="2090762" y="779049"/>
                  </a:lnTo>
                  <a:lnTo>
                    <a:pt x="2092786" y="846350"/>
                  </a:lnTo>
                  <a:lnTo>
                    <a:pt x="2106651" y="885052"/>
                  </a:lnTo>
                  <a:lnTo>
                    <a:pt x="2069104" y="866279"/>
                  </a:lnTo>
                  <a:lnTo>
                    <a:pt x="1948072" y="796085"/>
                  </a:lnTo>
                  <a:cubicBezTo>
                    <a:pt x="1948072" y="796085"/>
                    <a:pt x="1921118" y="745829"/>
                    <a:pt x="1916293" y="729071"/>
                  </a:cubicBezTo>
                  <a:cubicBezTo>
                    <a:pt x="1911468" y="712312"/>
                    <a:pt x="1912827" y="663794"/>
                    <a:pt x="1912827" y="663794"/>
                  </a:cubicBezTo>
                  <a:lnTo>
                    <a:pt x="1899249" y="665236"/>
                  </a:lnTo>
                  <a:cubicBezTo>
                    <a:pt x="1899258" y="665236"/>
                    <a:pt x="1895976" y="720742"/>
                    <a:pt x="1909074" y="745247"/>
                  </a:cubicBezTo>
                  <a:cubicBezTo>
                    <a:pt x="1922172" y="769751"/>
                    <a:pt x="1935935" y="799838"/>
                    <a:pt x="1935935" y="799847"/>
                  </a:cubicBezTo>
                  <a:lnTo>
                    <a:pt x="1868061" y="790890"/>
                  </a:lnTo>
                  <a:lnTo>
                    <a:pt x="1768113" y="781933"/>
                  </a:lnTo>
                  <a:lnTo>
                    <a:pt x="1772734" y="794061"/>
                  </a:lnTo>
                  <a:lnTo>
                    <a:pt x="1944023" y="812843"/>
                  </a:lnTo>
                  <a:cubicBezTo>
                    <a:pt x="1944023" y="812843"/>
                    <a:pt x="2162370" y="947741"/>
                    <a:pt x="2183778" y="972864"/>
                  </a:cubicBezTo>
                  <a:cubicBezTo>
                    <a:pt x="2205176" y="997988"/>
                    <a:pt x="2176596" y="1034998"/>
                    <a:pt x="2186957" y="1060103"/>
                  </a:cubicBezTo>
                  <a:cubicBezTo>
                    <a:pt x="2197310" y="1085208"/>
                    <a:pt x="2215261" y="1119030"/>
                    <a:pt x="2215261" y="1119030"/>
                  </a:cubicBezTo>
                  <a:cubicBezTo>
                    <a:pt x="2215261" y="1119030"/>
                    <a:pt x="2323334" y="1222990"/>
                    <a:pt x="2368932" y="1257967"/>
                  </a:cubicBezTo>
                  <a:cubicBezTo>
                    <a:pt x="2414520" y="1292944"/>
                    <a:pt x="2501833" y="1303500"/>
                    <a:pt x="2539934" y="1324112"/>
                  </a:cubicBezTo>
                  <a:cubicBezTo>
                    <a:pt x="2578035" y="1344725"/>
                    <a:pt x="2667317" y="1570799"/>
                    <a:pt x="2667317" y="1570799"/>
                  </a:cubicBezTo>
                  <a:lnTo>
                    <a:pt x="2737224" y="1605748"/>
                  </a:lnTo>
                  <a:cubicBezTo>
                    <a:pt x="2737224" y="1605748"/>
                    <a:pt x="2711777" y="1610601"/>
                    <a:pt x="2654321" y="1626833"/>
                  </a:cubicBezTo>
                  <a:cubicBezTo>
                    <a:pt x="2596864" y="1643073"/>
                    <a:pt x="2538778" y="1636945"/>
                    <a:pt x="2538778" y="1636945"/>
                  </a:cubicBezTo>
                  <a:cubicBezTo>
                    <a:pt x="2538778" y="1636945"/>
                    <a:pt x="2451567" y="1578471"/>
                    <a:pt x="2432480" y="1573397"/>
                  </a:cubicBezTo>
                  <a:cubicBezTo>
                    <a:pt x="2413392" y="1568322"/>
                    <a:pt x="2312029" y="1544798"/>
                    <a:pt x="2312029" y="1544798"/>
                  </a:cubicBezTo>
                  <a:cubicBezTo>
                    <a:pt x="2312029" y="1544798"/>
                    <a:pt x="2223894" y="1500402"/>
                    <a:pt x="2206017" y="1488764"/>
                  </a:cubicBezTo>
                  <a:cubicBezTo>
                    <a:pt x="2188150" y="1477118"/>
                    <a:pt x="2116856" y="1421889"/>
                    <a:pt x="2095670" y="1407598"/>
                  </a:cubicBezTo>
                  <a:cubicBezTo>
                    <a:pt x="2074493" y="1393299"/>
                    <a:pt x="1900413" y="1308519"/>
                    <a:pt x="1900413" y="1308519"/>
                  </a:cubicBezTo>
                  <a:lnTo>
                    <a:pt x="1882786" y="1321515"/>
                  </a:lnTo>
                  <a:cubicBezTo>
                    <a:pt x="1882786" y="1321515"/>
                    <a:pt x="2095541" y="1431594"/>
                    <a:pt x="2125424" y="1453519"/>
                  </a:cubicBezTo>
                  <a:cubicBezTo>
                    <a:pt x="2155308" y="1475445"/>
                    <a:pt x="2297582" y="1562711"/>
                    <a:pt x="2297582" y="1562711"/>
                  </a:cubicBezTo>
                  <a:lnTo>
                    <a:pt x="2443747" y="1597374"/>
                  </a:lnTo>
                  <a:lnTo>
                    <a:pt x="2478983" y="1643304"/>
                  </a:lnTo>
                  <a:cubicBezTo>
                    <a:pt x="2478983" y="1643295"/>
                    <a:pt x="2113057" y="1740480"/>
                    <a:pt x="2037039" y="1762886"/>
                  </a:cubicBezTo>
                  <a:cubicBezTo>
                    <a:pt x="1961022" y="1785292"/>
                    <a:pt x="1788864" y="1855532"/>
                    <a:pt x="1727386" y="1868029"/>
                  </a:cubicBezTo>
                  <a:cubicBezTo>
                    <a:pt x="1665909" y="1880526"/>
                    <a:pt x="1612057" y="1855116"/>
                    <a:pt x="1591620" y="1847805"/>
                  </a:cubicBezTo>
                  <a:cubicBezTo>
                    <a:pt x="1571192" y="1840502"/>
                    <a:pt x="1467990" y="1801588"/>
                    <a:pt x="1467990" y="1801588"/>
                  </a:cubicBezTo>
                  <a:cubicBezTo>
                    <a:pt x="1467990" y="1801588"/>
                    <a:pt x="1304650" y="1747838"/>
                    <a:pt x="1277928" y="1734000"/>
                  </a:cubicBezTo>
                  <a:cubicBezTo>
                    <a:pt x="1263832" y="1726698"/>
                    <a:pt x="1230084" y="1711927"/>
                    <a:pt x="1203399" y="1695585"/>
                  </a:cubicBezTo>
                  <a:cubicBezTo>
                    <a:pt x="1176574" y="1679150"/>
                    <a:pt x="1156895" y="1661209"/>
                    <a:pt x="1156895" y="1661209"/>
                  </a:cubicBezTo>
                  <a:cubicBezTo>
                    <a:pt x="1156895" y="1661209"/>
                    <a:pt x="1141292" y="1637860"/>
                    <a:pt x="1132049" y="1616147"/>
                  </a:cubicBezTo>
                  <a:cubicBezTo>
                    <a:pt x="1122815" y="1594435"/>
                    <a:pt x="1101148" y="1572528"/>
                    <a:pt x="1101148" y="1572528"/>
                  </a:cubicBezTo>
                  <a:cubicBezTo>
                    <a:pt x="1101148" y="1572528"/>
                    <a:pt x="1092996" y="1522124"/>
                    <a:pt x="1091323" y="1501474"/>
                  </a:cubicBezTo>
                  <a:cubicBezTo>
                    <a:pt x="1089659" y="1480815"/>
                    <a:pt x="1066199" y="1425789"/>
                    <a:pt x="1066199" y="1425789"/>
                  </a:cubicBezTo>
                  <a:lnTo>
                    <a:pt x="1055791" y="1427814"/>
                  </a:lnTo>
                  <a:cubicBezTo>
                    <a:pt x="1055800" y="1427814"/>
                    <a:pt x="1071292" y="1467320"/>
                    <a:pt x="1078613" y="1495983"/>
                  </a:cubicBezTo>
                  <a:cubicBezTo>
                    <a:pt x="1083078" y="1513426"/>
                    <a:pt x="1084686" y="1562425"/>
                    <a:pt x="1084686" y="1562425"/>
                  </a:cubicBezTo>
                  <a:cubicBezTo>
                    <a:pt x="1084677" y="1562425"/>
                    <a:pt x="1047213" y="1541313"/>
                    <a:pt x="1033265" y="1531801"/>
                  </a:cubicBezTo>
                  <a:cubicBezTo>
                    <a:pt x="1019317" y="1522290"/>
                    <a:pt x="965382" y="1497712"/>
                    <a:pt x="965382" y="1497721"/>
                  </a:cubicBezTo>
                  <a:lnTo>
                    <a:pt x="948633" y="1503489"/>
                  </a:lnTo>
                  <a:cubicBezTo>
                    <a:pt x="948633" y="1503489"/>
                    <a:pt x="984016" y="1516023"/>
                    <a:pt x="1018818" y="1534695"/>
                  </a:cubicBezTo>
                  <a:cubicBezTo>
                    <a:pt x="1054442" y="1553782"/>
                    <a:pt x="1089409" y="1579109"/>
                    <a:pt x="1100566" y="1589573"/>
                  </a:cubicBezTo>
                  <a:cubicBezTo>
                    <a:pt x="1122621" y="1610259"/>
                    <a:pt x="1132918" y="1654276"/>
                    <a:pt x="1132918" y="1654276"/>
                  </a:cubicBezTo>
                  <a:cubicBezTo>
                    <a:pt x="1132918" y="1654276"/>
                    <a:pt x="1075581" y="1646826"/>
                    <a:pt x="1058971" y="1647344"/>
                  </a:cubicBezTo>
                  <a:cubicBezTo>
                    <a:pt x="1042361" y="1647861"/>
                    <a:pt x="962784" y="1651679"/>
                    <a:pt x="962784" y="1651679"/>
                  </a:cubicBezTo>
                  <a:lnTo>
                    <a:pt x="865156" y="1607190"/>
                  </a:lnTo>
                  <a:lnTo>
                    <a:pt x="792355" y="1607190"/>
                  </a:lnTo>
                  <a:cubicBezTo>
                    <a:pt x="792364" y="1607190"/>
                    <a:pt x="713149" y="1570809"/>
                    <a:pt x="697038" y="1564440"/>
                  </a:cubicBezTo>
                  <a:cubicBezTo>
                    <a:pt x="680927" y="1558080"/>
                    <a:pt x="580340" y="1534399"/>
                    <a:pt x="580340" y="1534399"/>
                  </a:cubicBezTo>
                  <a:lnTo>
                    <a:pt x="579471" y="1541627"/>
                  </a:lnTo>
                  <a:cubicBezTo>
                    <a:pt x="579471" y="1541618"/>
                    <a:pt x="671665" y="1566113"/>
                    <a:pt x="697611" y="1575125"/>
                  </a:cubicBezTo>
                  <a:cubicBezTo>
                    <a:pt x="723566" y="1584147"/>
                    <a:pt x="789185" y="1621342"/>
                    <a:pt x="789185" y="1621342"/>
                  </a:cubicBezTo>
                  <a:lnTo>
                    <a:pt x="864574" y="1616720"/>
                  </a:lnTo>
                  <a:cubicBezTo>
                    <a:pt x="864574" y="1616720"/>
                    <a:pt x="901381" y="1638609"/>
                    <a:pt x="914830" y="1645319"/>
                  </a:cubicBezTo>
                  <a:cubicBezTo>
                    <a:pt x="928288" y="1652030"/>
                    <a:pt x="967120" y="1664675"/>
                    <a:pt x="967120" y="1664675"/>
                  </a:cubicBezTo>
                  <a:cubicBezTo>
                    <a:pt x="967120" y="1664675"/>
                    <a:pt x="1056678" y="1660774"/>
                    <a:pt x="1073418" y="1660922"/>
                  </a:cubicBezTo>
                  <a:cubicBezTo>
                    <a:pt x="1090149" y="1661061"/>
                    <a:pt x="1147365" y="1673049"/>
                    <a:pt x="1147365" y="1673049"/>
                  </a:cubicBezTo>
                  <a:cubicBezTo>
                    <a:pt x="1147365" y="1673049"/>
                    <a:pt x="1178183" y="1694512"/>
                    <a:pt x="1189820" y="1701075"/>
                  </a:cubicBezTo>
                  <a:cubicBezTo>
                    <a:pt x="1201458" y="1707629"/>
                    <a:pt x="1245576" y="1732845"/>
                    <a:pt x="1245576" y="1732845"/>
                  </a:cubicBezTo>
                  <a:cubicBezTo>
                    <a:pt x="1245576" y="1732845"/>
                    <a:pt x="1223494" y="1739583"/>
                    <a:pt x="1213511" y="1742670"/>
                  </a:cubicBezTo>
                  <a:cubicBezTo>
                    <a:pt x="1203528" y="1745739"/>
                    <a:pt x="1180872" y="1760575"/>
                    <a:pt x="1180872" y="1760575"/>
                  </a:cubicBezTo>
                  <a:cubicBezTo>
                    <a:pt x="1180872" y="1760575"/>
                    <a:pt x="1175049" y="1759660"/>
                    <a:pt x="1167294" y="1752200"/>
                  </a:cubicBezTo>
                  <a:cubicBezTo>
                    <a:pt x="1159548" y="1744741"/>
                    <a:pt x="1141588" y="1735442"/>
                    <a:pt x="1141588" y="1735442"/>
                  </a:cubicBezTo>
                  <a:lnTo>
                    <a:pt x="1135811" y="1740064"/>
                  </a:lnTo>
                  <a:lnTo>
                    <a:pt x="1170760" y="1765483"/>
                  </a:lnTo>
                  <a:cubicBezTo>
                    <a:pt x="1170760" y="1765483"/>
                    <a:pt x="1145683" y="1762109"/>
                    <a:pt x="1133214" y="1759993"/>
                  </a:cubicBezTo>
                  <a:cubicBezTo>
                    <a:pt x="1120735" y="1757885"/>
                    <a:pt x="1104615" y="1760861"/>
                    <a:pt x="1104615" y="1760861"/>
                  </a:cubicBezTo>
                  <a:lnTo>
                    <a:pt x="1058684" y="1744112"/>
                  </a:lnTo>
                  <a:lnTo>
                    <a:pt x="1054932" y="1750463"/>
                  </a:lnTo>
                  <a:lnTo>
                    <a:pt x="1093634" y="1767507"/>
                  </a:lnTo>
                  <a:cubicBezTo>
                    <a:pt x="1093634" y="1767507"/>
                    <a:pt x="1068787" y="1783064"/>
                    <a:pt x="1063888" y="1783397"/>
                  </a:cubicBezTo>
                  <a:cubicBezTo>
                    <a:pt x="1058989" y="1783729"/>
                    <a:pt x="1035289" y="1777333"/>
                    <a:pt x="1035289" y="1777333"/>
                  </a:cubicBezTo>
                  <a:lnTo>
                    <a:pt x="1032396" y="1785125"/>
                  </a:lnTo>
                  <a:cubicBezTo>
                    <a:pt x="1032396" y="1785125"/>
                    <a:pt x="1056059" y="1791364"/>
                    <a:pt x="1067641" y="1789460"/>
                  </a:cubicBezTo>
                  <a:cubicBezTo>
                    <a:pt x="1079214" y="1787556"/>
                    <a:pt x="1100566" y="1769532"/>
                    <a:pt x="1100566" y="1769532"/>
                  </a:cubicBezTo>
                  <a:cubicBezTo>
                    <a:pt x="1100566" y="1769532"/>
                    <a:pt x="1125486" y="1769892"/>
                    <a:pt x="1138982" y="1768949"/>
                  </a:cubicBezTo>
                  <a:cubicBezTo>
                    <a:pt x="1152486" y="1768006"/>
                    <a:pt x="1169023" y="1776751"/>
                    <a:pt x="1169023" y="1776751"/>
                  </a:cubicBezTo>
                  <a:lnTo>
                    <a:pt x="1151700" y="1859359"/>
                  </a:lnTo>
                  <a:lnTo>
                    <a:pt x="1158919" y="1855902"/>
                  </a:lnTo>
                  <a:cubicBezTo>
                    <a:pt x="1158919" y="1855892"/>
                    <a:pt x="1171074" y="1791475"/>
                    <a:pt x="1179135" y="1774440"/>
                  </a:cubicBezTo>
                  <a:cubicBezTo>
                    <a:pt x="1187195" y="1757395"/>
                    <a:pt x="1242406" y="1740665"/>
                    <a:pt x="1265791" y="1741219"/>
                  </a:cubicBezTo>
                  <a:cubicBezTo>
                    <a:pt x="1288280" y="1741755"/>
                    <a:pt x="1465393" y="1831055"/>
                    <a:pt x="1465393" y="1831055"/>
                  </a:cubicBezTo>
                  <a:cubicBezTo>
                    <a:pt x="1465393" y="1831055"/>
                    <a:pt x="1547492" y="1863093"/>
                    <a:pt x="1595382" y="1872937"/>
                  </a:cubicBezTo>
                  <a:cubicBezTo>
                    <a:pt x="1646757" y="1883502"/>
                    <a:pt x="1738654" y="1884778"/>
                    <a:pt x="1738654" y="1884778"/>
                  </a:cubicBezTo>
                  <a:cubicBezTo>
                    <a:pt x="1738645" y="1884778"/>
                    <a:pt x="1707421" y="1917749"/>
                    <a:pt x="1682029" y="1937354"/>
                  </a:cubicBezTo>
                  <a:cubicBezTo>
                    <a:pt x="1656647" y="1956959"/>
                    <a:pt x="1609737" y="1976953"/>
                    <a:pt x="1583532" y="1997436"/>
                  </a:cubicBezTo>
                  <a:cubicBezTo>
                    <a:pt x="1557336" y="2017919"/>
                    <a:pt x="1525364" y="2081782"/>
                    <a:pt x="1460189" y="2140995"/>
                  </a:cubicBezTo>
                  <a:cubicBezTo>
                    <a:pt x="1395023" y="2200217"/>
                    <a:pt x="1186483" y="2327711"/>
                    <a:pt x="1184339" y="2327018"/>
                  </a:cubicBezTo>
                  <a:cubicBezTo>
                    <a:pt x="1182185" y="2326324"/>
                    <a:pt x="1125800" y="2325973"/>
                    <a:pt x="1107499" y="2325862"/>
                  </a:cubicBezTo>
                  <a:cubicBezTo>
                    <a:pt x="1089206" y="2325751"/>
                    <a:pt x="1078327" y="2317488"/>
                    <a:pt x="1078327" y="2317488"/>
                  </a:cubicBezTo>
                  <a:lnTo>
                    <a:pt x="1010157" y="2280228"/>
                  </a:lnTo>
                  <a:lnTo>
                    <a:pt x="946035" y="2206854"/>
                  </a:lnTo>
                  <a:lnTo>
                    <a:pt x="939676" y="2223899"/>
                  </a:lnTo>
                  <a:lnTo>
                    <a:pt x="1010443" y="2291782"/>
                  </a:lnTo>
                  <a:lnTo>
                    <a:pt x="1065035" y="2324420"/>
                  </a:lnTo>
                  <a:cubicBezTo>
                    <a:pt x="1065035" y="2324420"/>
                    <a:pt x="1027275" y="2349192"/>
                    <a:pt x="1009288" y="2356485"/>
                  </a:cubicBezTo>
                  <a:cubicBezTo>
                    <a:pt x="991309" y="2363778"/>
                    <a:pt x="972314" y="2370924"/>
                    <a:pt x="972314" y="2370924"/>
                  </a:cubicBezTo>
                  <a:cubicBezTo>
                    <a:pt x="972314" y="2370924"/>
                    <a:pt x="928963" y="2365396"/>
                    <a:pt x="918592" y="2364860"/>
                  </a:cubicBezTo>
                  <a:cubicBezTo>
                    <a:pt x="908221" y="2364333"/>
                    <a:pt x="853888" y="2380167"/>
                    <a:pt x="853888" y="2380167"/>
                  </a:cubicBezTo>
                  <a:lnTo>
                    <a:pt x="853602" y="2387682"/>
                  </a:lnTo>
                  <a:cubicBezTo>
                    <a:pt x="853593" y="2387682"/>
                    <a:pt x="909774" y="2375887"/>
                    <a:pt x="926680" y="2373234"/>
                  </a:cubicBezTo>
                  <a:cubicBezTo>
                    <a:pt x="943586" y="2370600"/>
                    <a:pt x="964226" y="2381905"/>
                    <a:pt x="964226" y="2381905"/>
                  </a:cubicBezTo>
                  <a:cubicBezTo>
                    <a:pt x="964226" y="2381905"/>
                    <a:pt x="945222" y="2438225"/>
                    <a:pt x="933899" y="2458736"/>
                  </a:cubicBezTo>
                  <a:cubicBezTo>
                    <a:pt x="922576" y="2479247"/>
                    <a:pt x="892886" y="2529799"/>
                    <a:pt x="892886" y="2529799"/>
                  </a:cubicBezTo>
                  <a:lnTo>
                    <a:pt x="909635" y="2523439"/>
                  </a:lnTo>
                  <a:cubicBezTo>
                    <a:pt x="909635" y="2523439"/>
                    <a:pt x="943420" y="2473359"/>
                    <a:pt x="955279" y="2451516"/>
                  </a:cubicBezTo>
                  <a:cubicBezTo>
                    <a:pt x="967129" y="2429674"/>
                    <a:pt x="984155" y="2378152"/>
                    <a:pt x="984155" y="2378152"/>
                  </a:cubicBezTo>
                  <a:cubicBezTo>
                    <a:pt x="984164" y="2378143"/>
                    <a:pt x="1006894" y="2378143"/>
                    <a:pt x="1030954" y="2368326"/>
                  </a:cubicBezTo>
                  <a:cubicBezTo>
                    <a:pt x="1055005" y="2358510"/>
                    <a:pt x="1074574" y="2336843"/>
                    <a:pt x="1074574" y="2336843"/>
                  </a:cubicBezTo>
                  <a:cubicBezTo>
                    <a:pt x="1074574" y="2336843"/>
                    <a:pt x="1096231" y="2336991"/>
                    <a:pt x="1115587" y="2344931"/>
                  </a:cubicBezTo>
                  <a:cubicBezTo>
                    <a:pt x="1134942" y="2352871"/>
                    <a:pt x="1163828" y="2356772"/>
                    <a:pt x="1163828" y="2356772"/>
                  </a:cubicBezTo>
                  <a:lnTo>
                    <a:pt x="1088143" y="2477518"/>
                  </a:lnTo>
                  <a:lnTo>
                    <a:pt x="1043664" y="2508705"/>
                  </a:lnTo>
                  <a:cubicBezTo>
                    <a:pt x="1043664" y="2508705"/>
                    <a:pt x="949012" y="2545716"/>
                    <a:pt x="904727" y="2558102"/>
                  </a:cubicBezTo>
                  <a:cubicBezTo>
                    <a:pt x="860442" y="2570488"/>
                    <a:pt x="829911" y="2597386"/>
                    <a:pt x="829911" y="2597386"/>
                  </a:cubicBezTo>
                  <a:cubicBezTo>
                    <a:pt x="829911" y="2597386"/>
                    <a:pt x="763118" y="2660518"/>
                    <a:pt x="745279" y="2674513"/>
                  </a:cubicBezTo>
                  <a:cubicBezTo>
                    <a:pt x="727439" y="2688507"/>
                    <a:pt x="645044" y="2741527"/>
                    <a:pt x="645044" y="2741527"/>
                  </a:cubicBezTo>
                  <a:lnTo>
                    <a:pt x="647355" y="2757130"/>
                  </a:lnTo>
                  <a:cubicBezTo>
                    <a:pt x="647355" y="2757121"/>
                    <a:pt x="780764" y="2676713"/>
                    <a:pt x="805361" y="2662090"/>
                  </a:cubicBezTo>
                  <a:cubicBezTo>
                    <a:pt x="829957" y="2647476"/>
                    <a:pt x="889706" y="2603163"/>
                    <a:pt x="889706" y="2603163"/>
                  </a:cubicBezTo>
                  <a:cubicBezTo>
                    <a:pt x="889706" y="2603163"/>
                    <a:pt x="1060542" y="2532646"/>
                    <a:pt x="1070239" y="2543950"/>
                  </a:cubicBezTo>
                  <a:cubicBezTo>
                    <a:pt x="1079935" y="2555245"/>
                    <a:pt x="1060413" y="2657181"/>
                    <a:pt x="1060413" y="2657181"/>
                  </a:cubicBezTo>
                  <a:lnTo>
                    <a:pt x="987917" y="2740658"/>
                  </a:lnTo>
                  <a:lnTo>
                    <a:pt x="910504" y="2830208"/>
                  </a:lnTo>
                  <a:lnTo>
                    <a:pt x="920320" y="2838582"/>
                  </a:lnTo>
                  <a:lnTo>
                    <a:pt x="1002642" y="2750197"/>
                  </a:lnTo>
                  <a:lnTo>
                    <a:pt x="1067346" y="2680290"/>
                  </a:lnTo>
                  <a:lnTo>
                    <a:pt x="1075443" y="2722467"/>
                  </a:lnTo>
                  <a:lnTo>
                    <a:pt x="1089308" y="2863429"/>
                  </a:lnTo>
                  <a:cubicBezTo>
                    <a:pt x="1089308" y="2863429"/>
                    <a:pt x="1059202" y="2928668"/>
                    <a:pt x="1049441" y="2947479"/>
                  </a:cubicBezTo>
                  <a:cubicBezTo>
                    <a:pt x="1039680" y="2966298"/>
                    <a:pt x="1037406" y="2990673"/>
                    <a:pt x="1034421" y="3002939"/>
                  </a:cubicBezTo>
                  <a:cubicBezTo>
                    <a:pt x="1031435" y="3015205"/>
                    <a:pt x="1000045" y="3058981"/>
                    <a:pt x="1000045" y="3058981"/>
                  </a:cubicBezTo>
                  <a:cubicBezTo>
                    <a:pt x="1000045" y="3058981"/>
                    <a:pt x="1034975" y="3032869"/>
                    <a:pt x="1044237" y="3015075"/>
                  </a:cubicBezTo>
                  <a:cubicBezTo>
                    <a:pt x="1053508" y="2997282"/>
                    <a:pt x="1061541" y="2969052"/>
                    <a:pt x="1067059" y="2943726"/>
                  </a:cubicBezTo>
                  <a:cubicBezTo>
                    <a:pt x="1072577" y="2918399"/>
                    <a:pt x="1089215" y="2889190"/>
                    <a:pt x="1100566" y="2876998"/>
                  </a:cubicBezTo>
                  <a:cubicBezTo>
                    <a:pt x="1111926" y="2864815"/>
                    <a:pt x="1121364" y="2876998"/>
                    <a:pt x="1121364" y="2876998"/>
                  </a:cubicBezTo>
                  <a:cubicBezTo>
                    <a:pt x="1121364" y="2876998"/>
                    <a:pt x="1111094" y="2829542"/>
                    <a:pt x="1102590" y="2801896"/>
                  </a:cubicBezTo>
                  <a:cubicBezTo>
                    <a:pt x="1094086" y="2774258"/>
                    <a:pt x="1091036" y="2676537"/>
                    <a:pt x="1091036" y="2676537"/>
                  </a:cubicBezTo>
                  <a:lnTo>
                    <a:pt x="1122233" y="2488203"/>
                  </a:lnTo>
                  <a:cubicBezTo>
                    <a:pt x="1122233" y="2488203"/>
                    <a:pt x="1193111" y="2406224"/>
                    <a:pt x="1220157" y="2372948"/>
                  </a:cubicBezTo>
                  <a:cubicBezTo>
                    <a:pt x="1247194" y="2339662"/>
                    <a:pt x="1327546" y="2304501"/>
                    <a:pt x="1381620" y="2252498"/>
                  </a:cubicBezTo>
                  <a:cubicBezTo>
                    <a:pt x="1435703" y="2200494"/>
                    <a:pt x="1522045" y="2139137"/>
                    <a:pt x="1545690" y="2111241"/>
                  </a:cubicBezTo>
                  <a:cubicBezTo>
                    <a:pt x="1569343" y="2083353"/>
                    <a:pt x="1637125" y="2043052"/>
                    <a:pt x="1658348" y="2019102"/>
                  </a:cubicBezTo>
                  <a:cubicBezTo>
                    <a:pt x="1679570" y="1995153"/>
                    <a:pt x="1707273" y="1949426"/>
                    <a:pt x="1753961" y="1914532"/>
                  </a:cubicBezTo>
                  <a:cubicBezTo>
                    <a:pt x="1800640" y="1879648"/>
                    <a:pt x="1961770" y="1838912"/>
                    <a:pt x="2013349" y="1822099"/>
                  </a:cubicBezTo>
                  <a:cubicBezTo>
                    <a:pt x="2064926" y="1805294"/>
                    <a:pt x="2160087" y="1772416"/>
                    <a:pt x="2160087" y="1772416"/>
                  </a:cubicBezTo>
                  <a:cubicBezTo>
                    <a:pt x="2160087" y="1772416"/>
                    <a:pt x="2206137" y="1759123"/>
                    <a:pt x="2215834" y="1752773"/>
                  </a:cubicBezTo>
                  <a:cubicBezTo>
                    <a:pt x="2225539" y="1746432"/>
                    <a:pt x="2256274" y="1746423"/>
                    <a:pt x="2256283" y="1746423"/>
                  </a:cubicBezTo>
                  <a:lnTo>
                    <a:pt x="2267541" y="1736024"/>
                  </a:lnTo>
                  <a:cubicBezTo>
                    <a:pt x="2267541" y="1736024"/>
                    <a:pt x="2288958" y="1735914"/>
                    <a:pt x="2300189" y="1731689"/>
                  </a:cubicBezTo>
                  <a:cubicBezTo>
                    <a:pt x="2311410" y="1727465"/>
                    <a:pt x="2370679" y="1725995"/>
                    <a:pt x="2371825" y="1734869"/>
                  </a:cubicBezTo>
                  <a:cubicBezTo>
                    <a:pt x="2372962" y="1743742"/>
                    <a:pt x="2321855" y="1751738"/>
                    <a:pt x="2309719" y="1751914"/>
                  </a:cubicBezTo>
                  <a:cubicBezTo>
                    <a:pt x="2297573" y="1752080"/>
                    <a:pt x="2271590" y="1746710"/>
                    <a:pt x="2271590" y="1746710"/>
                  </a:cubicBezTo>
                  <a:lnTo>
                    <a:pt x="2269852" y="1753929"/>
                  </a:lnTo>
                  <a:lnTo>
                    <a:pt x="2290076" y="1759706"/>
                  </a:lnTo>
                  <a:cubicBezTo>
                    <a:pt x="2290076" y="1759706"/>
                    <a:pt x="2267134" y="1784571"/>
                    <a:pt x="2261477" y="1789747"/>
                  </a:cubicBezTo>
                  <a:cubicBezTo>
                    <a:pt x="2255830" y="1794923"/>
                    <a:pt x="2238951" y="1803899"/>
                    <a:pt x="2238942" y="1803899"/>
                  </a:cubicBezTo>
                  <a:cubicBezTo>
                    <a:pt x="2238951" y="1803899"/>
                    <a:pt x="2219291" y="1806496"/>
                    <a:pt x="2207459" y="1810831"/>
                  </a:cubicBezTo>
                  <a:cubicBezTo>
                    <a:pt x="2195637" y="1815175"/>
                    <a:pt x="2166446" y="1836833"/>
                    <a:pt x="2166446" y="1836833"/>
                  </a:cubicBezTo>
                  <a:lnTo>
                    <a:pt x="2174821" y="1838275"/>
                  </a:lnTo>
                  <a:cubicBezTo>
                    <a:pt x="2174821" y="1838275"/>
                    <a:pt x="2208476" y="1819501"/>
                    <a:pt x="2220169" y="1815166"/>
                  </a:cubicBezTo>
                  <a:cubicBezTo>
                    <a:pt x="2231862" y="1810831"/>
                    <a:pt x="2237214" y="1814011"/>
                    <a:pt x="2237214" y="1814011"/>
                  </a:cubicBezTo>
                  <a:lnTo>
                    <a:pt x="2241835" y="1847518"/>
                  </a:lnTo>
                  <a:lnTo>
                    <a:pt x="2245302" y="1806792"/>
                  </a:lnTo>
                  <a:cubicBezTo>
                    <a:pt x="2245302" y="1806792"/>
                    <a:pt x="2265452" y="1798242"/>
                    <a:pt x="2278809" y="1788591"/>
                  </a:cubicBezTo>
                  <a:cubicBezTo>
                    <a:pt x="2292166" y="1778941"/>
                    <a:pt x="2300762" y="1761730"/>
                    <a:pt x="2300762" y="1761730"/>
                  </a:cubicBezTo>
                  <a:cubicBezTo>
                    <a:pt x="2300762" y="1761730"/>
                    <a:pt x="2329564" y="1760861"/>
                    <a:pt x="2340915" y="1759133"/>
                  </a:cubicBezTo>
                  <a:cubicBezTo>
                    <a:pt x="2352266" y="1757404"/>
                    <a:pt x="2373840" y="1749307"/>
                    <a:pt x="2373840" y="1749307"/>
                  </a:cubicBezTo>
                  <a:cubicBezTo>
                    <a:pt x="2373840" y="1749307"/>
                    <a:pt x="2342496" y="1836334"/>
                    <a:pt x="2331376" y="1854164"/>
                  </a:cubicBezTo>
                  <a:cubicBezTo>
                    <a:pt x="2320256" y="1871994"/>
                    <a:pt x="2292850" y="1901906"/>
                    <a:pt x="2284299" y="1911362"/>
                  </a:cubicBezTo>
                  <a:cubicBezTo>
                    <a:pt x="2275740" y="1920808"/>
                    <a:pt x="2257207" y="1929322"/>
                    <a:pt x="2237796" y="1938796"/>
                  </a:cubicBezTo>
                  <a:cubicBezTo>
                    <a:pt x="2218376" y="1948280"/>
                    <a:pt x="2200924" y="1966979"/>
                    <a:pt x="2193890" y="1974041"/>
                  </a:cubicBezTo>
                  <a:cubicBezTo>
                    <a:pt x="2186847" y="1981103"/>
                    <a:pt x="2150206" y="2043006"/>
                    <a:pt x="2145067" y="2050299"/>
                  </a:cubicBezTo>
                  <a:cubicBezTo>
                    <a:pt x="2139937" y="2057583"/>
                    <a:pt x="2116985" y="2075127"/>
                    <a:pt x="2110700" y="2080053"/>
                  </a:cubicBezTo>
                  <a:cubicBezTo>
                    <a:pt x="2104405" y="2084971"/>
                    <a:pt x="2089606" y="2102293"/>
                    <a:pt x="2089606" y="2102293"/>
                  </a:cubicBezTo>
                  <a:lnTo>
                    <a:pt x="2075455" y="2107783"/>
                  </a:lnTo>
                  <a:cubicBezTo>
                    <a:pt x="2075455" y="2107774"/>
                    <a:pt x="2077248" y="2114855"/>
                    <a:pt x="2078348" y="2120197"/>
                  </a:cubicBezTo>
                  <a:cubicBezTo>
                    <a:pt x="2079439" y="2125540"/>
                    <a:pt x="1989417" y="2280191"/>
                    <a:pt x="1985045" y="2284849"/>
                  </a:cubicBezTo>
                  <a:cubicBezTo>
                    <a:pt x="1980664" y="2289499"/>
                    <a:pt x="1965107" y="2298132"/>
                    <a:pt x="1965117" y="2298132"/>
                  </a:cubicBezTo>
                  <a:lnTo>
                    <a:pt x="1965403" y="2305065"/>
                  </a:lnTo>
                  <a:cubicBezTo>
                    <a:pt x="1965403" y="2305065"/>
                    <a:pt x="1984352" y="2300905"/>
                    <a:pt x="1993993" y="2289471"/>
                  </a:cubicBezTo>
                  <a:cubicBezTo>
                    <a:pt x="2003643" y="2278037"/>
                    <a:pt x="2094071" y="2117064"/>
                    <a:pt x="2097408" y="2106619"/>
                  </a:cubicBezTo>
                  <a:cubicBezTo>
                    <a:pt x="2100745" y="2096183"/>
                    <a:pt x="2150585" y="2060762"/>
                    <a:pt x="2156916" y="2050872"/>
                  </a:cubicBezTo>
                  <a:cubicBezTo>
                    <a:pt x="2163239" y="2040991"/>
                    <a:pt x="2200129" y="1986326"/>
                    <a:pt x="2206590" y="1976638"/>
                  </a:cubicBezTo>
                  <a:cubicBezTo>
                    <a:pt x="2213061" y="1966951"/>
                    <a:pt x="2281739" y="1928453"/>
                    <a:pt x="2287183" y="1924645"/>
                  </a:cubicBezTo>
                  <a:cubicBezTo>
                    <a:pt x="2292628" y="1920827"/>
                    <a:pt x="2336580" y="1875830"/>
                    <a:pt x="2336580" y="1875830"/>
                  </a:cubicBezTo>
                  <a:cubicBezTo>
                    <a:pt x="2336580" y="1875830"/>
                    <a:pt x="2356129" y="1989672"/>
                    <a:pt x="2359402" y="2000616"/>
                  </a:cubicBezTo>
                  <a:cubicBezTo>
                    <a:pt x="2362674" y="2011551"/>
                    <a:pt x="2400322" y="2078445"/>
                    <a:pt x="2402439" y="2089001"/>
                  </a:cubicBezTo>
                  <a:cubicBezTo>
                    <a:pt x="2404556" y="2099557"/>
                    <a:pt x="2389147" y="2218408"/>
                    <a:pt x="2389147" y="2218408"/>
                  </a:cubicBezTo>
                  <a:lnTo>
                    <a:pt x="2399555" y="2220146"/>
                  </a:lnTo>
                  <a:cubicBezTo>
                    <a:pt x="2399555" y="2220146"/>
                    <a:pt x="2413559" y="2101165"/>
                    <a:pt x="2417459" y="2098540"/>
                  </a:cubicBezTo>
                  <a:cubicBezTo>
                    <a:pt x="2421351" y="2095906"/>
                    <a:pt x="2427285" y="2109512"/>
                    <a:pt x="2427285" y="2109512"/>
                  </a:cubicBezTo>
                  <a:lnTo>
                    <a:pt x="2428431" y="2101424"/>
                  </a:lnTo>
                  <a:cubicBezTo>
                    <a:pt x="2428431" y="2101424"/>
                    <a:pt x="2386827" y="2029372"/>
                    <a:pt x="2372111" y="2000033"/>
                  </a:cubicBezTo>
                  <a:cubicBezTo>
                    <a:pt x="2357396" y="1970695"/>
                    <a:pt x="2349003" y="1852722"/>
                    <a:pt x="2349003" y="1852722"/>
                  </a:cubicBezTo>
                  <a:lnTo>
                    <a:pt x="2415148" y="1702517"/>
                  </a:lnTo>
                  <a:cubicBezTo>
                    <a:pt x="2415148" y="1702517"/>
                    <a:pt x="2474500" y="1696056"/>
                    <a:pt x="2530691" y="1689808"/>
                  </a:cubicBezTo>
                  <a:cubicBezTo>
                    <a:pt x="2586890" y="1683559"/>
                    <a:pt x="2697358" y="1681720"/>
                    <a:pt x="2697358" y="1681720"/>
                  </a:cubicBezTo>
                  <a:cubicBezTo>
                    <a:pt x="2697358" y="1681720"/>
                    <a:pt x="2838245" y="1676349"/>
                    <a:pt x="3028963" y="1762017"/>
                  </a:cubicBezTo>
                  <a:cubicBezTo>
                    <a:pt x="3072703" y="1781668"/>
                    <a:pt x="3215855" y="1853008"/>
                    <a:pt x="3215855" y="1853008"/>
                  </a:cubicBezTo>
                  <a:cubicBezTo>
                    <a:pt x="3215855" y="1853008"/>
                    <a:pt x="3327136" y="1856909"/>
                    <a:pt x="3340640" y="1864849"/>
                  </a:cubicBezTo>
                  <a:cubicBezTo>
                    <a:pt x="3359035" y="1875664"/>
                    <a:pt x="3349597" y="1894890"/>
                    <a:pt x="3349597" y="1894890"/>
                  </a:cubicBezTo>
                  <a:cubicBezTo>
                    <a:pt x="3349597" y="1894890"/>
                    <a:pt x="3394908" y="1877041"/>
                    <a:pt x="3457920" y="1868029"/>
                  </a:cubicBezTo>
                  <a:cubicBezTo>
                    <a:pt x="3528040" y="1858009"/>
                    <a:pt x="3618894" y="1856530"/>
                    <a:pt x="3670518" y="1853295"/>
                  </a:cubicBezTo>
                  <a:cubicBezTo>
                    <a:pt x="3768507" y="1847157"/>
                    <a:pt x="3826786" y="1868029"/>
                    <a:pt x="3826786" y="1868029"/>
                  </a:cubicBezTo>
                  <a:lnTo>
                    <a:pt x="3903913" y="1865431"/>
                  </a:lnTo>
                  <a:cubicBezTo>
                    <a:pt x="3929692" y="1888808"/>
                    <a:pt x="4142170" y="2083575"/>
                    <a:pt x="4288372" y="2253653"/>
                  </a:cubicBezTo>
                  <a:cubicBezTo>
                    <a:pt x="4301285" y="2240121"/>
                    <a:pt x="4318080" y="2222429"/>
                    <a:pt x="4316971" y="2223612"/>
                  </a:cubicBezTo>
                  <a:cubicBezTo>
                    <a:pt x="4336539" y="2202648"/>
                    <a:pt x="4356173" y="2182720"/>
                    <a:pt x="4375898" y="2162661"/>
                  </a:cubicBezTo>
                  <a:cubicBezTo>
                    <a:pt x="4374363" y="2109096"/>
                    <a:pt x="4372570" y="2036591"/>
                    <a:pt x="4370703" y="1963347"/>
                  </a:cubicBezTo>
                  <a:cubicBezTo>
                    <a:pt x="4253719" y="1913700"/>
                    <a:pt x="4046381" y="1702185"/>
                    <a:pt x="3963126" y="1651096"/>
                  </a:cubicBezTo>
                  <a:cubicBezTo>
                    <a:pt x="3952625" y="1644654"/>
                    <a:pt x="3936773" y="1633164"/>
                    <a:pt x="3924128" y="1624522"/>
                  </a:cubicBezTo>
                  <a:cubicBezTo>
                    <a:pt x="3921780" y="1584110"/>
                    <a:pt x="3909736" y="1381486"/>
                    <a:pt x="3894087" y="1320646"/>
                  </a:cubicBezTo>
                  <a:cubicBezTo>
                    <a:pt x="3870498" y="1228924"/>
                    <a:pt x="3838045" y="1196119"/>
                    <a:pt x="3820722" y="1172466"/>
                  </a:cubicBezTo>
                  <a:cubicBezTo>
                    <a:pt x="3787982" y="1165875"/>
                    <a:pt x="3772879" y="1147065"/>
                    <a:pt x="3745907" y="1104296"/>
                  </a:cubicBezTo>
                  <a:cubicBezTo>
                    <a:pt x="3703988" y="1037864"/>
                    <a:pt x="3652817" y="987238"/>
                    <a:pt x="3610436" y="966228"/>
                  </a:cubicBezTo>
                  <a:cubicBezTo>
                    <a:pt x="3504895" y="913892"/>
                    <a:pt x="3512521" y="894582"/>
                    <a:pt x="3507308" y="874940"/>
                  </a:cubicBezTo>
                  <a:cubicBezTo>
                    <a:pt x="3498600" y="842117"/>
                    <a:pt x="3516838" y="769806"/>
                    <a:pt x="3516838" y="769806"/>
                  </a:cubicBezTo>
                  <a:cubicBezTo>
                    <a:pt x="3516838" y="769806"/>
                    <a:pt x="3509674" y="757115"/>
                    <a:pt x="3500957" y="754776"/>
                  </a:cubicBezTo>
                  <a:cubicBezTo>
                    <a:pt x="3492241" y="752447"/>
                    <a:pt x="3481888" y="760267"/>
                    <a:pt x="3481888" y="760267"/>
                  </a:cubicBezTo>
                  <a:lnTo>
                    <a:pt x="3469761" y="859633"/>
                  </a:lnTo>
                  <a:cubicBezTo>
                    <a:pt x="3469761" y="859633"/>
                    <a:pt x="3516828" y="915824"/>
                    <a:pt x="3526663" y="950052"/>
                  </a:cubicBezTo>
                  <a:cubicBezTo>
                    <a:pt x="3533651" y="974371"/>
                    <a:pt x="3476527" y="963482"/>
                    <a:pt x="3460804" y="955820"/>
                  </a:cubicBezTo>
                  <a:cubicBezTo>
                    <a:pt x="3437317" y="944386"/>
                    <a:pt x="3413719" y="935604"/>
                    <a:pt x="3413719" y="935604"/>
                  </a:cubicBezTo>
                  <a:cubicBezTo>
                    <a:pt x="3413719" y="935604"/>
                    <a:pt x="3442197" y="963575"/>
                    <a:pt x="3487092" y="972864"/>
                  </a:cubicBezTo>
                  <a:cubicBezTo>
                    <a:pt x="3536387" y="983069"/>
                    <a:pt x="3549125" y="937813"/>
                    <a:pt x="3617073" y="987312"/>
                  </a:cubicBezTo>
                  <a:cubicBezTo>
                    <a:pt x="3688043" y="1039001"/>
                    <a:pt x="3700318" y="1146917"/>
                    <a:pt x="3763524" y="1165533"/>
                  </a:cubicBezTo>
                  <a:cubicBezTo>
                    <a:pt x="3826740" y="1184149"/>
                    <a:pt x="3863815" y="1345169"/>
                    <a:pt x="3867512" y="1423479"/>
                  </a:cubicBezTo>
                  <a:cubicBezTo>
                    <a:pt x="3870091" y="1478024"/>
                    <a:pt x="3863954" y="1548255"/>
                    <a:pt x="3860866" y="1581198"/>
                  </a:cubicBezTo>
                  <a:cubicBezTo>
                    <a:pt x="3752774" y="1503637"/>
                    <a:pt x="3606775" y="1397403"/>
                    <a:pt x="3465713" y="1344337"/>
                  </a:cubicBezTo>
                  <a:cubicBezTo>
                    <a:pt x="3375137" y="1310256"/>
                    <a:pt x="3252209" y="1217555"/>
                    <a:pt x="3138155" y="1123069"/>
                  </a:cubicBezTo>
                  <a:cubicBezTo>
                    <a:pt x="3136723" y="1102678"/>
                    <a:pt x="3135733" y="1081335"/>
                    <a:pt x="3132092" y="1065011"/>
                  </a:cubicBezTo>
                  <a:cubicBezTo>
                    <a:pt x="3125492" y="1035516"/>
                    <a:pt x="3085366" y="984483"/>
                    <a:pt x="3062184" y="907874"/>
                  </a:cubicBezTo>
                  <a:cubicBezTo>
                    <a:pt x="3045786" y="853708"/>
                    <a:pt x="3032624" y="749840"/>
                    <a:pt x="3024924" y="679970"/>
                  </a:cubicBezTo>
                  <a:cubicBezTo>
                    <a:pt x="3029657" y="679702"/>
                    <a:pt x="3034214" y="679637"/>
                    <a:pt x="3039076" y="679388"/>
                  </a:cubicBezTo>
                  <a:cubicBezTo>
                    <a:pt x="3071039" y="677779"/>
                    <a:pt x="3128931" y="695489"/>
                    <a:pt x="3139884" y="693835"/>
                  </a:cubicBezTo>
                  <a:cubicBezTo>
                    <a:pt x="3171127" y="689121"/>
                    <a:pt x="3207398" y="700398"/>
                    <a:pt x="3238677" y="703651"/>
                  </a:cubicBezTo>
                  <a:cubicBezTo>
                    <a:pt x="3269957" y="706914"/>
                    <a:pt x="3323309" y="716943"/>
                    <a:pt x="3323309" y="716943"/>
                  </a:cubicBezTo>
                  <a:lnTo>
                    <a:pt x="3272184" y="734848"/>
                  </a:lnTo>
                  <a:lnTo>
                    <a:pt x="3248493" y="775574"/>
                  </a:lnTo>
                  <a:cubicBezTo>
                    <a:pt x="3248493" y="775574"/>
                    <a:pt x="3332978" y="732879"/>
                    <a:pt x="3391479" y="715788"/>
                  </a:cubicBezTo>
                  <a:cubicBezTo>
                    <a:pt x="3433462" y="703513"/>
                    <a:pt x="3584998" y="654162"/>
                    <a:pt x="3649424" y="634326"/>
                  </a:cubicBezTo>
                  <a:cubicBezTo>
                    <a:pt x="3713850" y="614490"/>
                    <a:pt x="3802910" y="609064"/>
                    <a:pt x="3882246" y="602261"/>
                  </a:cubicBezTo>
                  <a:cubicBezTo>
                    <a:pt x="3961582" y="595467"/>
                    <a:pt x="4115854" y="643680"/>
                    <a:pt x="4166766" y="666105"/>
                  </a:cubicBezTo>
                  <a:cubicBezTo>
                    <a:pt x="4199350" y="680450"/>
                    <a:pt x="4242682" y="706175"/>
                    <a:pt x="4275958" y="726473"/>
                  </a:cubicBezTo>
                  <a:cubicBezTo>
                    <a:pt x="4276772" y="729329"/>
                    <a:pt x="4326196" y="901173"/>
                    <a:pt x="4336040" y="935318"/>
                  </a:cubicBezTo>
                  <a:cubicBezTo>
                    <a:pt x="4330938" y="842006"/>
                    <a:pt x="4326686" y="770287"/>
                    <a:pt x="4316102" y="594182"/>
                  </a:cubicBezTo>
                  <a:cubicBezTo>
                    <a:pt x="4310935" y="508126"/>
                    <a:pt x="4308403" y="458295"/>
                    <a:pt x="4304548" y="391401"/>
                  </a:cubicBezTo>
                  <a:lnTo>
                    <a:pt x="4281726" y="369448"/>
                  </a:lnTo>
                  <a:cubicBezTo>
                    <a:pt x="4281735" y="369448"/>
                    <a:pt x="4216441" y="202781"/>
                    <a:pt x="4216450" y="202781"/>
                  </a:cubicBezTo>
                  <a:lnTo>
                    <a:pt x="4155499" y="44775"/>
                  </a:lnTo>
                  <a:lnTo>
                    <a:pt x="3976695" y="33794"/>
                  </a:lnTo>
                  <a:lnTo>
                    <a:pt x="4055264" y="212598"/>
                  </a:lnTo>
                  <a:lnTo>
                    <a:pt x="4032451" y="210582"/>
                  </a:lnTo>
                  <a:lnTo>
                    <a:pt x="4036490" y="244376"/>
                  </a:lnTo>
                  <a:lnTo>
                    <a:pt x="4075488" y="259110"/>
                  </a:lnTo>
                  <a:lnTo>
                    <a:pt x="4227717" y="607465"/>
                  </a:lnTo>
                  <a:cubicBezTo>
                    <a:pt x="4210395" y="601503"/>
                    <a:pt x="4146163" y="579550"/>
                    <a:pt x="4102063" y="561248"/>
                  </a:cubicBezTo>
                  <a:cubicBezTo>
                    <a:pt x="4052195" y="540543"/>
                    <a:pt x="4004139" y="520522"/>
                    <a:pt x="4004139" y="520522"/>
                  </a:cubicBezTo>
                  <a:cubicBezTo>
                    <a:pt x="4004139" y="520522"/>
                    <a:pt x="3980170" y="478705"/>
                    <a:pt x="3943484" y="448599"/>
                  </a:cubicBezTo>
                  <a:cubicBezTo>
                    <a:pt x="3906788" y="418484"/>
                    <a:pt x="3860866" y="373487"/>
                    <a:pt x="3860866" y="373487"/>
                  </a:cubicBezTo>
                  <a:cubicBezTo>
                    <a:pt x="3860866" y="373487"/>
                    <a:pt x="3803151" y="267022"/>
                    <a:pt x="3776816" y="218088"/>
                  </a:cubicBezTo>
                  <a:cubicBezTo>
                    <a:pt x="3750463" y="169154"/>
                    <a:pt x="3708637" y="102832"/>
                    <a:pt x="3708637" y="102832"/>
                  </a:cubicBezTo>
                  <a:cubicBezTo>
                    <a:pt x="3708637" y="102832"/>
                    <a:pt x="3665129" y="95087"/>
                    <a:pt x="3627758" y="72792"/>
                  </a:cubicBezTo>
                  <a:cubicBezTo>
                    <a:pt x="3588695" y="49489"/>
                    <a:pt x="3561908" y="30337"/>
                    <a:pt x="3561908" y="30337"/>
                  </a:cubicBezTo>
                  <a:lnTo>
                    <a:pt x="3519731" y="44775"/>
                  </a:lnTo>
                  <a:cubicBezTo>
                    <a:pt x="3519731" y="44775"/>
                    <a:pt x="3642973" y="132615"/>
                    <a:pt x="3668780" y="163783"/>
                  </a:cubicBezTo>
                  <a:cubicBezTo>
                    <a:pt x="3693866" y="194065"/>
                    <a:pt x="3751222" y="295908"/>
                    <a:pt x="3784035" y="359336"/>
                  </a:cubicBezTo>
                  <a:cubicBezTo>
                    <a:pt x="3802504" y="395043"/>
                    <a:pt x="3833423" y="448886"/>
                    <a:pt x="3833423" y="448886"/>
                  </a:cubicBezTo>
                  <a:cubicBezTo>
                    <a:pt x="3833423" y="448886"/>
                    <a:pt x="3878198" y="514920"/>
                    <a:pt x="3849026" y="530920"/>
                  </a:cubicBezTo>
                  <a:cubicBezTo>
                    <a:pt x="3819854" y="546912"/>
                    <a:pt x="3747284" y="533749"/>
                    <a:pt x="3682358" y="527168"/>
                  </a:cubicBezTo>
                  <a:cubicBezTo>
                    <a:pt x="3617433" y="520577"/>
                    <a:pt x="3527532" y="484473"/>
                    <a:pt x="3487092" y="462464"/>
                  </a:cubicBezTo>
                  <a:cubicBezTo>
                    <a:pt x="3446644" y="440446"/>
                    <a:pt x="3333421" y="373201"/>
                    <a:pt x="3333421" y="373201"/>
                  </a:cubicBezTo>
                  <a:cubicBezTo>
                    <a:pt x="3333421" y="373201"/>
                    <a:pt x="3257552" y="325958"/>
                    <a:pt x="3250231" y="335368"/>
                  </a:cubicBezTo>
                  <a:cubicBezTo>
                    <a:pt x="3242901" y="344768"/>
                    <a:pt x="3293148" y="373524"/>
                    <a:pt x="3316090" y="391688"/>
                  </a:cubicBezTo>
                  <a:cubicBezTo>
                    <a:pt x="3339023" y="409851"/>
                    <a:pt x="3459982" y="479768"/>
                    <a:pt x="3507594" y="504059"/>
                  </a:cubicBezTo>
                  <a:cubicBezTo>
                    <a:pt x="3555207" y="528342"/>
                    <a:pt x="3651486" y="561618"/>
                    <a:pt x="3640477" y="576842"/>
                  </a:cubicBezTo>
                  <a:cubicBezTo>
                    <a:pt x="3629458" y="592075"/>
                    <a:pt x="3547008" y="625462"/>
                    <a:pt x="3513085" y="637506"/>
                  </a:cubicBezTo>
                  <a:cubicBezTo>
                    <a:pt x="3479162" y="649550"/>
                    <a:pt x="3415456" y="671300"/>
                    <a:pt x="3415456" y="671300"/>
                  </a:cubicBezTo>
                  <a:cubicBezTo>
                    <a:pt x="3415456" y="671300"/>
                    <a:pt x="3397182" y="652221"/>
                    <a:pt x="3380794" y="639234"/>
                  </a:cubicBezTo>
                  <a:cubicBezTo>
                    <a:pt x="3364405" y="626257"/>
                    <a:pt x="3338903" y="597353"/>
                    <a:pt x="3338903" y="597353"/>
                  </a:cubicBezTo>
                  <a:cubicBezTo>
                    <a:pt x="3338903" y="597353"/>
                    <a:pt x="3302586" y="576222"/>
                    <a:pt x="3279403" y="548252"/>
                  </a:cubicBezTo>
                  <a:cubicBezTo>
                    <a:pt x="3256221" y="520272"/>
                    <a:pt x="3221919" y="471125"/>
                    <a:pt x="3221919" y="471125"/>
                  </a:cubicBezTo>
                  <a:cubicBezTo>
                    <a:pt x="3221919" y="471125"/>
                    <a:pt x="3210910" y="462760"/>
                    <a:pt x="3207767" y="460440"/>
                  </a:cubicBezTo>
                  <a:lnTo>
                    <a:pt x="3208923" y="460153"/>
                  </a:lnTo>
                  <a:lnTo>
                    <a:pt x="3197082" y="448303"/>
                  </a:lnTo>
                  <a:lnTo>
                    <a:pt x="3193615" y="449745"/>
                  </a:lnTo>
                  <a:cubicBezTo>
                    <a:pt x="3163298" y="427007"/>
                    <a:pt x="3114603" y="389543"/>
                    <a:pt x="3104066" y="372341"/>
                  </a:cubicBezTo>
                  <a:cubicBezTo>
                    <a:pt x="3102495" y="369762"/>
                    <a:pt x="3096662" y="361554"/>
                    <a:pt x="3093667" y="357025"/>
                  </a:cubicBezTo>
                  <a:cubicBezTo>
                    <a:pt x="3097549" y="339342"/>
                    <a:pt x="3102337" y="316585"/>
                    <a:pt x="3102337" y="316585"/>
                  </a:cubicBezTo>
                  <a:lnTo>
                    <a:pt x="3096560" y="313701"/>
                  </a:lnTo>
                  <a:cubicBezTo>
                    <a:pt x="3096560" y="313701"/>
                    <a:pt x="3091513" y="332798"/>
                    <a:pt x="3087603" y="348364"/>
                  </a:cubicBezTo>
                  <a:cubicBezTo>
                    <a:pt x="3060474" y="307860"/>
                    <a:pt x="3009321" y="233691"/>
                    <a:pt x="3009321" y="233691"/>
                  </a:cubicBezTo>
                  <a:cubicBezTo>
                    <a:pt x="3009321" y="233682"/>
                    <a:pt x="3046563" y="321087"/>
                    <a:pt x="3080384" y="376963"/>
                  </a:cubicBezTo>
                  <a:cubicBezTo>
                    <a:pt x="3080209" y="377564"/>
                    <a:pt x="3079959" y="378747"/>
                    <a:pt x="3079802" y="379274"/>
                  </a:cubicBezTo>
                  <a:cubicBezTo>
                    <a:pt x="3075374" y="394183"/>
                    <a:pt x="3057849" y="406708"/>
                    <a:pt x="3057849" y="406708"/>
                  </a:cubicBezTo>
                  <a:cubicBezTo>
                    <a:pt x="3057849" y="406708"/>
                    <a:pt x="3019147" y="369125"/>
                    <a:pt x="3006724" y="351830"/>
                  </a:cubicBezTo>
                  <a:cubicBezTo>
                    <a:pt x="2994301" y="334536"/>
                    <a:pt x="2964260" y="290306"/>
                    <a:pt x="2964260" y="290297"/>
                  </a:cubicBezTo>
                  <a:lnTo>
                    <a:pt x="2963105" y="306473"/>
                  </a:lnTo>
                  <a:cubicBezTo>
                    <a:pt x="2963105" y="306482"/>
                    <a:pt x="2991112" y="353799"/>
                    <a:pt x="3004413" y="372046"/>
                  </a:cubicBezTo>
                  <a:cubicBezTo>
                    <a:pt x="3017714" y="390301"/>
                    <a:pt x="3053227" y="424622"/>
                    <a:pt x="3053227" y="424622"/>
                  </a:cubicBezTo>
                  <a:cubicBezTo>
                    <a:pt x="3053227" y="424622"/>
                    <a:pt x="3044446" y="443210"/>
                    <a:pt x="3043115" y="466790"/>
                  </a:cubicBezTo>
                  <a:cubicBezTo>
                    <a:pt x="3041793" y="490370"/>
                    <a:pt x="3052072" y="514745"/>
                    <a:pt x="3052072" y="514745"/>
                  </a:cubicBezTo>
                  <a:cubicBezTo>
                    <a:pt x="3052072" y="514745"/>
                    <a:pt x="3043328" y="532279"/>
                    <a:pt x="3029250" y="545072"/>
                  </a:cubicBezTo>
                  <a:cubicBezTo>
                    <a:pt x="3015182" y="557865"/>
                    <a:pt x="3000660" y="580308"/>
                    <a:pt x="3000660" y="580317"/>
                  </a:cubicBezTo>
                  <a:lnTo>
                    <a:pt x="2931048" y="471125"/>
                  </a:lnTo>
                  <a:lnTo>
                    <a:pt x="2922951" y="422311"/>
                  </a:lnTo>
                  <a:cubicBezTo>
                    <a:pt x="2922960" y="422311"/>
                    <a:pt x="2929135" y="330339"/>
                    <a:pt x="2936243" y="289151"/>
                  </a:cubicBezTo>
                  <a:cubicBezTo>
                    <a:pt x="2943351" y="247963"/>
                    <a:pt x="2933359" y="212598"/>
                    <a:pt x="2933359" y="212598"/>
                  </a:cubicBezTo>
                  <a:cubicBezTo>
                    <a:pt x="2933359" y="212598"/>
                    <a:pt x="2907552" y="132762"/>
                    <a:pt x="2903023" y="112658"/>
                  </a:cubicBezTo>
                  <a:cubicBezTo>
                    <a:pt x="2898493" y="92554"/>
                    <a:pt x="2887142" y="4335"/>
                    <a:pt x="2887142" y="4335"/>
                  </a:cubicBezTo>
                  <a:lnTo>
                    <a:pt x="2873564" y="0"/>
                  </a:lnTo>
                  <a:close/>
                  <a:moveTo>
                    <a:pt x="3084710" y="383600"/>
                  </a:moveTo>
                  <a:cubicBezTo>
                    <a:pt x="3090867" y="393287"/>
                    <a:pt x="3097410" y="404499"/>
                    <a:pt x="3102910" y="410757"/>
                  </a:cubicBezTo>
                  <a:cubicBezTo>
                    <a:pt x="3117052" y="426822"/>
                    <a:pt x="3138719" y="445281"/>
                    <a:pt x="3158953" y="462751"/>
                  </a:cubicBezTo>
                  <a:lnTo>
                    <a:pt x="3113605" y="479786"/>
                  </a:lnTo>
                  <a:lnTo>
                    <a:pt x="3065937" y="511851"/>
                  </a:lnTo>
                  <a:cubicBezTo>
                    <a:pt x="3065937" y="511851"/>
                    <a:pt x="3060289" y="471107"/>
                    <a:pt x="3061315" y="453507"/>
                  </a:cubicBezTo>
                  <a:cubicBezTo>
                    <a:pt x="3062351" y="435899"/>
                    <a:pt x="3063626" y="417689"/>
                    <a:pt x="3063626" y="417689"/>
                  </a:cubicBezTo>
                  <a:cubicBezTo>
                    <a:pt x="3063626" y="417689"/>
                    <a:pt x="3077020" y="396328"/>
                    <a:pt x="3084710" y="383600"/>
                  </a:cubicBezTo>
                  <a:close/>
                  <a:moveTo>
                    <a:pt x="3168483" y="471412"/>
                  </a:moveTo>
                  <a:cubicBezTo>
                    <a:pt x="3196860" y="495407"/>
                    <a:pt x="3221337" y="515031"/>
                    <a:pt x="3221346" y="515031"/>
                  </a:cubicBezTo>
                  <a:cubicBezTo>
                    <a:pt x="3221346" y="515031"/>
                    <a:pt x="3246460" y="546033"/>
                    <a:pt x="3282869" y="586085"/>
                  </a:cubicBezTo>
                  <a:cubicBezTo>
                    <a:pt x="3319279" y="626146"/>
                    <a:pt x="3382522" y="683150"/>
                    <a:pt x="3382522" y="683140"/>
                  </a:cubicBezTo>
                  <a:cubicBezTo>
                    <a:pt x="3382522" y="683150"/>
                    <a:pt x="3344541" y="687401"/>
                    <a:pt x="3318401" y="686616"/>
                  </a:cubicBezTo>
                  <a:cubicBezTo>
                    <a:pt x="3292270" y="685821"/>
                    <a:pt x="3227261" y="685793"/>
                    <a:pt x="3187552" y="676790"/>
                  </a:cubicBezTo>
                  <a:cubicBezTo>
                    <a:pt x="3147990" y="667815"/>
                    <a:pt x="3048661" y="657980"/>
                    <a:pt x="3022318" y="657435"/>
                  </a:cubicBezTo>
                  <a:cubicBezTo>
                    <a:pt x="3020829" y="642506"/>
                    <a:pt x="3016836" y="609212"/>
                    <a:pt x="3017123" y="608907"/>
                  </a:cubicBezTo>
                  <a:cubicBezTo>
                    <a:pt x="3018537" y="607419"/>
                    <a:pt x="3040804" y="561202"/>
                    <a:pt x="3048032" y="546228"/>
                  </a:cubicBezTo>
                  <a:cubicBezTo>
                    <a:pt x="3055261" y="531253"/>
                    <a:pt x="3066519" y="525430"/>
                    <a:pt x="3066519" y="525430"/>
                  </a:cubicBezTo>
                  <a:lnTo>
                    <a:pt x="3123421" y="484121"/>
                  </a:lnTo>
                  <a:lnTo>
                    <a:pt x="3168483" y="471412"/>
                  </a:lnTo>
                  <a:close/>
                </a:path>
              </a:pathLst>
            </a:custGeom>
            <a:solidFill>
              <a:srgbClr val="2319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nvGrpSpPr>
            <p:cNvPr id="13413" name="Google Shape;13413;p26"/>
            <p:cNvGrpSpPr/>
            <p:nvPr/>
          </p:nvGrpSpPr>
          <p:grpSpPr>
            <a:xfrm>
              <a:off x="5605005" y="2405583"/>
              <a:ext cx="278396" cy="335940"/>
              <a:chOff x="5605005" y="2405583"/>
              <a:chExt cx="278396" cy="335940"/>
            </a:xfrm>
          </p:grpSpPr>
          <p:sp>
            <p:nvSpPr>
              <p:cNvPr id="13414" name="Google Shape;13414;p26"/>
              <p:cNvSpPr/>
              <p:nvPr/>
            </p:nvSpPr>
            <p:spPr>
              <a:xfrm>
                <a:off x="5605005" y="2405583"/>
                <a:ext cx="278396" cy="335940"/>
              </a:xfrm>
              <a:custGeom>
                <a:avLst/>
                <a:gdLst/>
                <a:ahLst/>
                <a:cxnLst/>
                <a:rect l="l" t="t" r="r" b="b"/>
                <a:pathLst>
                  <a:path w="278396" h="335940" extrusionOk="0">
                    <a:moveTo>
                      <a:pt x="95554" y="0"/>
                    </a:moveTo>
                    <a:cubicBezTo>
                      <a:pt x="95554" y="0"/>
                      <a:pt x="94176" y="26843"/>
                      <a:pt x="84859" y="45357"/>
                    </a:cubicBezTo>
                    <a:cubicBezTo>
                      <a:pt x="75551" y="63862"/>
                      <a:pt x="58293" y="74234"/>
                      <a:pt x="58293" y="74234"/>
                    </a:cubicBezTo>
                    <a:cubicBezTo>
                      <a:pt x="58284" y="74243"/>
                      <a:pt x="56861" y="106142"/>
                      <a:pt x="46157" y="121033"/>
                    </a:cubicBezTo>
                    <a:cubicBezTo>
                      <a:pt x="25535" y="149724"/>
                      <a:pt x="2833" y="115255"/>
                      <a:pt x="2833" y="115255"/>
                    </a:cubicBezTo>
                    <a:cubicBezTo>
                      <a:pt x="2833" y="115255"/>
                      <a:pt x="-10597" y="149937"/>
                      <a:pt x="21024" y="197873"/>
                    </a:cubicBezTo>
                    <a:cubicBezTo>
                      <a:pt x="41110" y="228311"/>
                      <a:pt x="84286" y="227914"/>
                      <a:pt x="84286" y="227914"/>
                    </a:cubicBezTo>
                    <a:cubicBezTo>
                      <a:pt x="84286" y="227904"/>
                      <a:pt x="92152" y="281969"/>
                      <a:pt x="111147" y="308497"/>
                    </a:cubicBezTo>
                    <a:cubicBezTo>
                      <a:pt x="130142" y="335026"/>
                      <a:pt x="157660" y="335941"/>
                      <a:pt x="157660" y="335941"/>
                    </a:cubicBezTo>
                    <a:cubicBezTo>
                      <a:pt x="157660" y="335941"/>
                      <a:pt x="151393" y="320273"/>
                      <a:pt x="161413" y="303007"/>
                    </a:cubicBezTo>
                    <a:cubicBezTo>
                      <a:pt x="186693" y="259470"/>
                      <a:pt x="211669" y="282209"/>
                      <a:pt x="211669" y="282209"/>
                    </a:cubicBezTo>
                    <a:cubicBezTo>
                      <a:pt x="211669" y="282218"/>
                      <a:pt x="219563" y="262142"/>
                      <a:pt x="236228" y="250726"/>
                    </a:cubicBezTo>
                    <a:cubicBezTo>
                      <a:pt x="252894" y="239320"/>
                      <a:pt x="278397" y="236575"/>
                      <a:pt x="278397" y="236575"/>
                    </a:cubicBezTo>
                    <a:cubicBezTo>
                      <a:pt x="278397" y="236575"/>
                      <a:pt x="268220" y="217801"/>
                      <a:pt x="250380" y="205378"/>
                    </a:cubicBezTo>
                    <a:cubicBezTo>
                      <a:pt x="232540" y="192955"/>
                      <a:pt x="207047" y="186892"/>
                      <a:pt x="207047" y="186892"/>
                    </a:cubicBezTo>
                    <a:cubicBezTo>
                      <a:pt x="207047" y="186892"/>
                      <a:pt x="222742" y="180236"/>
                      <a:pt x="235359" y="168118"/>
                    </a:cubicBezTo>
                    <a:cubicBezTo>
                      <a:pt x="247968" y="155991"/>
                      <a:pt x="257599" y="138364"/>
                      <a:pt x="257599" y="138364"/>
                    </a:cubicBezTo>
                    <a:cubicBezTo>
                      <a:pt x="257599" y="138364"/>
                      <a:pt x="252145" y="133603"/>
                      <a:pt x="245472" y="131431"/>
                    </a:cubicBezTo>
                    <a:cubicBezTo>
                      <a:pt x="238789" y="129259"/>
                      <a:pt x="230738" y="129694"/>
                      <a:pt x="230738" y="129694"/>
                    </a:cubicBezTo>
                    <a:cubicBezTo>
                      <a:pt x="230738" y="129694"/>
                      <a:pt x="240536" y="109201"/>
                      <a:pt x="246914" y="83190"/>
                    </a:cubicBezTo>
                    <a:cubicBezTo>
                      <a:pt x="253283" y="57180"/>
                      <a:pt x="256157" y="25706"/>
                      <a:pt x="256157" y="25706"/>
                    </a:cubicBezTo>
                    <a:cubicBezTo>
                      <a:pt x="256157" y="25715"/>
                      <a:pt x="238697" y="30753"/>
                      <a:pt x="218601" y="41882"/>
                    </a:cubicBezTo>
                    <a:cubicBezTo>
                      <a:pt x="198515" y="53020"/>
                      <a:pt x="175851" y="70194"/>
                      <a:pt x="175851" y="70194"/>
                    </a:cubicBezTo>
                    <a:cubicBezTo>
                      <a:pt x="175851" y="70194"/>
                      <a:pt x="175601" y="59435"/>
                      <a:pt x="172385" y="49683"/>
                    </a:cubicBezTo>
                    <a:cubicBezTo>
                      <a:pt x="169177" y="39931"/>
                      <a:pt x="163141" y="31196"/>
                      <a:pt x="163141" y="31196"/>
                    </a:cubicBezTo>
                    <a:cubicBezTo>
                      <a:pt x="163141" y="31196"/>
                      <a:pt x="155608" y="40791"/>
                      <a:pt x="148703" y="52290"/>
                    </a:cubicBezTo>
                    <a:cubicBezTo>
                      <a:pt x="141798" y="63779"/>
                      <a:pt x="135411" y="77127"/>
                      <a:pt x="135411" y="77127"/>
                    </a:cubicBezTo>
                    <a:cubicBezTo>
                      <a:pt x="135411" y="77127"/>
                      <a:pt x="130660" y="50478"/>
                      <a:pt x="120686" y="31196"/>
                    </a:cubicBezTo>
                    <a:cubicBezTo>
                      <a:pt x="110703" y="11924"/>
                      <a:pt x="95554" y="0"/>
                      <a:pt x="95554"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15" name="Google Shape;13415;p26"/>
              <p:cNvSpPr/>
              <p:nvPr/>
            </p:nvSpPr>
            <p:spPr>
              <a:xfrm>
                <a:off x="5632389" y="2452382"/>
                <a:ext cx="209417" cy="239745"/>
              </a:xfrm>
              <a:custGeom>
                <a:avLst/>
                <a:gdLst/>
                <a:ahLst/>
                <a:cxnLst/>
                <a:rect l="l" t="t" r="r" b="b"/>
                <a:pathLst>
                  <a:path w="209417" h="239745" extrusionOk="0">
                    <a:moveTo>
                      <a:pt x="77700" y="0"/>
                    </a:moveTo>
                    <a:lnTo>
                      <a:pt x="61237" y="81166"/>
                    </a:lnTo>
                    <a:cubicBezTo>
                      <a:pt x="61237" y="81166"/>
                      <a:pt x="57540" y="80889"/>
                      <a:pt x="52567" y="70767"/>
                    </a:cubicBezTo>
                    <a:cubicBezTo>
                      <a:pt x="47604" y="60646"/>
                      <a:pt x="41300" y="40726"/>
                      <a:pt x="41300" y="40726"/>
                    </a:cubicBezTo>
                    <a:cubicBezTo>
                      <a:pt x="41300" y="40726"/>
                      <a:pt x="43869" y="62568"/>
                      <a:pt x="48814" y="74520"/>
                    </a:cubicBezTo>
                    <a:cubicBezTo>
                      <a:pt x="53759" y="86481"/>
                      <a:pt x="60951" y="88385"/>
                      <a:pt x="60951" y="88385"/>
                    </a:cubicBezTo>
                    <a:lnTo>
                      <a:pt x="60368" y="131718"/>
                    </a:lnTo>
                    <a:cubicBezTo>
                      <a:pt x="60368" y="131718"/>
                      <a:pt x="47197" y="133225"/>
                      <a:pt x="32352" y="128825"/>
                    </a:cubicBezTo>
                    <a:cubicBezTo>
                      <a:pt x="17507" y="124434"/>
                      <a:pt x="0" y="112649"/>
                      <a:pt x="0" y="112649"/>
                    </a:cubicBezTo>
                    <a:cubicBezTo>
                      <a:pt x="0" y="112649"/>
                      <a:pt x="16277" y="127466"/>
                      <a:pt x="30614" y="134898"/>
                    </a:cubicBezTo>
                    <a:cubicBezTo>
                      <a:pt x="44960" y="142320"/>
                      <a:pt x="59786" y="140093"/>
                      <a:pt x="59786" y="140093"/>
                    </a:cubicBezTo>
                    <a:lnTo>
                      <a:pt x="60368" y="167249"/>
                    </a:lnTo>
                    <a:cubicBezTo>
                      <a:pt x="60368" y="167249"/>
                      <a:pt x="50691" y="176095"/>
                      <a:pt x="36105" y="183130"/>
                    </a:cubicBezTo>
                    <a:cubicBezTo>
                      <a:pt x="21519" y="190164"/>
                      <a:pt x="2015" y="195553"/>
                      <a:pt x="2015" y="195553"/>
                    </a:cubicBezTo>
                    <a:lnTo>
                      <a:pt x="9243" y="212302"/>
                    </a:lnTo>
                    <a:cubicBezTo>
                      <a:pt x="9243" y="212311"/>
                      <a:pt x="29052" y="201265"/>
                      <a:pt x="42464" y="192669"/>
                    </a:cubicBezTo>
                    <a:cubicBezTo>
                      <a:pt x="55867" y="184063"/>
                      <a:pt x="62966" y="177935"/>
                      <a:pt x="62966" y="177935"/>
                    </a:cubicBezTo>
                    <a:lnTo>
                      <a:pt x="88681" y="186309"/>
                    </a:lnTo>
                    <a:cubicBezTo>
                      <a:pt x="88672" y="186309"/>
                      <a:pt x="90521" y="202115"/>
                      <a:pt x="99366" y="215481"/>
                    </a:cubicBezTo>
                    <a:cubicBezTo>
                      <a:pt x="108212" y="228847"/>
                      <a:pt x="123917" y="239745"/>
                      <a:pt x="123917" y="239745"/>
                    </a:cubicBezTo>
                    <a:cubicBezTo>
                      <a:pt x="123917" y="239745"/>
                      <a:pt x="110948" y="223181"/>
                      <a:pt x="104274" y="209991"/>
                    </a:cubicBezTo>
                    <a:cubicBezTo>
                      <a:pt x="97601" y="196810"/>
                      <a:pt x="97342" y="186883"/>
                      <a:pt x="97342" y="186883"/>
                    </a:cubicBezTo>
                    <a:lnTo>
                      <a:pt x="113231" y="187178"/>
                    </a:lnTo>
                    <a:lnTo>
                      <a:pt x="140961" y="189193"/>
                    </a:lnTo>
                    <a:cubicBezTo>
                      <a:pt x="140961" y="189202"/>
                      <a:pt x="143152" y="198806"/>
                      <a:pt x="152220" y="205665"/>
                    </a:cubicBezTo>
                    <a:cubicBezTo>
                      <a:pt x="161297" y="212514"/>
                      <a:pt x="177066" y="216350"/>
                      <a:pt x="177066" y="216350"/>
                    </a:cubicBezTo>
                    <a:cubicBezTo>
                      <a:pt x="177066" y="216350"/>
                      <a:pt x="163321" y="209353"/>
                      <a:pt x="156268" y="202485"/>
                    </a:cubicBezTo>
                    <a:cubicBezTo>
                      <a:pt x="149225" y="195617"/>
                      <a:pt x="149049" y="188907"/>
                      <a:pt x="149049" y="188907"/>
                    </a:cubicBezTo>
                    <a:lnTo>
                      <a:pt x="193815" y="181114"/>
                    </a:lnTo>
                    <a:lnTo>
                      <a:pt x="148180" y="181688"/>
                    </a:lnTo>
                    <a:lnTo>
                      <a:pt x="113518" y="179663"/>
                    </a:lnTo>
                    <a:cubicBezTo>
                      <a:pt x="113518" y="179663"/>
                      <a:pt x="117446" y="174385"/>
                      <a:pt x="128825" y="165798"/>
                    </a:cubicBezTo>
                    <a:cubicBezTo>
                      <a:pt x="140213" y="157220"/>
                      <a:pt x="159152" y="145583"/>
                      <a:pt x="159152" y="145583"/>
                    </a:cubicBezTo>
                    <a:cubicBezTo>
                      <a:pt x="159152" y="145583"/>
                      <a:pt x="137403" y="152913"/>
                      <a:pt x="123917" y="161759"/>
                    </a:cubicBezTo>
                    <a:cubicBezTo>
                      <a:pt x="110431" y="170596"/>
                      <a:pt x="105143" y="180819"/>
                      <a:pt x="105143" y="180819"/>
                    </a:cubicBezTo>
                    <a:lnTo>
                      <a:pt x="69898" y="171289"/>
                    </a:lnTo>
                    <a:cubicBezTo>
                      <a:pt x="69898" y="171289"/>
                      <a:pt x="82386" y="163682"/>
                      <a:pt x="94162" y="152802"/>
                    </a:cubicBezTo>
                    <a:cubicBezTo>
                      <a:pt x="105938" y="141923"/>
                      <a:pt x="116984" y="127965"/>
                      <a:pt x="116984" y="127965"/>
                    </a:cubicBezTo>
                    <a:cubicBezTo>
                      <a:pt x="116984" y="127965"/>
                      <a:pt x="130257" y="130082"/>
                      <a:pt x="149622" y="123917"/>
                    </a:cubicBezTo>
                    <a:cubicBezTo>
                      <a:pt x="168987" y="117751"/>
                      <a:pt x="194397" y="103406"/>
                      <a:pt x="194397" y="103406"/>
                    </a:cubicBezTo>
                    <a:cubicBezTo>
                      <a:pt x="194397" y="103406"/>
                      <a:pt x="165974" y="111984"/>
                      <a:pt x="148180" y="116115"/>
                    </a:cubicBezTo>
                    <a:cubicBezTo>
                      <a:pt x="130387" y="120247"/>
                      <a:pt x="123048" y="119868"/>
                      <a:pt x="123048" y="119868"/>
                    </a:cubicBezTo>
                    <a:cubicBezTo>
                      <a:pt x="123048" y="119868"/>
                      <a:pt x="132735" y="111614"/>
                      <a:pt x="145870" y="97342"/>
                    </a:cubicBezTo>
                    <a:cubicBezTo>
                      <a:pt x="169421" y="71756"/>
                      <a:pt x="209418" y="7801"/>
                      <a:pt x="209418" y="7801"/>
                    </a:cubicBezTo>
                    <a:cubicBezTo>
                      <a:pt x="209418" y="7801"/>
                      <a:pt x="166288" y="62947"/>
                      <a:pt x="143272" y="88967"/>
                    </a:cubicBezTo>
                    <a:cubicBezTo>
                      <a:pt x="125599" y="108942"/>
                      <a:pt x="118140" y="112945"/>
                      <a:pt x="118140" y="112936"/>
                    </a:cubicBezTo>
                    <a:cubicBezTo>
                      <a:pt x="118140" y="112945"/>
                      <a:pt x="118334" y="98571"/>
                      <a:pt x="121319" y="79724"/>
                    </a:cubicBezTo>
                    <a:cubicBezTo>
                      <a:pt x="124296" y="60877"/>
                      <a:pt x="130276" y="37547"/>
                      <a:pt x="130276" y="37547"/>
                    </a:cubicBezTo>
                    <a:cubicBezTo>
                      <a:pt x="130267" y="37547"/>
                      <a:pt x="120857" y="60849"/>
                      <a:pt x="116115" y="81748"/>
                    </a:cubicBezTo>
                    <a:cubicBezTo>
                      <a:pt x="111382" y="102638"/>
                      <a:pt x="111207" y="121033"/>
                      <a:pt x="111207" y="121033"/>
                    </a:cubicBezTo>
                    <a:cubicBezTo>
                      <a:pt x="111207" y="121033"/>
                      <a:pt x="101649" y="133123"/>
                      <a:pt x="91278" y="142117"/>
                    </a:cubicBezTo>
                    <a:cubicBezTo>
                      <a:pt x="80898" y="151110"/>
                      <a:pt x="68170" y="161177"/>
                      <a:pt x="68170" y="161177"/>
                    </a:cubicBezTo>
                    <a:lnTo>
                      <a:pt x="68456" y="123343"/>
                    </a:lnTo>
                    <a:cubicBezTo>
                      <a:pt x="68456" y="123343"/>
                      <a:pt x="76674" y="116929"/>
                      <a:pt x="83763" y="105430"/>
                    </a:cubicBezTo>
                    <a:cubicBezTo>
                      <a:pt x="90853" y="93931"/>
                      <a:pt x="96760" y="77127"/>
                      <a:pt x="96760" y="77127"/>
                    </a:cubicBezTo>
                    <a:cubicBezTo>
                      <a:pt x="96769" y="77118"/>
                      <a:pt x="88958" y="90714"/>
                      <a:pt x="81166" y="100235"/>
                    </a:cubicBezTo>
                    <a:cubicBezTo>
                      <a:pt x="73374" y="109747"/>
                      <a:pt x="67014" y="114387"/>
                      <a:pt x="67014" y="114387"/>
                    </a:cubicBezTo>
                    <a:cubicBezTo>
                      <a:pt x="67014" y="114387"/>
                      <a:pt x="66487" y="106502"/>
                      <a:pt x="68170" y="84919"/>
                    </a:cubicBezTo>
                    <a:cubicBezTo>
                      <a:pt x="70398" y="56329"/>
                      <a:pt x="77700" y="0"/>
                      <a:pt x="7770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16" name="Google Shape;13416;p26"/>
            <p:cNvGrpSpPr/>
            <p:nvPr/>
          </p:nvGrpSpPr>
          <p:grpSpPr>
            <a:xfrm>
              <a:off x="4350103" y="1514885"/>
              <a:ext cx="150944" cy="285478"/>
              <a:chOff x="4350103" y="1514885"/>
              <a:chExt cx="150944" cy="285478"/>
            </a:xfrm>
          </p:grpSpPr>
          <p:sp>
            <p:nvSpPr>
              <p:cNvPr id="13417" name="Google Shape;13417;p26"/>
              <p:cNvSpPr/>
              <p:nvPr/>
            </p:nvSpPr>
            <p:spPr>
              <a:xfrm>
                <a:off x="4360128" y="1514885"/>
                <a:ext cx="140919" cy="285478"/>
              </a:xfrm>
              <a:custGeom>
                <a:avLst/>
                <a:gdLst/>
                <a:ahLst/>
                <a:cxnLst/>
                <a:rect l="l" t="t" r="r" b="b"/>
                <a:pathLst>
                  <a:path w="140919" h="285478" extrusionOk="0">
                    <a:moveTo>
                      <a:pt x="16577" y="107766"/>
                    </a:moveTo>
                    <a:cubicBezTo>
                      <a:pt x="16577" y="107766"/>
                      <a:pt x="1391" y="68944"/>
                      <a:pt x="4108" y="41565"/>
                    </a:cubicBezTo>
                    <a:cubicBezTo>
                      <a:pt x="8397" y="-1537"/>
                      <a:pt x="24092" y="7"/>
                      <a:pt x="24092" y="7"/>
                    </a:cubicBezTo>
                    <a:cubicBezTo>
                      <a:pt x="24092" y="7"/>
                      <a:pt x="21060" y="30861"/>
                      <a:pt x="37393" y="40724"/>
                    </a:cubicBezTo>
                    <a:cubicBezTo>
                      <a:pt x="45869" y="45845"/>
                      <a:pt x="56555" y="37516"/>
                      <a:pt x="56555" y="37516"/>
                    </a:cubicBezTo>
                    <a:cubicBezTo>
                      <a:pt x="56555" y="37516"/>
                      <a:pt x="65872" y="50023"/>
                      <a:pt x="75023" y="52786"/>
                    </a:cubicBezTo>
                    <a:cubicBezTo>
                      <a:pt x="84165" y="55550"/>
                      <a:pt x="93140" y="48572"/>
                      <a:pt x="93140" y="48572"/>
                    </a:cubicBezTo>
                    <a:cubicBezTo>
                      <a:pt x="93140" y="48572"/>
                      <a:pt x="94656" y="65847"/>
                      <a:pt x="91975" y="80711"/>
                    </a:cubicBezTo>
                    <a:cubicBezTo>
                      <a:pt x="89304" y="95574"/>
                      <a:pt x="82436" y="108034"/>
                      <a:pt x="82436" y="108034"/>
                    </a:cubicBezTo>
                    <a:cubicBezTo>
                      <a:pt x="82436" y="108034"/>
                      <a:pt x="88870" y="109624"/>
                      <a:pt x="94943" y="112360"/>
                    </a:cubicBezTo>
                    <a:cubicBezTo>
                      <a:pt x="101006" y="115087"/>
                      <a:pt x="106719" y="118960"/>
                      <a:pt x="106719" y="118960"/>
                    </a:cubicBezTo>
                    <a:cubicBezTo>
                      <a:pt x="106719" y="118960"/>
                      <a:pt x="105998" y="127038"/>
                      <a:pt x="104001" y="132899"/>
                    </a:cubicBezTo>
                    <a:cubicBezTo>
                      <a:pt x="102005" y="138759"/>
                      <a:pt x="98742" y="142410"/>
                      <a:pt x="98742" y="142410"/>
                    </a:cubicBezTo>
                    <a:cubicBezTo>
                      <a:pt x="98742" y="142410"/>
                      <a:pt x="112145" y="157597"/>
                      <a:pt x="122691" y="172331"/>
                    </a:cubicBezTo>
                    <a:cubicBezTo>
                      <a:pt x="133229" y="187065"/>
                      <a:pt x="140919" y="201327"/>
                      <a:pt x="140919" y="201327"/>
                    </a:cubicBezTo>
                    <a:cubicBezTo>
                      <a:pt x="140919" y="201327"/>
                      <a:pt x="129910" y="208306"/>
                      <a:pt x="119391" y="210469"/>
                    </a:cubicBezTo>
                    <a:cubicBezTo>
                      <a:pt x="108872" y="212632"/>
                      <a:pt x="98853" y="209988"/>
                      <a:pt x="98853" y="209988"/>
                    </a:cubicBezTo>
                    <a:cubicBezTo>
                      <a:pt x="98853" y="209988"/>
                      <a:pt x="101783" y="217078"/>
                      <a:pt x="103419" y="223761"/>
                    </a:cubicBezTo>
                    <a:cubicBezTo>
                      <a:pt x="105046" y="230453"/>
                      <a:pt x="105388" y="236739"/>
                      <a:pt x="105388" y="236739"/>
                    </a:cubicBezTo>
                    <a:cubicBezTo>
                      <a:pt x="105388" y="236739"/>
                      <a:pt x="96486" y="233466"/>
                      <a:pt x="88232" y="225785"/>
                    </a:cubicBezTo>
                    <a:cubicBezTo>
                      <a:pt x="79978" y="218095"/>
                      <a:pt x="72361" y="205995"/>
                      <a:pt x="72361" y="205995"/>
                    </a:cubicBezTo>
                    <a:cubicBezTo>
                      <a:pt x="72361" y="205995"/>
                      <a:pt x="79294" y="230906"/>
                      <a:pt x="81540" y="250770"/>
                    </a:cubicBezTo>
                    <a:cubicBezTo>
                      <a:pt x="83786" y="270643"/>
                      <a:pt x="81336" y="285479"/>
                      <a:pt x="81336" y="285479"/>
                    </a:cubicBezTo>
                    <a:cubicBezTo>
                      <a:pt x="81336" y="285479"/>
                      <a:pt x="71612" y="263350"/>
                      <a:pt x="62166" y="251796"/>
                    </a:cubicBezTo>
                    <a:cubicBezTo>
                      <a:pt x="52728" y="240233"/>
                      <a:pt x="43577" y="239244"/>
                      <a:pt x="43577" y="239244"/>
                    </a:cubicBezTo>
                    <a:cubicBezTo>
                      <a:pt x="43577" y="239244"/>
                      <a:pt x="42071" y="209600"/>
                      <a:pt x="19378" y="200043"/>
                    </a:cubicBezTo>
                    <a:cubicBezTo>
                      <a:pt x="10384" y="196253"/>
                      <a:pt x="7639" y="206661"/>
                      <a:pt x="7639" y="206661"/>
                    </a:cubicBezTo>
                    <a:cubicBezTo>
                      <a:pt x="7639" y="206661"/>
                      <a:pt x="-1604" y="181657"/>
                      <a:pt x="244" y="156460"/>
                    </a:cubicBezTo>
                    <a:cubicBezTo>
                      <a:pt x="2102" y="131253"/>
                      <a:pt x="16577" y="107766"/>
                      <a:pt x="16577"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18" name="Google Shape;13418;p26"/>
              <p:cNvSpPr/>
              <p:nvPr/>
            </p:nvSpPr>
            <p:spPr>
              <a:xfrm>
                <a:off x="4350103" y="1550516"/>
                <a:ext cx="134980" cy="195719"/>
              </a:xfrm>
              <a:custGeom>
                <a:avLst/>
                <a:gdLst/>
                <a:ahLst/>
                <a:cxnLst/>
                <a:rect l="l" t="t" r="r" b="b"/>
                <a:pathLst>
                  <a:path w="134980" h="195719" extrusionOk="0">
                    <a:moveTo>
                      <a:pt x="134981" y="156823"/>
                    </a:moveTo>
                    <a:cubicBezTo>
                      <a:pt x="134981" y="156823"/>
                      <a:pt x="100559" y="140203"/>
                      <a:pt x="84198" y="126754"/>
                    </a:cubicBezTo>
                    <a:cubicBezTo>
                      <a:pt x="75065" y="119249"/>
                      <a:pt x="69214" y="113204"/>
                      <a:pt x="69214" y="113204"/>
                    </a:cubicBezTo>
                    <a:cubicBezTo>
                      <a:pt x="69214" y="113204"/>
                      <a:pt x="71581" y="119794"/>
                      <a:pt x="79096" y="134574"/>
                    </a:cubicBezTo>
                    <a:cubicBezTo>
                      <a:pt x="86601" y="149364"/>
                      <a:pt x="99255" y="172352"/>
                      <a:pt x="99255" y="172352"/>
                    </a:cubicBezTo>
                    <a:cubicBezTo>
                      <a:pt x="99255" y="172352"/>
                      <a:pt x="85769" y="153902"/>
                      <a:pt x="77071" y="138318"/>
                    </a:cubicBezTo>
                    <a:cubicBezTo>
                      <a:pt x="68364" y="122724"/>
                      <a:pt x="64426" y="109996"/>
                      <a:pt x="64426" y="109996"/>
                    </a:cubicBezTo>
                    <a:cubicBezTo>
                      <a:pt x="64426" y="109996"/>
                      <a:pt x="56172" y="104339"/>
                      <a:pt x="48611" y="97028"/>
                    </a:cubicBezTo>
                    <a:cubicBezTo>
                      <a:pt x="41041" y="89716"/>
                      <a:pt x="34154" y="80741"/>
                      <a:pt x="34154" y="80741"/>
                    </a:cubicBezTo>
                    <a:lnTo>
                      <a:pt x="43490" y="115561"/>
                    </a:lnTo>
                    <a:cubicBezTo>
                      <a:pt x="43490" y="115561"/>
                      <a:pt x="48556" y="117114"/>
                      <a:pt x="56061" y="126588"/>
                    </a:cubicBezTo>
                    <a:cubicBezTo>
                      <a:pt x="63576" y="136053"/>
                      <a:pt x="73549" y="153449"/>
                      <a:pt x="73549" y="153449"/>
                    </a:cubicBezTo>
                    <a:cubicBezTo>
                      <a:pt x="73549" y="153449"/>
                      <a:pt x="63151" y="139935"/>
                      <a:pt x="56449" y="132273"/>
                    </a:cubicBezTo>
                    <a:cubicBezTo>
                      <a:pt x="49757" y="124619"/>
                      <a:pt x="46744" y="122826"/>
                      <a:pt x="46744" y="122826"/>
                    </a:cubicBezTo>
                    <a:lnTo>
                      <a:pt x="58187" y="154623"/>
                    </a:lnTo>
                    <a:lnTo>
                      <a:pt x="74252" y="195719"/>
                    </a:lnTo>
                    <a:lnTo>
                      <a:pt x="56089" y="157479"/>
                    </a:lnTo>
                    <a:cubicBezTo>
                      <a:pt x="56089" y="157479"/>
                      <a:pt x="54111" y="159707"/>
                      <a:pt x="54379" y="168155"/>
                    </a:cubicBezTo>
                    <a:cubicBezTo>
                      <a:pt x="54638" y="176604"/>
                      <a:pt x="57143" y="191273"/>
                      <a:pt x="57143" y="191273"/>
                    </a:cubicBezTo>
                    <a:cubicBezTo>
                      <a:pt x="57143" y="191273"/>
                      <a:pt x="52835" y="175680"/>
                      <a:pt x="51865" y="165410"/>
                    </a:cubicBezTo>
                    <a:cubicBezTo>
                      <a:pt x="50894" y="155150"/>
                      <a:pt x="53251" y="150214"/>
                      <a:pt x="53251" y="150214"/>
                    </a:cubicBezTo>
                    <a:lnTo>
                      <a:pt x="44276" y="124739"/>
                    </a:lnTo>
                    <a:lnTo>
                      <a:pt x="38804" y="110347"/>
                    </a:lnTo>
                    <a:cubicBezTo>
                      <a:pt x="38804" y="110347"/>
                      <a:pt x="35781" y="113573"/>
                      <a:pt x="33896" y="123602"/>
                    </a:cubicBezTo>
                    <a:cubicBezTo>
                      <a:pt x="32010" y="133631"/>
                      <a:pt x="31261" y="150464"/>
                      <a:pt x="31261" y="150464"/>
                    </a:cubicBezTo>
                    <a:cubicBezTo>
                      <a:pt x="31261" y="150464"/>
                      <a:pt x="29228" y="132873"/>
                      <a:pt x="30411" y="120820"/>
                    </a:cubicBezTo>
                    <a:cubicBezTo>
                      <a:pt x="31594" y="108776"/>
                      <a:pt x="36003" y="102278"/>
                      <a:pt x="36003" y="102278"/>
                    </a:cubicBezTo>
                    <a:lnTo>
                      <a:pt x="29634" y="76480"/>
                    </a:lnTo>
                    <a:cubicBezTo>
                      <a:pt x="29634" y="76480"/>
                      <a:pt x="25299" y="72071"/>
                      <a:pt x="17895" y="62596"/>
                    </a:cubicBezTo>
                    <a:cubicBezTo>
                      <a:pt x="10482" y="53122"/>
                      <a:pt x="0" y="38582"/>
                      <a:pt x="0" y="38582"/>
                    </a:cubicBezTo>
                    <a:lnTo>
                      <a:pt x="2856" y="26908"/>
                    </a:lnTo>
                    <a:cubicBezTo>
                      <a:pt x="2856" y="26908"/>
                      <a:pt x="11332" y="42926"/>
                      <a:pt x="18653" y="53944"/>
                    </a:cubicBezTo>
                    <a:cubicBezTo>
                      <a:pt x="25974" y="64953"/>
                      <a:pt x="32148" y="70971"/>
                      <a:pt x="32148" y="70971"/>
                    </a:cubicBezTo>
                    <a:lnTo>
                      <a:pt x="40745" y="62282"/>
                    </a:lnTo>
                    <a:cubicBezTo>
                      <a:pt x="40745" y="62282"/>
                      <a:pt x="34801" y="49387"/>
                      <a:pt x="32186" y="34191"/>
                    </a:cubicBezTo>
                    <a:cubicBezTo>
                      <a:pt x="29560" y="19004"/>
                      <a:pt x="28627" y="0"/>
                      <a:pt x="28627" y="0"/>
                    </a:cubicBezTo>
                    <a:cubicBezTo>
                      <a:pt x="28627" y="0"/>
                      <a:pt x="30901" y="19236"/>
                      <a:pt x="34663" y="33960"/>
                    </a:cubicBezTo>
                    <a:cubicBezTo>
                      <a:pt x="38434" y="48694"/>
                      <a:pt x="43518" y="60073"/>
                      <a:pt x="43518" y="60073"/>
                    </a:cubicBezTo>
                    <a:lnTo>
                      <a:pt x="57559" y="47594"/>
                    </a:lnTo>
                    <a:cubicBezTo>
                      <a:pt x="57559" y="47594"/>
                      <a:pt x="55664" y="40338"/>
                      <a:pt x="57753" y="32241"/>
                    </a:cubicBezTo>
                    <a:cubicBezTo>
                      <a:pt x="59851" y="24144"/>
                      <a:pt x="65942" y="15205"/>
                      <a:pt x="65942" y="15205"/>
                    </a:cubicBezTo>
                    <a:cubicBezTo>
                      <a:pt x="65942" y="15205"/>
                      <a:pt x="61709" y="26935"/>
                      <a:pt x="60211" y="34487"/>
                    </a:cubicBezTo>
                    <a:cubicBezTo>
                      <a:pt x="58714" y="42048"/>
                      <a:pt x="59934" y="45440"/>
                      <a:pt x="59934" y="45440"/>
                    </a:cubicBezTo>
                    <a:lnTo>
                      <a:pt x="91583" y="35716"/>
                    </a:lnTo>
                    <a:cubicBezTo>
                      <a:pt x="91583" y="35716"/>
                      <a:pt x="71091" y="46309"/>
                      <a:pt x="61200" y="53002"/>
                    </a:cubicBezTo>
                    <a:cubicBezTo>
                      <a:pt x="53732" y="58058"/>
                      <a:pt x="51384" y="60849"/>
                      <a:pt x="51384" y="60849"/>
                    </a:cubicBezTo>
                    <a:cubicBezTo>
                      <a:pt x="51384" y="60849"/>
                      <a:pt x="55007" y="65194"/>
                      <a:pt x="60757" y="69325"/>
                    </a:cubicBezTo>
                    <a:cubicBezTo>
                      <a:pt x="66506" y="73448"/>
                      <a:pt x="73596" y="76461"/>
                      <a:pt x="73596" y="76461"/>
                    </a:cubicBezTo>
                    <a:cubicBezTo>
                      <a:pt x="73596" y="76461"/>
                      <a:pt x="66210" y="76156"/>
                      <a:pt x="60082" y="73263"/>
                    </a:cubicBezTo>
                    <a:cubicBezTo>
                      <a:pt x="53944" y="70370"/>
                      <a:pt x="49055" y="64870"/>
                      <a:pt x="49055" y="64870"/>
                    </a:cubicBezTo>
                    <a:lnTo>
                      <a:pt x="36826" y="76119"/>
                    </a:lnTo>
                    <a:cubicBezTo>
                      <a:pt x="36826" y="76119"/>
                      <a:pt x="44516" y="84512"/>
                      <a:pt x="51005" y="91140"/>
                    </a:cubicBezTo>
                    <a:cubicBezTo>
                      <a:pt x="57485" y="97767"/>
                      <a:pt x="64630" y="102786"/>
                      <a:pt x="64630" y="102786"/>
                    </a:cubicBezTo>
                    <a:cubicBezTo>
                      <a:pt x="64630" y="102786"/>
                      <a:pt x="70573" y="97416"/>
                      <a:pt x="78883" y="95327"/>
                    </a:cubicBezTo>
                    <a:cubicBezTo>
                      <a:pt x="87202" y="93247"/>
                      <a:pt x="97888" y="94449"/>
                      <a:pt x="97888" y="94449"/>
                    </a:cubicBezTo>
                    <a:cubicBezTo>
                      <a:pt x="97888" y="94449"/>
                      <a:pt x="88487" y="96362"/>
                      <a:pt x="81434" y="99412"/>
                    </a:cubicBezTo>
                    <a:cubicBezTo>
                      <a:pt x="74381" y="102463"/>
                      <a:pt x="69686" y="106632"/>
                      <a:pt x="69686" y="106632"/>
                    </a:cubicBezTo>
                    <a:cubicBezTo>
                      <a:pt x="69686" y="106632"/>
                      <a:pt x="73531" y="112196"/>
                      <a:pt x="86047" y="122059"/>
                    </a:cubicBezTo>
                    <a:cubicBezTo>
                      <a:pt x="102361" y="134898"/>
                      <a:pt x="134981" y="156823"/>
                      <a:pt x="134981"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19" name="Google Shape;13419;p26"/>
            <p:cNvGrpSpPr/>
            <p:nvPr/>
          </p:nvGrpSpPr>
          <p:grpSpPr>
            <a:xfrm>
              <a:off x="5403902" y="2270112"/>
              <a:ext cx="253037" cy="261795"/>
              <a:chOff x="5403902" y="2270112"/>
              <a:chExt cx="253037" cy="261795"/>
            </a:xfrm>
          </p:grpSpPr>
          <p:sp>
            <p:nvSpPr>
              <p:cNvPr id="13420" name="Google Shape;13420;p26"/>
              <p:cNvSpPr/>
              <p:nvPr/>
            </p:nvSpPr>
            <p:spPr>
              <a:xfrm>
                <a:off x="5403902" y="2270112"/>
                <a:ext cx="253037" cy="261795"/>
              </a:xfrm>
              <a:custGeom>
                <a:avLst/>
                <a:gdLst/>
                <a:ahLst/>
                <a:cxnLst/>
                <a:rect l="l" t="t" r="r" b="b"/>
                <a:pathLst>
                  <a:path w="253037" h="261795" extrusionOk="0">
                    <a:moveTo>
                      <a:pt x="206247" y="0"/>
                    </a:moveTo>
                    <a:cubicBezTo>
                      <a:pt x="206238" y="0"/>
                      <a:pt x="190700" y="8938"/>
                      <a:pt x="178221" y="25419"/>
                    </a:cubicBezTo>
                    <a:cubicBezTo>
                      <a:pt x="165743" y="41900"/>
                      <a:pt x="156268" y="65859"/>
                      <a:pt x="156268" y="65859"/>
                    </a:cubicBezTo>
                    <a:cubicBezTo>
                      <a:pt x="156268" y="65859"/>
                      <a:pt x="154632" y="50506"/>
                      <a:pt x="148476" y="37842"/>
                    </a:cubicBezTo>
                    <a:cubicBezTo>
                      <a:pt x="142311" y="25179"/>
                      <a:pt x="131718" y="15307"/>
                      <a:pt x="131718" y="15307"/>
                    </a:cubicBezTo>
                    <a:cubicBezTo>
                      <a:pt x="131718" y="15307"/>
                      <a:pt x="127105" y="20280"/>
                      <a:pt x="124203" y="26575"/>
                    </a:cubicBezTo>
                    <a:cubicBezTo>
                      <a:pt x="121310" y="32869"/>
                      <a:pt x="120164" y="40440"/>
                      <a:pt x="120164" y="40440"/>
                    </a:cubicBezTo>
                    <a:cubicBezTo>
                      <a:pt x="120164" y="40440"/>
                      <a:pt x="107195" y="29893"/>
                      <a:pt x="89836" y="22526"/>
                    </a:cubicBezTo>
                    <a:cubicBezTo>
                      <a:pt x="72477" y="15168"/>
                      <a:pt x="50552" y="10972"/>
                      <a:pt x="50552" y="10972"/>
                    </a:cubicBezTo>
                    <a:cubicBezTo>
                      <a:pt x="50552" y="10981"/>
                      <a:pt x="50644" y="27887"/>
                      <a:pt x="54591" y="47659"/>
                    </a:cubicBezTo>
                    <a:cubicBezTo>
                      <a:pt x="58547" y="67440"/>
                      <a:pt x="66432" y="90123"/>
                      <a:pt x="66432" y="90123"/>
                    </a:cubicBezTo>
                    <a:cubicBezTo>
                      <a:pt x="66432" y="90123"/>
                      <a:pt x="58760" y="90123"/>
                      <a:pt x="51125" y="92720"/>
                    </a:cubicBezTo>
                    <a:cubicBezTo>
                      <a:pt x="43499" y="95327"/>
                      <a:pt x="35818" y="100522"/>
                      <a:pt x="35818" y="100522"/>
                    </a:cubicBezTo>
                    <a:cubicBezTo>
                      <a:pt x="35818" y="100522"/>
                      <a:pt x="41392" y="108083"/>
                      <a:pt x="48241" y="115255"/>
                    </a:cubicBezTo>
                    <a:cubicBezTo>
                      <a:pt x="55091" y="122419"/>
                      <a:pt x="63262" y="129121"/>
                      <a:pt x="63262" y="129121"/>
                    </a:cubicBezTo>
                    <a:cubicBezTo>
                      <a:pt x="63262" y="129121"/>
                      <a:pt x="43259" y="132624"/>
                      <a:pt x="27444" y="141248"/>
                    </a:cubicBezTo>
                    <a:cubicBezTo>
                      <a:pt x="11628" y="149872"/>
                      <a:pt x="0" y="163783"/>
                      <a:pt x="0" y="163783"/>
                    </a:cubicBezTo>
                    <a:cubicBezTo>
                      <a:pt x="0" y="163783"/>
                      <a:pt x="18930" y="166103"/>
                      <a:pt x="30328" y="175911"/>
                    </a:cubicBezTo>
                    <a:cubicBezTo>
                      <a:pt x="41734" y="185718"/>
                      <a:pt x="45635" y="203067"/>
                      <a:pt x="45635" y="203067"/>
                    </a:cubicBezTo>
                    <a:cubicBezTo>
                      <a:pt x="45635" y="203067"/>
                      <a:pt x="68309" y="205961"/>
                      <a:pt x="76840" y="216933"/>
                    </a:cubicBezTo>
                    <a:cubicBezTo>
                      <a:pt x="93256" y="238063"/>
                      <a:pt x="64121" y="257945"/>
                      <a:pt x="64121" y="257945"/>
                    </a:cubicBezTo>
                    <a:cubicBezTo>
                      <a:pt x="64121" y="257945"/>
                      <a:pt x="86121" y="272624"/>
                      <a:pt x="126810" y="244663"/>
                    </a:cubicBezTo>
                    <a:cubicBezTo>
                      <a:pt x="152645" y="226897"/>
                      <a:pt x="161177" y="185450"/>
                      <a:pt x="161177" y="185450"/>
                    </a:cubicBezTo>
                    <a:cubicBezTo>
                      <a:pt x="161186" y="185441"/>
                      <a:pt x="201339" y="180393"/>
                      <a:pt x="224152" y="163488"/>
                    </a:cubicBezTo>
                    <a:cubicBezTo>
                      <a:pt x="246964" y="146591"/>
                      <a:pt x="253037" y="120450"/>
                      <a:pt x="253037" y="120450"/>
                    </a:cubicBezTo>
                    <a:cubicBezTo>
                      <a:pt x="253037" y="120450"/>
                      <a:pt x="240577" y="125682"/>
                      <a:pt x="230215" y="115255"/>
                    </a:cubicBezTo>
                    <a:cubicBezTo>
                      <a:pt x="204084" y="88940"/>
                      <a:pt x="225594" y="66146"/>
                      <a:pt x="225594" y="66146"/>
                    </a:cubicBezTo>
                    <a:cubicBezTo>
                      <a:pt x="225594" y="66146"/>
                      <a:pt x="212810" y="57522"/>
                      <a:pt x="207976" y="41013"/>
                    </a:cubicBezTo>
                    <a:cubicBezTo>
                      <a:pt x="203141" y="24513"/>
                      <a:pt x="206247" y="0"/>
                      <a:pt x="206247" y="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1" name="Google Shape;13421;p26"/>
              <p:cNvSpPr/>
              <p:nvPr/>
            </p:nvSpPr>
            <p:spPr>
              <a:xfrm>
                <a:off x="5439434" y="2301308"/>
                <a:ext cx="180818" cy="207689"/>
              </a:xfrm>
              <a:custGeom>
                <a:avLst/>
                <a:gdLst/>
                <a:ahLst/>
                <a:cxnLst/>
                <a:rect l="l" t="t" r="r" b="b"/>
                <a:pathLst>
                  <a:path w="180818" h="207689" extrusionOk="0">
                    <a:moveTo>
                      <a:pt x="31770" y="0"/>
                    </a:moveTo>
                    <a:cubicBezTo>
                      <a:pt x="31770" y="0"/>
                      <a:pt x="62809" y="43721"/>
                      <a:pt x="76831" y="67014"/>
                    </a:cubicBezTo>
                    <a:cubicBezTo>
                      <a:pt x="87599" y="84900"/>
                      <a:pt x="88967" y="92147"/>
                      <a:pt x="88967" y="92147"/>
                    </a:cubicBezTo>
                    <a:cubicBezTo>
                      <a:pt x="88967" y="92147"/>
                      <a:pt x="78763" y="91288"/>
                      <a:pt x="65859" y="87525"/>
                    </a:cubicBezTo>
                    <a:cubicBezTo>
                      <a:pt x="52946" y="83763"/>
                      <a:pt x="37260" y="77127"/>
                      <a:pt x="37260" y="77127"/>
                    </a:cubicBezTo>
                    <a:cubicBezTo>
                      <a:pt x="37260" y="77127"/>
                      <a:pt x="52123" y="87174"/>
                      <a:pt x="66146" y="92720"/>
                    </a:cubicBezTo>
                    <a:cubicBezTo>
                      <a:pt x="80168" y="98266"/>
                      <a:pt x="93293" y="99366"/>
                      <a:pt x="93293" y="99366"/>
                    </a:cubicBezTo>
                    <a:cubicBezTo>
                      <a:pt x="93302" y="99366"/>
                      <a:pt x="99912" y="109210"/>
                      <a:pt x="104274" y="119591"/>
                    </a:cubicBezTo>
                    <a:cubicBezTo>
                      <a:pt x="108637" y="129962"/>
                      <a:pt x="113518" y="142699"/>
                      <a:pt x="113518" y="142699"/>
                    </a:cubicBezTo>
                    <a:lnTo>
                      <a:pt x="86361" y="140388"/>
                    </a:lnTo>
                    <a:cubicBezTo>
                      <a:pt x="86370" y="140388"/>
                      <a:pt x="83357" y="132125"/>
                      <a:pt x="76544" y="124785"/>
                    </a:cubicBezTo>
                    <a:cubicBezTo>
                      <a:pt x="69732" y="117437"/>
                      <a:pt x="59213" y="111207"/>
                      <a:pt x="59213" y="111207"/>
                    </a:cubicBezTo>
                    <a:cubicBezTo>
                      <a:pt x="59213" y="111207"/>
                      <a:pt x="67236" y="119184"/>
                      <a:pt x="72496" y="127096"/>
                    </a:cubicBezTo>
                    <a:cubicBezTo>
                      <a:pt x="77765" y="135008"/>
                      <a:pt x="79724" y="141535"/>
                      <a:pt x="79724" y="141535"/>
                    </a:cubicBezTo>
                    <a:cubicBezTo>
                      <a:pt x="79724" y="141535"/>
                      <a:pt x="74048" y="141590"/>
                      <a:pt x="58926" y="138937"/>
                    </a:cubicBezTo>
                    <a:cubicBezTo>
                      <a:pt x="38878" y="135425"/>
                      <a:pt x="0" y="125654"/>
                      <a:pt x="0" y="125654"/>
                    </a:cubicBezTo>
                    <a:lnTo>
                      <a:pt x="54591" y="145583"/>
                    </a:lnTo>
                    <a:cubicBezTo>
                      <a:pt x="54591" y="145583"/>
                      <a:pt x="53889" y="149114"/>
                      <a:pt x="45635" y="153384"/>
                    </a:cubicBezTo>
                    <a:cubicBezTo>
                      <a:pt x="37389" y="157646"/>
                      <a:pt x="21657" y="162628"/>
                      <a:pt x="21657" y="162628"/>
                    </a:cubicBezTo>
                    <a:cubicBezTo>
                      <a:pt x="21657" y="162628"/>
                      <a:pt x="37815" y="161001"/>
                      <a:pt x="47372" y="156851"/>
                    </a:cubicBezTo>
                    <a:cubicBezTo>
                      <a:pt x="56930" y="152691"/>
                      <a:pt x="60082" y="145870"/>
                      <a:pt x="60082" y="145870"/>
                    </a:cubicBezTo>
                    <a:lnTo>
                      <a:pt x="90696" y="148763"/>
                    </a:lnTo>
                    <a:cubicBezTo>
                      <a:pt x="90696" y="148763"/>
                      <a:pt x="89319" y="161334"/>
                      <a:pt x="83190" y="175337"/>
                    </a:cubicBezTo>
                    <a:cubicBezTo>
                      <a:pt x="77062" y="189341"/>
                      <a:pt x="64990" y="205378"/>
                      <a:pt x="64990" y="205378"/>
                    </a:cubicBezTo>
                    <a:cubicBezTo>
                      <a:pt x="64990" y="205378"/>
                      <a:pt x="78744" y="190728"/>
                      <a:pt x="86943" y="177362"/>
                    </a:cubicBezTo>
                    <a:cubicBezTo>
                      <a:pt x="95142" y="163987"/>
                      <a:pt x="96769" y="149336"/>
                      <a:pt x="96769" y="149336"/>
                    </a:cubicBezTo>
                    <a:lnTo>
                      <a:pt x="116402" y="150491"/>
                    </a:lnTo>
                    <a:cubicBezTo>
                      <a:pt x="116411" y="150491"/>
                      <a:pt x="120644" y="160160"/>
                      <a:pt x="122761" y="174469"/>
                    </a:cubicBezTo>
                    <a:cubicBezTo>
                      <a:pt x="124878" y="188777"/>
                      <a:pt x="124785" y="207689"/>
                      <a:pt x="124785" y="207689"/>
                    </a:cubicBezTo>
                    <a:lnTo>
                      <a:pt x="138364" y="201330"/>
                    </a:lnTo>
                    <a:cubicBezTo>
                      <a:pt x="138364" y="201330"/>
                      <a:pt x="134324" y="181946"/>
                      <a:pt x="130849" y="168691"/>
                    </a:cubicBezTo>
                    <a:cubicBezTo>
                      <a:pt x="127374" y="155437"/>
                      <a:pt x="124499" y="148467"/>
                      <a:pt x="124499" y="148467"/>
                    </a:cubicBezTo>
                    <a:lnTo>
                      <a:pt x="135471" y="124212"/>
                    </a:lnTo>
                    <a:cubicBezTo>
                      <a:pt x="135471" y="124203"/>
                      <a:pt x="147228" y="123075"/>
                      <a:pt x="158579" y="115255"/>
                    </a:cubicBezTo>
                    <a:cubicBezTo>
                      <a:pt x="169930" y="107426"/>
                      <a:pt x="180819" y="92720"/>
                      <a:pt x="180819" y="92720"/>
                    </a:cubicBezTo>
                    <a:cubicBezTo>
                      <a:pt x="180819" y="92720"/>
                      <a:pt x="166473" y="104589"/>
                      <a:pt x="155686" y="110347"/>
                    </a:cubicBezTo>
                    <a:cubicBezTo>
                      <a:pt x="144908" y="116097"/>
                      <a:pt x="137782" y="115829"/>
                      <a:pt x="137782" y="115829"/>
                    </a:cubicBezTo>
                    <a:lnTo>
                      <a:pt x="141248" y="100522"/>
                    </a:lnTo>
                    <a:lnTo>
                      <a:pt x="148180" y="74234"/>
                    </a:lnTo>
                    <a:cubicBezTo>
                      <a:pt x="148180" y="74234"/>
                      <a:pt x="155603" y="72764"/>
                      <a:pt x="162332" y="64417"/>
                    </a:cubicBezTo>
                    <a:cubicBezTo>
                      <a:pt x="169061" y="56061"/>
                      <a:pt x="175042" y="41022"/>
                      <a:pt x="175042" y="41022"/>
                    </a:cubicBezTo>
                    <a:cubicBezTo>
                      <a:pt x="175042" y="41013"/>
                      <a:pt x="166935" y="53667"/>
                      <a:pt x="160603" y="60082"/>
                    </a:cubicBezTo>
                    <a:cubicBezTo>
                      <a:pt x="154263" y="66497"/>
                      <a:pt x="149622" y="66441"/>
                      <a:pt x="149622" y="66441"/>
                    </a:cubicBezTo>
                    <a:lnTo>
                      <a:pt x="153089" y="23108"/>
                    </a:lnTo>
                    <a:lnTo>
                      <a:pt x="144132" y="67014"/>
                    </a:lnTo>
                    <a:lnTo>
                      <a:pt x="136053" y="99939"/>
                    </a:lnTo>
                    <a:cubicBezTo>
                      <a:pt x="136044" y="99939"/>
                      <a:pt x="132985" y="95946"/>
                      <a:pt x="129121" y="84632"/>
                    </a:cubicBezTo>
                    <a:cubicBezTo>
                      <a:pt x="125248" y="73318"/>
                      <a:pt x="120450" y="54591"/>
                      <a:pt x="120450" y="54591"/>
                    </a:cubicBezTo>
                    <a:cubicBezTo>
                      <a:pt x="120450" y="54591"/>
                      <a:pt x="121439" y="75916"/>
                      <a:pt x="125072" y="89254"/>
                    </a:cubicBezTo>
                    <a:cubicBezTo>
                      <a:pt x="128705" y="102592"/>
                      <a:pt x="134889" y="108036"/>
                      <a:pt x="134889" y="108036"/>
                    </a:cubicBezTo>
                    <a:lnTo>
                      <a:pt x="121024" y="141535"/>
                    </a:lnTo>
                    <a:cubicBezTo>
                      <a:pt x="121033" y="141535"/>
                      <a:pt x="118084" y="129074"/>
                      <a:pt x="112649" y="117280"/>
                    </a:cubicBezTo>
                    <a:cubicBezTo>
                      <a:pt x="107223" y="105476"/>
                      <a:pt x="99366" y="94171"/>
                      <a:pt x="99366" y="94171"/>
                    </a:cubicBezTo>
                    <a:cubicBezTo>
                      <a:pt x="99366" y="94162"/>
                      <a:pt x="103655" y="81517"/>
                      <a:pt x="103119" y="62679"/>
                    </a:cubicBezTo>
                    <a:cubicBezTo>
                      <a:pt x="102583" y="43841"/>
                      <a:pt x="97342" y="19060"/>
                      <a:pt x="97342" y="19060"/>
                    </a:cubicBezTo>
                    <a:cubicBezTo>
                      <a:pt x="97342" y="19060"/>
                      <a:pt x="97952" y="46605"/>
                      <a:pt x="97342" y="63835"/>
                    </a:cubicBezTo>
                    <a:cubicBezTo>
                      <a:pt x="96732" y="81074"/>
                      <a:pt x="94745" y="87812"/>
                      <a:pt x="94745" y="87812"/>
                    </a:cubicBezTo>
                    <a:cubicBezTo>
                      <a:pt x="94745" y="87812"/>
                      <a:pt x="91075" y="78550"/>
                      <a:pt x="83477" y="65277"/>
                    </a:cubicBezTo>
                    <a:cubicBezTo>
                      <a:pt x="69871" y="41493"/>
                      <a:pt x="31770" y="0"/>
                      <a:pt x="3177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22" name="Google Shape;13422;p26"/>
            <p:cNvGrpSpPr/>
            <p:nvPr/>
          </p:nvGrpSpPr>
          <p:grpSpPr>
            <a:xfrm>
              <a:off x="5410548" y="1069912"/>
              <a:ext cx="441379" cy="340280"/>
              <a:chOff x="5410548" y="1069912"/>
              <a:chExt cx="441379" cy="340280"/>
            </a:xfrm>
          </p:grpSpPr>
          <p:sp>
            <p:nvSpPr>
              <p:cNvPr id="13423" name="Google Shape;13423;p26"/>
              <p:cNvSpPr/>
              <p:nvPr/>
            </p:nvSpPr>
            <p:spPr>
              <a:xfrm>
                <a:off x="5410548" y="1069912"/>
                <a:ext cx="441379" cy="340280"/>
              </a:xfrm>
              <a:custGeom>
                <a:avLst/>
                <a:gdLst/>
                <a:ahLst/>
                <a:cxnLst/>
                <a:rect l="l" t="t" r="r" b="b"/>
                <a:pathLst>
                  <a:path w="441379" h="340280" extrusionOk="0">
                    <a:moveTo>
                      <a:pt x="145001" y="291"/>
                    </a:moveTo>
                    <a:cubicBezTo>
                      <a:pt x="130470" y="1243"/>
                      <a:pt x="120737" y="4339"/>
                      <a:pt x="120737" y="4339"/>
                    </a:cubicBezTo>
                    <a:cubicBezTo>
                      <a:pt x="120737" y="4339"/>
                      <a:pt x="136839" y="15893"/>
                      <a:pt x="131136" y="36691"/>
                    </a:cubicBezTo>
                    <a:cubicBezTo>
                      <a:pt x="116753" y="89166"/>
                      <a:pt x="70767" y="79442"/>
                      <a:pt x="70767" y="79442"/>
                    </a:cubicBezTo>
                    <a:cubicBezTo>
                      <a:pt x="70767" y="79442"/>
                      <a:pt x="69445" y="102060"/>
                      <a:pt x="51707" y="120454"/>
                    </a:cubicBezTo>
                    <a:cubicBezTo>
                      <a:pt x="33960" y="138858"/>
                      <a:pt x="0" y="153102"/>
                      <a:pt x="0" y="153102"/>
                    </a:cubicBezTo>
                    <a:cubicBezTo>
                      <a:pt x="0" y="153102"/>
                      <a:pt x="22961" y="165913"/>
                      <a:pt x="53723" y="169278"/>
                    </a:cubicBezTo>
                    <a:cubicBezTo>
                      <a:pt x="84494" y="172642"/>
                      <a:pt x="123048" y="166385"/>
                      <a:pt x="123048" y="166385"/>
                    </a:cubicBezTo>
                    <a:cubicBezTo>
                      <a:pt x="123048" y="166385"/>
                      <a:pt x="104192" y="180102"/>
                      <a:pt x="92434" y="197295"/>
                    </a:cubicBezTo>
                    <a:cubicBezTo>
                      <a:pt x="80667" y="214487"/>
                      <a:pt x="75962" y="235423"/>
                      <a:pt x="75962" y="235423"/>
                    </a:cubicBezTo>
                    <a:cubicBezTo>
                      <a:pt x="75962" y="235423"/>
                      <a:pt x="85556" y="237355"/>
                      <a:pt x="95900" y="236292"/>
                    </a:cubicBezTo>
                    <a:cubicBezTo>
                      <a:pt x="106234" y="235229"/>
                      <a:pt x="117271" y="231088"/>
                      <a:pt x="117271" y="231088"/>
                    </a:cubicBezTo>
                    <a:cubicBezTo>
                      <a:pt x="117271" y="231088"/>
                      <a:pt x="113435" y="254918"/>
                      <a:pt x="116984" y="282213"/>
                    </a:cubicBezTo>
                    <a:cubicBezTo>
                      <a:pt x="120533" y="309518"/>
                      <a:pt x="131422" y="340280"/>
                      <a:pt x="131422" y="340280"/>
                    </a:cubicBezTo>
                    <a:cubicBezTo>
                      <a:pt x="131431" y="340280"/>
                      <a:pt x="153560" y="327367"/>
                      <a:pt x="176197" y="307633"/>
                    </a:cubicBezTo>
                    <a:cubicBezTo>
                      <a:pt x="198844" y="287907"/>
                      <a:pt x="222127" y="261416"/>
                      <a:pt x="222127" y="261416"/>
                    </a:cubicBezTo>
                    <a:cubicBezTo>
                      <a:pt x="222127" y="261416"/>
                      <a:pt x="227729" y="271112"/>
                      <a:pt x="236861" y="278756"/>
                    </a:cubicBezTo>
                    <a:cubicBezTo>
                      <a:pt x="245984" y="286391"/>
                      <a:pt x="258519" y="291752"/>
                      <a:pt x="258519" y="291752"/>
                    </a:cubicBezTo>
                    <a:cubicBezTo>
                      <a:pt x="258528" y="291752"/>
                      <a:pt x="264508" y="279422"/>
                      <a:pt x="268631" y="265464"/>
                    </a:cubicBezTo>
                    <a:cubicBezTo>
                      <a:pt x="272753" y="251507"/>
                      <a:pt x="274990" y="235996"/>
                      <a:pt x="274990" y="235996"/>
                    </a:cubicBezTo>
                    <a:cubicBezTo>
                      <a:pt x="274990" y="235996"/>
                      <a:pt x="294355" y="258976"/>
                      <a:pt x="317454" y="272397"/>
                    </a:cubicBezTo>
                    <a:cubicBezTo>
                      <a:pt x="340544" y="285818"/>
                      <a:pt x="367424" y="289728"/>
                      <a:pt x="367424" y="289728"/>
                    </a:cubicBezTo>
                    <a:cubicBezTo>
                      <a:pt x="367424" y="289728"/>
                      <a:pt x="356378" y="263995"/>
                      <a:pt x="360491" y="242356"/>
                    </a:cubicBezTo>
                    <a:cubicBezTo>
                      <a:pt x="364605" y="220717"/>
                      <a:pt x="383886" y="203072"/>
                      <a:pt x="383886" y="203072"/>
                    </a:cubicBezTo>
                    <a:cubicBezTo>
                      <a:pt x="383886" y="203072"/>
                      <a:pt x="370613" y="172578"/>
                      <a:pt x="378396" y="153675"/>
                    </a:cubicBezTo>
                    <a:cubicBezTo>
                      <a:pt x="393389" y="117275"/>
                      <a:pt x="441371" y="138941"/>
                      <a:pt x="441371" y="138941"/>
                    </a:cubicBezTo>
                    <a:cubicBezTo>
                      <a:pt x="441371" y="138941"/>
                      <a:pt x="443580" y="100406"/>
                      <a:pt x="376667" y="70198"/>
                    </a:cubicBezTo>
                    <a:cubicBezTo>
                      <a:pt x="334176" y="51018"/>
                      <a:pt x="274121" y="71354"/>
                      <a:pt x="274121" y="71354"/>
                    </a:cubicBezTo>
                    <a:cubicBezTo>
                      <a:pt x="274121" y="71354"/>
                      <a:pt x="237546" y="24416"/>
                      <a:pt x="198437" y="8388"/>
                    </a:cubicBezTo>
                    <a:cubicBezTo>
                      <a:pt x="178887" y="365"/>
                      <a:pt x="159541" y="-652"/>
                      <a:pt x="145001" y="29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4" name="Google Shape;13424;p26"/>
              <p:cNvSpPr/>
              <p:nvPr/>
            </p:nvSpPr>
            <p:spPr>
              <a:xfrm>
                <a:off x="5494025" y="1089854"/>
                <a:ext cx="302720" cy="284233"/>
              </a:xfrm>
              <a:custGeom>
                <a:avLst/>
                <a:gdLst/>
                <a:ahLst/>
                <a:cxnLst/>
                <a:rect l="l" t="t" r="r" b="b"/>
                <a:pathLst>
                  <a:path w="302720" h="284233" extrusionOk="0">
                    <a:moveTo>
                      <a:pt x="242352" y="0"/>
                    </a:moveTo>
                    <a:cubicBezTo>
                      <a:pt x="242352" y="-9"/>
                      <a:pt x="219928" y="19531"/>
                      <a:pt x="205378" y="33794"/>
                    </a:cubicBezTo>
                    <a:cubicBezTo>
                      <a:pt x="190829" y="48047"/>
                      <a:pt x="183999" y="56902"/>
                      <a:pt x="183999" y="56902"/>
                    </a:cubicBezTo>
                    <a:lnTo>
                      <a:pt x="144141" y="61228"/>
                    </a:lnTo>
                    <a:cubicBezTo>
                      <a:pt x="144141" y="61228"/>
                      <a:pt x="133955" y="47400"/>
                      <a:pt x="115255" y="38988"/>
                    </a:cubicBezTo>
                    <a:cubicBezTo>
                      <a:pt x="96556" y="30577"/>
                      <a:pt x="69325" y="27730"/>
                      <a:pt x="69325" y="27730"/>
                    </a:cubicBezTo>
                    <a:cubicBezTo>
                      <a:pt x="69325" y="27730"/>
                      <a:pt x="95622" y="37251"/>
                      <a:pt x="111207" y="46503"/>
                    </a:cubicBezTo>
                    <a:cubicBezTo>
                      <a:pt x="126791" y="55756"/>
                      <a:pt x="131718" y="64704"/>
                      <a:pt x="131718" y="64704"/>
                    </a:cubicBezTo>
                    <a:lnTo>
                      <a:pt x="109478" y="71923"/>
                    </a:lnTo>
                    <a:lnTo>
                      <a:pt x="70194" y="82894"/>
                    </a:lnTo>
                    <a:cubicBezTo>
                      <a:pt x="70194" y="82894"/>
                      <a:pt x="62402" y="74714"/>
                      <a:pt x="46503" y="72496"/>
                    </a:cubicBezTo>
                    <a:cubicBezTo>
                      <a:pt x="30614" y="70287"/>
                      <a:pt x="6646" y="73947"/>
                      <a:pt x="6646" y="73947"/>
                    </a:cubicBezTo>
                    <a:cubicBezTo>
                      <a:pt x="6646" y="73947"/>
                      <a:pt x="29375" y="74243"/>
                      <a:pt x="42464" y="77404"/>
                    </a:cubicBezTo>
                    <a:cubicBezTo>
                      <a:pt x="55553" y="80574"/>
                      <a:pt x="58926" y="86647"/>
                      <a:pt x="58926" y="86647"/>
                    </a:cubicBezTo>
                    <a:lnTo>
                      <a:pt x="0" y="114673"/>
                    </a:lnTo>
                    <a:lnTo>
                      <a:pt x="63548" y="93007"/>
                    </a:lnTo>
                    <a:lnTo>
                      <a:pt x="112649" y="78855"/>
                    </a:lnTo>
                    <a:cubicBezTo>
                      <a:pt x="112658" y="78855"/>
                      <a:pt x="109663" y="85473"/>
                      <a:pt x="97924" y="98784"/>
                    </a:cubicBezTo>
                    <a:cubicBezTo>
                      <a:pt x="86176" y="112094"/>
                      <a:pt x="65572" y="132004"/>
                      <a:pt x="65572" y="132004"/>
                    </a:cubicBezTo>
                    <a:cubicBezTo>
                      <a:pt x="65572" y="132004"/>
                      <a:pt x="92332" y="115034"/>
                      <a:pt x="106881" y="100512"/>
                    </a:cubicBezTo>
                    <a:cubicBezTo>
                      <a:pt x="121421" y="86000"/>
                      <a:pt x="123630" y="73947"/>
                      <a:pt x="123630" y="73947"/>
                    </a:cubicBezTo>
                    <a:lnTo>
                      <a:pt x="177648" y="66432"/>
                    </a:lnTo>
                    <a:cubicBezTo>
                      <a:pt x="177648" y="66432"/>
                      <a:pt x="163709" y="79678"/>
                      <a:pt x="152516" y="95318"/>
                    </a:cubicBezTo>
                    <a:cubicBezTo>
                      <a:pt x="141322" y="110957"/>
                      <a:pt x="132873" y="128825"/>
                      <a:pt x="132873" y="128825"/>
                    </a:cubicBezTo>
                    <a:cubicBezTo>
                      <a:pt x="132873" y="128825"/>
                      <a:pt x="112972" y="133151"/>
                      <a:pt x="88967" y="147894"/>
                    </a:cubicBezTo>
                    <a:cubicBezTo>
                      <a:pt x="64963" y="162628"/>
                      <a:pt x="36687" y="188038"/>
                      <a:pt x="36687" y="188038"/>
                    </a:cubicBezTo>
                    <a:cubicBezTo>
                      <a:pt x="36687" y="188038"/>
                      <a:pt x="72246" y="166639"/>
                      <a:pt x="95031" y="154531"/>
                    </a:cubicBezTo>
                    <a:cubicBezTo>
                      <a:pt x="117816" y="142422"/>
                      <a:pt x="127965" y="139510"/>
                      <a:pt x="127965" y="139510"/>
                    </a:cubicBezTo>
                    <a:cubicBezTo>
                      <a:pt x="127965" y="139510"/>
                      <a:pt x="118629" y="151258"/>
                      <a:pt x="107168" y="170707"/>
                    </a:cubicBezTo>
                    <a:cubicBezTo>
                      <a:pt x="86610" y="205563"/>
                      <a:pt x="61524" y="284234"/>
                      <a:pt x="61524" y="284234"/>
                    </a:cubicBezTo>
                    <a:cubicBezTo>
                      <a:pt x="61524" y="284224"/>
                      <a:pt x="94782" y="212653"/>
                      <a:pt x="114387" y="177639"/>
                    </a:cubicBezTo>
                    <a:cubicBezTo>
                      <a:pt x="129444" y="150759"/>
                      <a:pt x="138068" y="143559"/>
                      <a:pt x="138068" y="143559"/>
                    </a:cubicBezTo>
                    <a:cubicBezTo>
                      <a:pt x="138068" y="143559"/>
                      <a:pt x="144483" y="157174"/>
                      <a:pt x="149336" y="176197"/>
                    </a:cubicBezTo>
                    <a:cubicBezTo>
                      <a:pt x="154198" y="195220"/>
                      <a:pt x="157424" y="219816"/>
                      <a:pt x="157424" y="219816"/>
                    </a:cubicBezTo>
                    <a:cubicBezTo>
                      <a:pt x="157424" y="219816"/>
                      <a:pt x="159079" y="193612"/>
                      <a:pt x="155695" y="171862"/>
                    </a:cubicBezTo>
                    <a:cubicBezTo>
                      <a:pt x="152303" y="150112"/>
                      <a:pt x="143854" y="132578"/>
                      <a:pt x="143854" y="132578"/>
                    </a:cubicBezTo>
                    <a:cubicBezTo>
                      <a:pt x="143854" y="132578"/>
                      <a:pt x="151609" y="117206"/>
                      <a:pt x="161759" y="103988"/>
                    </a:cubicBezTo>
                    <a:cubicBezTo>
                      <a:pt x="171908" y="90761"/>
                      <a:pt x="184867" y="75093"/>
                      <a:pt x="184867" y="75093"/>
                    </a:cubicBezTo>
                    <a:lnTo>
                      <a:pt x="202485" y="110920"/>
                    </a:lnTo>
                    <a:cubicBezTo>
                      <a:pt x="202485" y="110911"/>
                      <a:pt x="193861" y="120561"/>
                      <a:pt x="189489" y="134602"/>
                    </a:cubicBezTo>
                    <a:cubicBezTo>
                      <a:pt x="185117" y="148643"/>
                      <a:pt x="184867" y="166954"/>
                      <a:pt x="184867" y="166954"/>
                    </a:cubicBezTo>
                    <a:cubicBezTo>
                      <a:pt x="184867" y="166954"/>
                      <a:pt x="189554" y="150584"/>
                      <a:pt x="195839" y="138068"/>
                    </a:cubicBezTo>
                    <a:cubicBezTo>
                      <a:pt x="202134" y="125553"/>
                      <a:pt x="208558" y="118426"/>
                      <a:pt x="208558" y="118426"/>
                    </a:cubicBezTo>
                    <a:cubicBezTo>
                      <a:pt x="208549" y="118426"/>
                      <a:pt x="213004" y="125756"/>
                      <a:pt x="220972" y="146729"/>
                    </a:cubicBezTo>
                    <a:cubicBezTo>
                      <a:pt x="231537" y="174524"/>
                      <a:pt x="248415" y="230502"/>
                      <a:pt x="248415" y="230502"/>
                    </a:cubicBezTo>
                    <a:lnTo>
                      <a:pt x="232813" y="147025"/>
                    </a:lnTo>
                    <a:cubicBezTo>
                      <a:pt x="232822" y="147025"/>
                      <a:pt x="238109" y="145343"/>
                      <a:pt x="249857" y="152516"/>
                    </a:cubicBezTo>
                    <a:cubicBezTo>
                      <a:pt x="261606" y="159679"/>
                      <a:pt x="279612" y="175624"/>
                      <a:pt x="279612" y="175624"/>
                    </a:cubicBezTo>
                    <a:cubicBezTo>
                      <a:pt x="279612" y="175615"/>
                      <a:pt x="265627" y="156213"/>
                      <a:pt x="253037" y="147312"/>
                    </a:cubicBezTo>
                    <a:cubicBezTo>
                      <a:pt x="240448" y="138410"/>
                      <a:pt x="229356" y="140092"/>
                      <a:pt x="229356" y="140092"/>
                    </a:cubicBezTo>
                    <a:lnTo>
                      <a:pt x="209704" y="99070"/>
                    </a:lnTo>
                    <a:cubicBezTo>
                      <a:pt x="209713" y="99070"/>
                      <a:pt x="227387" y="91731"/>
                      <a:pt x="250153" y="88958"/>
                    </a:cubicBezTo>
                    <a:cubicBezTo>
                      <a:pt x="272911" y="86194"/>
                      <a:pt x="302720" y="88958"/>
                      <a:pt x="302720" y="88958"/>
                    </a:cubicBezTo>
                    <a:cubicBezTo>
                      <a:pt x="302720" y="88958"/>
                      <a:pt x="273077" y="82913"/>
                      <a:pt x="249571" y="82608"/>
                    </a:cubicBezTo>
                    <a:cubicBezTo>
                      <a:pt x="226065" y="82303"/>
                      <a:pt x="206247" y="91269"/>
                      <a:pt x="206247" y="91269"/>
                    </a:cubicBezTo>
                    <a:lnTo>
                      <a:pt x="192669" y="65850"/>
                    </a:lnTo>
                    <a:cubicBezTo>
                      <a:pt x="192669" y="65859"/>
                      <a:pt x="201718" y="53196"/>
                      <a:pt x="218661" y="39857"/>
                    </a:cubicBezTo>
                    <a:cubicBezTo>
                      <a:pt x="235604" y="26519"/>
                      <a:pt x="260552" y="12414"/>
                      <a:pt x="260543" y="12414"/>
                    </a:cubicBezTo>
                    <a:lnTo>
                      <a:pt x="242352" y="0"/>
                    </a:ln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25" name="Google Shape;13425;p26"/>
            <p:cNvGrpSpPr/>
            <p:nvPr/>
          </p:nvGrpSpPr>
          <p:grpSpPr>
            <a:xfrm>
              <a:off x="4720291" y="2691563"/>
              <a:ext cx="445779" cy="458674"/>
              <a:chOff x="4720291" y="2691563"/>
              <a:chExt cx="445779" cy="458674"/>
            </a:xfrm>
          </p:grpSpPr>
          <p:sp>
            <p:nvSpPr>
              <p:cNvPr id="13426" name="Google Shape;13426;p26"/>
              <p:cNvSpPr/>
              <p:nvPr/>
            </p:nvSpPr>
            <p:spPr>
              <a:xfrm>
                <a:off x="4720291" y="2691563"/>
                <a:ext cx="419848" cy="458674"/>
              </a:xfrm>
              <a:custGeom>
                <a:avLst/>
                <a:gdLst/>
                <a:ahLst/>
                <a:cxnLst/>
                <a:rect l="l" t="t" r="r" b="b"/>
                <a:pathLst>
                  <a:path w="419848" h="458674" extrusionOk="0">
                    <a:moveTo>
                      <a:pt x="367710" y="210046"/>
                    </a:moveTo>
                    <a:cubicBezTo>
                      <a:pt x="367710" y="210046"/>
                      <a:pt x="411376" y="157045"/>
                      <a:pt x="402003" y="102657"/>
                    </a:cubicBezTo>
                    <a:cubicBezTo>
                      <a:pt x="387242" y="17017"/>
                      <a:pt x="340332" y="0"/>
                      <a:pt x="340332" y="0"/>
                    </a:cubicBezTo>
                    <a:cubicBezTo>
                      <a:pt x="340332" y="0"/>
                      <a:pt x="350804" y="61256"/>
                      <a:pt x="302406" y="58917"/>
                    </a:cubicBezTo>
                    <a:cubicBezTo>
                      <a:pt x="277283" y="57706"/>
                      <a:pt x="244940" y="28664"/>
                      <a:pt x="244940" y="28664"/>
                    </a:cubicBezTo>
                    <a:cubicBezTo>
                      <a:pt x="244940" y="28664"/>
                      <a:pt x="217635" y="40135"/>
                      <a:pt x="190395" y="33692"/>
                    </a:cubicBezTo>
                    <a:cubicBezTo>
                      <a:pt x="163154" y="27249"/>
                      <a:pt x="135997" y="2884"/>
                      <a:pt x="135997" y="2884"/>
                    </a:cubicBezTo>
                    <a:cubicBezTo>
                      <a:pt x="135997" y="2884"/>
                      <a:pt x="132263" y="33110"/>
                      <a:pt x="140943" y="64167"/>
                    </a:cubicBezTo>
                    <a:cubicBezTo>
                      <a:pt x="149622" y="95216"/>
                      <a:pt x="170716" y="127096"/>
                      <a:pt x="170716" y="127096"/>
                    </a:cubicBezTo>
                    <a:cubicBezTo>
                      <a:pt x="170716" y="127096"/>
                      <a:pt x="151536" y="121901"/>
                      <a:pt x="133511" y="119295"/>
                    </a:cubicBezTo>
                    <a:cubicBezTo>
                      <a:pt x="115477" y="116688"/>
                      <a:pt x="98581" y="116661"/>
                      <a:pt x="98581" y="116661"/>
                    </a:cubicBezTo>
                    <a:cubicBezTo>
                      <a:pt x="98581" y="116661"/>
                      <a:pt x="101104" y="132605"/>
                      <a:pt x="107334" y="146036"/>
                    </a:cubicBezTo>
                    <a:cubicBezTo>
                      <a:pt x="113564" y="159476"/>
                      <a:pt x="123510" y="170401"/>
                      <a:pt x="123510" y="170401"/>
                    </a:cubicBezTo>
                    <a:cubicBezTo>
                      <a:pt x="123510" y="170401"/>
                      <a:pt x="84106" y="181688"/>
                      <a:pt x="53224" y="195737"/>
                    </a:cubicBezTo>
                    <a:cubicBezTo>
                      <a:pt x="22341" y="209787"/>
                      <a:pt x="0" y="226601"/>
                      <a:pt x="0" y="226601"/>
                    </a:cubicBezTo>
                    <a:cubicBezTo>
                      <a:pt x="0" y="226601"/>
                      <a:pt x="33258" y="253527"/>
                      <a:pt x="64814" y="270877"/>
                    </a:cubicBezTo>
                    <a:cubicBezTo>
                      <a:pt x="96371" y="288227"/>
                      <a:pt x="126218" y="296009"/>
                      <a:pt x="126218" y="296009"/>
                    </a:cubicBezTo>
                    <a:cubicBezTo>
                      <a:pt x="126218" y="296009"/>
                      <a:pt x="117788" y="305493"/>
                      <a:pt x="113203" y="315864"/>
                    </a:cubicBezTo>
                    <a:cubicBezTo>
                      <a:pt x="108619" y="326245"/>
                      <a:pt x="107889" y="337512"/>
                      <a:pt x="107889" y="337512"/>
                    </a:cubicBezTo>
                    <a:cubicBezTo>
                      <a:pt x="107889" y="337512"/>
                      <a:pt x="134361" y="342698"/>
                      <a:pt x="158718" y="338862"/>
                    </a:cubicBezTo>
                    <a:cubicBezTo>
                      <a:pt x="183074" y="335016"/>
                      <a:pt x="205305" y="322150"/>
                      <a:pt x="205305" y="322150"/>
                    </a:cubicBezTo>
                    <a:cubicBezTo>
                      <a:pt x="205305" y="322150"/>
                      <a:pt x="185672" y="359706"/>
                      <a:pt x="179857" y="393832"/>
                    </a:cubicBezTo>
                    <a:cubicBezTo>
                      <a:pt x="174034" y="427968"/>
                      <a:pt x="182039" y="458674"/>
                      <a:pt x="182039" y="458674"/>
                    </a:cubicBezTo>
                    <a:cubicBezTo>
                      <a:pt x="182039" y="458674"/>
                      <a:pt x="210148" y="429826"/>
                      <a:pt x="237860" y="420287"/>
                    </a:cubicBezTo>
                    <a:cubicBezTo>
                      <a:pt x="265581" y="410738"/>
                      <a:pt x="292904" y="420481"/>
                      <a:pt x="292904" y="420481"/>
                    </a:cubicBezTo>
                    <a:cubicBezTo>
                      <a:pt x="292904" y="420481"/>
                      <a:pt x="296056" y="367220"/>
                      <a:pt x="363505" y="378192"/>
                    </a:cubicBezTo>
                    <a:cubicBezTo>
                      <a:pt x="390236" y="382546"/>
                      <a:pt x="398944" y="405386"/>
                      <a:pt x="398944" y="405386"/>
                    </a:cubicBezTo>
                    <a:cubicBezTo>
                      <a:pt x="398944" y="405386"/>
                      <a:pt x="425445" y="370576"/>
                      <a:pt x="418771" y="321336"/>
                    </a:cubicBezTo>
                    <a:cubicBezTo>
                      <a:pt x="412088" y="272097"/>
                      <a:pt x="367710" y="210046"/>
                      <a:pt x="367710" y="210046"/>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7" name="Google Shape;13427;p26"/>
              <p:cNvSpPr/>
              <p:nvPr/>
            </p:nvSpPr>
            <p:spPr>
              <a:xfrm>
                <a:off x="4767635" y="2745831"/>
                <a:ext cx="398435" cy="338769"/>
              </a:xfrm>
              <a:custGeom>
                <a:avLst/>
                <a:gdLst/>
                <a:ahLst/>
                <a:cxnLst/>
                <a:rect l="l" t="t" r="r" b="b"/>
                <a:pathLst>
                  <a:path w="398435" h="338769" extrusionOk="0">
                    <a:moveTo>
                      <a:pt x="0" y="176049"/>
                    </a:moveTo>
                    <a:cubicBezTo>
                      <a:pt x="0" y="176049"/>
                      <a:pt x="102232" y="188740"/>
                      <a:pt x="150556" y="184433"/>
                    </a:cubicBezTo>
                    <a:cubicBezTo>
                      <a:pt x="177519" y="182030"/>
                      <a:pt x="194758" y="178203"/>
                      <a:pt x="194758" y="178203"/>
                    </a:cubicBezTo>
                    <a:cubicBezTo>
                      <a:pt x="194758" y="178203"/>
                      <a:pt x="187973" y="187455"/>
                      <a:pt x="166187" y="205462"/>
                    </a:cubicBezTo>
                    <a:cubicBezTo>
                      <a:pt x="144391" y="223458"/>
                      <a:pt x="107584" y="250209"/>
                      <a:pt x="107584" y="250209"/>
                    </a:cubicBezTo>
                    <a:cubicBezTo>
                      <a:pt x="107584" y="250209"/>
                      <a:pt x="147071" y="232961"/>
                      <a:pt x="172408" y="214982"/>
                    </a:cubicBezTo>
                    <a:cubicBezTo>
                      <a:pt x="197743" y="197004"/>
                      <a:pt x="208937" y="178295"/>
                      <a:pt x="208937" y="178295"/>
                    </a:cubicBezTo>
                    <a:cubicBezTo>
                      <a:pt x="208937" y="178295"/>
                      <a:pt x="233358" y="178221"/>
                      <a:pt x="255672" y="174210"/>
                    </a:cubicBezTo>
                    <a:cubicBezTo>
                      <a:pt x="277976" y="170189"/>
                      <a:pt x="298172" y="162230"/>
                      <a:pt x="298172" y="162230"/>
                    </a:cubicBezTo>
                    <a:lnTo>
                      <a:pt x="271810" y="215186"/>
                    </a:lnTo>
                    <a:cubicBezTo>
                      <a:pt x="271810" y="215186"/>
                      <a:pt x="256744" y="211664"/>
                      <a:pt x="234699" y="219761"/>
                    </a:cubicBezTo>
                    <a:cubicBezTo>
                      <a:pt x="212653" y="227868"/>
                      <a:pt x="183629" y="247602"/>
                      <a:pt x="183629" y="247602"/>
                    </a:cubicBezTo>
                    <a:cubicBezTo>
                      <a:pt x="183629" y="247602"/>
                      <a:pt x="214095" y="235613"/>
                      <a:pt x="233793" y="229855"/>
                    </a:cubicBezTo>
                    <a:cubicBezTo>
                      <a:pt x="253490" y="224105"/>
                      <a:pt x="262410" y="224577"/>
                      <a:pt x="262410" y="224577"/>
                    </a:cubicBezTo>
                    <a:lnTo>
                      <a:pt x="229633" y="269250"/>
                    </a:lnTo>
                    <a:lnTo>
                      <a:pt x="183425" y="325357"/>
                    </a:lnTo>
                    <a:lnTo>
                      <a:pt x="236020" y="277227"/>
                    </a:lnTo>
                    <a:cubicBezTo>
                      <a:pt x="236020" y="277227"/>
                      <a:pt x="242038" y="283873"/>
                      <a:pt x="241640" y="299254"/>
                    </a:cubicBezTo>
                    <a:cubicBezTo>
                      <a:pt x="241234" y="314644"/>
                      <a:pt x="234421" y="338769"/>
                      <a:pt x="234421" y="338769"/>
                    </a:cubicBezTo>
                    <a:cubicBezTo>
                      <a:pt x="234421" y="338769"/>
                      <a:pt x="246576" y="315199"/>
                      <a:pt x="249016" y="297331"/>
                    </a:cubicBezTo>
                    <a:cubicBezTo>
                      <a:pt x="251457" y="279464"/>
                      <a:pt x="244173" y="267290"/>
                      <a:pt x="244173" y="267290"/>
                    </a:cubicBezTo>
                    <a:lnTo>
                      <a:pt x="269897" y="231260"/>
                    </a:lnTo>
                    <a:lnTo>
                      <a:pt x="285602" y="211414"/>
                    </a:lnTo>
                    <a:cubicBezTo>
                      <a:pt x="285602" y="211414"/>
                      <a:pt x="294781" y="221249"/>
                      <a:pt x="300872" y="242296"/>
                    </a:cubicBezTo>
                    <a:cubicBezTo>
                      <a:pt x="306963" y="263353"/>
                      <a:pt x="309977" y="295621"/>
                      <a:pt x="309977" y="295621"/>
                    </a:cubicBezTo>
                    <a:cubicBezTo>
                      <a:pt x="309977" y="295621"/>
                      <a:pt x="315273" y="265470"/>
                      <a:pt x="311187" y="241548"/>
                    </a:cubicBezTo>
                    <a:cubicBezTo>
                      <a:pt x="307102" y="217635"/>
                      <a:pt x="293616" y="199952"/>
                      <a:pt x="293616" y="199952"/>
                    </a:cubicBezTo>
                    <a:lnTo>
                      <a:pt x="311493" y="160021"/>
                    </a:lnTo>
                    <a:cubicBezTo>
                      <a:pt x="311493" y="160021"/>
                      <a:pt x="324248" y="157304"/>
                      <a:pt x="345979" y="149059"/>
                    </a:cubicBezTo>
                    <a:cubicBezTo>
                      <a:pt x="367720" y="140823"/>
                      <a:pt x="398436" y="127050"/>
                      <a:pt x="398436" y="127050"/>
                    </a:cubicBezTo>
                    <a:lnTo>
                      <a:pt x="389340" y="101695"/>
                    </a:lnTo>
                    <a:cubicBezTo>
                      <a:pt x="389340" y="101695"/>
                      <a:pt x="364716" y="120765"/>
                      <a:pt x="343308" y="131986"/>
                    </a:cubicBezTo>
                    <a:cubicBezTo>
                      <a:pt x="321910" y="143208"/>
                      <a:pt x="303728" y="146581"/>
                      <a:pt x="303728" y="146581"/>
                    </a:cubicBezTo>
                    <a:lnTo>
                      <a:pt x="277597" y="119507"/>
                    </a:lnTo>
                    <a:cubicBezTo>
                      <a:pt x="277597" y="119507"/>
                      <a:pt x="294799" y="103045"/>
                      <a:pt x="301953" y="78097"/>
                    </a:cubicBezTo>
                    <a:cubicBezTo>
                      <a:pt x="309117" y="53159"/>
                      <a:pt x="311049" y="18986"/>
                      <a:pt x="311049" y="18986"/>
                    </a:cubicBezTo>
                    <a:cubicBezTo>
                      <a:pt x="311049" y="18986"/>
                      <a:pt x="305115" y="51892"/>
                      <a:pt x="294522" y="74529"/>
                    </a:cubicBezTo>
                    <a:cubicBezTo>
                      <a:pt x="283919" y="97157"/>
                      <a:pt x="269223" y="111900"/>
                      <a:pt x="269223" y="111900"/>
                    </a:cubicBezTo>
                    <a:lnTo>
                      <a:pt x="226648" y="70878"/>
                    </a:lnTo>
                    <a:cubicBezTo>
                      <a:pt x="226648" y="70878"/>
                      <a:pt x="231990" y="59777"/>
                      <a:pt x="225363" y="42057"/>
                    </a:cubicBezTo>
                    <a:cubicBezTo>
                      <a:pt x="218726" y="24338"/>
                      <a:pt x="200119" y="0"/>
                      <a:pt x="200119" y="0"/>
                    </a:cubicBezTo>
                    <a:cubicBezTo>
                      <a:pt x="200119" y="0"/>
                      <a:pt x="213300" y="27176"/>
                      <a:pt x="218125" y="43148"/>
                    </a:cubicBezTo>
                    <a:cubicBezTo>
                      <a:pt x="222960" y="59111"/>
                      <a:pt x="219438" y="63872"/>
                      <a:pt x="219438" y="63872"/>
                    </a:cubicBezTo>
                    <a:lnTo>
                      <a:pt x="124342" y="5675"/>
                    </a:lnTo>
                    <a:cubicBezTo>
                      <a:pt x="124342" y="5675"/>
                      <a:pt x="186097" y="51347"/>
                      <a:pt x="216008" y="76332"/>
                    </a:cubicBezTo>
                    <a:cubicBezTo>
                      <a:pt x="238571" y="95198"/>
                      <a:pt x="245716" y="103378"/>
                      <a:pt x="245716" y="103378"/>
                    </a:cubicBezTo>
                    <a:cubicBezTo>
                      <a:pt x="245716" y="103378"/>
                      <a:pt x="235077" y="106872"/>
                      <a:pt x="218070" y="107269"/>
                    </a:cubicBezTo>
                    <a:cubicBezTo>
                      <a:pt x="201062" y="107667"/>
                      <a:pt x="179978" y="104274"/>
                      <a:pt x="179978" y="104274"/>
                    </a:cubicBezTo>
                    <a:cubicBezTo>
                      <a:pt x="179978" y="104274"/>
                      <a:pt x="202060" y="113074"/>
                      <a:pt x="220279" y="115459"/>
                    </a:cubicBezTo>
                    <a:cubicBezTo>
                      <a:pt x="238497" y="117844"/>
                      <a:pt x="252862" y="113813"/>
                      <a:pt x="252862" y="113813"/>
                    </a:cubicBezTo>
                    <a:lnTo>
                      <a:pt x="289964" y="150232"/>
                    </a:lnTo>
                    <a:cubicBezTo>
                      <a:pt x="289964" y="150232"/>
                      <a:pt x="267328" y="156111"/>
                      <a:pt x="248240" y="160224"/>
                    </a:cubicBezTo>
                    <a:cubicBezTo>
                      <a:pt x="229152" y="164338"/>
                      <a:pt x="208004" y="164624"/>
                      <a:pt x="208004" y="164624"/>
                    </a:cubicBezTo>
                    <a:cubicBezTo>
                      <a:pt x="208004" y="164624"/>
                      <a:pt x="189979" y="147099"/>
                      <a:pt x="165013" y="132689"/>
                    </a:cubicBezTo>
                    <a:cubicBezTo>
                      <a:pt x="140046" y="118278"/>
                      <a:pt x="108148" y="106973"/>
                      <a:pt x="108148" y="106973"/>
                    </a:cubicBezTo>
                    <a:cubicBezTo>
                      <a:pt x="108148" y="106973"/>
                      <a:pt x="136358" y="122456"/>
                      <a:pt x="157581" y="137061"/>
                    </a:cubicBezTo>
                    <a:cubicBezTo>
                      <a:pt x="178813" y="151656"/>
                      <a:pt x="193057" y="165382"/>
                      <a:pt x="193057" y="165382"/>
                    </a:cubicBezTo>
                    <a:cubicBezTo>
                      <a:pt x="193057" y="165382"/>
                      <a:pt x="181817" y="170873"/>
                      <a:pt x="144798" y="173350"/>
                    </a:cubicBezTo>
                    <a:cubicBezTo>
                      <a:pt x="96593" y="176576"/>
                      <a:pt x="0" y="176049"/>
                      <a:pt x="0" y="17604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28" name="Google Shape;13428;p26"/>
            <p:cNvGrpSpPr/>
            <p:nvPr/>
          </p:nvGrpSpPr>
          <p:grpSpPr>
            <a:xfrm>
              <a:off x="4772497" y="1886706"/>
              <a:ext cx="327789" cy="279112"/>
              <a:chOff x="4772497" y="1886706"/>
              <a:chExt cx="327789" cy="279112"/>
            </a:xfrm>
          </p:grpSpPr>
          <p:sp>
            <p:nvSpPr>
              <p:cNvPr id="13429" name="Google Shape;13429;p26"/>
              <p:cNvSpPr/>
              <p:nvPr/>
            </p:nvSpPr>
            <p:spPr>
              <a:xfrm>
                <a:off x="4786840" y="1886706"/>
                <a:ext cx="313446" cy="279112"/>
              </a:xfrm>
              <a:custGeom>
                <a:avLst/>
                <a:gdLst/>
                <a:ahLst/>
                <a:cxnLst/>
                <a:rect l="l" t="t" r="r" b="b"/>
                <a:pathLst>
                  <a:path w="313446" h="279112" extrusionOk="0">
                    <a:moveTo>
                      <a:pt x="47274" y="137421"/>
                    </a:moveTo>
                    <a:cubicBezTo>
                      <a:pt x="47274" y="137421"/>
                      <a:pt x="5327" y="166427"/>
                      <a:pt x="1002" y="200008"/>
                    </a:cubicBezTo>
                    <a:cubicBezTo>
                      <a:pt x="-5802" y="252871"/>
                      <a:pt x="24277" y="266477"/>
                      <a:pt x="24277" y="266477"/>
                    </a:cubicBezTo>
                    <a:cubicBezTo>
                      <a:pt x="24277" y="266477"/>
                      <a:pt x="29203" y="228672"/>
                      <a:pt x="63330" y="233488"/>
                    </a:cubicBezTo>
                    <a:cubicBezTo>
                      <a:pt x="81040" y="235983"/>
                      <a:pt x="98270" y="255838"/>
                      <a:pt x="98270" y="255838"/>
                    </a:cubicBezTo>
                    <a:cubicBezTo>
                      <a:pt x="98270" y="255838"/>
                      <a:pt x="120112" y="250819"/>
                      <a:pt x="138275" y="256633"/>
                    </a:cubicBezTo>
                    <a:cubicBezTo>
                      <a:pt x="156429" y="262456"/>
                      <a:pt x="170904" y="279113"/>
                      <a:pt x="170904" y="279113"/>
                    </a:cubicBezTo>
                    <a:cubicBezTo>
                      <a:pt x="170904" y="279113"/>
                      <a:pt x="179704" y="261079"/>
                      <a:pt x="179796" y="241677"/>
                    </a:cubicBezTo>
                    <a:cubicBezTo>
                      <a:pt x="179879" y="222266"/>
                      <a:pt x="171264" y="201487"/>
                      <a:pt x="171264" y="201487"/>
                    </a:cubicBezTo>
                    <a:cubicBezTo>
                      <a:pt x="171264" y="201487"/>
                      <a:pt x="183919" y="205979"/>
                      <a:pt x="196277" y="208826"/>
                    </a:cubicBezTo>
                    <a:cubicBezTo>
                      <a:pt x="208636" y="211673"/>
                      <a:pt x="220707" y="212875"/>
                      <a:pt x="220707" y="212875"/>
                    </a:cubicBezTo>
                    <a:cubicBezTo>
                      <a:pt x="220707" y="212875"/>
                      <a:pt x="222131" y="203049"/>
                      <a:pt x="220402" y="194481"/>
                    </a:cubicBezTo>
                    <a:cubicBezTo>
                      <a:pt x="218674" y="185912"/>
                      <a:pt x="213784" y="178600"/>
                      <a:pt x="213784" y="178600"/>
                    </a:cubicBezTo>
                    <a:cubicBezTo>
                      <a:pt x="213784" y="178600"/>
                      <a:pt x="244231" y="174543"/>
                      <a:pt x="269152" y="168211"/>
                    </a:cubicBezTo>
                    <a:cubicBezTo>
                      <a:pt x="294063" y="161879"/>
                      <a:pt x="313446" y="153274"/>
                      <a:pt x="313446" y="153274"/>
                    </a:cubicBezTo>
                    <a:cubicBezTo>
                      <a:pt x="313446" y="153274"/>
                      <a:pt x="295126" y="134639"/>
                      <a:pt x="276093" y="121911"/>
                    </a:cubicBezTo>
                    <a:cubicBezTo>
                      <a:pt x="257052" y="109192"/>
                      <a:pt x="237299" y="102380"/>
                      <a:pt x="237299" y="102380"/>
                    </a:cubicBezTo>
                    <a:cubicBezTo>
                      <a:pt x="237299" y="102380"/>
                      <a:pt x="245249" y="97240"/>
                      <a:pt x="250619" y="91278"/>
                    </a:cubicBezTo>
                    <a:cubicBezTo>
                      <a:pt x="255998" y="85326"/>
                      <a:pt x="258808" y="78550"/>
                      <a:pt x="258808" y="78550"/>
                    </a:cubicBezTo>
                    <a:cubicBezTo>
                      <a:pt x="258808" y="78550"/>
                      <a:pt x="240932" y="73549"/>
                      <a:pt x="222750" y="74160"/>
                    </a:cubicBezTo>
                    <a:cubicBezTo>
                      <a:pt x="204569" y="74770"/>
                      <a:pt x="186072" y="81000"/>
                      <a:pt x="186072" y="81000"/>
                    </a:cubicBezTo>
                    <a:cubicBezTo>
                      <a:pt x="186072" y="81000"/>
                      <a:pt x="207711" y="59647"/>
                      <a:pt x="218784" y="39395"/>
                    </a:cubicBezTo>
                    <a:cubicBezTo>
                      <a:pt x="229858" y="19152"/>
                      <a:pt x="230366" y="0"/>
                      <a:pt x="230366" y="0"/>
                    </a:cubicBezTo>
                    <a:cubicBezTo>
                      <a:pt x="230366" y="0"/>
                      <a:pt x="204430" y="15483"/>
                      <a:pt x="182680" y="19309"/>
                    </a:cubicBezTo>
                    <a:cubicBezTo>
                      <a:pt x="160940" y="23136"/>
                      <a:pt x="143386" y="15316"/>
                      <a:pt x="143386" y="15316"/>
                    </a:cubicBezTo>
                    <a:cubicBezTo>
                      <a:pt x="143386" y="15316"/>
                      <a:pt x="130344" y="47326"/>
                      <a:pt x="84358" y="35938"/>
                    </a:cubicBezTo>
                    <a:cubicBezTo>
                      <a:pt x="66130" y="31428"/>
                      <a:pt x="64531" y="16989"/>
                      <a:pt x="64531" y="16989"/>
                    </a:cubicBezTo>
                    <a:cubicBezTo>
                      <a:pt x="64531" y="16989"/>
                      <a:pt x="38539" y="36197"/>
                      <a:pt x="33335" y="66469"/>
                    </a:cubicBezTo>
                    <a:cubicBezTo>
                      <a:pt x="28131" y="96741"/>
                      <a:pt x="47274" y="137421"/>
                      <a:pt x="47274"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0" name="Google Shape;13430;p26"/>
              <p:cNvSpPr/>
              <p:nvPr/>
            </p:nvSpPr>
            <p:spPr>
              <a:xfrm>
                <a:off x="4772497" y="1919419"/>
                <a:ext cx="294697" cy="209353"/>
              </a:xfrm>
              <a:custGeom>
                <a:avLst/>
                <a:gdLst/>
                <a:ahLst/>
                <a:cxnLst/>
                <a:rect l="l" t="t" r="r" b="b"/>
                <a:pathLst>
                  <a:path w="294697" h="209353" extrusionOk="0">
                    <a:moveTo>
                      <a:pt x="294697" y="114978"/>
                    </a:moveTo>
                    <a:cubicBezTo>
                      <a:pt x="294697" y="114978"/>
                      <a:pt x="224207" y="100106"/>
                      <a:pt x="188787" y="99311"/>
                    </a:cubicBezTo>
                    <a:cubicBezTo>
                      <a:pt x="169034" y="98876"/>
                      <a:pt x="155936" y="99976"/>
                      <a:pt x="155936" y="99976"/>
                    </a:cubicBezTo>
                    <a:cubicBezTo>
                      <a:pt x="155936" y="99976"/>
                      <a:pt x="162656" y="94846"/>
                      <a:pt x="181882" y="85483"/>
                    </a:cubicBezTo>
                    <a:cubicBezTo>
                      <a:pt x="201108" y="76128"/>
                      <a:pt x="232831" y="62522"/>
                      <a:pt x="232831" y="62522"/>
                    </a:cubicBezTo>
                    <a:cubicBezTo>
                      <a:pt x="232831" y="62522"/>
                      <a:pt x="201117" y="70185"/>
                      <a:pt x="179368" y="79290"/>
                    </a:cubicBezTo>
                    <a:cubicBezTo>
                      <a:pt x="157609" y="88385"/>
                      <a:pt x="145823" y="98922"/>
                      <a:pt x="145823" y="98922"/>
                    </a:cubicBezTo>
                    <a:cubicBezTo>
                      <a:pt x="145823" y="98922"/>
                      <a:pt x="128354" y="97240"/>
                      <a:pt x="111595" y="98100"/>
                    </a:cubicBezTo>
                    <a:cubicBezTo>
                      <a:pt x="94837" y="98969"/>
                      <a:pt x="78781" y="102361"/>
                      <a:pt x="78781" y="102361"/>
                    </a:cubicBezTo>
                    <a:lnTo>
                      <a:pt x="108360" y="72163"/>
                    </a:lnTo>
                    <a:cubicBezTo>
                      <a:pt x="108360" y="72163"/>
                      <a:pt x="118408" y="75361"/>
                      <a:pt x="135813" y="72006"/>
                    </a:cubicBezTo>
                    <a:cubicBezTo>
                      <a:pt x="153209" y="68651"/>
                      <a:pt x="177953" y="58751"/>
                      <a:pt x="177953" y="58751"/>
                    </a:cubicBezTo>
                    <a:cubicBezTo>
                      <a:pt x="177953" y="58751"/>
                      <a:pt x="153745" y="63862"/>
                      <a:pt x="138503" y="65961"/>
                    </a:cubicBezTo>
                    <a:cubicBezTo>
                      <a:pt x="123260" y="68059"/>
                      <a:pt x="116975" y="67144"/>
                      <a:pt x="116975" y="67144"/>
                    </a:cubicBezTo>
                    <a:lnTo>
                      <a:pt x="149466" y="42409"/>
                    </a:lnTo>
                    <a:lnTo>
                      <a:pt x="193861" y="11702"/>
                    </a:lnTo>
                    <a:lnTo>
                      <a:pt x="146508" y="37131"/>
                    </a:lnTo>
                    <a:cubicBezTo>
                      <a:pt x="146508" y="37131"/>
                      <a:pt x="143559" y="32694"/>
                      <a:pt x="146961" y="23404"/>
                    </a:cubicBezTo>
                    <a:cubicBezTo>
                      <a:pt x="150362" y="14124"/>
                      <a:pt x="160123" y="0"/>
                      <a:pt x="160123" y="0"/>
                    </a:cubicBezTo>
                    <a:cubicBezTo>
                      <a:pt x="160123" y="0"/>
                      <a:pt x="146656" y="13403"/>
                      <a:pt x="141294" y="24051"/>
                    </a:cubicBezTo>
                    <a:cubicBezTo>
                      <a:pt x="135933" y="34700"/>
                      <a:pt x="138669" y="42575"/>
                      <a:pt x="138669" y="42575"/>
                    </a:cubicBezTo>
                    <a:lnTo>
                      <a:pt x="112982" y="62568"/>
                    </a:lnTo>
                    <a:lnTo>
                      <a:pt x="97740" y="73476"/>
                    </a:lnTo>
                    <a:cubicBezTo>
                      <a:pt x="97740" y="73476"/>
                      <a:pt x="93173" y="66876"/>
                      <a:pt x="93081" y="53713"/>
                    </a:cubicBezTo>
                    <a:cubicBezTo>
                      <a:pt x="92988" y="40541"/>
                      <a:pt x="97379" y="20798"/>
                      <a:pt x="97379" y="20798"/>
                    </a:cubicBezTo>
                    <a:cubicBezTo>
                      <a:pt x="97379" y="20798"/>
                      <a:pt x="87480" y="38674"/>
                      <a:pt x="85557" y="53436"/>
                    </a:cubicBezTo>
                    <a:cubicBezTo>
                      <a:pt x="83634" y="68207"/>
                      <a:pt x="89688" y="79854"/>
                      <a:pt x="89688" y="79854"/>
                    </a:cubicBezTo>
                    <a:lnTo>
                      <a:pt x="68817" y="102759"/>
                    </a:lnTo>
                    <a:cubicBezTo>
                      <a:pt x="68817" y="102759"/>
                      <a:pt x="59149" y="103507"/>
                      <a:pt x="41947" y="106973"/>
                    </a:cubicBezTo>
                    <a:cubicBezTo>
                      <a:pt x="24745" y="110431"/>
                      <a:pt x="0" y="116596"/>
                      <a:pt x="0" y="116596"/>
                    </a:cubicBezTo>
                    <a:lnTo>
                      <a:pt x="1359" y="132587"/>
                    </a:lnTo>
                    <a:cubicBezTo>
                      <a:pt x="1359" y="132587"/>
                      <a:pt x="22822" y="122780"/>
                      <a:pt x="40393" y="117492"/>
                    </a:cubicBezTo>
                    <a:cubicBezTo>
                      <a:pt x="57965" y="112205"/>
                      <a:pt x="71646" y="111438"/>
                      <a:pt x="71646" y="111438"/>
                    </a:cubicBezTo>
                    <a:lnTo>
                      <a:pt x="84836" y="129666"/>
                    </a:lnTo>
                    <a:cubicBezTo>
                      <a:pt x="84836" y="129666"/>
                      <a:pt x="69205" y="138419"/>
                      <a:pt x="59038" y="153015"/>
                    </a:cubicBezTo>
                    <a:cubicBezTo>
                      <a:pt x="48861" y="167610"/>
                      <a:pt x="40560" y="188158"/>
                      <a:pt x="40560" y="188158"/>
                    </a:cubicBezTo>
                    <a:cubicBezTo>
                      <a:pt x="40560" y="188158"/>
                      <a:pt x="51467" y="168664"/>
                      <a:pt x="63622" y="155705"/>
                    </a:cubicBezTo>
                    <a:cubicBezTo>
                      <a:pt x="75787" y="142755"/>
                      <a:pt x="89282" y="134861"/>
                      <a:pt x="89282" y="134861"/>
                    </a:cubicBezTo>
                    <a:lnTo>
                      <a:pt x="111401" y="162683"/>
                    </a:lnTo>
                    <a:cubicBezTo>
                      <a:pt x="111401" y="162683"/>
                      <a:pt x="105328" y="169033"/>
                      <a:pt x="106475" y="180218"/>
                    </a:cubicBezTo>
                    <a:cubicBezTo>
                      <a:pt x="107621" y="191412"/>
                      <a:pt x="115995" y="207449"/>
                      <a:pt x="115995" y="207449"/>
                    </a:cubicBezTo>
                    <a:cubicBezTo>
                      <a:pt x="115995" y="207449"/>
                      <a:pt x="112085" y="190081"/>
                      <a:pt x="111864" y="180070"/>
                    </a:cubicBezTo>
                    <a:cubicBezTo>
                      <a:pt x="111651" y="170069"/>
                      <a:pt x="115135" y="167434"/>
                      <a:pt x="115135" y="167434"/>
                    </a:cubicBezTo>
                    <a:lnTo>
                      <a:pt x="171307" y="209353"/>
                    </a:lnTo>
                    <a:cubicBezTo>
                      <a:pt x="171307" y="209353"/>
                      <a:pt x="136423" y="177362"/>
                      <a:pt x="120108" y="160132"/>
                    </a:cubicBezTo>
                    <a:cubicBezTo>
                      <a:pt x="107797" y="147127"/>
                      <a:pt x="104348" y="141673"/>
                      <a:pt x="104348" y="141673"/>
                    </a:cubicBezTo>
                    <a:cubicBezTo>
                      <a:pt x="104348" y="141673"/>
                      <a:pt x="112668" y="140305"/>
                      <a:pt x="124897" y="141266"/>
                    </a:cubicBezTo>
                    <a:cubicBezTo>
                      <a:pt x="137135" y="142218"/>
                      <a:pt x="151518" y="145759"/>
                      <a:pt x="151518" y="145759"/>
                    </a:cubicBezTo>
                    <a:cubicBezTo>
                      <a:pt x="151518" y="145759"/>
                      <a:pt x="137523" y="138882"/>
                      <a:pt x="124980" y="136155"/>
                    </a:cubicBezTo>
                    <a:cubicBezTo>
                      <a:pt x="112446" y="133428"/>
                      <a:pt x="101354" y="134861"/>
                      <a:pt x="101354" y="134861"/>
                    </a:cubicBezTo>
                    <a:lnTo>
                      <a:pt x="82220" y="110199"/>
                    </a:lnTo>
                    <a:cubicBezTo>
                      <a:pt x="82220" y="110199"/>
                      <a:pt x="99588" y="108240"/>
                      <a:pt x="114063" y="107094"/>
                    </a:cubicBezTo>
                    <a:cubicBezTo>
                      <a:pt x="128548" y="105948"/>
                      <a:pt x="143716" y="107260"/>
                      <a:pt x="143716" y="107260"/>
                    </a:cubicBezTo>
                    <a:cubicBezTo>
                      <a:pt x="143716" y="107260"/>
                      <a:pt x="153052" y="119138"/>
                      <a:pt x="167970" y="129611"/>
                    </a:cubicBezTo>
                    <a:cubicBezTo>
                      <a:pt x="182899" y="140093"/>
                      <a:pt x="203410" y="149179"/>
                      <a:pt x="203410" y="149179"/>
                    </a:cubicBezTo>
                    <a:cubicBezTo>
                      <a:pt x="203410" y="149179"/>
                      <a:pt x="186383" y="137828"/>
                      <a:pt x="174173" y="127494"/>
                    </a:cubicBezTo>
                    <a:cubicBezTo>
                      <a:pt x="161953" y="117160"/>
                      <a:pt x="154558" y="107852"/>
                      <a:pt x="154558" y="107852"/>
                    </a:cubicBezTo>
                    <a:cubicBezTo>
                      <a:pt x="154558" y="107852"/>
                      <a:pt x="163700" y="105319"/>
                      <a:pt x="190663" y="106428"/>
                    </a:cubicBezTo>
                    <a:cubicBezTo>
                      <a:pt x="225770" y="107861"/>
                      <a:pt x="294697" y="114978"/>
                      <a:pt x="294697"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31" name="Google Shape;13431;p26"/>
            <p:cNvGrpSpPr/>
            <p:nvPr/>
          </p:nvGrpSpPr>
          <p:grpSpPr>
            <a:xfrm>
              <a:off x="5892645" y="2057515"/>
              <a:ext cx="116115" cy="357893"/>
              <a:chOff x="5892645" y="2057515"/>
              <a:chExt cx="116115" cy="357893"/>
            </a:xfrm>
          </p:grpSpPr>
          <p:sp>
            <p:nvSpPr>
              <p:cNvPr id="13432" name="Google Shape;13432;p26"/>
              <p:cNvSpPr/>
              <p:nvPr/>
            </p:nvSpPr>
            <p:spPr>
              <a:xfrm>
                <a:off x="5892645" y="2057515"/>
                <a:ext cx="116115" cy="357893"/>
              </a:xfrm>
              <a:custGeom>
                <a:avLst/>
                <a:gdLst/>
                <a:ahLst/>
                <a:cxnLst/>
                <a:rect l="l" t="t" r="r" b="b"/>
                <a:pathLst>
                  <a:path w="116115" h="357893" extrusionOk="0">
                    <a:moveTo>
                      <a:pt x="102250" y="0"/>
                    </a:moveTo>
                    <a:cubicBezTo>
                      <a:pt x="102158" y="869"/>
                      <a:pt x="102038" y="860"/>
                      <a:pt x="101964" y="1728"/>
                    </a:cubicBezTo>
                    <a:cubicBezTo>
                      <a:pt x="100873" y="14531"/>
                      <a:pt x="102546" y="28017"/>
                      <a:pt x="102546" y="28017"/>
                    </a:cubicBezTo>
                    <a:cubicBezTo>
                      <a:pt x="102546" y="28017"/>
                      <a:pt x="81609" y="23672"/>
                      <a:pt x="56329" y="28886"/>
                    </a:cubicBezTo>
                    <a:cubicBezTo>
                      <a:pt x="31039" y="34099"/>
                      <a:pt x="1155" y="48814"/>
                      <a:pt x="1155" y="48814"/>
                    </a:cubicBezTo>
                    <a:cubicBezTo>
                      <a:pt x="1155" y="48814"/>
                      <a:pt x="8393" y="75620"/>
                      <a:pt x="21666" y="103119"/>
                    </a:cubicBezTo>
                    <a:cubicBezTo>
                      <a:pt x="34940" y="130627"/>
                      <a:pt x="54305" y="158875"/>
                      <a:pt x="54305" y="158866"/>
                    </a:cubicBezTo>
                    <a:cubicBezTo>
                      <a:pt x="54305" y="158875"/>
                      <a:pt x="44507" y="166094"/>
                      <a:pt x="35818" y="177648"/>
                    </a:cubicBezTo>
                    <a:cubicBezTo>
                      <a:pt x="27129" y="189193"/>
                      <a:pt x="19642" y="205083"/>
                      <a:pt x="19642" y="205083"/>
                    </a:cubicBezTo>
                    <a:cubicBezTo>
                      <a:pt x="19642" y="205083"/>
                      <a:pt x="29847" y="211941"/>
                      <a:pt x="41595" y="216637"/>
                    </a:cubicBezTo>
                    <a:cubicBezTo>
                      <a:pt x="53343" y="221342"/>
                      <a:pt x="66728" y="223865"/>
                      <a:pt x="66728" y="223865"/>
                    </a:cubicBezTo>
                    <a:cubicBezTo>
                      <a:pt x="66728" y="223865"/>
                      <a:pt x="42085" y="248536"/>
                      <a:pt x="25419" y="277588"/>
                    </a:cubicBezTo>
                    <a:cubicBezTo>
                      <a:pt x="8754" y="306639"/>
                      <a:pt x="0" y="339980"/>
                      <a:pt x="0" y="339980"/>
                    </a:cubicBezTo>
                    <a:cubicBezTo>
                      <a:pt x="0" y="339980"/>
                      <a:pt x="25234" y="325699"/>
                      <a:pt x="43906" y="330164"/>
                    </a:cubicBezTo>
                    <a:cubicBezTo>
                      <a:pt x="62578" y="334619"/>
                      <a:pt x="74520" y="357894"/>
                      <a:pt x="74520" y="357894"/>
                    </a:cubicBezTo>
                    <a:cubicBezTo>
                      <a:pt x="74529" y="357894"/>
                      <a:pt x="100004" y="343937"/>
                      <a:pt x="116115" y="348937"/>
                    </a:cubicBezTo>
                    <a:cubicBezTo>
                      <a:pt x="112168" y="221942"/>
                      <a:pt x="107177" y="103452"/>
                      <a:pt x="102250"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3" name="Google Shape;13433;p26"/>
              <p:cNvSpPr/>
              <p:nvPr/>
            </p:nvSpPr>
            <p:spPr>
              <a:xfrm>
                <a:off x="5923555" y="2121932"/>
                <a:ext cx="83763" cy="267475"/>
              </a:xfrm>
              <a:custGeom>
                <a:avLst/>
                <a:gdLst/>
                <a:ahLst/>
                <a:cxnLst/>
                <a:rect l="l" t="t" r="r" b="b"/>
                <a:pathLst>
                  <a:path w="83763" h="267475" extrusionOk="0">
                    <a:moveTo>
                      <a:pt x="0" y="0"/>
                    </a:moveTo>
                    <a:cubicBezTo>
                      <a:pt x="0" y="0"/>
                      <a:pt x="47233" y="32481"/>
                      <a:pt x="76831" y="55747"/>
                    </a:cubicBezTo>
                    <a:cubicBezTo>
                      <a:pt x="76637" y="50848"/>
                      <a:pt x="76165" y="45884"/>
                      <a:pt x="75962" y="41013"/>
                    </a:cubicBezTo>
                    <a:cubicBezTo>
                      <a:pt x="44886" y="20197"/>
                      <a:pt x="0" y="0"/>
                      <a:pt x="0" y="0"/>
                    </a:cubicBezTo>
                    <a:close/>
                    <a:moveTo>
                      <a:pt x="78855" y="106299"/>
                    </a:moveTo>
                    <a:cubicBezTo>
                      <a:pt x="61043" y="112593"/>
                      <a:pt x="39284" y="117271"/>
                      <a:pt x="39284" y="117271"/>
                    </a:cubicBezTo>
                    <a:cubicBezTo>
                      <a:pt x="39284" y="117271"/>
                      <a:pt x="60248" y="117437"/>
                      <a:pt x="79142" y="113804"/>
                    </a:cubicBezTo>
                    <a:cubicBezTo>
                      <a:pt x="79049" y="111216"/>
                      <a:pt x="78957" y="108868"/>
                      <a:pt x="78855" y="106299"/>
                    </a:cubicBezTo>
                    <a:close/>
                    <a:moveTo>
                      <a:pt x="82895" y="198150"/>
                    </a:moveTo>
                    <a:cubicBezTo>
                      <a:pt x="54425" y="211830"/>
                      <a:pt x="11554" y="230215"/>
                      <a:pt x="11554" y="230215"/>
                    </a:cubicBezTo>
                    <a:lnTo>
                      <a:pt x="83190" y="209991"/>
                    </a:lnTo>
                    <a:cubicBezTo>
                      <a:pt x="83079" y="206857"/>
                      <a:pt x="83005" y="201265"/>
                      <a:pt x="82895" y="198150"/>
                    </a:cubicBezTo>
                    <a:close/>
                    <a:moveTo>
                      <a:pt x="83477" y="224152"/>
                    </a:moveTo>
                    <a:cubicBezTo>
                      <a:pt x="82275" y="226879"/>
                      <a:pt x="83690" y="225871"/>
                      <a:pt x="81453" y="229642"/>
                    </a:cubicBezTo>
                    <a:cubicBezTo>
                      <a:pt x="72662" y="244422"/>
                      <a:pt x="54591" y="267475"/>
                      <a:pt x="54591" y="267475"/>
                    </a:cubicBezTo>
                    <a:cubicBezTo>
                      <a:pt x="54591" y="267475"/>
                      <a:pt x="72958" y="250440"/>
                      <a:pt x="83763" y="235124"/>
                    </a:cubicBezTo>
                    <a:cubicBezTo>
                      <a:pt x="83671" y="232157"/>
                      <a:pt x="83569" y="227091"/>
                      <a:pt x="83477" y="224152"/>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34" name="Google Shape;13434;p26"/>
            <p:cNvGrpSpPr/>
            <p:nvPr/>
          </p:nvGrpSpPr>
          <p:grpSpPr>
            <a:xfrm>
              <a:off x="5443473" y="1858782"/>
              <a:ext cx="392269" cy="392491"/>
              <a:chOff x="5443473" y="1858782"/>
              <a:chExt cx="392269" cy="392491"/>
            </a:xfrm>
          </p:grpSpPr>
          <p:sp>
            <p:nvSpPr>
              <p:cNvPr id="13435" name="Google Shape;13435;p26"/>
              <p:cNvSpPr/>
              <p:nvPr/>
            </p:nvSpPr>
            <p:spPr>
              <a:xfrm>
                <a:off x="5443473" y="1858782"/>
                <a:ext cx="392269" cy="392491"/>
              </a:xfrm>
              <a:custGeom>
                <a:avLst/>
                <a:gdLst/>
                <a:ahLst/>
                <a:cxnLst/>
                <a:rect l="l" t="t" r="r" b="b"/>
                <a:pathLst>
                  <a:path w="392269" h="392491" extrusionOk="0">
                    <a:moveTo>
                      <a:pt x="121606" y="0"/>
                    </a:moveTo>
                    <a:cubicBezTo>
                      <a:pt x="121606" y="0"/>
                      <a:pt x="117206" y="33581"/>
                      <a:pt x="103119" y="53732"/>
                    </a:cubicBezTo>
                    <a:cubicBezTo>
                      <a:pt x="89032" y="73873"/>
                      <a:pt x="65286" y="80593"/>
                      <a:pt x="65286" y="80593"/>
                    </a:cubicBezTo>
                    <a:cubicBezTo>
                      <a:pt x="65286" y="80593"/>
                      <a:pt x="90936" y="118509"/>
                      <a:pt x="38711" y="144141"/>
                    </a:cubicBezTo>
                    <a:cubicBezTo>
                      <a:pt x="18006" y="154299"/>
                      <a:pt x="0" y="142986"/>
                      <a:pt x="0" y="142986"/>
                    </a:cubicBezTo>
                    <a:cubicBezTo>
                      <a:pt x="0" y="142986"/>
                      <a:pt x="-102" y="179894"/>
                      <a:pt x="30337" y="210287"/>
                    </a:cubicBezTo>
                    <a:cubicBezTo>
                      <a:pt x="60766" y="240679"/>
                      <a:pt x="123917" y="261412"/>
                      <a:pt x="123917" y="261412"/>
                    </a:cubicBezTo>
                    <a:cubicBezTo>
                      <a:pt x="123917" y="261412"/>
                      <a:pt x="121865" y="318952"/>
                      <a:pt x="156851" y="351535"/>
                    </a:cubicBezTo>
                    <a:cubicBezTo>
                      <a:pt x="211950" y="402854"/>
                      <a:pt x="253037" y="391401"/>
                      <a:pt x="253037" y="391401"/>
                    </a:cubicBezTo>
                    <a:cubicBezTo>
                      <a:pt x="253037" y="391401"/>
                      <a:pt x="213845" y="354659"/>
                      <a:pt x="248415" y="332475"/>
                    </a:cubicBezTo>
                    <a:cubicBezTo>
                      <a:pt x="266366" y="320957"/>
                      <a:pt x="303876" y="324960"/>
                      <a:pt x="303876" y="324960"/>
                    </a:cubicBezTo>
                    <a:cubicBezTo>
                      <a:pt x="303876" y="324960"/>
                      <a:pt x="316687" y="303894"/>
                      <a:pt x="338825" y="294919"/>
                    </a:cubicBezTo>
                    <a:cubicBezTo>
                      <a:pt x="360972" y="285953"/>
                      <a:pt x="392270" y="289142"/>
                      <a:pt x="392270" y="289142"/>
                    </a:cubicBezTo>
                    <a:cubicBezTo>
                      <a:pt x="392270" y="289142"/>
                      <a:pt x="379006" y="266542"/>
                      <a:pt x="356738" y="249571"/>
                    </a:cubicBezTo>
                    <a:cubicBezTo>
                      <a:pt x="334471" y="232600"/>
                      <a:pt x="303302" y="221268"/>
                      <a:pt x="303302" y="221258"/>
                    </a:cubicBezTo>
                    <a:cubicBezTo>
                      <a:pt x="303302" y="221258"/>
                      <a:pt x="319266" y="215343"/>
                      <a:pt x="333057" y="208262"/>
                    </a:cubicBezTo>
                    <a:cubicBezTo>
                      <a:pt x="346848" y="201191"/>
                      <a:pt x="358467" y="192955"/>
                      <a:pt x="358476" y="192955"/>
                    </a:cubicBezTo>
                    <a:cubicBezTo>
                      <a:pt x="358476" y="192955"/>
                      <a:pt x="348438" y="183194"/>
                      <a:pt x="337096" y="177066"/>
                    </a:cubicBezTo>
                    <a:cubicBezTo>
                      <a:pt x="325755" y="170938"/>
                      <a:pt x="313119" y="168405"/>
                      <a:pt x="313119" y="168405"/>
                    </a:cubicBezTo>
                    <a:cubicBezTo>
                      <a:pt x="313119" y="168405"/>
                      <a:pt x="334166" y="141479"/>
                      <a:pt x="348068" y="116698"/>
                    </a:cubicBezTo>
                    <a:cubicBezTo>
                      <a:pt x="361980" y="91916"/>
                      <a:pt x="368579" y="69325"/>
                      <a:pt x="368579" y="69325"/>
                    </a:cubicBezTo>
                    <a:cubicBezTo>
                      <a:pt x="368579" y="69325"/>
                      <a:pt x="331541" y="67135"/>
                      <a:pt x="300705" y="70767"/>
                    </a:cubicBezTo>
                    <a:cubicBezTo>
                      <a:pt x="269860" y="74400"/>
                      <a:pt x="245245" y="83773"/>
                      <a:pt x="245245" y="83773"/>
                    </a:cubicBezTo>
                    <a:cubicBezTo>
                      <a:pt x="245245" y="83773"/>
                      <a:pt x="246086" y="73180"/>
                      <a:pt x="243794" y="63835"/>
                    </a:cubicBezTo>
                    <a:cubicBezTo>
                      <a:pt x="241511" y="54490"/>
                      <a:pt x="236288" y="46503"/>
                      <a:pt x="236288" y="46503"/>
                    </a:cubicBezTo>
                    <a:cubicBezTo>
                      <a:pt x="236288" y="46503"/>
                      <a:pt x="215232" y="55895"/>
                      <a:pt x="200470" y="70481"/>
                    </a:cubicBezTo>
                    <a:cubicBezTo>
                      <a:pt x="185709" y="85067"/>
                      <a:pt x="177075" y="104857"/>
                      <a:pt x="177066" y="104857"/>
                    </a:cubicBezTo>
                    <a:cubicBezTo>
                      <a:pt x="177066" y="104857"/>
                      <a:pt x="171039" y="69529"/>
                      <a:pt x="157137" y="43324"/>
                    </a:cubicBezTo>
                    <a:cubicBezTo>
                      <a:pt x="143245" y="17128"/>
                      <a:pt x="121615" y="0"/>
                      <a:pt x="121606"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6" name="Google Shape;13436;p26"/>
              <p:cNvSpPr/>
              <p:nvPr/>
            </p:nvSpPr>
            <p:spPr>
              <a:xfrm>
                <a:off x="5501244" y="1936768"/>
                <a:ext cx="280194" cy="272392"/>
              </a:xfrm>
              <a:custGeom>
                <a:avLst/>
                <a:gdLst/>
                <a:ahLst/>
                <a:cxnLst/>
                <a:rect l="l" t="t" r="r" b="b"/>
                <a:pathLst>
                  <a:path w="280194" h="272392" extrusionOk="0">
                    <a:moveTo>
                      <a:pt x="71636" y="0"/>
                    </a:moveTo>
                    <a:lnTo>
                      <a:pt x="60664" y="58936"/>
                    </a:lnTo>
                    <a:cubicBezTo>
                      <a:pt x="60664" y="58936"/>
                      <a:pt x="53149" y="57226"/>
                      <a:pt x="45348" y="46513"/>
                    </a:cubicBezTo>
                    <a:cubicBezTo>
                      <a:pt x="37556" y="35790"/>
                      <a:pt x="29468" y="15889"/>
                      <a:pt x="29468" y="15889"/>
                    </a:cubicBezTo>
                    <a:cubicBezTo>
                      <a:pt x="29468" y="15889"/>
                      <a:pt x="33322" y="38000"/>
                      <a:pt x="41022" y="51421"/>
                    </a:cubicBezTo>
                    <a:cubicBezTo>
                      <a:pt x="48713" y="64842"/>
                      <a:pt x="60378" y="69621"/>
                      <a:pt x="60378" y="69621"/>
                    </a:cubicBezTo>
                    <a:lnTo>
                      <a:pt x="61524" y="106881"/>
                    </a:lnTo>
                    <a:lnTo>
                      <a:pt x="60951" y="128261"/>
                    </a:lnTo>
                    <a:cubicBezTo>
                      <a:pt x="60951" y="128261"/>
                      <a:pt x="49618" y="126080"/>
                      <a:pt x="34376" y="114682"/>
                    </a:cubicBezTo>
                    <a:cubicBezTo>
                      <a:pt x="19134" y="103276"/>
                      <a:pt x="0" y="82617"/>
                      <a:pt x="0" y="82617"/>
                    </a:cubicBezTo>
                    <a:cubicBezTo>
                      <a:pt x="0" y="82617"/>
                      <a:pt x="12081" y="105818"/>
                      <a:pt x="27444" y="120164"/>
                    </a:cubicBezTo>
                    <a:cubicBezTo>
                      <a:pt x="42806" y="134519"/>
                      <a:pt x="61533" y="140102"/>
                      <a:pt x="61524" y="140102"/>
                    </a:cubicBezTo>
                    <a:lnTo>
                      <a:pt x="70194" y="175920"/>
                    </a:lnTo>
                    <a:cubicBezTo>
                      <a:pt x="70194" y="175920"/>
                      <a:pt x="62642" y="184156"/>
                      <a:pt x="51994" y="200470"/>
                    </a:cubicBezTo>
                    <a:cubicBezTo>
                      <a:pt x="41346" y="216785"/>
                      <a:pt x="27444" y="241196"/>
                      <a:pt x="27444" y="241196"/>
                    </a:cubicBezTo>
                    <a:lnTo>
                      <a:pt x="47086" y="254193"/>
                    </a:lnTo>
                    <a:cubicBezTo>
                      <a:pt x="47086" y="254193"/>
                      <a:pt x="54111" y="229060"/>
                      <a:pt x="62975" y="210869"/>
                    </a:cubicBezTo>
                    <a:cubicBezTo>
                      <a:pt x="71830" y="192678"/>
                      <a:pt x="82617" y="181410"/>
                      <a:pt x="82617" y="181410"/>
                    </a:cubicBezTo>
                    <a:lnTo>
                      <a:pt x="114673" y="187178"/>
                    </a:lnTo>
                    <a:cubicBezTo>
                      <a:pt x="114673" y="187178"/>
                      <a:pt x="111438" y="206756"/>
                      <a:pt x="119591" y="227331"/>
                    </a:cubicBezTo>
                    <a:cubicBezTo>
                      <a:pt x="127743" y="247907"/>
                      <a:pt x="144428" y="272393"/>
                      <a:pt x="144428" y="272393"/>
                    </a:cubicBezTo>
                    <a:cubicBezTo>
                      <a:pt x="144428" y="272393"/>
                      <a:pt x="131385" y="246863"/>
                      <a:pt x="126810" y="226176"/>
                    </a:cubicBezTo>
                    <a:cubicBezTo>
                      <a:pt x="122234" y="205489"/>
                      <a:pt x="124499" y="188047"/>
                      <a:pt x="124499" y="188047"/>
                    </a:cubicBezTo>
                    <a:lnTo>
                      <a:pt x="175337" y="195275"/>
                    </a:lnTo>
                    <a:cubicBezTo>
                      <a:pt x="175337" y="195275"/>
                      <a:pt x="177362" y="205471"/>
                      <a:pt x="191227" y="214335"/>
                    </a:cubicBezTo>
                    <a:cubicBezTo>
                      <a:pt x="205092" y="223200"/>
                      <a:pt x="230798" y="230798"/>
                      <a:pt x="230798" y="230798"/>
                    </a:cubicBezTo>
                    <a:cubicBezTo>
                      <a:pt x="230798" y="230798"/>
                      <a:pt x="207550" y="218550"/>
                      <a:pt x="195848" y="210000"/>
                    </a:cubicBezTo>
                    <a:cubicBezTo>
                      <a:pt x="184146" y="201459"/>
                      <a:pt x="184008" y="196717"/>
                      <a:pt x="183999" y="196717"/>
                    </a:cubicBezTo>
                    <a:lnTo>
                      <a:pt x="280194" y="189785"/>
                    </a:lnTo>
                    <a:cubicBezTo>
                      <a:pt x="280194" y="189785"/>
                      <a:pt x="213669" y="188722"/>
                      <a:pt x="179959" y="186319"/>
                    </a:cubicBezTo>
                    <a:cubicBezTo>
                      <a:pt x="154512" y="184507"/>
                      <a:pt x="145296" y="182556"/>
                      <a:pt x="145296" y="182556"/>
                    </a:cubicBezTo>
                    <a:cubicBezTo>
                      <a:pt x="145296" y="182556"/>
                      <a:pt x="150547" y="174718"/>
                      <a:pt x="162055" y="166094"/>
                    </a:cubicBezTo>
                    <a:cubicBezTo>
                      <a:pt x="173553" y="157470"/>
                      <a:pt x="190071" y="149632"/>
                      <a:pt x="190071" y="149632"/>
                    </a:cubicBezTo>
                    <a:cubicBezTo>
                      <a:pt x="190071" y="149632"/>
                      <a:pt x="170078" y="154447"/>
                      <a:pt x="156268" y="161759"/>
                    </a:cubicBezTo>
                    <a:cubicBezTo>
                      <a:pt x="142468" y="169089"/>
                      <a:pt x="134898" y="178804"/>
                      <a:pt x="134898" y="178804"/>
                    </a:cubicBezTo>
                    <a:lnTo>
                      <a:pt x="90123" y="172167"/>
                    </a:lnTo>
                    <a:cubicBezTo>
                      <a:pt x="90123" y="172167"/>
                      <a:pt x="102527" y="156906"/>
                      <a:pt x="113527" y="144723"/>
                    </a:cubicBezTo>
                    <a:cubicBezTo>
                      <a:pt x="124517" y="132531"/>
                      <a:pt x="138937" y="122188"/>
                      <a:pt x="138946" y="122188"/>
                    </a:cubicBezTo>
                    <a:cubicBezTo>
                      <a:pt x="138946" y="122188"/>
                      <a:pt x="160686" y="125174"/>
                      <a:pt x="185450" y="122770"/>
                    </a:cubicBezTo>
                    <a:cubicBezTo>
                      <a:pt x="210203" y="120358"/>
                      <a:pt x="238017" y="112372"/>
                      <a:pt x="238017" y="112372"/>
                    </a:cubicBezTo>
                    <a:cubicBezTo>
                      <a:pt x="238017" y="112372"/>
                      <a:pt x="210619" y="115681"/>
                      <a:pt x="188334" y="116124"/>
                    </a:cubicBezTo>
                    <a:cubicBezTo>
                      <a:pt x="166048" y="116568"/>
                      <a:pt x="149049" y="114100"/>
                      <a:pt x="149049" y="114100"/>
                    </a:cubicBezTo>
                    <a:cubicBezTo>
                      <a:pt x="149049" y="114100"/>
                      <a:pt x="153736" y="104811"/>
                      <a:pt x="177935" y="84928"/>
                    </a:cubicBezTo>
                    <a:cubicBezTo>
                      <a:pt x="209454" y="59037"/>
                      <a:pt x="276432" y="12137"/>
                      <a:pt x="276432" y="12137"/>
                    </a:cubicBezTo>
                    <a:cubicBezTo>
                      <a:pt x="276432" y="12137"/>
                      <a:pt x="199148" y="53621"/>
                      <a:pt x="168118" y="80306"/>
                    </a:cubicBezTo>
                    <a:cubicBezTo>
                      <a:pt x="150806" y="95197"/>
                      <a:pt x="140961" y="106299"/>
                      <a:pt x="140961" y="106299"/>
                    </a:cubicBezTo>
                    <a:cubicBezTo>
                      <a:pt x="140961" y="106299"/>
                      <a:pt x="140878" y="96676"/>
                      <a:pt x="146452" y="73660"/>
                    </a:cubicBezTo>
                    <a:cubicBezTo>
                      <a:pt x="152026" y="50644"/>
                      <a:pt x="163210" y="14161"/>
                      <a:pt x="163201" y="14161"/>
                    </a:cubicBezTo>
                    <a:cubicBezTo>
                      <a:pt x="163201" y="14161"/>
                      <a:pt x="145232" y="45450"/>
                      <a:pt x="137208" y="70194"/>
                    </a:cubicBezTo>
                    <a:cubicBezTo>
                      <a:pt x="129185" y="94939"/>
                      <a:pt x="131145" y="113241"/>
                      <a:pt x="131145" y="113231"/>
                    </a:cubicBezTo>
                    <a:cubicBezTo>
                      <a:pt x="131145" y="113231"/>
                      <a:pt x="114368" y="125238"/>
                      <a:pt x="101104" y="138946"/>
                    </a:cubicBezTo>
                    <a:cubicBezTo>
                      <a:pt x="87840" y="152654"/>
                      <a:pt x="78282" y="168118"/>
                      <a:pt x="78282" y="168118"/>
                    </a:cubicBezTo>
                    <a:lnTo>
                      <a:pt x="68456" y="118722"/>
                    </a:lnTo>
                    <a:cubicBezTo>
                      <a:pt x="68456" y="118722"/>
                      <a:pt x="80630" y="113721"/>
                      <a:pt x="91565" y="97351"/>
                    </a:cubicBezTo>
                    <a:cubicBezTo>
                      <a:pt x="102509" y="80972"/>
                      <a:pt x="112362" y="53445"/>
                      <a:pt x="112362" y="53445"/>
                    </a:cubicBezTo>
                    <a:cubicBezTo>
                      <a:pt x="112362" y="53445"/>
                      <a:pt x="97499" y="76517"/>
                      <a:pt x="86943" y="90123"/>
                    </a:cubicBezTo>
                    <a:cubicBezTo>
                      <a:pt x="76397" y="103738"/>
                      <a:pt x="70194" y="107750"/>
                      <a:pt x="70194" y="107750"/>
                    </a:cubicBezTo>
                    <a:lnTo>
                      <a:pt x="69325" y="61247"/>
                    </a:lnTo>
                    <a:lnTo>
                      <a:pt x="71636" y="0"/>
                    </a:ln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37" name="Google Shape;13437;p26"/>
            <p:cNvGrpSpPr/>
            <p:nvPr/>
          </p:nvGrpSpPr>
          <p:grpSpPr>
            <a:xfrm>
              <a:off x="5089046" y="2202811"/>
              <a:ext cx="326697" cy="187221"/>
              <a:chOff x="5089046" y="2202811"/>
              <a:chExt cx="326697" cy="187221"/>
            </a:xfrm>
          </p:grpSpPr>
          <p:sp>
            <p:nvSpPr>
              <p:cNvPr id="13438" name="Google Shape;13438;p26"/>
              <p:cNvSpPr/>
              <p:nvPr/>
            </p:nvSpPr>
            <p:spPr>
              <a:xfrm>
                <a:off x="5089046" y="2202811"/>
                <a:ext cx="326697" cy="187221"/>
              </a:xfrm>
              <a:custGeom>
                <a:avLst/>
                <a:gdLst/>
                <a:ahLst/>
                <a:cxnLst/>
                <a:rect l="l" t="t" r="r" b="b"/>
                <a:pathLst>
                  <a:path w="326697" h="187221" extrusionOk="0">
                    <a:moveTo>
                      <a:pt x="240328" y="0"/>
                    </a:moveTo>
                    <a:cubicBezTo>
                      <a:pt x="240328" y="0"/>
                      <a:pt x="213291" y="7164"/>
                      <a:pt x="192382" y="15880"/>
                    </a:cubicBezTo>
                    <a:cubicBezTo>
                      <a:pt x="171473" y="24606"/>
                      <a:pt x="156851" y="34663"/>
                      <a:pt x="156851" y="34663"/>
                    </a:cubicBezTo>
                    <a:cubicBezTo>
                      <a:pt x="156851" y="34663"/>
                      <a:pt x="154216" y="29357"/>
                      <a:pt x="149632" y="25419"/>
                    </a:cubicBezTo>
                    <a:cubicBezTo>
                      <a:pt x="145047" y="21482"/>
                      <a:pt x="138364" y="19060"/>
                      <a:pt x="138364" y="19060"/>
                    </a:cubicBezTo>
                    <a:cubicBezTo>
                      <a:pt x="138364" y="19060"/>
                      <a:pt x="126412" y="28118"/>
                      <a:pt x="120459" y="38415"/>
                    </a:cubicBezTo>
                    <a:cubicBezTo>
                      <a:pt x="114507" y="48713"/>
                      <a:pt x="114682" y="60082"/>
                      <a:pt x="114682" y="60082"/>
                    </a:cubicBezTo>
                    <a:cubicBezTo>
                      <a:pt x="114682" y="60082"/>
                      <a:pt x="99089" y="44867"/>
                      <a:pt x="80879" y="35532"/>
                    </a:cubicBezTo>
                    <a:cubicBezTo>
                      <a:pt x="62679" y="26187"/>
                      <a:pt x="41891" y="22822"/>
                      <a:pt x="41891" y="22813"/>
                    </a:cubicBezTo>
                    <a:cubicBezTo>
                      <a:pt x="41891" y="22813"/>
                      <a:pt x="49359" y="39774"/>
                      <a:pt x="45644" y="52567"/>
                    </a:cubicBezTo>
                    <a:cubicBezTo>
                      <a:pt x="41928" y="65369"/>
                      <a:pt x="27157" y="73947"/>
                      <a:pt x="27157" y="73947"/>
                    </a:cubicBezTo>
                    <a:cubicBezTo>
                      <a:pt x="27157" y="73947"/>
                      <a:pt x="57567" y="86287"/>
                      <a:pt x="28312" y="110338"/>
                    </a:cubicBezTo>
                    <a:cubicBezTo>
                      <a:pt x="16721" y="119868"/>
                      <a:pt x="0" y="118426"/>
                      <a:pt x="0" y="118426"/>
                    </a:cubicBezTo>
                    <a:cubicBezTo>
                      <a:pt x="0" y="118426"/>
                      <a:pt x="11693" y="135961"/>
                      <a:pt x="43046" y="143559"/>
                    </a:cubicBezTo>
                    <a:cubicBezTo>
                      <a:pt x="74390" y="151157"/>
                      <a:pt x="126236" y="146738"/>
                      <a:pt x="126236" y="146738"/>
                    </a:cubicBezTo>
                    <a:cubicBezTo>
                      <a:pt x="126236" y="146738"/>
                      <a:pt x="142644" y="174940"/>
                      <a:pt x="177935" y="182556"/>
                    </a:cubicBezTo>
                    <a:cubicBezTo>
                      <a:pt x="233524" y="194536"/>
                      <a:pt x="259396" y="179663"/>
                      <a:pt x="259396" y="179663"/>
                    </a:cubicBezTo>
                    <a:cubicBezTo>
                      <a:pt x="259396" y="179663"/>
                      <a:pt x="219724" y="170919"/>
                      <a:pt x="237443" y="152516"/>
                    </a:cubicBezTo>
                    <a:cubicBezTo>
                      <a:pt x="246641" y="142958"/>
                      <a:pt x="274704" y="136626"/>
                      <a:pt x="274704" y="136626"/>
                    </a:cubicBezTo>
                    <a:cubicBezTo>
                      <a:pt x="274704" y="136626"/>
                      <a:pt x="277301" y="123390"/>
                      <a:pt x="290306" y="114100"/>
                    </a:cubicBezTo>
                    <a:cubicBezTo>
                      <a:pt x="303312" y="104801"/>
                      <a:pt x="326697" y="99366"/>
                      <a:pt x="326697" y="99366"/>
                    </a:cubicBezTo>
                    <a:cubicBezTo>
                      <a:pt x="326697" y="99366"/>
                      <a:pt x="310142" y="91722"/>
                      <a:pt x="288855" y="88681"/>
                    </a:cubicBezTo>
                    <a:cubicBezTo>
                      <a:pt x="267577" y="85631"/>
                      <a:pt x="241483" y="87230"/>
                      <a:pt x="241492" y="87230"/>
                    </a:cubicBezTo>
                    <a:cubicBezTo>
                      <a:pt x="241492" y="87230"/>
                      <a:pt x="251188" y="80732"/>
                      <a:pt x="258814" y="74234"/>
                    </a:cubicBezTo>
                    <a:cubicBezTo>
                      <a:pt x="266449" y="67735"/>
                      <a:pt x="272106" y="61237"/>
                      <a:pt x="272106" y="61237"/>
                    </a:cubicBezTo>
                    <a:cubicBezTo>
                      <a:pt x="272106" y="61237"/>
                      <a:pt x="261929" y="58695"/>
                      <a:pt x="251882" y="58344"/>
                    </a:cubicBezTo>
                    <a:cubicBezTo>
                      <a:pt x="241843" y="57993"/>
                      <a:pt x="231953" y="59786"/>
                      <a:pt x="231953" y="59786"/>
                    </a:cubicBezTo>
                    <a:cubicBezTo>
                      <a:pt x="231953" y="59786"/>
                      <a:pt x="238497" y="42113"/>
                      <a:pt x="240623" y="27148"/>
                    </a:cubicBezTo>
                    <a:cubicBezTo>
                      <a:pt x="242749" y="12192"/>
                      <a:pt x="240328" y="0"/>
                      <a:pt x="240328"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9" name="Google Shape;13439;p26"/>
              <p:cNvSpPr/>
              <p:nvPr/>
            </p:nvSpPr>
            <p:spPr>
              <a:xfrm>
                <a:off x="5136030" y="2220392"/>
                <a:ext cx="233995" cy="167360"/>
              </a:xfrm>
              <a:custGeom>
                <a:avLst/>
                <a:gdLst/>
                <a:ahLst/>
                <a:cxnLst/>
                <a:rect l="l" t="t" r="r" b="b"/>
                <a:pathLst>
                  <a:path w="233995" h="167360" extrusionOk="0">
                    <a:moveTo>
                      <a:pt x="175300" y="0"/>
                    </a:moveTo>
                    <a:cubicBezTo>
                      <a:pt x="175300" y="0"/>
                      <a:pt x="133289" y="37269"/>
                      <a:pt x="119517" y="57022"/>
                    </a:cubicBezTo>
                    <a:cubicBezTo>
                      <a:pt x="111835" y="68040"/>
                      <a:pt x="108277" y="75565"/>
                      <a:pt x="108277" y="75565"/>
                    </a:cubicBezTo>
                    <a:cubicBezTo>
                      <a:pt x="108277" y="75565"/>
                      <a:pt x="105097" y="70998"/>
                      <a:pt x="101815" y="58760"/>
                    </a:cubicBezTo>
                    <a:cubicBezTo>
                      <a:pt x="98534" y="46531"/>
                      <a:pt x="95160" y="26621"/>
                      <a:pt x="95160" y="26621"/>
                    </a:cubicBezTo>
                    <a:cubicBezTo>
                      <a:pt x="95160" y="26621"/>
                      <a:pt x="92017" y="45607"/>
                      <a:pt x="94088" y="59222"/>
                    </a:cubicBezTo>
                    <a:cubicBezTo>
                      <a:pt x="96158" y="72838"/>
                      <a:pt x="103433" y="81074"/>
                      <a:pt x="103433" y="81074"/>
                    </a:cubicBezTo>
                    <a:cubicBezTo>
                      <a:pt x="103433" y="81074"/>
                      <a:pt x="95225" y="90622"/>
                      <a:pt x="90067" y="100161"/>
                    </a:cubicBezTo>
                    <a:cubicBezTo>
                      <a:pt x="84909" y="109700"/>
                      <a:pt x="82802" y="119230"/>
                      <a:pt x="82802" y="119230"/>
                    </a:cubicBezTo>
                    <a:lnTo>
                      <a:pt x="60405" y="97970"/>
                    </a:lnTo>
                    <a:cubicBezTo>
                      <a:pt x="60405" y="97970"/>
                      <a:pt x="67578" y="92822"/>
                      <a:pt x="70231" y="82543"/>
                    </a:cubicBezTo>
                    <a:cubicBezTo>
                      <a:pt x="72884" y="72255"/>
                      <a:pt x="71026" y="56837"/>
                      <a:pt x="71026" y="56837"/>
                    </a:cubicBezTo>
                    <a:cubicBezTo>
                      <a:pt x="71026" y="56837"/>
                      <a:pt x="67818" y="71211"/>
                      <a:pt x="64574" y="80094"/>
                    </a:cubicBezTo>
                    <a:cubicBezTo>
                      <a:pt x="61330" y="88977"/>
                      <a:pt x="58039" y="92360"/>
                      <a:pt x="58039" y="92360"/>
                    </a:cubicBezTo>
                    <a:lnTo>
                      <a:pt x="42704" y="70305"/>
                    </a:lnTo>
                    <a:lnTo>
                      <a:pt x="25151" y="40643"/>
                    </a:lnTo>
                    <a:lnTo>
                      <a:pt x="35836" y="71146"/>
                    </a:lnTo>
                    <a:cubicBezTo>
                      <a:pt x="35836" y="71146"/>
                      <a:pt x="29875" y="72117"/>
                      <a:pt x="20918" y="68780"/>
                    </a:cubicBezTo>
                    <a:cubicBezTo>
                      <a:pt x="11970" y="65434"/>
                      <a:pt x="9" y="57771"/>
                      <a:pt x="9" y="57771"/>
                    </a:cubicBezTo>
                    <a:cubicBezTo>
                      <a:pt x="9" y="57771"/>
                      <a:pt x="9826" y="67403"/>
                      <a:pt x="19568" y="72052"/>
                    </a:cubicBezTo>
                    <a:cubicBezTo>
                      <a:pt x="29301" y="76711"/>
                      <a:pt x="38951" y="76387"/>
                      <a:pt x="38951" y="76387"/>
                    </a:cubicBezTo>
                    <a:lnTo>
                      <a:pt x="51560" y="93894"/>
                    </a:lnTo>
                    <a:lnTo>
                      <a:pt x="57984" y="104136"/>
                    </a:lnTo>
                    <a:cubicBezTo>
                      <a:pt x="57984" y="104136"/>
                      <a:pt x="49073" y="105679"/>
                      <a:pt x="34579" y="103692"/>
                    </a:cubicBezTo>
                    <a:cubicBezTo>
                      <a:pt x="20077" y="101714"/>
                      <a:pt x="0" y="96196"/>
                      <a:pt x="0" y="96196"/>
                    </a:cubicBezTo>
                    <a:cubicBezTo>
                      <a:pt x="0" y="96196"/>
                      <a:pt x="16028" y="104515"/>
                      <a:pt x="31538" y="107879"/>
                    </a:cubicBezTo>
                    <a:cubicBezTo>
                      <a:pt x="47048" y="111235"/>
                      <a:pt x="62050" y="109636"/>
                      <a:pt x="62050" y="109636"/>
                    </a:cubicBezTo>
                    <a:lnTo>
                      <a:pt x="79604" y="124887"/>
                    </a:lnTo>
                    <a:cubicBezTo>
                      <a:pt x="79604" y="124887"/>
                      <a:pt x="76905" y="130433"/>
                      <a:pt x="74437" y="140619"/>
                    </a:cubicBezTo>
                    <a:cubicBezTo>
                      <a:pt x="71969" y="150815"/>
                      <a:pt x="69732" y="165650"/>
                      <a:pt x="69732" y="165650"/>
                    </a:cubicBezTo>
                    <a:lnTo>
                      <a:pt x="87784" y="167360"/>
                    </a:lnTo>
                    <a:cubicBezTo>
                      <a:pt x="87784" y="167360"/>
                      <a:pt x="84835" y="153791"/>
                      <a:pt x="85427" y="143115"/>
                    </a:cubicBezTo>
                    <a:cubicBezTo>
                      <a:pt x="86028" y="132439"/>
                      <a:pt x="90169" y="124647"/>
                      <a:pt x="90169" y="124647"/>
                    </a:cubicBezTo>
                    <a:lnTo>
                      <a:pt x="114988" y="120053"/>
                    </a:lnTo>
                    <a:cubicBezTo>
                      <a:pt x="114988" y="120053"/>
                      <a:pt x="118906" y="130184"/>
                      <a:pt x="131228" y="138142"/>
                    </a:cubicBezTo>
                    <a:cubicBezTo>
                      <a:pt x="143549" y="146101"/>
                      <a:pt x="163090" y="153939"/>
                      <a:pt x="163090" y="153939"/>
                    </a:cubicBezTo>
                    <a:cubicBezTo>
                      <a:pt x="163090" y="153939"/>
                      <a:pt x="145647" y="144807"/>
                      <a:pt x="135849" y="135979"/>
                    </a:cubicBezTo>
                    <a:cubicBezTo>
                      <a:pt x="126061" y="127152"/>
                      <a:pt x="122308" y="118361"/>
                      <a:pt x="122308" y="118361"/>
                    </a:cubicBezTo>
                    <a:lnTo>
                      <a:pt x="160918" y="110246"/>
                    </a:lnTo>
                    <a:cubicBezTo>
                      <a:pt x="160918" y="110246"/>
                      <a:pt x="165678" y="114636"/>
                      <a:pt x="178387" y="115718"/>
                    </a:cubicBezTo>
                    <a:cubicBezTo>
                      <a:pt x="191097" y="116799"/>
                      <a:pt x="211756" y="114581"/>
                      <a:pt x="211756" y="114581"/>
                    </a:cubicBezTo>
                    <a:cubicBezTo>
                      <a:pt x="211756" y="114581"/>
                      <a:pt x="191254" y="114091"/>
                      <a:pt x="180190" y="112667"/>
                    </a:cubicBezTo>
                    <a:cubicBezTo>
                      <a:pt x="169116" y="111244"/>
                      <a:pt x="167499" y="108887"/>
                      <a:pt x="167499" y="108887"/>
                    </a:cubicBezTo>
                    <a:lnTo>
                      <a:pt x="233996" y="83828"/>
                    </a:lnTo>
                    <a:cubicBezTo>
                      <a:pt x="233996" y="83828"/>
                      <a:pt x="186152" y="98470"/>
                      <a:pt x="161287" y="104968"/>
                    </a:cubicBezTo>
                    <a:cubicBezTo>
                      <a:pt x="142524" y="109867"/>
                      <a:pt x="135286" y="110957"/>
                      <a:pt x="135286" y="110957"/>
                    </a:cubicBezTo>
                    <a:cubicBezTo>
                      <a:pt x="135286" y="110957"/>
                      <a:pt x="136811" y="106077"/>
                      <a:pt x="142320" y="99357"/>
                    </a:cubicBezTo>
                    <a:cubicBezTo>
                      <a:pt x="147820" y="92637"/>
                      <a:pt x="156943" y="85113"/>
                      <a:pt x="156943" y="85113"/>
                    </a:cubicBezTo>
                    <a:cubicBezTo>
                      <a:pt x="156943" y="85113"/>
                      <a:pt x="144298" y="91907"/>
                      <a:pt x="136737" y="98525"/>
                    </a:cubicBezTo>
                    <a:cubicBezTo>
                      <a:pt x="129176" y="105143"/>
                      <a:pt x="126708" y="111586"/>
                      <a:pt x="126708" y="111586"/>
                    </a:cubicBezTo>
                    <a:lnTo>
                      <a:pt x="92655" y="118518"/>
                    </a:lnTo>
                    <a:cubicBezTo>
                      <a:pt x="92655" y="118518"/>
                      <a:pt x="96824" y="108462"/>
                      <a:pt x="100845" y="100161"/>
                    </a:cubicBezTo>
                    <a:cubicBezTo>
                      <a:pt x="104857" y="91861"/>
                      <a:pt x="111826" y="83541"/>
                      <a:pt x="111826" y="83541"/>
                    </a:cubicBezTo>
                    <a:cubicBezTo>
                      <a:pt x="111826" y="83541"/>
                      <a:pt x="128270" y="80140"/>
                      <a:pt x="145213" y="73383"/>
                    </a:cubicBezTo>
                    <a:cubicBezTo>
                      <a:pt x="162156" y="66626"/>
                      <a:pt x="179599" y="56523"/>
                      <a:pt x="179599" y="56523"/>
                    </a:cubicBezTo>
                    <a:cubicBezTo>
                      <a:pt x="179599" y="56523"/>
                      <a:pt x="160927" y="64325"/>
                      <a:pt x="145139" y="69584"/>
                    </a:cubicBezTo>
                    <a:cubicBezTo>
                      <a:pt x="129342" y="74844"/>
                      <a:pt x="116420" y="77552"/>
                      <a:pt x="116420" y="77552"/>
                    </a:cubicBezTo>
                    <a:cubicBezTo>
                      <a:pt x="116420" y="77552"/>
                      <a:pt x="116975" y="72034"/>
                      <a:pt x="128011" y="57069"/>
                    </a:cubicBezTo>
                    <a:cubicBezTo>
                      <a:pt x="142375" y="37583"/>
                      <a:pt x="175300" y="0"/>
                      <a:pt x="17530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40" name="Google Shape;13440;p26"/>
            <p:cNvGrpSpPr/>
            <p:nvPr/>
          </p:nvGrpSpPr>
          <p:grpSpPr>
            <a:xfrm>
              <a:off x="4066156" y="1366471"/>
              <a:ext cx="200169" cy="244699"/>
              <a:chOff x="4066156" y="1366471"/>
              <a:chExt cx="200169" cy="244699"/>
            </a:xfrm>
          </p:grpSpPr>
          <p:sp>
            <p:nvSpPr>
              <p:cNvPr id="13441" name="Google Shape;13441;p26"/>
              <p:cNvSpPr/>
              <p:nvPr/>
            </p:nvSpPr>
            <p:spPr>
              <a:xfrm>
                <a:off x="4066156" y="1366471"/>
                <a:ext cx="200169" cy="244699"/>
              </a:xfrm>
              <a:custGeom>
                <a:avLst/>
                <a:gdLst/>
                <a:ahLst/>
                <a:cxnLst/>
                <a:rect l="l" t="t" r="r" b="b"/>
                <a:pathLst>
                  <a:path w="200169" h="244699" extrusionOk="0">
                    <a:moveTo>
                      <a:pt x="136441" y="154632"/>
                    </a:moveTo>
                    <a:cubicBezTo>
                      <a:pt x="136441" y="154632"/>
                      <a:pt x="166695" y="145722"/>
                      <a:pt x="182242" y="120441"/>
                    </a:cubicBezTo>
                    <a:cubicBezTo>
                      <a:pt x="206728" y="80639"/>
                      <a:pt x="199019" y="59638"/>
                      <a:pt x="199019" y="59638"/>
                    </a:cubicBezTo>
                    <a:cubicBezTo>
                      <a:pt x="199019" y="59638"/>
                      <a:pt x="181484" y="88080"/>
                      <a:pt x="168423" y="72708"/>
                    </a:cubicBezTo>
                    <a:cubicBezTo>
                      <a:pt x="161639" y="64731"/>
                      <a:pt x="162129" y="43102"/>
                      <a:pt x="162129" y="43102"/>
                    </a:cubicBezTo>
                    <a:cubicBezTo>
                      <a:pt x="162129" y="43102"/>
                      <a:pt x="150473" y="39710"/>
                      <a:pt x="144844" y="28932"/>
                    </a:cubicBezTo>
                    <a:cubicBezTo>
                      <a:pt x="139214" y="18163"/>
                      <a:pt x="139612" y="0"/>
                      <a:pt x="139612" y="0"/>
                    </a:cubicBezTo>
                    <a:cubicBezTo>
                      <a:pt x="139612" y="0"/>
                      <a:pt x="128409" y="11388"/>
                      <a:pt x="120478" y="26815"/>
                    </a:cubicBezTo>
                    <a:cubicBezTo>
                      <a:pt x="112556" y="42233"/>
                      <a:pt x="107907" y="61690"/>
                      <a:pt x="107907" y="61690"/>
                    </a:cubicBezTo>
                    <a:cubicBezTo>
                      <a:pt x="107907" y="61690"/>
                      <a:pt x="104164" y="53843"/>
                      <a:pt x="99875" y="47391"/>
                    </a:cubicBezTo>
                    <a:cubicBezTo>
                      <a:pt x="95595" y="40948"/>
                      <a:pt x="90770" y="35910"/>
                      <a:pt x="90770" y="35910"/>
                    </a:cubicBezTo>
                    <a:cubicBezTo>
                      <a:pt x="90770" y="35910"/>
                      <a:pt x="86148" y="43250"/>
                      <a:pt x="83431" y="50663"/>
                    </a:cubicBezTo>
                    <a:cubicBezTo>
                      <a:pt x="80704" y="58067"/>
                      <a:pt x="79890" y="65545"/>
                      <a:pt x="79890" y="65545"/>
                    </a:cubicBezTo>
                    <a:cubicBezTo>
                      <a:pt x="79890" y="65545"/>
                      <a:pt x="64833" y="58483"/>
                      <a:pt x="51292" y="55100"/>
                    </a:cubicBezTo>
                    <a:cubicBezTo>
                      <a:pt x="37750" y="51717"/>
                      <a:pt x="25724" y="52012"/>
                      <a:pt x="25724" y="52012"/>
                    </a:cubicBezTo>
                    <a:cubicBezTo>
                      <a:pt x="25724" y="52012"/>
                      <a:pt x="26214" y="73050"/>
                      <a:pt x="29422" y="89615"/>
                    </a:cubicBezTo>
                    <a:cubicBezTo>
                      <a:pt x="32629" y="106188"/>
                      <a:pt x="38563" y="118287"/>
                      <a:pt x="38563" y="118287"/>
                    </a:cubicBezTo>
                    <a:cubicBezTo>
                      <a:pt x="38563" y="118287"/>
                      <a:pt x="32971" y="119692"/>
                      <a:pt x="28183" y="122623"/>
                    </a:cubicBezTo>
                    <a:cubicBezTo>
                      <a:pt x="23395" y="125543"/>
                      <a:pt x="19411" y="129989"/>
                      <a:pt x="19411" y="129989"/>
                    </a:cubicBezTo>
                    <a:cubicBezTo>
                      <a:pt x="19411" y="129989"/>
                      <a:pt x="25244" y="140009"/>
                      <a:pt x="33498" y="145675"/>
                    </a:cubicBezTo>
                    <a:cubicBezTo>
                      <a:pt x="41743" y="151342"/>
                      <a:pt x="52419" y="152636"/>
                      <a:pt x="52419" y="152636"/>
                    </a:cubicBezTo>
                    <a:cubicBezTo>
                      <a:pt x="52419" y="152636"/>
                      <a:pt x="34219" y="162313"/>
                      <a:pt x="21112" y="174700"/>
                    </a:cubicBezTo>
                    <a:cubicBezTo>
                      <a:pt x="8005" y="187076"/>
                      <a:pt x="0" y="202152"/>
                      <a:pt x="0" y="202152"/>
                    </a:cubicBezTo>
                    <a:cubicBezTo>
                      <a:pt x="0" y="202152"/>
                      <a:pt x="17710" y="198594"/>
                      <a:pt x="28839" y="202901"/>
                    </a:cubicBezTo>
                    <a:cubicBezTo>
                      <a:pt x="39968" y="207209"/>
                      <a:pt x="44516" y="219373"/>
                      <a:pt x="44516" y="219373"/>
                    </a:cubicBezTo>
                    <a:cubicBezTo>
                      <a:pt x="44516" y="219373"/>
                      <a:pt x="63271" y="198289"/>
                      <a:pt x="78883" y="222904"/>
                    </a:cubicBezTo>
                    <a:cubicBezTo>
                      <a:pt x="85067" y="232656"/>
                      <a:pt x="79900" y="244700"/>
                      <a:pt x="79900" y="244700"/>
                    </a:cubicBezTo>
                    <a:cubicBezTo>
                      <a:pt x="79900" y="244700"/>
                      <a:pt x="99154" y="238192"/>
                      <a:pt x="113740" y="215842"/>
                    </a:cubicBezTo>
                    <a:cubicBezTo>
                      <a:pt x="128335" y="193501"/>
                      <a:pt x="136441" y="154632"/>
                      <a:pt x="136441" y="15463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2" name="Google Shape;13442;p26"/>
              <p:cNvSpPr/>
              <p:nvPr/>
            </p:nvSpPr>
            <p:spPr>
              <a:xfrm>
                <a:off x="4104174" y="1400690"/>
                <a:ext cx="141608" cy="175134"/>
              </a:xfrm>
              <a:custGeom>
                <a:avLst/>
                <a:gdLst/>
                <a:ahLst/>
                <a:cxnLst/>
                <a:rect l="l" t="t" r="r" b="b"/>
                <a:pathLst>
                  <a:path w="141608" h="175134" extrusionOk="0">
                    <a:moveTo>
                      <a:pt x="0" y="33424"/>
                    </a:moveTo>
                    <a:cubicBezTo>
                      <a:pt x="0" y="33424"/>
                      <a:pt x="24985" y="69104"/>
                      <a:pt x="40255" y="81711"/>
                    </a:cubicBezTo>
                    <a:cubicBezTo>
                      <a:pt x="48768" y="88746"/>
                      <a:pt x="54989" y="92295"/>
                      <a:pt x="54989" y="92295"/>
                    </a:cubicBezTo>
                    <a:cubicBezTo>
                      <a:pt x="54989" y="92295"/>
                      <a:pt x="49942" y="94098"/>
                      <a:pt x="37676" y="95059"/>
                    </a:cubicBezTo>
                    <a:cubicBezTo>
                      <a:pt x="25410" y="96011"/>
                      <a:pt x="5916" y="96113"/>
                      <a:pt x="5916" y="96113"/>
                    </a:cubicBezTo>
                    <a:cubicBezTo>
                      <a:pt x="5916" y="96113"/>
                      <a:pt x="22988" y="100734"/>
                      <a:pt x="36262" y="100845"/>
                    </a:cubicBezTo>
                    <a:cubicBezTo>
                      <a:pt x="49535" y="100956"/>
                      <a:pt x="59010" y="96556"/>
                      <a:pt x="59010" y="96556"/>
                    </a:cubicBezTo>
                    <a:cubicBezTo>
                      <a:pt x="59010" y="96556"/>
                      <a:pt x="66016" y="103794"/>
                      <a:pt x="73744" y="108776"/>
                    </a:cubicBezTo>
                    <a:cubicBezTo>
                      <a:pt x="81471" y="113758"/>
                      <a:pt x="89919" y="116476"/>
                      <a:pt x="89919" y="116476"/>
                    </a:cubicBezTo>
                    <a:lnTo>
                      <a:pt x="64630" y="130526"/>
                    </a:lnTo>
                    <a:cubicBezTo>
                      <a:pt x="64630" y="130526"/>
                      <a:pt x="61496" y="124582"/>
                      <a:pt x="52475" y="121365"/>
                    </a:cubicBezTo>
                    <a:cubicBezTo>
                      <a:pt x="43453" y="118158"/>
                      <a:pt x="28544" y="117677"/>
                      <a:pt x="28544" y="117677"/>
                    </a:cubicBezTo>
                    <a:cubicBezTo>
                      <a:pt x="28544" y="117677"/>
                      <a:pt x="41272" y="121791"/>
                      <a:pt x="48833" y="125275"/>
                    </a:cubicBezTo>
                    <a:cubicBezTo>
                      <a:pt x="56403" y="128751"/>
                      <a:pt x="58788" y="131607"/>
                      <a:pt x="58788" y="131607"/>
                    </a:cubicBezTo>
                    <a:lnTo>
                      <a:pt x="34441" y="140314"/>
                    </a:lnTo>
                    <a:lnTo>
                      <a:pt x="2422" y="149761"/>
                    </a:lnTo>
                    <a:lnTo>
                      <a:pt x="33600" y="145518"/>
                    </a:lnTo>
                    <a:cubicBezTo>
                      <a:pt x="33600" y="145518"/>
                      <a:pt x="33091" y="150057"/>
                      <a:pt x="27813" y="156296"/>
                    </a:cubicBezTo>
                    <a:cubicBezTo>
                      <a:pt x="22545" y="162535"/>
                      <a:pt x="12506" y="170485"/>
                      <a:pt x="12506" y="170485"/>
                    </a:cubicBezTo>
                    <a:cubicBezTo>
                      <a:pt x="12506" y="170485"/>
                      <a:pt x="23885" y="164366"/>
                      <a:pt x="30577" y="157701"/>
                    </a:cubicBezTo>
                    <a:cubicBezTo>
                      <a:pt x="37260" y="151037"/>
                      <a:pt x="39257" y="143836"/>
                      <a:pt x="39257" y="143836"/>
                    </a:cubicBezTo>
                    <a:lnTo>
                      <a:pt x="58686" y="136598"/>
                    </a:lnTo>
                    <a:lnTo>
                      <a:pt x="69834" y="133068"/>
                    </a:lnTo>
                    <a:cubicBezTo>
                      <a:pt x="69834" y="133068"/>
                      <a:pt x="69159" y="139871"/>
                      <a:pt x="63853" y="150380"/>
                    </a:cubicBezTo>
                    <a:cubicBezTo>
                      <a:pt x="58538" y="160899"/>
                      <a:pt x="48583" y="175134"/>
                      <a:pt x="48583" y="175134"/>
                    </a:cubicBezTo>
                    <a:cubicBezTo>
                      <a:pt x="48583" y="175134"/>
                      <a:pt x="60202" y="164245"/>
                      <a:pt x="67051" y="153144"/>
                    </a:cubicBezTo>
                    <a:cubicBezTo>
                      <a:pt x="73901" y="142043"/>
                      <a:pt x="75971" y="130720"/>
                      <a:pt x="75971" y="130720"/>
                    </a:cubicBezTo>
                    <a:lnTo>
                      <a:pt x="94467" y="119526"/>
                    </a:lnTo>
                    <a:cubicBezTo>
                      <a:pt x="94467" y="119526"/>
                      <a:pt x="99024" y="122197"/>
                      <a:pt x="108009" y="125266"/>
                    </a:cubicBezTo>
                    <a:cubicBezTo>
                      <a:pt x="116984" y="128326"/>
                      <a:pt x="130378" y="131783"/>
                      <a:pt x="130378" y="131783"/>
                    </a:cubicBezTo>
                    <a:lnTo>
                      <a:pt x="136284" y="118592"/>
                    </a:lnTo>
                    <a:cubicBezTo>
                      <a:pt x="136284" y="118592"/>
                      <a:pt x="122844" y="119138"/>
                      <a:pt x="112963" y="117409"/>
                    </a:cubicBezTo>
                    <a:cubicBezTo>
                      <a:pt x="103082" y="115681"/>
                      <a:pt x="96750" y="111660"/>
                      <a:pt x="96750" y="111660"/>
                    </a:cubicBezTo>
                    <a:lnTo>
                      <a:pt x="98350" y="92692"/>
                    </a:lnTo>
                    <a:cubicBezTo>
                      <a:pt x="98350" y="92692"/>
                      <a:pt x="108785" y="91001"/>
                      <a:pt x="119193" y="82821"/>
                    </a:cubicBezTo>
                    <a:cubicBezTo>
                      <a:pt x="129601" y="74640"/>
                      <a:pt x="141608" y="61089"/>
                      <a:pt x="141608" y="61089"/>
                    </a:cubicBezTo>
                    <a:cubicBezTo>
                      <a:pt x="141608" y="61089"/>
                      <a:pt x="128890" y="72921"/>
                      <a:pt x="118269" y="79123"/>
                    </a:cubicBezTo>
                    <a:cubicBezTo>
                      <a:pt x="107648" y="85335"/>
                      <a:pt x="98507" y="87045"/>
                      <a:pt x="98507" y="87045"/>
                    </a:cubicBezTo>
                    <a:lnTo>
                      <a:pt x="100078" y="57420"/>
                    </a:lnTo>
                    <a:cubicBezTo>
                      <a:pt x="100078" y="57420"/>
                      <a:pt x="105328" y="54416"/>
                      <a:pt x="109368" y="45117"/>
                    </a:cubicBezTo>
                    <a:cubicBezTo>
                      <a:pt x="113416" y="35818"/>
                      <a:pt x="116244" y="20215"/>
                      <a:pt x="116244" y="20215"/>
                    </a:cubicBezTo>
                    <a:cubicBezTo>
                      <a:pt x="116244" y="20215"/>
                      <a:pt x="110911" y="35374"/>
                      <a:pt x="106937" y="43416"/>
                    </a:cubicBezTo>
                    <a:cubicBezTo>
                      <a:pt x="102971" y="51449"/>
                      <a:pt x="100364" y="52373"/>
                      <a:pt x="100364" y="52373"/>
                    </a:cubicBezTo>
                    <a:lnTo>
                      <a:pt x="92674" y="0"/>
                    </a:lnTo>
                    <a:cubicBezTo>
                      <a:pt x="92674" y="0"/>
                      <a:pt x="95031" y="37269"/>
                      <a:pt x="95207" y="56505"/>
                    </a:cubicBezTo>
                    <a:cubicBezTo>
                      <a:pt x="95336" y="71017"/>
                      <a:pt x="94643" y="76526"/>
                      <a:pt x="94643" y="76526"/>
                    </a:cubicBezTo>
                    <a:cubicBezTo>
                      <a:pt x="94643" y="76526"/>
                      <a:pt x="90428" y="74807"/>
                      <a:pt x="85427" y="69908"/>
                    </a:cubicBezTo>
                    <a:cubicBezTo>
                      <a:pt x="80426" y="65009"/>
                      <a:pt x="75537" y="57327"/>
                      <a:pt x="75537" y="57327"/>
                    </a:cubicBezTo>
                    <a:cubicBezTo>
                      <a:pt x="75537" y="57327"/>
                      <a:pt x="78901" y="67541"/>
                      <a:pt x="83320" y="73947"/>
                    </a:cubicBezTo>
                    <a:cubicBezTo>
                      <a:pt x="87729" y="80362"/>
                      <a:pt x="93182" y="82969"/>
                      <a:pt x="93182" y="82969"/>
                    </a:cubicBezTo>
                    <a:lnTo>
                      <a:pt x="91592" y="109072"/>
                    </a:lnTo>
                    <a:cubicBezTo>
                      <a:pt x="91592" y="109072"/>
                      <a:pt x="83144" y="104764"/>
                      <a:pt x="76304" y="100780"/>
                    </a:cubicBezTo>
                    <a:cubicBezTo>
                      <a:pt x="69473" y="96797"/>
                      <a:pt x="63326" y="90622"/>
                      <a:pt x="63326" y="90622"/>
                    </a:cubicBezTo>
                    <a:cubicBezTo>
                      <a:pt x="63326" y="90622"/>
                      <a:pt x="64038" y="78014"/>
                      <a:pt x="61736" y="64620"/>
                    </a:cubicBezTo>
                    <a:cubicBezTo>
                      <a:pt x="59425" y="51227"/>
                      <a:pt x="54083" y="37066"/>
                      <a:pt x="54083" y="37066"/>
                    </a:cubicBezTo>
                    <a:cubicBezTo>
                      <a:pt x="54083" y="37066"/>
                      <a:pt x="56967" y="51865"/>
                      <a:pt x="58141" y="64214"/>
                    </a:cubicBezTo>
                    <a:cubicBezTo>
                      <a:pt x="59324" y="76572"/>
                      <a:pt x="58797" y="86490"/>
                      <a:pt x="58797" y="86490"/>
                    </a:cubicBezTo>
                    <a:cubicBezTo>
                      <a:pt x="58797" y="86490"/>
                      <a:pt x="53741" y="85409"/>
                      <a:pt x="42325" y="75417"/>
                    </a:cubicBezTo>
                    <a:cubicBezTo>
                      <a:pt x="27453" y="62402"/>
                      <a:pt x="0" y="33424"/>
                      <a:pt x="0" y="3342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43" name="Google Shape;13443;p26"/>
            <p:cNvGrpSpPr/>
            <p:nvPr/>
          </p:nvGrpSpPr>
          <p:grpSpPr>
            <a:xfrm>
              <a:off x="4079023" y="1656408"/>
              <a:ext cx="346607" cy="235326"/>
              <a:chOff x="4079023" y="1656408"/>
              <a:chExt cx="346607" cy="235326"/>
            </a:xfrm>
          </p:grpSpPr>
          <p:sp>
            <p:nvSpPr>
              <p:cNvPr id="13444" name="Google Shape;13444;p26"/>
              <p:cNvSpPr/>
              <p:nvPr/>
            </p:nvSpPr>
            <p:spPr>
              <a:xfrm>
                <a:off x="4079023" y="1658007"/>
                <a:ext cx="346607" cy="233727"/>
              </a:xfrm>
              <a:custGeom>
                <a:avLst/>
                <a:gdLst/>
                <a:ahLst/>
                <a:cxnLst/>
                <a:rect l="l" t="t" r="r" b="b"/>
                <a:pathLst>
                  <a:path w="346607" h="233727" extrusionOk="0">
                    <a:moveTo>
                      <a:pt x="141183" y="38054"/>
                    </a:moveTo>
                    <a:cubicBezTo>
                      <a:pt x="141183" y="38054"/>
                      <a:pt x="96677" y="18644"/>
                      <a:pt x="60526" y="27730"/>
                    </a:cubicBezTo>
                    <a:cubicBezTo>
                      <a:pt x="3596" y="42048"/>
                      <a:pt x="0" y="68437"/>
                      <a:pt x="0" y="68437"/>
                    </a:cubicBezTo>
                    <a:cubicBezTo>
                      <a:pt x="0" y="68437"/>
                      <a:pt x="40736" y="58242"/>
                      <a:pt x="47622" y="84336"/>
                    </a:cubicBezTo>
                    <a:cubicBezTo>
                      <a:pt x="51190" y="97878"/>
                      <a:pt x="36687" y="117372"/>
                      <a:pt x="36687" y="117372"/>
                    </a:cubicBezTo>
                    <a:cubicBezTo>
                      <a:pt x="36687" y="117372"/>
                      <a:pt x="49461" y="131135"/>
                      <a:pt x="49757" y="146202"/>
                    </a:cubicBezTo>
                    <a:cubicBezTo>
                      <a:pt x="50062" y="161269"/>
                      <a:pt x="37898" y="177639"/>
                      <a:pt x="37898" y="177639"/>
                    </a:cubicBezTo>
                    <a:cubicBezTo>
                      <a:pt x="37898" y="177639"/>
                      <a:pt x="59564" y="177380"/>
                      <a:pt x="79622" y="170410"/>
                    </a:cubicBezTo>
                    <a:cubicBezTo>
                      <a:pt x="99690" y="163441"/>
                      <a:pt x="118140" y="149751"/>
                      <a:pt x="118140" y="149751"/>
                    </a:cubicBezTo>
                    <a:cubicBezTo>
                      <a:pt x="118140" y="149751"/>
                      <a:pt x="117899" y="160409"/>
                      <a:pt x="119249" y="170262"/>
                    </a:cubicBezTo>
                    <a:cubicBezTo>
                      <a:pt x="120607" y="180116"/>
                      <a:pt x="123556" y="189165"/>
                      <a:pt x="123556" y="189165"/>
                    </a:cubicBezTo>
                    <a:cubicBezTo>
                      <a:pt x="123556" y="189165"/>
                      <a:pt x="134195" y="186623"/>
                      <a:pt x="142440" y="182279"/>
                    </a:cubicBezTo>
                    <a:cubicBezTo>
                      <a:pt x="150676" y="177934"/>
                      <a:pt x="156527" y="171797"/>
                      <a:pt x="156527" y="171797"/>
                    </a:cubicBezTo>
                    <a:cubicBezTo>
                      <a:pt x="156527" y="171797"/>
                      <a:pt x="171298" y="192049"/>
                      <a:pt x="186485" y="207532"/>
                    </a:cubicBezTo>
                    <a:cubicBezTo>
                      <a:pt x="201672" y="223014"/>
                      <a:pt x="217284" y="233727"/>
                      <a:pt x="217284" y="233727"/>
                    </a:cubicBezTo>
                    <a:cubicBezTo>
                      <a:pt x="217284" y="233727"/>
                      <a:pt x="230160" y="213900"/>
                      <a:pt x="236677" y="195709"/>
                    </a:cubicBezTo>
                    <a:cubicBezTo>
                      <a:pt x="243193" y="177509"/>
                      <a:pt x="243359" y="160945"/>
                      <a:pt x="243359" y="160945"/>
                    </a:cubicBezTo>
                    <a:cubicBezTo>
                      <a:pt x="243359" y="160945"/>
                      <a:pt x="251429" y="164753"/>
                      <a:pt x="259443" y="166426"/>
                    </a:cubicBezTo>
                    <a:cubicBezTo>
                      <a:pt x="267457" y="168099"/>
                      <a:pt x="275416" y="167656"/>
                      <a:pt x="275416" y="167656"/>
                    </a:cubicBezTo>
                    <a:cubicBezTo>
                      <a:pt x="275416" y="167656"/>
                      <a:pt x="274371" y="153088"/>
                      <a:pt x="267429" y="140332"/>
                    </a:cubicBezTo>
                    <a:cubicBezTo>
                      <a:pt x="260478" y="127576"/>
                      <a:pt x="247630" y="116642"/>
                      <a:pt x="247630" y="116642"/>
                    </a:cubicBezTo>
                    <a:cubicBezTo>
                      <a:pt x="247630" y="116642"/>
                      <a:pt x="277181" y="124341"/>
                      <a:pt x="301925" y="124905"/>
                    </a:cubicBezTo>
                    <a:cubicBezTo>
                      <a:pt x="326670" y="125460"/>
                      <a:pt x="346608" y="118888"/>
                      <a:pt x="346608" y="118888"/>
                    </a:cubicBezTo>
                    <a:cubicBezTo>
                      <a:pt x="346608" y="118888"/>
                      <a:pt x="321623" y="105984"/>
                      <a:pt x="310115" y="91860"/>
                    </a:cubicBezTo>
                    <a:cubicBezTo>
                      <a:pt x="298616" y="77727"/>
                      <a:pt x="300594" y="62374"/>
                      <a:pt x="300594" y="62374"/>
                    </a:cubicBezTo>
                    <a:cubicBezTo>
                      <a:pt x="300594" y="62374"/>
                      <a:pt x="263020" y="64666"/>
                      <a:pt x="258796" y="27730"/>
                    </a:cubicBezTo>
                    <a:cubicBezTo>
                      <a:pt x="257123" y="13088"/>
                      <a:pt x="271478" y="6719"/>
                      <a:pt x="271478" y="6719"/>
                    </a:cubicBezTo>
                    <a:cubicBezTo>
                      <a:pt x="271478" y="6719"/>
                      <a:pt x="242620" y="-4872"/>
                      <a:pt x="209575" y="2394"/>
                    </a:cubicBezTo>
                    <a:cubicBezTo>
                      <a:pt x="176521" y="9650"/>
                      <a:pt x="141183" y="38054"/>
                      <a:pt x="141183" y="3805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5" name="Google Shape;13445;p26"/>
              <p:cNvSpPr/>
              <p:nvPr/>
            </p:nvSpPr>
            <p:spPr>
              <a:xfrm>
                <a:off x="4126774" y="1656408"/>
                <a:ext cx="235715" cy="209695"/>
              </a:xfrm>
              <a:custGeom>
                <a:avLst/>
                <a:gdLst/>
                <a:ahLst/>
                <a:cxnLst/>
                <a:rect l="l" t="t" r="r" b="b"/>
                <a:pathLst>
                  <a:path w="235715" h="209695" extrusionOk="0">
                    <a:moveTo>
                      <a:pt x="163801" y="209695"/>
                    </a:moveTo>
                    <a:cubicBezTo>
                      <a:pt x="163801" y="209695"/>
                      <a:pt x="154660" y="154004"/>
                      <a:pt x="143180" y="128446"/>
                    </a:cubicBezTo>
                    <a:cubicBezTo>
                      <a:pt x="136774" y="114183"/>
                      <a:pt x="131089" y="105245"/>
                      <a:pt x="131089" y="105245"/>
                    </a:cubicBezTo>
                    <a:cubicBezTo>
                      <a:pt x="131089" y="105245"/>
                      <a:pt x="138706" y="108184"/>
                      <a:pt x="155048" y="118509"/>
                    </a:cubicBezTo>
                    <a:cubicBezTo>
                      <a:pt x="171390" y="128825"/>
                      <a:pt x="196449" y="146535"/>
                      <a:pt x="196449" y="146535"/>
                    </a:cubicBezTo>
                    <a:cubicBezTo>
                      <a:pt x="196449" y="146535"/>
                      <a:pt x="177519" y="126680"/>
                      <a:pt x="160576" y="114461"/>
                    </a:cubicBezTo>
                    <a:cubicBezTo>
                      <a:pt x="143623" y="102232"/>
                      <a:pt x="128658" y="97647"/>
                      <a:pt x="128658" y="97647"/>
                    </a:cubicBezTo>
                    <a:cubicBezTo>
                      <a:pt x="128658" y="97647"/>
                      <a:pt x="124323" y="84568"/>
                      <a:pt x="117613" y="72921"/>
                    </a:cubicBezTo>
                    <a:cubicBezTo>
                      <a:pt x="110902" y="61274"/>
                      <a:pt x="101816" y="51060"/>
                      <a:pt x="101816" y="51060"/>
                    </a:cubicBezTo>
                    <a:lnTo>
                      <a:pt x="143254" y="61210"/>
                    </a:lnTo>
                    <a:cubicBezTo>
                      <a:pt x="143254" y="61210"/>
                      <a:pt x="143448" y="69547"/>
                      <a:pt x="152959" y="80741"/>
                    </a:cubicBezTo>
                    <a:cubicBezTo>
                      <a:pt x="162461" y="91944"/>
                      <a:pt x="181281" y="106012"/>
                      <a:pt x="181281" y="106012"/>
                    </a:cubicBezTo>
                    <a:cubicBezTo>
                      <a:pt x="181281" y="106012"/>
                      <a:pt x="167591" y="90585"/>
                      <a:pt x="160132" y="80473"/>
                    </a:cubicBezTo>
                    <a:cubicBezTo>
                      <a:pt x="152673" y="70361"/>
                      <a:pt x="151434" y="65545"/>
                      <a:pt x="151434" y="65545"/>
                    </a:cubicBezTo>
                    <a:lnTo>
                      <a:pt x="188241" y="79752"/>
                    </a:lnTo>
                    <a:lnTo>
                      <a:pt x="235355" y="100300"/>
                    </a:lnTo>
                    <a:lnTo>
                      <a:pt x="192659" y="75731"/>
                    </a:lnTo>
                    <a:cubicBezTo>
                      <a:pt x="192659" y="75731"/>
                      <a:pt x="196227" y="72015"/>
                      <a:pt x="206987" y="71082"/>
                    </a:cubicBezTo>
                    <a:cubicBezTo>
                      <a:pt x="217755" y="70148"/>
                      <a:pt x="235715" y="71987"/>
                      <a:pt x="235715" y="71987"/>
                    </a:cubicBezTo>
                    <a:cubicBezTo>
                      <a:pt x="235715" y="71987"/>
                      <a:pt x="217200" y="67236"/>
                      <a:pt x="204352" y="67273"/>
                    </a:cubicBezTo>
                    <a:cubicBezTo>
                      <a:pt x="191504" y="67301"/>
                      <a:pt x="184322" y="72117"/>
                      <a:pt x="184322" y="72117"/>
                    </a:cubicBezTo>
                    <a:lnTo>
                      <a:pt x="154771" y="61034"/>
                    </a:lnTo>
                    <a:lnTo>
                      <a:pt x="138216" y="54111"/>
                    </a:lnTo>
                    <a:cubicBezTo>
                      <a:pt x="138216" y="54111"/>
                      <a:pt x="143439" y="48463"/>
                      <a:pt x="156998" y="43619"/>
                    </a:cubicBezTo>
                    <a:cubicBezTo>
                      <a:pt x="170559" y="38785"/>
                      <a:pt x="192456" y="34755"/>
                      <a:pt x="192456" y="34755"/>
                    </a:cubicBezTo>
                    <a:cubicBezTo>
                      <a:pt x="192456" y="34755"/>
                      <a:pt x="170568" y="34173"/>
                      <a:pt x="154660" y="38157"/>
                    </a:cubicBezTo>
                    <a:cubicBezTo>
                      <a:pt x="138761" y="42131"/>
                      <a:pt x="128834" y="50672"/>
                      <a:pt x="128834" y="50672"/>
                    </a:cubicBezTo>
                    <a:lnTo>
                      <a:pt x="97943" y="44091"/>
                    </a:lnTo>
                    <a:cubicBezTo>
                      <a:pt x="97943" y="44091"/>
                      <a:pt x="93811" y="37463"/>
                      <a:pt x="84272" y="26445"/>
                    </a:cubicBezTo>
                    <a:cubicBezTo>
                      <a:pt x="74723" y="15418"/>
                      <a:pt x="59758" y="0"/>
                      <a:pt x="59758" y="0"/>
                    </a:cubicBezTo>
                    <a:lnTo>
                      <a:pt x="43730" y="6766"/>
                    </a:lnTo>
                    <a:cubicBezTo>
                      <a:pt x="43730" y="6766"/>
                      <a:pt x="61311" y="18533"/>
                      <a:pt x="72865" y="29154"/>
                    </a:cubicBezTo>
                    <a:cubicBezTo>
                      <a:pt x="84429" y="39774"/>
                      <a:pt x="89966" y="49249"/>
                      <a:pt x="89966" y="49249"/>
                    </a:cubicBezTo>
                    <a:lnTo>
                      <a:pt x="75740" y="65267"/>
                    </a:lnTo>
                    <a:cubicBezTo>
                      <a:pt x="75740" y="65267"/>
                      <a:pt x="61274" y="57290"/>
                      <a:pt x="42677" y="55331"/>
                    </a:cubicBezTo>
                    <a:cubicBezTo>
                      <a:pt x="24088" y="53362"/>
                      <a:pt x="0" y="54878"/>
                      <a:pt x="0" y="54878"/>
                    </a:cubicBezTo>
                    <a:cubicBezTo>
                      <a:pt x="0" y="54878"/>
                      <a:pt x="23903" y="55599"/>
                      <a:pt x="41503" y="59573"/>
                    </a:cubicBezTo>
                    <a:cubicBezTo>
                      <a:pt x="59093" y="63557"/>
                      <a:pt x="71923" y="70333"/>
                      <a:pt x="71923" y="70333"/>
                    </a:cubicBezTo>
                    <a:lnTo>
                      <a:pt x="50894" y="96196"/>
                    </a:lnTo>
                    <a:cubicBezTo>
                      <a:pt x="50894" y="96196"/>
                      <a:pt x="42233" y="94162"/>
                      <a:pt x="31086" y="99043"/>
                    </a:cubicBezTo>
                    <a:cubicBezTo>
                      <a:pt x="19938" y="103914"/>
                      <a:pt x="6285" y="115708"/>
                      <a:pt x="6285" y="115708"/>
                    </a:cubicBezTo>
                    <a:cubicBezTo>
                      <a:pt x="6285" y="115708"/>
                      <a:pt x="22859" y="106613"/>
                      <a:pt x="33110" y="102832"/>
                    </a:cubicBezTo>
                    <a:cubicBezTo>
                      <a:pt x="43360" y="99052"/>
                      <a:pt x="47289" y="100586"/>
                      <a:pt x="47289" y="100586"/>
                    </a:cubicBezTo>
                    <a:lnTo>
                      <a:pt x="23543" y="155862"/>
                    </a:lnTo>
                    <a:cubicBezTo>
                      <a:pt x="23543" y="155862"/>
                      <a:pt x="44433" y="119369"/>
                      <a:pt x="56551" y="101483"/>
                    </a:cubicBezTo>
                    <a:cubicBezTo>
                      <a:pt x="65702" y="87988"/>
                      <a:pt x="70129" y="83551"/>
                      <a:pt x="70129" y="83551"/>
                    </a:cubicBezTo>
                    <a:cubicBezTo>
                      <a:pt x="70129" y="83551"/>
                      <a:pt x="74428" y="88986"/>
                      <a:pt x="77690" y="98063"/>
                    </a:cubicBezTo>
                    <a:cubicBezTo>
                      <a:pt x="80953" y="107140"/>
                      <a:pt x="82303" y="118685"/>
                      <a:pt x="82303" y="118685"/>
                    </a:cubicBezTo>
                    <a:cubicBezTo>
                      <a:pt x="82303" y="118685"/>
                      <a:pt x="84530" y="106206"/>
                      <a:pt x="82987" y="96270"/>
                    </a:cubicBezTo>
                    <a:cubicBezTo>
                      <a:pt x="81443" y="86333"/>
                      <a:pt x="76128" y="78948"/>
                      <a:pt x="76128" y="78948"/>
                    </a:cubicBezTo>
                    <a:lnTo>
                      <a:pt x="94920" y="56357"/>
                    </a:lnTo>
                    <a:cubicBezTo>
                      <a:pt x="94920" y="56357"/>
                      <a:pt x="102980" y="68031"/>
                      <a:pt x="109192" y="77949"/>
                    </a:cubicBezTo>
                    <a:cubicBezTo>
                      <a:pt x="115403" y="87858"/>
                      <a:pt x="119323" y="99163"/>
                      <a:pt x="119323" y="99163"/>
                    </a:cubicBezTo>
                    <a:cubicBezTo>
                      <a:pt x="119323" y="99163"/>
                      <a:pt x="110310" y="110125"/>
                      <a:pt x="104672" y="124573"/>
                    </a:cubicBezTo>
                    <a:cubicBezTo>
                      <a:pt x="99043" y="139020"/>
                      <a:pt x="96796" y="156952"/>
                      <a:pt x="96796" y="156952"/>
                    </a:cubicBezTo>
                    <a:cubicBezTo>
                      <a:pt x="96796" y="156952"/>
                      <a:pt x="102601" y="140684"/>
                      <a:pt x="109016" y="128224"/>
                    </a:cubicBezTo>
                    <a:cubicBezTo>
                      <a:pt x="115440" y="115764"/>
                      <a:pt x="122475" y="107112"/>
                      <a:pt x="122475" y="107112"/>
                    </a:cubicBezTo>
                    <a:cubicBezTo>
                      <a:pt x="122475" y="107112"/>
                      <a:pt x="128261" y="112723"/>
                      <a:pt x="136487" y="132356"/>
                    </a:cubicBezTo>
                    <a:cubicBezTo>
                      <a:pt x="147201" y="157932"/>
                      <a:pt x="163801" y="209695"/>
                      <a:pt x="163801" y="209695"/>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46" name="Google Shape;13446;p26"/>
            <p:cNvGrpSpPr/>
            <p:nvPr/>
          </p:nvGrpSpPr>
          <p:grpSpPr>
            <a:xfrm>
              <a:off x="5100045" y="2616396"/>
              <a:ext cx="211136" cy="206340"/>
              <a:chOff x="5100045" y="2616396"/>
              <a:chExt cx="211136" cy="206340"/>
            </a:xfrm>
          </p:grpSpPr>
          <p:sp>
            <p:nvSpPr>
              <p:cNvPr id="13447" name="Google Shape;13447;p26"/>
              <p:cNvSpPr/>
              <p:nvPr/>
            </p:nvSpPr>
            <p:spPr>
              <a:xfrm>
                <a:off x="5100045" y="2616396"/>
                <a:ext cx="211136" cy="206340"/>
              </a:xfrm>
              <a:custGeom>
                <a:avLst/>
                <a:gdLst/>
                <a:ahLst/>
                <a:cxnLst/>
                <a:rect l="l" t="t" r="r" b="b"/>
                <a:pathLst>
                  <a:path w="211136" h="206340" extrusionOk="0">
                    <a:moveTo>
                      <a:pt x="86120" y="149687"/>
                    </a:moveTo>
                    <a:cubicBezTo>
                      <a:pt x="86120" y="149687"/>
                      <a:pt x="100642" y="182778"/>
                      <a:pt x="124730" y="195414"/>
                    </a:cubicBezTo>
                    <a:cubicBezTo>
                      <a:pt x="162664" y="215306"/>
                      <a:pt x="177657" y="201958"/>
                      <a:pt x="177657" y="201958"/>
                    </a:cubicBezTo>
                    <a:cubicBezTo>
                      <a:pt x="177657" y="201958"/>
                      <a:pt x="150547" y="187696"/>
                      <a:pt x="159725" y="169348"/>
                    </a:cubicBezTo>
                    <a:cubicBezTo>
                      <a:pt x="164486" y="159818"/>
                      <a:pt x="181983" y="155815"/>
                      <a:pt x="181983" y="155815"/>
                    </a:cubicBezTo>
                    <a:cubicBezTo>
                      <a:pt x="181983" y="155815"/>
                      <a:pt x="181872" y="141617"/>
                      <a:pt x="189156" y="132836"/>
                    </a:cubicBezTo>
                    <a:cubicBezTo>
                      <a:pt x="196449" y="124055"/>
                      <a:pt x="211137" y="120672"/>
                      <a:pt x="211137" y="120672"/>
                    </a:cubicBezTo>
                    <a:cubicBezTo>
                      <a:pt x="211137" y="120672"/>
                      <a:pt x="199259" y="110135"/>
                      <a:pt x="184941" y="104228"/>
                    </a:cubicBezTo>
                    <a:cubicBezTo>
                      <a:pt x="170623" y="98322"/>
                      <a:pt x="153855" y="97055"/>
                      <a:pt x="153855" y="97055"/>
                    </a:cubicBezTo>
                    <a:cubicBezTo>
                      <a:pt x="153855" y="97055"/>
                      <a:pt x="159263" y="91066"/>
                      <a:pt x="163395" y="84752"/>
                    </a:cubicBezTo>
                    <a:cubicBezTo>
                      <a:pt x="167536" y="78439"/>
                      <a:pt x="170410" y="71802"/>
                      <a:pt x="170410" y="71802"/>
                    </a:cubicBezTo>
                    <a:cubicBezTo>
                      <a:pt x="170410" y="71802"/>
                      <a:pt x="163385" y="68003"/>
                      <a:pt x="156777" y="66423"/>
                    </a:cubicBezTo>
                    <a:cubicBezTo>
                      <a:pt x="150158" y="64842"/>
                      <a:pt x="143947" y="65480"/>
                      <a:pt x="143947" y="65480"/>
                    </a:cubicBezTo>
                    <a:cubicBezTo>
                      <a:pt x="143947" y="65480"/>
                      <a:pt x="145962" y="46577"/>
                      <a:pt x="145389" y="30207"/>
                    </a:cubicBezTo>
                    <a:cubicBezTo>
                      <a:pt x="144816" y="13846"/>
                      <a:pt x="141655" y="0"/>
                      <a:pt x="141655" y="0"/>
                    </a:cubicBezTo>
                    <a:cubicBezTo>
                      <a:pt x="141655" y="0"/>
                      <a:pt x="124868" y="5010"/>
                      <a:pt x="112335" y="12220"/>
                    </a:cubicBezTo>
                    <a:cubicBezTo>
                      <a:pt x="99810" y="19429"/>
                      <a:pt x="91528" y="28839"/>
                      <a:pt x="91528" y="28839"/>
                    </a:cubicBezTo>
                    <a:cubicBezTo>
                      <a:pt x="91528" y="28839"/>
                      <a:pt x="89032" y="22674"/>
                      <a:pt x="85520" y="17756"/>
                    </a:cubicBezTo>
                    <a:cubicBezTo>
                      <a:pt x="82007" y="12839"/>
                      <a:pt x="77468" y="9169"/>
                      <a:pt x="77468" y="9169"/>
                    </a:cubicBezTo>
                    <a:cubicBezTo>
                      <a:pt x="77468" y="9169"/>
                      <a:pt x="70832" y="18034"/>
                      <a:pt x="68280" y="28774"/>
                    </a:cubicBezTo>
                    <a:cubicBezTo>
                      <a:pt x="65739" y="39506"/>
                      <a:pt x="67291" y="52123"/>
                      <a:pt x="67291" y="52123"/>
                    </a:cubicBezTo>
                    <a:cubicBezTo>
                      <a:pt x="67291" y="52123"/>
                      <a:pt x="55090" y="33119"/>
                      <a:pt x="41956" y="20585"/>
                    </a:cubicBezTo>
                    <a:cubicBezTo>
                      <a:pt x="28821" y="8051"/>
                      <a:pt x="14762" y="1987"/>
                      <a:pt x="14762" y="1987"/>
                    </a:cubicBezTo>
                    <a:cubicBezTo>
                      <a:pt x="14762" y="1987"/>
                      <a:pt x="21925" y="21703"/>
                      <a:pt x="21167" y="35476"/>
                    </a:cubicBezTo>
                    <a:cubicBezTo>
                      <a:pt x="20418" y="49258"/>
                      <a:pt x="11748" y="57078"/>
                      <a:pt x="11748" y="57078"/>
                    </a:cubicBezTo>
                    <a:cubicBezTo>
                      <a:pt x="11748" y="57078"/>
                      <a:pt x="33248" y="74307"/>
                      <a:pt x="17266" y="97554"/>
                    </a:cubicBezTo>
                    <a:cubicBezTo>
                      <a:pt x="10935" y="106779"/>
                      <a:pt x="0" y="103341"/>
                      <a:pt x="0" y="103341"/>
                    </a:cubicBezTo>
                    <a:cubicBezTo>
                      <a:pt x="0" y="103341"/>
                      <a:pt x="9909" y="124222"/>
                      <a:pt x="31418" y="136377"/>
                    </a:cubicBezTo>
                    <a:cubicBezTo>
                      <a:pt x="52918" y="148522"/>
                      <a:pt x="86120" y="149687"/>
                      <a:pt x="86120"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8" name="Google Shape;13448;p26"/>
              <p:cNvSpPr/>
              <p:nvPr/>
            </p:nvSpPr>
            <p:spPr>
              <a:xfrm>
                <a:off x="5125039" y="2633912"/>
                <a:ext cx="156481" cy="175550"/>
              </a:xfrm>
              <a:custGeom>
                <a:avLst/>
                <a:gdLst/>
                <a:ahLst/>
                <a:cxnLst/>
                <a:rect l="l" t="t" r="r" b="b"/>
                <a:pathLst>
                  <a:path w="156481" h="175550" extrusionOk="0">
                    <a:moveTo>
                      <a:pt x="107094" y="0"/>
                    </a:moveTo>
                    <a:cubicBezTo>
                      <a:pt x="107094" y="0"/>
                      <a:pt x="84494" y="36428"/>
                      <a:pt x="78079" y="56736"/>
                    </a:cubicBezTo>
                    <a:cubicBezTo>
                      <a:pt x="74502" y="68077"/>
                      <a:pt x="73152" y="76008"/>
                      <a:pt x="73152" y="76008"/>
                    </a:cubicBezTo>
                    <a:cubicBezTo>
                      <a:pt x="73152" y="76008"/>
                      <a:pt x="70481" y="70555"/>
                      <a:pt x="66728" y="56579"/>
                    </a:cubicBezTo>
                    <a:cubicBezTo>
                      <a:pt x="62975" y="42593"/>
                      <a:pt x="58159" y="20086"/>
                      <a:pt x="58159" y="20086"/>
                    </a:cubicBezTo>
                    <a:cubicBezTo>
                      <a:pt x="58159" y="20086"/>
                      <a:pt x="58594" y="40800"/>
                      <a:pt x="61737" y="56172"/>
                    </a:cubicBezTo>
                    <a:cubicBezTo>
                      <a:pt x="64870" y="71534"/>
                      <a:pt x="70712" y="81554"/>
                      <a:pt x="70712" y="81554"/>
                    </a:cubicBezTo>
                    <a:cubicBezTo>
                      <a:pt x="70712" y="81554"/>
                      <a:pt x="66599" y="91195"/>
                      <a:pt x="64473" y="101178"/>
                    </a:cubicBezTo>
                    <a:cubicBezTo>
                      <a:pt x="62356" y="111161"/>
                      <a:pt x="62217" y="121504"/>
                      <a:pt x="62217" y="121504"/>
                    </a:cubicBezTo>
                    <a:lnTo>
                      <a:pt x="44784" y="95225"/>
                    </a:lnTo>
                    <a:cubicBezTo>
                      <a:pt x="44784" y="95225"/>
                      <a:pt x="48796" y="90363"/>
                      <a:pt x="49184" y="79253"/>
                    </a:cubicBezTo>
                    <a:cubicBezTo>
                      <a:pt x="49572" y="68142"/>
                      <a:pt x="46337" y="50792"/>
                      <a:pt x="46337" y="50792"/>
                    </a:cubicBezTo>
                    <a:cubicBezTo>
                      <a:pt x="46337" y="50792"/>
                      <a:pt x="46124" y="66386"/>
                      <a:pt x="45163" y="75860"/>
                    </a:cubicBezTo>
                    <a:cubicBezTo>
                      <a:pt x="44202" y="85344"/>
                      <a:pt x="42492" y="88708"/>
                      <a:pt x="42492" y="88708"/>
                    </a:cubicBezTo>
                    <a:lnTo>
                      <a:pt x="29570" y="62402"/>
                    </a:lnTo>
                    <a:lnTo>
                      <a:pt x="14198" y="27370"/>
                    </a:lnTo>
                    <a:lnTo>
                      <a:pt x="25189" y="62522"/>
                    </a:lnTo>
                    <a:cubicBezTo>
                      <a:pt x="25189" y="62522"/>
                      <a:pt x="21417" y="62892"/>
                      <a:pt x="15122" y="58122"/>
                    </a:cubicBezTo>
                    <a:cubicBezTo>
                      <a:pt x="8828" y="53343"/>
                      <a:pt x="0" y="43425"/>
                      <a:pt x="0" y="43425"/>
                    </a:cubicBezTo>
                    <a:cubicBezTo>
                      <a:pt x="0" y="43425"/>
                      <a:pt x="7691" y="55275"/>
                      <a:pt x="14670" y="61598"/>
                    </a:cubicBezTo>
                    <a:cubicBezTo>
                      <a:pt x="21648" y="67929"/>
                      <a:pt x="27915" y="68715"/>
                      <a:pt x="27915" y="68715"/>
                    </a:cubicBezTo>
                    <a:lnTo>
                      <a:pt x="38462" y="89651"/>
                    </a:lnTo>
                    <a:lnTo>
                      <a:pt x="44008" y="101788"/>
                    </a:lnTo>
                    <a:cubicBezTo>
                      <a:pt x="44008" y="101788"/>
                      <a:pt x="38378" y="102453"/>
                      <a:pt x="28636" y="98525"/>
                    </a:cubicBezTo>
                    <a:cubicBezTo>
                      <a:pt x="18894" y="94606"/>
                      <a:pt x="5037" y="86102"/>
                      <a:pt x="5037" y="86102"/>
                    </a:cubicBezTo>
                    <a:cubicBezTo>
                      <a:pt x="5037" y="86102"/>
                      <a:pt x="16610" y="97240"/>
                      <a:pt x="27194" y="102814"/>
                    </a:cubicBezTo>
                    <a:cubicBezTo>
                      <a:pt x="37787" y="108388"/>
                      <a:pt x="47391" y="108388"/>
                      <a:pt x="47391" y="108388"/>
                    </a:cubicBezTo>
                    <a:lnTo>
                      <a:pt x="60877" y="127411"/>
                    </a:lnTo>
                    <a:cubicBezTo>
                      <a:pt x="60877" y="127411"/>
                      <a:pt x="59833" y="133243"/>
                      <a:pt x="59555" y="144270"/>
                    </a:cubicBezTo>
                    <a:cubicBezTo>
                      <a:pt x="59278" y="155298"/>
                      <a:pt x="59768" y="171520"/>
                      <a:pt x="59768" y="171520"/>
                    </a:cubicBezTo>
                    <a:lnTo>
                      <a:pt x="71793" y="175550"/>
                    </a:lnTo>
                    <a:cubicBezTo>
                      <a:pt x="71793" y="175550"/>
                      <a:pt x="68087" y="160132"/>
                      <a:pt x="67079" y="148338"/>
                    </a:cubicBezTo>
                    <a:cubicBezTo>
                      <a:pt x="66063" y="136552"/>
                      <a:pt x="67754" y="128381"/>
                      <a:pt x="67754" y="128381"/>
                    </a:cubicBezTo>
                    <a:lnTo>
                      <a:pt x="83384" y="126227"/>
                    </a:lnTo>
                    <a:cubicBezTo>
                      <a:pt x="83384" y="126227"/>
                      <a:pt x="87276" y="137939"/>
                      <a:pt x="96381" y="148245"/>
                    </a:cubicBezTo>
                    <a:cubicBezTo>
                      <a:pt x="105495" y="158542"/>
                      <a:pt x="119295" y="169560"/>
                      <a:pt x="119295" y="169560"/>
                    </a:cubicBezTo>
                    <a:cubicBezTo>
                      <a:pt x="119295" y="169560"/>
                      <a:pt x="106696" y="157350"/>
                      <a:pt x="99126" y="146387"/>
                    </a:cubicBezTo>
                    <a:cubicBezTo>
                      <a:pt x="91556" y="135425"/>
                      <a:pt x="87951" y="125211"/>
                      <a:pt x="87951" y="125211"/>
                    </a:cubicBezTo>
                    <a:lnTo>
                      <a:pt x="112150" y="120765"/>
                    </a:lnTo>
                    <a:cubicBezTo>
                      <a:pt x="112150" y="120765"/>
                      <a:pt x="115829" y="126209"/>
                      <a:pt x="124286" y="128917"/>
                    </a:cubicBezTo>
                    <a:cubicBezTo>
                      <a:pt x="132744" y="131625"/>
                      <a:pt x="145971" y="131607"/>
                      <a:pt x="145971" y="131607"/>
                    </a:cubicBezTo>
                    <a:cubicBezTo>
                      <a:pt x="145971" y="131607"/>
                      <a:pt x="132494" y="128631"/>
                      <a:pt x="125063" y="125737"/>
                    </a:cubicBezTo>
                    <a:cubicBezTo>
                      <a:pt x="117640" y="122853"/>
                      <a:pt x="116272" y="120034"/>
                      <a:pt x="116272" y="120034"/>
                    </a:cubicBezTo>
                    <a:lnTo>
                      <a:pt x="156481" y="100078"/>
                    </a:lnTo>
                    <a:cubicBezTo>
                      <a:pt x="156481" y="100078"/>
                      <a:pt x="127105" y="110680"/>
                      <a:pt x="111697" y="114941"/>
                    </a:cubicBezTo>
                    <a:cubicBezTo>
                      <a:pt x="100060" y="118167"/>
                      <a:pt x="95466" y="118518"/>
                      <a:pt x="95466" y="118518"/>
                    </a:cubicBezTo>
                    <a:cubicBezTo>
                      <a:pt x="95466" y="118518"/>
                      <a:pt x="95826" y="113287"/>
                      <a:pt x="98544" y="106474"/>
                    </a:cubicBezTo>
                    <a:cubicBezTo>
                      <a:pt x="101270" y="99662"/>
                      <a:pt x="106252" y="92378"/>
                      <a:pt x="106252" y="92378"/>
                    </a:cubicBezTo>
                    <a:cubicBezTo>
                      <a:pt x="106252" y="92378"/>
                      <a:pt x="98867" y="98423"/>
                      <a:pt x="94791" y="104884"/>
                    </a:cubicBezTo>
                    <a:cubicBezTo>
                      <a:pt x="90705" y="111336"/>
                      <a:pt x="89938" y="118204"/>
                      <a:pt x="89938" y="118204"/>
                    </a:cubicBezTo>
                    <a:lnTo>
                      <a:pt x="68577" y="121864"/>
                    </a:lnTo>
                    <a:cubicBezTo>
                      <a:pt x="68577" y="121864"/>
                      <a:pt x="69981" y="111198"/>
                      <a:pt x="71525" y="102453"/>
                    </a:cubicBezTo>
                    <a:cubicBezTo>
                      <a:pt x="73059" y="93700"/>
                      <a:pt x="76526" y="85288"/>
                      <a:pt x="76526" y="85288"/>
                    </a:cubicBezTo>
                    <a:cubicBezTo>
                      <a:pt x="76526" y="85288"/>
                      <a:pt x="86832" y="83458"/>
                      <a:pt x="97037" y="77958"/>
                    </a:cubicBezTo>
                    <a:cubicBezTo>
                      <a:pt x="107232" y="72459"/>
                      <a:pt x="117317" y="63298"/>
                      <a:pt x="117317" y="63298"/>
                    </a:cubicBezTo>
                    <a:cubicBezTo>
                      <a:pt x="117317" y="63298"/>
                      <a:pt x="106132" y="69750"/>
                      <a:pt x="96482" y="73725"/>
                    </a:cubicBezTo>
                    <a:cubicBezTo>
                      <a:pt x="86842" y="77700"/>
                      <a:pt x="78754" y="79179"/>
                      <a:pt x="78754" y="79179"/>
                    </a:cubicBezTo>
                    <a:cubicBezTo>
                      <a:pt x="78754" y="79179"/>
                      <a:pt x="78384" y="73115"/>
                      <a:pt x="83643" y="57799"/>
                    </a:cubicBezTo>
                    <a:cubicBezTo>
                      <a:pt x="90483" y="37861"/>
                      <a:pt x="107094" y="0"/>
                      <a:pt x="107094"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49" name="Google Shape;13449;p26"/>
            <p:cNvGrpSpPr/>
            <p:nvPr/>
          </p:nvGrpSpPr>
          <p:grpSpPr>
            <a:xfrm>
              <a:off x="3020232" y="3109397"/>
              <a:ext cx="365066" cy="364644"/>
              <a:chOff x="3020232" y="3109397"/>
              <a:chExt cx="365066" cy="364644"/>
            </a:xfrm>
          </p:grpSpPr>
          <p:sp>
            <p:nvSpPr>
              <p:cNvPr id="13450" name="Google Shape;13450;p26"/>
              <p:cNvSpPr/>
              <p:nvPr/>
            </p:nvSpPr>
            <p:spPr>
              <a:xfrm>
                <a:off x="3020232" y="3109397"/>
                <a:ext cx="365066" cy="364644"/>
              </a:xfrm>
              <a:custGeom>
                <a:avLst/>
                <a:gdLst/>
                <a:ahLst/>
                <a:cxnLst/>
                <a:rect l="l" t="t" r="r" b="b"/>
                <a:pathLst>
                  <a:path w="365066" h="364644" extrusionOk="0">
                    <a:moveTo>
                      <a:pt x="122669" y="128736"/>
                    </a:moveTo>
                    <a:cubicBezTo>
                      <a:pt x="122669" y="128736"/>
                      <a:pt x="126458" y="76880"/>
                      <a:pt x="160992" y="44501"/>
                    </a:cubicBezTo>
                    <a:cubicBezTo>
                      <a:pt x="215370" y="-6477"/>
                      <a:pt x="251050" y="299"/>
                      <a:pt x="251050" y="299"/>
                    </a:cubicBezTo>
                    <a:cubicBezTo>
                      <a:pt x="251050" y="299"/>
                      <a:pt x="212200" y="36801"/>
                      <a:pt x="240836" y="53874"/>
                    </a:cubicBezTo>
                    <a:cubicBezTo>
                      <a:pt x="255690" y="62728"/>
                      <a:pt x="289586" y="55953"/>
                      <a:pt x="289586" y="55953"/>
                    </a:cubicBezTo>
                    <a:cubicBezTo>
                      <a:pt x="289586" y="55953"/>
                      <a:pt x="298875" y="74042"/>
                      <a:pt x="317741" y="80254"/>
                    </a:cubicBezTo>
                    <a:cubicBezTo>
                      <a:pt x="336606" y="86466"/>
                      <a:pt x="365067" y="80790"/>
                      <a:pt x="365067" y="80790"/>
                    </a:cubicBezTo>
                    <a:cubicBezTo>
                      <a:pt x="365067" y="80790"/>
                      <a:pt x="350934" y="102225"/>
                      <a:pt x="329332" y="119437"/>
                    </a:cubicBezTo>
                    <a:cubicBezTo>
                      <a:pt x="307730" y="136648"/>
                      <a:pt x="278669" y="149616"/>
                      <a:pt x="278669" y="149616"/>
                    </a:cubicBezTo>
                    <a:cubicBezTo>
                      <a:pt x="278669" y="149616"/>
                      <a:pt x="292303" y="153563"/>
                      <a:pt x="303903" y="158767"/>
                    </a:cubicBezTo>
                    <a:cubicBezTo>
                      <a:pt x="315504" y="163980"/>
                      <a:pt x="325071" y="170460"/>
                      <a:pt x="325071" y="170460"/>
                    </a:cubicBezTo>
                    <a:cubicBezTo>
                      <a:pt x="325071" y="170460"/>
                      <a:pt x="315079" y="180036"/>
                      <a:pt x="304329" y="186534"/>
                    </a:cubicBezTo>
                    <a:cubicBezTo>
                      <a:pt x="293588" y="193023"/>
                      <a:pt x="282089" y="196434"/>
                      <a:pt x="282089" y="196434"/>
                    </a:cubicBezTo>
                    <a:cubicBezTo>
                      <a:pt x="282089" y="196434"/>
                      <a:pt x="298311" y="219052"/>
                      <a:pt x="308220" y="240220"/>
                    </a:cubicBezTo>
                    <a:cubicBezTo>
                      <a:pt x="318138" y="261396"/>
                      <a:pt x="321734" y="281112"/>
                      <a:pt x="321734" y="281112"/>
                    </a:cubicBezTo>
                    <a:cubicBezTo>
                      <a:pt x="321734" y="281112"/>
                      <a:pt x="288448" y="286131"/>
                      <a:pt x="261273" y="285475"/>
                    </a:cubicBezTo>
                    <a:cubicBezTo>
                      <a:pt x="234107" y="284819"/>
                      <a:pt x="213041" y="278487"/>
                      <a:pt x="213041" y="278487"/>
                    </a:cubicBezTo>
                    <a:cubicBezTo>
                      <a:pt x="213041" y="278487"/>
                      <a:pt x="212718" y="288008"/>
                      <a:pt x="209732" y="296632"/>
                    </a:cubicBezTo>
                    <a:cubicBezTo>
                      <a:pt x="206746" y="305256"/>
                      <a:pt x="201099" y="312993"/>
                      <a:pt x="201099" y="312993"/>
                    </a:cubicBezTo>
                    <a:cubicBezTo>
                      <a:pt x="201099" y="312993"/>
                      <a:pt x="183342" y="306245"/>
                      <a:pt x="171631" y="294340"/>
                    </a:cubicBezTo>
                    <a:cubicBezTo>
                      <a:pt x="159919" y="282434"/>
                      <a:pt x="154263" y="265371"/>
                      <a:pt x="154263" y="265371"/>
                    </a:cubicBezTo>
                    <a:cubicBezTo>
                      <a:pt x="154263" y="265371"/>
                      <a:pt x="145186" y="297769"/>
                      <a:pt x="130128" y="322587"/>
                    </a:cubicBezTo>
                    <a:cubicBezTo>
                      <a:pt x="115071" y="347396"/>
                      <a:pt x="94042" y="364645"/>
                      <a:pt x="94042" y="364645"/>
                    </a:cubicBezTo>
                    <a:cubicBezTo>
                      <a:pt x="94042" y="364645"/>
                      <a:pt x="93645" y="334752"/>
                      <a:pt x="83098" y="317772"/>
                    </a:cubicBezTo>
                    <a:cubicBezTo>
                      <a:pt x="72560" y="300791"/>
                      <a:pt x="51864" y="296734"/>
                      <a:pt x="51864" y="296734"/>
                    </a:cubicBezTo>
                    <a:cubicBezTo>
                      <a:pt x="51864" y="296734"/>
                      <a:pt x="78707" y="260287"/>
                      <a:pt x="34663" y="241606"/>
                    </a:cubicBezTo>
                    <a:cubicBezTo>
                      <a:pt x="17211" y="234202"/>
                      <a:pt x="0" y="245969"/>
                      <a:pt x="0" y="245969"/>
                    </a:cubicBezTo>
                    <a:cubicBezTo>
                      <a:pt x="0" y="245969"/>
                      <a:pt x="3725" y="212739"/>
                      <a:pt x="33969" y="182735"/>
                    </a:cubicBezTo>
                    <a:cubicBezTo>
                      <a:pt x="64214" y="152722"/>
                      <a:pt x="122669" y="128736"/>
                      <a:pt x="122669" y="12873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1" name="Google Shape;13451;p26"/>
              <p:cNvSpPr/>
              <p:nvPr/>
            </p:nvSpPr>
            <p:spPr>
              <a:xfrm>
                <a:off x="3073613" y="3151217"/>
                <a:ext cx="260838" cy="251780"/>
              </a:xfrm>
              <a:custGeom>
                <a:avLst/>
                <a:gdLst/>
                <a:ahLst/>
                <a:cxnLst/>
                <a:rect l="l" t="t" r="r" b="b"/>
                <a:pathLst>
                  <a:path w="260838" h="251780" extrusionOk="0">
                    <a:moveTo>
                      <a:pt x="239579" y="223541"/>
                    </a:moveTo>
                    <a:cubicBezTo>
                      <a:pt x="239579" y="223541"/>
                      <a:pt x="174940" y="192622"/>
                      <a:pt x="149927" y="171178"/>
                    </a:cubicBezTo>
                    <a:cubicBezTo>
                      <a:pt x="135970" y="159226"/>
                      <a:pt x="128270" y="150066"/>
                      <a:pt x="128270" y="150066"/>
                    </a:cubicBezTo>
                    <a:cubicBezTo>
                      <a:pt x="128270" y="150066"/>
                      <a:pt x="127133" y="158792"/>
                      <a:pt x="129786" y="179090"/>
                    </a:cubicBezTo>
                    <a:cubicBezTo>
                      <a:pt x="132430" y="199379"/>
                      <a:pt x="138873" y="231232"/>
                      <a:pt x="138873" y="231232"/>
                    </a:cubicBezTo>
                    <a:cubicBezTo>
                      <a:pt x="138873" y="231232"/>
                      <a:pt x="125811" y="204630"/>
                      <a:pt x="121144" y="182991"/>
                    </a:cubicBezTo>
                    <a:cubicBezTo>
                      <a:pt x="116476" y="161352"/>
                      <a:pt x="120201" y="144668"/>
                      <a:pt x="120201" y="144668"/>
                    </a:cubicBezTo>
                    <a:cubicBezTo>
                      <a:pt x="120201" y="144668"/>
                      <a:pt x="106428" y="135231"/>
                      <a:pt x="95974" y="123991"/>
                    </a:cubicBezTo>
                    <a:cubicBezTo>
                      <a:pt x="85510" y="112760"/>
                      <a:pt x="78365" y="99717"/>
                      <a:pt x="78365" y="99717"/>
                    </a:cubicBezTo>
                    <a:lnTo>
                      <a:pt x="64814" y="144899"/>
                    </a:lnTo>
                    <a:cubicBezTo>
                      <a:pt x="64814" y="144899"/>
                      <a:pt x="75232" y="148356"/>
                      <a:pt x="83347" y="162193"/>
                    </a:cubicBezTo>
                    <a:cubicBezTo>
                      <a:pt x="91454" y="176040"/>
                      <a:pt x="97268" y="200258"/>
                      <a:pt x="97268" y="200258"/>
                    </a:cubicBezTo>
                    <a:cubicBezTo>
                      <a:pt x="97268" y="200258"/>
                      <a:pt x="86472" y="180606"/>
                      <a:pt x="78430" y="169228"/>
                    </a:cubicBezTo>
                    <a:cubicBezTo>
                      <a:pt x="70388" y="157840"/>
                      <a:pt x="65083" y="154725"/>
                      <a:pt x="65083" y="154725"/>
                    </a:cubicBezTo>
                    <a:lnTo>
                      <a:pt x="59611" y="196884"/>
                    </a:lnTo>
                    <a:lnTo>
                      <a:pt x="55590" y="251780"/>
                    </a:lnTo>
                    <a:lnTo>
                      <a:pt x="51707" y="199703"/>
                    </a:lnTo>
                    <a:cubicBezTo>
                      <a:pt x="51707" y="199703"/>
                      <a:pt x="44738" y="201792"/>
                      <a:pt x="36696" y="212126"/>
                    </a:cubicBezTo>
                    <a:cubicBezTo>
                      <a:pt x="28654" y="222451"/>
                      <a:pt x="19541" y="241039"/>
                      <a:pt x="19541" y="241039"/>
                    </a:cubicBezTo>
                    <a:cubicBezTo>
                      <a:pt x="19541" y="241039"/>
                      <a:pt x="25327" y="220769"/>
                      <a:pt x="33553" y="208013"/>
                    </a:cubicBezTo>
                    <a:cubicBezTo>
                      <a:pt x="41780" y="195248"/>
                      <a:pt x="52438" y="189997"/>
                      <a:pt x="52438" y="189997"/>
                    </a:cubicBezTo>
                    <a:lnTo>
                      <a:pt x="57253" y="156268"/>
                    </a:lnTo>
                    <a:lnTo>
                      <a:pt x="59037" y="137098"/>
                    </a:lnTo>
                    <a:cubicBezTo>
                      <a:pt x="59037" y="137098"/>
                      <a:pt x="48565" y="140074"/>
                      <a:pt x="33803" y="151656"/>
                    </a:cubicBezTo>
                    <a:cubicBezTo>
                      <a:pt x="19041" y="163238"/>
                      <a:pt x="0" y="183435"/>
                      <a:pt x="0" y="183435"/>
                    </a:cubicBezTo>
                    <a:cubicBezTo>
                      <a:pt x="0" y="183435"/>
                      <a:pt x="13209" y="161445"/>
                      <a:pt x="28377" y="147191"/>
                    </a:cubicBezTo>
                    <a:cubicBezTo>
                      <a:pt x="43545" y="132947"/>
                      <a:pt x="60673" y="126431"/>
                      <a:pt x="60673" y="126431"/>
                    </a:cubicBezTo>
                    <a:lnTo>
                      <a:pt x="72024" y="93136"/>
                    </a:lnTo>
                    <a:cubicBezTo>
                      <a:pt x="72024" y="93136"/>
                      <a:pt x="66266" y="86435"/>
                      <a:pt x="58409" y="72625"/>
                    </a:cubicBezTo>
                    <a:cubicBezTo>
                      <a:pt x="50543" y="58806"/>
                      <a:pt x="40569" y="37889"/>
                      <a:pt x="40569" y="37889"/>
                    </a:cubicBezTo>
                    <a:lnTo>
                      <a:pt x="59343" y="24615"/>
                    </a:lnTo>
                    <a:cubicBezTo>
                      <a:pt x="59343" y="24615"/>
                      <a:pt x="63021" y="46698"/>
                      <a:pt x="69094" y="62356"/>
                    </a:cubicBezTo>
                    <a:cubicBezTo>
                      <a:pt x="75167" y="78005"/>
                      <a:pt x="83634" y="87230"/>
                      <a:pt x="83634" y="87230"/>
                    </a:cubicBezTo>
                    <a:lnTo>
                      <a:pt x="112963" y="79373"/>
                    </a:lnTo>
                    <a:cubicBezTo>
                      <a:pt x="112963" y="79373"/>
                      <a:pt x="112094" y="61866"/>
                      <a:pt x="121449" y="42603"/>
                    </a:cubicBezTo>
                    <a:cubicBezTo>
                      <a:pt x="130812" y="23349"/>
                      <a:pt x="148079" y="0"/>
                      <a:pt x="148079" y="0"/>
                    </a:cubicBezTo>
                    <a:cubicBezTo>
                      <a:pt x="148079" y="0"/>
                      <a:pt x="133752" y="24051"/>
                      <a:pt x="127577" y="43102"/>
                    </a:cubicBezTo>
                    <a:cubicBezTo>
                      <a:pt x="121402" y="62152"/>
                      <a:pt x="121800" y="77561"/>
                      <a:pt x="121800" y="77561"/>
                    </a:cubicBezTo>
                    <a:lnTo>
                      <a:pt x="167924" y="66793"/>
                    </a:lnTo>
                    <a:cubicBezTo>
                      <a:pt x="167924" y="66793"/>
                      <a:pt x="170864" y="57392"/>
                      <a:pt x="184137" y="48223"/>
                    </a:cubicBezTo>
                    <a:cubicBezTo>
                      <a:pt x="197420" y="39044"/>
                      <a:pt x="221018" y="30106"/>
                      <a:pt x="221018" y="30106"/>
                    </a:cubicBezTo>
                    <a:cubicBezTo>
                      <a:pt x="221018" y="30106"/>
                      <a:pt x="198963" y="43010"/>
                      <a:pt x="187650" y="51717"/>
                    </a:cubicBezTo>
                    <a:cubicBezTo>
                      <a:pt x="176336" y="60424"/>
                      <a:pt x="175772" y="64925"/>
                      <a:pt x="175772" y="64925"/>
                    </a:cubicBezTo>
                    <a:lnTo>
                      <a:pt x="260839" y="62994"/>
                    </a:lnTo>
                    <a:cubicBezTo>
                      <a:pt x="260839" y="62994"/>
                      <a:pt x="201357" y="69464"/>
                      <a:pt x="171012" y="74492"/>
                    </a:cubicBezTo>
                    <a:cubicBezTo>
                      <a:pt x="148107" y="78291"/>
                      <a:pt x="139667" y="80953"/>
                      <a:pt x="139667" y="80953"/>
                    </a:cubicBezTo>
                    <a:cubicBezTo>
                      <a:pt x="139667" y="80953"/>
                      <a:pt x="143808" y="87359"/>
                      <a:pt x="153218" y="94162"/>
                    </a:cubicBezTo>
                    <a:cubicBezTo>
                      <a:pt x="162619" y="100965"/>
                      <a:pt x="176364" y="106835"/>
                      <a:pt x="176364" y="106835"/>
                    </a:cubicBezTo>
                    <a:cubicBezTo>
                      <a:pt x="176364" y="106835"/>
                      <a:pt x="159152" y="104164"/>
                      <a:pt x="147561" y="98738"/>
                    </a:cubicBezTo>
                    <a:cubicBezTo>
                      <a:pt x="135979" y="93302"/>
                      <a:pt x="130017" y="85113"/>
                      <a:pt x="130017" y="85113"/>
                    </a:cubicBezTo>
                    <a:lnTo>
                      <a:pt x="89467" y="94939"/>
                    </a:lnTo>
                    <a:cubicBezTo>
                      <a:pt x="89467" y="94939"/>
                      <a:pt x="99108" y="107537"/>
                      <a:pt x="107685" y="117594"/>
                    </a:cubicBezTo>
                    <a:cubicBezTo>
                      <a:pt x="116272" y="127660"/>
                      <a:pt x="128076" y="135988"/>
                      <a:pt x="128076" y="135988"/>
                    </a:cubicBezTo>
                    <a:cubicBezTo>
                      <a:pt x="128076" y="135988"/>
                      <a:pt x="147690" y="131321"/>
                      <a:pt x="169560" y="131385"/>
                    </a:cubicBezTo>
                    <a:cubicBezTo>
                      <a:pt x="191421" y="131450"/>
                      <a:pt x="215537" y="136247"/>
                      <a:pt x="215537" y="136247"/>
                    </a:cubicBezTo>
                    <a:cubicBezTo>
                      <a:pt x="215537" y="136247"/>
                      <a:pt x="191264" y="135637"/>
                      <a:pt x="171409" y="137135"/>
                    </a:cubicBezTo>
                    <a:cubicBezTo>
                      <a:pt x="151564" y="138632"/>
                      <a:pt x="136127" y="142237"/>
                      <a:pt x="136127" y="142237"/>
                    </a:cubicBezTo>
                    <a:cubicBezTo>
                      <a:pt x="136127" y="142237"/>
                      <a:pt x="139538" y="150186"/>
                      <a:pt x="159134" y="166066"/>
                    </a:cubicBezTo>
                    <a:cubicBezTo>
                      <a:pt x="184664" y="186744"/>
                      <a:pt x="239579" y="223541"/>
                      <a:pt x="239579" y="22354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52" name="Google Shape;13452;p26"/>
            <p:cNvGrpSpPr/>
            <p:nvPr/>
          </p:nvGrpSpPr>
          <p:grpSpPr>
            <a:xfrm>
              <a:off x="1451933" y="1085445"/>
              <a:ext cx="4395364" cy="2889383"/>
              <a:chOff x="1451933" y="1085445"/>
              <a:chExt cx="4395364" cy="2889383"/>
            </a:xfrm>
          </p:grpSpPr>
          <p:grpSp>
            <p:nvGrpSpPr>
              <p:cNvPr id="13453" name="Google Shape;13453;p26"/>
              <p:cNvGrpSpPr/>
              <p:nvPr/>
            </p:nvGrpSpPr>
            <p:grpSpPr>
              <a:xfrm>
                <a:off x="3704768" y="1085445"/>
                <a:ext cx="226499" cy="139059"/>
                <a:chOff x="3704768" y="1085445"/>
                <a:chExt cx="226499" cy="139059"/>
              </a:xfrm>
            </p:grpSpPr>
            <p:sp>
              <p:nvSpPr>
                <p:cNvPr id="13454" name="Google Shape;13454;p26"/>
                <p:cNvSpPr/>
                <p:nvPr/>
              </p:nvSpPr>
              <p:spPr>
                <a:xfrm>
                  <a:off x="3704768" y="1085445"/>
                  <a:ext cx="226499" cy="139059"/>
                </a:xfrm>
                <a:custGeom>
                  <a:avLst/>
                  <a:gdLst/>
                  <a:ahLst/>
                  <a:cxnLst/>
                  <a:rect l="l" t="t" r="r" b="b"/>
                  <a:pathLst>
                    <a:path w="226499" h="139059" extrusionOk="0">
                      <a:moveTo>
                        <a:pt x="88505" y="100512"/>
                      </a:moveTo>
                      <a:cubicBezTo>
                        <a:pt x="88505" y="100512"/>
                        <a:pt x="58464" y="104718"/>
                        <a:pt x="35892" y="93857"/>
                      </a:cubicBezTo>
                      <a:cubicBezTo>
                        <a:pt x="361" y="76748"/>
                        <a:pt x="0" y="61034"/>
                        <a:pt x="0" y="61034"/>
                      </a:cubicBezTo>
                      <a:cubicBezTo>
                        <a:pt x="0" y="61034"/>
                        <a:pt x="25428" y="73244"/>
                        <a:pt x="31779" y="59333"/>
                      </a:cubicBezTo>
                      <a:cubicBezTo>
                        <a:pt x="35069" y="52105"/>
                        <a:pt x="27185" y="38647"/>
                        <a:pt x="27185" y="38647"/>
                      </a:cubicBezTo>
                      <a:cubicBezTo>
                        <a:pt x="27185" y="38647"/>
                        <a:pt x="36410" y="32731"/>
                        <a:pt x="37713" y="24125"/>
                      </a:cubicBezTo>
                      <a:cubicBezTo>
                        <a:pt x="39016" y="15520"/>
                        <a:pt x="32407" y="4224"/>
                        <a:pt x="32407" y="4224"/>
                      </a:cubicBezTo>
                      <a:cubicBezTo>
                        <a:pt x="32407" y="4224"/>
                        <a:pt x="46318" y="7755"/>
                        <a:pt x="58695" y="14882"/>
                      </a:cubicBezTo>
                      <a:cubicBezTo>
                        <a:pt x="71072" y="22018"/>
                        <a:pt x="81924" y="32758"/>
                        <a:pt x="81924" y="32758"/>
                      </a:cubicBezTo>
                      <a:cubicBezTo>
                        <a:pt x="81924" y="32758"/>
                        <a:pt x="82553" y="26602"/>
                        <a:pt x="84152" y="21158"/>
                      </a:cubicBezTo>
                      <a:cubicBezTo>
                        <a:pt x="85751" y="15705"/>
                        <a:pt x="88311" y="10972"/>
                        <a:pt x="88311" y="10972"/>
                      </a:cubicBezTo>
                      <a:cubicBezTo>
                        <a:pt x="88311" y="10972"/>
                        <a:pt x="94966" y="14087"/>
                        <a:pt x="99939" y="17867"/>
                      </a:cubicBezTo>
                      <a:cubicBezTo>
                        <a:pt x="104921" y="21648"/>
                        <a:pt x="108230" y="26094"/>
                        <a:pt x="108230" y="26094"/>
                      </a:cubicBezTo>
                      <a:cubicBezTo>
                        <a:pt x="108230" y="26094"/>
                        <a:pt x="119212" y="16758"/>
                        <a:pt x="130119" y="10242"/>
                      </a:cubicBezTo>
                      <a:cubicBezTo>
                        <a:pt x="141017" y="3716"/>
                        <a:pt x="151850" y="0"/>
                        <a:pt x="151850" y="0"/>
                      </a:cubicBezTo>
                      <a:cubicBezTo>
                        <a:pt x="151850" y="0"/>
                        <a:pt x="158653" y="13394"/>
                        <a:pt x="161500" y="24865"/>
                      </a:cubicBezTo>
                      <a:cubicBezTo>
                        <a:pt x="164347" y="36336"/>
                        <a:pt x="163238" y="45875"/>
                        <a:pt x="163238" y="45875"/>
                      </a:cubicBezTo>
                      <a:cubicBezTo>
                        <a:pt x="163238" y="45875"/>
                        <a:pt x="168700" y="44950"/>
                        <a:pt x="173979" y="45237"/>
                      </a:cubicBezTo>
                      <a:cubicBezTo>
                        <a:pt x="179257" y="45524"/>
                        <a:pt x="184340" y="47021"/>
                        <a:pt x="184340" y="47021"/>
                      </a:cubicBezTo>
                      <a:cubicBezTo>
                        <a:pt x="184340" y="47021"/>
                        <a:pt x="182593" y="55229"/>
                        <a:pt x="177186" y="61468"/>
                      </a:cubicBezTo>
                      <a:cubicBezTo>
                        <a:pt x="171779" y="67708"/>
                        <a:pt x="162720" y="71987"/>
                        <a:pt x="162720" y="71987"/>
                      </a:cubicBezTo>
                      <a:cubicBezTo>
                        <a:pt x="162720" y="71987"/>
                        <a:pt x="182279" y="72181"/>
                        <a:pt x="198224" y="75712"/>
                      </a:cubicBezTo>
                      <a:cubicBezTo>
                        <a:pt x="214169" y="79253"/>
                        <a:pt x="226499" y="86148"/>
                        <a:pt x="226499" y="86148"/>
                      </a:cubicBezTo>
                      <a:cubicBezTo>
                        <a:pt x="226499" y="86148"/>
                        <a:pt x="209492" y="89651"/>
                        <a:pt x="201052" y="95974"/>
                      </a:cubicBezTo>
                      <a:cubicBezTo>
                        <a:pt x="192613" y="102296"/>
                        <a:pt x="192752" y="111429"/>
                        <a:pt x="192752" y="111429"/>
                      </a:cubicBezTo>
                      <a:cubicBezTo>
                        <a:pt x="192752" y="111429"/>
                        <a:pt x="168775" y="104237"/>
                        <a:pt x="163339" y="124804"/>
                      </a:cubicBezTo>
                      <a:cubicBezTo>
                        <a:pt x="161176" y="132947"/>
                        <a:pt x="169930" y="138845"/>
                        <a:pt x="169930" y="138845"/>
                      </a:cubicBezTo>
                      <a:cubicBezTo>
                        <a:pt x="169930" y="138845"/>
                        <a:pt x="150537" y="140998"/>
                        <a:pt x="129823" y="131672"/>
                      </a:cubicBezTo>
                      <a:cubicBezTo>
                        <a:pt x="109118" y="122345"/>
                        <a:pt x="88505" y="100512"/>
                        <a:pt x="88505" y="10051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5" name="Google Shape;13455;p26"/>
                <p:cNvSpPr/>
                <p:nvPr/>
              </p:nvSpPr>
              <p:spPr>
                <a:xfrm>
                  <a:off x="3734338" y="1099273"/>
                  <a:ext cx="154623" cy="104949"/>
                </a:xfrm>
                <a:custGeom>
                  <a:avLst/>
                  <a:gdLst/>
                  <a:ahLst/>
                  <a:cxnLst/>
                  <a:rect l="l" t="t" r="r" b="b"/>
                  <a:pathLst>
                    <a:path w="154623" h="104949" extrusionOk="0">
                      <a:moveTo>
                        <a:pt x="116698" y="0"/>
                      </a:moveTo>
                      <a:cubicBezTo>
                        <a:pt x="116698" y="0"/>
                        <a:pt x="106715" y="30568"/>
                        <a:pt x="97453" y="43453"/>
                      </a:cubicBezTo>
                      <a:cubicBezTo>
                        <a:pt x="92286" y="50635"/>
                        <a:pt x="87969" y="54887"/>
                        <a:pt x="87969" y="54887"/>
                      </a:cubicBezTo>
                      <a:cubicBezTo>
                        <a:pt x="87969" y="54887"/>
                        <a:pt x="93090" y="54388"/>
                        <a:pt x="104348" y="51014"/>
                      </a:cubicBezTo>
                      <a:cubicBezTo>
                        <a:pt x="115616" y="47631"/>
                        <a:pt x="133031" y="41373"/>
                        <a:pt x="133031" y="41373"/>
                      </a:cubicBezTo>
                      <a:cubicBezTo>
                        <a:pt x="133031" y="41373"/>
                        <a:pt x="119396" y="49822"/>
                        <a:pt x="107602" y="54194"/>
                      </a:cubicBezTo>
                      <a:cubicBezTo>
                        <a:pt x="95807" y="58575"/>
                        <a:pt x="85852" y="58880"/>
                        <a:pt x="85852" y="58880"/>
                      </a:cubicBezTo>
                      <a:cubicBezTo>
                        <a:pt x="85852" y="58880"/>
                        <a:pt x="82099" y="65711"/>
                        <a:pt x="76923" y="71350"/>
                      </a:cubicBezTo>
                      <a:cubicBezTo>
                        <a:pt x="71756" y="76997"/>
                        <a:pt x="65166" y="81443"/>
                        <a:pt x="65166" y="81443"/>
                      </a:cubicBezTo>
                      <a:lnTo>
                        <a:pt x="92545" y="82081"/>
                      </a:lnTo>
                      <a:cubicBezTo>
                        <a:pt x="92545" y="82081"/>
                        <a:pt x="93284" y="77321"/>
                        <a:pt x="100216" y="72376"/>
                      </a:cubicBezTo>
                      <a:cubicBezTo>
                        <a:pt x="107158" y="67430"/>
                        <a:pt x="120284" y="62282"/>
                        <a:pt x="120284" y="62282"/>
                      </a:cubicBezTo>
                      <a:cubicBezTo>
                        <a:pt x="120284" y="62282"/>
                        <a:pt x="110357" y="69002"/>
                        <a:pt x="104810" y="73651"/>
                      </a:cubicBezTo>
                      <a:cubicBezTo>
                        <a:pt x="99274" y="78301"/>
                        <a:pt x="98118" y="80870"/>
                        <a:pt x="98118" y="80870"/>
                      </a:cubicBezTo>
                      <a:lnTo>
                        <a:pt x="122826" y="78448"/>
                      </a:lnTo>
                      <a:lnTo>
                        <a:pt x="154623" y="74002"/>
                      </a:lnTo>
                      <a:lnTo>
                        <a:pt x="125368" y="81453"/>
                      </a:lnTo>
                      <a:cubicBezTo>
                        <a:pt x="125368" y="81453"/>
                        <a:pt x="127383" y="84142"/>
                        <a:pt x="134232" y="86361"/>
                      </a:cubicBezTo>
                      <a:cubicBezTo>
                        <a:pt x="141082" y="88579"/>
                        <a:pt x="152765" y="90317"/>
                        <a:pt x="152765" y="90317"/>
                      </a:cubicBezTo>
                      <a:cubicBezTo>
                        <a:pt x="152765" y="90317"/>
                        <a:pt x="140518" y="90160"/>
                        <a:pt x="132263" y="88135"/>
                      </a:cubicBezTo>
                      <a:cubicBezTo>
                        <a:pt x="124009" y="86111"/>
                        <a:pt x="119748" y="82229"/>
                        <a:pt x="119748" y="82229"/>
                      </a:cubicBezTo>
                      <a:lnTo>
                        <a:pt x="99930" y="83976"/>
                      </a:lnTo>
                      <a:lnTo>
                        <a:pt x="88782" y="85372"/>
                      </a:lnTo>
                      <a:cubicBezTo>
                        <a:pt x="88782" y="85372"/>
                        <a:pt x="91722" y="89430"/>
                        <a:pt x="100078" y="94329"/>
                      </a:cubicBezTo>
                      <a:cubicBezTo>
                        <a:pt x="108443" y="99228"/>
                        <a:pt x="122216" y="104949"/>
                        <a:pt x="122216" y="104949"/>
                      </a:cubicBezTo>
                      <a:cubicBezTo>
                        <a:pt x="122216" y="104949"/>
                        <a:pt x="108110" y="101871"/>
                        <a:pt x="98174" y="97102"/>
                      </a:cubicBezTo>
                      <a:cubicBezTo>
                        <a:pt x="88246" y="92332"/>
                        <a:pt x="82497" y="85880"/>
                        <a:pt x="82497" y="85880"/>
                      </a:cubicBezTo>
                      <a:lnTo>
                        <a:pt x="62161" y="84845"/>
                      </a:lnTo>
                      <a:cubicBezTo>
                        <a:pt x="62161" y="84845"/>
                        <a:pt x="59019" y="88006"/>
                        <a:pt x="52068" y="92850"/>
                      </a:cubicBezTo>
                      <a:cubicBezTo>
                        <a:pt x="45117" y="97684"/>
                        <a:pt x="34367" y="104210"/>
                        <a:pt x="34367" y="104210"/>
                      </a:cubicBezTo>
                      <a:lnTo>
                        <a:pt x="24559" y="97822"/>
                      </a:lnTo>
                      <a:cubicBezTo>
                        <a:pt x="24559" y="97822"/>
                        <a:pt x="36724" y="93811"/>
                        <a:pt x="44941" y="89513"/>
                      </a:cubicBezTo>
                      <a:cubicBezTo>
                        <a:pt x="53149" y="85215"/>
                        <a:pt x="57411" y="80630"/>
                        <a:pt x="57411" y="80630"/>
                      </a:cubicBezTo>
                      <a:lnTo>
                        <a:pt x="49452" y="69214"/>
                      </a:lnTo>
                      <a:cubicBezTo>
                        <a:pt x="49452" y="69214"/>
                        <a:pt x="39562" y="71534"/>
                        <a:pt x="27462" y="69760"/>
                      </a:cubicBezTo>
                      <a:cubicBezTo>
                        <a:pt x="15372" y="67994"/>
                        <a:pt x="0" y="63363"/>
                        <a:pt x="0" y="63363"/>
                      </a:cubicBezTo>
                      <a:cubicBezTo>
                        <a:pt x="0" y="63363"/>
                        <a:pt x="15418" y="66682"/>
                        <a:pt x="27018" y="67135"/>
                      </a:cubicBezTo>
                      <a:cubicBezTo>
                        <a:pt x="38628" y="67597"/>
                        <a:pt x="47363" y="65711"/>
                        <a:pt x="47363" y="65711"/>
                      </a:cubicBezTo>
                      <a:lnTo>
                        <a:pt x="35762" y="47566"/>
                      </a:lnTo>
                      <a:cubicBezTo>
                        <a:pt x="35762" y="47566"/>
                        <a:pt x="30041" y="47391"/>
                        <a:pt x="23238" y="42843"/>
                      </a:cubicBezTo>
                      <a:cubicBezTo>
                        <a:pt x="16425" y="38304"/>
                        <a:pt x="8531" y="29403"/>
                        <a:pt x="8531" y="29403"/>
                      </a:cubicBezTo>
                      <a:cubicBezTo>
                        <a:pt x="8531" y="29403"/>
                        <a:pt x="18505" y="37214"/>
                        <a:pt x="24818" y="40985"/>
                      </a:cubicBezTo>
                      <a:cubicBezTo>
                        <a:pt x="31131" y="44756"/>
                        <a:pt x="33766" y="44488"/>
                        <a:pt x="33766" y="44488"/>
                      </a:cubicBezTo>
                      <a:lnTo>
                        <a:pt x="22581" y="9031"/>
                      </a:lnTo>
                      <a:cubicBezTo>
                        <a:pt x="22581" y="9031"/>
                        <a:pt x="33313" y="33248"/>
                        <a:pt x="39783" y="45413"/>
                      </a:cubicBezTo>
                      <a:cubicBezTo>
                        <a:pt x="44673" y="54601"/>
                        <a:pt x="47187" y="57836"/>
                        <a:pt x="47187" y="57836"/>
                      </a:cubicBezTo>
                      <a:cubicBezTo>
                        <a:pt x="47187" y="57836"/>
                        <a:pt x="50349" y="55386"/>
                        <a:pt x="53121" y="50681"/>
                      </a:cubicBezTo>
                      <a:cubicBezTo>
                        <a:pt x="55885" y="45976"/>
                        <a:pt x="57605" y="39552"/>
                        <a:pt x="57605" y="39552"/>
                      </a:cubicBezTo>
                      <a:cubicBezTo>
                        <a:pt x="57605" y="39552"/>
                        <a:pt x="58122" y="47067"/>
                        <a:pt x="56394" y="52539"/>
                      </a:cubicBezTo>
                      <a:cubicBezTo>
                        <a:pt x="54674" y="58002"/>
                        <a:pt x="50700" y="61422"/>
                        <a:pt x="50700" y="61422"/>
                      </a:cubicBezTo>
                      <a:lnTo>
                        <a:pt x="61117" y="77330"/>
                      </a:lnTo>
                      <a:cubicBezTo>
                        <a:pt x="61117" y="77330"/>
                        <a:pt x="67162" y="71876"/>
                        <a:pt x="71885" y="67153"/>
                      </a:cubicBezTo>
                      <a:cubicBezTo>
                        <a:pt x="76609" y="62430"/>
                        <a:pt x="79964" y="56542"/>
                        <a:pt x="79964" y="56542"/>
                      </a:cubicBezTo>
                      <a:cubicBezTo>
                        <a:pt x="79964" y="56542"/>
                        <a:pt x="74973" y="48842"/>
                        <a:pt x="72422" y="39663"/>
                      </a:cubicBezTo>
                      <a:cubicBezTo>
                        <a:pt x="69861" y="30485"/>
                        <a:pt x="69741" y="19836"/>
                        <a:pt x="69741" y="19836"/>
                      </a:cubicBezTo>
                      <a:cubicBezTo>
                        <a:pt x="69741" y="19836"/>
                        <a:pt x="72274" y="30087"/>
                        <a:pt x="75481" y="38240"/>
                      </a:cubicBezTo>
                      <a:cubicBezTo>
                        <a:pt x="78689" y="46402"/>
                        <a:pt x="82571" y="52475"/>
                        <a:pt x="82571" y="52475"/>
                      </a:cubicBezTo>
                      <a:cubicBezTo>
                        <a:pt x="82571" y="52475"/>
                        <a:pt x="86712" y="50155"/>
                        <a:pt x="93441" y="40162"/>
                      </a:cubicBezTo>
                      <a:cubicBezTo>
                        <a:pt x="102213" y="27138"/>
                        <a:pt x="116698" y="0"/>
                        <a:pt x="116698"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56" name="Google Shape;13456;p26"/>
              <p:cNvGrpSpPr/>
              <p:nvPr/>
            </p:nvGrpSpPr>
            <p:grpSpPr>
              <a:xfrm>
                <a:off x="5010283" y="1270682"/>
                <a:ext cx="278422" cy="335728"/>
                <a:chOff x="5010283" y="1270682"/>
                <a:chExt cx="278422" cy="335728"/>
              </a:xfrm>
            </p:grpSpPr>
            <p:sp>
              <p:nvSpPr>
                <p:cNvPr id="13457" name="Google Shape;13457;p26"/>
                <p:cNvSpPr/>
                <p:nvPr/>
              </p:nvSpPr>
              <p:spPr>
                <a:xfrm>
                  <a:off x="5010283" y="1270682"/>
                  <a:ext cx="278422" cy="335728"/>
                </a:xfrm>
                <a:custGeom>
                  <a:avLst/>
                  <a:gdLst/>
                  <a:ahLst/>
                  <a:cxnLst/>
                  <a:rect l="l" t="t" r="r" b="b"/>
                  <a:pathLst>
                    <a:path w="278422" h="335728" extrusionOk="0">
                      <a:moveTo>
                        <a:pt x="194092" y="227784"/>
                      </a:moveTo>
                      <a:cubicBezTo>
                        <a:pt x="194092" y="227784"/>
                        <a:pt x="237296" y="228246"/>
                        <a:pt x="257372" y="197808"/>
                      </a:cubicBezTo>
                      <a:cubicBezTo>
                        <a:pt x="288994" y="149872"/>
                        <a:pt x="275609" y="115255"/>
                        <a:pt x="275609" y="115255"/>
                      </a:cubicBezTo>
                      <a:cubicBezTo>
                        <a:pt x="275609" y="115255"/>
                        <a:pt x="252945" y="149493"/>
                        <a:pt x="232332" y="120802"/>
                      </a:cubicBezTo>
                      <a:cubicBezTo>
                        <a:pt x="221628" y="105910"/>
                        <a:pt x="220121" y="74058"/>
                        <a:pt x="220121" y="74058"/>
                      </a:cubicBezTo>
                      <a:cubicBezTo>
                        <a:pt x="220121" y="74058"/>
                        <a:pt x="202772" y="63770"/>
                        <a:pt x="193464" y="45255"/>
                      </a:cubicBezTo>
                      <a:cubicBezTo>
                        <a:pt x="184155" y="26741"/>
                        <a:pt x="182880" y="0"/>
                        <a:pt x="182880" y="0"/>
                      </a:cubicBezTo>
                      <a:cubicBezTo>
                        <a:pt x="182880" y="0"/>
                        <a:pt x="167711" y="11822"/>
                        <a:pt x="157728" y="31095"/>
                      </a:cubicBezTo>
                      <a:cubicBezTo>
                        <a:pt x="147746" y="50376"/>
                        <a:pt x="142958" y="77117"/>
                        <a:pt x="142958" y="77117"/>
                      </a:cubicBezTo>
                      <a:cubicBezTo>
                        <a:pt x="142958" y="77117"/>
                        <a:pt x="136700" y="63779"/>
                        <a:pt x="129795" y="52290"/>
                      </a:cubicBezTo>
                      <a:cubicBezTo>
                        <a:pt x="122881" y="40800"/>
                        <a:pt x="115338" y="31150"/>
                        <a:pt x="115338" y="31150"/>
                      </a:cubicBezTo>
                      <a:cubicBezTo>
                        <a:pt x="115338" y="31150"/>
                        <a:pt x="109349" y="39941"/>
                        <a:pt x="106141" y="49692"/>
                      </a:cubicBezTo>
                      <a:cubicBezTo>
                        <a:pt x="102934" y="59453"/>
                        <a:pt x="102500" y="70166"/>
                        <a:pt x="102500" y="70166"/>
                      </a:cubicBezTo>
                      <a:cubicBezTo>
                        <a:pt x="102500" y="70166"/>
                        <a:pt x="79826" y="52891"/>
                        <a:pt x="59740" y="41752"/>
                      </a:cubicBezTo>
                      <a:cubicBezTo>
                        <a:pt x="39645" y="30614"/>
                        <a:pt x="22137" y="25623"/>
                        <a:pt x="22137" y="25623"/>
                      </a:cubicBezTo>
                      <a:cubicBezTo>
                        <a:pt x="22137" y="25623"/>
                        <a:pt x="25003" y="57022"/>
                        <a:pt x="31381" y="83033"/>
                      </a:cubicBezTo>
                      <a:cubicBezTo>
                        <a:pt x="37759" y="109044"/>
                        <a:pt x="47640" y="129657"/>
                        <a:pt x="47640" y="129657"/>
                      </a:cubicBezTo>
                      <a:cubicBezTo>
                        <a:pt x="47640" y="129657"/>
                        <a:pt x="39635" y="129222"/>
                        <a:pt x="32953" y="131394"/>
                      </a:cubicBezTo>
                      <a:cubicBezTo>
                        <a:pt x="26269" y="133567"/>
                        <a:pt x="20908" y="138345"/>
                        <a:pt x="20908" y="138345"/>
                      </a:cubicBezTo>
                      <a:cubicBezTo>
                        <a:pt x="20908" y="138345"/>
                        <a:pt x="30438" y="155843"/>
                        <a:pt x="43055" y="167970"/>
                      </a:cubicBezTo>
                      <a:cubicBezTo>
                        <a:pt x="55663" y="180088"/>
                        <a:pt x="71359" y="186836"/>
                        <a:pt x="71359" y="186836"/>
                      </a:cubicBezTo>
                      <a:cubicBezTo>
                        <a:pt x="71359" y="186836"/>
                        <a:pt x="45810" y="192964"/>
                        <a:pt x="27970" y="205387"/>
                      </a:cubicBezTo>
                      <a:cubicBezTo>
                        <a:pt x="10131" y="217820"/>
                        <a:pt x="0" y="236547"/>
                        <a:pt x="0" y="236547"/>
                      </a:cubicBezTo>
                      <a:cubicBezTo>
                        <a:pt x="0" y="236547"/>
                        <a:pt x="25456" y="239283"/>
                        <a:pt x="42122" y="250689"/>
                      </a:cubicBezTo>
                      <a:cubicBezTo>
                        <a:pt x="58788" y="262105"/>
                        <a:pt x="66663" y="282191"/>
                        <a:pt x="66663" y="282191"/>
                      </a:cubicBezTo>
                      <a:cubicBezTo>
                        <a:pt x="66663" y="282191"/>
                        <a:pt x="91851" y="259415"/>
                        <a:pt x="117141" y="302960"/>
                      </a:cubicBezTo>
                      <a:cubicBezTo>
                        <a:pt x="127161" y="320218"/>
                        <a:pt x="120857" y="335728"/>
                        <a:pt x="120857" y="335728"/>
                      </a:cubicBezTo>
                      <a:cubicBezTo>
                        <a:pt x="120857" y="335728"/>
                        <a:pt x="148263" y="334785"/>
                        <a:pt x="167249" y="308257"/>
                      </a:cubicBezTo>
                      <a:cubicBezTo>
                        <a:pt x="186244" y="281728"/>
                        <a:pt x="194092" y="227784"/>
                        <a:pt x="194092" y="227784"/>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8" name="Google Shape;13458;p26"/>
                <p:cNvSpPr/>
                <p:nvPr/>
              </p:nvSpPr>
              <p:spPr>
                <a:xfrm>
                  <a:off x="5051952" y="1317370"/>
                  <a:ext cx="209315" cy="239680"/>
                </a:xfrm>
                <a:custGeom>
                  <a:avLst/>
                  <a:gdLst/>
                  <a:ahLst/>
                  <a:cxnLst/>
                  <a:rect l="l" t="t" r="r" b="b"/>
                  <a:pathLst>
                    <a:path w="209315" h="239680" extrusionOk="0">
                      <a:moveTo>
                        <a:pt x="0" y="7663"/>
                      </a:moveTo>
                      <a:cubicBezTo>
                        <a:pt x="0" y="7663"/>
                        <a:pt x="40088" y="71849"/>
                        <a:pt x="63631" y="97425"/>
                      </a:cubicBezTo>
                      <a:cubicBezTo>
                        <a:pt x="76775" y="111706"/>
                        <a:pt x="86195" y="119775"/>
                        <a:pt x="86195" y="119775"/>
                      </a:cubicBezTo>
                      <a:cubicBezTo>
                        <a:pt x="86195" y="119775"/>
                        <a:pt x="79031" y="120173"/>
                        <a:pt x="61237" y="116041"/>
                      </a:cubicBezTo>
                      <a:cubicBezTo>
                        <a:pt x="43453" y="111919"/>
                        <a:pt x="15039" y="103258"/>
                        <a:pt x="15039" y="103258"/>
                      </a:cubicBezTo>
                      <a:cubicBezTo>
                        <a:pt x="15039" y="103258"/>
                        <a:pt x="40412" y="117825"/>
                        <a:pt x="59777" y="123991"/>
                      </a:cubicBezTo>
                      <a:cubicBezTo>
                        <a:pt x="79142" y="130156"/>
                        <a:pt x="92499" y="127910"/>
                        <a:pt x="92499" y="127910"/>
                      </a:cubicBezTo>
                      <a:cubicBezTo>
                        <a:pt x="92499" y="127910"/>
                        <a:pt x="103461" y="141812"/>
                        <a:pt x="115237" y="152682"/>
                      </a:cubicBezTo>
                      <a:cubicBezTo>
                        <a:pt x="127013" y="163561"/>
                        <a:pt x="139612" y="171409"/>
                        <a:pt x="139612" y="171409"/>
                      </a:cubicBezTo>
                      <a:lnTo>
                        <a:pt x="104172" y="180800"/>
                      </a:lnTo>
                      <a:cubicBezTo>
                        <a:pt x="104172" y="180800"/>
                        <a:pt x="99006" y="170577"/>
                        <a:pt x="85520" y="161740"/>
                      </a:cubicBezTo>
                      <a:cubicBezTo>
                        <a:pt x="72033" y="152895"/>
                        <a:pt x="50238" y="145444"/>
                        <a:pt x="50238" y="145444"/>
                      </a:cubicBezTo>
                      <a:cubicBezTo>
                        <a:pt x="50238" y="145444"/>
                        <a:pt x="69224" y="157294"/>
                        <a:pt x="80602" y="165881"/>
                      </a:cubicBezTo>
                      <a:cubicBezTo>
                        <a:pt x="91990" y="174459"/>
                        <a:pt x="95770" y="179765"/>
                        <a:pt x="95770" y="179765"/>
                      </a:cubicBezTo>
                      <a:lnTo>
                        <a:pt x="61154" y="181678"/>
                      </a:lnTo>
                      <a:lnTo>
                        <a:pt x="15427" y="181198"/>
                      </a:lnTo>
                      <a:lnTo>
                        <a:pt x="60461" y="188999"/>
                      </a:lnTo>
                      <a:cubicBezTo>
                        <a:pt x="60461" y="188999"/>
                        <a:pt x="60183" y="195497"/>
                        <a:pt x="53131" y="202365"/>
                      </a:cubicBezTo>
                      <a:cubicBezTo>
                        <a:pt x="46087" y="209242"/>
                        <a:pt x="32268" y="216480"/>
                        <a:pt x="32268" y="216480"/>
                      </a:cubicBezTo>
                      <a:cubicBezTo>
                        <a:pt x="32268" y="216480"/>
                        <a:pt x="48232" y="212542"/>
                        <a:pt x="57299" y="205693"/>
                      </a:cubicBezTo>
                      <a:cubicBezTo>
                        <a:pt x="66367" y="198843"/>
                        <a:pt x="68539" y="189064"/>
                        <a:pt x="68539" y="189064"/>
                      </a:cubicBezTo>
                      <a:lnTo>
                        <a:pt x="96131" y="187123"/>
                      </a:lnTo>
                      <a:lnTo>
                        <a:pt x="112021" y="186929"/>
                      </a:lnTo>
                      <a:cubicBezTo>
                        <a:pt x="112021" y="186929"/>
                        <a:pt x="111743" y="196699"/>
                        <a:pt x="105069" y="209889"/>
                      </a:cubicBezTo>
                      <a:cubicBezTo>
                        <a:pt x="98395" y="223079"/>
                        <a:pt x="85335" y="239680"/>
                        <a:pt x="85335" y="239680"/>
                      </a:cubicBezTo>
                      <a:cubicBezTo>
                        <a:pt x="85335" y="239680"/>
                        <a:pt x="101169" y="228792"/>
                        <a:pt x="110024" y="215426"/>
                      </a:cubicBezTo>
                      <a:cubicBezTo>
                        <a:pt x="118870" y="202060"/>
                        <a:pt x="120727" y="186217"/>
                        <a:pt x="120727" y="186217"/>
                      </a:cubicBezTo>
                      <a:lnTo>
                        <a:pt x="146553" y="177990"/>
                      </a:lnTo>
                      <a:cubicBezTo>
                        <a:pt x="146553" y="177990"/>
                        <a:pt x="153477" y="184017"/>
                        <a:pt x="166880" y="192613"/>
                      </a:cubicBezTo>
                      <a:cubicBezTo>
                        <a:pt x="180282" y="201210"/>
                        <a:pt x="200174" y="212385"/>
                        <a:pt x="200174" y="212385"/>
                      </a:cubicBezTo>
                      <a:lnTo>
                        <a:pt x="207430" y="195497"/>
                      </a:lnTo>
                      <a:cubicBezTo>
                        <a:pt x="207430" y="195497"/>
                        <a:pt x="187899" y="190247"/>
                        <a:pt x="173304" y="183213"/>
                      </a:cubicBezTo>
                      <a:cubicBezTo>
                        <a:pt x="158717" y="176179"/>
                        <a:pt x="149077" y="167360"/>
                        <a:pt x="149077" y="167360"/>
                      </a:cubicBezTo>
                      <a:lnTo>
                        <a:pt x="149474" y="139963"/>
                      </a:lnTo>
                      <a:cubicBezTo>
                        <a:pt x="149474" y="139963"/>
                        <a:pt x="164513" y="142182"/>
                        <a:pt x="178859" y="134750"/>
                      </a:cubicBezTo>
                      <a:cubicBezTo>
                        <a:pt x="193196" y="127327"/>
                        <a:pt x="209316" y="112677"/>
                        <a:pt x="209316" y="112677"/>
                      </a:cubicBezTo>
                      <a:cubicBezTo>
                        <a:pt x="209316" y="112677"/>
                        <a:pt x="191975" y="124462"/>
                        <a:pt x="177121" y="128862"/>
                      </a:cubicBezTo>
                      <a:cubicBezTo>
                        <a:pt x="162276" y="133262"/>
                        <a:pt x="149123" y="131672"/>
                        <a:pt x="149123" y="131672"/>
                      </a:cubicBezTo>
                      <a:lnTo>
                        <a:pt x="148375" y="88459"/>
                      </a:lnTo>
                      <a:cubicBezTo>
                        <a:pt x="148375" y="88459"/>
                        <a:pt x="155723" y="86388"/>
                        <a:pt x="160668" y="74428"/>
                      </a:cubicBezTo>
                      <a:cubicBezTo>
                        <a:pt x="165613" y="62467"/>
                        <a:pt x="168146" y="40625"/>
                        <a:pt x="168146" y="40625"/>
                      </a:cubicBezTo>
                      <a:cubicBezTo>
                        <a:pt x="168146" y="40625"/>
                        <a:pt x="161916" y="60683"/>
                        <a:pt x="156943" y="70804"/>
                      </a:cubicBezTo>
                      <a:cubicBezTo>
                        <a:pt x="151980" y="80926"/>
                        <a:pt x="148282" y="81110"/>
                        <a:pt x="148282" y="81110"/>
                      </a:cubicBezTo>
                      <a:lnTo>
                        <a:pt x="131708" y="0"/>
                      </a:lnTo>
                      <a:cubicBezTo>
                        <a:pt x="131708" y="0"/>
                        <a:pt x="138955" y="56311"/>
                        <a:pt x="141183" y="84900"/>
                      </a:cubicBezTo>
                      <a:cubicBezTo>
                        <a:pt x="142856" y="106484"/>
                        <a:pt x="142403" y="114331"/>
                        <a:pt x="142403" y="114331"/>
                      </a:cubicBezTo>
                      <a:cubicBezTo>
                        <a:pt x="142403" y="114331"/>
                        <a:pt x="136081" y="109867"/>
                        <a:pt x="128298" y="100355"/>
                      </a:cubicBezTo>
                      <a:cubicBezTo>
                        <a:pt x="120506" y="90835"/>
                        <a:pt x="112584" y="77238"/>
                        <a:pt x="112584" y="77238"/>
                      </a:cubicBezTo>
                      <a:cubicBezTo>
                        <a:pt x="112584" y="77238"/>
                        <a:pt x="118537" y="93894"/>
                        <a:pt x="125627" y="105384"/>
                      </a:cubicBezTo>
                      <a:cubicBezTo>
                        <a:pt x="132716" y="116882"/>
                        <a:pt x="140943" y="123223"/>
                        <a:pt x="140943" y="123223"/>
                      </a:cubicBezTo>
                      <a:lnTo>
                        <a:pt x="141285" y="161186"/>
                      </a:lnTo>
                      <a:cubicBezTo>
                        <a:pt x="141285" y="161186"/>
                        <a:pt x="128538" y="150990"/>
                        <a:pt x="118158" y="141997"/>
                      </a:cubicBezTo>
                      <a:cubicBezTo>
                        <a:pt x="107777" y="133003"/>
                        <a:pt x="98183" y="121070"/>
                        <a:pt x="98183" y="121070"/>
                      </a:cubicBezTo>
                      <a:cubicBezTo>
                        <a:pt x="98183" y="121070"/>
                        <a:pt x="97943" y="102694"/>
                        <a:pt x="93201" y="81804"/>
                      </a:cubicBezTo>
                      <a:cubicBezTo>
                        <a:pt x="88468" y="60914"/>
                        <a:pt x="79234" y="37500"/>
                        <a:pt x="79234" y="37500"/>
                      </a:cubicBezTo>
                      <a:cubicBezTo>
                        <a:pt x="79234" y="37500"/>
                        <a:pt x="84947" y="60738"/>
                        <a:pt x="87932" y="79585"/>
                      </a:cubicBezTo>
                      <a:cubicBezTo>
                        <a:pt x="90908" y="98433"/>
                        <a:pt x="91158" y="112889"/>
                        <a:pt x="91158" y="112889"/>
                      </a:cubicBezTo>
                      <a:cubicBezTo>
                        <a:pt x="91158" y="112889"/>
                        <a:pt x="83680" y="109007"/>
                        <a:pt x="66007" y="89032"/>
                      </a:cubicBezTo>
                      <a:cubicBezTo>
                        <a:pt x="42991" y="63012"/>
                        <a:pt x="0" y="7663"/>
                        <a:pt x="0" y="766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59" name="Google Shape;13459;p26"/>
              <p:cNvGrpSpPr/>
              <p:nvPr/>
            </p:nvGrpSpPr>
            <p:grpSpPr>
              <a:xfrm>
                <a:off x="4500521" y="1175312"/>
                <a:ext cx="150953" cy="285478"/>
                <a:chOff x="4500521" y="1175312"/>
                <a:chExt cx="150953" cy="285478"/>
              </a:xfrm>
            </p:grpSpPr>
            <p:sp>
              <p:nvSpPr>
                <p:cNvPr id="13460" name="Google Shape;13460;p26"/>
                <p:cNvSpPr/>
                <p:nvPr/>
              </p:nvSpPr>
              <p:spPr>
                <a:xfrm>
                  <a:off x="4500521" y="1175312"/>
                  <a:ext cx="140919" cy="285478"/>
                </a:xfrm>
                <a:custGeom>
                  <a:avLst/>
                  <a:gdLst/>
                  <a:ahLst/>
                  <a:cxnLst/>
                  <a:rect l="l" t="t" r="r" b="b"/>
                  <a:pathLst>
                    <a:path w="140919" h="285478" extrusionOk="0">
                      <a:moveTo>
                        <a:pt x="124351" y="107766"/>
                      </a:moveTo>
                      <a:cubicBezTo>
                        <a:pt x="124351" y="107766"/>
                        <a:pt x="139529" y="68944"/>
                        <a:pt x="136811" y="41565"/>
                      </a:cubicBezTo>
                      <a:cubicBezTo>
                        <a:pt x="132532" y="-1537"/>
                        <a:pt x="116827" y="7"/>
                        <a:pt x="116827" y="7"/>
                      </a:cubicBezTo>
                      <a:cubicBezTo>
                        <a:pt x="116827" y="7"/>
                        <a:pt x="119859" y="30861"/>
                        <a:pt x="103526" y="40724"/>
                      </a:cubicBezTo>
                      <a:cubicBezTo>
                        <a:pt x="95049" y="45845"/>
                        <a:pt x="84373" y="37517"/>
                        <a:pt x="84373" y="37517"/>
                      </a:cubicBezTo>
                      <a:cubicBezTo>
                        <a:pt x="84373" y="37517"/>
                        <a:pt x="75047" y="50023"/>
                        <a:pt x="65905" y="52787"/>
                      </a:cubicBezTo>
                      <a:cubicBezTo>
                        <a:pt x="56754" y="55550"/>
                        <a:pt x="47779" y="48572"/>
                        <a:pt x="47779" y="48572"/>
                      </a:cubicBezTo>
                      <a:cubicBezTo>
                        <a:pt x="47779" y="48572"/>
                        <a:pt x="46272" y="65847"/>
                        <a:pt x="48944" y="80711"/>
                      </a:cubicBezTo>
                      <a:cubicBezTo>
                        <a:pt x="51624" y="95574"/>
                        <a:pt x="58483" y="108034"/>
                        <a:pt x="58483" y="108034"/>
                      </a:cubicBezTo>
                      <a:cubicBezTo>
                        <a:pt x="58483" y="108034"/>
                        <a:pt x="52050" y="109624"/>
                        <a:pt x="45986" y="112351"/>
                      </a:cubicBezTo>
                      <a:cubicBezTo>
                        <a:pt x="39913" y="115087"/>
                        <a:pt x="34210" y="118960"/>
                        <a:pt x="34210" y="118960"/>
                      </a:cubicBezTo>
                      <a:cubicBezTo>
                        <a:pt x="34210" y="118960"/>
                        <a:pt x="34931" y="127039"/>
                        <a:pt x="36927" y="132899"/>
                      </a:cubicBezTo>
                      <a:cubicBezTo>
                        <a:pt x="38914" y="138759"/>
                        <a:pt x="42187" y="142410"/>
                        <a:pt x="42187" y="142410"/>
                      </a:cubicBezTo>
                      <a:cubicBezTo>
                        <a:pt x="42187" y="142410"/>
                        <a:pt x="28784" y="157597"/>
                        <a:pt x="18237" y="172331"/>
                      </a:cubicBezTo>
                      <a:cubicBezTo>
                        <a:pt x="7690" y="187056"/>
                        <a:pt x="0" y="201327"/>
                        <a:pt x="0" y="201327"/>
                      </a:cubicBezTo>
                      <a:cubicBezTo>
                        <a:pt x="0" y="201327"/>
                        <a:pt x="11018" y="208297"/>
                        <a:pt x="21537" y="210469"/>
                      </a:cubicBezTo>
                      <a:cubicBezTo>
                        <a:pt x="32047" y="212632"/>
                        <a:pt x="42067" y="209988"/>
                        <a:pt x="42067" y="209988"/>
                      </a:cubicBezTo>
                      <a:cubicBezTo>
                        <a:pt x="42067" y="209988"/>
                        <a:pt x="39146" y="217078"/>
                        <a:pt x="37510" y="223761"/>
                      </a:cubicBezTo>
                      <a:cubicBezTo>
                        <a:pt x="35874" y="230453"/>
                        <a:pt x="35531" y="236739"/>
                        <a:pt x="35531" y="236739"/>
                      </a:cubicBezTo>
                      <a:cubicBezTo>
                        <a:pt x="35531" y="236739"/>
                        <a:pt x="44433" y="233467"/>
                        <a:pt x="52696" y="225785"/>
                      </a:cubicBezTo>
                      <a:cubicBezTo>
                        <a:pt x="60951" y="218095"/>
                        <a:pt x="68567" y="205995"/>
                        <a:pt x="68567" y="205995"/>
                      </a:cubicBezTo>
                      <a:cubicBezTo>
                        <a:pt x="68567" y="205995"/>
                        <a:pt x="61625" y="230897"/>
                        <a:pt x="59379" y="250770"/>
                      </a:cubicBezTo>
                      <a:cubicBezTo>
                        <a:pt x="57133" y="270643"/>
                        <a:pt x="59583" y="285479"/>
                        <a:pt x="59583" y="285479"/>
                      </a:cubicBezTo>
                      <a:cubicBezTo>
                        <a:pt x="59583" y="285479"/>
                        <a:pt x="69316" y="263350"/>
                        <a:pt x="78753" y="251796"/>
                      </a:cubicBezTo>
                      <a:cubicBezTo>
                        <a:pt x="88200" y="240233"/>
                        <a:pt x="97342" y="239244"/>
                        <a:pt x="97342" y="239244"/>
                      </a:cubicBezTo>
                      <a:cubicBezTo>
                        <a:pt x="97342" y="239244"/>
                        <a:pt x="98849" y="209600"/>
                        <a:pt x="121541" y="200043"/>
                      </a:cubicBezTo>
                      <a:cubicBezTo>
                        <a:pt x="130535" y="196253"/>
                        <a:pt x="133289" y="206661"/>
                        <a:pt x="133289" y="206661"/>
                      </a:cubicBezTo>
                      <a:cubicBezTo>
                        <a:pt x="133289" y="206661"/>
                        <a:pt x="142524" y="181658"/>
                        <a:pt x="140675" y="156460"/>
                      </a:cubicBezTo>
                      <a:cubicBezTo>
                        <a:pt x="138826" y="131253"/>
                        <a:pt x="124351" y="107766"/>
                        <a:pt x="124351" y="107766"/>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1" name="Google Shape;13461;p26"/>
                <p:cNvSpPr/>
                <p:nvPr/>
              </p:nvSpPr>
              <p:spPr>
                <a:xfrm>
                  <a:off x="4516484" y="1210942"/>
                  <a:ext cx="134990" cy="195719"/>
                </a:xfrm>
                <a:custGeom>
                  <a:avLst/>
                  <a:gdLst/>
                  <a:ahLst/>
                  <a:cxnLst/>
                  <a:rect l="l" t="t" r="r" b="b"/>
                  <a:pathLst>
                    <a:path w="134990" h="195719" extrusionOk="0">
                      <a:moveTo>
                        <a:pt x="0" y="156823"/>
                      </a:moveTo>
                      <a:cubicBezTo>
                        <a:pt x="0" y="156823"/>
                        <a:pt x="34432" y="140203"/>
                        <a:pt x="50793" y="126754"/>
                      </a:cubicBezTo>
                      <a:cubicBezTo>
                        <a:pt x="59916" y="119240"/>
                        <a:pt x="65767" y="113204"/>
                        <a:pt x="65767" y="113204"/>
                      </a:cubicBezTo>
                      <a:cubicBezTo>
                        <a:pt x="65767" y="113204"/>
                        <a:pt x="63400" y="119785"/>
                        <a:pt x="55895" y="134574"/>
                      </a:cubicBezTo>
                      <a:cubicBezTo>
                        <a:pt x="48380" y="149364"/>
                        <a:pt x="35735" y="172352"/>
                        <a:pt x="35735" y="172352"/>
                      </a:cubicBezTo>
                      <a:cubicBezTo>
                        <a:pt x="35735" y="172352"/>
                        <a:pt x="49212" y="153902"/>
                        <a:pt x="57919" y="138318"/>
                      </a:cubicBezTo>
                      <a:cubicBezTo>
                        <a:pt x="66626" y="122724"/>
                        <a:pt x="70555" y="109996"/>
                        <a:pt x="70555" y="109996"/>
                      </a:cubicBezTo>
                      <a:cubicBezTo>
                        <a:pt x="70555" y="109996"/>
                        <a:pt x="78809" y="104339"/>
                        <a:pt x="86379" y="97028"/>
                      </a:cubicBezTo>
                      <a:cubicBezTo>
                        <a:pt x="93950" y="89716"/>
                        <a:pt x="100836" y="80741"/>
                        <a:pt x="100836" y="80741"/>
                      </a:cubicBezTo>
                      <a:lnTo>
                        <a:pt x="91491" y="115561"/>
                      </a:lnTo>
                      <a:cubicBezTo>
                        <a:pt x="91491" y="115561"/>
                        <a:pt x="86435" y="117113"/>
                        <a:pt x="78920" y="126588"/>
                      </a:cubicBezTo>
                      <a:cubicBezTo>
                        <a:pt x="71405" y="136053"/>
                        <a:pt x="61441" y="153449"/>
                        <a:pt x="61441" y="153449"/>
                      </a:cubicBezTo>
                      <a:cubicBezTo>
                        <a:pt x="61441" y="153449"/>
                        <a:pt x="71830" y="139926"/>
                        <a:pt x="78532" y="132273"/>
                      </a:cubicBezTo>
                      <a:cubicBezTo>
                        <a:pt x="85233" y="124619"/>
                        <a:pt x="88237" y="122826"/>
                        <a:pt x="88237" y="122826"/>
                      </a:cubicBezTo>
                      <a:lnTo>
                        <a:pt x="76803" y="154623"/>
                      </a:lnTo>
                      <a:lnTo>
                        <a:pt x="60729" y="195719"/>
                      </a:lnTo>
                      <a:lnTo>
                        <a:pt x="78892" y="157479"/>
                      </a:lnTo>
                      <a:cubicBezTo>
                        <a:pt x="78892" y="157479"/>
                        <a:pt x="80870" y="159707"/>
                        <a:pt x="80611" y="168155"/>
                      </a:cubicBezTo>
                      <a:cubicBezTo>
                        <a:pt x="80343" y="176604"/>
                        <a:pt x="77848" y="191264"/>
                        <a:pt x="77848" y="191264"/>
                      </a:cubicBezTo>
                      <a:cubicBezTo>
                        <a:pt x="77848" y="191264"/>
                        <a:pt x="82146" y="175680"/>
                        <a:pt x="83116" y="165410"/>
                      </a:cubicBezTo>
                      <a:cubicBezTo>
                        <a:pt x="84087" y="155150"/>
                        <a:pt x="81730" y="150214"/>
                        <a:pt x="81730" y="150214"/>
                      </a:cubicBezTo>
                      <a:lnTo>
                        <a:pt x="90715" y="124730"/>
                      </a:lnTo>
                      <a:lnTo>
                        <a:pt x="96187" y="110347"/>
                      </a:lnTo>
                      <a:cubicBezTo>
                        <a:pt x="96187" y="110347"/>
                        <a:pt x="99200" y="113573"/>
                        <a:pt x="101085" y="123602"/>
                      </a:cubicBezTo>
                      <a:cubicBezTo>
                        <a:pt x="102971" y="133631"/>
                        <a:pt x="103720" y="150464"/>
                        <a:pt x="103720" y="150464"/>
                      </a:cubicBezTo>
                      <a:cubicBezTo>
                        <a:pt x="103720" y="150464"/>
                        <a:pt x="105763" y="132873"/>
                        <a:pt x="104580" y="120820"/>
                      </a:cubicBezTo>
                      <a:cubicBezTo>
                        <a:pt x="103396" y="108776"/>
                        <a:pt x="98987" y="102278"/>
                        <a:pt x="98987" y="102278"/>
                      </a:cubicBezTo>
                      <a:lnTo>
                        <a:pt x="105356" y="76480"/>
                      </a:lnTo>
                      <a:cubicBezTo>
                        <a:pt x="105356" y="76480"/>
                        <a:pt x="109682" y="72071"/>
                        <a:pt x="117095" y="62596"/>
                      </a:cubicBezTo>
                      <a:cubicBezTo>
                        <a:pt x="124499" y="53122"/>
                        <a:pt x="134990" y="38582"/>
                        <a:pt x="134990" y="38582"/>
                      </a:cubicBezTo>
                      <a:lnTo>
                        <a:pt x="132125" y="26908"/>
                      </a:lnTo>
                      <a:cubicBezTo>
                        <a:pt x="132125" y="26908"/>
                        <a:pt x="123649" y="42926"/>
                        <a:pt x="116328" y="53944"/>
                      </a:cubicBezTo>
                      <a:cubicBezTo>
                        <a:pt x="109007" y="64953"/>
                        <a:pt x="102842" y="70971"/>
                        <a:pt x="102842" y="70971"/>
                      </a:cubicBezTo>
                      <a:lnTo>
                        <a:pt x="94236" y="62282"/>
                      </a:lnTo>
                      <a:cubicBezTo>
                        <a:pt x="94236" y="62282"/>
                        <a:pt x="100180" y="49387"/>
                        <a:pt x="102805" y="34191"/>
                      </a:cubicBezTo>
                      <a:cubicBezTo>
                        <a:pt x="105430" y="18995"/>
                        <a:pt x="106364" y="0"/>
                        <a:pt x="106364" y="0"/>
                      </a:cubicBezTo>
                      <a:cubicBezTo>
                        <a:pt x="106364" y="0"/>
                        <a:pt x="104090" y="19236"/>
                        <a:pt x="100318" y="33960"/>
                      </a:cubicBezTo>
                      <a:cubicBezTo>
                        <a:pt x="96556" y="48685"/>
                        <a:pt x="91473" y="60073"/>
                        <a:pt x="91473" y="60073"/>
                      </a:cubicBezTo>
                      <a:lnTo>
                        <a:pt x="77423" y="47594"/>
                      </a:lnTo>
                      <a:cubicBezTo>
                        <a:pt x="77423" y="47594"/>
                        <a:pt x="79327" y="40338"/>
                        <a:pt x="77228" y="32241"/>
                      </a:cubicBezTo>
                      <a:cubicBezTo>
                        <a:pt x="75130" y="24144"/>
                        <a:pt x="69048" y="15205"/>
                        <a:pt x="69048" y="15205"/>
                      </a:cubicBezTo>
                      <a:cubicBezTo>
                        <a:pt x="69048" y="15205"/>
                        <a:pt x="73272" y="26935"/>
                        <a:pt x="74779" y="34487"/>
                      </a:cubicBezTo>
                      <a:cubicBezTo>
                        <a:pt x="76276" y="42048"/>
                        <a:pt x="75047" y="45440"/>
                        <a:pt x="75047" y="45440"/>
                      </a:cubicBezTo>
                      <a:lnTo>
                        <a:pt x="43407" y="35716"/>
                      </a:lnTo>
                      <a:cubicBezTo>
                        <a:pt x="43407" y="35716"/>
                        <a:pt x="63890" y="46309"/>
                        <a:pt x="73790" y="53002"/>
                      </a:cubicBezTo>
                      <a:cubicBezTo>
                        <a:pt x="81259" y="58048"/>
                        <a:pt x="83597" y="60849"/>
                        <a:pt x="83597" y="60849"/>
                      </a:cubicBezTo>
                      <a:cubicBezTo>
                        <a:pt x="83597" y="60849"/>
                        <a:pt x="79974" y="65194"/>
                        <a:pt x="74234" y="69325"/>
                      </a:cubicBezTo>
                      <a:cubicBezTo>
                        <a:pt x="68484" y="73448"/>
                        <a:pt x="61385" y="76461"/>
                        <a:pt x="61385" y="76461"/>
                      </a:cubicBezTo>
                      <a:cubicBezTo>
                        <a:pt x="61385" y="76461"/>
                        <a:pt x="68771" y="76156"/>
                        <a:pt x="74908" y="73263"/>
                      </a:cubicBezTo>
                      <a:cubicBezTo>
                        <a:pt x="81046" y="70361"/>
                        <a:pt x="85927" y="64870"/>
                        <a:pt x="85927" y="64870"/>
                      </a:cubicBezTo>
                      <a:lnTo>
                        <a:pt x="98155" y="76119"/>
                      </a:lnTo>
                      <a:cubicBezTo>
                        <a:pt x="98155" y="76119"/>
                        <a:pt x="90465" y="84512"/>
                        <a:pt x="83985" y="91140"/>
                      </a:cubicBezTo>
                      <a:cubicBezTo>
                        <a:pt x="77506" y="97758"/>
                        <a:pt x="70351" y="102786"/>
                        <a:pt x="70351" y="102786"/>
                      </a:cubicBezTo>
                      <a:cubicBezTo>
                        <a:pt x="70351" y="102786"/>
                        <a:pt x="64408" y="97416"/>
                        <a:pt x="56098" y="95327"/>
                      </a:cubicBezTo>
                      <a:cubicBezTo>
                        <a:pt x="47788" y="93247"/>
                        <a:pt x="37103" y="94449"/>
                        <a:pt x="37103" y="94449"/>
                      </a:cubicBezTo>
                      <a:cubicBezTo>
                        <a:pt x="37103" y="94449"/>
                        <a:pt x="46503" y="96362"/>
                        <a:pt x="53556" y="99412"/>
                      </a:cubicBezTo>
                      <a:cubicBezTo>
                        <a:pt x="60600" y="102453"/>
                        <a:pt x="65304" y="106632"/>
                        <a:pt x="65304" y="106632"/>
                      </a:cubicBezTo>
                      <a:cubicBezTo>
                        <a:pt x="65304" y="106632"/>
                        <a:pt x="61459" y="112196"/>
                        <a:pt x="48934" y="122059"/>
                      </a:cubicBezTo>
                      <a:cubicBezTo>
                        <a:pt x="32620" y="134898"/>
                        <a:pt x="0" y="156823"/>
                        <a:pt x="0" y="156823"/>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62" name="Google Shape;13462;p26"/>
              <p:cNvGrpSpPr/>
              <p:nvPr/>
            </p:nvGrpSpPr>
            <p:grpSpPr>
              <a:xfrm>
                <a:off x="4013858" y="2609103"/>
                <a:ext cx="261346" cy="234383"/>
                <a:chOff x="4013858" y="2609103"/>
                <a:chExt cx="261346" cy="234383"/>
              </a:xfrm>
            </p:grpSpPr>
            <p:sp>
              <p:nvSpPr>
                <p:cNvPr id="13463" name="Google Shape;13463;p26"/>
                <p:cNvSpPr/>
                <p:nvPr/>
              </p:nvSpPr>
              <p:spPr>
                <a:xfrm>
                  <a:off x="4013858" y="2609103"/>
                  <a:ext cx="261346" cy="234383"/>
                </a:xfrm>
                <a:custGeom>
                  <a:avLst/>
                  <a:gdLst/>
                  <a:ahLst/>
                  <a:cxnLst/>
                  <a:rect l="l" t="t" r="r" b="b"/>
                  <a:pathLst>
                    <a:path w="261346" h="234383" extrusionOk="0">
                      <a:moveTo>
                        <a:pt x="81203" y="79899"/>
                      </a:moveTo>
                      <a:cubicBezTo>
                        <a:pt x="81203" y="79899"/>
                        <a:pt x="41179" y="83264"/>
                        <a:pt x="21583" y="105744"/>
                      </a:cubicBezTo>
                      <a:cubicBezTo>
                        <a:pt x="-9271" y="141146"/>
                        <a:pt x="2014" y="163626"/>
                        <a:pt x="2014" y="163626"/>
                      </a:cubicBezTo>
                      <a:cubicBezTo>
                        <a:pt x="2014" y="163626"/>
                        <a:pt x="24125" y="138336"/>
                        <a:pt x="42297" y="156167"/>
                      </a:cubicBezTo>
                      <a:cubicBezTo>
                        <a:pt x="51735" y="165410"/>
                        <a:pt x="52095" y="187021"/>
                        <a:pt x="52095" y="187021"/>
                      </a:cubicBezTo>
                      <a:cubicBezTo>
                        <a:pt x="52095" y="187021"/>
                        <a:pt x="67837" y="192567"/>
                        <a:pt x="75860" y="204408"/>
                      </a:cubicBezTo>
                      <a:cubicBezTo>
                        <a:pt x="83892" y="216248"/>
                        <a:pt x="84206" y="234384"/>
                        <a:pt x="84206" y="234384"/>
                      </a:cubicBezTo>
                      <a:cubicBezTo>
                        <a:pt x="84206" y="234384"/>
                        <a:pt x="98645" y="225030"/>
                        <a:pt x="108526" y="211026"/>
                      </a:cubicBezTo>
                      <a:cubicBezTo>
                        <a:pt x="118398" y="197022"/>
                        <a:pt x="123703" y="178360"/>
                        <a:pt x="123703" y="178360"/>
                      </a:cubicBezTo>
                      <a:cubicBezTo>
                        <a:pt x="123703" y="178360"/>
                        <a:pt x="129074" y="186929"/>
                        <a:pt x="135101" y="194185"/>
                      </a:cubicBezTo>
                      <a:cubicBezTo>
                        <a:pt x="141127" y="201441"/>
                        <a:pt x="147810" y="207384"/>
                        <a:pt x="147810" y="207384"/>
                      </a:cubicBezTo>
                      <a:cubicBezTo>
                        <a:pt x="147810" y="207384"/>
                        <a:pt x="153643" y="200867"/>
                        <a:pt x="156933" y="193944"/>
                      </a:cubicBezTo>
                      <a:cubicBezTo>
                        <a:pt x="160224" y="187012"/>
                        <a:pt x="160973" y="179663"/>
                        <a:pt x="160973" y="179663"/>
                      </a:cubicBezTo>
                      <a:cubicBezTo>
                        <a:pt x="160973" y="179663"/>
                        <a:pt x="181419" y="189526"/>
                        <a:pt x="199675" y="195414"/>
                      </a:cubicBezTo>
                      <a:cubicBezTo>
                        <a:pt x="217930" y="201302"/>
                        <a:pt x="233995" y="203215"/>
                        <a:pt x="233995" y="203215"/>
                      </a:cubicBezTo>
                      <a:cubicBezTo>
                        <a:pt x="233995" y="203215"/>
                        <a:pt x="232359" y="182039"/>
                        <a:pt x="227294" y="164828"/>
                      </a:cubicBezTo>
                      <a:cubicBezTo>
                        <a:pt x="222229" y="147626"/>
                        <a:pt x="213734" y="134389"/>
                        <a:pt x="213734" y="134389"/>
                      </a:cubicBezTo>
                      <a:cubicBezTo>
                        <a:pt x="213734" y="134389"/>
                        <a:pt x="221147" y="134010"/>
                        <a:pt x="227405" y="131958"/>
                      </a:cubicBezTo>
                      <a:cubicBezTo>
                        <a:pt x="233672" y="129906"/>
                        <a:pt x="238793" y="126190"/>
                        <a:pt x="238793" y="126190"/>
                      </a:cubicBezTo>
                      <a:cubicBezTo>
                        <a:pt x="238793" y="126190"/>
                        <a:pt x="230520" y="115061"/>
                        <a:pt x="219225" y="107861"/>
                      </a:cubicBezTo>
                      <a:cubicBezTo>
                        <a:pt x="207929" y="100660"/>
                        <a:pt x="193611" y="97388"/>
                        <a:pt x="193611" y="97388"/>
                      </a:cubicBezTo>
                      <a:cubicBezTo>
                        <a:pt x="193611" y="97388"/>
                        <a:pt x="217487" y="91038"/>
                        <a:pt x="234421" y="81037"/>
                      </a:cubicBezTo>
                      <a:cubicBezTo>
                        <a:pt x="251354" y="71035"/>
                        <a:pt x="261346" y="57392"/>
                        <a:pt x="261346" y="57392"/>
                      </a:cubicBezTo>
                      <a:cubicBezTo>
                        <a:pt x="261346" y="57392"/>
                        <a:pt x="237850" y="57697"/>
                        <a:pt x="222774" y="51328"/>
                      </a:cubicBezTo>
                      <a:cubicBezTo>
                        <a:pt x="207698" y="44960"/>
                        <a:pt x="201052" y="31926"/>
                        <a:pt x="201052" y="31926"/>
                      </a:cubicBezTo>
                      <a:cubicBezTo>
                        <a:pt x="201052" y="31926"/>
                        <a:pt x="176973" y="49609"/>
                        <a:pt x="154955" y="22045"/>
                      </a:cubicBezTo>
                      <a:cubicBezTo>
                        <a:pt x="146220" y="11120"/>
                        <a:pt x="152561" y="0"/>
                        <a:pt x="152561" y="0"/>
                      </a:cubicBezTo>
                      <a:cubicBezTo>
                        <a:pt x="152561" y="0"/>
                        <a:pt x="127142" y="2976"/>
                        <a:pt x="108683" y="22702"/>
                      </a:cubicBezTo>
                      <a:cubicBezTo>
                        <a:pt x="90224" y="42418"/>
                        <a:pt x="81203" y="79899"/>
                        <a:pt x="81203" y="7989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4" name="Google Shape;13464;p26"/>
                <p:cNvSpPr/>
                <p:nvPr/>
              </p:nvSpPr>
              <p:spPr>
                <a:xfrm>
                  <a:off x="4040118" y="2643313"/>
                  <a:ext cx="190570" cy="167508"/>
                </a:xfrm>
                <a:custGeom>
                  <a:avLst/>
                  <a:gdLst/>
                  <a:ahLst/>
                  <a:cxnLst/>
                  <a:rect l="l" t="t" r="r" b="b"/>
                  <a:pathLst>
                    <a:path w="190570" h="167508" extrusionOk="0">
                      <a:moveTo>
                        <a:pt x="190571" y="151064"/>
                      </a:moveTo>
                      <a:cubicBezTo>
                        <a:pt x="190571" y="151064"/>
                        <a:pt x="155501" y="110680"/>
                        <a:pt x="134509" y="95225"/>
                      </a:cubicBezTo>
                      <a:cubicBezTo>
                        <a:pt x="122798" y="86601"/>
                        <a:pt x="114322" y="81896"/>
                        <a:pt x="114322" y="81896"/>
                      </a:cubicBezTo>
                      <a:cubicBezTo>
                        <a:pt x="114322" y="81896"/>
                        <a:pt x="120977" y="81018"/>
                        <a:pt x="137329" y="82321"/>
                      </a:cubicBezTo>
                      <a:cubicBezTo>
                        <a:pt x="153680" y="83625"/>
                        <a:pt x="179728" y="87110"/>
                        <a:pt x="179728" y="87110"/>
                      </a:cubicBezTo>
                      <a:cubicBezTo>
                        <a:pt x="179728" y="87110"/>
                        <a:pt x="156694" y="79327"/>
                        <a:pt x="138946" y="76775"/>
                      </a:cubicBezTo>
                      <a:cubicBezTo>
                        <a:pt x="121199" y="74215"/>
                        <a:pt x="108748" y="76886"/>
                        <a:pt x="108748" y="76886"/>
                      </a:cubicBezTo>
                      <a:cubicBezTo>
                        <a:pt x="108748" y="76886"/>
                        <a:pt x="99043" y="68327"/>
                        <a:pt x="88477" y="61912"/>
                      </a:cubicBezTo>
                      <a:cubicBezTo>
                        <a:pt x="77922" y="55497"/>
                        <a:pt x="66506" y="51208"/>
                        <a:pt x="66506" y="51208"/>
                      </a:cubicBezTo>
                      <a:lnTo>
                        <a:pt x="99653" y="41780"/>
                      </a:lnTo>
                      <a:cubicBezTo>
                        <a:pt x="99653" y="41780"/>
                        <a:pt x="104108" y="48315"/>
                        <a:pt x="116318" y="53205"/>
                      </a:cubicBezTo>
                      <a:cubicBezTo>
                        <a:pt x="128520" y="58085"/>
                        <a:pt x="148485" y="61321"/>
                        <a:pt x="148485" y="61321"/>
                      </a:cubicBezTo>
                      <a:cubicBezTo>
                        <a:pt x="148485" y="61321"/>
                        <a:pt x="131274" y="54850"/>
                        <a:pt x="121005" y="49960"/>
                      </a:cubicBezTo>
                      <a:cubicBezTo>
                        <a:pt x="110726" y="45071"/>
                        <a:pt x="107399" y="41771"/>
                        <a:pt x="107399" y="41771"/>
                      </a:cubicBezTo>
                      <a:lnTo>
                        <a:pt x="139538" y="37528"/>
                      </a:lnTo>
                      <a:lnTo>
                        <a:pt x="181900" y="33960"/>
                      </a:lnTo>
                      <a:lnTo>
                        <a:pt x="140425" y="32463"/>
                      </a:lnTo>
                      <a:cubicBezTo>
                        <a:pt x="140425" y="32463"/>
                        <a:pt x="140887" y="28007"/>
                        <a:pt x="147644" y="22720"/>
                      </a:cubicBezTo>
                      <a:cubicBezTo>
                        <a:pt x="154392" y="17433"/>
                        <a:pt x="167434" y="11314"/>
                        <a:pt x="167434" y="11314"/>
                      </a:cubicBezTo>
                      <a:cubicBezTo>
                        <a:pt x="167434" y="11314"/>
                        <a:pt x="152516" y="15353"/>
                        <a:pt x="143891" y="20807"/>
                      </a:cubicBezTo>
                      <a:cubicBezTo>
                        <a:pt x="135267" y="26251"/>
                        <a:pt x="132929" y="33110"/>
                        <a:pt x="132929" y="33110"/>
                      </a:cubicBezTo>
                      <a:lnTo>
                        <a:pt x="107297" y="36779"/>
                      </a:lnTo>
                      <a:lnTo>
                        <a:pt x="92572" y="38268"/>
                      </a:lnTo>
                      <a:cubicBezTo>
                        <a:pt x="92572" y="38268"/>
                        <a:pt x="93145" y="31575"/>
                        <a:pt x="99754" y="22009"/>
                      </a:cubicBezTo>
                      <a:cubicBezTo>
                        <a:pt x="106363" y="12442"/>
                        <a:pt x="119008" y="0"/>
                        <a:pt x="119008" y="0"/>
                      </a:cubicBezTo>
                      <a:cubicBezTo>
                        <a:pt x="119008" y="0"/>
                        <a:pt x="103979" y="8772"/>
                        <a:pt x="95345" y="18653"/>
                      </a:cubicBezTo>
                      <a:cubicBezTo>
                        <a:pt x="86712" y="28525"/>
                        <a:pt x="84475" y="39497"/>
                        <a:pt x="84475" y="39497"/>
                      </a:cubicBezTo>
                      <a:lnTo>
                        <a:pt x="60276" y="47308"/>
                      </a:lnTo>
                      <a:cubicBezTo>
                        <a:pt x="60276" y="47308"/>
                        <a:pt x="54055" y="43786"/>
                        <a:pt x="41919" y="39063"/>
                      </a:cubicBezTo>
                      <a:cubicBezTo>
                        <a:pt x="29773" y="34339"/>
                        <a:pt x="11702" y="28405"/>
                        <a:pt x="11702" y="28405"/>
                      </a:cubicBezTo>
                      <a:lnTo>
                        <a:pt x="4437" y="40541"/>
                      </a:lnTo>
                      <a:cubicBezTo>
                        <a:pt x="4437" y="40541"/>
                        <a:pt x="22369" y="42464"/>
                        <a:pt x="35652" y="46023"/>
                      </a:cubicBezTo>
                      <a:cubicBezTo>
                        <a:pt x="48943" y="49582"/>
                        <a:pt x="57595" y="54776"/>
                        <a:pt x="57595" y="54776"/>
                      </a:cubicBezTo>
                      <a:lnTo>
                        <a:pt x="56338" y="73513"/>
                      </a:lnTo>
                      <a:cubicBezTo>
                        <a:pt x="56338" y="73513"/>
                        <a:pt x="42473" y="73281"/>
                        <a:pt x="28941" y="79567"/>
                      </a:cubicBezTo>
                      <a:cubicBezTo>
                        <a:pt x="15409" y="85852"/>
                        <a:pt x="0" y="97222"/>
                        <a:pt x="0" y="97222"/>
                      </a:cubicBezTo>
                      <a:cubicBezTo>
                        <a:pt x="0" y="97222"/>
                        <a:pt x="16453" y="87701"/>
                        <a:pt x="30355" y="83440"/>
                      </a:cubicBezTo>
                      <a:cubicBezTo>
                        <a:pt x="44257" y="79169"/>
                        <a:pt x="56403" y="79142"/>
                        <a:pt x="56403" y="79142"/>
                      </a:cubicBezTo>
                      <a:lnTo>
                        <a:pt x="55682" y="108563"/>
                      </a:lnTo>
                      <a:cubicBezTo>
                        <a:pt x="55682" y="108563"/>
                        <a:pt x="48805" y="110606"/>
                        <a:pt x="43841" y="119184"/>
                      </a:cubicBezTo>
                      <a:cubicBezTo>
                        <a:pt x="38868" y="127762"/>
                        <a:pt x="35818" y="142893"/>
                        <a:pt x="35818" y="142893"/>
                      </a:cubicBezTo>
                      <a:cubicBezTo>
                        <a:pt x="35818" y="142893"/>
                        <a:pt x="42242" y="128668"/>
                        <a:pt x="47169" y="121338"/>
                      </a:cubicBezTo>
                      <a:cubicBezTo>
                        <a:pt x="52105" y="114008"/>
                        <a:pt x="55534" y="113573"/>
                        <a:pt x="55534" y="113573"/>
                      </a:cubicBezTo>
                      <a:lnTo>
                        <a:pt x="68271" y="167508"/>
                      </a:lnTo>
                      <a:cubicBezTo>
                        <a:pt x="68271" y="167508"/>
                        <a:pt x="63372" y="129703"/>
                        <a:pt x="62236" y="110375"/>
                      </a:cubicBezTo>
                      <a:cubicBezTo>
                        <a:pt x="61385" y="95789"/>
                        <a:pt x="62060" y="90400"/>
                        <a:pt x="62060" y="90400"/>
                      </a:cubicBezTo>
                      <a:cubicBezTo>
                        <a:pt x="62060" y="90400"/>
                        <a:pt x="67772" y="92905"/>
                        <a:pt x="74677" y="98738"/>
                      </a:cubicBezTo>
                      <a:cubicBezTo>
                        <a:pt x="81591" y="104570"/>
                        <a:pt x="88487" y="113176"/>
                        <a:pt x="88487" y="113176"/>
                      </a:cubicBezTo>
                      <a:cubicBezTo>
                        <a:pt x="88487" y="113176"/>
                        <a:pt x="83514" y="102315"/>
                        <a:pt x="77321" y="95077"/>
                      </a:cubicBezTo>
                      <a:cubicBezTo>
                        <a:pt x="71118" y="87831"/>
                        <a:pt x="63696" y="84207"/>
                        <a:pt x="63696" y="84207"/>
                      </a:cubicBezTo>
                      <a:lnTo>
                        <a:pt x="64611" y="58326"/>
                      </a:lnTo>
                      <a:cubicBezTo>
                        <a:pt x="64611" y="58326"/>
                        <a:pt x="76101" y="64205"/>
                        <a:pt x="85427" y="69455"/>
                      </a:cubicBezTo>
                      <a:cubicBezTo>
                        <a:pt x="94754" y="74705"/>
                        <a:pt x="103258" y="82035"/>
                        <a:pt x="103258" y="82035"/>
                      </a:cubicBezTo>
                      <a:cubicBezTo>
                        <a:pt x="103258" y="82035"/>
                        <a:pt x="102888" y="94550"/>
                        <a:pt x="106604" y="108406"/>
                      </a:cubicBezTo>
                      <a:cubicBezTo>
                        <a:pt x="110310" y="122262"/>
                        <a:pt x="118112" y="137449"/>
                        <a:pt x="118112" y="137449"/>
                      </a:cubicBezTo>
                      <a:cubicBezTo>
                        <a:pt x="118112" y="137449"/>
                        <a:pt x="113564" y="122077"/>
                        <a:pt x="111419" y="109469"/>
                      </a:cubicBezTo>
                      <a:cubicBezTo>
                        <a:pt x="109266" y="96861"/>
                        <a:pt x="109506" y="87017"/>
                        <a:pt x="109506" y="87017"/>
                      </a:cubicBezTo>
                      <a:cubicBezTo>
                        <a:pt x="109506" y="87017"/>
                        <a:pt x="116309" y="89032"/>
                        <a:pt x="132042" y="101159"/>
                      </a:cubicBezTo>
                      <a:cubicBezTo>
                        <a:pt x="152525" y="116956"/>
                        <a:pt x="190571" y="151064"/>
                        <a:pt x="190571" y="15106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65" name="Google Shape;13465;p26"/>
              <p:cNvGrpSpPr/>
              <p:nvPr/>
            </p:nvGrpSpPr>
            <p:grpSpPr>
              <a:xfrm>
                <a:off x="3923006" y="2036366"/>
                <a:ext cx="261354" cy="234383"/>
                <a:chOff x="3923006" y="2036366"/>
                <a:chExt cx="261354" cy="234383"/>
              </a:xfrm>
            </p:grpSpPr>
            <p:sp>
              <p:nvSpPr>
                <p:cNvPr id="13466" name="Google Shape;13466;p26"/>
                <p:cNvSpPr/>
                <p:nvPr/>
              </p:nvSpPr>
              <p:spPr>
                <a:xfrm>
                  <a:off x="3923006" y="2036366"/>
                  <a:ext cx="261354" cy="234383"/>
                </a:xfrm>
                <a:custGeom>
                  <a:avLst/>
                  <a:gdLst/>
                  <a:ahLst/>
                  <a:cxnLst/>
                  <a:rect l="l" t="t" r="r" b="b"/>
                  <a:pathLst>
                    <a:path w="261354" h="234383" extrusionOk="0">
                      <a:moveTo>
                        <a:pt x="81211" y="79900"/>
                      </a:moveTo>
                      <a:cubicBezTo>
                        <a:pt x="81211" y="79900"/>
                        <a:pt x="41187" y="83264"/>
                        <a:pt x="21591" y="105744"/>
                      </a:cubicBezTo>
                      <a:cubicBezTo>
                        <a:pt x="-9272" y="141146"/>
                        <a:pt x="2014" y="163626"/>
                        <a:pt x="2014" y="163626"/>
                      </a:cubicBezTo>
                      <a:cubicBezTo>
                        <a:pt x="2014" y="163626"/>
                        <a:pt x="24124" y="138336"/>
                        <a:pt x="42306" y="156157"/>
                      </a:cubicBezTo>
                      <a:cubicBezTo>
                        <a:pt x="51743" y="165410"/>
                        <a:pt x="52103" y="187012"/>
                        <a:pt x="52103" y="187012"/>
                      </a:cubicBezTo>
                      <a:cubicBezTo>
                        <a:pt x="52103" y="187012"/>
                        <a:pt x="67845" y="192558"/>
                        <a:pt x="75868" y="204398"/>
                      </a:cubicBezTo>
                      <a:cubicBezTo>
                        <a:pt x="83901" y="216239"/>
                        <a:pt x="84215" y="234384"/>
                        <a:pt x="84215" y="234384"/>
                      </a:cubicBezTo>
                      <a:cubicBezTo>
                        <a:pt x="84215" y="234384"/>
                        <a:pt x="98653" y="225030"/>
                        <a:pt x="108525" y="211026"/>
                      </a:cubicBezTo>
                      <a:cubicBezTo>
                        <a:pt x="118397" y="197013"/>
                        <a:pt x="123703" y="178360"/>
                        <a:pt x="123703" y="178360"/>
                      </a:cubicBezTo>
                      <a:cubicBezTo>
                        <a:pt x="123703" y="178360"/>
                        <a:pt x="129073" y="186929"/>
                        <a:pt x="135100" y="194175"/>
                      </a:cubicBezTo>
                      <a:cubicBezTo>
                        <a:pt x="141126" y="201431"/>
                        <a:pt x="147809" y="207375"/>
                        <a:pt x="147809" y="207375"/>
                      </a:cubicBezTo>
                      <a:cubicBezTo>
                        <a:pt x="147809" y="207375"/>
                        <a:pt x="153651" y="200867"/>
                        <a:pt x="156942" y="193935"/>
                      </a:cubicBezTo>
                      <a:cubicBezTo>
                        <a:pt x="160223" y="187012"/>
                        <a:pt x="160972" y="179663"/>
                        <a:pt x="160972" y="179663"/>
                      </a:cubicBezTo>
                      <a:cubicBezTo>
                        <a:pt x="160972" y="179663"/>
                        <a:pt x="181427" y="189517"/>
                        <a:pt x="199683" y="195405"/>
                      </a:cubicBezTo>
                      <a:cubicBezTo>
                        <a:pt x="217939" y="201293"/>
                        <a:pt x="234004" y="203215"/>
                        <a:pt x="234004" y="203215"/>
                      </a:cubicBezTo>
                      <a:cubicBezTo>
                        <a:pt x="234004" y="203215"/>
                        <a:pt x="232368" y="182030"/>
                        <a:pt x="227302" y="164828"/>
                      </a:cubicBezTo>
                      <a:cubicBezTo>
                        <a:pt x="222237" y="147617"/>
                        <a:pt x="213742" y="134389"/>
                        <a:pt x="213742" y="134389"/>
                      </a:cubicBezTo>
                      <a:cubicBezTo>
                        <a:pt x="213742" y="134389"/>
                        <a:pt x="221146" y="134001"/>
                        <a:pt x="227413" y="131949"/>
                      </a:cubicBezTo>
                      <a:cubicBezTo>
                        <a:pt x="233671" y="129906"/>
                        <a:pt x="238792" y="126181"/>
                        <a:pt x="238792" y="126181"/>
                      </a:cubicBezTo>
                      <a:cubicBezTo>
                        <a:pt x="238792" y="126181"/>
                        <a:pt x="230528" y="115052"/>
                        <a:pt x="219233" y="107852"/>
                      </a:cubicBezTo>
                      <a:cubicBezTo>
                        <a:pt x="207937" y="100660"/>
                        <a:pt x="193610" y="97388"/>
                        <a:pt x="193610" y="97388"/>
                      </a:cubicBezTo>
                      <a:cubicBezTo>
                        <a:pt x="193610" y="97388"/>
                        <a:pt x="217486" y="91029"/>
                        <a:pt x="234429" y="81037"/>
                      </a:cubicBezTo>
                      <a:cubicBezTo>
                        <a:pt x="251363" y="71035"/>
                        <a:pt x="261355" y="57392"/>
                        <a:pt x="261355" y="57392"/>
                      </a:cubicBezTo>
                      <a:cubicBezTo>
                        <a:pt x="261355" y="57392"/>
                        <a:pt x="237849" y="57697"/>
                        <a:pt x="222773" y="51328"/>
                      </a:cubicBezTo>
                      <a:cubicBezTo>
                        <a:pt x="207706" y="44960"/>
                        <a:pt x="201051" y="31917"/>
                        <a:pt x="201051" y="31917"/>
                      </a:cubicBezTo>
                      <a:cubicBezTo>
                        <a:pt x="201051" y="31917"/>
                        <a:pt x="176972" y="49609"/>
                        <a:pt x="154955" y="22045"/>
                      </a:cubicBezTo>
                      <a:cubicBezTo>
                        <a:pt x="146229" y="11120"/>
                        <a:pt x="152570" y="0"/>
                        <a:pt x="152570" y="0"/>
                      </a:cubicBezTo>
                      <a:cubicBezTo>
                        <a:pt x="152570" y="0"/>
                        <a:pt x="127151" y="2976"/>
                        <a:pt x="108682" y="22692"/>
                      </a:cubicBezTo>
                      <a:cubicBezTo>
                        <a:pt x="90223" y="42418"/>
                        <a:pt x="81211" y="79900"/>
                        <a:pt x="81211" y="79900"/>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7" name="Google Shape;13467;p26"/>
                <p:cNvSpPr/>
                <p:nvPr/>
              </p:nvSpPr>
              <p:spPr>
                <a:xfrm>
                  <a:off x="3949274" y="2070566"/>
                  <a:ext cx="190561" cy="167508"/>
                </a:xfrm>
                <a:custGeom>
                  <a:avLst/>
                  <a:gdLst/>
                  <a:ahLst/>
                  <a:cxnLst/>
                  <a:rect l="l" t="t" r="r" b="b"/>
                  <a:pathLst>
                    <a:path w="190561" h="167508" extrusionOk="0">
                      <a:moveTo>
                        <a:pt x="190561" y="151074"/>
                      </a:moveTo>
                      <a:cubicBezTo>
                        <a:pt x="190561" y="151074"/>
                        <a:pt x="155501" y="110689"/>
                        <a:pt x="134500" y="95234"/>
                      </a:cubicBezTo>
                      <a:cubicBezTo>
                        <a:pt x="122789" y="86610"/>
                        <a:pt x="114322" y="81905"/>
                        <a:pt x="114322" y="81905"/>
                      </a:cubicBezTo>
                      <a:cubicBezTo>
                        <a:pt x="114322" y="81905"/>
                        <a:pt x="120977" y="81018"/>
                        <a:pt x="137329" y="82321"/>
                      </a:cubicBezTo>
                      <a:cubicBezTo>
                        <a:pt x="153680" y="83625"/>
                        <a:pt x="179728" y="87119"/>
                        <a:pt x="179728" y="87119"/>
                      </a:cubicBezTo>
                      <a:cubicBezTo>
                        <a:pt x="179728" y="87119"/>
                        <a:pt x="156684" y="79336"/>
                        <a:pt x="138946" y="76775"/>
                      </a:cubicBezTo>
                      <a:cubicBezTo>
                        <a:pt x="121199" y="74224"/>
                        <a:pt x="108739" y="76886"/>
                        <a:pt x="108739" y="76886"/>
                      </a:cubicBezTo>
                      <a:cubicBezTo>
                        <a:pt x="108739" y="76886"/>
                        <a:pt x="99033" y="68336"/>
                        <a:pt x="88477" y="61921"/>
                      </a:cubicBezTo>
                      <a:cubicBezTo>
                        <a:pt x="77912" y="55497"/>
                        <a:pt x="66497" y="51217"/>
                        <a:pt x="66497" y="51217"/>
                      </a:cubicBezTo>
                      <a:lnTo>
                        <a:pt x="99643" y="41789"/>
                      </a:lnTo>
                      <a:cubicBezTo>
                        <a:pt x="99643" y="41789"/>
                        <a:pt x="104099" y="48324"/>
                        <a:pt x="116309" y="53205"/>
                      </a:cubicBezTo>
                      <a:cubicBezTo>
                        <a:pt x="128520" y="58095"/>
                        <a:pt x="148485" y="61330"/>
                        <a:pt x="148485" y="61330"/>
                      </a:cubicBezTo>
                      <a:cubicBezTo>
                        <a:pt x="148485" y="61330"/>
                        <a:pt x="131265" y="54850"/>
                        <a:pt x="120996" y="49960"/>
                      </a:cubicBezTo>
                      <a:cubicBezTo>
                        <a:pt x="110726" y="45080"/>
                        <a:pt x="107389" y="41780"/>
                        <a:pt x="107389" y="41780"/>
                      </a:cubicBezTo>
                      <a:lnTo>
                        <a:pt x="139529" y="37528"/>
                      </a:lnTo>
                      <a:lnTo>
                        <a:pt x="181891" y="33960"/>
                      </a:lnTo>
                      <a:lnTo>
                        <a:pt x="140416" y="32472"/>
                      </a:lnTo>
                      <a:cubicBezTo>
                        <a:pt x="140416" y="32472"/>
                        <a:pt x="140887" y="28017"/>
                        <a:pt x="147635" y="22720"/>
                      </a:cubicBezTo>
                      <a:cubicBezTo>
                        <a:pt x="154392" y="17433"/>
                        <a:pt x="167434" y="11314"/>
                        <a:pt x="167434" y="11314"/>
                      </a:cubicBezTo>
                      <a:cubicBezTo>
                        <a:pt x="167434" y="11314"/>
                        <a:pt x="152516" y="15362"/>
                        <a:pt x="143891" y="20807"/>
                      </a:cubicBezTo>
                      <a:cubicBezTo>
                        <a:pt x="135258" y="26260"/>
                        <a:pt x="132929" y="33110"/>
                        <a:pt x="132929" y="33110"/>
                      </a:cubicBezTo>
                      <a:lnTo>
                        <a:pt x="107297" y="36789"/>
                      </a:lnTo>
                      <a:lnTo>
                        <a:pt x="92563" y="38277"/>
                      </a:lnTo>
                      <a:cubicBezTo>
                        <a:pt x="92563" y="38277"/>
                        <a:pt x="93145" y="31585"/>
                        <a:pt x="99754" y="22018"/>
                      </a:cubicBezTo>
                      <a:cubicBezTo>
                        <a:pt x="106363" y="12451"/>
                        <a:pt x="118999" y="0"/>
                        <a:pt x="118999" y="0"/>
                      </a:cubicBezTo>
                      <a:cubicBezTo>
                        <a:pt x="118999" y="0"/>
                        <a:pt x="103979" y="8781"/>
                        <a:pt x="95345" y="18653"/>
                      </a:cubicBezTo>
                      <a:cubicBezTo>
                        <a:pt x="86712" y="28534"/>
                        <a:pt x="84475" y="39506"/>
                        <a:pt x="84475" y="39506"/>
                      </a:cubicBezTo>
                      <a:lnTo>
                        <a:pt x="60276" y="47317"/>
                      </a:lnTo>
                      <a:cubicBezTo>
                        <a:pt x="60276" y="47317"/>
                        <a:pt x="54055" y="43795"/>
                        <a:pt x="41909" y="39062"/>
                      </a:cubicBezTo>
                      <a:cubicBezTo>
                        <a:pt x="29764" y="34339"/>
                        <a:pt x="11693" y="28405"/>
                        <a:pt x="11693" y="28405"/>
                      </a:cubicBezTo>
                      <a:lnTo>
                        <a:pt x="4428" y="40551"/>
                      </a:lnTo>
                      <a:cubicBezTo>
                        <a:pt x="4428" y="40551"/>
                        <a:pt x="22360" y="42473"/>
                        <a:pt x="35652" y="46032"/>
                      </a:cubicBezTo>
                      <a:cubicBezTo>
                        <a:pt x="48943" y="49591"/>
                        <a:pt x="57586" y="54785"/>
                        <a:pt x="57586" y="54785"/>
                      </a:cubicBezTo>
                      <a:lnTo>
                        <a:pt x="56338" y="73513"/>
                      </a:lnTo>
                      <a:cubicBezTo>
                        <a:pt x="56338" y="73513"/>
                        <a:pt x="42464" y="73281"/>
                        <a:pt x="28941" y="79567"/>
                      </a:cubicBezTo>
                      <a:cubicBezTo>
                        <a:pt x="15409" y="85852"/>
                        <a:pt x="0" y="97231"/>
                        <a:pt x="0" y="97231"/>
                      </a:cubicBezTo>
                      <a:cubicBezTo>
                        <a:pt x="0" y="97231"/>
                        <a:pt x="16453" y="87710"/>
                        <a:pt x="30355" y="83440"/>
                      </a:cubicBezTo>
                      <a:cubicBezTo>
                        <a:pt x="44257" y="79179"/>
                        <a:pt x="56394" y="79142"/>
                        <a:pt x="56394" y="79142"/>
                      </a:cubicBezTo>
                      <a:lnTo>
                        <a:pt x="55682" y="108573"/>
                      </a:lnTo>
                      <a:cubicBezTo>
                        <a:pt x="55682" y="108573"/>
                        <a:pt x="48805" y="110606"/>
                        <a:pt x="43832" y="119193"/>
                      </a:cubicBezTo>
                      <a:cubicBezTo>
                        <a:pt x="38868" y="127771"/>
                        <a:pt x="35809" y="142893"/>
                        <a:pt x="35809" y="142893"/>
                      </a:cubicBezTo>
                      <a:cubicBezTo>
                        <a:pt x="35809" y="142893"/>
                        <a:pt x="42233" y="128677"/>
                        <a:pt x="47169" y="121347"/>
                      </a:cubicBezTo>
                      <a:cubicBezTo>
                        <a:pt x="52095" y="114017"/>
                        <a:pt x="55534" y="113573"/>
                        <a:pt x="55534" y="113573"/>
                      </a:cubicBezTo>
                      <a:lnTo>
                        <a:pt x="68262" y="167508"/>
                      </a:lnTo>
                      <a:cubicBezTo>
                        <a:pt x="68262" y="167508"/>
                        <a:pt x="63372" y="129703"/>
                        <a:pt x="62236" y="110384"/>
                      </a:cubicBezTo>
                      <a:cubicBezTo>
                        <a:pt x="61376" y="95798"/>
                        <a:pt x="62051" y="90409"/>
                        <a:pt x="62051" y="90409"/>
                      </a:cubicBezTo>
                      <a:cubicBezTo>
                        <a:pt x="62051" y="90409"/>
                        <a:pt x="67772" y="92905"/>
                        <a:pt x="74677" y="98738"/>
                      </a:cubicBezTo>
                      <a:cubicBezTo>
                        <a:pt x="81582" y="104570"/>
                        <a:pt x="88487" y="113176"/>
                        <a:pt x="88487" y="113176"/>
                      </a:cubicBezTo>
                      <a:cubicBezTo>
                        <a:pt x="88487" y="113176"/>
                        <a:pt x="83514" y="102324"/>
                        <a:pt x="77311" y="95077"/>
                      </a:cubicBezTo>
                      <a:cubicBezTo>
                        <a:pt x="71118" y="87840"/>
                        <a:pt x="63696" y="84216"/>
                        <a:pt x="63696" y="84216"/>
                      </a:cubicBezTo>
                      <a:lnTo>
                        <a:pt x="64611" y="58335"/>
                      </a:lnTo>
                      <a:cubicBezTo>
                        <a:pt x="64611" y="58335"/>
                        <a:pt x="76101" y="64204"/>
                        <a:pt x="85427" y="69464"/>
                      </a:cubicBezTo>
                      <a:cubicBezTo>
                        <a:pt x="94745" y="74714"/>
                        <a:pt x="103258" y="82044"/>
                        <a:pt x="103258" y="82044"/>
                      </a:cubicBezTo>
                      <a:cubicBezTo>
                        <a:pt x="103258" y="82044"/>
                        <a:pt x="102888" y="94560"/>
                        <a:pt x="106594" y="108406"/>
                      </a:cubicBezTo>
                      <a:cubicBezTo>
                        <a:pt x="110310" y="122262"/>
                        <a:pt x="118103" y="137458"/>
                        <a:pt x="118103" y="137458"/>
                      </a:cubicBezTo>
                      <a:cubicBezTo>
                        <a:pt x="118103" y="137458"/>
                        <a:pt x="113564" y="122086"/>
                        <a:pt x="111410" y="109478"/>
                      </a:cubicBezTo>
                      <a:cubicBezTo>
                        <a:pt x="109266" y="96870"/>
                        <a:pt x="109497" y="87026"/>
                        <a:pt x="109497" y="87026"/>
                      </a:cubicBezTo>
                      <a:cubicBezTo>
                        <a:pt x="109497" y="87026"/>
                        <a:pt x="116309" y="89032"/>
                        <a:pt x="132032" y="101159"/>
                      </a:cubicBezTo>
                      <a:cubicBezTo>
                        <a:pt x="152525" y="116956"/>
                        <a:pt x="190561" y="151074"/>
                        <a:pt x="190561" y="15107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68" name="Google Shape;13468;p26"/>
              <p:cNvGrpSpPr/>
              <p:nvPr/>
            </p:nvGrpSpPr>
            <p:grpSpPr>
              <a:xfrm>
                <a:off x="3501738" y="1509762"/>
                <a:ext cx="252990" cy="261791"/>
                <a:chOff x="3501738" y="1509762"/>
                <a:chExt cx="252990" cy="261791"/>
              </a:xfrm>
            </p:grpSpPr>
            <p:sp>
              <p:nvSpPr>
                <p:cNvPr id="13469" name="Google Shape;13469;p26"/>
                <p:cNvSpPr/>
                <p:nvPr/>
              </p:nvSpPr>
              <p:spPr>
                <a:xfrm>
                  <a:off x="3501738" y="1509762"/>
                  <a:ext cx="252990" cy="261791"/>
                </a:xfrm>
                <a:custGeom>
                  <a:avLst/>
                  <a:gdLst/>
                  <a:ahLst/>
                  <a:cxnLst/>
                  <a:rect l="l" t="t" r="r" b="b"/>
                  <a:pathLst>
                    <a:path w="252990" h="261791" extrusionOk="0">
                      <a:moveTo>
                        <a:pt x="92027" y="185413"/>
                      </a:moveTo>
                      <a:cubicBezTo>
                        <a:pt x="92027" y="185413"/>
                        <a:pt x="100355" y="226805"/>
                        <a:pt x="126190" y="244561"/>
                      </a:cubicBezTo>
                      <a:cubicBezTo>
                        <a:pt x="166870" y="272532"/>
                        <a:pt x="188990" y="258038"/>
                        <a:pt x="188990" y="258038"/>
                      </a:cubicBezTo>
                      <a:cubicBezTo>
                        <a:pt x="188990" y="258038"/>
                        <a:pt x="159919" y="237989"/>
                        <a:pt x="176345" y="216868"/>
                      </a:cubicBezTo>
                      <a:cubicBezTo>
                        <a:pt x="184876" y="205896"/>
                        <a:pt x="207393" y="202920"/>
                        <a:pt x="207393" y="202920"/>
                      </a:cubicBezTo>
                      <a:cubicBezTo>
                        <a:pt x="207393" y="202920"/>
                        <a:pt x="211285" y="185810"/>
                        <a:pt x="222682" y="176003"/>
                      </a:cubicBezTo>
                      <a:cubicBezTo>
                        <a:pt x="234088" y="166196"/>
                        <a:pt x="252991" y="163682"/>
                        <a:pt x="252991" y="163682"/>
                      </a:cubicBezTo>
                      <a:cubicBezTo>
                        <a:pt x="252991" y="163682"/>
                        <a:pt x="241483" y="149724"/>
                        <a:pt x="225668" y="141100"/>
                      </a:cubicBezTo>
                      <a:cubicBezTo>
                        <a:pt x="209852" y="132485"/>
                        <a:pt x="189738" y="129185"/>
                        <a:pt x="189738" y="129185"/>
                      </a:cubicBezTo>
                      <a:cubicBezTo>
                        <a:pt x="189738" y="129185"/>
                        <a:pt x="198030" y="122549"/>
                        <a:pt x="204879" y="115376"/>
                      </a:cubicBezTo>
                      <a:cubicBezTo>
                        <a:pt x="211728" y="108212"/>
                        <a:pt x="217136" y="100512"/>
                        <a:pt x="217136" y="100512"/>
                      </a:cubicBezTo>
                      <a:cubicBezTo>
                        <a:pt x="217136" y="100512"/>
                        <a:pt x="209630" y="95207"/>
                        <a:pt x="202004" y="92609"/>
                      </a:cubicBezTo>
                      <a:cubicBezTo>
                        <a:pt x="194369" y="90003"/>
                        <a:pt x="186605" y="90114"/>
                        <a:pt x="186605" y="90114"/>
                      </a:cubicBezTo>
                      <a:cubicBezTo>
                        <a:pt x="186605" y="90114"/>
                        <a:pt x="194443" y="67569"/>
                        <a:pt x="198390" y="47788"/>
                      </a:cubicBezTo>
                      <a:cubicBezTo>
                        <a:pt x="202346" y="28017"/>
                        <a:pt x="202411" y="11018"/>
                        <a:pt x="202411" y="11018"/>
                      </a:cubicBezTo>
                      <a:cubicBezTo>
                        <a:pt x="202411" y="11018"/>
                        <a:pt x="180486" y="15270"/>
                        <a:pt x="163127" y="22637"/>
                      </a:cubicBezTo>
                      <a:cubicBezTo>
                        <a:pt x="145768" y="29995"/>
                        <a:pt x="132975" y="40458"/>
                        <a:pt x="132975" y="40458"/>
                      </a:cubicBezTo>
                      <a:cubicBezTo>
                        <a:pt x="132975" y="40458"/>
                        <a:pt x="131681" y="32768"/>
                        <a:pt x="128788" y="26473"/>
                      </a:cubicBezTo>
                      <a:cubicBezTo>
                        <a:pt x="125895" y="20178"/>
                        <a:pt x="121393" y="15279"/>
                        <a:pt x="121393" y="15279"/>
                      </a:cubicBezTo>
                      <a:cubicBezTo>
                        <a:pt x="121393" y="15279"/>
                        <a:pt x="110763" y="25253"/>
                        <a:pt x="104607" y="37916"/>
                      </a:cubicBezTo>
                      <a:cubicBezTo>
                        <a:pt x="98451" y="50580"/>
                        <a:pt x="96759" y="65933"/>
                        <a:pt x="96759" y="65933"/>
                      </a:cubicBezTo>
                      <a:cubicBezTo>
                        <a:pt x="96759" y="65933"/>
                        <a:pt x="87248" y="41762"/>
                        <a:pt x="74769" y="25281"/>
                      </a:cubicBezTo>
                      <a:cubicBezTo>
                        <a:pt x="62291" y="8800"/>
                        <a:pt x="46836" y="0"/>
                        <a:pt x="46836" y="0"/>
                      </a:cubicBezTo>
                      <a:cubicBezTo>
                        <a:pt x="46836" y="0"/>
                        <a:pt x="49988" y="24504"/>
                        <a:pt x="45144" y="41013"/>
                      </a:cubicBezTo>
                      <a:cubicBezTo>
                        <a:pt x="40310" y="57522"/>
                        <a:pt x="27499" y="66035"/>
                        <a:pt x="27499" y="66035"/>
                      </a:cubicBezTo>
                      <a:cubicBezTo>
                        <a:pt x="27499" y="66035"/>
                        <a:pt x="48870" y="89051"/>
                        <a:pt x="22739" y="115366"/>
                      </a:cubicBezTo>
                      <a:cubicBezTo>
                        <a:pt x="12377" y="125793"/>
                        <a:pt x="0" y="120515"/>
                        <a:pt x="0" y="120515"/>
                      </a:cubicBezTo>
                      <a:cubicBezTo>
                        <a:pt x="0" y="120515"/>
                        <a:pt x="6165" y="146701"/>
                        <a:pt x="28987" y="163608"/>
                      </a:cubicBezTo>
                      <a:cubicBezTo>
                        <a:pt x="51800" y="180514"/>
                        <a:pt x="92027" y="185413"/>
                        <a:pt x="92027" y="18541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0" name="Google Shape;13470;p26"/>
                <p:cNvSpPr/>
                <p:nvPr/>
              </p:nvSpPr>
              <p:spPr>
                <a:xfrm>
                  <a:off x="3538342" y="1540866"/>
                  <a:ext cx="181031" cy="207679"/>
                </a:xfrm>
                <a:custGeom>
                  <a:avLst/>
                  <a:gdLst/>
                  <a:ahLst/>
                  <a:cxnLst/>
                  <a:rect l="l" t="t" r="r" b="b"/>
                  <a:pathLst>
                    <a:path w="181031" h="207679" extrusionOk="0">
                      <a:moveTo>
                        <a:pt x="149142" y="0"/>
                      </a:moveTo>
                      <a:cubicBezTo>
                        <a:pt x="149142" y="0"/>
                        <a:pt x="111188" y="41475"/>
                        <a:pt x="97573" y="65258"/>
                      </a:cubicBezTo>
                      <a:cubicBezTo>
                        <a:pt x="89975" y="78532"/>
                        <a:pt x="86083" y="87941"/>
                        <a:pt x="86083" y="87941"/>
                      </a:cubicBezTo>
                      <a:cubicBezTo>
                        <a:pt x="86083" y="87941"/>
                        <a:pt x="84364" y="81101"/>
                        <a:pt x="83754" y="63862"/>
                      </a:cubicBezTo>
                      <a:cubicBezTo>
                        <a:pt x="83144" y="46633"/>
                        <a:pt x="83652" y="19014"/>
                        <a:pt x="83652" y="19014"/>
                      </a:cubicBezTo>
                      <a:cubicBezTo>
                        <a:pt x="83652" y="19014"/>
                        <a:pt x="78301" y="44008"/>
                        <a:pt x="77764" y="62846"/>
                      </a:cubicBezTo>
                      <a:cubicBezTo>
                        <a:pt x="77237" y="81693"/>
                        <a:pt x="81517" y="94375"/>
                        <a:pt x="81517" y="94375"/>
                      </a:cubicBezTo>
                      <a:cubicBezTo>
                        <a:pt x="81517" y="94375"/>
                        <a:pt x="73753" y="105541"/>
                        <a:pt x="68327" y="117335"/>
                      </a:cubicBezTo>
                      <a:cubicBezTo>
                        <a:pt x="62892" y="129139"/>
                        <a:pt x="59795" y="141581"/>
                        <a:pt x="59795" y="141581"/>
                      </a:cubicBezTo>
                      <a:lnTo>
                        <a:pt x="45958" y="108101"/>
                      </a:lnTo>
                      <a:cubicBezTo>
                        <a:pt x="45958" y="108101"/>
                        <a:pt x="52253" y="102657"/>
                        <a:pt x="55876" y="89319"/>
                      </a:cubicBezTo>
                      <a:cubicBezTo>
                        <a:pt x="59509" y="75980"/>
                        <a:pt x="60489" y="54748"/>
                        <a:pt x="60489" y="54748"/>
                      </a:cubicBezTo>
                      <a:cubicBezTo>
                        <a:pt x="60489" y="54748"/>
                        <a:pt x="55793" y="73503"/>
                        <a:pt x="51929" y="84817"/>
                      </a:cubicBezTo>
                      <a:cubicBezTo>
                        <a:pt x="48065" y="96131"/>
                        <a:pt x="45015" y="100004"/>
                        <a:pt x="45015" y="100004"/>
                      </a:cubicBezTo>
                      <a:lnTo>
                        <a:pt x="36715" y="66959"/>
                      </a:lnTo>
                      <a:lnTo>
                        <a:pt x="27887" y="23145"/>
                      </a:lnTo>
                      <a:lnTo>
                        <a:pt x="31317" y="66645"/>
                      </a:lnTo>
                      <a:cubicBezTo>
                        <a:pt x="31317" y="66645"/>
                        <a:pt x="26612" y="66691"/>
                        <a:pt x="20280" y="60276"/>
                      </a:cubicBezTo>
                      <a:cubicBezTo>
                        <a:pt x="13939" y="53861"/>
                        <a:pt x="5980" y="40976"/>
                        <a:pt x="5980" y="40976"/>
                      </a:cubicBezTo>
                      <a:cubicBezTo>
                        <a:pt x="5980" y="40976"/>
                        <a:pt x="11998" y="56070"/>
                        <a:pt x="18727" y="64417"/>
                      </a:cubicBezTo>
                      <a:cubicBezTo>
                        <a:pt x="25456" y="72773"/>
                        <a:pt x="32897" y="74381"/>
                        <a:pt x="32897" y="74381"/>
                      </a:cubicBezTo>
                      <a:lnTo>
                        <a:pt x="39820" y="100707"/>
                      </a:lnTo>
                      <a:lnTo>
                        <a:pt x="43139" y="115912"/>
                      </a:lnTo>
                      <a:cubicBezTo>
                        <a:pt x="43139" y="115912"/>
                        <a:pt x="36086" y="116115"/>
                        <a:pt x="25299" y="110366"/>
                      </a:cubicBezTo>
                      <a:cubicBezTo>
                        <a:pt x="14512" y="104616"/>
                        <a:pt x="0" y="92914"/>
                        <a:pt x="0" y="92914"/>
                      </a:cubicBezTo>
                      <a:cubicBezTo>
                        <a:pt x="0" y="92914"/>
                        <a:pt x="10972" y="107547"/>
                        <a:pt x="22323" y="115376"/>
                      </a:cubicBezTo>
                      <a:cubicBezTo>
                        <a:pt x="33674" y="123196"/>
                        <a:pt x="45403" y="124212"/>
                        <a:pt x="45403" y="124212"/>
                      </a:cubicBezTo>
                      <a:lnTo>
                        <a:pt x="56468" y="148550"/>
                      </a:lnTo>
                      <a:cubicBezTo>
                        <a:pt x="56468" y="148550"/>
                        <a:pt x="53538" y="155464"/>
                        <a:pt x="50071" y="168719"/>
                      </a:cubicBezTo>
                      <a:cubicBezTo>
                        <a:pt x="46596" y="181965"/>
                        <a:pt x="42575" y="201552"/>
                        <a:pt x="42575" y="201552"/>
                      </a:cubicBezTo>
                      <a:lnTo>
                        <a:pt x="56126" y="207680"/>
                      </a:lnTo>
                      <a:cubicBezTo>
                        <a:pt x="56126" y="207680"/>
                        <a:pt x="55978" y="188722"/>
                        <a:pt x="58095" y="174413"/>
                      </a:cubicBezTo>
                      <a:cubicBezTo>
                        <a:pt x="60211" y="160104"/>
                        <a:pt x="64593" y="150454"/>
                        <a:pt x="64593" y="150454"/>
                      </a:cubicBezTo>
                      <a:lnTo>
                        <a:pt x="84299" y="149502"/>
                      </a:lnTo>
                      <a:cubicBezTo>
                        <a:pt x="84299" y="149502"/>
                        <a:pt x="85732" y="164014"/>
                        <a:pt x="93922" y="177389"/>
                      </a:cubicBezTo>
                      <a:cubicBezTo>
                        <a:pt x="102121" y="190755"/>
                        <a:pt x="115856" y="205489"/>
                        <a:pt x="115856" y="205489"/>
                      </a:cubicBezTo>
                      <a:cubicBezTo>
                        <a:pt x="115856" y="205489"/>
                        <a:pt x="103923" y="189452"/>
                        <a:pt x="97804" y="175448"/>
                      </a:cubicBezTo>
                      <a:cubicBezTo>
                        <a:pt x="91676" y="161445"/>
                        <a:pt x="90178" y="148763"/>
                        <a:pt x="90178" y="148763"/>
                      </a:cubicBezTo>
                      <a:lnTo>
                        <a:pt x="120986" y="145971"/>
                      </a:lnTo>
                      <a:cubicBezTo>
                        <a:pt x="120986" y="145971"/>
                        <a:pt x="123944" y="152904"/>
                        <a:pt x="133502" y="157063"/>
                      </a:cubicBezTo>
                      <a:cubicBezTo>
                        <a:pt x="143069" y="161214"/>
                        <a:pt x="159226" y="162591"/>
                        <a:pt x="159226" y="162591"/>
                      </a:cubicBezTo>
                      <a:cubicBezTo>
                        <a:pt x="159226" y="162591"/>
                        <a:pt x="143605" y="157590"/>
                        <a:pt x="135360" y="153320"/>
                      </a:cubicBezTo>
                      <a:cubicBezTo>
                        <a:pt x="127115" y="149058"/>
                        <a:pt x="126236" y="145518"/>
                        <a:pt x="126236" y="145518"/>
                      </a:cubicBezTo>
                      <a:lnTo>
                        <a:pt x="181031" y="125737"/>
                      </a:lnTo>
                      <a:cubicBezTo>
                        <a:pt x="181031" y="125737"/>
                        <a:pt x="142135" y="135397"/>
                        <a:pt x="122095" y="138909"/>
                      </a:cubicBezTo>
                      <a:cubicBezTo>
                        <a:pt x="106964" y="141553"/>
                        <a:pt x="101252" y="141497"/>
                        <a:pt x="101252" y="141497"/>
                      </a:cubicBezTo>
                      <a:cubicBezTo>
                        <a:pt x="101252" y="141497"/>
                        <a:pt x="103184" y="135230"/>
                        <a:pt x="108443" y="127318"/>
                      </a:cubicBezTo>
                      <a:cubicBezTo>
                        <a:pt x="113703" y="119396"/>
                        <a:pt x="121855" y="111161"/>
                        <a:pt x="121855" y="111161"/>
                      </a:cubicBezTo>
                      <a:cubicBezTo>
                        <a:pt x="121855" y="111161"/>
                        <a:pt x="111114" y="117659"/>
                        <a:pt x="104302" y="125007"/>
                      </a:cubicBezTo>
                      <a:cubicBezTo>
                        <a:pt x="97480" y="132346"/>
                        <a:pt x="94587" y="140536"/>
                        <a:pt x="94587" y="140536"/>
                      </a:cubicBezTo>
                      <a:lnTo>
                        <a:pt x="67449" y="142690"/>
                      </a:lnTo>
                      <a:cubicBezTo>
                        <a:pt x="67449" y="142690"/>
                        <a:pt x="72209" y="129989"/>
                        <a:pt x="76572" y="119618"/>
                      </a:cubicBezTo>
                      <a:cubicBezTo>
                        <a:pt x="80935" y="109247"/>
                        <a:pt x="87562" y="99486"/>
                        <a:pt x="87562" y="99486"/>
                      </a:cubicBezTo>
                      <a:cubicBezTo>
                        <a:pt x="87562" y="99486"/>
                        <a:pt x="100679" y="98368"/>
                        <a:pt x="114692" y="92822"/>
                      </a:cubicBezTo>
                      <a:cubicBezTo>
                        <a:pt x="128714" y="87276"/>
                        <a:pt x="143642" y="77302"/>
                        <a:pt x="143642" y="77302"/>
                      </a:cubicBezTo>
                      <a:cubicBezTo>
                        <a:pt x="143642" y="77302"/>
                        <a:pt x="128141" y="83893"/>
                        <a:pt x="115228" y="87664"/>
                      </a:cubicBezTo>
                      <a:cubicBezTo>
                        <a:pt x="102324" y="91426"/>
                        <a:pt x="92009" y="92360"/>
                        <a:pt x="92009" y="92360"/>
                      </a:cubicBezTo>
                      <a:cubicBezTo>
                        <a:pt x="92009" y="92360"/>
                        <a:pt x="93293" y="85011"/>
                        <a:pt x="104062" y="67125"/>
                      </a:cubicBezTo>
                      <a:cubicBezTo>
                        <a:pt x="118093" y="43832"/>
                        <a:pt x="149142" y="0"/>
                        <a:pt x="149142"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71" name="Google Shape;13471;p26"/>
              <p:cNvGrpSpPr/>
              <p:nvPr/>
            </p:nvGrpSpPr>
            <p:grpSpPr>
              <a:xfrm>
                <a:off x="3773554" y="1219798"/>
                <a:ext cx="259899" cy="253601"/>
                <a:chOff x="3773554" y="1219798"/>
                <a:chExt cx="259899" cy="253601"/>
              </a:xfrm>
            </p:grpSpPr>
            <p:sp>
              <p:nvSpPr>
                <p:cNvPr id="13472" name="Google Shape;13472;p26"/>
                <p:cNvSpPr/>
                <p:nvPr/>
              </p:nvSpPr>
              <p:spPr>
                <a:xfrm>
                  <a:off x="3773554" y="1219798"/>
                  <a:ext cx="259899" cy="253601"/>
                </a:xfrm>
                <a:custGeom>
                  <a:avLst/>
                  <a:gdLst/>
                  <a:ahLst/>
                  <a:cxnLst/>
                  <a:rect l="l" t="t" r="r" b="b"/>
                  <a:pathLst>
                    <a:path w="259899" h="253601" extrusionOk="0">
                      <a:moveTo>
                        <a:pt x="75179" y="92979"/>
                      </a:moveTo>
                      <a:cubicBezTo>
                        <a:pt x="75179" y="92979"/>
                        <a:pt x="33917" y="101917"/>
                        <a:pt x="16549" y="128021"/>
                      </a:cubicBezTo>
                      <a:cubicBezTo>
                        <a:pt x="-10811" y="169107"/>
                        <a:pt x="4006" y="191014"/>
                        <a:pt x="4006" y="191014"/>
                      </a:cubicBezTo>
                      <a:cubicBezTo>
                        <a:pt x="4006" y="191014"/>
                        <a:pt x="23620" y="161648"/>
                        <a:pt x="44991" y="177759"/>
                      </a:cubicBezTo>
                      <a:cubicBezTo>
                        <a:pt x="56083" y="186115"/>
                        <a:pt x="59392" y="208586"/>
                        <a:pt x="59392" y="208586"/>
                      </a:cubicBezTo>
                      <a:cubicBezTo>
                        <a:pt x="59392" y="208586"/>
                        <a:pt x="76557" y="212228"/>
                        <a:pt x="86530" y="223486"/>
                      </a:cubicBezTo>
                      <a:cubicBezTo>
                        <a:pt x="96513" y="234735"/>
                        <a:pt x="99305" y="253601"/>
                        <a:pt x="99305" y="253601"/>
                      </a:cubicBezTo>
                      <a:cubicBezTo>
                        <a:pt x="99305" y="253601"/>
                        <a:pt x="113087" y="241880"/>
                        <a:pt x="121470" y="225945"/>
                      </a:cubicBezTo>
                      <a:cubicBezTo>
                        <a:pt x="129863" y="210000"/>
                        <a:pt x="132858" y="189840"/>
                        <a:pt x="132858" y="189840"/>
                      </a:cubicBezTo>
                      <a:cubicBezTo>
                        <a:pt x="132858" y="189840"/>
                        <a:pt x="139624" y="198039"/>
                        <a:pt x="146889" y="204777"/>
                      </a:cubicBezTo>
                      <a:cubicBezTo>
                        <a:pt x="154155" y="211516"/>
                        <a:pt x="161929" y="216803"/>
                        <a:pt x="161929" y="216803"/>
                      </a:cubicBezTo>
                      <a:cubicBezTo>
                        <a:pt x="161929" y="216803"/>
                        <a:pt x="167123" y="209224"/>
                        <a:pt x="169619" y="201561"/>
                      </a:cubicBezTo>
                      <a:cubicBezTo>
                        <a:pt x="172106" y="193889"/>
                        <a:pt x="171884" y="186124"/>
                        <a:pt x="171884" y="186124"/>
                      </a:cubicBezTo>
                      <a:cubicBezTo>
                        <a:pt x="171884" y="186124"/>
                        <a:pt x="194539" y="193621"/>
                        <a:pt x="214366" y="197281"/>
                      </a:cubicBezTo>
                      <a:cubicBezTo>
                        <a:pt x="234202" y="200942"/>
                        <a:pt x="251201" y="200757"/>
                        <a:pt x="251201" y="200757"/>
                      </a:cubicBezTo>
                      <a:cubicBezTo>
                        <a:pt x="251201" y="200757"/>
                        <a:pt x="246616" y="178896"/>
                        <a:pt x="239000" y="161648"/>
                      </a:cubicBezTo>
                      <a:cubicBezTo>
                        <a:pt x="231383" y="144400"/>
                        <a:pt x="220735" y="131764"/>
                        <a:pt x="220735" y="131764"/>
                      </a:cubicBezTo>
                      <a:cubicBezTo>
                        <a:pt x="220735" y="131764"/>
                        <a:pt x="228398" y="130359"/>
                        <a:pt x="234655" y="127374"/>
                      </a:cubicBezTo>
                      <a:cubicBezTo>
                        <a:pt x="240904" y="124379"/>
                        <a:pt x="245729" y="119812"/>
                        <a:pt x="245729" y="119812"/>
                      </a:cubicBezTo>
                      <a:cubicBezTo>
                        <a:pt x="245729" y="119812"/>
                        <a:pt x="235608" y="109331"/>
                        <a:pt x="222852" y="103359"/>
                      </a:cubicBezTo>
                      <a:cubicBezTo>
                        <a:pt x="210105" y="97397"/>
                        <a:pt x="194724" y="95928"/>
                        <a:pt x="194724" y="95928"/>
                      </a:cubicBezTo>
                      <a:cubicBezTo>
                        <a:pt x="194724" y="95928"/>
                        <a:pt x="218748" y="86065"/>
                        <a:pt x="235044" y="73337"/>
                      </a:cubicBezTo>
                      <a:cubicBezTo>
                        <a:pt x="251340" y="60618"/>
                        <a:pt x="259899" y="45034"/>
                        <a:pt x="259899" y="45034"/>
                      </a:cubicBezTo>
                      <a:cubicBezTo>
                        <a:pt x="259899" y="45034"/>
                        <a:pt x="235441" y="48546"/>
                        <a:pt x="218868" y="43952"/>
                      </a:cubicBezTo>
                      <a:cubicBezTo>
                        <a:pt x="202285" y="39368"/>
                        <a:pt x="193587" y="26676"/>
                        <a:pt x="193587" y="26676"/>
                      </a:cubicBezTo>
                      <a:cubicBezTo>
                        <a:pt x="193587" y="26676"/>
                        <a:pt x="170895" y="48389"/>
                        <a:pt x="144191" y="22646"/>
                      </a:cubicBezTo>
                      <a:cubicBezTo>
                        <a:pt x="133607" y="12451"/>
                        <a:pt x="138709" y="0"/>
                        <a:pt x="138709" y="0"/>
                      </a:cubicBezTo>
                      <a:cubicBezTo>
                        <a:pt x="138709" y="0"/>
                        <a:pt x="112615" y="6554"/>
                        <a:pt x="96051" y="29616"/>
                      </a:cubicBezTo>
                      <a:cubicBezTo>
                        <a:pt x="79487" y="52678"/>
                        <a:pt x="75179" y="92979"/>
                        <a:pt x="75179" y="9297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3" name="Google Shape;13473;p26"/>
                <p:cNvSpPr/>
                <p:nvPr/>
              </p:nvSpPr>
              <p:spPr>
                <a:xfrm>
                  <a:off x="3795381" y="1256438"/>
                  <a:ext cx="209038" cy="181502"/>
                </a:xfrm>
                <a:custGeom>
                  <a:avLst/>
                  <a:gdLst/>
                  <a:ahLst/>
                  <a:cxnLst/>
                  <a:rect l="l" t="t" r="r" b="b"/>
                  <a:pathLst>
                    <a:path w="209038" h="181502" extrusionOk="0">
                      <a:moveTo>
                        <a:pt x="209039" y="147746"/>
                      </a:moveTo>
                      <a:cubicBezTo>
                        <a:pt x="209039" y="147746"/>
                        <a:pt x="167000" y="110412"/>
                        <a:pt x="143023" y="97157"/>
                      </a:cubicBezTo>
                      <a:cubicBezTo>
                        <a:pt x="129638" y="89762"/>
                        <a:pt x="120173" y="86009"/>
                        <a:pt x="120173" y="86009"/>
                      </a:cubicBezTo>
                      <a:cubicBezTo>
                        <a:pt x="120173" y="86009"/>
                        <a:pt x="126985" y="84179"/>
                        <a:pt x="144206" y="83320"/>
                      </a:cubicBezTo>
                      <a:cubicBezTo>
                        <a:pt x="161436" y="82451"/>
                        <a:pt x="189055" y="82553"/>
                        <a:pt x="189055" y="82553"/>
                      </a:cubicBezTo>
                      <a:cubicBezTo>
                        <a:pt x="189055" y="82553"/>
                        <a:pt x="163987" y="77570"/>
                        <a:pt x="145140" y="77321"/>
                      </a:cubicBezTo>
                      <a:cubicBezTo>
                        <a:pt x="126292" y="77062"/>
                        <a:pt x="113675" y="81536"/>
                        <a:pt x="113675" y="81536"/>
                      </a:cubicBezTo>
                      <a:cubicBezTo>
                        <a:pt x="113675" y="81536"/>
                        <a:pt x="102398" y="73938"/>
                        <a:pt x="90511" y="68687"/>
                      </a:cubicBezTo>
                      <a:cubicBezTo>
                        <a:pt x="78633" y="63428"/>
                        <a:pt x="66155" y="60516"/>
                        <a:pt x="66155" y="60516"/>
                      </a:cubicBezTo>
                      <a:lnTo>
                        <a:pt x="99422" y="46189"/>
                      </a:lnTo>
                      <a:cubicBezTo>
                        <a:pt x="99422" y="46189"/>
                        <a:pt x="104959" y="52391"/>
                        <a:pt x="118343" y="55830"/>
                      </a:cubicBezTo>
                      <a:cubicBezTo>
                        <a:pt x="131737" y="59259"/>
                        <a:pt x="152978" y="59915"/>
                        <a:pt x="152978" y="59915"/>
                      </a:cubicBezTo>
                      <a:cubicBezTo>
                        <a:pt x="152978" y="59915"/>
                        <a:pt x="134158" y="55506"/>
                        <a:pt x="122789" y="51809"/>
                      </a:cubicBezTo>
                      <a:cubicBezTo>
                        <a:pt x="111420" y="48112"/>
                        <a:pt x="107500" y="45126"/>
                        <a:pt x="107500" y="45126"/>
                      </a:cubicBezTo>
                      <a:lnTo>
                        <a:pt x="140416" y="36326"/>
                      </a:lnTo>
                      <a:lnTo>
                        <a:pt x="184091" y="26852"/>
                      </a:lnTo>
                      <a:lnTo>
                        <a:pt x="140656" y="30928"/>
                      </a:lnTo>
                      <a:cubicBezTo>
                        <a:pt x="140656" y="30928"/>
                        <a:pt x="140536" y="26223"/>
                        <a:pt x="146859" y="19790"/>
                      </a:cubicBezTo>
                      <a:cubicBezTo>
                        <a:pt x="153181" y="13366"/>
                        <a:pt x="165946" y="5213"/>
                        <a:pt x="165946" y="5213"/>
                      </a:cubicBezTo>
                      <a:cubicBezTo>
                        <a:pt x="165946" y="5213"/>
                        <a:pt x="150944" y="11453"/>
                        <a:pt x="142690" y="18311"/>
                      </a:cubicBezTo>
                      <a:cubicBezTo>
                        <a:pt x="134436" y="25160"/>
                        <a:pt x="132938" y="32620"/>
                        <a:pt x="132938" y="32620"/>
                      </a:cubicBezTo>
                      <a:lnTo>
                        <a:pt x="106715" y="39931"/>
                      </a:lnTo>
                      <a:lnTo>
                        <a:pt x="91565" y="43490"/>
                      </a:lnTo>
                      <a:cubicBezTo>
                        <a:pt x="91565" y="43490"/>
                        <a:pt x="91260" y="36428"/>
                        <a:pt x="96843" y="25558"/>
                      </a:cubicBezTo>
                      <a:cubicBezTo>
                        <a:pt x="102435" y="14688"/>
                        <a:pt x="113925" y="0"/>
                        <a:pt x="113925" y="0"/>
                      </a:cubicBezTo>
                      <a:cubicBezTo>
                        <a:pt x="113925" y="0"/>
                        <a:pt x="99449" y="11194"/>
                        <a:pt x="91796" y="22655"/>
                      </a:cubicBezTo>
                      <a:cubicBezTo>
                        <a:pt x="84143" y="34126"/>
                        <a:pt x="83292" y="45865"/>
                        <a:pt x="83292" y="45865"/>
                      </a:cubicBezTo>
                      <a:lnTo>
                        <a:pt x="59130" y="57300"/>
                      </a:lnTo>
                      <a:cubicBezTo>
                        <a:pt x="59130" y="57300"/>
                        <a:pt x="52170" y="54471"/>
                        <a:pt x="38869" y="51199"/>
                      </a:cubicBezTo>
                      <a:cubicBezTo>
                        <a:pt x="25567" y="47918"/>
                        <a:pt x="5925" y="44192"/>
                        <a:pt x="5925" y="44192"/>
                      </a:cubicBezTo>
                      <a:lnTo>
                        <a:pt x="0" y="57836"/>
                      </a:lnTo>
                      <a:cubicBezTo>
                        <a:pt x="0" y="57836"/>
                        <a:pt x="18958" y="57401"/>
                        <a:pt x="33295" y="59305"/>
                      </a:cubicBezTo>
                      <a:cubicBezTo>
                        <a:pt x="47631" y="61210"/>
                        <a:pt x="57346" y="65443"/>
                        <a:pt x="57346" y="65443"/>
                      </a:cubicBezTo>
                      <a:lnTo>
                        <a:pt x="58594" y="85141"/>
                      </a:lnTo>
                      <a:cubicBezTo>
                        <a:pt x="58594" y="85141"/>
                        <a:pt x="44100" y="86786"/>
                        <a:pt x="30854" y="95179"/>
                      </a:cubicBezTo>
                      <a:cubicBezTo>
                        <a:pt x="17600" y="103572"/>
                        <a:pt x="3087" y="117520"/>
                        <a:pt x="3087" y="117520"/>
                      </a:cubicBezTo>
                      <a:cubicBezTo>
                        <a:pt x="3087" y="117520"/>
                        <a:pt x="18940" y="105356"/>
                        <a:pt x="32851" y="99024"/>
                      </a:cubicBezTo>
                      <a:cubicBezTo>
                        <a:pt x="46762" y="92683"/>
                        <a:pt x="59416" y="91001"/>
                        <a:pt x="59416" y="91001"/>
                      </a:cubicBezTo>
                      <a:lnTo>
                        <a:pt x="62670" y="121772"/>
                      </a:lnTo>
                      <a:cubicBezTo>
                        <a:pt x="62670" y="121772"/>
                        <a:pt x="55775" y="124832"/>
                        <a:pt x="51763" y="134454"/>
                      </a:cubicBezTo>
                      <a:cubicBezTo>
                        <a:pt x="47751" y="144067"/>
                        <a:pt x="46624" y="160252"/>
                        <a:pt x="46624" y="160252"/>
                      </a:cubicBezTo>
                      <a:cubicBezTo>
                        <a:pt x="46624" y="160252"/>
                        <a:pt x="51384" y="144557"/>
                        <a:pt x="55534" y="136247"/>
                      </a:cubicBezTo>
                      <a:cubicBezTo>
                        <a:pt x="59675" y="127937"/>
                        <a:pt x="63197" y="127013"/>
                        <a:pt x="63197" y="127013"/>
                      </a:cubicBezTo>
                      <a:lnTo>
                        <a:pt x="83800" y="181503"/>
                      </a:lnTo>
                      <a:cubicBezTo>
                        <a:pt x="83800" y="181503"/>
                        <a:pt x="73559" y="142755"/>
                        <a:pt x="69751" y="122770"/>
                      </a:cubicBezTo>
                      <a:cubicBezTo>
                        <a:pt x="66876" y="107685"/>
                        <a:pt x="66848" y="101973"/>
                        <a:pt x="66848" y="101973"/>
                      </a:cubicBezTo>
                      <a:cubicBezTo>
                        <a:pt x="66848" y="101973"/>
                        <a:pt x="73143" y="103803"/>
                        <a:pt x="81138" y="108942"/>
                      </a:cubicBezTo>
                      <a:cubicBezTo>
                        <a:pt x="89134" y="114091"/>
                        <a:pt x="97490" y="122114"/>
                        <a:pt x="97490" y="122114"/>
                      </a:cubicBezTo>
                      <a:cubicBezTo>
                        <a:pt x="97490" y="122114"/>
                        <a:pt x="90825" y="111475"/>
                        <a:pt x="83385" y="104773"/>
                      </a:cubicBezTo>
                      <a:cubicBezTo>
                        <a:pt x="75944" y="98063"/>
                        <a:pt x="67717" y="95290"/>
                        <a:pt x="67717" y="95290"/>
                      </a:cubicBezTo>
                      <a:lnTo>
                        <a:pt x="65147" y="68188"/>
                      </a:lnTo>
                      <a:cubicBezTo>
                        <a:pt x="65147" y="68188"/>
                        <a:pt x="77922" y="72754"/>
                        <a:pt x="88358" y="76960"/>
                      </a:cubicBezTo>
                      <a:cubicBezTo>
                        <a:pt x="98793" y="81175"/>
                        <a:pt x="108656" y="87655"/>
                        <a:pt x="108656" y="87655"/>
                      </a:cubicBezTo>
                      <a:cubicBezTo>
                        <a:pt x="108656" y="87655"/>
                        <a:pt x="109968" y="100753"/>
                        <a:pt x="115718" y="114682"/>
                      </a:cubicBezTo>
                      <a:cubicBezTo>
                        <a:pt x="121476" y="128621"/>
                        <a:pt x="131663" y="143402"/>
                        <a:pt x="131663" y="143402"/>
                      </a:cubicBezTo>
                      <a:cubicBezTo>
                        <a:pt x="131663" y="143402"/>
                        <a:pt x="124841" y="127993"/>
                        <a:pt x="120885" y="115145"/>
                      </a:cubicBezTo>
                      <a:cubicBezTo>
                        <a:pt x="116929" y="102296"/>
                        <a:pt x="115847" y="91999"/>
                        <a:pt x="115847" y="91999"/>
                      </a:cubicBezTo>
                      <a:cubicBezTo>
                        <a:pt x="115847" y="91999"/>
                        <a:pt x="123214" y="93173"/>
                        <a:pt x="141257" y="103673"/>
                      </a:cubicBezTo>
                      <a:cubicBezTo>
                        <a:pt x="164754" y="117354"/>
                        <a:pt x="209039" y="147746"/>
                        <a:pt x="209039" y="14774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74" name="Google Shape;13474;p26"/>
              <p:cNvGrpSpPr/>
              <p:nvPr/>
            </p:nvGrpSpPr>
            <p:grpSpPr>
              <a:xfrm>
                <a:off x="3095762" y="1830726"/>
                <a:ext cx="441535" cy="340168"/>
                <a:chOff x="3095762" y="1830726"/>
                <a:chExt cx="441535" cy="340168"/>
              </a:xfrm>
            </p:grpSpPr>
            <p:sp>
              <p:nvSpPr>
                <p:cNvPr id="13475" name="Google Shape;13475;p26"/>
                <p:cNvSpPr/>
                <p:nvPr/>
              </p:nvSpPr>
              <p:spPr>
                <a:xfrm>
                  <a:off x="3095762" y="1830726"/>
                  <a:ext cx="441535" cy="340168"/>
                </a:xfrm>
                <a:custGeom>
                  <a:avLst/>
                  <a:gdLst/>
                  <a:ahLst/>
                  <a:cxnLst/>
                  <a:rect l="l" t="t" r="r" b="b"/>
                  <a:pathLst>
                    <a:path w="441535" h="340168" extrusionOk="0">
                      <a:moveTo>
                        <a:pt x="167220" y="71288"/>
                      </a:moveTo>
                      <a:cubicBezTo>
                        <a:pt x="167220" y="71288"/>
                        <a:pt x="107314" y="50841"/>
                        <a:pt x="64822" y="70021"/>
                      </a:cubicBezTo>
                      <a:cubicBezTo>
                        <a:pt x="-2091" y="100229"/>
                        <a:pt x="7" y="138829"/>
                        <a:pt x="7" y="138829"/>
                      </a:cubicBezTo>
                      <a:cubicBezTo>
                        <a:pt x="7" y="138829"/>
                        <a:pt x="47906" y="117292"/>
                        <a:pt x="62890" y="153692"/>
                      </a:cubicBezTo>
                      <a:cubicBezTo>
                        <a:pt x="70673" y="172595"/>
                        <a:pt x="57557" y="203098"/>
                        <a:pt x="57557" y="203098"/>
                      </a:cubicBezTo>
                      <a:cubicBezTo>
                        <a:pt x="57557" y="203098"/>
                        <a:pt x="76783" y="220762"/>
                        <a:pt x="80896" y="242401"/>
                      </a:cubicBezTo>
                      <a:cubicBezTo>
                        <a:pt x="85009" y="264049"/>
                        <a:pt x="74010" y="289662"/>
                        <a:pt x="74010" y="289662"/>
                      </a:cubicBezTo>
                      <a:cubicBezTo>
                        <a:pt x="74010" y="289662"/>
                        <a:pt x="100769" y="285632"/>
                        <a:pt x="123868" y="272211"/>
                      </a:cubicBezTo>
                      <a:cubicBezTo>
                        <a:pt x="146967" y="258799"/>
                        <a:pt x="166407" y="235986"/>
                        <a:pt x="166407" y="235986"/>
                      </a:cubicBezTo>
                      <a:cubicBezTo>
                        <a:pt x="166407" y="235986"/>
                        <a:pt x="168754" y="251367"/>
                        <a:pt x="172877" y="265325"/>
                      </a:cubicBezTo>
                      <a:cubicBezTo>
                        <a:pt x="176999" y="279282"/>
                        <a:pt x="182887" y="291807"/>
                        <a:pt x="182887" y="291807"/>
                      </a:cubicBezTo>
                      <a:cubicBezTo>
                        <a:pt x="182887" y="291807"/>
                        <a:pt x="195431" y="286353"/>
                        <a:pt x="204554" y="278709"/>
                      </a:cubicBezTo>
                      <a:cubicBezTo>
                        <a:pt x="213677" y="271074"/>
                        <a:pt x="219399" y="261239"/>
                        <a:pt x="219399" y="261239"/>
                      </a:cubicBezTo>
                      <a:cubicBezTo>
                        <a:pt x="219399" y="261239"/>
                        <a:pt x="242701" y="287915"/>
                        <a:pt x="265338" y="307650"/>
                      </a:cubicBezTo>
                      <a:cubicBezTo>
                        <a:pt x="287984" y="327375"/>
                        <a:pt x="309965" y="340168"/>
                        <a:pt x="309965" y="340168"/>
                      </a:cubicBezTo>
                      <a:cubicBezTo>
                        <a:pt x="309965" y="340168"/>
                        <a:pt x="320974" y="309452"/>
                        <a:pt x="324533" y="282157"/>
                      </a:cubicBezTo>
                      <a:cubicBezTo>
                        <a:pt x="328082" y="254861"/>
                        <a:pt x="324172" y="230985"/>
                        <a:pt x="324172" y="230985"/>
                      </a:cubicBezTo>
                      <a:cubicBezTo>
                        <a:pt x="324172" y="230985"/>
                        <a:pt x="335107" y="235099"/>
                        <a:pt x="345450" y="236162"/>
                      </a:cubicBezTo>
                      <a:cubicBezTo>
                        <a:pt x="355784" y="237225"/>
                        <a:pt x="365527" y="235237"/>
                        <a:pt x="365527" y="235237"/>
                      </a:cubicBezTo>
                      <a:cubicBezTo>
                        <a:pt x="365527" y="235237"/>
                        <a:pt x="360619" y="214440"/>
                        <a:pt x="348852" y="197247"/>
                      </a:cubicBezTo>
                      <a:cubicBezTo>
                        <a:pt x="337094" y="180064"/>
                        <a:pt x="318478" y="166476"/>
                        <a:pt x="318478" y="166476"/>
                      </a:cubicBezTo>
                      <a:cubicBezTo>
                        <a:pt x="318478" y="166476"/>
                        <a:pt x="356958" y="172576"/>
                        <a:pt x="387730" y="169212"/>
                      </a:cubicBezTo>
                      <a:cubicBezTo>
                        <a:pt x="418491" y="165847"/>
                        <a:pt x="441535" y="153018"/>
                        <a:pt x="441535" y="153018"/>
                      </a:cubicBezTo>
                      <a:cubicBezTo>
                        <a:pt x="441535" y="153018"/>
                        <a:pt x="407418" y="138663"/>
                        <a:pt x="389671" y="120259"/>
                      </a:cubicBezTo>
                      <a:cubicBezTo>
                        <a:pt x="371923" y="101865"/>
                        <a:pt x="370565" y="79413"/>
                        <a:pt x="370565" y="79413"/>
                      </a:cubicBezTo>
                      <a:cubicBezTo>
                        <a:pt x="370565" y="79413"/>
                        <a:pt x="324625" y="89053"/>
                        <a:pt x="310233" y="36588"/>
                      </a:cubicBezTo>
                      <a:cubicBezTo>
                        <a:pt x="304530" y="15791"/>
                        <a:pt x="320715" y="4199"/>
                        <a:pt x="320715" y="4199"/>
                      </a:cubicBezTo>
                      <a:cubicBezTo>
                        <a:pt x="320715" y="4199"/>
                        <a:pt x="282124" y="-7623"/>
                        <a:pt x="243015" y="8405"/>
                      </a:cubicBezTo>
                      <a:cubicBezTo>
                        <a:pt x="203916" y="24433"/>
                        <a:pt x="167220" y="71288"/>
                        <a:pt x="167220" y="7128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6" name="Google Shape;13476;p26"/>
                <p:cNvSpPr/>
                <p:nvPr/>
              </p:nvSpPr>
              <p:spPr>
                <a:xfrm>
                  <a:off x="3151109" y="1850602"/>
                  <a:ext cx="302590" cy="284353"/>
                </a:xfrm>
                <a:custGeom>
                  <a:avLst/>
                  <a:gdLst/>
                  <a:ahLst/>
                  <a:cxnLst/>
                  <a:rect l="l" t="t" r="r" b="b"/>
                  <a:pathLst>
                    <a:path w="302590" h="284353" extrusionOk="0">
                      <a:moveTo>
                        <a:pt x="241159" y="284354"/>
                      </a:moveTo>
                      <a:cubicBezTo>
                        <a:pt x="241159" y="284354"/>
                        <a:pt x="216027" y="205711"/>
                        <a:pt x="195479" y="170854"/>
                      </a:cubicBezTo>
                      <a:cubicBezTo>
                        <a:pt x="184008" y="151406"/>
                        <a:pt x="174755" y="139482"/>
                        <a:pt x="174755" y="139482"/>
                      </a:cubicBezTo>
                      <a:cubicBezTo>
                        <a:pt x="174755" y="139482"/>
                        <a:pt x="184914" y="142431"/>
                        <a:pt x="207708" y="154540"/>
                      </a:cubicBezTo>
                      <a:cubicBezTo>
                        <a:pt x="230493" y="166649"/>
                        <a:pt x="265895" y="187918"/>
                        <a:pt x="265895" y="187918"/>
                      </a:cubicBezTo>
                      <a:cubicBezTo>
                        <a:pt x="265895" y="187918"/>
                        <a:pt x="237545" y="162526"/>
                        <a:pt x="213540" y="147783"/>
                      </a:cubicBezTo>
                      <a:cubicBezTo>
                        <a:pt x="189526" y="133040"/>
                        <a:pt x="169865" y="128954"/>
                        <a:pt x="169865" y="128954"/>
                      </a:cubicBezTo>
                      <a:cubicBezTo>
                        <a:pt x="169865" y="128954"/>
                        <a:pt x="161251" y="110865"/>
                        <a:pt x="150057" y="95225"/>
                      </a:cubicBezTo>
                      <a:cubicBezTo>
                        <a:pt x="138854" y="79595"/>
                        <a:pt x="125081" y="66414"/>
                        <a:pt x="125081" y="66414"/>
                      </a:cubicBezTo>
                      <a:lnTo>
                        <a:pt x="178896" y="74049"/>
                      </a:lnTo>
                      <a:cubicBezTo>
                        <a:pt x="178896" y="74049"/>
                        <a:pt x="181198" y="86009"/>
                        <a:pt x="195747" y="100531"/>
                      </a:cubicBezTo>
                      <a:cubicBezTo>
                        <a:pt x="210287" y="115052"/>
                        <a:pt x="237065" y="132125"/>
                        <a:pt x="237065" y="132125"/>
                      </a:cubicBezTo>
                      <a:cubicBezTo>
                        <a:pt x="237065" y="132125"/>
                        <a:pt x="216304" y="112233"/>
                        <a:pt x="204556" y="98932"/>
                      </a:cubicBezTo>
                      <a:cubicBezTo>
                        <a:pt x="192817" y="85621"/>
                        <a:pt x="190081" y="78901"/>
                        <a:pt x="190081" y="78901"/>
                      </a:cubicBezTo>
                      <a:lnTo>
                        <a:pt x="239172" y="93155"/>
                      </a:lnTo>
                      <a:lnTo>
                        <a:pt x="302591" y="114793"/>
                      </a:lnTo>
                      <a:lnTo>
                        <a:pt x="243646" y="86619"/>
                      </a:lnTo>
                      <a:cubicBezTo>
                        <a:pt x="243646" y="86619"/>
                        <a:pt x="247131" y="80667"/>
                        <a:pt x="260229" y="77506"/>
                      </a:cubicBezTo>
                      <a:cubicBezTo>
                        <a:pt x="273317" y="74344"/>
                        <a:pt x="296009" y="73965"/>
                        <a:pt x="296009" y="73965"/>
                      </a:cubicBezTo>
                      <a:cubicBezTo>
                        <a:pt x="296009" y="73965"/>
                        <a:pt x="271912" y="70259"/>
                        <a:pt x="256023" y="72468"/>
                      </a:cubicBezTo>
                      <a:cubicBezTo>
                        <a:pt x="240124" y="74677"/>
                        <a:pt x="232424" y="82811"/>
                        <a:pt x="232424" y="82811"/>
                      </a:cubicBezTo>
                      <a:lnTo>
                        <a:pt x="193094" y="71849"/>
                      </a:lnTo>
                      <a:lnTo>
                        <a:pt x="170891" y="64676"/>
                      </a:lnTo>
                      <a:cubicBezTo>
                        <a:pt x="170891" y="64676"/>
                        <a:pt x="175948" y="55654"/>
                        <a:pt x="191532" y="46402"/>
                      </a:cubicBezTo>
                      <a:cubicBezTo>
                        <a:pt x="207116" y="37149"/>
                        <a:pt x="233229" y="27665"/>
                        <a:pt x="233229" y="27665"/>
                      </a:cubicBezTo>
                      <a:cubicBezTo>
                        <a:pt x="233229" y="27665"/>
                        <a:pt x="205988" y="30512"/>
                        <a:pt x="187289" y="38924"/>
                      </a:cubicBezTo>
                      <a:cubicBezTo>
                        <a:pt x="168590" y="47335"/>
                        <a:pt x="158431" y="61302"/>
                        <a:pt x="158431" y="61302"/>
                      </a:cubicBezTo>
                      <a:lnTo>
                        <a:pt x="118555" y="57032"/>
                      </a:lnTo>
                      <a:cubicBezTo>
                        <a:pt x="118555" y="57032"/>
                        <a:pt x="111799" y="48195"/>
                        <a:pt x="97249" y="33932"/>
                      </a:cubicBezTo>
                      <a:cubicBezTo>
                        <a:pt x="82700" y="19679"/>
                        <a:pt x="60350" y="0"/>
                        <a:pt x="60350" y="0"/>
                      </a:cubicBezTo>
                      <a:lnTo>
                        <a:pt x="42196" y="12442"/>
                      </a:lnTo>
                      <a:cubicBezTo>
                        <a:pt x="42196" y="12442"/>
                        <a:pt x="66876" y="26408"/>
                        <a:pt x="83819" y="39756"/>
                      </a:cubicBezTo>
                      <a:cubicBezTo>
                        <a:pt x="100762" y="53094"/>
                        <a:pt x="109968" y="65813"/>
                        <a:pt x="109968" y="65813"/>
                      </a:cubicBezTo>
                      <a:lnTo>
                        <a:pt x="96334" y="91278"/>
                      </a:lnTo>
                      <a:cubicBezTo>
                        <a:pt x="96334" y="91278"/>
                        <a:pt x="76452" y="82229"/>
                        <a:pt x="52946" y="82534"/>
                      </a:cubicBezTo>
                      <a:cubicBezTo>
                        <a:pt x="29440" y="82839"/>
                        <a:pt x="0" y="89088"/>
                        <a:pt x="0" y="89088"/>
                      </a:cubicBezTo>
                      <a:cubicBezTo>
                        <a:pt x="0" y="89088"/>
                        <a:pt x="29773" y="86083"/>
                        <a:pt x="52539" y="88847"/>
                      </a:cubicBezTo>
                      <a:cubicBezTo>
                        <a:pt x="75306" y="91611"/>
                        <a:pt x="92859" y="99200"/>
                        <a:pt x="92859" y="99200"/>
                      </a:cubicBezTo>
                      <a:lnTo>
                        <a:pt x="73245" y="139991"/>
                      </a:lnTo>
                      <a:cubicBezTo>
                        <a:pt x="73245" y="139991"/>
                        <a:pt x="62032" y="138521"/>
                        <a:pt x="49433" y="147422"/>
                      </a:cubicBezTo>
                      <a:cubicBezTo>
                        <a:pt x="36844" y="156324"/>
                        <a:pt x="22877" y="175596"/>
                        <a:pt x="22877" y="175596"/>
                      </a:cubicBezTo>
                      <a:cubicBezTo>
                        <a:pt x="22877" y="175596"/>
                        <a:pt x="41133" y="159707"/>
                        <a:pt x="52881" y="152543"/>
                      </a:cubicBezTo>
                      <a:cubicBezTo>
                        <a:pt x="64630" y="145370"/>
                        <a:pt x="69871" y="146905"/>
                        <a:pt x="69871" y="146905"/>
                      </a:cubicBezTo>
                      <a:lnTo>
                        <a:pt x="54194" y="230492"/>
                      </a:lnTo>
                      <a:cubicBezTo>
                        <a:pt x="54194" y="230492"/>
                        <a:pt x="70998" y="174441"/>
                        <a:pt x="81564" y="146646"/>
                      </a:cubicBezTo>
                      <a:cubicBezTo>
                        <a:pt x="89531" y="125673"/>
                        <a:pt x="93922" y="118537"/>
                        <a:pt x="93922" y="118537"/>
                      </a:cubicBezTo>
                      <a:cubicBezTo>
                        <a:pt x="93922" y="118537"/>
                        <a:pt x="100586" y="125645"/>
                        <a:pt x="106881" y="138161"/>
                      </a:cubicBezTo>
                      <a:cubicBezTo>
                        <a:pt x="113167" y="150676"/>
                        <a:pt x="117705" y="167074"/>
                        <a:pt x="117705" y="167074"/>
                      </a:cubicBezTo>
                      <a:cubicBezTo>
                        <a:pt x="117705" y="167074"/>
                        <a:pt x="117372" y="148726"/>
                        <a:pt x="113000" y="134685"/>
                      </a:cubicBezTo>
                      <a:cubicBezTo>
                        <a:pt x="108619" y="120635"/>
                        <a:pt x="100198" y="110893"/>
                        <a:pt x="100198" y="110893"/>
                      </a:cubicBezTo>
                      <a:lnTo>
                        <a:pt x="117862" y="75204"/>
                      </a:lnTo>
                      <a:cubicBezTo>
                        <a:pt x="117862" y="75204"/>
                        <a:pt x="130738" y="90659"/>
                        <a:pt x="140878" y="103886"/>
                      </a:cubicBezTo>
                      <a:cubicBezTo>
                        <a:pt x="151027" y="117104"/>
                        <a:pt x="158690" y="132725"/>
                        <a:pt x="158690" y="132725"/>
                      </a:cubicBezTo>
                      <a:cubicBezTo>
                        <a:pt x="158690" y="132725"/>
                        <a:pt x="150242" y="150029"/>
                        <a:pt x="146859" y="171779"/>
                      </a:cubicBezTo>
                      <a:cubicBezTo>
                        <a:pt x="143476" y="193519"/>
                        <a:pt x="145139" y="219715"/>
                        <a:pt x="145139" y="219715"/>
                      </a:cubicBezTo>
                      <a:cubicBezTo>
                        <a:pt x="145139" y="219715"/>
                        <a:pt x="148282" y="195322"/>
                        <a:pt x="153144" y="176299"/>
                      </a:cubicBezTo>
                      <a:cubicBezTo>
                        <a:pt x="157997" y="157276"/>
                        <a:pt x="164560" y="143633"/>
                        <a:pt x="164560" y="143633"/>
                      </a:cubicBezTo>
                      <a:cubicBezTo>
                        <a:pt x="164560" y="143633"/>
                        <a:pt x="173110" y="150732"/>
                        <a:pt x="188167" y="177611"/>
                      </a:cubicBezTo>
                      <a:cubicBezTo>
                        <a:pt x="207772" y="212625"/>
                        <a:pt x="241159" y="284354"/>
                        <a:pt x="241159" y="28435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77" name="Google Shape;13477;p26"/>
              <p:cNvGrpSpPr/>
              <p:nvPr/>
            </p:nvGrpSpPr>
            <p:grpSpPr>
              <a:xfrm>
                <a:off x="2678117" y="1883646"/>
                <a:ext cx="333780" cy="438302"/>
                <a:chOff x="2678117" y="1883646"/>
                <a:chExt cx="333780" cy="438302"/>
              </a:xfrm>
            </p:grpSpPr>
            <p:sp>
              <p:nvSpPr>
                <p:cNvPr id="13478" name="Google Shape;13478;p26"/>
                <p:cNvSpPr/>
                <p:nvPr/>
              </p:nvSpPr>
              <p:spPr>
                <a:xfrm>
                  <a:off x="2678117" y="1883646"/>
                  <a:ext cx="333780" cy="438302"/>
                </a:xfrm>
                <a:custGeom>
                  <a:avLst/>
                  <a:gdLst/>
                  <a:ahLst/>
                  <a:cxnLst/>
                  <a:rect l="l" t="t" r="r" b="b"/>
                  <a:pathLst>
                    <a:path w="333780" h="438302" extrusionOk="0">
                      <a:moveTo>
                        <a:pt x="241954" y="154319"/>
                      </a:moveTo>
                      <a:cubicBezTo>
                        <a:pt x="241954" y="154319"/>
                        <a:pt x="252334" y="91871"/>
                        <a:pt x="226472" y="53085"/>
                      </a:cubicBezTo>
                      <a:cubicBezTo>
                        <a:pt x="185745" y="-7995"/>
                        <a:pt x="148005" y="389"/>
                        <a:pt x="148005" y="389"/>
                      </a:cubicBezTo>
                      <a:cubicBezTo>
                        <a:pt x="148005" y="389"/>
                        <a:pt x="177075" y="44119"/>
                        <a:pt x="143605" y="64852"/>
                      </a:cubicBezTo>
                      <a:cubicBezTo>
                        <a:pt x="126236" y="75611"/>
                        <a:pt x="94005" y="67653"/>
                        <a:pt x="94005" y="67653"/>
                      </a:cubicBezTo>
                      <a:cubicBezTo>
                        <a:pt x="94005" y="67653"/>
                        <a:pt x="79715" y="89504"/>
                        <a:pt x="59028" y="97102"/>
                      </a:cubicBezTo>
                      <a:cubicBezTo>
                        <a:pt x="38351" y="104691"/>
                        <a:pt x="11286" y="98027"/>
                        <a:pt x="11286" y="98027"/>
                      </a:cubicBezTo>
                      <a:cubicBezTo>
                        <a:pt x="11286" y="98027"/>
                        <a:pt x="19633" y="123769"/>
                        <a:pt x="36641" y="144364"/>
                      </a:cubicBezTo>
                      <a:cubicBezTo>
                        <a:pt x="53648" y="164958"/>
                        <a:pt x="79327" y="180413"/>
                        <a:pt x="79327" y="180413"/>
                      </a:cubicBezTo>
                      <a:cubicBezTo>
                        <a:pt x="79327" y="180413"/>
                        <a:pt x="64537" y="185238"/>
                        <a:pt x="51448" y="191588"/>
                      </a:cubicBezTo>
                      <a:cubicBezTo>
                        <a:pt x="38351" y="197938"/>
                        <a:pt x="26954" y="205795"/>
                        <a:pt x="26954" y="205795"/>
                      </a:cubicBezTo>
                      <a:cubicBezTo>
                        <a:pt x="26954" y="205795"/>
                        <a:pt x="34385" y="217275"/>
                        <a:pt x="43416" y="225031"/>
                      </a:cubicBezTo>
                      <a:cubicBezTo>
                        <a:pt x="52438" y="232786"/>
                        <a:pt x="63077" y="236816"/>
                        <a:pt x="63077" y="236816"/>
                      </a:cubicBezTo>
                      <a:cubicBezTo>
                        <a:pt x="63077" y="236816"/>
                        <a:pt x="40560" y="264167"/>
                        <a:pt x="24790" y="289725"/>
                      </a:cubicBezTo>
                      <a:cubicBezTo>
                        <a:pt x="9021" y="315283"/>
                        <a:pt x="0" y="339057"/>
                        <a:pt x="0" y="339057"/>
                      </a:cubicBezTo>
                      <a:cubicBezTo>
                        <a:pt x="0" y="339057"/>
                        <a:pt x="32102" y="344908"/>
                        <a:pt x="59611" y="343956"/>
                      </a:cubicBezTo>
                      <a:cubicBezTo>
                        <a:pt x="87119" y="343004"/>
                        <a:pt x="110042" y="335248"/>
                        <a:pt x="110042" y="335248"/>
                      </a:cubicBezTo>
                      <a:cubicBezTo>
                        <a:pt x="110042" y="335248"/>
                        <a:pt x="107768" y="346701"/>
                        <a:pt x="108406" y="357081"/>
                      </a:cubicBezTo>
                      <a:cubicBezTo>
                        <a:pt x="109044" y="367452"/>
                        <a:pt x="112602" y="376733"/>
                        <a:pt x="112602" y="376733"/>
                      </a:cubicBezTo>
                      <a:cubicBezTo>
                        <a:pt x="112602" y="376733"/>
                        <a:pt x="132310" y="368497"/>
                        <a:pt x="147348" y="354086"/>
                      </a:cubicBezTo>
                      <a:cubicBezTo>
                        <a:pt x="162387" y="339676"/>
                        <a:pt x="172749" y="319082"/>
                        <a:pt x="172749" y="319082"/>
                      </a:cubicBezTo>
                      <a:cubicBezTo>
                        <a:pt x="172749" y="319082"/>
                        <a:pt x="173017" y="358052"/>
                        <a:pt x="181355" y="387862"/>
                      </a:cubicBezTo>
                      <a:cubicBezTo>
                        <a:pt x="189701" y="417662"/>
                        <a:pt x="206127" y="438303"/>
                        <a:pt x="206127" y="438303"/>
                      </a:cubicBezTo>
                      <a:cubicBezTo>
                        <a:pt x="206127" y="438303"/>
                        <a:pt x="214714" y="402291"/>
                        <a:pt x="229966" y="381780"/>
                      </a:cubicBezTo>
                      <a:cubicBezTo>
                        <a:pt x="245227" y="361269"/>
                        <a:pt x="267152" y="356249"/>
                        <a:pt x="267152" y="356249"/>
                      </a:cubicBezTo>
                      <a:cubicBezTo>
                        <a:pt x="267152" y="356249"/>
                        <a:pt x="250135" y="312510"/>
                        <a:pt x="299550" y="289743"/>
                      </a:cubicBezTo>
                      <a:cubicBezTo>
                        <a:pt x="319127" y="280722"/>
                        <a:pt x="333214" y="294790"/>
                        <a:pt x="333214" y="294790"/>
                      </a:cubicBezTo>
                      <a:cubicBezTo>
                        <a:pt x="333214" y="294790"/>
                        <a:pt x="338566" y="254785"/>
                        <a:pt x="316373" y="218828"/>
                      </a:cubicBezTo>
                      <a:cubicBezTo>
                        <a:pt x="294170" y="182862"/>
                        <a:pt x="241954" y="154319"/>
                        <a:pt x="241954" y="15431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9" name="Google Shape;13479;p26"/>
                <p:cNvSpPr/>
                <p:nvPr/>
              </p:nvSpPr>
              <p:spPr>
                <a:xfrm>
                  <a:off x="2711375" y="1933746"/>
                  <a:ext cx="251946" cy="302720"/>
                </a:xfrm>
                <a:custGeom>
                  <a:avLst/>
                  <a:gdLst/>
                  <a:ahLst/>
                  <a:cxnLst/>
                  <a:rect l="l" t="t" r="r" b="b"/>
                  <a:pathLst>
                    <a:path w="251946" h="302720" extrusionOk="0">
                      <a:moveTo>
                        <a:pt x="0" y="269814"/>
                      </a:moveTo>
                      <a:cubicBezTo>
                        <a:pt x="0" y="269814"/>
                        <a:pt x="73485" y="232175"/>
                        <a:pt x="104515" y="206201"/>
                      </a:cubicBezTo>
                      <a:cubicBezTo>
                        <a:pt x="121828" y="191717"/>
                        <a:pt x="132078" y="180634"/>
                        <a:pt x="132078" y="180634"/>
                      </a:cubicBezTo>
                      <a:cubicBezTo>
                        <a:pt x="132078" y="180634"/>
                        <a:pt x="130831" y="191144"/>
                        <a:pt x="122604" y="215601"/>
                      </a:cubicBezTo>
                      <a:cubicBezTo>
                        <a:pt x="114377" y="240059"/>
                        <a:pt x="99181" y="278466"/>
                        <a:pt x="99181" y="278466"/>
                      </a:cubicBezTo>
                      <a:cubicBezTo>
                        <a:pt x="99181" y="278466"/>
                        <a:pt x="119600" y="246354"/>
                        <a:pt x="130221" y="220260"/>
                      </a:cubicBezTo>
                      <a:cubicBezTo>
                        <a:pt x="140841" y="194166"/>
                        <a:pt x="141664" y="174090"/>
                        <a:pt x="141664" y="174090"/>
                      </a:cubicBezTo>
                      <a:cubicBezTo>
                        <a:pt x="141664" y="174090"/>
                        <a:pt x="158108" y="162637"/>
                        <a:pt x="171705" y="149040"/>
                      </a:cubicBezTo>
                      <a:cubicBezTo>
                        <a:pt x="185302" y="135443"/>
                        <a:pt x="196052" y="119702"/>
                        <a:pt x="196052" y="119702"/>
                      </a:cubicBezTo>
                      <a:lnTo>
                        <a:pt x="197309" y="174034"/>
                      </a:lnTo>
                      <a:cubicBezTo>
                        <a:pt x="197309" y="174034"/>
                        <a:pt x="185884" y="178258"/>
                        <a:pt x="173932" y="194980"/>
                      </a:cubicBezTo>
                      <a:cubicBezTo>
                        <a:pt x="161990" y="211701"/>
                        <a:pt x="149511" y="240910"/>
                        <a:pt x="149511" y="240910"/>
                      </a:cubicBezTo>
                      <a:cubicBezTo>
                        <a:pt x="149511" y="240910"/>
                        <a:pt x="165743" y="217182"/>
                        <a:pt x="176955" y="203419"/>
                      </a:cubicBezTo>
                      <a:cubicBezTo>
                        <a:pt x="188167" y="189655"/>
                        <a:pt x="194351" y="185866"/>
                        <a:pt x="194351" y="185866"/>
                      </a:cubicBezTo>
                      <a:lnTo>
                        <a:pt x="188306" y="236621"/>
                      </a:lnTo>
                      <a:lnTo>
                        <a:pt x="177316" y="302720"/>
                      </a:lnTo>
                      <a:lnTo>
                        <a:pt x="195479" y="239967"/>
                      </a:lnTo>
                      <a:cubicBezTo>
                        <a:pt x="195479" y="239967"/>
                        <a:pt x="201921" y="242435"/>
                        <a:pt x="207181" y="254840"/>
                      </a:cubicBezTo>
                      <a:cubicBezTo>
                        <a:pt x="212440" y="267235"/>
                        <a:pt x="216517" y="289567"/>
                        <a:pt x="216517" y="289567"/>
                      </a:cubicBezTo>
                      <a:cubicBezTo>
                        <a:pt x="216517" y="289567"/>
                        <a:pt x="216248" y="265183"/>
                        <a:pt x="211470" y="249867"/>
                      </a:cubicBezTo>
                      <a:cubicBezTo>
                        <a:pt x="206691" y="234541"/>
                        <a:pt x="197401" y="228283"/>
                        <a:pt x="197401" y="228283"/>
                      </a:cubicBezTo>
                      <a:lnTo>
                        <a:pt x="201801" y="187686"/>
                      </a:lnTo>
                      <a:lnTo>
                        <a:pt x="205249" y="164606"/>
                      </a:lnTo>
                      <a:cubicBezTo>
                        <a:pt x="205249" y="164606"/>
                        <a:pt x="214973" y="168128"/>
                        <a:pt x="226647" y="181993"/>
                      </a:cubicBezTo>
                      <a:cubicBezTo>
                        <a:pt x="238322" y="195848"/>
                        <a:pt x="251946" y="220057"/>
                        <a:pt x="251946" y="220057"/>
                      </a:cubicBezTo>
                      <a:cubicBezTo>
                        <a:pt x="251946" y="220057"/>
                        <a:pt x="244681" y="193658"/>
                        <a:pt x="233330" y="176576"/>
                      </a:cubicBezTo>
                      <a:cubicBezTo>
                        <a:pt x="221979" y="159504"/>
                        <a:pt x="206534" y="151758"/>
                        <a:pt x="206534" y="151758"/>
                      </a:cubicBezTo>
                      <a:lnTo>
                        <a:pt x="204242" y="111725"/>
                      </a:lnTo>
                      <a:cubicBezTo>
                        <a:pt x="204242" y="111725"/>
                        <a:pt x="211858" y="103618"/>
                        <a:pt x="223551" y="86934"/>
                      </a:cubicBezTo>
                      <a:cubicBezTo>
                        <a:pt x="235244" y="70250"/>
                        <a:pt x="251004" y="44988"/>
                        <a:pt x="251004" y="44988"/>
                      </a:cubicBezTo>
                      <a:lnTo>
                        <a:pt x="235761" y="29107"/>
                      </a:lnTo>
                      <a:cubicBezTo>
                        <a:pt x="235761" y="29107"/>
                        <a:pt x="226009" y="55737"/>
                        <a:pt x="215611" y="74631"/>
                      </a:cubicBezTo>
                      <a:cubicBezTo>
                        <a:pt x="205212" y="93524"/>
                        <a:pt x="194175" y="104690"/>
                        <a:pt x="194175" y="104690"/>
                      </a:cubicBezTo>
                      <a:lnTo>
                        <a:pt x="166824" y="95391"/>
                      </a:lnTo>
                      <a:cubicBezTo>
                        <a:pt x="166824" y="95391"/>
                        <a:pt x="172509" y="74298"/>
                        <a:pt x="168368" y="51162"/>
                      </a:cubicBezTo>
                      <a:cubicBezTo>
                        <a:pt x="164227" y="28026"/>
                        <a:pt x="153255" y="0"/>
                        <a:pt x="153255" y="0"/>
                      </a:cubicBezTo>
                      <a:cubicBezTo>
                        <a:pt x="153255" y="0"/>
                        <a:pt x="161075" y="28886"/>
                        <a:pt x="162064" y="51791"/>
                      </a:cubicBezTo>
                      <a:cubicBezTo>
                        <a:pt x="163062" y="74705"/>
                        <a:pt x="158440" y="93266"/>
                        <a:pt x="158440" y="93266"/>
                      </a:cubicBezTo>
                      <a:lnTo>
                        <a:pt x="114997" y="80574"/>
                      </a:lnTo>
                      <a:cubicBezTo>
                        <a:pt x="114997" y="80574"/>
                        <a:pt x="114618" y="69270"/>
                        <a:pt x="103775" y="58298"/>
                      </a:cubicBezTo>
                      <a:cubicBezTo>
                        <a:pt x="92933" y="47335"/>
                        <a:pt x="71645" y="36705"/>
                        <a:pt x="71645" y="36705"/>
                      </a:cubicBezTo>
                      <a:cubicBezTo>
                        <a:pt x="71645" y="36705"/>
                        <a:pt x="90299" y="52114"/>
                        <a:pt x="99292" y="62541"/>
                      </a:cubicBezTo>
                      <a:cubicBezTo>
                        <a:pt x="108286" y="72958"/>
                        <a:pt x="107621" y="78375"/>
                        <a:pt x="107621" y="78375"/>
                      </a:cubicBezTo>
                      <a:lnTo>
                        <a:pt x="22591" y="76563"/>
                      </a:lnTo>
                      <a:cubicBezTo>
                        <a:pt x="22591" y="76563"/>
                        <a:pt x="80639" y="83985"/>
                        <a:pt x="109784" y="89873"/>
                      </a:cubicBezTo>
                      <a:cubicBezTo>
                        <a:pt x="131783" y="94310"/>
                        <a:pt x="139538" y="97462"/>
                        <a:pt x="139538" y="97462"/>
                      </a:cubicBezTo>
                      <a:cubicBezTo>
                        <a:pt x="139538" y="97462"/>
                        <a:pt x="133622" y="105208"/>
                        <a:pt x="122299" y="113462"/>
                      </a:cubicBezTo>
                      <a:cubicBezTo>
                        <a:pt x="110976" y="121707"/>
                        <a:pt x="95539" y="128853"/>
                        <a:pt x="95539" y="128853"/>
                      </a:cubicBezTo>
                      <a:cubicBezTo>
                        <a:pt x="95539" y="128853"/>
                        <a:pt x="113582" y="125534"/>
                        <a:pt x="126726" y="118925"/>
                      </a:cubicBezTo>
                      <a:cubicBezTo>
                        <a:pt x="139871" y="112316"/>
                        <a:pt x="148107" y="102417"/>
                        <a:pt x="148107" y="102417"/>
                      </a:cubicBezTo>
                      <a:lnTo>
                        <a:pt x="186198" y="114008"/>
                      </a:lnTo>
                      <a:cubicBezTo>
                        <a:pt x="186198" y="114008"/>
                        <a:pt x="173054" y="129232"/>
                        <a:pt x="161666" y="141405"/>
                      </a:cubicBezTo>
                      <a:cubicBezTo>
                        <a:pt x="150279" y="153579"/>
                        <a:pt x="136127" y="163681"/>
                        <a:pt x="136127" y="163681"/>
                      </a:cubicBezTo>
                      <a:cubicBezTo>
                        <a:pt x="136127" y="163681"/>
                        <a:pt x="117668" y="158182"/>
                        <a:pt x="95660" y="158394"/>
                      </a:cubicBezTo>
                      <a:cubicBezTo>
                        <a:pt x="73651" y="158598"/>
                        <a:pt x="48084" y="164523"/>
                        <a:pt x="48084" y="164523"/>
                      </a:cubicBezTo>
                      <a:cubicBezTo>
                        <a:pt x="48084" y="164523"/>
                        <a:pt x="72662" y="163645"/>
                        <a:pt x="92221" y="165327"/>
                      </a:cubicBezTo>
                      <a:cubicBezTo>
                        <a:pt x="111780" y="167009"/>
                        <a:pt x="126320" y="171261"/>
                        <a:pt x="126320" y="171261"/>
                      </a:cubicBezTo>
                      <a:cubicBezTo>
                        <a:pt x="126320" y="171261"/>
                        <a:pt x="120709" y="180856"/>
                        <a:pt x="96649" y="200100"/>
                      </a:cubicBezTo>
                      <a:cubicBezTo>
                        <a:pt x="65304" y="225159"/>
                        <a:pt x="0" y="269814"/>
                        <a:pt x="0" y="269814"/>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80" name="Google Shape;13480;p26"/>
              <p:cNvGrpSpPr/>
              <p:nvPr/>
            </p:nvGrpSpPr>
            <p:grpSpPr>
              <a:xfrm>
                <a:off x="2927105" y="2551951"/>
                <a:ext cx="327862" cy="333898"/>
                <a:chOff x="2927105" y="2551951"/>
                <a:chExt cx="327862" cy="333898"/>
              </a:xfrm>
            </p:grpSpPr>
            <p:sp>
              <p:nvSpPr>
                <p:cNvPr id="13481" name="Google Shape;13481;p26"/>
                <p:cNvSpPr/>
                <p:nvPr/>
              </p:nvSpPr>
              <p:spPr>
                <a:xfrm>
                  <a:off x="2935323" y="2551951"/>
                  <a:ext cx="319644" cy="333898"/>
                </a:xfrm>
                <a:custGeom>
                  <a:avLst/>
                  <a:gdLst/>
                  <a:ahLst/>
                  <a:cxnLst/>
                  <a:rect l="l" t="t" r="r" b="b"/>
                  <a:pathLst>
                    <a:path w="319644" h="333898" extrusionOk="0">
                      <a:moveTo>
                        <a:pt x="54591" y="158783"/>
                      </a:moveTo>
                      <a:cubicBezTo>
                        <a:pt x="54591" y="158783"/>
                        <a:pt x="10010" y="192179"/>
                        <a:pt x="2708" y="232452"/>
                      </a:cubicBezTo>
                      <a:cubicBezTo>
                        <a:pt x="-8800" y="295862"/>
                        <a:pt x="20095" y="313332"/>
                        <a:pt x="20095" y="313332"/>
                      </a:cubicBezTo>
                      <a:cubicBezTo>
                        <a:pt x="20095" y="313332"/>
                        <a:pt x="28386" y="267993"/>
                        <a:pt x="62124" y="275036"/>
                      </a:cubicBezTo>
                      <a:cubicBezTo>
                        <a:pt x="79631" y="278687"/>
                        <a:pt x="95114" y="303220"/>
                        <a:pt x="95114" y="303220"/>
                      </a:cubicBezTo>
                      <a:cubicBezTo>
                        <a:pt x="95114" y="303220"/>
                        <a:pt x="117427" y="297978"/>
                        <a:pt x="135091" y="305641"/>
                      </a:cubicBezTo>
                      <a:cubicBezTo>
                        <a:pt x="152756" y="313313"/>
                        <a:pt x="165761" y="333898"/>
                        <a:pt x="165761" y="333898"/>
                      </a:cubicBezTo>
                      <a:cubicBezTo>
                        <a:pt x="165761" y="333898"/>
                        <a:pt x="176178" y="312500"/>
                        <a:pt x="177990" y="289142"/>
                      </a:cubicBezTo>
                      <a:cubicBezTo>
                        <a:pt x="179802" y="265774"/>
                        <a:pt x="173026" y="240448"/>
                        <a:pt x="173026" y="240448"/>
                      </a:cubicBezTo>
                      <a:cubicBezTo>
                        <a:pt x="173026" y="240448"/>
                        <a:pt x="185292" y="246317"/>
                        <a:pt x="197410" y="250190"/>
                      </a:cubicBezTo>
                      <a:cubicBezTo>
                        <a:pt x="209528" y="254072"/>
                        <a:pt x="221508" y="255958"/>
                        <a:pt x="221508" y="255958"/>
                      </a:cubicBezTo>
                      <a:cubicBezTo>
                        <a:pt x="221508" y="255958"/>
                        <a:pt x="223809" y="244182"/>
                        <a:pt x="222839" y="233802"/>
                      </a:cubicBezTo>
                      <a:cubicBezTo>
                        <a:pt x="221868" y="223421"/>
                        <a:pt x="217616" y="214428"/>
                        <a:pt x="217616" y="214428"/>
                      </a:cubicBezTo>
                      <a:cubicBezTo>
                        <a:pt x="217616" y="214428"/>
                        <a:pt x="248471" y="210656"/>
                        <a:pt x="273973" y="203946"/>
                      </a:cubicBezTo>
                      <a:cubicBezTo>
                        <a:pt x="299485" y="197235"/>
                        <a:pt x="319644" y="187576"/>
                        <a:pt x="319644" y="187576"/>
                      </a:cubicBezTo>
                      <a:cubicBezTo>
                        <a:pt x="319644" y="187576"/>
                        <a:pt x="302970" y="164467"/>
                        <a:pt x="285037" y="148458"/>
                      </a:cubicBezTo>
                      <a:cubicBezTo>
                        <a:pt x="267115" y="132439"/>
                        <a:pt x="247934" y="123519"/>
                        <a:pt x="247934" y="123519"/>
                      </a:cubicBezTo>
                      <a:cubicBezTo>
                        <a:pt x="247934" y="123519"/>
                        <a:pt x="256355" y="117613"/>
                        <a:pt x="262262" y="110643"/>
                      </a:cubicBezTo>
                      <a:cubicBezTo>
                        <a:pt x="268177" y="103664"/>
                        <a:pt x="271588" y="95613"/>
                        <a:pt x="271588" y="95613"/>
                      </a:cubicBezTo>
                      <a:cubicBezTo>
                        <a:pt x="271588" y="95613"/>
                        <a:pt x="254146" y="88940"/>
                        <a:pt x="235881" y="89014"/>
                      </a:cubicBezTo>
                      <a:cubicBezTo>
                        <a:pt x="217626" y="89088"/>
                        <a:pt x="198556" y="95900"/>
                        <a:pt x="198556" y="95900"/>
                      </a:cubicBezTo>
                      <a:cubicBezTo>
                        <a:pt x="198556" y="95900"/>
                        <a:pt x="222118" y="70989"/>
                        <a:pt x="235003" y="47012"/>
                      </a:cubicBezTo>
                      <a:cubicBezTo>
                        <a:pt x="247888" y="23035"/>
                        <a:pt x="250097" y="0"/>
                        <a:pt x="250097" y="0"/>
                      </a:cubicBezTo>
                      <a:cubicBezTo>
                        <a:pt x="250097" y="0"/>
                        <a:pt x="222756" y="17692"/>
                        <a:pt x="200645" y="21509"/>
                      </a:cubicBezTo>
                      <a:cubicBezTo>
                        <a:pt x="178535" y="25318"/>
                        <a:pt x="161657" y="15261"/>
                        <a:pt x="161657" y="15261"/>
                      </a:cubicBezTo>
                      <a:cubicBezTo>
                        <a:pt x="161657" y="15261"/>
                        <a:pt x="145758" y="53334"/>
                        <a:pt x="100734" y="37944"/>
                      </a:cubicBezTo>
                      <a:cubicBezTo>
                        <a:pt x="82885" y="31843"/>
                        <a:pt x="82580" y="14401"/>
                        <a:pt x="82580" y="14401"/>
                      </a:cubicBezTo>
                      <a:cubicBezTo>
                        <a:pt x="82580" y="14401"/>
                        <a:pt x="54841" y="36576"/>
                        <a:pt x="46937" y="72838"/>
                      </a:cubicBezTo>
                      <a:cubicBezTo>
                        <a:pt x="39044" y="109100"/>
                        <a:pt x="54591" y="158783"/>
                        <a:pt x="54591" y="158783"/>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2" name="Google Shape;13482;p26"/>
                <p:cNvSpPr/>
                <p:nvPr/>
              </p:nvSpPr>
              <p:spPr>
                <a:xfrm>
                  <a:off x="2927105" y="2588250"/>
                  <a:ext cx="295233" cy="252482"/>
                </a:xfrm>
                <a:custGeom>
                  <a:avLst/>
                  <a:gdLst/>
                  <a:ahLst/>
                  <a:cxnLst/>
                  <a:rect l="l" t="t" r="r" b="b"/>
                  <a:pathLst>
                    <a:path w="295233" h="252482" extrusionOk="0">
                      <a:moveTo>
                        <a:pt x="295233" y="143355"/>
                      </a:moveTo>
                      <a:cubicBezTo>
                        <a:pt x="295233" y="143355"/>
                        <a:pt x="225982" y="122872"/>
                        <a:pt x="190598" y="120626"/>
                      </a:cubicBezTo>
                      <a:cubicBezTo>
                        <a:pt x="170864" y="119369"/>
                        <a:pt x="157655" y="120219"/>
                        <a:pt x="157655" y="120219"/>
                      </a:cubicBezTo>
                      <a:cubicBezTo>
                        <a:pt x="157655" y="120219"/>
                        <a:pt x="164837" y="114294"/>
                        <a:pt x="184914" y="103720"/>
                      </a:cubicBezTo>
                      <a:cubicBezTo>
                        <a:pt x="204999" y="93155"/>
                        <a:pt x="237961" y="77931"/>
                        <a:pt x="237961" y="77931"/>
                      </a:cubicBezTo>
                      <a:cubicBezTo>
                        <a:pt x="237961" y="77931"/>
                        <a:pt x="205536" y="86000"/>
                        <a:pt x="182945" y="96168"/>
                      </a:cubicBezTo>
                      <a:cubicBezTo>
                        <a:pt x="160363" y="106326"/>
                        <a:pt x="147617" y="118583"/>
                        <a:pt x="147617" y="118583"/>
                      </a:cubicBezTo>
                      <a:cubicBezTo>
                        <a:pt x="147617" y="118583"/>
                        <a:pt x="130276" y="115930"/>
                        <a:pt x="113425" y="116356"/>
                      </a:cubicBezTo>
                      <a:cubicBezTo>
                        <a:pt x="96575" y="116781"/>
                        <a:pt x="80205" y="120284"/>
                        <a:pt x="80205" y="120284"/>
                      </a:cubicBezTo>
                      <a:lnTo>
                        <a:pt x="112492" y="85002"/>
                      </a:lnTo>
                      <a:cubicBezTo>
                        <a:pt x="112492" y="85002"/>
                        <a:pt x="122271" y="89217"/>
                        <a:pt x="139991" y="85815"/>
                      </a:cubicBezTo>
                      <a:cubicBezTo>
                        <a:pt x="157710" y="82414"/>
                        <a:pt x="183361" y="71386"/>
                        <a:pt x="183361" y="71386"/>
                      </a:cubicBezTo>
                      <a:cubicBezTo>
                        <a:pt x="183361" y="71386"/>
                        <a:pt x="158672" y="76665"/>
                        <a:pt x="143226" y="78633"/>
                      </a:cubicBezTo>
                      <a:cubicBezTo>
                        <a:pt x="127780" y="80602"/>
                        <a:pt x="121569" y="79271"/>
                        <a:pt x="121569" y="79271"/>
                      </a:cubicBezTo>
                      <a:lnTo>
                        <a:pt x="156287" y="50681"/>
                      </a:lnTo>
                      <a:lnTo>
                        <a:pt x="203465" y="15316"/>
                      </a:lnTo>
                      <a:lnTo>
                        <a:pt x="153800" y="44220"/>
                      </a:lnTo>
                      <a:cubicBezTo>
                        <a:pt x="153800" y="44220"/>
                        <a:pt x="151240" y="38757"/>
                        <a:pt x="155473" y="27702"/>
                      </a:cubicBezTo>
                      <a:cubicBezTo>
                        <a:pt x="159707" y="16647"/>
                        <a:pt x="170734" y="0"/>
                        <a:pt x="170734" y="0"/>
                      </a:cubicBezTo>
                      <a:cubicBezTo>
                        <a:pt x="170734" y="0"/>
                        <a:pt x="156065" y="15649"/>
                        <a:pt x="149743" y="28275"/>
                      </a:cubicBezTo>
                      <a:cubicBezTo>
                        <a:pt x="143429" y="40893"/>
                        <a:pt x="145472" y="50478"/>
                        <a:pt x="145472" y="50478"/>
                      </a:cubicBezTo>
                      <a:lnTo>
                        <a:pt x="117982" y="73623"/>
                      </a:lnTo>
                      <a:lnTo>
                        <a:pt x="101751" y="86195"/>
                      </a:lnTo>
                      <a:cubicBezTo>
                        <a:pt x="101751" y="86195"/>
                        <a:pt x="97758" y="78088"/>
                        <a:pt x="98840" y="62226"/>
                      </a:cubicBezTo>
                      <a:cubicBezTo>
                        <a:pt x="99921" y="46365"/>
                        <a:pt x="106068" y="22757"/>
                        <a:pt x="106068" y="22757"/>
                      </a:cubicBezTo>
                      <a:cubicBezTo>
                        <a:pt x="106068" y="22757"/>
                        <a:pt x="94569" y="43915"/>
                        <a:pt x="91334" y="61625"/>
                      </a:cubicBezTo>
                      <a:cubicBezTo>
                        <a:pt x="88089" y="79327"/>
                        <a:pt x="93118" y="93580"/>
                        <a:pt x="93118" y="93580"/>
                      </a:cubicBezTo>
                      <a:lnTo>
                        <a:pt x="70185" y="120404"/>
                      </a:lnTo>
                      <a:cubicBezTo>
                        <a:pt x="70185" y="120404"/>
                        <a:pt x="60442" y="120949"/>
                        <a:pt x="42917" y="124490"/>
                      </a:cubicBezTo>
                      <a:cubicBezTo>
                        <a:pt x="25382" y="128030"/>
                        <a:pt x="65" y="134556"/>
                        <a:pt x="65" y="134556"/>
                      </a:cubicBezTo>
                      <a:lnTo>
                        <a:pt x="0" y="153847"/>
                      </a:lnTo>
                      <a:cubicBezTo>
                        <a:pt x="0" y="153847"/>
                        <a:pt x="22369" y="142828"/>
                        <a:pt x="40431" y="137098"/>
                      </a:cubicBezTo>
                      <a:cubicBezTo>
                        <a:pt x="58483" y="131376"/>
                        <a:pt x="72246" y="130960"/>
                        <a:pt x="72246" y="130960"/>
                      </a:cubicBezTo>
                      <a:lnTo>
                        <a:pt x="83828" y="153384"/>
                      </a:lnTo>
                      <a:cubicBezTo>
                        <a:pt x="83828" y="153384"/>
                        <a:pt x="67412" y="163358"/>
                        <a:pt x="55932" y="180560"/>
                      </a:cubicBezTo>
                      <a:cubicBezTo>
                        <a:pt x="44452" y="197762"/>
                        <a:pt x="34302" y="222192"/>
                        <a:pt x="34302" y="222192"/>
                      </a:cubicBezTo>
                      <a:cubicBezTo>
                        <a:pt x="34302" y="222192"/>
                        <a:pt x="46956" y="199112"/>
                        <a:pt x="60285" y="183962"/>
                      </a:cubicBezTo>
                      <a:cubicBezTo>
                        <a:pt x="73614" y="168802"/>
                        <a:pt x="87821" y="159799"/>
                        <a:pt x="87821" y="159799"/>
                      </a:cubicBezTo>
                      <a:lnTo>
                        <a:pt x="107491" y="194111"/>
                      </a:lnTo>
                      <a:cubicBezTo>
                        <a:pt x="107491" y="194111"/>
                        <a:pt x="100845" y="201524"/>
                        <a:pt x="101002" y="215038"/>
                      </a:cubicBezTo>
                      <a:cubicBezTo>
                        <a:pt x="101159" y="228561"/>
                        <a:pt x="108111" y="248175"/>
                        <a:pt x="108111" y="248175"/>
                      </a:cubicBezTo>
                      <a:cubicBezTo>
                        <a:pt x="108111" y="248175"/>
                        <a:pt x="105735" y="227110"/>
                        <a:pt x="106410" y="215056"/>
                      </a:cubicBezTo>
                      <a:cubicBezTo>
                        <a:pt x="107085" y="203003"/>
                        <a:pt x="110800" y="199962"/>
                        <a:pt x="110800" y="199962"/>
                      </a:cubicBezTo>
                      <a:lnTo>
                        <a:pt x="163312" y="252483"/>
                      </a:lnTo>
                      <a:cubicBezTo>
                        <a:pt x="163312" y="252483"/>
                        <a:pt x="131237" y="212690"/>
                        <a:pt x="116439" y="191347"/>
                      </a:cubicBezTo>
                      <a:cubicBezTo>
                        <a:pt x="105273" y="175245"/>
                        <a:pt x="102306" y="168553"/>
                        <a:pt x="102306" y="168553"/>
                      </a:cubicBezTo>
                      <a:cubicBezTo>
                        <a:pt x="102306" y="168553"/>
                        <a:pt x="110745" y="167212"/>
                        <a:pt x="122909" y="168812"/>
                      </a:cubicBezTo>
                      <a:cubicBezTo>
                        <a:pt x="135073" y="170401"/>
                        <a:pt x="149160" y="175190"/>
                        <a:pt x="149160" y="175190"/>
                      </a:cubicBezTo>
                      <a:cubicBezTo>
                        <a:pt x="149160" y="175190"/>
                        <a:pt x="135757" y="166399"/>
                        <a:pt x="123445" y="162656"/>
                      </a:cubicBezTo>
                      <a:cubicBezTo>
                        <a:pt x="111133" y="158921"/>
                        <a:pt x="99912" y="160234"/>
                        <a:pt x="99912" y="160234"/>
                      </a:cubicBezTo>
                      <a:lnTo>
                        <a:pt x="82950" y="129851"/>
                      </a:lnTo>
                      <a:cubicBezTo>
                        <a:pt x="82950" y="129851"/>
                        <a:pt x="100513" y="128122"/>
                        <a:pt x="115108" y="127263"/>
                      </a:cubicBezTo>
                      <a:cubicBezTo>
                        <a:pt x="129694" y="126412"/>
                        <a:pt x="144779" y="128548"/>
                        <a:pt x="144779" y="128548"/>
                      </a:cubicBezTo>
                      <a:cubicBezTo>
                        <a:pt x="144779" y="128548"/>
                        <a:pt x="153061" y="143189"/>
                        <a:pt x="167065" y="156352"/>
                      </a:cubicBezTo>
                      <a:cubicBezTo>
                        <a:pt x="181078" y="169514"/>
                        <a:pt x="200803" y="181198"/>
                        <a:pt x="200803" y="181198"/>
                      </a:cubicBezTo>
                      <a:cubicBezTo>
                        <a:pt x="200803" y="181198"/>
                        <a:pt x="184766" y="166908"/>
                        <a:pt x="173461" y="154022"/>
                      </a:cubicBezTo>
                      <a:cubicBezTo>
                        <a:pt x="162156" y="141137"/>
                        <a:pt x="155575" y="129657"/>
                        <a:pt x="155575" y="129657"/>
                      </a:cubicBezTo>
                      <a:cubicBezTo>
                        <a:pt x="155575" y="129657"/>
                        <a:pt x="164948" y="126948"/>
                        <a:pt x="191846" y="129259"/>
                      </a:cubicBezTo>
                      <a:cubicBezTo>
                        <a:pt x="226869" y="132273"/>
                        <a:pt x="295233" y="143355"/>
                        <a:pt x="295233" y="143355"/>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83" name="Google Shape;13483;p26"/>
              <p:cNvGrpSpPr/>
              <p:nvPr/>
            </p:nvGrpSpPr>
            <p:grpSpPr>
              <a:xfrm>
                <a:off x="2663448" y="2761434"/>
                <a:ext cx="380817" cy="294216"/>
                <a:chOff x="2663448" y="2761434"/>
                <a:chExt cx="380817" cy="294216"/>
              </a:xfrm>
            </p:grpSpPr>
            <p:sp>
              <p:nvSpPr>
                <p:cNvPr id="13484" name="Google Shape;13484;p26"/>
                <p:cNvSpPr/>
                <p:nvPr/>
              </p:nvSpPr>
              <p:spPr>
                <a:xfrm>
                  <a:off x="2663448" y="2761434"/>
                  <a:ext cx="380817" cy="294216"/>
                </a:xfrm>
                <a:custGeom>
                  <a:avLst/>
                  <a:gdLst/>
                  <a:ahLst/>
                  <a:cxnLst/>
                  <a:rect l="l" t="t" r="r" b="b"/>
                  <a:pathLst>
                    <a:path w="380817" h="294216" extrusionOk="0">
                      <a:moveTo>
                        <a:pt x="129185" y="89448"/>
                      </a:moveTo>
                      <a:cubicBezTo>
                        <a:pt x="129185" y="89448"/>
                        <a:pt x="73679" y="84845"/>
                        <a:pt x="41484" y="110107"/>
                      </a:cubicBezTo>
                      <a:cubicBezTo>
                        <a:pt x="-9216" y="149900"/>
                        <a:pt x="804" y="182150"/>
                        <a:pt x="804" y="182150"/>
                      </a:cubicBezTo>
                      <a:cubicBezTo>
                        <a:pt x="804" y="182150"/>
                        <a:pt x="37103" y="153745"/>
                        <a:pt x="57660" y="181401"/>
                      </a:cubicBezTo>
                      <a:cubicBezTo>
                        <a:pt x="68327" y="195756"/>
                        <a:pt x="63622" y="224383"/>
                        <a:pt x="63622" y="224383"/>
                      </a:cubicBezTo>
                      <a:cubicBezTo>
                        <a:pt x="63622" y="224383"/>
                        <a:pt x="83800" y="235262"/>
                        <a:pt x="91916" y="252723"/>
                      </a:cubicBezTo>
                      <a:cubicBezTo>
                        <a:pt x="100041" y="270184"/>
                        <a:pt x="96113" y="294217"/>
                        <a:pt x="96113" y="294217"/>
                      </a:cubicBezTo>
                      <a:cubicBezTo>
                        <a:pt x="96113" y="294217"/>
                        <a:pt x="118093" y="285130"/>
                        <a:pt x="134962" y="268862"/>
                      </a:cubicBezTo>
                      <a:cubicBezTo>
                        <a:pt x="151822" y="252585"/>
                        <a:pt x="163561" y="229143"/>
                        <a:pt x="163561" y="229143"/>
                      </a:cubicBezTo>
                      <a:cubicBezTo>
                        <a:pt x="163561" y="229143"/>
                        <a:pt x="168848" y="241668"/>
                        <a:pt x="175337" y="252621"/>
                      </a:cubicBezTo>
                      <a:cubicBezTo>
                        <a:pt x="181826" y="263566"/>
                        <a:pt x="189526" y="272929"/>
                        <a:pt x="189526" y="272929"/>
                      </a:cubicBezTo>
                      <a:cubicBezTo>
                        <a:pt x="189526" y="272929"/>
                        <a:pt x="199074" y="265645"/>
                        <a:pt x="205240" y="257234"/>
                      </a:cubicBezTo>
                      <a:cubicBezTo>
                        <a:pt x="211405" y="248822"/>
                        <a:pt x="214187" y="239283"/>
                        <a:pt x="214187" y="239283"/>
                      </a:cubicBezTo>
                      <a:cubicBezTo>
                        <a:pt x="214187" y="239283"/>
                        <a:pt x="239764" y="256938"/>
                        <a:pt x="263297" y="268844"/>
                      </a:cubicBezTo>
                      <a:cubicBezTo>
                        <a:pt x="286831" y="280758"/>
                        <a:pt x="308322" y="286924"/>
                        <a:pt x="308322" y="286924"/>
                      </a:cubicBezTo>
                      <a:cubicBezTo>
                        <a:pt x="308322" y="286924"/>
                        <a:pt x="311187" y="258565"/>
                        <a:pt x="308405" y="234689"/>
                      </a:cubicBezTo>
                      <a:cubicBezTo>
                        <a:pt x="305632" y="210814"/>
                        <a:pt x="297211" y="191412"/>
                        <a:pt x="297211" y="191412"/>
                      </a:cubicBezTo>
                      <a:cubicBezTo>
                        <a:pt x="297211" y="191412"/>
                        <a:pt x="307416" y="192577"/>
                        <a:pt x="316474" y="191292"/>
                      </a:cubicBezTo>
                      <a:cubicBezTo>
                        <a:pt x="325524" y="189998"/>
                        <a:pt x="333417" y="186245"/>
                        <a:pt x="333417" y="186245"/>
                      </a:cubicBezTo>
                      <a:cubicBezTo>
                        <a:pt x="333417" y="186245"/>
                        <a:pt x="324803" y="169672"/>
                        <a:pt x="311095" y="157600"/>
                      </a:cubicBezTo>
                      <a:cubicBezTo>
                        <a:pt x="297396" y="145537"/>
                        <a:pt x="278604" y="137976"/>
                        <a:pt x="278604" y="137976"/>
                      </a:cubicBezTo>
                      <a:cubicBezTo>
                        <a:pt x="278604" y="137976"/>
                        <a:pt x="312768" y="134981"/>
                        <a:pt x="338316" y="125599"/>
                      </a:cubicBezTo>
                      <a:cubicBezTo>
                        <a:pt x="363874" y="116226"/>
                        <a:pt x="380817" y="100457"/>
                        <a:pt x="380817" y="100457"/>
                      </a:cubicBezTo>
                      <a:cubicBezTo>
                        <a:pt x="380817" y="100457"/>
                        <a:pt x="348623" y="95540"/>
                        <a:pt x="329554" y="83717"/>
                      </a:cubicBezTo>
                      <a:cubicBezTo>
                        <a:pt x="310485" y="71904"/>
                        <a:pt x="304532" y="53177"/>
                        <a:pt x="304532" y="53177"/>
                      </a:cubicBezTo>
                      <a:cubicBezTo>
                        <a:pt x="304532" y="53177"/>
                        <a:pt x="267364" y="71091"/>
                        <a:pt x="243905" y="29699"/>
                      </a:cubicBezTo>
                      <a:cubicBezTo>
                        <a:pt x="234606" y="13292"/>
                        <a:pt x="245957" y="37"/>
                        <a:pt x="245957" y="37"/>
                      </a:cubicBezTo>
                      <a:cubicBezTo>
                        <a:pt x="245957" y="37"/>
                        <a:pt x="210490" y="-1784"/>
                        <a:pt x="180514" y="20095"/>
                      </a:cubicBezTo>
                      <a:cubicBezTo>
                        <a:pt x="150537" y="41974"/>
                        <a:pt x="129185" y="89448"/>
                        <a:pt x="129185" y="89448"/>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5" name="Google Shape;13485;p26"/>
                <p:cNvSpPr/>
                <p:nvPr/>
              </p:nvSpPr>
              <p:spPr>
                <a:xfrm>
                  <a:off x="2705135" y="2805007"/>
                  <a:ext cx="263833" cy="215758"/>
                </a:xfrm>
                <a:custGeom>
                  <a:avLst/>
                  <a:gdLst/>
                  <a:ahLst/>
                  <a:cxnLst/>
                  <a:rect l="l" t="t" r="r" b="b"/>
                  <a:pathLst>
                    <a:path w="263833" h="215758" extrusionOk="0">
                      <a:moveTo>
                        <a:pt x="247491" y="215758"/>
                      </a:moveTo>
                      <a:cubicBezTo>
                        <a:pt x="247491" y="215758"/>
                        <a:pt x="209288" y="154475"/>
                        <a:pt x="184322" y="129315"/>
                      </a:cubicBezTo>
                      <a:cubicBezTo>
                        <a:pt x="170383" y="115274"/>
                        <a:pt x="159947" y="107140"/>
                        <a:pt x="159947" y="107140"/>
                      </a:cubicBezTo>
                      <a:cubicBezTo>
                        <a:pt x="159947" y="107140"/>
                        <a:pt x="169255" y="107472"/>
                        <a:pt x="191282" y="112898"/>
                      </a:cubicBezTo>
                      <a:cubicBezTo>
                        <a:pt x="213318" y="118315"/>
                        <a:pt x="248083" y="128815"/>
                        <a:pt x="248083" y="128815"/>
                      </a:cubicBezTo>
                      <a:cubicBezTo>
                        <a:pt x="248083" y="128815"/>
                        <a:pt x="218467" y="113323"/>
                        <a:pt x="194822" y="105938"/>
                      </a:cubicBezTo>
                      <a:cubicBezTo>
                        <a:pt x="171187" y="98543"/>
                        <a:pt x="153523" y="99255"/>
                        <a:pt x="153523" y="99255"/>
                      </a:cubicBezTo>
                      <a:cubicBezTo>
                        <a:pt x="153523" y="99255"/>
                        <a:pt x="142320" y="85760"/>
                        <a:pt x="129425" y="74890"/>
                      </a:cubicBezTo>
                      <a:cubicBezTo>
                        <a:pt x="116540" y="64020"/>
                        <a:pt x="101973" y="55774"/>
                        <a:pt x="101973" y="55774"/>
                      </a:cubicBezTo>
                      <a:lnTo>
                        <a:pt x="149539" y="50820"/>
                      </a:lnTo>
                      <a:cubicBezTo>
                        <a:pt x="149539" y="50820"/>
                        <a:pt x="154059" y="60470"/>
                        <a:pt x="169570" y="69676"/>
                      </a:cubicBezTo>
                      <a:cubicBezTo>
                        <a:pt x="185080" y="78892"/>
                        <a:pt x="211581" y="87683"/>
                        <a:pt x="211581" y="87683"/>
                      </a:cubicBezTo>
                      <a:cubicBezTo>
                        <a:pt x="211581" y="87683"/>
                        <a:pt x="189618" y="75232"/>
                        <a:pt x="176751" y="66451"/>
                      </a:cubicBezTo>
                      <a:cubicBezTo>
                        <a:pt x="163894" y="57679"/>
                        <a:pt x="160132" y="52558"/>
                        <a:pt x="160132" y="52558"/>
                      </a:cubicBezTo>
                      <a:lnTo>
                        <a:pt x="205082" y="54222"/>
                      </a:lnTo>
                      <a:lnTo>
                        <a:pt x="263833" y="59084"/>
                      </a:lnTo>
                      <a:lnTo>
                        <a:pt x="207513" y="47733"/>
                      </a:lnTo>
                      <a:cubicBezTo>
                        <a:pt x="207513" y="47733"/>
                        <a:pt x="209223" y="41956"/>
                        <a:pt x="219724" y="36493"/>
                      </a:cubicBezTo>
                      <a:cubicBezTo>
                        <a:pt x="230224" y="31030"/>
                        <a:pt x="249525" y="25900"/>
                        <a:pt x="249525" y="25900"/>
                      </a:cubicBezTo>
                      <a:cubicBezTo>
                        <a:pt x="249525" y="25900"/>
                        <a:pt x="228163" y="27869"/>
                        <a:pt x="215056" y="33119"/>
                      </a:cubicBezTo>
                      <a:cubicBezTo>
                        <a:pt x="201958" y="38360"/>
                        <a:pt x="197115" y="46892"/>
                        <a:pt x="197115" y="46892"/>
                      </a:cubicBezTo>
                      <a:lnTo>
                        <a:pt x="161204" y="45949"/>
                      </a:lnTo>
                      <a:lnTo>
                        <a:pt x="140712" y="44581"/>
                      </a:lnTo>
                      <a:cubicBezTo>
                        <a:pt x="140712" y="44581"/>
                        <a:pt x="143115" y="35873"/>
                        <a:pt x="154447" y="24726"/>
                      </a:cubicBezTo>
                      <a:cubicBezTo>
                        <a:pt x="165789" y="13578"/>
                        <a:pt x="186060" y="0"/>
                        <a:pt x="186060" y="0"/>
                      </a:cubicBezTo>
                      <a:cubicBezTo>
                        <a:pt x="186060" y="0"/>
                        <a:pt x="163404" y="8199"/>
                        <a:pt x="149234" y="19291"/>
                      </a:cubicBezTo>
                      <a:cubicBezTo>
                        <a:pt x="135055" y="30383"/>
                        <a:pt x="129352" y="44377"/>
                        <a:pt x="129352" y="44377"/>
                      </a:cubicBezTo>
                      <a:lnTo>
                        <a:pt x="94402" y="49221"/>
                      </a:lnTo>
                      <a:cubicBezTo>
                        <a:pt x="94402" y="49221"/>
                        <a:pt x="86749" y="43157"/>
                        <a:pt x="71294" y="34173"/>
                      </a:cubicBezTo>
                      <a:cubicBezTo>
                        <a:pt x="55830" y="25179"/>
                        <a:pt x="32564" y="13255"/>
                        <a:pt x="32564" y="13255"/>
                      </a:cubicBezTo>
                      <a:lnTo>
                        <a:pt x="19707" y="27647"/>
                      </a:lnTo>
                      <a:cubicBezTo>
                        <a:pt x="19707" y="27647"/>
                        <a:pt x="43749" y="34247"/>
                        <a:pt x="61062" y="41956"/>
                      </a:cubicBezTo>
                      <a:cubicBezTo>
                        <a:pt x="78365" y="49664"/>
                        <a:pt x="88939" y="58473"/>
                        <a:pt x="88939" y="58473"/>
                      </a:cubicBezTo>
                      <a:lnTo>
                        <a:pt x="82719" y="82941"/>
                      </a:lnTo>
                      <a:cubicBezTo>
                        <a:pt x="82719" y="82941"/>
                        <a:pt x="63816" y="79502"/>
                        <a:pt x="43813" y="84743"/>
                      </a:cubicBezTo>
                      <a:cubicBezTo>
                        <a:pt x="23801" y="89993"/>
                        <a:pt x="0" y="101529"/>
                        <a:pt x="0" y="101529"/>
                      </a:cubicBezTo>
                      <a:cubicBezTo>
                        <a:pt x="0" y="101529"/>
                        <a:pt x="24781" y="92674"/>
                        <a:pt x="44812" y="90178"/>
                      </a:cubicBezTo>
                      <a:cubicBezTo>
                        <a:pt x="64833" y="87692"/>
                        <a:pt x="81443" y="90391"/>
                        <a:pt x="81443" y="90391"/>
                      </a:cubicBezTo>
                      <a:lnTo>
                        <a:pt x="73383" y="129102"/>
                      </a:lnTo>
                      <a:cubicBezTo>
                        <a:pt x="73383" y="129102"/>
                        <a:pt x="63493" y="130239"/>
                        <a:pt x="54637" y="140453"/>
                      </a:cubicBezTo>
                      <a:cubicBezTo>
                        <a:pt x="45782" y="150667"/>
                        <a:pt x="37962" y="169958"/>
                        <a:pt x="37962" y="169958"/>
                      </a:cubicBezTo>
                      <a:cubicBezTo>
                        <a:pt x="37962" y="169958"/>
                        <a:pt x="50164" y="152626"/>
                        <a:pt x="58668" y="144058"/>
                      </a:cubicBezTo>
                      <a:cubicBezTo>
                        <a:pt x="67172" y="135489"/>
                        <a:pt x="71969" y="135683"/>
                        <a:pt x="71969" y="135683"/>
                      </a:cubicBezTo>
                      <a:lnTo>
                        <a:pt x="76387" y="209824"/>
                      </a:lnTo>
                      <a:cubicBezTo>
                        <a:pt x="76387" y="209824"/>
                        <a:pt x="78800" y="158764"/>
                        <a:pt x="81905" y="132984"/>
                      </a:cubicBezTo>
                      <a:cubicBezTo>
                        <a:pt x="84244" y="113527"/>
                        <a:pt x="86462" y="106548"/>
                        <a:pt x="86462" y="106548"/>
                      </a:cubicBezTo>
                      <a:cubicBezTo>
                        <a:pt x="86462" y="106548"/>
                        <a:pt x="93672" y="111151"/>
                        <a:pt x="101705" y="120422"/>
                      </a:cubicBezTo>
                      <a:cubicBezTo>
                        <a:pt x="109746" y="129684"/>
                        <a:pt x="117104" y="142616"/>
                        <a:pt x="117104" y="142616"/>
                      </a:cubicBezTo>
                      <a:cubicBezTo>
                        <a:pt x="117104" y="142616"/>
                        <a:pt x="112917" y="127142"/>
                        <a:pt x="106188" y="116171"/>
                      </a:cubicBezTo>
                      <a:cubicBezTo>
                        <a:pt x="99468" y="105208"/>
                        <a:pt x="90197" y="98737"/>
                        <a:pt x="90197" y="98737"/>
                      </a:cubicBezTo>
                      <a:lnTo>
                        <a:pt x="97675" y="64759"/>
                      </a:lnTo>
                      <a:cubicBezTo>
                        <a:pt x="97675" y="64759"/>
                        <a:pt x="111965" y="75111"/>
                        <a:pt x="123445" y="84161"/>
                      </a:cubicBezTo>
                      <a:cubicBezTo>
                        <a:pt x="134925" y="93219"/>
                        <a:pt x="144788" y="104820"/>
                        <a:pt x="144788" y="104820"/>
                      </a:cubicBezTo>
                      <a:cubicBezTo>
                        <a:pt x="144788" y="104820"/>
                        <a:pt x="141266" y="121264"/>
                        <a:pt x="143004" y="140407"/>
                      </a:cubicBezTo>
                      <a:cubicBezTo>
                        <a:pt x="144742" y="159550"/>
                        <a:pt x="151739" y="181382"/>
                        <a:pt x="151739" y="181382"/>
                      </a:cubicBezTo>
                      <a:cubicBezTo>
                        <a:pt x="151739" y="181382"/>
                        <a:pt x="149234" y="160049"/>
                        <a:pt x="149327" y="142912"/>
                      </a:cubicBezTo>
                      <a:cubicBezTo>
                        <a:pt x="149428" y="125765"/>
                        <a:pt x="152118" y="112815"/>
                        <a:pt x="152118" y="112815"/>
                      </a:cubicBezTo>
                      <a:cubicBezTo>
                        <a:pt x="152118" y="112815"/>
                        <a:pt x="160936" y="117012"/>
                        <a:pt x="179515" y="136589"/>
                      </a:cubicBezTo>
                      <a:cubicBezTo>
                        <a:pt x="203715" y="162091"/>
                        <a:pt x="247491" y="215758"/>
                        <a:pt x="247491" y="215758"/>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86" name="Google Shape;13486;p26"/>
              <p:cNvGrpSpPr/>
              <p:nvPr/>
            </p:nvGrpSpPr>
            <p:grpSpPr>
              <a:xfrm>
                <a:off x="2086569" y="3593115"/>
                <a:ext cx="303275" cy="381713"/>
                <a:chOff x="2086569" y="3593115"/>
                <a:chExt cx="303275" cy="381713"/>
              </a:xfrm>
            </p:grpSpPr>
            <p:sp>
              <p:nvSpPr>
                <p:cNvPr id="13487" name="Google Shape;13487;p26"/>
                <p:cNvSpPr/>
                <p:nvPr/>
              </p:nvSpPr>
              <p:spPr>
                <a:xfrm>
                  <a:off x="2086569" y="3593115"/>
                  <a:ext cx="298059" cy="381713"/>
                </a:xfrm>
                <a:custGeom>
                  <a:avLst/>
                  <a:gdLst/>
                  <a:ahLst/>
                  <a:cxnLst/>
                  <a:rect l="l" t="t" r="r" b="b"/>
                  <a:pathLst>
                    <a:path w="298059" h="381713" extrusionOk="0">
                      <a:moveTo>
                        <a:pt x="251780" y="154401"/>
                      </a:moveTo>
                      <a:cubicBezTo>
                        <a:pt x="251780" y="154401"/>
                        <a:pt x="277708" y="105106"/>
                        <a:pt x="267032" y="65600"/>
                      </a:cubicBezTo>
                      <a:cubicBezTo>
                        <a:pt x="250218" y="3383"/>
                        <a:pt x="216618" y="0"/>
                        <a:pt x="216618" y="0"/>
                      </a:cubicBezTo>
                      <a:cubicBezTo>
                        <a:pt x="216618" y="0"/>
                        <a:pt x="228579" y="44516"/>
                        <a:pt x="195091" y="52632"/>
                      </a:cubicBezTo>
                      <a:cubicBezTo>
                        <a:pt x="177704" y="56837"/>
                        <a:pt x="153200" y="41318"/>
                        <a:pt x="153200" y="41318"/>
                      </a:cubicBezTo>
                      <a:cubicBezTo>
                        <a:pt x="153200" y="41318"/>
                        <a:pt x="135295" y="55636"/>
                        <a:pt x="116051" y="56292"/>
                      </a:cubicBezTo>
                      <a:cubicBezTo>
                        <a:pt x="96806" y="56939"/>
                        <a:pt x="76221" y="43934"/>
                        <a:pt x="76221" y="43934"/>
                      </a:cubicBezTo>
                      <a:cubicBezTo>
                        <a:pt x="76221" y="43934"/>
                        <a:pt x="75990" y="67717"/>
                        <a:pt x="84383" y="89605"/>
                      </a:cubicBezTo>
                      <a:cubicBezTo>
                        <a:pt x="92766" y="111484"/>
                        <a:pt x="109756" y="131459"/>
                        <a:pt x="109756" y="131459"/>
                      </a:cubicBezTo>
                      <a:cubicBezTo>
                        <a:pt x="109756" y="131459"/>
                        <a:pt x="96159" y="131422"/>
                        <a:pt x="83551" y="133114"/>
                      </a:cubicBezTo>
                      <a:cubicBezTo>
                        <a:pt x="70934" y="134814"/>
                        <a:pt x="59305" y="138244"/>
                        <a:pt x="59305" y="138244"/>
                      </a:cubicBezTo>
                      <a:cubicBezTo>
                        <a:pt x="59305" y="138244"/>
                        <a:pt x="62282" y="149872"/>
                        <a:pt x="67615" y="158829"/>
                      </a:cubicBezTo>
                      <a:cubicBezTo>
                        <a:pt x="72949" y="167795"/>
                        <a:pt x="80639" y="174089"/>
                        <a:pt x="80639" y="174089"/>
                      </a:cubicBezTo>
                      <a:cubicBezTo>
                        <a:pt x="80639" y="174089"/>
                        <a:pt x="54388" y="190737"/>
                        <a:pt x="34237" y="207745"/>
                      </a:cubicBezTo>
                      <a:cubicBezTo>
                        <a:pt x="14078" y="224752"/>
                        <a:pt x="0" y="242121"/>
                        <a:pt x="0" y="242121"/>
                      </a:cubicBezTo>
                      <a:cubicBezTo>
                        <a:pt x="0" y="242121"/>
                        <a:pt x="24985" y="255838"/>
                        <a:pt x="48047" y="262613"/>
                      </a:cubicBezTo>
                      <a:cubicBezTo>
                        <a:pt x="71109" y="269379"/>
                        <a:pt x="92258" y="269213"/>
                        <a:pt x="92258" y="269213"/>
                      </a:cubicBezTo>
                      <a:cubicBezTo>
                        <a:pt x="92258" y="269213"/>
                        <a:pt x="87193" y="278161"/>
                        <a:pt x="84845" y="286997"/>
                      </a:cubicBezTo>
                      <a:cubicBezTo>
                        <a:pt x="82497" y="295834"/>
                        <a:pt x="82867" y="304569"/>
                        <a:pt x="82867" y="304569"/>
                      </a:cubicBezTo>
                      <a:cubicBezTo>
                        <a:pt x="82867" y="304569"/>
                        <a:pt x="101492" y="303108"/>
                        <a:pt x="117955" y="295215"/>
                      </a:cubicBezTo>
                      <a:cubicBezTo>
                        <a:pt x="134417" y="287312"/>
                        <a:pt x="148717" y="272966"/>
                        <a:pt x="148717" y="272966"/>
                      </a:cubicBezTo>
                      <a:cubicBezTo>
                        <a:pt x="148717" y="272966"/>
                        <a:pt x="138124" y="305586"/>
                        <a:pt x="136765" y="332771"/>
                      </a:cubicBezTo>
                      <a:cubicBezTo>
                        <a:pt x="135415" y="359955"/>
                        <a:pt x="143309" y="381714"/>
                        <a:pt x="143309" y="381714"/>
                      </a:cubicBezTo>
                      <a:cubicBezTo>
                        <a:pt x="143309" y="381714"/>
                        <a:pt x="160409" y="354002"/>
                        <a:pt x="178748" y="341071"/>
                      </a:cubicBezTo>
                      <a:cubicBezTo>
                        <a:pt x="197078" y="328140"/>
                        <a:pt x="216637" y="329979"/>
                        <a:pt x="216637" y="329979"/>
                      </a:cubicBezTo>
                      <a:cubicBezTo>
                        <a:pt x="216637" y="329979"/>
                        <a:pt x="214668" y="288772"/>
                        <a:pt x="261938" y="283346"/>
                      </a:cubicBezTo>
                      <a:cubicBezTo>
                        <a:pt x="280675" y="281202"/>
                        <a:pt x="288448" y="296823"/>
                        <a:pt x="288448" y="296823"/>
                      </a:cubicBezTo>
                      <a:cubicBezTo>
                        <a:pt x="288448" y="296823"/>
                        <a:pt x="303977" y="264896"/>
                        <a:pt x="295557" y="228755"/>
                      </a:cubicBezTo>
                      <a:cubicBezTo>
                        <a:pt x="287136" y="192604"/>
                        <a:pt x="251780" y="154401"/>
                        <a:pt x="251780" y="154401"/>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8" name="Google Shape;13488;p26"/>
                <p:cNvSpPr/>
                <p:nvPr/>
              </p:nvSpPr>
              <p:spPr>
                <a:xfrm>
                  <a:off x="2119448" y="3645229"/>
                  <a:ext cx="270396" cy="259442"/>
                </a:xfrm>
                <a:custGeom>
                  <a:avLst/>
                  <a:gdLst/>
                  <a:ahLst/>
                  <a:cxnLst/>
                  <a:rect l="l" t="t" r="r" b="b"/>
                  <a:pathLst>
                    <a:path w="270396" h="259442" extrusionOk="0">
                      <a:moveTo>
                        <a:pt x="0" y="183167"/>
                      </a:moveTo>
                      <a:cubicBezTo>
                        <a:pt x="0" y="183167"/>
                        <a:pt x="71340" y="171954"/>
                        <a:pt x="104256" y="158801"/>
                      </a:cubicBezTo>
                      <a:cubicBezTo>
                        <a:pt x="122632" y="151462"/>
                        <a:pt x="134195" y="145028"/>
                        <a:pt x="134195" y="145028"/>
                      </a:cubicBezTo>
                      <a:cubicBezTo>
                        <a:pt x="134195" y="145028"/>
                        <a:pt x="130248" y="153468"/>
                        <a:pt x="116642" y="171631"/>
                      </a:cubicBezTo>
                      <a:cubicBezTo>
                        <a:pt x="103045" y="189794"/>
                        <a:pt x="79798" y="217681"/>
                        <a:pt x="79798" y="217681"/>
                      </a:cubicBezTo>
                      <a:cubicBezTo>
                        <a:pt x="79798" y="217681"/>
                        <a:pt x="105633" y="196477"/>
                        <a:pt x="121670" y="177611"/>
                      </a:cubicBezTo>
                      <a:cubicBezTo>
                        <a:pt x="137708" y="158736"/>
                        <a:pt x="143956" y="142200"/>
                        <a:pt x="143956" y="142200"/>
                      </a:cubicBezTo>
                      <a:cubicBezTo>
                        <a:pt x="143956" y="142200"/>
                        <a:pt x="160761" y="137162"/>
                        <a:pt x="175800" y="129546"/>
                      </a:cubicBezTo>
                      <a:cubicBezTo>
                        <a:pt x="190848" y="121929"/>
                        <a:pt x="204131" y="111734"/>
                        <a:pt x="204131" y="111734"/>
                      </a:cubicBezTo>
                      <a:lnTo>
                        <a:pt x="190099" y="157461"/>
                      </a:lnTo>
                      <a:cubicBezTo>
                        <a:pt x="190099" y="157461"/>
                        <a:pt x="179451" y="157849"/>
                        <a:pt x="164911" y="168525"/>
                      </a:cubicBezTo>
                      <a:cubicBezTo>
                        <a:pt x="150371" y="179201"/>
                        <a:pt x="131921" y="200165"/>
                        <a:pt x="131921" y="200165"/>
                      </a:cubicBezTo>
                      <a:cubicBezTo>
                        <a:pt x="131921" y="200165"/>
                        <a:pt x="151961" y="184812"/>
                        <a:pt x="165077" y="176400"/>
                      </a:cubicBezTo>
                      <a:cubicBezTo>
                        <a:pt x="178184" y="167998"/>
                        <a:pt x="184359" y="166528"/>
                        <a:pt x="184359" y="166528"/>
                      </a:cubicBezTo>
                      <a:lnTo>
                        <a:pt x="165271" y="207255"/>
                      </a:lnTo>
                      <a:lnTo>
                        <a:pt x="137828" y="259443"/>
                      </a:lnTo>
                      <a:lnTo>
                        <a:pt x="170290" y="212024"/>
                      </a:lnTo>
                      <a:cubicBezTo>
                        <a:pt x="170290" y="212024"/>
                        <a:pt x="174940" y="215860"/>
                        <a:pt x="175864" y="227664"/>
                      </a:cubicBezTo>
                      <a:cubicBezTo>
                        <a:pt x="176779" y="239468"/>
                        <a:pt x="173960" y="259230"/>
                        <a:pt x="173960" y="259230"/>
                      </a:cubicBezTo>
                      <a:cubicBezTo>
                        <a:pt x="173960" y="259230"/>
                        <a:pt x="180504" y="238802"/>
                        <a:pt x="180791" y="224688"/>
                      </a:cubicBezTo>
                      <a:cubicBezTo>
                        <a:pt x="181078" y="210582"/>
                        <a:pt x="175125" y="202790"/>
                        <a:pt x="175125" y="202790"/>
                      </a:cubicBezTo>
                      <a:lnTo>
                        <a:pt x="190025" y="170097"/>
                      </a:lnTo>
                      <a:lnTo>
                        <a:pt x="199296" y="151776"/>
                      </a:lnTo>
                      <a:cubicBezTo>
                        <a:pt x="199296" y="151776"/>
                        <a:pt x="206377" y="157387"/>
                        <a:pt x="212200" y="172176"/>
                      </a:cubicBezTo>
                      <a:cubicBezTo>
                        <a:pt x="218033" y="186965"/>
                        <a:pt x="222608" y="210934"/>
                        <a:pt x="222608" y="210934"/>
                      </a:cubicBezTo>
                      <a:cubicBezTo>
                        <a:pt x="222608" y="210934"/>
                        <a:pt x="223911" y="186882"/>
                        <a:pt x="219243" y="169496"/>
                      </a:cubicBezTo>
                      <a:cubicBezTo>
                        <a:pt x="214575" y="152118"/>
                        <a:pt x="203918" y="141405"/>
                        <a:pt x="203918" y="141405"/>
                      </a:cubicBezTo>
                      <a:lnTo>
                        <a:pt x="213124" y="107334"/>
                      </a:lnTo>
                      <a:cubicBezTo>
                        <a:pt x="213124" y="107334"/>
                        <a:pt x="221684" y="102657"/>
                        <a:pt x="236002" y="91944"/>
                      </a:cubicBezTo>
                      <a:cubicBezTo>
                        <a:pt x="250320" y="81221"/>
                        <a:pt x="270396" y="64463"/>
                        <a:pt x="270396" y="64463"/>
                      </a:cubicBezTo>
                      <a:lnTo>
                        <a:pt x="262170" y="47012"/>
                      </a:lnTo>
                      <a:cubicBezTo>
                        <a:pt x="262170" y="47012"/>
                        <a:pt x="246696" y="66561"/>
                        <a:pt x="232840" y="79484"/>
                      </a:cubicBezTo>
                      <a:cubicBezTo>
                        <a:pt x="218985" y="92397"/>
                        <a:pt x="206737" y="98682"/>
                        <a:pt x="206737" y="98682"/>
                      </a:cubicBezTo>
                      <a:lnTo>
                        <a:pt x="186651" y="83403"/>
                      </a:lnTo>
                      <a:cubicBezTo>
                        <a:pt x="186651" y="83403"/>
                        <a:pt x="197207" y="67347"/>
                        <a:pt x="200193" y="46882"/>
                      </a:cubicBezTo>
                      <a:cubicBezTo>
                        <a:pt x="203178" y="26418"/>
                        <a:pt x="201857" y="0"/>
                        <a:pt x="201857" y="0"/>
                      </a:cubicBezTo>
                      <a:cubicBezTo>
                        <a:pt x="201857" y="0"/>
                        <a:pt x="200331" y="26269"/>
                        <a:pt x="194795" y="45681"/>
                      </a:cubicBezTo>
                      <a:cubicBezTo>
                        <a:pt x="189267" y="65082"/>
                        <a:pt x="180292" y="79317"/>
                        <a:pt x="180292" y="79317"/>
                      </a:cubicBezTo>
                      <a:lnTo>
                        <a:pt x="147801" y="56763"/>
                      </a:lnTo>
                      <a:cubicBezTo>
                        <a:pt x="147801" y="56763"/>
                        <a:pt x="150621" y="47215"/>
                        <a:pt x="144677" y="35069"/>
                      </a:cubicBezTo>
                      <a:cubicBezTo>
                        <a:pt x="138743" y="22933"/>
                        <a:pt x="124046" y="8199"/>
                        <a:pt x="124046" y="8199"/>
                      </a:cubicBezTo>
                      <a:cubicBezTo>
                        <a:pt x="124046" y="8199"/>
                        <a:pt x="135221" y="26205"/>
                        <a:pt x="139787" y="37380"/>
                      </a:cubicBezTo>
                      <a:cubicBezTo>
                        <a:pt x="144354" y="48555"/>
                        <a:pt x="142292" y="52900"/>
                        <a:pt x="142292" y="52900"/>
                      </a:cubicBezTo>
                      <a:lnTo>
                        <a:pt x="72329" y="27989"/>
                      </a:lnTo>
                      <a:cubicBezTo>
                        <a:pt x="72329" y="27989"/>
                        <a:pt x="118380" y="50164"/>
                        <a:pt x="140906" y="63095"/>
                      </a:cubicBezTo>
                      <a:cubicBezTo>
                        <a:pt x="157904" y="72856"/>
                        <a:pt x="163450" y="77626"/>
                        <a:pt x="163450" y="77626"/>
                      </a:cubicBezTo>
                      <a:cubicBezTo>
                        <a:pt x="163450" y="77626"/>
                        <a:pt x="156398" y="82460"/>
                        <a:pt x="144733" y="86231"/>
                      </a:cubicBezTo>
                      <a:cubicBezTo>
                        <a:pt x="133058" y="90012"/>
                        <a:pt x="118278" y="91731"/>
                        <a:pt x="118278" y="91731"/>
                      </a:cubicBezTo>
                      <a:cubicBezTo>
                        <a:pt x="118278" y="91731"/>
                        <a:pt x="134158" y="93922"/>
                        <a:pt x="146886" y="92018"/>
                      </a:cubicBezTo>
                      <a:cubicBezTo>
                        <a:pt x="159605" y="90114"/>
                        <a:pt x="169181" y="84115"/>
                        <a:pt x="169181" y="84115"/>
                      </a:cubicBezTo>
                      <a:lnTo>
                        <a:pt x="197540" y="104274"/>
                      </a:lnTo>
                      <a:cubicBezTo>
                        <a:pt x="197540" y="104274"/>
                        <a:pt x="182418" y="113379"/>
                        <a:pt x="169607" y="120404"/>
                      </a:cubicBezTo>
                      <a:cubicBezTo>
                        <a:pt x="156786" y="127438"/>
                        <a:pt x="142255" y="131986"/>
                        <a:pt x="142255" y="131986"/>
                      </a:cubicBezTo>
                      <a:cubicBezTo>
                        <a:pt x="142255" y="131986"/>
                        <a:pt x="128492" y="122317"/>
                        <a:pt x="110190" y="116430"/>
                      </a:cubicBezTo>
                      <a:cubicBezTo>
                        <a:pt x="91888" y="110551"/>
                        <a:pt x="69057" y="108462"/>
                        <a:pt x="69057" y="108462"/>
                      </a:cubicBezTo>
                      <a:cubicBezTo>
                        <a:pt x="69057" y="108462"/>
                        <a:pt x="89670" y="114498"/>
                        <a:pt x="105411" y="121282"/>
                      </a:cubicBezTo>
                      <a:cubicBezTo>
                        <a:pt x="121162" y="128067"/>
                        <a:pt x="132023" y="135609"/>
                        <a:pt x="132023" y="135609"/>
                      </a:cubicBezTo>
                      <a:cubicBezTo>
                        <a:pt x="132023" y="135609"/>
                        <a:pt x="124721" y="142089"/>
                        <a:pt x="99431" y="151536"/>
                      </a:cubicBezTo>
                      <a:cubicBezTo>
                        <a:pt x="66506" y="163839"/>
                        <a:pt x="0" y="183167"/>
                        <a:pt x="0" y="183167"/>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89" name="Google Shape;13489;p26"/>
              <p:cNvGrpSpPr/>
              <p:nvPr/>
            </p:nvGrpSpPr>
            <p:grpSpPr>
              <a:xfrm>
                <a:off x="2355708" y="1211536"/>
                <a:ext cx="440242" cy="341023"/>
                <a:chOff x="2355708" y="1211536"/>
                <a:chExt cx="440242" cy="341023"/>
              </a:xfrm>
            </p:grpSpPr>
            <p:sp>
              <p:nvSpPr>
                <p:cNvPr id="13490" name="Google Shape;13490;p26"/>
                <p:cNvSpPr/>
                <p:nvPr/>
              </p:nvSpPr>
              <p:spPr>
                <a:xfrm>
                  <a:off x="2355708" y="1211536"/>
                  <a:ext cx="440242" cy="341023"/>
                </a:xfrm>
                <a:custGeom>
                  <a:avLst/>
                  <a:gdLst/>
                  <a:ahLst/>
                  <a:cxnLst/>
                  <a:rect l="l" t="t" r="r" b="b"/>
                  <a:pathLst>
                    <a:path w="440242" h="341023" extrusionOk="0">
                      <a:moveTo>
                        <a:pt x="170411" y="65275"/>
                      </a:moveTo>
                      <a:cubicBezTo>
                        <a:pt x="170411" y="65275"/>
                        <a:pt x="111613" y="41815"/>
                        <a:pt x="68207" y="58823"/>
                      </a:cubicBezTo>
                      <a:cubicBezTo>
                        <a:pt x="-148" y="85610"/>
                        <a:pt x="0" y="124266"/>
                        <a:pt x="0" y="124266"/>
                      </a:cubicBezTo>
                      <a:cubicBezTo>
                        <a:pt x="0" y="124266"/>
                        <a:pt x="48916" y="105179"/>
                        <a:pt x="62051" y="142300"/>
                      </a:cubicBezTo>
                      <a:cubicBezTo>
                        <a:pt x="68863" y="161563"/>
                        <a:pt x="54222" y="191364"/>
                        <a:pt x="54222" y="191364"/>
                      </a:cubicBezTo>
                      <a:cubicBezTo>
                        <a:pt x="54222" y="191364"/>
                        <a:pt x="72524" y="209980"/>
                        <a:pt x="75537" y="231803"/>
                      </a:cubicBezTo>
                      <a:cubicBezTo>
                        <a:pt x="78550" y="253627"/>
                        <a:pt x="66275" y="278649"/>
                        <a:pt x="66275" y="278649"/>
                      </a:cubicBezTo>
                      <a:cubicBezTo>
                        <a:pt x="66275" y="278649"/>
                        <a:pt x="93201" y="275978"/>
                        <a:pt x="116947" y="263749"/>
                      </a:cubicBezTo>
                      <a:cubicBezTo>
                        <a:pt x="140693" y="251510"/>
                        <a:pt x="161269" y="229724"/>
                        <a:pt x="161269" y="229724"/>
                      </a:cubicBezTo>
                      <a:cubicBezTo>
                        <a:pt x="161269" y="229724"/>
                        <a:pt x="162831" y="245197"/>
                        <a:pt x="166242" y="259349"/>
                      </a:cubicBezTo>
                      <a:cubicBezTo>
                        <a:pt x="169653" y="273491"/>
                        <a:pt x="174903" y="286302"/>
                        <a:pt x="174903" y="286302"/>
                      </a:cubicBezTo>
                      <a:cubicBezTo>
                        <a:pt x="174903" y="286302"/>
                        <a:pt x="187705" y="281487"/>
                        <a:pt x="197198" y="274314"/>
                      </a:cubicBezTo>
                      <a:cubicBezTo>
                        <a:pt x="206700" y="267150"/>
                        <a:pt x="212912" y="257620"/>
                        <a:pt x="212912" y="257620"/>
                      </a:cubicBezTo>
                      <a:cubicBezTo>
                        <a:pt x="212912" y="257620"/>
                        <a:pt x="234837" y="285443"/>
                        <a:pt x="256448" y="306296"/>
                      </a:cubicBezTo>
                      <a:cubicBezTo>
                        <a:pt x="278059" y="327140"/>
                        <a:pt x="299365" y="341023"/>
                        <a:pt x="299365" y="341023"/>
                      </a:cubicBezTo>
                      <a:cubicBezTo>
                        <a:pt x="299365" y="341023"/>
                        <a:pt x="311917" y="310908"/>
                        <a:pt x="316853" y="283825"/>
                      </a:cubicBezTo>
                      <a:cubicBezTo>
                        <a:pt x="321780" y="256742"/>
                        <a:pt x="319081" y="232700"/>
                        <a:pt x="319081" y="232700"/>
                      </a:cubicBezTo>
                      <a:cubicBezTo>
                        <a:pt x="319081" y="232700"/>
                        <a:pt x="329794" y="237368"/>
                        <a:pt x="340064" y="238949"/>
                      </a:cubicBezTo>
                      <a:cubicBezTo>
                        <a:pt x="350342" y="240529"/>
                        <a:pt x="360168" y="239041"/>
                        <a:pt x="360168" y="239041"/>
                      </a:cubicBezTo>
                      <a:cubicBezTo>
                        <a:pt x="360168" y="239041"/>
                        <a:pt x="356323" y="218022"/>
                        <a:pt x="345443" y="200265"/>
                      </a:cubicBezTo>
                      <a:cubicBezTo>
                        <a:pt x="334564" y="182499"/>
                        <a:pt x="316659" y="167987"/>
                        <a:pt x="316659" y="167987"/>
                      </a:cubicBezTo>
                      <a:cubicBezTo>
                        <a:pt x="316659" y="167987"/>
                        <a:pt x="354788" y="176029"/>
                        <a:pt x="385680" y="174227"/>
                      </a:cubicBezTo>
                      <a:cubicBezTo>
                        <a:pt x="416580" y="172424"/>
                        <a:pt x="440243" y="160768"/>
                        <a:pt x="440243" y="160768"/>
                      </a:cubicBezTo>
                      <a:cubicBezTo>
                        <a:pt x="440243" y="160768"/>
                        <a:pt x="406893" y="144712"/>
                        <a:pt x="390098" y="125440"/>
                      </a:cubicBezTo>
                      <a:cubicBezTo>
                        <a:pt x="373312" y="106158"/>
                        <a:pt x="373081" y="83669"/>
                        <a:pt x="373081" y="83669"/>
                      </a:cubicBezTo>
                      <a:cubicBezTo>
                        <a:pt x="373081" y="83669"/>
                        <a:pt x="326716" y="90981"/>
                        <a:pt x="314995" y="37850"/>
                      </a:cubicBezTo>
                      <a:cubicBezTo>
                        <a:pt x="310355" y="16794"/>
                        <a:pt x="327104" y="6034"/>
                        <a:pt x="327104" y="6034"/>
                      </a:cubicBezTo>
                      <a:cubicBezTo>
                        <a:pt x="327104" y="6034"/>
                        <a:pt x="289160" y="-7720"/>
                        <a:pt x="249294" y="6302"/>
                      </a:cubicBezTo>
                      <a:cubicBezTo>
                        <a:pt x="209427" y="20334"/>
                        <a:pt x="170411" y="65275"/>
                        <a:pt x="170411" y="65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1" name="Google Shape;13491;p26"/>
                <p:cNvSpPr/>
                <p:nvPr/>
              </p:nvSpPr>
              <p:spPr>
                <a:xfrm>
                  <a:off x="2412490" y="1222857"/>
                  <a:ext cx="300890" cy="293125"/>
                </a:xfrm>
                <a:custGeom>
                  <a:avLst/>
                  <a:gdLst/>
                  <a:ahLst/>
                  <a:cxnLst/>
                  <a:rect l="l" t="t" r="r" b="b"/>
                  <a:pathLst>
                    <a:path w="300890" h="293125" extrusionOk="0">
                      <a:moveTo>
                        <a:pt x="230964" y="293126"/>
                      </a:moveTo>
                      <a:cubicBezTo>
                        <a:pt x="230964" y="293126"/>
                        <a:pt x="209843" y="213318"/>
                        <a:pt x="191079" y="177463"/>
                      </a:cubicBezTo>
                      <a:cubicBezTo>
                        <a:pt x="180615" y="157470"/>
                        <a:pt x="171973" y="145093"/>
                        <a:pt x="171973" y="145093"/>
                      </a:cubicBezTo>
                      <a:cubicBezTo>
                        <a:pt x="171973" y="145093"/>
                        <a:pt x="181974" y="148550"/>
                        <a:pt x="204121" y="161796"/>
                      </a:cubicBezTo>
                      <a:cubicBezTo>
                        <a:pt x="226268" y="175042"/>
                        <a:pt x="260552" y="198067"/>
                        <a:pt x="260552" y="198067"/>
                      </a:cubicBezTo>
                      <a:cubicBezTo>
                        <a:pt x="260552" y="198067"/>
                        <a:pt x="233515" y="171280"/>
                        <a:pt x="210287" y="155344"/>
                      </a:cubicBezTo>
                      <a:cubicBezTo>
                        <a:pt x="187058" y="139408"/>
                        <a:pt x="167619" y="134325"/>
                        <a:pt x="167619" y="134325"/>
                      </a:cubicBezTo>
                      <a:cubicBezTo>
                        <a:pt x="167619" y="134325"/>
                        <a:pt x="159929" y="115829"/>
                        <a:pt x="149539" y="99643"/>
                      </a:cubicBezTo>
                      <a:cubicBezTo>
                        <a:pt x="139150" y="83458"/>
                        <a:pt x="126061" y="69603"/>
                        <a:pt x="126061" y="69603"/>
                      </a:cubicBezTo>
                      <a:lnTo>
                        <a:pt x="179414" y="79946"/>
                      </a:lnTo>
                      <a:cubicBezTo>
                        <a:pt x="179414" y="79946"/>
                        <a:pt x="181114" y="92009"/>
                        <a:pt x="194906" y="107242"/>
                      </a:cubicBezTo>
                      <a:cubicBezTo>
                        <a:pt x="208697" y="122484"/>
                        <a:pt x="234578" y="140897"/>
                        <a:pt x="234578" y="140897"/>
                      </a:cubicBezTo>
                      <a:cubicBezTo>
                        <a:pt x="234578" y="140897"/>
                        <a:pt x="214843" y="119979"/>
                        <a:pt x="203788" y="106095"/>
                      </a:cubicBezTo>
                      <a:cubicBezTo>
                        <a:pt x="192733" y="92212"/>
                        <a:pt x="190349" y="85362"/>
                        <a:pt x="190349" y="85362"/>
                      </a:cubicBezTo>
                      <a:lnTo>
                        <a:pt x="238654" y="102084"/>
                      </a:lnTo>
                      <a:lnTo>
                        <a:pt x="300890" y="126893"/>
                      </a:lnTo>
                      <a:lnTo>
                        <a:pt x="243452" y="95780"/>
                      </a:lnTo>
                      <a:cubicBezTo>
                        <a:pt x="243452" y="95780"/>
                        <a:pt x="247232" y="90012"/>
                        <a:pt x="260469" y="87516"/>
                      </a:cubicBezTo>
                      <a:cubicBezTo>
                        <a:pt x="273705" y="85020"/>
                        <a:pt x="296389" y="85788"/>
                        <a:pt x="296389" y="85788"/>
                      </a:cubicBezTo>
                      <a:cubicBezTo>
                        <a:pt x="296389" y="85788"/>
                        <a:pt x="272513" y="80861"/>
                        <a:pt x="256522" y="82266"/>
                      </a:cubicBezTo>
                      <a:cubicBezTo>
                        <a:pt x="240540" y="83671"/>
                        <a:pt x="232443" y="91408"/>
                        <a:pt x="232443" y="91408"/>
                      </a:cubicBezTo>
                      <a:lnTo>
                        <a:pt x="193713" y="78467"/>
                      </a:lnTo>
                      <a:lnTo>
                        <a:pt x="171899" y="70176"/>
                      </a:lnTo>
                      <a:cubicBezTo>
                        <a:pt x="171899" y="70176"/>
                        <a:pt x="177408" y="61432"/>
                        <a:pt x="193445" y="52974"/>
                      </a:cubicBezTo>
                      <a:cubicBezTo>
                        <a:pt x="209473" y="44525"/>
                        <a:pt x="236029" y="36373"/>
                        <a:pt x="236029" y="36373"/>
                      </a:cubicBezTo>
                      <a:cubicBezTo>
                        <a:pt x="236029" y="36373"/>
                        <a:pt x="208678" y="37842"/>
                        <a:pt x="189581" y="45293"/>
                      </a:cubicBezTo>
                      <a:cubicBezTo>
                        <a:pt x="170475" y="52752"/>
                        <a:pt x="159624" y="66183"/>
                        <a:pt x="159624" y="66183"/>
                      </a:cubicBezTo>
                      <a:lnTo>
                        <a:pt x="120016" y="59906"/>
                      </a:lnTo>
                      <a:cubicBezTo>
                        <a:pt x="120016" y="59906"/>
                        <a:pt x="113721" y="50728"/>
                        <a:pt x="99911" y="35753"/>
                      </a:cubicBezTo>
                      <a:cubicBezTo>
                        <a:pt x="86102" y="20779"/>
                        <a:pt x="64777" y="0"/>
                        <a:pt x="64777" y="0"/>
                      </a:cubicBezTo>
                      <a:lnTo>
                        <a:pt x="46013" y="11508"/>
                      </a:lnTo>
                      <a:cubicBezTo>
                        <a:pt x="46013" y="11508"/>
                        <a:pt x="69954" y="26704"/>
                        <a:pt x="86194" y="40893"/>
                      </a:cubicBezTo>
                      <a:cubicBezTo>
                        <a:pt x="102444" y="55072"/>
                        <a:pt x="110994" y="68235"/>
                        <a:pt x="110994" y="68235"/>
                      </a:cubicBezTo>
                      <a:lnTo>
                        <a:pt x="96085" y="92979"/>
                      </a:lnTo>
                      <a:cubicBezTo>
                        <a:pt x="96085" y="92979"/>
                        <a:pt x="76692" y="82931"/>
                        <a:pt x="53196" y="82053"/>
                      </a:cubicBezTo>
                      <a:cubicBezTo>
                        <a:pt x="29708" y="81166"/>
                        <a:pt x="0" y="85917"/>
                        <a:pt x="0" y="85917"/>
                      </a:cubicBezTo>
                      <a:cubicBezTo>
                        <a:pt x="0" y="85917"/>
                        <a:pt x="29884" y="84429"/>
                        <a:pt x="52475" y="88339"/>
                      </a:cubicBezTo>
                      <a:cubicBezTo>
                        <a:pt x="75074" y="92249"/>
                        <a:pt x="92221" y="100716"/>
                        <a:pt x="92221" y="100716"/>
                      </a:cubicBezTo>
                      <a:lnTo>
                        <a:pt x="70573" y="140453"/>
                      </a:lnTo>
                      <a:cubicBezTo>
                        <a:pt x="70573" y="140453"/>
                        <a:pt x="59444" y="138419"/>
                        <a:pt x="46411" y="146674"/>
                      </a:cubicBezTo>
                      <a:cubicBezTo>
                        <a:pt x="33387" y="154928"/>
                        <a:pt x="18468" y="173470"/>
                        <a:pt x="18468" y="173470"/>
                      </a:cubicBezTo>
                      <a:cubicBezTo>
                        <a:pt x="18468" y="173470"/>
                        <a:pt x="37500" y="158533"/>
                        <a:pt x="49600" y="151961"/>
                      </a:cubicBezTo>
                      <a:cubicBezTo>
                        <a:pt x="61690" y="145398"/>
                        <a:pt x="66848" y="147201"/>
                        <a:pt x="66848" y="147201"/>
                      </a:cubicBezTo>
                      <a:lnTo>
                        <a:pt x="46965" y="229883"/>
                      </a:lnTo>
                      <a:cubicBezTo>
                        <a:pt x="46965" y="229883"/>
                        <a:pt x="66589" y="174755"/>
                        <a:pt x="78541" y="147533"/>
                      </a:cubicBezTo>
                      <a:cubicBezTo>
                        <a:pt x="87562" y="126985"/>
                        <a:pt x="92304" y="120081"/>
                        <a:pt x="92304" y="120081"/>
                      </a:cubicBezTo>
                      <a:cubicBezTo>
                        <a:pt x="92304" y="120081"/>
                        <a:pt x="98599" y="127512"/>
                        <a:pt x="104256" y="140333"/>
                      </a:cubicBezTo>
                      <a:cubicBezTo>
                        <a:pt x="109903" y="153153"/>
                        <a:pt x="113601" y="169754"/>
                        <a:pt x="113601" y="169754"/>
                      </a:cubicBezTo>
                      <a:cubicBezTo>
                        <a:pt x="113601" y="169754"/>
                        <a:pt x="114202" y="151416"/>
                        <a:pt x="110541" y="137172"/>
                      </a:cubicBezTo>
                      <a:cubicBezTo>
                        <a:pt x="106881" y="122918"/>
                        <a:pt x="98959" y="112760"/>
                        <a:pt x="98959" y="112760"/>
                      </a:cubicBezTo>
                      <a:lnTo>
                        <a:pt x="118408" y="78014"/>
                      </a:lnTo>
                      <a:cubicBezTo>
                        <a:pt x="118408" y="78014"/>
                        <a:pt x="130479" y="94098"/>
                        <a:pt x="139944" y="107824"/>
                      </a:cubicBezTo>
                      <a:cubicBezTo>
                        <a:pt x="149410" y="121541"/>
                        <a:pt x="156268" y="137523"/>
                        <a:pt x="156268" y="137523"/>
                      </a:cubicBezTo>
                      <a:cubicBezTo>
                        <a:pt x="156268" y="137523"/>
                        <a:pt x="146960" y="154383"/>
                        <a:pt x="142477" y="175929"/>
                      </a:cubicBezTo>
                      <a:cubicBezTo>
                        <a:pt x="137994" y="197475"/>
                        <a:pt x="138336" y="223717"/>
                        <a:pt x="138336" y="223717"/>
                      </a:cubicBezTo>
                      <a:cubicBezTo>
                        <a:pt x="138336" y="223717"/>
                        <a:pt x="142718" y="199518"/>
                        <a:pt x="148522" y="180763"/>
                      </a:cubicBezTo>
                      <a:cubicBezTo>
                        <a:pt x="154336" y="162018"/>
                        <a:pt x="161583" y="148717"/>
                        <a:pt x="161583" y="148717"/>
                      </a:cubicBezTo>
                      <a:cubicBezTo>
                        <a:pt x="161583" y="148717"/>
                        <a:pt x="169764" y="156241"/>
                        <a:pt x="183444" y="183851"/>
                      </a:cubicBezTo>
                      <a:cubicBezTo>
                        <a:pt x="201247" y="219807"/>
                        <a:pt x="230964" y="293126"/>
                        <a:pt x="230964" y="293126"/>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92" name="Google Shape;13492;p26"/>
              <p:cNvGrpSpPr/>
              <p:nvPr/>
            </p:nvGrpSpPr>
            <p:grpSpPr>
              <a:xfrm>
                <a:off x="1782703" y="1282689"/>
                <a:ext cx="243836" cy="338937"/>
                <a:chOff x="1782703" y="1282689"/>
                <a:chExt cx="243836" cy="338937"/>
              </a:xfrm>
            </p:grpSpPr>
            <p:sp>
              <p:nvSpPr>
                <p:cNvPr id="13493" name="Google Shape;13493;p26"/>
                <p:cNvSpPr/>
                <p:nvPr/>
              </p:nvSpPr>
              <p:spPr>
                <a:xfrm>
                  <a:off x="1782703" y="1282689"/>
                  <a:ext cx="243836" cy="338937"/>
                </a:xfrm>
                <a:custGeom>
                  <a:avLst/>
                  <a:gdLst/>
                  <a:ahLst/>
                  <a:cxnLst/>
                  <a:rect l="l" t="t" r="r" b="b"/>
                  <a:pathLst>
                    <a:path w="243836" h="338937" extrusionOk="0">
                      <a:moveTo>
                        <a:pt x="169764" y="233275"/>
                      </a:moveTo>
                      <a:cubicBezTo>
                        <a:pt x="169764" y="233275"/>
                        <a:pt x="207541" y="236436"/>
                        <a:pt x="225205" y="206608"/>
                      </a:cubicBezTo>
                      <a:cubicBezTo>
                        <a:pt x="253028" y="159633"/>
                        <a:pt x="241446" y="123454"/>
                        <a:pt x="241446" y="123454"/>
                      </a:cubicBezTo>
                      <a:cubicBezTo>
                        <a:pt x="241446" y="123454"/>
                        <a:pt x="221508" y="156999"/>
                        <a:pt x="203576" y="126422"/>
                      </a:cubicBezTo>
                      <a:cubicBezTo>
                        <a:pt x="194268" y="110551"/>
                        <a:pt x="193066" y="77940"/>
                        <a:pt x="193066" y="77940"/>
                      </a:cubicBezTo>
                      <a:cubicBezTo>
                        <a:pt x="193066" y="77940"/>
                        <a:pt x="177935" y="66349"/>
                        <a:pt x="169856" y="46864"/>
                      </a:cubicBezTo>
                      <a:cubicBezTo>
                        <a:pt x="161777" y="27379"/>
                        <a:pt x="160751" y="0"/>
                        <a:pt x="160751" y="0"/>
                      </a:cubicBezTo>
                      <a:cubicBezTo>
                        <a:pt x="160751" y="0"/>
                        <a:pt x="147450" y="11120"/>
                        <a:pt x="138651" y="30180"/>
                      </a:cubicBezTo>
                      <a:cubicBezTo>
                        <a:pt x="129860" y="49249"/>
                        <a:pt x="125580" y="76258"/>
                        <a:pt x="125580" y="76258"/>
                      </a:cubicBezTo>
                      <a:cubicBezTo>
                        <a:pt x="125580" y="76258"/>
                        <a:pt x="120145" y="62254"/>
                        <a:pt x="114146" y="50090"/>
                      </a:cubicBezTo>
                      <a:cubicBezTo>
                        <a:pt x="108147" y="37926"/>
                        <a:pt x="101585" y="27601"/>
                        <a:pt x="101585" y="27601"/>
                      </a:cubicBezTo>
                      <a:cubicBezTo>
                        <a:pt x="101585" y="27601"/>
                        <a:pt x="96316" y="36206"/>
                        <a:pt x="93478" y="45967"/>
                      </a:cubicBezTo>
                      <a:cubicBezTo>
                        <a:pt x="90631" y="55728"/>
                        <a:pt x="90215" y="66635"/>
                        <a:pt x="90215" y="66635"/>
                      </a:cubicBezTo>
                      <a:cubicBezTo>
                        <a:pt x="90215" y="66635"/>
                        <a:pt x="70453" y="47585"/>
                        <a:pt x="52927" y="34968"/>
                      </a:cubicBezTo>
                      <a:cubicBezTo>
                        <a:pt x="35393" y="22341"/>
                        <a:pt x="20104" y="16157"/>
                        <a:pt x="20104" y="16157"/>
                      </a:cubicBezTo>
                      <a:cubicBezTo>
                        <a:pt x="20104" y="16157"/>
                        <a:pt x="22498" y="48398"/>
                        <a:pt x="27980" y="75352"/>
                      </a:cubicBezTo>
                      <a:cubicBezTo>
                        <a:pt x="33461" y="102306"/>
                        <a:pt x="42039" y="123972"/>
                        <a:pt x="42039" y="123972"/>
                      </a:cubicBezTo>
                      <a:cubicBezTo>
                        <a:pt x="42039" y="123972"/>
                        <a:pt x="35032" y="123029"/>
                        <a:pt x="29181" y="124832"/>
                      </a:cubicBezTo>
                      <a:cubicBezTo>
                        <a:pt x="23330" y="126634"/>
                        <a:pt x="18625" y="131182"/>
                        <a:pt x="18625" y="131182"/>
                      </a:cubicBezTo>
                      <a:cubicBezTo>
                        <a:pt x="18625" y="131182"/>
                        <a:pt x="26898" y="149641"/>
                        <a:pt x="37889" y="162803"/>
                      </a:cubicBezTo>
                      <a:cubicBezTo>
                        <a:pt x="48879" y="175966"/>
                        <a:pt x="62577" y="183832"/>
                        <a:pt x="62577" y="183832"/>
                      </a:cubicBezTo>
                      <a:cubicBezTo>
                        <a:pt x="62577" y="183832"/>
                        <a:pt x="40209" y="188500"/>
                        <a:pt x="24569" y="200073"/>
                      </a:cubicBezTo>
                      <a:cubicBezTo>
                        <a:pt x="8920" y="211655"/>
                        <a:pt x="0" y="230151"/>
                        <a:pt x="0" y="230151"/>
                      </a:cubicBezTo>
                      <a:cubicBezTo>
                        <a:pt x="0" y="230151"/>
                        <a:pt x="22249" y="234523"/>
                        <a:pt x="36789" y="247214"/>
                      </a:cubicBezTo>
                      <a:cubicBezTo>
                        <a:pt x="51319" y="259896"/>
                        <a:pt x="58131" y="280897"/>
                        <a:pt x="58131" y="280897"/>
                      </a:cubicBezTo>
                      <a:cubicBezTo>
                        <a:pt x="58131" y="280897"/>
                        <a:pt x="80242" y="259212"/>
                        <a:pt x="102204" y="305244"/>
                      </a:cubicBezTo>
                      <a:cubicBezTo>
                        <a:pt x="110902" y="323490"/>
                        <a:pt x="105337" y="338936"/>
                        <a:pt x="105337" y="338936"/>
                      </a:cubicBezTo>
                      <a:cubicBezTo>
                        <a:pt x="105337" y="338936"/>
                        <a:pt x="129305" y="339684"/>
                        <a:pt x="146008" y="313775"/>
                      </a:cubicBezTo>
                      <a:cubicBezTo>
                        <a:pt x="162711" y="287875"/>
                        <a:pt x="169764" y="233275"/>
                        <a:pt x="169764" y="233275"/>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4" name="Google Shape;13494;p26"/>
                <p:cNvSpPr/>
                <p:nvPr/>
              </p:nvSpPr>
              <p:spPr>
                <a:xfrm>
                  <a:off x="1819787" y="1329396"/>
                  <a:ext cx="182667" cy="242213"/>
                </a:xfrm>
                <a:custGeom>
                  <a:avLst/>
                  <a:gdLst/>
                  <a:ahLst/>
                  <a:cxnLst/>
                  <a:rect l="l" t="t" r="r" b="b"/>
                  <a:pathLst>
                    <a:path w="182667" h="242213" extrusionOk="0">
                      <a:moveTo>
                        <a:pt x="0" y="0"/>
                      </a:moveTo>
                      <a:cubicBezTo>
                        <a:pt x="0" y="0"/>
                        <a:pt x="34820" y="68031"/>
                        <a:pt x="55331" y="95613"/>
                      </a:cubicBezTo>
                      <a:cubicBezTo>
                        <a:pt x="66765" y="111013"/>
                        <a:pt x="74982" y="119840"/>
                        <a:pt x="74982" y="119840"/>
                      </a:cubicBezTo>
                      <a:cubicBezTo>
                        <a:pt x="74982" y="119840"/>
                        <a:pt x="68706" y="119803"/>
                        <a:pt x="53168" y="114479"/>
                      </a:cubicBezTo>
                      <a:cubicBezTo>
                        <a:pt x="37621" y="109155"/>
                        <a:pt x="12811" y="98544"/>
                        <a:pt x="12811" y="98544"/>
                      </a:cubicBezTo>
                      <a:cubicBezTo>
                        <a:pt x="12811" y="98544"/>
                        <a:pt x="34949" y="114997"/>
                        <a:pt x="51855" y="122493"/>
                      </a:cubicBezTo>
                      <a:cubicBezTo>
                        <a:pt x="68771" y="129989"/>
                        <a:pt x="80464" y="128529"/>
                        <a:pt x="80464" y="128529"/>
                      </a:cubicBezTo>
                      <a:cubicBezTo>
                        <a:pt x="80464" y="128529"/>
                        <a:pt x="90003" y="143411"/>
                        <a:pt x="100263" y="155252"/>
                      </a:cubicBezTo>
                      <a:cubicBezTo>
                        <a:pt x="110523" y="167083"/>
                        <a:pt x="121504" y="175883"/>
                        <a:pt x="121504" y="175883"/>
                      </a:cubicBezTo>
                      <a:lnTo>
                        <a:pt x="90483" y="183268"/>
                      </a:lnTo>
                      <a:cubicBezTo>
                        <a:pt x="90483" y="183268"/>
                        <a:pt x="86000" y="172509"/>
                        <a:pt x="74234" y="162646"/>
                      </a:cubicBezTo>
                      <a:cubicBezTo>
                        <a:pt x="62476" y="152774"/>
                        <a:pt x="43435" y="143808"/>
                        <a:pt x="43435" y="143808"/>
                      </a:cubicBezTo>
                      <a:cubicBezTo>
                        <a:pt x="43435" y="143808"/>
                        <a:pt x="59999" y="157091"/>
                        <a:pt x="69926" y="166566"/>
                      </a:cubicBezTo>
                      <a:cubicBezTo>
                        <a:pt x="79854" y="176040"/>
                        <a:pt x="83144" y="181688"/>
                        <a:pt x="83144" y="181688"/>
                      </a:cubicBezTo>
                      <a:lnTo>
                        <a:pt x="52863" y="181484"/>
                      </a:lnTo>
                      <a:lnTo>
                        <a:pt x="12876" y="178147"/>
                      </a:lnTo>
                      <a:lnTo>
                        <a:pt x="52225" y="188925"/>
                      </a:lnTo>
                      <a:cubicBezTo>
                        <a:pt x="52225" y="188925"/>
                        <a:pt x="51957" y="195534"/>
                        <a:pt x="45773" y="202115"/>
                      </a:cubicBezTo>
                      <a:cubicBezTo>
                        <a:pt x="39589" y="208687"/>
                        <a:pt x="27471" y="215223"/>
                        <a:pt x="27471" y="215223"/>
                      </a:cubicBezTo>
                      <a:cubicBezTo>
                        <a:pt x="27471" y="215223"/>
                        <a:pt x="41447" y="212200"/>
                        <a:pt x="49406" y="205767"/>
                      </a:cubicBezTo>
                      <a:cubicBezTo>
                        <a:pt x="57355" y="199333"/>
                        <a:pt x="59296" y="189489"/>
                        <a:pt x="59296" y="189489"/>
                      </a:cubicBezTo>
                      <a:lnTo>
                        <a:pt x="83431" y="189221"/>
                      </a:lnTo>
                      <a:lnTo>
                        <a:pt x="97323" y="190016"/>
                      </a:lnTo>
                      <a:cubicBezTo>
                        <a:pt x="97323" y="190016"/>
                        <a:pt x="97046" y="199980"/>
                        <a:pt x="91167" y="213023"/>
                      </a:cubicBezTo>
                      <a:cubicBezTo>
                        <a:pt x="85289" y="226074"/>
                        <a:pt x="73808" y="242213"/>
                        <a:pt x="73808" y="242213"/>
                      </a:cubicBezTo>
                      <a:cubicBezTo>
                        <a:pt x="73808" y="242213"/>
                        <a:pt x="87692" y="232082"/>
                        <a:pt x="95475" y="218994"/>
                      </a:cubicBezTo>
                      <a:cubicBezTo>
                        <a:pt x="103258" y="205896"/>
                        <a:pt x="104940" y="189822"/>
                        <a:pt x="104940" y="189822"/>
                      </a:cubicBezTo>
                      <a:lnTo>
                        <a:pt x="127558" y="183037"/>
                      </a:lnTo>
                      <a:cubicBezTo>
                        <a:pt x="127558" y="183037"/>
                        <a:pt x="133585" y="189618"/>
                        <a:pt x="145278" y="199232"/>
                      </a:cubicBezTo>
                      <a:cubicBezTo>
                        <a:pt x="156971" y="208845"/>
                        <a:pt x="174330" y="221490"/>
                        <a:pt x="174330" y="221490"/>
                      </a:cubicBezTo>
                      <a:lnTo>
                        <a:pt x="180726" y="204704"/>
                      </a:lnTo>
                      <a:cubicBezTo>
                        <a:pt x="180726" y="204704"/>
                        <a:pt x="163663" y="198122"/>
                        <a:pt x="150935" y="190034"/>
                      </a:cubicBezTo>
                      <a:cubicBezTo>
                        <a:pt x="138198" y="181937"/>
                        <a:pt x="129805" y="172343"/>
                        <a:pt x="129805" y="172343"/>
                      </a:cubicBezTo>
                      <a:lnTo>
                        <a:pt x="130239" y="144391"/>
                      </a:lnTo>
                      <a:cubicBezTo>
                        <a:pt x="130239" y="144391"/>
                        <a:pt x="143392" y="147589"/>
                        <a:pt x="155954" y="140897"/>
                      </a:cubicBezTo>
                      <a:cubicBezTo>
                        <a:pt x="168525" y="134214"/>
                        <a:pt x="182667" y="120247"/>
                        <a:pt x="182667" y="120247"/>
                      </a:cubicBezTo>
                      <a:cubicBezTo>
                        <a:pt x="182667" y="120247"/>
                        <a:pt x="167462" y="131210"/>
                        <a:pt x="154466" y="134778"/>
                      </a:cubicBezTo>
                      <a:cubicBezTo>
                        <a:pt x="141460" y="138346"/>
                        <a:pt x="129962" y="135896"/>
                        <a:pt x="129962" y="135896"/>
                      </a:cubicBezTo>
                      <a:lnTo>
                        <a:pt x="129463" y="91731"/>
                      </a:lnTo>
                      <a:cubicBezTo>
                        <a:pt x="129463" y="91731"/>
                        <a:pt x="135896" y="90077"/>
                        <a:pt x="140268" y="78171"/>
                      </a:cubicBezTo>
                      <a:cubicBezTo>
                        <a:pt x="144631" y="66266"/>
                        <a:pt x="146923" y="44119"/>
                        <a:pt x="146923" y="44119"/>
                      </a:cubicBezTo>
                      <a:cubicBezTo>
                        <a:pt x="146923" y="44119"/>
                        <a:pt x="141405" y="64214"/>
                        <a:pt x="137024" y="74234"/>
                      </a:cubicBezTo>
                      <a:cubicBezTo>
                        <a:pt x="132642" y="84263"/>
                        <a:pt x="129407" y="84216"/>
                        <a:pt x="129407" y="84216"/>
                      </a:cubicBezTo>
                      <a:lnTo>
                        <a:pt x="115200" y="370"/>
                      </a:lnTo>
                      <a:cubicBezTo>
                        <a:pt x="115200" y="370"/>
                        <a:pt x="121338" y="58316"/>
                        <a:pt x="123186" y="87655"/>
                      </a:cubicBezTo>
                      <a:cubicBezTo>
                        <a:pt x="124573" y="109793"/>
                        <a:pt x="124148" y="117779"/>
                        <a:pt x="124148" y="117779"/>
                      </a:cubicBezTo>
                      <a:cubicBezTo>
                        <a:pt x="124148" y="117779"/>
                        <a:pt x="118639" y="112834"/>
                        <a:pt x="111863" y="102629"/>
                      </a:cubicBezTo>
                      <a:cubicBezTo>
                        <a:pt x="105088" y="92424"/>
                        <a:pt x="98201" y="78042"/>
                        <a:pt x="98201" y="78042"/>
                      </a:cubicBezTo>
                      <a:cubicBezTo>
                        <a:pt x="98201" y="78042"/>
                        <a:pt x="103350" y="95419"/>
                        <a:pt x="109515" y="107602"/>
                      </a:cubicBezTo>
                      <a:cubicBezTo>
                        <a:pt x="115672" y="119785"/>
                        <a:pt x="122844" y="126764"/>
                        <a:pt x="122844" y="126764"/>
                      </a:cubicBezTo>
                      <a:lnTo>
                        <a:pt x="123011" y="165558"/>
                      </a:lnTo>
                      <a:cubicBezTo>
                        <a:pt x="123011" y="165558"/>
                        <a:pt x="111891" y="154346"/>
                        <a:pt x="102851" y="144511"/>
                      </a:cubicBezTo>
                      <a:cubicBezTo>
                        <a:pt x="93802" y="134685"/>
                        <a:pt x="85455" y="121902"/>
                        <a:pt x="85455" y="121902"/>
                      </a:cubicBezTo>
                      <a:cubicBezTo>
                        <a:pt x="85455" y="121902"/>
                        <a:pt x="85307" y="103128"/>
                        <a:pt x="81240" y="81508"/>
                      </a:cubicBezTo>
                      <a:cubicBezTo>
                        <a:pt x="77173" y="59878"/>
                        <a:pt x="69177" y="35393"/>
                        <a:pt x="69177" y="35393"/>
                      </a:cubicBezTo>
                      <a:cubicBezTo>
                        <a:pt x="69177" y="35393"/>
                        <a:pt x="74095" y="59481"/>
                        <a:pt x="76637" y="78911"/>
                      </a:cubicBezTo>
                      <a:cubicBezTo>
                        <a:pt x="79169" y="98340"/>
                        <a:pt x="79336" y="113111"/>
                        <a:pt x="79336" y="113111"/>
                      </a:cubicBezTo>
                      <a:cubicBezTo>
                        <a:pt x="79336" y="113111"/>
                        <a:pt x="72810" y="108683"/>
                        <a:pt x="57429" y="87193"/>
                      </a:cubicBezTo>
                      <a:cubicBezTo>
                        <a:pt x="37389" y="59195"/>
                        <a:pt x="0" y="0"/>
                        <a:pt x="0"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95" name="Google Shape;13495;p26"/>
              <p:cNvGrpSpPr/>
              <p:nvPr/>
            </p:nvGrpSpPr>
            <p:grpSpPr>
              <a:xfrm>
                <a:off x="3993817" y="2773829"/>
                <a:ext cx="282007" cy="408750"/>
                <a:chOff x="3993817" y="2773829"/>
                <a:chExt cx="282007" cy="408750"/>
              </a:xfrm>
            </p:grpSpPr>
            <p:sp>
              <p:nvSpPr>
                <p:cNvPr id="13496" name="Google Shape;13496;p26"/>
                <p:cNvSpPr/>
                <p:nvPr/>
              </p:nvSpPr>
              <p:spPr>
                <a:xfrm>
                  <a:off x="3993817" y="2773829"/>
                  <a:ext cx="282007" cy="408750"/>
                </a:xfrm>
                <a:custGeom>
                  <a:avLst/>
                  <a:gdLst/>
                  <a:ahLst/>
                  <a:cxnLst/>
                  <a:rect l="l" t="t" r="r" b="b"/>
                  <a:pathLst>
                    <a:path w="282007" h="408750" extrusionOk="0">
                      <a:moveTo>
                        <a:pt x="107742" y="268270"/>
                      </a:moveTo>
                      <a:cubicBezTo>
                        <a:pt x="107742" y="268270"/>
                        <a:pt x="69715" y="261476"/>
                        <a:pt x="42308" y="221961"/>
                      </a:cubicBezTo>
                      <a:cubicBezTo>
                        <a:pt x="-840" y="159744"/>
                        <a:pt x="1" y="120959"/>
                        <a:pt x="1" y="120959"/>
                      </a:cubicBezTo>
                      <a:cubicBezTo>
                        <a:pt x="1" y="120959"/>
                        <a:pt x="30892" y="165410"/>
                        <a:pt x="39997" y="134879"/>
                      </a:cubicBezTo>
                      <a:cubicBezTo>
                        <a:pt x="44730" y="119036"/>
                        <a:pt x="35949" y="81517"/>
                        <a:pt x="35949" y="81517"/>
                      </a:cubicBezTo>
                      <a:cubicBezTo>
                        <a:pt x="35949" y="81517"/>
                        <a:pt x="48011" y="72256"/>
                        <a:pt x="50359" y="51883"/>
                      </a:cubicBezTo>
                      <a:cubicBezTo>
                        <a:pt x="52707" y="31502"/>
                        <a:pt x="45349" y="0"/>
                        <a:pt x="45349" y="0"/>
                      </a:cubicBezTo>
                      <a:cubicBezTo>
                        <a:pt x="45349" y="0"/>
                        <a:pt x="62505" y="16592"/>
                        <a:pt x="77442" y="41151"/>
                      </a:cubicBezTo>
                      <a:cubicBezTo>
                        <a:pt x="92370" y="65720"/>
                        <a:pt x="105089" y="98248"/>
                        <a:pt x="105089" y="98248"/>
                      </a:cubicBezTo>
                      <a:cubicBezTo>
                        <a:pt x="105089" y="98248"/>
                        <a:pt x="106392" y="83496"/>
                        <a:pt x="108851" y="71045"/>
                      </a:cubicBezTo>
                      <a:cubicBezTo>
                        <a:pt x="111300" y="58585"/>
                        <a:pt x="114905" y="48417"/>
                        <a:pt x="114905" y="48417"/>
                      </a:cubicBezTo>
                      <a:cubicBezTo>
                        <a:pt x="114905" y="48417"/>
                        <a:pt x="122993" y="59869"/>
                        <a:pt x="128918" y="71978"/>
                      </a:cubicBezTo>
                      <a:cubicBezTo>
                        <a:pt x="134853" y="84096"/>
                        <a:pt x="138633" y="96880"/>
                        <a:pt x="138633" y="96880"/>
                      </a:cubicBezTo>
                      <a:cubicBezTo>
                        <a:pt x="138633" y="96880"/>
                        <a:pt x="153182" y="80232"/>
                        <a:pt x="167398" y="70444"/>
                      </a:cubicBezTo>
                      <a:cubicBezTo>
                        <a:pt x="181615" y="60646"/>
                        <a:pt x="195498" y="57697"/>
                        <a:pt x="195498" y="57697"/>
                      </a:cubicBezTo>
                      <a:cubicBezTo>
                        <a:pt x="195498" y="57697"/>
                        <a:pt x="202930" y="94458"/>
                        <a:pt x="205555" y="124222"/>
                      </a:cubicBezTo>
                      <a:cubicBezTo>
                        <a:pt x="208180" y="153985"/>
                        <a:pt x="205990" y="176761"/>
                        <a:pt x="205990" y="176761"/>
                      </a:cubicBezTo>
                      <a:cubicBezTo>
                        <a:pt x="205990" y="176761"/>
                        <a:pt x="212922" y="177611"/>
                        <a:pt x="219522" y="181318"/>
                      </a:cubicBezTo>
                      <a:cubicBezTo>
                        <a:pt x="226112" y="185034"/>
                        <a:pt x="232361" y="191615"/>
                        <a:pt x="232361" y="191615"/>
                      </a:cubicBezTo>
                      <a:cubicBezTo>
                        <a:pt x="232361" y="191615"/>
                        <a:pt x="229496" y="210749"/>
                        <a:pt x="222202" y="222987"/>
                      </a:cubicBezTo>
                      <a:cubicBezTo>
                        <a:pt x="214909" y="235225"/>
                        <a:pt x="203180" y="240559"/>
                        <a:pt x="203180" y="240559"/>
                      </a:cubicBezTo>
                      <a:cubicBezTo>
                        <a:pt x="203180" y="240559"/>
                        <a:pt x="227702" y="252168"/>
                        <a:pt x="247409" y="269934"/>
                      </a:cubicBezTo>
                      <a:cubicBezTo>
                        <a:pt x="267116" y="287709"/>
                        <a:pt x="282007" y="311640"/>
                        <a:pt x="282007" y="311640"/>
                      </a:cubicBezTo>
                      <a:cubicBezTo>
                        <a:pt x="282007" y="311640"/>
                        <a:pt x="260387" y="310559"/>
                        <a:pt x="249276" y="321263"/>
                      </a:cubicBezTo>
                      <a:cubicBezTo>
                        <a:pt x="238175" y="331966"/>
                        <a:pt x="237593" y="354456"/>
                        <a:pt x="237593" y="354456"/>
                      </a:cubicBezTo>
                      <a:cubicBezTo>
                        <a:pt x="237593" y="354456"/>
                        <a:pt x="208106" y="323157"/>
                        <a:pt x="199593" y="370511"/>
                      </a:cubicBezTo>
                      <a:cubicBezTo>
                        <a:pt x="196210" y="389284"/>
                        <a:pt x="206701" y="408751"/>
                        <a:pt x="206701" y="408751"/>
                      </a:cubicBezTo>
                      <a:cubicBezTo>
                        <a:pt x="206701" y="408751"/>
                        <a:pt x="182197" y="402983"/>
                        <a:pt x="156991" y="368284"/>
                      </a:cubicBezTo>
                      <a:cubicBezTo>
                        <a:pt x="131793" y="333593"/>
                        <a:pt x="107742" y="268270"/>
                        <a:pt x="107742" y="26827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7" name="Google Shape;13497;p26"/>
                <p:cNvSpPr/>
                <p:nvPr/>
              </p:nvSpPr>
              <p:spPr>
                <a:xfrm>
                  <a:off x="4029571" y="2830824"/>
                  <a:ext cx="193057" cy="292164"/>
                </a:xfrm>
                <a:custGeom>
                  <a:avLst/>
                  <a:gdLst/>
                  <a:ahLst/>
                  <a:cxnLst/>
                  <a:rect l="l" t="t" r="r" b="b"/>
                  <a:pathLst>
                    <a:path w="193057" h="292164" extrusionOk="0">
                      <a:moveTo>
                        <a:pt x="151610" y="31464"/>
                      </a:moveTo>
                      <a:cubicBezTo>
                        <a:pt x="151610" y="31464"/>
                        <a:pt x="136562" y="100780"/>
                        <a:pt x="123880" y="127124"/>
                      </a:cubicBezTo>
                      <a:cubicBezTo>
                        <a:pt x="116799" y="141821"/>
                        <a:pt x="111032" y="149798"/>
                        <a:pt x="111032" y="149798"/>
                      </a:cubicBezTo>
                      <a:cubicBezTo>
                        <a:pt x="111032" y="149798"/>
                        <a:pt x="117493" y="151489"/>
                        <a:pt x="131903" y="149613"/>
                      </a:cubicBezTo>
                      <a:cubicBezTo>
                        <a:pt x="146304" y="147737"/>
                        <a:pt x="168664" y="142292"/>
                        <a:pt x="168664" y="142292"/>
                      </a:cubicBezTo>
                      <a:cubicBezTo>
                        <a:pt x="168664" y="142292"/>
                        <a:pt x="150870" y="155261"/>
                        <a:pt x="135720" y="159282"/>
                      </a:cubicBezTo>
                      <a:cubicBezTo>
                        <a:pt x="120561" y="163302"/>
                        <a:pt x="108046" y="158376"/>
                        <a:pt x="108046" y="158376"/>
                      </a:cubicBezTo>
                      <a:cubicBezTo>
                        <a:pt x="108046" y="158376"/>
                        <a:pt x="102777" y="172999"/>
                        <a:pt x="95817" y="183897"/>
                      </a:cubicBezTo>
                      <a:cubicBezTo>
                        <a:pt x="88866" y="194794"/>
                        <a:pt x="80233" y="201967"/>
                        <a:pt x="80233" y="201967"/>
                      </a:cubicBezTo>
                      <a:lnTo>
                        <a:pt x="114525" y="219132"/>
                      </a:lnTo>
                      <a:cubicBezTo>
                        <a:pt x="114525" y="219132"/>
                        <a:pt x="115847" y="207883"/>
                        <a:pt x="124952" y="199684"/>
                      </a:cubicBezTo>
                      <a:cubicBezTo>
                        <a:pt x="134066" y="191486"/>
                        <a:pt x="150954" y="186346"/>
                        <a:pt x="150954" y="186346"/>
                      </a:cubicBezTo>
                      <a:cubicBezTo>
                        <a:pt x="150954" y="186346"/>
                        <a:pt x="137939" y="197189"/>
                        <a:pt x="130609" y="205434"/>
                      </a:cubicBezTo>
                      <a:cubicBezTo>
                        <a:pt x="123270" y="213679"/>
                        <a:pt x="121615" y="219327"/>
                        <a:pt x="121615" y="219327"/>
                      </a:cubicBezTo>
                      <a:lnTo>
                        <a:pt x="152802" y="227470"/>
                      </a:lnTo>
                      <a:lnTo>
                        <a:pt x="193057" y="234671"/>
                      </a:lnTo>
                      <a:lnTo>
                        <a:pt x="155751" y="236279"/>
                      </a:lnTo>
                      <a:cubicBezTo>
                        <a:pt x="155751" y="236279"/>
                        <a:pt x="158052" y="244034"/>
                        <a:pt x="166464" y="253379"/>
                      </a:cubicBezTo>
                      <a:cubicBezTo>
                        <a:pt x="174866" y="262724"/>
                        <a:pt x="189378" y="273668"/>
                        <a:pt x="189378" y="273668"/>
                      </a:cubicBezTo>
                      <a:cubicBezTo>
                        <a:pt x="189378" y="273668"/>
                        <a:pt x="174025" y="266283"/>
                        <a:pt x="163839" y="256614"/>
                      </a:cubicBezTo>
                      <a:cubicBezTo>
                        <a:pt x="153653" y="246946"/>
                        <a:pt x="148624" y="234985"/>
                        <a:pt x="148624" y="234985"/>
                      </a:cubicBezTo>
                      <a:lnTo>
                        <a:pt x="123630" y="227997"/>
                      </a:lnTo>
                      <a:lnTo>
                        <a:pt x="109534" y="225067"/>
                      </a:lnTo>
                      <a:cubicBezTo>
                        <a:pt x="109534" y="225067"/>
                        <a:pt x="112880" y="236704"/>
                        <a:pt x="122965" y="253481"/>
                      </a:cubicBezTo>
                      <a:cubicBezTo>
                        <a:pt x="133040" y="270257"/>
                        <a:pt x="149854" y="292164"/>
                        <a:pt x="149854" y="292164"/>
                      </a:cubicBezTo>
                      <a:cubicBezTo>
                        <a:pt x="149854" y="292164"/>
                        <a:pt x="132402" y="276561"/>
                        <a:pt x="120349" y="259202"/>
                      </a:cubicBezTo>
                      <a:cubicBezTo>
                        <a:pt x="108286" y="241852"/>
                        <a:pt x="101612" y="222737"/>
                        <a:pt x="101612" y="222737"/>
                      </a:cubicBezTo>
                      <a:lnTo>
                        <a:pt x="76184" y="208595"/>
                      </a:lnTo>
                      <a:cubicBezTo>
                        <a:pt x="76184" y="208595"/>
                        <a:pt x="71978" y="214566"/>
                        <a:pt x="62864" y="222488"/>
                      </a:cubicBezTo>
                      <a:cubicBezTo>
                        <a:pt x="53750" y="230400"/>
                        <a:pt x="39719" y="240281"/>
                        <a:pt x="39719" y="240281"/>
                      </a:cubicBezTo>
                      <a:lnTo>
                        <a:pt x="27961" y="219021"/>
                      </a:lnTo>
                      <a:cubicBezTo>
                        <a:pt x="27961" y="219021"/>
                        <a:pt x="43546" y="216101"/>
                        <a:pt x="54203" y="210240"/>
                      </a:cubicBezTo>
                      <a:cubicBezTo>
                        <a:pt x="64861" y="204371"/>
                        <a:pt x="70583" y="195562"/>
                        <a:pt x="70583" y="195562"/>
                      </a:cubicBezTo>
                      <a:lnTo>
                        <a:pt x="61533" y="162988"/>
                      </a:lnTo>
                      <a:cubicBezTo>
                        <a:pt x="61533" y="162988"/>
                        <a:pt x="48944" y="163062"/>
                        <a:pt x="33923" y="151822"/>
                      </a:cubicBezTo>
                      <a:cubicBezTo>
                        <a:pt x="18894" y="140582"/>
                        <a:pt x="0" y="120459"/>
                        <a:pt x="0" y="120459"/>
                      </a:cubicBezTo>
                      <a:cubicBezTo>
                        <a:pt x="0" y="120459"/>
                        <a:pt x="19069" y="137393"/>
                        <a:pt x="33581" y="145130"/>
                      </a:cubicBezTo>
                      <a:cubicBezTo>
                        <a:pt x="48093" y="152867"/>
                        <a:pt x="59213" y="153218"/>
                        <a:pt x="59213" y="153218"/>
                      </a:cubicBezTo>
                      <a:lnTo>
                        <a:pt x="46152" y="102084"/>
                      </a:lnTo>
                      <a:cubicBezTo>
                        <a:pt x="46152" y="102084"/>
                        <a:pt x="39007" y="98377"/>
                        <a:pt x="30845" y="83356"/>
                      </a:cubicBezTo>
                      <a:cubicBezTo>
                        <a:pt x="22683" y="68336"/>
                        <a:pt x="13505" y="41993"/>
                        <a:pt x="13505" y="41993"/>
                      </a:cubicBezTo>
                      <a:cubicBezTo>
                        <a:pt x="13505" y="41993"/>
                        <a:pt x="25382" y="66839"/>
                        <a:pt x="32981" y="79687"/>
                      </a:cubicBezTo>
                      <a:cubicBezTo>
                        <a:pt x="40579" y="92535"/>
                        <a:pt x="43906" y="93386"/>
                        <a:pt x="43906" y="93386"/>
                      </a:cubicBezTo>
                      <a:lnTo>
                        <a:pt x="32814" y="0"/>
                      </a:lnTo>
                      <a:cubicBezTo>
                        <a:pt x="32814" y="0"/>
                        <a:pt x="44276" y="65554"/>
                        <a:pt x="51384" y="99089"/>
                      </a:cubicBezTo>
                      <a:cubicBezTo>
                        <a:pt x="56754" y="124406"/>
                        <a:pt x="59647" y="133788"/>
                        <a:pt x="59647" y="133788"/>
                      </a:cubicBezTo>
                      <a:cubicBezTo>
                        <a:pt x="59647" y="133788"/>
                        <a:pt x="63816" y="129573"/>
                        <a:pt x="67671" y="119609"/>
                      </a:cubicBezTo>
                      <a:cubicBezTo>
                        <a:pt x="71535" y="109636"/>
                        <a:pt x="74215" y="94855"/>
                        <a:pt x="74215" y="94855"/>
                      </a:cubicBezTo>
                      <a:cubicBezTo>
                        <a:pt x="74215" y="94855"/>
                        <a:pt x="74243" y="113601"/>
                        <a:pt x="71627" y="126033"/>
                      </a:cubicBezTo>
                      <a:cubicBezTo>
                        <a:pt x="69011" y="138465"/>
                        <a:pt x="63752" y="144585"/>
                        <a:pt x="63752" y="144585"/>
                      </a:cubicBezTo>
                      <a:lnTo>
                        <a:pt x="75509" y="189563"/>
                      </a:lnTo>
                      <a:cubicBezTo>
                        <a:pt x="75509" y="189563"/>
                        <a:pt x="83532" y="179626"/>
                        <a:pt x="89846" y="170725"/>
                      </a:cubicBezTo>
                      <a:cubicBezTo>
                        <a:pt x="96168" y="161814"/>
                        <a:pt x="100854" y="149299"/>
                        <a:pt x="100854" y="149299"/>
                      </a:cubicBezTo>
                      <a:cubicBezTo>
                        <a:pt x="100854" y="149299"/>
                        <a:pt x="95234" y="127549"/>
                        <a:pt x="92794" y="103572"/>
                      </a:cubicBezTo>
                      <a:cubicBezTo>
                        <a:pt x="90345" y="79595"/>
                        <a:pt x="91075" y="53390"/>
                        <a:pt x="91075" y="53390"/>
                      </a:cubicBezTo>
                      <a:cubicBezTo>
                        <a:pt x="91075" y="53390"/>
                        <a:pt x="93395" y="79983"/>
                        <a:pt x="96750" y="101825"/>
                      </a:cubicBezTo>
                      <a:cubicBezTo>
                        <a:pt x="100097" y="123676"/>
                        <a:pt x="104469" y="140786"/>
                        <a:pt x="104469" y="140786"/>
                      </a:cubicBezTo>
                      <a:cubicBezTo>
                        <a:pt x="104469" y="140786"/>
                        <a:pt x="109839" y="137449"/>
                        <a:pt x="119119" y="116762"/>
                      </a:cubicBezTo>
                      <a:cubicBezTo>
                        <a:pt x="131191" y="89809"/>
                        <a:pt x="151610" y="31464"/>
                        <a:pt x="151610" y="31464"/>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498" name="Google Shape;13498;p26"/>
              <p:cNvGrpSpPr/>
              <p:nvPr/>
            </p:nvGrpSpPr>
            <p:grpSpPr>
              <a:xfrm>
                <a:off x="3586610" y="2736421"/>
                <a:ext cx="410531" cy="373330"/>
                <a:chOff x="3586610" y="2736421"/>
                <a:chExt cx="410531" cy="373330"/>
              </a:xfrm>
            </p:grpSpPr>
            <p:sp>
              <p:nvSpPr>
                <p:cNvPr id="13499" name="Google Shape;13499;p26"/>
                <p:cNvSpPr/>
                <p:nvPr/>
              </p:nvSpPr>
              <p:spPr>
                <a:xfrm>
                  <a:off x="3586610" y="2760544"/>
                  <a:ext cx="410531" cy="349207"/>
                </a:xfrm>
                <a:custGeom>
                  <a:avLst/>
                  <a:gdLst/>
                  <a:ahLst/>
                  <a:cxnLst/>
                  <a:rect l="l" t="t" r="r" b="b"/>
                  <a:pathLst>
                    <a:path w="410531" h="349207" extrusionOk="0">
                      <a:moveTo>
                        <a:pt x="268501" y="41588"/>
                      </a:moveTo>
                      <a:cubicBezTo>
                        <a:pt x="268501" y="41588"/>
                        <a:pt x="327631" y="4254"/>
                        <a:pt x="363200" y="11224"/>
                      </a:cubicBezTo>
                      <a:cubicBezTo>
                        <a:pt x="419205" y="22214"/>
                        <a:pt x="409962" y="61147"/>
                        <a:pt x="409962" y="61147"/>
                      </a:cubicBezTo>
                      <a:cubicBezTo>
                        <a:pt x="409962" y="61147"/>
                        <a:pt x="369864" y="53364"/>
                        <a:pt x="349150" y="93786"/>
                      </a:cubicBezTo>
                      <a:cubicBezTo>
                        <a:pt x="338390" y="114768"/>
                        <a:pt x="344722" y="141333"/>
                        <a:pt x="344722" y="141333"/>
                      </a:cubicBezTo>
                      <a:cubicBezTo>
                        <a:pt x="344722" y="141333"/>
                        <a:pt x="323647" y="164350"/>
                        <a:pt x="315763" y="187014"/>
                      </a:cubicBezTo>
                      <a:cubicBezTo>
                        <a:pt x="307869" y="209679"/>
                        <a:pt x="313165" y="231992"/>
                        <a:pt x="313165" y="231992"/>
                      </a:cubicBezTo>
                      <a:cubicBezTo>
                        <a:pt x="313165" y="231992"/>
                        <a:pt x="289244" y="235597"/>
                        <a:pt x="270480" y="228831"/>
                      </a:cubicBezTo>
                      <a:cubicBezTo>
                        <a:pt x="251716" y="222065"/>
                        <a:pt x="238091" y="204937"/>
                        <a:pt x="238091" y="204937"/>
                      </a:cubicBezTo>
                      <a:cubicBezTo>
                        <a:pt x="238091" y="204937"/>
                        <a:pt x="233016" y="220882"/>
                        <a:pt x="226574" y="235911"/>
                      </a:cubicBezTo>
                      <a:cubicBezTo>
                        <a:pt x="220131" y="250941"/>
                        <a:pt x="212329" y="265065"/>
                        <a:pt x="212329" y="265065"/>
                      </a:cubicBezTo>
                      <a:cubicBezTo>
                        <a:pt x="212329" y="265065"/>
                        <a:pt x="201792" y="263207"/>
                        <a:pt x="194822" y="258216"/>
                      </a:cubicBezTo>
                      <a:cubicBezTo>
                        <a:pt x="187853" y="253215"/>
                        <a:pt x="184433" y="245081"/>
                        <a:pt x="184433" y="245081"/>
                      </a:cubicBezTo>
                      <a:cubicBezTo>
                        <a:pt x="184433" y="245081"/>
                        <a:pt x="157895" y="278200"/>
                        <a:pt x="133280" y="304229"/>
                      </a:cubicBezTo>
                      <a:cubicBezTo>
                        <a:pt x="108656" y="330259"/>
                        <a:pt x="85963" y="349208"/>
                        <a:pt x="85963" y="349208"/>
                      </a:cubicBezTo>
                      <a:cubicBezTo>
                        <a:pt x="85963" y="349208"/>
                        <a:pt x="81619" y="321829"/>
                        <a:pt x="83505" y="295725"/>
                      </a:cubicBezTo>
                      <a:cubicBezTo>
                        <a:pt x="85390" y="269622"/>
                        <a:pt x="93515" y="244804"/>
                        <a:pt x="93515" y="244804"/>
                      </a:cubicBezTo>
                      <a:cubicBezTo>
                        <a:pt x="93515" y="244804"/>
                        <a:pt x="82645" y="251995"/>
                        <a:pt x="72912" y="255988"/>
                      </a:cubicBezTo>
                      <a:cubicBezTo>
                        <a:pt x="63169" y="259981"/>
                        <a:pt x="54564" y="260776"/>
                        <a:pt x="54564" y="260776"/>
                      </a:cubicBezTo>
                      <a:cubicBezTo>
                        <a:pt x="54564" y="260776"/>
                        <a:pt x="63021" y="238731"/>
                        <a:pt x="77127" y="218312"/>
                      </a:cubicBezTo>
                      <a:cubicBezTo>
                        <a:pt x="91232" y="197894"/>
                        <a:pt x="110976" y="179111"/>
                        <a:pt x="110976" y="179111"/>
                      </a:cubicBezTo>
                      <a:cubicBezTo>
                        <a:pt x="110976" y="179111"/>
                        <a:pt x="74317" y="196110"/>
                        <a:pt x="46577" y="201517"/>
                      </a:cubicBezTo>
                      <a:cubicBezTo>
                        <a:pt x="18829" y="206915"/>
                        <a:pt x="0" y="200713"/>
                        <a:pt x="0" y="200713"/>
                      </a:cubicBezTo>
                      <a:cubicBezTo>
                        <a:pt x="0" y="200713"/>
                        <a:pt x="34191" y="176763"/>
                        <a:pt x="54046" y="153442"/>
                      </a:cubicBezTo>
                      <a:cubicBezTo>
                        <a:pt x="73892" y="130121"/>
                        <a:pt x="79400" y="107438"/>
                        <a:pt x="79400" y="107438"/>
                      </a:cubicBezTo>
                      <a:cubicBezTo>
                        <a:pt x="79400" y="107438"/>
                        <a:pt x="119951" y="103962"/>
                        <a:pt x="143152" y="47763"/>
                      </a:cubicBezTo>
                      <a:cubicBezTo>
                        <a:pt x="152349" y="25486"/>
                        <a:pt x="139612" y="18572"/>
                        <a:pt x="139612" y="18572"/>
                      </a:cubicBezTo>
                      <a:cubicBezTo>
                        <a:pt x="139612" y="18572"/>
                        <a:pt x="177445" y="-4139"/>
                        <a:pt x="210481" y="668"/>
                      </a:cubicBezTo>
                      <a:cubicBezTo>
                        <a:pt x="243526" y="5474"/>
                        <a:pt x="268501" y="41588"/>
                        <a:pt x="268501" y="4158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0" name="Google Shape;13500;p26"/>
                <p:cNvSpPr/>
                <p:nvPr/>
              </p:nvSpPr>
              <p:spPr>
                <a:xfrm>
                  <a:off x="3667203" y="2736421"/>
                  <a:ext cx="283974" cy="333805"/>
                </a:xfrm>
                <a:custGeom>
                  <a:avLst/>
                  <a:gdLst/>
                  <a:ahLst/>
                  <a:cxnLst/>
                  <a:rect l="l" t="t" r="r" b="b"/>
                  <a:pathLst>
                    <a:path w="283974" h="333805" extrusionOk="0">
                      <a:moveTo>
                        <a:pt x="24587" y="333806"/>
                      </a:moveTo>
                      <a:cubicBezTo>
                        <a:pt x="24587" y="333806"/>
                        <a:pt x="62642" y="248563"/>
                        <a:pt x="88200" y="208096"/>
                      </a:cubicBezTo>
                      <a:cubicBezTo>
                        <a:pt x="102453" y="185524"/>
                        <a:pt x="113250" y="171058"/>
                        <a:pt x="113250" y="171058"/>
                      </a:cubicBezTo>
                      <a:cubicBezTo>
                        <a:pt x="113250" y="171058"/>
                        <a:pt x="103313" y="176872"/>
                        <a:pt x="80001" y="195368"/>
                      </a:cubicBezTo>
                      <a:cubicBezTo>
                        <a:pt x="56690" y="213873"/>
                        <a:pt x="20012" y="245060"/>
                        <a:pt x="20012" y="245060"/>
                      </a:cubicBezTo>
                      <a:cubicBezTo>
                        <a:pt x="20012" y="245060"/>
                        <a:pt x="50968" y="211784"/>
                        <a:pt x="75897" y="190321"/>
                      </a:cubicBezTo>
                      <a:cubicBezTo>
                        <a:pt x="100836" y="168858"/>
                        <a:pt x="119748" y="159208"/>
                        <a:pt x="119748" y="159208"/>
                      </a:cubicBezTo>
                      <a:cubicBezTo>
                        <a:pt x="119748" y="159208"/>
                        <a:pt x="131117" y="138789"/>
                        <a:pt x="144400" y="120081"/>
                      </a:cubicBezTo>
                      <a:cubicBezTo>
                        <a:pt x="157692" y="101363"/>
                        <a:pt x="172888" y="84364"/>
                        <a:pt x="172888" y="84364"/>
                      </a:cubicBezTo>
                      <a:lnTo>
                        <a:pt x="121809" y="107232"/>
                      </a:lnTo>
                      <a:cubicBezTo>
                        <a:pt x="121809" y="107232"/>
                        <a:pt x="117418" y="119766"/>
                        <a:pt x="101252" y="138327"/>
                      </a:cubicBezTo>
                      <a:cubicBezTo>
                        <a:pt x="85094" y="156879"/>
                        <a:pt x="57161" y="181457"/>
                        <a:pt x="57161" y="181457"/>
                      </a:cubicBezTo>
                      <a:cubicBezTo>
                        <a:pt x="57161" y="181457"/>
                        <a:pt x="80075" y="155797"/>
                        <a:pt x="93432" y="139242"/>
                      </a:cubicBezTo>
                      <a:cubicBezTo>
                        <a:pt x="106779" y="122687"/>
                        <a:pt x="110569" y="115237"/>
                        <a:pt x="110569" y="115237"/>
                      </a:cubicBezTo>
                      <a:lnTo>
                        <a:pt x="62587" y="143346"/>
                      </a:lnTo>
                      <a:lnTo>
                        <a:pt x="0" y="182852"/>
                      </a:lnTo>
                      <a:lnTo>
                        <a:pt x="59703" y="138124"/>
                      </a:lnTo>
                      <a:cubicBezTo>
                        <a:pt x="59703" y="138124"/>
                        <a:pt x="57605" y="133206"/>
                        <a:pt x="46134" y="133788"/>
                      </a:cubicBezTo>
                      <a:cubicBezTo>
                        <a:pt x="34653" y="134362"/>
                        <a:pt x="13791" y="140444"/>
                        <a:pt x="13791" y="140444"/>
                      </a:cubicBezTo>
                      <a:cubicBezTo>
                        <a:pt x="13791" y="140444"/>
                        <a:pt x="36724" y="129906"/>
                        <a:pt x="50968" y="127586"/>
                      </a:cubicBezTo>
                      <a:cubicBezTo>
                        <a:pt x="65212" y="125266"/>
                        <a:pt x="70767" y="131154"/>
                        <a:pt x="70767" y="131154"/>
                      </a:cubicBezTo>
                      <a:lnTo>
                        <a:pt x="109127" y="109090"/>
                      </a:lnTo>
                      <a:lnTo>
                        <a:pt x="130969" y="95650"/>
                      </a:lnTo>
                      <a:cubicBezTo>
                        <a:pt x="130969" y="95650"/>
                        <a:pt x="128002" y="88136"/>
                        <a:pt x="115376" y="83375"/>
                      </a:cubicBezTo>
                      <a:cubicBezTo>
                        <a:pt x="102758" y="78615"/>
                        <a:pt x="80463" y="76609"/>
                        <a:pt x="80463" y="76609"/>
                      </a:cubicBezTo>
                      <a:cubicBezTo>
                        <a:pt x="80463" y="76609"/>
                        <a:pt x="105051" y="71701"/>
                        <a:pt x="120709" y="74742"/>
                      </a:cubicBezTo>
                      <a:cubicBezTo>
                        <a:pt x="136367" y="77774"/>
                        <a:pt x="143096" y="88764"/>
                        <a:pt x="143096" y="88764"/>
                      </a:cubicBezTo>
                      <a:lnTo>
                        <a:pt x="180689" y="73189"/>
                      </a:lnTo>
                      <a:cubicBezTo>
                        <a:pt x="180689" y="73189"/>
                        <a:pt x="188592" y="62485"/>
                        <a:pt x="204704" y="44193"/>
                      </a:cubicBezTo>
                      <a:cubicBezTo>
                        <a:pt x="220824" y="25891"/>
                        <a:pt x="245162" y="0"/>
                        <a:pt x="245162" y="0"/>
                      </a:cubicBezTo>
                      <a:lnTo>
                        <a:pt x="259554" y="7201"/>
                      </a:lnTo>
                      <a:cubicBezTo>
                        <a:pt x="259554" y="7201"/>
                        <a:pt x="234153" y="28091"/>
                        <a:pt x="215999" y="46152"/>
                      </a:cubicBezTo>
                      <a:cubicBezTo>
                        <a:pt x="197845" y="64223"/>
                        <a:pt x="186947" y="79465"/>
                        <a:pt x="186947" y="79465"/>
                      </a:cubicBezTo>
                      <a:lnTo>
                        <a:pt x="194711" y="100882"/>
                      </a:lnTo>
                      <a:cubicBezTo>
                        <a:pt x="194711" y="100882"/>
                        <a:pt x="214760" y="86250"/>
                        <a:pt x="236381" y="79872"/>
                      </a:cubicBezTo>
                      <a:cubicBezTo>
                        <a:pt x="258010" y="73494"/>
                        <a:pt x="283975" y="71331"/>
                        <a:pt x="283975" y="71331"/>
                      </a:cubicBezTo>
                      <a:cubicBezTo>
                        <a:pt x="283975" y="71331"/>
                        <a:pt x="257086" y="76812"/>
                        <a:pt x="235558" y="86028"/>
                      </a:cubicBezTo>
                      <a:cubicBezTo>
                        <a:pt x="214039" y="95244"/>
                        <a:pt x="196412" y="107768"/>
                        <a:pt x="196412" y="107768"/>
                      </a:cubicBezTo>
                      <a:lnTo>
                        <a:pt x="206783" y="142708"/>
                      </a:lnTo>
                      <a:cubicBezTo>
                        <a:pt x="206783" y="142708"/>
                        <a:pt x="217413" y="138059"/>
                        <a:pt x="227341" y="143318"/>
                      </a:cubicBezTo>
                      <a:cubicBezTo>
                        <a:pt x="237268" y="148587"/>
                        <a:pt x="246511" y="163756"/>
                        <a:pt x="246511" y="163756"/>
                      </a:cubicBezTo>
                      <a:cubicBezTo>
                        <a:pt x="246511" y="163756"/>
                        <a:pt x="232674" y="153172"/>
                        <a:pt x="223190" y="149382"/>
                      </a:cubicBezTo>
                      <a:cubicBezTo>
                        <a:pt x="213716" y="145602"/>
                        <a:pt x="208586" y="148624"/>
                        <a:pt x="208586" y="148624"/>
                      </a:cubicBezTo>
                      <a:lnTo>
                        <a:pt x="207236" y="227193"/>
                      </a:lnTo>
                      <a:cubicBezTo>
                        <a:pt x="207236" y="227193"/>
                        <a:pt x="202337" y="176289"/>
                        <a:pt x="197854" y="151684"/>
                      </a:cubicBezTo>
                      <a:cubicBezTo>
                        <a:pt x="194462" y="133114"/>
                        <a:pt x="191772" y="127281"/>
                        <a:pt x="191772" y="127281"/>
                      </a:cubicBezTo>
                      <a:cubicBezTo>
                        <a:pt x="191772" y="127281"/>
                        <a:pt x="184276" y="136229"/>
                        <a:pt x="176104" y="150445"/>
                      </a:cubicBezTo>
                      <a:cubicBezTo>
                        <a:pt x="167933" y="164671"/>
                        <a:pt x="160649" y="182242"/>
                        <a:pt x="160649" y="182242"/>
                      </a:cubicBezTo>
                      <a:cubicBezTo>
                        <a:pt x="160649" y="182242"/>
                        <a:pt x="164430" y="163922"/>
                        <a:pt x="171122" y="148735"/>
                      </a:cubicBezTo>
                      <a:cubicBezTo>
                        <a:pt x="177815" y="133539"/>
                        <a:pt x="187428" y="121467"/>
                        <a:pt x="187428" y="121467"/>
                      </a:cubicBezTo>
                      <a:lnTo>
                        <a:pt x="177889" y="91038"/>
                      </a:lnTo>
                      <a:cubicBezTo>
                        <a:pt x="177889" y="91038"/>
                        <a:pt x="163090" y="110042"/>
                        <a:pt x="151221" y="126070"/>
                      </a:cubicBezTo>
                      <a:cubicBezTo>
                        <a:pt x="139362" y="142089"/>
                        <a:pt x="129342" y="159772"/>
                        <a:pt x="129342" y="159772"/>
                      </a:cubicBezTo>
                      <a:cubicBezTo>
                        <a:pt x="129342" y="159772"/>
                        <a:pt x="133853" y="174561"/>
                        <a:pt x="132864" y="195202"/>
                      </a:cubicBezTo>
                      <a:cubicBezTo>
                        <a:pt x="131875" y="215833"/>
                        <a:pt x="125386" y="242324"/>
                        <a:pt x="125386" y="242324"/>
                      </a:cubicBezTo>
                      <a:cubicBezTo>
                        <a:pt x="125386" y="242324"/>
                        <a:pt x="127096" y="218985"/>
                        <a:pt x="126218" y="201478"/>
                      </a:cubicBezTo>
                      <a:cubicBezTo>
                        <a:pt x="125340" y="183962"/>
                        <a:pt x="121864" y="172278"/>
                        <a:pt x="121864" y="172278"/>
                      </a:cubicBezTo>
                      <a:cubicBezTo>
                        <a:pt x="121864" y="172278"/>
                        <a:pt x="112630" y="181762"/>
                        <a:pt x="93663" y="212736"/>
                      </a:cubicBezTo>
                      <a:cubicBezTo>
                        <a:pt x="68946" y="253083"/>
                        <a:pt x="24587" y="333806"/>
                        <a:pt x="24587" y="33380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01" name="Google Shape;13501;p26"/>
              <p:cNvGrpSpPr/>
              <p:nvPr/>
            </p:nvGrpSpPr>
            <p:grpSpPr>
              <a:xfrm>
                <a:off x="3989677" y="3091357"/>
                <a:ext cx="304125" cy="256595"/>
                <a:chOff x="3989677" y="3091357"/>
                <a:chExt cx="304125" cy="256595"/>
              </a:xfrm>
            </p:grpSpPr>
            <p:sp>
              <p:nvSpPr>
                <p:cNvPr id="13502" name="Google Shape;13502;p26"/>
                <p:cNvSpPr/>
                <p:nvPr/>
              </p:nvSpPr>
              <p:spPr>
                <a:xfrm>
                  <a:off x="3989677" y="3109671"/>
                  <a:ext cx="304125" cy="238281"/>
                </a:xfrm>
                <a:custGeom>
                  <a:avLst/>
                  <a:gdLst/>
                  <a:ahLst/>
                  <a:cxnLst/>
                  <a:rect l="l" t="t" r="r" b="b"/>
                  <a:pathLst>
                    <a:path w="304125" h="238281" extrusionOk="0">
                      <a:moveTo>
                        <a:pt x="129222" y="27089"/>
                      </a:moveTo>
                      <a:cubicBezTo>
                        <a:pt x="129222" y="27089"/>
                        <a:pt x="91528" y="866"/>
                        <a:pt x="58298" y="5016"/>
                      </a:cubicBezTo>
                      <a:cubicBezTo>
                        <a:pt x="5980" y="11561"/>
                        <a:pt x="0" y="38061"/>
                        <a:pt x="0" y="38061"/>
                      </a:cubicBezTo>
                      <a:cubicBezTo>
                        <a:pt x="0" y="38061"/>
                        <a:pt x="37436" y="33440"/>
                        <a:pt x="40837" y="61132"/>
                      </a:cubicBezTo>
                      <a:cubicBezTo>
                        <a:pt x="42602" y="75515"/>
                        <a:pt x="27601" y="93401"/>
                        <a:pt x="27601" y="93401"/>
                      </a:cubicBezTo>
                      <a:cubicBezTo>
                        <a:pt x="27601" y="93401"/>
                        <a:pt x="37556" y="109318"/>
                        <a:pt x="36243" y="124782"/>
                      </a:cubicBezTo>
                      <a:cubicBezTo>
                        <a:pt x="34931" y="140256"/>
                        <a:pt x="22350" y="155285"/>
                        <a:pt x="22350" y="155285"/>
                      </a:cubicBezTo>
                      <a:cubicBezTo>
                        <a:pt x="22350" y="155285"/>
                        <a:pt x="41725" y="158105"/>
                        <a:pt x="60368" y="153825"/>
                      </a:cubicBezTo>
                      <a:cubicBezTo>
                        <a:pt x="79003" y="149545"/>
                        <a:pt x="96907" y="138167"/>
                        <a:pt x="96907" y="138167"/>
                      </a:cubicBezTo>
                      <a:cubicBezTo>
                        <a:pt x="96907" y="138167"/>
                        <a:pt x="95576" y="149046"/>
                        <a:pt x="95752" y="159325"/>
                      </a:cubicBezTo>
                      <a:cubicBezTo>
                        <a:pt x="95928" y="169604"/>
                        <a:pt x="97610" y="179291"/>
                        <a:pt x="97610" y="179291"/>
                      </a:cubicBezTo>
                      <a:cubicBezTo>
                        <a:pt x="97610" y="179291"/>
                        <a:pt x="107371" y="178200"/>
                        <a:pt x="115191" y="174928"/>
                      </a:cubicBezTo>
                      <a:cubicBezTo>
                        <a:pt x="123002" y="171655"/>
                        <a:pt x="128871" y="166202"/>
                        <a:pt x="128871" y="166202"/>
                      </a:cubicBezTo>
                      <a:cubicBezTo>
                        <a:pt x="128871" y="166202"/>
                        <a:pt x="139926" y="189052"/>
                        <a:pt x="151859" y="207067"/>
                      </a:cubicBezTo>
                      <a:cubicBezTo>
                        <a:pt x="163792" y="225091"/>
                        <a:pt x="176604" y="238282"/>
                        <a:pt x="176604" y="238282"/>
                      </a:cubicBezTo>
                      <a:cubicBezTo>
                        <a:pt x="176604" y="238282"/>
                        <a:pt x="190182" y="219814"/>
                        <a:pt x="197910" y="202112"/>
                      </a:cubicBezTo>
                      <a:cubicBezTo>
                        <a:pt x="205637" y="184411"/>
                        <a:pt x="207523" y="167477"/>
                        <a:pt x="207523" y="167477"/>
                      </a:cubicBezTo>
                      <a:cubicBezTo>
                        <a:pt x="207523" y="167477"/>
                        <a:pt x="214335" y="172515"/>
                        <a:pt x="221314" y="175381"/>
                      </a:cubicBezTo>
                      <a:cubicBezTo>
                        <a:pt x="228293" y="178237"/>
                        <a:pt x="235447" y="178911"/>
                        <a:pt x="235447" y="178911"/>
                      </a:cubicBezTo>
                      <a:cubicBezTo>
                        <a:pt x="235447" y="178911"/>
                        <a:pt x="236048" y="163854"/>
                        <a:pt x="231186" y="149804"/>
                      </a:cubicBezTo>
                      <a:cubicBezTo>
                        <a:pt x="226324" y="135754"/>
                        <a:pt x="215999" y="122721"/>
                        <a:pt x="215999" y="122721"/>
                      </a:cubicBezTo>
                      <a:cubicBezTo>
                        <a:pt x="215999" y="122721"/>
                        <a:pt x="241575" y="134821"/>
                        <a:pt x="263602" y="138915"/>
                      </a:cubicBezTo>
                      <a:cubicBezTo>
                        <a:pt x="285629" y="143020"/>
                        <a:pt x="304125" y="139128"/>
                        <a:pt x="304125" y="139128"/>
                      </a:cubicBezTo>
                      <a:cubicBezTo>
                        <a:pt x="304125" y="139128"/>
                        <a:pt x="283170" y="122361"/>
                        <a:pt x="274389" y="106259"/>
                      </a:cubicBezTo>
                      <a:cubicBezTo>
                        <a:pt x="265599" y="90147"/>
                        <a:pt x="268982" y="74702"/>
                        <a:pt x="268982" y="74702"/>
                      </a:cubicBezTo>
                      <a:cubicBezTo>
                        <a:pt x="268982" y="74702"/>
                        <a:pt x="235198" y="71698"/>
                        <a:pt x="235308" y="33273"/>
                      </a:cubicBezTo>
                      <a:cubicBezTo>
                        <a:pt x="235355" y="18049"/>
                        <a:pt x="248831" y="13566"/>
                        <a:pt x="248831" y="13566"/>
                      </a:cubicBezTo>
                      <a:cubicBezTo>
                        <a:pt x="248831" y="13566"/>
                        <a:pt x="224290" y="-2406"/>
                        <a:pt x="194027" y="311"/>
                      </a:cubicBezTo>
                      <a:cubicBezTo>
                        <a:pt x="163756" y="3038"/>
                        <a:pt x="129222" y="27089"/>
                        <a:pt x="129222" y="27089"/>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3" name="Google Shape;13503;p26"/>
                <p:cNvSpPr/>
                <p:nvPr/>
              </p:nvSpPr>
              <p:spPr>
                <a:xfrm>
                  <a:off x="4033111" y="3091357"/>
                  <a:ext cx="209417" cy="229531"/>
                </a:xfrm>
                <a:custGeom>
                  <a:avLst/>
                  <a:gdLst/>
                  <a:ahLst/>
                  <a:cxnLst/>
                  <a:rect l="l" t="t" r="r" b="b"/>
                  <a:pathLst>
                    <a:path w="209417" h="229531" extrusionOk="0">
                      <a:moveTo>
                        <a:pt x="130747" y="229531"/>
                      </a:moveTo>
                      <a:cubicBezTo>
                        <a:pt x="130747" y="229531"/>
                        <a:pt x="128436" y="171206"/>
                        <a:pt x="120875" y="143402"/>
                      </a:cubicBezTo>
                      <a:cubicBezTo>
                        <a:pt x="116651" y="127891"/>
                        <a:pt x="112519" y="117918"/>
                        <a:pt x="112519" y="117918"/>
                      </a:cubicBezTo>
                      <a:cubicBezTo>
                        <a:pt x="112519" y="117918"/>
                        <a:pt x="119008" y="122013"/>
                        <a:pt x="132513" y="134916"/>
                      </a:cubicBezTo>
                      <a:cubicBezTo>
                        <a:pt x="146017" y="147811"/>
                        <a:pt x="166528" y="169514"/>
                        <a:pt x="166528" y="169514"/>
                      </a:cubicBezTo>
                      <a:cubicBezTo>
                        <a:pt x="166528" y="169514"/>
                        <a:pt x="151711" y="146489"/>
                        <a:pt x="137874" y="131561"/>
                      </a:cubicBezTo>
                      <a:cubicBezTo>
                        <a:pt x="124027" y="116633"/>
                        <a:pt x="111142" y="109793"/>
                        <a:pt x="111142" y="109793"/>
                      </a:cubicBezTo>
                      <a:cubicBezTo>
                        <a:pt x="111142" y="109793"/>
                        <a:pt x="108647" y="95789"/>
                        <a:pt x="103877" y="82904"/>
                      </a:cubicBezTo>
                      <a:cubicBezTo>
                        <a:pt x="99117" y="70028"/>
                        <a:pt x="92082" y="58270"/>
                        <a:pt x="92082" y="58270"/>
                      </a:cubicBezTo>
                      <a:lnTo>
                        <a:pt x="128002" y="74576"/>
                      </a:lnTo>
                      <a:cubicBezTo>
                        <a:pt x="128002" y="74576"/>
                        <a:pt x="127299" y="83135"/>
                        <a:pt x="134611" y="95955"/>
                      </a:cubicBezTo>
                      <a:cubicBezTo>
                        <a:pt x="141922" y="108776"/>
                        <a:pt x="157239" y="125858"/>
                        <a:pt x="157239" y="125858"/>
                      </a:cubicBezTo>
                      <a:cubicBezTo>
                        <a:pt x="157239" y="125858"/>
                        <a:pt x="146646" y="108120"/>
                        <a:pt x="141045" y="96695"/>
                      </a:cubicBezTo>
                      <a:cubicBezTo>
                        <a:pt x="135452" y="85279"/>
                        <a:pt x="134851" y="80177"/>
                        <a:pt x="134851" y="80177"/>
                      </a:cubicBezTo>
                      <a:lnTo>
                        <a:pt x="166214" y="99967"/>
                      </a:lnTo>
                      <a:lnTo>
                        <a:pt x="206118" y="127725"/>
                      </a:lnTo>
                      <a:lnTo>
                        <a:pt x="170586" y="96482"/>
                      </a:lnTo>
                      <a:cubicBezTo>
                        <a:pt x="170586" y="96482"/>
                        <a:pt x="174154" y="93183"/>
                        <a:pt x="183869" y="93765"/>
                      </a:cubicBezTo>
                      <a:cubicBezTo>
                        <a:pt x="193574" y="94338"/>
                        <a:pt x="209417" y="98784"/>
                        <a:pt x="209417" y="98784"/>
                      </a:cubicBezTo>
                      <a:cubicBezTo>
                        <a:pt x="209417" y="98784"/>
                        <a:pt x="193390" y="91288"/>
                        <a:pt x="181919" y="89485"/>
                      </a:cubicBezTo>
                      <a:cubicBezTo>
                        <a:pt x="170438" y="87692"/>
                        <a:pt x="163524" y="91593"/>
                        <a:pt x="163524" y="91593"/>
                      </a:cubicBezTo>
                      <a:lnTo>
                        <a:pt x="138299" y="76036"/>
                      </a:lnTo>
                      <a:lnTo>
                        <a:pt x="124249" y="66580"/>
                      </a:lnTo>
                      <a:cubicBezTo>
                        <a:pt x="124249" y="66580"/>
                        <a:pt x="129509" y="61543"/>
                        <a:pt x="142117" y="58520"/>
                      </a:cubicBezTo>
                      <a:cubicBezTo>
                        <a:pt x="154734" y="55497"/>
                        <a:pt x="174709" y="54499"/>
                        <a:pt x="174709" y="54499"/>
                      </a:cubicBezTo>
                      <a:cubicBezTo>
                        <a:pt x="174709" y="54499"/>
                        <a:pt x="155233" y="50783"/>
                        <a:pt x="140610" y="52595"/>
                      </a:cubicBezTo>
                      <a:cubicBezTo>
                        <a:pt x="125996" y="54397"/>
                        <a:pt x="116235" y="61727"/>
                        <a:pt x="116235" y="61727"/>
                      </a:cubicBezTo>
                      <a:lnTo>
                        <a:pt x="89356" y="50580"/>
                      </a:lnTo>
                      <a:cubicBezTo>
                        <a:pt x="89356" y="50580"/>
                        <a:pt x="86361" y="43213"/>
                        <a:pt x="78994" y="30568"/>
                      </a:cubicBezTo>
                      <a:cubicBezTo>
                        <a:pt x="71636" y="17914"/>
                        <a:pt x="59897" y="0"/>
                        <a:pt x="59897" y="0"/>
                      </a:cubicBezTo>
                      <a:lnTo>
                        <a:pt x="44876" y="4640"/>
                      </a:lnTo>
                      <a:cubicBezTo>
                        <a:pt x="44876" y="4640"/>
                        <a:pt x="59333" y="19189"/>
                        <a:pt x="68539" y="31714"/>
                      </a:cubicBezTo>
                      <a:cubicBezTo>
                        <a:pt x="77736" y="44239"/>
                        <a:pt x="81693" y="54730"/>
                        <a:pt x="81693" y="54730"/>
                      </a:cubicBezTo>
                      <a:lnTo>
                        <a:pt x="67301" y="69104"/>
                      </a:lnTo>
                      <a:cubicBezTo>
                        <a:pt x="67301" y="69104"/>
                        <a:pt x="55229" y="58880"/>
                        <a:pt x="38831" y="54213"/>
                      </a:cubicBezTo>
                      <a:cubicBezTo>
                        <a:pt x="22443" y="49545"/>
                        <a:pt x="776" y="47668"/>
                        <a:pt x="776" y="47668"/>
                      </a:cubicBezTo>
                      <a:cubicBezTo>
                        <a:pt x="776" y="47668"/>
                        <a:pt x="22045" y="51809"/>
                        <a:pt x="37334" y="58400"/>
                      </a:cubicBezTo>
                      <a:cubicBezTo>
                        <a:pt x="52622" y="64981"/>
                        <a:pt x="63363" y="73735"/>
                        <a:pt x="63363" y="73735"/>
                      </a:cubicBezTo>
                      <a:lnTo>
                        <a:pt x="41872" y="97231"/>
                      </a:lnTo>
                      <a:cubicBezTo>
                        <a:pt x="41872" y="97231"/>
                        <a:pt x="34357" y="93913"/>
                        <a:pt x="23894" y="97314"/>
                      </a:cubicBezTo>
                      <a:cubicBezTo>
                        <a:pt x="13421" y="100716"/>
                        <a:pt x="0" y="110846"/>
                        <a:pt x="0" y="110846"/>
                      </a:cubicBezTo>
                      <a:cubicBezTo>
                        <a:pt x="0" y="110846"/>
                        <a:pt x="15751" y="103896"/>
                        <a:pt x="25299" y="101483"/>
                      </a:cubicBezTo>
                      <a:cubicBezTo>
                        <a:pt x="34847" y="99080"/>
                        <a:pt x="38193" y="101206"/>
                        <a:pt x="38193" y="101206"/>
                      </a:cubicBezTo>
                      <a:lnTo>
                        <a:pt x="11184" y="154420"/>
                      </a:lnTo>
                      <a:cubicBezTo>
                        <a:pt x="11184" y="154420"/>
                        <a:pt x="33673" y="120035"/>
                        <a:pt x="46365" y="103452"/>
                      </a:cubicBezTo>
                      <a:cubicBezTo>
                        <a:pt x="55950" y="90936"/>
                        <a:pt x="60368" y="87026"/>
                        <a:pt x="60368" y="87026"/>
                      </a:cubicBezTo>
                      <a:cubicBezTo>
                        <a:pt x="60368" y="87026"/>
                        <a:pt x="63640" y="93201"/>
                        <a:pt x="65600" y="102962"/>
                      </a:cubicBezTo>
                      <a:cubicBezTo>
                        <a:pt x="67560" y="112723"/>
                        <a:pt x="67550" y="124730"/>
                        <a:pt x="67550" y="124730"/>
                      </a:cubicBezTo>
                      <a:cubicBezTo>
                        <a:pt x="67550" y="124730"/>
                        <a:pt x="70850" y="112270"/>
                        <a:pt x="70518" y="101880"/>
                      </a:cubicBezTo>
                      <a:cubicBezTo>
                        <a:pt x="70185" y="91482"/>
                        <a:pt x="66210" y="83163"/>
                        <a:pt x="66210" y="83163"/>
                      </a:cubicBezTo>
                      <a:lnTo>
                        <a:pt x="85362" y="62707"/>
                      </a:lnTo>
                      <a:cubicBezTo>
                        <a:pt x="85362" y="62707"/>
                        <a:pt x="91334" y="75814"/>
                        <a:pt x="95835" y="86851"/>
                      </a:cubicBezTo>
                      <a:cubicBezTo>
                        <a:pt x="100346" y="97888"/>
                        <a:pt x="102657" y="110024"/>
                        <a:pt x="102657" y="110024"/>
                      </a:cubicBezTo>
                      <a:cubicBezTo>
                        <a:pt x="102657" y="110024"/>
                        <a:pt x="93450" y="119961"/>
                        <a:pt x="86906" y="133955"/>
                      </a:cubicBezTo>
                      <a:cubicBezTo>
                        <a:pt x="80362" y="147940"/>
                        <a:pt x="76470" y="165974"/>
                        <a:pt x="76470" y="165974"/>
                      </a:cubicBezTo>
                      <a:cubicBezTo>
                        <a:pt x="76470" y="165974"/>
                        <a:pt x="83356" y="150149"/>
                        <a:pt x="90400" y="138309"/>
                      </a:cubicBezTo>
                      <a:cubicBezTo>
                        <a:pt x="97443" y="126468"/>
                        <a:pt x="104635" y="118611"/>
                        <a:pt x="104635" y="118611"/>
                      </a:cubicBezTo>
                      <a:cubicBezTo>
                        <a:pt x="104635" y="118611"/>
                        <a:pt x="109210" y="125174"/>
                        <a:pt x="114488" y="146452"/>
                      </a:cubicBezTo>
                      <a:cubicBezTo>
                        <a:pt x="121365" y="174164"/>
                        <a:pt x="130747" y="229531"/>
                        <a:pt x="130747" y="229531"/>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04" name="Google Shape;13504;p26"/>
              <p:cNvGrpSpPr/>
              <p:nvPr/>
            </p:nvGrpSpPr>
            <p:grpSpPr>
              <a:xfrm>
                <a:off x="5401592" y="1427237"/>
                <a:ext cx="445705" cy="458692"/>
                <a:chOff x="5401592" y="1427237"/>
                <a:chExt cx="445705" cy="458692"/>
              </a:xfrm>
            </p:grpSpPr>
            <p:sp>
              <p:nvSpPr>
                <p:cNvPr id="13505" name="Google Shape;13505;p26"/>
                <p:cNvSpPr/>
                <p:nvPr/>
              </p:nvSpPr>
              <p:spPr>
                <a:xfrm>
                  <a:off x="5427379" y="1427237"/>
                  <a:ext cx="419918" cy="458692"/>
                </a:xfrm>
                <a:custGeom>
                  <a:avLst/>
                  <a:gdLst/>
                  <a:ahLst/>
                  <a:cxnLst/>
                  <a:rect l="l" t="t" r="r" b="b"/>
                  <a:pathLst>
                    <a:path w="419918" h="458692" extrusionOk="0">
                      <a:moveTo>
                        <a:pt x="79643" y="0"/>
                      </a:moveTo>
                      <a:cubicBezTo>
                        <a:pt x="79643" y="0"/>
                        <a:pt x="32594" y="17193"/>
                        <a:pt x="17832" y="102823"/>
                      </a:cubicBezTo>
                      <a:cubicBezTo>
                        <a:pt x="8459" y="157211"/>
                        <a:pt x="52199" y="210287"/>
                        <a:pt x="52199" y="210287"/>
                      </a:cubicBezTo>
                      <a:cubicBezTo>
                        <a:pt x="52208" y="210277"/>
                        <a:pt x="7757" y="272254"/>
                        <a:pt x="1074" y="321493"/>
                      </a:cubicBezTo>
                      <a:cubicBezTo>
                        <a:pt x="-5600" y="370733"/>
                        <a:pt x="21012" y="405543"/>
                        <a:pt x="21012" y="405543"/>
                      </a:cubicBezTo>
                      <a:cubicBezTo>
                        <a:pt x="21012" y="405543"/>
                        <a:pt x="29802" y="382749"/>
                        <a:pt x="56534" y="378396"/>
                      </a:cubicBezTo>
                      <a:cubicBezTo>
                        <a:pt x="123983" y="367424"/>
                        <a:pt x="127015" y="420573"/>
                        <a:pt x="127015" y="420573"/>
                      </a:cubicBezTo>
                      <a:cubicBezTo>
                        <a:pt x="127015" y="420573"/>
                        <a:pt x="154181" y="410729"/>
                        <a:pt x="181902" y="420277"/>
                      </a:cubicBezTo>
                      <a:cubicBezTo>
                        <a:pt x="209613" y="429826"/>
                        <a:pt x="237935" y="458693"/>
                        <a:pt x="237935" y="458693"/>
                      </a:cubicBezTo>
                      <a:cubicBezTo>
                        <a:pt x="237935" y="458702"/>
                        <a:pt x="245774" y="428125"/>
                        <a:pt x="239959" y="393989"/>
                      </a:cubicBezTo>
                      <a:cubicBezTo>
                        <a:pt x="234145" y="359863"/>
                        <a:pt x="214540" y="322353"/>
                        <a:pt x="214540" y="322353"/>
                      </a:cubicBezTo>
                      <a:cubicBezTo>
                        <a:pt x="214540" y="322353"/>
                        <a:pt x="236696" y="335275"/>
                        <a:pt x="261044" y="339111"/>
                      </a:cubicBezTo>
                      <a:cubicBezTo>
                        <a:pt x="285400" y="342947"/>
                        <a:pt x="311882" y="337669"/>
                        <a:pt x="311882" y="337669"/>
                      </a:cubicBezTo>
                      <a:cubicBezTo>
                        <a:pt x="311882" y="337669"/>
                        <a:pt x="311263" y="326374"/>
                        <a:pt x="306687" y="316003"/>
                      </a:cubicBezTo>
                      <a:cubicBezTo>
                        <a:pt x="302103" y="305632"/>
                        <a:pt x="293682" y="296074"/>
                        <a:pt x="293691" y="296074"/>
                      </a:cubicBezTo>
                      <a:cubicBezTo>
                        <a:pt x="293691" y="296074"/>
                        <a:pt x="323658" y="288291"/>
                        <a:pt x="355215" y="270942"/>
                      </a:cubicBezTo>
                      <a:cubicBezTo>
                        <a:pt x="386772" y="253592"/>
                        <a:pt x="419918" y="226749"/>
                        <a:pt x="419918" y="226749"/>
                      </a:cubicBezTo>
                      <a:cubicBezTo>
                        <a:pt x="419918" y="226749"/>
                        <a:pt x="397642" y="209889"/>
                        <a:pt x="366769" y="195839"/>
                      </a:cubicBezTo>
                      <a:cubicBezTo>
                        <a:pt x="335887" y="181789"/>
                        <a:pt x="296288" y="170420"/>
                        <a:pt x="296288" y="170420"/>
                      </a:cubicBezTo>
                      <a:cubicBezTo>
                        <a:pt x="296288" y="170420"/>
                        <a:pt x="306234" y="159596"/>
                        <a:pt x="312464" y="146156"/>
                      </a:cubicBezTo>
                      <a:cubicBezTo>
                        <a:pt x="318694" y="132716"/>
                        <a:pt x="321421" y="116688"/>
                        <a:pt x="321421" y="116688"/>
                      </a:cubicBezTo>
                      <a:cubicBezTo>
                        <a:pt x="321421" y="116698"/>
                        <a:pt x="304497" y="116688"/>
                        <a:pt x="286463" y="119295"/>
                      </a:cubicBezTo>
                      <a:cubicBezTo>
                        <a:pt x="268429" y="121902"/>
                        <a:pt x="249203" y="127096"/>
                        <a:pt x="249203" y="127096"/>
                      </a:cubicBezTo>
                      <a:cubicBezTo>
                        <a:pt x="249203" y="127096"/>
                        <a:pt x="270278" y="95466"/>
                        <a:pt x="278957" y="64408"/>
                      </a:cubicBezTo>
                      <a:cubicBezTo>
                        <a:pt x="287637" y="33359"/>
                        <a:pt x="283865" y="2884"/>
                        <a:pt x="283865" y="2884"/>
                      </a:cubicBezTo>
                      <a:cubicBezTo>
                        <a:pt x="283865" y="2884"/>
                        <a:pt x="256801" y="27342"/>
                        <a:pt x="229561" y="33794"/>
                      </a:cubicBezTo>
                      <a:cubicBezTo>
                        <a:pt x="202320" y="40236"/>
                        <a:pt x="174969" y="28876"/>
                        <a:pt x="174969" y="28876"/>
                      </a:cubicBezTo>
                      <a:cubicBezTo>
                        <a:pt x="174969" y="28876"/>
                        <a:pt x="142608" y="57706"/>
                        <a:pt x="117485" y="58917"/>
                      </a:cubicBezTo>
                      <a:cubicBezTo>
                        <a:pt x="69086" y="61256"/>
                        <a:pt x="79643" y="0"/>
                        <a:pt x="79643" y="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6" name="Google Shape;13506;p26"/>
                <p:cNvSpPr/>
                <p:nvPr/>
              </p:nvSpPr>
              <p:spPr>
                <a:xfrm>
                  <a:off x="5401592" y="1481533"/>
                  <a:ext cx="398333" cy="338834"/>
                </a:xfrm>
                <a:custGeom>
                  <a:avLst/>
                  <a:gdLst/>
                  <a:ahLst/>
                  <a:cxnLst/>
                  <a:rect l="l" t="t" r="r" b="b"/>
                  <a:pathLst>
                    <a:path w="398333" h="338834" extrusionOk="0">
                      <a:moveTo>
                        <a:pt x="198150" y="0"/>
                      </a:moveTo>
                      <a:cubicBezTo>
                        <a:pt x="198159" y="9"/>
                        <a:pt x="179654" y="24458"/>
                        <a:pt x="173027" y="42178"/>
                      </a:cubicBezTo>
                      <a:cubicBezTo>
                        <a:pt x="166390" y="59897"/>
                        <a:pt x="171585" y="71063"/>
                        <a:pt x="171585" y="71063"/>
                      </a:cubicBezTo>
                      <a:lnTo>
                        <a:pt x="129121" y="112085"/>
                      </a:lnTo>
                      <a:cubicBezTo>
                        <a:pt x="129121" y="112085"/>
                        <a:pt x="114294" y="97166"/>
                        <a:pt x="103701" y="74529"/>
                      </a:cubicBezTo>
                      <a:cubicBezTo>
                        <a:pt x="93099" y="51892"/>
                        <a:pt x="87230" y="19069"/>
                        <a:pt x="87230" y="19069"/>
                      </a:cubicBezTo>
                      <a:cubicBezTo>
                        <a:pt x="87230" y="19069"/>
                        <a:pt x="89319" y="53334"/>
                        <a:pt x="96473" y="78282"/>
                      </a:cubicBezTo>
                      <a:cubicBezTo>
                        <a:pt x="103636" y="103230"/>
                        <a:pt x="120746" y="119591"/>
                        <a:pt x="120746" y="119591"/>
                      </a:cubicBezTo>
                      <a:lnTo>
                        <a:pt x="94745" y="146748"/>
                      </a:lnTo>
                      <a:cubicBezTo>
                        <a:pt x="94745" y="146748"/>
                        <a:pt x="76572" y="143235"/>
                        <a:pt x="55174" y="132014"/>
                      </a:cubicBezTo>
                      <a:cubicBezTo>
                        <a:pt x="33766" y="120792"/>
                        <a:pt x="8957" y="101677"/>
                        <a:pt x="8957" y="101677"/>
                      </a:cubicBezTo>
                      <a:lnTo>
                        <a:pt x="0" y="127096"/>
                      </a:lnTo>
                      <a:cubicBezTo>
                        <a:pt x="0" y="127096"/>
                        <a:pt x="30549" y="140814"/>
                        <a:pt x="52281" y="149059"/>
                      </a:cubicBezTo>
                      <a:cubicBezTo>
                        <a:pt x="74021" y="157294"/>
                        <a:pt x="86943" y="160030"/>
                        <a:pt x="86943" y="160030"/>
                      </a:cubicBezTo>
                      <a:lnTo>
                        <a:pt x="104857" y="200184"/>
                      </a:lnTo>
                      <a:cubicBezTo>
                        <a:pt x="104857" y="200184"/>
                        <a:pt x="91325" y="217857"/>
                        <a:pt x="87230" y="241779"/>
                      </a:cubicBezTo>
                      <a:cubicBezTo>
                        <a:pt x="83144" y="265691"/>
                        <a:pt x="88394" y="295788"/>
                        <a:pt x="88394" y="295788"/>
                      </a:cubicBezTo>
                      <a:cubicBezTo>
                        <a:pt x="88385" y="295797"/>
                        <a:pt x="91251" y="263408"/>
                        <a:pt x="97342" y="242352"/>
                      </a:cubicBezTo>
                      <a:cubicBezTo>
                        <a:pt x="103433" y="221305"/>
                        <a:pt x="112649" y="211451"/>
                        <a:pt x="112649" y="211451"/>
                      </a:cubicBezTo>
                      <a:lnTo>
                        <a:pt x="128538" y="231380"/>
                      </a:lnTo>
                      <a:lnTo>
                        <a:pt x="154244" y="267485"/>
                      </a:lnTo>
                      <a:cubicBezTo>
                        <a:pt x="154253" y="267485"/>
                        <a:pt x="146896" y="279658"/>
                        <a:pt x="149336" y="297526"/>
                      </a:cubicBezTo>
                      <a:cubicBezTo>
                        <a:pt x="151776" y="315393"/>
                        <a:pt x="163783" y="338834"/>
                        <a:pt x="163783" y="338834"/>
                      </a:cubicBezTo>
                      <a:cubicBezTo>
                        <a:pt x="163783" y="338834"/>
                        <a:pt x="157248" y="314644"/>
                        <a:pt x="156851" y="299263"/>
                      </a:cubicBezTo>
                      <a:cubicBezTo>
                        <a:pt x="156444" y="283873"/>
                        <a:pt x="162341" y="277301"/>
                        <a:pt x="162341" y="277301"/>
                      </a:cubicBezTo>
                      <a:lnTo>
                        <a:pt x="214908" y="325542"/>
                      </a:lnTo>
                      <a:lnTo>
                        <a:pt x="168691" y="269222"/>
                      </a:lnTo>
                      <a:lnTo>
                        <a:pt x="136053" y="224734"/>
                      </a:lnTo>
                      <a:cubicBezTo>
                        <a:pt x="136053" y="224734"/>
                        <a:pt x="144955" y="224179"/>
                        <a:pt x="164652" y="229938"/>
                      </a:cubicBezTo>
                      <a:cubicBezTo>
                        <a:pt x="184340" y="235687"/>
                        <a:pt x="214622" y="247842"/>
                        <a:pt x="214622" y="247842"/>
                      </a:cubicBezTo>
                      <a:cubicBezTo>
                        <a:pt x="214622" y="247842"/>
                        <a:pt x="185829" y="227923"/>
                        <a:pt x="163783" y="219826"/>
                      </a:cubicBezTo>
                      <a:cubicBezTo>
                        <a:pt x="141738" y="211719"/>
                        <a:pt x="126514" y="215204"/>
                        <a:pt x="126514" y="215204"/>
                      </a:cubicBezTo>
                      <a:lnTo>
                        <a:pt x="100235" y="162341"/>
                      </a:lnTo>
                      <a:cubicBezTo>
                        <a:pt x="100235" y="162341"/>
                        <a:pt x="120385" y="170170"/>
                        <a:pt x="142690" y="174182"/>
                      </a:cubicBezTo>
                      <a:cubicBezTo>
                        <a:pt x="165003" y="178203"/>
                        <a:pt x="189489" y="178517"/>
                        <a:pt x="189489" y="178517"/>
                      </a:cubicBezTo>
                      <a:cubicBezTo>
                        <a:pt x="189489" y="178517"/>
                        <a:pt x="200544" y="197226"/>
                        <a:pt x="225880" y="215204"/>
                      </a:cubicBezTo>
                      <a:cubicBezTo>
                        <a:pt x="251226" y="233182"/>
                        <a:pt x="290879" y="250440"/>
                        <a:pt x="290879" y="250440"/>
                      </a:cubicBezTo>
                      <a:cubicBezTo>
                        <a:pt x="290879" y="250440"/>
                        <a:pt x="254035" y="223671"/>
                        <a:pt x="232240" y="205665"/>
                      </a:cubicBezTo>
                      <a:cubicBezTo>
                        <a:pt x="210444" y="187668"/>
                        <a:pt x="203641" y="178231"/>
                        <a:pt x="203641" y="178231"/>
                      </a:cubicBezTo>
                      <a:cubicBezTo>
                        <a:pt x="203641" y="178231"/>
                        <a:pt x="220879" y="182178"/>
                        <a:pt x="247842" y="184581"/>
                      </a:cubicBezTo>
                      <a:cubicBezTo>
                        <a:pt x="296167" y="188888"/>
                        <a:pt x="398334" y="176206"/>
                        <a:pt x="398334" y="176206"/>
                      </a:cubicBezTo>
                      <a:cubicBezTo>
                        <a:pt x="398334" y="176206"/>
                        <a:pt x="301824" y="176548"/>
                        <a:pt x="253610" y="173313"/>
                      </a:cubicBezTo>
                      <a:cubicBezTo>
                        <a:pt x="216600" y="170836"/>
                        <a:pt x="205378" y="165521"/>
                        <a:pt x="205378" y="165521"/>
                      </a:cubicBezTo>
                      <a:cubicBezTo>
                        <a:pt x="205378" y="165521"/>
                        <a:pt x="219391" y="151813"/>
                        <a:pt x="240614" y="137209"/>
                      </a:cubicBezTo>
                      <a:cubicBezTo>
                        <a:pt x="261846" y="122613"/>
                        <a:pt x="290297" y="107168"/>
                        <a:pt x="290297" y="107168"/>
                      </a:cubicBezTo>
                      <a:cubicBezTo>
                        <a:pt x="290297" y="107168"/>
                        <a:pt x="258361" y="118463"/>
                        <a:pt x="233395" y="132883"/>
                      </a:cubicBezTo>
                      <a:cubicBezTo>
                        <a:pt x="208429" y="147293"/>
                        <a:pt x="190358" y="164652"/>
                        <a:pt x="190358" y="164652"/>
                      </a:cubicBezTo>
                      <a:cubicBezTo>
                        <a:pt x="190358" y="164652"/>
                        <a:pt x="169292" y="164430"/>
                        <a:pt x="150205" y="160317"/>
                      </a:cubicBezTo>
                      <a:cubicBezTo>
                        <a:pt x="131117" y="156204"/>
                        <a:pt x="108323" y="150205"/>
                        <a:pt x="108323" y="150205"/>
                      </a:cubicBezTo>
                      <a:lnTo>
                        <a:pt x="145583" y="113814"/>
                      </a:lnTo>
                      <a:cubicBezTo>
                        <a:pt x="145583" y="113814"/>
                        <a:pt x="159716" y="117927"/>
                        <a:pt x="177935" y="115542"/>
                      </a:cubicBezTo>
                      <a:cubicBezTo>
                        <a:pt x="196154" y="113167"/>
                        <a:pt x="218375" y="104284"/>
                        <a:pt x="218375" y="104284"/>
                      </a:cubicBezTo>
                      <a:cubicBezTo>
                        <a:pt x="218375" y="104284"/>
                        <a:pt x="197254" y="107861"/>
                        <a:pt x="180246" y="107463"/>
                      </a:cubicBezTo>
                      <a:cubicBezTo>
                        <a:pt x="163238" y="107057"/>
                        <a:pt x="152516" y="103415"/>
                        <a:pt x="152516" y="103415"/>
                      </a:cubicBezTo>
                      <a:cubicBezTo>
                        <a:pt x="152516" y="103415"/>
                        <a:pt x="159697" y="95410"/>
                        <a:pt x="182270" y="76554"/>
                      </a:cubicBezTo>
                      <a:cubicBezTo>
                        <a:pt x="212172" y="51560"/>
                        <a:pt x="274121" y="5786"/>
                        <a:pt x="274121" y="5786"/>
                      </a:cubicBezTo>
                      <a:lnTo>
                        <a:pt x="178804" y="63844"/>
                      </a:lnTo>
                      <a:cubicBezTo>
                        <a:pt x="178804" y="63844"/>
                        <a:pt x="175421" y="59296"/>
                        <a:pt x="180246" y="43333"/>
                      </a:cubicBezTo>
                      <a:cubicBezTo>
                        <a:pt x="185070" y="27370"/>
                        <a:pt x="198150" y="0"/>
                        <a:pt x="198150"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07" name="Google Shape;13507;p26"/>
              <p:cNvGrpSpPr/>
              <p:nvPr/>
            </p:nvGrpSpPr>
            <p:grpSpPr>
              <a:xfrm>
                <a:off x="4366113" y="2250054"/>
                <a:ext cx="327787" cy="279112"/>
                <a:chOff x="4366113" y="2250054"/>
                <a:chExt cx="327787" cy="279112"/>
              </a:xfrm>
            </p:grpSpPr>
            <p:sp>
              <p:nvSpPr>
                <p:cNvPr id="13508" name="Google Shape;13508;p26"/>
                <p:cNvSpPr/>
                <p:nvPr/>
              </p:nvSpPr>
              <p:spPr>
                <a:xfrm>
                  <a:off x="4366113" y="2250054"/>
                  <a:ext cx="313436" cy="279112"/>
                </a:xfrm>
                <a:custGeom>
                  <a:avLst/>
                  <a:gdLst/>
                  <a:ahLst/>
                  <a:cxnLst/>
                  <a:rect l="l" t="t" r="r" b="b"/>
                  <a:pathLst>
                    <a:path w="313436" h="279112" extrusionOk="0">
                      <a:moveTo>
                        <a:pt x="266172" y="137421"/>
                      </a:moveTo>
                      <a:cubicBezTo>
                        <a:pt x="266172" y="137421"/>
                        <a:pt x="308118" y="166427"/>
                        <a:pt x="312435" y="199999"/>
                      </a:cubicBezTo>
                      <a:cubicBezTo>
                        <a:pt x="319238" y="252871"/>
                        <a:pt x="289169" y="266477"/>
                        <a:pt x="289169" y="266477"/>
                      </a:cubicBezTo>
                      <a:cubicBezTo>
                        <a:pt x="289169" y="266477"/>
                        <a:pt x="284234" y="228662"/>
                        <a:pt x="250116" y="233487"/>
                      </a:cubicBezTo>
                      <a:cubicBezTo>
                        <a:pt x="232406" y="235983"/>
                        <a:pt x="215176" y="255838"/>
                        <a:pt x="215176" y="255838"/>
                      </a:cubicBezTo>
                      <a:cubicBezTo>
                        <a:pt x="215176" y="255838"/>
                        <a:pt x="193334" y="250819"/>
                        <a:pt x="175171" y="256633"/>
                      </a:cubicBezTo>
                      <a:cubicBezTo>
                        <a:pt x="157008" y="262456"/>
                        <a:pt x="142533" y="279113"/>
                        <a:pt x="142533" y="279113"/>
                      </a:cubicBezTo>
                      <a:cubicBezTo>
                        <a:pt x="142533" y="279113"/>
                        <a:pt x="133742" y="261079"/>
                        <a:pt x="133650" y="241668"/>
                      </a:cubicBezTo>
                      <a:cubicBezTo>
                        <a:pt x="133557" y="222266"/>
                        <a:pt x="142181" y="201487"/>
                        <a:pt x="142181" y="201487"/>
                      </a:cubicBezTo>
                      <a:cubicBezTo>
                        <a:pt x="142181" y="201487"/>
                        <a:pt x="129527" y="205979"/>
                        <a:pt x="117169" y="208826"/>
                      </a:cubicBezTo>
                      <a:cubicBezTo>
                        <a:pt x="104810" y="211673"/>
                        <a:pt x="92739" y="212875"/>
                        <a:pt x="92739" y="212875"/>
                      </a:cubicBezTo>
                      <a:cubicBezTo>
                        <a:pt x="92739" y="212875"/>
                        <a:pt x="91306" y="203049"/>
                        <a:pt x="93044" y="194480"/>
                      </a:cubicBezTo>
                      <a:cubicBezTo>
                        <a:pt x="94772" y="185912"/>
                        <a:pt x="99662" y="178591"/>
                        <a:pt x="99662" y="178591"/>
                      </a:cubicBezTo>
                      <a:cubicBezTo>
                        <a:pt x="99662" y="178591"/>
                        <a:pt x="69214" y="174543"/>
                        <a:pt x="44294" y="168211"/>
                      </a:cubicBezTo>
                      <a:cubicBezTo>
                        <a:pt x="19374" y="161879"/>
                        <a:pt x="0" y="153273"/>
                        <a:pt x="0" y="153273"/>
                      </a:cubicBezTo>
                      <a:cubicBezTo>
                        <a:pt x="0" y="153273"/>
                        <a:pt x="18311" y="134639"/>
                        <a:pt x="37352" y="121911"/>
                      </a:cubicBezTo>
                      <a:cubicBezTo>
                        <a:pt x="56394" y="109192"/>
                        <a:pt x="76147" y="102380"/>
                        <a:pt x="76147" y="102380"/>
                      </a:cubicBezTo>
                      <a:cubicBezTo>
                        <a:pt x="76147" y="102380"/>
                        <a:pt x="68197" y="97231"/>
                        <a:pt x="62827" y="91278"/>
                      </a:cubicBezTo>
                      <a:cubicBezTo>
                        <a:pt x="57447" y="85316"/>
                        <a:pt x="54637" y="78550"/>
                        <a:pt x="54637" y="78550"/>
                      </a:cubicBezTo>
                      <a:cubicBezTo>
                        <a:pt x="54637" y="78550"/>
                        <a:pt x="72505" y="73549"/>
                        <a:pt x="90696" y="74159"/>
                      </a:cubicBezTo>
                      <a:cubicBezTo>
                        <a:pt x="108878" y="74770"/>
                        <a:pt x="127374" y="80990"/>
                        <a:pt x="127374" y="80990"/>
                      </a:cubicBezTo>
                      <a:cubicBezTo>
                        <a:pt x="127374" y="80990"/>
                        <a:pt x="105735" y="59647"/>
                        <a:pt x="94661" y="39395"/>
                      </a:cubicBezTo>
                      <a:cubicBezTo>
                        <a:pt x="83588" y="19152"/>
                        <a:pt x="83079" y="0"/>
                        <a:pt x="83079" y="0"/>
                      </a:cubicBezTo>
                      <a:cubicBezTo>
                        <a:pt x="83079" y="0"/>
                        <a:pt x="109016" y="15483"/>
                        <a:pt x="130766" y="19309"/>
                      </a:cubicBezTo>
                      <a:cubicBezTo>
                        <a:pt x="152506" y="23136"/>
                        <a:pt x="170059" y="15316"/>
                        <a:pt x="170059" y="15316"/>
                      </a:cubicBezTo>
                      <a:cubicBezTo>
                        <a:pt x="170059" y="15316"/>
                        <a:pt x="183102" y="47326"/>
                        <a:pt x="229088" y="35938"/>
                      </a:cubicBezTo>
                      <a:cubicBezTo>
                        <a:pt x="247315" y="31427"/>
                        <a:pt x="248905" y="16989"/>
                        <a:pt x="248905" y="16989"/>
                      </a:cubicBezTo>
                      <a:cubicBezTo>
                        <a:pt x="248905" y="16989"/>
                        <a:pt x="274907" y="36188"/>
                        <a:pt x="280111" y="66469"/>
                      </a:cubicBezTo>
                      <a:cubicBezTo>
                        <a:pt x="285315" y="96741"/>
                        <a:pt x="266172" y="137421"/>
                        <a:pt x="266172" y="13742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9" name="Google Shape;13509;p26"/>
                <p:cNvSpPr/>
                <p:nvPr/>
              </p:nvSpPr>
              <p:spPr>
                <a:xfrm>
                  <a:off x="4399204" y="2282766"/>
                  <a:ext cx="294696" cy="209353"/>
                </a:xfrm>
                <a:custGeom>
                  <a:avLst/>
                  <a:gdLst/>
                  <a:ahLst/>
                  <a:cxnLst/>
                  <a:rect l="l" t="t" r="r" b="b"/>
                  <a:pathLst>
                    <a:path w="294696" h="209353" extrusionOk="0">
                      <a:moveTo>
                        <a:pt x="0" y="114978"/>
                      </a:moveTo>
                      <a:cubicBezTo>
                        <a:pt x="0" y="114978"/>
                        <a:pt x="70490" y="100106"/>
                        <a:pt x="105901" y="99311"/>
                      </a:cubicBezTo>
                      <a:cubicBezTo>
                        <a:pt x="125664" y="98867"/>
                        <a:pt x="138761" y="99967"/>
                        <a:pt x="138761" y="99967"/>
                      </a:cubicBezTo>
                      <a:cubicBezTo>
                        <a:pt x="138761" y="99967"/>
                        <a:pt x="132032" y="94846"/>
                        <a:pt x="112806" y="85483"/>
                      </a:cubicBezTo>
                      <a:cubicBezTo>
                        <a:pt x="93589" y="76119"/>
                        <a:pt x="61856" y="62522"/>
                        <a:pt x="61856" y="62522"/>
                      </a:cubicBezTo>
                      <a:cubicBezTo>
                        <a:pt x="61856" y="62522"/>
                        <a:pt x="93580" y="70185"/>
                        <a:pt x="115329" y="79280"/>
                      </a:cubicBezTo>
                      <a:cubicBezTo>
                        <a:pt x="137088" y="88385"/>
                        <a:pt x="148874" y="98913"/>
                        <a:pt x="148874" y="98913"/>
                      </a:cubicBezTo>
                      <a:cubicBezTo>
                        <a:pt x="148874" y="98913"/>
                        <a:pt x="166344" y="97240"/>
                        <a:pt x="183102" y="98100"/>
                      </a:cubicBezTo>
                      <a:cubicBezTo>
                        <a:pt x="199860" y="98960"/>
                        <a:pt x="215907" y="102361"/>
                        <a:pt x="215907" y="102361"/>
                      </a:cubicBezTo>
                      <a:lnTo>
                        <a:pt x="186337" y="72163"/>
                      </a:lnTo>
                      <a:cubicBezTo>
                        <a:pt x="186337" y="72163"/>
                        <a:pt x="176280" y="75361"/>
                        <a:pt x="158884" y="72006"/>
                      </a:cubicBezTo>
                      <a:cubicBezTo>
                        <a:pt x="141488" y="68651"/>
                        <a:pt x="116744" y="58751"/>
                        <a:pt x="116744" y="58751"/>
                      </a:cubicBezTo>
                      <a:cubicBezTo>
                        <a:pt x="116744" y="58751"/>
                        <a:pt x="140952" y="63862"/>
                        <a:pt x="156195" y="65961"/>
                      </a:cubicBezTo>
                      <a:cubicBezTo>
                        <a:pt x="171437" y="68059"/>
                        <a:pt x="177713" y="67144"/>
                        <a:pt x="177713" y="67144"/>
                      </a:cubicBezTo>
                      <a:lnTo>
                        <a:pt x="145232" y="42409"/>
                      </a:lnTo>
                      <a:lnTo>
                        <a:pt x="100836" y="11702"/>
                      </a:lnTo>
                      <a:lnTo>
                        <a:pt x="148190" y="37131"/>
                      </a:lnTo>
                      <a:cubicBezTo>
                        <a:pt x="148190" y="37131"/>
                        <a:pt x="151138" y="32685"/>
                        <a:pt x="147737" y="23404"/>
                      </a:cubicBezTo>
                      <a:cubicBezTo>
                        <a:pt x="144335" y="14124"/>
                        <a:pt x="134574" y="0"/>
                        <a:pt x="134574" y="0"/>
                      </a:cubicBezTo>
                      <a:cubicBezTo>
                        <a:pt x="134574" y="0"/>
                        <a:pt x="148033" y="13403"/>
                        <a:pt x="153403" y="24051"/>
                      </a:cubicBezTo>
                      <a:cubicBezTo>
                        <a:pt x="158764" y="34690"/>
                        <a:pt x="156028" y="42575"/>
                        <a:pt x="156028" y="42575"/>
                      </a:cubicBezTo>
                      <a:lnTo>
                        <a:pt x="181706" y="62568"/>
                      </a:lnTo>
                      <a:lnTo>
                        <a:pt x="196958" y="73475"/>
                      </a:lnTo>
                      <a:cubicBezTo>
                        <a:pt x="196958" y="73475"/>
                        <a:pt x="201524" y="66876"/>
                        <a:pt x="201616" y="53713"/>
                      </a:cubicBezTo>
                      <a:cubicBezTo>
                        <a:pt x="201700" y="40541"/>
                        <a:pt x="197309" y="20798"/>
                        <a:pt x="197309" y="20798"/>
                      </a:cubicBezTo>
                      <a:cubicBezTo>
                        <a:pt x="197309" y="20798"/>
                        <a:pt x="207218" y="38674"/>
                        <a:pt x="209140" y="53436"/>
                      </a:cubicBezTo>
                      <a:cubicBezTo>
                        <a:pt x="211063" y="68197"/>
                        <a:pt x="205008" y="79853"/>
                        <a:pt x="205008" y="79853"/>
                      </a:cubicBezTo>
                      <a:lnTo>
                        <a:pt x="225880" y="102758"/>
                      </a:lnTo>
                      <a:cubicBezTo>
                        <a:pt x="225880" y="102758"/>
                        <a:pt x="235549" y="103507"/>
                        <a:pt x="252751" y="106964"/>
                      </a:cubicBezTo>
                      <a:cubicBezTo>
                        <a:pt x="269952" y="110431"/>
                        <a:pt x="294697" y="116596"/>
                        <a:pt x="294697" y="116596"/>
                      </a:cubicBezTo>
                      <a:lnTo>
                        <a:pt x="293338" y="132587"/>
                      </a:lnTo>
                      <a:cubicBezTo>
                        <a:pt x="293338" y="132587"/>
                        <a:pt x="271866" y="122780"/>
                        <a:pt x="254303" y="117492"/>
                      </a:cubicBezTo>
                      <a:cubicBezTo>
                        <a:pt x="236732" y="112205"/>
                        <a:pt x="223052" y="111438"/>
                        <a:pt x="223052" y="111438"/>
                      </a:cubicBezTo>
                      <a:lnTo>
                        <a:pt x="209861" y="129666"/>
                      </a:lnTo>
                      <a:cubicBezTo>
                        <a:pt x="209861" y="129666"/>
                        <a:pt x="225492" y="138419"/>
                        <a:pt x="235660" y="153015"/>
                      </a:cubicBezTo>
                      <a:cubicBezTo>
                        <a:pt x="245827" y="167610"/>
                        <a:pt x="254137" y="188149"/>
                        <a:pt x="254137" y="188149"/>
                      </a:cubicBezTo>
                      <a:cubicBezTo>
                        <a:pt x="254137" y="188149"/>
                        <a:pt x="243230" y="168654"/>
                        <a:pt x="231066" y="155704"/>
                      </a:cubicBezTo>
                      <a:cubicBezTo>
                        <a:pt x="218911" y="142745"/>
                        <a:pt x="205415" y="134861"/>
                        <a:pt x="205415" y="134861"/>
                      </a:cubicBezTo>
                      <a:lnTo>
                        <a:pt x="183296" y="162683"/>
                      </a:lnTo>
                      <a:cubicBezTo>
                        <a:pt x="183296" y="162683"/>
                        <a:pt x="189369" y="169024"/>
                        <a:pt x="188223" y="180218"/>
                      </a:cubicBezTo>
                      <a:cubicBezTo>
                        <a:pt x="187067" y="191412"/>
                        <a:pt x="178702" y="207449"/>
                        <a:pt x="178702" y="207449"/>
                      </a:cubicBezTo>
                      <a:cubicBezTo>
                        <a:pt x="178702" y="207449"/>
                        <a:pt x="182612" y="190071"/>
                        <a:pt x="182834" y="180070"/>
                      </a:cubicBezTo>
                      <a:cubicBezTo>
                        <a:pt x="183046" y="170069"/>
                        <a:pt x="179562" y="167434"/>
                        <a:pt x="179562" y="167434"/>
                      </a:cubicBezTo>
                      <a:lnTo>
                        <a:pt x="123390" y="209353"/>
                      </a:lnTo>
                      <a:cubicBezTo>
                        <a:pt x="123390" y="209353"/>
                        <a:pt x="158274" y="177362"/>
                        <a:pt x="174589" y="160132"/>
                      </a:cubicBezTo>
                      <a:cubicBezTo>
                        <a:pt x="186892" y="147127"/>
                        <a:pt x="190340" y="141673"/>
                        <a:pt x="190340" y="141673"/>
                      </a:cubicBezTo>
                      <a:cubicBezTo>
                        <a:pt x="190340" y="141673"/>
                        <a:pt x="182030" y="140305"/>
                        <a:pt x="169791" y="141266"/>
                      </a:cubicBezTo>
                      <a:cubicBezTo>
                        <a:pt x="157562" y="142218"/>
                        <a:pt x="143180" y="145759"/>
                        <a:pt x="143180" y="145759"/>
                      </a:cubicBezTo>
                      <a:cubicBezTo>
                        <a:pt x="143180" y="145759"/>
                        <a:pt x="157174" y="138882"/>
                        <a:pt x="169717" y="136155"/>
                      </a:cubicBezTo>
                      <a:cubicBezTo>
                        <a:pt x="182252" y="133428"/>
                        <a:pt x="193334" y="134852"/>
                        <a:pt x="193334" y="134852"/>
                      </a:cubicBezTo>
                      <a:lnTo>
                        <a:pt x="212468" y="110199"/>
                      </a:lnTo>
                      <a:cubicBezTo>
                        <a:pt x="212468" y="110199"/>
                        <a:pt x="195100" y="108240"/>
                        <a:pt x="180624" y="107093"/>
                      </a:cubicBezTo>
                      <a:cubicBezTo>
                        <a:pt x="166150" y="105947"/>
                        <a:pt x="150972" y="107251"/>
                        <a:pt x="150972" y="107251"/>
                      </a:cubicBezTo>
                      <a:cubicBezTo>
                        <a:pt x="150972" y="107251"/>
                        <a:pt x="141645" y="119128"/>
                        <a:pt x="126726" y="129610"/>
                      </a:cubicBezTo>
                      <a:cubicBezTo>
                        <a:pt x="111799" y="140092"/>
                        <a:pt x="91288" y="149179"/>
                        <a:pt x="91288" y="149179"/>
                      </a:cubicBezTo>
                      <a:cubicBezTo>
                        <a:pt x="91288" y="149179"/>
                        <a:pt x="108314" y="137818"/>
                        <a:pt x="120524" y="127494"/>
                      </a:cubicBezTo>
                      <a:cubicBezTo>
                        <a:pt x="132735" y="117160"/>
                        <a:pt x="140139" y="107851"/>
                        <a:pt x="140139" y="107851"/>
                      </a:cubicBezTo>
                      <a:cubicBezTo>
                        <a:pt x="140139" y="107851"/>
                        <a:pt x="130997" y="105319"/>
                        <a:pt x="104034" y="106428"/>
                      </a:cubicBezTo>
                      <a:cubicBezTo>
                        <a:pt x="68918" y="107861"/>
                        <a:pt x="0" y="114978"/>
                        <a:pt x="0" y="114978"/>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10" name="Google Shape;13510;p26"/>
              <p:cNvGrpSpPr/>
              <p:nvPr/>
            </p:nvGrpSpPr>
            <p:grpSpPr>
              <a:xfrm>
                <a:off x="3599838" y="2207950"/>
                <a:ext cx="325162" cy="273853"/>
                <a:chOff x="3599838" y="2207950"/>
                <a:chExt cx="325162" cy="273853"/>
              </a:xfrm>
            </p:grpSpPr>
            <p:sp>
              <p:nvSpPr>
                <p:cNvPr id="13511" name="Google Shape;13511;p26"/>
                <p:cNvSpPr/>
                <p:nvPr/>
              </p:nvSpPr>
              <p:spPr>
                <a:xfrm>
                  <a:off x="3605351" y="2207950"/>
                  <a:ext cx="319649" cy="273853"/>
                </a:xfrm>
                <a:custGeom>
                  <a:avLst/>
                  <a:gdLst/>
                  <a:ahLst/>
                  <a:cxnLst/>
                  <a:rect l="l" t="t" r="r" b="b"/>
                  <a:pathLst>
                    <a:path w="319649" h="273853" extrusionOk="0">
                      <a:moveTo>
                        <a:pt x="57886" y="117114"/>
                      </a:moveTo>
                      <a:cubicBezTo>
                        <a:pt x="57886" y="117114"/>
                        <a:pt x="12483" y="140342"/>
                        <a:pt x="3776" y="173054"/>
                      </a:cubicBezTo>
                      <a:cubicBezTo>
                        <a:pt x="-9932" y="224568"/>
                        <a:pt x="18094" y="242010"/>
                        <a:pt x="18094" y="242010"/>
                      </a:cubicBezTo>
                      <a:cubicBezTo>
                        <a:pt x="18094" y="242010"/>
                        <a:pt x="27956" y="205184"/>
                        <a:pt x="61149" y="214456"/>
                      </a:cubicBezTo>
                      <a:cubicBezTo>
                        <a:pt x="78379" y="219262"/>
                        <a:pt x="92836" y="241215"/>
                        <a:pt x="92836" y="241215"/>
                      </a:cubicBezTo>
                      <a:cubicBezTo>
                        <a:pt x="92836" y="241215"/>
                        <a:pt x="115159" y="239108"/>
                        <a:pt x="132388" y="247269"/>
                      </a:cubicBezTo>
                      <a:cubicBezTo>
                        <a:pt x="149627" y="255431"/>
                        <a:pt x="161782" y="273853"/>
                        <a:pt x="161782" y="273853"/>
                      </a:cubicBezTo>
                      <a:cubicBezTo>
                        <a:pt x="161782" y="273853"/>
                        <a:pt x="172874" y="257132"/>
                        <a:pt x="175518" y="237906"/>
                      </a:cubicBezTo>
                      <a:cubicBezTo>
                        <a:pt x="178170" y="218680"/>
                        <a:pt x="172356" y="196948"/>
                        <a:pt x="172356" y="196948"/>
                      </a:cubicBezTo>
                      <a:cubicBezTo>
                        <a:pt x="172356" y="196948"/>
                        <a:pt x="184308" y="203067"/>
                        <a:pt x="196186" y="207523"/>
                      </a:cubicBezTo>
                      <a:cubicBezTo>
                        <a:pt x="208064" y="211969"/>
                        <a:pt x="219867" y="214751"/>
                        <a:pt x="219867" y="214751"/>
                      </a:cubicBezTo>
                      <a:cubicBezTo>
                        <a:pt x="219867" y="214751"/>
                        <a:pt x="222585" y="205203"/>
                        <a:pt x="221993" y="196477"/>
                      </a:cubicBezTo>
                      <a:cubicBezTo>
                        <a:pt x="221402" y="187751"/>
                        <a:pt x="217519" y="179857"/>
                        <a:pt x="217519" y="179857"/>
                      </a:cubicBezTo>
                      <a:cubicBezTo>
                        <a:pt x="217519" y="179857"/>
                        <a:pt x="248244" y="179848"/>
                        <a:pt x="273774" y="176853"/>
                      </a:cubicBezTo>
                      <a:cubicBezTo>
                        <a:pt x="299305" y="173859"/>
                        <a:pt x="319649" y="167887"/>
                        <a:pt x="319649" y="167887"/>
                      </a:cubicBezTo>
                      <a:cubicBezTo>
                        <a:pt x="319649" y="167887"/>
                        <a:pt x="303954" y="146997"/>
                        <a:pt x="286752" y="131875"/>
                      </a:cubicBezTo>
                      <a:cubicBezTo>
                        <a:pt x="269560" y="116753"/>
                        <a:pt x="250869" y="107408"/>
                        <a:pt x="250869" y="107408"/>
                      </a:cubicBezTo>
                      <a:cubicBezTo>
                        <a:pt x="250869" y="107408"/>
                        <a:pt x="259429" y="103350"/>
                        <a:pt x="265539" y="98155"/>
                      </a:cubicBezTo>
                      <a:cubicBezTo>
                        <a:pt x="271658" y="92961"/>
                        <a:pt x="275328" y="86620"/>
                        <a:pt x="275328" y="86620"/>
                      </a:cubicBezTo>
                      <a:cubicBezTo>
                        <a:pt x="275328" y="86620"/>
                        <a:pt x="258274" y="79308"/>
                        <a:pt x="240166" y="77515"/>
                      </a:cubicBezTo>
                      <a:cubicBezTo>
                        <a:pt x="222058" y="75722"/>
                        <a:pt x="202906" y="79456"/>
                        <a:pt x="202906" y="79456"/>
                      </a:cubicBezTo>
                      <a:cubicBezTo>
                        <a:pt x="202906" y="79456"/>
                        <a:pt x="227169" y="61145"/>
                        <a:pt x="240813" y="42529"/>
                      </a:cubicBezTo>
                      <a:cubicBezTo>
                        <a:pt x="254456" y="23922"/>
                        <a:pt x="257479" y="5001"/>
                        <a:pt x="257479" y="5001"/>
                      </a:cubicBezTo>
                      <a:cubicBezTo>
                        <a:pt x="257479" y="5001"/>
                        <a:pt x="229730" y="16934"/>
                        <a:pt x="207675" y="17858"/>
                      </a:cubicBezTo>
                      <a:cubicBezTo>
                        <a:pt x="185611" y="18792"/>
                        <a:pt x="169241" y="8726"/>
                        <a:pt x="169241" y="8726"/>
                      </a:cubicBezTo>
                      <a:cubicBezTo>
                        <a:pt x="169241" y="8726"/>
                        <a:pt x="152095" y="38748"/>
                        <a:pt x="108013" y="21398"/>
                      </a:cubicBezTo>
                      <a:cubicBezTo>
                        <a:pt x="90543" y="14521"/>
                        <a:pt x="90858" y="0"/>
                        <a:pt x="90858" y="0"/>
                      </a:cubicBezTo>
                      <a:cubicBezTo>
                        <a:pt x="90858" y="0"/>
                        <a:pt x="62564" y="15612"/>
                        <a:pt x="53413" y="44941"/>
                      </a:cubicBezTo>
                      <a:cubicBezTo>
                        <a:pt x="44271" y="74261"/>
                        <a:pt x="57886" y="117114"/>
                        <a:pt x="57886" y="11711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2" name="Google Shape;13512;p26"/>
                <p:cNvSpPr/>
                <p:nvPr/>
              </p:nvSpPr>
              <p:spPr>
                <a:xfrm>
                  <a:off x="3599838" y="2234238"/>
                  <a:ext cx="293098" cy="209001"/>
                </a:xfrm>
                <a:custGeom>
                  <a:avLst/>
                  <a:gdLst/>
                  <a:ahLst/>
                  <a:cxnLst/>
                  <a:rect l="l" t="t" r="r" b="b"/>
                  <a:pathLst>
                    <a:path w="293098" h="209001" extrusionOk="0">
                      <a:moveTo>
                        <a:pt x="293098" y="131709"/>
                      </a:moveTo>
                      <a:cubicBezTo>
                        <a:pt x="293098" y="131709"/>
                        <a:pt x="225178" y="107676"/>
                        <a:pt x="190182" y="102222"/>
                      </a:cubicBezTo>
                      <a:cubicBezTo>
                        <a:pt x="170651" y="99181"/>
                        <a:pt x="157526" y="98553"/>
                        <a:pt x="157526" y="98553"/>
                      </a:cubicBezTo>
                      <a:cubicBezTo>
                        <a:pt x="157526" y="98553"/>
                        <a:pt x="164865" y="94356"/>
                        <a:pt x="185154" y="87609"/>
                      </a:cubicBezTo>
                      <a:cubicBezTo>
                        <a:pt x="205443" y="80861"/>
                        <a:pt x="238682" y="71553"/>
                        <a:pt x="238682" y="71553"/>
                      </a:cubicBezTo>
                      <a:cubicBezTo>
                        <a:pt x="238682" y="71553"/>
                        <a:pt x="206238" y="74973"/>
                        <a:pt x="183472" y="81129"/>
                      </a:cubicBezTo>
                      <a:cubicBezTo>
                        <a:pt x="160705" y="87285"/>
                        <a:pt x="147635" y="96177"/>
                        <a:pt x="147635" y="96177"/>
                      </a:cubicBezTo>
                      <a:cubicBezTo>
                        <a:pt x="147635" y="96177"/>
                        <a:pt x="130535" y="92212"/>
                        <a:pt x="113814" y="90853"/>
                      </a:cubicBezTo>
                      <a:cubicBezTo>
                        <a:pt x="97083" y="89504"/>
                        <a:pt x="80732" y="90761"/>
                        <a:pt x="80732" y="90761"/>
                      </a:cubicBezTo>
                      <a:lnTo>
                        <a:pt x="114026" y="64722"/>
                      </a:lnTo>
                      <a:cubicBezTo>
                        <a:pt x="114026" y="64722"/>
                        <a:pt x="123565" y="69214"/>
                        <a:pt x="141257" y="68179"/>
                      </a:cubicBezTo>
                      <a:cubicBezTo>
                        <a:pt x="158949" y="67144"/>
                        <a:pt x="184784" y="60590"/>
                        <a:pt x="184784" y="60590"/>
                      </a:cubicBezTo>
                      <a:cubicBezTo>
                        <a:pt x="184784" y="60590"/>
                        <a:pt x="160114" y="62467"/>
                        <a:pt x="144724" y="62541"/>
                      </a:cubicBezTo>
                      <a:cubicBezTo>
                        <a:pt x="129333" y="62615"/>
                        <a:pt x="123233" y="60877"/>
                        <a:pt x="123233" y="60877"/>
                      </a:cubicBezTo>
                      <a:lnTo>
                        <a:pt x="158690" y="40634"/>
                      </a:lnTo>
                      <a:lnTo>
                        <a:pt x="206737" y="16046"/>
                      </a:lnTo>
                      <a:lnTo>
                        <a:pt x="156453" y="35023"/>
                      </a:lnTo>
                      <a:cubicBezTo>
                        <a:pt x="156453" y="35023"/>
                        <a:pt x="154115" y="30226"/>
                        <a:pt x="158709" y="21472"/>
                      </a:cubicBezTo>
                      <a:cubicBezTo>
                        <a:pt x="163312" y="12710"/>
                        <a:pt x="174838" y="0"/>
                        <a:pt x="174838" y="0"/>
                      </a:cubicBezTo>
                      <a:cubicBezTo>
                        <a:pt x="174838" y="0"/>
                        <a:pt x="159725" y="11517"/>
                        <a:pt x="153006" y="21361"/>
                      </a:cubicBezTo>
                      <a:cubicBezTo>
                        <a:pt x="146295" y="31206"/>
                        <a:pt x="147968" y="39377"/>
                        <a:pt x="147968" y="39377"/>
                      </a:cubicBezTo>
                      <a:lnTo>
                        <a:pt x="119877" y="55821"/>
                      </a:lnTo>
                      <a:lnTo>
                        <a:pt x="103322" y="64620"/>
                      </a:lnTo>
                      <a:cubicBezTo>
                        <a:pt x="103322" y="64620"/>
                        <a:pt x="99662" y="57475"/>
                        <a:pt x="101308" y="44414"/>
                      </a:cubicBezTo>
                      <a:cubicBezTo>
                        <a:pt x="102953" y="31344"/>
                        <a:pt x="109904" y="12349"/>
                        <a:pt x="109904" y="12349"/>
                      </a:cubicBezTo>
                      <a:cubicBezTo>
                        <a:pt x="109904" y="12349"/>
                        <a:pt x="97739" y="28775"/>
                        <a:pt x="93885" y="43148"/>
                      </a:cubicBezTo>
                      <a:cubicBezTo>
                        <a:pt x="90031" y="57531"/>
                        <a:pt x="94495" y="69880"/>
                        <a:pt x="94495" y="69880"/>
                      </a:cubicBezTo>
                      <a:lnTo>
                        <a:pt x="70795" y="89846"/>
                      </a:lnTo>
                      <a:cubicBezTo>
                        <a:pt x="70795" y="89846"/>
                        <a:pt x="61117" y="89309"/>
                        <a:pt x="43601" y="90474"/>
                      </a:cubicBezTo>
                      <a:cubicBezTo>
                        <a:pt x="26094" y="91639"/>
                        <a:pt x="749" y="94495"/>
                        <a:pt x="749" y="94495"/>
                      </a:cubicBezTo>
                      <a:lnTo>
                        <a:pt x="0" y="110523"/>
                      </a:lnTo>
                      <a:cubicBezTo>
                        <a:pt x="0" y="110523"/>
                        <a:pt x="22572" y="103627"/>
                        <a:pt x="40680" y="100697"/>
                      </a:cubicBezTo>
                      <a:cubicBezTo>
                        <a:pt x="58797" y="97776"/>
                        <a:pt x="72450" y="98821"/>
                        <a:pt x="72450" y="98821"/>
                      </a:cubicBezTo>
                      <a:lnTo>
                        <a:pt x="83126" y="118620"/>
                      </a:lnTo>
                      <a:cubicBezTo>
                        <a:pt x="83126" y="118620"/>
                        <a:pt x="66488" y="125238"/>
                        <a:pt x="54481" y="138373"/>
                      </a:cubicBezTo>
                      <a:cubicBezTo>
                        <a:pt x="42473" y="151499"/>
                        <a:pt x="31529" y="170762"/>
                        <a:pt x="31529" y="170762"/>
                      </a:cubicBezTo>
                      <a:cubicBezTo>
                        <a:pt x="31529" y="170762"/>
                        <a:pt x="44914" y="152876"/>
                        <a:pt x="58677" y="141636"/>
                      </a:cubicBezTo>
                      <a:cubicBezTo>
                        <a:pt x="72440" y="130396"/>
                        <a:pt x="86851" y="124360"/>
                        <a:pt x="86851" y="124360"/>
                      </a:cubicBezTo>
                      <a:lnTo>
                        <a:pt x="105116" y="154854"/>
                      </a:lnTo>
                      <a:cubicBezTo>
                        <a:pt x="105116" y="154854"/>
                        <a:pt x="98257" y="160335"/>
                        <a:pt x="97924" y="171585"/>
                      </a:cubicBezTo>
                      <a:cubicBezTo>
                        <a:pt x="97592" y="182834"/>
                        <a:pt x="103775" y="199832"/>
                        <a:pt x="103775" y="199832"/>
                      </a:cubicBezTo>
                      <a:cubicBezTo>
                        <a:pt x="103775" y="199832"/>
                        <a:pt x="102186" y="182094"/>
                        <a:pt x="103285" y="172149"/>
                      </a:cubicBezTo>
                      <a:cubicBezTo>
                        <a:pt x="104385" y="162202"/>
                        <a:pt x="108184" y="160049"/>
                        <a:pt x="108184" y="160049"/>
                      </a:cubicBezTo>
                      <a:lnTo>
                        <a:pt x="158348" y="209002"/>
                      </a:lnTo>
                      <a:cubicBezTo>
                        <a:pt x="158348" y="209002"/>
                        <a:pt x="127984" y="172694"/>
                        <a:pt x="114082" y="153467"/>
                      </a:cubicBezTo>
                      <a:cubicBezTo>
                        <a:pt x="103590" y="138955"/>
                        <a:pt x="100891" y="133095"/>
                        <a:pt x="100891" y="133095"/>
                      </a:cubicBezTo>
                      <a:cubicBezTo>
                        <a:pt x="100891" y="133095"/>
                        <a:pt x="109312" y="132836"/>
                        <a:pt x="121319" y="135397"/>
                      </a:cubicBezTo>
                      <a:cubicBezTo>
                        <a:pt x="133317" y="137957"/>
                        <a:pt x="147118" y="143355"/>
                        <a:pt x="147118" y="143355"/>
                      </a:cubicBezTo>
                      <a:cubicBezTo>
                        <a:pt x="147118" y="143355"/>
                        <a:pt x="134149" y="134694"/>
                        <a:pt x="122068" y="130341"/>
                      </a:cubicBezTo>
                      <a:cubicBezTo>
                        <a:pt x="109996" y="125987"/>
                        <a:pt x="98821" y="125941"/>
                        <a:pt x="98821" y="125941"/>
                      </a:cubicBezTo>
                      <a:lnTo>
                        <a:pt x="83107" y="98987"/>
                      </a:lnTo>
                      <a:cubicBezTo>
                        <a:pt x="83107" y="98987"/>
                        <a:pt x="100577" y="99320"/>
                        <a:pt x="115080" y="100096"/>
                      </a:cubicBezTo>
                      <a:cubicBezTo>
                        <a:pt x="129583" y="100864"/>
                        <a:pt x="144456" y="104163"/>
                        <a:pt x="144456" y="104163"/>
                      </a:cubicBezTo>
                      <a:cubicBezTo>
                        <a:pt x="144456" y="104163"/>
                        <a:pt x="152137" y="117169"/>
                        <a:pt x="165549" y="129518"/>
                      </a:cubicBezTo>
                      <a:cubicBezTo>
                        <a:pt x="178961" y="141876"/>
                        <a:pt x="198095" y="153579"/>
                        <a:pt x="198095" y="153579"/>
                      </a:cubicBezTo>
                      <a:cubicBezTo>
                        <a:pt x="198095" y="153579"/>
                        <a:pt x="182714" y="140083"/>
                        <a:pt x="171973" y="128233"/>
                      </a:cubicBezTo>
                      <a:cubicBezTo>
                        <a:pt x="161223" y="116383"/>
                        <a:pt x="155122" y="106179"/>
                        <a:pt x="155122" y="106179"/>
                      </a:cubicBezTo>
                      <a:cubicBezTo>
                        <a:pt x="155122" y="106179"/>
                        <a:pt x="164513" y="104875"/>
                        <a:pt x="191097" y="109525"/>
                      </a:cubicBezTo>
                      <a:cubicBezTo>
                        <a:pt x="225714" y="115570"/>
                        <a:pt x="293098" y="131709"/>
                        <a:pt x="293098" y="13170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13" name="Google Shape;13513;p26"/>
              <p:cNvGrpSpPr/>
              <p:nvPr/>
            </p:nvGrpSpPr>
            <p:grpSpPr>
              <a:xfrm>
                <a:off x="3567532" y="1797926"/>
                <a:ext cx="278844" cy="382599"/>
                <a:chOff x="3567532" y="1797926"/>
                <a:chExt cx="278844" cy="382599"/>
              </a:xfrm>
            </p:grpSpPr>
            <p:sp>
              <p:nvSpPr>
                <p:cNvPr id="13514" name="Google Shape;13514;p26"/>
                <p:cNvSpPr/>
                <p:nvPr/>
              </p:nvSpPr>
              <p:spPr>
                <a:xfrm>
                  <a:off x="3567532" y="1797926"/>
                  <a:ext cx="278844" cy="382599"/>
                </a:xfrm>
                <a:custGeom>
                  <a:avLst/>
                  <a:gdLst/>
                  <a:ahLst/>
                  <a:cxnLst/>
                  <a:rect l="l" t="t" r="r" b="b"/>
                  <a:pathLst>
                    <a:path w="278844" h="382599" extrusionOk="0">
                      <a:moveTo>
                        <a:pt x="186697" y="131845"/>
                      </a:moveTo>
                      <a:cubicBezTo>
                        <a:pt x="186697" y="131845"/>
                        <a:pt x="185061" y="76597"/>
                        <a:pt x="159106" y="43617"/>
                      </a:cubicBezTo>
                      <a:cubicBezTo>
                        <a:pt x="118232" y="-8321"/>
                        <a:pt x="90400" y="580"/>
                        <a:pt x="90400" y="580"/>
                      </a:cubicBezTo>
                      <a:cubicBezTo>
                        <a:pt x="90400" y="580"/>
                        <a:pt x="119600" y="37775"/>
                        <a:pt x="96981" y="57353"/>
                      </a:cubicBezTo>
                      <a:cubicBezTo>
                        <a:pt x="85233" y="67520"/>
                        <a:pt x="59130" y="61854"/>
                        <a:pt x="59130" y="61854"/>
                      </a:cubicBezTo>
                      <a:cubicBezTo>
                        <a:pt x="59130" y="61854"/>
                        <a:pt x="51476" y="81626"/>
                        <a:pt x="36696" y="89150"/>
                      </a:cubicBezTo>
                      <a:cubicBezTo>
                        <a:pt x="21916" y="96665"/>
                        <a:pt x="0" y="91932"/>
                        <a:pt x="0" y="91932"/>
                      </a:cubicBezTo>
                      <a:cubicBezTo>
                        <a:pt x="0" y="91932"/>
                        <a:pt x="10417" y="114181"/>
                        <a:pt x="26732" y="131559"/>
                      </a:cubicBezTo>
                      <a:cubicBezTo>
                        <a:pt x="43037" y="148936"/>
                        <a:pt x="65240" y="161442"/>
                        <a:pt x="65240" y="161442"/>
                      </a:cubicBezTo>
                      <a:cubicBezTo>
                        <a:pt x="65240" y="161442"/>
                        <a:pt x="54573" y="166295"/>
                        <a:pt x="45450" y="172405"/>
                      </a:cubicBezTo>
                      <a:cubicBezTo>
                        <a:pt x="36326" y="178515"/>
                        <a:pt x="28756" y="185882"/>
                        <a:pt x="28756" y="185882"/>
                      </a:cubicBezTo>
                      <a:cubicBezTo>
                        <a:pt x="28756" y="185882"/>
                        <a:pt x="36262" y="195652"/>
                        <a:pt x="44424" y="202085"/>
                      </a:cubicBezTo>
                      <a:cubicBezTo>
                        <a:pt x="52595" y="208528"/>
                        <a:pt x="61422" y="211634"/>
                        <a:pt x="61422" y="211634"/>
                      </a:cubicBezTo>
                      <a:cubicBezTo>
                        <a:pt x="61422" y="211634"/>
                        <a:pt x="48278" y="236563"/>
                        <a:pt x="40061" y="259644"/>
                      </a:cubicBezTo>
                      <a:cubicBezTo>
                        <a:pt x="31843" y="282734"/>
                        <a:pt x="28562" y="303975"/>
                        <a:pt x="28562" y="303975"/>
                      </a:cubicBezTo>
                      <a:cubicBezTo>
                        <a:pt x="28562" y="303975"/>
                        <a:pt x="54240" y="307792"/>
                        <a:pt x="75315" y="305815"/>
                      </a:cubicBezTo>
                      <a:cubicBezTo>
                        <a:pt x="96399" y="303846"/>
                        <a:pt x="112880" y="296100"/>
                        <a:pt x="112880" y="296100"/>
                      </a:cubicBezTo>
                      <a:cubicBezTo>
                        <a:pt x="112880" y="296100"/>
                        <a:pt x="112899" y="306249"/>
                        <a:pt x="114997" y="315326"/>
                      </a:cubicBezTo>
                      <a:cubicBezTo>
                        <a:pt x="117095" y="324412"/>
                        <a:pt x="121273" y="332417"/>
                        <a:pt x="121273" y="332417"/>
                      </a:cubicBezTo>
                      <a:cubicBezTo>
                        <a:pt x="121273" y="332417"/>
                        <a:pt x="135212" y="324375"/>
                        <a:pt x="144585" y="311102"/>
                      </a:cubicBezTo>
                      <a:cubicBezTo>
                        <a:pt x="153967" y="297828"/>
                        <a:pt x="158783" y="279332"/>
                        <a:pt x="158783" y="279332"/>
                      </a:cubicBezTo>
                      <a:cubicBezTo>
                        <a:pt x="158783" y="279332"/>
                        <a:pt x="165003" y="313523"/>
                        <a:pt x="176049" y="339340"/>
                      </a:cubicBezTo>
                      <a:cubicBezTo>
                        <a:pt x="187104" y="365166"/>
                        <a:pt x="202966" y="382599"/>
                        <a:pt x="202966" y="382599"/>
                      </a:cubicBezTo>
                      <a:cubicBezTo>
                        <a:pt x="202966" y="382599"/>
                        <a:pt x="204029" y="350636"/>
                        <a:pt x="212625" y="332001"/>
                      </a:cubicBezTo>
                      <a:cubicBezTo>
                        <a:pt x="221231" y="313376"/>
                        <a:pt x="237370" y="308070"/>
                        <a:pt x="237370" y="308070"/>
                      </a:cubicBezTo>
                      <a:cubicBezTo>
                        <a:pt x="237370" y="308070"/>
                        <a:pt x="217478" y="270366"/>
                        <a:pt x="252085" y="248348"/>
                      </a:cubicBezTo>
                      <a:cubicBezTo>
                        <a:pt x="265802" y="239623"/>
                        <a:pt x="278845" y="251390"/>
                        <a:pt x="278845" y="251390"/>
                      </a:cubicBezTo>
                      <a:cubicBezTo>
                        <a:pt x="278845" y="251390"/>
                        <a:pt x="276793" y="216061"/>
                        <a:pt x="254100" y="185401"/>
                      </a:cubicBezTo>
                      <a:cubicBezTo>
                        <a:pt x="231408" y="154750"/>
                        <a:pt x="186697" y="131845"/>
                        <a:pt x="186697" y="1318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5" name="Google Shape;13515;p26"/>
                <p:cNvSpPr/>
                <p:nvPr/>
              </p:nvSpPr>
              <p:spPr>
                <a:xfrm>
                  <a:off x="3606345" y="1840564"/>
                  <a:ext cx="199176" cy="264748"/>
                </a:xfrm>
                <a:custGeom>
                  <a:avLst/>
                  <a:gdLst/>
                  <a:ahLst/>
                  <a:cxnLst/>
                  <a:rect l="l" t="t" r="r" b="b"/>
                  <a:pathLst>
                    <a:path w="199176" h="264748" extrusionOk="0">
                      <a:moveTo>
                        <a:pt x="12451" y="243156"/>
                      </a:moveTo>
                      <a:cubicBezTo>
                        <a:pt x="12451" y="243156"/>
                        <a:pt x="63335" y="207098"/>
                        <a:pt x="83264" y="183019"/>
                      </a:cubicBezTo>
                      <a:cubicBezTo>
                        <a:pt x="94384" y="169588"/>
                        <a:pt x="100577" y="159439"/>
                        <a:pt x="100577" y="159439"/>
                      </a:cubicBezTo>
                      <a:cubicBezTo>
                        <a:pt x="100577" y="159439"/>
                        <a:pt x="101243" y="168719"/>
                        <a:pt x="98673" y="190524"/>
                      </a:cubicBezTo>
                      <a:cubicBezTo>
                        <a:pt x="96113" y="212339"/>
                        <a:pt x="90326" y="246678"/>
                        <a:pt x="90326" y="246678"/>
                      </a:cubicBezTo>
                      <a:cubicBezTo>
                        <a:pt x="90326" y="246678"/>
                        <a:pt x="101113" y="217644"/>
                        <a:pt x="105273" y="194295"/>
                      </a:cubicBezTo>
                      <a:cubicBezTo>
                        <a:pt x="109432" y="170956"/>
                        <a:pt x="106964" y="153301"/>
                        <a:pt x="106964" y="153301"/>
                      </a:cubicBezTo>
                      <a:cubicBezTo>
                        <a:pt x="106964" y="153301"/>
                        <a:pt x="117881" y="142570"/>
                        <a:pt x="126274" y="130073"/>
                      </a:cubicBezTo>
                      <a:cubicBezTo>
                        <a:pt x="134657" y="117575"/>
                        <a:pt x="140527" y="103313"/>
                        <a:pt x="140527" y="103313"/>
                      </a:cubicBezTo>
                      <a:lnTo>
                        <a:pt x="149900" y="150953"/>
                      </a:lnTo>
                      <a:cubicBezTo>
                        <a:pt x="149900" y="150953"/>
                        <a:pt x="141738" y="155141"/>
                        <a:pt x="135101" y="170309"/>
                      </a:cubicBezTo>
                      <a:cubicBezTo>
                        <a:pt x="128464" y="185477"/>
                        <a:pt x="123353" y="211636"/>
                        <a:pt x="123353" y="211636"/>
                      </a:cubicBezTo>
                      <a:cubicBezTo>
                        <a:pt x="123353" y="211636"/>
                        <a:pt x="132208" y="190136"/>
                        <a:pt x="138734" y="177593"/>
                      </a:cubicBezTo>
                      <a:cubicBezTo>
                        <a:pt x="145259" y="165049"/>
                        <a:pt x="149447" y="161472"/>
                        <a:pt x="149447" y="161472"/>
                      </a:cubicBezTo>
                      <a:lnTo>
                        <a:pt x="152626" y="206275"/>
                      </a:lnTo>
                      <a:lnTo>
                        <a:pt x="154373" y="264748"/>
                      </a:lnTo>
                      <a:lnTo>
                        <a:pt x="158681" y="208918"/>
                      </a:lnTo>
                      <a:cubicBezTo>
                        <a:pt x="158681" y="208918"/>
                        <a:pt x="164033" y="210813"/>
                        <a:pt x="170013" y="221480"/>
                      </a:cubicBezTo>
                      <a:cubicBezTo>
                        <a:pt x="175984" y="232147"/>
                        <a:pt x="182584" y="251586"/>
                        <a:pt x="182584" y="251586"/>
                      </a:cubicBezTo>
                      <a:cubicBezTo>
                        <a:pt x="182584" y="251586"/>
                        <a:pt x="178610" y="230197"/>
                        <a:pt x="172546" y="216942"/>
                      </a:cubicBezTo>
                      <a:cubicBezTo>
                        <a:pt x="166491" y="203687"/>
                        <a:pt x="158357" y="198575"/>
                        <a:pt x="158357" y="198575"/>
                      </a:cubicBezTo>
                      <a:lnTo>
                        <a:pt x="155473" y="162757"/>
                      </a:lnTo>
                      <a:lnTo>
                        <a:pt x="154568" y="142357"/>
                      </a:lnTo>
                      <a:cubicBezTo>
                        <a:pt x="154568" y="142357"/>
                        <a:pt x="162618" y="145047"/>
                        <a:pt x="173766" y="156730"/>
                      </a:cubicBezTo>
                      <a:cubicBezTo>
                        <a:pt x="184923" y="168423"/>
                        <a:pt x="199176" y="189110"/>
                        <a:pt x="199176" y="189110"/>
                      </a:cubicBezTo>
                      <a:cubicBezTo>
                        <a:pt x="199176" y="189110"/>
                        <a:pt x="189489" y="166233"/>
                        <a:pt x="178092" y="151711"/>
                      </a:cubicBezTo>
                      <a:cubicBezTo>
                        <a:pt x="166686" y="137190"/>
                        <a:pt x="153578" y="131025"/>
                        <a:pt x="153578" y="131025"/>
                      </a:cubicBezTo>
                      <a:lnTo>
                        <a:pt x="145611" y="95983"/>
                      </a:lnTo>
                      <a:cubicBezTo>
                        <a:pt x="145611" y="95983"/>
                        <a:pt x="150242" y="88551"/>
                        <a:pt x="156675" y="73420"/>
                      </a:cubicBezTo>
                      <a:cubicBezTo>
                        <a:pt x="163118" y="58298"/>
                        <a:pt x="171381" y="35467"/>
                        <a:pt x="171381" y="35467"/>
                      </a:cubicBezTo>
                      <a:lnTo>
                        <a:pt x="157156" y="22156"/>
                      </a:lnTo>
                      <a:cubicBezTo>
                        <a:pt x="157156" y="22156"/>
                        <a:pt x="153754" y="45930"/>
                        <a:pt x="148652" y="62947"/>
                      </a:cubicBezTo>
                      <a:cubicBezTo>
                        <a:pt x="143549" y="79964"/>
                        <a:pt x="136756" y="90215"/>
                        <a:pt x="136756" y="90215"/>
                      </a:cubicBezTo>
                      <a:lnTo>
                        <a:pt x="114220" y="83181"/>
                      </a:lnTo>
                      <a:cubicBezTo>
                        <a:pt x="114220" y="83181"/>
                        <a:pt x="115339" y="64435"/>
                        <a:pt x="108563" y="44285"/>
                      </a:cubicBezTo>
                      <a:cubicBezTo>
                        <a:pt x="101788" y="24144"/>
                        <a:pt x="88986" y="0"/>
                        <a:pt x="88986" y="0"/>
                      </a:cubicBezTo>
                      <a:cubicBezTo>
                        <a:pt x="88986" y="0"/>
                        <a:pt x="99496" y="25031"/>
                        <a:pt x="103803" y="45108"/>
                      </a:cubicBezTo>
                      <a:cubicBezTo>
                        <a:pt x="108111" y="65175"/>
                        <a:pt x="107417" y="81656"/>
                        <a:pt x="107417" y="81656"/>
                      </a:cubicBezTo>
                      <a:lnTo>
                        <a:pt x="71932" y="72311"/>
                      </a:lnTo>
                      <a:cubicBezTo>
                        <a:pt x="71932" y="72311"/>
                        <a:pt x="69889" y="62402"/>
                        <a:pt x="59823" y="53214"/>
                      </a:cubicBezTo>
                      <a:cubicBezTo>
                        <a:pt x="49766" y="44035"/>
                        <a:pt x="31686" y="35578"/>
                        <a:pt x="31686" y="35578"/>
                      </a:cubicBezTo>
                      <a:cubicBezTo>
                        <a:pt x="31686" y="35578"/>
                        <a:pt x="48463" y="48343"/>
                        <a:pt x="57013" y="57124"/>
                      </a:cubicBezTo>
                      <a:cubicBezTo>
                        <a:pt x="65572" y="65896"/>
                        <a:pt x="65896" y="70684"/>
                        <a:pt x="65896" y="70684"/>
                      </a:cubicBezTo>
                      <a:lnTo>
                        <a:pt x="0" y="72588"/>
                      </a:lnTo>
                      <a:cubicBezTo>
                        <a:pt x="0" y="72588"/>
                        <a:pt x="45949" y="76720"/>
                        <a:pt x="69344" y="80685"/>
                      </a:cubicBezTo>
                      <a:cubicBezTo>
                        <a:pt x="87008" y="83671"/>
                        <a:pt x="93478" y="86130"/>
                        <a:pt x="93478" y="86130"/>
                      </a:cubicBezTo>
                      <a:cubicBezTo>
                        <a:pt x="93478" y="86130"/>
                        <a:pt x="90104" y="93164"/>
                        <a:pt x="82645" y="100873"/>
                      </a:cubicBezTo>
                      <a:cubicBezTo>
                        <a:pt x="75186" y="108582"/>
                        <a:pt x="64380" y="115496"/>
                        <a:pt x="64380" y="115496"/>
                      </a:cubicBezTo>
                      <a:cubicBezTo>
                        <a:pt x="64380" y="115496"/>
                        <a:pt x="77792" y="111835"/>
                        <a:pt x="86906" y="105485"/>
                      </a:cubicBezTo>
                      <a:cubicBezTo>
                        <a:pt x="96029" y="99144"/>
                        <a:pt x="100854" y="90114"/>
                        <a:pt x="100854" y="90114"/>
                      </a:cubicBezTo>
                      <a:lnTo>
                        <a:pt x="132042" y="98728"/>
                      </a:lnTo>
                      <a:cubicBezTo>
                        <a:pt x="132042" y="98728"/>
                        <a:pt x="124259" y="112630"/>
                        <a:pt x="117345" y="123787"/>
                      </a:cubicBezTo>
                      <a:cubicBezTo>
                        <a:pt x="110440" y="134944"/>
                        <a:pt x="101085" y="144391"/>
                        <a:pt x="101085" y="144391"/>
                      </a:cubicBezTo>
                      <a:cubicBezTo>
                        <a:pt x="101085" y="144391"/>
                        <a:pt x="85991" y="140324"/>
                        <a:pt x="69039" y="141414"/>
                      </a:cubicBezTo>
                      <a:cubicBezTo>
                        <a:pt x="52086" y="142505"/>
                        <a:pt x="33276" y="148753"/>
                        <a:pt x="33276" y="148753"/>
                      </a:cubicBezTo>
                      <a:cubicBezTo>
                        <a:pt x="33276" y="148753"/>
                        <a:pt x="52105" y="146969"/>
                        <a:pt x="67458" y="147644"/>
                      </a:cubicBezTo>
                      <a:cubicBezTo>
                        <a:pt x="82811" y="148319"/>
                        <a:pt x="94689" y="151443"/>
                        <a:pt x="94689" y="151443"/>
                      </a:cubicBezTo>
                      <a:cubicBezTo>
                        <a:pt x="94689" y="151443"/>
                        <a:pt x="91842" y="160104"/>
                        <a:pt x="76248" y="177981"/>
                      </a:cubicBezTo>
                      <a:cubicBezTo>
                        <a:pt x="55941" y="201274"/>
                        <a:pt x="12451" y="243156"/>
                        <a:pt x="12451" y="24315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16" name="Google Shape;13516;p26"/>
              <p:cNvGrpSpPr/>
              <p:nvPr/>
            </p:nvGrpSpPr>
            <p:grpSpPr>
              <a:xfrm>
                <a:off x="2999254" y="1446990"/>
                <a:ext cx="306144" cy="547329"/>
                <a:chOff x="2999254" y="1446990"/>
                <a:chExt cx="306144" cy="547329"/>
              </a:xfrm>
            </p:grpSpPr>
            <p:sp>
              <p:nvSpPr>
                <p:cNvPr id="13517" name="Google Shape;13517;p26"/>
                <p:cNvSpPr/>
                <p:nvPr/>
              </p:nvSpPr>
              <p:spPr>
                <a:xfrm>
                  <a:off x="2999254" y="1446990"/>
                  <a:ext cx="306144" cy="547329"/>
                </a:xfrm>
                <a:custGeom>
                  <a:avLst/>
                  <a:gdLst/>
                  <a:ahLst/>
                  <a:cxnLst/>
                  <a:rect l="l" t="t" r="r" b="b"/>
                  <a:pathLst>
                    <a:path w="306144" h="547329" extrusionOk="0">
                      <a:moveTo>
                        <a:pt x="91006" y="337891"/>
                      </a:moveTo>
                      <a:cubicBezTo>
                        <a:pt x="91006" y="337891"/>
                        <a:pt x="84480" y="411607"/>
                        <a:pt x="110186" y="464886"/>
                      </a:cubicBezTo>
                      <a:cubicBezTo>
                        <a:pt x="150672" y="548788"/>
                        <a:pt x="185011" y="547327"/>
                        <a:pt x="185011" y="547327"/>
                      </a:cubicBezTo>
                      <a:cubicBezTo>
                        <a:pt x="185011" y="547327"/>
                        <a:pt x="156107" y="487273"/>
                        <a:pt x="185917" y="469757"/>
                      </a:cubicBezTo>
                      <a:cubicBezTo>
                        <a:pt x="201390" y="460671"/>
                        <a:pt x="231459" y="477845"/>
                        <a:pt x="231459" y="477845"/>
                      </a:cubicBezTo>
                      <a:cubicBezTo>
                        <a:pt x="231459" y="477845"/>
                        <a:pt x="243549" y="454524"/>
                        <a:pt x="262221" y="450060"/>
                      </a:cubicBezTo>
                      <a:cubicBezTo>
                        <a:pt x="280892" y="445595"/>
                        <a:pt x="306145" y="459996"/>
                        <a:pt x="306145" y="459996"/>
                      </a:cubicBezTo>
                      <a:cubicBezTo>
                        <a:pt x="306145" y="459996"/>
                        <a:pt x="297207" y="426683"/>
                        <a:pt x="280541" y="397631"/>
                      </a:cubicBezTo>
                      <a:cubicBezTo>
                        <a:pt x="263875" y="368579"/>
                        <a:pt x="239473" y="343789"/>
                        <a:pt x="239473" y="343789"/>
                      </a:cubicBezTo>
                      <a:cubicBezTo>
                        <a:pt x="239473" y="343789"/>
                        <a:pt x="252857" y="341330"/>
                        <a:pt x="264605" y="336634"/>
                      </a:cubicBezTo>
                      <a:cubicBezTo>
                        <a:pt x="276354" y="331929"/>
                        <a:pt x="286466" y="324987"/>
                        <a:pt x="286466" y="324987"/>
                      </a:cubicBezTo>
                      <a:cubicBezTo>
                        <a:pt x="286466" y="324987"/>
                        <a:pt x="279071" y="309274"/>
                        <a:pt x="270373" y="297729"/>
                      </a:cubicBezTo>
                      <a:cubicBezTo>
                        <a:pt x="261684" y="286184"/>
                        <a:pt x="251702" y="278798"/>
                        <a:pt x="251702" y="278798"/>
                      </a:cubicBezTo>
                      <a:cubicBezTo>
                        <a:pt x="251702" y="278798"/>
                        <a:pt x="271094" y="250680"/>
                        <a:pt x="284368" y="223172"/>
                      </a:cubicBezTo>
                      <a:cubicBezTo>
                        <a:pt x="297641" y="195673"/>
                        <a:pt x="304795" y="168784"/>
                        <a:pt x="304795" y="168784"/>
                      </a:cubicBezTo>
                      <a:cubicBezTo>
                        <a:pt x="304795" y="168784"/>
                        <a:pt x="274949" y="154207"/>
                        <a:pt x="249668" y="148994"/>
                      </a:cubicBezTo>
                      <a:cubicBezTo>
                        <a:pt x="224378" y="143771"/>
                        <a:pt x="203655" y="147912"/>
                        <a:pt x="203655" y="147912"/>
                      </a:cubicBezTo>
                      <a:cubicBezTo>
                        <a:pt x="203655" y="147912"/>
                        <a:pt x="205189" y="134473"/>
                        <a:pt x="204098" y="121680"/>
                      </a:cubicBezTo>
                      <a:cubicBezTo>
                        <a:pt x="203008" y="108887"/>
                        <a:pt x="199283" y="96741"/>
                        <a:pt x="199283" y="96741"/>
                      </a:cubicBezTo>
                      <a:cubicBezTo>
                        <a:pt x="199283" y="96741"/>
                        <a:pt x="181526" y="102213"/>
                        <a:pt x="168382" y="116291"/>
                      </a:cubicBezTo>
                      <a:cubicBezTo>
                        <a:pt x="155238" y="130378"/>
                        <a:pt x="146697" y="153070"/>
                        <a:pt x="146697" y="153070"/>
                      </a:cubicBezTo>
                      <a:cubicBezTo>
                        <a:pt x="146697" y="153070"/>
                        <a:pt x="144562" y="105504"/>
                        <a:pt x="135429" y="67236"/>
                      </a:cubicBezTo>
                      <a:cubicBezTo>
                        <a:pt x="126288" y="28969"/>
                        <a:pt x="110158" y="0"/>
                        <a:pt x="110158" y="0"/>
                      </a:cubicBezTo>
                      <a:cubicBezTo>
                        <a:pt x="110158" y="0"/>
                        <a:pt x="104011" y="41909"/>
                        <a:pt x="90959" y="63382"/>
                      </a:cubicBezTo>
                      <a:cubicBezTo>
                        <a:pt x="77908" y="84845"/>
                        <a:pt x="57970" y="85871"/>
                        <a:pt x="57970" y="85871"/>
                      </a:cubicBezTo>
                      <a:cubicBezTo>
                        <a:pt x="57970" y="85871"/>
                        <a:pt x="75773" y="143143"/>
                        <a:pt x="31377" y="159439"/>
                      </a:cubicBezTo>
                      <a:cubicBezTo>
                        <a:pt x="13787" y="165900"/>
                        <a:pt x="134" y="145481"/>
                        <a:pt x="134" y="145481"/>
                      </a:cubicBezTo>
                      <a:cubicBezTo>
                        <a:pt x="134" y="145481"/>
                        <a:pt x="-2851" y="193002"/>
                        <a:pt x="19342" y="241991"/>
                      </a:cubicBezTo>
                      <a:cubicBezTo>
                        <a:pt x="41535" y="290981"/>
                        <a:pt x="91006" y="337891"/>
                        <a:pt x="91006" y="337891"/>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8" name="Google Shape;13518;p26"/>
                <p:cNvSpPr/>
                <p:nvPr/>
              </p:nvSpPr>
              <p:spPr>
                <a:xfrm>
                  <a:off x="3044792" y="1550165"/>
                  <a:ext cx="229568" cy="374615"/>
                </a:xfrm>
                <a:custGeom>
                  <a:avLst/>
                  <a:gdLst/>
                  <a:ahLst/>
                  <a:cxnLst/>
                  <a:rect l="l" t="t" r="r" b="b"/>
                  <a:pathLst>
                    <a:path w="229568" h="374615" extrusionOk="0">
                      <a:moveTo>
                        <a:pt x="229568" y="81240"/>
                      </a:moveTo>
                      <a:cubicBezTo>
                        <a:pt x="229568" y="81240"/>
                        <a:pt x="163737" y="110079"/>
                        <a:pt x="136432" y="134546"/>
                      </a:cubicBezTo>
                      <a:cubicBezTo>
                        <a:pt x="121199" y="148190"/>
                        <a:pt x="112298" y="159319"/>
                        <a:pt x="112298" y="159319"/>
                      </a:cubicBezTo>
                      <a:cubicBezTo>
                        <a:pt x="112298" y="159319"/>
                        <a:pt x="112935" y="146794"/>
                        <a:pt x="119313" y="118888"/>
                      </a:cubicBezTo>
                      <a:cubicBezTo>
                        <a:pt x="125691" y="90982"/>
                        <a:pt x="137818" y="47686"/>
                        <a:pt x="137818" y="47686"/>
                      </a:cubicBezTo>
                      <a:cubicBezTo>
                        <a:pt x="137818" y="47686"/>
                        <a:pt x="120580" y="82109"/>
                        <a:pt x="112076" y="111457"/>
                      </a:cubicBezTo>
                      <a:cubicBezTo>
                        <a:pt x="103562" y="140804"/>
                        <a:pt x="103784" y="165077"/>
                        <a:pt x="103784" y="165077"/>
                      </a:cubicBezTo>
                      <a:cubicBezTo>
                        <a:pt x="103784" y="165077"/>
                        <a:pt x="89207" y="175227"/>
                        <a:pt x="77348" y="188648"/>
                      </a:cubicBezTo>
                      <a:cubicBezTo>
                        <a:pt x="65489" y="202078"/>
                        <a:pt x="56357" y="218772"/>
                        <a:pt x="56357" y="218772"/>
                      </a:cubicBezTo>
                      <a:lnTo>
                        <a:pt x="52549" y="152247"/>
                      </a:lnTo>
                      <a:cubicBezTo>
                        <a:pt x="52549" y="152247"/>
                        <a:pt x="62864" y="149743"/>
                        <a:pt x="73050" y="132125"/>
                      </a:cubicBezTo>
                      <a:cubicBezTo>
                        <a:pt x="83246" y="114516"/>
                        <a:pt x="93302" y="81795"/>
                        <a:pt x="93302" y="81795"/>
                      </a:cubicBezTo>
                      <a:cubicBezTo>
                        <a:pt x="93302" y="81795"/>
                        <a:pt x="79511" y="106964"/>
                        <a:pt x="69861" y="121144"/>
                      </a:cubicBezTo>
                      <a:cubicBezTo>
                        <a:pt x="60211" y="135323"/>
                        <a:pt x="54702" y="138503"/>
                        <a:pt x="54702" y="138503"/>
                      </a:cubicBezTo>
                      <a:lnTo>
                        <a:pt x="57789" y="78033"/>
                      </a:lnTo>
                      <a:lnTo>
                        <a:pt x="64694" y="0"/>
                      </a:lnTo>
                      <a:lnTo>
                        <a:pt x="51023" y="72283"/>
                      </a:lnTo>
                      <a:cubicBezTo>
                        <a:pt x="51023" y="72283"/>
                        <a:pt x="44969" y="67782"/>
                        <a:pt x="39524" y="51449"/>
                      </a:cubicBezTo>
                      <a:cubicBezTo>
                        <a:pt x="34080" y="35116"/>
                        <a:pt x="29237" y="6951"/>
                        <a:pt x="29237" y="6951"/>
                      </a:cubicBezTo>
                      <a:cubicBezTo>
                        <a:pt x="29237" y="6951"/>
                        <a:pt x="30678" y="36733"/>
                        <a:pt x="35818" y="56514"/>
                      </a:cubicBezTo>
                      <a:cubicBezTo>
                        <a:pt x="40966" y="76304"/>
                        <a:pt x="49822" y="86093"/>
                        <a:pt x="49822" y="86093"/>
                      </a:cubicBezTo>
                      <a:lnTo>
                        <a:pt x="47751" y="134565"/>
                      </a:lnTo>
                      <a:lnTo>
                        <a:pt x="45699" y="161898"/>
                      </a:lnTo>
                      <a:cubicBezTo>
                        <a:pt x="45699" y="161898"/>
                        <a:pt x="36576" y="155353"/>
                        <a:pt x="25151" y="135739"/>
                      </a:cubicBezTo>
                      <a:cubicBezTo>
                        <a:pt x="13726" y="116134"/>
                        <a:pt x="0" y="83468"/>
                        <a:pt x="0" y="83468"/>
                      </a:cubicBezTo>
                      <a:cubicBezTo>
                        <a:pt x="0" y="83468"/>
                        <a:pt x="7977" y="117345"/>
                        <a:pt x="19263" y="140786"/>
                      </a:cubicBezTo>
                      <a:cubicBezTo>
                        <a:pt x="30540" y="164236"/>
                        <a:pt x="45135" y="177260"/>
                        <a:pt x="45135" y="177260"/>
                      </a:cubicBezTo>
                      <a:lnTo>
                        <a:pt x="49202" y="226592"/>
                      </a:lnTo>
                      <a:cubicBezTo>
                        <a:pt x="49202" y="226592"/>
                        <a:pt x="42584" y="234708"/>
                        <a:pt x="32629" y="252335"/>
                      </a:cubicBezTo>
                      <a:cubicBezTo>
                        <a:pt x="22683" y="269971"/>
                        <a:pt x="9400" y="297110"/>
                        <a:pt x="9400" y="297110"/>
                      </a:cubicBezTo>
                      <a:lnTo>
                        <a:pt x="24208" y="319996"/>
                      </a:lnTo>
                      <a:cubicBezTo>
                        <a:pt x="24208" y="319996"/>
                        <a:pt x="31889" y="289798"/>
                        <a:pt x="40541" y="269176"/>
                      </a:cubicBezTo>
                      <a:cubicBezTo>
                        <a:pt x="49193" y="248554"/>
                        <a:pt x="58815" y="237508"/>
                        <a:pt x="58815" y="237508"/>
                      </a:cubicBezTo>
                      <a:lnTo>
                        <a:pt x="84447" y="255182"/>
                      </a:lnTo>
                      <a:cubicBezTo>
                        <a:pt x="84447" y="255182"/>
                        <a:pt x="80251" y="279575"/>
                        <a:pt x="85187" y="308747"/>
                      </a:cubicBezTo>
                      <a:cubicBezTo>
                        <a:pt x="90123" y="337919"/>
                        <a:pt x="101594" y="374615"/>
                        <a:pt x="101594" y="374615"/>
                      </a:cubicBezTo>
                      <a:cubicBezTo>
                        <a:pt x="101594" y="374615"/>
                        <a:pt x="92988" y="337595"/>
                        <a:pt x="90955" y="309440"/>
                      </a:cubicBezTo>
                      <a:cubicBezTo>
                        <a:pt x="88930" y="281276"/>
                        <a:pt x="92276" y="259720"/>
                        <a:pt x="92276" y="259720"/>
                      </a:cubicBezTo>
                      <a:lnTo>
                        <a:pt x="132892" y="285260"/>
                      </a:lnTo>
                      <a:cubicBezTo>
                        <a:pt x="132892" y="285260"/>
                        <a:pt x="133798" y="299134"/>
                        <a:pt x="144316" y="315023"/>
                      </a:cubicBezTo>
                      <a:cubicBezTo>
                        <a:pt x="154826" y="330903"/>
                        <a:pt x="174949" y="348798"/>
                        <a:pt x="174949" y="348798"/>
                      </a:cubicBezTo>
                      <a:cubicBezTo>
                        <a:pt x="174949" y="348798"/>
                        <a:pt x="157026" y="325681"/>
                        <a:pt x="148236" y="310901"/>
                      </a:cubicBezTo>
                      <a:cubicBezTo>
                        <a:pt x="139445" y="296111"/>
                        <a:pt x="139797" y="289659"/>
                        <a:pt x="139797" y="289659"/>
                      </a:cubicBezTo>
                      <a:lnTo>
                        <a:pt x="218171" y="311585"/>
                      </a:lnTo>
                      <a:cubicBezTo>
                        <a:pt x="218171" y="311585"/>
                        <a:pt x="164365" y="289068"/>
                        <a:pt x="137236" y="275138"/>
                      </a:cubicBezTo>
                      <a:cubicBezTo>
                        <a:pt x="116771" y="264628"/>
                        <a:pt x="109478" y="258981"/>
                        <a:pt x="109478" y="258981"/>
                      </a:cubicBezTo>
                      <a:cubicBezTo>
                        <a:pt x="109478" y="258981"/>
                        <a:pt x="114553" y="250920"/>
                        <a:pt x="124573" y="243489"/>
                      </a:cubicBezTo>
                      <a:cubicBezTo>
                        <a:pt x="134592" y="236048"/>
                        <a:pt x="148457" y="230918"/>
                        <a:pt x="148457" y="230918"/>
                      </a:cubicBezTo>
                      <a:cubicBezTo>
                        <a:pt x="148457" y="230918"/>
                        <a:pt x="132004" y="230779"/>
                        <a:pt x="120228" y="235789"/>
                      </a:cubicBezTo>
                      <a:cubicBezTo>
                        <a:pt x="108452" y="240808"/>
                        <a:pt x="101344" y="250967"/>
                        <a:pt x="101344" y="250967"/>
                      </a:cubicBezTo>
                      <a:lnTo>
                        <a:pt x="65702" y="227997"/>
                      </a:lnTo>
                      <a:cubicBezTo>
                        <a:pt x="65702" y="227997"/>
                        <a:pt x="77062" y="212477"/>
                        <a:pt x="86961" y="200285"/>
                      </a:cubicBezTo>
                      <a:cubicBezTo>
                        <a:pt x="96852" y="188084"/>
                        <a:pt x="109395" y="179053"/>
                        <a:pt x="109395" y="179053"/>
                      </a:cubicBezTo>
                      <a:cubicBezTo>
                        <a:pt x="109395" y="179053"/>
                        <a:pt x="126653" y="190034"/>
                        <a:pt x="146905" y="194887"/>
                      </a:cubicBezTo>
                      <a:cubicBezTo>
                        <a:pt x="167166" y="199731"/>
                        <a:pt x="190413" y="198437"/>
                        <a:pt x="190413" y="198437"/>
                      </a:cubicBezTo>
                      <a:cubicBezTo>
                        <a:pt x="190413" y="198437"/>
                        <a:pt x="167822" y="193815"/>
                        <a:pt x="149733" y="187224"/>
                      </a:cubicBezTo>
                      <a:cubicBezTo>
                        <a:pt x="131644" y="180634"/>
                        <a:pt x="118056" y="172093"/>
                        <a:pt x="118056" y="172093"/>
                      </a:cubicBezTo>
                      <a:cubicBezTo>
                        <a:pt x="118056" y="172093"/>
                        <a:pt x="122752" y="161685"/>
                        <a:pt x="143965" y="143808"/>
                      </a:cubicBezTo>
                      <a:cubicBezTo>
                        <a:pt x="171603" y="120524"/>
                        <a:pt x="229568" y="81240"/>
                        <a:pt x="229568" y="812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19" name="Google Shape;13519;p26"/>
              <p:cNvGrpSpPr/>
              <p:nvPr/>
            </p:nvGrpSpPr>
            <p:grpSpPr>
              <a:xfrm>
                <a:off x="2980920" y="1163043"/>
                <a:ext cx="250384" cy="276838"/>
                <a:chOff x="2980920" y="1163043"/>
                <a:chExt cx="250384" cy="276838"/>
              </a:xfrm>
            </p:grpSpPr>
            <p:sp>
              <p:nvSpPr>
                <p:cNvPr id="13520" name="Google Shape;13520;p26"/>
                <p:cNvSpPr/>
                <p:nvPr/>
              </p:nvSpPr>
              <p:spPr>
                <a:xfrm>
                  <a:off x="2980920" y="1163043"/>
                  <a:ext cx="237559" cy="276838"/>
                </a:xfrm>
                <a:custGeom>
                  <a:avLst/>
                  <a:gdLst/>
                  <a:ahLst/>
                  <a:cxnLst/>
                  <a:rect l="l" t="t" r="r" b="b"/>
                  <a:pathLst>
                    <a:path w="237559" h="276838" extrusionOk="0">
                      <a:moveTo>
                        <a:pt x="203696" y="132004"/>
                      </a:moveTo>
                      <a:cubicBezTo>
                        <a:pt x="203696" y="132004"/>
                        <a:pt x="234865" y="101243"/>
                        <a:pt x="237176" y="68096"/>
                      </a:cubicBezTo>
                      <a:cubicBezTo>
                        <a:pt x="240808" y="15908"/>
                        <a:pt x="217441" y="4243"/>
                        <a:pt x="217441" y="4243"/>
                      </a:cubicBezTo>
                      <a:cubicBezTo>
                        <a:pt x="217441" y="4243"/>
                        <a:pt x="214797" y="41577"/>
                        <a:pt x="188602" y="38748"/>
                      </a:cubicBezTo>
                      <a:cubicBezTo>
                        <a:pt x="175005" y="37279"/>
                        <a:pt x="161269" y="18773"/>
                        <a:pt x="161269" y="18773"/>
                      </a:cubicBezTo>
                      <a:cubicBezTo>
                        <a:pt x="161269" y="18773"/>
                        <a:pt x="144733" y="24911"/>
                        <a:pt x="130692" y="20215"/>
                      </a:cubicBezTo>
                      <a:cubicBezTo>
                        <a:pt x="116661" y="15520"/>
                        <a:pt x="105115" y="0"/>
                        <a:pt x="105115" y="0"/>
                      </a:cubicBezTo>
                      <a:cubicBezTo>
                        <a:pt x="105115" y="0"/>
                        <a:pt x="98932" y="18163"/>
                        <a:pt x="99431" y="37186"/>
                      </a:cubicBezTo>
                      <a:cubicBezTo>
                        <a:pt x="99939" y="56209"/>
                        <a:pt x="107131" y="76091"/>
                        <a:pt x="107131" y="76091"/>
                      </a:cubicBezTo>
                      <a:cubicBezTo>
                        <a:pt x="107131" y="76091"/>
                        <a:pt x="97342" y="72394"/>
                        <a:pt x="87821" y="70287"/>
                      </a:cubicBezTo>
                      <a:cubicBezTo>
                        <a:pt x="78300" y="68188"/>
                        <a:pt x="69048" y="67671"/>
                        <a:pt x="69048" y="67671"/>
                      </a:cubicBezTo>
                      <a:cubicBezTo>
                        <a:pt x="69048" y="67671"/>
                        <a:pt x="68244" y="77385"/>
                        <a:pt x="69824" y="85686"/>
                      </a:cubicBezTo>
                      <a:cubicBezTo>
                        <a:pt x="71396" y="93987"/>
                        <a:pt x="75343" y="100891"/>
                        <a:pt x="75343" y="100891"/>
                      </a:cubicBezTo>
                      <a:cubicBezTo>
                        <a:pt x="75343" y="100891"/>
                        <a:pt x="52216" y="106558"/>
                        <a:pt x="33378" y="114137"/>
                      </a:cubicBezTo>
                      <a:cubicBezTo>
                        <a:pt x="14540" y="121726"/>
                        <a:pt x="0" y="131237"/>
                        <a:pt x="0" y="131237"/>
                      </a:cubicBezTo>
                      <a:cubicBezTo>
                        <a:pt x="0" y="131237"/>
                        <a:pt x="14530" y="148485"/>
                        <a:pt x="29440" y="159901"/>
                      </a:cubicBezTo>
                      <a:cubicBezTo>
                        <a:pt x="44349" y="171307"/>
                        <a:pt x="59638" y="176890"/>
                        <a:pt x="59638" y="176890"/>
                      </a:cubicBezTo>
                      <a:cubicBezTo>
                        <a:pt x="59638" y="176890"/>
                        <a:pt x="53722" y="182372"/>
                        <a:pt x="49794" y="188509"/>
                      </a:cubicBezTo>
                      <a:cubicBezTo>
                        <a:pt x="45865" y="194647"/>
                        <a:pt x="43915" y="201431"/>
                        <a:pt x="43915" y="201431"/>
                      </a:cubicBezTo>
                      <a:cubicBezTo>
                        <a:pt x="43915" y="201431"/>
                        <a:pt x="57715" y="205341"/>
                        <a:pt x="71581" y="203742"/>
                      </a:cubicBezTo>
                      <a:cubicBezTo>
                        <a:pt x="85446" y="202134"/>
                        <a:pt x="99385" y="195007"/>
                        <a:pt x="99385" y="195007"/>
                      </a:cubicBezTo>
                      <a:cubicBezTo>
                        <a:pt x="99385" y="195007"/>
                        <a:pt x="83486" y="217127"/>
                        <a:pt x="75629" y="237582"/>
                      </a:cubicBezTo>
                      <a:cubicBezTo>
                        <a:pt x="67772" y="258047"/>
                        <a:pt x="67957" y="276839"/>
                        <a:pt x="67957" y="276839"/>
                      </a:cubicBezTo>
                      <a:cubicBezTo>
                        <a:pt x="67957" y="276839"/>
                        <a:pt x="87303" y="260228"/>
                        <a:pt x="103794" y="255274"/>
                      </a:cubicBezTo>
                      <a:cubicBezTo>
                        <a:pt x="120284" y="250310"/>
                        <a:pt x="133909" y="257003"/>
                        <a:pt x="133909" y="257003"/>
                      </a:cubicBezTo>
                      <a:cubicBezTo>
                        <a:pt x="133909" y="257003"/>
                        <a:pt x="142930" y="224910"/>
                        <a:pt x="178369" y="233515"/>
                      </a:cubicBezTo>
                      <a:cubicBezTo>
                        <a:pt x="192419" y="236926"/>
                        <a:pt x="194064" y="250994"/>
                        <a:pt x="194064" y="250994"/>
                      </a:cubicBezTo>
                      <a:cubicBezTo>
                        <a:pt x="194064" y="250994"/>
                        <a:pt x="213346" y="230724"/>
                        <a:pt x="216424" y="200766"/>
                      </a:cubicBezTo>
                      <a:cubicBezTo>
                        <a:pt x="219511" y="170808"/>
                        <a:pt x="203696" y="132004"/>
                        <a:pt x="203696" y="13200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1" name="Google Shape;13521;p26"/>
                <p:cNvSpPr/>
                <p:nvPr/>
              </p:nvSpPr>
              <p:spPr>
                <a:xfrm>
                  <a:off x="3006349" y="1197373"/>
                  <a:ext cx="224955" cy="205757"/>
                </a:xfrm>
                <a:custGeom>
                  <a:avLst/>
                  <a:gdLst/>
                  <a:ahLst/>
                  <a:cxnLst/>
                  <a:rect l="l" t="t" r="r" b="b"/>
                  <a:pathLst>
                    <a:path w="224955" h="205757" extrusionOk="0">
                      <a:moveTo>
                        <a:pt x="0" y="100540"/>
                      </a:moveTo>
                      <a:cubicBezTo>
                        <a:pt x="0" y="100540"/>
                        <a:pt x="54259" y="111207"/>
                        <a:pt x="81323" y="110014"/>
                      </a:cubicBezTo>
                      <a:cubicBezTo>
                        <a:pt x="96418" y="109349"/>
                        <a:pt x="106391" y="107547"/>
                        <a:pt x="106391" y="107547"/>
                      </a:cubicBezTo>
                      <a:cubicBezTo>
                        <a:pt x="106391" y="107547"/>
                        <a:pt x="101409" y="112945"/>
                        <a:pt x="87008" y="123186"/>
                      </a:cubicBezTo>
                      <a:cubicBezTo>
                        <a:pt x="72597" y="133428"/>
                        <a:pt x="48777" y="148513"/>
                        <a:pt x="48777" y="148513"/>
                      </a:cubicBezTo>
                      <a:cubicBezTo>
                        <a:pt x="48777" y="148513"/>
                        <a:pt x="72773" y="139242"/>
                        <a:pt x="89106" y="129121"/>
                      </a:cubicBezTo>
                      <a:cubicBezTo>
                        <a:pt x="105449" y="118999"/>
                        <a:pt x="114137" y="108018"/>
                        <a:pt x="114137" y="108018"/>
                      </a:cubicBezTo>
                      <a:cubicBezTo>
                        <a:pt x="114137" y="108018"/>
                        <a:pt x="127531" y="108693"/>
                        <a:pt x="140305" y="106918"/>
                      </a:cubicBezTo>
                      <a:cubicBezTo>
                        <a:pt x="153070" y="105143"/>
                        <a:pt x="165225" y="100919"/>
                        <a:pt x="165225" y="100919"/>
                      </a:cubicBezTo>
                      <a:lnTo>
                        <a:pt x="143531" y="132162"/>
                      </a:lnTo>
                      <a:cubicBezTo>
                        <a:pt x="143531" y="132162"/>
                        <a:pt x="135767" y="129583"/>
                        <a:pt x="122576" y="133835"/>
                      </a:cubicBezTo>
                      <a:cubicBezTo>
                        <a:pt x="109395" y="138087"/>
                        <a:pt x="90789" y="149169"/>
                        <a:pt x="90789" y="149169"/>
                      </a:cubicBezTo>
                      <a:cubicBezTo>
                        <a:pt x="90789" y="149169"/>
                        <a:pt x="109127" y="142819"/>
                        <a:pt x="120700" y="139917"/>
                      </a:cubicBezTo>
                      <a:cubicBezTo>
                        <a:pt x="132282" y="137014"/>
                        <a:pt x="137098" y="137560"/>
                        <a:pt x="137098" y="137560"/>
                      </a:cubicBezTo>
                      <a:lnTo>
                        <a:pt x="113028" y="163598"/>
                      </a:lnTo>
                      <a:lnTo>
                        <a:pt x="80039" y="196163"/>
                      </a:lnTo>
                      <a:lnTo>
                        <a:pt x="115441" y="168608"/>
                      </a:lnTo>
                      <a:cubicBezTo>
                        <a:pt x="115441" y="168608"/>
                        <a:pt x="117825" y="172805"/>
                        <a:pt x="115496" y="182085"/>
                      </a:cubicBezTo>
                      <a:cubicBezTo>
                        <a:pt x="113176" y="191375"/>
                        <a:pt x="106142" y="205757"/>
                        <a:pt x="106142" y="205757"/>
                      </a:cubicBezTo>
                      <a:cubicBezTo>
                        <a:pt x="106142" y="205757"/>
                        <a:pt x="116023" y="191874"/>
                        <a:pt x="119803" y="181142"/>
                      </a:cubicBezTo>
                      <a:cubicBezTo>
                        <a:pt x="123584" y="170411"/>
                        <a:pt x="121264" y="162840"/>
                        <a:pt x="121264" y="162840"/>
                      </a:cubicBezTo>
                      <a:lnTo>
                        <a:pt x="140287" y="141821"/>
                      </a:lnTo>
                      <a:lnTo>
                        <a:pt x="151600" y="130285"/>
                      </a:lnTo>
                      <a:cubicBezTo>
                        <a:pt x="151600" y="130285"/>
                        <a:pt x="155289" y="136497"/>
                        <a:pt x="155741" y="149400"/>
                      </a:cubicBezTo>
                      <a:cubicBezTo>
                        <a:pt x="156204" y="162304"/>
                        <a:pt x="153431" y="181891"/>
                        <a:pt x="153431" y="181891"/>
                      </a:cubicBezTo>
                      <a:cubicBezTo>
                        <a:pt x="153431" y="181891"/>
                        <a:pt x="160465" y="163820"/>
                        <a:pt x="161500" y="149243"/>
                      </a:cubicBezTo>
                      <a:cubicBezTo>
                        <a:pt x="162526" y="134667"/>
                        <a:pt x="157563" y="123593"/>
                        <a:pt x="157563" y="123593"/>
                      </a:cubicBezTo>
                      <a:lnTo>
                        <a:pt x="172823" y="99976"/>
                      </a:lnTo>
                      <a:cubicBezTo>
                        <a:pt x="172823" y="99976"/>
                        <a:pt x="180181" y="98710"/>
                        <a:pt x="193214" y="94366"/>
                      </a:cubicBezTo>
                      <a:cubicBezTo>
                        <a:pt x="206247" y="90021"/>
                        <a:pt x="224956" y="82599"/>
                        <a:pt x="224956" y="82599"/>
                      </a:cubicBezTo>
                      <a:lnTo>
                        <a:pt x="223449" y="67005"/>
                      </a:lnTo>
                      <a:cubicBezTo>
                        <a:pt x="223449" y="67005"/>
                        <a:pt x="207347" y="77811"/>
                        <a:pt x="194092" y="83967"/>
                      </a:cubicBezTo>
                      <a:cubicBezTo>
                        <a:pt x="180828" y="90123"/>
                        <a:pt x="170411" y="91629"/>
                        <a:pt x="170411" y="91629"/>
                      </a:cubicBezTo>
                      <a:lnTo>
                        <a:pt x="159800" y="74502"/>
                      </a:lnTo>
                      <a:cubicBezTo>
                        <a:pt x="159800" y="74502"/>
                        <a:pt x="171474" y="65055"/>
                        <a:pt x="178813" y="50182"/>
                      </a:cubicBezTo>
                      <a:cubicBezTo>
                        <a:pt x="186143" y="35319"/>
                        <a:pt x="191883" y="14725"/>
                        <a:pt x="191883" y="14725"/>
                      </a:cubicBezTo>
                      <a:cubicBezTo>
                        <a:pt x="191883" y="14725"/>
                        <a:pt x="184128" y="34431"/>
                        <a:pt x="175227" y="47807"/>
                      </a:cubicBezTo>
                      <a:cubicBezTo>
                        <a:pt x="166325" y="61173"/>
                        <a:pt x="156250" y="69649"/>
                        <a:pt x="156250" y="69649"/>
                      </a:cubicBezTo>
                      <a:lnTo>
                        <a:pt x="138540" y="43610"/>
                      </a:lnTo>
                      <a:cubicBezTo>
                        <a:pt x="138540" y="43610"/>
                        <a:pt x="142995" y="37057"/>
                        <a:pt x="141784" y="26159"/>
                      </a:cubicBezTo>
                      <a:cubicBezTo>
                        <a:pt x="140573" y="15251"/>
                        <a:pt x="133715" y="0"/>
                        <a:pt x="133715" y="0"/>
                      </a:cubicBezTo>
                      <a:cubicBezTo>
                        <a:pt x="133715" y="0"/>
                        <a:pt x="137209" y="16804"/>
                        <a:pt x="137671" y="26602"/>
                      </a:cubicBezTo>
                      <a:cubicBezTo>
                        <a:pt x="138133" y="36391"/>
                        <a:pt x="135554" y="39164"/>
                        <a:pt x="135554" y="39164"/>
                      </a:cubicBezTo>
                      <a:lnTo>
                        <a:pt x="91426" y="1202"/>
                      </a:lnTo>
                      <a:cubicBezTo>
                        <a:pt x="91426" y="1202"/>
                        <a:pt x="119008" y="30614"/>
                        <a:pt x="131968" y="46596"/>
                      </a:cubicBezTo>
                      <a:cubicBezTo>
                        <a:pt x="141747" y="58658"/>
                        <a:pt x="144539" y="63816"/>
                        <a:pt x="144539" y="63816"/>
                      </a:cubicBezTo>
                      <a:cubicBezTo>
                        <a:pt x="144539" y="63816"/>
                        <a:pt x="138235" y="65619"/>
                        <a:pt x="128862" y="65360"/>
                      </a:cubicBezTo>
                      <a:cubicBezTo>
                        <a:pt x="119498" y="65101"/>
                        <a:pt x="108406" y="62430"/>
                        <a:pt x="108406" y="62430"/>
                      </a:cubicBezTo>
                      <a:cubicBezTo>
                        <a:pt x="108406" y="62430"/>
                        <a:pt x="119295" y="68392"/>
                        <a:pt x="128954" y="70370"/>
                      </a:cubicBezTo>
                      <a:cubicBezTo>
                        <a:pt x="138614" y="72348"/>
                        <a:pt x="147034" y="70333"/>
                        <a:pt x="147034" y="70333"/>
                      </a:cubicBezTo>
                      <a:lnTo>
                        <a:pt x="162369" y="93432"/>
                      </a:lnTo>
                      <a:cubicBezTo>
                        <a:pt x="162369" y="93432"/>
                        <a:pt x="149160" y="96316"/>
                        <a:pt x="138142" y="98248"/>
                      </a:cubicBezTo>
                      <a:cubicBezTo>
                        <a:pt x="127124" y="100170"/>
                        <a:pt x="115496" y="99727"/>
                        <a:pt x="115496" y="99727"/>
                      </a:cubicBezTo>
                      <a:cubicBezTo>
                        <a:pt x="115496" y="99727"/>
                        <a:pt x="108027" y="88607"/>
                        <a:pt x="96325" y="79169"/>
                      </a:cubicBezTo>
                      <a:cubicBezTo>
                        <a:pt x="84623" y="69723"/>
                        <a:pt x="68687" y="61958"/>
                        <a:pt x="68687" y="61958"/>
                      </a:cubicBezTo>
                      <a:cubicBezTo>
                        <a:pt x="68687" y="61958"/>
                        <a:pt x="82026" y="72144"/>
                        <a:pt x="91657" y="81591"/>
                      </a:cubicBezTo>
                      <a:cubicBezTo>
                        <a:pt x="101280" y="91038"/>
                        <a:pt x="107205" y="99745"/>
                        <a:pt x="107205" y="99745"/>
                      </a:cubicBezTo>
                      <a:cubicBezTo>
                        <a:pt x="107205" y="99745"/>
                        <a:pt x="100300" y="102740"/>
                        <a:pt x="79687" y="103147"/>
                      </a:cubicBezTo>
                      <a:cubicBezTo>
                        <a:pt x="52835" y="103692"/>
                        <a:pt x="0" y="100540"/>
                        <a:pt x="0" y="1005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22" name="Google Shape;13522;p26"/>
              <p:cNvGrpSpPr/>
              <p:nvPr/>
            </p:nvGrpSpPr>
            <p:grpSpPr>
              <a:xfrm>
                <a:off x="2236524" y="1463277"/>
                <a:ext cx="333731" cy="323545"/>
                <a:chOff x="2236524" y="1463277"/>
                <a:chExt cx="333731" cy="323545"/>
              </a:xfrm>
            </p:grpSpPr>
            <p:sp>
              <p:nvSpPr>
                <p:cNvPr id="13523" name="Google Shape;13523;p26"/>
                <p:cNvSpPr/>
                <p:nvPr/>
              </p:nvSpPr>
              <p:spPr>
                <a:xfrm>
                  <a:off x="2236524" y="1463277"/>
                  <a:ext cx="333731" cy="300431"/>
                </a:xfrm>
                <a:custGeom>
                  <a:avLst/>
                  <a:gdLst/>
                  <a:ahLst/>
                  <a:cxnLst/>
                  <a:rect l="l" t="t" r="r" b="b"/>
                  <a:pathLst>
                    <a:path w="333731" h="300431" extrusionOk="0">
                      <a:moveTo>
                        <a:pt x="186753" y="264730"/>
                      </a:moveTo>
                      <a:cubicBezTo>
                        <a:pt x="186753" y="264730"/>
                        <a:pt x="226805" y="301463"/>
                        <a:pt x="264721" y="300409"/>
                      </a:cubicBezTo>
                      <a:cubicBezTo>
                        <a:pt x="324433" y="298746"/>
                        <a:pt x="333732" y="266967"/>
                        <a:pt x="333732" y="266967"/>
                      </a:cubicBezTo>
                      <a:cubicBezTo>
                        <a:pt x="333732" y="266967"/>
                        <a:pt x="291018" y="268085"/>
                        <a:pt x="289826" y="233709"/>
                      </a:cubicBezTo>
                      <a:cubicBezTo>
                        <a:pt x="289206" y="215869"/>
                        <a:pt x="307859" y="195756"/>
                        <a:pt x="307859" y="195756"/>
                      </a:cubicBezTo>
                      <a:cubicBezTo>
                        <a:pt x="307859" y="195756"/>
                        <a:pt x="298145" y="175032"/>
                        <a:pt x="301103" y="156222"/>
                      </a:cubicBezTo>
                      <a:cubicBezTo>
                        <a:pt x="304070" y="137412"/>
                        <a:pt x="319710" y="120515"/>
                        <a:pt x="319710" y="120515"/>
                      </a:cubicBezTo>
                      <a:cubicBezTo>
                        <a:pt x="319710" y="120515"/>
                        <a:pt x="298108" y="114701"/>
                        <a:pt x="276654" y="117677"/>
                      </a:cubicBezTo>
                      <a:cubicBezTo>
                        <a:pt x="255200" y="120663"/>
                        <a:pt x="233885" y="132439"/>
                        <a:pt x="233885" y="132439"/>
                      </a:cubicBezTo>
                      <a:cubicBezTo>
                        <a:pt x="233885" y="132439"/>
                        <a:pt x="236427" y="119267"/>
                        <a:pt x="237222" y="106641"/>
                      </a:cubicBezTo>
                      <a:cubicBezTo>
                        <a:pt x="238008" y="94014"/>
                        <a:pt x="237037" y="81933"/>
                        <a:pt x="237037" y="81933"/>
                      </a:cubicBezTo>
                      <a:cubicBezTo>
                        <a:pt x="237037" y="81933"/>
                        <a:pt x="225908" y="82081"/>
                        <a:pt x="216766" y="85141"/>
                      </a:cubicBezTo>
                      <a:cubicBezTo>
                        <a:pt x="207624" y="88200"/>
                        <a:pt x="200479" y="94181"/>
                        <a:pt x="200479" y="94181"/>
                      </a:cubicBezTo>
                      <a:cubicBezTo>
                        <a:pt x="200479" y="94181"/>
                        <a:pt x="190192" y="64824"/>
                        <a:pt x="178443" y="41272"/>
                      </a:cubicBezTo>
                      <a:cubicBezTo>
                        <a:pt x="166695" y="17729"/>
                        <a:pt x="153486" y="0"/>
                        <a:pt x="153486" y="0"/>
                      </a:cubicBezTo>
                      <a:cubicBezTo>
                        <a:pt x="153486" y="0"/>
                        <a:pt x="136386" y="20992"/>
                        <a:pt x="125969" y="41761"/>
                      </a:cubicBezTo>
                      <a:cubicBezTo>
                        <a:pt x="115542" y="62531"/>
                        <a:pt x="111789" y="83070"/>
                        <a:pt x="111789" y="83070"/>
                      </a:cubicBezTo>
                      <a:cubicBezTo>
                        <a:pt x="111789" y="83070"/>
                        <a:pt x="104589" y="76054"/>
                        <a:pt x="96981" y="71701"/>
                      </a:cubicBezTo>
                      <a:cubicBezTo>
                        <a:pt x="89374" y="67347"/>
                        <a:pt x="81360" y="65646"/>
                        <a:pt x="81360" y="65646"/>
                      </a:cubicBezTo>
                      <a:cubicBezTo>
                        <a:pt x="81360" y="65646"/>
                        <a:pt x="79243" y="84041"/>
                        <a:pt x="83384" y="101862"/>
                      </a:cubicBezTo>
                      <a:cubicBezTo>
                        <a:pt x="87525" y="119683"/>
                        <a:pt x="97933" y="136922"/>
                        <a:pt x="97933" y="136922"/>
                      </a:cubicBezTo>
                      <a:cubicBezTo>
                        <a:pt x="97933" y="136922"/>
                        <a:pt x="70213" y="118981"/>
                        <a:pt x="45736" y="111272"/>
                      </a:cubicBezTo>
                      <a:cubicBezTo>
                        <a:pt x="21250" y="103563"/>
                        <a:pt x="0" y="106095"/>
                        <a:pt x="0" y="106095"/>
                      </a:cubicBezTo>
                      <a:cubicBezTo>
                        <a:pt x="0" y="106095"/>
                        <a:pt x="22045" y="129194"/>
                        <a:pt x="30420" y="150010"/>
                      </a:cubicBezTo>
                      <a:cubicBezTo>
                        <a:pt x="38804" y="170827"/>
                        <a:pt x="33507" y="189360"/>
                        <a:pt x="33507" y="189360"/>
                      </a:cubicBezTo>
                      <a:cubicBezTo>
                        <a:pt x="33507" y="189360"/>
                        <a:pt x="71368" y="197142"/>
                        <a:pt x="67560" y="244247"/>
                      </a:cubicBezTo>
                      <a:cubicBezTo>
                        <a:pt x="66053" y="262918"/>
                        <a:pt x="50404" y="266773"/>
                        <a:pt x="50404" y="266773"/>
                      </a:cubicBezTo>
                      <a:cubicBezTo>
                        <a:pt x="50404" y="266773"/>
                        <a:pt x="76581" y="289345"/>
                        <a:pt x="111022" y="289687"/>
                      </a:cubicBezTo>
                      <a:cubicBezTo>
                        <a:pt x="145463" y="290020"/>
                        <a:pt x="186753" y="264730"/>
                        <a:pt x="186753" y="264730"/>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4" name="Google Shape;13524;p26"/>
                <p:cNvSpPr/>
                <p:nvPr/>
              </p:nvSpPr>
              <p:spPr>
                <a:xfrm>
                  <a:off x="2288796" y="1496756"/>
                  <a:ext cx="237619" cy="290066"/>
                </a:xfrm>
                <a:custGeom>
                  <a:avLst/>
                  <a:gdLst/>
                  <a:ahLst/>
                  <a:cxnLst/>
                  <a:rect l="l" t="t" r="r" b="b"/>
                  <a:pathLst>
                    <a:path w="237619" h="290066" extrusionOk="0">
                      <a:moveTo>
                        <a:pt x="101363" y="0"/>
                      </a:moveTo>
                      <a:cubicBezTo>
                        <a:pt x="101363" y="0"/>
                        <a:pt x="98377" y="71803"/>
                        <a:pt x="104256" y="106816"/>
                      </a:cubicBezTo>
                      <a:cubicBezTo>
                        <a:pt x="107537" y="126348"/>
                        <a:pt x="111253" y="139076"/>
                        <a:pt x="111253" y="139076"/>
                      </a:cubicBezTo>
                      <a:cubicBezTo>
                        <a:pt x="111253" y="139076"/>
                        <a:pt x="104311" y="133262"/>
                        <a:pt x="90298" y="115801"/>
                      </a:cubicBezTo>
                      <a:cubicBezTo>
                        <a:pt x="76285" y="98349"/>
                        <a:pt x="55211" y="69242"/>
                        <a:pt x="55211" y="69242"/>
                      </a:cubicBezTo>
                      <a:cubicBezTo>
                        <a:pt x="55211" y="69242"/>
                        <a:pt x="69723" y="99274"/>
                        <a:pt x="83930" y="119267"/>
                      </a:cubicBezTo>
                      <a:cubicBezTo>
                        <a:pt x="98137" y="139261"/>
                        <a:pt x="112020" y="149206"/>
                        <a:pt x="112020" y="149206"/>
                      </a:cubicBezTo>
                      <a:cubicBezTo>
                        <a:pt x="112020" y="149206"/>
                        <a:pt x="113499" y="166686"/>
                        <a:pt x="117649" y="183056"/>
                      </a:cubicBezTo>
                      <a:cubicBezTo>
                        <a:pt x="121800" y="199435"/>
                        <a:pt x="128612" y="214705"/>
                        <a:pt x="128612" y="214705"/>
                      </a:cubicBezTo>
                      <a:lnTo>
                        <a:pt x="89605" y="190349"/>
                      </a:lnTo>
                      <a:cubicBezTo>
                        <a:pt x="89605" y="190349"/>
                        <a:pt x="91223" y="179941"/>
                        <a:pt x="84198" y="163330"/>
                      </a:cubicBezTo>
                      <a:cubicBezTo>
                        <a:pt x="77173" y="146720"/>
                        <a:pt x="61515" y="123907"/>
                        <a:pt x="61515" y="123907"/>
                      </a:cubicBezTo>
                      <a:cubicBezTo>
                        <a:pt x="61515" y="123907"/>
                        <a:pt x="71775" y="146942"/>
                        <a:pt x="77006" y="161630"/>
                      </a:cubicBezTo>
                      <a:cubicBezTo>
                        <a:pt x="82229" y="176317"/>
                        <a:pt x="82423" y="182649"/>
                        <a:pt x="82423" y="182649"/>
                      </a:cubicBezTo>
                      <a:lnTo>
                        <a:pt x="48897" y="154558"/>
                      </a:lnTo>
                      <a:lnTo>
                        <a:pt x="6498" y="115681"/>
                      </a:lnTo>
                      <a:lnTo>
                        <a:pt x="43629" y="158302"/>
                      </a:lnTo>
                      <a:cubicBezTo>
                        <a:pt x="43629" y="158302"/>
                        <a:pt x="39275" y="161916"/>
                        <a:pt x="28377" y="160030"/>
                      </a:cubicBezTo>
                      <a:cubicBezTo>
                        <a:pt x="17470" y="158145"/>
                        <a:pt x="0" y="150769"/>
                        <a:pt x="0" y="150769"/>
                      </a:cubicBezTo>
                      <a:cubicBezTo>
                        <a:pt x="0" y="150769"/>
                        <a:pt x="17377" y="161907"/>
                        <a:pt x="30161" y="165512"/>
                      </a:cubicBezTo>
                      <a:cubicBezTo>
                        <a:pt x="42954" y="169107"/>
                        <a:pt x="51134" y="165170"/>
                        <a:pt x="51134" y="165170"/>
                      </a:cubicBezTo>
                      <a:lnTo>
                        <a:pt x="78125" y="187308"/>
                      </a:lnTo>
                      <a:lnTo>
                        <a:pt x="93081" y="200600"/>
                      </a:lnTo>
                      <a:cubicBezTo>
                        <a:pt x="93081" y="200600"/>
                        <a:pt x="86666" y="206146"/>
                        <a:pt x="72135" y="208318"/>
                      </a:cubicBezTo>
                      <a:cubicBezTo>
                        <a:pt x="57605" y="210490"/>
                        <a:pt x="34949" y="209288"/>
                        <a:pt x="34949" y="209288"/>
                      </a:cubicBezTo>
                      <a:cubicBezTo>
                        <a:pt x="34949" y="209288"/>
                        <a:pt x="56588" y="216212"/>
                        <a:pt x="73272" y="215768"/>
                      </a:cubicBezTo>
                      <a:cubicBezTo>
                        <a:pt x="89947" y="215334"/>
                        <a:pt x="101668" y="207523"/>
                        <a:pt x="101668" y="207523"/>
                      </a:cubicBezTo>
                      <a:lnTo>
                        <a:pt x="130960" y="224457"/>
                      </a:lnTo>
                      <a:cubicBezTo>
                        <a:pt x="130960" y="224457"/>
                        <a:pt x="133631" y="233866"/>
                        <a:pt x="140730" y="250264"/>
                      </a:cubicBezTo>
                      <a:cubicBezTo>
                        <a:pt x="147838" y="266671"/>
                        <a:pt x="159374" y="290066"/>
                        <a:pt x="159374" y="290066"/>
                      </a:cubicBezTo>
                      <a:lnTo>
                        <a:pt x="176779" y="286202"/>
                      </a:lnTo>
                      <a:cubicBezTo>
                        <a:pt x="176779" y="286202"/>
                        <a:pt x="161842" y="266597"/>
                        <a:pt x="152654" y="250125"/>
                      </a:cubicBezTo>
                      <a:cubicBezTo>
                        <a:pt x="143466" y="233654"/>
                        <a:pt x="140009" y="220306"/>
                        <a:pt x="140009" y="220306"/>
                      </a:cubicBezTo>
                      <a:lnTo>
                        <a:pt x="157627" y="204426"/>
                      </a:lnTo>
                      <a:cubicBezTo>
                        <a:pt x="157627" y="204426"/>
                        <a:pt x="170281" y="218439"/>
                        <a:pt x="188352" y="226148"/>
                      </a:cubicBezTo>
                      <a:cubicBezTo>
                        <a:pt x="206414" y="233857"/>
                        <a:pt x="230696" y="238793"/>
                        <a:pt x="230696" y="238793"/>
                      </a:cubicBezTo>
                      <a:cubicBezTo>
                        <a:pt x="230696" y="238793"/>
                        <a:pt x="207079" y="231130"/>
                        <a:pt x="190441" y="221203"/>
                      </a:cubicBezTo>
                      <a:cubicBezTo>
                        <a:pt x="173812" y="211266"/>
                        <a:pt x="162526" y="199222"/>
                        <a:pt x="162526" y="199222"/>
                      </a:cubicBezTo>
                      <a:lnTo>
                        <a:pt x="189036" y="173027"/>
                      </a:lnTo>
                      <a:cubicBezTo>
                        <a:pt x="189036" y="173027"/>
                        <a:pt x="197207" y="178009"/>
                        <a:pt x="209353" y="175106"/>
                      </a:cubicBezTo>
                      <a:cubicBezTo>
                        <a:pt x="221499" y="172204"/>
                        <a:pt x="237619" y="161417"/>
                        <a:pt x="237619" y="161417"/>
                      </a:cubicBezTo>
                      <a:cubicBezTo>
                        <a:pt x="237619" y="161417"/>
                        <a:pt x="219169" y="168026"/>
                        <a:pt x="208161" y="169819"/>
                      </a:cubicBezTo>
                      <a:cubicBezTo>
                        <a:pt x="197152" y="171612"/>
                        <a:pt x="193575" y="168599"/>
                        <a:pt x="193575" y="168599"/>
                      </a:cubicBezTo>
                      <a:lnTo>
                        <a:pt x="229171" y="106631"/>
                      </a:lnTo>
                      <a:cubicBezTo>
                        <a:pt x="229171" y="106631"/>
                        <a:pt x="200489" y="146064"/>
                        <a:pt x="184562" y="164856"/>
                      </a:cubicBezTo>
                      <a:cubicBezTo>
                        <a:pt x="172537" y="179035"/>
                        <a:pt x="167175" y="183296"/>
                        <a:pt x="167175" y="183296"/>
                      </a:cubicBezTo>
                      <a:cubicBezTo>
                        <a:pt x="167175" y="183296"/>
                        <a:pt x="164079" y="175319"/>
                        <a:pt x="162794" y="163118"/>
                      </a:cubicBezTo>
                      <a:cubicBezTo>
                        <a:pt x="161518" y="150916"/>
                        <a:pt x="162683" y="136183"/>
                        <a:pt x="162683" y="136183"/>
                      </a:cubicBezTo>
                      <a:cubicBezTo>
                        <a:pt x="162683" y="136183"/>
                        <a:pt x="157757" y="151064"/>
                        <a:pt x="157137" y="163848"/>
                      </a:cubicBezTo>
                      <a:cubicBezTo>
                        <a:pt x="156518" y="176631"/>
                        <a:pt x="160206" y="187326"/>
                        <a:pt x="160206" y="187326"/>
                      </a:cubicBezTo>
                      <a:lnTo>
                        <a:pt x="136617" y="210074"/>
                      </a:lnTo>
                      <a:cubicBezTo>
                        <a:pt x="136617" y="210074"/>
                        <a:pt x="131136" y="193279"/>
                        <a:pt x="127105" y="179201"/>
                      </a:cubicBezTo>
                      <a:cubicBezTo>
                        <a:pt x="123085" y="165114"/>
                        <a:pt x="121633" y="149955"/>
                        <a:pt x="121633" y="149955"/>
                      </a:cubicBezTo>
                      <a:cubicBezTo>
                        <a:pt x="121633" y="149955"/>
                        <a:pt x="132975" y="138891"/>
                        <a:pt x="141710" y="122530"/>
                      </a:cubicBezTo>
                      <a:cubicBezTo>
                        <a:pt x="150436" y="106169"/>
                        <a:pt x="156564" y="84531"/>
                        <a:pt x="156564" y="84531"/>
                      </a:cubicBezTo>
                      <a:cubicBezTo>
                        <a:pt x="156564" y="84531"/>
                        <a:pt x="147265" y="103091"/>
                        <a:pt x="138179" y="116762"/>
                      </a:cubicBezTo>
                      <a:cubicBezTo>
                        <a:pt x="129093" y="130424"/>
                        <a:pt x="120219" y="139187"/>
                        <a:pt x="120219" y="139187"/>
                      </a:cubicBezTo>
                      <a:cubicBezTo>
                        <a:pt x="120219" y="139187"/>
                        <a:pt x="115681" y="130581"/>
                        <a:pt x="111761" y="103849"/>
                      </a:cubicBezTo>
                      <a:cubicBezTo>
                        <a:pt x="106650" y="69029"/>
                        <a:pt x="101363" y="0"/>
                        <a:pt x="10136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25" name="Google Shape;13525;p26"/>
              <p:cNvGrpSpPr/>
              <p:nvPr/>
            </p:nvGrpSpPr>
            <p:grpSpPr>
              <a:xfrm>
                <a:off x="1927352" y="1544068"/>
                <a:ext cx="303090" cy="204311"/>
                <a:chOff x="1927352" y="1544068"/>
                <a:chExt cx="303090" cy="204311"/>
              </a:xfrm>
            </p:grpSpPr>
            <p:sp>
              <p:nvSpPr>
                <p:cNvPr id="13526" name="Google Shape;13526;p26"/>
                <p:cNvSpPr/>
                <p:nvPr/>
              </p:nvSpPr>
              <p:spPr>
                <a:xfrm>
                  <a:off x="1927352" y="1544068"/>
                  <a:ext cx="303090" cy="204311"/>
                </a:xfrm>
                <a:custGeom>
                  <a:avLst/>
                  <a:gdLst/>
                  <a:ahLst/>
                  <a:cxnLst/>
                  <a:rect l="l" t="t" r="r" b="b"/>
                  <a:pathLst>
                    <a:path w="303090" h="204311" extrusionOk="0">
                      <a:moveTo>
                        <a:pt x="119988" y="36415"/>
                      </a:moveTo>
                      <a:cubicBezTo>
                        <a:pt x="119988" y="36415"/>
                        <a:pt x="80196" y="21044"/>
                        <a:pt x="49554" y="30222"/>
                      </a:cubicBezTo>
                      <a:cubicBezTo>
                        <a:pt x="1313" y="44679"/>
                        <a:pt x="0" y="67806"/>
                        <a:pt x="0" y="67806"/>
                      </a:cubicBezTo>
                      <a:cubicBezTo>
                        <a:pt x="0" y="67806"/>
                        <a:pt x="34524" y="57509"/>
                        <a:pt x="42242" y="80007"/>
                      </a:cubicBezTo>
                      <a:cubicBezTo>
                        <a:pt x="46254" y="91691"/>
                        <a:pt x="35042" y="109179"/>
                        <a:pt x="35042" y="109179"/>
                      </a:cubicBezTo>
                      <a:cubicBezTo>
                        <a:pt x="35042" y="109179"/>
                        <a:pt x="47012" y="120733"/>
                        <a:pt x="48306" y="133850"/>
                      </a:cubicBezTo>
                      <a:cubicBezTo>
                        <a:pt x="49591" y="146975"/>
                        <a:pt x="40190" y="161663"/>
                        <a:pt x="40190" y="161663"/>
                      </a:cubicBezTo>
                      <a:cubicBezTo>
                        <a:pt x="40190" y="161663"/>
                        <a:pt x="58899" y="160683"/>
                        <a:pt x="75768" y="153908"/>
                      </a:cubicBezTo>
                      <a:cubicBezTo>
                        <a:pt x="92637" y="147132"/>
                        <a:pt x="107658" y="134571"/>
                        <a:pt x="107658" y="134571"/>
                      </a:cubicBezTo>
                      <a:cubicBezTo>
                        <a:pt x="107658" y="134571"/>
                        <a:pt x="108175" y="143870"/>
                        <a:pt x="110015" y="152401"/>
                      </a:cubicBezTo>
                      <a:cubicBezTo>
                        <a:pt x="111863" y="160942"/>
                        <a:pt x="115024" y="168725"/>
                        <a:pt x="115024" y="168725"/>
                      </a:cubicBezTo>
                      <a:cubicBezTo>
                        <a:pt x="115024" y="168725"/>
                        <a:pt x="124046" y="166137"/>
                        <a:pt x="130877" y="162070"/>
                      </a:cubicBezTo>
                      <a:cubicBezTo>
                        <a:pt x="137717" y="157993"/>
                        <a:pt x="142357" y="152438"/>
                        <a:pt x="142357" y="152438"/>
                      </a:cubicBezTo>
                      <a:cubicBezTo>
                        <a:pt x="142357" y="152438"/>
                        <a:pt x="156499" y="169585"/>
                        <a:pt x="170679" y="182553"/>
                      </a:cubicBezTo>
                      <a:cubicBezTo>
                        <a:pt x="184867" y="195512"/>
                        <a:pt x="199093" y="204312"/>
                        <a:pt x="199093" y="204312"/>
                      </a:cubicBezTo>
                      <a:cubicBezTo>
                        <a:pt x="199093" y="204312"/>
                        <a:pt x="208872" y="186583"/>
                        <a:pt x="213272" y="170490"/>
                      </a:cubicBezTo>
                      <a:cubicBezTo>
                        <a:pt x="217672" y="154407"/>
                        <a:pt x="216683" y="139969"/>
                        <a:pt x="216683" y="139969"/>
                      </a:cubicBezTo>
                      <a:cubicBezTo>
                        <a:pt x="216683" y="139969"/>
                        <a:pt x="223921" y="143001"/>
                        <a:pt x="230964" y="144184"/>
                      </a:cubicBezTo>
                      <a:cubicBezTo>
                        <a:pt x="238008" y="145367"/>
                        <a:pt x="244857" y="144701"/>
                        <a:pt x="244857" y="144701"/>
                      </a:cubicBezTo>
                      <a:cubicBezTo>
                        <a:pt x="244857" y="144701"/>
                        <a:pt x="242971" y="132038"/>
                        <a:pt x="236094" y="121168"/>
                      </a:cubicBezTo>
                      <a:cubicBezTo>
                        <a:pt x="229217" y="110288"/>
                        <a:pt x="217367" y="101202"/>
                        <a:pt x="217367" y="101202"/>
                      </a:cubicBezTo>
                      <a:cubicBezTo>
                        <a:pt x="217367" y="101202"/>
                        <a:pt x="243443" y="106887"/>
                        <a:pt x="264869" y="106517"/>
                      </a:cubicBezTo>
                      <a:cubicBezTo>
                        <a:pt x="286304" y="106147"/>
                        <a:pt x="303090" y="99714"/>
                        <a:pt x="303090" y="99714"/>
                      </a:cubicBezTo>
                      <a:cubicBezTo>
                        <a:pt x="303090" y="99714"/>
                        <a:pt x="280610" y="89343"/>
                        <a:pt x="269712" y="77428"/>
                      </a:cubicBezTo>
                      <a:cubicBezTo>
                        <a:pt x="258805" y="65513"/>
                        <a:pt x="259461" y="52064"/>
                        <a:pt x="259461" y="52064"/>
                      </a:cubicBezTo>
                      <a:cubicBezTo>
                        <a:pt x="259461" y="52064"/>
                        <a:pt x="227137" y="55373"/>
                        <a:pt x="220972" y="23327"/>
                      </a:cubicBezTo>
                      <a:cubicBezTo>
                        <a:pt x="218532" y="10617"/>
                        <a:pt x="230511" y="4572"/>
                        <a:pt x="230511" y="4572"/>
                      </a:cubicBezTo>
                      <a:cubicBezTo>
                        <a:pt x="230511" y="4572"/>
                        <a:pt x="204778" y="-4533"/>
                        <a:pt x="176696" y="2954"/>
                      </a:cubicBezTo>
                      <a:cubicBezTo>
                        <a:pt x="148615" y="10432"/>
                        <a:pt x="119988" y="36415"/>
                        <a:pt x="119988" y="3641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7" name="Google Shape;13527;p26"/>
                <p:cNvSpPr/>
                <p:nvPr/>
              </p:nvSpPr>
              <p:spPr>
                <a:xfrm>
                  <a:off x="1967598" y="1547096"/>
                  <a:ext cx="206579" cy="179136"/>
                </a:xfrm>
                <a:custGeom>
                  <a:avLst/>
                  <a:gdLst/>
                  <a:ahLst/>
                  <a:cxnLst/>
                  <a:rect l="l" t="t" r="r" b="b"/>
                  <a:pathLst>
                    <a:path w="206579" h="179136" extrusionOk="0">
                      <a:moveTo>
                        <a:pt x="152146" y="179136"/>
                      </a:moveTo>
                      <a:cubicBezTo>
                        <a:pt x="152146" y="179136"/>
                        <a:pt x="140462" y="130914"/>
                        <a:pt x="128797" y="109044"/>
                      </a:cubicBezTo>
                      <a:cubicBezTo>
                        <a:pt x="122281" y="96833"/>
                        <a:pt x="116762" y="89236"/>
                        <a:pt x="116762" y="89236"/>
                      </a:cubicBezTo>
                      <a:cubicBezTo>
                        <a:pt x="116762" y="89236"/>
                        <a:pt x="123556" y="91537"/>
                        <a:pt x="138383" y="99967"/>
                      </a:cubicBezTo>
                      <a:cubicBezTo>
                        <a:pt x="153209" y="108397"/>
                        <a:pt x="176077" y="122955"/>
                        <a:pt x="176077" y="122955"/>
                      </a:cubicBezTo>
                      <a:cubicBezTo>
                        <a:pt x="176077" y="122955"/>
                        <a:pt x="158367" y="106308"/>
                        <a:pt x="142884" y="96242"/>
                      </a:cubicBezTo>
                      <a:cubicBezTo>
                        <a:pt x="127401" y="86185"/>
                        <a:pt x="114146" y="82700"/>
                        <a:pt x="114146" y="82700"/>
                      </a:cubicBezTo>
                      <a:cubicBezTo>
                        <a:pt x="114146" y="82700"/>
                        <a:pt x="109506" y="71460"/>
                        <a:pt x="102916" y="61542"/>
                      </a:cubicBezTo>
                      <a:cubicBezTo>
                        <a:pt x="96316" y="51624"/>
                        <a:pt x="87775" y="43028"/>
                        <a:pt x="87775" y="43028"/>
                      </a:cubicBezTo>
                      <a:lnTo>
                        <a:pt x="124286" y="50441"/>
                      </a:lnTo>
                      <a:cubicBezTo>
                        <a:pt x="124286" y="50441"/>
                        <a:pt x="125026" y="57697"/>
                        <a:pt x="134001" y="67125"/>
                      </a:cubicBezTo>
                      <a:cubicBezTo>
                        <a:pt x="142986" y="76554"/>
                        <a:pt x="160206" y="88163"/>
                        <a:pt x="160206" y="88163"/>
                      </a:cubicBezTo>
                      <a:cubicBezTo>
                        <a:pt x="160206" y="88163"/>
                        <a:pt x="147330" y="75195"/>
                        <a:pt x="140185" y="66645"/>
                      </a:cubicBezTo>
                      <a:cubicBezTo>
                        <a:pt x="133049" y="58085"/>
                        <a:pt x="131653" y="53935"/>
                        <a:pt x="131653" y="53935"/>
                      </a:cubicBezTo>
                      <a:lnTo>
                        <a:pt x="164440" y="65036"/>
                      </a:lnTo>
                      <a:lnTo>
                        <a:pt x="206580" y="81305"/>
                      </a:lnTo>
                      <a:lnTo>
                        <a:pt x="167989" y="61376"/>
                      </a:lnTo>
                      <a:cubicBezTo>
                        <a:pt x="167989" y="61376"/>
                        <a:pt x="170817" y="58011"/>
                        <a:pt x="180061" y="56828"/>
                      </a:cubicBezTo>
                      <a:cubicBezTo>
                        <a:pt x="189304" y="55636"/>
                        <a:pt x="204962" y="56616"/>
                        <a:pt x="204962" y="56616"/>
                      </a:cubicBezTo>
                      <a:cubicBezTo>
                        <a:pt x="204962" y="56616"/>
                        <a:pt x="188629" y="53122"/>
                        <a:pt x="177528" y="53593"/>
                      </a:cubicBezTo>
                      <a:cubicBezTo>
                        <a:pt x="166418" y="54074"/>
                        <a:pt x="160539" y="58511"/>
                        <a:pt x="160539" y="58511"/>
                      </a:cubicBezTo>
                      <a:lnTo>
                        <a:pt x="134232" y="49886"/>
                      </a:lnTo>
                      <a:lnTo>
                        <a:pt x="119443" y="44424"/>
                      </a:lnTo>
                      <a:cubicBezTo>
                        <a:pt x="119443" y="44424"/>
                        <a:pt x="123575" y="39321"/>
                        <a:pt x="134972" y="34635"/>
                      </a:cubicBezTo>
                      <a:cubicBezTo>
                        <a:pt x="146369" y="29939"/>
                        <a:pt x="165031" y="25678"/>
                        <a:pt x="165031" y="25678"/>
                      </a:cubicBezTo>
                      <a:cubicBezTo>
                        <a:pt x="165031" y="25678"/>
                        <a:pt x="146064" y="25928"/>
                        <a:pt x="132587" y="29949"/>
                      </a:cubicBezTo>
                      <a:cubicBezTo>
                        <a:pt x="119101" y="33969"/>
                        <a:pt x="111105" y="41762"/>
                        <a:pt x="111105" y="41762"/>
                      </a:cubicBezTo>
                      <a:lnTo>
                        <a:pt x="83948" y="37094"/>
                      </a:lnTo>
                      <a:cubicBezTo>
                        <a:pt x="83948" y="37094"/>
                        <a:pt x="79927" y="31464"/>
                        <a:pt x="70924" y="22193"/>
                      </a:cubicBezTo>
                      <a:cubicBezTo>
                        <a:pt x="61921" y="12913"/>
                        <a:pt x="47936" y="0"/>
                        <a:pt x="47936" y="0"/>
                      </a:cubicBezTo>
                      <a:lnTo>
                        <a:pt x="34542" y="6452"/>
                      </a:lnTo>
                      <a:cubicBezTo>
                        <a:pt x="34542" y="6452"/>
                        <a:pt x="50543" y="16093"/>
                        <a:pt x="61256" y="24948"/>
                      </a:cubicBezTo>
                      <a:cubicBezTo>
                        <a:pt x="71969" y="33803"/>
                        <a:pt x="77404" y="41872"/>
                        <a:pt x="77404" y="41872"/>
                      </a:cubicBezTo>
                      <a:lnTo>
                        <a:pt x="66192" y="56329"/>
                      </a:lnTo>
                      <a:cubicBezTo>
                        <a:pt x="66192" y="56329"/>
                        <a:pt x="53140" y="49877"/>
                        <a:pt x="36937" y="48814"/>
                      </a:cubicBezTo>
                      <a:cubicBezTo>
                        <a:pt x="20724" y="47742"/>
                        <a:pt x="0" y="49905"/>
                        <a:pt x="0" y="49905"/>
                      </a:cubicBezTo>
                      <a:cubicBezTo>
                        <a:pt x="0" y="49905"/>
                        <a:pt x="20724" y="49702"/>
                        <a:pt x="36206" y="52558"/>
                      </a:cubicBezTo>
                      <a:cubicBezTo>
                        <a:pt x="51689" y="55414"/>
                        <a:pt x="63234" y="60868"/>
                        <a:pt x="63234" y="60868"/>
                      </a:cubicBezTo>
                      <a:lnTo>
                        <a:pt x="46808" y="84142"/>
                      </a:lnTo>
                      <a:cubicBezTo>
                        <a:pt x="46808" y="84142"/>
                        <a:pt x="39192" y="82673"/>
                        <a:pt x="29884" y="87313"/>
                      </a:cubicBezTo>
                      <a:cubicBezTo>
                        <a:pt x="20567" y="91953"/>
                        <a:pt x="9576" y="102703"/>
                        <a:pt x="9576" y="102703"/>
                      </a:cubicBezTo>
                      <a:cubicBezTo>
                        <a:pt x="9576" y="102703"/>
                        <a:pt x="23284" y="94199"/>
                        <a:pt x="31890" y="90548"/>
                      </a:cubicBezTo>
                      <a:cubicBezTo>
                        <a:pt x="40495" y="86897"/>
                        <a:pt x="43989" y="88089"/>
                        <a:pt x="43989" y="88089"/>
                      </a:cubicBezTo>
                      <a:lnTo>
                        <a:pt x="27222" y="137098"/>
                      </a:lnTo>
                      <a:cubicBezTo>
                        <a:pt x="27222" y="137098"/>
                        <a:pt x="42806" y="104570"/>
                        <a:pt x="52068" y="88561"/>
                      </a:cubicBezTo>
                      <a:cubicBezTo>
                        <a:pt x="59056" y="76480"/>
                        <a:pt x="62578" y="72459"/>
                        <a:pt x="62578" y="72459"/>
                      </a:cubicBezTo>
                      <a:cubicBezTo>
                        <a:pt x="62578" y="72459"/>
                        <a:pt x="66672" y="77044"/>
                        <a:pt x="70111" y="84845"/>
                      </a:cubicBezTo>
                      <a:cubicBezTo>
                        <a:pt x="73549" y="92637"/>
                        <a:pt x="75491" y="102657"/>
                        <a:pt x="75491" y="102657"/>
                      </a:cubicBezTo>
                      <a:cubicBezTo>
                        <a:pt x="75491" y="102657"/>
                        <a:pt x="76581" y="91703"/>
                        <a:pt x="74566" y="83098"/>
                      </a:cubicBezTo>
                      <a:cubicBezTo>
                        <a:pt x="72560" y="74483"/>
                        <a:pt x="67449" y="68235"/>
                        <a:pt x="67449" y="68235"/>
                      </a:cubicBezTo>
                      <a:lnTo>
                        <a:pt x="82174" y="47890"/>
                      </a:lnTo>
                      <a:cubicBezTo>
                        <a:pt x="82174" y="47890"/>
                        <a:pt x="89929" y="57790"/>
                        <a:pt x="95974" y="66210"/>
                      </a:cubicBezTo>
                      <a:cubicBezTo>
                        <a:pt x="102019" y="74640"/>
                        <a:pt x="106179" y="84355"/>
                        <a:pt x="106179" y="84355"/>
                      </a:cubicBezTo>
                      <a:cubicBezTo>
                        <a:pt x="106179" y="84355"/>
                        <a:pt x="99126" y="94218"/>
                        <a:pt x="95244" y="107010"/>
                      </a:cubicBezTo>
                      <a:cubicBezTo>
                        <a:pt x="91352" y="119794"/>
                        <a:pt x="90631" y="135498"/>
                        <a:pt x="90631" y="135498"/>
                      </a:cubicBezTo>
                      <a:cubicBezTo>
                        <a:pt x="90631" y="135498"/>
                        <a:pt x="94541" y="121125"/>
                        <a:pt x="99246" y="110042"/>
                      </a:cubicBezTo>
                      <a:cubicBezTo>
                        <a:pt x="103951" y="98959"/>
                        <a:pt x="109441" y="91167"/>
                        <a:pt x="109441" y="91167"/>
                      </a:cubicBezTo>
                      <a:cubicBezTo>
                        <a:pt x="109441" y="91167"/>
                        <a:pt x="114830" y="95854"/>
                        <a:pt x="123279" y="112686"/>
                      </a:cubicBezTo>
                      <a:cubicBezTo>
                        <a:pt x="134278" y="134602"/>
                        <a:pt x="152146" y="179136"/>
                        <a:pt x="152146" y="179136"/>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28" name="Google Shape;13528;p26"/>
              <p:cNvGrpSpPr/>
              <p:nvPr/>
            </p:nvGrpSpPr>
            <p:grpSpPr>
              <a:xfrm>
                <a:off x="3738553" y="2085320"/>
                <a:ext cx="257668" cy="305713"/>
                <a:chOff x="3738553" y="2085320"/>
                <a:chExt cx="257668" cy="305713"/>
              </a:xfrm>
            </p:grpSpPr>
            <p:sp>
              <p:nvSpPr>
                <p:cNvPr id="13529" name="Google Shape;13529;p26"/>
                <p:cNvSpPr/>
                <p:nvPr/>
              </p:nvSpPr>
              <p:spPr>
                <a:xfrm>
                  <a:off x="3738553" y="2085320"/>
                  <a:ext cx="257668" cy="305713"/>
                </a:xfrm>
                <a:custGeom>
                  <a:avLst/>
                  <a:gdLst/>
                  <a:ahLst/>
                  <a:cxnLst/>
                  <a:rect l="l" t="t" r="r" b="b"/>
                  <a:pathLst>
                    <a:path w="257668" h="305713" extrusionOk="0">
                      <a:moveTo>
                        <a:pt x="164689" y="96342"/>
                      </a:moveTo>
                      <a:cubicBezTo>
                        <a:pt x="164689" y="96342"/>
                        <a:pt x="156814" y="49885"/>
                        <a:pt x="130710" y="26481"/>
                      </a:cubicBezTo>
                      <a:cubicBezTo>
                        <a:pt x="89596" y="-10373"/>
                        <a:pt x="66783" y="1995"/>
                        <a:pt x="66783" y="1995"/>
                      </a:cubicBezTo>
                      <a:cubicBezTo>
                        <a:pt x="66783" y="1995"/>
                        <a:pt x="96168" y="28394"/>
                        <a:pt x="79068" y="48896"/>
                      </a:cubicBezTo>
                      <a:cubicBezTo>
                        <a:pt x="70194" y="59535"/>
                        <a:pt x="47160" y="59276"/>
                        <a:pt x="47160" y="59276"/>
                      </a:cubicBezTo>
                      <a:cubicBezTo>
                        <a:pt x="47160" y="59276"/>
                        <a:pt x="42917" y="77328"/>
                        <a:pt x="31122" y="86257"/>
                      </a:cubicBezTo>
                      <a:cubicBezTo>
                        <a:pt x="19337" y="95187"/>
                        <a:pt x="0" y="94983"/>
                        <a:pt x="0" y="94983"/>
                      </a:cubicBezTo>
                      <a:cubicBezTo>
                        <a:pt x="0" y="94983"/>
                        <a:pt x="11536" y="112000"/>
                        <a:pt x="27545" y="123878"/>
                      </a:cubicBezTo>
                      <a:cubicBezTo>
                        <a:pt x="43564" y="135746"/>
                        <a:pt x="64056" y="142485"/>
                        <a:pt x="64056" y="142485"/>
                      </a:cubicBezTo>
                      <a:cubicBezTo>
                        <a:pt x="64056" y="142485"/>
                        <a:pt x="55488" y="148438"/>
                        <a:pt x="48380" y="155185"/>
                      </a:cubicBezTo>
                      <a:cubicBezTo>
                        <a:pt x="41281" y="161942"/>
                        <a:pt x="35642" y="169494"/>
                        <a:pt x="35642" y="169494"/>
                      </a:cubicBezTo>
                      <a:cubicBezTo>
                        <a:pt x="35642" y="169494"/>
                        <a:pt x="43222" y="176454"/>
                        <a:pt x="50977" y="180484"/>
                      </a:cubicBezTo>
                      <a:cubicBezTo>
                        <a:pt x="58732" y="184514"/>
                        <a:pt x="66663" y="185605"/>
                        <a:pt x="66663" y="185605"/>
                      </a:cubicBezTo>
                      <a:cubicBezTo>
                        <a:pt x="66663" y="185605"/>
                        <a:pt x="58316" y="208991"/>
                        <a:pt x="53972" y="229955"/>
                      </a:cubicBezTo>
                      <a:cubicBezTo>
                        <a:pt x="49637" y="250910"/>
                        <a:pt x="49304" y="269461"/>
                        <a:pt x="49304" y="269461"/>
                      </a:cubicBezTo>
                      <a:cubicBezTo>
                        <a:pt x="49304" y="269461"/>
                        <a:pt x="71765" y="268222"/>
                        <a:pt x="89596" y="262898"/>
                      </a:cubicBezTo>
                      <a:cubicBezTo>
                        <a:pt x="107436" y="257574"/>
                        <a:pt x="120663" y="248155"/>
                        <a:pt x="120663" y="248155"/>
                      </a:cubicBezTo>
                      <a:cubicBezTo>
                        <a:pt x="120663" y="248155"/>
                        <a:pt x="121864" y="256742"/>
                        <a:pt x="124721" y="264063"/>
                      </a:cubicBezTo>
                      <a:cubicBezTo>
                        <a:pt x="127586" y="271374"/>
                        <a:pt x="132106" y="277429"/>
                        <a:pt x="132106" y="277429"/>
                      </a:cubicBezTo>
                      <a:cubicBezTo>
                        <a:pt x="132106" y="277429"/>
                        <a:pt x="143106" y="268204"/>
                        <a:pt x="149595" y="255346"/>
                      </a:cubicBezTo>
                      <a:cubicBezTo>
                        <a:pt x="156074" y="242489"/>
                        <a:pt x="158034" y="225999"/>
                        <a:pt x="158034" y="225999"/>
                      </a:cubicBezTo>
                      <a:cubicBezTo>
                        <a:pt x="158034" y="225999"/>
                        <a:pt x="167370" y="253849"/>
                        <a:pt x="179867" y="273787"/>
                      </a:cubicBezTo>
                      <a:cubicBezTo>
                        <a:pt x="192354" y="293716"/>
                        <a:pt x="208003" y="305713"/>
                        <a:pt x="208003" y="305713"/>
                      </a:cubicBezTo>
                      <a:cubicBezTo>
                        <a:pt x="208003" y="305713"/>
                        <a:pt x="205166" y="278482"/>
                        <a:pt x="210351" y="261225"/>
                      </a:cubicBezTo>
                      <a:cubicBezTo>
                        <a:pt x="215546" y="243959"/>
                        <a:pt x="228755" y="236675"/>
                        <a:pt x="228755" y="236675"/>
                      </a:cubicBezTo>
                      <a:cubicBezTo>
                        <a:pt x="228755" y="236675"/>
                        <a:pt x="207292" y="208224"/>
                        <a:pt x="234375" y="183581"/>
                      </a:cubicBezTo>
                      <a:cubicBezTo>
                        <a:pt x="245116" y="173820"/>
                        <a:pt x="257668" y="181510"/>
                        <a:pt x="257668" y="181510"/>
                      </a:cubicBezTo>
                      <a:cubicBezTo>
                        <a:pt x="257668" y="181510"/>
                        <a:pt x="251771" y="151969"/>
                        <a:pt x="228736" y="129969"/>
                      </a:cubicBezTo>
                      <a:cubicBezTo>
                        <a:pt x="205693" y="107970"/>
                        <a:pt x="164689" y="96342"/>
                        <a:pt x="164689" y="963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0" name="Google Shape;13530;p26"/>
                <p:cNvSpPr/>
                <p:nvPr/>
              </p:nvSpPr>
              <p:spPr>
                <a:xfrm>
                  <a:off x="3774546" y="2116413"/>
                  <a:ext cx="184359" cy="219040"/>
                </a:xfrm>
                <a:custGeom>
                  <a:avLst/>
                  <a:gdLst/>
                  <a:ahLst/>
                  <a:cxnLst/>
                  <a:rect l="l" t="t" r="r" b="b"/>
                  <a:pathLst>
                    <a:path w="184359" h="219040" extrusionOk="0">
                      <a:moveTo>
                        <a:pt x="30642" y="219040"/>
                      </a:moveTo>
                      <a:cubicBezTo>
                        <a:pt x="30642" y="219040"/>
                        <a:pt x="70037" y="179691"/>
                        <a:pt x="84299" y="155862"/>
                      </a:cubicBezTo>
                      <a:cubicBezTo>
                        <a:pt x="92249" y="142560"/>
                        <a:pt x="96372" y="132901"/>
                        <a:pt x="96372" y="132901"/>
                      </a:cubicBezTo>
                      <a:cubicBezTo>
                        <a:pt x="96372" y="132901"/>
                        <a:pt x="98026" y="140638"/>
                        <a:pt x="98387" y="159531"/>
                      </a:cubicBezTo>
                      <a:cubicBezTo>
                        <a:pt x="98747" y="178434"/>
                        <a:pt x="97804" y="208493"/>
                        <a:pt x="97804" y="208493"/>
                      </a:cubicBezTo>
                      <a:cubicBezTo>
                        <a:pt x="97804" y="208493"/>
                        <a:pt x="103646" y="182057"/>
                        <a:pt x="104487" y="161583"/>
                      </a:cubicBezTo>
                      <a:cubicBezTo>
                        <a:pt x="105319" y="141100"/>
                        <a:pt x="101132" y="126597"/>
                        <a:pt x="101132" y="126597"/>
                      </a:cubicBezTo>
                      <a:cubicBezTo>
                        <a:pt x="101132" y="126597"/>
                        <a:pt x="109229" y="115625"/>
                        <a:pt x="114960" y="103590"/>
                      </a:cubicBezTo>
                      <a:cubicBezTo>
                        <a:pt x="120681" y="91556"/>
                        <a:pt x="124037" y="78467"/>
                        <a:pt x="124037" y="78467"/>
                      </a:cubicBezTo>
                      <a:lnTo>
                        <a:pt x="137652" y="117160"/>
                      </a:lnTo>
                      <a:cubicBezTo>
                        <a:pt x="137652" y="117160"/>
                        <a:pt x="131145" y="122114"/>
                        <a:pt x="127235" y="136109"/>
                      </a:cubicBezTo>
                      <a:cubicBezTo>
                        <a:pt x="123325" y="150094"/>
                        <a:pt x="122013" y="173110"/>
                        <a:pt x="122013" y="173110"/>
                      </a:cubicBezTo>
                      <a:cubicBezTo>
                        <a:pt x="122013" y="173110"/>
                        <a:pt x="127078" y="153375"/>
                        <a:pt x="131200" y="141636"/>
                      </a:cubicBezTo>
                      <a:cubicBezTo>
                        <a:pt x="135323" y="129888"/>
                        <a:pt x="138493" y="126135"/>
                        <a:pt x="138493" y="126135"/>
                      </a:cubicBezTo>
                      <a:lnTo>
                        <a:pt x="146470" y="163497"/>
                      </a:lnTo>
                      <a:lnTo>
                        <a:pt x="154808" y="212671"/>
                      </a:lnTo>
                      <a:lnTo>
                        <a:pt x="151970" y="164680"/>
                      </a:lnTo>
                      <a:cubicBezTo>
                        <a:pt x="151970" y="164680"/>
                        <a:pt x="156777" y="165355"/>
                        <a:pt x="163155" y="173350"/>
                      </a:cubicBezTo>
                      <a:cubicBezTo>
                        <a:pt x="169523" y="181336"/>
                        <a:pt x="177454" y="196634"/>
                        <a:pt x="177454" y="196634"/>
                      </a:cubicBezTo>
                      <a:cubicBezTo>
                        <a:pt x="177454" y="196634"/>
                        <a:pt x="171539" y="179229"/>
                        <a:pt x="164791" y="169061"/>
                      </a:cubicBezTo>
                      <a:cubicBezTo>
                        <a:pt x="158052" y="158903"/>
                        <a:pt x="150482" y="155982"/>
                        <a:pt x="150482" y="155982"/>
                      </a:cubicBezTo>
                      <a:lnTo>
                        <a:pt x="143808" y="126181"/>
                      </a:lnTo>
                      <a:lnTo>
                        <a:pt x="140647" y="109072"/>
                      </a:lnTo>
                      <a:cubicBezTo>
                        <a:pt x="140647" y="109072"/>
                        <a:pt x="147857" y="109950"/>
                        <a:pt x="158792" y="117908"/>
                      </a:cubicBezTo>
                      <a:cubicBezTo>
                        <a:pt x="169718" y="125858"/>
                        <a:pt x="184359" y="140897"/>
                        <a:pt x="184359" y="140897"/>
                      </a:cubicBezTo>
                      <a:cubicBezTo>
                        <a:pt x="184359" y="140897"/>
                        <a:pt x="173378" y="123214"/>
                        <a:pt x="161907" y="112908"/>
                      </a:cubicBezTo>
                      <a:cubicBezTo>
                        <a:pt x="150436" y="102592"/>
                        <a:pt x="138475" y="99662"/>
                        <a:pt x="138475" y="99662"/>
                      </a:cubicBezTo>
                      <a:lnTo>
                        <a:pt x="127540" y="71387"/>
                      </a:lnTo>
                      <a:cubicBezTo>
                        <a:pt x="127540" y="71387"/>
                        <a:pt x="130636" y="64288"/>
                        <a:pt x="134389" y="50376"/>
                      </a:cubicBezTo>
                      <a:cubicBezTo>
                        <a:pt x="138133" y="36456"/>
                        <a:pt x="142542" y="15705"/>
                        <a:pt x="142542" y="15705"/>
                      </a:cubicBezTo>
                      <a:lnTo>
                        <a:pt x="128797" y="6914"/>
                      </a:lnTo>
                      <a:cubicBezTo>
                        <a:pt x="128797" y="6914"/>
                        <a:pt x="128658" y="27619"/>
                        <a:pt x="126274" y="42899"/>
                      </a:cubicBezTo>
                      <a:cubicBezTo>
                        <a:pt x="123898" y="58187"/>
                        <a:pt x="119277" y="68040"/>
                        <a:pt x="119277" y="68040"/>
                      </a:cubicBezTo>
                      <a:lnTo>
                        <a:pt x="99135" y="66007"/>
                      </a:lnTo>
                      <a:cubicBezTo>
                        <a:pt x="99135" y="66007"/>
                        <a:pt x="97897" y="49942"/>
                        <a:pt x="89735" y="34071"/>
                      </a:cubicBezTo>
                      <a:cubicBezTo>
                        <a:pt x="81573" y="18209"/>
                        <a:pt x="67772" y="0"/>
                        <a:pt x="67772" y="0"/>
                      </a:cubicBezTo>
                      <a:cubicBezTo>
                        <a:pt x="67772" y="0"/>
                        <a:pt x="79706" y="19356"/>
                        <a:pt x="85751" y="35587"/>
                      </a:cubicBezTo>
                      <a:cubicBezTo>
                        <a:pt x="91787" y="51828"/>
                        <a:pt x="93127" y="65896"/>
                        <a:pt x="93127" y="65896"/>
                      </a:cubicBezTo>
                      <a:lnTo>
                        <a:pt x="61616" y="64140"/>
                      </a:lnTo>
                      <a:cubicBezTo>
                        <a:pt x="61616" y="64140"/>
                        <a:pt x="58705" y="56107"/>
                        <a:pt x="49008" y="50090"/>
                      </a:cubicBezTo>
                      <a:cubicBezTo>
                        <a:pt x="39312" y="44063"/>
                        <a:pt x="22822" y="40052"/>
                        <a:pt x="22822" y="40052"/>
                      </a:cubicBezTo>
                      <a:cubicBezTo>
                        <a:pt x="22822" y="40052"/>
                        <a:pt x="38702" y="47936"/>
                        <a:pt x="47058" y="53880"/>
                      </a:cubicBezTo>
                      <a:cubicBezTo>
                        <a:pt x="55414" y="59823"/>
                        <a:pt x="56255" y="63816"/>
                        <a:pt x="56255" y="63816"/>
                      </a:cubicBezTo>
                      <a:lnTo>
                        <a:pt x="0" y="76868"/>
                      </a:lnTo>
                      <a:cubicBezTo>
                        <a:pt x="0" y="76868"/>
                        <a:pt x="39867" y="72385"/>
                        <a:pt x="60387" y="71673"/>
                      </a:cubicBezTo>
                      <a:cubicBezTo>
                        <a:pt x="75870" y="71146"/>
                        <a:pt x="81702" y="72098"/>
                        <a:pt x="81702" y="72098"/>
                      </a:cubicBezTo>
                      <a:cubicBezTo>
                        <a:pt x="81702" y="72098"/>
                        <a:pt x="79641" y="78633"/>
                        <a:pt x="74150" y="86453"/>
                      </a:cubicBezTo>
                      <a:cubicBezTo>
                        <a:pt x="68651" y="94273"/>
                        <a:pt x="60202" y="101991"/>
                        <a:pt x="60202" y="101991"/>
                      </a:cubicBezTo>
                      <a:cubicBezTo>
                        <a:pt x="60202" y="101991"/>
                        <a:pt x="71267" y="96575"/>
                        <a:pt x="78338" y="89624"/>
                      </a:cubicBezTo>
                      <a:cubicBezTo>
                        <a:pt x="85418" y="82664"/>
                        <a:pt x="88496" y="74187"/>
                        <a:pt x="88496" y="74187"/>
                      </a:cubicBezTo>
                      <a:lnTo>
                        <a:pt x="116235" y="76064"/>
                      </a:lnTo>
                      <a:cubicBezTo>
                        <a:pt x="116235" y="76064"/>
                        <a:pt x="111189" y="89180"/>
                        <a:pt x="106576" y="99819"/>
                      </a:cubicBezTo>
                      <a:cubicBezTo>
                        <a:pt x="101964" y="110458"/>
                        <a:pt x="95040" y="120081"/>
                        <a:pt x="95040" y="120081"/>
                      </a:cubicBezTo>
                      <a:cubicBezTo>
                        <a:pt x="95040" y="120081"/>
                        <a:pt x="81637" y="119258"/>
                        <a:pt x="67236" y="123122"/>
                      </a:cubicBezTo>
                      <a:cubicBezTo>
                        <a:pt x="52835" y="126985"/>
                        <a:pt x="37436" y="135545"/>
                        <a:pt x="37436" y="135545"/>
                      </a:cubicBezTo>
                      <a:cubicBezTo>
                        <a:pt x="37436" y="135545"/>
                        <a:pt x="53371" y="130766"/>
                        <a:pt x="66608" y="128668"/>
                      </a:cubicBezTo>
                      <a:cubicBezTo>
                        <a:pt x="79844" y="126569"/>
                        <a:pt x="90391" y="127161"/>
                        <a:pt x="90391" y="127161"/>
                      </a:cubicBezTo>
                      <a:cubicBezTo>
                        <a:pt x="90391" y="127161"/>
                        <a:pt x="88967" y="134981"/>
                        <a:pt x="77700" y="152811"/>
                      </a:cubicBezTo>
                      <a:cubicBezTo>
                        <a:pt x="63012" y="176049"/>
                        <a:pt x="30642" y="219040"/>
                        <a:pt x="30642" y="21904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31" name="Google Shape;13531;p26"/>
              <p:cNvGrpSpPr/>
              <p:nvPr/>
            </p:nvGrpSpPr>
            <p:grpSpPr>
              <a:xfrm>
                <a:off x="4592159" y="2234137"/>
                <a:ext cx="392316" cy="392534"/>
                <a:chOff x="4592159" y="2234137"/>
                <a:chExt cx="392316" cy="392534"/>
              </a:xfrm>
            </p:grpSpPr>
            <p:sp>
              <p:nvSpPr>
                <p:cNvPr id="13532" name="Google Shape;13532;p26"/>
                <p:cNvSpPr/>
                <p:nvPr/>
              </p:nvSpPr>
              <p:spPr>
                <a:xfrm>
                  <a:off x="4592159" y="2234137"/>
                  <a:ext cx="392316" cy="392534"/>
                </a:xfrm>
                <a:custGeom>
                  <a:avLst/>
                  <a:gdLst/>
                  <a:ahLst/>
                  <a:cxnLst/>
                  <a:rect l="l" t="t" r="r" b="b"/>
                  <a:pathLst>
                    <a:path w="392316" h="392534" extrusionOk="0">
                      <a:moveTo>
                        <a:pt x="268316" y="261255"/>
                      </a:moveTo>
                      <a:cubicBezTo>
                        <a:pt x="268316" y="261255"/>
                        <a:pt x="270590" y="318952"/>
                        <a:pt x="235604" y="351544"/>
                      </a:cubicBezTo>
                      <a:cubicBezTo>
                        <a:pt x="180504" y="402854"/>
                        <a:pt x="139261" y="391457"/>
                        <a:pt x="139261" y="391457"/>
                      </a:cubicBezTo>
                      <a:cubicBezTo>
                        <a:pt x="139261" y="391457"/>
                        <a:pt x="178610" y="354705"/>
                        <a:pt x="144039" y="332521"/>
                      </a:cubicBezTo>
                      <a:cubicBezTo>
                        <a:pt x="126098" y="321013"/>
                        <a:pt x="88589" y="324987"/>
                        <a:pt x="88589" y="324987"/>
                      </a:cubicBezTo>
                      <a:cubicBezTo>
                        <a:pt x="88589" y="324987"/>
                        <a:pt x="75786" y="303728"/>
                        <a:pt x="53639" y="294752"/>
                      </a:cubicBezTo>
                      <a:cubicBezTo>
                        <a:pt x="31492" y="285786"/>
                        <a:pt x="0" y="289105"/>
                        <a:pt x="0" y="289105"/>
                      </a:cubicBezTo>
                      <a:cubicBezTo>
                        <a:pt x="0" y="289105"/>
                        <a:pt x="13283" y="266597"/>
                        <a:pt x="35550" y="249617"/>
                      </a:cubicBezTo>
                      <a:cubicBezTo>
                        <a:pt x="57827" y="232646"/>
                        <a:pt x="89078" y="221212"/>
                        <a:pt x="89078" y="221212"/>
                      </a:cubicBezTo>
                      <a:cubicBezTo>
                        <a:pt x="89078" y="221212"/>
                        <a:pt x="73152" y="215343"/>
                        <a:pt x="59361" y="208262"/>
                      </a:cubicBezTo>
                      <a:cubicBezTo>
                        <a:pt x="45570" y="201191"/>
                        <a:pt x="33914" y="192909"/>
                        <a:pt x="33914" y="192909"/>
                      </a:cubicBezTo>
                      <a:cubicBezTo>
                        <a:pt x="33914" y="192909"/>
                        <a:pt x="44017" y="183241"/>
                        <a:pt x="55359" y="177121"/>
                      </a:cubicBezTo>
                      <a:cubicBezTo>
                        <a:pt x="66700" y="170993"/>
                        <a:pt x="79280" y="168396"/>
                        <a:pt x="79280" y="168396"/>
                      </a:cubicBezTo>
                      <a:cubicBezTo>
                        <a:pt x="79280" y="168396"/>
                        <a:pt x="58058" y="141322"/>
                        <a:pt x="44146" y="116550"/>
                      </a:cubicBezTo>
                      <a:cubicBezTo>
                        <a:pt x="30244" y="91768"/>
                        <a:pt x="23672" y="69288"/>
                        <a:pt x="23672" y="69288"/>
                      </a:cubicBezTo>
                      <a:cubicBezTo>
                        <a:pt x="23672" y="69288"/>
                        <a:pt x="60720" y="67218"/>
                        <a:pt x="91556" y="70850"/>
                      </a:cubicBezTo>
                      <a:cubicBezTo>
                        <a:pt x="122401" y="74483"/>
                        <a:pt x="147043" y="83828"/>
                        <a:pt x="147043" y="83828"/>
                      </a:cubicBezTo>
                      <a:cubicBezTo>
                        <a:pt x="147043" y="83828"/>
                        <a:pt x="146212" y="73198"/>
                        <a:pt x="148494" y="63853"/>
                      </a:cubicBezTo>
                      <a:cubicBezTo>
                        <a:pt x="150787" y="54508"/>
                        <a:pt x="156185" y="46439"/>
                        <a:pt x="156185" y="46439"/>
                      </a:cubicBezTo>
                      <a:cubicBezTo>
                        <a:pt x="156185" y="46439"/>
                        <a:pt x="177149" y="55904"/>
                        <a:pt x="191911" y="70490"/>
                      </a:cubicBezTo>
                      <a:cubicBezTo>
                        <a:pt x="206672" y="85076"/>
                        <a:pt x="215241" y="104801"/>
                        <a:pt x="215241" y="104801"/>
                      </a:cubicBezTo>
                      <a:cubicBezTo>
                        <a:pt x="215241" y="104801"/>
                        <a:pt x="221416" y="69473"/>
                        <a:pt x="235317" y="43277"/>
                      </a:cubicBezTo>
                      <a:cubicBezTo>
                        <a:pt x="249220" y="17072"/>
                        <a:pt x="270831" y="0"/>
                        <a:pt x="270831" y="0"/>
                      </a:cubicBezTo>
                      <a:cubicBezTo>
                        <a:pt x="270831" y="0"/>
                        <a:pt x="275073" y="33535"/>
                        <a:pt x="289160" y="53685"/>
                      </a:cubicBezTo>
                      <a:cubicBezTo>
                        <a:pt x="303247" y="73827"/>
                        <a:pt x="327178" y="80584"/>
                        <a:pt x="327178" y="80584"/>
                      </a:cubicBezTo>
                      <a:cubicBezTo>
                        <a:pt x="327178" y="80584"/>
                        <a:pt x="301408" y="118555"/>
                        <a:pt x="353633" y="144187"/>
                      </a:cubicBezTo>
                      <a:cubicBezTo>
                        <a:pt x="374338" y="154346"/>
                        <a:pt x="392316" y="142995"/>
                        <a:pt x="392316" y="142995"/>
                      </a:cubicBezTo>
                      <a:cubicBezTo>
                        <a:pt x="392316" y="142995"/>
                        <a:pt x="392316" y="179830"/>
                        <a:pt x="361878" y="210222"/>
                      </a:cubicBezTo>
                      <a:cubicBezTo>
                        <a:pt x="331440" y="240614"/>
                        <a:pt x="268316" y="261255"/>
                        <a:pt x="268316" y="2612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3" name="Google Shape;13533;p26"/>
                <p:cNvSpPr/>
                <p:nvPr/>
              </p:nvSpPr>
              <p:spPr>
                <a:xfrm>
                  <a:off x="4646677" y="2312142"/>
                  <a:ext cx="279999" cy="272217"/>
                </a:xfrm>
                <a:custGeom>
                  <a:avLst/>
                  <a:gdLst/>
                  <a:ahLst/>
                  <a:cxnLst/>
                  <a:rect l="l" t="t" r="r" b="b"/>
                  <a:pathLst>
                    <a:path w="279999" h="272217" extrusionOk="0">
                      <a:moveTo>
                        <a:pt x="3725" y="12007"/>
                      </a:moveTo>
                      <a:cubicBezTo>
                        <a:pt x="3725" y="12007"/>
                        <a:pt x="80815" y="53547"/>
                        <a:pt x="111845" y="80232"/>
                      </a:cubicBezTo>
                      <a:cubicBezTo>
                        <a:pt x="129157" y="95124"/>
                        <a:pt x="139029" y="106206"/>
                        <a:pt x="139029" y="106206"/>
                      </a:cubicBezTo>
                      <a:cubicBezTo>
                        <a:pt x="139029" y="106206"/>
                        <a:pt x="139214" y="96547"/>
                        <a:pt x="133640" y="73531"/>
                      </a:cubicBezTo>
                      <a:cubicBezTo>
                        <a:pt x="128076" y="50506"/>
                        <a:pt x="116753" y="14133"/>
                        <a:pt x="116753" y="14133"/>
                      </a:cubicBezTo>
                      <a:cubicBezTo>
                        <a:pt x="116753" y="14133"/>
                        <a:pt x="134897" y="45330"/>
                        <a:pt x="142921" y="70074"/>
                      </a:cubicBezTo>
                      <a:cubicBezTo>
                        <a:pt x="150953" y="94818"/>
                        <a:pt x="148846" y="113111"/>
                        <a:pt x="148846" y="113111"/>
                      </a:cubicBezTo>
                      <a:cubicBezTo>
                        <a:pt x="148846" y="113111"/>
                        <a:pt x="165632" y="125155"/>
                        <a:pt x="178896" y="138863"/>
                      </a:cubicBezTo>
                      <a:cubicBezTo>
                        <a:pt x="192160" y="152571"/>
                        <a:pt x="201894" y="167933"/>
                        <a:pt x="201894" y="167933"/>
                      </a:cubicBezTo>
                      <a:lnTo>
                        <a:pt x="211516" y="118768"/>
                      </a:lnTo>
                      <a:cubicBezTo>
                        <a:pt x="211516" y="118768"/>
                        <a:pt x="199287" y="113777"/>
                        <a:pt x="188352" y="97407"/>
                      </a:cubicBezTo>
                      <a:cubicBezTo>
                        <a:pt x="177417" y="81027"/>
                        <a:pt x="167767" y="53279"/>
                        <a:pt x="167767" y="53279"/>
                      </a:cubicBezTo>
                      <a:cubicBezTo>
                        <a:pt x="167767" y="53279"/>
                        <a:pt x="182473" y="76443"/>
                        <a:pt x="193020" y="90058"/>
                      </a:cubicBezTo>
                      <a:cubicBezTo>
                        <a:pt x="203576" y="103664"/>
                        <a:pt x="209963" y="107731"/>
                        <a:pt x="209963" y="107731"/>
                      </a:cubicBezTo>
                      <a:lnTo>
                        <a:pt x="210823" y="61071"/>
                      </a:lnTo>
                      <a:lnTo>
                        <a:pt x="208419" y="0"/>
                      </a:lnTo>
                      <a:lnTo>
                        <a:pt x="219410" y="58760"/>
                      </a:lnTo>
                      <a:cubicBezTo>
                        <a:pt x="219410" y="58760"/>
                        <a:pt x="227035" y="57170"/>
                        <a:pt x="234837" y="46448"/>
                      </a:cubicBezTo>
                      <a:cubicBezTo>
                        <a:pt x="242629" y="35726"/>
                        <a:pt x="250588" y="15880"/>
                        <a:pt x="250588" y="15880"/>
                      </a:cubicBezTo>
                      <a:cubicBezTo>
                        <a:pt x="250588" y="15880"/>
                        <a:pt x="246604" y="37972"/>
                        <a:pt x="238913" y="51384"/>
                      </a:cubicBezTo>
                      <a:cubicBezTo>
                        <a:pt x="231214" y="64805"/>
                        <a:pt x="219807" y="69556"/>
                        <a:pt x="219807" y="69556"/>
                      </a:cubicBezTo>
                      <a:lnTo>
                        <a:pt x="218633" y="106826"/>
                      </a:lnTo>
                      <a:lnTo>
                        <a:pt x="219040" y="128113"/>
                      </a:lnTo>
                      <a:cubicBezTo>
                        <a:pt x="219040" y="128113"/>
                        <a:pt x="230520" y="125904"/>
                        <a:pt x="245762" y="114498"/>
                      </a:cubicBezTo>
                      <a:cubicBezTo>
                        <a:pt x="261005" y="103091"/>
                        <a:pt x="280000" y="82506"/>
                        <a:pt x="280000" y="82506"/>
                      </a:cubicBezTo>
                      <a:cubicBezTo>
                        <a:pt x="280000" y="82506"/>
                        <a:pt x="267836" y="105735"/>
                        <a:pt x="252473" y="120081"/>
                      </a:cubicBezTo>
                      <a:cubicBezTo>
                        <a:pt x="237111" y="134426"/>
                        <a:pt x="218550" y="139898"/>
                        <a:pt x="218550" y="139898"/>
                      </a:cubicBezTo>
                      <a:lnTo>
                        <a:pt x="209917" y="175984"/>
                      </a:lnTo>
                      <a:cubicBezTo>
                        <a:pt x="209917" y="175984"/>
                        <a:pt x="217275" y="184109"/>
                        <a:pt x="227923" y="200424"/>
                      </a:cubicBezTo>
                      <a:cubicBezTo>
                        <a:pt x="238571" y="216738"/>
                        <a:pt x="252510" y="241243"/>
                        <a:pt x="252510" y="241243"/>
                      </a:cubicBezTo>
                      <a:lnTo>
                        <a:pt x="232951" y="254119"/>
                      </a:lnTo>
                      <a:cubicBezTo>
                        <a:pt x="232951" y="254119"/>
                        <a:pt x="225982" y="228977"/>
                        <a:pt x="217126" y="210786"/>
                      </a:cubicBezTo>
                      <a:cubicBezTo>
                        <a:pt x="208272" y="192604"/>
                        <a:pt x="197521" y="181364"/>
                        <a:pt x="197521" y="181364"/>
                      </a:cubicBezTo>
                      <a:lnTo>
                        <a:pt x="165308" y="187040"/>
                      </a:lnTo>
                      <a:cubicBezTo>
                        <a:pt x="165308" y="187040"/>
                        <a:pt x="168516" y="206746"/>
                        <a:pt x="160363" y="227331"/>
                      </a:cubicBezTo>
                      <a:cubicBezTo>
                        <a:pt x="152211" y="247907"/>
                        <a:pt x="135618" y="272217"/>
                        <a:pt x="135618" y="272217"/>
                      </a:cubicBezTo>
                      <a:cubicBezTo>
                        <a:pt x="135618" y="272217"/>
                        <a:pt x="148791" y="246807"/>
                        <a:pt x="153366" y="226121"/>
                      </a:cubicBezTo>
                      <a:cubicBezTo>
                        <a:pt x="157941" y="205434"/>
                        <a:pt x="155547" y="188130"/>
                        <a:pt x="155547" y="188130"/>
                      </a:cubicBezTo>
                      <a:lnTo>
                        <a:pt x="104691" y="195266"/>
                      </a:lnTo>
                      <a:cubicBezTo>
                        <a:pt x="104691" y="195266"/>
                        <a:pt x="102555" y="205489"/>
                        <a:pt x="88690" y="214344"/>
                      </a:cubicBezTo>
                      <a:cubicBezTo>
                        <a:pt x="74825" y="223209"/>
                        <a:pt x="49230" y="230705"/>
                        <a:pt x="49230" y="230705"/>
                      </a:cubicBezTo>
                      <a:cubicBezTo>
                        <a:pt x="49230" y="230705"/>
                        <a:pt x="72570" y="218597"/>
                        <a:pt x="84272" y="210056"/>
                      </a:cubicBezTo>
                      <a:cubicBezTo>
                        <a:pt x="95983" y="201505"/>
                        <a:pt x="96047" y="196523"/>
                        <a:pt x="96047" y="196523"/>
                      </a:cubicBezTo>
                      <a:lnTo>
                        <a:pt x="0" y="189609"/>
                      </a:lnTo>
                      <a:cubicBezTo>
                        <a:pt x="0" y="189609"/>
                        <a:pt x="66515" y="188713"/>
                        <a:pt x="100226" y="186309"/>
                      </a:cubicBezTo>
                      <a:cubicBezTo>
                        <a:pt x="125673" y="184498"/>
                        <a:pt x="134879" y="182418"/>
                        <a:pt x="134879" y="182418"/>
                      </a:cubicBezTo>
                      <a:cubicBezTo>
                        <a:pt x="134879" y="182418"/>
                        <a:pt x="129389" y="174792"/>
                        <a:pt x="117880" y="166168"/>
                      </a:cubicBezTo>
                      <a:cubicBezTo>
                        <a:pt x="106372" y="157544"/>
                        <a:pt x="90067" y="149502"/>
                        <a:pt x="90067" y="149502"/>
                      </a:cubicBezTo>
                      <a:cubicBezTo>
                        <a:pt x="90067" y="149502"/>
                        <a:pt x="109885" y="154336"/>
                        <a:pt x="123695" y="161657"/>
                      </a:cubicBezTo>
                      <a:cubicBezTo>
                        <a:pt x="137495" y="168978"/>
                        <a:pt x="145278" y="178785"/>
                        <a:pt x="145278" y="178785"/>
                      </a:cubicBezTo>
                      <a:lnTo>
                        <a:pt x="189942" y="172102"/>
                      </a:lnTo>
                      <a:cubicBezTo>
                        <a:pt x="189942" y="172102"/>
                        <a:pt x="177436" y="156962"/>
                        <a:pt x="166445" y="144779"/>
                      </a:cubicBezTo>
                      <a:cubicBezTo>
                        <a:pt x="155455" y="132587"/>
                        <a:pt x="141035" y="121994"/>
                        <a:pt x="141035" y="121994"/>
                      </a:cubicBezTo>
                      <a:cubicBezTo>
                        <a:pt x="141035" y="121994"/>
                        <a:pt x="119415" y="125128"/>
                        <a:pt x="94661" y="122724"/>
                      </a:cubicBezTo>
                      <a:cubicBezTo>
                        <a:pt x="69898" y="120312"/>
                        <a:pt x="41993" y="112372"/>
                        <a:pt x="41993" y="112372"/>
                      </a:cubicBezTo>
                      <a:cubicBezTo>
                        <a:pt x="41993" y="112372"/>
                        <a:pt x="69547" y="115644"/>
                        <a:pt x="91833" y="116087"/>
                      </a:cubicBezTo>
                      <a:cubicBezTo>
                        <a:pt x="114118" y="116522"/>
                        <a:pt x="131126" y="114137"/>
                        <a:pt x="131126" y="114137"/>
                      </a:cubicBezTo>
                      <a:cubicBezTo>
                        <a:pt x="131126" y="114137"/>
                        <a:pt x="126264" y="104866"/>
                        <a:pt x="102065" y="84984"/>
                      </a:cubicBezTo>
                      <a:cubicBezTo>
                        <a:pt x="70545" y="59093"/>
                        <a:pt x="3725" y="12007"/>
                        <a:pt x="3725" y="1200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34" name="Google Shape;13534;p26"/>
              <p:cNvGrpSpPr/>
              <p:nvPr/>
            </p:nvGrpSpPr>
            <p:grpSpPr>
              <a:xfrm>
                <a:off x="4502702" y="1096722"/>
                <a:ext cx="326604" cy="187260"/>
                <a:chOff x="4502702" y="1096722"/>
                <a:chExt cx="326604" cy="187260"/>
              </a:xfrm>
            </p:grpSpPr>
            <p:sp>
              <p:nvSpPr>
                <p:cNvPr id="13535" name="Google Shape;13535;p26"/>
                <p:cNvSpPr/>
                <p:nvPr/>
              </p:nvSpPr>
              <p:spPr>
                <a:xfrm>
                  <a:off x="4502702" y="1096722"/>
                  <a:ext cx="326604" cy="187260"/>
                </a:xfrm>
                <a:custGeom>
                  <a:avLst/>
                  <a:gdLst/>
                  <a:ahLst/>
                  <a:cxnLst/>
                  <a:rect l="l" t="t" r="r" b="b"/>
                  <a:pathLst>
                    <a:path w="326604" h="187260" extrusionOk="0">
                      <a:moveTo>
                        <a:pt x="200637" y="146942"/>
                      </a:moveTo>
                      <a:cubicBezTo>
                        <a:pt x="200637" y="146942"/>
                        <a:pt x="184063" y="174968"/>
                        <a:pt x="148763" y="182575"/>
                      </a:cubicBezTo>
                      <a:cubicBezTo>
                        <a:pt x="93183" y="194554"/>
                        <a:pt x="67292" y="179783"/>
                        <a:pt x="67292" y="179783"/>
                      </a:cubicBezTo>
                      <a:cubicBezTo>
                        <a:pt x="67292" y="179783"/>
                        <a:pt x="107020" y="171178"/>
                        <a:pt x="89300" y="152765"/>
                      </a:cubicBezTo>
                      <a:cubicBezTo>
                        <a:pt x="80103" y="143217"/>
                        <a:pt x="52022" y="136608"/>
                        <a:pt x="52022" y="136608"/>
                      </a:cubicBezTo>
                      <a:cubicBezTo>
                        <a:pt x="52022" y="136608"/>
                        <a:pt x="49582" y="123575"/>
                        <a:pt x="36576" y="114285"/>
                      </a:cubicBezTo>
                      <a:cubicBezTo>
                        <a:pt x="23571" y="104986"/>
                        <a:pt x="0" y="99440"/>
                        <a:pt x="0" y="99440"/>
                      </a:cubicBezTo>
                      <a:cubicBezTo>
                        <a:pt x="0" y="99440"/>
                        <a:pt x="16601" y="91713"/>
                        <a:pt x="37880" y="88662"/>
                      </a:cubicBezTo>
                      <a:cubicBezTo>
                        <a:pt x="59158" y="85621"/>
                        <a:pt x="85113" y="87248"/>
                        <a:pt x="85113" y="87248"/>
                      </a:cubicBezTo>
                      <a:cubicBezTo>
                        <a:pt x="85113" y="87248"/>
                        <a:pt x="75574" y="80843"/>
                        <a:pt x="67948" y="74344"/>
                      </a:cubicBezTo>
                      <a:cubicBezTo>
                        <a:pt x="60322" y="67846"/>
                        <a:pt x="54601" y="61256"/>
                        <a:pt x="54601" y="61256"/>
                      </a:cubicBezTo>
                      <a:cubicBezTo>
                        <a:pt x="54601" y="61256"/>
                        <a:pt x="64870" y="58936"/>
                        <a:pt x="74918" y="58584"/>
                      </a:cubicBezTo>
                      <a:cubicBezTo>
                        <a:pt x="84956" y="58233"/>
                        <a:pt x="94772" y="59851"/>
                        <a:pt x="94772" y="59851"/>
                      </a:cubicBezTo>
                      <a:cubicBezTo>
                        <a:pt x="94772" y="59851"/>
                        <a:pt x="88136" y="42131"/>
                        <a:pt x="86010" y="27166"/>
                      </a:cubicBezTo>
                      <a:cubicBezTo>
                        <a:pt x="83884" y="12210"/>
                        <a:pt x="86278" y="0"/>
                        <a:pt x="86278" y="0"/>
                      </a:cubicBezTo>
                      <a:cubicBezTo>
                        <a:pt x="86278" y="0"/>
                        <a:pt x="113416" y="7404"/>
                        <a:pt x="134325" y="16120"/>
                      </a:cubicBezTo>
                      <a:cubicBezTo>
                        <a:pt x="155233" y="24846"/>
                        <a:pt x="169902" y="34884"/>
                        <a:pt x="169902" y="34884"/>
                      </a:cubicBezTo>
                      <a:cubicBezTo>
                        <a:pt x="169902" y="34884"/>
                        <a:pt x="172657" y="29625"/>
                        <a:pt x="177242" y="25687"/>
                      </a:cubicBezTo>
                      <a:cubicBezTo>
                        <a:pt x="181826" y="21750"/>
                        <a:pt x="188232" y="19125"/>
                        <a:pt x="188232" y="19125"/>
                      </a:cubicBezTo>
                      <a:cubicBezTo>
                        <a:pt x="188232" y="19125"/>
                        <a:pt x="200239" y="28386"/>
                        <a:pt x="206192" y="38683"/>
                      </a:cubicBezTo>
                      <a:cubicBezTo>
                        <a:pt x="212145" y="48990"/>
                        <a:pt x="212052" y="60331"/>
                        <a:pt x="212052" y="60331"/>
                      </a:cubicBezTo>
                      <a:cubicBezTo>
                        <a:pt x="212052" y="60331"/>
                        <a:pt x="227609" y="44886"/>
                        <a:pt x="245809" y="35541"/>
                      </a:cubicBezTo>
                      <a:cubicBezTo>
                        <a:pt x="264018" y="26205"/>
                        <a:pt x="284862" y="22961"/>
                        <a:pt x="284862" y="22961"/>
                      </a:cubicBezTo>
                      <a:cubicBezTo>
                        <a:pt x="284862" y="22961"/>
                        <a:pt x="277311" y="39904"/>
                        <a:pt x="281026" y="52706"/>
                      </a:cubicBezTo>
                      <a:cubicBezTo>
                        <a:pt x="284742" y="65498"/>
                        <a:pt x="299726" y="74141"/>
                        <a:pt x="299726" y="74141"/>
                      </a:cubicBezTo>
                      <a:cubicBezTo>
                        <a:pt x="299726" y="74141"/>
                        <a:pt x="269324" y="86407"/>
                        <a:pt x="298579" y="110458"/>
                      </a:cubicBezTo>
                      <a:cubicBezTo>
                        <a:pt x="310171" y="119988"/>
                        <a:pt x="326605" y="118657"/>
                        <a:pt x="326605" y="118657"/>
                      </a:cubicBezTo>
                      <a:cubicBezTo>
                        <a:pt x="326605" y="118657"/>
                        <a:pt x="314986" y="136210"/>
                        <a:pt x="283642" y="143808"/>
                      </a:cubicBezTo>
                      <a:cubicBezTo>
                        <a:pt x="252289" y="151397"/>
                        <a:pt x="200637" y="146942"/>
                        <a:pt x="200637" y="14694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6" name="Google Shape;13536;p26"/>
                <p:cNvSpPr/>
                <p:nvPr/>
              </p:nvSpPr>
              <p:spPr>
                <a:xfrm>
                  <a:off x="4548466" y="1114432"/>
                  <a:ext cx="233995" cy="167351"/>
                </a:xfrm>
                <a:custGeom>
                  <a:avLst/>
                  <a:gdLst/>
                  <a:ahLst/>
                  <a:cxnLst/>
                  <a:rect l="l" t="t" r="r" b="b"/>
                  <a:pathLst>
                    <a:path w="233995" h="167351" extrusionOk="0">
                      <a:moveTo>
                        <a:pt x="58695" y="0"/>
                      </a:moveTo>
                      <a:cubicBezTo>
                        <a:pt x="58695" y="0"/>
                        <a:pt x="100706" y="37269"/>
                        <a:pt x="114479" y="57022"/>
                      </a:cubicBezTo>
                      <a:cubicBezTo>
                        <a:pt x="122160" y="68040"/>
                        <a:pt x="125719" y="75565"/>
                        <a:pt x="125719" y="75565"/>
                      </a:cubicBezTo>
                      <a:cubicBezTo>
                        <a:pt x="125719" y="75565"/>
                        <a:pt x="128899" y="70998"/>
                        <a:pt x="132180" y="58760"/>
                      </a:cubicBezTo>
                      <a:cubicBezTo>
                        <a:pt x="135452" y="46531"/>
                        <a:pt x="138835" y="26621"/>
                        <a:pt x="138835" y="26621"/>
                      </a:cubicBezTo>
                      <a:cubicBezTo>
                        <a:pt x="138835" y="26621"/>
                        <a:pt x="141969" y="45607"/>
                        <a:pt x="139907" y="59222"/>
                      </a:cubicBezTo>
                      <a:cubicBezTo>
                        <a:pt x="137837" y="72838"/>
                        <a:pt x="130563" y="81074"/>
                        <a:pt x="130563" y="81074"/>
                      </a:cubicBezTo>
                      <a:cubicBezTo>
                        <a:pt x="130563" y="81074"/>
                        <a:pt x="138761" y="90622"/>
                        <a:pt x="143928" y="100161"/>
                      </a:cubicBezTo>
                      <a:cubicBezTo>
                        <a:pt x="149086" y="109700"/>
                        <a:pt x="151194" y="119230"/>
                        <a:pt x="151194" y="119230"/>
                      </a:cubicBezTo>
                      <a:lnTo>
                        <a:pt x="173590" y="97970"/>
                      </a:lnTo>
                      <a:cubicBezTo>
                        <a:pt x="173590" y="97970"/>
                        <a:pt x="166418" y="92822"/>
                        <a:pt x="163765" y="82543"/>
                      </a:cubicBezTo>
                      <a:cubicBezTo>
                        <a:pt x="161103" y="72255"/>
                        <a:pt x="162970" y="56837"/>
                        <a:pt x="162970" y="56837"/>
                      </a:cubicBezTo>
                      <a:cubicBezTo>
                        <a:pt x="162970" y="56837"/>
                        <a:pt x="166177" y="71211"/>
                        <a:pt x="169421" y="80094"/>
                      </a:cubicBezTo>
                      <a:cubicBezTo>
                        <a:pt x="172666" y="88977"/>
                        <a:pt x="175957" y="92360"/>
                        <a:pt x="175957" y="92360"/>
                      </a:cubicBezTo>
                      <a:lnTo>
                        <a:pt x="191291" y="70305"/>
                      </a:lnTo>
                      <a:lnTo>
                        <a:pt x="208844" y="40643"/>
                      </a:lnTo>
                      <a:lnTo>
                        <a:pt x="198159" y="71146"/>
                      </a:lnTo>
                      <a:cubicBezTo>
                        <a:pt x="198159" y="71146"/>
                        <a:pt x="204121" y="72117"/>
                        <a:pt x="213078" y="68771"/>
                      </a:cubicBezTo>
                      <a:cubicBezTo>
                        <a:pt x="222026" y="65434"/>
                        <a:pt x="233987" y="57771"/>
                        <a:pt x="233987" y="57771"/>
                      </a:cubicBezTo>
                      <a:cubicBezTo>
                        <a:pt x="233987" y="57771"/>
                        <a:pt x="224161" y="67403"/>
                        <a:pt x="214427" y="72052"/>
                      </a:cubicBezTo>
                      <a:cubicBezTo>
                        <a:pt x="204694" y="76711"/>
                        <a:pt x="195044" y="76387"/>
                        <a:pt x="195044" y="76387"/>
                      </a:cubicBezTo>
                      <a:lnTo>
                        <a:pt x="182436" y="93894"/>
                      </a:lnTo>
                      <a:lnTo>
                        <a:pt x="176012" y="104136"/>
                      </a:lnTo>
                      <a:cubicBezTo>
                        <a:pt x="176012" y="104136"/>
                        <a:pt x="184923" y="105679"/>
                        <a:pt x="199416" y="103692"/>
                      </a:cubicBezTo>
                      <a:cubicBezTo>
                        <a:pt x="213910" y="101714"/>
                        <a:pt x="233996" y="96196"/>
                        <a:pt x="233996" y="96196"/>
                      </a:cubicBezTo>
                      <a:cubicBezTo>
                        <a:pt x="233996" y="96196"/>
                        <a:pt x="217967" y="104515"/>
                        <a:pt x="202457" y="107879"/>
                      </a:cubicBezTo>
                      <a:cubicBezTo>
                        <a:pt x="186947" y="111235"/>
                        <a:pt x="171945" y="109636"/>
                        <a:pt x="171945" y="109636"/>
                      </a:cubicBezTo>
                      <a:lnTo>
                        <a:pt x="154392" y="124887"/>
                      </a:lnTo>
                      <a:cubicBezTo>
                        <a:pt x="154392" y="124887"/>
                        <a:pt x="157091" y="130433"/>
                        <a:pt x="159559" y="140619"/>
                      </a:cubicBezTo>
                      <a:cubicBezTo>
                        <a:pt x="162027" y="150806"/>
                        <a:pt x="164264" y="165650"/>
                        <a:pt x="164264" y="165650"/>
                      </a:cubicBezTo>
                      <a:lnTo>
                        <a:pt x="146212" y="167351"/>
                      </a:lnTo>
                      <a:cubicBezTo>
                        <a:pt x="146212" y="167351"/>
                        <a:pt x="149160" y="153791"/>
                        <a:pt x="148569" y="143115"/>
                      </a:cubicBezTo>
                      <a:cubicBezTo>
                        <a:pt x="147968" y="132439"/>
                        <a:pt x="143827" y="124647"/>
                        <a:pt x="143827" y="124647"/>
                      </a:cubicBezTo>
                      <a:lnTo>
                        <a:pt x="119008" y="120053"/>
                      </a:lnTo>
                      <a:cubicBezTo>
                        <a:pt x="119008" y="120053"/>
                        <a:pt x="115089" y="130174"/>
                        <a:pt x="102768" y="138142"/>
                      </a:cubicBezTo>
                      <a:cubicBezTo>
                        <a:pt x="90437" y="146101"/>
                        <a:pt x="70906" y="153939"/>
                        <a:pt x="70906" y="153939"/>
                      </a:cubicBezTo>
                      <a:cubicBezTo>
                        <a:pt x="70906" y="153939"/>
                        <a:pt x="88348" y="144807"/>
                        <a:pt x="98137" y="135979"/>
                      </a:cubicBezTo>
                      <a:cubicBezTo>
                        <a:pt x="107935" y="127152"/>
                        <a:pt x="111678" y="118361"/>
                        <a:pt x="111678" y="118361"/>
                      </a:cubicBezTo>
                      <a:lnTo>
                        <a:pt x="73078" y="110246"/>
                      </a:lnTo>
                      <a:cubicBezTo>
                        <a:pt x="73078" y="110246"/>
                        <a:pt x="68318" y="114636"/>
                        <a:pt x="55608" y="115718"/>
                      </a:cubicBezTo>
                      <a:cubicBezTo>
                        <a:pt x="42898" y="116799"/>
                        <a:pt x="22239" y="114581"/>
                        <a:pt x="22239" y="114581"/>
                      </a:cubicBezTo>
                      <a:cubicBezTo>
                        <a:pt x="22239" y="114581"/>
                        <a:pt x="42741" y="114091"/>
                        <a:pt x="53805" y="112667"/>
                      </a:cubicBezTo>
                      <a:cubicBezTo>
                        <a:pt x="64870" y="111244"/>
                        <a:pt x="66497" y="108887"/>
                        <a:pt x="66497" y="108887"/>
                      </a:cubicBezTo>
                      <a:lnTo>
                        <a:pt x="0" y="83828"/>
                      </a:lnTo>
                      <a:cubicBezTo>
                        <a:pt x="0" y="83828"/>
                        <a:pt x="47844" y="98470"/>
                        <a:pt x="72708" y="104958"/>
                      </a:cubicBezTo>
                      <a:cubicBezTo>
                        <a:pt x="91472" y="109867"/>
                        <a:pt x="98710" y="110957"/>
                        <a:pt x="98710" y="110957"/>
                      </a:cubicBezTo>
                      <a:cubicBezTo>
                        <a:pt x="98710" y="110957"/>
                        <a:pt x="97185" y="106077"/>
                        <a:pt x="91676" y="99357"/>
                      </a:cubicBezTo>
                      <a:cubicBezTo>
                        <a:pt x="86176" y="92637"/>
                        <a:pt x="77053" y="85113"/>
                        <a:pt x="77053" y="85113"/>
                      </a:cubicBezTo>
                      <a:cubicBezTo>
                        <a:pt x="77053" y="85113"/>
                        <a:pt x="89697" y="91907"/>
                        <a:pt x="97259" y="98525"/>
                      </a:cubicBezTo>
                      <a:cubicBezTo>
                        <a:pt x="104820" y="105143"/>
                        <a:pt x="107288" y="111586"/>
                        <a:pt x="107288" y="111586"/>
                      </a:cubicBezTo>
                      <a:lnTo>
                        <a:pt x="141331" y="118509"/>
                      </a:lnTo>
                      <a:cubicBezTo>
                        <a:pt x="141331" y="118509"/>
                        <a:pt x="137172" y="108462"/>
                        <a:pt x="133151" y="100161"/>
                      </a:cubicBezTo>
                      <a:cubicBezTo>
                        <a:pt x="129139" y="91861"/>
                        <a:pt x="122169" y="83541"/>
                        <a:pt x="122169" y="83541"/>
                      </a:cubicBezTo>
                      <a:cubicBezTo>
                        <a:pt x="122169" y="83541"/>
                        <a:pt x="105726" y="80140"/>
                        <a:pt x="88782" y="73383"/>
                      </a:cubicBezTo>
                      <a:cubicBezTo>
                        <a:pt x="71839" y="66626"/>
                        <a:pt x="54397" y="56523"/>
                        <a:pt x="54397" y="56523"/>
                      </a:cubicBezTo>
                      <a:cubicBezTo>
                        <a:pt x="54397" y="56523"/>
                        <a:pt x="73069" y="64325"/>
                        <a:pt x="88856" y="69584"/>
                      </a:cubicBezTo>
                      <a:cubicBezTo>
                        <a:pt x="104653" y="74834"/>
                        <a:pt x="117566" y="77552"/>
                        <a:pt x="117566" y="77552"/>
                      </a:cubicBezTo>
                      <a:cubicBezTo>
                        <a:pt x="117566" y="77552"/>
                        <a:pt x="117021" y="72034"/>
                        <a:pt x="105984" y="57069"/>
                      </a:cubicBezTo>
                      <a:cubicBezTo>
                        <a:pt x="91620" y="37584"/>
                        <a:pt x="58695" y="0"/>
                        <a:pt x="58695"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37" name="Google Shape;13537;p26"/>
              <p:cNvGrpSpPr/>
              <p:nvPr/>
            </p:nvGrpSpPr>
            <p:grpSpPr>
              <a:xfrm>
                <a:off x="2094140" y="2251450"/>
                <a:ext cx="439725" cy="352301"/>
                <a:chOff x="2094140" y="2251450"/>
                <a:chExt cx="439725" cy="352301"/>
              </a:xfrm>
            </p:grpSpPr>
            <p:sp>
              <p:nvSpPr>
                <p:cNvPr id="13538" name="Google Shape;13538;p26"/>
                <p:cNvSpPr/>
                <p:nvPr/>
              </p:nvSpPr>
              <p:spPr>
                <a:xfrm>
                  <a:off x="2094140" y="2262695"/>
                  <a:ext cx="439725" cy="341056"/>
                </a:xfrm>
                <a:custGeom>
                  <a:avLst/>
                  <a:gdLst/>
                  <a:ahLst/>
                  <a:cxnLst/>
                  <a:rect l="l" t="t" r="r" b="b"/>
                  <a:pathLst>
                    <a:path w="439725" h="341056" extrusionOk="0">
                      <a:moveTo>
                        <a:pt x="186550" y="49234"/>
                      </a:moveTo>
                      <a:cubicBezTo>
                        <a:pt x="186550" y="49234"/>
                        <a:pt x="131977" y="17576"/>
                        <a:pt x="84013" y="28233"/>
                      </a:cubicBezTo>
                      <a:cubicBezTo>
                        <a:pt x="8495" y="45010"/>
                        <a:pt x="0" y="83361"/>
                        <a:pt x="0" y="83361"/>
                      </a:cubicBezTo>
                      <a:cubicBezTo>
                        <a:pt x="0" y="83361"/>
                        <a:pt x="54037" y="71427"/>
                        <a:pt x="59102" y="110102"/>
                      </a:cubicBezTo>
                      <a:cubicBezTo>
                        <a:pt x="61727" y="130178"/>
                        <a:pt x="40172" y="157631"/>
                        <a:pt x="40172" y="157631"/>
                      </a:cubicBezTo>
                      <a:cubicBezTo>
                        <a:pt x="40172" y="157631"/>
                        <a:pt x="54628" y="178706"/>
                        <a:pt x="52817" y="200770"/>
                      </a:cubicBezTo>
                      <a:cubicBezTo>
                        <a:pt x="51005" y="222834"/>
                        <a:pt x="32925" y="245896"/>
                        <a:pt x="32925" y="245896"/>
                      </a:cubicBezTo>
                      <a:cubicBezTo>
                        <a:pt x="32925" y="245896"/>
                        <a:pt x="60914" y="247097"/>
                        <a:pt x="87812" y="238362"/>
                      </a:cubicBezTo>
                      <a:cubicBezTo>
                        <a:pt x="114701" y="229628"/>
                        <a:pt x="140499" y="210965"/>
                        <a:pt x="140499" y="210965"/>
                      </a:cubicBezTo>
                      <a:cubicBezTo>
                        <a:pt x="140499" y="210965"/>
                        <a:pt x="138632" y="226531"/>
                        <a:pt x="138946" y="241043"/>
                      </a:cubicBezTo>
                      <a:cubicBezTo>
                        <a:pt x="139251" y="255555"/>
                        <a:pt x="141738" y="269004"/>
                        <a:pt x="141738" y="269004"/>
                      </a:cubicBezTo>
                      <a:cubicBezTo>
                        <a:pt x="141738" y="269004"/>
                        <a:pt x="155825" y="266065"/>
                        <a:pt x="167092" y="260315"/>
                      </a:cubicBezTo>
                      <a:cubicBezTo>
                        <a:pt x="178360" y="254566"/>
                        <a:pt x="186809" y="246007"/>
                        <a:pt x="186809" y="246007"/>
                      </a:cubicBezTo>
                      <a:cubicBezTo>
                        <a:pt x="186809" y="246007"/>
                        <a:pt x="202892" y="276723"/>
                        <a:pt x="220223" y="300487"/>
                      </a:cubicBezTo>
                      <a:cubicBezTo>
                        <a:pt x="237554" y="324243"/>
                        <a:pt x="256124" y="341056"/>
                        <a:pt x="256124" y="341056"/>
                      </a:cubicBezTo>
                      <a:cubicBezTo>
                        <a:pt x="256124" y="341056"/>
                        <a:pt x="275628" y="312993"/>
                        <a:pt x="286692" y="286844"/>
                      </a:cubicBezTo>
                      <a:cubicBezTo>
                        <a:pt x="297757" y="260704"/>
                        <a:pt x="300391" y="236477"/>
                        <a:pt x="300391" y="236477"/>
                      </a:cubicBezTo>
                      <a:cubicBezTo>
                        <a:pt x="300391" y="236477"/>
                        <a:pt x="310244" y="242633"/>
                        <a:pt x="320338" y="245674"/>
                      </a:cubicBezTo>
                      <a:cubicBezTo>
                        <a:pt x="330432" y="248715"/>
                        <a:pt x="340766" y="248641"/>
                        <a:pt x="340766" y="248641"/>
                      </a:cubicBezTo>
                      <a:cubicBezTo>
                        <a:pt x="340766" y="248641"/>
                        <a:pt x="341552" y="227252"/>
                        <a:pt x="334453" y="208090"/>
                      </a:cubicBezTo>
                      <a:cubicBezTo>
                        <a:pt x="327354" y="188920"/>
                        <a:pt x="312380" y="171977"/>
                        <a:pt x="312380" y="171977"/>
                      </a:cubicBezTo>
                      <a:cubicBezTo>
                        <a:pt x="312380" y="171977"/>
                        <a:pt x="349372" y="185398"/>
                        <a:pt x="381206" y="188033"/>
                      </a:cubicBezTo>
                      <a:cubicBezTo>
                        <a:pt x="413040" y="190658"/>
                        <a:pt x="439725" y="182496"/>
                        <a:pt x="439725" y="182496"/>
                      </a:cubicBezTo>
                      <a:cubicBezTo>
                        <a:pt x="439725" y="182496"/>
                        <a:pt x="409379" y="161800"/>
                        <a:pt x="396605" y="140290"/>
                      </a:cubicBezTo>
                      <a:cubicBezTo>
                        <a:pt x="383831" y="118781"/>
                        <a:pt x="388628" y="96449"/>
                        <a:pt x="388628" y="96449"/>
                      </a:cubicBezTo>
                      <a:cubicBezTo>
                        <a:pt x="388628" y="96449"/>
                        <a:pt x="339823" y="97069"/>
                        <a:pt x="339777" y="42717"/>
                      </a:cubicBezTo>
                      <a:cubicBezTo>
                        <a:pt x="339758" y="21180"/>
                        <a:pt x="359197" y="12908"/>
                        <a:pt x="359197" y="12908"/>
                      </a:cubicBezTo>
                      <a:cubicBezTo>
                        <a:pt x="359197" y="12908"/>
                        <a:pt x="323675" y="-6161"/>
                        <a:pt x="279982" y="2056"/>
                      </a:cubicBezTo>
                      <a:cubicBezTo>
                        <a:pt x="236288" y="10264"/>
                        <a:pt x="186550" y="49234"/>
                        <a:pt x="186550" y="4923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9" name="Google Shape;13539;p26"/>
                <p:cNvSpPr/>
                <p:nvPr/>
              </p:nvSpPr>
              <p:spPr>
                <a:xfrm>
                  <a:off x="2157170" y="2251450"/>
                  <a:ext cx="302332" cy="314376"/>
                </a:xfrm>
                <a:custGeom>
                  <a:avLst/>
                  <a:gdLst/>
                  <a:ahLst/>
                  <a:cxnLst/>
                  <a:rect l="l" t="t" r="r" b="b"/>
                  <a:pathLst>
                    <a:path w="302332" h="314376" extrusionOk="0">
                      <a:moveTo>
                        <a:pt x="189443" y="314376"/>
                      </a:moveTo>
                      <a:cubicBezTo>
                        <a:pt x="189443" y="314376"/>
                        <a:pt x="185792" y="232239"/>
                        <a:pt x="174718" y="194009"/>
                      </a:cubicBezTo>
                      <a:cubicBezTo>
                        <a:pt x="168534" y="172684"/>
                        <a:pt x="162508" y="159180"/>
                        <a:pt x="162508" y="159180"/>
                      </a:cubicBezTo>
                      <a:cubicBezTo>
                        <a:pt x="162508" y="159180"/>
                        <a:pt x="171917" y="164033"/>
                        <a:pt x="191486" y="180338"/>
                      </a:cubicBezTo>
                      <a:cubicBezTo>
                        <a:pt x="211054" y="196634"/>
                        <a:pt x="240790" y="224364"/>
                        <a:pt x="240790" y="224364"/>
                      </a:cubicBezTo>
                      <a:cubicBezTo>
                        <a:pt x="240790" y="224364"/>
                        <a:pt x="219271" y="193935"/>
                        <a:pt x="199195" y="174820"/>
                      </a:cubicBezTo>
                      <a:cubicBezTo>
                        <a:pt x="179127" y="155695"/>
                        <a:pt x="160493" y="147885"/>
                        <a:pt x="160493" y="147885"/>
                      </a:cubicBezTo>
                      <a:cubicBezTo>
                        <a:pt x="160493" y="147885"/>
                        <a:pt x="156805" y="128446"/>
                        <a:pt x="149844" y="110911"/>
                      </a:cubicBezTo>
                      <a:cubicBezTo>
                        <a:pt x="142893" y="93386"/>
                        <a:pt x="132670" y="77774"/>
                        <a:pt x="132670" y="77774"/>
                      </a:cubicBezTo>
                      <a:lnTo>
                        <a:pt x="184645" y="95660"/>
                      </a:lnTo>
                      <a:cubicBezTo>
                        <a:pt x="184645" y="95660"/>
                        <a:pt x="183675" y="107861"/>
                        <a:pt x="194296" y="124933"/>
                      </a:cubicBezTo>
                      <a:cubicBezTo>
                        <a:pt x="204925" y="142015"/>
                        <a:pt x="227137" y="163968"/>
                        <a:pt x="227137" y="163968"/>
                      </a:cubicBezTo>
                      <a:cubicBezTo>
                        <a:pt x="227137" y="163968"/>
                        <a:pt x="211738" y="140407"/>
                        <a:pt x="203594" y="125063"/>
                      </a:cubicBezTo>
                      <a:cubicBezTo>
                        <a:pt x="195451" y="109719"/>
                        <a:pt x="194554" y="102592"/>
                        <a:pt x="194554" y="102592"/>
                      </a:cubicBezTo>
                      <a:lnTo>
                        <a:pt x="239958" y="126070"/>
                      </a:lnTo>
                      <a:lnTo>
                        <a:pt x="297738" y="159568"/>
                      </a:lnTo>
                      <a:lnTo>
                        <a:pt x="246252" y="120515"/>
                      </a:lnTo>
                      <a:cubicBezTo>
                        <a:pt x="246252" y="120515"/>
                        <a:pt x="251383" y="115329"/>
                        <a:pt x="265405" y="114747"/>
                      </a:cubicBezTo>
                      <a:cubicBezTo>
                        <a:pt x="279427" y="114165"/>
                        <a:pt x="302332" y="118176"/>
                        <a:pt x="302332" y="118176"/>
                      </a:cubicBezTo>
                      <a:cubicBezTo>
                        <a:pt x="302332" y="118176"/>
                        <a:pt x="279150" y="109876"/>
                        <a:pt x="262567" y="108989"/>
                      </a:cubicBezTo>
                      <a:cubicBezTo>
                        <a:pt x="245994" y="108092"/>
                        <a:pt x="236020" y="114609"/>
                        <a:pt x="236020" y="114609"/>
                      </a:cubicBezTo>
                      <a:lnTo>
                        <a:pt x="199518" y="96242"/>
                      </a:lnTo>
                      <a:lnTo>
                        <a:pt x="179173" y="84900"/>
                      </a:lnTo>
                      <a:cubicBezTo>
                        <a:pt x="179173" y="84900"/>
                        <a:pt x="186734" y="77016"/>
                        <a:pt x="204935" y="70924"/>
                      </a:cubicBezTo>
                      <a:cubicBezTo>
                        <a:pt x="223135" y="64842"/>
                        <a:pt x="251974" y="60553"/>
                        <a:pt x="251974" y="60553"/>
                      </a:cubicBezTo>
                      <a:cubicBezTo>
                        <a:pt x="251974" y="60553"/>
                        <a:pt x="223819" y="58095"/>
                        <a:pt x="202726" y="62753"/>
                      </a:cubicBezTo>
                      <a:cubicBezTo>
                        <a:pt x="181623" y="67412"/>
                        <a:pt x="167582" y="79188"/>
                        <a:pt x="167582" y="79188"/>
                      </a:cubicBezTo>
                      <a:lnTo>
                        <a:pt x="128695" y="67292"/>
                      </a:lnTo>
                      <a:cubicBezTo>
                        <a:pt x="128695" y="67292"/>
                        <a:pt x="124333" y="57300"/>
                        <a:pt x="113629" y="40477"/>
                      </a:cubicBezTo>
                      <a:cubicBezTo>
                        <a:pt x="102925" y="23654"/>
                        <a:pt x="85880" y="0"/>
                        <a:pt x="85880" y="0"/>
                      </a:cubicBezTo>
                      <a:lnTo>
                        <a:pt x="64214" y="8735"/>
                      </a:lnTo>
                      <a:cubicBezTo>
                        <a:pt x="64214" y="8735"/>
                        <a:pt x="85178" y="27222"/>
                        <a:pt x="98534" y="43610"/>
                      </a:cubicBezTo>
                      <a:cubicBezTo>
                        <a:pt x="111891" y="59989"/>
                        <a:pt x="117650" y="74261"/>
                        <a:pt x="117650" y="74261"/>
                      </a:cubicBezTo>
                      <a:lnTo>
                        <a:pt x="96954" y="96658"/>
                      </a:lnTo>
                      <a:cubicBezTo>
                        <a:pt x="96954" y="96658"/>
                        <a:pt x="79465" y="83930"/>
                        <a:pt x="55765" y="79696"/>
                      </a:cubicBezTo>
                      <a:cubicBezTo>
                        <a:pt x="32065" y="75463"/>
                        <a:pt x="776" y="75925"/>
                        <a:pt x="776" y="75925"/>
                      </a:cubicBezTo>
                      <a:cubicBezTo>
                        <a:pt x="776" y="75925"/>
                        <a:pt x="31511" y="78716"/>
                        <a:pt x="53621" y="85825"/>
                      </a:cubicBezTo>
                      <a:cubicBezTo>
                        <a:pt x="75740" y="92933"/>
                        <a:pt x="91297" y="103775"/>
                        <a:pt x="91297" y="103775"/>
                      </a:cubicBezTo>
                      <a:lnTo>
                        <a:pt x="60387" y="140083"/>
                      </a:lnTo>
                      <a:cubicBezTo>
                        <a:pt x="60387" y="140083"/>
                        <a:pt x="49517" y="136478"/>
                        <a:pt x="34422" y="142801"/>
                      </a:cubicBezTo>
                      <a:cubicBezTo>
                        <a:pt x="19328" y="149123"/>
                        <a:pt x="0" y="165364"/>
                        <a:pt x="0" y="165364"/>
                      </a:cubicBezTo>
                      <a:cubicBezTo>
                        <a:pt x="0" y="165364"/>
                        <a:pt x="22702" y="153273"/>
                        <a:pt x="36474" y="148495"/>
                      </a:cubicBezTo>
                      <a:cubicBezTo>
                        <a:pt x="50247" y="143716"/>
                        <a:pt x="55091" y="146239"/>
                        <a:pt x="55091" y="146239"/>
                      </a:cubicBezTo>
                      <a:lnTo>
                        <a:pt x="16388" y="225372"/>
                      </a:lnTo>
                      <a:cubicBezTo>
                        <a:pt x="16388" y="225372"/>
                        <a:pt x="48666" y="173516"/>
                        <a:pt x="66913" y="148236"/>
                      </a:cubicBezTo>
                      <a:cubicBezTo>
                        <a:pt x="80685" y="129158"/>
                        <a:pt x="87045" y="122992"/>
                        <a:pt x="87045" y="122992"/>
                      </a:cubicBezTo>
                      <a:cubicBezTo>
                        <a:pt x="87045" y="122992"/>
                        <a:pt x="91796" y="131265"/>
                        <a:pt x="94680" y="144779"/>
                      </a:cubicBezTo>
                      <a:cubicBezTo>
                        <a:pt x="97564" y="158293"/>
                        <a:pt x="97610" y="175282"/>
                        <a:pt x="97610" y="175282"/>
                      </a:cubicBezTo>
                      <a:cubicBezTo>
                        <a:pt x="97610" y="175282"/>
                        <a:pt x="102324" y="157193"/>
                        <a:pt x="101779" y="142542"/>
                      </a:cubicBezTo>
                      <a:cubicBezTo>
                        <a:pt x="101243" y="127891"/>
                        <a:pt x="95456" y="116688"/>
                        <a:pt x="95456" y="116688"/>
                      </a:cubicBezTo>
                      <a:lnTo>
                        <a:pt x="123002" y="85011"/>
                      </a:lnTo>
                      <a:cubicBezTo>
                        <a:pt x="123002" y="85011"/>
                        <a:pt x="131690" y="102694"/>
                        <a:pt x="138262" y="117650"/>
                      </a:cubicBezTo>
                      <a:cubicBezTo>
                        <a:pt x="144825" y="132605"/>
                        <a:pt x="148227" y="149428"/>
                        <a:pt x="148227" y="149428"/>
                      </a:cubicBezTo>
                      <a:cubicBezTo>
                        <a:pt x="148227" y="149428"/>
                        <a:pt x="134990" y="164809"/>
                        <a:pt x="125617" y="185533"/>
                      </a:cubicBezTo>
                      <a:cubicBezTo>
                        <a:pt x="116235" y="206257"/>
                        <a:pt x="110717" y="232323"/>
                        <a:pt x="110717" y="232323"/>
                      </a:cubicBezTo>
                      <a:cubicBezTo>
                        <a:pt x="110717" y="232323"/>
                        <a:pt x="120580" y="208956"/>
                        <a:pt x="130683" y="191190"/>
                      </a:cubicBezTo>
                      <a:cubicBezTo>
                        <a:pt x="140786" y="173433"/>
                        <a:pt x="151129" y="161287"/>
                        <a:pt x="151129" y="161287"/>
                      </a:cubicBezTo>
                      <a:cubicBezTo>
                        <a:pt x="151129" y="161287"/>
                        <a:pt x="157775" y="169912"/>
                        <a:pt x="165512" y="199241"/>
                      </a:cubicBezTo>
                      <a:cubicBezTo>
                        <a:pt x="175596" y="237444"/>
                        <a:pt x="189443" y="314376"/>
                        <a:pt x="189443" y="31437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40" name="Google Shape;13540;p26"/>
              <p:cNvGrpSpPr/>
              <p:nvPr/>
            </p:nvGrpSpPr>
            <p:grpSpPr>
              <a:xfrm>
                <a:off x="2537193" y="2616609"/>
                <a:ext cx="324642" cy="282190"/>
                <a:chOff x="2537193" y="2616609"/>
                <a:chExt cx="324642" cy="282190"/>
              </a:xfrm>
            </p:grpSpPr>
            <p:sp>
              <p:nvSpPr>
                <p:cNvPr id="13541" name="Google Shape;13541;p26"/>
                <p:cNvSpPr/>
                <p:nvPr/>
              </p:nvSpPr>
              <p:spPr>
                <a:xfrm>
                  <a:off x="2537193" y="2616609"/>
                  <a:ext cx="324642" cy="282190"/>
                </a:xfrm>
                <a:custGeom>
                  <a:avLst/>
                  <a:gdLst/>
                  <a:ahLst/>
                  <a:cxnLst/>
                  <a:rect l="l" t="t" r="r" b="b"/>
                  <a:pathLst>
                    <a:path w="324642" h="282190" extrusionOk="0">
                      <a:moveTo>
                        <a:pt x="254433" y="159661"/>
                      </a:moveTo>
                      <a:cubicBezTo>
                        <a:pt x="254433" y="159661"/>
                        <a:pt x="303081" y="134214"/>
                        <a:pt x="316391" y="100004"/>
                      </a:cubicBezTo>
                      <a:cubicBezTo>
                        <a:pt x="337337" y="46125"/>
                        <a:pt x="311797" y="28839"/>
                        <a:pt x="311797" y="28839"/>
                      </a:cubicBezTo>
                      <a:cubicBezTo>
                        <a:pt x="311797" y="28839"/>
                        <a:pt x="296749" y="67357"/>
                        <a:pt x="264887" y="58714"/>
                      </a:cubicBezTo>
                      <a:cubicBezTo>
                        <a:pt x="248351" y="54222"/>
                        <a:pt x="236991" y="31862"/>
                        <a:pt x="236991" y="31862"/>
                      </a:cubicBezTo>
                      <a:cubicBezTo>
                        <a:pt x="236991" y="31862"/>
                        <a:pt x="214391" y="34691"/>
                        <a:pt x="198316" y="26732"/>
                      </a:cubicBezTo>
                      <a:cubicBezTo>
                        <a:pt x="182242" y="18764"/>
                        <a:pt x="172685" y="0"/>
                        <a:pt x="172685" y="0"/>
                      </a:cubicBezTo>
                      <a:cubicBezTo>
                        <a:pt x="172685" y="0"/>
                        <a:pt x="159245" y="17683"/>
                        <a:pt x="153893" y="37713"/>
                      </a:cubicBezTo>
                      <a:cubicBezTo>
                        <a:pt x="148541" y="57743"/>
                        <a:pt x="151286" y="80140"/>
                        <a:pt x="151286" y="80140"/>
                      </a:cubicBezTo>
                      <a:cubicBezTo>
                        <a:pt x="151286" y="80140"/>
                        <a:pt x="140203" y="74132"/>
                        <a:pt x="128963" y="69861"/>
                      </a:cubicBezTo>
                      <a:cubicBezTo>
                        <a:pt x="117723" y="65591"/>
                        <a:pt x="106317" y="63049"/>
                        <a:pt x="106317" y="63049"/>
                      </a:cubicBezTo>
                      <a:cubicBezTo>
                        <a:pt x="106317" y="63049"/>
                        <a:pt x="102259" y="73041"/>
                        <a:pt x="101621" y="82081"/>
                      </a:cubicBezTo>
                      <a:cubicBezTo>
                        <a:pt x="100974" y="91121"/>
                        <a:pt x="103748" y="99200"/>
                        <a:pt x="103748" y="99200"/>
                      </a:cubicBezTo>
                      <a:cubicBezTo>
                        <a:pt x="103748" y="99200"/>
                        <a:pt x="73050" y="100115"/>
                        <a:pt x="47113" y="103970"/>
                      </a:cubicBezTo>
                      <a:cubicBezTo>
                        <a:pt x="21176" y="107824"/>
                        <a:pt x="0" y="114627"/>
                        <a:pt x="0" y="114627"/>
                      </a:cubicBezTo>
                      <a:cubicBezTo>
                        <a:pt x="0" y="114627"/>
                        <a:pt x="12747" y="135850"/>
                        <a:pt x="27804" y="151046"/>
                      </a:cubicBezTo>
                      <a:cubicBezTo>
                        <a:pt x="42861" y="166233"/>
                        <a:pt x="60220" y="175393"/>
                        <a:pt x="60220" y="175393"/>
                      </a:cubicBezTo>
                      <a:cubicBezTo>
                        <a:pt x="60220" y="175393"/>
                        <a:pt x="51097" y="179848"/>
                        <a:pt x="44257" y="185422"/>
                      </a:cubicBezTo>
                      <a:cubicBezTo>
                        <a:pt x="37408" y="190996"/>
                        <a:pt x="32841" y="197688"/>
                        <a:pt x="32841" y="197688"/>
                      </a:cubicBezTo>
                      <a:cubicBezTo>
                        <a:pt x="32841" y="197688"/>
                        <a:pt x="48860" y="204778"/>
                        <a:pt x="66700" y="206109"/>
                      </a:cubicBezTo>
                      <a:cubicBezTo>
                        <a:pt x="84540" y="207430"/>
                        <a:pt x="104210" y="202994"/>
                        <a:pt x="104210" y="202994"/>
                      </a:cubicBezTo>
                      <a:cubicBezTo>
                        <a:pt x="104210" y="202994"/>
                        <a:pt x="77385" y="222719"/>
                        <a:pt x="61126" y="242435"/>
                      </a:cubicBezTo>
                      <a:cubicBezTo>
                        <a:pt x="44867" y="262160"/>
                        <a:pt x="39182" y="281886"/>
                        <a:pt x="39182" y="281886"/>
                      </a:cubicBezTo>
                      <a:cubicBezTo>
                        <a:pt x="39182" y="281886"/>
                        <a:pt x="68595" y="268686"/>
                        <a:pt x="90770" y="267078"/>
                      </a:cubicBezTo>
                      <a:cubicBezTo>
                        <a:pt x="112945" y="265460"/>
                        <a:pt x="127891" y="275434"/>
                        <a:pt x="127891" y="275434"/>
                      </a:cubicBezTo>
                      <a:cubicBezTo>
                        <a:pt x="127891" y="275434"/>
                        <a:pt x="149253" y="243766"/>
                        <a:pt x="190866" y="260487"/>
                      </a:cubicBezTo>
                      <a:cubicBezTo>
                        <a:pt x="207356" y="267106"/>
                        <a:pt x="204990" y="282191"/>
                        <a:pt x="204990" y="282191"/>
                      </a:cubicBezTo>
                      <a:cubicBezTo>
                        <a:pt x="204990" y="282191"/>
                        <a:pt x="235466" y="265155"/>
                        <a:pt x="248739" y="234449"/>
                      </a:cubicBezTo>
                      <a:cubicBezTo>
                        <a:pt x="262013" y="203742"/>
                        <a:pt x="254433" y="159661"/>
                        <a:pt x="254433" y="159661"/>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2" name="Google Shape;13542;p26"/>
                <p:cNvSpPr/>
                <p:nvPr/>
              </p:nvSpPr>
              <p:spPr>
                <a:xfrm>
                  <a:off x="2567843" y="2656374"/>
                  <a:ext cx="289918" cy="217441"/>
                </a:xfrm>
                <a:custGeom>
                  <a:avLst/>
                  <a:gdLst/>
                  <a:ahLst/>
                  <a:cxnLst/>
                  <a:rect l="l" t="t" r="r" b="b"/>
                  <a:pathLst>
                    <a:path w="289918" h="217441" extrusionOk="0">
                      <a:moveTo>
                        <a:pt x="0" y="84189"/>
                      </a:moveTo>
                      <a:cubicBezTo>
                        <a:pt x="0" y="84189"/>
                        <a:pt x="64491" y="107140"/>
                        <a:pt x="98701" y="111771"/>
                      </a:cubicBezTo>
                      <a:cubicBezTo>
                        <a:pt x="117788" y="114359"/>
                        <a:pt x="130812" y="114636"/>
                        <a:pt x="130812" y="114636"/>
                      </a:cubicBezTo>
                      <a:cubicBezTo>
                        <a:pt x="130812" y="114636"/>
                        <a:pt x="122891" y="119202"/>
                        <a:pt x="101659" y="126801"/>
                      </a:cubicBezTo>
                      <a:cubicBezTo>
                        <a:pt x="80436" y="134399"/>
                        <a:pt x="45903" y="145028"/>
                        <a:pt x="45903" y="145028"/>
                      </a:cubicBezTo>
                      <a:cubicBezTo>
                        <a:pt x="45903" y="145028"/>
                        <a:pt x="78818" y="140527"/>
                        <a:pt x="102426" y="133474"/>
                      </a:cubicBezTo>
                      <a:cubicBezTo>
                        <a:pt x="126043" y="126422"/>
                        <a:pt x="140361" y="116808"/>
                        <a:pt x="140361" y="116808"/>
                      </a:cubicBezTo>
                      <a:cubicBezTo>
                        <a:pt x="140361" y="116808"/>
                        <a:pt x="156888" y="120423"/>
                        <a:pt x="173415" y="121338"/>
                      </a:cubicBezTo>
                      <a:cubicBezTo>
                        <a:pt x="189942" y="122253"/>
                        <a:pt x="206460" y="120469"/>
                        <a:pt x="206460" y="120469"/>
                      </a:cubicBezTo>
                      <a:lnTo>
                        <a:pt x="169524" y="148476"/>
                      </a:lnTo>
                      <a:cubicBezTo>
                        <a:pt x="169524" y="148476"/>
                        <a:pt x="160613" y="144095"/>
                        <a:pt x="142792" y="145685"/>
                      </a:cubicBezTo>
                      <a:cubicBezTo>
                        <a:pt x="124970" y="147275"/>
                        <a:pt x="98229" y="154836"/>
                        <a:pt x="98229" y="154836"/>
                      </a:cubicBezTo>
                      <a:cubicBezTo>
                        <a:pt x="98229" y="154836"/>
                        <a:pt x="123150" y="152164"/>
                        <a:pt x="138540" y="151637"/>
                      </a:cubicBezTo>
                      <a:cubicBezTo>
                        <a:pt x="153921" y="151110"/>
                        <a:pt x="159781" y="152728"/>
                        <a:pt x="159781" y="152728"/>
                      </a:cubicBezTo>
                      <a:lnTo>
                        <a:pt x="121495" y="174783"/>
                      </a:lnTo>
                      <a:lnTo>
                        <a:pt x="70009" y="201718"/>
                      </a:lnTo>
                      <a:lnTo>
                        <a:pt x="122937" y="180551"/>
                      </a:lnTo>
                      <a:cubicBezTo>
                        <a:pt x="122937" y="180551"/>
                        <a:pt x="124601" y="185459"/>
                        <a:pt x="118768" y="194684"/>
                      </a:cubicBezTo>
                      <a:cubicBezTo>
                        <a:pt x="112945" y="203899"/>
                        <a:pt x="99625" y="217441"/>
                        <a:pt x="99625" y="217441"/>
                      </a:cubicBezTo>
                      <a:cubicBezTo>
                        <a:pt x="99625" y="217441"/>
                        <a:pt x="116356" y="205046"/>
                        <a:pt x="124453" y="194628"/>
                      </a:cubicBezTo>
                      <a:cubicBezTo>
                        <a:pt x="132550" y="184211"/>
                        <a:pt x="132033" y="175772"/>
                        <a:pt x="132033" y="175772"/>
                      </a:cubicBezTo>
                      <a:lnTo>
                        <a:pt x="162415" y="157886"/>
                      </a:lnTo>
                      <a:lnTo>
                        <a:pt x="180200" y="148264"/>
                      </a:lnTo>
                      <a:cubicBezTo>
                        <a:pt x="180200" y="148264"/>
                        <a:pt x="182852" y="155566"/>
                        <a:pt x="179368" y="169181"/>
                      </a:cubicBezTo>
                      <a:cubicBezTo>
                        <a:pt x="175883" y="182797"/>
                        <a:pt x="166260" y="202716"/>
                        <a:pt x="166260" y="202716"/>
                      </a:cubicBezTo>
                      <a:cubicBezTo>
                        <a:pt x="166260" y="202716"/>
                        <a:pt x="180726" y="185311"/>
                        <a:pt x="186605" y="170272"/>
                      </a:cubicBezTo>
                      <a:cubicBezTo>
                        <a:pt x="192484" y="155233"/>
                        <a:pt x="189757" y="142542"/>
                        <a:pt x="189757" y="142542"/>
                      </a:cubicBezTo>
                      <a:lnTo>
                        <a:pt x="216258" y="121125"/>
                      </a:lnTo>
                      <a:cubicBezTo>
                        <a:pt x="216258" y="121125"/>
                        <a:pt x="225853" y="121393"/>
                        <a:pt x="243517" y="119674"/>
                      </a:cubicBezTo>
                      <a:cubicBezTo>
                        <a:pt x="261181" y="117955"/>
                        <a:pt x="286905" y="114248"/>
                        <a:pt x="286905" y="114248"/>
                      </a:cubicBezTo>
                      <a:lnTo>
                        <a:pt x="289918" y="97592"/>
                      </a:lnTo>
                      <a:cubicBezTo>
                        <a:pt x="289918" y="97592"/>
                        <a:pt x="266394" y="105411"/>
                        <a:pt x="247880" y="108979"/>
                      </a:cubicBezTo>
                      <a:cubicBezTo>
                        <a:pt x="229365" y="112547"/>
                        <a:pt x="215861" y="111863"/>
                        <a:pt x="215861" y="111863"/>
                      </a:cubicBezTo>
                      <a:lnTo>
                        <a:pt x="207985" y="91611"/>
                      </a:lnTo>
                      <a:cubicBezTo>
                        <a:pt x="207985" y="91611"/>
                        <a:pt x="225547" y="84253"/>
                        <a:pt x="239394" y="70277"/>
                      </a:cubicBezTo>
                      <a:cubicBezTo>
                        <a:pt x="253241" y="56292"/>
                        <a:pt x="266893" y="35975"/>
                        <a:pt x="266893" y="35975"/>
                      </a:cubicBezTo>
                      <a:cubicBezTo>
                        <a:pt x="266893" y="35975"/>
                        <a:pt x="250995" y="54933"/>
                        <a:pt x="235660" y="67005"/>
                      </a:cubicBezTo>
                      <a:cubicBezTo>
                        <a:pt x="220325" y="79077"/>
                        <a:pt x="205073" y="85769"/>
                        <a:pt x="205073" y="85769"/>
                      </a:cubicBezTo>
                      <a:lnTo>
                        <a:pt x="191116" y="54656"/>
                      </a:lnTo>
                      <a:cubicBezTo>
                        <a:pt x="191116" y="54656"/>
                        <a:pt x="198742" y="48750"/>
                        <a:pt x="200664" y="37075"/>
                      </a:cubicBezTo>
                      <a:cubicBezTo>
                        <a:pt x="202578" y="25392"/>
                        <a:pt x="198788" y="7922"/>
                        <a:pt x="198788" y="7922"/>
                      </a:cubicBezTo>
                      <a:cubicBezTo>
                        <a:pt x="198788" y="7922"/>
                        <a:pt x="197882" y="26288"/>
                        <a:pt x="195377" y="36641"/>
                      </a:cubicBezTo>
                      <a:cubicBezTo>
                        <a:pt x="192881" y="47002"/>
                        <a:pt x="188777" y="49341"/>
                        <a:pt x="188777" y="49341"/>
                      </a:cubicBezTo>
                      <a:lnTo>
                        <a:pt x="145546" y="0"/>
                      </a:lnTo>
                      <a:cubicBezTo>
                        <a:pt x="145546" y="0"/>
                        <a:pt x="170781" y="36798"/>
                        <a:pt x="181956" y="56348"/>
                      </a:cubicBezTo>
                      <a:cubicBezTo>
                        <a:pt x="190395" y="71109"/>
                        <a:pt x="192272" y="77108"/>
                        <a:pt x="192272" y="77108"/>
                      </a:cubicBezTo>
                      <a:cubicBezTo>
                        <a:pt x="192272" y="77108"/>
                        <a:pt x="183814" y="77626"/>
                        <a:pt x="172186" y="75324"/>
                      </a:cubicBezTo>
                      <a:cubicBezTo>
                        <a:pt x="160548" y="73023"/>
                        <a:pt x="147524" y="67819"/>
                        <a:pt x="147524" y="67819"/>
                      </a:cubicBezTo>
                      <a:cubicBezTo>
                        <a:pt x="147524" y="67819"/>
                        <a:pt x="159273" y="76424"/>
                        <a:pt x="170716" y="80593"/>
                      </a:cubicBezTo>
                      <a:cubicBezTo>
                        <a:pt x="182168" y="84752"/>
                        <a:pt x="193334" y="84475"/>
                        <a:pt x="193334" y="84475"/>
                      </a:cubicBezTo>
                      <a:lnTo>
                        <a:pt x="205240" y="112002"/>
                      </a:lnTo>
                      <a:cubicBezTo>
                        <a:pt x="205240" y="112002"/>
                        <a:pt x="187825" y="112159"/>
                        <a:pt x="173443" y="111789"/>
                      </a:cubicBezTo>
                      <a:cubicBezTo>
                        <a:pt x="159060" y="111410"/>
                        <a:pt x="144668" y="108425"/>
                        <a:pt x="144668" y="108425"/>
                      </a:cubicBezTo>
                      <a:cubicBezTo>
                        <a:pt x="144668" y="108425"/>
                        <a:pt x="138817" y="95151"/>
                        <a:pt x="127152" y="82719"/>
                      </a:cubicBezTo>
                      <a:cubicBezTo>
                        <a:pt x="115496" y="70287"/>
                        <a:pt x="98017" y="58695"/>
                        <a:pt x="98017" y="58695"/>
                      </a:cubicBezTo>
                      <a:cubicBezTo>
                        <a:pt x="98017" y="58695"/>
                        <a:pt x="111484" y="72256"/>
                        <a:pt x="120552" y="84244"/>
                      </a:cubicBezTo>
                      <a:cubicBezTo>
                        <a:pt x="129629" y="96233"/>
                        <a:pt x="134297" y="106641"/>
                        <a:pt x="134297" y="106641"/>
                      </a:cubicBezTo>
                      <a:cubicBezTo>
                        <a:pt x="134297" y="106641"/>
                        <a:pt x="124721" y="108268"/>
                        <a:pt x="98812" y="104228"/>
                      </a:cubicBezTo>
                      <a:cubicBezTo>
                        <a:pt x="65073" y="98959"/>
                        <a:pt x="0" y="84189"/>
                        <a:pt x="0" y="8418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43" name="Google Shape;13543;p26"/>
              <p:cNvGrpSpPr/>
              <p:nvPr/>
            </p:nvGrpSpPr>
            <p:grpSpPr>
              <a:xfrm>
                <a:off x="2373982" y="3319271"/>
                <a:ext cx="368865" cy="388584"/>
                <a:chOff x="2373982" y="3319271"/>
                <a:chExt cx="368865" cy="388584"/>
              </a:xfrm>
            </p:grpSpPr>
            <p:sp>
              <p:nvSpPr>
                <p:cNvPr id="13544" name="Google Shape;13544;p26"/>
                <p:cNvSpPr/>
                <p:nvPr/>
              </p:nvSpPr>
              <p:spPr>
                <a:xfrm>
                  <a:off x="2373982" y="3319271"/>
                  <a:ext cx="368865" cy="388584"/>
                </a:xfrm>
                <a:custGeom>
                  <a:avLst/>
                  <a:gdLst/>
                  <a:ahLst/>
                  <a:cxnLst/>
                  <a:rect l="l" t="t" r="r" b="b"/>
                  <a:pathLst>
                    <a:path w="368865" h="388584" extrusionOk="0">
                      <a:moveTo>
                        <a:pt x="124591" y="258029"/>
                      </a:moveTo>
                      <a:cubicBezTo>
                        <a:pt x="124591" y="258029"/>
                        <a:pt x="128963" y="314986"/>
                        <a:pt x="164033" y="347440"/>
                      </a:cubicBezTo>
                      <a:cubicBezTo>
                        <a:pt x="219262" y="398537"/>
                        <a:pt x="255061" y="387602"/>
                        <a:pt x="255061" y="387602"/>
                      </a:cubicBezTo>
                      <a:cubicBezTo>
                        <a:pt x="255061" y="387602"/>
                        <a:pt x="215611" y="351008"/>
                        <a:pt x="244219" y="329360"/>
                      </a:cubicBezTo>
                      <a:cubicBezTo>
                        <a:pt x="259073" y="318129"/>
                        <a:pt x="293227" y="322344"/>
                        <a:pt x="293227" y="322344"/>
                      </a:cubicBezTo>
                      <a:cubicBezTo>
                        <a:pt x="293227" y="322344"/>
                        <a:pt x="302369" y="301445"/>
                        <a:pt x="321281" y="292756"/>
                      </a:cubicBezTo>
                      <a:cubicBezTo>
                        <a:pt x="340193" y="284067"/>
                        <a:pt x="368866" y="287589"/>
                        <a:pt x="368866" y="287589"/>
                      </a:cubicBezTo>
                      <a:cubicBezTo>
                        <a:pt x="368866" y="287589"/>
                        <a:pt x="354428" y="265257"/>
                        <a:pt x="332521" y="248323"/>
                      </a:cubicBezTo>
                      <a:cubicBezTo>
                        <a:pt x="310614" y="231389"/>
                        <a:pt x="281257" y="219854"/>
                        <a:pt x="281257" y="219854"/>
                      </a:cubicBezTo>
                      <a:cubicBezTo>
                        <a:pt x="281257" y="219854"/>
                        <a:pt x="294919" y="214178"/>
                        <a:pt x="306529" y="207292"/>
                      </a:cubicBezTo>
                      <a:cubicBezTo>
                        <a:pt x="318138" y="200415"/>
                        <a:pt x="327696" y="192327"/>
                        <a:pt x="327696" y="192327"/>
                      </a:cubicBezTo>
                      <a:cubicBezTo>
                        <a:pt x="327696" y="192327"/>
                        <a:pt x="317537" y="182704"/>
                        <a:pt x="306667" y="176567"/>
                      </a:cubicBezTo>
                      <a:cubicBezTo>
                        <a:pt x="295788" y="170429"/>
                        <a:pt x="284197" y="167776"/>
                        <a:pt x="284197" y="167776"/>
                      </a:cubicBezTo>
                      <a:cubicBezTo>
                        <a:pt x="284197" y="167776"/>
                        <a:pt x="300262" y="141192"/>
                        <a:pt x="310013" y="116836"/>
                      </a:cubicBezTo>
                      <a:cubicBezTo>
                        <a:pt x="319756" y="92471"/>
                        <a:pt x="323167" y="70324"/>
                        <a:pt x="323167" y="70324"/>
                      </a:cubicBezTo>
                      <a:cubicBezTo>
                        <a:pt x="323167" y="70324"/>
                        <a:pt x="289641" y="67985"/>
                        <a:pt x="262317" y="71340"/>
                      </a:cubicBezTo>
                      <a:cubicBezTo>
                        <a:pt x="235003" y="74696"/>
                        <a:pt x="213892" y="83736"/>
                        <a:pt x="213892" y="83736"/>
                      </a:cubicBezTo>
                      <a:cubicBezTo>
                        <a:pt x="213892" y="83736"/>
                        <a:pt x="213457" y="73245"/>
                        <a:pt x="210360" y="63992"/>
                      </a:cubicBezTo>
                      <a:cubicBezTo>
                        <a:pt x="207273" y="54748"/>
                        <a:pt x="201515" y="46744"/>
                        <a:pt x="201515" y="46744"/>
                      </a:cubicBezTo>
                      <a:cubicBezTo>
                        <a:pt x="201515" y="46744"/>
                        <a:pt x="183721" y="55922"/>
                        <a:pt x="172074" y="70213"/>
                      </a:cubicBezTo>
                      <a:cubicBezTo>
                        <a:pt x="160428" y="84512"/>
                        <a:pt x="154919" y="103923"/>
                        <a:pt x="154919" y="103923"/>
                      </a:cubicBezTo>
                      <a:cubicBezTo>
                        <a:pt x="154919" y="103923"/>
                        <a:pt x="145445" y="68983"/>
                        <a:pt x="130036" y="43010"/>
                      </a:cubicBezTo>
                      <a:cubicBezTo>
                        <a:pt x="114636" y="17026"/>
                        <a:pt x="93302" y="0"/>
                        <a:pt x="93302" y="0"/>
                      </a:cubicBezTo>
                      <a:cubicBezTo>
                        <a:pt x="93302" y="0"/>
                        <a:pt x="93219" y="33082"/>
                        <a:pt x="82802" y="52872"/>
                      </a:cubicBezTo>
                      <a:cubicBezTo>
                        <a:pt x="72376" y="72662"/>
                        <a:pt x="51606" y="79151"/>
                        <a:pt x="51606" y="79151"/>
                      </a:cubicBezTo>
                      <a:cubicBezTo>
                        <a:pt x="51606" y="79151"/>
                        <a:pt x="78994" y="116845"/>
                        <a:pt x="34903" y="141756"/>
                      </a:cubicBezTo>
                      <a:cubicBezTo>
                        <a:pt x="17424" y="151628"/>
                        <a:pt x="0" y="140287"/>
                        <a:pt x="0" y="140287"/>
                      </a:cubicBezTo>
                      <a:cubicBezTo>
                        <a:pt x="0" y="140287"/>
                        <a:pt x="4095" y="176659"/>
                        <a:pt x="34829" y="206904"/>
                      </a:cubicBezTo>
                      <a:cubicBezTo>
                        <a:pt x="65563" y="237157"/>
                        <a:pt x="124591" y="258029"/>
                        <a:pt x="124591" y="25802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5" name="Google Shape;13545;p26"/>
                <p:cNvSpPr/>
                <p:nvPr/>
              </p:nvSpPr>
              <p:spPr>
                <a:xfrm>
                  <a:off x="2427880" y="3396361"/>
                  <a:ext cx="263574" cy="269398"/>
                </a:xfrm>
                <a:custGeom>
                  <a:avLst/>
                  <a:gdLst/>
                  <a:ahLst/>
                  <a:cxnLst/>
                  <a:rect l="l" t="t" r="r" b="b"/>
                  <a:pathLst>
                    <a:path w="263574" h="269398" extrusionOk="0">
                      <a:moveTo>
                        <a:pt x="240494" y="13431"/>
                      </a:moveTo>
                      <a:cubicBezTo>
                        <a:pt x="240494" y="13431"/>
                        <a:pt x="175818" y="53861"/>
                        <a:pt x="150889" y="79983"/>
                      </a:cubicBezTo>
                      <a:cubicBezTo>
                        <a:pt x="136987" y="94550"/>
                        <a:pt x="129343" y="105421"/>
                        <a:pt x="129343" y="105421"/>
                      </a:cubicBezTo>
                      <a:cubicBezTo>
                        <a:pt x="129343" y="105421"/>
                        <a:pt x="128104" y="95882"/>
                        <a:pt x="130554" y="73189"/>
                      </a:cubicBezTo>
                      <a:cubicBezTo>
                        <a:pt x="133003" y="50497"/>
                        <a:pt x="139140" y="14669"/>
                        <a:pt x="139140" y="14669"/>
                      </a:cubicBezTo>
                      <a:cubicBezTo>
                        <a:pt x="139140" y="14669"/>
                        <a:pt x="126292" y="45339"/>
                        <a:pt x="121828" y="69713"/>
                      </a:cubicBezTo>
                      <a:cubicBezTo>
                        <a:pt x="117363" y="94079"/>
                        <a:pt x="121292" y="112159"/>
                        <a:pt x="121292" y="112159"/>
                      </a:cubicBezTo>
                      <a:cubicBezTo>
                        <a:pt x="121292" y="112159"/>
                        <a:pt x="107537" y="123926"/>
                        <a:pt x="97139" y="137366"/>
                      </a:cubicBezTo>
                      <a:cubicBezTo>
                        <a:pt x="86740" y="150796"/>
                        <a:pt x="79696" y="165900"/>
                        <a:pt x="79696" y="165900"/>
                      </a:cubicBezTo>
                      <a:lnTo>
                        <a:pt x="65582" y="117271"/>
                      </a:lnTo>
                      <a:cubicBezTo>
                        <a:pt x="65582" y="117271"/>
                        <a:pt x="76027" y="112436"/>
                        <a:pt x="84031" y="96353"/>
                      </a:cubicBezTo>
                      <a:cubicBezTo>
                        <a:pt x="92046" y="80270"/>
                        <a:pt x="97629" y="52928"/>
                        <a:pt x="97629" y="52928"/>
                      </a:cubicBezTo>
                      <a:cubicBezTo>
                        <a:pt x="97629" y="52928"/>
                        <a:pt x="86989" y="75694"/>
                        <a:pt x="79022" y="89060"/>
                      </a:cubicBezTo>
                      <a:cubicBezTo>
                        <a:pt x="71045" y="102417"/>
                        <a:pt x="65748" y="106382"/>
                        <a:pt x="65748" y="106382"/>
                      </a:cubicBezTo>
                      <a:lnTo>
                        <a:pt x="59796" y="60295"/>
                      </a:lnTo>
                      <a:lnTo>
                        <a:pt x="55165" y="0"/>
                      </a:lnTo>
                      <a:lnTo>
                        <a:pt x="51828" y="57947"/>
                      </a:lnTo>
                      <a:cubicBezTo>
                        <a:pt x="51828" y="57947"/>
                        <a:pt x="44793" y="56320"/>
                        <a:pt x="36595" y="45672"/>
                      </a:cubicBezTo>
                      <a:cubicBezTo>
                        <a:pt x="28396" y="35023"/>
                        <a:pt x="19032" y="15363"/>
                        <a:pt x="19032" y="15363"/>
                      </a:cubicBezTo>
                      <a:cubicBezTo>
                        <a:pt x="19032" y="15363"/>
                        <a:pt x="25068" y="37204"/>
                        <a:pt x="33480" y="50515"/>
                      </a:cubicBezTo>
                      <a:cubicBezTo>
                        <a:pt x="41882" y="63835"/>
                        <a:pt x="52660" y="68604"/>
                        <a:pt x="52660" y="68604"/>
                      </a:cubicBezTo>
                      <a:lnTo>
                        <a:pt x="57864" y="105430"/>
                      </a:lnTo>
                      <a:lnTo>
                        <a:pt x="59860" y="126449"/>
                      </a:lnTo>
                      <a:cubicBezTo>
                        <a:pt x="59860" y="126449"/>
                        <a:pt x="49295" y="124176"/>
                        <a:pt x="34330" y="112797"/>
                      </a:cubicBezTo>
                      <a:cubicBezTo>
                        <a:pt x="19365" y="101418"/>
                        <a:pt x="0" y="80935"/>
                        <a:pt x="0" y="80935"/>
                      </a:cubicBezTo>
                      <a:cubicBezTo>
                        <a:pt x="0" y="80935"/>
                        <a:pt x="13514" y="103960"/>
                        <a:pt x="28913" y="118250"/>
                      </a:cubicBezTo>
                      <a:cubicBezTo>
                        <a:pt x="44322" y="132541"/>
                        <a:pt x="61616" y="138087"/>
                        <a:pt x="61616" y="138087"/>
                      </a:cubicBezTo>
                      <a:lnTo>
                        <a:pt x="73383" y="173794"/>
                      </a:lnTo>
                      <a:cubicBezTo>
                        <a:pt x="73383" y="173794"/>
                        <a:pt x="67671" y="181762"/>
                        <a:pt x="59906" y="197790"/>
                      </a:cubicBezTo>
                      <a:cubicBezTo>
                        <a:pt x="52151" y="213818"/>
                        <a:pt x="42344" y="237915"/>
                        <a:pt x="42344" y="237915"/>
                      </a:cubicBezTo>
                      <a:lnTo>
                        <a:pt x="61357" y="250773"/>
                      </a:lnTo>
                      <a:cubicBezTo>
                        <a:pt x="61357" y="250773"/>
                        <a:pt x="64824" y="226000"/>
                        <a:pt x="70767" y="208105"/>
                      </a:cubicBezTo>
                      <a:cubicBezTo>
                        <a:pt x="76711" y="190210"/>
                        <a:pt x="85122" y="179201"/>
                        <a:pt x="85122" y="179201"/>
                      </a:cubicBezTo>
                      <a:lnTo>
                        <a:pt x="114701" y="185052"/>
                      </a:lnTo>
                      <a:cubicBezTo>
                        <a:pt x="114701" y="185052"/>
                        <a:pt x="114008" y="204491"/>
                        <a:pt x="123621" y="224873"/>
                      </a:cubicBezTo>
                      <a:cubicBezTo>
                        <a:pt x="133243" y="245254"/>
                        <a:pt x="150852" y="269398"/>
                        <a:pt x="150852" y="269398"/>
                      </a:cubicBezTo>
                      <a:cubicBezTo>
                        <a:pt x="150852" y="269398"/>
                        <a:pt x="136192" y="244201"/>
                        <a:pt x="129777" y="223736"/>
                      </a:cubicBezTo>
                      <a:cubicBezTo>
                        <a:pt x="123371" y="203271"/>
                        <a:pt x="123602" y="186198"/>
                        <a:pt x="123602" y="186198"/>
                      </a:cubicBezTo>
                      <a:lnTo>
                        <a:pt x="170106" y="193639"/>
                      </a:lnTo>
                      <a:cubicBezTo>
                        <a:pt x="170106" y="193639"/>
                        <a:pt x="173156" y="203752"/>
                        <a:pt x="186605" y="212607"/>
                      </a:cubicBezTo>
                      <a:cubicBezTo>
                        <a:pt x="200054" y="221462"/>
                        <a:pt x="223893" y="229069"/>
                        <a:pt x="223893" y="229069"/>
                      </a:cubicBezTo>
                      <a:cubicBezTo>
                        <a:pt x="223893" y="229069"/>
                        <a:pt x="201570" y="216933"/>
                        <a:pt x="190099" y="208401"/>
                      </a:cubicBezTo>
                      <a:cubicBezTo>
                        <a:pt x="178628" y="199869"/>
                        <a:pt x="178009" y="194943"/>
                        <a:pt x="178009" y="194943"/>
                      </a:cubicBezTo>
                      <a:lnTo>
                        <a:pt x="263575" y="188851"/>
                      </a:lnTo>
                      <a:cubicBezTo>
                        <a:pt x="263575" y="188851"/>
                        <a:pt x="203696" y="187455"/>
                        <a:pt x="173119" y="184830"/>
                      </a:cubicBezTo>
                      <a:cubicBezTo>
                        <a:pt x="150048" y="182843"/>
                        <a:pt x="141544" y="180717"/>
                        <a:pt x="141544" y="180717"/>
                      </a:cubicBezTo>
                      <a:cubicBezTo>
                        <a:pt x="141544" y="180717"/>
                        <a:pt x="145639" y="173230"/>
                        <a:pt x="155021" y="164800"/>
                      </a:cubicBezTo>
                      <a:cubicBezTo>
                        <a:pt x="164403" y="156370"/>
                        <a:pt x="178166" y="148559"/>
                        <a:pt x="178166" y="148559"/>
                      </a:cubicBezTo>
                      <a:cubicBezTo>
                        <a:pt x="178166" y="148559"/>
                        <a:pt x="160881" y="153181"/>
                        <a:pt x="149290" y="160299"/>
                      </a:cubicBezTo>
                      <a:cubicBezTo>
                        <a:pt x="137698" y="167425"/>
                        <a:pt x="131792" y="177057"/>
                        <a:pt x="131792" y="177057"/>
                      </a:cubicBezTo>
                      <a:lnTo>
                        <a:pt x="90899" y="170106"/>
                      </a:lnTo>
                      <a:cubicBezTo>
                        <a:pt x="90899" y="170106"/>
                        <a:pt x="100466" y="155261"/>
                        <a:pt x="108989" y="143300"/>
                      </a:cubicBezTo>
                      <a:cubicBezTo>
                        <a:pt x="117511" y="131348"/>
                        <a:pt x="129296" y="120996"/>
                        <a:pt x="129296" y="120996"/>
                      </a:cubicBezTo>
                      <a:cubicBezTo>
                        <a:pt x="129296" y="120996"/>
                        <a:pt x="149077" y="124259"/>
                        <a:pt x="171058" y="122077"/>
                      </a:cubicBezTo>
                      <a:cubicBezTo>
                        <a:pt x="193048" y="119886"/>
                        <a:pt x="217247" y="112252"/>
                        <a:pt x="217247" y="112252"/>
                      </a:cubicBezTo>
                      <a:cubicBezTo>
                        <a:pt x="217247" y="112252"/>
                        <a:pt x="192844" y="115274"/>
                        <a:pt x="172860" y="115542"/>
                      </a:cubicBezTo>
                      <a:cubicBezTo>
                        <a:pt x="152885" y="115801"/>
                        <a:pt x="137329" y="113314"/>
                        <a:pt x="137329" y="113314"/>
                      </a:cubicBezTo>
                      <a:cubicBezTo>
                        <a:pt x="137329" y="113314"/>
                        <a:pt x="140666" y="104191"/>
                        <a:pt x="160215" y="84743"/>
                      </a:cubicBezTo>
                      <a:cubicBezTo>
                        <a:pt x="185662" y="59416"/>
                        <a:pt x="240494" y="13431"/>
                        <a:pt x="240494" y="134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46" name="Google Shape;13546;p26"/>
              <p:cNvGrpSpPr/>
              <p:nvPr/>
            </p:nvGrpSpPr>
            <p:grpSpPr>
              <a:xfrm>
                <a:off x="4827329" y="1575140"/>
                <a:ext cx="240614" cy="160740"/>
                <a:chOff x="4827329" y="1575140"/>
                <a:chExt cx="240614" cy="160740"/>
              </a:xfrm>
            </p:grpSpPr>
            <p:sp>
              <p:nvSpPr>
                <p:cNvPr id="13547" name="Google Shape;13547;p26"/>
                <p:cNvSpPr/>
                <p:nvPr/>
              </p:nvSpPr>
              <p:spPr>
                <a:xfrm>
                  <a:off x="4827329" y="1575140"/>
                  <a:ext cx="240614" cy="160740"/>
                </a:xfrm>
                <a:custGeom>
                  <a:avLst/>
                  <a:gdLst/>
                  <a:ahLst/>
                  <a:cxnLst/>
                  <a:rect l="l" t="t" r="r" b="b"/>
                  <a:pathLst>
                    <a:path w="240614" h="160740" extrusionOk="0">
                      <a:moveTo>
                        <a:pt x="93164" y="125294"/>
                      </a:moveTo>
                      <a:cubicBezTo>
                        <a:pt x="93164" y="125294"/>
                        <a:pt x="105670" y="149521"/>
                        <a:pt x="131774" y="156361"/>
                      </a:cubicBezTo>
                      <a:cubicBezTo>
                        <a:pt x="172879" y="167129"/>
                        <a:pt x="191818" y="154651"/>
                        <a:pt x="191818" y="154651"/>
                      </a:cubicBezTo>
                      <a:cubicBezTo>
                        <a:pt x="191818" y="154651"/>
                        <a:pt x="162443" y="146914"/>
                        <a:pt x="175319" y="131247"/>
                      </a:cubicBezTo>
                      <a:cubicBezTo>
                        <a:pt x="182002" y="123122"/>
                        <a:pt x="202633" y="117687"/>
                        <a:pt x="202633" y="117687"/>
                      </a:cubicBezTo>
                      <a:cubicBezTo>
                        <a:pt x="202633" y="117687"/>
                        <a:pt x="204306" y="106502"/>
                        <a:pt x="213799" y="98627"/>
                      </a:cubicBezTo>
                      <a:cubicBezTo>
                        <a:pt x="223292" y="90751"/>
                        <a:pt x="240614" y="86176"/>
                        <a:pt x="240614" y="86176"/>
                      </a:cubicBezTo>
                      <a:cubicBezTo>
                        <a:pt x="240614" y="86176"/>
                        <a:pt x="228293" y="79401"/>
                        <a:pt x="212570" y="76600"/>
                      </a:cubicBezTo>
                      <a:cubicBezTo>
                        <a:pt x="196856" y="73799"/>
                        <a:pt x="177732" y="74982"/>
                        <a:pt x="177732" y="74982"/>
                      </a:cubicBezTo>
                      <a:cubicBezTo>
                        <a:pt x="177732" y="74982"/>
                        <a:pt x="184701" y="69556"/>
                        <a:pt x="190256" y="64038"/>
                      </a:cubicBezTo>
                      <a:cubicBezTo>
                        <a:pt x="195821" y="58520"/>
                        <a:pt x="199962" y="52909"/>
                        <a:pt x="199962" y="52909"/>
                      </a:cubicBezTo>
                      <a:cubicBezTo>
                        <a:pt x="199962" y="52909"/>
                        <a:pt x="192373" y="50829"/>
                        <a:pt x="184960" y="50441"/>
                      </a:cubicBezTo>
                      <a:cubicBezTo>
                        <a:pt x="177556" y="50053"/>
                        <a:pt x="170337" y="51356"/>
                        <a:pt x="170337" y="51356"/>
                      </a:cubicBezTo>
                      <a:cubicBezTo>
                        <a:pt x="170337" y="51356"/>
                        <a:pt x="175051" y="36188"/>
                        <a:pt x="176465" y="23349"/>
                      </a:cubicBezTo>
                      <a:cubicBezTo>
                        <a:pt x="177880" y="10510"/>
                        <a:pt x="175994" y="0"/>
                        <a:pt x="175994" y="0"/>
                      </a:cubicBezTo>
                      <a:cubicBezTo>
                        <a:pt x="175994" y="0"/>
                        <a:pt x="156056" y="6128"/>
                        <a:pt x="140731" y="13440"/>
                      </a:cubicBezTo>
                      <a:cubicBezTo>
                        <a:pt x="125405" y="20761"/>
                        <a:pt x="114692" y="29255"/>
                        <a:pt x="114692" y="29255"/>
                      </a:cubicBezTo>
                      <a:cubicBezTo>
                        <a:pt x="114692" y="29255"/>
                        <a:pt x="112603" y="24717"/>
                        <a:pt x="109183" y="21297"/>
                      </a:cubicBezTo>
                      <a:cubicBezTo>
                        <a:pt x="105763" y="17877"/>
                        <a:pt x="101012" y="15566"/>
                        <a:pt x="101012" y="15566"/>
                      </a:cubicBezTo>
                      <a:cubicBezTo>
                        <a:pt x="101012" y="15566"/>
                        <a:pt x="92258" y="23423"/>
                        <a:pt x="87969" y="32222"/>
                      </a:cubicBezTo>
                      <a:cubicBezTo>
                        <a:pt x="83690" y="41022"/>
                        <a:pt x="83875" y="50774"/>
                        <a:pt x="83875" y="50774"/>
                      </a:cubicBezTo>
                      <a:cubicBezTo>
                        <a:pt x="83875" y="50774"/>
                        <a:pt x="72247" y="37362"/>
                        <a:pt x="58732" y="29181"/>
                      </a:cubicBezTo>
                      <a:cubicBezTo>
                        <a:pt x="45209" y="21001"/>
                        <a:pt x="29810" y="18034"/>
                        <a:pt x="29810" y="18034"/>
                      </a:cubicBezTo>
                      <a:cubicBezTo>
                        <a:pt x="29810" y="18034"/>
                        <a:pt x="35550" y="32666"/>
                        <a:pt x="32944" y="43629"/>
                      </a:cubicBezTo>
                      <a:cubicBezTo>
                        <a:pt x="30328" y="54591"/>
                        <a:pt x="19374" y="61894"/>
                        <a:pt x="19374" y="61894"/>
                      </a:cubicBezTo>
                      <a:cubicBezTo>
                        <a:pt x="19374" y="61894"/>
                        <a:pt x="41919" y="72690"/>
                        <a:pt x="20594" y="93108"/>
                      </a:cubicBezTo>
                      <a:cubicBezTo>
                        <a:pt x="12136" y="101206"/>
                        <a:pt x="0" y="99912"/>
                        <a:pt x="0" y="99912"/>
                      </a:cubicBezTo>
                      <a:cubicBezTo>
                        <a:pt x="0" y="99912"/>
                        <a:pt x="8754" y="115099"/>
                        <a:pt x="31945" y="121892"/>
                      </a:cubicBezTo>
                      <a:cubicBezTo>
                        <a:pt x="55137" y="128686"/>
                        <a:pt x="93164" y="125294"/>
                        <a:pt x="93164" y="12529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8" name="Google Shape;13548;p26"/>
                <p:cNvSpPr/>
                <p:nvPr/>
              </p:nvSpPr>
              <p:spPr>
                <a:xfrm>
                  <a:off x="4861447" y="1590198"/>
                  <a:ext cx="172776" cy="143078"/>
                </a:xfrm>
                <a:custGeom>
                  <a:avLst/>
                  <a:gdLst/>
                  <a:ahLst/>
                  <a:cxnLst/>
                  <a:rect l="l" t="t" r="r" b="b"/>
                  <a:pathLst>
                    <a:path w="172776" h="143078" extrusionOk="0">
                      <a:moveTo>
                        <a:pt x="128649" y="0"/>
                      </a:moveTo>
                      <a:cubicBezTo>
                        <a:pt x="128649" y="0"/>
                        <a:pt x="98053" y="31668"/>
                        <a:pt x="88098" y="48528"/>
                      </a:cubicBezTo>
                      <a:cubicBezTo>
                        <a:pt x="82552" y="57937"/>
                        <a:pt x="80001" y="64371"/>
                        <a:pt x="80001" y="64371"/>
                      </a:cubicBezTo>
                      <a:cubicBezTo>
                        <a:pt x="80001" y="64371"/>
                        <a:pt x="77607" y="60415"/>
                        <a:pt x="75065" y="49877"/>
                      </a:cubicBezTo>
                      <a:cubicBezTo>
                        <a:pt x="72523" y="39331"/>
                        <a:pt x="69834" y="22193"/>
                        <a:pt x="69834" y="22193"/>
                      </a:cubicBezTo>
                      <a:cubicBezTo>
                        <a:pt x="69834" y="22193"/>
                        <a:pt x="67707" y="38489"/>
                        <a:pt x="69371" y="50201"/>
                      </a:cubicBezTo>
                      <a:cubicBezTo>
                        <a:pt x="71035" y="61921"/>
                        <a:pt x="76489" y="69066"/>
                        <a:pt x="76489" y="69066"/>
                      </a:cubicBezTo>
                      <a:cubicBezTo>
                        <a:pt x="76489" y="69066"/>
                        <a:pt x="70536" y="77201"/>
                        <a:pt x="66829" y="85353"/>
                      </a:cubicBezTo>
                      <a:cubicBezTo>
                        <a:pt x="63123" y="93506"/>
                        <a:pt x="61662" y="101677"/>
                        <a:pt x="61662" y="101677"/>
                      </a:cubicBezTo>
                      <a:lnTo>
                        <a:pt x="44932" y="83218"/>
                      </a:lnTo>
                      <a:cubicBezTo>
                        <a:pt x="44932" y="83218"/>
                        <a:pt x="50173" y="78855"/>
                        <a:pt x="52022" y="70037"/>
                      </a:cubicBezTo>
                      <a:cubicBezTo>
                        <a:pt x="53879" y="61228"/>
                        <a:pt x="52345" y="47964"/>
                        <a:pt x="52345" y="47964"/>
                      </a:cubicBezTo>
                      <a:cubicBezTo>
                        <a:pt x="52345" y="47964"/>
                        <a:pt x="50127" y="60285"/>
                        <a:pt x="47825" y="67893"/>
                      </a:cubicBezTo>
                      <a:cubicBezTo>
                        <a:pt x="45523" y="75491"/>
                        <a:pt x="43129" y="78375"/>
                        <a:pt x="43129" y="78375"/>
                      </a:cubicBezTo>
                      <a:lnTo>
                        <a:pt x="31603" y="59296"/>
                      </a:lnTo>
                      <a:lnTo>
                        <a:pt x="18357" y="33655"/>
                      </a:lnTo>
                      <a:lnTo>
                        <a:pt x="26546" y="59962"/>
                      </a:lnTo>
                      <a:cubicBezTo>
                        <a:pt x="26546" y="59962"/>
                        <a:pt x="22165" y="60738"/>
                        <a:pt x="15529" y="57790"/>
                      </a:cubicBezTo>
                      <a:cubicBezTo>
                        <a:pt x="8892" y="54841"/>
                        <a:pt x="0" y="48158"/>
                        <a:pt x="0" y="48158"/>
                      </a:cubicBezTo>
                      <a:cubicBezTo>
                        <a:pt x="0" y="48158"/>
                        <a:pt x="7339" y="56514"/>
                        <a:pt x="14558" y="60600"/>
                      </a:cubicBezTo>
                      <a:cubicBezTo>
                        <a:pt x="21787" y="64676"/>
                        <a:pt x="28895" y="64491"/>
                        <a:pt x="28895" y="64491"/>
                      </a:cubicBezTo>
                      <a:lnTo>
                        <a:pt x="38369" y="79632"/>
                      </a:lnTo>
                      <a:lnTo>
                        <a:pt x="43213" y="88487"/>
                      </a:lnTo>
                      <a:cubicBezTo>
                        <a:pt x="43213" y="88487"/>
                        <a:pt x="36659" y="89744"/>
                        <a:pt x="25946" y="87914"/>
                      </a:cubicBezTo>
                      <a:cubicBezTo>
                        <a:pt x="15242" y="86084"/>
                        <a:pt x="379" y="81175"/>
                        <a:pt x="379" y="81175"/>
                      </a:cubicBezTo>
                      <a:cubicBezTo>
                        <a:pt x="379" y="81175"/>
                        <a:pt x="12284" y="88459"/>
                        <a:pt x="23755" y="91482"/>
                      </a:cubicBezTo>
                      <a:cubicBezTo>
                        <a:pt x="35226" y="94504"/>
                        <a:pt x="46263" y="93256"/>
                        <a:pt x="46263" y="93256"/>
                      </a:cubicBezTo>
                      <a:lnTo>
                        <a:pt x="59361" y="106511"/>
                      </a:lnTo>
                      <a:cubicBezTo>
                        <a:pt x="59361" y="106511"/>
                        <a:pt x="57429" y="111253"/>
                        <a:pt x="55719" y="119988"/>
                      </a:cubicBezTo>
                      <a:cubicBezTo>
                        <a:pt x="54000" y="128723"/>
                        <a:pt x="52502" y="141451"/>
                        <a:pt x="52502" y="141451"/>
                      </a:cubicBezTo>
                      <a:lnTo>
                        <a:pt x="65831" y="143078"/>
                      </a:lnTo>
                      <a:cubicBezTo>
                        <a:pt x="65831" y="143078"/>
                        <a:pt x="63511" y="131395"/>
                        <a:pt x="63844" y="122225"/>
                      </a:cubicBezTo>
                      <a:cubicBezTo>
                        <a:pt x="64177" y="113056"/>
                        <a:pt x="67144" y="106391"/>
                        <a:pt x="67144" y="106391"/>
                      </a:cubicBezTo>
                      <a:lnTo>
                        <a:pt x="85399" y="102657"/>
                      </a:lnTo>
                      <a:cubicBezTo>
                        <a:pt x="85399" y="102657"/>
                        <a:pt x="88394" y="111392"/>
                        <a:pt x="97564" y="118343"/>
                      </a:cubicBezTo>
                      <a:cubicBezTo>
                        <a:pt x="106733" y="125285"/>
                        <a:pt x="121208" y="132180"/>
                        <a:pt x="121208" y="132180"/>
                      </a:cubicBezTo>
                      <a:cubicBezTo>
                        <a:pt x="121208" y="132180"/>
                        <a:pt x="108258" y="124185"/>
                        <a:pt x="100946" y="116522"/>
                      </a:cubicBezTo>
                      <a:cubicBezTo>
                        <a:pt x="93635" y="108850"/>
                        <a:pt x="90788" y="101270"/>
                        <a:pt x="90788" y="101270"/>
                      </a:cubicBezTo>
                      <a:lnTo>
                        <a:pt x="119165" y="94615"/>
                      </a:lnTo>
                      <a:cubicBezTo>
                        <a:pt x="119165" y="94615"/>
                        <a:pt x="122715" y="98433"/>
                        <a:pt x="132097" y="99468"/>
                      </a:cubicBezTo>
                      <a:cubicBezTo>
                        <a:pt x="141479" y="100512"/>
                        <a:pt x="156693" y="98775"/>
                        <a:pt x="156693" y="98775"/>
                      </a:cubicBezTo>
                      <a:cubicBezTo>
                        <a:pt x="156693" y="98775"/>
                        <a:pt x="141571" y="98183"/>
                        <a:pt x="133400" y="96861"/>
                      </a:cubicBezTo>
                      <a:cubicBezTo>
                        <a:pt x="125220" y="95549"/>
                        <a:pt x="124000" y="93506"/>
                        <a:pt x="124000" y="93506"/>
                      </a:cubicBezTo>
                      <a:lnTo>
                        <a:pt x="172777" y="72542"/>
                      </a:lnTo>
                      <a:cubicBezTo>
                        <a:pt x="172777" y="72542"/>
                        <a:pt x="137652" y="84716"/>
                        <a:pt x="119387" y="90086"/>
                      </a:cubicBezTo>
                      <a:cubicBezTo>
                        <a:pt x="105605" y="94134"/>
                        <a:pt x="100272" y="95013"/>
                        <a:pt x="100272" y="95013"/>
                      </a:cubicBezTo>
                      <a:cubicBezTo>
                        <a:pt x="100272" y="95013"/>
                        <a:pt x="101344" y="90835"/>
                        <a:pt x="105337" y="85104"/>
                      </a:cubicBezTo>
                      <a:cubicBezTo>
                        <a:pt x="109331" y="79382"/>
                        <a:pt x="115986" y="72986"/>
                        <a:pt x="115986" y="72986"/>
                      </a:cubicBezTo>
                      <a:cubicBezTo>
                        <a:pt x="115986" y="72986"/>
                        <a:pt x="106724" y="78717"/>
                        <a:pt x="101214" y="84337"/>
                      </a:cubicBezTo>
                      <a:cubicBezTo>
                        <a:pt x="95706" y="89966"/>
                        <a:pt x="93959" y="95475"/>
                        <a:pt x="93959" y="95475"/>
                      </a:cubicBezTo>
                      <a:lnTo>
                        <a:pt x="68928" y="101141"/>
                      </a:lnTo>
                      <a:cubicBezTo>
                        <a:pt x="68928" y="101141"/>
                        <a:pt x="71894" y="92545"/>
                        <a:pt x="74769" y="85446"/>
                      </a:cubicBezTo>
                      <a:cubicBezTo>
                        <a:pt x="77644" y="78347"/>
                        <a:pt x="82700" y="71257"/>
                        <a:pt x="82700" y="71257"/>
                      </a:cubicBezTo>
                      <a:cubicBezTo>
                        <a:pt x="82700" y="71257"/>
                        <a:pt x="94781" y="68475"/>
                        <a:pt x="107214" y="62809"/>
                      </a:cubicBezTo>
                      <a:cubicBezTo>
                        <a:pt x="119637" y="57152"/>
                        <a:pt x="132393" y="48611"/>
                        <a:pt x="132393" y="48611"/>
                      </a:cubicBezTo>
                      <a:cubicBezTo>
                        <a:pt x="132393" y="48611"/>
                        <a:pt x="118703" y="55155"/>
                        <a:pt x="107112" y="59537"/>
                      </a:cubicBezTo>
                      <a:cubicBezTo>
                        <a:pt x="95530" y="63927"/>
                        <a:pt x="86028" y="66146"/>
                        <a:pt x="86028" y="66146"/>
                      </a:cubicBezTo>
                      <a:cubicBezTo>
                        <a:pt x="86028" y="66146"/>
                        <a:pt x="86379" y="61404"/>
                        <a:pt x="94365" y="48639"/>
                      </a:cubicBezTo>
                      <a:cubicBezTo>
                        <a:pt x="104755" y="32019"/>
                        <a:pt x="128649" y="0"/>
                        <a:pt x="12864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49" name="Google Shape;13549;p26"/>
              <p:cNvGrpSpPr/>
              <p:nvPr/>
            </p:nvGrpSpPr>
            <p:grpSpPr>
              <a:xfrm>
                <a:off x="3832207" y="3055371"/>
                <a:ext cx="259706" cy="192883"/>
                <a:chOff x="3832207" y="3055371"/>
                <a:chExt cx="259706" cy="192883"/>
              </a:xfrm>
            </p:grpSpPr>
            <p:sp>
              <p:nvSpPr>
                <p:cNvPr id="13550" name="Google Shape;13550;p26"/>
                <p:cNvSpPr/>
                <p:nvPr/>
              </p:nvSpPr>
              <p:spPr>
                <a:xfrm>
                  <a:off x="3832207" y="3055371"/>
                  <a:ext cx="259706" cy="192883"/>
                </a:xfrm>
                <a:custGeom>
                  <a:avLst/>
                  <a:gdLst/>
                  <a:ahLst/>
                  <a:cxnLst/>
                  <a:rect l="l" t="t" r="r" b="b"/>
                  <a:pathLst>
                    <a:path w="259706" h="192883" extrusionOk="0">
                      <a:moveTo>
                        <a:pt x="186494" y="51284"/>
                      </a:moveTo>
                      <a:cubicBezTo>
                        <a:pt x="186494" y="51284"/>
                        <a:pt x="228228" y="44527"/>
                        <a:pt x="244801" y="58937"/>
                      </a:cubicBezTo>
                      <a:cubicBezTo>
                        <a:pt x="270905" y="81620"/>
                        <a:pt x="254784" y="103453"/>
                        <a:pt x="254784" y="103453"/>
                      </a:cubicBezTo>
                      <a:cubicBezTo>
                        <a:pt x="254784" y="103453"/>
                        <a:pt x="236076" y="87259"/>
                        <a:pt x="213531" y="106790"/>
                      </a:cubicBezTo>
                      <a:cubicBezTo>
                        <a:pt x="201829" y="116921"/>
                        <a:pt x="197438" y="135380"/>
                        <a:pt x="197438" y="135380"/>
                      </a:cubicBezTo>
                      <a:cubicBezTo>
                        <a:pt x="197438" y="135380"/>
                        <a:pt x="179747" y="143884"/>
                        <a:pt x="169061" y="155882"/>
                      </a:cubicBezTo>
                      <a:cubicBezTo>
                        <a:pt x="158367" y="167880"/>
                        <a:pt x="154660" y="183381"/>
                        <a:pt x="154660" y="183381"/>
                      </a:cubicBezTo>
                      <a:cubicBezTo>
                        <a:pt x="154660" y="183381"/>
                        <a:pt x="141118" y="178898"/>
                        <a:pt x="133262" y="169359"/>
                      </a:cubicBezTo>
                      <a:cubicBezTo>
                        <a:pt x="125414" y="159829"/>
                        <a:pt x="123260" y="145233"/>
                        <a:pt x="123260" y="145233"/>
                      </a:cubicBezTo>
                      <a:cubicBezTo>
                        <a:pt x="123260" y="145233"/>
                        <a:pt x="115986" y="153811"/>
                        <a:pt x="108258" y="161428"/>
                      </a:cubicBezTo>
                      <a:cubicBezTo>
                        <a:pt x="100531" y="169044"/>
                        <a:pt x="92360" y="175709"/>
                        <a:pt x="92360" y="175709"/>
                      </a:cubicBezTo>
                      <a:cubicBezTo>
                        <a:pt x="92360" y="175709"/>
                        <a:pt x="87387" y="171568"/>
                        <a:pt x="85196" y="166465"/>
                      </a:cubicBezTo>
                      <a:cubicBezTo>
                        <a:pt x="82996" y="161363"/>
                        <a:pt x="83569" y="155299"/>
                        <a:pt x="83569" y="155299"/>
                      </a:cubicBezTo>
                      <a:cubicBezTo>
                        <a:pt x="83569" y="155299"/>
                        <a:pt x="60091" y="168601"/>
                        <a:pt x="39682" y="177992"/>
                      </a:cubicBezTo>
                      <a:cubicBezTo>
                        <a:pt x="19263" y="187392"/>
                        <a:pt x="1904" y="192883"/>
                        <a:pt x="1904" y="192883"/>
                      </a:cubicBezTo>
                      <a:cubicBezTo>
                        <a:pt x="1904" y="192883"/>
                        <a:pt x="7570" y="174470"/>
                        <a:pt x="16121" y="158618"/>
                      </a:cubicBezTo>
                      <a:cubicBezTo>
                        <a:pt x="24671" y="142765"/>
                        <a:pt x="36114" y="129483"/>
                        <a:pt x="36114" y="129483"/>
                      </a:cubicBezTo>
                      <a:cubicBezTo>
                        <a:pt x="36114" y="129483"/>
                        <a:pt x="28340" y="130934"/>
                        <a:pt x="22092" y="130693"/>
                      </a:cubicBezTo>
                      <a:cubicBezTo>
                        <a:pt x="15843" y="130453"/>
                        <a:pt x="11120" y="128521"/>
                        <a:pt x="11120" y="128521"/>
                      </a:cubicBezTo>
                      <a:cubicBezTo>
                        <a:pt x="11120" y="128521"/>
                        <a:pt x="21925" y="117069"/>
                        <a:pt x="35217" y="108232"/>
                      </a:cubicBezTo>
                      <a:cubicBezTo>
                        <a:pt x="48509" y="99395"/>
                        <a:pt x="64278" y="93175"/>
                        <a:pt x="64278" y="93175"/>
                      </a:cubicBezTo>
                      <a:cubicBezTo>
                        <a:pt x="64278" y="93175"/>
                        <a:pt x="40181" y="93508"/>
                        <a:pt x="24116" y="89071"/>
                      </a:cubicBezTo>
                      <a:cubicBezTo>
                        <a:pt x="8042" y="84643"/>
                        <a:pt x="0" y="75437"/>
                        <a:pt x="0" y="75437"/>
                      </a:cubicBezTo>
                      <a:cubicBezTo>
                        <a:pt x="0" y="75437"/>
                        <a:pt x="24818" y="70048"/>
                        <a:pt x="41956" y="61008"/>
                      </a:cubicBezTo>
                      <a:cubicBezTo>
                        <a:pt x="59084" y="51968"/>
                        <a:pt x="68540" y="39286"/>
                        <a:pt x="68540" y="39286"/>
                      </a:cubicBezTo>
                      <a:cubicBezTo>
                        <a:pt x="68540" y="39286"/>
                        <a:pt x="90751" y="48538"/>
                        <a:pt x="119165" y="19810"/>
                      </a:cubicBezTo>
                      <a:cubicBezTo>
                        <a:pt x="130433" y="8422"/>
                        <a:pt x="125784" y="482"/>
                        <a:pt x="125784" y="482"/>
                      </a:cubicBezTo>
                      <a:cubicBezTo>
                        <a:pt x="125784" y="482"/>
                        <a:pt x="152137" y="-3095"/>
                        <a:pt x="168017" y="9236"/>
                      </a:cubicBezTo>
                      <a:cubicBezTo>
                        <a:pt x="183906" y="21576"/>
                        <a:pt x="186494" y="51284"/>
                        <a:pt x="186494" y="5128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1" name="Google Shape;13551;p26"/>
                <p:cNvSpPr/>
                <p:nvPr/>
              </p:nvSpPr>
              <p:spPr>
                <a:xfrm>
                  <a:off x="3855611" y="3081559"/>
                  <a:ext cx="217505" cy="147302"/>
                </a:xfrm>
                <a:custGeom>
                  <a:avLst/>
                  <a:gdLst/>
                  <a:ahLst/>
                  <a:cxnLst/>
                  <a:rect l="l" t="t" r="r" b="b"/>
                  <a:pathLst>
                    <a:path w="217505" h="147302" extrusionOk="0">
                      <a:moveTo>
                        <a:pt x="0" y="147302"/>
                      </a:moveTo>
                      <a:cubicBezTo>
                        <a:pt x="0" y="147302"/>
                        <a:pt x="44608" y="104533"/>
                        <a:pt x="69695" y="86342"/>
                      </a:cubicBezTo>
                      <a:cubicBezTo>
                        <a:pt x="83689" y="76193"/>
                        <a:pt x="93524" y="70157"/>
                        <a:pt x="93524" y="70157"/>
                      </a:cubicBezTo>
                      <a:cubicBezTo>
                        <a:pt x="93524" y="70157"/>
                        <a:pt x="86647" y="71008"/>
                        <a:pt x="69094" y="76045"/>
                      </a:cubicBezTo>
                      <a:cubicBezTo>
                        <a:pt x="51550" y="81083"/>
                        <a:pt x="23330" y="90308"/>
                        <a:pt x="23330" y="90308"/>
                      </a:cubicBezTo>
                      <a:cubicBezTo>
                        <a:pt x="23330" y="90308"/>
                        <a:pt x="49156" y="78153"/>
                        <a:pt x="68419" y="71719"/>
                      </a:cubicBezTo>
                      <a:cubicBezTo>
                        <a:pt x="87673" y="65277"/>
                        <a:pt x="100355" y="64556"/>
                        <a:pt x="100355" y="64556"/>
                      </a:cubicBezTo>
                      <a:cubicBezTo>
                        <a:pt x="100355" y="64556"/>
                        <a:pt x="112224" y="54943"/>
                        <a:pt x="124591" y="46947"/>
                      </a:cubicBezTo>
                      <a:cubicBezTo>
                        <a:pt x="136959" y="38952"/>
                        <a:pt x="149835" y="32564"/>
                        <a:pt x="149835" y="32564"/>
                      </a:cubicBezTo>
                      <a:lnTo>
                        <a:pt x="116494" y="32518"/>
                      </a:lnTo>
                      <a:cubicBezTo>
                        <a:pt x="116494" y="32518"/>
                        <a:pt x="110569" y="39146"/>
                        <a:pt x="96741" y="46235"/>
                      </a:cubicBezTo>
                      <a:cubicBezTo>
                        <a:pt x="82913" y="53325"/>
                        <a:pt x="61182" y="60868"/>
                        <a:pt x="61182" y="60868"/>
                      </a:cubicBezTo>
                      <a:cubicBezTo>
                        <a:pt x="61182" y="60868"/>
                        <a:pt x="80602" y="51227"/>
                        <a:pt x="92378" y="44599"/>
                      </a:cubicBezTo>
                      <a:cubicBezTo>
                        <a:pt x="104163" y="37972"/>
                        <a:pt x="108295" y="34367"/>
                        <a:pt x="108295" y="34367"/>
                      </a:cubicBezTo>
                      <a:lnTo>
                        <a:pt x="75065" y="38480"/>
                      </a:lnTo>
                      <a:lnTo>
                        <a:pt x="30891" y="45625"/>
                      </a:lnTo>
                      <a:lnTo>
                        <a:pt x="75074" y="34385"/>
                      </a:lnTo>
                      <a:cubicBezTo>
                        <a:pt x="75074" y="34385"/>
                        <a:pt x="75407" y="30716"/>
                        <a:pt x="69233" y="27841"/>
                      </a:cubicBezTo>
                      <a:cubicBezTo>
                        <a:pt x="63067" y="24967"/>
                        <a:pt x="50395" y="22896"/>
                        <a:pt x="50395" y="22896"/>
                      </a:cubicBezTo>
                      <a:cubicBezTo>
                        <a:pt x="50395" y="22896"/>
                        <a:pt x="65443" y="22748"/>
                        <a:pt x="73559" y="25308"/>
                      </a:cubicBezTo>
                      <a:cubicBezTo>
                        <a:pt x="81684" y="27869"/>
                        <a:pt x="82876" y="33138"/>
                        <a:pt x="82876" y="33138"/>
                      </a:cubicBezTo>
                      <a:lnTo>
                        <a:pt x="109331" y="30106"/>
                      </a:lnTo>
                      <a:lnTo>
                        <a:pt x="124637" y="27823"/>
                      </a:lnTo>
                      <a:cubicBezTo>
                        <a:pt x="124637" y="27823"/>
                        <a:pt x="125275" y="22277"/>
                        <a:pt x="120053" y="15723"/>
                      </a:cubicBezTo>
                      <a:cubicBezTo>
                        <a:pt x="114830" y="9179"/>
                        <a:pt x="103757" y="1636"/>
                        <a:pt x="103757" y="1636"/>
                      </a:cubicBezTo>
                      <a:cubicBezTo>
                        <a:pt x="103757" y="1636"/>
                        <a:pt x="118038" y="5491"/>
                        <a:pt x="125340" y="11813"/>
                      </a:cubicBezTo>
                      <a:cubicBezTo>
                        <a:pt x="132642" y="18136"/>
                        <a:pt x="132984" y="26926"/>
                        <a:pt x="132984" y="26926"/>
                      </a:cubicBezTo>
                      <a:lnTo>
                        <a:pt x="157146" y="27749"/>
                      </a:lnTo>
                      <a:cubicBezTo>
                        <a:pt x="157146" y="27749"/>
                        <a:pt x="164384" y="23266"/>
                        <a:pt x="178110" y="16324"/>
                      </a:cubicBezTo>
                      <a:cubicBezTo>
                        <a:pt x="191837" y="9391"/>
                        <a:pt x="212070" y="0"/>
                        <a:pt x="212070" y="0"/>
                      </a:cubicBezTo>
                      <a:lnTo>
                        <a:pt x="217506" y="8578"/>
                      </a:lnTo>
                      <a:cubicBezTo>
                        <a:pt x="217506" y="8578"/>
                        <a:pt x="198168" y="14521"/>
                        <a:pt x="183444" y="20742"/>
                      </a:cubicBezTo>
                      <a:cubicBezTo>
                        <a:pt x="168719" y="26963"/>
                        <a:pt x="158598" y="33461"/>
                        <a:pt x="158598" y="33461"/>
                      </a:cubicBezTo>
                      <a:lnTo>
                        <a:pt x="156453" y="49092"/>
                      </a:lnTo>
                      <a:cubicBezTo>
                        <a:pt x="156453" y="49092"/>
                        <a:pt x="171178" y="45561"/>
                        <a:pt x="184331" y="47650"/>
                      </a:cubicBezTo>
                      <a:cubicBezTo>
                        <a:pt x="197484" y="49748"/>
                        <a:pt x="211691" y="55719"/>
                        <a:pt x="211691" y="55719"/>
                      </a:cubicBezTo>
                      <a:cubicBezTo>
                        <a:pt x="211691" y="55719"/>
                        <a:pt x="196042" y="51569"/>
                        <a:pt x="182113" y="51292"/>
                      </a:cubicBezTo>
                      <a:cubicBezTo>
                        <a:pt x="168192" y="51005"/>
                        <a:pt x="155344" y="53889"/>
                        <a:pt x="155344" y="53889"/>
                      </a:cubicBezTo>
                      <a:lnTo>
                        <a:pt x="150648" y="78744"/>
                      </a:lnTo>
                      <a:cubicBezTo>
                        <a:pt x="150648" y="78744"/>
                        <a:pt x="157544" y="78828"/>
                        <a:pt x="161213" y="84928"/>
                      </a:cubicBezTo>
                      <a:cubicBezTo>
                        <a:pt x="164883" y="91029"/>
                        <a:pt x="165308" y="103156"/>
                        <a:pt x="165308" y="103156"/>
                      </a:cubicBezTo>
                      <a:cubicBezTo>
                        <a:pt x="165308" y="103156"/>
                        <a:pt x="161149" y="92609"/>
                        <a:pt x="157285" y="87563"/>
                      </a:cubicBezTo>
                      <a:cubicBezTo>
                        <a:pt x="153431" y="82516"/>
                        <a:pt x="149872" y="82969"/>
                        <a:pt x="149872" y="82969"/>
                      </a:cubicBezTo>
                      <a:lnTo>
                        <a:pt x="126394" y="131894"/>
                      </a:lnTo>
                      <a:cubicBezTo>
                        <a:pt x="126394" y="131894"/>
                        <a:pt x="138586" y="98562"/>
                        <a:pt x="143374" y="81859"/>
                      </a:cubicBezTo>
                      <a:cubicBezTo>
                        <a:pt x="146988" y="69251"/>
                        <a:pt x="147265" y="64824"/>
                        <a:pt x="147265" y="64824"/>
                      </a:cubicBezTo>
                      <a:cubicBezTo>
                        <a:pt x="147265" y="64824"/>
                        <a:pt x="140758" y="68327"/>
                        <a:pt x="132365" y="74955"/>
                      </a:cubicBezTo>
                      <a:cubicBezTo>
                        <a:pt x="123972" y="81573"/>
                        <a:pt x="115071" y="90548"/>
                        <a:pt x="115071" y="90548"/>
                      </a:cubicBezTo>
                      <a:cubicBezTo>
                        <a:pt x="115071" y="90548"/>
                        <a:pt x="122354" y="80112"/>
                        <a:pt x="130257" y="72468"/>
                      </a:cubicBezTo>
                      <a:cubicBezTo>
                        <a:pt x="138161" y="64824"/>
                        <a:pt x="146683" y="59953"/>
                        <a:pt x="146683" y="59953"/>
                      </a:cubicBezTo>
                      <a:lnTo>
                        <a:pt x="150510" y="38166"/>
                      </a:lnTo>
                      <a:cubicBezTo>
                        <a:pt x="150510" y="38166"/>
                        <a:pt x="137264" y="45921"/>
                        <a:pt x="126422" y="52632"/>
                      </a:cubicBezTo>
                      <a:cubicBezTo>
                        <a:pt x="115570" y="59343"/>
                        <a:pt x="105208" y="67615"/>
                        <a:pt x="105208" y="67615"/>
                      </a:cubicBezTo>
                      <a:cubicBezTo>
                        <a:pt x="105208" y="67615"/>
                        <a:pt x="103285" y="78171"/>
                        <a:pt x="96787" y="90844"/>
                      </a:cubicBezTo>
                      <a:cubicBezTo>
                        <a:pt x="90289" y="103517"/>
                        <a:pt x="79215" y="118315"/>
                        <a:pt x="79215" y="118315"/>
                      </a:cubicBezTo>
                      <a:cubicBezTo>
                        <a:pt x="79215" y="118315"/>
                        <a:pt x="86878" y="104145"/>
                        <a:pt x="91491" y="92914"/>
                      </a:cubicBezTo>
                      <a:cubicBezTo>
                        <a:pt x="96103" y="81674"/>
                        <a:pt x="97675" y="73355"/>
                        <a:pt x="97675" y="73355"/>
                      </a:cubicBezTo>
                      <a:cubicBezTo>
                        <a:pt x="97675" y="73355"/>
                        <a:pt x="90104" y="76701"/>
                        <a:pt x="71202" y="90798"/>
                      </a:cubicBezTo>
                      <a:cubicBezTo>
                        <a:pt x="46596" y="109155"/>
                        <a:pt x="0" y="147302"/>
                        <a:pt x="0" y="14730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52" name="Google Shape;13552;p26"/>
              <p:cNvGrpSpPr/>
              <p:nvPr/>
            </p:nvGrpSpPr>
            <p:grpSpPr>
              <a:xfrm>
                <a:off x="4736457" y="1726647"/>
                <a:ext cx="183625" cy="136377"/>
                <a:chOff x="4736457" y="1726647"/>
                <a:chExt cx="183625" cy="136377"/>
              </a:xfrm>
            </p:grpSpPr>
            <p:sp>
              <p:nvSpPr>
                <p:cNvPr id="13553" name="Google Shape;13553;p26"/>
                <p:cNvSpPr/>
                <p:nvPr/>
              </p:nvSpPr>
              <p:spPr>
                <a:xfrm>
                  <a:off x="4736457" y="1726647"/>
                  <a:ext cx="183625" cy="136377"/>
                </a:xfrm>
                <a:custGeom>
                  <a:avLst/>
                  <a:gdLst/>
                  <a:ahLst/>
                  <a:cxnLst/>
                  <a:rect l="l" t="t" r="r" b="b"/>
                  <a:pathLst>
                    <a:path w="183625" h="136377" extrusionOk="0">
                      <a:moveTo>
                        <a:pt x="125460" y="27334"/>
                      </a:moveTo>
                      <a:cubicBezTo>
                        <a:pt x="125460" y="27334"/>
                        <a:pt x="153292" y="18553"/>
                        <a:pt x="167453" y="25799"/>
                      </a:cubicBezTo>
                      <a:cubicBezTo>
                        <a:pt x="189748" y="37215"/>
                        <a:pt x="182501" y="52688"/>
                        <a:pt x="182501" y="52688"/>
                      </a:cubicBezTo>
                      <a:cubicBezTo>
                        <a:pt x="182501" y="52688"/>
                        <a:pt x="166528" y="44545"/>
                        <a:pt x="154383" y="59270"/>
                      </a:cubicBezTo>
                      <a:cubicBezTo>
                        <a:pt x="148079" y="66914"/>
                        <a:pt x="148384" y="78986"/>
                        <a:pt x="148384" y="78986"/>
                      </a:cubicBezTo>
                      <a:cubicBezTo>
                        <a:pt x="148384" y="78986"/>
                        <a:pt x="137615" y="86251"/>
                        <a:pt x="132356" y="94958"/>
                      </a:cubicBezTo>
                      <a:cubicBezTo>
                        <a:pt x="127087" y="103656"/>
                        <a:pt x="127337" y="113796"/>
                        <a:pt x="127337" y="113796"/>
                      </a:cubicBezTo>
                      <a:cubicBezTo>
                        <a:pt x="127337" y="113796"/>
                        <a:pt x="117086" y="112456"/>
                        <a:pt x="109885" y="107317"/>
                      </a:cubicBezTo>
                      <a:cubicBezTo>
                        <a:pt x="102685" y="102177"/>
                        <a:pt x="98525" y="93248"/>
                        <a:pt x="98525" y="93248"/>
                      </a:cubicBezTo>
                      <a:cubicBezTo>
                        <a:pt x="98525" y="93248"/>
                        <a:pt x="95022" y="99423"/>
                        <a:pt x="91029" y="105052"/>
                      </a:cubicBezTo>
                      <a:cubicBezTo>
                        <a:pt x="87036" y="110681"/>
                        <a:pt x="82553" y="115747"/>
                        <a:pt x="82553" y="115747"/>
                      </a:cubicBezTo>
                      <a:cubicBezTo>
                        <a:pt x="82553" y="115747"/>
                        <a:pt x="78347" y="113695"/>
                        <a:pt x="75888" y="110727"/>
                      </a:cubicBezTo>
                      <a:cubicBezTo>
                        <a:pt x="73430" y="107760"/>
                        <a:pt x="72718" y="103887"/>
                        <a:pt x="72718" y="103887"/>
                      </a:cubicBezTo>
                      <a:cubicBezTo>
                        <a:pt x="72718" y="103887"/>
                        <a:pt x="58797" y="114794"/>
                        <a:pt x="46291" y="122919"/>
                      </a:cubicBezTo>
                      <a:cubicBezTo>
                        <a:pt x="33785" y="131044"/>
                        <a:pt x="22702" y="136378"/>
                        <a:pt x="22702" y="136378"/>
                      </a:cubicBezTo>
                      <a:cubicBezTo>
                        <a:pt x="22702" y="136378"/>
                        <a:pt x="23293" y="124195"/>
                        <a:pt x="26362" y="113306"/>
                      </a:cubicBezTo>
                      <a:cubicBezTo>
                        <a:pt x="29431" y="102418"/>
                        <a:pt x="34977" y="92823"/>
                        <a:pt x="34977" y="92823"/>
                      </a:cubicBezTo>
                      <a:cubicBezTo>
                        <a:pt x="34977" y="92823"/>
                        <a:pt x="29838" y="94579"/>
                        <a:pt x="25438" y="95115"/>
                      </a:cubicBezTo>
                      <a:cubicBezTo>
                        <a:pt x="21047" y="95642"/>
                        <a:pt x="17405" y="94940"/>
                        <a:pt x="17405" y="94940"/>
                      </a:cubicBezTo>
                      <a:cubicBezTo>
                        <a:pt x="17405" y="94940"/>
                        <a:pt x="22849" y="86575"/>
                        <a:pt x="30494" y="79577"/>
                      </a:cubicBezTo>
                      <a:cubicBezTo>
                        <a:pt x="38138" y="72580"/>
                        <a:pt x="47982" y="66951"/>
                        <a:pt x="47982" y="66951"/>
                      </a:cubicBezTo>
                      <a:cubicBezTo>
                        <a:pt x="47982" y="66951"/>
                        <a:pt x="31270" y="69779"/>
                        <a:pt x="19273" y="68744"/>
                      </a:cubicBezTo>
                      <a:cubicBezTo>
                        <a:pt x="7274" y="67709"/>
                        <a:pt x="0" y="62801"/>
                        <a:pt x="0" y="62801"/>
                      </a:cubicBezTo>
                      <a:cubicBezTo>
                        <a:pt x="0" y="62801"/>
                        <a:pt x="16296" y="56718"/>
                        <a:pt x="26584" y="49176"/>
                      </a:cubicBezTo>
                      <a:cubicBezTo>
                        <a:pt x="36872" y="41633"/>
                        <a:pt x="41142" y="32630"/>
                        <a:pt x="41142" y="32630"/>
                      </a:cubicBezTo>
                      <a:cubicBezTo>
                        <a:pt x="41142" y="32630"/>
                        <a:pt x="58289" y="36032"/>
                        <a:pt x="72847" y="14883"/>
                      </a:cubicBezTo>
                      <a:cubicBezTo>
                        <a:pt x="78624" y="6508"/>
                        <a:pt x="73938" y="2025"/>
                        <a:pt x="73938" y="2025"/>
                      </a:cubicBezTo>
                      <a:cubicBezTo>
                        <a:pt x="73938" y="2025"/>
                        <a:pt x="91639" y="-3086"/>
                        <a:pt x="104940" y="2931"/>
                      </a:cubicBezTo>
                      <a:cubicBezTo>
                        <a:pt x="118251" y="8958"/>
                        <a:pt x="125460" y="27334"/>
                        <a:pt x="125460" y="27334"/>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4" name="Google Shape;13554;p26"/>
                <p:cNvSpPr/>
                <p:nvPr/>
              </p:nvSpPr>
              <p:spPr>
                <a:xfrm>
                  <a:off x="4770603" y="1732888"/>
                  <a:ext cx="130719" cy="115625"/>
                </a:xfrm>
                <a:custGeom>
                  <a:avLst/>
                  <a:gdLst/>
                  <a:ahLst/>
                  <a:cxnLst/>
                  <a:rect l="l" t="t" r="r" b="b"/>
                  <a:pathLst>
                    <a:path w="130719" h="115625" extrusionOk="0">
                      <a:moveTo>
                        <a:pt x="0" y="115625"/>
                      </a:moveTo>
                      <a:cubicBezTo>
                        <a:pt x="0" y="115625"/>
                        <a:pt x="23265" y="83893"/>
                        <a:pt x="37426" y="69741"/>
                      </a:cubicBezTo>
                      <a:cubicBezTo>
                        <a:pt x="45329" y="61838"/>
                        <a:pt x="51079" y="56976"/>
                        <a:pt x="51079" y="56976"/>
                      </a:cubicBezTo>
                      <a:cubicBezTo>
                        <a:pt x="51079" y="56976"/>
                        <a:pt x="46439" y="58261"/>
                        <a:pt x="35134" y="63335"/>
                      </a:cubicBezTo>
                      <a:cubicBezTo>
                        <a:pt x="23838" y="68410"/>
                        <a:pt x="5869" y="77275"/>
                        <a:pt x="5869" y="77275"/>
                      </a:cubicBezTo>
                      <a:cubicBezTo>
                        <a:pt x="5869" y="77275"/>
                        <a:pt x="21639" y="66830"/>
                        <a:pt x="33877" y="60692"/>
                      </a:cubicBezTo>
                      <a:cubicBezTo>
                        <a:pt x="46115" y="54545"/>
                        <a:pt x="54813" y="52715"/>
                        <a:pt x="54813" y="52715"/>
                      </a:cubicBezTo>
                      <a:cubicBezTo>
                        <a:pt x="54813" y="52715"/>
                        <a:pt x="61320" y="45385"/>
                        <a:pt x="68484" y="39016"/>
                      </a:cubicBezTo>
                      <a:cubicBezTo>
                        <a:pt x="75638" y="32648"/>
                        <a:pt x="83440" y="27231"/>
                        <a:pt x="83440" y="27231"/>
                      </a:cubicBezTo>
                      <a:lnTo>
                        <a:pt x="60220" y="30827"/>
                      </a:lnTo>
                      <a:cubicBezTo>
                        <a:pt x="60220" y="30827"/>
                        <a:pt x="57299" y="35642"/>
                        <a:pt x="48962" y="41595"/>
                      </a:cubicBezTo>
                      <a:cubicBezTo>
                        <a:pt x="40624" y="47557"/>
                        <a:pt x="26870" y="54656"/>
                        <a:pt x="26870" y="54656"/>
                      </a:cubicBezTo>
                      <a:cubicBezTo>
                        <a:pt x="26870" y="54656"/>
                        <a:pt x="38637" y="46485"/>
                        <a:pt x="45625" y="41041"/>
                      </a:cubicBezTo>
                      <a:cubicBezTo>
                        <a:pt x="52622" y="35596"/>
                        <a:pt x="54850" y="32888"/>
                        <a:pt x="54850" y="32888"/>
                      </a:cubicBezTo>
                      <a:lnTo>
                        <a:pt x="32462" y="39081"/>
                      </a:lnTo>
                      <a:lnTo>
                        <a:pt x="3004" y="48380"/>
                      </a:lnTo>
                      <a:lnTo>
                        <a:pt x="31714" y="36511"/>
                      </a:lnTo>
                      <a:cubicBezTo>
                        <a:pt x="31714" y="36511"/>
                        <a:pt x="31279" y="34163"/>
                        <a:pt x="26464" y="33027"/>
                      </a:cubicBezTo>
                      <a:cubicBezTo>
                        <a:pt x="21648" y="31899"/>
                        <a:pt x="12451" y="31973"/>
                        <a:pt x="12451" y="31973"/>
                      </a:cubicBezTo>
                      <a:cubicBezTo>
                        <a:pt x="12451" y="31973"/>
                        <a:pt x="22896" y="30244"/>
                        <a:pt x="29015" y="30975"/>
                      </a:cubicBezTo>
                      <a:cubicBezTo>
                        <a:pt x="35134" y="31696"/>
                        <a:pt x="36927" y="34875"/>
                        <a:pt x="36927" y="34875"/>
                      </a:cubicBezTo>
                      <a:lnTo>
                        <a:pt x="54785" y="30096"/>
                      </a:lnTo>
                      <a:lnTo>
                        <a:pt x="65036" y="27000"/>
                      </a:lnTo>
                      <a:cubicBezTo>
                        <a:pt x="65036" y="27000"/>
                        <a:pt x="64463" y="23441"/>
                        <a:pt x="59638" y="19892"/>
                      </a:cubicBezTo>
                      <a:cubicBezTo>
                        <a:pt x="54813" y="16342"/>
                        <a:pt x="45727" y="12811"/>
                        <a:pt x="45727" y="12811"/>
                      </a:cubicBezTo>
                      <a:cubicBezTo>
                        <a:pt x="45727" y="12811"/>
                        <a:pt x="56375" y="13680"/>
                        <a:pt x="62605" y="16860"/>
                      </a:cubicBezTo>
                      <a:cubicBezTo>
                        <a:pt x="68845" y="20030"/>
                        <a:pt x="70684" y="25521"/>
                        <a:pt x="70684" y="25521"/>
                      </a:cubicBezTo>
                      <a:lnTo>
                        <a:pt x="87655" y="23413"/>
                      </a:lnTo>
                      <a:cubicBezTo>
                        <a:pt x="87655" y="23413"/>
                        <a:pt x="91879" y="19808"/>
                        <a:pt x="100170" y="13957"/>
                      </a:cubicBezTo>
                      <a:cubicBezTo>
                        <a:pt x="108471" y="8097"/>
                        <a:pt x="120848" y="0"/>
                        <a:pt x="120848" y="0"/>
                      </a:cubicBezTo>
                      <a:lnTo>
                        <a:pt x="126199" y="4797"/>
                      </a:lnTo>
                      <a:cubicBezTo>
                        <a:pt x="126199" y="4797"/>
                        <a:pt x="113813" y="10639"/>
                        <a:pt x="104690" y="16148"/>
                      </a:cubicBezTo>
                      <a:cubicBezTo>
                        <a:pt x="95567" y="21657"/>
                        <a:pt x="89706" y="26843"/>
                        <a:pt x="89706" y="26843"/>
                      </a:cubicBezTo>
                      <a:lnTo>
                        <a:pt x="91056" y="36890"/>
                      </a:lnTo>
                      <a:cubicBezTo>
                        <a:pt x="91056" y="36890"/>
                        <a:pt x="100669" y="33073"/>
                        <a:pt x="110208" y="32962"/>
                      </a:cubicBezTo>
                      <a:cubicBezTo>
                        <a:pt x="119747" y="32842"/>
                        <a:pt x="130719" y="35051"/>
                        <a:pt x="130719" y="35051"/>
                      </a:cubicBezTo>
                      <a:cubicBezTo>
                        <a:pt x="130719" y="35051"/>
                        <a:pt x="119073" y="34145"/>
                        <a:pt x="109331" y="35485"/>
                      </a:cubicBezTo>
                      <a:cubicBezTo>
                        <a:pt x="99578" y="36816"/>
                        <a:pt x="91158" y="40033"/>
                        <a:pt x="91158" y="40033"/>
                      </a:cubicBezTo>
                      <a:lnTo>
                        <a:pt x="92405" y="56153"/>
                      </a:lnTo>
                      <a:cubicBezTo>
                        <a:pt x="92405" y="56153"/>
                        <a:pt x="97231" y="55460"/>
                        <a:pt x="100891" y="58890"/>
                      </a:cubicBezTo>
                      <a:cubicBezTo>
                        <a:pt x="104561" y="62328"/>
                        <a:pt x="107065" y="69898"/>
                        <a:pt x="107065" y="69898"/>
                      </a:cubicBezTo>
                      <a:cubicBezTo>
                        <a:pt x="107065" y="69898"/>
                        <a:pt x="102250" y="63733"/>
                        <a:pt x="98645" y="60978"/>
                      </a:cubicBezTo>
                      <a:cubicBezTo>
                        <a:pt x="95031" y="58224"/>
                        <a:pt x="92646" y="58890"/>
                        <a:pt x="92646" y="58890"/>
                      </a:cubicBezTo>
                      <a:lnTo>
                        <a:pt x="85196" y="92193"/>
                      </a:lnTo>
                      <a:cubicBezTo>
                        <a:pt x="85196" y="92193"/>
                        <a:pt x="87618" y="69926"/>
                        <a:pt x="87914" y="58908"/>
                      </a:cubicBezTo>
                      <a:cubicBezTo>
                        <a:pt x="88135" y="50589"/>
                        <a:pt x="87525" y="47779"/>
                        <a:pt x="87525" y="47779"/>
                      </a:cubicBezTo>
                      <a:cubicBezTo>
                        <a:pt x="87525" y="47779"/>
                        <a:pt x="83634" y="50691"/>
                        <a:pt x="78993" y="55765"/>
                      </a:cubicBezTo>
                      <a:cubicBezTo>
                        <a:pt x="74354" y="60840"/>
                        <a:pt x="69787" y="67440"/>
                        <a:pt x="69787" y="67440"/>
                      </a:cubicBezTo>
                      <a:cubicBezTo>
                        <a:pt x="69787" y="67440"/>
                        <a:pt x="72958" y="60100"/>
                        <a:pt x="77071" y="54434"/>
                      </a:cubicBezTo>
                      <a:cubicBezTo>
                        <a:pt x="81184" y="48768"/>
                        <a:pt x="86231" y="44784"/>
                        <a:pt x="86231" y="44784"/>
                      </a:cubicBezTo>
                      <a:lnTo>
                        <a:pt x="84937" y="30679"/>
                      </a:lnTo>
                      <a:cubicBezTo>
                        <a:pt x="84937" y="30679"/>
                        <a:pt x="77117" y="36992"/>
                        <a:pt x="70795" y="42390"/>
                      </a:cubicBezTo>
                      <a:cubicBezTo>
                        <a:pt x="64463" y="47779"/>
                        <a:pt x="58750" y="54111"/>
                        <a:pt x="58750" y="54111"/>
                      </a:cubicBezTo>
                      <a:cubicBezTo>
                        <a:pt x="58750" y="54111"/>
                        <a:pt x="59333" y="60951"/>
                        <a:pt x="57114" y="69621"/>
                      </a:cubicBezTo>
                      <a:cubicBezTo>
                        <a:pt x="54896" y="78291"/>
                        <a:pt x="49877" y="88792"/>
                        <a:pt x="49877" y="88792"/>
                      </a:cubicBezTo>
                      <a:cubicBezTo>
                        <a:pt x="49877" y="88792"/>
                        <a:pt x="52631" y="79058"/>
                        <a:pt x="53796" y="71497"/>
                      </a:cubicBezTo>
                      <a:cubicBezTo>
                        <a:pt x="54970" y="63927"/>
                        <a:pt x="54545" y="58538"/>
                        <a:pt x="54545" y="58538"/>
                      </a:cubicBezTo>
                      <a:cubicBezTo>
                        <a:pt x="54545" y="58538"/>
                        <a:pt x="49886" y="61459"/>
                        <a:pt x="39293" y="72376"/>
                      </a:cubicBezTo>
                      <a:cubicBezTo>
                        <a:pt x="25493" y="86583"/>
                        <a:pt x="0" y="115625"/>
                        <a:pt x="0" y="115625"/>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55" name="Google Shape;13555;p26"/>
              <p:cNvGrpSpPr/>
              <p:nvPr/>
            </p:nvGrpSpPr>
            <p:grpSpPr>
              <a:xfrm>
                <a:off x="4848792" y="1736393"/>
                <a:ext cx="248017" cy="191335"/>
                <a:chOff x="4848792" y="1736393"/>
                <a:chExt cx="248017" cy="191335"/>
              </a:xfrm>
            </p:grpSpPr>
            <p:sp>
              <p:nvSpPr>
                <p:cNvPr id="13556" name="Google Shape;13556;p26"/>
                <p:cNvSpPr/>
                <p:nvPr/>
              </p:nvSpPr>
              <p:spPr>
                <a:xfrm>
                  <a:off x="4848792" y="1736393"/>
                  <a:ext cx="248017" cy="191335"/>
                </a:xfrm>
                <a:custGeom>
                  <a:avLst/>
                  <a:gdLst/>
                  <a:ahLst/>
                  <a:cxnLst/>
                  <a:rect l="l" t="t" r="r" b="b"/>
                  <a:pathLst>
                    <a:path w="248017" h="191335" extrusionOk="0">
                      <a:moveTo>
                        <a:pt x="93497" y="58213"/>
                      </a:moveTo>
                      <a:cubicBezTo>
                        <a:pt x="93497" y="58213"/>
                        <a:pt x="104330" y="28597"/>
                        <a:pt x="130553" y="14695"/>
                      </a:cubicBezTo>
                      <a:cubicBezTo>
                        <a:pt x="171834" y="-7184"/>
                        <a:pt x="192299" y="1847"/>
                        <a:pt x="192299" y="1847"/>
                      </a:cubicBezTo>
                      <a:cubicBezTo>
                        <a:pt x="192299" y="1847"/>
                        <a:pt x="162794" y="17533"/>
                        <a:pt x="177306" y="31546"/>
                      </a:cubicBezTo>
                      <a:cubicBezTo>
                        <a:pt x="184830" y="38830"/>
                        <a:pt x="206451" y="39726"/>
                        <a:pt x="206451" y="39726"/>
                      </a:cubicBezTo>
                      <a:cubicBezTo>
                        <a:pt x="206451" y="39726"/>
                        <a:pt x="209085" y="51576"/>
                        <a:pt x="219475" y="57880"/>
                      </a:cubicBezTo>
                      <a:cubicBezTo>
                        <a:pt x="229864" y="64193"/>
                        <a:pt x="248018" y="64951"/>
                        <a:pt x="248018" y="64951"/>
                      </a:cubicBezTo>
                      <a:cubicBezTo>
                        <a:pt x="248018" y="64951"/>
                        <a:pt x="235937" y="75406"/>
                        <a:pt x="220038" y="82329"/>
                      </a:cubicBezTo>
                      <a:cubicBezTo>
                        <a:pt x="204140" y="89252"/>
                        <a:pt x="184423" y="92644"/>
                        <a:pt x="184423" y="92644"/>
                      </a:cubicBezTo>
                      <a:cubicBezTo>
                        <a:pt x="184423" y="92644"/>
                        <a:pt x="192022" y="96887"/>
                        <a:pt x="198178" y="101573"/>
                      </a:cubicBezTo>
                      <a:cubicBezTo>
                        <a:pt x="204343" y="106260"/>
                        <a:pt x="209057" y="111399"/>
                        <a:pt x="209057" y="111399"/>
                      </a:cubicBezTo>
                      <a:cubicBezTo>
                        <a:pt x="209057" y="111399"/>
                        <a:pt x="201440" y="115540"/>
                        <a:pt x="193870" y="117777"/>
                      </a:cubicBezTo>
                      <a:cubicBezTo>
                        <a:pt x="186300" y="120023"/>
                        <a:pt x="178785" y="120356"/>
                        <a:pt x="178785" y="120356"/>
                      </a:cubicBezTo>
                      <a:cubicBezTo>
                        <a:pt x="178785" y="120356"/>
                        <a:pt x="184867" y="135839"/>
                        <a:pt x="187381" y="149565"/>
                      </a:cubicBezTo>
                      <a:cubicBezTo>
                        <a:pt x="189896" y="163291"/>
                        <a:pt x="188823" y="175280"/>
                        <a:pt x="188823" y="175280"/>
                      </a:cubicBezTo>
                      <a:cubicBezTo>
                        <a:pt x="188823" y="175280"/>
                        <a:pt x="167859" y="173441"/>
                        <a:pt x="151536" y="169179"/>
                      </a:cubicBezTo>
                      <a:cubicBezTo>
                        <a:pt x="135203" y="164918"/>
                        <a:pt x="123510" y="158226"/>
                        <a:pt x="123510" y="158226"/>
                      </a:cubicBezTo>
                      <a:cubicBezTo>
                        <a:pt x="123510" y="158226"/>
                        <a:pt x="121745" y="163717"/>
                        <a:pt x="118519" y="168301"/>
                      </a:cubicBezTo>
                      <a:cubicBezTo>
                        <a:pt x="115293" y="172895"/>
                        <a:pt x="110606" y="176593"/>
                        <a:pt x="110606" y="176593"/>
                      </a:cubicBezTo>
                      <a:cubicBezTo>
                        <a:pt x="110606" y="176593"/>
                        <a:pt x="100975" y="170131"/>
                        <a:pt x="95854" y="161526"/>
                      </a:cubicBezTo>
                      <a:cubicBezTo>
                        <a:pt x="90733" y="152930"/>
                        <a:pt x="90113" y="142198"/>
                        <a:pt x="90113" y="142198"/>
                      </a:cubicBezTo>
                      <a:cubicBezTo>
                        <a:pt x="90113" y="142198"/>
                        <a:pt x="79290" y="159742"/>
                        <a:pt x="66099" y="172026"/>
                      </a:cubicBezTo>
                      <a:cubicBezTo>
                        <a:pt x="52900" y="184311"/>
                        <a:pt x="37343" y="191336"/>
                        <a:pt x="37343" y="191336"/>
                      </a:cubicBezTo>
                      <a:cubicBezTo>
                        <a:pt x="37343" y="191336"/>
                        <a:pt x="42030" y="173894"/>
                        <a:pt x="38443" y="162515"/>
                      </a:cubicBezTo>
                      <a:cubicBezTo>
                        <a:pt x="34866" y="151136"/>
                        <a:pt x="23016" y="145812"/>
                        <a:pt x="23016" y="145812"/>
                      </a:cubicBezTo>
                      <a:cubicBezTo>
                        <a:pt x="23016" y="145812"/>
                        <a:pt x="45255" y="128453"/>
                        <a:pt x="21685" y="111297"/>
                      </a:cubicBezTo>
                      <a:cubicBezTo>
                        <a:pt x="12349" y="104494"/>
                        <a:pt x="0" y="108876"/>
                        <a:pt x="0" y="108876"/>
                      </a:cubicBezTo>
                      <a:cubicBezTo>
                        <a:pt x="0" y="108876"/>
                        <a:pt x="7727" y="90084"/>
                        <a:pt x="30956" y="76949"/>
                      </a:cubicBezTo>
                      <a:cubicBezTo>
                        <a:pt x="54194" y="63824"/>
                        <a:pt x="93497" y="58213"/>
                        <a:pt x="93497" y="5821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7" name="Google Shape;13557;p26"/>
                <p:cNvSpPr/>
                <p:nvPr/>
              </p:nvSpPr>
              <p:spPr>
                <a:xfrm>
                  <a:off x="4884490" y="1755312"/>
                  <a:ext cx="177601" cy="143087"/>
                </a:xfrm>
                <a:custGeom>
                  <a:avLst/>
                  <a:gdLst/>
                  <a:ahLst/>
                  <a:cxnLst/>
                  <a:rect l="l" t="t" r="r" b="b"/>
                  <a:pathLst>
                    <a:path w="177601" h="143087" extrusionOk="0">
                      <a:moveTo>
                        <a:pt x="138318" y="143087"/>
                      </a:moveTo>
                      <a:cubicBezTo>
                        <a:pt x="138318" y="143087"/>
                        <a:pt x="104302" y="115866"/>
                        <a:pt x="92702" y="99828"/>
                      </a:cubicBezTo>
                      <a:cubicBezTo>
                        <a:pt x="86231" y="90881"/>
                        <a:pt x="83079" y="84447"/>
                        <a:pt x="83079" y="84447"/>
                      </a:cubicBezTo>
                      <a:cubicBezTo>
                        <a:pt x="83079" y="84447"/>
                        <a:pt x="80962" y="89365"/>
                        <a:pt x="79216" y="101548"/>
                      </a:cubicBezTo>
                      <a:cubicBezTo>
                        <a:pt x="77478" y="113730"/>
                        <a:pt x="76129" y="133169"/>
                        <a:pt x="76129" y="133169"/>
                      </a:cubicBezTo>
                      <a:cubicBezTo>
                        <a:pt x="76129" y="133169"/>
                        <a:pt x="72616" y="115838"/>
                        <a:pt x="73355" y="102583"/>
                      </a:cubicBezTo>
                      <a:cubicBezTo>
                        <a:pt x="74095" y="89328"/>
                        <a:pt x="79096" y="80158"/>
                        <a:pt x="79096" y="80158"/>
                      </a:cubicBezTo>
                      <a:cubicBezTo>
                        <a:pt x="79096" y="80158"/>
                        <a:pt x="72311" y="72699"/>
                        <a:pt x="67837" y="64676"/>
                      </a:cubicBezTo>
                      <a:cubicBezTo>
                        <a:pt x="63363" y="56643"/>
                        <a:pt x="61191" y="48038"/>
                        <a:pt x="61191" y="48038"/>
                      </a:cubicBezTo>
                      <a:lnTo>
                        <a:pt x="45551" y="72385"/>
                      </a:lnTo>
                      <a:cubicBezTo>
                        <a:pt x="45551" y="72385"/>
                        <a:pt x="51282" y="75879"/>
                        <a:pt x="53907" y="85094"/>
                      </a:cubicBezTo>
                      <a:cubicBezTo>
                        <a:pt x="56542" y="94301"/>
                        <a:pt x="56061" y="109220"/>
                        <a:pt x="56061" y="109220"/>
                      </a:cubicBezTo>
                      <a:cubicBezTo>
                        <a:pt x="56061" y="109220"/>
                        <a:pt x="52770" y="96242"/>
                        <a:pt x="49785" y="88478"/>
                      </a:cubicBezTo>
                      <a:cubicBezTo>
                        <a:pt x="46790" y="80704"/>
                        <a:pt x="44100" y="78134"/>
                        <a:pt x="44100" y="78134"/>
                      </a:cubicBezTo>
                      <a:lnTo>
                        <a:pt x="33840" y="101880"/>
                      </a:lnTo>
                      <a:lnTo>
                        <a:pt x="22369" y="133234"/>
                      </a:lnTo>
                      <a:lnTo>
                        <a:pt x="28599" y="102389"/>
                      </a:lnTo>
                      <a:cubicBezTo>
                        <a:pt x="28599" y="102389"/>
                        <a:pt x="24042" y="102601"/>
                        <a:pt x="17470" y="107463"/>
                      </a:cubicBezTo>
                      <a:cubicBezTo>
                        <a:pt x="10907" y="112325"/>
                        <a:pt x="2338" y="121837"/>
                        <a:pt x="2338" y="121837"/>
                      </a:cubicBezTo>
                      <a:cubicBezTo>
                        <a:pt x="2338" y="121837"/>
                        <a:pt x="9169" y="110874"/>
                        <a:pt x="16250" y="104626"/>
                      </a:cubicBezTo>
                      <a:cubicBezTo>
                        <a:pt x="23330" y="98377"/>
                        <a:pt x="30642" y="96843"/>
                        <a:pt x="30642" y="96843"/>
                      </a:cubicBezTo>
                      <a:lnTo>
                        <a:pt x="39109" y="77922"/>
                      </a:lnTo>
                      <a:lnTo>
                        <a:pt x="43342" y="67024"/>
                      </a:lnTo>
                      <a:cubicBezTo>
                        <a:pt x="43342" y="67024"/>
                        <a:pt x="36520" y="67255"/>
                        <a:pt x="25678" y="71886"/>
                      </a:cubicBezTo>
                      <a:cubicBezTo>
                        <a:pt x="14845" y="76517"/>
                        <a:pt x="0" y="85538"/>
                        <a:pt x="0" y="85538"/>
                      </a:cubicBezTo>
                      <a:cubicBezTo>
                        <a:pt x="0" y="85538"/>
                        <a:pt x="11609" y="74640"/>
                        <a:pt x="23136" y="68512"/>
                      </a:cubicBezTo>
                      <a:cubicBezTo>
                        <a:pt x="34654" y="62393"/>
                        <a:pt x="46088" y="61052"/>
                        <a:pt x="46088" y="61052"/>
                      </a:cubicBezTo>
                      <a:lnTo>
                        <a:pt x="58437" y="43305"/>
                      </a:lnTo>
                      <a:cubicBezTo>
                        <a:pt x="58437" y="43305"/>
                        <a:pt x="56061" y="38582"/>
                        <a:pt x="53575" y="29431"/>
                      </a:cubicBezTo>
                      <a:cubicBezTo>
                        <a:pt x="51097" y="20271"/>
                        <a:pt x="48509" y="6683"/>
                        <a:pt x="48509" y="6683"/>
                      </a:cubicBezTo>
                      <a:lnTo>
                        <a:pt x="62041" y="1636"/>
                      </a:lnTo>
                      <a:cubicBezTo>
                        <a:pt x="62041" y="1636"/>
                        <a:pt x="60636" y="15011"/>
                        <a:pt x="61727" y="24985"/>
                      </a:cubicBezTo>
                      <a:cubicBezTo>
                        <a:pt x="62827" y="34958"/>
                        <a:pt x="66432" y="41530"/>
                        <a:pt x="66432" y="41530"/>
                      </a:cubicBezTo>
                      <a:lnTo>
                        <a:pt x="85464" y="41151"/>
                      </a:lnTo>
                      <a:cubicBezTo>
                        <a:pt x="85464" y="41151"/>
                        <a:pt x="87821" y="30836"/>
                        <a:pt x="96649" y="20973"/>
                      </a:cubicBezTo>
                      <a:cubicBezTo>
                        <a:pt x="105485" y="11110"/>
                        <a:pt x="119766" y="0"/>
                        <a:pt x="119766" y="0"/>
                      </a:cubicBezTo>
                      <a:cubicBezTo>
                        <a:pt x="119766" y="0"/>
                        <a:pt x="107149" y="11942"/>
                        <a:pt x="100272" y="22138"/>
                      </a:cubicBezTo>
                      <a:cubicBezTo>
                        <a:pt x="93404" y="32333"/>
                        <a:pt x="91103" y="41355"/>
                        <a:pt x="91103" y="41355"/>
                      </a:cubicBezTo>
                      <a:lnTo>
                        <a:pt x="120774" y="41678"/>
                      </a:lnTo>
                      <a:cubicBezTo>
                        <a:pt x="120774" y="41678"/>
                        <a:pt x="124101" y="36631"/>
                        <a:pt x="133650" y="33193"/>
                      </a:cubicBezTo>
                      <a:cubicBezTo>
                        <a:pt x="143189" y="29754"/>
                        <a:pt x="158940" y="27924"/>
                        <a:pt x="158940" y="27924"/>
                      </a:cubicBezTo>
                      <a:cubicBezTo>
                        <a:pt x="158940" y="27924"/>
                        <a:pt x="143466" y="32287"/>
                        <a:pt x="135193" y="35735"/>
                      </a:cubicBezTo>
                      <a:cubicBezTo>
                        <a:pt x="126911" y="39183"/>
                        <a:pt x="125830" y="41715"/>
                        <a:pt x="125830" y="41715"/>
                      </a:cubicBezTo>
                      <a:lnTo>
                        <a:pt x="177602" y="52743"/>
                      </a:lnTo>
                      <a:cubicBezTo>
                        <a:pt x="177602" y="52743"/>
                        <a:pt x="140564" y="48010"/>
                        <a:pt x="121374" y="46605"/>
                      </a:cubicBezTo>
                      <a:cubicBezTo>
                        <a:pt x="106900" y="45542"/>
                        <a:pt x="101353" y="45884"/>
                        <a:pt x="101353" y="45884"/>
                      </a:cubicBezTo>
                      <a:cubicBezTo>
                        <a:pt x="101353" y="45884"/>
                        <a:pt x="102805" y="50201"/>
                        <a:pt x="107371" y="55497"/>
                      </a:cubicBezTo>
                      <a:cubicBezTo>
                        <a:pt x="111947" y="60803"/>
                        <a:pt x="119295" y="66173"/>
                        <a:pt x="119295" y="66173"/>
                      </a:cubicBezTo>
                      <a:cubicBezTo>
                        <a:pt x="119295" y="66173"/>
                        <a:pt x="109321" y="62162"/>
                        <a:pt x="103202" y="57355"/>
                      </a:cubicBezTo>
                      <a:cubicBezTo>
                        <a:pt x="97092" y="52539"/>
                        <a:pt x="94837" y="46919"/>
                        <a:pt x="94837" y="46919"/>
                      </a:cubicBezTo>
                      <a:lnTo>
                        <a:pt x="68687" y="46845"/>
                      </a:lnTo>
                      <a:cubicBezTo>
                        <a:pt x="68687" y="46845"/>
                        <a:pt x="72440" y="55553"/>
                        <a:pt x="75980" y="62624"/>
                      </a:cubicBezTo>
                      <a:cubicBezTo>
                        <a:pt x="79511" y="69704"/>
                        <a:pt x="85288" y="76239"/>
                        <a:pt x="85288" y="76239"/>
                      </a:cubicBezTo>
                      <a:cubicBezTo>
                        <a:pt x="85288" y="76239"/>
                        <a:pt x="97915" y="76323"/>
                        <a:pt x="111133" y="79484"/>
                      </a:cubicBezTo>
                      <a:cubicBezTo>
                        <a:pt x="124351" y="82645"/>
                        <a:pt x="138142" y="88884"/>
                        <a:pt x="138142" y="88884"/>
                      </a:cubicBezTo>
                      <a:cubicBezTo>
                        <a:pt x="138142" y="88884"/>
                        <a:pt x="123565" y="85057"/>
                        <a:pt x="111309" y="83098"/>
                      </a:cubicBezTo>
                      <a:cubicBezTo>
                        <a:pt x="99052" y="81129"/>
                        <a:pt x="89124" y="81018"/>
                        <a:pt x="89124" y="81018"/>
                      </a:cubicBezTo>
                      <a:cubicBezTo>
                        <a:pt x="89124" y="81018"/>
                        <a:pt x="89873" y="86130"/>
                        <a:pt x="99117" y="98165"/>
                      </a:cubicBezTo>
                      <a:cubicBezTo>
                        <a:pt x="111161" y="113841"/>
                        <a:pt x="138318" y="143087"/>
                        <a:pt x="138318" y="14308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58" name="Google Shape;13558;p26"/>
              <p:cNvGrpSpPr/>
              <p:nvPr/>
            </p:nvGrpSpPr>
            <p:grpSpPr>
              <a:xfrm>
                <a:off x="5068830" y="1585142"/>
                <a:ext cx="346626" cy="235224"/>
                <a:chOff x="5068830" y="1585142"/>
                <a:chExt cx="346626" cy="235224"/>
              </a:xfrm>
            </p:grpSpPr>
            <p:sp>
              <p:nvSpPr>
                <p:cNvPr id="13559" name="Google Shape;13559;p26"/>
                <p:cNvSpPr/>
                <p:nvPr/>
              </p:nvSpPr>
              <p:spPr>
                <a:xfrm>
                  <a:off x="5068830" y="1586679"/>
                  <a:ext cx="346626" cy="233687"/>
                </a:xfrm>
                <a:custGeom>
                  <a:avLst/>
                  <a:gdLst/>
                  <a:ahLst/>
                  <a:cxnLst/>
                  <a:rect l="l" t="t" r="r" b="b"/>
                  <a:pathLst>
                    <a:path w="346626" h="233687" extrusionOk="0">
                      <a:moveTo>
                        <a:pt x="113518" y="6"/>
                      </a:moveTo>
                      <a:cubicBezTo>
                        <a:pt x="91463" y="200"/>
                        <a:pt x="75102" y="6643"/>
                        <a:pt x="75102" y="6643"/>
                      </a:cubicBezTo>
                      <a:cubicBezTo>
                        <a:pt x="75102" y="6643"/>
                        <a:pt x="89485" y="13095"/>
                        <a:pt x="87812" y="27736"/>
                      </a:cubicBezTo>
                      <a:cubicBezTo>
                        <a:pt x="83588" y="64673"/>
                        <a:pt x="45930" y="62399"/>
                        <a:pt x="45930" y="62399"/>
                      </a:cubicBezTo>
                      <a:cubicBezTo>
                        <a:pt x="45930" y="62390"/>
                        <a:pt x="47899" y="77734"/>
                        <a:pt x="36391" y="91858"/>
                      </a:cubicBezTo>
                      <a:cubicBezTo>
                        <a:pt x="24892" y="105981"/>
                        <a:pt x="0" y="119005"/>
                        <a:pt x="0" y="119005"/>
                      </a:cubicBezTo>
                      <a:cubicBezTo>
                        <a:pt x="0" y="119015"/>
                        <a:pt x="20030" y="125633"/>
                        <a:pt x="44775" y="125078"/>
                      </a:cubicBezTo>
                      <a:cubicBezTo>
                        <a:pt x="69519" y="124514"/>
                        <a:pt x="99080" y="116695"/>
                        <a:pt x="99080" y="116695"/>
                      </a:cubicBezTo>
                      <a:cubicBezTo>
                        <a:pt x="99080" y="116695"/>
                        <a:pt x="86093" y="127629"/>
                        <a:pt x="79151" y="140385"/>
                      </a:cubicBezTo>
                      <a:cubicBezTo>
                        <a:pt x="72200" y="153141"/>
                        <a:pt x="71054" y="167829"/>
                        <a:pt x="71054" y="167829"/>
                      </a:cubicBezTo>
                      <a:cubicBezTo>
                        <a:pt x="71054" y="167829"/>
                        <a:pt x="79216" y="168060"/>
                        <a:pt x="87230" y="166387"/>
                      </a:cubicBezTo>
                      <a:cubicBezTo>
                        <a:pt x="95253" y="164705"/>
                        <a:pt x="103119" y="160896"/>
                        <a:pt x="103119" y="160896"/>
                      </a:cubicBezTo>
                      <a:cubicBezTo>
                        <a:pt x="103119" y="160896"/>
                        <a:pt x="103248" y="177645"/>
                        <a:pt x="109765" y="195846"/>
                      </a:cubicBezTo>
                      <a:cubicBezTo>
                        <a:pt x="116282" y="214046"/>
                        <a:pt x="129407" y="233688"/>
                        <a:pt x="129407" y="233688"/>
                      </a:cubicBezTo>
                      <a:cubicBezTo>
                        <a:pt x="129407" y="233688"/>
                        <a:pt x="144834" y="223169"/>
                        <a:pt x="160030" y="207686"/>
                      </a:cubicBezTo>
                      <a:cubicBezTo>
                        <a:pt x="175217" y="192204"/>
                        <a:pt x="190071" y="171868"/>
                        <a:pt x="190071" y="171868"/>
                      </a:cubicBezTo>
                      <a:cubicBezTo>
                        <a:pt x="190062" y="171868"/>
                        <a:pt x="195978" y="177923"/>
                        <a:pt x="204223" y="182267"/>
                      </a:cubicBezTo>
                      <a:cubicBezTo>
                        <a:pt x="212468" y="186611"/>
                        <a:pt x="222996" y="189200"/>
                        <a:pt x="222996" y="189200"/>
                      </a:cubicBezTo>
                      <a:cubicBezTo>
                        <a:pt x="222996" y="189200"/>
                        <a:pt x="225973" y="180280"/>
                        <a:pt x="227331" y="170426"/>
                      </a:cubicBezTo>
                      <a:cubicBezTo>
                        <a:pt x="228681" y="160573"/>
                        <a:pt x="228487" y="149915"/>
                        <a:pt x="228487" y="149915"/>
                      </a:cubicBezTo>
                      <a:cubicBezTo>
                        <a:pt x="228487" y="149915"/>
                        <a:pt x="246844" y="163457"/>
                        <a:pt x="266902" y="170426"/>
                      </a:cubicBezTo>
                      <a:cubicBezTo>
                        <a:pt x="286960" y="177396"/>
                        <a:pt x="308784" y="177645"/>
                        <a:pt x="308784" y="177645"/>
                      </a:cubicBezTo>
                      <a:cubicBezTo>
                        <a:pt x="308784" y="177645"/>
                        <a:pt x="296638" y="161229"/>
                        <a:pt x="296943" y="146162"/>
                      </a:cubicBezTo>
                      <a:cubicBezTo>
                        <a:pt x="297248" y="131096"/>
                        <a:pt x="309939" y="117563"/>
                        <a:pt x="309939" y="117563"/>
                      </a:cubicBezTo>
                      <a:cubicBezTo>
                        <a:pt x="309939" y="117563"/>
                        <a:pt x="295390" y="97894"/>
                        <a:pt x="298967" y="84343"/>
                      </a:cubicBezTo>
                      <a:cubicBezTo>
                        <a:pt x="305845" y="58258"/>
                        <a:pt x="346626" y="68463"/>
                        <a:pt x="346626" y="68463"/>
                      </a:cubicBezTo>
                      <a:cubicBezTo>
                        <a:pt x="346626" y="68463"/>
                        <a:pt x="342892" y="42045"/>
                        <a:pt x="285962" y="27736"/>
                      </a:cubicBezTo>
                      <a:cubicBezTo>
                        <a:pt x="249811" y="18641"/>
                        <a:pt x="205378" y="38126"/>
                        <a:pt x="205378" y="38126"/>
                      </a:cubicBezTo>
                      <a:cubicBezTo>
                        <a:pt x="205378" y="38135"/>
                        <a:pt x="169967" y="9573"/>
                        <a:pt x="136922" y="2317"/>
                      </a:cubicBezTo>
                      <a:cubicBezTo>
                        <a:pt x="128658" y="496"/>
                        <a:pt x="120876" y="-68"/>
                        <a:pt x="113518" y="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0" name="Google Shape;13560;p26"/>
                <p:cNvSpPr/>
                <p:nvPr/>
              </p:nvSpPr>
              <p:spPr>
                <a:xfrm>
                  <a:off x="5131944" y="1585142"/>
                  <a:ext cx="235714" cy="209685"/>
                </a:xfrm>
                <a:custGeom>
                  <a:avLst/>
                  <a:gdLst/>
                  <a:ahLst/>
                  <a:cxnLst/>
                  <a:rect l="l" t="t" r="r" b="b"/>
                  <a:pathLst>
                    <a:path w="235714" h="209685" extrusionOk="0">
                      <a:moveTo>
                        <a:pt x="71913" y="209686"/>
                      </a:moveTo>
                      <a:cubicBezTo>
                        <a:pt x="71913" y="209686"/>
                        <a:pt x="81055" y="153995"/>
                        <a:pt x="92535" y="128437"/>
                      </a:cubicBezTo>
                      <a:cubicBezTo>
                        <a:pt x="98941" y="114183"/>
                        <a:pt x="104625" y="105236"/>
                        <a:pt x="104625" y="105236"/>
                      </a:cubicBezTo>
                      <a:cubicBezTo>
                        <a:pt x="104625" y="105236"/>
                        <a:pt x="97000" y="108175"/>
                        <a:pt x="80667" y="118500"/>
                      </a:cubicBezTo>
                      <a:cubicBezTo>
                        <a:pt x="64324" y="128825"/>
                        <a:pt x="39266" y="146526"/>
                        <a:pt x="39266" y="146526"/>
                      </a:cubicBezTo>
                      <a:cubicBezTo>
                        <a:pt x="39266" y="146526"/>
                        <a:pt x="58196" y="126680"/>
                        <a:pt x="75139" y="114451"/>
                      </a:cubicBezTo>
                      <a:cubicBezTo>
                        <a:pt x="92092" y="102232"/>
                        <a:pt x="107056" y="97638"/>
                        <a:pt x="107056" y="97638"/>
                      </a:cubicBezTo>
                      <a:cubicBezTo>
                        <a:pt x="107056" y="97638"/>
                        <a:pt x="111392" y="84568"/>
                        <a:pt x="118102" y="72921"/>
                      </a:cubicBezTo>
                      <a:cubicBezTo>
                        <a:pt x="124813" y="61274"/>
                        <a:pt x="133900" y="51051"/>
                        <a:pt x="133900" y="51051"/>
                      </a:cubicBezTo>
                      <a:lnTo>
                        <a:pt x="92461" y="61210"/>
                      </a:lnTo>
                      <a:cubicBezTo>
                        <a:pt x="92461" y="61210"/>
                        <a:pt x="92267" y="69538"/>
                        <a:pt x="82756" y="80741"/>
                      </a:cubicBezTo>
                      <a:cubicBezTo>
                        <a:pt x="73254" y="91935"/>
                        <a:pt x="54434" y="106003"/>
                        <a:pt x="54434" y="106003"/>
                      </a:cubicBezTo>
                      <a:cubicBezTo>
                        <a:pt x="54434" y="106003"/>
                        <a:pt x="68124" y="90585"/>
                        <a:pt x="75583" y="80464"/>
                      </a:cubicBezTo>
                      <a:cubicBezTo>
                        <a:pt x="83042" y="70351"/>
                        <a:pt x="84281" y="65535"/>
                        <a:pt x="84281" y="65535"/>
                      </a:cubicBezTo>
                      <a:lnTo>
                        <a:pt x="47474" y="79752"/>
                      </a:lnTo>
                      <a:lnTo>
                        <a:pt x="361" y="100300"/>
                      </a:lnTo>
                      <a:lnTo>
                        <a:pt x="43056" y="75731"/>
                      </a:lnTo>
                      <a:cubicBezTo>
                        <a:pt x="43056" y="75731"/>
                        <a:pt x="39487" y="72015"/>
                        <a:pt x="28728" y="71072"/>
                      </a:cubicBezTo>
                      <a:cubicBezTo>
                        <a:pt x="17960" y="70139"/>
                        <a:pt x="0" y="71978"/>
                        <a:pt x="0" y="71978"/>
                      </a:cubicBezTo>
                      <a:cubicBezTo>
                        <a:pt x="0" y="71978"/>
                        <a:pt x="18514" y="67236"/>
                        <a:pt x="31363" y="67264"/>
                      </a:cubicBezTo>
                      <a:cubicBezTo>
                        <a:pt x="44211" y="67301"/>
                        <a:pt x="51393" y="72108"/>
                        <a:pt x="51393" y="72108"/>
                      </a:cubicBezTo>
                      <a:lnTo>
                        <a:pt x="80944" y="61034"/>
                      </a:lnTo>
                      <a:lnTo>
                        <a:pt x="97499" y="54101"/>
                      </a:lnTo>
                      <a:cubicBezTo>
                        <a:pt x="97499" y="54101"/>
                        <a:pt x="92276" y="48454"/>
                        <a:pt x="78716" y="43620"/>
                      </a:cubicBezTo>
                      <a:cubicBezTo>
                        <a:pt x="65157" y="38776"/>
                        <a:pt x="43259" y="34755"/>
                        <a:pt x="43259" y="34755"/>
                      </a:cubicBezTo>
                      <a:cubicBezTo>
                        <a:pt x="43259" y="34755"/>
                        <a:pt x="65147" y="34173"/>
                        <a:pt x="81055" y="38147"/>
                      </a:cubicBezTo>
                      <a:cubicBezTo>
                        <a:pt x="96954" y="42131"/>
                        <a:pt x="106881" y="50672"/>
                        <a:pt x="106881" y="50672"/>
                      </a:cubicBezTo>
                      <a:lnTo>
                        <a:pt x="137772" y="44082"/>
                      </a:lnTo>
                      <a:cubicBezTo>
                        <a:pt x="137772" y="44082"/>
                        <a:pt x="141904" y="37463"/>
                        <a:pt x="151443" y="26436"/>
                      </a:cubicBezTo>
                      <a:cubicBezTo>
                        <a:pt x="160992" y="15418"/>
                        <a:pt x="175957" y="0"/>
                        <a:pt x="175957" y="0"/>
                      </a:cubicBezTo>
                      <a:lnTo>
                        <a:pt x="191985" y="6766"/>
                      </a:lnTo>
                      <a:cubicBezTo>
                        <a:pt x="191985" y="6766"/>
                        <a:pt x="174404" y="18524"/>
                        <a:pt x="162840" y="29144"/>
                      </a:cubicBezTo>
                      <a:cubicBezTo>
                        <a:pt x="151286" y="39765"/>
                        <a:pt x="145749" y="49249"/>
                        <a:pt x="145749" y="49249"/>
                      </a:cubicBezTo>
                      <a:lnTo>
                        <a:pt x="159975" y="65267"/>
                      </a:lnTo>
                      <a:cubicBezTo>
                        <a:pt x="159975" y="65267"/>
                        <a:pt x="174441" y="57290"/>
                        <a:pt x="193038" y="55322"/>
                      </a:cubicBezTo>
                      <a:cubicBezTo>
                        <a:pt x="211627" y="53353"/>
                        <a:pt x="235715" y="54878"/>
                        <a:pt x="235715" y="54878"/>
                      </a:cubicBezTo>
                      <a:cubicBezTo>
                        <a:pt x="235715" y="54878"/>
                        <a:pt x="211803" y="55590"/>
                        <a:pt x="194212" y="59574"/>
                      </a:cubicBezTo>
                      <a:cubicBezTo>
                        <a:pt x="176622" y="63557"/>
                        <a:pt x="163792" y="70324"/>
                        <a:pt x="163792" y="70324"/>
                      </a:cubicBezTo>
                      <a:lnTo>
                        <a:pt x="184821" y="96196"/>
                      </a:lnTo>
                      <a:cubicBezTo>
                        <a:pt x="184821" y="96196"/>
                        <a:pt x="193482" y="94162"/>
                        <a:pt x="204630" y="99033"/>
                      </a:cubicBezTo>
                      <a:cubicBezTo>
                        <a:pt x="215777" y="103914"/>
                        <a:pt x="229429" y="115699"/>
                        <a:pt x="229429" y="115699"/>
                      </a:cubicBezTo>
                      <a:cubicBezTo>
                        <a:pt x="229429" y="115699"/>
                        <a:pt x="212856" y="106604"/>
                        <a:pt x="202605" y="102823"/>
                      </a:cubicBezTo>
                      <a:cubicBezTo>
                        <a:pt x="192354" y="99043"/>
                        <a:pt x="188426" y="100577"/>
                        <a:pt x="188426" y="100577"/>
                      </a:cubicBezTo>
                      <a:lnTo>
                        <a:pt x="212172" y="155852"/>
                      </a:lnTo>
                      <a:cubicBezTo>
                        <a:pt x="212172" y="155852"/>
                        <a:pt x="191282" y="119369"/>
                        <a:pt x="179164" y="101483"/>
                      </a:cubicBezTo>
                      <a:cubicBezTo>
                        <a:pt x="170013" y="87988"/>
                        <a:pt x="165586" y="83551"/>
                        <a:pt x="165586" y="83551"/>
                      </a:cubicBezTo>
                      <a:cubicBezTo>
                        <a:pt x="165586" y="83551"/>
                        <a:pt x="161287" y="88986"/>
                        <a:pt x="158025" y="98063"/>
                      </a:cubicBezTo>
                      <a:cubicBezTo>
                        <a:pt x="154762" y="107140"/>
                        <a:pt x="153412" y="118685"/>
                        <a:pt x="153412" y="118685"/>
                      </a:cubicBezTo>
                      <a:cubicBezTo>
                        <a:pt x="153412" y="118685"/>
                        <a:pt x="151175" y="106197"/>
                        <a:pt x="152728" y="96270"/>
                      </a:cubicBezTo>
                      <a:cubicBezTo>
                        <a:pt x="154272" y="86333"/>
                        <a:pt x="159587" y="78938"/>
                        <a:pt x="159587" y="78938"/>
                      </a:cubicBezTo>
                      <a:lnTo>
                        <a:pt x="140795" y="56348"/>
                      </a:lnTo>
                      <a:cubicBezTo>
                        <a:pt x="140795" y="56348"/>
                        <a:pt x="132735" y="68031"/>
                        <a:pt x="126523" y="77940"/>
                      </a:cubicBezTo>
                      <a:cubicBezTo>
                        <a:pt x="120312" y="87858"/>
                        <a:pt x="116392" y="99163"/>
                        <a:pt x="116392" y="99163"/>
                      </a:cubicBezTo>
                      <a:cubicBezTo>
                        <a:pt x="116392" y="99163"/>
                        <a:pt x="125405" y="110125"/>
                        <a:pt x="131043" y="124573"/>
                      </a:cubicBezTo>
                      <a:cubicBezTo>
                        <a:pt x="136673" y="139020"/>
                        <a:pt x="138918" y="156943"/>
                        <a:pt x="138918" y="156943"/>
                      </a:cubicBezTo>
                      <a:cubicBezTo>
                        <a:pt x="138918" y="156943"/>
                        <a:pt x="133114" y="140684"/>
                        <a:pt x="126699" y="128224"/>
                      </a:cubicBezTo>
                      <a:cubicBezTo>
                        <a:pt x="120275" y="115764"/>
                        <a:pt x="113240" y="107112"/>
                        <a:pt x="113240" y="107112"/>
                      </a:cubicBezTo>
                      <a:cubicBezTo>
                        <a:pt x="113240" y="107112"/>
                        <a:pt x="107454" y="112714"/>
                        <a:pt x="99227" y="132356"/>
                      </a:cubicBezTo>
                      <a:cubicBezTo>
                        <a:pt x="88514" y="157923"/>
                        <a:pt x="71913" y="209686"/>
                        <a:pt x="71913" y="20968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61" name="Google Shape;13561;p26"/>
              <p:cNvGrpSpPr/>
              <p:nvPr/>
            </p:nvGrpSpPr>
            <p:grpSpPr>
              <a:xfrm>
                <a:off x="4212414" y="2640678"/>
                <a:ext cx="443182" cy="300909"/>
                <a:chOff x="4212414" y="2640678"/>
                <a:chExt cx="443182" cy="300909"/>
              </a:xfrm>
            </p:grpSpPr>
            <p:sp>
              <p:nvSpPr>
                <p:cNvPr id="13562" name="Google Shape;13562;p26"/>
                <p:cNvSpPr/>
                <p:nvPr/>
              </p:nvSpPr>
              <p:spPr>
                <a:xfrm>
                  <a:off x="4212414" y="2642725"/>
                  <a:ext cx="443182" cy="298862"/>
                </a:xfrm>
                <a:custGeom>
                  <a:avLst/>
                  <a:gdLst/>
                  <a:ahLst/>
                  <a:cxnLst/>
                  <a:rect l="l" t="t" r="r" b="b"/>
                  <a:pathLst>
                    <a:path w="443182" h="298862" extrusionOk="0">
                      <a:moveTo>
                        <a:pt x="262660" y="48663"/>
                      </a:moveTo>
                      <a:cubicBezTo>
                        <a:pt x="262660" y="48663"/>
                        <a:pt x="319571" y="23835"/>
                        <a:pt x="365797" y="35463"/>
                      </a:cubicBezTo>
                      <a:cubicBezTo>
                        <a:pt x="438589" y="53765"/>
                        <a:pt x="443183" y="87503"/>
                        <a:pt x="443183" y="87503"/>
                      </a:cubicBezTo>
                      <a:cubicBezTo>
                        <a:pt x="443183" y="87503"/>
                        <a:pt x="391096" y="74479"/>
                        <a:pt x="382296" y="107839"/>
                      </a:cubicBezTo>
                      <a:cubicBezTo>
                        <a:pt x="377730" y="125161"/>
                        <a:pt x="396282" y="150081"/>
                        <a:pt x="396282" y="150081"/>
                      </a:cubicBezTo>
                      <a:cubicBezTo>
                        <a:pt x="396282" y="150081"/>
                        <a:pt x="379949" y="167680"/>
                        <a:pt x="379561" y="186944"/>
                      </a:cubicBezTo>
                      <a:cubicBezTo>
                        <a:pt x="379172" y="206216"/>
                        <a:pt x="394729" y="227143"/>
                        <a:pt x="394729" y="227143"/>
                      </a:cubicBezTo>
                      <a:cubicBezTo>
                        <a:pt x="394729" y="227143"/>
                        <a:pt x="367026" y="226810"/>
                        <a:pt x="341376" y="217890"/>
                      </a:cubicBezTo>
                      <a:cubicBezTo>
                        <a:pt x="315726" y="208980"/>
                        <a:pt x="292137" y="191491"/>
                        <a:pt x="292137" y="191491"/>
                      </a:cubicBezTo>
                      <a:cubicBezTo>
                        <a:pt x="292137" y="191491"/>
                        <a:pt x="292442" y="205116"/>
                        <a:pt x="290704" y="217705"/>
                      </a:cubicBezTo>
                      <a:cubicBezTo>
                        <a:pt x="288975" y="230304"/>
                        <a:pt x="285204" y="241877"/>
                        <a:pt x="285204" y="241877"/>
                      </a:cubicBezTo>
                      <a:cubicBezTo>
                        <a:pt x="285204" y="241877"/>
                        <a:pt x="271607" y="238623"/>
                        <a:pt x="261061" y="233068"/>
                      </a:cubicBezTo>
                      <a:cubicBezTo>
                        <a:pt x="250523" y="227522"/>
                        <a:pt x="243045" y="219665"/>
                        <a:pt x="243045" y="219665"/>
                      </a:cubicBezTo>
                      <a:cubicBezTo>
                        <a:pt x="243045" y="219665"/>
                        <a:pt x="224161" y="245565"/>
                        <a:pt x="204741" y="265364"/>
                      </a:cubicBezTo>
                      <a:cubicBezTo>
                        <a:pt x="185320" y="285163"/>
                        <a:pt x="165355" y="298862"/>
                        <a:pt x="165355" y="298862"/>
                      </a:cubicBezTo>
                      <a:cubicBezTo>
                        <a:pt x="165355" y="298862"/>
                        <a:pt x="148901" y="273508"/>
                        <a:pt x="140564" y="250242"/>
                      </a:cubicBezTo>
                      <a:cubicBezTo>
                        <a:pt x="132227" y="226976"/>
                        <a:pt x="132023" y="205791"/>
                        <a:pt x="132023" y="205791"/>
                      </a:cubicBezTo>
                      <a:cubicBezTo>
                        <a:pt x="132023" y="205791"/>
                        <a:pt x="121698" y="210662"/>
                        <a:pt x="111447" y="212806"/>
                      </a:cubicBezTo>
                      <a:cubicBezTo>
                        <a:pt x="101206" y="214951"/>
                        <a:pt x="91020" y="214368"/>
                        <a:pt x="91020" y="214368"/>
                      </a:cubicBezTo>
                      <a:cubicBezTo>
                        <a:pt x="91020" y="214368"/>
                        <a:pt x="92360" y="195752"/>
                        <a:pt x="101243" y="179438"/>
                      </a:cubicBezTo>
                      <a:cubicBezTo>
                        <a:pt x="110125" y="163132"/>
                        <a:pt x="126551" y="149138"/>
                        <a:pt x="126551" y="149138"/>
                      </a:cubicBezTo>
                      <a:cubicBezTo>
                        <a:pt x="126551" y="149138"/>
                        <a:pt x="88764" y="158991"/>
                        <a:pt x="57133" y="159712"/>
                      </a:cubicBezTo>
                      <a:cubicBezTo>
                        <a:pt x="25493" y="160424"/>
                        <a:pt x="0" y="152013"/>
                        <a:pt x="0" y="152013"/>
                      </a:cubicBezTo>
                      <a:cubicBezTo>
                        <a:pt x="0" y="152013"/>
                        <a:pt x="31945" y="135522"/>
                        <a:pt x="46651" y="117461"/>
                      </a:cubicBezTo>
                      <a:cubicBezTo>
                        <a:pt x="61367" y="99390"/>
                        <a:pt x="58834" y="79748"/>
                        <a:pt x="58834" y="79748"/>
                      </a:cubicBezTo>
                      <a:cubicBezTo>
                        <a:pt x="58834" y="79748"/>
                        <a:pt x="106881" y="82687"/>
                        <a:pt x="112279" y="35454"/>
                      </a:cubicBezTo>
                      <a:cubicBezTo>
                        <a:pt x="114415" y="16736"/>
                        <a:pt x="96066" y="8593"/>
                        <a:pt x="96066" y="8593"/>
                      </a:cubicBezTo>
                      <a:cubicBezTo>
                        <a:pt x="96066" y="8593"/>
                        <a:pt x="132957" y="-6224"/>
                        <a:pt x="175217" y="3056"/>
                      </a:cubicBezTo>
                      <a:cubicBezTo>
                        <a:pt x="217478" y="12345"/>
                        <a:pt x="262660" y="48663"/>
                        <a:pt x="262660" y="4866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3" name="Google Shape;13563;p26"/>
                <p:cNvSpPr/>
                <p:nvPr/>
              </p:nvSpPr>
              <p:spPr>
                <a:xfrm>
                  <a:off x="4293146" y="2640678"/>
                  <a:ext cx="301398" cy="268131"/>
                </a:xfrm>
                <a:custGeom>
                  <a:avLst/>
                  <a:gdLst/>
                  <a:ahLst/>
                  <a:cxnLst/>
                  <a:rect l="l" t="t" r="r" b="b"/>
                  <a:pathLst>
                    <a:path w="301398" h="268131" extrusionOk="0">
                      <a:moveTo>
                        <a:pt x="91962" y="268132"/>
                      </a:moveTo>
                      <a:cubicBezTo>
                        <a:pt x="91962" y="268132"/>
                        <a:pt x="103646" y="196921"/>
                        <a:pt x="118324" y="164236"/>
                      </a:cubicBezTo>
                      <a:cubicBezTo>
                        <a:pt x="126514" y="146008"/>
                        <a:pt x="133788" y="134565"/>
                        <a:pt x="133788" y="134565"/>
                      </a:cubicBezTo>
                      <a:cubicBezTo>
                        <a:pt x="133788" y="134565"/>
                        <a:pt x="124037" y="138327"/>
                        <a:pt x="103147" y="151527"/>
                      </a:cubicBezTo>
                      <a:cubicBezTo>
                        <a:pt x="82248" y="164726"/>
                        <a:pt x="50210" y="187372"/>
                        <a:pt x="50210" y="187372"/>
                      </a:cubicBezTo>
                      <a:cubicBezTo>
                        <a:pt x="50210" y="187372"/>
                        <a:pt x="74409" y="161981"/>
                        <a:pt x="96085" y="146360"/>
                      </a:cubicBezTo>
                      <a:cubicBezTo>
                        <a:pt x="117751" y="130729"/>
                        <a:pt x="136885" y="124850"/>
                        <a:pt x="136885" y="124850"/>
                      </a:cubicBezTo>
                      <a:cubicBezTo>
                        <a:pt x="136885" y="124850"/>
                        <a:pt x="142440" y="108138"/>
                        <a:pt x="151018" y="93247"/>
                      </a:cubicBezTo>
                      <a:cubicBezTo>
                        <a:pt x="159596" y="78356"/>
                        <a:pt x="171215" y="65286"/>
                        <a:pt x="171215" y="65286"/>
                      </a:cubicBezTo>
                      <a:lnTo>
                        <a:pt x="118223" y="78273"/>
                      </a:lnTo>
                      <a:cubicBezTo>
                        <a:pt x="118223" y="78273"/>
                        <a:pt x="117973" y="88921"/>
                        <a:pt x="105818" y="103249"/>
                      </a:cubicBezTo>
                      <a:cubicBezTo>
                        <a:pt x="93672" y="117566"/>
                        <a:pt x="69612" y="135554"/>
                        <a:pt x="69612" y="135554"/>
                      </a:cubicBezTo>
                      <a:cubicBezTo>
                        <a:pt x="69612" y="135554"/>
                        <a:pt x="87110" y="115838"/>
                        <a:pt x="96649" y="102897"/>
                      </a:cubicBezTo>
                      <a:cubicBezTo>
                        <a:pt x="106188" y="89966"/>
                        <a:pt x="107768" y="83810"/>
                        <a:pt x="107768" y="83810"/>
                      </a:cubicBezTo>
                      <a:lnTo>
                        <a:pt x="60701" y="101982"/>
                      </a:lnTo>
                      <a:lnTo>
                        <a:pt x="462" y="128252"/>
                      </a:lnTo>
                      <a:lnTo>
                        <a:pt x="55053" y="96843"/>
                      </a:lnTo>
                      <a:cubicBezTo>
                        <a:pt x="55053" y="96843"/>
                        <a:pt x="50497" y="92092"/>
                        <a:pt x="36733" y="90890"/>
                      </a:cubicBezTo>
                      <a:cubicBezTo>
                        <a:pt x="22970" y="89688"/>
                        <a:pt x="0" y="92055"/>
                        <a:pt x="0" y="92055"/>
                      </a:cubicBezTo>
                      <a:cubicBezTo>
                        <a:pt x="0" y="92055"/>
                        <a:pt x="23672" y="85982"/>
                        <a:pt x="40098" y="86019"/>
                      </a:cubicBezTo>
                      <a:cubicBezTo>
                        <a:pt x="56532" y="86065"/>
                        <a:pt x="65711" y="92212"/>
                        <a:pt x="65711" y="92212"/>
                      </a:cubicBezTo>
                      <a:lnTo>
                        <a:pt x="103507" y="78051"/>
                      </a:lnTo>
                      <a:lnTo>
                        <a:pt x="124675" y="69196"/>
                      </a:lnTo>
                      <a:cubicBezTo>
                        <a:pt x="124675" y="69196"/>
                        <a:pt x="117991" y="61968"/>
                        <a:pt x="100660" y="55784"/>
                      </a:cubicBezTo>
                      <a:cubicBezTo>
                        <a:pt x="83320" y="49591"/>
                        <a:pt x="55312" y="44451"/>
                        <a:pt x="55312" y="44451"/>
                      </a:cubicBezTo>
                      <a:cubicBezTo>
                        <a:pt x="55312" y="44451"/>
                        <a:pt x="83301" y="43703"/>
                        <a:pt x="103637" y="48787"/>
                      </a:cubicBezTo>
                      <a:cubicBezTo>
                        <a:pt x="123981" y="53880"/>
                        <a:pt x="136663" y="64796"/>
                        <a:pt x="136663" y="64796"/>
                      </a:cubicBezTo>
                      <a:lnTo>
                        <a:pt x="176169" y="56375"/>
                      </a:lnTo>
                      <a:cubicBezTo>
                        <a:pt x="176169" y="56375"/>
                        <a:pt x="181447" y="47908"/>
                        <a:pt x="193649" y="33812"/>
                      </a:cubicBezTo>
                      <a:cubicBezTo>
                        <a:pt x="205859" y="19716"/>
                        <a:pt x="224993" y="0"/>
                        <a:pt x="224993" y="0"/>
                      </a:cubicBezTo>
                      <a:lnTo>
                        <a:pt x="245485" y="8652"/>
                      </a:lnTo>
                      <a:cubicBezTo>
                        <a:pt x="245485" y="8652"/>
                        <a:pt x="223006" y="23700"/>
                        <a:pt x="208225" y="37278"/>
                      </a:cubicBezTo>
                      <a:cubicBezTo>
                        <a:pt x="193445" y="50857"/>
                        <a:pt x="186365" y="62975"/>
                        <a:pt x="186365" y="62975"/>
                      </a:cubicBezTo>
                      <a:lnTo>
                        <a:pt x="204556" y="83468"/>
                      </a:lnTo>
                      <a:cubicBezTo>
                        <a:pt x="204556" y="83468"/>
                        <a:pt x="223052" y="73263"/>
                        <a:pt x="246826" y="70749"/>
                      </a:cubicBezTo>
                      <a:cubicBezTo>
                        <a:pt x="270609" y="68234"/>
                        <a:pt x="301398" y="70176"/>
                        <a:pt x="301398" y="70176"/>
                      </a:cubicBezTo>
                      <a:cubicBezTo>
                        <a:pt x="301398" y="70176"/>
                        <a:pt x="270831" y="71091"/>
                        <a:pt x="248332" y="76184"/>
                      </a:cubicBezTo>
                      <a:cubicBezTo>
                        <a:pt x="225834" y="81268"/>
                        <a:pt x="209436" y="89929"/>
                        <a:pt x="209436" y="89929"/>
                      </a:cubicBezTo>
                      <a:lnTo>
                        <a:pt x="236325" y="123002"/>
                      </a:lnTo>
                      <a:cubicBezTo>
                        <a:pt x="236325" y="123002"/>
                        <a:pt x="247399" y="120404"/>
                        <a:pt x="261652" y="126643"/>
                      </a:cubicBezTo>
                      <a:cubicBezTo>
                        <a:pt x="275915" y="132873"/>
                        <a:pt x="293357" y="147949"/>
                        <a:pt x="293357" y="147949"/>
                      </a:cubicBezTo>
                      <a:cubicBezTo>
                        <a:pt x="293357" y="147949"/>
                        <a:pt x="272171" y="136321"/>
                        <a:pt x="259064" y="131487"/>
                      </a:cubicBezTo>
                      <a:cubicBezTo>
                        <a:pt x="245957" y="126653"/>
                        <a:pt x="240938" y="128612"/>
                        <a:pt x="240938" y="128612"/>
                      </a:cubicBezTo>
                      <a:lnTo>
                        <a:pt x="271302" y="199296"/>
                      </a:lnTo>
                      <a:cubicBezTo>
                        <a:pt x="271302" y="199296"/>
                        <a:pt x="244589" y="152636"/>
                        <a:pt x="229088" y="129768"/>
                      </a:cubicBezTo>
                      <a:cubicBezTo>
                        <a:pt x="217395" y="112510"/>
                        <a:pt x="211729" y="106835"/>
                        <a:pt x="211729" y="106835"/>
                      </a:cubicBezTo>
                      <a:cubicBezTo>
                        <a:pt x="211729" y="106835"/>
                        <a:pt x="206238" y="113786"/>
                        <a:pt x="202060" y="125396"/>
                      </a:cubicBezTo>
                      <a:cubicBezTo>
                        <a:pt x="197891" y="136996"/>
                        <a:pt x="196172" y="151767"/>
                        <a:pt x="196172" y="151767"/>
                      </a:cubicBezTo>
                      <a:cubicBezTo>
                        <a:pt x="196172" y="151767"/>
                        <a:pt x="193306" y="135804"/>
                        <a:pt x="195285" y="123103"/>
                      </a:cubicBezTo>
                      <a:cubicBezTo>
                        <a:pt x="197253" y="110393"/>
                        <a:pt x="204066" y="100947"/>
                        <a:pt x="204066" y="100947"/>
                      </a:cubicBezTo>
                      <a:lnTo>
                        <a:pt x="180024" y="72061"/>
                      </a:lnTo>
                      <a:cubicBezTo>
                        <a:pt x="180024" y="72061"/>
                        <a:pt x="169717" y="86999"/>
                        <a:pt x="161778" y="99671"/>
                      </a:cubicBezTo>
                      <a:cubicBezTo>
                        <a:pt x="153837" y="112344"/>
                        <a:pt x="148828" y="126801"/>
                        <a:pt x="148828" y="126801"/>
                      </a:cubicBezTo>
                      <a:cubicBezTo>
                        <a:pt x="148828" y="126801"/>
                        <a:pt x="160354" y="140823"/>
                        <a:pt x="167555" y="159291"/>
                      </a:cubicBezTo>
                      <a:cubicBezTo>
                        <a:pt x="174755" y="177759"/>
                        <a:pt x="177630" y="200683"/>
                        <a:pt x="177630" y="200683"/>
                      </a:cubicBezTo>
                      <a:cubicBezTo>
                        <a:pt x="177630" y="200683"/>
                        <a:pt x="170217" y="179894"/>
                        <a:pt x="161999" y="163959"/>
                      </a:cubicBezTo>
                      <a:cubicBezTo>
                        <a:pt x="153791" y="148033"/>
                        <a:pt x="144797" y="136968"/>
                        <a:pt x="144797" y="136968"/>
                      </a:cubicBezTo>
                      <a:cubicBezTo>
                        <a:pt x="144797" y="136968"/>
                        <a:pt x="137394" y="144132"/>
                        <a:pt x="126875" y="169246"/>
                      </a:cubicBezTo>
                      <a:cubicBezTo>
                        <a:pt x="113185" y="201940"/>
                        <a:pt x="91962" y="268132"/>
                        <a:pt x="91962" y="268132"/>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64" name="Google Shape;13564;p26"/>
              <p:cNvGrpSpPr/>
              <p:nvPr/>
            </p:nvGrpSpPr>
            <p:grpSpPr>
              <a:xfrm>
                <a:off x="3763501" y="2443370"/>
                <a:ext cx="243713" cy="362324"/>
                <a:chOff x="3763501" y="2443370"/>
                <a:chExt cx="243713" cy="362324"/>
              </a:xfrm>
            </p:grpSpPr>
            <p:sp>
              <p:nvSpPr>
                <p:cNvPr id="13565" name="Google Shape;13565;p26"/>
                <p:cNvSpPr/>
                <p:nvPr/>
              </p:nvSpPr>
              <p:spPr>
                <a:xfrm>
                  <a:off x="3763501" y="2443370"/>
                  <a:ext cx="243713" cy="362324"/>
                </a:xfrm>
                <a:custGeom>
                  <a:avLst/>
                  <a:gdLst/>
                  <a:ahLst/>
                  <a:cxnLst/>
                  <a:rect l="l" t="t" r="r" b="b"/>
                  <a:pathLst>
                    <a:path w="243713" h="362324" extrusionOk="0">
                      <a:moveTo>
                        <a:pt x="173711" y="229688"/>
                      </a:moveTo>
                      <a:cubicBezTo>
                        <a:pt x="173711" y="229688"/>
                        <a:pt x="180061" y="280019"/>
                        <a:pt x="160308" y="313581"/>
                      </a:cubicBezTo>
                      <a:cubicBezTo>
                        <a:pt x="129194" y="366416"/>
                        <a:pt x="101686" y="362248"/>
                        <a:pt x="101686" y="362248"/>
                      </a:cubicBezTo>
                      <a:cubicBezTo>
                        <a:pt x="101686" y="362248"/>
                        <a:pt x="123898" y="324424"/>
                        <a:pt x="99773" y="309838"/>
                      </a:cubicBezTo>
                      <a:cubicBezTo>
                        <a:pt x="87248" y="302277"/>
                        <a:pt x="63437" y="311076"/>
                        <a:pt x="63437" y="311076"/>
                      </a:cubicBezTo>
                      <a:cubicBezTo>
                        <a:pt x="63437" y="311076"/>
                        <a:pt x="53399" y="294217"/>
                        <a:pt x="38388" y="289475"/>
                      </a:cubicBezTo>
                      <a:cubicBezTo>
                        <a:pt x="23376" y="284733"/>
                        <a:pt x="3392" y="292109"/>
                        <a:pt x="3392" y="292109"/>
                      </a:cubicBezTo>
                      <a:cubicBezTo>
                        <a:pt x="3392" y="292109"/>
                        <a:pt x="10029" y="270461"/>
                        <a:pt x="22923" y="252418"/>
                      </a:cubicBezTo>
                      <a:cubicBezTo>
                        <a:pt x="35818" y="234366"/>
                        <a:pt x="54970" y="219900"/>
                        <a:pt x="54970" y="219900"/>
                      </a:cubicBezTo>
                      <a:cubicBezTo>
                        <a:pt x="54970" y="219900"/>
                        <a:pt x="44220" y="216997"/>
                        <a:pt x="34746" y="212746"/>
                      </a:cubicBezTo>
                      <a:cubicBezTo>
                        <a:pt x="25271" y="208484"/>
                        <a:pt x="17072" y="202864"/>
                        <a:pt x="17072" y="202864"/>
                      </a:cubicBezTo>
                      <a:cubicBezTo>
                        <a:pt x="17072" y="202864"/>
                        <a:pt x="22748" y="192946"/>
                        <a:pt x="29532" y="185967"/>
                      </a:cubicBezTo>
                      <a:cubicBezTo>
                        <a:pt x="36308" y="178979"/>
                        <a:pt x="44183" y="174922"/>
                        <a:pt x="44183" y="174922"/>
                      </a:cubicBezTo>
                      <a:cubicBezTo>
                        <a:pt x="44183" y="174922"/>
                        <a:pt x="28229" y="154161"/>
                        <a:pt x="17183" y="134380"/>
                      </a:cubicBezTo>
                      <a:cubicBezTo>
                        <a:pt x="6138" y="114599"/>
                        <a:pt x="0" y="95789"/>
                        <a:pt x="0" y="95789"/>
                      </a:cubicBezTo>
                      <a:cubicBezTo>
                        <a:pt x="0" y="95789"/>
                        <a:pt x="23663" y="88727"/>
                        <a:pt x="43823" y="87553"/>
                      </a:cubicBezTo>
                      <a:cubicBezTo>
                        <a:pt x="63983" y="86379"/>
                        <a:pt x="80630" y="91093"/>
                        <a:pt x="80630" y="91093"/>
                      </a:cubicBezTo>
                      <a:cubicBezTo>
                        <a:pt x="80630" y="91093"/>
                        <a:pt x="79197" y="81887"/>
                        <a:pt x="79872" y="73355"/>
                      </a:cubicBezTo>
                      <a:cubicBezTo>
                        <a:pt x="80556" y="64833"/>
                        <a:pt x="83347" y="56985"/>
                        <a:pt x="83347" y="56985"/>
                      </a:cubicBezTo>
                      <a:cubicBezTo>
                        <a:pt x="83347" y="56985"/>
                        <a:pt x="97638" y="62319"/>
                        <a:pt x="108378" y="73041"/>
                      </a:cubicBezTo>
                      <a:cubicBezTo>
                        <a:pt x="119110" y="83754"/>
                        <a:pt x="126301" y="99856"/>
                        <a:pt x="126301" y="99856"/>
                      </a:cubicBezTo>
                      <a:cubicBezTo>
                        <a:pt x="126301" y="99856"/>
                        <a:pt x="127281" y="67976"/>
                        <a:pt x="134001" y="43010"/>
                      </a:cubicBezTo>
                      <a:cubicBezTo>
                        <a:pt x="140730" y="18043"/>
                        <a:pt x="153199" y="0"/>
                        <a:pt x="153199" y="0"/>
                      </a:cubicBezTo>
                      <a:cubicBezTo>
                        <a:pt x="153199" y="0"/>
                        <a:pt x="158764" y="28840"/>
                        <a:pt x="169532" y="44525"/>
                      </a:cubicBezTo>
                      <a:cubicBezTo>
                        <a:pt x="180310" y="60221"/>
                        <a:pt x="196283" y="62763"/>
                        <a:pt x="196283" y="62763"/>
                      </a:cubicBezTo>
                      <a:cubicBezTo>
                        <a:pt x="196283" y="62763"/>
                        <a:pt x="182917" y="99745"/>
                        <a:pt x="218698" y="114849"/>
                      </a:cubicBezTo>
                      <a:cubicBezTo>
                        <a:pt x="232877" y="120839"/>
                        <a:pt x="243489" y="108332"/>
                        <a:pt x="243489" y="108332"/>
                      </a:cubicBezTo>
                      <a:cubicBezTo>
                        <a:pt x="243489" y="108332"/>
                        <a:pt x="246613" y="140666"/>
                        <a:pt x="229596" y="171649"/>
                      </a:cubicBezTo>
                      <a:cubicBezTo>
                        <a:pt x="212588" y="202642"/>
                        <a:pt x="173711" y="229688"/>
                        <a:pt x="173711" y="229688"/>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6" name="Google Shape;13566;p26"/>
                <p:cNvSpPr/>
                <p:nvPr/>
              </p:nvSpPr>
              <p:spPr>
                <a:xfrm>
                  <a:off x="3787506" y="2512954"/>
                  <a:ext cx="183776" cy="249274"/>
                </a:xfrm>
                <a:custGeom>
                  <a:avLst/>
                  <a:gdLst/>
                  <a:ahLst/>
                  <a:cxnLst/>
                  <a:rect l="l" t="t" r="r" b="b"/>
                  <a:pathLst>
                    <a:path w="183776" h="249274" extrusionOk="0">
                      <a:moveTo>
                        <a:pt x="0" y="39506"/>
                      </a:moveTo>
                      <a:cubicBezTo>
                        <a:pt x="0" y="39506"/>
                        <a:pt x="53131" y="65064"/>
                        <a:pt x="75361" y="84105"/>
                      </a:cubicBezTo>
                      <a:cubicBezTo>
                        <a:pt x="87766" y="94717"/>
                        <a:pt x="95059" y="103054"/>
                        <a:pt x="95059" y="103054"/>
                      </a:cubicBezTo>
                      <a:cubicBezTo>
                        <a:pt x="95059" y="103054"/>
                        <a:pt x="94356" y="94550"/>
                        <a:pt x="88820" y="75130"/>
                      </a:cubicBezTo>
                      <a:cubicBezTo>
                        <a:pt x="83283" y="55710"/>
                        <a:pt x="72921" y="25382"/>
                        <a:pt x="72921" y="25382"/>
                      </a:cubicBezTo>
                      <a:cubicBezTo>
                        <a:pt x="72921" y="25382"/>
                        <a:pt x="87248" y="50201"/>
                        <a:pt x="94504" y="70786"/>
                      </a:cubicBezTo>
                      <a:cubicBezTo>
                        <a:pt x="101760" y="91371"/>
                        <a:pt x="101964" y="107722"/>
                        <a:pt x="101964" y="107722"/>
                      </a:cubicBezTo>
                      <a:cubicBezTo>
                        <a:pt x="101964" y="107722"/>
                        <a:pt x="113786" y="115921"/>
                        <a:pt x="123482" y="126079"/>
                      </a:cubicBezTo>
                      <a:cubicBezTo>
                        <a:pt x="133178" y="136238"/>
                        <a:pt x="140749" y="148347"/>
                        <a:pt x="140749" y="148347"/>
                      </a:cubicBezTo>
                      <a:lnTo>
                        <a:pt x="142773" y="103821"/>
                      </a:lnTo>
                      <a:cubicBezTo>
                        <a:pt x="142773" y="103821"/>
                        <a:pt x="134482" y="101178"/>
                        <a:pt x="126052" y="88348"/>
                      </a:cubicBezTo>
                      <a:cubicBezTo>
                        <a:pt x="117631" y="75527"/>
                        <a:pt x="109072" y="52521"/>
                        <a:pt x="109072" y="52521"/>
                      </a:cubicBezTo>
                      <a:cubicBezTo>
                        <a:pt x="109072" y="52521"/>
                        <a:pt x="120497" y="70776"/>
                        <a:pt x="128436" y="81240"/>
                      </a:cubicBezTo>
                      <a:cubicBezTo>
                        <a:pt x="136377" y="91694"/>
                        <a:pt x="140841" y="94356"/>
                        <a:pt x="140841" y="94356"/>
                      </a:cubicBezTo>
                      <a:lnTo>
                        <a:pt x="137440" y="53270"/>
                      </a:lnTo>
                      <a:lnTo>
                        <a:pt x="130720" y="0"/>
                      </a:lnTo>
                      <a:lnTo>
                        <a:pt x="142764" y="50025"/>
                      </a:lnTo>
                      <a:cubicBezTo>
                        <a:pt x="142764" y="50025"/>
                        <a:pt x="147543" y="47548"/>
                        <a:pt x="151647" y="37038"/>
                      </a:cubicBezTo>
                      <a:cubicBezTo>
                        <a:pt x="155760" y="26528"/>
                        <a:pt x="159198" y="7977"/>
                        <a:pt x="159198" y="7977"/>
                      </a:cubicBezTo>
                      <a:cubicBezTo>
                        <a:pt x="159198" y="7977"/>
                        <a:pt x="158505" y="27933"/>
                        <a:pt x="154697" y="40800"/>
                      </a:cubicBezTo>
                      <a:cubicBezTo>
                        <a:pt x="150879" y="53667"/>
                        <a:pt x="143938" y="59453"/>
                        <a:pt x="143938" y="59453"/>
                      </a:cubicBezTo>
                      <a:lnTo>
                        <a:pt x="146341" y="92341"/>
                      </a:lnTo>
                      <a:lnTo>
                        <a:pt x="148402" y="110967"/>
                      </a:lnTo>
                      <a:cubicBezTo>
                        <a:pt x="148402" y="110967"/>
                        <a:pt x="155603" y="107399"/>
                        <a:pt x="164449" y="95234"/>
                      </a:cubicBezTo>
                      <a:cubicBezTo>
                        <a:pt x="173295" y="83061"/>
                        <a:pt x="183777" y="62300"/>
                        <a:pt x="183777" y="62300"/>
                      </a:cubicBezTo>
                      <a:cubicBezTo>
                        <a:pt x="183777" y="62300"/>
                        <a:pt x="177916" y="84410"/>
                        <a:pt x="169246" y="99181"/>
                      </a:cubicBezTo>
                      <a:cubicBezTo>
                        <a:pt x="160567" y="113952"/>
                        <a:pt x="149086" y="121384"/>
                        <a:pt x="149086" y="121384"/>
                      </a:cubicBezTo>
                      <a:lnTo>
                        <a:pt x="146591" y="154281"/>
                      </a:lnTo>
                      <a:cubicBezTo>
                        <a:pt x="146591" y="154281"/>
                        <a:pt x="152017" y="160372"/>
                        <a:pt x="160252" y="173184"/>
                      </a:cubicBezTo>
                      <a:cubicBezTo>
                        <a:pt x="168488" y="186004"/>
                        <a:pt x="179534" y="205535"/>
                        <a:pt x="179534" y="205535"/>
                      </a:cubicBezTo>
                      <a:lnTo>
                        <a:pt x="168035" y="219604"/>
                      </a:lnTo>
                      <a:cubicBezTo>
                        <a:pt x="168035" y="219604"/>
                        <a:pt x="161417" y="198529"/>
                        <a:pt x="154179" y="183813"/>
                      </a:cubicBezTo>
                      <a:cubicBezTo>
                        <a:pt x="146933" y="169098"/>
                        <a:pt x="139067" y="160751"/>
                        <a:pt x="139067" y="160751"/>
                      </a:cubicBezTo>
                      <a:lnTo>
                        <a:pt x="118824" y="170300"/>
                      </a:lnTo>
                      <a:cubicBezTo>
                        <a:pt x="118824" y="170300"/>
                        <a:pt x="122558" y="187141"/>
                        <a:pt x="119055" y="206358"/>
                      </a:cubicBezTo>
                      <a:cubicBezTo>
                        <a:pt x="115542" y="225575"/>
                        <a:pt x="106927" y="249275"/>
                        <a:pt x="106927" y="249275"/>
                      </a:cubicBezTo>
                      <a:cubicBezTo>
                        <a:pt x="106927" y="249275"/>
                        <a:pt x="113250" y="225094"/>
                        <a:pt x="114442" y="206293"/>
                      </a:cubicBezTo>
                      <a:cubicBezTo>
                        <a:pt x="115635" y="187483"/>
                        <a:pt x="112630" y="172638"/>
                        <a:pt x="112630" y="172638"/>
                      </a:cubicBezTo>
                      <a:lnTo>
                        <a:pt x="80510" y="186097"/>
                      </a:lnTo>
                      <a:cubicBezTo>
                        <a:pt x="80510" y="186097"/>
                        <a:pt x="79992" y="195368"/>
                        <a:pt x="71821" y="205110"/>
                      </a:cubicBezTo>
                      <a:cubicBezTo>
                        <a:pt x="63650" y="214853"/>
                        <a:pt x="47816" y="225057"/>
                        <a:pt x="47816" y="225057"/>
                      </a:cubicBezTo>
                      <a:cubicBezTo>
                        <a:pt x="47816" y="225057"/>
                        <a:pt x="61810" y="211128"/>
                        <a:pt x="68623" y="201968"/>
                      </a:cubicBezTo>
                      <a:cubicBezTo>
                        <a:pt x="75426" y="192807"/>
                        <a:pt x="75047" y="188417"/>
                        <a:pt x="75047" y="188417"/>
                      </a:cubicBezTo>
                      <a:lnTo>
                        <a:pt x="12654" y="195941"/>
                      </a:lnTo>
                      <a:cubicBezTo>
                        <a:pt x="12654" y="195941"/>
                        <a:pt x="55377" y="185745"/>
                        <a:pt x="76877" y="178868"/>
                      </a:cubicBezTo>
                      <a:cubicBezTo>
                        <a:pt x="93090" y="173674"/>
                        <a:pt x="98849" y="170540"/>
                        <a:pt x="98849" y="170540"/>
                      </a:cubicBezTo>
                      <a:cubicBezTo>
                        <a:pt x="98849" y="170540"/>
                        <a:pt x="94661" y="164634"/>
                        <a:pt x="86527" y="158690"/>
                      </a:cubicBezTo>
                      <a:cubicBezTo>
                        <a:pt x="78393" y="152747"/>
                        <a:pt x="67218" y="147995"/>
                        <a:pt x="67218" y="147995"/>
                      </a:cubicBezTo>
                      <a:cubicBezTo>
                        <a:pt x="67218" y="147995"/>
                        <a:pt x="80380" y="149428"/>
                        <a:pt x="89882" y="153902"/>
                      </a:cubicBezTo>
                      <a:cubicBezTo>
                        <a:pt x="99394" y="158376"/>
                        <a:pt x="105227" y="165891"/>
                        <a:pt x="105227" y="165891"/>
                      </a:cubicBezTo>
                      <a:lnTo>
                        <a:pt x="133410" y="153699"/>
                      </a:lnTo>
                      <a:cubicBezTo>
                        <a:pt x="133410" y="153699"/>
                        <a:pt x="124074" y="142181"/>
                        <a:pt x="115967" y="133031"/>
                      </a:cubicBezTo>
                      <a:cubicBezTo>
                        <a:pt x="107861" y="123889"/>
                        <a:pt x="97684" y="116633"/>
                        <a:pt x="97684" y="116633"/>
                      </a:cubicBezTo>
                      <a:cubicBezTo>
                        <a:pt x="97684" y="116633"/>
                        <a:pt x="84041" y="122438"/>
                        <a:pt x="67902" y="123833"/>
                      </a:cubicBezTo>
                      <a:cubicBezTo>
                        <a:pt x="51763" y="125220"/>
                        <a:pt x="33137" y="122197"/>
                        <a:pt x="33137" y="122197"/>
                      </a:cubicBezTo>
                      <a:cubicBezTo>
                        <a:pt x="33137" y="122197"/>
                        <a:pt x="51143" y="121171"/>
                        <a:pt x="65517" y="118408"/>
                      </a:cubicBezTo>
                      <a:cubicBezTo>
                        <a:pt x="79900" y="115635"/>
                        <a:pt x="90650" y="111133"/>
                        <a:pt x="90650" y="111133"/>
                      </a:cubicBezTo>
                      <a:cubicBezTo>
                        <a:pt x="90650" y="111133"/>
                        <a:pt x="86730" y="103683"/>
                        <a:pt x="69473" y="89651"/>
                      </a:cubicBezTo>
                      <a:cubicBezTo>
                        <a:pt x="46993" y="71386"/>
                        <a:pt x="0" y="39506"/>
                        <a:pt x="0" y="39506"/>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67" name="Google Shape;13567;p26"/>
              <p:cNvGrpSpPr/>
              <p:nvPr/>
            </p:nvGrpSpPr>
            <p:grpSpPr>
              <a:xfrm>
                <a:off x="3825829" y="1855963"/>
                <a:ext cx="211137" cy="206344"/>
                <a:chOff x="3825829" y="1855963"/>
                <a:chExt cx="211137" cy="206344"/>
              </a:xfrm>
            </p:grpSpPr>
            <p:sp>
              <p:nvSpPr>
                <p:cNvPr id="13568" name="Google Shape;13568;p26"/>
                <p:cNvSpPr/>
                <p:nvPr/>
              </p:nvSpPr>
              <p:spPr>
                <a:xfrm>
                  <a:off x="3825829" y="1855963"/>
                  <a:ext cx="211137" cy="206344"/>
                </a:xfrm>
                <a:custGeom>
                  <a:avLst/>
                  <a:gdLst/>
                  <a:ahLst/>
                  <a:cxnLst/>
                  <a:rect l="l" t="t" r="r" b="b"/>
                  <a:pathLst>
                    <a:path w="211137" h="206344" extrusionOk="0">
                      <a:moveTo>
                        <a:pt x="125016" y="149687"/>
                      </a:moveTo>
                      <a:cubicBezTo>
                        <a:pt x="125016" y="149687"/>
                        <a:pt x="110505" y="182788"/>
                        <a:pt x="86407" y="195414"/>
                      </a:cubicBezTo>
                      <a:cubicBezTo>
                        <a:pt x="48481" y="215315"/>
                        <a:pt x="33480" y="201958"/>
                        <a:pt x="33480" y="201958"/>
                      </a:cubicBezTo>
                      <a:cubicBezTo>
                        <a:pt x="33480" y="201958"/>
                        <a:pt x="60600" y="187696"/>
                        <a:pt x="51421" y="169348"/>
                      </a:cubicBezTo>
                      <a:cubicBezTo>
                        <a:pt x="46651" y="159827"/>
                        <a:pt x="29154" y="155815"/>
                        <a:pt x="29154" y="155815"/>
                      </a:cubicBezTo>
                      <a:cubicBezTo>
                        <a:pt x="29154" y="155815"/>
                        <a:pt x="29265" y="141627"/>
                        <a:pt x="21981" y="132836"/>
                      </a:cubicBezTo>
                      <a:cubicBezTo>
                        <a:pt x="14688" y="124055"/>
                        <a:pt x="0" y="120681"/>
                        <a:pt x="0" y="120681"/>
                      </a:cubicBezTo>
                      <a:cubicBezTo>
                        <a:pt x="0" y="120681"/>
                        <a:pt x="11878" y="110135"/>
                        <a:pt x="26196" y="104228"/>
                      </a:cubicBezTo>
                      <a:cubicBezTo>
                        <a:pt x="40514" y="98322"/>
                        <a:pt x="57281" y="97055"/>
                        <a:pt x="57281" y="97055"/>
                      </a:cubicBezTo>
                      <a:cubicBezTo>
                        <a:pt x="57281" y="97055"/>
                        <a:pt x="51883" y="91066"/>
                        <a:pt x="47742" y="84752"/>
                      </a:cubicBezTo>
                      <a:cubicBezTo>
                        <a:pt x="43601" y="78439"/>
                        <a:pt x="40726" y="71802"/>
                        <a:pt x="40726" y="71802"/>
                      </a:cubicBezTo>
                      <a:cubicBezTo>
                        <a:pt x="40726" y="71802"/>
                        <a:pt x="47751" y="68003"/>
                        <a:pt x="54370" y="66423"/>
                      </a:cubicBezTo>
                      <a:cubicBezTo>
                        <a:pt x="60979" y="64851"/>
                        <a:pt x="67190" y="65480"/>
                        <a:pt x="67190" y="65480"/>
                      </a:cubicBezTo>
                      <a:cubicBezTo>
                        <a:pt x="67190" y="65480"/>
                        <a:pt x="65175" y="46587"/>
                        <a:pt x="65748" y="30217"/>
                      </a:cubicBezTo>
                      <a:cubicBezTo>
                        <a:pt x="66321" y="13846"/>
                        <a:pt x="69482" y="0"/>
                        <a:pt x="69482" y="0"/>
                      </a:cubicBezTo>
                      <a:cubicBezTo>
                        <a:pt x="69482" y="0"/>
                        <a:pt x="86268" y="5010"/>
                        <a:pt x="98802" y="12220"/>
                      </a:cubicBezTo>
                      <a:cubicBezTo>
                        <a:pt x="111336" y="19429"/>
                        <a:pt x="119618" y="28848"/>
                        <a:pt x="119618" y="28848"/>
                      </a:cubicBezTo>
                      <a:cubicBezTo>
                        <a:pt x="119618" y="28848"/>
                        <a:pt x="122105" y="22683"/>
                        <a:pt x="125627" y="17766"/>
                      </a:cubicBezTo>
                      <a:cubicBezTo>
                        <a:pt x="129139" y="12848"/>
                        <a:pt x="133678" y="9179"/>
                        <a:pt x="133678" y="9179"/>
                      </a:cubicBezTo>
                      <a:cubicBezTo>
                        <a:pt x="133678" y="9179"/>
                        <a:pt x="140314" y="18034"/>
                        <a:pt x="142856" y="28775"/>
                      </a:cubicBezTo>
                      <a:cubicBezTo>
                        <a:pt x="145398" y="39506"/>
                        <a:pt x="143845" y="52123"/>
                        <a:pt x="143845" y="52123"/>
                      </a:cubicBezTo>
                      <a:cubicBezTo>
                        <a:pt x="143845" y="52123"/>
                        <a:pt x="156056" y="33128"/>
                        <a:pt x="169181" y="20594"/>
                      </a:cubicBezTo>
                      <a:cubicBezTo>
                        <a:pt x="182316" y="8060"/>
                        <a:pt x="196375" y="1987"/>
                        <a:pt x="196375" y="1987"/>
                      </a:cubicBezTo>
                      <a:cubicBezTo>
                        <a:pt x="196375" y="1987"/>
                        <a:pt x="189212" y="21703"/>
                        <a:pt x="189970" y="35485"/>
                      </a:cubicBezTo>
                      <a:cubicBezTo>
                        <a:pt x="190718" y="49258"/>
                        <a:pt x="199389" y="57087"/>
                        <a:pt x="199389" y="57087"/>
                      </a:cubicBezTo>
                      <a:cubicBezTo>
                        <a:pt x="199389" y="57087"/>
                        <a:pt x="177889" y="74307"/>
                        <a:pt x="193870" y="97564"/>
                      </a:cubicBezTo>
                      <a:cubicBezTo>
                        <a:pt x="200211" y="106779"/>
                        <a:pt x="211137" y="103350"/>
                        <a:pt x="211137" y="103350"/>
                      </a:cubicBezTo>
                      <a:cubicBezTo>
                        <a:pt x="211137" y="103350"/>
                        <a:pt x="201228" y="124231"/>
                        <a:pt x="179728" y="136377"/>
                      </a:cubicBezTo>
                      <a:cubicBezTo>
                        <a:pt x="158219" y="148532"/>
                        <a:pt x="125016" y="149687"/>
                        <a:pt x="125016" y="149687"/>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9" name="Google Shape;13569;p26"/>
                <p:cNvSpPr/>
                <p:nvPr/>
              </p:nvSpPr>
              <p:spPr>
                <a:xfrm>
                  <a:off x="3855491" y="1873488"/>
                  <a:ext cx="156480" cy="175540"/>
                </a:xfrm>
                <a:custGeom>
                  <a:avLst/>
                  <a:gdLst/>
                  <a:ahLst/>
                  <a:cxnLst/>
                  <a:rect l="l" t="t" r="r" b="b"/>
                  <a:pathLst>
                    <a:path w="156480" h="175540" extrusionOk="0">
                      <a:moveTo>
                        <a:pt x="49396" y="0"/>
                      </a:moveTo>
                      <a:cubicBezTo>
                        <a:pt x="49396" y="0"/>
                        <a:pt x="71987" y="36419"/>
                        <a:pt x="78402" y="56736"/>
                      </a:cubicBezTo>
                      <a:cubicBezTo>
                        <a:pt x="81979" y="68068"/>
                        <a:pt x="83329" y="75999"/>
                        <a:pt x="83329" y="75999"/>
                      </a:cubicBezTo>
                      <a:cubicBezTo>
                        <a:pt x="83329" y="75999"/>
                        <a:pt x="86000" y="70555"/>
                        <a:pt x="89753" y="56569"/>
                      </a:cubicBezTo>
                      <a:cubicBezTo>
                        <a:pt x="93506" y="42593"/>
                        <a:pt x="98331" y="20077"/>
                        <a:pt x="98331" y="20077"/>
                      </a:cubicBezTo>
                      <a:cubicBezTo>
                        <a:pt x="98331" y="20077"/>
                        <a:pt x="97887" y="40791"/>
                        <a:pt x="94754" y="56163"/>
                      </a:cubicBezTo>
                      <a:cubicBezTo>
                        <a:pt x="91611" y="71534"/>
                        <a:pt x="85769" y="81554"/>
                        <a:pt x="85769" y="81554"/>
                      </a:cubicBezTo>
                      <a:cubicBezTo>
                        <a:pt x="85769" y="81554"/>
                        <a:pt x="89882" y="91186"/>
                        <a:pt x="92008" y="101169"/>
                      </a:cubicBezTo>
                      <a:cubicBezTo>
                        <a:pt x="94134" y="111151"/>
                        <a:pt x="94264" y="121495"/>
                        <a:pt x="94264" y="121495"/>
                      </a:cubicBezTo>
                      <a:lnTo>
                        <a:pt x="111697" y="95225"/>
                      </a:lnTo>
                      <a:cubicBezTo>
                        <a:pt x="111697" y="95225"/>
                        <a:pt x="107685" y="90354"/>
                        <a:pt x="107297" y="79243"/>
                      </a:cubicBezTo>
                      <a:cubicBezTo>
                        <a:pt x="106909" y="68133"/>
                        <a:pt x="110153" y="50783"/>
                        <a:pt x="110153" y="50783"/>
                      </a:cubicBezTo>
                      <a:cubicBezTo>
                        <a:pt x="110153" y="50783"/>
                        <a:pt x="110357" y="66377"/>
                        <a:pt x="111318" y="75860"/>
                      </a:cubicBezTo>
                      <a:cubicBezTo>
                        <a:pt x="112279" y="85335"/>
                        <a:pt x="113989" y="88709"/>
                        <a:pt x="113989" y="88709"/>
                      </a:cubicBezTo>
                      <a:lnTo>
                        <a:pt x="126911" y="62393"/>
                      </a:lnTo>
                      <a:lnTo>
                        <a:pt x="142283" y="27370"/>
                      </a:lnTo>
                      <a:lnTo>
                        <a:pt x="131293" y="62513"/>
                      </a:lnTo>
                      <a:cubicBezTo>
                        <a:pt x="131293" y="62513"/>
                        <a:pt x="135064" y="62892"/>
                        <a:pt x="141359" y="58113"/>
                      </a:cubicBezTo>
                      <a:cubicBezTo>
                        <a:pt x="147654" y="53334"/>
                        <a:pt x="156481" y="43416"/>
                        <a:pt x="156481" y="43416"/>
                      </a:cubicBezTo>
                      <a:cubicBezTo>
                        <a:pt x="156481" y="43416"/>
                        <a:pt x="148800" y="55275"/>
                        <a:pt x="141821" y="61598"/>
                      </a:cubicBezTo>
                      <a:cubicBezTo>
                        <a:pt x="134842" y="67920"/>
                        <a:pt x="128566" y="68706"/>
                        <a:pt x="128566" y="68706"/>
                      </a:cubicBezTo>
                      <a:lnTo>
                        <a:pt x="118028" y="89642"/>
                      </a:lnTo>
                      <a:lnTo>
                        <a:pt x="112483" y="101779"/>
                      </a:lnTo>
                      <a:cubicBezTo>
                        <a:pt x="112483" y="101779"/>
                        <a:pt x="118102" y="102444"/>
                        <a:pt x="127845" y="98525"/>
                      </a:cubicBezTo>
                      <a:cubicBezTo>
                        <a:pt x="137587" y="94597"/>
                        <a:pt x="151452" y="86102"/>
                        <a:pt x="151452" y="86102"/>
                      </a:cubicBezTo>
                      <a:cubicBezTo>
                        <a:pt x="151452" y="86102"/>
                        <a:pt x="139871" y="97240"/>
                        <a:pt x="129287" y="102805"/>
                      </a:cubicBezTo>
                      <a:cubicBezTo>
                        <a:pt x="118694" y="108378"/>
                        <a:pt x="109099" y="108378"/>
                        <a:pt x="109099" y="108378"/>
                      </a:cubicBezTo>
                      <a:lnTo>
                        <a:pt x="95613" y="127401"/>
                      </a:lnTo>
                      <a:cubicBezTo>
                        <a:pt x="95613" y="127401"/>
                        <a:pt x="96649" y="133234"/>
                        <a:pt x="96926" y="144261"/>
                      </a:cubicBezTo>
                      <a:cubicBezTo>
                        <a:pt x="97203" y="155289"/>
                        <a:pt x="96722" y="171511"/>
                        <a:pt x="96722" y="171511"/>
                      </a:cubicBezTo>
                      <a:lnTo>
                        <a:pt x="84688" y="175541"/>
                      </a:lnTo>
                      <a:cubicBezTo>
                        <a:pt x="84688" y="175541"/>
                        <a:pt x="88394" y="160123"/>
                        <a:pt x="89411" y="148338"/>
                      </a:cubicBezTo>
                      <a:cubicBezTo>
                        <a:pt x="90418" y="136543"/>
                        <a:pt x="88736" y="128381"/>
                        <a:pt x="88736" y="128381"/>
                      </a:cubicBezTo>
                      <a:lnTo>
                        <a:pt x="73096" y="126218"/>
                      </a:lnTo>
                      <a:cubicBezTo>
                        <a:pt x="73096" y="126218"/>
                        <a:pt x="69205" y="137929"/>
                        <a:pt x="60100" y="148236"/>
                      </a:cubicBezTo>
                      <a:cubicBezTo>
                        <a:pt x="50996" y="158542"/>
                        <a:pt x="37186" y="169551"/>
                        <a:pt x="37186" y="169551"/>
                      </a:cubicBezTo>
                      <a:cubicBezTo>
                        <a:pt x="37186" y="169551"/>
                        <a:pt x="49794" y="157341"/>
                        <a:pt x="57355" y="146378"/>
                      </a:cubicBezTo>
                      <a:cubicBezTo>
                        <a:pt x="64925" y="135415"/>
                        <a:pt x="68530" y="125201"/>
                        <a:pt x="68530" y="125201"/>
                      </a:cubicBezTo>
                      <a:lnTo>
                        <a:pt x="44340" y="120765"/>
                      </a:lnTo>
                      <a:cubicBezTo>
                        <a:pt x="44340" y="120765"/>
                        <a:pt x="40652" y="126200"/>
                        <a:pt x="32195" y="128908"/>
                      </a:cubicBezTo>
                      <a:cubicBezTo>
                        <a:pt x="23737" y="131616"/>
                        <a:pt x="10510" y="131598"/>
                        <a:pt x="10510" y="131598"/>
                      </a:cubicBezTo>
                      <a:cubicBezTo>
                        <a:pt x="10510" y="131598"/>
                        <a:pt x="23996" y="128631"/>
                        <a:pt x="31418" y="125737"/>
                      </a:cubicBezTo>
                      <a:cubicBezTo>
                        <a:pt x="38841" y="122844"/>
                        <a:pt x="40209" y="120025"/>
                        <a:pt x="40209" y="120025"/>
                      </a:cubicBezTo>
                      <a:lnTo>
                        <a:pt x="0" y="100069"/>
                      </a:lnTo>
                      <a:cubicBezTo>
                        <a:pt x="0" y="100069"/>
                        <a:pt x="29375" y="110671"/>
                        <a:pt x="44784" y="114932"/>
                      </a:cubicBezTo>
                      <a:cubicBezTo>
                        <a:pt x="56422" y="118158"/>
                        <a:pt x="61015" y="118509"/>
                        <a:pt x="61015" y="118509"/>
                      </a:cubicBezTo>
                      <a:cubicBezTo>
                        <a:pt x="61015" y="118509"/>
                        <a:pt x="60655" y="113277"/>
                        <a:pt x="57937" y="106465"/>
                      </a:cubicBezTo>
                      <a:cubicBezTo>
                        <a:pt x="55211" y="99653"/>
                        <a:pt x="50238" y="92369"/>
                        <a:pt x="50238" y="92369"/>
                      </a:cubicBezTo>
                      <a:cubicBezTo>
                        <a:pt x="50238" y="92369"/>
                        <a:pt x="57623" y="98423"/>
                        <a:pt x="61699" y="104875"/>
                      </a:cubicBezTo>
                      <a:cubicBezTo>
                        <a:pt x="65776" y="111327"/>
                        <a:pt x="66543" y="118195"/>
                        <a:pt x="66543" y="118195"/>
                      </a:cubicBezTo>
                      <a:lnTo>
                        <a:pt x="87904" y="121864"/>
                      </a:lnTo>
                      <a:cubicBezTo>
                        <a:pt x="87904" y="121864"/>
                        <a:pt x="86499" y="111188"/>
                        <a:pt x="84965" y="102444"/>
                      </a:cubicBezTo>
                      <a:cubicBezTo>
                        <a:pt x="83421" y="93700"/>
                        <a:pt x="79955" y="85288"/>
                        <a:pt x="79955" y="85288"/>
                      </a:cubicBezTo>
                      <a:cubicBezTo>
                        <a:pt x="79955" y="85288"/>
                        <a:pt x="69649" y="83449"/>
                        <a:pt x="59453" y="77949"/>
                      </a:cubicBezTo>
                      <a:cubicBezTo>
                        <a:pt x="49249" y="72459"/>
                        <a:pt x="39164" y="63289"/>
                        <a:pt x="39164" y="63289"/>
                      </a:cubicBezTo>
                      <a:cubicBezTo>
                        <a:pt x="39164" y="63289"/>
                        <a:pt x="50358" y="69750"/>
                        <a:pt x="59999" y="73716"/>
                      </a:cubicBezTo>
                      <a:cubicBezTo>
                        <a:pt x="69639" y="77690"/>
                        <a:pt x="77737" y="79179"/>
                        <a:pt x="77737" y="79179"/>
                      </a:cubicBezTo>
                      <a:cubicBezTo>
                        <a:pt x="77737" y="79179"/>
                        <a:pt x="78097" y="73106"/>
                        <a:pt x="72847" y="57790"/>
                      </a:cubicBezTo>
                      <a:cubicBezTo>
                        <a:pt x="65997" y="37852"/>
                        <a:pt x="49396" y="0"/>
                        <a:pt x="49396" y="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70" name="Google Shape;13570;p26"/>
              <p:cNvGrpSpPr/>
              <p:nvPr/>
            </p:nvGrpSpPr>
            <p:grpSpPr>
              <a:xfrm>
                <a:off x="3254672" y="1723912"/>
                <a:ext cx="338603" cy="233542"/>
                <a:chOff x="3254672" y="1723912"/>
                <a:chExt cx="338603" cy="233542"/>
              </a:xfrm>
            </p:grpSpPr>
            <p:sp>
              <p:nvSpPr>
                <p:cNvPr id="13571" name="Google Shape;13571;p26"/>
                <p:cNvSpPr/>
                <p:nvPr/>
              </p:nvSpPr>
              <p:spPr>
                <a:xfrm>
                  <a:off x="3254672" y="1723912"/>
                  <a:ext cx="338603" cy="233542"/>
                </a:xfrm>
                <a:custGeom>
                  <a:avLst/>
                  <a:gdLst/>
                  <a:ahLst/>
                  <a:cxnLst/>
                  <a:rect l="l" t="t" r="r" b="b"/>
                  <a:pathLst>
                    <a:path w="338603" h="233542" extrusionOk="0">
                      <a:moveTo>
                        <a:pt x="208660" y="79872"/>
                      </a:moveTo>
                      <a:cubicBezTo>
                        <a:pt x="208660" y="79872"/>
                        <a:pt x="254165" y="83440"/>
                        <a:pt x="287228" y="105911"/>
                      </a:cubicBezTo>
                      <a:cubicBezTo>
                        <a:pt x="339305" y="141294"/>
                        <a:pt x="338603" y="163598"/>
                        <a:pt x="338603" y="163598"/>
                      </a:cubicBezTo>
                      <a:cubicBezTo>
                        <a:pt x="338603" y="163598"/>
                        <a:pt x="301334" y="138318"/>
                        <a:pt x="290676" y="155954"/>
                      </a:cubicBezTo>
                      <a:cubicBezTo>
                        <a:pt x="285149" y="165105"/>
                        <a:pt x="295936" y="186596"/>
                        <a:pt x="295936" y="186596"/>
                      </a:cubicBezTo>
                      <a:cubicBezTo>
                        <a:pt x="295936" y="186596"/>
                        <a:pt x="281590" y="192031"/>
                        <a:pt x="278946" y="203761"/>
                      </a:cubicBezTo>
                      <a:cubicBezTo>
                        <a:pt x="276293" y="215500"/>
                        <a:pt x="285333" y="233543"/>
                        <a:pt x="285333" y="233543"/>
                      </a:cubicBezTo>
                      <a:cubicBezTo>
                        <a:pt x="285333" y="233543"/>
                        <a:pt x="264702" y="224161"/>
                        <a:pt x="246659" y="210166"/>
                      </a:cubicBezTo>
                      <a:cubicBezTo>
                        <a:pt x="228607" y="196181"/>
                        <a:pt x="213152" y="177593"/>
                        <a:pt x="213152" y="177593"/>
                      </a:cubicBezTo>
                      <a:cubicBezTo>
                        <a:pt x="213152" y="177593"/>
                        <a:pt x="211710" y="186087"/>
                        <a:pt x="208872" y="193270"/>
                      </a:cubicBezTo>
                      <a:cubicBezTo>
                        <a:pt x="206034" y="200452"/>
                        <a:pt x="201801" y="206330"/>
                        <a:pt x="201801" y="206330"/>
                      </a:cubicBezTo>
                      <a:cubicBezTo>
                        <a:pt x="201801" y="206330"/>
                        <a:pt x="192059" y="199823"/>
                        <a:pt x="184867" y="192909"/>
                      </a:cubicBezTo>
                      <a:cubicBezTo>
                        <a:pt x="177685" y="185995"/>
                        <a:pt x="173063" y="178684"/>
                        <a:pt x="173063" y="178684"/>
                      </a:cubicBezTo>
                      <a:cubicBezTo>
                        <a:pt x="173063" y="178684"/>
                        <a:pt x="155806" y="188380"/>
                        <a:pt x="138891" y="194138"/>
                      </a:cubicBezTo>
                      <a:cubicBezTo>
                        <a:pt x="121966" y="199897"/>
                        <a:pt x="105393" y="201718"/>
                        <a:pt x="105393" y="201718"/>
                      </a:cubicBezTo>
                      <a:cubicBezTo>
                        <a:pt x="105393" y="201718"/>
                        <a:pt x="96223" y="180652"/>
                        <a:pt x="92849" y="163561"/>
                      </a:cubicBezTo>
                      <a:cubicBezTo>
                        <a:pt x="89485" y="146470"/>
                        <a:pt x="91925" y="133363"/>
                        <a:pt x="91925" y="133363"/>
                      </a:cubicBezTo>
                      <a:cubicBezTo>
                        <a:pt x="91925" y="133363"/>
                        <a:pt x="83625" y="132938"/>
                        <a:pt x="75712" y="130858"/>
                      </a:cubicBezTo>
                      <a:cubicBezTo>
                        <a:pt x="67809" y="128788"/>
                        <a:pt x="60285" y="125063"/>
                        <a:pt x="60285" y="125063"/>
                      </a:cubicBezTo>
                      <a:cubicBezTo>
                        <a:pt x="60285" y="125063"/>
                        <a:pt x="63557" y="114035"/>
                        <a:pt x="72181" y="106937"/>
                      </a:cubicBezTo>
                      <a:cubicBezTo>
                        <a:pt x="80806" y="99828"/>
                        <a:pt x="94781" y="96658"/>
                        <a:pt x="94781" y="96658"/>
                      </a:cubicBezTo>
                      <a:cubicBezTo>
                        <a:pt x="94781" y="96658"/>
                        <a:pt x="65388" y="90206"/>
                        <a:pt x="41687" y="80168"/>
                      </a:cubicBezTo>
                      <a:cubicBezTo>
                        <a:pt x="17987" y="70129"/>
                        <a:pt x="0" y="56495"/>
                        <a:pt x="0" y="56495"/>
                      </a:cubicBezTo>
                      <a:cubicBezTo>
                        <a:pt x="0" y="56495"/>
                        <a:pt x="25854" y="56930"/>
                        <a:pt x="39044" y="50672"/>
                      </a:cubicBezTo>
                      <a:cubicBezTo>
                        <a:pt x="52234" y="44424"/>
                        <a:pt x="52752" y="31492"/>
                        <a:pt x="52752" y="31492"/>
                      </a:cubicBezTo>
                      <a:cubicBezTo>
                        <a:pt x="52752" y="31492"/>
                        <a:pt x="88246" y="49221"/>
                        <a:pt x="98063" y="21916"/>
                      </a:cubicBezTo>
                      <a:cubicBezTo>
                        <a:pt x="101945" y="11101"/>
                        <a:pt x="89254" y="0"/>
                        <a:pt x="89254" y="0"/>
                      </a:cubicBezTo>
                      <a:cubicBezTo>
                        <a:pt x="89254" y="0"/>
                        <a:pt x="118602" y="3097"/>
                        <a:pt x="148994" y="22813"/>
                      </a:cubicBezTo>
                      <a:cubicBezTo>
                        <a:pt x="179395" y="42538"/>
                        <a:pt x="208660" y="79872"/>
                        <a:pt x="208660" y="7987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2" name="Google Shape;13572;p26"/>
                <p:cNvSpPr/>
                <p:nvPr/>
              </p:nvSpPr>
              <p:spPr>
                <a:xfrm>
                  <a:off x="3318414" y="1757983"/>
                  <a:ext cx="231675" cy="166916"/>
                </a:xfrm>
                <a:custGeom>
                  <a:avLst/>
                  <a:gdLst/>
                  <a:ahLst/>
                  <a:cxnLst/>
                  <a:rect l="l" t="t" r="r" b="b"/>
                  <a:pathLst>
                    <a:path w="231675" h="166916" extrusionOk="0">
                      <a:moveTo>
                        <a:pt x="51143" y="149890"/>
                      </a:moveTo>
                      <a:cubicBezTo>
                        <a:pt x="51143" y="149890"/>
                        <a:pt x="68586" y="109904"/>
                        <a:pt x="83541" y="94643"/>
                      </a:cubicBezTo>
                      <a:cubicBezTo>
                        <a:pt x="91888" y="86130"/>
                        <a:pt x="98719" y="81499"/>
                        <a:pt x="98719" y="81499"/>
                      </a:cubicBezTo>
                      <a:cubicBezTo>
                        <a:pt x="98719" y="81499"/>
                        <a:pt x="90982" y="80584"/>
                        <a:pt x="73771" y="81785"/>
                      </a:cubicBezTo>
                      <a:cubicBezTo>
                        <a:pt x="56569" y="82996"/>
                        <a:pt x="29884" y="86324"/>
                        <a:pt x="29884" y="86324"/>
                      </a:cubicBezTo>
                      <a:cubicBezTo>
                        <a:pt x="29884" y="86324"/>
                        <a:pt x="51051" y="78707"/>
                        <a:pt x="69140" y="76267"/>
                      </a:cubicBezTo>
                      <a:cubicBezTo>
                        <a:pt x="87220" y="73817"/>
                        <a:pt x="102222" y="76544"/>
                        <a:pt x="102222" y="76544"/>
                      </a:cubicBezTo>
                      <a:cubicBezTo>
                        <a:pt x="102222" y="76544"/>
                        <a:pt x="108406" y="68087"/>
                        <a:pt x="116633" y="61755"/>
                      </a:cubicBezTo>
                      <a:cubicBezTo>
                        <a:pt x="124859" y="55423"/>
                        <a:pt x="135129" y="51227"/>
                        <a:pt x="135129" y="51227"/>
                      </a:cubicBezTo>
                      <a:lnTo>
                        <a:pt x="94005" y="41669"/>
                      </a:lnTo>
                      <a:cubicBezTo>
                        <a:pt x="94005" y="41669"/>
                        <a:pt x="92508" y="48149"/>
                        <a:pt x="81684" y="52937"/>
                      </a:cubicBezTo>
                      <a:cubicBezTo>
                        <a:pt x="70860" y="57734"/>
                        <a:pt x="50709" y="60840"/>
                        <a:pt x="50709" y="60840"/>
                      </a:cubicBezTo>
                      <a:cubicBezTo>
                        <a:pt x="50709" y="60840"/>
                        <a:pt x="66183" y="54490"/>
                        <a:pt x="74880" y="49692"/>
                      </a:cubicBezTo>
                      <a:cubicBezTo>
                        <a:pt x="83588" y="44886"/>
                        <a:pt x="85519" y="41614"/>
                        <a:pt x="85519" y="41614"/>
                      </a:cubicBezTo>
                      <a:lnTo>
                        <a:pt x="48176" y="37214"/>
                      </a:lnTo>
                      <a:lnTo>
                        <a:pt x="0" y="33433"/>
                      </a:lnTo>
                      <a:lnTo>
                        <a:pt x="44590" y="32176"/>
                      </a:lnTo>
                      <a:cubicBezTo>
                        <a:pt x="44590" y="32176"/>
                        <a:pt x="41771" y="27739"/>
                        <a:pt x="31649" y="22443"/>
                      </a:cubicBezTo>
                      <a:cubicBezTo>
                        <a:pt x="21528" y="17146"/>
                        <a:pt x="4095" y="10990"/>
                        <a:pt x="4095" y="10990"/>
                      </a:cubicBezTo>
                      <a:cubicBezTo>
                        <a:pt x="4095" y="10990"/>
                        <a:pt x="22498" y="15094"/>
                        <a:pt x="34755" y="20557"/>
                      </a:cubicBezTo>
                      <a:cubicBezTo>
                        <a:pt x="47012" y="26029"/>
                        <a:pt x="53112" y="32860"/>
                        <a:pt x="53112" y="32860"/>
                      </a:cubicBezTo>
                      <a:lnTo>
                        <a:pt x="83042" y="36659"/>
                      </a:lnTo>
                      <a:lnTo>
                        <a:pt x="99921" y="38212"/>
                      </a:lnTo>
                      <a:cubicBezTo>
                        <a:pt x="99921" y="38212"/>
                        <a:pt x="95826" y="31548"/>
                        <a:pt x="83643" y="21999"/>
                      </a:cubicBezTo>
                      <a:cubicBezTo>
                        <a:pt x="71470" y="12442"/>
                        <a:pt x="51199" y="0"/>
                        <a:pt x="51199" y="0"/>
                      </a:cubicBezTo>
                      <a:cubicBezTo>
                        <a:pt x="51199" y="0"/>
                        <a:pt x="72181" y="8809"/>
                        <a:pt x="86730" y="18681"/>
                      </a:cubicBezTo>
                      <a:cubicBezTo>
                        <a:pt x="101280" y="28553"/>
                        <a:pt x="109414" y="39478"/>
                        <a:pt x="109414" y="39478"/>
                      </a:cubicBezTo>
                      <a:lnTo>
                        <a:pt x="139917" y="47381"/>
                      </a:lnTo>
                      <a:cubicBezTo>
                        <a:pt x="139917" y="47381"/>
                        <a:pt x="144899" y="43915"/>
                        <a:pt x="155732" y="39275"/>
                      </a:cubicBezTo>
                      <a:cubicBezTo>
                        <a:pt x="166565" y="34644"/>
                        <a:pt x="183259" y="28839"/>
                        <a:pt x="183259" y="28839"/>
                      </a:cubicBezTo>
                      <a:lnTo>
                        <a:pt x="197484" y="40957"/>
                      </a:lnTo>
                      <a:cubicBezTo>
                        <a:pt x="197484" y="40957"/>
                        <a:pt x="178868" y="42769"/>
                        <a:pt x="166177" y="46245"/>
                      </a:cubicBezTo>
                      <a:cubicBezTo>
                        <a:pt x="153486" y="49711"/>
                        <a:pt x="146720" y="54822"/>
                        <a:pt x="146720" y="54822"/>
                      </a:cubicBezTo>
                      <a:lnTo>
                        <a:pt x="157784" y="73466"/>
                      </a:lnTo>
                      <a:cubicBezTo>
                        <a:pt x="157784" y="73466"/>
                        <a:pt x="172832" y="73318"/>
                        <a:pt x="190885" y="79641"/>
                      </a:cubicBezTo>
                      <a:cubicBezTo>
                        <a:pt x="208937" y="85973"/>
                        <a:pt x="231676" y="97370"/>
                        <a:pt x="231676" y="97370"/>
                      </a:cubicBezTo>
                      <a:cubicBezTo>
                        <a:pt x="231676" y="97370"/>
                        <a:pt x="208752" y="87803"/>
                        <a:pt x="191338" y="83486"/>
                      </a:cubicBezTo>
                      <a:cubicBezTo>
                        <a:pt x="173932" y="79169"/>
                        <a:pt x="160631" y="79068"/>
                        <a:pt x="160631" y="79068"/>
                      </a:cubicBezTo>
                      <a:lnTo>
                        <a:pt x="176650" y="108341"/>
                      </a:lnTo>
                      <a:cubicBezTo>
                        <a:pt x="176650" y="108341"/>
                        <a:pt x="185219" y="110412"/>
                        <a:pt x="195100" y="118971"/>
                      </a:cubicBezTo>
                      <a:cubicBezTo>
                        <a:pt x="204972" y="127540"/>
                        <a:pt x="216147" y="142607"/>
                        <a:pt x="216147" y="142607"/>
                      </a:cubicBezTo>
                      <a:cubicBezTo>
                        <a:pt x="216147" y="142607"/>
                        <a:pt x="201755" y="128427"/>
                        <a:pt x="192576" y="121107"/>
                      </a:cubicBezTo>
                      <a:cubicBezTo>
                        <a:pt x="183388" y="113786"/>
                        <a:pt x="179395" y="113324"/>
                        <a:pt x="179395" y="113324"/>
                      </a:cubicBezTo>
                      <a:lnTo>
                        <a:pt x="193399" y="166917"/>
                      </a:lnTo>
                      <a:cubicBezTo>
                        <a:pt x="193399" y="166917"/>
                        <a:pt x="179173" y="129333"/>
                        <a:pt x="170420" y="110116"/>
                      </a:cubicBezTo>
                      <a:cubicBezTo>
                        <a:pt x="163802" y="95613"/>
                        <a:pt x="160271" y="90243"/>
                        <a:pt x="160271" y="90243"/>
                      </a:cubicBezTo>
                      <a:cubicBezTo>
                        <a:pt x="160271" y="90243"/>
                        <a:pt x="155325" y="92702"/>
                        <a:pt x="150787" y="98470"/>
                      </a:cubicBezTo>
                      <a:cubicBezTo>
                        <a:pt x="146248" y="104228"/>
                        <a:pt x="143161" y="112751"/>
                        <a:pt x="143161" y="112751"/>
                      </a:cubicBezTo>
                      <a:cubicBezTo>
                        <a:pt x="143161" y="112751"/>
                        <a:pt x="142976" y="101973"/>
                        <a:pt x="146008" y="94809"/>
                      </a:cubicBezTo>
                      <a:cubicBezTo>
                        <a:pt x="149040" y="87636"/>
                        <a:pt x="155270" y="84068"/>
                        <a:pt x="155270" y="84068"/>
                      </a:cubicBezTo>
                      <a:lnTo>
                        <a:pt x="140878" y="58316"/>
                      </a:lnTo>
                      <a:cubicBezTo>
                        <a:pt x="140878" y="58316"/>
                        <a:pt x="131357" y="64103"/>
                        <a:pt x="123880" y="69279"/>
                      </a:cubicBezTo>
                      <a:cubicBezTo>
                        <a:pt x="116402" y="74455"/>
                        <a:pt x="110893" y="81693"/>
                        <a:pt x="110893" y="81693"/>
                      </a:cubicBezTo>
                      <a:cubicBezTo>
                        <a:pt x="110893" y="81693"/>
                        <a:pt x="117770" y="94144"/>
                        <a:pt x="120885" y="107907"/>
                      </a:cubicBezTo>
                      <a:cubicBezTo>
                        <a:pt x="124000" y="121670"/>
                        <a:pt x="123334" y="136737"/>
                        <a:pt x="123334" y="136737"/>
                      </a:cubicBezTo>
                      <a:cubicBezTo>
                        <a:pt x="123334" y="136737"/>
                        <a:pt x="120339" y="121476"/>
                        <a:pt x="116171" y="108942"/>
                      </a:cubicBezTo>
                      <a:cubicBezTo>
                        <a:pt x="111993" y="96418"/>
                        <a:pt x="106641" y="86620"/>
                        <a:pt x="106641" y="86620"/>
                      </a:cubicBezTo>
                      <a:cubicBezTo>
                        <a:pt x="106641" y="86620"/>
                        <a:pt x="100235" y="88579"/>
                        <a:pt x="89309" y="100559"/>
                      </a:cubicBezTo>
                      <a:cubicBezTo>
                        <a:pt x="75084" y="116161"/>
                        <a:pt x="51143" y="149890"/>
                        <a:pt x="51143" y="149890"/>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73" name="Google Shape;13573;p26"/>
              <p:cNvGrpSpPr/>
              <p:nvPr/>
            </p:nvGrpSpPr>
            <p:grpSpPr>
              <a:xfrm>
                <a:off x="2075246" y="1992312"/>
                <a:ext cx="287052" cy="359486"/>
                <a:chOff x="2075246" y="1992312"/>
                <a:chExt cx="287052" cy="359486"/>
              </a:xfrm>
            </p:grpSpPr>
            <p:sp>
              <p:nvSpPr>
                <p:cNvPr id="13574" name="Google Shape;13574;p26"/>
                <p:cNvSpPr/>
                <p:nvPr/>
              </p:nvSpPr>
              <p:spPr>
                <a:xfrm>
                  <a:off x="2075246" y="1992312"/>
                  <a:ext cx="287052" cy="359486"/>
                </a:xfrm>
                <a:custGeom>
                  <a:avLst/>
                  <a:gdLst/>
                  <a:ahLst/>
                  <a:cxnLst/>
                  <a:rect l="l" t="t" r="r" b="b"/>
                  <a:pathLst>
                    <a:path w="287052" h="359486" extrusionOk="0">
                      <a:moveTo>
                        <a:pt x="90982" y="245023"/>
                      </a:moveTo>
                      <a:cubicBezTo>
                        <a:pt x="90982" y="245023"/>
                        <a:pt x="89531" y="299346"/>
                        <a:pt x="115200" y="327280"/>
                      </a:cubicBezTo>
                      <a:cubicBezTo>
                        <a:pt x="155621" y="371260"/>
                        <a:pt x="185709" y="357422"/>
                        <a:pt x="185709" y="357422"/>
                      </a:cubicBezTo>
                      <a:cubicBezTo>
                        <a:pt x="185709" y="357422"/>
                        <a:pt x="156832" y="325921"/>
                        <a:pt x="182002" y="302480"/>
                      </a:cubicBezTo>
                      <a:cubicBezTo>
                        <a:pt x="195072" y="290306"/>
                        <a:pt x="222479" y="291194"/>
                        <a:pt x="222479" y="291194"/>
                      </a:cubicBezTo>
                      <a:cubicBezTo>
                        <a:pt x="222479" y="291194"/>
                        <a:pt x="231750" y="270267"/>
                        <a:pt x="247898" y="260164"/>
                      </a:cubicBezTo>
                      <a:cubicBezTo>
                        <a:pt x="264037" y="250061"/>
                        <a:pt x="287053" y="250782"/>
                        <a:pt x="287053" y="250782"/>
                      </a:cubicBezTo>
                      <a:cubicBezTo>
                        <a:pt x="287053" y="250782"/>
                        <a:pt x="277273" y="230668"/>
                        <a:pt x="260940" y="216424"/>
                      </a:cubicBezTo>
                      <a:cubicBezTo>
                        <a:pt x="244616" y="202180"/>
                        <a:pt x="221748" y="193824"/>
                        <a:pt x="221748" y="193824"/>
                      </a:cubicBezTo>
                      <a:cubicBezTo>
                        <a:pt x="221748" y="193824"/>
                        <a:pt x="233367" y="187104"/>
                        <a:pt x="243415" y="179414"/>
                      </a:cubicBezTo>
                      <a:cubicBezTo>
                        <a:pt x="253462" y="171723"/>
                        <a:pt x="261939" y="163071"/>
                        <a:pt x="261939" y="163071"/>
                      </a:cubicBezTo>
                      <a:cubicBezTo>
                        <a:pt x="261939" y="163071"/>
                        <a:pt x="254525" y="154771"/>
                        <a:pt x="246225" y="149881"/>
                      </a:cubicBezTo>
                      <a:cubicBezTo>
                        <a:pt x="237915" y="144991"/>
                        <a:pt x="228718" y="143513"/>
                        <a:pt x="228718" y="143513"/>
                      </a:cubicBezTo>
                      <a:cubicBezTo>
                        <a:pt x="228718" y="143513"/>
                        <a:pt x="244127" y="116485"/>
                        <a:pt x="254193" y="92175"/>
                      </a:cubicBezTo>
                      <a:cubicBezTo>
                        <a:pt x="264259" y="67865"/>
                        <a:pt x="268982" y="46263"/>
                        <a:pt x="268982" y="46263"/>
                      </a:cubicBezTo>
                      <a:cubicBezTo>
                        <a:pt x="268982" y="46263"/>
                        <a:pt x="241918" y="47132"/>
                        <a:pt x="219410" y="52881"/>
                      </a:cubicBezTo>
                      <a:cubicBezTo>
                        <a:pt x="196893" y="58640"/>
                        <a:pt x="178924" y="69279"/>
                        <a:pt x="178924" y="69279"/>
                      </a:cubicBezTo>
                      <a:cubicBezTo>
                        <a:pt x="178924" y="69279"/>
                        <a:pt x="179497" y="59241"/>
                        <a:pt x="177796" y="50644"/>
                      </a:cubicBezTo>
                      <a:cubicBezTo>
                        <a:pt x="176095" y="42048"/>
                        <a:pt x="172112" y="34884"/>
                        <a:pt x="172112" y="34884"/>
                      </a:cubicBezTo>
                      <a:cubicBezTo>
                        <a:pt x="172112" y="34884"/>
                        <a:pt x="156841" y="45348"/>
                        <a:pt x="146110" y="60165"/>
                      </a:cubicBezTo>
                      <a:cubicBezTo>
                        <a:pt x="135378" y="74982"/>
                        <a:pt x="129195" y="94144"/>
                        <a:pt x="129195" y="94144"/>
                      </a:cubicBezTo>
                      <a:cubicBezTo>
                        <a:pt x="129195" y="94144"/>
                        <a:pt x="124554" y="61450"/>
                        <a:pt x="114313" y="37916"/>
                      </a:cubicBezTo>
                      <a:cubicBezTo>
                        <a:pt x="104071" y="14383"/>
                        <a:pt x="88219" y="0"/>
                        <a:pt x="88219" y="0"/>
                      </a:cubicBezTo>
                      <a:cubicBezTo>
                        <a:pt x="88219" y="0"/>
                        <a:pt x="85242" y="31797"/>
                        <a:pt x="75028" y="51781"/>
                      </a:cubicBezTo>
                      <a:cubicBezTo>
                        <a:pt x="64805" y="71756"/>
                        <a:pt x="47345" y="79918"/>
                        <a:pt x="47345" y="79918"/>
                      </a:cubicBezTo>
                      <a:cubicBezTo>
                        <a:pt x="47345" y="79918"/>
                        <a:pt x="66312" y="113601"/>
                        <a:pt x="28257" y="141618"/>
                      </a:cubicBezTo>
                      <a:cubicBezTo>
                        <a:pt x="13172" y="152728"/>
                        <a:pt x="0" y="143448"/>
                        <a:pt x="0" y="143448"/>
                      </a:cubicBezTo>
                      <a:cubicBezTo>
                        <a:pt x="0" y="143448"/>
                        <a:pt x="129" y="178009"/>
                        <a:pt x="22471" y="204223"/>
                      </a:cubicBezTo>
                      <a:cubicBezTo>
                        <a:pt x="44803" y="230446"/>
                        <a:pt x="90982" y="245023"/>
                        <a:pt x="90982" y="245023"/>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5" name="Google Shape;13575;p26"/>
                <p:cNvSpPr/>
                <p:nvPr/>
              </p:nvSpPr>
              <p:spPr>
                <a:xfrm>
                  <a:off x="2117516" y="2060648"/>
                  <a:ext cx="204888" cy="254257"/>
                </a:xfrm>
                <a:custGeom>
                  <a:avLst/>
                  <a:gdLst/>
                  <a:ahLst/>
                  <a:cxnLst/>
                  <a:rect l="l" t="t" r="r" b="b"/>
                  <a:pathLst>
                    <a:path w="204888" h="254257" extrusionOk="0">
                      <a:moveTo>
                        <a:pt x="201533" y="0"/>
                      </a:moveTo>
                      <a:cubicBezTo>
                        <a:pt x="201533" y="0"/>
                        <a:pt x="145380" y="44849"/>
                        <a:pt x="122816" y="72255"/>
                      </a:cubicBezTo>
                      <a:cubicBezTo>
                        <a:pt x="110218" y="87544"/>
                        <a:pt x="103045" y="98691"/>
                        <a:pt x="103045" y="98691"/>
                      </a:cubicBezTo>
                      <a:cubicBezTo>
                        <a:pt x="103045" y="98691"/>
                        <a:pt x="102879" y="89642"/>
                        <a:pt x="106872" y="67615"/>
                      </a:cubicBezTo>
                      <a:cubicBezTo>
                        <a:pt x="110856" y="45588"/>
                        <a:pt x="118999" y="10584"/>
                        <a:pt x="118999" y="10584"/>
                      </a:cubicBezTo>
                      <a:cubicBezTo>
                        <a:pt x="118999" y="10584"/>
                        <a:pt x="105846" y="41244"/>
                        <a:pt x="100078" y="65073"/>
                      </a:cubicBezTo>
                      <a:cubicBezTo>
                        <a:pt x="94301" y="88912"/>
                        <a:pt x="95909" y="105920"/>
                        <a:pt x="95909" y="105920"/>
                      </a:cubicBezTo>
                      <a:cubicBezTo>
                        <a:pt x="95909" y="105920"/>
                        <a:pt x="83689" y="118500"/>
                        <a:pt x="74048" y="132374"/>
                      </a:cubicBezTo>
                      <a:cubicBezTo>
                        <a:pt x="64408" y="146239"/>
                        <a:pt x="57355" y="161408"/>
                        <a:pt x="57355" y="161408"/>
                      </a:cubicBezTo>
                      <a:lnTo>
                        <a:pt x="50154" y="115986"/>
                      </a:lnTo>
                      <a:cubicBezTo>
                        <a:pt x="50154" y="115986"/>
                        <a:pt x="59065" y="110375"/>
                        <a:pt x="66996" y="94181"/>
                      </a:cubicBezTo>
                      <a:cubicBezTo>
                        <a:pt x="74927" y="77977"/>
                        <a:pt x="81868" y="51199"/>
                        <a:pt x="81868" y="51199"/>
                      </a:cubicBezTo>
                      <a:cubicBezTo>
                        <a:pt x="81868" y="51199"/>
                        <a:pt x="71211" y="74058"/>
                        <a:pt x="63557" y="87636"/>
                      </a:cubicBezTo>
                      <a:cubicBezTo>
                        <a:pt x="55904" y="101215"/>
                        <a:pt x="51245" y="105513"/>
                        <a:pt x="51245" y="105513"/>
                      </a:cubicBezTo>
                      <a:lnTo>
                        <a:pt x="50460" y="61783"/>
                      </a:lnTo>
                      <a:lnTo>
                        <a:pt x="51994" y="4270"/>
                      </a:lnTo>
                      <a:lnTo>
                        <a:pt x="44174" y="60257"/>
                      </a:lnTo>
                      <a:cubicBezTo>
                        <a:pt x="44174" y="60257"/>
                        <a:pt x="38600" y="59352"/>
                        <a:pt x="32869" y="49877"/>
                      </a:cubicBezTo>
                      <a:cubicBezTo>
                        <a:pt x="27138" y="40412"/>
                        <a:pt x="21250" y="22387"/>
                        <a:pt x="21250" y="22387"/>
                      </a:cubicBezTo>
                      <a:cubicBezTo>
                        <a:pt x="21250" y="22387"/>
                        <a:pt x="24236" y="42815"/>
                        <a:pt x="29902" y="54822"/>
                      </a:cubicBezTo>
                      <a:cubicBezTo>
                        <a:pt x="35578" y="66839"/>
                        <a:pt x="43924" y="70425"/>
                        <a:pt x="43924" y="70425"/>
                      </a:cubicBezTo>
                      <a:lnTo>
                        <a:pt x="44913" y="105319"/>
                      </a:lnTo>
                      <a:lnTo>
                        <a:pt x="44692" y="125331"/>
                      </a:lnTo>
                      <a:cubicBezTo>
                        <a:pt x="44692" y="125331"/>
                        <a:pt x="36299" y="124129"/>
                        <a:pt x="25123" y="114581"/>
                      </a:cubicBezTo>
                      <a:cubicBezTo>
                        <a:pt x="13957" y="105042"/>
                        <a:pt x="0" y="87156"/>
                        <a:pt x="0" y="87156"/>
                      </a:cubicBezTo>
                      <a:cubicBezTo>
                        <a:pt x="0" y="87156"/>
                        <a:pt x="8975" y="108027"/>
                        <a:pt x="20243" y="120330"/>
                      </a:cubicBezTo>
                      <a:cubicBezTo>
                        <a:pt x="31520" y="132633"/>
                        <a:pt x="45089" y="136358"/>
                        <a:pt x="45089" y="136358"/>
                      </a:cubicBezTo>
                      <a:lnTo>
                        <a:pt x="51522" y="169579"/>
                      </a:lnTo>
                      <a:cubicBezTo>
                        <a:pt x="51522" y="169579"/>
                        <a:pt x="46180" y="177759"/>
                        <a:pt x="38462" y="193880"/>
                      </a:cubicBezTo>
                      <a:cubicBezTo>
                        <a:pt x="30734" y="210000"/>
                        <a:pt x="20640" y="234060"/>
                        <a:pt x="20640" y="234060"/>
                      </a:cubicBezTo>
                      <a:lnTo>
                        <a:pt x="34977" y="244653"/>
                      </a:lnTo>
                      <a:cubicBezTo>
                        <a:pt x="34977" y="244653"/>
                        <a:pt x="39978" y="220528"/>
                        <a:pt x="46383" y="202790"/>
                      </a:cubicBezTo>
                      <a:cubicBezTo>
                        <a:pt x="52789" y="185043"/>
                        <a:pt x="60600" y="173683"/>
                        <a:pt x="60600" y="173683"/>
                      </a:cubicBezTo>
                      <a:lnTo>
                        <a:pt x="84142" y="176567"/>
                      </a:lnTo>
                      <a:cubicBezTo>
                        <a:pt x="84142" y="176567"/>
                        <a:pt x="81868" y="195303"/>
                        <a:pt x="87895" y="214002"/>
                      </a:cubicBezTo>
                      <a:cubicBezTo>
                        <a:pt x="93931" y="232692"/>
                        <a:pt x="106132" y="254257"/>
                        <a:pt x="106132" y="254257"/>
                      </a:cubicBezTo>
                      <a:cubicBezTo>
                        <a:pt x="106132" y="254257"/>
                        <a:pt x="96418" y="231398"/>
                        <a:pt x="93007" y="212329"/>
                      </a:cubicBezTo>
                      <a:cubicBezTo>
                        <a:pt x="89587" y="193260"/>
                        <a:pt x="91278" y="176844"/>
                        <a:pt x="91278" y="176844"/>
                      </a:cubicBezTo>
                      <a:lnTo>
                        <a:pt x="128446" y="179682"/>
                      </a:lnTo>
                      <a:cubicBezTo>
                        <a:pt x="128446" y="179682"/>
                        <a:pt x="130045" y="189110"/>
                        <a:pt x="140203" y="196375"/>
                      </a:cubicBezTo>
                      <a:cubicBezTo>
                        <a:pt x="150362" y="203641"/>
                        <a:pt x="169080" y="208734"/>
                        <a:pt x="169080" y="208734"/>
                      </a:cubicBezTo>
                      <a:cubicBezTo>
                        <a:pt x="169080" y="208734"/>
                        <a:pt x="151989" y="199139"/>
                        <a:pt x="143411" y="192003"/>
                      </a:cubicBezTo>
                      <a:cubicBezTo>
                        <a:pt x="134833" y="184876"/>
                        <a:pt x="134759" y="180199"/>
                        <a:pt x="134759" y="180199"/>
                      </a:cubicBezTo>
                      <a:lnTo>
                        <a:pt x="204888" y="166418"/>
                      </a:lnTo>
                      <a:cubicBezTo>
                        <a:pt x="204888" y="166418"/>
                        <a:pt x="156305" y="170623"/>
                        <a:pt x="131672" y="170938"/>
                      </a:cubicBezTo>
                      <a:cubicBezTo>
                        <a:pt x="113083" y="171169"/>
                        <a:pt x="106354" y="169911"/>
                        <a:pt x="106354" y="169911"/>
                      </a:cubicBezTo>
                      <a:cubicBezTo>
                        <a:pt x="106354" y="169911"/>
                        <a:pt x="110338" y="162341"/>
                        <a:pt x="118712" y="153366"/>
                      </a:cubicBezTo>
                      <a:cubicBezTo>
                        <a:pt x="127087" y="144400"/>
                        <a:pt x="138965" y="135619"/>
                        <a:pt x="138965" y="135619"/>
                      </a:cubicBezTo>
                      <a:cubicBezTo>
                        <a:pt x="138965" y="135619"/>
                        <a:pt x="124508" y="141655"/>
                        <a:pt x="114451" y="149576"/>
                      </a:cubicBezTo>
                      <a:cubicBezTo>
                        <a:pt x="104394" y="157498"/>
                        <a:pt x="98747" y="167296"/>
                        <a:pt x="98747" y="167296"/>
                      </a:cubicBezTo>
                      <a:lnTo>
                        <a:pt x="66099" y="164412"/>
                      </a:lnTo>
                      <a:cubicBezTo>
                        <a:pt x="66099" y="164412"/>
                        <a:pt x="75176" y="149253"/>
                        <a:pt x="83163" y="136977"/>
                      </a:cubicBezTo>
                      <a:cubicBezTo>
                        <a:pt x="91149" y="124702"/>
                        <a:pt x="101640" y="113666"/>
                        <a:pt x="101640" y="113666"/>
                      </a:cubicBezTo>
                      <a:cubicBezTo>
                        <a:pt x="101640" y="113666"/>
                        <a:pt x="117437" y="114969"/>
                        <a:pt x="135517" y="110828"/>
                      </a:cubicBezTo>
                      <a:cubicBezTo>
                        <a:pt x="153588" y="106687"/>
                        <a:pt x="173942" y="97111"/>
                        <a:pt x="173942" y="97111"/>
                      </a:cubicBezTo>
                      <a:cubicBezTo>
                        <a:pt x="173942" y="97111"/>
                        <a:pt x="153828" y="102278"/>
                        <a:pt x="137560" y="104376"/>
                      </a:cubicBezTo>
                      <a:cubicBezTo>
                        <a:pt x="121282" y="106483"/>
                        <a:pt x="108850" y="105541"/>
                        <a:pt x="108850" y="105541"/>
                      </a:cubicBezTo>
                      <a:cubicBezTo>
                        <a:pt x="108850" y="105541"/>
                        <a:pt x="112372" y="96464"/>
                        <a:pt x="129971" y="75962"/>
                      </a:cubicBezTo>
                      <a:cubicBezTo>
                        <a:pt x="152904" y="49267"/>
                        <a:pt x="201533" y="0"/>
                        <a:pt x="201533"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76" name="Google Shape;13576;p26"/>
              <p:cNvGrpSpPr/>
              <p:nvPr/>
            </p:nvGrpSpPr>
            <p:grpSpPr>
              <a:xfrm>
                <a:off x="2558212" y="2281241"/>
                <a:ext cx="237177" cy="179569"/>
                <a:chOff x="2558212" y="2281241"/>
                <a:chExt cx="237177" cy="179569"/>
              </a:xfrm>
            </p:grpSpPr>
            <p:sp>
              <p:nvSpPr>
                <p:cNvPr id="13577" name="Google Shape;13577;p26"/>
                <p:cNvSpPr/>
                <p:nvPr/>
              </p:nvSpPr>
              <p:spPr>
                <a:xfrm>
                  <a:off x="2558212" y="2281241"/>
                  <a:ext cx="237177" cy="179569"/>
                </a:xfrm>
                <a:custGeom>
                  <a:avLst/>
                  <a:gdLst/>
                  <a:ahLst/>
                  <a:cxnLst/>
                  <a:rect l="l" t="t" r="r" b="b"/>
                  <a:pathLst>
                    <a:path w="237177" h="179569" extrusionOk="0">
                      <a:moveTo>
                        <a:pt x="150288" y="140545"/>
                      </a:moveTo>
                      <a:cubicBezTo>
                        <a:pt x="150288" y="140545"/>
                        <a:pt x="183213" y="150686"/>
                        <a:pt x="205194" y="140074"/>
                      </a:cubicBezTo>
                      <a:cubicBezTo>
                        <a:pt x="239819" y="123371"/>
                        <a:pt x="237129" y="102990"/>
                        <a:pt x="237129" y="102990"/>
                      </a:cubicBezTo>
                      <a:cubicBezTo>
                        <a:pt x="237129" y="102990"/>
                        <a:pt x="212348" y="114904"/>
                        <a:pt x="202836" y="95826"/>
                      </a:cubicBezTo>
                      <a:cubicBezTo>
                        <a:pt x="197901" y="85926"/>
                        <a:pt x="203687" y="69658"/>
                        <a:pt x="203687" y="69658"/>
                      </a:cubicBezTo>
                      <a:cubicBezTo>
                        <a:pt x="203687" y="69658"/>
                        <a:pt x="192669" y="60535"/>
                        <a:pt x="189591" y="49138"/>
                      </a:cubicBezTo>
                      <a:cubicBezTo>
                        <a:pt x="186503" y="37750"/>
                        <a:pt x="191356" y="24088"/>
                        <a:pt x="191356" y="24088"/>
                      </a:cubicBezTo>
                      <a:cubicBezTo>
                        <a:pt x="191356" y="24088"/>
                        <a:pt x="177186" y="26510"/>
                        <a:pt x="165355" y="33859"/>
                      </a:cubicBezTo>
                      <a:cubicBezTo>
                        <a:pt x="153523" y="41207"/>
                        <a:pt x="144039" y="53482"/>
                        <a:pt x="144039" y="53482"/>
                      </a:cubicBezTo>
                      <a:cubicBezTo>
                        <a:pt x="144039" y="53482"/>
                        <a:pt x="142154" y="45376"/>
                        <a:pt x="139381" y="38046"/>
                      </a:cubicBezTo>
                      <a:cubicBezTo>
                        <a:pt x="136608" y="30716"/>
                        <a:pt x="132938" y="24162"/>
                        <a:pt x="132938" y="24162"/>
                      </a:cubicBezTo>
                      <a:cubicBezTo>
                        <a:pt x="132938" y="24162"/>
                        <a:pt x="126440" y="27176"/>
                        <a:pt x="121865" y="31317"/>
                      </a:cubicBezTo>
                      <a:cubicBezTo>
                        <a:pt x="117289" y="35458"/>
                        <a:pt x="114618" y="40717"/>
                        <a:pt x="114618" y="40717"/>
                      </a:cubicBezTo>
                      <a:cubicBezTo>
                        <a:pt x="114618" y="40717"/>
                        <a:pt x="101058" y="26880"/>
                        <a:pt x="88126" y="16694"/>
                      </a:cubicBezTo>
                      <a:cubicBezTo>
                        <a:pt x="75195" y="6517"/>
                        <a:pt x="62892" y="0"/>
                        <a:pt x="62892" y="0"/>
                      </a:cubicBezTo>
                      <a:cubicBezTo>
                        <a:pt x="62892" y="0"/>
                        <a:pt x="58242" y="16361"/>
                        <a:pt x="57447" y="30827"/>
                      </a:cubicBezTo>
                      <a:cubicBezTo>
                        <a:pt x="56653" y="45293"/>
                        <a:pt x="59712" y="57873"/>
                        <a:pt x="59712" y="57873"/>
                      </a:cubicBezTo>
                      <a:cubicBezTo>
                        <a:pt x="59712" y="57873"/>
                        <a:pt x="53686" y="55812"/>
                        <a:pt x="48103" y="55368"/>
                      </a:cubicBezTo>
                      <a:cubicBezTo>
                        <a:pt x="42529" y="54924"/>
                        <a:pt x="37390" y="56080"/>
                        <a:pt x="37390" y="56080"/>
                      </a:cubicBezTo>
                      <a:cubicBezTo>
                        <a:pt x="37390" y="56080"/>
                        <a:pt x="40856" y="67014"/>
                        <a:pt x="47862" y="75971"/>
                      </a:cubicBezTo>
                      <a:cubicBezTo>
                        <a:pt x="54859" y="84928"/>
                        <a:pt x="65388" y="91907"/>
                        <a:pt x="65388" y="91907"/>
                      </a:cubicBezTo>
                      <a:cubicBezTo>
                        <a:pt x="65388" y="91907"/>
                        <a:pt x="44516" y="89106"/>
                        <a:pt x="28174" y="91223"/>
                      </a:cubicBezTo>
                      <a:cubicBezTo>
                        <a:pt x="11822" y="93340"/>
                        <a:pt x="0" y="100374"/>
                        <a:pt x="0" y="100374"/>
                      </a:cubicBezTo>
                      <a:cubicBezTo>
                        <a:pt x="0" y="100374"/>
                        <a:pt x="18866" y="107583"/>
                        <a:pt x="29117" y="117113"/>
                      </a:cubicBezTo>
                      <a:cubicBezTo>
                        <a:pt x="39368" y="126643"/>
                        <a:pt x="41013" y="138494"/>
                        <a:pt x="41013" y="138494"/>
                      </a:cubicBezTo>
                      <a:cubicBezTo>
                        <a:pt x="41013" y="138494"/>
                        <a:pt x="65231" y="132892"/>
                        <a:pt x="75075" y="160465"/>
                      </a:cubicBezTo>
                      <a:cubicBezTo>
                        <a:pt x="78975" y="171391"/>
                        <a:pt x="70777" y="177704"/>
                        <a:pt x="70777" y="177704"/>
                      </a:cubicBezTo>
                      <a:cubicBezTo>
                        <a:pt x="70777" y="177704"/>
                        <a:pt x="91925" y="183518"/>
                        <a:pt x="112233" y="174616"/>
                      </a:cubicBezTo>
                      <a:cubicBezTo>
                        <a:pt x="132532" y="165715"/>
                        <a:pt x="150288" y="140545"/>
                        <a:pt x="150288" y="14054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8" name="Google Shape;13578;p26"/>
                <p:cNvSpPr/>
                <p:nvPr/>
              </p:nvSpPr>
              <p:spPr>
                <a:xfrm>
                  <a:off x="2603745" y="2300088"/>
                  <a:ext cx="163154" cy="148300"/>
                </a:xfrm>
                <a:custGeom>
                  <a:avLst/>
                  <a:gdLst/>
                  <a:ahLst/>
                  <a:cxnLst/>
                  <a:rect l="l" t="t" r="r" b="b"/>
                  <a:pathLst>
                    <a:path w="163154" h="148300" extrusionOk="0">
                      <a:moveTo>
                        <a:pt x="26029" y="0"/>
                      </a:moveTo>
                      <a:cubicBezTo>
                        <a:pt x="26029" y="0"/>
                        <a:pt x="42686" y="41290"/>
                        <a:pt x="55109" y="59490"/>
                      </a:cubicBezTo>
                      <a:cubicBezTo>
                        <a:pt x="62051" y="69639"/>
                        <a:pt x="67486" y="75842"/>
                        <a:pt x="67486" y="75842"/>
                      </a:cubicBezTo>
                      <a:cubicBezTo>
                        <a:pt x="67486" y="75842"/>
                        <a:pt x="61921" y="74391"/>
                        <a:pt x="49221" y="68244"/>
                      </a:cubicBezTo>
                      <a:cubicBezTo>
                        <a:pt x="36521" y="62097"/>
                        <a:pt x="16694" y="51245"/>
                        <a:pt x="16694" y="51245"/>
                      </a:cubicBezTo>
                      <a:cubicBezTo>
                        <a:pt x="16694" y="51245"/>
                        <a:pt x="32916" y="64352"/>
                        <a:pt x="46374" y="71876"/>
                      </a:cubicBezTo>
                      <a:cubicBezTo>
                        <a:pt x="59833" y="79410"/>
                        <a:pt x="70536" y="81351"/>
                        <a:pt x="70536" y="81351"/>
                      </a:cubicBezTo>
                      <a:cubicBezTo>
                        <a:pt x="70536" y="81351"/>
                        <a:pt x="75888" y="90816"/>
                        <a:pt x="82516" y="98960"/>
                      </a:cubicBezTo>
                      <a:cubicBezTo>
                        <a:pt x="89152" y="107094"/>
                        <a:pt x="97065" y="113915"/>
                        <a:pt x="97065" y="113915"/>
                      </a:cubicBezTo>
                      <a:lnTo>
                        <a:pt x="67929" y="110477"/>
                      </a:lnTo>
                      <a:cubicBezTo>
                        <a:pt x="67929" y="110477"/>
                        <a:pt x="66210" y="104173"/>
                        <a:pt x="57827" y="96658"/>
                      </a:cubicBezTo>
                      <a:cubicBezTo>
                        <a:pt x="49443" y="89143"/>
                        <a:pt x="34404" y="80417"/>
                        <a:pt x="34404" y="80417"/>
                      </a:cubicBezTo>
                      <a:cubicBezTo>
                        <a:pt x="34404" y="80417"/>
                        <a:pt x="46337" y="90705"/>
                        <a:pt x="53168" y="97601"/>
                      </a:cubicBezTo>
                      <a:cubicBezTo>
                        <a:pt x="59999" y="104506"/>
                        <a:pt x="61737" y="108027"/>
                        <a:pt x="61737" y="108027"/>
                      </a:cubicBezTo>
                      <a:lnTo>
                        <a:pt x="34857" y="101039"/>
                      </a:lnTo>
                      <a:lnTo>
                        <a:pt x="0" y="90308"/>
                      </a:lnTo>
                      <a:lnTo>
                        <a:pt x="32722" y="104543"/>
                      </a:lnTo>
                      <a:cubicBezTo>
                        <a:pt x="32722" y="104543"/>
                        <a:pt x="31095" y="107722"/>
                        <a:pt x="24218" y="109543"/>
                      </a:cubicBezTo>
                      <a:cubicBezTo>
                        <a:pt x="17331" y="111364"/>
                        <a:pt x="5186" y="111808"/>
                        <a:pt x="5186" y="111808"/>
                      </a:cubicBezTo>
                      <a:cubicBezTo>
                        <a:pt x="5186" y="111808"/>
                        <a:pt x="18246" y="113509"/>
                        <a:pt x="26667" y="112159"/>
                      </a:cubicBezTo>
                      <a:cubicBezTo>
                        <a:pt x="35097" y="110819"/>
                        <a:pt x="38887" y="106428"/>
                        <a:pt x="38887" y="106428"/>
                      </a:cubicBezTo>
                      <a:lnTo>
                        <a:pt x="60405" y="111789"/>
                      </a:lnTo>
                      <a:lnTo>
                        <a:pt x="72597" y="115339"/>
                      </a:lnTo>
                      <a:cubicBezTo>
                        <a:pt x="72597" y="115339"/>
                        <a:pt x="70250" y="120164"/>
                        <a:pt x="62273" y="125220"/>
                      </a:cubicBezTo>
                      <a:cubicBezTo>
                        <a:pt x="54305" y="130285"/>
                        <a:pt x="40699" y="135591"/>
                        <a:pt x="40699" y="135591"/>
                      </a:cubicBezTo>
                      <a:cubicBezTo>
                        <a:pt x="40699" y="135591"/>
                        <a:pt x="55174" y="133779"/>
                        <a:pt x="64852" y="129130"/>
                      </a:cubicBezTo>
                      <a:cubicBezTo>
                        <a:pt x="74529" y="124471"/>
                        <a:pt x="79410" y="116984"/>
                        <a:pt x="79410" y="116984"/>
                      </a:cubicBezTo>
                      <a:lnTo>
                        <a:pt x="100947" y="118796"/>
                      </a:lnTo>
                      <a:cubicBezTo>
                        <a:pt x="100947" y="118796"/>
                        <a:pt x="104922" y="123399"/>
                        <a:pt x="113296" y="130775"/>
                      </a:cubicBezTo>
                      <a:cubicBezTo>
                        <a:pt x="121671" y="138142"/>
                        <a:pt x="134445" y="148300"/>
                        <a:pt x="134445" y="148300"/>
                      </a:cubicBezTo>
                      <a:lnTo>
                        <a:pt x="143661" y="141525"/>
                      </a:lnTo>
                      <a:cubicBezTo>
                        <a:pt x="143661" y="141525"/>
                        <a:pt x="129879" y="134408"/>
                        <a:pt x="120256" y="127549"/>
                      </a:cubicBezTo>
                      <a:cubicBezTo>
                        <a:pt x="110643" y="120682"/>
                        <a:pt x="105190" y="114063"/>
                        <a:pt x="105190" y="114063"/>
                      </a:cubicBezTo>
                      <a:lnTo>
                        <a:pt x="111466" y="100457"/>
                      </a:lnTo>
                      <a:cubicBezTo>
                        <a:pt x="111466" y="100457"/>
                        <a:pt x="122484" y="105014"/>
                        <a:pt x="135064" y="104589"/>
                      </a:cubicBezTo>
                      <a:cubicBezTo>
                        <a:pt x="147645" y="104173"/>
                        <a:pt x="163155" y="100540"/>
                        <a:pt x="163155" y="100540"/>
                      </a:cubicBezTo>
                      <a:cubicBezTo>
                        <a:pt x="163155" y="100540"/>
                        <a:pt x="147330" y="102463"/>
                        <a:pt x="135018" y="101252"/>
                      </a:cubicBezTo>
                      <a:cubicBezTo>
                        <a:pt x="122715" y="100041"/>
                        <a:pt x="113000" y="96224"/>
                        <a:pt x="113000" y="96224"/>
                      </a:cubicBezTo>
                      <a:lnTo>
                        <a:pt x="121855" y="74446"/>
                      </a:lnTo>
                      <a:cubicBezTo>
                        <a:pt x="121855" y="74446"/>
                        <a:pt x="127919" y="75102"/>
                        <a:pt x="134306" y="70259"/>
                      </a:cubicBezTo>
                      <a:cubicBezTo>
                        <a:pt x="140693" y="65415"/>
                        <a:pt x="147395" y="55072"/>
                        <a:pt x="147395" y="55072"/>
                      </a:cubicBezTo>
                      <a:cubicBezTo>
                        <a:pt x="147395" y="55072"/>
                        <a:pt x="138253" y="63668"/>
                        <a:pt x="132254" y="67587"/>
                      </a:cubicBezTo>
                      <a:cubicBezTo>
                        <a:pt x="126246" y="71507"/>
                        <a:pt x="123381" y="70758"/>
                        <a:pt x="123381" y="70758"/>
                      </a:cubicBezTo>
                      <a:lnTo>
                        <a:pt x="128381" y="26399"/>
                      </a:lnTo>
                      <a:cubicBezTo>
                        <a:pt x="128381" y="26399"/>
                        <a:pt x="121652" y="56218"/>
                        <a:pt x="117123" y="71026"/>
                      </a:cubicBezTo>
                      <a:cubicBezTo>
                        <a:pt x="113703" y="82192"/>
                        <a:pt x="111651" y="86019"/>
                        <a:pt x="111651" y="86019"/>
                      </a:cubicBezTo>
                      <a:cubicBezTo>
                        <a:pt x="111651" y="86019"/>
                        <a:pt x="107787" y="82331"/>
                        <a:pt x="103905" y="75786"/>
                      </a:cubicBezTo>
                      <a:cubicBezTo>
                        <a:pt x="100032" y="69242"/>
                        <a:pt x="96935" y="60627"/>
                        <a:pt x="96935" y="60627"/>
                      </a:cubicBezTo>
                      <a:cubicBezTo>
                        <a:pt x="96935" y="60627"/>
                        <a:pt x="97860" y="70324"/>
                        <a:pt x="100771" y="77691"/>
                      </a:cubicBezTo>
                      <a:cubicBezTo>
                        <a:pt x="103683" y="85067"/>
                        <a:pt x="108591" y="90123"/>
                        <a:pt x="108591" y="90123"/>
                      </a:cubicBezTo>
                      <a:lnTo>
                        <a:pt x="100577" y="109183"/>
                      </a:lnTo>
                      <a:cubicBezTo>
                        <a:pt x="100577" y="109183"/>
                        <a:pt x="93053" y="101160"/>
                        <a:pt x="87082" y="94282"/>
                      </a:cubicBezTo>
                      <a:cubicBezTo>
                        <a:pt x="81111" y="87405"/>
                        <a:pt x="76369" y="79234"/>
                        <a:pt x="76369" y="79234"/>
                      </a:cubicBezTo>
                      <a:cubicBezTo>
                        <a:pt x="76369" y="79234"/>
                        <a:pt x="80196" y="69991"/>
                        <a:pt x="81120" y="58464"/>
                      </a:cubicBezTo>
                      <a:cubicBezTo>
                        <a:pt x="82053" y="46929"/>
                        <a:pt x="80103" y="33110"/>
                        <a:pt x="80103" y="33110"/>
                      </a:cubicBezTo>
                      <a:cubicBezTo>
                        <a:pt x="80103" y="33110"/>
                        <a:pt x="79401" y="46032"/>
                        <a:pt x="77570" y="56144"/>
                      </a:cubicBezTo>
                      <a:cubicBezTo>
                        <a:pt x="75749" y="66247"/>
                        <a:pt x="72782" y="73531"/>
                        <a:pt x="72782" y="73531"/>
                      </a:cubicBezTo>
                      <a:cubicBezTo>
                        <a:pt x="72782" y="73531"/>
                        <a:pt x="67911" y="69880"/>
                        <a:pt x="58751" y="55830"/>
                      </a:cubicBezTo>
                      <a:cubicBezTo>
                        <a:pt x="46827" y="37547"/>
                        <a:pt x="26029" y="0"/>
                        <a:pt x="26029" y="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79" name="Google Shape;13579;p26"/>
              <p:cNvGrpSpPr/>
              <p:nvPr/>
            </p:nvGrpSpPr>
            <p:grpSpPr>
              <a:xfrm>
                <a:off x="2402822" y="2475934"/>
                <a:ext cx="309338" cy="203566"/>
                <a:chOff x="2402822" y="2475934"/>
                <a:chExt cx="309338" cy="203566"/>
              </a:xfrm>
            </p:grpSpPr>
            <p:sp>
              <p:nvSpPr>
                <p:cNvPr id="13580" name="Google Shape;13580;p26"/>
                <p:cNvSpPr/>
                <p:nvPr/>
              </p:nvSpPr>
              <p:spPr>
                <a:xfrm>
                  <a:off x="2402822" y="2475934"/>
                  <a:ext cx="193344" cy="203566"/>
                </a:xfrm>
                <a:custGeom>
                  <a:avLst/>
                  <a:gdLst/>
                  <a:ahLst/>
                  <a:cxnLst/>
                  <a:rect l="l" t="t" r="r" b="b"/>
                  <a:pathLst>
                    <a:path w="193344" h="203566" extrusionOk="0">
                      <a:moveTo>
                        <a:pt x="165447" y="94597"/>
                      </a:moveTo>
                      <a:cubicBezTo>
                        <a:pt x="165447" y="94597"/>
                        <a:pt x="190931" y="71405"/>
                        <a:pt x="192974" y="47076"/>
                      </a:cubicBezTo>
                      <a:cubicBezTo>
                        <a:pt x="196200" y="8772"/>
                        <a:pt x="177288" y="721"/>
                        <a:pt x="177288" y="721"/>
                      </a:cubicBezTo>
                      <a:cubicBezTo>
                        <a:pt x="177288" y="721"/>
                        <a:pt x="174940" y="28128"/>
                        <a:pt x="153671" y="26612"/>
                      </a:cubicBezTo>
                      <a:cubicBezTo>
                        <a:pt x="142634" y="25826"/>
                        <a:pt x="131579" y="12562"/>
                        <a:pt x="131579" y="12562"/>
                      </a:cubicBezTo>
                      <a:cubicBezTo>
                        <a:pt x="131579" y="12562"/>
                        <a:pt x="118121" y="17405"/>
                        <a:pt x="106742" y="14263"/>
                      </a:cubicBezTo>
                      <a:cubicBezTo>
                        <a:pt x="95364" y="11129"/>
                        <a:pt x="86065" y="0"/>
                        <a:pt x="86065" y="0"/>
                      </a:cubicBezTo>
                      <a:cubicBezTo>
                        <a:pt x="86065" y="0"/>
                        <a:pt x="80954" y="13440"/>
                        <a:pt x="81259" y="27360"/>
                      </a:cubicBezTo>
                      <a:cubicBezTo>
                        <a:pt x="81573" y="41281"/>
                        <a:pt x="87304" y="55691"/>
                        <a:pt x="87304" y="55691"/>
                      </a:cubicBezTo>
                      <a:cubicBezTo>
                        <a:pt x="87304" y="55691"/>
                        <a:pt x="79373" y="53196"/>
                        <a:pt x="71645" y="51855"/>
                      </a:cubicBezTo>
                      <a:cubicBezTo>
                        <a:pt x="63927" y="50515"/>
                        <a:pt x="56412" y="50340"/>
                        <a:pt x="56412" y="50340"/>
                      </a:cubicBezTo>
                      <a:cubicBezTo>
                        <a:pt x="56412" y="50340"/>
                        <a:pt x="55719" y="57466"/>
                        <a:pt x="56948" y="63511"/>
                      </a:cubicBezTo>
                      <a:cubicBezTo>
                        <a:pt x="58187" y="69566"/>
                        <a:pt x="61357" y="74529"/>
                        <a:pt x="61357" y="74529"/>
                      </a:cubicBezTo>
                      <a:cubicBezTo>
                        <a:pt x="61357" y="74529"/>
                        <a:pt x="42538" y="79169"/>
                        <a:pt x="27203" y="85131"/>
                      </a:cubicBezTo>
                      <a:cubicBezTo>
                        <a:pt x="11859" y="91084"/>
                        <a:pt x="0" y="98359"/>
                        <a:pt x="0" y="98359"/>
                      </a:cubicBezTo>
                      <a:cubicBezTo>
                        <a:pt x="0" y="98359"/>
                        <a:pt x="11711" y="110689"/>
                        <a:pt x="23765" y="118731"/>
                      </a:cubicBezTo>
                      <a:cubicBezTo>
                        <a:pt x="35818" y="126773"/>
                        <a:pt x="48204" y="130526"/>
                        <a:pt x="48204" y="130526"/>
                      </a:cubicBezTo>
                      <a:cubicBezTo>
                        <a:pt x="48204" y="130526"/>
                        <a:pt x="43370" y="134676"/>
                        <a:pt x="40144" y="139251"/>
                      </a:cubicBezTo>
                      <a:cubicBezTo>
                        <a:pt x="36918" y="143827"/>
                        <a:pt x="35310" y="148846"/>
                        <a:pt x="35310" y="148846"/>
                      </a:cubicBezTo>
                      <a:cubicBezTo>
                        <a:pt x="35310" y="148846"/>
                        <a:pt x="46485" y="151416"/>
                        <a:pt x="57762" y="149946"/>
                      </a:cubicBezTo>
                      <a:cubicBezTo>
                        <a:pt x="69030" y="148476"/>
                        <a:pt x="80390" y="142958"/>
                        <a:pt x="80390" y="142958"/>
                      </a:cubicBezTo>
                      <a:cubicBezTo>
                        <a:pt x="80390" y="142958"/>
                        <a:pt x="67366" y="159494"/>
                        <a:pt x="60877" y="174653"/>
                      </a:cubicBezTo>
                      <a:cubicBezTo>
                        <a:pt x="54388" y="189803"/>
                        <a:pt x="54434" y="203567"/>
                        <a:pt x="54434" y="203567"/>
                      </a:cubicBezTo>
                      <a:cubicBezTo>
                        <a:pt x="54434" y="203567"/>
                        <a:pt x="70231" y="190986"/>
                        <a:pt x="83653" y="187002"/>
                      </a:cubicBezTo>
                      <a:cubicBezTo>
                        <a:pt x="97074" y="183028"/>
                        <a:pt x="108111" y="187640"/>
                        <a:pt x="108111" y="187640"/>
                      </a:cubicBezTo>
                      <a:cubicBezTo>
                        <a:pt x="108111" y="187640"/>
                        <a:pt x="115598" y="163931"/>
                        <a:pt x="144344" y="169486"/>
                      </a:cubicBezTo>
                      <a:cubicBezTo>
                        <a:pt x="155741" y="171686"/>
                        <a:pt x="156999" y="181956"/>
                        <a:pt x="156999" y="181956"/>
                      </a:cubicBezTo>
                      <a:cubicBezTo>
                        <a:pt x="156999" y="181956"/>
                        <a:pt x="172768" y="166695"/>
                        <a:pt x="175430" y="144687"/>
                      </a:cubicBezTo>
                      <a:cubicBezTo>
                        <a:pt x="178092" y="122687"/>
                        <a:pt x="165447" y="94597"/>
                        <a:pt x="165447" y="94597"/>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1" name="Google Shape;13581;p26"/>
                <p:cNvSpPr/>
                <p:nvPr/>
              </p:nvSpPr>
              <p:spPr>
                <a:xfrm>
                  <a:off x="2423453" y="2499930"/>
                  <a:ext cx="288707" cy="151295"/>
                </a:xfrm>
                <a:custGeom>
                  <a:avLst/>
                  <a:gdLst/>
                  <a:ahLst/>
                  <a:cxnLst/>
                  <a:rect l="l" t="t" r="r" b="b"/>
                  <a:pathLst>
                    <a:path w="288707" h="151295" extrusionOk="0">
                      <a:moveTo>
                        <a:pt x="0" y="76489"/>
                      </a:moveTo>
                      <a:cubicBezTo>
                        <a:pt x="0" y="76489"/>
                        <a:pt x="44017" y="83144"/>
                        <a:pt x="66007" y="81702"/>
                      </a:cubicBezTo>
                      <a:cubicBezTo>
                        <a:pt x="78273" y="80889"/>
                        <a:pt x="86379" y="79364"/>
                        <a:pt x="86379" y="79364"/>
                      </a:cubicBezTo>
                      <a:cubicBezTo>
                        <a:pt x="86379" y="79364"/>
                        <a:pt x="82303" y="83412"/>
                        <a:pt x="70555" y="91223"/>
                      </a:cubicBezTo>
                      <a:cubicBezTo>
                        <a:pt x="58797" y="99033"/>
                        <a:pt x="39377" y="110588"/>
                        <a:pt x="39377" y="110588"/>
                      </a:cubicBezTo>
                      <a:cubicBezTo>
                        <a:pt x="39377" y="110588"/>
                        <a:pt x="58908" y="103295"/>
                        <a:pt x="72237" y="95530"/>
                      </a:cubicBezTo>
                      <a:cubicBezTo>
                        <a:pt x="85556" y="87766"/>
                        <a:pt x="92674" y="79539"/>
                        <a:pt x="92674" y="79539"/>
                      </a:cubicBezTo>
                      <a:cubicBezTo>
                        <a:pt x="92674" y="79539"/>
                        <a:pt x="103544" y="79752"/>
                        <a:pt x="113934" y="78180"/>
                      </a:cubicBezTo>
                      <a:cubicBezTo>
                        <a:pt x="124314" y="76609"/>
                        <a:pt x="134204" y="73254"/>
                        <a:pt x="134204" y="73254"/>
                      </a:cubicBezTo>
                      <a:lnTo>
                        <a:pt x="116420" y="96593"/>
                      </a:lnTo>
                      <a:cubicBezTo>
                        <a:pt x="116420" y="96593"/>
                        <a:pt x="110125" y="94874"/>
                        <a:pt x="99394" y="98275"/>
                      </a:cubicBezTo>
                      <a:cubicBezTo>
                        <a:pt x="88662" y="101668"/>
                        <a:pt x="73494" y="110172"/>
                        <a:pt x="73494" y="110172"/>
                      </a:cubicBezTo>
                      <a:cubicBezTo>
                        <a:pt x="73494" y="110172"/>
                        <a:pt x="88422" y="105134"/>
                        <a:pt x="97841" y="102759"/>
                      </a:cubicBezTo>
                      <a:cubicBezTo>
                        <a:pt x="107260" y="100392"/>
                        <a:pt x="111170" y="100688"/>
                        <a:pt x="111170" y="100688"/>
                      </a:cubicBezTo>
                      <a:lnTo>
                        <a:pt x="91481" y="120275"/>
                      </a:lnTo>
                      <a:lnTo>
                        <a:pt x="64509" y="144825"/>
                      </a:lnTo>
                      <a:lnTo>
                        <a:pt x="93413" y="123889"/>
                      </a:lnTo>
                      <a:cubicBezTo>
                        <a:pt x="93413" y="123889"/>
                        <a:pt x="95327" y="126911"/>
                        <a:pt x="93395" y="133761"/>
                      </a:cubicBezTo>
                      <a:cubicBezTo>
                        <a:pt x="91454" y="140619"/>
                        <a:pt x="85667" y="151295"/>
                        <a:pt x="85667" y="151295"/>
                      </a:cubicBezTo>
                      <a:cubicBezTo>
                        <a:pt x="85667" y="151295"/>
                        <a:pt x="93765" y="140915"/>
                        <a:pt x="96898" y="132975"/>
                      </a:cubicBezTo>
                      <a:cubicBezTo>
                        <a:pt x="100022" y="125035"/>
                        <a:pt x="98174" y="119544"/>
                        <a:pt x="98174" y="119544"/>
                      </a:cubicBezTo>
                      <a:lnTo>
                        <a:pt x="113730" y="103738"/>
                      </a:lnTo>
                      <a:lnTo>
                        <a:pt x="122992" y="95049"/>
                      </a:lnTo>
                      <a:cubicBezTo>
                        <a:pt x="122992" y="95049"/>
                        <a:pt x="125950" y="99523"/>
                        <a:pt x="126246" y="108961"/>
                      </a:cubicBezTo>
                      <a:cubicBezTo>
                        <a:pt x="126551" y="118408"/>
                        <a:pt x="124203" y="132818"/>
                        <a:pt x="124203" y="132818"/>
                      </a:cubicBezTo>
                      <a:cubicBezTo>
                        <a:pt x="124203" y="132818"/>
                        <a:pt x="130008" y="119433"/>
                        <a:pt x="130923" y="108730"/>
                      </a:cubicBezTo>
                      <a:cubicBezTo>
                        <a:pt x="131838" y="98035"/>
                        <a:pt x="127863" y="90021"/>
                        <a:pt x="127863" y="90021"/>
                      </a:cubicBezTo>
                      <a:lnTo>
                        <a:pt x="140379" y="72403"/>
                      </a:lnTo>
                      <a:cubicBezTo>
                        <a:pt x="140379" y="72403"/>
                        <a:pt x="146369" y="71322"/>
                        <a:pt x="156971" y="67856"/>
                      </a:cubicBezTo>
                      <a:cubicBezTo>
                        <a:pt x="167582" y="64398"/>
                        <a:pt x="288707" y="39386"/>
                        <a:pt x="288707" y="39386"/>
                      </a:cubicBezTo>
                      <a:lnTo>
                        <a:pt x="279372" y="36030"/>
                      </a:lnTo>
                      <a:cubicBezTo>
                        <a:pt x="279372" y="36030"/>
                        <a:pt x="168543" y="55432"/>
                        <a:pt x="157738" y="60220"/>
                      </a:cubicBezTo>
                      <a:cubicBezTo>
                        <a:pt x="146933" y="65018"/>
                        <a:pt x="138465" y="66340"/>
                        <a:pt x="138465" y="66340"/>
                      </a:cubicBezTo>
                      <a:lnTo>
                        <a:pt x="129934" y="54018"/>
                      </a:lnTo>
                      <a:cubicBezTo>
                        <a:pt x="129934" y="54018"/>
                        <a:pt x="139473" y="46845"/>
                        <a:pt x="145509" y="35799"/>
                      </a:cubicBezTo>
                      <a:cubicBezTo>
                        <a:pt x="151545" y="24754"/>
                        <a:pt x="156305" y="9548"/>
                        <a:pt x="156305" y="9548"/>
                      </a:cubicBezTo>
                      <a:cubicBezTo>
                        <a:pt x="156305" y="9548"/>
                        <a:pt x="149909" y="24153"/>
                        <a:pt x="142606" y="34136"/>
                      </a:cubicBezTo>
                      <a:cubicBezTo>
                        <a:pt x="135304" y="44118"/>
                        <a:pt x="127078" y="50543"/>
                        <a:pt x="127078" y="50543"/>
                      </a:cubicBezTo>
                      <a:lnTo>
                        <a:pt x="112834" y="31843"/>
                      </a:lnTo>
                      <a:cubicBezTo>
                        <a:pt x="112834" y="31843"/>
                        <a:pt x="116485" y="26954"/>
                        <a:pt x="115560" y="18995"/>
                      </a:cubicBezTo>
                      <a:cubicBezTo>
                        <a:pt x="114636" y="11027"/>
                        <a:pt x="109136" y="0"/>
                        <a:pt x="109136" y="0"/>
                      </a:cubicBezTo>
                      <a:cubicBezTo>
                        <a:pt x="109136" y="0"/>
                        <a:pt x="111891" y="12238"/>
                        <a:pt x="112214" y="19402"/>
                      </a:cubicBezTo>
                      <a:cubicBezTo>
                        <a:pt x="112538" y="26565"/>
                        <a:pt x="110430" y="28654"/>
                        <a:pt x="110430" y="28654"/>
                      </a:cubicBezTo>
                      <a:lnTo>
                        <a:pt x="74788" y="1784"/>
                      </a:lnTo>
                      <a:cubicBezTo>
                        <a:pt x="74788" y="1784"/>
                        <a:pt x="97037" y="22739"/>
                        <a:pt x="107482" y="34173"/>
                      </a:cubicBezTo>
                      <a:cubicBezTo>
                        <a:pt x="115357" y="42797"/>
                        <a:pt x="117603" y="46512"/>
                        <a:pt x="117603" y="46512"/>
                      </a:cubicBezTo>
                      <a:cubicBezTo>
                        <a:pt x="117603" y="46512"/>
                        <a:pt x="112473" y="47973"/>
                        <a:pt x="104857" y="47982"/>
                      </a:cubicBezTo>
                      <a:cubicBezTo>
                        <a:pt x="97249" y="47991"/>
                        <a:pt x="88255" y="46272"/>
                        <a:pt x="88255" y="46272"/>
                      </a:cubicBezTo>
                      <a:cubicBezTo>
                        <a:pt x="88255" y="46272"/>
                        <a:pt x="97074" y="50404"/>
                        <a:pt x="104903" y="51652"/>
                      </a:cubicBezTo>
                      <a:cubicBezTo>
                        <a:pt x="112741" y="52890"/>
                        <a:pt x="119591" y="51236"/>
                        <a:pt x="119591" y="51236"/>
                      </a:cubicBezTo>
                      <a:lnTo>
                        <a:pt x="131921" y="67828"/>
                      </a:lnTo>
                      <a:cubicBezTo>
                        <a:pt x="131921" y="67828"/>
                        <a:pt x="121180" y="70222"/>
                        <a:pt x="112224" y="71867"/>
                      </a:cubicBezTo>
                      <a:cubicBezTo>
                        <a:pt x="103267" y="73522"/>
                        <a:pt x="93820" y="73439"/>
                        <a:pt x="93820" y="73439"/>
                      </a:cubicBezTo>
                      <a:cubicBezTo>
                        <a:pt x="93820" y="73439"/>
                        <a:pt x="87812" y="65452"/>
                        <a:pt x="78356" y="58788"/>
                      </a:cubicBezTo>
                      <a:cubicBezTo>
                        <a:pt x="68900" y="52114"/>
                        <a:pt x="56005" y="46771"/>
                        <a:pt x="56005" y="46771"/>
                      </a:cubicBezTo>
                      <a:cubicBezTo>
                        <a:pt x="56005" y="46771"/>
                        <a:pt x="66774" y="53944"/>
                        <a:pt x="74547" y="60655"/>
                      </a:cubicBezTo>
                      <a:cubicBezTo>
                        <a:pt x="82321" y="67375"/>
                        <a:pt x="87091" y="73633"/>
                        <a:pt x="87091" y="73633"/>
                      </a:cubicBezTo>
                      <a:cubicBezTo>
                        <a:pt x="87091" y="73633"/>
                        <a:pt x="81462" y="75962"/>
                        <a:pt x="64713" y="76701"/>
                      </a:cubicBezTo>
                      <a:cubicBezTo>
                        <a:pt x="42898" y="77672"/>
                        <a:pt x="0" y="76489"/>
                        <a:pt x="0" y="76489"/>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82" name="Google Shape;13582;p26"/>
              <p:cNvGrpSpPr/>
              <p:nvPr/>
            </p:nvGrpSpPr>
            <p:grpSpPr>
              <a:xfrm>
                <a:off x="2752813" y="2316551"/>
                <a:ext cx="274870" cy="233792"/>
                <a:chOff x="2752813" y="2316551"/>
                <a:chExt cx="274870" cy="233792"/>
              </a:xfrm>
            </p:grpSpPr>
            <p:sp>
              <p:nvSpPr>
                <p:cNvPr id="13583" name="Google Shape;13583;p26"/>
                <p:cNvSpPr/>
                <p:nvPr/>
              </p:nvSpPr>
              <p:spPr>
                <a:xfrm>
                  <a:off x="2845665" y="2316551"/>
                  <a:ext cx="182018" cy="233792"/>
                </a:xfrm>
                <a:custGeom>
                  <a:avLst/>
                  <a:gdLst/>
                  <a:ahLst/>
                  <a:cxnLst/>
                  <a:rect l="l" t="t" r="r" b="b"/>
                  <a:pathLst>
                    <a:path w="182018" h="233792" extrusionOk="0">
                      <a:moveTo>
                        <a:pt x="29521" y="142135"/>
                      </a:moveTo>
                      <a:cubicBezTo>
                        <a:pt x="29521" y="142135"/>
                        <a:pt x="14334" y="173064"/>
                        <a:pt x="21368" y="196440"/>
                      </a:cubicBezTo>
                      <a:cubicBezTo>
                        <a:pt x="32442" y="233256"/>
                        <a:pt x="52990" y="233792"/>
                        <a:pt x="52990" y="233792"/>
                      </a:cubicBezTo>
                      <a:cubicBezTo>
                        <a:pt x="52990" y="233792"/>
                        <a:pt x="45105" y="207449"/>
                        <a:pt x="65441" y="201043"/>
                      </a:cubicBezTo>
                      <a:cubicBezTo>
                        <a:pt x="75997" y="197725"/>
                        <a:pt x="91156" y="205988"/>
                        <a:pt x="91156" y="205988"/>
                      </a:cubicBezTo>
                      <a:cubicBezTo>
                        <a:pt x="91156" y="205988"/>
                        <a:pt x="101897" y="196542"/>
                        <a:pt x="113627" y="195285"/>
                      </a:cubicBezTo>
                      <a:cubicBezTo>
                        <a:pt x="125366" y="194028"/>
                        <a:pt x="138093" y="200960"/>
                        <a:pt x="138093" y="200960"/>
                      </a:cubicBezTo>
                      <a:cubicBezTo>
                        <a:pt x="138093" y="200960"/>
                        <a:pt x="137918" y="186577"/>
                        <a:pt x="132520" y="173748"/>
                      </a:cubicBezTo>
                      <a:cubicBezTo>
                        <a:pt x="127112" y="160909"/>
                        <a:pt x="116483" y="149613"/>
                        <a:pt x="116483" y="149613"/>
                      </a:cubicBezTo>
                      <a:cubicBezTo>
                        <a:pt x="116483" y="149613"/>
                        <a:pt x="124783" y="149022"/>
                        <a:pt x="132455" y="147432"/>
                      </a:cubicBezTo>
                      <a:cubicBezTo>
                        <a:pt x="140136" y="145842"/>
                        <a:pt x="147180" y="143244"/>
                        <a:pt x="147180" y="143244"/>
                      </a:cubicBezTo>
                      <a:cubicBezTo>
                        <a:pt x="147180" y="143244"/>
                        <a:pt x="145220" y="136358"/>
                        <a:pt x="141846" y="131191"/>
                      </a:cubicBezTo>
                      <a:cubicBezTo>
                        <a:pt x="138473" y="126015"/>
                        <a:pt x="133703" y="122558"/>
                        <a:pt x="133703" y="122558"/>
                      </a:cubicBezTo>
                      <a:cubicBezTo>
                        <a:pt x="133703" y="122558"/>
                        <a:pt x="149500" y="111327"/>
                        <a:pt x="161581" y="100152"/>
                      </a:cubicBezTo>
                      <a:cubicBezTo>
                        <a:pt x="173653" y="88977"/>
                        <a:pt x="182018" y="77857"/>
                        <a:pt x="182018" y="77857"/>
                      </a:cubicBezTo>
                      <a:cubicBezTo>
                        <a:pt x="182018" y="77857"/>
                        <a:pt x="166591" y="70693"/>
                        <a:pt x="152430" y="67643"/>
                      </a:cubicBezTo>
                      <a:cubicBezTo>
                        <a:pt x="138269" y="64593"/>
                        <a:pt x="125366" y="65646"/>
                        <a:pt x="125366" y="65646"/>
                      </a:cubicBezTo>
                      <a:cubicBezTo>
                        <a:pt x="125366" y="65646"/>
                        <a:pt x="128342" y="60017"/>
                        <a:pt x="129654" y="54573"/>
                      </a:cubicBezTo>
                      <a:cubicBezTo>
                        <a:pt x="130976" y="49129"/>
                        <a:pt x="130634" y="43878"/>
                        <a:pt x="130634" y="43878"/>
                      </a:cubicBezTo>
                      <a:cubicBezTo>
                        <a:pt x="130634" y="43878"/>
                        <a:pt x="119293" y="45588"/>
                        <a:pt x="109347" y="51097"/>
                      </a:cubicBezTo>
                      <a:cubicBezTo>
                        <a:pt x="99401" y="56606"/>
                        <a:pt x="90869" y="65914"/>
                        <a:pt x="90869" y="65914"/>
                      </a:cubicBezTo>
                      <a:cubicBezTo>
                        <a:pt x="90869" y="65914"/>
                        <a:pt x="96905" y="45736"/>
                        <a:pt x="97376" y="29265"/>
                      </a:cubicBezTo>
                      <a:cubicBezTo>
                        <a:pt x="97848" y="12784"/>
                        <a:pt x="92746" y="0"/>
                        <a:pt x="92746" y="0"/>
                      </a:cubicBezTo>
                      <a:cubicBezTo>
                        <a:pt x="92746" y="0"/>
                        <a:pt x="82670" y="17507"/>
                        <a:pt x="71652" y="26140"/>
                      </a:cubicBezTo>
                      <a:cubicBezTo>
                        <a:pt x="60634" y="34773"/>
                        <a:pt x="48673" y="34533"/>
                        <a:pt x="48673" y="34533"/>
                      </a:cubicBezTo>
                      <a:cubicBezTo>
                        <a:pt x="48673" y="34533"/>
                        <a:pt x="50411" y="59333"/>
                        <a:pt x="21636" y="64731"/>
                      </a:cubicBezTo>
                      <a:cubicBezTo>
                        <a:pt x="10230" y="66866"/>
                        <a:pt x="5285" y="57780"/>
                        <a:pt x="5285" y="57780"/>
                      </a:cubicBezTo>
                      <a:cubicBezTo>
                        <a:pt x="5285" y="57780"/>
                        <a:pt x="-3783" y="77765"/>
                        <a:pt x="1837" y="99209"/>
                      </a:cubicBezTo>
                      <a:cubicBezTo>
                        <a:pt x="7448" y="120654"/>
                        <a:pt x="29521" y="142135"/>
                        <a:pt x="29521" y="14213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4" name="Google Shape;13584;p26"/>
                <p:cNvSpPr/>
                <p:nvPr/>
              </p:nvSpPr>
              <p:spPr>
                <a:xfrm>
                  <a:off x="2752813" y="2360152"/>
                  <a:ext cx="254894" cy="180421"/>
                </a:xfrm>
                <a:custGeom>
                  <a:avLst/>
                  <a:gdLst/>
                  <a:ahLst/>
                  <a:cxnLst/>
                  <a:rect l="l" t="t" r="r" b="b"/>
                  <a:pathLst>
                    <a:path w="254894" h="180421" extrusionOk="0">
                      <a:moveTo>
                        <a:pt x="254895" y="39867"/>
                      </a:moveTo>
                      <a:cubicBezTo>
                        <a:pt x="254895" y="39867"/>
                        <a:pt x="211507" y="49840"/>
                        <a:pt x="191587" y="59259"/>
                      </a:cubicBezTo>
                      <a:cubicBezTo>
                        <a:pt x="180477" y="64519"/>
                        <a:pt x="173498" y="68918"/>
                        <a:pt x="173498" y="68918"/>
                      </a:cubicBezTo>
                      <a:cubicBezTo>
                        <a:pt x="173498" y="68918"/>
                        <a:pt x="175800" y="63650"/>
                        <a:pt x="183869" y="52068"/>
                      </a:cubicBezTo>
                      <a:cubicBezTo>
                        <a:pt x="191929" y="40495"/>
                        <a:pt x="205748" y="22609"/>
                        <a:pt x="205748" y="22609"/>
                      </a:cubicBezTo>
                      <a:cubicBezTo>
                        <a:pt x="205748" y="22609"/>
                        <a:pt x="190265" y="36567"/>
                        <a:pt x="180717" y="48685"/>
                      </a:cubicBezTo>
                      <a:cubicBezTo>
                        <a:pt x="171178" y="60803"/>
                        <a:pt x="167582" y="71063"/>
                        <a:pt x="167582" y="71063"/>
                      </a:cubicBezTo>
                      <a:cubicBezTo>
                        <a:pt x="167582" y="71063"/>
                        <a:pt x="157396" y="74862"/>
                        <a:pt x="148310" y="80140"/>
                      </a:cubicBezTo>
                      <a:cubicBezTo>
                        <a:pt x="139233" y="85418"/>
                        <a:pt x="131265" y="92166"/>
                        <a:pt x="131265" y="92166"/>
                      </a:cubicBezTo>
                      <a:lnTo>
                        <a:pt x="139224" y="63927"/>
                      </a:lnTo>
                      <a:cubicBezTo>
                        <a:pt x="139224" y="63927"/>
                        <a:pt x="145713" y="63215"/>
                        <a:pt x="154457" y="56107"/>
                      </a:cubicBezTo>
                      <a:cubicBezTo>
                        <a:pt x="163192" y="49008"/>
                        <a:pt x="174173" y="35522"/>
                        <a:pt x="174173" y="35522"/>
                      </a:cubicBezTo>
                      <a:cubicBezTo>
                        <a:pt x="174173" y="35522"/>
                        <a:pt x="162138" y="45699"/>
                        <a:pt x="154253" y="51365"/>
                      </a:cubicBezTo>
                      <a:cubicBezTo>
                        <a:pt x="146359" y="57032"/>
                        <a:pt x="142616" y="58187"/>
                        <a:pt x="142616" y="58187"/>
                      </a:cubicBezTo>
                      <a:lnTo>
                        <a:pt x="153727" y="32740"/>
                      </a:lnTo>
                      <a:lnTo>
                        <a:pt x="169791" y="0"/>
                      </a:lnTo>
                      <a:lnTo>
                        <a:pt x="150602" y="30087"/>
                      </a:lnTo>
                      <a:cubicBezTo>
                        <a:pt x="150602" y="30087"/>
                        <a:pt x="147718" y="27980"/>
                        <a:pt x="146997" y="20899"/>
                      </a:cubicBezTo>
                      <a:cubicBezTo>
                        <a:pt x="146285" y="13810"/>
                        <a:pt x="147746" y="1747"/>
                        <a:pt x="147746" y="1747"/>
                      </a:cubicBezTo>
                      <a:cubicBezTo>
                        <a:pt x="147746" y="1747"/>
                        <a:pt x="144021" y="14383"/>
                        <a:pt x="144030" y="22914"/>
                      </a:cubicBezTo>
                      <a:cubicBezTo>
                        <a:pt x="144039" y="31446"/>
                        <a:pt x="147774" y="35883"/>
                        <a:pt x="147774" y="35883"/>
                      </a:cubicBezTo>
                      <a:lnTo>
                        <a:pt x="139104" y="56292"/>
                      </a:lnTo>
                      <a:lnTo>
                        <a:pt x="133687" y="67772"/>
                      </a:lnTo>
                      <a:cubicBezTo>
                        <a:pt x="133687" y="67772"/>
                        <a:pt x="129296" y="64704"/>
                        <a:pt x="125543" y="56033"/>
                      </a:cubicBezTo>
                      <a:cubicBezTo>
                        <a:pt x="121800" y="47363"/>
                        <a:pt x="118694" y="33100"/>
                        <a:pt x="118694" y="33100"/>
                      </a:cubicBezTo>
                      <a:cubicBezTo>
                        <a:pt x="118694" y="33100"/>
                        <a:pt x="118204" y="47677"/>
                        <a:pt x="121282" y="57965"/>
                      </a:cubicBezTo>
                      <a:cubicBezTo>
                        <a:pt x="124360" y="68253"/>
                        <a:pt x="130997" y="74243"/>
                        <a:pt x="130997" y="74243"/>
                      </a:cubicBezTo>
                      <a:lnTo>
                        <a:pt x="125830" y="95225"/>
                      </a:lnTo>
                      <a:cubicBezTo>
                        <a:pt x="125830" y="95225"/>
                        <a:pt x="120663" y="98433"/>
                        <a:pt x="112067" y="105550"/>
                      </a:cubicBezTo>
                      <a:cubicBezTo>
                        <a:pt x="108379" y="108600"/>
                        <a:pt x="81332" y="114368"/>
                        <a:pt x="58353" y="129620"/>
                      </a:cubicBezTo>
                      <a:cubicBezTo>
                        <a:pt x="27832" y="149881"/>
                        <a:pt x="0" y="180421"/>
                        <a:pt x="0" y="180421"/>
                      </a:cubicBezTo>
                      <a:lnTo>
                        <a:pt x="9918" y="180107"/>
                      </a:lnTo>
                      <a:cubicBezTo>
                        <a:pt x="9918" y="180107"/>
                        <a:pt x="34052" y="151868"/>
                        <a:pt x="61487" y="134509"/>
                      </a:cubicBezTo>
                      <a:cubicBezTo>
                        <a:pt x="84068" y="120228"/>
                        <a:pt x="110421" y="116734"/>
                        <a:pt x="114165" y="112936"/>
                      </a:cubicBezTo>
                      <a:cubicBezTo>
                        <a:pt x="122447" y="104506"/>
                        <a:pt x="129842" y="100161"/>
                        <a:pt x="129842" y="100161"/>
                      </a:cubicBezTo>
                      <a:lnTo>
                        <a:pt x="142302" y="108489"/>
                      </a:lnTo>
                      <a:cubicBezTo>
                        <a:pt x="142302" y="108489"/>
                        <a:pt x="136062" y="118657"/>
                        <a:pt x="134509" y="131154"/>
                      </a:cubicBezTo>
                      <a:cubicBezTo>
                        <a:pt x="132957" y="143642"/>
                        <a:pt x="134103" y="159531"/>
                        <a:pt x="134103" y="159531"/>
                      </a:cubicBezTo>
                      <a:cubicBezTo>
                        <a:pt x="134103" y="159531"/>
                        <a:pt x="134694" y="143605"/>
                        <a:pt x="137819" y="131635"/>
                      </a:cubicBezTo>
                      <a:cubicBezTo>
                        <a:pt x="140943" y="119665"/>
                        <a:pt x="146230" y="110671"/>
                        <a:pt x="146230" y="110671"/>
                      </a:cubicBezTo>
                      <a:lnTo>
                        <a:pt x="166353" y="122826"/>
                      </a:lnTo>
                      <a:cubicBezTo>
                        <a:pt x="166353" y="122826"/>
                        <a:pt x="164754" y="128723"/>
                        <a:pt x="168544" y="135785"/>
                      </a:cubicBezTo>
                      <a:cubicBezTo>
                        <a:pt x="172324" y="142856"/>
                        <a:pt x="181484" y="151092"/>
                        <a:pt x="181484" y="151092"/>
                      </a:cubicBezTo>
                      <a:cubicBezTo>
                        <a:pt x="181484" y="151092"/>
                        <a:pt x="174422" y="140721"/>
                        <a:pt x="171492" y="134177"/>
                      </a:cubicBezTo>
                      <a:cubicBezTo>
                        <a:pt x="168562" y="127633"/>
                        <a:pt x="169764" y="124915"/>
                        <a:pt x="169764" y="124915"/>
                      </a:cubicBezTo>
                      <a:lnTo>
                        <a:pt x="212782" y="136811"/>
                      </a:lnTo>
                      <a:cubicBezTo>
                        <a:pt x="212782" y="136811"/>
                        <a:pt x="184387" y="125497"/>
                        <a:pt x="170475" y="118694"/>
                      </a:cubicBezTo>
                      <a:cubicBezTo>
                        <a:pt x="159975" y="113573"/>
                        <a:pt x="156527" y="110939"/>
                        <a:pt x="156527" y="110939"/>
                      </a:cubicBezTo>
                      <a:cubicBezTo>
                        <a:pt x="156527" y="110939"/>
                        <a:pt x="160770" y="107704"/>
                        <a:pt x="167841" y="104894"/>
                      </a:cubicBezTo>
                      <a:cubicBezTo>
                        <a:pt x="174912" y="102093"/>
                        <a:pt x="183906" y="100383"/>
                        <a:pt x="183906" y="100383"/>
                      </a:cubicBezTo>
                      <a:cubicBezTo>
                        <a:pt x="183906" y="100383"/>
                        <a:pt x="174191" y="99782"/>
                        <a:pt x="166455" y="101501"/>
                      </a:cubicBezTo>
                      <a:cubicBezTo>
                        <a:pt x="158708" y="103221"/>
                        <a:pt x="152950" y="107278"/>
                        <a:pt x="152950" y="107278"/>
                      </a:cubicBezTo>
                      <a:lnTo>
                        <a:pt x="135378" y="96371"/>
                      </a:lnTo>
                      <a:cubicBezTo>
                        <a:pt x="135378" y="96371"/>
                        <a:pt x="144483" y="90197"/>
                        <a:pt x="152220" y="85381"/>
                      </a:cubicBezTo>
                      <a:cubicBezTo>
                        <a:pt x="159947" y="80556"/>
                        <a:pt x="168756" y="77164"/>
                        <a:pt x="168756" y="77164"/>
                      </a:cubicBezTo>
                      <a:cubicBezTo>
                        <a:pt x="168756" y="77164"/>
                        <a:pt x="177278" y="82377"/>
                        <a:pt x="188528" y="85113"/>
                      </a:cubicBezTo>
                      <a:cubicBezTo>
                        <a:pt x="199768" y="87840"/>
                        <a:pt x="213725" y="88071"/>
                        <a:pt x="213725" y="88071"/>
                      </a:cubicBezTo>
                      <a:cubicBezTo>
                        <a:pt x="213725" y="88071"/>
                        <a:pt x="201071" y="85363"/>
                        <a:pt x="191375" y="81970"/>
                      </a:cubicBezTo>
                      <a:cubicBezTo>
                        <a:pt x="181678" y="78578"/>
                        <a:pt x="174949" y="74511"/>
                        <a:pt x="174949" y="74511"/>
                      </a:cubicBezTo>
                      <a:cubicBezTo>
                        <a:pt x="174949" y="74511"/>
                        <a:pt x="179321" y="70268"/>
                        <a:pt x="194628" y="63428"/>
                      </a:cubicBezTo>
                      <a:cubicBezTo>
                        <a:pt x="214566" y="54517"/>
                        <a:pt x="254895" y="39867"/>
                        <a:pt x="254895" y="39867"/>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85" name="Google Shape;13585;p26"/>
              <p:cNvGrpSpPr/>
              <p:nvPr/>
            </p:nvGrpSpPr>
            <p:grpSpPr>
              <a:xfrm>
                <a:off x="1451933" y="2980691"/>
                <a:ext cx="335881" cy="290588"/>
                <a:chOff x="1451933" y="2980691"/>
                <a:chExt cx="335881" cy="290588"/>
              </a:xfrm>
            </p:grpSpPr>
            <p:sp>
              <p:nvSpPr>
                <p:cNvPr id="13586" name="Google Shape;13586;p26"/>
                <p:cNvSpPr/>
                <p:nvPr/>
              </p:nvSpPr>
              <p:spPr>
                <a:xfrm>
                  <a:off x="1451933" y="2980691"/>
                  <a:ext cx="335881" cy="290588"/>
                </a:xfrm>
                <a:custGeom>
                  <a:avLst/>
                  <a:gdLst/>
                  <a:ahLst/>
                  <a:cxnLst/>
                  <a:rect l="l" t="t" r="r" b="b"/>
                  <a:pathLst>
                    <a:path w="335881" h="290588" extrusionOk="0">
                      <a:moveTo>
                        <a:pt x="96848" y="83555"/>
                      </a:moveTo>
                      <a:cubicBezTo>
                        <a:pt x="96848" y="83555"/>
                        <a:pt x="43449" y="76013"/>
                        <a:pt x="21117" y="99592"/>
                      </a:cubicBezTo>
                      <a:cubicBezTo>
                        <a:pt x="-14045" y="136723"/>
                        <a:pt x="5320" y="169519"/>
                        <a:pt x="5320" y="169519"/>
                      </a:cubicBezTo>
                      <a:cubicBezTo>
                        <a:pt x="5320" y="169519"/>
                        <a:pt x="30517" y="143018"/>
                        <a:pt x="58331" y="171774"/>
                      </a:cubicBezTo>
                      <a:cubicBezTo>
                        <a:pt x="72760" y="186702"/>
                        <a:pt x="77215" y="215089"/>
                        <a:pt x="77215" y="215089"/>
                      </a:cubicBezTo>
                      <a:cubicBezTo>
                        <a:pt x="77215" y="215089"/>
                        <a:pt x="99473" y="227049"/>
                        <a:pt x="112488" y="244944"/>
                      </a:cubicBezTo>
                      <a:cubicBezTo>
                        <a:pt x="125493" y="262849"/>
                        <a:pt x="129246" y="286678"/>
                        <a:pt x="129246" y="286678"/>
                      </a:cubicBezTo>
                      <a:cubicBezTo>
                        <a:pt x="129246" y="286678"/>
                        <a:pt x="147021" y="278748"/>
                        <a:pt x="157780" y="263357"/>
                      </a:cubicBezTo>
                      <a:cubicBezTo>
                        <a:pt x="168539" y="247976"/>
                        <a:pt x="172274" y="225136"/>
                        <a:pt x="172274" y="225136"/>
                      </a:cubicBezTo>
                      <a:cubicBezTo>
                        <a:pt x="172274" y="225136"/>
                        <a:pt x="181101" y="237947"/>
                        <a:pt x="190566" y="249243"/>
                      </a:cubicBezTo>
                      <a:cubicBezTo>
                        <a:pt x="200031" y="260538"/>
                        <a:pt x="210144" y="270317"/>
                        <a:pt x="210144" y="270317"/>
                      </a:cubicBezTo>
                      <a:cubicBezTo>
                        <a:pt x="210144" y="270317"/>
                        <a:pt x="216817" y="263533"/>
                        <a:pt x="219988" y="255445"/>
                      </a:cubicBezTo>
                      <a:cubicBezTo>
                        <a:pt x="223158" y="247357"/>
                        <a:pt x="222816" y="237957"/>
                        <a:pt x="222816" y="237957"/>
                      </a:cubicBezTo>
                      <a:cubicBezTo>
                        <a:pt x="222816" y="237957"/>
                        <a:pt x="252238" y="256970"/>
                        <a:pt x="277953" y="270133"/>
                      </a:cubicBezTo>
                      <a:cubicBezTo>
                        <a:pt x="303677" y="283286"/>
                        <a:pt x="325713" y="290588"/>
                        <a:pt x="325713" y="290588"/>
                      </a:cubicBezTo>
                      <a:cubicBezTo>
                        <a:pt x="325713" y="290588"/>
                        <a:pt x="319622" y="262368"/>
                        <a:pt x="309621" y="238335"/>
                      </a:cubicBezTo>
                      <a:cubicBezTo>
                        <a:pt x="299629" y="214303"/>
                        <a:pt x="285745" y="194448"/>
                        <a:pt x="285745" y="194448"/>
                      </a:cubicBezTo>
                      <a:cubicBezTo>
                        <a:pt x="285745" y="194448"/>
                        <a:pt x="295673" y="196158"/>
                        <a:pt x="303742" y="195335"/>
                      </a:cubicBezTo>
                      <a:cubicBezTo>
                        <a:pt x="311821" y="194522"/>
                        <a:pt x="318051" y="191185"/>
                        <a:pt x="318051" y="191185"/>
                      </a:cubicBezTo>
                      <a:cubicBezTo>
                        <a:pt x="318051" y="191185"/>
                        <a:pt x="304851" y="174150"/>
                        <a:pt x="288287" y="161347"/>
                      </a:cubicBezTo>
                      <a:cubicBezTo>
                        <a:pt x="271723" y="148555"/>
                        <a:pt x="251785" y="139995"/>
                        <a:pt x="251785" y="139995"/>
                      </a:cubicBezTo>
                      <a:cubicBezTo>
                        <a:pt x="251785" y="139995"/>
                        <a:pt x="282843" y="138803"/>
                        <a:pt x="303871" y="130770"/>
                      </a:cubicBezTo>
                      <a:cubicBezTo>
                        <a:pt x="324900" y="122738"/>
                        <a:pt x="335881" y="107856"/>
                        <a:pt x="335881" y="107856"/>
                      </a:cubicBezTo>
                      <a:cubicBezTo>
                        <a:pt x="335881" y="107856"/>
                        <a:pt x="304214" y="101238"/>
                        <a:pt x="282704" y="88408"/>
                      </a:cubicBezTo>
                      <a:cubicBezTo>
                        <a:pt x="261186" y="75569"/>
                        <a:pt x="249816" y="56519"/>
                        <a:pt x="249816" y="56519"/>
                      </a:cubicBezTo>
                      <a:cubicBezTo>
                        <a:pt x="249816" y="56519"/>
                        <a:pt x="220561" y="72491"/>
                        <a:pt x="185778" y="29833"/>
                      </a:cubicBezTo>
                      <a:cubicBezTo>
                        <a:pt x="171996" y="12927"/>
                        <a:pt x="178522" y="263"/>
                        <a:pt x="178522" y="263"/>
                      </a:cubicBezTo>
                      <a:cubicBezTo>
                        <a:pt x="178522" y="263"/>
                        <a:pt x="144747" y="-3434"/>
                        <a:pt x="123450" y="16874"/>
                      </a:cubicBezTo>
                      <a:cubicBezTo>
                        <a:pt x="102144" y="37181"/>
                        <a:pt x="96848" y="83555"/>
                        <a:pt x="96848" y="83555"/>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7" name="Google Shape;13587;p26"/>
                <p:cNvSpPr/>
                <p:nvPr/>
              </p:nvSpPr>
              <p:spPr>
                <a:xfrm>
                  <a:off x="1479659" y="3023548"/>
                  <a:ext cx="271523" cy="219123"/>
                </a:xfrm>
                <a:custGeom>
                  <a:avLst/>
                  <a:gdLst/>
                  <a:ahLst/>
                  <a:cxnLst/>
                  <a:rect l="l" t="t" r="r" b="b"/>
                  <a:pathLst>
                    <a:path w="271523" h="219123" extrusionOk="0">
                      <a:moveTo>
                        <a:pt x="271524" y="219123"/>
                      </a:moveTo>
                      <a:cubicBezTo>
                        <a:pt x="271524" y="219123"/>
                        <a:pt x="216785" y="155788"/>
                        <a:pt x="185607" y="129287"/>
                      </a:cubicBezTo>
                      <a:cubicBezTo>
                        <a:pt x="168220" y="114507"/>
                        <a:pt x="155917" y="105818"/>
                        <a:pt x="155917" y="105818"/>
                      </a:cubicBezTo>
                      <a:cubicBezTo>
                        <a:pt x="155917" y="105818"/>
                        <a:pt x="164745" y="106650"/>
                        <a:pt x="187049" y="113231"/>
                      </a:cubicBezTo>
                      <a:cubicBezTo>
                        <a:pt x="209362" y="119822"/>
                        <a:pt x="245162" y="132162"/>
                        <a:pt x="245162" y="132162"/>
                      </a:cubicBezTo>
                      <a:cubicBezTo>
                        <a:pt x="245162" y="132162"/>
                        <a:pt x="212634" y="115099"/>
                        <a:pt x="188213" y="106456"/>
                      </a:cubicBezTo>
                      <a:cubicBezTo>
                        <a:pt x="163792" y="97813"/>
                        <a:pt x="147469" y="97592"/>
                        <a:pt x="147469" y="97592"/>
                      </a:cubicBezTo>
                      <a:cubicBezTo>
                        <a:pt x="147469" y="97592"/>
                        <a:pt x="132799" y="83496"/>
                        <a:pt x="117363" y="71941"/>
                      </a:cubicBezTo>
                      <a:cubicBezTo>
                        <a:pt x="101936" y="60387"/>
                        <a:pt x="85741" y="51365"/>
                        <a:pt x="85741" y="51365"/>
                      </a:cubicBezTo>
                      <a:lnTo>
                        <a:pt x="128751" y="48925"/>
                      </a:lnTo>
                      <a:cubicBezTo>
                        <a:pt x="128751" y="48925"/>
                        <a:pt x="135970" y="58806"/>
                        <a:pt x="153338" y="68854"/>
                      </a:cubicBezTo>
                      <a:cubicBezTo>
                        <a:pt x="170716" y="78892"/>
                        <a:pt x="198252" y="89079"/>
                        <a:pt x="198252" y="89079"/>
                      </a:cubicBezTo>
                      <a:cubicBezTo>
                        <a:pt x="198252" y="89079"/>
                        <a:pt x="173831" y="75463"/>
                        <a:pt x="159069" y="65998"/>
                      </a:cubicBezTo>
                      <a:cubicBezTo>
                        <a:pt x="144307" y="56542"/>
                        <a:pt x="139205" y="51227"/>
                        <a:pt x="139205" y="51227"/>
                      </a:cubicBezTo>
                      <a:lnTo>
                        <a:pt x="181808" y="55257"/>
                      </a:lnTo>
                      <a:lnTo>
                        <a:pt x="238331" y="63225"/>
                      </a:lnTo>
                      <a:lnTo>
                        <a:pt x="182076" y="48897"/>
                      </a:lnTo>
                      <a:cubicBezTo>
                        <a:pt x="182076" y="48897"/>
                        <a:pt x="181891" y="43204"/>
                        <a:pt x="190034" y="38295"/>
                      </a:cubicBezTo>
                      <a:cubicBezTo>
                        <a:pt x="198178" y="33387"/>
                        <a:pt x="214659" y="29265"/>
                        <a:pt x="214659" y="29265"/>
                      </a:cubicBezTo>
                      <a:cubicBezTo>
                        <a:pt x="214659" y="29265"/>
                        <a:pt x="195266" y="30106"/>
                        <a:pt x="184627" y="34672"/>
                      </a:cubicBezTo>
                      <a:cubicBezTo>
                        <a:pt x="173979" y="39229"/>
                        <a:pt x="172084" y="47502"/>
                        <a:pt x="172084" y="47502"/>
                      </a:cubicBezTo>
                      <a:lnTo>
                        <a:pt x="138161" y="44664"/>
                      </a:lnTo>
                      <a:lnTo>
                        <a:pt x="118555" y="42215"/>
                      </a:lnTo>
                      <a:cubicBezTo>
                        <a:pt x="118555" y="42215"/>
                        <a:pt x="118102" y="33618"/>
                        <a:pt x="125266" y="23071"/>
                      </a:cubicBezTo>
                      <a:cubicBezTo>
                        <a:pt x="132439" y="12516"/>
                        <a:pt x="147219" y="0"/>
                        <a:pt x="147219" y="0"/>
                      </a:cubicBezTo>
                      <a:cubicBezTo>
                        <a:pt x="147219" y="0"/>
                        <a:pt x="128547" y="7007"/>
                        <a:pt x="118703" y="17359"/>
                      </a:cubicBezTo>
                      <a:cubicBezTo>
                        <a:pt x="108859" y="27712"/>
                        <a:pt x="107852" y="41401"/>
                        <a:pt x="107852" y="41401"/>
                      </a:cubicBezTo>
                      <a:lnTo>
                        <a:pt x="76618" y="44405"/>
                      </a:lnTo>
                      <a:cubicBezTo>
                        <a:pt x="76618" y="44405"/>
                        <a:pt x="67578" y="37944"/>
                        <a:pt x="50321" y="28128"/>
                      </a:cubicBezTo>
                      <a:cubicBezTo>
                        <a:pt x="33063" y="18321"/>
                        <a:pt x="7579" y="5158"/>
                        <a:pt x="7579" y="5158"/>
                      </a:cubicBezTo>
                      <a:lnTo>
                        <a:pt x="0" y="18884"/>
                      </a:lnTo>
                      <a:cubicBezTo>
                        <a:pt x="0" y="18884"/>
                        <a:pt x="24560" y="26750"/>
                        <a:pt x="43148" y="35375"/>
                      </a:cubicBezTo>
                      <a:cubicBezTo>
                        <a:pt x="61746" y="43999"/>
                        <a:pt x="74372" y="53381"/>
                        <a:pt x="74372" y="53381"/>
                      </a:cubicBezTo>
                      <a:lnTo>
                        <a:pt x="76119" y="77524"/>
                      </a:lnTo>
                      <a:cubicBezTo>
                        <a:pt x="76119" y="77524"/>
                        <a:pt x="57346" y="73087"/>
                        <a:pt x="40236" y="77275"/>
                      </a:cubicBezTo>
                      <a:cubicBezTo>
                        <a:pt x="23136" y="81471"/>
                        <a:pt x="4418" y="91759"/>
                        <a:pt x="4418" y="91759"/>
                      </a:cubicBezTo>
                      <a:cubicBezTo>
                        <a:pt x="4418" y="91759"/>
                        <a:pt x="24874" y="84207"/>
                        <a:pt x="42861" y="82775"/>
                      </a:cubicBezTo>
                      <a:cubicBezTo>
                        <a:pt x="60840" y="81342"/>
                        <a:pt x="77228" y="84919"/>
                        <a:pt x="77228" y="84919"/>
                      </a:cubicBezTo>
                      <a:lnTo>
                        <a:pt x="81665" y="123224"/>
                      </a:lnTo>
                      <a:cubicBezTo>
                        <a:pt x="81665" y="123224"/>
                        <a:pt x="72755" y="123843"/>
                        <a:pt x="67615" y="133594"/>
                      </a:cubicBezTo>
                      <a:cubicBezTo>
                        <a:pt x="62485" y="143337"/>
                        <a:pt x="61136" y="162231"/>
                        <a:pt x="61136" y="162231"/>
                      </a:cubicBezTo>
                      <a:cubicBezTo>
                        <a:pt x="61136" y="162231"/>
                        <a:pt x="67199" y="145537"/>
                        <a:pt x="72514" y="137412"/>
                      </a:cubicBezTo>
                      <a:cubicBezTo>
                        <a:pt x="77820" y="129287"/>
                        <a:pt x="82377" y="129731"/>
                        <a:pt x="82377" y="129731"/>
                      </a:cubicBezTo>
                      <a:lnTo>
                        <a:pt x="109460" y="204140"/>
                      </a:lnTo>
                      <a:cubicBezTo>
                        <a:pt x="109460" y="204140"/>
                        <a:pt x="95918" y="153191"/>
                        <a:pt x="90844" y="127549"/>
                      </a:cubicBezTo>
                      <a:cubicBezTo>
                        <a:pt x="87008" y="108203"/>
                        <a:pt x="86934" y="101344"/>
                        <a:pt x="86934" y="101344"/>
                      </a:cubicBezTo>
                      <a:cubicBezTo>
                        <a:pt x="86934" y="101344"/>
                        <a:pt x="95105" y="106327"/>
                        <a:pt x="105494" y="116032"/>
                      </a:cubicBezTo>
                      <a:cubicBezTo>
                        <a:pt x="115893" y="125728"/>
                        <a:pt x="126782" y="139048"/>
                        <a:pt x="126782" y="139048"/>
                      </a:cubicBezTo>
                      <a:cubicBezTo>
                        <a:pt x="126782" y="139048"/>
                        <a:pt x="118075" y="123353"/>
                        <a:pt x="108378" y="112021"/>
                      </a:cubicBezTo>
                      <a:cubicBezTo>
                        <a:pt x="98691" y="100688"/>
                        <a:pt x="88006" y="93728"/>
                        <a:pt x="88006" y="93728"/>
                      </a:cubicBezTo>
                      <a:lnTo>
                        <a:pt x="84494" y="60128"/>
                      </a:lnTo>
                      <a:cubicBezTo>
                        <a:pt x="84494" y="60128"/>
                        <a:pt x="101076" y="71248"/>
                        <a:pt x="114627" y="80907"/>
                      </a:cubicBezTo>
                      <a:cubicBezTo>
                        <a:pt x="128187" y="90567"/>
                        <a:pt x="141007" y="102694"/>
                        <a:pt x="141007" y="102694"/>
                      </a:cubicBezTo>
                      <a:cubicBezTo>
                        <a:pt x="141007" y="102694"/>
                        <a:pt x="142801" y="118971"/>
                        <a:pt x="150353" y="138216"/>
                      </a:cubicBezTo>
                      <a:cubicBezTo>
                        <a:pt x="157904" y="157452"/>
                        <a:pt x="171224" y="179673"/>
                        <a:pt x="171224" y="179673"/>
                      </a:cubicBezTo>
                      <a:cubicBezTo>
                        <a:pt x="171224" y="179673"/>
                        <a:pt x="162267" y="158191"/>
                        <a:pt x="157054" y="141045"/>
                      </a:cubicBezTo>
                      <a:cubicBezTo>
                        <a:pt x="151841" y="123898"/>
                        <a:pt x="150353" y="111087"/>
                        <a:pt x="150353" y="111087"/>
                      </a:cubicBezTo>
                      <a:cubicBezTo>
                        <a:pt x="150353" y="111087"/>
                        <a:pt x="159910" y="115745"/>
                        <a:pt x="183370" y="136321"/>
                      </a:cubicBezTo>
                      <a:cubicBezTo>
                        <a:pt x="213919" y="163109"/>
                        <a:pt x="271524" y="219123"/>
                        <a:pt x="271524" y="219123"/>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88" name="Google Shape;13588;p26"/>
              <p:cNvGrpSpPr/>
              <p:nvPr/>
            </p:nvGrpSpPr>
            <p:grpSpPr>
              <a:xfrm>
                <a:off x="2569886" y="3569980"/>
                <a:ext cx="335848" cy="310797"/>
                <a:chOff x="2569886" y="3569980"/>
                <a:chExt cx="335848" cy="310797"/>
              </a:xfrm>
            </p:grpSpPr>
            <p:sp>
              <p:nvSpPr>
                <p:cNvPr id="13589" name="Google Shape;13589;p26"/>
                <p:cNvSpPr/>
                <p:nvPr/>
              </p:nvSpPr>
              <p:spPr>
                <a:xfrm>
                  <a:off x="2569886" y="3569980"/>
                  <a:ext cx="335848" cy="310797"/>
                </a:xfrm>
                <a:custGeom>
                  <a:avLst/>
                  <a:gdLst/>
                  <a:ahLst/>
                  <a:cxnLst/>
                  <a:rect l="l" t="t" r="r" b="b"/>
                  <a:pathLst>
                    <a:path w="335848" h="310797" extrusionOk="0">
                      <a:moveTo>
                        <a:pt x="191976" y="87922"/>
                      </a:moveTo>
                      <a:cubicBezTo>
                        <a:pt x="191976" y="87922"/>
                        <a:pt x="163293" y="38063"/>
                        <a:pt x="123103" y="18097"/>
                      </a:cubicBezTo>
                      <a:cubicBezTo>
                        <a:pt x="59823" y="-13339"/>
                        <a:pt x="38517" y="5730"/>
                        <a:pt x="38517" y="5730"/>
                      </a:cubicBezTo>
                      <a:cubicBezTo>
                        <a:pt x="38517" y="5730"/>
                        <a:pt x="83763" y="28265"/>
                        <a:pt x="72514" y="55053"/>
                      </a:cubicBezTo>
                      <a:cubicBezTo>
                        <a:pt x="66673" y="68955"/>
                        <a:pt x="39793" y="74029"/>
                        <a:pt x="39793" y="74029"/>
                      </a:cubicBezTo>
                      <a:cubicBezTo>
                        <a:pt x="39793" y="74029"/>
                        <a:pt x="42455" y="95104"/>
                        <a:pt x="32509" y="107777"/>
                      </a:cubicBezTo>
                      <a:cubicBezTo>
                        <a:pt x="22554" y="120459"/>
                        <a:pt x="0" y="124729"/>
                        <a:pt x="0" y="124729"/>
                      </a:cubicBezTo>
                      <a:cubicBezTo>
                        <a:pt x="0" y="124729"/>
                        <a:pt x="20557" y="140979"/>
                        <a:pt x="44165" y="150472"/>
                      </a:cubicBezTo>
                      <a:cubicBezTo>
                        <a:pt x="67772" y="159956"/>
                        <a:pt x="94421" y="162673"/>
                        <a:pt x="94421" y="162673"/>
                      </a:cubicBezTo>
                      <a:cubicBezTo>
                        <a:pt x="94421" y="162673"/>
                        <a:pt x="86962" y="171288"/>
                        <a:pt x="81545" y="180457"/>
                      </a:cubicBezTo>
                      <a:cubicBezTo>
                        <a:pt x="76128" y="189627"/>
                        <a:pt x="72755" y="199341"/>
                        <a:pt x="72755" y="199341"/>
                      </a:cubicBezTo>
                      <a:cubicBezTo>
                        <a:pt x="72755" y="199341"/>
                        <a:pt x="84494" y="205322"/>
                        <a:pt x="95198" y="208003"/>
                      </a:cubicBezTo>
                      <a:cubicBezTo>
                        <a:pt x="105901" y="210683"/>
                        <a:pt x="115579" y="210054"/>
                        <a:pt x="115579" y="210054"/>
                      </a:cubicBezTo>
                      <a:cubicBezTo>
                        <a:pt x="115579" y="210054"/>
                        <a:pt x="115709" y="238006"/>
                        <a:pt x="119489" y="262335"/>
                      </a:cubicBezTo>
                      <a:cubicBezTo>
                        <a:pt x="123260" y="286673"/>
                        <a:pt x="130673" y="307378"/>
                        <a:pt x="130673" y="307378"/>
                      </a:cubicBezTo>
                      <a:cubicBezTo>
                        <a:pt x="130673" y="307378"/>
                        <a:pt x="156250" y="300787"/>
                        <a:pt x="174746" y="290712"/>
                      </a:cubicBezTo>
                      <a:cubicBezTo>
                        <a:pt x="193233" y="280628"/>
                        <a:pt x="204639" y="267077"/>
                        <a:pt x="204639" y="267077"/>
                      </a:cubicBezTo>
                      <a:cubicBezTo>
                        <a:pt x="204639" y="267077"/>
                        <a:pt x="209649" y="276348"/>
                        <a:pt x="216054" y="283826"/>
                      </a:cubicBezTo>
                      <a:cubicBezTo>
                        <a:pt x="222451" y="291304"/>
                        <a:pt x="230243" y="296979"/>
                        <a:pt x="230243" y="296979"/>
                      </a:cubicBezTo>
                      <a:cubicBezTo>
                        <a:pt x="230243" y="296979"/>
                        <a:pt x="239154" y="284158"/>
                        <a:pt x="241289" y="268343"/>
                      </a:cubicBezTo>
                      <a:cubicBezTo>
                        <a:pt x="243415" y="252528"/>
                        <a:pt x="238756" y="233727"/>
                        <a:pt x="238756" y="233727"/>
                      </a:cubicBezTo>
                      <a:cubicBezTo>
                        <a:pt x="238756" y="233727"/>
                        <a:pt x="261328" y="262548"/>
                        <a:pt x="284224" y="281811"/>
                      </a:cubicBezTo>
                      <a:cubicBezTo>
                        <a:pt x="307120" y="301083"/>
                        <a:pt x="330349" y="310798"/>
                        <a:pt x="330349" y="310798"/>
                      </a:cubicBezTo>
                      <a:cubicBezTo>
                        <a:pt x="330349" y="310798"/>
                        <a:pt x="315606" y="281155"/>
                        <a:pt x="314376" y="260745"/>
                      </a:cubicBezTo>
                      <a:cubicBezTo>
                        <a:pt x="313147" y="240336"/>
                        <a:pt x="325441" y="229142"/>
                        <a:pt x="325441" y="229142"/>
                      </a:cubicBezTo>
                      <a:cubicBezTo>
                        <a:pt x="325441" y="229142"/>
                        <a:pt x="288532" y="202493"/>
                        <a:pt x="309653" y="168773"/>
                      </a:cubicBezTo>
                      <a:cubicBezTo>
                        <a:pt x="318018" y="155408"/>
                        <a:pt x="335849" y="161046"/>
                        <a:pt x="335849" y="161046"/>
                      </a:cubicBezTo>
                      <a:cubicBezTo>
                        <a:pt x="335849" y="161046"/>
                        <a:pt x="316576" y="129545"/>
                        <a:pt x="280546" y="110430"/>
                      </a:cubicBezTo>
                      <a:cubicBezTo>
                        <a:pt x="244515" y="91314"/>
                        <a:pt x="191976" y="87922"/>
                        <a:pt x="191976" y="87922"/>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0" name="Google Shape;13590;p26"/>
                <p:cNvSpPr/>
                <p:nvPr/>
              </p:nvSpPr>
              <p:spPr>
                <a:xfrm>
                  <a:off x="2617175" y="3592967"/>
                  <a:ext cx="256595" cy="258860"/>
                </a:xfrm>
                <a:custGeom>
                  <a:avLst/>
                  <a:gdLst/>
                  <a:ahLst/>
                  <a:cxnLst/>
                  <a:rect l="l" t="t" r="r" b="b"/>
                  <a:pathLst>
                    <a:path w="256595" h="258860" extrusionOk="0">
                      <a:moveTo>
                        <a:pt x="95401" y="258860"/>
                      </a:moveTo>
                      <a:cubicBezTo>
                        <a:pt x="95401" y="258860"/>
                        <a:pt x="124628" y="205914"/>
                        <a:pt x="131182" y="176077"/>
                      </a:cubicBezTo>
                      <a:cubicBezTo>
                        <a:pt x="134842" y="159429"/>
                        <a:pt x="135573" y="147727"/>
                        <a:pt x="135573" y="147727"/>
                      </a:cubicBezTo>
                      <a:cubicBezTo>
                        <a:pt x="135573" y="147727"/>
                        <a:pt x="140749" y="155945"/>
                        <a:pt x="149105" y="176890"/>
                      </a:cubicBezTo>
                      <a:cubicBezTo>
                        <a:pt x="157470" y="197836"/>
                        <a:pt x="169015" y="231500"/>
                        <a:pt x="169015" y="231500"/>
                      </a:cubicBezTo>
                      <a:cubicBezTo>
                        <a:pt x="169015" y="231500"/>
                        <a:pt x="164689" y="200720"/>
                        <a:pt x="157054" y="177750"/>
                      </a:cubicBezTo>
                      <a:cubicBezTo>
                        <a:pt x="149410" y="154771"/>
                        <a:pt x="138447" y="139603"/>
                        <a:pt x="138447" y="139603"/>
                      </a:cubicBezTo>
                      <a:cubicBezTo>
                        <a:pt x="138447" y="139603"/>
                        <a:pt x="143245" y="125506"/>
                        <a:pt x="144844" y="110791"/>
                      </a:cubicBezTo>
                      <a:cubicBezTo>
                        <a:pt x="146434" y="96066"/>
                        <a:pt x="144834" y="80722"/>
                        <a:pt x="144834" y="80722"/>
                      </a:cubicBezTo>
                      <a:lnTo>
                        <a:pt x="176927" y="120607"/>
                      </a:lnTo>
                      <a:cubicBezTo>
                        <a:pt x="176927" y="120607"/>
                        <a:pt x="171446" y="127632"/>
                        <a:pt x="172786" y="144104"/>
                      </a:cubicBezTo>
                      <a:cubicBezTo>
                        <a:pt x="174117" y="160585"/>
                        <a:pt x="182270" y="186503"/>
                        <a:pt x="182270" y="186503"/>
                      </a:cubicBezTo>
                      <a:cubicBezTo>
                        <a:pt x="182270" y="186503"/>
                        <a:pt x="179867" y="163367"/>
                        <a:pt x="179719" y="149336"/>
                      </a:cubicBezTo>
                      <a:cubicBezTo>
                        <a:pt x="179571" y="135313"/>
                        <a:pt x="181678" y="130396"/>
                        <a:pt x="181678" y="130396"/>
                      </a:cubicBezTo>
                      <a:lnTo>
                        <a:pt x="206654" y="170106"/>
                      </a:lnTo>
                      <a:lnTo>
                        <a:pt x="237028" y="222885"/>
                      </a:lnTo>
                      <a:lnTo>
                        <a:pt x="213540" y="170142"/>
                      </a:lnTo>
                      <a:cubicBezTo>
                        <a:pt x="213540" y="170142"/>
                        <a:pt x="219419" y="169782"/>
                        <a:pt x="230178" y="177186"/>
                      </a:cubicBezTo>
                      <a:cubicBezTo>
                        <a:pt x="240947" y="184590"/>
                        <a:pt x="256596" y="199768"/>
                        <a:pt x="256596" y="199768"/>
                      </a:cubicBezTo>
                      <a:cubicBezTo>
                        <a:pt x="256596" y="199768"/>
                        <a:pt x="242398" y="181780"/>
                        <a:pt x="230289" y="172038"/>
                      </a:cubicBezTo>
                      <a:cubicBezTo>
                        <a:pt x="218180" y="162304"/>
                        <a:pt x="208161" y="160816"/>
                        <a:pt x="208161" y="160816"/>
                      </a:cubicBezTo>
                      <a:lnTo>
                        <a:pt x="187872" y="129204"/>
                      </a:lnTo>
                      <a:lnTo>
                        <a:pt x="177001" y="110911"/>
                      </a:lnTo>
                      <a:cubicBezTo>
                        <a:pt x="177001" y="110911"/>
                        <a:pt x="185755" y="110208"/>
                        <a:pt x="201801" y="116512"/>
                      </a:cubicBezTo>
                      <a:cubicBezTo>
                        <a:pt x="217848" y="122826"/>
                        <a:pt x="241178" y="136145"/>
                        <a:pt x="241178" y="136145"/>
                      </a:cubicBezTo>
                      <a:cubicBezTo>
                        <a:pt x="241178" y="136145"/>
                        <a:pt x="220981" y="119027"/>
                        <a:pt x="203317" y="110227"/>
                      </a:cubicBezTo>
                      <a:cubicBezTo>
                        <a:pt x="185653" y="101427"/>
                        <a:pt x="170513" y="100937"/>
                        <a:pt x="170513" y="100937"/>
                      </a:cubicBezTo>
                      <a:lnTo>
                        <a:pt x="145925" y="72024"/>
                      </a:lnTo>
                      <a:cubicBezTo>
                        <a:pt x="145925" y="72024"/>
                        <a:pt x="146535" y="63409"/>
                        <a:pt x="145038" y="47058"/>
                      </a:cubicBezTo>
                      <a:cubicBezTo>
                        <a:pt x="143549" y="30697"/>
                        <a:pt x="139945" y="6590"/>
                        <a:pt x="139945" y="6590"/>
                      </a:cubicBezTo>
                      <a:lnTo>
                        <a:pt x="120266" y="0"/>
                      </a:lnTo>
                      <a:cubicBezTo>
                        <a:pt x="120266" y="0"/>
                        <a:pt x="128816" y="23071"/>
                        <a:pt x="132476" y="40634"/>
                      </a:cubicBezTo>
                      <a:cubicBezTo>
                        <a:pt x="136136" y="58187"/>
                        <a:pt x="134907" y="70231"/>
                        <a:pt x="134907" y="70231"/>
                      </a:cubicBezTo>
                      <a:lnTo>
                        <a:pt x="110643" y="72653"/>
                      </a:lnTo>
                      <a:cubicBezTo>
                        <a:pt x="110643" y="72653"/>
                        <a:pt x="102454" y="55072"/>
                        <a:pt x="86296" y="39312"/>
                      </a:cubicBezTo>
                      <a:cubicBezTo>
                        <a:pt x="70139" y="23552"/>
                        <a:pt x="46439" y="6507"/>
                        <a:pt x="46439" y="6507"/>
                      </a:cubicBezTo>
                      <a:cubicBezTo>
                        <a:pt x="46439" y="6507"/>
                        <a:pt x="68447" y="25271"/>
                        <a:pt x="82303" y="41928"/>
                      </a:cubicBezTo>
                      <a:cubicBezTo>
                        <a:pt x="96150" y="58584"/>
                        <a:pt x="103618" y="73928"/>
                        <a:pt x="103618" y="73928"/>
                      </a:cubicBezTo>
                      <a:lnTo>
                        <a:pt x="66266" y="79308"/>
                      </a:lnTo>
                      <a:cubicBezTo>
                        <a:pt x="66266" y="79308"/>
                        <a:pt x="59500" y="71054"/>
                        <a:pt x="45699" y="66608"/>
                      </a:cubicBezTo>
                      <a:cubicBezTo>
                        <a:pt x="31890" y="62161"/>
                        <a:pt x="11046" y="61533"/>
                        <a:pt x="11046" y="61533"/>
                      </a:cubicBezTo>
                      <a:cubicBezTo>
                        <a:pt x="11046" y="61533"/>
                        <a:pt x="32814" y="66617"/>
                        <a:pt x="45024" y="71276"/>
                      </a:cubicBezTo>
                      <a:cubicBezTo>
                        <a:pt x="57235" y="75943"/>
                        <a:pt x="59888" y="80195"/>
                        <a:pt x="59888" y="80195"/>
                      </a:cubicBezTo>
                      <a:lnTo>
                        <a:pt x="0" y="107805"/>
                      </a:lnTo>
                      <a:cubicBezTo>
                        <a:pt x="0" y="107805"/>
                        <a:pt x="44442" y="93543"/>
                        <a:pt x="67994" y="87978"/>
                      </a:cubicBezTo>
                      <a:cubicBezTo>
                        <a:pt x="85769" y="83782"/>
                        <a:pt x="92951" y="83486"/>
                        <a:pt x="92951" y="83486"/>
                      </a:cubicBezTo>
                      <a:cubicBezTo>
                        <a:pt x="92951" y="83486"/>
                        <a:pt x="93302" y="91241"/>
                        <a:pt x="90206" y="101215"/>
                      </a:cubicBezTo>
                      <a:cubicBezTo>
                        <a:pt x="87110" y="111198"/>
                        <a:pt x="80538" y="121754"/>
                        <a:pt x="80538" y="121754"/>
                      </a:cubicBezTo>
                      <a:cubicBezTo>
                        <a:pt x="80538" y="121754"/>
                        <a:pt x="91112" y="113148"/>
                        <a:pt x="96409" y="103766"/>
                      </a:cubicBezTo>
                      <a:cubicBezTo>
                        <a:pt x="101705" y="94384"/>
                        <a:pt x="101723" y="84235"/>
                        <a:pt x="101723" y="84235"/>
                      </a:cubicBezTo>
                      <a:lnTo>
                        <a:pt x="134750" y="79863"/>
                      </a:lnTo>
                      <a:cubicBezTo>
                        <a:pt x="134750" y="79863"/>
                        <a:pt x="134399" y="95632"/>
                        <a:pt x="133511" y="108545"/>
                      </a:cubicBezTo>
                      <a:cubicBezTo>
                        <a:pt x="132624" y="121448"/>
                        <a:pt x="128631" y="133770"/>
                        <a:pt x="128631" y="133770"/>
                      </a:cubicBezTo>
                      <a:cubicBezTo>
                        <a:pt x="128631" y="133770"/>
                        <a:pt x="112695" y="135970"/>
                        <a:pt x="97592" y="143623"/>
                      </a:cubicBezTo>
                      <a:cubicBezTo>
                        <a:pt x="82479" y="151277"/>
                        <a:pt x="68188" y="164375"/>
                        <a:pt x="68188" y="164375"/>
                      </a:cubicBezTo>
                      <a:cubicBezTo>
                        <a:pt x="68188" y="164375"/>
                        <a:pt x="84688" y="155353"/>
                        <a:pt x="99191" y="149936"/>
                      </a:cubicBezTo>
                      <a:cubicBezTo>
                        <a:pt x="113694" y="144529"/>
                        <a:pt x="126200" y="142727"/>
                        <a:pt x="126200" y="142727"/>
                      </a:cubicBezTo>
                      <a:cubicBezTo>
                        <a:pt x="126200" y="142727"/>
                        <a:pt x="127836" y="151758"/>
                        <a:pt x="122234" y="174228"/>
                      </a:cubicBezTo>
                      <a:cubicBezTo>
                        <a:pt x="114941" y="203493"/>
                        <a:pt x="95401" y="258860"/>
                        <a:pt x="95401" y="258860"/>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91" name="Google Shape;13591;p26"/>
              <p:cNvGrpSpPr/>
              <p:nvPr/>
            </p:nvGrpSpPr>
            <p:grpSpPr>
              <a:xfrm>
                <a:off x="3270740" y="1159568"/>
                <a:ext cx="248440" cy="204102"/>
                <a:chOff x="3270740" y="1159568"/>
                <a:chExt cx="248440" cy="204102"/>
              </a:xfrm>
            </p:grpSpPr>
            <p:sp>
              <p:nvSpPr>
                <p:cNvPr id="13592" name="Google Shape;13592;p26"/>
                <p:cNvSpPr/>
                <p:nvPr/>
              </p:nvSpPr>
              <p:spPr>
                <a:xfrm>
                  <a:off x="3270740" y="1159568"/>
                  <a:ext cx="248440" cy="204102"/>
                </a:xfrm>
                <a:custGeom>
                  <a:avLst/>
                  <a:gdLst/>
                  <a:ahLst/>
                  <a:cxnLst/>
                  <a:rect l="l" t="t" r="r" b="b"/>
                  <a:pathLst>
                    <a:path w="248440" h="204102" extrusionOk="0">
                      <a:moveTo>
                        <a:pt x="77577" y="133299"/>
                      </a:moveTo>
                      <a:cubicBezTo>
                        <a:pt x="77577" y="133299"/>
                        <a:pt x="39633" y="129361"/>
                        <a:pt x="20869" y="109451"/>
                      </a:cubicBezTo>
                      <a:cubicBezTo>
                        <a:pt x="-8683" y="78097"/>
                        <a:pt x="1809" y="58973"/>
                        <a:pt x="1809" y="58973"/>
                      </a:cubicBezTo>
                      <a:cubicBezTo>
                        <a:pt x="1809" y="58973"/>
                        <a:pt x="22976" y="81379"/>
                        <a:pt x="40039" y="66460"/>
                      </a:cubicBezTo>
                      <a:cubicBezTo>
                        <a:pt x="48904" y="58714"/>
                        <a:pt x="49052" y="40070"/>
                        <a:pt x="49052" y="40070"/>
                      </a:cubicBezTo>
                      <a:cubicBezTo>
                        <a:pt x="49052" y="40070"/>
                        <a:pt x="63915" y="35689"/>
                        <a:pt x="71411" y="25669"/>
                      </a:cubicBezTo>
                      <a:cubicBezTo>
                        <a:pt x="78917" y="15649"/>
                        <a:pt x="79056" y="0"/>
                        <a:pt x="79056" y="0"/>
                      </a:cubicBezTo>
                      <a:cubicBezTo>
                        <a:pt x="79056" y="0"/>
                        <a:pt x="92819" y="8448"/>
                        <a:pt x="102293" y="20788"/>
                      </a:cubicBezTo>
                      <a:cubicBezTo>
                        <a:pt x="111777" y="33137"/>
                        <a:pt x="116963" y="49378"/>
                        <a:pt x="116963" y="49378"/>
                      </a:cubicBezTo>
                      <a:cubicBezTo>
                        <a:pt x="116963" y="49378"/>
                        <a:pt x="121982" y="42122"/>
                        <a:pt x="127620" y="36012"/>
                      </a:cubicBezTo>
                      <a:cubicBezTo>
                        <a:pt x="133268" y="29902"/>
                        <a:pt x="139544" y="24948"/>
                        <a:pt x="139544" y="24948"/>
                      </a:cubicBezTo>
                      <a:cubicBezTo>
                        <a:pt x="139544" y="24948"/>
                        <a:pt x="145137" y="30716"/>
                        <a:pt x="148316" y="36779"/>
                      </a:cubicBezTo>
                      <a:cubicBezTo>
                        <a:pt x="151487" y="42852"/>
                        <a:pt x="152263" y="49212"/>
                        <a:pt x="152263" y="49212"/>
                      </a:cubicBezTo>
                      <a:cubicBezTo>
                        <a:pt x="152263" y="49212"/>
                        <a:pt x="171554" y="41225"/>
                        <a:pt x="188793" y="36613"/>
                      </a:cubicBezTo>
                      <a:cubicBezTo>
                        <a:pt x="206041" y="31991"/>
                        <a:pt x="221237" y="30753"/>
                        <a:pt x="221237" y="30753"/>
                      </a:cubicBezTo>
                      <a:cubicBezTo>
                        <a:pt x="221237" y="30753"/>
                        <a:pt x="219878" y="48999"/>
                        <a:pt x="215229" y="63724"/>
                      </a:cubicBezTo>
                      <a:cubicBezTo>
                        <a:pt x="210589" y="78448"/>
                        <a:pt x="202658" y="89651"/>
                        <a:pt x="202658" y="89651"/>
                      </a:cubicBezTo>
                      <a:cubicBezTo>
                        <a:pt x="202658" y="89651"/>
                        <a:pt x="209674" y="90178"/>
                        <a:pt x="215626" y="92110"/>
                      </a:cubicBezTo>
                      <a:cubicBezTo>
                        <a:pt x="221579" y="94042"/>
                        <a:pt x="226459" y="97379"/>
                        <a:pt x="226459" y="97379"/>
                      </a:cubicBezTo>
                      <a:cubicBezTo>
                        <a:pt x="226459" y="97379"/>
                        <a:pt x="218732" y="106779"/>
                        <a:pt x="208093" y="112704"/>
                      </a:cubicBezTo>
                      <a:cubicBezTo>
                        <a:pt x="197454" y="118629"/>
                        <a:pt x="183912" y="121079"/>
                        <a:pt x="183912" y="121079"/>
                      </a:cubicBezTo>
                      <a:cubicBezTo>
                        <a:pt x="183912" y="121079"/>
                        <a:pt x="206586" y="127179"/>
                        <a:pt x="222725" y="136247"/>
                      </a:cubicBezTo>
                      <a:cubicBezTo>
                        <a:pt x="238855" y="145315"/>
                        <a:pt x="248440" y="157350"/>
                        <a:pt x="248440" y="157350"/>
                      </a:cubicBezTo>
                      <a:cubicBezTo>
                        <a:pt x="248440" y="157350"/>
                        <a:pt x="226173" y="156490"/>
                        <a:pt x="211948" y="161602"/>
                      </a:cubicBezTo>
                      <a:cubicBezTo>
                        <a:pt x="197722" y="166704"/>
                        <a:pt x="191547" y="177796"/>
                        <a:pt x="191547" y="177796"/>
                      </a:cubicBezTo>
                      <a:cubicBezTo>
                        <a:pt x="191547" y="177796"/>
                        <a:pt x="168578" y="161907"/>
                        <a:pt x="147956" y="185135"/>
                      </a:cubicBezTo>
                      <a:cubicBezTo>
                        <a:pt x="139785" y="194342"/>
                        <a:pt x="145894" y="204103"/>
                        <a:pt x="145894" y="204103"/>
                      </a:cubicBezTo>
                      <a:cubicBezTo>
                        <a:pt x="145894" y="204103"/>
                        <a:pt x="121778" y="200886"/>
                        <a:pt x="104114" y="183388"/>
                      </a:cubicBezTo>
                      <a:cubicBezTo>
                        <a:pt x="86450" y="165891"/>
                        <a:pt x="77577" y="133299"/>
                        <a:pt x="77577" y="13329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3" name="Google Shape;13593;p26"/>
                <p:cNvSpPr/>
                <p:nvPr/>
              </p:nvSpPr>
              <p:spPr>
                <a:xfrm>
                  <a:off x="3295805" y="1188037"/>
                  <a:ext cx="180070" cy="145915"/>
                </a:xfrm>
                <a:custGeom>
                  <a:avLst/>
                  <a:gdLst/>
                  <a:ahLst/>
                  <a:cxnLst/>
                  <a:rect l="l" t="t" r="r" b="b"/>
                  <a:pathLst>
                    <a:path w="180070" h="145915" extrusionOk="0">
                      <a:moveTo>
                        <a:pt x="180070" y="17331"/>
                      </a:moveTo>
                      <a:cubicBezTo>
                        <a:pt x="180070" y="17331"/>
                        <a:pt x="147201" y="51301"/>
                        <a:pt x="127447" y="64103"/>
                      </a:cubicBezTo>
                      <a:cubicBezTo>
                        <a:pt x="116430" y="71248"/>
                        <a:pt x="108452" y="75093"/>
                        <a:pt x="108452" y="75093"/>
                      </a:cubicBezTo>
                      <a:cubicBezTo>
                        <a:pt x="108452" y="75093"/>
                        <a:pt x="114756" y="76027"/>
                        <a:pt x="130239" y="75324"/>
                      </a:cubicBezTo>
                      <a:cubicBezTo>
                        <a:pt x="145722" y="74613"/>
                        <a:pt x="170364" y="72274"/>
                        <a:pt x="170364" y="72274"/>
                      </a:cubicBezTo>
                      <a:cubicBezTo>
                        <a:pt x="170364" y="72274"/>
                        <a:pt x="148606" y="78402"/>
                        <a:pt x="131820" y="80149"/>
                      </a:cubicBezTo>
                      <a:cubicBezTo>
                        <a:pt x="115024" y="81906"/>
                        <a:pt x="103212" y="79280"/>
                        <a:pt x="103212" y="79280"/>
                      </a:cubicBezTo>
                      <a:cubicBezTo>
                        <a:pt x="103212" y="79280"/>
                        <a:pt x="94088" y="86416"/>
                        <a:pt x="84142" y="91685"/>
                      </a:cubicBezTo>
                      <a:cubicBezTo>
                        <a:pt x="74187" y="96954"/>
                        <a:pt x="63410" y="100364"/>
                        <a:pt x="63410" y="100364"/>
                      </a:cubicBezTo>
                      <a:lnTo>
                        <a:pt x="94902" y="109349"/>
                      </a:lnTo>
                      <a:cubicBezTo>
                        <a:pt x="94902" y="109349"/>
                        <a:pt x="99061" y="103822"/>
                        <a:pt x="110588" y="99912"/>
                      </a:cubicBezTo>
                      <a:cubicBezTo>
                        <a:pt x="122114" y="96011"/>
                        <a:pt x="140989" y="93737"/>
                        <a:pt x="140989" y="93737"/>
                      </a:cubicBezTo>
                      <a:cubicBezTo>
                        <a:pt x="140989" y="93737"/>
                        <a:pt x="124739" y="98886"/>
                        <a:pt x="115052" y="102842"/>
                      </a:cubicBezTo>
                      <a:cubicBezTo>
                        <a:pt x="105365" y="106789"/>
                        <a:pt x="102241" y="109552"/>
                        <a:pt x="102241" y="109552"/>
                      </a:cubicBezTo>
                      <a:lnTo>
                        <a:pt x="132726" y="114054"/>
                      </a:lnTo>
                      <a:lnTo>
                        <a:pt x="172888" y="118213"/>
                      </a:lnTo>
                      <a:lnTo>
                        <a:pt x="133613" y="118444"/>
                      </a:lnTo>
                      <a:cubicBezTo>
                        <a:pt x="133613" y="118444"/>
                        <a:pt x="134094" y="122299"/>
                        <a:pt x="140536" y="127041"/>
                      </a:cubicBezTo>
                      <a:cubicBezTo>
                        <a:pt x="146979" y="131773"/>
                        <a:pt x="159393" y="137393"/>
                        <a:pt x="159393" y="137393"/>
                      </a:cubicBezTo>
                      <a:cubicBezTo>
                        <a:pt x="159393" y="137393"/>
                        <a:pt x="145223" y="133521"/>
                        <a:pt x="137005" y="128594"/>
                      </a:cubicBezTo>
                      <a:cubicBezTo>
                        <a:pt x="128779" y="123667"/>
                        <a:pt x="126505" y="117696"/>
                        <a:pt x="126505" y="117696"/>
                      </a:cubicBezTo>
                      <a:lnTo>
                        <a:pt x="102195" y="113860"/>
                      </a:lnTo>
                      <a:lnTo>
                        <a:pt x="88228" y="112196"/>
                      </a:lnTo>
                      <a:cubicBezTo>
                        <a:pt x="88228" y="112196"/>
                        <a:pt x="88829" y="117992"/>
                        <a:pt x="95179" y="126422"/>
                      </a:cubicBezTo>
                      <a:cubicBezTo>
                        <a:pt x="101520" y="134852"/>
                        <a:pt x="113610" y="145916"/>
                        <a:pt x="113610" y="145916"/>
                      </a:cubicBezTo>
                      <a:cubicBezTo>
                        <a:pt x="113610" y="145916"/>
                        <a:pt x="99292" y="137957"/>
                        <a:pt x="91029" y="129213"/>
                      </a:cubicBezTo>
                      <a:cubicBezTo>
                        <a:pt x="82765" y="120460"/>
                        <a:pt x="80547" y="110930"/>
                        <a:pt x="80547" y="110930"/>
                      </a:cubicBezTo>
                      <a:lnTo>
                        <a:pt x="57549" y="103563"/>
                      </a:lnTo>
                      <a:cubicBezTo>
                        <a:pt x="57549" y="103563"/>
                        <a:pt x="51689" y="106447"/>
                        <a:pt x="40227" y="110218"/>
                      </a:cubicBezTo>
                      <a:cubicBezTo>
                        <a:pt x="28765" y="113980"/>
                        <a:pt x="11693" y="118639"/>
                        <a:pt x="11693" y="118639"/>
                      </a:cubicBezTo>
                      <a:lnTo>
                        <a:pt x="4705" y="107972"/>
                      </a:lnTo>
                      <a:cubicBezTo>
                        <a:pt x="4705" y="107972"/>
                        <a:pt x="21676" y="106770"/>
                        <a:pt x="34238" y="104043"/>
                      </a:cubicBezTo>
                      <a:cubicBezTo>
                        <a:pt x="46790" y="101317"/>
                        <a:pt x="54943" y="97055"/>
                        <a:pt x="54943" y="97055"/>
                      </a:cubicBezTo>
                      <a:lnTo>
                        <a:pt x="53593" y="80843"/>
                      </a:lnTo>
                      <a:cubicBezTo>
                        <a:pt x="53593" y="80843"/>
                        <a:pt x="40449" y="80695"/>
                        <a:pt x="27573" y="74917"/>
                      </a:cubicBezTo>
                      <a:cubicBezTo>
                        <a:pt x="14706" y="69140"/>
                        <a:pt x="0" y="58926"/>
                        <a:pt x="0" y="58926"/>
                      </a:cubicBezTo>
                      <a:cubicBezTo>
                        <a:pt x="0" y="58926"/>
                        <a:pt x="15677" y="67569"/>
                        <a:pt x="28886" y="71608"/>
                      </a:cubicBezTo>
                      <a:cubicBezTo>
                        <a:pt x="42085" y="75648"/>
                        <a:pt x="53593" y="75990"/>
                        <a:pt x="53593" y="75990"/>
                      </a:cubicBezTo>
                      <a:lnTo>
                        <a:pt x="52660" y="50561"/>
                      </a:lnTo>
                      <a:cubicBezTo>
                        <a:pt x="52660" y="50561"/>
                        <a:pt x="46125" y="48629"/>
                        <a:pt x="41336" y="41087"/>
                      </a:cubicBezTo>
                      <a:cubicBezTo>
                        <a:pt x="36558" y="33553"/>
                        <a:pt x="33526" y="20419"/>
                        <a:pt x="33526" y="20419"/>
                      </a:cubicBezTo>
                      <a:cubicBezTo>
                        <a:pt x="33526" y="20419"/>
                        <a:pt x="39737" y="32860"/>
                        <a:pt x="44479" y="39312"/>
                      </a:cubicBezTo>
                      <a:cubicBezTo>
                        <a:pt x="49212" y="45773"/>
                        <a:pt x="52475" y="46235"/>
                        <a:pt x="52475" y="46235"/>
                      </a:cubicBezTo>
                      <a:lnTo>
                        <a:pt x="64057" y="0"/>
                      </a:lnTo>
                      <a:cubicBezTo>
                        <a:pt x="64057" y="0"/>
                        <a:pt x="59758" y="32518"/>
                        <a:pt x="58853" y="49165"/>
                      </a:cubicBezTo>
                      <a:cubicBezTo>
                        <a:pt x="58168" y="61736"/>
                        <a:pt x="58853" y="66414"/>
                        <a:pt x="58853" y="66414"/>
                      </a:cubicBezTo>
                      <a:cubicBezTo>
                        <a:pt x="58853" y="66414"/>
                        <a:pt x="64251" y="64398"/>
                        <a:pt x="70740" y="59537"/>
                      </a:cubicBezTo>
                      <a:cubicBezTo>
                        <a:pt x="77238" y="54675"/>
                        <a:pt x="83699" y="47428"/>
                        <a:pt x="83699" y="47428"/>
                      </a:cubicBezTo>
                      <a:cubicBezTo>
                        <a:pt x="83699" y="47428"/>
                        <a:pt x="79077" y="56671"/>
                        <a:pt x="73272" y="62763"/>
                      </a:cubicBezTo>
                      <a:cubicBezTo>
                        <a:pt x="67458" y="68863"/>
                        <a:pt x="60461" y="71803"/>
                        <a:pt x="60461" y="71803"/>
                      </a:cubicBezTo>
                      <a:lnTo>
                        <a:pt x="61561" y="94162"/>
                      </a:lnTo>
                      <a:cubicBezTo>
                        <a:pt x="61561" y="94162"/>
                        <a:pt x="72394" y="89393"/>
                        <a:pt x="81185" y="85095"/>
                      </a:cubicBezTo>
                      <a:cubicBezTo>
                        <a:pt x="89966" y="80796"/>
                        <a:pt x="97961" y="74686"/>
                        <a:pt x="97961" y="74686"/>
                      </a:cubicBezTo>
                      <a:cubicBezTo>
                        <a:pt x="97961" y="74686"/>
                        <a:pt x="97499" y="63872"/>
                        <a:pt x="100891" y="52012"/>
                      </a:cubicBezTo>
                      <a:cubicBezTo>
                        <a:pt x="104293" y="40144"/>
                        <a:pt x="111540" y="27231"/>
                        <a:pt x="111540" y="27231"/>
                      </a:cubicBezTo>
                      <a:cubicBezTo>
                        <a:pt x="111540" y="27231"/>
                        <a:pt x="107371" y="40384"/>
                        <a:pt x="105449" y="51208"/>
                      </a:cubicBezTo>
                      <a:cubicBezTo>
                        <a:pt x="103526" y="62042"/>
                        <a:pt x="103840" y="70545"/>
                        <a:pt x="103840" y="70545"/>
                      </a:cubicBezTo>
                      <a:cubicBezTo>
                        <a:pt x="103840" y="70545"/>
                        <a:pt x="110264" y="68983"/>
                        <a:pt x="125063" y="58917"/>
                      </a:cubicBezTo>
                      <a:cubicBezTo>
                        <a:pt x="144326" y="45810"/>
                        <a:pt x="180070" y="17331"/>
                        <a:pt x="180070" y="1733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94" name="Google Shape;13594;p26"/>
              <p:cNvGrpSpPr/>
              <p:nvPr/>
            </p:nvGrpSpPr>
            <p:grpSpPr>
              <a:xfrm>
                <a:off x="2353046" y="1871288"/>
                <a:ext cx="391687" cy="303959"/>
                <a:chOff x="2353046" y="1871288"/>
                <a:chExt cx="391687" cy="303959"/>
              </a:xfrm>
            </p:grpSpPr>
            <p:sp>
              <p:nvSpPr>
                <p:cNvPr id="13595" name="Google Shape;13595;p26"/>
                <p:cNvSpPr/>
                <p:nvPr/>
              </p:nvSpPr>
              <p:spPr>
                <a:xfrm>
                  <a:off x="2353046" y="1891217"/>
                  <a:ext cx="391687" cy="284030"/>
                </a:xfrm>
                <a:custGeom>
                  <a:avLst/>
                  <a:gdLst/>
                  <a:ahLst/>
                  <a:cxnLst/>
                  <a:rect l="l" t="t" r="r" b="b"/>
                  <a:pathLst>
                    <a:path w="391687" h="284030" extrusionOk="0">
                      <a:moveTo>
                        <a:pt x="192770" y="33609"/>
                      </a:moveTo>
                      <a:cubicBezTo>
                        <a:pt x="192770" y="33609"/>
                        <a:pt x="150649" y="3115"/>
                        <a:pt x="103646" y="8689"/>
                      </a:cubicBezTo>
                      <a:cubicBezTo>
                        <a:pt x="29625" y="17470"/>
                        <a:pt x="11831" y="49129"/>
                        <a:pt x="11831" y="49129"/>
                      </a:cubicBezTo>
                      <a:cubicBezTo>
                        <a:pt x="11831" y="49129"/>
                        <a:pt x="64768" y="42908"/>
                        <a:pt x="59398" y="75805"/>
                      </a:cubicBezTo>
                      <a:cubicBezTo>
                        <a:pt x="56606" y="92887"/>
                        <a:pt x="29597" y="114451"/>
                        <a:pt x="29597" y="114451"/>
                      </a:cubicBezTo>
                      <a:cubicBezTo>
                        <a:pt x="29597" y="114451"/>
                        <a:pt x="37463" y="133206"/>
                        <a:pt x="30059" y="151637"/>
                      </a:cubicBezTo>
                      <a:cubicBezTo>
                        <a:pt x="22665" y="170078"/>
                        <a:pt x="0" y="188195"/>
                        <a:pt x="0" y="188195"/>
                      </a:cubicBezTo>
                      <a:cubicBezTo>
                        <a:pt x="0" y="188195"/>
                        <a:pt x="25503" y="191181"/>
                        <a:pt x="52576" y="185736"/>
                      </a:cubicBezTo>
                      <a:cubicBezTo>
                        <a:pt x="79650" y="180292"/>
                        <a:pt x="108295" y="166408"/>
                        <a:pt x="108295" y="166408"/>
                      </a:cubicBezTo>
                      <a:cubicBezTo>
                        <a:pt x="108295" y="166408"/>
                        <a:pt x="102527" y="179377"/>
                        <a:pt x="99043" y="191606"/>
                      </a:cubicBezTo>
                      <a:cubicBezTo>
                        <a:pt x="95558" y="203844"/>
                        <a:pt x="94356" y="215333"/>
                        <a:pt x="94356" y="215333"/>
                      </a:cubicBezTo>
                      <a:cubicBezTo>
                        <a:pt x="94356" y="215333"/>
                        <a:pt x="108120" y="213855"/>
                        <a:pt x="120007" y="209815"/>
                      </a:cubicBezTo>
                      <a:cubicBezTo>
                        <a:pt x="131894" y="205776"/>
                        <a:pt x="141904" y="199167"/>
                        <a:pt x="141904" y="199167"/>
                      </a:cubicBezTo>
                      <a:cubicBezTo>
                        <a:pt x="141904" y="199167"/>
                        <a:pt x="148763" y="226148"/>
                        <a:pt x="158579" y="247362"/>
                      </a:cubicBezTo>
                      <a:cubicBezTo>
                        <a:pt x="168396" y="268584"/>
                        <a:pt x="181161" y="284030"/>
                        <a:pt x="181161" y="284030"/>
                      </a:cubicBezTo>
                      <a:cubicBezTo>
                        <a:pt x="181161" y="284030"/>
                        <a:pt x="206441" y="261800"/>
                        <a:pt x="223431" y="240586"/>
                      </a:cubicBezTo>
                      <a:cubicBezTo>
                        <a:pt x="240429" y="219382"/>
                        <a:pt x="249146" y="199185"/>
                        <a:pt x="249146" y="199185"/>
                      </a:cubicBezTo>
                      <a:cubicBezTo>
                        <a:pt x="249146" y="199185"/>
                        <a:pt x="256642" y="205064"/>
                        <a:pt x="265164" y="208336"/>
                      </a:cubicBezTo>
                      <a:cubicBezTo>
                        <a:pt x="273687" y="211599"/>
                        <a:pt x="283235" y="212274"/>
                        <a:pt x="283235" y="212274"/>
                      </a:cubicBezTo>
                      <a:cubicBezTo>
                        <a:pt x="283235" y="212274"/>
                        <a:pt x="289511" y="194333"/>
                        <a:pt x="287940" y="177713"/>
                      </a:cubicBezTo>
                      <a:cubicBezTo>
                        <a:pt x="286369" y="161084"/>
                        <a:pt x="276959" y="145768"/>
                        <a:pt x="276959" y="145768"/>
                      </a:cubicBezTo>
                      <a:cubicBezTo>
                        <a:pt x="276959" y="145768"/>
                        <a:pt x="307591" y="159679"/>
                        <a:pt x="336274" y="164144"/>
                      </a:cubicBezTo>
                      <a:cubicBezTo>
                        <a:pt x="364956" y="168608"/>
                        <a:pt x="391688" y="163617"/>
                        <a:pt x="391688" y="163617"/>
                      </a:cubicBezTo>
                      <a:cubicBezTo>
                        <a:pt x="391688" y="163617"/>
                        <a:pt x="369069" y="144067"/>
                        <a:pt x="362876" y="125063"/>
                      </a:cubicBezTo>
                      <a:cubicBezTo>
                        <a:pt x="356674" y="106068"/>
                        <a:pt x="366897" y="87618"/>
                        <a:pt x="366897" y="87618"/>
                      </a:cubicBezTo>
                      <a:cubicBezTo>
                        <a:pt x="366897" y="87618"/>
                        <a:pt x="321725" y="84688"/>
                        <a:pt x="335793" y="38961"/>
                      </a:cubicBezTo>
                      <a:cubicBezTo>
                        <a:pt x="341367" y="20835"/>
                        <a:pt x="361443" y="15251"/>
                        <a:pt x="361443" y="15251"/>
                      </a:cubicBezTo>
                      <a:cubicBezTo>
                        <a:pt x="361443" y="15251"/>
                        <a:pt x="333630" y="-3300"/>
                        <a:pt x="291194" y="518"/>
                      </a:cubicBezTo>
                      <a:cubicBezTo>
                        <a:pt x="248758" y="4335"/>
                        <a:pt x="192770" y="33609"/>
                        <a:pt x="192770" y="33609"/>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6" name="Google Shape;13596;p26"/>
                <p:cNvSpPr/>
                <p:nvPr/>
              </p:nvSpPr>
              <p:spPr>
                <a:xfrm>
                  <a:off x="2404171" y="1871288"/>
                  <a:ext cx="291591" cy="271801"/>
                </a:xfrm>
                <a:custGeom>
                  <a:avLst/>
                  <a:gdLst/>
                  <a:ahLst/>
                  <a:cxnLst/>
                  <a:rect l="l" t="t" r="r" b="b"/>
                  <a:pathLst>
                    <a:path w="291591" h="271801" extrusionOk="0">
                      <a:moveTo>
                        <a:pt x="136515" y="271801"/>
                      </a:moveTo>
                      <a:cubicBezTo>
                        <a:pt x="136515" y="271801"/>
                        <a:pt x="154485" y="202439"/>
                        <a:pt x="154189" y="169496"/>
                      </a:cubicBezTo>
                      <a:cubicBezTo>
                        <a:pt x="154022" y="151120"/>
                        <a:pt x="151970" y="139325"/>
                        <a:pt x="151970" y="139325"/>
                      </a:cubicBezTo>
                      <a:cubicBezTo>
                        <a:pt x="151970" y="139325"/>
                        <a:pt x="159383" y="144086"/>
                        <a:pt x="173202" y="159180"/>
                      </a:cubicBezTo>
                      <a:cubicBezTo>
                        <a:pt x="187021" y="174265"/>
                        <a:pt x="207246" y="199703"/>
                        <a:pt x="207246" y="199703"/>
                      </a:cubicBezTo>
                      <a:cubicBezTo>
                        <a:pt x="207246" y="199703"/>
                        <a:pt x="195303" y="172583"/>
                        <a:pt x="181753" y="155085"/>
                      </a:cubicBezTo>
                      <a:cubicBezTo>
                        <a:pt x="168202" y="137578"/>
                        <a:pt x="153042" y="129684"/>
                        <a:pt x="153042" y="129684"/>
                      </a:cubicBezTo>
                      <a:cubicBezTo>
                        <a:pt x="153042" y="129684"/>
                        <a:pt x="154688" y="113065"/>
                        <a:pt x="152830" y="97832"/>
                      </a:cubicBezTo>
                      <a:cubicBezTo>
                        <a:pt x="150963" y="82589"/>
                        <a:pt x="145592" y="68734"/>
                        <a:pt x="145592" y="68734"/>
                      </a:cubicBezTo>
                      <a:lnTo>
                        <a:pt x="188888" y="87451"/>
                      </a:lnTo>
                      <a:cubicBezTo>
                        <a:pt x="188888" y="87451"/>
                        <a:pt x="184821" y="97647"/>
                        <a:pt x="190192" y="112769"/>
                      </a:cubicBezTo>
                      <a:cubicBezTo>
                        <a:pt x="195553" y="127891"/>
                        <a:pt x="210342" y="147931"/>
                        <a:pt x="210342" y="147931"/>
                      </a:cubicBezTo>
                      <a:cubicBezTo>
                        <a:pt x="210342" y="147931"/>
                        <a:pt x="202264" y="127022"/>
                        <a:pt x="198732" y="113536"/>
                      </a:cubicBezTo>
                      <a:cubicBezTo>
                        <a:pt x="195202" y="100050"/>
                        <a:pt x="196227" y="93987"/>
                        <a:pt x="196227" y="93987"/>
                      </a:cubicBezTo>
                      <a:lnTo>
                        <a:pt x="232009" y="116947"/>
                      </a:lnTo>
                      <a:lnTo>
                        <a:pt x="276599" y="149216"/>
                      </a:lnTo>
                      <a:lnTo>
                        <a:pt x="239255" y="112723"/>
                      </a:lnTo>
                      <a:cubicBezTo>
                        <a:pt x="239255" y="112723"/>
                        <a:pt x="245338" y="108730"/>
                        <a:pt x="258426" y="109229"/>
                      </a:cubicBezTo>
                      <a:cubicBezTo>
                        <a:pt x="271506" y="109728"/>
                        <a:pt x="291591" y="114720"/>
                        <a:pt x="291591" y="114720"/>
                      </a:cubicBezTo>
                      <a:cubicBezTo>
                        <a:pt x="291591" y="114720"/>
                        <a:pt x="272365" y="106095"/>
                        <a:pt x="257299" y="104173"/>
                      </a:cubicBezTo>
                      <a:cubicBezTo>
                        <a:pt x="242241" y="102250"/>
                        <a:pt x="231352" y="107029"/>
                        <a:pt x="231352" y="107029"/>
                      </a:cubicBezTo>
                      <a:lnTo>
                        <a:pt x="202448" y="88995"/>
                      </a:lnTo>
                      <a:lnTo>
                        <a:pt x="186633" y="78014"/>
                      </a:lnTo>
                      <a:cubicBezTo>
                        <a:pt x="186633" y="78014"/>
                        <a:pt x="195655" y="71913"/>
                        <a:pt x="214021" y="68077"/>
                      </a:cubicBezTo>
                      <a:cubicBezTo>
                        <a:pt x="232397" y="64251"/>
                        <a:pt x="260108" y="62679"/>
                        <a:pt x="260108" y="62679"/>
                      </a:cubicBezTo>
                      <a:cubicBezTo>
                        <a:pt x="260108" y="62679"/>
                        <a:pt x="234782" y="58622"/>
                        <a:pt x="214104" y="61052"/>
                      </a:cubicBezTo>
                      <a:cubicBezTo>
                        <a:pt x="193436" y="63483"/>
                        <a:pt x="177426" y="72394"/>
                        <a:pt x="177426" y="72394"/>
                      </a:cubicBezTo>
                      <a:lnTo>
                        <a:pt x="144640" y="59638"/>
                      </a:lnTo>
                      <a:cubicBezTo>
                        <a:pt x="144640" y="59638"/>
                        <a:pt x="143217" y="50922"/>
                        <a:pt x="137717" y="36012"/>
                      </a:cubicBezTo>
                      <a:cubicBezTo>
                        <a:pt x="132208" y="21103"/>
                        <a:pt x="122623" y="0"/>
                        <a:pt x="122623" y="0"/>
                      </a:cubicBezTo>
                      <a:lnTo>
                        <a:pt x="100383" y="5814"/>
                      </a:lnTo>
                      <a:cubicBezTo>
                        <a:pt x="100383" y="5814"/>
                        <a:pt x="114905" y="22850"/>
                        <a:pt x="122974" y="37574"/>
                      </a:cubicBezTo>
                      <a:cubicBezTo>
                        <a:pt x="131043" y="52308"/>
                        <a:pt x="132642" y="64722"/>
                        <a:pt x="132642" y="64722"/>
                      </a:cubicBezTo>
                      <a:lnTo>
                        <a:pt x="107741" y="82100"/>
                      </a:lnTo>
                      <a:cubicBezTo>
                        <a:pt x="107741" y="82100"/>
                        <a:pt x="94911" y="70157"/>
                        <a:pt x="74150" y="64916"/>
                      </a:cubicBezTo>
                      <a:cubicBezTo>
                        <a:pt x="53390" y="59675"/>
                        <a:pt x="24412" y="57854"/>
                        <a:pt x="24412" y="57854"/>
                      </a:cubicBezTo>
                      <a:cubicBezTo>
                        <a:pt x="24412" y="57854"/>
                        <a:pt x="52031" y="62374"/>
                        <a:pt x="70583" y="69926"/>
                      </a:cubicBezTo>
                      <a:cubicBezTo>
                        <a:pt x="89134" y="77469"/>
                        <a:pt x="100670" y="87683"/>
                        <a:pt x="100670" y="87683"/>
                      </a:cubicBezTo>
                      <a:lnTo>
                        <a:pt x="62735" y="116051"/>
                      </a:lnTo>
                      <a:cubicBezTo>
                        <a:pt x="62735" y="116051"/>
                        <a:pt x="53649" y="112242"/>
                        <a:pt x="38083" y="116494"/>
                      </a:cubicBezTo>
                      <a:cubicBezTo>
                        <a:pt x="22517" y="120746"/>
                        <a:pt x="472" y="133049"/>
                        <a:pt x="472" y="133049"/>
                      </a:cubicBezTo>
                      <a:cubicBezTo>
                        <a:pt x="472" y="133049"/>
                        <a:pt x="24550" y="124481"/>
                        <a:pt x="38499" y="121430"/>
                      </a:cubicBezTo>
                      <a:cubicBezTo>
                        <a:pt x="52447" y="118380"/>
                        <a:pt x="56255" y="120848"/>
                        <a:pt x="56255" y="120848"/>
                      </a:cubicBezTo>
                      <a:lnTo>
                        <a:pt x="0" y="184682"/>
                      </a:lnTo>
                      <a:cubicBezTo>
                        <a:pt x="0" y="184682"/>
                        <a:pt x="43241" y="143346"/>
                        <a:pt x="66636" y="123362"/>
                      </a:cubicBezTo>
                      <a:cubicBezTo>
                        <a:pt x="84290" y="108286"/>
                        <a:pt x="91759" y="103553"/>
                        <a:pt x="91759" y="103553"/>
                      </a:cubicBezTo>
                      <a:cubicBezTo>
                        <a:pt x="91759" y="103553"/>
                        <a:pt x="93996" y="110846"/>
                        <a:pt x="93146" y="122419"/>
                      </a:cubicBezTo>
                      <a:cubicBezTo>
                        <a:pt x="92295" y="133992"/>
                        <a:pt x="87932" y="148291"/>
                        <a:pt x="87932" y="148291"/>
                      </a:cubicBezTo>
                      <a:cubicBezTo>
                        <a:pt x="87932" y="148291"/>
                        <a:pt x="96972" y="133400"/>
                        <a:pt x="100282" y="121042"/>
                      </a:cubicBezTo>
                      <a:cubicBezTo>
                        <a:pt x="103581" y="108674"/>
                        <a:pt x="101159" y="98839"/>
                        <a:pt x="101159" y="98839"/>
                      </a:cubicBezTo>
                      <a:lnTo>
                        <a:pt x="134796" y="74141"/>
                      </a:lnTo>
                      <a:cubicBezTo>
                        <a:pt x="134796" y="74141"/>
                        <a:pt x="138216" y="89633"/>
                        <a:pt x="140388" y="102675"/>
                      </a:cubicBezTo>
                      <a:cubicBezTo>
                        <a:pt x="142560" y="115727"/>
                        <a:pt x="141331" y="130119"/>
                        <a:pt x="141331" y="130119"/>
                      </a:cubicBezTo>
                      <a:cubicBezTo>
                        <a:pt x="141331" y="130119"/>
                        <a:pt x="125128" y="142126"/>
                        <a:pt x="111096" y="158893"/>
                      </a:cubicBezTo>
                      <a:cubicBezTo>
                        <a:pt x="97074" y="175661"/>
                        <a:pt x="85215" y="197198"/>
                        <a:pt x="85215" y="197198"/>
                      </a:cubicBezTo>
                      <a:cubicBezTo>
                        <a:pt x="85215" y="197198"/>
                        <a:pt x="100374" y="178240"/>
                        <a:pt x="114304" y="164014"/>
                      </a:cubicBezTo>
                      <a:cubicBezTo>
                        <a:pt x="128233" y="149789"/>
                        <a:pt x="140924" y="140296"/>
                        <a:pt x="140924" y="140296"/>
                      </a:cubicBezTo>
                      <a:cubicBezTo>
                        <a:pt x="140924" y="140296"/>
                        <a:pt x="144816" y="148023"/>
                        <a:pt x="144345" y="173248"/>
                      </a:cubicBezTo>
                      <a:cubicBezTo>
                        <a:pt x="143725" y="206099"/>
                        <a:pt x="136515" y="271801"/>
                        <a:pt x="136515" y="27180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597" name="Google Shape;13597;p26"/>
              <p:cNvGrpSpPr/>
              <p:nvPr/>
            </p:nvGrpSpPr>
            <p:grpSpPr>
              <a:xfrm>
                <a:off x="2101229" y="1648662"/>
                <a:ext cx="298810" cy="389598"/>
                <a:chOff x="2101229" y="1648662"/>
                <a:chExt cx="298810" cy="389598"/>
              </a:xfrm>
            </p:grpSpPr>
            <p:sp>
              <p:nvSpPr>
                <p:cNvPr id="13598" name="Google Shape;13598;p26"/>
                <p:cNvSpPr/>
                <p:nvPr/>
              </p:nvSpPr>
              <p:spPr>
                <a:xfrm>
                  <a:off x="2101229" y="1648662"/>
                  <a:ext cx="286575" cy="389598"/>
                </a:xfrm>
                <a:custGeom>
                  <a:avLst/>
                  <a:gdLst/>
                  <a:ahLst/>
                  <a:cxnLst/>
                  <a:rect l="l" t="t" r="r" b="b"/>
                  <a:pathLst>
                    <a:path w="286575" h="389598" extrusionOk="0">
                      <a:moveTo>
                        <a:pt x="242481" y="220806"/>
                      </a:moveTo>
                      <a:cubicBezTo>
                        <a:pt x="242481" y="220806"/>
                        <a:pt x="281091" y="185986"/>
                        <a:pt x="285463" y="138854"/>
                      </a:cubicBezTo>
                      <a:cubicBezTo>
                        <a:pt x="292340" y="64630"/>
                        <a:pt x="265091" y="40624"/>
                        <a:pt x="265091" y="40624"/>
                      </a:cubicBezTo>
                      <a:cubicBezTo>
                        <a:pt x="265091" y="40624"/>
                        <a:pt x="260118" y="93691"/>
                        <a:pt x="229069" y="81563"/>
                      </a:cubicBezTo>
                      <a:cubicBezTo>
                        <a:pt x="212949" y="75269"/>
                        <a:pt x="197494" y="44350"/>
                        <a:pt x="197494" y="44350"/>
                      </a:cubicBezTo>
                      <a:cubicBezTo>
                        <a:pt x="197494" y="44350"/>
                        <a:pt x="177519" y="48130"/>
                        <a:pt x="161029" y="37038"/>
                      </a:cubicBezTo>
                      <a:cubicBezTo>
                        <a:pt x="144548" y="25955"/>
                        <a:pt x="131561" y="0"/>
                        <a:pt x="131561" y="0"/>
                      </a:cubicBezTo>
                      <a:cubicBezTo>
                        <a:pt x="131561" y="0"/>
                        <a:pt x="123316" y="24319"/>
                        <a:pt x="122983" y="51929"/>
                      </a:cubicBezTo>
                      <a:cubicBezTo>
                        <a:pt x="122650" y="79548"/>
                        <a:pt x="130248" y="110458"/>
                        <a:pt x="130248" y="110458"/>
                      </a:cubicBezTo>
                      <a:cubicBezTo>
                        <a:pt x="130248" y="110458"/>
                        <a:pt x="118768" y="102111"/>
                        <a:pt x="107537" y="96149"/>
                      </a:cubicBezTo>
                      <a:cubicBezTo>
                        <a:pt x="96307" y="90187"/>
                        <a:pt x="85316" y="86610"/>
                        <a:pt x="85316" y="86610"/>
                      </a:cubicBezTo>
                      <a:cubicBezTo>
                        <a:pt x="85316" y="86610"/>
                        <a:pt x="83884" y="100383"/>
                        <a:pt x="85353" y="112852"/>
                      </a:cubicBezTo>
                      <a:cubicBezTo>
                        <a:pt x="86823" y="125322"/>
                        <a:pt x="91195" y="136487"/>
                        <a:pt x="91195" y="136487"/>
                      </a:cubicBezTo>
                      <a:cubicBezTo>
                        <a:pt x="91195" y="136487"/>
                        <a:pt x="63373" y="137560"/>
                        <a:pt x="40578" y="142727"/>
                      </a:cubicBezTo>
                      <a:cubicBezTo>
                        <a:pt x="17775" y="147894"/>
                        <a:pt x="0" y="157156"/>
                        <a:pt x="0" y="157156"/>
                      </a:cubicBezTo>
                      <a:cubicBezTo>
                        <a:pt x="0" y="157156"/>
                        <a:pt x="16462" y="186522"/>
                        <a:pt x="33655" y="207569"/>
                      </a:cubicBezTo>
                      <a:cubicBezTo>
                        <a:pt x="50857" y="228616"/>
                        <a:pt x="68780" y="241363"/>
                        <a:pt x="68780" y="241363"/>
                      </a:cubicBezTo>
                      <a:cubicBezTo>
                        <a:pt x="68780" y="241363"/>
                        <a:pt x="61468" y="247463"/>
                        <a:pt x="56486" y="255117"/>
                      </a:cubicBezTo>
                      <a:cubicBezTo>
                        <a:pt x="51513" y="262761"/>
                        <a:pt x="48860" y="271967"/>
                        <a:pt x="48860" y="271967"/>
                      </a:cubicBezTo>
                      <a:cubicBezTo>
                        <a:pt x="48860" y="271967"/>
                        <a:pt x="65092" y="281849"/>
                        <a:pt x="81684" y="283780"/>
                      </a:cubicBezTo>
                      <a:cubicBezTo>
                        <a:pt x="98266" y="285722"/>
                        <a:pt x="115209" y="279714"/>
                        <a:pt x="115209" y="279714"/>
                      </a:cubicBezTo>
                      <a:cubicBezTo>
                        <a:pt x="115209" y="279714"/>
                        <a:pt x="95207" y="306769"/>
                        <a:pt x="84854" y="333889"/>
                      </a:cubicBezTo>
                      <a:cubicBezTo>
                        <a:pt x="74502" y="361009"/>
                        <a:pt x="73799" y="388184"/>
                        <a:pt x="73799" y="388184"/>
                      </a:cubicBezTo>
                      <a:cubicBezTo>
                        <a:pt x="73799" y="388184"/>
                        <a:pt x="97638" y="370151"/>
                        <a:pt x="117511" y="368062"/>
                      </a:cubicBezTo>
                      <a:cubicBezTo>
                        <a:pt x="137384" y="365963"/>
                        <a:pt x="153292" y="379810"/>
                        <a:pt x="153292" y="379810"/>
                      </a:cubicBezTo>
                      <a:cubicBezTo>
                        <a:pt x="153292" y="379810"/>
                        <a:pt x="165595" y="336246"/>
                        <a:pt x="207375" y="359558"/>
                      </a:cubicBezTo>
                      <a:cubicBezTo>
                        <a:pt x="223939" y="368792"/>
                        <a:pt x="225205" y="389599"/>
                        <a:pt x="225205" y="389599"/>
                      </a:cubicBezTo>
                      <a:cubicBezTo>
                        <a:pt x="225205" y="389599"/>
                        <a:pt x="249155" y="366268"/>
                        <a:pt x="254285" y="323971"/>
                      </a:cubicBezTo>
                      <a:cubicBezTo>
                        <a:pt x="259415" y="281673"/>
                        <a:pt x="242481" y="220806"/>
                        <a:pt x="242481" y="220806"/>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9" name="Google Shape;13599;p26"/>
                <p:cNvSpPr/>
                <p:nvPr/>
              </p:nvSpPr>
              <p:spPr>
                <a:xfrm>
                  <a:off x="2131326" y="1703558"/>
                  <a:ext cx="268713" cy="299780"/>
                </a:xfrm>
                <a:custGeom>
                  <a:avLst/>
                  <a:gdLst/>
                  <a:ahLst/>
                  <a:cxnLst/>
                  <a:rect l="l" t="t" r="r" b="b"/>
                  <a:pathLst>
                    <a:path w="268713" h="299780" extrusionOk="0">
                      <a:moveTo>
                        <a:pt x="0" y="115311"/>
                      </a:moveTo>
                      <a:cubicBezTo>
                        <a:pt x="0" y="115311"/>
                        <a:pt x="64084" y="147367"/>
                        <a:pt x="96362" y="153958"/>
                      </a:cubicBezTo>
                      <a:cubicBezTo>
                        <a:pt x="114368" y="157646"/>
                        <a:pt x="126329" y="158099"/>
                        <a:pt x="126329" y="158099"/>
                      </a:cubicBezTo>
                      <a:cubicBezTo>
                        <a:pt x="126329" y="158099"/>
                        <a:pt x="120127" y="164356"/>
                        <a:pt x="102481" y="174718"/>
                      </a:cubicBezTo>
                      <a:cubicBezTo>
                        <a:pt x="84836" y="185080"/>
                        <a:pt x="55737" y="199546"/>
                        <a:pt x="55737" y="199546"/>
                      </a:cubicBezTo>
                      <a:cubicBezTo>
                        <a:pt x="55737" y="199546"/>
                        <a:pt x="84752" y="193528"/>
                        <a:pt x="104700" y="183934"/>
                      </a:cubicBezTo>
                      <a:cubicBezTo>
                        <a:pt x="124647" y="174330"/>
                        <a:pt x="135536" y="161158"/>
                        <a:pt x="135536" y="161158"/>
                      </a:cubicBezTo>
                      <a:cubicBezTo>
                        <a:pt x="135536" y="161158"/>
                        <a:pt x="151443" y="166242"/>
                        <a:pt x="166732" y="167601"/>
                      </a:cubicBezTo>
                      <a:cubicBezTo>
                        <a:pt x="182020" y="168959"/>
                        <a:pt x="196699" y="166602"/>
                        <a:pt x="196699" y="166602"/>
                      </a:cubicBezTo>
                      <a:lnTo>
                        <a:pt x="169348" y="205027"/>
                      </a:lnTo>
                      <a:cubicBezTo>
                        <a:pt x="169348" y="205027"/>
                        <a:pt x="160225" y="198926"/>
                        <a:pt x="144317" y="201015"/>
                      </a:cubicBezTo>
                      <a:cubicBezTo>
                        <a:pt x="128409" y="203104"/>
                        <a:pt x="105726" y="213383"/>
                        <a:pt x="105726" y="213383"/>
                      </a:cubicBezTo>
                      <a:cubicBezTo>
                        <a:pt x="105726" y="213383"/>
                        <a:pt x="127864" y="209843"/>
                        <a:pt x="141784" y="209205"/>
                      </a:cubicBezTo>
                      <a:cubicBezTo>
                        <a:pt x="155714" y="208577"/>
                        <a:pt x="161426" y="210841"/>
                        <a:pt x="161426" y="210841"/>
                      </a:cubicBezTo>
                      <a:lnTo>
                        <a:pt x="131496" y="241039"/>
                      </a:lnTo>
                      <a:lnTo>
                        <a:pt x="90622" y="277911"/>
                      </a:lnTo>
                      <a:lnTo>
                        <a:pt x="134121" y="249007"/>
                      </a:lnTo>
                      <a:cubicBezTo>
                        <a:pt x="134121" y="249007"/>
                        <a:pt x="136756" y="255792"/>
                        <a:pt x="133530" y="268483"/>
                      </a:cubicBezTo>
                      <a:cubicBezTo>
                        <a:pt x="130313" y="281174"/>
                        <a:pt x="121236" y="299781"/>
                        <a:pt x="121236" y="299781"/>
                      </a:cubicBezTo>
                      <a:cubicBezTo>
                        <a:pt x="121236" y="299781"/>
                        <a:pt x="133678" y="282773"/>
                        <a:pt x="138706" y="268446"/>
                      </a:cubicBezTo>
                      <a:cubicBezTo>
                        <a:pt x="143734" y="254119"/>
                        <a:pt x="141340" y="242472"/>
                        <a:pt x="141340" y="242472"/>
                      </a:cubicBezTo>
                      <a:lnTo>
                        <a:pt x="165003" y="217977"/>
                      </a:lnTo>
                      <a:lnTo>
                        <a:pt x="179044" y="204796"/>
                      </a:lnTo>
                      <a:cubicBezTo>
                        <a:pt x="179044" y="204796"/>
                        <a:pt x="183130" y="214899"/>
                        <a:pt x="183046" y="233654"/>
                      </a:cubicBezTo>
                      <a:cubicBezTo>
                        <a:pt x="182954" y="252418"/>
                        <a:pt x="178702" y="279852"/>
                        <a:pt x="178702" y="279852"/>
                      </a:cubicBezTo>
                      <a:cubicBezTo>
                        <a:pt x="178702" y="279852"/>
                        <a:pt x="187955" y="255930"/>
                        <a:pt x="189896" y="235207"/>
                      </a:cubicBezTo>
                      <a:cubicBezTo>
                        <a:pt x="191846" y="214483"/>
                        <a:pt x="186476" y="196967"/>
                        <a:pt x="186476" y="196967"/>
                      </a:cubicBezTo>
                      <a:lnTo>
                        <a:pt x="205794" y="167573"/>
                      </a:lnTo>
                      <a:cubicBezTo>
                        <a:pt x="205794" y="167573"/>
                        <a:pt x="214613" y="167998"/>
                        <a:pt x="230345" y="165724"/>
                      </a:cubicBezTo>
                      <a:cubicBezTo>
                        <a:pt x="246077" y="163460"/>
                        <a:pt x="268714" y="158496"/>
                        <a:pt x="268714" y="158496"/>
                      </a:cubicBezTo>
                      <a:lnTo>
                        <a:pt x="267679" y="135526"/>
                      </a:lnTo>
                      <a:cubicBezTo>
                        <a:pt x="267679" y="135526"/>
                        <a:pt x="247981" y="146175"/>
                        <a:pt x="231888" y="150981"/>
                      </a:cubicBezTo>
                      <a:cubicBezTo>
                        <a:pt x="215805" y="155797"/>
                        <a:pt x="203326" y="154780"/>
                        <a:pt x="203326" y="154780"/>
                      </a:cubicBezTo>
                      <a:lnTo>
                        <a:pt x="191532" y="126791"/>
                      </a:lnTo>
                      <a:cubicBezTo>
                        <a:pt x="191532" y="126791"/>
                        <a:pt x="205887" y="116744"/>
                        <a:pt x="215352" y="97536"/>
                      </a:cubicBezTo>
                      <a:cubicBezTo>
                        <a:pt x="224808" y="78319"/>
                        <a:pt x="232646" y="50358"/>
                        <a:pt x="232646" y="50358"/>
                      </a:cubicBezTo>
                      <a:cubicBezTo>
                        <a:pt x="232646" y="50358"/>
                        <a:pt x="222451" y="76433"/>
                        <a:pt x="211202" y="92998"/>
                      </a:cubicBezTo>
                      <a:cubicBezTo>
                        <a:pt x="199943" y="109562"/>
                        <a:pt x="187548" y="118713"/>
                        <a:pt x="187548" y="118713"/>
                      </a:cubicBezTo>
                      <a:lnTo>
                        <a:pt x="167730" y="75685"/>
                      </a:lnTo>
                      <a:cubicBezTo>
                        <a:pt x="167730" y="75685"/>
                        <a:pt x="173350" y="67597"/>
                        <a:pt x="172444" y="51485"/>
                      </a:cubicBezTo>
                      <a:cubicBezTo>
                        <a:pt x="171538" y="35374"/>
                        <a:pt x="164107" y="11249"/>
                        <a:pt x="164107" y="11249"/>
                      </a:cubicBezTo>
                      <a:cubicBezTo>
                        <a:pt x="164107" y="11249"/>
                        <a:pt x="167462" y="36585"/>
                        <a:pt x="167527" y="50857"/>
                      </a:cubicBezTo>
                      <a:cubicBezTo>
                        <a:pt x="167601" y="65138"/>
                        <a:pt x="164393" y="68345"/>
                        <a:pt x="164393" y="68345"/>
                      </a:cubicBezTo>
                      <a:lnTo>
                        <a:pt x="113703" y="0"/>
                      </a:lnTo>
                      <a:cubicBezTo>
                        <a:pt x="113703" y="0"/>
                        <a:pt x="145112" y="50922"/>
                        <a:pt x="159762" y="77977"/>
                      </a:cubicBezTo>
                      <a:cubicBezTo>
                        <a:pt x="170818" y="98386"/>
                        <a:pt x="173886" y="106687"/>
                        <a:pt x="173886" y="106687"/>
                      </a:cubicBezTo>
                      <a:cubicBezTo>
                        <a:pt x="173886" y="106687"/>
                        <a:pt x="166288" y="107343"/>
                        <a:pt x="155150" y="104099"/>
                      </a:cubicBezTo>
                      <a:cubicBezTo>
                        <a:pt x="144003" y="100845"/>
                        <a:pt x="130932" y="93589"/>
                        <a:pt x="130932" y="93589"/>
                      </a:cubicBezTo>
                      <a:cubicBezTo>
                        <a:pt x="130932" y="93589"/>
                        <a:pt x="143614" y="105541"/>
                        <a:pt x="155011" y="111364"/>
                      </a:cubicBezTo>
                      <a:cubicBezTo>
                        <a:pt x="166408" y="117178"/>
                        <a:pt x="176530" y="116855"/>
                        <a:pt x="176530" y="116855"/>
                      </a:cubicBezTo>
                      <a:lnTo>
                        <a:pt x="193658" y="154910"/>
                      </a:lnTo>
                      <a:cubicBezTo>
                        <a:pt x="193658" y="154910"/>
                        <a:pt x="177805" y="155020"/>
                        <a:pt x="164587" y="154420"/>
                      </a:cubicBezTo>
                      <a:cubicBezTo>
                        <a:pt x="151379" y="153819"/>
                        <a:pt x="137560" y="149613"/>
                        <a:pt x="137560" y="149613"/>
                      </a:cubicBezTo>
                      <a:cubicBezTo>
                        <a:pt x="137560" y="149613"/>
                        <a:pt x="129204" y="131265"/>
                        <a:pt x="115727" y="114035"/>
                      </a:cubicBezTo>
                      <a:cubicBezTo>
                        <a:pt x="102259" y="96815"/>
                        <a:pt x="83671" y="80722"/>
                        <a:pt x="83671" y="80722"/>
                      </a:cubicBezTo>
                      <a:cubicBezTo>
                        <a:pt x="83671" y="80722"/>
                        <a:pt x="99052" y="99514"/>
                        <a:pt x="110052" y="116106"/>
                      </a:cubicBezTo>
                      <a:cubicBezTo>
                        <a:pt x="121051" y="132698"/>
                        <a:pt x="127688" y="147090"/>
                        <a:pt x="127688" y="147090"/>
                      </a:cubicBezTo>
                      <a:cubicBezTo>
                        <a:pt x="127688" y="147090"/>
                        <a:pt x="119313" y="149280"/>
                        <a:pt x="94745" y="143549"/>
                      </a:cubicBezTo>
                      <a:cubicBezTo>
                        <a:pt x="62753" y="136081"/>
                        <a:pt x="0" y="115311"/>
                        <a:pt x="0" y="115311"/>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600" name="Google Shape;13600;p26"/>
              <p:cNvGrpSpPr/>
              <p:nvPr/>
            </p:nvGrpSpPr>
            <p:grpSpPr>
              <a:xfrm>
                <a:off x="1776214" y="2292953"/>
                <a:ext cx="322528" cy="447581"/>
                <a:chOff x="1776214" y="2292953"/>
                <a:chExt cx="322528" cy="447581"/>
              </a:xfrm>
            </p:grpSpPr>
            <p:sp>
              <p:nvSpPr>
                <p:cNvPr id="13601" name="Google Shape;13601;p26"/>
                <p:cNvSpPr/>
                <p:nvPr/>
              </p:nvSpPr>
              <p:spPr>
                <a:xfrm>
                  <a:off x="1776214" y="2292953"/>
                  <a:ext cx="322094" cy="447581"/>
                </a:xfrm>
                <a:custGeom>
                  <a:avLst/>
                  <a:gdLst/>
                  <a:ahLst/>
                  <a:cxnLst/>
                  <a:rect l="l" t="t" r="r" b="b"/>
                  <a:pathLst>
                    <a:path w="322094" h="447581" extrusionOk="0">
                      <a:moveTo>
                        <a:pt x="249220" y="159170"/>
                      </a:moveTo>
                      <a:cubicBezTo>
                        <a:pt x="249220" y="159170"/>
                        <a:pt x="266107" y="95807"/>
                        <a:pt x="246105" y="55728"/>
                      </a:cubicBezTo>
                      <a:cubicBezTo>
                        <a:pt x="214613" y="-7395"/>
                        <a:pt x="178055" y="295"/>
                        <a:pt x="178055" y="295"/>
                      </a:cubicBezTo>
                      <a:cubicBezTo>
                        <a:pt x="178055" y="295"/>
                        <a:pt x="200526" y="45486"/>
                        <a:pt x="166593" y="65849"/>
                      </a:cubicBezTo>
                      <a:cubicBezTo>
                        <a:pt x="148985" y="76424"/>
                        <a:pt x="119480" y="67596"/>
                        <a:pt x="119480" y="67596"/>
                      </a:cubicBezTo>
                      <a:cubicBezTo>
                        <a:pt x="119480" y="67596"/>
                        <a:pt x="103517" y="89531"/>
                        <a:pt x="83144" y="96796"/>
                      </a:cubicBezTo>
                      <a:cubicBezTo>
                        <a:pt x="62772" y="104071"/>
                        <a:pt x="38000" y="96676"/>
                        <a:pt x="38000" y="96676"/>
                      </a:cubicBezTo>
                      <a:cubicBezTo>
                        <a:pt x="38000" y="96676"/>
                        <a:pt x="42945" y="123075"/>
                        <a:pt x="56662" y="144436"/>
                      </a:cubicBezTo>
                      <a:cubicBezTo>
                        <a:pt x="70370" y="165789"/>
                        <a:pt x="92840" y="182103"/>
                        <a:pt x="92840" y="182103"/>
                      </a:cubicBezTo>
                      <a:cubicBezTo>
                        <a:pt x="92840" y="182103"/>
                        <a:pt x="78338" y="186688"/>
                        <a:pt x="65267" y="192862"/>
                      </a:cubicBezTo>
                      <a:cubicBezTo>
                        <a:pt x="52197" y="199027"/>
                        <a:pt x="40551" y="206783"/>
                        <a:pt x="40551" y="206783"/>
                      </a:cubicBezTo>
                      <a:cubicBezTo>
                        <a:pt x="40551" y="206783"/>
                        <a:pt x="46254" y="218633"/>
                        <a:pt x="53898" y="226739"/>
                      </a:cubicBezTo>
                      <a:cubicBezTo>
                        <a:pt x="61533" y="234836"/>
                        <a:pt x="71100" y="239181"/>
                        <a:pt x="71100" y="239181"/>
                      </a:cubicBezTo>
                      <a:cubicBezTo>
                        <a:pt x="71100" y="239181"/>
                        <a:pt x="46762" y="266532"/>
                        <a:pt x="28987" y="292210"/>
                      </a:cubicBezTo>
                      <a:cubicBezTo>
                        <a:pt x="11212" y="317888"/>
                        <a:pt x="0" y="341893"/>
                        <a:pt x="0" y="341893"/>
                      </a:cubicBezTo>
                      <a:cubicBezTo>
                        <a:pt x="0" y="341893"/>
                        <a:pt x="29625" y="348576"/>
                        <a:pt x="55682" y="348216"/>
                      </a:cubicBezTo>
                      <a:cubicBezTo>
                        <a:pt x="81748" y="347864"/>
                        <a:pt x="104247" y="340479"/>
                        <a:pt x="104247" y="340479"/>
                      </a:cubicBezTo>
                      <a:cubicBezTo>
                        <a:pt x="104247" y="340479"/>
                        <a:pt x="100799" y="352098"/>
                        <a:pt x="100226" y="362672"/>
                      </a:cubicBezTo>
                      <a:cubicBezTo>
                        <a:pt x="99653" y="373256"/>
                        <a:pt x="101954" y="382786"/>
                        <a:pt x="101954" y="382786"/>
                      </a:cubicBezTo>
                      <a:cubicBezTo>
                        <a:pt x="101954" y="382786"/>
                        <a:pt x="121486" y="374845"/>
                        <a:pt x="137301" y="360500"/>
                      </a:cubicBezTo>
                      <a:cubicBezTo>
                        <a:pt x="153126" y="346163"/>
                        <a:pt x="165244" y="325421"/>
                        <a:pt x="165244" y="325421"/>
                      </a:cubicBezTo>
                      <a:cubicBezTo>
                        <a:pt x="165244" y="325421"/>
                        <a:pt x="161066" y="365112"/>
                        <a:pt x="165558" y="395652"/>
                      </a:cubicBezTo>
                      <a:cubicBezTo>
                        <a:pt x="170041" y="426193"/>
                        <a:pt x="183204" y="447582"/>
                        <a:pt x="183204" y="447582"/>
                      </a:cubicBezTo>
                      <a:cubicBezTo>
                        <a:pt x="183204" y="447582"/>
                        <a:pt x="195386" y="411098"/>
                        <a:pt x="212108" y="390550"/>
                      </a:cubicBezTo>
                      <a:cubicBezTo>
                        <a:pt x="228829" y="370002"/>
                        <a:pt x="250079" y="365390"/>
                        <a:pt x="250079" y="365390"/>
                      </a:cubicBezTo>
                      <a:cubicBezTo>
                        <a:pt x="250079" y="365390"/>
                        <a:pt x="238987" y="320458"/>
                        <a:pt x="288190" y="298385"/>
                      </a:cubicBezTo>
                      <a:cubicBezTo>
                        <a:pt x="307684" y="289631"/>
                        <a:pt x="319377" y="304273"/>
                        <a:pt x="319377" y="304273"/>
                      </a:cubicBezTo>
                      <a:cubicBezTo>
                        <a:pt x="319377" y="304273"/>
                        <a:pt x="328972" y="263657"/>
                        <a:pt x="312102" y="226536"/>
                      </a:cubicBezTo>
                      <a:cubicBezTo>
                        <a:pt x="295242" y="189405"/>
                        <a:pt x="249220" y="159170"/>
                        <a:pt x="249220" y="159170"/>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2" name="Google Shape;13602;p26"/>
                <p:cNvSpPr/>
                <p:nvPr/>
              </p:nvSpPr>
              <p:spPr>
                <a:xfrm>
                  <a:off x="1809767" y="2344743"/>
                  <a:ext cx="288975" cy="308839"/>
                </a:xfrm>
                <a:custGeom>
                  <a:avLst/>
                  <a:gdLst/>
                  <a:ahLst/>
                  <a:cxnLst/>
                  <a:rect l="l" t="t" r="r" b="b"/>
                  <a:pathLst>
                    <a:path w="288975" h="308839" extrusionOk="0">
                      <a:moveTo>
                        <a:pt x="0" y="271348"/>
                      </a:moveTo>
                      <a:cubicBezTo>
                        <a:pt x="0" y="271348"/>
                        <a:pt x="73586" y="234671"/>
                        <a:pt x="105809" y="208909"/>
                      </a:cubicBezTo>
                      <a:cubicBezTo>
                        <a:pt x="123787" y="194545"/>
                        <a:pt x="134713" y="183490"/>
                        <a:pt x="134713" y="183490"/>
                      </a:cubicBezTo>
                      <a:cubicBezTo>
                        <a:pt x="134713" y="183490"/>
                        <a:pt x="132346" y="194166"/>
                        <a:pt x="121809" y="218892"/>
                      </a:cubicBezTo>
                      <a:cubicBezTo>
                        <a:pt x="111281" y="243618"/>
                        <a:pt x="92582" y="282385"/>
                        <a:pt x="92582" y="282385"/>
                      </a:cubicBezTo>
                      <a:cubicBezTo>
                        <a:pt x="92582" y="282385"/>
                        <a:pt x="115487" y="250135"/>
                        <a:pt x="128464" y="223800"/>
                      </a:cubicBezTo>
                      <a:cubicBezTo>
                        <a:pt x="141451" y="197466"/>
                        <a:pt x="144502" y="177038"/>
                        <a:pt x="144502" y="177038"/>
                      </a:cubicBezTo>
                      <a:cubicBezTo>
                        <a:pt x="144502" y="177038"/>
                        <a:pt x="161306" y="165743"/>
                        <a:pt x="175679" y="152201"/>
                      </a:cubicBezTo>
                      <a:cubicBezTo>
                        <a:pt x="190053" y="138660"/>
                        <a:pt x="201986" y="122863"/>
                        <a:pt x="201986" y="122863"/>
                      </a:cubicBezTo>
                      <a:lnTo>
                        <a:pt x="197004" y="178221"/>
                      </a:lnTo>
                      <a:cubicBezTo>
                        <a:pt x="197004" y="178221"/>
                        <a:pt x="185745" y="182279"/>
                        <a:pt x="172574" y="199037"/>
                      </a:cubicBezTo>
                      <a:cubicBezTo>
                        <a:pt x="159402" y="215796"/>
                        <a:pt x="144317" y="245263"/>
                        <a:pt x="144317" y="245263"/>
                      </a:cubicBezTo>
                      <a:cubicBezTo>
                        <a:pt x="144317" y="245263"/>
                        <a:pt x="162332" y="221462"/>
                        <a:pt x="174469" y="207698"/>
                      </a:cubicBezTo>
                      <a:cubicBezTo>
                        <a:pt x="186605" y="193935"/>
                        <a:pt x="192863" y="190210"/>
                        <a:pt x="192863" y="190210"/>
                      </a:cubicBezTo>
                      <a:lnTo>
                        <a:pt x="181410" y="241770"/>
                      </a:lnTo>
                      <a:lnTo>
                        <a:pt x="163543" y="308839"/>
                      </a:lnTo>
                      <a:lnTo>
                        <a:pt x="187797" y="245337"/>
                      </a:lnTo>
                      <a:cubicBezTo>
                        <a:pt x="187797" y="245337"/>
                        <a:pt x="193593" y="247999"/>
                        <a:pt x="197152" y="260737"/>
                      </a:cubicBezTo>
                      <a:cubicBezTo>
                        <a:pt x="200701" y="273484"/>
                        <a:pt x="202014" y="296315"/>
                        <a:pt x="202014" y="296315"/>
                      </a:cubicBezTo>
                      <a:cubicBezTo>
                        <a:pt x="202014" y="296315"/>
                        <a:pt x="204528" y="271487"/>
                        <a:pt x="201755" y="255773"/>
                      </a:cubicBezTo>
                      <a:cubicBezTo>
                        <a:pt x="198982" y="240069"/>
                        <a:pt x="190940" y="233478"/>
                        <a:pt x="190940" y="233478"/>
                      </a:cubicBezTo>
                      <a:lnTo>
                        <a:pt x="199684" y="192234"/>
                      </a:lnTo>
                      <a:lnTo>
                        <a:pt x="205563" y="168802"/>
                      </a:lnTo>
                      <a:cubicBezTo>
                        <a:pt x="205563" y="168802"/>
                        <a:pt x="214335" y="172601"/>
                        <a:pt x="223782" y="186984"/>
                      </a:cubicBezTo>
                      <a:cubicBezTo>
                        <a:pt x="233219" y="201367"/>
                        <a:pt x="243322" y="226324"/>
                        <a:pt x="243322" y="226324"/>
                      </a:cubicBezTo>
                      <a:cubicBezTo>
                        <a:pt x="243322" y="226324"/>
                        <a:pt x="239468" y="199268"/>
                        <a:pt x="230696" y="181632"/>
                      </a:cubicBezTo>
                      <a:cubicBezTo>
                        <a:pt x="221924" y="163987"/>
                        <a:pt x="208235" y="155751"/>
                        <a:pt x="208235" y="155751"/>
                      </a:cubicBezTo>
                      <a:lnTo>
                        <a:pt x="210610" y="114932"/>
                      </a:lnTo>
                      <a:cubicBezTo>
                        <a:pt x="210610" y="114932"/>
                        <a:pt x="218717" y="106844"/>
                        <a:pt x="231639" y="90114"/>
                      </a:cubicBezTo>
                      <a:cubicBezTo>
                        <a:pt x="244561" y="73383"/>
                        <a:pt x="288975" y="6461"/>
                        <a:pt x="288975" y="6461"/>
                      </a:cubicBezTo>
                      <a:lnTo>
                        <a:pt x="286970" y="2792"/>
                      </a:lnTo>
                      <a:cubicBezTo>
                        <a:pt x="286970" y="2792"/>
                        <a:pt x="237499" y="58390"/>
                        <a:pt x="225547" y="77404"/>
                      </a:cubicBezTo>
                      <a:cubicBezTo>
                        <a:pt x="213596" y="96408"/>
                        <a:pt x="201912" y="107528"/>
                        <a:pt x="201912" y="107528"/>
                      </a:cubicBezTo>
                      <a:lnTo>
                        <a:pt x="177168" y="97453"/>
                      </a:lnTo>
                      <a:cubicBezTo>
                        <a:pt x="177168" y="97453"/>
                        <a:pt x="184923" y="76101"/>
                        <a:pt x="183638" y="52438"/>
                      </a:cubicBezTo>
                      <a:cubicBezTo>
                        <a:pt x="182362" y="28784"/>
                        <a:pt x="175190" y="0"/>
                        <a:pt x="175190" y="0"/>
                      </a:cubicBezTo>
                      <a:cubicBezTo>
                        <a:pt x="175190" y="0"/>
                        <a:pt x="179294" y="29588"/>
                        <a:pt x="177630" y="52946"/>
                      </a:cubicBezTo>
                      <a:cubicBezTo>
                        <a:pt x="175966" y="76304"/>
                        <a:pt x="169505" y="95096"/>
                        <a:pt x="169505" y="95096"/>
                      </a:cubicBezTo>
                      <a:lnTo>
                        <a:pt x="129953" y="81203"/>
                      </a:lnTo>
                      <a:cubicBezTo>
                        <a:pt x="129953" y="81203"/>
                        <a:pt x="130877" y="69676"/>
                        <a:pt x="121892" y="58261"/>
                      </a:cubicBezTo>
                      <a:cubicBezTo>
                        <a:pt x="112917" y="46855"/>
                        <a:pt x="94033" y="35550"/>
                        <a:pt x="94033" y="35550"/>
                      </a:cubicBezTo>
                      <a:cubicBezTo>
                        <a:pt x="94033" y="35550"/>
                        <a:pt x="109876" y="51670"/>
                        <a:pt x="117187" y="62476"/>
                      </a:cubicBezTo>
                      <a:cubicBezTo>
                        <a:pt x="124490" y="73291"/>
                        <a:pt x="123242" y="78800"/>
                        <a:pt x="123242" y="78800"/>
                      </a:cubicBezTo>
                      <a:lnTo>
                        <a:pt x="43240" y="75047"/>
                      </a:lnTo>
                      <a:cubicBezTo>
                        <a:pt x="43240" y="75047"/>
                        <a:pt x="97157" y="83911"/>
                        <a:pt x="123981" y="90548"/>
                      </a:cubicBezTo>
                      <a:cubicBezTo>
                        <a:pt x="144234" y="95567"/>
                        <a:pt x="151185" y="98950"/>
                        <a:pt x="151185" y="98950"/>
                      </a:cubicBezTo>
                      <a:cubicBezTo>
                        <a:pt x="151185" y="98950"/>
                        <a:pt x="144723" y="106705"/>
                        <a:pt x="133114" y="114858"/>
                      </a:cubicBezTo>
                      <a:cubicBezTo>
                        <a:pt x="121495" y="123002"/>
                        <a:pt x="106123" y="129934"/>
                        <a:pt x="106123" y="129934"/>
                      </a:cubicBezTo>
                      <a:cubicBezTo>
                        <a:pt x="106123" y="129934"/>
                        <a:pt x="123519" y="126958"/>
                        <a:pt x="136672" y="120524"/>
                      </a:cubicBezTo>
                      <a:cubicBezTo>
                        <a:pt x="149816" y="114081"/>
                        <a:pt x="158709" y="104182"/>
                        <a:pt x="158709" y="104182"/>
                      </a:cubicBezTo>
                      <a:lnTo>
                        <a:pt x="193334" y="116845"/>
                      </a:lnTo>
                      <a:cubicBezTo>
                        <a:pt x="193334" y="116845"/>
                        <a:pt x="179210" y="132060"/>
                        <a:pt x="167083" y="144197"/>
                      </a:cubicBezTo>
                      <a:cubicBezTo>
                        <a:pt x="154956" y="156342"/>
                        <a:pt x="140453" y="166316"/>
                        <a:pt x="140453" y="166316"/>
                      </a:cubicBezTo>
                      <a:cubicBezTo>
                        <a:pt x="140453" y="166316"/>
                        <a:pt x="123676" y="160298"/>
                        <a:pt x="102888" y="160021"/>
                      </a:cubicBezTo>
                      <a:cubicBezTo>
                        <a:pt x="82100" y="159744"/>
                        <a:pt x="57309" y="165198"/>
                        <a:pt x="57309" y="165198"/>
                      </a:cubicBezTo>
                      <a:cubicBezTo>
                        <a:pt x="57309" y="165198"/>
                        <a:pt x="80593" y="164855"/>
                        <a:pt x="98858" y="167009"/>
                      </a:cubicBezTo>
                      <a:cubicBezTo>
                        <a:pt x="117113" y="169163"/>
                        <a:pt x="130341" y="173812"/>
                        <a:pt x="130341" y="173812"/>
                      </a:cubicBezTo>
                      <a:cubicBezTo>
                        <a:pt x="130341" y="173812"/>
                        <a:pt x="123963" y="183462"/>
                        <a:pt x="99080" y="202522"/>
                      </a:cubicBezTo>
                      <a:cubicBezTo>
                        <a:pt x="66672" y="227341"/>
                        <a:pt x="0" y="271348"/>
                        <a:pt x="0" y="27134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603" name="Google Shape;13603;p26"/>
              <p:cNvGrpSpPr/>
              <p:nvPr/>
            </p:nvGrpSpPr>
            <p:grpSpPr>
              <a:xfrm>
                <a:off x="1665063" y="1548861"/>
                <a:ext cx="336102" cy="244505"/>
                <a:chOff x="1665063" y="1548861"/>
                <a:chExt cx="336102" cy="244505"/>
              </a:xfrm>
            </p:grpSpPr>
            <p:sp>
              <p:nvSpPr>
                <p:cNvPr id="13604" name="Google Shape;13604;p26"/>
                <p:cNvSpPr/>
                <p:nvPr/>
              </p:nvSpPr>
              <p:spPr>
                <a:xfrm>
                  <a:off x="1665063" y="1548861"/>
                  <a:ext cx="336102" cy="244505"/>
                </a:xfrm>
                <a:custGeom>
                  <a:avLst/>
                  <a:gdLst/>
                  <a:ahLst/>
                  <a:cxnLst/>
                  <a:rect l="l" t="t" r="r" b="b"/>
                  <a:pathLst>
                    <a:path w="336102" h="244505" extrusionOk="0">
                      <a:moveTo>
                        <a:pt x="214613" y="52844"/>
                      </a:moveTo>
                      <a:cubicBezTo>
                        <a:pt x="214613" y="52844"/>
                        <a:pt x="261689" y="38887"/>
                        <a:pt x="292368" y="53233"/>
                      </a:cubicBezTo>
                      <a:cubicBezTo>
                        <a:pt x="340683" y="75814"/>
                        <a:pt x="335978" y="103563"/>
                        <a:pt x="335978" y="103563"/>
                      </a:cubicBezTo>
                      <a:cubicBezTo>
                        <a:pt x="335978" y="103563"/>
                        <a:pt x="301398" y="87461"/>
                        <a:pt x="287090" y="113472"/>
                      </a:cubicBezTo>
                      <a:cubicBezTo>
                        <a:pt x="279667" y="126967"/>
                        <a:pt x="287154" y="149086"/>
                        <a:pt x="287154" y="149086"/>
                      </a:cubicBezTo>
                      <a:cubicBezTo>
                        <a:pt x="287154" y="149086"/>
                        <a:pt x="271154" y="161556"/>
                        <a:pt x="266292" y="177075"/>
                      </a:cubicBezTo>
                      <a:cubicBezTo>
                        <a:pt x="261430" y="192595"/>
                        <a:pt x="267706" y="211165"/>
                        <a:pt x="267706" y="211165"/>
                      </a:cubicBezTo>
                      <a:cubicBezTo>
                        <a:pt x="267706" y="211165"/>
                        <a:pt x="247741" y="207930"/>
                        <a:pt x="231306" y="197975"/>
                      </a:cubicBezTo>
                      <a:cubicBezTo>
                        <a:pt x="214871" y="188029"/>
                        <a:pt x="201958" y="171372"/>
                        <a:pt x="201958" y="171372"/>
                      </a:cubicBezTo>
                      <a:cubicBezTo>
                        <a:pt x="201958" y="171372"/>
                        <a:pt x="198945" y="182409"/>
                        <a:pt x="194693" y="192401"/>
                      </a:cubicBezTo>
                      <a:cubicBezTo>
                        <a:pt x="190441" y="202384"/>
                        <a:pt x="184960" y="211322"/>
                        <a:pt x="184960" y="211322"/>
                      </a:cubicBezTo>
                      <a:cubicBezTo>
                        <a:pt x="184960" y="211322"/>
                        <a:pt x="175892" y="207246"/>
                        <a:pt x="169588" y="201626"/>
                      </a:cubicBezTo>
                      <a:cubicBezTo>
                        <a:pt x="163284" y="196015"/>
                        <a:pt x="159744" y="188870"/>
                        <a:pt x="159744" y="188870"/>
                      </a:cubicBezTo>
                      <a:cubicBezTo>
                        <a:pt x="159744" y="188870"/>
                        <a:pt x="139917" y="207763"/>
                        <a:pt x="121162" y="221675"/>
                      </a:cubicBezTo>
                      <a:cubicBezTo>
                        <a:pt x="102398" y="235586"/>
                        <a:pt x="84697" y="244506"/>
                        <a:pt x="84697" y="244506"/>
                      </a:cubicBezTo>
                      <a:cubicBezTo>
                        <a:pt x="84697" y="244506"/>
                        <a:pt x="78818" y="222266"/>
                        <a:pt x="78328" y="202578"/>
                      </a:cubicBezTo>
                      <a:cubicBezTo>
                        <a:pt x="77829" y="182889"/>
                        <a:pt x="82719" y="165761"/>
                        <a:pt x="82719" y="165761"/>
                      </a:cubicBezTo>
                      <a:cubicBezTo>
                        <a:pt x="82719" y="165761"/>
                        <a:pt x="74095" y="168590"/>
                        <a:pt x="66173" y="169218"/>
                      </a:cubicBezTo>
                      <a:cubicBezTo>
                        <a:pt x="58242" y="169856"/>
                        <a:pt x="51014" y="168294"/>
                        <a:pt x="51014" y="168294"/>
                      </a:cubicBezTo>
                      <a:cubicBezTo>
                        <a:pt x="51014" y="168294"/>
                        <a:pt x="56412" y="153394"/>
                        <a:pt x="66719" y="141174"/>
                      </a:cubicBezTo>
                      <a:cubicBezTo>
                        <a:pt x="77025" y="128954"/>
                        <a:pt x="92240" y="119415"/>
                        <a:pt x="92240" y="119415"/>
                      </a:cubicBezTo>
                      <a:cubicBezTo>
                        <a:pt x="92240" y="119415"/>
                        <a:pt x="62559" y="123325"/>
                        <a:pt x="39497" y="120506"/>
                      </a:cubicBezTo>
                      <a:cubicBezTo>
                        <a:pt x="16435" y="117696"/>
                        <a:pt x="0" y="108166"/>
                        <a:pt x="0" y="108166"/>
                      </a:cubicBezTo>
                      <a:cubicBezTo>
                        <a:pt x="0" y="108166"/>
                        <a:pt x="27028" y="98276"/>
                        <a:pt x="41974" y="85261"/>
                      </a:cubicBezTo>
                      <a:cubicBezTo>
                        <a:pt x="56911" y="72246"/>
                        <a:pt x="59758" y="56107"/>
                        <a:pt x="59758" y="56107"/>
                      </a:cubicBezTo>
                      <a:cubicBezTo>
                        <a:pt x="59758" y="56107"/>
                        <a:pt x="93811" y="63631"/>
                        <a:pt x="108952" y="26057"/>
                      </a:cubicBezTo>
                      <a:cubicBezTo>
                        <a:pt x="114951" y="11166"/>
                        <a:pt x="103618" y="2616"/>
                        <a:pt x="103618" y="2616"/>
                      </a:cubicBezTo>
                      <a:cubicBezTo>
                        <a:pt x="103618" y="2616"/>
                        <a:pt x="133835" y="-5398"/>
                        <a:pt x="162203" y="6628"/>
                      </a:cubicBezTo>
                      <a:cubicBezTo>
                        <a:pt x="190561" y="18663"/>
                        <a:pt x="214613" y="52844"/>
                        <a:pt x="214613" y="52844"/>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5" name="Google Shape;13605;p26"/>
                <p:cNvSpPr/>
                <p:nvPr/>
              </p:nvSpPr>
              <p:spPr>
                <a:xfrm>
                  <a:off x="1729942" y="1565361"/>
                  <a:ext cx="231537" cy="202318"/>
                </a:xfrm>
                <a:custGeom>
                  <a:avLst/>
                  <a:gdLst/>
                  <a:ahLst/>
                  <a:cxnLst/>
                  <a:rect l="l" t="t" r="r" b="b"/>
                  <a:pathLst>
                    <a:path w="231537" h="202318" extrusionOk="0">
                      <a:moveTo>
                        <a:pt x="32925" y="202319"/>
                      </a:moveTo>
                      <a:cubicBezTo>
                        <a:pt x="32925" y="202319"/>
                        <a:pt x="58316" y="146055"/>
                        <a:pt x="76711" y="121227"/>
                      </a:cubicBezTo>
                      <a:cubicBezTo>
                        <a:pt x="86971" y="107380"/>
                        <a:pt x="94957" y="98922"/>
                        <a:pt x="94957" y="98922"/>
                      </a:cubicBezTo>
                      <a:cubicBezTo>
                        <a:pt x="94957" y="98922"/>
                        <a:pt x="87008" y="100910"/>
                        <a:pt x="68752" y="109340"/>
                      </a:cubicBezTo>
                      <a:cubicBezTo>
                        <a:pt x="50496" y="117761"/>
                        <a:pt x="21925" y="132615"/>
                        <a:pt x="21925" y="132615"/>
                      </a:cubicBezTo>
                      <a:cubicBezTo>
                        <a:pt x="21925" y="132615"/>
                        <a:pt x="45477" y="114701"/>
                        <a:pt x="64870" y="104404"/>
                      </a:cubicBezTo>
                      <a:cubicBezTo>
                        <a:pt x="84272" y="94098"/>
                        <a:pt x="99514" y="91408"/>
                        <a:pt x="99514" y="91408"/>
                      </a:cubicBezTo>
                      <a:cubicBezTo>
                        <a:pt x="99514" y="91408"/>
                        <a:pt x="107500" y="78495"/>
                        <a:pt x="117252" y="67384"/>
                      </a:cubicBezTo>
                      <a:cubicBezTo>
                        <a:pt x="127004" y="56283"/>
                        <a:pt x="138512" y="46966"/>
                        <a:pt x="138512" y="46966"/>
                      </a:cubicBezTo>
                      <a:lnTo>
                        <a:pt x="97083" y="51781"/>
                      </a:lnTo>
                      <a:cubicBezTo>
                        <a:pt x="97083" y="51781"/>
                        <a:pt x="94375" y="60359"/>
                        <a:pt x="82174" y="70619"/>
                      </a:cubicBezTo>
                      <a:cubicBezTo>
                        <a:pt x="69972" y="80889"/>
                        <a:pt x="48287" y="92840"/>
                        <a:pt x="48287" y="92840"/>
                      </a:cubicBezTo>
                      <a:cubicBezTo>
                        <a:pt x="48287" y="92840"/>
                        <a:pt x="65637" y="78781"/>
                        <a:pt x="75620" y="69362"/>
                      </a:cubicBezTo>
                      <a:cubicBezTo>
                        <a:pt x="85594" y="59934"/>
                        <a:pt x="88209" y="55127"/>
                        <a:pt x="88209" y="55127"/>
                      </a:cubicBezTo>
                      <a:lnTo>
                        <a:pt x="49831" y="64768"/>
                      </a:lnTo>
                      <a:lnTo>
                        <a:pt x="0" y="79530"/>
                      </a:lnTo>
                      <a:lnTo>
                        <a:pt x="46965" y="60008"/>
                      </a:lnTo>
                      <a:cubicBezTo>
                        <a:pt x="46965" y="60008"/>
                        <a:pt x="44803" y="55682"/>
                        <a:pt x="35125" y="53233"/>
                      </a:cubicBezTo>
                      <a:cubicBezTo>
                        <a:pt x="25456" y="50792"/>
                        <a:pt x="8273" y="50238"/>
                        <a:pt x="8273" y="50238"/>
                      </a:cubicBezTo>
                      <a:cubicBezTo>
                        <a:pt x="8273" y="50238"/>
                        <a:pt x="26843" y="47871"/>
                        <a:pt x="38720" y="49665"/>
                      </a:cubicBezTo>
                      <a:cubicBezTo>
                        <a:pt x="50598" y="51458"/>
                        <a:pt x="55784" y="57411"/>
                        <a:pt x="55784" y="57411"/>
                      </a:cubicBezTo>
                      <a:lnTo>
                        <a:pt x="86490" y="50016"/>
                      </a:lnTo>
                      <a:lnTo>
                        <a:pt x="103914" y="45135"/>
                      </a:lnTo>
                      <a:cubicBezTo>
                        <a:pt x="103914" y="45135"/>
                        <a:pt x="100799" y="38582"/>
                        <a:pt x="89725" y="31723"/>
                      </a:cubicBezTo>
                      <a:cubicBezTo>
                        <a:pt x="78652" y="24874"/>
                        <a:pt x="59620" y="17710"/>
                        <a:pt x="59620" y="17710"/>
                      </a:cubicBezTo>
                      <a:cubicBezTo>
                        <a:pt x="59620" y="17710"/>
                        <a:pt x="80048" y="20114"/>
                        <a:pt x="93552" y="26399"/>
                      </a:cubicBezTo>
                      <a:cubicBezTo>
                        <a:pt x="107057" y="32694"/>
                        <a:pt x="113629" y="42871"/>
                        <a:pt x="113629" y="42871"/>
                      </a:cubicBezTo>
                      <a:lnTo>
                        <a:pt x="144215" y="40301"/>
                      </a:lnTo>
                      <a:cubicBezTo>
                        <a:pt x="144215" y="40301"/>
                        <a:pt x="150048" y="34025"/>
                        <a:pt x="162230" y="23950"/>
                      </a:cubicBezTo>
                      <a:cubicBezTo>
                        <a:pt x="174413" y="13874"/>
                        <a:pt x="192946" y="0"/>
                        <a:pt x="192946" y="0"/>
                      </a:cubicBezTo>
                      <a:lnTo>
                        <a:pt x="205711" y="9188"/>
                      </a:lnTo>
                      <a:cubicBezTo>
                        <a:pt x="205711" y="9188"/>
                        <a:pt x="185875" y="18921"/>
                        <a:pt x="171954" y="28312"/>
                      </a:cubicBezTo>
                      <a:cubicBezTo>
                        <a:pt x="158034" y="37694"/>
                        <a:pt x="150020" y="46725"/>
                        <a:pt x="150020" y="46725"/>
                      </a:cubicBezTo>
                      <a:lnTo>
                        <a:pt x="158311" y="65221"/>
                      </a:lnTo>
                      <a:cubicBezTo>
                        <a:pt x="158311" y="65221"/>
                        <a:pt x="174117" y="58973"/>
                        <a:pt x="191920" y="59490"/>
                      </a:cubicBezTo>
                      <a:cubicBezTo>
                        <a:pt x="209723" y="59999"/>
                        <a:pt x="231537" y="64870"/>
                        <a:pt x="231537" y="64870"/>
                      </a:cubicBezTo>
                      <a:cubicBezTo>
                        <a:pt x="231537" y="64870"/>
                        <a:pt x="209205" y="62337"/>
                        <a:pt x="191717" y="64038"/>
                      </a:cubicBezTo>
                      <a:cubicBezTo>
                        <a:pt x="174228" y="65739"/>
                        <a:pt x="160308" y="70971"/>
                        <a:pt x="160308" y="70971"/>
                      </a:cubicBezTo>
                      <a:lnTo>
                        <a:pt x="171890" y="100568"/>
                      </a:lnTo>
                      <a:cubicBezTo>
                        <a:pt x="171890" y="100568"/>
                        <a:pt x="180514" y="99653"/>
                        <a:pt x="189350" y="106225"/>
                      </a:cubicBezTo>
                      <a:cubicBezTo>
                        <a:pt x="198178" y="112788"/>
                        <a:pt x="207218" y="126837"/>
                        <a:pt x="207218" y="126837"/>
                      </a:cubicBezTo>
                      <a:cubicBezTo>
                        <a:pt x="207218" y="126837"/>
                        <a:pt x="194656" y="115172"/>
                        <a:pt x="186319" y="109858"/>
                      </a:cubicBezTo>
                      <a:cubicBezTo>
                        <a:pt x="177990" y="104552"/>
                        <a:pt x="173895" y="105596"/>
                        <a:pt x="173895" y="105596"/>
                      </a:cubicBezTo>
                      <a:lnTo>
                        <a:pt x="179044" y="165946"/>
                      </a:lnTo>
                      <a:cubicBezTo>
                        <a:pt x="179044" y="165946"/>
                        <a:pt x="170817" y="125386"/>
                        <a:pt x="165050" y="105254"/>
                      </a:cubicBezTo>
                      <a:cubicBezTo>
                        <a:pt x="160696" y="90067"/>
                        <a:pt x="157941" y="84873"/>
                        <a:pt x="157941" y="84873"/>
                      </a:cubicBezTo>
                      <a:cubicBezTo>
                        <a:pt x="157941" y="84873"/>
                        <a:pt x="152312" y="89901"/>
                        <a:pt x="146535" y="98830"/>
                      </a:cubicBezTo>
                      <a:cubicBezTo>
                        <a:pt x="140758" y="107759"/>
                        <a:pt x="135998" y="119498"/>
                        <a:pt x="135998" y="119498"/>
                      </a:cubicBezTo>
                      <a:cubicBezTo>
                        <a:pt x="135998" y="119498"/>
                        <a:pt x="137726" y="106299"/>
                        <a:pt x="142172" y="96251"/>
                      </a:cubicBezTo>
                      <a:cubicBezTo>
                        <a:pt x="146628" y="86194"/>
                        <a:pt x="153800" y="79290"/>
                        <a:pt x="153800" y="79290"/>
                      </a:cubicBezTo>
                      <a:lnTo>
                        <a:pt x="143281" y="53381"/>
                      </a:lnTo>
                      <a:cubicBezTo>
                        <a:pt x="143281" y="53381"/>
                        <a:pt x="132273" y="64343"/>
                        <a:pt x="123510" y="73734"/>
                      </a:cubicBezTo>
                      <a:cubicBezTo>
                        <a:pt x="114747" y="83116"/>
                        <a:pt x="107685" y="94255"/>
                        <a:pt x="107685" y="94255"/>
                      </a:cubicBezTo>
                      <a:cubicBezTo>
                        <a:pt x="107685" y="94255"/>
                        <a:pt x="112686" y="106816"/>
                        <a:pt x="113509" y="122512"/>
                      </a:cubicBezTo>
                      <a:cubicBezTo>
                        <a:pt x="114322" y="138207"/>
                        <a:pt x="110948" y="157026"/>
                        <a:pt x="110948" y="157026"/>
                      </a:cubicBezTo>
                      <a:cubicBezTo>
                        <a:pt x="110948" y="157026"/>
                        <a:pt x="110523" y="139436"/>
                        <a:pt x="108379" y="125682"/>
                      </a:cubicBezTo>
                      <a:cubicBezTo>
                        <a:pt x="106225" y="111937"/>
                        <a:pt x="102352" y="102038"/>
                        <a:pt x="102352" y="102038"/>
                      </a:cubicBezTo>
                      <a:cubicBezTo>
                        <a:pt x="102352" y="102038"/>
                        <a:pt x="95290" y="107038"/>
                        <a:pt x="81711" y="126191"/>
                      </a:cubicBezTo>
                      <a:cubicBezTo>
                        <a:pt x="64020" y="151138"/>
                        <a:pt x="32925" y="202319"/>
                        <a:pt x="32925" y="202319"/>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606" name="Google Shape;13606;p26"/>
              <p:cNvGrpSpPr/>
              <p:nvPr/>
            </p:nvGrpSpPr>
            <p:grpSpPr>
              <a:xfrm>
                <a:off x="3307110" y="2297752"/>
                <a:ext cx="365898" cy="245149"/>
                <a:chOff x="3307110" y="2297752"/>
                <a:chExt cx="365898" cy="245149"/>
              </a:xfrm>
            </p:grpSpPr>
            <p:sp>
              <p:nvSpPr>
                <p:cNvPr id="13607" name="Google Shape;13607;p26"/>
                <p:cNvSpPr/>
                <p:nvPr/>
              </p:nvSpPr>
              <p:spPr>
                <a:xfrm>
                  <a:off x="3307110" y="2297752"/>
                  <a:ext cx="365898" cy="245149"/>
                </a:xfrm>
                <a:custGeom>
                  <a:avLst/>
                  <a:gdLst/>
                  <a:ahLst/>
                  <a:cxnLst/>
                  <a:rect l="l" t="t" r="r" b="b"/>
                  <a:pathLst>
                    <a:path w="365898" h="245149" extrusionOk="0">
                      <a:moveTo>
                        <a:pt x="224336" y="53942"/>
                      </a:moveTo>
                      <a:cubicBezTo>
                        <a:pt x="224336" y="53942"/>
                        <a:pt x="273225" y="40391"/>
                        <a:pt x="309274" y="55106"/>
                      </a:cubicBezTo>
                      <a:cubicBezTo>
                        <a:pt x="366056" y="78261"/>
                        <a:pt x="365899" y="106093"/>
                        <a:pt x="365899" y="106093"/>
                      </a:cubicBezTo>
                      <a:cubicBezTo>
                        <a:pt x="365899" y="106093"/>
                        <a:pt x="325265" y="89565"/>
                        <a:pt x="314311" y="115549"/>
                      </a:cubicBezTo>
                      <a:cubicBezTo>
                        <a:pt x="308627" y="129035"/>
                        <a:pt x="320772" y="151320"/>
                        <a:pt x="320772" y="151320"/>
                      </a:cubicBezTo>
                      <a:cubicBezTo>
                        <a:pt x="320772" y="151320"/>
                        <a:pt x="305539" y="163679"/>
                        <a:pt x="303016" y="179217"/>
                      </a:cubicBezTo>
                      <a:cubicBezTo>
                        <a:pt x="300492" y="194764"/>
                        <a:pt x="310669" y="213473"/>
                        <a:pt x="310669" y="213473"/>
                      </a:cubicBezTo>
                      <a:cubicBezTo>
                        <a:pt x="310669" y="213473"/>
                        <a:pt x="288291" y="210025"/>
                        <a:pt x="268575" y="199867"/>
                      </a:cubicBezTo>
                      <a:cubicBezTo>
                        <a:pt x="248850" y="189718"/>
                        <a:pt x="231777" y="172858"/>
                        <a:pt x="231777" y="172858"/>
                      </a:cubicBezTo>
                      <a:cubicBezTo>
                        <a:pt x="231777" y="172858"/>
                        <a:pt x="230455" y="183913"/>
                        <a:pt x="227609" y="193905"/>
                      </a:cubicBezTo>
                      <a:cubicBezTo>
                        <a:pt x="224762" y="203888"/>
                        <a:pt x="220380" y="212817"/>
                        <a:pt x="220380" y="212817"/>
                      </a:cubicBezTo>
                      <a:cubicBezTo>
                        <a:pt x="220380" y="212817"/>
                        <a:pt x="209760" y="208620"/>
                        <a:pt x="201866" y="202926"/>
                      </a:cubicBezTo>
                      <a:cubicBezTo>
                        <a:pt x="193981" y="197223"/>
                        <a:pt x="188833" y="190013"/>
                        <a:pt x="188833" y="190013"/>
                      </a:cubicBezTo>
                      <a:cubicBezTo>
                        <a:pt x="188833" y="190013"/>
                        <a:pt x="170586" y="208796"/>
                        <a:pt x="152598" y="222578"/>
                      </a:cubicBezTo>
                      <a:cubicBezTo>
                        <a:pt x="134620" y="236369"/>
                        <a:pt x="116901" y="245150"/>
                        <a:pt x="116901" y="245150"/>
                      </a:cubicBezTo>
                      <a:cubicBezTo>
                        <a:pt x="116901" y="245150"/>
                        <a:pt x="106493" y="222753"/>
                        <a:pt x="102426" y="202972"/>
                      </a:cubicBezTo>
                      <a:cubicBezTo>
                        <a:pt x="98359" y="183201"/>
                        <a:pt x="100623" y="166045"/>
                        <a:pt x="100623" y="166045"/>
                      </a:cubicBezTo>
                      <a:cubicBezTo>
                        <a:pt x="100623" y="166045"/>
                        <a:pt x="91713" y="168791"/>
                        <a:pt x="83172" y="169345"/>
                      </a:cubicBezTo>
                      <a:cubicBezTo>
                        <a:pt x="74640" y="169909"/>
                        <a:pt x="66469" y="168273"/>
                        <a:pt x="66469" y="168273"/>
                      </a:cubicBezTo>
                      <a:cubicBezTo>
                        <a:pt x="66469" y="168273"/>
                        <a:pt x="69686" y="153363"/>
                        <a:pt x="78744" y="141190"/>
                      </a:cubicBezTo>
                      <a:cubicBezTo>
                        <a:pt x="87803" y="129016"/>
                        <a:pt x="102703" y="119588"/>
                        <a:pt x="102703" y="119588"/>
                      </a:cubicBezTo>
                      <a:cubicBezTo>
                        <a:pt x="102703" y="119588"/>
                        <a:pt x="71007" y="123221"/>
                        <a:pt x="45329" y="120161"/>
                      </a:cubicBezTo>
                      <a:cubicBezTo>
                        <a:pt x="19660" y="117111"/>
                        <a:pt x="0" y="107377"/>
                        <a:pt x="0" y="107377"/>
                      </a:cubicBezTo>
                      <a:cubicBezTo>
                        <a:pt x="0" y="107377"/>
                        <a:pt x="27739" y="97709"/>
                        <a:pt x="41706" y="84787"/>
                      </a:cubicBezTo>
                      <a:cubicBezTo>
                        <a:pt x="55682" y="71864"/>
                        <a:pt x="55895" y="55689"/>
                        <a:pt x="55895" y="55689"/>
                      </a:cubicBezTo>
                      <a:cubicBezTo>
                        <a:pt x="55895" y="55689"/>
                        <a:pt x="94421" y="63582"/>
                        <a:pt x="104210" y="25990"/>
                      </a:cubicBezTo>
                      <a:cubicBezTo>
                        <a:pt x="108083" y="11099"/>
                        <a:pt x="94181" y="2401"/>
                        <a:pt x="94181" y="2401"/>
                      </a:cubicBezTo>
                      <a:cubicBezTo>
                        <a:pt x="94181" y="2401"/>
                        <a:pt x="125719" y="-5355"/>
                        <a:pt x="158838" y="7013"/>
                      </a:cubicBezTo>
                      <a:cubicBezTo>
                        <a:pt x="191957" y="19371"/>
                        <a:pt x="224336" y="53942"/>
                        <a:pt x="224336" y="53942"/>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8" name="Google Shape;13608;p26"/>
                <p:cNvSpPr/>
                <p:nvPr/>
              </p:nvSpPr>
              <p:spPr>
                <a:xfrm>
                  <a:off x="3375751" y="2315626"/>
                  <a:ext cx="250097" cy="201606"/>
                </a:xfrm>
                <a:custGeom>
                  <a:avLst/>
                  <a:gdLst/>
                  <a:ahLst/>
                  <a:cxnLst/>
                  <a:rect l="l" t="t" r="r" b="b"/>
                  <a:pathLst>
                    <a:path w="250097" h="201606" extrusionOk="0">
                      <a:moveTo>
                        <a:pt x="57956" y="201607"/>
                      </a:moveTo>
                      <a:cubicBezTo>
                        <a:pt x="57956" y="201607"/>
                        <a:pt x="75583" y="145343"/>
                        <a:pt x="91204" y="120598"/>
                      </a:cubicBezTo>
                      <a:cubicBezTo>
                        <a:pt x="99930" y="106789"/>
                        <a:pt x="107121" y="98368"/>
                        <a:pt x="107121" y="98368"/>
                      </a:cubicBezTo>
                      <a:cubicBezTo>
                        <a:pt x="107121" y="98368"/>
                        <a:pt x="98802" y="100290"/>
                        <a:pt x="80389" y="108573"/>
                      </a:cubicBezTo>
                      <a:cubicBezTo>
                        <a:pt x="61967" y="116855"/>
                        <a:pt x="33461" y="131487"/>
                        <a:pt x="33461" y="131487"/>
                      </a:cubicBezTo>
                      <a:cubicBezTo>
                        <a:pt x="33461" y="131487"/>
                        <a:pt x="55950" y="113730"/>
                        <a:pt x="75269" y="103581"/>
                      </a:cubicBezTo>
                      <a:cubicBezTo>
                        <a:pt x="94596" y="93423"/>
                        <a:pt x="110745" y="90872"/>
                        <a:pt x="110745" y="90872"/>
                      </a:cubicBezTo>
                      <a:cubicBezTo>
                        <a:pt x="110745" y="90872"/>
                        <a:pt x="117150" y="77986"/>
                        <a:pt x="125802" y="66922"/>
                      </a:cubicBezTo>
                      <a:cubicBezTo>
                        <a:pt x="134454" y="55867"/>
                        <a:pt x="145352" y="46633"/>
                        <a:pt x="145352" y="46633"/>
                      </a:cubicBezTo>
                      <a:lnTo>
                        <a:pt x="101002" y="51051"/>
                      </a:lnTo>
                      <a:cubicBezTo>
                        <a:pt x="101002" y="51051"/>
                        <a:pt x="99570" y="59638"/>
                        <a:pt x="88099" y="69824"/>
                      </a:cubicBezTo>
                      <a:cubicBezTo>
                        <a:pt x="76627" y="80010"/>
                        <a:pt x="55100" y="91796"/>
                        <a:pt x="55100" y="91796"/>
                      </a:cubicBezTo>
                      <a:cubicBezTo>
                        <a:pt x="55100" y="91796"/>
                        <a:pt x="71516" y="77857"/>
                        <a:pt x="80713" y="68494"/>
                      </a:cubicBezTo>
                      <a:cubicBezTo>
                        <a:pt x="89919" y="59121"/>
                        <a:pt x="91907" y="54323"/>
                        <a:pt x="91907" y="54323"/>
                      </a:cubicBezTo>
                      <a:lnTo>
                        <a:pt x="51744" y="63622"/>
                      </a:lnTo>
                      <a:lnTo>
                        <a:pt x="0" y="77959"/>
                      </a:lnTo>
                      <a:lnTo>
                        <a:pt x="47770" y="58816"/>
                      </a:lnTo>
                      <a:cubicBezTo>
                        <a:pt x="47770" y="58816"/>
                        <a:pt x="44627" y="54443"/>
                        <a:pt x="33636" y="51902"/>
                      </a:cubicBezTo>
                      <a:cubicBezTo>
                        <a:pt x="22637" y="49350"/>
                        <a:pt x="3781" y="48620"/>
                        <a:pt x="3781" y="48620"/>
                      </a:cubicBezTo>
                      <a:cubicBezTo>
                        <a:pt x="3781" y="48620"/>
                        <a:pt x="23626" y="46430"/>
                        <a:pt x="36918" y="48343"/>
                      </a:cubicBezTo>
                      <a:cubicBezTo>
                        <a:pt x="50201" y="50265"/>
                        <a:pt x="56921" y="56292"/>
                        <a:pt x="56921" y="56292"/>
                      </a:cubicBezTo>
                      <a:lnTo>
                        <a:pt x="89115" y="49175"/>
                      </a:lnTo>
                      <a:lnTo>
                        <a:pt x="107251" y="44442"/>
                      </a:lnTo>
                      <a:cubicBezTo>
                        <a:pt x="107251" y="44442"/>
                        <a:pt x="102684" y="37833"/>
                        <a:pt x="89374" y="30836"/>
                      </a:cubicBezTo>
                      <a:cubicBezTo>
                        <a:pt x="76054" y="23839"/>
                        <a:pt x="53991" y="16462"/>
                        <a:pt x="53991" y="16462"/>
                      </a:cubicBezTo>
                      <a:cubicBezTo>
                        <a:pt x="53991" y="16462"/>
                        <a:pt x="76720" y="19078"/>
                        <a:pt x="92581" y="25521"/>
                      </a:cubicBezTo>
                      <a:cubicBezTo>
                        <a:pt x="108452" y="31973"/>
                        <a:pt x="117464" y="42270"/>
                        <a:pt x="117464" y="42270"/>
                      </a:cubicBezTo>
                      <a:lnTo>
                        <a:pt x="150380" y="39987"/>
                      </a:lnTo>
                      <a:cubicBezTo>
                        <a:pt x="150380" y="39987"/>
                        <a:pt x="155621" y="33748"/>
                        <a:pt x="167111" y="23746"/>
                      </a:cubicBezTo>
                      <a:cubicBezTo>
                        <a:pt x="178610" y="13745"/>
                        <a:pt x="196348" y="0"/>
                        <a:pt x="196348" y="0"/>
                      </a:cubicBezTo>
                      <a:lnTo>
                        <a:pt x="211932" y="9345"/>
                      </a:lnTo>
                      <a:cubicBezTo>
                        <a:pt x="211932" y="9345"/>
                        <a:pt x="192022" y="18930"/>
                        <a:pt x="178508" y="28220"/>
                      </a:cubicBezTo>
                      <a:cubicBezTo>
                        <a:pt x="164994" y="37510"/>
                        <a:pt x="157867" y="46503"/>
                        <a:pt x="157867" y="46503"/>
                      </a:cubicBezTo>
                      <a:lnTo>
                        <a:pt x="170235" y="65156"/>
                      </a:lnTo>
                      <a:cubicBezTo>
                        <a:pt x="170235" y="65156"/>
                        <a:pt x="186365" y="59028"/>
                        <a:pt x="205887" y="59731"/>
                      </a:cubicBezTo>
                      <a:cubicBezTo>
                        <a:pt x="225409" y="60424"/>
                        <a:pt x="250098" y="65536"/>
                        <a:pt x="250098" y="65536"/>
                      </a:cubicBezTo>
                      <a:cubicBezTo>
                        <a:pt x="250098" y="65536"/>
                        <a:pt x="225261" y="62762"/>
                        <a:pt x="206478" y="64297"/>
                      </a:cubicBezTo>
                      <a:cubicBezTo>
                        <a:pt x="187696" y="65831"/>
                        <a:pt x="173442" y="70952"/>
                        <a:pt x="173442" y="70952"/>
                      </a:cubicBezTo>
                      <a:lnTo>
                        <a:pt x="191393" y="100790"/>
                      </a:lnTo>
                      <a:cubicBezTo>
                        <a:pt x="191393" y="100790"/>
                        <a:pt x="200646" y="99958"/>
                        <a:pt x="211460" y="106641"/>
                      </a:cubicBezTo>
                      <a:cubicBezTo>
                        <a:pt x="222275" y="113324"/>
                        <a:pt x="234661" y="127522"/>
                        <a:pt x="234661" y="127522"/>
                      </a:cubicBezTo>
                      <a:cubicBezTo>
                        <a:pt x="234661" y="127522"/>
                        <a:pt x="218855" y="115681"/>
                        <a:pt x="208808" y="110264"/>
                      </a:cubicBezTo>
                      <a:cubicBezTo>
                        <a:pt x="198769" y="104848"/>
                        <a:pt x="194480" y="105855"/>
                        <a:pt x="194480" y="105855"/>
                      </a:cubicBezTo>
                      <a:lnTo>
                        <a:pt x="210924" y="166519"/>
                      </a:lnTo>
                      <a:cubicBezTo>
                        <a:pt x="210924" y="166519"/>
                        <a:pt x="194675" y="125710"/>
                        <a:pt x="184765" y="105430"/>
                      </a:cubicBezTo>
                      <a:cubicBezTo>
                        <a:pt x="177288" y="90132"/>
                        <a:pt x="173359" y="84891"/>
                        <a:pt x="173359" y="84891"/>
                      </a:cubicBezTo>
                      <a:cubicBezTo>
                        <a:pt x="173359" y="84891"/>
                        <a:pt x="168109" y="89883"/>
                        <a:pt x="163404" y="98793"/>
                      </a:cubicBezTo>
                      <a:cubicBezTo>
                        <a:pt x="158699" y="107704"/>
                        <a:pt x="155612" y="119443"/>
                        <a:pt x="155612" y="119443"/>
                      </a:cubicBezTo>
                      <a:cubicBezTo>
                        <a:pt x="155612" y="119443"/>
                        <a:pt x="155131" y="106206"/>
                        <a:pt x="158182" y="96159"/>
                      </a:cubicBezTo>
                      <a:cubicBezTo>
                        <a:pt x="161241" y="86102"/>
                        <a:pt x="167832" y="79244"/>
                        <a:pt x="167832" y="79244"/>
                      </a:cubicBezTo>
                      <a:lnTo>
                        <a:pt x="151702" y="53122"/>
                      </a:lnTo>
                      <a:cubicBezTo>
                        <a:pt x="151702" y="53122"/>
                        <a:pt x="141654" y="64020"/>
                        <a:pt x="133770" y="73355"/>
                      </a:cubicBezTo>
                      <a:cubicBezTo>
                        <a:pt x="125895" y="82700"/>
                        <a:pt x="120182" y="93811"/>
                        <a:pt x="120182" y="93811"/>
                      </a:cubicBezTo>
                      <a:cubicBezTo>
                        <a:pt x="120182" y="93811"/>
                        <a:pt x="127891" y="106484"/>
                        <a:pt x="131598" y="122243"/>
                      </a:cubicBezTo>
                      <a:cubicBezTo>
                        <a:pt x="135304" y="138013"/>
                        <a:pt x="134999" y="156888"/>
                        <a:pt x="134999" y="156888"/>
                      </a:cubicBezTo>
                      <a:cubicBezTo>
                        <a:pt x="134999" y="156888"/>
                        <a:pt x="131385" y="139214"/>
                        <a:pt x="126569" y="125386"/>
                      </a:cubicBezTo>
                      <a:cubicBezTo>
                        <a:pt x="121763" y="111558"/>
                        <a:pt x="115754" y="101575"/>
                        <a:pt x="115754" y="101575"/>
                      </a:cubicBezTo>
                      <a:cubicBezTo>
                        <a:pt x="115754" y="101575"/>
                        <a:pt x="108942" y="106521"/>
                        <a:pt x="97554" y="125627"/>
                      </a:cubicBezTo>
                      <a:cubicBezTo>
                        <a:pt x="82719" y="150500"/>
                        <a:pt x="57956" y="201607"/>
                        <a:pt x="57956" y="201607"/>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13609" name="Google Shape;13609;p26"/>
              <p:cNvGrpSpPr/>
              <p:nvPr/>
            </p:nvGrpSpPr>
            <p:grpSpPr>
              <a:xfrm>
                <a:off x="4637295" y="1225053"/>
                <a:ext cx="208937" cy="237059"/>
                <a:chOff x="4637295" y="1225053"/>
                <a:chExt cx="208937" cy="237059"/>
              </a:xfrm>
            </p:grpSpPr>
            <p:sp>
              <p:nvSpPr>
                <p:cNvPr id="13610" name="Google Shape;13610;p26"/>
                <p:cNvSpPr/>
                <p:nvPr/>
              </p:nvSpPr>
              <p:spPr>
                <a:xfrm>
                  <a:off x="4637295" y="1225053"/>
                  <a:ext cx="208937" cy="237059"/>
                </a:xfrm>
                <a:custGeom>
                  <a:avLst/>
                  <a:gdLst/>
                  <a:ahLst/>
                  <a:cxnLst/>
                  <a:rect l="l" t="t" r="r" b="b"/>
                  <a:pathLst>
                    <a:path w="208937" h="237059" extrusionOk="0">
                      <a:moveTo>
                        <a:pt x="77034" y="73313"/>
                      </a:moveTo>
                      <a:cubicBezTo>
                        <a:pt x="77034" y="73313"/>
                        <a:pt x="84752" y="36913"/>
                        <a:pt x="106373" y="19267"/>
                      </a:cubicBezTo>
                      <a:cubicBezTo>
                        <a:pt x="140407" y="-8527"/>
                        <a:pt x="158293" y="1927"/>
                        <a:pt x="158293" y="1927"/>
                      </a:cubicBezTo>
                      <a:cubicBezTo>
                        <a:pt x="158293" y="1927"/>
                        <a:pt x="133964" y="21846"/>
                        <a:pt x="147034" y="38531"/>
                      </a:cubicBezTo>
                      <a:cubicBezTo>
                        <a:pt x="153809" y="47192"/>
                        <a:pt x="172260" y="47700"/>
                        <a:pt x="172260" y="47700"/>
                      </a:cubicBezTo>
                      <a:cubicBezTo>
                        <a:pt x="172260" y="47700"/>
                        <a:pt x="175106" y="62064"/>
                        <a:pt x="184276" y="69468"/>
                      </a:cubicBezTo>
                      <a:cubicBezTo>
                        <a:pt x="193445" y="76872"/>
                        <a:pt x="208937" y="77316"/>
                        <a:pt x="208937" y="77316"/>
                      </a:cubicBezTo>
                      <a:cubicBezTo>
                        <a:pt x="208937" y="77316"/>
                        <a:pt x="199176" y="90376"/>
                        <a:pt x="185995" y="99241"/>
                      </a:cubicBezTo>
                      <a:cubicBezTo>
                        <a:pt x="172814" y="108115"/>
                        <a:pt x="156194" y="112792"/>
                        <a:pt x="156194" y="112792"/>
                      </a:cubicBezTo>
                      <a:cubicBezTo>
                        <a:pt x="156194" y="112792"/>
                        <a:pt x="162877" y="117746"/>
                        <a:pt x="168359" y="123292"/>
                      </a:cubicBezTo>
                      <a:cubicBezTo>
                        <a:pt x="173840" y="128838"/>
                        <a:pt x="178120" y="134967"/>
                        <a:pt x="178120" y="134967"/>
                      </a:cubicBezTo>
                      <a:cubicBezTo>
                        <a:pt x="178120" y="134967"/>
                        <a:pt x="171844" y="140226"/>
                        <a:pt x="165511" y="143156"/>
                      </a:cubicBezTo>
                      <a:cubicBezTo>
                        <a:pt x="159180" y="146096"/>
                        <a:pt x="152802" y="146715"/>
                        <a:pt x="152802" y="146715"/>
                      </a:cubicBezTo>
                      <a:cubicBezTo>
                        <a:pt x="152802" y="146715"/>
                        <a:pt x="158774" y="165405"/>
                        <a:pt x="161602" y="182071"/>
                      </a:cubicBezTo>
                      <a:cubicBezTo>
                        <a:pt x="164440" y="198737"/>
                        <a:pt x="164134" y="213369"/>
                        <a:pt x="164134" y="213369"/>
                      </a:cubicBezTo>
                      <a:cubicBezTo>
                        <a:pt x="164134" y="213369"/>
                        <a:pt x="146202" y="211705"/>
                        <a:pt x="132079" y="206954"/>
                      </a:cubicBezTo>
                      <a:cubicBezTo>
                        <a:pt x="117964" y="202203"/>
                        <a:pt x="107667" y="194364"/>
                        <a:pt x="107667" y="194364"/>
                      </a:cubicBezTo>
                      <a:cubicBezTo>
                        <a:pt x="107667" y="194364"/>
                        <a:pt x="106437" y="201103"/>
                        <a:pt x="103923" y="206788"/>
                      </a:cubicBezTo>
                      <a:cubicBezTo>
                        <a:pt x="101409" y="212463"/>
                        <a:pt x="97610" y="217094"/>
                        <a:pt x="97610" y="217094"/>
                      </a:cubicBezTo>
                      <a:cubicBezTo>
                        <a:pt x="97610" y="217094"/>
                        <a:pt x="89078" y="209487"/>
                        <a:pt x="84281" y="199143"/>
                      </a:cubicBezTo>
                      <a:cubicBezTo>
                        <a:pt x="79484" y="188809"/>
                        <a:pt x="78411" y="175748"/>
                        <a:pt x="78411" y="175748"/>
                      </a:cubicBezTo>
                      <a:cubicBezTo>
                        <a:pt x="78411" y="175748"/>
                        <a:pt x="70093" y="197424"/>
                        <a:pt x="59481" y="212749"/>
                      </a:cubicBezTo>
                      <a:cubicBezTo>
                        <a:pt x="48870" y="228075"/>
                        <a:pt x="35984" y="237060"/>
                        <a:pt x="35984" y="237060"/>
                      </a:cubicBezTo>
                      <a:cubicBezTo>
                        <a:pt x="35984" y="237060"/>
                        <a:pt x="39081" y="215680"/>
                        <a:pt x="35458" y="201907"/>
                      </a:cubicBezTo>
                      <a:cubicBezTo>
                        <a:pt x="31825" y="188134"/>
                        <a:pt x="21463" y="181978"/>
                        <a:pt x="21463" y="181978"/>
                      </a:cubicBezTo>
                      <a:cubicBezTo>
                        <a:pt x="21463" y="181978"/>
                        <a:pt x="39525" y="160210"/>
                        <a:pt x="18589" y="139949"/>
                      </a:cubicBezTo>
                      <a:cubicBezTo>
                        <a:pt x="10288" y="131916"/>
                        <a:pt x="0" y="137601"/>
                        <a:pt x="0" y="137601"/>
                      </a:cubicBezTo>
                      <a:cubicBezTo>
                        <a:pt x="0" y="137601"/>
                        <a:pt x="5620" y="114483"/>
                        <a:pt x="24735" y="97845"/>
                      </a:cubicBezTo>
                      <a:cubicBezTo>
                        <a:pt x="43851" y="81207"/>
                        <a:pt x="77034" y="73313"/>
                        <a:pt x="77034" y="73313"/>
                      </a:cubicBezTo>
                      <a:close/>
                    </a:path>
                  </a:pathLst>
                </a:custGeom>
                <a:solidFill>
                  <a:srgbClr val="8B3B3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1" name="Google Shape;13611;p26"/>
                <p:cNvSpPr/>
                <p:nvPr/>
              </p:nvSpPr>
              <p:spPr>
                <a:xfrm>
                  <a:off x="4667465" y="1248785"/>
                  <a:ext cx="149548" cy="173858"/>
                </a:xfrm>
                <a:custGeom>
                  <a:avLst/>
                  <a:gdLst/>
                  <a:ahLst/>
                  <a:cxnLst/>
                  <a:rect l="l" t="t" r="r" b="b"/>
                  <a:pathLst>
                    <a:path w="149548" h="173858" extrusionOk="0">
                      <a:moveTo>
                        <a:pt x="120681" y="173858"/>
                      </a:moveTo>
                      <a:cubicBezTo>
                        <a:pt x="120681" y="173858"/>
                        <a:pt x="90345" y="141618"/>
                        <a:pt x="79650" y="122391"/>
                      </a:cubicBezTo>
                      <a:cubicBezTo>
                        <a:pt x="73688" y="111660"/>
                        <a:pt x="70684" y="103914"/>
                        <a:pt x="70684" y="103914"/>
                      </a:cubicBezTo>
                      <a:cubicBezTo>
                        <a:pt x="70684" y="103914"/>
                        <a:pt x="69122" y="109959"/>
                        <a:pt x="68262" y="124850"/>
                      </a:cubicBezTo>
                      <a:cubicBezTo>
                        <a:pt x="67394" y="139741"/>
                        <a:pt x="67236" y="163478"/>
                        <a:pt x="67236" y="163478"/>
                      </a:cubicBezTo>
                      <a:cubicBezTo>
                        <a:pt x="67236" y="163478"/>
                        <a:pt x="63363" y="142449"/>
                        <a:pt x="63317" y="126274"/>
                      </a:cubicBezTo>
                      <a:cubicBezTo>
                        <a:pt x="63271" y="110107"/>
                        <a:pt x="67061" y="98793"/>
                        <a:pt x="67061" y="98793"/>
                      </a:cubicBezTo>
                      <a:cubicBezTo>
                        <a:pt x="67061" y="98793"/>
                        <a:pt x="60914" y="89892"/>
                        <a:pt x="56699" y="80232"/>
                      </a:cubicBezTo>
                      <a:cubicBezTo>
                        <a:pt x="52475" y="70564"/>
                        <a:pt x="50191" y="60147"/>
                        <a:pt x="50191" y="60147"/>
                      </a:cubicBezTo>
                      <a:lnTo>
                        <a:pt x="38110" y="90234"/>
                      </a:lnTo>
                      <a:cubicBezTo>
                        <a:pt x="38110" y="90234"/>
                        <a:pt x="43166" y="94338"/>
                        <a:pt x="45875" y="105485"/>
                      </a:cubicBezTo>
                      <a:cubicBezTo>
                        <a:pt x="48583" y="116642"/>
                        <a:pt x="48934" y="134833"/>
                        <a:pt x="48934" y="134833"/>
                      </a:cubicBezTo>
                      <a:cubicBezTo>
                        <a:pt x="48934" y="134833"/>
                        <a:pt x="45468" y="119119"/>
                        <a:pt x="42529" y="109728"/>
                      </a:cubicBezTo>
                      <a:cubicBezTo>
                        <a:pt x="39589" y="100337"/>
                        <a:pt x="37168" y="97277"/>
                        <a:pt x="37168" y="97277"/>
                      </a:cubicBezTo>
                      <a:lnTo>
                        <a:pt x="29643" y="126495"/>
                      </a:lnTo>
                      <a:lnTo>
                        <a:pt x="21463" y="165012"/>
                      </a:lnTo>
                      <a:lnTo>
                        <a:pt x="25207" y="127253"/>
                      </a:lnTo>
                      <a:cubicBezTo>
                        <a:pt x="25207" y="127253"/>
                        <a:pt x="21334" y="127642"/>
                        <a:pt x="15991" y="133752"/>
                      </a:cubicBezTo>
                      <a:cubicBezTo>
                        <a:pt x="10639" y="139852"/>
                        <a:pt x="3827" y="151665"/>
                        <a:pt x="3827" y="151665"/>
                      </a:cubicBezTo>
                      <a:cubicBezTo>
                        <a:pt x="3827" y="151665"/>
                        <a:pt x="9096" y="138124"/>
                        <a:pt x="14798" y="130322"/>
                      </a:cubicBezTo>
                      <a:cubicBezTo>
                        <a:pt x="20511" y="122512"/>
                        <a:pt x="26658" y="120450"/>
                        <a:pt x="26658" y="120450"/>
                      </a:cubicBezTo>
                      <a:lnTo>
                        <a:pt x="32906" y="97148"/>
                      </a:lnTo>
                      <a:lnTo>
                        <a:pt x="35957" y="83763"/>
                      </a:lnTo>
                      <a:cubicBezTo>
                        <a:pt x="35957" y="83763"/>
                        <a:pt x="30161" y="84226"/>
                        <a:pt x="21167" y="90169"/>
                      </a:cubicBezTo>
                      <a:cubicBezTo>
                        <a:pt x="12173" y="96103"/>
                        <a:pt x="0" y="107500"/>
                        <a:pt x="0" y="107500"/>
                      </a:cubicBezTo>
                      <a:cubicBezTo>
                        <a:pt x="0" y="107500"/>
                        <a:pt x="9327" y="93903"/>
                        <a:pt x="18829" y="86130"/>
                      </a:cubicBezTo>
                      <a:cubicBezTo>
                        <a:pt x="28322" y="78347"/>
                        <a:pt x="37990" y="76406"/>
                        <a:pt x="37990" y="76406"/>
                      </a:cubicBezTo>
                      <a:lnTo>
                        <a:pt x="47603" y="54443"/>
                      </a:lnTo>
                      <a:cubicBezTo>
                        <a:pt x="47603" y="54443"/>
                        <a:pt x="45339" y="48759"/>
                        <a:pt x="42760" y="37667"/>
                      </a:cubicBezTo>
                      <a:cubicBezTo>
                        <a:pt x="40181" y="26575"/>
                        <a:pt x="37288" y="10085"/>
                        <a:pt x="37288" y="10085"/>
                      </a:cubicBezTo>
                      <a:lnTo>
                        <a:pt x="48565" y="3568"/>
                      </a:lnTo>
                      <a:cubicBezTo>
                        <a:pt x="48565" y="3568"/>
                        <a:pt x="48038" y="19901"/>
                        <a:pt x="49480" y="32028"/>
                      </a:cubicBezTo>
                      <a:cubicBezTo>
                        <a:pt x="50922" y="44155"/>
                        <a:pt x="54323" y="52068"/>
                        <a:pt x="54323" y="52068"/>
                      </a:cubicBezTo>
                      <a:lnTo>
                        <a:pt x="70508" y="51079"/>
                      </a:lnTo>
                      <a:cubicBezTo>
                        <a:pt x="70508" y="51079"/>
                        <a:pt x="71988" y="38452"/>
                        <a:pt x="79012" y="26196"/>
                      </a:cubicBezTo>
                      <a:cubicBezTo>
                        <a:pt x="86028" y="13930"/>
                        <a:pt x="97629" y="0"/>
                        <a:pt x="97629" y="0"/>
                      </a:cubicBezTo>
                      <a:cubicBezTo>
                        <a:pt x="97629" y="0"/>
                        <a:pt x="87489" y="14900"/>
                        <a:pt x="82155" y="27508"/>
                      </a:cubicBezTo>
                      <a:cubicBezTo>
                        <a:pt x="76821" y="40125"/>
                        <a:pt x="75324" y="51181"/>
                        <a:pt x="75324" y="51181"/>
                      </a:cubicBezTo>
                      <a:lnTo>
                        <a:pt x="100605" y="50774"/>
                      </a:lnTo>
                      <a:cubicBezTo>
                        <a:pt x="100605" y="50774"/>
                        <a:pt x="103184" y="44525"/>
                        <a:pt x="111123" y="40079"/>
                      </a:cubicBezTo>
                      <a:cubicBezTo>
                        <a:pt x="119073" y="35624"/>
                        <a:pt x="132393" y="32971"/>
                        <a:pt x="132393" y="32971"/>
                      </a:cubicBezTo>
                      <a:cubicBezTo>
                        <a:pt x="132393" y="32971"/>
                        <a:pt x="119443" y="38702"/>
                        <a:pt x="112575" y="43130"/>
                      </a:cubicBezTo>
                      <a:cubicBezTo>
                        <a:pt x="105698" y="47557"/>
                        <a:pt x="104903" y="50672"/>
                        <a:pt x="104903" y="50672"/>
                      </a:cubicBezTo>
                      <a:lnTo>
                        <a:pt x="149549" y="62707"/>
                      </a:lnTo>
                      <a:cubicBezTo>
                        <a:pt x="149549" y="62707"/>
                        <a:pt x="117769" y="57937"/>
                        <a:pt x="101363" y="56745"/>
                      </a:cubicBezTo>
                      <a:cubicBezTo>
                        <a:pt x="88976" y="55848"/>
                        <a:pt x="84281" y="56421"/>
                        <a:pt x="84281" y="56421"/>
                      </a:cubicBezTo>
                      <a:cubicBezTo>
                        <a:pt x="84281" y="56421"/>
                        <a:pt x="85732" y="61644"/>
                        <a:pt x="89892" y="67976"/>
                      </a:cubicBezTo>
                      <a:cubicBezTo>
                        <a:pt x="94051" y="74307"/>
                        <a:pt x="100586" y="80658"/>
                        <a:pt x="100586" y="80658"/>
                      </a:cubicBezTo>
                      <a:cubicBezTo>
                        <a:pt x="100586" y="80658"/>
                        <a:pt x="91888" y="76045"/>
                        <a:pt x="86435" y="70342"/>
                      </a:cubicBezTo>
                      <a:cubicBezTo>
                        <a:pt x="80991" y="64639"/>
                        <a:pt x="78781" y="57863"/>
                        <a:pt x="78781" y="57863"/>
                      </a:cubicBezTo>
                      <a:lnTo>
                        <a:pt x="56514" y="58483"/>
                      </a:lnTo>
                      <a:cubicBezTo>
                        <a:pt x="56514" y="58483"/>
                        <a:pt x="60156" y="68983"/>
                        <a:pt x="63521" y="77515"/>
                      </a:cubicBezTo>
                      <a:cubicBezTo>
                        <a:pt x="66894" y="86046"/>
                        <a:pt x="72135" y="93848"/>
                        <a:pt x="72135" y="93848"/>
                      </a:cubicBezTo>
                      <a:cubicBezTo>
                        <a:pt x="72135" y="93848"/>
                        <a:pt x="82895" y="93608"/>
                        <a:pt x="94310" y="97101"/>
                      </a:cubicBezTo>
                      <a:cubicBezTo>
                        <a:pt x="105726" y="100596"/>
                        <a:pt x="117788" y="107815"/>
                        <a:pt x="117788" y="107815"/>
                      </a:cubicBezTo>
                      <a:cubicBezTo>
                        <a:pt x="117788" y="107815"/>
                        <a:pt x="105180" y="103553"/>
                        <a:pt x="94643" y="101492"/>
                      </a:cubicBezTo>
                      <a:cubicBezTo>
                        <a:pt x="84105" y="99431"/>
                        <a:pt x="75648" y="99570"/>
                        <a:pt x="75648" y="99570"/>
                      </a:cubicBezTo>
                      <a:cubicBezTo>
                        <a:pt x="75648" y="99570"/>
                        <a:pt x="76544" y="105781"/>
                        <a:pt x="85029" y="120191"/>
                      </a:cubicBezTo>
                      <a:cubicBezTo>
                        <a:pt x="96075" y="138965"/>
                        <a:pt x="120681" y="173858"/>
                        <a:pt x="120681" y="173858"/>
                      </a:cubicBezTo>
                      <a:close/>
                    </a:path>
                  </a:pathLst>
                </a:custGeom>
                <a:solidFill>
                  <a:srgbClr val="6112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grpSp>
      <p:grpSp>
        <p:nvGrpSpPr>
          <p:cNvPr id="13612" name="Google Shape;13612;p26"/>
          <p:cNvGrpSpPr/>
          <p:nvPr/>
        </p:nvGrpSpPr>
        <p:grpSpPr>
          <a:xfrm flipH="1">
            <a:off x="10887057" y="124090"/>
            <a:ext cx="759119" cy="681106"/>
            <a:chOff x="567539" y="286727"/>
            <a:chExt cx="622433" cy="558467"/>
          </a:xfrm>
        </p:grpSpPr>
        <p:sp>
          <p:nvSpPr>
            <p:cNvPr id="13613" name="Google Shape;13613;p26"/>
            <p:cNvSpPr/>
            <p:nvPr/>
          </p:nvSpPr>
          <p:spPr>
            <a:xfrm>
              <a:off x="567539" y="286727"/>
              <a:ext cx="622433" cy="558467"/>
            </a:xfrm>
            <a:custGeom>
              <a:avLst/>
              <a:gdLst/>
              <a:ahLst/>
              <a:cxnLst/>
              <a:rect l="l" t="t" r="r" b="b"/>
              <a:pathLst>
                <a:path w="622433" h="558467" extrusionOk="0">
                  <a:moveTo>
                    <a:pt x="406420" y="398437"/>
                  </a:moveTo>
                  <a:cubicBezTo>
                    <a:pt x="406420" y="398437"/>
                    <a:pt x="495899" y="413151"/>
                    <a:pt x="550027" y="367996"/>
                  </a:cubicBezTo>
                  <a:cubicBezTo>
                    <a:pt x="635267" y="296882"/>
                    <a:pt x="621633" y="233840"/>
                    <a:pt x="621633" y="233840"/>
                  </a:cubicBezTo>
                  <a:cubicBezTo>
                    <a:pt x="621633" y="233840"/>
                    <a:pt x="560600" y="284605"/>
                    <a:pt x="529541" y="229277"/>
                  </a:cubicBezTo>
                  <a:cubicBezTo>
                    <a:pt x="513420" y="200559"/>
                    <a:pt x="523321" y="146047"/>
                    <a:pt x="523321" y="146047"/>
                  </a:cubicBezTo>
                  <a:cubicBezTo>
                    <a:pt x="523321" y="146047"/>
                    <a:pt x="491534" y="122993"/>
                    <a:pt x="479779" y="88580"/>
                  </a:cubicBezTo>
                  <a:cubicBezTo>
                    <a:pt x="468029" y="54167"/>
                    <a:pt x="476311" y="8396"/>
                    <a:pt x="476311" y="8396"/>
                  </a:cubicBezTo>
                  <a:cubicBezTo>
                    <a:pt x="476311" y="8396"/>
                    <a:pt x="439995" y="23546"/>
                    <a:pt x="411404" y="53031"/>
                  </a:cubicBezTo>
                  <a:cubicBezTo>
                    <a:pt x="382806" y="82517"/>
                    <a:pt x="361927" y="126338"/>
                    <a:pt x="361927" y="126338"/>
                  </a:cubicBezTo>
                  <a:cubicBezTo>
                    <a:pt x="361927" y="126338"/>
                    <a:pt x="354379" y="101697"/>
                    <a:pt x="344745" y="79975"/>
                  </a:cubicBezTo>
                  <a:cubicBezTo>
                    <a:pt x="335111" y="58252"/>
                    <a:pt x="323392" y="39446"/>
                    <a:pt x="323392" y="39446"/>
                  </a:cubicBezTo>
                  <a:cubicBezTo>
                    <a:pt x="323392" y="39446"/>
                    <a:pt x="307369" y="52430"/>
                    <a:pt x="296717" y="67942"/>
                  </a:cubicBezTo>
                  <a:cubicBezTo>
                    <a:pt x="286071" y="83454"/>
                    <a:pt x="280790" y="101494"/>
                    <a:pt x="280790" y="101494"/>
                  </a:cubicBezTo>
                  <a:cubicBezTo>
                    <a:pt x="280790" y="101494"/>
                    <a:pt x="240801" y="64867"/>
                    <a:pt x="203661" y="39494"/>
                  </a:cubicBezTo>
                  <a:cubicBezTo>
                    <a:pt x="166515" y="14121"/>
                    <a:pt x="132219" y="0"/>
                    <a:pt x="132219" y="0"/>
                  </a:cubicBezTo>
                  <a:cubicBezTo>
                    <a:pt x="132219" y="0"/>
                    <a:pt x="125325" y="54195"/>
                    <a:pt x="127914" y="100376"/>
                  </a:cubicBezTo>
                  <a:cubicBezTo>
                    <a:pt x="130509" y="146557"/>
                    <a:pt x="142592" y="184724"/>
                    <a:pt x="142592" y="184724"/>
                  </a:cubicBezTo>
                  <a:cubicBezTo>
                    <a:pt x="142592" y="184724"/>
                    <a:pt x="126156" y="181403"/>
                    <a:pt x="111393" y="182933"/>
                  </a:cubicBezTo>
                  <a:cubicBezTo>
                    <a:pt x="96637" y="184462"/>
                    <a:pt x="83566" y="190841"/>
                    <a:pt x="83566" y="190841"/>
                  </a:cubicBezTo>
                  <a:cubicBezTo>
                    <a:pt x="83566" y="190841"/>
                    <a:pt x="96188" y="223601"/>
                    <a:pt x="117408" y="248238"/>
                  </a:cubicBezTo>
                  <a:cubicBezTo>
                    <a:pt x="138627" y="272874"/>
                    <a:pt x="168443" y="289386"/>
                    <a:pt x="168443" y="289386"/>
                  </a:cubicBezTo>
                  <a:cubicBezTo>
                    <a:pt x="168443" y="289386"/>
                    <a:pt x="112903" y="291532"/>
                    <a:pt x="70792" y="306859"/>
                  </a:cubicBezTo>
                  <a:cubicBezTo>
                    <a:pt x="28684" y="322187"/>
                    <a:pt x="0" y="350694"/>
                    <a:pt x="0" y="350694"/>
                  </a:cubicBezTo>
                  <a:cubicBezTo>
                    <a:pt x="0" y="350694"/>
                    <a:pt x="51719" y="363540"/>
                    <a:pt x="81638" y="388276"/>
                  </a:cubicBezTo>
                  <a:cubicBezTo>
                    <a:pt x="111563" y="413006"/>
                    <a:pt x="119693" y="449624"/>
                    <a:pt x="119693" y="449624"/>
                  </a:cubicBezTo>
                  <a:cubicBezTo>
                    <a:pt x="119693" y="449624"/>
                    <a:pt x="181284" y="419111"/>
                    <a:pt x="215956" y="501145"/>
                  </a:cubicBezTo>
                  <a:cubicBezTo>
                    <a:pt x="229694" y="533659"/>
                    <a:pt x="210275" y="557933"/>
                    <a:pt x="210275" y="557933"/>
                  </a:cubicBezTo>
                  <a:cubicBezTo>
                    <a:pt x="210275" y="557933"/>
                    <a:pt x="267531" y="565178"/>
                    <a:pt x="317803" y="526305"/>
                  </a:cubicBezTo>
                  <a:cubicBezTo>
                    <a:pt x="368074" y="487425"/>
                    <a:pt x="406420" y="398437"/>
                    <a:pt x="406420" y="398437"/>
                  </a:cubicBezTo>
                  <a:close/>
                </a:path>
              </a:pathLst>
            </a:custGeom>
            <a:solidFill>
              <a:srgbClr val="F99D3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14" name="Google Shape;13614;p26"/>
            <p:cNvSpPr/>
            <p:nvPr/>
          </p:nvSpPr>
          <p:spPr>
            <a:xfrm>
              <a:off x="689584" y="341769"/>
              <a:ext cx="430448" cy="421142"/>
            </a:xfrm>
            <a:custGeom>
              <a:avLst/>
              <a:gdLst/>
              <a:ahLst/>
              <a:cxnLst/>
              <a:rect l="l" t="t" r="r" b="b"/>
              <a:pathLst>
                <a:path w="430448" h="421142" extrusionOk="0">
                  <a:moveTo>
                    <a:pt x="38965" y="0"/>
                  </a:moveTo>
                  <a:cubicBezTo>
                    <a:pt x="38965" y="0"/>
                    <a:pt x="95905" y="121815"/>
                    <a:pt x="134318" y="172815"/>
                  </a:cubicBezTo>
                  <a:cubicBezTo>
                    <a:pt x="155750" y="201269"/>
                    <a:pt x="172004" y="218005"/>
                    <a:pt x="172004" y="218005"/>
                  </a:cubicBezTo>
                  <a:cubicBezTo>
                    <a:pt x="172004" y="218005"/>
                    <a:pt x="156962" y="216370"/>
                    <a:pt x="121732" y="203625"/>
                  </a:cubicBezTo>
                  <a:cubicBezTo>
                    <a:pt x="86496" y="190880"/>
                    <a:pt x="31071" y="167027"/>
                    <a:pt x="31071" y="167027"/>
                  </a:cubicBezTo>
                  <a:cubicBezTo>
                    <a:pt x="31071" y="167027"/>
                    <a:pt x="77772" y="199928"/>
                    <a:pt x="115445" y="216629"/>
                  </a:cubicBezTo>
                  <a:cubicBezTo>
                    <a:pt x="153118" y="233330"/>
                    <a:pt x="181758" y="233832"/>
                    <a:pt x="181758" y="233832"/>
                  </a:cubicBezTo>
                  <a:cubicBezTo>
                    <a:pt x="181758" y="233832"/>
                    <a:pt x="198825" y="260953"/>
                    <a:pt x="218819" y="283205"/>
                  </a:cubicBezTo>
                  <a:cubicBezTo>
                    <a:pt x="238814" y="305455"/>
                    <a:pt x="261743" y="322831"/>
                    <a:pt x="261743" y="322831"/>
                  </a:cubicBezTo>
                  <a:lnTo>
                    <a:pt x="184347" y="327329"/>
                  </a:lnTo>
                  <a:cubicBezTo>
                    <a:pt x="184347" y="327329"/>
                    <a:pt x="177800" y="308317"/>
                    <a:pt x="153428" y="288971"/>
                  </a:cubicBezTo>
                  <a:cubicBezTo>
                    <a:pt x="129062" y="269625"/>
                    <a:pt x="86866" y="249943"/>
                    <a:pt x="86866" y="249943"/>
                  </a:cubicBezTo>
                  <a:cubicBezTo>
                    <a:pt x="86866" y="249943"/>
                    <a:pt x="121423" y="276179"/>
                    <a:pt x="141545" y="294415"/>
                  </a:cubicBezTo>
                  <a:cubicBezTo>
                    <a:pt x="161661" y="312646"/>
                    <a:pt x="167341" y="322867"/>
                    <a:pt x="167341" y="322867"/>
                  </a:cubicBezTo>
                  <a:lnTo>
                    <a:pt x="94717" y="314937"/>
                  </a:lnTo>
                  <a:lnTo>
                    <a:pt x="0" y="299375"/>
                  </a:lnTo>
                  <a:lnTo>
                    <a:pt x="90267" y="327142"/>
                  </a:lnTo>
                  <a:cubicBezTo>
                    <a:pt x="90267" y="327142"/>
                    <a:pt x="87036" y="338072"/>
                    <a:pt x="69599" y="347457"/>
                  </a:cubicBezTo>
                  <a:cubicBezTo>
                    <a:pt x="52163" y="356836"/>
                    <a:pt x="20516" y="364663"/>
                    <a:pt x="20516" y="364663"/>
                  </a:cubicBezTo>
                  <a:cubicBezTo>
                    <a:pt x="20516" y="364663"/>
                    <a:pt x="55255" y="363142"/>
                    <a:pt x="76881" y="354436"/>
                  </a:cubicBezTo>
                  <a:cubicBezTo>
                    <a:pt x="98506" y="345736"/>
                    <a:pt x="107018" y="329864"/>
                    <a:pt x="107018" y="329864"/>
                  </a:cubicBezTo>
                  <a:lnTo>
                    <a:pt x="165080" y="335466"/>
                  </a:lnTo>
                  <a:lnTo>
                    <a:pt x="198134" y="340261"/>
                  </a:lnTo>
                  <a:cubicBezTo>
                    <a:pt x="198134" y="340261"/>
                    <a:pt x="193556" y="356752"/>
                    <a:pt x="174320" y="376970"/>
                  </a:cubicBezTo>
                  <a:cubicBezTo>
                    <a:pt x="155077" y="397189"/>
                    <a:pt x="121180" y="421143"/>
                    <a:pt x="121180" y="421143"/>
                  </a:cubicBezTo>
                  <a:cubicBezTo>
                    <a:pt x="121180" y="421143"/>
                    <a:pt x="158496" y="407787"/>
                    <a:pt x="182328" y="387962"/>
                  </a:cubicBezTo>
                  <a:cubicBezTo>
                    <a:pt x="206161" y="368143"/>
                    <a:pt x="216503" y="341856"/>
                    <a:pt x="216503" y="341856"/>
                  </a:cubicBezTo>
                  <a:lnTo>
                    <a:pt x="273468" y="336242"/>
                  </a:lnTo>
                  <a:cubicBezTo>
                    <a:pt x="273468" y="336242"/>
                    <a:pt x="285369" y="348688"/>
                    <a:pt x="309674" y="367598"/>
                  </a:cubicBezTo>
                  <a:cubicBezTo>
                    <a:pt x="333986" y="386513"/>
                    <a:pt x="370695" y="411885"/>
                    <a:pt x="370695" y="411885"/>
                  </a:cubicBezTo>
                  <a:lnTo>
                    <a:pt x="392654" y="385579"/>
                  </a:lnTo>
                  <a:cubicBezTo>
                    <a:pt x="392654" y="385579"/>
                    <a:pt x="354259" y="370362"/>
                    <a:pt x="326862" y="353720"/>
                  </a:cubicBezTo>
                  <a:cubicBezTo>
                    <a:pt x="299459" y="337084"/>
                    <a:pt x="283053" y="319024"/>
                    <a:pt x="283053" y="319024"/>
                  </a:cubicBezTo>
                  <a:lnTo>
                    <a:pt x="295076" y="272662"/>
                  </a:lnTo>
                  <a:cubicBezTo>
                    <a:pt x="295076" y="272662"/>
                    <a:pt x="325395" y="281278"/>
                    <a:pt x="358200" y="273305"/>
                  </a:cubicBezTo>
                  <a:cubicBezTo>
                    <a:pt x="390999" y="265339"/>
                    <a:pt x="430449" y="245674"/>
                    <a:pt x="430449" y="245674"/>
                  </a:cubicBezTo>
                  <a:cubicBezTo>
                    <a:pt x="430449" y="245674"/>
                    <a:pt x="389629" y="260082"/>
                    <a:pt x="357012" y="262752"/>
                  </a:cubicBezTo>
                  <a:cubicBezTo>
                    <a:pt x="324401" y="265424"/>
                    <a:pt x="297737" y="258482"/>
                    <a:pt x="297737" y="258482"/>
                  </a:cubicBezTo>
                  <a:lnTo>
                    <a:pt x="313870" y="184930"/>
                  </a:lnTo>
                  <a:cubicBezTo>
                    <a:pt x="313870" y="184930"/>
                    <a:pt x="329972" y="183789"/>
                    <a:pt x="345123" y="165096"/>
                  </a:cubicBezTo>
                  <a:cubicBezTo>
                    <a:pt x="360273" y="146403"/>
                    <a:pt x="374472" y="110158"/>
                    <a:pt x="374472" y="110158"/>
                  </a:cubicBezTo>
                  <a:cubicBezTo>
                    <a:pt x="374472" y="110158"/>
                    <a:pt x="353332" y="142174"/>
                    <a:pt x="338884" y="157743"/>
                  </a:cubicBezTo>
                  <a:cubicBezTo>
                    <a:pt x="324431" y="173311"/>
                    <a:pt x="316677" y="172433"/>
                    <a:pt x="316677" y="172433"/>
                  </a:cubicBezTo>
                  <a:lnTo>
                    <a:pt x="315446" y="29490"/>
                  </a:lnTo>
                  <a:cubicBezTo>
                    <a:pt x="315446" y="29490"/>
                    <a:pt x="307468" y="127353"/>
                    <a:pt x="300386" y="176579"/>
                  </a:cubicBezTo>
                  <a:cubicBezTo>
                    <a:pt x="295051" y="213730"/>
                    <a:pt x="290898" y="226897"/>
                    <a:pt x="290898" y="226897"/>
                  </a:cubicBezTo>
                  <a:cubicBezTo>
                    <a:pt x="290898" y="226897"/>
                    <a:pt x="279598" y="217294"/>
                    <a:pt x="267327" y="198633"/>
                  </a:cubicBezTo>
                  <a:cubicBezTo>
                    <a:pt x="255056" y="179971"/>
                    <a:pt x="244174" y="154351"/>
                    <a:pt x="244174" y="154351"/>
                  </a:cubicBezTo>
                  <a:cubicBezTo>
                    <a:pt x="244174" y="154351"/>
                    <a:pt x="249721" y="184525"/>
                    <a:pt x="259730" y="206315"/>
                  </a:cubicBezTo>
                  <a:cubicBezTo>
                    <a:pt x="269746" y="228106"/>
                    <a:pt x="284229" y="241511"/>
                    <a:pt x="284229" y="241511"/>
                  </a:cubicBezTo>
                  <a:lnTo>
                    <a:pt x="269406" y="306031"/>
                  </a:lnTo>
                  <a:cubicBezTo>
                    <a:pt x="269406" y="306031"/>
                    <a:pt x="247114" y="284612"/>
                    <a:pt x="229253" y="266006"/>
                  </a:cubicBezTo>
                  <a:cubicBezTo>
                    <a:pt x="211393" y="247404"/>
                    <a:pt x="196351" y="224065"/>
                    <a:pt x="196351" y="224065"/>
                  </a:cubicBezTo>
                  <a:cubicBezTo>
                    <a:pt x="196351" y="224065"/>
                    <a:pt x="203366" y="192821"/>
                    <a:pt x="202080" y="155850"/>
                  </a:cubicBezTo>
                  <a:cubicBezTo>
                    <a:pt x="200795" y="118878"/>
                    <a:pt x="191204" y="76180"/>
                    <a:pt x="191204" y="76180"/>
                  </a:cubicBezTo>
                  <a:cubicBezTo>
                    <a:pt x="191204" y="76180"/>
                    <a:pt x="193562" y="117441"/>
                    <a:pt x="192041" y="150376"/>
                  </a:cubicBezTo>
                  <a:cubicBezTo>
                    <a:pt x="190513" y="183311"/>
                    <a:pt x="185117" y="207920"/>
                    <a:pt x="185117" y="207920"/>
                  </a:cubicBezTo>
                  <a:cubicBezTo>
                    <a:pt x="185117" y="207920"/>
                    <a:pt x="171179" y="198923"/>
                    <a:pt x="142673" y="159333"/>
                  </a:cubicBezTo>
                  <a:cubicBezTo>
                    <a:pt x="105545" y="107772"/>
                    <a:pt x="38965" y="0"/>
                    <a:pt x="38965" y="0"/>
                  </a:cubicBezTo>
                  <a:close/>
                </a:path>
              </a:pathLst>
            </a:custGeom>
            <a:solidFill>
              <a:srgbClr val="993E2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615" name="Google Shape;13615;p26"/>
          <p:cNvGrpSpPr/>
          <p:nvPr/>
        </p:nvGrpSpPr>
        <p:grpSpPr>
          <a:xfrm flipH="1">
            <a:off x="11353841" y="741305"/>
            <a:ext cx="728594" cy="759261"/>
            <a:chOff x="209832" y="792807"/>
            <a:chExt cx="597404" cy="622549"/>
          </a:xfrm>
        </p:grpSpPr>
        <p:sp>
          <p:nvSpPr>
            <p:cNvPr id="13616" name="Google Shape;13616;p26"/>
            <p:cNvSpPr/>
            <p:nvPr/>
          </p:nvSpPr>
          <p:spPr>
            <a:xfrm>
              <a:off x="209832" y="792807"/>
              <a:ext cx="570704" cy="622549"/>
            </a:xfrm>
            <a:custGeom>
              <a:avLst/>
              <a:gdLst/>
              <a:ahLst/>
              <a:cxnLst/>
              <a:rect l="l" t="t" r="r" b="b"/>
              <a:pathLst>
                <a:path w="570704" h="622549" extrusionOk="0">
                  <a:moveTo>
                    <a:pt x="493860" y="274608"/>
                  </a:moveTo>
                  <a:cubicBezTo>
                    <a:pt x="493860" y="274608"/>
                    <a:pt x="549861" y="200007"/>
                    <a:pt x="534438" y="129147"/>
                  </a:cubicBezTo>
                  <a:cubicBezTo>
                    <a:pt x="510145" y="17564"/>
                    <a:pt x="446159" y="0"/>
                    <a:pt x="446159" y="0"/>
                  </a:cubicBezTo>
                  <a:cubicBezTo>
                    <a:pt x="446159" y="0"/>
                    <a:pt x="463414" y="79821"/>
                    <a:pt x="398173" y="81822"/>
                  </a:cubicBezTo>
                  <a:cubicBezTo>
                    <a:pt x="364312" y="82858"/>
                    <a:pt x="319309" y="47889"/>
                    <a:pt x="319309" y="47889"/>
                  </a:cubicBezTo>
                  <a:cubicBezTo>
                    <a:pt x="319309" y="47889"/>
                    <a:pt x="283156" y="65907"/>
                    <a:pt x="246178" y="60251"/>
                  </a:cubicBezTo>
                  <a:cubicBezTo>
                    <a:pt x="209200" y="54594"/>
                    <a:pt x="171398" y="25257"/>
                    <a:pt x="171398" y="25257"/>
                  </a:cubicBezTo>
                  <a:cubicBezTo>
                    <a:pt x="171398" y="25257"/>
                    <a:pt x="167935" y="65586"/>
                    <a:pt x="181218" y="105696"/>
                  </a:cubicBezTo>
                  <a:cubicBezTo>
                    <a:pt x="194501" y="145807"/>
                    <a:pt x="224530" y="185705"/>
                    <a:pt x="224530" y="185705"/>
                  </a:cubicBezTo>
                  <a:cubicBezTo>
                    <a:pt x="224530" y="185705"/>
                    <a:pt x="198468" y="180861"/>
                    <a:pt x="174072" y="179309"/>
                  </a:cubicBezTo>
                  <a:cubicBezTo>
                    <a:pt x="149676" y="177757"/>
                    <a:pt x="126948" y="179497"/>
                    <a:pt x="126948" y="179497"/>
                  </a:cubicBezTo>
                  <a:cubicBezTo>
                    <a:pt x="126948" y="179497"/>
                    <a:pt x="131164" y="200292"/>
                    <a:pt x="140243" y="217383"/>
                  </a:cubicBezTo>
                  <a:cubicBezTo>
                    <a:pt x="149322" y="234479"/>
                    <a:pt x="163264" y="247878"/>
                    <a:pt x="163264" y="247878"/>
                  </a:cubicBezTo>
                  <a:cubicBezTo>
                    <a:pt x="163264" y="247878"/>
                    <a:pt x="110830" y="266921"/>
                    <a:pt x="70014" y="288722"/>
                  </a:cubicBezTo>
                  <a:cubicBezTo>
                    <a:pt x="29198" y="310523"/>
                    <a:pt x="0" y="335077"/>
                    <a:pt x="0" y="335077"/>
                  </a:cubicBezTo>
                  <a:cubicBezTo>
                    <a:pt x="0" y="335077"/>
                    <a:pt x="46145" y="367161"/>
                    <a:pt x="89496" y="386767"/>
                  </a:cubicBezTo>
                  <a:cubicBezTo>
                    <a:pt x="132848" y="406380"/>
                    <a:pt x="173407" y="413522"/>
                    <a:pt x="173407" y="413522"/>
                  </a:cubicBezTo>
                  <a:cubicBezTo>
                    <a:pt x="173407" y="413522"/>
                    <a:pt x="162556" y="426932"/>
                    <a:pt x="156928" y="441119"/>
                  </a:cubicBezTo>
                  <a:cubicBezTo>
                    <a:pt x="151300" y="455305"/>
                    <a:pt x="150895" y="470268"/>
                    <a:pt x="150895" y="470268"/>
                  </a:cubicBezTo>
                  <a:cubicBezTo>
                    <a:pt x="150895" y="470268"/>
                    <a:pt x="186781" y="474348"/>
                    <a:pt x="219347" y="466715"/>
                  </a:cubicBezTo>
                  <a:cubicBezTo>
                    <a:pt x="251913" y="459089"/>
                    <a:pt x="281160" y="439755"/>
                    <a:pt x="281160" y="439755"/>
                  </a:cubicBezTo>
                  <a:cubicBezTo>
                    <a:pt x="281160" y="439755"/>
                    <a:pt x="256690" y="491427"/>
                    <a:pt x="250630" y="537127"/>
                  </a:cubicBezTo>
                  <a:cubicBezTo>
                    <a:pt x="244569" y="582821"/>
                    <a:pt x="256918" y="622550"/>
                    <a:pt x="256918" y="622550"/>
                  </a:cubicBezTo>
                  <a:cubicBezTo>
                    <a:pt x="256918" y="622550"/>
                    <a:pt x="293246" y="581494"/>
                    <a:pt x="330043" y="565973"/>
                  </a:cubicBezTo>
                  <a:cubicBezTo>
                    <a:pt x="366839" y="550453"/>
                    <a:pt x="404103" y="560462"/>
                    <a:pt x="404103" y="560462"/>
                  </a:cubicBezTo>
                  <a:cubicBezTo>
                    <a:pt x="404103" y="560462"/>
                    <a:pt x="405588" y="489772"/>
                    <a:pt x="496898" y="497186"/>
                  </a:cubicBezTo>
                  <a:cubicBezTo>
                    <a:pt x="533092" y="500127"/>
                    <a:pt x="545987" y="529391"/>
                    <a:pt x="545987" y="529391"/>
                  </a:cubicBezTo>
                  <a:cubicBezTo>
                    <a:pt x="545987" y="529391"/>
                    <a:pt x="579841" y="480623"/>
                    <a:pt x="568310" y="416274"/>
                  </a:cubicBezTo>
                  <a:cubicBezTo>
                    <a:pt x="556772" y="351925"/>
                    <a:pt x="493860" y="274608"/>
                    <a:pt x="493860" y="274608"/>
                  </a:cubicBezTo>
                  <a:close/>
                </a:path>
              </a:pathLst>
            </a:custGeom>
            <a:solidFill>
              <a:srgbClr val="D0503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17" name="Google Shape;13617;p26"/>
            <p:cNvSpPr/>
            <p:nvPr/>
          </p:nvSpPr>
          <p:spPr>
            <a:xfrm>
              <a:off x="273729" y="874253"/>
              <a:ext cx="533507" cy="443925"/>
            </a:xfrm>
            <a:custGeom>
              <a:avLst/>
              <a:gdLst/>
              <a:ahLst/>
              <a:cxnLst/>
              <a:rect l="l" t="t" r="r" b="b"/>
              <a:pathLst>
                <a:path w="533507" h="443925" extrusionOk="0">
                  <a:moveTo>
                    <a:pt x="0" y="253571"/>
                  </a:moveTo>
                  <a:cubicBezTo>
                    <a:pt x="0" y="253571"/>
                    <a:pt x="138194" y="259603"/>
                    <a:pt x="202987" y="248842"/>
                  </a:cubicBezTo>
                  <a:cubicBezTo>
                    <a:pt x="239137" y="242834"/>
                    <a:pt x="262134" y="235977"/>
                    <a:pt x="262134" y="235977"/>
                  </a:cubicBezTo>
                  <a:cubicBezTo>
                    <a:pt x="262134" y="235977"/>
                    <a:pt x="253486" y="248914"/>
                    <a:pt x="225096" y="274984"/>
                  </a:cubicBezTo>
                  <a:cubicBezTo>
                    <a:pt x="196707" y="301053"/>
                    <a:pt x="148575" y="340254"/>
                    <a:pt x="148575" y="340254"/>
                  </a:cubicBezTo>
                  <a:cubicBezTo>
                    <a:pt x="148575" y="340254"/>
                    <a:pt x="200805" y="313318"/>
                    <a:pt x="233964" y="286903"/>
                  </a:cubicBezTo>
                  <a:cubicBezTo>
                    <a:pt x="267123" y="260494"/>
                    <a:pt x="281212" y="234607"/>
                    <a:pt x="281212" y="234607"/>
                  </a:cubicBezTo>
                  <a:cubicBezTo>
                    <a:pt x="281212" y="234607"/>
                    <a:pt x="314067" y="231951"/>
                    <a:pt x="343873" y="224306"/>
                  </a:cubicBezTo>
                  <a:cubicBezTo>
                    <a:pt x="373683" y="216655"/>
                    <a:pt x="400438" y="204020"/>
                    <a:pt x="400438" y="204020"/>
                  </a:cubicBezTo>
                  <a:lnTo>
                    <a:pt x="367712" y="276748"/>
                  </a:lnTo>
                  <a:cubicBezTo>
                    <a:pt x="367712" y="276748"/>
                    <a:pt x="347262" y="273668"/>
                    <a:pt x="318019" y="286685"/>
                  </a:cubicBezTo>
                  <a:cubicBezTo>
                    <a:pt x="288778" y="299707"/>
                    <a:pt x="250746" y="328826"/>
                    <a:pt x="250746" y="328826"/>
                  </a:cubicBezTo>
                  <a:cubicBezTo>
                    <a:pt x="250746" y="328826"/>
                    <a:pt x="291123" y="309790"/>
                    <a:pt x="317324" y="300120"/>
                  </a:cubicBezTo>
                  <a:cubicBezTo>
                    <a:pt x="343528" y="290444"/>
                    <a:pt x="355550" y="290134"/>
                    <a:pt x="355550" y="290134"/>
                  </a:cubicBezTo>
                  <a:lnTo>
                    <a:pt x="313760" y="352592"/>
                  </a:lnTo>
                  <a:lnTo>
                    <a:pt x="254495" y="431570"/>
                  </a:lnTo>
                  <a:lnTo>
                    <a:pt x="322773" y="362456"/>
                  </a:lnTo>
                  <a:cubicBezTo>
                    <a:pt x="322773" y="362456"/>
                    <a:pt x="331208" y="370604"/>
                    <a:pt x="331465" y="390968"/>
                  </a:cubicBezTo>
                  <a:cubicBezTo>
                    <a:pt x="331722" y="411339"/>
                    <a:pt x="323802" y="443926"/>
                    <a:pt x="323802" y="443926"/>
                  </a:cubicBezTo>
                  <a:cubicBezTo>
                    <a:pt x="323802" y="443926"/>
                    <a:pt x="338938" y="411521"/>
                    <a:pt x="341297" y="387658"/>
                  </a:cubicBezTo>
                  <a:cubicBezTo>
                    <a:pt x="343655" y="363796"/>
                    <a:pt x="333227" y="348475"/>
                    <a:pt x="333227" y="348475"/>
                  </a:cubicBezTo>
                  <a:lnTo>
                    <a:pt x="365966" y="298186"/>
                  </a:lnTo>
                  <a:lnTo>
                    <a:pt x="386069" y="270322"/>
                  </a:lnTo>
                  <a:cubicBezTo>
                    <a:pt x="386069" y="270322"/>
                    <a:pt x="398928" y="282344"/>
                    <a:pt x="408210" y="309511"/>
                  </a:cubicBezTo>
                  <a:cubicBezTo>
                    <a:pt x="417498" y="336683"/>
                    <a:pt x="423215" y="378995"/>
                    <a:pt x="423215" y="378995"/>
                  </a:cubicBezTo>
                  <a:cubicBezTo>
                    <a:pt x="423215" y="378995"/>
                    <a:pt x="428787" y="338605"/>
                    <a:pt x="422051" y="307437"/>
                  </a:cubicBezTo>
                  <a:cubicBezTo>
                    <a:pt x="415316" y="276269"/>
                    <a:pt x="396261" y="254328"/>
                    <a:pt x="396261" y="254328"/>
                  </a:cubicBezTo>
                  <a:lnTo>
                    <a:pt x="418250" y="199704"/>
                  </a:lnTo>
                  <a:cubicBezTo>
                    <a:pt x="418250" y="199704"/>
                    <a:pt x="435268" y="194775"/>
                    <a:pt x="464077" y="181601"/>
                  </a:cubicBezTo>
                  <a:cubicBezTo>
                    <a:pt x="492893" y="168433"/>
                    <a:pt x="533507" y="147025"/>
                    <a:pt x="533507" y="147025"/>
                  </a:cubicBezTo>
                  <a:lnTo>
                    <a:pt x="519963" y="114487"/>
                  </a:lnTo>
                  <a:cubicBezTo>
                    <a:pt x="519963" y="114487"/>
                    <a:pt x="487813" y="142260"/>
                    <a:pt x="459597" y="159327"/>
                  </a:cubicBezTo>
                  <a:cubicBezTo>
                    <a:pt x="431388" y="176399"/>
                    <a:pt x="407107" y="182765"/>
                    <a:pt x="407107" y="182765"/>
                  </a:cubicBezTo>
                  <a:lnTo>
                    <a:pt x="370549" y="149741"/>
                  </a:lnTo>
                  <a:cubicBezTo>
                    <a:pt x="370549" y="149741"/>
                    <a:pt x="392835" y="126188"/>
                    <a:pt x="401171" y="92480"/>
                  </a:cubicBezTo>
                  <a:cubicBezTo>
                    <a:pt x="409514" y="58777"/>
                    <a:pt x="410350" y="13441"/>
                    <a:pt x="410350" y="13441"/>
                  </a:cubicBezTo>
                  <a:cubicBezTo>
                    <a:pt x="410350" y="13441"/>
                    <a:pt x="404069" y="57522"/>
                    <a:pt x="390986" y="88539"/>
                  </a:cubicBezTo>
                  <a:cubicBezTo>
                    <a:pt x="377897" y="119556"/>
                    <a:pt x="358884" y="140569"/>
                    <a:pt x="358884" y="140569"/>
                  </a:cubicBezTo>
                  <a:lnTo>
                    <a:pt x="299480" y="90849"/>
                  </a:lnTo>
                  <a:cubicBezTo>
                    <a:pt x="299480" y="90849"/>
                    <a:pt x="306102" y="75626"/>
                    <a:pt x="296262" y="52909"/>
                  </a:cubicBezTo>
                  <a:cubicBezTo>
                    <a:pt x="286423" y="30198"/>
                    <a:pt x="260124" y="0"/>
                    <a:pt x="260124" y="0"/>
                  </a:cubicBezTo>
                  <a:cubicBezTo>
                    <a:pt x="260124" y="0"/>
                    <a:pt x="279263" y="34515"/>
                    <a:pt x="286586" y="55104"/>
                  </a:cubicBezTo>
                  <a:cubicBezTo>
                    <a:pt x="293910" y="75692"/>
                    <a:pt x="289417" y="82343"/>
                    <a:pt x="289417" y="82343"/>
                  </a:cubicBezTo>
                  <a:lnTo>
                    <a:pt x="158466" y="15442"/>
                  </a:lnTo>
                  <a:cubicBezTo>
                    <a:pt x="158466" y="15442"/>
                    <a:pt x="243920" y="69296"/>
                    <a:pt x="285447" y="99173"/>
                  </a:cubicBezTo>
                  <a:cubicBezTo>
                    <a:pt x="316789" y="121720"/>
                    <a:pt x="326820" y="131778"/>
                    <a:pt x="326820" y="131778"/>
                  </a:cubicBezTo>
                  <a:cubicBezTo>
                    <a:pt x="326820" y="131778"/>
                    <a:pt x="312686" y="137513"/>
                    <a:pt x="289827" y="139823"/>
                  </a:cubicBezTo>
                  <a:cubicBezTo>
                    <a:pt x="266968" y="142133"/>
                    <a:pt x="238425" y="139865"/>
                    <a:pt x="238425" y="139865"/>
                  </a:cubicBezTo>
                  <a:cubicBezTo>
                    <a:pt x="238425" y="139865"/>
                    <a:pt x="268582" y="149166"/>
                    <a:pt x="293220" y="150402"/>
                  </a:cubicBezTo>
                  <a:cubicBezTo>
                    <a:pt x="317858" y="151639"/>
                    <a:pt x="336974" y="144813"/>
                    <a:pt x="336974" y="144813"/>
                  </a:cubicBezTo>
                  <a:lnTo>
                    <a:pt x="388767" y="189034"/>
                  </a:lnTo>
                  <a:cubicBezTo>
                    <a:pt x="388767" y="189034"/>
                    <a:pt x="358624" y="199170"/>
                    <a:pt x="333154" y="206609"/>
                  </a:cubicBezTo>
                  <a:cubicBezTo>
                    <a:pt x="307689" y="214048"/>
                    <a:pt x="279248" y="216655"/>
                    <a:pt x="279248" y="216655"/>
                  </a:cubicBezTo>
                  <a:cubicBezTo>
                    <a:pt x="279248" y="216655"/>
                    <a:pt x="254090" y="195387"/>
                    <a:pt x="219760" y="178970"/>
                  </a:cubicBezTo>
                  <a:cubicBezTo>
                    <a:pt x="185429" y="162552"/>
                    <a:pt x="141926" y="150972"/>
                    <a:pt x="141926" y="150972"/>
                  </a:cubicBezTo>
                  <a:cubicBezTo>
                    <a:pt x="141926" y="150972"/>
                    <a:pt x="180676" y="168463"/>
                    <a:pt x="209989" y="185523"/>
                  </a:cubicBezTo>
                  <a:cubicBezTo>
                    <a:pt x="239302" y="202584"/>
                    <a:pt x="259176" y="219220"/>
                    <a:pt x="259176" y="219220"/>
                  </a:cubicBezTo>
                  <a:cubicBezTo>
                    <a:pt x="259176" y="219220"/>
                    <a:pt x="244338" y="227647"/>
                    <a:pt x="194665" y="234807"/>
                  </a:cubicBezTo>
                  <a:cubicBezTo>
                    <a:pt x="129973" y="244137"/>
                    <a:pt x="0" y="253571"/>
                    <a:pt x="0" y="253571"/>
                  </a:cubicBezTo>
                  <a:close/>
                </a:path>
              </a:pathLst>
            </a:custGeom>
            <a:solidFill>
              <a:srgbClr val="6B1A1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pic>
        <p:nvPicPr>
          <p:cNvPr id="212" name="Picture 211"/>
          <p:cNvPicPr>
            <a:picLocks noChangeAspect="1"/>
          </p:cNvPicPr>
          <p:nvPr/>
        </p:nvPicPr>
        <p:blipFill>
          <a:blip r:embed="rId3"/>
          <a:stretch>
            <a:fillRect/>
          </a:stretch>
        </p:blipFill>
        <p:spPr>
          <a:xfrm>
            <a:off x="762248" y="2170365"/>
            <a:ext cx="3503885" cy="3479933"/>
          </a:xfrm>
          <a:prstGeom prst="rect">
            <a:avLst/>
          </a:prstGeom>
        </p:spPr>
      </p:pic>
      <p:sp>
        <p:nvSpPr>
          <p:cNvPr id="214" name="Google Shape;13409;p26"/>
          <p:cNvSpPr txBox="1">
            <a:spLocks noGrp="1"/>
          </p:cNvSpPr>
          <p:nvPr>
            <p:ph type="title" idx="4294967295"/>
          </p:nvPr>
        </p:nvSpPr>
        <p:spPr>
          <a:xfrm>
            <a:off x="4427158" y="2894457"/>
            <a:ext cx="7021956" cy="701978"/>
          </a:xfrm>
          <a:prstGeom prst="rect">
            <a:avLst/>
          </a:prstGeom>
          <a:noFill/>
          <a:ln>
            <a:noFill/>
          </a:ln>
        </p:spPr>
        <p:txBody>
          <a:bodyPr spcFirstLastPara="1" wrap="square" lIns="121900" tIns="121900" rIns="121900" bIns="121900" anchor="ctr" anchorCtr="0">
            <a:noAutofit/>
          </a:bodyPr>
          <a:lstStyle/>
          <a:p>
            <a:pPr lvl="0">
              <a:lnSpc>
                <a:spcPct val="80000"/>
              </a:lnSpc>
            </a:pPr>
            <a:r>
              <a:rPr lang="vi-VN" sz="2000" dirty="0"/>
              <a:t>Tăng tính cạnh tranh, kích thích hành vi mua hàng</a:t>
            </a:r>
            <a:endParaRPr sz="2000" dirty="0">
              <a:solidFill>
                <a:schemeClr val="accent6"/>
              </a:solidFill>
            </a:endParaRPr>
          </a:p>
        </p:txBody>
      </p:sp>
      <p:sp>
        <p:nvSpPr>
          <p:cNvPr id="215" name="Google Shape;13409;p26"/>
          <p:cNvSpPr txBox="1">
            <a:spLocks noGrp="1"/>
          </p:cNvSpPr>
          <p:nvPr>
            <p:ph type="title" idx="4294967295"/>
          </p:nvPr>
        </p:nvSpPr>
        <p:spPr>
          <a:xfrm>
            <a:off x="4528947" y="3643627"/>
            <a:ext cx="6824894" cy="659284"/>
          </a:xfrm>
          <a:prstGeom prst="rect">
            <a:avLst/>
          </a:prstGeom>
          <a:noFill/>
          <a:ln>
            <a:noFill/>
          </a:ln>
        </p:spPr>
        <p:txBody>
          <a:bodyPr spcFirstLastPara="1" wrap="square" lIns="121900" tIns="121900" rIns="121900" bIns="121900" anchor="ctr" anchorCtr="0">
            <a:noAutofit/>
          </a:bodyPr>
          <a:lstStyle/>
          <a:p>
            <a:pPr lvl="0">
              <a:lnSpc>
                <a:spcPct val="80000"/>
              </a:lnSpc>
            </a:pPr>
            <a:r>
              <a:rPr lang="vi-VN" sz="2000" dirty="0"/>
              <a:t>Tiết kiệm tối đa chi phí đầu tư hệ thống</a:t>
            </a:r>
            <a:endParaRPr sz="2000" dirty="0">
              <a:solidFill>
                <a:schemeClr val="accent6"/>
              </a:solidFill>
            </a:endParaRPr>
          </a:p>
        </p:txBody>
      </p:sp>
      <p:sp>
        <p:nvSpPr>
          <p:cNvPr id="216" name="Google Shape;13409;p26"/>
          <p:cNvSpPr txBox="1">
            <a:spLocks noGrp="1"/>
          </p:cNvSpPr>
          <p:nvPr>
            <p:ph type="title" idx="4294967295"/>
          </p:nvPr>
        </p:nvSpPr>
        <p:spPr>
          <a:xfrm>
            <a:off x="4467553" y="4381896"/>
            <a:ext cx="6824894" cy="659284"/>
          </a:xfrm>
          <a:prstGeom prst="rect">
            <a:avLst/>
          </a:prstGeom>
          <a:noFill/>
          <a:ln>
            <a:noFill/>
          </a:ln>
        </p:spPr>
        <p:txBody>
          <a:bodyPr spcFirstLastPara="1" wrap="square" lIns="121900" tIns="121900" rIns="121900" bIns="121900" anchor="ctr" anchorCtr="0">
            <a:noAutofit/>
          </a:bodyPr>
          <a:lstStyle/>
          <a:p>
            <a:pPr lvl="0">
              <a:lnSpc>
                <a:spcPct val="80000"/>
              </a:lnSpc>
            </a:pPr>
            <a:r>
              <a:rPr lang="vi-VN" sz="2000" dirty="0"/>
              <a:t>Nền tảng để xuất khẩu hàng hóa đi quốc tế</a:t>
            </a:r>
            <a:endParaRPr sz="2000" dirty="0">
              <a:solidFill>
                <a:schemeClr val="accent6"/>
              </a:solidFill>
            </a:endParaRPr>
          </a:p>
        </p:txBody>
      </p:sp>
      <p:sp>
        <p:nvSpPr>
          <p:cNvPr id="217" name="Google Shape;13409;p26"/>
          <p:cNvSpPr txBox="1">
            <a:spLocks noGrp="1"/>
          </p:cNvSpPr>
          <p:nvPr>
            <p:ph type="title" idx="4294967295"/>
          </p:nvPr>
        </p:nvSpPr>
        <p:spPr>
          <a:xfrm>
            <a:off x="4211346" y="5120165"/>
            <a:ext cx="7434830" cy="659284"/>
          </a:xfrm>
          <a:prstGeom prst="rect">
            <a:avLst/>
          </a:prstGeom>
          <a:noFill/>
          <a:ln>
            <a:noFill/>
          </a:ln>
        </p:spPr>
        <p:txBody>
          <a:bodyPr spcFirstLastPara="1" wrap="square" lIns="121900" tIns="121900" rIns="121900" bIns="121900" anchor="ctr" anchorCtr="0">
            <a:noAutofit/>
          </a:bodyPr>
          <a:lstStyle/>
          <a:p>
            <a:pPr lvl="0">
              <a:lnSpc>
                <a:spcPct val="80000"/>
              </a:lnSpc>
            </a:pPr>
            <a:r>
              <a:rPr lang="vi-VN" sz="2000" dirty="0"/>
              <a:t>Bảo vệ công đồng, tẩy chay hàng giả hàng nhái ra khỏi Việt Nam</a:t>
            </a:r>
            <a:endParaRPr sz="2000" dirty="0">
              <a:solidFill>
                <a:schemeClr val="accent6"/>
              </a:solidFill>
            </a:endParaRPr>
          </a:p>
        </p:txBody>
      </p:sp>
      <p:sp>
        <p:nvSpPr>
          <p:cNvPr id="218" name="Google Shape;13396;p24"/>
          <p:cNvSpPr txBox="1">
            <a:spLocks noGrp="1"/>
          </p:cNvSpPr>
          <p:nvPr>
            <p:ph type="title"/>
          </p:nvPr>
        </p:nvSpPr>
        <p:spPr>
          <a:xfrm>
            <a:off x="3255630" y="204638"/>
            <a:ext cx="6680783" cy="1671893"/>
          </a:xfrm>
          <a:prstGeom prst="rect">
            <a:avLst/>
          </a:prstGeom>
        </p:spPr>
        <p:txBody>
          <a:bodyPr spcFirstLastPara="1" wrap="square" lIns="121900" tIns="121900" rIns="121900" bIns="121900" anchor="ctr" anchorCtr="0">
            <a:noAutofit/>
          </a:bodyPr>
          <a:lstStyle/>
          <a:p>
            <a:pPr lvl="0"/>
            <a:r>
              <a:rPr lang="en-US" sz="2600" dirty="0"/>
              <a:t>​</a:t>
            </a:r>
            <a:r>
              <a:rPr lang="en-US" sz="2600" dirty="0" err="1">
                <a:solidFill>
                  <a:schemeClr val="accent6">
                    <a:lumMod val="75000"/>
                  </a:schemeClr>
                </a:solidFill>
              </a:rPr>
              <a:t>Lợi</a:t>
            </a:r>
            <a:r>
              <a:rPr lang="en-US" sz="2600" dirty="0">
                <a:solidFill>
                  <a:schemeClr val="accent6">
                    <a:lumMod val="75000"/>
                  </a:schemeClr>
                </a:solidFill>
              </a:rPr>
              <a:t> </a:t>
            </a:r>
            <a:r>
              <a:rPr lang="en-US" sz="2600" dirty="0" err="1">
                <a:solidFill>
                  <a:schemeClr val="accent6">
                    <a:lumMod val="75000"/>
                  </a:schemeClr>
                </a:solidFill>
              </a:rPr>
              <a:t>ích</a:t>
            </a:r>
            <a:r>
              <a:rPr lang="en-US" sz="2600" dirty="0">
                <a:solidFill>
                  <a:schemeClr val="accent6">
                    <a:lumMod val="75000"/>
                  </a:schemeClr>
                </a:solidFill>
              </a:rPr>
              <a:t> </a:t>
            </a:r>
            <a:r>
              <a:rPr lang="en-US" sz="2600" dirty="0" err="1">
                <a:solidFill>
                  <a:schemeClr val="accent6">
                    <a:lumMod val="75000"/>
                  </a:schemeClr>
                </a:solidFill>
              </a:rPr>
              <a:t>của</a:t>
            </a:r>
            <a:r>
              <a:rPr lang="en-US" sz="2600" dirty="0">
                <a:solidFill>
                  <a:schemeClr val="accent6">
                    <a:lumMod val="75000"/>
                  </a:schemeClr>
                </a:solidFill>
              </a:rPr>
              <a:t> </a:t>
            </a:r>
            <a:r>
              <a:rPr lang="en-US" sz="2600" dirty="0" err="1">
                <a:solidFill>
                  <a:schemeClr val="accent6">
                    <a:lumMod val="75000"/>
                  </a:schemeClr>
                </a:solidFill>
              </a:rPr>
              <a:t>doanh</a:t>
            </a:r>
            <a:r>
              <a:rPr lang="en-US" sz="2600" dirty="0">
                <a:solidFill>
                  <a:schemeClr val="accent6">
                    <a:lumMod val="75000"/>
                  </a:schemeClr>
                </a:solidFill>
              </a:rPr>
              <a:t> </a:t>
            </a:r>
            <a:r>
              <a:rPr lang="en-US" sz="2600" dirty="0" err="1">
                <a:solidFill>
                  <a:schemeClr val="accent6">
                    <a:lumMod val="75000"/>
                  </a:schemeClr>
                </a:solidFill>
              </a:rPr>
              <a:t>nghiệp</a:t>
            </a:r>
            <a:r>
              <a:rPr lang="en-US" sz="2600" dirty="0">
                <a:solidFill>
                  <a:schemeClr val="accent6">
                    <a:lumMod val="75000"/>
                  </a:schemeClr>
                </a:solidFill>
              </a:rPr>
              <a:t> </a:t>
            </a:r>
            <a:r>
              <a:rPr lang="en-US" sz="2600" dirty="0" err="1">
                <a:solidFill>
                  <a:schemeClr val="accent6">
                    <a:lumMod val="75000"/>
                  </a:schemeClr>
                </a:solidFill>
              </a:rPr>
              <a:t>khi</a:t>
            </a:r>
            <a:r>
              <a:rPr lang="en-US" sz="2600" dirty="0">
                <a:solidFill>
                  <a:schemeClr val="accent6">
                    <a:lumMod val="75000"/>
                  </a:schemeClr>
                </a:solidFill>
              </a:rPr>
              <a:t> </a:t>
            </a:r>
            <a:r>
              <a:rPr lang="en-US" sz="2600" dirty="0" err="1">
                <a:solidFill>
                  <a:schemeClr val="accent6">
                    <a:lumMod val="75000"/>
                  </a:schemeClr>
                </a:solidFill>
              </a:rPr>
              <a:t>thực</a:t>
            </a:r>
            <a:r>
              <a:rPr lang="en-US" sz="2600" dirty="0">
                <a:solidFill>
                  <a:schemeClr val="accent6">
                    <a:lumMod val="75000"/>
                  </a:schemeClr>
                </a:solidFill>
              </a:rPr>
              <a:t> </a:t>
            </a:r>
            <a:r>
              <a:rPr lang="en-US" sz="2600" dirty="0" err="1">
                <a:solidFill>
                  <a:schemeClr val="accent6">
                    <a:lumMod val="75000"/>
                  </a:schemeClr>
                </a:solidFill>
              </a:rPr>
              <a:t>hiện</a:t>
            </a:r>
            <a:r>
              <a:rPr lang="en-US" sz="2600" dirty="0">
                <a:solidFill>
                  <a:schemeClr val="accent6">
                    <a:lumMod val="75000"/>
                  </a:schemeClr>
                </a:solidFill>
              </a:rPr>
              <a:t> </a:t>
            </a:r>
            <a:r>
              <a:rPr lang="en-US" sz="2600" dirty="0" smtClean="0">
                <a:solidFill>
                  <a:schemeClr val="accent6">
                    <a:lumMod val="75000"/>
                  </a:schemeClr>
                </a:solidFill>
              </a:rPr>
              <a:t/>
            </a:r>
            <a:br>
              <a:rPr lang="en-US" sz="2600" dirty="0" smtClean="0">
                <a:solidFill>
                  <a:schemeClr val="accent6">
                    <a:lumMod val="75000"/>
                  </a:schemeClr>
                </a:solidFill>
              </a:rPr>
            </a:br>
            <a:r>
              <a:rPr lang="en-US" sz="2600" dirty="0" err="1" smtClean="0">
                <a:solidFill>
                  <a:schemeClr val="accent6">
                    <a:lumMod val="75000"/>
                  </a:schemeClr>
                </a:solidFill>
              </a:rPr>
              <a:t>truy</a:t>
            </a:r>
            <a:r>
              <a:rPr lang="en-US" sz="2600" dirty="0" smtClean="0">
                <a:solidFill>
                  <a:schemeClr val="accent6">
                    <a:lumMod val="75000"/>
                  </a:schemeClr>
                </a:solidFill>
              </a:rPr>
              <a:t> </a:t>
            </a:r>
            <a:r>
              <a:rPr lang="en-US" sz="2600" dirty="0" err="1">
                <a:solidFill>
                  <a:schemeClr val="accent6">
                    <a:lumMod val="75000"/>
                  </a:schemeClr>
                </a:solidFill>
              </a:rPr>
              <a:t>xuất</a:t>
            </a:r>
            <a:r>
              <a:rPr lang="en-US" sz="2600" dirty="0">
                <a:solidFill>
                  <a:schemeClr val="accent6">
                    <a:lumMod val="75000"/>
                  </a:schemeClr>
                </a:solidFill>
              </a:rPr>
              <a:t> </a:t>
            </a:r>
            <a:r>
              <a:rPr lang="en-US" sz="2600" dirty="0" err="1" smtClean="0">
                <a:solidFill>
                  <a:schemeClr val="accent6">
                    <a:lumMod val="75000"/>
                  </a:schemeClr>
                </a:solidFill>
              </a:rPr>
              <a:t>nguồn</a:t>
            </a:r>
            <a:r>
              <a:rPr lang="en-US" sz="2600" dirty="0" smtClean="0">
                <a:solidFill>
                  <a:schemeClr val="accent6">
                    <a:lumMod val="75000"/>
                  </a:schemeClr>
                </a:solidFill>
              </a:rPr>
              <a:t> </a:t>
            </a:r>
            <a:r>
              <a:rPr lang="en-US" sz="2600" dirty="0" err="1" smtClean="0">
                <a:solidFill>
                  <a:schemeClr val="accent6">
                    <a:lumMod val="75000"/>
                  </a:schemeClr>
                </a:solidFill>
              </a:rPr>
              <a:t>gốc</a:t>
            </a:r>
            <a:r>
              <a:rPr lang="en-US" sz="2600" dirty="0" smtClean="0">
                <a:solidFill>
                  <a:schemeClr val="accent6">
                    <a:lumMod val="75000"/>
                  </a:schemeClr>
                </a:solidFill>
              </a:rPr>
              <a:t> </a:t>
            </a:r>
            <a:r>
              <a:rPr lang="en-US" sz="2600" dirty="0" err="1">
                <a:solidFill>
                  <a:schemeClr val="accent6">
                    <a:lumMod val="75000"/>
                  </a:schemeClr>
                </a:solidFill>
              </a:rPr>
              <a:t>sản</a:t>
            </a:r>
            <a:r>
              <a:rPr lang="en-US" sz="2600" dirty="0">
                <a:solidFill>
                  <a:schemeClr val="accent6">
                    <a:lumMod val="75000"/>
                  </a:schemeClr>
                </a:solidFill>
              </a:rPr>
              <a:t> </a:t>
            </a:r>
            <a:r>
              <a:rPr lang="en-US" sz="2600" dirty="0" err="1" smtClean="0">
                <a:solidFill>
                  <a:schemeClr val="accent6">
                    <a:lumMod val="75000"/>
                  </a:schemeClr>
                </a:solidFill>
              </a:rPr>
              <a:t>phẩm</a:t>
            </a:r>
            <a:endParaRPr sz="2600" dirty="0">
              <a:solidFill>
                <a:schemeClr val="accent6">
                  <a:lumMod val="75000"/>
                </a:schemeClr>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395"/>
        <p:cNvGrpSpPr/>
        <p:nvPr/>
      </p:nvGrpSpPr>
      <p:grpSpPr>
        <a:xfrm>
          <a:off x="0" y="0"/>
          <a:ext cx="0" cy="0"/>
          <a:chOff x="0" y="0"/>
          <a:chExt cx="0" cy="0"/>
        </a:xfrm>
      </p:grpSpPr>
      <p:sp>
        <p:nvSpPr>
          <p:cNvPr id="13396" name="Google Shape;13396;p24"/>
          <p:cNvSpPr txBox="1">
            <a:spLocks noGrp="1"/>
          </p:cNvSpPr>
          <p:nvPr>
            <p:ph type="title"/>
          </p:nvPr>
        </p:nvSpPr>
        <p:spPr>
          <a:xfrm>
            <a:off x="801150" y="2365500"/>
            <a:ext cx="5343300" cy="2066100"/>
          </a:xfrm>
          <a:prstGeom prst="rect">
            <a:avLst/>
          </a:prstGeom>
        </p:spPr>
        <p:txBody>
          <a:bodyPr spcFirstLastPara="1" wrap="square" lIns="121900" tIns="121900" rIns="121900" bIns="121900" anchor="ctr" anchorCtr="0">
            <a:noAutofit/>
          </a:bodyPr>
          <a:lstStyle/>
          <a:p>
            <a:pPr lvl="0"/>
            <a:r>
              <a:rPr lang="en-US" sz="3600" dirty="0" smtClean="0"/>
              <a:t>​</a:t>
            </a:r>
            <a:r>
              <a:rPr lang="en-US" sz="3600" dirty="0" err="1" smtClean="0"/>
              <a:t>Quản</a:t>
            </a:r>
            <a:r>
              <a:rPr lang="en-US" sz="3600" dirty="0" smtClean="0"/>
              <a:t> </a:t>
            </a:r>
            <a:r>
              <a:rPr lang="en-US" sz="3600" dirty="0" err="1" smtClean="0"/>
              <a:t>lý</a:t>
            </a:r>
            <a:r>
              <a:rPr lang="en-US" sz="3600" dirty="0" smtClean="0"/>
              <a:t> </a:t>
            </a:r>
            <a:r>
              <a:rPr lang="en-US" sz="3600" dirty="0" err="1" smtClean="0"/>
              <a:t>nhà</a:t>
            </a:r>
            <a:r>
              <a:rPr lang="en-US" sz="3600" dirty="0" smtClean="0"/>
              <a:t> </a:t>
            </a:r>
            <a:r>
              <a:rPr lang="en-US" sz="3600" dirty="0" err="1" smtClean="0"/>
              <a:t>nước</a:t>
            </a:r>
            <a:r>
              <a:rPr lang="en-US" sz="3600" dirty="0" smtClean="0"/>
              <a:t> </a:t>
            </a:r>
            <a:r>
              <a:rPr lang="en-US" sz="3600" dirty="0" err="1" smtClean="0"/>
              <a:t>về</a:t>
            </a:r>
            <a:r>
              <a:rPr lang="en-US" sz="3600" dirty="0" smtClean="0"/>
              <a:t> </a:t>
            </a:r>
            <a:r>
              <a:rPr lang="en-US" sz="3600" dirty="0" err="1" smtClean="0"/>
              <a:t>truy</a:t>
            </a:r>
            <a:r>
              <a:rPr lang="en-US" sz="3600" dirty="0" smtClean="0"/>
              <a:t> </a:t>
            </a:r>
            <a:r>
              <a:rPr lang="en-US" sz="3600" dirty="0" err="1" smtClean="0"/>
              <a:t>xuất</a:t>
            </a:r>
            <a:r>
              <a:rPr lang="en-US" sz="3600" dirty="0" smtClean="0"/>
              <a:t> </a:t>
            </a:r>
            <a:r>
              <a:rPr lang="en-US" sz="3600" dirty="0" err="1" smtClean="0"/>
              <a:t>nguồn</a:t>
            </a:r>
            <a:r>
              <a:rPr lang="en-US" sz="3600" dirty="0" smtClean="0"/>
              <a:t> </a:t>
            </a:r>
            <a:r>
              <a:rPr lang="en-US" sz="3600" dirty="0" err="1" smtClean="0"/>
              <a:t>gốc</a:t>
            </a:r>
            <a:r>
              <a:rPr lang="en-US" sz="3600" dirty="0" smtClean="0"/>
              <a:t> </a:t>
            </a:r>
            <a:r>
              <a:rPr lang="en-US" sz="3600" dirty="0" err="1" smtClean="0"/>
              <a:t>sản</a:t>
            </a:r>
            <a:r>
              <a:rPr lang="en-US" sz="3600" dirty="0" smtClean="0"/>
              <a:t> </a:t>
            </a:r>
            <a:r>
              <a:rPr lang="en-US" sz="3600" dirty="0" err="1" smtClean="0"/>
              <a:t>phẩm</a:t>
            </a:r>
            <a:endParaRPr sz="3600" dirty="0"/>
          </a:p>
        </p:txBody>
      </p:sp>
      <p:sp>
        <p:nvSpPr>
          <p:cNvPr id="13397" name="Google Shape;13397;p24"/>
          <p:cNvSpPr/>
          <p:nvPr/>
        </p:nvSpPr>
        <p:spPr>
          <a:xfrm>
            <a:off x="2878500" y="1389275"/>
            <a:ext cx="1275250" cy="878975"/>
          </a:xfrm>
          <a:prstGeom prst="rect">
            <a:avLst/>
          </a:prstGeom>
        </p:spPr>
        <p:txBody>
          <a:bodyPr>
            <a:prstTxWarp prst="textPlain">
              <a:avLst/>
            </a:prstTxWarp>
          </a:bodyPr>
          <a:lstStyle/>
          <a:p>
            <a:pPr lvl="0" algn="ctr"/>
            <a:r>
              <a:rPr b="1" i="0" dirty="0" smtClean="0">
                <a:ln>
                  <a:noFill/>
                </a:ln>
                <a:solidFill>
                  <a:schemeClr val="accent6"/>
                </a:solidFill>
                <a:latin typeface="Emilys Candy"/>
              </a:rPr>
              <a:t>0</a:t>
            </a:r>
            <a:r>
              <a:rPr lang="en-US" b="1" i="0" dirty="0" smtClean="0">
                <a:ln>
                  <a:noFill/>
                </a:ln>
                <a:solidFill>
                  <a:schemeClr val="accent6"/>
                </a:solidFill>
                <a:latin typeface="Emilys Candy"/>
              </a:rPr>
              <a:t>3</a:t>
            </a:r>
            <a:endParaRPr b="1" i="0" dirty="0">
              <a:ln>
                <a:noFill/>
              </a:ln>
              <a:solidFill>
                <a:schemeClr val="accent6"/>
              </a:solidFill>
              <a:latin typeface="Emilys Candy"/>
            </a:endParaRPr>
          </a:p>
        </p:txBody>
      </p:sp>
    </p:spTree>
    <p:extLst>
      <p:ext uri="{BB962C8B-B14F-4D97-AF65-F5344CB8AC3E}">
        <p14:creationId xmlns:p14="http://schemas.microsoft.com/office/powerpoint/2010/main" val="14602306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406"/>
        <p:cNvGrpSpPr/>
        <p:nvPr/>
      </p:nvGrpSpPr>
      <p:grpSpPr>
        <a:xfrm>
          <a:off x="0" y="0"/>
          <a:ext cx="0" cy="0"/>
          <a:chOff x="0" y="0"/>
          <a:chExt cx="0" cy="0"/>
        </a:xfrm>
      </p:grpSpPr>
      <p:sp>
        <p:nvSpPr>
          <p:cNvPr id="14407" name="Google Shape;14407;p32"/>
          <p:cNvSpPr txBox="1">
            <a:spLocks noGrp="1"/>
          </p:cNvSpPr>
          <p:nvPr>
            <p:ph type="title"/>
          </p:nvPr>
        </p:nvSpPr>
        <p:spPr>
          <a:xfrm>
            <a:off x="382632" y="525775"/>
            <a:ext cx="11360700" cy="7635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0"/>
              </a:spcBef>
              <a:spcAft>
                <a:spcPts val="0"/>
              </a:spcAft>
              <a:buSzPts val="4000"/>
              <a:buNone/>
            </a:pPr>
            <a:r>
              <a:rPr lang="en" dirty="0" smtClean="0"/>
              <a:t>Các văn bản liên quan</a:t>
            </a:r>
            <a:endParaRPr dirty="0"/>
          </a:p>
        </p:txBody>
      </p:sp>
      <p:sp>
        <p:nvSpPr>
          <p:cNvPr id="14408" name="Google Shape;14408;p32"/>
          <p:cNvSpPr txBox="1">
            <a:spLocks noGrp="1"/>
          </p:cNvSpPr>
          <p:nvPr>
            <p:ph type="subTitle" idx="1"/>
          </p:nvPr>
        </p:nvSpPr>
        <p:spPr>
          <a:xfrm>
            <a:off x="306432" y="1976136"/>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t>2019</a:t>
            </a:r>
            <a:endParaRPr dirty="0"/>
          </a:p>
        </p:txBody>
      </p:sp>
      <p:sp>
        <p:nvSpPr>
          <p:cNvPr id="14409" name="Google Shape;14409;p32"/>
          <p:cNvSpPr txBox="1">
            <a:spLocks noGrp="1"/>
          </p:cNvSpPr>
          <p:nvPr>
            <p:ph type="body" idx="7"/>
          </p:nvPr>
        </p:nvSpPr>
        <p:spPr>
          <a:xfrm>
            <a:off x="5039134" y="4528100"/>
            <a:ext cx="2377799" cy="1230600"/>
          </a:xfrm>
          <a:prstGeom prst="rect">
            <a:avLst/>
          </a:prstGeom>
        </p:spPr>
        <p:txBody>
          <a:bodyPr spcFirstLastPara="1" wrap="square" lIns="121900" tIns="121900" rIns="121900" bIns="121900" anchor="t" anchorCtr="0">
            <a:noAutofit/>
          </a:bodyPr>
          <a:lstStyle/>
          <a:p>
            <a:pPr marL="0" lvl="0" indent="0">
              <a:buNone/>
            </a:pPr>
            <a:r>
              <a:rPr lang="vi-VN" sz="1400" dirty="0"/>
              <a:t>Thông tư số 17/2021/TT-BNNPTNT ngày 20/2/2021 quy định về TXNG, thu hồi và xử lý thực phẩm không bảo đảm an toàn thuộc phạm vi quản lý của Bộ NN&amp;PTNT</a:t>
            </a:r>
            <a:endParaRPr sz="1400" dirty="0"/>
          </a:p>
        </p:txBody>
      </p:sp>
      <p:sp>
        <p:nvSpPr>
          <p:cNvPr id="14410" name="Google Shape;14410;p32"/>
          <p:cNvSpPr txBox="1">
            <a:spLocks noGrp="1"/>
          </p:cNvSpPr>
          <p:nvPr>
            <p:ph type="subTitle" idx="2"/>
          </p:nvPr>
        </p:nvSpPr>
        <p:spPr>
          <a:xfrm>
            <a:off x="4932183" y="2690600"/>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solidFill>
                  <a:schemeClr val="accent6"/>
                </a:solidFill>
              </a:rPr>
              <a:t>2021</a:t>
            </a:r>
            <a:endParaRPr dirty="0">
              <a:solidFill>
                <a:schemeClr val="accent6"/>
              </a:solidFill>
            </a:endParaRPr>
          </a:p>
        </p:txBody>
      </p:sp>
      <p:sp>
        <p:nvSpPr>
          <p:cNvPr id="14411" name="Google Shape;14411;p32"/>
          <p:cNvSpPr txBox="1">
            <a:spLocks noGrp="1"/>
          </p:cNvSpPr>
          <p:nvPr>
            <p:ph type="body" idx="8"/>
          </p:nvPr>
        </p:nvSpPr>
        <p:spPr>
          <a:xfrm>
            <a:off x="9606617" y="3479106"/>
            <a:ext cx="2585383" cy="1230600"/>
          </a:xfrm>
          <a:prstGeom prst="rect">
            <a:avLst/>
          </a:prstGeom>
        </p:spPr>
        <p:txBody>
          <a:bodyPr spcFirstLastPara="1" wrap="square" lIns="121900" tIns="121900" rIns="121900" bIns="121900" anchor="t" anchorCtr="0">
            <a:noAutofit/>
          </a:bodyPr>
          <a:lstStyle/>
          <a:p>
            <a:pPr marL="0" lvl="0" indent="0">
              <a:buNone/>
            </a:pPr>
            <a:r>
              <a:rPr lang="vi-VN" b="1" dirty="0"/>
              <a:t>Ngày 21/01/2022, Chính phủ ban hành Nghị định 13/2022/NĐ-CP sửa đổi Nghị định hướng dẫn Luật Chất lượng sản phẩm hàng hóa, trong đó quy định trách nhiệm quản lý về truy xuất nguồn gốc sản phẩm, hàng hóa.</a:t>
            </a:r>
          </a:p>
        </p:txBody>
      </p:sp>
      <p:sp>
        <p:nvSpPr>
          <p:cNvPr id="14412" name="Google Shape;14412;p32"/>
          <p:cNvSpPr txBox="1">
            <a:spLocks noGrp="1"/>
          </p:cNvSpPr>
          <p:nvPr>
            <p:ph type="subTitle" idx="3"/>
          </p:nvPr>
        </p:nvSpPr>
        <p:spPr>
          <a:xfrm>
            <a:off x="10078013" y="3119942"/>
            <a:ext cx="1997700" cy="6069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SzPts val="2200"/>
              <a:buNone/>
            </a:pPr>
            <a:r>
              <a:rPr lang="en" dirty="0" smtClean="0">
                <a:solidFill>
                  <a:schemeClr val="accent6"/>
                </a:solidFill>
              </a:rPr>
              <a:t>2022</a:t>
            </a:r>
            <a:endParaRPr dirty="0">
              <a:solidFill>
                <a:schemeClr val="accent6"/>
              </a:solidFill>
            </a:endParaRPr>
          </a:p>
        </p:txBody>
      </p:sp>
      <p:sp>
        <p:nvSpPr>
          <p:cNvPr id="14416" name="Google Shape;14416;p32"/>
          <p:cNvSpPr txBox="1">
            <a:spLocks noGrp="1"/>
          </p:cNvSpPr>
          <p:nvPr>
            <p:ph type="body" idx="6"/>
          </p:nvPr>
        </p:nvSpPr>
        <p:spPr>
          <a:xfrm>
            <a:off x="54953" y="3297500"/>
            <a:ext cx="2200497" cy="1230600"/>
          </a:xfrm>
          <a:prstGeom prst="rect">
            <a:avLst/>
          </a:prstGeom>
        </p:spPr>
        <p:txBody>
          <a:bodyPr spcFirstLastPara="1" wrap="square" lIns="121900" tIns="121900" rIns="121900" bIns="121900" anchor="t" anchorCtr="0">
            <a:noAutofit/>
          </a:bodyPr>
          <a:lstStyle/>
          <a:p>
            <a:pPr marL="0" lvl="0" indent="0">
              <a:buNone/>
            </a:pPr>
            <a:r>
              <a:rPr lang="en-US" b="1" dirty="0" smtClean="0"/>
              <a:t>N</a:t>
            </a:r>
            <a:r>
              <a:rPr lang="vi-VN" b="1" dirty="0" smtClean="0"/>
              <a:t>gày </a:t>
            </a:r>
            <a:r>
              <a:rPr lang="vi-VN" b="1" dirty="0"/>
              <a:t>19/01/2019 </a:t>
            </a:r>
            <a:r>
              <a:rPr lang="vi-VN" b="1" dirty="0" smtClean="0"/>
              <a:t>Thủ tướng Chính phủ ký ban hành Quyết </a:t>
            </a:r>
            <a:r>
              <a:rPr lang="vi-VN" b="1" dirty="0"/>
              <a:t>định số </a:t>
            </a:r>
            <a:r>
              <a:rPr lang="vi-VN" b="1" dirty="0" smtClean="0"/>
              <a:t>100/QĐ-TTg </a:t>
            </a:r>
            <a:r>
              <a:rPr lang="vi-VN" b="1" dirty="0"/>
              <a:t>phê duyệt Đề án triển khai, áp dụng và quản lý hệ thống TXNG</a:t>
            </a:r>
            <a:endParaRPr b="1" dirty="0"/>
          </a:p>
        </p:txBody>
      </p:sp>
      <p:sp>
        <p:nvSpPr>
          <p:cNvPr id="13" name="Google Shape;14416;p32"/>
          <p:cNvSpPr txBox="1">
            <a:spLocks/>
          </p:cNvSpPr>
          <p:nvPr/>
        </p:nvSpPr>
        <p:spPr>
          <a:xfrm>
            <a:off x="2020238" y="4939207"/>
            <a:ext cx="2500658" cy="1230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1pPr>
            <a:lvl2pPr marL="914400" marR="0" lvl="1" indent="-330200" algn="l" rtl="0">
              <a:lnSpc>
                <a:spcPct val="115000"/>
              </a:lnSpc>
              <a:spcBef>
                <a:spcPts val="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2pPr>
            <a:lvl3pPr marL="1371600" marR="0" lvl="2"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3pPr>
            <a:lvl4pPr marL="1828800" marR="0" lvl="3"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4pPr>
            <a:lvl5pPr marL="2286000" marR="0" lvl="4"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5pPr>
            <a:lvl6pPr marL="2743200" marR="0" lvl="5"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6pPr>
            <a:lvl7pPr marL="3200400" marR="0" lvl="6"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7pPr>
            <a:lvl8pPr marL="3657600" marR="0" lvl="7" indent="-330200" algn="l" rtl="0">
              <a:lnSpc>
                <a:spcPct val="115000"/>
              </a:lnSpc>
              <a:spcBef>
                <a:spcPts val="2100"/>
              </a:spcBef>
              <a:spcAft>
                <a:spcPts val="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8pPr>
            <a:lvl9pPr marL="4114800" marR="0" lvl="8" indent="-330200" algn="l" rtl="0">
              <a:lnSpc>
                <a:spcPct val="115000"/>
              </a:lnSpc>
              <a:spcBef>
                <a:spcPts val="2100"/>
              </a:spcBef>
              <a:spcAft>
                <a:spcPts val="2100"/>
              </a:spcAft>
              <a:buClr>
                <a:schemeClr val="dk2"/>
              </a:buClr>
              <a:buSzPts val="1600"/>
              <a:buFont typeface="Happy Monkey"/>
              <a:buChar char="■"/>
              <a:defRPr sz="1600" b="0" i="0" u="none" strike="noStrike" cap="none">
                <a:solidFill>
                  <a:schemeClr val="dk2"/>
                </a:solidFill>
                <a:latin typeface="Happy Monkey"/>
                <a:ea typeface="Happy Monkey"/>
                <a:cs typeface="Happy Monkey"/>
                <a:sym typeface="Happy Monkey"/>
              </a:defRPr>
            </a:lvl9pPr>
          </a:lstStyle>
          <a:p>
            <a:pPr marL="0" indent="0">
              <a:buNone/>
            </a:pPr>
            <a:r>
              <a:rPr lang="vi-VN" sz="1400" dirty="0"/>
              <a:t>Thông tư số 25/2019/TT-BYT ngày 30/8/2019 của Bộ Y tế quy định TXNG sản phẩm thực phẩm thuộc lĩnh vực quản lý của Bộ Y tế;</a:t>
            </a:r>
          </a:p>
        </p:txBody>
      </p:sp>
    </p:spTree>
    <p:extLst>
      <p:ext uri="{BB962C8B-B14F-4D97-AF65-F5344CB8AC3E}">
        <p14:creationId xmlns:p14="http://schemas.microsoft.com/office/powerpoint/2010/main" val="11248287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621"/>
        <p:cNvGrpSpPr/>
        <p:nvPr/>
      </p:nvGrpSpPr>
      <p:grpSpPr>
        <a:xfrm>
          <a:off x="0" y="0"/>
          <a:ext cx="0" cy="0"/>
          <a:chOff x="0" y="0"/>
          <a:chExt cx="0" cy="0"/>
        </a:xfrm>
      </p:grpSpPr>
      <p:sp>
        <p:nvSpPr>
          <p:cNvPr id="13622" name="Google Shape;13622;p27"/>
          <p:cNvSpPr txBox="1">
            <a:spLocks noGrp="1"/>
          </p:cNvSpPr>
          <p:nvPr>
            <p:ph type="title"/>
          </p:nvPr>
        </p:nvSpPr>
        <p:spPr>
          <a:xfrm>
            <a:off x="1141394" y="1150669"/>
            <a:ext cx="6568025" cy="525923"/>
          </a:xfrm>
          <a:prstGeom prst="rect">
            <a:avLst/>
          </a:prstGeom>
          <a:noFill/>
          <a:ln>
            <a:noFill/>
          </a:ln>
        </p:spPr>
        <p:txBody>
          <a:bodyPr spcFirstLastPara="1" wrap="square" lIns="121900" tIns="121900" rIns="121900" bIns="121900" anchor="ctr" anchorCtr="0">
            <a:noAutofit/>
          </a:bodyPr>
          <a:lstStyle/>
          <a:p>
            <a:pPr lvl="0"/>
            <a:r>
              <a:rPr lang="vi-VN" sz="2000" dirty="0" smtClean="0"/>
              <a:t>Đề </a:t>
            </a:r>
            <a:r>
              <a:rPr lang="vi-VN" sz="2000" dirty="0"/>
              <a:t>án triển khai, áp dụng và quản lý hệ thống </a:t>
            </a:r>
            <a:r>
              <a:rPr lang="vi-VN" sz="2000" dirty="0" smtClean="0"/>
              <a:t>TXNG</a:t>
            </a:r>
            <a:r>
              <a:rPr lang="en-US" sz="2000" dirty="0" smtClean="0"/>
              <a:t>:</a:t>
            </a:r>
            <a:endParaRPr sz="2000" dirty="0"/>
          </a:p>
        </p:txBody>
      </p:sp>
      <p:sp>
        <p:nvSpPr>
          <p:cNvPr id="13623" name="Google Shape;13623;p27"/>
          <p:cNvSpPr txBox="1">
            <a:spLocks noGrp="1"/>
          </p:cNvSpPr>
          <p:nvPr>
            <p:ph type="subTitle" idx="1"/>
          </p:nvPr>
        </p:nvSpPr>
        <p:spPr>
          <a:xfrm>
            <a:off x="632875" y="5919475"/>
            <a:ext cx="11379900" cy="717900"/>
          </a:xfrm>
          <a:prstGeom prst="rect">
            <a:avLst/>
          </a:prstGeom>
          <a:noFill/>
          <a:ln>
            <a:noFill/>
          </a:ln>
        </p:spPr>
        <p:txBody>
          <a:bodyPr spcFirstLastPara="1" wrap="square" lIns="121900" tIns="121900" rIns="121900" bIns="121900" anchor="b" anchorCtr="0">
            <a:noAutofit/>
          </a:bodyPr>
          <a:lstStyle/>
          <a:p>
            <a:pPr lvl="0" indent="0"/>
            <a:r>
              <a:rPr lang="en" dirty="0"/>
              <a:t>― </a:t>
            </a:r>
            <a:r>
              <a:rPr lang="en-US" dirty="0" err="1"/>
              <a:t>Quyết</a:t>
            </a:r>
            <a:r>
              <a:rPr lang="en-US" dirty="0"/>
              <a:t> </a:t>
            </a:r>
            <a:r>
              <a:rPr lang="en-US" dirty="0" err="1"/>
              <a:t>định</a:t>
            </a:r>
            <a:r>
              <a:rPr lang="en-US" dirty="0"/>
              <a:t> </a:t>
            </a:r>
            <a:r>
              <a:rPr lang="en-US" dirty="0" err="1"/>
              <a:t>số</a:t>
            </a:r>
            <a:r>
              <a:rPr lang="en-US" dirty="0"/>
              <a:t> 100/QĐ-</a:t>
            </a:r>
            <a:r>
              <a:rPr lang="en-US" dirty="0" err="1"/>
              <a:t>TTg</a:t>
            </a:r>
            <a:r>
              <a:rPr lang="en-US" dirty="0"/>
              <a:t> </a:t>
            </a:r>
            <a:endParaRPr dirty="0"/>
          </a:p>
        </p:txBody>
      </p:sp>
      <p:grpSp>
        <p:nvGrpSpPr>
          <p:cNvPr id="13624" name="Google Shape;13624;p27"/>
          <p:cNvGrpSpPr/>
          <p:nvPr/>
        </p:nvGrpSpPr>
        <p:grpSpPr>
          <a:xfrm rot="10800000">
            <a:off x="4630612" y="333901"/>
            <a:ext cx="1237846" cy="872004"/>
            <a:chOff x="621403" y="597265"/>
            <a:chExt cx="1588204" cy="1118814"/>
          </a:xfrm>
        </p:grpSpPr>
        <p:sp>
          <p:nvSpPr>
            <p:cNvPr id="13625" name="Google Shape;13625;p27"/>
            <p:cNvSpPr/>
            <p:nvPr/>
          </p:nvSpPr>
          <p:spPr>
            <a:xfrm>
              <a:off x="1448058"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27"/>
            <p:cNvSpPr/>
            <p:nvPr/>
          </p:nvSpPr>
          <p:spPr>
            <a:xfrm>
              <a:off x="621403" y="597265"/>
              <a:ext cx="761549" cy="1118814"/>
            </a:xfrm>
            <a:custGeom>
              <a:avLst/>
              <a:gdLst/>
              <a:ahLst/>
              <a:cxnLst/>
              <a:rect l="l" t="t" r="r" b="b"/>
              <a:pathLst>
                <a:path w="761549" h="1118814" extrusionOk="0">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 name="Google Shape;13622;p27"/>
          <p:cNvSpPr txBox="1">
            <a:spLocks/>
          </p:cNvSpPr>
          <p:nvPr/>
        </p:nvSpPr>
        <p:spPr>
          <a:xfrm>
            <a:off x="-259583" y="1670359"/>
            <a:ext cx="7601161" cy="77964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1pPr>
            <a:lvl2pPr marR="0" lvl="1"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2pPr>
            <a:lvl3pPr marR="0" lvl="2"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3pPr>
            <a:lvl4pPr marR="0" lvl="3"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4pPr>
            <a:lvl5pPr marR="0" lvl="4"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5pPr>
            <a:lvl6pPr marR="0" lvl="5"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6pPr>
            <a:lvl7pPr marR="0" lvl="6"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7pPr>
            <a:lvl8pPr marR="0" lvl="7"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8pPr>
            <a:lvl9pPr marR="0" lvl="8"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9pPr>
          </a:lstStyle>
          <a:p>
            <a:r>
              <a:rPr lang="vi-VN" sz="2000" dirty="0" smtClean="0"/>
              <a:t>a) Hoàn thiện hệ thống quy định pháp luật, văn bản, tài liệu hướng dẫn về truy xuất nguồn gốc.</a:t>
            </a:r>
            <a:endParaRPr lang="vi-VN" sz="2000" dirty="0"/>
          </a:p>
        </p:txBody>
      </p:sp>
      <p:sp>
        <p:nvSpPr>
          <p:cNvPr id="8" name="Google Shape;13622;p27"/>
          <p:cNvSpPr txBox="1">
            <a:spLocks/>
          </p:cNvSpPr>
          <p:nvPr/>
        </p:nvSpPr>
        <p:spPr>
          <a:xfrm>
            <a:off x="-161701" y="2350548"/>
            <a:ext cx="8431826" cy="116718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1pPr>
            <a:lvl2pPr marR="0" lvl="1"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2pPr>
            <a:lvl3pPr marR="0" lvl="2"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3pPr>
            <a:lvl4pPr marR="0" lvl="3"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4pPr>
            <a:lvl5pPr marR="0" lvl="4"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5pPr>
            <a:lvl6pPr marR="0" lvl="5"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6pPr>
            <a:lvl7pPr marR="0" lvl="6"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7pPr>
            <a:lvl8pPr marR="0" lvl="7"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8pPr>
            <a:lvl9pPr marR="0" lvl="8"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9pPr>
          </a:lstStyle>
          <a:p>
            <a:r>
              <a:rPr lang="vi-VN" sz="2000" dirty="0" smtClean="0"/>
              <a:t>b) Đẩy mạnh xã hội hóa hoạt động truy xuất nguồn gốc để phục vụ hội nhập quốc tế và nâng cao hiệu quả công tác quản lý nhà nước, bảo đảm chất lượng, tính an toàn của sản phẩm, hàng hóa.</a:t>
            </a:r>
            <a:endParaRPr lang="vi-VN" sz="2000" dirty="0"/>
          </a:p>
        </p:txBody>
      </p:sp>
      <p:sp>
        <p:nvSpPr>
          <p:cNvPr id="9" name="Google Shape;13622;p27"/>
          <p:cNvSpPr txBox="1">
            <a:spLocks/>
          </p:cNvSpPr>
          <p:nvPr/>
        </p:nvSpPr>
        <p:spPr>
          <a:xfrm>
            <a:off x="711895" y="3350463"/>
            <a:ext cx="11095500" cy="949995"/>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1pPr>
            <a:lvl2pPr marR="0" lvl="1"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2pPr>
            <a:lvl3pPr marR="0" lvl="2"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3pPr>
            <a:lvl4pPr marR="0" lvl="3"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4pPr>
            <a:lvl5pPr marR="0" lvl="4"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5pPr>
            <a:lvl6pPr marR="0" lvl="5"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6pPr>
            <a:lvl7pPr marR="0" lvl="6"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7pPr>
            <a:lvl8pPr marR="0" lvl="7"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8pPr>
            <a:lvl9pPr marR="0" lvl="8"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9pPr>
          </a:lstStyle>
          <a:p>
            <a:r>
              <a:rPr lang="vi-VN" sz="2000" dirty="0" smtClean="0"/>
              <a:t>c) Nâng cao nhận thức của xã hội, các cơ quan, tổ chức và doanh nghiệp về truy xuất nguồn gốc thông qua việc đẩy mạnh các hoạt động tuyên truyền, phổ biến, đào tạo cho các bên liên quan.</a:t>
            </a:r>
            <a:endParaRPr lang="vi-VN" sz="2000" dirty="0"/>
          </a:p>
        </p:txBody>
      </p:sp>
      <p:sp>
        <p:nvSpPr>
          <p:cNvPr id="10" name="Google Shape;13622;p27"/>
          <p:cNvSpPr txBox="1">
            <a:spLocks/>
          </p:cNvSpPr>
          <p:nvPr/>
        </p:nvSpPr>
        <p:spPr>
          <a:xfrm>
            <a:off x="4425407" y="4639275"/>
            <a:ext cx="7672808" cy="808156"/>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1pPr>
            <a:lvl2pPr marR="0" lvl="1"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2pPr>
            <a:lvl3pPr marR="0" lvl="2"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3pPr>
            <a:lvl4pPr marR="0" lvl="3"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4pPr>
            <a:lvl5pPr marR="0" lvl="4"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5pPr>
            <a:lvl6pPr marR="0" lvl="5"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6pPr>
            <a:lvl7pPr marR="0" lvl="6"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7pPr>
            <a:lvl8pPr marR="0" lvl="7"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8pPr>
            <a:lvl9pPr marR="0" lvl="8" algn="ctr" rtl="0">
              <a:lnSpc>
                <a:spcPct val="100000"/>
              </a:lnSpc>
              <a:spcBef>
                <a:spcPts val="0"/>
              </a:spcBef>
              <a:spcAft>
                <a:spcPts val="0"/>
              </a:spcAft>
              <a:buClr>
                <a:schemeClr val="dk1"/>
              </a:buClr>
              <a:buSzPts val="5000"/>
              <a:buFont typeface="Emilys Candy"/>
              <a:buNone/>
              <a:defRPr sz="5000" b="1" i="0" u="none" strike="noStrike" cap="none">
                <a:solidFill>
                  <a:schemeClr val="dk1"/>
                </a:solidFill>
                <a:latin typeface="Emilys Candy"/>
                <a:ea typeface="Emilys Candy"/>
                <a:cs typeface="Emilys Candy"/>
                <a:sym typeface="Emilys Candy"/>
              </a:defRPr>
            </a:lvl9pPr>
          </a:lstStyle>
          <a:p>
            <a:r>
              <a:rPr lang="vi-VN" sz="2000" dirty="0" smtClean="0"/>
              <a:t>d) Đảm bảo công khai, minh bạch các thông tin truy xuất nguồn gốc của sản phẩm, hàng hóa trên thị trường, cung cấp thông tin, kiến thức thiết yếu về truy xuất nguồn gốc.</a:t>
            </a:r>
            <a:endParaRPr lang="vi-VN" sz="2000" dirty="0"/>
          </a:p>
        </p:txBody>
      </p:sp>
    </p:spTree>
  </p:cSld>
  <p:clrMapOvr>
    <a:masterClrMapping/>
  </p:clrMapOvr>
</p:sld>
</file>

<file path=ppt/theme/theme1.xml><?xml version="1.0" encoding="utf-8"?>
<a:theme xmlns:a="http://schemas.openxmlformats.org/drawingml/2006/main" name="SlidesMania">
  <a:themeElements>
    <a:clrScheme name="Simple Light">
      <a:dk1>
        <a:srgbClr val="382319"/>
      </a:dk1>
      <a:lt1>
        <a:srgbClr val="FFFFFF"/>
      </a:lt1>
      <a:dk2>
        <a:srgbClr val="382319"/>
      </a:dk2>
      <a:lt2>
        <a:srgbClr val="EEEEEE"/>
      </a:lt2>
      <a:accent1>
        <a:srgbClr val="1F1F1D"/>
      </a:accent1>
      <a:accent2>
        <a:srgbClr val="FBC5A9"/>
      </a:accent2>
      <a:accent3>
        <a:srgbClr val="FED8A7"/>
      </a:accent3>
      <a:accent4>
        <a:srgbClr val="E2D7C4"/>
      </a:accent4>
      <a:accent5>
        <a:srgbClr val="CF6B2D"/>
      </a:accent5>
      <a:accent6>
        <a:srgbClr val="D05033"/>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163</TotalTime>
  <Words>1915</Words>
  <Application>Microsoft Office PowerPoint</Application>
  <PresentationFormat>Widescreen</PresentationFormat>
  <Paragraphs>111</Paragraphs>
  <Slides>19</Slides>
  <Notes>19</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19</vt:i4>
      </vt:variant>
    </vt:vector>
  </HeadingPairs>
  <TitlesOfParts>
    <vt:vector size="28" baseType="lpstr">
      <vt:lpstr>Lato</vt:lpstr>
      <vt:lpstr>Arial</vt:lpstr>
      <vt:lpstr>Emilys Candy</vt:lpstr>
      <vt:lpstr>Happy Monkey</vt:lpstr>
      <vt:lpstr>Aldrich</vt:lpstr>
      <vt:lpstr>Calibri</vt:lpstr>
      <vt:lpstr>Merriweather</vt:lpstr>
      <vt:lpstr>Abril Fatface</vt:lpstr>
      <vt:lpstr>SlidesMania</vt:lpstr>
      <vt:lpstr>PowerPoint Presentation</vt:lpstr>
      <vt:lpstr>Nội dung</vt:lpstr>
      <vt:lpstr>Mục đích của truy xuất nguồn gốc sản phẩm, hàng hoá</vt:lpstr>
      <vt:lpstr>Truy xuất nguồn gốc sản phẩm phục vụ 3 mục đích:</vt:lpstr>
      <vt:lpstr>​Lợi ích của doanh nghiệp khi thực hiện truy xuất nguồn gốc sản phẩm</vt:lpstr>
      <vt:lpstr>Bảo vệ thương hiệu, nâng tầm giá trị doanh nghiệp</vt:lpstr>
      <vt:lpstr>​Quản lý nhà nước về truy xuất nguồn gốc sản phẩm</vt:lpstr>
      <vt:lpstr>Các văn bản liên quan</vt:lpstr>
      <vt:lpstr>Đề án triển khai, áp dụng và quản lý hệ thống TXNG:</vt:lpstr>
      <vt:lpstr>Trách nhiệm quản lý nhà nước về truy xuất nguồn gốc sản phẩm, hàng hóa</vt:lpstr>
      <vt:lpstr>Trách nhiệm quản lý nhà nước về truy xuất nguồn gốc sản phẩm, hàng hóa</vt:lpstr>
      <vt:lpstr>PowerPoint Presentation</vt:lpstr>
      <vt:lpstr>Kế hoạch số 16/KH-UBND ngày 21/01/2022</vt:lpstr>
      <vt:lpstr>Kế hoạch số 16/KH-UBND ngày 21/01/2022</vt:lpstr>
      <vt:lpstr>Sở Khoa học và Công nghệ</vt:lpstr>
      <vt:lpstr> Các bước tiến hành thiết lập hệ thống quản lý TXNG của DN</vt:lpstr>
      <vt:lpstr>06 bước tiến hành</vt:lpstr>
      <vt:lpstr>Mục đích</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Admin</cp:lastModifiedBy>
  <cp:revision>28</cp:revision>
  <cp:lastPrinted>2023-08-29T22:59:55Z</cp:lastPrinted>
  <dcterms:modified xsi:type="dcterms:W3CDTF">2023-08-30T00:06:00Z</dcterms:modified>
</cp:coreProperties>
</file>